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charts/chartEx1.xml" ContentType="application/vnd.ms-office.chartex+xml"/>
  <Override PartName="/ppt/charts/style1.xml" ContentType="application/vnd.ms-office.chartstyle+xml"/>
  <Override PartName="/ppt/charts/colors1.xml" ContentType="application/vnd.ms-office.chartcolorstyl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0"/>
  </p:notesMasterIdLst>
  <p:handoutMasterIdLst>
    <p:handoutMasterId r:id="rId41"/>
  </p:handoutMasterIdLst>
  <p:sldIdLst>
    <p:sldId id="256" r:id="rId3"/>
    <p:sldId id="3370" r:id="rId4"/>
    <p:sldId id="3348" r:id="rId5"/>
    <p:sldId id="3289" r:id="rId6"/>
    <p:sldId id="3343" r:id="rId7"/>
    <p:sldId id="3341" r:id="rId8"/>
    <p:sldId id="3338" r:id="rId9"/>
    <p:sldId id="3362" r:id="rId10"/>
    <p:sldId id="3327" r:id="rId11"/>
    <p:sldId id="3298" r:id="rId12"/>
    <p:sldId id="3335" r:id="rId13"/>
    <p:sldId id="3329" r:id="rId14"/>
    <p:sldId id="3363" r:id="rId15"/>
    <p:sldId id="3347" r:id="rId16"/>
    <p:sldId id="3303" r:id="rId17"/>
    <p:sldId id="3334" r:id="rId18"/>
    <p:sldId id="3326" r:id="rId19"/>
    <p:sldId id="3364" r:id="rId20"/>
    <p:sldId id="3332" r:id="rId21"/>
    <p:sldId id="3307" r:id="rId22"/>
    <p:sldId id="3333" r:id="rId23"/>
    <p:sldId id="3339" r:id="rId24"/>
    <p:sldId id="3365" r:id="rId25"/>
    <p:sldId id="3340" r:id="rId26"/>
    <p:sldId id="3309" r:id="rId27"/>
    <p:sldId id="3330" r:id="rId28"/>
    <p:sldId id="3331" r:id="rId29"/>
    <p:sldId id="3366" r:id="rId30"/>
    <p:sldId id="3346" r:id="rId31"/>
    <p:sldId id="3310" r:id="rId32"/>
    <p:sldId id="3372" r:id="rId33"/>
    <p:sldId id="3367" r:id="rId34"/>
    <p:sldId id="3373" r:id="rId35"/>
    <p:sldId id="3371" r:id="rId36"/>
    <p:sldId id="3354" r:id="rId37"/>
    <p:sldId id="3355" r:id="rId38"/>
    <p:sldId id="3356" r:id="rId39"/>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9" orient="horz" pos="2409" userDrawn="1">
          <p15:clr>
            <a:srgbClr val="A4A3A4"/>
          </p15:clr>
        </p15:guide>
        <p15:guide id="12" pos="2955" userDrawn="1">
          <p15:clr>
            <a:srgbClr val="A4A3A4"/>
          </p15:clr>
        </p15:guide>
        <p15:guide id="19" orient="horz" pos="4315" userDrawn="1">
          <p15:clr>
            <a:srgbClr val="A4A3A4"/>
          </p15:clr>
        </p15:guide>
        <p15:guide id="20" pos="688" userDrawn="1">
          <p15:clr>
            <a:srgbClr val="A4A3A4"/>
          </p15:clr>
        </p15:guide>
        <p15:guide id="21" pos="5133" userDrawn="1">
          <p15:clr>
            <a:srgbClr val="A4A3A4"/>
          </p15:clr>
        </p15:guide>
        <p15:guide id="22" orient="horz" pos="11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A6FC"/>
    <a:srgbClr val="B78DF3"/>
    <a:srgbClr val="FF615A"/>
    <a:srgbClr val="232649"/>
    <a:srgbClr val="232546"/>
    <a:srgbClr val="232646"/>
    <a:srgbClr val="56CDBA"/>
    <a:srgbClr val="E9BE62"/>
    <a:srgbClr val="1E1E2D"/>
    <a:srgbClr val="222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8"/>
    <p:restoredTop sz="92876"/>
  </p:normalViewPr>
  <p:slideViewPr>
    <p:cSldViewPr snapToGrid="0">
      <p:cViewPr varScale="1">
        <p:scale>
          <a:sx n="121" d="100"/>
          <a:sy n="121" d="100"/>
        </p:scale>
        <p:origin x="944" y="184"/>
      </p:cViewPr>
      <p:guideLst>
        <p:guide orient="horz" pos="2409"/>
        <p:guide pos="2955"/>
        <p:guide orient="horz" pos="4315"/>
        <p:guide pos="688"/>
        <p:guide pos="5133"/>
        <p:guide orient="horz" pos="1139"/>
      </p:guideLst>
    </p:cSldViewPr>
  </p:slideViewPr>
  <p:outlineViewPr>
    <p:cViewPr>
      <p:scale>
        <a:sx n="20" d="100"/>
        <a:sy n="20" d="100"/>
      </p:scale>
      <p:origin x="0" y="0"/>
    </p:cViewPr>
  </p:outlineViewPr>
  <p:notesTextViewPr>
    <p:cViewPr>
      <p:scale>
        <a:sx n="140" d="100"/>
        <a:sy n="140" d="100"/>
      </p:scale>
      <p:origin x="0" y="0"/>
    </p:cViewPr>
  </p:notesTextViewPr>
  <p:notesViewPr>
    <p:cSldViewPr snapToGrid="0">
      <p:cViewPr varScale="1">
        <p:scale>
          <a:sx n="90" d="100"/>
          <a:sy n="90" d="100"/>
        </p:scale>
        <p:origin x="29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Hoja1!$A$2:$A$13</cx:f>
        <cx:lvl ptCount="12">
          <cx:pt idx="0">Estados Unidos</cx:pt>
          <cx:pt idx="1">México</cx:pt>
          <cx:pt idx="2">Brasil</cx:pt>
          <cx:pt idx="3">Argentina</cx:pt>
          <cx:pt idx="4">Australia</cx:pt>
          <cx:pt idx="5">China</cx:pt>
          <cx:pt idx="6">Rusia</cx:pt>
          <cx:pt idx="7">India</cx:pt>
          <cx:pt idx="8">Suecia</cx:pt>
          <cx:pt idx="9">Francia</cx:pt>
          <cx:pt idx="10">Emiratos Árabes Unidos</cx:pt>
          <cx:pt idx="11">Namibia</cx:pt>
        </cx:lvl>
      </cx:strDim>
      <cx:numDim type="colorVal">
        <cx:f>Hoja1!$B$2:$B$13</cx:f>
        <cx:lvl ptCount="12" formatCode="General">
          <cx:pt idx="0">8</cx:pt>
          <cx:pt idx="1">10</cx:pt>
          <cx:pt idx="2">7</cx:pt>
          <cx:pt idx="3">9</cx:pt>
          <cx:pt idx="4">12</cx:pt>
          <cx:pt idx="5">11</cx:pt>
          <cx:pt idx="6">8</cx:pt>
          <cx:pt idx="7">9</cx:pt>
          <cx:pt idx="8">6</cx:pt>
          <cx:pt idx="9">7</cx:pt>
          <cx:pt idx="10">9</cx:pt>
          <cx:pt idx="11">11</cx:pt>
        </cx:lvl>
      </cx:numDim>
    </cx:data>
  </cx:chartData>
  <cx:chart>
    <cx:plotArea>
      <cx:plotAreaRegion>
        <cx:series layoutId="regionMap" uniqueId="{C6A7CE86-3D5C-4A40-966B-8B12FB430575}">
          <cx:tx>
            <cx:txData>
              <cx:f>Hoja1!$B$1</cx:f>
              <cx:v>Serie1</cx:v>
            </cx:txData>
          </cx:tx>
          <cx:dataId val="0"/>
          <cx:layoutPr>
            <cx:geography cultureLanguage="es-MX" cultureRegion="AR" attribution="Con tecnología de Bing">
              <cx:geoCache provider="{E9337A44-BEBE-4D9F-B70C-5C5E7DAFC167}">
                <cx:binary>zHvZcuS2tuWvOPzclDGDOHF8IgySOUhKzSqp6oWhUqlIcAJJcH67n9PfcfvDemdNVqV1Su6+jvCR
HVEhMpEbWNjj2lv/fJz+8Vg8PbQ/TWVRuX88Tr/+nHZd/Y9ffnGP6VP54I5K89haZz92R4+2/MV+
/Ggen3750D6Mpkp+IQizXx7Th7Z7mn7+1z/h25Ine2ofHzpjq8v+qZ2vnlxfdO4H71589dOj7atu
vzyBb/r157OH0rw3Dz//9FR1pptv5vrp15+/+8zPP/1y+E1/kPpTARvr+g+w1iP0iFDKmcJYff75
+afCVsmX91geUUIxRtxHn37IV9mwFVj/Jzb0aTsPHz60T8799OXfZwu/2/2z58bZ4PPhA7vf6dlv
n472y/fg/uufBw/gsAdPnuF/iMxrrw7h31Yf/krwCTminHBMKH8Je6mOqKDC5wJ/xp5/j/2ru3kZ
+S/LDnD/8vQQ9e3Z3496kJrqL1R5Ko44V1RixV5CHSN6JDmlTNHv4X51Gy/D/WXZAdxfnh7CHfwH
wP1b77r2ofgrFd0j/EgSH6AV7Hv3QtkRUwj7vvis4vh7zP/UXl7G/dnSA+yfvTnE/7fbv1/dI9c9
fLDup9vKwD9f8fifu3qqjjiiXAhJP+u9/O4qPKWO4CIoIupLJBBfZX929X9+Xy9fyOH6g1s5fH14
NbfXf//V/NYm+8D7V3ojDyxAKcEUWMeL1yLgvQDj4fiLiRy4pT+1p5dv5NnSg8t49ubwHn67+vvv
4bp/evwr/ZMgRz71hRSMf3NDz5MgcSQZRZSwL3Ha/94yXt/Oy/h/XXcA/tfHh8hfR38/8rp9cKb4
evz/uVPyMDqin34QZJbPMPc4JKafLkN+0fuDzPP1nbwM+td1B6B/fXwIuv4PUPfdf//vyTzavw51
SPoVJP0K3P1nnwMK/Rx7jAjECiX2/32V+jkI/ImtvAz7t4UHuH97fgj87v7v1/aoNO1DB7H4v/+r
fXj/9NfHZMKOQMcJk+rFCgBsAO6H+d9qswPH8/+xv5dv599+0cFt/dvPHd7eb/8BvmrVPlR/aZhg
4kgQ5iNFvk+dyBHjPpUMfS2h1fdG8yc28vK1fFt4cA3fnh/CvvoP8FZXvftLYzM+gpQVEcG/DxD7
dFVBbczw7zH7Myvy2VO9uo2XIf+y7ADwL08P4b76S8qFf89XfGNuwofuIfpE+TyjLH789tPxgIY6
WPoj5ugzfNsPv/7sg6P5xiPtv+HLss/QXj/kQHUNT8W3kPR1zdOD6379GexEQnQRijPKuEQUqrrx
6dMbBP5OYuwTAvFFCg7hpbJtl8IiesT9fUhicNWYQsr780/O9p9e4SPEOYHChVLlMyr5N5LtwhZz
YqtvUHz5/aeqLy+sqTr368+Kg/j68+f2+5RIIMkZB9oLSYWQogjePz5cAZMHH8f/yx/HXMZQBEcx
Q4u3IcbE9zgWfaG9gmVOq6WqwwqLYbcsdg5qDyVXhObtugFaIZgcxSvP72jY83nUvWr6bS5mquvK
xXqpY74qc/yRMCq2YpncmhuVhQ1h1SpLaXfsj9TpqeHLyVBwpUlWJuvEDWWjmUqKsKvq/HbJXRm0
iyfCvimGrVsSF5HRFMdTjOpwbtPmeKBDHfjLLNdlvIwBqxOxGl083lSSDR/H2UuDOI+bAJBuotbM
3qoZTHMyDWMWTqOiIZmMChHHXEvbyY9qcK2ufE+U2piGBlM7i5VEw+NicFrpjMsmKGSah2WsvFT7
S6VCM/pFyCfLNSOyWzWkKLZ5N1BNZtVetVTVgfRGGaVZodYlzfJVX6k5GlTarBuUxLpluQytmcqV
n8lxZSnxIiHKIVy87t7KsQgaMsYXcEwV+vUyrYRbutVAWB1Rk9brOgPYeMf4LkPtolnSzOe96Lmu
rMe033pcl0VRrQdfTBd2EHBJi5KhSdijyoo4YqgYzvCY+DpBVREab65DGftSG5Q81sNsQtdmd4Ut
zxn2zJY1aR/Mri2CePAbXVK/eBxKWa8G2rkIx3WlDedeaFJXr8gi6KYnE46ymE1BA5TsqMdiZEGS
z2lobdyGvG+GqGCLWgti0Jr6Ew983gxhko7LW2dxWWtmGnbjBjfturnyL7hj1umkntCudGIWuohZ
uyo9Iy98ktr8xBYpjtiiDZbtcQNSTry4z99yqcZNnmB5rEafvZ2yKtn1ZEBrV3P7diINo9pl5SC1
TTOzxlU3X3m5goftFN/3c1s1GpQqtXoQEsMdFtnKUY7f2dYVlzY3/LwlfR4WohlrPeOhxNqvLDse
41GtpCnGYzqS5MzWOe80zpW/Q5NXbua+JydJnaKrsWzSHSo6tG3iob6YmypbjbZMPi50yFNturg9
y21e3KAYVTek9H2dZaN928R+cprNdDzxKrmsVTyXaVj5SXKG7DKdg6vIrfY46Te16iwYE2ZhgWjm
B6wo6/O8InzLaTPvfNaNp40v6LEQc3zdF5lbdxmujkdvNNcDFd4aL+1s4MtSO4cqruxOlY04zzsk
p6Ao0va0QsPodDfS8YnmSO7GilUniVc0F/XgV+u5psToNuv6exnnxaUn0uIuXmzm6So1/m6ak2lr
sZlWS9wMvXaxNB99l0yX3rh4F37H/XUmeBs0Q5uuZVL0T3WZUh17NL1ES0aWwFV1X2y8yZHjXg5F
rEeXebta9ckj9srs1h/GbuUPLmv1QEpsNObDnGgJKFfBUtR1onPO+3e1TJNLJdJxPUteIV0ZWZ2q
rJyuyORzT5ekXUw45Xl6MWZWXORgaIEXC3opC+etXJXJyyxLyyfEu1gGc9qBxHiYx/usVGrdjWy+
L4QVTIvMx80xS0b3wWOiexxG421MmuN3eTKBMtHGuDwUuT/GOitFGU20H61uwU1zPbRjuxIGDbVO
mBkealp0MZzGbx+M6P0lIm6sj9MSTbqZx/odKUkR+QVrPuRyojppjbXa1q7cKpXhq6Rohw9F5vML
Eat4NQ50zIIGDCUPUmtLtC3SOI7sYvshxCL1x7BPSB0Z5byg8LJ03c7I7kTuNWE1DNOZAss5aRre
bBuP1rthmNskkB2ZYh0DoudlksqNYoOhge+X5a2ZeXrZ42W5nJfJWG3Ad5xWS11tZTnP/jZPbAOm
UXeVFh03Lki6Yotn3GyrMhmUplIyAh7dE9cgihU6q0RNw9KO6Zuplfih5zFd2QF5G1UzU+nJpO2m
HAq0EoMsj2vr4zSQzTht4T7tcQr5124ufRcVS4HWee4bT8uclZn2+g4FHuKxTitPJFHrqmRllD+E
rmPgUg0dXBXEvuqqoJsavGvsEK8aMePTjrboailNEgx1a87tVMW3E6ZtrnHD03vH2HCyDE58rItl
3rZ2me/I6NuTLBUzRA4PX6TFgGrd+NX03svscB2rfJl0XfQ2sq7JMz12aKl04bHseAGf/w5sqH0L
b4oPrl7AsJJZXTQJ8bXCzQQqbzx7nPkDvmjGyuaAYDyG1LiCBapTctYzE2Zb4IRXejSTd5fxjG9y
r05Pe9zHGzZZc41LwaJYUfbYeYm86wVpi8hlVp2q3M92pinkfdPR/ARXcfEWN61/X2ZL12rTyCzC
DW1WaZm6qybxi6eO8GUNNsE3ld8NVsd132PtOlcd+6TrdF80Q1D0hd0Y6i9rw5SNlqzrgp5ncRiP
CfaDus4MC2iZiY1XFlJXzPErBMnKm5obsjJOABSMN80K+XF8VnuiGoPaEdYGQzuUIpiTxIya5JxF
HLRshbolOytUm2TaYZyco4lnb4wFm0k7UZOADzYZ9TCSaVWVvfexy/3homt9eZpkZZqFY4vwbvRN
DiqAONUZY94+4swIvGpdyUnHuEG7jqFkxYrJX9VOqItcLckUpM1ci8C1eESaq6o8nYlPT1nXLjRU
JCm7bY4gvK97XJYmBEPJhzCXNaQkFWmqdQ7q2eqezur9glsz6IaL+rxvbHpsu3gYQHkKzDY4I7QM
m65mSUCJ6ptVN3f5qLmL/U57jdebc1FNxmhU9OIDJEzJO7BfCKYuybNQuTwvTxbAykVlvwBOeLbz
mcfteDdmaTIHLkVLreNW8CYCX4EW7bUpXVX+KKsA+11uz4jErDe69/G4jmmiYgjyU0ejuCgyFi6o
8Cu9eDy5Xur3VfwRbGS3VARU3mnCk4dlsAHLikEbybvA5M1jP7EVb5sw5kWAeaHRYs+czILRXbf1
m8y/HZJrOZS6NSddmQYVKFU9Hc/yyaVXmBjwcSqIbRHmNNXLsBsycWbaS1dfWyU2SrSPKemDEbJ3
iHxbj0XgL3QBXzKi63lo10U/a+Y1F2BT27kp7mjf3Ja8P5EdPuZZfdPU/Fa2xXqu2iBOlsgtj42/
zqtZ4zGTGnnVO4vcfcsayJi6mzYf2zXLZrX1Sja99VXoLUoXBGtUxtfI5PRE1LWxQUdNfNqR/rrI
403WNpHw6l7jbHKa4fGJTGMbxtUsb/OuaZ66wqwK8Nt+TKYHUJ45GlN5TlKv0qp2+XHnZnQaN2ZZ
j6kPLiOh6bDKeCd0WWV0Cg3JbcTr4saIrHhvWF+uRsPxuusHrpfSJZCLxu/8uC/C2sgPtBwvagiA
QS+zLhi7euX4dOfT/qIruyJY5kJd9bmoSx135RLIdp5XS+OHyiR8V1iZXHYowWE3LiJIF5cH3BYq
KoaF6LmWbOVk/SZpLArGegB/5vE8kKZPN/HMmsB23nCVuLi7GITKdY4g1Ei/iETnAO+6S6CaaZrI
VrQMeja/7/zJBZVwDuQp0AXksgTMtrmNC7GbLLu06aSOFa2uajaKYLBqCqtROd2Pwz0kq++6ReEw
t8nay5azQXlKx3QJBLKTNss868YaHvYtRPvcsPfeAGlDQdO7rgYf0CqI6MYUYBGeQJqlVaKrSYKn
p/3dkoBVc+u5lelboxuVpVE8VT3UFiMNPDp0WkwUh8uYF2GrcBb2ZX3f4zzWVlB7I/0kjWg3dTqR
UDjUpXy/QCDWeT21GxlnKBxUbMO64mSNRuoFRqGHiVoaLs3Ewr7LleZF3Ae5V9Tbpsyd5ijOo6Hp
+L1KJ34+TY3soRib3Eff6+UlT+f0xPMHuhMk5nfG0qULPUi3TmdIuK+mpM3fowqJIFlG9uBYWZ/w
AisNyVwiAk+05WmW1MVt7jF8ptq0KnRfxb1YO4EyHQvPz8BkII/kvhyibkH4nHYeFAZ9WoHj6WJx
O1piQaNKsRHM7FEjPI76IYYor3AcB21v1H4kJbuqCZx0pHG+La3y3/eNiHd1K7qbsciTlV/WxV1e
mVkj1JNTNNPKQI0ztyFofwb5Jnawmsx1CTmP7M9T1fh3g3XLtccdWVVT2cotZQu7tYqoG4cLdFKC
8yihyMiUC2qw71UyWOvOVEHH+3Yh3RypyiM4LKcqW9YEguZ+/0StsImXPPTGctwiknQoSj1EnMaO
tzhyKBvrLSRj5N4IScqQxONShWwpq2jqiBe0XHrvBhnLJ9TZYZXmJZQ6rUDL1q87SOmltNX14qmS
hkiO1R2qMT/Gdii2cZ5BLKo9s8GzE5ke+sY5PSsrCz24ju8mfwEzJySzkDsw26yk54+rzGMmUMQf
NhQtfiTmYtJ9ksarKp2TU4zBjitqSKAW6kWZb92WzvWtQ3MclHHbf/QtXtYxXqbAa7rlCZG0hmJx
IeVJ4Vp02nIkDZhoUp+0kK/vMOtSXfpDF8l92aPnsZMaEz8/J2VO32ZicWHZz8VHqKbMKYDG1yk4
u3Pco+yiLnt1Us5V3utx7OdHf8rmUzbOcQW5H2lCR8riZLFqPHd9LKNmZNO1yR07XmTqayZJc7zM
vEmgnpmHN4zN/Mnlszzh7dRrCuicCr+3YVqrNJizrF41XoNWCWL1uI1lxmvNZ+nOEzfmfjA0pSl1
4vferbGzuBlyqCFDQ6u015CYDh+HXqGz2nfuNi4nOkRS0CQLqriRq8RZuk1YDncwurYKSbOMaWDm
PL7kUCLUgZumcm2W1m1IA+xUxJPEJVEytArUVc4+5Fh9n97gfMrL0DZZhsBvlJ4Iuiq2V50FB4YI
QWs5NkMRGMuyMC+G27r0z6eMJAHjC+Tk1m67bCZQAmAoQfhUhoJ4U1DntRdMAgkolEibhDAYBJaA
vPrMVmlzlw49vUAWjOqE0rSLGLftrhhTu7K9XE73ddbb3haZhS01/s3z/sp3PNqjrefWJOmXebVv
v/5r93UI7tOM1e/P9xNvv/92Y0v4//Aje5bz22d+n9Lak4vfRrYOuMrPQ3P/hsj84cs/x3ISDkT9
D2jO//Nfpf02eLSnDj8t+MxxeljiI2AjqcKSwJgWTLd8JTnhFfSTEQPek0qCPvOfX1hOD9MjRhUM
H0FzE1OgxaCV8IXm9DB0g6AHDd/KJfNhDuP/hebEexbzd5ZTKCA3OczVwKyTvx9mwjA38JzlRDkY
hyfEdDPsi7XJ2ahvh00GdVjMoKZtp+6tE2/G0VfaJv5npvvz8N0LJCuGuZ4fSt+/f8axgtnhZsF8
ulFuk8m3KOMRaxPI9m5l3gWT7U494KjGuNMVysKW9fetyQKb5+tnV/bSRr4ne/8IA/9+I31cE2LA
H93Q8zEiUbECix2O+5Ct0GaW+hVpe1C/A92HyTEsoV+BOCMw1PG9NNOiqsmGZb7Jtv4xDrHOrruN
t6MB0eWq3rnNK/L+APOBPCDNn8Ps6rQnhIA8DqfDoTrB2q7nt+yRrYhGJ/FZc/JjiXu4fnTAA62i
KfAJnI3LzZIswO/1OvOueUaCH0v5pJw/EnOgPgQlkF8AWXQzBsvK0yyqUs22TPP1HLrz8Q5v/4cC
D9QEcp26NAsIFLvhdLjOwjKAxFHzj13QBkmYvXZAaHT8EMf9+2f20SDVw3hiuleUbuuiOYLKdh1v
RVjo+BwHNGKb8SR+Repno/8RruB9noud/am0koFZlpP/2LZEhiqn9aod1KlNvCBh6UmRgVHGmHdR
nU3XMBv8gGOONWl5VCB1gd10gkh7BuRFqZvOKm3S6mJou2jOq6e54gEa/MtUVhuIg8BpOBNY5g3a
SyBqJfKcJyXVTVZc+aJaZ31/V3rudoZiWLe9nwYiBRp8VMW6mtvHoWrfoJJtBQJavPffVU27afHy
YNQidNPU7+vYnVpp7y2BdI84AeF6Yrp07kNcZmlI8uyqFPV96pX9ikNBtEGQYu/KSSWBmuazGKeP
UuLjkjY710MSSuPjqhIXpKzPVMNP05mEXbHsrKfui87cU1Wm2pXxqKGI3zKH73xZflBJ/CgnyN4m
zz1kLv4ocFyuhIBav8/ENk3GQMwcyvM84yuRTijyU3c21qQKJIOWgW+LrfFovGduS6BZ020PPRsN
WVsIHas6qrF6bEage9uEck1zuxFt6wetT4YQqmmj/TEfg3mAImkqm9sMKGXdEXRKqum2n9lKlT0N
VD1uim5ek1pusyUBtiVLt3PdvCOVd5l1db1pvebGH9vLxaOeblx7aVJ+ynuDoSZoI+mRDMiT9O2k
ltWYqQ9QRV1nQ7cr5PgIh4dc2TbHKvMhyXT1edrQU5OgIpjYVAB1TzeNna+BRj2t6aKz2D7N5t0S
n8BFdGnyZDrvHDqOm2yRQNLPx0x4QVmU0JApuAbie0XneFtP7DoZ5x3w5FbzhZznGCo8Yqo+LOL6
LK2GRTfL9JTjdNRxI5J10/OP456LyLw+0zJN0a2aZaflLIc7ks2w0K9NUOXS1wUUYZwhs5WJFVso
BvL1iEcXxlMP+lr33qpFttfQsUF6cdD38rPZhlkCJZVDU7FqSpHqeELQLVDlOlP5Ja3mTYyat96Y
NUBekXPbqhMoOd/4WJ4WUqz9FN0lC1QJCkGtMVYqWGJvWzV0BJJlvFscuPMKSJAClQOog9nGTO5c
08ttUgNxychiNDA8JMipdzrwsg2sTIdoahtotvnXXGRbmrsw8Wy9qXgf8jxmWqljFJslyAx57yF2
Hqdq0unonWexc6cLEbccrhZadgrooiQ5b/ziTZ9A4TmX4oOwOOqRiuppfK+ETYJkboGT7NOtDwmo
B4wWRdnGyYEHNRBbougbjSvGdMHxE0HLadqOG1pDl2JMZFR7PtckSbyVYLUfce5sCKwAaLXXPNQz
vSgk/dBQdNoLnodJa8ug9BXw8OX9jManQSW1tl5xr7KG76/jTdYNZdhKSaOSd28cDN6EXU+feIcK
Xak6D3wcn4/J8sZ05kYNwmyA5Fz0LGdVwyXk75zXP3jNcudir9D5yL0TPA1njctv4yldVjL5OHlJ
uWp4yrVwKA5Ra6qzBfpuKzNO43mB+G6hvAQiKu+uXwlRr8V66NE/991WFX4BLT4IGadD6Gl11wRe
AF3O62bbBnmotukrudOLsZ5gTH0E6S0kkd8LzMvOLP04Tjc1c6mmguzGwj91eX/6ysn+kKrusxiK
GcxXMpiF5fR7QWaW0luydrrBXXIyjSdofE9BuaYB2lJJuRZAu4lyPfM2fEXwPj36Qzh8Jvggzejz
PANvZ9DNfIxX4zo57vS4Umuia4j5r0VfssfrR9IOcgwxzX7WWYxuXNRuqzBbDRfiuNqKh+SMBGlQ
hHZXuCAPuqjZzltBNPTQz7qHJMhXSdgfl3fN3Svnfw34gywkHwiacAc7yrZzBFTJpt3wNY7QiXwN
6T+k4QdXfJh4zJVoYQB6uUHHdJUG9sms5Vodt8G8YZ//KOLf1h4vqq2EcRGo67mACuh7bXIOG6C2
QG1FAS2YCwe0AI6vXkFur5J/uEtfMII5hb9rYAeJfoyALnDTPN2wNZQVQb2Kt200RBgSfXBVYf9a
YfGSpgoKs7CMSqgP6cGhuixt47FBEyTEKFhC6PtF+ZqFam3DeUNfy4Zf0tTn0g70AuF8AY4epPHz
IRTH2Vv2Rm6KcNjgq0ZBWjyHdjXeGayB21+/pivkJa18Lv1AVwQ09Ga/UNNNcSqOnTaRPCvetjdY
QxgNxY28XJoA2trn6GTUZafJ7sd3+5KfhbGyfQHPqYA/jDvQH2VgBmHI8E3ujO4GE7j5Ne15yRqe
i9jf9rPsP6U1kLwmx3DC4bQ5nk7qqLwhIdImfA3N105z4FthSqhvk7aZb4DSsxo6aaUukyT4MWQv
6sszyA78aNwTP1kqg29KslRRniAX8kFuMYytrFMCHOYoS20nmunOI/3qx8LxXhsPbXE/MwacieQE
7aczn6MJA0qQ2gn4c0louZ2JoFixMUie6si7pBHaZAHZFWt0kt6+IvbFS3wm9iAeQ+aIxn6pEZjk
GLHABdNJvFHrKqrW3mtHfMndPD/i/gKeKQz2ZycNLveyKCTzK3M56Ecg/nEAVOFJvfZfudD93n8A
6eGI3DDGcyybAt+wxtVBB+MHNCnvMOm3xTA2OumG81nUlz9G9DWhB4YHY1iVV3pwjxLmzxDKoGy6
aPgZh3mrrrttoW/2Y3mfLPlHpzwwQ5rWNkbQfbqJdxNkVPgk2Y2rdFMHZhVHr8jaO+gfyTqwwzpJ
h7nKwKtMK7xiERRPYb6TEDIoEAzpMUzsbF8lNV60/d81lB6YZapYLUcMMrtHqEXfiGDRcbgkGp0L
zVbLLll5r6VyL98hkzDGCX/Yx9CBSFbbPcNNgUcpQi8J/TWLpg34nGRbnfgh02PYgAMH8g1cnX3/
CsZ7Q/8jxr8LPwiSbTd2nQR3cMN18wYSe8iuQhPRRLeQUVUfcYBC8E7XQB9d/FgyIS/7oN9F798/
M1CY6/GXiS74JlXzR5TiUVdLl8CwIEx1huAVfe1R7MHYial1P4mdkKNYF4Ppg9Tj13zBUQPdMGjh
15nOiTcHyyj9D4lHT6fJvOt5uZvT9Dj12w3MXm3Ghm5RWiAtRH8yk/jBp/VNWY/HLQwxhAN0RNbQ
DWG6jbPrqU74KlXxGE1Dy7c+KVFQG6LCAlr96xp7LhgWaP8lQ93sJ3keKZHtVnXYD1GasP3gix9m
w8g+TmlOw7Zoz5y1J3nBWEDyyk3QAzXJuoordZYW+LIq/y9137UcO3Km+Sr7AlAg4XGzF5kJW5as
KrobBC2893j6+XC6RyLrcA5XO1cKhRQd6mABSGT+7jMot2qm3bWS8KAZOQit2T4bA2SD3lSsFBiZ
LWWleBjirtiRIcPeyIbSSyOkJxkd+oo3TY0wUUFLNFvV0ptAnkQ6lyH6a0N/EedF4PKAcQQQJNDC
ouldB0OD5hOgXkPXVbbobcejeHqY+7kC/F6DpDqTlKdmq3hhok7gw4qpg+37JgQKUOWpLeisBsSa
dSGn2kDuyxL8nLLZhsUSWoliRrbeJhIfiw7c0lAqaTK3fjrLrEzAMqqKjBlZfsgyEP4CoDdj1ta0
07KaTYE2+kPbyz7IhSZPC5BVujhLeaI2rWWEJGdJ2c1U6s1z10oSn0XV0ctmYSpAKCuVMa8HYntX
5dWHOQt3BCRbOqmkfyt6zEYwMEj43FW9FaoYZo2qVrjx1CVMGMyWD1N3mPTxXlCmtyDII6tQg7dh
IH47y7uuIwuNwpbNBcgscxrdV03hqj3YWaKAPqhPa1qTVKBhtHT7IY5dISzBRJHAs9BCIH8YBlYT
UEot7ENayypvkYdpPmAqEbRo2KOpPkRq0TuGNBNMpApM94IMFJG+HQGPo/cf6kDbLyng/3xKCasj
MbbQrKtMJ6DNFgrgxqIFzQuzgMaNoqrYV82E2U4pFLYm9tZSdz2L5SQ8VcC/2Tz2A5NBjKSCkMWM
1JjJVWMz0UHGZDIQOq518V7PpJnqmDFSvQ8SR5JR0S5YHCrEaOC74aYJx9fUqDtuigXhQp+aLJPL
Y6qK27gJjinKNmmOd62+PNZanNImLwmPjeFcRMZCpaXCI8kiTdP4aIKGCmpDU9M/xxuyZqbrSAci
O7wZIIFQDfMq0hlaNYpgS8koIFF7WIubsh6Na8hEKvw4rP4uuAHM0DHrRUOlEuOqwIqyQGwqcLTO
RUkLlkDcTk2v4trNjLqn9GPL4BmPeAQs1BusZq86iyPait2xyPr/qGfB3RehmF2hLYhmvwbaJsxV
czBr6dxIGo0BvI7kpzTyTbGFGQRwOFmFOQNUCV8vIS3N2AkTHjfbEhs8D3egYCFNjLC12ard4PnX
2/xb13H86739JVH4jIB+BkT/76F6L05d8/7e7Z6r/wjsFJn/f8ZO75/T9//jtdlz8fbfWqi/AFT8
1V8AKtGgplJ1QKeGCWkzWaUgf4lE1n+jmoi+kMWZwFE1vOK/4VMCSwwoRFBZSCJ2Pqis/0RP8a8k
zTR1U9E1sCYgMvl30FNV/VqvQY0tSqqiQKFiKhqAPONqn0UEvE19VMW1Bbbb6RChsb9VmOomPMt2
QdRwHYqOdsGkqH9SQb/KtWGfZJMTjAUny10Siph6Ioxj3KwNXqV0vEtMPmq6DVYV+H+oxUA66kCn
jcv7RX4p07d+OuuVpUZ2tLbWTcWDembdApL5TE1hq41gkvuxaqm5RXJLEuwhcUWQ2+XEIxldnkyc
hpTJFzOjlWZruZ3MHll8CBQyeSMuHNS9eiMfwNExI5qYFOQLYwf1QIENLvj57dTyKHCSY+FFA03v
poxl4PKl/tKzSdghTMd32pOwwV8m6q1m1e4cH8B94JVCyXvcewmerUIGYOrI58zO651ZHkm5yURX
Bq5lehBUKOI281VvZBkWlCKYv5TciCwMu0D9o8LAEieiKhvuOmfsgAkdMjQ3RsXyD8PK3rPUqU+1
DQAgQPwOrHGrucpKsaJKgcGL7k26oz0pDggYHnk3XNMfuVEc2q3paxCxlFglFBg2/tmoOJar1Hb4
tYfMGt3ZCZjgqSmIrpsINEEjscXQCmjIoE9ATAVNmuz6wJerfS+cZwzqtLucpweQ5gd3vpkZsZfO
Qm5p9Y3oK0995YT2GNE52o+Y5RnxbfyUAqMVxSfgKyzwWt3LnofmbclPk+QfW9ouLIaoQTe93imd
DND4Jt+iaB1oadfReiN2O260ntVHLJcjilTk+Xl8CGgHVuc+tlu3EmjDM2/IDNpbb8IRLHPDCSj4
Pml1MCUv6jZSwkOn5SOK8VukysnVTa4W3Ny1kZVu9QXZ0tNqhYbCbUZYnjiliqTKu9krEreRDz1I
nEv3McTnfLiZtS045SakN7qVBRtwf8zmlM45Azls7cTjd2BBCUY4AS462yC528lC0237CHopjzAU
8EpWSGxxScOSD0wJ1JYufv9qHJCg5Y/27XFqaKNz1dLkfZ9YQsnTlBt8WBejp4JvXko2XgDW2KNE
AVUktFY4uNxi4oBRGM83FaiaYwWWrUhl0IKt0uncEclJxKqCf70t7nHXwi1qJmnA4oLgdDJCSzkl
99pIZcKCY/FLb7HLw/e8fWqV06xv07XaAEBql5MVWxFPWcuTCEfEbj4qa3BTa9yTzTiiPqQ6Brst
SNRoMgunyah2MrZ9ckyQWlBTT6dQ2wjjBhsn+GhRLm+rY9FYSWOZL+V7izPRQm41xgovja2i7s1E
sfoUlfYNuiozs1IIOBra1QwFFo2qD0XcA0iaZIzLvRFalVZ7ksHdrMabOnsIxzsliC0Ii6A2OCsQ
FSRHPVftgimaPxZeA555UT7LYEMb6c4oeIm+wDxp+QeKECCuDEjkHmqeTT3hyVwoTWhsI7BIbYcm
gpU9y8BsIiwxz3PoB+d0C346NbEIrXGZ1VfBUYFUFDv1TdP3YenV5nkKfcV8zCJ3gOZj2VbCR9zv
gxw0NfNdmREhlhdTCXeyvoWMIy8w8Ohwj0FE0/BxFjsqS8CQyo6pCqHEUD1Zt1pBtuNCY6pU2lUv
UqOfgGcd59IPipSZ/S5LoLdyk8QBgif3IH2Nb8pe2YOh+ynn/Z3XP0sNibxmiX/VaX9nEeihMLGF
7BCSx6+lhGEG4ZSBLoLRVH1nUrDa65gpVsLBTi5jVxy9GL2NGm1z4U7XDqNwJ8+vMYCQ4T1VDLYA
Tgp1PvRHNTlHsY3zkVcFHxCKjckHkyV6ITOVn7TAnQqvMs9L/pA7aKAyRcepAUPYQQaaKVieiBU6
IJXIFfgYQaHoirG9lDawfiVhCio3hEc2iyydwb3GiiLipR/kBKYQlC3FBF2Lg9YKWCs6KsTN7qQj
9U3Rh7HcSgvXNQbWXozTotOuui3R5TbVNiYvSUqxhQeFgisLwZ9c35ssya0o56a6aZUW2cKLYq/l
M1+rRXPyjf5jSe2mWC+qzG5e+nrNBxAQULUf5DMYcUkD9pw1vFYxaM1+ae7b9qhAOQn6X25lQMZK
ZiJCLFZDicZirsXnXnhYikcAkCHXq7/e8r9Vvv2/MeP+84o8FGV/KvKyLG6F906w+67/lyvOX5Ue
/vSfVDntHwTCeXkFS2RUbhjs/VXqgSpn/IMYBCeEKJKqG2uj84kqB4MKjJEUqIl1kKpweD5R5YA3
whdB0zF+kDSi/zvVnvLb4AhcOU00JAXafqjKryGjCez8VM3a6C5I5TP0JRtFmJMb0jcGj0LtPhTF
iEotzqaBus5g+dJhsvOkNdlbD9Y0DcNlb6rS05AnmDY9QouaU6ONeFvL7qhFnlQOrJ46Jk7Fx5KA
3aOobKpfIQyuoR8ebkU1BtxciGwIBItE8i5ZMogsEmcwDbeJNC+uXmdCDl2q+ElIbqdOMWkEIYqY
RVyQxkMCscqnN/ld6BLXidW/QtdfxDl0WSDnQi8twv7ma+iCFjXVe7OI7jKjfjFqp6yxCOgPra7O
3yGAW/noMjW6eRd0IoJ8oPrTlNq6Ntp5DjpDfx4kQKoZJlzVpmxRM3baIQslp8mXhonmdD/pwjO6
sFulB91FVTE8SECzCIRA5gOY7PEiYe57MiDRxlrYTdVvJegXl7Fz8nDetHO30NAs3TJS7RoNWmlG
rqILVlB8GBoYAI9FgbFDMYK3i0IhPRhZtEEl5lUa5A292d5GFaqqJG6cEHKlaokhQlYsRVTPkODi
NsABIlBHY/fZUQ/NaCdXdCGYexiPc1HfZGb5DKEOws7gJNBWqWG20dp4MxiiY2g5D8HxgbQgNBfI
ZopDXivbPIuPIAY7uYlQLg2gvvS8CzKrD0K7HRQH4je3NPqDLqdMC02nXuRdu4jHoB1zFhUd6BxJ
zgUV5dBgYPgPKpGuSVauBEiL1U+j3K8d0N8bQJVM0YD5I6DOqw4oFrVkHHQ5umut0QJ/aTpLl9DK
2cBGrn/UbzNGJj+D5N+Af3DTUNHCofXW0Op93XaBBtl1oizdZdV1rNst0+YHpV2JWNrrLIunYn6L
hBIzoXbfCJB1SYGrV7nVKIIP4TKDsoGGLQH/pNsid27rqLb/fDS+map/vkN1fYJPo95G6fqwGc3u
0przJsOEdxDbHyBI8s0YHdcw4ZcHUBwGMFd1Q29MTTRPaneJ71ZsaX6XueoC8mXtQ7RHYmPiRuIQ
O3Dy+OeH++2lgyz8+cLrjX16OMxcB7CZtO4iYLwSRqkFRhPN5OGH8PIdxvvlOlevGYLnxgTxHw8o
xJtw3CXF24RgNpALJPJbpAWrIdE9Bru+EthDVjqCOdtBOXFTbnZzl3AhMh0xBpcsF24yzXz/8zJ8
hylqWH6AipIMpvZ1RjBXLYnZD92lbGj4HLqyC2WHeElOgqXQ4aP1wAXLbkagi3++8Dfr/+W6a1T+
tP5QtuT6VEjYXNLj2OfMkG774AcOL9G/2cJfrnK1vYJGjfq5xCHrVHS1pUKlOIPYbthF+g4+thzE
GFY2GhOV/lAX+f0Y57sA4jzQHp8j4y6NO7dtxa2eN9ZsyqisR0sI0ZGagie0Lfpmk80kP7QYFctm
4wlSxqDAtuL6NgXEJoasgeozHcrXst6qOqTM+mBPZnILXd1O7mpbyC9GtOzLbmLKIvhL9ljo0WZW
RK8TcggDoXCGMkVEyxxCuktkjPyfqko4CjIPNWMDbuqaDlDX1hPVm9ZpuschHnnR7wF8mJYyx/bc
g+aVvOZkgCoGPxLNwBPmDoqZGKJTw8pJ89hUwSozh6mBnhI08rD7wNzVkvLQl43kkE0iL1VR4TMw
HnkQRR4pASNt42ho+NOieC4KyKSV9LktbwrU1sqMyrs3WBD3VjJlx1BYIN3KeELk7QKUM9GDp7KX
LGhxULKPu0gydySINyQRLsUAaFISuQqRVrcK4Gp9X6TEUQ3U8a1+F5LE1oQnEf0ONKgtFXJEbGTE
bGh9g5hMA8QDrdeeJD5EQlZUdzmDgsjHRJ6hBmGx0jhBnV4QkXZGELutjMZCLtjK/RxaV0HOhscC
rxXgNQCKKpDfsjDyBlKejdlVpVM8wGLEBAdxgulGP74LTe51SuJBJWjVc+Br7bQVxcaZpXQztsdO
KVgvbJu5YkngN1Ah5BCXtt0J5aEfRod+jvcSmpu4ivw/H7GfNv9ViCOpoqRqMiPDQK8eRJD3t+c/
X+F37YUB4ohswvvm15zyFxPs0ymOu6xNdSgsLtm28VI/4iZbgWX0nM6fryR9Hy/+eaVroH4S+2np
gfhchofGQ18V0WGllmEgIR5qFvsp0rVBFwt8HbexUzt7h56e/YwRfL+o/7qPK+xez8MCTBNElGK5
N/UbkvwUkNdy80s5+nVJZTQKnwPjhDyeFSiiL+EdDs8xYgkPOAq50Z55ZiU3/+uVvap/IwP2H0mJ
CyqO2bPBI8BYXoWbwtWozKDvdLVTz2WWWDCJcVHVbjFfrX/BIz+84t8K8asnX5f+02bSVbDHwTTr
LgDMeLiJfXXfUUwI0KpbE195gxHPNjHCwh1GJgdYa4C/AEugise2/EN5QNa8/NtrQBdH1sIEGqar
vC3BFmBoFam9aCntiTNDzPY2eJmNd0EBd8oO5lHmwGVHsXMbM4UIs94/r8c3pRGcpf55B7/O3qfl
yDQ5M4sAdzAQiUZZxWS982PYJGDytWQTn8jwQ8H3/XH+dMmrzQ1WtYxYQdqLEmduOT0SWGgA/qYT
WNgQ9pZ0EXXWquTmf/ekV1u+hn/TDPOA9pLMtdcaD5Kyz7rbDhBvl1td+cNTfhtJPj3k1X6PCzGr
58loLybMXsCspEt2r84/1TffbuZPV1nv4tPbi4gMLj7y26WHoietoA2Qg40S1Vxrf+KFfXMpXRQV
jN6AlIIYdvXWjF4kcNLp24tIHptmgPZ08SbiCiX5oZ76Zkd+udDVexqiBgw0ArnpnPnoDng2pL6U
vBRDbs2wZOg65adg+P0VDckwNQPW/NfgVI6pIkTQuOIaEqQ7aWJ5ba/sSJPJe40SlkIKPNogMqXs
9BNr+JuNgsf958XNq/5nGbK2HPFglw6eOrIcs1wJ6YSJ7J93/0+XuXp9oZD8/YzCBOep3jLA+pyT
H5H09WeuAtqXp7l6eWnYqUUE54zL2MmwtMEEswyeRHBQaRV0t61mWFOecjGA2kkZMS+Q1en1zw/6
2/DJwAb9tJ5XBy9qkzkqCPZpJSpWWIFdOztE2xg6NE5gmPy62L81rPyPG0PKONr/8xjy3A/PWf8F
Zl7/4G+Y2cD2/BtX1jX4CGJmA2DXwPb9PGtU/wEq93qcgCpDmwv4+NOsUfyHDogadAAJH8GQ8F2A
/5YkH//aSH9yH1Sv3jZwAEkVMfFc9bn4sXWo+TkAChUcDkMIDS9dyFWyLYCWlgYTZytobLhiiJlf
iwcp9ZScY8SDCdgxeYUpQK/yBfQm0D8rCwQZrbfUzGlHv6siRm7L1yh3+pCLmttMh0B3kpGrKK5H
rjXeLPhKSduzqdHmprSnS3bTobcwtlDWKck5jO1UdvOFi9nOgNjvGMIK4yftw9VhxlNjXAu4H2yV
daB0Nc/49Hb/XtKvqMrXI7v+mI4XqZgqBkWy8asm/pRDlCHtOy1Vm4t8QFiHF0APkMED6rdrH7qF
LTsYeiTWny8qX4Xc3y66ZptPF5XSGU5citJc0EfKMLshTi1YaenAcEjMXLQuYgnYG34cjgrEiYfb
qmb6cEEtlCnOUnJVtMQDGLuRYqct6nRoAyFioxpF5wOUFh1tTbM45oDBEiAmGvoskNf+/BDXtKHf
HuJq87WLCUOCSGouAM1ku7L1bp+yiem+Cj04JC/9T+9duuoLfrviuqyfl20iZimg7buMLDmbr/l+
aD0j9XNA07BO26NVOWkKT3ErFnw8Qpa/Bsr7Ur+FGC3blSP80JkBPfhh81wVsGGuL62gYvOEIEnE
MKBice5P8A/SUvhwgYmXPAqtiI5Vp4YCSt5NUkMaB1tLe5olKyY9y1H0mnVJ81hjUxqybIqYGIcg
kcVwknjEZkxhnbMIj3kNiXToBVjaoqysLiVbVQXuVwu0jw1oN8tjnN4tWeql+ctSWRqgKpgmAoJO
tsB0I1DYcCWQDGK4H77I0MN13GhAN/DMY7DcksQRRgwuqDpCNAiCCDSdVBYhhzs2YUSzFDOGcyzw
Bmfdqt6HGr6FNfSjG7AdcYPA5Erg1wWwYwrUrkghaqWVbOMH+/Qgl2CgWsIj/n0qW0AEjRcDOOCT
9KKnR6XisNfUaghnrW4XPVXgThDWpUfpvpdYfkoNKkg2fne5VE6Q02qHx57e0Q4/YcJSPGndqTzl
pxrRDfY/lUdGOA1RcCXwq6DrVcAznT47DGDzt46g0WFyA4HJxJ325B0y0s6D+GMdS9q9bCU51YuT
Cq1GHvJGvZmlI5l4Ge57UFmaEBAgJbJfetqh2svWcAECfR5wNv0Zhidvot2B49HQzB+9ag9EIWpY
dtuw5pJZcHYSGlqe22PFxk1tj/ZkLU/kTm5o6wF45BWrdiRFO7j4k9Uei9sevlzWwiIw4BCjXahT
Gy7onAhHvbGT7hcarmBwuBFulw2clWzB6U/gr2Z77K1M5WPA04BXZJO/wDaw3WS79gWog/7TaP+H
YHY9NTDqOiGigWAGS9XRMksaqQz9DKmt7FS+Q2wa0kwBEwVP0Z9SHmQPJbn8EIu+PYjIBjIBj08i
6+d2PkeG1EyFKDOWBjUsrFRUiOA1vzskNrziUrZ22TNP3PCh3U775Gn8yanhlyjkU933KzCB5KVL
+A+wx2sB10SMUjKVdg1MIOzKSJA6OunBFU+pioa6wUTPhZ51cPUdEIVgPYewq7MIDAkKJqswcYX1
IlvZkD+syzepUof4CAUHvjcB7O0qQGHUmjSS2jSXOWLAOUDpCtlogEAzAn5awfy0YKCbmaBOsfj+
zxe/lij+WhVZBXkf/7R6MV8V3SqUX3Nuzs1FB68KlYXdtVwAmtdLZ1OwYejG1IeI1QwKZx0R5yEA
zZNA8e2Ghtcif4RW2XAAnAtGrzDFhAHo3Y8LJK0l+fWrw4cLVm4eUFXAxl93TkhKqcmDsrkAmDIw
vbNjTKZZI70Upl2NMC0e3bZ6joPSXrJz1BKe9PeGcYyMXatsmmivVS9KwYUAVXYKFtdsCWiXZgRZ
dTjqaWLH0Uc/mFbR5DxIXuT51hxfB2Wn9nf5VLmgNlNdZ7pqw8pXiniAJII2bPIEbiYgLfPsIu00
p953MZWq1yh5CqQBhLu9rhyV+FFQjql8CJpbo7bVyWn185QcyfxQZ7tKt0rFRbyEfGrOd4b5OKfn
xdwui6Ojcmg7ZE5Geq5jGyCQw8OkAI9tsePO6woOFQnAZ4/ED3ngaIlNJGfI71LzSTZGKqoHzYS5
ABMh53+KNF6UUNhQVYLn8qVJHaniXeqAHaKAEYYgnDpywsEh0fKHCAjuLL7+DPX9KnWv36Miwtjd
MBX89zoCiDDvzM0yRhR67eTtqPMU0gAYtj4LEMOFXgVg1p8B/hr2CELgBnxIFV0YSZmQHboc/lMv
UfosLycl9Rbww+DPpjwO4jF6a29iK9+h6OpAD1Nv9Kc2S1gPHQh4diMsk/L7rH3HItctn/YBDvl7
FXqRBOsm0w5ehvcc3MDSxiGDVU3dgHm2VexYBt4K/0coDjfGrQQryIqOIu1bBmgYCRAUPCwkVNIY
rv6kxrpGo34dy3XgBhAWXAnAUl93PKy4RTMgQX1RTzOrYfBIJ9E2QTBtGQqR6lnJ4c3Nsqf2UO3K
H2LCr8nqb6+JaJhCAgTGXVwdN9IpLWyqzBqRMn2eVVvUsXsOLQoUFN/Q9DD4/hawyQMxFItQUB1O
gQpYmWwA8YcR80QYRJQy8UBsUJH6BggEt5W/ymSNn6r0q27+r4X6dK9X5WaQqfkYKrhXBM84Zgu8
AEHfBhJyIi7eP1CnSQLcvq1TjuptBKcpYSaDCqepmQKP8pDPoLfBkEiyG1R20BF1ax2Uvs4vPynC
5DXB/WldrwK9Ah/6ACbk9UV6CnZgw6IgrqozaFzH1skVGoNXwdsnAzbNuD0JdAjaYtjoDCf5PuLi
cR438Hp4VsEu7MByneqNjn0BYgH/c064xqKv1hQ58+vmS4SkKeYAa9rxvGYomFfLi4mizYF/r2AB
H/Lht5uBOLpY8wke7/dN8sMsCKST3xYL2iqZSKACQRqsimvW/NRHFPIcwyM/CC/Nw4ReOG97VpD3
EfgauNGBAZEgHBnII2m8Rv7QV8lXxHsdw2Ggj/qLpOesvjPCnYEjasofIeJ/gAHkLNwvcHrIYLmT
2UMHfmELr483YzBQaKcIByeROKV0k3cvegnSXmsLwW4Ak1U+l/02yS69ZisY0+RuMR0HOaVahCvD
YLXP7hbThrwABbbC6+mxnc8xqkN92MfqwCCsogragnLawfWneEl0NI/pAYcn1U4SVBzaXko5gEtx
vglRmevqs7KkbjXDfwLVJO9j31j/gs2ZFUBLBE0hTE7Lm3p1+oIT9qyAJk4X/SPQILxhGVxot11F
u8DO550KLg2si2O/jryYrIFxI5TesGx7YKAimCzi7AjGTZIndhWFrACDfX7PDHjJg8KXvPchwMWu
syKSUAWcP5gNm/CZzonslqD71ki3anFIkUoSbkByg2rpVnYEv61ctBExbOG7nmvirbG2QliqaODN
ezYcwEGET4k8O2oOXbux7YS7VHMmcHglUAHx73jxhKMoogu5AafDWIBSs+5GcpuUT/DUfm+eUpHP
uNsajIEJkLaNvwxFPi0iBUHcjPweJOqQI3broxUEkEfBTfMYJo9khrE1QwO1ApugWc9b6SU9ZT2P
wEvyetghLbx6z5KM9SC96Cr6VQ9+KsXAk8xSp10TeQCJG6Bt8G2KaAn67mSNJwmIbOW1h7ljlXFf
HmCQiXdxI9H+LX6EEzkVPvQYPj735Bk1XQgPGMMFkbYvd122CXtawWgldiV91+j3xNxO/VOW3+XC
udYcdRHhN2+1Emi3VHNzgdeSZdxPl/ZNimjnIHehmzNBUZ5ctFnlwQQ5Hla5NgQ53hCdBow0MWd8
7yZ3wl6UFbCaaDnaamXD5TjWnHHZmvWzLtlmeMrh64wFzt4EfP2hQ8/moZeUoNcy1j+c9mLgNCZT
Jy7mcJK6RaYM0bPMoIAhtjYvijcfU0/iCYxnUKOA+QlfTEeF18aKnzW+uhyE1O1RvbD5pKD01gf4
bpVCAKdXPk3P/bbd9iXt7op7DX8CGli3WBib4WcSYV/VbHFgvGBVzuqMyaeY+ZrhJhPX9c0In8nW
m2Go8QbbfZBSx22yr/QN3I00rAm4+mDRyFs4ZQMt132xZ8Qy4BrrCIuLS0aZb5xmu5eoZeL/kCCa
lWQ2iN5sJ6tPV286+I26d7SHHM8nWJl8hjNTCfGEvIVIY4aOOW8f0ghs+yUE/Xsz+Y0bw9gTnnCh
Uz50DXqsdBs6OROtHNT0lSZfcxFEJ1p8SD0F+d04Vx/kBq75GEgcahDWG/izO4MPFS0Nejo/qH4N
ZpldfACzUZ+GmZYP2cf8kG6x/vVajFuzi/5J/Mlm4/fRzhqSFV0EGqfDS/aqgZOV0oij3AwvxYNO
aA8tGJz5k+1kaEehOpN6p9a7SeKBP2JnwBXXVnDgnYHCNBfZii3PZJcf9flJjG5TWJf25SMo8kV1
JA74Zb5exhRf7tAOCbyPLeGCp5Z9rLqS4UeEW1CCLdmCkgTU8oRBbiv/NCn6vQ/D4xkaJkhEgYb6
ujqd8hBfiMbXEC6TjS/DFOf6bgVbUXHXNbR9dNrEOA0MsdFWa6b6Em+cCBpIKEnvEz8GffrPaXj9
BM9VufD1ftbX8SkDNlXcdpVRhpdkO97N/mxBZtTe407qFJNCeJW95wjmICGqLcthRobqNaXqS7dp
oCLdyixz4RP0Md0UJ3BG78TEyg69E9mmFXs5sVENyZthg55J4cSvOfayHZ1hNELjGzOEWoZCUfCw
WLDDCxnaEOMlcUa/uIBKDxMrnoo0gNsqXTUpLcyuQMx2EUnHhWPODBIkb2y8KVI+F+lrGJyjags3
4Bmuu3vFBSfe/fNagbf7zWKZOubDkHApGOtfFcypXoh9ZMbRRXSGGG0OJVBnbufYVV/w+sYkRqj3
sUQQuuLLDoPiyqWbIx3E9i/AZ5eJr6bqiCESorof6srJ0R6K4y6MfahVwvwY1uDQ45cHf87dPlud
yCEgpUm7a6fnRA0xWLyb4lvS8EXeahWoiocw94fI6UG3GdEnVOjZzp0QMyjNaDanDkwU610MHYvp
9+S+Iq7e2t14S8pTmNoaROXGU9s6mmlHs9fdVpkz7PM3fCYIRm9QPoUcE8bsZrjJz9XIk32vMKN1
NbAFB0sE9jlQ0YYTW4I5ID6ykl56YWdUj4jZ8eMacmE1B+9yhg8YtZEznodnmG4dFRe7ebhFhmnP
0GM9awOF3gRGjBvBwXfzWHlK3O65PC7vmP7hAyjGPb4dUgEJPyIzBKqHrKSuGpqStRWHV3PzjkXU
UKG+GyakQB06pYBpyK57MKYGO7iHNMzCFyNuG1TcPb5vQavIxZwlcxMQPGJ73GDcZkmu2G7KA2ad
Beo12GrOLlLHCA90B57YcErCKrSYxlMcy3XEV9hQVXeiC/WBaW6qTUYhUzFVfBCy2zesuECDEBtM
f4AjKVyfKaRdIcWnbyA2hxcc/ve/ODuzHTe5bl1fERI9+JTefV/dCaqWzjYGTGOufj3U2tKfuOqP
l3YURfqSLzGGyZxjvONt4D3NWdlVIOautGqD0/p6sqS9Njm7p7eh+D25Z7tOPBlSMbSs1MW44s5y
/gmVIYX8YzXfzCjzQ2U0YpLG++Yds27ZrhbGU7I5zTqnR3hb7FXSY9oPY8MFI/Yyofmk+/ZoyYZ1
WBhf9KzI47+Px39fF5Oz314z4vAwrVVU0RRvXjOsJHOMmmMubGRFi04b7RSphB/31XBXacHqTqAj
Di7ntXlEFb4OJxSxXkd61ZQXz73w6+mhGmfjM06AFqKiHphXsLODX9B9xWwYTuUdx5Jhs7UVTjEe
EDdDsDIgAbSTvsmztbDHTnrvIM3Ny+SSf2pXEPa5srl8ibUVboudMqme8egfn91qJrkEq3iiIy6z
Mfbd9LC8ZLSKJZklk4Pg5vEwhsjH8ruhO8UsDnr/OFZsaV6+ImKq3/uvExOb0hmtr0v1/ZTY5juV
g/5+Kq2RO4hYZOvyGW2l1b/vtPazVxzEsP+50TcrQMgiGc1zFAN5hT6JK822zX0pgIYJ0xIfuCfw
E58d2ysc+R2tpbI5jqvEOToUgq0jO5qfMunJzrZaQw4b5HMgPHO4n1QcGBw559fR5ILPGNkdqG60
uQhDcHJcFtt2eg98vlHW6vSTf3+Xm7qhFsKLlOG6vy892c/dUzIrELCprpziBboy5K+u1RbqZVMQ
1EXB9wr7qlyVw6nFqKrlVwi47mWhfKU9luhLUZ7pxVo1gov8XF426XnVYl+BqAuFQjbJal8dflpV
4bTPxxk80SB/H7Tcpw0EJad4I5Xk3w9rkLP8OKnBamBHDQlzjHr/Pqn1uDGqU2VG+3B+fMWGpAwt
sbQ6x5yon82Y9C6OpN65fIC4p47ecqJaWelEO8pQifCLD/1NF6a0PHiCzARfDqp7x+Ov+8l/LtC4
6eiVM1EPpcIF4jARrtlLgpN3kN3rq/B45Ma9DFVa7Yle/yp75jb5TB+jWfxQIDx+SJ5gYxxNjNYR
7925cfqAJP2NiAwrgyG8znTeoKr8+8b1Yh8bvU6T307So81Yot2cWeu7/DXG2IF6nNOu8kx5fnII
stAVC4SJF77aFi/dTuShBtg8T4mPS9HbkDZFuNVpZQQJcwUKUKxWG/SCwcDgPj3geSFQvZnLUid6
a95n45PpaDaMLrFwZaSwdLdED/gHaQm2e2YD3dNRaZF3Lsi2mgvZijZWO4G/3bkLv0wmyBgdlg7Q
NqORW6gjLkdlLZ2pq8VJfJ0qQ01siXOQF6aA8yvhVLbxctw1i2bOy7m6TvvMSp41V5owbppxjfdr
z2+q1M2DgS6hG2CPeJqj4rp5MMfqlGsXPWL7Ye0exoddh2/JKh1T4TgHbzD2kb7Qs5gI72xSf3xO
8TuHoPFL/fvXNdzUv0lkQsk3uAZ9Hu9wTfviLSd0T7GZxqv5FFRG5FBHdPXQO0c3mgDojMuxPMxR
reu42NGWyh69N3YtdhUcxr2jugklycVTEoxn/GbGGhm9pZ7gKlDT1oZr4KehBiX6pMlhaviyoz6e
0BEfnasZ6NiaPNERIkNvri/twRNUT9hQ6z7Ehc3g4KwzMyq8Zk5nTqcNLZyD684YT/7lVMCXc+AY
w1ghIfPm+NX70IQaarDR7JNFyhai4/Pu6tJEnxzdZsreSH/dI6G0yq9iZkxoF3sb8v134fXvTU//
peL+61puTqjLKBOPSc3jOcxMNPJW/0EreJ7j24l9bzzCJHavhjOC4GTyrZidtE60MDDZXAPTMuYq
OgchKK2d7oT46FjGHDJUNcNCQN5q4tAqG55aut2EbZ3ANgKZkNL5h9Y5fNGo95MEzbsTjaky2PQF
yZdsIKkxGS+QYO/VY9/uKj9ehz/u+83rUBfaOekU7jsGPYsoUB9ODhkRi5phcZBOSDTZgo6PavSq
/FY4EGXXJlVYdHQ1BNOSbxisjcNW6bZlTPwjbI98mi80Gecmm8UE6DTN/9fb1ZIedMDeoy0/wRKo
bWF+GpyfKdQnpupCMMQBmaYYmhjPli2tb/a9nX1cyCCdST4GUuNuarisxXfp+lIi8Zg0ho1LS4bF
qTzpS+S3FIfEdAz4hOgxxLfPWHJWU0lxDjPg8eVo2X0y2LP+vVx+X7oDEWrEAtaMW4a8lJ47IgnF
aH+82iRwCO9o+CZaNFP31WYQ1F+sziaiR31Xvhrsq3jt8Ao9a87Ikf6ffve/+oX+l2th5qkxd/05
4DhcVelQqDXHjo1f2cPx4BZwq1RiEBfdeVKkq346sGRYsbam2wSaqeCdl8wljcx4Pj5e/Tv35peq
2kSGivBIx+MEt8+/d9tr3UTkexjCTiO+Rr7aGCKTimoBTePxf3Y7WCEdxqmqq5QDyqTYsTFAZQMX
XZXsSp1f5DtYj/zb5itzAvCDYF98Mf++pNRIMlXpNGFXx3YG+ob90SGocuj3hLpoohMySBy5oulm
rduqq7oj3/EDHScxaxjNFVOUsmU0zrXX9LDq+0l6ZdWu0gizj/+fe0cSN94tGtvi7bAK6ZTeRNIp
2pMf+5At+pkWFPtmmZ4t/Ej8y0RbZ1wSjfu+2ZveYYIIJcjv1Fffdcrt/kAFo5jox5hWSDd3Syl0
JVMLXdiJiFtoFghdIx+qc4rIMyi12JF9o7QlKyMBw4VIn/BAJaf9Ou/qReH3yOlpJKmJv7DsQtyq
k5iVBYbhEFhT4HKQg+zYwq6/N2X5NpH9+7pNbBIMMk0QHjJjuam/DCE6J214iPbx+DxrC1vSN9Wm
lIZT0QEb+ojm+VMSBYMbmt24soNr20qE+x+Yy2R4QWb1Ugxi3T7zhyFxYbbR2sXFOop3dg/953Lk
xZBoiWF2y/hG3xx8oiajjTS5wecnLKmqg4Wf8opZR0Rczkrcx8/pqlnqna28VYVVtetmqmwiwUof
aATS1wIHHwzXwBM5OrCkKJkVWFS3BDHjqVO/65ETZ0FI+DAyGh6FsukmqgdQdRq8EoAHJLCPL9wN
Tzi4UaZLVvRWX0kLtKsJmb7O+T155PfZ1zHGqUUrnd+zWZR/gpPcAF5HyJTo1dHG//0+1uVJFnHt
E3anJ9W/uq0/jD32Vf90fmwqWzdc8blf0FgxNvwgcw/Q8mTVb7y+StClnM11vLzz4v1segY/JkNW
IdyTu3i7abXHkSFrB5ll2U57OubY6Y82W5ZtjvHMS8bnB317WLSNdVrkYwHDOwvPCedg//sy/vdz
/l7DrF6saCV4tiC3t9T4EQlrZS538u6YTmrIQ6Ol/B0XF0OndeLrY6JMMDmhUtKOXhWtDyHuObju
ZToG8JRoGF9cxbFGyjEhsrnFrFsy8LF14X5UFqB+UO0TZrN+E9vyVnViJzUtiAonyryRO5IW6ggl
5CxUphVTtQMpDgqSQniAgv0ejZawU4iIpK8jgKHDCk+MlDFHy6SjcCZ7Dl6ZYF2mik+cnG68R4pD
NRTkZMdgMdsEp8Q7CdMeU3pIB8bgSSa2W0XyqRD04jljrNjYzVyLAkGDxe407RwyHfhZG9pZ6ZVc
dDLFwyMKvbgb6H+h7ktn7xSNtWgSx4EGsU/a6JcA4LCM1hkjvt4uqZ3LMy0r4F+Bg0bz2MfLhr6r
s47lvnjRVauCKnNaS5jSDuxCO8KWR4GmqDKEBxMNLeCKHNscwsUn2YucTk1YHa19/IQEaF+m2psZ
2TWtF9N3tPsUdMJELj1xXQR1kL6A6tWPoX3dlN7VVr+Eam52hq33dgi7kAgssA+r8iM3sXVgGwVz
EAD4z/alC8ANsTGxQu/8Vmp+UeyPa/QfrLwDNMtsjJ1/XNH7qna5HCEXf0YIKrxFzBetC0ZvGZkz
SYCei8pu5JaQ8gD9rrOB24DVHkQQxQbwckZe/kKnamezfpLtBrcpnUkG8ITmH6/Em6zSdCl3BLxr
it0WzDGEyL3GgVL6VeMgtm0xDExsEcrohO9AigcDHXAL5h7MKUm9gRKAoQrq9nzaXr0o2TBbYmYK
XTidIv8eh3ZfW7Vm1bgX4QZzXJSgmQzX0vFJnPdfFI54joUCjpKB1s1QRpnHNxPnJFy9v0nL12ZJ
NFpmTk+Ko/SLQnk+aC5wDBnH0VeNR+g+e1djn8/DSkh0BhVs4vHb57VhLvEV5dWp82mNDRz5cCyJ
PTidCg4ehh+5gEeNd5b8Ol9m5VpUHg6js2UCoZofxGlYObbQVxikGHgbk7hQM6vRWqtLTae7NpZe
R1NDfGoYR+cjrz91y0v8ZeAco0I9ENrnnmQVAs3DUYJB2sS8bIe4vv2pC5gcD64YXRtIgAG1I8Ll
KWiL8EpCtIpZG65nTty6B3sg8DDZGBTC7lUe19n80tqjxCn1ANMi/rRQB5+Zf29Qv1B5hv2JH7pM
ecKe+ffO3SfXXjUj9qf+3XgCyZxKU/O5sXo/BtHC6mqSeaNVdwc//AWo/ftThwP1j+FRdD31RzPl
U0U/XmVBH5ymyVj2iBZgcnAPX7r7aTcAmGDmehY1rbyrJ4z+GDQNBcPg/at7DMnueCX8Um399d2+
O9M/vpvaXAWprxt5BzkRWxTNHW3bdbZQ7WJyuVgkDsAD4q2ZsqUN7xd2n6mwAkecwC/zhF3mCU70
1jjY+K+Tj1BywqcLBOCMw37z72d/4wY1IJ9cKbNEHG9MeG/ffeUfV3qt5FCNykrehS9n2cFVTxkz
bY+8g32c6j6NZO6LJ1f+xFdFVCYZHrnwut7xU6UiDEA03tIvaLHsaegPRuNQXMQXT8inCWPo1sk/
DpNwGr/od2r/35/mH1d9o3wggpOjVirlnWLBx5iBlrtHHwi1x6KvvlM6/8Lt5BbhCDn8IsM3u6ns
JLWLRTXM5J22HR5hs6o/k5d4eXrD2WN8WUB3sVRADBGgPdtGDiqJ5vnfTwm2GC/DXyWEJBoG8wxV
UjHDkKWbV1S+XMrGTFJ1J78UX+HVFr+OlLfdlKjQ+uhAEzKMwAwPTk9ybig8itjPJUTicuxpsCeV
YiypX6OqH6f6JuRuiWOsnK288kbZy4VhwYlwyJF1Ip51fOC0imW4VMrD8UHbHgiNOz1Xpq1OSKwp
MAoc7dvoSSqZo1v4KnTiqsWAaCoTgqm559679B6AaPoRrwZnjHdYOafjQGfWDaduYFkwsHuPGHKN
a5ew6TX0buI0EaR8JfBFP3C1gJ7O6OOhmw0QMJ3JNMGlr3fjzik7R1Vs/alQB6prYgawCcikPlwZ
HtQbqV8mq7RYKMq6G+FNQ59a+2L+rHzJ0kof+Wo2M2u7/zLTWbLSiah6Sq+G3etT/qGTNJcMp82t
2bVg2Ob3yIhr/2BMwdIEmBiInLr2tahbXlU/hlOmwMJkRnly05ENOyP6iJ7x/WNudHk4DEBG+X4Z
1e6owU9NvZCXujSExwTC0QyXIBxhUt4LUs7fB4oIgO29sIyfS/ZmudzsrdeRHunnnOUyiDHFbIyy
1c/yKewH+eSHlVfZ9T48W01Jnus6osoA5tIBIuEYDujUga7h3ysYnvqvK5hy3GAqB5/7BkE46leh
JIVX3THArLNJIq+1cGkQFgJ1IrFUxvPVPJGWhEOHuqfokYVPdOWASnWhryClKjZ1LTpJ+hXXj1nz
oqNVqrR13r+e4JzVp63K6SiUuwrLQe3wonXTUn8nJQmgCxe5Hpb8TmH7NR0K3+6jEd4UaPMMzY+6
0ynuEZo9Jtj6Q3zy0lFwNjbH07bTP7Tz8+VYO3l2CDKGcKrhQM2mEi8YJYaYWLCAKtnvDy8scy3c
dwg+6pkojck9y4qFKC4hckfYZoJL+Er9JFHqKfUE15GLV+twq5gkHsZRMR0Vz+T5ZoBMKiSSdswA
QCedMoHuE5DXHppWu8sJ5TNAd7MZ0FPJWFsu5yRuxyP7OBuOjhaaFlkdQw3F6IAX5/wppXxHsmYo
dGrtMwqPrIWDo3dTvkt83JZwm+lB+DlFMtvygWRCd9Nre4VPOQ3xFk+s7LkSGWwGYvR2jjxY5fDa
2tCHNRbzf1HbYhdCfSLaiF8kvgAkM+QKlaO+Q2R2r+N03e91iCgn3mAc9mSE3GnltbLDqmudeFpt
hVU8z4N4rT1cAAVHFk6dgNi0v/UO5D6mI2ZhOvC67BNsLfSCnRhcsBtFEtJbo5OLGMeUqUxtqVgV
CSxpqJDkJ3sXpPc0JIT/5fmEiah2tnt4KdCXiNfrGK1/cWzlsw5SmKeOS9H6lKBIPCYzw+9cOJTB
cZsi/OnsaskEdqotT+/9kgZawM+Uk4aEMoykWczZW/IYYVkY2pDTL7mtmG61rMfYoX5yQxhXOoSB
j9zuU58e1ilB6xva/QvsrSXCCUzV84/wEXJC+nK1cHA9YpaL+OnxmD5Hun+sHkkhk8+uwvD/0ODu
6Sb3phjyD5h82Cz0wbxawuIYd62/C7ER6dQw3hN1Jy0FhEC7btYujECDPrOiD2AyXb6ITv81bKiW
HPwf5CU/C9C/r+BW+6P1ehtXB64gHWeb3lN78tsHcnE2NVRyn9ch78o1IS7iCqPriimqo66ThfqV
u5BXSCPcF4oLB2Ka+tK4H7yEG0ciR9lKgj7ZzIXKPY27wsEu+Sr5ijku+0VnvpXCvIEhF01FJvG5
G0qBaazS62ffMr/H5UUzjlYPqqoo+zZOpnBvTIRYl5F3/MToX3lpK8bDM/WpeS282Fwlg0dly/QO
Betl0K21rUeIFy67hFQGR6Jd4eW3CFsTlzgWe+QYM4kQEQaKk3Bzhvsou4XgDOzJ81uXTOBsFjW5
eTBEmrfkXDsVfX8YO8cu9k7mky7g9+xI5D17OLmH7j2GvfZrwaGbwJZEB6Pmvyk4mpF2vogopHAJ
Nd71LzyN+vGJi6HLW50/+t0wDJ3178ferl20HnS2gg3ME8FifU4+M1ubN1+Mq6CFD7B5sos+8C3K
nnhtoH+eFqZXY/DcW5D2365O6A1Qdu7AK1qm38ys4ytdge6U+3t0/J+jzO+19p8vdnM0lopYS1oe
Dl8Mtc3sIoGI2c22f8z21TxurdZnAP4MW/v4FG61CX7AxNgbbZCcGEMc7Ota3dxtF34AVTfXdPMG
HhpUFmVqKrQLrdtDeDKRV9mUSkCdz8BoBzVAMKNy4j3jbrrV33kXpa/zw2mDejq2WAEQssONyOb0
0cnY6twbL/0E94YrNEyIleKIecQtq+akGVqYZgYc84PVvsqCS4bzkgyLylb0yeEUlNeBpDoUn8t4
mm/DdKm+jcYHuySgEOEQBHcre7xTUvxaUfxxTcPM4o/WRa+PZl9lurIbzIgJPONRFgugi1K1u/F1
Lz0KtrhVl+zupQPIV06Uh2ZtEi4h2Zxkd1C+n5KE4Q6Z0PsY2JCw/d0S/nE1bdb3B7NUld3AmfYV
J+/WYE0HuMnLZEJFaTP3FDFCh9Fc7kNIZnc6uVsbnCHz7a8LuFnY2I6p5ZlOhoUteTKFz6J+jaYM
XYPSrWcZjMdVPT5Nhkla+3hv7nv3698s4daIKu0g8PWB0Qr7gK3uDBWIr3+QmqJwoHKKUIpwftS0
SPdu/s9xGd+d9hXvVdPUWKE3xWWsjYBYhVoBex5e6zN7tD6W3rL5qfSzz2QtQITq3eIyTtlxkmXq
d6vLxWnuTSu+fRZv27Q/r+OmLyVmOz0eMq4DD/dX5ieiTSNkD/RWeXx6ljtgOju3i3ZcZU5dO0lY
4qcxKSl/NL9K3msFSYBkka+qXr0EQtRzOdcXxqp4htcP3wMfNsqBKF0aLd+kayjcEq8DoiMLgImH
MkchTlDq6fA2+vj3yyb9QPeHO4zRqAbArwAU3dxhvZIEA+dNlvdYR1vuojMP0rcmIHhYhUoOnegE
xf5uVNyv6+rPz725o8UBH6NIFxUyD/B37WcYVXvxFqduMgr2LX2hGXTzs33yu9Qxdne+9G+V0Z8f
fnMI5uRBH049H6764aTySTe0mFmMQUqDO5/023H75yfdvLxFesrbltHdTvbpMKCXSbPK1h67R6Gy
jH02Ez3ia7tvPTqJSBSedz5/eD1/LNw/Hu/N66uolzLOYACRLzIUgMY06qzyZMGABFjup7EHjM87
jLaEmhit/Wilu/++BHXYrv9xCbdFYJReDsaVxbejrzrjDUiI97x6lXaAqxUeBGc1IC03Ujz16teL
8454S6yFpIGfAVtjDrQg+CTtztNAkf1ucVoDmfYWLYVCJkvhKEhKhOeGBh513UfCeP8O80X77Tj6
4xF+U/D+OAC0GuK32mjsQe9oD8Bi5PCRadwhnOSxrZ7tAvZHC/fXF3XQ6W7bv6nQf5jYIfwvLYjb
7eoc2uFH0fltLNtDvnjyoGwSYXN+S1N7wEZPLilNyGSlFjbhLPzG3cvXGjcAEXYc0xAyFd7jNWHN
SeE3Fz+T7jyk7y79Xw/p5sw1Gz25YDyJpuTp+KqDns5HS7z2XRFFvvaYRp2XXxFNQfuI8jfh0QjS
JdOnxRF7eZKJyZIns2OZYaNJ/ci4s34/jxYkOtC+BYCf0hz6asowE7uUeN9LuKs6Eu/cRGUiY+mh
Q49/MdwRMa31MC9j++wd2npkzQzQ+m3+GC7Ok/LTGIt+crFG0jTBG/mINsIeFFYJDgtMpFLcKK1m
0tvocs4T/sDMJ+p1EzdjsPd/L2piV++s6pu5e0RQ10gdtpCCWdF1QIOhFR3ExYUFrKABwOqztM1P
KQAkczDlWGivEUZZThdbJ9kN6TX5Bt0Yy+hwJT5zrUwVHDpiIdweeAB2hr57q5wd9fMoj7sYlZB3
fan3/PUQksijSJyZFW0aCfkogpFRRKabj4reeNIfRl7qXR7jt/JR3urjMxYxO+z7pYGPGPNEoyCC
VskoazAvHoOqHF2z9hGlHqVVXCzyxj91iNE3rbGRjx5OBExPGnTa5Hk3oi2kgCrznulJ5/fRxCCD
KQqk8FOgbyttOb+zMP/LOYEEnxEr1J1baYyK5XiuDulTF89YqpMoSKYnr/Bj5zRNHxinG8QZEmno
C8G9SOpf+2fTGGTQqKBN5ZYcmR/NMJXllkOfcHXozPIkP09V0zHwjEA9aV8m7FKl5skQm+SDh6DB
9GDwv/QCwOudjfx7l/nxgv5xMTfnpUaUHPGKvcKcyTrCihFh3gwvCUTT1KsgK+mTXh3LQiCe98zk
SV40XpAhkJ77DCNf2bNnAjgxAugztz47NTAIs3EhQFEuafdq5l9PHQRbmqwoFBa3cq0rKW2xIJbD
qROur/iTd6hosZeIXMQ9TezBylkcV9oefY+yL5b39f7fuPnP2/WfKxg29T827ZF8SPPI4ApaIl+s
iANjdvqgcLUZ+YF9GOuisZpXdVb69xpR42fTh0CBKCf4LcaQQnBTXFyUIssOh2O2uzRb0W8FDrwe
94gLbg05kGe7FS7+gdSdcJuhaDYCKDvKE+rxlhgl00mM7Sh/Uj/rQQR03qB6jbpntR3n0KNz74B1
VoaOFbDtLX/qRZ8BdU9XW8skT7zJ9boEN9fjB7WdKHnjJuZDhAdEs5Wu42O0UUy47gXyy31V+10+
JfmklP2IdKUigHicM5xqvSIiugNYIGkWVYIIsRA86QymrShWXdAwT6R6rN0jfRHz/mM/RdonGSIC
OAYhP+5aJSqHU66D0mtw447TvhjrCcmQfqp+4H91ADL0UVJlQ/YMkSwYItknYcJMov0yzPHQ6Oe9
pTGPm4oPOHyvsmn6HD4UG3ptAGDoIRpjBwDe06pZnZ4TiGScK5B1X9E47fSv9sCLYHPymFdeqvT9
+plMMB1+fNS30qZ5y+A2TAcUdwTV366iMaoqdZ+NIGVbwFGoufRnbQGA8yg+tTMMNsZxQGxDkLvm
NHYB463RvLeLMYWWC6vbwn/JGgQmeP2Q8XbxsH0ds8UDrJIZumwflWH8YZhYHWCS4Z4fjrRdE/Ti
MiUi4Kb0APyUr4Tj5ApzBALr13V8mIiPzUu9qmiWV2FGFEk9LYmWPazN4MrgceTA5XhOlqqnQT+Z
iJysk2w+HE2mFSGvKrz8KR93/mGdbPm3nIvhqOMhSwnjsAEWMyyYIAYbToBzOnMxyBPgmkvm4RCy
D6+M/WnFjK/qgEFR+tbOsTA3yCtkrT5C20YIQrIhw7RyQ2rxtPa+OeSqX0o2kJMDcXdz9c4uyJwR
DHQKcGHcrO38yViT28BgzgBxH0Sr/cbkAH0wV5BkNsg0A2FR7/OF5FTz4Y8ZHohP/aMABzrikxsS
0wAHl0SEUaAM/gGdC+nG0zYtcKdINONYK3wzn+UgkthsCLjfH/G37X1yc+2+xOXf0g+WVoJL5jzG
cTdTPzm4z2BihRuXfjKp1jUjjkf6vsKviHLI7cOW1bMWzzNeJMGWP5S1EjOeggCb7BgIX5+S0NLJ
J2tIxLSGCEiveD5mG4gvPGHGrUXsJrF76ccmwWxf/AKoH6l2GBOqinHejqTLkVMCeBeWOhMGmqYn
z9KJNOjJx+1oJ57GoviGvZMs2TDCNNpIck03IyBJPNeKEFYPwJOjG1alQDogd8nuV9qzIW8zZH2E
3RBrcwo/MuHp3zWT+bNk4hXHVUGWVRJQ0HH9vSeraiWem74udi1lcedki2ZWole0SWjaG2Q8VsDm
3mBEpe2YdGwLN5WtIkjnnHkEsL71zCwbRrEkl5EPf/SvkZPMcyqCl9hft+s5RXi6U+2YbOxzUE5r
UkGdxCdeo4Rj4qVLcyyPWcmjufgBJw/Pl+CMHhA4FgLGmpGCmVt4FybPrxggMKQYlOAetWTvDsyF
/wM6fu923BxRZRKruWZwO6gtRHuQv6Zb+XmYOI8m5QZdnf/v+28MJcLfZ+Lf9/+m1Vflq3hsko4t
lkKqm+GnQMt3sETJ70Z4+1iyMFUMF8IhrQ20+YiZ2kPxQGPGa5btmymTMyS55oZ8I1TnmjUM4Tr6
Rq8FMqicKGAFO5EVIU+LVJfEYP59nWw20y0Fuxrg13EGdIIX4fW9PI6vzL8CbQJivL00TtVPL7nP
/KRCIYaqJn2KxUkL5gjXPPZBa6/mRMimxPGuBMPt2jsFvXzv5tzUV5WkRd1Z4uY05pJi/oDVzO6l
WuRrb7Q51Q9yEZRsKmAwU2ONCjAaIe04+eZC3MjA2Wx+TADuAaE/wQMeGOKcwSSLCc4Pe67wqhJq
WxW7eth7sk2MVGiRMtX1xMn1C3MUPMQgLWHcPyneUV4oL4Qjo0YFkRwwuSqAYToVN/9eRr+UxX9d
1a0ptiBfOhjHrNsS94Jt/sp12cb0uMcyYXaEZzIXn4SJSI6hMqZtGDn3AAXjZ0P+9wXc8DaMuD4l
TDGKXf9NduYkbxcXxVKe5QVattJJZxhhropJvY/WlwCLiR2yS22RrcX5eZlNjw/iGvWsuhaWitd9
6J+cAGM6m6ImdQAVp7IWx+rquDa/SKdbXm0TgUsXiB/hx+VoXSbxq7A+v5K2iZFE8szgVIpsarXr
DM0A+8QnhMjUNuejHQB+9XZPzGDe+/I3jboRym2WhmUBXncaF9CQH7OrXZYOMwJpe0aeRAIbF1x9
kiW4DCfHxRGYJGg+ug/mxacl/bxS+UPNkpHqNPAplXYhHhYVEgSMOVoIfvbodbRIl0Qy5xqVu8Wi
L6fo8a42nNqZMEkDshjJTNEdDBIBnY1xixg/KCftrpjpHhOyyKN0cdtgCODTOmanHJUgF4Epb8w3
kp3w/5Cn6LgxYpQL/r97mnzt1631Py/OLSl+JB6zzDRZIfEse40eqgf161wF7Zr7o2zzB1OcRw+j
beibny31z+qKhAibLvu4p23elqyRw7Z5jFCF7E/TMyaLh0W50Uwbj+baumykh47h+O6ooiZxzCdp
3u2bzWUvvjHmcvI7ht/f1/pj1/7ju9wcEyMUQK1x4rvUkwsoKcJbmOKVoz/BRvm/eAL+Woj/8Xk3
p4QS1ifpILHpUJ0RDtoE3/YXNtLQO99MFoe1+q+vdrPnZqlcRWJUcAK+tG5MjN+ziLgPbinePCOv
QBtDEXe2YkihJQvToziniFF1JxFcRLxM0xTv5GCZvUPH1GnjtFvgY6xc8aOzNIHsc9f8ZFbDGgY2
iQelAxGjOiCaviK0VG7HkmQzDhfjYHQGyViJhZWipGo4rELJw2UBwnUKnxf6cmvBguavxriTnq0O
6AlLUxWbbgsSbvsM3xPTvHIek5T1cm7e29SCdk1xEb9hksLWjKde59Y7lJ7XbfPCwscciA0Cmv9R
dlNIvK8wS9BE81twJHG1eeWIiyOfV0tQHTyB6g847AIRKVTrzXywM0semL8pZ0/lwiB+y99HEP39
NntTdpHwqAKiRS6y2+NXv00vTvfc4/+JJOW0QAzjEuaOfd9xEHOFS8HPnditp0JQfkZHT6HmPaFI
FGA97MkHTkqX8rLB1TX3MEMQgeBoCS7Me8IXVI/nxOdvgHQmOawel2/O9+f2MdgEwh1gCJTsoy84
HXhDSK/a/vJC8Zo9pUS9vmj7agm4Uk0L6Ik0SmdrhIoMU9Cn7O3OyfUTlvj74LjpzA+53DfNhaWN
kIPs08gfLYViqClRoKyvdkTmskRIrYb0r5jJpNH73USbgPAcyEC1EnCExmeXRw/z7wv7ZQjz94Xd
TAmO17qUjldeBIFqH7gE4wIszqYw/ThFY/u4ov5FjnaPfmj+VvTg9IL8BqG8aX7bxv2BkhyMi3k0
z6ehIvey126GOzHyM3Fb8KQpBK3R5mK176c33smEPGHJbQkexrY+ss8MQnPfNO3ovIBznhf4r7g9
rWQxK0S3P83rft/oXzpMDditeJEkio9uE9sKj//o49datyixKNHVapli56fPJSw/2/GRJKjU7xtP
NmcJ7Jpdp8xqbHlkx3zgfV51uiNKHj4qsU1Q3Rmmo+hDopDyZVuBRYfo6oql1gXXU/iYExMkVKQF
+xeiepGqjtxW3hvXp1R17jzB30q1P+/kzS59MOtSU5K82F0c8QrK0HuD5vc4iWk7mgmGnLQ8H/r0
+oaocPzvzx79+GxQJvg9xADB9oHqe9NXmUnZSmoohlsm1HoPJe3roj4czPfzhailZN60iV+FV8eo
fW56pXtmvO4lFCZN6TYtCc3pEz6E4bg+LqToJUmCSz4mzpjDnwlNDnCvj2hE0fMAABCnZVymxfGN
aOK+31zOLqNNWQK4dqoGx0A7k+1kKewu7+IinJt+sgknon21a5q8akpIeBDNjPXAHwvpc0I8HCGe
IdAxl6PT9JruIzby/+HuvHbj1tKt+0RsMIfbykGlLCrcELZlMefMp/8H3X2OJaq6iO5z96OBjcb2
hleRXPFbc45ZeSeh/cF15cJJhXXG6agw/eMwrAMFvJ2/IkQK+JcnrhP3Rqca4JU/Ive56h/rlG2N
xs1hg6DKC0BzEdmWP3njfBS9iOmhqGY+u/wd1S5TGWaDrkCIVxBbT1bLQotyZWhr7YFw80NzNVwx
NjCfqN0dqwYvUnYfFMe48rvXwGQqR+cWsJ9kv5hHiAORHOLMY+nIkUCWkbMqU8R6if9g1v1BRbdd
B8w3VbUkIwcp9Ej09lxtp8ChrUOQNdnKhKUE6u+nw2Hq8ZdOUu5OVK7K6AlVjnxFlYBab+DvguHR
0B7YbDnpztFPRvlm/mStyV8t7tHWsbNXsiNNRdi1QRtgOgo2eb62AKK6uwEjOhQGNrcFUUQpqM0l
1s8m/aGre1yyCsYbFSzvlj0eiexZNnINom7B42LGs7jBuoW1Z/4szXtOcTklaUzGoMxgaRDVRpqi
dF1SqWT/yZLWnsr2lMR3qmMLYDNQra3YlzUgRcR7D/YXU9ImZG1gE4TSfil9SFtIHT9jd69Cdn8z
RLjkr5a4aFm7gfg9aEfzR74lJMpYAikBRkJA2PAzeQDTiHasX5e81eqZBEzKRkjI7k0gC7+VZ5Rg
xq1CrjkAJSo5G8r9Hm+LiG0WBXI7ZWz3C+W+enaCLRuIPrLZTrO72LJg/zLenHK1LYwFV7za29jd
bZZM/ABCski4CcIPgl7A2gANDMKjlza7IPyVmOu6OroBQfbroN0N2ZNh2Z1K0nd4GxnpRm+NUx7Q
26OqXg9huo6A84ZYv/sGVNgQb0JrOGRbi2OfxqakdF4j/TbX30RlZ2RPXK9Jr8Lm8ryjfVtOx76P
gkmDPKIr36llqWsZfetrD+obC+lLfd0+UQZru5OnA5PclqSApbtSOorOR5cSJXpi6ciTpe/iQXs0
nfvOv2FgA5goViG3htLKs5VoBf2OyxT3vbn27gNoTP3OXEtIrgUO20WwDbXtoF4X7d6kbBWsIokk
1ZeMnG1hpzSnJDjK4tLsia77aCj9Y9OYs3B/FzXy2KCEGfQEBZuqNdlFCG4T1KHpaQ/srPRF8G7a
2SbiFhQd44pRp3DpuRhhT/85mXdsmBI5xmhetj7VanW+mIWW4KgP7RK80Zaxcu1yrloL62RHZ3Co
XZk/IUvOCUmlcfH6sk+fNDw5c2amYFK7o2Gl2I3VomYJfTdEDMjxno25/k5IGd6euXbPdjBV5llJ
hTVERZm8ab1VMtRBivqg5xsIT+BAWMC4pzhgjavvsJGFyap/6/P7/onKdAhXGaZy8SajtK5uXFPY
4XYy8K+A48ijn1Uy7Cy9hqFxn6HGbb1fpXjM2l9itbLqjQJ7ifJttbXEkyGdVGvnJGznb3UNgHax
EMhgw5FmJZgZyEquuEoyDayOzl5S8Lg5xxYXRai+qd6mEN51/U6q7y4Pt+lNKAZTnRUeP5cCqR1m
++QrlIaaVVpGTqvYaredpsWHoSmosf/zn3/+xd9/5KUPsizXcXyf/XMOOaFcaRDH/vzK/yjz5//T
gPLxSvZCMlCauD++BgPx3/9vKrnyD5SDYyVP5D6U2eN/goJIJdf/8WcetUBVEQik8Uf/m0qu/YP/
GvE2/A8uURXG5f+EksvyP3B3AW1A3m3QGzhb/wdJQfI4kj6NcHaPmowiWLGY0JhiplLxKu4lwY/C
6tlSWU46hAoR9AJJB9wX7QSdawxKY17P5Vjww68R/HZHT6Ys27Mq4QROWw7YiQDeJkfKI+xzeLFx
d6VV1OyRTisR8DKTMw04VwP176f3fPvPX3kpo2f646cCIyfzNdORg+o52Ksf/SngdIBQezVGcFRb
Ftl/dvF/y/CYLHv/ak7ltDRa674xyvPaq3XBp7noaszqLY6jWi06zJXrx53j90/yt5nJmdANgqQs
MpppuDky4lNu3kixPfPq5hoZn/XTAVBwJbfRNK96RjS56h6LG6TS3KokOyC6bCBXMfeG+ZzYaLKc
TF7gN8i34dedL6c8Webs2/okzqtz5lpgJH5+LDMH7u2QHPw8ikYjyGtbfV+tCS6/xxJ28A7zMuEz
nQIkAdMz/wPF8eeE/+lFykXjp8D0Ldtn52MJxrZk967JA/696CjH6EXL0YD8r+n23/ZFRuj3boJG
m5tzlBYjEGHyqFURZpYvlZY9tN5VGoM20uInERu2xQ1NbELvB51feVzP1PBB5WgdDR+9iVrJGDhx
oz0qf5tQwqtcWnZZApeCCpSsvIYdWy63uM6FfNULGJtig/1VjgTgh6K/G/mdGvirPGdz5mF2CCjb
ecF1MXTgbGRhKXAs0QdRXxZO8qI3xsKrdCp2+TKXGxSAwZPvGfuBvaACzUIujgF7Na10kblaKGg5
7AFWSoLH0uKuo8q2GVZ/P5ZPXf8c5cVOLt4SvPl19tFH1XsLRVTQ/FPnWVe6J91qUX2MJSJF8uEB
+Nsisv48N8bz+LZJkgcpzfaDjIDJUti+aX7+HNc4oZ2Q40/JjayRw6Vu0UcljatxLRZssHkLQbTT
sJDLANBi882i+K3m3a7geG249U8zRsOqoNsrh2TdG8gCTdRVmq/YshVcV2W/sRL9t1p4u1J2R2yt
t8wwufac/grZXMk69UR0XFZ4G1BazLKrCBYdf/kxcP11WXVvOuDnQvhVa9UqrTR/Ufryro1uBqN+
0KLmQyiwRcUWIbwtJ/zAMmEtCZsgqW56CqxLXyvFVRyBZvfIIF5cnkP0aRl3HM+YZzGTjBAcSVIn
XdDMxUqBnmLZokNAkqa7PxPP+51bZbPrYpxqdTFQR4wxujP5C+z1mZMHCOkx/rJWuwqIgGlMuJzt
7UC8hlOUp4L061B7ybEHdSTP+vG1Ix5YRfZeW3BupUxr3oTWSFbhoFcYPyMXBVaiLlO/WgYdEJJS
f9MlfW+Y4SodlGsJbLgeVysB52jhlk9J3r6LBawKL8M5FgTlgFihhSauXDkUQNyx4iH7QBWiB714
qwwysvlW9z7s58SEZWXlu14GMmxxO2xwwpClCP5xE2/FzL2PpHCjWqOgNrbWcQHoBZFNFIC/NIDq
DCn3zGE29FwaGeVCDc33qhWRSrocMms033EHsMsPt23wHErx2vK6ZdOLB60eOB1RDFeLnWlhjxqS
F9f1Nn1U3JHXvXXT5rHyBdyREGVwXbYtlhcJVcKoBONOqo1g4jf5tnC6vUwnUJSMkyKMvTDDDogu
1/VXbW/Lfk1t99p1QGILHOSF5EOIf1Qg1ASSSuoGcYOLYjk1D0Ufwryg0C7FW9+Rb4eeceUFuxCq
gkrKhVW6V3r5Ikku5cD0VAbSo6PJ2yzH92YNLxrFGZ8CuQLq1lOwTYjIP0AP5dlr4r3Cou+GU59V
nJLfy+zRUiUqiJjTU6oCfQLJMlhiCo0L57pMqlvDvdWdZFuX7Utkcu711V1ddYhBB1yYSblRXHEt
kPUeBBwLc+KONAGQdfKrb8PrSCRvOSQy282OqQUaFP9Vo5uLohIWDXIWLVPWgwd4N7RsQVCffQO3
dQu5OHY2Rg65tIl3ZcEsaYLuroX4OsT2qhSIuWL/NS3ctxRXzZApi6H2btUoP/pyvYvK6t6oka66
uV00qF5Qfyihd3IKnB1SiXXUXcdJuK0ov8V9+ygEGdoF4z1Oqk2veQ+5dV9wdW/JFFmGbZII9OS9
q7yrGaar8AmNFXdd946IM41JO41+6p6/bsrb0Hzxw1ONh7xCYdTl1x4U0ECx0F9T8qV7NcWzzvhy
jM3Qw8T15OtSjG86gUJIRtCSf+dDdrMCfGy989JUJILEVrIKtWPWP3rVi2lQ2mB4+z8K4xBQzvet
Kzd9zxkerndylR8SwBsLCTqSyRIBkdmbtgfFKc7Na310iMtXCcFnnbH1qYWkgEAG4aa1nhO/2akU
Jfv6WTRfq7HA4ORA+NM7i1yjlGs825LsQHgVW2OZZs8RIWMVW1mzhtXqPFn6kxIjy74qpKNQHQTT
1iMObivJLxdp956L7sHybhVQH2gachCBac0Ah7rWQZ8pg+wokLCRmOQ96uprR+GsbTViCarolRmG
ZEYTUJkMnfe3b60CY6/2r4ry4vbUMa98NLQaBXy/WeX9e+n88NNhZRqUJPviusPZgfIrBxwJ0lmB
A9RWOOvFRdaONSCoooiNoiHmfcE4ISUtRJTRkctRVCT1jfdfWYWz9KpL3KOkD97SKcuYqoR30xfN
tZmXazfFJBkav+VCAFvcLvr2uRCsVVdZi0Ha6+VHJ5+y5Eo331yL8hQqzUg+lvGbA95GGpxV4ny0
4rBQ4/fIvTWaR12+ZwaBsw3zG/9wdkgRFNVVceKM87Oi10uVf+wCaeMiQ0pCa0Gs9K0OhyBTBqa1
fptgzrEaZyN5Bz8BI2cgJpOqo05JVFV+RcV2qJ+k5qrMr5Ti2AQ7TdmkLMahj/TYEzaGuGva16yp
V1V268V2F55E5UhuFrl75MasmuQo5MSonHQq7pXxYuprb7zg4caWbKcCKRW30S1XG2p850hI5MDf
DOVKyruFrF613oOevg78cRkRn1DBaFEpncXUlWXyFMEXdC9Bcsj9o4KKJnjVxLvIJwIlzsyFZ6Gp
ouIZq/dsfCTu2fJ8ozSmXcYdEmwV5SaS1+EnVexnRX0p+GRGkm2bCBeTZB1NM3+o+Rhq10IQz2+N
duBikQpP3AB7SHxxHTCBMcfclkK/09mWaaKytQbz2ez9/NizNq05fQnLQYnX+RAy04bkt+ZhuevZ
YCslQIb0I1JLyIaQdSC4u1zHGOywMlF98Yrm5DTSg+mKxyAI16WKXFFwP4RWtRaSU7waEWGhZMlt
MSPJ4b3i+1TmO3yhcdgtj3m2NMTUOtSOa5uNtGdZfjXiYl8NUHDDDngIIrlaqe6anh1pm+DkrVvt
Vx0hgEvp3T18uTBQEMdXN44lU8sxXgcCkoGy34tmDdCiWrZMWE25V7rXHn9CPyblePq6yOCPxWzm
JBQKFSYsB9SPZGuoFYJUXmXwjtlo1TkZZZFw1ANh5eFmlXCuecXGjKyVqzjrzj1F9D83gNschdui
QHzJjXNWIslyhNsab1ZWSogcLOenKNUw4geAb7qngqWr9ZfL+6nphf+f7ZSG40+kXgBsdcwX/nx4
kYK09Dsxs+zRNBqidqcoDPYJV8BG/uks5xT2k9ujb81NimzQH4NWNX3LThNby+5iAR8NMDEHzH1V
BAuZZfTyA46/f3KwJZ337/NNDraF1eZDFLuW7VF92jQGEWss1LPFwzOt6FRTRJmqigqy9utb7DiP
sSv2eKz6Phbxz/QWwKeflx/l7Lf63MrkWwVOL+pJwtZXuxlPFcuAC01vBOesuGALN8lJub3c4pmT
LRWhv481eXmx0HlJPfBYgQcjVOfKhbv/y01Mb6P/9IjPbUyKAoGYt2ZXSpatbnHmr/vrMe1dvNG5
sZNXyfUoQlZeL7d55hT7+bH+qMM/HZ9dwezjRNdMmoTouwu3AxTEYmvsLzcjjUeRad/79GjT03Lj
lAZMpAagS9fvXE156CQoNH5FKGG6l8RTn1rI9klcAsUTCd32cvNTfMv0zZry104ZV0VJOiGPOVp5
jU14DwgH9tOtc1vDlatQWY5qI6jJXHLvohPAPgCL68s/4nwPskSFMUHM+J/b5E+v2vS1KB48epAh
DctGf5QibXO5hekNyb8e828Tkw6kgIQJm8YxbYBnMVHjZIoU3PYn2C/oSJxhwgfMcf2qO83zwy8/
niKO8qbPjyckRd+QyG4n0Y1lPnR4yGeebiKQmjydMr2GiTot6obYMG0toTxhYKnhBh4mE8SQrnqx
YuXZBSHfoDCPSnemB00BWd8an/SgXhb7KJMTFgfUYJhISHMCjwUgfjsPTp5tbCIsSGuHKdSKLTtf
/3G+b/sE9Oo4C3gH9XqYmdqmwtJvzzZ+2k+fjhNw14C1suwKQFrxzuUmyJClQvWOTZhKepV8O7ZO
ogbuK8L/5maHM8XQsdr+r5Hxze/V5lViiZQ5bFl9ibto2aaPYV7OVI//zez6t5XJkpGRrxEpNett
ACmrw2LJrdQ6XyGQ2o56yYe7OUPSufX282NNFvhSFGXR13TTFjs0anASHAXkV7pRgPxfHhpzY2+y
OBlZYMhNZ5l2HF/31qlAeHG5gSkP4FsXmcwsXumacp/Q/Z1o267RJuCmTpfx0pfII0kPHolSwwEG
z5ZCXnnjI6WjCrIw3i//jJmOMlVAm51TlblPR1HNF9UgPfDBLB4uNzHXTf6sZJ8GQ6M7Th0XvMtm
oxgcmW60TYnWgSib9Domgfalfu+P8GF2M+3OfMM/c8Kndk0xijMxHicYTAk5CxQHbxb+/A+oCRnY
Sph5mX/2s9/X5P8dEH/2WJ9adDmy953GfFqtvFtua9fiWsLleqd+OIfsMXoMXguqe4iESDhJXjn5
r9snuVwMO3b+L5IJdXQJeY2A5LbcsyOH5ZOu0IHMwijGcfLtd5IhzjWsCelMn5Q5oYO0hlgyjqIW
g4rVbi2lITHxI7SafaTOkBDPdrFPjU3meUsfKrNmr4B/z4XLqmB4R7gptquZz312Q/SpnckULxeS
0MhCa9iS1193Ba4p2RtWeaatw6zYp5H1ZMjOvZPgK5brV9PtZ6bDqe/inyP60w8Y++Onr093qzTD
rdiOFBjvCuRgyPhcRDV1A9ZN1pYDi46WA6zU0RVKDGkX0EbRjNVU4DkfVS+vjP5JTK4S7FOtbqve
63huiY16UZjNSvSTtaVbc+/t7KT66WeP3+/Tzy5Cz0irmo0/5+wr7DDaLj1Z1xhTwCnAzCdeYeut
9fu5zdv5DeyndierhxRQA3Y0DofqttonN/GSCx78rBIRSvmMPnuuC07WDd/zPatpFGYg2Me+sxGF
x0KeCzCS5zrgZM2Iw6gs5L61bEVaDOa2R4b7o79L9gqWQedWuibB4g6JNZA3fOrJj/AWB9hmbokc
O9mloT1ZVig/iKj0Om4wCO91letW/z0zzsZxdKGFaQxS6VuBJ3mcqcZpdTSpxb//6aIcsHy2u1ls
z1x708kqsAxPTZRxl0EW4dLd1Vv/ZF4R6H5gl4EvdOb5ZsaDMZmvYkkQU5HkcNs8oX/t1xxu1sOR
tDQiR7WD9kEJbum9zeFNzu8H/g4HYzJ9tZ7XZJ7J7ae3d+4INQS1GCBCheeSvwX4JLIdptSDuoue
hCt8kN4iXrEw/Feb8k+/YjqHiZHapx0Pr27LH6NZCM3sjbUdn7k9zskPZoblt8KGGqSq5qgmhY1y
7XfbjIJNGs1ONHPNTCaaUA6LIjAty7Z20RVmiB1FgE327BMZm+7r21Hv9X9c84zJhNPKUho7fs5x
w7qWI3lJ7A0ZzvLcDmfuySYzjiCKjhY4DMVmE+EL36hrB4vG2l3rV9KhYDzep6tkOzebzg2QyRST
WYZQcEVp2p1QXJmc66VYXrQWXH28aP/NYMRpa8q6NorGJqOiS/Mqz9PCsrNf3S/D3OLaxi8bkM8q
hlhalWX5kN6Ku9lJ4Oxc/qndyTjQWjqNM7A4GdZJVR+aTMFnISPGbEhViu8s9UqE72Ka5qFXnmae
eZxgvk2wn9oev/qnBdnKCWd1RMngZEDwJ6p03B5bXs5PIX5Q5Scvfm3c311+FUUPjivNbAfOrh+f
Gp8MFskMTcME0mZ3xU7lus9xZ1nuZ6sOn5qYDA491xIlTGhCPJgHaecwuRGasCN4Ym58zL3JyfhI
Kzdsspbew5y6HfYoHOE0O3/YA/M1hu/DQkfIqquygT3MAv/w9bN5kawmPZfgdpCr67YoluVIbXZP
aNYvd5Dvo/5rQ5MFSlZzlTyaiHqwLi4qVV1aSbwV3JlWvneEr61MRl4tINyvwsK0nfx3kNmh8Xb5
KcZ3/7WXf/37JyNMUMLALVTDsJOEwCgSheUW87gWHuW23snaXpSVmclk7FeXWpyMq6oT48zXE9Mu
HJNAPnlfqI2de4R7Zdlzls+tpX94c5famwyl1lOCodb5Tv1hPAkqO50sVGGRBWShc925le7cR3mD
Lm0MzM3VU0oO+GK8KZFewdzOapDnPuhk2BlyqHm+wgfl5tyU3zv1+fIHPVMS/vpFJ6NNkxxHRKfB
DcKC+Il741hQR3zyqHCdsiO4gmwN5fsKsuwWRstvDM97XID+XFVqbhhOVifV8cxCkjsu48sO9VOx
RCJwNcTuWtRmevBMf5rWTrLa8CKl7Q27HQNTGrIuob/F9SP7OOSkzfLy6535fNMqiuZ1oZF3yPIS
HZy3ss/rZnO5hTNVy/EDWqaOBo/CgD4ZICHiFtMoqOeNVUsBrsmV+BtpjAfdBdcIlFxlC64J/9lt
pC1UmCYP+D7nSpdnjtFff8Vk2LiKQBaOyt4p2Lu7EPEtSMWMm8Psgavp/gSecszFqFfSulr3K37O
8EQkOoy00S9w7W/m4FnnP/PftzIZN4EYGJFmxYZdoV2SRzSWXK8aw0IFWF73nXF/+SucuYj7+vyT
YRRqVSuUApeKbqgCp2jJY5TLdUE0VC5GW9MTjk5DwHOVbK0GCX+fPwzKeLGM5ffyLzm7znApwF24
ZSrfAnkVN2lbMRTYhwBUDKHqqiZETyoEl5v55gYYdeRYIvTxlvgMZSpuw9aLEkFnntReJH9hQTF5
Dt/EJ2g6y2KNGBPUfDKmcTfX/82BmW2lPiYqWppmYP75umwHitw1bVrqtqu9WtqLP7udG/+C6TLw
uYHJQmflAkLbEnC/S+Lk0gcxAXqRiCosYyDNVvDwVzMvdK7FyTjWBODRXU+Lw69mRRwTxVYDjjUE
ItTdHNHNOaTbmRKvbqAUxt4CXM5QtckYCVHNha7W6DYpLlc+6CI9CFdqh/lbczZhHuLfuq9NY2E6
B1f7MSgwAz35GOUe0o6ZcuOZeZKfYikGccCqZv5ZlT/tnhMPG36axrodogAykJS1syfKM1sXQ5L5
pmz1KARMLQa9ocYZR1bJzmt5mSC0q8w32Xc9+Jn5Jm6ATGv+/vI3PdskwtMxtU8mCWnySXVJ1nst
TCXbV52NLNZLF49jKqQHIXBOfufcdXG5vtzkmTszPipSWIvi7Ji+M2nTEIe+VJIEsaZArLWb3epK
8Fso04MSViB9N1H4LAtqt1Y0/wadVYa58vIvGJfqycjBikqP4h6LW53p/a7cOk1fdlrPQ2s3aRVc
OUi3cUIfA7V0F70c7yQjPkjMgpfbPTcjWSgtdGrjTEnfUOK5n5iqwPnPNrRfZRwtTbX+qLziOdXT
TdB8pBKeEbHYaC6s8f42U7ql4duaMCxL01/Xon/yCdhIq2QmLfDMSsQcJYvq+EFEJPhfpypIIHE8
GJ5ox2jA4mjr41fxog/iYBNlzqJ39t3/bWta5WtiP+xTDRmtitXYl8VNHctLDUFUmjdLw2uBCsjH
BnvN5Vc/84jG5BClBlYJO5Nmuz7d5cJHA/FCCN9VES803/xyY9LZ1uhXMDnRD+AW+vpCyYpUm8bK
RQJxIMJKqGTT8h5J3UZwhdUg9AQRiXtfdw61flWYLw6FeM1xwGUAkc3VAuQLZtAwnZnB5n7VZANQ
Z6LbOeUw2H363mk7CxV1Wt8po9wMosL/8RVM+lSiqI1Dbsxg6512I8fxKjayDWrUowbsIBS5vS4g
wgk3BVgiHzRWYIpLy9EWodSB6/wISbYVspmN9TixfBv3fz/Ln33qpym8jNMqLbJosF33rnSJzSGG
TphbJc+sE9aoGkE6orPxmM5u7DqsJMgzkWX5uWpvo6iY6V3qmTn7SwuTjWwTNjo+FF+01aw8JeT7
ZCoxMSR7pAZxDRYW7Npd17lzEiz/2tCrl771SLVFj+gp3ab29VUqDFszRActEuqYxjc5tnOZAJRA
DTco+7GAx8suQAorBbDY/X3X6+TyoEYH9VIJ0a1MRgTY4Mx5CV3pcWhI78ud9QDkXQAUFJrRbiAb
SC+RASOVJj1CCN/iKiONB3e/lr8nwu5ydzv7ZT+99MmAKxXNkaKE3maov1Xnt0WScPjrP2+C7SQc
A6pvGrEgX8d01TpOkospqxYpYaPu1XVvJXSil1s5N0ZZGQ08vZKJZ3zSiqZEQY6hqLed9B2ffo9Y
PfKfVd9durNj9NxLGxdgiqCWzAZ18tJIXGPz71ksg8GHpb4FybNXqjPPc+bUbJlQ880xGPh7NHAn
hE5lqUVncze5wei1KDu23Ir3m9Pz4+VXd/ZxZN2S0VET0z1FwelOrChNZHV2Ez45/nUi3hTBzAx6
dmKnZPw/bUyP5qbr+rDiZaT0TbAugxx1frbK8J9UWvImys1GNeU73dd3ch+AZnoS/PDO91W7iewS
b3bZEXg4zNDXz3aZT79psrRlrd4VXmV2toRHZUjfFO/VSK4dhnTT/nef8+/zy18Hgd6BovKdkGUU
V7UZP7cOgNewXSpEI17+mt+favTsqipnGEn9nimCCTe0glTv7Lp5Ui3oGaSRBhzYWljAgheuL7f2
ve98bW2yNPpJqHpOLzR25dfEvFJfqpRlFTkzlZAzW9+v7UyGt5roZqe7UW/HmnsnNpzDM609tJXJ
pb7ZHPIxpSvK5aUpiNe+oJGXl+wonc+823/zMwwCbXSGijTFdkdpYpVi4/ZctQ6bkT0LpoMcogEz
cLSVZkRr57/k38Ymy5XiN5aZZPQZLS6XXQ+u9bdOllhMPK+ZzEw357/j37YmU5rlC2DZdIM5QL2v
uxNAZ3eORPV99eUTyiY5lBzRVOoKX4eAmw2WVmkSU0CW3IlG/zgY776qQylRMTnVd9zUzzzU9zmU
FqmTaOPiI6ML/9piZRWNGghmY/tO86aZ+ipqetKsyaGGMnZ5HMw1NRkHQlYrWWGIja115FiFfrzs
xZrK8iEwhDky0JSZga7l63NNBoPlGKEe1EnHLYoIAsmnKDdeSDeoCiG4wfiaLVWf7/h/X+VURF1I
te51AWuExMVA4MUbt3nr1OrDLwjpEfr1UHGTk3oPbchutMNJQKDP5Td8Rp7y5amn+mqNc2dcB7ix
dL1cDkTaaZQf9SokBRwXdv9gycG24N7aQMkx83XPjo5PTy9/7Ui1gV6uUdvGFq1olcfPhRQczOBu
5gHHv+XrLvvrAypfW/FFAof9SG9soWvsQCbTYnDdk6sre0/jarP0NhpOPI6aN06qcEExuhHrOXXH
2Unn06OOu/RPW/0MC7Dgaj2jtLA2gthtO0qOCxzdq6iT1kGe3l9+6pmBM931102BC1XMOjsMSWh1
9jgQFpX7kvqvl9s5UxH7+nYns2noSEmh63lny3y8KEVI5QoDfmkl3Ruu+OgTJ59y99GUMe7UcYLt
tHTrivBeakyXFDhWYebN9emzbxuev0rNiuv0aeFKz7Co4m5nl4fkVFqR6kLOWAg/cQkikHR5hvSY
0vkA7Db3N3E41+XGLvWty/1tf4q3QHcSKaZO+92vbK8ve3WB+R1n0yL74S5xlkmzqUHfT3l8hjEd
UBt3XuSYfO1fZZz1CKX53u7wqMT9ogUKdvlLn7nm+9rEZKFp0saJzcqpbZKZYeknnbTQc8LT2YQK
q97t95nabXyx2pSkBWnZc2BUG69RvH3uhTdqKrwKQ7EXeh9PGvdIfas/DwbntlCLbby1O7ez28Hc
SL23i7zo5fKPH6fubx/EBEBHMgiqgukxptZUhP26xG+v7nwQWcvWg3xckAOjAB6u8gfQC+vAzeKZ
Ge5sR/zb7rS6pIVZ2A6a19gOCLSW+FsZc2dROqsMLK1Ih7j8mGekebCmFFVhLwDmS54eCmUnigTZ
7Wq7kuVdCP/Ul7FgB4JwlZaFu9JSuKZlTF28xHUpGdZApVp+caTuJFXNi0Fi2sJ3Sck1fTh98bVc
J08JFyJFVX8oYvfr8q89N0d9+rHWqJ/4NCd6ql6Eihw1tg7xLiLD1m8SKG3XKSf7yy1p8pnvr4P5
kEDmoAae1u1TtUfDkxqVnUrNIRVgJloNBsLielCrVeK3P1JT3HmmtBEzQJpijQWFUOGVLGp3KnWV
pZNl15nZygtDTH7kXrGqzeQkjkS5okMAYRa/sUgf1cE4FRlZ8bL/OGTukyFp0TqL2kOBP7nEEBmJ
b9VIpSNNOa7NnaBZN7VlvlVdvnbN6ujrWF9zLOc9cbpS4BE4QjaAkxLphFo0N++zILtxsR4HRAxk
YW5scrN/uvyqvjuBqLGLRNFTVZA1hcLO16/ikt6jO0Yf2lJs7jUpWTs6Rg6CEcTc2WqQHy0QD0MI
SVZ6GcK3JL2PtXQVot9NfBbOamba+dZJvv4cfdJJXKKq667sQlvoi7Uq6Hs5G/aZM8blzORin13K
PneSyWaTezPBwfWKVkJuXpQEbiawMrRn28bN3twerCPgPqcwf8lZuy6NZOmWWYC/2NibZDcXkXW6
/Cn+LFPTWUuHDzPipADVTO+p87xTlLwuWqzvh6aifEB8NsBDX1jmoFxUqfslVBD7MEvHNUl1ItHA
hG71e7OJ1kb+wxxn1/IhqkBlcE2fNa+ORrp0DCv2PUt+9ibLoHuXW5RcPy7/cunsYqGDxtLAnJoM
u0kv0sowGXxf7G2lIE0lT8Y88EhKN61u3iquj1Bw2Mi1Sp3OWzdOvhSafJ/Jwc5yWhaOaKO1AvTT
EW5ABgG7w0rB7V0Oh6JF0miSHaKX6153rkITTIqF0dwvnj0r2PS9thSUdCn2kEqNuhahZuRQfFqs
+gDwhE2pBys1hX9QNG+5Ymz0briKza2raYs6yg6WoGxq6xRDiM+tU1/tY+akTNVuddl2A5m0LGDH
srXtuAVrfZHr4vxBaK5T7ZfpFL/85qYYiLlo7sP85KjXFel5dXtT6cciuqubADgolWWfCG8Knn4L
gvkUEuGIRiYZnmr/l2Bd1R7oanQyIRCVQUCdVt1KPulVnndnZD+1/j5MA3hdwl0iwtfLO+NXmVu/
pUZZR+V74zSbXJI2VaVt/KJ704yKPIeiWKf9vYHHu/qdmtHSB8nnCeai9fvbwFVXFv/fi5WHukyu
qvD/kfZly5EqWba/cq3esWYernXXA1PMoZBCCg0vmFJSAs4MDu7w9b3QrZsKoThBn66HqmNpypSD
s337HtZeqwDLHMq07EZOQWfdPca8X1kF2aOD4NJGslFZmrHzS5fkma1Mo6U6TRWhV/T2xEGT00Hm
RhN/6eLvbrjXq8G9bpnqT1AebkjTAhMbKoDo+Y8Pc3bpBEPfgZk1p6cqS3Q/FyEPL2QqxLVBMgA/
vmIFgC06hcvTUhGtXba3iiCwOeVH3YrcIG/AZzzYKdjOObkhUL51ZAtUao14kkr09D9l8SKQsCaO
kWuvTKuXgYmFIDwYUeuX1YJsOwO1jSqDlzHawmE+gUjuVa6bEvzjHaiUI/acC6rTpEkxdw3+qBVM
nOmkNBerogSog0BQlo6fkOr6egfiV60ApUbAHgDsW5igiZSkAXQ9oejypvaAHTuqBYr4lhyCfF26
IbQb7cGOCv0FkqC3fJB3ofZoGpDAA1q7ECCP1SNrZvUDKfVHMG7YXLFsaLYB41ndcNNaQ/tqy2Vj
oUELSUNE0uLfdeBxbcOtBKGZFEQdltYsrEJZlWnvikr12Hyy1YGhFLRBVX3bqfsSIo5WHiFrXomQ
Ixz5BkoBHMiJ5XBrbnjkUqZ6bjWTqwG2n7ZEJewU8xe13QbtirE5GMpnsfaHuz8zzYnPJC1owcqi
6U6JZK0UIi4pCOUJmCziXLsrS4ii94Lb1eotEQXv+rH4ccui9HH2ftM6xKCwUqtAvHkaQNhv6Ysy
LD01WBTQnri+0KWzDl5QEf3dUaNPnbxjKtaFUIm8ObUR9JqUYZcr8V0hV7tSHH4JAltdX069vB5K
VZKKQVCc9+/HXWnFINfRxz4ZA2S0QAeTq+wxSbWNVUP9AhkK0fK70Ci3hVbFiM8qN+4eMv4MtY7C
QhHUqL0+RHNJEf2aA5rUQFwxMUFVPOjv0JJcUNr6hSH7aCQdwR+3SjXV7lpoBeAOS+TIM7kGOQ9t
qbbGbaNGwAtGwSI2BKeFlo7eho6prFRF9xPCQdneOHVvbQmDzlTbrqxmbnZMuWTH+NJ/tmNix1aV
g2wpbJpTH0PEp7FuIqA0y7p6Y2Xr90nsKQZ/aSEKqvWSXwe9AZKpAKz2eGuBRL8LU/a7kUpeFvZN
wncgEVPtNhvu6kI5Bp2O/mWHCdlWAonWDZC7i9CqHYVqTt/ka1kDURWGhZegrtj3RbVvCohEDfXf
7gkAziAjA0KlHmamT0sfpFJ4lKYxPeXVrREJ8EhAK4IBW4BbmbEuGM+3AzuupKGPhHQL/ksbywBn
d0kJki8M63f0lFovA38jejNzWj6vvmsrTNL6PlLVgRmMngZhuONFsdVkGRJtQ+Io6hbXNIVUKNhR
7AIJAdE3eUQ3FtuZkCvtLBCm9Ji7MzE/o99mw4cVPw46fPlzH4DXx4LqRrqKwNAS1hB5SAlovEAd
EpUznuUnzO9zk1QT1WIIxGufKevZJsUQQw/AGkNPYlJu9JotKuDe5Ah16gg0QwGIN5IXfUjXstou
kW2oHAIOiF9mPtUPw0dxXDItVTFRDsIg6MQPqIHZ6HmvNacmOA7CM8XQ2BDP1TN/4mnGEryIkBdB
uyqCDua7QaCdQspKVlL0MTrX8FPIzh1Dz4ByM8RIXqS1guJP9AL1D0SO7aNxf90cf/g6kFhiXZgA
ulS6MQ1t6tDKxD5DqtQmIOKXXnqxs9PuQ42YFzR07rv+uDLG1WSQnaLSoKHDOXnXsI3qQhu65KQc
pbf6nr5DcxiEPA96ZIOrsllJu24n/gJl+PP/4i3P1p24sFSRlLoukZ/q0ZNRl4sq0VdB/gqGlVWX
splK3uWXRIcVdxXujykcDd6cBVqYJifQobkZJCkwd+iT6NacKxma40n+ftLH7fxaaXySs2OCltQg
BrJRnMCy5IEuXWHixoRnAekiItME5bxaAQ44zDZkQD2TFlswCYJJB0yDdNVEyVqXnrmsubSI1zUH
RRYR90QvHBoRT4EOrgyWehVsS3me+iQDSZd0Lww95FHWDUGkBzrLpt/jVWGy6iKpNqb1TvpgiY48
7jhupyF+dbaRUDZJIqiqqdZRAw9aIQQejpsHHLPTd9CflCq7p9Qr5APoSW8jufZbroFoC2wQ5ZpC
SgSiwZ4VHxsLJIedesh55gjvwS3k6uN9Wv5qY4Y54MjRiXrSS90TkDp2CdvWDEIghoByfb5FLGbX
vFhlZgPdR3Qm5qba5r7FxLS7qshob2UJKp0HAWKY2t9GVXyena+PPbFh5Hxxn0ZKcgox2WKhqpBr
spNigjrpG7ueJbEZf90125oGXSRG07U3klMA7UmheOIMXh+ySAYBN3sGRUVs7PVDeuncoGCBYhsI
bsUfCHuuw6iISZMTBOcqiGKjZgUPDKWhu+vr/IyZsZPnC02OjUJ6UWhqE9UqFAqATlloWeovSg0z
1tILZb0bFa85SfyZZeULO3q+7NRCMPnOJWP0C7K+ZTESKZPhwzFfNgQAZCxI3lorKqE1mlO7Bren
FYfuzDNccvfnzzAxoj4I5UioWYEpBnPR/oYcl9O+jLxPjS/9hvgR9zQn8hpIps6s/PMu/b7nE3Pq
qBwy1GbSk5G1roDpZPoRs9lE/foOTyvnVpiWiH81gike4BCbJ6Oaq83/he18dolGVYgpIh7MdUD1
lXFyaih0M7XQpSJbRgxUiSiQBKHoMD6s8iZBUSmfMaDLW/i19OiBzrw9K/tyHP9ITgXQ/hloA5t+
Q6Q5kOnPQZfP0/G1zPgYZ8toREUfKlATAOShnAilE8gugL2KPloPg6Oty3W2Gjx1072CE1Z35vk3
Ljkey7QMzQALtvJDIbqweqmqdPi5tgHBwsi5glCIQPmshypeBFenHK8fikue+3zByZnIkLOZVWEQ
8O6mrgIxWiP++PdWmBg/GZq8CQNOTgOiaFq+daglXl/hou/82rTPCtbZRzNIwwIYPTnhDLhp+CZU
SMvytzCaCaRm9kqdFIOCpK3hQ3oCnNbdKBQiz6BbfzajRus7e5HRiZ69CK2EvmCSSU5jv9sCh2qm
CragSC6hxFGadtdD9kYuu0VotBCoekYTHIpnjtxg2plCr1W1nCEN9oaW7ORSWwSy5QizlZ2fbOyT
p5wkcQboJ8NeRDypVAiAdPCcYdBBavsdZOBfks70svSYoHjFkbSrmI5mkDUq7iVpX6WAbFQEZLNv
hdwCCAbazQ5KuZiIBZLEifP4WehTJ9Ohm5y+skb2TGsXk3YFHCr64yBuZzkwqisBJLmxqHs5iZw0
T4CUxU7VbHndqn5CTSbvOXE5nSZ3Wlfgc6Nw7tFDcTuKUmq30ZKr9rxU8sXL6ezbTzyPaCRlFcv1
GAC8FxQjbAI6WiNZrlTtTKYurr/c3JEZf35maZFQRKQrLVwW8ppCTrUGgwzTK0cSopnDeSGd/W7U
k5s/0phoNDLOP3O4Wx+sx9CDFtWNaRcuaOXCWQqjn/icyXebuLRmMPIWZgEfboDn1NCdNCQOiF4g
0CodeU4fRPV3gaYl7whYPJp4BmI6t7VTfydpLS3rMsE4JneNhEHhTUE5ZRNrM12Ai3eFpWCiCaIm
oHSbfENqitlQJwXuilbYFLXmKMGBAFQmxTFKbx1mMuYKRZdanWNr7c+Sk29JtLTpRMbIqa/tetXc
RU/Ji+CN3FnxuwTBO3mZLsvF3MTJZ9I4DcfPl518UQGSQUlkIrRh6e+aQ8iPtjuGOBH951UWi9zT
C/Ci9B1EINpimScM6U7Z/A5Rryh0CwplORI14S1p0lWWg7YwQJ+i5E81k06c9bsqtNYiWN1bVTtm
oL4P1RcTINWGWS7yALsM0j0K7h66Za6potGESpAKWnueQwWQWbca6X3Ci02ITnyn9K95FzywZnA1
as4kCZfP0tn+T2xLADGv2QSIopkpbYZw35ibSkx2lgXht153COR6OYh9hxwELUXrMe1VhIO97jp+
dirH8/X1EFMIdVBJBVUChGKGETzW8bAK03BDCai7tI8arOaKCXk7UGurSe+b4CfvO7DWyz2EpFqo
yhUrNaQOL3pnCBWn5dwnerpQMH1g1vU7tQ6sUG1ezpnuxfjx7KEnd3dGDSQYdZicMoxzZBBc54gj
q1yfab7PLTO9weUcB1WK4Hvadgm4w9qI6EHLspnO+0Ufc/Y2kysYESoGc1AQP/GyHDn1XWZ9lJC+
qJk487XnXmhyCarDUIvo5CQn1QL/NZLtHPRzhM1EVj+1mSY2Nbn9ygByOYKES0I7RgfpzThobu3W
294b1WqJH4AU3y43HDSkkKDDHMK+g1617tejSqNxaOau/tEaJg7nG6Rjsr8gBomGmusEKCS6LXjr
YL4PaoSS39XZpk8gwwfJD9H4bYHBJ1PEmRvkwp5/W32y50qaGEAcwctaxi9Gc7spnxmZ2fG5NSYb
blZVqYDeEXF/3izYYDgGujkqWmjXncXokK5t5OSOCjUxrLsadzEBz4qyFLzWFxZ0MceoIc2tM7mY
dBoJnUBQW40IhHKNepUNCJ+S3ONi5GbQ+Qn1dmewD5VLizBO3QRlN4R3rmgGzzmEYyrSbtE89Ej+
pkI+7/omXDit377n5PpitGWymQvxiaZQ9MgkN4D6K5QIerNfXV/pJyJ70q+e+J8MM6s6j9CvhiJC
B6qNyKkTB+hSy9N2ndfcQ7+UQNJkjq9rZvv1yXkRk0jRu3S0pqhEuJXcdVEIhnXJiXrB1gQodDTC
jhWDf/11L6Xr5zurT0/KwPpeEYMYJDRPdXeI5FPQoYZDHjrzXYS8SGV0kEMHrgUiG7SF+OFzLxKg
ewtP56lnDhD+6rpDAKYciBDNBL6zDzc5Yn0qgrwmpOREfdC4hrbwVPp0FTn9R7d8Y354gFbTXfhc
+fUuXcxxU/zEZk0sYXLytAGdqbiA4zaOzNN8qMxXC+hIPOt2scrvun0J9U7r/fr3mHEq+uQUqpkE
31igPtRmx5S/C1CviGeWmLXwyWFqO5NaXQznOGiqH7QPkPuyDSg5xBp3zBYEKIBFdumwzFW6aLJ7
IhvHHrgNg4l//6r/ZnvjmThLoQQxz0N0FZKTiJRWBeM3hbFV7OP6ls74jmlVTzCNgEWsI6c6eejq
wjWyFQ2FMU/zri808+1+zleDnmBIWgJykWxRaPdJxxemPDNJ9AkbvXIfTCkUUyZDrEtF7KiYEESI
250OZR0r0FESDffo0J3iOntpOhQ0ur5d1im2VNXHs1OmKwoig6qT/BYaRHlEDgo3bow6dLgKVRAl
uqWGvNYC4V7U5FvZROrcqmUIPC8Fq5JyshoUHkBXkCjVXqPAU6diU7tmmTmq0K9NrX+s68zPqODo
iPVp/YoxYFtEY2XAjBdLwEJlLIKmcOU6W/Y83wIM5Kr6R11pWBjSUinwnvWOoS0UaUAtAxJy/ftc
Kg6d29uUBlJDZUeNmhwhEhrUqL+sswh6ypWA+YvCtmjjh6HpWdDLCdSXQkTfipxaGRMG5ZMopis9
Eu28rU10FIBvrmLtGSAttLBIPXPjm+Mhv/aJJz45ziojGlCwOoFBwaVq7ekqWbHGvI2BBmMMTXao
YgkU7fP40GiAqHa5VwUR0oAcicuTXh5AlEo6SJ+bv8oQ5SERKdige4Yu+30c2mJvuoEEpWTWeGkI
cImuOGrb2oMV+kUSusj6NlmmAiwSvKc6yKR0CcKENSS/EsQEgik44aAsimLYdmp86BAjGDXdZCG1
Y528xEMBBKQR+ErCFuUQO4UBNhY6rAC38yDB+Tog/u1ic51EqmtE8WIIjXWsHbJuWDHU4KCFtkE5
9Sj2nSdG0rYQ60WSZzsgZ7if5WDSlVpbqCDwBiGNDlkrlLUGQd3URe0XaPxJevghqrEnNR2Y/eTa
trLchaqMLcTRvpbmMsrxY/z4WOi96yaGLzRofX53YjShkL7OxPjU89eWHXl4vG61l9yXDhwDiO8Q
eRifueSZkyyToi/Cto1PWbWpVdCF1kshvFe4OHM65gLAKWOoIiua2PfNWGUCtvWpu4+eAswqO+So
r5jfu91O8uTIpnu+r2fDz0tvCYlmFTACy5KVKWKjUQ1OWargaEqVI5fckbtHFW39Sgjcv7+f5ytN
4jsSyWWUDkhMQjjBNGVukAaQSDG3WTrXtPqLCOLrrSZB3ZCqCqN0DFvx1RT1IxIgSPYbwyu+VZbL
3Hjh0PuSderUbbEANcUqyuSNEPCFmM5xF/8c2/6MZr6eZeJUCt6kep1WSEN31lH9zbeqU99kt+CB
WtB1eUqhMWBXx/xhTmHnL4K4r4XHa/PMgBuW6QXTkGnXbu/06BjGmEaBUpHw0PsAsW1LJ3T7BfbB
MVy2tGYmw2ffexLFDTGApIGcEVAO17JNV5Y/ACp3C2dubvk6uht2ReVhmMDH5OGMI/+LSOvr1SfR
XN9yWWUprhFzRw6Yxkl9wRvp1Xq38uORotptZti4L5Xcccd9LTlxR4EiizwkMDmyGtzGjtf8F3oI
9vBb9/vlMEf7OP62H87vbLVJBNfBLXYm6GxOIcvAA6DdjcPwipzb1iCiSFi50HOcOb+Xo6w/LzhF
bkNLUEqRc8Yn08wAh/8oUtO2Zhu1F73614uNot7nRmuwMq5iWsBoq5u2e05aPpPRAlB5fe+UiSMq
8ihgapCiRtFbbtJKdgwaf8VwwHuI/xEHdWlonhn5qpaaJ10JV52hHWu5uU8G84ZTbVsBUCbmtRsC
JU9wO5epdqcV0lqDqkVORcC90sCxMiiTds3SMLnfyLlLwHBIJMQCCPIjTAkZ4VsLppPYwFAdUtsW
o0JliYaY9CQWgd1rR/DF2LkSuRrwFALb90bj5NlLlLROVmYLKaJ2Rd8KfpNq4a6lOwsFVHCv2FZk
uhhDt6UcYUj5BIlqW5AeAJ60aQo9nF502qHb8ErwhTT1ZUzBafxAqfErhrBAi8iw1CUvf8xxVJRT
WPaerr2BOOkQi5qjY9YhCG3dqneCmq94UGyLWPVMuSrBtQJEENB+PDbR98WJZ2gDDzRdNxmC8u4t
6J9Vdg9xRF/XM6fBZLcICeYuqdzAgPxgNhxyNbazOHOpsKU55mTzZBuVjWupuhNBrpco0KHMqJfG
iRdl0LHUZVvpS4fraGvlhoeRqaQdFrJBsXulbdZvVLhTDbLR6LsQHLkh2UUBJozf8vC7VsSlCeq2
gctOyZ9NMFmDbgYYpTeNjHN02VILGlSDUzsYL4rasBlmHNs3MYPoLUr1krBsOkiY4ENCBHxP9Z2a
crsxEl8228rOc+CKIXRhtHdW+0GbygES2DUIllBa4X2IdFDE6B6EmxcSKHQkKcttrYfCpxU7FYYG
LZhKFTkIQNxGVhzZBKwF2222vjpAvbMxlxX7RStA86OlGa4DWt33CeRSqYKpDd1vBubXJfX0PnUD
JdoYBcQIsQJoJYOysiMp9k2pd2oU+isBCqWYNe9B0sNlhIYG98ocOo2p6mBExo0SaIsUR2IAroS4
NEBtRITWZtXmDrVAJZUF+4J2dlt2S40QLxcfwfaGuPadNntVBcdU3vu9cihJ8Ta0ZNUN2bpuCicI
cYJkrXMhdrgJRL6JyV4eTwKtFm0MbHiBVAjko1Ylu5jE84qw3mk82IYIU4E3WuuJAm3qZ6U4VhFQ
ng9SjZCCMox41K6SQZiolBZmK4AJJfe0wLSrTnAVpVioNPeImjmSgZQUOk12M/ozpq51jLK2AlYs
QvW2aFrPwHhSccT4lcctfP423VawBt7WmMfBPiapsGr5ezoaPBMPPHu2VGPTquYDyxun0SGdCo3t
DtkVSU+lmCwafZGK5DYAyVk5dBi6JG6KcLrgUOOGOylRK+0wmtPlICbToCSYAY1GKvR27qW+WMV6
t9ZZ6PJx3EntwcuhxXBWXfMqilZs1xV45tHJ1kEsVub3Rg9aD4JbH3MpZZ0fFMyDFyI4WfByyKRA
pZR3PsgGlyGmy6RaXjWAerfqvYUhoCSV12Drc5IyBTFAvKXDMTYDZwiYo1PZoTxa5gpUSHVjYbTV
ThQ1vxbyB5IE+8gwHQOxuPYLTDg2zXs7iTaW0C4zpKzKYLiGEJ3EWlsrAvcM4a1JnpWgXFcW3bRg
yITspCNFL4nePZlKUnnYxA0r0j3DGHcagPc9yFeyhWFKjI14mVn51SDeywW1XKHelzrQ9l20AB/M
TcQZBrT00R12G7lO/Vhg6OjkmK9Ihsjm1jYIRglZ/VYC+1TYPVP8txU4IAvKbwyoQ6YERNi2MRQe
TcNlrfZrJAnQqtVWcvILiawD2pudFAy7EiK3IAr0y4xj1dCRwM6bSOmdJEWOHJhuCCQuG9JbNUlW
VMOgNpKhmESviWaNkHqfkeA+lBpkdNFNogu7ggw3mNuZicTmLu5JMAw16VbJgf0/ZYPixRDSLBly
Q92aKSrNBV3KJNAlRRKobYx12nW5DRbGMua2cdetRV926UO+DiH39G+lFJ8TEGcRLqsUHYI/AB5E
cZvZKKOv66JzTQinNvXcbOqlBvJ5gPcZVpwtVmACgTUxwmkGZIqt+ICL+eFaVmzgKj19GS0zF2PY
N3PUwRdw5uOM7lfcNYllAW+Ie2lAf0ldQPQ03mjWqjJd3dGozZcGyA3Q0wUTg/G7bSDM46jL2ScY
DeRKsKlMQtuhVHu1TlD5GpHuqGh1N1C/dtRjdBc6mEP4mEvfLpdhvt54EtzGid5IeoE3JtavEfUd
q5IN9XY7hpeoszkKq5njMYVgCaWqxFIQIQMe9jTbhRWUg0/X7fRSj/D8G07hV5YC4pckROU373XP
bGNHMfN1jXkMyojucAA9MgVwVguizviEnXIn6JJL4VbBVaTU/U4sAzcYZVIFWuJu1mvICDfo2KNX
bsmPepgtE+slUEO/xQWtKI8zjz9GxFcMQJ1EzJoeswwBHznFp8HXT/JDwgF29VOfL4fbDgzA7sjA
Oyot35NleUsGW7bnSxU/udi/Z9LqxJFJDDQbTQ5W0k7e0vRGIqiqmcCOgROXD5odmsJCjhQviEo/
r451BVxwHXuCrHi0RNaCSWpUzBqt34qy4qI060TS/4CmbSaDUSduMAcMLqyGkJwisL9kaNXzPnPr
+J4C7JGbzS4qEkcdGQoL4hIIxDf6Syh366iBrvv17/YXlaU/B+kTnHLmsiyVRChjAc8zEvCLHqLB
tbxW/MapduoBU6+36Z1ySr3IMw5zKfjFXRgZ1EblCDAKTs5wkKR9GjML1TNz05QPlM/Ot16yya8F
puloplDDyIIxxR+3GJLgxsjbLoZzt9rFbPFsnUlCiuCG8F7U41OF0I20gRMCTZD2ZAlIzj5AbGlF
YJ2Mrae8Zj6NjrSFpHYFhB/mcvpQW+Rx5s181ov++OyRJsexMmSg8Xvs7fhZO1xD0DbzOkhvSvD+
0ctcBWvmU06h052kDCRRVHISBc0xtB4IR2vGUi96/LM3mpyZNqdJlFFssswFGymwHLwnpHEM4ZSC
OOj69s2tNd4HZ4eiUVVSQv0aziypYTioxtFD3MQLRKV2B+H666tdwj2N5Mb//yBMwwYjlMu0HTHE
2rFEB7VyzIO4QvHz00XOYzHHc/XDVZ8tN7792dvhMOAKCPB2ZBUvm53haQvTB65tzgYvFqDO1pnE
BOhiqobamaMNJq/dNtywB2sT3xp3qe0xF2qP8rb7CF3FnuvXX67tnq088SwylNqSrJXjUwO/H/R3
mdwsefk8UlpzXvksVnwVdZYEZYgoGxxUFNCICG+VsaoS//1RQwRnXw8zDR66oAcrgA7DBcbIVuMY
SLGdBgXEGSO67IT+9DrEyc2n037gQomqGIO6UOYh9CNHCJAsR81vyQseyW37C70Z//qylw/+16qT
U2kEOpOrADsdVocKuLNoHpV52Yy+lpgcRkyaZaJIsIS46B0KM1K24kO16JaYWF1Eum3ailevk2Po
ynf/3suNW352UMAjGmmpgvsjL59jKOHGejrjaOa2b3oUc9oLPES4YqLhgcFq2Vpef4Vxc36e9a/N
m5zBVm6FNlDQAYs75PRS61YYpVWKOUKly6Xtr07blNxWKruyMLiEbspTvaWrdlfs0scWPQRwoRy1
mT77jEVMIZpMZkVpoEQFqYNyJzD0tIM7iTzKbA/aDJS1+fHf2sSpBE07Dl0TCW0+hoqKaVZuSrIF
M8yZe2DGGD73+MzcKtarpGfohmCK0iFssHU2s3Ez1vB5EZ2tkBm8J61OcNEAyCSrt31r2VH+eH23
Lif5X7bw+fOzVRQprmgEKQigtGIdhOm40qQN8MziDQ5r5EqNLX3Es/qVlwY34Gf/mPrnpXC2bKsO
AM70QwxxX2aXfE/AJkA0Zax2tS3YgFkJPvEYY94veWbYWmzYCpQLBC1fiEni6mPFzoQke1dvCoGv
aDE8VNXdIN23EYZqx8lZTMo2VfBS69qHRvtNzoGrCro9ibkXYO7eDEo/rBRXJuXCGgpbCzXg8pD5
VPR/g6A8e9OJXwJIuuaCAPs3hHUZPZv9ZpZJ+nKM8LWZE8fUBgFVRBO3iYlSrFQtqbrHBKe9akBC
I4AKn4XP163mYivyvJc+eakcZC2l2TbwIG7n8vv6nhzU9eCiSENcwRkW6lsbucJC8aob9REovzne
3IvNyPMHmLxy00oWsVIKsMA6uK325UHZBCvzXrUF4BYc2JIX7JOb0J9rwo4vNnXR5+tOXHRnprVS
pHjxhoVeg/ExCCo7Q7XVgo/rW3zp9J8vNImKqFSh0snwgnn4S1CAFdKJRw0yc/wvrgLGa12VpFFV
axKHqIA7dbTO8TrNx4A8VgfDlFHNzJJ9uvjvmyZjjhwKFqoElRSIZH6/mru2ThgnQngC56E3pMLS
HF5oSlfyAOlpKy2Ai9QwMyHbMs9m2rifAdt0baikaCDYVCwTHEnf19ZBLUC7PoxO3Nzp+v0A0YG4
71ZyoH20feFlWXqrm2Sh97orCZivrDCmEYHkdQw0awc5vluatYuhPofoTylDNRJkxmKS2q2F4CaU
/Kh5bZvKN4m4CCOwKQ8OzX6p2p0it2B6Gw4CNZ65gP6dmS8kuHApVcFhdsgExbtuMZ/Z/7dXRZYD
ORjIhMiGiMHtyavKopCXEMruHnK0DzIKKBalsgfV7Dst4woIcssVCcT7PG0+KNirrEw41HVzN0T1
ViLoGxVK4YMVxe1U7hTKg6mdkjjs7MHojkkRbcRU2wphuDEJuy+6eq+y3LTVfrjhVcFtFYpC8HUo
pZbbGkJ2avQWJRF6U5hYbZpDjqELs0ULCx0uSBM9gDVyAY50E0UxZaFp5ZwQ3Q/D/twLVVU0zLCP
xvf9s2epkJuchd0DR/FYiCBoL4CXLnq/vuU/vMH3VaaISEnL2pii4/CA/3OaJhtnSgUG2+Af1xf6
EW1MFpp82qLSUiAusZBaFQ7uLqcp45k5jp+RwGQN+fuWyRFk4eVxyxRRfpUVCnAc6g8ggYg4WDGt
OyjL+ibLnX6APjkU/lTwKwaVV2r53x99njzKxC0hkkfXTRXah3RrPIkYtFyVN2BbFvb5ko96ZH5S
2uWan8hG3pQfwX4OJf/jQp2sP36Os+ikR7yhqj1OUhnwI68xVoYuC9hbfK4zMO9lNiTaFgBfXv/I
c9Y0cZNWoHZt22HVxBBXVRMBuRmgv1y6rTZHlz5ejz9dxZ/jYUzu77KTuNlkWErjBXq2kC8qDrql
uZFooG05k5ldPIsGygcKaOfx38nXbKUhMgxM2T7w3rLz9JbVpT1EMyfkovmCvBFiYFhC+nHijd5K
dBB50YcARIBg7s/tOKiP8QCImKUoTpAaQDVSvghMsuzE0jdBuWxnmWSBNLe9LU3Nvf41JeXCJkuG
ChV2E6BDXZ6mWaRP0hxE3toD7wDvSGwdKYJQurL60lSWE/YgcEGoi1bCUtL7300euzSBlnlr7MWy
xGSxaFfQT24DYoM1B+iKxaBJ6BJVwJgTX2oeoxCzhep7Vr9WXexEuLpSuKEAeBWwzi8GYSOWY3f0
vijBqhcCShoyIEjUm05RnuKGOw0oxUOU2jUFWNjk0MdPzFh0hQTRMm0H0rTlYBhLNN7j3tXTAexf
vlCB7NMMvVJOXDKgVNG/g2d21MSN0K/LyK5IuYNOD14u3Gf5I/CWTm8thAxCQQrSCdDF8PdKrNG4
DnwK1lk5El3J5CF4rCS7LsBrEN93hGw7/RZld5snugP+tb4wMb1de6j++5XBnBqqW6JP9EWl/wpT
aZcI+q8WHKNVZaJeg66Znti5iN5LSjFNAzUi1dwOBGPc5CVBRCXl4LFii95YSJjG4UPrjFNxoIH1
+hJl4Fa2i1TNbWhbtwF40POl3koOpsLcXl5JbfNGzcpJquoB8oWrUK3ANqyzY9U3K2gKbuR2y5MD
k3qXhWCo7urFdbO64JpgVJDTgXwy8LDGaHRnrqmtxAZcPYP2QFZ0pSzpUltEyz+9mf944/83/CgO
/88XNP/8T/z5rSj7GsJ/dPLHf+7it7poit/0P8d/9uevff9H/7wpP/IjrT8+6O61nP7Nb/8Qv/9f
67uv9PXbH7ycxrS/bT/q/u6jaVP6uQiedPyb/9Mf/p+Pz99y35cf//WPtwJF5vG3hXGR/+NfP1q9
/9c/5LGz8B/nv/9fP9y//jdp17HduJJkf2VO79EH3ixmA2TCECRFoxIlbXAklQTvPb5+LjivW2xI
JfTp3la9egATmRGREdek+Hf3efyevLRf/sX7S938798Y+Iz+HTpd8G2COALsM2bHhf79r7/i/w4v
Oml21gAYRJmnN1leNQH+mfp3CbBfWHgiMCEQokj72//UeXv9O+3viMNQuxMUAX8F40Tub/94u3/5
Tp/f7X+yNj3kYdbU+DlzKXAb2jlRBvwc1t4ip8lfde2gqafFkdQO51FyOx7IxYQEop0B4k0ECUL2
wrN05JDUJwM0MyOT97lHGkGvX7nMuFm4v17tX15l2fpZvsoijSqtNopj2g/n3oCSKlNvIuk9ajac
OZGQ9ojQTMBBQ9DsaJCRXLMTGhIeLV0mO4TB7w4W1JiACEZllJUlJo9svwKk+DKKX77gIuNGk5Yr
bTxcX5AjrUJAC8Bo+iJhICIzJ8YYAL40GEsB8CFAkFI2bG73a3fKLx3w5WsssjGrMvHICniNyAkO
E4kxVtSD6E4z+jf0AO8Bth0QwO1V2tAXjerlgxfBROOYLPOS6+9vtTPHmJB6NTgbcL5ZEJyImdtT
aBYA6OuAk86xr4MrkwbiyUQyhsLscjhuHoTubt0e9su9bflqi4u2B+A2P0JP8FwnRCmOqWyqk+1P
sDaEBzvB9azfBQQDYUjtmoV3YZmNIJqpRCDXlKck0/SptVgEwhjz0ZTGPVVoEZ/jYjf6JwWYNMrr
SCa10cB6lsFOJGs1JHcVPfjpJM6h/CZUM1Jf90WEk1jTnsblXvMpOk0g/UMLRZTNiD2XA+X5Zy4+
VZk5yS+irPO1Xoe2GJzZ/DWHJF8wTRbuqXp8lKCXpuAQp0jNOiNvVEGHIE9c2YnnwhvD28r5jok3
eWrMiIPB6HhTPfnZfgTx4NeU/6p+AY/X/BqVZ6jhQdsXRaXu9YfQrF1+G9/nUKo+SznY8AbkNrPB
KO88N+3A2THSyEQ6nNDraNC755CSeeq5EmtDS3RwfBOIZaiJlkakkOjUGALssBtDdFGJueE92+yA
Oc0rAhMPIzWDoxIegtiSGPBwDAn4SefnoPOls7jYOEvN+SwRZI8Xp+HcaDs2ugTVPee7UhpuupoE
zZmXDmCj1hzijwtosD4A7moJJJ02BYcSLdgwqREB4TvoEWEjSzOqyE7YXeULOymlfUmCYDfkluLf
daWrDU7mX8ThIVTvf/4ZXzpsy5+xuPHVsjgmqoDYOUIKTO9pGzuQlcY0wIkIPz0K6j2kmEqCDUTC
+I6JcRd7iAuyxmZefY/FrXBQmVxjB5xD4BhzF8NVgeDe13+0EIZFHxX+64jQbaDD5XUMtsyTyrht
/5EYAPD+vCJfBq/XFRGgBQwhYBZapItrhAL1pp4DFfCsgUUaCLrwmoFMbCQv6EJA+BDq18babPIK
OPtyhG+euchgfgwfharDM3uDi7ZVZUdA/YUoEkWTYSBDbxatJQCOAksJE1rAVuNwer7rsC6TDps5
I3PHzp3RozQX9up40JT9kD9MBmpNXmfdNWTXldz80/suEtrAqn6lCsVwTqJt6hkx2Hngicy6ctml
z8w4NKTSRofUZADh6y2NM8pJB2S1C0kmO+VgaPDxjKCEzp/G0pVRLYCiBo0cb1b8N5ng6GdGUG41
xxPMAt2uYuc1uqTu82iboMVFWVvBdjyDeQgCYpa7+L8ldwBZ87AABSkNaQM6OwLMvXNos/RrniRf
YFnLLbJIpE0F+RSuKYdzW8FQEHhpI0zf8X1aKphZ4JaJK108ohI10AXWCjkCiae2NYbYCRKnrQhQ
6Qpku/YJzaw4XDFG/jJ2W77dItuCCh+0TFoN52ALHxkU78ye28NZiaNz/b5mWnWlPfy0FxYZlBmm
qptk7N2RtSrAIUrSgxOYW0ltl4CrZm7MWUFr+ScvIQPqRF8mgSmTWv0FwVv4GPgvZRaRwD8mHoVy
F/45YWG3YmeWsNrwWbY+lkuzSJVsFUesJyLazfMEn3Oq8MRGduYg7cegPciWTzWjGI28tjk0g3K3
qE0FZx+9fuDDlE1mZD7Edqx2pSVzDSo/LOISlaSUQZ2I84tx86uFp8zTFcHg4EGUfhROa4Ubj1RQ
vb/zSPQxQHQQYw/OghfyU7w6NFt9mUVOCPxgRKcAL6NUj0HyHN33kinVFJbXDS0gHGEwRpaTioKE
9qLl70rsVNFlMkQzAsO+Jd5aRJ6j30+Ls8gN8tj4WgmM9DmCp1RZPYCYJdgq6YwmtuN4y03PkGb6
N5QJv09Kn2F5iWDCwCKrAwULUcYbHiqsRe3wAyr37BxbKiQWWCMeNr5P4UIpu0Vsi77FkiZ5g/hP
vKJ8xX97ybl5l0WKkJVErPr5VKOK9FAnWFCDlY8j7VG+F+5M0uvsOn0Jt6m8LVFsQH2rIbWmj49y
awDnmyHWZNl27D103sDsNn9Om9La+y1SQiOk5SCLqEIxcJDTj5C754KXwtMLc0b/QtY7kn4r1TG0
u/7QRjsR6sOcg4yRPbbRvtGTh45mdIyeQFQOuteCOcfMy+jdFUmAKpRMhgdNGH2O+3VhaDE8SMUT
7g21QDPOyShUj+W3gdtM467loKl9iEbaUU9XbXDAjR7sEG9l4rP6QRZJIFNaNUl4JIFItuWeCGaQ
3o2pR0qL2fMyvoseDm5Sv8JIrMRpLkG7cjH1GGsosDicgVQFR4uYzBaxBt+k+nQGH/vnj8KvnZxF
KoBPRDEmGmxJalrU9kQ831SEB1l6jATIpCCueNAWUrO7OEIwthoKuoyMG44Rx6Y87bG2llivvNMX
rbpFDF6iwrkcVjVygUM1mMFBc33a6TCRderzurToNWz+FDkW8b5FR9brKjxL0jvSFXdaCx/eExhP
4LXyD8I2M9XOaUQH2yYWaZPimrTlzfhtgFZIf8nEA1R7y9+VASARwAnvK1/n2yMzd2TQyIEH4XJ4
JDWBOHnwEj2LlmDKL4N/AEPNbLDRj11hqCGJ4h0EZbgUQu06a8oe1Lv0zAo0MOOJDFh/jgsP+FUW
p1DeXi3J5xP7ZfE+X285dRIjSfGVGotXIW9XndGi4MJ0TdLDZBOIxvhSmOj54HLsBbrUHNQMvnxG
yOyEzEKlk5qceNaI//rzon2hU1y3z81bLZITX/kTE0UoN9KUwtAqTqFlQJrfMG7cgxIILlNlh6qV
vMgma6drD+dXlmT++5ur9pAIIfCA6XyePCszA9hfuDVhjrO2jA9N57UYs/a8xV1EDgFvVQbsEMYO
X5TSRiEsDhT2N5gHI+IzcHBw09hMAe9LQKyYNprVnCpLOVRrfr7fFwU3677IPwNfK3mq4afPRynr
8OuHiYzwvBIPUv87z05yKUGC8PdIKj2gs8ZlipGSPO4CMD8a8VKO20IkK5vh2/h281KLpMP4cSeF
8KXFFg3YA2RxaiNB3Y3KQCETXHFJSuaU8fNTv29n3Tx1EfmDSe6DQEEqxm3NjO0EN9YTOz16fKn3
+CPlCHpWYCrRcQL1DrxbxcpoaPKskYdOzsNC8EGO7gfYB8aZA6JYXEAcEA5ba13HtcVZBP8JQPN0
0HBJa0ijOiMtWTTTyGDDvUwb6UhCgXC54Zv1mtLq6l6ZA9/NMZF8Pq2VuSE7ANn+kge7LqAM4it4
xPhC4bNHEhdXooaGFVEgIhDjygs6IAV5Fz3J7Vok+77xefPBFmkAPIMpVBK8j2ihtQdPe55ONmNA
p4VDXOUJqDB2SNY0PKVvW+Sfj10aJpXQMJHKAvtEAIQ71zB0orxvqvGmS00GtYm67SCkMkEgzegZ
q2zvueYgTo+VaMeWzzhiuWMqMx0PXGq1hKMy9IIh4km5wlQKUyMFZwqdm8Ebq2o2GFsxrDnMim/3
GZB18T6WbMhBCVRMtnCR03rbz1ZV3r8wRRbReB5T3H5pcaxTXutRYKCVlVk1S+sORNpd2eF6Piuw
WYyCe4sR0UKlWUL5xinQ9VttoKy+xyIwQ/QrHETvr1RaazRpURBCviEwVdBvBcgTqeKbqqP2PY52
4J0iNOPi1xB8zp9jw5fx8HJBFhG7boZQCJq5MyLbCRQdFNHQ5lYA1xGMQlDEhqSA7LO+tse/L0dv
NtscDW7O3AAOPVYgnvc4/5HUIPqhnZqeiurcykYmgXVrYv4pZqYIcPR+vjB5is5JRg1ieLRXmN8g
uxbwT/SM3k3WJjRzqPmhlFjaLVXgoQ1Tg88Tf2TzSRgn3XsOoSy16whUL061xdA4MWQUOWjdCCjV
aDMaEXSKJgM3zRgceMsDLdqquJV7y/cDgJt1WwRzJe/UKeyv3XPMhQP5oQtfVMib+cJxgvJtBDHF
enoWA9ibDGcfdHgm/IUakmU3ORwn4cESWhWBV58hYVJO3kLByCOaYnwQwqhQklSQBzwU+/BjTAuj
K6DaNg+coVjb1A+ijb7Q2g6cg9lPa70I+w07DSAm4l7CJyTFTxppyFLBDnMDxyKlU7wZqm3fUhmz
awcXE+jIVNYUuopMfz4L348Ib5Z2kQYChYF9wXz7gIV6zFA1dsrEBom90aw2smVrZpaBTccY+RtC
HFfs5eLJk08RvGDoGvHki4Tv8mAucoA0QZuXnavZhiggeJjjZKBf6p861Yp4wtyJKB4g/qBDX91k
DCiui2YrbJX4Iop0ot2zxqxGz+/7C58LtDQ3bvpp5IT8mpemAVV9DI0fFpB8Orx2cN6iqdO/cZWO
q5giHGFdCNWPTTQYa7Hj+/nkzXssorgEXyGxlRE7NExqnerQwqPtUqLJgySphI74VjqBy/0KaHnx
ibZa5c5H7Icdqy2Ct9zLk5x0+ZxEYCd4RNyKYFRLY/S34/bIDSelOcBHsy9+hZAdMLkUyCxR2UwR
zJA3GE8VOzWENfi2HU//BgB/7e2WEb3zpUzpsIsbkj+E6SavQz1QTsV45iA8MuaHsjhUsQl0izds
y9rt2l1Yu1VrJwodTNwz36G00Tpe+hJDs6J8ZsZtxr/WieWJuHy3j3NWGLrtULiSd4bEop6iy9VU
D+N0rrl97x9KKM2sAoxXv/kiX3iQ903VETEt2E6mZKbHYCtbPMWA3PAItOVEoHVMwWgM5IXKt38O
DeLK1VdbFO5tFpexNyFIzRcpKEsARZ+dGvaVFdyu23Pshavu/TwEifkxHoCs7I5lZkMemYEcsgUj
JB0KM7qG+CyZc+7AHQxQA0hJ5KOeN5uxAvD2xQvcPj1xylNXnBvaAg3GAIjmP8bNvQ/TKOXgVRbj
aPK2je4k//fPv3Ct5tQWeUWCN2qoybgvYSRpFiFNaWQqCeo6cwDaYO7GTaw7dXQ1/s+n5afTtIj/
aeVNUs1fA11Pq0O4ER3MWyyOFla7mtmvGpk/PW0R43to7yZScw1hjTOYTEgj+Cer8D2YNGf8gNYk
9Av79w7IJkFv9JZAlYODEkagt88hOOfImaA1w3v6ud2ihczptRW6wW/FrCBWaI+HSDQ1C3lyJ54g
xv1QOo013y0hyuPRwcr28DjgNUh46O2991phnADQJJnuxlc0bQSdtyGdA3+JXQrvBQ7CJ2sp7vvF
Bq6GUyVZ0ZYEfS5vuT7XQC6Sd8ioCbJHaVUTgZuVopeP6n2Mu07cURhgEgFTK5GjfnsYu9We/R+2
2+eLLGKoBv0Vvy79vzpd23kYFwJUgRB0BOzFTp5hGiJGxprR3upzF9Gxa9miUyKkDkzzQFfj4SsI
4AT2Om7CYJVJaFUYYQLdAspDDMnXfz5lX6j9/5/VP3/2IorlucwyyYSfDe9hjkAGUWeBbLCa7p3R
eKPySGokeK6J2QSVcPlEbknuQd5LPbfPnLU5rvJ97fX5OouwlkpxrsBGfQ5rACBBpug+Tm02B6OU
3yvNUfG3ZbVVoE3m5VbO73A3AC6CN8XYhXVdCVL4EP+CoV3SOlDrEMPdWOw52UlaC3xKXf6AaAEu
0+ArAWthYireQENk9K0psSvFhSd22W1SxQpbq9JcRYLqt51NaIZAlpMnEI0NIAvsstLWi04aPJqZ
/YCjIj/y6B9Zsnw39U7oEelpZkio47sA/IvXPWbpRfL2exG8JSMm61e3P9ySP9dsESijYBqLlkEq
mFnpQ0N5lUwwqbcr9b4sTOiywJ8lAGYy1aPnmRg8959YylyigrDiRYwEfex3HuxjD/B6tqCyFTJP
JW/0AsbGh9R3o9LwIGtLRBeua0bHQTzWyETw7E2ppZCy6iUnHj4gEqaiz7py8ZHWNsQiGMcQxg36
EKOr8sOzmtIWHhnIFgaGevSs8XkCBCpm9CjfhN0uUE0e2DlcGGodDYIp3WbqCUynsSVZPE/WNdJD
agzDgvvqIQIkh9MBwc1fIdQGfJEWbNRu06TA+JpNStrEhKoSbB/M3vbglAHREKPL9SCExzYCEjy9
zSQ8Z8Y1XP58Jr+fPwOF/Y+YuEgJYMk3bVHOfad5ZsjO1/ABL8pApA2KHxlrJLEuraTbLx7Oy0Cw
KO/HCEhWTglwRUvARYP5hjVj7ABdbc8smPPpnlPf5Ootqp1a2+dIvugZ19asa4nbqGdn/QPLuxDw
9urnSXZ4zuEmVBaxlWJiEG+Ccg+xTYaU9VkWcU8dap2VwTO+V4BgE6ScCumBb44byJTx9ppa0ReA
9+K3SQCW3l7t1VyC52aIJBM5kpm/yJDYozC96e4zAgJMQxjBgcp+AGEhzNF4PcMfQrSStgyGPugD
9O+RWTMOI0OqEOURrqU+NK7IaJeQ/YOLqJrZaWB22WkMzJWtMEf/r9XBP7fC9ezfNCUgFNyIHNDm
5xRCQ7muvnO42AwsHd8gsoKE6EYinGpWnrq6XotcmEplGpQ87hNzRKkOhWbmgLCx3LMKzRklee75
YwHlOyiDWWVpRqREBDSkBGPcodkKsZ1BgKpJMFo+MYXLajZXuCmcGuONygEIFbg4apWhCXtPvffX
LA3/0Mn6XLJlQuUzVa0mBsLEkNCHlUwALJ6SYvPpjWBPAdo3M3WftaNfqGYUxmY5vMp/mValRVoV
RskLowYrWEMGZ6vmrsTsosb2eEuKTDZ2hdkcdAedRpggxcNe4Bx1+mAw9CGdjEHIWk37h47756Is
8mrD+LkMvjUAN7jvtR9tCUFrZDswoD6yXC+gmBIazGW4QBAPKHq95vW0MwLegmu1ktLgZYJQJiCR
p2rDu5AaXAk+f7jHf77eIoWpg9cVRY4qpKZNAKVuS8Jx0lNLgSHHFOuh0XwMtDqJHRqh6bgtk91a
5fGFqLqMEYtEE2WBVo0MThpGdNCGB4KyxTDT1EprUk0F9I/JZjsL+D22ICGBjDqiiLom5bZWjl1B
AjfnPfQYOfPCcL4rh/sZ7JMQTrJYgzeu6LDqXLR77aqn2wC8QXH9kdNHRaFreXf1FC3SQdt4kxwD
cn2dVsW2MHyM/GPanXhwrFCcQr4wdCSWKlYOQNq+Q7chhMTz2jGav/sP4W+JEWUmqHBC2G4O3JzJ
ARkA2Fv7HpBheNMEuwJSgKWq011xzqiteifJt2LlCu0OeRkRnbYX0Et+jsl/aBT/c7PKi2ZPUzaT
r414KYDXBMZUMLaTrTE7S9U9+LKC+HsgYbTzRwevZ+DGBpYMcFmzQnxNReFByt9mbhxUSnsQWEx4
va3UTGunSV6E70TNRajV4uasDvpgTr5VdFbEWGm5nWRrEh1G2oQRrUtHHEyw7KOTXF8SCOBX5yFy
C2alVfGHgfPnei0DcsuzVSZhvaY7sd5qqpOkpojha2pB/nu6E/DHb56eknX4wuqnWoRhLwnkvBTQ
o8knuxBpR4D7bN06O4vZuzeACcXtoEM7DzlaysnPQR/o+Dgi6JP7QjmX0kOTXiZZ1HkdwCxj7UP9
oYX0uTKLqMyJHbh8E2quuYkzzxuqGftDpGuvISn1OLe55BVoYZnyKKH0tbTwPVT3s9KUF3HXR58e
0mz4NFe7ynug0oHmwFV7oinBtAuYjdU4O2++n470Is7CiAWmFDweOYOlkwOE9OzoIuLi0VlapK91
rf8wTvpc4kUtHTd+y8Jb8RrWOVM2co22KhQkDIUGM+wVAso+j7YJLTXyc5z4Q4vu89GLEOoHMK/l
5wbWDDf2CyOvXgrpzo/2MX+uGBRzwiVJ7wTmV8ReGAmjpR7qrxoCPTo4kCS8dFTNImPKMHmCssAx
iT8obN2BywI8Y6hPfXDizdwssC2HVlfZJ2ihaiF0h3eccJb4S9fWRiWeRX+bWWsCRX8YUP/zty2h
LVXSlgHDev2ZOXekhqMiroT35X7chYgnOpR4K7jLawDK0bIB0HGiPEYSJSDIHY1id7X/Pm+aHzbV
tcl2kzaFSC0AR0fanPdx8MTZQUkr5dgncBSESjh0QmFVaqet2bO48ovWsGZwKKxkKmURc2UxZD2m
xFGeHUsxNTS7BIKDeoMPBKRs/YKmHTzpRtBCPiZ47uHPpmtlOrScE6o0yglaTfPRa53KGosNXGQh
TT4aLTcXPKvH4upt8dOKLYJyXDCsGMv4gKU6B0dvQFtAkt+SdjMI2zHfs+M2+jX7F0Q1cA7Htj2J
2jmYLiJEMoFGDN9ZpiR5uFGSY6I8l1Gkw00C4N5to02gzuyH+jJwr4x4xw5HUFK5V7nbtdDi7voP
sfwFLKoeQUyT73d5iOWY3pTcFtNX0GWwRJ0x9CTAJf4VHDMpgH4zUFJxZAWqLqOh0Tt8YEek9u0c
8AhUBqpR+lYgbALcjOmoHotqJOB6dDk0oA+i4ps+JmK9lLo1LL1EFTLdW40k6Qm7QOKPLJnhaXAu
ihlMlsEPYIJNSJjQ1SYrBkpALSy/OckYI/EE+G9Unm3mFm8QRB8DS+wPUJoGJhwwvxqoHRRloChd
26vxaGi4WmLaBPGK3cieRgnQygPYGAa8i+SCRlguGpW61zwqISg3Hs0xWAPWnaOgSASc3QKai4tK
OG6xEfppm9Tj/B93kDHtgVnQC8WAkEN16iHHI90xyW545aHmgEpxcEuA/oXjbLgQ4+H9B7AOVdut
lULfAzQ+w8Aiv7YVK9fNjLpmj/ED51uat5Meq9/1sX9Pf4UQwQsetPz33D2C0yfYRwi7h9plV5R7
VjfzIo82MpOUoj+hTJzbUoBDNoCxNS8BTH4KxPbNqBp95Ah3hfc8QDZ41z2GksmPEF4nOW5CDJ3g
fwrXqF8Z/Fd+Ne5QGGxjYYDOZ6bcb3jGmlJYAthjZ/P+po6pBq36XQRJSp9CT38IjCJ7B3avwx55
hPxkgT9wgcodD/xTx9HkwmgU4pVTopeehV0aBMcodiR0mJ9UzRJe+JBAXnzmcoWmgBBRGy0wLcCq
rGJHV9ppSz2BsJOFpGFwOZ4wWUOkEnCMjApwdMw4BKc2OSP+PZcfMdEOIW6qEynW+EFreXHJjOa0
QhQDFRUAkHg+C1xVJFO4/SFkVhd/2rTpw8jtqvGcK26Ic572ttjaE7eJmm1P6vscbgdHVd3w1Sab
aA4JoRqs9r0XHSLSAzyPmWDDPXU4i9XcKEvGTVM9e5RhfhfDfdfdQXSVpMEKZ2Ttgq0s6oxsCKei
hgw84r+4qWvMMULahKY4bCYMvqthm/ZHIQLec3pNSz26wGk91OW3Ys/GRgbWYW63GcyEd50I22G0
xJjTKupuDuk/hfxFPcKVQsCINb49+I1hbrVAITKGl229kGgCQLyKzmDSxKHZ3z14uoY+hLyrmJM6
nrB0zHuF5vFqBfztO6lgQmuKogqgQuOdbxJ3zrN/DVHF57kaFOwSylC0otwH6MRH5rC2CN+X3DcP
XORpFvYicpriXlvTgXjAq8Daggd1iu9sfzwy8Bcnol46MEJW5L3Pn3KelkD8/1wafn+7vnmLRfad
uDBK4PrbX2/XCq/XwlMKaaxQh10JkZ23hLMi1pnUR+4lul491srw71E7N2+wiNxMWvpVmWIzjFBK
Sgg6ZYZkA9oIPPngsKENLmYWvkTDJQOWmkxoipoRumgKapqQBiAZaVYISEN38spdDFAa58T5Xa45
EnMeoeIm3MNoYgJfKrEiwPeHUy6tyOB8D465+QXLoF/CNC5Bp/Es19tMeevAFp2mM3wKuHJTWoPn
ziamVpUffCBDImFTJ9tEdRsN3HVh2AienY8rFf/3PaSbV1pcp1Dv13k4d29qWJgGsPseKyQUZV/J
Vo5pNRrrMOFGSFLBqegEnav2fH+Y4xFTrpm0rS7P4p4VFXGX9RWibGdGh4TF2O7CFE6fWCFvKykk
xGGZjV6O3pOh3TIcruY7vj37JcrPtWrzSvP5Enlu1mURHDHjbZo4vQZH8PRrp6nuc+aAawMH4d99
wp7iZF+w75wrOn0F0bFDWh+j0a5y9yKkFmQhA4BqaO1ogc1DIqFTdYbRfbhzaGZb0I6xVo7nt9cJ
VeU4CfRVXBwWkVLsPL/2IxTHwBun/IY3hNRU4B5NytHi818sIK/ctmPBN0ZxhzZc0e3q6P6/e4ml
HmfGVWMhqEoP0pYzCsh4hoiZNGS50P7CQIrwHowwLchZ4dZIit7J85Xt/P3s7XMZrkSUm+AcAlfU
xR7eoIaXyw4KETrrm2CXxxgOgivFm1x1lrSjMomGX2SkY2MIpm2D5Ji1UMV4yMV9iFRWcLQNDrAN
aiUgdn8xxTsQaxNK7AGQxGinaBjztrNkJKjTtpjTQtO9WGfzi4x2PTqx0cELzS4C9YdiEFewgDiX
E2xeFEXnp1PBPfrDewJ67GsLKFxklYXxH3wIVUJy4kVNFtilLBL8IcOogADOGU41NOqsFggzqBf4
x8kFMqHEbP4jOAmGz12SYReeV9l78+lYnp7b5y9Cda0pFZRgY3Ymro0GlH0grhxmmE7Bxp1EpoDr
bELGO8kSGRDjGVzH9X+D0zjPyH56i0W41YYx0JQUbzFj9kswzyDKLlOttkdw0AzJHWxBI8M8KQaY
QddqtCaqHn3pVPpPkufteiyibMDlcTKkIb4Hkd541Qgxn4ZPOI9Gg2eIpCaimW2ALEv2khFtIEMU
/CdUQlVjIS7DQzMKSjD/WrVgXJFN7ChPmKY0WxTrOwBXusaQOL0BjS2vDM5ptrjraCbb0cZ/6tLf
mCNW0AM44+9g+UekcJ+UzwKMaddWZy5gvnynm3eb//7m0DJdmTDJoEwoLSYTvqjvuRUayhHmVOjn
kTXL6G87rLdLsahk+r7rEzbM2bMSPrOGmBLokujTa1BeBIAgFeh/yCCzw11qOM5tRdHNMPlTXJUH
dQBMrZn0yvR0gsEKpvPiTgmFlWD+LdX+9g0XxyeEp5E8NHhD8K72tZ1sMaLc9pOhVTacZEEkEYCH
mOcrYnzo0HBQ821TbgIzBttkm4P9n+vcBbNXnipXrBULWS0VopPA5fgG+GTtRDD4QIxqngPaoQ8S
wH5sJpqxqsWa/T3w+pClCl/hU5dsmg91qxw5o70HnsloLMCyVu9439XUtz94cVI7thX9IdMmnA/W
CAENJBKcsWDpZwDlZ0GhBxeQNf71t3X17UMXhzIc2S4uYmZCeEgREDA8NHiEY9ws7LF3ilkCQxsN
JdGRsFgSCS7sV6qIroTq+Vv+tPkXRQ/rVznfsdj8cx+Qg3hRZ3tPEgxsjAHqF5GePKOf9vMz1e86
f7e/fFHcFB3cCiGzOz8zDHaw8qtg9Aeu36aMd3iNYh/Wb1OSwUDnuZCBxo99KkG/u8r3Ql5AxqQt
D7XgH0QNKMyw3+aTZ7CSAoPA+lhr20SAFSL+CTocpGMgq6OgW2UN2SFWbMgCsqZQHZj4dyEVd9Fk
Mc2zAuMuyNA2NQNk03PgXzzJo30HPywffHjfUQHNyPxzE0FNigeoPgCa6U6eHhRodSQUKR+Sy0+g
YIcmkH9JcmByo4Cys5ceFQViqPdwkIZiRUVkHvyU/imQoP2EIkqvIricxnN/TYbZHTiNcAkMmkYX
zWSyMkuFQtzPC/8tcu524RdVWlulY9zn3oRBfyABKAPZFY0G3pNK2kcoB3l6pVHcrhOJlGul0dp2
X8oNMG0WTVmEoCLOllc6MjL7kNJZ/EDbbestFBD4x4mqQEyt3dy+ndnc/GxhkXx8sKKgLXg93h3J
VSJ1s3LYzHqFFpZvJRRqrpAkXFnslZO19O5kUk8GpgLpf7grQr24F3C4cF3EPEWPnYnKbvC8dlf/
dshw+0sXucWPtVhiI3zgimSY/8KvCUjX9+I8i1uNZmBLMP4EB41/lDZAedna7+EJP3ytu/jtCOn2
NRYJBJrlkVqm+NYNyVB7v2EA49aWV+jaAMSLX+jgNjjhZWXB5yj9Qyi7Kt7c5PGA5xqhjFUE1AT6
Rg5LoTjFvAY8rftOj40RWdYIEltqzKh/YtfI+as/ehHP+0YYJ5XDLhOByx0fZvRBJO0At0d1VVkZ
Bmmoe1Y22bds+9uVXoTvge0auSpSnKrRSZxGtRWJ1r45oEGyB+0R+jbhNgNJdoLkFuWgGwlaH5IJ
sFrRCxw7c6fJXlY+w9q+X0R3pVG8Ua7xGeRd4YgvM788NuC5jiCnlyZY/jPOYOWZKwn8qpx18+m5
RstgToi1VwtDMJs7gTNy+N4amOwZ6QF1HA+n1dWnrmy4a8fo5qlKHEtxOOKEq+CoW11F5z5PozdU
DfUIeQvydmhVzGILKz/3u570zVdf9gDlAa5gVZqghOzcjmitpbXQBMFFs8JxZywwO8Xz/J2FjNSB
1bYUdEhp1dJwLa6Ki8JZmPhEDBWsehaiIFRMwUXXAZ4RqF6hncXroPr2a54Dqw9dhDhWkuUxYHCT
mEG5oa105gCmGaqVeQJfxa5GZHZtvVe2l7iIZ9kA2OI4l+zcHZfr4wOw0EQ6JR+z3Md4jjZr8Ms/
/EiRh2imygvikqXlC5rGTSVk9BKHeUvt2sKI7/9IO68lt7UsTb9KR92jBgBhJ7r7Ao4k6NJIaXSD
yJRSIGEJby7npWbmcfpN5kNWVSuTYgsVPREnzpFOGoDA3msv8xtL3+VfhnXkUq+uZhbU9Yzs1/Uu
TsggLcSznlGwd9EKatrCm2ylD2jBLnvdZjzEdBG9K1a1pTxKzzMXn37573H718UvllGc4dBUyGwj
ZZnvc79dScvWXdiTC+dcX+2/CNK/rnWxekqVz8mynWry0754WUzSKST5+Ta8YVaJoM/skTxF4D99
usu1w2l8HsxMvBezH8oOa+R1vlRBX8ffc/VRU+5RQswZuvQ4/9qAaUOm4eOOBDTRwFowj9FvdKrk
INnlIIAXjBTymbbw7DO5OLjETmrAZ4VEk4KsgQ5/G9Pez6MlPhDYheI3lEwT2NRKZquP6xH01+u4
OL7aagglLBSmSrNILONnAhICvan+jr7MYgC6PX5Dnjxw0VOeWXTTovrTa7k4pQL8UetjwGtRbhPV
rUGeBYwxusZWMAC256VNrmK6DPPXR73IvVH9TOM054I13bpbw1fs2I2cE/ZE0uMJHRzpp/7COpDn
+CpXxdJ+XVgVL6Dc8SnTTW1KEVhZ9NwSX6N7WCzD0suGm3O4RCYSLiEG66I9OgaTNmxODKRXzreD
vlaOd2cUVVBRZ6izSWu/OXO+jS6ysfMds5lnpIoXkQCNu6YQtSmbWQrlunoB4MV0CZNCgl+A4NIk
1pAgNTJLFr/aqvvPl6OKF2EhDIYuG1OqYGUZBVYI4QEV9QXz0ApZrYdW8+vTl3OGedBW8eTA6/O7
uOaZnG4CpnDx7WxZvvhzQMbig+X7IbXQjoJ6NEJOHOT0SkddwF5zoBlod3RUH5Ln2C2+Gsw8Q3iS
1uJWoTeCKnfssXgrqOHWRNxNwIclXxPaxoYb7ISVtkIuZuZknL3PaYN/uE84QlKoT1UdaHttDyMq
gfydPFfxulk1Npqw4p1onbguGGr2M2iMJazEiUbjaA6mIl24xMvwyABzo1hROgkWHFfh09E1afTN
bYWrNJGPW+Ei0o0RJtnmgj0o344e6rhLrN3XiyUe5tBd5yK/eT0R/seOV8WL4KYNErn5FPlPEVOk
0MInZNpi3VftIQ2pvaca1LThquwD4E9YDGXW0Rsle+KoxzGGWNbxAD/W/jaZoIodzlFoEbhdbAEH
O6LACTZMtZodfzYAjMVo0L50pTUgaxz72Zlf4Z6WCj03xYmqDUzm3vBSpbOKToQY4aeD3ymRUzao
Lx/fonHb9PaZhoCdg5tTrdjcInafI7q/jiI7ERBvKYvKSr8fXRQIhjZ16uKrPj7JJTgo4S0T+M35
Od3XI2VHMUG9Z2udP5+kqngRsku5V2UhntaauOy9kqzkvoJ2OfnX2yo+BBygcJtsyT9uAnMZZFZu
LNHwxx89eYHd9a19Y445Dx6eXVUXkT2RM1VRpgCbPMERZWZZ36c7gRYmwsAZj8ybTdeu5///ubIu
B11HUc6T8siTAIQGMaF51dxxwcZjFs6KynGX5Dk0kCJoLlF7Jrs5FMJVwLQpKiq9L3FhqO9r/8O+
18tkbBYaCSptGzwPXqKbYX/yQVC91qtjbbW26NHLvBWez3uo8xmx4b9xfn+8gYvAo5SxrgY5mQNR
xkNH00nfyg360wxR4vvFzczVroXjj1e7CByqcVa0QeDjRlvNDwqLXRp+lZYTj17GkIurTgwH/Gvu
/nzhd2W6yzTl44UvYgimRsfmOHLhCfsry0vdZP+eCJ+qm+/l4sdJ847HzUTKGrI7kD39pAuLCvey
Un/03V27V0DcMeo3aeUOZwfwW4zlk4MQyPGuHqzii0bXfdXrbrKb86e6qjD88d4v9msYFGPV6sQ/
/V7zUcR+bDfStsKh0zZQGt6L7qQxivnUYE2aSD8AjIVHDFnFbbFOXPVlKq5KzjE14/vX4pZzZDZG
vwP7//R8L/buSV60KnY/3OOhfNIPUMid/IXl5NUrYLAPWWmtOxcnkdZDhE6BVoIA2Y5yzIMWuyRI
D4rFXNdBp7m1xKMbf8X7fQHJ4ZvRIPOkeNAIbrE6N6xqA1a78mWsoegVVD/P6EvCEX6aFhDqko54
C79q+efVc7Xf++sN4BHz+XQ+NqqqpwtaMVQQit+ivEJm79MhcoJmKfjEBptDmaziz9eVtWuh+uOF
L+rJs1D+/aBVUCrbC1Ds+eQ1AO5luJ/ShHB/doQv8s7Yha/aUkey4mgHhlt9Le+jg+7pj+mqPEib
KPZiX3sYnXG9gGfVWNFzreEOPq6Lu4xRnUIB1+yMh+6r5A2mjdpNdccFVxmHe32ov5iPFBSSdXSG
fYwsMSCz9oaXi9w4JNGXatkimgwG0cH2aJLNML1ht8A1NGQecdt+0R8hD67e5SqpwQu75ty0B++0
jkiGneCQVJhpOwsf5pdX23iSiV8oztfRJob5jDeY3/sMjxDQQmwDtUnR0h4VyR6ekYpz+4nINhJA
oEStQN5tS4SrBgelgeN78hbl9oIdG9h4/b1Wr6f7GveijbYG9D6iL4HOVYpqZOqcd1/xBgBzu7hR
OQQ6BpZSQavL6l/PrwsK2m+DNy4nIXNzd3b13cifMn9adOKjvkxWkZ970a28EtE3GRzxidLH6t+0
jf7Sw4TZa6+5V93THs++GqHVH4DTasv+oO0l++y+o8TbFS5kgzehbvPHhZU/nJHNz93QK3fBHcEl
ZX4Lk3otI/RPF/wQecG2X51dg9b7U+maU1Zvo0Ov2xpOwVCiUNa1a43PLXgdMv4zCetVwBGzXlEy
RF2fXEs+bwlBXGiVHNOzKp8mNGdxR+F9lqe+3QI8FmhyUugYfDUzOZeS4zR3bl0/SX5d/6LECQW1
0juMXEnsFw3LcGztHDPvVUybUCen4kRJGyICh3eAIr315535X8TkX5e/KHQiFSRAFEtEhNoue0Tv
jyyztjpb/doIPVX5MYjrM5zx4yY/rXINDjjuGILkG4IvSNg209VO7bLwUrrqgTP2gLDj0FHE+7Hy
FIGF1U60tup17r29w2x/D9S/bvyiINKxWewDLA/vYbJ3FeCBhHN/xKNyMzAt/jrscl867gt7XB0b
q1samidE3mlcIvhBNsyds7oOwt24anZ16QIgVHFsCizMY8zaym8RttyHOyAYDf6q/njbl5bqA8M5
5NqyOjQ3iDTdpTfSV1Ymgg4p69obUGNGHCRaQbc8f0MHRJ/sq6yjapmxg+pBV9td80jTJtgkfnww
9nM2XFdhwR/X8kUOdF4UVT1kHQMPcdm4KpJS5rqyitgK6x9Naa7RvU+8tvU6qBTfmqf0Ww/qp6Rt
Wj3IzCear7zBat8gyDbs+9TRPMwtji56wujrC5uysM7M6Z56W3SEFg3uqrC7wMtlelLeOXw8eTGQ
3Ln9Oa3/P73ni0yrkYOg60MmWOZqAKSSusEzwHAEWRLXfP7/vtpFejUKcdYnJdEgfiC9QqHR+NLb
BsoNqZfNfjZj7rNdJET5Oc8NvPemol4Cun1ehRHKeTmqJaBFT1ls6ent0NfWMQdNf7oV0m86J5M6
PISRL9HaP5VbbVxGpxYHAJ/ZTreqQr9LEhStQWq4eB1wPGlfaO+81DfJfbgzbjtm+ouN4YtLGFA1
A6HA0Tf5Mtvo+3hLjfDzuB69eHNmQXMy0Y3ayIeJIYvxK9hQKz6Y1deoEW/yHF4LAM18vWAT4uC9
74LbNuqtMeDMkr73uBUOPLH48c8B6+rY+OMav0jQ8l6P07rt6cxkPyo+00oMzUN5YKbUrqJxVayJ
lkm8rDNHx74M6qqS6c7RZxI/cyO/typ1UVYVHd1kkZ68eLHZBLmglk/r8T74JnmKK21SG72qqPHG
20nkMfeSZXdeIsD15+temfB9vu7FhqiERFRKfWpN7bRltEWK6ovuNV8nlr600hxxLVDgq9yD4ilb
YZk/n5zQmZ3ozn36i41SRwNK8Cc+/QI1Cg84212z1AQrp4EAbOX7lGCQMBT8d/3nz38F+P35819s
mtigyBuTkgPzSPukR8zjPnGq2MmFnxWAYETxl2jl7RtOA8pfN+lWQ7WfpeReOTg/38bFOgRMGKv1
grHT4h4dT69fp3fklvhDuVODklTqXqEIM6GaD9iJKNsJqjTl9cLasKN1tVLtfA0Pw2t38wCHK+oT
n27ush8goyV5XOgAalBEesel4w99ki19vJkKmjJ5prFzktaJ+qNAy648gLkjW3Vj1DmcCsls9VtU
7RVtVYagA4BZG8VhuKfrn0Z3kbSmsdQAUPFT8bs529W5UqN8vveLhCwRk7xU4+JvAKToKSIoFZZw
Vz4u5BUa5EyC3Oib2S+L9mFmZf3en/t85Slcf+hhtGme6udi4MoIfgke1oeoJgkVTSREb9DSR5m+
qJwzhouz4rHy7zOvz9e+yMPKMI3yTmRVG18Rg6zXU+dGm9TKhF0FCK10A7IHDNKy0IpuMzs8rYXG
PR3m5mHyzL5+nw19eAYoSuvnxDhPT5+otvBHWXe+wLJSkLfYF72XrpH9EcEPLDXkfXonkXdTjqCC
+OvhdwMTyt4Wc+56V4L+56dzEWvb4lydw7gagUgCtH83+slvpdd6dKLXKvawO6VsasnBhLUOpLeb
fz+/DwQ+38FF1DULszmfZO5gQgQaqROlWwAsjtGsWnVqU5zICIt7xACzB2Leg7xCaqyR5yhSc3dx
EXWFTIlareQuWg9UQ1BBKWFKdbYAjyGXqFNZ/dQhP69zfRklSw0lclsMYWjaypzXhvx77vL5gVyE
4VOYDr0wcAAMp/Up36On2sGz1HDRi04O4nqcgc6Z879E/2tl4jIUrQMDtxgFiz/dlro19rsz+/d9
KvM5V/x8TxcxOdGOZXUaORonjSl/chcM3YbSF/sPBZsS9KFfjNobwUS4iHZuEwcbuc7Lb2vJkl7l
nlGj6UWH7F7fTK3T8VXywo3yoq8gLNIJyJfaj8AjALxkLsJdNqk+FXy77B51P3foVG2mbhV2OUcr
vFe+/QD+hzwNSmJL7KLsdi9vgFhtsU1dTS1J08k5C2IHFfuluMrQx4tpGjbr4gBj9i296XdHHJ/D
e9NP+M1z+/zKZO3To3rv537Y51FfmFq04FHJt/DmXNGmOY2NsL/Y97edx8d4SZBGUu5mXtFMeHkP
gx8uq0VmZCgtwX2ym8g8upTNLs9edMQhE2yykFaGqttpkDHmFse0Hv+wNt7X84crl6UoNErMegVc
PBX6Gqpb3rhaYHoi2uA6j52Tr893hdcr+FvEj6c5fuMVDMfnR34R4tNEPY+iyubFQ7jcIgGDMCAd
mQT+HJkAkuC72an2lbb852teVMkQH4JaESB1nQWK+Tux3hrNNhOxiTzn60r4oQ44u60q8aYrdp12
pxtkTBnIoPFuwNJj4cy8/uunnCHLE4xF1C55IEYQRF2C9/F9nLzPpU5+atMgncwJyrfZbuf1EPXr
ahcfviy7wjjHnGWyytWmExXE4XhrYpCE8vi80t47ZPX3NfbrghfHFGyf0ejNbIIiiSltydwHd8cg
FCzYulmO9B3l9eL16KUcpZ1d6W6LOoGj/yy8YHQAdNTWiQN/pS4s3sF5Tij0v1iAv27v4gzLW7Gu
RJOnP2m4Vbb0qOAvveq8qfvHqg+dWpjbdddTql+XvDiwdKMu41LikhXWkwo6MUFHYVlRvudeeEgZ
kqgz9cEVJvu05H9d8uJg6k9tJ8sDL0EqV71jysDhBABMBH5V3A8xwe4k+6qJOktHO1R4XTSbNPke
xnsEmEh5JfjucvmUnTS8eTfpYtuEjQVKNEOALaLhXGyGk0NfhDfEA9NdrUHP19XzL7Gxr5HZ1SkD
v5aGRaGeVl4sZ0jQLFvVfvcFPlbr+HX8FiNqJFjmg1owq6/xMwcKuT67SCvUSYDcO9ZM5FXCcBtX
Toe4GNLMXHHI10FoYT4+symnuPOnVXtxap47PYuNlgcm8GzC1WRYwCj1nWtSL01HmnlBV6iMeNbj
5o3lkGgayvvXP0TiwZC6QGEx3tfqa/mkcsBhDuaBvLKFu5D0KrOrlzb6NuDwg/+TF7t9dd8/QkEI
YE8rrpgdEH/ip3C0j5Ax7krQjGd4c2iMzcSra0nOp1u9iCBZYtSLU9OB85t4SdFxmdHSFF0QO72D
/EyzrJitLxNM8fIbM/MrR19quBElLl4j9NGXf35TV5hCn5/cRXxRW0WqZLN6B1eQ1FU/NX/cjmvp
DIMMMl27KVfFAhEcq6ZXTRWar5MVoBV46DJM3gLHXYpQbTOv5H2t4Pz0oC5Ci2Ee01oNzkxf/SF1
W8nKN+Iy3p+f8zuGMP3R6gAeQJWnjy+tSnDvPxaCzU3nX2UghBR19V1j+NGq2LbBvY4kitUv88BT
TcyEVwg7zNOurqDcPj/Mi9BUqVmjxiUPcxr4CBYalb01sQ8maexgU9I0nefqXzmRPj2mi9gkpllz
PivF1PADFYNs/GGSnu480w/o5s2u3/fz9GJrf7rexdauR6FvCwNcQO4mdIoQhab5B5hDfOvX8LEC
v3w2qOG+M7isdvoqOlvpSjUs6YvmRz7WcEfdoutbvWqrgfYiyrtIKPs5sOJnhSZAbykwW0CbaFaP
mwgwMTA/lvBT8jXQlDxIxROPlvmzW6esyhWyhzAsoNCpdnogSWbYFFJVOt1a/YpFtLtApXD2Eagz
j/wSkx1UqlZEcjk98nR/3o5gnp7U2Av3OZolTn1DTGfecjwM+VbCrzW2VZFxAaaO+0mklNxkAwxn
MTr9RkdxjrmkYaP0LXuAHPB1gpbWL028OV/6b3w0caPyUDanpxLAxRMfr/BOQEiV2ZV0RSzj0+q9
RHwL1TFQwykUTM6Gp5W6MbrV0RNvQj/2yeJjW5BsAzeVR3yTH7IQZl3kmzfyRn3j1sL7An0dIJ3G
PIvtyon/ccldYsDH86kM27SeIHvhauHIrBAstIFSogANIs0+3k4SNjNninalrvh01YvcWihycRRO
PI4Iv5vKAroktF6WedUuTtzwFjBVhmsKiJR2o9yA1/P1pe4LqlUh1dxZFMrouDMMvoNeqNkNFgSM
boDTWYOPx5ojKOtBddJV7bX0HvB867ykp0FvJbtpWoZjROrW5VKtLUm0Ut/0yq3gcciXu0rAe9jF
HIJOxcxpcC3b/PSZLw6nlhwnwjqGc9SrWJfIA7VWV3r1doIr0Dbrztsj06yTl387Om+tPWLnZzFn
1lPeipUD9bTIKooAqu95123m4FnSO8niD9FHuTiuOvkELknh9AwVL5S/AFoMdqIBk3UHdXfwdMlB
oWvwSxqkFbfKHCpYyv40+h8AmyXLah91VrsFT9RvBVDHWMmj2ISEgdNOdJYj0IV6owMwitcwTFG7
gh66L7ZZYqHtJB8d9t8CvSCIdJKT7UtoPihMbduXaNVtQTFPgv39BmBxUpBbUaJHpU0lv62+C+U0
OWnsBoFg/kcLQXpdb8ZNdgh7sCne8dDsONOOnX/eJk8Dg3CMaGGirpCB+Dl8mWDj6jra1hikvltD
jMt0b/wc17GvRJb8pgqOtOI0pK/JrBGr1kO+qzeBF2/DznQqwT8Xb+1ycX5JPTwWc2eFdzxGSXEG
aGSxRsSwEDazhGxxOqL/9LYujvC6qseWA4q3NWSIrsN9TCOSnvb4whsRvUD9kixeoQLbAViEDhZL
qY9uRRenyx7FM4QmHnRlcnPJRmeyKoJkpO6S88V9lo2eGah+2JabiVtYLI0Wk2yOACZWZ0miHtIc
Aw7Skbw4uRVsMvHW1uXnrPYyNJAXfPoFmmBSv2yM0Wpjt23dBI+mtTJshXhJZpPZGi6IqE7Kq07b
LVIwkd3+yDdVWHZIIUDGfWTXrC98y1ovH5aZ6RnIUeKxdNvdJTcRMl+C2weHsHyg4wkt/qGqbjVg
p7pTAA2NvabAFs5VGwexCMRHzGh5zu0Tdn9S7i2627h/O/a39bDUjC+BiG2Nl5H6nLwCRXXxS/5Q
Vuv0xbzHtd7vfvQv5QuLbnRHdBxgGExKtfDfjeZF2+WHZpsrrhK6C1/cVocjyYkzQi85rpjC5fc4
ctqlczrvlUkR2evg1exFX34oj650WiYShvUW4AnI02r485ji9Gchy2XlpWMKNxnSE0y6sdg6umWJ
bNfXeinTxYyf2mSVqLllnnbtYjMYP7LirRO3UngvEkepU/LhQcIMqFiFi6+N/h2/Q+RrGcg6bbpW
pDdTR78LfFaKmH9htRRJgSc1TrIUhDnS6lxSrlwkbqHYa1m/IKmRlwo5Ju4CN7lPxId4nvrjqruL
PCidywq/IPUr0+lu4Za7aEbA4Mqs/fMBfJHKRU2dD3rHXWiaE+C2Y4FtzhYWMizhbY3Kf+eJC2bt
dv0D9/V9uz2tUFrZjWRAb5O1EyfI6IZElcar1guX12XeHP3M79ambz7ILTSihnyCLfLUrUvNUTov
LXyw7jMOjdc6RJ9OkYsUsSraTm2wOeK8LioPc6xJEEOsnTNO6eCT18PNaOyJgIMDLu3bydPinYCe
YTpzgl8BNn56npcC80MumnI+UUSNHbUVo6otT/P4XZywlY88R/Ux98MF7dl2w/kRO1XxN8TzcuEK
6iPPqv02vvXfmFFPgimhpRkWOXzLvJv1eHdMluflXHl4bVT18dldSst3RVLkakhu2QIWaxfOYoWx
2WYqISCqEKheQvvozyqjX+vdfrrslPJ+KKCD6B8p7XuKFdvlc7UzNzIlIOVL7SpeVS21AlrYLDzi
ShP105Uv0qymipWyKUjuOkav4UZEj4LGVjfZNU35hei0dwOVgA8eBu3dued9beb66fIXGU8u6nEg
iGR5NWpb7Q3AlkmtTvYCH6tJjF/8fquuzNCCNsUsRGvcpLZ69Ph4IbKHkCkGGyawtk3kZ0uU65tN
YXoBxwEmFHOUzPcE/A/HqXqR/AzyMWjoHTCcNq1se7zpoN+OKxXBQ/DxImYsttKtFbQ4d+JzsZPO
znDe5vaoW6gxueNLty22FBgb5AyPvmq4JJvyRpYRzrSGVXiI6RCNy1azeczJbK98JhVQL1IBNaqE
4Z2af37qPcY5nf5Yi+hdmYhd9di6g0OE6/JEgTi/xuaaHOpFeCehbUvUEcT743oAwg7AbImjKDon
PKKv/WZSdDeQJfV0F+yJG34HkgLXpfCUFUir4DUV7Fls+UxNcykpr6pVFrUx665k+Ed9YbcKMNBJ
wC33wLLTVsnsufT5vVD60wK6CMynSE6ppGip6PeyX2MvMNgZwiuml/rl2Qkih7PEZLmkt8JrwVT4
bE0F66Y2dsenAbuNSauEMFRZEYLIm1BYkmAZK7j2pk9OUri5ZKno9Ml32U69CV7+3KqaW/7aBdI4
k6PmlCss/9aTwCD4A+rfDRTLHL8E1Ru/D6jlYQvGp9hQOXWFhYImNKAqWra8ahzWFKfm3+uTPQ3P
0FQfUf1cSm/piXPoJE2K0xn0POKMH+SzJM25SHOJCpXSJhskk0AX4VmD1c/CiTWnb0lyvAL8t4F0
FLJ0goUIfH061JFdTNwKSObPwlEDA4ntN0q0OVaX4Z25qlV7IcBarJ/HZ22fvM0FG3lmw76j2j+c
CHURNcF5Qq2rQPTelQjN5r4ufTPbldrhtPAV3ZHK56Hf4cIKPsUtsyUAnfrHCcSMvBQWm4Y6KFeA
4efreNaC5crY52PcftcX+nB7AyMovY6mp7kGh03h5EyoGM3r3+YD71xZrF0cEmqiqOOposcmIdxf
ulNLu0PSzBPPXmq6i/BhEaxpV7HuKLlGv688asHuR0kbHnkIv1Y2iLgUkzcEO8eZaHPCXM419zwu
zgZDG5S+Be5xfxK2uMDUxzvmRG1jm/ANZDeSbTqRmB9aDa72Xc0gAFjbOdqNR+Aos2oos1v1Itof
o6o+j4u/Hep+ZlqIgXE78Sr1A8DnfbPvouXpbA+aXfgLTjCHPwmRra2DVbrW/WatrZTVGZFmf/Gm
vYYHNKGbjdDZiO4THEv44tVy8VaHa+F5bow9Vwu88w4+rCxNlkZ5zLh3kmyqdIoBbENRB9fp6FBr
MYmHOi47Y3sIO+/8VVkZq9ON4Z13c2eEemWK8mmNX9QDcSvHRjC1do2vyTrA65o4PULMYbQubih1
T+0GS6yN9tVc9YA3EPrDzyJ6GrfdEkVbq9hpJCfeewdW4qlnU7s8Q6WRShgLFcPptgDRa6LnVqeh
qq0oHWk49t/Ut4ZPWTjpYbYlMNM61S5OIH0Rh2XHyPA+2dK7Uezujo49TdIBPNvZkzYjvVwX5RAw
DzTRUg/IM85T4TecRVd/Pk6uUOo+VQf6xXGS1ikeJhm38vd257uM2BRCivt/wupnSjH+cPReauE3
gZjG+kA4VZbl+tisse8ut+fcSvciESTgzYIYEd9i3wxs+IRooLud5DQgW+7M4zqu7xMMJ03ln7BM
ledu7SL3XwjJCeTve8lhqEyhZLc38e5zqt30NjZQX3bFjpNTfQ2c7xMJ+CivEp+Wq7aS1XUj/BPO
SMrM0r+c6p/EWOgVgdJNWRLe79F21DWOcRtm6oSokX9iu+Yi5rVjxQ+Gm95Ofbtw1/shvQh/2PaZ
I1E8bMdvaE2dnKaylVWfuwralWsNiZqbalIXF7yTMWtucQ13Jy00Q0SAfcH+fR9sfQggsW6cTmLI
wprsceLQIkkXreprTJGJmNj3aG+sJkLKuxbETbFpMDF3/ry2r2g0sbY/3MJF5OiDyFiMDa90EjBB
B7h0j98Xj3QRboKf5hmeEfpre3z13OjuuDp975JDyD8eLfyZG7m63z/cyMV+H8MySLQFIYwsgk4x
OoRJ/CzIOO/cdsWmHx+Y9QzqjWlnP0WvR+Ws8FEX8GLQ5Npufhu+y3D9tg1/3c/l6CaqzNJUK4J7
fb49FrQF2nXmtY9Q1rZg3pBYi+z87bw96e8Zjy5CiF/myU2sOvEyoxf4fXQbbWkuvKF7Oh/vp07b
n5/Y9QbAhzucDvoPq+ekV41c6rw6dEWB2gIERtPL+MFp46dPmqX7DNCYtrozl71aj3y47EUQkEIt
ayKDy0Ltv524rrFiGV8mD6dJUYlN9jrrsXp9XKpLCjLjoiqZl4K+iZa1gjyplwmo9TcdecldGq87
wyZvgQWmHx3FpbVK/7ZXD/UZqaW0XMni2aoQppQ6Ggb0Qzmx2IJWre5G5RuamtIzWrby4kcW3C/C
XSs8Dv1jf75pQSOnI5yyrGC6mO1OjoTug00Y0L5n474tb8VhTUOZDMk9glqql4WypNBA+f9ukA6n
YJ/1y2ga6xa3gfLU4AC2LhoOp3ZvvFI2KI8doxrMaOE7xvfhfXWY0HmCI2wRkdZv2ruCsLpr0b6z
aL3nbpTAiQueBhnc4qrQdt3gqCCgB5vpTykwCaTroDit4pBMpqqreUn97Sxv0vS2gxyDkj2yDMu5
+Y9xtRnz641cgrxFXTaHUZsKxOwwer20D2BY0/qMgtsi3uQywaqz5PN2oJEW0B4ttvgA22nOJE52
ZKZTulM+mgADjtvE9BssbnoIG/htdJEbmIAq4DJ2Vsarxlml+4HXxnkXIlmG1PnpEB/tHj5mf6tq
21hZHlFu1DfSQMNfWZ9loE4uVqYonWsoB5QPsfmEY6wQU8urlW3IwRdBO0Nuw0s98tXs5nT6JkjP
/XCQwl1arcLwJpMPAvypnsFMlOyl+CFUEivHGGVQVkO4TcL7JvKO/TpwqdKs/87++vBkL7a1OHSl
cpQ50DofFpAt7rpdbqd2sK0g6abP2qv55c9XvJ7HfrjixY5uNLFSch0ZIuQ9Fj8HN8DCuK3XZbFC
FMLRZfQ3UY0HGwQRkbeKlXEmtHT47RO+RWDG/gHD/x/f+/8ZvuU3fwuz1b//K3//np+H8hQe64u/
/vvu9L3Mq/xn/a/Tj/3nt33+oX8/nN8yasm3t3r3cr78zk8/yO//+/Wdl/rl01/crD7Vw23zVg53
b1WT1O8X4U6n7/xnv/gvb++/5ctwfvu3v3zPm6yeflt4yrO//P1L6x//9hfJ5Fz7Hx9//9+/uH9J
+bn/+L//6yV6+4//879/+5m3l6rmx3X5r5IOXVRCjEuRlGmO1r29f0UT/0p0NCVZNXVNZbr1l3/J
8rI+8kPKXzVdhl6qKho6FbrBLVR5M31J+auqy8bHn/vLP+7t01v69db+JWtSxL+zupp+8eezYSKx
qpq0QCLMkBTVNC+T9iIMGo1pOEHNbbdasu7izdE5I8SGHcVyJP9rwGlMmvXnytK2+Vv0jOKwlD9P
QCtUSBjBpXYhgTMjoGUrJVxp0Q2yvqL6KLCju+E5S16ack9HEIxb/JCUhD/Zk6F7CXY3+G1WuoN2
o6rI1I6+2BJsoQRBZ+/sfJfaACjqjjwL1BS6cJ2xPYX3Y75WjVspBzViaa2ILowfUTAFwlrTXX2x
4itok4gc/vIEzgiYF7ZuCXH6TYayjSgqOqwY0eU7BsWI9aieSmOQobwT554e/s2gmqZREdtGYI3A
mgHm3aN7ah0jlFDipSRYzBHLIHINY9IIaeyVubjvuje1fe6bEm8pX+13tWmX9qg9FloyuY1A3C7S
Xd+tunyFsvgqafB97x6kcdmUPpqDaKqI0SE5b6tmX3drHfCM+ETzfJmKrz1KBuNczJoixK9k6e/v
3ZwOZhanLL8TOz6kIpHepE0aMbCD3klvLXN6keJ3MuKgMYp41vrDpvj7wvu00D4n/b9f77JrsGgQ
wEu53iRmPmnXjK8G+sgAL2BmBoE9l2tdtOR+v+BFX/h87o1BSLhgsp6kppNmI5m3oMj6lbiwKlC2
xQnUf78bycGsLxKkVdmrsycZ9iL6ouRGioiRuTeQJn7vS8GKx22hrNXBN3lXx+72bD4A1Jm77Qt+
+T9uW10oqqarompOz/HDezGroTXEWkYuuNuMIBAYtq6AxBXLuPfRRQGXXNjIXCteUTgxoEIv62by
+gscxu+3MIWMD7fQGFKhVyZPrvcSeSLPqDatTKFwQatoOHfHaIkDxScT4C1WW4r8Ntj1A/pfEWN3
ppXg79xOwRUoNg/IhWAFF3qLE4SFResOdMNjiwklDDyOZ5DjubKcWWufi97fP8BFv8wcTZB6gwqr
4jZ/YNL2ZdJSPQItm6yjRIjf9vgwpSsAqNtZ7tFU9fy+sX69wIuFboosFiVSwExhfjmiaim/LdAh
QNmG/tf2uHoXWzhb4hZS0PzMSzLmPvzFuo+FVqikBQsINIVeOiO56PkwOmqwlob7QabkiDwZ5iXp
t7QsGMrRHI+dhbJKwfEv0EnbSoxCzfV4QqFERJ7h5J3kTa+8nA1EWDL1Jexd/p+IREXx5bgmsUWl
1Rb7CfQmnRCunXQfj84NGhJtapl3smYx7La+1IEjPmAxTLO+jFCFqpCLgimNZd/EOULiAy+eszc+
Jo2lDXDn8O7TcwdBqqzFN9IOH+vv0oFxQLmebDv/H2nntRu5kq3pJyJAb25p0ilT3t8QkkpF712S
Tz8ftftgS6ycyp45QKPQ2AUUI8mIFcv8ZlRsDK/Zj91mQP7iJv6IIkdDY9uFBX2HXJWE71n4OU/w
YltETiC76MDvxc/w+YUS/TpbAopn5+/XCpvwA2cW+sy0Z6yr8cb4NWfra9nTLhA9WSkfGJQPmT2y
2z/k+B6XzqFak7dqL/lDARizsqMrH7YQQJ98Jelr5KEVEyFGz1APbPFJeqizCygjxHruj21k4Ef1
JaQhRLtUu6n0beffxLixg6Q8bjXpOTkCMKGVsQrU99B4asbHfG1FFwjQNsxnjPBz0q/14XrSnozx
+czZOZkPWP9u30V3IRPywhxFZT78+g4v9vB5JoZHe/XjiAqHlLjnMZcLut6f53U+Ut8CTlp2Ue3n
bNm6XXfSWu7ddKtiYwDE1jG587nKCeDJrgGEBUTQ5oaNy7Nw6a/m7//95P6pdjP6unGUOLn0peQ1
eGl1p+GzUtPhXlmAlWbPqiOovevyQrilrwk2cCvdWDfCjsqjfoCh5R2f023hCdfa5xGvHxJv9Cg/
RpIQgzoRspvmhbeTB05nbyqectsi6g3EGeW6L3lWZAqRcHGKK3ljrop7NFXc4M68lfEuckRlG5Vn
GgMLVOjyxevionBJUc4skKYip7pCD0PeVbnbZZseprH+NP/ATQ3Y2ROwvEncUHN1hHSCnTHaxb2w
G65QMERs5a28pPu/Mm/PbMQ5SP/tayxKnFZukkbOWJt8g6P7VXmfAY8lbiQOU45Gtmsbn57Xc1Wy
/rNK/vOVLO5fpWl9NVN5rP7aeQmnbZNVnP3eoxCtcq40Nmflyp1btxdcKWiVTfdAo3MiV+jqmPuZ
wNm9Ul0N7kCoj7ArCihB5SvySbVzRn9H9gviyY7X4k00bUd5F70BHz3mCDM4lrRB/AdqHZit6lHW
14nbbXL4u8/EXWszTKsaf8l43IVYeVi2gd0KLYlV91+gMc+8/kUSkNVxHcTzYWhdlFVnrUPB0bw5
hClO5iYEvL9/76+Ec/m9ZdSXNUWzqIasxb0V91UvmJIe0FnFBt5BImQrb0CQ02GouWBSV7icVeFS
WHAGBQnOjjXKKOcBBSfTn+8LWUTAKDsiszr/cvMAqQfbB5zLHIMWReIotwga0y9rr8SXdncN5BMH
gGRb0e7dpa/BSr6MfK/cG8/o1q1TR0VCfl1taCS+JHfxAyAM68xocIHt+We7fl/sInQWSqO2qkmq
U/3WOMGjLUOLwW/XPhKuYvJ5adpMuKYk6kOwUs+JEZ0qIv59urHUB4P+rtfj/M3yfb0dDv4W2vdK
ZI8So91zIzNp0fn+z4+V2B6ShvwSWj4/74m46YRIK02+TLP3BaAeDfAWU/htHtdhey0q7qBhbbaf
QrzhvTC+7SYvh6fQr+nS25R2VI46Gc6Djve1j3zPq8xI6Eq3A/7jcQPPILmvaqQNLlCnTFGkgncL
RaHaK9oqpq0CUiRwUV0psB8DeSq6OUQaqlVwN+gM/Ga8378bnZ2NzPAqYAi+Dc0aQBfeQ+gzA8AB
gmrPzsyz30hKhqEmmyhDecciTSOsaU4+7vUQDakZPBeDVtqLW7WdB3/MzTKb+UyBUEjjavkaBh5D
X9nrD7PbdEBDtbsK3EKiUrxV2hV/WeCCrOKaU+6wIAEviLeXPr0L/m+Bccpw37WXfngvimeO8YI0
+M83MkVFk3DvUml+LDakEERqJDX+nP4OXoUcdwGAINpLTj3j6853/Rf6Hn888Gu+/y15aBFxDIrU
4p7o3eH3TOIO78onWgg5OI/Ce9ob68JtH250yF9oVp2ToD65Kb/94K+pxLfnS33XKvnw9YM5ftXR
HZHZpr3PzQ+n/d5g/o0Q21X8Fk7YGZM2Gq78KqP/2BxiTkn1/vc4ejKZ+r6exb2J8IEZagHroVGH
8y6wwpWgkvqiS4G+Zgiz3MHBWdAxJkrB/J2dAp+qf0w+PCFcsTR5eUhFtZyiKcvDO3GHhXXe8EHg
UkTwVpls31F9ofW1LgaAdlg3Ydo7YovoTA+CqwZ24rtBA/bIydd4OAWuQSVe2mde0KnE4vsCFy/I
ksoyBDka3jU7Lhr4DavoaJfvNJNHez9zWzGlRgLvHG/y1EYxRMsS4TFbqqQYiwsONKIhmIMR4Ol9
3XkZs1jdngLqsS/xpFjyAkSdQKW7rEMi360c2AgipINyWzqh6eFObFpnav1Tx/XHohaXndRJGCX1
hFRxNxPsiwOb1d9zbTgkMWv/ElfkM69/fr2Le/7HExcBQurjWJ8inoi3y1Z4LlfHDTzmbbXtb2Zf
zjNPO1HOfH+auQACDJ2fTkeJl45aMW2u8aC9W7cRHQCIoHc05rf/299nLi4pUPFZNI48UeowKnOw
pptb8oiTAr/D+TN3y/XZm/FEzf/jVy62dF61shC3PJOcUPxdXc7KlMrrjPJjvmPeITP7XF3HXjxn
k39/wcq5Ry/y5XFKkkycfy6yJgw7LiXXmFy999Tr+iXDiwHA+0v4XOFAZ09YCiFSSe8ILDaycMHL
cBd6vnZAptIKNgzYTFC4zL523BR1ZQ/YZBzPcr9OBcgfL2uR2Q6h+Z9zmP3+B51JVXGPKDpKn5t2
M3f+xtbTHkHfbM6ORefmz182vznHpm+XhZzoaXlUeFvHlQZx+iVfpVDvHO11PnO9Jz2mG7hE8uoc
4e1ruLd8sCTKKprPs/PzH9yqOG47RY7CO/9ApvZgkqlNTnP9X2hLn9oQ35+06H8ZY91JRp+EdzVs
Gka5koshyMwkzQ697zQpBGwy0vToinP/EjP0c/H91JH/voBFnBV1LUvMlJ864FsUoeTQzIZ8DAp8
UJl7aw3aq+JePH8UTlwsxvcHL2LpEE66HnZpeNcHXts5lUmn++jbPo7EPoz95sMvf+cGxauymjtk
uOzkAG5LJ6OjpMwGKUAPpGOBYB/Y9HQlKIjH+PZbjpq7G7UX9IkyFY3fRD5zhqU5JP1tcyxCcjs2
idEWfLLZobtF85Hb8HkW/rbc6frv8eLkLfjtJS15G0qf5eVwDEPq69GpEdJtV+Z0LzHQ6Vbh72IL
G6N2jjDG+nmvcEN6OX5PmnsMNtFw7WNBcWa/nF3RImDrinEc0oQVCQj+CJSePjIj4zpzpFeAKwja
MvX3YXC5+Ak0Pgy/OZji6Pwybs5dVyejqSRqTPxm5x7p67r+Fh8mRTQ7aw7k4mvyiItniFvGXXoV
3sHQdAUPqdwKieDSm6p13Tih/ABrDvCISQdpVT9pB+hmyK1Ns7lGmt8OmAWApxpdBZpvj+vFWUeE
BebmK/tmz/+74EUwlYRjgMLeHNAsW3aglcGfirjxqgcVkT8D9JubwAjvb0xUQlcd5GJ9g/xXvy13
ESKgOE/bMZHvU5+RXCOAaDjVZ1vyp6Lu90Uuoq6ZlX5g9CwS/Evmgc7zf9Np3kh0bI4Bs55kWkEq
H7xxI6zObPfTR8tSAMJImq4us4E2LeXxqFMhm4aj3WNitiuvczfvju4A/+bVR+Fl2pk2BnMD3gkl
zZ1IffOLXRm7f1/JqXkYX+rflSxyBGk4tpE+r0Rdt1s0yGl+d7akXtXFdhxu0u7aSA+MPGFOrbt9
6h1hlzmMXB0VIaxgE1rOcKWoDFxXGF9rWMGA4JR2w3t1F76iCnvx99UuAJz/s6/+Xe0irSglVYmr
kE82c5bGZN5ErU2vHQYFYJvA1b2/P3AB7PvzgYuNXCQ0FgyT19N/TKsgd4c185C+uxxfpFdq+RFT
H6SOGFMeP1ClRodLXoXyyjyXHZ+onn58pcVWjVsYS0HK705hGK9mP1UfPDq4mpARt9IzKHG+7Gzm
OiV+7UrJmdTLvHqI9DOuTl9ouT8vhX+/wOIeb7TJKqSBF4I0UWOiNF1eo0lk3EDjZVR96fu/EYa3
B6T3kzJws4lmJ+xaZ4xAVtNhkcG/wGemcdwoD0nCxH+fywdgmsK4U/hJPTrl/YsFKuDY31vmo9zM
NrZP/UCT5MqKzn3ekyEACIYm6hi4mOriihu0Kajyei76vDR8i2BWc+F6Q4HXHY6lWwlhwttUR5pl
PckbNXLr+KnQIeR6s7o+M8sZQQM+AYTSeduihUTrf/bev4tb3olGaiZi1LG4vl3zTmu3/+iPF9Rj
ih1LNr1mVD9UF53f6Vb4NO865ANhGtNmcse7el0zWTy3Dc+8Lm1xJ9ZNKipqwYrEm9FJ+JpegsC1
vqWM0e34srtOX/P/V1OQP9/DIkSFBk5iecVT29XoDNIhKq8b/QI8INwfb0a2W9MWWVLzmeMY6xdo
yLckKedGACdrYunb51jEnrzp1UER5s+xwkVq2iPNRCWy8u/pzxtu2q7a8888mTV/e+Yi/PR1Icbm
vAUkuh7Jqj1eVPQJSZ2d6hMat3wX+MCf3Sxc0/9DHXEdpM9/j4An6yJJ0iWTW0BR5C9kwrfcI05T
QZRTgK8TPcxmJb1IWy51rDZmHa7jJhI21UeAd1eyKW8ZTa6M+zMLmD/vHxHn2wIW+bOBFFpT6rwD
dT2ktsr4WYeXnd0rBJH/wnrq9Cv/9/cuQoJmBUNXDg27zT0am9B/0P27pL42RIC56aXRHLo3rdn2
1jbElnw3QGZMPIX1kLUjRXTIsDyWtrW0KSoXyynF9f3ak9SbEDpHh9osms4ZCjh4HeWXgnKm834i
UTRkLnN64bpkWMofXce2iPtialPiWaQjStKuoNsglkTHuhJe01Ry2uzCZ0Bu9J8K6oExjhMMT7xm
5mAOyqYxX0IUDr4c0fRxH7ilW5b3MhbOORfd4CCAXFt7aK/l65mvPJ+en1/ZmD1/ZncPxVLVpZxX
bQ56lId9SgnsryPwzjuULQYmFYzMIRyKG+ncy1pgkee48vORi8MV+vLUtAmP7FfBBo0QCRdlIG3g
g5mM1DuMUzDlPhNCT36h779zcZPrfjTonclD0TaqV/IuJs/Mkce4lBCnaMaXrL4c0sfetDXp9pgd
dMIcubLxaIkPUkUG8nL00uZXXv7GYwU5ZniEviemz6r8MMgPqvomlHu8EtQJ6xBruD83jtNOZ2Cy
ZaFUrhESZgji91ZFaJVZ09VMluSDuPNv0mufbmS7ApcLbxSwRRFgRgmU/wCtxbDTu/EgYfX18aWP
5ARMnCrb/+Xfx78lzdZCh0tjqxzt5lqGmrqfkQQ2OguXmA1x3nLTBXD8EGyL+CElxQld8KzJTf+k
X3eKrV1iVQekdp04xqHc9HBGinXkDM8f7TvzHPTLVIoL/nSVNQYY2rq8aDd0vmD93nEQTGGrKNtW
3wnlGqGCKL7OUFKMnYFSs4iuh9hmLAPM0YTqbXqVAzSpsOuL4lPqr4dZJUndYgPBwBldGQAtIiYG
gW1C5JQ8K99IJdYtIIxCm5lQv/GjS/41eXD0+JLyrFBnM5WLOFrFlWfCAVVQysrK9ag+lSieJMXb
MX3Oiv3g/646tkL1xKQ5RS/5gjrvWGIEdPxo/Yuk3wpoV5ge8KtGsDv+eQBp64zIVbi1sikrfFZt
PVofawezhrZ0pHIdZgnKKM4IZMGLkGHZy7FnYZzi5hfqlUipcdwl8cWxWiO7m4Oyhiq1yf0L/bpH
4eMFhX/DAfSo/sIkUDPvxei6i71hfO6ZBL/pv1hAsI0rJ9iC8gFgidLth2A5hA9GVnjoqDhH0Wfl
efuWn9G7Sew1cOkEvjHv3LMaBHrsqDwo6Wh3aeBIqumK/kfT34V43emBidDq2ohat/uIy49UhRDc
kP6U2VY51NPBNK/68qMaiXfS4/DcAxlKV5F6W6NoBGTDiIf1TAsIqoOiPWfAWY+IGDXYckj1raa/
jOYnYVzjRRkOqCcTNyDDHvWHOLxq4Im0yhWW13l33YS/5uxbnKBLd9cCwlA6tOP0+OjH41qz7nk3
Bp568N2O+J8Ex5umu/L7gxW+hIidzWjXyero6MSMBXdV8uhDNKCgR4qgWqeA43UnR2HGKSZqUnr+
DLkjDyxVths/m4fZlq+MnOjeKJ1yU1frEbHP/ovJXrjl0fajlV7u4nAnR6UtMDAUrftiUpHq2oAt
nf1e8+GA9UOC8pgW/Tqa1L6wuItbo3poJtyxJhBF6pv8bsgXU3I5WDcatIehuYOKmVwp4R0SAigQ
I5ZgYApg3gTKWxGHrqLcKepTK9xmktd0q543jfuRggFEdtG0b/nxMh9KO1AP0XgrNKlr3YuQOISB
r+mNSM3Uq77x5AIvR+lF6Q23AzAl4YmEmPi6QSVHV+m2DLkDDN2u1Y80IAMfYJHQJovyi7YJ3apk
rG4pdrUBMSRekpvHa+WXVVBfZxe6haFL5uHzkh2vJBkIh74tUleXt6X1GcP+Vm/1yzK+UK5LzcF+
21YaBHZjdwDNG/fboo8w8JG4UimUWRBDinxfJDdljD2SM5vWADsOUXG0PlU93necMrn/FTazfwuU
Ouqa5j28mcZdwP8T7RSo0BHi32eT3HTyQ6ebqz7qOFnsf8q5SjvUxVtXTetSu44johlIT9QYb49Q
3f1PFXKsBCtDepPMcJX3h9Qx6F8Kt736pAkUWXajvXb9I2CSGJHJ466o71pQyip9Rbt4R3Wp7+f2
uhJd1tFj6H/q5V2fvdWDk6eN154zufgqo35e7mx37nUMLgxNk790177lkKMIy2iMj3N3D4mk3i2t
jWQjxgCONCYjmq5C9EZMcG4zP34AdBfZ4qyneOSbTp6k7GXBM/GYylZl56lvleEEFmKpQG7WxvE2
7VZHBzQpQlP45SnXmeIV1ZUwRk7ZrBR6vdLvYFhH6Z5gPSslCWcy1AXt4j8Fija35gDMK2TJP+/E
PO37oVen8C4znTIluq6Yj/lvzW8ijRWBczTBBSEgojkyyBwwX2w+aZfTVIU1s7Fc5Vw39WR76duC
FpnNmPWJpRRSyPQFH3fGTOUBfhUsq+hNBD+nYhaNobsdVh5NuQwk0m+hWMvEks9z1OrT5YNOpqXL
BpSFr3zo26cXgj6q+lKbK2xpVfT7Yq5foBhZJcafu8DrgT4IN0BgtHuzQ1X7rJTg6a9jUMLIzDnm
ruTPr6MVyM1MSIvyMgaYz/CtkLerYIoeXUQqzeQyQ87Fy6RPQX+Z00103QSnYD4P6gJtkmCl/fp7
rnuyO6pIJiB7SYJasQRDZOpU6MVRmN9JuR1ZBtkOKIBsLeGqZtloy6962n6ppwdb2k0mtrydmzP+
hkGKwKW8gRO4ljyddBWUh7zNpNuEIJecxT4uVFT+2dnfVrpEUQxdo1Wp7hPytYtOhwVsD8Y8boa9
Zepu74Jn0RkjPhLestrJ41WeXLGxCjq8OEYJO0sH80Je+KvlF+6bAgfec83xk3W5MmMKVIs9xgT9
5/dNSuMoh1oW3UWPKvbXdKM2ZISvWExsMHdyizM9SGU+PMtg9v15i3pUmiptaHueN6sX+WtQfsxz
aSBz+AfrolXRW4DNiJfSWviQXPOISLMbu6X4brZuQzKZ0zjaqQCKcGTH/4SyyxXSJ2LTOqSDee4A
LhSx/vMJ9ZnNYQDfFZet5g7MR6aEbH8UijCfGtxgM2uYdy/+i5TbDINpfIszamp4QH4psAsBS+H+
pR5WwXAIqzX4qTI4YPfbeo2CgZXCzxaehd6plE0f/iqHjWhldMPSh3NfdsFS/3Ppi8aPJqZ5N5RB
dPd46F2WWUD+s0eqhc6NXtvuUsHvXr7rp4PIzZk8GAVcTxmzw26TRdvJOqQJ98JxLVz/r1e2iPiG
pIdq5vNSB+Cx9bQyGq9p9vrRO3aOb7hC642ggdHOWZvxhQ7m6BGNC+mgKTspX0voygUO7fLcMy/O
Q59OQSbhlMm6CNDKANKyOBBh2gfHOpXn8FJv6zv1IUJJGtTwegBbQfYSbXk1hlsg9edgBFOvR2WT
AV+MnQmgOnV+RKMH4cozQw/lVPfw+7oWB8fXo0KeCq4CA+3D9LOwXDrCa3/XPYSuH7m55VrjIcof
uhaEz1OAIG3iIpPTjDsTCJvbuVJ5LUJNBnM9N1FQBwNHnYh2EWKycxF2BznfVCGCgee6xPPClif+
+8IXNa/YWZ0uWF93GPJ8wPJIRKC7+Tikx2Ci7SJYSdomVHhtM8Ar88KV7iJi/Fy95NlOgn3cp/gc
HmRQfKzYPadrcbIp/22B5gLOkhZFVsoJX7zymkf8UGvroNTb0nzo0ZKPPaPz2mbn+173aMxG6h2S
lM9HCgIySkYIILp1fK+gPW/QdxxSp8cH8bGH6oT0JSMPVMitS23iL7fWzbjPcD71zoapU1H1+09Y
tpY1Lc9bjXd8XJn6RSO+jlAi8ruyEGk0gu4F/VhyWa9m/d8a9QQBF1d7uJLpAUS/hAJRVwm85UrN
b/09apocLx2Gnn6wXlpjP57DM36ldH9uCUs1dHiaqrWcyKqxBYRoJKOdAP+Wl6NnqjektLoBj5Ye
EvWShaYac7QiRn/KHastwLYqIVFttvFOJE9Vt3q+rctVYN0kYAMZ41uAuEsbcQ2TFFFA2LN5FaIz
HcKTAy1V/Xfhi9TQL+gztDULrz9mHlJIS89t4HCynYt1sxa8llZ+oXnAUlMManpHTeizgrmpVffv
adDJVhLkUsNURRWQ8LKz3FtSdcS3dI5Ts7u8tJmJNl/UP8STEhv9nTMPPBmAvj1wEYDqIDUrLe3C
O6Wz1RpgkqeF3hFgAxodbqV5WbsbIrvbzlws6UxO/vVr/tgx/EzIlbpJX22xwQ2tzfNa58UX1Ye5
xjoTBtMlFsKD/dGoXtbT5kQTtkQV3Rk3wzn82Uk4w/yW/+fxi7u06PSwgvzI48FHgzrDYyKqKQA9
mQR3WpWQF2BTmXx+OXV83M+JueIqHx+gi8PNXVGAy+duhJOp+fdFLa5R7nZRLSI+CFdO9Bb6NgKo
ee+EMcK4q/bOwlacakVzwkdxFW9UfR09072o2oN8MdCd/fv2OJnsqoaiyQAxZUVdtjZHJvXlKA90
/hmq4DblHySEcTcGlUpc2mm00gwQgla+jlR8CUl3v4iWrAovCXWLVHuzla8sMNjtgSKfXPDM+k4N
QlQwvJZF6SD+wc3N9UoMp4BPGKW2cqXuzHSDVEkqONNTIGNcuR2M7ehKwqWhI6MUzB2JId74n1BU
ienn5B2Vc8uZT9u3ym6SuiAS9X5G9HIZyl6E23FaekHyGNGzzLUrfXoGw1q3Nn+C7SuSuSfLn/yX
7lPw8o2GxSJdTDeXQfUEKoW+Rj/oPnaU+7+/uhOtfqrhb69ukRKZ4G+FoJw/rZtcmp80Uw5I6LqQ
cX616xx/s7MIj5P32bcnLmJN6vdylNc8Md3SdtMvdeWeJmH36gfbEZ8E2qUaEp0jKPC9Cpmo9XTE
1CtX6a5a/9FAhjQydgakoeTyHDZzzlYWgQi7FA0imy7purasPtvmOEXlmM+MmnpWwtl0K2E9J81/
f+dfCnl/ec6ydqRnGFmNmc2I3pnazai2vTzKD9L7WDj9U/SQ0YBgYPskWG7yME1uiZnAJbKr/eRm
a1yNkoeQfuMnZku4HImCXX8pbssvdOZRZkWBEDsAspcGbOgm2tV3M/W4cbveDjdwMICMbvJdsgq9
DlMk9dLEpp6OrUkTl25pOmGo9NzPGvDG17Y7G0xOjBG/v+U/JnGTldVixFuef/08hDs+0e0Mgu3U
XVfZuyYixeGE9Tp6UPFnfKqBdOnubHierLL0Row01xA+Ze1wjC9gr/7905y6eX8sbnEZhFWeZXrK
4mYYTeM0VH687/2E1Ua9Bmvx98edCvOmqqMiAQFEExlQ/owUY9gKrTlowq2i3krdGucbrDF2EGQy
9QOgI0yb+lCk+JvWYL2Rgm8YadWrQEThB2unc59GOnUVm0QDWTeBvWrK13q/Ra5qMsRA6xF/GZwZ
/c2QA1Kytkavn43FtoOrrtjziOjeQNa/JC+4wjeIKtdP34OH+D3THDr4DR13ndjxBIe3wvHpMuoR
fHyRDNR+HB/VaeTT2GYqe/Fi6DylXJciDslMQhocAdFRtQ1PhLSID7EtHG/xy1atW727R+RIANs4
A4AldeWDKtpra8XBCfgghivrJb2J0KPMuWXEp6q12R05mLr6Qro7fkySDXdHgB2h3lZwpD/I/kXL
7RVYywaKV4XrQ7Q+ag4Ed8SmhszTD0BtWyipgJj205Uh2f5Du8qezJuODHTV7Cw8CQt0le4wYm6L
1XHE8MT6/fcdcqqH8+OLLBOBqREL0eeLRI84jsM4QI7/dmYVqiuU7jfZmav09AH4tgPm6P1tBzDd
bEUlJjaBWCMLpq3P5eVvSHiwmf//Qa39+HWLDqQ0xKbkT/y62jXXiC2vCFoz0FrywNJy7s/Uq9aJ
m9lEMs00VfqLGmIxP39dOxrd1Pu+cIswaMLUpDfWXflRsC2x3SnWarY2M4ymKPjcOEV0Ed67A7As
V0EkuDrT6HaNrU2h3EcTYiz4Ua+t5sp8leuV9ix788g1wLH+RmdwOefrafU4jZvCXBuilyYbBmi6
sAa3i1gLRi2Pgxuivoe4QrOPsA80LisDSa1oY6JGarzU6rqxZl+BGB/m4yqQ9oBVgf/PVhiXra2C
6bPRvqobeL1YV3QYWKCsh6LWLz+x/RtrVSZOfq1E67H0AB/m9SaM18w6mHGchT+duNN/vNdFFqGb
ma/JEe81hIs6iyaiG8NQbm2AmACN8pHdnaNwnNLh4ZGzGg/8IFK+RehsWkXsqSqF2wLBCneqDyqO
SHvhQl/Lug0Ca3gMLpIb43a8lqdrPkEiu+Zz+LuW6OyLvKnZ7HfGBSF7eIndhfluvVQbcRdtmL70
d7MQxOzQQVPN89UtmmbnOmXafHKXWcC3H/CHgrMiQkPRTGL/XXov7aU75INcPKIIbi3il/oNN3L2
3jnqWmTsCSreVlyEoiQnWst3urCKzbtiKx1602uurUP8RAP/Sl8Rp82XGolz04byeBDf6R3tmV4B
eQEKb+ByxyAfPZ9zSe+pluT377FUdDZSTTC1o8UWwHPGSZX96AWNDUmkoi15YzxbF+iJuQYCaMzd
9wFT0dRub3qYZPPAdnbvDo+2KOEne+aSPcVPNjVV0zQafpb6h5H8JNSF1cWycMu5aIGiHRmJbiTs
OhwmzkxRLW+iMgkhloUrwBN28iZYDENmraPkVvamDV4qThKsk2xWMp7NZwx41Vnw7uu/2hkRUwLF
Prfqk1fx91UvQpXaqKN09EXhVoy2YYq5KLJP2OZmHjIfTqytjOkwWqhi+DajmPPeCydqPkOa++JU
fTCHTWuRpgtdgGWEFmTcndFjHnoTxgu2+ibZtWmX1ipKXVVFaHoy7ApDQXesEbxaGbk3CkjlBitT
dCi2jKMzbC6C1j5zK/6ZQ4Lmgis7d8LpMS1bBq3YanVqDeldpF3k/qFvNrInowkQ7ON5dFZkVxC6
lfvB3FAS41G/brQzcN8Tx/fnEhaZ4lRZShCowJVkTN39nVIh2+ya2UVurs3Uw/X3Eb93D8mt4gFV
DpVarnIRHh4OiHxa5e6IzC+WlVR+FT3dmRbv34X6fBiQLThCZYTTuNb3/mqwboGnMH4IegCd89UY
74Qe6S67i6/U5iLBiOq9ehoYV5w5OF8cp58R6gdmblkPBQg78L9uxsyZM6ZU/kzLjcD57Q9xtO6h
ibfQ2OMP/wjcfC9OD7226crb5HhQjzcFooyxTzup2GeQwpWbGa6WrcbJrUQUdPSQTsGAdP3YPuX6
nabBbIt7yJvFhgolTy/gw9NyEsdzGf6fYffHj/qj+Or7o1pJfDewQB05Toi8DYg6ddvSPxVxjQBk
cqbgk9WTeQd9E5P7SpH1pYJvGZS+UE+1cFtlgLcKPAL81k31xDal+TSh1i5UXFrPko8KdP/WKp/K
h9Y5ingtYXmupaatqHiMu+BLk+CQiJujsgccZw7IFTn6g0+pgHp1Uf1KR0Quyps4eoukwxeHOQEe
RttX2ln4ecmPDUqWljfPrehio3QE5OYj1DgtXeTUxe+mui9GzN7zyW4bwqV0gyfRjWhsETG3py9B
llpe8+8E/iGNtunoIYVnlz0m4KxvY5p4LJNnbEx/E8h7JceOC5M8/0IMPwbtWgBjogqbtqHBfqdj
RYC/ZhS6mbnXZxxJ6bTQHeN1gIkU2JIoCOxUz+yUqu+4M/PbVD+kyptg3BTVq1E9CeO7AIzUDA2S
m6defJfUrShdyOEv4fihjPsk+J0Pn6UvO+002lZzEXJIBN+E2gZYLrE7E+QQ6lrD47GTbcW6H8Z1
ydQxQX0q4gf1q9p60frr8Lj68lF2iuKqal05e4u0az1DVDmx7DK+T7VDRWNuhHcVNogOPQ4xHpBw
6ZTXOZfVV+W6MzpI5NeJ/mpCMJf821q6ULHqsl5M86WUkXR+x/nFzSl6JDocgAjNVrb17pquZ7bK
Slc3b3rlLsGLongrsGulla6oEuA66Jf5pk/WpblXgs8YWqlwG4vPpo8m9PF3Uu4qYEhwh5q7uNxL
DWAmtOUvuuGX5f8y5cjp2t/H6EOP7wvwh+iOBvprPfD57gXxGRqLoV4G0rtp3avqVYuKSvY+pe8p
Zi/gNhI8tQ457NQrKf6Y1fcmC4GJ60Fb5z5aC9JD7J85SMZcD/yMSEArucaJ/Yooiks8yahacY8p
lHA77KYVJP2Nav0ucduILg1tV8VuUaxa40Z+6UmGsVgCrTXgPX6H5a3VPSqYSEopW2oHHGlGMnJ3
DS8VIreMnpjuCcpByHcCqiTdVsPjEIIhBsorK3kH/ytmNrI2BRQ8hUEwEMRdA+mouRJQ/UIJd7BH
dnQdOgbV4n3a3cviQ65c6tmWrYKMMml5dElBanUbZk7I1WBvhkwsFMb8QdL32v053yn1BNLF1El6
RJmeLVf4oqteT6XmJ93cQTa2onNkuJJkdrCpkR7ztI1Bih48MeEojZ0GwktzAn0/Kr+S0JPDBwuD
0sBVLTg8sp0/BN21hD/gQGvVv+igH1dr6E0aIr3rWXhDSx4rYPc50J2z/J5TUxnAtKCjQDlZJjPb
nxWbHhZap5XZPApJqI8uJMbYTAQAhcxw92vq/fFpYsjEUrk2KrvEYnLYnIM2nCzDvy9jkQ1Jfid0
cQxVNXirtwiDvOjaHlWUw9wfNLbYkjVnxlEL6euvEf+PH76obwz9WEymwA8fQieXXaFzRMNtLpUN
lr37mVZgXUqe9Bm555DM8jwT/eOQ/fvKv/7+WwtgNJtxEPL4H4zULAXpa5dH0D/GFUp1UAxQrHHb
cDv4sC5smKc9umPnZw7nVrHYv8OxjvDM5o2Lu4ROJ8UYmBDDjXQ6piXqQXB8IlA+FMFVjes8M2Rb
TV7YAeesdk4Btb5/iWVTrG19Kxgb3od+07yRIDwYT/6L/ks4MO3odzoSZCC0N4DUM2yx/g9n57Xc
OLZt2S9CBLx5JQw9KYmy+YKQUpkwhPfA19+BPB19JCY7eaOfqqIqqwCSwN5rrzXnmLd4RVdXvC8/
xlzOfPkxokE2e2ng4vPRVJt2zd200pn4N8/Fwd8mUJT0yLs1Nr96+KAHSPPfUGSLuPfvV00qUTvr
chieWg3o+jxmDr2aRI0Hyx091UNKSx6Ux4D5Zp7wNUWk+fXSF+eeMoutDi8A82OmbdJSSnB1PU/+
XsvfVP3Vx5MQPQgmvditFh7CftvNzu+tFP+Q6hXquYCXH4BOkW6HoXZpoyeqJ6sPpvw8ZL8SdEXn
asU/iocfZbU2VG9CXrs/13sJBbG6kyOnPpKQsIDovac80060D/99dtGu1YJfP+DFikbChNxZJt9t
91MbXsRplT02p/JpsrzqaCHfuI/R3qEPLxbKIX1l20VXdpJPVQEd1xmNpzJwM5h/R+OpqBbtK4VG
iueutFPgu+9kPON7zBHnIeAmQhSlNhHJL9krHalJei5es7kTqiBX+rCynfjw7892felgndbpIIsa
EoDvz43VDrnsK1ZwSuudAuRYwDtDP4ggyxmsEZJC2723BZk1BlQdMJS28J/Ts1Gbi3/fyjVNjQlR
hzOirgFWujy8NNbgR9I80p7llW23E+V78bzpSkLPBkchIDZl2TJ3iNGpWpxY2ktnDovrXt5F+uoM
7naMftblE5OTgH1OcROLyPmdJm5D9QWKbGju4m51lt//fdvXrI1fb/vyeBLUQuSbObPDvCLLw/Yz
NyEV67NDtK3DwneUDlbVL5DNosKreO6WrVIRI05Nu9a9IPbQLBSuT1Ib8q5/39r1Hem/3+jl4EbW
znmtGnyj5LxqC8lcdzK65JkBwviXnEBl16//N0vCn9PR5Yb0RwYh6sxI+D2/P1X+ORlULa8Y79ID
HxJyX6pPvGepf1DkXSmuc3GFdpU+rbU2XzR5HwWkV+JYcSvVreDxR+LKlO+l886U9pbmSqmd6b+j
4ncqrWEk5pvY8dlL8GbApYtNjlSruPFmoxAawJQOovkRtrvJcCrNS9AxpwuQduw5bbEtM1czl2zP
Vr0ey2097hsmc4D+F0a2FZoHLdhbOH3GF0V5NGkeCYNsx20F74VYW5TpbnJrgnURVfafuuHrl3Wx
fvpDipUswRQITiTKXNHN6/cSQEZmsWcyGKRzhVKe+hgawiYO7sd2g5QJKRRhxLKXYU8JN2oOb9sJ
w5u8hqvPEJMlVVMlEYS6drH4+eI4Jl3K+YZJfcaODZjNTZxm1f8caQ5CDn2cCEYQboo9r+5oXy98
UcAJkpkYCpaT0zle00yHCe12x3QAxi6vye9jClnaDf4R9JrB7Wbe300HiA9fPvZFMVenXSkMJd5w
fV59GKyhflzIb7M4f/qR3N9ON7wmdfx6xcvu8qhNddJWfF79CVC9M8jINJxGOB4h7fKMNqYH0UxK
aWraveyAVw6WaYEGL/lhocS3o98Trojcu7GEXNv7vnwPl/uDKiXmiLIJ+oUXRPbcWzVc7b53qv8g
Ud1/X+76u/Dfr/0ytq/MhbwvB772We2v1h7fQq15oASR9YfgtG35KXKt2P4Z/h7IJVqFouszWdn6
rw2FAw2RmRV6U9B3raT7+iVclHSlYPqtpoEsqF1/6auLOoOh0ge2X9LhzxvPh8FMQ6p3E3YdXllf
30V2Gj5E0PBCN3Nzbd3P6nZCQQDk4XTSbXwtiYA0Hv8dkea3RhXXkIF0rmQ6V+LsUblkrEeTorWd
DuBcCtzKeoqEO56obkkLTzv2/SJSUVF6o7WMyFITnNJaq7sZVXTzFHZtzPT1Pi6Gk1ncinouwz2u
IUYWaI2Qj6e/KsIUHMu0FSaUrGK36v+LJOr/s6J++fQX288g5bI+KmNwssp1P8sTspqurbRUyQuP
46cI+7egfxTiYa6TAfHQhsDCaro5uF9IbQiQ7Fj1mmY38gw+yvUym5vGS0Fedz6OWsFwfGPdqF7U
uEHzyJxKCY+Dekz7rRWvtbmWI1sGGHxfbPL0vkz2t2YNf1bdvzZY3Bb4dCyNyu3iibTyKQpGufkD
panNwpZFMKHVh58x7ijXDaGsHfeW8ars+rO8mFQ3Tm0kvUOxGFCk6W7Yu76rNDaLqxVu0W6abvXa
86d+NByYYMACV20durvtGv0WmqfXaIKIgSNio+ofyQhNeQ6kuJ/yw+CW9X2qPU9kTCduS3Yp6d2M
H9xZuHUrBPb6fvTlk188UVFSnxVBqYF2bDSv/9WJM41NcFvOBUx/XkUgkKITnW6dsa/JrsgkIUNE
QW5yJRatz/OyaAu0AxLp9OGdbAsfodfZlPJdSLo1rpDbm++8uf79M//3ohd7YCIUZWrmJfRZmFln
T5opl2m24TzwYgJRoLy8C8j3sNExxzjtjjehaleX/y+f+mIbVI0sU3UhZx0hnzZzQLlBMfojrpn2
gsPA/8b6f+MD/1GHfzk8F1amGoPOtwxiNg6WUeilRHhpi5YTAK8VY2PySFCdw4q0p4PxlIjrwe0/
p3fRok3Ie1eoWw1G6eNtaMY1s8zXJ+BP/+7LvXVtqQ9DWAFaTJdp+xClTj+6o7RRUt4xPIfHLjvq
M+x25GjihO0i71FilMNmOL8iJzBV3MOnRHk8m2vZWkxMjH4I8eos7E3ZUWN2Ad6WW6i4q924L4/t
nznHl5sep0CUQhV5lAQ38bwaXs/+qWGO4+KhvqtZBHJPXuc7fzwJqUtlGWb0Rs68uLeWLLTkVx5m
SxbnKSBaJQwd3w8FZp6Z3dDHmGrjzRifSt8lEBhVv7xPrP258kLCSjrHB+2rP6WQw9O1oFFfDudF
StQnSCdp1Qa/Mr/wfMp1CdPxVM3OdCr/4XFGmAfKNtPWrNETX726qBLpoPBuFvMor1AcbaD/l5Re
mmFA1uvVuScrmaZpf1SMYxndG82qXjYrBqBONiSLujwq0loPDhUDctdPf4TVXZasw/xkMP/GtBZ4
DW7iBSsvQl6FiDNtYWVuihSzdqLIRf+uNV6cMoRZYPUgD1SamBWa4UKnze1DESqA6EYqJ4/hyUhP
QbIbJy8jOY5Drex/lN1Gk46GvI+Vpc55RfM47Bial4dLkneIfjbP7xbJEggjfCwP24ZgIgzeLwNh
DWTEPUyZHfZ2qK8MXggT+mK8l6jhJ+M5ZiD87/f2arEOowN6uSlzgL/UG2upSqzLVOPahT+h7TRc
axZbu5cvLZQNo6NYbl84hFkanAVvljvmtTLjy+WtC9OIEI5ZJBlcXl0qRFTAZbLpvA2kOkivYrgq
ZpPOVq8mhmanmkhJ41i8hZGTvKUPzEmHXS26cbUZye4YuvC5CX/UeEsJdlJcjaIoIRbGaffTCxm/
U+ehzyFmFVs+h1RSyJwk2pyRmvVeZRyiBGrEcyNuKu1emJbWsDKm9zaKHQmOj7qxhINsrcFBCLDw
yfPkPGUtodgdya6VkrsCOzG5SsVDA+JZc4r8Hb4d0uyu8HSsTZYn9KtIWymcV52biqBrJ56v3+FF
J0gSs9QAIiI8kFi3sV6LFiGZxb6qvs56oPj+/wdCZH694Lz3fF2agjoV1IwRK2ZWd8YAfqKrtRla
gk31OxahW3X81ZnA1yteVE1VIwEnrXlMZiFrdxeXmAcJMWf3Bnhm8WTebI7+Py4JKxolPu/G5fG5
j8ZINpV+fjJ1056JP0gX160DW21FhvvN7NSbF7woGYgZKbWiHoSHgbQWgXoXTqJnYQoRyOFyWbpk
VEU33v6rK7vy3w95USUExoCvzOdDEiXj+c/1vbKixXtg4kQbrnli1gQdxL5x0St6F43n5/9e9fLA
XJe1NCQKn3RW/rbFxyQgDnWSn92Rc/RCkX6ytE6Pse6KTyRbTDVqacy+d1QQYI5EIvxaaPMDEv4T
LBe1czNWJ2MTt9tx2ozhOjQQvfKqNhkoDz1ZpKmPxPAtqn832aOsn8DAtPGvkkTts/JazH94IBOO
ZIJoJfj3IxYYsuNI/c0WABiILUzZbtIRvv1OKIkh+dnumWiznPRP+RzSuhWnTZwc2auMF4jqAaK3
mV2U3TdgmVCYVU9n5aNrBrsSOs/0CWYvksU5exQyOkNG61lJzswQg8uZPbFZ5/PWSYLQO01mcTcc
rAnwxEKl2ci3RK1Y969Szyw0WBjJXVAvjXCTl5uszljumCQznyl2Qr8Oh71w3mbRppl6p2ZLi4TH
BhFE6TbT0pg2WnJA4Oje+GmvaVqtWfOJtJ+UMDxe35cGIWtby4wYjM++5HmgJRdeE3s9lCxlWz4F
ZwJrAPKk/PXevMt/Bff8eBWUYRnxROTJuo3TpUG0GViMQwaSmFxT8VLDM3F0y5YrgqYQXWPyBOFo
SXft8B7L7AP6Qybs0+KuMFeGN20T5MUrCaFSehAS+0x4TOoqWA30e2APCkp4EqIMwn6d8T0/6Evi
sInxIFKp/gXN1HcQP2eTM4CaoV35KUqn8FlTvZTc8KOxTMetIaIUr1GPANBpNuawLcqD3gBHfw4z
HZ7MzpQfqvOIRfgkVE8p5voMqXQGh6cvXU1zSvXJFB+E6LMr3husy2eKSYwW3W1b+tyBvDiGzAZ/
Ey+wBFrwsnITRzlqBz+cNfZ0kNtxAbwsoNpeKVt/PWq2eKT3SBmWogm8Ndkyr+xL3y5+saAlcVyY
kxjNLYQuBKhu3ut70bBRd6foY4Zj9zOJFka/hbZSbyphYa0sAkpTBnv+fuTwABzEDdfSWlP4V1X0
VKDLi1fSSTxEHBw9895fBlucY+qTxAIAzsScbRvnX0CBYiK6fmfVBwMc5aA9BLgcsHENywkGEROn
4RhbB/XUbCD9DA/yscjvYL34tdtC1n1uDio1l8cw57PJlvnjuMtc6ekpAQ57awG+JuXkO4KoywsD
neSP9O3LVhr1vhQ3FlLOYS6K1/Vc4w+LVt6Qame+C5Ktaw40WAwjizEAxUCLmRSuZdlsmKUVk63Z
eukWiOB411wkarf6UX8mDX8/Qf+9wYtT+9iqRUbi6p9+haG6gUkK8rSOVQQVbsm4rF4A9cjuhG5h
WR6mXJHxyIPk24HhQkIiXGyw5878ec1Zl4RjeYXsqhWdaXCS+1viL1iAfz3vjMM0SVNFjThRcNrf
lx8/0M6yfPbPJ7/0avL18uei3AfnddZuZHlZSYfMwM/yppfATzh0q7b+C5Ug72bspXuB4RRsDrw7
Duiz+GiusUJtDBZr3YXbMz4qz/TbxG6R8U3b5QlWTHos9urK30bTVhcP5eSZ5loS7iz/RQCjlElv
lvp6zh978TlI0J/rb7FOk9F4ZnLnJCJngLGz9QrWTHOQs/cQeJYlPaG8IbQYcYvee0NK+7xbA+2S
+s9KYFNu73JUNsZOBM2jyx5ormWm7buK5FMaRIP5OIaMiEDUNKZ2Nwq/ohbNUL9IwDyVfkgtm9gh
dhIF9V9Xn+Tgd33+OfqsodVL0mwj0PfhRlDXZr8utGNSn8R8sK1kT9aLLKyD/EmJ78/Ki6LNUzE0
ldnvCdRFvgh/K9km7RdW5xCMGkJyUBYivzlkRmGVW8/MlWwDWK6g/YjE1w7Wk6QFO7PSVxNSsYZA
lIGY8XgrBisA0rJKdM0KopX/qUZLfdYNbS1lzf+tQDsld4/tsKmzdz6T9X5WXZE/hUPJHu4r8ySe
rPg1f1UFj6FtNTrM12fZEfIkpDd1v6jf+p9ooi1j5mvlMJhKbOnjXTHyrS2i2JX1lf6o7eWf408E
o3SnG+h3+hN/jwqMzuwiMJ/K4QQ8x5rQZG304cW3jrI6u5U10yYxRCFNBzE+EyHUCvlCLBTbtBgW
u5LhFL2jiMuxfA3St7bbxtqmxwZzjvOFcmZztzZZ9tmPd3q51rRtH+9yY1WilzJPUfSkdSlaKwa8
3Xsqzxwyx3rq5BXL2A/8soJhj4HTyKtcoqmUHRK4Y6b/M1CdcNilr+fxUMK7Z97Q262AGpLDQXPs
yx9S6MXaXuDh0buVNPSrAjOYDjfC54QloikMiqc8Gr1BnBANGrghfvnC7xTpXtGStjUAnUuMOS9R
GtBPDvnKl+gR143dxp9kpNlVg62O03x1PiYc8CGa21aKMCzB3iQCLJbZgU7W+JmVm3EkmNBIVkWC
lpcw8gzLa8GvP9Gdob+b68g055HKCP64oKrZZvqyzTk0Ak08Y+EiyNaLeJsDbtTRc7yom/p8lPkv
oR88FeU2Kp1Jc+Rq2QoEH20h7fvVC5onXk1bxT3K0FfeNlXmqNNP9mpD9tJ2W2Ufof7SnA9B9mqF
Pue6ba3OkRBhxKoCa+81RRde+49E8T4WhW1+zE0GAzPELppMNyIjxbgbjR+6/3g+HyOvE181vMPp
XsZrMHZ3Wfjb7Kbl2diDcpfGR7HccBdFkrt18ljmazJQUDyuVcjDap1SBB5Unuxkeo20JeQtWd3n
8WNv3JdQy2XPAjfmhy4GQ1NdohHs+nt/2EnWs2LsAq/vPBz/fflSGveWuB0QAzTRncqynG2s4Dlt
n4Zum9e/JWNYJkRIlh99ZSxydie/fS+CdwlaXXeO7bJ7spqlb57C+EcV0LKBjz52DmnpSLPliIXi
ecJANpn7VMGypm76dDtad6P1ImZbkeanssn8jzhc9sF9Va8b1LYjCmf/XSnvLevdpB0edU9CuZ4C
d4RzGmR3FZHO2Xinqtu83xXpsVF+Rsq66BeleThHa11/8ynilewJU5HU7qtuBSi0LDZTy1g6PrYc
9cOJUfJ2IphKI3prlZ0PRbiJwH9o0D5/qCO+++6Q0htQApBUK35V4pGHVl1kP2h/KNXBLyEfsmqd
ouFZId829yQf2BtnA6BNckEo5IOo7C0TtMm6Ng/5+STGGwOiQfIQNIcsYIHW8DKd7y22iZUgQPx0
jZ6+QLOQZA+tcTgnCTTD27ndWnDgh1WiIPyjbRE4rAi232wnqleBnOgdLaQGJTP4Y2GbowedMIqT
X0pXCpc80dMMzqHowIeOcX4qvGz+r1z9IckvQvMGOmJRyRp4A0eG1c8GhMwX/qQARdid8qese5xA
eORnyakpqTLcIlj14LbSY9N+BLRn+tmMb2IgxpZIIyA+TJ2IJFVfCMauFrYptbfGr7Zg/MyuBpZP
AuSOWLd4gfdWDz9b494nZtloF2XO0Aaztly+GN0aB1UobSvhczQ9dF6onQliEtbIPFPjTWxqtNJU
69Gd3DOWOyV8SitaGspdDI/cPJl8+vY+0Wwr/GHk9xWZaMrsKpTFW4fYv0/Oc6Whko6OWlJmsPC9
0qhllaZTFyYn6dQyIcPYC1iXpciBHPBuTHbMdJul6FY9dmWK8v26F/WY3KqNiDgyOal7mU3WTT6R
zw4LPJlkxrG/cL6hjXjz0K7c+rwXldUkhljD1IjrLkfXQmt0qPFyAXlZCq/UqtR/QBaTN0V0dCT2
6R267+zkG26517bmWlkGb0KyiHGqdDuZQAXYQ9YvHY4OAz0W0s3N7+nv+cf37+lCmxGSgW428++D
E6l1g1VxpKPCKzHSpWIytsLDd+Ps+/dZ6/sVL7rkYjz2sqUFHG5HJNBMwWUbGbAloXvg/ZKWAaZC
Ea8/PrjHG5eeT1Lfi/Tvl744aamTHiWZwoeVdUdFzARIy9DWvulOEc3tJa5GvAokvqF4R632GsNa
jrybfci/e7nf7+Li7B8ohn5ORO6ioSLDxk3ENtsQ5z1kX70n1qt4JC1GHHe36v4rQ3OuDEXApOa3
sH1cfH6lFfvQ1+M/POMDuc+PtZutNU9bnZ/yvWy6/nqONixFr7z7X4yX/ui7//r6v1z+4oM3SU8q
eXFmLfgZvVCdbIKH+LNgIdDdSr6Dg7g45+i3xFMlvUQFpbw/K9ypt9hQqru2/RnIiqtyJhmqN017
juhK1DhMQgynKL9ifwO1lpS1lTqtfM1Twt5piArqwaV2VHojPWsAubl/KoTNyMA89w/+eQJ/CsC6
fxKtw9gZdlY5AQ0QYMckHim2Ij/7GijIYI8zRwz2+Lua4TQ2Dybg3l5+Gwca5O2DMh3MZdhiHcHp
cGg4clb7GtlQ3DtmANzZUDa+sZXLQ6PutLkRU9+Hum6fx6e6/FUXW5CsNkqw8Tk2mLayj3R+9SC3
1PM4XhL1V1t8Noz1z+RI/1ALZFGhb0vyTutJdljq9UNsfFTxTjRPynin6CtRyhdy9KJ1pyg75KG1
sLRdGR57wLhIH6luZ1NzL2051hfatsQpYLBfU1KyodMStKsXUFMk6kW/SoSG9OjShbAcNvIaGDla
u23y0b5N96DWZSffkes88iDTk/TE4zSt5VNNW47y/1flO8Uqe45hZ9JkWMQfHAqqj/Cj/4nDpvnd
jl7DfFHwzga55raidgtZfo6RM5gj40UNp73/4nNH1rhIP8u3EIB9u6A24LeDwYFMyKo81Vxa541o
rg1tUfyeVw5rcDiLVthT86MaP9UjG3lll/5Tgk673WDPye+GpUr5Dk0tWfU7Ymhjn85BsunEVTe5
A9KWN+nJxLa6Pb8ZgssobZjclgPLewh8+BkYKPFi58jpLEJlsf9bthg6MkqeGjfFrg3hNq8EalZ/
YfFfq7+t4o7ZrRws+TMh8GZ90b3LBEXLRFYsyWI+h8us8bTUMadDHj1E552EpSq1u3fCh6tDkm+t
/M6gsEQb6FerIt8GWUya9qqT7kXVRSpG28+GIEzU9lNkflT5Ngv3tfUklszoMBoRfRKvOdHiMcuF
jW6sMInKESLNbYfBj3JX5hFZUC3HL/IbcD5wCnfDQ/Ub+9+UOhWmYzFf0I5FDnf+FJv5cN/XqyzZ
jMMpFGF/dRxiPwX/0AgnpXrGMlic1z5BG826ICanXku1h4ZCqz3aglWLm6lyJGUzZS4SpynZoBwK
5pyOkK7WsJDpKD+q00kDPm06Z/muplIJjN8CKVwKAeK+tVLoSscsDaX4nDJwbIsUXvBO95cVf4bB
pgZJVvYXsxPi33vIH5Hu90WMJiEGb12xaJ2QY/u9oLGGoNXCsklPGIrk1BFdxm2VRiK8rUWe2d13
2SabVq3m5t1SRCmue0DvjlAl7Tq0o8GhGUQKpAKLMPSSxE4rvGU3DRNXMoW/3+XF6GmSclFqxTo9
1SPpfAvFO2v0o5bMw3HAV/aUuoWOrIImk57uNRz4zr+/pps3cFH3KXlajX3cpad2tCdQKV4JmIAC
1qNjPEPBR3iGkulwvsScS7//Rt0pzz/Dv36mi/qvH+tS7PM2PdEin+xqbYbrGrs5QWWvc52BP0es
nEbzfGPVmSgCCsbdnAQ3Fae/l39/Fzfv5aImjMRS1ceBR0ahbxuv8OW2bsKep4NNsBWJqDRHBJWM
a8ThDRwdXMqCsWXfg5yD8PHfd3Nlko2LGjiBCgPZAMV68cvEaVlkcpilJ2GV7YSfEa/cStqSYvUp
HmWQWOM696ZyYd2lH/++8hV9yfcrX/wmeThioqhTrrwNnom6Nveh4GHn0Aave43eg4fws1kH2wZL
D6GT64RWHQ3wxKOfJA8H8VQYLA27YE069UFeCXecpvQHoBj/vs0rR4fvt3nxc01jpHaNxhc0y/S7
z/EX0T22tc/eLbKQZmM9wM1bqi+4YFce2K8/y0UhPvl5MgVJns7+8Ul8Dq29arVO8J8QwoSySN5B
gKmC5URboTDXvbikkBDV1s2JC+jVV+ofQdwBtjXHdciJMq+9CKxi579b4YPYM12bWxIqmrY7E5Ko
5PsMjlLYTCjqlF3SQUNfJueaVLAX7LplSmiM2s6tgFUyiktxQFUQ/ZzwW00rIXjSRHxubLzSps0O
rXvGZR8yOcE8gSQxhwBV1uDXRi+xVs8l8Hc0xoYnsdhNR795aM8nBXZcy5Ch1QgXxrma41zVrWzh
N6dhFD2MDTDR0y5g9veIkR81UT27+7EcqAxnOnPVaJKt5ceczbCYAfFM1s31QE4CB70cD02qgkH8
7IU7cUQViJY1+5zzLiRH5SY75bchAXoQjvzWi1Q5u4MB/DsBXTv9kM+dE7QPcbtRzrs4evD5uuTu
vQvf5fwQUuwYyq8q/REXtR2RKB+FjygyNPihpDsWy9rOh8emO0QBKQrMSdJ2mXcqhmQmkY28EOFJ
kSipz5x4nBMTsKIo3+EY9X0P4W1AoFtxZ1gveb4wA5qgdvtZY04vVinQI/9Z6Paw6Hskn6LDbDLy
widjp5DIiXBXfC9Jqp2h+9tAPMbiXSotRd/VoQEI68j0dLqfRr/PBtvMVmeQjXn/qybPE51S4bYR
DGFKad1uZddqkAskz6Z1b4W/w85RSG+rCNkyl3UC1+W8S5W5zMmRU8nLONk04noytiHH+fZhmn4w
DjKmVTU41e9IPIzmyppWw4iwlA/NUlvsAv0hoBK2KzAIUrtSE9gV6HvAtFCzKM+auE95LFMd1JP8
pvfwYiG0Bq5vruM8WuTt0jQwdi/L3YQGlN7jUvb3DSTUntK5bl6D+KGDokFdIS1z9RdFaZgtJ7i+
zFVH+XSmJSXCVGY2LQi8EOe58fQrqF/PhB9SJ2l0wYMl+AhF3hgcKczaSYcSdfqsUyehQQG6adEp
dZXUySt3jESeXB4RHOHSthGYJr8J/bPe78XzXZc8QrnNVpBgyCBC0a499NZGsvJFev4U9E0DBlc6
WbwIo4pqBlEuwaHlXgUu7sbaIi63sbQqmEiLzbKyTvF07JXfEcQDIabV/YBtbJzldXENF07Q6Mc6
ATamcKYzNP8BrhAkmdpMAwD5EUWq4esHF2yroaOYJ/wgfrGXGuo1sriCfervDYi46VLNjo38OLfa
/exRNJdvaWIP3Fwr2xMh4DrWhN5LrWQxgCwaR902K/6H4wevA5BM6jbCmaFkP9FTG0CMQ3cbT9J5
KZMlYng31uu/z9Pf1+uLhoIQoJKrsLqzXrMymM+ZFyCz4agY7YjjnZsmDPsN999X/aO4uiwwcCKa
EiECfxLpvteBHYguKQojYCTla88SWCeLlm6sFpmUsIpT5p/ttGZiLvWngGiBRvDkmLLwlbU0rF2V
BZEYdYgl056dUPytAkTYAfDcFFsfLZaD6pWDKrEqgSPdj6/8nWpthCclv2tJ6eQDnhchg5wNdXy+
GH6r/SmOXzg2zb9MYQAvXCS/8SMhdUzt4nlaZh+E/myGg7Dpd4Tn0bNMvPh5MuwI7LSOpBT401B+
RAqm6tLJQm8UmCc5EJ4tEgLBvc2cVaFd1fIq8OVb1eLfjRl+QkWXGewq8DK1i5/QFCbLShs2v4Gn
fN52NfaSyo4myClk8Ri5C+xmcEWVYcsf0Bxb2a+bpf18lb9/0v/exUV7pDDivJakMqX/4GjtEgPX
uXDpHbcIElakvRAEkxM1rzIzCTddAb96haU/g6cAlzIAfDOO2x6/wSwA7FwxW/37kbteuX35li76
J31TWUI6lwi1i1VloFHX83zYAfMy5oqMziip9YX9RNMwR4tY3SiMrmBpv/1K+oUIsa3Z+ySd62et
3SLU7idC9WTakkw4UZo6prDoKhtLGqcfjRhYshuQf6VIlTSbxIb1rUPGFcHt9xu6OIsJVtROhlyl
f8w0hHONjReEazncMJmWIOt5DVOkkXxql4ZA5hbmNk62guEGNPs5z1Z4kLx5dsU+fqvLd0W89f3e
Lk5geVSWrVTyMM2PMxlpSbjTSkhJHYPd8GedYQB9qbKlSkEn3E2uWkBPTGwt3cFiALuB05MJuF1Z
D8iItcoNu1sH2fkG/vG0/9EIfJFUaPkgW2HOETEACJu7KBTU3pGACTuUECWDHUy7vZurToHbX/Uy
xH2JR7Yc/Y6ZdCrcPjRePVsj8SD9QMZSSSbe9zVVyUcjkwUOCAAGdHZsukT0iPKjgpYxcdC4qSos
FJ60PF4imSiK05BgHHRIIJMAUNE+cqXwV5o7KK2DbM17O5+7b7yFVwv1Lzd5cYqhIdXquFPmk+V5
pi4O0oGya44CJptpzo6AswfJRmLKA0LUaVk8ZVcDdHZj0bx6rPz6bV2cU5LprMWqEqaYOamvywM7
MCSNvVGDD3JLQKYEbBKVxaqAa2DJzK/DAsNs8PaR8u+WPs/6l6/k4uzSi0qIVvHMnWBWXBegEQo2
QCLgEJiFKLLhKqVv8p8poZnf7DVcsXh/v/zF7jH1eppirEhJzaDxqcmzuRso2JmJgv6Z80TbzFQY
k6dv4qr8UHIOcT6RP/9+Lq7/HF/oZBd3YQlT6suikJy0AId5rrOsMF+FVCDupQUdOiT9neHBH83X
PnY0UKE/x2YLJ8cw3FvHySsGMeISOd9jXdIkRm8Xz8Yoj5HmT1Nymn5KXvPJlEnaprbZri0fqJw/
0rhDOHucZFfQl5V2rLRl93Eu1ykHf7vRndrRFVubM8gNBscFVl1XLN08+ZFQ55yrtbaZsxEs6upd
iVFWXunnvd4cVnV7iA3Xz5yzwsz2xqt3xYn+/VNdPGdmLiRqEw3Mb/YKtr+fYfyUY3HLsCrhql6M
P+lXBnQRf5MRdKYW24xrzlNEgn+SAbi5pbb+Yy25WEG/fckXv/goZVNriWNyimlsU+cRRjegVNnV
0b6ZtmrzLIaVbckrSY72koByZeLMYAbLunKbH+PWRFy0SNZ6tJbMnYlmYtgHwGBL49i2G5ZZSVrH
mUMjNdM4DFAN0SUzjGVPUVh5cdst/v0AX9Gk8u2auqIbRB39HfxVGEI/ybCeMNMzzX/s5yntfGiY
3O5HVS5uavqubEAyGCBj9spASVcvnlGjqssonp/RhgqGbdCxVJKl3NpOWDKpKry+X0zRmjm26DHQ
tqYNZgFBoqVgi4tif+t+rkBVgHZ+uZ+Lp0srp8RME3GejqV0DdgIwx6DukKcwhzRvaRG7s5EQ6wZ
J/DsO9J6VI7//g2ugCG/38PFI1UKepKWyvxIraMVX0IJCbJbGupq0sIFhqxx2EGgJvdjFZVb9mkK
0Unbm5nN8VBKHSYRGHTA7407JhWqsFeMnhENRwY0W8Y+PqCw2tJ7EVZ1/NgM/0Paee02jm3r+okI
MIdbMSnZck43hO2ySTFnkXz6/dEbe7Ut65Qa6wCNQjfQKE6Rc445wh8oILQzZ9Q8cRfwFg3NsjBv
gLl5lJPlmSTFhvn1CwbLh5FVM9ZhxO/oD91L8xK1KOTY2kZxCCI7bq7W3JWoOvW3wuAp+TO1UYPE
QeflqP1iz6Itinhp7PaX6AUoZNairUXOUN3JhCEmQxS0oAsVT+ovrf2zVTj5Y/N06GwGFZPgDjow
CGKXbXyml+Zurgb7a5MBQu0EkXMwkYbo1vFkN/ivMLhSbsDDNp42uMJ91pHN071fCJ9W6AmJA3JE
ZkqyLsFHUkoh7YTO0ZmXdyrDl2UFy1nI1hJOG0cZvq4yiedwIm+Yb+gI21K/pp1k192lYAO/U/43
EGjc49pl6p9rVJ+YD7P7FAOJHU3iD/No99X5pJhmKM8mu6LNVUoPcD4GM81JxnfDRwGPFhxMRTtr
7UBAFGHfnHsFJ6r5H2s4KsIUw6j6IVLmU1hA58s8RrGeLHmj9qb5qAm6AGQCWz1nEnMqicBzTkJd
VIV8iwHiz9wzQgJHyFs1vaU9X5v0KVd0RXPtoZrW1RwADnROQrcDlbhK+7dcBKPr45Dr/Avp4hPV
8I+lHGWYfRdIViPqKdIMF42r1Fyma7nbNlRbFnDbwR+0dY/eq0mDMmUiN0vfnY2GJ8/xt/dxFJ0r
kCGWVrIIDF8Ypk+emC0PimcZ68JPh21g7oqVjlTFIgCouC+XRu79PRaeGiH9eA1H8TjvjSDRAy29
Rfwc7FB0kanrHN6IqCxm2WrSSlDd2rKFeOafu9tPXoazBSHyvLpuaF+18Lfq6JCVUVrMWAX9Aojw
ig6hrbnCxay/9y+oaSc3PcJ4eC6CkqID8XPzxZNs1aWezVcv6DSUAF+m5SwmRkvBAedOP3f33/3C
b888er1SnzWJqPBMthgdygWsE9/wUYQhgXKtK+ucbNgcPI6zJRo8//mNR8GlMEopzyvAJ+mqXAkL
uCEfKq68K/kKBWZUH53pQX1UM7riS+CHf99LJ/gDRLZvDz+OKpqGAZQF5sZq7XRV4B7eFNuioVdY
fFi2TrUgr03hHUFQmWZ77wr7FUnYnqJYXsgIcBrrfliJZMdEn+zgATo/U82dDP1z78uifWyYlnH0
egyzmfQ8NAFipUjwbIFFcX8Ffu60wGUxpW4clE335kpA5MHP0ju5WJ5tgJ0Ymsrf13D0lpJMnkZj
b1A17CYvA3qQeTHoRbtxrXdKu9GtUelCmRZbXSVZg47JZjr1+SH7yVTs+0KO7sE+lKIgblgIqDRL
R7d1PThNtgaDbmf+EHnv+mKv/dHVLyV3UELnvsbJSuPbAo5N2lpln5hVhrRbQXtVR5dWZxK2EfLr
BG+IdaZelgDmEadJbHOVwGNrH2BKQbDUpKW6LSCXY2Zpdf9Fy+b79znOreK00hmrW/Pd2Em+Rs7c
r/PQyVJ/UJcQASxtnXCQgB10yX0GR46WMTrhHh2kAA2XdWad27WnAtf39zTn+N/CZNuKkyJH7Np0
BTzlOUVTBBAxauSdk93ViwOI7NKd/vz9NJ8Q5DN+vIejuzpPVKmISp4KdrieAUJfZXa4U5aHfrmP
li2NAMyNWqfFRfzS2ExbGFOR4WIUG9sStgmRLXn1VQI0ghGUN+MA6d9M2UXgKOrLgWzHkcEs5BtA
Kc0fOjiG4u0b1OCXIuiF0INLBBr6fBCQT126igWXVlfm4fxxSdSkjL36gN6SDpRnVteX7qKrA0DR
gtp7YwVoHlo10u86bpEhuVjFZIdJFagmMhEZk9DD4hqUcjKcC97ayQ/9bWVHt0Wky0atRXQ3yvcE
/iBzNj1Zhv22MTdlt+mgwww2SPTJS6LrQpzwBHsd8YHogZjJylrM50qgqC4D5TmebkcE0rLHtHvC
RLx3iuqqZ6KoM/3EJGHiyIvVQ4d4dIrNR36F5Xv1EOSbPYzy9knl09HN0UFCJe1NFV2IeztJ14bu
Qt1LX7AlC5ez5E0kLpT0uv3S9ofZ6qkxoCLSfLgeqGOqva0kS0taH4qdES/hJebmZb+W05fEcA/k
mhCZrnF+1a2L56m8NOuVDGw5g23pQzUD/GT52bARsYNCeveeRBhWZrxE9rHQHGTYZiVQYW5Udp97
fWsa29a6M4e1Lqx6BCSRh6bF6kfJSnLFZRn7pnYPEwE0U0KvFfUZP623kDAsLMMQXgctJTqhxAB5
hwsxoHVVXe2l2yG8yxOae/WDCgjC2IBQO9wiHILdBLtzuIqCJ638zN1q2ub3MXSd6vbvp/D0jfVt
SxzdWOawJ/vcs1nbJ2xysC9lXETVbtxk2JjbstdC4scTiOhz5sHz8T7OJL6fkqNrykwOYVemND5l
X6YrbXOOr6xX9R3dZ44BequRf+aJ53b/0X001ftEkg781Apc9FOAL0zsjYUnvM6aPC3Kvws+rXAm
aTnBdCfM/fOCtaN5S9odlArBsDlDm1GbqSOAVPXhz9LQbe/j+3PeN6cAOjxQw5pZgWNpfNWH36K5
nA76HiO07JaN1dFWL5y6dtLIj61lJ1yGWAhvIm4V8AD9GqNrlJBpEQnwGZg7skmBaGLinGDrDiTS
jTCGj80n+HyAGJXUt8Qdzbh/0ZA//XH+s+qvyu7bqsfhEOqSOA8PpVkZFgUCtLYVCFx72m2Si1lm
tuhgqJz7POeee9TpaIC3pWU4j+Pgz8mL4W68L/y9XzPaZfcrbv9vDLFO1qnfvtGx9G/YBo2YKeU8
VwLYwpwUE0pQMys05WOGbQID+8VXGq8uTUC4n/W7BBX1EQT0f3UmLMUyZZp3v9S8laTOu6YH1cbs
AUDOHR2728wuZucN+j6oOi4sBzrN3596auTHFv3nqfLPhIMcuVIP0f89NUAT9QEylcaHhinpFUwk
6fZTKAeryRfRn0OLrvR7RA3LG6h2SKc/n80VT1/a/yzpKBvpo1JOFZNBGuwvoXFRsG9eBs23yAI1
d4LtgRcuZH4HbISUwp7tbZx50y1ifslTgXALpHLAUaUnQGe1//66TtbQqogABxbTCvXsUeCq2/CQ
ZBGTGW3uspWr2atFv5ouIbguZ5mr6aHyxs3+7cxj53r1OEJ/e+xx5NJSTcyLhMemq4GC0oXKPjAO
wgzasWCJYlEKal97Pjeb+zLL+v1cchGRNhZb8uhKon+WZWHwdTiQ+MXtXSp28uTKwxLWZJ3uYny0
agfDd5w2nPwPxtkAndTBrmjnZEjS74WFBmnMsfqHds6vgDYBGY8UvxlR8d7f6PKV1m0H2c/qdRb5
IFq0iiiHldxmD9BnvN4nOz29A1B9ljZj/Ao3pgo+0MSYT2bcpVtHvy3pGssM9lXyn9tgv/9T0B9L
Du6k7QqI12wy2UYyopTd7rBSDFD7gd19tLoPpt6gqxq7asxMEnwDpgBLXfLkcF33n5gcgSqDDFU6
0uETPzI/z+KlALm0ql6pmv2koQ+p6pd4gttti0jx+Jymz3K46yZmEZdhaSwP2RoyRqasExRqZdKO
V20XPli3Pen1ZxosDpMd9U+VegeR41ruHNgFhOj0cSwZ2wSIT6Deh39x/AqsPlMfsDOWKiK4o6vQ
kdxJ96Zyo2vw9PQ/+YAgSOSnPBHd9Wmxf4IVZ1fqEvZqtwP1DaB35H8dhvtYfe6hMuXDq8Ex6zTd
1RraqXs7aO4Q8Rtgk1oG/BI/4T4Xb7DxlMt1TTsgZ4JcIaiQxLtavZzCpRVv+nEt9c9ds0mtBxVm
+VR0i0P/EZDvPCeHh1jVFnn65oSVax4+UhOTUAdFlUzY0NTI3mbNLrAzb/pl91Yml422aw8uquU9
exMOGAiqwhGeJ2TraY/HPu4Y0cvAkO4FKCdpvS7a1p/oAyPQMyFC+1X0z/sKXWxV5B/gwEf7Sur1
JklCFQrmGriile6MiANhPSnCqxa+1XDl6olIXi+DHnfEFR7vIhTdS2HAlooOhSPYercKy+uDIi2G
9jIONlpzlWjvdfBIyu0E6b1oNKjBeWATy5uReTDUKjmIMTu5QZUoG7wWUQvwdXvlfkofuvhZLFZI
HyCLFp1V+jj7a49yxxyiohUlYkIJ3eNdYIRXubVfpDnCWCwp6/Hgu57a5T70GlgapPv6DYQjOVsT
yJvX6G4gqgOY3YbL3INTjCL6RT4ujGmVtO6BTSdSvgTMasLpsVIJKDZciKpbi5rLrqzNzSAtJw4N
U5ASxojbwQWPFEL//I3/HoTl0x/WmjXPJZWm/lFTsS/MwyEI+jlgGE9i6sbBqrLEBWTiLzd5M95g
w6P6yLMKONVhMw3AClTiaBe359XxvhqmP0Lz1zb7ZzVHBeQeabwO44DkFjcqIq1TBjBPlHlVb2Hh
KnPNnpdrFdKro4QXAYLWgIyCN1NDd6h8lYIt0AVK27M35KmwqkiKpWimRtZ7PCnPK7xd0oPAWwJt
STfbF8wFeiL1W2/vmTdNHmjP1D0s9enM9/l9N/NGvj/56I0oisQItDUTLkmiowmpKEf2YZVWbp0v
Z2f3LqK/VU7XovQGwPfsjTJv9eMv8v35Rwe/GtJUUgQjuS3cydM8+bW7psdxm0CPODgGAE8ntGN3
f9stNefvW/N3oXH0049OoR6XVpUH/HSc+aZ2HRpw6a4FKuecbnefgi6TCBgiauDwZq37arasBny0
GvtrWFsouiZLER2R9knaQ6aTr+vuLYOJJF0k+5tsetTsCVuU2fDt7+s+caQ0urOiis4LrvDK8WYR
B8Hqh2YEdwRxFT0Xywfa2UFIZEIxEEUW+3v9TnkBDMzM8XrsF5m1zIKVvMz95NzO/cr0f36/n4s5
2j+xZSZTJ0/lLFwekF5mtvAOcHGjPNIjeBb/RJ8F/WqYHWjiACBo0h3gZRDgZz7m72YtB+f7Szna
R5KRqEMaD+Wt1i3AfMjruZ+WrPfXIEp82oErbJvQAmVi+i+Kv9+beH44VTIZLtaVx2O7psqMtK21
kturXs3G1SizSMEGotPM2kA15l34rO1xU+IwlV6cHaLM+fPvb/DP4+fo8q32DHJxwDNNKW+BciAY
JeZuiJn16DKknng4KDr0Np739ohO5lphvFy1LiXbtXjuGv9dF359hX9WchTtW3nAxlyVSma38d0E
t69fVK9R5NTbaYvu2S3Vh+5kK3G8rS8N1DF8TtmZiPa1/f/2No52ZNQfojhhangrWBcH0UaGVfJE
ZW3QKkMLW/RUSFZ+pG5FhI1hvBYm2PHJTu/oMmjTpYj4mHCR3IzFxgyvZ/oKBCB2rn4jtW6+96t0
E9b3Oak2om51fyl0V0Jty7eRCatqa4A/vRuVSww/tmH3XNGEGMnfOrsXd3TutNSxwp1GT8KK7iwJ
ExIRzwHxdY+TvS0IqGN+TfTz+AojFOY9MF/UxyneaHTzGE2hbyl87oPnPflsJw8wb6EtJovhsOsL
7DqfpulVmO4EwFxXOGn9Peoovy9y9rip0pRRVJ0b6uiAkY9hfWnq5Ty8Grx6lT+X2oeYrQ+X48fw
1s14eyigY4oKkqtbC+Gll3zlkj4ALdkrxS2wj2keWxzccZfDrCl2ksczKzx1CoF8II2KERrID+Xn
MVCDdB/FJSuUUQduXvv4hmmJysDmRsGXadHpNp7x6fAn7j31SrkBkAtAHbIDfl7QUyM8Yl9Fyek/
MQ6hPiRuAtIg/i+tzjUCWqSXU4OuSL+SYr86t/ZTR/j72o+OcMIAQRZ71h6h9OZJCiYqNvhg8tpZ
qVOvURWp+I/Ox+9wvIQufWE+a5eNV9cLKChgTZRrlJMk/+CgmbqELD49h5JdYIprgpxzmNye2Q/U
fL+iDoNpuiAWRFTTko/LXLavpXVtGt+O18riYGuGP4Q3ehQ9WQGd7wt0V/6g4RPhI4SlRS0tkk9y
1nL0zBfYLGjAUNyMzbZ/z6UtysSajiprszbF6+GwEaXn3NrRZRel2quruw7rxwpSa0Nn+SprtzAs
SIxFfZHVdiRcG+WSRuDQX4mHC2TKc2pG/bBK0iuwNa2xqMmpYtY3S1rz/2EnMDOYKzyngRMih3a4
7FK3hJ7hKE+yTWF5ISDts0nu2wPegQsEUx6zJfk5FnH8icfd6+zJTZfZSd/Q25mQZHo0LkEqo1Vp
yYtK9hV5TqN0rOLZ7B0kFlehMCy9gQLN8oAQp4iqmawHNJ4TDnfa7GMsfFYdLhQTrtqoMiH+48Jx
6RRmjDYAf0SxdJy0qkVBYhQucYvfa86YuJLshtN1y18W2uYe84xxHSDCGaHPpCHu9dmXKxGqFYhK
pNBwcLrexeWqx5pWjtCR15mIoI+E/jw653dG71XFTRV+dLHfxYh6ORoCjfWmjhGBWrECcB4KikF3
vFTsANl7wQDbeNPOXqF2WdnBux7NJQYkegk23KewhttrbqpdsUMt2NYvTIx6H+CckOYqpFdXCE4B
BQ7s2V5Y7rzwU9G3pb7t0PIMRmfol1jBRDpcMj+SN4O8QQTIUm6FcJncAre4gWgkS3Y/ey7OA/KW
WRRGkbgUj6vykt4nAxFHv+mMtc5B4CKuFrq6asT3RnZrqlpra9AmdcFrwV9wTFvoUNqyU7vaMAhx
kAItnXhY8tdTh8W0yKASNaDIpEV7b11pmJNsoO+DBUSF/yN9GZEFil3gYu3zXlvBqQWWIkXLcdk9
CtuKPqmtrPILMIww1Wy6Jqh/bUgpZ6gDoREvcs8cZ0Em8zJ8qMN1bmcOADvEYcZrwaOMjxLE6BY8
sTIXqvg+JrtmV/vdsnIPGyTuSsBYaFfkF1+SMsbqVnHR8cQZoH+KSbfGpfpobnANaBfthYLBykeC
KTDp4sugbJiQlnQC1ZYukrrpr61PCG4jvUwfk9q76kpeNsvBE961W2F7WFa3pY93Y+kX3mElTl5P
aeolK+QamXehZAxLJ10OrccUhE8LggrSw1bwoo/0o1zLXvk5wjCO1spVcJPsMLoeXlBK1ZKV2bOa
wgvSLbnSDDydZQ3EcSNioKHaBez+eMuAC3UW5BaB4BTr4AGXSVu8CpAYvmxWuZvgq8vK6YZxoMBP
rZAau+aYQ5/bWvxlFbP7vc8kILKjJfRFR75J/dIf/GbFnRUnywlXWOkape+XEh/NGS7Lg+ha5Tvs
WAGIcDfkr+2rBJ10UfvRS3vNUXfkp+gVHfHLYVlROWwksAD3CITdwoZJVrpT+YHzTkZo890Zoa17
t3bDVej3b6wlnJluCbRZWmbaYm74XanVEh9D1xpsJX9Igm2KfLLJFdVXb7PK94Qo6jZwmnso46v4
s2n9IfOh+2MeRm4XgiyUZv1J6FU6MgQU9QjRVQvzzuAJ40Kul6CSRXTzC4zRsyu8Ozwrd6r3KN8w
zkXT4xA65UN3hwBCrTvhe+mnvnDG7O03tIHayzAlWcZMD/2C437PAOWxKKQ2JlFEj6Rfi/cK1i5M
tHaULSptc+GCO1iN3Pqm+wNc8k0MHIb4nMILPGDP3GUncpufqzmqBOspHfIpbOJbbqYJ6y5seNC9
u8PA1LwH6cxAeGhdmhPqh1ohTbIgUCoRiQ70NnyLI4Quqq/eYert71Ic1EIHyPWqs868ta8r9Wdq
+3OdR410anVUyQremhLCjnNwxNXXubKoJv8ge7NEMvZ3g5tSdLJ/FF98PAfI+5r9/2UFx84RaLp0
oTzwpmqcZXzUcW4RMHewW2SLJK/le9o6yrNx13oHw5mc/o86rBjLZxxyxF9tFKBBCetbNB1jt3hC
56iubAllhNyF/SnTEUL1xBnfuI4JyJoDSfzMp/5/vEJTgpMwTyP0o1cYV0Egd3UR049C2+0TYyNk
2a57/AiiS8b2dv9ChLHj9bk395vQ/7Xj//Ng42iOKqT78JBpWUyjBQVEc9FdSBvBVR3lmlkREjC1
HUzOmJ2phk7UxfOW+eexR/PBrFeqMmjyOUtLXmdpA21brKVl5aPkfVlslc9xS9bQXgjP8s3f8/ET
fYqfj5Z/5uN7VRpyWeZV59viNb/SthyeBPHJXfBcLrXr+Ka7sz5it3uMr9XN/v1f6IqdTFG//fjj
iiCapLSceOfob+Cods1Bnhj/LAAahshrX003REvSU8R38JSwqgXZyIVwBraiz7/z95n55xMc5fYY
QoqFghsFW27yqpysbMM86pCuFRBDBydDlVRai+MyeA2/lAAJddZV90bDHiLGcKWthncs4ShXFWWW
EUGHOak3xae1G1a5+UI2mQzolS7nX3RYEJSMe+2FxEaCBgV1P2WCjr4yXuolRU3rt3TMSXur4bEx
iVQbDt4+94j0CL2lL93mXIfoZJvt+w486gmI4VhMdc4OnP2Syj8zkjpEM2K8O7yM991HdSHThY8X
WJI2jVsoWwE2McJGT/1F9KKt9IsDliO74ZnXgTCDXPr51nDEs9rJ6vwV/vaVjtoGnWFG44QK/ReN
U3wwOru8grXEgPtaHu3wQewdaxtX2D7HF8pVvjXxnZ0/y9fUOXXVAgGq2T294obA+BqCIqDoYtHT
h6J3u8eD2ZYJmp9661a6iwCUuvwXvk2n9ppJfS5JhmVgN3r0sodwNMJRK/dfv2L2uZce5wYUuqRu
ftGcuY9+c4+IaTNXx0KMiIakfvS0rJFMXE0pAeMVY86pZXvS7wk+C8NWmxzb9P2iG5lOIs+/TIUt
+srU2kLtiQ5qEli4z8m/iZ3b7BMuAScMHC126JdgPD/v/VazUQVSp21B4xUl4dJFGSQvbJL8c+H5
ZLD6/lOOPr9e/t9Pmb6aqlDjkV25a3fBg0Vz9cZ4ixjJPo674ZOMXSv8qdvGJN5iuDgTNU9+wW/v
9KjPUhzMPtk3vFO6FChEMid0VbhGiROjkaT5urAc9w/AxfrGC3ofXVGt8LT91aHZZGjozkqB/fPf
l/QbAnT0mY/So7ysIlPJWVL+BCystw8+fqp2upnop9nSReSe62ienNN8/xpHt3QQygdF6Hji4A3g
70hiESnC+Y+iGKkTNFpql57ZnNY72DfYmPWgMYCTi630YPF2wuGsj8pvUtTPl3B8f0Pwbgx5ZEnz
zE7uUSp1SFlDNybNQXvWRMk33unhqqBEHf7o/bOqXhajvy9IG8mQGsSh3yaMUmc0fYbiEzT+O0lY
1ePTXtjsi5USro3DnVYKi5LKvBs+Jg0157PObidatD/OrHGUEChZVVejxO+YLBT8HF5vAq0Nj1j0
PWk4IXSg3qGTlxQ7PC2w5VvMVTeWZO65ft3pI2eIGpud0aB8PBqMixwp3eLrjR5wWnCzkftsjZ7B
/rAyURjfCKJfAS92pdStfeD5qp/lq0rY4JhRmN6ZTT4f8OP4b35bzVEAoBXcWEnKatJVDf/vdXLw
nVAKBz1hmGBrLtN18DhX1OPZGdipNAXSBa00zTQ17Tgn1faiPGhSMm+tgyshVNO6sYQjJx6Xw+hI
yfoQ+jAwZ5uSeSZKKhN1u1J1/v4G5Dmy/H4D/1nG8Q43onww2/Dre4ioXlAOewnuSRODlNxEu9gz
SldGd5hRsj2rdZC3W3byR4ODhrj5wW/pGkmoPvsodZ+Nz6eu52/v6HjbonHS6J3MO2rcdku7TDWf
wCMftMueshqY9bDoniP52ZyNnuZYkCK8vjJih3ZzEdzR7fmvxj4cpX++mzGH8m9zl3afKLUosKYI
vYQYbgSc63BlSW4YrhPBA7SQIC+V04QqijU4RhSYC9QX/L9/N+X0zv3nux1luV0TZnmNzjevxoi3
obkxEb5ZZOVNlD9V+U13uBtR2VRfguEqHW/KHtlvTxR2EVJY+4uZSRTTpNET4MvLunJMfHz2mzQg
n7yO9ySHFbIQbkQa6Z0b2v3G0c0xFW4THhBMvY1jukkj912ZaMIeXWblXfOy615YS7KDbpeNgACu
fhgAODSwkaEZvdDv+Hc8qBdtYU9MFc6rKpx8k9/Wc3TRZciKaE0azW8S4DsFPyoGcxe+FhcBPvE2
dOcgs9Gl++LuW+dq05N7/Nvjj269MM7zFi7YflYwIJPKcUOzbuYZPMKeYDzo5zWP58Zlv+mWfAML
1A0b2QDm+3X5f9vEqVQGnZUb+1vESGhYU6szn9nkB68SPqDYvQupY9Df/UzXGFIEzaYDbZ6Gq3MG
NL+dP4/WMb+cb+vI64HtgBc4mtXNa053jXNjiyuVvvCX5Sg9R4Atl38/Oydvw++//iiD3ffjNMNK
9xQn2aveeNHgzbj5pt0hbqV66OSDqNnTDUavbHajruj/HWya9GfWceoK+L6Oo9un18OwkVrWMWcX
OPhGNhDAw8FtD2jrtztRvi3MhxCcWmX6vebl1BOuzhI5A4noNz1t7+qlTfw43kDNbv1GW6fCMjrn
on7iK4HNAsSJbbeqmsrXnf7tK+lpp7WpqZZf6+xB2qLd5JKEUdDRK7WRrEaFBK3RM5XGiRSU5xqi
pIg6m/SXNtPBwKNCUhhxh6jtaoBs6z/aI9cjNTLmQ6nX+yEh/+8f5USv6OdDj8KBLNXl2DT8WPQy
8xV4wsRyovev3HdRY3gvuHsKVctXt3O7yhC9M8+fN9/PC/nn84/iQZwLUdRI8hfQo0AlFP8yP2SM
0Hso1xvwQO5DwF502/0EBJW8+v97vH7UscL7oxbHgp8PG17zBJTcQBI4CsD/zillDF9Wh/JZdnI/
VHdS9nrm6b9PxI8frx/lqSbiqaOZ88UHr6voHHooH5vwfVx0lJBp52bokLR29tZS+URshRREE1b6
WV23k98AGjrFLXx4XAR+hqU2DK1Rb8C3JOMiMBykQCe/8MuKsrqj/Jguh9fhhdaV4AfN1d9fgXLq
2ZYi6eh76KCnjwfaVY+MwTA2BaXgwR0fCsPLDX+c/KFc1rwAERN7IAE07K/GJ7T3Bnnd8qaAmMIN
6v1q72gf6F8x0mqTq0BZVpTXV7VnMHx4BMkpBzPas+7dv6/aOrFqGNtQSKEaAhn4BRGemmZQyra8
NS8QYNCLK+uw2YcXnVYiNU4DcNFsELp3c9+0qe6c+g4YVbSsEodRprFRc2eP4afTjQsB2AWwLAYh
Twqy1ot2l+4y4NDYORnu/l5RU1sy906bXTAWDbADohZWVyrSlgpKO9nT8GY+K+3lVDjBHarDKAnQ
FcehaVs4+lsLIQEHF+VD3ZpvYHblvaeM6zZx1Mf6emoW+rK9V/ce0zCMBrOH2Ve2Zxq8k+6R6UzX
za7pXBlX7IFZ3GP2Hj4xgsSL6Wy9pszZ21EQ+PE6j4JQYgRFZaZ9OWsYi/VCe1c/B1Cg0A2Ae71U
JLamF6Nz+Fy8d08NQsKoD9bXLbEJpIAHPvZL+OiLLy6j0XFZk8HvvQxO2vPfP7z0O3vSFU0UTdEE
hKHIX7/k291QBJPeBPsaj7aL2SB9iyDOQtkMm/YNXcgLNiUZjHfYnAMd/WbJm7qqyqYmo5cA/so6
yhxEsbA4QDwX6UW3721qpxk4gR+XOxRUjucS7tMP5DhaCi59lvKlIPbth+ZBpwcM2QfMP0HeRdo2
R5eicgZ3n9wgwmef+4UnKjN+4T8PVI4isd4dZK03eCCiMPpT1D4dANEd8D7elPpqX/gdWzO76wHb
yMXWYNwYbQ8GIw2VDaNiaq4HKy15BMy6wKR+vCaV6j4tqTqTxJzo9P5c5lHI7muxryuLDyHSGz1c
DG81DmysYG5jNQtTtwt/7gEf0DMhkae6rSDpgJ2HnTWXISinOhodeobDk5sXPqqoJUmXcQ7KdGKI
xTpBvZoWPosSecXPmL4fyskMBV5nodGZXVi70RXgjFavI4F83Ko0z3VYMzFaLsl11+2SEBRIJy9S
YPlIVPfL8ADbCIJVXMAFCHyqgRIOdgCjg6vYQ+EeE50/dIgUZ1Au6/BDgHgiz7LCeKCB6Ip7tylW
mrpItbOF8ol8nh9nKfNUQcGk8BgdesiCWMmbcripVG+svRZARu83NBBdKD4LRFknGzxoYmEmOaMh
0SQ+v2Gl00fk2yqO8ll16IqkS9v5TKKni8+mcTGGtwZWK9LwAM49rIEqSk/9SFiv1pl+iV5iAT7I
DBCQ3EMjgewRovI/ZrYITxYNBBDvlhem4zIGUNrlb/pQLMJqm+WGLfe7XgSdUiBVhaHGTWJd9CjY
lskSqzitR9ecPmXqAg/BFr23Hpq0svvyPpPeDpXbVBSbmJ+NH2PvpbTe2v1y4nKo63vs1czHXHcO
+dMwrGalHWQkcaaaOSJbA/0bIIBCuG4KB9NB5vOKO3217j6F8iaB6pehYTqssApT9d0+7G1Nf1RT
1TX7ywOI+8Nd8Lb3tNjlE9CfUIAPIORiLiKoNJzuYpWCFnD3h5kplFWIW69axjsMIOCoeGebcb/b
zjpoYuIohrAiw4OjJgLuSYISZFhiVdNF3K5RWpH9MXUrW7Pu1AiPg8NdKG1yA510PO2li6Z70nCx
tJzU+sjUC+SWAN6cyUDlOWD8vPt+Luoosht5E6eCzi6aox0xxK5GH8xSfnfwGbiDvcHNDsnYzlFR
X8HoSphxSzvlTB4m/S+W7edCVKozqFymaZCOHRfJ0z4X4mFIGav0m9pYKYMXrRDxtm5xeGg+S8kJ
tU0HHhR449ZE7BrNohwDowr+oQgwLKWfwETI3K/q0B2ujKs6WkYX+89gv1LkD4iLOck1UFTxYtQW
OJCZF8Vr27K/wCt5XXG5N+2MIBrPzis1rdplIS7UF61eqgawtai0Y+CB+JNI14f0s+CBkfASjMj7
XU1M00zUIxLrVjNWMYZwE3rRYRbdHNKPpLtPJtT2oNcaS7F4iKPOkSbzxZIehOJOk7ZhCUJGfJaq
VRrdh+mHwclFFQsWQIp+afuhR49q8llLH2Vqt/IflMX9OlibmS9nEbIAbvqkXIXoeOAiG9+Fr9m4
4+UUn0FpS0z0hE26jWun+4S6SmY43bZ4ViIabe5GRJ6r1dztBCuOvjPSkm53berIhKvmQgvW+1aB
4PKUSBgzLyA1ZYQGp7Oj6YqnBtekiyEifOOObxQK2kKonoIKsVpjJcaPHZSCrCHwq4tCUfGqR9if
gWSbP2voDnfN1myQHhRg1eOO/qkUF5GJOuK9OF30+EKal510p5m7gTHQdCXXGyaTwMw6rMzsilY1
8Q7yMaZ6opV5ikTXyFiZ6xIfW4atdn2blNRQ882XXuJW2ZUXFuijbtU4wTLzx3txWAShXdH7AikN
1mU1fYZoewCKKTcChBTQRpULB+WSwXVqOV1uW5arO0zG6JToKzQ36ZxDmuiugHjfCi/jVYF13hId
CXKv8FZevB48LImoHhMsXCToczcK/X+6lVN9Uzlhvcy1RbWVdEf0YuxgC8YRLgLO4xM3BxClPMZD
yNf5BWhs47mLTMFOvmvETb/GwZLREL5zgJzZm55+iycKRpzIr9/tr6zP/pLgqH2WD+lD9cREJy34
Noji2wjDKcWDvpWv0AtBJGQxLdWVhpfvUF1msDGu1TdGXKS1qZc0q1p4BO46vjfvwwC9+5VREDuP
NnltN88mNkf5ZYhq/R6JDNLAzp/fJDNvMIpxjEfsdKPqS0A7ueXorZ2hhQAOKg2uSJYOG6u7N3fZ
nXHdL4aFxW255F2Vn70rO1gu3IIETxfPdGQKHEk5dKja5c91czME9GkcPGGk/yHtvHbjxqJ0/UQE
mMNtMVSUKijrhlCwmHPm08/HPgcYuyxYFwPMDBo9bXMXw95r/esP2bqfN3RgTMZg0DF4l1/Gd/0E
bkPtZbVvWnMYrFUona2y2lgCrKyhJCc5JiuQaADm+hvWnoZHq39d5qUPYrVNxudGs/N36XYGg01i
p5hOTYVKF5TXgFfP0CR6SgjRQwBy9qVDZRActWohu71opjfHNi2qPG617iF9K1o3g5pp3Q71Fhv+
KH4Voic48EjjuLoprQaMQRuXUTxvFU871bwG7//6OYEL9wjXVSocBRZWs8y3ywla6XaQHBGWm4y9
hU22EYPucVoRQJrFr0R/rRpJvNe5k2H5Ec4bDCcMHHUFF0xPBFUgPrJ7SxGOQGeq0bJ4xXP5BZAk
clwbTvuYNE54oRpr8pdUM9zEJMr9rB+gBZoH8Vh/SRhijXvdMdYEVXnBPTCUlbkTd5hEigq2BBb1
Y74vYZ3Wz1j3S+JaaQ58OhORDw0Ge82HYdnddOJdoYFULgs1ic+SuT3PazSwR0dz6HUSYU6k07+Q
lFuMnt7e9OXaDD4C5RZTSUzMDVccxU3ICTBCaBBCghUe8+Rc5ltRuYuIcTsHN8JbhqSXXZtWUswu
MB5g25FwW8VOjqWdQC5x7854K2DRoaGSHj967qTQwPHH0hpjcpz4oV3i0OGmcM/4n/ZWi9ubwIdR
BZ+dahnvqEh5spSjOK6FnKDKm958CSISVdEh1LRFpp/YlZC6mkU+u/KkAykOZ3PAgZHSpt9W8dri
JEqIk83ZuvtHObso+lkQKZ1uDP3MKyYOO0JsI+I6yTuo/P5k9GxE8zvUNJIk0ZYXzhQ7GnY7/EzT
B7HtOD7u1By9Mj6tGzKL7BlapRnd6tGpUW8lRA4RJXH5RCIB/aMtK8vzJll+3Y1r7qDSfw79Ngpl
zF06R28Igr4JoVlK8zvekauGKK4Sc+iydMUXq/tl5hSWKI46jz9rdrDP1jJ3mPOSdNrYFhHE9AhS
qp4MbG1XjLscQix/z4RZEqS90Ou42dY+Nj3uSaseIacY2ZYGu2z2cwcovkmTc/okbpWz0FP8OIX1
xYNrDDfuTvqn39sVrIXaLgaMdld4olPyF9G+ax2j3rM7ltGRdGbAXEkls+KGnzYodzUJp+mS3vnM
7TKnZz/am8K2ij6Y1/j+Jh4PJNiP3Av4mf0jwcq6ReHVnar+hg88xh8Vg2y8xst1BmXaTbEmLFdD
7OCtGUhepjr850LnKdGx6zeVsBJyanLXlG87/aAZ91XyPhe7mpuaMTg3z22e24F2y0/nu0inhSk6
BigfkMVCqYfR/uIz6iLGrsJserARb0/xoxyf2vioZc+SeBnbvTQ75mf65H+aqoOlEU/Q54/DZtW2
lXprxPd+8TYs1mt5vzPq1m44CIaGND7tztJrMsLkkwqbxkIK3p+U/haPi1WEn0ezHuZdKB5I2EpC
krjy54AOoJjXM1GWKcNAswURNI56fTLUQx+uM/XFLPcN8RRCv+6l27bdKCQiJIFXrcZwPSquQOFo
eUnnTOgG8IdO6T9t+hBT2DUCpxH8PEAVPW/sjE1OC2+ChuhqEzp9aJOZYQtQRiQdzE2nyVUeE+nU
B8+yeJuUKFnb7SQ8hCJOwA4sM/ZX/u/MCBU9hOAYndOOGyPczOFmHLaBfoP3Jq5Fjuo7EeRz3Q50
jJ7ie3U8VCiEGM9nq4LdQvIvVXJmIFMRWBNYLxK50R2RbnY7rU3Ta4XLLFx0Xr00uRWF/TztOujx
RM1KbHc445SvanDL8bNYY8GW7kOQw267hOcOyX1OV4rECUyO4O9xSAln3tSYNWP0L/gXCZMNFhkG
v8zuC0mSVj4sywU5Ixq2IR5GWGjyOf+BPc7PZQ/sFh9lltng/1wxSEtmsGS4x/2nRV0clDtrXBvx
vpg+inzbTBdFs9UKMsWqQXnQxoAYdikTx9Pbc39OW0rIfd1lXjmcK/G9NN3mXerP0NqN/DIzmqmp
J9CSAsnk8JoPOhuLTLo5ytkkyF1I6JRHEC31Hf+x1Do6B+WC/03vC91Cu6Hlyqlg6mGlIuoXH2IB
0hzVF75dOAXIT0m+UbPtFGjsbL9abbIFSUHtMtC75fE+jJcUXHwFDozny2AzFbup/xyNiRB4ZIkb
rjEPq1Zv1rzj0dQ6VY5DSP/Zk43ol+uwAtNjd+wKB7ITf0Rhu1VPRnZJil0cr1PjEHeUj/iiUnEh
Q03OmbLR9EPVfgmHFM1Y0Own41xbBYj0ijzBDPA3OqUB6hNX7h+rlDT392x2LPZTjMj80oU+pLBH
KJJbm491T2zSO+QKUx28VnV0Y8VIfxxWsuhq3b1wQJ+RsVuG1qN5KeaLrh4xDlf7x7kr7SYiVek2
khfPgRIeP2S5VvKU1tH6ba86skHzMZC1yEZFpDmbY+wmrJXiyGKkiPEWkT+ESEXZjVE+EJCgjOu6
8ABLxNu4OVrGY9lvsmIDSZI3YyJHpDkqMd9UCSmIk9bfF9U6qtYihHFC5SZniI5V6fow9ETjpVO2
87iOTRceYdF5qGdT5RaLspTLZ6bpaCLMR01AKTZTf1fw7JWjyksjIvtt41scCFm0n600zR76zzZj
EyVJN8PdX06eg5Q0cHgZGwaDI7+XzRfSYr2Xmy85vvk3zKr83anTixrUACJDc/UvBnPbtuyF4n+D
UqJ3SLHeMp+0a5+gq4OS0zZ0N6CzLgqAavYIdsf/AHcq8DWFGSEvqUuuQWeAJDiNupaVY2s+huUD
0lSRgf8PIzT1b0yYxWL8gpnTYuh9zfGRqrqJalOK7npm2ll50qcjtwbfdKnZ0QtDo9qQAL4we3zX
tFy1JZzUKUJ7TF4t0FX/Y/Rm4mRsbV5IoxZJU0z7RKRJ6N6Ukyk+aqG3jqle1Itu7dp5a1i3mUGo
GIEyHc2rg74kLj32xKb//PeD+I6ktvwkSxMl3TL/8knO1QwuD1e5U46di+G/IOEI5wokNmHeZwtk
kKzkATE5Sah7ygvVmZMNTpW6R40UvQQzLnA/3O7vxtkW5uFwKVQF2y7taloViILYjHIe3ZEMhUlE
mZN+AnSSQfnAlSxxAUwqEpIQPdWmk9z7TGuL48+T02+AG/yLkWEu2USY/18P7wQpkpW4yKK7xGAs
R1AWERVpeihaz4+A3pw0PkbtOhFuhBJNknHKFQ+tDCiOPf2oWfhmLvHnYpYP6je4HlgctFFnMcvp
sIT6cKgTt9xD7rBbixz1HQ73agjYHKCXmXHq+gHH+o85dQ0fKQbjQxFHMxT7V4BzFpU9ZoU8FlaQ
73trO5d0mMEpUJ6R1drGEMAfbFcKFRgEq77kX3WPCUX2RDgmXLA1BS7KI4w81Ppo6PccYfEDX8E6
J6w62Mzdkcr2NYBXG7tYX+1Jm3huNvJZMw5hfsGKz2dHt3t9Y/aPuMMoJGz/p8LF0A+BnAXTbaXq
Z4kwUVVbJ5UjMk6vbwKILy4BZBCGas5j+jxHi5x/f0TfwNULWI2bliyJOF7/9yb99nCyQhj61OLh
EL8p3qDPxYDQzUteUieqHcZ1RMJOTjCwBGofDjRqLkryH5Yhf7dP/b6Mq3dkZIV5s7ywMWYX3ULw
AJHCsmiZO3JUhoGDR1PsYNU5QQP5UDQcHGVQJlygGf0Q8YFYCoqZ8QnN69936BuHBQRSi4YDLF82
/0Jmx1qU4L4F0Z0AekFyqZeZewNJfbAfmKsB1ZI04oj6qcgvpbRTx6dkupsgbH6RaYiELPBfAKj/
vSZ9GTpev9C/r0n985Mq2mawSB7DlmNy28Trc7t2ikdqdZI7ffw0XjT/TfqsjQ0p10V4U8xHAYFt
S+gzsQF2Fdzo+VcgohG2xdHNVRi+p6z2uHcDGwUFUC9inEVQMlScXtkkNEnxSc89fdhFGIaZbCsb
WTirIEd6tTWEU27uF4+m4UFpaJkPSU1Btq/foCpoLu6aVByaM9YnQpoVIEpktXS4aBP/fVe+eVIM
INl6NUM0FOUvHmeshdZsWlZxlyPYXAsBylwCqmAsvBJBg6jPTG3/cyTR2RHUfbbNPlX0nYQp0KGn
P43hv9n1/ljMNZsznPOiqDUW0/gn5MN4QujOTGrz4sCQMJQdHXJEse/dWLBptR+DgcxlYPDnK/Ln
9a+GgVo0Z1UYGsUdRQfYdmpchuDoN4Sp830FZXGjFOOdbAouVLMZ4WnFx/bQG2cBPett4jLkwZrL
R5lJL0Hv2oAlhIxLXo2L5nY3/nb1geISGeejcovAkVyb8M0C90weyiXSeZ19DlBkl6ag2k+9k/iO
EezE/osis6ywYrS84S56wdxmwFBVxcS9fO3u9dDJv5b4bqxasxuFdkillc8FGW7yrzxjH5hgW2SE
lDO+qpDajtvFN8kRFmrYv1+mb5lW6qKsV0QVE8xrhaQYzGRQ0QzcGUGJmQfqdGklFot5X7fYb1ok
xVPM3fw83v5mL+TJ/XblK8ZBVkL4T8blzXGtmDZ3fIqtY0KsW7WCA3rP8Em5n9yxubGsc90QN+NO
aY+w6mvUbwSMa6v6nKYcJcOS3PPT8F1ftpa/3qvfVrfwhn47MOYUR3wxCMs7jNA6gB7/hrKyeiPF
XurXk7TRw/MQPWOXpQHiPQ7pNiQ+aGNSJUe7rpoZG9xmr/4W8f4eWDgZVopo9zxVmDQXhPRo2sOV
r7gtG8wqWNdu+YhcmbAm65S/1sk+wBuJDBjIz4oGXL6T83MK2OIjB49yovpQ9NtT6MB26LYFx3GA
gPvfb8Z3jBCFrBqdWZS2GD5eFXlxK2SaHMflHcxcSsx526Ft+8IQIX6hLQ0Mz3hCC4YroNtVzgQx
zSKEEqN5EArSMJv//GlJEznQCeN9EhuAz6vhySI99vPfK/3+TfptpVdT4DJvo7SU/1spEcJ9u2vk
Her88DPZ4LW1txicvCqTG2dQUlaDtJp30s7Yab8qz9rRp2zCQyT+8F19ozzm7f5tTVe1WB01Y2iO
rKl/FiH1Y7aFPXftYAaxbDvYkqzndQiwHO/Ej/nLf6bR2HCDwlewC+lk/CAO/DuhD8ec35dz9bEx
dISgUbIcumOhXkAG/YGavUo2meDy2bfbYd086C/GBdYZqMqx3euHvl4VxLOOe+YhRIrJDuDDWv2B
G/sfpf76S9NEehiR84yEpKv3rGlmf0iWO7XQCDzrMOEjcH/W7koQ3573bN+8ZbqnEwdzmG7y2Kvv
qp2ChtZYDQ9W70HgZQAAvlYiq75vRpt/V/CFeFYPLEzasHrM3/O9bN3I4mMv7pTmNhrs5DCorno3
fY7qzUJ9JnMKQwtaJ7dDIC7ZVfSikgI9DmdZfquILkZU2hAZ3A5AHNi8bKhpkw/cNpe96oeyR/u7
SoQEyJaM5YkJwe0/S5Tf9p7C6gwh6zMIoRCciFWb63uVsQ+IY97e+BFPq9xqFSwyFM040O81TiFz
Hb/F6H6obR4U/CztCfeRHjtDL194Sngz5gcZlwGyk7W7/hPbcKxLGGWRmkeiyYoCNDho0y6bH2de
TJCpnQZSCIbcUD1NfYt3/N4Co7D99wFHzR9+8jf64T9+snVFPcr8wZCthJ9Md07bPjoJ6U4cfgAO
jn+YPqvAbZCxev6eqWdjM6L9ab/7cQlXlcSoxlbbJOnCOU4ELOiJYWBGmjrjuxRDaYl8XFCxRZBB
YmyUggXI809b7t9EhD/vwlV7YDSmUUZdwpvMnP0VbTv9WxHBZPJwmdendVIeEvMAGRdnFGJhpMIl
u46+hcEd2dA32V1m7IL2zt9L7iQ7Esbutrz/iUKv/F2Vs0pKBZSYqNv5hz+PRmgLwtxXRbl46UnO
xMwckiWv3ueELHNXHpubhgQ19SFPjpTW8xMN5pOZe/NFezUBC8Aull4LAJWq9N1Kbgtty85X3xQA
5MONpdswDQSn2vz7lNC+O9Fh7f1nKqsvPs5Xy9ZUPTWmssRTAN4E50MrO8bklamnqW6C6Wq4Nt+m
h/Q4rIOL9EHyU+MI01fI1BxQGThh08kEl18C7RTeFWuzdWiiW3GV3IjbyesOANHk8hnBE/bY6Vqb
38aB8NW1ADLG4YcLpukxweALKqmChe1PbcG35/XCiFRkURR1IkX//H1WNaRWEcPgfMaNGWBmEhcN
98yByEzIGfpLRBuU42KKf7XcrJSDtCJz5N4aV8UzQ8yuBpME1N5GGVAeQcqr4l72tIdF6vnvJ6F8
95ojxkE9bIJoqdfUXdiOQ113w1L54Y2JKw22Or9qxVUfrHcF6a3yYHRkIgtfLSkQTEuWDVpY46xO
rKZcMpXyJgy/03M9bLP6qWAuNWFpo2wKfaeq638vlkBA7tuf5xPKQezICHgT1f9P2vltNw7LutCH
YOovNaY6eeA+h+a2lE5VG/MSsf8zYk2kVzVDPyMljwN54yITm0m60TMnwydYBfYXJ2x6y69CPZtd
wrdhOW33VPofIjVdQZ5Jnml2IL+O1ofh1259Umr/XslfRShlqQqXuNxHE1HH7xYSncgiBY6rafhA
pabkFH270fhTDQFuOvZLmZDZoSkT2964uk4atzryqp867UWmKQwrZTfiS5sbDFeSiySPXtNQ9stY
NTWA85pkM4cFgzHY6CfC/7BRiqx91n7KBdN3/UWf3yL9fg4eCB4t9HsRe4N5P9WnFCnfGL4L/bOg
/8ogTFmQf2fw9t7aYHq7kYRuDUbrTVF6lurzxMC7xT9EZ7Il4yuttTsDeXY4hwi1T1O6N/yXXHRS
7a1swi2qQF9hjuWBwRqlrU0uHAPBvF1sO2ubiZMwvuBCZk07GdWCC32rPGSiU462Ac7LaGG0m4O/
mgiNYCDn4iki+i+xARroNSJI3LlN3RAz5ypch8VaH/eR8FYb+4mPBPuOk3zsCc7zV3Ca4sfqxvDI
ftlo6+xUqI8jmhQvel4QMR0DH5iaSBeq9JXDtoJ4cRLh5NxmW0xe1+r7iC2D+TS1JpO5U8S4WEpy
T21cjYCh1jWA0nAhtZzKbc1tS9gnFIKv8AbCN/4l40NTQQJ6UHJ8fUTQ3eLYX8Y3mcxlG4L9jf9O
VgisBu1tVnYgRxoMm23Ph57ezuMq+FzWH9iWvsplcJHV3HglCMEE0R0iQYMxc7vDnK4eH0pyffpV
j7m2RKJ9Snnv4gVlEPf7ABAVxJ71C+Npo/WkFGNqhi2uJu/bs/AqQ45a2J47cZWvi6fsDuOn8jx+
ic7kY4J+24khvK7N0MJFhOVql+TA24a572THHfyVuunwKjCf2rfRhY1RhG4t3E66K/Zw9CEb4fVU
nHLDGR8x0G6ZNVTvzOjexslNAZ7v0BFnvyQufeyP6ecSntav9KNi4A2ZHtpsk6KoRWNF890huUsJ
I92g4OQfu/gS+B+zeu6w6S26zSJD3ofJHiNoKGGjo9vTQ2552sGqXcZqOf0mz7Tc81OE6itOiWuj
CiP8xzHe8sd28V3qL2kPQ9qOU6eHc4zODmqjj//Zfz5g7YMklLSU5TIH1lcGb8NndWTo8AC7PwrR
AthIA/o3cdU/cKc08h1doEndxIRvZaDQwbJAWBXzPoTNgrc7UVHFDVejNXYT36PBRPxtIgHVmUs4
knQjQhuGTDMDXiC7w8s93YiNI2a20npk/DFUhkbREjSL5x35b/2asTJ8NdFfUUFk+MEx6cBCU0Z6
lTyP5IK+BifcFB66uzDDqCpqqIro8VhIcM/LD4aG6zNkhXVc24q5l6KNL9h+fBHZHIwnsLFZc3jg
urWp+l3Ln/K3MckKELmyFnGoVwcesep1ukZ2YwoUfA7OJaTRwXOEoIX6S8NWz9yx+oyvDCo+4N6K
10RUccB0a6CY6ojvJ2Els7FP2k3SQTayBcKS8Hz4z1pZJyB4mbnvYl5DzKoDDzod9CL1g7/OwLov
OSA4rhxibjJ4zdpnGj7rNHKV+sicoXwRwpu5pB0Qbgtz+eu5MkE6BUq1E4NuvNyTzMtHvhbhRoL7
GLjTh6V6w7BngjSXLRyR57L7FSQEVZOAPuKNnmY61vzRtuefBdJOFcVY9epxYcmMFnY2TNn9U8gc
ubMWd79YO+bpjQyLB76xjzptgv2MdgnDBJkQnWDb954sbfVxFbkJCjqhcNjfYrSO3UvNjDGkDW5p
ac69+C7GjwP+GDFTL+0SnLXF53zJ4+MGWTbnHtMSJlvwomUm2lh540SP2dm0h06hbXvs3sOXUfjF
QDXFdkYEQcezvnIV9SmF0e6zN4UwLaqHENMBgYzfCJ7hr3DYxsHdYtEJkVp5C8XnrthM1n067fI4
hpxwG/G+LfNewf819J5RkREqMX6PHs3qzkQt1j2WHY6Eic2IHoc+OJZY103JuWEYrvGXrLtyl8Z7
Qz+0jFD/XRV8A5thJgZSTqGlgBJdi1DGqg/1ONJ7pBKzN5CotIrvojVctmUDxK7lifbgx1TBpfy/
rkR+v+hS4f5WiZR1rfm9qfWXJbRYt1Pih/xN7+rekno2/kRH/rte5icuSYIiXuGqcj1TjdQxr2sp
Gi4afWSPs263HjfLa8FnLv8nmfixBVs6h79+4G+XvAJyqlLtIjlPhku47R6Vw8JPNWxj3b7B3MXl
78frLSXxv653VTKn5piZasZPXBwRKHTUnanTcwJrjXdsltBnezeUjlC/7J/yB6Wlo/3Xta8QGVOb
YZ0E/FZxl5+UfbtZdCny4Weg9ZvZ158P8qrxKcSk7WM5HC7Tkiy4SnYJO4a+gtgJGhX2u9LrN5Rp
/1n6s3eGbkdr6/77g/lvJPzXz0WxZcH9Z6RzLYbJm9msja7vLznUEOpCjnc8kbntXYScF4bDMY+P
qbrptSMmpnXsLfrXMvSKYNeXTNwd1WmU1cI5TtljiElzYZ5oJ0PD2O2ZOq8mLDeyC0yfQCxwHFg3
S6kAnRHRJpw+bz4VX72D3F0lweAlObHNL3aT//6V37iv6UhidJ0hI4rEvzDTMCv0rIJMiR4lvUdd
PrbYvFZrk4x5aprH5EMgCOdHsFr97rsx8ZqD/wBT4y8FZ1NNqdbL0nLZyZ3bbZdusJQeyJMuNpDG
jgxeQ9KwKaIgTUuOoNhwF6Le8ZGBw/5Bhhjgxr/q88XrBjrxbI+PIVRADgx1KzJ1c8mOpqFNttlH
+wtjgup9IkMBG9ztv2/gd73W7z/kaodr4lIpIn8aLuq6uM0xwVfW5e3iPvrvyyjfCYeU3y90BTpG
WpaJEelKl8J3ybwVTz0I7XxsaEVTETUKJXmKLaP2XHRv5nzjo/Mp/LtGeJJk5PrqrxEY2S9PQfkr
Ul4g5CvEAxYDSdqRiy3WumVkKKeQO+tzIIAecaNHNDV9RIpKsvW7S9FC1zWfOwvL7TpfC4hzMkQJ
MLPWbUVtOD5Z/m6ivtMgcg/6Mg/G/GdRgzXtNumy49CksO761SQQsdQYNPwdJrU5XwdDm4IAdHwW
gnFaS6TgdECBgvIrK39pDUR36WQ9i3K+6gk2xKLQHuS1HzxXBaxy1jnRsNRQMZemTAIJNZtHbNXw
+4eWFyQoY5EkazcQ0efcRUMnk1FMOjKVtCOq27q8mOKHUM+QY81VPW5NWk0ruCdhMKpfyCoS0l0e
PiNiKhLgSApbiqh8eshiSHU0pdnOov1qn+k0FTfkL3BS5TxBmmgWaQGuuGbFnMHBi9RYQ7UsDryc
DFLgpSfJunuQv5Q7lAaU/otvVE9YydweDOEgmLbBZoCD1HQqH9lH+ndljzgDI9DSsVxyvOaF3R28
YMf7S4UvLa5KiHNcoN3F6HpFJzHfB/mxSrwM307DkQo4rZxO0cL5r0JH7+AWLrzztOLsEM9i9Go1
lyVn3dhW+OHXXs//o2qx/oMOyb8XBNyECxgG/tMoILEsXlo4/MVtxrBCQobzQt2fgE/lbmcidrFT
7AeiB6T4HVLl9jkwGQ+9VuFbMD3lpEcmFHnSCrYnk8bUv1UaT5LWU3Ixx30cUfguPFMZw1vhTgAR
kGVnEXFPrgn9YJ+Kblze6goPonlPYpKCISWaWzO45Mh+jOJXL517Qk95/em7Gs1lIADvSaJLCUf4
mzc5F5TWMm732U4N1n58SAjpbGh5BTyawwvXYjgu+rsapxrBK9tL2D8QmUhr2j9g08ZfPpmkunpl
dF9DN80vknrsjAPyt+ihUL7Cja6vI259cAhA5FdiSZtIfSdTzCK42IXjzi9+OK+kb7dUmXB6VcLm
jln7n7VWKPt1nMbmcJEgTDeeWnt4Rr3KbJgaNV7O+4yB3I87+bd1pQk2trAwgMeMZVm/lXhhLkmp
rnX9JXms77MNBj82DeJuCeMGOLRRk/zwQ/8b8F4fzL9f8WrLVcwqyuOMg5mxkF57E4ok0NFVY88b
y7ivFWyyoJOBz+wnaNP9fRgzT+mwLAn3OIOUu+ouXkt38P1iqJU4D3fsi+4n2i1o9IbsVSx72Fbv
/97A1e8qN1PXRFkyKVBBof+8T7UwBrnac598KF0VhjGHBD3crn6ZmLon64ZoQpSN6Rm/tIaZDqzv
Ktx16p2e7E1GljFfLZ0wiWd2gqFtyuD+scTpnPd1xS5FbzmONzKMgfSUCC8jI5dyeinUt3B4CZqn
Sbvp47WmQXd4TpMPSX36cR6ynD9/P5X//X1XkwCY4MZkJTyVxailJW8wgHkAQ9RefMJmjGJgG1rO
ePz3bf2+fvnttl69fvMU9125vH6wSz9kbV9ucw/qPa899gYQtrwJ+zZGbSDY/76y/l05bBpopZee
g9rp6nsztKmrw5Qrx/rGGm/VfD8QzI0RBinYGMcntxVu7NotJ1E4H8raTYk9O/nzczK+EPeUNR6s
CVuDQfEfBwbBIRTw6Fc3n0NhjQ3ptCY9mKQcG/Ky2YHYlem2aTdj4Kk4f5PgCO7dvKiEn4Ektmh+
c+Itos8Y9xd4G+vG8PxLHd60fP6O4ag/maB8w+mhcPzt5191A1MWtXra87yzGYfzbe+oNrzByMth
Ch8jjrNM2ArqDdwaG5hXDvZQrrCijziJPPOnze+bafGfq7nqGOa0icM2ZzUJG0LjIV3GglTxOGFs
UAmaXT9ZK8F+UdpPKpE7WGRUW6Ci0rKlBwn+P+oCcQs6ST7qj/ZZ39kU/H6vzKtZoainQz5ErM58
TUC63PZUkOoHAfdzycRZIoBmO/jMxU0My+KIu+Cx22MC8oFjxyOnuvfTZOn7TZs8kIWguyibrzYj
qfLzNvBZEB4IBLvUJE8GGBmi3MccY+hXDAj+s8j/9yfzzZiYp/TbZa/2CCX2AysaGeww7IkmF5Uv
ktjoUfrs3OGxar0yO9S6O0hwYD/F7LbEF2NfAkkZnmw6BoaWaKSYX8yr/tSci9f+vXzyN8a5fAub
VQyiShGGizHTMmYJBFJ9aF+pArC3tdQXmKw6GlH10OWl3QKePYKVWaVXIC5k8hQzR/phg9CWL+Cv
HdHExdFYpuJ4D/y54yujMhtZOvYXA+i3uOXIQtX4MBl7icBe4vYcCjJ93MkySLr6mtihvOhQ4M4D
zaaE2UygwbktEiFQXogd85PbvD8Z84eCn8JQCmvSxu0ACJE09X2K8spRipTwiweyuaxgm2bgjujT
/f6rTDvEDhsEtmtsyCX/MZwGfPMx1jaIcyRHcZaeOQjxlDBdJ/8xKPm7FskSsdxlBiuJf435orS2
Zm1mHIWqRUpt0Z4d0jxVglhtvBTNs+kMnqZ5hrzWGJhh7ckO8RNw8o04QFfo5CGjcz9JIL1qn9Ku
04a0mZfjyToqnnJoZVt9E97N87INN+uaEZVuN4NrbgkHWxefwegZxV4GyyFxALVtQZoFYm7YTBLq
Wqf4ccb4HVZm4fdHsjMmHNAo/nxdYtR3tYQMj5MMH1VuTlEemnidC3u/OFjK2yjsu+EmVdOVivZ4
w5zaFSMkAW44Okxp6vXcuwXTkwiCfbAjrlFkRrOo8hxN8qTPf3/KPLi/326VjUPFRdzQDVW+uqEY
YppBYs7jxX8gdQmSFQdftOmy3djeIxCX1IOOgHbCvoi+1RUp4kW1WIvl10AisNoTgmbSBfC/k/Ra
tsgmPdUW1RVi2ZZpxVFPbgNiQIazUuxmkIjoaOLRZJ4L85CgXESyi1hLYz4tZXfU9cavhdVCRYXC
D+GfDp1mk1IEYY+hiyvoaVHghAJkiNQlDIQEWBudBRC8T15VuZUyJlKKS78rQJFQSOGZVoN1LmqX
/AjfTrb/L2yPbA/TlqzVBJQ5bJIna0DaE6CRg1yWHSpE22Fwr1RfdCta+9GMEtrKcqPqX8zY/Pol
1M4WyCfRKWQvt+IPTnDf4VWqaOFQoYtEPWnX5judORa+LyiLF86S7f1C4nPp1E/Bq0FKj3RY6Cn3
+M88FQhN7O4YusLJt/3XedzP9Ci3UOzNaU06hkKzQlBDmj6XtKhTfUzMbRGsMwzIv3BJ7zfTFusU
hOfsuIb5CNKdjuth+hD7X5bkRd2t1Z9r4Ssn1gBg/Yfi/xvrOV0Fq5JEVZRIA72GsaVyGhsrXH6l
Yevrsb4vFQfpI8LqRtg2xXEGrEDf5WmEn1OMoYXrH8th98Pb/00x/8cqrlqQbBhmuW3lxcXFWCgB
UClTCDA7xGJhtAWYggS/ghdS2qNyN3S3/+fbcPX1yZ2PvKhnAeJuSncZn79OSqeYzwzPjxP+tKmH
Fl+FkeqybfE4g+xcPf1wF77Z2P+4C9fgt6xqVq6wCHUJWqypZUaGh7akbWJtE7lxddcnO0Hemf5a
M51wN/pftQZR5idK8Hf1FTwHgpehL8qGed1bSXlJ0qIgLa8+6R9Dshn7da5QcfNIfDTUgerm2g42
JfMhBqYv0UuvI0uA7F5Qs8a3PvBQSY2tojTFT1lvVv++U98Vy38s8KrwUfu8ncdlgaPXysx0bZzL
A5ZnWxSiTXyb1uMq7zzIRkFvI0hySCfTijc1NBj9vlhOHbvz3Q9r+m4D//2mXXVOXak0WpHz9Eia
IVkAbN2G+xkyuT6g34KieF+1a1nCqemMKV2y6vuNMj8X7a0SP5qh9+/V/OdFdlUs/XGHrr6oWko7
suu4Q/ORKIcgQpBu4yKUYRIe2GKF+QuVshAfZyzsSE5YmZQ3xZLnpVPQk1G3BL3U/SnkGRooZyE+
DmIKbplsouSEokkfyI/FuIJQFX24lzuM/7U1FoGo3HFNADnls3nWn5k+pxYC0LVANsG5/oW80UI3
Hn5mLQQUhOQovzeM6ciIjjmJhl9yfI+qkxTofA3roP4FG7/v3Wov3mpb6zQ98SAD8pCSU0YKW8wn
6ROUJV4UeW+ymuV3vbaNvumIZjOXpqS5U8Rn4X84O4/d1rWs6z4RAebQFZOSLVvO7hC2jw+zmIP4
9P+gG1W2jmDV/7UKF7cuRDPsvfZac44ZPBYoRMO7oOPd9CHF3Px+u8/44VhGFYWwcj4XkoZO1o8g
LCDRxF+fbo9qAbv35EXd8jgjVvLhPi72ffZsKK8y4JjIj/UVQKgMWFfW06Ttb4JLy/r8eE8f/3dU
3cnLOPZdKAgJ5LHGDZBoPPSNz+jUQi2oegzCu5us3v8Pg6YzNZf6He50chuOojVUvQlHaZ5Pqra0
iG/rDe1pP3OxvF1qGZxdBrCnioTTiipI85MSrzwqjdrnHTVTsqZJktsHDST2ooS1krkygRDsxHBJ
OBmYvvw8uQjnGfvLSMicMLgFeKFcWJjOmGEASf33ik5VrAQ8GXo0g6SSVbykqcTao14Lyb11YHDa
uzMcByI/7aMRD9yldfvcMfTHr58cQ/N60hVB49fN1zy6EhE6wZQW2MPQ0ih2jNrDRQWS0Qe7ME45
I539+XefLMiBmleNGvMk1FcdRgbqHHoWkSP/ORydzpuT0YuX6TFzBWBjmEUvfH3/ygnnX1cABc+7
lXzaqg1LxRDzI79Oo6pe6IbTai5/fWNBrdnKCPxn8pKrmLbuaRU56+BIUwG4EtVrtxQvolzPdU9+
XM9JL6fWlKGron7cG3fWc5zf4Z/TyOgDLRc6MQIlC+5y4BUo1T+gRQ3EIqQ2lhvRsDkIVTeTqS2j
Hhuz0iyDOvXi+FNSl3L5drQolud4K/43Z1mz8+f4noGICWtkViiDAsKJZssYGAGbSPyop9FA5qyL
vz6z83cGkE6a7tDdRmsUQPcJW4A7yRDjxvsh8djAEWAI/a7pr5WH7h47yidLtPk+4rJBWUOhjavN
5oCvpKy0HpKdmcymEm6F1Ggh3s2Bbx8z7Y+hAmOQ62QP5Cbbq5yVscMHew0/Bt9fDDrNwNz/ipZH
Zi7hxaK0QBQ0IDwlE8vaWkCU3qJlGa8PKOgIlwFkkSN4QyPlGJc+2q9K/nSxNFRJsrQZ7PlP96Zq
wz41hCOPS/BIPypNf5B8tJN9R3c4I+BSvzG1p1J+6ESyTxbWawagiT+DIkMovTJcIVvxepwldblh
ADf7M+MLteHZDeb7NZ58YIVQ1PXB4hoxf2OKOLCMCS7FhOj0+DkOK8HtSc5kYohc6Z4+nK32N127
ARIQXzr7X7yWk81FVBPTjCqOqtyi2mF/QfcyG+aL7gUVwZGzX8Dbns9CQLsuvdArETV2TidfWHW+
Die/PbiTImdSeymrC24KYDwNQB+ypHsV9/5dvSqaB62S+DIoZgRcszbq0bxxB+IIcZv5qLUMsGyM
NBANFys93ZmYRhTqsnlzTkLetWEJr4gy4ve16qt2/veaVfTEkmxQ0Z/0LpveyJIwmA9ca46Virma
Ikd4LqXrwbKjgT4bUSRkzdrqgQQi+CiLmkYAFBPVpTdVbVUvw9TiGOtyz6x+Kdznm2FR4nB30g/6
XKniTFfVjqNovoCfGI3+75d/rkuvQmT/z+WfbDGZ1Wdg/Cl0Km1RWwvC2GmSVY+6aWsoNUAny65M
QjVd2dGpRJsFT1qOc1DlLNxAKLtAQl3bkwtljdlp41Rb40HzFVfcsBLD+vLR6H5UH5bfYlzI33G6
eT15eRLdzQ8mrbPMvs2Wwypbz+2j6NKfNxco/zwdlgFRgcRtMX772TSqq+yYW5047sP0js7EAJxs
S7sU9G2arXLtJdwT7ZYh880YrVrPB23bEE7ipXQeEXrQQjLWuVP67afyJnoMwTMyPw9Po/pSg5dZ
DOjy7uu3dFvRbEGF4o/X6OyLHcWpfocWVrEVtDC30V6zzSftM93CkqbenbWgqubKtAn2rN/IAP4v
5aKhYZCH9YHZ7xQAXmhpGwiBOjLrXGiYbh7nRK9kZ8CUXdBlqReSqy4vST3OzZpUQ4d2SYi2TrV6
Ur5JcZuXmcSnoPrauLHEOzxJpB8E9nHYHM1VeIM5W7areUdaXqodzzY+vv34aaUmZ9Momgl/8kAg
CQxj2ATeLBk+Jv4orvXMi2Jbh8DnADQKriHLXLqCcxPM73++dfIpBbJWTmnDFXS8FNYOoxaIu2rb
ESYLmacmUW2UbB2gWuFAiKuhxz7iMC08CR32Jz7zjCY9so7yZsYUKsScAbZDKbqI32RId3/JlwdG
9oK/gD2L3RnUHQiizDvI/rw/0DEkRSb6P8wPf/xRJ/vUGPFZIU8a97VDW4/4bPU2Lf0h9cMe1PK1
NL2mrFIAg0ds1+B9Liyvl96pU2sSoPjWODb8Pj16in5pdcz8WcjXgdOpEKcfJhcFDOnFIWzKS5/R
vDr8s3qYc96nOTfHT20tMgvj1JQ80Qz3HWxGPzY2eUY/zXS6YW0qkKd1GqGrlhoKf9tF8YB8rhA2
UA5A8ZcUGA4nr1QZh1Ot99r8RRXisuPNhtq1pFsLKsn7aGaUtHV0UWFw6tc3cEgOC0q7y4SCc4pD
eu7/vZCT16AQjC5XDO6EqjuwmKPeNwCUKSg4VgGMUcx0stNlHsANAqJzQkqPW/P4yGaRXHgmZ1nh
36/kpFgp80IdcpVbIiwhWoSIYBYcEZOcD4CpzyOuUsmpaOnCopSjT6bLJUwOAAAGdnz3aD5Mqh9s
VQaKTJUQDCzQQphb1bwVhL9mXNG6veQBPKdM+3HvTqqa/iAbeqVw74Kr8p7N3w9WELxRnaOtwPHw
+4Z+9gz9/f7MO+I3vUktTXEJbIKl/0AkMt0CyGIH9aFJN6L6dAzXlb6Fj1JOO5aOci/S0Y+STQnt
QHyfwlVCWJfz+xVdfHdO2qBdUYRdWXBFs+wYz9BQXWvTo5m/pwN8wOrOYGh5K5FKA3Go24z9TnBq
+I4JELcLl3K+0v32Gp+UA/EwAhLT5ptjrKR6GQlXdELB+MXusV/qgLopxpmxdT6bd/hiDA7lP62y
CDDzoroU36bNH83p8gIfRp/5LGzWX4qlb4+qz9IDeDl97jDSkw2ytW4Lbecf8fmpOYr75kEt3hOn
KrbCp8wiB/j0eF3WX5eItyYaiXKw4cDq4nudfQgkmxyoQ1iPw/YpkX3ZCUcMZCU543M0kTgTeasV
DZOcWrhagh1uPHHJ8QsiccsZJ+DMeuFrPXvDv/+JJ+9+SGpy0esmRzFp0QZXxMMp/pR4mL41uD2q
A38SNLiCJxdMtRcgX0OgclwPxz9zYN3vL+LZc+H3izn5NLpBRR4uG+RMNFvY2Yq15o6GJKCAXcZw
FzvxxD6a3xbdTtHWXbJNSIsntGZDjiDsBkzVDBS1EJTGzaA4Mn2/5kkUXuY79/uVnslH1QlJUrCL
M+qkH3bynmZ6jX6rDcb98dZ8NXZkCNkjCkM74Kqx4bCgfShP8GHrZhNBCv9zQGhqONlj3C9qVyV/
fBHco3Vys3WCUEF0xivO+qAZr8x9BiQSkNqADtVGa52/X+qdngm8/HnxJ90SNTSyo1Zx8aN3dC1P
fTsWvvHMDQ+XHsYm6qAO30gybaMUgPCGeFJ1sPkzQioayT8Um0p2qpsCjUcHjdBwx/5KIJJKZ4X3
4PzRU0h3BQ+jLi5q+M+eQL/f+JMStplqJYt0i90FAB55Es1ygtHEXFaEdWtcBdEawlCpc1Ix1gax
Zj0pOURouAN2XJ+gh9vj8tAvk3Atm55AC16B/pTRLK19IbpVid+ZOBJdWmHPf2X/fV2+/v23hURt
pqrSU66ajlNIbjB+JXktojB2eyyHHuEGcK5jdL2rwXhHAGwuZ3VvKF/MXz1bhX+7f18FzfcriaM8
bOGBUbAYiHzhL6xActKes4/1s0LtwJrlU+XOPZVD/Tp1Fxaccw+QVBfCAQ1V1P51Ih8j+ErWLKZo
gNfZxVKdWz5OANK2u0mGR8KSFsxwjz406paphxM94gO9b/e6vHhQLDsPfANEQMqcvIh27IZMdawO
MTga4cffP/IvBcDJ8m/i6haRxxkcUL90nN/uVWk1h+NhRP8S034CT0hveSSldI8qU6ugza/6+k4d
1ulgU9ztVC8nacQtYkyabhC+xuFW6O+N9moSPf1woRNjzEvhb9d28g03WF5roUeJFDf0/hlbYsUE
fQ/xbkI+6ICldVm9ReFzAFgTK3fBTFOOdwfzvosNW4HQ0d+02q4TnxW02EJdLzrUBjVLKYgunCBp
RbPGwZW+a8S/NUp4DLRJsZm0TWhuD8oKMrKgvpXDowS4xJWLnTZvX+SsvGvkf5MDL29S8T0p9lJy
06Uc6mIOulPvdcMfir5hPeSbA4WO/CZQZiWbhN7Dcdsl931yAyl2YKvPhU2uX5p7n5n4kjIH2JFu
A3EY4km9njBIypUynN0OHbo+4ZYuMFFbsHNDl2qCdQNjweeI/JE9EPCKeZhZvRcrznlXPXl6Py7j
pFqPhNRo8khAWcUn6Ilu5xPtEPxB5u9n+3l8Gr1ewiudk1f/+M2TujwJjsVQ8M7sKzR6BMYf3Hki
SfvNzqfrmS8YYZP3L3xCZ85HP370pLxQzAYlb2v1VFAd7VPivQ98sTPadKRJ7qTksLuS5ok5fXNb
XEp4YqmxOqdhHrq86OY7e9tnoqdJqLnyD7O0KkXpaM62LBK3SsBWlF3jkh0ZlQOBAVS4tL8ulQpn
7zvTMkk36XTrVP4/6/2ibKso17rZKTQrxxq7mRGi7SK8QR2IuO9ybNb8JE/fru+/eFLPJ41eiE3b
z78Y7+lJ2olnrtQVncPVeM3y9PL7Qz43BZvRJP/5C0+KoSScUqMYv/5C7Rl5t9tjWr3BQWw3uFRK
mzrgknzrXKlogZ6HK8kvAyI9+c2qM6aDVeMmAraO4ddpXsuXWlgj42iMBaU1phd0NaR4a5ILtDzy
mMzPjjDG4prOFW3xHydVspg1XKFTtXRDf78rX9Fdp09Bha00953RT56WiI0cqnFQZfNkkhc8Xpsh
ll53gHwu0h750HfG3+HehF0flTPXHqJXp7p9BaNlDjdTQLI5k/KkNjdjuBYGPxqv5kzQ3y9Snl+F
fy6SG6nqFgpw8XSLE5gtD1XdzPPjpFmSBfmEA1Qged7hYM7SiKIi8lCn+aTzuocrYOYZLW/OL6iO
EWD9KZPF71d07jBu0bH6zxWdbGxVUUdJUXBFs0GU+QKOtNhXF5bPgOCi6F+99PeflJOmFumSOge+
IUN6PB6eyNIiogo8NqSR9rombGXRae/kY1Blwmv1TAdyawuBhhXD8Od5S0ZDhXjCwj74HOSgubb2
dKAZFeqLjjSVI8FP3lFc/IXHISQYaZw+84N+7rtfqKzOtTe/3zn1ZNAR5KacKVo97jEeAsKk8TU3
MojkgH2Wye6krwdQ7rb5hzwX9R5SRn+Pn7m7IWYix/s92sw8DWOhvXf+nLJH5YyWARmYDsIEYD8w
fqGY/9ZBu8r6K1QlwpfQhygYdQdmT7z0bp7bO769CaeiqKM2ZlY68mx6L1xqZMMzXQ8jqBm3KuPQ
NUjI1az57d47xkYZD2KJRTWmlHZ+fyXP4KB1SyP3cm4zShC6T3bOqTfjTgtbWqzWoi8Xs+NTfRyu
ObN7Y744EjciLzNhg2Uwi/lYjt6MFEmQgJpe+CUu/P16zrVcf1zPyabKkZSTcsaNUX1zrePtT7x4
ifY6RAAvfrCa2BIzD+/i0OJMzcnvGmhmdZlA+1OBr9oc6nbQOMUMhMjb0pxZyhSZKASfMPtpZk9j
istbAqM8SbnwEM4JPb7/+Jec91sxnncEoec1BxdxLTZeOroT9G3udqQ9560/M9Xkrbgsk2shvsYO
+vstP7uYQ0/S5k4QCuxTv0FwkLtW1Mnem3MNbmTMvqZDkODEvsqBzm6OvtwicluSqBKaf+cunrFF
HpB5euqp90f4IQkOUxu9ftdfq4jUkvRGrzclrdnfr/RcR9r6fqUnpWWoHYx6KKr5PkXida/v0xSa
FkAiub6WOFoBn6ZxojVvEC4MX52e6gIvD9mWovyWx/e/X406r9an+8v3qzn5dLIkrcciZE1Co/c2
Fz9S76nSBg42DNExtWPdaQefHhohHXnm9+24uC8Yyeh3Bjm4UuApyRdx3dTdiUnstDwcXE1cQjEK
o22CqC9m7IlxtVJTEtWWodf2qzRZh3g3gZfWG9ZfbDssthBP3n//285A2VgWaAvOgwfC407tEbLZ
RIeiQXRySLYWYKEKzpQ+vhmzm1W9lZYRJN4jmSxRgSwrfKKlFpC25iHofmYXnZEsw7uABRc1vTPO
sVnNTeJWlRvxgm+a6k64B+/c6GuEd4a4bAAzstpdnAnOhdK/T8iENkGxoqNJ5t9/+6400xJCw+LN
HtbanZ77xLOU3qTtsCbbhJqgOe3i/dEZLZRUImXBxeDxsxdABjOWQhk53+ko9DAyANYTxA1z95nt
qlRta+IzcbR0FlPhhJe9JFljeamVtXoRIHBOe2tp337/ZDUtw2CsQIfOrygEwh7UX5UQNgaDGFdm
LXpcBqqynrks5fth2Tjl23i409hKa1/rdtO4Cg8P4fCsIIsvDoDuQ5zA3u/v2lc5+/MpEZEuc2KV
JZbef04u3YhVzSiHei9WxBmzD4fW3RG2kQEkt912uWuyEeqbmlQzsnrxOF/l0+tkkCpL8V3C/fnL
qQvcsCDZE6OW4VFXroPBx9UeHTb5dEO4WW1CdFir9UorrrexRXEDoz20IB8Z4S3BMMAgQCeRKBhe
NSpVQegbgRvpi1LyCUULFQeyF50Eah9zFtRPybupXji+n9F50THiWSkEIbAXf50Kvr2sctXHacbZ
bj8+05Ax/xZvtGaaR61ZjRyl9IOLW2r2oylXkXN8wNfuFCtD9waEHPWt0e3DdhXrMwrrco/vDOzw
x7V9bSHfri0xQiQObSDutZ05IdqFbE72oIEX+6aP3Wrf4F/ItnxeMVnzFTnrGCOhqM8rYvMpw7kD
D8SCCPCl4HziyHfH52gftY+heDeDvyY/QXhk4LDaHp9H8LXxc32F8pWC7mlQXFB9wl+oVwFxfit6
LPKrvrksVEdZ+89ywV/JBsguqNIUO62FAilvg0qNxH2YLC1yvXI/vIbnOBW7Md1a6YPebfX2Q2aB
UzPwu1ayOACxN6oEkRyKYaR1y0RwjoXdzznrkJ6IKfJA6iEXJI8qPHpWssIM114HT2np5OoKRwQW
RxzZ4q6iT6kJT714JTUM3LPeHvX7HrOCdlwl08p6RZmn5BtN3YSGWwnxgjXFL25GknsjX0XL4kec
oSqv2ery3PA5QpXMb48kjj1xABuEuQl7SK80QGDHldAsOkIdJC8TF5NIYwZerc8k2Qdb+RdlkPE6
zKN+DnDiDTNWss5icm8dRdkNL1C1Dn+jyp60hRo7yq2yFreWXzntRnXSVRW5Kk5/VhG3pn1GrAty
xMVoOYcuXHT8DVJAUoQjQ6EubXha2GqhoiVuD+4LXJdv0TxQfHhL+44/kR44yxRnXnbwlfwhEW4A
Zjd0C7qodkgMUrAcCC3eV8/KLedd4W2Ir4cIXQysj+hRrY11B1pNd6rktUcOoiMZAnJIdwKpYP1G
EuS2ghEovbEAyncVSZykkQociiC2+mF8Le5o4nL3FwmBb7Zm2JW+RMMyGt4XPXwGIQzPge5KRyfh
FEUs8xsyivLxuFsoZP2U5IZ4xm0gQEic8yXLwK5NMmSuFcizhVd/VrtoYz7PA1FtkSS3BVyVnvwe
IEwlAxOgXWb4BylmVKyt47JPVqUBYYtl0TaFZSARcvgUSJtMeTgmdFxEqLvCvmGKWrGrpK4uPZvZ
46g9yJOGk+KtyG9Cy+1J5eS9Ce1GXXBKij8PS+n28Gg+j350C5VXJr90gHaBnnwh/J2ilcWxKFwd
cYm/9qE3+tLnwPmY0DIRSNoaydGduNUE8mPwxpbXvM4VFl0sXMme9zrGOop1LLwe7oMnpdz2ZDsk
jzkp0t1ORo5CBjwy0gFn8ge+6OzKUm/SlhXlphzXqnk/qk7YXuftzVRcJeBvUvFFb7CTMriNrwPR
lax9ArArT8DA7QaezwChNIq3abIk8RR41uFaEQl5oknidNGOHMYR7m/xWFpXqnhfNTeStG2lv0L0
IBNZYlD4X5ntQyI9ahUZU+wYnqwtcl4aJXbE9JlYKHjyZmIfHsaHqluA6kvpatJ7Prwd4AoJhFev
6nZnDWsZYB46OhqxuhMa90Vz3R2Xcr7hH1vBz5Nl1Wz7mEdzNRSPcvap1+SrWeuD+FfQtvnwocb3
I73tOXGsT6miaHA39d3RkvHsIX5wWgLFiK8KlvLekK/Nlkic5iJz/N/+AUAyJKwaUDLAFaeKqro3
g0oZGnEvkpnp6/pC/ezAAxIjZXccUbSVPFyJJPOFrsDkBwGEozHcRV5HNWNrpivgjOzhJN4HLgEK
vxcNXx2mn0UDp5XZUQQdyZwtdT9LO0XN2lqD/bUPc0d7Ft2jcaM91ZvWLe7VyRsrW1jPbnFlRtcQ
wPL7r2v/nhZ//vp8677th5o6FcGUT/K+0eZ3SgdpgnCZ7VheHPAL4K1ElP3c8o/TdCdjskLNqDZe
dmBG4B7xOEJ5NZUNtr7CJ14xfqUt5Y42qoi0eom1zwit01Z2pgJXcL6BEG3V1xPAvSKjc1W9QLhE
GYsEvab8YfZnkSWSL6RPS3CBaRLPcbFNYJ57Gb7f75Oe5BQUcZxWikwliSQzhDdUpStdXIUCusw/
OnBO7fNIeEGiYEWYu+FOlL/WJvHB1CYTHsVbvbxJoSB3pt08Ts/acwMzCNlBp9xaqWgf0O2E9R9Z
fD2Kr4IWLXoDw7i0ShvsTwzUrkX1tpUtR5ZfjYy4NGIRRHFhoi6f1iL4uuHqgInuE0lQnD5O0UuI
Ogvp8B9R37I6dsHfhCxnguqq+NEKwLdKnoAwTpAhSh73Ggm5x/R9QOSgkY3MaJWtoieta1AWhfFo
yTu5u2dj0m7FbsVUTLQ+Y9JOQds4NU9zJPKP/yZ26HNa2LHYsfqjzROqiaQlk5h2BaoldqzAL44b
01zxaadkLsDm+bSGZTLsFNlTkAW9FoMPDNSU3b7flRNKN1uEUbit2ErdyFql4rKS6Oimy6b4E5A9
VhOrYyNOm+LtyP7MGZgo4nrdh05u3iUoutmXu2UFQJPlaAyIy37SUWy4AgTLcNmOPo6xfNwG3SN9
va7eZKpDYF9IgLv0EFY+K16cXRn3OfPnZKEqKwLyRsLxGKT2wd+B2qine9WvmpjSZpMxWG/U1Rye
aFb+kRHX9CEyKm/lTcdOTOb1AMwyiT+b5MXUd5CLhnuIRNKbaO6PgK7soPcLmJdiq9hN5ELCTMyN
avnCbbHVXPMmnQ31gVO+T0uduOjg47DH3IWukwD6pXxdrmfkLhgg4VW6HmnYzB28F3J/d4LLkfqm
v57/f3QqyUnJg1UgAHPdgKg1c3FhXFECFA+QO//iNea/Y9Eo/WJ6CnsffdAk6TC49moBZSkwqLFv
owOfsWgr02s5PpCtzCkhkZZDAKzyA64ZCQeT290gqf5DSODquI/Wl9agc+cFjZgDRVZ17YzHWwjM
TpMYPc6YCAD9o8wr5qYwg1laYH9Ot8JwMx4fm9QvLc+65vW9lY1lh9U7cmG1tuFOQgysU0OwnEdQ
va46zCQXmiRnWlsmV4kZWNRhPv6TA2VEVR8qWSXRXJJBAClbnaWZ4BxPd0zGscq9Quj8noMOLqrL
3tN/WzQ/f/3k/CsX7GyBUkv7HiXrYztdNzU60Zav6EpSQfQ4+DxxJCbPgHVRk79TtjsSKbnZ3ZSt
Ib32b1b21KV7OLL0kaC71Bd2EumMDotLRAGP3AYMhaSfTG0jbp0VYFnBW4n+HRNiWF5LH/Fj1HOh
rkDaEEacEQ2v5OOPkHAlSu16jiZKX4mUH49AMnxAS5nxHqHe0ui+k7fbmtgcwX+BykooSbSFwQ0w
FoDpUnaiQATAlL427WyvZN+GQBNJHmMnQk+x3s6dkMjlZuUWyEG8RrJ4pWCDk44EOL+ZAhzWDfD3
znQgHsmkBgihn5Bcva6ItT48qTtRsdVgdwz9VsS06KMGq2UfbyenO1Sr6ktn8VGtByQaQ/ssJg9d
5wuogUp5PdlgA0r5fhZkdTb9MCF38+Il4Ch1mHhfrwbtAztP06zm/n20V/k7rZolUuM/5z4Z5Y1E
vBgbIhDpWwX+MTiqRZFsAwiFkbyuihfZ9MvAxe+ElK2yM2xc1lUmL6PkdvjQnwfVNsnZlQhA6P2Y
CQEZK9UVDAHpttwYwAaY6F8zV2N9gmCWoqMnezy4Mu8kl4Rrv6aqvoAOOKNg/PmCnDQ9e6uQ00M6
SbOKbXrmEUrFAu2zM1viWhISGbTuiDy3OLwdl4SkwpS+RPU60+rkGngRZ0QHL+SX8OV7vaMn0tQP
qbxvP0QqfKRgWDKNcPYxGPFbJe4Ma1WUqWNi141C8JnDszw6SS85VuNMTcUw3kwWCom8sL4Ev3qZ
4GzBLEiXLdIK6zZgJhUeN2p9NXV7AMoWnhl9VUkfnUJ6vOUpEzvVVa4/NMbVoLvJ7aX+/xk9DH+h
yZAQ/Q4I3lPxRJGmgmXFlfw1mgvEpRX5ab6Jsv2kQZu+y0tfNG6odJHDBIIHjHCR1PugWvcHWIzV
JqhcDa76zaXC6wtUdVrn4gFlwK7QG/unOcYKT7x4UHPnHUIjci/juIz7aZ/pLvkYuWVbGGIc8RN3
v/6mTN7Rcum3IE4bt/lDveNcw3HRVu5JMqL40v6qgAvp1vTss6rcwQ68g0eMsZ0vJUfgzeGiXGjh
TdLAe/FU09VnmOvRWiTiqqBdkcNOlHXXEH1SzKDYt4WfWZtw+pvV2yy+VYwnM9wO4Tb96FjRjreh
tf7yJ0sLerwIMeK1wFtCuJpkuW3+qCPGuTzL+Xe4xrO0cKyLim7SyjmpVdPUaAejGmW6rtYOvMEm
2hHDbIcvlzusZxQQP3/rZKTbSVpOmc9v0TzEvkjwDYoEuhjusVmKQPb+h7n2v03lnz950tWuc6kT
g/Io7+eKGKKM25P4tQ3pCPJhmi4hbwQtHl8Ju+g3N70teka20GZLynsA1j/32kfVE5nAK5d86/PA
4/RdnR04Bhg9vqXToUGsTZOpmqwShw/e1tnEBfCGT0Y7cOp1SMIBN8NkFsF+T3HGhNVcquUSVSu0
+0thj2eEG9CdZIm3V9IwBH0dIL8tWVl3bKy8zecPOvB1FqC+8kOm/s7Rm0fbLcHpEGOmC+dS+dw5
6fvPnrwPfVyJPR+XvE8lv3MFOhXOASGOuZVpixZOnjqjSa63LY73uQ9UgsGHpsLAccvBbUcbRKsF
6yu1h+JSf3neJ/55OtANKTIUBZHiyYnZjIoyH+tA2rew991OXGnNcqiA3qGVUt6JzGsXlaN+iLVj
ARrFtupQJcqNL7aby5XZ18D+36vhdRAlGq1YZX+eoJGmKvJgZvI+6FkPfBDDFLDkPTY0WM073a8s
u1mQR0W/MOFFJmCMJURZYMnv7Hy8Q02po/DlUY6+uCQZ5G4qH+Rh2wSrdMAUSKwDXLsFd1RwJnzQ
IgkLFx61cm6ZwRvznz/hpLicYkGYJOPrDRsdGaCJZdymiK0OT8WItHshr4t8mRyu+BChyepLCTe5
MHeFO5U8Wxp8uKjaPcHdOKsP+o2er8LxkWBN46Iu9dyK8f1KTx59pgl92jcJi9THnECRvNSD17xi
DRWvwo25Np5rElQm5mE2u3ZPtKR5M8PSU+0mz2z4tKR8DCYDoEX3kaHxQiMTg4Z1ZIhvFYrQ6+Ph
eRD3db/8vc1yZjLNN2yJCh4VONT/UL47OTlUTNakvQVSkXhtyHEUGHH5N53AVE27Ecy5tMjXCFTo
nK+HwccC3pFzFdFwnV6j6rqeENt6cetmbvtAkUhnf+xclI/d0blwsWdfBwvMDfIBmmZfO8W3Baeu
xuoQ9T0XS+oIujQYQyG5DS6Nxci6GuZE6+J6vOtX2kZ5t5TlhHiLZoqANcGONRvr+kQkBdV2D/X0
WUbCdxUzq/sfYoPPnYqQiBqKJVkskKfVnFCHgxEmoryfBGKqHD1dI1UkDIYIIlVles9sdH7ChMBB
VmbzKA+sTjS4UQZ4sQdrfQlVHXDukvyQGUXYXqLSaefuJeUmUeA0IKGQz//+270Mj4IxlnCD9nQ8
WydUbttmmQH+oIU7KY+VcDP8lZjY5STcKH/yw4YpNfH1GFC4zb2j/4WCgLiV2UDWXbd4VAJPs25U
DGpwn9fZtW69J+ramtam+pjr+7HdY4c1XOOWPCSrvMEkPdmckmPMS2+zzI8t6sJe+XWsO1n/ZqOU
ChdJ5kGcrsYGb7wVirG6T//m/EHEWxC7AxqxLnd6tmZERYWULOTjw6Ru6z8HBekfUUVOnLmQn2G9
tLCRlN0xmVtUcmuHV5KyggsvLMgAMfo5mVKbCUseZ7GRrmyOsdhuyYHzxHLV347kuJiORrQK00NE
NQg4KpxGCKCOJl14FuKFPjkYH1LBDqs5BenQ4cBe9AjXLrVylX+3TJSOYO41gzIXTvHJViCknS4V
ZYbePCVM3MnJJalue+gTdDSeLYVxDnwJ47V9Elc8mQYjZsenspnIsBH54o+L6Dq/af3jkjqCoGBZ
dnUIfNJigEf+KUtuoOwiaRO2N8ol4Y4xL/E/n+LPSz/ZAo5t1CS6cKjvJjLSzF0NDL8G9U4KkV9l
ZDrxvg6sRYL+QavUBKCC+f7I4nOrYdKWsABIMIuaJ2t8PKhvGV2Y8FaQaHUpexjfcJ6Oii2tJXZi
ayFQct+C4dbW2T4KFwv5GazaPFvbl09zt4ukmsC6babHoARF4ws8z7xfd7p7kFaH8UGur2RrxcnV
areldFUBA1FdhoUeac53QX0nQzIEroV+WsYG/P9/hp3vEwQ8lBgIzcyT71lKk0mKjKq+05ttU5G6
je/9vpv4SNkb7cN75cTts5T/NaSXyc7/FF7m0434fYE+c8T7eRFzgfRtUSkDuZqqrq7vxDVHWOMj
nVaSeFOR316R4D3SYbWbV8GlNY98aGJUW30c9WVMig+6OIcWMWobHUmhe+G6/i2b5+syGGdAfJ0l
WD+v65jnalLmcX1XWWReI1/HNuMM0LFzPAsLKgpgWH3gHHrGrqjgiNmZZy1C/17bRurXGG6a/vH3
azpTPeMIRN8rI5wxyco8OUIpjJraHEPSHdONsPEsDg6lp6DfcVR9O3iw61pi09DLEhXz+0+f6TX8
/OnTCtoKNL0yxPqOfocQOmryVMcLs14IKKDJ4J4WluYGsj8SXLDRP4vXwx2BcZ/da8ORIvaIRyiK
bSJhZ1mnhpsktvIaYKDBNLI1bg9v3aryxk9TXakULFdMqaSSQep7cvgIU0/eHBijyxciab9q2dNV
AoMUqxtbGY6bk5uZZO0hLws+stHLtD/lDIIJLYcDWxn5Bp0tZDnGeJfLfkZqWbiriruh+tMo64B4
t4BBH9EM2mN73CQHO2tWLTbeWTtkuLSj1Ufm2ja1cmYn1GljR3TdQ1E2RCpdN9ZKLF90cxmb8UJY
l+D06fwmuMWYwUjufDa91K444x20vtTN5MgzLfpH8NQmIqwiEVCaysL8lB986+hNZIdiZUMoiEow
GGV7IGuAQ49R9STbLQuSzNpqR12ZXdMOYNLPwNOuQnIi3FSp7ID+dq3eq+nRLZXboLqShoe4viU2
oGmWcbtUg6tO3ysYSy+ftc8QSvh7DMQtc53EVn2ycKlWZiSA75q7WcAVkWOh43QnHE72zcZrEkQw
/4+089ptHcvW9RMRYA63IkUly0lOyzfESmbOmU+/P3pvnLJpwSrUQVdXdy90gVPknGOO8Af/thwc
fmWdM4qLd0h2kTJdTeJ1KN4gfoIvCl3W8oZB3cSRgb0f2gO8kGAzFn/b9LkrmGKRiAd3fGxXumY2
PoS2iY+cx9jPiJGi9q/H+qEARJfVTygpOoHEGfCuKw3VN1YQRvcBIiaTW1RPqfcrKg4ibUlIbpdJ
rKD7z1x4qjHzxjTD+DoTblIRm6peqU/tPtvROBrITnCdqxjYjQMpIiqtmvqETPWwnWgVdVdoSLez
lMtw6IqbAiWWWUp20n72wrVXXAuUEzJIK+8+wWcvuB+967LFuKPZx+muqNcZ2n867rSDQcseXUgu
+AzDUXqJPbJrk1hjAIhiUXebx7+TJnVQn20RGOlRFmV0bjwiDfsDXEYVz67M022CCXQl3vTKU1q/
qNWLAZAkAO2LzFUOMGR8oC2pYZLyTlKW78tEc0L1F8ixWTn0pJm3g3bHjKffZbTQcv+g9Xzb7LmS
7wwcNBMJoUF5M3ob4Axoa1Ho/SlhGjIcnw6k0fjhgCXxu32W7Krhp9+9FDpob2nb3f0n6wd2rgmQ
bEZxigiaLW6V3JfKIoznndsjkXxApHsGdVtcdIBaTP8gof1Pa/D76H1m3vP5sYuMqOI2YX/w2Nlp
oCzeElqSjMI2aN7Y/FjDMWI+rKv7B3l7kZF1bnfC6lCoGOFgAuf+/JsbUYW8HFn1KX6bXESrn0XY
MtVqcLSr5iaaaeinwZ5GvBNvWpn2AMoZFvUMdc/3b+GMDoLFpEeSuNQRpiDB/7wQWWpy0kIWgoLK
TIwCuqdQj6yKW9BhIkxiWz7BmUZfCytfZyaojRAB3AmqgnehLj3Dz53XouocZv6iE/Z5LYZXS4Pg
sRaMLRhady9+vaI+QsL61bpX7mN/k0MweJL29QPIvG1sokpxaVh5Np/4uIhF7pUGQU/+wyIM5NHX
sp1uIQ05GNzhEYw1YrQ27y8JGJ7BMH/+4YuP0Je1oU4qzyTfNApkuwiXxNpdHxsrcF9jua3G31l3
3cZOhQi8vOOV2OYPkFt/6HbX8pUBu8nGLSy3U8lmuhFPDsNuJb9KOwTj5wgLrtFL7qgrNWF76S59
r3uWaQMScnORTgfEWMqAxrI5ConA+qG6JXuaqRsByc0I4CrWq1h0X76+z7S0eGUfHjmXah9S5CkK
475Kvfn6FgxEIZx+smEHTag2m2sP6hB9THQTWrAAaxA/2uioLYp74tVcI5f5tuscDDDlA4HTh3yP
Dfff/IZ2yIUc8QwR4PM6Fwe9ptOSaxXrbBxLXYc/LQljexuoSP8Ky4luEGCLjmYAw9R58ED/B+kz
LsRLBEhz3kNfvhEDbt4ZNyIkjs8vLNcsWVU4Yifo9uiUFe3GIhcZDs30rDV7JOPKlZU7TbkXMVip
cLmJbyDvF9pGNtaqdltg5mbwYq91/SoD/TjtgA6ZaGnAusI5GVBdtG21gzjDnKUHkLcbEMp6cZ2u
k5uUtI9ykv+beJ2CxuO6d601mOWnSLaFdeloeyPdS+I2Idd6b7eL5TEv75I34J8+sn656Cqak23Q
DNA8XKGp/XxGCFK0aQS6l/Kj+oxQfY0EyYhyHb6pF/kcZ+P1h7e3uCwMyzAHz+LtFXggoMuOjpmb
/xyu0J3Dq6iYEU5I+zQc2jX7jEoY4bAAdrz390K8/or8ZT99WIj2+TNqUy1UpcpCJA70dJz8DWZs
Bi4gzKBXar9qgFTdBzfgsH5SlTfl7N6sPSEHHb3NWj7J2trVgCxUJ72JHpU/F1Z39jUh1DKrmpGL
aovd3hcpHFtxjuAYcuC2bCv6ZrZer5wJY2U8ddK/YFPDFTk/CI9qoi+31WyjdZh9c7v9B2Uq3taH
9SwqtFZWfdyPWQ/EyodWX3UYIhyN7TwdLRi50bZAuURlzAH6+9elq+QMYw0dfbpEJukn7JQlTl7U
oqYJDQ/98mprAAEA/OQEWAquTeXEFBW+/wEYFpk5MJ6+ve3lZoWhdGxsuvyg2CV8lYvwOO3c/sFK
FaquqjBz0hf7xyzrrh5Ns5wxV+zlInCUyhGfxuv+r2TeFaS4U/hDq2hOKhLQZJrqnbwa1VODYUS9
UdA4aMdVeF1deZvhIb/LH/XbIHfUxh5GfD9mf1x0CiHPouU6Co7iI7xDA2+NdUIVUEDt++TBKH7G
Kdr+Tx3iiChxlagKOi2YuO7WBNxUgnLp75Ju3QS//UvDtrM5hgUUE88ajSbGsl0gJoLmdwQRsr75
dq8Z0TTuNPS2FlDV0qVU4iPux96RYRPU5QBZWZLA3rzz4BFZinKZmX7uzGDYwXAJ0AKiHMusRzRG
oc6U6pRc6RvDLTfVdtrPThGz+MfFPTkHqsU1IIs6XX9LYub8ZdjYe1HiCwYtHEwnkMKZ3DI/VPVL
NZ40t1fc8jVyQFzRr76asv0wX+CUAXLqDuJOTebL0/Vr+/uocS7lkkVk2WctAOnrhC30+mjw5rbS
lP7IdoarDH8Dp8Rv0djNMcsKdirq5RA6LlzOFx+8iOpNWXVciX5FeMgwo6ZjkdxQxju55K9mLmOq
r1O3BG6m7P7LT4YnbMpz4UPb6nMYj0Y9rkuZbQjOGskfcFvQg7XiHbWRAEq1MRa6ePj1cx9fEhl5
qxRbJmi8z09NaiGvw4Knqht/S2hWkXjw8ZHc1+q4DtHJb9pDFv8QR43Cdxs1uaMPuxScBvq2gi3/
tfA4oaXGnyXrAJtwkSv4J5Qm0BzGVoHeT81mg2N+Y6RJ9emBFKZrAhs1vQKa5hURE+SHEvfLUbUh
aWFt2ItXg3Lw0rsp/Ns3zTrrwWiFa0vrV8mrgpFI4aAphleOdpscL+Xd5wI0FiD/vI9FEhl1glGM
gkUwJAYyByO60fqmaYUC0a++W4sV0HAYaJBGEn0l/MULQ7H7P6noeLCrcNiD/fD9xjhXCsgyt+c8
ccG9Z9l/9mtNESrBmPNa40XQ1gm+6wE8BaAz1CHKysKNhNa9rb1Ok1MIuNquRcbiHq3g+UoL8xuw
xCA8op0MHrVyJ2iQeKf1DwhTi6ab5W5fwA2OQPReGBTJ53bXx6XPge5DSi7LhRBUqUmGWV/hWZ7A
UMHfcxMDR/PX1m+EcWpsAYA7Q/NB6gXrKLCcQOtkbkKkGSmtClSvL5zxcwk4Vt40FiwdlQpl2V3o
mk6Vq4EXOgf8TLUxM72L8DvEI5WJ0mMMTGo2fEdzeK2G7vB4GUFgzMdqGXM/LmERZsZUGIZWYglz
a67ZqdicbrMbwBY4NA10Nl49OIPvqhmDtzKf0CnCiZq5vNtPOImu+lcB8pPMtAa8XL9L+zU6ApF+
9OPrpmF29JPjGsL4mD2Q5p+VBvfwmURSelxDrWfAhtMbiha05vdVZM/W3sW1d0Bdx/+dvfYqqG52
2YqSMU+OefKiKsqqpOkQjfuiddBSUhA+7LclbwrVb925DIM6V8x9+kaLuFQY7f99o3INU2eX37HJ
H4R2hZBDTFfuLbgNfpg/4SCUR+MazIW1ih8oljCtEl/MZuPjnbEqXVTdd8An1AtN8XMpA6YwhghA
i7DJHvq8r5tiSPLc0tnXb+AOvPQ0eTd1SAU1kxwjqA8OEqe9AOvomKKRB+JypUW3XXyL5sTF+/tM
GfdpMcu9FA5VHwbspfoNYsCqQigYCZX46kgDiRXJuR24unjAfwDqgHejDm54iwZsvivCBBdV69Jg
8QzdAis0U5ylGSkuoS5/fjta3cwMbBYUXIXX1guu5gWePalrwX36I5l7odzjvTd3ifNZuEvxr7IT
MktmcaVjC0XXmRwRJJZd6K8gDKRrpqTTfRodIPkqMOvEGy2/DY0tJOjhDc7a+KAWICwoQOHLP9BL
Fuud/jK68g6p1+qXvrtvsWjBwjvfGkxUaMoWDMlWBuAy0UGj+lgrWw2Niuo5+OuLCEzZDfxCUNdP
Ms1bAZH5daM8J0xxjPGl6B8U7XZMrJUF6Br7AAvemufol3bYmbnyp3e4iJxe0SZRm/IOOxcwM2yM
0CnEKyxUMDpbAdTNb2bE8XP0p3AF4PH6qnlS4KQh6tPF17OhDlTACxfRGYopabKoaKKOSjWE9MWu
l7o4GLA+q0+QCrDEsU0Ri/p1gDcx2qxv8Fimmcbsr5nqG9qKPs9PxB5LBl6/9XLnIbmA99ecvTWY
mEvlzrykvSbPteQyqn5c4OIkKL4phYPIArNwlciOTOKGBWD6nLn5Y7dlbAoXu93M/gnlzfjor5uV
LF0ZaHpjMh2sfUfB09CpRye+JG92Nq0gtVbg0YvYVH7J6OvQMsOEUYycONS/iPaQOct7hfbOsAav
ih+a5wwD/FCUmXvZSf3b1giJdvfAqzDawuI5sP5+n1icIWHwPT8sarHHJL+QJMVgUfVaR3nG7ho7
ix+ThlyOC9lt2xuhpzCvD2P4BG7Kik8g7EVHPyCtIwbtSkhPmo3FKXPOEFVMZMqq9kcXXpi/nw22
H5e52HbxOMq9HPBVO5f5coqTwvQMh7i/T/f0FH/Aqk3pVlFlVqBDE+R0KJKkYX/RzeSMPOf8vsjN
SZORX1iOQsVBLsXB7OqTT78MTW8VZzhMdlfia7FT1wFNrenePMnKKj3Og03vCk91ZjArNTqIHfz2
W+biDUD8FnZc9oofhBr8GIttqqxaQMcvoWNdhGCfQaF9XvOi3SGZtadO85pn+yOpubPoVCU3KHHH
Tw3Erh7znVp9LnO3o3vu7QvrJEgPYDYcoBVOSEiU3US/Au6DecTfXDNWER0l8Bbt88V7bL4WlqfX
YOQAlwQsO8DKz9cGXi9yl2bVvFS0fOcRDNNWNBvMvR87ApReTBJCbd2O135K5EaLS9xqxjptXeWS
3PEZFx8LT4p/1rKIJFPRjSIM0jk/y02yRIg/AY416zDYTtg2znOPyukreHDrGURWNfQHrr4/ntK5
aPZxDYsUaKgnSRTHZt73Cve5G2nbAZuIDT/5qnfi0JGrI3O66L05rJan7x9/9tjRsMNXl6CFNN+i
HrXqIIyC5P0VtOukWdO0A7FPWYa6Rn1IUffMbv3x1IN8vcJ1XEJnS0zQSRDsSwn7+Tfxz1KWEkOl
PJQF/54TdsmdmrVKSLRV5QAyYI3C0YC211VcO76GCY+f74JLTcOzp8iATYw0KrWhtDz5niR2apoU
9endXosEK4CTgEmDhjll/hhiOJCgy5kSAQN1ozYbIzsUiFm08ePYotcBH8/2rot2h+ioFRxKdZpn
LqX82ES/guQ/wLjZvJoEAgbdexa8aLkGg2co8RhxDbZ4nm604m6002vDlX55VwY4uFklLVWh7JIw
RSvtzcI0h5rHhzc1e/YArgd2bl/YTvOJ+XK6PyxqEYi0GJXLLGdR3t8am1tm0tSobbBt5F+zxjYi
D0wVYruYI7yD5Il5Y7Y2nj6o6+E3gkGAnl2qrM9v8Q9rWmzxWJ5S0xITElUYv8jeoiYLPWnFhG8t
aJu+O8K8AAO7SjlrzOGpCPX6XxQ7Z5tOABLge9AUNmkOf458sp+YeeuxjhocIBNfeV2ImE2uwwaf
BNjqIQIl/2JidrYQ/vjcZbPDSvK6ylIiTFGsPNDQNzT/rtV1vtFwR/zhAeNC8nBP3gaVbVqbqGNa
a5Hcb3Nx+j2/6q/bw2TTmhJinMtZlDLShBrToD7NdnH1BlHf23ifubSUSjrSgEZX3S+VqiW7wnPg
hrQkrh7Mm9l1t9+q4s8Ga2NjLQEFpW3rfL91z8BdOU86UwNkLWW2y6KeKay+8JrJn9eGECP19Qax
1MI8FhJ6Pg9hjFYlDjc4LB01fW+gIZbASiVUYfdmyLam7RGQhuqWhqsSsZ6WS23dWzeN4WjaIQYt
QmHN5Et8BV2PZkqWvyUM/cUbPMc4hhRK1kkufqvxSZPeImAlKG2M4jqsDsgrS8JOiWDIYOdnrKz6
phjRrVSv++gGc5yLH+nMDf0eAcmCoMlYyxdRymGp1y1IyLlxYgIjQnZS39TlY979COUDmtApM7x5
gJK2Bw3bXwux+rXoYSXRPfjNhXrkHFzj03IW+auRUySyZapTW7k+eqruPAPvo42SbYs1OUxDq5YB
oLHTLnEK3wv8xXbFg0xUFZhtWOq9wzU/NLbQ5U/zQqyQtbDD5CSHN4WDdY7i+uaz3v/yfFcpHA3U
6jpxNfj8CuT0rekwRXAbZcMsJG92VuUO61y+Nf1bT4QInqUHEfz8LcT27/fvuWPOAB5xKlnEKf3L
TV6NsBBl6tdT5q87yNagS+aQi5+p5Riw+dfznPDPYDP0wiSbtIp5OGZ3l+rHc2Hu4zqW17ivZEXa
DHp1yhOnsVbvow07/xtu5kSUSAOq73KH+1zp9empi9Nb0k0oQPXS0bduStoM2Q5sKrrOwxPwcNUx
ZyPfd1VNTuZkV8K1Je3Cdm8mNmInjrUL6wu1/fl9+8/3eMepfdg8YWdIFdJqFYmdv+3QyGPb4i3B
Gabv6Nt4Cc7jfqVfTX/+/3bCEq3eFolshLIGWp1T+zQk9zEcy+BGLNBI+V9SriLii+NodBmHlS+Q
2+Hk5XmbyxFfEucb/8sZQrfxPcFk7LRIUxC8n0I5GqpTzW5Erqa5l+IrAVkGqMFcxoHtHeNrc/Kc
JHSSdg0w0RoPaTGt+x6mTJACobvGw4ZeuIo8XL3LhKMIUF24raAUomFRBOu0BF+a3aTRc/4WcLUb
K/lOOMkjBu9rjCu26V0Bsive9Ch7VZsqPWJfJikVStAudqmC76KIURo7AljcoN8Gfg5Awr5Bp8Gy
1ihaodskZ49F+EDa53kwzGdlvgwVTBAP0zqo/lbJjjqlZv7PHd64mLQDZxV1H/WIMOo2fn0cBSyH
e0RqqtoZhZ/t9JxI27HZmqqtDLte30g0BKRfpUkH9tA8Mg3RfqgIlUn09EBkYGgBnla55B71jjb7
8nF0jNDnjHdu5H1OSdKkiWQpVcF1KyL6bU/w1WYTqzy0w23KvDo+Gvle3JW/jWnV3wZPxp21qVGy
+xNdty6vhbvvCf556yKDBGFyh6LJNYOGrf5oXrJK+dortkT6UkCUaTqaTEgWaVzTdRH68UZJ4ZhC
45cR2cc29GTecgnnP5WH4mUW4pc6YGyVCdRz49EcC28NbOqA2FjZxkBbfrqbb9tEwMjZkS7aun/J
fj8vcRn6jHrUWqtgiWbHWKnaFW4OghEGPLU1vYJd+5CiwOZWlx78bqL46TsuHryIfgLzl6DMFB6M
40YwnOpQpT18DOJuNRQ9ADByK3r86YEeEJ9tZlDHKRox5irUXQQmUPqMmi3aKLYVupEjDxtL5Cgi
5ACGbG2CCbhLkucmW0OgdQRGTMpVKBxN+a3J3npAN6l4G5q/klS1WwA89Quek6Oj/KRD7xTqhUTt
K+hs8WMXCcGYJX2G1Xd50o/hfTfPbXfeAz/gia6xsh4RoV1/H1CpppZBbH6kBO+Bjcd/WQYxRLEF
ta+G8kRHOMnhtF+j+UghgUFSmexF4TlM1a2CjkTercwxXaE/5b2F9y+B7KhvBiRWzXNnFnxrV9q6
Mbe6dESnSrrSrsrOwfoug10JdQzD6t4lq9yp0CcgRrV2LjveCxgj1BN8qI/jyZI2g+Hk8qo0UseH
HgAS/QiYAjdw5InGHSDeke4JIibNfgycn2i/jOZWMu24coBzSuEub3dd/pyLhwh3ZrTkpHxfJQQo
WuWto7vZa3MXjE4j79r0Cuky0bvTM05N8Eqy0KBc53uHzputpPPnEovtB+NCR+TrOHF+2fwLGo5h
wIteHPQkV6qir0EFmI8W5A3V1RS7mC1g3XaTwe9Qt9kpxl8DxV92HqIBpm0kW5Vic3RkAGa7+A1B
sEscsK+06c/Lej+DH+7zYRwJlr1QnqTqZdC3pUdhq7qDM0FCdvCZD9CKEZyOdviwr9Ar9FdcBqkT
3WeM16WtXIPA3gcg52fVbP3++y36tSm+WN0iAkQyoAKFXtbJgt1F873e0a23hXvFYS8WbmCuVPEQ
m2tu/g77rJW1gZsmoSJkONk9BjwzuqMRtj50yUswj68ThcXaFgfWqrsC4WrQFjnXNXJxxk7E9kZY
i3mwkhBt8W6ikFr4VEKpogeY7TJlS38VSy/60eGVKjk9Bn4D1/kPr30Z25cOcPKKGeWl0kea77sv
cfSfrbesT+NaM5pR4hsjauntxRkSQBL73Kzi/hAntvp75uUj6mV42++/39dW5Ps7sjCo0DUJxvki
TSryKp88M55pevdSd2jXBXiYcF9H10G1ESEV/O7etDfjqQntSsQk9mL37f1Yff3t/6xg0bqppiHN
ahGOY+ihqA6isvs9TgQW/9gM0kr3Tj3CRL78Q0lePT7cFMLSb4kpuHKmrx0H1DQOJRyRDrTmRhhP
inAzwvDx78Tmt4dzmVq++fDlEe5ojkO7l5qdqP2QtK2vuwIjXcP24nX56N8Ns2RkCZm7hDOYHSX/
tchfGusuP6ITVQ97sJan6FeNzuMdXclGviGTtfhnTXSjZl8AdJ4d6XWwSzyZSdeQ237C/ND2HxDE
QhEE2U+5f9a8Z25KbAZ/clbs4E5DUx7m1oOP+Vr03G789RTf/TZe50GWfgjWJcnEEP4J4mZFtpSJ
L0N7oz8DehOdamM45RoF1iB2PPlxKq408QX3oSz7NeYv0Z163QoITjJ2V6Fe1DCVc8ci753gyLTo
TsLYqUwHR5pVrt8jDWROrmWgbEpAefVIG8PiZlYIRlEVAUn+2WB/GanwtWibt59ioVaoGYoCXuJz
IphU6lAXEpWufGycIrVj0xmPs9+CNisLYX2OHvZl7asv7aDFU+d86kNIzRpBLKqIpxa/382HDQR1
Z+Hnt0EFI3kkl6veURMBCMrddOhWaNrW3tHaW/5diFltOZwYpgG/Hbbox1XSy7/AzX0Z0S7WuEiR
s8D3jXhijfOogvbPZi6rh60XO+WefQtkaa2uGjyh0SSwuaKg26wZN1OR7PkP9saFQDEHgi/H9MOX
WnTzahhFtTp/KeYnV/DWivBnXd5CG5jrS1Rz9gi7aYju1bvavH+39Pl+AV/nY4sXsohUtaCocjyy
AHUzCHtIRSJ9rnluEKMeaW7LdKs9d+ad1N4m0q8cw4ienT11G3HYVODcKnsI8eRdW3YV7tDvpD1d
z6KAx4B7SY4fjG4nJneiuhOkw+zdGHi3sueENHguvcl5T3/3JhcBr4s1Txeg+vImEUPAjcNBB9/W
jlnJoZ89oC7G2C+18PzqaADPNgYk10uUdKiJZaxnwM6gkRs3KoI8+oY+8CNJS4Z4gAOF17ZKGyF9
pHDI3Ffff7qvTZL5+WBAFex6xa8YWF3om9QC4wu9uM/WQMibxIUhV0xuPTg1TDXIs1GHq0PPlQt1
21sbwjoqblugFtkKYXxpnXUP3y/qa5NtsajFZyjqqgxq/k7flVQlV/eGsKfb5mEH1lxR480TBMgG
Fp5pzUHA6SXtsaQBZzgcIpHuLJ184ZWE1fYRl06lVTHcqfoR808vgleGmg9GjhenmGcj14c3uchR
RfRrZA3bNg6B/MYFN442Bsjan8nxI7DFgV6Bbdn4ezApc9sLUubg4jopYQUfgYZ+wFIUD3gahxD1
BnSuAL7iiaRc+uBng9f/W6bxXtd8CLDtoAZZoLLMd8uQWNzFOpHBpQhhph0iznUtrN5hE+BhKPTa
eosSnhBtaxyr0Ty3EW+PKUz+Bf3s7OH7sLJFvtoMk9d3EV+djouxbTAkF/aTUylOCj/Hv5ponkT6
Jt1EHui8+0E/NOk6K57KXQ4T3qQqxdQ4sS9O/89n+R/WtchV0yHC0mKObugxg00EaAaP23wUvRMo
4cA28MqYYdJd5Rr+sbR2VrSv2kdSUdyn7STYZSWj5JV30XFLPfMp2VKgdy0EUUhRF/eQ3puV0Ha8
sFkw1dGUp4RmGulM4vryJmQMCbqToa219gXXEI9ltcNUoK0c7/dUu6AA079pSBNs12foFjhFvR1r
l6qF2v8Z+U0MO4qHyr9TkVsBFKnHVzMbqSaL2TT6reo5FnreF8rq9yUvAvCnn7S4ypQ5RurMpk4p
Z8da1fpBazcy+aYO22cP4WBwEouXHmjbxHMqFMnbja7dpwQpRN48lcHwBlHhyu7n/v+l60H9ej18
Wt3invMyvxuten7hrrr3ITw/zTcszog4NUFvWaVO6HaXZGW+dvFnLaEZos18jKHDUmszEbVArGSe
mklzf7SogEcQmUHCQKSJ19HJf7Rs1AKGdF2C60MmEt0UO5oRm/LFKHcm1/i0mMVhQIW4a0eNxcyT
ILhjQL8kMLu+w9XBuTAnzOYQehH0PR2j5NCMdgzVrYcy744mvXen2WSyW0uzaMpjgunAj+/vjq+j
3cXbWqatUe51psgCMUIYtHV1S64RhE69Up4DdyP/ofsWb7nJ6KegLQ8+GoHUrLuwj792URermHfS
hygLZsCXIdhVJBKG8aup72hQ44uDg0Gw9yLmDYWDmpUuFqsIRx11BwYscMeMq/6Ean4fuzruAt6M
oBfWvgzM5Ep1I/7J2YP4DoF6GZpjvPOVBl1HBKnXYn+h5XIu/Vfoa4F2MmcNqyUrYVS7tKri5n8/
NGxK4h69y0dUqeFT7nSMexnAXnLwORdrPz71HY/x4b2NxmRloc9TreYdBsSUKm8ecUO2EtdqN9UD
TUw7OOGw9QpKQIG7LugHBb8THWA7WkRuE+wb1ZGbS4D2s7H2n9fx3or+sDA10n21UPmgCT1lqboz
jPu8vVcrgMdHDbUIxG5s7ReWpesYfTf5RxWfGIdK1zXKDxgUbAz0vBBHerpEXT+XK316Y4sDaQZW
LEkBb0xblSYyadp46GIaJMc2PGawAqZV3h1VzIJExsWd7TXlijEFc2ntPthi4hNdT5pD2hFwS9Wz
MWRgXmm56ASjLfW7kQkIf3wpjHyVh53Px4fXuTilZqmmeSzwOhvEFdHoPZTyMfAP6jq+C5yQ44Ec
/ZUCXB0TMaL5UD5W4/5ib+fMdSMhN8CI30J1U2S0/fmYTtzrnTrp4kkcj411NNTfUvHQNHsRfil1
S3Foml3j/Y766zjFPKwkPaLsEManPgpXcjSuhOlvBxJRe/Cjo/pTzk7A7EoZcyvXqJyytPm7rNzV
4PcLilNJ/43+G3IRSXQ/CicG6ZN0LQe7rj1V5n6SfvtU1vzvBlnDWQ8qg4r0TCRo0pVYYoSyzb2f
s2BwQsN+ROxbCyG/QhPw9jK3Dy5BpfBq1Fd0hgM0jLU1kGhhIgV5LujNxgPctqNQXFXmVRc5PWor
oDljbDnsRn8e20MobAZMEKBqVkcoXggPo8eVjLA05uFWBxouXyVgaSfi+absN11yyAyaFa+Deaiy
ZyF5zpS9DF4s2IjxzxQaii48QtiqStfydyhz5elLW50q5RTqe6UubOAbuFVmw14JkVB//v4i+Dps
tSTTMFBzwZcI8Y9l+6yKSiUTRjU7NXNS1PC9aMCjtV78GR9Tbsx4l8Ix6q5S96KD19dg8fnRi/ql
7Ud5jCcloz8Gy0Nu74VgrdGIoIEDWmUV7kR/Yyl3+LzR52dkeeH2OfvTTVSZYNBhIvqF2NkkvlVW
o5WdVCxaINvWW9m23DlRlYxVNUL/MFGOo21o45BVb79/8WdKSgmtrH+evsjh9CSVxWk0spOP5YJ/
J9e/pfJG03ZS6MrJZopvACOselrja2ETGfbAQIkhXJBu2e9mag+vrO1C5vaVSsVmwBfEkiRJwaxq
OdXUw8bCUaaCbqABT6+gBUzXJZsPIUHD1cQV5BlowBl/Zrld84aFdh3etsic0VjMBLgDuq3XNwn2
jl5jR81tOZeb0xsW8SiwxBs4HpYzopyYYaisxnhjNLej8KJ0hhvTtv7+Batf09D5x7C3FZG/vvDC
VAXunm7l2UncSC/xdjqIUJqfK8iSjLt06eSHT2H4W/fuZblncBuvVMfazGHUzBEYtZVypWSORRUM
mFWcw/v0Y6oSR7wz0XFbRc2mH49quo1/lSK7A+Jd7wTiAb8/YSW43/8WY76ePif8n3/L4vrSxM5q
FC3LSJQkF1kTtwppQyRHSf5p7hqm/BjfVh5OZvI6ViNHKfbo1B6F4Icn/B1Ih0xBwy+CxPv/FEn0
6CY0VwbzX/omP1TEHaZyA+94ehxPOajdx/KmLRz8gVAMSe6kR/DrxV32yighazWsi5gvbLXmRvjT
o6hxX73Ub9aNGG9RM9rE2cTnfgv8vYbujtz93Vr+NkB8g7FOqDjCwyX82ZmxpjxrrNGXoT1Efbeo
N3opCXI1yfKTBzSOfhSJP1l/BoHe7ZEc5Fh7/8I37czlzGPh7MsqiknSl4IjovU7Knmd0xMSSLLE
a9VOw22mbnVhi2UILoTCXhtvQN4ra9r+eHAMV0X+Eweh7zfHV1E1kGa0pcTZ2pTbeUnQbvq2l+Ky
Kk+h6maUoQYqKKjhQ1lACxq1O9AVij0+RS8irhwqtISVV6xW8u107SeuQJvgt3WU6SRWTrfPM5vp
kVk6o7QKWlcCQ0EuC9EW1Ifwkw6CKzJBDZ3+D3fimO+Ebj1FT1W0yVSkQjff/7IzVYoszTRvSdJR
2tDERemepIUfAc3il73Je3yAjpTcJGbKdRut5T/J7EpkM0Xe9s9Tb8sZL98ZL6zh7Gf+uIZFnDbF
vLVSLS1PvnBVKH8zYwvTSaVV5d+ZjuJd9d3zKNxZ4qZbw0thRLmJEBw0n/7Tq0CHQIGHriI8ssjB
EiNX+jgCxCH00BJuO8zSIK9S8bypawyqUioAPGXcuCccy+i6l+XdJB/FrYga7aWh2zsf53M8mj/M
P6tZFG4VOWc7FEF5qkIcwtzUQvx6n9PCbxH3H5jJOKV+8CDAo5RrGnT//XTbbgzTJYuaW0D4RTDn
QoxD5COOL5m4QT2OYIE9zW3Spit0ETQUQQnGpfwrpgwuq03K2ODiJOUMOIZfAo+e3UWLCIPGz+9V
i6Vx0BqjOIVPyUNyO/m3I41Usp3xIEpHM1kZWDjnj220KQHGzDoD1ibExyYBP2ULR+CbV6byy8jR
X6dux1+OmaMdPn//9fWvTb/Pq1ykSqaV6NBRtOKUvYjaSuifxWmbi8cxXcd4tJt2062sF8XRnuvW
yXWYSivBmqk1Wr6VEIfQdh1kdDrzLzmmAgc6X6/pMYSjjQAmIrK999PKr03sSBIXkY1wZ00rCEIv
7VWmu+EfhHOVZLUODuqBrP62i26F6KAmR5NjaKfoQQiH+pf1J/x1qc59Tz6/bLMPH2fRLC7bbIqN
jI/DtUd6/XOWnGeeKEUWXqcOA3A2jUTjwuDU4VYkN8GFJOJ8BPpnBe9S5x8K2qxQgkifWEEPZg35
C5RZcEGcG9Vu2a1nvNtwg6Qu5i1UYKF+I8E0tLH0vFiEzV/4m1exZMjh9j57fVvFCQM8wNwwunhm
4EjODOp912ZJxKOob4c33R1Q/rnIUHi/Rr+uAEs2mosMu5fBWO2VaBSavjhh0241iNXsMaWJAoDO
D55M8QbOu/mVaLhA+Zuw+q0GRyO1JRnnvU0E/R/IYH0A4dEB7muJAdSHUJXteIKz7VbXxoAFIF2d
FZ5BPUhvX7yVBdUeq12UQKuRV6juacGxMQ79lbROqHKlG+23j70FHqOoVZ30+zCA+tlcV5Ez3n9/
/s6ARGTET0SRl6xD8Fxyr4IArcihlYuTqh7y3il2Teg03abGbUv9WTTXhAlm/5bdq9fV+KSI46oO
n0zjhjiWyT+m/+HszHbbxros/EQCOA+3IilqtGzJY24IJ3E4zzOfvj+mgf5tWR01GgUUqpBC6Yg6
PGfvtdfgKN5G0w8xgVle31MdkGoTOfGNzXr1dVFRnwJHUcF/I/olwiI1q6ktzvkfCJMEsywTpH44
7GP/H2k7sOx5PEfQLWcwadq3LJ+uNFTzU/qfz79k8aVdlTSeUs2v60hTs56Ge85Oa3xDOG8+kfgz
z/x7knw75PM3epcrSBwfjh7TFJgS4tdxUSuo4Sy+reOCfurOX9z7mMg7vmNsTD4uXeoaxT0UADbp
rTby+0Rr/mDiCDUDsAY/t683SGW0QVCqI3vjwXso72riKBBnWNVO2IQbBX3KHAiabPt1vfZv3AtX
mkgciURY9lQo8FAvu/euQL4YxD0trBsTKW9Bpaqql1K794cHI7oX48c8P4XdAatcKje7JMkJQ6Hw
TYyelenX/MI0wq4NbrQrV9hALAtHaLJC+Dm+5V5lajvlDM/m0lj7I5U7lGDSO28HLgS447AHx4nD
aysvuMRuvARXSxOccWZFLDoZCP1ff46+LfRGNprsnHtODNRXO3W8Tk/iIxqZevFhRK5QPqneW4am
tDtqwXb08SezCtlZ/ESr9kQ0lkRkNtPFvwLGQIT094ekutFbhq/GT2OyO8OBpbDo1kPxNEpPhb+O
s3U+3Hqdr949GARKMk3snHNycfslqhC1YdbjGGwJFhEOpUls9UGIG1gTh3R8hTAB2QMhOYlKlTvl
1PXerpJ2OE0SA3jjBLxSgZByztGCcz+1+OXrlckdWDe5nOdgAxce+3rPPwyhkzFE28XhrsV3cVZo
H73GxXW1ep7NmDJLF1eSuSpH+PSwfTY31iR9vxMBJPEEUgjNMch3/vpTC1K+MOWQNRUDNNBfpvKn
U/Z1tp2m/UzF3ULGNqgLSF3GSh0eTLbLN1q6gmhEfGmmnD1LuUW2vtYufF6TOhNiPxUMk16ZbZax
pohczFcN39y8BGc8LZxpXIfDjmJKyt7mKOVwacL6Hrd992cBK3zZ3WItXHsVvqzlAreV9CGLunlM
oLhjvutBHv1dLG8HlJmIHKXeYuvD/1LJdbzP7NStkC9D1GEmO1tQzznSu9aDNbZsyFux0d6Rd4hU
x2IHGpUVkLMW3RWmw/2sosB7vu1Zee1G+/IN5h3w6Wl2ZSMLYcQ3qJ1q2I1Oz0iDvA8fk8QI29UT
F1nxrOcfIDYKV+vzzbJL+I4iSRLXvqxpBtYOqnHRH0i5LAZGV/x1LFdEZC980mzZKSBt11+J6Iv5
5/6pLO6J2qDvHjka5MZNFIeEYkCiCjmR+DL0W63aTeOriR/q6Bb1DyjikX/2hVNhJWvxeToUmDXJ
y2lFMkJZWTO1pfsp7gRH2g70GvuBOfMdfFlPf625SGmb4o0h/EjeGJrR7MW2bKz0O/0OLZ33GzQo
wRoO9/hyRI5tOGPkKm9isMqmE4KSqXCE+pgBcnp/VRrmUmGITJUPTIHshzIhc0p8mMt4H4YnQ4Ol
SxhBGaF98dCCEugYPxHyF7ScoNv+N7Z7i2LlH2/xma+/S9RbiqbpEla7F0d5gZSPGCED8jgmttW6
g0CPCAF8jYnqyCVSPGneh6Y5s/fc8K6027p5bHQL5wB89G7cK//LYjT8xyAifQ+7bNROTqsalmc6
EjnLKOSYBSesO40P6E/6NtG2bb7X6/us2UsrnTkNklQcpHpSEm8s5bsDMf4xgvafpVx034s8muJY
gvJKRq3wx1BWU7mpSBSeg8EQp6HRYQoTOwmR4jY+UdHCSeRtHrjtb1BlO781proyH5IoPWabVNAJ
CFoXFVCWi2HaC8VsklZ7zGseE/XUFriykP1oPvoF4dYo+TaRrfVW6m/Lat0QDljcT84gHgNpnRkM
tjo7+XHr9b1CCsBMBIyd6caMIV16g2k+4NhUgppM4nPRmBy99bIpjviwlvOQYamddQJy8rsgFd1G
XQobbVlu2sZq1Y3HdWr9+8K6gq+zHB1+PoWJiZnkxWHSZIWfYSk3F8h1iuam6aFlnBcvnrlXqjvJ
P6ez+Jw8AyT75S8PsjJher0dyvuJC5WjOHOBm4FFWqv0dpGXMZkql01+wgYsUs8Jc3pChVyZTh9K
rZNlN77AtQr/yxe4wCEoVYbcM/gC8bNHEKcta0f9BemupQuQOVVGb/5dDr0jDd7UW0lXV9jw89NT
oXeoMG3Ber9eBq1qptBKvGKWrzDeJjlVtJUH4o3uG+wuztIH4CY5v/e+C29nXELIyqh95xIpgbqD
E/Wcnu05HXB4dqP7+O4TyCupUHQSgjsP0S69fyZVGpOhAycoMUkVl2O976GA1zGUk+GoaxgfFAd6
R4/kU4XDOxq2O/qvZB++x6SypjTJeD8FvzIBSNFOpZXGIeevBc5iJQL5emrytTnsS484V+KCKAg3
Ob4Jf9q3Yq1ke8Qo/UrfBrsqPAz4kZvkpDL8TMcXDIWwtBvR3up2XT3AoyalupMfx014FCPyUKzw
Z3CTi3OlJSKMjmB5zK2R639jRUhCKceCUpwXAEbiXngQTvoe54ettw31lfTUH9onnfC31fRTwUtq
T5/0i+504ldNt9AAsDg81IAoh5uN/LXr/NPKLpkTSR/qkxKxMrYPduX+6Jhcu62l/fH+6MhzMHJf
YZBcrdWDnOJmCDHSWvxR+Y22IUOfbebeMra8otrByY2e9S+C8524FHW9LDZFVzDkVw1XSCmVV60T
lvcyauPaDlBQIygkIyayoN3nu6l7l3C7r5HO0M9nMrFdtwaBV+uuz2u6qLvKUikjT2dN8Jd6LhaT
xLJolZHj7JSRQ8pFflfHex8/EV2xg26T3/Kq0mZY/QJt+vJULu4UURc7v5TAMhZrw1UsdZ1PVphj
c/kEhCmpdomtn/+n6Z7rFhP+WLY77tkqfWhIiRIwHJkNSeXsDgFhX/0IG0JC/WY7xC+NE2GekUCe
9hNrlPZ0dqXMf/NAy4fzlcYhS1XEKE9bzZ4SkRXsjVOYOjmgdVXaVV0uvZjITbI5JmK39WcZL+k6
emRYnwW/F91js/hYRGi8OHyjkNA1/eHmfTs//ctnQ+Y2WQiIg01S9L4ehGlCr0efO/86CyKC5cLC
ZanYaNao2sX47GWMsAvzDTl98ahuuwErpn2i2Z73hEjIbm9da1dvBQ3iriARSqGxqq/rKSIhrnsh
L84DVs01StiQzC4ift2QGeoB7wbvDrFIf5Kxk/y4tVf/IvTfnsanT78Y0MhJEkVilHIt6JA47HJ4
UnSEWglRV1nBhORdD/djtMGkCL+/bhcWJxAxnWQeN5JJHrFBxrRqm9V3YYQ2c2v0O02G/WGnussk
3IDNPaXEkgA2N5Y3a/9vkpPmPuxf3+CiLAjChdxnZjSfAHnxu4DVuwl+oSF2xQF831J8XCOocdXh
CGyKMRyyYWiny9knTsYmwINnHHLrApyOnBJOfsNh7G+VdLG+2XjXxG2ZSupbxpEaeHMUiQrKhBm6
+R4HD/qwk7qfunpU+rWYWiSEI0EaHla1eldwU6lurr5MWMKalKZApEc9WBniKtcdHECmce9361pi
VLWRM6gw5Egvhcj2iZZW3RTK+mNUupLs6NUK16IqJaThrtJ2fnhSytk4MitfEv2BvdWpcJGOOBxB
4Xw1VgP8UsYehiMtEDQtNHuhjNaAGCCtdnHE6c3cUP2Rec+gT7m5asYHk8KzPtS/x4zUDJznvYZD
Y/Fh+jd3KQX69x/Z1LGQRqTGtOmb0bvW1rrmCQN0hIIRq1WnGCbjwycbbjs6xOMsUmhnB1ZcwRpf
rGaWmuECteu+rYZPRnw2onXiv0v13hNccyCgaI0b7EJ3FZG4pe4FuqTJsacj+F8ypGT8a/LHGgcX
KmYbly4PKlF9inGJqfJHkX2vODB+2vfsLX5Q+mVF+qOwJGJruovJ5PJWEoUGqRDhrkejDgUV60JA
HRKNMiubDZ/hcS+VfP67xLlnJ/5bhlGgskyLlQ6wKMYPBumDHY36Ov8ltFQtZ/z1Sb0zXSqyzo77
VYl5wbAliT71Zmh2Zho0pzy088XTNFnKq0JFKy7zyi7iF1GdZ1Mi0iA8f5h7ydYUoDnxiBDoVxRM
R6RgFuS9oVoxXxhOGWp1hjTm0jiGm/R12uJVwOuD6gaLbGitKIGn7fAcVgfNgIau1BSGFF8kos2e
WXl6Moiwf63futGOhOWIoyugvbxRwyNfOlLWabAt45067sUBtx34YulDOFjUXwR+PaG0pCs7peYy
38++HdI6eSJScw0T/lTcSXvvRYwdSYCihvHpkv/li/+K67P6Hmmov4lzRI8c29v6Xn2Sk3uzPyiY
++V2SUgJ9nmM3DzkEth1HBTRKZrjmEPMUIk5uUVSulLIYW0GGcjEcmiGmr+e7ClFQC5F3cw7YZP+
NnKr/tCTQ3woXhqsqdHnQnTlJKKohQNjHIgGsdOz/IH6+E6870mrcvW3W/ffFckn+WOfVnVRnUxx
FyRBzap6C431VnseD+Po5j+MN3hSvY2YGcmNBM3PlhDdP/67ibtGN/ny6ReVSeYFoTZEdXbmRUVE
IFmKNUsJeCGdcTW7VXRLKIPqLTTvWvP45XMvun6vHPXYaNvsrJ+phRrgxWVAp4oDSbhqfsLakKdl
k63DJ67BVTf7KOJN0rjmpt02MS70iSW5/D6rkq1rLVbeidw/Qi9yq8WSjvnALZjiWlnwZcEXZQHh
6RMaQBYcP8+eXSYxvkv9JGw8UCbL+zUnA0XMTgGO32/8RPP/+fLC+rxBLkqCTO/jqlL5ZP85uu+O
QIXeb5LGuG2CZ5Jm1/gPbPU3Tf5x43OvFK1fvvHFRd6WshlnBp8LSSxhSggVnNlsB0DkWaqjHFX3
vx25xPbGi0oSwY2vfNGZ662s+7HA2MOcd4fxo/ERolnStJQqS8SemiCdaE89uy3XEs5K4TJck09j
0zFvgndhQwi3fGhfETOBEgY/m8LK2lW7Mh9axdGf5Lv5VReWKDX34lbfSkf5hEUwPl6cdhztSW/X
hC7pTrug8F1gVbwcFxvpzVAtSHeSv9buC6bzMCrnw5BZBSNaSB7+tofmiZkC48mDaeyZm085QVk2
oV2qccxe9XYemp3Vt+DBtAU3ecR+1lngCbTMfpmPyZNy8hIHC+LpNxDn7tZk7xrOBtyHyQtojQY3
+KLO1vpQS6qZDtmtCB5+FpcqjiTF0xQQtLs0Fbcls/GPDuPNMqAD2erCpTXA4iHMNiYqqBuw3xVH
IAJRiD+Ap6viq0Up8fU0ziZdXChaSijmeG/o1sx168+Cd2+or53hVt6WuWesCUtiT1vh4E1rzkZL
IkrkrMYITmZUn9bNSnkFSJhSZ4Fdo6yq0ZFePTrJ58WT8rsjbtbnLNnieYHHEWdKvG/pwJCuWFD1
mfsctSNSz13zk9Bhx3gdf0HwVmzEK71yX+V2K58DwlCiDqOB/g+Y1mSujNHVgR63ZoQ3KIiMa+z6
TUSHVdzp2i67ax/lmBTLlkH1Xd06DZ45++K93M+CYJjkyq6YHmLuSaab3TEubA+yorwWwx02Pwv/
Vyq85yMTuNON1/lKn/XleV8cI36IGlTyeN6UkStQ8ArzF9bphPuF64f/F9OnqwfIp1/44gCZDCEI
1fkTAUoztxTWtTHHTNUkdzOw4ZWeQ8Rb4DbDNg0HNOsGwCdfW4ApKAp95TzOvvQmX6gB0hLBTEG5
j1BMlQcN2ibRxbYCx4aycHTG9w6K/i+mqyP/4sg2qhMrqFYJvriGOyTL9pEphDW+isAV0q9ccdQU
7zJm786t1s+YD7XLc/7zai8KATNRpCBW8JcHx8n/mAZ0cUIA8LZeiqCD++LV+8i87dSfp2lYDvkj
lbMxkhtuLVrCOR/0bieNhzR84cspiQvHjEa+93Zicxhhwqcqlh57JjlYCC918xBGG7+NnZHAAJ0X
MFr33p0KBQzDVSspwfn5Yzyq3Ib6FF7S4iUh7hKTAqQIabzP8nu5IglkhYUByOWjJJ8G/7APlNcg
fNSFd4PZRboTe5qYbFvXWy1ehdVrl/2u9XgpYSvhmQR+bcXstxfsFxC3TLejASyVVfc3Gtu46ZN6
7UoxBbQBDFihOFwef2ZVpEEk6OlZ909ydiyarT02pz5+icyNaJc/up3sYl8eJWtD/m3m99W4TEAZ
h5f5kL8NSl09jj+tR78YrcYT3my0L7hqzxoe1LiSFa9xzF9YebFKGAWSWuyExtoUt71d3nsvi03z
JgQrNClZf+MwVq+VGGTYyxoBkNL3YPNOMSesUdv0DB+vn+eShmFBxJu5mAtL67pVMf6U0ves3+eY
kHn969DcdcGq4rBrQYLv1WG/0B5q3mgNH0YiEfCVNbMW/2hbQbCL1WVoC0a2lNoP3KfCbJdynA9c
dps6PCJ/D6zswGlKuam4Gtov6CYkPJp2KW6HzjG02zKgv7573962T1/5ogBNImGUR4OvbCo/g32D
0L5l9FjoT2Z6TMpXqXkXmqdO20NDbpJTJZ8y8RwXbF68NjslotlBtiNsk/pYt7/l8D4acKYZ7zL2
96Ja14sXiZI2L0fGzRD0y98x2tyRPDxwWfW3hmNIezKVD6H40HEoHIq3WjgG/VaU7HA3a4uFM2Jn
pV7X8l4vnxOyiNWAe0h6WBCapjpaZ5l/wvRHMh0ZX/qMN4l7CeQ3Q8aqBvIqNiy/stwlDkZl1umf
pv6HPj2F4vOou2Z1SsMncTyEnGb1ey7/0gw0hdqmFs9yQfjqcErrbSsvBdlJR7pbZoRRutGldYGg
uXBRLWrhnXjCc6mEJw1vA+deV5jICrFlaUfIRPb077vrykxOhgPG5FrVUXR8q13aYBCFMqlSOrek
fBQWe9j/8gqpW/8nGfdNe1+az764okuPcFUp4K+vccDC1bxbaZRp3nPTHI3htwYAenM88B2E/7K2
yxc5Hdu0ifMy5ZYTV51iabAHHsveAV/wMIlNDlX8KKQnKbhrnA7iN03vTlNwnURPbVXRvU7UaaVa
arv590PTv7/UM4hJpBi+4gZE+ovrdxhFdGOp0J5N44CTQmf8TLE1lhiL94qyfK36F8P1d607/Oyx
iFoKTwOeaVap32nEpWc+MozXwY7aJYVC9OivE5shBziV8A57VSacBcgCMJ2ojbUKPbc5YpWjBo9e
+KxFbtTddWsAg5RYDrQmxUdQ/6JGC+VnWdya9T7uX1o2Xao7DV7D2FCvTPlFxXi+H/cVCTDlup0p
+wx/ntv+1W93uaDgGLIjLuffT+mK+vQv1Dsn8UI5+6YSinTCGqpAa88NCGTG0GTrjz8aw037Jwy0
OAoZWAzAaeAmMkyqR8JYa0LSQhe8JTgk5Z+wXcezpibYGvHh34u7Mqb/uriLmg2O/CRUpdyeRwDg
RNqLyh+8mUvH6DZ6vdOEFW2IQOiMDoOkXlIoDNYoO5UbG29p9PDvxfydJn09Mb8u5mI/Me3N26FU
2/MU7rVyBazHsD7DCXJyspoRDnHZHFMJYv1V262hNJuzzGqriqgct6KlkYMwO44Tj9MvjqybTJd1
clvheYVG+HWdF81j5qu+XFQ8NL8+lemHnznMMKXFHsj2hGcnb6YTtPdh52B2p/jPvXKCT4AIZGEP
nT1WLi5NNzaZfOWMmOcJ/7PJLnqvtklGn3BTNpk9v+3SUpnwMtgOwwsop1rafxM52PBHIbOGWSS5
w623HVb4bQJWTiCRFtGE+NzRnhKfKVIwsODORZPEgiNpNeHqdot8eP3VkOc8ZgYSGgmWXzu00Jjk
QhbN9txlb4t6nTb7ZCSrzUUy0oh3VbnWf3JlRivTqs3tgE8qgn94sVFolYstjoWYBIqnjgzecBUi
d7/xUL8nmhC3KPxneepFBbXwjT5XWr09Q3eI5sD19n1aYVuKn3u2wV1WsYJyTUqaAWDhTMPPqT7h
iCRiKFE5OPEV6mpkO2ovaLQbu08OfuH8+425/vp+WuEF4Nh7ca7VCmfL1O9K5loxKBtWgUF9GEiB
cRgQRPUuH+5EjtV+VUFq0vDXqlHAVf2Np3VFM/71aV10F4JWFEMkG+1ZlKSlVNP749T0LKMN8e8V
cGTEzRkYhfgUeDulcuh0JihgjR0cfw0WMqmKQ1q2leoBWfCJe6SfbOS9pe6Wk7bE7mTqH/Cu+fcD
vMJ4+bpo+esODIw+lcQFP3Ht9IDh6Kx15rYPTARQOWNTmnLH+mu0moPjdWcvOGnwYNyg2Pvmw/+D
oDkvxhAUchZ02DcX559vZPEgBIuWi34k21h8LGhfMdAp3hLb24wMKGp9L5r35tPs4x/Xj7F/56Pl
MJTjxP1+43q/Mmn/upyLYw5BaLAwR49kik0gzjbI/BpcEkwA4GxLESn2/XiP05DUuNq4wniv3kiS
FWw5J9DukSVXijc1/tfPXk4K0WS4xhTt4gcTqkFocplnJGT3AnUjYgatXrWGpfUIGTN5iTt6YKeR
uxCfBgbaxpGcOh/P2fKkYjJkFwqn3PoW2HRzWRfFfh/6ftaKQXdeCHZcnxpOC9l7H2zFQUpUYtjm
ju3GaNd6eKT3OSvlATu5mHB1ZqSMRGZmgH1ja8+H57fb9NOTmqu3T2TQRteKUR/97szx3xSPE/t6
Wb+jG58Cd6oeRMUyuxUhQyYSjSVhaIOx4hddDUR397MtwF9tTt7shujQ+Zxh6FJvEc6un1+f1nhR
fnip1ubKyGMbfpnVGp4WidIms/lZi9Atx99KaGtcpgzJ7XETg8nHP288pas1rCHpImp+/Xu6nJ62
Q9KrYcfF2Tslo+sEOc5g/52Azx7mZCBidofbtHzn4aNLnoYjaA4xVTp+NLQtZLGU3X1evNxY1/yu
f/v1Pq3r4jQd8ICNKynuzuIRe558dETxGW6QV++NcYllhFBTWlje6HZYLkBEJjqNQ5UO2DgPcPdW
4SvwnyfSq9lpMsNSt+imV/z5OB4+rfDiTVws5IU0Nkl3BnaxX2Fktc+T/JxiO8np9EsbNxGh1Nq6
fUYcrzHnPFDeEg9ZoC7RLVXK/zaEMLEi14tc/U45Vu/NQ6uSvwEqZPtkRnUr/U2+x6zyxskmzw/v
Xw/38m2tpiI2ah5uhh4UcD9QebwQZK2M97V8CImZhsGzwaLknLyYQMeYc5abIDjm8ezKnj2n1UFo
tl5r4UbIDE++F6K1LFlSu/r3NlBubYOLlzjOxRg/nqg7y8vgUQwcOVmFWOVBtBp+dDPFe+jg+jrQ
Isn99ibXWNx1VOuS3YM84Q65VnSkv11h8S0KdYcNUF29KmdoJkdUY2NA5icGIks8evuz9tMjBRl3
L3PvF4WDor2i7oud4CNf//trXRGIfd07F+99lIGbjDF7J9ojOgnLX1NnIk3c5u9xvRzOwa/yCVJK
CNM6XvnjqjWxsV4ZFeAZ1nbL1nR7xRIe4bwFBQJuJ73x9l1RR83rI6SFe1gUv2lJ2tFLdHxeORXk
E23ofO+VVqe6Un0EjtB2s3yxQd94Uwo0f/HvO/N/Pviy148X5WiYQdoxioNpV2xSADIu2XRG0ps1
AUJw2Lp4CSXj1ln8v2y1/3z0RS0ppVUQ9CkfHRWPefbhTRtjOs5jr55GJv4ZF8gFtTW5n8BxTPkn
nHufolfdfzaQGJpbHSOENDjUz5PNLayKljiAGRXv/nCIbCPcaeo+Duw2PIH05kQ3Nw/igPPLNheX
Lag45ao9Khu5O9TDPhWebmy473SSLz/oX8eIT5eh1EvtQlP5cigjqKlEVx3OcrXxtWV8khwp3vXi
ii0fPXmtG8Z7Mj8D9p9t2jd5ubf21qU4UonVRZ0G7C3YKnICpKM8Ex2BiRjEtCRZaq/VtnDFaPnv
J3D9qoVyCyEYEPabJjNV2oXu9VV3LsdNt8LyThl449bySGpI7S4cKd3n+Z7YM2T5HblrPws3QAjn
3FjGvIu+bfBPy7g4ehtzMehhXXZnjURuso+GXX+vvapWfrztqSvf+rCL0zNqjNzkKOtg2vtrhByl
U4S2IqxlBFkBXB/M1GWGNEsGqMqDsQUWPwZHRkf0LiIxCvQdbbkOxTtvOpvxRgjtMWbQC2XqxkO5
Wqp9eigXx2EflM200JrubBjniTwdYdjgMifaTMKVdZG8Mo6sX832BHuF4uzQRA7GVfH/D0TAm9lU
EPCoinJxAqQLU4+beJq3yNJzZVv+2WKeI7o5GQTYe3EWEfJMBFFr6bxDYFTSW0Fnkv/ITTxvXhZP
GVTt9oR7RkqlnRe23G3Iuh09oPnl7Z/3en/+ab0XNZLM+K0zx56+rDrFC8yQXFHcy8RODitgds0N
1xMsb2J/xbOebatszWAQDbIqOWK3GviV001OLCpC6hjUNrUzN735TL/P3Dh4Pq3xokrqlTBNErHr
ziGEKKl7QvRNUrfFMmoL0VFXgXbv2v4nunQwTRLMheeWHVnTHVsLBiQkMuIPRrgs+i2RUtPp34Bo
GJzZorzqxV+aFGFo+d41KzOAbp1hTh42H//en//Le/SfjXHx0iaJ70meNvAl1JVEFi8SPRzfNDQg
z3MoqULYu1R9eMKhn5Ad9e8QZqidKKh+NO2HH9010LRmYDr29GWcH1R5lQrnevrdr9XHfy/1aiMG
yErGDKpL81u62jTJYQKSDwpxlH+FsLBsvThGYMAcbJhpu2Q21+JK1ZcKYwXZSu0mWGv6CYN0rXMB
aG9UOlfc7nHohdc/xzxeUWF0RunL5VTOAIPntpiyKBlZBNusOsbmLpDuFuY6VrY9Yujn7gwvDVui
QtsK4a5+y0NSO14Mtoe3Rhhpxg+VRym6HNRlXTsRurPeJgmFQhBwx3vT6l0FREKAUUWb0qevsj8u
MSQSFRu2Ztdv2nyTMdwjeMW68dCvValoTRARqyIB5trFORtIRdQIotghYE4np+iAbCxfdJVDHVnw
UDaLo95C9Ppvis8hhoXwkRtuqK2LP5TVsruIN/ofZX3r4V9FMD6v6+JcbbukKOWJA63ybYlEkng7
VWtlOuCwCEhmle7CGoVVFKzk0oWkucgoq1dqRXyYW4eEeTdIDm9itddmTbgg/edpzU/zUy1SaPIw
TZHUnUcsNpu9qtXLnjGAUD17Acqrn1KZLTtJWHq1DSXTI5Yw0lc9DZ+krqEx6MVexxBm2XI1KOdo
3N5CDq6wGtiznxZ4Afxo4bjIR1+ef86Jgz5z4ImP41HPHzrpThHcAEBjkJap/MBIGXH3xjOem2FP
iFXACD+pT4l5R35V5vFn29IuK9t8GN5TOz9KkuOZj1V7jHAwttJbgPIVE7OvK58v2k+PVtGUuk5K
YS7zwrtM2UvajgydrFqToALFF5sHeL7Udoa0HLptJzvQfWR92fNSocgKXVzjxzfpUQFRrkiaWqLN
xvdQOUZ3eFV7qzTCGnj2PJSSo1Zs6nKdk7a8qfezU8OtgvwKb3M29wYKBAtkcv4XcP30ZZI+DbR4
UDqiOghleIHh0kcvxraBVuN068K0p4EBuLSN05VsBRSPD6EdPN14ta/dX58XcXH0N4FaCr7GIhq7
IbFFCzf6uEqnDXUAlKWxvI8yGsaHATLxPFS+X3z4s5WpFQfPYvoBWI/uCtuPci8s3ori5+1AkavN
/OcVXhw+zRD6oSKzW7ERdrj6TRK3fgWwbPMlrMIE6Xh6LjwX0J5pUHPHPGH8wXslV7sm2yr0wHZx
4uJlqRCm8984GFDrSctFvKu43Nx/P8+rM9PPq704kvrAkLOp1GbEKzyZvMWZLbZb3VsqsKGx3VSp
wIVZsDyqgHJPLadWRnPy4OX3xbAjODlr1jmy6FJ+9Ir7hfZbrh7jjDaFGEQnHNYN7FSS0cQd9EJd
2mTmzsRSI/qBg/MAWipskOIoIhmjB3JYi+fwXnw2gd81Rw6t4g76DbdL9MwZSK6T31lSt23xJgwJ
QCpeS8a8oavAHYelGWwi6BQRfulrwXMXuYvl1+2zci6PLtuFz4/r4qxsI7NN9YXanfsHmJEJF99K
QOIVvWTNtoOPx6ALdyEmgZZSrst2kwYnNF8Ylc62GaXk3Pr9rk45Pi/o4mwMp8zrhpbdFm2KR2AB
pF7FuBONdZhgcHHU0nOD81FpYdMakUPs1HdM3ezw0P/C6mFKbK1a9/ipuvxH/vNQrjQDw9Wzxutz
k4JydbyGHy6SQkXQDF2+eHh+WxWLfDC5/n41dp2eF3Ca8XmZiXKCtgrw1gbaENn5MFXhZyABwxSt
MNDEbpRV/CtLXMVc3f5R/84xvv2on9Z18QwHo5XMKWBd6pKoQaP43ZG4gjHjZk7qxaZKXaItaLOj
sDj67f+hcbjaC39+MBfXhEggu5bODyYb53zInltrdDLgCgNTmIQ0mtn270+3uB+ijWwNdzW2jiBj
t1rya2DPp2Uol/NFrWrSyJifg3IiyM+pqiPZlavcO80BHX2zVoc1tV3xw7dvzjavQaCfP/ui1xt8
P06akZmW/6yAwPkQmV1qt/KZxsQtxr0HIoiT6cMcwFucemFfFhvxI367nTSjXH8MCtRhZl+Mvi4O
8Cwih6BIF/OlnS8cUwDg47Dqzz1cd9lYp/j/crqUO9/gt8CiZ3hoJpzXp9/a8OgZztRYmXaIgw1Z
Sh4906xBg3/rjfe+/GFKD0HJkCxy0on6U9rM7rQP5hRZUXnKz7V21LKDVyBjuys0//9Cw7uGPMF4
ox2RJJkW4KIBHGOvEGPR788xbDtcMJitmDjCLKsaViDOIuvFRzMei+qkNJCNRbxB4mJTKjdnLeo1
MOTzQi5u8qqI1HExsBDc/iXbNA9a92MQn8vFeUDlKe8DElGbdckZFUVv7fCWE5hmzbI/4SEafzJA
NoatVL77I3Vz94KGOiXYLbHj4F1PP0acpJ9NuGLVmsnkowxQsXhrS7dCRJYc+sVOawLLl58CPB48
/D9N7a6Rd/26u0W3uaKElSmb5r/gG37XB4dZG5FAxdeUZUc2D35zannkrdX+GeCWThacm44o1+Je
YTwvbROZ8ME1blCYoVri2v8wcHnF/fWxJ4sKAz2oc4THJQ+FQgHU7IKUdLC7Ak9bJHX9Yynuqu53
J28WNdOqVrRnPU1A7NY5khVbUJ3Y/Flo+K0l2tKrHhb5biaLP2UPgVNj+GgJeOtWyG/LbDOqP1rl
qOA+Kw5uEdn/rjuuYSU0xYIJ/qfjI/13EP65mNTHaRgiBQtKGdzBVarfU30w/JUunhLBRoKYavcN
QkTlLkafrO2HaJ0CvPscCig6nUKzcebukrtcOLXy039xdl67jXPZtn4iAszhllFUcrbLviFcdplR
jGLS05+P1ef0LquE0sEGGuhu4P8hmmGtueYc4xsCZKgKfshevRpnvLyGZ5uDjoWAYRw5mOpfYLJY
rqx+GHqRzaEn9AGS8mmlLi62RfypOadfIPSunF/Na795VpQlZtq18fKb0Y53o0SLINtKamuIHHVb
+JFFeAJt9nWDsZaTPBJDoaxxwZ8++KaHimZhUL03sNKXXhJMbPW0Lhj1rsan/qnaoW/dIvSFGYOB
IO01O4ke5h8ZllTFO5LeWr/IFs2ocjWQfYSBbh3FnlTuJWY7zzizPNPDfC88yi9kJmrAiodQVgOY
cNWAPCrsl5xUt+82R2OLtvVwcg3iHF77Dry0bbwS11GV9rw5kVDxdI2zfGkj//aszgqMPp56UR+5
byAW3ZSgYXG1pEECy1yshYc4wCeBZuwXgxrgVtc+9Uu9HjAAkFQQIRLWe35AsgYRg5eW8fN+wTtr
T74YlOGJVbXZHZ5K0VZre2ByY63jcPBYWN0RFBNK4k9xvvZ9XTCsKt8uZnnH/vjAymOhTKpSiIg3
2hSAn4PGEbBhxsdPAZ24YIkUya40bB720O9Oo01BkRF1wv8j9dCTCufASRTKEIj7J0XaNuYe0nuH
ZyBeHD7JtnmZXgXBNQviVL2aQPEmlJowZ3RAtqu2YWrJy2W+zYkjErNw3JGCOUI/pbpjR8V2Giyq
lm6NVaHHwavoHv/YyUKq/95koUBrO1aqBYLcRDjSSZxwWmaihrOx0q04eUq7Ng8r5eg02Yr+MJhz
g78LfJL+qCUbHYMqFtwWiS4P+ubU7E7WTc1EWppfdHTKg7JlH48ETyVwGznXnUIn/YgR6O0wr6X5
Q1DCBA3kVvgl3tSzDY+EGFqt+uJ/jJNPY2YYP1LiGkEDFrtGuJegmNHY5VUXHYTESfMzomEzOvrt
yDkUWGQK183Bp6s/8pu0+hJm+kQ2m25X20Z8pz0zrhruE3AsRqA9Z5us3Uf0OhQcvDYUFJZpfCOn
d06DrbGJSG7rVunBH0oaQ3ZMSkIrP1rRrdRtJ2mdcUejXYcvtg2RK9DaKvBwmNTbLn1cFQaCatDj
shvExacQxywbhaRtWolkZFaYVYO9sOQY4datYU+6q4Ognr1ma4KzV0SsqvZMGTzdFKcdhHt2XoNw
UEYWAJ3pqfqCYs/5I6k8cXXtrb5QmmFVx86AoQFZ0rmn4ZRXRzU+Mf5I5j0a+snVHeNl1t3puEOj
p2GgdnTai3z+TvYutxhXIspp0ngIUv9V4BtcqS9CdlXbol/oSsBJVDUZgrdEWPJZUdUdhCbKW+X0
IL/1LWC431/aweG9lPxpO5AaugCnUdXq5lZJ/VEl8OIWIzJ+66LkY0jsI5sYJk82d5mEr7Sm7feQ
9PtJWVn3h2wTS3jg3QRGQ+1krc2TqFEZSQg9aAoVoXT0O32JU8eDZ2Wb5rAr4fpRFUT3YxkqMD8a
XgOb4JN6FzeeQqjna+XVsdt1+7JwcOTlfWejqTTV9RRfQyH+Ptid7aEmgE2IjrqIqN06W5ePeT1O
XdHPrMtwZ/l+l0RJTbqfhr2WeEQG6XQbnwwDf7IU5uLNqDCjjdo3Pqyq5UV3II4Wq8jO0yBpa1dW
yGw5hsNwf3TGjfIpA11R3npOrJlrzMOV3Vha6v2/rh6CHD5CWdb4C76vpIMqtXVVzxCvUbDwvVTB
ko57GO8UMVjs0zTvyIueBYCJ0zWjygVqElL2P378bKZU6XLK4XTgx8nD8mJYtKe3un6bmdiE6Upp
FJc0gf42R1dervR4rWsOk20UFArOdbF8rIMcQcmsPSWMyMeQvkgb/G/mhaas0lGHxU161/lnGU9R
qbWpND/UAA8+2DmOBH6H7S0z+QPgjswzPz+AJSY7BVNHmPraSIbdvwvK32DQv56SoaJVlJWlV3x2
ho7zwzTFx+zEcYLBRuvQE8wnAMuZL3h6J+9zJPswORLmLa7qm6IrPC9hSge6TsCW9Sf+B9AtB0ZO
8SA2fpmzShwJ3VOV1bWG9sW9mQkMJE6J+0Y/5PsblSWiPjVFenqIs9DAnsgw+FV/GkCKLSmKQDSY
suEsQqzEpSpFAHvAu3K7LhwDsT2Z1OAEXzELOvskzVRq6mMTzw8pmgNL3srSOkbozLQMYBmtfa+s
wpnsq3g9ia8nTluR8GGZj5hrpnvEs/gpnYNOxMu2frN0shIcYCb9HV708tpR4VITHQgVGKolrOFv
r9ZJSMRmkIQJHy+gnNbHmw/xKTB8aSPsOc/RdH4R+tvWejX7V4MTRWaxCN7l5nPVqrZYPTWu6GtI
GoltTgGpR64Wc3J8ObJzyWz6GnGAiXqbPo9f5i56AgCfIafLsN5fHUxdOPOCilIM0TSXsIfzDyU5
KYpgjSwlU0Xe8Ij9sjZ2h8CCC2IXyNZmzxgoWEnYsn4fvmeNSjy4Fl5zwQqmmLqoLkMVmWnw+cOP
o26SGnmaHyRzpxPsOxOUTi2xXsa4dY3D+1qb8tLs4NsvnrXYYrOOlVljGeM9o/ZLGiztwDLd7k7V
9uyChte53RZQ6dCQV1c717TMFxfxP//ks+VB6PTSZGI8PzRe8ai+C5k/P8ErAzvSeso6ZmyirY5P
yTU/y4WT3J9/t3nWUmt43LGy/N3CBjsqoS+utpXQb4sk7jCKOHLwvra6XDoFffvNs/2KeehhKBR2
WzWALmbYVPkOvOHgA0CKw+PNmNCpCEtz2lJXWoiXRnXffvtsu+o6HnLEG/6gRZyBRM+IwokETZaT
JU0VLosL28lhLc5cEJez8bJ0owl4JJULLRl+Pxhts0vIrQthfumZW6H+ZOKeuf4RLDXZ+Ybxxxth
ntVsw0n9v0WJSe4DVuiSpc+LwvF2CQLNZnTsV5/MpUriz588O5Ml4nGu0GXPDxZyfki4KYrs0+MS
r6k+FnaueWxL+VUc3MXtRmdzJiQLoRVhN9+3m9NoVKokdPMDJkdP8fONtNJfZ/MWrcwSKTTvCe+z
I22VeRGK3fXx19XP/1Ld/ucVnP3hU6xZQnrkCgZf8dmcc0/wEtNPyH9zS22z9BkHQru74sdBvfIJ
/u4k/fWc//jrzzbbgwYJT2mPy+dAqHr+mcBRoM9BcnkoF1sGa1+FBwmCnf+IxTJ6boX7aw/+Ymfg
z7//rKHT63Wi6yJ/P8go9QBNharEUVHmE6/iEKHMywe5cFqNt0dWhbZ05x8QaYzg+jt4aWCEkPR/
Xoazjf/YFwrBZtwODvO5xApxKCiMGKARQAjbaaQ6csXD87JemWiutGGPSMWCRiOhstpFDCgKppHL
spU/x9jhrs/7Lz8xXJzskRY1ini2VueNWOtqVfG2CD60AtmJ6Tvkt1H1bKnPqtMi3XJbcE4Mddkp
grLdDsMNuTppBDn46mTiUqVkgg1etkzFxI77/etJWMNLOdNL8nCLw4LhonPSAOx77PeJs5QgOvLS
yJFDLdAaRzyG+efxfwNLBxliUDMCaVVM5sffr0KrSZ4QdHVBS1AmmD+Ewh+r2ygLNb8L0kChx4QF
kW3MBZgqZm9AsgYkZHSBQN5dq2MuFRDfrubse7bqWGaIoC33REXUs4nXUMK2ktOHJSk/1wKTf5dF
Z5/wt587ewTT2KnamPBz7Y8OSoFMjiz56PQ97NRwxnviwrJPPV9lBMBVm8Ws+1FXdvxeJ17/nBFG
spLgKtWsPQf7FxQ7YO4/aRQseVkh7ZVSt8lWZRDzFfU2DAIFh9O9HAXQUlAB4edRPVAPpIMjw6D+
HSoXW4Z4I+yEO4hqkGNMJ7sTmzWgje5navpGuiGpthDCf5fsl3Q63+7C2SKCbuhYph13Ad4FAwTi
8FCN9E52cOpHE563igFwGeAoQS0H1sjp5dazGsAKhW368wrDPzTx4+u/r0q7sLR/u6rz9SRVJqtU
eDHzL8aWkrptlDtGNxXyhdMNVHCi9jxUrQrwmtzVYJESGsNqJwOtsvFe9J2Xx8GCrgNYX2OUtacX
4z4nxV6xB1vbSftM8yd9sEXrpit9wqeyYg0ae4KoRuk2/xhdoVk8oTJaNPNuNF/H/rYr7qLps+Fx
lpNtucIVl97vQehf7yONqIWxYkCWP6uwCFLopCHiSWAO6j3R4wChjt5ceZ3G8Oqx132p33SNP0VP
E6qdg/DcKxsyPUhKP/6aagisNURLqrFT4TXKU50HdGxIqMXzrNIRrt1Spis4ryFguta0k0wUT2E2
XVV/XP6OIRLRsYYQp50rbE2DHr/QmmCncL2H3Vv+60irz8FxuyBfhNBQ3H+/LpdG3UtK5X9/8axA
LLNjmhYmuZm45sFe/FwY6J6xyh7SQP7Qb+Jbpu2d8ZTsEQSsr8F6zQvnr2+/fraKmlmpJqXKr4+8
hIGC9oElHJIgKN4Inz/NNK5n9PL95DKH4/CYfFXFRs/dCZzHr+Zefz8+CDF6Dles7gvzrq29I5JC
JvUZWfT+QXM7TFCC3YNT6ldZQZ8SYDm5yDij9hmhX4UTk08a6MjqOXO0gE4Guy1WGUvQwWNKXLZ2
vZn9bIXvGPJX6ZuWp7U3JyHQym1LZkm2GfPHQ39rabdWtT3JvpDv8+4leyuLDzG/of93LWzcvPiF
09TEAQpVCFHl960n7eKhayI2QMIuKB/7eyAg23TfPkbF6qT/GkB36ZsaIxBlzAyX04dsRauMablU
OrQaLWGhJEKQXCdYZILiU32v7mbQVtU9rcZTtIkyT4kQ0eybCZDrRpM8EUR26QyiU/HvSu/G7GIM
bz5E7UNtw+wedo/olgebQgnEaDc4pciZEVz2nbqK3SRgxNRoIcpW6+QgV84mt2TSXd1MDF1qNLVz
R7L3sJsJtBPCOCGG2YFacb0vdqHexxj6P3fu7GWPj/lUDj2v2ww6W8xR6tllAXxRCZLVEYOJCu6z
8jX16gZ9SSFNfA/jZpWElb+zVeIh6coy4ZmNDv57q6XRi0jQ1mS3+oo7G7B5D09zAQGdUHzruyi7
rYfnhBKZvpP1NHbhsfXjxKvFt/5TXPWmDxlGg1gPr9e+Vh7/Nsmer6d/XO25sT2RxraIJtbTAiOZ
HCwSKkn6OaGR9iCnR8OqPfyQ5zV8JnKgcI0F0g4qlSzcsSMk8jsDF7ncgqprLTfqsZ0TVxpm5KlK
/kfRLg59mHcEoIj57lj8PA670fQVO+vWSrQaUd7TB+oH/yTvx/JZq54KY1uAfs6j12vnIHnZDP/6
Q2Xi1/iSJMX6jSX6YyinRoOmRqlcLmR1ToCJJ7737+mK/kuF2KO/icY15n0kyhnFeNSu8iGwUkdq
fo9d5TkszWenLO8hmlxtkCwl278u7ay6SOrjIJs5l4baydW/VKc6BTHnAi2IfpSxTzrly7XaQbq0
ssh/3I6z2kE1RmEuRn5z8K0POhUETZ3cfqAi8DQk40u7giLfTZHe+GIdXNmKrj2Ms54Uu3hsZRG/
ru7Y/hbEboDjJneO0qLCPoqvzQK7zTY0Dh1TCY6H9ysXcO2Wn51zxORUdmK7XECQI/kEhMSs+imn
Qa2tW/yrC4brmrbg0vmPsIP/voL6WUeqEwkGnRLqtaX/OJpuT7jBdAsZQTDCZN6g5j1RseAICWoU
6EqYNm8RTKTcXJnZk0KQ+lPa/9CbO3jCtFQt9DZOJqwgIHX9r6PhiYcrZa+yLJLnL6Yi0rVSaJQD
Izi7S4Il90NniMtdEj6MzO+b2yT1WMMUf0r9liGXc9Aci2Q/TvHKTZ49TwU2QNyBLmwo0U1/iKu8
xsJwo/a3g4CnXKg5QKyKngiF4Npx8RI0xvrjcs/XssPMI1XN03I0ioI0293km9TD9Rrn3ij7hfVK
ZLyFfdeVhcAumATL+dY8QnrN0aI7yqcUknevEuxAFOnwS7yqZ7kwqiQCzCIUU1SXAvasBJo1OTJa
C5B1glDEOeH6j9mn4S4HCV8hNasjG6v4czni50SCkVedba4d6C7fpD8u4uz8qLT4ShVef55pp3M2
WJefpd+CBhmwsnvJ8yHbD40XTyuB1wyN2jJwTsQwJ5GGMe8ipf3Zc/LrnPJwDxQ8rXNmONbqf/F9
/nmrzo6dRnw85pnMrVo+lf6+TUC/5DvLKWZb/2Dut0rWeLz+/aOXmh/fns/ZOmwe4K1Jp7l8kAMT
ZaxTtOukC2hNpvn+xOGyXM2lf8Bq3d6JbvdA0wxSt0GdKCDcuLk2Kri4YzGvIMSJkYXB4vC9+Csb
rZIP5liiLx5cBd8S+QATwAGItASNSZ5GhizdPEDGdvNDRUiXkM0wEYdV/gKBcyLF5ORO/JP5vnn5
39wpU0TLaEoiAbtnj8dUhblMJS4tCRGRUQ3yzr4264T8cDWEXU+S7nyEU25P5hLS9RSPFDG3bbKu
d9d2z0tjWgu16H+v5eyp4eoRpmrmWvQnCDIDIMFufDW6l5idvd4CM+rD5BkCk9T76mIZF3HzxDTd
SPvh5PBATWJV78aw02uvzBEnXevYXOhAqqyhsGcXhQLPc9kM/6g8plPeqmNxXOiLS8I65XnyYB6s
sJ3x+E13BxgqWWACb5VeMdkv/vIumGtXkmfPLPDCZ88SSGDCngbv34/R+PtMxpXhAdZB3V3A4h6K
uMzzjlvXeQlZBKEYIDpiiHsndWGm4PmHt+9LzZql/5CEZAQXN+mdAR5ecGgC1sO++UUujD1bz3nv
KsaBE8WjbyYJCwZ/aT1Bi78X00+lc46NR777kSwWSNaJb+zoF8HL6CVH/KkNnkVXUYbcD7UQmwZD
KoWUhH2UkqZOExRLzS6GATjsq/LHwXg7Lc6ng63khE4/9D2HiO6lGG54t64cmS9sgMsNsgxRMkhv
QF/2/dEp4mksxohlKGPiT1ScOuxaIC65bSEu+5kgjMpHBOLUMATH9UcX5xgSH2vf+7CAYaVi2oXb
v8opLNRwVsBpYt7UAYZr012df+jXI04uFBlcssET/b10yOcd3IQN5iTmLGJZOD+XMNbH0DhuMsrw
cRXV23EMK2YtuER8kukwPCU3PJ7odhl6skd6JS2RjWjSXA4O4v2JqEdlNSTrUf4Zu1ed6L/v3/cC
AzsCOWMYInn/FP1siUsH5ASdDs9QnMPCDOYv4wPlAAlf5vrgNYiz4VaEYn+jN5wThOcxz9nMsS4U
e8nYpbhZSiI9AchCK+thHX9OnI433Vu6JomIzYI6VnqfYWD5Wb0vO1+J9gUW5Fp4AGepcmA/0DPQ
0/dT8xln9+X0nlQezJGT7iTG7Sjep5YvCau4/A3yHf2u3NU0tTifgHQ72uK9XDFHI3PibTScCJav
uEF3Jam3V0N9LvRuuFHcKYP6BvHC+VONOz1PtW48oFiY+aN8jpe6FCrN64hDiLPZiIWZ0Z1sy+pz
b9ybzasy7YqgulZjXfBRLheiWaIl4n35S7wQlfJoWZECgTJb64EF/FNjsBsNaJqfG2tbHJ14/dF9
lPW+Pa2EfG3ymYZH51hsjhLixtOmmn/FV22nF44zXJahE7SAY5398uxFolNoKLVkHh6a7KUxNubR
b8GZLD604xo1KGp04aZk+BWRsLG67j+/EDGgisTTwX1e6mTxvLQ7RJnWxfFSr+Q+JUvpEVJSo9mz
fKt2R8ApflGBLxXwQQov0B2O+h2LPpKKfIUgGFGjqrgm9s7KT+4iQFAexI/Y5aiaqhxDA5Jya3w7
1ToiBOxa8uqFHfT7xZ+VhIkUzbpcsmQQ4OFOIUOp8TW1tgqKuCZ+GGqvGe4iYQU8+xA2KK3uinf6
RCstfZbiVTXc9oAFp5hcQl82/WwMRfnp2kp8cRNFYrS0VRAZyefFUJfkptAvkQjVl+TPpWs0a4LR
cbZxeHZ1CSHaTaN8tpjaSk+GfX9AW4NUNRE4gDxoFjL+kSQg5xrtS/37iMS9++O6zvpMxdwJ6TyQ
abFM/GWGEg9jY/tpEvY5ik/bqlzjXn1E5Tl/NsdXRQ6RbYpMseD0Htfzj5hIFbQI6D6EW+1W3BeS
a6TEtHqm5ViKm9aeAf52CnBOGACSrgYrXqh5uf5l0oc0ZsmnP/twUr70to2qpQ8wHzYD46wOKHfH
MfRWzPemKzxxqco7AfIsLta6TDl7Lpyjazfygkzl+4Wc3UhRruUpldoSt/7IFYiqPYgQ0qcmOCF3
zV5G1xK85sFAtRUZe9hq189nfzcFvl/C2W6fN5VolYdmOXREgbpoDeWFaVDxQbvgunuAIZJDVq9+
pQ67UOl//+GzD3DsY72KBh6Cnq2FYwDGGj+IV/gQCiCKLg76zs6QXt1ZPyfZqxyL4qf3U0c1QpIj
EyjZmEiqXdZQptlXO2d/T2G/X91Zsa9botLORr20p8CyQYtx1JSxnwsnx0gfeccXanisMF5aw210
SUZsk9skC/RrWZEX3xEwY4pFHpQGkOnsAVWlWpmWUXJAu6PdXYkrXfFjDUSpfXphFOfJfoaChTE1
zRwrHD+vY/4vCDrUhXT230s4e1Sm1ffjLJMzwFpZ2QlNQsXpOoaTTk+ikvTWfYgfCU+LJ4S0ZKti
hF6Nm2vb8AVy0PfLOHsmbSUM5MpyJ4BVegk80oP9W0ngYIyh8b5Z4uquKqqW23terf35t5+dtJRD
3wp0DpbONnl0r5ZpNwECfnfy0tKp364fnS5Ix77/mWdHJwumaRJH/GKLQLO+xYhjMTTmiGAPVKX8
sS1m5PC6DehiYfrnn3rWoMzHmUKn5IdBUzNbLTlWOiIxa9J9J2+6Csugt5wCjt4wOMkP0jnk7Oex
9nCZJC/4tEP54B/pkvRO96Q2tmyR8oZA2oBvxbQpMEnrIMW8vxWWT9uFgSXWS6xeKRMI4BZaoIbD
egGwebLsmtmWgKv6eYn0YHBmZ9sjkTGyGAiRT3CfHm3j0y4ab6SIQNMVDqC28ifqX21cyZ1Db+La
Xnyx2DLZhDnNLjJa6WzPmBurlvop4+YYMPi35ol2kF29xZ7lHbZAozj0dxr+Bpt0KxzZV9o0F7fc
P3/+bKewBCS8fcPPGwSczLSOpc6NmOuqDmska3bFTOqBlPFT/hYd72FFa0PAOp75ksmaucSfEWPp
ZwqOxLt6yTUbGqfg1DFtInO3IMNPKxJwRWuloM30poxm2DY67rPcS69RKi5MRXnB/7iVZyvaMNXR
Qe4TvuO18dBuDX4vRQ8GWA4uPpJ358TnpRCb7oqYymQ7NXEPvXFo4nVhqcdrHu2FaKdXG0FY1/Ee
mFBUOeMTzx+aYj/eZdZjxtPhVMFbqNwqDeP96H5WXmTJlyNpV5rEBjk588yF50ox7/SJpytb4fBQ
CA+LAwbrb+wcT+s4jZ2Bw4fKXa7kn83hLnkbYQwY/U1+I3GyPG468d6UfpoCGFHOX9otWYGTzrjX
Hl8O3UZVb8qSWaIWwA/tf17rs0hXX4yztbkSRbkcu3Q5+h7kYD69xRLakS1c2KTdVcdtJNw2x60q
3UlCAdWD71eiuyiXHlYWPSDqL9C7NyF7LBtvbvz+Vzq8Nhg8QOC5URmchF1trfrgEIeCM5pfSiCJ
K6H4bOL9hOfMWPUoEviMN0LlTcadFi3fe/ZDURa/KZa4UIJ9c3DM/v7YrfyjghBNFpC/WJyigjli
L7kv83BAuXHw2vcTL3SxJm6VMfb006D2+jDjXWdseNris4D/r3OV+vXksrwsxxwDcScdbaaH5WHd
gCMlh9Oa3NH4EOLdqD+NRmilqwELZeVq+Z2FEoKQGcFm0Ur5t9ZgwLPTz6L3c+oPbosZQr6xGjx7
B7hBy3YiZ48in4sKM9dgEpkr7yetsVvxhzJhj8JHk1ocXXTLs6LVaVoP4o/ejq6VAH+ZV8GfEGON
bZV1B1/ouSQsStqsgNQqPhhGSIbcCRwnSR5fON6wmx2Jgyan6ZHzFod+JxcILttAbJXpojUAOklz
O3zmr1ATzeOS2HB9xHN+HDi/vLMtcijVXFFNLk8NxDKAhCpF9lTaIg7qBXmom2wUgUiO9mP2pd80
YbGqbtonUpkAJEvNUyX9zOPtqD6lN+Oq20iv2dMwkSF0tX5YruPPrfz3dWpo+g3Ej/ReztadbD7O
iTrN4oI9SCEfKoHW7tAG+YITi5tlNqJJO6l0E4so36ta5b/0VDRrRZ1oeRS5i2vrt2vpj5aomJEa
dlBl80EC6bsF1/FiengNO8g1NNo6pp/tca8z8q49ZF8Gq90zUjHdTz/UnzPJiZtr/tW/bGT/uSLa
GogNyYg7Jw/EVhnPaTqYD8pNuZVujJKI8WY/PpckZ33WWkjJEU9LjBl2Mk71DEfmCdhAiKK2Pjy2
423bgpxDy+K0ndM3+PJejNQ/aRCSPKREJWmXpMZpOB1t4qgP3TJlLfbJRoOOdyRT+6uKtw1kOHt6
yt70l4j14K1nnaFH9UCCx0h87kMv2pr6YA0hzE9JsGeuLsKQdrofMAZf0+6eH4Z+3xA6KvxHu9Di
j2s67nOTWw/lj3l2rHmfokXgtcClfhPfzdgt98XGqrEfuzkyZhaGH01kywcg9wSSojqx0s1wDV1p
XLuqs+9rHOqomYbEQtZRhDkdLzAdYcEyetOMiA4CanKVSJaCApWAqVwOooRs2PQrpqlyAofnlIR/
kbPbgybGPksl6dYYcpkDkm09PTWQ1PyCKD+7JmrqyCLrmJp7EpwEhPla25AZ7RQb6W66J8/haCwq
urFx4eSkxCf3QYVy5oQqNGKkcDtH72L1Kif3x3x1RJ3q9g9NvYCvcqd6yB9YKq8cI38PEr5/1P9p
gv2/R3ZWLXd6m8+VHFsPvbBNlTuDxoK5QncysRp+wrqUpaAO841OW5rABLx8MHM94Zcs+BkGkFVj
osGvNxpsGluNdknjAIZg+BfdEmsrjS5lkiZ4+evB748k5dnCp7AlM0yrbX3f/YwfSA7dQJoWwsNL
zyTTIc7wRPU5BcoV4eNfp59FDixqNCvw0ECZ+y1q+WP5yKNcMutBBADiESuDvZ62UNCu5ptum63g
dpH4dv/vUQm4gfMV8+w3z4uLepQVITXI1wmMh7xD21mRuch0ZoviEzrS5Fnkjln7ggV9ejCnN/0O
crh4cLvUET7yd/gAcPBSAqumTcfoGXVr2wdkFPeY0Pin6HlbkOwDPjBAUEm5iONEqH5f04022iIy
x9yuScXNwuS0j4/boXU5jadkzFsgv+2TSWjSF9lrgFzJwDLqx7K8wf99yFeH4UlqV0MfKOOmA2Qg
Ww/K6fZkBlrMWaOzEzNEs1sT0ATpyu+r22MbKgXi2+o2zldzvpaitVE4lbyGNGrYhy+Y02jORvku
wp8tJPfJEeHgV/sjCzOEaHJ1W1E3mE45v/SnGyjgehZKBE/p+uYUB8mtYC3a2Tj+kfZbXXmEigKi
0NUgurRh3a2kOBiTHbSXLHWjZDfNm4NwYFW9M+CgDti4MWE3jv6VqE4dB6rhAsKe+OuB9Zjo1vaa
FYI0kqKw6AKTmh2vd/+rfSgm2im+1u3Gxu/ei88+YFJTreFuaRuSzshhFOyAw0Fc75Tj5yCyIdrw
QYLDTfKU0zhcIVJboSiN++A/43DFwHLdrkkeAahYUOYKbi7cSUXYWCtjuM9Qd0TmT0te18mubT8k
PPnAVcpgUW9U/vB0GP0jX+K6uxkHZ5B3IEJiK9C50WGysp4bpm05LDnRlZpnChi5w0C/ULsadL3v
2bPxNP/owmnHCWsIzB/MOEhJ9dRhpd13rwo+8e1wh6gV7+lwsrEMplGgdcywg0HkzvgpvLEPaCje
7Dautl/SiPvUPnkoMhuiVJj0wxNIvDSE8vUaq3b0SGHFfDk6+AXHCcsenrNVxeUXK4EzQUKsNTZ+
VO/ktYxuceKvOM0czh9Fv/nMH9GzaXdGMD1bRKgmjglIpSYyhUQNt7NsYccUkfi1e5pJAZEgfhUi
MhNjDy0QSVbTOlplBlQVGqfp4+n59C6D19DINPGBgbB8yRI0BUf0xS2Q1/cEhNOw6X60X+ljKa6K
gik+D9ir2Qp6m++uj/Ar2DlPPiXCVc2euspW3kYEon1QjE8lUDjNP/B5zyvlTv1oIbvHgUEewcHT
KQMIJaQJ8X56j29nFrqPGEjIMz0fIb4r9rPg18+Hx+42vz1wdpe33Cr2h4O+ysP62dpJb3k4c/Wv
5vSiNpykmju5YA7qajsestASyM3lyT9gC0hfRHzyxlnZi3UKM7412boB8mfNN9vhy8hfqmkjANnY
zu7x7vRkcEoLdD/z4IAsVoDk17VF0DoXsJyvu2ddJ1UW9FPDg35kOPhc5Fu+2WMLVSQwJlaPNqQa
N7vt0nlHl5++p4CSIdSeEii1KGsS/ptzGeAdNqfOEh0dLqgUHPO3jFGk1v3A4Z31Abs6fZ76s1lL
q2N+J6cbvnIcQ/pqeS/ED2inaKBqzuzP2NX9LjSh9stB8V7w+SMVKdbq7GP8s4+a32KVSbzknbeS
WPHjV/mOd394bg5vNWyNhIlUhUT+5BFa0gtgG35y+CVdtUfd/6V/jINdJW5e3UQEvpshvW+ZNDzf
+OKNZ1SDaVmv1xWz1M9/bzbyX6cI9hqJypxBkirpzNvYi/7Y3xSzUsyiHYrHo988Wwu80E4+6GZk
tunGu+RLXV7F7ItQE8TLTA8InniZ851xTSX4FzZueeCSqWjk9JgWXJWzTs+gCXGUiH3xqOdfrc/i
r74V23YbrfNN/YCLIHeme1GyT4bD4TJnSTrc5OHJKzwrHFg1AmMMTlduzl+n/N/XhOID0AtATLJf
vt+cOTakY2ZwTZQvkNt18vk2jWaru9K6wfdQVTDUJrvqPmo9zPAwEHKePpTCK0ww7K+K8maBWzig
YIh3CwmmHNwBRkVT1GyBd3m30yyvtrZjsdXQRGJxAHc9BGPr4dm0Xg/C5lrfwjxvq57/QWdPuz6U
6QEkU/E4iuvJujkNL5LoCxvkw+JtN0LjS3THkgVXUTS3Tj1zTN14/Jk3v+KKzwaoS8L7ahl3B9Z+
3S3QJuwH66WNXkqi5EWodUInu93xDgBaZj2YdkTqdOWI9gNbx1zshHFdWvfyTwZnh/h+lre/u6ru
ADXAJNbA05ZIGjJr+08B/462kbs166UQgECRNyrH/szOvIKmW/00vZeAn11cxEg76AwVS2vNap+7
9g7UlIfBouSjf//31/KX6fY/98+AD4GpfkkV/f5CKFphaO0ocf+cKdvSAECS1EPY2KSKnxEYpi/x
2dUQ5BQPixaZmvXfV/CX5uL8Cs5qQ0mzUq23TsXjXO5Hjz5PYQWQoFSmMe3JN3EepsfUOchrirb6
4FTLDAU4jol6DBfmYelh7KsTjnQ0GxxJkNi88LCO4o7pjgaBVP7/cMT+JQQ8v+iz7whLqFHHrfj7
tnEN67wK4uT/kHZeO25j3bZ+IgLM4VYMyqFUqmDfEBVczFHMT38+egPnuFWGBezzN/DDbXe3WBS5
1ppzjvGNS0BDVPMitBJ8tYL1xFRYUXZyZVP7qdxPJ47IBqpoV8oXMViWuqdcP0ViG9OOUAeszddf
cbKtjDu3+Httw0rEOmQaGioqmZbpf7/kqzCUSZJjwIA06ucHldMC/iv1Vz0dLGNViydTfx3JktmF
UulKIHgYEdXO1PRAi5fmRtmNFdnBdr0SMtjYTnRpUS4sjX0PYOcLYI2/SSuijG3LOrDZRiA8UI8U
RHiPbLJmSZ9rxVs0lIdysis2iXw5YO7K2PrRSm/yM6Cbp3uemd/u4P8UdNi7DFXn/0X1b5nSkjBp
iiJFZ32fr4vDTDclC5LgIVsieDFw7gX56N+WovkDNfCEwEQs81sXJIrVsAwbIzqna+s1Et3u0r5l
zzjeOP9L0wHBKHRqQV4U0grtqiF9NMPp6u8iFqJJEI6WWi+CfDMxNCGMJsRpz1obz6SdhMbwWpZW
iu8VIKqegp/1S7mVH9WjeeTwOFCZq+FSowM9pNABYS/QEU37sxicEv9jnLZl9KpBETLqkzpx/udf
ATYrnyK8a/rVKaXjcKjvItu/TcfNm/txszSHut8pU8n9UI7mA5YgUFcqPj8OJF+qGyGj0nMPim4N
hItcwGfSJ11zez/A+dvE5fY6bir7fspLUQu5DhnbL48hqsYOz3S97o5YT/MdpFRxby5A/yfevXnL
9/V1vgnzKQRk4IzDuVlfyZOcQikOYxBZK6vZJBCCWqRHbm55GW5ITyYJiUi8RQIQrHW78p20JiAH
/15jv81+f9+CP67iZgEYtGxKgiaKz121FoFRuhof7iBqQ2IhHUBqjSp5vYwEQYlRNSUM6pV7mLlv
88jbi7hZM4M2LWpB51bAQ+Owi2lNf/7dbKYdyPgL3/aC02gDYsy+N3VDS8QS9201MOhQmqb+F+lV
UlrZVF7T6MxpJ0oeGxoeyaaacKq8ZYDVB3NaNdLkhLJgT3q2jyWyF/Q1I0KoT/Ho+fGLLm3wiMk5
E2L8A3XI6Gd3LUvvWnxqaIqBwlU8xqSeCcT8bEjSC68rIFBXeUOkXlbFrLwkoNHkyvxD0Z6FiTiH
Dy0XXZOq6rXFK5aJ6zA1F3l0NofS0f0Xs+DE4Dce+Imaa1A9ld0Qzk9N3exTKSjSoglIQrXrjxgB
4LRuiqNIo6C6RNJ+6qpFAQVt9NG88WtN/WWamT1YHOKlU9C9y8NTGi6hWDWRU4g2ev8Rkw7aemZV
zGcJUci1Y/kyPGjFqRc20hVJ8IJE+ExaRDqf5iBAnQqvBB2bLIXetdI1ZQEl8bTVyq2ibEJ8YxGc
sGB67JQfHRS6cG+Kp57ioLqk/qHVzhM9n/QxLj6JGFxP++tFGKFs77IKVuqC1DrzEj2BenDyg7Kk
WdhBOn6IxX35piY7ylChfPb9jcrtCJhKxcVW1MGO0icpPxN+o009Vd5FUJHzZUgvIf/isOfzbfNH
zSY+aF+DhW8EGdmQzT0CgM3y8NIaK/7DxFS9Gtoroi2Kp/CBnpUpLspNFS4VJiB08dwocnBSE3U5
oPlcCsTD06cJ+7fMRFOJkuOJ+tL/IO6b+hypGsXojHNjsO1wthtTD5dHPRLCtYhoIFGf4voltrxh
kUKH4Lt0D7Fd4q00Umf4Kg/dT9LayXoSaIdS4gmub44LJfu6ah/ZOoifCnnnYyyuUKw+ldmSKcpn
sxUyWs2RDaNc9GbtUfRY26aHCfHgH2klgPC1bI5QSECHzeiRD6w7FRGUHfZem7+nl/mqH4fUUfX1
71iayt8rD7U2q7DiL2PcC8orHYOEONkv2hLGvnxO6A9c6noRrQlGY1pYuMkOWHdCIXaMgC/JHAu0
1PVXxkOB4jJwGYtlOGAKRxWWefdpCthOX9riaSgcTJXJvi88GjMdTWKlWjKF7ioa1ZsalW26V0DU
pemDxJB28J2EjnLSr5R0PyepVEg7DXQkofLUa50nMvOD1mwjWvUTN/spocF+lF2jIIaWVG0b0Fd6
6HfKcwpL1LKLH6xFgwv2k3kesDTpqa52Se3W4VrvvRkojXKOziHWcesAu9CUHPMV8qGq2mN1zMqF
ENmhuh2q3bUhQXuh0lb1nUp56xj/9fxc9aNgPov5SjLcUF0kj0oFsHYxZy6/CJ89U2VlPc5NpebH
6A8slhcdzl5N/rif42iy2SPIBx1b0ty2XeOk4ysd454jZHT4997x/Xw+72CmxCzDIPLqmzo0jEJL
aWtWzqx8jplmCYPqzVL8mu2q2gRotdUO3yz4tpNB84Sm/6l0eSsHl7tRrgpWUYV3ddnTbYa8z2hW
ebDUi+g/kFSW7i16/97/5yXPm8EfLYCij6YkUrPoXDthdSnXTb9Mgpdcd/t8CWk2clLBwTA2XFJh
X/O80jKGiG3TwI9tX3J8VMq/URQZCxfI+chVgFwrsICsCyUlNd+/r/fv27Nl4mtirvcdKtzVNaBh
NY7PYElVsgddzANlCQr/kMTLhhUZkf66Tz3CGGwMwg2GS9uX7xjWvilZf+/Pf1zFzV0bh2kwVI2r
6IgyCxDHZO/F5DapJ5hLbLhjwhxveTVsGsp66Q0FDuSV6YTZGl8Rx3tNu/TaZ5hvxMoVxNer9WDm
a5E49jsSlr/eLRMLmA7pHNWlcXOey6JRC1QwdGcWbMWOpKMVOo14KD1L2HLrAubT9IkNmmXaLq53
JaSL9F5KszYfXm/PE39exI3GyYx9FZpCwlZtuTqnWqeoTgVrXfYiUgXWtHQpR83DmKx4J5z8pJL1
i+HIhPDJE9YOh77dp12wkIud2j9kcEpV9TGkuUncZFNt8O1f0QRltvA0L57RuRHca2uzz6TCS1od
xuuFnSw5FtbDCPPU1DPC12IKSBwS8lvBjYCjme7Duz/3fFL8189942qsO1XXwoxXq3ylpys7ZN0z
xKBM7NWLir3ZWl+lFSeOgN4xDKzBkWUvy9775miNDrZnHmXNVeye4n6A0O4Uxr6DqVzYgeBkzXpC
8Ff8UKwXkAQAN6JTru21ck3p1joTMQt2fmBrttAHXKxhXf/m+l87LPwjQpuVejdHcj6TfvtxsT0b
2J5lXbxV+E5qauSyzrMGK4cxAqKS3ilwHs1RGe4Ecq48KJzDkoV4l7b417oFDz7Vq2jCZf5dWvyx
igVdro9mxK1Wjvx4xke3ljDyKWyUpznXoF1rz83P+OHe+/W9t8GC/+fn3jza02hKjWHwM/MEf+n4
mfNto7rxbvImh8ScF+AHAYaeavErf9dR3n/qP1Qn1DydOQpF/QkI8EzKNlzQ7fe66Bjk/vaN/HFX
bh7A0A8FP0+4K9lXS4Ivk+d9rtnqhuzLX6HvTOm+w4XfeZ3/I0tOWFcHvGtyuSNcBw1inh47bV0N
+6r9mRgMa6KVtk3JWFLeoY0r5mbg54JCtxpkW3kH03hW9iad9+GFpgXnuVpf0LXJeY2NbZFRji+m
uWo/MjNSrbmKMjbTmyAvtczhsMPYgzkO2u9On0cnPQ0sLPAiyZC0q8AhVa55fUyOLRnfuc7R6Elh
tsXRZSxWo1k7Zkc6KlhnvfCqepnuh95m3ELenfpYCIQBMmLv9xxMhx/1qxzaybN0TN4hQ/gQc8BM
ne7FzSpzx/rb2zDHKOGSIs/1Vj8ktGJsxm0ZsUOEJ+hCq0B1MonNU8TxCqZXfOnDVe5HLgFrWKSw
CoLo9fp6mYPXPAzFjjCgtH7ihQXog11DOJmuqtzZH7733Xl+LZFr5NQC9uOW2tuXiTzLMqJzbzPS
7TJvQDUwioUrMnsLN0L9KJ/6blvUq6l3QmMr8S3ZEfwwJoDBKdQPUvCoUXLgzLTTp2L7783+t9ni
9ib+eXk3r1fWjXEK0XF+vQag7oEIyYzAJVpsWfYyWO+af0zrdda+teKymZW7V2eqNoiL1J/k93bj
zhjIFd5LjJbttNxm4zYgtB4NI17jot77+i/h+hxD5PPjc1BBiQ1oNUwfnXbQYne811pQvusJLBlV
2YwZUzVp7nPw0PyxTFlxqXRtaCbnCiBoBX9jHcgbkFaTsEE/wqpZ9tuuZS23h8mLNQ1M9yFkCOu/
68a4Cizf+xkakm2K/UEclEXGZFWpVi19WzXgt6fWDqXQifU5I6jHdIejAuh553P4ZSGy4ndBPNTX
ixWfpXQnus1F/kLY0u2Gi/WiNOQk2tHS/BQ/lYfpixovuWhfMi1/wI1X76phvV/1P9T6qBkHudvG
7VN+1Z0rOWcRGoLIWI80LCleesgB7GpYtXAWUQ26xrhguSvPzUPGWRi7WKQcqys17QI9gNmcpw9+
maGoFbH5L3Jmvh9IbnMs4Tg9Y4LRmfYtpEejBQK10H/28D78fWku6w8VohTnUMsRGLCYOw6j/Oxy
BmB6oXXrbNwJ5DhojmiRuMfk/lBifmc+wJhfPOqyw370ewiKVwaywGBXzGxp175p0YbcliseaDL7
wOrLjmw9ReEyrG356ljKpsG5zUszvejM7YjDZv4NSJ+SR9mDuObHcq3so+qXKCOH7swfF8ayyr0o
WrbTtjU+Y/VBY8rHUKNaifz73S7l5EMPQEN9Dfp8ZeAuyrERI8+skTv52lcpQrmh2rp2y5reANj3
8KwQaT4VH1Pz1LPT9BHt0NHBgozp0v9kTDNIT110HOPl0J5yyY6mV93YaUgGyVEtvES3K5bSaoEQ
nByOoNVQkV8fcJT1yUJ6J46HBd4HUvgEcB15WdbvtRcl9tAZKkQFdnvAz03JWP6UlPbUH4y2XuTm
XtLIrF+NCjPzY2+eBIQgb/LVE9CwEHf5yIXKbILCnoqNmJKu3NZ4GcTDFTiGeUaBHte/JOEwST8N
en3jOoreRShu2s7yTdRSk4Pe/SrbE9MiZRuVs/bcUB0ek2o6q77iiUCtCCAn1EBYlCL/8aPY/NLM
yk4IXyXrJrfHkpSWLyV7U9GNifFr8D52H2HJ7j2if7N1w7PadXCv0jJuh9oW/i342ZohISeaMyT+
+/KPfpOawSQk5/q1+mKoUKPBblhlNn62UacnsViqANW4hYLXMPfiLWAsQJqDsEiDMzNOS8bdaLeb
pHTLD+OxkjfCh/hGeAvR68M6fE1lG9Mt+esxR6C67WHZ4ZABrlhNAIencBUl78VAvtaX6q9gZNMj
MsGPwOt+GD2EHavxMX1Ik2Wn20K/9uX3zERLg7U/WWbAliIDIw7M5K3U7X3JTUkHrwN2bDzJZjja
SnMMIg4QPB128PLvfUC5rSBub91NT9aSglSO5Sg9K4/axxXJnFrN+VHtQ9Q5dQ7UfoEScuIi7dAr
MUAQIbYpXXpJlVPYxSZ0PpK1SRTPqdJ2TfOsBbZGH+HYvhTv2b0969upiw1Lsxhiw99UJULQbhZ5
LZXCUNTE6Sx120bwjGaZ0vNRP0n9Ivan51yOiovSvkHM49JMlFHK6ySs29WvaGMZ+PWcxrfHz9pl
4jP3oRzDQSYK+xKgQLx6m+xZ57HTkk1A6VTti3WL8ZUiaGUdk2djB9P6gbRcZlUrk2DWN9Qwo12k
3kgayE+FSIDrCR+oML5PxWYUNMdHdq+xIPtfafXS8ez0sStcD3DPChotirI2Ha35MqS3Kz5IwD3q
gkFL88LPRxJTNGcWDMZCBE3xPqsY19NSLR/4xD5wihZAlzehWJtw6jPvs+Uf4tpK3fBdfhxqbzwB
tI8kb6LRli+E+BENLgoVRBpqV6Lt+GU0n1aF+NMnjWTTWptFGK19xoUPwleT4li0xQ5dGGAYwCKE
lyyThuSBdU5VGYXulLkpz2W+kdR9GV+EYTcJW1neNskxrjZJsizGJegpg3owCDdG6aIDvrIgYIwp
MHedSn2TFoio4g/Bx8udvWJNTQlALUglYCRNXzIPnE5+akQ6uR/02aToMnYs53tJQmT8Swg9KrEx
OTSRp88j881UgVmdiRoq4x3WrLBcxCLMs6i1pWwhSG5SenpxrpqfrboIgke957ugTTeDE/mUqIf+
2dmTGTnRzxIFEkTEgS8Xb4xNHxSuXBMs4B603Q8GifKlQvyWeUj044P5ePVEr/BygD7FmR7nwqeX
eE33gW56RrkI3qvaUx6Ni+rbBZelsU7k6zDBZD63sdnG9M7mtZHDLcLSySnU41VcpJSlAu1Iagi3
7mjyejFbChIvdR/Q8tY3A0sweRAA+EripdcC7i12HsTqaJVgQns8oYmtI5FAeNA4qrxCy2smDyEc
MH0/qU6Qr1OSqbr1TPOKF53hmph9BqIgVrT9QLo1vW3SxJCfzGIV4XaaXhVhxScZhJXSSQy6rx6q
nCAsimN7ahiHh24j7y2TVuVCp0dtukVii9mDlLg6rRziw1VHx7oCvLyXXD6pGV+1di/ouxzhHijl
ZuuzKB6iFxNXR/jEpCrA+iPWXsupwtXhG6gfKaAvRpkd9n4OKUn2y7rSsJR2jfyJ5kIYTpW8asTn
wN+msYvass0+W4oQKXtTBNIuhNeuuTJZOCA14KHQFtZFLmq0L25XPtHLNM8Sm13+asLDj7dF+3Xt
nkVaIX1M1a3ui9mPQItgxvJVPm+2Y4pPd0ml3ypuVjldlEmX0yCN6OI3xU7bm+PVVKfziJS+Wcut
U4uzTAchyyZ0H01XgQzKyvXvnUC6LWl/f6wi6iLkCcCct4L+NBeiqrjysfSW5zp2CQFqKeEeQSZ8
F7H3rX12+2k39YdljgZmYT5NIdl7AAKb7gieWOK4cedosMgeeZDd3J0Ts+78oN+3PO7vrIeCTqTL
MJL/e1pIJD01s2qazsA+2uUkAVUf3SupqTaRx9m695hNzYEH/XS/a3jbuJp/bEnFeqoaJmTB205O
oigUhg3nqTlnwzA5hWy0bI2WjtM68xz/ysxTV5etdqe5i6j6pmq+/eSbvqraBwJqgXKiHsVuB365
YjSAhMVcD2eFzJxqAfFHU9c53b8u29Ng2auXEbnaiQy9dPooWmR0NkTJnKIEKOL1xOp6IWPyGA4L
BhXIhGg/sF6Cl2WVr91oI1M5aHuIdHrwWcQMCE5W9yny700gMI7jjxbabnwJ1AN7H5fQWfN2F6zn
xRUoM6TXEQxZ4+iXgMrnNX8TTLv3aOjQrI8PZNsBBePXrcIwbTOVS1HfTc1pSPYaPT68zYYbg1PK
T74CJ9Sd0YaT5F57O3yhc0GQ1148wbuBgmacxRMzPetB+RIeYgLDOfixjP8oQKdods1yaI97hvTO
9FUTA4bG8yl/52YosT0Zi+RJ0JYR0zjyMIRFsJygz9l8nzH4DLcH6dyzP6O0iJbWp8UI01ZnQh5D
CTeiLmTE8oUSu3DzfdXY0xPb5Sn40s/sAdWKIEwsgx/jRt4n75aySFVU/UAFHq8vUr5TWy+2YOOu
24RR00M17NgdWPcELyk2abfKjV2SPLTNKY8O5eBFrKQ6TDqnHF8Z1iZduwBPILQr2ICi6MI/ESh2
S1v/yZEIdyL7SaHNyWZsXSS6gBJ1guQhJ98wLDx5OXP92mEntfuEJbXYBfXgCJyu6vjQXHH+3xvc
K7dN0NsH+OaQn5i5FMkTrw5yOTrdk6OYi4sk2FCOVFQEthUszV+4tELvYx2RGC5sMqiq2kH/0c1q
GyTbwSstGBTpvl0RW9HvSTRhJ1VF+3+xwPz5kt+cqa+6kOtdx5XOvP5hLbxzoIeMiNSEAIEHejpn
LHnszpwP8ntDp3t3af7zP/ogWtepQcHqhvwnQntrj7/CV38TYlrcKLw84iKDQavOD6tx8D2E2W55
6C8jQM1qcT1Wp+hk/SzmpXdmvc5ZZEycI68V3+/uN/eWwnmZ/uNKM0XLa8viSnsbGA6DiWDEANLZ
+iI74ciyrXVR3WnKfRN/3D5DN0MboZkkOTHnb+Zj8vJLtJrhEKaTvZKe8SYsU5xy1ztVyzcl8O/P
pG+OzJVkQ0u5eW4HyxqkMEumM5QrGbd1dZjHKg8gvSsVuJo30Yk5qMcogGGIJrk71D/lcZcTp6Qd
g8dqdefhnD/uz8bf7eXcPJyCIOV+Wqbzw8l8LbalReBeowNrN8XEc0kMV5u8/vszvzk+bz/z5qEs
KrmQEZhNZ/GBFjjYj8XQeyIHwUP/BkNR0dyms613IBg/4hfz0VTdUaL6PJmVoyA6J7j1Yxb4+phx
hVUYPd+5vL89iaqBJJE8J+g/t6O83hqzvNLj+UkMIToOTv15/Ukp3PHGklFKrONnYznqI0/mJbAV
F9txyDwJfmKL9WxlrKX1v6/or2cxBi4GAmlZM4l5/e+70cj+2GOTnejOap5B+pyNP/cwKwBqlBvb
/OPfn/eNfTR/QX9+3s27OF21Sm4zPm9G4BCilCIL82lYaqdaf1MnpofDp/mUrlUbs+R1yaMLT9v1
Y4TGCHXZ60Mid5mL6V5FNFjhTcZL4lkcj98EGsu0rJpF39752r5NiG4v+uZlrmFFiWHMRXfjYfJE
N8iY0IGnU/dj/4CJyXSit3qt7Squdzyiewx5veTYw6Fqh6v2kRMe9jNxhxT0zjoj/+2w9ef9vDnd
iiIDyrHi0rTE05c88ak7R6uN2NTngLLEpg1sQzfLoZVLbt974/9uff3zGm6aJXllZX6Rcg0zVFEa
tiol62FY5e2vDp+NRj7oOzGH9+CkgGX/ssBgStYsGXc3A/Kb43Uja1pbRHxu8zqXL9eldQYaqE1n
67rtrEtCQON4xQjRE7+4K8XzlYlxFq6qZZ4cxeSZMYmjjkzANqVKkTztsnR7HVaqcfJ70lIA2CkC
PY++obuz10THLD0/ec6uTwlWvsbciMFaDtZ+6ZX1Ri1s5hOWl+BmmHbq+FDKRJF2jtQjY6OLecFf
5kdfosjRUHf17EMdi0UUrYK5t3r1wmplwXlV2m1Zro1pN0nnCSQZzddAp8HnDZ9lv2TixN+leCqr
naWtDaRrTXaRxq+JcrYpVPolxvl6tQBWgF9EHRPRciefct/4S9S0ZWfT1e7JZEa+4tXWWoa1nrva
6PXlL2IgUo38h4EY2XPcLfmbhq54hnTMk0g0RpG/lrH8HYnCCXUXCDJJaOR50K8r9maOVNonD5U/
ky70L2Rxm2M/y1zf2hf12q+c9KtDq7Og/7BEJkXLuI7sAgoQUDPiXVGoIfJCHs1vIgWWl8FnnM+/
h/jQJKqdfn52ijr+cGH4rvDQvIFMeWqNDyUjFE88TgP4UJCzNKN9rI/UDg6ijJEJe7ZT5ZNJeHqq
AhjoD8L4ICSuWrz212X1Q30BOtFWrmScYEkW+nKIP9uEtIfnSdk20VdIB0DEkfWIx03p6dHQ1ivZ
JPppWvZBtQ/SI6tQBgC6jJOva7gLmP4AGkSWd8yQlP6SmxVD10h7G2NPJI81NiALQoNB0HZNaBwF
L5LOcIhTP9ZxFctDJX4kwo+hessZZAQ7uV5qyXLK36PrUtJf9KtNMDN5Av1WpGCKjE3nP4co6PFV
X6UETMVSEc564cj0l1X+iSF+ztR18XJvqPfN3DWviARqiHD0mDzi9/nvtiFbSZpUaSee1T3ziMwh
KiTKcD3PW+3S4JfZAWe8V4dLemxQSlqAGigJxLUa4l/7kfPwY0bf4w5awkvZhJ/ZIaLx62NNXcn5
kkQYjAVzak6Md3XdWYvgQC4yiIT61O5NeasxyXAlB/9Gc+ku2qpYKgfhOWuWqKsz9WzVu7R8VNRX
o33KlM9MPPnVRcy8Olt1osuUAjkjIgY6aS02k2HD4C39KQ12Fu7yn/T+aK3iShWOJkETa0YxZIpL
jv7Bc3glzZtK6Wl44lxNZ1G8N2L4Nl+8ubXWDfibGMpr0ZbQUYhLRTMMbRrsCPRS8DzIDYaXGRaa
DkBL3NZ4+Pfu/E0S9T+fDf8Q0bCOFuHmNFCNcitPRsrqI6GWdsjqNRLEb7OkZxo/URYOGd8SAxht
MwNEJh8ykaNhJGxFBq+GRhPxIa8Wor6MiMVqF7K2pGv474v8fUi6PVfOHDEJ/w587FscRRlNflnS
eDkTJB3SdRU8nMfRV44d9035UMV1rp9rbCi9Qwh28iaCUwrcCEyE+lxeUkaXu+hF3rdf+UWcXDzX
+ak/X4eF+RZYr6D+wx/qG6BtOF1WxmSqoq2LABU3u3Pd44y1ZxKHwBPfuBo8FrNbmdfX6zUjPG83
hgaooAuav2jcSspF4rB/kPbtY7qqD9eTuU1/iu9T/RPWckXPwXLGuxWhOG/43++OgvUFEwxS/JtN
MWxyqY6KUDr3Gxqb/k+mrYaE2ZjA7a2BHvG6NnCrJuJaapcItSsJtdj4okWIqopDL/9ohq1krMJg
WQX7UdqM2TIMz2xbJHjHS0K5X9otA9uyh6Y0w6MCYpHBTnzQm93GOwYPxHlbKeA3LVqQ3x1rTx3k
L5bc+EPSN3kCLGHcyQFN8Ec/eU9wxjJCtApXf7QeBFrJ5EHNKlOH/niorINoWxuPATnX3TbMl7qx
SuUlnKEYNehHRozYuJR43Py1ET5EzZ7c4cT60IPtkDv0OEzaHxTD20G7iAi/g22NAQnew6Jx/Yvv
yUfhoTzwnxJX1Z1S7BshZH6RDMR6ikh0p/Uti9iUpiZsr5J4Joes3zAWH17FL/VrIgT4SrG8GwIG
wI4Y0hI21xVaGVbbuaPefOQ7JAQ++iev2uTdAX03TaLqo5n2ODgzWtGh04/MgTwWI4Xt+8vKkXng
97ZQ4tFx8MJnBHfMUcZXsdkIP7WfypIY81XyqrLB0pQwR85om5pqlEAk1J3k/FbH6Eizn2NE9X6v
wpBviYD/cysMJF2qLBIOcHN4TjpTbPV6FKkw6oucPRtAyIEKCzSaO7t9Ldb9WnrKf5a0/NptULvd
U3S/Fv1b4YWq7f9exM0x2ZSCoMxFLoLG4TKl3Fv4wyX0DJvB2tJHl8RlbO81HrT5R7t9F0mjnuET
Cja0W/1QJvlpJuYNn2osxdQpcX1kP6KBbd2Wl5Onf4F4YlSExRRx4zJtN+qzTMUHor30YjifsQef
q3ysnsSI9mhfoLi3k1/tDwnFJZnJJhWkp+kLlDu0VbLj+B5vEHicUX3EycqARdW/pG/hSnnKo41q
Mt+zeVcD0QFAgLZq+PHvhfmvtQhOW3rNOhMFFh9uxx99ljEygkyQIUEHs19xLcawMdnSZbq/cPGB
vbcCBjskGrG0x7SQErPq1gOdENbDe0bZb6qo+bEDyjfHZWEAJPH6vxcTMHpofSKJ6T6YlGgYve22
Q9ACzqTTlknhgWKYAKwSo7NM2tfYR/uuMIOgYyIRUtDAzoMR3j6Agv33bfpbfxxjjjwnBCIvBwf7
3ysbFFUUw4DZcj2HOLcYKMM9LI8WTyJ6WqQzS8gXJP8wX54B4J0rMrBl5Ifsfo+Kzgg8cAasjL9D
KVTb7D0leIhdQuPb1b8v9W/f6J+Xqt2cRWrVt3AVjvMQAaBXOJvwG4CvOliYHUNwelpgsm1wCyno
n4UubHSKzmadeWj17rL7/7KQzKHhM9ea/33b2dRCmUytgGCkHEk3KLciRppkV/vrWZ3KoDYovCup
ih6mn6nCpuMoV6/VAHfdA2L95bZYswYEmaqOV8C4PYH4pk84WsezNT5oH9VAm8m7mk7KHBuGW7YJ
XJ2h+gI8wKQvoE+09UVxZ1TzvWP4X7qM/72Qm4e8MrJ6uoqBeEaSDSohbVaj5hElKa1kuum2Iu4n
eYlX24I779y9Dd+/kP9++s1pMaHq17pSmHs5ffEVXvfKda34T1p5JKs0dpiOqwBtqAMfZZMF7rrO
6ktcLHOMBdAB7jyqf72YedoGb1zS+eu/b1VfxmotaZFIaw3CDfUskBxoCKrNVDVw2StpBdqsgeFy
etbGxfA2d36FzztXMX/Kf1d8bskfV3Ez+6q0a4Y+nauY5cM5kqcDFm4Qje3b8JkeqahpOof6guqW
ZRrPwJoTQPjz3sbzl5nnfy/jphOcDXE2BWVMebaMgtdrso4gRDeuRf1ih476CczFStYth1ua77b4
cu8C/tIx++8F3DyYwpC1VqOn87cB9EPymiidxZJ9sWV8ku6ujAN9pz/J4QaBhT2phKQCNL/6S4Jr
w7nR0bgAnbstXWJgqJY762f+/VX9lsX+66u6eXoVNWljoctFhrP+Q7zG6VPnNuq7EqgO4aXk/WGd
uj5L9EcgakweUejykpc9ZzgflXQ/jA8qA+jitLZ7yx31Q58SfPuWUfE0ytMI0yUjwGjaEQujtdvE
PAXV2SQvISMOVXtM2mOcL5JfhBICUqxBJWEKWyDQ3frHCL+baQub6IMO4rjsxk09rGPKQGK+0oNO
ybqfJ3rhIpmelWENL/9qbrDrVbLbkbkjXEYO4zQeRm1dR5tsQtW+ivLLlC6rcJsrSyt/FIMDEVFQ
qg2c1S3/jKdxcN8E9Dvuz+Dl+ev+172+6fpmYpKllZjM9zqGXLHyg9cUJAQ/5iWUDiTuRRtkB2g0
Ebna05cU7hvTMdXnzF+a5Hr57r1T6V+q7PkBNchQ1hR0Xrei6bEKkjyu6BXGa9aKsnHzaA53dgTG
vJ6lv076HKWGuvzOY/e7hP5+K/7fB9+cRLO8GwspVmiW7uUa+dFy7N86epd4enAMAv3aqWvMgsiY
L35xjN94FkRvXjK1i6ku7w1plHlB+tfl3BxG+iYb6zjSp7Ov0zVifHe1VX1LEd3NQKKHAOoWHRVa
yJj4FsrKV8iOqGQihEWWE24TvKRml3wmnxa2wnYzQI3TqGY8jH2BN53+/c7Kfxlx8bWx8cporxVJ
1m9e2rGZWZVpy3wnfx500LuEYhHgZblN7hEjo/JDzOoypCR4VQiufcWB3wKjsR6LXHIF9OSkaQkv
9Jd4oylRoWFnSMdK+3pOfwivAxY+pIe8Zj+Z2wf5D1Ff6f5GSh7hcoGqUh6CXbmyOF7joCTGQ19h
lsDy0HIeWZiPs53pQvPUlRuoB3byOCy1L40CfLRxiEo6zI4N9tFyFR6NFXSWfnCyTbPCD2sWF/0Y
roa9+JL2qwxQUfNlPqIpkxUXiR7YnBF1ATEl1QeUyJXo1S4KO+EtLpyrwgAdVSC6AvGxMxbohsdo
aWA0WCAbgLuDunDTH67oCtKX8dR7CO0S5/9wdl67jWvZFv0iAszhlRSpaEuWs18Iu8pFijmnr7+D
bly0SxZKF/flAN0HOKIZ9l57rTnHjLZcrAb2AiSLm74gsMoQXWJ4If4M5ZZKosSrSIJXSO55tzYQ
TzA01YZd3Oz5v5N8FVLvHfJoNkB21F436aNCKgBmTzF/h52Bwm4i3al0tXwl9lQniHKtlFjoTW+6
FQv83dxL6dwoxe1FhsFDd4cauL1PaWv+IjinhAyG32ltTgsrWqrKCnkZ8OCMkPMAy8WAstBDm2R+
0S7TzqPrpEfOmAN3BjEUueYJLUb/W4biA4N21Is13lPhBE71lwJEbdiZ4T4blj3d6sl8KjQHAP1v
dbKLeo98/cprOy9vPz4yMpQhmJo60NCz7Zj0dL82ISMcrdD2b4yX4iDe5HfotsecbZC+vO92qZsd
S2KU2I9ZtRfFWtrhUbcTjOwMIq410bSL3/23SzrboC1BQ6ajckkSIRnCfZO/agpRTDSIJtys2OEF
XHvuCZ92cbJNTuf2qTjo07pS/pwyQObowQmfwqkbb6yjvoNz5md7gNB6s+zqhKOAl2Lo2RNViYBH
sY38VjQfOzX2Ut5buYLNYQ/GYsaUB54+MWnhuOX5R2N9bc24vNLTCLN0FUPbD5Gb0tciWD+ODdYq
WQtzMSSjGDIXNQFMt4HT7/8PCI551fz5wP/7m2dlIC9f1NUnaz6qUD9AjgbBuDa29bzRVav6hfSW
4R7pv4NDhW7qIbwyFvxKh/xxAUBZOC+J0K++YDHfjuJxnxfTKJSEMu27F+2XQeAbowzMXK+kJbeM
lHn36OBCPGLX0dEkLdPYjlizx6WyFR/LG5a3Y7AUHuly3jGu3xhPJdJs6y7bGJtyR2zLClLOrbVW
V+0atg0taTfa9NtKsU3CJsXnlpx1iTbjoi0WaJPjvc4w7hpL6YKA0ZJk8rbU+aRPjNVZx0HspygY
IxosKr3BOUknW/BnIalCmozOdXFSHUZacwTJ3P+78llf/fWzrdyQM0UTjIoWwy8omibwgMf2MURX
GD4NfyQnQuv2clpkV5PGfliqIA//9Wefbdr1KWxPdcKIoEYJO1Oje8QC2t6MFy17E+4+/85v3gDj
9VCQxTlCWJu93pEbl8Nsc+4jhfnTFu+IHM0U9y+/dSns6UHKpt0OT40muif9JjDefGwClX6LQaOD
TNwNr+30u1+Jx3+vkBcPLN8epDmf7r69r0Pui1k0cCv1GwGJO/s3il/QZra/UG7VuSxesZj7NttD
eR9c7RZ9EaHOvxeqDQKDuLEY/8/qis5vcyvzuaOMDf8w/PQ1LzaZ980+mXzZrGBHaKj6g8+Sbwcn
1adxTJ6n2+wPyvVXJrXE0Pnbes8hpnYq5NbGJmJp6T8bc3dt5P8j3uvr6SuyjmZDlcloP3v6fl/X
VXBq6S0ztBgdhszmqjk096WDK9FpoWsh5w0hHiJu5XbpsEpm7u6/n5h6qaSnGfO/V3E+ppqUsDGD
mk+vdot19ttcDp61IuhO+2N0dvhS4H/eNXjiw00nHfVgLVVLqqbJdzJElb/aX8iAZCCQNLFcNNxO
C+yhtNWU4R4LiYg63bjR4a34T0Gwi/Wlxpj98fqndLGV8/3POGsb0LiVpnB+8OE6uFVHW6Mrz7Bn
G9zBcVjoe4iQdFvJ6PB0D48rps8bGA67f9/Mi+cj2uMk1VAd6Ay1/n799SxIh95nnBpWC52gXkd/
ZC7jf6qgWRl0lo9gBuujjgvMFn/7nnRXPRlPxGi6EIGvORwvNOxZXb5dzFlpULShIp5K3q98WnX1
Sk2ebxDN2ekGzctv3m2V5qMNsKXDrmABlGRubtFtunJQurhvf7+Ms0+y7806HhQuQ34bqMXnhCUu
YT4pW4bDlgNP984kQvFKz/OCIurvP//srKoIkpRJE7+b7EbBZQyznGsFTWN0VKGZvtaovtjD+/53
nu1hfRLIZaLw7Ids3xsLxUsJgKOAH9xQYnJTPmgMbU6I8f/9zl393bPdq4xPYllV/G6JLqFaM7qT
Fvz0nikz/YSEvg3o4Paheyyfr/zypXJYwQ4mE2s8N+nPFvteKaxwnCdCnDmtgXCGIwbXXsMI0EUk
s3ia/IDbNHBMcyP1a9zTV8O1L7Xpvl/B2VcfxEwNtGmY6wbGoLK6CaqDZPxSCxIHbwxxN+l7ybpr
ERBp2ND6mxOvvno0640wrmVQWiRFKkBqBscv3FTbV90+Au8QDOlCpMzAxHpt0TcutTfJtyR+deZW
UvL8vUIIMvtWUdbovMiFLW8xZPaPMnmwd4niWs/xnd+5JtQfKbVs7YPg7JaaKx09pdkWXnuLz66+
6/wHgYOSvoQLoO3qYyqtBPuDhiDYS1laCG/CHZ2gePLi8T79DQg6D3g8VI3LWjqa6qPUEgaC6v2g
qmvRqGhxeyVJBRiqZK+QvVG7AfdTcbqjkfOs3+JkCT6yZYOPhnnKv1+hC2ZCS5rPUkx26MFLX8v6
t3ohlc0GdEszHYOIAO/oYVqk1rYJXXEufwi3Mh4k9XHiXykeYzB3RPjLpES9ByflKHlkk+9J07FD
SiFYO+pDpObdqrZY5VD1lfa1F06dP6bz+kJFszDH+mLJOF/gC1PKTmU/0G4izg++8C+NGa07EO+L
Xv9+eKHDcro174CRBrfGC65nN7qvPsJ6S6iFGnxOyZ2FRQqED8fVJb2E4k/boo5a1buRWVCH1dzt
HyxQDnjOsHpJngCFsretQ/FpvcaSe3XHuvQHYYtEJqKRNGp+aei/PYAuDnx1HPmGiaNPqruqW4qo
IHt0dbdtdBhOr2ZIm1J7a6xDnSGJRA9JmI6jGFAjEskuh99xehOos3es2sR4I50WD/C1PWT+Ks5v
+/erPFvL2zw2isjkKtUlLwdqpJhknUXiiRECNZB/236aMWGeEWwkpHzOpFwpky62+75fwdl3q8hl
neXRxOrudcIGDqYsolHdJdOWFxXrSLci+3NaMLHQV5rqBcaqXHcZbQClXWDcKEG8n34Fnvr/Kbi/
X9fZ6g8uosymE9flJzgzULN5IPHX/W2w6SrMORxnAH+wBtMp+iRe0sBLeFWrMu/g50/HwFxL1a1A
UjDOqp46twpB77mGYCZsqX8w+HtpQ+bFreBikXQgBAaLIHm4NknULm1AhoXzjBOjAYDq7IfFop6G
OiUlOk6XWeKYhlOazkleoo9sKf6C2zy1JUKMmFT3XoqfU1gpygpXpl7Y42tPi/Y3LiKyrSW4PnHv
KjxA4CSRI75Kb/0vFCz6XnvDr7nrAevDRKZl30FRVtcJLSxY6x/WGsMmgDTTpPuBiXSjhX+S3sW8
mDjX4mq+9obz+0wGkkEUEn8to9O/9w45N6LMN9jtjI6W4lF2+8fQo5Qs1LXcrWMyaZbqdOsHS6BW
aKU8Mdz/e7m+dAXYDHWTpq0Mceu8AdY1yAWVsZT4DgXAjpT7JuZIm6arN/e9cd7OYrM14k2SxTfX
Ns9LpeRfP39W0SZ+YY6SRR5feJoHO0Jr43ZiHViky/6gpHgPkfUlm2vj80unWlghsIxIYlaQS56V
GZOSVy0mGYkzEmExiHQXxovspCtp29kM9+3mj6IBJ6yW9dWMoks9gr9+W/77oedyMUTmLOWrYSKA
kbRsqX+uxluUXQFiCCpbGUym074RUMhNh7ID2AfRBo08oKSo/Oj5FxhzFyaRCS/KEtbgsCmw3lEW
mnNxqCsoJrDrsnyavoOEQww9rb1SpcoXVvC//oyzT/U0lG2X9ZF09CF0/iEopvvVAYlhqVgIx9mz
bh3F12mVvnUrPO1r4Q13IBA3uqjBIpYcGr1XD0jSBZcJ8g2+KJTnvNHa+Qel6YYgR9EoHWmLAoEQ
jUUqEhPkwNaztFkcbcI/wuJJDkjFklJ63fSUkhQkhutIWDIvLBCnIddItgbvJGNHtXkrYtW16vsW
YtD4WwHiEJaLk4zI4aPDI9weQubZpPRJxEKiovFXmAWLfDHqu3nyID6NykGXHTPdR+nnqVpnBhnG
C7kFlTHjOFVCV6yNvkr3BEOtTAfmcoScT7HlTflOpMzToDiIpA3UUIcJQqhll67RupXkSet8dEqo
msqthW0pujXKN+w1GZmBp3EXJ3c9KZSrIv3o4l+KuSPOTwRPpt+ExIQg7ILzBt6j0+6jcifmL1RX
5U4J1u34W4q3lukKwboZVpb+PNDRBxdDt15ZJhy6Ti6SpixcK9MS2mky2Mbr6fnKqnRh/4GLBNoJ
mI8BKffs85TTUg6FU4ralUW32ZAfj3ICkxL0GJBngJPvxQUNWpGW5r9/Wb1QzXP6oXDCpoU68Hz6
aMihohWtOsvRukX4CvUD+JZDdjCc0YadFyxQ6eWDrX+Gr4hsyhnR4uOSVho7Ku8NONuJY4zudLop
Jy+Pd0ng4VIovjATpUZ0un7n67BIdxIk0XYlFwg0rtRWX22ms13FYAtFWTVrHH9UgCQriMxaCL7X
78QEem7lDP6H5T9GZFhHlW15nCz0GwsWec9MeSRol6lYIzlqpnnBrGeLyNfsb9r6LQxDRoxYXDlr
KZ4iOOKEXM3NkcCT8ZK8hITFZDboU2zMRGaHn3lMfjAjProCti/ZEmrJjfIenlY9XWdamrwxjMLz
ZhtEXtl7Zbstu8FWur1Oq07U6Do96aJPH/yjK3aV9gw/gLn53Pr8Pbz37ZI4nGX/rD340kZcls+R
7E0dEVePlvqcUnyPre6p+oZV72Q9SDls3ofo7VqRYlwoUixI2thbpNlDfj7qVMQm7/ukG44EpmuB
yzoj/GJiSZmN2DiyNjHGEr9vVmLjyUwRDy3kMYBvGeISm8NC0OzN34VBn9ez3jWdtGEDe8YfSIx0
FlTZqeFS4Fs2X0mgjCUPHAqqBTIwHsffvuKK7WxpLnkbCUx8EXfweoQTiVFE8SSHLmYilfwK9L3Z
chLlGR9byc38T/OkwzbfKjHMg3WHBtx3Qo7CJbZdYaWxmOReFWyU7KgodnD1a/5xJGEpRrduAeYx
6eWeg7myMJdqwc9l6IyKqwVPlfneKUfFupE5MfuHwtqcppsAMlIFaMYkk+3UKnDIP3z9hS6EusQc
XQEfEyEu+3PGFknF9cHw7zSx307wkdKDxoprgfgIJAarVKklJt/uTRWhZDGhwz1nDsuKxSQlZIBQ
BMeYy4qJWPKtQUuF0Ol0IbnDTbqGLcIm6vehU8/4CFl14EAbN9DE6DBl00MIhoLUDOVz1j5MSPDH
VyV4iYct0ndHV5xwdAkzmrv1q4kkBs3p6DarTzSjxWrdVzcn1CtsF+H7dPyq48fstegnW61eKhUG
iULgFJuCDF+R/0bAuHfRpcvB3/KlgQxGt81gMvSkwOY4KWyCNyLsTIpTrxt2hbqK+nAzRHuhfA79
reXvzJFQU2aUjnDHBOYRKfi9rr4XDcMY2W3yowpr6rTCwqLJaE0OjfDZtwdk8dO9Bhz8TqAOWauy
C2c7dBmbVzrWEJUR8EIhJ7rZRxLX2a3/vQT/HN58vS0WiboS6AvNOOui57oai4HZ8La4w6KpHzo4
uHj55lhLPpbsYIANeZwnR512pXnxU8Qw/7RhGQjFOH782HdKP8S3poryMategtoLjvCwTot5hgOU
4bb4APzJMoXkEvAYeav3PoQt4DFUxtbhavtxrn3/WsbPLuasTqx8udWEaJKPAw1nzfY39AAXIs0Q
8AdM/hhi6bFjvArdtbvwNSH48cuMKGcnLJvIOR0jt6pC9DNFnoXhxR5PXXqLyYxkYUf5Zb3M2tKp
o1Ni4huipkNAiHIC7lmAsIkpMglw4LfDXaJ+zP8jiICOsynEOKGYI+jM1aeUXYmMDi9Zi05zwOcX
8Yklt1pjhyCaNNpY6rySjZ9D17ix8iK1hMsFz625y/HXSIWnkKeVvEXBx5TuGK7pluOTvnu61zNX
gJn2URzU080Ii07ZVDDG9SefV6ZrVkn8Hqh3SjEXEjeRsYz7PVu6Ag9PRDKWQmYrKhin72a7ay0R
zoWyENtdt5Cpf8LUI+7UHUbJZhWq+Ke6qPRliEHeoEXRfkjE+AWgAHP1QYQxizVPllXg2kt6gpj9
ZMx1FKTFb2v2XeDnkxfte7BtyYwLvHZpMU3r3DbYGtNbP6JCc4qJnDOmGjrfernX/FsMk/DniLT7
rQB6Cm/kdlhVKY5luNZZdSiK4jYOQFAU+7Jx37UYs7n1UfEv24aINKW1mxixi8Lok2HPvBh+iiSh
lTDCu45hf7fMKhTvJVCtXxIBIYDeEqzAZLj142eF3kWvaG727NfZPXIBjfp1PQoY37JF0VvvefUy
d5Os6r3Xj+JiE5eLzCk7D59cC4gzWYmnRez1H6AXeBsqL0fzaTeP9J/sOQVFpjnqhdMS84hIdXeU
lsTGsfuzYdGHgDo53umya+WOWrp1dhOHy9Nv8aG5HYhLDlyi5hysfNbgdq7kdvJLsdQWMola8WZM
FuNzb2yQ9nviLwQuTvaGljy1KXdLpH8LYR36O0tcYVrCBjw6wj0J01/pAt1RWM7wr97uXus9cRmY
2WYxOtXychBmewrKIgbbTmSh1xy3Xe9Q5y+vLIjzh/6vz/FsIRDyQaqUls9xpiRQk772j92qAtsw
MeRZXhuz/Jy4SrR9SM+lfrQskVX47/OpMLR6a2mlQkvglN5XyK0UeJAasdaPybhtzHXcHmNSFKzH
QTwQTVqzK0mMqNFeOk3pAvbqyzWIMhlqSejW/l4xC0eu7nqCPEThPSHK1P+PU6hYXusrmhdKDUCr
pmTxR/DP8/ZznYejlWaiwr3qXVF8q2SOw4MDPlxEFROOOI0++/IWM4fKCt4Gd0qzydoNxlrShsz+
sdS9Eqdw9uJTHUG0zG5U2NKxdoc3V2vu+vE91vDS2nm8jPT1ZL1R0xmQ3iKczOOmKTaj5AGbAaMm
e5DYID2S+nkEN9L34Xoi6Ks/JqXXxNQOKFA3U5eBUdxkRIbVn0HmhQFp4ovyd4tlunTGasOsQyN1
Aod9uAujl8HIl+Xs51R3p+auoC1mMHBUNik9dOmWr3X2mtKpmk5XXkLjx5GMG6qzKauEN2GOOD8Y
tWKht6cgUtmVw0MULit/NR9TZwui/i58gLRvGo6lB43Cqn1WqPUj4LZgPMLtvI2yyqoBvsSUSKdt
YXkNkedIuypX2hDAEuwZVsIdnIVuUD0Jl8AWvNFx9L+YRHy42EJusOURow3fb263R6vmbkTskBsL
+S4vVrMUJqAX6pj7GUcUIN9BspVzpG6OzZPmCIMzjFc/lS8Gw9mXic0WzQdKHpj5592zPm1r3upe
PSanWZbVvNakX29nCjRL71vJWHpYMKrqQlel8LYxyQEaUu6aD46S1SvZ8oWxLx/LgaOt4Wr41reV
9gDTeU4s6G4wUz+kKSI+pNZrdM0i70rNWnltgflpLuXZkk0FC8ugB/hDiKX1uSolSqYiAo5pLgkb
JX0zMP+cbthbS/0Z5CMrthPBLA0jUOrP+egZ0ypP32Tw6gtOYSgE6n0FVR6HDsxlTskdNlP73wvh
z9nSfJ2apcg0dizjh75CUhv61UyeuE7R6dYnCRiFoD76TKFDbY1kvQAvcGJo1nrBgaHwm9gdhnFD
+VrHe4xkEqK22WH1SCrV5Ph2viBKF+vjotxfHx/rP46JEkMlulBzITU7H87qWKWX6vo0ZfJRKAEs
2i05BkvNY+0Ii3UfPeUQgeB+CcpebW/8fEfbSFXuhQ8G6dGDYj505oPwnC9jR76HM0VCFRWW36be
FD+Y5hN/JjEXE0dvYoLIBso3s2ZT98wGuqNDIIwBdWCRRIdJ9jr4ssPd2BxEKXcS8cVXb3rxI4x+
pebDpD5bKG9rzn0qwkGiUKr7p1aFBeD54pXminVhDaGs1gya+5bMrPTsjpjCmOm5EMvHwlizOVDS
0x0075CxpjPThVDg1s1U05NbNySxxkBMTzIHJkv1PmBQuDLc0evyZY+Q5mPkuzHdFKSYtuSgZDkn
weuUdwMosUMhhfBN2Soq05rT60RnYJqAF/erttglAv0YUFWE3Swxe4Tz6KAEB0vdycdFBefbWTt3
uPazugkXxh1KMedkPCSz32EHD4vOiq++V9boFMlSDtM5kDzQlmKz4oNfKKAaUSQV2oG2XH+ChnuS
Fx0tlYm5m4YjMOzvcsStlmYtwpYKaG4rqbdGeBiyK+oVbe7Bnq1PqO+I2wKLq3CsOevRCoWv5IXP
DRfNW1V9wf0340dK5uHwR4j5yRHPoLIWmarAutTFF0t5LBuoFuZdAR0u3uYlyHmxdtKlUTl6f0OL
41W3/V/hk9jOVNLTZ8OXJDndLQN2ghA7LwnuJcC1Cb3DHG4HEGqyFRRD4jS76/JjVD723dM0vOjX
UkO+Bpv/+mPPZgndUMp1Kkf/OTea4p5NalQ3Wr1KY9YJLbMb4u8wy2tQD6JsTepOivouWWTyUvVt
7VPqXb10WwgVAEh5eupBbW4r/ggDMOqNgsSFU3CybK+sal/toh/XPQf1zUBA+FDzV/NtYKtJSRWN
VcJD2mheqXj1tIE/wuI2vo3v3HrkF7i1EIcaB1lZmuBJauMQ3oOOeSprV0yOAsg3ARxlUbtm+tGW
O7mmDC9csmVMXtIqg3kSc8gB23NT1o/WyQPeA2ARrlHJMeq2pz3JzEecdgxEptiVtMXcEsj6u057
9iGMx1HBLrzMaDOYOyM7+tCKu+gpRqiukPMRscVlIeXAv5f7n818FlB0KDLhKhDd1a9Byrcbk0ZV
UeVyOde9SOl2RXufK8sAXrekEgOd3ZmgUzguaW5i7IHv0VAl0QrntWG9JNqr0lhOaB00XvMEY425
6PMXYWFdabZaF4pzwyTed/7CuNjzNU3I1Hpsg35+60ZXU9FrrFOakA5ThjSLgVwhbMhfmuCpCbZl
/pFYmyTdlfKNDBOaPtO6UXeyxe2VBRxxsEZQVsZLRD4K3RzpFnt6QTIAfnMPI6HI4QR1V0HTZqun
qN5M/aYuQYtvSUqDFQ15aYcmjvC8CbkEgo+G8ahNqjvcrKVcHAVgcCVNKnQzZrnLIf8syPQJyCZa
FJIr1QcOFZPbKZwwT/Ywveul6oXRH8RsTJOim1S89SENPxQDM2llYgVDxrvyhVcxvG3iLQOpKxuG
fGn9YjSJmEHEqk2Z9fenIXVRLY+KPN9cqD2EsvjEli8hejfhduiI69qArsQ72JSHIVyfhGWe7oTc
qT5zejLZZlxxZ6+8lNcu6WyVEcI2qLtEmi8pkYluZGNCPE5lDp599qdgFpsHQM/6TgTt59LdhmXC
knqq2NM2RuTywP59ScqPmcX8nRgQwmSWD838Mrt/+07MFE/hEMfqkeS/AilD8xH072p+APX/ZOzB
Id0kC0whNgRMygZT28nGuiaTrXrC7l3OY27Tt02JriWxTkvrEF8jp6gXbhr6frggcxwG44ezJc6I
o2SKslA5FoI3t8uNpSE/CfUGL8WCjL55pZo+iLG5g9BlPba8oe5pxeaMHyBc0z6H4PSQmJuTAZUe
QowXTU/ovjJovsuWsyZzRa3xJDZo410k67sqPDCZ16RCP3V5fOFwdRjUm6as/UDMB3oe53JHj3b2
TdKnd9LktrybWQVsiZBnWEADL7z599O9tIczn0YRIpkivbhzJb3UB0Gc6sl8HA9NsOPENrILxNs0
WdKHMz1S51Kd9qBQ2ZrxJk1emy6IJgZDSpMuXwLKQv9GvVu47bCe6PynsLX7dVx6IFU4ksXvKRuD
o0mOpS3xHZBXjrDLPi21E4AdxXjx7RhuSCMmywkuKVtBgt6conFb951b6wQmEcd45cvX5jfibFM0
+bBnHRkVI9qEv798v7C0PtNi5Yhxx245vP8u0w3JrbIrfWQkj6hvBFhbwnPfrgfjHvpTNq4U9ZMz
mLZSkXqrp62GR4t01zmmiLi7TxV8CnG7o8GwXx/dMKKzd+u7OGCMdU9JIBq/9B00UJ9qcGPom5zM
4YWM15CBaeApkrgKICZZxRsn338/4ksVAFIbQ0Evp8xxNmfLXNFYRaGIkcLQsXcn1A+K/lbR7lf1
QzQxRvZIHlABpbHQGRvaktOW4/MQYybdR/G+yvma7wEVytGWYzft4bK7tx7Nvf4i466eHJoD+Kqb
/tF/KV/re+yoJA7EFgeK20ST7IGJcagSBwJ1/BneZtweSnr9pMDQfnwWP/AZzGhwp9qVNaJnZinp
OiVBMCr4P/99J36KCuZN9NudOFtdS6nu5UzmToybnGyOXe0a/GRGgowtw0VBNG/uOBE7g0uXOQaG
zYQxQP0bgPvi2dgmw2+mkVc2+Z8qmbPLOlu/AglcxahzWTin7vzNtOYUBxLZctGZ2qjk6A2hx0qW
WJWFKzW8fqHAYMHhvKtz5FWV846WifciqWJ+OwxITtn12jaH2GaR2+aG5ausz3NHbhB5IZx7GDNK
N36z4XmT1iaAKjbeMm1iUvBhnohavVOj31Gww0hYpXed/FEmhEKfXpuqcbt2gJyIjBEurrEQpGXQ
mY4qbLDCxyLhjkszvZmIg8jd9k9cb0vgIe7Y/RlPe6141IZ2UYofSrAiOGocSDXmOfnb4nQF33Op
VWEqlgmn07SQa54Xy8IQBp0RBfOn4kuv0tyCat2ZY8ImHLimv2JyeBo99cGMaK4wWGN5ckuDaGUO
/LkNRaSAXe8TV0Jbd+pW/5+pzV8XeCZs7HzjpFe+PxethE+wsKr9ahbN9Yv4d+ZGd6Zhq8d/fzXz
Wvhjrfx2T4y/18oER381BcI8rglWuP7cLyfp1TbRT2jO/BV8+50zZeI41M1JS9nFYwkagC3NBoy7
DiUEYp51kjxU96FH0uobkcDExXqpZ0V4CLGHgjRnqFqNrqjA4L5hSyoDYoptqblN1cXgk6hTo7mj
CsV76CrvGazD9YQ5mOihNlpU93N7DKcHxxkP6oCkPFfGLopI9sWLH6FyIpyXTkin9HZ+jZr+U6LG
X81eT9dTkVVFO//+LD9lvCPMD3SDIgQ0oGQ/tJ/xsp9Dat2RxuX+mjxNvtA64gWn1cqAmcn5+Vue
NUInWrEpHys23kVh4o8k5245S3uICHtAf6Koy1iwJ9/td3BMQnAMwUKxmYlwKBif8Hj/H7yTl1ai
71d19morfWXUkm/R0FrFTya7saGsx3270D15BUf7GrXop0hvvvPf7sLZe13Uhqw0KXceryaaBht4
pmzX77NM2F/4KyVeobDCxD25CXWife38efnJf/v9s/c9z6psFEK+K0abq5oWNONf6Y1OsktRMKPP
Rcd///enfHGnUWddiS5Z6NfOYSlmmaepeuLJd578h1gCN3SMZ5pUM5MD0ZBzyhyg3Bai7CsHm4s1
+vdfnp/+91PEqZ5kJTXkr+bqvHBRV0jVvd8/qPk742B0z7cNRQkCXXZh8OCEygCxPT1nsgoIgXar
vlAtTzVuAvlg9Cvwg+266jd+eZ/L2KHy5jYmw5oiA2ARKVJo5bonpB+6vMpP+xPa+2tr8cW6Spth
EjIiT00778BmHQJzvdSYoCMeK36Bbewh6eHb0rDZMlAvNwxd+Iug+wO/ktekXIc4q1AWwZhqmOi8
qc1rPGwsZR9B638oFxYW/9OheiKoHv0NiaCuL3onau3d5BR25mLABOV9iKKlfBvu6j+MPiAxIBwm
D+ixJBLqeeTkPnP1S9gkEScYGAcS6SSFHQpXnujFvfLbn2+cuXkmVTt1ba3OT3Smq5NR1CExwYVQ
oyQ0DbftbnKzsltrM2xonLgog15h0NXZqiYkobEDldsQrE/qOnIEcYGlxK+3knq48spfKvVZVmeL
nQa36fyAUyZRUpbxrHPYV1iwqW3KdYYVHNn7QkQ/Wa3ngSt4vCvFpjIPMs/3ze8/fPZ9S/EgwIDj
KB+zcfru/Jussad9B0qzIQRNYapzapclyeRycTM/4Hnod1f8Me3ZH54si2yXp1hYQM84CrC3V5FA
DTMwrwRfX5ClzNmriOIxIMqIU84OQ4Lfx0pQiCrl5wBNyo5geVk7bJxmv06oxyOEkdR+8PrJYuud
Wase/SYumzPp9W3gwmtFoKXFUAPQrMqI9awYroZY6ipYaUfxbXQyYgxqUh1tHRE9VgmQ4UwgydyK
bIGBFrmr/mpAwb+Ygf48w65baDT085WWO9CvGMrDt7y2cl+8YehGNWsWkKLyPrthqVwZQpCp87DS
UIguXJGUCwu3JwiQZqrdvxJgQogiyaaKj7bXbhcSdslYmHPZbeCf45UDhDJvVX+/aiosCdxQCmMP
3Twny4ncMV2PDfUoJwtJ3unjemqWirkGUC0EO0aI8zPN8jsjX4vydkpfeKyStmxVpC0YGYqHAYjr
UkUQUX1OpktO3CS+9AzbWY4QKY+oYntvOP2Zmt+F4gXeNWzmV5Xzjz9AO1tLIq0z1bTSVfbCAhw1
Ag+a6vS2SjBR+WlZwaUoe44foEcxDVnRViw2QblpBm6nfPz3inHxDbQQB6sWM0u+4LPCYGxOuSH3
pnocLI6yLvALU9/WOgcPWnCqsJK71YhqhO4Eh9hZTxm0pLEAhkG0uswXceS19XNfrNSPKnFHdcU3
c23v+Rr9/rxh/73Gs8Ul9gPgmrk1zyqDbBkVe/DrYrqRoMxg9DvhnjTcuLtXoo0gkV1vq9lSdXPo
MKdmg3hWBs8Fltt8UZxcdk6oOSPZ0cxdgS5qYHxFJOOV7eJCucU7amjoWWWmdD+OVoy3/TgRuGJh
1SJq3SiJk60ZRzjBpmc62DhIGwxndp76KLcIB4+ufCWXn6vJgFCRUJ5oX//+WwmS55OQ+TJ+Tn10
6OErO2Ug8Dm0k2YdYg5c99auneGgTfe7w6nC8w85DzjyYS5AcDyjsx5B3ajgZD6jHrJeaReFBy7+
3++fevFr/u91fjVkv11nG4yaMliC+jWYyI9x/4hSS87+jC4+RQWHOrYNAobaF4TQeJEygi60BcE0
SAUfVJNTIdPHuHL6Iy/s8KFhPwn3KNyScS9Ki+h2hCTJeRE8f3ZjRk4CwgwWmV8/z7OpaK+t//3n
XOhr8uC//Tlngh/f7LI6S/lzEFwGi8HLdbthr3MFV8s2rVfTPnIwSUWf1z6Sq78s/11zFkouFXIT
aHwkvYushXOiNzL0BQpt3My7bHtPI+GawgkKyaXl2ETcRECz/FPMIp6EMO2GUDsCfu1JLtqfEL1C
/imfagSDjSvJC5WdVlpnC4Jy0G5E9Sqe7IlXMXaScpPKL612X8X7PmR+3N2IwirCXMFYRVjp3XoQ
kez0MrpjJ5ocBUwXk9JsoTJ5DRf6ep4rN8kqi1fZtLY45iIsRD8O/FmBOhos+vZV91dNDgpnRFIB
XArqBpQrjA8mo0toym4dbhSO2eQmrqfWS+A8Oz5aF58J5ksgHFELqw94VNnrSNXjwKQuR81hZBOc
DgOHw+RJejMN2MxO/+s0IfF7mQS3578PfTew020W/q7eCgdVeBe7ZDup+QpNOW2drtsZySroN0oR
2IPP6x2vmQKShzX9QbZ/iBegWZEb5K7absWVHtjoyaM1DX9xojVk12CLykkgUogDzWltwh7MdgQw
mVgSANXDrsZ1KtJZImuFr6V/Lv6HsfNachtLtugXIQLevMIRJKtY3r4wpCoJ3nt8/V3QPLSKxRDv
xMSMoqenCYLAOXky915buhqLnbCXIvjhT5SmUx+U6SuQXJKqWsMnG5EcFtF6FBg6w9Bl+p4RR60/
phlL1bSbPPpR+7oI/v3OnDmhr+/Mf0/QyfLekls0602ssQRIqlcLt0LvQI+eMR/eKD7oQY9R+X2j
rYyI6y5InnvNM7udXnPLyv3q3iwu7znfC9qvF3VS9lgkilZLzmPN/Y7lnbnc1AiHblsHprPR2e19
5EQmMggIMq4872KVsd21URwY5MuPYNORjXSOprnCGvgsMbNvJn7Nh9CXLiV5nRF5/88froOKpyY6
LSJNcMS1kiE5AuqI/kRCGusJPEGVD+iIW8e0lnnUYO4VffUfX1p5zm01+NMpxhgswgE/tX13jZhE
udmo90Z53UWVM0x7RftQrcw1Zh8qOKYL2qFIruunqtgK8raeyW2Z8LuAuRjKnZj6RLwpzrFgSP5A
4UjyJken/qIM/MwUfL1T5nqCJdv4W0dgZLNuylheC4k6w2LmNbnfgxdHXUyGyOJH5MU7ak+L3JU/
5XFvkM/hJNkLAlkmCHtid3IcSC3G5U59wFJ74RT1nZAicX0mVZiuqqICKujrGl7jVebojTCQTE4g
v64yPSzqSu8XZBu7Rxxuk+x64eQ/+29XEZ5q+H9PiP2a6S3XeSfsyy8CeQPfFniNX1VGf0X1z1D0
pEKUK0NYkEPTQDvuzNnJk22kfloZgb/lgfO4mgRRCbLuXdWYkBBiIRoIzHn+r4XjtUwruYK6Vj+q
3X2WVM407YvpAVMCxxe4oW4R7sfu55AQ0IX9JijGffw8eoC8GArM6JgKQqbtCZcA3DYJum2Md/Y1
N9wuH5xka9RBSrD4ZBAX+G5S9K1TY6vzSRrPjadE8CoQD/GWuFxSEWmpGIHWXtGKl4rflkEau3Ql
zDcm/+++cZNQdY4IcuE68it7zMPmHNaeQEhs6C0FXUDFGbvdUP6Gzq8NP/rjtR7f58kTCn+/F3aJ
tIlQf5T1VqGAJ9NlyF1DQFpKqFW+0gCBPGlr4C6U6+eoFJwBjRgeor74MdQkA8NWmjeo/Xq/fDRA
XbdMlDeEWJZ25hHRMMd+Nwa0MBWmTGsQCVyrRLivOTGbzw2man9paMZsegKU7fi4byZiIx2aDzoa
4kuN3DOHwq/PxMmSrfXGMBgiLqReJU92cRvUtdmjPJAp74fk2pLuSN4tMiHvyGERbJqeX/fjb/Ro
xhEUok8wxL83Ef17HUmpyzayDjMQ1Von6/WxPVZgBHCaJpydFhntPbE7FrkQqK0r68Y8hk4U3y9+
rL6V+BHngxQ/8cBZdnvQnfWsIMwOZ0MrGgGBPI/yL+06y36n4Y9ZIXH9oYJ1mbj9uJKn1Pw+F7bC
r2G6mXtbanxhcHV0yoXfMfEjP/lQhzs1cZdDuZ0Ow7Xgam8TgkJIsMaITPk6bvbDMfiUtR2pwBrL
Deb4MDCTu3/fE+17abaW/woLyWrj/WauU0e9zKUkXucnScTLlpv7adyS64yGl+5C8qKQJKTX+86A
vb8tihuhSfCOgG9YWq9sr3LhlumT6mTyAXOG0u6Xbm/ytfrjzljhicV+PV+QarjUHyUAUfFOHfej
+WOWnvt0oCwnfHX2hZbIrrEn4+1R9ks3FtwxqJCUO6F8V5t3FweM33tgX7/1SWt9idQpmSKezdaj
oyLS2fYEviW8EOwyBnuyrUxPeKc3xkUOxvrYfz2ofv3ok6WyLKt8Kop8lZ/FywKYbo/djkKL2IeQ
/pujbpYGkXc2bsL0EyWwx+xGtWEjslpQzaWkbSsC7U9V8+QqaJUfF2M/zzTiuUR2ljX23ZK/6ZPJ
rZvUXDyubn2QDvjAaMXPbi0xrodEQbmifRbSw78fxDNi468fenI2MdNh7CODD63zTaM5k+TOGiBn
4UUkIGmub3EjTsI1D5rPlgy09j0B/HJsgpTeYAauGSPtyMS2fG6nQ/ebWCrmJHNwXOxYtGmuNoxq
HVCpiXrhFH3mUPX1wpWvG3Lek6veLeH6LMETKAiM/oyI1lw1fzGJCiwoXkOFfakQOOMa43MtjSE1
czL9m3VaIHlKkAWV1Wy7uIBkwI85E3esvFLRzwo2RqUMUMfokDNsiCiar+QK1Q5a2wwBaeWV0WdH
ePtIUI2Xcngfn/WpdbrIcOP+JhNptxPOs6Ixb8b2fdXzamhPRyKG4Oljk8CRBiiiuumi63V+jfyp
xkHlzG0ACtmM3BZCiGm3aCjm3TG7xvRasstMV8Px91jSqNqV/C7W21jtenzltOURVHS/1QRbi8uh
CJu20YEoBqyKhGQYtsvbdBsj/ml2vCR179ecYpiDWb9MHWaR+dzxAt//+5k8/yL8dYtPtrBBM+e4
7vSV1hES9QMZJnKjyEeF8FF44h6853s1Xuh2fKcaEqiA5xGcEK4a7OQnz5Mcz10/phofSs+FEPaH
OX8Y9C0jlShghT4ix0BFdGtRorDxU3aOJjXdJbCUtm6Gp+vU35exbhx/NV2UIY2sbpCl+wntKrpE
I1gQtS3L7ZGqSFM9fbaLTwiH4zvlWqDKvwsylIonck3T+n2GVUnyTtpnbmtckdhsElMsCp8SedSN
Y8Z7g4YL1aGb/Rokfwxtwumb7saS9iJSmCeoke3423qrs9cqDAjnDv3quvsV31TNO0gnLQyS/oZW
zQirre/R/V36DdbF5tuXB+m4YnJNLJknlUJf6cd+5d/xTh83694/dizC/1tSkk176Xh0dhdW//s8
6aTdO0dhGRFVJd3P1GoNVAhXkuz/DUiswxg91+OdLNy36UFoHnrUYvVYOap5FZf3o04g2mTPmmuB
tYnfxgUEuHYj40EX7lo3aT4S+TqCW6TeYWkyu4dFd3LQX1gfzOeJWGqmYTrAMiYx/Fj5cp+aOCFL
X+OM+rObN2XlAmhAAnzohf0lwam2Psvf7rMCfYhZlMaNPpltGEoiJ1ZMyCNdd6N5lSE5NG6heYsC
7dLuaUk8YMDOr5sX5RpTUueZs0/VgMEgxSOIdXsS6OKoG4sD4/Awk7HZoUvgYPimcTLQ9utG/rv0
C8d4O0r8B4NA2itpEcQQGIr79Gfdf8r0aXiLFWZ0h1TY1z/ZMKz+8d9LyRmlFVJCGdbfalL5npSS
dpEem/UE5aTbqTQu87dqy9bq4oWff3ZFIPbXI10DRF8f6jYePOC9mycc6NjdBLtkTFF5a274cV90
FzawM70VzuSMbRWRXUSXTtvAamXFnCcb5T4jQI6XO6vvlATmdhjgvgVgjsj2F4MR2oPxq6D5C93U
IaN4PnQBgBe73xJ+5l4slKQzz8bfl3Xa9U0SOTIbpVU4iAs3849+M+15bjc1cKT0Q7gYg3Hx804P
1rQoMnXqEM1+xIc4mKqAuZp2kGhvDZ1Pcm3rXHr+/0jqT57/L99xXYf+WmTVVBMyPR4RmxaHI98t
3ygIbn+X5W84eCE7a/dK0tAQ/9D4+m0gK3fRsOmRVkGNeszfBU86wEVrMYRPMyzD1b7zOVmIMzmg
Hnv6Jcu7INEI3Ej1fmo+sWBOGMFpbjv/frzP7ZTI5UQFioypK5yvvn6RtuqWIsZZsFa1Qb8pOUm5
6iPY/lWpsKLTmF5cwtb8aVqd3j1TWpcNfHSoVk+256OW12Y8rgJhZNTh/eCOtUOv8yBjRY621PLE
jBGsNlQH0dVbFwFn8SZ0/sDUrADHQL0dza//vhHfYyRgIaFWhktp0GYDC/P1RpjiOB2JQJNXJrGl
epI/EP2Lt3JmYO031W5kLcr3SY68r7fXQ6F9eBvxFhDrvAorOXFUWHhsJd1gNhhIuySEM3o2u8Ol
+vHsa08fiW4NuhecuycHkfxoKUlToNZIlHU/l467RNepFG8F8ZYQJ18pbDYE0xOn3UAufe3P8GNe
J3JUn0vlSmzvGpRvlo+UnEPvhQ1YXTe8rz8trUIYbYR8KtDa/gx4/3oxakWi+VcOEiP42aPod3W0
bbsKmmKySbSbuHTk428rfBtVd2arE1Ef+xJJ7uLG4jGQ6Ok79Atlt4O17GqqCwWSivLIbiGqGw7V
GYBVdLWwqgLO16VBvsdteskpcKbr+vVbnDygkjEmnTSOLPp60CMJvkIVgoPQ64GQtSib8ZSv7GIB
/KZbNNWFl/KMQ+vrx5+8lJWlLrllcBPXKsb8EXvH2zj/2SQ383BN+CQnSWQ2qC0W7NA5gAPejBUE
Ktrzz4idf2Bsu9eLgNiF6LoSbCq17FemrbdTwSSt35WXUEpnDCi6KFNwq2tulUmL5uvbI+I+iYsS
IMgqwNOGgzneid0NkWYKBxgexs0x+yFk7uDV/hhI26R+z6236U2y7qHtJPPu0gKtrFXu6XNIxhoq
cZOinM376wUpWS/JUdytmrRuy5YwQFZoN5lLkGdl+qroj/1jyLipTDGSk1/nzVAmlKtIesuAJeRg
iwmMpvFWoAji/tKXwx6l3sb9b7V8GTWsRQytROvClm58r19J2FAUCTOPpBGjd3IfgVREYz5ymMYl
Q7Qe1AztPlJ+M2IORX56P+zAeOwUXhIyRzNCvBu3Fjw52YrWAeaZaj5Ir2m6FUUwQQ+Szx8tIrsC
DPM3kWg3LwImzNpm3Co+sDAk0s60yLnLf015BEbEMRUERJCgzINExwymLHiCvNnGME1SFRi/9cNY
tnNPW9KBrSm79UOWcsb3xhe2iXRO0aO6k2IfK/psBJjcHOVABTChe/GlJ+7cDww/F9EKThkFlt1J
BToI6dzNsy7ed+WdVb9OKi0PyzfT2+KhjnZi5ePdKLCorl0Qp3WPCtgLuhIbqMl2NdF6Fp9C/DP4
TFeL30rGnvHcixTcSL3WI678Y2GtubDLnFkeoUXA0ZVEGprfqL/lkq9y7RRu50Ipm9FgxD3BOJvK
jI7WKiSgz00gLaOefnzMlqt2PbXsaf43PspRRnawNJo30dwCcd5NwoGem9tHbxcbbet2d/L+cKEr
alMEjobe8ev7A9qtT6PJWOPPan1PYA0naFgy74u0mXCHX26LnBGC6NKf7ReIvPndnTWEhdbwkK1n
9kq47ppgMreS+ZRXz1HrKdIvOfPYmjusZBoJ6+lbkT5W6g26aJGYq8mfoseKAA037YKaQsmaAkeS
4KQFR7SImIkhllz4Lc/dIk4EQEA4bnMOWv/3v7a6KGm7vqmFFR9XuflL49fjexUCN0j7Z7X2lxo1
MlmGLjqM+Z4BYqfccF6YP/sPFN7KjvepvkqvjrxkjU3O964D7nJxP15/p9Pf8e+LXNfJvy5yooNb
IMyDDDPfpNLbsfmIHFMfcQQ2IglCvNdZsMi4oDI4Z24nMuVxDc0nx16f94YCVeMe2/VwD+CL8Ira
eqqZpzG/BTHHpOwPH20L/WQwPWvcTswIXFhl6aUy9ezDwcq4js8sgCWnVI1Vm1CKwyzeMztiBip8
kOFJhkWSO+MS9HS+aoeb7qXTW+SO2u2cMJ6cWZmCgkHSbtQ9IfkMfaZC+R5PRqoGkXpXf3I2eBEv
0Re+k7LX8Ma/rvWkeKibsJnw9hGq4tc/MvSrWow4YW/p1+bxOWlf6ulR50meYzgDGnpEqbuXO2dy
1IzSzdXyTT1iureINMGPRc4wfe1hxj0OQ6Lm7nJmYyrBUmEazFEPanaD9qBATvlmLLwYSJ4l2rBD
4tGq60ArBmN8AYZ7xsu7bvNIQlRmmpR5J0/+1C6KKTSTeF+AvCJL3h8ezB7i0g2hv/CO2fInu6Wx
EfnIG1lEy/FBkzycuhJeQPAYnlF6mE90w2uFzzDctuwa2gajA2i26OgW5oKUj+Fsf2gauJreOD1Y
1F9mt+nKvdl5+Wpb5LSf7NX6zsg3q2sLWlbHOVPE5Sg5JSCHIMyv2TbV3B70wJJf2pJB4gQG/kfb
eEjvXKEAUXY7Kts+eaUP2UY34eCPutv9wimgPIl4XmZrXy6ukNjzy0T8EcJNgAdOF3/0kOZ2lxZd
9czu/+W+nryselmFfSNwX1svzXaKwCZuS1ctrs0/eeS+zMOCIR9jm7r5IHJrFcXNwQhJh5QFWwGX
5UQPawwhkBfFJhb6SGLRU5mDOK3ILVR8YXt8amuHpo3e+1hcnX8vifK57Y3D0zre1ldm8EnV1S69
Zk4WlOSCZ5l/I+te9QHIZ5bdqulRpB9/OAg54J8NQaZ17qvB/2OuvZZJp6ve39dx+gqKfWZkQ08B
PTOLyiijOdwCQ4TpSTHtQitTluvkOSeYQkYPjMp+C8P23zfjzzns20XQHFzNvBrQgpMKZYw1EiKy
gkasP5NdD+eHW4EEAcdtsok3OroNJGMtcDUYfcrFedV6r08/HgiMylJDi4ij9teVn/isLAxHHiZ1
DWqfvb7/GPOdCqa/9HL5bbE2gxkIyT2WVnByfo1/prOhJGe7xnwdhV2jXA8alcbH2G6qp4sr+plH
BWqeSqYZ4A1coSd3p8nlohxLQkpy4crMN9l8izGtDFI6IBtq1ghVe/ZLeJgeKbMZEU0tD7ah3QFA
SWFyLJpohySzlTgbMbx4ZvooEQh2MQD9THNJ/3KZJwNHDSJEb0lkjKxHMQn8/n6VIazGyjz2+k8W
iQtlxbnF9csnnvxu2ax10mIRSyQjVCdYIa0d9SDaNEVAQseu4It35TMxj91jvM+9+C56qF6mO+Mu
gosnrO/YT+Hn0jkSUIvstlX26bLLNGqmNTGtnpj+5Nc5NzRFeaceUiIKcRCQ59g5eUmJfJtUrtE6
Vu1Z++lRCtQjqFPiQQg6HT6F6X48BmU3U9uDMGrtY+MtyzXaf8LQq8nVJjeZg7rdNNmtpB2yKGjk
/ZzcsBJryZ4hgWncUVfDgbBVJfTjQr1KsFok/N6FKtlQGEoliIyrbHT09kJnwjjzwK3MShYn5Ez6
tyOqZChL2Mcw2WjBhz/45ysPCZiG1rU+1N30Klw118U7L6JNGifKgq28KR6pIbrCQbTaznZbukQb
NSvEkfWstjlD6Oie1seBYZsjujIos+kg+zEHJUoUFPTAQZ/at5FAE90tkbpA1uvAjzutZVv3dU1D
oQZhZfrdkxy0BMg8as4Iuyrd4Lt8ubAandFH4cj/7/ufxl21RdpqRZvz/ZNgBKymM7aX+ydheDjG
W4jLxPjYw/iQjXuNM/F0k2r7vF9seb6uq02CzFqwpd5TANMyxYWgwj8FavjiGUc7Sfwcu6Hpt0JQ
BaV2q6sueqYh7/Zi/TSur6/dBOFVUbrDT15jdEM5HQFH7Dca9dnMi71CZkhhDwmKD3dYmFNm+ngR
3uI7k/qnpv3DAJsoyfHR4uBZMJ8snbHxhIbPchTEle1WnPa6BDsTbOZ+4CUxN+O4l4+7avYyaSdP
PkjgaEpYZfxS2qe0UvC5rzgQTr6e2QRj6FaWa9V+e9xhb8LbRM8P0bH2UxJt+RbevlMCincZSIwx
FQjx4Jva9Jf5tWa0iLtyeZPyK6UPlh58La8b9R5EC+xd3r9/S+XM9qaZpk6fjfVd+aZAn5djZpTH
sL/X7PgA3Ou+egV8Klm2/p5t8CLBjLhZ3KKyCRINVupCcr9EDshkZpLQ8SVbvOk/VvIc8Q2fy2ZY
DTHXMwOYeyaX+0vReOeaQ18u92QNnfPGiCRKm/vj9f8kn91DSMf0hs7yr4woahquL7hhppdjYG3g
bMR+SHSZaI+kp13cldet/2Rb/HIxJ8urNYt1eowSXgOHnLJ6dGW6zB4lOvozr1O3Qvc86ftoD4rT
egYILNxrlzgGZyyEvIomPhdpZefiEfq6NafxqnTq6/6++bBInPSLK6n1BGVNuOxyR14c7LPAJopP
9Ym6GqhBTDeXuh5b5WL3GYOAILzW3wwnzP8Uu9XGXPzxpiidsoKRP75Am5eIpIEBWtjx2yr6eVEv
mK3OTA6+fomTYjU0w2jEkdbjOmUdJWYN4feaPx1ey4/00450h0jwucgS/OOg+f4D/nfzTgoHUg7z
VDbWmwfcrlh8kpANQLMbgJuKtSEQooKGCuwN6YjsoM83MDukhIN60eAzw+5eqjfO5K5yj+9KkTxk
XSVnJeg0GQJzxiyuGW6ymsVYhPNSbGtIkTUOz8khB4pUP4UEjgB8X/ULiAGBlPKl8+O5ztaXp+Pk
dYnGpU/Dmi9YvVo3AsDE0k40bwzvwCP292DxfHS/fUDkiVc7Q5B2G0ZDGzpYO1W2a9I0yae38w/5
pf/Jc5BwGsDOQzTQvxcheX1R/vU7nLxI2TLNESqL9UVqroRXROvJgBLezmOnQh990z4dXSm3x1tC
OBJqtGcCnrbF5M2xJwfrGLDdXTbdnRH1fH0qTyp/NZH1Lkqz/o/Hv96h8BQ9ZNFs0vXrSrzVRryn
5QXagnamy/LlJztp2y5ZXqm1WMF7BUKuetHjDBGarlW75gwTnFKLQbzY2Jo0007f6/fwnYexMu1c
2R9Tzzq66S+Oycq9Kb8Y7doPojXYf+AWQGdd8Efs3J9UBlhbMDlZcJyPdht7NTNo6NrQaVYJcwJo
vdOcJnTn5DE2/X//3Bded+QVX9esTs3Tsqn4uTu3N52cYwOcEXfZdF71I7uX7dS/VAmf0Z7zW1oy
RxhcVhxiTnqQ8Uz2njTwkWvYxya1o0fZmQ84QKzMzwgdZxrYbuiWQq4hkhMwU2O4R9BOEHdkht6M
Cp9SFBDjNuSVYLdLNsdLVeUZb+zXa1yP9H/116QhjtVlvUYaUzRljAcQ2XOEwpu1fJ6Yt3gKiwqX
2bO9oANWYaz+gFmth57aejmMNoi7gMX2DWHrKKI108tAOj1d6i2cmRp+vdCTPUel0x1bOhdaKVxd
pToWKNzZUWZfbP1oDTB3RdDEVFg4UfAUSEAPbUL1Ys0Tsp0GC3r5lYaYZOxJ9sPlwuDjz2H422pi
rUBiZtDfG3xi2UbDkhc8XtbuOHlH1TeSq3b2EtVDVEP3IoL8uUpHkMe5PWQmbJ9XC5y6zgb215Pe
LHtUneDS4c0YEJkl34rvUmFj3Pf0oBwNq4K+T4x9UriK6TaTl6Wozn+Yr+yh7WPCIA/26L/fmXNz
PB7g/77UyWI0WssIOpplYXTkXXarXRWD01R2Objm6LFH8TyMbyZNyhcDvb9hT8BaMDfmDokPD/nj
uKXkNT24aFRCytpJs7FPLAlRsjYyo/hFvhhotj4F//oZThayfOKUpKRcMTf8sds2N+Eud+bPzNZ2
+FSh4gX/vkVnhES4j+kmItliUkd79+v7M7QGwKzx2N2r4mPCQKtsfDFzX7vXwT2C97NXheQSyLf8
iYmY3442SNC2c+mAAdAGgj/hJ0OSb+zm9FBmMOZZL63pOSm3g52RyJIEPatwRR6BQGuBQWnGnOVW
hA9lelrqjikyxV20642djjkKj7D1tgyPF5musvh9vzQANol46UQZIcFp07TKJNjQYRU+mHGQiziY
mT/+bpdrJRXt4bhrkcWpZAi35WeYtzClejpFpj2nREZrr9X4oHTEJgai7hbjS2FdK9FTviDodjud
w7tC/sJ73R5CTAnQh+fst3b0Q1W0tRjIHlE0bXtoBZh/NXiCIKWnQEgkveYfhbS3sGah8kvLIKrf
K2EzGJuEcjT1j8VeadZsvSP6E0X/jJPBI23IpockKjsdB6BwI1DG60Q68pcH4x4/IImzVXtHdQgr
88cx25NFLNeOrGPDcKqIVD55r8xXiOIqxtQdXo81dS4RHLx5uqtt2KFBfUvw9dUrlddaTu/T6Fbl
LJh+WMNPSVu1H/wjjQV5W4wZYNcST485XSchZZ2nNcR8Iy/Lkrci3k5JkCUPMRUKcKzZDZ+YLunB
lO8XC/kZSaj51VE+AI4GfinCCE92nQxT+NBKBCgcZut+EjdZ/7zEjyZNYDXaH9sdn6SSNZp7Wb6p
el95EZyPfLAX8Xop9gvUKeMJVH62MRqMySRFLxxvcJTlUGlo+sNHONZ2xpOddxtVeDekO6IFelf0
9YdSYCrtpOSaVI+ifpUKn/rwaNLQn5lSHgW8vJ4MldVrktduDiT1lTjXfGW0xqhJ3YYGK6BgxSbz
bHGjMThq72J8s2BGTn+GWIimlYaCS7m/RX/779f4zErHw60qvMDg9xCknRTl47Gvw34ywgflRt/M
3rAl3gGOvNV5kB5mIMP75KMTXcnyVxIz+EQOmw/zs+6AaHuxUIeJfvqRfyZ7jOZgq2ySDShzKp0g
hItlxfcu+9drPamv52O+tNF4DB+I5d0sMpfztDyKT3pm6z8KkQ3P7UkXpFGG1JXWhQpwQLuL5ODy
pZyxkn+9lJMaWtMrYyxkK3xItljVJoxKbxaEREDAmFaZo6NYBi3odLUPeVfJNsDFLvQSzgh2uARN
RUII0fy7Ylac0skahTB6wPqKuSi6WxF/u3CE+MyoFYOI+bsnba++Vfij6QqLL+R+ASLNjeMdgPpY
9o32oD7SXyEzCz7M6Aub+ENgWh0TZUADbb5eq36CKcxbySJr79IPeubA9OUrnIpwK6ZRpaAkEXdx
rh3tFf1jbvd32UfNJIqzEsfmq5YorvfhpnhLcWvZ43Wh2HW2yR7CGqngn2WHU1JuXoeYEOg31S43
/P9xqd8PCuulMk/n3A9o2jipCNTMOPJjZNEDEx6dluqmpPmQvBY0a+srq8IR7auWg/Qsx2qZot8c
36o1gMP+4/VmZOaH+SNvhlH+bEl4jlpbMHlHLj0V2tl35K/rPKkDin5SlDYvIt6RjBNlaTM7YRgl
/1J+tioQY5uwmZQOJ5338Xo+3BA3U7Tu8KkITqyHyBy9GOQ3HOQ9Q0g7vVYstChg3AmNnH3ZNSpf
Tfxj7aloLvRNo/hd/gy8z3ZSInGmIGImI9yFdRDXAQGl/49zovi90jEMvBcUxTLqEfn0oVFmRZnn
0sRlJ26AjRRo5GWc3OMeN5WAIbHMKMe9ePyRhVA7HkvhVmd5l1waNtly0Jptk/mkKoS6XXRe2V8d
BY8bxBNXdE6Nq+XOus9els2yBBQkGYoJ3Y5vaXVG1e3wOye5Er8xOyvHANi4yyGnm4FEhf4lbXmv
x3SJmIHxZc9mMePd8iE6hx4ej8ray9TgABRFMuJWdYjL5ig/0OXkL0KBo4XaD7x5tho/hzUWi3Yf
C7+m9C56Ue7ILnSyHaROsyaQprqK9FvF8MYi6JIDFXY+XcX6Limvlpicq19Lsp8IeikCmp3NxQHV
uid8rTUNIl2BxTEDMuVve8YcxXmVWbrAgIq2uvzbfA9/NFdABMxnZc/dV228ncnLnx5CiSZ2p/uQ
XNSj23KYx2x9qaPxZyL27YKIAQS8D0Pym/gqH5ZmlasK9wORxUh0w02bu0P9mFU3x7tua+1HIBmL
Gz+J25U8cqtfDaqfanSn/ele/1g1RGOA/u5ncz1vQzBXh4yg9Vu8L3gjwEQ9LRtYKoz9FA+AwHLd
bFJU2ESRM5H8GZAfOd5MIJJ3dPpu/70/n1Hccq//+2qnT3u1JPpQ13y1dkc6woakIswR6T6eN+ro
KIdVYwun7xAnm3XXayB0WaoNQIHUo9aZAPJnl6hbZ4bdXJLFEZ4hoCST//C18jdyajmr45KI1sz8
fGY4SqerpvRlYFq9krXnxh7GJkPJiEQB+xCyHBJblxloVZzEcKXG5qUy8DulO/ARK96PCcZ7dy3+
hLJ3LIK9ml5Ln+XPpbjXCK8qLrREzt/Uv77BSQc0jXphLEMe4Ba5MK5djvq2Rr5evVExihKy9wsY
Pbyw7L3dz4HwiA90fpEE+2isdxUk5+O/f2WCh868Uoi1AeKtDsBvM9+2tdK8H0Se4G4zJwQMeJO5
ARJDJS8ZcH89A0Jkb2sSmAOCZOgfu9ALFNKmWPoezPcygXdMoLw9ElZgbS3SfpZ9SxCW4R+lLYk+
47JppyCfAhWBPZILJWBNR7ix7IQNYSFleBiXfQ4UIxbdjLbkSAvBQ8CLTyO8KW9gjitI8i0SAK8W
DImNPzB64YTH3MGNgukXsoqgvlpmr1SdkjJ+VzautWwT+TFDTgyq4lmSdvOr2hA/CKQDyqvTqi4v
qou7ZPS19zBy5Zvx1piuGs1GUc9kNKOUhCSHLEJCQxN5pDeWJFMYNueWJAxgMuuLPU+eUL5f+D3W
3fx0Qfn75zjZ7WuTPn/ULgKnaQKpEEO3B4X/Tmg/M3haJabTuxhgq0VqcuGjLz0JJxt4pxgho1U+
GkGLuVmBbVkM184zr8LHVbzcp07PktRdaHloa/F88pUt3Cgsovi1vyOnND0aQ0OVl9WTIuHazx6g
a+TzU6R3nAa2ykCfHqs0yosMEaluIMuhix2vORspDsW6fmfKERXBOIBGuIpIywj5W1Vxi//Wnhvj
wUzeTdta6CEriCSJYewVTBY3c/EqqQ+58qTCEUL1EzREg3Y3uRxMMewUPywPc3QTi4tjLK9UGCWS
ml782REa8/Pft/5MKwsIMQwKEVQfvgr1pKUhjcko6bGx3BsrGs8fjx7pfzG5cc4x3TTkP9USA2GS
R69EY29ZQZX4axQxPhEnGm+17gGDu9k+pQhVjsegng886lNFk5/VTvaP2nayrsQZWyNYsRjY9j1J
oEHf7+fwCuRkg8F4k8HWv/DLntHEf/1aa8n4V6cz75VpFlptue8JWwg3qu42Amdat3g0fBw+ciDF
L9KI9SkBShNt/n1Tz7QvV7LzuikzN+OccnLA7LNkps9gLUx9YnGrVoeIQRlIoB+rNJXhj50edwPZ
N7zGBZ4DG3McrHkqUdmrnPHoCoBkNsMlz+cZVsLXyzo5S8IBzXs9PS684Rhvo+O6cNKEGo5+OgYW
HKHSoftQS269He6GJxoySuIWqOMAgMpeK1429Jx7Af++USdHykSIurkyuVErKkqQXTndoTzYxuCO
k4xpvj/KqJ2PyGcIN/z3j/SnhXX68hv8SzJMgj4o7L4+Inotd1ph/rkbI+aP+bo9RLeVeCubTntY
HqV+z9lLatdiqP2gZUE5LPAQv3CX0OWb24E5Fqp0BBRwUXseZ4qUZnNZH3Zu514h4TRnjRXNeCoe
n2JS2fVOXNi5Vy39tkU2R5CztA+rH7nwWz3+mmmFGUSN4B1VYrCauv4u6rsCbnd3M2iH2AJ2cW/l
9wImmn/fxfOP+iq9hmQDve9PmfrXi5Y1vdBHVbhKr9HiIrxp3SVCLmGTcA/cdnwD1kDYDamapkvk
Pcbilbda+oncu+1yRWk5ae5yfOYoc+EHhldzZnknZQHGOqpPjk0nr2GiFLCYswjVPU9Xd5tykK2f
SCZmep6tmg2IgiHsO93Ll8EWk189jdQaIJr8U0+9rN+385tY0d4o7qTjZtia8mYsSJn3eEKOlCmb
qHBkAkqJ8jEOcv9BMJhdyNAtpLJy1jxEGuQYrVwzJwpO3hqQ78JnKb6vgFiIB+W4S/srZhkdlYNL
kNE65x1KF30bpucaDS10/I2q+YpsW0zObSG5Obqa6IBbMbEJTx55etryPo/IchUSQPOXobnNi/cM
5Y4Ax9aIXznA/xCX2h5ET1l7nPVWTiu7n5//j7Tz2m0d27btFxFgDq9iULIsS3JafiHsZZsUcxDj
159Gb+DuZcnXujgXKBQKqKqlKYozjdF765l+GMvXY2HB+xZWTXenmrtRecphIJfpJrZ2A8nEV6fc
TxUkywQBCAhZJDb6XErQp2OYhBJvclI5xXQHF2pbjG+PwYKDPcDeSdKHLGkOWngkThS88NNVTcUP
jTp8fNM1mrAPHbjR2Vuh1r0pyA2StdqtsZmx6DT4vMQFqgYTV1dBCJE9dcttbVv9BxUn7JP+RqWc
DLzEBt1TV1Q8pxTbmSI1M5+C5tWaBqLHn15eZcrKoPRCSM7Z0tgNsSE0GYrIo+82rvDXHF1p1pKS
GnhE9FKbFm0u555oo9rfajf9tveE5xzR1ob4KAUioZOQkVv/MY3Wron6JbqXomGeyXajUPl9qEld
jKptHlikP++GQaWSx1UdWXK2NIEGg7GYl/FNJS5kfqE5Zs8pSSbnHHRCSoelIvGQniiqF8B/SKOX
SPNUjrV+Q1KTAxyqHfdZummR8NTmWg53VX0/iFskWFbpwCKE1APmO3TUZKlwtSQZYnIjkzzAw0c/
7BaBF9ynDwJkPuYFClDpj1TfWqKLwrogO7Fz1PgFyU11a6QrMZjH4p0EzmNLngGwkj0ck4w5VKdo
Ea0D19v4nSBcOFmEqoTWrOFecST4Q6FTqywgw9IskPubzN9Hm3B8PkKZMPSbo0m4bn4jN3dhsw2U
BwXKskDQilC/xP79iZwu/inECC6osN9iryRxsLfJzjqVM6JmBWA3gd1w/7+bcCbKnW9B4FyI1/pg
P24QMPw1HRMWBvcLN2hVV2kxcE0A9ThBRl9Fed7fhOG84szplntkgx2xMpCFXtoRFKmLv1r1rGSV
N8943DHlXFt7f7AVTKGTNJAkhasd0vvvmysU5sTM9ELkuGeP9QI896TkRjEkz7RnIpaMxs7auV5+
+MHO10DFjbfAqOkXTa86b7SnIMTP3SFzZcGFompZoIDwtLIO4pZwo88G860bN6teXmUdxfDoQc5E
RAsm9+qd3pCsmhJ29WJaS/mq6vUHdeJkBVYwRcmc8Qiz+f7tLDXsQ9lHDmxRR7aWHepQaTHkTFAP
oqZkm7LNVFDwdDeKW+1A2TiDrUJiQrHDBXSNIeUr3+TqCvuDpv37yM4ucUcC1+LWYGS1qz3zxAYs
cuOMsNualMJJce9oBuULr3UNihAkUK9qAiV312CcynS+Pj9c/fuEzg5X4SC1YcGdbl9NncM5Tjs1
nsmr0z0h9eFiiNZ1sFS7ZdTf8XMWVC5BoDk5Anvs52QLiysFPaW+OFVeEa80ktKcyQQRIUSlYgko
6vdTzA/qdx6bTlNXkiap4nk6ciw22ER69oSOCy+iw3nBMZ1Gt2hHMO6UPRuiMxksi8htKJpe5TZc
nlSogOAQ5CrKpLm4MEhqX8Vm0gsY21nEyYDHwht5nD0MAwioYferYcsBPY9myfrkTmMxn7SP/iEW
pm57kzvjIZpzRU6v0swuf0hGJrNlg+ODynx+Sj6ivjbMspn4btiYZ4nmSo0d3OpoPqSPZIdua60s
22c8gZ0rOdr6+AI8NY+pRK6EFoiS7+FJF1E5aBtURB0eVhk/0E5ttoLyoGXPgXFHdM1QvNJn5SY0
nWymUgPxyXHlEsDXne4D9S1Jb9txpYUr2t9Z55q5E4x7LkjdW1jOBmZ6t8qtK0fbH04r3776l7bv
36NtUWZR6fPVkxsU5XE9M+TZsPH7XQDJVt+G+4hrLeYRl9iZ6iPZXJtEPyQdMADTwJ0FyvJyXe87
34ykOvD3pbRTqmVbgbN9MTOXv4YXcCy0Xd5U9C2YzPEfnexmWGlHLw7sclgldOOlNTWl5khrA4yG
taH8uDIXRPo86zS9Tk6rzSzDK+nYGsuwtKtXmUR7AiiL+djjipudbHGWzHvcwyeUSp72B7lPRtoY
7RIThzEV/51vAkGel8aKdy+vbYUgdQqe16qvP6govz+IqX70zy9hxKfRz0rB2outg7yK1h+piqg3
4034lm5geCr9I9cyqfUkH0kNUdIzZZM8xvfVMCMfclPfHO14kzZO8KEfnUBy8KFXtCixrk7itSib
fyXCe81sILw82yFvbwUezmNAhkW1Dv1FIT/9vuT8QCL7/p3OjqFxPE34yLf21DeLm8l2lK9QFuCo
fad+f6Pa3Xww3aDwKNJWcHWJozjNp+M/1dp6FlWe/CyHDulHkwHYCbVZQ7IpR2ZjQIeQLgOgutdq
yD9UwRmzpWBLsFRJpnJ29jsMqmhWg2ntq96DBGqnjz0eITprG5gOxcE/IVRtDbpRSBTu02BFGG6P
zt56JNHXoJeGNuiAOmB8RabqY397imyycIR19VGsYk8Ft0VGcbqUlaXIGncNQfND6/Xb8C/6Cn0Z
ZWOnW/sOfoj4R7ozN/TUHfXhuNL2+UPLuvsOZupQ77W1f6ffnypofY6SAvSHkxPY7fx4p5CeZddo
nap5h3Pl2pozPcHv++b3IZ6fm+q88tuaIY6HKQFLdYNd7BIgvlQW7aIoEDBiU5nDRpCfqHjf//5O
/rziTXVA3cLdTMf3++8rN1omV2nso2KxFYCA/s0Ug3HkkUBxoHcUIBMMXPydk68aM7dnXPn+X+iF
y+//3xGcnV/Eoxn1LTUq2mwKVG2EVAop807rz4O9tpWeabglU4FxgfIgoYfL0ZJlDYHpi8Q++FHv
1MwtRVeP5/kuPlL/4GQ4K9Y5cpnWqa1V5K91YlbbZfEEQRUrgc9niMWyjLzsoXyC57I9vh4/YXcg
o07IuIIN7mhUopEHx7Px8biUl1wC4VHvk0X3jC2kfAYf4gb3qte/BOidwfNGNqF1+okOmUU28xIp
0cdJnYVwfnIbTl2ym4JFrvx00xL424M7m5qNIGplN0T+XjTs4yt+Cid/oNkgv7PKY/CZkuyI6Iiv
kQ1+Xpr/+8qYZ0rbvk0zDt1Hf4/Yscckg9vo9YT5zFom6OxbggvtriNU1TX7VQVzvKARMuNqyQJG
zlO98VfZPaUiB5d3o8wEBg/xSYP4oM35/29hz6nPqkfq6xtIrU7b1MpCDr0aWR0XdfIyO7ICnPoJ
v8/vD/SHS5Upo3/Dg0TjgzP+2frcal04FhU3wo4wTTXm3gJ5MZuL0RJlO0oTwDViTvGf81m2Ph2X
iKGs8m48bmRtQvYqn5MH6P+hhjJ97tkP/W1cZ0VcbiXVKDepvzc3RWNH1LPHt9G3dfLOncn1099q
ui0srx2RfzjRf38eZ2vD0HZFK4c8jxJXmTinGae+6Lfhg+52HMlw5s+s7YSeqSFosZJGj+1KWpzW
EANE46EDgLPSiDpBz2hnHxzajCuJil/ay4vnopIfImqQNi74Yl0ZxnKP0ejLaREgS6md+qV8ID/x
DpAbsoY2oQnhyFi63cl3RCsRZ1/zdu3qa14Wbqgu4aDlwEyrWD6viDatXo4j7J29lfzJUbyxj9G/
bDHCm9tK+cuFKCzuFRKjY+/kL4LsHVaEyBXphhK7jTdL3VivIhk6jReG2+hTFIGDIP+j9PcQnm4j
mpjKEsFEfZyzLVX+U/eHSQUZWtfdxJ/sajUQnWrfM6dk6iO22e6qQpqiUkjV4D7Bn6bfK7thW6Wz
GObEjDNE8CfJHBjefuGMiStri8iw4UOJFN4pBPoOR2yfIMxxpgmEKiG8fouqhYWxTd2c/vw+8X4w
RUz6iinmhyoh1+uzFy0bpMoQwt7aD7vg9bivb7G6xA5XCBqxvN/t0QZXQcUuuDLjJfmHNRSxqwJT
SwUPZJ2X3BrRHGqgJ9a+MSjsPo71qm5eLQG2QfopFffSeIf2RjnBYZnLvhsqttDM6JYVZIdSpG1P
0iwd0MrPpD96PJP+opnKQQ3+oTT3d/RIgY9n6aKoNuUX5zl7q4NFe1rHH8lb+bcGQgqmX3BqCWvr
AjopNStMbnjjlwiDlXKuLxuv+rReK36Th5NIMeVBS9woohO5KjtgJ+b2y0sjPiepKwg3A6QYa3LY
4O30OcpP0nTofuYtqk+U8ghRxWoJ6rejpR5uO2ldGbsiW/itnayr1JUVN6vWyXHbKbcm5/97RKca
p4ESVxcMWDeXZvUWZVTJSKHoPA2Np3MmGGYpUbxYeIAn+QDQ73F/PIf5w+/vyNccOp/sikwJmRdE
4cZ8tjj39dHQmrS19uFwB+u/MTy2vdNzsTQ8+REBGOKm7ACnbiJ4PeTIc1fynMMaWN5mRVlQxvwF
u6Zf1JGr8lfrRkgcEEAViPLYx4A00GRHZs865XZ/JeL6UPmDST06EyFSssNFQq4JLHR4KK/9Zmwc
DchiOReL+e/f9Ac7IrPhn296ttzrQyLp3alB3PtlJqC+56+0RVLRmZ6aU6DDQ2+KRtUXxMJiyns0
wM5spmA+Gis2Ttj2Wo6l9ENJ4NuQziZoXQyn/nTqrP3J+w88FAsADE3qw+GimHfXLGZfR4iLHxu8
FA8CE+JFi7o0xukmXFp7FZCdeduIc/Q343MWuODUY/+O3xp4WDAVR6Y+K0DbIaIccKsZS/QEYT4b
Pc7PN9oiWNDBSWfVM4Lm8QaswpuqOglB6cIsKt0GE+++gMezzShbBHu0G2O0knnV85n1UFXesV6J
3GwIWPFaBOSrgcxzbW32Xst1IWB6eWbptOgmMjtWDuGb4d8l+2jNnQEgf/TEWZFC1oqIZsTriuTV
nIaegm0gXlnHfmjJmVNZEv0+iU9Ilc5+nzI35UFTqZVFN1DnwWdM5oiMeulCKhzcwfAVSNbmmvYM
Mve0woc02Y+KcS41TgxrqnXH9+ObnF4Z1w8NV8ZFq5UmoQw07LxMfcqqUfDH41TDe8TCzVV+ESD/
fqS3dsOVfJWDvfdYa4Zu3hiPfYrIQnkqKnToeAS21Sc0ckJhZ1GCETogcGZfNh8ctzVkYOpd2v39
feZ9HfDOX7t/hzvtFv8UHVIxKbSoF8x9ToqguW2PN4ruWk1mV+m2De9aYW5W69JyuCiBkMYKMnqi
m5ARw1p6IkX7vey9VHlqck/Beh/dJfQdm2VTOrQ4GmHRRY/syn43B/Us6Q6XKqrWfjDPw7kasvoQ
l/vRApX9X6gAvv8MZ2tni5lXNtrQ2gtr3KH5utvhTlme3q23WIPpeRM8sCXkEHDJ9hNnRj+3Opt0
IXEhvP/+hI2fjrLI8PHKaTrgivOqa9L4Up13hrk3OEVrtFsXgfaslYtQWA45oROPmoi4nhMbnn7L
9yi2s+0yd/1sro9uK3pJOelRSLgPZVe8S2/Gz0Jacv4+iUtc8n3qisa8ym5VLKZxsUnQNnKDHgiG
91qwPvXdMSBXuk05JT1F1m5UFyf8eUDwhXVbrLAxm+Fk5BkSjGdT3y8Tic38hDSq4FiN3GPplskm
lL1Bm5v5AkMz93KjvTdOLFOeBPxXp810DZKlX6IhgFVSLabhrhM7eD6NZE0NaqlXzL0+bLT2IOhL
ElDKeBHeTXWC6D6edetiFaWzZCUsTXeK0lY8CoSThZ2NjOXnRUtnUe6k3SyDyYFJy5jV8AOsmW/O
E8LFSSEpOC6Tr2BQRdI2Qk4KPRU19n/+o+F5WuhbBNKgyj847lQYQkzi24B7wp90MuHKHviDmOf7
Nz6biZ1e+oIcy+bef5iIavWcffm01pcirfzJJisufNBD167U2g/7nAKXh9VKU4COXfSwArk7nQrJ
3EvbUpo3KZea8Q5Owle6C2LCHElXWryO3aceAHZZScqyFPY9nHE4Ae0s+uStOZGnMkxJmcbKSFZl
dCM8xEv/byvPE8smyS49ckuMO3zhK4s4DuueVpew8BsvAJ3Ps6QpaiG/c9TcrTEN8ZtcmYQ/3ZsU
3iM4ZVT50VCcFQ7qKBYUqzXNqeLitdaipnpC17K3BS6VtDsktNWulDjy3xO+aDpdDQuTOPLzd7uh
nAO2+n1V+OkU/u+AztEf5ZiMadswIFNkhZ2FzyjthMHBPacUK9QRBRW7d+GhH3u7qRZTs8BcsG2F
H5BV/fZvE62o2gzXmqyX/Xj2LvDhoNAUnTfivDYWDtGgxs2x2luVWxjLPD05ScavrH5qiUDBaSnV
9yhFLCDaIazDtdyvtGKuGnNjQF67kulrKwc04t1fM4CaOP+TJauhWhSJ08sLzV/3+tHOBEgfrt+1
c5XiSEBeT+6YN9T2b5WpFr8LkYaikzLdsVucelzag50TQ4boXOo3iMaCbDc2WySjo/8p0XMt8j1y
7Vx+GNNXRTr8/kNdTktZlacisAilht38nOg94q4KdV8rp4oA+VryuKCL2zs6N0cbhoGEod6VyUnT
veMJFtC1i/Zlr/Pr81WUPSKSbETw3zdo3Pym2g1NRYXmeJvgRdM8q3YHV8/nVL/i29TWmvcW5BjM
Y6O8SUsHDm1Gi8/7/UF89cC+nRS+BoKUTKGJiDnpbEcV0zYr1a6rqFBWyiN5XuNfM1vnzHdsUv/x
LpeEDc6pRhrJzjI933BxyVT5qs49o5xHlldZ9/QtpL22ybDRPp5W2bD332vPmos3iKUoFgB8pfaJ
pp+zz1GfC/I6pBdjQFL7qDbCndUjNZppzu9f7fL6MX01km015DLwW84vWl0u5WaUidU+9t2pFqyd
0B+7YXg7KDTptfheowpwnDeOaS6PwqonjMrz1WXse1Vyp65pRxwffx/SZcWRIdF5J+ONeYir9KxE
3h3Fo9UmcgWxcHANlE9J82S1t4a+qpSF0TwP1e3Jf8P/Fd8mCFr8na4eNGMlioKbI3Fq7xMKtKn6
HmBVTlt3QrxNV2+EKqLTmfQhMDnkza2PPCSL3kQffe62UslhQxcjPwT1AXZkQn2ZpV0rHygMHwM6
LiW0vyvv1aVeU4aXQ+iKSC0e/uq58E/MLVn3T0ywNHpq3CHYSejUPa1wU5PorvGt9MOZKvJyswua
7TP1m2IkyOkeNJUabUb9Zuj3QIt/f/6XvfKzUZ3dSKOhy9U+V8t9LM3H1G4gQC4yZRsMq8kk7oKo
mvM0tWUlLFIQCEdvjNwrQ5g2/LMJ9+3BnM383pT8IIgZAkW88K6ZQ0Dey3BRZjpVFMB1um05wduV
D73o0fOycUwFAWdozPFzwAORzYrYysxyQbwJyY8YvInjCf6GR5DPY/V2OCHKqrY1hzB6tN6ptwPP
Glr793FcFqZlpKAMBew7VHVJm+qP/9xLxAGhaBRX1Z7wuaPOPcgN8nlbOU28RBhGYDJ+QmlBymg3
/xtrex8EReiDSF4MnvYIy7Ccl8GfUEXg9vvA9OmHP/tV4IoAw1V5aUkHPDtJ6MapJRSvrvb5J4f0
3uletZR4gR0bm3QPTWQxlsxXuijxtmxeZP02Q48NMX0fEoJ8mh17WgYeGJwA9HbjRuE630lPI3PY
oBcw1Dcy0qs0OCQqCM61XL6QXxFT6gTYkq11cFKhU+quiA01f1NFeLXFUo23gwj8rn7SQQ0NFAk0
Y9ZF21LfWPqdiGk0HAkjoqiC9SwKnvrCY3+FvnHV0nTl2RhnbZJRlMTBxO/NXgV4g84plKOv/SER
NqjjyaCNvGjcS+HTlPFn+7NKxKCF9lrIXwd9LmEix1iodFd/tcsgIC4MUKmppX0FNJ9XC2Rr8I/Y
PJFgBxTH4QaGtkQVJGD9ZPH2stO66e4DEONYlqrqBgOk3EPkLNxrguwf9hpGIrPJAKSF13p+wlLJ
S1O6JJ3kuuSc6selxMuxQ5EDYyG8o6WFC4jLVr8iboG7CjsoSXnZ0T7ey060Sq8nzpuXv9o0IhSY
OCR+0PH3ej5Y0oiAWJ4b27z2cnFbBrtQvC2GQz1uReEJb4GCDk24xXaXl++SczqkI4yXGSdXNhB/
FRTzo0ulioPc8c7y7Vq/q46e2C7QKFTQBAVbI/A3uQ9iqN/YJG0NFD6Clidjze32VCwCWLuC4Uzr
fBdNYL6GorPk+IfgvUDZVd1lEAJJDse/FExySCYYxqVWv63CQ4/aswYjRYaCoJGV9dyQxFw4RxWm
3mzAOzmsKjT/wU25HdbhA4JFmRt/tzg61zy6P+waPEoKmbR2ac9cGOhOTdDoZhyLoI78FcTd2MK7
PhsRkqCwX0wQ2PKOkNoKVw1K1Zern39ZztEljLNAmYkhRFRzvpkKkXJsDb8cdi0E/XSeS6sI5Ssy
iqCiQ4XVoV+b1C5RoSWEli1oE2XL4kje/E5vdyRJoklrgLwUf4zugczfusaeNt2IRcURUY+4pH+W
fykN0p5ALNQuoaA/Dlt+ss5LabdkEL7AO0kz7i5wrO3u7nhffFJdbPKHgCt1RZT8FJOmYYlB4xja
A33HyFUMWz3eVvTa5cOYT7zAoVuFyUb9gihQ2T/OKWsgoD5RQ1FI75RCegHKNslXrfiAbZFa6O0Y
bwrTQxZOL1itt7qC2Sy7HYA4kfvGueZBx1RJ3AIUE/89jeblaZ6tSURDZiY4Ef3j5hAma7Q+6ukO
YqA+vA1wTdp2oUtsOwSjlYaCFjNEBsy8rOWZymBC4zjvItvo8P1ySKUWHbAr66QpyVW3kKkoEUk8
5F6cbE7J3gjvOnVTqaGnFk9H4x4YDX8admISiq6caS8bTF9vgjkhfymOXmyg1SBZcXhqht1UGq0W
kr+BcO5gUjgtKvOW4j98UBJWD8NCOV4rZVycXM4+e/r3/2zenZ4GYoNkeNebW8FfiYDclkq6i7wq
9FJAS+FrlLsRakcZQNbv+/Plfe3ss8+uKcJR6Hyr5LNrFzltWy0lTwY4YMMRpF0aIsVZKa9JgqyD
feZa2epyn5k+ncmvY+2lPXqu/UdnUcatXw1UG8cpF7p5AbmBzT5EM1SQTkk2rSt6menAN+beS/z5
jeD9/gQuSwtnYzh7+pEeW9VonKYnkMt/6v4lIn8MsF698rU10io05+Mu7TeK77TiZFs3Yy9vaIsB
PRkMuqCkbMSnQ/Rxde+7qDUxMtTS08nS/MoZ+v5eqGx+JzWOp5Gp9KBwn4AtnWM6UpYGMkp10Vue
Sb28RcW2KYkH3AjpKmjWMi4Rv3v0pde4uiaKvTamaXf8513VusgI1Ywx+S/D52kpLQQ7WwA3HV2K
DVely5c7xNkjODvU17kgGWnx9QiOe/LBN4Zv59E7axcBNrkTa0uMB7TKyzlcmKuLwnQ4/XZ4nT6d
7pKG/Bfw0XkZLNGz00nqeD1bTwVmYDqhtYQGVClug3Rngv9U5DrM63aeNi71ZMpgOk318X9R1vg+
kvP6l3Ks1TRT2KhoVCIcwN8sAYdCRDtyrC/W4hbFYvYZveEEnome6M+1cgbe/f33uXLpzj4bxtk1
OyUwuy9OPJCTk76KdCYISreLp78nVwxdXE451cH/75/Bmt7Jf965o5aaYZHwqdzszF2oUWS3j/Us
uzsuuHu/GLf+Qj+AcLbQ1lA6RbC5uHZUuGRFnn3z8wtWc+yGUOAHKIZb0Taeifzs0Zzbg+5NMKBt
vANV+of2E+4KzsS4folNozXQYNlO73Kve4ulmU/EaH9F43Kpzzsb2dn6peSleDIjRkYMecsN6/Ru
oP98x8Uz1x3aHQlGeNwmls7NM1/o+yuvxJU5Yp1tIH3R6Gk3fTwOGrTgbCL6Z8PXd4PBHl7jVfBA
TD1NErFeQOFLvcAT51f7Vz+vE/+dqdbZspQ3gy4YJ0ahzrtk1ZMaoM5U0KHO6a3pZ6hjgfOCiyCF
0sVa6Bu7q8EB06t/uVZAwhU1DrUXvsI8Eas4NYthJ5PfjcCiXpaAztBYFDec5y03kD6jeEFejx2L
2Jw8wALksWfAfLj9Eb9dXbl5/1/ei/8O6OyRZEptKq3BgGjoZcvo6Jy4RWNRDT5SwaMoAgsareQt
vkDcIA6BG1dejOnPv3ggkBx0fLRor8739iAnri7Q+fwIgeiAvA9Ww6zdlrv/UCSdiFCedo4G0YMQ
eHXpnl673z79bFaEetN09TDNClSrtTtqzAPABXpujwuAaeDRKE4TrlTemNkSXffvX/6Sbz1NSnXK
7uLvOmbT70tWVjZlmwbYAnCZSvOknVfYWGyYdfkSwr1I0bZ7rLPX3ncCcJnCjdjdd6dtgsvbug8d
PBvoAgYXwxo8XNxuO7iVuuUl6ER12wj/Vsrh2D7q0RTH+rdeC5FLWNrvX+Hntf6/X+G8OiEZmZSK
gdDv8L6on5Ijfij5op/Rq54uZtUeLauur9QrUOZLJyZPjjwighxFHW7q+ZWMoxBdBcHsd2YCHVm2
i9JBh1HT+iA45MhRh9vuUVjWxiIQNk2+IRYJAJbjUx9yNC+jEYW6Dy1845A1W1AX1wAQF8f1Sb1C
pPnx8KprqPkwtE0B9meboWTxI1ut3u8KQAxwW+NFBRyT1FR1g/YKvg5FP+3l/wSX/xnJlpG97Krb
enqVz1/16QCNG4QaCUmv39+1YTCzVG2kfnfMbxHb92v5k2pEUu/kamYSWqK8dbiGs73Qfhbj33gO
UFKp36SCh9TdSN1GBCoy3NRc1a68QRfFUZ2rPXVq1mXDkHALfR+YaKQq0nX2bTSpnWsUW/Uhcao3
lkPBRn0mzYPQxa0ZL6v5EbcIqrWnKyO4fDRTcQGDEgYuHP1f9/9/Tg5iWkqK7H8dH3EoKRLFlpkM
lmIpTc4DfzzUCh4yqtFXV7/L9ef7J5+tvlKiR5ki8snSQUe5suaoEOhO/VE84bxt7GPzLM8KnI/r
ayy5H7ZCmTTU6eJAh5pL1dmR2Q8scgxP4XQeSNpZKhECMTrDpkH1Ki+nMkLmNqmNQYTyzrUry+Wi
AXiKxhBzWMU4d5EYUzTqqTtJcnKQ5yxyWvygySDVQYQ5LZKpSXI+7TfX7pGX3suzjz172mYQZHqe
K8lB36kvwSNYTbYbqnJS4oH6bN/JrgE0jup40x6qo5vhHtYdWHTibVZTW0pxca3qYB3/URdXDVsX
++DX2OiSoWrRpurC91mgppIlnGpgbFBTNWC/DXXwXONBWGwCdt48JMJcOT7Upz0BiSq3CfoE8Ypm
QhW4w7hImnmX30o0TvtDKW5C5abVIGkTx7Nu9FlPoelR+DvF1X8alTNxTWMUbzPzzvfEZ02aD6dn
qXvoyk2YgW423nQksp1nhjBx+adSeUcyOQvGu4piTAHc49g/ESQx9E8hJNTmvt7iWR7e8jelwE93
rfBxcXbk0bCAYrOUgc1crPVDP6ph2UPYEVdQIsjfRpXZPQ6Dy8L/GD4PH4GrudlrOnqZcAjhS18l
L17Olq8h6DIZFCoUr/PGiZ+X0tApcXrobK1aHE07B67Ag3Qbkr8NW0T4ZzgkCKX2aXe8nvz88xP4
78efHVPaXPNbQRSSQ736EsuntxKBSi/jU/BAzfCGGYNCfXyUNvlBfPJvr7VnjGuff3Z6b8qmtUqV
+Dsouf7KxABewsxCp+C25rzBKIcCLV1I4QMpWCQUKCdOreKmlnejp5xWBY38FpGNPXLlucPvrhde
t68Ox0lMlD4o4qxAWQiwVZ0I501nm6JnJK4KmJccTqhCBEH0M2N/1El8wwlDWZE6aLseyTkIZsMd
9Uetv6m7ndV4457Gpr9N9uNriOqjvInSW5MAtCR5FGAx9ncSXiwa4tsCf27xBqdTrzdKOcuIovl9
V7l06Z29M2erzZCUejvUSXpIP7vUHVZxvCIGOp3pp4fEcEd6UxwIHvv7Yis99dRnBXptXFhXhLXW
uFkR8VUT8LcgQPOeCrGRra05vB87dBGVLU3LvebT+Pktl1FZynCqCfQ624nzoKuPucRbXjyrc9EW
XVMFbkuOFluCtgPJBMj/D7/KXluK1w50Fzvh9LT++eyz2/tosQsOCU/rxNXwIX6SN40rflpH+Ka4
vnO6a/KDhOkCoQLY0g6MxCy/gXQ8EX4k80ZlQYvF2bWjgTotu99OTWfDOluWm6IW0lLkkahzCGop
HooZoF+yz81P0jkn375q68JB/BQryI7+Z2lM8KuS4apbU7074X0lW0VaidCtAGpaTtu+t8DyVC/1
uE8dazhfWy3JXVTvGZkecb7srF3/cd39cyl+mL4KKWkamQYWTeCzSUw3tI7kLmQNw00QHR/Uej8M
26DyMN1WSIcoKOM/+Ns7JchqO4pmPNLmBa6srwCT5wtHf8qXkkyGAGTRQsD+6y8MdSVM2jJPCO1i
ZpJSCdMaxgc6ymItZdg+boM7ieAZ5OUd4OpZgVESKYvqhB/S8vcJ9+P2DtOSb8b1mtPFtIr9c4wb
tKjo49hPDo02k2mt00i+yf7IgS3kC+MEyWYW0wVjagmc5JDMzgKMKIY92s1NgjMyKN2cG3BAVSgz
3MZy/NffB3ipCqT9T8CDRf+daFysYd8H2ClK1/ZSlByym+5RQA4TfYS915/uS6TVhYGnONgO+by2
QBY+N6BlYvAUQ3Erha/6ieY3yNO3urrz88Mp+dP4z+yGsdsuGuyvdmMudMTmuriMq/tSvIUilw3L
o/EZCzveC1cnobLmJxKdpqJzp/AzPFXZqpSeJOQ46aNaOOFLuPn9G19WzQ2Dy8akADK4kZHj/v0b
R3ksj0MVRoeMs70GiXhqbsbhsxXb+uP4rK/yVUyNdHQE0ZVe9NkJABVlqeoDto72kB7qNxIRroxp
Wkm+T+lpTCYdPfh8Grny38c0hoY5+EUWsZlNFt7MkdbhITMp/wRz6nJAZ9Ob5mYCKDZPynLYaffG
O4kEV0Zxed77Poqz9S6tx8SyKqDt+KEh7xIp06E9u+cJlY9cR9UPGgfQAg138KJFfs/sscINXQTz
WXxOOWa8QgGZX7sVKNN3/+3ZnP1egchte+yK6FCyQTlknL8aBw6ikndctIfM85ci6QzA9m9DjEW7
zpyjPU/y9biyHkZqVpG7Cjd66WHkwS6K8+vKQ7s8hxi6xI8m6axhiL/PJpCYpJkOqyU6iDCT7fTz
qM6FIwmrbhAvRowag4eShUIrMVt0DOlj4nBECSp/nuKVSkJKNZtVsAVVu9Id+c36U16phqjTren8
+VGwghqm6+h+z23i1rFRDS2DSGpigjMWfrDxsRWfHKFfG8MBOq2rUt0ZD2QK0MWmKk56LL2ZnqMK
oo1hGZqI+tYcfmRsf+OyBapce0W6Enp0LTdaMYXCyuW2KbdjsKvSgwHu/7SP7wIb5qjTCu/HbCn0
7D8ujwZN9e/P/0u2/NvXO5s6YZpax9LveP7HJYliKeZIxDKmrcYLXmD9FRh+E7siNGV1WeHZdPPX
49p4gpzmFO4weMNfvCND75nGg3pQoLC67arJZ/oz3CXWt9wWBdgJJFL5E0QhxLd3TQKlXEjgWZEg
ZnGh17lpYXP5PvuryC8sY5Bgxh5OxjLVPKoO1JD6Z2ZeRrrPpxE41paTKlIDAKYUIR5B8KLCPZEc
XyHGfW9Xo22t+lt0P+at7v7+iC+VqWfjm6ol/2xiWtRpQ9nL0WE65Lp554jQFKOl8Nxt/Dv57u6O
TJ0GrqGFWAzyrEPm2XUvvXJRkzkbxflEs4RAiUyeUrIM7xSiubbwoLT+wJF1/CvvLOqOs8DDSYoJ
AJwWB9Vteast4gcQnmX40AUu2YKGSMFmocFj+x/SzmO5cabLtk+ECHgzhaMXJVJ+gpBUJXgQHiCe
vhf0d/StohTF7riDGtRngjCJzGP2WZuJJms3QYgLZ+p16WHXZcIQv9J1/PG0+ePdXg6UZ0IX1nrO
s2sldwQ4w4xztRs+Q2UdIqxxOSs38ko2Vm2+6Fm6HKy6i1/vatiW63qR7SBHXHmbP+2nf17RxQeT
dOfZEYYrSlbVY7BjpkOq7iRzRWDi57twkUMpJ5Ok+pK77aP0iCjzyzLs//MyLg4bQx8sA5Bycgx2
sGDu8QiOHfXz/Gj54TqGSAyZLezWYNldhrl2+kFYXeuf/1Dy4bszFFVFewsL6FJ6q1OK0guNJ0Hr
RfPTyQNThL+bapcmLpO2UNvNvbo0Vv++c0b8vu/IFD057+nL4iF5qUJWaiEBjiTFx7H2Rmkr14fS
fGMQNz650qxy9YC7BpMdIB6i4HLQH3tAdI/Zvt0wBY3upQycqHqK+zs26IJFg/4FL55ywUJHSabj
hIWS+PUs0Ve1Wh8hzpjjeL5AIIP5cYY0cct8LuEm/0A5VIIN8wFEwS/+wwbR9iubYWzZNeT59sY0
MWCBbbQKx0V/WusGih3rMSE3fj8Fa7Rb+TZ5k7C3hJ+yUEVXSV0UWVHqCnhvDgscOMtxXRpeLt4b
nddYm7bYdtq6K59MgwPbZaoIk9eAhHgAnukS9lv1Xi/cUVhYXLGwmJQru9lP8cRfT/8iB1bkvk2b
RouPrc8Gguq31nBymG4aZU2CEUk4GOHrYqyDR5JjycH7EfkSAErUeVruJpjGAdNDlIstXC16UeWT
0ZOFBjCWb69VOb6rY2ei6x9L5eJoOJtie0o6Iz42JjbszoiHz2OLc2t8oDLabcdoARYxwGOnQEVq
C6+wvZvqpZt8WbwJzv5kuMKCqGcpBlc2Nu2HYPGvK7s4FIJiPBuxrMTHoWQRAryAE2qrgoeGOmS6
p/3IRSdEoAVH64mSiNQcu9MhOq0siYkQJ/wt3w4v6e60wxm++q1ij/wgr4pPEOL9JxijOgY3Dueo
8MXJ1/vFOdpEOOGWTr4vaZqQq6V2C4c0dFMYibYITGN4FEtGKZcW2ob/e1dsfg8MTQHPmGlBl6gg
q0+lKW/M+IgBb6fPMJ8aZysXF2/LerDEm0G46U2STDrWaF/plw/LlGYTBldvmcvEX4cJMxP/KhIH
mIWK+cwYPoLY1+TspM0uTOcD6z6xnGSDTPXlWt3nhzzbMGQRs29TJwL8hj0zz2ovJk0dH3sUezr4
Wt88L7PMT5Rtmfl1u8a/1tRdy9oFpM6GW8FrxsavZ27Tle7BmvQejonxb5XjlfJicYOPrVQjJlpg
+CfXqwwzjnsJQKUytwgSGDbMHLNcNX+izBQejK9uabKzlKPwKxrXjC3/e1P9PrTCC/rjDr+ewB8x
SlEmbZUIXXxEBVcqTKRuA3WjovjTl9zbSfUH7flMp63fUPAaJSQxDs6pYeGm7I2nuc7XJk5v4d/o
6dsy8IZyVyZLLVucww+tWAvya2zuw2I/dr7mzWJC5tyYllft4AkvkBrxn7Dkb+fTyhDsWXh5jVb1
UxSGqpmOFLJ9Bdu2i61gCrRUrYcixlILYeMt1DCKcs64NDm2x0UjbqgkfHTu5OV+n3pJ6QtoDkXb
nK48aul7/YlH/ceFXH75jaGfsqJkT2I6SXVIdsBtO407j52ACuX7uyZRuPqTF7FfqeihZM4/ibkg
lDr/tIAHsI7vZ8o4drdXq8vfh87n5fT/7vHrZfyxnFoMu6NSO8VH3irdlvUAcPIpfDVd4W1aTi6M
MDqBxWegeMlsjac4WFwSpuDkYiRMQjn6lVqkcuWhX1YI1CkQp1OSx8eEWgS9IfYNFWRu58zhb43q
1UNTZb1reFfBHsaUs73J270CCnY8wGbH4gZMJgXK6kOESMxKVR4s2ZcBZuqLMEEQdt2P4Lsy9eIh
XoR4olUw+RTz1ganWNW30QeIO6d3xk/VZ+9bMOd1VW7280qhtgPKFHHmt7GWrJ0iMzVPiMV9xVdi
9/wwLecpHiYufxtzw/SaXuO7vmq+yz9+8eIu61wTlSgpI2o3wUJ1UMyHftY77S9g3DUngbindWuZ
tv543klPUF0Z3KA85vc7DKJTrWZoFq31PrzaW0Tt90OgyXiZyMjbPPV22V+PBaGAZt7N5lyp7ket
x4wNrjMoCyKClWqp7UH1UfqVYjw/Crub66p3Zexp4tMIl5P5OOI6mhyWUxF2VsAU4abJGPB4MaD/
3B0iHKTslDbp9FBay5OyMHJ/QMTV6QjzN+H87zzc/iZ1mwXv1cH8TYclhR6+mdDtqMvgvA5e1FW4
osYlkkNqXi2+apDI2vspdjLROxuHMV/Xus95MmbrKV0WSOoJclGZtN2DggMj+pznajU9jrsq3Ru4
0CRouzUoiJV/lj5UTB2MW/yucmNRFX43berz28BFhrdZ+9iam1O1182l2SzNCEfYxXW67nfS1Lw+
YF4yaTun+Zc1brENirYsjOiYmQuFU4U89DOReWROhVS/dpKtuC4gvWjItbkvDx3G9AR1txVt9b55
Fu6GWQHkWVNH9r3DKXH2OgJY7fz7BP0ChV8UUhgEliHfY5zBxV7U2cpzB2tkElnHz2PotWgR19Mz
0z1ls0zUR962FXmF8BBv6v30fhKfQZzJt8qrcadhSYxhZLpleDHCquxlYoueZjpVWSKLp3roD0th
m3b+v6/4x+BYprrO58cHqIoXX56e12dBxi/sqO+I5A0ARlhjTF61zvb0hwjcIWvLH8lBlu360dzr
tLfutPXJZfdLRidnpIFA9P3fF/VDi43rMSm1wd010eNfPEbrLEtVqsfxUTlSKdEp0lBMkha5fHf+
jB+h45PMnVpg4x7RIVjTHgTI3rg57wmcoBUwUKBla0B7eODFvXOyVn1jNwRi4SIy3fJtJt9ZAJj/
fdXfh5VYpCxPUcGFENrYZSps9lojB5Yaw9GHOGErH9ZHxWSgnadujQ0svKxl9KZ8Vq03vZ1WOZ8r
9MvSEZfhMZauZGjfuZxcjEpBlVFdBVjBpVGfmMejERlifDyvzXX9UqAJR6RNMc9yzgx4dO+duBQZ
D3xUH7pd/lDTbSgZM2bu7K24USJnktY1henn8/kmQbzyq/2UARuuGCkeVzVj9g2O1J6JFP1WYmB2
Hky59i39UHPFZ1BmdlBjzhUl498VM1Mb9aZNz/FRfz095jcVpjK/2VeLeHFG9sx8V7jhaxIfwrt2
I98XOFBadpSsSMsDWkDoTbGEoh2UOeqztTZ9/alIF5igjsyg5s/Z74r5nsIZr8jCvkv/5uduUXbR
58lQ7ET/vmqp73NdTQaCnhEDhtBNMCxDk4EdMQJdy47pjhjPp0O/b16zPQPKheUPKfH0JsZbp1wr
ph91N22y12/Ne/FXgvnJW+fH9Q4b6zMOCbqtSuzGT2OW2r36lCd3/17EP1UIDbwFMBeZZ6rNyyRN
kKVcUFUhOgLVtY4y1lXdrARQMCeH97EvIliaq+KWkACrg9aOGIzGvKfwwQpX8a2sOdLhdlrwBmBP
pfmr2NuCbofEVw9p6QKMgYIpL7MTaAD731f+9WQv917D0hDk0eamCXQR2/dMZ3dt3cZHWhsNV8ax
S4ynk5PZ55t0nT6cb5m1gsc0bxI4+ma+Ybgds8rP5nZmqOJQJG2I4b6UUV59ZaP9qYWABg0Kkyiy
pFHqXSyMUhtLQbKi45fTjmCsEpDrElbgbsTiSNy+2OYbeVFs0xtqJ5OLwLwoVwiZJ0C4Iyvbjwcv
wJsoQgxRfEaBJ1I5IlF8s86ERk5tut2v7ig/YRak/TYq5xTYE2U/HJUogg7LazHbd3QuK93CNAMJ
D2W/b9/nUJ0GMZCq6CguUsPFZVM7Ar+jAAVro1nHj7vuM3/rTouh9QV93w2eou4Fbd2uo0cMcrJ0
WTWruF1VsSfDZaQ7BzIbzbY3J167ax2cH2P/P692rif+kYwEo5gaWsXVhizmbu4jnwe3AFOGldhr
yYw/PgNIDV7PyrGmuoKdr2ULqo9om+2PhYI1ghmTkc5b5PiWbMSNHtLWPGiiL2NKgGPUNWWn/lN1
iHiTRwxlBC+yi62Eie6mFA08TLH7yHOvxkEnTZcDXJ4s2Q7NYUSU86oiHwnWJ9PBQUH0AAPTprFP
u5p5XLx/FD+vnVko1uzE0W1MFy6uJoBidiN1GWmLAQo793N3eqY9WvI5YPREqKlvJnx5gDsAB6Ih
ILsD5TIc4KmBhuioCXFJGHGzQcBd3aDHYbo01JYKsna8VQ8Wu66feMLqdCUu+D6u9rXk/ueJfDWB
/niJzTSdzbLLZ/fZYFGHG2M5p5DZxtqdtumt9mj8xnxyoV0rNs8nzd87C3gsNGIIufGI/kYpS891
HPaaAPV9pWOS9ctYEi655t7ImUyrF9Z1YZj47SfNWQjNCYI3DhZsl+LZPC2FsZpq/ZDPog7lU0aJ
hYQvkrHeavxEus269Uk4SvpBDo5MXag6RT5PbHzcgWSAmK5eHoR6dvW2UEesQmC19coiGCpT1ZsK
XrbwMjHNJjFpPoC4OvFHRAkUriLhRSjdysR9jk8SW8Jd/MCp1NsGXwgpoIyYxUVTEcNZY6glbRbB
UypuIdq4QMchdTNUvDK0Y8QyUOLncVyl8SIZ9i1oQJOa9I2qbWuK0wo6k7lPYi2I40VqwjgcZk9z
kjmcdhmcWOs5infT8KDIC9S0thwzfzpSI+ufQ+m2NjdGvBaH2ypYZTBn89sk/lVcE3l/lwnNr8Gg
O05gbJrfhPzhWFW9KU76ASZ5lx2jBZs3ziKOtEk90tF4A3D6fJPfyQO84soZt6a06K1F9kIJ+S5U
/Pi1fZfkpXGHs07I5wo5dbCjfHk+Vn4TLKre6e+C9yFaMDt2XV/4vb48Xz5yYMquJNDfFm4eR6Ux
BCySwRER+tCdBoSDF1fUO8EuUz0r3k6MZ2D5Bh1fdMceC1e8ayr9Scp3EzXhcdoG0Uqr1ow/pskj
8PaMqcjn4gb814bw/KHdqRP7gD+mCwAvfenHxa4x1/2wT6b7Wn7G/AY2kdbvjWmhB4tMXQf6Ii9X
EccerNmrJknqt3T965YJXDib4NRcErqM3AgNKdC55bWBNoUPonKoJJQr/U6OV2bk5GTkbIKFXRa2
enLyzEWaU2JjBCuTGkJok2+BMKFFPOEH5LND1p6wUDdi9yT3uPTBhYD/4pSv52N/OLsBEaZfH0Qg
iYurpoHfmlwXN3ORnMVZnA8Mh+qHxqO7AyUMB2GdWMydTnu6t0XhGzpzZowCLjvsfG6sz1N7d2aA
vF4PiR8ZaA1sJiQW/460GOK53BBN8gpGNKjuwaH5Vgo/m4iYstNJ+/osvEYALutLgq8RW6EDu+me
QMAmu1C0WwNyoR9yjIRu078l2sGEJ6H6CobR5Q1i2yzYJUXvdDGVcoidVJqnvbYyXqz74AH9hxjc
JhxFOXj1YJefX1UqF6K+KSLwF67Zub3sGensczHBTTiCbu1V0hg7ensp06VYL0n2I+GpBU97GyBi
Y4IfotbZLjXb3AMqYlS/o8GHVKH6gN853VQr0W3vMJA6e1btb9k8QXXRocMaY4Iv7qcr9UMYGFL3
aLKIIVOfGCMSEcAaSR7BlJvmLBgeJbxAxGN6sot0CbkZm0kcdp5N3ZvuNNo5H91KG20mRqn2c75C
3I3MI7q18zy+YksAImxgJf2CZ7aUN6fUsVDCvshXyqHaNzHA32/xstxfF3HST0KmHdAen+PV+Ew3
neMA8EgTO9T2yw5jc6cCHRzZyj3A34XiTtvT22zvgDrtRZSfxPztrNwgaqFKAE54pMMHw7N1P8rI
L+GybYDkueWNugHfMIs8PU1xkX8U6gyjPYMt/uh+pajXlujkOvcUzWj9VHLKa7Is44fzFDCZqSvI
d5TvxsLSOTAaUG3aAQzzLAvhlb7hMSXQFGaV9Q+ozhXjga7UmQlWpIQwL1kJJx8CCvXhIFlziOJu
ESTwmRejQQd40cq/Otp2vChKx6Yjtr5aHJkBGl6TIwZfA+/VnVD/fE6IlJjhDl2l8nEvUoLtKGLz
uhQeo89Oc857VnjEE0elEi5iDI5nf6HjKYJNwyw6wGaT2cmnSbsvzQ3mVQDMGHsKDtdSV+n7SNO8
IFDz0VKHcvptZs9qJtGoBV09hJ+UXUIJyXKF8fBrkzz1KpAG6cVi0QbImSJoBGtwAad0XYHNPNbV
ToVfU9IFbuQXJXrrVWdqHe2do3xjUd86rWDFnLYUG8FFysfuhZgTa1kUz2y65O5SvuiwCpBcrIFS
MHrIPHlkaFPuhDlAARIBfxdSrWNqeB+hwbURnRaTM01O0yxj6gDxbYiPiDJ+EE3Dmur9aWOqN7Kx
bTv/TIZVH0PdkRVsxeiw4a8YP4HylVBKWusAJhVr4WyzXeLOddI5Dx6N5LaN2EDWhvZUtlShahxw
YHlrdvsiG7bR7KNoyby3oNpIG8kmu+fskToUxTtHeih+tzgtlIv0HUsiUn+hu5aofyuP8LJ4S+gr
TN2kTHIhQSnM/pR2dFsPjN3Cm00fw0O4Se5Zj1q91u8GrEJkj7Ef3dG0HU+iSW/T8Fift+AbQVnr
ihcCqWKMPF32mt/j/BYt2JUmNMymb0HPU29SiaF2fV1e481+F8xeXPvFuaZbRXqqcQc/cGJwmlHQ
C9mXJz9X10aDgQ0m2xtUyvDxivaIcUc1whFMEKX5DZaLb9Fj+5kdeNvWp2S60+c4uM1Kf8L56lR5
vDEVkOmRQfABNrexSXHcfJwqW3pIUajJdrMq19TcXGHb4KTFuVGtmmut1O+1wPkOZSqYJMYiOcMc
pvyRqVhBPeo6Ay6AiyJrkUrLhNkHEECP01PuoDKIVfccb3vIsbUzwzWcuF6c4NY+Fvx9r17Z6qWv
1tZfKcx8PRRSZ4Q+BcpLhWVV6DqTLpZ+wD8MAG1GNpAXGyxLrWpnTDdnvILORPzPBHP5ugd9Aueg
AEG60JqlIm+F097ABtex0gMxCLm65sr4jS4h5a0ZUSka8JJuox1rcduLNO/L50hmq3UzKbEpiCPN
rm0VVtdEr14kA1fH3M8rw8N1RStn/zumIiAfi340rVoc18f0ORw8npR6K0lvoZUv83jLNHtVKUul
QFx/lBwF5h3jbIJdElbPTVqg3wvTMW6HzZkuDXbJiUO9X6Op20ezaWNVPWnJjXjeCsWhQj4mnoF/
5XZbPsCOs3MZn77qQWNeOjG9PvHA1LUCyLpfDZmVqqAIErDOYgiWMGLEWsocH099xopE9Jbdq8G9
RnAbbgZd9aRHtsvrMt7vjbn5LWJNrFNnBpnydcr9uarMtrQmwZzjwWCBjNGXVRTWKCIQjnhsNr2v
XEPeyvO3+G3l/PGbF4UTIdRDRa5YOefFTA1meA6qULE6SwNGBzYmQJonfliHlDB59PDC9VLo6ca9
RFCBculK5PnTpkezQsb5DLU9h/nfn1U+n+2VyAMYHMmX3ASkMkqnOeQbZ0Aa5uHZbuSSFLcd1/kV
uY5+oTGVoJpqOKNbPPsZ+PrV/fnj8Ztxl+EpImQHUX3WVaRYlGI6gKbTLg93qfwCd6O3I5r5MOTj
RRBg9ljb8kZsvAiCDS1LEI24u5+WknFs6YcL6ByShaW7Qu33MKdUNieKYIvwGCAEdVJCsMyX8n1e
+0bt9cKyTYkPXBLJsTsks2jE63B2+x3jrT45Oin+ggHxol8alBPjK3d/WUGb7x4jFbjcSGwldLYX
z35Q1FMnJHV2QAPdnW47jd93jNP9kDwp8KFTwIMpBzL0oMTX3eFZH/1GcyphCb9Wybx2WlbVDnpO
e3bB9GVYZ2vgzlZR+dmG6L/wKbtauPkuQeCDoWlIisQ+bH3b9jKlaistFXUqN5S/yHFtU3NJ+RTp
Qxxt6asA8kuLiVybo5Tsk+4mY2ynQA+CsSK+mA6h7SS94bOYBG4X/TLDX+bpIbceT9qtCNCr/2yG
FUXZVHVTw8uSe1haobgZkH/iqtozrA8afmE2LxN0rJw8Ay8N+b5OVnRq8QT124dT5J2VX+fTvdof
o+JGlG/U8lVHs1cuTHMhUXErGbdLj1hn2hKjnWqdeDmVE2aPKmykvobG7IxCmKL5pvgy4XxXIco5
471UlHdy9V4lqduSGQXNW8y/KCwgwj6eLTo0/yQm6a2eg+kuwQnD8MQBmW+MWd6gOsL52cBwXVKe
BNqV41rXJzubStvCFuS8Zi60uW2QqSl21LunCRGJ5euSV3RuY6zVwDWGlwnsb7gcKq8YltqVPst3
vsX8ZultqVghi/N6/HsnkJKmS3Qjp0CWkwtujfv/+E5g3YD+kv0AeBWdIPM5wAJlzqSuDR3/uBf/
eQEX+6IhnfTUlLgA+a5342W1wKgPsJtJaznB0eia/Oyrtnm5DzN+ICFbApZFeP73DUfj1IsngYpg
mzmpcDtpH5mQ72K9dCImvBuHUoZT1xuBxDRVTce8D0Gv+/GtqYV2SEnY2FuP0xtEzDLELlVYV7d4
gvjSlffy3ZmDHAuRHHRaU4UOfMmOFJo0i8dU1w6KTmdom7AztIJPScKbQM1LSzlZCJNbDR4hAME8
duXbVsROjVq6Y9TL7L5Ll3FSz6qyonKratuV/rnfFYELHRFhzlE3FwFi5zdc7dkvuZFIXpxVsjeH
j5Z0njT0ZCwrkOwI/h+su/KGuj3pdBgwwuw2pFPCAt+kwFfuRkTrMZG8bwBMRaJKaH+QNykTiJFt
QNTejZRU6bnbAEubm1E+Bt0vw6jtFpPq//vBNjMSaMLPWywP8O+323HuF1N3VnF7ZabWIg/yxDdk
nVjhwrR8DNGszhkPvu/4xf2+Os81L56LxUVwOCMD8G2jN3XRnLKGSlOEYFQPY7WMqV7oG1O4IRpv
IBw5HTgLeqsI+nqnUj3MQca3qXBj0UUyikW2a3VXKu6XZ40INJvrMVRyVE4d6/LrRluhFNLE9YiL
8zp8G6n6HurblippI60oUWB0syxBfnmth8qVcQms1lSG5NFJvPSjU/9ufqX3DPcrwG0lhkm7W5Rl
lX265oX7U8r814Ve7AL9WRiqTOZC5VdAKfS/usfIwcLkHK5i7YlkdaYiaqRknONuIDOnR6Dpqe2N
1ez/vYS+9+N4ZgZFXlhlDPp+Iw3IxrkBQtBppBx46T2fU8/o1rn5bIqrQFXtTriVIvQnbsn6OnZO
/9Uuqn73T7xfKl/PBtBQcN2UMfnkIGmdYk+avFPtafLGxEXsypK/VCjM8QQZCUOECjbCxrdOsxyc
eqtve1wTQ6+Wt8D0InOZab/l7CkiARG9RnR6fXGCDNl7I1UQMDm7CCnMIPuRC5MSORVa/owJC75X
3rTRbkPrXfjM1LuhWfXiXo1wMgdfqnefiurmBv4XphfUTvDWVU/JNX2zflFP++8bUpkSI+Ej4Lj4
iPSwrdqpyDJgx8wfGc2yQCImS7upXU/gydJtVr3Eynqi8N1qv83mo9R/y/Rnu+ZRmio3pfYs6NjX
3AoxtcjeBhqSZrXdM8NY1U6T38iNLTPBOLrsm8bkislH3O11/IqKpcLwAfIABXy8jQVAxvAFKXHH
AzoWiOcosDgqHX0ZDL/8ofUHo/WnVyN6nniIBj5eHeKfIq/WKhtirkd2nw986ylzbL+BWC3ja5YO
l8fZfz8sBEdQkmaZ4UWCLFS6NVZDkx3STypJK8gY43vLuFzv5hyekl8NKzFcNdnNhBcsBiWLwQ/s
ZClh89HRhLjhlQfmOszvk4dJgahhq8quvMpx+SnkV9HR4PaIo8Hsxv33vtxW8llMgiEl5PdHUlBr
LavPE+5f7E62eLrVp50Wvqm5p4xPE76iOdVNvjRlLukJc4VMAMdT30XVfRrcKBxT2gE8ikb2nR81
StoEzHyRMoK7E+h6mtIk1p65tk4vFeXJgfCv6ETM2cCXdQekgnjFZdb7iW57n6Hye5XUx9Pk0b4Z
YZw3Lv0OnDpykrQGHp5j0LWjIuJNhw6oRbO6ySY7VFw98gZ1axjPGtPKh9AZF+VjfWCKUtzP/qft
neLERAyr7JMJnqLcaHQP82gO6WWSTnFpIMApuncF/0Cdjt+sWc7qj7b+KKTdEL3BvpOFzA6xX0WP
E95GB+rowt0kU84DltRDlRCn23DYmJhMn2E4GK5RH9RqFbbrdqPuMdFCZkb/PUU8EniMctOZRqx4
fjEVryHkceKFcLohAgZlhkK+XSPysDVHuOsL1wLp30KLimllxV6i3hcEOs0jHJrsNoZQeR6uEPgu
c4z/rGR6ITToVQnF1cUSMUEyGZZgskTusHjgKHpTIluqPI2qxGu/wSiaZ2ERtCy54tp0Ou7qE+2u
g0SJtgl+BPh0Yh1zJV+7nJr7uq5Zw0v/jxhZ/zpj/8hWCSeCySil7KDMQ34UO9qPcpUEK1pfhuyd
Fur96QOxvRttEtPVHJCRebaVtwwfbbTV6Yoe7bJ1/5+rgQj1NTWHf8FF+EoVsyjbRM8OEn2OZMmE
QfM5+eWt9T6+z7UDJf+07ugf+9dGxdSftmWShf/55Ytio8JIdjjlWnaoPHPBmImOGQTTGOamMnxm
s+V8rSAmI3EH34zztLKFX5gD+xQhREEXc5lmyvXbEhtMLOaLLd7PAOLzEZyb9g4UlsqDjBr8fEzN
taztY7i96a9UfU+txk4J3nLjU5Jfz/3/QhZ7GX3856ESsM3qhNkH72ITNSQhaozKzKgHRbfzqPn8
k0havEreSKItODRZfMWTdMfET6TyU215XbytzTHOH8Hjt6u4jF2DsBeb0cpw35CeUzit01IcGHQJ
75qH06v13oE/rOdWS/ILA+BZ+5ZV7sR3j00tGl3zVn4B2PCGNSncInSKuNvgF7EoKrt5CnmaNilk
U9jCSxzZgwny5aYHRV+6nYVTvZ3uC+ZOdOd/wcG/KH19u7GLAz3OutJScyM7xJ/hW7nKvWRPbAK9
70Zfpv41VNRlpe2/fw7dIJERHZjL6l7fikknt0GG7ZK5zjHQmPWaCD7YSwAXQoPP4eQ46ban2KM4
KE9GMiaObm113lyLzi7T2/9cjKkoikzFR2de6++DT271urUSal3JKj8QmSBDCUdbfzEcYwFCbELw
cS3Fvfabl1P2td5qp1DnAYjrKPe7G7Gy+8BlXkp4OK0Kr9aOxe4a2pWv5IflCy0CEBWNFMidF29Z
q0ah1ZooxyUY7yTq3tYylfZAuGdWTrpkTIXewSHdwjppfBzXkQfshtIOflUoZIrx15jvJOkd8oXV
LgXFIRA45y7S/BKIR6Mij1qHmdeXeEAucOVob1Mv3cUO7647dB+WtlalzaE27/RwJkoHxANMQzZH
lTq0zGoPIxR0v8nhT6limzJNBFfLn0u0JyfevlOTs8Impv+1H9vbsN3n/c4sNPzn+IXxU1gk6xrj
Xh00bUboFFiuqe6xDJpIwIvnSulXEuLMpnlSS93pRUaGM9mJ1QdJLO18+JzaV6yjw4DrPa/HM2Dw
EwYdfG/hZxEtz3Jqy6Z9fQLlEvkyrz6NP8wL8r5QGFysvjAZCkG2svzwxRqWdpaKw80JLIpGxZeZ
rfPNsMNaFeXxOeVk352ez8+KbgMbqFVyrG3X3KXabxyyglVcrqACX41ff9gb/rzCr/j2j9M1GSQz
yuRTfhAYdv3oienPw5ssMgGuYQTu9u0y+4jw4dMXmDgp5n3TvegxNivLgCY6UFIEm3amsX6WkSnZ
2cgMuSu1HZBg34QgXc1y238niJfSmK+HSqEMVA0OufTCL06LTpTwdYvC9IBRd5mDgbLeaQrCNCq+
1Om9iJvEwpBgFdHfsCtiNoOM0JY0vIxX2Kpgc2ow7Yh1mZc9IV9vH4fertB93s28pthnGIA1pp/o
4JA/Mg51yzB2rOw76QFrNMzjlo11JYn8Us1enD24NxB3odDT59T3722qNvIM/xAzOVhMat9LLoku
anUyhGqBJzZJhcMZ7gUnd0o3GKxenZm8nJ/4z0P94wIuCgBio4dCC4TnIJI+Q5BCd5t75ar0Ix8d
aa3uE0jIwT2pw9k7Zwj+ISC+sEjjwU8JWjVHxreZXvJVQ6T5bf7ryVy8bS0xEtNIuDCk2xbqJKZj
cPoIlwpyzbdqVVEttpk0DN1rqqXLQsS3R3IRDxTBSW0bhXdCO4p+UUJvA9U34wIAbishdcT4Q2z2
mYFpJ6DmuTcSCHbxlG6Tg0EPAdbt5E44ztKUC6qjiqgkPL/PfXfcdM9eQLutrJE2v9Gj+/cXcjls
9+3KL44CyaxSQM48s+GO9lV+M66a34HmYCvDzu8xP/FaHcvdNVnrT7mwJqmSSOVtLh1cnrU0Qock
1XQWMSiSrewY/ukuO60U6yUaHtsT4rtN2950fG3KIVdRkngG2tzMFu+DwA1wmex2NIfKZKOaLwma
Fe1WtthMHFFe/fsB/RSizAJ7Ee8bjMa+NSCVoRt1Beezw4yIWbGYTBzJ1wFSlZTjK2WKKVEXKn1i
XClnlpHmTOPSGFZduc7pO7MrSNHcM7t2XRfynq8X9+d1XXyFptanRYk372HaT8/ICebR/tI33gVh
Qxlu1FGKzrNMErBeu36DrXIGVEXoSU9OL1ZINa55aP64MeEOOYMxDJLCS7l/mLZGHTd8BMHr4FU3
ypKNoffQiSo3rYeufI3QiP71+YmUw//3W7qcQvt6GkxOKSiesIVldubvTVFv5pAuqfJD/MjoBj2e
9Kb+xRS6XsBcXArojNB8UxRnfB7xveVJ5RJnvKheBG4tL4XiphqPdbqeplUq3pbyIuF/FRwmvopu
H52+IgmQwf2A9euV/fxSN/Ht0i/mouvR6idJ49KD194VYGHn2H8hvkfj50Uv2hZ6FtZ6tKnmEYK3
Qdij7WvhHJSODjzrwXKvPUzpxx3+z6d5EYvUalN0eVDm5PfyGpnYVsOFY7BTGCIAn3/F+KAC64xW
luWTLXZk9u2SDwKGQezlD8gGaYHMoqd7LdqHiOVI+Gng7CbmECkMvan3QrCJejiIHjIFVLgl6AkW
K1oHpwhoqdpi6EeKN4Vb83c4LnXNPVd+2Lv4UCSDrT4iZqI0DmzyxC8Dx/GREeYyvTp8oRAeCWSs
HrJHJEwhM/3D4iwsomDT0EFPwWk/RB2kocGLaN8xtn9b9R7/WUh9yYvv8dHd5LSWmEBRl3W0JPI7
iUz8YTnqlMJS6ldNfSyKA54XWJfXCpfT3dIITO4woSRlKxyIgOUM9RR+S+Aqmk2IZFyoXy3lqWOe
bBQOA/Klabhr+9XpdGUx/fgN0q2mj6BqCiqci+CgVfRz1wXEaBrzogjXFvVtf6TS4uirtrZnwsKn
ToFrPTdRrwGffsrN51b5//z4xZY0mEqQDA0//l+knVeT40iSrf/KWL9jLrS4dmcfSFClIJmyxAus
RBa01vj190P27DaJpBFbPWbTZlNdnemICI8ID/fj5wS7YtdulNvuuxEs3ZvkSYDZfYGO9MgAhyIC
ikO1XQQb2mZmzoFLMerpJ0xCACe2BtfrkvgRuKNnHVoUW0qSFkgTK81abHe5dyN7N672qTXvemjy
nEfB+Vx2a25v4jrI6n4osDhDF0K3c6Afg+Co0jiFlqxe7Zv4sW6t5fUvVi+8xZg0EMUA7i8Qwall
J/tSHMePYIRsfz/Yiq1Rs0/vZOXJG3642WPBQ8pc1bTONisP+jEUqSCzNsbcGuq5QCVp9fR9mzJB
+mUAGEP6s6Xnb9GTQQ+WKc2r2dfGeTT8VaUtvWZL2vj6GOTxdJ0GXidjMMYxnrwMeq+1HMcK4keT
fQ8Kz1uGN5kA8H8Xyre1uhc16NB2LuxwxVIDP5wu9tWru0we+JdPGbLR9ZcenGJfr9v+7+2I/5lf
Y5KFi7yqeqc9fcx+8L40IPcCHY1mOS+6W+vFL2w6P1uk3+iThHyIK2pmbi7k4k7X1xg99mRuKivX
vDDkXafeYz/+1u6DehHw4gztQN3JRHyR+6XNIf1bRs5SfFIehAd9rX7ySE5yWjm3on/ImnuUbQfi
nGATf5r5wPEwny4el7ZBx82ouzS9toXSKzWv8mOKaI1t/iJvJXvbLr9p1JdBXmnxvZGtJBTQA/AQ
q6xfAs+t1bEPpnCXkbszoGURboUvgfYpBSmWrrtuU1R2N1fru7SzRyQfGHwoNj5wXepQmNRVwmd2
yPyt5VVPkUyzuTxkd03joFrT+/iA/qiajAh3UlbkCVQB/JFJGt3Wy62BDMgSQuAEBpT2wUzt1FwL
P3P0c+lqm+tkk96zux+mVRuLuYS4vDwnEYklSKrj13wv1JNbw7hJnAfR2znFMZXvOUUG75ZurkF7
NX9JIEnEGyfa5+otuUxDJPR4GmlqO2p/xCBLFELb5tBSOtkM1oNFo7o5Dm1UQew2AIss545KZkys
TFtLdCPL9KUuaJEstLXbrxHg46oi5104e4iddGEdZw9Rriz8ctVKix7gDr1+Ha2tv8But2itc1vr
6/TJeIuMZaxtXW1ndcjabiHNvgkeUCz9DGeR1S67dpsPNj4paxsfH2i2DUQyAfiLr6DJ9Qjyon2u
0wSOemmAql/QPSjtl4a2tXTNXusqWxI217354gV4ClibXICSGSZd0pNQg6fMRvdxrOZr6pbTH4KT
qFrkNqBzxPrg9EBiMzjOZREvvhdOP2ByCYamlYdBO35AvTDHqAmgB9DweqOm8QJG8Mp4kIU3a1Xb
Mh2DXrtiklp0Cd2nXPhSpUvgo9en5FKACYqNDm2Lhj5KtRNPpCdO8fNwiMYXjJY9B91TIBILyLZP
jmsX2cETim5APH4Z/dcqeWuTA+xLerlSlvqWjHS0hLV/5pMuHIpnnzSJeR2rNc22FEkzkzdU7miS
UfuvYUXuvuaNPPDMSih4Ix0goUi4dJwfOZomFqUuuAPAnyJKpq+8aAPfr1NR/NpqBMifhOfrX3nJ
l86+8kMY7CoOwcaYnXaB9Nny8DIIS9T6HKQCaxSeY3+V6TAd3Aj9zf9C2v3CkXdin56886sjD2ov
ryrsg8SF0LPn+bvKv/ZQNI26NKhnrkcCISD7HS1CACk/k8v8pqJbOutDU/a78ZGigzkzyU6aI93o
ZFuZRZfXTl+TG0++KMRJgXMw25eyvgsjWiG3dXorVnfit/res7V9DgGBuoL3athDEy7L+7ra6MMx
Dl4gRU/8e1qKw+IGQV/fBtr5/fqqXdqA0GarKkgLXusfagpqSCYQZu3gMdcWZfaadLdo1tJyQZ9K
8Bk4IW3AYkBP8y04FReQFOwxHVKL0Ljsoh4NCuphi3/n+f/Pj+7/um/p8c9zv/yv/8eff6TZ2Bzr
VZM//tche0uequLtrbr/lv2/8Uf/5z/9r/M/8pP//s32t+rb2R/gwPVRZqzfiv7xrayj6t0m3zD+
l//bv/zH2/tvee6zt3/98SOtEwTsHt9cP03++Pdf7X7+6w8SMyczP/7+f//l/lvMzx2/ZfW3f+z9
2vUT/8PPvX0rK36FZv0TPouRwtwASzC+M9u3979QxX+atHJoFjAI00LI+49/JGlRef/6QxD/ST8O
CEfuTfIb7z/3xz/KtH7/S0n6J8zvY0eTjLY2GkTKH/89A2er8Neq/IOn6jH1k6r81x+THoFRnluW
CXpE2iY5IOkCOt9hRqlUTR4M2bG9UfEWGGmgMEUhfE2v5hrdpxZHtaN9Bt5brjbNitfhNoCOZ+aI
lsZL4a9g4b+/Y1R/grzEoOv2/DvkLG+CWOE7irBFIK2u72IRtgkIidxFUkg0zEH8ufANq6BtLVR5
xnW1+Kh2unloS6E5hENqrQActceTJf33hJ1O0KRS9OeHwSOpKdSvR7WQyRHYto4sllqdHQ0LKbUe
eK9FIaiNn0tP3na6xSV+49LK0AzGTDF/fKlNp+TE8jtM5SRu9mQxrWK5zY6aFdK732Q0oAY9gA2X
C/z6KMcL8JqpyRMh6RFEyc0uIzTjbRX2e618diqyCz7A7mwGPHEebv/3jIICGok78P3x0D8dV5z1
kjFk2VEK7zKtXg4graM0v7Fq1Q4y+c5oaa0q1Lm46PzG/bdZBRFvlLtG2OXogSdm02DQ+35ws2O5
6oDBlcumWbi3cB7TcmIgbwaUHrLtnUzzbL29Pr0XV/LE9PRNLkiZF0dBdsytfRKBjDXcbaz1j9et
XNpC5omVyRaqHDSRfIUBKlQOi5w6JbXK6yYubtNTG5NIKlT6oGksLztWaJnvQN0CQKZ5vMqW1ldr
gxyAXYOlncltXpo+SxqPURLmmvLOm3CycoHlh73qm+kxrB4dsbmzoN61PNe+PrY5KxP/kGq3acLA
SY+dlNq5p2878JAqWcfrZuTzdMe7H44Cs8A2dYqJ8vSki4Qg7bsgHP1QWo/ZxGP6IOzlQ3vMPtVr
iTZzYG7JS/gk3HUvAJRnIs8LXnJmfrKCJCnq0M/9jM5JHQQg5ahQW10f4oWZPDMxuVNaMYtl08VJ
rO5TkjxUA8VmCLB+3wh0styOZNtEeSpC6mmB7ru1Rk8K9EK1+9TCMez19YxTXJqtUyuTPRWRmS4t
D6dwacBRWtf2u7mD6cK5pJyamCyI6bRiF4l4t1wcB0i1Ypro0QdLdOgZDDTr2sqcccHxoyen/ZnF
yfr0smXGSiKkRx+soEgbC+0tQwbxmyXOHPUXp48gx9CAlBjA5c7PXJO0D0glJT222kNHTa8MtL+z
QECcDSppivWhFpyFLWKcEaDM2Hjq3Z88fP/GfiE1RAJjpAKBDfJ8COVQ0P5F3+1RJKXQjVicupsZ
w8Uj4dTGZJrUIKd4k9NfFey0NfwUOQpZdFmq2/wtXI6NfrKtfrcgWeeVcyt+V79TS54jeLjoFCMD
GORrtCJok29gN/Wgtsv0WCoPHtAqUzt6KkC3fk5PfM7QZEt5dV40Qp3jfbx2K+uro2o7P/3im9ZM
6HYhzuDx89eIJhuLt6Nj9lbFyt1AUn9jrVrIQ4ObuYm7uH9PzEx2k5CnuaNWGbdTU8GnbaxoKFOA
vdZOBzBVWgZ0V18/+i7dwsqor8U7lIcDMeK5T3aB2WqZHrFWq+KObrOD/+CQK3B3FjAtCoxUzmZ2
wThX0yPj1KJ8blFNq9SyvDg9Zg1ootZZBsatlb0MFA1aKZw5nyYl+T+vSJC1dHvyNvrYuEyKlsZC
iT1Hfm7lcbzrUBeD6lnGO+Umf253/ZO/dmYulMmz+YPVaQ5fLXhmqF07WnU2EKba5B3t5rmTl9VR
f8s3o8BBazfftFe9tOsnWk6yzVzybNxlH+YZAB4PwhGE914rOQl1jESpqkzHZyP6nDTi/KGpl7Iy
F8ddNEMSQyaPDLf5Oyn4iRkB+Yayd8P0aNEkpTWvsfAA3+3vLiPEWbQViTDzKTTtkXc7d5qS26zu
G6U/ypsxNVIuh9tm6y+1B+NGtKMb/xDRrT2zNZTJBGKTaZNAZCPJBQx6sjXCzFc1KxhGm8LB2cBN
tAJrvxLuu1X1MA9am0ykzkk5yk4pIHFJcn8QBJbTzvXkqs0PjbAO6lvNdOzWydbXB3XBiCICNifp
NLb7THtMWjFwKz9oskPoscUF2VYSZ+0G5YyZ8SY78b1xLAok6YRStD3AZTtO7YlTDBbgTx1+8gN0
2SuIw1eyUz38/khA90k0eoHgAvB6bqKCSn8YYjc7yNLntoBTR3rWy/zmt43g2apIboVrk0TJuRHa
aup6CNX0kCmUFUYRaWGdeHPlmMmxP84W6zHKDkFWC1R2crtYulcmnthAHNmaN0ChlzW1RV8IYf6X
acP4lSFOeX1cEzi9jkn8eZT8gwzAYk9NQhErd9zYcHRnTxn/M3IRxq2PYlzyHfEu3g3KKwkC2mge
5wiOpymQD3ZH/zxxDKU0c8kUHIdcZmw34OrqkdcWjuMSvU4xtZENPw7ABOW5NouPjj8OmO01zrUK
48m54UQxUwEtOmcvAoqIITC0oOpUhXpuYkePOPd87NDgTpbOgoFkGqa6jlYBZdecfaYWdPhUGlco
7LxJh3AdYu2mX63cVqKtx9q6GQRjDiD0OF73YTVTR744YJwXJDiUwrQvnA+4pxOrHZzB2Ut9DatO
W4MXrYLvkTP7kp9EYX+u6YmlyYWuCJXni5rk7PPU+VwMCfRaQ7gQINnK/blG18u2IE8gTh/ZayYb
UujqRCYacvZFCBlXqNnW8CAoz4Y3F4p9PMFYR8TH0ZXjvARMcD59jRwn1qBiyO8BTpcDQI/MncMr
XFojkqWGNpIsA+Cb1CS6qIzFVm+cvVlKW69P7/vhLimzGZ+cszLxhMEfPEUzsBLGMowbKko0uaEt
IzWaeaLNGZo4gum4Ax1wpbMXWgTtm5TOLGShoW65fnhNAsh3f6PRmYiOQwyY2ugjJ2dIYuihJAuY
Ka3qU5HGSy+L0VxLeFZTY/qi5N3fmcATgxNfaDutk9pgNJjCZSrG22Awu4OZd+lMXV4aZ2h6eox6
8+iLkKPSpwkdtzNrVzZp9YuhXg1y6Gfqljbpyt24roYqQPCYpLBKtJW/y4ZuJ+cQQAfN9vr8XlxG
Xtlce6TJxLGccDq/OXlyeExivLLT7TQtXMBG5qbz1ZlH1UU7SG5SygB5bZiTvdy1RtGnjsu5IQpv
fqk/K2r07AtzVA9zZibDyTRZaJIYMzWlBkfZq9VDQ+r/b8zZyVjGjzjxSTmk5zbmlbjP4+4xLGh2
jIT7Ekbb62YunUqAMjUVCmiVo2lixqoLv44lwdqn7oMZfZOEX9d//8X7mSoSaRta+dlkE1cHv2xZ
qeQTF1jJttLUvVslt0oIK1hUB+lSHRJgiDAEW8WA2HkFOvH6B1xarFP7kxfwEApiZg4slip9CSoK
0fKnIVdn9vOlA+TUyCQWiP2C4HoI8IiqhWEUIpO+d7ZDmd+qQMfjci4p8zG+g4X3r0md9noMlhSk
ZhM5+4Q+FAjuoKGj4cOmDfY1sGrbqbVPagdZw380le9V6BOXtFw37Ntk3F4JLMcQyw7tV6+sV/+Z
lfFEO7ECh4eQwetj7XP5OQhioKBPCiHddSMXF4wXERlaypWUGM+N5LlQwR9uWnsSaLahDPmqQxF+
qIQXoay7RTV05YyLXNpoGhVNkdhYHPWAzy2GUWloNQ+CfWG9SPHPQXm6PqKLLnHy+yd3WOh5Vpqg
9sC0wWWsISEHCFjae+0h09pFqxb/4Xgm+1rwdKkSB8Yjdv6tJ5QwAcBLdH1M4zdPL6/TOZvu3STs
yyHDhtJWJHVoLpO3jvbSDcr2uqGLi/N+/UPJSRQ4OdHVuMvlTjCsfdxbD6YbHj2nnxnLnInJ+ssD
6TZeY9ZezX/UJrBC5/U/G8PEAaI2KcuiYLKE4l7THyTv7frvn+Bt/nzhUZEfq+DvkzRZ8aE2G8oB
4yT90h/E12ytfO9g+v1ENzwsJzsZbdPqRbCtZ2l33fLFqTOBKZA6kXjUTk6EtGhlBNc1a9/pxTao
jPsCFujrJsbZ/+BpJyaUye6M1aHxS5XdaQaktRBSysF3/H54Avk1mXo8zIIRZTKOqO5aUY9Mc+/I
aXYbDxmUiw3c9VHtV79Xnh8jWgkZUrCY1EWsD9QrPSzrVh4p5t6Hh0aKIWFArDqFuOD6tF169QOf
VCGgU2ngI21yPm9J46iNqdfm3n3tSEmmD4goLL2DQTpbWgFI3KN/up6rekyQ7O+eeGZ1sl2LtPIE
WcQqwnHbeiOJCwvqsOg+fAkQW3pxN8qNtErX0UOLJEjzUCIQPcNfOekH/fgJk+1c9WmdyzKf4Nyj
L/VVvWl/WU+d3d3VG28tPZb35jHbWvfuccSk8G51Fs56bJKmBwpSyN/MzL4vN2xy5GVRTAK3MPEs
mMeEUtQLc594xbHOlI3eEnqggDCz3CPGaLpPJMsCZ0a5hfSsOTmRXS2vCmdcbz6jym9CJ0GGO5Oc
zj24YZeQP9U68VDLriLetM2g32e9gP6RmQS1glqDZUBN3klN/JQbngxJRpK4+qGMJfGQ1LoW3wk9
7AFLs6p7wTYiz6u3bm1AuFv0pQCWWLJ86dBbVPoXrWcK+qo0G6minUjU++rODw3R2SRRAwuyIPio
6bUdRIaJmgsJnSh+Ax2AHLQqMoqmWa91M5JRWWwMj06RxClcWtzUUuLilCAHFMukgmehUaD+cYzK
GNZWbQruLy0gH1H0ehJvSylKg51juC5EZ0oTpFvqvCV4SeijYNPPJKH9YUZGYS2zKmmEY2pqUbxW
MwXUdla4Q3hvqCWkhEPrqtKdpSUSaN4GTkcIcKxWXgmZrFe0b2fllzyVPfTkxW7Uq4WOTd+2cd1b
8ExqISwELaJqSpt/74LcQWPMrNVuLXeuASiyzd1gk5lhH26lNqKlVuiLwoECSpDlY+UU0HbqfmI8
6YLrvGW9WrtbnX89bCSCvSdZdkXpPi6q2Fo3cVcclDATizWUoI1za8aBPiz7Cgy/rTqSIN/H8OjC
CKYnYM1zT63osSVr0zwkaeMBkuw1MdoNrmhFcFfw9oHrtEmiVH6V+wLehSgWFeRjKFchtFc66vDY
wUGWrtTMLGiIo4G02bS9q9L2EykG9cakUzWE7v2+SFEOqGNjLSpRNNz0cYpiRJEJKPhGpYX0SBup
Yb/O+gimjJo62PicMvxob6Ud3Cjo9VnqTiBQ+t5aAbAHnl5RvajCQaCtqLBgPQgqOWdNhzyDTLV3
R2lg3w31bd8LoXUTQPk4csi5QQprcZ+Xt0mToInXhi4oeM0r4N3qagMko2qVo1iUE5gw4cBC1K80
Iy6Kveak0Ix7RRogyUzJ+LHrh0p+Fv3CB1RmdI2IaFAkxTRZCqmWh7tcFp0WIsNOIHHg0cOJcFNe
CYD746beDEOixne6VHvfYzOTrWPZlEr6zXMLyGqCxCzyVRCGaOf1etMV27ji5bX0M4c2LUj9/GEt
hV1prH0v8N2lXhTVV1WXgUd3eRFn90qi0MYXxbJYrFIzQvROhxy8oPuLbOVGkpwE6cEuCeRNLDag
YwFcRC0aIZwNxyEtI+XomAZUyFEPFDXp2+HY1EpUP5SOJ6a7QDWLX9wqxLHewGyuSz+Q4eLydVio
Zg60C/c+b1KuYwro1JbNSdDUtHmoiL1u7NNV87mEtHZNn3S+guz5p+jC4ZzcpNZ6XpltPCYn4QZm
IQEdhYc1iojn16ZLqCknlWHsTStr7d61AKHH6rYWYafMjNfWoanNrZv19dFO8ZTjNSFTCQJlJpEh
pLp2blZxVcvXy9Dco3+61n/JK+lWiBf5ply625EkddR7FTYimO1nCGhW0WZWQ+3SfJ9+wSSGjFyA
d2HmmvscMmP2Mgh8d6Vqxeb6SOfMTK4pyZc1LzUYqKaldgXDqNQ56KTMke3J44RN1/F0OJN3v1JJ
vViro52FeFN+c2/Le8t8EJb6nX8Pg9ANsoVr5HiO/i90ou0Imb3mHuW0p3I7R2d04WIGyIswHcjc
EUA9edA2YAnKTgjMfeEm1mvpJsObWg9zxYiLVmBsoHw5khxMs4malwmgMR1jHxjizeAnT1xjM0Hy
pZByxNJBnwBPAiHNJLnM1og8o0NIHgLFTf6a7kuIjUw7FhYQaSygXFs0OQwfv4nVed8bpyfBZAL7
vNYcpeYksKSjICL7jgL6daec1vA/mJiMjMtVI37BhP61+Sx9bu7UF+FTCnvAUbdzaMvK5/Knuoad
5Uisbmeb/DadCeAu7YvTQU7ixIEcd240fIE59NtE0r9VUXccrPJxZqTjNp7ui1M7k2eBog0UGlXN
oBgoLqtnCAQW8S0CTl+hvV3W0Mm1ezNd+jeerdviQduYnwni0mfv9n+jmHvRaU/O+PHvTxJK/tD3
3GB8jNkWtBe9CuIc98qchXHaTyzUkuxVRsi0wuEVNGS3s3zGdy4dNNTxx959ojuw3ucWtGIQxHh0
HVf7nBibKswXgXRfI0FwfeUuOgjb2+AIwcx7DuBkJGZmNEKqysbe6BQ7r0OYH9utJ3ir62YuDgfA
ujmqnmvatFistoKcFcrAOQLPZ/Sjtn456eco+n7dyhSq8+eGOzEzWRdBU8OKN7ex93bUjlrY/u/C
G/8+/hx8k9fCTb9DLWWZzzy9L97tJ0YnlyzPmqbsCsam6v1G6q3NgCZQpRiE9sgsqG30pXRQDbs+
1EsbjuwIZVkq0qTxJxfeoBtNFHb4uGqkEL01d0prfar8/DlG5l7O6te/YQ4NifEtqHyESsSFLuRu
VBl7IXa8ZaAkX12p/2rU+laprQdZ9Wfc/5JbjpoV/7ZnTQ7nxgnBf4z2Yks8ig4SC66gP2lBMDOu
i3ZozbcIkqD8fX/1n7h/HLiD3Mopd4+L3lZs9cqqSHXkXUyYH69P4YUzg6QJjc+Uq5SRDf58R8tm
ZXa1ael7y4drJv1lIErxNywANaJdR9OhI5p4P++kVlViU98rVn3X9OVOSuLVf2Zi4utJoLhd4Wv6
HpfjXRJAEDZXv7m0iUdul7GxGA/4AMvRHNolqMRq+8qGIoxYoHyBwN4uVmM6BZ7SVfIyJ0R1aW1Q
G+JRQN1qxBtN1sYR4IasFW3f6Jm48NIsuwPiG80424WDAoAWYOdRAAVFxfErTpwtr/O2NgBL7qMi
/l6W3RdQHp9cB1E/K3whYXAfw2r++xvJgLKdrmcAfLI6vUd6LVVqHtvaPvO/mf5Rqh+bYCaAuzh5
+nsbOIT4JDzPh+UPbiHlWantFbH2l4NOyTfIy9z+fc/j9cT/4P5BZGOyRH0mmanhiQwkcmgbdoRf
jqSEf2e2LCoQlkWLFQoT50NpA1dqY3Jh+1g0PzlOdxuLwX2A0tb1sVw4dQyLGj39dLzLMHRuRk+D
qAjcWN0LSDNDeZCGke2HsxpH/JZJTHZmZTIYwQwGJUiwIgkHq/mVFa+6HM0cOeOsf7ABlc+4IDww
p/ATzxPLxgfetg8qjd7NGgBFwKWg6XC+tPrc8lyqLdOm9Ze5ycQFXlAPg+yq+3TYqfDvwWczdI9m
dDf091H+wgbb1pA3/43VOjE6mcd86JJcyzz0q4Kd2j0M+XdfndO4ueARHD4SkREIY/5Rzj1CUsNQ
D+tS3jspfK34tvpqpN+uj+PjPrUAaPPGMsjWUfqYXA994jltH3vVoYvbneF0RwnCv+smPkYlNG1y
aaN0ohC1vrcWnJxwol/JIVRixaEPs30rdwer9J8DLUDC03/1cuf3C9R4w8jUApKL7IY58Yc00s2W
SmRx0GpAqBVpKPoRFWOVWZK8vj60j54OAFw2RBMk+AUhUyEKS/h06uJgojuHooWx8ZScgWnx99QV
n68bG6P7820FolIZa9Xk3alOTqJ/U8v7qFCc/JBVHvz3P02oAkQ3uxNQOol8bkSrsMlPzmzmj044
TqGqK2QVwPJ/uJ+cQMzbIgfAP/SoxHei8eiGzpdE7KSZLXUBpYQpbiRkbSmOfUCWS5ZTRWIXFwfA
2DvhOzKWS8TeH7ytuI1e5iCjl5bu1NjES5QKcqZ0NGb0wZ6n4b0Lr7+TQ5rR+r+PmQRZTjZD46Yf
/89kI1fUFJUqlXnWqontxj9qAS5O+XfB7Dx0MEMsYSLGwopNQ71Wqg0l8/L8oC3qlV8uKtk21sO2
WYyAdhFQqLxQSUR1v3+nnNsdp/pkgwdyGchBjt2ULLUifOFSQEju5br3X8gInVuZhMqx5Ehu6mNl
OCCigmSLZcAOVI9CX80KsD5CY9ELqoZzdef31Znuu9NpnYQyuZn7hThgeAw96TpfuysECNYVxIvV
pt4qu+sDvXAin63iZJvrGbWK2slymCjHyzOHIurpuoWJSNFYtjybyilwaMRotTqVjIO6aWS7em43
+Sa8H4yFeVet5LVsFw/FS/Aivc33dn4Id4G/wrwCKSpvVFIZkzdcKGU5B3eQHpzM3wbo7BW6u+YZ
hPruyERIdSvXf/cEoy+BU4UnECokcPZOHGdQS0+SU2DwonufuF8LBAyyegZhOWG1Z0onRiZOEklF
Wddxmx5omUVPAGHk1+qOFz9d9085HcjS43AjryuEsYwdXOLOvbRk5u/b29my+HiYnLnr5Esm/pPo
ipcn+fuXeMcSrtBwNXwKN6OCOdQA4u2cSM8Hfz2zp0yjPdd1ldoIsRdpxcKSHxQoEGf89cNZPZoY
u/4Msl+gzifn55CXTmug7Xzw7lAMWatLbVu/UVgLN85dUyzQh79VxUX+3Zq5caddj3+uKohgiiXg
Tnikn59seR4IHZWK9FDY+WvwU7GlW3ebfxtsmG/WcBfCLLPI1/02RgLJhqdyNTPwD5fvOHBaREj3
SXTwTPtEfKOLKtUVkkMh2TW92PW+/tqS9Hu33Uj3UMWt5utSH0+8idlxyU8OdMV1FMlPreTg7cSl
vNSX1nfnaMHcbS7aZ8h550DxHyJE7I0qTyOTCEOdMkDLcez5kdnDaWQ4gK4SHj+x8lS3vbRyFGcT
hDBszMysfGGXjAbHF5c4NuGcDzGtKLc5dBQfrCeYuyOIO1fNbbbKXtOfyhsa3nMreeHck6HnIJIa
o4APEJkYyZRA86FtUjfyUgVpsBi+O2hXP0t7EJTkMGIb7tVP9Sdr5CS2r4/20hY9NT5ZzzRJBymu
muSQcHn5HPMQdP4NC2RnoOSnXv0hPaP7KhrNVJIPvarfJU1oWxyB101c8kqwmPx+8OOibE7jei00
tHawlPjg3NevY2Cj282yvEMjbSSvtmf79MbNPTlIeRBxVY40NyzaZPOXphfoLVJ6h7F8AeH+YWx0
RmJ7m2zy7fWxXTjgaNGizRHFKYO33sSUAXOM3xhZfCjQN8uyjftTAb3SGc7mup2PmCkT/Tv4f4GY
sufIOZ67vR8quaCkXnxAHAi2uwUkfRv5vl+Gj/VmZKuy4G81l/lO+qbezpNlTbuCx/P0zPzEEREn
Uh0lwXwd3oSvo3SFs1OfUb43D5GOQiHqGrN9wbNGx0P25DRLMj/21QqjyR1Ck+I38y1aw9C5AuXQ
rZQVII7gZk4048KOOxvo5Hhx5aBqhXGeS/dTU9ylvTOz4S55jEH/IKGazmt3ivVSCy2rqlaPDkNV
bgalXCQKWiZa89Tkj9d95sIdhHjbX5YmLsMVhGqUiqW27F+lkqqdVi1Tbc4z58xMXMMNy7A2NDM6
NOswuhEFGEpVVJVQa7QWlbnUfomlnTxAuLi8PrxLK3U6vIl3SI3V6ZlnMLyWPCVi8ekcw8TH3DVe
f2pi4gxGoJWBJDCDPI+6z/Ci29VTeV8B7tgI9+GAEk5G6DCXvpYunV8GCE/y5sgPf+AMHRLfkCNB
i7hyQHO9uSuUQOkOV77Jt+VMtevyJP5lahL9SkpJs2DECNPyp+Yc3eDL9UW6FIgxhX8ZmAS1ot6h
sBdjIPylb/qV/K3dJE/BEwXQPF0W29qGG/qHDMNpbNfAzey5ytrFQ+TkA6ZJLEWN/UAbcBP5QSpX
Q2HDM7wRVggGQT9WbgeEvf31nG9e3hP/M+rpteCSOgsHhVGTrbcVv75rteIZ8rHv12f349P63UH/
siOfn5BVojemp717irI2MltFK2kxBrigzeylgHjGtnqBtGHulJwb3+RoIZrIVDNnUhWRTjsl7n71
bXA7WHOp9Y+ZpXGAox6HBOhSgXr+fIBlJbaRYzHAai2i4botN2jidAuIUFfxukVX7PqEXtwOJ+Ym
G94SpbbmPo8OFsWJpWflJsrYrfd3Tq4TK5N3bdl7wMcKvKNCCCIYUvCl6swtMzeQyb4GtNmAssaE
Fxu2mEHFoxkzJj5eZBQIEE7lJxWYNJTJKIxMN3wxUMJDRXE1M+rgR9QiAinH4R4AyVyO7KPHQYJA
CyLarUR2IP7OHYFeWDM31SpETLt4iSLnxdJhfZDi1+sO8J5qO48dz+xMiToyNxfqyK1D0gHKOkcZ
dqdtpU+oiPlf6xcLifiRu3DcX/CT/nxp9vE6tk0Jacvt3NF8wffHT4E8Gh02aljTDL+byZVL5wwT
DHW09K7IbD2qEKOi7HirzyDiPzoMVlDGtSBSosA4jdEpA+imr4nBQRCqpyKujhVEJNfn9tISAnCj
lRApU51i8PkSOg4sQHpXBTxmkPnNHsknQw399p8ZmezgBtXaEErD4FCECFl7yEDDOOn/LskJ8TBu
iCYuDyf0qT/U/LrIyAcrkfyDpn/vvYewIBKfRfNciD8k8s4jIJynEzyaE6eXBzgn3UAQ9oXd/RAO
qGx4S39l2s1NES28x3ynLcP13Iv3Y28EYuAnVrVJpq8y/JgGF6yOZIbJF7jztyZ06Q/BwXpEMVuv
F/IXcwebvI2Kpx0evBuLHrxFmCxagRt8Thj9Qobu/Hsmb6y4DipdcxyBdhGnX8SrePNdj+lWMW6d
nbFMdwUtTNZGgfMZsu2V/1Tcq6OG2GwkccF/z+ZlctkqSRoF0rgaY1iWrVGY9Wz35ZO/ExAX9OAt
hrhi5qb4mPCdrMXkolVTKU3cGpsjzzkWpe8uunneVnj80UG8jopHt/A/hzbMHB6NCDNH/Kz58dQ4
eYHlADybNH8fcl2uo9JOH/W34qmDaada9f5CgnZtV/8ss4X2VmzmPPHCo/d85ScnRlVasqtb7yuv
rEOgzl/zFyLH+kVYNkvlpr3ztig838QHYSc1q7nJvxC7npufnCWOmqSW6zH6fqlvYp0nwFcL//PW
erJE3kJbtXaxyB7AI4pb+oTd+UzGuLyT24i8DGS8Khl39AQnE2A2megJFRPg3PeAZ6ATvbfgG+rt
ALK2ejubORld+Jq9yYi1omzIcmBvgDphG63jTXabaAiLjG1Q5h4u/+un9YXonNokoRA4Herl5lRu
TfNqmh77cYXb8rV0vuqdZgPYsUuU92LzIfC/K+JnFYzp2I0hu8hHr7U6fL7+FR/vPpjbyWMCFQLG
w6ece3nU6npYthVEmckQ0vKi7/LBmQtgLhoZ5S/p7qGAMkW8wLnm+LKTCXslQdROJUMUZzRt/I2R
nBiZxGRKm9ZSXTESLf8CvwjaAHN8KxeHQbMgV56JFtW0JqOXfmHFAsMgQL6JgxodnLnC9ehk506o
EImQMYQUbhSgn9w/wPqarHFFKAek4GeYCLegnneKTxeemf24Pl8fj/TRFMUJ6f+Tdh3LkevK8osY
QW+2NO1kmpJmNNJsGGNJggagN1//Ejrx4nSDjObTeXcxi6uIUw2wUChUZWViN4CkEM+XpWuMgYb5
UYnv6v61ZHtd22gwra0GFUI+K8LhTmKJ3CxoF8kGGDyMaQSx+y8bSjSgSXVHeyvn5x9X3LdLS8Lh
7eKytc0CrAJFDHGtZPTSwXEBDvCAAei2lrXiByhhgR7VttDYAZDi+sxkalMkUo9lZUP1ksTTO0by
t5jk1hYE2R4UjYGdgOaScPHXjTRKGNOCDUutnlLDTk40m/tndB1aj01V7c9KPH66IqIZDmISh09z
oW1hFyUAMkDqAi4IDIBB+8ShZBcX0VZSs3K1cTPgYoejo0e0qFHHysx6GfP+tW/v7R/zgR2U2bf9
0VM8KCSpLq8tEQ9jVs35/3CxrHklKsmc3/FjEkTIK5oybrN8wMC0uucF5ZYLSh1GIA6g9eLgbTMc
odvmb5UNVjoBWPWFWe5VF/lEBPbeYVBmB4MFHAya+7HhS5haQoN1zyrXCbeStjUXujQoHHDTGuuh
bWWsc/wRa/z+MCFb0GE+XMJQav/58IuzYIHjlPPdO2KPvJirjDl65zya2ageVXssDkxv5uB20Fo5
ergowUCFNryybKpKeWk0mFcAejuXXiwdGtJa+n7bxEpcvDIhfKeY1pmaK7n1mGtc4EXG7OJ9O+5v
G1m5/NHX15HeOFyKYHH521phznUPK00QH2rJL6tTA2YS5HZjYHhOfIxBdYSpyi27K06BqIXHLrBt
QNuIcaU1KQYg65iPtyg76c2ewUMP8XCMmB3nk3HqIlf7QXc1evxbdcGVYwfLiJjAjqM/LLItlu1A
Skoi81GVOl8nv+zkO3bajfrfG1vLw69wF0DpAPhA8Afg+Siy2/Up2MpSgOzxVmmP09fiuwLtXQwL
Gs/qSxsonhKMDwZ9ZuqdrQSpsaffbv+ApY+CJQ01O8iQ6qB8sIX4QkilZ6qkYr4eoApF+SGxjXrF
8huC1xqKKfiAmMNcIqGrrmnbHpPsg2y8JZ3ptSwNTGIBd0Z/GCXdKAyuRC6UYT6A/rgSZEeM1/Mk
Qy0m0axHhVhPJtBgReS4s1L9YZbpAeLqGtCLtJrXEoC0dDAwxn4XaVvzriu7iioNgGLIv0AmKDJp
mMqA4XmG8R4dItRq3uMVomxk5EsP5eWmf00IHy5LE6UrKqyTKmc1laGilruThGceKzeoNFeK19em
hCBjjoWpI1/Fah7mnXnSfHaOwVavH8GAe6/e6wf2ED1uPXGWBwNGEZmBDMHFBwah6xuokFJSDnVh
PapyXz9aaV/eDclIEXuawY2YVe5HMoHpyiy2GHfWdhb8J2j5cVHeBYNQm+lSak+JhakENf1Topr5
Y4apAGP0rVdWjCQbn3IlvqJuDqISDSU3zCiINVNm1socDbX1KJ/SQ5O8aNCluKv8HsE1a/b5E4Ho
B/U2sS/8uXQde67MiiVUu5CqopxhlhwzyC8f5jvTH3bsh3Pi+hebRYJlt+zanJAlVpRiWiKFOZAn
/qzL37RD07+sw1YyIdUEWWHQ2zjDqYhyv52sDSdecacPRV6H9+kQiATjtJRRFKrwUZOSnis8WrPh
faoLryoZNJ7p7OfWlqj0ShC4Mim8VvksoTPbqfU4gV1fhy6lnb3dDt7L2x/+ielgfknhESa+8eye
kEamuDxYEntJelbicwpx1dtG1nfuXyP87xepoAQCCSOOMEDV12+1qnvR8KUr3iM9cZsxLLrev21u
a01CKVUBf5ctNXxNPd4OEI6zzG8J0TesrNxKHG6N2jCwkJopPvboaGi9VpqwokFzt8+0P04NxJDS
dCqGxPKvRdR8/w/rApccqGMssAWJCDsztqeogxAICijfwdtyNId+5zTVRsq5EruwLgvPIU5GvYDT
1SUpkhjEm4+V881qniTbOJl16TXVVmts1SswAAmgPEBJEEW49oqeOEB3OVhODZFjGcxnmSm9x0BJ
SFWIi32MtZ+392/1i/1rUAxWelYWaQLi48ecvY+J5ReKUoOoRb+nbN4D+ra/bW718F6YE+NFMSeS
IyP1VI0hiCrjWYk+PdoAGiHcMpi2RNhHj0K44QwdYg9NjqE+OZNfMg3qVrO0N8BKQ+ot+ddVtwCZ
ANTHMOwCW9dfq21ISqwKprS6O9QRxjorZxfXp7j69h+2jVOhO0Co8czy2lCuV5bdZCOCRQrRcChi
KfF/sgDhU2R5qGaIeUGkdIw1aWc+YtzcG+0XjABvXMdL/gB8GKjyACkmIwVZ9LJlM5ZyNerhakf6
PAT0DkrNzWHwuJJm4jUPYNXhDQ1rb+66N2uPSJjutt7DK/7HgwUnr+cCQbJwvqKxGVO5V0B6GgOB
QV6RuW/Ede5ewu0PNlI0xcAuBUYW8eVRplWvdEalPdY5CJlTvKPMgGiQNrGsfZH9uO0Xa8YwooSX
Bl5VqBUKdyGeOL2a0lx7ZFNanFs2Qd4rm1r1cRjsOshTwl600Zi2FDZX/B6E3lBrRDsTLqMKu0jL
UjKLxFYfMaHuFemvxNTdgrw40uvt5a18rUs7ItyfRmpWRpKhPsal5hb5vVVsTfyttBgB6ccDHI94
tJgXJ0tuHILCXYR3FLCS/bF8Gb+Z4RSmR/Ko+tDybl3aultJ+Epmahg8SMFRwF67mPTqJp3lqMQj
F0biPzxjbhYYJws9pfKxCpMn8mfT4tJT0ESBwyPzR3lmoXOAOUO8p+gHl8C8q49qwBXU57v6oOzp
PXk2d3kw3UXPmzMoq3a5RDWqUJjtMfjfL9KcOo9yVBtR40CWGOjFazT9LLL2npTmQ9LXfx1nUnaJ
nh+Gtnfz4QfNKq8rB+hoZm0ClZ6WuJhT82K53chUlvkQZiA1BAGMLnNkDXfxi98lqTmdTUCKH+uq
cue08nOqQZP989Hg2oywfKmYqkx1kB9XlXnfGzbyrmw2Atqx524eITYLqpbbZ2Z5Ng1UlFAUkFW8
1BeVDxTgkqpvFP0x03s3s3YlIbsaes4s/X3b0DJVQcNABfDX5vSJkG+63kGiM6kraaM/FlMSKpUC
GFTxmEQvNC7v5Ip4tTVthFYeVq5DK+brMGQMP1ZADyl+M5tOaTJmlfpYSPVR1+dfCvzDs1n83DT2
Adx1jTeCFQ/iw+XX22tdjupinTiueLkCwA3FKmGx85CnszpJChpLTuJGqnLotPJhpvPPLmveSc52
7Zge7Cl9HtjcbHzS1XVfGBfSjK5GzYyORH2kvfRVVYqgGjJADghUi9u6PMa28R6byi7ltHcb6+b/
6cWWI+VFiATvJ4iNrj9y1pLJnGcbRLydo3oOqZ9MafpRYPw+ruizBjlumicnO9H3oPB40pF2uVEG
aruxr142fsryMkDmgDEaVC6Q3C04jw2j08yEaAo6BpM3BRwJEp8cD4AMsCrZB/ANHW5bFEIXVsxn
Of+VuxG+uVyNau0wvQK3o9zUhzi20KFg8wBVcjDF6YB8x6xmxzqClMTGs1qITh+mAapHkZtfrwse
m7qd23ToI3bWtLYGuEo/GZP+2Nvqli6NcIj/MWRxVBK6MChXCq4F7dVpxM3IzkmNIuhs914nGTXE
4VvDJVI/u6kq/UJvON8IvyK4ixvGLAQql7iTkBOKaVIiFXMDjC/FjALvhDR4S7n6sQ6qY37q5M0b
V+SO+8cepo8x74yaMO6ja0e2Wo3FmcWmEOIiCBGN2YLKHzyXz5bc5JCEY1lmeDbYE5k7zUNf+CD8
n+r9XOgs84wyAg5+tsr5rUBlwPYbjRhAYQKb8VD0AEgHdOg0UHLmXIXDbvLG8LqMZXghjkm7xQ63
snfor+ga125BUQvDZddrKaZRpclclmFekUfQ8u4T+2HMwNzaS6dON+8ShbykHeqIRNppkuPp0/S5
iITd5JOQnGkGijnoUHL/vbg99TmjKjoXZQjZ131d5qcqak5QXsU4d+t3KO67fU3uQY62FY947/si
Hv1jGNcNUk886pHFXxuuGskxWEnKsGnyL9I87ioqfaVxeifFw6mkoM2Vmx9GrATZXO5uh4PlUUG3
Ei8YFLPBQ4gwdG16tMFPTlu7CAedeZS1hyE+VpQ8sAK0SHPk6ubTbYPCTf6xVhwQSKJj3Bti48Jn
1u0JSb2lFSEDx6ee/cnQC6L0yUg3WgkrdgDigx/hZkMiLOINLISvuJuVPEyVtPH7OTvFUhSy1H7V
qmn0bi9qmXBDNwQzGYiseDGjusbD/IXrKE0ylVLROAD3p8+K4w6BHBiH6kEKGn+e3DisGzfbbQ3q
CZfHx/FH9gkAM1QmYViI5XjxzSD8LcewqVCzUejU3DWEso2wLUIHuRn4Bt4RyFLQtxeVQmZVSxqT
9kPoFCm4V8Gc1NuYVAa76SBlcrkrCya95VnSKk8kGhpL8os6I8ZvO6cxdJKB/W39po4qkLc6Xf7W
al1n78pZzRrw3g6ys+vKHOXdQk5VDJVAD+K1UilEUZS2yl5yHAzmZqmNkwE1Jszl9UOF1qXD2nMd
JfFrgnGOLZ2PlUsSx/iDkRPJ5uJAmnqszpox9GGjPEnzC1JqX5dfExuzSU27cQJXbkWMQqPQZyIT
AB5XOPya4rRJJFtd2BuvcvZT7k/D9Ou2e66ZQHnCArQDs44wcu2d1Kgx9ELLLhzV5wKZXpscdWOr
EiI207ibgN3cQj2HP6E1ka8/ystJ7i3SQZNU26Eey/UP0zgw9rKPa6UGv7aVBp9f2KVJIWJrUanW
dZp3oRYPqubp3dD+qbWk/2rmOa23bnf+JS7CNJry14dcsNaBRhvhEoecHNvjLguyvbZXd54KeftP
LUs0JFYIpngsQMrMktAYZMXFxkOSTrP9oXI2YDFbcUvMhMtIqaTKgaXstffbo3U3dL79Tn46D8ZJ
9ZU/EvGN0Pksrz/2kccraHxwgOCivqNTkHtEuX3W1enOiVIf8wihNBjPt3dReGBwf8R4Cac2QLOc
Y7uvvb6jcSHRqmnhj+lBOdSHNjB32W4L/rIShK/MCEF46iZoJ00w01bSmQLGONraxoaJs2NYCldx
1JE641WPErpwvVCE1r6aqjZs7PlllrqngY1Pai0fR+C2dZl8l22MvmuscfXKDICv2nDIZZZgAslh
4XvhlYLHirCVFWbA+xadlrAayKknzyxLjozOO0YqL2paT6/1rSUv72+T00ghYlm8lCWCZCcQEZmj
Izf4ej0UawEqynwCnvBdD6KP6ah/Iw/2DNb+LTDHB07k4pR/7DVcBy8kE+DBBd1gPBW5aVpzEzam
dTLKKVAgcGHYxY+5GM5SZO7Svgmo2Tw6Y/vWgT0S1bD7KbbAZVlagUzwWGyl8QlXZRC3811ryAdp
ar+MFBL0VnNvsvmvBQxaTGKExRT0NoXXMEj2AL4x3LdD4XZZ9Br30Ozof5Xs6yCl6OdO945ihSk0
0Z24uKfWVgq6vCGw25i8R3GXUwuJHc/OsMe+zQa+aOKphQxuisE1io0T+VFvF/bWxhsXZWpgLaDz
yv3sIk3KkiZzyjpvwqilzRDUlWoEtRHZyDedzAIHR+Y0X6Zsio6DmaBXlMcTebFHJUKrKG3dAWXE
CchUCcShYIB50BhoZtq22mqMrewGrn8ZD3I8y4GbEI5bn05qbM9tHTJFS/xiUtUdxJ0Ahx+cdCMC
C6Y+Qv1lLBTuFCiBVEkWDUmY2pDsBvFgMBv0d6rW8UaaIaQ0/xjipwnIczD+iCEknRV5ymrFhpAq
645WWpp+PuTOlyKFA7JiLnaJVckbMNnV1V0Y5T/q4nsj53AaVCpRSSPEdCVlPo1qlfuAN20VCNeW
Bz4zQL2BvORKrteW+hK3QE0m+0xk7URaHfOLaOmCuyGZAHOzjtAS2uJBWVvcpUnBmat4UmpLrZKQ
SOURF81B6tiul+vPPWT4hwPjgYVCPtovqBIKK9OpPKUAtVpnlDtcqjWvuVm4aql/jeRPC1UKpoQV
QTdyah2W43NlU9DF8amDvAIthh+3L+aVjUM2imRUwbzVEiXL0qwCfjKzzpB4gkKMHkSMASmwpccm
3CD/bNyFGeEUZwwiiqgxJmGu6ruhHo9myk5lpxzGodrquHz410Vk+zCG2gFkFLkTLlA55TgNGSQr
4xC3txQ9EFaO9TFv5xysWF2ayHvA+to+yBMQpZIhi+5LQCjZ2cqtcQiKqmflvpCgl7Jv524yJa+U
dfI7wkzpe67mMwR7WnPIvEiSK811xqis3LEicxIQhTXVNzsbR7ofINnCJXfKatoZMbGBeqoHPQui
RGWKrzmS1b5W4xSBjxFgAh/kL9nvwqm71KV1zaD2h/V9R+07746oGqdnazQq2YIismKBPZ8RUzql
TkWHXUHa8VunQNfKHZ1Sou44KlnkJjObvyamROMzGZJhCjJjSOfHtMxa5Y4mNpEJ+J4tph3VNLGr
Q9kxMv6Sk4HabjVLo+MXWgSV4iLSGd2p1KF/zUiCXFA+FClYRhSbRYkLPY2EvBpNMtuHsUU95d6B
evMW5kPI6vA98ZjHeTPRQALHrQgYT+UUgAUpcc4Ipl4UM2/ONiL/svrOGzTgFsPUJK7DBZWf6pTo
cupsPreddJaUyk0LM2hN0+uBrmSWda+aX1mbhxLZAq2tpP0wDQJIG60ODGGLOP+465OURGQ+azOD
PvJAAwlSVHP8PMZqoObxrz5Gabh8J/3PCJWTKpN3TZ15g/QLkx0btZNlNMBvwYAqhwvzSCdUoHS9
UVMopkxnXRk91YSIkHNs242LaBkLgApE1xVPAT7hIgbRoS2rNFf66RxDe8jpFFfp9cdO1Z7l3HE/
G924KfAK8QYsOslC8VmpcgqiaqxnhFsTq/NSvIVjcwMhtOKffL9QsUOrD/pSQkYe9TmbaoYXx0ip
L+vPmDwIPr8O6KBgugUjarAlfBd5IqU1g9X7rDn7ipU+Nf929RYZnPBG48cMawAEF6QYSD/FzXLG
sYciiDKeE+tnLv2clTpgceNX+jcjVl3JboK8/PzrGjbBVwSY/T+N0utUASKdyTgxVT0j3YmyzHW0
0lXpRtFsxat5BEFXGtuHfwUvkFUJUk5toZwz867LH1n7nGYbPi08yvje8d3TAOBCrwO7d70Os5kL
u46IcTb7dNeldoDC+sM8Zq6uja4hgYgg2QocK6tCswrIIFSl0HQXC9Ut7Uyt6dL5XKkPkv5dHh4T
ZSMsLh0blFL/XqRiTXNuoJmWYzjyjLzjgK7jdxVzSBtHdBkNYAMP6g/XthaHh1Q5G9uWOOdE+Zug
rpdWbt2+1v3x9glaYqGRT13aETIQq02YWRBd+qCqZO8xOEbnPtT0IwfsyhycQI+V9QDCBWBZvS0/
X+IxMJaIeRJoZyOsqou6bQ09Z/SMSByO1l6ZHsujtSM722+H74bhSnviMm/4tjVfuzzReFvgysQ/
Cki6xBOdd7jrut4awSAF3KzhHBN12Ncxhf7GlyGZ/Hl+UtF8ur3TS78EGyFIcWGQN+DEvhu01mo7
snr9bMzfbIiaQTfOS6GMddvK0m0wTYriPpqK0MGBFNr1gbMjfMwMaONzXoFw/DzUyqlyAAE1t/CE
Kyf7ypDgN3OE/FiK8ugst9NdbmnUpaq8l+tz3Zu+Ax5ZRxp/3l7bikmOzkQ0+eBzE4tliRY1KsPN
H0Kk0h2a7/ZYuwMjGNkNAUz21Pzptr3lMefNEgCUYNSyFrA5LenUYkBqdC6z+k+FAoBefJrmlwdg
dEdQYUTBAdCk68/Vo5mY1BjhPDtOhPMFvUKdYpx/675fXclFpiiYkQxSGBXmjs7lDAxS2p+VFALJ
t3dr6d+I3TonDcH/0C/hf794R9PUzuKpd6ZzCdqfKf5tW7/i+dfnbWCrPkB3gJiKBbckb9D+yyX5
zEzidgyiQIbpqW1428oSL8nVMEErCSJ6sOovRnzUqnIyIyrKc4GKfYBCS3OQZShxFnHqPEMDzzhC
hw/qjm0JwW7MG5hHax6/jMhE3KgeThCJfq/a+TVGn2hfgsbAtWmi7iDK7py0PFH9KYv0Y5pyeTGz
3qoyrHxrTFciv+OCu1zs+/o75InRjr0BzkOtHO9aUn1lTfN+e4NWPjVqcDiI+AYmh0pcm2Coh0e0
yQrM/3WYbNSGxHd0qJEo2lD4t02t3E98EBdRE89WwIrFrJjijQCWXNhqf+FygMJc45oe3es++YFp
uVd0UAj+HxCqmlvgn+UqYZmHGsDL4QNi27lKE0ybA6x2VoHGoBOGrEBrhW7eRsReMQOVCARrFE5Q
yxPNgJs7scG1UocoJ7s1KC4oRDbLzc7XMnjiS+HCAzobE6KL14XdJpB6G0oS2uRFz9nXDjNiRgmM
S64nwZy0R6ZD4Ej9XbT2Q1KP31tb+aOTHtdvgilMMCLv66Hat0rnNZ8/1dc/jd9pF5FDwSmqLCMn
YWS+WfLoD63l24V62PCkZfmNm8EzQeHEuItHjzXlSZ3LCQm5ImpSyfierdvSt2KKPWADdbfP+l8S
WHt8qG374PPxjLwNp+ZbpOsHx4w03x4z6kqS9el08vqH8RN9sf7C7ke0yTMS9kxx1Tj3TUI3jtEy
KMAEcHsGCOlAoy3WzhurbGjbwwTyGiyD+Aq0fm/v7+r2XphQr1fRFCVmg3ts76zxIRfUCuoe4E67
/MVsdEjSjc+5PDbXKxKuNIfabY4wTUIGvvMmT7ykBUEKsTc2bqUMAaQUmilIpXRgEEV4flKqWmTK
MQnz3Gvro/x35nxYe8mLoh2bAnkHdWG33iY4XlnflV1+ni+cwjHiPAILQRqaYD03zDawjP5kx8ZG
9Fn5aldmhFButYYKoCyWF1v5na1Nh9rcY77jFfwGQdNtDQauLArYfKTeNgrFaLII1uKonNtYpnUY
m9Qt43sHPK51tsUPt+LsQP8bMi/ZAJ0vQglAIiUnaZnWIYpXPyCrZ7i5lL5+2ttBLAwaCiAiVmSE
UC+cxq6TqzDVJva1KuQBV8TY77t2Vu5Afio9yk2hHm8bXVsYJ3BBMwYdR3Scr32ib0H4CzXbKkSq
Zf/Veh0KRlPZN2Zw287aZwLLtcPFs/D8Eh8RUjNpkWH16GT1UCehAIEPbq+kG6tZO1qYqfnXjBAx
HL1SGaNomA1e+ggWSQlwjJ4FQ4gam+aNP8DKqYNMK012/2F5qEWAYwmzAGiMX2+jPZaDRjOK5Wn3
dhdDt1u+nwug3m+b4c58XW4HuJI3LMFqBz4ZkS986g3WRylcZMwKjLqjDgIZ5CbSZpfUUom5jdhU
fzc0/iHNKe4am/Rvt3/A8i2IA6BzPTIY5wNM1+uM2jSTk4xUYcGUsFCSF6MZdpmd7EuHbrTCVzwG
zoJSHBCl4PIWn2Ztk4OtsRhYOLHIZdIdxHmbaasQt2aELwc69eAWwNzh9Xp6a8asq96zUMLJUu27
pHwcjHLLK9d27dIKP4QXgTeORzmhOaxAGPtL/KO/bx6LAPxXeyMwc2/O3eFYe/LPrWnitcUB6I1+
E+p+qHjzQH1htgFlhxFZJQv79hC19j4pf5d6vNGn419ccEkU4ng1XUU9f/HcnEpAGx0rY+E86l8z
q3w1MvnbTGYQuMVfGmX2ZlpsHLaVCg9gmxc2xf2sIt2EDhAWthsCsFju6B/p2fHMM1rpLvluEHcL
Pi5CUVB1BKhSRp6HBB4dclNwfMjHSWlEFBrK6rR3Cv1eLjuMYtcm8Uka+X3MfNlq3bI0oEfsZMBC
lN9uH721r3n5C3hsuPiaqkU1JYs1/AKl9McxOpQluDQrK7htZs1XIfOASXuU8UHrLZhJM9XIQYJM
Q5ZTl2TPqjW5Sf0KGoHbdkRQxD87imok3pO4ExYkFOpoDCgswdD4CzsJ+Teld41DcmbfoKYTH+Xd
dD98Sd8YKALPW82XlVsPmA8MMAGIC9Ex8dZzIhXj7XaDRbKoIv7A4sjTGplsFejWNhPDkbjTMYqJ
f4UTCKVORS9tQsNhltxMeTOS2W3mMqiMLbI0lUcq8Ryil4SCCX+SLdi/1LkeFTNLaVj7yRe7dvHl
ghRUCdIvOcgCrmJlvsy25+Br3tX74WDu0Gjwt8qga04K+BKGF20unC0+rWOrlTpVjWmotYCS14cM
EEhMWG5kmGuf79IK3/aLowDCgF4uIlix1ZNcACL+57ZvrmSweD//uwrhs4EGukyMBHupo7GcDb1b
Y+qyNZ+Yuq9I/3zb2HLLgAhSUaxD1RrwfxF1A93AXEfbhIVKnp9YrDyWveVNXfFw28xyz67N8J9x
sWe2HqmqNdgs1NS8uwcYptnZVGMboXm5c9wKrhod+QE6XEI6WQxlBwUbC7dBVPZeMSnFfT7X4BLt
rdYHCIbsI3V00o20aCU6IylHcs6JbNF4EnHofZ5OSaNihCGDRmGp514f0zMqEa5dTX5kZ+4kz3eU
aad8Yh6qrre3dnnK+ZNAQURB4gn7wtaWekb7PLaKsBlUb0zfs2z0Eoi52NUWQHv1IwJBiq3FkB7Y
iK4/YtQZrWMOHS6+SWnvIydzjl2jKhv5yqpHgtyPA28U/iGvrZQyI50lIfMaNcnrms7tcpAb139v
79qWFeGQjTHmFyY6s3BIysIb8ubU5FnssiH683lDGpftVbAeFThSYTkpHdN6JCxE5NU9ewZksWZJ
40tR9Hbb0trn4Wqj6CZgIgol/mtL05yBMXyWaFgm7IDM6AfocDYa4Cu+JvP5W9TFwXeH4YRrE0aC
IT65dWgY99Gzng8vkVq8l4b1F3Cz/e3VrH0g4MpATfWRDIgpD1FiBTSFFsVkkv0nHgAEhEQV0LbV
4N82tEwhLXRV/zUkpBwgKx1kqAbSEHOJfpd1u1nTTrP0PiMzrob8ZMt0o4e89qEwkY2cHLXQZScU
YrMJEJkFC7Ms82v9zZk3PtOaAQPTN7gGAYlYhASJ9jPU83Iamu0vw3qKJ3Uj5K19HE5sBZwOfG2R
21uUmn2CGhxczdpNdQd2VAiQDZ/v/UEyBMPeIMVAt2oxpatjflAxGNJeqx73XfI0F2wnYSy4+Xbb
Bdb269KOEAz6so0dVsAFHLPPQkuu8hMyNxZ83gruJ7Ty+fD6AgxqoEErNzpWY5rNiar9Pm76jQbf
2ne5NMH/fnHNzlk5Vdow0rCR0OEZS1wIRdG6c2L8/A9r4d0LjhVfDvOalRZTarRYizFOO40kXSjF
cbGB51j7Lpzk/n+tCBGtT8rJmKQK4SaWZr+Qxrus67fojPjHvU5dOdZM4wp3gCqhUX69Z40aZ/LY
Mxihjpda+ZGoX2wI7pgAZ0mTvHFyVgBoKBaioMBphnQg0YQ1Ib1CaEsKGma9isZZRKydkiXdHQC2
Elj2SXZX1FXsM+AJg7h08tBwsvnzsRVKE9Biw1AD8j6x7tC1BXC6I8YBIxIFeI15FsobDkn9206y
4o0wAyscb8rRJdc7m4Hcg7Q5xhwLiIe7mKTAuNncPRhzYv4/LQl+n8yNTftMKUJ0Qb2E1YEjQVyi
3Qiri0cjgLMIqKgI8U6qA9rA6wWpldaz1FKMhwmJtMc5RQJ0OuhudFS8NeiJyskbxgMBJDTMwGTK
69DFGCiP+tdO6p/iDszmatnbbiYTx8OVpu9ub/iiNMF/oAHyb5STOJxH3PFKL/oq0yvjQQUbnZXU
z/lgW546kfusc5hXQHrMbU1nPKhNfTInc1f189FUm2o/qSj5S0271dUQT9fHLwKjG9xXx0+yhC3r
ytSYdUaMByutoVCXWH9NqsyurPRntSrB1tfoW0CjLZPCCRuY0iVZkRoPdhvd26X6AKDjQWukxNds
O/eYhImd2/suOrq4SKGO1/YSNS0Gizo2Oe8ws2C+DeVnB92BpEQkRMMGEjEY2AYBy7X7VQle3g2x
9Yc8+ilN5HttqLvMAR+aohSaGwMnBujA8Kdk9Zuq9F+NDiObsb5FFyrmgB+/AsGDC0eDG0QsNs8N
JpXs2tEfskzZ9cTgBOyu3b012RZBupiZwRLAdrKC7j+/MMUKYo1j2DtKbTyQJg9UeXYZ3lSm0vhy
V92x2XLRm9joXK6b1EANAiIkpFBCIFFNCv7xaTAeGkCzm+Z3nZMDSTDdpbPTBNyDUSpfb/vOirci
EQSSEJUT9EHEQjOboISBOUP9oZnPPcCY6nBIof9BlNyvAaq6bYx7yOVdhx3FqxjwAw7PASBEOI22
lYy0kyr9IcEQc+OVk2RCfsdm8kakXPgI9IzAbYJA+Q8vw2IbSTagyGc8mPRRkX9SkwRFM7oIlhsL
WkY8bglwapwILGhRx8sTrZzMGJay1wjt0pnLCu1s5tLcU98w3cULTam/JfEjjt3ig8louvP2MxJB
ruN8fRQxW9YpsTrpD+TeOo9+AvAOqq7IUXJP3iHGgkAwcLSNMMNfIldfjxsFywWubhw9R3zgFeoY
Zz1SyAdHmp4MJfFTR72vugeJ2bvJyN9BGxMNxsttl1n4JzeKBgXfY86KKKRHdqvQ2m5hdIyNrygX
HercPo102Gcs8atkC9SwZg7jjmgb8DbkAokjo84tDUUPHtvxm5Izt0QVoyvfzazyR30DFrUo3PCv
eGHsI1e7SJej2MSYiNpibbtoX/rk3B66t+RQ7Bx/fL+9jWuOemVL8Jhez2KqZ53+gEqUDzJTP/Fl
gjXt43t5VwbpuezRUttICFZ3E2g7PhuOLpYhXIVaOtey0cLoUKcHdYh34LTYTT0ByUjigTps6zQu
LkK+obxHh0chuslixM7MQTVj7qFNEO2rE/HNPuBE+GC42GkeZ8KPI5/+vL21i6AGo0CGKkACIWwD
23R9Fq3RgmxyV2ORJnPTBtM2xkZ6uRDv4Y5yaYLv84WjxJU2p2kLEwBqfq2V8oeZ04ANmZ+m9N6K
E08dB6isRM2uzv7oo/PUdeTdGllgaaBAJEZAWoyYGnqQ6Mnz51cPUD3YuzmTNeb6rn8aASeDToFd
hYgm5piMARIL1cby1zb40oTgRRVaoF1jMf1BYZE3lbZrT79vL2LxKuIbjEYoiOvB5IGIzn/CxQb3
KWgmGnvQH+y+xmBz4cdV7E4NEkVnQjm1DyRT9mZMJSXTlpqMyIHzEct5MQNEFnxE0xAuK6SK1M5k
hBx+MrvHFHq8VmDtVT///h+UeD9WemFN8NZan0mpTx/WZE8OGkxBeNHR8Zwn9R4TBXf9161Z+eWz
hW/uhUnBezEMPetagc0t/tp73ZsTVyk8hDvfKNz0OAYUDzRXy93aYw+bePi1S+vSOM+4Lr5sMbEB
0kQwTkbMMimqZ0vyoSuGfQoq9D69r/6Hsy/bbVwHtv0iAZqHVw12nESx0+mkhxehR80TRYmSvv4u
5px7tk0LJtLAxn4J0GVSRVaxqtZaZRYo6zNThlArnVCfhqCqqrh0ssDRltii9cFyIUGWk7AjjcSz
9a0L8vzXCcU/8CqBxJT73RDVT5Akf8k9EIjW363Unw7Dvoau6rJboyJqXsHp9NPYrxEJ2qP1owvS
sJYknzJPtIXyakUKMrAW8UhHJMh0Ei3sOKvLQbeUlzkBuU37o8qfFZb7c3kYZ1nlXWpfuEuoY6Wp
hSkcnARwwdW+BzLJyTf27BFl+A5cIrdPPT/UYj6DQViMJKOazBu+l65RzebQusCExbWWBIX1TTdk
o8NX6Tz3fBQeMJUDMNUVRCHVknHUO3zesl78HrXdBk6nrGSPOdi97v1cCkXSjdmKgBhJ5IGIzxKL
EbdLMPzuFUgMJ+Nv0bchoKIhgq1/e+f4JSHu3LkV43LnTD0ZjNJFXE+W7hMY4gF50+6mmUAgt/y4
KaDdVMilYzgaXR/h/OL9niNFgqmicvJXaAy4b2RQvV/o3hXPCubjJSnLxgaidwuxZoAx8OXEFAJl
nFKZbXwypfjkKr/t6jGZ/tzevY1Dz5/PmDPgfHhIpS93D+CH3po0RHO7/a1lIIcAV45+yFzA7UAz
f9vWxpe6sCXcvSgIuGblISNa1OfJ6uN0hExB7txRDITdtrS5cajIgy/K5vg+wVJCO4eAFAWH19k7
afXY2NppSGRsElvrwUwBCO0xCwbcgnBm8a5b0ZDxjDjxMq29G9LS+GVpM2blyxJDF35XpaopccGN
U8zLs6gCq6gGo+52+b0oRdGst4B+G2vr3m3c0CMLAVGapvgZnsgYInxrWkeGZN8KmzCLzq6FYhoI
WIRDlq1toRhOq8dc86EK69chMEJQr4RAlOUHLaCBTVGCAPG0jKtnY5NhGW2Cd+zs1evSW1lbAhmi
x1lFnTtm1EPQE+dU9DTA6Obv236zlXtB1gLfUgdmzcJZv9zeHrAgtawTLU7GDnQpFmJf5Sg+xgIA
DSd33gpGutm2/gCYGhBSypo8G1EA/P68D6Zz5JqIXdPndewT/DEmuh0YkAdLtH8INADAoLT/Ti+G
TOhyhYD4DMWINkY8rxDjfbOr7uNnDwZwX4GrDe8EsTIHQLmujpgyjpc0u6da/tubrQACa5JH5MYR
f59yQ12K61WJtaIF6A6SuQa+lDXFk4IuAXF3lnJ32yG2PgjK9u/9CUBuHP4rzjI2exyrdYTSXkyr
7M9i2zul6CWNna0TfW5CuIHXXG/Vuky1GC3eEx3gcYVRB6iEBY6lPKXJcCjH8fXjywKhHspEmCng
1B6XyzKZ4a5ZrRsxVYmvJV+b7OW2ga1Ti9cnYFabGntlCcjNwiYjJokbmaAsblFt94ZfXmPtblva
PLIYf0VkAdgOzVFhLZmjNbMzzEbcaFrX+DWS+2cU9CCqvdZ5kFu945vUzmmgzl0egxjbCFDg/yjQ
B08ZPDoR8bGbIAIXgVnzqphDaQ16zPpf2pRCYCL361FSpNnY1Qsjgqv0pLSdYeVGWrAlg1l7zUuI
0bSB6Xy+vasbfn9hSQig1Wz3StMS3BLJ61Tcd84/rASHCg1TVGMMiMJcOmA+1qrO9FWLadq9UEN/
bkAg4o8EpJ8uBBLD26vZ2jeQ7YBRS8UUM8ppl9YMN6nUxmZajDvrXqMOC7JSJ3uqt5Ov6LUrmZfe
2DxMBmHKEP8H+FNk/tSGXs2nzNPislIdv9bIjOZptb+9Ju7WQtqLfx4iaNzrbUzuXa4JAmnOChyU
FpudFyzJ2zzXfjt/dCobbs0VOHRof2CUHuNkl1ZsYxyA/HG1uDLetEzz8/4OeJ/bK+G+dLUSTICg
bANySFuUIx+yDmpgma7Fzqrer+PsUwBH+vFrlyuBRSTV+I3bFgv6P2OiCvmq6alWoAwS12mc2cXO
m1lAAIVpbbBSzsY+16Lbq9v6TjyWo92HKbyruXYV/B7jrI7wvdoMDGUOEvWUGrKh000rmHbiRIMc
pCt4eAagsU7bSos75i6BO0E0vlnKH1mlS47Slm8jWnHuNGhHXz2BUtqDpm901bhmNTmgfzo2vsmY
IokfG+uBUBPK+xh4QCNIBKk41divLFnUWDfTw9KouzIdI21cPv5xgFTyUF3HGDva8ny1Z+G9TC2l
NZRWje1h+DVZqAtPzfdOtw63fWDj/sF1ADu8FGxAveTSjDmSRSFrrqIqOx+noQ80pXislfoLShzS
CcwND0d3FJUajFSgMy+m6quygM6uy7CmuHsc3/K7Pih25b79Q+6me/Ay/TUCuq9fbKkoxRWyGpcF
moXcLMgi8TgRUkuiq1VRD/qK53GQxNVB3fMqohksr82x3dsn7RM75Y/Ji/edi9FCKAvUJ79v7/SG
e+In4DmGoUk0acQR3pllTg3i8TXuGuuxStEXyjCoLclwZUa48555jW0sbkXGdY2HCklNWe3GpQw/
vA44Cub98HwFbtgTanFmO7VN4iEprBUD7NRdUDBJcWbDJ/+zgIeO8NLJ1wHkhS4s9EUS9zl9cosF
mVLe/p1AWibZMZkxIYz0fesMk6eocZbE6/Km0slf7Zcu+Xt71zZujYs1CcX5RSsm9CdzLW6zKVw0
KHcuNGBWv7tt5kplGY5+YUdw9LaEdESuZ1psvSyBtUP/r3wAUVXn/6r8OSr8GQXSMlSHwKz9tPFl
Tzj+8YWACfMOMgsMWGP+VFimutTWgDkjNdb6pOP0lYWP/PbTUFiHsTDRmx/+dH05+CyTjftvbjAk
OwAxwilDJeDS85kHqZWJv1V6pftRVjm0PMuv2Izn2xu86S68GIWuMsgOxCdk3pvJiLkPNR4yJVAz
NTLm6bO7VLuuNV5um3qPjFebeWZLOMzgx6KrvmIz1b2D93bAgu5ghOtdEgITbuJz6uH8RwllykEb
d4hr4AvitYDLChyflzvpDTpxwOSAJdJuZ83mUzLVkrxq62PxhyuPPGBFE4fhrQH0ByOz1TjpIX88
Z76hAFvDPh7bXGDNIKsBh8RrT3CJfNSgNwH5BjAOrqeZgVdAt566ZL6f60rSE9jaM1BTIMKYAPhj
3y73rARBrMvyRo1HT9mTqdjr/So52lsm3nHFOD9Ipd67AmdXO2sIapQKW2MrIw8kN3+tGhj/JC7H
rwfR5YBz5AVXJKJXVZ4089RMo9Ua29+NHWjzjdcshODXGCj7NizDrH+ViaduLIu3Q4GyUpHloHx9
uXMF61xQF1pLbE8Q6cj/6JPs/btxZC8s8F9wtnG9VWoohcNCQivfSQ59rgfgUQmcWvaYk61FODlZ
rQyVncJS0Xxv0IedW8n32Tg3F0vhSz1bipF4emIVMKDaX6sFd+v65cPsbIggFzaE93W/9p7HLHuJ
e6QQRT4HVr5G3TAHt13t+qug6eOhXsyJuzGvKcRdSnqVFhqWki1fRiN/rMzhXmvWR6v4fdvQ9Z5x
Q4Dlq+A6MQEJvdwzMy8GRWkM9CjV3wo1A680IKYoG/rZKEO/V4ExfAOWILQrhBtgtZcy9UiyxCz/
UpkzKHahkFRATG4dDy26P9MLpuP93ij8AhSkasUiI8VEkoEi9Uh2xB1Csn69vfKNAHLxm3QhkVLU
mU/Ku/hNkFzkEnAmZ5HYF+Fa+yYOmw8gYKBrUna191L/5TUCw3iUQ8IKPUPQy1zuuTJra0kGfuQU
WzuCqXyNehB+f2pX5qB9PSzj72W00m+1Rd0EkC81fWxLtYcetVPZ+wQV/f06DuQ0pmZ1UhWvvm/X
xfmqpEqb+9lYd886yFbdIF3G8aW22fw3W9X6c6/MyZM2o0MEnRxq7lt1hd6IByWtp9VjbGeqNM98
h5a6C0Enc/D2K9HK4TMd1uwbKEGREDVqb4UZ6se/CzpgcBJiPwUG4qz8oXBndk8Vrb1nuJ6ZX+Up
wH4Mc8V2UphBNs0qmLjtdP5pYf2ftbEYd8lSl1/NxQNL2TArZRnpzHSG0PWm8Q3jMNYDNW28Um2I
zPxgjlrMfo65nCfKEvPbylR2p2No7G0svfI4qIpWQBJxrL0QCns0j3W3Tu4HjK88MI1reFY0G/F/
9GCeHLNXwCmNkHRngLraOBECUcWHtQC1MAr3en1crM4sduCFS9tdaVA1hRxFC0JOxP7GOpgunT5Z
6+r8qKxE/WRD2eMrHQjo+Ow8YQDhWvVTlyeZ47fQPpLWTa/vUbgPWs0QSkTl9Iq90coHJ8EKl5gW
eMKTiOifPAXq0slTu9zT3t7V1l/G9nQ+rFBFsbx9k/2RHJ3rp+rFTxBnztYFozRoufCj4x17208/
Qdbbn+/SFvvsO8EUjQfzrtqnzAdftyIp010BdVEQVPHIQooJ3vnryjHElbwhAz93TIxghF6O96Dd
AV9XFhEXzEoey0MakCD7DvWL7EAmP90BbO4vd7J8fvMKOf8hQsSxi4zkXolPMerPQ2UgcT/m89+S
vtXat7SNM3pvj8dyApPz0j5P0Fsn0wQpmwKqh4Uk+G15xflPES7ySUss4k3YE2jCPTDQ3rdjtZN8
9uuC3+W+CyljZwCDk2dYrqL56psJxbnsSDJfCbo7YM8DXffBHRCxn3Jdk63VQeYKGHc8qxERhbta
JWWlD3Y9x+iX2tG4dDnUchMZCnVrfVzMEKmqzXttwh4yNikeof0cq8mXfqh9m32e1qNZmX6KKSPJ
ZvKfLEYBB20WcPBCbPWqUtZ7TaL2ajXHlj+F6M0e+ZSOEXWxLIfc9NJzS0K8wURJNTTL/1riREnM
fZwtqO8+uCGJtCAN6hcyhlXJ28CSVfJE5dYqhQTWWCaMtBj/a3s6aF/g/z5fZ/kim9La9JGzDeV/
P0v/MFesmFoBU1MODCQbArWVEUNu9KwAjz6zIeSwcI56tmgxx03aHFQjH3xgOQO9AIFbiXqPmj9U
0LsG5u95sWXEl1s5IVCKoI2Bv2BuW/BOJUeLsWEui/UZ8qVVE+C5HZkZmGHNjw9LolByZko46CXU
M5SxNmEqtX29NvZdJtNE2vpaYG7WedURcCRPWE2Z92o2TOUaT2Yf2GALS4GLuO18G7ktl+IARSgk
aPBiF3xvKibPWdR5id18RVEAzLUVC2qiSK7Fje+C3fL4oxAlHTRnL/0OUuqKU1V4EhSZ+mrOS/oV
dPm7vNDY3u4z2SzOxr6h74ZsHcp7nKZUWNTSzlnbWyPu4P5zmhB/aJhk27bWAzECLAU8x5B4FSzo
zkjWrCwXTPs4AYBYvqo/mYobOUO6v/2BruthgALgOkd9HZigK5LFuVS4hCDiCddZAtPGvj5oUbf/
KAqbU5/CDYBPMcFQdPWYajVap7Ni4aa1Et92vvRtBzW237fXsjF3iO4N/sNtjhkNMDhcuoGXq87Q
4G2DnAi6DKs/7suY+vVB2QNycC9LPbZ8+9ya8KDKxtFWgKKbYyPHfaMpGP2kRjCUjh5I1sV/t3CD
c8CWznstnCNZsJS6fVm7/CNNu+mx+G08Og9gaGwxVqofjH0NCZgnIzLvdMiCv9ZfbhvfcEW8gTGp
hYgP6J145eWsUozFS5cY0xSgvPwyku8tyGZARiBZ5cZ28sc2ILQOkF9X03TZlCQNSAPmeHDq3Fcd
5WWhyks3arKwv7kiaHWi9IZmx1UJmK2umZsKvls36nuw5r6AanxXJOtL0fZfb2/e5prw0SxwvKN4
9C48chYPqyWzO6Rsc9zTn5b6q+w/24usJCazwZd7ZiPDk7JC42qOk2IK8cD0XYsFa15Ht5fCg8GV
D3JmSXSzcaOL6Ai6FlnZUJjx7Nz263xm4ZTVU6CPGUQoaufUFrpMXXHbJoZf0csxr2vZfdMu+jiR
OdZqdQ+c62NSlLGdWHdsUT7N5OPFKw2ElmCLwlQAFAZE9vquH+a2YzBX9+x7yxJQcC0QZVvHb7e3
cuuLwccBmQbTi45E4vKLUWqwUR+bOTbd6oGBO5Prr4zjKHmjbe2eA+QjQFcIi44IsKxIlec5RmAh
B9v6tIzNvAqW6aUeh7BIqOT0bsRENJzR2kAtBcmEOIiAm3ed1tZj8MLUV+jjov76+KZB2Bd0JFxn
GEf3ctN09AsdhThYjekCuPrZGdRH3L+SZWx9mnMrfE/PDpM5FyBWmSwWl82DS8ygcetgVGV95q0b
CLkdphowoYwZZWEtmgJ+qTRBmqzWReGDxeO3sdT7pdWfP8pkhYjLyTssPhSJdFJsd3kFBZN+m89x
ZSlxkiJqABgXaavx48NfB0BQDLyoqPtfTwmtoBYaFL2d47QYjCChPdinl7EI9dyU1bDFT4SBa7Qw
cG/jSsVY4TtA7uwTJYMJALNe1k99SbzKhyKI861dVdQ5FoBu/3xsXdyYC3fmFCjIk8W2Sd9VIN2h
dvU05UY6+c5UU+Dg225+RZmV9vvb1sQ4D2uWisOKxA/FYEMV/KJ1F6ZlelY/VZO1GkGJEl1xp3SN
Wv901r4rfoxgKSQHMAMMOGSGUbiTZKBSPMb8F4D7CUwcGCmChKPg/1mfp94A/e6nqW19xxox4iWD
2m58P3AyoTUJrjCMR4nZs90ZhdfMJntabBM8SUCfTiwkbnq4vZfiGeMrQVuNRyyktvD+y5OMIY/W
7sqVPdVmPfoZ5mR8prQvNuSPA8OVilhsbJyNETno4KCMANip8OmmedVyVkBTRVumn+WK5LMtDCv6
2JpUDCm9BybkSfBGMb8FIfmqLzQDxVDT/KlHDx1yZa0C12jNnWoNMkYT8Uu9m0NbAozEOjDeYnsS
C5oMkFM0J5u9Dtm9psaLTAZH3DbRhJDZ9oj96VwZzSlpIB5FrTkiIKGVXOpXsMv/sWLDnUERDAw8
/xVnVwYpaYlchzVg2iwwdQKiA8DHjAc7D7SHJPQCEjn3Sv7S0wP5nodAfEvYRbdX+Z99vtFn9ie7
7jUMcTQnK2eqP5jznZaOkvgoRnu+RjzfMLgDeXbQ/gk7yepuzYH5gg1tehsc/bVvvEeVJQ+GQvda
PUguCvF4vZtDswpvbUzogQDzckmGTpUhge79qe8X3wJAaQQ/XZ/ovi5D2fAffp54ipaERx1TgCnI
17o56YDGAuzt14Ppj0MW5f2L2nzFZgQ6BCNun7Qt1+e9uP+/PGE3ax28A4raNKcuBZQSwIUGXACd
JiMa3NxFHi6hBAZkvDj53Dlzua4GzOTzUcFo7WLrkar3QTv9vb2eLQ+EU/BHJEYaMDZ8+blGmowm
tHGbEx7OcT4bIaABkqEomQnhkLlZUauAmzSnZSWuXxvTown5Asl32TCCehKnZIQmDKKHsA4Os4eu
GKiA+jEP8FxbZMQdG1/kwoCwiklhaPVTqz4Z6htocO470oVOMkb1tLv9RTZIvnGl4kWPAWSOUBPH
gy1IRVJzscG3WIUsaCafvdnBuHcP63M9RMr36qmJmr327bbZDce+sCpUylBULDXWguURwrhhPU57
kHqi7CxL0ra/E7hi8al4xi6cn3T2MjRmzPpkZShS6AM4vcN/WIhtA2oNIwiFgoXFAAUaBkY5KZQT
NXn1mDXJM0s7Ccfe1n7hRjWRrGBu5qpYkHez0a0MjFD5jOoKKr0mTYOSyojwtvbr3Izg17bHkpTk
MOOtDxNbQbwse3Nc1c1xj/LY8H8rETy7S1v0diHcdFLK/BWSJyHEq+9LQ9+lQxp0luUT8CkV3hAU
8xjd/lZbhwqVI3TcOaLlapqqcFuryhpWn9L+pDgktI3cN3oFwgAylOlGFASKBTx/qAKCx/uKJbOo
Wst0svqkm6zSXmuC+efHculz9TgbNmneVtemPwk1pyWRXE0bpsHigmQTmTOwQWL1oLLMPCl7tT6V
VfacDdD7qu1fZjYftKV6MntdtqkbnomnApha8QZ6Zzy4vNLtxsU4VzPzTX1ryN5uP/fG6+3vtmmC
s1ry2xZ5oFioaKg+Nx6pT639GZjyu1EF8QeVZBLvd7YQ4Pk/b2JcHRchLsPLhYy2Xlg1JKNO3Vfr
V3Ey7upYP5Ao/6wF/UmOFuf/3LU58O2AAQsvcHEOc+C1JkoRc6H8YsW5Rsk9BGrz44hCykGtZ80f
XZ0EZNYMqKlm/yD1ge4RYj1nfgMUWkxG7QFzCt2s1NBNSTx/oDpAa9Wq+pliKP/gkoj5uH5Ba4T3
lpA6gbF/KaHSUp8gtRutoHIK+4o8jBr7nLjpX8AE/sUgHigYC9BR7kfH5/JT0gbK61qGgw5S312R
djqQVjNulEW7nyzrsdYplYSBjYsTm/mfRSGemRApHiFBilvNqfe2Pe9NOktgL1ungHewUN/Akq5Q
n2Nh6fOQw8QKRnxCwP38NsmQule0PrgXsY7/jAi3s+GmzMohlXwy98au1Y/V6LexG87BsmNhGrTd
V/1hvLt9vDf3DiyiKDZgggO1/cuvZRIgS+20gyfOGAwtCpSnK8X8BytIO9Erw+gzqLzE5kWVdkNJ
mxKXyDSC5BUn43sHXuBvH14LXqmYxAE8F7LR4lUFnm6bVKtbneYWemcOWe4hVCfJcDccgUNR8JmA
e4E7CN8IeRN1qGuDSlNTHrsKw5N5U1Q4uBgMvb2aLUvAoYAfm6Oe0Jq9/DLaYhVKNcJS5iJ1ynMf
0cWfEaNvm9lwAM5aA14ntMuuKfiKAXXgharVaRj+LI4bNdZHu9hwa45SROrE1U+A6rtcCGida4dZ
YB+dWgsjZk15hzH0t39YxZkNnn2cva7NpXNBrWdVJ5op31I3ObGlkZTStzYKwC3wOkLn4VoBoa/0
DFrvWQ2McRpAzShguaybuJE+YJqMEzPiu+OrCBmgsSxTidlcPDy6b3r/mrPhLoU4jYWKbS2bX9ta
DuT73uGJ6MqKSJ9azYcJWW11apsvrO8Cq5MlJxtBFnwp/1kQvztOCTEx8HIy1t9gqQ2UMQvSNNmp
axNk7jeUt+6pOv7D+Tw3KjjC0jPSzOlUnWznpZ8eF+PUp6eP+xqOIwCdkNbmD7dLX7Py0RgNOlYn
d6kjBfPHGZHUirbSIfALoPAAUB2XFBEqKyn+1BUTqU753w4DsD+cXRUmh8XwHTtcg+EA/UpZEN26
bs5NCnnCSu3C0VuYRK0PVJhZ/YdMknfUVoC7WJawc+D7B5weOoOnrPW9F6jT7bKQfOmiZQz4+FMX
yHEiV1NX/Pb5b13gA7v8WqhQNejr4mvlfy3frkKwVkVFqAQeKCQD6CusfO4qTD8MUHm3i1iOwUgk
VZA5uLRLG6tRKhdrxXRHlC8Hb5DR4W4vDezPUCxCMR09y0sT04RmJQ5TdQLJ0/0cao+D3++Vp+6O
M4og1gILUcWybhL3AyF1Rpz4z6jgmlW+5ii8wejcWY0/6z0G4pe3VBuWIGN2A1I1YMcwwGfvb5+6
bec5Myw4aFkOUzaNMAz0+WfymQASWe7tl+mN+E1UhulRJvS2fQrPLAruajSV1ZU131/kY/RY7PST
930NlHsVejNVgMnE20vcupLxMSHliu3FG11wmVJLSoCck/JkkySkDO85VKdvm9gqg/Mriyvao7B5
lVW4y2q4vemWp+JAD3k0P5Cj9tiEvAY+P1t7696I5jh3fbsIRsnytqKbhVkpEP4AtgOmh0t3dYuR
2G6jlCfLyiD62+7V1fXb6Vsyv9iKLGHnvi+6KZ7GSNcxNIApbSGUqtD9cBsLDPyt9zQY025RQU7L
kgCgMcmWbl2cvMWE/iDakVcdkrFibeFkQ3nqeo8CzlqavqEXxNeTRXJ/blsC8TUguhh0EwfpvHqu
nMWGJadcgEWoGg+8hlOyVL5r0u7LbU/ZNIZBHOQGXKXlvXR5llEpy5rq7lhiA7vuT5ZU0HIeulfP
qiRplcyOcIkp5pQyBTBIIChyTQuZl5LvyboS25+ryWii26vacAtHBzERmJg4Q6M4jOMkqKaAmq46
rTVmFBgYn4hWBVZjg3xJmlpvODwOGRDdoDEFs4p4nhcQb6+WAx/0igQUI9a+rUGFlLTBkjsPrs6+
3l7bVnXvwp6wlUapLoY7ruVpbYB/aIr6LhkBCCjSXVKNYVEAy5tlj7M3RHMhkxXdCAuwDXkNcGqg
EiW+I1OSUeh3kPJEk8VP+hHa8/Zb75R+BdZ6wlIc9uru9nq3vqWr4lnxP2dP3F7QUCQuAnt5QovS
z2snUAb3IS+7KEM1/R9MoZrBC1S8sie8kp3JS9dpgZPmRIvq8Tt1Pyuava+o5IRvpMwY0MDdiDsa
SE2RXIq4CbrL5VqcsuFbkc67CU011NYfiVr5Bn1rHeXrvMoIqDdOIB7cGExDFRH8lWLXMHVdsq7T
VJyc7pmxo0dK38ok32rjKJzbcIS7H0EvmQsdNgb6q07cgC4/2fql9ByIfsrC6IZfXNgSPpbhkASX
ImzNGon0co5Ku/CpycFRkttkK0O4MKVfhrRiBbEaoTBVHGbdH5+QpYdQZd0PCSAYIMwPZTH0CsGH
tPLCohDXzAS8ONoMi+Rr9pkeGpDITT+bJKiQLXSY6V+D7M79CTHyuYys37dPwaajwDMxnAJQJMCw
l6sFphxztXiYnPQqWrqB7tk6P5iQDpds60YehAfpf3b4XXMWerwUj8qp77GrzZgGdM2Lg+eVtcQl
txJKDGChDothNRBtieUi4tldwvQRz5AqsPceCbXP1U4JsJmLEXR5oId56ClS9oHNo8DnsXgpEQmK
sIv5qKY2U2G2bNsZPM/GLy+xfg2e8mgWTNmpaiabqt3czzOLwn52CR4PaTUUJ8Z+rvaDm3y+7Rdb
KwIqGlkd0iD9asK1qU21qYcsP6F+BMxmu0YsXZ+ALPgG+epHV80lb/yttqmL4Uk0kQDbBNqKO+qZ
g5hLsaZlaWWY5Uj2xa8+qEHhVfhmE0CCvvpBwD5M/pjJg71KUtitE3BuWIiw65iisdPq2cmGJlpg
Jtqyb4zhaWyojJBo0zvPTQluMg3EJVNvZqfyTXWD5C9qJ5EXNX+nxV9+ub76qN4l6sdTWewrpzvg
/ABo2V7uq6J4bIC+dYbwM/vAl66B2bUIQlSm5rN1ReO9CjOIp85VnDNAy5rYRpGe9HrwRxDMWKzx
K9v1tXXa33bOa1MoCKNFjLkYb0PH0ZpJR90MRSAMEgOHqI/1Y5+z5TFx6nU3pcOv2+auzwJkgTDp
jQohKvmo3V5uYcKWAuOERDkOdvFHzVjrp113nyVZGS4qG30wVB5uW7z2STA44tLnXCZIUES6cydV
M8PL5+QIPNL3qjOBLc4jZxo+nKdzM9BWN3SAeADhuFwYRNVpr1CSHLPsUzOfCjSoU+3n7aXwi+jy
0QbUBocZoGzCJT+Ei4owluYVGZJjmXg/27L0J6uM6iL/qxs/SeKEnjFIvGOjhgKTyNEtzr2E2TAh
njrIsJDPNslxBIR1iaBksMfkCueToJG6q08oLRyruJcwcVyhVJDGXZgVThqU1FLQTMGsue9/eLv0
nvqVv+Q+5grCJpDVlTcuE5jD+C8m25Ggg6Xv8uOVKO3pBL3po3GkaLvvyns3RG4+q8GMyhufMZkN
H03I259ze5VnZoX0CMyfuWujwXCkobazgVO1T/le26+Bvev2mozdQOeruHKfM3PCt2RgBancDuY4
9Idrt+ApvtDQ0Q+O82SBzwfs6/rd+AViKvqnvAgMzV/7O+SfbRtKVr5xDVxsuPB9K2piGll/Xzln
8IJs8R/jE7XDnAVDuEZ1qIQZCF79LI1oI7nFN248NCjQZeMzXpBbEWwz4EC6di6T45wkkZN70Uzr
h5kZvrfIAoaxteUoJfFOGK61qxKk2bftMM6eB7khRbUfygKgzGBoG5ZFbpYod7Shhe03uP+AlbQs
APtNa9G/2ART6XeGPvXg2cs90FnZjJk0ysqCqBGwnaSP0gEP+KipxjH7pDTIP8KUkd4IlARSjt8m
rdGmEMXXoo/qQenTqIYO0Rz0eY7Pm9HU+MnaqYO+FfRmliBXF+2Zmbhf/MxAM0KSkWy6Hgjj+MQ0
BhgwZXd5wPR1srqcDt7RrrRoMsoHmiafs/V3kUDAp1zCFpicqZx3lkmCpPiuj+0uS/q/hsf8iZT7
DsINqvEbSOTQZdm9Ys7BxFzZcdxyDPRGMWeBoQe8IoS0SRlNZcrK1T3WlU91H1N6T80xfy73FLIq
Fs4lSn8VXuwx2d0+DtfPWkxhmZzdBIaB3hBiB52y2XPzwj0mmBWtbH+C9geUMgI7e02Sbr+MWrAa
Mvwkd3PhNvDex74xuoyihBiwWi8HDp8Y3tGo1KCYoBI9GWYiWdl18AXehQ81obvNa4DCxdq2rZJM
eYfvnhjTkdDObX3mZloRpHWTvNzexo0CDyr9eHdhyhwzCJhMvfQyaMJAvcxsnaPWqP5kJL5aH0tj
DC0j81n91vdfbch9jVbz4ekH5BccFYWkBhRI4pyd7UKgKq88+6iZa5iSP02PF5P68XlbzBFDmRXF
OTwxr7qfVGfGWNmFfSwxZ4tOqG+Wk1/1H++ro61mQHwKNiBNKTojZn+qvFc062hk2W4ASVlfmJHh
KZIQsOEZWIVqo9gI179KcRn1xpRQah0HowoBEffn9kVvSkn+ch1neI8Qr2XoQVuAGPK/n72ErNlG
CawzrOPo9X7nPvf2z7o7MvMV/i4JK1umkEojBwSGF74gRFfNadZ+wVjskSrfF26tcH1jehpJv1tK
GUXg1u6hD44Kvs0FTsVC2NQMnrU4MFa9E+gsIdREjpM1vEpO1PUl4eEZ+Z8dIVaaowUVpWmwjtNu
JaG5Bs2uHXkRx0fUwn04h+gN7kZZtXTjBQu7XAoDQRrQFDEhs/MUwkQDsY7zL8/z6aMe6JEGzrz1
if0aw+Zp/F3uBknSubmnZzaF2wOi8W2XUdjs+7d++aaqxC9ksqZb+4k5Eq7chWh4hdAjTp1kyVTh
cGFoYbT+mOvP219sywvPDQgOr+auogMWbx2JlwUDUZ3HBePZvsvKzLfJ/LVa/6EZj7cjal7ogaBY
hFm6yzMGqZJBqdfERBbLIs62AomlJwoHUfb1rnptJZ9po6h4aU+IKZoBMUyWeuYx+c4ZSbQ7L5ru
jT3e/GERpaEMli+1J/gFhow0RGGsz7tbdynsNV96K0gfwViEh4Ga+kSaqfMtu4zNl0sU7hI16VGE
QIvryO5ZpPjNrsj8Os5UvxufzIOFQVY/8c075YRcjliBY/jqTxl90caj6PJHCGffhY5DOhGse4i6
g/VYRjh+n6DatwOFjl88J3gXyD7tdbp8aZIf0bPrWqHr1DS4YY+N5QIxPWnDEYy/COaGkmU/unZt
AyNVj2G9FsUfU1m8b8ycekmT4Yq3CQj6C4cWktXRUpDJZwp36AmPkyEYl/38MzF8s/OdCKwwGIio
YvUBm093xX6BiGEWDarfyyqwGzcSv494VEHVEBOCl9uRlrZeghKHfwH7frlP9lBFuctCetdFuAT/
H2dftiQnzkb5RESwCrgFcq+qrH27IarLNgIhkAQCoaefk56LsbMqnPFP9FU73K2U0PItZ0EFNqvX
/v2/L5BvklJEMXiPMfAJwHOOraGE+m5XxgRZ4m/zxHXa5PVmXIVrvg7m/JJQ6Tepwd/jnRU13MGd
zal0emx24nHOWyc7pacMqVHWHstb/9Z/JA/+q7Mf7/wDe0h3F3sG3y3znzM+C797JARpE2HG09p5
DfeVu4Wo9WbcNr+6NtN1lu5ReWPri1WHf4/7BXqjpEosEKHkGFSFunJXQPpjxju1nT/VM3zAbvvj
fLjUk/nmgQCtFC9qeqLVfOF80tjS2FUzOVYdnOpWyUK7JmeuBzvXcOjssk0CIadtohI67f69tb7m
V0j8EPKdGC+QbTmH/PSlMfDsWPwjtC26K9pM9CB12a5a1dWrIQ0ulTa/u8EAbsAzCycSD5H52WM4
wbVjQJoR/S54mB2uUdSt4pxkS4EKy3V6EdT03Rf10f8Epuk3Bujs5kgbBrekJo2ODdgbdbvj5U8r
L4lZfBNDIEX8f4OczUoZJMnLiFlxG6IVGdkbXSWXUOpfS40AonqIvH6X4VA3/fvqmTC/0Ztccuxc
974Kk5ee8z18za9cDrS/rK04kasvaYB9szlhMgBZs5PRLyRFzk5iUzdV680KVTinc3e2SZ11l7Dx
P8kCcphDQfcpsf7Hv7flN+t5gjtAqAgVYihMnz7qH48OI57twyaBxOXU03XpRghpW8hl/XuUL5sf
8rjYFuBbI2RHUnw2ClKu2mEqWY6L+EXbHvfKfo7GFbxL/z3OlyU8jXMSXUIAjTvr/M3om7k1Tkvt
sQt+BcucxxqReldnM0Q0gXJf/Xu0Lxv+bLSz2CgdI98K4HKPcYrOoDNktUmvRtn//P8YBkQ2lBAi
eNX9DtH++ER1UjtlMovlaGTINk5im+0SEPBgxPw/I2AwIyTXYIKAeog87ux0Ocvg1jxxpqPjomhQ
vlpB89Z9n+tLXqjfLR00VFBp+k0fPy+NcD+2Y9JW81FO1a4c6WZx6NNIvQvRzNdUCsoWoLWd5IJO
iNzzDTEFSa3N3CVHWLvtugilM93SjPb2avDebBuu6YKuavMymxtHJjf9YI7E5TSX3awLFl74OacT
/Fdk+/vXgD4EJGsEdYrzEy7k2POYJUdmSAHjtetlOohyM2KHsgh0WC9ZATp84ex9XWq4KUJQCx82
hpPNeQsI6P1KSpMgW2ZuXlOaCfbS+pcimW9HAfwAXSbUgHAE/75HnClJKVWzfww9kwcwKBct30Tw
pvpfzwL2zEkSBVcGKti/46k/zkJ3AhgJzPPYWFhp2z7zl5tUXgIPffHrRqcMmwZAe1xXWPVzlYtk
qUQtu8k7YqavnoweCZzPfS1upwZuKYpnQ7xAOFYta6iMbUwcr/89za+P99kPOIsLJSgxfRC1Hh7v
U3OkLcyWbarrcZWgC6Suo7dLAnlfi/XYGqjiQTgCWwSwh7MRdb0scIkyHCdSFDQqo804MgeKJno5
kgG+yLIuLGNrFVUrUSWwkoIvO5SM3dsmdV+XGGj3ObyLdb12E/GaCAI/Vx/COFPrrVsW27xXdD0K
ugqq9n5ZmnU3wIyclY/DYIq+q3cJY7kzmkt+It9sTGBKAbIGf+WklHe2MUnUK7n43B7nzuaT12aM
8myONv/+YN+MAlzbSaM/RdUGSLC/tz/0h5UlLASJ9FQ4mYesJPdYlv91EAQ+YI4ikIR4DEqUfw9i
+BT4Dmf2iP25Clv4veIQCNav/j3M18caw2DTQ0QJBUrvvEs9C0TQgrX2GA13XeXuuwAtsborKmIv
MDu/xFknpbA/RjpL8aYGwLnE9vbYBj+S+hV0s7yv7oUHqlmdgSub/XtiX/u5Z+OdPdg9xKMEdGfw
YFcrPweDWptc/AeF5vjmk2RwCxJwisgCtoLX5yXt398xzt+XPyYLwhaeIvzzRemSkSlxHNpydHXH
Xb+v9zE6u8mjewx3ZTHB/1nFWfA+rsrffd7kHnbVcuseJPg93YXr5etuPf0UnHNYJiEaO399vTni
8IuPlyNDLWWa0PlF+lGWlwTyLw1zttw8gUwaUY09yv5HBLCU696G06WE4JurEpNBRvXbkgntnLOj
F2hBhetoexylu0V97EjSYBcuGthIeYCrNzqG+iDbOHOon1lX59MYrXlHn6A7uv33BvsSTJ/218mi
MD1xzFE4/vuAAgbRBAzJ5LH1bqnHMmf439P1syHOrmk44sG9HupBQGLGRVcBymeQOKdirYMQhtNo
qkYmg4Eqbma9Zqy75RPfyuFt4AHk+Nzdvyf8dVODrw822kkFBU69Xzb1AvXCkUWJOXaoUusbNJ/g
uTG8y026ir1V5qzCDIr0mV+ovGUFe5s2Ip8PYnMpsf+y1c5+x9nVyJwoKAlNzdEXzx1/DapXqNpf
mOuX5OJsjNNv+CP2mLHKlegxRriZ/Axm8i92G90TGIC5T97LsCmLaOW/Rs/tit6XWb/mNDupiqYF
WzJ9uLgTvv856PMliHm+HuIRbJeoVFh6W63IJgIJjBawKQQwZtxW2OkrFMhuXSx8WohL+dzXuPr3
Wvy/wc+ONpgGJdwBMDhrM/7fuD7hGOR7WSxONrwBnb+KnuvL3kzffeWTUaILaU7IyJ2DMtnceSKx
7nwsKZxdSrGeY5ovwrsQZH69UjA78P/xAkKeFS/u2ZUiSL2MVrUzvrQ6ya7I+9Piprkukmrzf1E4
l8yfvjy6GBLwmxSlKfABAJc421x8GeZIlNPR8wDiS+DavROwfTjiOumutRexCyf3y1V1Um04OTH/
jle+KOF6Ggak1Onm42wg8JtPixy8TM5jdeHUfDMv2GgCEgwwK8L1c33B2p9j1oPJeSRO2eZaSEAx
W0aT7dwOblG5sbkw4NfYHTODPx9SZajkfWXjS82SAWrbGgXsOKsOJ8EcAyLfslObS2rm3+zHv4Y6
+2g+wta09oQ+eqB+NWIFD/nJcy+Ell9bMGcTOrt3KlOyOWmUPlbP/r7axof+KblNEHvfyzeIkW3q
//590X1zsZx0fFFoAM4OTNazs625nVF8SsejQ7XKgCaCWJOAmeukg1Xcxj4UvOKw+PeY32wTaKqC
NQvCAoFiydlKTk4rqnTm+giGzy0S+qJh7TVl6SZyLlWev/lov1t1CPYASoIk2t8njcFbE5DcTh8b
klzJSJBVXcE9gDb2UmjyzUJCggqYH+/ktYmewt8jQW0gJgJGJ8c6lhuP1RsVxZ8Q2PkJEdndnHgX
1vC0Rn8FmLCahjkl2Bop8v0vgdCSQI4sdch4jJfbeLhb0ksCNl/5BX+P8BuC8scL6CVSmTLFCHPu
5rbwsmZNdv2dfYGf2xoAnmzehS/pW3+puPDtzE7pPrQvTx/ttNB/jEuhMd2YNB6Py9BkCwTCjSMv
3Pnf7ArELyfkJVxLIAt5dsgmCEJQULLCo+qvXTNslf8OIYILR/mbefw1yOkU/DGPqGZ68JQfHuF7
wzIAWg5NrS5c7F+TnBjFuz9mcrZY6IFPBiz08Ohs5S/n07vSG+AID26U6zeTp5tlJ94rJFoXbo2v
+KPf46K7geYsug7nyEJu4lQ4oQ3R3UdBXkE7ew27la07jnt3GOF1DXxf3/IbnjqPhtYXSmvfLa2P
giUIdQAWfKk/ta5xFFv68FS+iJMssSHdasv1hXL5N0catEfULLFRkCGfo+S8dokGoTBM1f8M6iJI
deYRnUn9AnTAhS35zZ0IdjrkQuEAeAKDnF0fKupsy4M+OJrezd3kaUTxwiYwmL1omvclD8en+3Ok
szx8cCdlZiOCo6sqW7g+bdY2tck6aEpnrfxkedd6SR6NdZMLr/V3x+6kh4Vi3kkl8ry27dcJDbpG
Y44RyVgpc5rCvTT99e/X5bsnFHQCUA9RDE5Q2zoL6Dq/DEM81QGanOWG5MOdOZDdiQ+1FPXncriE
Hvjuy6FKE54MIJAYneeBJYdtqEUueITqde4kYIM375zBQW1c/XtiCfSzv976J+cM9+Q/iM94Xnjl
KpmNTVL/SMI2KXzp/CDpcB/EMGctI8nX6HTSoqr6H1C5fZ5L1RRCu8/c9Z6FpVekjXieMP3WAl06
BPbeVS4cuBL6wxHzeyj4L98aWGubPsK+q+JMLPBgk81BJv3G0eK1JtNhSJf7gegn0gVXfjg8CFu+
wF8uzmk7Vtt2duo8pLTP9US9okr5hnfjFU3jA1+SOtey/S+cm/doRs5eL/VzTYCqhy9aUcXuOvbq
xw7m24CFSoCUe7Hzw3FbTtGr0uWSV7DuDRnQGJq6akV9+NGByQEHeiCMrJfsK1Q1MuQqas1i2C9U
TlDMXfQz4X65EtosBa+SvWc9BYmTCUGAcPuitMrJKHjAmYWtWsZEu2s7/rIAIbzvGggpaPoeBKf1
bciwkpon+Nm2e05K4RaxKGmVlROLC1xJ6UH2NHly2nG5YkoyQLzbcd2PVfzSzzwBv9HC7iQCRvTB
HWjwRPvhh5vO9DVISHkdcWey2xjiS+Vas7HKOIuaex0lW+aIIAvIcqQevLumsqsyl7I5d/x5m9Bl
zmRi70Yh9yKQEKh34lzNdeHH032YOEUMyEyV9oUtdd65djUQZI5tmk/sEdHsxhEK9oLgSRnYZRL+
0PV201Q0dxmUrUm5WVAbnvQ7hfhIGIygYPiFhyt3cMd8qmDt5nxGtiqE+RkMPytRFX2U/CgNWRF1
pzy6cUMn72FVg8u8qILlRlByiAN4YZVIkgneRVpXAnvlevbReeLL1lTkJp3j/4bWuQkivV5SN2si
Z01ss4lrWXjU7EsgJxAl3wXQeJRletXq7pYad+MvuJxHJ48h3cvNfxNzsjJ5r710KyCoaSNWTFWw
jfh0xwK2BvIob6IXUPZv+jlCezlgOSXVtqthpiEfGzmtmBgh69I8phGrMgOzXuH5C1pl5VpGqiog
Dkpz3jaQLvhwwmGDYHqNssnagRGt0erQxofJ78DFbN1fZVznyL1WVRUUMLPbz82IyrqNsshvioSq
owMzg2ExOZFiU6XpdiJXC0+z1gfvkIIvEfAbEsxbk3iiEO6NS99m/G3c2cl1Gqk+LRRtmh+ShTob
PIq4OqmH58aMKFZQNswrMjvxM5/b+UHRwbunTIZe3no1uXENUzZHcxMAW1ydw/M4916VhUOabKkR
OG9T2vGVFY6Fdkk0XjtDL/qiHiwe+Zo5jsy832VjAl3FaGopZL2a/pBWY/1BZzGuPeJ00Avw/Btm
u3BduXP7OpZA3xZCeB8VoKNgHRfco1vZQZAlpDe1cNek9tfQwdgaNyyI7e4FXLNyuiybwAw7gCbv
hWn2hMcr3Q97OY4fInFvvaY6JDEvlAhWPVlySdTNZOKroMVWD4N12YdjNo/gI0bRj25mQw625JPT
iRdwaX/Fc32th+kmHW1SRDBjLLQSD3audJYGWp1KcODIjCDOtEnXPoeudPKoktWGhaOfz4ML0RMJ
mBzE3Z5DQSpYvpVsJdjUg/Iw7YBA0CDjh6yAs3yfRdz9BP2h3kLcgB7bbgGtaaK3QVsHOW1avqrH
tscX1qTgaMpsaLt0OWfuXegpWE+mqFrDyucjXHz0OUK+amJz2wbenHGT/Ji76scCGYp8TlW1CQRY
B1Hv/ahpf+f0UZVrPj6aTkC0TMcPg/I/iNu4OdXpbmZhnPF0fvSq8CEom4eY4hzTOd5Ck+RDud17
5JBfcxyjs+JPDkIiG0OzMCkzG49TviCbXI8uPCwCeFXm6RC416mq9VaWnclbX6HSHfRxhuCfg2gU
pVnJLcU00yULafTptXxep3X3blr2TCbQPAgl/a2VnrqrytldIahuC1d7Yx5O4CiYybYZidRn7y99
1k0BySK7fGq8hNlQ1dthVDfNnHbZHLbT2ptrr4Dh5bUOoU7QED0WGhSsjY3rEX/evbUG/kqiMxEe
Sa4KjesSXu7KmcZ8QND54tc82gW8VpArnaNskU239qpOoAJK0msblT3s0qkpuqXx8VaWLC87kG5o
Res9K2206kc4UMkucPIFahtFSMv0EDSwYejgv3uTuJO3GvzpfdK0X5Uwi/gUqYw2JUxJ13HN0chI
bb+BHty47iq/LuIlbmAfavhVFzfjw2KMv3a8mq5FW74McTqt1TB3+6SFcU5JvJfxhDEkHqTcM43n
4XEYJ38X1nW7Te34C8iiJ0+V7FpHLTsy6vz0KHFy08HgjJi4zeq4eyprVeeN1i8tASzfhY5fEWn5
0wrsJjV5egVyz3ibGmmzqLXBOnGWKa+nFupKneZZ0MTPQmEHx3gQ85ggwxvCuFl17hwVQbvwwj3t
6LRMqyfT2XgrQAcYsiVMNUqr1QiEZpjc8X4QWeq4EF8cK4zvzz/J7I2PhEc4uhUpH2xYf3ixCA91
g0ZkylyVG6VZ0c+9f4Ccn9nNDQ8LDlga5oWC1U3aGhRYjOet/Zr6d340RWvJ/Ve14HkYHeCKVSXT
bIE26rpmM9/UXklufAJhAXho0J2vFP6OK+zY52WqYVibBk1/tC1A8dB6g9I8hHz9q7DCdRun84cf
UFwb7tC0L7NO47VKYRcromUC3yG+1zWYORBj/REG8FzlFI2MJsR+TWfP39sQvqw1gnd4gcVvTMAK
1VsG7+AnVF95S4V4xc5oLpEBAdhknrRPh4fJd9oH60cys2pCfS5COOHzEfsB+c8rn9R7NRGgEnBv
g4kr92400mwJFvDU2tLbCqfFZ+hJCWBBB0cDCSRFHdo9TyaVgXgqC+VBw7SGSfqh5sOdDPCEUmKq
fS/DFFLJQX0bVvVnoucxr1vZXbUjuo1dEwF2my7zFnzQl7odEIsFo9NfSznIp8pTpBjKkG/bkaD5
0UkDpGJMNj7HPJwKDzsbU5XVYwWpVndJsEWj6V45dF5zEkMVoepVJlwXlvcWDLFqCeU+DDov602X
ZNj0Kh+8GS1vXII7WMTyzHRLBQWreCxYj0uk4mRcC404ZC7ng6Nq94nasn8N0QovPMfHfzBX/ZWt
k/cOGUKe+uoZ+e8DlwHPJetiWAI6fDMPxKzmEJajBo35bIKSbj5CWR6wNuN91JaKvElq7K4I0PVY
Djkad31eQeO8iKfazcaZTxsVjtBTQVUDD5N1oaMXRwU4Qs3GJp3YUkTCO1kuKAr16V3UcZZxVT6R
uXIzKzyduR0wGm3scOjz92Heos6YN+nobzhJwG1Y2h9alJ+CkDkLa2ZXo0HQkVT/qWaq86hMoDqH
KnPep820IUPdrEoDrNVcDeh+tfQ9mtQHL3FKjdfwDEbWb25fz9k8N3bNhNeuiF96Kwl1xq2ja3mf
cEIyyeAYNVYt3IjgYfu89HxGHXKA8fFooFPjBtVPt0zjV2UC9hiNE4636zonNnUdNFs1Lm0BdB8u
ERmU9l1pi7fFkgE6hnooB7OH/aM8BJIDRT6Pgc1qX7HmsITRvVQLuHU/R5A/XTZKkUEwkN3Usebr
KOjpYxQM6NUmXXdAHXvEapH2MCWRyCK8oNBAGtobM9HoOuCd3dd9I3kRdg69DqaUdPjyMZr2NmzE
jfZtHWTSkAlJ1gTZqbTraaE5Eesp9p1NQqCCNw8eXxGjII84BB2esngw8ADoRRnsYZic5uWsRR72
HvkpulkekLezZyFPISTr5mW94C3DBxlrl2WNcReEBLZfj07AP8QshifOyPIeq1nmXu3jjqirchXY
oM7r1OD4qOkj4D3b6YiJNXeXao3rpL2OesR4qvYNXBV6i+g6jNaqG8uNDGeWd3SarqMBX9yt0Ypq
jQqzxu2mdbQgagxNNBXMX+p9I3W6FypAOzB10By0rcx8qYIrVCp+VE65QzWu2slxUkVgvR9hH7z7
DnrIFBiqwk7qKQp0mHktmZC2NLhKIgdsAF3p27Gxy84DBZ1noo6C2973zRs0E6lY9SGNC0+JEkFZ
jTdTK+28ktnX6xrklHVjbH83NxEQNyH1blhbklVr6nJXwrdlXyIWOOgOPOkhnbA+ZROh3VYvfX0E
dWbJI7dlOeNTedsIXhdjp2iBwscumJpjLHq645QG+ez7W+IhIZu6+RZm1p8EyrS5P6O+3vntA+iI
917UrWMxrQBqexn6pWgSmatp+IDz+pGw9KF2u2em1ZMf9W8iCJBt+rHJE9s9iH7ochLBMpvIOuM6
vAnq6E2k5d6E5caSXubMlNem11co4D3KpparOvWvhgF9uzZC9X3GZxXOhIRBiwcoAr21nRPu4Rsu
8SIrCChVn2RRT20VdpnDlnvIIXfZoAi0SuRyTai7MZ5+onUgsl7Ub2RO0Ink7nbxDJLSKDkOJQWH
V7nvLSegtkMf7Rru9jqr3fSq8TgEqSJbpDoC7N710ckO+G5Ylh8sKB8nAn+PhAe7uPQ3FBl4MSed
h6pF9MvEts6Sykd076ibzo8/dJcgzRTjbeU4zQYAeB/opRD3DfWXIq4gliGHFUaIDuHYo1sONmje
df6OExlnpcG7Fw6FWYaf8IwFO3cub4DMXRmffThBe+O7zqviTSad+hFl3HcZ2xvvJOQ1+HzVEv8w
RuFaEHET0/bTw9miYV/nner3VLZeJhxy24fsVnUuLUjp+3kZDH4+1iWylXENCsYG/TkvQyH3VSMY
K037owvjbS2iaybEUGhWvfej/jlbtDH89BOYqp+M+v+ljpzykhhMzVtkxol7dCbnZWiWtUn5kPdJ
87TERGZJnUAIrH9knnoQZniPIU2xnkbrwWyMUMgWOwUS230opySzrfca2mG1zOLWtP1tG5dFHfev
PLRJjp0TFMMEmbnIp+S2Y97PBJXLbEziK+H7z3BhuLKluDKQu8xVM6+BXuizRbhTJspoz03zOYR0
J5v0o+3GPQ3gkDkGzY+YTNfINrHpQbmTPi67pukiHDIJBl4P2TALrH2O6slGUioLfaIJR0xecweE
JG9AuIJefdY2S1WMJpjxII8JqObzdWLtLeXiLumSz6WlW8S293UKlWacUXTPw2DXa7BMablzxwTI
4Sr44Rn7Q/XdJ7XNFYQmpyJq4jcoJjT5FAp4rtbqHU7UTmY7/70b5ZMNg1fUO+1apwMwbZrcAU8u
EY/MybqK2W3XTUfi9W3eL+4B98uQAxh017viCE4q/qVs5gJIIa+omyld2djjhYwRxOvFmVaWIZts
nA51DbM8R8rsAxSRskXVR5kiF534VK0CnhZdivSp6pZtb9vHzqYH2vOrQQ4vi1EINhLWrJOxe4On
5kcMgRDqIcgYEUFHNbL3iHfXfG6ObPbqNa3jMOO9ilfCn3aynfe9rdDDSK+H0SVZLJNXbZG9gJvG
rpaW/1ym+j+8nzRr0e/LTbvcjb2Lm1c6LV5JikpBF/Xj3k/mCpWmEGufcm/TTtji6H57IZqO2ltV
Id7AkptgqywQ6cSZ4lzM5FAPzUqzucqbarjq/VEWQamvqa7W0PB4lEP02liX5uKUWYwQWsiVrpHH
huYu7Ua8hKgdFSD7sw3KIf6aNidBfwHzjlk4Sc6kM+fj1PM8DllYGNlAthQk/XYvGOQNe4BC936o
ynUZR4O9D2ESb3JuSbpBN7rMbWTEUVYLx/8OfnCQHxCieZsWDUrEjAiDr9gSii53sHt3ohnjm3hK
jIAeZGj2i1lCkqdx6d2yMjIvdpnH3UK1o1bNLMojAOLVp6l6mNazmbxwMcDQE0ySeQ9aAb56q2tU
nuK+OfG8k8p4eRph4SAc7+ZjPPA80mjEMBlEb2zhXe4LSBQFEfe2OgzLrJ7I+FN7U38HF09618FX
ReaO19Agg6BRsh98TRWixlagciZM/GRKmJTLxZCthYLmvVvBU7TqGnaXurS+B2MhcBFFOM49AOfB
C2qgFUpm1GWbLtIUutIIflTF/T7rRzwI6Zh6ZjPAZaHfypo718Z0c1y0plL9qnV91uboobYbJVCL
LLtQr6CS6mJA0760spqiXBgPFdZx0D+pcnyCzLOTSERphQ0dSNPf+2U9rtWsoXEyVuRXoupgBWy0
wxCQ2mHf+QDAQ/bXIpQYdRK0eSqJhFobn7p31QcaVLxSUCjPgFsaZTMx6YMGxSbM4JSNE2cW3z8O
ZpohOGU89QY/Y7RCccjctPB8OxwDAVQap7O7d0MDagIKwRq4EhKqMQ9iDdelvqEg1mmG6vLA5qkA
WW25ijs1rKBdTocipaH7pFvogc1xWD4D8IUMqPSJfo3T0dzSlND3RAPW4QD+8ZQmHdmDythtGTNq
LxPjrGmiwaec3Bmi8b4MUDjpdexvVOmP24467bEjo7gK08bBW2mcBWV0CPYiIfJcVYiUOBvmNdGp
Er/A86j3VrM/JDnOZoLEOGyKpVZuxlwouCqPpbuoYfowE1Q50BZU157u2xVLTbpP42a6lnNFVhyd
1+sGLrG56hQvShHBLAxkmFs1gcLR9ijOz1bVqCtAU+tljNBIT3ws+1UTltFHC47ko028CphNpDyo
8DRcrsfBG7aialG4bSzUGDPBjb+ZokBu+7obEM0vAFZOvj+pDROAHKGQlyTvvd/XDwjVzb7XFRKK
QfVzMTTMSYCtQ/iARNDpHsEPctaJ0OPGdfUE4UVr/Ix5Md+NEkoZ0nhkhYwezp1Jqu0Pf077/+re
QMslbXHFWZgbZFHTBkdq6LVGjSYfFAzKTKQ58ivX7lE0iK9QczF5JUxY1CkCZicOmpvGtPKhCg1V
SPyXXhQT3M12ovXiDiF/bSrs83G+4p2EQq/jJL+EN7aF8nt959fCPip+knrxGmVXFW6mV2cZyS6B
b4B5DexUuXngyuSAVBZFBNl/dEEJTKorUDag0ozvfbX0u76q/OdFJ9MNwqdqw1tDN3EHyMaEwmWO
kcFdbEwtbtzSj+DBVVK1gcVxt+x8pzm2oXeFN5XlBjgC5IglYmKkTck69Li8Jmw0mdtCaD/Dz33X
gWV3ZknHTWXT+mjZjKJaAHCbnOc4G5Gur2CSaqDjCEfjCQ6z2dKE9XqAbOR1CgHczdChPyQj+trC
BwRUYqf8BZG2OEuWMNlEBpK/KXUfqVDoVUcQ9kNbCH/UT17WMUydCcTFU4s83zX4Yc3MAW/k1B4S
0aHSkCwHbVFNwUWHIr0yBNWkAWWqASGI7tKfS1t/ihoJEGDO8RWJAZofWEjBpMVbzZnOnSj6gAqJ
vWEAkGRx2WBLJnG3RpVpKNzaNHnDS35TepN8xgQIcvoAtS8n3OESQ+LTtnIlY/8u0PXnJHqGUBuB
GKRI01wso1/EnQMHyMG/kvT/cHQeS5EjWxh+IkXIpcxWpnxRBt8bBQwgpbx3T3+/urPrmQ4GKCnz
nN8W/wm1G/m2cPIu/y+9NFZ/ThywVk3M26rSv5oovTtqlr72s7S3kdRgjkyx8MlEMohYSz09R55f
lApF8AZwjzFny9a02tg3G9YASl3TcClMESAvOlRaZwZpvEwnpYsnIBCSRH27dXToFMreN8PalE+1
In9dW3l46pLDaq8ntSpeU6cW+5qMoiDK3WkrgOB2VWvJ3TBo8mYui3kcFKF+WVNifDY5OG7trrHP
BYEEtZi7U2wk5R45SUN6tGuzWE0mKdK5NfmZUzE3ZdZe6W1sAGY1TU8ibmmgcXHIpB7avIQb2jHD
SmHPXJLJCZJRv7RTVgdDPmR7e61ZeLRBOdT1WgUsfnQAZ2Q1kkKkefOS9Ae0g5m/tmzhBcFHNGZN
9caoewNOKOOI5jYIF+4zPsO59JZYRv5k8eyN7ZTYXGxgXbLLO1863HOiK9RbJW09TB28Q541tkhg
ujiKt2hAZCis1vJVgpVupc2l59d2PHSeLkRchmOHAtsbunUy4O6a4tMlWrYJ3LlP8SfELVmIDuC0
pzmp4ezciTZP2xsm4jW2CCOz8adPJv1zzsrke4qaXPVEKaURyHoo0kBFu+88d0rsqCdYS6Hts6xS
YljAWnSAdWq9KfnByShgs+tJ9B/G7Jaj15S3CAzuNTeJdT4QO1v34P5qd1mgSfy0lvaGCwr/70xq
UzJMZJBXoINe2kne+2EgTRLWsYj/4xSP/7labB1Npe6Z3GHkLlMtsyecM8YBvqnMx2RfayXmNdJc
tPNDqbUr7OhhN6iW/9IysnyyStSQepbm3zLN7HOmHl/SxjE+GDDyvTs04ljaAgg3LZgz56ZJMF2U
5cuq6OKaGovqFXYiDqa0x9BVsTy1psaYoDLMA65nY83lPcQHlZv/Cgen3825iXxL79yD0bCuCvL5
pMfP7/hJPAO7zqy/jlqIllDaday9dEiR+inClqRHqc3RavLlacjn9WwqJKDU82w+6W29MKSyuf5S
dFltVLlkh4UYqdAd0zWU8C2BFY8tEIY9MFZpy46ZowpEFXff4zL3OBfTdaCxxozvWP9XXnyUsW9m
E2cvc24Z36KyjZM56dEOm1ct1d/KtIeJQICaIKmaWyNS8G40o0if2HzjawomLAO1XDuA+JR/ggQt
wWdSac6fu/K8hq1wEtoMUcdVfp7o6XNhi9b1dM0CqEZMWvy3NHGrBB2l5EyVRju/uLKzOLMifcl2
RR8py4EOYrBTvc5vSxJl1Dc40r6nbrI8IGdbP/VSo6dduEXmW9GSXnmpzZsZ5WYD2A74BVuglX5c
qbnwkZhpbJpFogiaeeN08RpXi8bNoLhVtcFBpM1XAF0pgnjsHlsNdfc0TJtjtC3bhlSCakmfo7po
s6MK5h10Kwt4bWX1yJYal4Wf6GNdbpis82pPNRAw8hgrNpNVZQN3Dm61fKxRZP1OSUmQ0toY8eC3
Iu8APLuSs3QlPPKcu8145aLu9/k6aUHZMIGdEH4Amjsj2O8GrrionxWxyNXLTSa30jOqXIv8hmGw
9Kcys0Eb0kYBMRqp5LmW0TzEnnTGGNSyUP86K84NP4XBu4P+MihATLVTkFtlXPlE5mb/ZcpkFV6Z
S8H7E4uCADOtBfSdrXjeuUNPBqnJVLCPF7V+t/Wie+66ut42o27fG7gY1+dVhmKwgZjbIJtt4+ak
on6VNbE3HJI5WoGILeAWu4rzZsh1lBtR50l81KORc6aaKz0ws9q9Zw4x355jq2l9WFGYZNeZRWT4
5XLtgZoKQpaQZrhmu234zAEJ66b4q2BggnSMCR03md1KqtznRl7cyuAOkVpFYpxqHPk2zBejz8bQ
HJt7w354s8nO20nMpAFBnjIs60HZPEi46ckYrZSSHDsZ7i7Sn6CkZWZT0w/hrUv+n1Wub1HGBLym
3Z1kx5ZI2qIU+2iMxUErVCWMTNj4GaLO082Zy9vOjJqr1Mh0Qla1GJZM6YtLPoJSWAl6Ey8b+mmT
GZ3hpax+AFpO52ZBWiVcKN1YhG00vY5zOvh9Pt0IVOPO6vtee+VCNTTEEGnj52hQM55cyIwye50m
wHs0sHiz6xY9RVk3xyjiK2UyvfROeamslQHBLsPGpW2obvOnWmV1MO1NIqw+nBtrx3T+UiYaHT69
uStW9xnqc0unxBdb/+wnD8WKlv9A0/Pyjf/Y/oCWGhkBZrCVWSpPpNoU4eiowH4mityi0/9ZJqv7
HI2VL6zc9NUo0fYLa2A4Kw5NzWKV7bGl2KuCR0uKALmssYm7erwKqRZhIprmk/wzNejXPD93jcwZ
BtTqZRgilhSOXQ/L47FOWbud1WlCNzWaEDQ19vIoz3d9EZteU4prM1MCQBHBvnWzl6bowyzVL+oC
0aDSnhZwzsELR+A0LgXfsTGc15yvHcUNTzkaIctukruRatb3YsOCK5O6s23JraAT3rtENjvU9ATJ
xcVhd7tMyrDXim3KVCFEf+81dxtZ+klnlK9bZnTdehbSPiCjDycqH3wlmza2Dd1BK4hWMFrNXZCP
S+DkIAsxi6nS9Ryk9k9bW6emUpgq7VsdN2EbJ2ew6qPqrieGrqND1866Kqf1sT4MDW6q6BpZ0V1p
04wtWL0uBXqeqHG+u7U7qesSlLr7WrVUydj905S3myiKAqshvK+ofRiNs6LFoTa0/6xYDxuj3Jgz
l0syoqJw0T1Z70nMirAMahmgyeYnsaCqh/nyAMa0cT3nSb6ZVRBQTZ/o5xG2L9NpqywL8Ls0nsxa
P05FafuusgaWvpyLZNkbUX8cW8EnWAVJzwKbiQFJjuJnXcvnKvqvJTcODuglKpp5P+T4AA01ee5k
T1jA2A/8AEV2GEX+BsAUxrP0Lavw5RThpyK4XdgNtFC3zyKu9DyB0b+rxbjrlulg80cAy/Nsv0Em
b2ay7Jsk/3YmZ2ca7pap4IP48kDRcgrtIxbeJR2awBL8BHWL+KCUxD02lZr6UbYco2TZZovlW7Z1
jeTw4A/OivjQ7Q+RtiDKfLj9lD23jX1VzYK4UKH5rdPvHzTDOkw+oMvVaOwXx2aw5Zhr9YYTcFcX
3X4lnqNd7Re9Kfx6TIfNzNOeLWektfzA8TYRTKE1+AMJQ9sMAM+znfFlldk+kzpah/TEG/Fe6+7O
7n4rh50GKodLa1K+7NEY/QT9ipfRgAC6ci6d5tq57c1ekl3WyasTwS+0GbXg5lTs04pPd612Sf2e
abyUru2BokSVvpvL5yEdN9k07xzgGm7lssYxonw8+LKGsJbZ5ovnSQhscEv0zVIPZ3tmtY6ND9oM
w0XhBFCrfSNxOebwC5pSgd1haS7c0I2g+KLOK/lz3qzbIe1uTiH3qGFAux5YNRDhrkh4jowE9Ixt
wS7L9zItAfrmb6XXEM/EnlJjB0vao+N2m4TV1DPkGJaL0gIGkVPIv1BbfQfOFjr9sCki5Y1V75DA
iFgFyA2c2CGNnLdKKz/6RjsPvXstObcDXTYOyxrzO3IbpAPIYVp+pSke5qwFl6L1bxyNQFeSnUid
y1TEtyKL//JpRhzTOg03RMduLE9a13jjmuwYm04dsYkpxIDntK4I1WTB18tg4+k1iGju5Bjq8ye2
waDMFOjhtfrnxiJsZwSsaaT/N5WAJ3W8yazh3aFDIYi7Es9hbb5B3H8Wjpy9GX7Vo5/mqhvtdm7K
nVBo+5BG9DojJATC+pSG+lq78oUH44k7FrVl1NdBCx7lK3F8FcYYw/Ho/w2m9TEzRHq9pIfFKLOP
yFaOazLdQDmf9GpFxiTXv9FyuRMzOmfrZWi3aj0PvjEN/JYa/c4Vk6Inqo9lHCfeULTpoSyKt0zC
/7nWeC/SMZSyC4pevjOhn4dxak96ru0Y0t+BoLdyXZ/VynojFOqDGqHQSK0gN4tXt9SAZ/Qv4aQv
kaoG3P+ACA+fnftqWOpBaKhgzFamYP5JUGTc2407q6j83BK47aFy6ooQjne7kmi75mXAd7+dymQr
dfVeps4GOU6oG4Dt5fzPIWlmUc178gj0lOW2rIunDKxGc7NzspIT3DGXt/F8WdL6rahNKEW7Iti4
+6CN8sgMR11U80/q0b80SU8EIQd2h2KsTWeEEd0Kv9j/ZioPjtFVe7GqR9KJvzHVfjCr/UTx+jVV
9dFsnSOgJhxrV/ut9QNE+a0hNfS62vrtpoxaOMdn+YRz/4eB74mRMFDtfgO0eWqdc5rwO09XJEYa
kiEVorlulydtUd+yMlv8en0enCmM1+JZB1Mwpn+JJnYsuyBs1daK8o9UmbZG+mWZx4x+6Iq1NeuB
Ouo60Ib8sij1Liufk956hRB9s/t7A9296NdZFRvblaHqtIgEX0Fe3vNW2xq5E0bxV1xbEPnq+5T9
Ew7TX8dvSinRPd612bovlRraswyQUvrKsi8LDJWPqqMsHb9X0JvGuA41PR58HYNXUdc9rXl+CGJq
JEXp8Ocu5nY1jw75q3HyhLDsSCO1P2jJJpuds+N+VTbzSJJWryAvOzrMd4ZSDx4754vdWSceccPr
xvY/AtmQq2iKSoFB+qy6MVALy+/eTkY4FNV9smP5YzhxgxQqM7yoLZ/VSXnrG/1F1+M+kMkajpZy
ounkZCM09bQKjQfZ+qXULwt5VX4HS+93MChbGOE4WIvphqsN/2bvOCGq7RZhsXHoLB07lvhDf/Ei
1EhudaCZJ3sesLJY64uSattM9rtlHvbO2GS+MycfUgENtupO+Ey2athD57rDl1vv1jLxMzP2yRcM
1PEs3S+l4rzvDra4KbXiO+4b67tfjOa+Q60TiQ9ELScps2DWRlY22CTnFA+4XLWOs5oSvV+l3SUM
ser6uYp7Xu9zAzFeH4coOHRb8Zp0P3Yl8PLsxfNXq5fvuWueHVruV9QdSrMxCKQoWv1e1YMvOCVt
GLjKKp/0tApV0PKULbGxx3Nl8Jq08XMpftT0o1Tu69xviskKlvIwkJcwVGhNp0uPzEdlBYit/K6Y
KYw1g2L+N0Nl6vzaouU4Va8LwVLW9P446HI3kOW9XUGp0v8M9cWZ44s0zX2l/pp5dbKV2svabiPL
fNM032g3Qphjv5gtD8soclsMuLpx7FVizYAYJcqT5NDy00VWt9Xyv7b6G2klWmz14CjECNmdrzuo
Q/ho+vi8TGT3ovUgamDKN+NKCsP03jJ2txpABsKWT1PYP/WaS5Q0xgq3PT8ZJjkGKjm5WmOFWswD
NsSMjmKjTG7irdV8QKG8iZyBVakMjUleLdEEKH98B6VPMVesPC8dBCKsy5nyreNsLM921Tyno31D
bRFW/K0x3ohO7MEgH1Ctr9vPFcYCXWfEKbjZSiMoKgRjruErwH8QgB7BMyuVuKs/RcrOnuYgBm70
Jzh1E9KU3Df/oSxam3pn6TmCP1zadrOPNJWFWAaNMiJktA9NhZysChuH2onyUsaEbUAnKvmIvqRA
gjSSf+J6hUZEedF6Q35G5OIbMNEOXgURfQtUaFQKCbQFSvUcD05oOB3QIgTa8p+MHytg76GxTYo/
mSvvQ/X/V2EDoxa6KFdmfp0NI/1QWp+uE726izj2dny07SRI9WUKaqFeEsPeDClgVDZuSpFuGrSC
qztv+PRUyZd6p+g+NPWfuZ7IGEpPAOnPLb9Q60E2zB9Vmp7SliRH6K6lSXw9bm52IX0UQKHiPHhW
VMYzQS1pf53jOWCBR3g+1Zmf2jSvl3IJIsp+usd11BrqFhsPtpD4DtP/3cbTgCRkPGRuxyVGlAdI
OQgR8MBusd7JMbkPrfsBx3KMlvnSa8Mm0tLAIj1FYbVwOmoGv6MaR4benJruawGz0hHKRfFNUZsz
nN8h6pbznMyhyQSQ04XY50nA0iOtH2X8jZvn1n4gi9WLXM+Vs4DU3u06vqrRrdVIOCwI04mWjWLG
B63eZKWymdQc/8KVajtU+2+585+hv1F5ioioA03s70v9Kx6fb2F7ZCEc7UVH72gi8QbpHOZzDYSX
Ogp8FM30Jth+u6tXG+WcPAuWnw5rQdE7B6muntYOWwX1Wd+Ckakoa6QV2D3aKevP1jf6srfKz9Q5
zgj7Bhh9hbcptlN0sdk2T/NLYUF9W61PI55HD8ameQxFtb3vJjfU25yxb1MoP659s8rxTFsHF/wK
Orjs43H1807fpbCSEiq3gsEiJDdw7exUDb8DF+vcHTKgr3GcA6Uszpr9Oc6Cy+fXdpNN00NNADHI
8T4tgNh6+or2DN2N8ubm466dxk0vwRwG9RaNk49uz08Q5Bek7k7LkzS1X0XvdrPUwTPNHX1m91qt
D2g6sZzNH6XFJFbFx76g13zOj/iaqKJzbp2LvNcSJyNtN/RekxAjzhgbSFKPqAEwPszyX9KJf07i
nsYRZ4EbvSrQAUNhbNSRYM2CiJNEBRXIPG4wf45lQKzeuVgHuudG8kj6KtmmxmNcHsL0IWxSXVZm
Z4I6wcUzzug/hyLbW7HYmQ2ynhQfdknyNOxHhmBEfVuH6lrWCRdqrQJbKCi8TZcnVExsdzIrsp0u
h2sa061Ha9F3rC1I9/TF9Kqu+HNzLCoxzbdBXcX5tY2MV4QGNs/Zgxh3jB/XiNjZCONs7Q4TjjOy
5CA66eV6sNMkbIQICx7VGX2omfUPFRRQY/JUxkmwzsm+NBuGOm3viPWgZIhSQWe8OSr3qx2nXuv2
ZHWXuzFJLroYAm6Z/VoovmKPnJ0Gx0tFaav6XzZ9j/U3+rh3N//E5vkaNTIcFWevVMp2UTmy6QwB
O5PDZxRHQYFwZ5qQjPaxP6O09JQ2+VBEerCRqC4Z/yHRbivXz5qx7mU1gYBTOJTKrdYwU5F8hYy0
mb2u4fQxjafenpGy2AqUExUeQBRstJOlAX+QqXmBPTE3rs1FWJj6P+b31EslLaK42LRdWlotJItQ
jss4Lpc2n58VVONb1eV3pYvkX7oU35GifA60AJHMeVtg5JtBPYoSOmBSPTzyh0I1jy5TZBJpB21a
vK5He9aWuxnz+KK6h1QmgQm4gDh2V4rXYaguHSafDrJJIT++4UIS7hIk6HTWUjkWrXtWUdUamPGi
ONuJht0IQUFZlledcsaOmX5Z9WfKA7y2FbvGaH2rjN4j9HvrlF3G4fGiK6cZuJ6V7a7SHTLoWepl
IxVXwsFiE20HC0qOVzRhXpU5UjeApQJjUTOCIC1cZ72Z0jsJuZ6P2g7X8Bm9zZ4t/uDWDU3pcIKj
+V5U1G8YE3VWsfa3yJ60Ze5KmW8WrfaXBsF8ZnlmoYVl8TogguLRe2HQYZgsgSp/0tx8zceZ6az0
RwXfnpZ48+AGxmCH6aJxVDyWiYekXP8sK6LwO6gm8yGsrTaKPnyO1szqHpPhTeKIVzDMuW56jZTJ
Q/7nsLAsp6JAhCrTfJMb8y8b7iYroCwTWPPJvqhQ6KZsfVBWP4tqb6wdvGe3ZhqO0cRQMGmhHcU8
1/nRZPrXk+yvWav9vBCoUoIcgfMXzsKoYZNnx1BQdzccV2gHv9GKngt7DtTJ8tt52lFmfnDz7k6s
yDldWlCs8pD06W6kXwpxuvSLOnnTLROfBtK6lAM4SrdEylzNYfDrXqWjrw7y0sGnSL50q2wFRth+
KXjYnU+1rkOzXjmdMSdRrzBVCgpiwu8QciX64HeR/i8yh4MGZ1qraaBlyS5W0RdXbdgVBDeDidt6
tn8od80p8Ue8ndhUfMusbwo3/gCSn8EUlDnZsNbwNubLLo/Sw1THl1mPXurO5WrOeNZVv4uXYyGf
DWjLImcgke5GiPJlUNWdYSjBODVBHS/Xqp22liKCBXCiHa9SsnbLo7a+D3D9skPVytFgSPc0Lfm+
tHO/6Lgxpr+HPzFRxVmx+08tceAduoPbslEQ+ToMr6nbbe38jek11PMVqawaiAxoD2TQAVnMVnI+
DRQRKbytg58lBVEa1I1W/6fzVMs6CZBMYzReQbzqjdviaJDtZlTTYybudZ8+I/sIlgmfVpaCbQB+
V4IsMqR0Af6lY5rZ507jZFL0/tKrzZYZCm5iJZUg1ncmUx6tDvsuwXI783grWr3r0ofazIAAB4yA
Nf1ttKXc4HO9dpJ+uhX404LWq1c0yZH7sEPp1aZTrOfBXcPEdfonBO7ga7A0F7KckteGIwEyBZWc
6TRwVZ29aQoNtTe81k7yhfz44cLrZqCYMa5X7E51qCwyBoNQ0lDNxGGKhpNcO0QvDpwyIvR2j+h3
xILJdeCk64g63ilCYeT2ftSJhAZrSjaOZrxjJH5bSwxVDCWm77BN+GT+QuEJ+11pXOk1GtLRuB0q
1B7rS21X2a4zme0zsSoXBPAfwLzGLyQ1l2/Gd+gW8U/cV2EVGS9d0VxmK//pjehPFlkIGxFMls63
hNmmsPTQkM7iJZOAqRgPtv0lskoLMiPflcXAvzfvXYefD8iZI2jbLSgw6dA56k381UfWZ7wahl+6
KPz7+GUdp0BQvJFpCktvvO1nYhKy6uZE5WvDoTkILr6633NEbIo04r7g/5DXF5Ncw0JHta6P28aS
+1J9Q0p+m9fkeYlnrxUwlC2eEECNVLG3ZFyHwu6El+AXp+0tPsO0EOiuXIt64kpjLRjrcxSPV7di
QGmBqTlJAgKOb70z+GY5h1HU4s5ysDhxGCiut45Dg+dG3gb2UTCtAHXPoUGFa4jWH9EteXqZN6jx
ifPV4ks2iieiVUYIy/xGMeIzkSUbx8WiVjYnCi63y9QdptV9p2poN7flz+w2F2cYTtyS4dRWWzsS
vNFcfpODAxn+Pum1Ny1KsPAkM26k7LfgmTNT9QOSAvO0dV9jnmD+RhCzMqB/4z6uNGiL0kf9taHc
O3DryCu73C/TRvoc3DecHKAaqN5iHX5qaXZwyfvSwRdRlFj/1jAqli9nLl+6YXofrfqqGM5Gne0D
qpe9vqZfjoLCNrLEdqh5FRrExwVi7xUxt1p3O5FHp3qCwRezI8N6AdyRxU+rDTr+rcjy8q7dNCR0
e4qqvIGz39eV678o3EsyrAsCJWaB6hwZ+EKWVSENEerY3pNTgyy2/5zjf3b1mtgsgtOqbIE3t/pS
+fCUQdLm7zWEgVXJwDKq717CJhjNwcFjjXXgU8wG5h3C7FUOB4qfh6ZAcae8yXHiWXpfbLmbi6uh
9jutZghQ8/+qRejewkpgZON91az74+NPFrGRsTg9Xo0esi3mwqJGPkzb/Cgok0ZRYv8Zg/bt9qTQ
WMmToDhBW8NBY3PM8HFpJeK/+To6Dgm5/VkAibS9sh34uO253eMJ3qSG+R25JA/1+sGQE7p1F4FG
vqUV6GAkKW/WW49in2Qa7Axw+AnucwzaD76xrzZlo+xW2TEJt56+LpsYTFEAKOXjPnGAHhMFnG0N
lzR+ktmrCe2hwnNSlhX20U83kXaUse1Mz5MFQ/HwvyRg9frTwmbbVkzsyhbRLk0R7aVk/hvrzifF
xa/zPzlpXqv2J4fvax1dyhWWTYGs09Oyug2LVXlvG+3KCf2xskxWRXl1agXznfpSzestF873w1Tt
uP29UnHC9uXzxA2G1HMz26z6JLP9JD1TBcKv0tHOMd40cyrbsC1ULnBwCleVp9Tm0m/cjaaW+6Go
9736i40mMHMgknyH+93XxmG3tjbj59U1MVtpkW2jNoxOE2LO3MVergxP3Uz5izLuU4Ebsmiyk6LW
vCHykJBz6CVFxC772k3RMRnXn3ywlq2bdakvqrEE43Psx8QWbfoph6FRm4YgAGsFncPBksducVE1
Cj3tMuqY5moO9rSn4aaIQmZLZkbDhVlYtkNUvtkyflZl9Yqe6dIW1au1dv9kiszPVS8USBxirmUI
oq92JqeXhx3Tr6AEVQMP6CqUAgTIgA539RmC7TwUxU/e6Cw8s29rMzaMtCqDwl4/RyH3aV5nQZcz
x6Wlrr3oqfoCYnlX1wEECKXOU2zX+4S+sOvUFxSTLGoZJv2g7wTJbY0xjkfUk7tpLdfXHBG3Olb3
XB1+laqdfbm2/00yGSl50O9aEeleJ3gPLTq7vMwqd2QucNjL6r+hy7dCHU5zZaDQy9T7Itbecxsl
8gdj+S+vVHQPxV9B9gPwIzZMqnSAaayDUcm9kXbY1eSPSLI4iNFsU0D38Pg1XbzRtOWoCetgA5e2
uf0P2mvdkK8TYrsJ8zopt5bW3dBCoC9dInVbW4DNyJopglsQ7WjJVzm6GBCx9BbODsX7yei7YCRj
LSuUsBPWhcXrPtXJq6IVpAB1zpkEh6+mrn2sh0slghkZFNdNcXpo5DtN3uvOCEfRnBQ7ORdODzib
/ShNioIBfjYzDzB4nyrBGdHanScH3YSqfmNb8KdsRL38rrNQtyh2cAayKS8bSvv8cUEL9VgbI1jo
5FgZXCxJHjTqb4JYwauTDyzsISzOVnMbaDualdPqCXLp1OHWdOenWUPMwkdPsLS76YbVQ0THS8+G
3tniztuwrRdtGyGqQrHDZVOh9pcEEcwNTw32XtuMN4NmfqZxQf2Vdht4FQqQlUV8TY3mudNeCN9Y
LT8p8meZaKh0AtM5iX5rt6Dg7MkKA7II+/SFEmY5o1mLkBxMbFtte5zFGZ4lw5hvJX8x80U83RKZ
XPUVn03Zvrijcxvn9SmKsAUlTFXy4OL18qySO0CaRF2wwcTjQPQCFyykvzVGoTVc4/hJdeS2rt/z
9GMUH2X5V5tpy/apeWwAARJ3xiKxPOlRgvGdbThe93lF7DanQp2XOxgezl7wpeyvx0NmrErYOsO5
T8edrEhe6ZHPeKJFV5FN5Dxk3WEVr3oRnZ34ORUHttRHAjC4FDC5TgqRb3VndQH8IBgRhSW+dN80
HkNedowx8sn6d7YenxmP7pwckKF7gz4ga/3KGRgjlN3T2Rbudma9xdHjFWCKrWOF3XzOkKrEiMoH
L7c5HqwrZImjYgCfjQ2az6nCy1RYYVp9RzhUCpScsHN6D5dQeiJxrllLRcz05hKpIjRzYwId1eI7
t9sdIhbcjQy57nR2Iza9VymbJ8VpP1mwTnNvfCDZ3pkZvQ6LHV9bc/knFcSB400jQiL+yIrZ03BE
9dnrrKabvFqeung8uxljB7uIWRrbKfkdqw8CSGH13iyd6BOWX1NJA6FaoGnPqnERRIlp443AlqZ8
RolfsvuhKTCxfyCxoMnirohhi8pip/DeKuxATZftEw1dvjSOcDvnKiJKuzP9GsBSNPEFKwdZCzWv
arGxl2rbIeQ3Sb0g7v5MbtQ9HqyXsSRlYjSnp3GiN7JRkMeiPNfRzJHTcunXSiHYLz/Hi7Ktopur
y0ua/o+js1iS3Iii6BcpQgzbAqmYmnujaBoxppSCr/eRl3bY09NVgnwXztPW7pCCNM+re2MZ/5So
e0/JyLUYwpGrr5tG+5ZN7ZONY+ylwppoCVqHupVJxVdhdH9pY9KzTc0dmdYWMFb5rSjw6MIfJ8Qq
N5T3qrEBrUzjNpvVQ+dqz5LKlxJOsEPbg0F6LOHFObSEOZyWJlruXieZPmvKeHUlFKLSqPfJmHyX
SXRVu/dS0CueW81Pm4m7Mpv9ZE7dZ01KfCxdfkxe5LN1zD2FpiEPIZj9rZq2hV84zRutYwdmgz0H
ljW8qJrzKbPukdJ2BDBHNUmy0I7TWfabaMaGTyAQCm+yPJu/GPB2uubsZNvt+EN2VaHSVXX9gqI+
e5qebdp0CHFIOXgXE5HdExUNFs2om74L76aHD5rm6b8h0qsDjaF4x6IF5oES1tCWJeLiobiJTWqD
7N1q1L3wNsTZb6UDnaeEQvSf86cZKswFXXduMoYiz0kCpLhVxBc8m4PwO0dp/k31yNbg0iSux+ao
h4nso1ZLEAdFoMEOHuSblrOihRUnW0pLWz00PjX6jbygh22nqhdaNdQqRHrVU74bLmclS89j5F4A
Wuzcoib2HnL21R9W2X+QjtlPZROEWXLAJed6STdLBT/kz8qWtHoJm0h9qgz9OR31yxz35ySxDmDk
95R1L43urTsz+7Q5Ols6Vd+6TfZDTwA3byk9T8U1JDFGEZruifoRqdlXufQurDBdGfMA3Q6SE1me
7dD9hsQkxmE/mTpK56klxOCUEeaD81LoydESOh0/udOnJWpCzIJebcLjl6LIPcyzuxDlc05FL4NA
kdok5dRiXTk1exqVE+X1i9QIdjbRczJZnNm1544XUtjYF7z4A1L/P3JrBDXKYI71jTCYBUnaJx0s
EQ5bvfKjcG6uleZKIPrKCnCeexbPZiMPUkj5g027zyrS31r28Y67j0gz10EifsGATOuMTaLUROMn
a+rgCidEYdhI5gkWzuXpZjRiBo/umvHDQk8cKit5sqE6KEbNre+qOFGcIdsmUIa/AnOh1kZ/moVf
sJGWE56VpQxm0TlqyrOwQR1NbeBwio+z4mnAJkiKpZ6Ldl3XHlN/D2ra2LdmFXSaQfKVF5PD+X+q
MdHEhDvd82Q5m1H+ORrtVokQEJgT1bxbNTbz/vTam+wjcqhEz+U6zK1N20a+Zxwzt3kL+evENOzg
CijbQrO2YBQ2vTYFVRzjJZBCwPKsbevcpA9bKCQNNA4kxmZMdhP+iyhCPCFjDhSzoEmbBaOnMss4
50oqz4slbAFHIoG2aRI/kunym8Ki+aqUJVpvkXGu7sWovI+Efnha0XiMkQC5s9EpGARuJMs/K++j
X6z0EVsW/WCJHm/a9F9i2lsl/SscsXebYWk6+DStiIFUq6a1yDGLAEwhuQGdci+Gb/onOpydMDbx
0D8aTfzMUv1tF+zam+VicKV44DPVVrt/5AlivGJpLS/Axmdd0DpapFXPfdUG86vpLXjj8aFL3+Lm
Y2yrvSkeuRK/NV34GZMPVrkHc9IuU6j7zGs7OAGn0OARS8vhwUC0Vpf2IRZJtqq7X3afvkVV/BhF
Bqlml8fOyW6KP6dq3yccQFTI1zo2/h8AicETpxp5NL2OpuZnC7mNlm5kxeg0Jr1HrzrPZnuYYCLk
YsRnzzcT98S8aEDWjeP+KiI16tEb6ueZtgOuNLH1mNrNwKOtJIdlTdMNvvA6BS4U8VJTC1glY72W
eDgFIorV1MflO9c7lJxSudSIt7owj1FYv8dqtIceczLHpWfV8U7Ki3URF7vKeFE7uv5DefLYN5xo
6TOLLTY0l/+niKzAYb1ps0XEU3mmCHQVprlLkbKSZLrpBPQ1kIk4jxHaenoeQue9VrETONSoBU4W
jjlkC8gtL3ptBkZJD7lztrNVJCuFD0NffMQSMr3rDIEEfNhFDH2EkDJymboSpesO5VMwuMlJ+azM
slsZ1siHRv2wKes/OkZbPW5PgHe2uVVSe0z5paydqt0iXWefTHLKHe2fh4hk5Pj1kXaC2EGan9TM
QP5icCYgXNYH9KMvJsXtMHSfwH1JT4bnKOGJRsf5tXHczyIc9sCokNhvbU5FcPoJuYjq5pqkFOUH
99QuFaFpPGWa+0qe0Fqbrn5ImuYuupvdNLdOZ/02orOW0cDKJKyhJOx/FLQTT4Fm43lkVnGE6jl7
6PJFTbpj35N5r+Q11NgAmStneOAnUMTU4L215ym7yhJPotCe4oRguELDGiNUU4m6qt7Nqr8oiGmr
bMBzbiGZrNmFjpaiGHfkVemn1Jf4AAHNtBl1FfhwX47gMN560nMBoajhqSSzdsot07km1uj4syve
Clf1+dTR2LT0WlZvnSQbGE33pOXtOavqYUnDte2ti0yFX2/0oCVg6ILNIoCWZG9e7a5A2QEZHB9A
YE64B3uk7HE1TJzPaWocWlfcW9X98DLIDbTh4dAM4adSdr9kkoPZ6G/xNL7LSJ66KDpJW/ygBctV
YiqvzZCSPax8bfauPUFdAS9qHJlEayameEyumhpzOJA/pcrV4GZzte0Fx1roxC5RFNaGdsqZ/DBc
wv4T950oJncaHTYKuEvRp3qnM7qEUKj3OXIp3TMxZ00J3hHdQ53xsioUgzTwErzLOCbsFuJjDM4l
nDysPzf+SrryqtoxGLsE3mShVheD/F2meW9zND0Z2bgHkUydNNzERvzIjActl6DjqGtTPdUncbUi
4tQzPTDbPei1fGDMvyRmvaR8G5888StBCYT0a8NhG3jBlisXEYknClyYwMwM/ML+L8SfUAZSxu0X
+c1dEmU3tMydnfdHD/6ZFAL8ATOropmHggidhucDU2S4Gw3BtmRezCZb29u0xscBE9Ucx+voIJGq
Y/fqifI7i7KN3YKYyr8EA2pDUnMcPG0V2/2dTMwddevYitivSvc2lPm9NUhkmmbmWzSNSCo2N6/T
DirObUNXz0Vd8fh3Hc9zO2rXCHCbXIWCU6X9sZ6y20SUr9Bwpl3ESpKBt8JJWHNBwsC0CDDOxZro
OJAkrtHJCANpt6TfhDnsC6TmpNcOiYW9bubPqpmTg2N3bUr2ruE0jkjnkOjvhxqESb9TnZ/c1XZq
D0NsagHOhUckEf6ixau0oouWo3x3urJjI0CQGQVoMe8ptqDOUJa+mk5y5Mmyo979ajvZX+zOQdRT
bSuSqxQ/JbnIRXnTSbNTefUVaQQcaHZOjwGGRsJmUbFU82Kp40RO5j9AP89eUdMw4JwlLe91jPiP
HAodOr4cO6He7ZCmpVfIvWEY+yjqD146WttBtq/VKNA75SUPyUGLMSDutScZe02nbuea4uRlxYeR
c2AFlDOtOslhMa++M71/DD3Zxy7HU4q64bXVrTPGb8EJ3aC5Np5x5na5qt3r0LnpInrMS46TQYft
wEe1Nc+1UiETQn0hDuKE6DOVSZ8i74nM9u4r3xs5IkvjXNBhT8xkEMxGFVtOOSg0PeKpa694rH+S
KyWHbJMq82IXVEPLsbQXtc4RmCGJdE45pPtU8aKcvyaYDg/l+sHh+72dJ303JFIbOcWknDVTFFYq
yNHnhOewb2Tbbimm3GXBpz72Fg59LojvsgCbAGNe4Oaidm9N05v/isFhxUUkwm+hkt70BQPKOjY0
dSN5yrIlie6iFMgf8/vYxLvSLi68NuGzZPXRAz2zdDik2RNyn/qtCGe0rTndM+xtWoK1NGAlmk95
pgfgOxVTZa03L9WIcO403C6SlRcwuujsJ739g1vvU9zCA5GftUawVgz6G3nwr0R4vjlDPrRC5Ok5
2gsDZ8RTje+WbFTLY9PIk+c2DgnrsKzDTXquJYQJi3NPn7QHND3xmMbcCcyWw2gTNW9pbF5G8AI7
O2x3htpHFyCYyUZRskOq4MTKXD8zuJzZBdWtY6sl3buE36Ap3qM+ATbJcErczU/7DJVraDUqfnXg
5SR5Qu8+tcDxGqUknRPTT9I0Z8Nd86aOn2rHd9C1X0tVrhA8CCtE666rbwb32qrFvokqUtOOI37L
mtIYq9ifcZleQRLmG4B9z7GYv3FxKH7L9ol2XBBWlYtLpGwdD1RBnJzEUDm4RZPOG3D4oDyl+HPV
kbHMUH2mtKAaxrIvKMM8JT3lVcvyl1oiPayohmmUh/hBNsPqCkRrwVU5L2cOCdlpesDz36u9uSfH
RSMkDf2iQAyKTIoeFZgnX7H0d63TraM+E7M1RsafmbLvCv4AMDMxtNuBC4EqDXajNYTLIjYgfxmD
Py1RYiW6DUQ2MtcV7EXsJYhT9l9vyXfXtai1MCtyPbuYVXMfbTsvotvxVTHf2/ZLZXq9P2S8aTUl
bAO7bOjCwYYpXaZ0WTnbZnKGgw5czh9K3jRkaemXqyYhIIRHR+eTK60PTtW7SEbvTi5fikq5FmOE
1c6RTtG205z4LvGzFlUs0aWvV+mjNOK71YOhplu2EvFPMVRXmNXkTNK3EPoBxZpPMA0Hw6EirxOM
KZU3pyM5Yain2dbfE4U7nvV6bVYewFDgG/CIQ6CJp2cgGhBdwGTYIXO5U9GY0Es/4+5wc1OsgFqe
2o59xpMWbtTOe0SGdbbb/8VUqhDFe5i/NmNLUwDa19ASZKw+XEe+Wkx7dWTsVZh3nCDAAaHkO/Vt
IHCkusY5nNUL1y03cYydwkMINv1eTMapasItdJJHH8tHFM7b1oieQHxA3G3XPbO9ETLX6NO/xkSl
6DLh7nhCvEaD/Jq16LV0wWaVFczZKmgUay2XMIzT78EErDVCxWLgJBBxCEZmr+NqU6AmZ9bKjuZv
k6O0CkSrV7qnhnJrbaOtDXngYEukU3Ic5/BJUawnDarzMPS0K8a9jssvEEYFjz4PiufQOmd1noFm
9VvYnxtlBg4hnrzefrGZcuchDmq1Z0YQT1nWHXP6jJiNnK3TwbsjNZlwf7BHyaDuXRWEpFIvkfkP
sOAY/rG4jbI4WMUynuJ4qFF6UMP8atukrMGf4neTjZAcrir0rvLYUZjNImxtbdik9a+ef2tLAbrY
ih6Irovr2yD+kYn38gcn2HQ19662snmpzJzk1b469fo/j7vBdPSNXbOJixJeqYLlDE2Wy5Qbsx+3
XdLsTGs+la7xYJfjNnHIRYIl65ORB1n6pjj9p9HoS5gX9pfXYLqPBL7FSQ97PoiKMwCkb3j4RUO6
FUbFwTELwMTKxAdYvOtWdbCrEStR7CisbjKZfDhFFgxsnA2lsk8TejFk5bBQEXXV0L3FMxnayirf
1Vx70uIe0Cl+TIVnvOkkByqNIuuYVNvWJKfvQAtWiIqkypnYTbDEksqpO6bOMWqMh82cWNOxmZCd
hwExBOfOmcU6ytxV13BvJMndm6lqEsozHJpASA7QsX2goVsnyve2Q7qWo0aeLsOq6AIt8gLbzfYc
FyG8OPNznHPh2BkZwCXBVWgOBz34O4R5yNmtJaq2zsnXQs9PFQCzZnX2KNwNIj4ZXss9CSDcTosP
GrgcvVq5I1MDoD0JIpdENrRW+uSfUZHs3EnzldG+1KP0lw5UVBSnLB/eKQRuNEjctj7wAs/FNqkZ
jszi3gPJqGv3raz+WdZLFTlckx59ehaCqrn6bBv1K6WpbjUa3XPMKFcp0BQlBcsOF7SQT7CcNqOq
rcm0PqgubzMeRN0cvbfLi9vm7hEJPFey0RDTg4xQMrvHRvc7Vzu/Ll9Bf/me95ZXLZEXOEs6x3jS
rlM/UVVTtjUMY0fNiMFod85nPqJl0OkvgzIFiLPrdnh1cSY8AZShPmUz2orDuGvQwvEI12fqKox7
gg1q0BbtTsjPAvmzpIwnDXLBPLeotuyw1r8IhP6b3Bglo/QNQlV0Yd8dJXw0gF0bx96rkbKpir+O
azgj20frmqW0bqCPyEokbAuGG5Z9XpUC+nYpfxl5v1tXOw6TTgZcH/9Jb7rYPNomjzyNqup+gsya
1WR8NTJzOsJBQTc7H797t/41TfcG+A1rova42uQmbSo/0udnNlMGIu/W3bJ/JMeZpevoJlpQ1A2e
CKOIV+CGtIEuAE218X7xBLJM2Rka2CEbEFc07UQzPtmKdp+ydAfZ+jKI4jIo7I/vrfNAYc1KkmAe
vI3L3e3qEDD5xOMJJUUVRzcE1cT7jGEZa2LY6iZTO3xMyoXbPuHaSscPM3KZMEyU9BePrelWn/p1
a28tt4cOotMs69fx7O4jxeTi/8hzgGD8I0D4fZVoxxChuS2j3STmE+muA8WTI73dc8X4qo/FE38y
Yq67mZiVJ3L3BcE0m2cO4LNzmEXPpVB3XS1IdggyV2RGnigu3rWqoLTrrGfT2VYDK5/obPlsaj3a
nXedHZeSYOgLabz3GkhRp/UrNNW4rg86HgL2yGD89ZXl21Hqj/Y+1+szT3LwHKAHPYvCF4W5Yryl
VhwQ1jko5fwbxmJLLBF4NJAZybVYtqXfzcW2zu0TvfBjU7aXuR5+gITcU7DNtd0eY0LL5RLzjIzb
SAveDXEhLfwBfaSanG7Niu2qWrRzSm0dYRJ5s3u0LJcTIsvd0j9V64+zzAJpWGuBiMHW5DM/7mjE
07XzsteYqaClm2DRaLZ6r7jNtWVdOJBNGw4TJuYk0k/n2oEq8C2B6H9Ogv/LwchMouEPyW3tCtCR
iDJxhTpezB+l0n93kuMtVDyIHiehCqgFNf6ZZDe0omwz3XnODeUgw2kbErLIsulV51Q3WiBP0HWD
SgvTvUkTxS4iuWoNaEqiJmRIWWjl1cNzWBhbe6JM5WaFsZLYvjl0m9Chhxz31gabjaNDuFiXGyf5
1M1569U2hR31Ipf2tqnGvjRCf+BkV0ZpUJb4P0wnvSkuKnhrJzZ3+azerEwuNMK9w1JGu75Lg1cn
ufCyk+8O3uIsyiAv0rubd7dEfKpzBluqZJ2BIf9lRcVVXl1Gg4urQZxhKcRfGkbvzKcnVA9SR4b2
pXfdNzD2H03TXwxB94GEDrwyvupVR+V+lXEuN2MezanFBopiuZKadV3MT65iMu2MfpqPARdJEDnT
DWzFJuLXh4QUflZ8H70sII3G+pvjTUdL877tGWlareaH0+on3n/43IR1WaK1cZtvEdHHV3I/gzw8
w7TocuODEOy75vXrSrE5+7KduW0DpaHNTFgh99JnNkbCyCiNXZHUm6nrrr2ZfrSNvUkt0PlqNmxh
BlwG03hYtAyqItoITkKpXvyTteVysxF0yfT4YOjZu0kc2MyKgNT9nm5AAB+Llue80xXnO1O9VUSC
BQEXHCPLJjzHyOAyxscI47uevXeRT095Vb3F9ABHIN+I8hQjSgJlxqnkbcLp4GZn7naJ+sFwDiYj
3nbDTw+d0J28lzzPPwuz3M3AXRyprAeG7lSpfQ31F8jqwQoFQUa6GIQEzPlHLT4z8ZXCYsSyg9Bd
MEnCpe0fPec0JIht3E6gh5f2aI7e+mAe3VhmfZAjj04olJxRDtlQ/dA0PeaknnRGO9dwAngzGyM2
gyrRA2oX+7gx9gBqmHkoDxFNkKJZ90Oy7zWHpxE/SpDeBR0p2/AEF/06jYWvtMPJcXRqhT2bT4rF
OIEB4hPQ2E0V53Rwo1AttrOm7a0MMvX4P36r+vJSnuduGa5Ut/uYUqSVmLdeBxZ6xqcFJTcmwy6n
EesKnTiUc+OkesrDbgs4+SALRDo8to7zsNbh8XjOZvQwXgQb4ScguV3GpmfXvnTUCBSgE/wWXN06
cAc2mBskKYW7HBLCMxy4T7sz4Cex78D7IDT+MsdozRkiHi3/cn4e6wJBHS55ZP/kcJoAYB+VcXoA
CyPdRMSeUlGkYutOlPI1gIXSIQim2pJLFZRgY1NiDn86E3JvXhxNI/XTzvBZVE3SKLzWjbgoXfpS
V8oxHONtZaTvCjjEnNuAgW8pUfZ+6hYvWFkcZOqVC9Vtms1tOk5viamDrsjWg9GQmM+vxFo2tkaL
TZ9onU5JYFrGIVqIbqCpOZa6hHoq367NTWPdXOdnBOQceaovqZMWCTIpdbMkKU8pypQDRYdzJ2jv
U92+cKMR6/yTjaQAQiYJcIIZYcQ1rwaQvyVhiY7nUkOd5poQBTlnJ/aHdqQUDXhNZw9IhvEBQ3In
CcxYSX6bR5UgYLEmpxGv+O7ztW58YeLSxuAdWZE4lATVitrGbiHjnnI6wxocmn06ABZz9MDzSJMt
Sz4U1KbUelGLM+EBGm76D4r2OovznbDTq0IMtKtXTfzJwQL4YndhQTbXwxiobFupYJNJmmyCBTMU
CdlowsiEK3lEKHCfszwnfj4p73qO+wLwgCTGeQIM2och6VaLH45KcufR8araLSFZ7zc1DL8sOwgr
GlxuzTtODCccGneubF7yzNvZ6hxM9XAEhluspjyHLGLxabg8gXp7cRIR2yTEJt3M17ni7PGgeE6O
BL7q+TjUBC+A5lQb1ayezIKnEnGLa5KV+5r7MyvwvlPjm0l9p+fxnkVgPmROonFEgDTaRm5zUFgQ
CzrY3htsRQE8Ri9yPhUzssJc77xQ2ejCegOHyAJMvTyHvI0Vijzky+5KwwYY9WMYQM4ZvS8EueiE
tnvINTEXu65KgkHClsKdstAE4hb/lSDSPLMxgQvAchlIvBwIR8QynPlDAY1s1d2VrRjADQvMemdr
W5+9Gh2GUb96eb9ZNtdoBqTTWF9jIZG9yI90ywJhSd+0qsBQf0rXPgxxu9Vy5VYbw9m23dUkzXvv
eSesPJYRlcGUOhQXuLcj31DnfVdCs6SnMOnhxrFtwVPkzuaGbaUlN02ZfIeqfzwhfDU2SkfBs8Kg
Fm4z/2hwV/CDT9Q6MHblhDvSbZr2iFq1sZJp2y0bjWMex9RAjHB6kK09pgavvmqtivQSRnSdswws
y8AaD2JElmWywChh8edkXWK9vMfN8o6tfNfOz6SSbylQ9Qi801QW1yqd9yVHkyz6GDoC5Xq71lks
A/BzpdLTH8wMvg2AtHIj2lNbhL41PnUWgBZF4iBzg+flnosa4mz5zGjkaxmj1Slt2C7RhDtimFu1
PIhofKry+ahQV5x6ZEUbbizBDJUsiGjmVwJK+zZBUpHabQRN1S2t4344GwzXaXiwUcxnemlimHfY
+I+hg0w0yWvBJEWT5trr+y61ISR9djjtfQ8id0ChT5rfnrO0qDWuQPfksR0C75lpZAhqcsMa0bSK
mudQwSLBjgqNYhea8xE4yQYPaqsTQ07tt1KLURW5ysdw38ek5drlCMcJwzzHar4tmCXCRnK9/SXd
xXEQj81jTmOtq48RvYOEU3TGsKYZ7C/hcszBcS6R7y7oiFDpwCDn6CPnWeECwoqmfDuNZmD1w6dK
SkvywmyI6/8rJUKJRuGhGHd6+VCaR1devMhb56VxjuZoxx5q36J2VTeEe/vx8P8Ko5nLqb9bIHdr
8x8AE2Te7Aug4kGPm+8YEbotdAgBPBro/Ah6KKxbPUXwkSLUHRq4G00AnedFtAD5jYHV8IaxA/3O
94Ze0eaqP1Tqb6M2n/lgUy1D+kXJlH6d6VdEUHAakfKrpjkQaVA0mpkyRMtXAJ9gW2eNFTRJ/UjE
8MmVguBrdOF2NPqt3reQl8Rb5Ok/uj0dhZ1dcK9e8f9cQvkCJXvmZZQzQNDNqk0nEFROTSffULzi
M24X4AuhwEKjzcuDaLbdIM/pZTlj9kTF/81o9T+sI943NZYGfvPeiu0XRP23bko9Js1+ozRE2SWr
NWYUIsKWZFDbGDBoktmPxsHSNzSmVPNOTGFbhpcIBFftMfz0TMIzHPUJZz+5OtwrIOKOScOCBKLF
gWom/yqapobRfEz4mFxf9TOFBbgt5sjnEWYl7UkSP2on8G3bmb2AnOeMJoTBM1Gg4vnzkXkz/AV2
WKGq8ByFN0kBEOqJ7Yg3vthzWMQfkq1uGFADcHFLyYNqnuMPr2eklayq3EnQvlsQ1iGwLRS32mEz
ZdUM1gmRtnhntwepWEmvuqike0hl1cFa4/2SVrOD0hG+i5C9AFopXmOFFBzDJosV6G1C8C7MXZSk
3YFNS/AsOS5fc0coNVqVM51Zm7Dc/1rZE/zpVWMH1fcoOvZTVHT5SzTbzEJhZjcB1NiDHJhhZJG+
pDa1xTT9MjqAu0bvnczlKVrXKB4ttw/Wz3ucdLQDme2wk9GIZ5ULRGf33LysbsucRN0AaPk1Skix
Q2E+GXFW+WYE7G4yBvLvY4vL3IXDRdPUcTe1LGarUjd7qmYOhratErCzlc1YjMQfCM541kw4x7Wi
+8AC+B2IjVXT8dow5EdYgJYojMWgwVbs4551H623LBKOHh43WpeUlC4Qe4nPxCZte1DjA4TFQguP
LsjTSCkOSQ0VtkQxaaqd2dUQVlltQ6cvU907gjCZNJ1YDrlTcmj09hV24zV6w1BvFeGmKnl8mgWI
nNBu9nQEucoVDs8YnyWTppMAu6QI60iytGYY3nOoY+qUnKGR+Gzg3vS2wN9tDogAP8lccDCMG582
odiMpsLRQeesKHvSd+7IYpG4CmeS/9aeD7tfmbF6LopFYa09IsH1D6G4oxYXBt5YWOzioX9KEkTI
3FYIDhYPNiDeYmSYJMbHtyVLiDC9OushVeMpZ08xWRH5MlUD7n95m3T3rDbFOa3rmxQJTfEOlkU3
BrJl1I2SJ0uXJ4DndAIJwY/GtVCLFw3kTE1djFQxRYlpRNuuIu2iIqQ1jrl2ZirSFLt6xzzrU8N7
UVmqHUWHNE+dEzYUL+jQfrcaDkTMT3oDdbhg7YIDAaI0vT9NgTnuGRacQS1Lt1zv9m5kg8sGlO5I
5oXMqtdykKL1vGJPZcbaPukEejJ6r61GvHEGpfbbmDlh6MG1pp1ha9q9LHKfR7u3DQfjl+cpTBzI
HhgydytrL2HPZCsrVHX64piyYbS22oSmvhxsdvURwjbSoAjdggwYXKEiR+6JNJXfCz612pWgSiNe
2EYgpvyo5vV29shHlWT/dtQPYR1OY3SyKqwRclKB0wlnU0gW6vTx0cn6O0xmEjvs83DQdQyX0LNK
UxJSmIsFFPL92fnWMsvnqBKoThDKIazkILRaFR2PpAzfgmU9G8CeRatYAaJjsiGkifvHiLKqJ/ld
EBMD5OPAEBJvDmQdurQVJZmauKq3hBP7mol6/Fbn4m7MPXvDRKiuWis66J1n0/wxNo4FECTJZDDQ
3BPAPuuiPXeRe+vYOyI8Bc/R4UShoP60qvLU6+a3o0UfTabQFiPgqBsGBiJZiCby3bwhmFe+Rpl2
KYQCtwl5tNC+WrX7MwXQLn0p2RDnvqNQU6WZLmlTblKz80VBurArj6DHdlC2yA2p7Rk5aA06iO58
pb+jtu3UgQ/GjctDx7LvFOq/P0YZHpEuaDIl/d3jlt90eBFbJUzMnax7zXcN82P26MWiW0HNTVXI
FjRKc66RA6sVSPYYoLko2g57crj9IWdZHGljUz8CbZgIpWm99YpT6nIynD+TZZ6c9QL0bt66WAXV
gbjLmQ1GR8EapCEvg9Qt6U5wfipZogpZGVkIIs331MZAr3Ne50o13aXKjl7WeACFm/x+CRmm3gX6
c8KRr7jh59K4py3WuvKku63c2ANLVitOfXxg0bpt8ifZqISi3OUPlYSXhsZe7kRdXJUFsR3VyW+v
wDi0iYDJ2V22mLxOdvfdoKWsB4f0HHZw73W/aWasWyFs3zS7Uz5hWzBNv+WyJApP/DO2yz0R0j3J
WXcHIhejNDZODo/FsR+otixxR7WlQuOYwvcm8azpQFR5cb6UtvOVecPNLb0fqTpPcIt8R61Onbvs
aO2+M/Z4wrKhtWlJArII8yuZcM1UNEJrhvweXOMK5sPzaNgvLIs6a+JfotPSiC35pHcQDkrgKkS5
RloeYuexcM2LAUkqQ76nSz2woJMitm6/K3X8LOl3slSaEKPjxATtC4JYgEgMNosK5Kme8LFgIBxG
sF72Ieez8ewkoG0SjJ2JViYvXctygNy2lttzerer6awNLutGJULBnLAqx9zWJpsi6Q2uZngPpsEa
lcihxGRn1VtmawrWJaF53CWfQ8CNsLFvT2DttGKPYhvkpc1DXbl3UsOdoAmZ4rYV3b5P2UA3MInJ
ZjpETa0RI2Ptqa3CVjaljdntsCKvivpf1xl/Gw8V1RJ7ZGoK/iMpdKPHhawSi50/QHExJCDJYMKm
nKhXvan81QnmAAsa5tWM/gQ3wTmqEKY3BDiBWdWgNPkU1uxwo5439MNWsQErs1hq3/cAv/pSrNqq
JfsQvUfMasacgO2uStbketW32ccX17BBllpYb0yabDiz2wE1ONW2oWbXAQ/ojp0A5BOILy4clXnW
t9r4H2nntRs5tnTpV/lxrocYejOYfy4yk2klUa5U5oYoS+89n34+1sHgpCgiiXOmG1A3uhoKbhc7
dsSKtZL6s4DE8XeC1O4yoiWqutDM0/epp68u6/87UyrtGZm68AJYsiVVYHCV0zLWnGu/1UEwZTRi
FkH9u4469UtuTHwxDa1Gmy7mNVpDGbJLB1515ZhVtqa13mtZNhq4dnp09Klbi/Vt/e4ezVEyiwlN
XJIUXdC8PMVQJhRwM4ihyuWUnTsJ1qgh+iSKwSEWAbz1BWlg40QB6uyFTQlDj3XKAF/ynrt4I2Ln
ZRR/B7z3aiCyCis4CfeELiIkELJhoDXE45qUprAf1MZBlIQfsWKgU55Ldtv2r4oViuBuYEOVVIkT
R7Vo7NRvggmUVMmmXF0qI1kzPsKL8Qv9+iezbn8MU71DA4Rnyoi+SWMAIVKDBE3rP+pZ9gXgMVi7
On3VoEfYFpVQ0AToCmCp0V0rUnpfhZAHV0ALL4DdCNAsajSC+if2MtsvUJKqeuOurixg3NN1mTuy
OeyBoR9ND7qwuibLqKvFOdbVX6KcvaBt9tbTbrQtYBo11LZ9MgqaYKRERrFA/w0ea2IQB4GoaiQd
hn4YEZlCX1aTwJHIgx5t61SCd7Guf3McHjW5fFYz4Y67CwoItH43pDX2dQxZRII4SEDJuFPjT0rj
CqhAJ/peyupTDg8RPRdJRvKses1S4adV8g2DXAJZhn5FLQjNvMw7V4b3BDTgThLkV1XIEbPx9pWm
wyY3lPe9pTzFSQVA3je4zj3UFkYTEErWSXiG9Asl3nHrSzx4wvRMTvaVHsjLMPY7WVQufZyfK8tq
bEkfvEOXgwsJJWo1YCVkFCHixC3v6P92N7FkOl4DetUHF94hIhZ2l1YSX0fibGRbLNKhcg5HNzzo
vQYQggD3u26F4IhN6uIwhaboRAQ/Iot0stGS7i0GsP6BCOZpSCAdKAcN8ltUIHY89nK7GWFmIDHz
hPj0qxH1HRRAvl11/RZV1X1IW1arU7Vwt3ImQ+mannNVPI9ibscykRu5ITjGQvdRVSnx9t7Rj4S7
OvJe0Can1yygsDXx4NNrlkIngeo5nZd0fai7si93qkF0xU6rSbSOfnvM6uSzRnKnG/xz5NPW1bw0
3PyJ5u2GMt1JBvRvMjleIPWhMOwqGpldcKkb6kTIi6XP0H6Pl9bKvgjqp6Csd77PhAyVfDYpsJSo
EDAf/RNv6Z1I8IOg0EFNsh1HbNeAqlcOKdFKBgcY3Ez4wjcEAC45moqUqu6m3sEOzahsbOGczWEk
dOk6kymFAr1ItJ9mosFBAX0ozyiLZtBQFu/FhuwvEceoFSSZSyeg74+gzpYKuJBahF6l5DJ0l0wd
7gepOOaqe5KlP2iS2xyHPfKV3P5kwOAFMHy4o+lKEZLvlMn2FVTTDZxegfmKzseh1ym0gU03wv6N
Mu+d3vYEPjKRf/w1zEgxNqrdeuquQl0u9NsXmKge9I5b3VBPavqz8FU6Pdx7tXF8pkYLaKbVdwUq
ZpmRXPLC3+tEwXWuPXVUav0YWISee1/1DLUdv/jeFO6daYKDFUMYEq3msRi/17L5IAGULcMXX3zr
Gu8U5T3iZLzbzancjNJtwCusmkREUNJm0+d0a+Vufwej3L4FUid+bbz+IlSoAsLHEpjmtknVx2j8
BD87nr3AWnOwKJpolOuQD5HhKhtx2zS276XuUSx+yzJVFe2ri/hSWSSf5fxHKPgnuY9s4E29DLDK
/yXUJ0kY9+Xw2EFEII4IlpPJIW22n2DPfvVNpa9Akr4M7DxZUe9hDn/qyvrioUTjZV9p3N2k2UsG
t7GRF3sPmBGJAqEzttkIV7UW3vXivV7dJ3r/rUWVUB+gaDEpZZrCKaCxJTdpbRzFF6B+B0LWPVQz
MEKS62W7Krn2mX7RIXsNmx8FuKZ8SL/6CCmp6DCmGrxp9Z9AeJUU82RxDVBx4bl78SKa7ON73Xzh
jb2Joalp+V0wpCL+ER7l1nxNexJfYvOCYCYK3smJ6JsW4vzeUmkT0cjctr9D0M0TBUYri0dJqnal
FJ8qkx6zKqIx3iO3CLW/BNiZO5/EkQ97IdzbdPjXEDigTGkOb0hcHX3Xh/Q42brCJz0ekaSm0T/9
0sNEQAttSZlTB/DR0fqTUbHzo+9e94hayGuUIcCVxHSjutAAhc9SdY8Otp2H+qnU6Uaxophq4rjV
c2oUkyo8zWajqEEJNm7QywZOyq7VQHNT3g1CCCN40wWG9gIBxTdv6qV3Giq7LmA1PYXXk+ayvII2
HspEisO85Gndp/u1JxLKqhIiMeOeN/gua9BNzEiWloozEf21KcSDCrGrVtDsA9tdHcmfUz/5WZR6
DWAsejO14pBLVMvIW9CNI2owvSR/qtp8zFhqGD4OEpoWlqbfy+Lvemj2gL7JU8AuEkJEZnj43egR
sqlz3nJ3mUPyBW+9Ua3a7kg9DKX5ppqtraAHGQWj9dgO7kNQ5ZDvCOqvahRPArIXLaIuuuTtYv+X
IYvnlv6v3gBSlrSQcFd75Df5GPex7CEI0NqNEBPj+IAoJBqBPffY1yGPPv3RqK2DTzlv7DJbUoKd
SfEqImCoyQhqIkFBDYUNVz5kDEVcAN8lJ2BG5KeLMv1SWtk3GoZIiD/LhQUMR7QcLYofzGlK5JK3
MuAB0AOVHNpGCCJPAJueqqTQaSlrjo0SPGpIxJtCcmk68TSKxU5QwqcuRU45hWfdDS9K1ZPmgl0c
LUTQkaJ5MiUQLlL20GXhk4+ifDxCau5D0elVTxEqO7FFzltTH0G93/WBdvHhLD8lEylMGwF47IY/
Sgh1+CQOcPDDGjF5l7C5y0yy/34OopuO5cx98YLoFXRsgc3uZZDU+xQMSywX5zZy7yBH+EY78yez
nzoRe4i4S939XXVEgKkcphejIRXWZ2UGQ0d5IqkJTrUCF5ADhm2oJIpm8SszkPYUxgvefucjBs99
fiFylciptJRtzbsBhHBTC3diICt21Xp/shaQQaqYhzJ1f7l9+Qmis/tMVUE+yoIjJx4xVTFy0vzv
Rk5hOpl48IxO+05zIIjHCQMrQoNO+vBBS8VHuna/GNb43KLyAHCQlleT0ITPtDZoXPL9eXDm6fC9
kbGSZD/CAi1OMaMJJBmsk49QEvj1GIkbExCQb3yKaEbZ6mDE7BIR1q1XFg8pMBYD4k9TjX6Zufk9
gGScFFqw7wZKYi5PGIiLrBash59vwTUcjHD4XQLm6CHQQVANPECkukdfUr5XnfIZLgNE02r/DNUn
SQ4B7rpa+8zCIynYlG9Jox+pfZ2GSj15QEdyH4cIsJhLNtG+S57yWQ7QnVW4lOlr87bwI+1HA3J2
Nq8jZcUpRi9czQZj61EPUQbla1Ok8Gs3Tp7k53Icqcp45VMfJy+KAP2BT+nTSPq9hUJF4o0JVJTk
pnJ1PHZ9Yxu6sE/huIWrA4n51vrktbJT5x6aplCEq2bzVVF7Ms6a9apO6JEczhVZCZ7kRnzWkZVt
vNGOOnCVcg7AOtA1HvdK/kPsU0cDJw1MnyxoknxnFh3fHWAzNV6BxdnAgX9Kvv8bFMSdmvm/oWA4
uFJDk2TGI9+ENVCgSATsEjICCtt9Gd+BVBG2sQmPYSj+0FU9P5mQVZHmhMuQ3PB3UYUHAl4gWmsR
Z8/NtNugyhxsaNHTkHLI8LWmSVeiiN6kdc5iF0yU34JlU21ZVv/UTXYRxxywrS6fBZS9Wm9gKdTX
FuojyP0hTmthxwkmpYNvQfbmpVJ9X7jFnzAnASshbU8raROQAKnpW+J5UUDPmBbyXpeanwEhvlcE
D1nkfUIT4nOhw8QsEvMigftFr5mQUgFrHMS1TmbOP4n03UAkaNB/6iffzE49Yw0aD+oQYZVEMNJk
T2pMV9KggRf4x3/9z//zv3/2/8v7nT0iNOFl6X8hMfmInlxd/fc/JP0f/5X/8z+ffv33P0iZG6Jh
Wpqow3mgWIps8ec/vz8HqTf93/8DhWowoxHQveEp+R4cETK9R38JOl7I6HfCoT/IR/GisofS7Ypl
+aNlS+TprJmqopvS3HI4kNmFEVlyrBfzQDv4AdIp23slAbUNdsZuxZp025oivh9nI7dKldVYo404
j6IjotRcGD7bJHTM/kuAeECJukYE5WhAynPFurliffq6q1lOi8hS69STneCP+TT8ke6Kp+ib9Sx8
j+6I4A/5c/tc//7THMO1SV5YXkuSeHmrsgGfjWK8N0xNZ2w0kJhO/kV9spzkoT3VDk0U3pN6Gs+i
cB5OIKQfpdPtAWsL4702O83H1Xjhe0NadXQlhyCU9zX4n2cFco3bRpYmVVZJ7mgKfSjELu+NjLA2
gO1uJceXHpUanJzxKlQ/h+JFb17S4HLbmLS0ga6tzWbSLEdJTotScmIEkU7p3jtbiHRuhx1dNvbq
dlUXJvDa2mwC89BS1I7mHAeGou24gysjOwk2zSy7TN2CKdgiM9vsbw9xadGubc5cgeEbkAKKjeTw
zHTCCHZNcnNm+fm2lWmeZg7HklXTVCXZ1BC8nh0FUSwVxRVTyfHG+DXzESSGlMilsdXPTpXx7bax
5Wn8l7HJB13tQ5HHfGKJmUQU/lN0ueOslY2+ZkB5b8Cv2Z6yWkiOkH81LBSLYXu/PYS1+Zq+4GoI
aSLQ7kdHmlNzqUHpnVlAOytSds5059y29XfyPyyOwapY4vRTn7bIlTEViQpzhE3CSXkDnVA8s3mK
pnsQUYiVPrlH7xM18IO8V4/NJcptmqkCcZMdb3/FtM9ufcTsXCc0lXu1xkeEJ9K9e14HJ4FrqFox
I02L/8GOqeuKblGW5+dssIIrVGEGWZjimAd1G3Okczv/TrmeC2jNE8tL3kpD2tBSYZOwdHVmra4D
TYAbU3Qgs6JfapPu/RfiFR56x+G39xQdgnNwaEhDb0CxHRCGeAD8RTnsjOzolm71fbJyEBfHj84Z
jQA6rw9j7j9V1LvCVJREpyUebWCnh5QTbYQcHMVIIwb4RTfcVi2NjMhWDo9Rnt7dXuilw6OLli5R
CjRV/vl+AVw/GqsGQQZHLv7EMA42/rByRUhLPu3axNwBxDVV+QoT0BmcQfpvw11ysHCkza58mDx3
vNV2t0e1FFJZ1zZnPkHHXlLSUOyYFG42DVDnLYzBD+URFsT77icY5WJPIi63lRVntDhYSRE1VZOo
jM4jqlg1O9gEKtERilNQPeZUAVt4dVeGN33+/NiwYYgM8auqNF+1liecJ+ie6FQ2OrRb5TIeafHd
qpvi1B7yT/rDir2lURmirJjEL7JoWpODvPJJVFvMqkFay6n37pO2Vy7+Prgf0dC6tDYVjU1MtyXM
UCuu8GPgJInExqJCMy4FVWO2iCAUmy40TK4pRPb88ZsXvVXh1F1yf3t4a3Zm7l2l0EmtSueih/TW
yoDRobSKwiZs/Pb/n6Vpnq/nEUFoRYsM7sLwM/wSMrCranwbYMq7beejo5tmTsGhiCIvM3V2qjUa
vy2ZbeOYxkuuFxf0sTfyBHRWfrqp8YhzX9mRH29IDAJnN2WLINdQ5wMLjZyzoHBplafMeFCkmsrv
1O0mQUS1tv0/+ixJ0mgytyyTM66KMzc+dJFRe7UhIg43Uq3WN7L5b4dh7yxI85dKHLquFbmiM1JD
vPM9qP1J9XnHwhyyFVe1OBhqJYZkiqYuzWcu7mRprBB7cqZ3Z/RGOnVlLywbYCcYrA5eaXaKat53
tLMKIhggAKz0mfnGyuJLC6svTbfX/zMxfcLVthZ6ydLqGhM5pZRTvgeWCbVKhxqsrRyo/myRBfxt
nLLPNJv2j7e3+trwZjtvxD0KtNfh6Ul/FBH1gez5toXF0Wmqwr5WREmeRw0I0/tdSbzsBEX8mA0B
WJb2XvCjA/KgFJ2T8dNte9MXv3fubD7CFEkzcH3639m+ms0qqKB86xWcu19uwpx2YkUBoyvubptZ
mjidvIYEpMnQjXnoVfk1GO7MJPRSf1utCwtVsrYv5IWRUCqaNreMc5hvPTEUReT/xOnmb2zR9qeb
f0v14wAL8EH4D86sTqRvTHGzCP/E+02oNpJoogcpOvCT7hq0L1ztl6W83J40aXHW/mVFm3kGatW5
qQyjCB/LLvg+2LCBns1HpHIOPfxcj/09dJf2is3FabyyOfPmfSujFTpiU9u0u/ZUnD0bUbkNYI+H
+t5YCWAWHtmSdDWP2vQ1V9svBuSe9yLWhnN9is5Q6m/Hs77nubvzDysjW9rqFuulmuwRxTKnP7+y
pbi9F8auPhLHAAklU7FFaOQQHeQXin7Q2QC0tsOzsBLzyksTalmqRNaLpJeizVxiRXaZtIUxmZX2
9YkOGbAwlKTJZBMBBN8IFC+l3dqQZ1Lh/Abo0yAR92idVnMM03aZnXVZVC1JsyydEEedttvVBNRw
ixSJxATEVjUGm0aDb1YyauWTn0F1blGEs1PfA0sQBuRiQQCcE52q3+1lWFiFdx8xWwVkbcSYlpXR
UVIHWn8Ymu/aotncNrJwcGTWWCZNZFgQf80OTtRTGvNKaXRSE9ZaOWkeghEGsNtGFkfC+07TdPaU
bM58AIpqrgw/2Egk90NC+kDJPdBZX24bWXi0cQtoKk7GNDRFn7/QqyR1XTFSBqc5Q+pyLA7Tbml2
KITs0MRdcaIL84bj5G1syBJa63O31hk0/XrISjmFBRSwEQl5TPfHyogW4sVrI3OvBjlTJ9G3gfzW
ftyLNrJRYLa9bf2ZnorNsIcsY4N26SfUVuJPa+5tIfo2SEORguZhgS+YHUZTqNDrHJD+SuW7rmsP
yIzsOzpRaARa2R1/75vZaSMJq/CQEVUuPWv6lKvTNhgajGyyBo062hx1JdvB+KlEsadqaMjwaHVX
ohcF8hkXEPtU1+l79VJG0spxW/KwfIZlWlDaSWRO5fef0QQJxTgYGx1AvZt2SL+Y6nOfSnuN9zel
q21OKd7zvgyU9iW0iVbWeiGcMXgSyARssgXl3eyMJLUfA88Leye+Q5TbRumHTGq4h3LVLk6U3G2u
512wX3N1C0eT9IYB0ZalqtqHfZz6RQuTASJNevYQdF/LBnI47+vK2FaMzPfxEOiNl8YKkos/ETc8
WxcCjntACn9zDZvKycEFH8yVE7pmdHY9G5o2ZHHEyFzIewZQFo3+S4uUtXVbMzPbNQXslGqZYAag
NqQl7gFMwROEhrAFHaFZ2o6f0p5X+NroliKe64WbX5ahTzV4EMbOATk8fmnvyl/oWB2Cg/8A8zYc
tFthNVG39KB4Z3N2LdLNXWdFIHak3rM3yhfun+YgfQZUFv7w32gXfzDe2k/1p/iT9bqyg5a80dU2
1aZVuHIRkdsPQ+Oxg7pz9tA62pE03BFyLWQJCfK2o53sUkK8h3Z1fRctUwkkEyqRCZ2H/bla+8ng
9p0jPiFBFz82B1QMUX7Yeo/iI3ypz/0BgkZHWxvxtG9mTtEkz6yaGrUp3gKzEYdImpWJWnROu1f2
tROCGjsiTrubhuqjAZLbt6d4wf+8szdzwgpCxqrcwxwPpT29z5Lg/OViEeiHtnKA8pqMJNhtkwt3
6DuT0yddLSo4QM33W4aYmNaXPNYeAyqO/76JaelkFZyjSkj33oQyhEOU5VbreJk1Sb1fQqlcuTcW
NohpKqauqjIZHWo3703QjGqpPnh0Z1T970i53UEWC+BCeDDrZCUjtjRh16Zmd3I0uoke03/itDCd
WdVz3qwUhRbHQsRLktYUyeNMAcnViriimXfmaLROpVhHt+i3Wlh9U1QEN8t+Jdpf2m9TSKiDJzd1
mhDem/K7FF3pVGJl4k0IWqjzzRcBcHRXmyffBZJ0eyN8NCeL08P9n9kQ05zdBl7cl15u6XDUi8pD
MwwnCL/uzJJu6RqMX6ipK/fCdDzfH19ZBP0OekASeUCJs7i6a10jZIY7RwpA8NbgIugByjQEHGDy
uj20JVOkqSSZdI5sGuL059eL1qm5Zw1656j0HgowcDR6bfP2XzEjfYxGZUmU+P0SaQlWbHZc9QHe
WtOQuMX1HK6JsQS7QFNhQ5c/IiWSue8EyaB91jQy4bnQROtLXbrfhdw9jQH0+Me+VUz/IFLcpDUc
VeruGEXdUNDzj6Rm3/oQm8CyWj7dnp2Fi1Jmg2nkVHRyoSCE3k+PJouotoGmd6iaydzPQJQv+kl4
G4pdcgL5tkk/oc112+jHg/re5myqqqqFfE+LGkdX4KUFQCEBFL1tYmHV2VzQMJrUilVZnq96IwVp
48WlA8TK7iLz0YrNsyT0P26b+egRZN5SCu8AjYNKefv97KlBT0855W+naIs/NDq8mG75CZy5LUCv
8x8MiXcbKQC6/0VyyO9tQY8Ymx3tPo6U+E4KZxvYTiC/xffbQ5Km3zM7m7qpcAJIUlNfM2ar00Su
N4pllTvigcT7wYL0hRQYtJX6rtqh1r11L6D87ulfcNbhNgvrRuhpkVEmrTzhit4P0h88CxZVvyG1
gF5RU19orboojXhaGaT8cZCSjPMRNdhyRGqI7+0YZUELLOyfjtKjdnuW7XDvqRvD1iJ4Z/Y1hdS1
p8TCppcURdfgzFMV1dJmW6Wmo0RuGiz6ZWBdCqgjTp4arty2a0amYV85O8D4cYAAQecIbg1beam1
W7FLV6KGhU0vU6HRcalU8Qxxdg2KWaL7Sh82aPPBldBHaGXEGqhgZBlf9ShWVu6mhbKoLJOpVzRL
pKAFBe37QVGJpIccYkoHQv78rr0zjtFZ7bZCbtNzs8lOIp0NRwTDbfH59i5ZmM1rw3PoV6nGSGSZ
EY8I9beH4KILnOG2haVb452J2a4oEBqPAlpnHP+kU2TuaIF6tfbCc3lJj92+upNsyDwuCbQFNCh/
XTE+HabZSWdmda5iCr8G1an3E9sFbQkOJePK2kEZvU33xW/LrnbTuyx9+k9yJjJ/WWAGKW+I+twn
x4lGS51gQoxvfUaGA2HkRr1z19zkwj1MydfkZMuEM9p8UFo/iIrUiy1ycHCch5YdUiZA+vsiaseG
6p4n/bw9jQsui0tAMzSyhPyLOY9lkqGhJUOm32CScIDW/o+f6ci/qOLhtqGl7XhtaL5XxKwrgk5t
nSH+KQ+fa/Pt9u9fSBFyURKny9P1wmhmsUCbpmWfCTwHum27G3eJDfX7Lj9qB3bhagZtOrXzzXdt
bHbNGACvc9N3idb3wCsONfAg/yge1xJ1C0AOgg0y5qAOpvhsjjqQ8iCTErFpsNPZ2fME5HB3+Hwq
ERMEr3DS7RpkZ2mhrk3OvLAUqmIHQ3jjiPI3iNMh/96srNTSnru2MDu5USWAhuvbxqE9WT3Ud9ox
+cTzd++9NrtuBy/ehm6K7W2jS27/2uY06qu7JRdS6C8iEOTReGrin6h0bbr+0UJV9badtdmbhW5e
FPcDuiON49U/+lIm674WHC65iOuRzPY5QjT+aDSsj49whEv/V0p/Nl161Qj/l6DalbBW/JfXJm+2
2zuYd8kuYlI90E2vH4wXHQLeLah9xDvEexiaSF+0W+MgHDpQD8leOUd32gGJgJFKNOyRu9uTvLaB
Zne4oPehKcd8j2KRqBqePBVVVn3FYf3NCc/P+PVEz25uqS1Lox2xAp3es3ZXbEkOnc2vhi076hcY
c0CJnn4eoIA7iCck9jYTrsrayfeQze+gUDPt3kF7GLLQ24Nfcj0E7KR16TSQrHkRuc7SAf6Qv4vh
HSsqd91e3ZeHcGX4ixv5X2aM2cUwJF6VxErdOCnMDhU8lF70dHsgy6+3KxOzK6HK6cPv6YihJkhz
2paijrlH4tNWtuZFPLpbJF5WU/GLW+fK5sy7xY1WlYaBzeiP+pSTiFd2MS4VmWtpk779Mw+/Crmc
5urDTroyOnN4rqCGiZKwZOHJPWjH9ljaSEtT31lbtMVL8GpzGDM3F9Aa69EtMt0X9JSDCuH9Tjbz
nz517aZYm8uZrxMa3WyykLm0tGe/gZXgVy/8Wtkji1N39cKf2ShzNRr7kte2abZny81/aVLxewBv
sNG14LPKw3gbwkWe9MmrECQrfmbB7717z81m05VSyQpLjwEW/sUy+id4aTa9DyhViT/dHuj0q2Zb
5J2p2TjFqPIN3Q3YIpq/NdQv6bh22hZm8p2F2b0RDr6XqX7cOEWi3EseCpcFit5jZFtih5pNSQOR
SI/paL4QAa74rKWjTnVB5r1qEmx+iGPCAIn5DvJ1R31Sz/Fj8RBcItvfp0fpEL1q+qa+r1YekwsF
DYgXrkzOTrpqqIXpam7toHN9au8kugmiM5BNO7eF+94W72C0OzbHcn97IaeF+rCQV2ZnZ30w07hR
ZRbS9eDne7YEVEDdYmVjThfuLSOzjSkMSNyXJYmGkuZ12ub3jRsc9LI/6DXkvNZaenBtTLPNSfCE
clPG6vWJ9ipWxjkL/OOQrvVGrY1qtkPrqJdg4cDMoCHkMrQ2mn+nYiz2A320stWuTOLyqEhITaV+
wEvT51yFhKEWpBVnrsZ9BUDYfuXBmxR//w92wwS257KW+Tmz0fSClWo0QTlh8dRMZH+wf1cQLt22
spT1opGNtMYEaVE/pIkHRayyItan49Xvxjv4hs7SXrWhGgKiLB3GchM/+Edvm73k92vw66UMBznj
qamNng9DmgckU4oawgmkL8vdsO3vuoNynBoooHs+dDt0BLb+uTlqp9tDXvKXV0bn4UkjVYHXCj08
q6SoteKnH5xvG1ic06k9UAd7LYOHnm163SXlHSVd7ej3408SNncQtt6J99l9b+7dX/5n96V/a5/z
p+EY3qvjyoouDY+KhkpdVFc+ZvgkQ+nUQEtrx4/zbZV8HbyVatACIkI2rizM6/aFjIxea0BUC1x/
B1vZWT8xkQdQZ/err9jJ1c7d1bWtWaAX56nqKlAVkSdCzGWTO8nW2nZ7yU7P3m4N9bTo+K+tzRy/
KAJugZ2sBpEQE295F4hKbPPRvPP/VLth1z7l3zynOa5V7eXJs89HSV2NDBGIX8qRs7MuSpVLa2WM
3b1+gOHLBlZ3bxzhYEDVxhbehPvmLjyGx2hv7bwf8OvvyLivPHMXfBqpfIt6KKtLVn/2ZhndAQJK
Wkwds4aIxXytvEc1yFc256IRBbiXTsaFnMvsZHgDwAiq6ZUTio9mWyFucEh4CN4+f2tGZpdBpNRj
Qa2wcgzguAPkPYX7gwrZipW/abvZopFdoW3EoDdJ/wDbtxC79QKlq6b0rH4wz/q2u8+ex5N0FB7U
Xfpn3BKnb3ybNDF1g7dhP9pUlZ6oma/cRgsn/t2HzHatp8ZICnR8iGQ8B/2Lq67kveXpkH0cqQX6
iCw+451tz6EYM1FHQY2nQX5CCtHp/kyAluoQ7uEPORoH72v7oJzRjAP/ae3W2tuWUlkM8F/2Z492
U23pBoZ6huNhOPq5PSVPkcrBUA7FnXbWoGvexAf1+fYuWvLi76zODkQhZbBYosTnpHc9KrRbHntf
x2O/CegpHXbGW2qLl/AejqWndU+0sIXh3mS6dQn01YcyXmhYrto2eukIqK6pkCFLsNaMUDOvjHEh
I0R1GKy1bsnEvPPirVnHSWsFQ4GcSn1IinHrAaZDcQxuAG9rICM6wovjWRdBA7oEBekQ/+lGee9B
bybW7lbN8pcUCd/VCPzjdykU5afuJWpGsjGHGuutNSKHoGUOssU0D8M6ggROtc3oRAvfEDz5ghyf
PRybz8UP6XFlTqbj8n63Y9tSaL/AEZK2n4XhHrebgmxmRm4BSLVdoA8HmqjbSbZ41EIbpbsVgx+9
/3uD0/m+iiYrA4gIwoHZ33KEvkUpCQUqLjk0knf+k3HSft02OPm/jwM0ZHLdmiQp+sxe3kNe7ZbY
88sCoqboqfN+IUX2LVr1xAsndwJvcq2xk6fWgtkZyiUKxZXp5s5wMIpdY3tH6A+nvFdwco9xshvf
dHLfxfH2ABego4oMRJZiC8gs6UM1tVFHpXIFeVrCfjfNaH+BA2pb7aDS2nuO+u933L23N5tRKZQQ
PguVzNGc7EHdQg+9R5AaTDzIDoBZwS5ebaBYmtp3Y5xdpW4x5K6kMMZu29nlL+S/IYSwtafo1T+q
d+XBtbvPa2mbhYB9GihlM5k3A1QUs3AMeGGW5omYOSJcWrZ5Tr/WjnKJPtH6eshOkGF5G3LzTrH2
Il84IjKhNEAqCk1ct7MbKKnFuo4LNBfbvfHT2E+IRs1GY5JDWR/Sw2qrw7RgsyOCPR2EDo2hKjiR
90cy0hBbRBRvssemrTaAj2EvaPbQTPW2BnQcJS57ZdNOZ+GDTfpuJnoPhQ6D2VmhclIjKpGxac+C
v4lPCMZtEjs6Q/B2QmxQu49O4n4i+8i3ClJ1n2+b/3jjsLIguukx4tkAtcn7EQeNG6daqadOiUZn
6AzlUy2vreKCV39nY3ZM4soQQ9PDhuZvFHLjVH4fqNRrF5SvHgbHfKnf+u/Qpyb7YO//2yA5RWHH
cqvqJn/PPZFR9COy4HLqDJKxrVGqKZDduT2FCw8jRaEl1OAHM6lrs11awsteV3GWUuzwjtZnd9fi
AsJjSoCwehIXbinaMwBx0B0vSeq8eYK7uZM7sJjkqOQ/0dE7c0V9QW5n620RY35dGdnC+VMoJ2pT
5zskB/PdYbaqL3NWEmDo+sF/nNookHrewj2/LX5F+9WzsHBFvbM32yn10DcJImUJDpyykeXvIngN
xqP+WO0NKLY3KHZmO/n4nzRwqODlSLjrFNO5QWZvh7iPuzAzZDI7Y55sU8mLj6hc5c+35/Oje8EK
p002aT3n3Tct7tWNb3Q80k2/Ra5LTmHlH3O/fc0UPw5WLsKP06iySXQTFgWFARkzOwWC9FGqKZUD
cb9uwyn3oHvNWSnV+3Bo1JXtP+3u9/4LWqIJCUhygNB1HrNZlRvppR5UTjeRqfVC+gzH/rHqgs8K
SjyW1uz+7UnkqSijHUK3uUqu5f0kZhaNIEKNPQiO70Vf+Kx348qQPjqsiWmJBsUJ3sgsTn9+tU6Z
MRguJZ/SyXRvJxM2nXpkLzeJoR5iP4FAr0GfQa2SFUe58ODSIHzhL4kskqnOrx/VS/suVXKf6yd8
bGzzm/fgPyp3zSS5BjRBP6kvySl6TZ+jr8W+JaLar2UDFl4/7z9hdhB8t3STwuUThnN719jRxkNQ
wEYq8FIdPDu4F08qdKun2Eb7br9a9vro3d5bn3lSK5ICvdCxPgU36lbaAMTbabZBL2qwX01DfjyO
WLNkhWY3sq0A698vc6y0au6amU8a0jyMBIzITtSOZ+s77YCGd06DzX/gv9/bnHk43W+bIVOwOWFO
sufm0P7liaELnxrwWmLrox+YjAHVUTidQFtnYRuYzNBUk9J3GusBmNwmkZVHnZYxuc1Xrtm/nYHv
vQAejWtC1nQYL6x52rrgXoyMflq5M/q7h/wU0ZOBONd+gtgKzzWMud/8N/fnAIFnvnkZNu5KHLW0
mNcfMDuzel+IhTJt3LrKN3KebzxtJR+ykCZ8P8aZ5xmyWvG86XgiNncoXwvUHQCRubtgm92Jw74n
5D8H/sZ9Xsv0fAzSJsM66HEdwiHCtPcbtRlQK44TNo1qIMKiZNtMf55Y/m471oUo/72Z2dn3TKvT
hJLxqdz13kU7aj+CJ+NBu09OOnIe+4T2Wrih1/g2lu3Ca0dbCz3u4hxV7DWIFyeVN7k9kQxT9/AX
OEEZWv+S21PsG/1f0s5sN25k2dpPRIDzcMsaNVXZsmRbfUO07W7O85h8+vNR+8fZKhZR/O1zsdEb
MKCoTGZGxrBirW18Xo01Fg/MB6uzRzIMCl8ZRRBAq+cfG8SC0fnZo34zIaXkbbwPxD0lvN9nQmCP
P1id+RymBiUn1Vlr2fWPnizt47U50fdZiaur+MHEzMUYeuwTuoQBQZR3kF/j4/hQ3oe74tuElJDu
1X2zC1/qO0Ry9u0xP1aPwCG/rRbvllw5bFHqFBgwQDJ3rikyBXolx0C3H9XdE9Qw+/CAkMz2VBzW
OjuL14MgFYomsrcrkoSiypHrEJiyRsd1KtjqxS+0g9eux+KK/mtm3kBCoSgrqjEKoMHK7qx9eK9v
zTOls3cexrWHeGVN1sx1Z4hK9CqE/+fOua/zXRZ/L9YIg64TT47ih/XMLkCP+HXRV5jQqWJPiMQJ
FvT/gTCZjvTsPPIiEKlpOhkSB+LSezWMe/c+bNj0cpyz831qqw/HDIr7vXNIdvq4DV5vO7KFmw27
jaxbsGXy3/l0TyDJsmKHlX/2JRjBpGBTiJfbFhZQMwRoCh6ZciHZ2BwE6+tN1MEv7TPQ45wSK3Sr
Ajadrs2/xOkIg0+ItMcPA0GATu5OuTwJVjor0eLCCYHylelgFsOQ8py3Y2AD2qGIGDZElS1H3pXZ
M1es1vKuw3tWSiOaog+lPNWeeRMVfkqRosaJ7DaDgEW0MYyzpdAFGFG6ldcoihbKW5izFKqHtkod
eB4CO2VThZbHXf5PBJjuIK3OD+a23fqf/tNX6Rv3D+o+02wEQBNAwBoR/8wrt0mnJpVsSCdwZfVO
HjfoY0Wo1Gykv+DIHtItuWd1SF5Rprp9kK7vIIaxR6kbWiEqpZd3w8sNuQmdVjqZ6UNa1LDJBfeh
Pd75tkATEA5SBOoL01iZtnunRrq8kshyUT0AZkAbQJ3fkEJuVKMLSumUIokyNv1LWfwdqP3eGaUD
ickWGv+tHRvbPlwjgFlaMAkpQ0oTTxnEaJcLTjMLLqjRRIBwFEey2I0K3aku/ZU59jZENkMbNFRh
k/3tbb5O6NhdRZ7yVJl21nykooCdP6qlXDpJ6riFDxUdRf9Rqf07P0y2jE+iRlLvbpu8vjfEwoyL
kEnSV9XfaQ4/5JBBHAo/iuPqrMjWVhrQEh6be8a0Dl3UHLxq7b29DvUxR+uEDJzRRtL+y33tbR2R
xyCszkma3IV+sslCMoyg26EJevy9lU3sIPBIkZ9S4ddhCrg0NehOqMRjn5ycLpa/e0lj3CdZbd91
VSkekHwaToCLjR+3jc7XNxk1YMNn/AxkO7OUl0YrFBH7LpeSUyJS7VFu6/pF+Dra31lavTpgplbA
HO+1mI9X5N0gwxvUnhkLg2vn0mCjpvbggNo7BaGdH6OxtLaVqr/oFoPXkob8go/el+OBWw792B2d
EAb31m/3AyT3rtLROJTtEfxvDiltJZ1js0cZA4kv9IcthBzS8p+xdvaDpty9S8LUStpvYp0WnOGb
5t7Lpb+KRP5cIVywSY0Q3Vzb8V0PbD9/xULpBCED15MrZx+JUjxRZmk3CsoDfVb9Cz3Zv1rVHIpY
oDqivPKKbGVZ/ydJMmk3yEN8KGTE/nIz8bcwZ3zyTQfm6u5z4JmftMA4JXGFTiRz30qJNkgdSHsq
OwNEN3GOykHV3uV2+KIoFMUhkUDTuKuKFz2isFSnFgKhvV3udMP/J7Cbr0Et5ENn9DYyDTKK8Ui2
ItqXow8/5rYbykW/N2rxc4yTb4jb7WKZja30LXTwYhOb7S901tpNnhf3aVA+VAC6DIE0ie7LqBEi
i4RAQ7XikafTO//ulOeYOwTJTY11drpzuw+rqJDiE0NtYgeWMzzgVqq728d5/nhPp2uKHyia0Y4j
TLk8XaNeM8lpWfEpiiqWSs+hS1ytjIvnXKnKtVxnwRoDwdS/4ahxdG0+9Fq3hg6tvxafpDbNvqko
7+5E1dXokKdyueL3Fi7qFA+puFmuqT2fekJFBxHaDn0qmp8PXgd/q2HAVPOs0Mr9/T0kAtMZM6QU
eEVL68iB1naOmZzamApZnEpfW1l+DYLBWTE0fz2mj8XUGFRveHT83iwWD2upS4xqxOGF3DDkfLuD
r2r1rwzZ1I2jhOF9UajoSIedv3JMFjZzQnNRCQS/BYvi9GE/PCKlrMRyqrNEI2Km1wrB4uaBU9xl
jMq/+HjM/e0tvQoMpqUyFM35B/JBZX92Ljs6QWVbtsmp0bIQ0RN0RLIHdEMzxbUsv/iqoMYbbKtc
H6nMW/1Xr6q2XtIWzUqEMg8T+B2wTxGRTaO5kIvOAjIhNKCdkhedBlPZGr18r1n5pqgQzwnijYJ8
RW/82+VrROkLd99m2piTazOLSx/wcrsVO2llOEW5lZCYn8YUqaCkHrSVWtnCbQRgoHFidRMVdlu9
tEKRqnHwW8kJPZD01a9MFSXkplMRhnPUegW1t3SCJkZEEBXEl1eEJSKJu0oekuRU9bL+MvXJnoKB
NAWyX++uL2SxclcWPtxUTTV04ju6VPNuQCOVsl/lUXLSwqDdiT6T9pHKRCLctM4vpQ4UnjbBDGte
efeF1Ynf7Q68H+ApqaUVR+FTnh1gLbf6xKxZb9mPOAKkq/NXqxgGc7NyUxY39oOh2Vkx7T4I1BZD
+iE8IiXkW1+mXvGwUTadvYUzyjc29rdY3oqH8e227YVjCj3b1K/CmetXU/gpSnGMB7PHUpftQinb
lXK98hmnbbr1Cs7uX1dLHv4bEzLKghWqkCakHB5CZHv0SsZ+Y3sIFQbE78329tquaP+mm//xDk4H
7IPLi0Ukixi1qVN0Fx4zf5v1A4MbW6G70RltI7felo86E+sEC9E+maRVn7Tx4JD+MhF9+7csXFR+
CpwAJEq803MnpAuVqW8riU+IC+0Vud0HQ7wvi3HF6S58Tpv7Mn1KUDlXbYgC2VqEVKXo1OjZoyFp
h0YP726vZOmwEuXZsKNSjbsaEkbDpyydDHknPB/Klao2VluQ7OZBDqGn6cc6+nLb4MLWkdJOKGid
NAEEx+VX9JQocZxCZeuAmaXI7VjNW1ugh+oiA5+tTd0sPdDAQ0hpwfzAUT+zFoBgyu2hxZokoS+Y
ep+8WjwHkfctL1EQo/lZuY1af729xsVNtSFoY5kWRZhpDz6cVFmkKuz7XnzKpAy13aISqrOzUzsJ
d3kfxv4GpCt8SbeNXlWeJgdnv3NRck9M/s+l1azVg2HsiOXsUlG3CWplT2Hv9G9JkAXHwEnSxzzJ
zWOQBzBXOHF97CW5fVL0ut3YcpOsXNelPXAABUGPD18fMcPlrwlU1OXLlJ0XWe0kmzSwBQQa9tBk
27QnYtiiLKytsQgsfW6HxjaPJwkGQealUTXRiQLKOj4RwoYPzBiYB60MSa9MWWwau1V2Q2MRvVSp
Gf/B2w1cm/cUJlTnanJBpEMdxFkcn4aifEtq75OGVs62r8O1UZMrLNv0nT9YmlebpZgSptPgfCb6
UyTTo59w42/MMyjMTStt1yfHl15uB1+nmxPLJLWEy11NHAuJ0yGKT2GS+Q8D4seD0Zn7clJi12ko
tG47tqjUKRUQPnqA+9sHe/EkfTA/+6hlqcZRWmTxaVTC5g4UbO+GqZTui+nXyOrQHm/bW/C6kxQO
4RedflBts3uUmGaYenoQn2I0oXNVdVEGX7mri+f0g4lpyR8cxCiMoWHmKj45ZaJsQ9GQSBPn760S
kShEtAy3AHS3UfKo+3x7cYubSdNFocKngGedOUSDnbM0UcSnvggCWEK7JJVcixTqk54PDJSq6Vpd
b8HhEzRP5HQgJqaC5uVa7VwrgyCYAgaLvIQ6tD0M23hw8reG6T5vJT1Y2FkcjoFcE1kROzzLyNoi
qFTDwPXaUHw/eyJT9WOTjTXtZgtNia3Tj9qblHtUxjstsl5v7+5CcESnCWpO8K1T0XgWHNHPqLog
7UhxO4rzbusU0ErHVEAid0zDPt63pW61bq5XkrVSllpYuCNDWUHhjfSIPvvlNpulNiZewC0Rtj9J
gCp1AsK2CBVX+PVUSMjq+oehRDUzFrnz7+11LxqHjwYOQh18+tzZq20mxU7KqUKfOXoZfbtS3TwS
zUMZauPeLDzvZwFNwqkK8hWk7cLp4oZyvKiVMA8wj8SyRtc8QycolGvzUPfj96qYAOu6vEbwuLhE
6MyoX7wjgGbRJ4UGvbXCND6laDdrG1XrQ5rRzM77boBUYUe5JNZbU93m3aCuCUIsuCSodQklKDVM
xafZx221IkqMgKQ3TQIKdbU2uLoXr8EVF0+vDSeNSTMODq+Zbwg6hJ6yiHAzCm3Uo2WkD9MHU/+R
ZfWnMWpWQBOLa/pgbeZmLeiSoLVkTYEJca7URueqFcr29sFceLrg6CV5JWlXIeacGUFOVOAQeCvb
xNN4p5Dve7O4FndNidxp5xvBWRrl8UuVyUiQWam+4m6XjidcOISfFooduIbLW2mhcI4ImR+fSpEg
CTTasQKkSNjxr3YM1bVR3qXQYAo9KCCiFOFcjWwhzCoLzTMjgi5Z/7vsq8RAlsiXH7wsGXu36wLL
cuXRHFErlyOdcTJL9LUbKEp61CRGaBShCjRafQsFiNtfYun+wLFEl5frCmny7P54WlyZRSOiU+Kr
3UkOzPpLnKXFoyms8Fm3RfRo9F54l9I5WXERS5Yp08FwQWA2ETxdfgMpT0o91FQqRmMVtbvcS0S8
Mahy/syrUf3ZeYn5qQA9+zJkqRKvLHvpAMDOTo8JdjXSxdmya9MelDLhThV5iiLv4JR+fhfluvwq
sjhtVx6BZWu0Q4gO6D4b01Z8iCsmTqOK4xid7HEItzk8EW6teP0GsfthZWFX6QZTiTTSqVNDtg/D
oDFbmTyEopecYjxLlf1cStlWa5u7LOo2ImawwrS2qmru4kQ+NHW8i71gI8VrOL25C3n/CfhDEowJ
HDQ/U6Pl9Z4qakjpGdxtS1TnM2fFgVy3nWmgw8BnQrBLdnXVXoKxFUxcig1Jcb3Pyj48xrtwhxdh
HkdQBz1OmhFrbee5J2Zh03Qb5VaFB5Xrcvkdw64oGylhbxE/5f2O0d3l4NI0GovETbt/bl/N+amR
iVVgueLx5IqgZaNeWktkOUpbJx/Pvi7xkAlXNTK+4ssfWAECL3MTQMXPXfGoxaXcmQ1aCcWL0Xxp
utc4WXlSFhdCH0NnQcS35mzbhEc/zdSz8QwJtCsPxkbTcjdF1Pf2Sq6+Dn8eZjAqotwwiokzM5ld
ZU4VGeLs6Gj7WROljeLSHWACLqIVqK6EtNcISmruOvJC2IQsDrjM5ffRuyiBMq4XjINld/WphwXd
PIz5xGttbXRX3ed7O9pIn8pz+tNuUKR36dCtjTTNX9Kp8M+pBAGPRNTUcJ39CIkKgiKV4xk4IkOB
8T5Ksrsiy7cAkJxGIxFlVLnNvt/e6msvMzM722tjVAovSmTxTgtoHYfjVOdTkTSIGaJaw+Bef9jL
NU7+5oP7rPqsM0ozRCdNlbZZlT7R3nHtGulnY3Cd+PcJhGaLm87zB3uJFSttJHyETP5FR14NUYJD
ovjcVK72rw5QyG0O4d54k1cexCu3+W524gOAR5JK8Sz7TPsuGPJcTc5e/smm+VaJt9tfbXkf/2tg
+vcP6+pttJFTaOfPURU9t630tbG7EiLqnyZLM0Zv5dV774l+rEn/52z+197sgiSt3SNXFuAut57Y
tF+9+2CTf85fnefGHe/V71HtNs86ZK35j9sLvX4dZls5ewQ7OxodOIU4no/hSd6JU/sKOijdqLB4
WYfmuYrd4K9VZqZrPzed0/9d75xvIRRqb47TB9QRnd8o9XE0UDLyd9VR+jy0zxEUJO+o8TUxk2W7
MEqSgkBDOq+M8ERWoo6D9MyoLnTvI2jgofhWdfZafWTJkAEtJZpCiKYgO3F5gAapqqATzpC1DL/V
IaLl1c92XHGrS7eAZJmVED8AK5tVCsJkHALdK5JzEtdopZjFV8TSpd3tAzIvt0wnc6oETCU7dEvf
3duHm2B6vubLhSnOxL7HOAiOKLzD8CFB8p2udWYWF4Qh3SJT5H+zWwfHAXRuvRWfxyBqtg2QCzfS
g+J3wYXTiqaIyIFLnCxj5jwiK1EjqkbiPGjGsadLlxfSDhXUP9k4oAJIAZG5XaHB8ri0THIBXEj5
eUQCserFMRONa/Uvt7/Q4lH7YGj69w9faFRskViRkpwNOdp3GiqLkJDvk6D5ddvO4kkgACc/mwiD
57pceQ3O0w47ce560HMMOSYJdN9h5ZZpsL1tanJ3c3c40aMSmjCqdFWF0myaqb1o0nOhNn95dmHu
8qC678t8L9Ly1GfRsdVW27uL+0jlgHESeWKtnp0+SSqyXi3xhPHYwLVsi8LNe9KpOPdXTuCi00W/
6X9Nzdx9J1Nez2Se6X4zbLeUeyyEYjq322j36Vt2f1znMV1b3MzNZ+nk6CmVnhURfYpsh7i/N1+l
Zk0jYsWOOYOWyXXV6Z4fj2dv/Muov/jms7mm5309kzpdYKpVE5E0aZs5+1BlmdkhbPzJma6biii6
pLpm+2bB05YP+dEY/27HH3FmQ9xPZKsl5uvtw7m4xA/mZx9vIpIOIxGNZ10r/ceyHzrKDXZ1yELS
xf+bqdlXq/oyadXKS0D/N3dB0H4SRnscleB428y0YVfXbRI6IH9itnIenmcDisFtQbTTeH83NPca
U9kxJ7jhmuz8fsWNLG4f/l1TqHBfyz6OeqvYkd1l54GIKhlCaljBxrd+mzNqOiQU5ybBDcsA6Hjp
FdvcDJQy9eJz4anUrkGEZFbTr+RR+sLGocJGpQqs1rW+ZBuYmfAtUmsrydzOUu+D0lsJdZe2i2FN
GtvELJCHzB55kjQ79FqtOyv6L8WPNlpV7PW8XFnIksNFW0FTeHrJcOckCLLRa21rJ+ivmeG3zghe
26z51osg/VKpMWDJvjVf1GFtsm7p3FF2IRA0cbds5OU3Gs0ggi8NHTI/kr+oNaA9uPyfbQmopmTs
nEqsIlumHG9+0qdCC5g6Ahuy0UuLoZd4lOAzgeOVN9Fb+2Q8999tlw7ZpnjVn29fq6UHczp9UzET
voW52pvXIxiSao6g8BIfms742objdwpn90Pd/cEp+Whq5hJHTQnr0RoIBeVPRTO4LfkzBcOVZ3np
uH+0MvN8fWFovjZJKPriNW5kt+jklXO4dNrpwMBRQ8AJpmvm8BI7YIJ0Unjp69R0a6p2d+B0Ifp2
guxw++ssmkL3c6LkMS267ZdHIYuqqpJsKNjRFr93BDh5U3qIamP3B2YgzSNOZzYegppLMzmtI7Po
E1TTJAAL9GzRUB18eEYt39zfNrX0eegVsB6w8gAoZp/HkMzYgwSnO4ftD6DM7pivtZCuMJRcGtwq
kzJs2DQxM/NGQRTqYV2VeFXbR9pGfpC8Mr8TgQ5/eMZQcd59zkdzb/nDObK8lfu08MUwjg4MNAYT
Y8t0uT8EuiCXEzkdg/gc9pk79t2WeXLXNqvfP+UEFdxX+tWAo+bFMTvzqz5Nkvhsxq3hmmb2z9gF
v02MOln4YGR2+morG0qiL9aS2G8ib5/rIMy2klStVBYWfNBUsWR4EAlkiF9mH0zN7Zg6dxGfk+hv
vWh3gIq/S3r9S4rUP9m2D5ZmX6f2zLYFF4NknZP+S2c5cpFXS1Zu09Jy4P6nBQICkxLpbNtGEjta
Xj7fRqRuB5usHSGqoVRubzcrQdGiKbDJlAon1Mj8qRjlGgxoYEUQWnz2q2PZx09V+nMMnRU7S6fa
BoINTo6SL031y1NtDL2UNaOIzil03G5jZ+UmFJrYSnn4z23/sHB74VUxaSROTo+3fuaLGqRyDKvo
irMuSoLWsUqYykKSvXH1Tgq/ZYNS3bd5pb/ahl/KrhRQlSlUI1z5iNcrZtiFLJK5u2nGcN5rb3tt
HFGpGz713WNn3NfogEafby91yQTdFHwUIh5I5c5codLXumdJNsRDEdAizTl0vdj6w9q40ELdDlVc
DVQeBwT2+blLGu1Gc6LRzOEyN/ZqvhkftHCfQ3fcuzEShircXFJ0iNOnL0UAvfLtRV6fUPsdqjX5
QxAbc0elqg0jJ1mUnIf6s9kAHo+7h9aAu653vv22JcZbbV5l8JV44NnBCS2j65W2FmejiQ9d9t3Q
3kzjNWib/W070/W9DM8oNBErUTib8M1zbwXPQWDafjqemSh6aZrmFWGRu983MTEa8RbTB9DmTZwo
oYeqVBLayVJgVYCoawF9ZaL5wR+sBbIdhzzVobs3/zp9rue0ZHNCTc84C4+BqkKs1BGuTzmgJHqz
oGVg/71y7rQWyjBCkvUcdMabrwQ/y1H6nNbDimdfaGFgB9zcVDeFZmqeHQxFP9SxHUFnVZHsgBxR
QMxFZVhbm0ououbf2PHjAjpFVQRO5PZ5aqQocNjNuHe8NO93g+h0/znJBnuNPmLhDiBHSdOPvMW+
VvUFz6emql+Mn4ClHpMAWEv4lzZq+6Jd01Vc3GwGLafJJhgU561av2qUwW/k8TxK8dmTKbd5w52k
t99vn8+FBbHVHBnHssCxzIu6ehVr4Shr4zkuxidkgu69WDwZpjiqgbJSP142BRrSQKucB24WbGeZ
MUaxRjgvELiT6O13zQ8JUuJuTRV96VqT4DG3ALeRdjVkxFBlGfW+OpxHr+9daYh+ZWW24gyXPs/k
NBgYhxbmCjanp35GAEQ435TVJ7WrH8eq3yd+9+X3P89HM/MoR5akUUmN7uykb8zwuIrlbavyXyL8
lUu39HHsqYEw4eGoLswyuqZiahLMe0SuFW7C/lus3zddCNxlbTBo+kNzn/vR0Oyp9H3GK1EDJxKN
4WUV8gbmTjcofvbVWy2vPZjv7Ksza9P0DFh8uF6guZqducIrBO+yGZ21wNvQI3qIiyDfe2Oj3JmA
zw6qXECWZ5Vf07rexgJhos4RrpaWP/rKaeFtHb+qdfFTlpyXSqZP3AT1Ma/D5CDC8VMjVyfNbnZK
lu0r+HnUrrM307DHztTSlfM2bcvVQqA7g9CWFgJ1rMuwrZM82vR5KRPEhPtYhFtP8+57FCrj3NuU
ucJWOivJ8cI1otQEplcj8p1yyUuTbVeJIaqz8ZMjf+n6v8dopYiwcOSoyBEtgfVaSlXzWJdbS43P
AzQGvksbuUtd08mqky16XdvEqpcGu9v3aeHa2ri7aUwUBAyTXJdrypXaEZ2txecOZdVgm4lEEget
F9DViXzoopWvdr1Egl/QZQTczDfRm7k0p4+6kg6+453UtnXurDoYX0TbhsM+KwMVXuvEKl5vL9Be
MIlDmqg6oN0k7pitkKOQVGo6xPAR6zH8Lfjiz0rZ1gF0jVAieS7xZVBsc99rvJ1Xdnn4aNaWWm3E
YDJOPzKsqG17BovhCm50EpINKXDeul5VSu22GTV/fFQMKekOIYOvWuNmPRW3H3pt9+pBANmy9zpU
QOHGN7xQuGWdcEJd3VDHxndhFR9+MkgmBwdYCiAQCHpN+QbBCEIymS6lO7ORcmjKch9IrjkqVXyM
JN+RT16ht9AlZpaVPPnhKABPpUw674aIat8OxiqlBqBXNKXbW+WYvEahVHa7VEgwBhRB07ZfY1WM
8d4vDc8hU4ytiS6FhpBrmU0vuRooBpITAInOdgyszmIUsxlKhsoB6LqB6Rc/otxrwgevqEfzzpG7
zn/qRdomSB+GQdKdJQmw/V6xmTyCZ6LNt37tZP1LAoIR4glFbf62nK7Z67HR+E+lp7c/wPYk0pdU
ZEXXb5KuAdEw8key705c2OqdHgi9eYn9rlSLTRw1Ronsb5dau1rJs/5NG5La3xUMjQygJHOnRaE4
TlFFrOQuXfEE17eGR+6dZoLkhrM8O8ZiSOuw70fOVJt+l0fxlMvt0XHilYLLQuCHnemi/Ie6b868
EDT0vhpLcDuRZi8t6NHjw0CTCoktc1u8/gEs4NLe7NGLYQILTAl79Q6FP7V2k+1zjs1mJ7Zm5sZb
6W7N5tVQ3oS9nhTviR95a69eJMUp4ySIKGmJz+TEu/hBcf1+5/zUYUeH4wA3uJsGHzN7O5F1tUel
2WTxbk3EbXr3Lp+TiV514nykRAj1/vwVBoaoNHJKZOkNnRvFTnbOvc5+8HUfoi7oNu7KUpMOoQVn
mF+vtcTXrM9eZQVVFjXyM/bdNjZG1H5Gy9RVMs21R8nNPFq85i+C98Nt17hwionUgGkDkdCYA599
7TawEKisYOYd8v6r3GS/cCEvihKteOBlM4SE0/jPhLK/9PlM0E+E2lF07sCD7sEcV/s8ENLWsbo1
Zo0rU/QwmN5iWI+Qmpb8bB8rI1SazI/9s9mgeHyShwfqOrc37epTXZp4r/F8KIJ6EVLuos78c5b6
hyisHqPA2BodMVLz0xrMEwXivR+u4bJXFvbekv1glSFRdCGyHJ5x+3saRm4SPnk8NbeXdvVSMptP
lZx4jC2kJzSrMsSKEo6hOcCfI/kvE+lImOn3sgh2AbCJ26YWdvHC1KzoVrdxnJCteqdhgAbI7vtg
69nql0yI+zKA39xsj1KtJBvDESsJxFXcOC2SFJqCwJRJO7Mj4qHM6rVJ652SqEn3bfYl6OT2tcM1
7OUxzHaSVbSPFOGG360VXNgFmXt5C/zKHlIz772TomQ2UZ0vbWB6vXcU8c/trb2uiWGJCIuknJom
WJ7pM384KzBzisGi4XqawA0wxGxygdKYHJ0sKmIaRONhvMk2evPgbdS1+vDSd/1oe+ZSIk1YfdE2
3snUoOLsaUFEsfSIFM1nIbx7SO42juybblEZ2Uq+dv1WTsuesDHTNM81k0aVZpFS5SzbjN3irtj7
u8g4OJvELe/MY9Zu1x6uq2zg3R5VY9i9IO+Y07R1idqVhZV6pxpxm7C6q+Jftz/ktFcXT9LMwOyO
NIqdjXZQeKectimz6s0ukwEW+ZF3z115SNX++22DS/cfLhe6SxPZKaLPlwcHocYaAebYO+Gi0Xny
1WPg17s6zH6oHrKbf2AM/mPgRSqI7vlMBVWR1teikEwg+qbEZ+pUO199LrPVlvN0sWbbCNMOQ/CI
kZDnzOe7TD9u7UD1bMgUhkcNucuJhLO/W9covRYgByfw0dIs09DzvC99BUvJo3jufjYUddx6E+zl
t/DV2+utm/zt0ejOA7dd16eYPs58mfAfEkzBJjMxvl1+vBI8X22kGO/2CLFu4s9wxx5gBdsGx+IQ
Kr//9eipUuUxbQDlvNmX1ir6JYOn2d6pKmvnWEZyvvUiv4DBIRjdQAqVFe+5cNkIhMlTp5F4gOyz
1Rl1GZiVpXonmoOPSpJverE2FX39xFJbnICpzFiBzH+fjPrgNjVtAEtCin3yue5u1lLsMQSExoZR
rck/XzNhAz37aGt2UlRwoqLvsEUzemvttQfnR5OBnnIhevSiLXJ1GzD5WzV9KgY3Dlzp7fe9F78A
MRPaeCAK9PdH5ONqwel3ejh6pzIov1nZURvE6+0Lfg0TY5E6fx7KFsJqZX4i20CrOk8GkINO8137
mm4aN3GVTXIMPv8uCRXsxRwNqD0YpWCiYh65DGVsV47McQyhoNB2YZsq2qbVvSSiFBRVa234haNC
v4khVYWDQl1Buzz9BLRtE+Q5p1FrKrcQ/b1InVOkWd9ub+GiHQbe3lH21+ymIrDRtxgz79TY6tHJ
q61RfUWaayUWWwgYpqGM/5qZBei9x+itiu94pwNQtqR9jX50qB8QMfRb/xcvuWEiJ52jBBFv1jKv
xUXyBEzTlYjrzOfbWlvzktLQvFNh3zFntAsS4oP2t4HnnJDpofl/VpyZw0o0WNBSXecxddRtKdST
yqSNUuR/8sXoeTog2cHRXOU6TdQ4LW/AyTck5y4wGWbzGRzdlSJ3VqqF191khmxp101YEDq5zhyG
CZlp0BAPGSe6htqDWld2frAjtW1cME+2t9Orzmr2BcOJMiWrwOwOvVRX5U7S/XKNmunaP1NQBrFB
Dg3R6JW4jaZF6VhLsnGOZfMpS/UvfWPd/e5lwIQJKRuxFsOYc7CaPTIgnZSdcXYirzwQ4Mdn5gO9
ra5G8oqp69VQ9wfcMCkUc/LnOPjRiIp29CLj1LQNzINC8h/aKP3tWTPoExh/xIPgSK6FrLoiRJNM
8fRTa4k3A9YRF7zLt8Qv1y740nIQGNasaeJjAlRcuiukvovCKTBEc9mV5HPm/fO7n0aZCDv57EgN
0TeeZRy2zJMptF4/DV0Xv3ZpEX4aQjP8oVa1ufJprmJUhiCI4iyqFnReibwv16IMQ1zrWlue6tp7
ajvlmfu8Q9D5Zyk5a55p0RZul2RC5jbPB9aCcJq41qvyZEWBzDh7oD90vqP/batMqlVQmqwR8Ew/
/iKGmxZH+gJBJG8nJfLLxQVl5EfmGJQnIy2KfeLE6guV2XBwUXHSt0kpQOv2lI1XUuJrT4KmLE5i
wklCo23NY3GtQVBNSsKU1AnO8VDZZ4XYFXb/VNf1sZUSdAHGp0JxdunY7m8fnes9hoqSKUgyKMJz
Sg+XS1YHR0ozeyxPWuFkp0Gy/pESPT/Kjnds01z97dODNbpahAqkOdQ5Lq3VakXNO+zLUyd06xCG
zDS3TmieuqLWd34arklVX908YlYYZZnCpbQJ1GYWtjKeTvnELsvTIGrXQHhP/3R7+5YMUIkmlANQ
AdvnbEFR2ttK5znFSfjnlHc6CH871mEJpIP2hApFFGcOozCtwoRiwSjg3IQdcXw2K4UOxxru9FqS
fWZmWuiHeLTx1HqKUQrSl+rOzjdIRaPaLP01iU/5iutsncc16MJV4DEzOf37B5MSJcmkhu/21I/2
dpTaTcY0mrmmO7NsBcJLJudhLJuHN4ZfoOda4UTMsn1JmojiROc9RlX48/ZJWLpIU/UDUD/YTE73
5Wr60OuoBzGdE6GGLgXBLoSjQPWzLSHJSsC4uKQPppxLU6NQIFMK8/KkVOabqkmfi1Q5AENZqbSu
mNFmIVsQKlWdI9F3Yn73u+Ik/+r+8BRDhvp/2jhtdkeTdAhj4RflSR+yY2o5pSvCihhKi6G/KNTN
bWtri5rVWLJIHRDpynhTRu+hyqSfYak8da2qrHyjBZ/OvZ0IAMi+gGvOwe9pK2dBUcTlCb7Tbwn0
0duozX8GerHPhuZTGxl3Zu2d4SF9bMY1JrMlr/TR9uyRHg299JoY26BsH9LRfDCLdCX6vX4qL5c3
O+5hUvkC+sTyFHufDMN35eLZELHbQN/qJdr2Dz4aRIPAjsCs0fi7PPAaLd58yPhoWphHRwt1+50f
K8l9VzvBCiZoeV0mr/EEwb9COaV17oP0iohvrHRTOH+BW92Yde8mdQthz7ByGpc/1P9am1+xOk1M
pdcIOCzpR1l9toevtzdu+gqXAQ1ficCJWI0IETTo5cYFlVYPbcQVHqK/a+2LVKC6NTwKxYEY/2ce
vd229j+cXdlu3Li2/SIBmodXSTW47KqyHTuJ8yIkTiJqoOaB0tffRR/gnCpKKF4Hje4GOkDvIkVu
7mHttVZXA6wOqsAI3oGpubamTm1Kyx57ZybJPpnUjUXz77dNrF5f4I65sAKPIYQFlYAKge1yxmuo
9NZumlI3VHKnv9PAu7u5bWr1JFyYEg4dHWJdpflYnSIN2Eijsesw69IIJcXIBd1RnjJ1mzPUuG+b
XdbRgQ2COjSCeUDt0BfkW3DxLPYI8XO7b6sPktQ6aGtQ+kB4dgzt7bTXzHCQfLWlRJNgkL9sFwZj
1Uo7Le2qUxeqAaS9wI7yRIMmDxu6mQOIbUGd1HuMMYjfS7Z4WaISTPNvcGE609WhriFL9VH5sIN0
OwFRtoOwQVjtmlHikleOJ5oyfOgOHsRe1DDj2ByduKiqk64q/mzcWZmMX35ZV8R6DLDTgekD4Sbk
KK7XY1Z5RC1dKU/enI+27jOw+Rh+DnldBephsaYUPgawjHbP8s4wNzSFk1HHVg36ccgC8GnFABYw
8OCA31Kb/oKGH1OcNigmOKpldDEH1Kp1Gap611CA+5CbPElOH/+FgsdAHIsqLAhzMDUoVvJUSqOG
mHF18sYIUgapAptNMfplzY5NHG8ddwSGpoz/gOHmtzsAn3b7B6zcOtjn/RxUFHH7hAvedGNFIzsq
T07e/Gq9DLxsdmViqDX5ZRTtQzq5U3jb4nIYGR+N9yNR24CK0YL6zm5afcD8YXnSvkxBtMOhz0lo
osmrbNrQ22WVD1hPbobpeJRVgVeCRi6IA8Arr/6hY3h9XqamHXtUgstTWX+FXEmAaDgsexLgsZOs
csVxwhKfO0AOgWhEiBnrGHqkztyXJ7vSdtrgAZz0g6SyBHrVCqdtRBYLSnsx35rqbCoLsyhPRZrc
WRVgK9CbN1Lv7vYnWzskmNFE7wrvNKpEwraZudp3g0nLU4tC2mh/ARgxdLrWnyvdRyFmf9vayqJQ
VgPBEh9XwhyREDKW6qjO1qAVp3SEEhOmBA75iJH1xEie/8UQSL8hycTH/wTvYU9uredeBEOUdeHk
FHlota0B6A2mDj5vio/cYJoBVdJFdJqDra3pITV80s0Wjl0bfppDf9DZLOkbrb1mqIyiggP+YOTh
4omIJwTIXlGWaIZrWxIUIfs1QIZP3Rab5lWmKb7i4a+MCV9KH7ipCMePRWBO+KkVv27v2lqWfGVA
OHjjXIDVAoh+vFes9D2/e8w20G7lClYoNEMsrpCW5z+aGYJHhk3MTgISwsW8hZsL4Emk4wUpP55n
nLt2R7aDP27LOxj8IZdLXv1kcEpg7kA3lUeO105J60uQXOCpQnOseihP6OQf6PforAUdehCzzGVI
zQkfbWRuYgKnXJzinyxUgHgrA/3N2oHo+fj/0NheiYhBNco1YYE1Qz1AuGNxORoOtSpurcJBRHyF
woAf/+juq015VwMY+j19Vh/mY3O03mSkcEt3D7omjDVAXg64r8V0L5qOdt+7Mz2NfRHGUxv01XdX
cYKhfr19UJcu68qQSDA9lnOFmVQVBUU3cTYNtUD2NebWBkg0ur1tam1NSJbwgPGBooXTmkBmMDRp
RE890BI+BH8a383L7xHrj30+ymhU1xbGO8QYWQYQfBHDsaThPHcWPdXtL8regJYCmlZWcls+LyB6
5GBI1AxtXqq8vgA68LPEtbEkFdgkJIHzixX1L7PiPuaVAQYsSSq9tiagI9ALBsck6Gn5n18EweVs
lLRPbXrq2kMWv0B+we9LyYu59IygekTxC6NSAJih/nptI63TPomge3UCKkvz3aa8N4BE9j9/FLBb
aIbBqUM5Udg3ZrmRYRcGPQGSt+spw0kwh8eaAuqdIMe9bWx112zQQkC5HldJ/EhJwpoMU+f05CbT
Xd2mu84av/dNLwmI1443qPj/a0bw+MMwJnXSaDAzOkCD9+3ebSGYm7T2NwO449trWjt4qMZzqVw+
JiQm0JHaAySutPRUAopDJ614bhrrQUurGjxQZQeyvlRGmMdfj+vXBZNWPNbmnI58Dur6YAxl1OtK
pyaYG8l9ZVKeyurrOPyaq0Ohv2gl/YEhUskxWTGJpUHngCPFIHYibGmVThUaoFMCXEK8N+6zXXan
bdKDLLZeeay5HhbgYXBOfESO7/bFvQLk3zMzt0g+kktIvGvA4u2UIAkGChge3mqQ5aahjLJm5b2+
NivsaKdbcazRMkHEM26Kt55B3Z1rx0RGQPbww0erkmyo1KQQIlikn2dUF/lKWdg/YZ6Zo6ySF1X3
+ZudB7aMXWbl9l3urfiMDtC4q3u9Sk7OSDZxcsgnFCak6cTaSQGxG8aL4RtBny2sq7LUCnp8NDn1
7VwfvTluso1V2uovtTXK2ndcgI3DXG+K39RB6OmbRWtI8WsrS+WVQGisY+aeK7ddHyONpmoysSw+
TYcm8fW/gBRU2/qIOZQhQKWi2yDx0P1q9y/n98qwcJBKtfGKOU7jk/0U7epDGXAETxsqT1PY4KtG
QSXJEdfO0ZVFYb+ZTTIM0GCpXJeC7qF1EkQv5nn4qvs4Rbvi/ba7WwJfPF7R/e/WiqAQVKhbzcyw
wnaCoLy+QVB04GMHZdDttSngES4Sug7dJ/X5tumVj4pqKKgzgbIEP6E4dgXckOONpUJOXT1bfpSZ
kz+N81Nc9o+fNwQhF667BgaKBctKW2qoGgMDcrK65rdrNMfZmsuA6VHy+TgMcSXiCDxVYDgQ3w6H
TAlLNBiibepn1hcPbELQ3Qjc2JO4m5W9g3ocYiMg6EzA/fXrC6EajamAIIFCvy2Kj5GVQ6Qq2muz
Nv769N6B4AYVUAwZrtByudpIOoxJ5idWqNl+JOlPx22foPcqGyf6qLMIr+DlQRSPg950Ha3VBHc8
yO/0wAjzkN1Di9LPDvVz6+NcQp/FuDd+1bUPLdvAI0FUoiyEdA+zADv7nmy8IujemycllCGnVoKC
q9/GP8fFM9ZgF8CRgkuZ0SwFD3htu76rpfZTn3UMvKG6Rvyhoum325svdQY8Mrqwm3edrVgO9sTc
jV+tfRlkgfHkohrMnUG8lQUiS/Su4AyEtBOZtTUykzuDjRpoYb6lm+KhPZGg3tGdtmMIT3If4keb
OJQJ7K6UwD1Ac1Dh4fzuS6lmtNizdJhJfHJ/DKF7sH/OoIBlPrtv9uRn9jJ8jXQ/3YxaMFLJZVp5
4q4sC6tmJE9HUCHFpzLrFCecOkbal7Epi+FPV/ZtsscohDX4mcdI9IpropNAt1o92/zD1wYhIyoM
XNNrkYQM3TyYXYyvHR3dBrjp/1wABp5q3whS7LkbSCyupCSw9T+Lwvma7IJ6o4M9n89sSypcMpCy
p6H+yKtD9WPc+9NeWm1Y8V1XRoXHvLMhj2EWMErILgMWoK7PevUvN+dyZcLDbeZaZ+kl9tJ9nbfq
13aXhugl7rvc7+90P9nKcFIfI7Si+7o0KLzbcVlYXYFyHhLWYA49FGy0E8Ti26AOuvtiXx8pxjBi
PRy+FptpHzWB8QUzPqESWneSj8p9//KX4FEANSVqSCISjXRE0/spUo42iPathzpQgncWWH/xJIWf
BiTCYaCp+V9bwrecVDJNo+0pxw74BEbHPyzq3tvB+nJ7TSsZoIcaM3qoHGEH+dtrP8jSPGHU1ZVj
mTuv9ph8MZooRJJu+tMsU0hcPZ4XtgRvYGsYKkPjSDlWSYwaX5z/0Or0d+W2v2+vadUO6jUa0n2M
D3z4/gvfPiHqogaD14m8k2Gd6+6Qac+3TaylX4Db/M+GUHLou1TVqhQ2OMZ+eNA37W64r0NrF/n5
XveVUFb9XX2xLi3yVV+symJt2tgqLKpP40YL0esOm285pk2qU34oAlmZaP3VuFih4MGYY9ZTjWzv
NO3QhyCQQ36EVlQcJEcgtSx0bPPn4tA+qnvZhV8Bl+Doo3rPB2pU/C3s7cBmM3MynBNo8pnhXKCN
6BKX+r0+PXUqIDp5WT1qLDmSyd41npRcdP388IkQCNOjmyo4nIE1XuNGpnIczWnrjHgmrMJniaR5
sPpCYJQMXRe0whdURUNUOKBXxs3TuqeOvXdzK3uDVu/2hQXhCyolAMIEc8VH9xXUG8F81z+lYfJa
OD4L6EuEvM78pYSDTElndfsuzAqeywHHWdnZmnLM6ntWZgEpvlImK6zLjAivUFRDWUWJsTarOwzp
G6tOsfl6+47z3yl6exuVdCicQLvLFPPzxMscrcxhYmDWfG8WRhpo4zDcVcSqDhrNVD8yFFeSNa6t
i9NV8vQDiY7InhbbCq5EN+FUWFMXxK32Sj3tVwTxk9uLW7WDRYGsBbw5i2IcLl/cu+2gHKNsXzY/
0vGn2f25bWLt+DkYGMMEOHDui86i3TlsMqATcxwAA4PeAkLcAdhLVsQb5o3q5ra1teuErUGbG/Jj
mMYQTh2IspoxLUsFKSjqUXqB7r6sArxuAuNbGDZH0VQVzlxfmFkf9Q2e5GzwG7UMmub19iLWvgom
Hf5rQfA8pWL1ltu2CoRRES6O8WNX5q9qj0T3X+xAHxhtDZVPSV6/JQXpqD5UBTZLT/dGbn2rUBLN
yPBZdSlQafHyKzYMqjeQhhFe/GQ0oD/RjjgC8c8Uw0x5l/muJTnK4mfBqBkgysgzQOiJB0O8MlHd
adNAbXYqyBA4NfGr5Pft7RJP8ocFfHI+32CAsElYBmqPdTzEGkN/4V2jL8XY+6S+NwoJOk/8+twM
bzahHojKAwQZrr8KRWQ9R03LUDBKNo6d+9k83lFTFsUagl/7jxnEemi6YkDPFlZDmmJOFbtkkEv1
zYMdlD/iw/jIDjWYKfbqPgq6t9vbt76u/xnkYfVF5KKNloKHtmYnW32DT/UL/c2dJX5zAU7CqjC6
CUVj/BNVcREJbRcdkOzEGk5M88u/6gHKSjaKbfnZVXz3YXyv6gCEgGQPIp0tLy5qkm1dWaQLEWz8
Cqj74kfwP79Y5NAxJx+yYgAidvbbwfXrrvIdGZxtaQVAUeh88QIVBklFHDY04fU6tpvuFI8Z9dMK
jDpeg2SymKKfn/1ovO8EZkN+IJezZhSCfDn6DyhRYAqxD7ohxyiMomuYO7ZjRKLhbXPLKwZj+Hwo
uuFfC+kWiKebkDsh1nFs6/M0FElYJGnsg7mnDUDRVUkcIHekl287kjc0Iy0wUWCsDJhb4Q4UWHZS
4Bk5MuXsRAMiISU5FMxDz7ryp6r0y2HezcRw/sGuh848l5tFwiUKx/BicZaQVjsm3S+mjEGSREfI
RYck/xInKISQ+Jiq9f723oqBDHpEYKiCviBGLTCkJRrN7CYbzc4A6jf+Hrc/yvc2LcDoDF6Bb7cN
LU8nKrTowgLjxgcURRiWWXTNZOt9dcpYYilBVswZDZtcj0gIeRFdNia+Zg5X3QPbLLi04Mqur5zV
sjFmaJij+nyY2y4Ar4CflrJwdgHhwJwxL2+DGRXXAVdcNEMYAdGnUZzMp3nrbOuds/GOWgDGtP+H
xNcCNCpaE5xl5UZxXIzc2s4+VNth32yGDY/VISe2u/25lpcABQZIITkm1PVQF+MP64XLgspvw6qk
BxSmMrTsMJkG0x8xCE2qcztT2z4wVZ2Yr5dl6W6sWjeau6T3ImP72Z8BQkygf7C5HBcpes7WnA1q
5QPuov43U5MtnVy0K9rA6qswUya/yo07kny9bXTRncETASAmn9OCWAU6JUIwF3UuG0p7co5mbWxd
pb9rFW8/FckGxJmhpqi/9VJ7rvJ8687lD12r7zrDDmtcmtbM3qfEfsRP3vfks9A1/CzwLGC09GMC
ZtHoaGp4BQhR20f4J7+yysB0xmCQUowtYyaAhVEcAVQYzWP0VK4//ZRQjahqaR9NsMWB/g+pjCyN
X97O/4gQYtYVnfcFCI9lbjzavWYdzZZ814ix9xjFuWol0d/SufHJN6QX8KkrnrxyU6+1Ssc6DjbR
+42tTjQFXWTskPtsoHG7H+qpx6yXajW2LzlDyyWC1wqPB2j9ITeBbO16F8dIjWgPVdaTehh/5uCI
5kWZ5AhOM4hvkr3rohz62YYJ6NEhbQVyQ86wzcm1rm2yrsvBzG9BIN1r58dibsy9a8fQW3SZ+uZE
s/sEf9lIPIV4XIBHghAZQnnQxfG5H8Eovm+TsRyUBGgy7DGgcB8TlJdv76bojUQbfLMvvFEGthYw
xIFhh3kEBNuDCl21bmoQ4fRtUWZbXXeqZNNBTLv1jTaij6yMZKPZS7S0sFAhBAfHbdlSCwsluu/u
SKD59A+n+uZzAt1XNMIDJZQtfPHAiCvnR/xi5dB1yMg0wmgXDmFyb+yT3bhVdinYXBSp01/7lMBI
AfJtIgRZxMlqF8eORRzvlNOHLM+25SxjgRVvBV/OhQWx7913IC8c4RBOhpcENGs39vhItOTu9nFZ
1kMRu3GeLR50o4whVulsBQlU7OQRJkms7/0TxM4xR2L7wOwbG75xMn8mRqhYFm4e+unYPDS8PeFh
LqBdP4+z7Z0Q37FAH1QlBPlk/zJocR+gWjl+ub3AlW3EI8CpApBFIwQR7kNt641TYNjjBIXugHr3
RYEufiqJ8td2EegyPH+Y0UbNbjGPM091gRzdBXGYX70Xd/pm3tuGX76zvy3aOUUga6KsbCNItFBw
MlU0UZZFFMwRRyx2ndPsacOrFTv0jSRj8zBAoe2Y67X69tltBLEDH0DnjfaV5meeT24/pPY5owDV
pLa3GSE9iAHMROIjly0BjFmA/Q3zYUgouB+5vsa0zdOs7jvnpPbGNp6tIEfJq7L/qhlU9DRFe8oV
Y0+SATogNLCtOcgsjB11jbHDTmxvr3rlx2A6kwf9uoXrgSm56x8TaTnm4DLOyuCXX8vnbFNlwVyG
LFAsP/vNm9xqteljiQ9fnllulbd48GE5H+O1VUh5zwP4ec3T0N3N+rlJ9t0okTxZ9iUgUGCCklkD
wmWF0VMFAW5vlrF5Kh70wA4KMFsDdk+D+Vk5TiHb5XEQxb5JfZks7bplLr5jIW5a5qh95UCVFv7h
1LxjT3/G95B0wRTRycn8koRakO7pNgmtt17WRl/bVnxFjtCCO0CJ83pbRwB0MR6UGZjR0KDW9bcH
YQRmUCS5KT8SlzkxwkEuAw94K/CSNpCa11YqCwR6nVdo4NnwdAhBWF6l/fDGubcD5nqtFzSll3iQ
obCprDO4dAqwCEF4xDQoFQLlc206AYoIa6/UU1t9netD2v8sjF1tSm7o8unjVnAjUEMBIYQIzcw7
b5rMuFBPtv7kWGcyy5wpzwTFHUQREvULrANRvBAPgm2RdXXtzKC4jGwIXU9q/9ZkRfXDKlQMfqsq
5iv1Jh2su9akxoNRE9SqQeVVN2GjJt7neau46wN9GvjlV9rVRVQpYMWN7XOtK36W/oj015RKruPy
y13bEPxMC+1Yz0Pd+hwRMjyrdI8BY3rIbWt6G+OokUCIl18QWT5qN6DHApgcJDrX56QbLLXpgTA+
l3Pv07beKdkk8ZxLE7whh/810iJcczHUBb+BDSpUYz7NDbRjaR+OqSXxkss9gwlcZn4EkXqLkcRU
DdbkoDJ+IkU/a/4Q9QSVWBVc1RBG10CuMCQd3LXkReC+9/pwci0+FA25sibHXF3vHWjhGy+32XSa
36GlqW+iPjRxLEDehFJG+aa6fqsFUhzM8kpwBn1U0tAJQMwpjtt4c6YASDtNiG2rOwqq7nO3H7fO
Yfyt7y0JGnHpwMAxw6HXmFIFP69Ypq+VvJlKvUgfveFbBjoUCjjb+F0zn8CTIvmES4+MrglGYNFn
gsz1YvDLGgFHZE1JHptp9Ou4CWs38tsplfSIlycFtV54fhADaJicE2GPlChzjgCGPHqdE2LAIYiU
YuuYxU42u7M89TDE6byghgVSGfFwRIY1tm5Xk8d02rq0/JaM/evt87duAU+nw6sO6G9cHz+jdGJX
yQryiPDhwcQkdNJrkqu78lEwQYaWvYeEdFlIcsEm6fVzRR7nke2bmB4BrHwuUEW+vZKVj3Jlhv/5
RbqWOGg8Vzn2yqxTzO/+dCriq9NjR2XTwrL1CL41Z0WrdD3WQ7JXDaT1qvlgZZ/HeWD87nLXBJ9a
9pEzGzasWL7x3v40wnpX/epcP7pLAvdcv9QQSj5DAENGyrO6OvDBouqHihcSq+ttTGlWgaMyJ4/t
MBtB1JjHkYHsJTfnze3vtXLyMPEEjhw4PRRMRPJ1s1eyIdOU+LEeQXOVDr/cyny5bWLF8wBrDToU
LrILR8fXenEkGAPnJoat4kelsr5O2XToQRTlD2bpBJ0O+YemgYu4bXK5fdg1hMIQugfMadEwGSyz
y6dJnU+sjh4h5XGujHjH+l7igVaKE5yIAgxa/EqBN0x4NkC8VoMuixknx0MqrzKD+ro3/KUlI0Gr
qIWP0jnb2Bnk0dTM+cJybQh6R43uyrH/dAOeH9WLbRZuXkrN3IKOTfwIpfofpTu/Ap29v72tK4kT
t4EuLxfaRJtGuHRZmqZZrKnxo3HOv2dfp6/Kt+y12btfpj6YNy5mXGRh2soWX5sUbmBVdCOhDCbN
XbSbNuNx2Fcb0FSemgDoKkndZO2oIkHF/Doq/kgnhD1UMxpXIG2KH6O8Cocx2sM8BJrjbaIoPom7
nWQ/17zlpT1hP0v0VJjW9XxxxjaHbGkV9mAJGrbqXe57u+ieIYfTt20VxvA5kqu/ahyUFSh1468F
Z0tjU9qkKcPHnIsAE5VtnPrFkAezMUoehTUng7FXTsMGElDkANcewEqSHq2vLH4E73wX5En6Zs+p
JL5ZXQ2fGEDhBEma+Ei3dYNObJbHj3o6g9HeSFFNiB/GqnxoPk1lh5vGB8ugocNFFsUQ1ZpddTSh
N3cGOnRjRHNISeTXmhUS1ko8zNKR8fFv4Gn5whCECAcS9NlTbw9l/Fi4HLIcD4Ov5fpz4caS5GHN
EDrW4MAArGo5Q9LH0HLMXWzfXD2lztErEt+0JenQ2u3iM7UqTgH8prhvE5ntNkkpTnvW/0YRpgjK
GLKbpM9OUA9yt3ClsySwXzt54CYGWBKEJg7witcnL1NYG2mY4EJDaqx3EFrSgqiuZfp43AddZw8u
KjtocnB2mSWPbjtAUiGbXVgpx7s4118g/OPHxbPuQMaFQLR8kLlFHhDesCiWkRmEbdH/wLNtKpiY
ULMv2lTuG6UK9WinAEqfqEM4Ksnf2/5q+QEBH+FS7ODD4MJsPJ+5eMkrr7E8YlnK2Y3ye6hH+MAA
xlgo9WMt1X1oAf2+bXCJdkVYiqgYTw46WDAsBMZuDJGllnWwyKItxaxY79Y+ifqv0AEJ7EjZWgkL
81kFCZmM0WfpUJAvwTvyXgDPL/jRuljsZNtEGcbKOycQEt5bzgzeByP2PQNJTenIKrFr1rh3RIcX
pR4w0lxby6ElWaiK5UFeESO/E3qclRZByi1q7jovzSVuZeVDYkmQUkM6CCZjEQ/klIaWg2HPO0MW
13er1reZ6kN9NGg9wClrySVcWxs2EE8NKGrRvRXcf5pA6qsiuXce5waZLmloiCbWxps64ltJXErM
LbrXH+P0Fp9CByht6ctyYCpsl9nu2dx1D8NjHlKw8Q9f5n1+Pxym0ApU1bfRpfOdl9vHdelEMcd/
YVi//ohjmUy0a2G4Md8TsIQoVh5q3RjetsIPnnD3YQVlZHw9RNMiKY2tlKrCpgjpRw4k0MRK72We
kvzHP1hx8cyhmAylrY9678XxHzIwCKdW5p3doeu3Zl7pd0R3Zaq3azsG6A3UBTCKgLF34ZJ1zJ1s
QlX3XCotZmrrwnwHvq8LIo91ssrS2r4BzYs+DthAQXAlHEMANUDDW0/uORrUP07Zf6OpIvk0q8vh
DzVqqQAWiQ5SbWKMcMw1TJgFlHW9A+2LXa/lkjh8dSW2izoqhjE55+j1OWt1ACGLrnDPsQGRJUYq
Y1PTir3dPgGri0HlA61QMOmC+PvaCgH1WDT1xD33UIxJVLr1Zm0PsnpJcLjmHVDbhuwJRwfqHwnA
xUGrCRhA9XGOzn1t/TFtBR6itZqwVJ4bHSq6t9e00sMGrhPgNvBlI+IFdcn1ohKvGEBinUTnLO63
4AH/WmbOa6Nqx8jtj8P40JMfbDS2NkDMhgYkGNBNGy/Vzjlxw558PjDGr8H9wi8BCG2BzjX7SS0n
sPycM+WLCQSmlX0+K7y2IKRPRU5yi0Ay9Dwl6ikn0YZBR+D2nq5+QDwjAGZzQKR4hzV9VuyhgAmz
Q0urSDeQZL43We17bHfb0krUw0G5/7XET+zFUfGUuLYrlBjO3qTeN/Yv3bor+1+0KjfZGMGr61/q
4vPyX9hAFP/whYAsWZQSJtZTN4Va2zmdvmSO5yfdU6L+ur2u9VN5YUS40KD58LpSgxH6l22jA3kH
JjA+ZBjdI8/JGw1Blo0RnzGWXL2VMAB1fORLcO/wiKK0mVuhq9a1o3u2GFqC7Vi+JrgFyBUDrVJO
g13LNEhXHBdYxzj1hwbhucVIPGuh4KYX8I+gku/9LorqTRW5syTPWDmQWBOKZmjToZ0uku4XialM
WuI4Z/D4GNGvmDRB36ahaUmeyOXcMjpEroMKNK/cAp8rfDawwcT6pEXOudlWD6hNbJJ7+gRYdRYk
O2tnb/sSY59ZWPzJwVgheWrWtvLStuCdh670ygkbfZ560/OrUTm1WfV++1yu2QCbFCDbeJ0tNGWu
75s1KWURsxSBVKM5PgiLD26pyTgF1r4Wkk4NpStOfir2BU1zUqjXus5Zb36Bc8eP4xhKcM4GJOH/
sGW84YeuAebXFiJbGgJdnTm1c85j61i4+bGbSkmXc+XN5EE8r44B4wuuL2HHRuKwtsUUh0mYrxD1
W2e5Ae1kYworH+bKjHDwzCxqlYQ3FlsXz1NmP6kF+uy3P/5HX1mIMzmTL2hPUAjjCe71WhLHGKou
9qyzXY9QaPLtvKUsmD2VmH496qTceW45lU+dXpX2XR9pXRS4yCyOqVIkdhGo8cTqMKkKnexts2v/
jAUKANscRcoXUoOfH5xaZZoesWNa7fdWT4nfaFYyheXs1QBhUy/Cf8GYpbaLi2SEUnvd2ymRPF8r
e4mWHxpxaP2hOSbWNBMtNqo50byzpb6T6ZfW/0O8jgIEKMX40DLSO+EWeZE+2a3ee2et00cQfBXU
fU+7zJV8rxW0EpCWkMgG2pNDBcQmUoS9UZmFpA6sDZs5NPZ012+dHaeMqYJc3r3U8f2F83FpzxLi
aWgXGcDRwN4Y2B8yU5zs6IO97xVwbMlXWoyw4NpeWRNqDwRSUh3wch70cb13EJzYzXZIfBekMdb9
vG/uM5By/LScEJLpxXN/BjZQ8gtW/NTVD+DbcRF8aAVinCKuvXOZgRbEzILUs3eKBm5wN5I4qhUv
Au+ho8yIKYglGZheZrNhZsi9hhHfMXlqCLSk1c/Xxrh8MqJhADfR/hGbFwPibq9rcxfBZwTpzzjs
Gu/7bR+yspArE4ILAQuYXpdQCDtbmBANKAW/hB3N6NRW0d1tSyuhDCwhtoCvAt2o2MfSnVKnc6I4
ULqdodU1bAyrfq8TYMRRMcp826wk2dHKcQDTHR59NFQxTC+CxMsqHvqi7fn7+1Npn0al2CAcCDRD
Qna3EvPy6QPAZoAZWw41lQSsFRjjdhAyDUY4ldmxHafvWjbdW6ryJc36rUbQL6jsp9sbuuIWORsI
Cigou6FvJzwxIAkw8ipD9td09nCIXUioZOqgfLltZTHRgWvNZRIAV4OkoQrW/etb5dZU0bsErz9X
TNWDNpj31b2zg5DclkhK3CvdK9hCDQqtOiTNEN65tqWmOak5HfQZAmQAdiQuzWo/GmszCjzwnh4S
r8p8qoAcTs3GbDOMBXlQIWen7E2XxkWQEUX/Nhmlqe3MrGCyfsyaA8fv40NI6F9wZujr35dqHalr
/PQzp02YQWKQWGEWDA0Y5Fzgdqc9kWk7rm//hUnhbdIsYufjbCIkukv2xRdOMzZtjQ2Gd7aygZq1
AwUcDSq5PKCEw7leHbVnQ08AujpXuQs+H+LPg2TaYc3bcBrNj+IOslHhiShA0hzVbu6c29j2G08J
xjndOjJxxVUryGEM9M1RThJ7hDCQmY2CpInl8RFUl1+jNvlKi353+2bIzAiHgaizm48Kc886TXza
zP5QABQ7Jf5tM6snAMUQQJ6Ad0eLXti0eDDtquF+jNw1d9MProBp+sOmBgRJdgLWloSMjM9nolWy
dCmm1iSpmThnCojKhpEkffI0AF3i2Xa3t5e1YuoKC8e96sVjPbh1Veuxbp2tHpO1XZ34qtV9wUzP
JIkK1lJ3wEFxsNEOAbhZPA6NZTZ5Vxj2GdgaqGZ3qZ6j91+g9ITGiBf/ZmlGvzlqkRwiwKpZmFVW
8hbVPetDr50mtJm1jNKj2rsgGVPmCMzAGLAqJadp7fJd/krhNDkMLSo6OPY5acb4zh3LbjOQSZW8
GSsgYEQTnE4U2C/4cnHo0HYqL2+UyT4bejDBoUPBL8j+NG/zPYZHQZS9iwMV9C+y0Gzla8MsBlZB
DIFIW4x8i5RBFKEe7DM1TIygPUG6CILNUq5NHtAKAa/tIlNFesdHjERQjplNTomhGxvV3R5D7hP5
o7Z//rR29hDV6i5JG8tvKfmTjJhtun2cuRsWLIPBH9Egx3UvMc6mgcg+RhHxzOx6q3703Ly9rUFH
HBQis94H6kxfbptcOTGo0IASGHhScBiKqGMnTUkMDSHnrOaPjfMSGTIlXpkBIcCAdlut1fOEAIoY
22ageIllQeEKeATVVeT6nMcD76n4Iowmiyo7ap1zvXF3RphuVaivh0DxbaujeZqeb2/Z6le6sCbE
FxNEMnKzhbUESHBwvPjgst4Y3Yx3/GeEyoYV/75tcC2iQc0cKSXAVR9qd9duLmrsSiUjKhr9wTyM
O7iR5DQEbGOBJBT9rfRIdk4S3jbKXYV4Fi9tCg+GRepkdJrKOWdak/tqEoVZjnxvLr/Os7ojTS5x
KiuXGzkQMhTQpqMIIbYhOr20zVSr7fNkHMiU75u0DxAmSW7YSjgPFg7wAEJqyoHSNT+tFw8GHaCM
ojWYhLHJd07PnrbQu259ajaSB0NmiC/3wlAdOWNJlMw+t2S+V6zxizY04dRE+ySOPu/04TMQS2Jy
AcdSvMKGoahZ0xL7nHZKkNbPev/39lFYCx6uLAh3eEhLUPjPANGnd/Q5uedkdyhwhPS3KQ0ePr6z
eO4uVyM8YYS0k9WgMY5MYQbJla99p0XYBsmP6Hf8wALybATJCJCW3+xkaIvVb8YrRECQcDEGIXQ1
lRFzgSyyzk42BSMoLEgDaucUQ/VqJrld/JwJq8SIhAnHCx4L+C4hIC9BUcjACWNhPEg92wrZpknx
+TAZMA6ErgDEgGRBXE2dqZ1rDajrVT1w0/aI3F/ddpWMJ3rFG6IDjzyGD65g6FHwhiB2jSoP4xxn
j1LFL1hpvuYlNQIbs9XIMrS0fetKozo6xMu+Sc4l/3+Lu3hpW/hgWdN14zzNCP+QSbWnfqdsVKhY
gClgXxylMH6ZNcF35MwcIughWbgF1QtnJeB3wDnE4EAoAtmI80c9/NbaBAcyA9ZReRqsYXZ0AzIO
9ljczS/9/5F2ZctxKsv2i4hgHl6BHtSSaFmWZNkvhGXJUMxTQcHX31U6N87uLggI7fPgJ0U4O4us
rBxWrjxkvvTYPdVetDP9Ya959V47qZiSlTFs3e8MECVEn2ye/6IRge8MtjQeA/MR6GuHlhgoq1tW
a5xzWd6r9ehJ/RY5/tI7Dhmoa2Lb6meX4FqGrUcDtmQhnG/RZNEZapvSju6H2J926lEaNpsri7aL
UVaUPgAXmGWSWq13fVFjp3YJPPO3CT4udofM1p/xcIRnG3zEmZtjD2HlKnVmxrt1812WDqoDvEaA
TIs1EcxPaEDZ4kRNLcUNHR2gh6ntg5foo5L0czGChkUu7Y1u1pLnwVwmJsCww8me5bVGrmHFAXo8
58LWfqVd++wk7fd1xRaecoTp4CPBqDAv9wgXpdeH0MC2C0yXhXHn5Vg142sKNTylS7euyaIo5LX4
fggbZq05M0+1NDVTbEWvInfsxvcsKU60GzaAVItiwISI6At9QPAxXhtmJuXKMKoxrn5qHzu19iPU
U9Gb2xCz8AABf/GPGMGfgaOiqeuKGOdBt91cTTyjanyzejXCx69/IR2lEyxf57uaZzu+65wM0TgY
Z0aGZzPRvhk681i2tZJsydYuxQivXN0CEFSl8GFW4fiWlv1G4evrU0iYe8eHQUkNwzuzAu1EjcEw
JVhAL9l3xmRkblZ2D2ahbkEslmwAFLwY4gIWC2R+QkBsFWFD0i7CYyMzNwS5lWqnrtyr7vqnWbIB
YEyhjgEOtBl6dmJpYcQs1M92AYQgKbEnN01/JzXm1YAQiv11aYtf6EKaYHEFU6QB3B76Wa47XzUd
P7ar47qIRa+uY8JFxlokzESLfF3qUBtOMkAG312hYEMHA7mDDtx76Us/t2K4hTq6fSlMqAjJbY6W
Wwthin1ijN3RXL6RwmgXR8yVJeLpSv0xWVtz70u2gakxbNNC8unMXHlfZwB25KoO/JB+nzPnUWts
+KOw3K2f5VKzFmSpQN+gCQIUlThc3hgJdvx1jX7u9vlLeCj2iZ+1Huv35MMKLFSQ9T/lH75VIfWT
D7Bz6q1bH+u3/Bz5+dv6b1nS2eTroHjnAP5X6As6lZ1pGrNNYHZ1vymi70isHrGL4O+6mCULBX4L
ZTdsCgALhGChYwmDarXEOkuTcYxL8oA1KA/rIpauHCZ4AZBFEIuNU0JoM9BJzsHXaiLu33el4SoF
ektT6eod27huS2cGFQBYAW0HX1J6/Y5gMY4+DKBFOEttnLtpmaNl1bSHkLTFhhtZOjYELSBn1uEV
ZxZpEQbwgoSwnNo6eMJjtN6zqdA27HGplwFQB4geEIZDitj0pgx5p2F2iP4jWT/VemIE2KOc+3mq
xI+D3Np+EbaYmBinaj+1BuLkfAj9PpzCg1nKWIU5KXSDQXJB8899UZjvgcGAtfb6jFs03ptpyuCn
QeaYJehWT/Zh3WCWRAAYD+yRxqdtxSqCZQyWBb+JGM1WPzpH+Rh0zNmuy1gwFTCE4Krb6GXxoeVr
NdRsYGFPdP1cWdGHWatPWoneUCH9XBezqArmTjixAg+7+d24qFO0BrWHZsr0M6aGH4dRCQp7K3Fa
1ITTQxmgOlGQ21+LQA+IYaNWop9R23zutORBHeXMTUi+8eHnrh9fHLONOC0Iw+Fdy8lMy4xArqud
I7V8zxvd8orUuC0Rgbgg3/xpWFjO5PQnU5Ne189w7j+AngKAlq9DhdWJBRhbkeBdzFo7V+ROBt9z
mNwNJN6l2lYIwh3RdU6I/x0ACaQMvNojmnbnSHjKpFw9F/U304STN4JRfkiKH80ob5jfoih0TxFZ
ITMCmeH1YbbDUE+lSbSzFqaAhA2umr3F9Z+YvhVka95wboNQ60KWEFmFqjMNrQZZeje9s8bcs3h6
Wv9ESyLwWGE6iEMgMGhyrU5Wh0YhEU0DpPSvTN70XPHXBSx4QpD3cY5sTooCRj1BidbJcb24hMbv
7oy9gZ0M6k/skTmoPjl3z1sjjEsKIZ4CWg92gPK94B760GIwcVk7T311UFhuuU2alBtKzW8uSJHQ
/USfDnrNxnKquM3rqa31s5WUN7YDAoMqOYQx3Xh/F3TB7AGwt5ji4OSZgi4kmrTIUUftDPYCnxXv
Tvuy/nGWBWCl0Wd9dMYdA2C7TQAW0c55OSVeppYfthVuhLkLZ8UHKP4rQ/j+dZkNeltS7Qx6Xt+s
fynEBM3z1kgAz5gEDwApNojoQL3AOU2v7ZgB/9L3Y6udEwObygbblfPe7UGK0MXENc0KVrA1gb/g
3a5ECu67LhGFZhoOz1Z75pYkQ5N1sl9JhM3djfF1HDaqP7ipoORECQFlkWsFyzDqusiCL6XA6qfE
i8l9ZG7N+y/ZA+pMwIgAz4tOgGBwhZybOtFH9ZxlsXoXkzL504DWfr9udQtlc+5xOE26AugVZi6v
dTGaWM6coVfPvQLij2rPgXN27Q9+56WbK2IW7A/4IeiEeMRCUi9YhtlWXeqkPVIQ/R1THG5nGp7m
bDyxC7kcYitMysHlwInOOr8sqUNFkpB/ON+bG+3IjrlH9/I+8nqs8qUbb9CCSuhIouMOMAzcggjw
To20znrbxvYgNsW3GZ2Ir2Sacjck1hZmeEEUnzjA/AtQsHiLhNtLK6XFaOXIzk089ZIPmK1yyLCp
03ap2aZfr1mgVwlhGC0GWfbsFKk82imVK3auWbQDRdF+olhWaZUbBrjwhqO8gxklXhvhbOrX9ueU
JgUbRKqekwqItfEFWAm3rs5y8rPTN1z4wvldieJ+6yKMDAlTRkPLcKO0B9IdtOwYD0/r12lRGz4b
jcQFMFsx1QBWC8h3vIRnCRueAZRsIq3wpkqp3pnZVdSLo1EBPYEehV/eUsKx/7xWiuFURPyfT/+F
clbZSNjZnmJNovZek2NjfTnY4gI+50ERJ6Kwz/3VhQDaZoosqXhnWWkd2sJ0xwbZp/moMhBoVMrG
3MTsW31KA2kkJ4vHkyV4v1quhjCsKv0Mp9VjFNQ0vWYaCtepja1lzgtvh4M018YQPUeLiECROsYQ
aBcx5Yy54Ru5yrxwjICa+W2pX/5GgF3D+YHdBh1c2Ifga2PQ3le2RSGJ2jdjpe70TN+4TrNz4yIw
NO+gmcZJ4oSnKVeSYciBZjhPmEq5d5AwEXdK6vo2UqX+bd3YF955cARCF3wmBESqEH7HvZYMSdYq
5yTTUA2mqmuVKG1ifdu9qWUvlhW/Zg32Zq5LXdQQ8THSGD48J3YlxxJMac3QKOfKqSoEMQNxe1vr
PCOMNyrdKj8sIZDhdSNOuwnAEp6Sa5N3KFUKpoUyHxGqDZ+p2KjrSn2WyQhhKibtaVGWBOBNo572
PVhrKs8mNaiTCru0itNo1eq4U1NqlO+x0urdIZV0+h30AKm2t+ycTSezpckdMrZcvrX7ohyB2VKG
6UjCqHQGt4mwT20H4k9ja53s7BBxvTiyQIe58xF6/veLy4wN8KGupAgEo+FxksGysGdkAyy8JMLk
GCEwsoPQR8yoi6m17Rbg8bNNcuUIaIDqYfd7eIt1Su2GSSzdYDxVFvrU4DyY0dlXDTTsYtwrK3l2
kAYW2q8w/5WOurdueotycKnwTGG0EI/w9alpOjgD47JTzkVBTxGINhwpvBsc5ht6+FX/h3uMmTRU
LKETsN3CBxqMqqaKhbtl15FLsfPDfMzSrau0FPxdSeEKX5iBzeqcdSGkZDcM+IX2g2MmrEOxS35t
AS5nZ8epsMG2wZMCDJeKVUWVocbmVLV8To0Kk58l9lB3cvpzHEjnSnlX79Y/1azOwsWhLAVkJyTC
tV9rNkYZbULQGJyTHuSpVmHdjy2wVmPvHOu8+Ubs6DfWcJanLose1yUvKYrbBTZIxGjo2wpOPiFj
nBLNGDHxV/7BRBn2RGTHEGmSR9TqbV3WLEeAlheyxPJ2isvthNQZz2lj32LzwQfc5lcNkYvgvAwg
AENfRGS9SKqMUmdQxrM8neX4fWpfTGu/rsWcWQMy0BBB+Q1hO0qxQmghV/2YxokMGdUDzcDUar43
8h9taN0QzLxjjnijASnvVhq39KUuxQp3LNMAWWuSaTxPYZ68jSYB6HhIpR1z8gJPc11+29BzFh1y
PcEV/Z8JQ6DqBaPUMfdfD+N47nzwwj4wlEtdvmKWHKKbVPGHV7BfyG56zj6irSrJkqVcihaOOK3a
ug8ZjriciBcmz0b5L0wRZFXoguC6zcFCrWm0SWvlI/oTafaotIXzaqhj82P9CJeuNWYScLM5Cm+G
cLZiopDJLBUYvLZLemevRdoRUwMnQ+4OZRUfM+W12eruLNnJpVAhRZHt0Im6HkKz+HfhTK6e2G5K
j4b9d125pW+E+BBDrohs0NAUfJbp1G0VU6Kc0f7Rb6wwz27qIpI2btvCu4z2sO0gZUWiYou8EJmR
Y2BsimH1KsNY/IsVx56s/V5XZUHIf/ptSEiQ6ItZcd3GUd8wk531/AVDI5JRuom6YQsLt+lKhpDO
FUrdTEoWsjMIWgl21TX0wxix1paFHtE3ACkLJsAnj9BFwiISzKkL10cvMDRGIugzac5J1jKfdOYT
mcizLG+tcFg8OtBWcyJW7MoRQfwxSdNmAof82WlL7a7Nmul2sprxe2xFW6IWbhPPU/laHk4gJrIh
9pOeSGEf4flQqfFo13Z8NzqZdBjkmmCTCyt2hhV+DIZaHKTC7F7WbWTB3JFGouqEyr0K0LDgDZWq
1MdR0hmgRYknVxKqQdnNuojFs7wQIXy2SibUBpMRA7zQOEaRtq8sGXwuzW5dzJYm/GdchFEqy3Js
UIJ12ET/MY7tXsqGraLWlircQi9kpHZTthJ2b30CFHSvPEWpXx5sEMWPPjDWYJ3qNwkPl/VC6R4T
oNi8owvHp6dIwkdHZeduYq9G0p1YvEVLvfT2I6gAIT96OGCvFJ2ePIQtIm6bnZkMqmMzPlMS3ydZ
9Vrr7E9YOI1nMf2VjpFvOsm/OtTPVSkYOsL8qWCCXarZqJrAPkCY+RdY2tqbOjd8Mr4pWC+PEXB0
eT7IeQulOC9QomIIRAJopf8jVjjXKOpMpwPFM+DD9qG7oR98IwZfRMM+tguUS24SbW90NqHinCdb
KhUQZGPr4rnC+ia/JonkguIgPeZqgVGKKDRPTlk139dvxNxfgkjGQV6JJgDiObGmwoEMI1rSeKfj
3K+sE8Z+3ayNdnjiNr7h/F5cS1Kv70WEPQ1oNkBSjJJorclHrBLa5eVGFLygDyr9YI1EjWiBkjCX
a8mpZAnZSzEcaGl/t+RpV+rVgFmuaqPssKDRlSxBIwzB2l2WIgxI++whTJXn1mB3IdlyWnMxn8vE
MIYKln3gVvjfLxwKtqOHbVPK7AxotIcOzRFvqS8VW9Dr+cmBOB0JBG44N3ixXNOkTapaE15pYjHr
owIjW3vSnZzke62XkmwHmoBsa9/c5729Ktxwdhy81JxyBVOe4s4waYxycygKdpYjycqB6hu6+keX
xJ3pZpXCDJ9oZhrdEFAIqm7XKlW1y1BblW5b7MNTj2nUZupONkmp/EG/CvChr94ObPwAHhQtMiz3
nAGkilaN8jwJ+zNWlx2wjM/Nje62U+9TOnjrkhY8OLj1eGcHrWttRjElTX2T6olDzyqpARNWDWwu
yohyXJeyYEpY2MKZz1HCh6cR3qYxxyhlXOj0jGTUsDyrKCu6j8CBWnkpLaTcXxc3VwpD7heXUfDa
jM9ZUeyUOvd9Wd9r4Ak6MkVrNq783IhABI2SOqp/gAwB1yW0W6wh6XOs1uRrNmTMiWbGB6aNMPtK
pNSThybIh0z1K1LlYKrtEnfsieyxTut3Sd78LVLpsK71/KXkvwcARSB6OC5LFtKDMu+x1RMD30E0
6Q9xN4YHFHZHP/ycX1bMjwxNFtQPAQ93jOwmU/J+49xnV/nzB6DkCgQOBhxn6WvXJqqcT0ogyZJn
V8RNZP04hXed9LGu6uzJEgRxA7hwTa2plxiZZErQ5PlbL/dHDKu6JP0mZ7/ibquBN7MmLgwOCgsX
QOA/q7RJg2IXIzQLIsTciprdRjT+ahgqiBDuR0LQ8p8oUQPCnlXwTjRm6OnDFqv+4qldKML/fnFq
mY5dACmL1UCbUkxn99iwhdUl8RHa+UW0NTs2u/OCTkL21aQWaIczrtOoelpk+bbxQiW64b+WjZ7f
Pr5Kdw7gzGOM21WVqQR6nd+pahqAV3xfI50BNTTWTzrldBqcbFc34yubhq1NO4u28ZkdYcCez6Vf
H+nUWEaTSaESTJX9W+rIHgx6P9ZtffFSofGOGQROESay56ZZaYwUSMxA7X/b9uBKE3aW0R/OVvNz
0Tou5AjeLB3TwuzxSgStiVSrbMrnnNLveaw85VFz3xXhRvl/1hzi9nEhT4hilKbBPg5EgEGRJA8E
BCVu1JH3kmAUWqmtF9CG5l5Js5f101yWii453n6gfg3BKpPRGswKcMgg6o1drRu3uUQsN62xZnqq
PkgC6qhKUzdC0Hk8/6nrP1J5nn1x80rsKcMbgW9ojPYj7dIHVRsCjdHfpaJHrhzSU2qPtUecDiSc
0cAv5p5RI3HXlV+6khjYw8Qe5itB4CtYa4i1T2FUqEoQYx05KdlNKakPSHGe1sUsXYpLMfzvF9oS
M6V2M+JdLIr6BoQ2TwS7fzdUWZZhYL86OG1AYCZ8xxDsq2kk4UTJ2N0NdnYqpuh1XY3P9uRVkIiv
Bua1/8oQvtpIVJJjXTCOS29sPwqVew2sAKxX0AIpcEfkWBo9w2BoH2jlLlaxvcyof0VYHu5FhP4s
s/RNnnQ3NTADL01Io2R66kF96mED5xav5cKnBQwI1Tow0wI3KtLFDI6FhVUx9m5hU0WgaNHfUXH2
umod189kwRldiREsaKByIQ1xJweoFnnVYL41TMMZMMVws9B6+7Kwy/MXPR/YN2zMq+EbR23pEYAD
a/NY0dKrnX/zxKPpzqnwMBUza0UmGI1Vex24YXNQT3KfF7iByvO6NgtfCNE8Jh5MC8OsOMXrW2EN
hEo1j1mcqXiKstLkWzaISzXpfV3QkiO/FCRcDSrpcjy2ihL0cCBOBxYLK951TqCgk6u3/v8mTLgj
U29VVV8h5LP62LfTxtPa306R+rp1P40bF3JRMQuDXrDbT8SocIKKEyt9jKcevPyIpFHtaYp4l2HF
l4/tYXDn+XT4F9px7DCmnIEMEnHljlOZg6zCLlpr+t201gMGm05g7gFpV5i54Dz/MtSEu5wLgYKR
jBHtWqy0UIKq0jwmqbdD/JjXiRfHW7Rt3Apmzg1mgs0zSO/xNF0fJollYuoFJIES5h4J4pFIuhfZ
5GagzR2h6KhVzs/101wWyaG+4FNFD0PIT+QCCUg89giWmGXAe8qtq47hozw5vyOwIbmx6uRuHesb
T/6Cz4J+/4gVNI0LQ6nlEmKtMPpjjOwuNbM/oWQdS50+rmu4aKHwH2iaAAIwq2VMrJ9GJ+6UIMkH
RGoJ22cjnvNmAPgulaQzSG2qjQB4UbsLkcIFxC7JTO+MBpdCnTTXAt5AZslT2KjHjvUbshZdmMOb
vCi4ohjLf8vFwx62udUmTasEOQYgFespqz66YuMIl/X5R4ZwA6aulaTBgT6lkjRu1U8vTe/8kHLt
fqAJ24githQSXCUD/Wmd6FyhTtvZJYq89ZOibH2iLSnCJ1KVLLGbCiqNEqKtW9M5Z1tsYsunhhFS
Ps4zJ8aq9QFkZW0Onx+PPkC0T1ZP/pRKo4OYdGuV3ZKR8zcSFX/0IIHLubaCQlcnzvwAIye6G6HV
pavv1E5cOvFdEBs+Y+nsLoWp18JSeWxTe6iUoCOj6aIk9qGz9qnP2YbZLctBJIkqGJIsEeVsm6xD
55YoQZgaD+aYnaWhuwuVaCMTWBSDehEiNcRoswZ/gy7ymMl8MyvtdFel7CahWiBXCATWPdGiIO2T
zxJIe1SDrs+tNhvWN00Cm8uxBkT62Wmj36Pcti5lwewwwMnZaGF0MpAZ11IkO6kHXCI5IMQ4mUrz
6lCw0hfK0xBWN+uiFhS6ijyFpGKs0rTv40YOeiwlR4GE3NOxecyq6mldzlJVj+OCeH4IEp/5vuUO
/SW9q2Xk2+a97Ug7x+oeSNNY+ygEHEgvD0SRjkMFfn2Qh/2MB+yHwye9MZxso8C4qPLFLxG8U92r
vPxeykEV/umyV4Wmrg3WmHV9Fz/hhRDBUNTakXpFxipdqnzrrXsw3rmT8Yo+3m5dzoYyIt4KJGTQ
xIEyXf+qjaPLxt8UidS6kDmnmw2o+D/aiNiFdszGIUuhjXrQT4qvHBswPg07dozuHeyU7rwydsfq
5FSuuaHfpmj1+i5kklNqoQUF4xtsU6me8mP+DTx6vu7Lf6bRTR47j+xNJDEb3aA5sbugs5CT1XFN
JS2Gzu1O2Q+P9JAf1MTNn5tzsgeT3d6A8GN+tqsd1FYe1k+cXzshjLw6cOFagoX0/4VPxl2u/kjH
cOuTbknghnURdADkYNWFjHNNwPmILU6yT+/tm24HWK9J3OZb/r342GzAbtwKnf/9Qmg7VorBHJxp
t6eY95/85nsSu92PHtCRm/gxdEs/+ZY8l1tUkEvKcuIwkOcCEQuejmu5vQrWERBVwaECUuSOAAW7
IGx8W/9mcyY2WAxPdgFpB2p5BmiPy15ShmqasMqXgvFdPkZH5Rj7umtiR9W4k07ZLvq+ZSkLDgBt
F7Ae8pXvYLQXHQ2A3ooBsugAyZaXDKaLlag7Vd1yAQtf7lLMZ7344suh4GyXKcmnQNHfG4m4RiPt
ajN0yVAc1o9xUSGgpDgUi7OECoYZDUksx3mM/dKYl0ybchcpMEiscNuQs/S5sNkIgGK0KrU5Vsoc
hkZ2imgMQNkJX5Z7hZ/4tt/6uepngQzKdMnfoqRZeAaBQUBfUAYXBCDuIp1AkyuT3Db4XHxnoDK0
+wqc3pNaedIY7pWoeiHsxR7zc1n3t1WcuG0x+IPzL8r71z9DeAN7KhUdOEexYdvJ/ZBgEr8AU5QW
OE5xlEfgj4C1Nsy93fwLf34tWbDXLIockJjgANSD5ZJHa588DIfwpro13e5vEdh71BzvtY0oZ8GZ
X0kVc2Qz7dREHyAVrDala//NjynYFbDr8s15joPuFD3p+9wHAtT0lMS13r9q0tfShdA+p71Bqwan
TdoOS110H2xBqD04x6+LQQEHpTC+72dG6kakqgXkKx2DoXp3LIplDc9YcvG/yRAeJhutJhSFIMMx
n0uEaYbtZuZGC2PurXmLHn0nFSUb4LmFgkbdaD1ANdUY2GF1bMbxKPdfHpIAGP5ShPBFmBnHU9gV
Y8DZYs2scZWO+JL+bf2wthQRYhc8RYVutJAiJUXrq1V/zHpl8teFzPPGa1WEOEUZTGbXfTkGPXoe
eqLtOr7WvX4amnGn0K0GwfwdgDRAYbBfFVxHcGDXL2mad1NcaPj+RvzcdffEjo9Ut3wj/bOu1eLR
XcgRji5K22zSp2QM0ir1LQOrKxJ1ty5i/tCAYQosviAqlvHeiG110+mTiSATCGxEr736nMfUzbea
NgtCPqeYMHmL6b3ZZpvGUIY8ZeUQ0OYFAEhXIa+jvgFrWZTBiUDAcWsi1RUsIE2asiixfyuY6p9t
V7pm94ORjYB04btjkyJnMAAMi+9UvP7uU2MXaOPLfUDVp8T6q4cfOths83CrZbCgC8Y0Zex75vzR
KBlcy2FTjdlry+6RyZ/69AngHCJtRPYLpoVFF+hSYiIAKGkxGOwUVao7p4UqbezmLZ7ezaXOiyKQ
5nIqMBs0CYIWDSesTbBPIHCM95gxr1ONjfh98Zz+kSA2cWR5lAwpTvrAKnLPkbS7WLvFTO+GJ16S
gllGG7UIPmktBpeA1FZTkSg0cMhvk56z+gXbvzc04Wdxneqgwf/JMG1gGGc2yG3kZjll0UCDgr4q
7IdJf6nR76wDaaXbmn6svH751oMwCrA7LNNAjC46sBxddzWUGQ3iaHLDQnIrFf/ol9m6MSuOyUxQ
TuPmg7FACLB0VtRTETd9wA3BJXmLIrLdnoksnQzULd1JVnL0olXZW1dv4Z6iAc3n1B1Q9szuKfgl
KBynQ4Mwy4KBZv6kYtNC/UchW3PqC+8OnAFHZaK4p2N04vqmtk6YM6vCdwN08xwWFaC7Ug7SZKO8
RWp520rM2tBt4VZhjs0GcRWmT2GOgg+SsKWjz9qRBlZMb+vJekU+ufHsLBg8yATQaMDUKQCaIjtl
WE5xWdktDTJpdHNLcfO69WVrK/7mZyPY/JUYQZPYCtUUg3I0iPTkFCf6bTv1415Kpp1iYs+fZZKP
KRwe103jM7dYk8pt5yKHK2S8qnZCaZBPcmV7iZxryS9Ta+0fkRqqb40ZhfrJyROa3FCAmpRDJRWl
4dWT0zv+lISg9iZaDGLDUaqo5vUsy0AzHoZ8T2ZqJfa3LMOA9YZ7WDJoNHbhqYErxYpQIeCINNBv
a5TQwK6avSX/zuoHRkrPiP/NN8FsKd8NgzbobPNKb+lDi95TFwDP4dkyUDLduQp/jMxw4+lbPbxv
fA11wQZQLgB3AKaOeFn0+mvQfKIJsdsOKUk6edEx26cH5ZsUY64g94m/VXv5pKAUvj4G4EBGBSIi
oILFF7xI67FwpEQLMDO+I8fpKCt7lTxI8m4Kspf6hh3k2/bNrA/aDexetjztKceihv262guf8+pX
CDaoh3ZsgMNSC3LnoXyJ83Otx97Gq7XgmUzwLHHGf1BogxDn+mRLBr6oqgnVQJUaywVi4452e3AF
Vm6Yxeeq2qIXmI/zohNwKVC4zsTse2LXjopaWncj32N3IcgWJ697bA5b47wLDgquD/ManGoZkFRR
lFIxOg3QrWxSzc3G6l4dM8VN9fRt/UMtHOKVIOFDSXIzyHkIQUyOCz/DSXo0DX+2EkispvING/3+
rgtcqMdg38OFavwXXbinpKuymveQcIrtb3vy+u8EB5n9YN7gh6qrV7gVm/WYLTWFV8wgsV1og6QG
yp+JuJqfndWfEpBHwBt7Ve0ZoMvWLbd6tj2wnf1c13jhFeA1Zs46hoH9GTf/pNdOGua2GshtjVUN
wPVKPzKWuMQmblYzT5H03brEhdt39e4IR5yXgGMUUkcDA15cTz/AlOBlZeqGm/2Pxbf64iEVzpWA
d7ee1J4GvVrcVCS6zZLusK7MwlXAhD4mKtEyhUMT43hHq82xYCkNqqm7Z1qxz00JE4/Y87MuZ+nQ
LuUIqqQkK+QxKhBSjTdO9y3N30L9owVx5rqYpRO7FCPkDMzJUOCVMxqAnvLgpOV3KVI2EsVFTRA6
AUmBlwD+4/qGhaVmAlKf0KCLH6MmQqGfeiyPPUn/sa7L4qfBl0EkCjgo0KbXgojDMPkhQ1BR/rLL
ws9D4knYhPtlKVf3h6t74TAmjeZON5hwGIa0N7vwpJuHJt7iA1u6pdj7zF9MdA/QuryWgmbvkKZK
DZy6FRGXseKUNlnkZZJ0VNP6rIQjumFbsdrCAWKA679CxbYeslK7bRoIdULypAKgZzt5YI9bYyrz
jZqcFgKPF3i+QecIoqFr5ZRiJFGlR2oQ30Uv2KiZPFj7fJf4oW/eFEd2ioP+JT6iHn6KNjc2LVgj
4EOABmAKCr9ChL3kORbP0R64eZOknk4L2VdAFpxI8WPfpf9GUxCuAWzGbR+jSfzEL4yFRRGroxaY
s84fdhj+963Ey0uvezMiV73BTBIqwI2HFyZooqP2wIqN5GXhi2LpHTjCkStpGNAT7l7VYPqblhFQ
l+qpMpnbjfXOkJLdl6/ElRTBVyWjmWLDrCQHDEA6K/+lW8VuSraYprd0Ea4EZlOHfOJSqvhxVCs3
lqk7hS/rqvADEeJVsELxLYh8/wEKENcfDGxelsQZZoIIA6FhFCEVC+Q8CWzlDUi447qwBVt0sAiF
M5oCHD+bm69sqSTIBtHgnqSTPT7hZfYlZ9xT6+nrgvgsI8gG+NCtuKbMaUwtJ0YvBwCtfkeNwm1H
5lahtcNSm3VJSx8JSROKjihEoMElRMEEtOpJYSSQFIEnPsUcjDuE9aNTN1tbohdeLoyfmaingfUF
6YVgDpFC0MvoM67TWW3P6Sb1FP8PRFMAZBn/M+fEm+FFZT1Kuy4zJsw0FPcU0YRrltE+UrV3i6oP
w4g1WxSsk6OtfhkqAs41FHBMXf+cxhauU+bETVNhWU2QSu2pla0KjGsaUomo3vAO8xWCnAX4QpJ4
hnqfKHkbyUH5Vz+NO81Pd8hC/Xav/oke0Is8hLutVGz+2SASHLG8/o0FGSK2vZc15ITlOAX9FLqG
fWtspRBbAoQbXBR2MUlMnWCB8qEpGfYlsbL/chAALdAp4pOdeDBFv95nGAIZ7AH979r2HfOl0pUH
a9Q3asbzywQpKArwcBMUHiJiObFKbChn9RTYXblTcvNP3TTPdV1vVNkXJlogBzk6xg3Qz0eR8trp
aWqc21NXwtL5uINuZWQ3jVGzV1sq3yel/WSpTXuv5Izt2yaaDqECNrR6RCpfjnHybd2DzJwirhu0
1uFD0E/EXPn1j4lQwCyVUY7O4CFyqfPSuSBkd9stht95TxxyUAfh9FQYlcSOtWs5aREhpbWaCGwA
3Z3+0p1j7BDjC0ixyGu6327Czz4mBuRR4uH7ALFMY0bCFttOJSHcsIJpap51qQi0cnhtyOZi3dkL
hi4/DBODI/AeaAIIT34eDlNPndZBqzsN6qB5B2ZwOAzP+aHalTfsBTWm5DZ6Le43sUsLXw5RDt/F
hL0TCDmEm6fQznBYJpsBeZE4F+tdto++hU/T43RKAnoT3san9oe8UXaZJ/C80wGgPZj7kEeCcPb6
O9rUSWGEpR20A5JXRf5ZMFQZC/0+rsZdnAx7owCWuujeO0a9oUr2rP4ryT2gD/Ju3XLnX5i39HiP
EpmhM9v74hRxVap4EoJOvRvGn8z6OY1bIM2Zd4OzuZQhaIuBCaaP9WgHI+tc3XiUiq9nhHjzZPTx
QbENLcTzrB2DaX0qAaAyJKGP3I26amr8/eJR4eFBzAPCNE4XMMuiqyQFgV8FzzaWL12Dwf0CA4M/
viwDtgiqETSSEF2J7Kzo9bVDMehjMGbh/TBKf4eS+kpYva6Lmd03pBPo56Fd9RmJGNwqLkL8Fgtu
LTsegX9oxiezkTNfHSIw9WaYKYlsVHG0aOPZntmAIJHfwwuJJMwmJcfa8KCoQZ+rV8ozq+jbulZL
MnTEiyBxAK3yjHfTaPMwqSO0qYcObhhTqx9pbf1Zl7FQHMZKw0/cGm/3zdpGBFseNIbhiqDemYd2
1/v2SccmW+KZ2CU3Dm790R2NXX4DzlnjMO2y3pdu4sP6j+DB1HWUB8+By4rHAPyLMwB8ElZp1ktS
jwF/p3lligzy8uH/OPuuJbl1YMkvYgS9eSXZbgzHSiPphTGSjkBvAPqv38Ts3lU3yNuIUYSezomY
aoCFQqEqKzPXABS2fnTa3N73dpkB4KrKJvw3dhjtHhSKP8ir8Rsuv2JbgzOituCeWlWMYWuW47FM
yliCnNlI8fCe5zIyIDfAI1BsCjut47VpqnRRcec9TGHzvQ2S0Nl1u+nd+hAKlHPQrOIgLjnOecuf
95i+FUtkRC3xr9Q7xKgyAA+jMr86ztfrn23bBmgoEKnwqBEPt11kmMPNli7KVSjUg9QeLUjfy2Rd
+63tM8CpgRYN3vEcinD5lcy4qigmXlk07Kd9+kyO3Wk5Vftk38Mp0DRJ6p1ykqEr+R+99EmMtONA
8MEZSK+JTxsA0FtbZSmL1BsO5swPxsHey6v668jlQeIAVPAYXuAsfkIcSUjpWKZS0GjR2v1i7FI0
AUn9jDeX38aj5K278cHgD8jqUAUBBlEsztX6kpR1abXAPWbBkvz02nGPpup1r9hK6rgwkwWaMU4J
Lx6qIgZeVMvdFFxL2t7Zo7v1pXnr8KVQZjkoqKtLQvEqesD/wMGNxy5oQ/C65lt8FooNQItRCy5T
TJhYvtWyfcUir/ICYv4y4uog16/bXCEeHZhJwy2A4yxYNKtMaVqvSMFAX+wa3TwZXuxXo3NfFN0p
GZJgrN7rmB7rtAoVi4GlOWG+UX+RbDR/Ely4KBbORVxVUMEA0uCJvoN6vpd6Q/KQQ8UMmVU0Ts3J
mSABkSXIM3X7bUjQOqk0P8FrAgQqN13y+9O/AbkQnq+A7PDNEI+JXbLWcwcL+RaKa/quAJC2DNQT
Z7RVTpbskbSK1wgAwM6puo1wA/yWkN1WmGQtFwN5ZpX62l7dJcFyy6k8IT26twI0Tz9PyPZhEU8y
LqvGuagunWuI9ca1ssSNYsXb5dXdPMm09tbuizVxgXIUn8A6IZbms2ZaHFtRnMig3/S6OaVD7ito
txnjm9X/aqVqQdwrLr3m0h7/PWfHZZ7I4oITwUW3oTkqkInLdeZno7FXFxlL9CreYPMAhwdeAzwv
YNIRHdS2oUFSd07U5YWt7Y0E4gcHMAgN9X52W4XsJc644R5QNoMxPrAPPJFwLpGKWQOUCt2oCYsT
vSseNT8LFTworSQw4B7K5yvZQP2DTQoU2LyQ7og1iDG2Z43GnhOpw/u8PFUaoOPpjevKIAobOwns
HVrawEIAsS628FXq5F7KYEcvypPV52GKUUFmSCLKhmvgJueKVeDIWgOyCGEeMq3Rjqp4DLCbQdX9
AYLB77NMchOtblc8UXG/cmgkiI0w9Cg6oe0MqsLsqOyfFa06jH1/6hIMvKfxbaHZYVEBl52Un7+a
0MzB9qGYwwsbYmV50GtlZDW1MdnTnIAoIaF1axy7I+Ym9nV/1I9MUj3aeBlfWuQue3bakkpRmQWd
M7S24z9D6nv7+GSHxoH8nu+03UfEklyH67kpJJuYB+GsVQhYGJu+NEnMPIb8rW6hBKB9c2/yI/uS
Vb7+GO/jh/xxvuMyMxmwz5LN3XDRc7OWgN0u0nFOGdR7IiVHfaz0y07zbVLsJGd8lTBhdRzKAnlX
NDJXyeBAe5PZbmtF5lNz17+nR2/PoD908LLAC1g4h+iYDb6Oe096F2yaBnAYlQ6M+qzuWzrWRloV
uRUN2eCbzq2aFehe/YwndgRbpqSIvxHLoHj915gQy1IUIDpPzayIZqXfFH+WsZQ5yjp/wFaemRBv
AsvOWq0trcgCRt1U2qB0GdIF8gj5ZH/M20OMVndeKYFmYi4sh+qDJhMB/KhkCLfRxW8QnLUula4m
BpZpPKiBGWh5QBMfSrodRCCD7CF+NMNhR6PIgnx57vcvxQ+39Kf7JijuZXnk9o6jZIROL06NOIZt
DwWQYEZiRXFzC7LJYE688LrzfvABrVf714RQ5B0Vy2S0S63IvXcP+k67rVtfa3YptG9zOO+CgJCH
JKxu9NviEAfj7fS9OPzbOlGvA9MxCttiyobuHQGNH/8RxpPhPKUz8a8vc72R6CugnovxYuTkK3h9
ywbKwEauRSNeMU7zRtNvnzcAQj7ATzEmti5y9ks8JypVMYsNSjxT+6+rn68bWMcy5BFnBvgKz6I2
WueQfsg47171PR5rv4/vGUBC141sPCMurQiXIFMbNWEKrLCbOTC+4ank+l3p96Fy6J7SkDzIVJA3
biMd551rKhrA2q9a4XVnVklh1qD5++Y9JN+r/XRUv09P+kP+mvnZbkS38E2ySB5ELl0eNy1IQdHL
RUcBan6XW1nV40IoH1OO79t3cmu+kyKsXqbj4IOB/zTtYr950uoAjHnzsZVkGeumCiYW8LLmpVTn
oyx+aXxBMdjSSnTxvJdxZ+7IDQpLQf5KAuhqBbJYtuE0OhiNOWkdCNjx8L00BrUNlqcWZr0mDrFq
35nxq/Zk/HibS0IGCL4QvBWgVCfs50BsvXNBrQSyCJ+eUii6VX55sH4sQeznJGwOMvjolpsCyAP+
YGwl6OrEXC1X7LrE6MmI8kt8Q8BLpe/4aGsfGoAP4d0ZeKGs+KLzvRK8hocOzIGgfmCuILnM6fol
U0pUJSmYo/bsj456pPWW7Z0IY4oPfdg8x980ik5R7GMMPMQAlMRv1xkq5jfQ78N5MfEDxEaKRzuj
sfp4iMjX+Ad/2rYHjAtYP+f/Yuj1OYfykQSgghqiJpBPLa4TcST7aKYAdYxSzUpLBaBsN9UrzNy4
sX0ky/LWcuqppImfO2J/ub7SLVuonUDZyQVAZkWNawN9aYIwr48gdX2iU9EAHt5EvWl9L0xNJlS5
cUZ4U4Y7EqfiFs+I1k8VnVLUnNrec3bjAIE2g2jtV7tiMu7UdeBBwIENlJXBdI/uw+VxHCuvstoC
RdeqXDyyN1genxRltqYDUYD4OGXVbFmvHcpk+SPTs0XWIVgjrOA9HBWBqhTcB8/7yx+AhMkjEKiy
kPq372aQaH79xXlWH0GHU3wddjoCnnbSRpS6fbKfj1KAq746Q5f2+Yc/u8QgX6kulQ77DAP35Fjt
09Z3ghmlku7QvyWSIvf60r+0JuSrAwXHsqfAGsmdIAWozColR1JmgX/ws/UUUJgcugkWBlTb3MUN
akyeXD8La/JT4ZsJ6WiW1KRJY25jTyHNmYWD3++dm+4gE+pdI8cBcUINkR9uPCdW6vJ63WV57jZm
lFodpq2/gEfrgPH6MM6ngLI0XKqXQi330LsKTOtwfZnrI4/r31KhW4fyzLrtPjfUXhgUKCOwW/ld
rPit/is1QeRRU8k32ziEF5a4j559Mw9gZtXqFx10rm2oJlNYD/Q+n16mBCusE3A/Sq587maXFwcy
Wk45hHlnFMnFCqGiJ2kSO50ZlcQ7QHMlbIpvFKPKpWXvYmkKt7WRoOCGwCBqzyBpFuqRLiG9bREQ
Di25FQymtmPZXZkZYdp4ko2UWRKimd4ls5kxBkvsxSFJaJQv7XcU+nfXPWPda+GR6mxFQtBqmrrS
0rozcABI9DGdwg75AVoQKRhC2Km4SV+cUEYNsL4VeHgETQcqd1wrWYgdU6w7UBavQUKQNEFq4dSV
KEli1uf64jbN4DmCAVBYWqWimMlWanBFGtEMxXK1BfIpC4y+knypjSQbqzkzI/j8PDeDMjbYwiYc
wim0g3oKYshN9ChOZMfukDzJSi+bznFmUXDDAUQ53QjaRowa575RvTfDGNQG3tHx6/Ud3AjBF0sT
vFCLe4P1DQxhOjSASIgiQz9vGwChJ2ITWjqi/uOQzf1QGqURZcV74X6juqQet71Tf/++sFP9kNpN
jum3KIkhj1B/z3S6Nwfd95rlswBCfpCA2/+flQhbRZO4U/uKr8Q+dUrtd8lLV75f/xxbwe7chnBY
l6mG5HELG1oWuzvPzuag15dql6rQH+hsw/2pxGktqfNtfCLABDBAj8wIDT6xG0vabDCmtMWrtYSU
OcrQifV2fVkb5xRc+0gTQWoDongxccrSygRPLbj3oBTgJ+YXE9SdVub8wzm9MMN95exuiufMVlyl
wEJ28aFCJXg6uidyYKGG4R8QA3gnmU72xtYhrccQBgRakP+K5WfCtJqBhBpEf+ZXmyS+WzSSRW34
N4BDgP1y2Ahq68IbVMn0aWhsB6OFA8p5rMvvwA6Qh0NtZD/LrJRNSGyaA/8A5gewHMAxLrdQa6qs
1VnbRzbeKEZs/TaG8iGGb5SUyuCeW3EVjR2NPxvw3YD0FowpOcWvMDt8L+ObB7KDQMU/xbdDWvj8
Gej1oTMGsjxa31gktLL5SwJtHs7xdGlXgbLaOAJOG5me8trozS5vep+20D2jC/IZ8qWJIeXZGeAi
e8xjD/wyj15Z3Lvkd1HgZ+k0IFMXDUqFkfYm1OPXae4DQn64eD6aRA1AS7cnVMa0u+FrQHaB5UjD
mDYfNbv81SVpQIY4IjY4dXOsSHOqlEmSa21sDJq+nEUJrRTwaQgfJPYsiDjMGBQEtmvoXsr4t9vf
FIaMUG8jHKC5Bpwa7m2OSBVW0pjmgs5sakR6N/tV8QQ96iCmyT8kBziX8DAMSIHvQMhBnKIcKldx
MFJUWofedkJz0nx9kLVE13xEuBeAzeHjL3CoVRJCC72mHsN8D0VuMEb0VNy5hyToD+SmurXui3fl
kB2bp+o++XI9qm45BNdJd3VUfVHbEBaoJJPTUZXqURt/U/Mvg/tZJk4sDHKUmDO2cThX3rB4Bgb+
0kaP8t4LPFbsy+4JY3oSK1urwHAhikKcxQEqW5dujT+IWZ6s01GZvS9G0Dh1lsQRNrwafgbwCmpP
qPyIFhQ22m6N/mHELIhLgyCo1TBlS8ZwYDJTG57NX3/wNvAp4CUmHCBePECfDmNsRvu6xN8T5SUt
n65/9Y0GCw4O2KHRhddsTGkIL1qnb+dOMZgOgAYaLG1g/tFv6AdWoz2UwTCHS3Cn3hkHTNr64N1w
/fYlDeXTtvy7CO+y85/hCBeTXqoWPhx+BtvRU2z7zcvkl0F+So7sYfyd7KSl7o2XJwzy5y109DAF
I7j7Mmp9Rka4o3mYdzMov2y/P6DhcrBDG4p3Pvk+RfXLfOug8H2wwuu7vlX7ubAu3BmL1sXJSLBc
3ujhgrPKc/dahWT3IR+470/QaLsngXtb/UN7h39wiDhwWV8kA0K4rKljt54K0xNeAJmZ4RvLsoyt
IHZhg5+hs9RpiClEvkxsbr3TD9O+QW9bf/+f5XVfsyXIntGw23knaUmff7e1I/1dnvBdvQzB20gR
AGiY0BCo8vHGfuKvLA48KuLAwkyzHqj7Cmgdn0luvP/lu/61LnzXWFuaLmmxuSOIA9Gu9G33rr63
ntkvBwqGQ4QRbvTvpkd2q5EbaSWex4NraxfOMin0ETw6sG4evG/lsQ6UAJMZwfBuHqX1qY1Ae/6J
RdpHza0VRbdxXZB3PpTUYcB6txzAGP2c3Ob79CF+lvVPthK8C5NCOEw8o0+KCcsb9mVkBmCUeYhP
zg40qwfOn5k/xDvJMd0KwEiSOIIVycUq1veTVo92V/MNJUfvJ1rP5Zf0MIB2QA3dY/2S/OiPyudv
MCCF/trkG392drTKaS1jhs0CnDktOAm9Slb63oCAGBc2hBiAd+dY0wo29ENxUn5Nd2oaWMfp1gua
nflLg9o86hDkRYbjltoV4oJWJ4uhtv9vP2M0hxLgx3MMvZSn4tn52r7ob8W99iibSt3wVcjW4HZD
u4QTbApJQQFOg7IZJiQFRntylOWtId7v666yaQK4E9CG6RgfEt+k+miyeNZgwjXKvW4nAW1IeN3E
xo0FTAt/uIH0hmeIl47hKdVoD9aAqejZui0qByXg3209+oZZ70y78NVZRsC1tSjA83gRGibBsnNp
sXJbR6smfK5pMv5LYijwNCV5vL6qjSOGOg5qBfwtgvRDiNfZPNXdskDQq4ln8Ka/qnkZaNbLdSOb
CzkzIizEM2twboGDNwK8ItRyqKWk++sWNrLCi2UIoTclWUNiFxbGCeg07dnojR3JfhZVJfGCrf2y
Ncw0wgH4s0dYihab6tQpMKRq2e8lsdqgs9mX3oNaz/UVyQwJKzJoB5hPBUOWN/tx+WtMK382ZRPC
W06NNi6ffcD0A3phly4GnsUYvKGQB3OW6lDWP7X5eTLISTd/tG0VmFRS39tyBIzswplRlF+Tr03Q
eyHTAkgF8cx3i1pvVaLK3qNbNXLQ1fw1IuycDvI9VK+g9FIVwfJrCuMb9sNV/OlJ+QESJ8wcqft6
r5wUmVrIRiceE05/DYt3ckFs9BN1rG4M1KB+Rgmb7HLwZ4Mo+DcIm0Lz+bqLSHbzo4d1dlUVpk6H
mKs4qeWN3la+NcuwSJtOCOg6f86hgiSiGRgExzIMYUOcpPmP1YU/dWlQK05wfR1bVjAMyUeLMO+G
V5XghJA5wkQCZNpYo4HmPPXb2Qqn/se/WEEDA6aATRcfjjHONHNSyERl7HVyftjo62bD93+wgfIX
8gf0S1YvxrofrSGDvkDUFCokBUGNkNd+TltJbNh0cT7ZD/wMx3yI38VOwShZtNBxSfT/BrZjX7Vf
zSNYsh+aW2+5b/Gy0MGarISyZ9tGuEAuhicxJwBF/154JtJC9UbVBkBJG9+U+JXrP5tesne9U27b
D/rUS8L6hmdc2BPu3D5V2sIYoIbSNo8JLfYWUDVyFYVNKwCRAIuAWZ9VEKwtFmP+FXVfVrwhhQf7
I+akLE3y0TZOKxTjMfarIZ9dI60cs80aFoNnxKBPbGLBqJmfP0d8MBwIMkxPA94nBL5Rw31BwW0R
UfMuBYGmUdzWumz2dSuJhBU4AZ9qQX9BOK3a1HR9BfB4lN0pD/FN9dAdzd+d393Me562pmFxX97W
x08fLF644hUlsCStMItkSCFSN1pqVDm/ClT9shapq/n5CIGji/Yqz+7Aecr95Cyeonk2gkYbRvJl
uPFiGmiDcT+ksibuliMAhoayh4XjuxqDaKuMLeoyqVE73xvGD1J/nrMC2w+OWz5DhkGvVXhIO5YO
TWpAzSF0D+pX71a7NR/dat/v65N619zH5sF4lBVV1su6NKpf7t7clJNJgcyOcvO2Ur+79iI5QOtj
yg0gqGLMwkVlW3DvWJuVMi7AO2Nnut9ibtJgP2f7811oWDHhAohxaHGKGZGukrRTULmJljmbQpM5
XtC2DYaLXCXdfdapuSlwzHEeHTACCNGt1brOmMwF3Db55C/5U6c+VLbsrtjctQ8lIfDyoGMr7Jqm
lyTJa/hCYd457dvU3MbZ6/V1rPlLub+hEApoArLi1SMir4xC75uZS5akR2bc5jfTrXsaAts3gvZ7
+6iBwtsvvni/m/C65e3F/TUsZONGNwN0Z8Owuyj+Uj1l048EnDrXjazfFlgdhj/BGowpUFscy4zT
pehQhcBnYs9s+JEu0Ks2b0pb0pHeOj9IG3CxAvwAfSm+1rPoQ219pgz+DT7Vah97U2gtsnRuayUY
r+GEPQgMKNBfmlBSGy5X2xBbGL9BfReUsK32Vur/coTw0kcPFQwba3qEvqlmo3CtOSrmZJdbRqAu
sNbJaHK2Pv65GWE1epd2GUZZMR2eVD4dGj9b5mPPbMnn37jwMJCENh3vAOCh9AH5PfswXqGlPa2M
AWn9FOqoezV54Oa78uCASnQOrf+KJzMOx6Psa21giS8NC4+zrusGj+QwXN25s6/vlqOzm78NOxI0
N+le1kjdqO+hfYdnE5wcfBMgv730DqvMqDLZ1hhZ/hxkjx0AdsUHxK4Nx9Ae/O4gq9fy2HNZML20
KMQmt8HEV16ZI15qIMQC46FbKn4GXLV+tGq2PLMe5FK+2RUYYMcg+1T6sdr0+e76+V4fPFDpgOoO
0qBIm9Bculz33OdW7pKWRRgDBZEH2Hrsir5dt7E+edwGJ18BrAMHQ7gcCcSn67LMWFTO2tEpM6Tm
aX8f6+bdVDgymKTMmOA3U1rVFbMLFhGa+YV16nLi5/VT+WmFX3QrcX0Bvwv2chwQ4f6yvAqSKZTb
0dM2DUyTUxENAyv9tNZaWWt2Y1WYV+VKo0jNeEn48jO5mduqLgaiQJmg0p2+zO2TmS/li1qZP6zW
yiWA2fVTB00/PAk4C6Lj4Hq7NJeadjXHeT9CGuanBWSiayUPVD22LUawPN9Q4sN1D9mIZiba2phM
UA2uzCyk1brVlU1d1gC0e2QCcx9SbD+uU6gA9eZcvHzemAY1hw+khrNKpVp3TAbVyyFMkfWh2WVf
U8+8Z5ktKfesPxnOFcYS0HCGz6/yAruYLDqryRCp6XhfQgEnSFUoP4LxRgviGtLz11e18Sy+tCdE
sNhcqOaVBAISN+RdeXBvxogFi+/tYhAVvhTP9Fk9yoDV22sEMwqo2sCRJV7bsVb25Vy4faTZnW+U
zY6mBlcI1RVHJpa8DlRYHqi4PIxWYVfF1FTtSwtlDR3iFU3t6xgalZJDbDkhhvdR4+ZOgUr3pdMj
ts4joBy46ix7BEygc4zfetd0VTizjk7B9e+1tR6gSkFFC8VOZFiCNQu8QEvhQYrBrkCMoM6HWpG5
xMaC8KYHcyRcHSFebK+TRltInwDfY2hFH0JgegnxivB8WreyWsXGdc2FaEGzYAH+xF93l5uXZ6Nm
tyzmPChDCKKJoEh8BR0d4waNxydTgvPbSEtgjs/8gJ4EDCji6yGtVCiRgr4CPewhBKnEdGrATOy7
oflQvQOBv7ffmi8klCp28Th7eWlf2hWusti1mrypbFyXD83J3Glv6HtMT9qNEXQBqoRHIrk6N7rZ
lwaFwD9ObCnBwcyipfNAVNhHBvsKlj+/Sod9j2tGaU0/m9tgMSmaMdkLSudQKnV84oJ4OM/vM4OE
havcAIUp+wb8hru2F0LqoLDWhlSjg0/OnjqdHkFXGpT0PdXdwDSgpOrVt3iK+yaDfp3dPF0/Pv+L
B3CNAgDu8JAUroxW9WjWLTqLqm96EnSDP6LJn714u5nubB8IQ3NvHzHNYvq1JLBvvPjwTTjaDicX
Z0uMelZGSgXT7Sxidv6Wl8aeaeVDR62j5x0gkhHSjtyVzrInylfTy4O5M8KBLDd9hUtt9MCt+p/T
9rvr+7E+65e/SQgng8mGKdZwIHo7QalQU8uQ1TPU1hJphWUduS5NCTs/Ea+jGDdgEYVK3fzba35e
X8r2p+WzUUDcQ8hFnJPwwOZv6mD+4BKIsfPx6iA7czgOqt+8tZi5rp6XKZj6kLi+FMewvtL46v4a
F7yaJFpiN2TCRlI/foJY2V0RarfOM5rUh3bwKyi75mERyMgRP/LF1Wk6sysE0HZU56EfZx5Al9rX
jNB4oXfl0VD92PAXcP/nGChcdtltA/prLm7LhSBlOlfbn/bv4gUvcoseypkaFj9qR1f7naSycgL3
jWurFHzHtmmssHpkUbfUoQE1G7t8buJuXw83tv5+3Y82jgRerJiSRMsD95/YFs+gbjc4DdyoMP4b
su9Vm/tpJoMbyYwIO2a0kEModRgB4XpLv0zd8z/kJQBFnq1D2LO6JmAbiXHePJWip5IGBaR9KyIr
XGw4/oUZIX9cwJHTzC3MWG3j49LZTUUexoUVqDJq1c09w/MJ013A0K9aXqzsnYUQEwtaHs3mvQGe
vVOer3/8jX4kdu3MiLAcUhGzbzQYyWj3R3PS0Bv1IAG4juYWSLt/LK3nlx5UjXJMWOjq3tCdGx2z
ENd/hmypwiO/bAvq5jxWsgEJctH6XfWSNbLi8MaxxX0DeBVg7ig6iaUts9dpOWWwUljFrk68b3qa
yE7ulntA2AJPXRBNaMhcLxM86tmUgdiARXNVOL5Vqq9pOaq+wRZIRRWSK3Zr284f10KaRTVkPGi1
IRgm8Utqur+7ob5FAUM2ArjpJeeGhPQqV5DPESdHwAsULXRqP+GzsO73rgibapeUPj0U/5n/9L2A
gcTYOgC2yGAu97JVR9seHCzPq1zvxziBZfimzttJJia8tY2cK5kzeKP8Lb6Zmoy4w5jCDuQg/Lb7
4fZOWIM95LqPb3nfuRXhxswTs2+9AXtoa8wMF8cYDjEpnP11Kxs3BzDVyPR4TQIkBkK9pW4wk0MH
0OeBHTyIl3xnzLavKd0zJjo84/ONA/vCmuCAmWnkRqfAmhq/seSPp726s4xjY10A5DYAf+YExXg0
CXGdlBphnU3gexT1owZAl+JXZZz0pA9b4EOT+Ksuq6puOsSZSSEoOhZU0Wwblbi4SnykpKwcfE/2
ONs0wulVABfjzPjCuhiGKKlduzQCHf6dSSbi0zJv/bms7cN1n+A/V8gmMBLx15KwnEYpjYEpHo0y
Q/2eN8srvP3RsJvHFPN56qS8qF05/0NEB0M3hAwB9V9jt51ai5fWimmkKF8aFzBe+10dvl5f1+YO
oqqCFgJWp4lMBDQDCRBIDWlkltBjtHJDC5xKU/dg6Okkh3fTFLpvqP2iDLFqw1GnrgDIxMdqTf1+
quOXLLbDmbr/kIsBSYMdA9Sfs6pfRjwQMSJGODaNprb86aQ1hgHBrLYAACj5PPwPrVzizJDgEsQY
ezujMJRO7KnIS7DsWf13Q4OiSqU9FtMiw3dubaCNVAPs+GAIXPHnNnqO/+iaNIpr4icGDYz2thil
A2abZqDbimIHYuBqgmWcksYAypNGxbdpT47ZNyUOM4x5BSjsfMXTf9wlu5pJB8y2zMIgqKs5CHOl
xoDsti2nusdZzmq6I5X1mI/jb4h5tuF1l9+6RDCoznU7gQ/BhO2lg5QKSxXWY31LDuXVIOvbctkr
CjGJpNO45SBIloCCAuQTtoS71ysXM2srnC2ISXr+bDd/lMK5b6fxdcz6H+6wSM7yVoxCzx6YEWD/
LVz3lwtblGU2+hkLMwqS+XOFcKjZ7KSB2tpXivmk127i24suoWjb+nBgBuWqpJx7XKzHmVNJF21c
aKSTcvQ1p+TyRUhnIPwqOXGbloBMgTipjtAuXswUjPZGowxYIB2zm8zs4l3sedXRAWjzdN1JNvcS
fMd8rg86iuIE9mRjVBQ4CxxuWgRQqgxm6IP0elBNil/NHV7KElDMprOcGRTSQzcdO3Bf1DTy5vIr
pWl+35Xl3Zw7BbReON14I3u3bKXZqCrBT0CABgp8wT2rXM2dpsWBY4v10Lrsl6I6Ry9mjj907s/r
27n55dCnRmOO91pNYXWNlyOf1xoaEVJbvgNtHjUYekUZfaeNLSa5aTb3EggJUNihwm6J2sNFrU2I
yRUuzmzW/XSy7+KMPLtkeVxM66mJle/XV7dlj8/b4E0EPk8chMuDp2czZJYpodGA63PAGNk8+2Y6
77rhgUmJa7c889yYsJW2MQ1q46U0yicSqnpq+o46/Ozi4c9E6besn76SNpachu0FoliFGj/Cs4jY
UjXi5XnntFFXx9rO9ViI5tnkzwkm0zujf40tRVLy3QrSHm8XA4mGYVSRVF3v7MoZR3B0s9b5Uhrk
MFfz5/s8uEMByEa5AYBBULFefjatVHSSLbBBIYnqpwtgdUkmeV5ur+OvDf7/z0ANeIuXQzmYbZRD
32gP1Gyz10qHSW6aTStoZgKuhVc5+E4vrSRDUWc5kI+YLsjDPAPHeHO87uJbBxhEo//fAv//5+uY
S5C8jDr/Hol7P/FegNHY7U2HoC9xto24hK4zKOTQUQIWRLyfLbOpXFJ6bRS7jbEzeuUxUZQbEHtY
oRV3Mh35ja3jAHkw8HK9XEdkD9dSNtvq4uID6Rn9ac/UekRFSvYMF7cPrPbQMgPVAUTJMVArYlta
4O9tlyuSK602xaEzUd0M5xSyTYFiL45sopaH7vPU9MMcRCxweEBjjMfR5dfyCpPgYTHlEcsbDHZC
Fc93E9Wq/L5yuyyIWV89LK2TfekUhhKwqctoP8RvyH+AgXY0Xi34iBi0vvwBgwlCoHjRcwDagVXc
lVDWToOsKz1lV4xN6ewBKrItyRUqRkZuFLASUIGA9xpE2/xHnfmoPdrMaZIsjwatpmZoFUnH/CVj
WfaWpF4bB3ocp98WxAPt1lrUsZEkQlu7Duw+iizI0sGtzH/fmX1doyp2t52RM2SxD4jg6zyYT6bX
BTwVgoTW4lspfSBOUe2vn86t7QaSCNMDNvjkPLGfrI1E0+tynFB/zshDoXlF55O+tb3jVJZmd1M4
S/nZAj52G3cBtCFUXG5IO/mdcbZa6AmQAtJZY5QM1it4fjQI9MRG+OmFXRgRtpQ5ZY6BLG2Mpuah
HUyf2u6fcTBf01aGfF7Bsj7Wg4l6fDyoVa3gh3ivqUVKKYdlDWEFQTgMR6tBvkv2KV4+Y7fTprDc
y6BZG4EBCDDgBFGiBieBCAaboESBbYPoel142Y5ZWn1KFq98GfXaloTwDSfBswdWIC7DeZuF666Y
cwrab6uLuqLe9z3Zq8n4gM/ra8lnx52wl2BR5G99BAE+2H/pG4M1KnBIwAGUOX/APfFWtcsTxrGh
4JZ/BUMCCqyy0uDG4T83KQ4FjWjRNzWbu0gf5uPg0Te1iwO7Bi02oU9Oep8Nr9ddc+vLna1RnApi
ic6meoTBtk/3xjj7daLszFm2rq2vdm5GiKRTZmJS1oSZhCX7UmUBqUrfmLovlu1KHES8Cj++GnBm
GG3gNLGibkBPZ6plFKa0uvbbJXlPu0WyadsmcCNgMg1lJUu4mLQaGsKJ02E1XunP87c2lXVV1/vF
eVgw8A+v09bDnFDAUhLqjXiNplN6x+pYASnNjLE0pUx6v3SU6dN6C2An58hlB6wp0P7AnXvp7csw
DUVTQLxm2Ls3/f1yaz+ahg8M6V7bqcf42VB8mYrqCgQj2uQbfRZ9IcymDlYDm5xIAjjm03BL7qcb
dW+DQ9NWg+u+vj5cSF3Qq8VYDeBKuphPOHoTYywtbSNLMb80unrvxc0vjOF9V/BAJqQL+gmDItdt
rl3l0qbg+GVrG8owEGTnJlC5ageejjnzJAsTHzbYRiyMK1+h5sR7Wpfb2NXMqaomR66ZjMrJYIkb
JqhfktAh5h3YdtRvgKzqssKuueGkFgb9VLAzgpcDr4NLs2BkhTSN7jWRRqf/HBOkxaN+yDQrLGZy
HMDiqzXpsRnBSpK2D4b+jri9Z+n4BNz6kzsnJ1o7D3mahjb0UmMjf6aA/BW54y/2r4mCorA1wtmc
XnVwMOEY/ikG8xAzfae4xWFwgeIZi7BUSTDF9eNYzcNzzYbYL4rhN7odDyrLD2m9hN5slzcoew9R
a6XL3p0710+AS3As9vwPn/qDhhPQXTQXhQMERagCDK12E7VpCbRBmfWQfunM8LqVdcDm+Tcn+/y/
VoRNd7o5hVKX1UTQztnVs3lE8fOGUrq/bmbLb+EiMITZNT4ndvlt44F2k0v7JlIS9TlhzuyjmPv7
uo2tpXDeawAIuU6cISxlAgZSMeyiwWWXzajtKdW+aJM2jCdXBlffNGXwMWzoFiK5FJZTL0ORp6Ru
Ihd5tJ93xn2uxG95JVO73to20LEDEY/hFgyeCScxVkk2Wl3SRKpZ/VT/D2lnths3smztJyLAebgl
a1BJqpIteb4h3G2b8zzz6f+POv85W0USRcgb6L5pNxyVycjIyIgVaw00jdJA2nKBVSMqwZpDD4nB
fMSkDau4pXOQXUqhkXcK4Ol92AjKBrXF2ukmWPKa5BI1mWW49gBDHhrFK1WsJONJT+pd4bp3gSY4
pvv9L/zgjaWZHwhJM2aWjyUjt8xD6/vu3hTcCoQBigq3Ta0tivwUYgkY7BnSmKV0plEVJlTR2UX3
tNTRzfQSV+Yh0dyHJm///QtblJnIVWlYLthr5XHoIh1OkIsb6XW890epLx0rjfMXoGcyfDMFo2Mb
H235eCP8Y2u6yqdG2PyjlUnrQ62RMpzqWh/Y1fBz1pfm7zCjh+nHwzMlDzh1tM4MmDT2xJf3L5nx
b9rN06wx4ePaZ5RA8DQkKdKLr4qfAXMHDgNy97krX7RM3ZJRWvmWVIrEaW+nSbX5SwBihUIHNZhe
NFcLDlpZZvdM4ylfXFeTd3K9GUNW0ocrezM37X3LbbOUxVUJVDKj+bHouOPUqP9siulJ8WvPDuRk
i0hn5bBjlfHZ6YsyLjez6uYtF3nVp5cgtBTLoezWjHZWe0G+v/3tVp6OMK68sTTF0DfJWClpLq/Y
Jr2IH42n8jH8oN0J+2LXl3b4cxIz8Q5bQ6ALhm4SFzjxeXtP/kKBZeYvsVsUdRAm6aUNomwfNFm6
T7NKpCky9He0afR7kvnUdmHYITUY4/Y+bvVoo0i78CN0zZiLpy4oMlC3AOq0UVIUXFPpZWKh/hVX
Mly7jffPAHfDnRj3wqfb+7z4oFNuDWk+fxvZ2kK2ivpHVJeFG19KQx+ceog+mXrx9baNxXUHfuWV
CIa+AWp3iwdK6GliaWEjleXfkdoa6T/umIft88gjbaNTvbIeLlSo72DpYF59XuPW5M5SC9eL4DgB
AgcAJNrqYq2uhtGQqelO43j+RvX9wGxTtY+ZtGZqYkylF6U2Htsm7pzb27aInmwbrR3KtryC4F2d
uSMEmH1emmF8gW5uUOykk7UYzk/NDw6NpyjtLlPNYrBLGCh6W8hDXXaKqI3eXQe7/hnKLFkpRjI8
10z4eok27vJWNEilIwsKJq9o0h+jpxb9e+9FFHJ4a/LgolyNKsgsb5F0tLB0s4wugyA9S3IXRYxi
dvVwaE1QVrYul9aH23u9fPtNJpltY2yKKuuiujtYcutHgxBSXVFE7qS88V8ksai+JwUTYo7ZI0Ju
S6AFGkevrVg5uCjPfIuq0f3W6p6kO4oRpMlGo2PF1a6ceeYBheebtRXhzKUvRA+F1VkH2fSz52Q0
t+Lt2rkh4gDMQpxokg24DrdC3hptAmv5pa79HTHji2ttoilXHJqHAtgX9Io1KEBmhYo0ME099oXk
Uva6COmbVGWa09cm+sihKyTJvtF7yec9pJa/aiNvoSAhZdgIEKs/gvchVV0GhQiw1wuV6sx34SZJ
LklhAbwow/auywsPSa4xPzV15x4t2RMe81TVkdrRk60m3ILzdxJmwtemGt5r73Z2sUVB1MJ1oSUX
ZLmzr/hk4BR6530WE1G246ro9sMofK900It97d2XaZQ5DGVEdgjtQpnqfwy5DB1N956l2Ox30eh7
dltGkd2L6X1sGZRmwGa7LE7yleRkTm/bKuxrx1eFreLWqtdAGDPVPmnrizOvSancZHEhJZcirga7
12PBlsTwkxsMla1lUnkYSETvG09w7/XSLBzgqTl8f969Owp3XTGeGtnYWaXybznq8L4kCcws6W70
4/tedu2s16pDJHVOxAbt6kF88iPtsyxFhypKfraydE85/Shqub+TNfdEwLivLd/OGwvgaXDuhO5g
ecIhrrKTHLanrBJOXirdxwWiTVEjMrPbn26HkZXLe5pABqCC2CXyvTMP97pgYBCyTC5BkIaMWYvC
0ByqqtR7GzATBfDYi8Vxd9voFA2vGlM4lEzCwCOLcU9S0GuP1uKk1/S2SADlV6Bftc6r0/te9Xz4
OXW1ehnL4MtQu9UWAHIxsogn84FhF2D0n5RpUcEa2tAPQjG61If4JEEW9Gwdgnv3l1Ix66A4zZP+
IH7VNiL1Skyk1Qcoa0rrKYXPjg8cwUap6WNEAUUTP1hIndhWjTKzr6TN8fbGrn5N2qZM+cHOTePv
emMTqTQ66mPJBd2hZt/iuyDd+7p29CbuuSJyOLhvW1z7lFMlBZwYQHA4L2YWPWMcokKLL3LhBgCM
mlYZd17m8W6SLMSWc4iDP9dJKG48Dl+TlrkP0cLQ6dOwuwsOwjj2Ra8Olfhi1dK/Y6jKp25srJPR
VOF9ZqXJgWlj61EwXSOxDTOLj5EY6N9o2Blf/2IHeKKCoeGFQdPxegfKUO6SuBfjiyoohmDHglZ/
y2vD/KZ5Zl+AO1ED1zZCcyj2tw2vhDK2nV9Myj1RZcwMN1UOW4GphBepZvqtHcuXUQmS/9LI5HFv
HzVDLFdaKIYXg4Kcv6+kiPdvk4Zi+07wAkfzajWTo70xJNZDUuWaHF5iKZ1Q/vWHcFR+3d6xFWel
bjFNjMI5ZEhzrFNRF40mhlLI7Ez9pUYxwo6sKN3Bp8KAgQpSs0+i/m82ELQTRC0UnFDbvV7XkA1F
a9UtG9jK4Z8QjMy+CZR4o26xcvAh4uQNSA17YtGeWYlzIZcDHSuS0BSHLMwhbTUl9zFQE/GLGSnx
Rqa/fHlOn4v2ock+UrCYo2YqOTDEuCnCi94Aj6dc4dNp16WdpNRMwRZ57YzoitmuATypkQvzaUB8
cMNlJgefhQDQmyRG08vGIP5cby1N9rIczCy8jKps65Hx2OfSsavFv/mCb8zMjsAQApsDJhBeurwH
zBUzEiVsXIjr20kw4wXN+DRkUtdLUTM/o1mWhJeKqPakDx40LoOGxJ7WWLtMsap7PS+ZjDKKiWRC
rlrHyIcteN7q8XjzI2a5kcBYhSi0cXixrKGjnwSc81IgngX1v9/21g5GDymxfU+nhXb7YK5+yTeW
levlW0KpJA0abZdM+GrUH3sX2c9NgvnVeDmJZUx8avD+z7KOoKDu1uRCAKWFZKE/08LjWPfl8+2l
LNQaXwMZMndcBRPpw/wpmOd63Oh1GF78sstPcaJ1H0qphXVFU61Tqpcg9RowDG5UV8wQAzgApGEE
o7bP1AFBSdkYhYdMlzyQMjwJwH22QXIRw1H8R9bSBklgXfYuhBDY2eQ43erZL2Zhp59PngJNAD2F
SZ/l+lN4RVvr/OXhpaAH6IhZ6UK9mxv7yE+RTkkkMI1lONo9M3UXoaPHaAWm+BjnSomaRwQfXd17
F4RcfRSSKWbamW78vr3Da9/x7S+cuWkGLN1DuQ43NZqO+bbupfSTl9s21hwS7juGfygG65RkZ7sw
+H3URSOhpeINayuBnpjHkNLs6MgqhC/H95tDNO3/fGYqnb65/OI0SOXaCnjLB/ELN/5zpRtPWbIl
LbZ2wCcKCAhCgEYtKC14oSq9BCr8IqZFfJeLHXKlRZvt0jjrn1JT7iFiDMy/2UoIO7h50boE2X+9
NuhuR4q+NaURPc5+ecg+a3uldovf0BP7+kYgXf1u2tSEF6eRwXkBPRzSIJAyNbxo4zDAUxUHdN76
RizOURRUW/qzKy/z13sduBUPCkmbecmQ5KrAKye89PXg7X296+7LvNAPYe3WR/7/4WOaBOreKGsE
S+sauP9tt1mNNUzZcWQNKqzGvDRgiXkGAyYpYI1+ivLoJ5+C4WNY3GvuLkCOFcHpZwrQUFiFwb0V
fQi1F08/xt1pi5Zlddvf/I5Z0BjEri1Cg+SN5Pe+HNynUFTvoa/fgNatnXyVkTzQWejBAgq9diVD
iPNRT+vwIsthpNtdSf/cSSGB2oLbrK2H2wBRmqnqwz/XhrJOy8u2IruJyvGfphztoe8PXTVsVM63
zMz8p7VC3NTAjGuOF1GLT2ZU/fbRnr/tJmvP3tem0v8uZ/odb8KLGMheNvTYaYJTMzjpSd7HB/07
+Fb5JYztAppwJ94Huy0Uzur6FAD/tNJ4o82TxCyPmv+5S7qyFX3HFIQ83kH7iXcqyJrtby9zLbpN
6S+v6EnixZoF0UyKhjSRydPymshpRg3qjAqHEoRRbX4UpE45l3Isb6Qua5m3OmHOqEXCODb3yVSU
og4dTyJOVg+f6kqWT3rIcYvjMd2ZbSP7fxHioAuixg7gkttp9jHNZKB0ZpClBZ7vjAwEelPDRRA2
1rX67d6YmYXtsjTNJE/JSANkFAUxtscusWHI+y/NTB/1jWs2iZ6LiCRw0gQSzLbeoWdvp4Z1uO0b
q6shbKA0QaWLk31tBsRvWyZ6ReTIPCVzJNdTHoMqli9660lbTEuLRifxmDIt1dBXLq75JeT5eSIn
MY8xM4SuOYl9QN6qAFdN08ZPYuJJH2kzV44vyFsIrbVl0gugyER1EyHW2TKVKizIIjnoeaNGMRO9
ZjQ4yFPGX0cPnPaGJ66FY9AgTHtRlyYqz6J+UmS95Ha4SD8k3TNKO6FT5EqzUbJdXRNdOFJp+JfI
SK8/Xa8WQg8iN7yUmbILmwjejvRp2NYi27Iz27sum5pXMXs3yZ9IdkIB9CU5W/tyb9qlrT4kJsIA
9taA9OoeMsY5sdJOCfdsD/vALBGm1oJLRCHNHovqAdWw3+93fu2NjVnCXA0Ze2sawSUbpIdebA5R
OOzcWv/435mZXZr5GOZ+H2IGfzu0SWG7redY2tZzfPU7ma+db4lhijkUiVdTRDbO+0oedJZiGMm9
1bQa1U0tOv3FiqZ5ELyOGtu8chvGaqoLkRtcKnn4NxKkPzojKbbMI/W2nVUneGNn5uJd4QpinVrY
sfpnoyl/jX24hYNYC0q85yYyg6kKNYf1mlHcF3Ws4mjD8OAqSmlXrfUlVpsvgp5qtl7UDygdbzHC
ra0MCC51WumVaHHmE1WgFW3i6cFFyjPzrkrcr4rhb6UZW0amP39zh0hCkqatxhlS1MiyyQYfSOw+
v/8TvV3I5JVvbBSGP7QMCAWXklExO3H70C7Ev6kVvjUy8wPKabFMmhGQC0LQWlfFHi7WLUr5tfMD
DmWC/5MoAXO4XokYM+zpy0qAzo17zFz40uLQiWVl48ZdLSS8tTOLbIYYVBmc6QHxVLDsOHE0yE5y
m/n4nbmrdpAV+yki2i4CWluZ4KpDvFniLOCFalUIRYdpD81kwyBsgxhLNrLqLSMz1xYGKSpTCyMk
8I5U/psG78Y+k0foTBBNYDTGJ15p4d74HDI+IL9EMaDFYem7ytK/Zl65xSe1voz/GJllzRPleiB3
PZeDHkZf40gdUEyGTfovjs+bpcxebo3YKwEv8uBCg5evUp6yaHg3NnHaLq5RnofMjHKbXju2IIqw
4VrYKD06CACi7VYc9inQf1q1+9vrWX1SUUTk/IDvXKKQ2tEvQ1rILKjcCbFDta6XbWkX7SfIVyvf
C+Vh3MvI0Lwbifu6yv8YngW7ovIM2dVKImqY3wXd/eg7KpK7t5e36hRvVjfbylbwm7ga2+AyWvUf
YVBf/CTZKN5vmZjFul5oQinL2cC+k+yK+eVqa5ZrNdC9WcQsoeuLRtFLjUWose8EqPXIfmzHwVYr
ZNUM0GjgWRPViDwLNp1bwd5aYiaRCxjZeqcR/UOYbaE1F8xRU2EWRLRO6RO6igWLcB9mI4hyPnz+
rd4ph+YIhuB769T75jHbDXfv5XufmbNm10SluHXDAA3mMs/pBtmJIu3RM/4iZ3yzqPkTQvVlv2NM
kxtPkT/Lpbcb9GQnZt5G+Fm/jABJ8VaZWFPmRfkkpe6IviyFsv6gHw2a/olwl2UH6TLeC8fqKXtK
z5AfCY9bM9nr3vEfw7PwOjbpYJixTzdAbGOU2DxvX6SV4ZR+9DdPCQjVtWmeBGTknIHDzNxONTyq
ux2sKX2CcHIfbySqC8lP5lpFWHeBX0KIAWHE7FLPU68sgF8SY3fMfysOXJ+5ddS8o7ivjoJjOJ26
r/oHSTuUP5V9uE+dagNhtiBDnf+E2XmLo0ZV6DYQeU/Vn9LfJTryJLtJVhZpnKfA38fCXszs6lQf
86P1672BkfVzNLiTuZFJo6/vGM/0k0CUsuDSFB79jt4OfWvj0TEFvuuu5rWJmcdUeWkJZoSJgFpV
YJUHQYN7ZKiOKgDK26tZOiemLEBdAIjpPM7hIqWkDro/xiTOQyTYpVm2dl8Bjx7VcUvXYdqY2apQ
OSA8ToKOTKPPwgnEOnreNKAV6yp7opuYwSQc5ioYr16fGN5j1+hsSx83KuQrK6RIBhgG7BysSPOa
YBQy7x4olJcaOXD/VEljwdNVqW3w4Knof9+9ez8BZFivfAXgi+YD2PVo1hoQcXKpdkTpPjADl8JL
pjwPrWCM+9vGVnaUjj/ZDkwqlB3nDzopdUHWjkp0gZMy+JZYZnUONTc++k2oPiakPg9drGZb/cEp
UZt9R3maH54EwU10lWanj8l7vRXMJrqkI33hzh07GegEI6KO3GkqAEAX3i0n5MIQj6iX9e3JTVt3
i0hh5YzQdp6UVUBnci3O0slMqj3DApB9yTL/2bJaRtK6+KcRe6XjCsO7uw7MujDqAr6HrTTmaLWw
bkzkqylzuX7p/qpNsOFfssjQ4s+3P+jK1iLYNDGUTpplC16jAjiTSZdqQqf4mm/3gybeu4E2PorQ
YOyFUK/2uqeLCdylsvZBVPPx5fYPWDks/AAoUPi8cBLPxyD9tjS8YaBB3mnJ4Kjd0Nm60A62FsJk
8xemGACAwJ0JKZpn13E07xupUJouABPXl8dWZixqzKv+aHrmlt7hMtGkOklzlVEv2rmU6K9NyUy8
e2ldJxcFrjZp547joB7Msja36DaWhpgcAlsIEAeKWd2Y3Y0F8DMzzal1xLXVBTs1UcPhaEpdtaW5
Od0A12cQwayJJIoq2CSdNds8BWIP7oMhukRRv4vd7pCaoV2G3wv5pevkfVeOG565dAzaYKSflMBk
Wh1zeoKwkmsh90Agx8ZQ+nt5kOCmpHrNs8rSW1nZcI4FBz2XBFvJlQRtGlQp85EIYehDUR+nEY9d
f3CP2qFrH6uju0MN5JNyFJ+YlIVw/ZDeB0/Wp9uOuYws16ZnkYVvZrhFhOm2o4FuK27X/gkqIzxm
pdQ/U1mrv9w2+Po+mH9NPiRNMiQgGB6YpRSu6odGBI8ucl71qdbuEIiCoiXYC45qdzvlAlPw3gwO
IkXoiky/Bbhf8K7c0pJfOhXVQYbBEDKkFszvuT4mqhGoTevWDIlQNDlw8bQvRmUKoKLTcpd0gWzD
kAeWMqyibGMLlu6FadoWOAyjEwvGlNwKdbfqmUtqNT85JHoTWMikDOWzEuubE4yrxgjixFmTzuT8
Aku7LIp1GHiB9GetZCtRbf1pKrE6DpZkVBsJ1hLXRTFioh4DmUcewr/XuwoJZdjphtKcvSSKjnoy
nl0XxcZeym1jGH671Fw+trXr7aJgEB3fFNL9bfdaBKXXH6CCzmVkk0xv2o43NSTFs9IxrIfmTHj6
abbFv620RZS7uLdeTcAch0QqmKc58UFU5mnYR2JzzjSreOyQXnqQK+rLiWHklZ0FggXtcKEea60u
f5LmbU3BLRKhyT7EtijCEBRR9bleYhXGYixpZXP25WLcdzmcwyG1ix1wlMTWrHrckwZ2G1924UYz
o7MPW4tVnBVdBc8DiM5T6cbZsS2KYWdWtbthajlYCJKFSiq5B7SKxmKDE7kVWrlzm3O904e97Mg/
4f/Yi2A+fMdTHc0ZPweHut4wu9jWmdXJs954jhC1vdimQnNuhtguu8ru+p9y6u3QD3bKqjzd9tPF
fk58phNXFeKMEPnKM2uV4GU94h312fCi7LGDiuCYV9b42BZq/O+7TQESIMfCaYBb6rNPB0y/9xsp
rs5DqHV7NIrzI9RiXDWhsEW2syzawHwDKEBHDZK2Mw/G602M+ixsE4hGz/HjeFAOyT58SRzxxTgW
B/kf19kqASxuL+yA3JtGQRmNJOG5NicUYVrwai/OZhCrraMlQnfuShrSTkDbBRkjqyV/fPd2gkCn
R4ZQ7Csa/dqm3Ipdo6AUd64rZHgC09HKfl94WxC51yTj6p7ECLOFjEnS9CObm0WyRijTsRzz/Dyl
BCEiMzt/1+4smzGzs3YxPwROu+8es0N35z/Gv5vmKDnJLmLqVnpxHeu0VYdd2WpyyldVaAIr6cr1
sluqLVXoRvnZKI2oOfipMah2qmm5uIPUo/ooq122NV85HYLrLQAjSnL+qh1P72ZmM639yKDp4J8D
oz6qWvwYSt63219zeeqvTcwclhgbqB4CCWcpSIF8fCNXsMe6c9wkOdQ8r25bWw4xTh8VcgRIhhGX
XIja5TDCGVKvZnzU6Dk/REfxRJvdrh3xztv9xelgxJvxmP+v4TSLMXAiWMCZteysKUXROdYYKsKd
EGVRYEP5Ev7r9r2x1dJb7ie0QJMqJ+OwvO3mwSYf61gwhC47U4A+9ZF6rvvgeQylO1fxfgWN8F41
Qsg5qc3R25s2VKKvf+2WnS8ywpBq3Tmqkv304ZosPI9xbLvFVvVo5V7CFs7IVDGEYhzMa1uBx9B3
ljbd2ftSPjaXeJc56GHZ2n3+Bai6Hey2etgrMWAa4IKekSBAHFNmPbcSxsksjLEoPPSE04Y3wdE7
ur8MYMgoz/2EZaNPbPWDmzpdZ+f/FDvrGO8ZfbIoRBq8kSDwP9X+Rv76qhZ4fS6n9G6aeyaJZRph
dqN0edqYdSSAFgmMX2nbPIaGiQpeFsIGFv/sRaGxQzlxedKn5wwxNOYOw+csMe/1yv2oxWmzK/vq
SIB9SPJKRiHEeDLKKAdAHd81evqUGvGzT5fne9mW2ZOnJLC1GcqPjirL8faBXIkwkwoSOQbfU9bm
j+UkDd1Rr3wiTO/pjtgm2YEHc3X476xMh+ZNatHmSVcEuuudC8n9haQ975tmI44tK/5IXQCAUvES
2jL0GK5tFJ6h12XLN8m/ec+q035g/Fv5mj/Ae/RTim3pZwlXku3/3hplWHYGZ4ZnUUaLm9QNwCSc
Dbj69+p9dwx3pWh335UfQFZ3nsMX3Clbb+Zl/sRyuRpEhkeIM3McUe5XGtVNPTmL6QAziYwGW+7o
ubVx2S/9A3pJ8graXOBIFuElyBsN73CT8yAbX1pDu49c973lNvaPRAK9e0bbJ3HK6w/X9X0aWq2X
ntUEdYrEYWxj/173w4ICmoyBKbgr5s2gDqi93xpmcq5i1TG6/N5t3A0Ty+wAEwAAyfkYxuJZdL0I
yawkiNiN5Kxnkbj3u5wopRnPia6GR68ApXJ7RYsnGHsGmx68spTv0HmZ5X1RIZLKqmpyLnO/PgWe
Tp1Akk+JYHxoAcTbSVr6NgMwKMwwZbBhfG2tb43PTpqhVl7WhUpylpq6crJe/JEn8M3SU0j3veX/
vr3UNQ8kpQaMBeEIU18zazFDj3Gs98nZ18VPrlXLTuMKW92KNSN4N4BeBvx5vM8+H+MvEg1qKTnL
Y96f4KrtHQEW142NW7XyOskC7weln1mtqczFurOqimtDHP6kg9fYPXnt+7eL0gpNz1cbc7RcPnZB
Ac9wcvYKUDBd65R5dPdeE9OVh+dBxcAlOPd1XcsNMSrC5BxUdQqvRwZ7adoF0fNtM9Mlen3JXpuZ
3PDNpdHlYmkUfsCppUPlWy1vjAJ+dQVyDfRmA/Euqb/etrg8VTxGIWHS6PVRQZmPQoViNnScl+g8
WF8VhmM6K7Pbbpr6F+FHSk+hJj/CCbUBjFhmjOgaEMoxOQXaOWERzCmTElARnuvGGx/NL2lrdA7i
Yt89z3OdrJXNjTt/WaR6nYaf3qhAwuDVmaUvVl7UmheJ/rmQoQJkUrlGTNVUD+0olceR37qr/d46
5qov7XM/Qvtz8NUNJ1quGtg++Qa4dh5Ti3nSJghNUh/LPwtitiuT5Jcq/SCe2ILfciyGjSUvQ5am
oVFFrkYNEEjFLIhIaRiEVcWKU0F1ulxmgai6ppDjuBteuzzj8AjxOJ6OHxfafJKkCTvPKzO4HUpZ
oe8ZwnZg6lsoy5XNuzIy/Yg3R8McIB61JIzIrgjtRNB4ttA2n2Nz2KUq2qyVxH+5fTaWp5HPxe1G
/k/FeKFq0nuAcGMv8M+tqtuq1doFzJKm+ydSHgvxUDFQfdve8iy+ugffSuZaRafzeomepLYwoOX+
uWM8/NDHtdHaQWomju6b+r4wYm1XSBCc85D7pmpbvdYp3l/Hnsk6XI6MqNPenSP6i97TSgsS6rMh
eHe+AiG0/1NqNhKfFSN0w6iCTV1dcTEtA59Pp4m9ydM7avJ7ym/GTpCTbAe5y5ai7IpXYorqBXAO
+rhzGAelbkuNVc0/AzO6q0bRjqRhYyJ9y4R8/cEMX7GYusBEKKAz3bjGfVwOW6CoFceH/UEz4C4h
WVzoELpCHPqaq/hnmGQcIcg+5aN/MoIScqmoBAn887YTrn4h2u1c1oRm6sfXa+qGoIYgZeR1JCd7
LtOjpQ0wsm7BCFa3joyAqQBN5/Eyyz5Ua0x9GTqdcz9C41bSej5Edb1FS7JygqcOyP9Zmd2ngaUm
gpLzgaSqOOUeIiXAM46eKB5yVzuLFkOu3RZn00q9BxEPZBZkmeuGEa3ZDgroLBhxJ/s8g93dIGpO
FYgnOagIHU9DMXzsm7txAFcgf24R6czjD7c/4Kq/vDE/iyJZSPI8WPiLGN4PMvOhaXSSxw9a4dpW
oO1vG1sJWVdrnX3GoejlUNNYq5/1/5SeMDq6kV6Yu5iG25PDkPmj3TbGQSnrdyPiqUzSbpr4Uag5
Lwm2YcnsRw1HRVP+Q5S1HxNx64WzdhaYcgLUA38kJBCzrRTUrhUYeeMseMZnycg/Smb2JTSzjWxo
7Sy8NTPbxKQ0Sj2IGv8sD5b1bEBEdS/oPtqmt7/V1mpmh8Htcj+oxNI/V7r3Kcqyn7kgPXibJ3vt
zKHaA0ZvaqQvmGcFdWg6xWpZDTW8HfD8Xa5ClHPIxWAf6nHtdIWwv72yNZefxhJJ0wAFLuY+ZN+T
G7/ouDjzf8syvk+CF1TVTnLe2nr67bat1V18LU5PNCsLKZ1IziSYiAv/PGRAol009yADSsV3Q9bx
bhR7eNYwCs8I0KxCEJIjDAUcWmcqPD/6vvhSB+UWr9FKhnhlY3Z9iUmTBAhBkCFCO27JxSFs670c
pZ915fPtTVv18P8U9bXZK1BQOtcVhNg/17l8UYrxO6JKW4PqKx+GfJfAx3ws+ej8pdkYbVUXPYd1
mFQK2vHY1OkD853H20tZ2TRtQvippIWg7uZTlspQhQJvBv+sdIVjNqPTCIkdj4JdJ1uonpWThCl6
eOTVDDXN69xFUYLMMKcIN6ROPnh2lY52GqH0Ukd25f3wjC2Lq3tI1WgSuZuK+bPvpHlZkvNqwOt8
/eAPCe8h1GWE5O72Hq4ULnmb0DCYUIT0u+a5ZlbVGhVErg304POJP8P2sr31UByRyTxY8r3xxwKS
hSZ86mzNzaxuKjRF05wYz9255LIujG5TFxwst38SVLBSZf5PbiY26jE/pKo6McCxEXdXnF+jXgk2
k/C0lBQotERXNB/nF8Y/mv6jhOz+9nauLUmG8mXC6jKHNhdlC/VA9/2Wd0pKxcAarYfOVeJDp3eB
g7GvDJc+UtKQNj7imq/ATKRBs8bltSj/GXqkVpVveefOeKlKeEh/6d1GKrN21sCa0s2ickQeNwtQ
yOCYpVKzc1FZVo4ceMAfJMN2vfaDLpdbWu0rtwjPvKmENPnlQktPZGJUF6bnniuNPyth2FENgtvM
rD5R/UEZp4i2hMzXLE5YOgXqzVdS2etcO0b1zTBTzTvnua5RelErO2/VSx0MmdMW5be6SQ63XWWl
DvI/NUVKt6T3SyCJLHpN1tGWEDrz2SqSg5VLDtH4XJvKvo/Kozz6DChEzpBuKRwt6exgo5vqmf9r
e/LjN0/4wlC9Rum96XNOzE8/B6s9VFL6RQksx0M7yoq1vVnrh85MnuGl2TiGK0snN5jQVxPKDxqa
WXBLilAUB175j7kaQNqV7gpNPKCBfhcXsm2K5T7nv3mBfBy88tPtbV+mybDRgExSkF4DBjYPOkIy
6F6h5tk5kYxPWhAbxygt0X/wgPX7ThmLO9PIGjuWKmnjgy+PELGc2KPwqAcRMgehxlVXilHl0pOT
zpkCoWo82jkMV02z1SpdxgMTikSGYBV6lrQcZo37XEBRIzXEBPSXJ31yR7dy0WtIlM8qinpbWnYr
y6KCQHLJOeUFYM0ig1XkejUMWXJWLLG5C3KzPMhu0R+HcRSdTkPg/vYHXC7OAisMkIbAAMR+3jOE
8DtraOdx60vt99IUBZsBU4igZGlLs3e5smtLU8x4c0gqIzdKqpj+uVQe4+Sj6n8RgnvB/f3frWd2
FLPOjMy6oA7T9y9pzSWM0GtTb921q2sB7ciJR112cdeOvT5oVUkCg9swM+MZn9JOPAFg1h1AOhvF
mBVjE/4QV6dFTblu5n9mOLTUzgGOuI2lk87GqZ2Vw4+0Tj2YvFjf7R1cXLoT3pqnITSk5BIs7/o7
5S3DsVmZm496lEt/4N3UvkWa2Xyiqi19HcjpHoLMCL8oSa+/97mIZZDXJjhEAipCeNeWy0iTiqxy
jcecsbLE9uJE+K2WqbhhZuHymAFKwrOXnGLiS7s2k/R9SDjBTJSbh6oUbDOvD1bob4ytLT4bynr8
PRNM1eJqmCPKSQJTExFBOFgkEBxqZ436rphEiXdZndTgLoYg3siXFiubTE4iSCYVGjhtpj9/c8Ss
qtUaQ5u4SwrjT2p18b2iCUAnQonn6YatyQ2uqqrYYmJyQv1Ob9N5H7avW4S5aobyUsRD2p0Bf+U3
CaaPLXW9VTukSdC+oPbCRXO9JnVQlU7VmcFLRT0/VaY/CYvHyvm2069a4RbhHp3u8jkfeSN5zBjB
5HdJNF+4N4Wufe6rtj683wrz4EDFGXAmwZyd5HoMqPxYTO+3VQusRCwz8Qs07lW0v21nzfVofDHe
DKYPOpmZHTg2GjNTmT1HmcCRR8u9qIoH3B9J5QdfjN3jbXNrbofPcZoo70vwrV9/osBMSGpSJqfa
qkqTPbdNVdi51lW+bVD4V96/OmRYgWWTANAwnxO3pSKJs+BC128iRFB15tGoIjs3vjKPsPG9lpkV
7vDW1OxAAfvODIm//hK0zNBqP1pGXfLoX6qrSZ1is/2p6L3Th1sCVMtS66thVaZdoYIFm+MoIiHu
SjVgUss0490YGgddT53Agou4J8t7lN3fUdLfDaVwyIbEttotgOQigUdCgwA5VWl4e7HN159UTRS/
55f5sAPF8i4t9Yno21K/6aNu3Yf/j7TvWm4dSbb9lYl+x1x4c+PMPFTB0oqiRJkXhCy89/j6u6Du
M1sEeYSz+05HTLSaEhNVyKrKyly5FogNJkyqu0THdcXqRPKEQAuVDQCZZjvzIOWp33UxKCjlUKLY
XXynheiGVas9xKSUdlSgqlalNz+77+VqQeQ8nayTJJJwcctM2VKuhVpjtuPoD1RomxVSowZw/Y0N
rFPg/A1rSA5OTZu4O89p1cJaYkDIJTLbOFVyES137bCWE6F+roSYu8krpVtYnZeT+iVYjOABIAUB
u/X5q0ThphOCDt1aID241VpAa0UG3HG97OFiNjj92C+1OF3uB7AI6AWWhoL/n3dpQA0+KZSsRp9x
3vVrtG8xOt+pE0HzKNCfZ/Ny34YpJB+AKkQ9AtWk88HxRVgV8kRNMWpNdfC5DnBQSRu73z4eNLgk
2rNR0f861c/N1HVa4HbZgH3W904Zg8RYr/Fvvz8UALNkGSoyExf7zPlj8C9VoovW6FzMvVXEZO7W
U9XfzgWgJ+u7ldle7aW4w0garIzBM5/XPhmyct3wJ7Bs5iTvlxLY194P7jNTpAwW/YtEB1v0Td6D
NWhXoNOkslk+Ra1IGUawLPz+7KHehkMBfcIawuXzNxRCGmrwS2xYDFNVOzX33JI20NdcymxcGxAy
bCCXRfCDXWNWA8syue8yQcDG2PDVXoZG7lM1Jksl3sstCTQAYEFEvRyQCmHeeYB+6y5oQ8nfQX6H
IWgpNzrWt0shKEjY8AvOfW25Tkw1QEyBkRCedz516NhCLxUQJDvPAzkb2roh7sEklaf3WdAs2Lo6
MOy1SI2Cxwq46nNbLdAWTNmMPghQkGGWKi/ah8AnGYMkMBWNxj64+9kvrhhE5R8tuag4TNv7LBSq
R6UXoqHxd40ri1RASyARG8ajit/met+Dqvtne1cmEzM5XWHQCDMBqs4HCD34ZmCxlncShE9Jjurv
JBxPMau/XUgB2AAbHlYXmkZgbjayLOgi5MkTeGLaDnpdeuFectt24fS44u8THw8LZweoGGfy+XiE
kusKdXC9HdSnQqNEg6/KR6z+86QtGZl5RR4mRc6MmofeZTlt913QVa0JPZUuWng71wwhRYY22KmL
4IITLoL6TyDWvr/LkCZIdGQ+It7UAOx5/nlA17wAmxA2CgT56Aqd7eWR7Hdtrsnezst2Y9KRUgHo
e3z8G0ZwHCGLjCgfpZvzV5O1odqzZePt8nQ8qCV38pXSVLT2t8MjUDJN62fKdCDBONseXG0cJAhh
eeBJjho0epcNDV1WjvW4qsuGePXQnf7GwL5ZnK0hsEyNYtSW3k4Im1Wkprqm1IOFWGIpaXzxmlC9
EJFngC2gBAFCOZ/BVEZ7pZx1zFbqJCL2GuOE8rDN+i5eWEUXuxDiWfRYAcwuTdQS81dVofvJY+NO
20J3YQXgO2/WUnAEvNjTR8lrF7x8OuvOruZoAJ4y4EgRoqMBTWXnw2ob8GmA9UDZto3E6q2fPHVV
viqFbuVKoJX2YnTPe+wS7dSVyUQ6bGolwSUdsdjMT/rWG9OKHWB1TIotEJK52fEa9CyyxfLCdVPY
0cHwjmbA+XQGIB+BnnGvbL0qpq1regxo+PuF/M3FXjHN4oRR/svIbFMCtwEbti6MhGxNh9GjufT0
m34+szB7T1hvldd4sDBWd1pqB+NxXMIJXZspcCcgPIZANkDtMxOJVydcO8IEH9S2LLh6Xam60NT2
74/ku5lpLr8lnuoUAhBdAzPD0BAuzonA3WWL18Olwcw8LOlaJdbCab4af6M2+Slj+5ji3rQwmsve
KLwYYAYRpyBWRj/rbGdtK5mtmwCuDC2wl+HEbWKOFNtgK21bg9Ur10TTi/F3ZvCXyZm3JVLMQUcE
JvkUNaMwIMBV0XH87Qzh18iATQNhAWrE88sgQjKlyMGOsC3BfI+bkrCXM+7W5YclPo2r7wor86se
hdbg2Qk4Fh0XVGqlbHEDXivxXh1yY2hC/edZuySbALIbnFlIqQHpD7L8mZnB71xOijMG3dWc6dNk
1TK0lfaxtHfRI2j0K98ujm1kVMkhyvWuJmpj/vwIl9vE+RNMm/E31x8HaOa4JZ4gjxsSCAJVR3fB
H6+aAAX7JFCFA4SdmWC4oe1kN2ZQZMs/Ginaa2m4cEBdMYFoCCH51FZzqV3sukPKBKrkbrOo24Wc
/+CP0stvT9R3E3Pq0jjPxVDLYCJU3tSwJU33/jcMoI9mgnmAAGeO+O/rvA+KxnW3je/ZXckbYTIs
vOxLr8YxjlvZdK6ij2XOVhAgCSHntexu23RCYNUkB8o9TBYrupPbnp/g53Zmb3zkKkYQM9Xdjn2t
6V4urT2wblFWhbzggFbwroydmnPXolI/CmJ+J6fBRvZqU2Z4XdP2NVfZfq+cai15+3mOr00Ayl2A
CIGxQUYj1rm3gy2fz7BTuVt2wL1Ujqk87EI05/3/WZm89duaKgqW8yqXd7eyyhKpfa+ZTpeUJdnX
pbFMn3+zEmhhkCOl4G616uAKR8k7aP6CS15SCEycD9/m6yKUDflCbOD0TMG/a2Vl9i5L5EyyAuSN
+dhzulqyilGlSp+u/Kyz69w3FbX9G377/THm2ySTQ+KWwYRyY2JnkYt0crGFBqrx83ubRjN32+9m
5m47eC3uqZhRt78vmsrI2i3ANASwj4Ud8dq+fzavs6Qm10eVLIC5YDusmhc3Jt3UwGyJT9wucHoj
D2h98sFNrOnqfbfUzXBtrwQhNnBeoMObQP/nfsPkaZemI+Nu42i88VTPTpqlHtv/YXy/bMzCgR7o
63oQPGar2creA0livvbWAHbQ3tYMUW8/x9QCDKHdqQ/MYqf21QGiPQQYb5B8Acx6PkBVqRi0ncFp
k5HtqdpyehF1SyRi15cG6gtTuhOx6TyzMPJSJ6B7wUWQBWTDSAXdW3U5Ab7agqhRT1K6VNS4Pq5f
FmeTOkYdtLoHWBzqd0jYkgG8KD8vgMv+4Wm9A7SN0ErGP3P8nyv0US/EjYt4hKVcS7yKaGZvSzuR
xCfhk9vmH4mpLJQUpmV1sex+GZ2frFAwyUdXbbGRuS+Dy5EhPMpaDtrslIS1f1My/MJ2cnWdfzM4
WwEdEtUxz2KUkZLfqg10gHlARl3h4FXdQl/NlVj8bEbn3bFVUrd5k3/NaK+LNNb7texEVCYcFWh8
gO7I78Itzl/h/MrkBijRdwkMshokMfyBuP460BBNdhX92Vuu+uO3aZw+/3YAFUkXh33Yw1kQDgkJ
jnVhcSNZsjFby4Mr8p6o1e62fINkLkOEDWcrtzVRthDorXeJzjz9dv/CbAIn7/k2rJDrOE+V4Y59
Ld80srBng2YhJzU99aXHT3gaFb2dgEaem+CjhBn7CCY48Btr7CbPc1NWf/t6PnneLyOz06wBvtHz
xs7dBqNAxhFJcUzZ2LELe8b11fvLzOwoq+MhafA/TJfgEzF7LXxI3EiH1N3x6nMdyPrPTnfdHOpz
gAYA6zAvlLgB1EartHS3YpxodhlUoFGr0k2RNqvEQ9iYjWjdGbp0IZtydctA+QzJLQ1tcheriktS
KQJybttn7toHH6C0kQbPCaIlAN210Bkn838MzRZVAsyhWw0Y36Qsj655PeFGnZOOQ92RQFqKBS5F
3CZn/2Zutr46NgAA1i2wvnRp34Kk6bOv9MwjqQAWQDwAHUw1NlG7USizEj5ZXbSXtv+lEc/WWzvw
QBmNWOJedeKi3AgjKNm7DnTISRuJC+5ziXWdDXi29DRfDED/AGtxtEFmD8zir36Cszs/5Mmxa0uS
ym9NHSDdXVg/e+7VrezbVM/WY4W8klh3cCEwNxEmOiTB688GFsc2W4rgL5U7b4SFKSTJbpW1r0dU
sKq7bL/00q5HeL9GM8fo4K7dAwkxnaGn0eRPCZogaLBSO9I/RLR56yBv/F5T9SH9UD3CLTGOXPcZ
5LgAF56ob+YnuMBVYuqnuJcoAcl2ISIhNX7OxmMKGO3CrC7Z4s836zbkW75WUM7m9sxReeydfB9t
k+7rCG938S2vQwfQquxkiWz8usP8GuTssppBiZ5JSwyStxqD0xMjWrlOZAW006Ob1AiO3MKxdD38
Q4bmv6d1tvmAU9VPOC5BCmIVO7kzhSthCkqjZJM5vp2YrK05S7qgi0ZnW1DkgcDZYzFMbl99uiBz
h2CC4eq5XTwOj+muAKnauDDQq+fvt3HOtpwR5SAu53PcEHIQ1vCPWvzhaX9zb/01m7OtBppQMkhw
MJuF0RieLdJkUgUh7JZ5VMxopRjY4RKeoPg5sQHVnRNbmfGz8y650GzPCcGNGbAJfLeuHxl3E48L
WNSl75/tOFXK8hD/xvczWUaaSiR8uIS7vuxJwo4NTCjQ12CHRlPSzAaoShW2GTCNlSE9xjeaGZry
TWDVq5EOem/x63zb2UtB4FWvRJcwrseA0LEXNMBaVUeplsNqDaK/UdfMWA8iklDAsXWXNEf+wft9
eRWM9LvN2UjR/QRMNgObQ10Tt9wlnhFISzXka77/zcj8tjWCf3LM2xC3LT63hEZ96bTyLuxB+v2z
612LmL7bmW3RGQSrBLSVuluwmJBU7KgC/WIvaYkraQsXkesv6088AUr8F634EHytsyoSta1AWj25
RVl3ojAWLGXl3YyGbEempzN/454lfLM520PyNqq8IuC1LYQcs8AjmQDRPvnIyc7P83jV/78bmm0j
bcXWDFr2NGwjudNvEpvB1mhphuegPSZ6HxyQzB3yRl+qvV3NcHw3PNs84tiN+wBI9G2DcKLXQcL6
MQUUPeVov2NtaWGglwR7k/tP2tAQNQJYbZ6czVW55ORm1LbsdN6ZLJyfqKfa37ijpQZUvC9ds4sg
4cVQ/k6yOAMty5LD3UePYUIC/zkHEZ9HS2vpwa6umG/PNTsVQ8HtuVHttW2QNaYADp6yxRUnXKLa
vbaXfh/+9Bjf7p1qqnIu33IYfpzRUV4Xi4X16+vk20hmPlvKGnT4FMxwrXdGctvsmkNhMVCZlFbZ
e2xn5mAv4d8Xbc7cV44CUa7bQdv6TuyMennTHpXX5F6jnYmOshSpQRKYSwQB0045v2BPCAxBgOA4
VCpmA1UFV81x3UXJSRqjdSQG7m2NHqgNW0vaI5SM9lwswqXCvsmeqgbs4wub35WYUUVBGSocKHeB
5WQWM/py2oA/w8NEA8o3HrRuyFpH8MYi2oF4K66OsshIyQZIxkpe2gyv2QZ/IlqhpyaUy9JlkPq1
F2YabgE9pGg+BVOwGaMJLHRoigSJSsgtJ3vmJm+N39ZtAl5oIuUEdAj8D5C6PXfhSOxRWOoGdSsK
T+0QEVE6RUtKn1eGB4QaWjZQTATBxNeN9tsyEbse7A+ozW7TwIpEfw1JYruOb/wiJR3fH37efC/X
JKTveKAKIfiBXpt56bIpxSKQXFXZCtGmhdwxmCcWPOXymDy3MDvzQbYSaGhjVbZs6wGoftd26p1c
20wqWD8P5SupdL4mzix9NQt8m7iAixIfrPooaeOQ9NbFSqlJ9qHc5g81kQljJWaFqHubpWTxsni5
HGFaBH4DgCVs7fNceScGoTiUorKNMyLttX22k0z+vniu7lsbDby66xvpSwmeWAKwPmhgFub4cgNH
dR3gZ4CTQVGLRo9ztxyB08wKZeC2gnfPRkTOQY6ZOz9P71Ub2GqAxwJM5ULki3WLgOGzjtuW0u2A
cKCOjgLkv382csUdp9YotDqC+gRYpdkR4fIh36UNOkaDFt2i7aktTn/HALpS0MAJmPX8CPaqKgfT
GwxoSkh4/35oF/Jol6sX2Co0vcIdIJ1zwdLQgnQ1A3CI3bojq3PxsxxCtkuGxLHC6cNSmvVybSGc
BnhDAJRsqgXNtqPea8oaOn/sVimQ1ArUNbCsplBwNjrblrSJLl/Nua3p8++rqxmaPC8ydtujsYVV
ykPFhQsJgcu5Qz8CCtdobQRAF+jMcxNJjC7YwecxnITRJKKBJaRFD4Qvu3qDXp7AyPOal4gS9slv
g3V5RGXoVwKdKG5EwN6cmw76cqi0LJxGJ0IMJE5iojRLqPHLXQI28LrQ9YWFdNHIkiUTVlhlx23M
lrds5gYkl+uVmrWWV/MRKVGYBee4QOVU/O1YHj2AaFYGEJWb5OtmM9uG2hAprQziavS8rHuOHVe+
WqDyG+WQICg8cWEVXG4WU9sHSGYnonxFmYcneTttxnHcbsNGjYwozqTb1JXrm5wVi8efV/Q1U5NQ
FVoDAS9Ci9D5m+PQr4ONt2u3Uo3MrhuKLq24XtBx4GX6b5vCFKIJEYj/qV1n8t9vSwBBj9skPd+i
FxvFrRLyQJDHk8fXv2MF1KjYypG6nuM0U871ZS/m2q3KWel4KsRPj7392cRXU+b5UYkO2wkyDFcH
l9C8ghyyQqYlBWwwzKBZNZJiN2M/AE0XdCGYEAYk4uqyXKdooHfyOAZdAFwLJVK0HBNsf4h8uCQJ
DKEe5TeZjXJaC0pm+pWYWCnDFqZclIkZlGFOIgbppyHoxacUsage+vLdmBfxxA+iWVBsdB1XGJEI
lzOW9GPJ0EZNK50R6nwVMKIHLEbNHqo85zYlkEULU30ldsc8oEl2aoQCheQ8nmM6VmmbCm8ULHrM
niG5maz6tep4ludoFrMqnwNzKfNyxWHPbM4cNg/cTKg72ASGAJ2BJ5UrCV8ugWemb7l4wzyHBpVp
3V9oKSZZLklF1bbb3ndB/z8ozMZr6nohKLjcsTF/kIsAWh9AX7T2nK+IArmlFMhVWIHwDEqZG0+U
H2uuTHRPzGMaZNUCcP/qsH4ZnHfoBr3LMTVbtlsu0ViqlM0H06i/nTydBoXrjYQ4BOXL2TJXvUju
sqLAjsL327ZiHC7jQDavFr+/KUNzA9sk2jhB2TfnQdZKlyuRYoEjjCMBMp3w2YEpA4RvS7oF11wO
Zyc2LwDjQFY2G1EM7AE0fBTo6TCVSMso5AzfrwQSsd5S8++1FwT4OiwhxsIBMMuKSXmAHuoWpoLM
j4iWoPtV8qXjz/vXdSNAycrATYPSlj93u7YVGLmSIPwEJExEPUkaX6tYzpcyfNemTZmaCsFJqoBy
YRZeKarXt1mOsdRMazSV+hpCyL1n+YXD8jKKA/npNzPTaL8dK4BlD+oQwEw7CpIxJm5s5EJcfHTZ
UK1iLakWIBtXh4VrO+LfL9msmTdwacmEiPIxrLCHmqznratMzUxJdLk/t4f/89b/X+8ju/lzv6n+
/V/4+S3LhzLw/Hr247/3+Ud6rMuPj3r7kv/X9Kf/+dV/n/+Iv/zrm/WX+uXsByOtg3o4NB/lcPtR
NXH9ZRPPMP3m//bDf3x8fcvdkH/864+3rAG9CL7NC7L0j78+ct7/9Qeu9t+ccfr+vz7cvST4u5ug
fnsJyvQfThW/pO/VxZ9+vFT1v/5AX6H4T+T5oIgCyi+EC1PXXvfx50cC+0/A18EhiRL/tOrTrKx9
/A0v/BOZHPgz0sqT/O/ETl1lzZ+fSf+cuD5AAINeOXQ8AGfz33Nw9h5+vZd/pE1ykwVpXf3rD3D/
nJ8PoAkVEDRNnj0FTRebXBRrbq8GPr/rSrMz0pYC3ADReKgBfg7+viHls3bDmD5PvON4n1M/MhTI
BYorniZG8Nzu081gy0arl073GWuEc1fdQEGzcu9bA2U/vYKCI7Yyep03UHt3/DfPaElm1U5Vb3hF
52O0MFJFtSVIUfF6MxqDbDaZke2qmOSMyWSbRlpBVjxSUEo2h3Ql3oJqn9EDwS4BJRf05CCh230g
dXvgrbqFrC4BmRogtlav+zQ1c4EOij6UxAduxxh11KPMwlJ2yaO/V3lLMCtSUGiJP3TGVAb0DI3m
jal5xH9q8PfI5KWmd1BGEtzmGSmdVAdpQrbLTd8s15GtriS7f/A+vA0TkfG2tntbMKPPYsCfikZm
SbfyRjiktqhDMNno38SVZFaTqnhI2Hf+SX1SndBUzIr6+AWk614bKzRd55ahqV2+KjutAkwM6axG
14zxtQSZwY17UJ9FK3cEPTTZkGDpPuCN8QZSbnhSPHkYQSNasQSDcbw7YCy1mLANUSrin1CuhqIs
88KEKNLpZWCmnJFBxOWhfPCeQc/Arf2j6oy3U9Y5XFX7p/KztN0bkCj0PG3vUhfV7+yQv6emz+gh
kuRBT/Ch1xPkAOIIUH5mi/9IKqinhXoNIZAGYjWqnu7BAdFY3qGzRGARtpWJemu8jrYjGe5DU6PQ
mySwoNemeuhQGeXWrT29i/TYPBdWRLsb7TAagRNDhDqEKFVAMyuhHKY7oi3tjc5JzJhAHXvK/I0G
KjCW8JpCwm07WrVd6OW6pwHkq1xHsTFJRrFpCYfXKegjEvCxmd2LumJpqKXIeuZwlmKJjntkKGcN
TxAWidbeir/pTO2eC6ni6spOgVEAOzFPomtPRuNTYbVOckgMcKetUahP9dZuTNVJbfdp3ERGktF8
3ZgKjT95I8brVqhIOaT5MW0vyrDFsDBnUH8cX1Wn2MU89UcdJKwMiU0I0DmQGYILxSYuHelDZ4pm
8FjaY3lU9UZnTbd0OBvtn5tU9020UytT+fBLv6sK8fhTnehtpIoBR4JvgIr3JMUkhH5Q50x6QhEF
16JRrxUa7lW9NnpDuXXNRldW/QOGSpmSeM+q7jnNhj26QLaSGGN2ibcVXst1suE+Q1l3zdZIQWNj
Qigc7whv1V0Vj6FLk8roAlIAlmUUEBZlj9xKzoi30Z5BhLyraWh4JrMVTd4OLbehYPwHxNTg8SeP
g8nqxT5xgk2ns3ppNZgKaA92Op7IV3TUlT2e1C9FRjQMjINmH+4OJt5/TnxUMEJaQ7BsKuYUjvsO
gO5GRGV1tNmb5inDxZtMhZSChagYcoNgcjfyD+kehvvQyQTqokuKCkZJPV3euY+u2UOoC2lFmqS0
/MQ7t6NjsY/t+kWCEPVKFakIAo5Da4BzWSWDi8Q0xUCzhEY3HpXXmUqUlEoc8e+YI+Q75Fu0qxmF
wxPxgdd7hVJApKFeA95J61C8glA+m9j5CaLBJDXUlWgUiK+tYSUbyYlz4o37EkJ0jbVUGrzwoGLS
k4dxP9xK79AqtLyjpKeO7/A7eac8SY7mSHoDtLWS33uh6Qn37DrQOdzNdNfgLX/T44ESkoU03LSi
HjIFbRtbvuU3vF053Ke2So1qgFI60Tg4EI8XwTqTBhWjZ3aH7Vi2vBdu3LmAibxBQbV+LkciPzYC
6mhflX8cIPeuwdhaR/Dd6kN9n9LitTDGxhr1Du2jvpG9KIEuN0DjZmYY6VxBEtkJ9LAgmiVRyM5b
eOWfLQPNJ1qnOCn0vltV6O/oCYfMCWW6O1yhJN+JasroMdV8klrNMb3PDPTDjjpa3qIdCyf37Dal
MmtUEilQEhLQQJbDmxuS5HodWZ5KOG69pI02p4u5OG1nlcZ6TDTwSQY8ZGiHU2L0Nme1hoDZmTws
pt8Ckr8O+++H+1dc+u3ud2FtditDY18iqjHO9kn0tj16RkQLPYH22+Tz3cPi6Gbh+F/2EM9IyAxD
Q3A2OlDs8kKeatyuQlVzvMMp++phk1OsfPe1Hjx9seg2hd6XQ/xlcjbEoUVKQYsYbicdJ9Sx9jCd
CghiVtkNT/zVUvvVHHk2H+KcpgBQ8g4CfXiBsTMVioMVOjWJhKM2t6qFLOjXve+HsQmzK9TIeELE
Q7xuN6Hcil0IccviVtCnSdWM2nhL7mV9pCopVzmNaWbXp+pGfF2saVyPEP8zxfNUechKoVrHIb/j
LdXqHQRLOg6KU4ltI13U1pRml5JpgnEdAVckCJTRcTCvoChtrrZiUfNb7sgOFLz1Q8gTdOsJj2mU
guKYsqioJLrGE75GIOXi6GKQrDX4NzYjAmIs1K8kE6kU713B2Y0Nc5PuqvfEUbbyHURVM5pija84
liSIS57UO+VZwJbSksrR8FWcXY9k3JZWbPG3qYZGQbtfwvRde7FnY5xdWyst9JgARGZbztMlHP0C
lSDt8dyvy4cuRXCUqmQE6cU62DbCFLn1JWlKXUHgjViupyO/lhG1vdZPP+8XXynSmcOdPdfsnlv0
bDbmecVvgdt0kYZA7hvzXZu+YoU8TSPKGIIlDWQsAUvftJ9FS7RPHqGEsC5yHVF3+NEuPdMX4Pin
h5rdinOp8BOpL/htWTioqjUDUTFbCWOMzKqKnFRzIs4Riqe4OjQahEqcEbrevePKFJ1bzUcWWWPL
k5E3IM7l15SPdk2P1i5s7q2ppjSuScWQttr1oikoUPq9TXCLyQw5NcELIvtIXJqtQiV/7z9wz/FA
+5KnIg/9Vc8RsjfGbakrGElkjtxKLXSm1dna4hKrUS2hNBNfb3DsKLo3HL3RjETqazSrdL/cMSJp
74Nj88DcyWhx8Yhyg3ORRcQamkn1AMqpbtSzUWfeBRI7rRPqake5hxQstSphEVrJJngWXMYYqre+
Nlpeh54oeJvqNyhzFC7FCe49FEA52xLkW2MySCSvLVxhEH3wW5zzkh6cCpUKWA7dRoRUbknh8NKx
wsOH9qBQPzS+wJGWb+H8rdbe6wgo2GB36Q1i9JMJZNVG6ogkkJQhrDVqhJWIv0lT6iHJ+IpDOviU
HBX9xOAn10ifbyvMqGgVucF1RNPxDP6hgYSlaqZbVbJw8oY9jRHLtGb0ErrEPdSP2kZzfDRzg46b
J/394KhmfIs+f5u/VZzIJ4VPYgMEm6gEtQUd3sLPjiPVG4AODW5WE3IuNhCbdITHur7xREd6TxFJ
BI6krccVeHgjJ3uswrWwa1fJhgVUA+iaeKcBtUy6hiZ36I6vQGUoEHi7hIW44YzeoyJi9kbvsWMw
YPIlckizTGfZpRP8TyrImftPl32w1CC9Be2vWZImbgbFVdMs2/WKhUAwGzDTCm5fDsIZ9b4s9SD9
HAzxVDZWrseWS7tVN9q+/zLgNocKG5Ewbdjq+rs4BEERbSDT2axlvM/74V7sCbL5wz2bm9Pdz3sO
ZdDJ946q3OCaiT7WezajSfjRWcGaLXCliAxu4/YURGxEkC0Bt8J3cHA0caAn45MA0matObYF0tkK
bqHlvkdUHmc5hawQLk1Wzn7UhV3FFqM8a6A5FoTxKR9aQxF6QxaJwgHQBkx1hKrAEdxGaP46Rrfa
utqCeHGMKPJ6YUeQfg2Mfp2bnD3qKO/grgjcPu4ajf7Rq0Blx1iFNUF46ICnvjDiu8QODM8D1hZN
ckXzXNGvq7MORbj1cF9tJ2EeQ5KcoboPYmtc56/+vo1omeAKP3wq8OAPpTW93gk6tKdDzTI95KGZ
YblqJstiwpUbwdvE6SFmA7C+IhXS3+TMgS3WWVKSXr3tulexi2mRWbyyFqL7LnmQ2J302Ldo+3JS
kaqKDg3ulipggc5A+0Z7l7CpUbZEPaAAKb0h65CTHud/7AxWR+PEzB9TR9iEOuosenPSkC7E9QGf
C1Pmxkg3A6ZFsKO1/1TypHU8m111gFYHSIAEty4ufIBV28i25Ob4oNgZLtjifrRikt0pL8Njt0k2
ClLrJNl0N9VGJIUu7fpVs6lvIasx0vyT54i88e416u7DU7XxAsKaPniUdvGuM0uD22n33VNPpRX7
5p9Sn0qAzZveDWfEduFIrjEImA9SqFbz5sEsvnKH692bvME18W26GYMEH4c4w93VJy+hpcEecY/T
25cM970WEtvT3S/l71Jth7yL+gasnjDogVUaA/YHlcjY1QZzyNGDgIseY1RmHRPV19Vj5hkg4CMZ
75EGJYpVMJhTe2hDfWnNFK8la7kIK2pah1Qq1vVUXNgEykmsaQo5YyZ8ZLoNkiZhDv7MFa7+WXAa
eZvLH/rh1pcsP9Pj+iZrDn626godfRYJg+kbk8+uQRqnnFIYqcWjxetQfhYbprvH8ITR6e4il3AG
drdV52An63TlOXNCaN0nNCfDYEorCXgmRq/WWAYErlazzkiZ5/JFNaHG4K6bd49ynygm8yQ9tFhj
Oi7bitW9Zzf4d1yHgxwGJmwI7e66xCxuxu4Wp/fgIuBR7bg2yxf8Vs/aPOb4ia0OvLtP8r2SY+/R
5ccsmW73EHWlcDVavFWiwQ4mNxgqSDd40pnhqf6UtozVWilrpz3SKFPr2kt8Qr4C6bSE5JhykYaZ
lVcEnmThme+gWBVQ33a/rsan+rl4DzVQV5HuLj/hnMPp+sZgv24t6P3aKFG+4N2hMg73cdzaVj5z
JBhbOiCZcINYZBPewrPqE3dKEyK8aHDZJKHpbQtMp09UExf7krXjW9EnwmmsCN+S+sC26M9lPmU7
fx6fk337nN24a34zbMDFQ6rNoJfUJ8l+utxjRVZUlTGAe0+x8NsNSXubD/TMFGRcPonMTglIea0i
Ecm1JMe1LlkfOodddw7uqAPCKAjUv5X3HFJG925C1AckClgiGM2kBG6wue5F5nT9F/CSkUl7dFlS
cCRG9gAg3+SujHSWocnx/1F3XkuuI0mafiL0QgO8BUVKJjVB8AYGKkiC0Orp58Op6d2u0zNVNhdr
tmudlX2SAgh4RLh7uP+/u559tvoSOX+WqQUPPYut9t2dG/sJTsN3PFmE1RQvYulusZDCB9RPbWZ8
FNvqTQwXKkoS971cNYdMmwlrdxuKVnJ42f6iF77qZgGtt3rLV8iTeIhu+1DNpkX4Kb0wvIKDNBbR
Oc2t+qIaVqXTGuSNRlLJezSPZ3JlSfdA/orenl+1XS0jJlm0+vdkOezaL2GBJbbbS8ph/V5/Kd1b
usyWfsuyb364Rr1uiErUX8Nryqk+5KKfzRvNVOMVOJ1iqi6KabYM7tREqTZC+569oV6/xEuzjW/P
GS5ZdSDmuSiW/TvAF+kgOO1OxVZFfPlOkIWv4/It2/7oL5SPvPlpIyec5bRBz6bye7UZ7pTg5fha
vKzgQ7EeLw5Y7en1oY/RlJUxU2l7sjKcavPaV1PsXE5VCV56P4gnPPL8018VB+IPmMcU9yq1tI/E
pA6sBdbMX6WbfCF+HYzP1yxc4ThVy5DohRUcVILLu0HAKZ1HtPZ0nnb8YGmg5dksUyHDhi7yi/Jh
fGTMIe5Gp870/I0embN48ZrFMxxHI5pH9F7+aICYCu9PO5lGn+68Zdas9CTVVvBGd+SP1wo3cZcv
yGbzeCLKb05YvKZmLCPQfybqjIqxwkcyFekA9RHhTHTQlDGYKnEXJiQm0lLNjMy6DU70Bt3jaTXN
vJxPVvrSnOc2jiDD7fy5NouWer4AbK+579nVt6FmttgHf6b2H0Y9B+s8N6daNR1Wk/Xrnbyqv4vw
+xTmygrt2s7oZzOx8vdAXpjzhrcfwUf2XXoEvmfah445ea+cgOnP39WzgnWdl7ZiCTusY/fmH81p
/W6oVC+0ngGupvJRnZqWchx4T/QwtNXSKt5I6GLNP6spPdS3xvdkXSiWumWtoyriRflFPH8RTYNu
ygZYCItiRkpCQZDF9OU8Z5E/Te/VQd9yHjqEM6WCMSjQ3nLarf1Fdq6/tWk2DVetXX/xFcVCaMlb
dJbzt1Rle8eEloPP4Cyl2yGzoreWUhMLdin+lh18G7vaUtaFP4a2eokVi1QEdpdoqT/uPLm/VsVn
+pZ/DdfXO772Ksgtc56eXvPy3V/Fq0KbBedRNN0qvAQHl6e4QzR3xWlw8HeveJou8/dodCDd6YYM
gie/444PFo4XATop2xQLKK6ndM7e+pskJw2R/j1ko5ESBujGD1XkxwjAv6Q5FV8L655GQj/iW97O
hnyWfhvqPPoQN9IHp1xi8sYqrr9Tea3nU7Vc1InVLeRzNQueC9WcVt8J/XqkTZBvOFFk0rEgrAQs
PtpNJFvDU3U5GS6qeloli55IgP82qd8oWyAe0xuES50SYZbxRaGoV/Kj+d+D4NTVuUXdaDvD/5YP
fWkRHIjn2BWoN+hy8y3cY6arxO5wkgPqjS8i8ghoiK1ZvufFskmsuHzvVXoIybMhmIrGR2LVE0uV
vqvnvOWvnCCv33wMb0o/Jxnk+SR7OEvTRfTh4lq9cfSkQJb8/VzrC1d713H/cAK9fv9a4MHoU45Y
hAdHReNf/vrML43nh9/OF8wGXF8q64Fz+BWP+ZfZqASwzJobDD/pd/OtHtulZAvpB8WZ8ED0hf4V
nGPbzechO+Gv7/wrVPZXd/4NaldDqqT4XTT8FJRgEID+zJrF4PR29Ik2Jm79lClaOI5Jm7ybFbSk
P5x83X8L8jvtKYDLNeom+hoOZKL+GNz/KGG9DK/Fq3w9qj9np/+c5f7/L609oin/1z9Txv+W1l56
dRHSu7b8Uz57/M4f+Wxd+Qetzeg7BF0MqDNNDP6Zztb0f4BRo9QShUhAl8g68/nPhLYk/oPip2Mb
Bx3my9jG/F8S2uI/KEf/CwxJIyfqbUv/k4S2+mftApaBVhE0IQCfP9b9VX5v7Pxqc0XrEoPzQJsf
w6pdK4axVRWsXFdyAhlCY97nUj5NM3yIJsw/lDTf6HkOJbFge8tC9Jjob3qtqPQFuxhm1U0nmAkp
CKg0jseYDirGsXlacmaufNeTeryHZ0eXvPCzL5RZYPhTk/ZBWYnrn3WY05o2tlHA+VUP8lmcB4mV
NG48qynKJIUNybtKjRd0fJ53pf5eAkuYK3msW7U8zF1XyS2aJVn/MqX/RWJA+XOg/g8hQSlgIkcM
AaD/P6vgRHhpXRREBLMWPVQkixavodVI6XjEWaVUZAv0aP8S61mt1bNg8L9qSf+RBkB/Q4uSrgmX
9OGy12Tw7RS/EtPio1Sz9/aZ70J6rsz0NHtD1BQuj7ud+xJkK3HdzzCM/LHt0XcW6m+1G/6YQ3x9
JuH+FfxtOY0xhPp/lIsJopuiV6AddCBVI9L2N+XiUnUyV9QEb9o17XBS/lCIc0qPlFmiG5YixrOk
gOJUuRclJSgWwIjvrn8t5N9SBb+GoBkqSN+RlgM07jchp9y5C3wjIy7XrYNJ8l66wBwy3bvLr3La
yua7IpNIfBVz2Sz/pnyzPOY9fnt+HhqO4Pj4imn89vyplMuvUDGJqLn00RskDoxLcTjLiT4tjZJq
YIcn1cCCNJ9NOpPoSDEdhJyzUbEok8XwDPbPioOOJlhUXVxokN4NKndo7dbIewiAsVVLr50IKCK2
utdk/noFf8O3/c06/CE9ChqPBZrZzTRr//MS9Xs9KkVQcTOxvBaSn1px3/74athNjUYbprGfv2ty
bxnF8AZvFkru1cwWbiNT16Ayv0o4ijJeuOt2RAk4Wb38T//60syj2I4Fiz/rcljTMgKSnQQ1q3ff
noO8CzvtmE+Ev9ltvzWn4FHoz/OrTSykXors/95VO3UBw/VJjYOY6vQkFQ5pVX8LoWZXvuT1ivwu
1KJXG/6j1P+u4ftvCcfx3uDV6GBH9wWKNynab+tAHsqXJDU+Sf+ECh4QgJwgpmSCQu65SJPF5Pnh
J4tvI2jfqnSSW10u/F2RW5BEv69FxkDtKLrasR2gXPwWwoTp26loNLRJiD8eNekDJT3HVlwnHF8M
CrM/FUeo8c8pn7ie5OBdajHM6Gs5KaxJr8wmLofKZzNW7cjI90t5MK+FbyHvFrVWKETqtGSaKcW8
GFKUtX4dFDfktBJdfMltrLjoQ9pWc9WqfL6rw7tWUegbsm47TQtWdEtkQkniL6mEgd+dKemZiuby
KY9XFvWrOomyac+xX5AHzmRJvfWzadm/co5r3TBtKBulUTi3qLW51qhOZSwFmtn1T8X223gvNeFX
Rnj5+ZKdqlffS0V5F0v1gubE56oacylkklPqBNm0bPWaVNuwmVzpzG7Th+4aTcK9r9FF2d2ZpWLT
g2ILa6WelnX+riR+NOtcL2+MR5kN5RQaDcdOM11XwpveFNPJsz3mXDgruspSY8VxjfJbkettLiue
0cZfgl9z0H1OaWm4GFz5rcxNEA1ygElK9VlV05av165+NiFGSYClfQleHg/vYZHsW4mZVAuCOBpx
SKOaZxD/rKdm7vLsFiSE5vLXrNfiPehwOtlMDoFYUs+YDHRBbVZRu3YvfT3+V0ay0yXau+8rTuIC
QGC/phLhfF+xJ1Svmj59BOfnl2bYRsUIUIhJb8SjNMtppwintnnS4Jmw9Ut8UShVDB/mEJqAE/p5
q8Q/FEI/RLVmlzEdsFXADwZH+6fId5LmeUurve5W2yJmbzzzCqPt0zGCnN+LrEgs1kSVtCx+DyXJ
qUHOZOpnlnf9R56Zb77erJOAHoHq0380Ggal44zmPkXnpUqOFj/J4akqLV8U9ScVptETXdPIINyH
QPH6l3gvQZ9EbVCQmmq2BskzvSRgEAbc9NczalE1KxThy8zkN00Pv550FrNqwfxQzXifdZrdtiAz
ObNLuu3q0UeZkbyIwdXUlEFm8QzTqtauUQmY/8kZOJeDr4SuwZbgstdljrhCGTzQ7A+zk5yBQro8
axhaSks1MiqVYSPk4GGS7aOAPTU5XgSI1GJHT/bAaobYtNI8Xb3y51fcV99xG9m+/65R/2uei+ZH
70eEwVPiOe5AzFJpegLAhO9f3evbp1GCGZFrbdVvrZTe1ScbsZVUuAMckatK9Lo+ALsz0N1pRY2g
mQKFzc25bS0khBcosGpBVN6b4rUwaOsXtGRFE4XIxCQILTWTPbNm9GVGILWoCW+awPgC5c1PjHzW
NZn7JovPWetDGU2Dz0lvFhYQZQK9ArQ8n7C131AMyHhnF1OKVr92avX9Cl9YwlZ8a2vZ081q+QqE
d0ZSz6S+pXicEVuhOvlUgniYG8+I4GJNL94nsc6gm+lSdQ7Erp4KuerRNwS0UiT+NIqj6cahlLv7
pCOV8kSkqvpqpoWVRJBKc7+YPd2xbHIM7d590xPjio0oSFUah6IFUafSK1Irvt0o2lSeLBFmTjXj
QMk371WPSU9xE7qqkydstMCYpqX6FdDYxRqE8CstrlWnb/MBYXXBAk4N/pB6zWhjDZW1fk9oGmQZ
LeBCWtVuGecOiHdDnCRcRmH3o5cTyxf1daDB1TB93zLlJ6GqKEBnR/o8b128VhP8XID2heKUFco8
jatvvcbuCSr5QOLJhbDMa3P66tyH5AuE20OSi3JSLiD/nRUy435OpTU9Ez5qWV0qZqBZSRIU0zYk
S+Fq81RinCah0M5rMgjyyfCtp2NISfvsOGXgvavXSfGiX3GS00RVel4Sk8d3XTj0bSgRyMowCaPp
ofGu4zfU3C6T/FY9t1rltLL0wRVXplETGWvbCLFpNmWa6WK515810NV0lcfmoQsRUlTJtqZ3X70U
vDXdZCv1bFXlSeCxLIjtaS0Jukai9lJCcbL85Z4mo80xXpNDWjIkRat3ahQtUiUQpm1RdQtt8poV
UfqypCimZdvQfHdDFVlZEh1DY7KDUrF+ue3MjCdrl1YgFJOaydqbZtS7v/Fh/4zG+OU+jG4kbc0n
kBn/rQjZJG/ryTORYNEHyb6Y1CH9OFSMr7xIVflNbvTl4OvrSGSnT7pVpA4/MPo+YjXaJ6jTwFC8
vx6QPDrNf/JrDQXWGjQWzpi0qfmdUNbHdUitkqqa1a7sPAEDBLHybkxw7X6UUgNfSOvc6agdh1J1
zMxMxlTRk0qZTHwKnm9gPuM+XYkSnawbumWVCW0anzmK8a9HCp3u96FyAuUAYkIA/a/ICRAbYW3X
6mTWqu28yPMjXK65rESflcq4SXpz8oKf24bvkCN2tdAvjdif5k959SwzW6pTVqCJhxb9qMVkoDir
MtfGUDL9Q6JXQNK0Qe9WR81s5qovLoNX8Sm3w7yIzVnbBJRBFOc5yaOiqh56BM6sK7Z963u+3h1k
Za8GZW811Gen7eun2Fb8UWrOEGHVIDw1yl3rUEZgoFNaLmhKtwiU7qdWwEZkE6sxPyvh0oOoGNyN
L5irwn3OsBlfbkFOn7O2m3Fsrs35S/e/Crl7NKK5oGkNMFNddyhye87k53NemeTfSQ6qnb9rgvqa
NOlCnKSz0Aw/mkqdhqPT1i8a9sCk9T+EKAR+3ASzbiJ9tTlrrMjfJ1XmZZxopFhfqaQU1WpyKBNQ
ip05bevrxE02si5851JAt8qDqFJIPUuwJ6b1rPZVFdJ+OL2Fcbqp83Srxtq0VtVlLUnYAnGmDAd0
8rsreGVBJsroFhBfQegCb231j+cHrqyYyovAjb51TViKSv+YpCBCBkX5rqm57GKEzZhKMIW29wuM
f9SY8HrKjkJe0kbJFfxG5p+QSTiDZUJHd0q4Qqqrq/gzLXoSvf1UnZCBjm+yn2WkNGtrmIxg77i+
mEr2mVfDW/Oq1qkKBBgQvCDUyy6Pvidd9VO2mhMPw0Z+4i6gpaS8SKaw7Whf3TYfWk5z7l9L/v9C
0Gz/evLzl3G1/zb6Ng7nfzNH/h+hiijozf8+pjYNqM5YPb3yP7kifwqtjV/9I7QG9uMfdGfXKdoN
w+NXIOw/mSLjO1T4oNc5RJ2R5g0S8F9Ca8DlFGJxY80oSmxyvX9yRQi7UZ6c4K4Ck0SEHf4/C60R
HvqTSoNASBMAKm4QuKfjMavyt5NcJfhVrBWyBO976nspTazP3Uo9N45/kXbV1fXKh3r2PfUsnp9H
ccNRSvzp1sZN/JnsRXDt6+4kb/nMMjzWD941dsCNRrRwdxpWwr65Nidt9yos2Bqs1X4b28OpOQnX
5zE8tvbkZuyHlfgovdAzdr4nbroViLDX5Xkc8HOsYia/pSdx2z+G3dOTdrxE1fWdeYBSN9l3p9D2
bXGrnuVt/WjBHADyvo6IMnt8Bu0qPmpP9oxVP5W5RbdvveSmP9SjcQpIxR7KTejF5le3j5xq13uE
RFSvWXe3bt/sRxfoqB4JYufb6FZvhZP+6O/NpTzLB/Geb2oYcLZ2Ke+aXYNktnGFlWzmHsuzZHOx
M1dBle7LMx8s7+0hOCWzngzztNoZF+HSrAJH5XC+C07B1fTkY8kzYuyaPSNrPtQjtd2d1Km3zZoP
78ptosy6/RN06F6ezHl51ezFo3AiICceKVKlH8071UODUwgl5DahdspWCS1Gn96kkCcpN9xN+57Y
3b7/qW5EPOuf8D1yTE89DvuGwjZlbjUQM8wjBrb/eZ0Fu9xUO/lQONEVBvvkpIK2eASOTvCJdnW3
ELPgmA9TmAc3SDfl8zNxZOSbIazIEbDb+2IvhXMSNOM9m1UxPs1O9nJqKoKPm42tzhBVsy+3rdcf
kMooYtr1HusNE7Lni82K+C1SqR/je5FTkM+xqhUJUOMUHwG+RQ7jOvKE8kN8RDeKMTxtcdNAAgAV
gBdfWtEtuZG1Fz26BlDqd2RRnGLyQZwr4ClR6bHkWcptdQPeEc74mvrgns877l63Ux/jnRFvUc1j
z7jyLUajPuhLcqIVAF+XrpNxUca2vHHP8U/8k3C/lxd7Ol8sdmrMhLlHPRmx/uI9PtfIW7vEd2nT
bVUCNhyBNuJR9FqdkeYea3iyJzsWHmOTzeJ77oO7M9LoucCyBK6FqB4839OrPfEBrqhaP3maq8gd
vORa3pvKqi6BaSmV1eYgUI3L66zYeWfF56c2Mx13r0eWcpnwsVV9NmzxUOwYRXtv789zyjkRDNkk
mwk261Y8tIckALMwN+wJywFsyYE53OvH9qBcmku3L4tpT+86Vlm5ZWUeqlW5lY+svPSmffc/4oEu
h/mGRcqWWpfn6Iol7HZQntgX23qjHs0jDPMXk8zGCpjK6sZxnRVYElsAWrJRD+rhOdfe63t/YKcV
9Ai1qr1x0q7MP0fbl8XFmxULubDcntsKJ3nUBLmnXBGMcAKLFTAhwrX0hBP6YXKanHQQdyxyDh26
ZVx5UdYWfW8h92GlcGH+0RSz5hpfVJQeaCsV0Beakd/ktE7avnyEHiup3bITSg8ngD/GHV1uhEt9
mFw6hJ5vGAz+z3gr+UhZWoanXFFz7E32qIOQIlyxeQNp6cRCZbmO85rOuRMHqgwg7o5aroyF+zJW
oLsSdyHacHp6w7gHhC/g1BHakmzqVZCnnA6PHdpxWAMwddzzsI491EHrVftxe3DdwElQKrKXOs2+
CVma5p1tXK0RdbVuVhO2SMb+C27Nt7JwH303Y8Wn5GiZl1c5MsAQ23ghdVyDpRfdOOsgAx6RoSKE
8aeYCVeVMO4pfH4i7at+HmWXWEzssFcflTYf9UZ6cx8KMPBxK5fe5Mr8pc8p4qLn7QuXV8almZXi
x5O9xL7l0SXsBlfyjRmf9Y/ITfaYO3biXnAmRG1sUua+l3uBIz6edmtDK0RQ4dE9sFKGdXVKT8aO
KTga392VXqIP/zis/CPRI4Bj7pl4Tb/NbXnZb4W9e+Y18CnZ3T9O9u2j2gdO7D0vWB9nWElXjNE1
RrCp0/6wPcMjH0/vr53hqFttz33pUXLUj0yk8JXbEU85PqFy4gEZuBHMhSszKwJe2KA+hpPhzwGq
nbLThMXVXZGuse83w1XdihvfNs/5BW33suNjqbPS2J1sU+OkXMGOTBkNSawby6S5pifQhe1mnI3r
C12TOEwmQnqxa/poVtjDhd2mYLnUPVwqec9RKd+ymMSfYSdCKepfs/bSXCnPgGwFkuuO6+R3FENl
+3zx4mMDn53VXCD7+Qe0jPkd5ry+9pfZRXfiu2KbTnifsCvZBhO4R3cDwN0TZJ5/KC7k4V/37pK4
U67Gu1zKP2MJTAfKYWHzinRp7ygIdFK/ju/+GUUsjbcuN+UWq4KhOxogsUYD/fS6XXlOLv1KBrLY
7fINWM72DbplOZPdWewNzNqEurfNvnAgwYrLzOluE7vdumPR3xp1Jt6LXXknd9fsXucOsVLf7Ywt
7+/jhhAPXLDe8NnyHJ+bnQqVyRLh0gVv3D7fprfgVj+qcW3yi4mUTsStcaIG/JvBhD+r9+N+ZjOz
IJRx4zrdqbiV98RhJQQ3yK3qwfRaD4utHuNzO9qdBv0WOepBONUeNQR35NvwY6o16saRH6OlAvtk
HtG+G/CmzC6GD425rfaCPbmUG4ytPOUd0XP3r3u2k0F1bYpdtUOXI9bXGaVc31uIgIi6vfPX84yA
47N20S7cPzwPF9aG6fAiE8/ZBIvYntsD71Hdz2YBlbgHiCbkW4B6dyCQBwLVnLrHtRUDGMUtGkM0
5/wu5XO+IAB8/3W1Lp9zQ0C65/7HEKbJ1T2iwdvtKGMsgn4MwOkUU/nAm91OPKQ32ZOIJQEbc9Tj
85zzP5QsbEVW23CR43l/qMcVxOVZyxlfSRwMfrXGZl1qxkGkSj3IWI/Ro+nwaF5nWvvG58ml9+SH
+6jW+l3C4xMfw2gb2Mw+dqP1zAem+RDy/xQUL7fBtdvVo4xP+BIg0/c6U8IqCG7y6Li1XsF1Rnuq
HvMt03APsa57w5YPRF+7XYUfV4+zi5/1uscHv53Hd6SsLMHRYpJN+JIHk8JVNMOx2nViu/s4mom7
yMtsd9dttHO/ykMrvCvL8F6ehMPkrO/CWwMuEl8CoO1J/x4eRBg5MEOEZEBrfdee1CsxaeNcsTQ3
gSdeh59ho+6Hx7Atx9d79o28Srywnirb8hqxYpRlZg/b4jj8xHdzJ21N0L7itdtKn88PcfeEguVN
zgLoOHXXn8RdcZybu2Fb45zY3PAqnoatcJav3QNArLsPPGXZnsyd7hjAx72tuU+O8l7dKfjaEQOQ
d/I6w8Tt9Z22jWzlHF2Si0QiZcbjbHQQupfXXXeUTbv2v/uTskU6/GQ2v3jju3XSi7Elu+Df0THD
RRtVyHNqfpg34wDaubJfd5Z9Y6uOuuemfK0/dLa41q8K+ndN6OI5qrkKjO8xPfbrwJO29Un66U/m
afD63eT4dAAtf5LnTrzM8x2oHjI7+qif3K8onXU/1RneLW/lTncE6lxt/VvsxBFw13KdbcN6HvJ3
uc/BLdar1BuOzVE71Pset/zqngiXVFvdFkiDXOoGXCuf2gH+BRoEcFTztEfBtZnEEKuLxMsToReP
tpKrcqdfsmzaeNVWWpLxdC9uBRCzOxT34UDOX5xWnnkSmeYHiRxCKh4zYvIzFjgvx1eUhwl/OP+W
r+pItQLse5R30THy+tWwZcmRQUZca3mtQEM9ZIA3OSNA7ojnLNTOhgfvIDp2HX9KdnzOAfZJCzWj
krKlbMK7Hs3Lk7wTr5lX2Mq2O5L8I5y4kVkQLZKOb+5JOXaHDjCGV54qD0ylcoxv2qHfmZfkDH7W
d0we/VSv6lXjT5vDcA+dahtfm3PXzpvDkx2fW+0FVCnhvh69toeGyox5zJFybG/DQcN5hjVwTHxL
uVf3dtczDb5jsCOWxfYF+m+YS5hgHJSbewVNew/O5ZqOMUtpkz2YUPNaeMxS55W3dqV+1+vhWHnM
nnyKEuj3ZTVXT8kj8pojs5R6LJ6NeOoS/pl4yk9wzLzu0T0SDjbXBk8NV8lzT76jnvRr4pk7+cpm
Dau5fmKWGAsDGR4mbzJbdUDNkJl7rVHzR9hvvcUPW/7BVxiBSt4LaiS6H4vTW5Fu8emQMoSefEqF
OT2meI8nUE/tiasFHmrAvCqbBs8Ke3MqHmY551LNUTgz6J2y6a/ShmrYjCE7hk62RYrpkU+gYpg1
VMeJZ6y5XMHZHPaRHXkDW6WkxjqDka/Do5YtkpxoGgWHDiWSHhMPuO0orm4rnrgvb5QQWJBLu65P
oM/FdXTsV+iCk7IUT+Y1O0YMCDAhy4R7i+vmIRySR7+Cv8MKMncxvGRpxpMs1ROhuIobNJ551U/+
jWV+LIQ55HGI5kC7rz34Q1LOOFrXHqWk7/zvtb6C9aPv8pPCRRkRD2Ne6xP3QhWxDvspZQIO3aZ6
8E5FIGBXO6mXXpKjip4Sjmg6FM/kHNjy1UANT879lW9WD+kxAAXUd8pyfGjckn3mRfZ41/qE5pQ2
qLubfu2d/uTjXR0Z8z7x+BTPK5/a6+SAcBh5dsQ4v+XIouKKbGFxZZ4ilmTkISrcjS2Ft9bBI3hU
j9Rmyq7BpT2lF32HoHV08LgC1D1rTdyxsaVNzG5AYTKbdoni1ne87siYjPKk75oji5QlKq7EnXlD
dffTfpVQKONiHALG2DujYhy2Ph3Q+QduGbuBYgdj5YkOPX6V2c3SJvJYOVT1G1eTeBJX6jW6kOTe
q3t518GyYrkNFEGy5JW0YdGshIO5U7l5jy5O7eEHY+UwnG9tq4wK3b1VdmajSfhRHfS2DMwcatov
a4k2umBQXuT7cTfdfcjf0SW4pBT4G2bdJVgEq37NZ8efbb9WHcZzcm/x/ZmPrgq2h2y/f3D3XNL/
RvtjBpQtl0wuLnXQblDeb+6+uowWQh4nt7CTo7j2Mb/6t3kb7URimzdxl16Ky2i9pC1G/IWPq+7Q
mwVTweq4KQacGnFd4Arn9+qS2a0jOvo3qw4LLq5S9o+5f7LOlaWy7U/DDzJmiUIMvIlX/8Asr8QV
fJqDDmFkJa61LXkraZPaeNIb/B/wstNcmsl7NICy7B1ccCg8/oGnuLmYFIZaXX55F7yNifR5Dt2p
fgmgsXF896huSj/ozhNtPerxAsRmZSU7sumkrs15dYkJU43CbkansBbeC/JsuDfDD0lRfJNb7+Ds
m/vMzlXsuKqOteYp4IX7CIL5Njmoe/8urs29zOGgbD5cDhQqfukoRIIVyZfrCAcu1a6xJcZhsEVc
gtGg/ODf3InGO+6NGyBjp1+zHX6o4TDY6p7v4gVsS5wAjiKsTzym4YLJH08T++KiNnNcAVxYKqYW
Nq3w6O9BTRM8sMIeb0fahVzvxR29XBx+ABU8cK/is+Iz5/PuUkE5ckYPlpRoe2Bwip2YeMl8GE93
QjPnczGykmbVjshbh5MRjHVT8IY5+cuE9Aw077G7GXa+GcGBB2UMEhas1+4SHpBqfOfX815hGnle
VvulEpEy4vu1EnlocS1tm4u571g5rsPKju/JRfgJqIU4Pia/pa3o9CkC+TWTkjjFKI+2GQnwH9dP
ObExFQdlG0Lfwhlbd5txjeg3Bf2GQWDzjRbHPXVH/pKvxbGUZyjz8CZhigsvLmd4MrcQ1YoPVECQ
v2mPch9iwuKb75Bzi0/tLttO8ESHIzAc41jvtKP7nOa3dm8cxb2CtxMTW/NCxx29HVmeVlvj2JJL
h8fnYI/3sUPVzD1v/TLi6ZkvHet1sXUv5c4/tfsEUsJmOGfnZisi6I0BrQh/5xKf9Eux6e5SZymH
fAdGn+PFPTyVt+rcgOo3LyYiPah2cUjv6V205Ytwgw4QnYsDCU5zmEG14R94W/gPFbyY7jA4zYG+
LxNwy9nd2LcXmLLqa8a3Jg6n/NaGC0jMm4+ol9clhR8d3Yn/LSdOdqeYmLA3SCdb4ja6Q564Q/qA
AKKNkQTuU9zBCdncCuyDXsFlZCSgJJbupWH48bU6uLZ7gfhDoY27a6u/Hq674wgp93xXnJV7uzJp
44C3x0jHf1EG5cCf0r1CWDhAxVY50BQ1d5TDcBi6qWu3K/dUnOuVeqmR7q7DA0U8m2xTrgfveRPo
IuIo+BT4AD/Nw8VZ03fFQ/0P5s5ruZXuiM6vohcY1eRwaWSShyQ4AIlwMwUwTM55nt7fHFkWCdJE
yb5x1S/VYcKOvXfv7tVrvSYnfBTlI99yL+ocV5z2GU4OHmRjR5Rl0wHn1dxbH4M1Dd9MHEcHFugT
voOz99/itwp25NHzXXenAkeawt56Ex+oYcJz6fc8Kvg8c1bY5bp5Up5LPG2d0t03XA7/4L7q5+G5
ecFLP8EYzD7L1+5r/YgzyM/bLZwI2w5w40nc43A07/DR+XtqHs4+0XPCsQSM8Jv9g7oTDkyyeK43
w329Vl7MPf3PPpoXXCrOzAzHg10fvKh7bib3UFCieQLdgBeR8D9q9HhRKU8k9o7dE1fZAa5LDJgD
WsZ9EF/lvbP3cOcS4ndP7h6H9NCwAJmN3HJ16ngkcMnilmgxX0onC6eTj/f32bF7h9yKaNbb6KIR
SnwtcCHl/egRcmbvil18VDFXzHr0gRw+x9lUZ40HVPoqHoxnhyPsNfpo96EM/mDSsGA4NX+dNf4d
LczXfDu6rOMSYVvEGcZV/LuA++ql+5BGRxIem8TEv2RFlA/3zYPbBWeXHnVzf23xHRxjUZv7B8y6
exk+xH1x4pcSnjh8HO15p4Q1qngWja7X8KF95MA4Turr3HpqH8cZKE4VotqHZvRieK5+sOr63qKi
YvTP2bPqlHfTQ036Yd49lFvplLNK7UY51RseN/WmF2cUlok7mCKwYiypnhXv/ZkSrf7swSr1vlIO
SjvJzwTrrIMgLagjotiKlxD5iecSu0zPEj/n2XIGonMId6Px+mSNdLva++eCh9pTeCZPvm5JPjX7
eKdsif89q+TBjLfusX3SNsleRvzwdXjNiRg0W+WVgNyp21NKLM1CcgHdPiZ44LGvSSJMzOf8Q9tI
rzn1VR/Ka/4Rv4xlRq/dGDIlqsYXGfv43jwaRKVLglHpieAgodphn5+IA4s9YeqKXyFpRYhaGP/S
4OEmjFw6+06eKfj7sGW8DIRO+X3zw3hVcKz5j/MVb32Mio6hUfLq2tz8ENl2rP7f8HX/IZF94zvl
yavm+YnwkUUkk5A5/6KdljaHfXpyCZmHLwQuu1cAuNKrc1Q23YHf0Y/Da834CNvevhAmvU/2+a59
EqBV2hfYFuFx81m2u4Nsc5Ie/h6FY0RsAzcGs89JCO9bdSjPwwYgTfdobfOd88xycFm/jOulH9Wj
cWjPw9o5qjZ4O2mtvfFnsu08G28sL5/mv1iv9akDzHdyjmMqkmD9C2NgAMRe1+KT+ECW8Ng+9XZ5
5qR27qqn/lyfIS4lshm9A42DPWlTf4xBWKjkKM3dpB8Of6BsPCbe1p/jD+95eJSREiUnIN/Hp2o/
bLTtsB42PT1pyRcQqPV33A7Dgee7CLPB2PWB0LKxCV+i9+HAtTE8Ep7vn/7G8sOXcJefK3VSnuNd
tXd30uu9tmWEMFQ4Y+xbIrLsvpB3tZtnYUtMe1irNnFhkkwU1W07aKBacSIdhDfjreBVYANL3Ppn
5cCsCG+kABg/lees3ZYTkZdxuanXIy5wrJUsiewBAXtT3uJxSrjPyp11KOG62bIsh+Kd72BlRj0a
HPaVvRNPj96pCe3PgLW5scSzdeASPQdHPlM68Z2CJs7RO0rcAB3LHTbIf1QzAmohnC7u6vFl7r2P
+Qhjm2J647jjXT6WnwI3LbG14rV9qrlIXWo6t6LtfwxY15hneHJOMITsMw63PctkkAAG6vKikXpu
n2Qb6yLgyo5LP8QnyDAwKWlDAgQz5paG+UIm1ywf0w/l784z3npbfbojC9h+sJtZWmq7u0nw7u7q
j2Y/FuNtR5PsHt1TvJNteseNpR2srfWmsz39l/6pCWYpGycbB6naHelttu0ze5T8s/XGIn60Tww7
roimWwfpINrKptmPB0kOJUixr14tDhQTm5E2Y2u9PpPvu3WMTzIE85bV0Lbj4TNmycWj+8LB9AFz
y4kt67GbyASw26VN+0QWCNs8RqM+nbFtDg5djoMpU0VIfB29yzsOxYO/07YQPewwtWDejQYk2+nO
e2fD8fk2UxSOy1O9R+/Fu3HIWZbRKsWH9CPbSwfqCs8tH/RmbVOHwkh2FM7MACjA2MbjgSG86h8G
VzXRkqNHtglYAGYrn6HpDt67V/GpfTJI1bsv9VkiDEwVLDOqntnWbFfvSBoNF378WO+Ia8Q3iBqN
ewIcDMF5f6EdKIoNjtwBGASuTfbentmKIFD7mcDxUkNT1rI5m/d0x15snrOnetM9V88VL5ZHMiZ/
nTpcO5o1/vDpFd5X/Ui07l2S7+TxDnEIJUJgwU/iR6qwd+zn6pnNLW67I/5F8w6fy95/xVVjolQR
YEFyLGV8n+a9e3dfCy45HRHoXX7I8V4ZY4NB8C9CeufhBfgppoQJHYunwhbMablVR9eIC8946RmW
uZPG4NfomuCDIW/yggOMnVLljPO0aTfNUd1RG95v2vHjT0DJ9917dsTTfUczBD/SHx3gY09/8o18
NnfOrtwQBkTqmFdKN8mO9Fs8j3E1ipHeGRkEg09dN5HMObEzho8nfKye8sPwbJ5zeao8F6Nx6/ij
xdHJZrhcO74O+auQct/Hspp2A0XKGq5FvcZhi7i17ik+P1ZHicjh6ALUILAn0APUjxr0BfeVjduj
/glrplN6bjftI0X5z9UTzof0wtW/pka746M59OhLuqGz5rklAEhx/eiajwvBCkbv0dE8S8/VkS/Y
IPzI3EFN8iQ918RCu2d9N74EmBN9p5B2f4bMZez5a8/v6OfEnRJQHMfS87ZgOt9hNmJlDI7vU8Ev
DBjB8O41M4dGnHML9co7LclMrfGSH9hMgD+zY3ke3Q8MQT57x2T8jXTH2RcRNeTfKiJBwKD5UXpu
z3SxfKR5rINjoVvzV9aWOe+em6e/w0jP8PBMnaOx5YBdOXbPveAd/R3n+0F8MI/YCUZPGHi89qw3
EplUQ7xhY3Y8zDDjMdc7bLpH0TYO47HSPvljLtLacrXxujjQlvQv9qb/ChH2P+qyKk6Rf0r+MamL
91P9j/TjH5vqVIGJ8l/LSxDY/5fwLsoV/8/wrju/8M8M5yusiz/5NwOwJv4TgSTDAAwKpxlUy/8u
mZR0i9rHER066nZoY+njv3Fd6j8plEGTzFQozkXeyeJH/xvWJf1TVSlvswxVEVWguf8VBbBMzz5B
anUN6vFRY8Uc2ccl6oDHn3+qANbV2i26ktI96P6nsJQvUiuHUSOjiqIUQ2NqRomwyAHmT5NY6WZB
4e0Kl6ekHlTvYq2cwi56NAGRGBbIqciF4yDp5aVfttE8T5Jg1ldiMquGMJlLpafefJrq9b+Qv585
Di8AwWPvZU1WJM3SRJVqMZV5+tx7BIQVq4ykYFPAlmEmyPpYgMBTyziWbndILZ9Q9yA+oP0LdUex
rlN1nsAe0nQCT1FLWTQdD+LC60AJ+/3aqtVHN9YBhT7/3k/1a0Hi2E/gd7KiiXA3qyIVWV/7GcK9
XEqGKNhmCDdpl6/CxJ9mQwXoKMvfPJm34li/UNckNYdUX/huqk6shDIPMQoXmh71D4qYbiTNf5As
SMBSXzwisbAJtLZ66FXyKP1QTFoIyxxLmju6QDi+MhdN7sFOEJUflZ5myyJGk0HQ+/esjs1FL9ew
ehj+Weg06K268FbwJNhmvNsi3fiCM9M9PIX0miIBZH7fdhxKk8zFOBHYhXWx41pgyINuVabtJsAB
By71oVeXJQL1k6bt/kRuJtwJ0BPlYT038hAeMUWe9nJx17oaT0Ar9d+CQT8l6YuogimpKfMA918v
Zc+s57oLbW2aLB3K2JOAkoVhuFFaH7aT3L+NHUQTg+YOCc5V5oNyyF47PbpV2n4Kr/+kFxeddNTR
2oqiu4gcUhvIkMnde8UmkEXIfHZ17S1TXbzx4m5hWMNMBJVm/NElDnVYufJsnTYfstxPhAIa3QB9
S7LRgzutU/k+ciHjohKqBfCo2sn4jKgksOlbL+8XeoA+ncZMBJT9aJ1059bGjQ7JixPHtpQ0K0F2
Xtwi+eNYMSyoddhPW9NYRaEDFlk1l30RLpVceiwMVHqJTvTD1o+XYgHZrCrORbFYl40oTFznPY7y
Y5g+O26wLK3ioTTMp9TPb9XyqA76bdS2t7rFDjWLVdCnayssb4MoXYtetzRTWLwhS0xkCHgM708U
8kGbXr7J2DVCxSNzSHixR70EHDqI179bELzk37aNasrooYOQlRRR0y9M3VcS3Wn93LJlJYOVaQxo
5kS0lJbDajBJNloLN6IiIEuWXt0A6aijdWiWRNWFqJoaLZSyehXhIBXqSdC6Yx+wrcJAhf7PjOei
Kx51o3hSZHwlQF8mReMwQ+UGrxXQrj4h3/TYdhCb4FEOFBa1Ix+5AKjOgbCPWJ5al9Pa7w6tyfQI
2dHxCViFttZwG3s7ka+UhAiAod1H8VEHsCiDXIkDZZGYN41PSLmKeU5RzPqgJ/1rUQFglWHCMndN
25O3qoxVEDVbq69fci36I5TJsY1VKMvVet4WSj9RpKNoyJMM/kNJC+duC1G1kRMCRVodMqtMfygF
l563c90vqLSSSN/75dqI0wc4AfpZqCRkTMgmCzmgFdOf60Jph9bw1KhUEcSQ41W8KyviT35Oc1VW
5zNFHJVvVAlKFOGuF5Efzf11MihvgVTeBWp70ESqzKm/wCUD4qCFj65a3zaOOG/K1ts0WpnNQt8U
FpEEoKCMp4F5VhFGGghKdS6ZP2WArK5K/uhW/OQrMfURPoj2PJoNAaedVj62CrqgqndTFjiwivZx
ZdN9pRMYj23EBZHG0U3UDUE8g67+fL3kqaSZnpLyxjc7m7tm5ovtLOL5hFImLnFmczkRbuknqkyy
SO+1Q5b4KxG4gKrpf9Qsh3ydIlEI3dBMmP8/du6iuLeEgkBXrFi2sxwKLje776O3MsRDdIS7Dk4c
g+yU5SaLttqkIkwmhFCo9ADtmU+k6C6HVyDViqUnm8srHft+wGsYqTgW6TCDuBZfZy3RUJo0Mk+2
XVM7OeZDC5NLKUDZnZvH2HCgESpnZRu/yYI/00JpkWv19EoXvns1lDubiOAhQmLIsnyxcKY5SDLq
SabdLJpZ9Nas/xKgE+Lek9uH/mh2pb3vQ1YRTkTeQTF0RZQvpfe0EB8qikzDLufe1ryFJZ+UaDkz
J5SXopn+e2tj5/9TBTXuyi+NSRfUAgb4fKcsLcNO04+okieafK8UVxR2fvALNfQ8oeSARsAwvqme
1ENaqA2UFrZWtpPAfasbZZHDTBc47tzrYXVKkhtH5CWjPLh6OdPc6DVQ9ekQCjdhtNZVaJ91I5jW
WnirBuA540y5rQXtVon8OWU514zh+5x87e4FT2wtK3EQiLnCgifb2lby+SgfUM0hi0cIdBUdISt+
b59+X4i/9WZfV4JWKYyT0Esb5ZUu3LooTtO4NZikkaOZoKxnwdIv3vgIF1OGtRC7uzR8DsSVaq7k
VX1tG4wG/kvrf53jT657zIlbeUKm2IMCkAW/RhMiddE0aD/U5W7IN54b78USxmQjvq1yWOoNHR50
cyq7iT6RynDfqfch5MeiGd1anfgqxvFGEx2igcI8k4BV641NZeSr2G8yRZlYgbSwuGI1/B0RkIrg
Jwtqf6FlqruVlm91whF64G9VWbnxzUMMBZPMcWiVMKqN11InPIiJdbTUYqFJnKNDvkzDP/kgnTKx
2kVKBZiiLZcUkj5ZgrrQs/YKp/ZYDfPrjF2cTGHmOS1FpoodkKWIw2Iy1JCvh8ZjTY7XbeW5IqK9
DIqxke7QK11AbTrx+vRBLMS7oLjK73qtO+Op8mkBtaIqE6kZtw9qKsndKBkCp+dUKaa6vpI8SA4R
JFhas2v6tT9tHMTeRUgZJJm9e7FtgzTS5Bz1SlvM3nJlb0kHydtb6RVhq59G96mVy2Oq1ajtNtDf
tIUgpsjv1ivvfQLov5ugelGU9K8r+j9jkS6X1G/kWOe9Ybfk3k3ZnIZwV0NHA+eD48LJ6N02ajBN
KmURDc3M9IhBleAno85GPnjhVAYFmtKs7gpcmvxNKRWovLJ5KAnLpE4e3EaylU6YjNKC01Jng8YH
b+jnUbsRi9uS/6/amdfAcAylotWQAYjK16bCDw48c53k4lHw0/nvQ/57qlza/eeJvdg2vZ6IPYXe
sq1Jb3EKdSkhOII+pRzZiQy21gW0YVhAKlPjTxAZCykcRfnMh1Am5CTLz7HnT/0qWya+/+jwyLvS
vWvrfvG+CwrYWdSUdQ9uVFJFvFfWMfsaDHOBIIy1TBet9ujOrimTSl9pjf6XsyYi2jky/nAkj/36
ZE2W1gt+LdaynUCVHcmkFXCg0/pOS2ZtC40b78tMT+YqEoWhMcykIN+7rb4wIv3KwfzjtYCAqcy9
+ZfQ/sK+CkWtY7GgJ84zFZwkbe1y6c4RPH5s5sHK2bSzdObN/fKK1/OjWf+nWe3CL0Cr0UiqgGbT
eJ3Vtiok0zqyUz27+X2FLxXs/2Vznxq6sDkt6HohsWgoDrt1Aple6fv3qZYsDYmrtmuncVPPYmBr
FQSzcdUsXWhZheZoatbEEylECcNp1Q7nTBMXdef9KU2eawgShcnah7rXAkDSpLO0BacdQAuOSOQ1
E/phj35xUS9MaDC1pHTVULYLKANhw3VVY6qExlqKknmVeGu9SB56McD5EWaJ8e4Y4o1DkCWq/MdK
F67M508G/aU3FxYTJbqWig4Os9LzrFF4hNXtHwHqYum1RAWqUdYmtUmDA7Oy8MfR08deHQlYF3n5
xyykZRZzenWQgcfaFY24H0yK8n8VaTAqSWHTuqj4VHy3ySuIkuy0ol5ePNbdx+9bSfruqPNW+NTC
+AL7ZLTVkEeCr+uSLd7Wp9bOERkYJR2sZfcgoyxjXuGfvDagC8sMVSkkDseAcoNyr1OCx3JlQOPe
vzicPw/okvfL1bUhdmtNsgu3nOdyN1WI51edvDFImbhCDBDCX3WNsYgc7d66upV+OAO+NH9hmk6S
m1lqOmDBFiayOv1Dt/Xno0oJW6SdSfN4Fm+847Vb+Noy6hf25KUIOg8d8yqsxA+oSGbDyphrT+0s
WBUQh1xt79osX1hMSClyZuVsG68yXqNiHlI0FlOOQP1QWggrFciJbNbTMNwIRE+uLPGPh8d/9uwl
yWAdhbGRiDRezeKTBy87lT12tBCm/lRX5+SqUEVaadcOiWsre3G9DfkgFF5hSXZ/ay5LLAVu4GnY
TsxsoizbGRwrS8ScJB4gV8Y7muBvO3rs2CcThaZzaOFqkexYyv4o6Cr0zSoedla4l2Rh0uXRFfa6
a+1dHDphxnEEH45kZ5pt6SdLA7UUvTgqrOE9z3jI6n5fzx/bUyC0VLVRB/kyHq12gyEog8gRJPJY
6aJN2cWrmrJEuQbdLEvo5Fmr35v88Rj61OT4809Tmg6Np5WFBBDYQzMuguUarMbvTVwb1cV20Swn
9w3ST7Y+6LajuzMjDBZ44su5OGQbqWmuRH3GVfm6S3RNJYkkWqKuy6p4cfD4eWlqVdOzPav6sar1
eZptJSmeQ9ID23G7+H108ndr4DaSYEpAPHOkhLk4yJuhhe3OKiR7MKAaK6R5b0Cz40dT9uOizeQN
FMM3Y5Rb6btlRza1S9I/LTzC3qMBDbuRyXYfP3oFAWM9nAchlSVWB3lJi5TFayp2sJmB6YtJ8v/e
8bFfl9P0qd+XPpo/hJLhOTUHV6PsG2vmRcNtXVN/08bQifMgleq5Euv/9bX3Zba0i8UJhgCWKZdW
/cCbhqYFJt+f/T6wn9b/88Dkr1ta0xCwTftWsjXxxZDTxypH5dJI99BFTv3sCj/kJYs0HigDkiVJ
ImHJda1dnP9VKMldWcZcc5RKt97OShtQ516OfAuM0DogWg15FpLwFc82bdd1eTxxQCiajTFVleze
ypp7FV0DL4yvzMN30/7aswvTTvwgdPsoYIEH7aF1hqUFHO/3qf5xD30a/IVpe4JLCk3yJVgBqAZx
wN5baPi5ADSibt256dzQHyLiM7+3+vcl/W3rki3GDzSZ9ssETCSodZ8YLp4N3EJi6i4aWV5KVKFk
yrPr3LcFOhsAUGqSIii4v/ze+g+ZXuZVk0WC8KIss/xf95fS4K/XogOOrc+nelje9BVLaRl3mUZV
noV2u5pPfRexEvgeFePJ058jBzxP2XG4VgsjP/tOP81hWRSjl7bqrljYj2vyqXsXl2RltkqXhCZQ
7qHao5e26JKH2CUeJhGf7fOPsNHmhRA8XZmV7+7z11m5uCv7JPIynyCu3arZbR/ha8XI1+ve0lPP
bpDP28y9L2XlNqiaWRgkawNtqlhcDwnxUUdZCeqDZyApqrFNO4MFDRZ9/dELyM8KV668cX2+7R54
Y0QdilBLvrwfmsQtKgIkom12j4oOVDHXlpEXXbkXfnBExwn5TzMXx5ChRrxLBUm0nTZdDt6rlCYF
+gu8wev7hlzfIMAFGNQkjdyZ3pazBA6SrLhiKj+eAZ86cXE6ZYWkyL08iPaQN5AzibNUvpb9+fH+
02VFlYmmGlx1X81BD9VOET2aaGpKFeG5LoM/QUCNbuBeOdB+iKtg8MhDKwqEvLhJF5bXdX2Swpcs
ktvgjSlP5XmO8B6qu9yd9iiP4i+cKy7ZT5vlc5MX1iSlkSgqcgNWSfoQY/mu7JK5omnz363nh3Dw
15FdWI9CRr2Gf5PNAoh9mKrIQSfIC1vUSc7idgJQ9KTMwZhdS+D8dFh8Ht7ou31y//SiiZPGKUW7
qDL4lB8NAXhKC0lbTEUlt1TeLpXo9Ptgv/uDX8d6sWGioIjrJGSsQYBamWTeBoa/KwZk4oLSVlF6
VQmP/t7kD3GwL20aFwEpPxGKTgd5YCMOJ38Ua+Gc3nu8RcM/hGHB+73LCxmtjauvw5+M49P8Ghfu
Tl1FmmK2tFuiiq1ZyJfBlYvGMbTwNvj2aUbrqOItruqDfg9Gfx3wxekj1pUTq2IHYLZq7tRhWwkC
IIKWtMfC6xVodvdyiXRh2tv/NzNNWpAstaUB57oYcU4mQSjTguOgTHZqVt75akHQ+iGDiLattZtE
0JZd496rUbST0nopGUTJiRUslL+xa8rIhGvRyJ/PjU99upwMyUhNI8rYcdWSzHjYmbOIfeb0wQ2z
SOplX7vkPSh/KUrIu5NslYoBchrr3+fmp8PYHGEjksZz4V/81J+MzfdK34WhlE0ICWAg9atkuHIL
X2nh0qeXjVDWsyCCXKx9DDqw7Nnu9yH8eBz+ZwiX7ju8wcSsCCnbrZdMYz97CKseKpVrp+6PR8Sn
Zi4WLKlCR67TQLQ7YMEiBIG6Swo1yhY9IPa0QpuvuuYt/+jIf1qdS0fekoGiQSjM0KaufJtyV7M1
oDDypoCjluqsq0Zg9KaVZ+6aygQEta6FN356uHzuwbi6n/ZHX5uRmOiMWs59MraQP9sDeECj1Jet
diUldm2nXFylktAIXmyykLVUT7Ns7WbS5Pet8qMD9Hk4F1enovltR2p3PPuCrbHoVv4S5wcxuL+y
4lcVey9VY/++xD63d3GH5oWpVIHki3aVjdLezbp0PRAv7tTKqGuT3yT1TwQ6W/b6SeYot0loWZMo
h7Gzd5NZXit/NzTCehAD+eq91g9/+rh5jWSNOpca0qsa1fe6HhZXpmncy5fuqGnqomLg06AzfNFt
cvmdBeU23QYgUm05h550NHZRq5Zn4gqG2Svt/XglWTqvF3Q3gPteHNC60oeD4mmDLT2KCJGjQjwi
UgBee9Nhipr6BA2pNUnm5e/t/nhyfGr2wqT7IIZZFRZiO9ZNavpvjRhcVnJtz/2QhNU1mMahvOVl
pkp/9Sg+2VBs6ZXUuTSThzcqBDEClX9C7c0GmIzTgpepE3VzgUyY7wIFkpVV1TvzPNQQblaFuRtH
tzFwsqQiOGGRtxODW09Lp63w0KWqtcqi/iWElsHUShKyFWopZ6N61gtwh2n14sWkbfPkj+pAZdIU
N5YFd2TX34MfXbjxjQ4QMszv9DIbFQiDhS4g8yXqD6oLwtlSNCRLTFTrcqTH9C6hSDa9GyzYVQpq
zqAcQPMu8dA8C/sn2ULrLOimWgl9tO90qx5S7Npv8W7KaaeaoAWSN9HflFq/9FDs86V3FbHcmoLk
oihQoM1Xkbj2YMMpkJWjoNPq43npvxrGO4zwsyYXVyHFyX2v3vZwXdWCMgvSjo7eOIkzCfz8LQKi
l+j9MPez5jaS+pvY6FZ5CkUM5cWN8dTl8p0fR/MCWdchbVYtTAWkPZdq4T0WVbS0JEGchjWpYdJR
ULuTegGTCjV3RFwZkM/wIJfl3hEKygWcuJv1effQNDpmLdz5DakDr5wFGqQT0iCVCyGGYEySoOsj
7kyuzIU5cGgBerdN6E9VIdhkjbxzm/pgCh1F/p27Qv/AmZlqs6vamhrMoT43hXbl7fDd6xwDQqaq
yyDkJaQvLky7TXI/9ROtsI2wnEYGT3GoOWpiuCLJvBQV0EQ/VtAaW9pKLUjR2FzfUxNJXzCgYJjE
/9YEx+5YOB8g/S0dkNjX+2XowiQRhb6wC3SHRD+clh6Clpl8xQi/vSkumrm4xrQg1v1BHArbdNuN
q5TzOC8JYmoTIdKemubQpdmdlQ1XWpXGA+TLOXrR7MWN1huZknlKS2n23Fm2cCbIZJtG9TBx1oWz
HhWZ+X95ol00eHG/gRlUnaRmOgcXkeeqnySqSpH71TNt3CW/DexiF6GBYZRZoRSoun6oevOQ9dF8
KA4tM9pXGnsIRelC27lOcy8XzqwdqR56qAVUba4Aks0Uf9XnyZW9/YP/oIuUaxBognGc2oeve0kF
qeu7bjDYeq1MdA4wpbmSfPnpTYxgiwz2T6VaxbhEUcCiLgCyLXpbGwkkfdtdFQftDk615q6Yd3NC
S/FaXl17Ef/0WPjS7MWyBkADLY9wvF3MWrSJR31nuLhiUmo1AD4LfriNcvP7TlJ/mE1TtxSZFIJI
8uKy9CWNdDHoHL22fS/VJqKCaKCh3w1Dt1AHcVNCB6FDDdjrcL7A+IT+AzIqlEbrD0UabLSW70fO
ws/riai2z7raLPpyFNF0ZpnTrvqASnkHjewWrUcr34Vps4hcdQXHUt6hB9uGaGTBT9mvYx9kPrR/
cNuvujZ8yN0SaYNq3vvSxLKcrWQJG66Xx1jQr3klxjfzVXWmQCf3xduI+M6FW0IdRagNoVbbqfDg
1tWyUEQ78yi4F/1m3tUD3jBCv0kjzvVEQqDGxMAtZB4ElRK3NED6XWsgllK4hvoYNQ4vsUsj2ahx
8SE5vjgnK/ykFKRmhN7tp6JlPlaqD3dOY3sKarOxjGz4m+as5YI5GOO1mpbdCLUw0eJSerCMnrr4
EL2uouydhVV5t5Jyb7oUKvJ0TKZ9b9l9caPKLRSU/Uvf+O6yGbSpGlPBpCc3gfLqSI/tUCwKD8WF
qloMevZHhy4wqRFGsW4aR56ZQTjP8F3V7rXXToXwmoT5rHXKW9F6K1NA6L7Rb6ghmESt+yIOkL8F
/roP3QctAt+YOqignlGleVLU29LigY1Wjbnq0mQq1mk39ZJ+4nQW1SJzv4F9x6FWpVbuGk3ahoOK
qLiGqLs60VC15AGPzIu5aKVzpHfLqlHvZR/YaEIFsZ7MMg/96KC7GSjcN8XsVZOqU1NRci1k5nnQ
022SuNtaHeZVWpN8iz9SjfxH188tEQFQvb2jAG2b991RigzUoHNx3oKRahpziRCbgzMC7QqkMoiB
7Uwdjj8clFoyVopvob6Im9qZ6a2vw28Txg9dlN7E1bCqQ2lbYRSqVczL+MOJkGk2T32i30kU5XSi
Oc3NAFED05xLVlBN5Rymj1D3nq2wsKaR21tzrQiVheQPJzXCMW1yijK4ux/yHCHoTqYKyneVO6FT
yoli5psYDFmSKA9Dk93JVTCPReNanPqby3xxwVwE56o+GLwhk5BLyNFF8aRtqqH+QoZRc61F6vuI
Y1L+JnvV0td56dT+PCXW4kOgkETVrJJIv6SvpitMLBVJctbckNxp0T/oAUW9HRTDzo3sfAzSsBSp
SJf0e8+H96U45kY+j0NvVhTlLKuZtcYWUgN+X8i4Ry0QE/o5AQXmKiRWb6JCNAqcNjdRbywCKZuK
2l3qNcvUEBYBp46eQNe6cMNzaQ53gdJceT99e84wSRwcVA0CDFKpHPx6EbVZU3qWbBR21/d/TB0h
uwrBc8RyZe3KhfTTPWyCsaZcjMj+t2ox0SIbUXb4NehMyI20dAh/DFqzyWp3Ucvn36+Ev/3+cutb
kiyOZWkymWxKCC6cNUMJiyyq0vbJtTweIEX1JFNUSMHMLaWYz3lkQkMxmOYkIFYQRumtksMPZTjy
c9FTQhM1PAjc/EFQsqVihrOsCXZN5do+qse5q19Jgl6EaywQjgbyfuQSJG2UGLlwBrAbcgOt1D+6
/i4jDSpp1MBE1iRXPKivQYe4H7/PzsWif2tw/PnnV15MPjfMaDCA2jjdF2xmo1UmWV9fuZcufNlv
DV34XpJCnrFJRVj8pA5hIdgbFYi6hnrWob8mFi0QKuivdedKsxcTOoYyvlyG42X5aXyVKOa9qHEZ
5oa2QEp0O0qWSdyBfjNVWnWtDvni9xn9/lahSUNUNBQc5DF4ezHSuDGHSO8lyGKVafYHdnBwTOUU
naKZOpH3YIvrP9VUuC2W1wIDP/k+FDSBlB3BfeZlQWqmBoWvemoN9FznZvtoa/2Kr/o9tMcZgQ9p
ggehQvfb/oyUJM7/J2nnuVs3srTrKyLAHP4yrKTopWDLfwjP2GbOmVf/PdTMhiUuQTz7bAwGY8gD
Ndnsrq6uekOiNM05Skdbza+T+NccP43dSyE8LxU2NXhI9Z9pgDbQNN6aFeWj2scyDAGCoj4GonEz
Dlslzte6zrsNvjwUJx2bhx2urPtmSZ7IVH7K5kz++zBF066ZnjI14GLWGU7Ylb5jaI2XD3/n4KoK
wQBc0LsgyZ86Y/ztk/ZUUvckTsZ/ndkvpw7sIZEPYsDvXi0EVUgS8hxaMab1VbHoXm+BBj6+qb0Z
YXWuWZWcZAO0/LO6R+9H9Qqqq8W15MQH0cZPaGMvrSxIQWMvL6QvS5r1RVBdnRCWMjZKLwXN2Zqn
ezEKnYGaRiL7u5LSCMCNUKEZq94WCTIFU3wDk8UGaXYjDygiJrUXdigUij+Cqt0rmroLCiQhSET8
+Nby9aPfq7uswhoyGb9kYXHqgp/NltnURwfP2xdYRQMyTqGcNL8+ayM1Sl3w4th4gPvlpnXw3Iax
vREKlglZr8y3462OnpC7LNgqgQt8Lp9YaSeZ+pMY+dyjv1no43W4uuejWwXZsz42+43RLzpXy+di
W1gQ2BY606o9KDQWdSRB5x4vWcdaCa9y+CcyrvHdgF7ahPoGxkaEx6eY5Htj7FUsskSoc5QOVZVN
afLPau2XY6WoFTCse+4VlA7H0mvV9LlsUOU0kagSyy5yA+U6EcSnQZC+VpQGJ73xv6SUuDAX3Cgw
vPJS3nyI19NHoiZM+cgiTizaC2+PgQmT5hlYlnBX4EITWT0QR3Wnce1pe4zW8oL8qvD6MnAtbTx8
PhVrlMs/J99yE+M8X+LU6kwv0ljX9DCc7/Lgx2RBk9CQi85rJ52KvTT8PQSRWzSia00DBq7Sg0S2
Cd3SNZTv3YC3R/+X1eJX2OLI6TdnrQAO8/kDrj/Va87x5vlWKcAEyGWIc3+6U/2HOZYQgbI2RliD
4f+dAoX4i0YAB8dqH6hDrcySrzGEot/gbmpFqdspOwMrS3N8jvzQ1aevRf0gll+GoXF82Frq2Ni9
cix0zx9/ziam23m7kYZ+mJJAKf3PUy0T8yY3UCDbZnGlTndlHe7U/KueWjc+urBttOjZ/zCoLreW
tRFEtwZdrYYyDafYSiwyvGT0aolrsDXQqaUYQVtnGndFHTtZN2wswvVJcfEFVh9ZAGncWBrDNt7k
hU7kGUiA3VBlAz9eY929lSgsX3S94eQ3c7va/74omq2Jfshd60q70EldXbB1d3QmF7PMX74nb2C1
Pl7Ef77l6iTs1VGQ8s6Y7nQ1Oqbx73jcSmDXacbFFK7CaawDKpIEhpDjn12ouHWo3LNUnKlS7TY8
dMO+wREWVvlVjN5iGh+a5muIBrPVUISKf2lRubGU1n3B9ROteQkwTFIl6thWY4O4bYxpqnWno+8S
h4Wnot1XiLkdG+EXRcFjG8w8R5UrDptra+Nbr0GE7WwGIIIJILWLY4wbeQoKfzbEbBvTr5uUGvxW
PFmdbBcvLr/fuW0F4DbvWF0+strFJLut1dhapV7PPkiMzrHE6RAQxkRz0/p7+dWfLGx9FcpqPye/
lxh6QRYph3Cn893dZVmLtnGfdRu3iY11veYlRGGfCzB7iVHSOSaDjYyNnbps/M/eZxWPJLEzBqNR
pjtFjXdRIlz53MvEuHOFJtrolG8FIX0VhMxOikvy/+lOg7nix9DMKDly7RNlCl0LrzvEBBT5Ef80
j+H3NKg3JnNdkb5YN6uohKnmZIgzH29SdwASVGch9QuO3+yp6p0VL3JBlW+lzeryWy+m+M+lXlsF
jqpSk2xMponko8M3LWkd1UhuS792TU3/LtbIrlZYe8H9dvBbRXW78yQ5QncXATFDkb+TDd+mJaaa
dez6HA9ag0xNF6q7Vmpcozc8WeyoQ+dOK/zu279F3Mo6qqaJjhKEIHiWgMx03qCv8mtAs01DI7P/
6Wt3kCTvArQ8QhNIAT0srsqnufwdzZi497j76vaIMsb/R67xZyrWEcuQyrzSA5nTr3zu09yRQTr/
byOsMj1d63Hr7pjsWsflpfziB1u6BK8dmU++55oYVfSmXMQZecPU/j0osbtYD4vlrVjlblLjfD3f
ZcMxNK4jASH3it0kxJQc6IGPXxer4pjeuVT5iMP8rMPfmf8rkm6D9Etd/i2q5cax+GHi+7agtApX
XZXOWL1SdlGQtqGmF8rTtTXn3hwY+6QIkOAub0ajd4qm2Eg5lhP3s1laItub7Kote19Sej51lP4O
03GnqKFjhoErcAlXqSpWZbuV5X8Ym9+srlUSoKdRaIgN377xFJKO/G4aFjiGI+zrPVqs5kboXELj
Z2+42teWOpe0WXhDcXz05duq/11V+89X84fZIpR+7m/KwsFZRecK/YQED1oOuvH7gC0GEqSCAedQ
5bgxLCdPb+Vq2HitD4+cN2OuorQyCzHJek+URpK2adrdkGyFxDXC6J9A/GaMVSA2G7kB0sQY5NuH
Ifla86VM35PiFxGpXP9l1A9RP6M0gptRR4tnOkfJTY66YSfjl5uj227eJeK4T3yBzYYTiYFIAO7G
Zr5xR/j4G//5AKslVQalFqbhyGRIf+loLjXGjaWHG1Hxo62iLAVDunUy8jarTdqotZyGejPdDZ2E
bUvtDfdR8n3iY3MWOLG+cQ4rF6tKg8aORCBXdAoEFzdSI5DlPqQbfWel8T1e4HgNmvFBM/LeaUX/
fhL95hCM1p0ppvepmaL2FF5pSYh8nGFgXy+Wh9qA+Z233+PFP7xGKDfSkaWi3jPXxaHttQe4T/sk
179qXYrUTB5VB10q692IpGtTi8iy+dzuuivu5acpGjjXOiwg/fLZGMJpFw3QuaIOxE5bz+nG8l7E
Gd9vWzYTnQfUBWVZAde0WntVE1A/jSLM+uLGScLKMZvi1rKEHy0gNWNIVQ81EdmeYrrDXZf5Xig2
FgsvRDILh5pIuw2kDkkG3B/MHgNM7WjVJ3HGgFFAjkxIXXERJk7Fo1npdt2LuyqLvSKjL4dLljVo
h95/FkysD2CUIOXlGFKxE4v5OUFZblF0gFssaRXyFUCsSv+Lb3TPs0znfk5uO6E7m2X2Fck4pi+6
kmIkPoQZY25kMILEq/3R4R5AAo7WlzX9ykvpWCSy04ftyQe9MI5frVza113/LdIkJ9LB7ekYGUBq
afJoj3Zh6AjWjBgQ3Wx+OOuIB8azI6nZaZCRE08w4xz0W79Mjkkc3FV5xDVSA1dvNvqu1qvWFsQw
cdBQqD0TCbbPo+FFIkVLREYlE56AgezHmiAYdEYQzr6lnGmfXAcWdOhZ3kMspXP8ECbThrKMcpEa
vx9ujQEOGksQizRVz5Y/n+N81hB2JCDVTZSRNPVHqk0/gjBDDhDrqUyyYUju+0i+CiXUMcX0YOTz
Vd/Mh7SbryzJtMck+p4h1dhWQwlyrn/sdfNmknC0kKoJUO4LjbmDkTWATzTd7qyWUzpn7pWHVmwL
btBj6A0C2N1Cokzz+dRehITlXTV1YaBZLP91hYaGsBbkoYCKDjIawTDto/qXovreZLU3mnGlti/y
IGzEoYvYuhpzlSF0SjVPWRiq5wmDwZIJDdqXoO039A5eGQnvjunVMKsz1Aym1kwHRTm3TYyh6c8c
9wU/fCrh8fVmjddQJ9la2OZOEaBbjNKFXhknulGPk8hm9aXfwyAe+tpwxrH/lo8YKUn19FVqpRuU
Z9j74w7BwYMqKE5nGig6/DBLw+ZHTtxOWEViTajzv83y7dTNGMM9VJHmCj7Ws+2Vpv5SAB7FcbLz
gRTKIqwC7stRgcalbNc6auVzuAskRAZ78v72ryFUr2L5paaNDSnLixB1QrjQ1eTgGI9nPzpni9pE
1HjAm67V9FxlIaIdv7vyThMQQ64VNxzSjdPrsrq3muBVwiDlvh6JfqSiTxAcBAAK8zXN6aG89uUd
Mpc/gEKcgMdpboQ4tXClL0ox8UZU31pLq6AexZFfpcszGMrPpGi+1BxMaWJu8A4+jAhvdskqGxBL
qFvxHKjnSMSXIrg1RP9IO+FIpf1/3Bur3FIw+3IuwbWeZRlOizUdJyG48vNkY5g1NAyA77t9v76Q
5Z0ixQiGgo8PZvR8xMHWE0z0zOGqR4zENLyxvq0jHXxcdRVb3TEDNRIkSefMhrTP+k1J0FXH5OJ5
Vtc3cRbSVERr8CxUijMKL8Mc447XOf0k3ky+vuvn0rEC/korHeLpw+dRcGMVrW92fRIO1pQTkVRt
uhnjUyxnOxqGG2v1w2MMXTaVHIycbw206CMhMsWeY4wSqVubOhZntdMq4zHomp1uPn7+Tmtt3n+n
9M9wy63pzUXMyEwBQWdDOZclXk5t5wndXrfkE6UQz8xrr1Zp06URBuOimwkBWKbeUSPd1RVOggrR
e7zv5GmXS9YB+TGv011BGj2xzDZS7Y8315/nVN4/p9CHSg14SznnxLGEuJmk7DPV0fzo+PmUXBai
Xlf9n6FWJ0/l+0IzZKz6qUE8U0AgNdQOiaIj9oesltDjroXqchzvfR0VWGHYG5XlbTzDxyv9zzOs
jqU2HcVGHVS8vvK7Du5cUp2U4HedW7eSBgBN+KnC4h2D/thV5f7zsbdmehWwg6pQMstn6AW7PltX
BoScOEjR/97qdqwBA/8sPktTudfQBrzozRfzXKs6CDVUCshz6tLfW5b6NBolSXbZPfZl/1cBKL5L
ENORtTt5muddG5a3ld4ek8B6TP2c07lM7hVjuNP6eGsvrmkOPKCFJrsJOpYLM0yy1cFRoXdSGLpc
383pdI24ROW2Db4GXR7uTVECvIlDUKYbT2ol7IvcvDJE8SoMe+u2FfLEjbT6RmqkY9arT8BB6OBl
gNN9S7juy+ZWnLTffmXcjUyQl7aKZEcClkBN5I66gJZmfESTDjQsFVcwaK6YWqfOaE2vGpoB5Bma
7QF3cWcI26tCKX/2VowYHWSGz1fDZepncenk1eEYEumV1Qz0eSSnitKXZzEznsbK2E1VcQUWP7c1
tD6yKXOFhORhUIeNZfjBwIpoANPVaRSBtVoNnKl6MeaS0p7nTNuHEnC6UfnZTY0LyhSmxc8sR1g9
bTfywQ82v/Vu2NUhzmpIwLeP/pkUDkZLszdhUITF5Fh6ihSqwQ1IPXXozaFKvuvz4b63tpjer6/2
PieFwCORbuuSYlnmujXfVInMT7PiLHVG7eZWua9wKp3NobNlWY7dlACFYndq4L/VXcXNcKjH5Adq
y081IkZwfXUwoladekIa3SVIrX2+JJaZ//N4KEFoorUAiSCG07XmSvA+FPtNXrVBIpSQqKOrfDId
qb3XUDPJiu9CUm8sA3iN74ZjAwJX1oCUKMD0RENfLwRZDZJYQNMOebtqX/nwSoToapy1r5moRx5i
5a2j9/MvyQCoXwW+tUO/+WFop58IRp0MAWeNYrCI4SVkdg4vWfO5uiIpDhK2zchIodjwCfIrg1qd
NlgHLpmVV47a3YAvpDBIXmOC8K60BBZx/hCK1rdkmq+0SXWlCqzLNxi3ztDiFlSrbjk/0mG6C4rx
QTfTJyGO2MQZljZf5xr0Jj7vnWHdCc3RhGQuG5o9TPx+LOsXxhwVj6alNVbNe/R+uUDGp07SHH0G
1klnfIz+GgoaALPixBx8pARePwiHmFZ4UYq36aR6FgwsRC+vkwIXl0psTr2BvS2C8MOgeX6Eu3SI
9E0gflGR8JPz3LOm8IBoouSIMsSKGl+PxfVFZZZ0+SRlhScb+F5G/d9KIqAxjy2cKRw0vTgsxJLa
x3Ngp5jdqW3n60i5j8fgNs7iZz1BJmTMMIOhSR5NuJSlkO2j9rYI4pscj710eDFqwriEYHUC+HqM
xdju/OFUih1a1eCGy67cpaLvJFG2m5CFLfzjKL4UeGyOPJmv34fKr4a0pMSFLwQ9lEs5FUmuTmF2
00l0OYuG9nWb3Ff93Lh1Wj1NNSTwJucGEuK+hRAA/y07fOrkZ9Vo9ksxQ8j9Q1WNN8zWwW+wiMwj
VCPzE7KtN2Mq780m3NMPo4T1I6yGG0UJ7lNj8bnQg1t9ChpXjCV9Z/rY3qRcM7xORF2or80BWkwN
8SitngU1jF09gYYFMnFjX35wnL7fKavYNVadLloRO0U8oT4/f5MdHmSnUj+DzwatglvJCcjo/KT+
ld+EWxt1SYv+hIV/9qku6jLeJgQucQ0w1Iy28ZFhq84lHW1wjXuWrae7CrkiloEEI1c9GBu52mW3
ZeEy/BnUWnrBb9JXYa67xszD6pxeh/fAyq+Ts+SWD9NNeIeGvp0c0UN+Se98198BVd7xFIPj9zs6
DNbGZekibQJciR64ugRtqCXrGkna5/2M+0aFe8Ngl/hYleHkaHPnBdWW2sjF0bgaapWgwm2NRAqA
FcC+4KDA98VlfLeNGF1hkwj0JDwIjajUnTExAab4fnKNVrY6JGyKs2H8FPHXHkrr2JSzVyvdNaAk
p/bxJFLnfScneBil2FQoLz6RRRv9Rz/93YeFLZhPZXHdkzTr+ZYXjPa+Vnv5fKv1jlznkKsm56Sc
GrdZG95rLbiGqB8lG2IckEpAQq2J9tdU7+IeKbta8UxLcAafsjKofhxrJBW7lKI8ikHvLlWe1L9R
KmAvkurkJotEN1D7FxydwgnlTzJ+4qBWGxgniFBBWldGJaXQn8pBc9LyuQtcOb2ehy+V8SVv/xIM
3AzHuiOHM7HVUZGokW6529lDcF9RpJPKs9wFN4DwTlX7XEaxgxtKUhegn/wbQbROcbKRza1Si/+c
3eaCeF9E1MzVNaoplRAWNEunx5thHH8X+kQsD5+mITy0jXJWR9okmPtkkolBmhxclyp01/5ODwY7
8dtDMPwdz5v+Ae/3zvJUy7/Q3Ci+yxwtq4wir0YlVtIJbnbgZVCCsVc4dbfD9+CUH8C2x1TM5wMT
7v7XQv4XYyurCBJ2sZoJUATOYaE+96QYYZd7hlHSRkt3QXObJefQt8Dx3PUZzq6DuhU3L15+2WXg
+mVUrhQFuuD7XaZZQxrBVGIVU8bPHAnTvRKbmHuKgCzKYCGNe7Pn5/T/T2G3WRtb4YSYgNX4q/te
ZsigBSzGpzntdbfcUNDr92CjIZXk4IAmuFv4r603XsUVlOX7sY664qxF2UGvRTfACnu5yuobFbn3
FZv/vJqOMCC0YAm86/upbQBWZlbWE8Dyb2N+8lMczTfqEh/GICwg/jPEavZ6uQ3MwuddSjxkMrRA
yuxJy5E+x68war2i2RLQeD1I/pyz/74UV1JIjGitXMibiJIEt2BZL0OP2cwLgJhfHYaWgnWX9sAT
8UqRKpyMyFMQagAaCnBluskQxBoDfAN+hBFi9xONmWwf+RjfZqkTkPTpGQ5+o+Hl8JjMfDpVYjB4
Ui89SMFzBsHf6DG5oyl7UBINvfrh2PRtZxtyBuvtTsDXGjOxUZecWcV/xLoprfQw1/qeFh1r6K9k
BIJmhfpVIEjdtejXewzUcB3qFNWRZuvn5xeU95nIPzOEADxi3IaEfNW6Y1rWKNM1tZWfZ7TwbdU/
9U07bLREPtw2aJvh/KGb6K2tiZRQ/0dhrBhETM0d4XZJO+8L64fVSAchsmDu1d8sFLFL81wbxzpE
difavIpdxnM2r0X3H5kuReHutNpK/RTXfpWY+Vm9mb8F6H48lzs6cb7DV06/Nu7omREiKtw2+MZb
jfpVffjfiX4z+uoAHsWxwXWF0Vs4vMUZuQfFHQ+JUy8aF8apuo89hhU3YCvmEpJXOwAJDzjR7Dr9
stOHHoU2RqNanNtOQXAvfGgzJO2Mn5LyS++fwxB/28IekS9IIN2HWo0xK1RuTWHNZ268eNoBzMSY
YtpNNLScsKWhG5XtYxkb2X7QA9qrTSG7sXQajHbYJ0MiHqw4lY6CEaN/K1ZwNiB5SuYxatAm7FPp
e4XWhy0H8uwpSuPgniJw9RmlwNOktvQyAZGKZDfDC2yh7Wmgp4SJrlb7l9rdpCn8+VigXt7eYDdm
V0MEYhEgQ/AEc+I2qcPOVs2hBqzZoaBXobBuTkLmaFL4g2biTbyAvueKB1Yq1hsqsK5Rz0ecm5Dj
xDwsjEDTx9LQNjbouvbgt2LoFDpOnYGIsZYQJZ4GJBTph2+fb8NVbfl1eZgLoJscUqaGc3Fz15R5
gXyzPPAr8ANcs5hnEZHOFPCZ2BoPvp6zbcTS5t6HaYR5aiPhNpK1Q9CRis3ZrtHmk6THXyZB/NE3
vW8HYKLZdV4axr8/f9rXqPBuVSEzSSkSMo6CaMMlM7qVErnFQ+icgfAe0B/yoeim6aNRzscaNoqK
Kkg6mN4AAToXnqPywVIEpyYxdrokxbE0bq6syR+uupljYAyEDhSh3OzkyVfRz0BRKZKxQKY93Ko/
u9m3xTpBKx83Mg0b1rG3jfzF6E1auwam7ToKOQgMVLorlb8XJ7akMhGxvY7E8roNyscp6/dAOOD9
LatHJa8tqYZh62fWdjXHt4ofn6JS5q6KC4Lc6l+ipvtCf+RZbrgaDQCuR4pKB4iVr/1pqpI4FRho
41carUQSrlZ5zkXux1ppm5BZw7z+hoGayxGAAMO00fS4yAjeJ4DKqrGTZKhojQEJILgeu6zz/RSJ
92bqX4mqvlXh2xpr1fFQtDDUtIGET3mgD+lJbnZazBogHzvFY3AfOCX65VsdyIs0YXlBxHKwiECD
CIex95lIqOaKglse0mjZrtVkx8yA2s/Zl0b1b33fxPrA2pjSFbOV4ZYhiZOWSUJ9yccasrYaK2Eg
qXY7nDkJgB4tHgircrAzDsGpcgH5iTsBBf5mp4ZeHznLuwubelvvr6uXD7KacGirujaZXJRyE99s
5BAK5bFHv0MWAlszp1NOkpni6/j5fr6c8cV/VaXppIMFueA36aWS4bWaYYcxC5hCP1LsO2m9bKPk
vg+z/EAf6fnzEVd6ucuLvhvyFW75phgxTIlEMsiQSyYtP3f7/rAIoyjP8mGLzXkZW5exeKvl4F+Y
Q6vUtg7bXuwFolVVqH+xpxvPQFfRnA/W1B8FfShtIXlMMuugED/dELhQDiQga8vUEysueG0RudIU
XdWltBel6gY0L2K+CV/CtHAzTpRig7y8KtX8MzvU86GFUiBZrNPebwG6nWOkRWN6JnO0tSR2ZLXY
i/qLFHdYtBC8sPeOT6nwVMmlPcinMYeWWeyi1r8NDLR8YMRo+BhbrT1pxV1UIR/VQCMQNZcmDS2q
rtsoLl3cHpjitw+8ym60yfclMR3SswWsOhJ+KTqKav7LxqJZVv/62DEwZiJvp6yuiasPibijEmjj
zLR4GNtHh/lgPjbu7Mxe7omb6+YiNV7eiaCg6YvPIffN9x9BMDKrm6C5nbXYdApoPpn6Y+OFtoZY
/v7tLijyKrAod1OdUnZmcBcKbugmTnZNLurbXXcV0OnaFJC9zIRXb7aaRzGRBRj3FW9m0wfDF7ME
rIDi7yH7ZXj4bLq0rAz5aqSbRm1uv6VSpHzwHbmTcd3AYEtC8W21vNU4VIfSLJNzJE9XY/dtGClA
GynGrotXKSIT9tg1wR4rHYcOK6YvKAdIVCOT7EX1Abt3Qf4i6l9RMnYxMe1ss2r2jaIuzYn7OrQc
ZBlIOGpsQyUxOkUyLuZipNgShseZn+xN82ffqeQR8kbJSF6WxGqBKmRpqqghmoO90epszq2FPzp1
ydmcbyYlhhTZ3/UzGhWS9KNX+5/6TLGk0bNTH7/k9YjM1lDmrqX2oNw7R8w6zLewixtKyW0FI3W1
TG090YTkJ+blXq2MxJ6ScCMWfxQfXwlm2DvQREO9/P0qVActrtA4e91Wz+q+O4X71i2PGS6BOOee
q8GekUkcvcJtn2IvcXEL3DqAly++mrh3j7DaCGosRJkfg7Ma9G+ZhkdwMX0p/NDBYvmLGgEjMEsQ
pl+nCoO9CQKcmthGMOJbAFxTah/maNh3JSxoAePbDqkdsLLgG49a2R8KpftRVOqxznQXT2MVTNjn
u/gySRJ5dtpudL8XevrqoxuRXIldpqfnpMLotXuJDdlNJtTystL7fKTLKjMqrXCA2TqQ4QlOq41r
DcgCzr6enSkG3NNQtnV2TisON9JgeaF1pRcKoKLIHboXab7rsqOAfE42hLBxZFeIJ683m/vZvJ/6
wC4S8+nzx7u8464eb5mpN+Esmfm9QmpmZxCOvXY0x7+r9NgZaEBVV4GMTgQSAejNYoVOmlHcxdGt
IjwACtl4jA/Cy/I5RMAIeJYwW+8fo5dCKzMDNTuXFmJNk2EB3a3x2AygB8e3JQp/mV57pUFVWfsy
UQEPxi2p9Y/WBDAFxUKFHG2WNd1A0Axtlgs+1Cze80dnCGJ76DHb7P/rAiFz/nak1ZxbCOurbWRl
JDdXIAS4IRleC7ZMGTaqdx9sUVrZf8rhqy3a0N+e1ZGmjaKex2ZxG45tmQpsPxk26gwbKelHZ9S7
4VZLvS2S0ZCXFpm6r35w2hvfktrButnDO/Te+gIddHgcn6qf/w9C1R9Ecev1XgtEWpKBSL9fP0rn
j0lqqeVrbgpDwibPOKr2tKOd45T7LdjIqhf5mu0xnqlzkRaxlF1z6sPRQBxJBiSgG/3JL5WXfNHw
THeJwgExxgi6qADP5fvOj2yFW3VmFSddbvEqkW0ppHiiZtlX6l07ctLdxl66vJCIgHlUSncm7CfD
XM1FLvqDOLdFScpl/Q0q+xtGMk5r0op2wa3hsYQoLFVTfE7rPWWSba2MZVmtToZ3D7DKLFEgVhBj
4QHksXMGMXB6aWsLbQ2xzMGbsNWWGnYZSlqe00KEJQNepJk3zoiNIda9V7Ezo7k3ct6CgokJTT8c
po0hPoq+hJpFG0FXqXCuJY+M0jeKvDOX5kT4OLJsG0dpUQl8lXZ3kGm7CnZbHJAPbiqSifPI0ojS
GHON+tKyOJgEZJ3OkVaeIuNxQApWuFflA4gRO0ckUdcrb87rA5qPbpq0IoD+p7kpHuKsuerU4AYV
SUedT1SaPEUIXaEovqq+TD0ODokl689RvnFVWcGWlu22PDKpjrr4hKrrvD5JCi1oCwLZGPrOLKEc
Io7fw/5n10GLGvLvaSfaKozRTlRsf0jQkg0PG7vqMpbyCJwKBvbRKvbpqxMqiZCkKkJmrfB7su/M
rVSqKkkz2gEIFAXtQMt8kSsk/0hjnVwH8RcW843MBU5TygO4lX0zKE+qEf33iwhxDzJXXZa585jW
ai9w2y+Q4ebJwNt4tNgUF/fkX9aP3nQUx7yicOYkGKhuAAJWUk//fJM/w1riqrNoNIVa+TEhMM5e
hiL+mcBFUWUsWoLHZbcIMiCJhmKTJfaEwHYvzKco/xWjJVo3xzBqN06f5XB5H3TezgLL5H1EmOQx
0ZOaWUhmRACEx1h5yYRmY5AVpfTypZc85k3cyQvFNAbBLxG1iey05/5uQLDMH0d6AlEWXsk1uIxq
2MVCulFguAxH799vlfFr4xDWzdLabpq/fOm7Lv/3OfH7AZYHePNqSQWkK/V5Nb1sDyo83cyKbEGW
3WLaWDpbr7LKE+KxtwQ5Z+UIU3WTp+ltryobt5PND7XKsQRBaOdyYIxpLPa+hAmrXnIRK11R+3tK
r1oLzFW3b4Niq3uzsQxXhy+NSL2dBYtTw69sk85lnQvYx6Zg3QF3jS9zsKmEsay5i5UPpW/xzgEv
tA6ObY5BF25H5VmzbmoVwe20QaD1wQeYxoPQlqucSpeeC+ELxg6PajtvXKE/OMVYOfRqud+QwYvr
racI0jz0BUsTsT7dcFk2KnyiV3UBkwaWjazv7DU/s92WY/xK0+Df7fhm5NV21Ltk0uOckTvpVGdO
daocH6CLncfH8PdSFakADjVbd7rNF17txaUenWc9iyvU8se8u0Vbj4rjKQmFx15QXSUNdko4nyY5
sOWqt+W+c8YMIeksOMRogW6cTB9GvjeTsNq44VBlRjAskcEzoTCmuyWNAEoYuovYcAsXk1AFPo21
sDHyZdbNh0flbcHy8vnXRaFaKlT8XwgZJeip5xlQkRvuIgAdmniAwoW5xVbV4cN3fTPiKrU04y6Q
WpWZV+u/9eHGyhvb3PLr/OAe8/61Vgdqwg0jiWs2FC7Qo2nu6vFK88lkg1OXPBVF6A5R5AzT4Faz
tLf0ZM+t5zak3BFF4sugzleduHXavrJvLjb5nxd/hfK/ic5d16LUrRBXMgH4DD1VabpPCvGr1SmO
MRJiEPUQMASfcq8028NsaTshmZ+0ODot5Nggoj+fDHfCHCBrqnhpIELNNI8WuheJdIfqqR3kXxvg
/foPxMoAEUY18lswMROW0ICUYB0xRuwG8rcR/IU17stCOOaIgOrVEa6oUwXGDsqmXYQvQKHsRD/E
JGX6lOwF5SWKFNCjPtI4yOObFQNM3bMv3WrNj1DERnvxd+tsfZCX6siRAsHTxkrdWDfrgk9Wp3A8
O9ZNjJut5IqObuJaga5s9WR5xo04Q/Ryalu+Mrd254fR+c2HW4UoZAPrWmn5cPFRqF3FDU6RM+2g
0f/j/rK1QVaExH9D4pvxVrEpmaNE9H3Go67QOaFwiuubnm4vbrqNS+8eN7AaZuuetWT31bPiZG70
sAmduCymvNtCr1Llb5YrtNJEmZYIKX8fHISRZDuGCo82tR1c97gbIxBuU8SmQGhvlaqX3fnZTlmW
wpuhYfckITLo7F6sxAPJum6q3+k0O01U7AxU7U10kQJB++t/XGGrhAN0ZW+q0esbAw+evOasHKzM
Tq+WY6j/Xd4yz0jauJ8P+0Eb9P1Er/INsbV8LTT43CFoymSIjxm2Q9pY7Nruu2U8yCDP5Ya2S5Af
lSC9kahJj8bvcSzdcvCv9RY0jfAD1e7bqRxdkQfW/PPnj3gJJeLy9uaUUNcxGwFTsTT4ILXbaTsR
wWyvcBY9tA5X9GekSg9bs7I55CqCt+mApnXBrARq49FHuBGMHoj8fZI8TULqzKB8/fD/SDuP5biV
bF0/ESLgzRRAWfqikcQJgqIoeO/x9PeD7qBZYAVxzulBx+7Yiq2sTKRZ5jfirktCexD+JmGyJ89f
mfalhPHTtJcM+tHqqzhumPY4Iq+o0nj2bkVpFp28aWXU79FUQO/BFY3HMfhIeUG71HeH9Dg1d74A
KjRYQ5P/e46XJ8MCJ4htB5jML4an/uCFla/wi6ThKoR22fmDI/Q+fNLyqmm3RtBuBfFHMFpXEeTu
PDTg4+Q7ebgLK/EhCbOnaYJ6IwXefSJ0TtepzgAse8D0NxzRqAcOjYMNghJHLUdP8DCUoCxzRFv0
2ybzXn0F2JI4qk9aNBm2Vdb3jZavLPqla/7zDOXzsz/oYpzE87XTNvoupNNgxeJjrO++/7QXui+s
4aeFXNyxVChovsxxT3LwKlv8i5BF4ASSnZ8AMyFusQmwDBm31P6456n4oY+Q3pv7/0Hdc+H58P+v
e4TJwckBAgUusjj/jZVPkTZRGYkLc5sWdKXG+F03kbAuO+9jKpS70AwRNIi3YUEknhIb1tq2i5S/
lehtzfK1qoVtIwPP8dVth/Yk4FWQsS/4ELui8Fc3+TfaUUDKPq4bJwBRNan7HM0CxAvsKUQ+POAR
nR4Eld2Ce22ixe/VgPYDmNdy2Mrm9NvMDRhcAX9za4+5gFyQ+dAZIWy+dh+mllPj51LnLhLOTjel
9wGZbaHA1kl+a2rv+jGKsep1Icu20nj3nuVtxUj9k1vqXTwH2GWXbhM13qp1uhWJMKSkvxcj8abu
yt00vArw2uTxWUaFecz3Ulw4lfojkX4F+W8xatDjBJ2R+tmuUjse5PaDBsG1XESIuowUcPtDEVm2
klmbOMYj4Vm0pC1lXDfwo6taiRHxlukSTIn2ZwBuZ0XeVTrWGKCnN5oECk7xfcwZR6yBelE75LCo
FDxYnLocH6w2eisJ1/1YYodcp+Fdn9UCXwFeUVXcCSylyT/U2s785CACHMu5K9PAFoTBziPYYsWm
Leq3Vmjug0F67rSMIqW5zYGitrIB1O4YK/Bi/IcIbcRRNA44wfdOJzYflf/n+/Pw9dQppg6JTAKG
M/9zsQetuCe2StpqdsvS83ib+78NT1h56dYGWbwiSFyKWpc11akvG7ujD5sVPZQm2fl+Lhfip/PJ
LJ4OucrTbjIYx3/JrtHJwy/mnjixuJv9zSbI43ax6TbyFoYYfibjPv2x8gPm1Tq/pecfYMBGlcDr
fZHsH7AkSzWprk7iQ7sZrlGt0G+SRxMB9cnRoIbaeLinj8lNsVt7NtdGXiSSfdzlAhTUfyYIjij1
5Bk1VBKM1lCZiokTVmY638ZfZkqujBITcqlfJLX9jGu0Khiv3vQbxZ2taoVNsVeOwy57XiNwzT9+
ORh4aZMSskEdeck6NQbEQU2a5ieaiI6fAOxexbp8DXqp/v1niCVASgviUCm8gnOwyQ79W/Mo587c
/Gq33uPwEl3pV9GRS2415F8bd1H6DKc8GcKGqRmPEV2E4VDczaqzsDpdvM3yp+CquRmv1hTgLgRZ
59NdPLbYb9eNYVbz58Na7Xb88KDheXcKuB6VvsUaJuzSBfB5dRePbl1KKp0SVrdtT0MIWEC8S8K1
HubaIIsjgH1QNnnsytNQPdUBxnAVEPc1T6qVrfivvPQpQ2mFuhACme/l5QKX9T0ePSsna/7i32z2
f7X7TyNMVYkemfhvR+hHZR/dQQdzTFsCqrfmdHUB4DBvA1wf6IJSdl9C9Uxfi7xazquT4r1FCSWD
psQdpzCvgkR9Qn4RAqk4bXqZnmw1Ssh9VleaSEEs7sAbyz96qMFZ799mxMOyL/7We29ycE4sD9+v
yb8W8PmazNHSf1hYiwTNg99lQsIST1CwzB1a+/An43vrZDi6be1al/jV35XX5hZulGtc53+D3bhX
8RK4qe9i13I19/sfdKGHfP6Dls8mAWYUzrQw+RU/nP5vyFt/Hzg0b3Y1To9ALhz9sX7vNsoGIFG1
9tB9oRmcg5LlxYOa63oaKxWO61XyGnYfQl+6oyVu0qlxEFzYmNpBQgNRI1/7ft4X+4/I8mMPMqOu
QM+zeT9tTr/R4qEO47leqU97aavc9aYzvkmcNvi88iYEwqS9SljnIs355FkIjG1un4+EPqtULd6a
LyeF14fSpYX0hoqn8uIjNEqhN1XD7hVK6fegWUchjZ6AAQVIVwvZvtEiu2lSyUkkJOHIkR/k3gug
97BAYSc47QBZ0gs9lGRC5aj0I/s6fSiE3G5LWoJlFe+Hyit2XZ60R43061lo8AbBbAIwi65Clcxf
6qioEHEUHoIw+VWn8VZqwwqTKesNXE6863vMB/PMTcdb8vRTKXZbz6QziyLXJu/rFw77c2dV2V5o
wcZnmSsoCYjvWlA29IDnpEy8zSI0/bTqrvAbJ8nUv5FHpGqGGA6ikdW1yApRmyiybh8WCqAjg9JM
3N+b2NR2Xe8Kw00xGCmiMPI+yUr8PoPHVPIIRTuBqL5/lkLrRh/DE1Jckj37atXDeKjE+o8UDtpG
7qIJZr0m2pmivyRVEDmmguknTMv3frhvmuyPKuV7Xy0/slLCHibL9kGheo5pJfETokS5m4ED3Fbl
9CaP3X2pGXgoN+1vaIfKBhWnbuPH/bTzS5JoAWSE3SdZikZhf5RUSENq2+1Ez/yjI65kNyq6nkX9
lAO70i2eyQmmPzLMCHlrtgEkSyjCcPP9jr9w0vGhAIpBk1QHDfbvJf204we1ieIBDXXa/L5O1mTL
b6UzwSRiF91ZO81Jt8ULDiB36zC9fyLZ59fe+diLF22saEix09qTblJ7QN8qbfXX3m9uA0U5xbiH
Vlq6s8pW2GJ88x7344aHtWvqe0+Of4tZfChzqHGtBIEAfQd5Cliht76R5hvdmdJTpFSHLqPNk92k
02AbY7kXaIAWyDvVk3AjBfFOhpFTNWiKGPG+ReNhmIYD7sp/dG+672TvdxRLb7mMSWDew8ywyq0s
qJvRa2/0wfjhpf11qbU6hKTkLgKjl3e1AxWf/3kgS2rzHmb+L/gVv0Q/fBLV9k+P+HEkjvem2RhY
jCGHH67FIl9fcK7uT+SDRSzi6V5M7abDWVx/HwGxikFnf79n1kZYfDaWSS8zC3qDEPzWhJ9Tspro
fA11zucw//mnTRmOijXE1SAipzAz23zfndDdK3dzpmHaxjG/72MYEzLG3jtv7USsDb54jINSCTOl
ZXrqTttiHi0OjiT8QlDeHeFBV4BLrOvmI9mtZQGXkCRnR3Ex6zIP80EeOIrZdX6bbb3D++AkJyDT
zvrZuxAhSygyz68csp2m8e/x+bTEAgqhbSrhhoWV5kZ3wiO8JP85uxq3EkGyeUIK8/tdMz+dy8P+
ecBFSB6Q5Ehw+9pTWp/i6k8WYTeTNOrV6GkbBHNC/Xfh778f8gKA+nySi7NAFaWUW12bL7fcfoU8
uPMcxZ62AODucVCm1LizE3v8qf6cNt2Dh67aKgXn4lf9PO/lafH7xPAqfoO6y57ggezmJmR/PfsS
/A9G+7p5z2e82EPIoKRl1jFaQyMJFRLHkhxho9LpVpycTwsr82GtLLD2ZRcHpk/iwR8CBS83SbAr
8eiNByPWoH5iqj296nWEe2O8EqldXlY0lyhGaGzjpZGRFVVZjG8ph6X/UeNIoIavFbanOr7Avhw8
KqNoQ990xLLfK9NtUK6JjphfKwSsNJgrCXMTbf7f+R1VDjW6M5nVntoiuBdxU8uTgijQyxHcaPKH
rtPSN7/A7sxrojcCMlsekrteA0mXEyOYMuKJaQYNJDJy4hBdvTbE8FrM9GM/pm+9YPV4c8Uf4Ib2
UsPzjxWMp0XOJKMjqqTbjnghE3+2pbUN9UcLIeQo7t0AzdFQ2XlNuM/zlx6FCd7XY2aKz2mfHgIl
2ybpIVP1bWkByNIRm9AIYU1xJ6ewhXG82ZsjhsCi4qY6fxv91SJX9posI39Lr8jstwO0ShPORK3J
r0JaSFCJUMRK6smW8g95VPZytsvjlxa4XhvAuTSA/g9/zHH46Qv+tWYRK2p4VaO0ZBclmpED/wa+
8MZSlBUFgq+vFN9HR0MFxhOKXsu2aptojScgoITHLgVvjXpYsor9uxShfx5jcadFcQbAMGIMdWce
yyNCnSjfTE5+3+zWOiSXL+xP81ncZW3fZmOCVTDNWmwEzdGmp703NnMuIruaE20sd00IeHXMxd1l
9R4aFj5j5qPdboivZhcZ/RAjqeuWlKnc6Cg8fX9nX7zAPk1zcawwO/Xjtgw6aqk1iQqV62RW42h3
3w9zMe4lt0KxB19G6sKL5KrMtKkwCsyRjbx2I4v40a+9A2zFcfIdgdZkSLBnyi9GeF9L94E+gG5I
NgZFqzSSD7L5S0PPqlPWwGFfd61Mz9GiwgqYFCz+IgGNNYus1oc8I1LBb5sO8IG/0vZfGWIJHjbK
ppKlUUwAD+8pjaOepq1dzvrXBP5sGksMupdXaY/qWQKzBGWMQMxfW1Sb3TCvETJLAsjS7ZgdCytM
75I4rh4kGbIzaqaRLfoVCg6Zh4AVqpSbaQCfjeEKzZQqeAqLMgPTmj0aTfrW0OzwFZACoddsJG/M
YGSbSKTf5Rmmnqn8VGny1TT0+zC/SzXxrvSFlxHvx20evMd+/lyJz6IIDZfM6Da3sofcEFMnkfF0
QTgrENXfamK4tJHcqPTdpotPk2Zsw+63B0Tet6qbKTypOTCu4UYeHpW6vTajwYbI5ZQWggADYmPg
ClJLtKPhqYhn8hFcp8TYTNh9F82upoA/Nj/UFL55YLpz3UmCoYaKm6O2td1k9c5TkueUqnoSxU4P
RlCvh1cxU1zTzLZ1JN32hXkToPYu63cBDSxxvJHTnKu7xZJoDI/AStBTqDASb8dGcgYVIYxI9G7K
QLvJe/OGV43mQTb9LrRqtJHMDF7LQq6PIOmm29SrZCdOaKoaIqzpqmsjGOjlbhbLz2p1K0fFLKYP
t+93aN3jfwSUbLC73nvzit6VaiQfsuqh5N9FoOw1/0YeXwJKo0l/l3kJfn7j3gCGi6uegwWtK05X
Y5Ni0f5DH3UQPY8COtmQEub/BCYBnzZBNg/yHnF/hjqAWalwVtFSKaSH0FCfxTbeB3W1j4SfvREe
Sr3ZdN61nJvAwWvj9P3lsXaCFtc+WTjM6oDdbWDcGKCEDL1w5QjNFa7zaPn8AC1u+2BsfV3M5ORU
FdQmaF6htZXSUsz6O9Qad1GyBr1fm9P855/yASn3hzQNuBUanpZeejSKFSjm14v9fEaLi91Iklb2
MwaAFOSk1cdYyFstXrnW51v7u2VbhKJmECGbOlN6/dDcyNNB9/d9FFyNwi+fc/T9Lrg4IQ2ZaHj+
KuJRixdER2tRLzWu6kgqgZJrdt2EO330/sthFrVQuUIZkzQmOQXTfQFUrsomRzZWENzzunxZt09z
WTw7UjANZaYyCOq2W0NKrxKu3Vp68+LVmGllqH9Px6eNhuRV5SeqkpyAQN8VFNAqBBm85LoWn+L2
ty+31GZU20McIVR6Z6pfxPAVhWw7Cob7mgv+v/qIS4+8KIEdbvTsyl64zzB28Sk1h3ry333DpX55
2Uhm2YgzJTZX916cIqGN7xdq7d9PBhm5r9/RhDGMKpKhyhbN2vNTHCamLwihiKJZAGfPp39Q/eny
J7BAyCLo0w9VhgPNnQtlEUjwsJOSN6EGfmseW+3YjtzLiI5X4t8wMtwOET+ElVAzSeTB1rJnAflv
HRYQZU8Kz2QyplETA8VSYifBXN804eRMv7NRt8P8A6ftN0UK7rD6dqo8utHVQUdNN70zG0q4OsqU
XfRaIubu9xiZWJHtVYZdS79zsKxSPDylPmLUFq7QWlddC/1POSzsJqpe9Dz1sexQPzJqwwZKvNnc
v/E9mjkKGybvIswVI/naGNtro5dsJBZ2xfxcaP1o51Z9SoA5THnOX4I7gp0M/nVQ/xh84GX6iyC/
9dgQS7qbcNRiDWygjBGN/hhU7155GoHt6dVPIf4VixnoiZ+mZuxmAErBfm78x3FGUBjZXu9vC+09
9fMnYxAdTR+cLswdsQAjMcU6yDsgno1QbjMl3vn+j07f1xSDwym26/xB9H+W4vBTbsUnvaYuitC2
3GQ3iUTkYBxVEHyaHqMKX21alALT8ENC5tQcr4Pwzlc/TNgRQJyDrHFaNd/Kfn5Vx8Nd5CW3JSDb
OnpXTbQ6E3k7tf5fXIReWbDr1B93tUVkEQobUHrg8eJDAfLGFMOHqCpDJyS3JTK9krLg5AnvqbiN
BR6Jkv6U3tkTL3hAKdZLu9tW1p51pLhso05ulUh3w0LGQWNwPSuzh9yz9fDFAP5ZxPUhpozv6nl+
3ejNKfDFRx/DlQ7pPSF+bNM3w7giGYDI9djLdAnVqHDHJDplat9vUgrjLXAD33ivde8lk/ob5L1R
UAugOFaUD9HjeUJS51GRf+ptBktfWbk6vl5k50XKxf2vShXoc58iJRRyx/d3Ge0WPf09GqvtsDme
OL+d55EgxNEFghi37ErpCDdVUtOIJ0Pg5HmnBEw/tpD2oDe2CcgHX1WzvovkG8OzNsq4RmiUv85U
ns148WXS0V1D5e78VgFSngMfn3K6YsKdDJ4MLxqoI3lLGHcT6vf0mqiO1i5tAoBGO+tXZM+qqJZw
In6tkVParRW5/3UAz5dk/kmzhbWORDpb9vwnySQHqjbxkyShBNJqUujWeyPbJMm+NBrDQXYwwaIF
jqQ9wTHoQn0zpuZbbX1U+osS3OZ1aJfNcPRaHNJHCfFk/U+LsHscytdJrGxTlJ42kefndiyVP4Qx
ybdFHq+9CxcgcvM04PpDsbzgnKSWcieVXQgoEHPJfig3Je7tVUxnt/OOQCL3qUf3K4vzv/5Ivykg
Chb1iq40AocydXcf/HoFMp2QarLQTqplJw/LTZyaTwIcIjG+xS8IVy13SppNWj6Y+c+wNjcxlSjF
fyxydOR7wZWQwMJ5bCPKphN0ALUmH3B9hYQi8Cz+2eTj1hcN15xO3z9YF4h6zJ8vSBLOi6UvxZn8
pjJKsxnz07Ad3OYple4KrGkMhzL/u+JIphtU9oBL4Nr+ucDOYWBjPlFzfUhdao/mml6VdYV45CyV
gj9a5Ebpz2D6R0vRt/Fdof5QayQ0VgKBf5Id5/uW/il9NlwDEZ356ueUSkkaGTSYrUd/P7uchjfV
Jth3u3XxpwslUjrZs5y9BSt11v45PyNIfndKERflqdpO28mNryI3ddpfyrHcBg/BCp//EjjNQLEC
qJSMlM6XyoWajDJ9SkazSmhOGyV10hSyT/Sou/HBfMetYduU7E4byXO2m50/1isZxuWfAHwYuN/8
O5a7SdVDYAFhVc4q3PvMtMUb5crfqPf+DvTwrtn1P5CCI6fcR5tkt6aNeKFYxnJ/Gn2RQQ251vmE
rSWl985VQZJjVTCTpYXdeIjd9mr49f3h+ZoiIhOizWAFalhw3BZXoGKFbeKpwANGBKWEOnmmq3wV
Fx358Ys4FjeetvbiXVpg01C4d1G9RKtviUgIw9bIqMWBDroZ3ADxPVccbPTi0dnhMYjBIAI/dGm0
61RNUmRXHOJFfY2a/jXxUuD0oc4E2YbK3TJm1/Qyz6Q0rk9agGiaGGyz8XWQosP3yzunPIuTejbK
/Ch/ylNGjlSZe1F9smYT+D53gqJ0aiF5VIPT4OVbfBNwg5FXbsSLkCVU02Ytd5lvuhRkNrzUS+sh
pEeW2PEtTF5ENMlHqLYMB+tq2gvcjbLiyO/yzwY+Fdk0kkpraMtLWwuhKgBTHGjV1Ocv8GnuMKe7
mMC4Rm3T38G7dSSx30Okphz2IUux02YP3y/217yFT/ppwEXegmRc3I1dUJ8GBCkSSXameE2V7gIz
kjEMnf2CHDHPzeI6bE3qJwUijadJbUgwO/3G1zqsFvB5m8qtyGua9WjlZr+RJ930VfhmVqIdhyAG
2+q9z7T9/3rKKOVKojErLOja8kOPeWpoUIHhh8JpjvRsL66ptF96AGYxXtBDmq6iVbf4jNAAm6qv
uSHqTUlqA07Wjn6QX19jXBFvTVAzKwnohZNJN5mOmEjtEFWhxRJ3GYlWFvjVSZZh2k12Ljz31eP3
6/Y1GJ2NJv8zxuKareW+DpOYMRoJtHkgOZjybCSUW0EkbL8f6usVYIpzkGnqBsV4Y/mecO2WfpS2
Ez3y6jAHJu22PKy3dr7O6HyYxYz6xtNSC7nmk59PjplLB6VujnJGW2L4X++585EWG8KqAm8Y1Y6R
xGCvDK8tA32/ZMbXltj5EIuTnEZB52e4wpyKcSpALeXeFp/1Z6Xv4w1+tTCrmgkls7yPrttUkfbe
WEquUFD5T0YAPxiRTAF80Lw4xWp8wxbGVriGe0AvsSiepqF9spLb1oAucC97twG4MnNKoGB0exXt
1zq/RmNmRwre+u2VVav7UBreaqEKN6KiPwpiTUleiR2hI9TtRmE65KlUOXoaUu4KrdcSmKGji4O3
69KB35vaQStuolj4gVTxAzQ9bsBx0yASp5uHWieoiUVX6k+pKtueedL84RSNPvJqYKjk0NG9Ah0+
6STn3VOrfgxqSeXjpwXTamXVv7xV54u+TEXDnlXNmunUkCAOsrDFLMFpxfiQRe22Ldea71+P+flw
8/Px6XlQZSOPKSZMJxW52rxscdJ8V8Agfj+pr2/C+Sjz6fw0ylDqglELnD4JhSbvR5K9ff/3X+BS
c0/hHILHlc7/WXaIh6g0JcR6RpIPpHspyQDcAhSP6zFVrU1Wb0UXlXZXu7f6VXIkGpsXvplGAquL
CuQjtFHOp9cUVouFdTKedF14GqPkAalKnpt4i1r7PSZmTwF9uTS9VceZ0JRR+vdTFBMi+ZSUEGrK
2rwKJemvehSpLNLgRtRlELwfOirUO7FWtp74WvQozKZPVnA7uwlX0I2mMMMK7a6FTGkFz+L4kdaa
QcIpb4JmGkknNfrXA6rQBv4YmI61tj++JYGw6ZHF9pP4OVEReYwPqgLDvJLxUR2pNSVYC+uDfld6
5V5MINAavquKLwB7uuy69k9JqO0telG5Hr0JCCpXwnOo5Ns0axCkrWwDsFyYtg91z4VuqNSfyYP9
eNsPrdvLJGeKmNi6RoZv3lhihuMymmSwRNU8vinreD+bi3i+jHcH6lp4xE7+g1+1e72gM4NS1t7H
FXbgV1moqzavnpBtNAWllwZNmHjYFxXVgE65KtSjrifHMG9vB7OjMSXflKhI2o3V3UTdCw/eo46E
qxkLG8Gi/oJFtCt3V6UROM2gXOsUTs24hohuOVIRogz9oXXdlWaZu2IAqO/fecWDVSq3bdUcKu6G
LK/cTqq2LT3ElPtMBmomdKaL3CkFf7sv9X1rwKF6K9HtiuR6k2YqMo4+HPoa74DK0XB2yjP6ie1t
NMC7mUQE1Cj+qW/ULbZF2zuN/mQZpzoo3Il0TEtfMLF7mGT1Dq7SYQofTTwSbKPRr6tkeFasyNW8
GM36WNn0MfYAFno43x+5Sy/dp0LWP0vgT0e6tvQpL7xKPCE7uSNhtP08P/rCQ9atxJNrA82v1KeB
2lCzIAfVIpOv7KCn2Dy2dE6O8fj+/YwuJPRntTljkSbUSiTjdlOKJ19O0KsPt7X/oLT3ifiggGEo
nv1Oswu4xS3uPP+HobkiKV+o4Pe+0IaKSJziKo6kkxKHx4rmk9JrB69APK+xnkTkTQKjeS6mVHQM
/UeSrAbUX5v8JpIqMyKBABMExeLVkYK68ccil07d8MMcMbb41wrQFA3sdsI+naAtEuHGtq8Dl0+7
fuXVu/SRqaJQRgGyL5MGn3/kEZS51Qz9eMqlm9rEISZ4FeSbMdM3Kwt96SXSLVR7kbCCC7YcKFWE
XtbUjoGKK68CGS4muzYKjpUmzSxe2uu7yHwrUYQMVRmVW386+Ka1qwfSt+9/yqWX9/MvWew2PgIc
uJYpp5D2KaNEieqI+dr7Pn+489QXPPWn+c5P16fT0yixR+TLKJZ/K/cPuf8Wj+0mFdVN7jcrRZvL
a0uFSgNLRwy2fAYVqcujfhpPNWzXMX0Niufvl+xC0YITqor6DCrCYHKpcqrj6G4lHXhekA+3pgos
kMvb3oKUg12DS1xtW8f0gOog8DlX3yiH78e/tEs/Dz//+afFJMfup8FneL3LXLn4ZdAvqeW3Ivxf
493maaK6jsQPdCdt8dGGYKzLqOXKm4DDoPrjit0KcOjS5jNmfzXTRNZX+wIZrqkUGAg4ngJyk4SI
PKRhaPRrFPbLC/afYRZ7PFPUAsN7uh0aZoC93G1TfWCoH+Xa1lubz2LFNA2hejDkIOXRHc21pwz3
wLReqYteKOjM3+U/01lkd0FlKto4gMdHSLie6V3GNtpaTgx99U/s1DfxTn+UtyTnrn8Hz6B38KT4
fgfOR2h5nD//gnkdPu3ApJpiP5x/QZy5yCqK1cxg34jdDz8V0Vvdddnp+wEvlFrO57zY81OBGbtQ
sVNKhCT+BrI9uILdP88CTKq6QWJHcnIcxdbKD/8wt9/NdPEi+akwyo3CTPvsD7YtseFK795Od/Kd
RSB8JR9mOp34Xrv38Q3Vu23whpix4lRYL/wfmK/na7BIkqxKSjErpj1YVjZB85Db3bW1TbbWrb97
13a1cPQZ2N+2K1/7ggLE+cCLG1Xxa0Ur63kRnM5Nr4KDuhtcNp3b7ecCorHJDz/CHfAp2dacakfe
tlY+vFB4OvsJy+5Kqk9CgUUg9MFdc21s/SNGPAfT/p8ZfFyAcjLaJ/bkYn97lR6nBY32U5HbeDnD
6KnNx+knyQBEJn+XJHYnHtvoGvfZMbdld9x3a3Jjl64S1AUAXKj4FH8hmqJZY+JY0EmnzPhjgvm2
/lG31hrB/5S0lvsbey5JIWWEsrV8LLUeTH3ijdKpFcZ9XTf7NGkq15v7wF0xabZaTtd6datTfqhp
1iPE+Fz4lduPtPsUbBSVB7GJHmVwIUai7fPR3wzZ4DQkRmXUvZb6daE0uzaLXLGvbtUyfYFn9BHX
yWAHaoCRU4QBemc6/zrdBrLh4BQFevEop1w3cvKzaosXvJHd72+TS9fXp0kvk4a0HzHb6HrplIfq
LorEnQf+tvyQJu/OawEkFwYa5KsmY5eC28+jLoJLtS2SMTZZ6m6L0MGe8pKd2cIRY6SVmtyFrYOR
s0F/bpbZxY3w/HaeGj/o1IEyx6jnv+KxgWxUuv4kHL5fxQtx1udhlkcy0jqF2gElIt2X9lN5r1vp
bmWECx/qbIjFkmX6JMq1WE8U8bVrKymggSqOkumAT0oJlqXi79Uyl2+6LryfavG9bLqKosIogfec
XkDdattCtSIHoRHuiupVGxLDsaoX0Bw2ADy2Hg7Ck7aXtXGTejce9lk9vp/VdNsKOENj/iqF4oOY
0jGxJlxtoh6ZlTz5GXjtz6pG/wf3bP06icxoI2jCuAmqcdsn0jbwGxynIOZ03cYy3kbdOviWjM24
vrKTL30DLN2xBZoVNKj6nH/qXtDavpm08RTW6aFW6y3Z28rtf6GjTtPo0xiLZ0cLmjTsTHn819hu
8aKO3ehxZm3D1HW1t+YhOY77hFbHSjJ2of1p4kdngFDBaEb64qaSq4OU1biznSj+kCzIPLvZY8g7
t4UrULsZaeA6uerSlvs86CLQEIO0n7TSG08thRTpgf0GL9yfNoOMzid8332x8QBn06qsN5N3L27x
t17tll36rJ9/xOKzQmC2yqxk5olWb41edA1qVd+frQuaseeru/ysU6y2EdpJJ8M71PFmaBFTDUL5
HhNdw/jV0zXrdOPK84w1IPLFyc22KnggWBbd3/M9m+cCFCLNn5sToW1Nz/5aH+zS/ad8GmD+AZ+i
06FrJYjcwohgqXAzDeNOQvAxh8L9/QquDTP/+adhIq1MzUgMplMW4d/xPNbUUuXn/26MxW5URVUr
EzBapwitLb18jcyfkfr4/RjzZlqEANLn5VpsNiURjTQJmUcqTNcJulmCONpT/lJg4jRLoH0/2uVT
jaa4MnsXSNYy5/OlMlW1IJrwg6CKOMEWK4FuJPIx8bEU8hsfGZfuFQmDXcmRzyxzcBU9BhS2JiXO
JXI+c1WbBdZlCXM1GTEna9n293K0+xGxqe6whvqtdBawThnD4DHyrkVJ2AW1eVOl2YOE0qDTKH24
K4oOi2UVXTE4EC+JkGIJHcpk/7p2hLr3IZh15AhVRRklh/MvyxH/MRhWJY/fw5LquyoAK6t84X3Q
S4yUavUK3P2HTDPBEXJY517d85R4ablvZPlVB3+B+aDhZmaxHdN6Pym8QVV8xBDnR1v5wV7t2k2D
pXMYxn975BWcoFYL28pLivsKaJncsB66AF9TX7kN8vJq8jG3FUbaAJMmbawJQfeoyfCqtjo83Np8
I1TGn0ikkC232t3sN1vE46MiCQ+iJhxVQb9B6eFGEwBaNhG6ptJg2kk8PkT5izzJt10Hi/4RSwiE
gDJo8oM2VPbUIoRZB7JEHJ1ZgB64aIzC8DdoISDYo3bDpohawR3wAtB1VNOqENOGpHrz/fxGL2ZR
Hw83pL4pVLzPkhS8Yo7rlMZ6iIP1Unv6b6+zXN+LXnFbSe1O90+mARlXrSbpsR6azu0zeghteBdk
4gYQ7BAPyMh2uyQ1HvD5dHSlwY7RsiXl0MiAaZX+o6wS/it50+A0Ksk92tlA/wTlKgbgVnXTtDHk
8TDowkONXWTVldtBCR9EL7yrdPWll+hMxt5NHftXoii6NARd3DW2rdZhNSC7dVHYot64Axr66f+j
7ruSI0fSNK/SVu+ogQNwiLHpMVvoiGAIiiQz+QKjSmjlcDjEhfYge7H9wKyuIkE2Y3rXxmz3ocoq
K5L0cMDFLz4h8JRSb67L/dQ3XgsCpNR0W0tmzoS2JclrB6zQnyO6gg0C5bHvw3nsfPgPXWe5sKco
Rav6KA/plTpEEFywPPCTbam/HzLo05ryY1EIcCLh2ZTyC2sybZSxvbao3LzWvcWeEtaCbq/jFtOa
H7O2eIjWaHzvSxN8l1zd1AD3yeQ55jcAE7tZj6eEJKEberthsPdRUP2CCwAaNp7WCFC/VHCQALqI
LV83cUOKItDlu2lm0KpgeysCXbnhe86fO80ISJ3+kFpo7w6An3YC+6hWZadv0s3cQV5JYDkXu2UJ
qeUjbzWXJsIz8WJmM/IiKMNRWMWD3QRov7DB2rTJlG1ZtkedCU1ROGXEF6xpfavSHDBFwCvNXTYS
h07Do1WzDccqVYpxhyg2sCYsKwm1V5MGKBJB2C6DqAP1Te0ngi64LWDdS7PTQw65lh+bEp7MKKrE
luW09JjUgwMgdhDFd6OyAbfPVOBGhR4z1lMlIG4ivdQFXtHkFGVuCyiV5zPeYiPtIvl6Vm66DLq0
C9AYu9vst1K1xR6TIuKU/U7pEkSUyb5OYShlptdTBBYDgZtc6s86DGLVEHKVYYRnRJp4V2iKO5DC
7dCUTsz0bojQguxM20yHbcXh2UVmpzB8AsGQGf1ciV3l5a4VidvPd611xfpjxQqn1mq3U6+ruoNZ
jxqAgeVYFt9Dmg836aHVpk1TNTtAPGGNZB6HorHhZ7oZoXsEnsVFamVhGl3hFHRILTmoWVyO9CKW
Ab1n6GOrxVbtcWRycStUw5mFONRatUGx3+UpMmkVHRXYTSebOgEVTfvRF5fa+Dj1VzR66aLBASoF
IBANs498qdcemc6DOb9UuxtuDVuoNA9U21RFeuzAEJ+6xXPQsuXy29SP8H+JPAtYshiSzbMK40IG
/OJwKWCmqOVWwNVDlG5Jv5FHOMylqO4UcBRr91SbPb2YwRw88YVlYUlONYXZBNFNidkpWCRZey0X
mTNN20iHAvDwA+1rIll2WUqhnkg7mJcDUg1MPBKY9oIDNptZkT3196NB/azRAqbWAQgPjgbJxtm4
IxwFNS0LpuZ+7kF5FNc512+tUnWn5JRL5qbskXvMiptg5TfpM/iO8GlzxjhCkxbYBg6UJHYb3Zdk
C6tpm04PEcW2NR96q7PbaROnl2NyO5Fhg1AJVsp3qLlGheQliRakpewxCFR3xT0t+7sKPKR2MZEV
P2Sj8LW6dZF52pEcXys5dO5FdWPNzS5NBzRD2X0F0D4z5+ueeZn1EGU+jY2wxgFYN01I+f3Un5Ja
8SMldesIt9nMXClmaCFL29QUt7k6XqNPbytp6aWFHs494GkySH7wWmNgP9aSepUVjcfa7NLCwcPg
ONfkD4P4kSwqdwkwSSPZxwUkelpxpOiEmll0HEmxycqrOuNgfg5BC8lLjV/KC/WWzwezXnTPoiiz
BQjeYI1A+dvo98qiPcCwUqhuZ9Zt3yzHkQml2OZygkUMCj+1AXTx4thl9oHB853CYS2sVDzUhe72
JqiNTAA9McwbmnYgGjynCbRg495nLPYjrCwgqr2YT9gkGnY1OaSExXuRw8mjshjQyjMw8DqFP/B0
6GPt2BbSHSnhTU9NUuNNEMOhtAQOpd0OXIsgvqRC26uS8TYj9K3Frklwt48TXIPS1pwBm8/wLY5W
8iTYvsGaNaHE1ePy6Wt3iIUTiyyAjrqdFsqlBacetxtV1DdZhkk0Rb83eguRTTU9Axlyp8e5BMdJ
xIqTqUYhn1rQCqEJCNnpxQginXWbSvkUMlE+QfZAxgbQDwQ+3BlDJh2PWK95UjY+yYG5RJqNr1JI
qSeyBI6hGSj9OUSmTrVuwIublz9hK6y6itIXYdP16okMxcIPuUEQJAc0Sk336zB1yX7eBMWvoSGE
IND6QB8UwMulmPMmuK8sFb1+XvVHtLX2vT75eXoSEffjydjmMt9FfXf/9YirxPPDiKtaB4NWalLT
iB+1IA7LrbkZfGsr787i1Fdpy69xAGc2lphf+SDTkuiMQ8QE4wjfOFrH2W38Ao7ybrzBJa34sJSF
o8R52Ublswf6Ztjl8zcPFFm1FieGxI/Zhm0kuwv4Ds6AAKrnKNufneQqx/wwyVWOaSqsqVTw6Y8L
chr4EMWLt9zugHt1qgOOTS97OVee//y5UuQRMvzGP6DVST2ZcTlZ/Khqz5zpTq5WDj+Xq62zpz8m
9ucoa6r9bHHAUSe8Pc4HiH5VjqGycBFeM6F/oS0mL2yERAl0miEsp7SoUx9NKTqzOdbV+A/fYrVW
EdbPBGXG/oi8yrW60dewaNr2EEety6CDmF7WI25dAgYGjtYeyqBf75XPnjXODAu+t4vUwutTerOY
qJFa+ai2/dFMkVqwMIIXSnMmLT43xqqKELVRAjpP0h9FekGg499wx4Q15NcTWRfXXp/k25ks3+LN
TEwt6fQxQuCVQRWRtplDJfR1MLY7l91GIL7gMGiPBHfKQrMNOm7MGTCMAlxDZV/Q6ziOz7TPP11i
oITpqM0AwoYqzeoryWqpkIb3xxwh3Di1vmBbEzryDELPLAfvozb2iXyU+Qzt40Wet99pkAP/+sF8
dhpaUChUkZuDVkOXz988lyGrJEtMU3+EdHuQSI8NH7Zx+T3O72l7l0ZPYFedqZp/dmS8GXHNIm46
k40ggPVHqPBsO5ZACWI8N6kPswJUBYkeeuqA41PDWM1qgm1jxuo4PxlS970HsdLV0i724EsdOzBv
eMw1oR24YVBHUeiRaWqCnLl/UlS4aJMEJcg5End19KyZ0ZYj9YLRCeJb6HtO2PyIw1n8UpIKMn83
rIKopCWD7SRvGqDf87ZyEjDsDGCoScmCYtjpKYBx0l3VxW5s9RAZTNXbmlc7rZKhfiGH6Pi5Bmws
UaN1av22kn/oFQ3mFoGrxB2rJB6PhB+DEDsTEoxx7MnSY6+o9mI6noyl01n4pfOTUld2KtQgjadD
lh5FfxVP5dOkF8/Z1Ox0ooTKTG4EgdB40/TIeEEVi7HIeVweRgYhnxrJmcqwFeqG3+VFfGnooJMV
FnJQOvC9Ug+hMKYjrfKgkMVzNkMpyFI8FqmHUTbtabTmsF30xqUiU30lSXNIo3enPEu+5YjewUKt
zrToP5wdy3tebPywehFBaKv3nA2sAL0myk68vZznlwoc6bg/g51YE87AMns3yDpEafuIiimRspME
PcJAv+32sFl5TG6VJ9POQjnsw/4c2cw4MzG6OvilEcxUbJL8NCjpTow8oHXtmhX0NpU7RMKokrVY
boC+ym2Yc+00FzdEUbZm0mwzg5zKHkFlQqHTVkMZZW6sl6whBzLU/gw73jLLbZkuynwR8oHoFkKL
LylaE46QxoNegzTDDetnBZV4llf7wagvrUE7IomI2kcdbMe2hEQII9tJaJezcUnkOxFBXT+9RRHJ
WYQO6PBjYQbqeeLy7qBYjy28CiSNuEPdXZZj9TLwowzLxwZVHresBD8hgMKxr5svUS4uBmF+T+Xs
oGT4PbXYQN/kiAraFTE4NAeMuXBatUDvsi5eas00HHLOXGSN/PjwyldBFEkltTQI1hWd4MCHwglN
LFckrQ8uKAUVPZwGSIco6KmyRfnkmVovdEKetLWSSybveBVoJHcF6jQlv/z6wD63MlYRFyUgdUeo
wZ1K60ABzFMz2LBG52SEjQ8l29WiX93KpdJpM4GL9kmn6kZSVLdTZF/iWlB0dwMOq1I2fAktC4sy
ZivaEy3BGwPPf4orJ6VmHMzqxJyaiXhjFrphFz3KMepMHtqOaBemmd1p1Y2CokQm5/tOLQM4JXtJ
C/2ZstlJ2XcVmDIe/axQDphgn13Gj6Lezi0KhAXyFIjUsmQOhrZ4zLFwFmhxqTRONl0JY19C+Lcx
6Z5rplsPxl6aCLW50sPIJj1lWgRvtfpOGInXxNqJdNNDTfMfALl50zSEhZLsWAZ08ghW3qSEmWpu
4A7hCpPvYrMHeZq6lTYdCgCJO3O2hxHQ1ALVqtEKvn7RazTIh0W4ig+UPNVFRi0cbr4eyF69HUYH
PCDURx2oN4NnZUv7CHTMFNqHw7bdabvKOQdJ+WS1wUMWlDbj1SR1DRSdIoMDAIeLNCKXaMbCdzd3
YkRoZ6a6LNp3WSB8Y94Os+qRDaNCGcw7cNw5BPQ8e3Gctw7CmR3dAeTq0LrEiexqu4B95GDw9AjU
ubOaaasGzfLA332L1W1iRXMz9DPkuwenhaZDWPjRj3YMcMu5OChteN5rNiSeguzyHJJgjUVeD22u
0uAo70gXKVl+suDEsOmC5IjaixoAXRZKmXcuhfoQgr2fqLm6XWarm0VvYTQSbc2pc3NIUX/9Rj9m
Lq9DgLAHwIuC+Ha1eAFzLEao++Un7uaHRc2yq51yD/RKACJO757V2FuBPn49QCgOo4WOWFpfRwLN
YMW4GfT8pAjFSTMUH6MpDumMemHtjkbpDsZ9016Sdjwz00+f5V8Dr6MDzRpQkGNmfqr7JwPOTzk9
hx1as13Wc1sHA1M0z4lWYW4AOzCf+JV7jG1tuLTwb3eGHa9iIhCwOU6msx3yNSDww+Crq1BmmT4L
YuDBBsUNgJBR0PjjHdQvAc+y45PROsX2fBnj03PnzVNdDow3aUlMximS0mXUZPSKMXdJ+zMr1DN5
wrlRVpecVGgxWkrLKG1m5/2lHu+S2v96J3xykUIk4c+FSVcboRjHkWUJ1kehPrMOT/BUVT9L+u3r
UT4mk8t+ezPM8jXePLA816qpNDAVLUgiW/ZAJUAnIwdYUN1qAqJ90Ln/V1n7H9bGqqM9KapRAryQ
nzovf0B8XzrTt9rBskTHKv3WYm2CIjTa0XFyu2sQ+CPrzOY7uzpXF0cUV30HJXI83Q3faEjUvBS8
/RH/hjKRA9RiIP3fL87VPUEhw6oDKJSf0vY2EQdI+sjlzZn3eeZYWWfJXSGrkN7Fsln0SSvV6xwR
jpcQ+ysOWKouGpw5uo7e16MuX/zDNWxYqB5CGg0yDKv3KQotMUaUfE7Rnm9IGO8HX/fhXnlmmDUk
5o9189c4q7eWGBCAig2MY0CTBu27UDkt4tX58Vx98tyEVm8qQaJbtxYGWmq9JOQhDTDMWSDgGse6
ntBrPvFm9xXonZYKLCKxEYiPjnK1WVC7kOyov6VOc1sgSzQdGNpIdrPX/w/yU2z9P5/mGuiR85T0
sYzB5S2QJNAc2Bq7xBeNx23mWUG2Q83wrNT65+vzr0FX1wI8+fIR+gPYeIXTbBZzeOR64hkGfjAW
mcI22g1350Di/2S3/zXo6laY0OeUjer1vKkf6EUBXHTuZLeRDx1/QJSr+9iP777eEufWqrK6I2Is
oE7W8HTL20U4I91Wd2ioe+XxXAijLlHX+92nGdA2WHjrFMqca5QMMcpkFDUXJ2KitzgYzUUimuvM
bPdW1j7pXQTFKHgQSOWmAa1VTdObdBIXMOEWtiwPMoSY0T+m9ITS0EmVINcKc63KJm0BRIrliHHw
lRQ6EB2AxhWczhIzPmjyI0uRxRRqjRMb+hXepOXDr+3+b0/jv8cv9enXFLr//A/8+alugBqJE776
43/u0ydWd/VP/h/Lj/35197/0H8em5fqmrOXF75/aNZ/890P4vf/Mb77wB/e/cGreMqny/6FTVcv
XV/w10HwTZe/+V/98G8vr7/lZmpe/v7bU92DVonfFqd19dsfH22e//4bUXBC/tvb3//Hh4eHEj+3
rUGn4XX1t//B66L48IMvDx3/+28SKD+/a5AVshAqv+oV4JAaXv78CERjWMkQqKaAY4UlA3IpTzC0
/jusIqCjgvIxVs3rR13d/+MjoqiyCezXQp2ylN/+8RXfvay/Xt7fqr481WnFu7//pr4/QyFovIhQ
GDI841BOXQSf3kcWUd+OkqGn6o3WPlpJE2bzoQZ4oe0zpESV7CLbrgd3KEc3E3Pj9rwOa7qz6vy7
Pt4McheWkrJhOP4Myc8r7B8VnUn0wmtfbV+UCG2juQNY6WDmCTL5OHFmQMLqZDoQM/cMOUCiEhKi
38JkRoI7JGpXHTtTil+JeX2c4+pC0iTUFg0YF93IrU/1q5GhoqdCPnCC+gcgI6zzaQJNBDC2QUWG
oq5moJYMlEARHQcyXFSbdqgfS0Fxvqdza+cmv1Lk5gFwoOsWIgRNaKFaUj0XoBWLWrlqNPN6soDK
BM+kcUpOnqBxCOQUnxiYyvodel/DTpigP0AG76IFJcfre9igJNZYuS39Wc/sSQCl9WZx/vHm377p
1VH3x1MwoRWHlQjxzFc63ptbrEl4nsDaRr0pysIdQenWGLQVVIh5w3qxfpwB5mbsooKN7NcDq/Td
yfdh4PX1CcQUjTqSqDdRFlbtJtrmlleBlS1naWhJoZi3XQjdQTL6BUzHrUOd7rl8aKINza5K6kyo
x+HigbYujsnNIG1ItUPO5Dfqva5foHuO5jokC2MrUACPQNv766//PsL/49sD9rTwIE0o6q9y92xS
ugabXLnJ+hbizoD4QhKjolao60PwOtR/w1H6Tw/c/weP0QVN/89P0aB/KN+encvf/nV0or/zOxpo
IPZCgQiqqcuC/XVyLp/oODMVqMQtTlwy3tk/Dk71d52iQmCpVEOAIi/n2T8OTvV3/ADUxxSceQio
zH/l3FwHK3jjlo7WKRQqTG1RF8M4bzMyMTHJKkVRHslTfqB+G7C7Ysd3xW7ewqXKG1DRcsbTmyfz
yRbWV6c1lHuWUVFKU3SDQK1uHcI3agPQ92QVR2Hq/lhrfk4qex7MiwGQNc0aIW6CxSnJP4TSeHHN
oMQZu3hW4aiaXl3cCKsJaqCQ0k4PJci1krHbtICvQO3waJbNJqYmfMPAfYOWMaIGV4Chr5kvvSbD
rGNwOqVyNdT9oeoq2Rp87gA9ccuWOWpTncY6PiZQwpZRD+5qnOOj4RQDqIU09xgUH3JJCnIZahjI
DcJOQx5HHxSdg+JEZV/U1aabSFARpCQAtLG239OUtpAq0wGKgn4Z49CQRLlYveqTMDY6b+i+v5qg
AQMEp7OpVDwN15ECvKxqRZsxSn6AH4/mGgT2xswpWpiGZ4Ao4v/hAN6PSuXUlvBzyo+txVCWhMVW
P5FQjgTaXOo3RZg/1PIyTsybSf0hiOQ0o+VY+sM4YAr8e07MIIZCcp1cQ98yNMp6Y3HjMjaLXSMx
TFAETT3AoRfaRGlzAnzXGdGItDLJVaJ5k5o1hJ7izagax0mTduUQgyc/OBmdbLnu7yaQMfO68AlV
NpLMQrMbDkXODmUGcFTbJaeFv6+V6CJGwlETPG6q3Fit4rcGtUvAdjlwaMQ4JupVdGh/DoDCFeVw
BYa8C9F5nP3KlVVV+4obwOaFtAlK6ZBlXdA7kq57Fa4jJl3VMDOhRRlywA4n3JFO0wGQWpKTkJJN
NWtXfYXenH6nknHLG3BJ9BIYNFUCtJmGQDNuTbPZYr3cyGPqmH2/4Z246FrL6afJ50blDHnvFwVo
xC1csYs2NCU9TPs6kMRdCphaI3MnVqJXc5NcYT62PbDa1jHXIYitjYBAop6KDgEgRkHCgbxSIEIy
AYWmxQDBAqFYKMeU6mj2p47BKNCt6HQ0z/mUukCoXzOIt4lscuFoiGilcyL4BmoG9MihDuZm0SYb
KmeCMPRUWE4Bs1Qb7JrJKQd6aWT3kwXMrrjLpulCkma314QzLA5yKj2lTX0cDXdqcO9fjtnsQgk1
D6SXJnKyw4RdcBN/a2OoIk9XLJkc0KnCTi8vSWDVsuHFURco9fydcd3vUuQE6IHC82VR67fy+Upp
+jwA5B1APuCc0CjRbvSIb8oBiwsegE9SNmlOPLWt01rQCq+xA4HZhxKwDPiaIu9qXbVFm+4YFj/X
SKjPpavmjVuOJqZGIOcdo7lrpEv/w+fZ6NFOvqh54uQz6vR649DowuC7Ora8uumOBh/8TLtrUB3K
EB8OTeZ048uMZWqjGbktgIiUGsPmw49kfDC7ageVcVATzOe4VS9JAROtoQ3TWXJzlTylLAMSmB+y
ob9aIP5ipijZPRqt5QGuZhdxe5d0GUZoFWikihk7vQ3rwgrVtrpg0VhjQRlPU8IOOEovOWrfZSX5
k5ZsZ5ICIlhvhUQAwSghgKEDX2/nFvay1sLzAWq4ivZYj36bbAa+KQT5XkbWvQaZDsTBjZfUgHi1
0OCOO1uV0CsuO1Rm1a6yq8q4H1kd5ijuC/GcK9TVKqDiTe25A8QNQlRXedfuhdKiz4WMDcj4NIU9
3bc03pZSeyk3ktcCDw+CtNsWMxqO6EzQGMaRwD6n9BpUKr/UCNDeqseF4QFU7Vmw04sHO0fBWCmB
yabfCwPehCVxO95Coix7BjPzji9sBLkMi3Y85ip+uzpsADZAtznyVLDyGAQq6HQrS6OfGQ9x19pj
9sRrfsjh4FEVzxFUeGr6JCvzlWptAbi41QaI6hDTUdBvRuXTNSEdnQOVW+nEJgDKJpkGUS7TYWgb
FtO9Sce9BtsCaHN8h7l30hX4CcNJoLSQ65A2qn+CvgWI7j3QxbLb4wgCWvy6oACja2YZGt2eoRck
aeBe4lic1dsmHwMxHwfl+yR962ByCfMyj465R7SNlJeOPkBtjDujpAbVUDomYV6rtVsdfvMiavZd
X35vgb1POLns4FIPfYuNLC5VpTsx6ZADEjo0sqPBSSOu7k2t3OeRpNoZfFQN5QorHf7PDwUUF0uI
n0n0sqKTOwGlAU8rpDnZjoCom1PzhkuD7gD3+pAZ38YUikLEtOM4A/8EDiocAatibqeZXg/yg6X7
ZPr+yhDRiI2AwldgX6Ohy6B2iVePk61AfZ20HfTY+JYRAl2gud8U+s4wJTcFvkOLtmXvNyRzFAa8
MvxhbYsnQWJkW1P/plbZRdW96FqlOlqrOyImnop9maAkbhEZDoxHq37g5B6QJG+Cx0CPI121oAQn
WgWeu6MTVQJal1V/10fwpCPjc2YIR26eFdwxlTk9VCOI69OwHSID6qIMoNZiB9QrHngGxk4K+k5F
nZjCtR7tfbB/LtiE44DtGdxaOnR1Lekn8pJjJe7BfInjMkwFHK+NylaRDhYmBFpF5qd9GTZSa0eR
6Rktd0kVuXUeXUsqNgGu5RQPtFQuEBrtGjAcKkXawvbZER2/owW5Ssf+hwTqh5hBWnnk+AKZqkKJ
TlzFeNFwpNHQ81ami0i9TJGoDWMcyj0KzDA+KfXmNFR6Z8uq2toMyk8F0MdVjt6dSR0YsDb6S8Nb
f2pmn8yGHRN4eek4ziB6Nw9AdEgUHsaxbUKk8+tocI1c+RAMrtLamqhd2kYIBgc4kGFRuUCx1/fR
xnAG10DjqMX8/wsapO8Too8x6KrqmkmJLsuViRh0uJYFt+PkZ0U0V+qPZ+b3+UCWDsbZgk5cI+gE
kwFiVqRlfoOHKM5L4IsGwYjRwXZy9LAJUt/YkM2ZYd9XRP4xv7+GXb7Wmzy5V+NM7UYMK18uXn3y
bQa09kmxHNxFfvYIWA7M1YAh+5n/iB4hAn6u+PqaUb6pFP56rxCiBh0Z9Ri0rd9/ga6Vh0zSaXGc
gbtNr1LIUYOxoWpH0xWO4k+bGa05By6FvnXRgaN9T//FztmHb7CqispCbqc61vENsm9GiuNef27Y
OZmqz56zAVqyKSuL2t+6hxyluFr53BXHtoXdUWyWiI6QJpTDY5/uuFZg+SaItCJyZl0t22L9eJdq
F/oguqwjIXz/eBM1z6dZTcqjXg7BrAekuqXaTRdByq4LjOn718vpffHj12p6O9qqkr4Ic/ckj/Ao
G+QSG20Rd7n8eoh1f2J5XagGWnAdIYhAtbWcbKTOcsMQimC5EB8YxmYzFj+U7eJDp5w6/Zt81I49
WOaSBpahfa4L88nzfDf6ar+gjRtpPObVkWVXEDJ1FThsDcZJkxWbVE/z2XrSGk3xYbqr1Dsng9kz
OG8cYU8TDEHm12BxAMWxWJ6PY/D1w/3k/S2PFutkqbhCEuj9akFwQ8EDnavj2DV2R27H9jD3Z3CO
y3ZarUhIQ2EtwjDChEDUakJpLpdyF9flcVSgmor7v5suvp7FuRFWV0WOiLeDRHh5lGbq0ipDVndO
4OCT7fxuEsvnb47NFkiC0pQxiaUZt+hyqEESsvN2i8uG+fiwNBkdTJSELHn9QrJGRojUl7gVhLt4
XhRHBg0QuK2jDdeGXz+3T94+jgmgt+H0rlIo2r2fFBjWmgyifXnMkQKiGxFMOIlHcL2+Hmbd31+W
NLavaWiWDuUWfa05GitxS3Iof2BJ5wfiFn6JVAY6kTbKL/DuSC0/v/t6yE8u17cjrhkQqU6TziDm
subADJ9va/OnWMwkzTO6w2uo0Hpqa8fBzsyFFsmYGrWFKzYA2Y1h6tBgcpeSN+oW517ZpzNTdVSJ
oL5IId3y/p1BQjRL5Wksj7UFZSH5wCfY++rKjDRu3oyaCqrDVPkD/cH7MDeOKmyJGEytjBmSNTNo
bFXuJMmuqw7mcGJwX5XiR9XcawBjRqpwdWH5Zp89Mip5WVrA355d17TcaD0Ur9VRs8H6Rog7ev1c
+STLfBaB2DzYKTDZgMC5An54CmObBB5GDnqCwPCWsH7SADFNN0wcRXGdod+7Q70hjFQYOgkqvuuS
tGdFUIib10Xw31Bw/v+td7cEi/+86HzzwthL97cHyGizhwL/9cL/9lDxB/bE07bHn3+yh+p//c+H
tHvp3hanl9/6qzhtGL8jykXbDm4DrxVoHFO/itNU/h2lWZSGAVk3VB253J/FaUk10NZDmw0eI4g7
VN3AT/1RnZY063cDKbK6lJVVVYV13b9Sn14rriG+QX0cDsxQfKG4WdTVrQwUMcRH5W4Kcyi+N3DE
Eg3qRxJ8CibUfkthDUGR0ybkfU93sSFFu5oxVC7iQboDvxcQGK8WyniyOoDhAbSw4QI1unmlSWFi
kFtNYbnfJ6224fqih25sEYVkZ86opd/69qynkJ1E7K8uvmkED2s9CR7n0GVqY6g2VNK9ac3XmRjp
bmhTt4MX3G1coNo4WwetRgNOQyXvhA7ODk3V5kKetd1Qxm0oSF8C0B/LsjfGanYUrLWCSrFKJ0Wk
D7Ly3N+UANtmNbWQAMs1Ok0Z9cYoJ2EC1sebZXb6dU29bcKtUQCwdUcDzkRfgqKEjx7FqptUk8ZU
agYTL7WU+o0yDijldJYzzQX40nF9MKEdcE2L7+A+4Nyo6pBV5rCHg9JukEtoebQWYryhH8N21j19
FOh79ShcT/No7SFCtpdUUe+VOTtWCk3cCOwyFPcMmHF3A9DSE7tMS+sH6ujxbixN5jGEI2e6rXQV
ayxThJUOKBvwecFVhnX8LhDoVT5qMe2LjSRi0x2kHjQY1gBm2+R5gFiHX8Ecbve67jqmW04ZKbUr
5+OMYs6I/yokzdWiojtWY3vXEgaODgF71ZoYZAnK9ETyptlUCfShKsKwdnsooelaepiH4aKJ8rCM
JXVfmfGw0yR2FFLPLhTINAfJNHT2RIVy0dazgPPUZMdtDeWqLIIghQGai+hMuAsbczj28HYreQ2r
rAT896gr6v2vf+mGZffo0LgS1HB2smgmzIRHi7QsoM2LeBXGyrxUn85kLa+N+DdxD3SbcKEBbgs5
YWjrAgb7/rGiblYmsUmEX2hVtY3M3PDoMebG7LWGUAHZLFwlQ1mXX5t9UZ/wbAK1qS1/hBq3/bp4
6qmyAgbCmaPNZvzr/6mtNp4gwLJPujIJE6ECah+PaqhG/SOSM+qrCVNttR8EHF5bmMWioknhk3Si
erfN+ONUZuzWKggNkOWgnmZJF40ccy8F7QhE6ThCx5dFPoowfGPhBEFFW8MUFDjvNbNJZKcalR6m
XvTp642mLbf8+8eF238RO4SEG7Tb1CWMfBOOsjRpIRrBRr9CywuSONBiLqs7MCkjgCX7zCxPU5bf
5j3KXnVuwcSFwPA8zwY9nABdcyV6H8Op4F4f+IMKy5nNoJ0qPkaHJmPkgOpmPsfd0ezBKYD9HXx9
NJDtqxQ0x0HaygDg7CbIjAgd9VliZKdGFxcSA2++QUU/6AYNpVyii8QR8HmX5LI/qhVM5LnQJBTe
U0X1+7S7T4v6HCF7jTbG7kT/TQYgBQ1UPBd5dQBxqRhnOan1EOYy/iA1/RXsJm0Y9LFNW0H8Br4y
dfTSdF18kcYAIcD+JfZmKapPKpTxg26mmFrEZteAXPvyz9fvbR0uvn4/2OwgkyUoCSCvff/eaIvg
KNVmHXr1g+kaXXMtQCxzKqryA4Ghom1oVelRBupaVZrmfiBGlKIG32eXkR6fSZvWtyi+DZCS1qJi
+b+pO6/kuLUsi06lJ4AX8OYXifSOSSeRPwhSouC9x4x6HD2xXshnRKVYzOiu6I+OqFLFiyoVEsDF
NefsvTZzGYf5i48ub5Gfih3N/jGIwNCrVjyT6wrXnNHLfO5+8hAZNHmitMXt76eUVY9FEo+HyKge
xSQ1JiCHtHDRmG1lscXd4MbQH2EAeFWLqSM126UZmAnVQ6Ge92KY8hklmd0YgnTtwU4P7v0Hwa1w
WAL4dL4ldPS/Plj6h31A5IG7SsqkI7eIWgvH9EZ7qGHNtqOKm6fulh1leakkXg1Bejmz6ohP1Bfh
3LgytB6v01qK+RmYf08ellUW0ia8voRcHoemxw7ImFWSAx6f7+Ug7dsILKYLisGKZBRDYdzQTKvS
Ta00yb331ivgi4LG27YRuCG/xQAEzV3cQvmh7AxV4/Mx+ds2hFIFJSoFl7SCqICB8OujqyxPszxP
99ZWbI1L16ABMwhsI6sumQth386yqAJuQVS2l4fBPK7HaDMYyloSkYqUZkxTVI7CmTSY1Uz1C2+j
jbX80CQE2Z3/UXE16chMXG2olyO4FDx5TlY6DM8gShZxbpW7XvNfr9zVhSCRh4wQAnulLEtsi5BA
/XpXqayaf47t3gqgtkSksI4CChxB7iBdjFX+RPKEeTD6EoTYber5iIOmBZfwunuxafsjJF2SKSZi
Cii6zinDjEldHfqb3Kju3WEUd7IVC7PPfzYYeTbdFyOZnfVZs4b2Am/1xQ8fvEFJYWkLqz9XENNN
w00/TsEuffwoFWO/ENW+mxmtLju9Uko7y+i2mWX1N5o7IGELAmlHeuPNdChHY6Q96qMs7SSd4NKy
91swfmS+DrJB6oiee4tCz74pcozUdqSPaMbiJqlrcZZbJx9m11cdfVvTeuTnGCW7UAKTmwQdXGdW
h1rpvqnT+tlNT1hVQB/V4qjMS+HRrTHb1YUgOEozwC71y4zuiZujc2B/mumpvpYGTVqTi6tgvQ1f
Rdxvgt6Hd5IpLNQxNxdyai5M9s7bXqx+BIJhrZNYQfSRm/Oc9IlcjrrZoMr1Au5GulCGhEHZBeis
PD3FX+LKIK48DXJPjMHUFRH1DW/q4LWbEEYePBeFqMTteVctNOGXfCjCBbQRexh0WieqUMwhBXUH
uSLPQNC86iSyD4XvJWyDnuguUYI90iRuSEZH/cKYske1DG4zzISVB9b7PL03/vCogZ6R8eHtz0PH
wIrJkZmcDIMIATtQKiRfEo1zIaN3LPeebqcxdNJMl8t5OoASG6p4MfX6zi+4j/lgUEsbazdzkXGw
d44ln/A9JX5U+7awM8w8u/O1RSsMV10jvSAygDJ+Hh6alxMtWZE+6kYn4jZAfBnesNeM+LvpDqaT
FkGwlNz02GXZ4/mZjWx7liodg5UPyHXpdZFu52T6Lpu4ejhvuPTK82busATaod250HIjf/p/SkC0
0xUbnKAjY6TyddUZjEa9GXAc4g0mWl6cCAVYM1NZl9bsSVzbd1n/skoO6LmYARG8ab/IQ9/dCS6g
MBW2ipVD3coF3JWylgKW46WRdpCnzig3PzDAxYtqCJOVX1uz3L+jo7w0CjU4IdFwAMPkB62qcqeM
HnurJdsHbJV9Hr9a2GgcQhC+DAO/o9TQ27FfIRCc3cDPXV5OJteiQtO11+KWSa+KxGDfuN64SVuw
O2a11Zsc8IuZBOvAk14Iu0pv5ESFz5YV7KH0hqFU5vpT7C2lXlsxKAv0Egrkhl5zy7mhdvGjmXrB
jBDY8Qjy5ktfmCFJPO0s9ujRFUE8YOJsvZdEqtKbIKQNCQN03Bbp0DyOiWAudS9mlm4ha5nS0ohr
JgWpjQiGFqEokSq4khBX33ae6uSGdlMSrQwGSVIO57+MDy3DPd2ku6LCKL/Slca/E+t8VqWGtFDT
BmFj21aLtidoRi7QVqp57AKj4NV7qbL20orD5xAYLBvYjgfauGpcy0RoL7yye+ut5LHBHL6JMyWf
dTp77daq1lnO/1Ys1G5eJgRgAXyOZx5CmfO83ffCJGNQkT5m5lwbGvlL46VTYzcVNudP6rzF75Nu
24/eD99Lsk05JCIINLMnpia6R+R8MAlMPCoaD1Yesy+CVNu9K2W7oOmkZVWU1bGMMtsSe76PcPCH
l0Lr7sBQl+teGsZF7OqsGGVSCwchUemOBsGjL/cYAcXpQK0mabjOJmWaUcfrxupJ4VDHcpeM2Wyc
dnmCSp6iCSPqvMVEZ2JOjeN4JhpldlAGuV7m0Bf521Xz5y1Nkup11WcGqk+wDYSW72Qp1umfA6Yr
+rK+rYaWr05EP9Ti0aKz06SYeKeYoETt/3zvXhSRcR4J3qKMBw0kocsfva5tsVr1dsxbjUbDP2pm
RNQ3E4kvdg9hgfP+/AMTwxtpGTcqtBYGi1nnjleLrXM+jJU9K3Yjr9tKVh5aVfrSakNu01pvnuM1
wpv5ODbiaSDXGN8UTVpGg0gNoEPOZZrlyWzHeusLgj7TUL3lrtEsJRr5TiBpyQ2LyyydKjNlSELy
qGWHEpeN7A6zPw/NssrsWGXWxh/wOE8LNnFWvt0qVbKEoZV9yQMKWdMdnw8uFeEUq651FaduIrDL
Wq/c+tbBLbRy14ntgxWQxQZapZqbVYPmSEd2VjexsBoIOSfpqY0W0RjIxOPZHcHHRynQPfTeZWh3
3rpMIhrkjYCloi78bZrfCHRYFlVZhevzx5y7/ThHXFAtaOrca56GbKS1hmc6f05Yt+Lr6Iv6wmNF
ktVwWKaubtp//mxlyA5iZdIZrYNNEqAxB2b9ZMTi23kFdUcx3OVCzkfd5uMuL+BinN/b+Yn0QtYu
UPGo+/PK7HKWdsWxWpuIzWa5kSBmqP1XtEQLN1eWTZltu8F1nzpDb2w18lex39zKne++qUI7b/ik
C9M9WQFULsjr4cpQ+ADbztO2z+STWsvx/GZ7V4gcN8jifaNZm1SrypPVVIcgp/yQjKq5FGblXJXA
RxW1mSKFEDlh59I6SrRJVQeSetYQ1Ae9CxhQ7CfjOmwt5UZPhWTmG7L4GqpVtDXl9q7LDX8neL28
TPzqQc8tdxu7o7ttDOydhGiuO3GAwDZtLUoAquz1EN8zD93IAfKtInKfu8HInwQhAGImhm+p9i03
GulepWNwX9XtVu7AceYhlAaFM7adGaG1PC+Q5wm1CkphU7NWzoQ+LpeVKNIM8uVg0+cIaaYp10uk
gGGTKT9UMVyKLbp3qIzZXReEgDGntYCq5Ov586dU524FAjJ+FmFMoQTQdD4qZxwFcLYUOQazo3yT
16q4rWpQZn2EWiOtPXPeeYPlQFlzkN57jU1yeLdT9/JNMPh8OiVVfclMt3Gap/O2SdUFbodADY2V
UAtElEdpeiOM8dN5sRdM/z41IFtoBRpYRShWglwVC0GNhhs3n9K8QB0QptbH+wHR1iSiZMNlLT05
W4qcANaZmGfztEi3nZvtMqkOnKjogwXFYuRkWbcoFE6I7MQge3RxLO1DhXi4lAjBmaAd2Zab8zTJ
2U56PODMbftT2oUqcsdD2fTiLohIRQ8HId1lTeOy+lZkkInGj/MHIapJuVXlWMDLgYDlPAHEo4Gg
NPG0vWA8ox/U7oaRvVWXqC9p1apzkxHgJKMlO2Bub4oxKfaJReZtm8bgFKKwXadd8yWTDQ6wpp8s
ijT2d5aU+HMpGNSNLGaodGVvuAkN5E8sSfGNNaa3QtsVTyj4tfnwo/Eif0NBk4peJe1j/ne7sqo5
+E/D5Lz5jDuVBpgXdbYMTNLu2qra9TxBHhgvMwYT2uX+vJ54fvhsIHnJSXYg/K1HwlPBDhPrh5a3
eycqEzWRvyTnQ3IThyNlGjVxDBbWfTjtDwuxTE/sjenVGFo2dy2UaMWw1Ibkq1GpxVpFqBWXjbTu
tfFrGNfKjh605pRNyvETtQEq01BflzVSuCDndNRq/k0o4nKRO6maKxWlRk1r/H0a+o8ClZNFgRZ4
CXeotIk0qOdRAepezB7+HDJlhFjXrTM2NuZTjTxmwZnZpC5dx4sgaVHzenDq1d63NgD1lF0hCY42
xOb+/ORSqTD3BVlfIkWWramePFHx9iERPrCTpdzWFVKyzDEf0Qy53lPoi+zW0s6YFR4qX8C81tHv
FPMgQ1dN/DY8sSEBXthmNL+3lhE7eVn8CJgbbs9/jDWy4VBcZZHq3YwchCHGHvnIYYoA5Fulnamh
sZBXmhR/6/3QPJQixOTzoFABNBJJk21Zncl6N93E9kjFWfuN163VEjysWnb5QS7kVJ+dv0If/A2c
yRHAzPRHr6C6YuvsIQ6D+BQSDPstrZG7q5UrLMx2EG+RqW2iCPE0YXNvJQvGthiHeqcm+Z2pV+2S
J2uRuyPrnV1VSbvsg7LiXCFHW1+W80VBX7QUVGNATxUED4QTCCmUS01ok31Ri+K2awd2Mk3hMFTl
VUnNh++08jfoJ5nYaiv4WiT1k6ClptMA6p2fa4fnP1hE+n2iafHjICNh7DTtrW30ED5iwa6WEF27
sBCiqQRIOrXslRtBc6EBTPOwKzQiYSLcL5Rxg7Khy47fKbohpJZLW3GKXF8LSdHacakUJ6XElRXV
Wr3KQ/2lFFviBgblWGLOQbQL1SkXk2TJVs2wzyPIiPJbVRPoPRjA/6YSZyJx5Orjbviq+iGzd+Nv
fRMvmBBnD8x7lS37imi77Fu2FPlV23LbTWQkzS4lps1R1KJ1CEX52nuhcVDi+ED21rM6lZ/zhuas
kA7KTZVWy0FL2M1HUb8lx3jlhemPwm9hw6IclCLweFz42JUckmEmSBSlg4G9ZT8P3WRTdWhrq9FQ
7+qu3mlt7s9Sz/C3cUkgxVS99jp0zLkHiYv5SkVfJPZztnWcloJmWOUG8LhGCTNcl9DwGtcqTxhv
t9O/QT3bLmjJO6YuVAGBY0aqeqpK41TR0nH4QOklCeU494XvfZuX7P79cesb5Y1GP4m+elf6MwHW
lK2mksGekAf650X3qAWNe0+JpVdd9PJ5qFrePp7+8KwgnxWZajnFefR54TSUmx9eCvh3GNnRw08c
FwiRxVujMvU1YFmO7o3crRoU7NBcCPzrmqRddQJGtFGob+Ns9DaiW0dzvZ7OhwU5k16k6RuhywT2
4R06eTUy1oE0iuunROSb0TusGvWQMJVWsjdXEwECVOZ2J0/w8qVSmOpDnvIILYrooZ5ru8qvp7Yc
J8NQJgW4rVRtZ07n0ig4xiFM4DRUk7k7LZoeyY+GUKAjDpRmHgi8Z/XPT7tSmtgBXJcAx1MjsEAu
NUfdJURtOjCkUycjm0pN7oAhgT7m18wfo8chb/VZDnBZ4hNega2PVq6J7l/TxdGJ6bSRWpLSDTT8
VQbyazFEuKkz11zC+ZhGibFLkPw3LqcLHkj2VciiwImn8wigSmMLm/4waBjNRja/zrmu9X/Qir/P
Ev516Z/9xXf7/8keZtK5+dedevsleiv/Y13FL+n3Xzrx/K2/HbaG/gfWatL1MMySjjj1XP922E7/
FT1IY8rfwyY21ff/MoqJf8j077GBoXKGXwP/iL/2Vy+eDr5J52GqPZ/Lvdht/ye9+LP+7l3pnRol
/QPT0iQFqxVpihf147IQ2qJPFOVWNb/Qpx3rpSlutHzfVK8ADItqMUh739Bt0N9ue5uPj3r6Snpo
kb8ozKX5TgXS3gJDt5o3gSRfQT81zd5Q4MDvjHHvevNW3lRYXmQXk2n/0LJrqNacJfXs6LVLRMym
MmuTO4Xy44h8fFaKx0qbp7fDunzONaeJZipA+zf3S3gici5snMZ1fBXiMhHfO/Ug6Gz2slUTh3+2
iv8Pxvz/O/kJ7cZ/PagnoUD6X/9ZBW//sfhHaPLL6Oav/z26FfUPxAITnxVdCBTPd6NbU/8wZB0y
DHzPvwySf41uwfiDkj7NHgMkAIgmWUf/8bfSRDb+oO8n4VokGI3/1P5HTshzn+Dn6EaaTcCshDcW
GzmiF/Ms13zXaU3ZMuLqy81jnZ8aDFhTa0O5N2kGMHODd/uRD9/0LnV6YuSt8ZugVbYLjyDB5NEn
lZNRsVP8l9CL5xKOxCxNH4bMTSltoElLrnTBfm2C/f5bec7vu8KoRiZOamUeKX6tq+abV2v4DTjL
uQDp66coXbx7r9Nr9PD/v7PXT62Iz57N1KV+92xytADsJSX96DWDTV3JFt2nz6/AVPT5JS66IZWU
Sp3bc0tjkawE6bbD72ZIGd7AV+oqy6R5ynFXucGhir7LEY4i1ItkAIIW7RddrWHR/CriW5P6YqbW
xGvTcCtcF8+hLlx5+L8K835/+FNf593D8CNhbF0D4nyk4SARhHViHmWql0pqnj5/KBdd5L8upaB9
IjJGNH4TiQZNQ+UcFeBJrMhNHzHty92+yvsFHNxNVIgkUnwT8CRmpbAwBuOuKK4h0n6VLv3+Cy70
VxzrqUhKon701WiWiUSM+B2MOwVty9g8yFlw//ktT0rU30bauzuefs+7hytG0iCRXq4epyyRhoGc
CeFJF2SOjd8LUPZ5cSoom/x7F71Y2AKOQEZN+fMoBLc1UQVS0ewIKOHbbbCUUnEVPcyT+ZWrXgjA
f3+2F6rcsZASU00j75TgJM7lV3PIF641zLIkmLvuuGTnv5WEG8U1tgRzfX7LV97rmbLw7jkrg1YU
0Az0o8Q3UkGelAbbwCHVewl5j/2VT2b6JD55q5dzayE14xk/cDRVqh04e9H/O0XPVumf1eeDWcq6
dpmLaRGqBdZVJTaPwcgZ/bUlb3k0pDm+alvBbil661aSbHxTK7mNnLQjbUrWbGHgsxJW9XhDW8xu
rRcTaU3OPCJE+lwzA7swdoXiOZn0VeYkIsZ3Q/mQqBDN9XyDYEtVCaXwSwRHdyZo4bC2FSKOxulw
A3dOmNirejfvVc4k3rc2M7+W+isrxqyoG9vSX3MzoHQIA58jJDFJO1nZuzoypZLEl+KmNR/7aEeZ
fdZXqwjTp08m+BDhqn02Sgog0mtQv+qWQDY6EejGooVsj4oDRo89+njm1ZAuMuyT0Hxr2R31VXHr
Wh1mQEE6GUp4FwbSPARGiLh54dPekzqZ7j2I/L5ZBpUq4zGsHa/suacvYYFEJYr02eevDav3leFx
sbyUJK/k2ph4J9MXd1ohrOJQ3UjYPErjmSrKHPo6cg1vrYj1nWqQZhMZE8NVYNLH7J73jyFKj9At
ncQQYJ/eB5N/GjZ40FJ9qDajF9BfBBaC1jAUDIkOzFofTbvI41WixstWQ51Dn8c2MNNHOXoi/Unr
bwtIuZpg3QmU+wVlkaU6Z6/QHsiBarByAhLY0FZbDnIzN/WbRLfsOlBnES2GIEtWmt+fsqR6C/16
VY3DrJCzr1VYzag5r4Jukws6YojsLUQ1mUWHMXMdST4V2lJt43nf1YxIHaP/g5vEc8HznRgZ/WTd
1kJzXkjYUWtihbN0MyoUhVkbuEo5BLNCZLiGmlMJ91ZKzbU/5dHr2OXzwPA2nd8t5eogCek+CkGE
K9E6a0OkmeXSHSU7YsSZ3viAc/a+lYV91Bj0gLV9JQz008xDG+Nkxv4PY2aeiQul/aK6EZZfy/GL
fcZS7Fp3XXhb5gI/53ksbtVwPyabqD540JyzmyZ+BuMOCQGLkpncKzm1niC16VsSVcLApltlks5V
tfoiLoNXbaSHUTTzbnzSFByhGJgBss0aRb3pjX6pSeWByJhNFYTPfdRuasJdPh+XH67zP5eis2/x
3RRplmLFRxWpx0F+itAI2bKUHICUk+VwRRR5ZdE7QzreXQl0s6yNgBtO/WLCqvIqScKg47D6/Iau
TY8Xa3mnSungyXl4arLvqZnYfUkPzP/x+UWuPbWLBRwFXpvLPU7YSIfdLcrPsbAzs/Y2GaTF51f6
cBP87v1crNqjjFnL7FnC8qZb4zwnfBn5YWc3vbfskGjWaXUFXPLxGeHdJS9W7Er3VMAWXNJQfrhD
Mw97P5vTIpoJVOCSUnKXscdCSvFwK/SGvOhT6o2Ruy0KxZHC/pti4FlSFGElxzjj2whDbdZa8kY2
h9YuOUFQTZoVSHCT4t/cWF3yf8psEDAAMZrpi70M4bCN5XatcJCWkthWUEMU0rhS5ObKR3QBmPl7
k2PBB2PHBqN5GpTvxrbkIo6J+gY6yLShI8uvTAsbG8tJSvrncBQdEeTmgM6pax/rSlxWvvhtEG60
iXVwLW1S/XCd+flbLj6A3hOjkATk4SRndAubtwiT+edj8oJO9fvtXgz/WCqLUDXb4CTlwyy0hpuc
gogfPqHDaMxtSsBX3fazgWijKxf+8Pyk/Ly3i69BrbvKksKWe0NmQjZubJLDZvuvRHUVM9GR7a6a
1ddiY6890IvvoRVdGkh5M5xy3EcaTc+SDMzPb+zKJS6Z0wWNZqpc3FfN54bBQZGuJdDKH09Z/zy6
S9B00UeSQE3WOGYq1ASEsIoc2e4o3HF2vLNMkvrYdNwP5L6nhkheGgxZUgd8S3BiHfCHpq27/Dtn
V7tvyPuUvvTNhmx621e+YwYB+QB7YVA1Uq2ujraPN04/f/n037/7uKwMeVBe5uBxdkSHraplzvsm
o2tTzvz5tZz0C831b2N7qni+vxqn3mKMWkGAPC7OAI87iFn0df5FWo5wz2W7fDAPydYpvnw+Aj5e
HX/e5DRC3t1kWEjU7iVucnJkTqvjhEctl9d4r2dD3e+HlJ/XuZiprNoMMIyXxjHJsasl0aoOH8J6
YVYvCCgyMBTl3VBkM7FT1kq3ioJuqfbV3K/2sr5sFPbbbj835YXv32rZzog1dMVLoX10QX+YBcX7
kY635L2aZk0TTLsJQUalcAJd4f7z5/UvzpU/b+RimqvKKHbFvDKOuVxvke3bI7vCMlM8WzPYgLpr
0z8O4VObWguFksmVq398svx59YsZMMGDzOfCY+xm48L8QTT23ptjUwrsCbSs7hLHcrqVv/z8ste+
4Yvpz3LheAwZ867h+1SWv1sDELGaoPZu9e9d6GLKK4MOZZDSDaeExlOrfTca8jVa4BjpFdH+lYnv
0tkqCmqjTYDUE11kEbFf8PL5jfyL4tI/L+rS0ZoaekiVYWDySLNNRHBKVBSrhpZ8Rts19xFrYbtD
jbeKlHHiM9lCdA3QcPU3XExgVWwGUWywgBDe2Do96XMaibdz6Tni5LlKjvVVfOSVddK6mMQKNUUi
y5x+mlz3qZPeZQ8IIGHE44VxrCfAb1ce84fvkXw9vCqKDgXwYlox3BHHdKXpRzo+s3JAwjaAUCCX
qVBQx3/X8p02HjrtSIfZY2MpPyoQXj7/DTLF9d/rL+9+w8WMUOSt0OX49kn505fVITlgk9hQ9iCl
BA0zWR1z3c7W0rwx7ep7j56STLxry8e153AxL3iJOepazm8IjVvPB1FUFbMrt/lxEfndfV7MAjGs
vyFHWXuaBJQ9ibh+5W5S+SEZugWJWvOQ/nHaGk4nuk6Tk/6Hnrv1xhsZnauWGbBwKOjQ6wUaG1cj
Ve70XhutnZGRX5JGRFt15Qo08qqNA6KFVScTOgx9yzgT5vTH9xR3dmZQ24YB9G4st1JS70dNXnaa
SRqmQaoEHCGYKLOG4V1ULzpJm76b2oWgILghGGHAJIgh2x3urOAhtKxFraNO9jXbaAxq35QNdOhB
fVVuPM2777GdW/VXNfyRJ9GyDdVF7T4MIMAaI3SEHMRZuorEZwEKU5ss+e0bj9Ibcp1516QzRYm3
+qDfWYa3iEgeFQVkGorfLnXh1iz3YdUhiU7tnFDwpILCQbogudIzQ9rI6oZgWHRBWFpIFo52Zdeg
+HHngZLg0/ORPiU3RNsSBfM1jsZZQs62let2ieMIiZ3doEiSlL0gWmsVyEZbKbtAQP7KOYDQc91P
5hFh5a6OdnIilOVJszyL6BsRlr2yL0eyMqx05oGmjSX1OZL8WwONmimXs3FA5VpZX3CAbFStem6Q
mXnIZgxBvCUX6KuPhsE0UShKz81IrWGU7yzf3AaWtkoi1uiy2Rit5LQFYccyM6FV21ZBPrqoOa7e
zEoZxYgQ3+LHh1aoGevRGjcFLgY76+BdaDhU3YocFlX6Tqx7jZysJc20hSxWeuhqkkG7H3p5nnf1
wldcpyBllV0D2oL62IX1Hiv01DiC6qQfoPLaongQtX0g7CuyG7NhmCdW68CldwozniWeuPALdHi5
DgKqfCuqm5F8s3iM1111n1SkH0ezRIt3uj68+Y260+hl2V6nnLJSfRjrbO3JJB0LGZBKjAMDeTZq
s2q9/AsGDttTpPnE+SJt2QUSpdKSzdFrGlU/S5vgqVGtJXWk/9Uh5uf3e0kQaY3OM2vTD0/hGsBi
vUDztR5vk7U0zvNNctet5NvPp4wP95bvLngxYaCs0IdxzIaTWfAtaRzkBTIogs72hpTson5utbSU
m+rKTHXhDPtrK/3uuhe7iKzWYmWcFneCE5bDPF9kBPjotv4V0pZNZN+V612Zey/t2sTURoHZcZuV
vo2l72F37QIfL+Q/b0idVqB3m3RhCLNMainhTtkCUxxStBTXlN/n8spyjP/N1ujdxS52DVasiVJa
cI6PYtgb7Fjk+ArK5ur9XGwTumw0dQWNF/czzCFqzKnPHrrFdD/Ell8ZhR/v2E1YMJJCL+03boo6
NHXuaVl7zEoXnohsK+IyKNYKpRJTvFOz21rcR8nD1dTA85HttzPPzwtfbjLhQAtdjx/1qEg/YhLd
1cLb+V54mzUaXMXeeKtC3GBmGR1YT57CkCwvN/qair2/KBuod105Fb9Hk5UUEVPczgZJphZHJl+a
22b/aFrxcvTiWd1T+IXmqAHcPCTaVyNUKDzda02L2pXAMBUbhETNm3/UH0lic0Thieq2ZiyL9GvF
zcuq40eJ0xTRLEjXsrLJ+3ZZyPvMuu+iO9LniW2DaAa7EkgkQhkWSc3WoxfNe4ljYzqLR8Zt2+XI
HR9FcdV3J6XoKNi7jpyMK5FaGELXfWOVPyTrwQ82RRlt+lZpFq087KvOX49S9aRX+bLsxRdPu2pr
nfzKv70IpD9IDxRiTS47ZFpsljXNGsAp2CoEedzirzaldJNWPpVxzQmyo0G+ponL4vMZ8OOp6N2V
Lz4mjrOND0esPYqbYJV5X5gDZ/pu4mzl8tGfu+RUXZmNrl7y4uMS9AQsRRi0nOiDle7f/X1JZZYP
62DRqs61hLiPazzv7nKaId/NT65hlWMnicLNANmemQrIbJqutKoR7QoireGyGY6/uC7GiC7dlKm1
KoCcojBcZvS762FcRXqx89gb4OBe+ni3xFyyRflHVFsAQDF8VRiogx+VFF97QR9N3grSPuKNDV1B
nvLrTy9UdozQJHymoiZx6E4tJRsJyrym8jz3ZjQyYXR/Pig+WhbfX/JiWQyaWopJKpOPqWjZHv0f
s8rXoVrbbQnF03MdS3R3/mBdW/8/ulXp58QuXyyLgdu3rp+nw6n8mq+tfA3slkDwJRnWi8GBfWGO
Tmdfu9lzYsBv397PqyoXLIGxTUIy0RThpnf7O+xTs1i2slntNycxw2Keq0Hj1KSHS6kTlM2s0fln
C7u5ILdAVvu5ixHNFvv+oMIe7kW2r7V3pepwLs9/9hsv1tfcJ+xTzGkRQSj9kd2CiyO4p90UD+2W
udOZVtp0nizELVDseHktmPrD6sq7J3QxRySZ0IC6CDyKy9bKGLe1vonhQ3Xyw+fj7tqyewm9Esyu
zfRi4DZhZfpPaHhmLIgHY8lZmVSNK0WjK8NNuZgU9BGMGVt9yte4swqY2MX16fXDR/duhb14cVUk
t2VXIeMgWMmRnGIZLXti6dh1bwGGrIv7bAGI152RQ3rlWX546H935YuXFlECG9Ctt0dPaDdi/JqW
N37/ZgWbODAcw1fmJobRipFuJbLz+bU/nm7fXftihs80tbR8r2+PRRivqig8Fn7lSCjjIy5rPRXM
nUkvOCpNCbLFYewj5DLAz7QQyFAjJJG3SS336HZfKmg3XrKYXL1CHDDd+aPdtKPjZuVcz69lcn84
It797osR0WYRruw8b4919jRUdPKLa5m1Hw/xd5e4qAeNmdaNmmoFJ/oJU9wXnzEw5Bm9v0W5DI7+
lZ3stTu6KP2EOEaLwXO5XPMCqh5X1OnKu742zi7WJ0pZhi90jLN2QcTModmPLpoEfzJOWvlG8Gxm
JLufA42hxqfaOgnu9bPZPcbLaxuL6Uq/TZLvHu3FstUPZlrGLm8PZpntq68dlCNPjOdKv7bkL5/f
9rXnerFUtVmpZ6OVtsfOOhitbDd+dmXhnwbCv76b3+ghiqCTmoVZ6ZhUr6UwElaB/0L89vltXLvI
xfSUF3mkFcgujtqoz0oDRLv2o+XM+/lVLtCuf513/3kzqNx/3cNkXARXiUzraNM8sjv3VunCd5B0
jMo6mCmbKQWRGhmuKYSU1Sp3Pr/+GW3y2bO8mI+KFAhXHLvWUU+0k9sf4uqUSTs/eU7xeSsTtGa4
1cdnoXpTa2oPo7WK1V2oHtsuPNSFgnGvtvO2X8bJgLHzqZRehDqcCx3HBjM4uXK/qoTuFDYy8ZL0
AOXmv0n7juXYdWXLL2IECYJuSldWVSVvJgxpSyJB793X96Ju99slnIrC63OnGggFEEgkMpdxYjhf
tyFF8EP9zKjtWDnQ+WXIn0g337TTuAFbk6Z/kqFY5fNu7m8n6TlKWhRlCs/Sby3ITlihvu3b2xJV
oXb4LoM/FmMbRQdOfnzrgPUKJYr2I7Qas/4L8BcbMoFObZWODlSUlmwUqMvMSN5N6O9TKDQUGluF
YM4V5Q1Nb8z51CjvcbXPyFPbfqYJNCDnz4r+IfrDMPiN2XvgB9lzBlraEMgiAafr1yKEBn9viHke
J2WecXwKQLlivXCi5lMi72TQBVvv+jk1eJ3VhipQAEjxtA6auxrFnbIWvaBER4iLsKqkFhW4i5Cf
GFEmMFDeU0Ci12vBHgaw/VJA+PuGkblAW8NIRppmCyJbyvRWg5dop5q5n0j5JRvBvoi0r1CSQEVW
4r2sQteIGsXs5KmlwuoeZLSyHSu3tKCUv6BNYFSEFNKMwp1eaHez1q/hGgP0I9SWdf1DI3AdSaQP
eLajB1rsEgJKWYXmnfEaUXiioc2/qMND8/NAlGEddyqK3CVKAb0tIeKbMPodLAWYDsnXgvtSva96
8FFzyy7xiC+NdAO8kxO09wU7kvm5BtSr0b5bFHs78D+GPrQr+s3Uj2Fa6xCuAz3YyZeS8ls4db4C
kPvUfs9hBVjjuoSwxfhJ2F1F1mpJ3K7BACgJhSqMsOHiQyc70jSgBF/m9A5/cTrtCwYB9mCqwPsd
WmVjYViIj4DOOhrAXTI8tq3MTqgC9beHckzhDPRUWiYomXfK8G5JXwr5VskLaLmQ4UPXmzbuHGyA
S0ArwLBnPbEVuBkN1i5DT42wZ1Khm0Dgfq6g5lF8AD2WGxXASo0/R7dKv1sawYHy2Bi7GAIHlX5n
JBr8wx7BMxvopw6Bdr20jTFwm+ljrokbpvKKTnu92vQZCIdDDgcy1c26ySsGHTZFMK77qlF2o+/R
CI08iL3CmoRit0gwUmIo6UMZzo6giWbC0aCgqVdJpmMUMXgOpxqCeo0FJ97kkEAkw9TWrQxBfrl0
LVhCUer3ypemZLAw0v24RFkbcmVU6Je73Ab/iNZnG527x2M254okjdIpJ7DMiA4k0R+7ESbj1T7O
YY8DefUKtVqqwZUDxHcoAl2/LgxBNYbXSzazWImJ0aD+EZbrMTKcpklv26F+wFNPtuVc/VPIAAKy
2YIZILgt6BQp0Loa+0fojd2WZfuass63QvjfDvFtmRWrVL2H+uWD1oZHLe5XmSmt0ER4L9Jx3wJU
Sse9buxGPCilGQ2S8M0i9x2Mp4zo6wey3JR2O7+m+uBkECrQ4LZC4YdJv2qIHaLq1irEH9DPigMo
FkF2wjgojWKXYb6e09hRx9Ye9JdsvhuUG7Og+6ixXmYoaTKaQ/4F3hiwvEpAz87vR7mDrdNHPhen
kVXbjsQ3+vglWN3rX5eHnte9GSsgzvYgb/UvbXdvRtpKpt8EKG2KJtP1wS5VMlD1+5+62hK8f9V9
BgpnoBAJfU7tBq2cBM+NdlK9IYf7wOQHS3hRpM31US/ebmejcldCailgToWoqTXSyazfafAdN41d
xALc6GVEztk43I1gUK2nlUzBJIa/yc5cgRPTb4wdXOyhxQo/MbsI7EW4wakdyRVl2xfvvbPBuVMK
wQ+WdnLDbuP6IdODXcxK0IUHwQcUFgu5RLuLkbo1OPYoFrabqtqb8QrqoYuHBDydnIB8wPGqE9aE
Lj5q/k6Oh0v2agDNpNnojtUIRzpUkNsicKCx8IfAoa5Mpd5NUlD14YwySs9qKnBLvpi0nI3OZeWz
mgGtSXFEINxhD9Jnh/T/+g4VjcAl5O3coPA7BcglEviRJ29UJJh+8S12NgUu49YqwNFJjyNgKZGT
RdJWCUCWjlyJPBCAIK7PRjTYMtuzU152Vlr1RobBCMHN/SDlBUj6fwzASiWtX10fjDOs+b+PmbOp
cTElUsNSCyHIe0Rpx7HYGloszk9/O78Nhnu9VvwxG71k3EaoHpLyUeoSG1IcQqSV4Jr8KcKczTpM
0jKBSSK7nbbSH+KFWzgGPSkOYpwvCSvoog3DhZoS8ZOwBgX0bpZskx0K3Fr/al2pBrtaWZchi/D7
K6I7Bq0IqV6Kf1DrbFzqjWvDwZRuwZJ3M9go3fy7GPZ3SG7jTE0/TeAz9EfdAj+ohdavfByYyHtV
uVwPg/vq/5sat2UGwPFoCngQjtsjUz4MvYcTXOk1gfFn1NXGNWfkNKOJjVIGzezArPDAas1BDi07
GlNN0ElIuIJlyGMqg7ADttFk4EvTwygbJ7NQfTqc8vy9hdJCAu5FBrXE8RHFgr58G9uXjD4qwexY
EMxRobNTl3ew5rG7+a2D7FDGQl+yUi+sD1Lg1+BoywUUDV7Z8CQpTzOEVKF4oVcf9XTTzSgiHsvp
xdLvM/Mht/50dN1aj2YPn0YoABftnyncw08xGCMIWDSbuoNSHckceX6j8WuZQPUKjt+1dq9l70m3
I+Uhp4fSeJ67zgWfIwXmIa7v4JwFedxXFY42srWOAJBgMNFliV8NwWaWD6P5nQBt28xAp2R/GHlP
ixAaTQuDBShM5bPVK7sAeSXT3sfpmdL3AVahyPBLvbG1/lhjCarpSbG+zDhxC4gNNdOdVjUuRGWT
hT+gvNafMdbBHB+n/nsAbj1OBUyCy3fn3/3AJQig2afQ41cnEOJ8UDqV/KBHr9ePk3459fk7Bndi
x572UpZjb0doKaYoUTEdjKpUsyfsMHijwZ5NeTMWMo5abCRj0ykQv4PvcEFv++pZKW716jFrP6rF
UBkoMQBL/ALi0hC/sTO87wIpd1j1JEEQJJQ61wAUiOmlMxaQRnmPCpiMIaeDBZ3ZfBfItazmZYbw
Ytu+1lhjJku2Al2T1AJjqriLEzhAgRaggdGWGo6p4sGSttB/+xPh8ZQF91G7a0b40HWghLXAkpau
NuABQ2LYWWUDniWajodv6vdDDg23EVo8uuInIfQCko/ry3ox51q6cHDl1WA3rnPLSqDNzioFvbEF
GRCiYAXdtFf6lbwFbunB6GnbfAKmnrFV4ov6FZd2zfnQXMalN2Y4xqGFthxIBawB9SQL9+0keP1c
LNadD8NlXLAxhxYyk8ajeSMdJw9MxZsP+GKmLgwe3RkHwl08apjf7ST/v1vcn4fZ2ZVWxZMWgFVA
fiygUKvqZTdXPpO3dg04r4PQkPhyvwWEGdLm0CgU3EDLp+PfnWcTN7i0q+8MaIAtEpJKVNwV+vOQ
v8bBGlYEf9K83gimevmN+fd4ch8zViCIV6TyBDxk7JdZBY/Mpx4bHPoC8GUrXN36Q+bOl4U9jsto
k7PLiPu+cDqkeRwS8xhvFuOh/D5zgFkEqB64q5VglsudzS+p8ncs/oNmna5MXap2+KCD125yP1sZ
TrteDOAKH+VeEcr00hE5H4/7hHoQF3lINPMIHg6qFBYsF3PPqjVPMK/l6/Dzgoq2qgC8K8O3bPkd
Zxu1i8pyGKTROqKSrDAUcFi7H9lHRGMQfSQXFly3ffOSz/mtGS5uO/sOYEQJqp4aylaweSBg4CLY
zZNgCyuXnp7nP4y7WaZG6qQglq2jROAAOc/gyULu0kqgRSU7hSbb8aLjK2OfjdKjDhxrTCGXOcBo
uDx2VuAaUKO6vlbapT1w/pO4iKnChVCCRp11ZLBSReEDak+3Q8DwLA6KraVZ7zrkBmuoiqXRO5Ao
fpLBoTn9EVdTw/sKMX6aEOcl6ujVtgygYLpl+m0cA3WpdIBzpnB/bdwIhfdx2upSAOB/6Jay6qA2
BkEtyL+mdlXc6Kj6RfAzrsoKDmi1U3YaztxeIZ9zdN9AaiJHfTN9hREJZAVv070VQJnme1If4knY
DxF9Jf7wI2NBWYJ06JlpLwqxwzvqKevl2T466mQnp2jd3okvkMsB7u+u5U7+AA8VFQQnctSabVID
5UnYPgbutrGqjRLXgmh+6SyefXceXIZ6QI/CuE6OI4qLmm5somZ+DqHVfX1/LT/6ylHkeQx1QCgD
9806xlPl0/ZQgaTD1BQys/CKpctFybZzYjjXR9UEn9AivyNAGKPmBEYEOUKQa6WOxgfV2tcM5geO
UkXvU9beBZA9dZqaIfENcrePIVAENHlhlyAAjHrry5F6q5vZqo3yQwK87YwdznCp9R0EIiMCid20
2ddds++AbA6iyIOb5goNfTc0mcuyfVSoq7GaD2XabBsFTR7auh1MDpDYqaiDP/cd2RkTLEahHKwp
09MYwMsuf5UBb63ABI9jOClP4IB+Qy3XVhZX3eZ7bkFpgsRn3XQwFHkRrNmlL3WGZOK2X9r3ShGX
endMpMKPzQedwvh7Fgxy8Xo7Ay/pHJwHr1RNbgtcOWQR+U922tDB96L0FEQEI5qP9QQ7kFpbjaiM
aVQV7IuLT73z4bkbKEUQTailkSOFfmf4LBX5Sddf+zJfJeGrHMKrkxF30PDpACLrY20TpjewULVN
6KSXkezAxw8qxPAGSSscU9Dg59nVSbLROn21GFEDXI8dIkQkX3rfw61EVmG0BaTPj0bD2YWWgEhY
Doq+oMwUHzLOxsdoS4hG4cnadtDNtiG+I1iqS/HhfMjl3jgbsq9jFJ8yNbpFz9XOm3up/lSBG7i+
5y7iLc5H4Z74sVlXVg8BTigcqpA6gbMREF5Ehs7h8GwxyA3DNYk9w9x1m2rAecVPovH/GSig4724
r8AUUzFNwl1/Q1a1NDD68BQFWwvm3kmIFvTywtGfVbqzYLnRSv1ugPArye5qC2rYUMEcgx64z2Kt
BNTVzRQWpNZulIxDnUXtSmmrrSnNJ1ZMUGqG9n4qe+X0OkV3efoS1LKL+/8FjlZrCm9pQ5XhP2KB
QxaD9IzWmhz3divrLnBtThd999V0T8BgCHTZTTrZy+tiD6LCRlEbO1EMR+4YWiyTN3cStC8gcm9N
7HFsn5t8PXTgx0JoPCt2dQz3v8Hw5Dx3xvzVtEa3ap/p0EGT6i5CKhY8BuxPUvsWSgO5aridlft9
ewzL0FbMVWNuyuhBSUuIWkxQUNS9EpofRbKXkkPTfFQ0tecJTS4IV6fJyUR/PYWYB+QyrESydXW+
6evCy1Di1zSH6ru4fFH7tSkfE/InlU/Qa5aXbCGFaoeU4g36nADmXN8gjtrwZAnrT8iuhpPigRzu
lf1HQ2+q4Lm1PvT4c9IABUThgICxlZjHTk4E19cPvPD3/fV7f3C5ACvNFAXmKD4tzpL1hniZB1m8
XfySWlsJ7ScC9Q0Hw1bjawHbaHjIuHC+CAc4hXn1W1jcWCqMqXb1CmenXAkz+H+e0t8/jw/aA3Au
hdSEp34RpwBoJ3cU2R27XbWyvMaVfWV0DQ3ALF+UywsODo/LrMcgZD0J2EkeMqgmQMhZBhBQe2jB
vLp+SP+ZF/2a44/d3VkkorCAqVKzY2h6PZJhvJ10+qaEdMMSaHBH7Ov6aBdaGr+H41IHVtRx1Ehh
fNLfUDUrH/DCBumR7fsB39b0mS/iNl940v8ekQu1sjwoisGohSaKlfoQyT9WN4Gr3ui2CrJfvEW7
fq9uNae/EYmOCCfLxV/Wm/IYQ5EVAEjVB4J2q5/IJlj33uJzXDyzD8Hi/vNd/Xuqy34+/5YjyHll
gMVVSOMTVbMDdG8qeOjocuPMCnrbJZzbZOYaqqBrc0Hr4vfQy4Y+GzpsRh0qdhQbdgVhTJ961kdg
euk9RHiBzy0BIwLMcUsFw15QJfk9LHfBRBak6VVcGqfGbP2QDreTWepOPqtvYX9XjJpj6aE/1I8U
lgp6VLkjIAMQiIZyNXMavXdA8Xhq5SNuk308TLiGonSVEfCQZJRFP+A+4l3/RKLTxgW8GNrvuPYN
6xjUH0q417v4EX1McPkecUveXR/rQrnu9+Jw4auJKAQqUkTXRT0gr70qeohqL0YDsfWIj/dxNDkK
ys7gWI6bchUI5noh/fg1PuWy0Voq23AgeI+j7uo0h6UA0iOGS6saEVN02AQR8x8sLJIjsag0Bs24
x2jI3ASmRJWhApweiNIq0VBcDNMYKYq8mLDXo9bVCyQxAMGbOThsuXnKIGA/zu/loLtRk65hQejC
bC1a1DOK0ilH8J+1k+BDL+f6yjVKuRAHnCdT0IhgUKdQXxbvaYgcQDPLYQ9w+oEqPNDj0Z6KtteS
zV8blYtuHTypyjqcw1O8ATxTXY+7zAEeyIGceSu8iwUHh3KhDX6nsDGUK3bqqvIgtxD5iFQ3avdy
naxgTbS+vqKiBeWiGZXKtKyIzE6Q0XfBknXwavCGUhHcvaJhuOg1oJsqGwzRIDGesS0gCOzn0Bi5
PpcLHI/fx5CLOerc9iYaprCwLHvbUI2bUE28JkluwizE9TvNL0SPNCj0oSEB2t2jpDzIyERD+U+d
BR6RxwryB4blhkGS+pWWQHy0676v/0hRIKdcrAI3OimRQDNspqUwq08rlnpL4jraxqHfLngHoD3x
UHJNcD3iR8igOLjUatB6hSmD4HxrXNyK6w7aINCDPlIJo3b5W5z2bqBV+wqqiNfnLYqRGvdkNnID
osw9YnS6J44ENSon9BJn8OFiAqrTv1Ai+LUX+KcuEE9DoGoqwMCAXMGOoSpEe3o59Veiwk/t6CwR
aJRQi6pOxdHR9HtCur0eiDiwFzQdfs+COzdpmWcjg+HcEWXM2Z/dxMtumNe9VQ68dU6jAxohnIGd
2AuQZ5Fd7oh65xdKzb9/AXemIlWPO1g+xafRV/32OGXrsL5LfcurvdmDnTaNwOiEB7KfHUUXneha
17ijUkSyxEJLCU/ji7k1ZBfqjjvTXZ4j8K3FnhlX9V3hQsZgJdiryz++8mn56lKrBllEJMJO6aYE
7MmePOjDrgCq3S2MrNpLDwwgvi1ceL6mnehFJFpynTspXTBJBowf459kGgB22GLjYuvs5WHYYtVD
YzXdq4hVQrSXYEvr/H0/pOE8k5adargpVUXgN2P2/01V+bWfePxHVAxtS/BdTw1wuJ1hOigVCi4b
0ddbZnl2MOu6Tg0KndsTYNBhmrkEkvI1cM+01g/laEJ4sl0qrh+CTbMszrVNw13cZjuHlDSWiZ4x
rKv82NdzZAnN/j9PIOPh+nCCNEHnLm7VMKdhmJBywrB3UaX2BinyGn1tAPUJsMX1wZZDfm1qXBiy
mrHqodTPTqz1E4uAm3BnjlDHemOqm4yZIN8SJAs6F3JaptXRqCAnKdvtmET+MAHSPgvbM8vldm1S
XHRp5yIxyxmHXCWSg7RyBdMYh2WmG6iz26sZNBpHj8raZpHUuL6eosjGd0yjDrBdJQFUqIETSStJ
Tpt2zgKsD8rCDSlENQHThkv6HIN0Sg8NbFqA3IZ60dR7tYqClnZQq1AU9pbs+cqK8K3xOmxSKe9w
RQ9O75anKf1MIfGwPKGYci9jkYQBR5CAGMuZOjuqcT9O8jChJpMOz4tuZATtilJWbitdgHcQHBeD
ezi0GmR76xIFik7NjhZwMQkp14TSVaAVsAffXP++gghkcBEIDli0N2dUYiQ5PzbwXW+SLQ37N2WC
Mnb8J22eoBD8cX1M0bVhcPGHmHFKihKJJXsaYMRoQ07XlxxlFZ5k4GgHFwo3gAyK6vsXSMu/ArrB
BaLKilikGj+31eDF0KHbDx6F3InJHK19TvEGb1ziG+9Tv+17l+Eor0Q3piBgGFx4SswxymA3HJ9M
ad9i6wCNtmYi/Q7hRLmwJA0JzLxKYgGHjRkuSBnTV8ptjkR2G5zMh+lo3daH7JWuYZ14V/c3RXJ7
/ROLTgsXsSoLirdZj+c40BaHvIH5IrpLGigBWhsI6k0/AP0rsYCX5BzzvmrVwjBR0hi8cNes9M0i
yUh3xn93Vkwu2wE+DQZvMN89Vd17XCebUxO9FWpsHzK3F5VIBVHA5MJNBvlAOGChzA25Jq8Ay6Mz
P1SzsmN4ihXCAynYlryUpqyxoFFHBLcF6tpuRley4aPsgRJoK066huGNEMArCDwmF3iKDtVzXcGb
xKLdHlIYdmo2GwZ9B61/D/M7UE0Xs2X/v9qWPEym10xYS+Yoxo7Se5gsJUUQ39tHZRi86wMtv/7a
nuRCzRhJlj7DkvhEZIJ9/1TNIiE/wQkzuUgCsi9klGDfdJTNn7v4Pc/WAGg9SoaoVrFstWtz4aIJ
rO/yNlARrXsfkl9e6BmQpbUHF8SDlfTQv15fOdG8uMiBHqwamBpudg2K+TpM8uJF9N+FoJlzfaAL
jflf1wGPB1FHXWmBI8elg+J4dxt6lmPdROv+S7zZRTceDwqB0ZNOwHVb1jC8m96L2/oBvotrDRpO
0krf4aU02JkvCliCY81jQvKiiwsKni2KoqofgeKex6tMZN0h2Oq8gmXalVRDO9M6WpLh6MEq7Igt
+FKCHWhxsYJRI4NRO4o/pdt9w+h4FblgBUP9ylyXQnERUYfox9bjLNMrh5HELbQF8ahdtMNSX/Im
GOihlOwvHaL/f7zQ723IhYqhKk0c45KdIjZ+pIV2r3Y1Emt5p8ASl5iGB1dAp+tEt6Ygg7a4+JGh
f21SKMP8VEumwutCZ9yph9FRnGA3Wnsm7J+KdiMXR5IsgCcUw5N9RGzvDRg3hlBlg2Lh9d1y8WJR
VUJlw9QMwEd+J+pRCd13aWbAX23aH/eCpXBXr7r19WEuxqmzYbjPFjRNpDdFE59UJfLCaT0opxBO
iLrIiUo0DvedSDRp6VR38cmoXku12zajdShlrxJp3YiWjf86HbyJy2GyjnCM9aMatAhom1khAU7l
kw3VFmaZNrywBEf7YppztopctM+sggQQY0CpdaptYububN6FAKXQ4lWfNMFgFzfg38H4WlmfUmDy
Uww259K9VFggXMOSZo4FcoDqxXB1Ng6XJ6KfOanGXFjHutE9kHNjWGXP4WOKqotjGA81LHWazOxc
zH4rZQXz4PDqyFPhTlpyjOCTHlvDPlCqxenNtgjbjHPr0BAqdAzi3YGR7mADtMrl7E8KaBf4CMRl
pNpDR/NQwRlOgpYqjICvb/fLdYCzSS2TPouKpLRgOsLy+BTc9PvkfVEhhBRrR23jbjqGD+kh2s0w
Lgpc0H5FN7Xow/FPYhihdn1exHBEitDQg/ZnAZ+kQXeiCRQaSPG0pSYtTr5ulxI/lQxPKe56FShn
jXW2kfwLLRTE7LPF4C4kouYkgLVseDLMwFZ7lF2TBqhf0cQvCAj/HoeLZWoAWQRLGayF3GE6ijus
mjtzC2hWBJddO9wyR7eN7/wJuoXDffKg++1jvoWLrugDCIIQX8KbQjnuKMxCTt0236RA3KylQ7me
jsGxfuo2tUN2khvdQF/g+qajF3OLs3Xmgh+tmiBEPTQ8gYlhz1J1kPXkIcWVQYNxV8twTs77/K2G
ijPkJ+7ykoVgFOm3TYEkQQK2oh+gbpwVMAdVhhurUpxpcdmWrcjOIDetBdvS8KUg8UPIp5VDb8vg
lsHg+piOsp8Hlk/CClorKGJP4F8ZWftl1RSyuyAC0SLZ6nXzBvrLtuj7jzLVM0Ci8AOAju2caBA8
qC9nkGdLwcVnpjaDNLQIKoNDtxp4MHVnx27ktnbzIvsAofl4zd+LnqGXk6GzYbkAHdRVnUFLddmB
wQqdydXCdAb1b0Nc2DQ56sP1Ly64D/hq4wBPrAwCyRiuSewJ+BRi0Tc2f2LuL4kI+CGaHF9FhOe9
pKTJz5r+p04SeigdohQurTI/9AtBynD5xfF3MfkaYlVU4N2a/QK+6N15n2xNV10pDmr+wsaQ4OTw
VUQzRd4QE9x1hZYeaCffKYFI33zZcf94F57NhguCUJkMKR1KwMao7soQebDUZlNFnQ0xYV8dVC+1
Iu/69rgMHDsbkwuISTuBmhTNFogKs981dgdhLSd26+eFfg9/bECV7fm9cKFW5IpUmy437c8G51K+
eKBQfhli6xjVqqPJz30NyRvFAkWKbHuKhNYo835vhsNtWSF9nt7ShS9WSHY83Em5uh5adpfK40fd
DYtep8p8weosicW1L8KFy4hOMWzukfouVXGKln10DNaIZF6+qgR7WXAj8ObLo1ZROLxjfzXDe5BO
m7DRNin8ozpN0IUTDcQFoLlqA52xFhVTEm6M+j4xQNKFYp8hWDxBjsFXEWMpT8sywoSipvAjiMgE
kgF13VJwlQrOJV9DrA0gk+MCN5rU4MVPt2MmAvCKohpfOpwomcwQ8vUnFE/ciLlz4w6P/RpcSSir
2NmwktciWJkgbPP1wyABWwCCtEgOlehkaKsi8xnQz+UQuLFUC7ICQdzhK4eRPqBeWYHr1lqzb8QQ
jwygU5RBYESTjyGs3nJr+hKcrIsduL9Hny8cZmkHNT8kEnhU9pv0yFbFPrChdrbS/9W7/Gyk5Tyc
5dlD03ayVuNdGb5DuOEeck+4kXS4gtqQknDFpSnRhuRihmHq4WB2yK0Ds7Tz5EZRBKowggP8o4V3
NiGQjoq+HXCAW8jlhmuUcgCoj9cL8k7wkZYnyJXwZ3KhQm5KLQGFEL2s9egbfrWip9Yzbdn938jN
CLY8Xz3USBzQpEFqXk7AtDA4UViaAzML0K0+K/VDMDXB/uPrh0quk0JHdfyoRpBdgJ0Hu+mG+JsF
2IPWUxS+FrrX9Pm/+XQGSDg6heU5kbmHrErDxGyCHkFemtxJgv6osdD2NXCQN9cnuHyaf3y6s5GW
T3u2ScyokPo+GRfsjrkFb36dbBZt+3+H0zkbh3tJykkZdB1uccTGwTPLxs4g6pGAy21FTvHQPYCa
EaLfAr+Z/wVA6eL+PBucS5jyeQzDCdqyGFzxI8gWfy46/hV6jh05tStR9ffiyT4bjsuVutQMgjyX
MVxwM2rAWkuZe/2riUbgYlU6I5sdswkj0HFrDNkmtgS1lMvNvbNJcOGJTCotK4ryF4lhyAQuulJN
dkESD7KCYBquWHCQZVC13q7P7DIG8Gzc5RI625C6qoBEQpetD1kFCHKCHbSmdu8puj18imujl8sr
Z+NxsUvphrSPs5/xQEwvj/PegmCWQxo04gIX6aLfZG9QBIUypRCAeDH1+Tv2zzc4m2s4aI0qBbhy
NNiImhJ4nbVfwwpOsKSCM/7zOjobZpSqCnKKmOLixJbCtX0zeRAs3cG4z5c1p17rx/EdLsHtG7L3
DSyUBeNfvIjOpsnFmDCLYAhUKwv0XvX1ZJ2fFLygwWDyy+cU/SzrG3RHcRPm4kVxNiwXcqyE1T2T
MW0rS13kmDCsSeA29ZBHErR0nq5PUjQYF2IkZtZlJSG+jbPhJgmQ2c2mS+rXBHZaoaDQfjnRPJsZ
F2BgEpzK8xJgltpAZTkLmaDz5+/JhUziF/NFAA7RIfmpkZztoKCLp6JuEUChOu8p+27VPBbb/DhC
c350un15N99UsAx7FiKCL6acZzPlolBdjIVWd/iG0hoGI6tg25/iP+FuCd+dX7+DG1h94tHpp476
312MPw/isylnel5H8zJlefsft8mlm0HWQhypIJT/vH3PxmnGoUr6Bt9yKU1A1JLAKdvLVmDneMF8
jyzDEaeel1/zf5eVV7WDDxl0gxss6yJGT5+klwSnX/eWjhucqJwgXJUoK8OvZZFXKT6uHxXBjH8A
zWczBg1HocpyeS2WlAVRvXFsdteHEARWwkWcRGeKUhY4jdMMkY3oNOTysUwFg1yuDJ6tIhdgdA2A
cXXGRJZVJNUpB+LnM4ABA+KqseCuTac2Xct8IWtRE0x0Tf5QCM4W0dAGi2gpYurgKLB7A5j0P3yi
LNxl+GayCPUgWlEu5GQT+MYm3J3AjHzP9aNSfOsi9JRoCC6pqRloBkaOKemttlOg5siA7Zzy+/9u
a/ARpaRZlMaYiJRAuLV9nEZ/hhbx9UGEB4zLYmJmShoF3uw0QPN332xbEHqnR7Crs5sR+pVbYyXv
h/s0QbPPjr465/rwgguXt0+p4bkXkxTbP+6JNxmTY8TrZLkAZZGinWAknpqbt0oPhSxkiVEr/djf
UKBRWbaorVyfkujO46m5ddShN4oSDjb84M3IY2DhtBtRXBm9nt20K/GzQbAff7qNZ0fMMmAcidcR
8ofFTv7RgnvFNH9fn5YgFvI+J0FFkwq6FOjvQJONQPqmG0VA0wsylehl/Q1TvLuJMURpI+s/wb54
lyK3scvjIqgo+1UESVhsC2HjUDQtLlqgH5/qTTMjWoCTkLXbxBI8E0QDcLFCjedppgVqG9kY+owh
cw9FEU80BBcoArMeBy1BoDCqBzY8ZNrj9U8vuj5ULkbM5aQUJsO3r2F4m58Q78DcMbx5u1ROUk+G
N7L46hdtau65U46qqSMvRvhTv+ppkeo7dDNbXZ+a4MHBc12zyohqjeLzpz9IkGSlrpA77YS503KN
Xyle8DRXU8kGuYLSzs8KKlAvO7GljwR9IRv2qOI8+PLiwbaa4DwZ2o/S4llEqFRZNgc4lp304isK
IOezTtEXv752l5sdxv8Mwnfi4AoepCMUDRfyn+QRJ3dr4kUuIMQNampoWQFjn5RehL+jLomWsCDx
FUySB2v3VquWFlNRBx3hQNFbB6Cm/1jTg2Cal4/X32lyx8uEAFUhExqiJiPD/yZymtX8vHRV1W1/
KJ3pQ7RbRANyx00aCxREJawrZROoUr4uU8G1e5n3f/bpuMPVqppFUhTvcEeR7cLcVGQ7tL9aew+h
TQ/UUfF5vnwvmtQwZdVSic73G+WxDqBDjzFRopl92dN2bLvgKVF3ggTKTszHEI64LPTZKejLuZWw
COEJIrX72c3d2M9u6KbHhVKg+2CLWuGXGY5nU1x27NmAup5Ghdni2I2+4mv74Ya9QQc2tMed9JFs
lyINpN8mN/OpbP/gVDageP+bkHb2G7gLp1UsWeoqhJqlD6HswpW2Inh3ih4ul/P6s3G4Y5FJVhzL
ARZ3fAHY10m84jFZwfh303+Jr2nyU77+ZwT9ewq5QvOQBFI8Rlp4YjE8mY0PszomI1tL6s4K3qeU
OGVcr4E/mjy5hqh8nKA6pTbh4FTJ/FUZemnPbbdaUkz0vIHUqIt4U4axX5N2O1jqSYFgjwpyOkA9
jwq8Q0z2neabJg58LZec3iRbaBnhVHoMjgVZ2pymrD+MA1110D6SUJOSK/1hjqtHdSqAJxk3mWo6
c2h9SxQiihM8SCtTW6l45g0JAz/ZNGEJEaReQAwfqrcbHQYlTOvu62ImNw3rFt8E6CFMJSgoXezU
EPWRurZxIm2ooBqYv9TQu+haknoTiR9N82lmkvt/SPuO5chxrtknYgRJ0G5py6tKpmU2DEndTe89
n/5PaOaOSlB14c43a0XoFEDg4LjMbJJkVXZB60wEw3JjtB+VO7PdQb9rKw/Fj4QojhkAgI9OplOV
MbBvMVgsFl8moVXksd1BlBrIZguDUXaLZk8mYWjxFEbg7xI3uYLRFQysq2hsF2+TFq0EZ8wJ+JKG
HvQcKmZpsq0Ijvm5n5GvUKjivTzELl4iu6t3ctm5bSjYbTjZTSqeIGtvx+Zoz+R1GjdmtquVATvQ
uHF2L+mLp9TPs3kA3TUEYQ5TOq1V+RirqN0oKcQtiGVqs9N0s5MUoNppT2IDwqUJziSzQ7O3taa0
k7mH9OpT3jZOHArWkgBmO1WYH1R9QylegJ1oVxDv+9HJkmNK+8YA9YQA7GF/nKvR0zFXS+LlTqy7
PQkVsLOnBz0ynDypj3m9EhvQA8sHMbwhwY+eBJ4Smm4agZwQ4nCzbkfAvelqgbNgAK1pLkjhjNyN
krZz8+1SOfOhWEacr9kR1GQVBDX0alGh6h4W5F6JgTRobkG4FliLAndpukoY7+E+jxGYqedu9KBh
gwjcmaDe04LlwIRARJnl+1FKfAMq2YN6zLLczjOM4Zv3xNwXc+SWHbBLTQQpmUpZhfpmArWl3ilb
Y3wXMRE3aHcLCh2kKDythvx8LWI+w9HD30Uux9YQx4CWjJFjYON1ad13t9pwXEjoyNlTU4G4WJzw
nUXw+ImPUAPAUXnVp9uwgFKe0kRrVDnf+2EqLLUsD1K2gD/tuUwbH/CfDaZ+rWgUt3qZ+xkotVJQ
p8exN8uQtIZIbgZS5iRfEWknS8cqvy0MEFwPj7IMQnFwOnfGW4gni9TdTZaDrLCOLciDLUS2Rqmx
ggYaUy3BoCpuU1q4WoTxKOjsBMom7yUQjQCEuEBnZpKhRlG3q2rMea8tuRj9ffoupsiTAZ/bdwEe
9NZt1nVoIXwGOBBPbWBJe0DenUhbcYIWXmxEf9LZS6QWmijnNGihITt2Ioc2OoRibVCW4ppas0ds
CHeDnFHkRYWXQ93PxTKPbkB0NY3mJgKOoTz0fu4rd+BBRms6xsANr+x6Oav/NMY8uGEPcguNhkqB
BiCpUC0/M/GGxLu+u+Ns6MVlnT13TFBmxK2ihho29C/AXOqC/w0Uz+2ajoG1vLr5xRDwzBoTn0Hz
6u+imbIn4AS1+1O/h4KunWRWYembEAQ5W170wrHJjreQaRzjWMJeZmAW7EmyUkSeYMLFU/m5LHa0
Zeh6xLY5TUvCUzb+kKJTxWOZuFxEOLPBXDbobWfmSBD/dI4BulwNyn1kC5Zgm5zKNWh7aQGGJ9Z8
uQd5ZpS5bkY/TrFs4HTQoKveUwHg2ZGQGfMGBC+QdaJGcmaJuV5LBxbugi4v24H1ckWeggfjhYJQ
0g0Gbos1wgp53bmgcV3THnX0EG30V3VTevO2fLx+J3gHhrl8RhJK8yjiwMxZ/wa53bu25BRPLqbn
Z4tlYtlwClQgj7HYGa0NsupWxG/XyYZ38i93jc7sMLEsqWcoGyjgcWgQ2lnlK2R79lJuTScf4lKe
cJLc7GQ6+ZZwnOVF93Vml3Eqc0XMDiyOeBjSu3jxUTR01S51CULc65+Kt5GMP4G0DSHVjI0cvGn3
VxNu3HU+d3iCsyB25KVAgNfEAhYEIcZqp2y6dffRQhUABwzuABiv1wl4H3mYaV4ywg6/mFGaxWL3
sb4ObfHcp2Q8VEaKzkPxZu45557FzAnNhBov/Wpd/qAUHqpSnK/10fX5lux8ngsWMDd2hSG0Eywo
flkgIN1JDmZZxdWLAnlEoG41Z/byHPEREJaDO/RvVC8r5MLheQtlfI1pEsXIF+xqDMbtoHowtJ/X
j+XlyuLZQhkXohnhkpctXMjgkeQhLH0NtUUqFK9ultYzASVV4EjpcBa3U0zfgWt7zPiWWZRGEghw
2dGugNNetrGv7xebMlRRtirOQnlbyXgYvYhlqQywlUVpha2VEDAahC50tUEfhmMK1ihll3IpsS7D
/M/2l3UwSttUKr335W8DPMmRTyxl01pStKPg7RiSaxhwEk7DDyCqCcb1uQ7h4rzx2Q9gHI9ex60c
G/gBdJoq/UDeI0+zDa+8+Z+Gmf4x9U19OM/ipVXoae3l5zK8C4I3zje8fGIg6qRBQ0US2SJuH3VB
I7W4laplnCTZKjehCw1N8X15bQG1cXiN/T/cjk+D9AedB/G62pmE9hmzXQFF3d20C0Cm9tBtqfh2
8K4ijr9v76INrwBJD+P3q/Fpl4lm+lSsQrWrsmOl/gSBsjMuoZ8ngqW20ATtuNjdy3fj0xzjZmIo
eQ4JHSxo3oXQmSXM3vT+tKq2RPT10dE3y57PDnX5pfo0ynieLiaBHA1ldhTE3QCW5VTxxL6yAtJZ
//HYMFd/FJIyJjocDQXHE9QgQWP7AeoG/7GzPF+39nEIr3075sZHTaCStuyyY2bq6wEpfTsC7VUa
d2kgWvr4s5eXm0F0BdRpwjLwlyBZ666rm/YafPOLNUy5X5gQ1VY2mfBYKK+FcSjRsSrV+wxKurV8
wmTdfQ1ihHbYmuB4ntXJGbWfimYcaiPyC/LcQSYG3D5VgPJOfV8vPA3JP1RZPz8d41O6Ku+UTEbT
RvHHH2Fi97eZYofb+SG6AcjtqPvZrZajcOAOPqZC1voapVZuxEHvwJV9ZtkGI1MeU5FG/DQfFAAx
6VMMU9QOaT46H+Kb/u+FQWnk/8+yWc7BErMAIyk+coz6IG2bFaUwafa8Qf3LvYEzO4zXUSaUrjqa
YVD+WfFBNN3EIaDOtmtKne1KUL0ajuEdb0c5XuBDk+XM2aWjXpl1TJ3dELli3Dti41+/G3/I0j53
kHE0kV5JYmJiB2m3j45rxmvBl1f8wOkP8einJca7FHK5iD1tBLRuKa7jVesjJWysQnBFJKB83Ngf
IsZPg0w0k5ayVhcgWTjOvvQOwlBUk5M1yP5CcQWJuXCVboZVuFYbL8odUV9Fr+psaR66EI7Am3/g
eFaV8XeQScxNI8JPyXZQDLEXR35oImuAgpJ5au9RirrJMDrNjecuRxqfO8A4vrE3jbCg56cfHYDL
Vrkd7ARQGDs0DeYdVt7TzLI5tt1kqKT5uCTF/bKjLXFtPdSu4LYeZXRs74xyNVq81IO6titeh8Wn
q3Esa/OMl3mYIkizwAtD3DUtO08PQzdDtRj8XPasna5fHM7VZDkcxVmepNnA1qqkdFQU+qv8x3UL
f8jA//l6LFljFg2RSSDefIygGF1kowtSdFdq28Og3c7aCFXyzqqhra0NT0lMdfQM0EQbrgG1WRJB
Isp8qpe367+Jt2omCsriZMRrSu8w5R8L0edIeXN5FzEbn65WYxySoWRt2QM5jbJRt87Aymm60oag
bMSLw3lrYfzRBCJ1ItD8mOQD1BNb8PCtr+/Wx2z2taPJeCCidQXGkD6ep/iWOOGm9bQnirfkJ+D0
114zxXgYxCdmOHU4LAn82HSsxgWEV7xa5eXxhrOPwziUDtKkVW4gQuwc3Xopb3M3H6FzEZf2YCkW
HXDo9nlhSb1T/OJO2/I+GBPj1CLSmYgmM1WauJr2qxaE/xiXsuMbdTy1XUtTM/rOjz5NCP9amPSj
4YLW6Ce58sl0pn2rd7VRZXGdHZvmpAdQjOpaL6ZCznUB0TMubJtzQlgYdV9FeTH1WBt4cjSrWaMH
lE4WHEUJTj8QU7hAprvSjQa4WeBcvwg804zbiJJkWEINps2pcPVstiZyH3ccz8F5Y1lORswYVN1M
54lCtXf7et2jxB0odrLwQibOq6ozjgPgGlIZ+cdGgjkvtNKNidxF8aaXmF+SuXBIZBGjs5pumEQy
2aklXdTK3BT1FCdyr3poJ4aT2z7ktRU4FFgD4Y/ONtVD7HGDz0vvz7lp9jJEktxAYAI5xahCF8Cr
1nRMOXtE27gL3Hr3eshcW1xpIR4Czj28cNO/WGZvBuDY0yim2THOR0i4RPcTD155IWj4YoEJ6OdS
RWQtICVMZLDLjJsY9ChNmL8nav861botzKklNeW/P6JfrDL3YJCLyUimIMU9IE5pacpmiCI/+1+m
H7/Yoft7ljeUJB5loTbSYy1CEsp4J/XDv77QXwwwV0AUAg2ygPhAA1otUMuU0l/yxCv5Xgoov1hh
ns+qA1cUVOAAYt+nB5A3TcA4mO5ywgtXAeggocALtqVlBIMA5wBeyqe/mGaeU23MwLQ6hNmx2NUH
NP8LySLbUrHS0zyfyBvVWp090ZHaBwXd/Tv5TRm8Ys8NqXnHlHlvA1Fvs7GKM9z+7AimwtrqoMkM
ne0AfCKDizg3dIR5Y7wB4Zac4ruktniUBVw3wDy7pKomqB622RGTOVAtxADyc/uC7KV7E4kFxW87
JyCPAOPL8/9HrZQukHkjz78D24DtIYUiNnWRfZQUkuf2BBRYu5+2Jgae7HLd3Gqr5iW/i07mM7c+
zXG9bGdWXkyjrQwMrbfgaQ6dbK17FLo0Nfj4iw4wMfyv7IirxNY414tnmfFORh5pA2Zn0mOivg/G
u6Kat3DFrtoGVho/X7/KF57NLzvM+KQ8jIWoBEHQMcvB1rcY71pxEpCNp1BTu26J49VZBoImnFVF
yfEte2MrkjsJAu/XDVCvc+2wMF4pb8Oy0xAlHjWAeeood+tRsnuZ83F4VhivJCx5kyULvQ+Y1hIw
BNe0GEIAOfv1xfC+C+OBGrFeimXGw58bT72YYzoufsqH5jWTQ/u6pUuVmS9HgPEycq4GEBzFQ99v
9LvA70EUOViI0iSoivHrBLxjwPiTScGI0SDBp2nVz954TSpOsYXz/9l+ayu3kH6BCMtxEWNrVlTk
dZLH2TF6Ka6cNLa3KmMKa57ojLzsDw5GwjyaJwDNsqEUSJk/+9ftcY4c211t5D6vogR3lBgtXM/o
TwCbmDPv1ePtHOMKsjzt03kG8mgsZVtCpayVX68vhGeB/v0sMCk0kNRWAcKupX/q2mhDEoETYvG2
iv79zMIkjEqvUnTtZL4uXWgl2UoLODYuDZycXxiTcQFdr5tmZyCOk/30trtvbqq7xrAWyY43QbSB
kkFxU/qKg0TYFu+zjQp6XDALQcrSKg1rfuy35v1/21fGWQhGCSahGHAXceh8rYY8dshbM+/IM04i
FGM1r8qEpv7GiXgChIqtMrTlaGNWTpbamJoF/MXGVGT3QhvGRmeB3ntJnbF2MVfOwxtekln68g0Y
NyKieyQ1CyK01l08ebHLQ2GjjOoXgiX6ygazlg4G+BN0yRyqEleTXT1Y827w8zteJenqmZNFkZa0
zs5c0iUt5chOgX3EpG0rbQeokI5qxvHTVy8PzDBZkdTKRQNO0+yozr/zBSOreWDwpm94S2Eij0DN
tSwN4djEcLLiJbRN/Un79wrSYEX5fzktFsL4GVADjjU0ldJj0aXrSnxbTMElM08MmbddjK+ZQ20K
mx5LwXQ1pHIVvAP/nujlyzoYX6OU4ZLOBb77FORWl9oEE+pyVK95XMdXQwHsF+NuEtHE/BBN54j2
s+o0W05LV1yidQ6Zi+t+5BL09cuSGEdSp7lcqTRDpQUwBdpqmIuwYoL3TcMlUmIr/zmchgfMImOM
e9zyavm848c4GchfChpwytlxrt+1qlhJbeCIWsiJELirZHyHUmRyNMmIRGW/2rUt5r/KWzp7gnnv
+SYCp4VP0VnhTb0diEV4zyxnkSxxiCFKjbbkiOx0870I0xt41U3yX4//R236zCkZIMvSshnJcxw+
NR1EvLT/hRrk/LB8xJVnJiSt72WDJslAfPyoD/oqdLvHwOtA+QLIFBANFmrBmJZ3OIf06lMEfiXG
f4DsXia1jjj/gwAB2DNpRSPWxjX90qkeeLAe3vdiHEmod+HS0N466GqtSV2sXjwaKme8meOtPjrQ
Z3upLLUpVSGF6GMiPZVzJy/WnG3jrYNxI+FcRcUY4nOpN+Ur+HChcIL5aXf+SXygib3sxVyrPJtX
83d8KsafxGbR1+McZSjhjL8nr/HEDfFMzLLEG2Ot22B/HGYreCrcecUjQeJ4zQ8ncLajKByEsZQi
mq3nBOI80OVYIKTSJJjnUDkvM88U408wHCSaZoyUJifPkdZZUVi4iTK7k8JLcS91YM7vHEv+EYHm
uzJpTWy0M9mCsvkBlLzDG5VEWFDBH7fyrvmxbPo10KX7+PH6EeIc0o+q2dmW6rmSGkEL0DPEu61x
eAx0Dm3l9cgaKh9M/BErfRTXBR4A+aRBNbO0xtztjId4sQUwZ89W3lhCb1Xr3CWPlHZ2sIPkJW9W
1e+0R3EMW+52Np9oivOBPxinzxYOakT00fsMno4iwLrOBcUbKMUxG8TjV7lebsMOMN5myfR0jEM4
t8aZXZUqKWA8ynDeG8yvY1DCzjG9azq8EON6DQBmqfM4W+GYm0U+0tyPygGlq9ouMZ6hIYGZ/JgL
lOSdI8YTxfJAQOiLNLCUMR4Q+AAc+tdPKsfXyYzfUeR4SiWNFk5Rrqvw9Okh1NmbghMv8c4FE680
YaT2OQA3x1i+N+S9EFTrJrzvCl4BgLdhjINp8ALFYkcr4RU0qQwTla2R48M4Jr6RgcRpI5kBXrmu
B8W/Dv2d5Nf1b3K9qC6LhElg0jI2WzNB91i9qV/R9JhfQHuMaxs8m4cOSiGSvbRWeGzXGrDI1QuC
h3E186qQnJPBEoOMupqPqoYfMaWAUQLGabS1JWW8L8Yzw8QoaVypYyTjPTdl2RqkV0gRj7xax/UG
CTaU8RXmUJsGCRDHNuCsBRrEaW6EW+BWl9tORTgk2XTYn/I0lf8tWiF09WfeolSNuo9KXK90Ilap
CTaEWK4fFp4fJIyPiFoBstwCTFA9GeKAf+dGBSAfA9q9Q+z5XtvK2+gUHHjRJe8eMJ5D6mMC6CNa
W6FwVxgnJeTgd3j/n3EZuRJ0UPmGf6/RclRB6BfKLmfreGeP8RZdJqEKJqNxIQ26U+YHNd0H0n3V
r9rhJJX3AtQdlBoMB0GAoSEJDBXtPil1S9Z5VEa8RIvlElHGoVEFGnIi0Vq3h3LT7kMgin3aP6P3
3QR2D/Oa86O55sEgOZvATqZ3Qp3XrYQycJhpVlCMpy5a/FlaOJvNM8MELM1YJJguxhVMja2Zl86U
/ErRned8UeotvtebUTUBwYsuEsIcyqbLRl2IwTVJIQMSdJIXVNceTXeyZQ/gPSAvOcui//CaQeaU
VnGqj6ZGyS0BEw5SsPsnL2X5FAN5rGahw1kezxpzYCNUOJqyREasWpofFH51xApRTqwyKwvc9mkE
bnBeKUCfKVxEweX7+M/Wske0KdJ0KPUR52S80fpnlZuIXz4hnwaYV0+TGzLmGhbXFomVNj+GTnHy
/On6FvKMMMdQacwpkWcFTQ/1d5h0VpI8TcLtdRuXg53PhTBPmpBUxjLMKNstCaCTauf3euUn6rAq
wON83ZRMz9eV8/chcXL2wIwkzIHCx/kD39q6tZfHfj+sFV88mPcd0NvKh5DLqX8uQauDrG7zF6qt
XjV+s0k2gV3xRsM4R1ShH+DsB0mxSERlnNOjJDzUabvJSyibLZqdJMD8azzwLO9QMo/flLepoacT
Bji6ByWV7akIPM4O8xZE/362oDlLginWMH0mNpA/jxAKWQG49W2M7VqTYK+nyFpWCqB0omM8Gm/N
ZM2rwO7sIrUSN3P56JNLwCyktp/ni/E57bAscTxj0eJmWPfoq/0y5g2CMwW0xambRRayIMoPIN6j
stQCaT6j5vOLB/S5BJb+8jMYZyTHojGWdUNHDkRbtlurTDFsRd8rEG0cUyfzeVUSzuVlcROiYebd
GMhowZv9UR9GS4ial1DgeFnOlWKxEpkQD0m6kBTjxLVtDIOrtQep2ceZ+NJPmNDGKM31I/aH8PSf
D6oyTkmbUOlfGnxQ9a7ZaZsc3bjKSt3I66zJpprtuZMdSif2Kl4yw9tRxlWVaZHFXaSCyZdUdqbJ
EDqYNn3Acwqca6rSv5/doSCL6KAV3g4pfTCEn3PHE224JGV1fhhZWb4iHsUcyga0Hq/8bg/LWijX
fb3LT/U+BaA3X0M/7CGW7fpmejFju9qUN90v4ZnX4fpDNP75KRmH1FXVWJcCfH/rhreqp7jFTa/Z
9FrMnrkRd8ZKXInb4BBxCkIcL8UCJ5JomY1oQBQXg31lDDGIqO46U3PyNFrNM6cvwPucjAMaJTOX
jBqbnQZ3BD5d4QdyvIPJOBe9VE2SREjk+83y3v6gKtOUwyLeyeu6tCjyxnQkTirF2UMWIGFMqjZg
hjQ9dvUqCn8pGRii1DtTkjaL8Ov6lWdCBAPqwyqGVGWoNqiKqLAjUwrKY0EpAhEnatpKBctXpBUW
eI9WEi9AZd30N1OMcwlT6Gt1Qimfgv2oQv6AChp1q8YFAGSasZOlIxx5uSHz9b7ZZNxK3SgBxh47
+ZTUwbYYZaev/QWFpeubyPrNv82YVIVT1g1DYQ5J3Sng5hoy+UTZ9STIrdOIP3Sha3pDU/rc6yC2
ywMLMc/Dh1ETvUVVARsaqO6YMLUtkXpUeqidZvFZnDWfNKDmNn63YuWqUudxGx5sJfubQeYDpqGE
TGIw1FOxa9bTT7SoIGd/gJ78UbDD9eAWt8GjMFrKo/A8WrzskMW9fbPOfMopy4u2bnT1NLaaM7Yj
Ju8Tp2yadQlOgSqJbHNp7b4UvEmeOd/30ik632nm1RCnoM7MEDsda6AUBnYiWgDqb7hvxwclwlkQ
/W2N9IecPU91IYWFUAnqKQqH2AqybBXICqZHW8BdvCy8TU3JEsMno24xaF14C5ltI5StQMtOuT5s
lEkCKd8eLD+QMBV249hZYpJvyubY6uBdrpZVseynMFqLQ2CHeezKQXyXL4UTlPXG1AcXEoReX4Vu
JQyO2S8bDM5jVBe0yRqiG9SNEtnp0C1R0vmmFc2dWaMa8Bsl1bUemVZRb4kW38xmusYk5F3Zg/hq
GCM/yYkzBr8CTA8ao76pTNCeBfl6RLslinRnaqNVmr01cQa+u+fRDJym6p1MgjuY7+rAiyUXUss2
hGC16lHtN2EfgSWr3IKRbF8T8mAUoMMyQ7tLM0tItcciBkS4rKxIOuTBYBdz5obqeIxUGfgrsNnM
hSeJzUoeZ8tMbnRJekqEUwctYIlYUfUkjn7TVFYF8UkU3R2hN38EZW/JTe1qZXUqa2nTTaB4Vt8i
/Get6qxOuElk1S41R+nlnV6VzqA0VmyG+7AgFlJIVZTsKqJcYRASlR/DfAKP114QdXuSA7sVXota
uyXNQR1GAD3e5exULk+R4FeF4C3FvlPqXZ10fgVaaX34DbpSt9CwrWGJAtBgtaiRTxANMYfCKpAT
aIbiaWpqpdVixWBQE9XZJrgyZReCF1C0OtKtlgmzAOarJiUWxIUh3I5/26OuQ/wRmpELmnwglrD6
QXuQ+t+SmkQgP2v92hygQVVappFbki5YmjTY6tRswnaySVXsQhkccUHolmOD84f9MitvLIZbcUTN
TP8Z9T/65BYSHPY4516eqV6JSms+BL6enCYhfMkalCUX3Y2jyGr7VQqdzXKA/BQIRAuQEMkoIgb4
BcBjqsE+VCdrAtufLkN3LsUw9SK8iHj+dVl/WJYFywedSPSrAOn3GCUroheHXpmxXMxzFQQcVPez
uanG3i4WNGnm2BYG8aUdoscZbrQZcbCTaVtFYOhXJLvIC7/Hfa8F2cEQk58LgdPmwy7Epk3JZCXa
sBFirBpjn3V/HMBA2M/vkCZEv1RfL8bvQuj20gLhqWJTkdLvDNVJms6Tk/lHQSanHVFHjwpyAiAb
h9dA40NEjB3YqRlbtTI+RnLpq3W3jqJhNWGoI5ghs9tYuarbQOmu4rlw1AgT1uNrk2QgHq/dHLpT
SbpV0wf4EweSPD7GDzl+kQm//nJXkojwQZJk6VsLqlD1cSKJpJ7ERPPQwNnqdbq6/rRedL2gqzQN
0UCkxUqiN8E4FiHewFOi/NDK16q/bcLf101cDEyASv/HBut1AeMKO5m+LCD3B4DAC08CcLdA7hxl
S0TX0OLRm7LNu7937tMkE52bdY5ucz2rpwwTry6KEl71ZoJeqPtBRQx5HFcXgjxNxEdSFFMTESgw
lQMpiSMN1OrqydBA3d09lmlplUttK5V7fSsvHAgYUlVDBKuOrrLycVrUZoBhKOoJEHUrEW/0+P26
gY+OE/NCfrHAbBwZwjlfalgw9sqGsuFOj71voLtc7rO3do/GlJc5MQhAEzv2W2Ad4N1KGzWZbZQ6
w0N06lfKrQDiSev6D7twTr/8LmaLa60PpajCVagB0esHcIprv5eSO+1FY7ovy5dAaqzoOpFx6VTU
Gb4GCE2tN2mszOQ0R4/qrNlLlPmdjlk2k7iCNLkobjuJKTpCQlxVETifl4XHGoakqIRIREfSIOIj
M6uMTBUUI4VIToqfA0pKxRaDG0rCCFpO3vjqt0PL2GJyO7GKy6TQSnKS/fBg+IvT+sE68yIbnW6A
VzEDhu66tiqsd4pjDe1iA21mv3Z5mTTvdzBbjsAPt0bFmo06sbr+oJpvtQSuFbDLXj9C9B99/bbn
myuxQ6lxk2oYzurISaTEyl3lKXpok/wp1Aw37YyV1ByjnPjXjX5PXb5ss8TOqA5LoitTmpAT3hPw
l5bZZpK6dR7/liC/F+XC+yRHbjDMmBiOnGpsj9UU7Cuhd81yDqwh3Y5kdK7/pm93iflJTJ6RSIKO
YjJ2XFcwBZe/aeT3PP6+buO702eMkK83SQ9luSLCQEAoJXmSo25rOzjSeWioOvnZqvAJJ6nnWmSy
CD2NQWWaYFnJzvDxrqOuBpp5zRKfoltUw8HAyZ0RuX52JZHu9Fk+oZttpDcF7lD8A5TSLllBp9Sj
NHbqBgPWa1oUzmzezeUZpX8/M9oYdZnrZCInKegA0TxMReWHYeGkmcRxuh8I6GtXhvFHapk1UTU0
WJ/aC+6cLXaUPqcNqK0ScbRDw1xprXKXm0A6xsuw1cX6udG6l15vYks05OchRqTWoZdllxUAzgtw
/iXxw7wIbUkAnW/ck1dzXg5lOd6XQO4tEOUr5tZqirtIRsjVzispgBSmAtG8en7S8wpwvhk9lprI
CHl1n9SLZTbNPoozu5XfhTiyJ/VOE0GZbWZeRyDFTlmZJ9kylDdj3JJBsZQA1ZBp9iH1YkdGAz7s
jRhVq7aPgSIeb/K8Ao0xEHxTFoEaGWF3IWCKX61OsmR4tWw+JjL6LYvsRPlb3yQHPeM8wnRXz3Yd
xQbUisCAr0BTRzENjbk6IulboPyQ9mQTlJD6X9NcOWImeW2hrlPo7XBuKuMOvplj7o06JlNaJr0A
tWf9JrmvX2sIxSJi0l35fSggddH5gsPz+uxt/WaVuTq9EZZxLJTCDTElfI/mXq2Iowa7OpqdFmlb
BRryNu3AU6I60LG1ZuQi5aCu5Dnyrm/Ape1WJdVQJEnXaann631SqmDIiYL1D5rmSsExnB+6EXqJ
KPkIQeJeN8ZsNvPC45H/amyMJ9ksajipTo0tzWzdNJ5dCGBzbi7PDPOotrmidKm2kJMK7maw8ION
CSjZyuSYYavg7HLYye1YDEqwQNHlONG9bNhiTnmkKdGN7gp7rdsopQWmCAwgFrbBec85a2TnueUg
1CoS4oUxure4exnnx6bjjKZwAjJkYV8/l5kGhTZJcPCQPnUEaGiWdrUdPc3DgDrnHvKWw9z6bgAF
YttgOT1qbVqGygZYmAyDG+LS/3PmXf7+ZKhEg5cT/kWjv+Ps+YjjlIyg9PirlrqgjopuHtWG1qEA
gVYmv435h0PyaZF5sMYg6LUWU18fDzNY9B/F0qY1zfcCzUsUcEG9/hDcquueN4/PNlC/rZVe/bO1
CgOE80oNlsFqeewPcmOJbovH0hbs7HejW7vMkr3cAcM0vusJY6Q//5fb/rly5rZLrTEWPVi6T3H+
CwJSlmxA4KZr3f9mhbnsklahnoINPtVC6S3SZKdGjJoT5y7QZ+DKuWHJL/RUb6RcDmBFOqGu4lVx
yFkHzwJTcK+mBhX3SUGvZAQDaQHRA8heXN8qVu2FPREs58s4FSBpgEIHahGTQ0//x/yVAfIANEg8
FBL/fVvmIxD+5wywijZJAN2PIobF9EfvAjC/MaAyoUJTvPeowOkA6u3R4sEf2ef12zqZRz3pEbiF
kBPAya9fqXZP4oEgS3MoSUS1qQswkfKgSsw7+s0k41iGuZda0sDknLWgGMttYDChBF/bYFq3uo5L
30PdxrUDybiVaEJRfO6wsbWLWnPgF07V+NN2Am+QPYGHQHro9qVg9yse5SpdyDXDjFfRA6XoRgmG
S7JRO/1XU3ZUleXhPx5VxnmMmZLIYwEzDUbcQN3uDoszbOM9ZdZp/Ej2jMN1i7wNZfyI3M0UmgKD
Y/a7MlELn3Z5BLkVuXOuG+JsoMHAQ4NUTZRSgMOS9NjKABqY5WOm8EpGvDvA9l6FXhCh9IuXbvDy
Q39YIgv0mwMahj7NQnMQmKR+9MKNbDnbaDAxQyOOs67IWB19dNqDukUDof41dRYeHdCDiE4gu9Vk
mWseMQnnAhpMBGEKNTj/6Z0figEFuhu124XLk6g+JOTu+gf8AF9duQIsc0XSp2NR5NhaZepfgatz
R3TOG23X9OgaVIJn9AfT7F3U0+wFPRQ51h7VeNlD+8om6PZc/zW8Z54ti0oNRDcWky7c01wkdKDt
jNPtffCc77VjZ1FR7hBsMEp/uBu3vDbxHyo8/zh4g/FDPfgvFBEUcad5Ex+MjeLqj9q4DjDEQEfF
hsxXtpSAldewpdf/2idgvFAWm0kO5R75lGWD18qVg5oO5qSI0+ejE2AQ0Wz+dbPg61NmMB4JJEeL
EbYIp4ixDsbnWoncVK3W17/mxShAUdHwUETt/0i7st3IcWT7RQKojZJetedmea2y60Vwuaq17yv1
9ffIc9GVSeekZnqARr+40ZGkyIhgxIlzxC+qhEk+SlGko+YgJ7qZgWkmC7cOzNf2wLqQPzb4XAaN
NID99AYVsED3RDtz1NRS7GQ3Hcv95M+bnmj1nF++1Zk9LrOpaNKkUNuCw8sqV+/Q7lQaf0r0+6gk
dpuDfY5m6mMYtfuxjGczKsBlqbLvU157ZdH5scLul1x8AYnlbsFgxmgor7c3ncel/yt4n/1Czmmx
oddKuuDTgswATe9Pdu3xJwAAoIQdgcZZYYb43eH37VGyqwf5zDTntmIg8NS+FDHfNr7PKbRCtUc9
TMx1QFFMdvrUbUSfza/P5UZaBaxBbywSKt+TIzmNN/rsftX0bD31fitZ2DjOPDceJVEaz9hZXNOX
UFesqd2iRv8Eotw6XZwDSmhEKoILhZx2claRPQna8sQZHnK3OmWYCJzsY+wP93JkPSSbg3JbC+T8
kKFX8awIBPltjkIbaCfggm4fzi0LnNsJWSarYQILM/hP0SFO+8K9beFq5Dw7glzmA4buRe5LnH4B
AGY5F8w63C0r/gapD+mIc9va1fTnjzU+/VG7ZVRookkPg/bUipml9qBaFcKNqKhcWdSKOwMhoqQb
GuUf+myas7gUqfDQqOS+AKTBFDHPZpZyXFg55tRNGZrAzlLJqZWrqOkWvWZOutKZxRI5RbpWILIU
4khZfCcNIwYGpRWXEdNDqhaFM1M8W2ZZuc9AuCuxfaExuxGpqYH4fUD7pgKJvOQYYSiaqsQYJNTS
k15CPU8AFZXYNoEK9joxHDCLldWJqcniYEZ1NtuhMg1mIvanIck6WxrC0jZKTKYVafs8pNV/f7Yu
Nom7O3qhzCHWIzwUTYEJsT68qwWywYrB826vzvXCCHdFxDzvGlHqhYfZzZ+RIVjTb4gW3smH5EDB
GQPW9PnzxSLoVlZjP6z0lOFf3u1jdy0fpoqMVMQQZV3VeSJho+jqaoqqPJhdiCewU/2Uea0zHBcR
wr9o5KbOcICAw4bVNZnnvNOF1fU2nNVgjHAaY8iA5kGsYKSqBNJEzCeT9aD+yQqIXceBptGjmOU4
WxstoSuR5cI093HFktZZPpV5kGnDDnI8kPnTHA0KizUrHH3sbCq3G+fpWnC5sMl9a5zjAhVe2BSD
/igoqISGNgtW9oeUWej0bfmSrTVyzhE6iWmRVXEeTDqx8kWwBdmvlUcSGn5Nll0BDFFaDW+ilj/g
Te7GoJI2h4h9V0SmmWoPRCqT9aAXjLcFuodLixhSKH8NKJ1hwinflyL5LaTgjT0xKTqkcgeFoXSn
ACeX5cLdUNaQVX3qKITTSOo2Ch76c2wzYNjUdAQsSrUSunwbKaYviYBfUIwfrBLNcsj8UCx/KHpy
J8byx6TKDu5gqzV2VQIYletIiAaT0sSWGhxMo/R1QII2Tuaa09w6mZzXH/sSSIAEn2ra6968W3z9
uI40yJ/iPlvPhK/ICjiBs9vH55y9qBn60uH2ATQeNPObRns37KkdwQWGLeCDSue2Bpoe/WCpsaeC
bi7H+cEEsmnIUKroGdQjFnNipZniqzVFZC0jWD6WjyoCjT0AGWqxYyNK/Ubs6VH/o+4DfXiVl61g
eSWZvVgIl8yGo9QbuNHhA4KLRQWwTdX9KaeDxQYV+qm/xYx5zMj9ja91JWpemOUyVAVRTBfaIg9G
2ZCsMEqcWAXhL4vsZgHlMLLWvH9EJml2HcakJ8XNq3upfRPWbPsfRPCL38KlrO2QzVoBfdygmVq7
AQROYo1db9I3bjkTnsG5MuQ6k0D2idbchNohxr5QROj31W72pk3VwGvNjotVcZ66TlJSS2CRCVp8
WIEiE+qpmQF0CP1Mv4fbzMaPrn5eUMiWYwCrbn/gz3n6G9eRV2rXkqZL4wYXJN2F6DDvIYBlt9/7
p8VXHa3wpECGChbobLy1HwlBl9Y0nuRXIwDZmgUSDOjvtd5W9XbrrHPevOnbpu7ENWQae3SgzXYG
obs0QzP2tTYmU2eoAOrDVnVlPT5fd0KRJRUdJ0XiuRokPQ5rUlUCEnpi1QDMxW6GFEHzYozzGbut
wu21CgY+/B97XAwZBbAiQyghXLEalUnk5xoaPcDXQ4fZXmeFNV/I97qrH2pvq4n3b474H9ucE07H
savbFIduBQcK5uClNmah9+oe0CNP3N0+Y18h9p9O+G9rPKcD8Ng9CWmWB8oPIu7n+UnNITKf2+GO
BVAETgqrFL1KcYrYBtjrubYmf2tk4vqR+vMTOPc5gk9f7sEa89B2+3GQ3KWLrQ6o4F5unLABMhi4
iDH6fnvhV55Q51+Y53ioplBVwgnrnnvdQqoOeOKv2xauVRAuTKw/4SzPo2pF+qnGutYZDYwsL7sE
cA+/0NB6SE7jnria5LEd0OXCjEu8lQhtrZBzXnqmqiyS1hUq1KwTyYQ8yO0Vrnf9xq3k+RfwxNYq
eYCFlpVWAoXmZoR21mBFQiBsTRZvHRLO75BZmjSSYzPrlDmaOLhimXkRkMyjPoCaoHGiMrWK/5K+
7/OdcuYHZM4PKE0M1nea5wGLEHAm4N0L3R0EoKY3Og1bH4u79JWSZ/OMlD8oZPiZjkHdYStdWK/R
ja/FT7HXg1EnCcFaRjfytUO0n1fFW2BLgskvhy2/suGxeW6FbqQo8qzW9BmokfZ7l78PowiQeG52
iWRTsTUl8CGOqWJnzV6S/4qWeeN4fh3gufRtCpcg6ZHWCUzCbxj2oIPyo315qCCk+h+oYm7tLZf+
hEtXgFEDn29VxezvGyu2lzvNG+63uZH/zaP1b3fJz70DLFmHMSZ1AgkyDwBFmkVhAtnlD5GN6kAO
jq8ez6rNku3Vy64oVJZBLmEADnzpzQwhJmDLxBLLWfVHCgYZZbAQqs0a021LvVWRvnrf/5jj41Ic
DqE0VzAnagFGkywa7UPlA9IuTgbKUSCRMRbR/5NLeGaTC0RCCFB+qWA4p9VQ25Xx9Eo3C99XH/9n
NrgzqbbaaOirz1yju3GYfbKrdvp/Etmv3kAogmBgz5B1kadA1IZ6yEKhKgO5TLyxXXZSKD81qGsY
4vC7wWiIIOpmjlGXPKptISROIas29KPsfxAkDIwB6OhdyF9GAeq+l8FMlZWBIH6LRGrPBDQBeO22
s/TIhq3S79V8BthooigqqjpfBgISQ6V9RKciqF+TxsoLa2xtI7egkIWnQuE1tiDuASOSwd75TI61
Beikd3vBmz+BK7IQlO+quSjKoBlfQKa4M+rCkqXEysBEMeDxpaX9oYzuYvEnKMKtwcBjKX/WwKO6
xMsxF2JX6Z9oN1lLJWz8tDXk8yHgfHO4IEoh0QCxQGxOFM4vmQYxMFl5aUZ14+FyLZidm+GiZqQL
uQQd1BK+3x9ixa7Ff4JaWadeUUcEQJEavDeaRDR2K00pEMyUveQkTubpRxG64+ubR91thefP/x+3
c+f2eHdUKUlUi8W0BHMEWkNMe40YNM/S6VQNjS1VxF/ExBbV92kUgWlSjzEBV0YIUfT490x/j0Zq
dRHG9RrMukEKp2EvSgzNkB8lcBpLSUxDEbyw1+9EjQRhMUA8AoCYjWN5xR9cLIHzbjHUKRsWq0WA
1DrfQd5QACBccBRbRO3aAeZrU+7v81l2a9c4ZydWaSQJnVQEICPe072xE/ziu2xK6xfbEwzumjQw
vNilz5HT+sZd7TNIZWZu9718SX5urH893Ld+DBej40iEuEQzLkEqLJ7cz/4kgjGMGi854LYjeVvH
GYUuPE5aaynhz2XEDaQE9ZTuXlxmCw7OzzHYdvtXyVu/ar1LZ4+EkRrCOl5UBB0lthRPVp0vO9p/
m9sRqinoeur3oRztwcx6j3kNk+Ve3RlmHN9rQImUiuovxuhUSnXXNL3b1W/tJHjpBCZmACry6aXQ
kz0r5g8Qejiy0ZiCkRyKeXGhmGTGrL0b8+oBkG2/zOsDeKM9XdM3Vri1QO4ZgukiIs8gDQ8yjCuS
dPI6cXysaj/Wg3iTgmd1rV++MaKMusY8VeLHheSEtkTpiyIgUuQMZPQYBe5eMsAJEf+DfFqHWuXf
tjgvV06UqYnULkGr67/ntvOMFRpk9Iex6w4FqBpSTP5rBLW2Ixt+3z42POnH+jC5MM5lY8gOC2gf
1WWgQO8LQhNmTcB8qmkOdMPdSu58ASPFFLzUuS6iwA+wB6FeS+S7MAziedjJ2qEoa7MV7katA1VG
79eqahrDUc2kjQNwDRpz9luRj1we8SkbFFpl8J211p+WaXxguEZsqSwRE7VlTi099pX8se97U6pe
2SRi7FvbDygsNeNG/+NaceXit3BOMOnVqWYi9q13J4c5mYME7B7T0SihYQBn6xG0+rd/fxxlwvm/
ShIzUcR1C+au9DRNccVC36datusnF3IM1kjcdsBbbzb8gSY/QnELV3b7PiBzv9x6JY/QWoVMVRDK
FaQ6XnO4uR6DkuPGZbiSrV9sK+fFwtrIkdnMEFeAImfj0Z3qQSbX35pivZK/XJjhfInUY6LWqHCS
mApRJ+GlkqV7Jm5Jj29Z4fI3cSHRULWwEmZNILBD1ulHg2yAh69liRdrWf3mmeMvidSVpdyUeAiM
wN3GluCumyf6AhSjV+g5GnMeaqvW9nPVWF3TrXPJua5OibNSWtoyADvtoW9/LGFmosQKNQ7gVIH8
VrTEWcDf3BgIiUltNbriGy2oEu5RjgbdPxjvF+pQpDwFFT1ag9gg/kEXze8bFS20gOR7oz2Ixqmt
Bcz4UzPtA7bmPn3qFMNbxCqThQYeq8WjLiauDiHyqfquqhAOa3w5K61m2WN0yjYy4amSa79GI27o
1l5dZKKHb1blT4EgSufMMsb3Eb+nAMGzEIHmmoEJrT3Os+xWdW0q+je2YBC3QxcusxcleyuHxKYU
wxnC73l+pxmUuTA028+LA3VIq8ogmdAX9pS9JZ3q5Rl5KufelqbTrESOogoOZfcY1MGc4k5aGheT
s47WYGo7haYPG0wm6hgIEx/SGvNV2Dwx6UwhFA8dyczbEeCaVzUQ5TSkhIoqKTzETxiXfM4ghRus
OqsKmCgChnE7kD7qdutkz5E1/Scs15tmucsxkgoXTpXzIGJOrVoU3FmSucKpGw8q3cYe78xVOzrZ
pPS/cmYv1svdl44ohTpMWh4QIpgFmAXqqHZaRbUauqvLBeiodsOpXYPGX5jkrslcKSAzEbHWeDf9
pbrr1WT3ope+K/BtoaU+3/6kV5zohTkuprcoIFFKYK40Zrup4lNftk4nS26XD0gNi5Mxg4R/7p3b
Zj/LtJw3MAwFJR2KEXqF8iPeFMOJcjYm06OW/gBxuziLJtN712hCNMqpD+5Lp0seMAVYm6j4PqdZ
+VLq8uvQaW9Fz/DLWgwOY1SFzJXbzcJJnwfwAxbtj75H9Z5V4XOdVxZplW9Z/dRE4wdwMIciHCyS
7ZfpbSh/qelHU5+W7J610cZH5I7NOlUniwBOGhgdVCXKDxtUrUZFeaDS49xXx6kPj6LxEFPdZmDr
EOb8DkwkGxb5HOOLSS4YFhhuSKVhANzhk4kV0+OZY6BxhMEaN56t+OX299uK8dyxKbNIFjSBFEEc
jk6/dPBaGA6MVGvN82+b4hWV/pV2Uhl8CyjmYCqcS5+GTC5ZZbRFUI6SB0KVe9UAGlHSxMecorQi
Jc9TNj1IU24B9WBSRh5Zl3hgG3YzojaAcC6+1Cpm2yy/0q56S/LsMGDaagajqkDBcpamtpptjQdf
uVc6Zkb//tFcFqZkCc1YHyNXhmBN52XeimxM91ud0Wvt2gs7XLKVavk05XGxBL0YmbUCeLvQOuGS
/Cxn7TSFf1Vl6/YZu4/Hcj/rxqkwetUThvhVzTUT6bwVURbbAwpWCVSC+gma41ENVoUMw/+YUH9K
GEAzaA/E1c9KLUzwAZhzH4Rzg+ZrZd3+0ty1+fKhuTOczfUkFFm5BMJSWlFW7ivyOqcieiDVXgZb
jmaU3m2L6/+R80IXu8fldqGa9UosrhZzd9TJnRDGW6iz9XTeMsHHrirOcujdLJho9mSF7IFCNYUU
qG0gNdhgDchMRDBboL48iEagpyvsRDOb6Z3MuodXk6mx4pgY4VvDpF8FasMhwvz/tgtclCO1vLRM
SQqkS6G5ZCBOebtt4Gpye3YZ1g9/lnYucTr1QlktQba8DOm8q/IjQD8bVBrXIufFx+R8UkHDocpD
7LRyQqlpByINW3WgbG+uucF2oekaUOPcHj91Swdl1sURq1rxAcAEDV7hDW77Ptxvo7OvtZUujHFO
UNdHpjfrMVr9CTutuo7LXnHLB233P32rz0Bz9q1IVYgtIwnS9OyoQVRI6Ru8l0v7tpV/sx6KHEDV
dR0T35dHgo5apTQKRUpXp+AxQEPASJ8Yq2xj2uUUpDZjZBbxfa5v0c+Jn+ynX2/kH9Oca84yWZwW
yH0G6qjauviuaGCgEoofTH7TM2pNo24vxHguY+KBIBsIu9aaht4dOl8HOQLaAN6Q/Q6N2C4NT597
txWCStvl0p0K6oLQN/LnQWA2+CAsOiYOorJv9G9jVp6iPDIFDcWhaS72ZSSYM4ik86p7V0lstYry
V1JJj3TOD4nU7UicO0qVmjRt3ZSI4G9I78Fh+WSEg52ggWngb3qsQslQ8tLubVYf03A5QBrYiRXj
Zzt+iwCipo3uVW1j1eDIS+vFUsfcSsRmJ+iZr1boBgmdVWqY+gK2p57uGpqbdQrIBZ5MkzH4Scuw
SFwgg90RUu2S+TWuF5sWP4YCWo40fRTm0dTF0FvIZE/D7NEwdPqEnEjySyslD7TKZhKrbp+Uu0IX
3VJI9mpH7DprnDRVA1INXpVArdIAm6P8JM2YkISqtd7XT4IinaJIs4b8mzSpJ1kG6wWR8Od0VydQ
VtTV3ZTQXQfiwLwAUBqaO7NhkbL34jizhOojlQ9LdCITmPs0Vy5+wT+ZWt9bmtD4JHub0++kBp1z
jC/KIF9cOtEkmcIkA++4mHNomFE8BmCFc1qp/Daz5wi9/yFvv4dDvGd6/W1OQhdc/vGGM16d7dnp
/JLIcSFJa6gWD60uPQri4uoMRTUQQTDgDBrclc2yAw86+mKOC0+GJkQ5clnpsep6c8LMe1X0+wk7
GvdzbaZl53YFsZvirUne2/jVMEY3Hw2/kfTUlMtorylbdCdX/bhBFA01WgJqBp7HKx3TUTVaPLok
T9+X0MmsrMwCQtoG7spK7K1MbdMeF52iAtN6aoOGwWdR5Fjaiz+bmAdANakJks0B3Wup8/nyuDBF
RwLGFoblseGIBCfXMwdc7WVYbbAGX5vH088Mff79zJMveL3SdjbyYIGrSZIkiPQZFIakje1WT6df
k/qrJzqzlUz4aUCaK0FPKG3u6+wjB8lkXcVrWYHcp0Yo2yXBOyyvza7fSj74l8tn1nf+M7lIUOBR
VraJDkBPHuR9Epl9jWM+F0DXhphDYmphZ0AZsqbyZgHSjyvDfa5ATnUjIq37fnbxvvwOLiwwFoL1
tsQxyOHn0JM2ybtxGF6gPt77M4Z3uuf20fhLfgeX9VP2tNnAvZYjGWDjkTCjAOA2X1qZhshojGgp
cOo1UFJ1Pt3X96CXDzJPGsxsB1BcNaJivBXvr0E70LRGUwEEu1TBkMplJE7TIoRsNPY/llEUnFEU
HF5GP2z3M4bUyRF6k7ayhdy9Wog8M2pw5XltYaVepjibBBR3iH4AcDXvmEhZhXS86b44FpJZoYvy
mtynoF3bou++utl/1szrZKcgmIurEebR8ADRp4B5mV2cSxvvmWtgvPOt5fWxy1mcwSWCrcX5pfjn
r5UMOtypd+h/PmB5xoOBmmtv1Zb+OERbB3o9sF8O9NkiuaehMEJqcBo+/ajiYTAf+FXylhwFr9xH
rrjR5NjaUe7tpla6INIYO0rbn00UTNBbTtv321f02mvt/NBwoXFKJDXuDSwIdFs9eEPqTX7D67Hg
bM+4cDj2fRTJJZaxllEWe/JWHvTw2EOzajnVp81mzda2cU+vpSFV31OckFk8asFakU8c3VYbVwri
d+IC6GRtU0RsGeUCXpkotdyiexJ0/U/WvMwY/OrSjXfvlg3OqxCiSBhuw7cau1dSPVY6oAZPt4/D
9Y8liZitQz1aojwJ/5IwUNCOqEZP+8GJ/AwzPuDMvkfd0pX80NkS7rzuKc/scfvWLyH6Eh3WlO4w
qfKxPjEry7CQBoK+didBMGILTnut8q2DyvTvJXLbWLTGoo+pCkflCa+lnT9NpaWdRgciFVatmLmF
JO1/21Well+K8X5QE6xSDbRXzV38zKodPZBcFPeg8LhVwdpaIuXiv0pGZcGUOECbJ6qaA6IAsOce
mFVrfwEAfQB4MgvUDXfF573/ivZ/NpZy0Z4g0E9di/cnZiFBsrpSEoHLfp94GhI/6Qmg/2PvRfYW
wvDaGbqot3OrzeRlqvAmRi7/bbbReYvN5gSq6HsaZM8y2I9ih20OFly5ixc2ubXKupzmjYp7op8E
yGOYIJH/Pvt4LH2gdHoc7pVD5Db/oBpzYZSLPgObS7mPYFTwkVD563i3fqxe0cIC7Lz43u03ju2a
MXDR7sIeF4BCrdVmNcTG9t0DyVsQlufxTurAt4YmFZgRBal8IUp0jI0tXYQrYem8lcHnMmoYI7EK
o+kxFTGS0okmzTfURq59wLNmCZ+u0Mjo8orF06M85U6rPQxxacpbCq+fY0yXO6gSIq6EhzrGXQgv
7xA3gjFGjZ4/Tp1m9QDbtm3jglD5NRvTX8Yclaa2pJKpQFIYEiTSgQ7EVuJf0Ay3OiX9yEn5LskM
jVXQwqPBISeZP0cFuDFRZZaW6pAR3SuI+JY2w/sw1Z3ZgLGnw/0jqMRTsFticiuS76ZCsqLoOR/b
QM/vWAm+GIhiRqieC/Wh6roXwNzg6pPkSOTmDtQbma30ywMgHKJZL1LuTCl2R0ytaG72OctO1ajs
oDFkqmLta63y28CUtTT+ktrpkOitl8jgLq+bR10on/OkdKe+fWjT77lQo74Sux1pBqB6+sWKFt1S
E3RxItmSk34jYH7O/Z5t//oSl0QEMUopGgdfWEyFmIE8BVIEQdZK1hgWpzlNvjU59JQVOWiTai9J
OUDPFaOOBpVfGQ3ovENZQP2eRI8dWuQQyjXFDjqUQmrCqULjhFhgw86mt7hqbRotJi3BtEYMswKr
L156co52AfsQm/tWfWetw6J7fTo1OFx5/XOWc9Mg40mVZqtW62e0tNDwnq1GwFxfehd2O2V6K4EO
M+bdLL1EIYgGpTuESA8NF1fLV2746I6iAFRMeMAvQEmqr20c+kkMbpauMA1pCwLKT3j/aws1StBQ
JJqOlVw+ZSrWV406S3IgM8y+Q+IF4LIozHyQI57CSLJV/LJqhnhflbuiZMlTZWujp4TZc8VQf5d/
a8WKhevuGDAJ8RR+GNAEyDYFz7nEnP+ZfOFYbUU5phF+pjAeyp0GInbDgRSFglq/p4Iid/NtuQaV
L0frz758VrLPKgF92gvqMPRyMGnGKdUNgJ8Oo16ZWVxZYYyR1eYvWh/j/DvUTTfSiU/vd8s2F3zy
vozEJO/koNSkVwiZ2GNxlKfY1jKomCXZfm7qxo7b6U0XM19Rq9YcZqCU6o58SOxZn5YSOC0Nk/kC
S2yWggEhkjXUZwjYjDNgVovhGdwQe8aeIgINNvpckNYd6/Zn1TzGQu7UUKVilVWJE6ZjyWKmuZ7b
kjj5guaRYZ+nwECr1XKEN5jyYz1lpzR6JMtTLmtPQoo0pNNKUxGLZzZJmhmC028Rdtr0Mx8qFMC+
VdPvubsfm9JV6MMI5eBKMsXxWWuPafEN1dcyfs6H09pWY9pgpsqrihHZHt6oN0DnrQ9mr4ymGsLZ
Lrh2uDUTetRpL1nlAIYZmbw2bQXc73Cc1dpUYzDjSUDQFU4qEpOGhfPfRdH1aKrnLKzc+6eiea93
C0KmXI3uMnamNKWODCJfdUGpmaVO3B0aKXXTeNrIyD75dLmDcmGaewqhJiLolDAhoFHppkr4lJDl
HeNPtpJ8A7DdNOh7zx5JOdnqsLgsAZyXEi9MUjvpIhvYb0fHyKAK2dpB+KuMv48gwRIElOerci/W
0QH/5R4+wQ7F2loaMGDUOGpjJ5lyJ5yWRNtLOfmtCs1d2JQ2BcW98hZK7y3OVfLcj/cLkbxm/lnk
YD4ZRmbNQ/aCdjIa3/MDqPV+xvMiO7jXdlFTl4pvgnii2oMC2q2INXCS+zgMQsMzuqCM4rtWTR9u
f7ordWOwNIHPRNRFaLHyj6EmrqYxkdI4YCOQoMXHArWpqZ/MCRExwiT7bWt8/vx5UM7NcW+htFAX
cEflMYqms61K9oJZVSjeCHYZFN5oLVat20XiDfFh259d8/MXa+X8fK2rKObX2WocnHy5iQj0i7wM
d9UdhMtcwVmxbOOdCNJxyW73tdX9rL2tAVIu6/t/J25AIUDFhqsatwGgOpuUDPzfwYqfXrVgNPF1
Y4+vx4k/JrhlZtEgCqxeTXi6pwA1mh9WAqgIk1b5Jo8v/5rmF6SvCfZZkAi1qZsrA9Zy2VoMs94p
UESkdiJbxkk4gX/6tBWXNraQZwYsFwiXTSWTA/S3rJqg0Gps+LMtC1zwqctOL0ewCgXRUDgteZFB
rrPxkdZ3DOe2MF/090fi6f4WQRSWSJlk0Lno6W4FbBnO5JbfqGyJ0CPd7juvX/2WwXXNZ99pSMDs
R1KsaX1WiX7i/Wew1yv+5GJd65vkzAxRpU4UCI5DSQW3bOH1nzV9T7TFS0AdsrGJGyedJ+9LjEFS
Owmb2NuibKlu5+k2XnBgsrbb/wCLut7NW1vIhZpBxts/mrCFYV/bSQUp1eWhx0g060BXAW7EVrFv
L5Dr+Xy5W5yzmIggxaGEk16IgNJomGPsK6cyPtL047YhvpvyxRLnMyDoHLVqj8/Wu+KH7K5aCKpD
PlaO29LbYlPhJwJ4a/zTt6/6kBQU1orcXF6NJzWx59YXXclBDec3nl27qTL7v/Dgqgsz/lZ/i/3C
Rkkz2CQw2Ljp/BO5xVje0gC+H2TC5IzaI1VCU1AXW6aTncutA4IZU29eSeE3kAUasxoAObCAhsL7
7Q/APdU/dwT3RgbdFwYgoV5zeW2qhGqJruMkd/WdgY4KkynkCzYZ368dqHMzXJ6WL2OiKdH6mVGn
NlQHrbl+9Gp39j9m8A85kXIER0dms03ihGsbfW6ZuztVxxatQps8KDO8r9akNduYiL12O88tcJeF
JcB8RQyXZYTMT8Z8zN06s9o8kpYcakiPJUyxbn+0q7Hv3CR3awDxMOJhdeJqsEDB9nGV3wntxu6a
U/yoWoq/2XW75l7PLPKzfelYi+MAHhPUko3lDojtMHLrp5WuFFkLNAm6Xavb61sCYPzaG7eeZdfy
N+ncPleHNOoGRaTV404WiJ++QTMOcG7Vj5zM+lAMzOg4iF4PYMXe8IQb94OnwGDgculpjI8rQ3kh
B0OVQcFOlW2VAjZOqcxXHykEkEVtPaV1ZTaoQpF6o+C4ZWH9+3l87POJJSIsVHNrLYti61vzVltb
xbkSwAbTKlZhoR8mE2Ueo9NQ9ds6CVvr4DzJ2DRTo5U4iBDFsAvoVCzJFqSFR8rxTlHmfIZUsVHt
IaIXJM3iABdt0uQxDx+qlUiLPiYt2AMGzNE26aG2N242Vxb+l2lIVYMUgGrAfHEHYdILqVaHWg60
ANV2s7Kik+rhaO83Caev3ugzS9yBkDA3nCZkWD8XRFJmUgJCBQGeXP4ogf9VRygjHtqutmQB4xLy
IYyQw/cnPYSiZqF2Cji8BNdA1nh7A5RrpwhCfBDFkxRFhpLN5Tk1CkWiDcPYjVoG4Ke0MPlpT1Fm
ixAWlTpMMtW2Xj62zU5VWxA77MbG19USwyiHrG0tjX3TtIDFgkWi3F/GfYG2dR+aNWTaB8zPpm8j
RQOlZG/tOH2ni+gyAjaILjfjrjM1mjppGe6nRrIIE/copZy0VD1AtbI1w6pGqoXKkLWkS2KFEwDM
UKf0b6//yvLPn4p8NyufZU2MIIgegCLNIgvmpecj6p4bzuBaALkww7lTSRVU4ME+n8OTQ6gpKMcO
cFCA0+xBsSpIuu2HjZXxEEoDJU5RlWT0ByWFINfgbPZaVo6ilkGXFSNcnQV2KjwFhh3xt472lz3k
DHGvqKEQlTiucYfqQQu0FIWXjL2W4paZz9zoIi3n7HB3dZQHpUkG9KWr7qecRFYyvwuZgomt2KOF
Dh0isMnRx1yrLKkorXZGVql6cf3QpZXFeuoyBWPuWWpYUlPv9BCAy+RunBvowQ+YGmtir5ayx9vH
i+/nffkI3K1nQ5vEnbFOREGnEFTSjD7rRnyq9ZPGQicU/wqj2BkG3UyL30mC5B+ipRE05jZ+xtYn
Wv9+Fo2AINBzrUT3a3RHmzilXXkA6BWWYnbH8lP/LNmELG3Z5CJHFnaFoKz4srxf/o+061qOHFeW
X8QIevNK20bdLT/SvDA0jt6CBM3X36R274oL9RB7dp8VoWqAhUShTCaO/Nm0Eqcxeg6AseMfn3aY
uTwkIxxCA+puiFSaZ/ldEyt5aoIQ6QJk9w+od4DMXwT9jOGY/qKvnqBjST4LR65/fkJ4xj+ZwDTM
USbqCfrk0xwybMmdKUOPeRD9eED7rtg4BsojeJgfw14FYd9XDWIbYmE5GTW8upJdVSYehQhbDqVo
S75M0H4OQ/0b1N1uO+WkdW8xamKqkLhJzvOPT88F5pczl0DdK4KU92gzmY0OMg8gYEifEvl+Rk/z
f3NEll9TyEQR+hWtctFP1AUBEh6CeuqaUHahnuaUd+Np2BW8WvPy8zeAw2CQEMXtQiE5xTM0Al1W
W8QoLaSJr4PpZYxuJ2hV16qBV74EZ1EfSH2KsmkKmvlYSm9DKux7PW9sMfsaVbFnZvUrZ08+ZTeW
3VdQUhUlXTKRo/374ZzHVk5iE0Dd1EMgDGD1alBfyuvn3DgLhXVq4BCRgd2Z7jr9ZRzMYPsHLH75
aXtW9pmDCtZjq0ZDRH6pxdYeEgxspaFjdCGkKcSHNkns2OKpuS2wt2WSObSI9hIrt2T09+XnEZkV
k/tmu4o+q0UxhzHKMKfbQ3LitlFeG/1Bg0Chyqu781bBHBuJlKopZxiOFKzeaTu0pooi59tcdd2P
ZWhM1rUWwfBZWFiGQQ5jYvlZ912mr1KTO2L+S5y0XT92nPc1zyRzWgylHasoxLcxw37fg0O4kiGn
WxWBqTxQiDHkt1InclD8erCyWicTQ7RtNc20wD2Ztnszbg4pBjuXCs0Ql7tOTY4tKFyjVD/M/eN/
cn6NCSpQLk9FDSzJF3PIvCq+jCMGS5Qvc9WB5PiraHFu4s8psb8f9vfpk9VNXOIVQBIBPmOe4hsk
MwWkFZ3Ja2/Hfe5Cw5ig3QfR7gO50V+60rMOnQMdXO7k8ueIlPkdDOgoePaYTY02rqWrfZmVVhbp
m84uMQ5VH7IL4YAw56xoDMhoXTaLZQavmkzLTtN9I84cH7oeCax8iAEVsdPrkYTA0bJAbxg91ylq
qEMPalwaQbyruu+scyd/xRzxbiKto/WVk+Spb4KZphQPVXhQUpCLjuNNCwIyQYIGeQI1SxNvG+0t
xZTDtuNxfy6DUMlgYmKSCBjNhPII2koU1BsXSdaug/b5DNrvVDyEQv8g1mp8qsyyd4Upwzuq+VlZ
NZoUJiEouhjD10WMHgo0aVboTElMNahNDBJFYnkDFknqa2Y3OHIdc540HHzVGOzTlSrrhmWz1V7x
O3rOY/TgGzHnm3KwiH2eWaY2JVG4XE0aSnZgTuuH1xRDWASUVs38y4heZUT92x+Gcx2y76ZeKg3o
a1HEyr0FcqAYkaPpj4ludwtVqj45Ys8bCP+cbvv7aWTbDc1RrUhf6tFt+LQQblSHDKHjES9eKZh8
45DvMjd5yJ9EXhM45yu+Nx2t0Gju8BTqZyW6tUAIP2h38zjboUXs/7ajLNZgGqjPMlxiqvRKIuo1
WuRAwt2eUoxeCm+D5G3b462KwZq80aFHk2I31RoUGvFCCdlBPSPZb5vhOSeDN0SWxKqMZ9BBogmi
at9EKjolVUE1+9ROLxbGdkkzc1CDbYf947nzAXI6gxpVHEJMpJjQEa59b+bHPlKdOEyhx3ybqs2x
Sl60sPanPvcmEGCnEnjfDfCvp1aQ05rTkrasbyOI0xkIKCoCFkWw3N+WaLYRSs2hWbqLRvFApyeZ
K4C8hB0b1tiXQ19LTVfO4sL12d6UmeEX6OqJ60NZUrckYFOs0GNRglf/qaeU41C8XWdfEOglqIYe
TVm3KjSXsmNzMjz9Eu6oF9ooQO4NN93zKBQ43sVqYEIbMrWExYnT9zquvi/2ksenL/rN0gxdAeeE
BuELJgASQBuf1saIqYnKHjzFRetL7FI7f5bul7GG1JbBFGPzJmyWI/j5a35YXcKFFfDEsxg3k4qw
S03zXU+hW4Fo1rI1XrHoc275HVk/DDHYk9B8KR53WF57aqII88oyUotDgOHEo4DpHgGgLoyhLckB
JFp32wjxG1z/sM4gETJPBYSCsbnECwPjKN2AtPxQoo6Dfi/gOs3sYT8+NV+2zV7PlCkfZhlkaosw
jvUeZhV6bCH/bhgHM7bcEoRI8WsfPYogkI/ll6i+EwTLpQtbH7qdCLWCFPR3RYseJtWbtcGuJWJL
ZncxJHSwzMNbqIB1AWKh27/3fWRzyxsYUIO+B8lq0LwiVSnhuflq+D34dDGTHPoR5l0maLBqij+V
dp/6/6JjgnERBsd0vWnUvgakqkEHUcIskAKU1wJeBPybN85fX0Vm3nLFhBHracR9kUvPoXyKJ9PT
2j3meJ1MvBviH30RHmuqP29v7vXL8MMq85yDfF89kOWk1Ua6I9GETGO9V/Lm30Hkhx3mBWci+SVN
aQ9XBwnpswqFRWlXOPJe8LTzkt1BWafwuXXST/Wbv3+79+fWCkfy2oSkjYrjDT3CXVg/6zF14qa3
FTTnYijaRFWhNchdWVZ329v6uZOCscwgmGRUiTp0WO/SZIaW94XeATJRN8ZBP4rH/7kuylhjYMxU
mnSIB3xFRGcHRR0C9BR6eaME26viOQuDV7FOAJc5zEymshfKDoP6yZ40Om/zrsfYH87CAFRXK0kt
ZYVwwUQP3lqWTV3Dz90U05Zvs2O+YOrxdDAOSNxyGxR4mCwzYAPyikxo8uXCe5kgxJf72i71BUwT
u4kj+oqX3nWZXTq8MZv3470Bciw9sAQegT6N3mEGpVQB7dWHzDGgNG5nwTJADE3FA9nHZ8RRJ+uV
L13PQ1m2p0CSBdmiIT5u9pw+phCBuiR3uhtCJsEhFSSVOqRAXTTBqmBD4U3RL6dhY/Hvukurc6pa
JJPjHqclMZUdChGOSrOHbd/lnUi2d8CQZyp3EtanhhTTwV9KKMnH7REtIhmUUeLwLNADuFC9nH61
hJLn0guObq2QiaNqaf4zolnwoD8rO7obfLKfT4sMzvZK3wviW7YY7IFG3CjlSGlfpta6o3P7TdQx
HIA2plLQD3JXBECTQMiMU4xeaQFspoU6u3LdPUQqxJTFwu+U215GnbkS7SKR0Nq/MMNKbjUUe6W3
AkH/ng2+WEAdPG+9FDdxOC5cagqmYZ6mvANZx3fdOsitdbBCKH9FOoec4Hrw+xc+KAzc9SGOSlIt
nxITAaX+PDZ9QIbUSawsCI1THTZOEqecK4xnlAG/QU2zyDTho6Ia3phz7qKPPNW+9jE4WVv92IU/
89HkPI15NhkgnNuYWqRE5DNLt0lxSkJUoYcLBXcZRNGlDknP0PS3vYcXErMCInIYa1NMAERippyL
6buuPlp66471kRRvQ4NWMaN0y9LaKQ1PlWzZwi3HZUKtJgVjdZ8vlyYwtlHVg6WeeulWpJTzNuWB
Hass0mp5ZHQRbhg1IM/0pntEbdW3nM4zbQ0DqyMyq4UrHv/nnuW/39OsxEinVrOCFlxopjTf+2IK
ulDgeCnnimYFRCZpMMq6wBbKVIFsyRQI5mAbPS8jz3FMlYGzZBIrKi/PbQGwIjffqhas8Jr2vaDF
DsrlboY5r5JLuMZSIvyR3jA0VZFMMLzgTfr3dyHRU4tYAl69moDZaZmaoA8CxwsYSmQlfRKT+56W
56poD0Jf7IuSXLr824DUYyuEzlzUttwc2mVix3zePjRXd331u5joNkHBimRJI1zyPHSScnQijBNW
1uO2lavHY2WF2XQoYapiFMEKVQWnFIltggQXc5Mz9Fm3LX2ekVgcdWWKuUIES097cE7DlJ+c+2fi
VZ5xUXwoUuwWFoqlFNDcdLFjXiQvPYQQqOGFtNfv69VPWPZ8FRNAcpk2g0BAjzUht4EstVTrNoVX
D8kXCbNb4rQXUQjto4Myv9UKt0mW902Xr7Gyj66lUksT2Cde81w/ZuiWB70I+gXII+ixwLoRQbNu
e9u5/s3gvTq30O+Lse2tO/1S9grmKHQnd4f7/iTcZyDkbG7qxMFgVR00nGQEz7mYuDcWJEUN8b6/
zPF9JELYVR3dXniU0HO2vUiZZ4lF+bAIMcOKKbHwVJ0J0pB+EhRo9N7jWonte8Ta+RF6mkqA+N52
KAbZTrVjucJRvtOgNPyF83OuvhE//IzNHAokbfueYM/VYHgWHhS/dMkpQXYW7MCgyXMssNTfyH7r
ELBBn/ijQBw/Y5OHUoQCD5FgX5F/5klgNcfOetle4/VHzWqNDD7pAmp5GMMFPiV2GAzBUtGTjqGL
dm/q0ecU1Fh8dtHrl+zKKotXzdQrfY9LFrIUfucbL9mvFj0d83EaIFthgyl4X95ZPzOfhx1XnxMr
wwx6KZ0Q94q+QIcO7m9yP+m8+OFqOL+ywICTNoLGWlgsqEF1rn266/3y/AffCpf0YdmmT1HRyhYD
RHOnFLQ1OwGPIw0qg5cBwkdgP4QSOCYNiSuWz8T6rlelXZPerpDxjxSFcx9cve5XP4HBJV0LTQtE
uuhBQV1m7s+tqdu6dpuL0PGaf9Y5daNG4uEE72AwiNSqkCvNCxjtvleeeVc+GsgReeQJALGQtWin
zhOC+AyyRKd7nm7QCO6mQf4z5Xad89yJAaxebMx6EuDHkhzbZMQAKFrrOSd0WczGR2bn53K9JsVc
wIYcUFe/MwPFTbwS+c0E8t7v7CmPGlhb+K9Fzi6zY3SoYEZj2iOoiOYdRrRk0S/G2+3F8dbGoE8q
VHE1T5jNNXSM3grinpC3rIQXJbMrgP9hLDnvQ174wo7VgXo+B+s7dlOzpZfWRe2i80fXPDRfy0v5
Lbw13d6HgGZ5Tl47qGmN/+AVzjkyJoNBhmUVNVRRhYvYPy2kFhU456LioKskmDP0L4Nuwaq5DXSc
y4zlgVOtQa9FzOGD/z18H+jJcHWldoaTsf1NOZc4O3PXG1KeQJYa4YI6gLb7W0JrUBBXrqjxeJ2v
l6A+wMdkwCfGdLUSZlhT5y+9MKWrgCoJLYHNPsMwO8ZZoSJ44DHQvKeDtg4kgz6lHiNhM8Aq9ctH
dKNgzq85NEECsQdcnUtLYn5uUHsgEJmV3cIvT5qrB9Ou9FQQMci+7qvHRgL7HO9y4wXGLOUe0UYI
e43YevEAVo7hZO47m3r5bMvoBBpsXjqJAxDslB60bkOqF7h+2vibBJ650Tz2Fu+Su+5O4CgG8YZk
GGz2s7FqoTQwsAwBum8NaDYotUn0LETP2157Hcn/MsPmOMdxVisLVAEXwyrsqqJQxX7ZtvAbb/0w
wTxRC6uc5mjEE9WQJJcMN5asO7ES3wzJQ6He1mrlSfH0HGmnqrlkWY/ugMRHTsAlEQcErydyjI9f
wsBuN3R1388ySJv63M60L63xYxTVfB9nWZCANIfWIPKrDiS6RfVc5kVI10H/wzoT/ElDnLSljt6R
aepuYtUonVnRL+n0bQ7PBjhm8jq0y362iVU6soxxy0py2viUmdAxUSPfIkjyp+ptlXScVjPeD2OA
WRULQ2ly/LBRum2wDSNB/SkUbDDluqR7TMP/mVtheUuDydHQDIhcmez8kpTW4DZUVVztkHhRGugJ
5ALU20IQY7aBmnAp2K7eASt7DHLJYPpBk5gc3bbCZE96dG/GeLws6tTyndk9DxqmbQVyIHH7uO37
Vw/xyjATJxlS2UfUVBAUS49Nj/Ec8iDNVWDMnDO2AP4naP6wwybvIgPvxz6EnRytLZSC4JPKdlNS
v5e+DPP99qKuF2ZW1pgDXaa9mjYWrFF/KtxZcdRDspvO5SW6EzzEomCbdRB0DzfZ91m326+Jy1Pc
u4rAq1/AHGR1iFo6i3AgUYUkHtrSp9FyEyPhBNza1UfNyg5zZKtWFmN8P2TXlF9liASe+bOHOJE1
33bjnSxU58TEyyM9aMpTXXzFrZzbiTn5mflYltKZpkZQWcQNi/u2ggbuSYVmWp3KfqOiU0ADCtKf
bfq1Cu8lSYTGEdi7FFRELUgBSdSW6psW0fWgvuW53wtL1cB0jCp2iklyjZ66sT7cyqL5M9ZrUMqP
2tGk860ygpa8VKq9Pr+CHMzf/vQ8P2OQYhLxMldb7HsHgTcheq1nyZ6hhDHPkVcJFidKvn5zrLZ/
cYNVwkmVShEzIji3OcQdHL0MYifzut3Qg37Zzt+sX+C+cyCCyAvlrgLiyu5yrFd2h0akcyouSF3J
R7UCUTu5k5LWNfE9DNA9VdJkb28sz6GZiG7Mi3lSlwMshH2AXmov7SO/4s65X73tcb9KEiSnJJmV
fhlLTWzkcYhuRRGcbsNz3vJmU68uZGWBPZlChhI/fvxtMed2Ot+T+KvAI2W4+pBY2WBOpT4YWjio
IWKW+dbqiAsmZg8882KnOPKwtMA/Nur/xhj4R5p9ZZJxfLMYWitSsKzZ+CWidqBIX4WEx2px9XSt
jDDuLkGBnOa1sPRjU5z7GhLLGmjXersxzRtlpJzDfL2lfWWPcfMiTs1yxJgshrr7k1qDYUv8Hgrm
W1l9H+mwW+SgUrzTLIxlmaX4bZ4a0Z5qyd12/auHbfUrGNfvUqoWqYmvqcbhWyWbrtqiywyXJepu
BzPpbRGkYdsmeQ7ExANhPDVQVYyj20iHtjSNQL+/b1HeFWLLqcFnR3Nyq1j320avX5urhTLBwKII
AxJPCM1ZMXHUqHA7zHzaSBX5SaMHGM4M0VM2gVIefBC2Io5BW4kno073agT5sBai3plGbE21dlVx
09DCTUYecQNnY947slbAp5EyMsrCws1eW64EUeucmE9JcttJyr4lzylUHAg1dtsbcw0yDEzcQucb
1LwiS/Fh6Ko4YWxbvYAEzdNbRIIN6o6SyPnoV919bYdx9zkrRVGWk+h2aTgQbCh1PIw7wcGNuy8P
GNLnkQ3z1sU4dh8bYVqgRH4rpWLQyAnmdMCWJnec83Ptm62XxTgz5LxAdTnBTIcJVUt7axMNDA3H
HsqwVI/8aR6cnvLSvby1Mb5cR0oFCbFGvfRGcaCh7kV03mtVyYEo+VoAtloc+zyN2wpaXDLsDAfj
Up31N8m3Lsb3+EeOJ8ptdLBQfRpD8Evu4t17MMDlU+aslG3EyTpJtca+Vi+i8mgk6lEZEjfvQs5C
eVaYa5NO2jCRGuuUlF96kf0Ey9YXUuYcV7na57reTubmFGshxlBtqV6aQr4nyrSzIrIbq5J4GZ0f
IgnilzXdI6j9hdj1bRJ+9RRDtRDRpi24TTGH5da1cTPK1R4i2/4YEq8TlNJBERodfaUfpuSipcIh
nXlF/GtX4/qHM/fvWHdmrpn4CiZoZJv8JCH+bGfrLKcl+nlqztdY/hv7nFpbW77WGgb7cRRp1WKb
QnE/D4lnTG/bmMcKNrwHFGsTDBgRodIHrcKC1CC/RUE5d0HV5Ue72q8cwZEfmgQ9bqOHYbYa49c8
oikeFrIv8LyUCWR4gIXEQ2uz7M3gPVNR2hOgqoekGbf+xAEptoVGmtUpjxLsaJbrPyU98ycoh0/N
rpe9Ye7BjPwj1jhjmbyPyEDU1A1mEka4Vnrxa9gRTyHTf3MT9tU9VI2F7mQc2iRdeMcV7RyZtbft
KBxgYPtjkibTpznDh4o00Y1zyR3UXyJa07etLN624fBsj4wmGGPW1ikSJCHxUdhyuviYNMQBmSrn
SX2V4GHl+GyfzDwMelYlcHwkD1pbPoStrUKkAQk46Am/mC+ovKL+sL08DnqoDHroXVWNYK9WLzqd
T0n1BR/uvPBR470s8Pj3OW7HDqcn01jlqQRbUzQcMgH0zQ3G0rbXw7PBgAcY9szJUrCHEnhxoT3m
N1nBMXF17nb9nZjoJYwFc1KWPetc6lI0NjYOyquQe/e66WHI9oLtEwd0zpYTI3uWQ5jcVdP70TgO
WvdHPwYvzc87CmygE1dhTVoc6KZGqTycgRqQqI14w3c8MwxuCGY8JoqGhUfoi6I0PII05okavFz0
9W+oGKAv0DVLYYmUZhLLZaPAjBrIE7pa4ldsJ+jKiNsRP7RTkIzwSgq/OXsfNplzIKmtoqYzbBJP
xPy9B8owBepckCB1xl+yb5TeUvvb9tX3QsVnbPkwuuz36jKNCiMk0nKZWg+jK7kdtXU0TbnRkSZY
dgRqFcFL7il1/n/91lnHTYQfEwIRoiDTf0RO5kKnw93+ZdztYI6RkphFNHb4ZbgcFAdM77qTouUR
XwDVgdAO7TH4B8Wq61fhx34wB6sS2ywFLfJitXiTNb+vMY4MHmUZ8x/qHrK2ZD91L12m28bozoUb
OZDRcyVObu26l3/8CuYw0Zams2ol1mVSZVevwbGqovk7zD3OHvPsMKeJSF09pOClxWpzarcgvUYK
fok39GVKKXuCmHBJbAV65wGX0On64+H/16iKS1lg5Xm13MdEaWFbPLSPJVpSOhtavYEOeQ5eSfA3
AdWHreW3rGwpRRwWkFVbjnM0unidQPkvWHxJE/d/6Ozx3HcbQFSReTKMcz1r7XKuDLPzutJytJHz
MOcuinkutNYkTebwvqgZgsazXboRVLBHR4PcpVP5Aj8wvR6JfOwjA1Fmq9ChSmGSeEB3FDQeVa++
RJ50j/YeJ57t5FXd8YdNOFigigxKyfOcFNby/UCCdaMfoN3pxJhv0UFpDoLo2ikdbgy+DQSYK/u7
yxh1jNLXAgRiIB8gjKr4OppJ687W3c6j3gSq3jZAxu1mqej/V+9hUCiHhACIv7DenKKfRl1o3Dnx
N9d7GIiRiFrWjY71jX5N7T5xlo7yBB3lEvEXROcLcV3tFkVJ8c9LVWUFKyxVgPxlQRAieIMng4BT
85rOX3qjMnzK5DG+b3W/+gG6ByhfcjV6trFOZbNnuUbySKfYU2EU3IFavoxF180vDqQup+73F6r6
XuVeQU3f6HOpogoDqMFcVE2d+kfpjrulEbex9gr4Tne8S5yDNe8NGCuThGRV2Bj4lBPy7JYGRq4H
zqJ4e8dAjQFqD7mosSjigexwdNHZ1s0PhVcFyDuAqu6mNo/j6R+cwgUmt3aTAZyeqnHbzjA8OIil
Y2/hhS93uY0+yUSx/wHZPm8vGaRRrC5LiuT9/rcQhzXOlEORxx4tG4J1yAD04OoeRWhW2N9nB8zD
eBHR/MvSScmHvas56dWBeW+TXX1YPYnGOV0QHp0zmFx2R18V90OJsfbl9gIM9ffkB1Jsud2imWY5
s9yglOfODBKJoA6bJnRvYpZZw9obwETkLRBohOfovcGPa3JBnq1vziCTUJRRBDLR5ZvD2aL74tz+
UH+B1XZBqMxBETcEhxdEQ230U8Ue7zRdv2w0AISsmgaYRJklx1bW5GADXZY8KjcY5LxQFM0lBGD3
Ap7Dfn/5l4C/ssmseRRIIw9lY13MsccAf4850uftM3zVsVcWmFCvirS5jFqA76zJO7TUgIaVA33L
jfjpu/1lAepa+PvKW6tW0hK0Cy65A62iDobeHKklx/B+eyFXsWhlhonlQDiVNWW+bJU4OiKIB0EA
TrTdthGOE2hs/NbNSaeNam1dOstG9xjeRZitdRPMGyLuoF4WBxjPyXxefuL6kV+tjkHaCPKYJFwi
cmhYBcJ3XFHLs6dbYDY9tzstmD15p3jkprU7dNdiiHB74bzdZQA31AxpNBWsu5Wf4+xiVGeZRyPB
M8FAbGMlshDPoYIPeGqyWyvq3D6f/e11bLu79il8y9VKzOVlH9XWy8Ht24kcyiieuzMwEcmYbWpj
YZFVKMBydeqG2ROztzrNOcke3lIYbMA0oazG4Ey+TCTObDSljQa3CetqBzJ6Vv8EPY2NzXRaZK22
RNjEG+ofwveFEz5GXAYhgcKyRy/dvWKqWtBsBbqYCV4WNFja17c/Gscz2BBNx3yvXCU42m1SO3GJ
IkKKrHvz8N+sMADSz1YcmQZcPGme+zgNoHnnzhAs3rbCQxA2Kss1XUy75SSrgfYieiTQX1XMkFR7
uAnChfyJ92jgWmSwg6Zjn1o9HGVwusqGFES0I8HCA5DIdnqO77PbLuB2cC//dAP133/UCvVnwVCK
soRR4ml9Y7egHIn92iv1o656Q2LLPl/Fm3Mi3juTVjZ7BRJi1QibpmrtDTXz8+SO8/U4p5sNvUZI
BmgGgQnqj35LIQboDlAJcPP3Vm7AohXosbvEfbwd5S2OwRVVbCRiNrAcD2CEhgJcmLac1fHOGYMo
/STIo7qYkGTlCJlQNPOiA9LkdOXwMOW9yrb6TEqrjZ30hz8OXnREcdgMBtPJQU+EYRFMq4F7zkmR
Q3sUffoMrYslhuWH0cuGbXjo+5W7+hl9LhEtL3HfNHrkov0Sj77eoVFoD3ntCFPFuXmuV8U/oPT9
7yt7cZ79mfoBW1mFsqyjeo0TfYXuevcNUqNgoaJ3pm/80pxph4EkLPiOF0bwoOD906x+Qy1NRouy
GqCgtSU/Tu32kTiL3AVKAUjLe8aM7MW/g29DU0xVl2RTZy72IUurdu5rExeUtpuGIEy1YEp5/dBX
EzOY9f1/K8vJXS2tjNMRfXLA1YkUXpm9aYoBLgewtXuGChU2rYKoksYD8+s+9GGUOZR1m0SRuKQu
4ubUIFdSVugCld3qHmIHGHjS1XIvX3TU51//yIbzwrKrzZZoyP5r1cyRncy00ZrIgBNj1VY33Kti
6DRNkdlQd3RJUbp1bzmzTINUSTykIJxcSJ1evkd18kI1nnTie/X086H6+D3Mc4JGulkocmleVBNq
5L2uu6YxK7YUmtFBm6sxSPJRduYEfVs9eqvsMBGp0zfDg2Iu0o5dODhCGz9kQ78vMVM79JqbEZRW
9MyxDBmM4f2XuDRdVCMfpzEf3CmWvscNsQeJuqapKr5lkcnOrWhviAm9ywcz9g25C2Qyvklx+7We
gzBsloaJe6OEsIwie9s3xFUMtTQF7YuGArkJ5rLthyaX9KUvKrYspxEPEtQRU+t528jVmQjIrf1l
ZbksVs4etk2SDSZkclOquYYGud9mdjr0ECVUDIxmtpXUgNpU7syt5Fnxd4755cm28ZXZWePBFEaL
osUaVfq7uZv3Qg5BjLzNvFysoeEj2lll3sQC8iHqv6mAfPg7O2WM7ZVHWuHA5QKyG62wF3W0a9e8
c8UBE5aWUDPSVssozKgGNLIGkMRbg4sp4CARn43yJmtehZqb4Lh+w/91dgzGdaShyonVIABVHiCj
F0Q73VHeJ7RU5U8JON4yr6deV9vJ+FFSpfMwopB00ZqTmOo3afUqSy/IM7vSIHyTrG8RAWtVEjs6
SfZghrXjCvF/85z1uZ/2J1Mcdqoqc2ZufvPY/dgI5sIoR9mY9QG/CgHrDUJWKAtQV0HlGpICAi6r
+A0Sop6GwfrC1Zp/MvItcxycuUyasrUGjNeol5BE3oh8Uqqe2u5FER5JBDQDR19hJnYBwnwlGm15
7DnBAs8VmHtlVkbZrJcQiYBH2+7SwzxUvEPMWyNzdWTikJF82WUNvGT5j9oP90szEX0rD/xgi7cg
5l4gYlRD5cbCPQW26ZrcmzmXM3Z5n22AEjt63BdlCmlv7JmWoDY9C4dZlC5VEnpmuMNosEvGAoFl
sk9AilDN0ts2Ji4esWV9+XUrRDao1NORVOZF14hjpSqacI9FVO+EkZNf4OykuXzWlSFaznHUVHDN
fJrdvB5dveKdP95OMkBEm1Q0xhDwTjwBBIeWDSXUdt8jx2UqtnIf+pArkpwIAWrlDzf5WfX5deDf
vBL+AgF28BjcOXolinBPNFIFKarqzYBj2HQnlYQ7uTnS9ijI1UXRX0ERemm11imb57buHOsN3Z8g
ZgD7Wmo6RMnteirsuh2fwkzebX/16+WyDwBlB5V1vRcHOXyvCyj+ECTg8Wy9CBJES0dU6ERftu3x
Pj6DS3OZCHVZY1NM6U5WDw3K8tsGeAElO6UsRYPWxHmJFgPHuhRnQkAgstTgoeYUNDeSY/3k9xly
omiTQaJIwICUguG0C5ka0NG/6kXoQUvKHjXiTU3lcpZ49ah+BE/v33R1gkC1PtEGmjTIwBgvCj2A
L1fZjcfCUQL9pZ725Vk4wJscnVdbvXquVoaXr7sybED9dLAqVUESF9SI6GUfj91B9ksv8gXOBXL9
+KxsMXdoVFZVZsRoGqbdIReOtQaKIYimQ8XcNizUWOsGFOjoYRH3ZXFnRfdDfjsowk7v7uay8eb+
aaQ3PeYRk/hrKr1gtoITJ1/95qvfx3jymEx6ay5+loPkOmxDB6RpTo65c+1stDyar6sULqt4+f3v
q51PRiVtqwRReft9zp0SpAKyl6NsJN/mlmsZDggBvSXHUHwbS2fb3a6GkquFMs6dzVEYzkuoLmLe
MjlEoLr/JwzXPKdmLthxNpJIG9BdGM5480VnITIxfnIopvvt5XC+G5s1kbWJTuEkwYfFGORdYWBN
szOMg91aSiAY3HTp1afGx/axWZMo6rNmmGRUBeTCqRPLo6XgQ/shUAYUtZOf5vCtxHtHagcOTFyF
2pVh5p5Np8TS5QYOWonqYcgxPcbngeMtjjmkndKVWjLCLU2LOsV8F3aPBA0lYeXo7WOR3dVVkBvP
2x+Qdxbeea1WZ2GWsokQC57S186Ioq3uLkMaBviiqpO8V8wHzEzOzpLP57O0cLxUXrxrZXvU5l7D
bQnZbu1+7I6p0jux/iVEJypnkbyvx5y6borQIiDBTZPnyYl2pV+cRsMOd727FMr0yB52cbBtc/mX
nyLAlcMwJ7CO50nrGiDuoKROLk+uLLimNdg0xCQeCPvSkYMs14OPD4vsnE0WzVEiaTmigXSyW3TO
DEYX20Lag/K08izyhprG04hhwEYK8TPEi0nQqhTz6JQ5e80O25SYTR1nbWnxxUq1ogX9wL959a8W
ypzFVlbGODNwFoXQckoig3UhtZuJ0927nLaND8jK5YoqkUWSLhBaY/gdFCGdNridzmPku54IXq1m
2c/VIeiVKpXk+j3+iG9lJ3xuf+S+uQcC7JOAOgh8VBRHwsjW/iFX0vVn/+oXMLgTW+Ik0+WLpcqP
Kd3pjV/uDT/xrHN0Gu/j8NZKvhh374QwaB7hsSRzQEBZ/r5af9qnYPMwsP6UgOZlJLbQ/dCKsz5/
2z6QPL9kwKaQ2row/o+07+qOm1eW/UVciwkg8co0SdIoWJLlFy5bgTmAmfz1p6jzna0xNHew797v
tnpANBqN7uqqFbOjjgUqfZjONbaXLcjqcOKETKeDviADTxkqFSAL3XJ32lp+seNBvSG7y7ZkqxHC
i24WOiYi/jll9cD9ds4kUVOyMeJojBXVDc1bbIyNyIFJy/GXkSfuOMgmeSVLEcdjTKXOIcuNpdSJ
jXHp0h1NyRP2fJZiW5aqmRbISoTXuEkaxjI7xzhAdx+300MIXYy6y++Q/mLwvJVE/vOB48uaEJ4S
3aqXMYPcI+Z+vLC+NhZ/VjL/8v6fHz5jX1aEV3lsF2U9r2LpoBANVtRJODq2F6GwgSfEn+xqQZEw
9UOs2SM/DIjZya6b89nK1w8Q4hZeLxMbdaDPjaL1aBj7yaAFQCHskiF1W+Wx7t+rqfatMpWUPGTf
VwhXtKQVscDLfbT6jQZaJQtTuXkjOcsyI0JUmvRymhTwRxxpSfahZgVdrl4lYIy+vI0yM0JQ0pp4
sfH8NI5mqWyuZvs6jRP/vzMh5D5JweN4bKEuP4COtJnMDSVvS9cFl62cJeO0TvxRCEhhMxQlhgJx
7dsHJburyid9VB9AqgLiZk/JAY5SZ7fuk5uZzlc6mjhG+gAgzDiDBAXM5pJfcz6m/Ms5RXqvsDTY
qPYdvivkTebH6Fd8ZPfLprhai1Pghm+fZc95mUUhxoBRvjTjFnqrYX07gc3GjCPJos5nlF9rEuJK
k+lcrcsUs9PolKUtdxWl3ph95Q327OVh67GylLjn+Svgy6QQZCqkckCYp9jUtAER5+TY0SMHPcfC
ZONw/493yJep9fuepAGoYeZayDN2rFnoJHQz6G9Ddz3XV2psem36vKSZA81trzYA8Gx1l4O2KLdQ
7u9rz7IPBKCnyz50VqvwxKOZEGcGrV54HyHAEQcFGh2zTcn+R/KOZmr8qj2ze1o75XbZz17nZkdU
lA1QBpaOnUpVNCRBggmxKKfmEpZNDynf6tAouluHD6ySPh8kl+Q3QKuNZLdrcG0RSGItXuZrf5bF
Mw4cw8wAYUy+4TeYY9Lc0gTHo+Rjy4wLQSq3cSVTC3HQ0hw2PZsJ1N0gSroU6GNGMgTC+armV6xi
QqzKwjyqwhknCczQXhjbPm+hpRM7Zn2bMcOd8n3CoZmcTX4J9pbIfqPJvY7ZVsuQRM1z58tW10Fy
ldo2mtp/O308D4bWQtHmSOfe0WfVKdPRiSiKc7jXLrvzOSc6NSU4EfpyYYOSHjoS7FmJbisk23om
ybO+vyQI0W1bBRxaN02Disq9djK0faN15dHgg1ul73UcHbvuR1WCZSvG5OAIVKCubTOG1iFLIOxb
BV2V+fWApdOh2i5FFxjTizFKUrLPR8RfjznhhwnRuZnsMsmstjxqTbfj9rSzLQTLbgrLXdXGdzXn
b7ENLApnHqmQhlaEB2GpPOSQ4e1SqFIY103MQcveH5TedmrjGJcPuX2TgsWdt3FgGpPTVqZvjJbT
G/rWNv/UY+xo1eLWeXJbh70LuiYQetyRuPBtq5CWOL7dDoQYKmGaxlZHsr65EmsoUWpbR2HRSBwO
pMUTXv66Hqz4TCBsrkrLpc9q7JDfSwRcoWwU6pt/CfYF/0q7fKg4duFI1e2SvrTdnVpJ3jyyJQrJ
Uk6tnkca1Y9jFvlReNUM96WC0a60cXkyOOoiI2n9dqcLaxKiUjXRrCeapaPpdF+OTxAvk4Q9Y400
gl/+tWtCJKpUnuJpEhlHBk9kIPTSyY0+jM7CIU7Td07TvqR5C4G4YVOC2DMqXoB5cFJ4WWI/G2kw
zb+i5aHXr4e0wK0Zu33SOt2c7Vu9CQrlqkcc6/LsSptUv+FsH2v1PbTgf83R6A/tuxkr3gDB+yFV
Okcf0YuFVjxEi+4ux57vQLO/P6SYjkVD1kVRrehoIUIkrfCsBGTXsUc9bT9wt7rlt+pWRt1jStyF
CWc+MhmGC8xQP/amekejccMzc5vqmaeYd+DMcpoZdPx6CRBD4jal4ZVmjzYtelrNIRxu9JB5hZVD
DPc1zFRnscHgUYFOxXCRp3g03pfDvcqI07Gg1Ha58SeN75T2weZ3iRp7jHVIWphva7prkYMyv+Ud
wIzZfZ5aW84Xv2OY3lbvpvI1BGxfw5xkPdcygvNvt6rw2YWMsSfg+DEYPnsBiZ1i+tF3szNoTTBb
70X/cXmPZbaEVFENozjjAw5n2u6GMva0+S1roK8JZYvx6bKpc9fM6alhQq4IQsemVRPsbOeNfneb
+dG96oeggw5sr/X0wG4BBYm3Pd6+sjC3hrELB1ZMCllrVw3tEBJSQ3EXTt1VlnoxOw9ksJJ8/2xE
ZZRphDBIBIkFyBgqnbkyTPoRqnHuSIiTc8Cq5koSg773BlcvObEjfE0w+zZxZlQIq3lVBVVzC2YK
SL3cYAIoTd8JN5x4DGi6z+johE3hNq3+uLRvcw/1GVCEGuq2R/JdosZVQVSiwJHoJRjh76Vt4ScK
eZIVtblh9rhcMIH+ows3ueFrh2yz7jUemZitvZPmiGdj/8lXEe4zre6SNKGdfqw+MFXX7aYfOWba
LAxogt1xnWmT+5bMpHC/QQ8bWlwRNjxuUrcJb3OwyF8+OTKXEi600OozXGewsCgBW6CeDroxMsh2
S7YO4VKrSaQSruDTdZ7qgnZkHcfsHPOh92Zv3lVHxZOh4c+eyq/NEkuVM7MGg/SmdoxA+uykVefG
unbUSIlUs5d8Q0uyPLFeWSdGO9Ecf7/pxh+ZGTZBqNTGfprL2m2GxvITq95bDdm0muqOdn+I2gas
BXmGwY4MaBQDqa7dONOgYly0Mx4pLx6j7ieN3oyII10+9OFvvR1CaNsbidfh/xaT9WA1hcPTFre0
dR+V9Pc84DRgEnpo6Qsvoy1KcW/NOL3NkeGxfARQIy19Rb03p2M0Dn4ZEz9Ml8Sz5mHTV2mQ6qFL
5xCqJbpvJxamFzK67WdAVKHSmNijqyrd9UDqfQ5VzMhMnaVOnJFCpu1RQTGAp4YDHkRHtVEN4B81
Qzai3rTmPStWXAF/JHm8qab3y/57Nl062WfhQoNMZ4Tv0eufZZ0VVJ3swHW1/f8urv8dbkR+IwCD
xpC0yKX7+To3dnPJJTH3O9u9YGH1sZNqB7Bh2USSUT8muVNereMwoWe/9UECnhQghfzLn+17Y0Iw
J8RP3E/5MHc49/Z1vRs3yg0s3TaYo0BElxwP2ekQ4man1pGeoQwMSovBm7rEabufl1fzvTAjrEaI
k2QI02jpFG1tWc97ex8diO6sA5DqWxoY2/nXKuU1QF2Ut14CKRmQMGCS6nqWy6qu/vYtGzjxRyGe
Gn1NU0VJ9E/QZHWvQf+SuSuiY3iUf9nzac+JNSGu8n5OwYfWwvvL93K8zaOHsu92fai6fIGyAHh5
wICpGZU76+ClT0ZgsGcHg4HOku3VyvDC7LqPJLzz32spf2+G+OSfkQsxu0Owt6ffDbkZswcterJZ
5UzWPaPIHaCwCor2PIEAVnlbWg+1AWpYFnuXneL8E+Pr4xAh20+6rlYrBaEB8/izQ4JViNn0prsO
soeqBzWmF1kHROLpRAhGSdtMxAIY5WgjDi7N/TxQSZj4RDVe8C9i/B0mwB5ZlRyP/mOu93dWZ/3O
KtxvpHnpprea2A5NXnt78BP+OE2PlflstK+FyZ1a7+4xHfaU2LavJsS1kqNW384DiEjWQG7Mjjlo
COFAB+CZOJX7uf0d8adUA4vBSJx4/kH7bVJavt1DGAkhaohyaKffpZB4xawxq994fz00qpOQe2X+
6LQXXrzyXPEbKJmnuu5hJMBvSBiMmerZEaRYGSQQwHubAmzR9g8g43wM9Sc9v5mtlTjohfPD2GLS
MvX4VAcFZO+g1YmxgT/G0DlWcauwxY+1/MDq2yj/k3XEqeYY9FJGBP71OUTuTwaHMAtADgM80hVG
tyTutbrPpZ0QArZVjBotK47cLBqCoUdnrQTBV45kV4F4y4gPF75V3HYb+5BSW2b97FP2xLmF+E2L
Uenmjmho9oV3QODWV4vXvGELwTMJzULIx+MHeIY7LNDQk02Mrn/80tKFiM6G/7urLOtPOEJDj97r
i6wJLI0jQlDPZ+h7Yv4Aqelx/FB+UuqgpektFmTzVqFo6AJAPTU5yhYnyRyJEMGXWa+4ytabcTnO
ceSE8YeurE7fyPbwnAdpKiiSNUIZ+8bbbnTMLpQCkiRRiEHRNAcKiPmpZmy6+SVKsl2uo8xjg7DE
B9mWxPi5LTy1LYSqGmWdhSyqfizjXxTlvxTJZGZLR1a+tYRxF5yaMYRw1RuG3cYGlsgbNywnr4p/
2ni4Zpriz7W6J+3rBCQBUVtJ9D8XiqGvABI+k2kmagN/GzbGmltZhSdsWH5kzU9j3EmO/7mL/tSA
cAbMaFGpaRJM/tDMsZLQtSNrB9wCyqnM8oE4CDBDBszevpt+A3y5b9gkuQvOLxF0SMSkRKeWcD5Y
zquqN3vtaMT33GLOCKktySLX7REPuqZ9mRDOQj2FpGonmFghBatCp13eryQumt9smAJloa00sJ3/
rl8mhZQG+o0dau8w2YA5l4JDVMWQD0LZajJ/XF4ur/DsMfhaoDgTUhX5YqgDrKkDCnsDWJPfuX13
2cbZWsXJVxTBJumkN3Fr19pxvrN/1VCGTIErrn6OQQVU8byVQbuNM44Bl1AxSEsYsdXPxurJUwJs
DKo6EywKHVE3tV9GJIHVGG1q20Sjx2p2Izhhl6HyS9THJ/ZA6TFh1zlBoqpxp42VO7S+rmOz90by
K6oOrBwxKdsHI68Dc4JeSmxjJGhsXavZa+GjYmoOujRZZd3HNCeBlS5XprH8kHzFM3H5r1UJvqiM
FHSvKla1jiOtvVdcdRjbeFBuyj/r+IEZFIGiHWTXwZmL9i+zgj9OpVYrWWFox9i8z4ons4idCPy5
JM63ffGDDzKi0nMvs1ODIoC6hZB1xdZ1Zui6fq7zMdpYm9Kvr2VFku8tdkL+siWkyN1gQRLChq2V
PN/ENw0Hn5i7BQOa74q/bLT9io4gYK2K32V3w+ekqxBc/jK+RoJTNw0XxuMZxlcu2tV4qftR5LJy
Z3CwZXXgyst9MwlQjhgyn3no9v/sIXoJUa3/4In6108Rrqkytf7xrbAuMPt7HLI/l733TJz5y8B6
ZE/WGmWTnpm6qt8rJHbi5IVF15k0XEvO/SdP/ImRokoiataoeVVAJNT8eWxkM3Srs1/aMuHS60uF
DMp65UxBt2sxYzkGZiAnppOeAeFqgwRrnrbQyVufbu7qGqhK1j7b5H5ylCkgyrZGiCuhsqhdjWky
0C53TrXeo/ZbpWbeZQc491T/ywOEONKz/zvW65hHO/oZJImHz+7EOikXImdXHaTS6p9mH8PZtd1l
+58Pw29bB1SBiV9hMpsIn1QxirocY8gbEoV9aDT6w4dVTfdDiwbHmI58ATVfPruWZjplhgn5NnMj
hrcNvscSuqUVouO9qdSfbfx7Uh+hMgDGwMadgcxQINRlGV6qV9uc24FC8+vY0vwwT/a1ZvpJoTjx
8DtU9ooZsOZHFt8nau9EzXuPgf4e/RnbRlsc8I6Be7Sc97mpegOUv6AHDLl7zYsKFQ8rvFuz8T2P
Bgl28LtM9xoDTz6MsP9T21T2kEKme8wwDdODHOHeSMEryxavGpk3g+ak0gdQaTWulaluBbwL6O4d
DbgMaBc4Q/Na6dd9FTpgp3LaCbSY940e7lNy30f6BkDurWQnz95IJz9Y8KQySYhZj5lyTAurhXa5
DolFBjCB6oIp862pehC950l1ByrqnyqE6QKTLLpHSpX7oERI99i3jZIYXqROkIJR9f0Q20HRoyym
jBuWPo2F5hc1Hh28f4zjYc8x5VVjegcoo9KN69eMarsK+kVRXDpRNQJn/yc1oT+9pO7U4L0EGChc
O9u2dRrEVn4kau2mFmu2ia13AVPqn9zSVEfn9C3Ns9xRchBxDBhhb7NDbGd3FArQxeAmNro4qFiH
le0wLhsvO3vqvz4iXR8uJ7FSCanFIgvHIa2HoJ0sr6sP3bS5vFWfEffCoaPC/ZpGkJPiDBKmo17d
qGP6PiT9djZf9aL0W2WrFbfqALTYdMW6xe17yydk2A6gZegS202VCGW8D83IHBTiVRRXaIneMQ/s
DiXh+UUZJUdB9k3EC3kIB1Nh+CaQR9nUBZTsFmh2out9+auczTrw5rVBcmpZGlOFE9dGJRsnfT1x
bvwjfgNfebSN3ZUhibljkO34LgZ04UWVVmfPXZCnhoWTE0Yt6J/qAaJUQ+VyHVDBWfIJzxUtyIkJ
kYpsIqGxRAxrG4J6l3fb6PC/lMPQf+quQsdegf+3hiS4S9b1eZ2eODNqbNTUFBhNFiOwlTzQMtlo
6rns+3Rdgm+0ILtX2boukFvc0A8KbeBll3oYufOj23RCSX2lFSQyFODZTODUrpCZIUPM+rTDlo1q
4lfhY1Y+h/qVOUM4ME+8Wkt8LeNBZTIUhmQ1knMVZGwm0+GlBAx3lmCcQwudlA0OROeVO/R8CSgm
0EnwIR/jhmDU+zeIZKU2170+2ctuKXoFJX3lOOlkuzTtMYppUKQ3TH3OwkM5P4e8d2pFw6x7Vt+p
BsMUZwJVtVp2Ss9UpwDOwgOSqJYOMiQhYSiGlEVNXePLa2CgMrhT8Te1+NMV7XOOpp9iOoTWz6xc
fMo7VxIiznr0iXEhREzmmIEWqoRHVzOoNCEXB0Iz1ql+pNKNWeHdF+6yJXtChxwxsnQ7DPRBUM8A
tqSmkh/zOXQoRnFQ6aiQMTOpYYniHwqjY2fUqYIR08qJ2m47F6GTTVDIrpwQyB2br/SKmgetFU8Z
wWec1N40j4+Q4tnS5r1oKrfOjk3aHggLr/qGP9Ahu+ZG65Sg6G710qcxCDlrNXzTh4/LX/JcTKdQ
o9A0W6OWKramp0wxofaWxMDdwG+j0m35zsgLSc/nXHQ4tSJEBzu1wDFZZ/FxwUTBmBVeof600e/O
1NfLyznXJkWx9Gs9wpEMO4UVTdbEx3yng42/fBicBHNxiKvuuJXSoZ07A6fWhMNYQEKn6ZM8PlKq
OuGQBSScA8UOfQMQ4WH29QkN8oMd3SqyKVzZF1339SQMmLqeGk1dxcd5AclGlfsgwgi0FlzNRIYJ
k37T9bec2IoVq9bHBbv3OThEnVVU4VM26qO7AzxAElhkHinElSmNpipdfaWaJxdCehs61K7WyUZC
1z8jHtrTrRMiiDrNCwcbPhbVXkWzHQzzlZqD+8p65pXs0l/d+5ItIa/IB8pSlOjjo6pmz5VWBNR4
TnKG+hqAjanhcQrqnFE7kCpzqtzeoOriXD4XktWKPddazwsy2nZ0DHPjZZ4MPP8zdy5RJNPSX2oh
o8g4W7s5+bpib9VWQNjHDWziWoyLXxZ+1HAQD3yfBorfBnqw/AKVs3aNqmr9BGzjxr6vNEcOkDqb
S57+ECHyzHMY0i4PASrHRMZaKcjirWI5jIEOxu2cAZ3e1I+Ka7ZL6F72qJZ9dSEY9YYNdroZwbVf
gDisMXa8RCsdndfzbRzLdKvP1ZFPYx8RolGStsBuamV8NNCPsq1faouHE6z2LQIT1FBSsKYqhVdi
/cZ8xUOowMQSV5eEJSKEJXCNK0u0wNMV5ZEWd1m1gXzusdUG2dyAJEoQISYlIVWWrIvjI7o4gECP
VybjuEIh8dlne52AjDPkPqvR16+1raaEVxwEJiQkbkcJkIdMhpOjkr2mgqMtI/itRwMrr1SyV9Mn
dNm9IQ23fB62TdxsIcKIkt4tKKx2HHM/VQwQ5LyH/jNIxu/CMd8MyGAGCG3Raa9TE1VGYBXx2CPG
3lLDgC+Vv25rkf/hhQFMF9+ZSbMZixqK4HsUGeKy8XuaQVZqoysdQJk3vK6A4IaSb1RuohwtecN0
OyMDAotVwZBC36RE+d/IXdYOrgGRuZImj6rx0GS37Vh5ujW6dZ2hoq/7mQ3oH8lAMlEC1uwk9fAK
wN6VET3XLcbKOBtx96CpvAyR7GGxnpELsZMKZyjMKjIVBS661gdV1e/qLtkXmwSQGcPXFch5yDAa
EseiwiEaIaxmNHj7H43GcDMCWtnCdAEgci8H5PXPXFqWcFCyCTM8sYHQsIzcI0UL1kPJl5MtRDgh
amyjwhalq4VkYw2NM6bD1VQrkptFlh18HoyT7KCKZhXkDci4oJvmqU8AY2y6PcayvfZBzv8hW5Rw
a8cFqlRlhd1pQhQPX/N4BGPl9N9lIFS4rmmXZQRwuzW32g4GQP28CuT4BYkHWEKFySogU0UXJCB5
c83rdDOl1fayj0k+lsh1aY6WHXdDER/1ufJ7wAR6dJybMJV8LknkE7kuh6Zsc0pwQmMT6mXNISP5
zqjeW/aC56P/3y1JiAZKHJIuBmjtiP6mQ1XDNzABg1nh4LKZs69syqAoZFlMJeg24/ieOLWWhCRS
8iZaFYgn7cqwQj9G76ma602VsB0xrnG6ggazGtB9DHSVoQmWyMWizl+n//oZYuGGU1XToMDzT/B7
ig4mUDubYgMedFBF+HBLZC8YIZVi2c9H3S/Dwm2mq904TwoM/+9oJxDSpbOqlax1DbplL7Kk/9xY
E3KXL4PCxmax2ZlpbyFPw7BPHYaJmy63Jn/vI+qwHHrto77JE6B64lsymK1LI+MlBxFjCYkn3Idp
YzkjNqi0nvvMgqwGLql5WrX0kGM7nTU6LVfB/kt8PSodELX4HPeYAeLfEpqX8KDam3XVT8LHQcme
UQeMHSMn/lz8prKGwtmS1elS18Bw4ltx1BtFtX7bdEf3ppvtm8PaJlt1jmSX2XcZRjQvLINA7AdS
I6hMrGf3xFad5z3XeB0dIwZw1FJ7azpG2n7ejhHmvzqaz9ealaVOYRjxAWOnMUo5YwA8Lurv8Xbo
pz9Jb92HBUiAwqm7iYrYayZMdVNLD+pmoBuMv4ZelEJej8935tDsa53tOpBIg2kwyIpBEgDOJrmn
KxJugGYcB2PQEdRGl7zmP1bYZgbobv7vMk6dC6Kn9oRI0NmYdjH09atVoP9MQsDrE3AlDRtJxFlP
lJgQnNgRGw7LSPSxqVoky/7sp8AlAi+5HVy2WYp9rG/lkjBnL+5Ti0LzoVWzxU6yT4sh5lgjB33t
bePrQTHsq34rL6+fjaqnFoWokvaaqbdah6jqruPxGsCkf6rNOiFjuAQjpvO/UU74pNC59GGFyJLr
6EU1M15FIUbDB/SRhvGd4fGXhIqfhs+0udXGK4YZE0SaxDjEaMBP/fvc55iMrD1ef1jqK5/zTT7f
95UfmfeFehynm2IxPW5BGd7q3dr+oHWxKTA7W6O5BdqwIKLVA0MyXeStgtZt/JxpD2Mlg3hJnFNM
Vq08UhUMaUfHnP3p0m5nZoDu9rJe2Llb6HTbhEzSJGwoeY9t02PdaReCHKIEkDh0K0WTHW/ZioSA
pcd939BiiI7lz95X/WofRpB3cPiG3q6uiSBuRwe5xMB3MpK/AyUVwgpXxrAoTHzJAWJsPN+0CzDn
HdilQB3vciAZ5kD1iPVsjLMnl+mSnkUhyihpOTV5889ZVOjHeG3vQM+xHn4cRbke3dm6yMmeitnn
tGTjnIwwuA5EVpFjf6iPqY7uhe2NwQLmBu2xSB1W/RsvLNm3FvPSeFx0jH5+LhaiqdrNnPw0m4+1
qqjuql0UHzrzoA0gzYAwllST/ly2erpwIQbVzbz0ZTFHRxoVGyUNb3t+bU0vVohRrFLaJDmXR51a
E4JPmqZFkVC4c03oLcdEQwzdgDjGlC/3Mv67rg+kAPoeU7Ya9KAbo3SsvHMkV4vsRwgJh9FBO6O0
cH7V/XBlula9TYMVpYnORBpwvNJk0C3ZJW2tp/wk7VCbsiH5hEvT3EBRofaQI6+864uLAYRtVV6D
Q0MSOCQxyhJiVF0mZo9afAQdC4D9ssw39M6ZEwje9TL8pMyUEKKUJJ1LCl73IyMpMigkxQhQZsv9
hMlWZZwPh0xbE2NKbBGyFZVEnUpQUR9VPlROblq/q649mGgnVLTdxKDwIeFwXdXJY2HYvzTae/2S
b6jyywyp0wLyoVjttrViF+y1mLzjeC9Vm6YETGXwGfQVAPhwdZSitDL3zOTGprGjUx8kww7n+i6j
jxgHvy64dd+W/eNlt5QtTdgxNMOAuzHW+gRU9mwzwYgumLgllIzfpQA+4/rXBxQ2Kw4XFNOJhvvE
JF46PwHSepMWirFP0zEwonhjpfNBmejrMtZoEXV54cSK4iI7dhkGFWm/uCVLvTb0qyJ2p5msSHj3
8pf4bBB+T1G+fqRw+eQzzaw+GXJc4/xQJCWg2tswq11dP/Rz6BlxUCngLx+eEyMJiuqRgL4JLWkv
LK9GorlTejdXulNAU23EXLWNm3ndYiiZuJjjc2NzU8+6W+JlDq1TnboldCBTZPrzwnw17jYmBtMz
BeBOPI2sPnKjPrlq6RWYnPxcqbegAsDYaZEFESg0XUr4j8vLlzmCcPfNS9kPbQFHsEGbyQYF5cTB
t5XyPwuD//rKItuprrQ9jwu8HKZXvQGkpMc06LLB0+tVD4iLeS9JXWQNq9921WQQ+zQYeHQ+32Yn
QTA3ecSjtQAX03qTgsxh7v6DAo/1ZUFcEaX5MukTnNvs0z0K35vY6HdEV4PLG3Q24J2YER4KTYvy
tD6jeUTM1zFtvD6hNyTR3NwsJTVLmSXhcqZJu4Axuc+POrH8Jv3dR1t9NryhiSXO8DnffWFzvlEl
6BGmgq0SGqzGlTYrVzOEMvAcAXpFYao/h1BgAoGAY2dgVG7jV3NajsSCJADEg1AJqeJbg/Y9OKtL
zyh6d15AkzE+M5oGBa1/xxw1GdpBNSgyt9BCicxjZwPcP3V/dK2+i1L+aM865EjASKb01zScPsw8
9nGsAcdP3ond3CRK+StTdIlLnj1qJzu5uuyJS6bNYpJydcnPKgvdqa3mmNGfy+5yPpk9sbL+ihMr
GRnDdq5RpF1v/3bwVtLyVcc936YDOKFlpfTz2caJPeEmKfqR2SxF+Ow8u4Oqz+dsNKpxIGepn1Al
80pM4OwkizybVJ0YFS6WWgcs2JyxyPhKdXXX1o45Kt8mOopxsQdiNf8lQ+PLDodwS1i8/ef1PIQQ
jg7TQMvJwVKtQLUkfAznb82TxQkhWatUZnKCMutgLHj1IHsbbktTW9OF3OnKNvY1LfdTo91VJXRs
Eq051N3k83AdcdJ6p1DoQTeyvTHSH+CLdib+bpnPl3dA8jlEBgdetN2smdiArtmqMZpQ6aul294y
SIKsJIyLCJmWzO0y5/Auqy8POUPPjt5eXonkVJpC1IuLboxKEz1qy4ZkLZndNiyAdI5lLiv7YsJj
pGnGspqh9nYsIGjXzc3GjvTraekx9q0m16Y63vNJA97otqfFRu/e7XI4TJF2CNPcAK6ZX7XSMcPz
b8EvTzOFiGQP+pzaDG+T1teC8GmMXA1caplXg08QooJsU3lUvc/GYNWG/e8+uxCmppbmUZzgybA+
vdpu0+g7BrjxZSNnq70nd7QpBCdVVzBspeFKS+piV413qQpiytYpiOqNeOql3W2Tf9AM1YZyerxs
ew1BF+44UwhRRQi2jriGX2U6Ej4ghtnwiDqVGzdgEXm5bEsWhD+5tU6CfjJNfVMuWGdhedC2B79w
sKZXEPctf/NdhzrCf5lfmUKQgsRQ1LW5snZqey820OyO3y4vSnIwRdQMsaspaTIcfXuovcV8GlXN
TeuPy0bOxhd0wnTDANhZF1k0F9R+SrDG5UfQ3O5tZm5yU4K+O0d/QdEEoJhjQF1eFQsu9axVQ8qn
/AjK3Seq1s8YD+eOhsT1qpyrPe3UO62g/mSmV+mE9kmthKEXa+CvHKfYI+nkNzR7mkv9pkRxUaWa
q1TJW63Sm6ae9/jXh9FQr/Sxv7/8ac7BiKiB+VWimngBAw7+dyZRM8UuWJwUxyiNggHEaS2ExN1Q
je9Lmv7A6xF1k6o78M6+K9p8k0wvJdU2UaY9JgnGas12nyqGEgx1t03ZOoee3IKkBuVEjCog8Rly
yA1oT5d/9LnXHH60bdvUJIZuiuOcDCPNakG74shHAjzqeDVp9CGrio2l2n6imoe5Nn9jsvvQkPTY
JltOizdr0Z+MIfvNh37PmnqHiHmjQo9KrQDW1tR9Rm4SGjmWcoUE0puzebMoi9NSGJj5R44XdBaP
LrVNrx91h+s14jpogJax+KlgOI4bkwd16kMSDZuZzQGExra5ot4qg/lTsYFLw85f/gpn7hqKtqnG
TABiLYCE/965OTajlU8ZH4EB69baoPlSfSvDb7NluKdPWr6/4xylOtwEtGe6Bo1O4V6j/SqZnpX9
UZ2zZ3VlGs41jmL+PN/nvTL6k16rTheZ5j7mx8yq341IPUQFDUHCme9m1t6biqk6DYGMlBOn87wb
eITpnZYedZAlz027UYdkH+edAQwvU/zJsLM9Yf9D2nc1xw0z2f4iVoEgCZCvTBOlGWXJLywFmzkT
TL9+D71V6xnO3OHu/cpvlq0mUqPRffqcaNVFfWknsfa7VHvFqtJ6S7P4R4+8woSupBN3+1Kp7iWO
raeMIP7r3KAEWrto14ruHShJN+BKALfJCITNU9TJz/kDA0GMqYzHURYuoc+84qvUTx/rHGqjBClD
RX4c03bv8WjLs1bacbQpsEh78LPWicEVEBZJ4CYk6z7LTCos/BcTVMDgaFSzQxOHuyFvdSdV69FM
VQKvFvqvkFIyQZB3n0YxipG58dRVU7czaEKSSnuvIcYKmP2bKkJo/sa+W+uyJVfCaavx3pdjAOlq
8ElCbuL2DrrSEccYzj7oSQlIlQ0+i3eTZAwiY5Tzo6x9GXrtNsKwJdWAtHJhUtDXKCjPpB34wL9U
5gNnVmPtsqeq/g24kKskmZuNKlrmFtOpl1v7/Ltm906sIgOkA+p97Ej+Bdez7UT2FMfJY5n1Vg44
WgD1Zey7rV+2ZjvQl2z87LzRlf1qNYK9UV06AJfM/trZF+kzKEnjpSSNwiE/Dqm/V2XI8ijqKgQv
/KihXTXTV3LkvYfGOkpUu+rQNzw+yrzbTWpLAzhhSIlnKCFuI3muEtCFMOsKky7jMicMdAfQ3MOf
c1eAFCbq/m1SHKFw4IR+caeLBCxD1PtJBwm6nMO4ySp0b0YSGHOxZHXvQX6P1Z2tybmlguIlbLtX
YOlcEav7aOgcLwV9omowG2rUthL+ahLpOaDc0vpfvAP9ixYipafaVI3uusppGlCUhhGY1ajYSgkQ
cSOYbSGFsfBQuAy3zt3QLJQNFK1TwwZuSEs+JBk1chSrxvy7Hwo7i5YqC5ehCYyhT5MqmFUF7Rfn
kxqnYJdQ/FwceP4Rsbsh+ZV0/z/jOTExO3/RGGhofMZ4gJAOFPAv9xmQLm9hi0xytBA+TmfmwoWf
2JqfKQ52+lzFcJrKsH0IPtOyf/bL+GhEdNVKkOEugGCDj1+wuzCN80ekaAKt1/VpGumfRjsYjUu1
lwU/dhngnS3V/AEZaxmvUx/zSB8y5ApqEO1BMt2wigrYNXPYNy+es5T3XhrX7EnZUSA/FAPjMvhg
eunXGFEkqBbSBNcc4ckenJPeRXoPaZegEIcKNEZxzZ0cT0mf/JGaBbTv0mhmJ6tQBc0ow2hG0LbJ
6V3Rj2auft5epyUj089PHjAjVDiRP4CRAnXfXr5PcQ939fN/ZmSa0hMjXI3GmObYC4MB1n/9QYef
qLWF6VracDPfUI0MJ2nyDax7AdGXxN9uD2Lp988cQ4LHRFh7+P0aRXdfhHDaf7ltYWktZu4g4yO6
eCimKRtQcejBbQoF1kp+v21lYf/On3dl2ARDOI2jnNqT89zmyt2Iolg9jgt34NUbmhpguUewrlBl
rkLIIYkRQT6zP6SsA8dRses6HpkDwnOWt5+lMf5AkeloaOVbxYpXvcgehyR8Serhg/vlWzhI6z4o
1zlIAkyaS1+6IRb2zKWoGGIIHSxTdDrRGtFnU17KA8p8VM2OSmu4spBAV6YbNhl4aQLideR4PXjQ
iteq76Tcl/qItu5DPfzOQYWvPEkVtzNf5OZQp29AmYLKsOCrKli69f62x87vCQOMRgoBGwaRjVmo
3/cZNKYylh1Tr3H1Vt8OYjTFgAgHdTB/SF840ZyykO9rtN/f3i3X9uRpODo7Vb2ovQJkXfkxMFBj
CwITs2X23RLB+5WE0RQuqTIhKpCnSAzMXETtJ2qlZdCE0f115bGvSmUOKQKAFd7pqO+Dgm98gopI
XwersRoWnPq1rcrxilLBH00Z+BZnUyzyAf20clwc1XBTqsCWSqHZinCF5K5TB39S+uJVhWv0cPmo
0RiVxdimlRUHzVT3lao5vSYfqvDJaBaxv9MMny8+GhQ5RSoDkhHozZ/NDBDMUzxUiyPrNafGC0+o
kN5t++xR08gHGFIBwpU/aNxYSVE9hoG+w/ss2BRq09pZljmBIewWNXEticwAxV0j9swmF5bfjyj2
dk5ZvTWh4pLwOYfCbZFyMzWOIlLBRkksnwJhyGhoym3z7FPDjILE8gYJJEN0kpgx49bYNm2xyahq
++j0BEW2VRmFB6oMvpaZ8gKtN/QdoXDUrBi6QL34ox7R79WzxzYvXtLxT8uz12BcgmdfemvMmg7n
A69DKLjBz/cT2MeHXjMqcfRU5V4lys7Qnm6fjCsFn3MTs1sNSkJakXkwAbApoC2y3Sd3TNV3hAR7
iaA3EWF+xFNTr6qXTAinwuQvfMKlLz//hNnpLAPqKQgRBVpX7EjfSNActyeBXo5q9kqXQS6PAhRa
XkDCvYR2WZrg2XUo8z4ZeYVtGXYGOp7kO8CXbo9uycJs40uD3mgBhFKOGVo4OopOYj9euKEWTMxZ
pYYwj1gQYP6I/xCAY4P/uj2EpT0yvwGzEdwDXggDo+pMWvCSo9rsyX/mW2KTxc7cpeHM4l/cY+mg
EsxY3lU2B+45XJIWuZJUPdtxf3OXJ6EcyWU/RwVMHF2ygqRdbjbRIzdW4pU4zQ+2HsgqgBkMTQUs
2ISaaHccNsk22CZAea8XJnfyyRee8d8Z//utJ98iiOA8bqbhFt09KQRA2MehDI4kSp08fBm1Y1Hz
5xCo+qrO0BD2OmgLn7Bw/uZApdjrWk8U+AI//91LbFuN315GHrm/KGN4eQ+fz/vM2QwCMgKjD0ud
pUA+hz0qNtRPoeIAnQMttcvE9T/QqfG0WPFd2lMzF6MlOS1yqGodvWE9/kyCp+VLtZPuPP6XB22S
/17sw5hO9q2FnfmWFugkRQ0x2PY705xoIoy0jHe26iCw1ZqZDYUQq7aj2hWAMRT3jP4vKCeuhIbT
jIPZwEBcIF+IYep6kioamgaOUzNvDlEmsBwAXTY6RmtW4JVleM4i0VQ4yaNP7uXSqh6H0EZ50bm9
za+UA84/ZHaqayknkAjEh9ROfO+v28ABPAuNIRNjInR9X5W7ch+tkweAoLfJvRBbEBNZy10V1zfC
v/mYRUgFZGIUHDLEITGEdgLP0fyFaHzJwvTzk/OMdGjthX8H2kCkvAuRvV4ilL9+jP4NYhYWeHIk
Eg3UysfBCO5Z8k25/lh0D7dX7Pr2/WdkdlYLvZEDgzVw+sCvRf2voWrWoRfvI+0jie+J+FxMJF0B
Np/vkdkpFZ7RDQ2FybYuzSTmkPvYxlx/6CJuxZmMGpC0CYe3uoKQq6BWpUirvBjuKdgteQiiFLk/
gNLIvT0PV94t5181O8fRGHlGEOOraqfd/zd/QmaWG7peAolcCd/PLc1iBdAXZUMNqBvcY2v7O3kt
WcTp7qbrSD/o5uQgQDBk5e4yEOcKndWZ7bloU9fmaSEHGGWZ/pR8p5bg2UYrdm+4g+Lbg77no7Ln
9V3PWpMT5Ov9APLtvzV0a0XkiXcvPsic9eZR8rjtB7LZJjufv3v1U+0t6ehdAR6cf+ssK51olTKW
KQ5xt9XA3iMjWqyOUJayDKu30PZbmSmkq5cashbNzlxYiDBZbwYsj7pC4eAvpyYw9i/p79ZUzXyT
OMMbEMWLu+JagMAUOG/2V/FtTnfM0bsVlyTBqUCCE+K/sokHbIyRQmNP2ubucnX+2tE/tTg7+kkQ
e1FTS81x0J8ML10lMTRU9Y0fKpYcUFvNJduX0oUb4uruP7U6O/1eIhuMlvl0zno8W1VrrOwcnfb3
MTBoozXYvQfYu/ZZ1mvmKqAPXqQvWRr37KRrwBQmUoBxqyt/PQmOTL19yw0rS2Zmx3zk4GUEdY84
9m4Fps3/rZmrYfvJhP51bCc3ETg8/FQKsF/9e2/Vb3IrsL97S3+fbtalCOvarXdqa3Yk0ega9wQd
i8dQ16wi/QMVg9tueFr9eTR1amB2+AJNMGoQH4PRANQb/qRlZ2fDjzKip0dfgqf8fVjfsjYPE4wk
VCs6Pam4Bc5ae2JDU5+1ezyE/5urFCIxob0UMk7n6pbVWejQgHOc9xWsRqPYDt02EKDD9fEoBnLv
9mxeDcdOp3MWQgRFHdNs9JpjMiUGpfB+pNJnkmjIyaAfw8wMUHGFaPMbkRzSRyvNAWzXEB02zJLi
ypbQPlH0G7/x1mJs1mCP/gjG/jsvw2eaRE7ZLykGXN9fXGMUOVg0VMwWJOmThoZBgP2Vh64GbpAw
LBcu+iUTs9lPY783Wo4dxusC3ce9XdTVf2hiNuugsh9L4DXEsYjACOs/GSAbW1jYqV58uYf+TdTM
d6dGiZYlLcQ5SRo7jV5j7ttJ2YFqvXTlInBltMIGorHUiNhBrqJV+5vIILyLHnxodhC2z4Mvv4fc
DKi36oWQ8vr+/vdtMw+vRO3IunY6wzoFedJWFwcB1KCfLOV7/x+u75+lmScHWWrSEB2zEG3UbeqM
UCSrHG0bQQRp+U1x2ekDQnaKpCvY/wnSm3PSCWXkcUL6YDjgifOQDeheKjg6eiSCZ3vqm4MokHEO
+Vbw+G7k6a4PjD9BoIIkVPMCQEpQM+8jrUU+UbZoDYpWEGgKq+FyBLUP+TmQy7XflT9VqLzldXPH
KZh1Y0+3/W5ELyfbVVT6UHKkeJnvhJmB9vfIbqF42/f5wgb+W5s+214YqiZThSDrqRnGvHYNMFKr
tmGfQiwLnDgA1fdj5IwSmksqv3pLoOXbD+Gh7rsfv6IgGK3cXIntBoRJfkftMBodn77rDLwpHqAy
MkA5UvnVyNGLGOlD5T/k/buc/AwScMjkGCJli5S2JUPbtGhjy5AhnqmTh1aJEPyg5Sdmu17R/tw+
Qhd+YBoigi110rdQLvgjdF3OvYy2BcTZth58nRIuPYYvHzrnJuY3s5QYdOhBSHGQ1uq2RYdWdVQ0
p3AzEGI4JXQORwYSqB+JHKa7WqxvD/DiGM6sz+5quY6gXQ8B0kMUSsdR/BSdAiZetI1Vb7cNTe7s
YrP8m8m/p/QkACmUlKnM6wpo0oWW1L/m4FhO2ULRY8nIzG0DDMMyX8ZydWFnxYpnFfxB7tSFObuI
2WZzNvPcQS6AYggxlCh6yVhpke6zUl+I9IsmwpYUAS6KzLo9e5cB8czmtI4n06coYAUTBWx229GV
jA0oM3PwXMibrAAMYWLUBQVadTeq0CW09MZJfXtZD2jylLfWcOaz05blnHNsFk9VTZF5Tqn+aGwl
ekhms89I+n170H8RFbfszTx3l4FcL8GwD/oEHG+KCFhA/or23nWvFmwPmc41bfWHFi0OkO8pIW6l
ihRaU/KqHSs37qPHVs2doBlsP/bujCwGXT7VNyRQn42WJqY3/EhVtQlIufJJvgWjW+joYLqGXCKU
EP1iPSSdTdh4CDXP9CTwkJTyBp18q6YmDrjOwdW1GlJwbXZ/oIO2gLy8fGLOlnz2NDBYZZC26Qs0
LEVmX6huHr3IFXhbpAyMYuk6TtDu169itXBkoBbH+EGr5VVgHOVAc4twie9kYdfPKwuAd3FZqbD4
CiscHV2NIWTR2RA5GcrLDWC9Q7kWfuHc3gOX6fm/s4DuO1kjUNye09OiFN8qCaCCB9QHQfkwWIbf
WnXeW7UCJnuE3qTkthYfFOOlq8RbwJgLIO62YUAXFkP3lkHQsucNaFiBNgTLua+i5JooWfZS0siJ
tNqWuLQo+TS9QC537r+vnu1csOozr8G1hK6i8DFcj8jetFb/Z1KPXW7TvqS2Z0DoKoRzZlDGcOud
OwcQxBGtk+v0EAajU4aek1ZkH2jdpuvynZxUDi45u5P6+8wH8VBg+M9yVP4euP7JAyhpNslBDvGs
QIOcY3gJEPLRqkZfUip5dy0wtlaoNp2ptBUzUWLFBpS1BbpB5cp8oaFTU/GqAdzamGMLFV1JjV6p
yCGvIVZPoSOPxLj/lBZPXedvfciqSkGyrUP5GGH3NZnyi8sSM9G7hdu/zVJHaIoFDGdlKn7/Hnmo
SUnduguyezJ033IAQk6dkjuhjq9KVYN+r0GFYfB3zBAv3B/QYCuMPVWW5M8vn1ZYGUVhBpB9GkPb
98xj8mKEXGWrdYcUiM5adjW056b1QRDdThk4/Lel/qXBgyQMBaausQqqbIqQuDFPXB4bW5D+Rwrd
1yHOOITJBlY8GNWxUZeD5OlLZjv27EtnOzZL1FaiQukOHhUb7KMvWd0XkJkw27h+zprsTW6zN7+o
EzNJozsktp9SgLVRf/e+aMgAy49++op7JsRIhAlfXdmtTP+AzvnFoOGu5Z6bVvI92ifXmRY/Ey5Q
RPd0q4+zNeMf2b7uYzsO0OfPG6hKY2l94tZATKjQZRjxfNGkrxgKXFo6OEn0kSBbbzTroLNF7wTK
2kPRSE8eNdASN9W29d5Gb6W3T3E5WgTi1WqGKOpPVw42oNjEC9Y+WuibWH3JpdTSAT2JyuiYabrj
tRSiCuq2GHliC6MC8jP6hmaMXXeZG42ybA4GkP5h+Vrp8H5acdeglRzN9e9xVY9mT6KNrmAt0UHz
W4PSmzao2M61aYDjn2qvCfnWO9UNywN2tDeUYJlGkhI2U2BudGkAa+xRjfcMek7AH4G243fPD10+
2CwMN3LzQLRjlFAzBNFTDvZlob8qgNBFfWcOem/rSm9V0s4PPAuSaGaYyTbaUbzs2A/PsRaBx0bs
il76uO2hLxVHmCwD+SsDdKRw5WKPexEnktZkEIupovsRbx3MZ+8NZhaVblIeAgFp0uY9VwbwzHTO
gKw18NQywvcAZDeBZnp1YDeRfyfTF1rc5zpzKyia5oXvashxhmq2VtvmKfZ/UxW5v5q8GF73wAYO
qo21XsQ2nudWVH944iP0D9LwHUsEAXNhVsOfSrilh8wobc0yrkyq8p1X17vabx9UpK81j610mj53
gYA0c9Ev0ZtfhqPnMzM7U9BtrJO+kqIDwNq7lDZWjXZ+v/2/th3O5n8WJ+SawLtJlyNwgxGA6elq
9KJVFf5fsQvnVua8VjmgTgGulgjRyFfPkQeulhIil3L0MxOzt0hPyDj4oY5mGlCEtqmLTiCwX8AF
NXvZHoKNzyETN0lHIPOLJvbqCLILYhYa8vvJQrw9rcy5NzxbuTkLrAQagIEIIzqk7WeKuRxKsinr
+FCUwaqPv71mIdS99L7n9mYPl0gI0XacRoeuZeCWH13ctu7oP3hBZMvGkuDBZSh3bm3atyePCTCO
d5rAa/cA2ikzS0BSVnK2yZo7CFObBLEuHxm3ql7Yt13F5Wv63O7sERP4Hbq8So6dWqNCV0u7uFhi
S73sNpltotmNG9c5JGs9Pz6wQTt0TXnw5bWGnhJPfBlNhKZuYqdtaCm8QqhcuEk4rgeSbaBA+8xC
IECQImvlwSkisbk9+KVJnzkDibNeykUqg9Fec7UdEqVusKa7xeT7dEoutq5uQM0B0is6Ao/zxQ3Y
MLIhoAQhR62YHkVaqGi3vVAepRCt9FJe9mbZGSAFVLJybWQQkAUvWGfyQfcsrdFfo/EzKj57JbBy
8ltmoFZMflqvfov9uxoM43K16cs9HY1ViZu6yn7Rv8+vASGNogc/uaoLi+bGh852ae+j6s2R24t/
wLWz6xI0rIjuWOjRBw1r9/YEX0m9TdsL/ZEAPCoqcjPnI0cGUJUGNYf+YtbYyZBty0JYbR4ekwzy
LOmxmvJn0I/w5dehPEDRwqpbsCYiHQiO5laAyr07lIqyJ+oT6zO8BJ/aOrBiA6r26PjqE0Tw2V1s
/OngZ3WpcBjzoFVR7EVtCEuBoo6lD+0b85agMtevkX/jmoLnk+PKcr8pSIhxhRwc2eVLC1mqwfi4
PXvXz+Y/I7NtU5ZRlrMSt3g+CNsLiD21yt82cf0E/DMxc3KI77O8qHACOpC9dmzrjSuOLSqNX2Aq
rJOtajzfNnjlCX2+I2aODoKOkQYBTBlscIpbfETNnVg16+/OhlK13u8Qk60h8BBZdCEPdX0y/yck
mrc0q3oZVTVj0aEYX1WxyWNtIbV/fUv8j4E55B19RJ2Uj7gqZQ+EULovI8zzf7pWXZjBhXtpzv9P
WO+RUIKdAcShWhbvw3AHKXq7SMnG8DT79nopV33XSSg52+leBHHvLCURiPajleKpqxSPCZo1a8bS
vSbESq67HTQc0TLri8xOkuQRbcAI/6ogcA0B4Tr2K4KXjzicWphYqQaWKOSj47pcVypesrkIwGBS
xMCcgTPB4IrFhnA1Au5apeQ3z3KHZsFCLHFZgDi/kuYeWTFUJLV7Rg5B6lJkLrhmIL0f2uHgWSTr
TUXV1hH5HoIG71IKZUz4ltsTe9nVP/uEacOeuBCdQYBNyXArqvo9UgXPOnoxYgZUY8piu6sgCJIc
s+FJlewi3HuxB2hvuzQNkwe5uJhOFnd2GLnnQbii5uQwqn/ANmKpCDY4iMrwPrR58sABjed8BcZm
yMzvY3IMGFmYhqXdPIs/skjWRVMiHlcT/irkFNtBQ/GA76NMdvtOLJi7PusnV/Fs1tsY3EJJEssg
0Gk2QWONOw4RIbsFLWOxUn6wFY2FpOH0Gy/m+MTibI5LNmR9C+qWQ1V/NKg0jfLCM2CaolsGZlNY
eiXJ0gYGWBWZFbA/6HEA2djUabUEeJ++9ZapWSTXoP4dadNYmrz+LRdotgvQ6Gr0C3HZ9UviZM5m
gVmXd0rYMKwS2Ur9TrXEalwbDpQb3pGG8GKXuKUbH3xbX9qOlzy606k8sTxdmCenUuuHmubyNEIw
Y0M7fFCBEJRRlGSfjXHvZR8hb02mbmlTmiqvzdIo95Ky4HT/Ki/cmOf5y66P60GWpq9QG8WNoJ2T
g+as0t1If1K78iCavZatSZEds/pNVzw30dttlCVPvdcfsgbiCvor8cOdYNC4YpBmEXiw8XLX1gwN
ykhtFcKugxz/rLTCJrQVSTIJrn0wkFk1BeNSTuwKTw8lt1pPMYPKgLqJcNBfcOdHHYRtcnCeSG/E
q9ehlKOjuBe/EpASmT3/juDBglQdTRqV3AwT7yVUHmkeJmZWjT89QMUi525Iwtc2kB1WZMhK0Pyz
w4WGWtQd7cclMMW1Mw9YAuGKjt4bHRnZ8zXNs3gcgkQhBy1N7EZPajNChiiQman1a1lE1tiDFLWF
0Ok6q38paAcyqoXg4Nob6PQb5qSwtYhFLlCkPmhiqzJqlYVqebEEHRA6wMGjcTr5ljNi4kHLlW9v
fB2Nxsx4vBOej5j4N9Tnuu7PwhV0xTVB78SgsioDZUzmXT9Qlh3DkjTkvrHBVwn4c7uKnXQlXLFn
/i5aT5nxJWqgq6txYnReXK0l5hcq/2sUIL3R6e4j27PByIBGQYtMbDZLVJ+ofV/6rdOB/m0MOznV
UtuDZq+qyT1Ncyvp3qEOYnLpLuoecrpJi96UjVUEJOcoVh3uPCPundQbdz0x3E5AaDaEY/W+pP4h
H1467bPhKx+evBkF9DPT9B28EneSIW9U6E+1BUR5Dag0mS0b6xWDDMJKK2iwDtQRPNx9a+yEWrwD
R6uYuqKipZ6BT6Eh0PUbPUjAj1x69by23eq5Tu+kWDdM1N6/G8UH0KD5ArzhSIT2qrB2pYe9qxkZ
DmOZPqmttwbG5xnUYugVHHU3EymK/qCWDKRfIohcqOdty+o74pCNjj07FfS+jLHHGISbxm0ja9aI
16YXv7adMGVNQboXxPQ1qorDG/VBY58DdiMpEMzzwXTwpwRIIIrVV9TGS1QfvUfZ013Ev642frf8
FatsFkjxD0Bo8bbbeHJmN1Vkj0zaK0hi20pMLQKOKEvyn+J0XCOovS+Y+NVCRCggmhmTyCQyVDw1
PMuBn1Czuy4U+4FbSpl9teDkMVWtBEjBF5ukzOyh6KGJ26LmmUFB2muyfagnllqo+4y1bqohPpXD
ez+kD6AFRrcdXScpf2MtaNU6bwthXzuENdKk0DVib0ZcO2Us9k2cPxDEYrWWNaAwl11B+V5vUDxi
jsS1FQ3BtF6191koxU6XpKmpFoVTttqrDu4Sk2fBoxzISP+9guQRJAqhG6QhFrlfLxzlKQyf3RiU
ARahEXkqb8xrckM+5mk5dDjKZb4XJXy637sZaZ08glxMdAjy8auKdrL/jHS7ob3dNn8lijuzPruv
cwbSa4nAOrD1yKzSzcgepPBPkGifei4v3I7XgvczazN/TlQf9FEVrAF4E6B2HNJdPj5qo2EGHn3W
GqjlEFCxghwiHX5e/qORzut6SjlQsGjCdtYAHqr0d138u8kNS5XtIEgWpvUKEAWw4n+rOk+f+G1R
hW0Dazw17kWTQAb7g0PTcsyFnWt3SXfP6oME+hoDPA5hBk6UcN/3L6BvsZBNNMdhdXv0VzAP5x80
ew1KAuVKacQHDfETOnbu5F6FODhHGp+Zkf/VKLjmy9rktbACowZNC/Q3gTjV1fcU5P81ZL5RBIoM
KGEsfdmVKPhsqqYr4MTFE7/TtXA6AArTPjKEiBo0CMaNFvcQCn1XJPVYJu8+BKekieHXe8zzxg5B
Yq0oUO1KFhlxrzybzz5nunpPPgdNLHWcTScikOSvGLrkje9ECRJ02kbv2CoY292o2Y32KJKF98aV
GP3M8uy9EaSyESnTRIws3oSqB64eCu+YL5i5Ot//Yoc5eAjCJl2Oljhyzwj/0yBF7kvxpq1eM+/1
9p5bMjRf2CCucMnBUBMYTjwiUsWzTSMNGrX40ia66kVPBjVbNd1rh4zQitxDwBDVunW50m0Z1W8T
5OrusGbjUlh4AQdlOE8nBmeLVZMat08qyH0lo9pJ7qLsuSjpLpGRHa8jOxg2tXTsvI/bU3qltn9u
dprzs90ZkqAbEA8RJXa4XoG+GzI+abym/iOwx2YPOTyDP0j6MUL3pdC/PWJ7fbaS0bAOuvONUSFK
LFeqdD8E+4LsShGDZPGt09945q8qjiT3eEhyzWLVR4tAh8vyWqWde3sYi6EkPx8GhUJ0mEkIJclW
CUGQYNLeRNueo6xiqLtbIABZbkJYNDq760A+Bk/TtuQ+TMt924DV0/+EQLbw76QMkSNIu/oUnVgZ
CsdvGn0PAIC4PewrCIbz1Zvdf74Kgfh0Wj1QahqBWWzQpGcbj3W/VcRRshoHVIqmoWLwkJrZxqNd
S5aemouR/FVP82/zzuFHoHSWRD89H2oHg1Qzx1CRQVonECQQbp8CA7tqe0cDAG+x2WfJ9Kyu4HmD
n1Uci+AheI5EtFalPgC3+7iwxRZeSH/roycHpQQQyat7TLUG2FJfPiBX+HZ7NaftchG4nUzizL0Z
EGTpSQz3pinV3vPBdAxNwZr+tAoFHuVT9N+37fFpd9wyOPNxwSAPQTu9v1QIKncIlhjStmX8ThRX
SNprpTQmijNmlENAV9JtomWrFFl7N6DPsnj2OGA7NSr5ubZFiYChX1dZMfos0Yc2AgQComHhmDo9
9MKTjtv5iCeKRu22GBG7fKuA9lTPOQDlRX5AwP6GdsAm+DYAFQnLwIzG+qfs7TrXncQQdwJ5BgIp
AW8XtdzUxC4ZvplW7bVG2ugQ7IbAZzEptMvPfgjQ34+B3jYy/tLHfVU/CLYZ8Dyru8YEw6UVJOIp
VF/0JDn4FE2+OcRYChyLSoDiT/9U+XPe1zuaip0BksPbU349YD1Z45mX7wLks9A4Ai9vDw46o5zU
Gj7iDTLcq3onLaQDrzuok6Bx5tzDOqhQcMSOEtn4NkBSS0sQlzuS8ZCBsU8FQb9K+EEWezohM8HL
2ERLn3B1j518wswxq1Be5qGKT8j7X2FDfkt5f18ZT4qxlUFI0POfsFj7vWSC8oaOdyT1wcezrpsn
DrisP1p5Kq0NutS+c9VnnHzUzHEP0MSoO2U6aZ3xgiKpUcm/Fpv1L1uTphv9xMrMOevDmKYVA/ox
htYQAHQHIRSXoqoRR8LS0eptxo16B/WR55GyDViwyk6y0hiN7hA153FmL+y9aaovjvu/75k3jnod
wP1kCkQllNQpqizGGFslyx8DULfLEkIqOdi3+DvRG0DsFlAniX7kVrPKYR2wdj167Zpqq9tf9fdq
uPVVM/8dSQlJigj+e9gSC7KEk1pf92gYru9Ub2BatdtX+ZXGFkhy1gjSl3sor7rdk2mZIsETx26E
WamCB5HcRwr5YNhzSgAqQ69zu/ynTn7F6kL5cWkZZm6+SX1QUk9RbBBDlQD+VcerDeIpGwlCf363
IPZwdasbZIJuUllT55QRXUgSj6kIK5Phrezu+PCryB9vL+HVm/HExMzLNEJNSDqZ6PPSrNInI4wX
3Ob1OOfExMyLQLCiL6rpaiwy6vpgVNXTTQm0j4grq6LJa6gW61T6NCgxM11/CrPM6pNNBbpUT1fM
HHoFvhdOfNyR9EQN9AN2Ozo+pd2if7/q7k4+dOZZwLvbe108zQUUzuruEDrxb2b3VmGiTU3If98O
ujNY/Btb2l/UVb5WtACf1L/lnvmcAOud5Skmqi6Nh7DZBf6n0mTWUN8lCIpZX4CQNn2h4CbRn/6L
tOtabhzJsl+ECCQ8XuFJik5eekFUlaqQ8N5+/R5oYkesFJc5O/3S0RHVXck0uHnz3mOE+qSQ2TcH
Etw+EOuGf/ukv36EzCCeTUDdpJHgk67aPBDG5BRqkwPPkYfU4AnerB/LraGY6DG2Y0vb9dW0EvEV
m9qS4VIvhgmWbEuFVZQ2j3HK2eHPB9VFuCAiJLiKvMYH1bwZkFiakiQYJARJGH/X1akA5lldRF6U
5C0pEzSq0pRWIUiMOpGXCf6K8vBoonJJ8yM8wgFpRYVWVk9E88xuV0XUmWDtlgGMrxah1UPXAt5k
bpgqKM8c6npPIHEHQbcg07W3JKUwQCp2spJzH7VXY93FSWAyTF0wx7am+Nmw+Tb8/oDMHOo9Obao
ctXGqjuwxAGsBfLe578Mrl/AJno9cPYC6ILVsZNpMjaqitFHu9cdqv9Sqb+qggqg5Kfp3RCdkw6s
cb5Y1fXE62JkZt5mTEkoRfgMVWt5BTte9VrUD1BAzzzol9mwpnNvf3JXL7GLAZm80iD9QOIEA5pJ
cW6gHZ8Z5xkaVpJawhins8GV4cTk7xJ6a3pzMSQT9sc+S3RzrUjmqPQt3rBZVTCA3wDqW7Fz77/K
2S6GY66AqStHQVpnKCloSmSvPeixI1Ryb6/jtX7zX7NiArgKxWK9MT/PDPHwgnU6yHcvDggP9ug0
Vgn+mK+5ADaXL5yRr1+jX6eVCd1khkJ4vaZnBAbiZTkGjXSG6j/Y27/LZpvG7W+a+eDkQiuwAlDw
MWzPWaRyztH1B8q/l9kQmdidqkYtLGtFHWhQl6A7Uai/YSm7EaTRyhF64MU0Dsumi/A2pLVPpZhz
eXx6WHwP6f+7DobIhHQSgj+udxPKtzLMmnKnzLvtlLxPRrVrIbGuZ1AMVBzapvas9Ltm6ND4uetn
j4gfGv0wtD/1Uu/MrrTFRLUaGEORoXEkqClOwJUlpuSmQuZMKP3WIyRUyDmt7xOQAjT4k0jG8FRP
dyJ4ILEKGQuolnZJC/dxSLw3gt1g4rDjgunyaVHvauA1zajbwlLU15BwcI7D9Zvtaxmkv9NSNdL0
bCqxDMtQeyASB2X0NvW5M2OCERi1Kz1l9EKA9iOxcGdQGBJwN2//iNtH0hCZW0cXOnNKUJQ4gFHp
w1gDbAz5/M+GYCKlMoyqCl8+1CCEB009rS7Ztwf4P1Kir4VkQiPRCng+rLF4TRG6x2LwtR/1HoZ/
e+1XiBfxhq+hxVs3JjTCiXiupLUmFQEMqiyvYTNwZnX9Yv2aFBMNl6oQi2UNU9j4c5vD/ovSoC3e
9Ulz+vmZs4TrWbv1STJBMdZbKRsFjNY4ECZzajt673arU3DpwfSdK9/DG46JhL1AJLHX1jPhK3/m
fWnnNlw27BD0of/gsr59dRosCgF69Ya+rJMDPMsywuRnPAKuqECxXxjcQdkKeK1z1nM9cjfWkwUh
9KFSNBLFkWwUN8+BuFAh79AhM6l2MIxNN2Hvi84qgMAr1HKODduqmcwsibv1YJbxbAmyDpItNMl+
tRASAXHi9iyvJ8r/PqKfOdJFotyJkWQIMYJHISounDT8VT2BJPNRWtCVV5NtPhoBGf/hl/EZDi6G
XQYlp02FYZshOdVg5EpC9GZCBNN8kURO54vznX8moBdjFXDtSMQJB7VsfpvKVsET6/Ya8s4mE0i6
msYZjCFxFy4natS7pq/hWza/z/pRkD+i4vH2cLz5MFGlSWKazxOGSyroa8oKNMc5oYR38plIMlVS
tpgzdgd2sSC8TvY8l68qwMC3J8JJwI3P7vXFzqhVN3byiHFC0njdYNiRYrrD9KsfAbtEIVgZdMdU
kDQkJ4Q2X+yp12f/xWpC/ozAVYVoBv759w1edU2Huip+Q9cB7gNNMFPiHI+rWLLLIZjlFBLS6T1Z
lxO1BVkuQcacbcUoVg0HGkm2CbpARM5RtVCrn9R9UYMU0Ur3SlrbUr+8NYXgVmrjZYr83+zA5U9j
gngjR3WcZ/hpI7Whz9wQC7bnG90e/uiG3d2LlvDGe5pfveq/xjTZ5LUZorxQ1jLRaI8ugW5nB99v
uPC5AHE5BQ2UbJ/sudfVtUB3OSqTsJqNNpiViJkWo2nVcHjpYAJXZG5UBAI9azEFjB1WLCF9KEA6
NeZTHJ7zubYLZNgdRFMis3cVHRz0jPOxrdGBvWYuf9h6z158BG0vNgC244fJY3Ko+pPSfGhLjbdg
vOF8btc+68uR5L9HGmt1puEa60HnhwSh00mO7ERb7HbjaShWAIfzO3TnM49P9Xk535riGtEuphhW
pQz5B+x4JWSgDrR2UgNuVLjNsgsh5T++EshNTkPOmfC1QHk5XyanBCi+78FTQIYSNbaynEyDOreX
9NpNfTkCG/nNUqTRGigX5dcwTX5SV3YGLXwlnw9m2bq3R7v67IWLqSapqB5C/Z2ZUNQICq0yccV/
wsprs1ZJoHZXQrtksNNHYB5tEV8scj2fM/C1k2OACgeRg08POiZIIjKJpBbG9vgpe3u/xI76E3Bk
u/cI1CE1oC0g+u7xyiVXn7mXwzKBk9CEFCYV2+MaKaBvn7sDlKeQY75Oe5SHecGQN0smGOaJlkH3
YvnXcOLiKp2n1AiIq64wygoNyjUOnVwAXnkjXztHFxNl8eMdLlt9ND9HBrs5oEAQH0sf9n4PBCXS
ab9AbPB3M1l8sa2rZ+pyaCYuZlIux6Oktse11wnT2OEhcoFLgz4INEm9FVGsucUmPXLP1PoXs0Hh
cmAm7i1JL6Vygc1NQOZsjvTT5HR0uoMY1MHt8yvz1peJfLMJK7dUIJhkSYEym5zCfFCAGOqjXT6+
pQuKwyjBrSoS4WI6Spa6BrQTBCmQIBEQJk9q3lhVBvpC5vf5OzgbdodnSKm+CBU64frHPOyjDPKa
anIYRpRL4TEfde9xeyxNiFIsMWAfHZp41SYFf48Tg5RrmKTLhWSia0+0no7y0B5l/b5PYhvd6+dI
ij6M4TFLVFtKfktlFYxJGTRz7GkVZIATt0RJSJ40PzZhi4ZWUAbYqVE9QjzNHoxHYuKiy88xvQ8b
VMprT52fo/mhTaGSWiYuRAM3tFa8RRB8vNzdVp6sctmKoJqHyXNYw6QGCAReELp2g1/Ok4l+bWzK
Yi1NLbjt0L0CPtiuf4OVbGSWYAGz50OL00oCaJwBnC976JbyhL6+J3LQzpEVScbLFpYbkGv7+x5r
whqJcKRKxyKRvFotIIU0wkmusSGwDAIHjOcV806szskSOll119Afcf+QN7kjd14hH2PxJQVz+PbZ
XmPgX58R85uY3e+UsEiTTpPgQHRHSxD5dclZ1MQfxrt86Ox++H17vO/1emZAZhu0uQHJxVAkbMPa
zEldXARbCPf+bnEZrGrzGbzi3duDSua3zWdGZW5ac4KWbT918XmKRYsid0NybMV9dlD61MVrKBjB
ps6Qr+VCaWkhnItSwMuS9K4p5bOu/8iMLRQDqfCUiMj0RMVpU9jGzKojlbIVA55sVZDUiBeg3kPt
rTFav5Y6vzRU6EoSaIGAPwkeUwmVZnX6MCrqFimB7U3lqfpiyeUukXMrGlv86QgNSGLB2M8qxwT5
fB1UXbJYwoAKpmw+pM2eAOJFpcwejVMq/0EP30nFxRuheNZMgt/PujdAI0avi63Sqd6iNtBwKM4t
JXZrtuc6Bgxm8RZ8tP2cO7RRdgDJp6AVKFoOBLv2vKBBLwDMI6cQ+oB/0hTVrgxeQmrAjwDq10T0
ogUEjjT9aLvhsZThBwj/oEJR4BeEXpxRI0TUD/pE76ZStNIYNM9o/d+zrdzpgPNINkSs93nXnvRx
CnpVtBfN1aAY1KjVaysoOyWczkRFPVxBWivVmzqerARApRxSyzKwSSkYinMvOpEhQvBl2cD7524I
ITKyHObutc0AUDOLJ7DX7vRJcOYWclM1KOTLaMP87KjIhi3OGBEyiJLw3okmwMtvcRxt9BYePKvg
BZhg6DftojSC6UN86OXEUuW6tNLxZTDFTRYlnhbSI53yfaQtfqdV9yLVrVFJg6Fcdmo0OJIuoZa+
OFBJdyDZ5Crtm7Gc0mJfCymItW/CHDTRtE+H3pFG2VEBls7i+STP2a6VRwtEzWPbtw4caw0lMKPs
ZKb4S5dxA29V18ilDVS33AaSPVlSbZYmAU3N0KwsBq+LhqoFlmlZH0f5SLQXCASFMAOMpXgLdT53
RJ8ubEuvDLHf6OtkRv6Wi8XdUmpAgsrB0B8yCMikJLUKdVenv7QJqqAEkmOJ5Gql24ungsZWTVFg
XYRNNWd+FEpWTxDI4Empl9Jjm2lIuLpdkTU7uoheOA+bBL25Sol2c1o68ESqoPI2tZXVCTWa/fKm
MVGhgrJ6hQOv4/2ibuB1s5eEdC2GF0Z0bgAPS8afSR69FAQobiWE9lGdek3VeXo/OpBVcJOp3DTG
eJ939DEaTTsrOr/IZi+Fv4Wp1Q8NHGqbPLmfTXz+xmLaC3ZWVDwaQuYoah+kaTws0Ou0xSkDIgbs
l7jeVFJzUGYFW2HsR4gmqfpJks41CQNVq4+QrQzqNHqgyTuFGgoEZa1heSTZPfri4BmlHqpf75Es
faQ5DXR4htwObd87dExkY3LrME7ytBUJzPZ6O/Shw+RMuSX7UMo+/weZ5vU4quqKAUet79IW8YA/
qnNDAlMz738mwjaPIYqvG9a0IVbkwkfUg3EVCQ9RuxFNX7UTV37jzJj3G5grK6q6TCugw4YbJPTD
xU0KuzrNwiGHIB7avl1kka0JcdlusvLoZACx7PMoZusQ32/Nr2VgLrEWvJxRjVDmjJNhlxf9Tg8p
Z2O/ves/9/VrCObGGmYyyHLfxue2j51MVzZDQVxw8x2h77zbK/pdvY4Zi3kozS0wnNkUyUdRq7Z6
MjgEdCooAsO11KuU56nr/JCIjjb3dm8kdkcFBx0dGaJSPcS93sc6skMTMgG1YYVmAkqIuTHS/axr
q7OwB0Ct1dZ4tXc8U4x1mW9tw3pSLgoDZdQboJvgJJjgo8xJCmvmPyPPzZKz1+zjSldLk1Cjis/w
FbQkbQbb7v72+l/Pwf691az0Hs1C1ZArXToacE8sRiCpobNJkvwwNVDIrCE811QcIRDOyn1TV4ri
eGkrfMfJAAdAudhkcIpVew4K7nut7u+D9UnUvNigJBLg4tjL0jG7U39J1F4F9j9fajO0wSx1Kzni
i7q5vZqS9u25xozKBIhKk4gspaBIJZDOief9AtbSNB6z8EVODynSFS167WLTk40eQnuJCu22Bnl/
XK8gflTv8inu/pipHPmGEW91/Pdm4ReNAi9qkFnhRqxPkC+JYDdOk7eWNPfwe6ztAYIjdqJ3klUo
0eMCxzbkfBLQ+UBquNAAtzJteE+0CJ8RtYR49vIhdOOxdOUp2c8DLvWstkifvam5sgshfgdt6gAm
F5Y6Fu4UUjfuU0cOyyA2KwcqnPlg2uoI0brQdGk7+FM1gaQh2KRtYSQ4B/IC6f/u59Rld8aQ+AQk
yxICeXI9gYip72W1U30qd24x4P8L8VyNRTtb8ieorNpZItumAo+k8ne8/MoylIpE3RrUwZbJCjD+
JbUdHrbIo8qdLiPyQxaHjA8hmAdoulutbHgSwoiIL39WIeBKQqfJQyfUeuD0HppICEbyg3Tveb24
EoRDtDmCp+CIZ+RzNlFvHiJbRL4nSSWe23itTbHbyJj1gNv6ZSotE14o8vJDFI6LcA+VeqD+XpXs
LtX/1LRwka75wHfYee1na+5w1wj7Qv2o0KctJh0vPp+eo/iRFkBKkRHWgrOVRs8VsOv5KqyqzU6q
E6S/gjvqjZsXjT1VUOJPdgkB0IZAOoTAGhM2mab8UQmj0+p4QZrAHym1LeOU65A0FPrANOFYiH9d
IJNaAAIa07tGuxN11U5V4EB18OZ1K4PggJBvy6bBswvCWGAIV2DfziVOl+A10aMslk4JBT0zfm0g
+VrKQFQpx04bbR26jMn0BmFDa55SVwRgLE73k3m3EIDORW+egxLdgo7mEIuVrGaliLRASUgKXh/g
spJ6I5RnaPn7swgx18F0aPIrJZ2/QEu2SvCEmFFNEgYcQggA0qMCnfNu0Ry5AOGmfIWGF07C4IVt
upNzQGaK2JXae3n+aCrJU6NtvNTQDswtnFdbDw1rzlLHrA+z6IpYcXVVEodacwZycAm3xiK2R3g6
VoVx0oG4S0rBTwR8VVijCa0FqqCHk0KyfHTM4VzLj0V6EurfMd5IYrzA/7W1RggnZHLocMLJt0IT
oomCMCUTVcX7XWXuelVvY8hrLfS8VhHHZ2wMaly5BaHMaCtACi8+Adh/Tk/yc3fOj1rA59DzbiDm
F8CFOJ4UgFqOBVKcPHsWgM+5PUluoGayjSUiGVB8Qn80m8gep2kD6udhqbsBjIweZZIBphIZGlya
cSrjFN/87Isz2YczImzBVSG6mvuoMNiBhD90xNjbqe4knXSm0oPjivgnSI2vL8rPabgLCS+T4w3F
1mRiIg+Q9aXnWPf0bnmDb5tFM4ipQIuBs8ZX79yLWTHX0tIucwNPm/hM74oNyBB3qRv/hvBxCgrX
7JSOBA3xDeHchtfrLRejMocnqmsZJEdzOtaueYSnqhNvKy/cFMFkg70rWYkrnCin1nY1obkYkzlN
SaGPXSOo/VFpEMTpR5o8GpBYNcm8yZMezkG83tTVG/9iQCaBjfWmEjOKDCrVK7SjcEGUb2kBAfY0
36XT8+2N5O0jk3V2YdIOUNKnZzjDO1BztTTxTkoebw/ynTKxJjFfU2IVRGASMo3086MXT6SqAS13
RW1njuqTidpQn7xBFd0xpCdionsU22n2ri7zdlQruxbfF9FdACKEeUiYzJxuA2dzdabiH84QdZEH
PDgjXNqDsNjLvNMnfdMgNZoEYTcrCofe8L0B+LkWJjy/IapIIOL8d54/oeytdJ06HyfxucvG+3BA
QVQTPVDOHkkl+NkEr8L8ILan25uw7uS394X6NS5zjhtVbDqlgSa14v/LGkr2F7fzuZ5ixvXz+zXQ
+ucXebI6mXLTFeZ8XPT2zyzBaBVyMBL8hpa0WvlxXhWB2TA8UBLt5LZ7HsUIWRYp9nk7/xiFcbiL
6DNwhHCMqSMwAFqkJiqBJTMeY/l5LvUXPMRixyxfSPdgNtDtBv0N2itV1LlKnghPdRw5UtW7cEn5
IaSQZe/MPLOFqofXami+j+pwFuf0bgSGCTAIWxZxQyP3FCaQi3JixSWe4b1pV2MJVb8QKimlncwo
SfXjdpjeVPKwWgD05S85mb0ZxcBMRxZlkoBkK4IdFYPUy7tTCW9hXZRPbQPK99hDWfpPlQKUCHKv
Cm1HgqR51hUnhB0LQeFGpsIu6QpIRtMtwH8WvKRtKb2fJvjpII+SCbGyrHaBgXdUZOuE3rcQUigy
tKZ0r9ehr9S2wJguUM8iVg+RpF547fDZCOazJp5rIKojajpNrKIvKjgqTJcqNP+z7KemVX6lzMCX
T1A3Xh2QpvsEheAp0q1ulh0ayv7YnUYCB7zuo4DkUBKptqL+VshbuWQuhZ3PkMFKV0s9OuFrno/F
hGZsq3lZ+9RCL0jSShsasXBSkJxwDh2lF1ztCXLxBKAdSUcPE6CHYkztZV3AmbrQYxZfIgLuVBYY
Cqqj6DvCmEKUC88MOzsFJqSPSyic+7CTcSK1cCEh4sYGXAy7E+QJQC4AUCx8U5LJXVHXRRQ7VPhR
oH6qDVilonV1JfHk5RyBclFrslMm6BaYo6PT9pR2wqumoCQtZpCQgjBHoxzNmRflvzcb11RMROsa
EUZDnspE3pw0Od7KJTmj2LA6/qW7Vb9I+hgT5xdql24H00moWXFbu9fiwMW4KoOXjpoqk4ZMBcam
gWbgJNrQtno3EwL5tU2F52NWEmoN0Z/b0YdciwqXwzKRVl7yVhJkmZzXfr1mZ45U3I9Im/X5Ds7o
KF7Cha+zO7RQOlAOUBjacH7AtcTz8gdIf4elVIA3PWqt5Ny6xNPsxKODJxb3MeyYiZtCHXlbxx5M
ITjDrjkXG3Yvh2VyshF1r4wIOUpfLq466CMDZWKAX4XqCN6FFp9Ecu1KuxyQycwkdKSIPAEm3kp7
GQK7mtY7sVw8LsadAsN6TedJGXz39/z7JH97VBjKWECHFzkE9PJzSOFT3U1N4Q8e8M9LVT/V4WOz
2qoBU9wrr1mBF9Tc7M1GhvOSHMh0dpNoM+iq18PbbVZbexW1hzC9U+jgMCBhLhC+Odty9SH09fWp
zG0Y0SYxKwWnQV/iUzubP+CNBaPoFjZJeMNbhllWtjTSEYqawj4q39Gn4tREv+uTM8vG3JO9OAzx
vP6EFUiyMsFGyVNSVxoR5LfSCrbQD8thsiUPSu9AL092VG06wzWh+shZDl5MYFLOIhF1AcJL+DhT
4FdCbZOiFNzhXZRn94lBD2HVuIn8/1adXRfg6zGqMJnQrFbaPEJe7KygrTjEb2thIlEjztyufg8X
ozA7Da3WiooCTicFA0VF26WcbZH80aC3MeG60njKx9f39WJAZl9j0PUnTQnXL34ExOuu3UfBsqlW
/63Mg3vE2lcg7vQ+TFbm1sd5l/nAC3FmfTXaXfwIZkfFfpJ1pcfaTul7r/9os/PtD+jau+Fy75jb
q4EqooLOAT3L6Cd3wVDgLoEh9e1BpKuXxtcs2LuqmnD3qipZyxX5D5h6bHVH8QVP2xcb0wMoyDU2
6l45pn60UeBnGSCVAGG12SbuHEicwjZnRVnt4kWBdMRM8FJqsqdafFWgcX57tlevSNnUJcg8apJs
sEaUUynUMlmL85+aJAucuNzZba3Mic5AxVKHIBhQGCkqdvebl7Zfb5tcDM5cG3pZRHMYNvFnZUjB
/RxJnoQe88N8mHYrIbh7Tjf9XXSaN2AwP4WH/GfnEC+Hm65jcA2Prn20l0vBhIYRBeqhlNCTGrfx
YXjt3fIgAx2bo75QweXFjv3eASgtEDa85/7VM3c5NBMvck1KZ7Me6GeeMHyAxOYAXmBsJEjuWopV
WDBStMQAhU9Hh5u2tJVPf5QgfoBaIde19dqZu/wtTChB3kgSRcJvMRZgfNCy6WjAOXTXLsLLIZhA
QdAsp3E8xOeo1g/t3EBsPz2ZYbULu2WTZq/h+FamW7Mx92qZcHyarubAl4MzUUQJFQophxRPRWgn
tNtio7ifME7QBYHEhZdL/5kIUzezS/f2xDknjBXDaxMKI0wBLckJdjfYcmBOYAXnixRojPFOTDpO
xey78xhuu4u5snp4IyxgZXPtga6l13QXu+A4my8rxByyM5tumxzwYHJjx3DFILQha2UnPqxwefi/
a4H78mdIf6fB3TLNdavjSKUR+IHkLazeWoWTa3PnKv89yFTn5TDiJYu5pgf4be4kP84hWWcbf+pt
fhZc1e0aK34kNp6jJQzdLQnPOXxR/HT4O3CWWXcmsMUAP7VTDAfVZCMhyUq3ofMr3dBADEzu2+p6
cecrihpM3FL0UFW64XPiYLgF7VPsq77hNXsuZPQb0pGZFhOmzHKsiEYAAhs8w1fswht2q3SYFPBu
hvUvYh8wlweGiUFD1y6NtqLNhGqwmjTdlM2h1DS3yUxeh/XaUBdPl08Dx4vKUQTXFKOhCjlLZwiq
whu79psARY+VTQeVcxswMwMsXps3xat15cuBmY+iqqJZzZN6TcWTwRrB7w/Kc+kryCOgoOuKzvRb
S+3C1x9vB6GrrYrLgZkPRYOc1JLG6fooXWsAagDYyalyoeZiSQ7gPr7EKz+uU2G383JE5nOgxpJ3
3Yx0eIzGII7LfT2JWyqp1kQzIPGgS67sY22AQG2QGqm1wMPg9pyv3WmXP4D5RLqkULRq3WSKSnOk
oA7Q+7dH+M6lWh8WX487hfk2xgRFwpxWBOGHePJda1NPv6/c0Qkt8nsMWt41xltT5hOZatHUuwJT
Cp+IBxbPFqZLB7C9Pc0rH7gMkmsR/HJ2zI0NipaQF0uxzg4mbUB/urUNTHzo6Hb3By1oFMFsYRPy
3qtXh73IxZlFnaa8rdJ+pucZpyPrUrsB6oFUPMXzda2+nc+LYZi1bGhqaFWHDmWdAG4+GNaQZ0FD
AwHibUP9dPukXEsCLl4xKrOUBp3VKFTBN8sWMNEgHNlDlqeuTBeiClYEDw1V5sQ43ioyGY+hjiGE
vDR6LtvKMYUtzB4BkeccSM4gLMonNnu5VUsdBRm4YJMUZpsl5B/al9uLdzVaf+0Ui/QxkkZUwMvB
KHrrRaaxSu+7PUD+Ze3fHulqyLgYiQnPul7q9aJNOHrDmwCb2FGP3dsj8ObCxOFaFAmBVSA9D0YH
XRnkJnnlDDVweDGP7nv1mXdx6DQmAqdQN5bzJKRnYZzgKqy6rRoe1AkReNAsLWq3o+Aa8K5H3aKw
8gI6Nz0c24fKRQvHkWYItBDY1xYJZzt5h2b984vLdxbaqs7XxLCGTWT2CNt5aO3xdLGuX3gXW8lE
kbQYSB3OODSKD/TZ4oy+vAMM2xUfVgEkRfgPVPt5E2MiSp4CcGgIiCgEoqp4tgOwfT8Ad3z7BK0f
7o24pTGhBI7QYo7JIa82DMsA8EqKAfWGFG15EPrHFMqFvV5yijxXc9vLo8REE3lJmrgxlPWtOjiL
g9qy2wWqmxyAWg94ZjDfmUPrtfq1d2wXVyxTuUpT1JQa8KCqO0h6VyjD5Pv+LYVwarqvdtqD4E9u
iEdy9fILZectbDj97AAt3WBVLSKb9TUQ3oNpsM/8MvhHO8D2csVuIiEsOeh5JVH1Pt5VyPKhUskZ
hnOcdCYYwfgI+HQFfdQpyQGrRkkC6BkJTe3bs+HtLVsNipuczlmGLyUanTUXLn3jkb7Ed6KHntA7
7z2xfgQ3jq/OBCUo/tddOuEmBLUR3h2ZvaAHWcJjFMKjrcg9uJyIrjPBpgbGvV5SxNtkU0JcjniC
JQddkP1Z20BgbGz+/4RG5vAygWec0rTJcoQ3IAh9xV2gdWeLH4o1OrILldiX8CD6Gi/ZvlZcufxi
mNDTxaMmNjNd3/xg4RzILvW1Y7sBDYDL6+PcYDoTf5RUnytVxR05ifC/rUFRye9JMrjgRHFO5tUK
2eWsmKhDEk2YI4onhPQO7o0DhubT6keuPSKbz1ArFI9GYfWv9QbWwh5aOqI/ePpJ3tR/hEA7lLyt
5f0etpTTAzM5axF+z7wF2huct8fZJa+Lg8TYr++VJxLoXuH9S5Sld5JAR97q9ndFHjRbacf7kuQ1
V7jxKbGFHqntsymGaw/ONuzRzV+fcXkLlJ3+cxnQetgYz6OvBqUv2Omd8loZaEpb82ZKQQeytGA4
pKe1uDjuln3zHvNNbDiH0mAC2Ah5TWlOsFxU+yUUzVkQZFeK3Ll+6Ep/XnBliWejbbYhwNucmLYe
wltLw6RZcIoVdLlGTGvd9JD4kg/d5k8M9WQTaOYMlrmHRI8TeTyhBU7QNpjwtmRhqA4Rgra2EgKW
Aeys0hV4cv+8mM2WfwB6KafVsOk8ebObI8igZAzoqU9cijLxwkH0cD55gwlpQy1ORgkANrQZcsCh
IU0iFrah/dBaThzjtbQ+IT8XuaGeRSGYZQiecIOGxZEZVKjUlv5Keh/Q1Cqc0u6C2gHr0FU8yap8
8g+nykS3qOvMNhdxcJo4t1rlIIMsV2vQ1uZRCXhrysS2Xm2qyGia5agukxU1D7LQWcYk+2IoPUzJ
nLul2lVA/BRGoCevIWxLSmA0JMOr6eQoYu3UiLeZgTYFwJ6J2tnQMLD7/CNd8Ylq6zadAVejt57m
TmWAdA0QuTkcRdBiBiCgu05w8kV3YEDpkFpYaWheDbjOrJJgbjVbUAiqU/Ae1eHzHt2X04cQCcDj
j348PK0syCYxLNLCIAyeAgU4JDkwi+H0sUhQUwkjTsrL+ahYeWY0Uot+qfDMlME7LmCpVGZ2OnMU
i3iDrNHs4uhF05QILcUgs/wWEtg4QTs05pnOc9IRkwmJJJpqITLwJWnSjjY/W8rt7XHO1Te6dAo2
dw3nijP5BZF4sIss6jTBmn5EiPWTq0JQ1NxwxRR4E2PiXpWTtFRUfLidN7qQtfdCR3OGANbDtuIp
gXoSvNshnjfgup0X24WOSqNMAt4IC0goyjh4PYR7/tkQTNjrNGOAXNZ6f+VrAo5ilPBfQcgvUhxW
CUlD2gY4GdLhBF6JhSyDh1je16NxLoXJS2b5kOswr1AmB13wjVhkP+VRt0xYaGmZwUu3rlX6L38L
E/sIGCDw+U4TFKcXr77PMxdYghrX2M50V7C1+WzW4KatKYNVnccX3K6c3tX1TVUUTVdBHIAR+N+b
apJxWZapSM4ZuA6R6fJ1G7/rZX+m519DMJs6lyRVKNisZ0MGfZaOL5ByJVaZGI9VJe9CsEhSuMkK
kH2D/vpdbRRbFaLaPSootBUOUBlzlylzMqF2SgWJ1KLbKj1quZeDtRPP6s/bR/D6a+nr1zJ5PRKJ
MZ07HA8ZPdkUVKu2/9G3YHP0v2SZJ0x1PXR8Dcbsfy73yiKlUXIGARdGb4Fcj4Egn+sh5Jy06yWM
r4GYuw+V0BgXTmMelXqltIHkQ+ivpT7JZrwNxVPVwShTcG+v5FVouEL+Pejnn18EjDiXVAofFhME
2Po5vq9O5LH2hyC2zT0eMev5xivCaX9KFoU+lcVLDP+PlO1rfOZ+MYgiUtz5yXlsAMPU7LWWnnRW
Z82e7Ha/eboZ16+zr+GYm2aSq7Iz9do8hvRPm5enZHlqy/Lh9qJyjufnx3a5pksXyksnmcd86u0x
fg+HI2T/gJz4Meucevb1jP5rPswFY1Z6ZM4thqIy3oFtbIVRbkOgEboJMqARCScT5W4XE4qIFCZK
KrTrcRndxcndzBlgg7xuVvbO2yzeOjJBKUrFUFxyTM6AF5yQnuX6+D+kfVlz47jS7C9iBBdwwStX
SZYt2/LaLwwv3dz3nb/+S3jOnVbDOsLcM28TPREuASwUClVZmX1S+nW7iaWny5/sfAvy5BxwISU2
ygkPR8RY3bbuNABUhxot3X6H+oSTvJBNhif1lQglpok+HxdbpEWT1XToceQxFGButCvZ8oBBTBtv
eqwtuz3G+mFtvHG6Ba/JdXJN8LiHvIU3BzKAgu/yeztgmA9sW0Am/TBCF+1ZEEu+QrGpgKQRkG2i
Xyw6P1yM0kOimKk6rgcJFMfG8qCvP0ZSCwLhfynR/+3VvB5AOy16NjSI77NK7ZbEqr2q5T6nm6yr
7ojagPDmMYtf1/A2n951bbluusHVM5A8F6jAYggxH0RpAAb0zj6ef/8oLlIZZj1XVZOmd4v5otd1
MA3zdgmL/Tq2OyvMMVhZBatcbOJF3uU0e+lSA4rkg5OBTEXqKi8Dcyky9c1Sj25oLmxgADOzZkAM
chWTGROci7MqKMDVSzCbiIRpi6fP/RRv1L7HAGeLsdVwW0clAPTGbWdQWyuvSNI6g2K5GDyGfAGI
KLQOUiy0tmttRSNj2GXA9MfzQVlv9U7asJnNbkhlJuW8BRTFTohhK1FzCDMFA8vKr2UqNpqFLDUF
TFrVt1BlvStJCDWafRTSXR4X256ABt/sA3QkbbmqwMXRb8Ddup2NBtSQ5lWMwU2jvYt6CEbX99J4
leeYjB7Q14jRXnmfILxayiCfHmB+pddGeFc1z2kNtBGUN8ZyH5ntPUQavGIqrwqFHMqR7EPQq4Qr
xJUrr+h1e2iX25oubh6PEJLF+Eia7lYww9T1gYyP/Sx5TQ90zbRrZR3DER1aYtReEEfmT6O6Q9AE
2und1BebVCW+UetRifp5Sa+z2vDWXPeR80yp9qCnkQuOO+QzYL/sQQRKZJfKYPSYAH4LHxRwhmOS
FymooSt7VfswK9SiMz3b6mODOVko0mcYodHiTyVLHkczdqNJu8/zxKvn9motTVsbhU8OQdDUuBOq
NiMpZ3ZCAR7carG37ssVtuwG1HyAeXug1FjfwBOlgjP+ICrOCzLVL36wk5tvjcakAZM1PSjdzqKo
J42JezlQn0e7/w7UPEil0GtJietpPZgFCHuygMSo6MWLaa9N9EuSlSAzrgu0xvO1dXpMTbcWRprr
IgDNi1ek5gazAF6N8EB1NLsGzVm70KfpUwrgiQJ6oCTFF9RGwa8mguBBuLyjVayoVWoruZPX8drK
p53W1el2mQZvBiE3JrcxgjSo/R61QSDgQUmUVjt5CDHGfMiRDmn1USpXx1Ci/RQvgVEcZgtFXV3a
9WBZq0AYIutgKDFf5fZOSe8kGU7bJobfz9YuzhOfoLTZtXGOAER+lrWGyX2UkCbiZXJzoxPtBrEj
gOptQOV2I+F1vP5oNcEr5hzEFfIAOhDDbP5Z/kIjnjjHuGpWX4WhAnq/1df8DPCseRP9bJz4Jdp9
EHu1HEh8JFvFKT3WgdAPyJ6eu2eUmx4uO9E5nNgfP4W77ZGXmbWCMvEdzcyrKq3BqFi70owDOzVu
SCVIMWNQv/0oi3eBZVHCzcvBhEZHFFos6yGE1h14X0DRpX8s6kg3egJFOcuMP0k1TA50ClcUpWYo
qveDgvteD4y+cctx30T7zupANdCBJ3VwqFyAigDPcAOT7aMG4aLBjtdHrWwxl5a7RNMR8ldXY5I6
a2FT1KKqUgcgEHzsBvKF8DiGmLHPFnsGncMYX8/pLS0jR206t00/03KPlrmvKb2TA7JIlU9lSLym
O64D5tfmxFXHY2GW3oqfqxNoIEw4W6O60zHLRAx6JRloo5v16iWjn7cvZdGBbGzXZs89aAqMlWAi
/50RBbQ9m77famnpL+BLa5PrIvbjXvVys4Wn32jQIGtXKDyAMEOZ4D5Z5qQaxlZLCVRIgHTKVVAi
ASaDT8fFKbNlmyqNTZTQ1sztgFn+tTKdacKlte7T+ZituCiT53F+UzB3XiRBq/2S82ti9c6KMp9E
36Ypd2IpdY0ZFH79ChW86dBE5TZEblVQBB9VyPMueGt+9TZOjkgnhyn0d5Besx6qrLsV5lEGVxt9
CUw5QD+rgKh2y6dmeY1sC9tlLAh9bw/8znBYdD+xblaYxY0HvMXybQMZAm8Gq5iN/MCpXLyxAY0V
VJIE2a/GPSY00hj4RHiMNbIFrFEUrFW2b2bdjXV5k6Cl21ciaI4wteTeFFZrJFm3IBDr883oIiu4
Sd3CkY/qK2b1Mb+wiW80BwAucd+HNVcu7S4Xc8A+RsY5HBhuDOMTL8YTAp8LcgBniL3KTXz1/nKo
EfkS97aY81oLNatlT93GDvvCnyBeP9QGRFFEnIii240t/cRxqGQuXa5gaSQFgzXoCJChg6zz8nrU
842zv92TcO45tUYEtkX26VApUJ/0TeO0zxBNQ8UAE32mw7Kb4pONa7GuXZyiFyD4CWdZN0+qJV/X
/MlCy6GjisT2tPFMcHY8aVt1B3aXq7QB2KIF9GMEb3cUGH70Ml2JyoD/BbzzewM439XMNpMzA9vM
BlMMy80/Up8RAsf3SHH7m/mxxdRacHnXBV5EOK81qimU4waFwQETkwgPW3lt7SXK7aLL/X9ninPY
WOmGooxilILS3s0UjGtFuIWohjDwP4Apcf+rskJlHdM+/DDRqGpQSegynA3yMJAO4meQfiNCDMmZ
it4fZrisrxwracpnmEGn1QqSG81veh9SQR51iB1+mEqAbgpRwOisYWJKQ3dF0L0R/QDuYIInCaQK
NMUPiOu7kiqeiqQ5bUtXn0fXqqqdER+STBdlu98j3R/L5g7qXObDmEDT8FDmk1uGqbMmPy+7yjmm
wj9McFfHZK3goSpyepCzfNPkOUSF3zuSbKditDt6laY/+2UfDWDXFEEV2Y/nwvgflrlD2OhVZKhg
Tz0kEQmyooIIsYiu71yO+IcN7tDFkMes87qghxGikDlGwx/Atok5r31uY2ASI3bpjtVjjcjeLBu6
rSdBnPsvqfrv88EdRdnEu3UYLfluSFcHtLLIJEO/h1TECrLWSB6uoijytJCxf+UvZglOALQGSdO4
rVLYPdXcNl8hS5aC85L68Qr01LJfodLMiMNKTPUCHx6Ebb0BjY0t8Iwzd9Efe8e9f5l8sFG3CatQ
ar7pd3flMcJgi/efXp8CVKWd/xTVsQVWechvZNG47XX4oyKhNPZS17/U7OXyytieX3A8Hu8rrXKX
yFOJmJWru7pT76rlpUzboI1Xd477YLAk0V6eCf6ne8lzJ0VqoxjVOK+HHpJD6afmpr61nTJGjGlX
2xLUX3avQ3Xo3+4mF7bSqZTBWIPdnJTXidyNuu4Uosa2aG1ckCqWhJb1VNNDWS+elJJrc1U2faJ5
6NkLjhM7rpe+HBesurAfjWZAyBjmBARoAGYuyFairTJihlaKRRgKgTUuQCmmqvaVUSHmVz9HIKBM
82XuBTKqos3jAlSJlq+k6zE9VFCFHivDk63ZraxXuuSCu0R0sLhI1GQqUmYVVVctegvl3NV1iKSA
BOXy2RIFPIOLGrU8SC2ApMBfNvmGrCEYs8vYcLQmwSBkx0RhwMqhWLIT94onS6CSaOr1rptjCASC
OnZAxcQ4knTxcgW8seFtOV339ZOkg5kx2ieN7M3alYHZRnBt/7sN4lHBSVTKxcwiz4B6sVoZm8XI
7SSKvcs7dC71RSz4Xb1hbfKT1LdeQyMzql5GLBhdDTpyOJeg/gp9xAR38EGsrdhzy2Av15Fm53e5
MwjC0Tlk3x8/gavA90Ol5y3cGz8BtQPgb8AX/IRSwe2S2dN94oUum+3s7jP8l+nI/ngPmiLokUxu
UttQbKS/9MaRLMwPs1696HFw/pT/3iAu2WvCRlVjgl+3SHTbg84XSgeFdijAlsOUCy5/jvPH4rcx
LkIqjTFDzQhfI65eyXq3NLWtloLe4jnY2R/7zYVIOQZm16CYjkv3aut3jYOC1K1iV4AMoucD/s7d
9IAhsiNdbT3AxBzq45gOHEXgnfPB5vdaufDZNpqcLckoH6CBtJEL8CKSYZNiOKRJRSI63/JlSNSe
6jpwsbO11kWNpKH7IgFeCQQ+V2uXxZVT6yBAb1OQpj9Jk2Bc6Pu8HGeVi6ZjbjTglR87pHvEhOIk
Y782vf5XDQ0LIFIToer3F5z8jxuJs8hFVbWnUaaPBCIkGYYDwPkxd0/LAqKs9kqBfOvyJFU/wdSO
dsyuwsGRypdVe2qHo2zEjtxft/FozwbkRiIKBlSIkdC3EHotOkhR8+omRgk9icBVC6SYIjtKCZ4z
giET9bXtgqEPcpyIPoOWjN54GUhbq7EMwFlsjyOgPY9J/xgBozwYt8D4OKtMwTVV2iQDtm2awEHF
KKP9AsIOIfSG8PKl7zXNHVDJ+haRUJfrwX2buBL+dtuBfWe8YryrYQMAslFuU4v45RrfW+WLTHvZ
7vv8sPS55ZjqeHf5hH7vKHN7zF0pCgpNcy9D6IVphAAPiHFaYGwTBwJrO9TskT4hExW1zL836P+0
yl8HYzeHZEigocNStqazh0DyBr9/Cm3rWVzB+/4O48xxIdnUJ73UTbVDAxtaQS+sEjP57U13BBmD
IOSJjgk/+VFldTFXjclUeoCtt8GdutGCxbXs3pFRnRTa+1Zv4tbGxdhZQ2tJIwgG5X7xar8IWLGu
2WIs2BHaYn/rwoHk5z/0Lm9Mq2eqQKDnql8VwEZd1Fi2mF1/hKCPK7pL1e99NG51XFQlJWllYOU7
9JcKf0ygbhHuwhrCFxZ189XahCh7QyE+bK+zUCWg0jM3c1T8qucVYt15Vnp0UmR7Gfqfow4lmSoa
r80Yqg9UM5fbjsyfcSHt5SR9SxTUGmQUXu00VFM7NoDQCpPytYis5AoUnpAG6mtjk4UEcIVuPtTq
xAjYP+oV7Nmd6etr6vbgTaZt6I/1gw6VwgJQCemJCYE04UcrUceA1Ika4nhj8zQ9qBcJ0eTTBIR3
sUpI6Gngja4ixwCfv1mCoTkFg5+Jf5s/Mgp+qzz2M1lx07B2lOypQNN+zSfHyhd7DEOnnG+Wybrp
AQpeG4Qh4JKgqwNdl7SA8cKuIa+t13eGtZNoDuJAtPKlz8q8h24DFDmcqKl8S7pquzlAJ93P9Nou
69imjenFoIXWE+h5WKudktYrY8mJ5wpsjHcpeTUXxR3G2MvMXav9VPXPtnmkGAvMEWblZWukatBD
KKQbVZskNJjWYWMNkHuqZ4cJ/aTZ+CPJqaPomEtT8001XuG0uhQ9HrSALBlj7vqdDiSNDtqwGJ2h
ud/F0c8ebWmozQLVCRYQUDE3K7g/6Qa1lVIeIEcBRZile1KLAEzT1gjevHZ1h0yd0XEBbCtKXtUR
W5cdJ/1tmtHYl6hr0B5k05jlTWPs6Hyk+pGiTjPnN6aKmkHRkcin0Wcr31oQOkHJzh6nN6hk+9Hw
Ap2QTYLufVihgY3UDo1MKUeNJwQiMUo9S7+Kq0AbAb94C9druX2guoXH4mDr82MNQRIgDKT6Rk1b
b9RBYzgfk2E71BhENAFkN8vGmennXJOXpeiOWpS/5PNNE69I3m4y0mNYZifhGgur+SUew5sYiiVl
2uzzbtkBB+lO1XWcDYCMJ4+QN3Bo/jnkP/tGPkikf7h8nXxL+P48rvxow6L2YTVUyBGI/KPKnroI
7OuloFr4PcfnjHDpj94YYR8niEKov76pTxk6QNniKpIDmhR33a3wbkfOHGQEhM0TijJo0eXFzznE
MWRSlgTafiyPnx+GAO198D9IQXcUM5N8Syu5xXI50DjUKVUqLFYe3zvjPstviXorJYKut+iGtLg0
wGglhIoWa+ohhW08lX4WZNvmobwT35CC7JUfCACYpZTrDitKt/1W2yA/8juIlQtzDMHFSPlLHxEX
DO/IHvNtecs+0sfiSwG7poT3osDt+cmAQlsNfVSwey8F0NfhroBLfqAn2WxlN7XBZLi9fMxELsgP
CqCskUhNhYSGjQyGvyDsBjQspJOc7lPdiPpm3zs6f/og5V5YVJuGupt7liOGQeeUh1xFcW1ElsFm
0Z4XPFJ1UXVZlEdR7uZH1ckAywv2dLkzApDXBmA69IwjQzoWfuKKinmiE0C5qLIWw1hKtcxyRPry
Vx5l2BYwleK0RhTB+MEBcxlpP00WO22j29z3qx+/xGi4FA56/263nZ/6GY4zxEgYhQtlL/xvSZxB
FQWM3ahk8xVaIy7UVCIm853ZrT/BCcQSVFwfNsiXXPX+f3HVE3NcwcEqQpDqQxkL+1rhMeGlB+Ka
d0DB/wLHs1Cm6Hv7lfnqiTkuHc4GKYm1KWHmpvDYQ1pSdePmtUsczS0PlRMF5RNpXQv44/YaOMBM
uWWzNf8gWRbtM3dqCiOPy6FK+y8JWIihDAHLzZF64r2O7yrERZyNqycr5w6MTiGbhOJ7j7iqqJCo
dMYDkoLBsKHvV7+i3ufhnzwN9RFAtACwlLH9Quc6+0I4+RHcKYo0c82yBD+CORcEaJl3MTq85gFf
Gx1vETjjfCQ8MchVJYZemWtZ/vre0sdf44a5Xb/JLhNiFV79Z2/jE2vcbVwCCQn4NayBT6u1syew
U6jYTcgKj5hsZJWA3Ab5og6JuZ2ox30+Qp0Y5+7oEaA/SiqcJHnXPkAsZ0O9ySd+d4QIq3P51J69
0H6b4t/nRahqlUrgu01+rMrwHYznCbifRCUldgQuhCKejAEysklZR1l/MGmHF5S1AYR8laGwpeo3
XQ+YVGfIQRKXb3VU+21nAHwmb1K6XK395F5esciR+Hd7X421ZrHAkW5DUKUpmwKTqzqGcsfrfx8c
eN6GsEZtK+zxLVnZRTa+gsPI6K0RlxAcdEHC8DXdfmmnueCgpvIsybqEpMsCdngcnQRyiHqlAwRX
+zH9nMpDQneytB2ilxz8qWCHGqLCT3XihSFGkxdI/kRubHWeVFkgF8WI7yJtSDRcNUCsYiTIn+XF
iaAQVE4vUQfgdBQBylZvdYBflyre4EHpTvLsN5rmyVBqT6UAmDtHVzdoI3vtkAFT2AEijScm+0Uq
foNUBynGZttB2bRKCUmqa0tWnWy+pmMOkUxwsesFuPzx9CWqWxugwL/NdE9PNcecLRdzwI6U3scV
eHLovkzMDV6b5fvYm/YiH3RI7uZjy7R4gJvOD2ouX3dr/ZkC7uXRRChEftbTTVXXVaIRC5oOf/Yl
zAliqKoJ79Jt7WO1tgAEBUyEHPpyaIKsXr1LhOPs30r9uAohTQp7CjFBLsbFi3UA8kBPcIh7afSm
OQANk7eu1lUDdiATU4iXD9D3yYM/zX254EnrZcKLKBoGS72ZFutIgD2fULugxq+u+ag6KaitqfbS
apJ+FelCH4i5hC9mEeaboeipJy0r1MqXiu5wf0CEzMJLVrLTuQ8a1FND5Jl1D6GTsJV2S4rJmhgT
JmBoYGh1U1mhsjQDcF9aDDM8G6tTZOnqj2Cr3hhych2FJTrBpXIs6kKCdoIF8YVxJ2emu3boBSyo
oGMkv7L7idjVIE2bRfkAy+0mVoarsKw9WlOoe2MDoXY5dPp2ru9DEJ9c3r8vYDF/RKmimRaBWjLE
KrjMpa2TWK3Y/T1/SIfoCj8quspAEje81Ff9L8MvDlB4ETrJ2Vvl1CyXpvSRqmSLtbB0EE+XwNxE
O1ZBnJ/IRvRsOXernJriglBh9Wk7ATZ1gGDp80qCgVj3cSK6VM5ZOemOmFwKYqXR2OSUduhpKV5H
MT4PgbIifUsHqLCWkqfUTFIqdHqU+RoJV8ujWphgMb5dVlXQ5P7em/rz5WRy2UlPyFKWC+oh0E3u
5h+WvNpqf2s2yoNp7iQN8mSr2xjQBQ/f66S+GjLG7/6kNcSJugwz+VdxjYGi2M5WxUniGzoLh5jO
Zqm6ZQGZrVGd8IwwVbHkVRaiwEoCZcA7qwlwAz0M7vgEgVvoKHsCLz8bCE/scUFpSRYIPCx4lTOB
BchssAQR4PHEhhIc4KUTSiiiZOY7mvbPr8BHJi0i7ZSaXzY1v6g8Jb4BExXkz1enGYM2SANIBqHY
qrpqJ6QNFbijxZUh2rpawJnN3rGS7LT9sQRImmLc6fK+fs2s8NHjxOt5vhawvSUWxsq7AxqhBuAO
kIWzo4Vi4uJBKo5G8ivCRYnJJKcaY19OJehCz8CZb+ZeswmwObJCUDBGibV9DitUPbMHRbmu1MM8
P+brZK9T60pgN50WCRh9SDDHyTUQ9rtFb705p1CtgDQOQeMBhcbVMiO7HSU3QULcSCQSrFVUj7C4
SGlUs1GaEp7qrA3Rm/fxC+tZgWfEzTBJM+7LnfjN/kUHemmD+Ti5DkZMapStmmWTz3ULuUc0XPv9
hH4emTBLV9lV2LlLBGDxgA5pZEs1mGglv+6fazl0ZagVV2CRJtGmBR3Boj0P0ntPf4QNCsn5CySP
7Cn+JWfgUI9XaKj/UorntNoqoeVUyeBIyoMErSAM3jhdvc9Aw4oziykJV0t3kaLYGEEj1iPwIa7A
sc6k6Kcxm4umo5KbtVnG2k0fghBp+tHHx8sGhPceFyMlOUJxqf5KjUYUqe3uR/LYo1XPFBMdpGx4
3KBLikMqsHs+Pfp933JvOSgvhVETY2WYY7cC1SlfZa+zozvzRvdQLX8Y0P916kDaGoIYqLIY982V
Tl5X3J52JO4iDObDf5GYLfHWqA6Z8dohHbZkvCTXxK8l6Cw/NgOUYGjhKJZv5bOtRpgfUUPHnEy7
aUt/UIdNkRfgMxi8XtprBfWapbxK4/fC1O22y68xWGVHSSzCH5yvzZ0sgPtkaWoYndTi9cJkegbo
If7nlT8+aY71LIlf+WeD6IlB7lstUNWaKhqz51INMDu0V9Wf0GJHAo3SQuHMaOXGnrCYcfauOrHK
3VVqVeLZ2+PRlG8Ly81u0APEFAY01nMbWqOhPd7L4mKroMTAX1ZRFDbLYsA5wESe2/PqI6etAqSB
AeMm64DCThUEIO8frPdsxfz3evmripAQGLYZ641uwoCNnEgOlLrc+U3diKrz5xu7J7ZYXnLyWhgn
iWpazCoMI3qvg732wNkW0yHTVrvHAOuCy4RAr9XM3jLdfJKaY1THm0kFwel4S1vTnzAuZf6sU3QZ
RyWYKaiqx32Ka6qQE/w5K/YF8ULgDfyto6mFlIUj8sovpwc2AlE6mDe1l78pznw9jQgW/1u6dLJN
3K1T6VnUzB0cn8n/QFXXDG1WyWtABhSitonK5T+oqbHTdCE+8V08w0qgC8Py9B4jkInlJrjLntmz
AMyzL6isBUoBFS7MA0HMQpisscv7knEuONbGrCu9iRWz1gaqlwvmou/CLeuwdaAPLIEoFx50kU0u
nklLqemkxqdlNuUnFZKh2GQtCF/61W6zfwDb+C5+wHLS3wWBrzvixP+XadW7UcOtlzwZEHytbdBK
e+iKf3YZPBrMYn7uQ1PEKS2nzZ/NwpPWTfMwmJvFLb325/90G578Hp7MwDStQTUMbDvK9IBAAAe0
bgxXB7U+G63TnXyXextxofF8Lvd7HzQuPZ7JVEMPAXZByvMXV0e2aYAGUgJUD5otPNwX9bPOuveJ
SS70RL2yqlEE95bM8XXtr8xRfSwL0zEb0KQPi5NPAoji2fv+xCCXr45paDS5hW890RCzCEGxQghR
vwUPp2e15L5Qb4j8fjlanQ1WJya5uBH1UkoTAybHvHxruvIqNmX3sonzWcCJDXZpn7gwpDvCPIyY
DT/WmYqV7msby8UVNV+Bgxq0nqJG63cCqD9PjcYFh1yqCCRSvkxOT8iXTAznovdJwZG5qrbqFV7s
157JBMOd1HKlXeEznxW/KUX7y0WMSleTtCjgQ6OBE1Jd1ygbXt5ekZdyKU9qTvraaLCgqB+QvLB1
43WcnrUpvVUq9R5cf9vL9s4XwE8+J5ftDFIapcuXy/iJYSfsFGL+KyrAuP1PeilnU7rf5r4etCfe
U1kkzHSCT1km0xMEze+09WFa7wWL+kaL9qfD8DwMVCoMs2VWujbyZ7NyO6TcZf6om5i/BizU2key
dS8ZowikIjLMBZmkrvAgJ1/x1NgN6M5jig6aWGIsgCC4EC64AAyzqAX7bGRMPFnDeCkdN/ngtcRP
WpCl62B+1OzL2yr6dlx0ScMiwYgPbKKC96xiplRXn4q8FJyAcw+0kyuJH2PVIBQ5yA1OgKm2Xjdr
rm5Gx3rsbtJip9WiMSKRNS60kDaa64HtY1jeLAoQHJi8n0vidKHladPr5Q38PjvH+SUXP+oFasMo
zqMU6pqdV+WbPLlXsw1rC0geZgGsrTUALwfUnleFdpNDC5DR/MaCm0m0aD7INCFqgqDuQD8EUvfT
vo7MWytcbrPmoIIT7/KiBTGT17K19HZYIQ+G76mkPyRNfWpjUWnonGOetDz4F0y0DHOWNlS9kYGm
G0Aw332Q+eflZZwLzKc2uJNNZqVCxwKfDmVMdL4mT7OSYxTv0eeo9Ydm+bhsTrQk7nzTcjDNfMWS
rBLCl/I+ImBp7Y//zgh3oM0ym6yQ3at6impL+La2YKx5v2zjbL5wunFspScRX2vj/0QN0IhBbllF
vqBskoDWjtSi/Nsd/wHY5ZzPndrkTvVkpnM8G9g9cqe/RBum6AtZabfZ42xFiMbijFbkHtzJxsjA
fx62M6hMCDqN3X40Aqj/eK0k30YKcS5vq8g/uCO8lmFTZCwTicf0tmHNXOlqTv7/B1YRsE43kssO
4oyQCjxn6k3vx7f0Zd2HT8VdETBISTSCc8Umm3gnytTPTiecWOWxgqmRtCbNQ/VmaW1UQ0BTtVyz
CSr5ODvtE6q9403hQ4tgvr28qefi4qld7lWyWiWRevZEWDvVixXwhXaaU1N1EzXpw9CJtKgEXsrj
B5t4UDOpwObO4WMKVP24ijJnkQUuioRoknbJyCyUDzIuF+3x8oaJ/j77/ydnO0ebq1uZF5IoPUxr
vFeWu39ngYsey7RksVTCgkyiXaca6PwL1vBfKtF/N8x5CGBL0v989cmpY7dbPa1woqvSTQ+J03sd
GmN+RByK97ewGn0uizt1OC5qECJHav91ihswng2Wn0y5R8sKo0QdAAqSbcy3cSWCJbDox9daTq1y
sUNVqhyMuwj7U6L4+oJHXKsEQyQHeGUJLn9BWKRc/OiVNFQsVu9YVIzHgdlJ7pQgrN5SbdpL4CZo
TBHx+EWXVMAl9qdLAiawoMQPlzet1C7Sx6Te/guPhAEuSOjaIJOQfbMqS4+QdLw2GkH/+LJHwgSX
a4C/KRqrAWtgUgjSS3Slb/LjfNUCsdntJ4bYjH8wpZzLC7t4pcAqFyysMJZ0hSVqc8koOa7bWr9j
cxOXrXynNzu9UmCGixmFim5FycoievHaAvxTJUdrphhLQWGzVjxNI34rVXfxSD2B5fML/Lv1w78s
WlpLRQ+c6A09Nm8hnmeM5AhNTyc8VA/DtnciYdHp++z212p/2+Qykbxl2isdNnVs9H3edo48rtsV
lIcLxCZUivmBqIGGPd21yy9QWerRVaUcS4zcqGbu99HkkvFdrdrdVBc/QLVFDfo+GKZdGhs5B6uF
oo92k2WiZ+z5i/D3r+biUl+lal6xJplyMALZmTEgCE4PZFGmJ39ghkXb/YW0FJVkzx/e33a5yNSv
NaG5Fmk3cQFJdHByzpPg9IpWxgUk+HcXSayx2WLIp4oO60DcBWO0LcbCo5fLDnc+zv69Gh79pbeh
Ct4efPtS/SX39C5drGdN2yWDIG0R+DVPGATiRc0AyAa54FAfZ9LtVmh+hCJOCpEVLihpKCemdICV
npa/rEV9y/WgxMzU5T0TfB+d+z5dBKq1hQUhC1x7hnUd54/ZMGzC/pi2RGBLYX/s+0X49wfiiVHU
Zp5Jz8pEk4O5PyPbmFHgsrE3zdH9DiphjWZP/uJmxBmAZ4gphBj+pxL8SaudB+aDKjbOG5bhLDvS
v//1OAJFaLKfIPPhNO7goggQVJ9tIMqzBf7JM6hITa/18cwsK8a9LKf+gLlBtbU29bgI7pazsw+n
q+QvFxCZa/qKrR795F6rIH1nlw/aS4fGP4Kw4S5AVrvjsGdCz+JxWUFcMbg7p+uXITPYSZRWNZh7
Czt7f9lvz6KNThfIjs9JKhyWlRqH6BvDl4o3jKBT4pUPhrPaWQDY7UOH9krnV1vVFXc2BCfT4O6Y
tVlUKxqxunpVnvUm3IO1G+DJt8srFO0hdydIJOv0nN1kFALPc756uQgYLrLARf9sGf/fV0KiSOXF
z81/Fyl5JpU2R//ZYJEyS+qbGsg6VT8o+ce/2igeRQ+2KUsd2LFqgOvEDVZ9NqqoQyzYKh5Cb6I8
KcXsY8i029U9YOuWAFApssCF+4Zqy9gyC6muuDkoxDWRItZZt1WJTFUAxwnhC4O9lraaKeGy17UY
He6tVH52w/Hytzgb4X/b4K/gQdXJ1LJKJ41yMBsFswrMmzXao/5mWcttGt+ZUEm+bPN8+n5ilHsh
ZGG8dPrAFoZJX2qrDsimOyRPlluA01Nz4nuUNWzwU1G3eL5sW7CnOvfV5NKaqBXBdAHAuwZmmXxZ
IdkoOEbn0cMnK+SiuZSXc2IULIdnbJdO50S7ckMDkG4FItjU2UvqxBTz05O4OkXJqJWhpN40oBSW
q3k70MwmQNTNtVDZh+3Ot3zgxBYXw0lZpUiwsXv5vntiCvOmN+9Gz/BbR9zVFH0qLmp3Q0+WhgG/
JQNSAQP4nIrsSU2Jd9kjzl9MJ4vi4nYM2S8N0gPaTfi4LF5VBrKXYW6peOmA+e3tWN31b9pT5ufX
ourT2XYHPTHNBXTwdrcl6jbaTdq6LYbToAS2rcBuYDNaW7W24ydgqmgg7fCqLZzcS9zhWXgaRfvM
ZZTGmKdgeMaPoJvBq3ElU7L9CzYKiSjNGQP52Uzt6l2w7Spb3AVn4pNL8GqpVhPO8iEc9QzIWqkI
VGh+3oCb5gedQ8C7lsep+dVJIFB4W7LXGvz/021NtqD8bOK9lrwCV1qFBggh0N+eIi9uIAInZ25f
9ECG4yWRQyLgugm3cqr/H2lXthy5rSy/iBFcQfKVW6/q1j6SXhCyRsN93/H1N6kT12pBPY2xHcfH
fpiwqwEWCoWqrEzMwS+MN4gzUuQXLd2XYEQyckjMqaEbar+KAQPDduSBF4yBJgAoq7xKgzbsNsMQ
Y66CeS2CcJZeW9GLmmBig9kutYijKj/AxOP1oHKwhi1jV1PNnNzEv3VsBwWCa71TSHsb5OSDmgHC
uu7puqv3lbYZlesWmtUqBuai5lWLjsV4JOqdYirgiKjdoujBXRY5RRk6PQgy6rz3KbjaQDruU1vH
ONBDBM6wxCyftfwJc0rhjBnK7F4imJZdduqhThsvIoqrmH8p8m0ORXjokYQ2dBWlv2xL8Qv6kALC
ZM9QUgDbvK6ASVVvnRZvPg3EEyXQAoPqjgqEL/T3qEldG9PMVQ/USwaB4LhyDUbWdJgOdLJc2oFv
e2rTGVjucHXZVQQOyj8AFCWjplHhjrLUeKdD6Y+o9r1U/Btkwclh5LN9dZzkEZoR2qEMMW4Q3pnT
US4PdXrdWCDTsGfRLXg2gfg8/IS7I/TKTCXLgD0CJVgMwqIJA6IGUCPd6U/MX3AiouqB6OLl03y9
TsloL6Euf0SfSc4gmuApubso+i6gprK5AU+w4YZvyfYfi0ssdZ6T1S4f+eSaanVmzbMM020cuao8
ObaociHaT+6+AHGoNI3L4mR8P0oeqC6q+ogckbsphhFeH46wMN/g0FizA8DtsAHHwM7w0RpXfoXP
mGfYCT+baGXcNWEaiYlpP9gF9cpdj4t36fUslNnKVn9axA9Fb26RQe5KKMe4MDBSqx2qXAYrduiZ
TJA9n29hffoD/wiYiQa6GXNZExCcE4qM94lHPeiea7MjrcAP4xUPoo0UpEr8o6DWiA3tOWQUxTyB
7+iFsV+5Qq/1XGToLGjoxNv5qVkzpJGeVVideWz2ZsDWNIgOFo5W4/4BNlSQxPNTs+bQJn0oYV24
yw9WrIL0t3XS7DCOqcvS+y5EvyQevEF51br1PPzQ7FeSJiCGA0drXQLtM65Khfm1iQHty6H7/I6b
hmpBMUS1PnKvk1NfS51ktTKS02GeIPwK8QoJVy7qlnrTCEyd76Orn7a4U8LyaaoyGej7qVlDXR6P
Mo9u7AfpVTMcqCD8LF5Eg3vLef+ewXxa5I5JC4GoKoX+xqGtraAG9ZY0WiBPDl1dAqc1e7q8l79J
VP8295FNnmzmWJV9Neowl+0raVtjNPxNfqyCFtJijd+rqNauws6njkydNBCFhN8c2E/r3KPNLltq
0xjbi4FIjDNcdaDkjJ38hnrIG34pKMSDYv4PYtH5oPtpd3mTnKy6jPJaSgnsKom0LqYahf/wmCQ/
L2+uwFF51T8kolBNWUgEkrneWMm7kaGePxCMdwugRcKvuMTek/WAOBvtihFHwoABJyQOODjawzgB
wA7MrWtAIOs+jlYQMnkH+ZZ/eZnnA/vnZnK3cM/KDoqRMN6xwp3k59IQ3JGir8VdwgkpKiVU4aNE
bf2sf69G0+0m0eWxfPMLB+9D1P5kD2PAAqw+x9eKNjFzwzXKOy72UnXye4zY+8KpjKUneskeF1q0
0OxiGewPgMuQLbmpfXCTXSWtp4OcRvLbYPjVPmOuHpSfB8PV/1IE5QTRpnJxprBo3QOwg/plPW7a
LrCldt2YP/6Ta/BI98ouR5VS7GnTqD4I1TxSCz6bwPl4TDsEwHVqxljGBEL5UU03di6wINioDw7i
E79I247WXQv3Tu07ZbiWhgdFqEGzfOsLvqBx55fhQcQs2sqIg6MvoW7FHOk2q7cUktSVn9+DqzPI
74p3tV6JYImiGMxr7qQskqnZzy3KSmQF7m7PCIxduM12+cp07VXpgRtPaHQJ7JcWzB3ppm5ZJqUw
2oJkKujBHxy7MVTA/MwPg3/VY/+8xDUuxZ6oMo2yhpOW4h3bZqsaSvIT/W9B6kPY88RNOoZR0jqB
m5g66APB/o35gz4xBAmJyBm5U6tBiS1vC7i7OiarFMpwndVAkvH98rEVWOHx4nGqaprawArVp40y
70CAv7HozWUjIsfj8eJTD+Z2KHaDbm9b3kZuecN2kK28GyD1O3ogj44cSG2JsmjBSeNl9yQMwUiF
hohkI+yNIG1Sh+kqr7dxA+A9VAXaZiVYpsDVedA4WlQak8GQiWXOyKxydKZGkONNoLoRDXQJEg5e
D6mXQDfa0cXRTTj6tJFAyl0ByKeUD5cXJTK0ONCJs/ddOEfKAGdn2s+6ec8lzQFuRTMEd9T5Bubn
yf0YFD+xoyXmoDBaypiUgmTmk8Vc5N9etVYhAeRH6woat+CUwRAXklORp4gOARc1xnrAy67CGnU7
dBWtcc3iV5QK5JOX/8iFOKhzSUA9D3KqEYyBRtAGNWVMgiVXNB2CfFiFItygaEFc7MhtCVLuKk51
UYF7ZKzxdlJ2syyIg7+pP/+dDvLdHzrGbEyWPMqEAHVSyKtueJxCJVBBa5u3D1P/ahDQdsU3MzSq
GiBNnesWCn9AwtlGvzJq0KUlr0NWv1x22bPTb/anL/GADU2HSAMzEW7K0Ws2BQ6ivMkCCsE1Zct8
G8V40fNG8HH5vpAkJRipWN5WsixBWRDkxQqEZeuXsbth3bNgeUtl74In8ZQ2ZqQ2WdVUAEH/r/ZR
BRM025kLgoOPwse/Y6g+3VAuaYnqJqNzCov1L2slx26NblvqTi5wm80BigpCXJfwE3JhxxhrKR+X
WXhypdkOWHt0d/mCg5vvQU81IXn4A1i7aGO5VGVMu8pUZhgdMmtT2rVTK6VXxHmgSc0mTewVbV8q
4H/IIKFiDeIJC3dXLuIBEOS5BheNbH1uhobBl2JaOUn1Vmf3AgcSWeBCEQYfmhiTCagEgMbHHwsf
9NcA8Kt3C8HBK6pML2I21++3sapqigIFGoPoBuSjv94jTG7QJKoopE+1yokn2alScEtj6iJjWtBo
o6O0siCD+r7Mrya5z1n1DC1UCRG3jMYru80O6fgv+FS/2uA+lqHORS7lsGEe49tFNXOAUme+Mbeo
j2PAWdhtE62J+3SqBWnYLoU9KFz1Lno24PfG5IWx6h5BQNk4y0yhsM/4/Tr5ukjuOmkzrQjjheaO
KlAWUneKmW8JY84MXVi1Qu0Kn7GmgwN1TXduO9w2qx4wp3TQfKqgl9SDWf1oacRX7E0MyUTQs+Xs
VirA11IlYGCqRfnm90Tsyw/+9hhtoYA+fxBEbcP1fBX6KSgXmLuMNYgi/5m64Vdby285SVz6ARRs
1sLxPLogDNmkvlU78TZdQbIXXCL/qrH91SBX0VIMW9JAqsuOepv6NU4ORC2cro5Wl6OE4MB+ewyP
jVmVBkDSGpQlJ/KWxJpbhH8xgC7CLl6VQszNGdTD14Utvn+yk2VEojilH4TIILG6W4g52M3kFz4N
hYI939Par7a4cJSyJgcscAmy6M4V0eTOFDoGEgvGWNSp+54bfDXFhaG0MIk6mTg9OWmhiwf0sbbS
bXlTmdGVOouqJGfw31/NcREpI5ZFVLVtj6R4Lyx5a8gmhiw0TzGg1ANhUiDOR4WuSJIKHOZMCv/V
Mheb8ASGIsKAheqr9hXRCdoEVo5J8gWZw1aAIqhP5k14bW6NyZPXInVtQWTUuCAlo0PYNHkiH9Pq
JyON2zIiuE9ER51/LBNbk7s5QRq0EExjhtUdK1ybbIXSSQBZZtsTlTPOpEFftpR/OKuylZe6hi1d
KDRCyzODhTAkW4Qg4+sl2qd3ItSqcJVcfGktAN9SzWJ4xcbrVtstBNo6JknWGphIXXltesMocB1B
rOEfzgpjRJptnHxrBu6+cYDjcDHb4imEemCbnAohXnZZxNcc+uvGcrFmTLQujRts7BCAoE/6IOYw
/SHC4B2k1P8goRUtkQs4s4JBULWFe0KH2YcYgKsad2btV8c8dRZloDnQfJIecxW67l52I6KqFcQ7
/nltVqFkJcsVHqY5Yvc+pIZb1O1VCsjc5XtDFMZ51WCVDA0SPZhqGrSypgra0zgeGuDPQ+HWVeLJ
qRKkOvOI8T4lo6CQoArufv6dPRa1HGsRkngK7SmWz25eWps2LcBFuSPajaHQoKSmX7GfGThQVQo+
W0Brhhq60VkYSADxKAhcmZI5tJ2CxDSDhIEF9fImCYIVj80cbbNqyJKaMrtaWYUajIZgyOnjmXDB
w/nHeT5QolWGzY5hwnzMULWE3qqjtY0NHbqFcw9lFQmcYk3DNrOeyiC/YrEnM7Nc2QQjoGUNBj5j
nqHXCibpatQcJTGdzr7TqPSc1hKY7QsLAySSNIM2rUyOVjUlXlFMt5Ftac9JNt3OYXMbFfq1YZWv
Vblg/JVDDrm+Pk49ld6Y9LamKHdDsjA3ftrjY9n/GI0fmXKVjoarQvtMibwSuU0arsNxm5t/2cVD
2N/Z8e00Q3/wpakEBQ3BV+HrBlQby3BKY/nYjIoTgb2SgRfu8ocXJAN8oUCdMUevzYh0pWE5ZkVd
puQrRdP2UfaYRqKzKEjc+UrBNKZKNNqFDCTST8l4VYtnXfvr8oIEcc3gAumUphZq4UgTQQsMAbhN
1lZO194NoJSaQigawccuGxREsg/C5JMsES1Cc84tHB27GkInbPa0lnctoApWrQlMiUKZwaVuoyEl
XSzha9Er+wlaGVBcZyAcmf9kpl5wI/HPfiUb29oYUADtAkhm+UXQ/VA3E4ZjM1+6LgXKNKKvtvz5
ySZC+W9oqhrGTHY9a3ehsi2bA9GWXsbsQYRLEO5E34zLzfLeJkquwEnKkaxS84Cb10OxxSmoCMYh
OMI8KhQ1VlKlyxcrWLZm05pIhn/Z/0QWuPceibLUlJaUTNbM+7rXb7NBFLov5yY8klCraG7HNdJM
C0Ia/TMEuLr48fIizpRuv+Q/PHowUnQ1oRYcoHmbb9MZ391RAozT7IZdfAWCzHBF12Ng3zQEdJ1p
UKxEgVC0jcufn3hgYcZtLqvYRlPRAwrxNbuuBKmAKJMlXM7VVQxEFQw1pyVf7w/J24KQBD+vNx3G
P2BEPu/lOllIn0E3zssH5Zo2p6pVgGPSuJ2grmNh7Eq9ppMtuEPOH95PO9zWhW1h9aMMO7pOruaq
w/aN0EcDeSWxPMi4gFZ4Fjj9BwXY92zi0ya3la0p16yCBvkHVWjvksOAtA79Y2i+APAOUr3AhOiu
5psuQdqQO+bBaT01yL35R/GQQk+j8lGAUdzEkdePov7NEj4u/TguTEsAbhZT0YClGfTedQ5EdM7W
LGwAqgLaGfTyHbvuCtE4w28yzc894V7aIUqag05D6PC2ihN3zB27PKBlvrHj0YlAU5wgxEGSHpNp
lWMa3Xbu9kUH+QsgqvNNDk1CTS8cImWJO82yE+HhQ637ywd9+S6XtoYL9FGRtz0ANThm4fhQkvqg
908xSwTx/Tcn7XMruAAPDoVJCSOYaf3Bi213aX5CK86RQf9/GFbilt35POr/Dao8DUFrs0FKFBiM
tWSVQXohtOtDEzYHGpnXhTDpuLyNKk9K0GSDRCSlxDu8+2tg+7DGaJGuCA7Zb177n4taUoSTmCiF
JWqiEqw0Tws2BD01z8xRT2YuAN2Q3qmENOq/yXA+TS4tkROTdA5HZgKjcQx76cDMrSbPXiknTtap
jiYdsj5cyYgwXZi6ikQFWcj5O+DTOBfIZEs2+oThIw4Jux66XZg1N5fdX+CYqszFrWX6lxYy4tYC
twl3GarlkvumO4prreW1CKV+OTKrMheIxgZio4mCQBR2CUb6Me073rBs281XdD52pigVPoOrWG7x
zw3kIpCVA3Q4aHCYzpOOducWmwW2ypgH+ebe6/flc/wshndfvudQg/rqM6D+y9UYw5dHCfrjIBsr
CsnNrfdMTrzLX09kiIsqGLXL1V7Fxxtm4sa65qrlVU9AitQJevNnUJVfNvKjqHpyDNK2HsZOt5f4
NfvkdThGYGnWHWsBU97rQeIvDbHaFzYPBCfg43ie2CUazZJsxglo5WRVgd2+xvBRr6orahberL2V
JQN7+a7qs4OdLEz3uVPUP1tNyBryvfX5dQO40FO0SCqaElVj6BH1j2D/dK1rgue9O7yiiPMnan2i
pXORZ5hiw+orJIBz0e6UZDvluhNNP03r1gofYpSHKgX8ZYS6drSyRkwTgaq3kfq7yy4mChAfMfnk
C8ylbJWmtnyBttt3TeaOdPZifbrKZNsrIGbSkr0xpH5ooWZUpoAPm6uYxU+Xf4ZoM7gw1XSDFSUh
NkMptWuaSJgTe75sQXCWPmZ7TtY5ylHVmhiIPEp5kFI7KKedkq6w9OC/2eFCEqFDRWZa4QGWtasW
xPsqUZxiTL1QmgRYaNGSuDjUSb3Rxi02bZLrjV7mfgmFrLJC47EwV5dXJQjsH0wXJ7tnKJWmAb8O
5GRlbGSMFvetfcWspz5+ZHCOMrV/XTZ4ZgTky4H8eMCdWFTztgHVHerFGgONjgn13f5BCv+yLGC8
pGfZwn0Mza8eQ4pG82i1ooD4rYoKamrZ1BVTN2RL1fiZkDI0kfAgCTjW6O8y3XIHJQpqSfNrpXLn
Dm37Ug+K+Ae47cH3avxjKlTO/HJeTlZPlcaAuEytHsfhdWzeqZS5hniETrRI7tRZUmZbDVB7x7LN
XCV8kQmGuWs0rNoKBeFik5lbhf6gaXElzYoAa/ztxHMrXJz7ZIWSakyJWmKDrfk4zZHDkP1fdqFv
KTJngTuJUcbSZkriAYLUgKvkiWPTG7W/srt6XfeCTO7b+eBscUdRb2a51i2sZmLXNrooTfwAwhOX
TtE+HEe3iUTKPMun+fKu4QxyqUFRJfkQtrl6ZPlLVqQrGaOjcTsJtvB7S/OrGV42IgGQpQLbjwpC
WeWtNYJwXQTSAbgc6bXH81bf4V7aj5vmRfJ6kW2Bh/Csq0yyodxW5j2SO1Beugr0Kooj3XS7GpbL
IEqFeobfAiq3Wi4J6NC+VeVu8RgD40AWdAEgtKOSxzQVFaa/J1ycKe72V9o8RxuosY/6C7kpNtMe
bGEQk57goY52BbWjx0WwcUqc+fbyqVgc4/eOo/MvuWKetaiascZQnteVvo/l2Z+IDhwtGjHoFlFL
CUzMMl+2evlb6jzj3MQSiBSFqn3MtWqtaJDoyoPLFs6ddlVFDVXRLA3/5DY07ZNeSfsUJzBPMKkd
OqQ3goQM23SGlo38zxXO8AFP7S0rPolfRk8mLZmbHs1+C8KeBSpAS5uYuR1ANqJ31fdnKmeNi9S2
kveRAaJUdGbwKq7vByRmDLP683gFQIorgdyo7NF0Cieni0SUhx+3O+8zp2vlYnWR9dRSGfY2g8Lk
eKVOa012yoe4dmgA7V/fhoLQsSjd5Ebf5Ucx2PtcsDu1z0VyklVRPSjhAGWq1mEgho0s2S2N18se
9D3l4DaZC+JplWLMoGmXgIMizho4ffxP3pgrDR0IEcOO0BoXwa2prwamYVOHYPYx/HRcSCvYygTL
CW4LUYnw3AH83MJv9SIDFEGhrkr9MTJyj1VrCiLQ/7R932pEVZ3NWcFSDMVCWh1yGw/0nq7NFbTq
/fAoQmdddgmVDyjFCNZDdF3VIzimIQ2HeZoETBZWthYs6ly4PN03LqyEMgIWI/hKxb48zIcOhU6I
QWgJJNXBseghcekONagdKzd7KMGK5Qrsi9a5/PlJmMlbdJXjuMSmuvK2fY3Xi4hM7tIAU6N+dZut
xWrboiVzp72yO0tvoo/IFq61dYc+SLRuVqKYdjlgqzJ3qHuCY90q8EjDhgbR/Gg2mRNnTz3tnC4W
fMaPicbfR7BvJZumRq9/1LGmCTzTDH8HVfgyfYjE6Th65jY6pPsYRHGoSS98anJg3Jgr0IP4YeEo
z+o/h998CTUQZv36Wa2GxlZsUgWflQX17QLR73B3hM+q8wdFToET8dWdMjKaSZGKHtUdJehvM+DR
ui3K0886tJf0QF6ncSBK387lUicHh6/s6Eoox2aPzztOYHTJrioQE+gDsFPNw+UjIlocl7RBsXnK
pjwajqkMxHEMbuXxUAKkednK92bH1y/2UUc5OYhaGeaaPcKDlgpZ8aysE8927Regeg6Qb1tBQIyA
nwDkgkfqttsC2HnBE+N7y5L7BVzGEWq5FREWq/gFkPy81n1tF72hy1JfSYcFP6X4oABdD+8dZFZT
Z1yLYtH5jTY0w8RfssHzyCAGKwA7U1yPUCgYJ2ioMb8R1TS+wzc/VvlphfucJavNtEhgpbJfiyJo
0iSYFUN2SPwoRblnzumIke9qKRQKYu35K/LTMhfqx7EYK1oA4a31dBMy8EiFlXfZi86m/ar6aYP7
hhDdneQoiu1j9QQyri1dDZsqqF3MHmyMwSNHeztcxcd+zUSt4PPR9tPw8nFP3Bd0P22XR7l9NI7o
bNh4dQPyV95MO8B/OweKrjamU135vnlA/dMUHB7hsrkrpZMbWpphC+uY2Bk2kuKyH3QDbW62yjfM
76ADNu+yd3CgGqJEXeS13DWTaSwaDR3+NKDPPoIdihlpIGnhf3QeLncEqsmEWC7CndRHXtGuxiHx
Bb4j8k/uzqiqPk1IjVRggKA24MXTfiE6S/Ho6CH3su3+gDzie0fu62nkaWayVM+rCoLvII8Fqepw
XBRxpcelkS1tk13sgbMjECxzOeDfr+q/PZVnmSmiaCRZC08NH8Pb4jrdQsb9ITpEa2gDCqUgBN7B
E81A89dAoW+JaX23Me3YVaCq0cvvl9d09stpBiGGalrLP74ePgvjcYNilPpRabNtPsoBIYUAunf+
hXhigztiCWrBBGIP/TFUZK/WgGnK1F8NqVe1HUEZffYGVjpMl9fKaL8O8j8mGVsc5cQ8d8ygER12
ssnso6I/duRq4daeRbJbom3kzlgsyWpcJNjGmh2tBm2JXgSAPOsOJ6vgjthUJSijg1QbL0Cibyn0
Tiwj9S47w9n0+tMGf6Ris+oB9TEsFA4WXaZu3fl6oIoVXwW7xZ+jJoMoUkb0/gg8SIVbBvrcz+FS
YnKzwzImOe9UQdFcZJG7umcLDEXUJP3RKrrrFqUAZtxf3juRBe6KprLSd10r20e5eE/JHbSzBWH8
O8XbVz82l19wck+2yFuZHEnRDcj/7mvIU163KAKApMQriIMnJqgFF6nSzBVRywhcz+RiRCuzwhpI
qx9T00KTzfDjMNsYjajGca7kf3JOTS5MxEk1lN0MD08JkR29zTAQU+4z80eS15hW6bcj3Ub63Tz+
nORmc/nraWeTkBPX54KE3DZxXutJfINhOXeURjBJajeFVNGtNAytI9H5IdfnjWIYN3o+PkfWvurU
X62hropCWY997Mh95BpQ5mmjNMAg2N2EOlhDb0PtXjHCfaVMfguOdSIbN2SatyVrdzXLnuQmX/cs
fszbHDSoVNpqenibpVCFkBNqOqQKRe/N818TIiiKaoCljc+VpbYnGqgsUe/MV70PTuArTUWXzFF+
LFPYKBI+Liobi4Bk7St+daAYFTpOPkaJPdE7+/yZ+fwp3KmcUtU2xna5fJrByetNDUj75e/6m7vn
0wR3LAuSoXamm9GNhudXn+Q7kuZ+30OVNFzp6mZgqgciI78iaRCF0uqydfVswnDiVdy1oDZDbA1L
0E72EzIjM4indVM4gMJ1kjdgQvNhBmgZWtdLoK2brfaQWNegwqjEBDOin8LdH80QGmVqRfFN60Ps
EiBmD8KhFXSV603mp3+AnxCcKL4/M8wdtSWCtS84xNnXXWjAGpKLGQZ3v9SnppdUcWQLZJiiePUd
e/MRKf/+6N/mI6ncjGZBopt+W210H1Up/38EnLGEAS3LIYG8G0z/8scWnCuePYgwOy10c8C31kKA
IxQnNGOnbO8uW/kY0fmWg2qfa+ODsZb17dTjFij1/rWt36M5W4dFdDWwYoup6jsta9cxGXYUhHWG
ch2Hd5GCSpE+1GsjhEztPN4ZVNqUMyj7+gyH30pfjDD2OqO5qpmxJ6AKnSiaLWHyRhppaxjqpuja
nz2AkzMK6RgHc7VhcuYRddSE7K1C0nbJUPXObOTqrmfatZJiPr/TIOk1h/qxInEw98Nb1peoUKKP
A+yliMBDEEg+ILInVyMJyTDGYa9/EPTL85OU5t7lfT9fEz/Zd+6CQNN9booMPoXpbqCx460+4nVK
wGiJnorsiEKjyJu4yJEaudLpBVYkha+mfCsZQKMykZLe+TfUyaK4oMBKXa+0Hj47BN1+VlfD/aIL
FLvpRn+Kf+qQFBbjqpZffsGB+UnNVp3sLImxkUvvdNpPXnONKpUrtdhM6kyr2gOuKqhcephFklwC
N+FHNq0x79CQnvHWJ/hwxbsm5D49n0H/fTp5YqMyTUFuYmNDp4AUvxZi6p2yliBl0v3Stul1d8DM
CHNb1QvBF1q4olaKKPLx05pxFLfqKGOFCdphJVuVk2t5la+/aYB3l4XTvLcSeEpFI4yijV3+/OT8
Aalaqu0S+6SqgnDbpoLEpeD8nb9OPneWi3vRIDGWy8ivh/h2mKIfiVFkmJbud7bFqIuj6beW+qNt
6+sq0QKliu/mOPExyuDkevwyAA2O8goEbsdadMkvKcQlh+byVrsiumrU2PPW1xun24SgllBX8Stb
iJ9RlYBHowpiQX1zKYlMhrNg79M7EWBR9A24AEWAFWYM5OXHLr+Xo9t+/Hn5C5wv8n4GC356syTQ
ypuUbInoqFXVM8PcoYRcYpCeG2sMElpetS27ydMrbJ+jgzddMcxHQ9cgPGq+VNUhrV+J8ZaBgges
FbgKRLW877zzX+99fnSz1gYyYHRTO86JujPrPHIoQG9OFGd7K9I2HcVYuN64oI/u5k0ar7LuujPu
S9x+cdQ7KaqParrP49SJgZOp0MNWO2SNhWnhxP5gxvMs4d5DhTknt7pZiYrogtjBT4WGdZVRYxj1
o4ZKpPlEfg2xAyrPVX39P+aQZc58Gpzqp+6r4LHY1atFel63NvRtemSv+rpwRa0F0a1nLG+2k4Nt
4bZv1BROtVRHVTeCP0dBjMrouJnXteBpcr6Z/+lh/ARmHSpSStNOXzqKbgcUOPoyQKAsglRK7tQE
9QiKmSeDuOPPMhC3F1XBGeKHMsfJ0O0ZZPg3MxLHyE23OMAQhR+vpQMG70jix27vyd606kKwh1Cf
XE3PY+KCtVYQ7gTXPz+6OachRoML7HsoHbpya9ePWS+AaIpMcAG10UmSl2SJ2aPp9fO2qxJHt98u
B43vGN6vR5If0+ygtp1IMqyMLioiH1CpK/2agFtQWnUHsbCXaFV8FNRTSUkM2LONtzzCw73A/2tB
qUJkhEvOutRI6i5FCjOHNxMEC5mVu1Ej1GgTXHm8IFzVZqNGR1wskeokGPvOnf5lYd57m1zSu4Vf
PVS31hESLf9cHu3rV+NHNaWQ6fmgIhQl3bbtNMfEeVMK134XeIdghbxqQVGaSqgvIU9fFfYqvZWh
gga+q6VxkBhBvTe2YewPB7lwIl/I1yRIRPnSdxeaUUGXXGkK4tjFpJwXeQBnSTVeqAslkeZCable
iDwKx3iOfwjWLog1vHRZmDI6QplNP4a/ss2E1e+SO8vLTId+ZMClkwfgG4faj8CuwHkJd0KkqmNy
1n+EdHWboq2wr1FGXLa83mgrnEtgHRDaLlsV7TV3YlK7yBVwj0U3aR4GiqoHfXzVSvFKkqGFEdkr
klYCi8LKD/e2mYhaVnao9qg/zO4CYwq3dG8AMBVtRYgf0TXJF85VFamHXcY4L5vkGhx46w4jluO+
Qc0MPUvBF1zyyQv5Jl89xyMmYrauWMcWYq4oJU3F5BR97BYZE1gSPSf4HlSdSaZGqILWYb0uUElp
QfwEBXQChhtthXpz6OZ/IFn4USr5tkKTWFCcIssEFZd1gG5uJkop60f1Zv4VtgDdOM2+B6v0W8rc
+LadPOQ/eC9+0BeNQd355b2FrqPlJq8AG/waXgHM38dXxoo682a8i8Sv2LOn6OQnLuW2k8So1mYA
gKdZPyLVld20XBFUtjAChPeW01ZOeG9vp4fCFQat5b97aWuWx8iJXVrnhhEnsLsAAU3VQ00g9Zdv
IgdSv9fXIiGEs0npyTqXKHZir54aFJLHEXeQnnsJdHeLcZ8aj3YXaPGrCSUhTRaKFZ8NFic2l70/
sUmZHds1xa0wBNlmCIH9RZm6ddvascHIvnDBb9o9bbx+oz2AJuXfpF4n1rnnXC9HskUZ06HypIIc
D5wzwHYUoorV+dLLiRkuDOtm0avJPAHScUdu4sOwX2C6NOif6hjF0RIFeBF71NkL58QiF4P7VNdn
KZ/0Y8YMz+iva8ATL0f5s5h89cQEF3P1ctaS1jS0Y6Nh9iSD+sjQGLu6vpvpX63+I2L34wQtiTpx
OlaD62gATeJPCbMB3RC7TQiCJfOpqXJRGBM4lC1/dageZcgUM07/e1dIb9YvE6emWrUryV9KeOW9
8jjSVYGyLSokwmTqfA78uSs2F870qTapgd4Zbof8kO7YGgTbprPI64Wu7IRHIYbv7A1xYpALTloe
xQ1YPetj3YDvUq4DOWx/NPFNIqSGFlniwlHShVnLLAt3kV8XKy1It5I73epPamBiUkD56BphHlvw
VBZ4ss0FpSGbE6Ue8D3N0PbD6aYJRWflfLP1ZAu5GCRrpOrNkWhHECJD1cCx38A+1R8UfLvOV4qV
ngULeljyRDgs0dq48AOd2a5Ie6ytCcOVkV3lkRxcPqWCq8vmIk8sR12dKQhw8oDk2r6J1cpX7f9o
hAs2oEgZGynDFS6j4U60q2qRbK/Nv/7bUrh4Y4WNHjWgUTrW6aYOQyjL3zbj/WUbl11c4ekMKiCn
rLbCSsjIHGuqj7S/yirt3qrWlw0J4gTu1a9hSlaMJJdrXAkdGvwjJp1jnKbOyff27HQv9CBCTQrC
tcIj1UEMUZuJPeByR3uSbMNduoOYU/oyrGM0AAho+ZF4OaU3ryWMVQk85Dzy7u8jpshc7IhnuSDU
gqcD8ryRwbsHUtbhdsmeB1D9hdm+Bvnec9xvyqM4iRZuNhdD2nzQxnbCZluDt6S2tUu9Ypc/SVcL
QTAE4DaXv+752tLJcrmIEoEXdh66pP4opaXrEcKVTkWOGszpTiXv2dp0gTMf9507hW7Gtqm1rd5t
Negtp3ko3kUdpsuBRuEJERrdzOj/kXZdy43j2vaLWMUcXhkVLMmp7e5+YdkdGMAIZn79XdDUPdbA
GqHPmdd2VW8BBDZ2WHstE8jzUzY0YU4eHEP1/+WSOU8Dxh1CFRvB6uRZhYdq3gI66yJMMAoMvAGk
PA8I6PyR9b5D+lA8LK/jofxJvTQQNUbOpd9/jpsVnhhhaNdctwbc4t4nR9NwC+jS+fUj3UonCDw7
p6ELh9+yB97jRofsUApicYjtauHkQcdpeutQ+Ow3ZJsfjd8xcjsn3zrtD7Sxa7epAvoG/Mf4MuBl
sL1J9fMjNM+tSA/NvSTUzhD5I87nGdnUOpDy1k7mWt41OgoH0FilFfFjoc4J+z43No0H549SSuOp
xQ2VAORefnT6D5AUztljlfy+fVJEhjjPNyS91JkzAhYKbKqq/SB6FzRdHdIs+RJ3piDCv57WflzF
czp/kWAkdT7XMosfznDVbuuofrub95nXBxWoyV5wGSGKEIkOocjfnn3Shd3eIYvRg4PxlCs+1dxp
lzyufuWT70A6F46vP/W/u7tuW4bLniH1b++xcNWcx7MGp1GzHKuOvwD3Q74AniClPqARoYOF69pL
EkfyM2o/ou1mX+/WMeI8n5atQ5VYWLYezXfGnhWbprDbjodJOJTEDv8tU+zyXOzwrGW6Li3nguJ8
14TjRovIvSokkxH4zvPTdmHGsGJZLwxsJZXGIMYEZ1FXgufxervt4pByEZRNpVyVUzjPdLt+BdcI
QSF7Y0c4OU9L66ah7huFLyMKXb83Z5luX38UnBjRteRcTVcCRDOkWKYeNU7UlQDyxDsVCsIuI7bv
gxmQXcieZ26+UTciaTbBHp/352KPKzrTBrNI7Ql9zS86fGuaxYI9FiThynmy5sKGU/cttSrS4lWY
AuVZi1HL3+g+pEo96BE4ZC+vd/QgTC5ES+Pys1Ev1tRsdAaBkD0QOUOgxZ3fJQ/IQwAD6if6SxPR
gIlMcsFWPQLyl2nYzZIVbapeAuWA9iY4L+x23bh95xDoYjsnNVcLScbtU1jyv8lWaKjlvhQkmFsb
A4qZnOqcEVZCGZTrSLuP26JyPkaVLACKWccCpNGqOwM/gv6IFwco/hYuUF8gl6KYzscg+6EJxiCt
/F44Nni9f3nxIzjvs6pObNisprPspNP0Ut2RV3XHhNUAw7ACspWflnB+QUcq+yGWghBFtOdBw4vd
Nzp1MGLoeyDasiMkQ8YdJAxR1ld2CsTIMbxnCkDV1wfPLtbLuahMwwjogob4uV8L0cRYjdrdQFyC
3rTk0SD+0bwk98PWerN+Aew3VO6/LdeB0uTvHt+S6qI0FIQOpbH4kwl3WK1eNWuB4GwLXhZet2JW
VNKVLKEF/n4JLP33NEPY59w7cbwOc75eTrYzfUnVqKgjq4qYht7wPyGYPnacF1pMNBQkC+X88NhB
bnyHJIMvWKjAU2icc2pAhVCvKj5qF0wBzQL6zESMWr+7yzI/3XdPfxAhCBwHD9jMUt2spcTWcHvt
B0BKCoxKHvstCvzwHp1fxE+a1/+BXodorezvF1cmzTOjzwasFUwMbp1WaPXJkWA/mWe94RR5ZceC
Ykp70FuwfAfDiyIfq28s1WRAglXeNAm6tyIkkMgP8XBIUPpa6bLCD+kRdnL1HckrTlIAbYvQhvos
OpuMwcPYDvckTMBv802wZEHcoLG/X2xrlxgtpKGR6jIhSybG0JoTUhSwpFh4B2S/eshAPFUce+ID
kyZaviracc4txeviLLOMsob9fcATwH5Efq8/gDPcB0eD7a4u238M/dpPwPlgYiwodumDKOEXnS3O
MSmt0k86y2ni+fssz6G1joIy6PW244c34KGU5Tomaafh0Zs80iKQQE1yYgoUrrVbnpkahOC7CjaW
x0/WuZNls46NPc8Hedoricw7QJBCukshsREL4okzouzG1eHRlG0GVeqSfchiUl1dweBE46b0QADD
itfvZL0fpKcWoL6lQSqTgBNOydy++oUpEl+3Xq38+1zXnlkv4TTuVwO3O4Y7szdGS6IyfSwJ+g4W
OG3mo6ycrPhrb2F2sAOz3fwVxIZKdqxz4mmYl9a7r6P5ktMtZFQ8uZl/jkrnjUn/SBvTHytM5nfm
tEFU9+VfbjgXta1SuqRqA3fP4tMZp3f4lZ6l8sxQfxcXxa66YVuG/qADlmSdx89JfZWa8oI3jur1
1wpUo3a/gNDE2dSVCIbA4rFPn/bDFA926yt1mewURWijTTxbB5ffsKurrWD/2Ft1ywpXVxjNglJS
wwrUIvpADdqI7sfdagHDRaP4KIkmHa86votVcW/nnDt9Pzmwh3csOQBVwspdSO519IVjcETep1AF
OzLsr/jjXU9mLozzh4UU2WIN58WWb0gY+62yGTfNJiLgiak7rFjkaa9PxF+Y5N5PIsXyPLfIKhSn
CMtEf1OqNogzy5Pqe7UAGVazRLKe+m1nC2JP4Wq5gD+RDRlU0rMG38cIeU1PeS9RLEchDsJ/CHYn
N3u/fZrYs3HrMHHRPa0XKS9K3I5E1Y55vK+I7Map7FqdFtbdg62IiNSuviAXu8s9oy0Z82xiMAip
1r7m8GFJIXu313S9z3Vhg3sraSel8ygNzKVLXWCBrwkM4l4S9LE3g2kvkFrPQl3sEAfL5n8COV7Y
5l5IRCiZFKs4sJJSPcaF5iZQIamJaDr9/Czd+HA8mm21lZz0ZtyAtF+RQ0Unrjl+KRXyIi3Z0R6j
pngfCOgbN30CTsxl8I36d2obW8fONjo17qqsPg4LuZvrqIMD7sKFFiAiq71+7bwyhzizjaOeaNBG
Oi5tETpTuU+7e6cYN+VshVa2k2Mlom29sROQxEJhvgPGeK3KKF8NAapT4ML56T4rbQrHmHFmNNn6
aYMJQzvMsfaqLr9uH5xzGnBrUzlXJyWGk6la2p60fHosy+YoWb+kRtrk1UOqdNuhPuX0i1bdT46O
OaF560jgxVIeaD+4kpn5mgqZmN/Y1Kl4UGTHs/PvmZQELbB2NXlfrNY1NdVVa+I55rFafvaK7Mmq
kFz4akTzcQR5rQVpMWkvTzj+DHE8bvszuTD9DbobdObBISCifLhehL0wyHnM2AIRlJPhzK+DW9zV
4LgBfkcKqj25q+/K0WU0/MQXxaLXM4ILs5y3TPVxrCcNZruAdKGTPhp0w+R3U0wk5C/dEqZHxMNO
HCRryLyn+HkSHUzOeyIlobHFnkZC+rtiBj9Ey/SLkN7FolrX9VbbxWo5x0m0SsoGGV81KQBbR4k9
BPmcArWiIPWtY5IDNq+GyqG9L3ZsFsZI3RzDOM2DuC4l8q8m51+1RFHWjPnwMtbvrQTMOIsZdQlk
+PI8Sqrq3lK2Vht7ujP7TfrStacBBHKNIrl98rjYAu9wvah8sTOcy6VkBl/uhK/A2mAF0HEL2mA6
mlt16xJvCJeQvnW+Eskh0DCqC3VHURIheNR4qGQy0NRWZvyCom3cqXwcqYhPRmSBC/oas1m1aoJn
QhC2w5jEAUUwn9yhDBbQyAFgo3297QtFBjlXmC+EWB1BpueYXTi1akCm8LYFweXhKX+zrsuGfMQp
UrR8Myi6T6VlJ08KOGn+ZQjLswzkLYSVaIHFpGm6yYnhlaWzSSvFU+LmIMfdS66hG4B68k63ysHF
sBtIH0FgW6xvo1Gl+1WuTc82ys5V09a/vQ3XG2gfx5dnIsD/uNDWdhoc39HvHjMwBKAVwTBc8anZ
0wCsd9se/xQmryKOK0H0x7MTGAve7J7lRurUnjJL9pbpm5alzyOorsi7ggsrWKsgl7A4J1bLWGhm
9Q7o/czFBa2Or/9iOtu6D0V3skWgWz83u3RHQbcpukKCZ9HivJayYGhrTbFY49RAcG8NNVD7sWmj
ktw5oPNJAxFAXJAPWpxjMh2yFpOJSlzRP8RV6eZz4SqOqHzK/pcbQQs/k94tdQx+B6xLK4tdnufe
KvUbaepfFHK0Kdj9uh+xJgrjBUvj0cySFbddB+3Xk0meJMivGRjMTkStLNHKOB/Ur+OUpux5VbUI
86dBoslegWl/FK03hnm32KtftLMoexB4Ppudo4tCX6sMKWaIbRCEbtlwmKGgtVvs1W8ULRY7XDa4
FRiPun0xRDbZ3y9szmY8g7AI37Bo6ZdB2hRV+nzbwvVOyoebsbloKVEL0is96k4st8TG+UTH6wjx
Jm+5q0PIMwoeEFEya3PBEamcxk7lRTsVd+VbDM7e5QCdanTlwR76V7VA1JQXnRfOu/RZXeRSi/RZ
j1An2DvBFLJBIhHISPBw2ZwjUZckHST2sZSm2NHeQe/keXGSd1Bpifyl6JpxHoQsnZHSGm8DiqHH
Loij5TAdWalX9zsGqYaek3hiUFEFK+SxxamsqUNbadopLtf3edAtl9qDcyz0QvKVZfH01ghiOj8O
s4L6YUlf59UMMzP38Q9gYjTUx3UaIp3UB0MD1KhL1rehjY/OZL41qGJ7a0zedRUNxKVTDLdd2zmS
eymPZEXzzBJJCnnux8KtTGmTLrkEUpMFNAsVDk+aBYbVfJ+17ica22VU6cqyqbql8KvYeZSG+XEc
mqNCK78DWNucCKZINLcd7hVzgLOQ9nrbe0Nfvs2JGanyeJrszMuSaTvajlvmdC9pg19K/XcZnrMr
vybOWzNNgVNWXiXdl1a3bTpwMpsHO96t0m8JZND2eN8MISjul+YZ8YWbxb8a49Wo7leCOe5vCyb+
7WEzkZNTRDU5aWjJj3c1HdymszFwcFdIaTgypQ/1EVGXT5XKHQfQ9MnUxbxzCcX6dAEDLdDVVgHI
wp20PGbZE7LusITvXZ4LSCjWseTWCurk2NwEo79rElb9MV2jtX2daO4XOapI0kNrvsfI1DFsoYSY
gRGBcZg//vQSObKpQ5HOcQz+dZ9Ru9eLDLSDjbONMxUzrZ2n9UCPaVa46IhSi5e8+jJWQHl0fVjK
VOBFzw3xWz+Au5mx2WTdyCAsYygX7mJ7i1cHoP0AXf+mPnaMvi9KItQrjSgDvV6gD56z64CNA5Ho
hHxJ4HJZUH7r53C3t3IKNe5ZJ25V9EOmyGgX7dNlD4rE45B8m5EtQ386Xl9EUPLrPeyPD8GHBBj0
SFuNDhooesxI6TbF6BmjqxkBG+gBmN0rn6kJik8XINzK9ku2A39C3XDVfV38Di5rmSCSlqgKWPfb
5ke7Rg1G0+un25t8NaK8MMHFCFUz2YW9qs1JHd/t6dtad2Gebc1+Q2NZoJN5veBwYUv7+ytN2jSb
VcNooFSusgYgiXrbnfemjwGe5+pYfksYyvObfqgDC7GC4Dhdfd0urHMxwqRUU21IOE2G1u4tAzJ/
GiR96YMB2JTWbm1It41ENC13NUO4MMpFDbOZpobBQlip/EKmLMymbR5/0czF1yTD7VWR8OP1qOHC
IBc1TJJK5qKFwd6nwGovLhuUZ4jxNfXi0xpUOwxX+rfPENu5G/fU5uIGIusoFitKc0J+DbXVSGuG
7W0L13HhF8viPJOKyQGHmLgJJmYbQxVO2qX3xqZJ3TLCfC4TMpjftNktkj8QgxedHM4PybUzkxj5
z8nW5K/rNPp0LQMTUlfmBOUvBY1HJ6hVUb4luPx8EGEa5TgoC5acbumdDLqqNtKUc14LESGAwvFq
hUUk14FgqwVfk59MKlB9t2NJYzETA6INJt5OV88xAH3u6kZZv08BwhDcTpFzcDhHZI/gox1sLDfD
rPHxTCvxJflFq43NBnQxU5qcjK3dIY/XXxEyClYtuKe8HIeqt04n13h67eV7qY9hpt9nzuRJ7ZdB
Kz0qPQo2mbm6T1fmI5vgN1mxZ8WZRwT3XZCAyN2bDsmOwT/ICBgGcGrC/RX4eZ7FQlYQBasjznCD
gHsBe3JnvhatvVvI99UQ9eHY7Nyn1X3cVp6pIjUKve9tHKFiTv1Ze0+SZpetr7l534MDrR3AjKCd
/qD/JwgYeK3xNgUMPmeVzHy2Tp1OjkuVe4U8uqMOV2/IWHjYTo0/z42/rIIqmeAI8YLgmFAl6Paz
Ha5tL1PqaAK6ZayUyLBt4AnCeooEh0j0TTmnCPlxYNrakSGk1N+oyax3qrxZjuvGAb06kJU5sJYG
oDWNl0EO8bbx64Cai2/MOcWqrbJpYHj5yRsmn7iOr7nmw/pjQUtd/VVusiD2RzS43XUJGGW2g7Fg
r49EiGDBrvN9PGoqimWoiCmobDG438Ygw31sNJC5zIHmLDCyIRLqEjhIvp22SBCcgNYTJg07xctG
sHsis7q9u6JVcc4QfRE5wSQw6hnG5GlaHnbNaweNUlAXvVax7UrF222DgieO73npXadba4UnfFB3
6yR5q7x61HHcFlwby3KUc8dPzCS8bVRwfnmmjynPe7kGrchpNc1djl5pUhsAMO60dH4oM5H6quiz
caFYMVhDa9mJcyITkhqn9VA/d28vSJQ4mFz0JSsJHUY2vgaI8e9qiPLRLe6Xt/4ehG+BFaB2cwLS
t39BX22WAkYFIb6Z19tLHzeTJ/PIsliOUwfZi7RBqWHXPGNKoH/+a6ZjCqm1Z8nKH2CN2aG84fX5
tpa+tBiRn+COeswNtjvQQrCw05vBz4TCqsD5ib4m536GrKIjzfDEjMscLNYWn1ZwOgUW+KbU1E1x
Y8VWc2riJizyg1SKFMmv05F8fCmetcMqCSliyWzO438MrzJv1C2TZa8iEY+WaDWcR1FaXSHgCEFq
34G0KtlqaSrwWYJ4le9HDYutmBUbqO+M/dwq7tj8VHJRRe96s/Jiy9g6Lyq92kxzOVl7sAn4zR04
QIDk77fdcYq0d2jEnWMoECaD+Tq7r0PJNx9FiB/RRnJuRO7lbuwbJMyZYYW2ariOXggSZdFOcl4E
0fdk9njDTjPELVONQtwyxIjY5razul7R/thKfmIeT1g+zOyDqdGgRHE0RAwC22mefRruwPIcifo5
gq1zuK2zIS9LMhuPjGFvkrF2E1OkQyp4Nx1u56y5rLKMLanXlCNdUAHUT8tUeHbbf9XQn5Mk0Say
//GG0+MH5wdw1xItrdi49Oi4koKmnB7k0H1Eb6Dwuq/p0QHhTLETsWuKvLzDtuLiIizNKkOPCl7e
cNewO0JdI/U1jB4wLChmTtNDj6JcIkyUruOLL04N53jVrO9WnSA0YeJMOgiyKBBv4eCjMbwzvhmC
LPg8QvHP+2vyk/akdqy5tnDd+nAK5IAEBK3c5k4BjU/uGkfn2Mvuuqc22nSeeg9O1aDbthD6VIHB
8/VD/iWrt+BML8p34BbK99tX6PbHNz8P58sKggk8QnBEVqm4yjSEUjVuOpEa9PVRpv/suvlpKl8q
phpknn9xLhqqOx27QwLG8I1yTGrQhkAvI2r/Ajla20aCMpm7F7OWnEOHz19Dl4Ev1zQL4pV/P3Tr
gM4DMAdI7AaQ0VsyCO5XVgLFVH5SQ8+qxMtCjUewf6oAupH+YZh/Tqri9uWuRNWit782OS6lebf2
WzV71FcoiWm2Z2Zv5piBQBETtvW+SO/qJvfzpfPS8bcZH2LdDnW6jeXH1SqDKU/9xUxDs6EuHUtX
L0lE+8nLF9+2DxJ6xI314Myo9RuZ35SvpHjuye8y/jYto5csuZs396Dj9ojp+Hkd2DEcUf8wDZpv
TJZLnH5TZ0YwoP6RHwv7fh4cQaL4D8Wsj13k3mI71tXWYiNxhmtGQFz51RMUmsuD8bhGGKBEsoQp
wC9T54mcxj+8nh+WWVniwmkMQ1dLLRve7H2twO66oLrXd+YD5AXutQ1L2FJM5pVeh5H3wnWi+v4P
AMLXs/SPH8E94Q2RzWGt8SOKMfVj6LQvhbSxevSkFb+riW9K3ye19judbux+dm9f2etv0Idx7g1q
1lLXFQd737RdZCdPSjwKnoTrqdSHBe4Nykie9KuN+VE7iw/TnKBElyHqh5N21lNiQl5OIpB8lQr/
9squRw0fdlm2dfFtG11ba5t9224BN4f8lEzGpquebxsRLY57dQxH6tWpasG4bLw3C2jBWxIOxVtm
eG9z9tNWReief8ioPlbFPTcziJJsMmNsKKbEzVW6Gdf3TLV2GM1wqIpb05R7BxDolNiuMhjbEee6
BjJJM9NogGcwtLuulh802hGvptUBHVfwMGPw8Pa+XH8J/vMz+UlAtFFJUlN2puc5VORflv09rV/0
cRD0CNn+3nDA/KxfC2z2avaws8pAhSbxTs4HV58xuZtVwTrTp1gRFPOuJ+kfK+Oc1bo6ipPRAhhE
Y9yBBW030m/L+DA56PwRkbHrUFjnwxrnoIymXKRlxfVMXobf5s7YpMYpO8RhsrWf8FED/TUnRxGM
S+ATeJWGOenMqp+wqUODdBX1wbITTWUJLic/8KcqZjyVJdZFMbTDivm67qZQZBz8bgu+ECUgPpia
RUU60WnhXFEz5BBhWLEwDGh96/tXOpAv3ZLsoHz7OOYInMArd/se/ENK+/EBOS80ayrJxh4xfnFH
t9omCUY32zL2nOx/U4q5OCucL0qtZFJMdlYA3vJs+mzmItlz0dnnnE+nzd1qJdg/A8Lqsv5gS8lG
aY+O8jILm6PsHt242fzc3lqaa1yyKd58a/2wQgylY0zboGCIlzEhLYL6CI48P7Unac5iKPZqnyQI
FrWYixGJnwmOHj+mVzeaEUOQDKg6Tc7cQXtNQMKV0G+yRLftoLhOIlTjEPhgXucgl1bVzNhgnD5A
36A1tjWU5MzVA3NViopAWKTUbekPR39pgZaUsuWLVYPNUVXdUf5++xp82l5TVTVVdxh/reNofGLQ
QBmLlOBUO1VGux+XZDu2QgLDT00WzgbnmFtJV5Sxh422MO7lfI/mx2lMJFcuHc9s3pJqOZbqe9lK
gjrP5wyQM8z5aKmbWmpmUocMsL+T3xg5F9KeB8Ubv4urip8cJ2eM7fRlVKPllWqMWGVuracpK3az
dD9P23/3ubigsCrBBhnPMDJL0sGkSKcAfb9t4rNj5BbC+WKjreyslZIeRxIHrrEBX9rrWhMoS+s7
5MEcsmhtsi0t5/tY1QQY/09XgzPOeeWpXmZLrmBcTqZN1h5SK/X6WQuzUTjMwr7+3/wYZ4rzymUm
62RIsJd6NL3oZ9pjyEEgK2czLOK+5ucAkbPH+WitWDuSr1jaXzN/TIgBAC2QjACA+k0D3QXLasZg
Am8341+QX2NPxFr3uRf299/Ac2IBHz8ZTYrfwOgR9Bf5UKQRo8U905aPqOoyXw4ZTah8jXDoCFsh
llQEYtKET16X+yFcfk7zrqSljh+iNYc8RRmg2yTd7xrz/Foxog4ianh8rkJxBjkntKSWnuYOfIEe
rRgNab0CVNdlBCI11P3To+I1jpfvc6EQqmihnA8a9FXJsrHsTsSu/MZRIlMirk1BERgTL1Z9WnXB
v7vAZ+TNhSeShgYQFyXuzgdNf9E2JNIhWWC8/EGKLFoe55Cc1ZQTazofKOuHaXsVU3pnjM4WyNI9
aPE1TOs91FwDeAhRbPAp6uG+Keep9Ik9og7pMNNqBFZdHaix0U01yBOMS4FiVbCxInOcb1JHYLJ6
vYA5CXIstg04cB6seeHG6s9W2HMUvMznaZKLr2g5jpPqE9yTYtNN2XWRrm9uHxSBrz0DXS4sFHac
FdOCb+co1DWtx5qGYBrcFWMjqI2yQ3DD0/JkWCBISZp4wVJ6M9/YMsRQHHNv17V/ez3Mgd4yw/mU
rM1oPa8wk1KyB4xNl1/WNdkq84MCqHGzrm42/7ptUrQyzqtY6VyrxgCvItXJwbIOmUbvoKwueJIF
R+Hs1S8+VF4NSWVOsKKA4XFJn0DeJgiVBEeB577SK6teBnbYaCE9KdqhUPNIm1VvzHrBWkSW2I5e
rMVc6VprLBjMME9rkH6TxfdkygMiOt2i6O+Mfb+w1KIApPTa2TWBT0ANsp3p13cte9f+pKss8IQ8
gZW5tFOa5PhIXSp5YBL3ui7eFxPZN2rlD2BtmJVMEA1+ZjD4uwM8S0pdLLGzMQWkqrCZak6o25jI
hWhUnrjgMdvqxYOl3DfawRz+5aHnAplkrFqtpNjYzOmOKQ2NRt2Nxuvtm6WIXmy+UlVg7kg3mrw7
QcEXHKFNekps8wUDegD5TS2ECyAABMjJRs2HzK9l+DCb0jg0Er3340QH3VOTlbumNPWtvUiQsUuG
1a2cGqQgoFrxRrqYflba9/IcG96w5ijNpQQKTXMpeaWUz8FqZtpdUdrHsulhoQMY2MD4/HQaqsaV
gYwgFvtdvVssnev0wFU7mNFdK3dNqK8kj9Yiu1rSbIz53kiAH+4PbbKXlgS1+zycMEOgqK5qx37d
JEEaD7tEXXdmtmb+EKvyjsRW7IJdPsdQRLO3rPl9Hk+m3YRrHdH6y1pu5rZ/tiojUCTbaxKkjPpm
7hXXjr/lLcieEWfoVQm72Y/ezH5V1aPdfO2lNKiWHnjb9zGrD6lTuy2CLUwlGm5FgOZXuu/NhIqL
Gjc+FDRhbRzRnFRyr8wAJs3Qq3DtHOp1Q1uAim/tfynpemwKGqqgJnDkxteVOLTQ55pjaw7KJH3J
e/1hMAf0thZ0QWRbwozcSc1PEkEjRpey/+lZszVD1dH6MXmQ79qj5pOwuL431U2qFEFejH4Nfci4
fBCcUebeP704pqnotoL02To3ri/uX6+O6lhLiLRQCvmqBzVKIaBK+cGmDMQJxOc2OLvtF9a4DFMf
urjVCuZhAji08hFdJ195lL6v4Cc+81yLxguuvjsXBjlfTSxDMQoDBu2mODTmsG21d8EOXn1AL0xw
IdzadiuCEHysMe88uSMPBc2f2l6+yyCCQixtp6x0t4BdI3Xo01BOB0Xf6ma7p12MKcv6+fbPufo4
XfwaLsKTS6mp1BoLnjvtq10+OtNm7d6HRBU01q5Gkhd22FtycW50ahMlA2vwaU7We73YtjMu5/IT
UD0/i2f/9qI+I+3//krwpfjZGGo9GdiFwKBUGYzopHkQLQWtZWGE6FMufrEh/z3WnrPK7s7FGmt1
iC0whfanRTUPCi0O9iyq4QqeXI3LrfqeYrKKxZVKIW+SdBtrP+gQtGDzoROYI+VEECUJnyTuBrYp
7cBMgvsO/x4WP63RtV/YhD64FL10n9wvaDP5Yv7vq8fyo0jH1+TnqStxWnBccm3YxMngDvnvNlY3
UNkVRGefZ9S5r8bdx2zoSaIbWGEXLEF3tH9ZNdC6ODTgUEzlrRqSH8R3/MHreiH98VV3c7FM7vaV
qjGRhhW3jMVxhxEvmS4ImEQHhrt3pMacVq6V2MjuuS/oppGOTrWiJdW65bpfaRnevnpXvZv6n6eI
R1lKKhCWZY0VjSAIQ6IQKcphrgXO5B8C3Q8r3L4phTnPa4Z4TEeosDNCptmrQztwD9ncgIAeJLq9
qusP0cWyuG2sQHCer9ReT6MKTc3m0apfrKrZjONurAtvBR9wkmxXjJ1owMBYGCEdwJ7/L38DF4R2
ZmZB/hGLpj6URo0w2znevLMhT/tXeC8qIF0/Ov/ZZB5kWXdzBewxGuNlimjC9An4s/JeDRL6pWia
ULKkQLBC5iA/BRcfu8xjLnF0qsphbluPhukt27QRg6mOEzj7oiV2yUn4Xa9fwI81ci676BTFlgks
Ut/6MTqRGihA6IMZdwnRGmH7KgYBC64ID8Zcy0a1acOyNI2Ei3REdzNsSkFr+B9q2h8r4xz3kKkt
pZRdxPD/Je76gDX7Gk80NC7aRLbgi3cPxP8xZkpgqqoxL2yOB2M0BO/Q9ffgYzWck6770kAnB3s2
6uQERq5DPByhtI50UHDLRB+H8yxSsSKoZxWi0mo8Z279WNZ2Xfx8+6SLrhbnTpwxV1u9hxXSvjQx
vLLd7VoQDSV6E+nLS1L81/SN50fuY/8436HUTVqkrBasTE8rOmzWAD540UCl4Bzwo7kJtezaqXAO
Mic7gWjwkEovt/dN8HV4ag7FSrVFtbFveiofyVp5ypz4rRwLDoFoIZxX6DPLScwCZhy5hTY62YCp
QHCgRSa4QC4bbLNITZgwDO20NvGdlv+8vVeCK2OzX3BxK7VsHst2hoUFpMXJ8IM03xQbc5EiZjnR
Srjbr03DgFgXX72Ih7tMBWu6UQi+h8iZ8XwblSPryZpgLaU0b+XvVvLkmI+oESTW3WROXlahkZN8
baRK8JWunreLrIW7NhBKW4x4xbUpCu1h6V8SR//SVYIG4NUN/DDC14pjM3Py1oKRvp43+my5RmsI
0nbmtT49rBcmuDqxYleraSQwkQ30u1UdmiFhA8i5Oy2IBZvft0+eaEHc9UF9uC2ICWuWZO4L3dnk
ugCzI/gun8rDiIOURDPXk9oebT0GgPW9tUQzfCIj3AUqm5r0RcM2zWjeBqt8GFvQXdiCT3OuWN76
Ntz9MezYwhlW1tPsbFvSunVBfBSoKt9WHeI369R6q9YnbtO8lKBXtEbql0p7R8fWzZc+jG0t7DHH
0wHnPOilZ6SgQSxLNzV/pOboNVruJ/F9mxxHEC+PBQpWNhiSb3/w6/n2xfninmfaaLM+aNgqCRJL
EO81vRF1IQj0TH6c+n/Ru4paYdeTgAuj3FNtZ05jUnY55xB0nSxatP0Zhjeyj9mtkx38y0Vyj7Yy
Z/ZMWAmDDV+jJjg/5xD3Zmu0Mzfd6ELVmqse/GKBnPchRtMolQOvB0S3r5vJfd5WoV7YII8R5fkC
B8FXnteetkRm8QEGzL8t5F4bjbdGzx+rMj+ZouhHsC6+OpNh5JhIJTAjRgYFL/lbBjYEVIQ9mtYC
//2ZWZLFPR9b+EkcAcIIrczKW3G+ATVUPHk9aGOXvbmonvzS/B9p17UcOa4sv4gRdCDIV5p2aqlb
bqTRC2IkzdB7gu7rb1InzqoF9Tb23I2Yt55QEa5QqMrK7FG9BR/dhqyR5jb461z/CLUbh91we9s6
r8TTbYhr/8+cDMJHCXe/oyM9PC0gnUkt30t1eKUy0IzEdYmoSXBaN3M2wkKpGTda+Ept80is+8sH
QraMguPKjQQZixjLOBM0ybfQUk5TT61/OjpdXbYkG87yJSehTErjwnKWVbTL5jkfNx3vfg6tZDjf
AfjCsgj+hFUZQAs8Ws63tmLE1ebVPN1rvvNqq5vCjz5kt0ACQEBHbuwT8jBeh9LebcndaQhOplb1
iaEiiZWbqNf1HHJ268uTKbMgeBUTsnMNUWFhsPv7IepvnWhz2YLEmYhwSauzeoITjpxTpL+xZK2M
bF/rmk/7Qxb/uGzr/NZwiA1EnWN/kx4HLLPSTNRsUY5u3tV5naRR6M6y83R+q39aESKaNs6V2ipg
hZfOrdb/URTu8wRSHfTp8nD+5lL7tCT4BsZrI04Yoml2nd8g17LrQaBiv/2zduRlqb+HHp/GhAin
Luu603UyH8r4WUlSt0y0ABF8EDnGWilGPy1LVPse/+UQBb9ROQVjWoHt0UIiIdIBSho3+TNkPTzD
RmOULMdzfr9/DlJwHm2TJwMDSRjg/90zC4ujWRq+ZEiy/SG4jjBOVNBGfgxJW4VlUM1XMdLII9BA
H/Ko3I9xyVDgys1dspPpOp0vilufQxScxjAQ3oaq3X70KvfbedPgRjPQJSrL9PxNoPdpSXAeRO9S
ajIchPGt22t+VVz/R41w8qnlNtQDPcpa2pO17PkL21Rk28kiMtXdB84ALIGtvo1BmgF20xGRV5Sj
xHqdrqTBnsSviCQws2WUaY+GSlwGDsaJQKXbL6KizK99bvwx6rcBou+5NCMpsyt4mnFI4yEC+QIq
/8Y60ciGsO490iXvp7+56/5aR5FTh5gziZXZmA9TgeJ2H/spBMebLSUPOTACEHEBod3GjGMXDbTv
ndL/Zim7qnnrqzHZTTQOah7f2UXk8SL30MGwunygZLMgOKY4mvUIlFxLQbsLOsveT5n6qKiG5KKS
ToPoioiVoqoEO/1qCipILO3Vx1D18vYH7UCM6JEN2/aeurLVG82+UuqbaTlVsnjwfHrj8/yKrdEk
DQ3ogOAzEqTYdfNBY3u92A2DAamDZ1t/z3o0BJrcLae3y/Ms8Y1ih7Td6UNXl9htTRG+WRl5yDLJ
hba4nktnV3BNfUWrPM1hYTbf7Zlc6TnFGxo6Ukn8Q4syz6Ts/5VO+dzagoviXRbZ6GXHDZpFL0Ol
Pkay7INkvb5JjDc2tcp0WS89T96a8Q8ItX86KVAxcX9kqnWvWMcQKjJG81aE28srdvlkfNMcp4U+
92WP+TSBw3BHg0euXh/UTNZec77w+9ee/KY1bhLL7LB684EOxAX5l5vOxAsbB917PLDAYhQP3oh0
RQommnwEsJdBpiMZ132SB+nseDUNg8tD/yAp+baXoDvr6KqpGZpI84u0v2pUOrI+poVKVBrdTzra
nKMBL5CoJesKVP1ukypgoMM15XaAK/WQWKbzS5NBZEt5RYsCeFLXtGkhZv0440DNE/6fA1GHDA7A
MgMNPrCwkp1ZEL9Ae6JhdPuOR74FOuYW6TJwkfkFR9wyDs/KpHlsfs86I7AIh/jojclMrymhDxxV
nmmwgIU0GJonkt1b9eg3nHq0fgz1ctfogzuATt9J5qtWYa6RHEElua8zdtWn5capQSvBj7l2LLND
TX5StXLzYvb1rt9WvAi6jEim9mzEfjKzQoyUNappqARRZx2B7rUqvSjf12g3jjFjqpQJ4nwUcWJO
CJd0RqnT5DDXPwOdYUwrNh8W5SXQ7gQ6svqTn/vx6n/uuFvedydWBVeUq+1AphCntmry14Y/snS+
BY1sjAKndde1hSQpJptTwQ/N3UjbYqlVkK48jGXlcvprJPq1xve9rK/5e2/m17GJIVJhZdSplqam
ZDtkbjgH/62JM0iYsszLjyFEgajEGZ0Nez9nVAySWBaziS4NQJH5PqnZw6jlBwN1M52sLx/9s17v
xJAQFTFeAf+44C8VM/uJBq5bqF8nkaR/9zvNoTCJwtvLGbWsKZfyM0eb1pC127SA1lmK3Ymahgrv
loGXVFmD2HnTjrpvkaPGQs8BPwAj6bqq6sBsEEOAwI5m3Ls8A8tuueD7REKY0O5MpdPwbUqsPGnh
I1GsTTaHQHz+6cmNUhmemrcSm5IdLHLCQPC4xWMUsw4thcCuFL/Okj01qn2bAX77dHmAZ0ORkyUW
XFBVKMDBKRhgzbQDm4wdmWzJiZRt12W8J2kkM2NNxJf1LUv6aIUPlWE/cfYrlKoULdvx0mIJnqaZ
myTUIxgKf5E3e5fu0nW6B+/RB1WmtF/0fM4ApB+6rWrAJ4r8kXkLGnONsgbPvyHoH4oVSDcC9VlZ
JwG248PlddK+E40sx+TEnBCca2NXs0RxkFO1nABgRi+MR/CGoMZgrOMamNfa8CYwV5QgPhnQ2W+V
rjUf4wzUzKmDmnrkTsNLMqxre5Nq1casuafizZzYgD+qytJ/F9AYzOD6zQSWxqp66ftn4MyDZrpR
hneV6F4CpWrVROvNOLoxz9y8/RUpeLaUARlDL9NfTXVnhGjxB6/vxkINSu/8vBr9OLxPysMUxV6u
X3P7SbVWURI449VIXiCM7DbqjxRkPfbWTGJvdMKAgrkGcV1k72bDhwcCK/AfQDdBcZvjoiq9ok49
BIJ+bMfbMSoDrbunfGtC4iOh1B1NaCizm1llAUQoATb+aVj7JjuoOj4ZOcUR8e8YUbC/d+sZ5Ju9
djS1xxl12vSqZfdDVgSt9sBtAPuY4U5N75YN89Nm2pZxs8nGeNuhjEesNz4oYJSvbg0yupUGNuwG
3U/VTTnv1Qpqqs1t2t/E7Y927P061TwaEq8A73pm2C9jB84Xjra8frw2IfgcDT8JtPGa0e9Na5cV
d4NdgxsGCNQGlLqPrFnr9n2th3jv66uO1B4H2zvRwaIfO7dDqxberP9MgHK2e9tlZXI3K/1VWxaZ
Tx1S+yTiP2nK3vWk2iztlHaUbQfQebuOUUV+wpp7dO3+MGbQBVfR78s795wLJSaAyza1iWmLEpbY
Z+nYofX3kLcx6mLHAYvca7oL2oZtWUG1uEPPfytroTrndE6tCqVXrpv2BPiKiiYJy3Xgowt+BRzX
xoRc5+XxnfOgp5aES5LSPClGPN0RMtKAm6NfxJIb8uyFcHLyl2v6xIHGqZVb+pKIoWqzKXOwmtpY
OWcKBvWYN5p/eTznQXcn5oQrgeQ5Lv4a5nIl9Kot2kdBdFyaLbD7EI1cUqL/AHK+rMc3331iVLgk
4m4iCdEBB+3AZ7JvDkuFD6PFZoeetezlf/Z1fGJMuCiyQnWsZME1zGPxMEe/cjz8a7aO+glSCxNa
82XaNjKDQlAKMjTOyYDRoS0WVBqZN0RbO9F2BBmGon1U9Y1kDSXTaS2d8idbRpkxm/mS7GXX2moR
JmcbusNq/gMa5bNB4udkityvqZ1GIG+CqagjN1aXeepc/wz11385IuGYtZaFVhmeqAem/WzUd6N7
t8qfPN6MBRR8EHmPYGeqOshkD7Iy2Pl308kIhQCVUoNxujRfRGGgtDsIXaCL2fJnAoEMH1R6faD7
clj7OQ92ct+LVLB16VhhudTZteJnW94ZOIBdp3um+nZ5Zs/6L0NTqWk7UEOhwsmzyiiZyhITO1j5
TiMQ4+QyHsxzQyEnJoTzNscRybOux2vT/MOguJTiJU1atLNSWWemzJJw0LTYTvOpaVDHg1Skc+WA
EM0ZH7VSSjVxbtefDOkb6C7qO9bmfHnEPrcOCcIqLLxIjSHmlLW/SYG+dpNsk77r1mlhQEbdyQ9p
j+KL0m5z5dHAo+byMp67JE4/SLjwwl5jHQ2xjAl9z9MS3e17Y7xj2DsZX1829V0UBaHoqS3hLKLF
owZpV4krr8xurNyBWitE7KZBv2nLMPRMPrhZlD4yJ/fT+GhV77QoPUPpfdW+0ussaBtyxWgUWOZb
qx/Bu3qTgZV7jg0QK0+uUQF2kcqgmGevtdOPFk5xPuRGqUH4+aPhQHHpFX1lfufm23HNOvDJyHDc
+tnAxzCJptqW4VBTuLYHJSFdwUuUh2jihnb9YkHYerjpmB70UG+zdg4HyyjznATkbmiZCWZTdy1t
Dvqs8rQefXCq6c8DqJCc1GuG3Acxrgu0SI3JZe8TBR5meOihqlxplR9SWSLl/FH6/Pzl95MrhDj2
WIxVAYdLiaekxB3tpe0uXdVNJdlQZz0sOZkqwQcRLRm0QcNU5ZNXIOIId4UWFP1q6XKDqIPfWV4+
S4v+31kHP/bx5xAFb5GTPFFCHUNsq+MIdooMrUrasa/WTnNLcwiFKI8ceSs2rygDZbt1ZVnrQduZ
XeWWZvrz8qk671H++hgxTobSO7eiBnFkAsFbSPtl8wPTt5dtnPf1nzYEJwGFsawoDAw4prZrgUop
yqSNPWdtfMb7pjCpbWWW0TTBRqnFYMRMs01djZ6ZWT8iqB1k2f04JdAxZtDIAn1UZ3ghGZ8tS99l
aOW8PNwPYLIYVZ7G5sKZ5yw3qwqamweL8oCCrdTtilbZ2VFyyHQHMo3GTd8U1YqVc+r1FbIFg8Fd
VcP70onUnw21chfEiwWgrkDyjuFD3A636Ce/KjRybItuG4PDxm0Gu/VY1nrIr7ohe5oNggfdLtIq
sHHGO1tXfbvcWAOoWJG1H5Vo25ZGYA8PdvNe2QrancL7PLMDJ0mPbQ26yzQNWmhCKyCEIkXl2yPe
3PPwp2QclW2oixXd7BG8Xgew7EOTyVVHgC+QD28Mf85yNyQtuhizvc0B0aZ8byp0z9VbJR7x2Epy
15iqFoCD7noArhvtO3rpgupHXeEobLPynsUWWEvRmVHcl8ZTOrdoM6a+Dhmky6tzdsOb4IM2KXEM
/eN0njgYwx5LbdJTFYxQd5B18rgKJQpJcLNstu8b4NOGEHlkLCIhGWIcKqRExvlO1x/yZgjaft2H
IAWGNo4l69U96zdPhiXs/3xoaF5kGZwKGjqbyOURu6n0MGBMBin6aMe7MDoRwtxYypQUVQQX3R8m
jk5Lkns5a9y4P1QE3eccSH2j34JPdpVkmqs3e1beJfkvZ3obEU5CAdidwso1IaWcJUHXqzuEiInb
2x3Cs5caUkJcfTaMfIvahIp+9cI1am2jh8WtQpM1gwiD5hRLSkLips49l5Aq+O/O+CA4OtkZKCFR
RL5YNUt/sIzB5dmuQqKJDi9cc9zGyWXPpbPB04lBIaBpDDMa0g5bsQMXoQYR1/S39V4h9+zHe8if
flxCK2eLGknFJXXTs2nE08EKPgphZBKFJWynvPILPEHROOCjsOYrECPMxqc2OxLtVdXuoRzzYIyy
mv/ZodsWMukm1YhuCVHKBA2NZmyn+cDrzneGcJ86savqt3n13Gvl/+fInxgTYoqwGBh2DyqH4GYJ
8vStBr8v6puX/crZA3hiRAgmwsYkWM5mPnRgO1f5Vm/AL2v2LnEmiaWzpQtyYkpwLwonihrZNSav
oQ8QjVtlutmAExE8U62W/spClEZJDWoi2yzf0sG8Ivl0aLpqGyq94cZRS4MYbXAeNnnrV6peQzvL
8lQu68w+62pPvlPwSVFeQsM0H2fEMpNr9oVrZyU4amTvvPN7+dOO2LsYT5o29iNA9bh81tVqoSkw
IJL+D2kKllP5zf2dWBOiGWt0Ij0O8awc63E1Ntcpeak6tk6dW0ohtWnARbU4vBTyl6Z6nFpZm8pZ
ANjJ8lPBbagpLzJnxgdQOuGSfM1AWMoPZcqDpllIO16UBi8hgP8vb/DzcevJwAWXAQIdyxlj7PBi
of8AOqtaRX7u2Z2nVy7A1Tf5VguSYLgCE7HMVS5/+9KkL+HfiW/GZa5EKsURBvx/PYCdHM0Oq3xN
Fz6K5xhFkJUMSXiWz+50mgUXpYcEmelKRxQX5euuvE6bV6ie6r1xwxOIUPIU5euu9Dol306ACLis
mjyr714SVrxZoN10i6a9p9T0JzNyswRl2Xz+Ges2l3g3iSsVtc8t2jFIPWNqnKZc1ZHhzk3jExW5
Z0PzS62VbIOzgfbJLhD8XFZxy+AUu6BVt5HG3NiQNeSdRdyczrzg33jW6nqn4TwvacSFuXBeox0C
GeBQ+lw+/wY8GY7go7jRj6TT6HxIQLCTovOmN3/X4T6u32j0GxVEtwFxvsI3nc6DzKldXvzRcxn+
RuIoxbQOI4o2FBS3IciycRH/gsw5IDW3l8/vMmsXjpDYTsnmUKkmq8XCVSh+DRu0PCFsI24SmpuY
/uEo1V02uEzdJYOCn3JQX8+IBvevEpAulq9JbD+avQEl3QxQzpekRBnLyYLLRiXbUxQ9Z6xL+jHD
9uTsWWmubGm76N/cNo5pW6ZJDEtk5dC0BjXFmk7oWzdWtVuserCutluI4v6DNPf5qOLTmOD3elUv
wBgBY/a8VZrIS+M6AMG5q8SpxI2cRZWAI5c6JnpobGoIB3sYoBsFUNV0UOi2AQw21bp108TrMHsG
iS7uMhqoDoQKYn2TqsZL7bD7sE+v+v4lZDKa7rOrePItggewKGqLtaFPh5j1SE5ddZ0i2ZxnJtbQ
HJWiQIjRquIq1i03K5319cGJVfQjNatqpkE/8aA3ZKf7XA7wiy1hESnjTWKpY31QNOsqZP3KtiAl
ymzP4cqKE+YCZ7tqIG7lAGZXT5pLh0ViuSglYz4zq1++Q7jRJp5mPAWR26HLwGtNj0qZye5pmYll
2k/uaeQetblLZpDUg2wxc+kz9lGQe6lnw3eDcn2PapAUUvvRQyZ4mi8DE7ZuVg8QJhjK+kCSalgh
Gf8SzwmiElTx+mRb0f5ni8MMLq5yZ2rDqzLke6b42O8rB5sZvSTp9BuYY6Pb1HbnWtafKXtm9XOS
/bDtH63KVHfkr1pxp9t/wJHp45VtqkwydbKZE7Z8YYb9GClYHJ4Mm9HJrnJDJsp05pr5Mk3CXacp
nGXasjhOY3u99ZtF0aaqH/9nB3xqRCQ0j/RGyUKwWx1UkH+riuMpw//u4r9YEO6VSh2biKawMACf
ZRXgQ20lY5A4B5HAnBuh1sUENN6NDhoNztdG3Pm8ABtqv708WzJLgmswZwuwswhuKOy4F2W1n1Z0
x3m7csbEv2xKsvpiYWDWoFdvL6sPGkGf139mEO2VbHXZyLm36ZfFERxAHk5Or5a8PiSF7UXOa24l
0B7tn0PrmaUZpCxvraZ24+SOQvqjrcedUZtrpsxunb4pqCpwPXbrBEC7Qdb1eo776cunCV6iDi3e
DaSpocsCbSIty3bcQfmji1YIAt0yRqTeddsMgOEQvD4ooq2ousmndsONQEvLnxZjWwg3rFQphOxM
pPTly4SzP4B1N1SLZUd7+uCbN3jDHxsDWtMpSLNjD1hlnbuJurWfh23qA5on8T2yG0rMnhPTmmcj
xwfUwYDgEPqw+2Ftb6eDbuMhDQEzec/NMtsXfLZYeIi7cq409PoAxKq1ELl3e+gvRSsKZc7yAfqc
7nDIcTPu9Y3sZScbLRFe8GH+abq8+Q9r/qINl7iqu0Ha79/dukRwV/mszTRdFtdB5S0GeVssPXSS
u0PEBGZ5GitdBhPGwdoph/AKIERQZFXUR6NdoG6Yp0oYhyTORBSWjjODqGxxJmajbeLxuURd0JjX
Emdy3oqJJL1tqpYpqjcMedgO1MYegT5X5BnPZAWpKEiJoczsZ7/QGh8o2/wJOWWJ3fN789OusGQ9
R48pM2BX3Q2/VGAN70x0gyV+6lXg+b5Wt8iz6KssAMpR1nQnG7KQZIlUdSj7xXTXF4AjP4FpyQ8V
2cQuA/h++D4HKFw7Sm8zO14mtnHc9sdClxj5PTSGAyiNrSDsfnd5QmWDWn4/iQrniBk9ML/Q0TRn
X3WiKztHndmkMjcmWzfh8qFDQibWhYsfHX3dawFi3FQ6ugdNt8He2S/9XPkTm3yjlDYcyMa4fNvJ
GKdYj0elgO0csnY5COJa0JU4DZcEDOe62HBXfC6dcFdkQNqWFrQqDn2TXKeF7sd0CsIh9i229LYU
1u+GV64SEVdhbwU96OmToT+iCFOa5YpXEEeMY+fO0UIAcftmk9L/B9nRlw8UokyodlQsaTERhQMe
6vKYSPnBzk21rppQE0eRRyOqsJ0aXpYQAUiMwziC2FD5AZpMl8gIms/dyadGhL3UxW1n1CVUh9ug
3xubfmOsow2EzCV7VjYWYduMZRlaUNWsD1Mau5rRrKtmBm2FDMz58Z4VT/zpcIRtY5R2zvCvAqsC
0rZq5Grhn8ag66YwV7WhrVKnBfIDsZpZAi77e0gaT0PlIrP7AJQSzLG3i0Rj9iOxaKBU+xxy6CS7
Iv2vob/q2jUEp30t3sBbudVA8Yjdp2gxrwG0baSMA+cyMMbpWIQd1ptg3GedUx3yH6qHutnOPlr+
tOLb/KD4MtSmZB+IkiJWRUCuBaG7o7mGvvF6oQ8xV6o0KJHsg4+c6In7yDuil9AqrA8VhFEKa0P6
11FTJZvtHEPK6cx9zOyJFSuvpznSHfWYosrazrNnU90n3N4Q3nlTYW7sqrszExLoTeabbXNVFLmP
zFBgdvM25uiQpa2rO+ZS7W8OSQkIeZy7KXuKQhRKQ5DoGTJ+iXPlji/fLNyIajhpST9Dm3vW6uuq
7bp7O7Wo10Mf1LbqyZtReVvlTTquCEObtlNJQp3loF84OR8Z5JM5i3WkDKiOlZkB3G+fgFCCIuZe
BVP55UvyXH3ly0AFt9bneUuyyYZiG+iGjvrO3PVbhHNu5vcba+9UGKk7B1kQvcj2+LmM+xfTgrPT
RpTbOUgQPzgFKKKsyA/XE/TPo1tZs715Llg9Ob0iAAPbXJ10rTDQjQ6MB1QyijT/Vc7Zc6SNa8e6
xgoCEIO6abzh3UJEavoDz10Hak2k2xLoeIx5QKzrmeOQJA8ZAH4GkIFuZzZPbXqdF8ifzdqdA52A
tmduOWbA0eyQggNNFvTpOt77Cm9BER8OZWDWD301okprsF+Gyg+0rh6cVDuoeXpvqZ2vSiKhs4M3
CQX9A3oTvun2ciBh7ayFpm05P6qVsSbJJOn2l1kQY9dGsbNJi+ixTOsgVvehlnmSjfpN8IxS0JEh
4fsf8eGPFT45EbTPULuvIKxaa/pj3x0TaHprGUrOTWCQHbgOVxRqAYbDnyWGv41NMCycEEayvHHU
0TxYt9Tw2pt4p6AA2P0gt1A9Q+kxXBH/sslvblmwKBwMcDbVzdDCIsDDuzQDXV+OEc5vl60sl+8X
FyNYEYIAkKllIwMz7CFWwtvKmd0oHI+KerXQQqTTkpN4vGxQNpFCNJCiK4C1UegcKuUAxFmWSAb0
zWcKAxJv6InOE9OhCEmAY8mLEaHmsR7ux1Tim78/5b8aErMIaDcb2kmDIXOtQrPhBnq+H2Ke02oO
1Ac5Vfn32EMwKOQO0ta0NGsY8JRZaas8CAM0ihdX/cJnAxmxUsZ79x30LNgTjjNE9xo7UTDAwZsd
aO+6JoE8iK9fj6v0ZvbjTbGC/PjywqGTN/4Z9Z19MJ/JvNE86JpJo6HvcaTwPcJtrPU6qExnNTy2
KhpKEKDnngaxcTdPO4BOJhTEWckPdT/8sesxB+IjQZrP1kDtzMsQPS6s3hhlZKzbBhInELOaV3pi
7tA+DXnN2XpVi3ZdVDbQxxBEue5CiJpbdvaeod8ttpLjnKuKr8e09psqoWgXRDsemdthpaj0aqpy
ibf+9p4UBrscoxNHN+m1noBRvUYLRn/UwNKh9V6ttqulUz6EfsLlQynxNUTwbpqhGGGawQvgHbui
pRJkrITyyNNlK9/jKWovuRTbtBzLNL5Br5hSsJoZuXOIoP5pg5xANUA7Ve5Rzx+U3ouneFvE5SaS
obA+eDq/ermvhgVfagAGHHVdbyKrkt8Bcd/tkV4J6Kq6Lz3bVyAJuLJX0ENMj1oQ7YiP9mN/2vzv
sY4wfsHZmjWbWjBvVUDd9VCKACfgjq36YDm+yf+MshNsCX5Wiyps5ilGyhlwmeR50UB848+Q4wua
dSjr4P5ewRWsCV53Adp1bKb2oXiuQLJ4EyED0l9NP/mq+mE+I/nhhb5MQ+WMQ/yyqiL4ijRonU0b
rKpzP6+GdbhrV9qOgU39n8A1vh+Rr8YE74szl84cSDb0622nHEl8qq01nsqWTWZGcLpZN6NwnJbO
IU7vte6Ilh4jZF7J/pgZVBTnzqdpD0p87vbR3cjvmfpbH+bbspRFH9/RKV9XVGSPj4hVZOrEFxVu
rGi/53h/oqeudWtkdvVVvqKDG60vO4jvscHXORacnkLa1JymtjqoUbyysrtOsbeXLXynmxGGJXg6
EkJVkTvN8tyAnskNRxv3wTqqWyd1uW+tFvkyExjpKrBloetyPV3wQSJYKppYkdoU12kxa2/OQv7w
lnTNfab8nLraVXri6xm7bnWQtO9QqIL+FVQDL4/e/H6rfJ1gwQHFHKQ3c44TM87TC1gO3axc52l6
ncTlampAWgpMoZb8MGkceSqahEr7oXQeVec2UUH3ZhdeO27nEXIQQPyl4wx09IFnN3MLfcrwGjRd
u5RWHLQc9pWqomV3ooXp6UnmrGYHLfmQ/7rVC3bddF3umiZbtcXWQf+6BRrhVKXrMGxHN+pno3Cd
DNr2GbbArCSvpMHbbFSybdTKKiTfi4Yf+8HU8aowbO0bpGawjU7TndhBkAPAF7LRZOGNCvqndmW7
xLNeiw33l6dvsc6Zb6myXXH+vH/aF7Z82+YLMXMEt4IrUev0bXo16fzK7NEvDjKksOxdkNG7WoRf
qxBggMHX9Nif9Nc2lTZCf4+dl+3x+THC4TBpp1uDatmH7BldIeYO3RUb+9i80gDd+/QW+bhA31h3
s0TE8m8c+add4XouVLQR4hnnHDSEBcB2jhv1yLF9VksFCW/op8vH4G+cwKc94RjUKQRAIp7bBxK5
9jX6Mmcf8fSLElg+unhKd7mx1CsWSJ3qeR/waVi4lFtdQc8g7e0D3/GAPFfvEMsF7M6AVO4EhoUf
ZeQSmRqzbIcJV7MFFgjwvi0pyznft7kKacjpUJq1RCvnzHPhy+YR2Vi1tBsHoLWcQ6drN2VVr3QF
7RTKFDAH2Bf9p6n8mUwGDbsCVIqW15J447R+bTRX3CjXpIX0Sk92DoTxuvTRHiqPkqsyyUt3gMo6
RJGs2lWzeXN5K3yH2gr3gbAiQ8RA7JpX1aFuyM6ch5fZycBDsWtj9DyhTF9haxi/FaWEh2KuNiZ4
V4AlyzpOeQ/vOYOtZ0/5sbfKa6S312U+S3z23xyOv4JmKqwfV0BU01SoYDkFsN3tvRMfI2gPRmSb
1w36RotNSGf0KmoBT9LQTTJLsrLnvcJfHyBCRLu+K9CcgovLgLbTmPGHxnzr8KLSFMliyAwJIdYU
9WSOFFz/znSjVned2W4ziCzRnPzLObWFKGvUydjkIe5BdH43HJwPKEyAdpmYq/8EyLK6vySwEaGh
FgogylAh6rBn84qpvuGEknSEbO6Ee0TTpwks2dglIWW7xmh9R2OBaWgeT7lkP8iecSI/HstU9JGV
2BAQq18DJ7rmALTYBbnVzavOgWKb0++0uNqWrazb/Xu2+OtxFQU67CEFbzXBws2DdT+yF17vQxYf
HWfe6GPno781sAl7Gq1wDbC4e9lZyFZRuDZybpBoXoyDOHnbjpo/j7/+nQXBG1lOyo3RgAVQ1W9a
o1oTWQ5cFtfbgjtRdHPItHgJQ3HPscAuj2xdYPejn4E9QV0VuDZ0Ucievucvob98iCPQc3Aziews
RoIhz+bXSH0Ce8B7DejVv5o+kScuYnmutRRvFkDllSVkyQdJvCbZAo7gOOKaU93s8Dxz2KNK96n6
fnkEsuURCXP7VE81tHSYh66jflbp93p46OgqnbK3rrE3aCzdGd3TGEVeNyW/Fdr6+vSSR6+XP0M2
zOX3k+yTodbaEFbwxBSHCFGhOw72+t+ZEGJNrUR1xEpgQtFf6xk4Ar2TsAidydB+ee2IdLfKACiu
1iCcHXb5TX9AzwHkJNl9cpdDSRKP6uDyiGR7XHAPRo8IFuRicPJAG3JHgaTXjWNHkiKLLB5wBB/B
mDPTGY0ghwrsROs8SACfUX7Nt84aqKBr2ZP8b8K6z5Mr+AsGYqSRz7i6Gn8KTI+vJ9AxFC5fp7dQ
IzS0IEMq2LNcSJ0G+aF6zEA+fqsqnvKgJK5zlKqcX96ahip4EqVVujlbnHCb3qNJwjOSSeJF/uZ5
8N8hQ+/t6+43QRmagQfSObQzgAcaxEipr0GMuhlBHTaBkhag2VkF96Xy0iAHHy4VpxogsexeKXu/
T5PflzeW5NYzVMHrhAwk1cWAIHVhskfRC61v4b7cztfFuvxXMZihLi+Yk5MPjOqAjgdMb5jo4HYb
PVK/6/pWDSUe5m+CiL+eQiJYe3LsOk9Ryj505u/RGYACCQPLeEhKKxjCZDXayWHgeHPmsyR8OX9M
Pw0LkxmNNkULTV4doukqMTo3rdNNphiSN62xnIvv6Z5PM8JEzmakaemEujZvAXiw9BZ6iCVfFe1w
6PKc+1k+BZ3TvKrln9ZMfCsFUUK6nyipd+MwBmHk/R9p17UjN65tv0iAROVXxUpd1e5svwhuB2VS
VJa+/i714JzWyDXFe+cCBgyjG6ZIbu6815qM2enIF426LQM3U9+4Oqt2kgGgEEq9fgLvPVjPa6Rh
ugK5Got3d0RGri6fJvTYzzbokAr+qjRUDfKm/jHI4/cY5RLLfgKyk1mngnP9B9P1ueON0WC1lCcq
WtAuU/0+N+lLS+GUJV/b4tcSJ83NuzG/0xp82v3Z6I9SkzoNmQU6+EqR6O9R6HL7K/nNynKShhq3
Ow1pUGp1YLd94aSx7dDh15jgr+qoodG4kL/3CZoaGivkoxloegncghf85CQjAiXd4I/60bZPStvs
8It+PZxV5OTM6rdu63utDPq6h8166Vt1J+UesZIgzuKL4OGLhGjx+le7Acd83MkdYmqMvf5Id0Au
RiDsaVmonslT4QweAIR2pHSi8yg5SuaZojtdjMktKd7YtATj01Gu4AO6Q/QNBTM/9TNtl3zACDUL
kJBjXYxgye43ovrjP2i9T3naGLq2bspRtZAVSljsxuob6Urfrkc/BcB1UmE4qxk8bkGmpUtZiqjG
RFpiY/aGAm2qgw45qtBwkxinyn6040GkJBZj9cfx6iC4ly3dNv4YfLOYOcVFKlkXKxqcitX3qoap
oIn7Va+BXSamTm1kb0Rhd6Yc3TcSCKzUhaetxXW0Rsim956O33kfPVALyBtkyH6NFRD3gLKJomwe
5F2THxWzNZ6zel4ghcY7dSAUOGSEuQ0yrkKRXQTi1o62l2ZbjFVlXIE81XL6WAsWDAf1kFqdm1eK
wBu/Kp2r49tcUsONYswULBYVL10nB/X4pCaAdbtgoMnXRLjeV0Psz9W2CS47N/KsVSV2GZjpyHjw
hvFjUr9Pdby7/exFC238jxgT55XBIiDIdt+lLOhidtb1pyoSFUOuulKrDW0sYaFI1OYFNjSjNTex
KJBx/l2mZbXGxgwSRkDUqpnsojPQ9TGkz0oDopkclPZJ75VH4GJ4pTEepsw6WZV57GYiCAOup/hW
n7CxS1ynFXwnbHPxnpYUf4FBVoZw1ysXLiI8NFwn4MsZsIa8hcumk5FzRycpw/TC7Zu9qlVWn7Kx
TlWpV1pdQ2C13HQzi7i1wQIClu3by1yPEVbrbOxGyiXeZRMa3ZSschOwKKAhevRGTXu1q5fKiEEs
5lvyOzzNQFEyNHBrIuaXP0eelkzN6hM2lkOiSmZVts0uFjgQVAb2lvSpVu0AeFK9Wfpp9KPovxL6
nCXzsWgGP24xd2N3Lge6sqX/5HHiW40ofL/+siyZLO1jwKnbnH9dpDFXTJVdcjSIcIZcquFLcuXZ
puTdvoLrN/250uYGRs3WaNoYUBaK6WP0TAWHjWaLoHj/4ZQ/l9mc8mzYnEuxtsj2woaZ+mp6AS7X
hMmN03hgT/lf2AUV3Ifhy9D9ur3JPycCPi75c/mttldm3vOpUgGz0gSZEQd90lSPycSI27cLr9w7
Lx5Vhgwr4iVg0iTHhta+DiBafcD82zDvra7GCMEElC+OcDGTvQHcGILncN0mfX7lxkzIgzZgxI6w
i4QyHwC3e2XfR5VrtPeV0GsRSNhH2LPy2Eq0C1UNChqX0dqVaecya4/eRKkTGaPrHRf6fzf14T2t
FurKthnQKGBhiG2+JGHjK4Hso7kz1PbF7+pl2LdChrOr3uhqyY29kFqt6hNFZ5ckOyWAlpOrNjDs
BqCwzwq55NJzLwur5out+9Of+Nzmxn6gLMSmtmpV1Gd7r7pfIA+gsN3qQUzgdr0WvNrfxlBEEZ0M
FFsZRhE7HCdmaXbTXYFIwiX3tRYu68oecNwzR8q84pelhbefk0BnfFz56kpLbo4Fs/GYR7izafQz
13d2Lao4ixbZKCYjqTRL5ZV1Qaz4Gi8NfK2N2r8seHOiZTaKSTJ0KbVKyAqL3krL9Mry1OdC4Ijr
HsyndGz0D5rzM9OSuPqh/qZvSu5ijgx9uYqbHHnQj+jmED28P3mU/67zPqRodUs8qgBkXYBNfeyB
vMNHx9Z/xqx71ft9Wia5U8ZATc64MxFaA/JROs1g+soB/u40zAir2fpZVhn6FSUkjJI9y/SHDrOo
gcIJBvxADaQP93nceXbSJQEC6sGpG4D4IB64LWz/4CP89+w+dPtqH8DIk+eKQtprb/TAiuP1R2Pf
BVJYBrGnfL29mkB1bAHuJD5kc0Yg2qr+UHMgSCJ6lvSAt/eGeUFO3WGmJvCir0og6LmA3Iuud2U7
mRrnc93LJa0uvXQxdRVl/iwogctwe2NXJXC1ykZnTDHXwUAK24Lat9cp93ZKBCssMvyHBlytsOxz
dU/DnHPaSjO7lNaxG8tgUhvHJOhbouBAgFjIae3f3tOf4yCLiK+W3OgIkEFLRS7LDH2Kskvc0q/3
jdvcJV61A1zeyQALdR02Mhjd/5VQrlbeqI2G6RQzENOnr25lgFRrUJWqw64XlqWuWuvVchv90chw
ndoOZ9vFb12VB/Nwmq3esWf536j21UIbF2RS1IrF5eKCzIkXpVNIGtXlgwjJYzmeG7JibJLjPWdp
x5bcZpO9ZvaP2GKBnhm+zpC4r4wvAjERSKaxiVNVlk59NSuLvdRCQG0eGqjffgdINhUNXc8tuloW
QTFZ0LyKcAMEr9vY+CJRVRWF0kFQZgBWxWl1QjDOeSlI0FwvIX3em7FxP2q0eU9oTWYgbox3uc/u
6vfitXV6H0mvkGSu+XT7TEXb2qgTG4DIFuUjXl4fJqTYEeOS54bgfQt01hYB02iSrMmAdXmZp+w4
yeeu/z8Tdv1dgRgbBdLUlqzHMXSvSkBhWp4TDUQtc+/NdhLcPjCRxG8URjSW1azX2EuT1Y4yvRR8
Dq3xqBep29pEcHACdfFBHLhSxXOrSMyOBgg8AXhT4nXmnkV7Tv9dz89K7DbqIiXyOFfZsis0b6Px
CfP/z5oHYpfYJQ4NB1FfBVmeyw3FsW2lTs1MmrMc1VgmJw+xCkY+rfZUbXhqM4IHHe/GAe2+he4V
GkoQ2XzfaJ1PjEegbO6qDBQARx61wHBXT+VYv6tSidkM/bFqC4Eeve61fJ6MudE5NjhrLaLiCpaZ
2PqSABhB/aK4oEzcmfciX0/wULZwl4xOMolHKJm+jXdWchqRm7gtvqIVNvoFfhEozIELfQHxOMje
znIq7NYRCK25USlS1tijwbDEEiIuKYIWCF/vUuzYbuurrnJHjkWoVkg3C4y5aG+Lrlu9lsli2VzJ
EGK7aoK2Oo60+X+e3kbNyHKdVbINPwUuN0Aw0TbMu//nEhv9AgsXx2m+PPlx36L9PhI+9uUYbj29
jQ+S4nUpRgQhG8ozyDJCswybNBcUcsh1PWmj9VpXbF3/mJBZXUZrm7mc6zBkSxJ0AXzuayRmPHYH
OHfJnc8RykkzoibcFsJb1Ym9DPO35iV3IrCTAWhbCJ12PXlkf37SRjCLvJoxvYFP+msapnFnQG7j
j+IPujsezEN9LnYLoCuJneSXdOxAOydKyKrXfZjPj9gIKRkm8NwqRXVRrMyZ0p/9dCwRm3AdQ2EM
oaRcBAwZa0VT9ipG7PIZA7s5huAkDKmPXycVnHNm7M1WfjEAT6BQkDnF2UEmdVBwBb9meb2Zhzqa
8WS7QpG7BwB5GrQsQTrMYi9TTfa2lb3nRRGCYQ4lnK78ajSxqzatwFJezxitznvzWgp5Bu652ULQ
XNMhbrKognfzYXHX7so9RSUR3GvR/xmT48MV+DzgzQMyaq0vG4pbNmO674EqY+n72zr0H2zC5xKb
F8QrSTUaAOJejOjeyl7gVntLNWyYihMxHhJNDztrcqKEOcQM01r6VwHa5/IbY921lgm2+gY7zHun
bWcPPQuBBSzFMqmcydqbmBm8vePrKv2/K6obN98cYr3Xs45dMvXUgC8Fh4xZi3c5NUXmVqA2PuAP
V2pDT0ZMBNhYCdwrLoD1DxlEFN5Ifwf/yl+yYVHkGlZgPdiqY4uU1nUL8rnPjZNvRoqdFjpWJyH/
HWPetFZ3dXsGHGjPQ6u7q1/LQxIA+dqrX4od/ZYG6fug7lXVcks0RAhMwXVF/fk1G1ttx6wwomQp
CdfAN+/QQDb/btXH21crWmSjFMeOAmCk47ja5FvfoQ+k/aJPomj0etngUxV88CysrnWcODCOe7yY
FrmfGbkf5irMw4laktMeTQTc3YlgArJR/DnzuBB1TiTAG1UEJGvQNKA9+AP0Id8t9ANAPCCX5tTc
Y5bes3fAQXgQJaFE4rRRRSTNCp1Miw0E6X09eLO4sfxqQX91sBtVJJmqBCJ6bKyid4r62yZDWGfg
1OS7yrgfihmkpWfAB4me6SJ6f/oQn6K5UUGV2UQ6aLWXh0IOiBgAGBZ59B2MggDSQJFTBIoukNJt
KbwvRjulKqS0Sx7VGMNyWuGqii5wIK92FJmyrRsYSlJk46M3cSWmMjoJ8i5nf2kfMKNjWyYIW3nY
u5Yje7kXYcxbF9SLr9rJ9aob4eRTGddVnOMJ7rP70p93vbqbeuSVp0D26nBn0D24mZigr3O5ou0V
rlfdSM7MqyzqKXAR1ImeTGDajRiGS61ij572X5UB6DD+mmeKqNlRtOxGclhKmxGOyLLZdq/sFoyh
ZUJYNABxzY6sdre1WGpB1WTSQIrb1/tsuAfbyY7xt2Q4SToVjdBeewzrtTYh4jD2UxqTaiHgHR3D
eO3btzTCtIz+U4pAE5z6xoiWmtwZMMavtYeMia7ymp5Zf8DGbFWtrGN2r8BmGVw/wJARITKR4No+
2uBWL0PRCxVQgZDRJUFAveZO1u+BO1wXX9RzecrOBMz2cR0attdq6AbywQcr2qXoEzaWShmKNtcz
9C5RPXbasvIrkO8W5V3RmmgmeSXjHM62qJR7TfGsj3bzNrUGnY4mIssLtX6OyMC02lcD3ZK3bbBo
Zxs7YRqRWQHpnF0KcBma55J8qWWkn+fHVF7aLN+mOfdur3jNHq63tXn8Eq0MFP9sdkkLGigt7o49
j+0QjKXQVIg2t/x8JTmSZGOOXV+EM1CD/gJd2t1LwHvOXR21qz2wbS5AKhxSp6wOpmecMW4uSqsI
LnFrPSZZstRKh/C21gMmdYI5P/A+Eajxq20/qzPdNhgnszbPg5rYl2If78izPZ8wg+KSeA8OzmwI
tK/cYyfZizs0EroD5FfSz3ruNTmw9EVh5tUu+vXHbFSCpihsgFtgw0DbP8aLdad7jV+fzAv7Pp4W
LJfcVcImD0a3/k4d/Y7v64cyGHb/Jm2+/o6ND4sMZpzG6CRDNHYe8wwtCqprGal7W5wFCnCL0lSM
gx7VDBdcWBgoskF4KZpkFzyYLaK0PktxPRXQA0Y+hPkwBEozgeccmYypDG5v5mp4uT6zjc4xFVma
0o4ygIekO7wX6sTfpgGtwO7sLmWAVBO1/YoeyEYBTXmvqFaNFQFb78v+R6SuuFQBjbgPLnGMYcsg
QngXSanoUDdaqOg0yk2rxKHWD814N5pVoOR7NdUF+lXk120xn2v0nRUyg4JFW/Nf3MJKwJ7pe+XP
brfH3iIvEhUKrg4crK5xi9ekkEwpkYuAW6CChfSJl++6/WAYE8h5n9mQuRlCW6UdBJr96lNQMKYC
rD7wDW/nuUDBpgIhNUHPTARCF9PyqJQLPMfrDutqjeUbViodySdNowTgK40/QFj0HdrpsBkJOMyD
J3tp67aaU9yJ8EOvFg3M1bqLGK/WrTQQALEmhimJTzOrnLgwMKIN1Ihs39DYR84sNKsfPEa+uT8m
0pnlbwZ/ayl4kOfWMZXOn2srLDBZ0/QFsJXvI03Y/HnVGVx94+bx9pmZSNRKP/OeErg47zkLlNf+
NQ25N+qOHCyxbuGOF/Urv6QBUGMT0WyzSA42TzqNDBkAuTgrGU5pW5tAWxeSF4n2unm/bIitVirg
ZP+V4wUg2SNGtIxT4yW77MCQFRPo+at5hLUEbJyJxKBwAIkNwAjYWLAlAk6l7QO01KoNcJV6d/Rb
FwZW5n79pfpVSzuRK3E1rvjP9drydhqsp5Gukm55XuOx5tzN5WqnzmZQorFpxuiGwBTcPGEstwkt
QPAj45WrFiDY9LclNGwdzLPsRz8DBU/siRTy7fPFehu3oUpA0RAvvR8oC6kdd1odILeG4lDpjpu9
q0+D1xi6yxPqxkPpTqzxhtQfui9t1AYjTx1YezfTVMG9X7VPq1Nfjmn18Lu8sXnfE+tSFU+NxN1p
+D2momnr61ZitcpGrZlDO0R9LNHLsAwvye6A/rE42sm2o6RfuuqFJo9y92Jg+iaz7mzLAl9nur99
4SLx2mi4iKuzPAC4Bx3yFShj0cVWOEn3s8JIUTQJWe6uJY/++5pw2xtdZQ01kO0yHe/Xno4zAEG6
CWN4HQhszoDAcHKC8quFnlURf6ToOje6SR3nVNdNPCIZwKWKaoecv/G4frp9llfHKtfb26gnk+YT
OEegAjMoiyaUzjN6VenCOdr60peFBCH3up0iylVdncRbr7tRUn0cMUqtwTxnevlqygPkRUGZBglP
FVzBOpWcXI8PfcEOPeat05a4yqT5LegnyvEL+FgKh6v5dxTGZ0dujV9JTe7lajoYGfcTQo486fM9
z8HMVslAsZaqAhSIfRftEy41ThWpIA1sniKGi4zV/MdgS2+l3cZAfamO0lTslUTH6IEEdupM5Idf
beRabX3bjaxVhkU6BougjC9NvicLYCo4sMejFf/qqacqpiMxkK/qx1z1x9ry43qvgYIOCMOxJprO
vzrQtf6ajfZU6sRqmh4dh8MEHxq0hCCfAhYu8PKl2AXE8kEG8lKXy7sJLM05+HtvC6BAzD/8/JXW
AiI4KWkO5V3JwNpB1qDUXjKpEMSdV53oT6310VG0WgUwygZRl4aUPKtDiWWBkZiIpaWdpokYfEQa
8uPnq7UaOcuphBk5GHzpgnlQwLUGeZi88BMSL+aBOGIgh6sdUetL3KjELh1tLUk+HCo1WCKTgT6Y
buepbulh4tuIjiIbLzrRjVqEUasYidE7lxavSBw4xtx5E8+8FrQ0tyXkagf4enMbTVhneddP2YIY
gHLXwuJQWU71WI5OdsHw2tJZvHg0Zoe8kyN9zZ6nUiCjV78AnJCmZhMLNuvjRa+udCzZRHN7/Cv0
m3xQaT4OU4hxVKk9lkjQ3IEGL5wPbA9C77lxQQPyr8qp60/Y6Gk9J8qcawa9VMhRqAH1Mk9yh3s5
oMCpVAVHfs3CrhfbKGepLNp0GLDftKz2c1H4fZP6ZSa7Rqk7pdhHXnTMNs2+Wm/b9Sy1Fe2s2qYw
QkXkLABnut/6xtt4Bl6DwE265vOv19roOy3N+6adgPYlk7dq+AkCRe+2vF57GesFNu6hbpizWgyT
deESRoGBZWSnT7KueDobBVu5aknWS21cPpvpZg8SXnqZwmRPDjATPqqGd9be+kmKh8XTpz7I4zLA
qj/f3uQ1tb1eeeMGWlqHMW6KDpxJjYIyAXOYlYd07sPby1xVput1NoqNmllqdCV2uETRGeDv1V20
zzBxjRbrAI6RmA3qIw92Sxg3ms1u7CFPmUkvsvHGNDUgJpKC0Q+jaPZMMr0a8DygKhuyPLDtvVL9
isG3zM0QBNte0+xAuOvZ7TNHl8FYlZ6dHzIi+RRh2Jx37qSinyXeS+0DG8el5NFqj5V+bIefKn0E
8aBjjGfSA1FQYfg/f1hcchUzQHudA/3jGJJXW5HoiEWPb6NeJ5vHGNe14E7Pr62cAz/tAqgbkLSF
WvGWJ8TrjD3tHzlcUMHlioRoo9OaoirHLoJOy/Y60KsVT3HGXbVLT5jNAu/Q8G4LB0VES240G6Wt
rtoGmhd0u39u8uIYmcNrPGoCBUoESmBbWuPcijowI9NLj0D7MHtAMR6d7kEJAL/XArZ1fkfQOO8k
l3udp7jtQ6p6WtC+zN9LL/Xmr7dP+irU8uoZbTtG5KoZUgCEIZgwGp/QPEhpHhaN+YWo3HZk861Q
NDe1Uo+R4ZTWP4d6An3LeZx/lKBe6DDY0I3UpTT7idKg7ig0+aZJ39P86yjk9xDckLpRn3aVDaB7
RT+AFWFkMpJ2M2u9XBMxk4qW2ajOome1kU+jdZkyAK1OLpeeNSP9/5kCdaMlK63r2lHD08p70wGd
p1ujMJ7HsVe0msDDverHr6942fDKRwFdDMA6Y0TFVOvQ2mYERLMdwJw4qFw3WefMNvdU7DUObFmU
67wWI6/X3qjMUWsMaYDv9DEP+BcrzsKOJFbOV/PF65U2ykrmYArJsg9PYWmWK4L6OAUG6N5FWaV/
MAOaYunEUE1lC8lW4MFEhobMNBD3icvip6qkfqmiHRMtramJrMcMrnvoS/TpK/xIsFlDewZRBhCJ
ED4nNGj5zirv4Ck7pnkipuyoYHKIC6g5uXYA7uu0wNPMa+uQpnf5JLs2Hl0xPhqM+3wCVIL9qBjf
EwNjpLzunKTJvoLYPXIBd/meSelFIfPPiX6hRMQKdP1p/HfnW1g4Ky00E/w9IGQZa9ecQMrCI2dE
FH1bKS3a/U87+7nMxhEjGacFT1FvUNFDmlQdqFu70KqsIB/qY6HYl6ypBWr5ulb+XHKrWzJatlqp
qYCmeIzB8Ux47KQTmPw4EyA//oOgfi610S+YKq9blRJ6qaXO4e17l+i+RH/3PaB3FFcan0j0lkWp
wKSKrm6jcFJq1nav4+pygzlJDTDE/JDwKbh9c//gd35ubqNrTFOtMzml2oX5dG++TS9df2IUzM4M
uXtA58s7amOS2+9D5IAFnSR/clahdxVc6/95mFsAuZYPmJCEj41aeX+yXsbHPgtmgLOAI6F1lD5I
kOKeXdXFoGd/h8Jx8Syjz+KS8MAkgXwUNSBerSKvv2ejklK1GC0alcA+88vvpe1ays4ATrX8TYpD
qdlN3xunueuPSIEf6gOYLOQ5mOVvdf/QlwewmU+oCQmDHJGgbzwrHbNyMZLi9GJNd718slt6MKsj
0MN2AklYXsytR7zxpzJtMpOux9ytFko/NH/c2W55skP4q4f/Reb99mpkW1iwMp6aDbCKL0Y2PDKS
XFpFDpW+PcRje9ZjxKb1namC6bCSXMCdcwyY3t7v7fdFtqWGGXTmYAFsrUti/iSJ4c0V4IdJI3Ab
lkP750Ml2wIDb9KmJjq2ueRk1SPalUAxB2x/gTZUBE+JyBslpco6qYcOT8kyS9itsv5RWeUvvTYR
iNBpL5X1L8VIAS+syX7BjQPw93LP7CT0/NnW02SXUjAVDKgtahrt50h9Bq2ttk/tnCDoBf9OMqcv
UYTohXR64xhTh5xNi3BUSTUUJvt8Z0BVGBxVisIEQeXQTuY5jfIDGGUyvzGmfZLWz0MJqJJMD+aE
OjSpPbtkAcht93JWqeBn7+eg7q33ssxPkaWNTp0Dr7vq059WTH/1XPlSmsA7yoAkH49ObI/OVEjH
gWJJjQZppXpW9db0paf1Zmhz/VBq/KwsTAdKsZs7kAI0pUuKeqeSqnHTlD5YRDKcdNZzf4qlO5n3
wHtO0hkkYmgLwJObKxDZjOUxjY1DLbPXkU5HY7bdmuED5iJ/7U35A2mlhJw2X+x2em1IDgKbyE9m
hPDIaNtDvU9zdTdiYI7S6g6R9sFs9AOr098YWIj4sTTCuQzHBvBAZueg3OtklLsRmRydHKQ6d6O8
eSqV97Le1fOh1Q8UJeBCLdyeSw7X4NOXZ419jfr0/vYL+YeI/T/qGcRuf/dD6TwSpUtwDsUeEHfQ
CNFPHSOZH43ptTu89oDVExnbRcXeejAbeyRZijVbCYyt7vTgeU1c5Qjd6t2H5b7/TpzEHxy2E9VZ
b+tYsi0MDWOjd2PLQF9ToyF7PiU0ctIWcxujwLW/OpPzaWGIvLEwZZEXLJvgthSn4YUavn2UXnPb
l4hfodk/sJErmwFuEOi2H7W7+dlone5d5K7pokPe2BQr7Qa1n2Uo37QOZx3cWmR8i2Tb19LSHwas
CRiBOYpAwQov3cliYoIpoQzGoXAnazgosRyUueomw07WLafpXrlVunOuu1aHDlBU4KNk8qaauXO8
l7nHI+LYGCHrtM4dJuaXteIyDQQUESgmx0K+T4pphzJs0CzMyNNrbHynPA7NGZWbqvBtNT0wGruc
WO5o3RcMDQXE8svyOdGJrxqYs1kw17r5yLi602nuFebwIHgMojPbmEdSdrPVyPANtLB7GXzi3j29
L0ChwJ1YEljocHjXjkK9vjyxG89hW2DqoY4zrYN7BngWhgLYGUj9ODrU/zH8HUFbnJFkeBQuK7DO
W/CbRhn6AhxS4Bz/EgOjJT5IPmBnz1KY+dOrqHf5aifh6lFsC0f2yJtOnuF5FCfzTU5dVN47NbBf
2Tf+zZTcv55F5JzNX1MEyL3X8dv/ou4i0AHbupJFaJqAmwA6QHfg1nldSC+Ytkf/gfEje8FEmpcd
bE8RGe4/xArVqjVl5uYpzgPF2AQwT+AgpBiAB5Rplzs5mqd/LRPJdmjsKnfYldaBhuaTQKQXn+Bv
wrVZeyPSaBJK0fUO5goSWuEQcjAQ2a70zXKWrrvIVUXr/SHMf19vWxswUpUqut4s9NGSG2GML5nM
oM8Gv2MDWmJLV5X2sRyCyNqTmuY4aPU7UzInlUpfsHPRl2wCVpiYPOHKAo7raYf5qfCiPUayXTNU
XfhLskNdkc79s4lss/nlya2SOjHLeMbKCiTi9UvfYP/AlSX67Aw19bimg4KqOdtzeoerRp9qXUo6
iK8BzNGFSmyK4vUPoIobV78dV23GDHAt0mjeRwVamAbV9klUBXUtfZm5tAPZAbieMYyp7ntuvJIu
Q+9H9mRiSoPLYFTDpcgjhl+Q8MhKJXbyunBNjGMaVnPu0aCUA2uQAJ6yjY5G1zppaew1YDqO0XOa
gkqw7x+MeXYsJFRrwjwCHiZdVT2WZGDHZH46x5gBDUgtPengBFSTBw56rP6uynctYqDqV6p8s7rS
7SzF4SX3M5r5XfXMwWvdaYanTIqnFhHw8EpXA2gBKVMk4GvHjvFrDN1ztDqTKHbi+GI2tdNHRwUG
l4KSqtSaE1zo02BHgVTGl7LKn6zO9DEBDdrrL5GJKUCNBEC99+1UcdicP5gKsA2RIEM6KCNlaBIr
6FU4iB134Xp7WfS1Uw2gjMI5rfDvolKcWWkuwAnG6Ku566PJLzrwcSegVQMUfMrNgCdIDBEtUFsO
YOIG/aFA1FUltwN4m6SA4L5xpDQPJ10PyYQOY4roTFKQlDZhGaWAxszjOgty+beSZUHPfvZpF5qD
uc9quq+1KSyl+Gg0hVem9cFuMWFbluyuiXufDvw09kYYURXAA+johqy2QdTKITYBWOHMbRQsrMW/
WJeeOGBkHLXn/mx1fm9KDsjpQTg97HRrelEitPIqgDEYm13bafu5wyfSqdkrWnRuyPQrwxyn3Pe4
wDaUpMojfD81sws8RUcjv0kKDhik1mT2XFlA/1bOkuShv/uuKxrLSccWwxgxAhrcdBK7ilq+G5a8
GySg9evKt4ERL424G5emExXFM9XJtxrtD+Cvx3AMWCal7ghgCydKKw/8NEFHOkfiuqPGzcmi5Gg1
40uR0jNh5nMSA68m1zovtUAjDNjXNrrTs6/zlPidlvvZfM6Gl8R8B6fuIe+CQYtdI3mRht8KQKLl
SX03UvNr30lBoUe7NqM+1X+zQfet+E2XkicjN0JwZO21WTnYdPoyZvxdnhkO+7GvUWmqQRTpxON7
PA7eoIOl3mg9mKmvaRMFqlX6rKHMV9L4aCHyGttTCb4xOArE5IHK6SlKlUMl2b5sgvU508Oy6M/K
nDgJygTAJFXhqWXo11GMI0NfDSBE5JB19l02gA/TVoMZ4ztsJie7Md1ibpZHD4CK2p2txyThX2Zl
uEuSKjSp4cZT7ZRM85r5TSIXBQphoqASbwdHAVGZ2dCgKU0/15FQLcEZ4FCjwWD2mZdAfaO1B7bQ
b3r1Q5N5ElJDPvF48GqdHZMkY24aSY/WMDSIxazvNYCsaEH3BPU3u4yPUV65VZO4HZ8fZBWTCHn0
JCWj4hTz0hBMXHM4ccNwZRMxY9R7U4p2EVXZm/jbAiWlVqtu27SOLNEAQTReSu7PcYVeHts35PpE
CwnVScNRkYgwegzzs8QDhp2jAPNHT8uwJ42fDb86JXFq+juuD2aL4iC4NydT8pNpOKBNf8ztQ69G
byPUf0eNM0eGrWsrPy1lP6J20GUlPH52b/N6N853I1IRpn5uR7RD5K928WI37xPTDlb2PTOBpZ28
xuwL735zDU7Z6JMcpIHWtJ+lDqPRMVhaSzdSUKgq4EclX2mH+1N9BS3BfZs8YDb0UtoAOzY11wZN
vKKpYQSfB4CDfgsVZdaR11eycbDig/E/pF1Xk6Q8lv1FRAASAl6x6aoyy5sXoqq+bowwwptfv4ea
2OlsKifZjXnt7milhHR1de8xEFpTHa5ZQgOiB3w5Q4ZUGi6uBhcXlBf7ZsNQ0hiPerTJyaOqN/CU
u83RA+SukWa2mW7T7EEEzSdVPK3+GpTXgFQ2AFnxKyJ8XD5IWFmpQxw8qBAj7afUyksLOzALoBtf
WvjGUe6wCAHTkrNXaLxn6H+Am4AUaZ9H/gR1FJ27JEgc9El8vU7sJv9guc/RhoN6cBfNWlM42I8G
1Dlkl8ovMJ1/L2CwAHObqM2dFP88QWP4SZOrmxjUlTR4TtXe7fUKHjjBIVZ6u+x+9ckB7rCWJGV4
/MA6BiCAtrmNygeYyHqGwnE4yX0s7SUZDxEheUoKXS2aPJbR9F6Z5NSbOvUV1fCnIIF7TovxwxFI
aapAIF8aO0sd08RGqPfgcQFnrtGGjeJOmwT8ylCZNWTHCOJ3eNVvklja9SgsqDrUi9InFZYp0Fz/
3QbylzoZ2yoFioWPxS7DrTiKaFcbr2Z8E4TU7vR4l0tg5UidCosJpDtZdJjM0RZEdo0YvOBin/at
w4P4C26AD5kkPEGGh7hDpWjY1FkNwGRh0ybCFyzxPQAiy0qbMq/GFqb1XYP8adjqKRzd8+axT0pH
ydAG+Giht4Bg51YxD3AVk8cRHxmSoQ5pdpxpO7jXHAdttEDheYQxIQoh3f0EpsCQjP9kdXcvadVp
krKbqiq3zIS2raSd0oTfDqJ2eC8hjuu+QiuISjT3NC4PPEZOEzNzUyYmVCbAPOKTYwDrElTUASDm
QEE3M9N33MA+Zd2vhPQg6YReTd4jKcUuzD0mFC9sFWCujZswzrZlp74notqlvVfKxMpS5pM0PUTJ
Pal0R+7dpgWeQPmtTeFspQbpKuEZA71NDckbNOayPvKFdh/F7VYvbyP90Kq3jSTbTYAH3Th+jdA5
hKr3L9JEXlyH7qQx8HBDO4p1wI1jfCLgsWK8RQjsyCTdTWKYEUj5pgL4X2leq5DsiNC9XkiOgVyH
T3cDV7dZx45GD/+CjlgdGFhN0u975ZXK/GXihRsgR8sz0wvr9yyAPbDa4XU+WrT6quvWTsbErQx4
dVJgtMYbmjdIrxoL6v+bUBsedDL6wFwC6CdeE623x1K2aBZbRoUIhF+l5gdG0ZmOJY9lT3WoohaA
lhmutmpuZvau0ZkWvH6sKGucViU3ipgsveCuFI4npCoALMYo6B352L0wTTvhgGx09O0anJPAeAux
G5nZWtg/NoPtnUZhZIcTqpQvtNmgr2CRNvakCiBybfgqivJZSTunGu55gZpetYMRh8sMCCtkPbZi
ZGXacxJ9VSPZcG16hD/osxrDPV3OEINMHEjNqgfTKjXIkwD6HgMgnsaa1yT1Ltc7r26jXa8MMLHD
yYvr0i7LwtIgVRgUqFhSHW2CrSjA/WszJ4+pX2qpNUoBNCw/hSE9JUV6x8jkBm1lNSw9GrjQ0R11
aliGDpxYEpIkAekarYZsDLTY8GbAnUceUIK0Omn4ZxrCe3Rx7M5IbLX5HSWZm4XtITVbFFLv4pA4
agCZQfm5SYRT6JMt0QQ4d9kKp/ZZ0UHKk3Mv76E4VQL+1uB0ijF8aOCP1bP+IR3vdC17a/iwHQvi
GTS2tSx1YENoA3GygQipTSI8zIfWggywV0v6U6+jIoq8McOmU7PfHLYYUMK8b5KDId8movNl6SUr
n5pwT5t9ke9hyGuLPnVKXGWiGeGhIUGg1SctXmiRDA/HzBlT7uuwIZPTBPH8V45OYzDEVtDENwzF
0AjSFbyE17SZbTQTaCnAjq8/GufX8LUn0/ymPHvAgZuQ8S5JyFFjjR2N9e9ajD5r3lSeP7XKuIUK
06lsX64P+rP5uHg2LuqhldyTBiKs4tjjxaTJSFaRPCXI88v0HQm2LUfPUAle18j/0R75Hlc3GeS6
NQAl57rF2WzbsCtKHTzdYwHHk9oA0XvcN+E/K7Obqxs/1/TPKIvqR9zWGo6bpJ9kf7Sn6rvgG7tG
fxe7kt1YSBNzN7BUK3b69G6t7nS59PJn8EX5I1ND1PrNHgKmmFo9ebzc9nVu41LqxjUD7581rr/X
05xxF2frqeOd0+dDhP5M8hACIJaC5piXcWzJkHuptXsucrtoQtvMWivQUH7uJbtKUtywoZ2jNKJn
mSvhzQ1+Nkg4EBNKEJk6ZaU+/RMeu/iZi8JIEE9dqEspqhQTMIfSh05ilGH7faX0WzN4K4rYGlni
1/V9acDbNRW3Bp4NWuw3LXpEcbeVOcI6qcpDFhT+9d2y8r2W3nC0Qid+TPMSVL9dGN8NvYlMsDsO
ueKZQbb57wZb9NOEHgozmrLyqIEWlFDcGUXpwF85F3gnron5XzwGENHVdEoNxVxWY0TUTr0MOX8g
DBorY8i38dAQ5qdAWDEknHUgR65P73JcORtyEc2ATIzqUMC+PlQfw0Dcc4q+loTyhEJ6FN0piAs5
Zh2yFJV76qyM/qO+PG+zs9EXUU00FI2QClXPuGNOmGV+EAPo3nSu2j/VpexkgF5KWbKppQ4PTnQd
USJeqQH+qPd+/wQTz1iqoi9rzrvt7EBCmJbhuavByCgA5L380BtwI5LeyVR9ZStdPlT0z1CLKBc1
A9FIocATHTRNmBDLKG5AAKDpDeiwqfFTXu/aCdLVXcrsQhebIomf83iMbMCVPEMnTtsXO3hQQcXf
nF/Oa+2vi7H+7PctAqECN3hQu6DRVrHfQaLahD+g1Ley437qev+14D+M5ZRaRco4Mnhz+PEGZhSh
K15Q6G4aK7xDWh1zB71MAGr4L44O4wiBjSyy4nkvWBWzoZpH8Tj7NZY+1PPWqrMXQ8u/V+CHI10z
tmkRVRwuxeFrmpu7ci67xV4vb+kQreQR88n6ceedjbUoBDcmDHVg0gIn2QCJMLlt0HO7frx+mnQt
lnoRvLg8DrCaiSAPe6S7YCe89ibobQ2iOqBVoKeqvQDCKrn/AtcAnftP9a3JMLdc4Q4XWfJe+SXv
4XQBZaNPfeXwqxcTqbMFWISeoEmqoKuxADPfX4USe2jVv2avw5fpE/7VMAuP7DyyuF872CU23Ywv
rUUslObh8IYGgRPCxfttjUywtgUWIalqaCsKjcJPLo38oARXvYQ3tqk3m0IViWOWa3ft9VNH5DlA
nQUgo1VaPsYq7CyNud6PUqZcuFq3quj6AxS+2AyLQIeCrqjSCZthtjChNtkXN+GhBL9l/dOuTWkR
6OIQrJYpQUxNyrfUEFsUHmRerYTTtUEW0apNqZb2EbaPCnZQ3dd47JVWhfLC9UP03eO8ck6/b9Cz
7yMiNUlUOQB6+T2OevCuXw35VTeY06IiXJHc0WvdbdsHPV7B4F4MEHC5kxVCcTEsUXHaVHOjCyFW
Y9A7IF3ge1duV+Z2sfN3NsRiT1So4UulyiCjJnlBGzoi/yesdFcDE0sKHvPm0KK6JBf7pDDR3PEM
lvkrv+Dirjz7BYutonE2AniiGif0HncZsCW1l9/iUYpAtBbcL970Z0MtNkwp2Ci0gAL+C13BanyW
GvRCpFsNtN/rk7r+4egS01YVRES5DH4x1P0PQvU12q5sjYuh899ToUvQWsfUPgIUFeTHLr0p6hHc
B6mwhkF7ZChz0jDfBDwCfkVagz9cPHRnAy8uraIlsVHNxk416iwDVY+i+5RSZWV6P9Goc6w6G2Zx
cRWizQ2SYF+i7oHHYG1ng43iYQYsKrp5kNLZxx69LT9xA6wlQWsfb3Er9UZIR95il0i0sBMdijdg
FFzfHxevmLPZzYt8HlF4bYgxQ02jyLijHYJAdUc0SOqictV0RdtzbTqL20XXBZgdHEFkQlFMJS8U
9d2V2VwPInSJZWIT7So+NXOJpvpKle4tNOUQ+WqC2zLq4SoRom6MdptAwLbNYfiVqo1tGmbphVXx
1iWA/EbpphD3OT0RM32baPom94YTmHsmF77ZvqgMrHzzJKOkzSChFQayrdOTEk4nQ8lhrOO16U3I
obrN3sDrfJ5ML4GW8ZAIy5S4HacVHqt3uoh3Wruteec06FX36U4pc7sC1JNEcLGBYN5Ekl9tKqBK
MlZeZmZwWzLgRKyQ0hmZclt0I6RPo/gZxURSanstmwyLKrpm96w9pTS6aSL+3IVt4KlaAW+7DtqQ
SNJRL8zqh+uL/q1ns7yVqI5uImHMlM3vxv7ZHlJjosbhOI3HNq63PCzhr9cfYKJwyAv22Ycq2OeG
lFpKxCObaRGEAIQxelJMwy188QynKqf2KdSrCaZp6PTKOtoBKIGCNGF14PxWNN2iOu4UDJBryNUP
UbsN8fkULX8qjOEu0jp4hQq0+2MY6NbBMeGxTcMTr5XNlH0pMrELGFPW+GLRcGjTN3hI3vVp7QWJ
clDQXhxyc2OK0jHmFlzKvRFGvGq9n/ivLKs9E0+APtzLHJSI2Jphmp2glkGkj6FFwxp9nwTGYqXB
XYrK8RB9UeUUotfIDAb5Jrgbqk+jca+Mt0Vzw/PJwaPuC2qvJ1K/s3q6q43IT4LfrH5To303kj0M
9iDsEUErZzepKEPrm7FmuxiHUtYaO+/MlTNzIX5rhkEhEk40amjaIgLoLOyTBIyPUzwZL2Vs2hqG
AsDf69QtDdOtqSgoEK25vly4AP8adRELiJmbWh4P8Unr8kcALAmgo+ZdBH2FhMm/r2/Qb5zUcoOe
h/DFxQ7XK2VoMSU88yB4aRHZarG3TPdfHjMAEMAoeLtWyluLdosrvi/YUMdFb5wSdHpNNA+raO3Z
Nn+aK/NapoPKNFQhrxG843xXSujSMPS1Mmdl9S5OhKkm0aENQYwlCg0Nqx4iDQA5li70MVwKP2C0
Ud3aKw+zNUV0J63cE982TT/mdTbi/IvOAgp0AnlZFyDpTYnYAJR1zEpebhjtf4v4CQ0ehN4K3p1T
fIgD8ZrpOP9wTELvO2MftGHCEvDrskSroOERjs95OdnDVO0FulOWJAPzadwlaNb2IVEcrnwqKd/0
ka45wVjHdttmpwa4BqtEt7NG/JbTwokikEcj86XP8OAHV7ZC9T8XrWUo8PCtn+FGheFqNKx1m1Ds
MIaKaTCnQUR71WD1HYytk3U+g+yeHq7ttMs4rrP1WhxhlrYmTCRAqOeC2qhcVWB/ttWe9CcG8ARq
VwnAskM7WmbqR1PoxspByG5T8hX+wk909pwrnf2QxalOAk2mLdjvp5lPXebQ6nXmPDp7ZamterCO
rvx4lY1y8RScDbp4OISEtqoBotvJnNDTxhtoiL0UgmPXj8HaKIsY0tQJOj8JKOn10NpdT7cy9FXD
LtheH+YnaQJLSCF8jDY7iq5MXcwGytE57tjMPDWO8tpsZx+u9jbbAQ11E97V/mx+Uhz6Q/iouEAr
CCf1+38Ad1k79HPyvDyC5z9jMd2B1VAlqql+ghHibkD1o7QjRz59syGPqxv4wm3w16QXsbJgScem
IdYxacOXPO2bxAw+Q4aGy2CL2J5fYeMqxv7ixXA2yyWPulLgJ47eJ5sX25tz+/Qo3ZYOgB2OuBv3
a0qcFw8qhQYeqD2MKebSyWZq1WAqmdBPAF6EPv1QUHFkTumoXwbYLFZ/zIByXXtF/IdZ/hl18VAq
tbgPpbbFt9yxXRFaqQc4DUhs3byusRM6a6pWFwM4hfogozJTNLpkJkslgHKTWiR3qprsJDX18mk8
RIG5axh9phoKqXD8CHT+KEd8F9DswAR1+pFG6NqagQ0XrMiHZumuNQFfyzs7pepTVZk214RwOoih
9ea7UZjvWV8cmAm9SjG5ungmYe7ytHVQynOa8qmKt8mQQpgph9hgb9clt3kpPNbpj+PQP9C+2WUD
vkQWO1VTfwSUbUMB4wiqOICezOgMgN2kGdsXbiZw6eSSeddP+6WgQpnGNBOkRp0ai4tOjvoh7yus
09TuQmh8tSU647l7fZCLVaOz/FxbnC5gIHmuyTIgUZ28J6yEQtxjHb1khnbMyzsZqVBc3tTGwQTf
2F4Z+wd3ew5nZ2+DRfMOZ4AraaCxU7St4N0UbFMc6Pxe3awyqi8FLBRnUJuiyFW+FcHOcgYDOjK8
gc7xrKVu1yqAednd9bmo38fzR1D8M8ZSxDg0eROW8F8+yYmCjndYus1Q2ma/7czBy7r0fgReQQe0
tOxhat2ikZpEtgEAiiIfjB7STB118lY8tDS6J6FkJZnpFGI8dp1xUJru2JdfZSNOEuuBaBLbQH00
ROcYibmNpsKR8td46Owg/5WRV00ZrBIgxSQEiRpcWKLvJKBrpqLwJjZ5WVv4PMl8Gbjtrs/3ZjsX
2gufDYAUcf0tVwANo9q26pknQfBICY5tSf0g+02GxOmBGegC5tIq3igDscnwlRW/ykF3Q+CDKhW3
QS7uvNoKnoU/VNphMFJPBgTaBP5EjXs4ytBNqoMSlkEnHFS9Q1t3t4aOJtMo1891BpCtEapOH4y/
DS3ayhLz8mbcNLUZW7SOnLx6aPvUjQcXdR170IRNSeHlheGpAClBKmijlsX7CFyciCZnNNNNDav5
rB+cBjhcML5tMVLoyVIIlb+yoncDGUGkMj6yKP4iFT+E7WRnIDQZrHgcKvNY6fzXJMgTnri7idDP
dvZQp+SgzX2+vn8fSQkUC3xfI2lnRgCSFrItoUem4QbmTN/28kuh634bmF7KJSdq0l9yABsYE9dn
VALwVXNrNOVjwPbmLM8o+BeX2BsJHip6ZMqJZJmThqBhjtyWihYgmNpKq8qmoBcxYJpziTz2EPgS
AHK2+UcXelm8GThMktD91sYnIt/x+l0RKLgB94RCix1WTzrwSPqA3lmrQ97uSW1PtOVuXvZezWIf
2HO7qGOA6mFhk1bhtoHgjZj9ehTPCIDVRZPLkIMACNz+2OnlgzGVTlSFTqhDi0qj20bZN/mJDMSa
Ot0VY+obnG8DwUFABwpUQc+Yx8DVHSdFtmIufQJB9alXOSwBtdxv1B44LmBr2iwBNElxqq4HLkp5
VNoGeJ3JKYuvqSaWXMEwN+8dJRhe0Aj082qrSMABgQcGt5SkyC0BsNNUVNs0TFC32gcpticIXWnx
2nVbvf/MAZeXPyVAf4PwBAlix2zRuUmImzN9LwoTzkzGa0m5J3WajYvbC4Knku+GbKfH8pYD0CfU
Lco+GyIG/D1HOal5MXHqJ0D/r4eYiwk09IH/N4otBcwJM3IoqSTTUYO2blW/VNNtP7zLYbCV23ib
6yHgmVgePQGMmThx3FmknCxB/v9VY5joopIz30tUX7IsmeibVu7j6ahXqs90KJ+uCaRcakD/NcR8
NZ7Fa94Ug4aU2jixm7iEDG//GxqMVnmjfaIoszEcAonI380zQMK9Gzur+e2Fm/ev4RcvlSlGiSWZ
wglsG0Ls4XUmOsXUYr0/3DWuAicOS90Agyl1azfihef0XyMvEvwabRQpaWsDOWeNw1ttwbWxJbfZ
TeYtTT0Vme46Y/9SDvjXqIt8XgSKqhjpwE6Q/fCoG+44NK5aZ3A1tDDXHbNXx1vkHCJVWxKgKnp8
vvkXZ3ba+MyB1wD05NaAIxdq2OdzW5ZBcOmrFVrj+JZmCnYClBgAp22h+F+qoKBM/+UH/E63znZu
NwKKFcrDeIy2PHPAqmE2yFrIqIvWnkYLiu236w+ylV2z5COmOjjtco71zGS0xgYoHWuPK7HnQvvr
r2Ukf5/IxmQISzqGEFAt3dQ+9zsZ/W5IXUDljY8ry7hyAL8j4fkqDh0uFzDxj5XMXCPvXaU7ID1d
mdPasi2ijBmoVEkpokztcvBUuRs4SGIAaYOsY70FbKtd1QBbG3IRWUq5lQN1wMSkCaVh+SNN1zjw
a/t9EUGE1PVG1CGCzIqV5uvs7DjslU3kfGXbFmBgW95rTruqybk2sUUIaSifAtZgf6hjaw0wqEfB
9vrnWtsTy6DRpabRMYygmZ9m2FtSeivyj+tjrCyeugA9jqYAdadAsJhQLSoPcNEC5vqpqt/TcU1o
4+KCESIDVEZ1Ii/BgbXB+wgypuiLaLkTd6igDPLKKbpUUdCMszEWhxbAvJYRURqnGShTYIsDsPwL
jDC8skDU9YAiz/215vXFz3Q25jzvs6Mr5DIG8BwUGxVw7Q7iwoX6i7fN2tTWlm9xdtnIKfDdAZ5H
+bCRWulFLzv0d5LPKGi2Y/Cg8n+GnIEWER2iXrwYquIAg/FWqmvU87UfsjjRAxzWpTIl43EC3I1n
kxUAgnB9V64t6eJIVyEKJvDHGY+JSGxZiq3JAI8qu78+ysW9f/bhFidYl1mSUJWOxxLe3Pn0q8nK
DRWv0QSOFF9JIa/PSFkCD3gYS4RG2Jg1TFOS9KigrqPwlVC4Nsh8pZ3tREjJBH0cKFg2BkQ4u6X0
PgaV8PqqrQ2yKJ9JTRYlrBbmKYApbDHKVl3WthL/c32UeRMtagtnBxlNyb+nQkKI/6S1NB4LNJhL
4zkrb8zqthxXtsDlxOzfe0BZpvawDeAs1efv4lYe88t7vjOc4nW2gGtu1hPPSyDzv+Y1r+7ZJ4Lw
xgC5nNA4AS77CIW5+wBOnbpuPiZKci+hgx3keI9GLyQx3qDXVs/M7NZRjTu5pF8yNCPhyODoyhHm
A6CJcF8YsU9Bm76++qvLsjjjwMPWqdxlxqnyJm84lLvUA5Hw0DqSP/jiRlvZuJewzn8ty+LAiwwS
fnGPozhWLcqaHXhgmFqx0aC1M1XxnuG66MHIScnKHftTkh+eigYlQHExkImUpTd42ZkS1bXEnDdA
iH5e+x7vxCYxbPStdL9wBpAdN/rj+pvgYhg9G3ixE+QA+i5oEOmnqtIgZdNZrba5/hXn/ODHGYID
jTHXABmS2b/3Wl5BxAnSSeidBNpLYo5wrz/0I0jdabrPh8TPCsldN4v6bslcG3ZxdDu4P3eVLscn
YuA9B3UqpaoOmSbumxyU32Y/gAYIgtIQ389tST3p/KwxNzmF+6kqe7QsTrkx3M9t9igCCRs0LCrc
oq9nYWV4SOtgjENClGXl1tBXdsMlBDR2w58lmz/a2fFURx6SttLjU9CjSFRoT5AC9/Xko5lYguKi
cOUWuhtjtWuI5g7DhlMFpNVT0QBHQ/6ZYpCPzWej/x0m0kMaFeCF7AOQYvm0K3m7j+DxQwYNbrKo
/I2599997sWGCkVuIrs3gFzoKpTYTB/MAD9Dl73hpaVG+T6HShs8eNYSk7VttogVujpxMnLZRP7d
A71a2/AXKm6qo7aZLVhLp/r4EPedb77pJ8hRXZ/zPKdre20RN4oqkmmvcfRyFF/u3+roS1s1SL9U
hfprUyzyhCSqIYNaZXObKjqFm1l4D9qHPkzI0O9n+/XQsLaii8R/DAZRcZPhSwanqB+ZZaAPX6X+
gEpub95JTQBfVH2FWPSd6l9ZyyX/adKBdu+y72lqHqwn2vv2fX7JD3fjK8FMuZP70At1+IO0VV/W
ssrvJ/u14RfRqg0HlQwqtm8P9nqGwroe8ZtAgEYYbNqgtjTQ+yyFj1anMnsCllIRhn99N/208/q+
DP59/JdWZWIUqVlHBuz6jsGd9AqwGuSjyA1zhr32EnmSW7nabkY4Zp65FXg3O2vFm3kvXVuFRQCS
4CkM50AlPsHbz1V1zSdjDK7rqYHiZt1rfjDr4V2f9eVH05+gZy4CR2tKEjBrwdz2RXERDVFo7SRO
7A8AKWSn0JY361j+yxnG2aCLqBEFU6XpphqfBIHjDpxSS1YfpjByw/o0Sq1bVpmVG9Ft2ED3DEy7
LDcscKjdlbnPl9G19V4EkBRSHKKqcNSachuWv0fIzfQ1BGNStu005YE0G6Ld9VC/N+iepvV9z1cQ
p2vRxVxEl8oYg5DHAJyZ3zoGha3nnwHdVUnwMNLgIEN3TQ0NB3bT2z7KvIQzH4xwgBrX3uf/IRX6
s/sXYWciACcOEY3xf8OISNmK5Lbqcx9Sn5tI0jfg8jqdVG24koDiKyzFlB3at2gAlWAVm27XVWv1
qotf5wyMt3jQAN1X6VIRxKfOa58nR0XX6JexnT39tGcY5sTeWiGczNvux344G3ERhcYRsPo6ziDA
YfSOIbfQDJq8OACyUSU2JHJsUaGUJOE75PIHJI0K0OFDHkxWPmKv6nf9RPYEFhTNfZ48hnSwy5Ta
1RRCdgf9z+ZTr29F8AXXGkuWYXgUU2cqc39S032ibEzIJDgR6/xRCw/Z8LWy1y9elmdzm1f7LLmB
SEE+SFMfnwbyW4hNVFQ7NTc7UBnz9xoMwqLMNgUS7VD3VQl/rAQol0Cyqe/0baZWaxt/7ecsjh6l
grACj/tTsq0yG+gxtG4YpDlbl79zv4LKohHAwEFAon+tZHP5sjlbisWhS8dONIk+XzZ251DwrSAd
812z3tJNU9hrBlyXQ+zZeIujNRgjdHtxuSCF0Dx5sLSZRrVVj3NvRbMxR6gG+PHL9Q9+8YXxZ9Al
ELkmTUuzFHT4ETdqVL/lyZpN9OWQcTbE4oBC+0euId4+qxDGt5DkNH5DL8DNPYDqwBAsIe/1ChGR
yl/Tgb54TZ6NuzimaNQFPZRuyDHR2Bfp0GIeRxtawXYdwzsYVXtYhkwrG/ZiVnY25uL4QOyLcyHo
/A3/1Q+o3Hpb+WvIjZ+Oh3MScjbOIgWoi0IPu9YEFnjw8CaSN3MVEyhGtx32UMuZk0/YSEz25GaO
CmGLzX+3axbZgIiltAgzxTzBX7A0f4lh5Y21Or/FzQ+ZOipBfmRex/qDfxAPDk+zofAsYNk7zW19
qLdskx3DhzUC4ep2XYQcotQwmBzn+4RANirrbDUwAGiA9IVELR1V8EDmN6o+3cTqQz2WjjA1N6Li
Q56GTVzFj00Uf15f7ct50NnXXkailBuJTlNyNBsUHNTSSSCZFmb/KAGgKf3gd7MxyJ2iP+uFuhsV
E7qtbys/YT6kV+48tghOUclSIePuOUWddJdQPOPM0VfrY5AYFtx5tomW7sfsibdP3f/fi/3vza4v
+g+w/0kTvUSMahyIosm/R5fZsxm4gYej7BUOO82bAtKAvyJ3DWe5Eh+X8MPBnKJQnzdiXXyCRNgU
H9cXVl+54fRFlCKS0kR5r6tHXlWORoQ7CIj1x08j/6UE+qEm6TGRQugJdO0I8GoE8FE4vbVGMzhj
S7hV9hAiag+sl2/Qq77tIgj+aZuQiTtgImylSW4a/Z9aeq2K94BsQWuD98Vom6NiGWLyiAwIcGjz
YkJFDbhGOXNTPnpkRJQMtP1UgteQv6JIZPM4h7LUM+G3Rf3JDcjlmvgWMFoDDo58ENT+yL4LbvII
0hL1fQ3EDgC7FmC5UG4EM0POn43heQigJI7m+Qj7mvCpGzi4N6HVmPcS3DYYiZyUtXuiCC+va4gz
rlQQV4KzvgjOkcnjninEPGkqoEM1NG0YBHiawBHE0+h9GX+CWWRf/76XU/c/Z3dZOwygvJnVJjIY
qUXJMNEsFr7oPTllhllb0G20q4wDhV/5kHLwKx3oFDBdLNa1shWYq6XsOXj9PMaGrCpENZj5HWnO
0jtNg87Vv5LlSnUroTvUjG60bjtmylYtR+DiZIsL40A6PKs7sKyAqSJvEqNOLEmgavFtWD1cX6HL
D2rjz29aXiYcEpT6gJQTum+3maRASKXRVYTcqT0apJSh6ad+6Qg3DL9ZUl+k4KaSO79R8OCm+r5W
ITcXZC3gwF1wy7Rsz3SgshiFkqLUHTIF+ovXf/F/yAz//OLF7ZR2JQVoDgGp300eVKE26rZ2gB8D
LuT/4LFwedv+GW1xIbVjoKvQ98VdrwCm2bbbSnSnjn50ReeKrPun7XljUajJywRSiegB10S7RRP1
XgT6vjRQF6pJtpfqat+ZBABCbaUodPl6Mg2imqomA6e9+IFqGqid3EC4HuJ8QDj2N0ALzFgZE6Xx
prTQBVo5VHQOij+28dmIiwuRRHh3jyaWBBSWjQxEHtXAr+lrPy40b2xMiNJCEw3vzypp9rBM3BlQ
0kRCeCo5c/RMvpEz+X0SkRNAh1QShdNXsxFQeFDwvpnl8Y4a3Q0KZNPqVnnQEiBHi2y4paDTKVr/
ptIPWWvvUUOFqOHDAPKXBPuCMpc3sTx6aWn6EAlCgAQBT16lXK/NfXETcymVK7XCaguF2Wrbey3g
yaBGvE1DCmnTbq8jwlYtkgVZbKiUbeOGudcPwLfV0nL9TXxopqkqOIzG4shmwxiUvTJvyUpA+bAm
nuh7K4sVcC8BFxk3AmSZfiSWVu31sdwU0YMkhJW3e10P7FCrIfU+bVrxrsYS9JC+po44GTDu6fQL
REO5h7Zmy70BtXSaomz7oE0BzGHVo5m+EnmCKwQEJtvYpaJ34umVVdOhCbmNhdgJSLmZg+4ZSO9j
oNeHGMwErdm2JmDO+YfJXxR8GkZUK1MjR4VeA04NJJInqJE9G6TDB8+tEik0/x/Srms5cl1JfhEi
6EDzStdO7eRHLwxppKH3nl+/SZ3dFQX1ady486hQRBfhCoWqrEwKFSIIHk8gQsrbelepwToopdsy
2ycAr07qbRVAmi/2XI1CPow0rgZt7SDVLMMDvV4Ilk0Q7ySQHKdBsA6Tycr7ymrQuOCdoxzwVOOm
BcdeXrfbEeRLOdSnri/SxffkcpEYL1XoeMnXPfyqsAV38qxB62/n7pAOTxLJBE3d7j9wVpfCmaVR
xhdkcUpIVMBo7XirFjFKjPZWZAsDW79poLpoa69l8x/okF0smi4NMy4BxaS4BpoZ+XCjtmKlcgn1
QCxBIE3QD0C0TV4Lh1j90XM0V4HDFuy1axnE5Wmk3KARF4q8c0NaOroBcM9pVjgG2sFi3CZGnf8X
ccjyU5kTLBlZa0gDPjXvZJBYxk4rl7uwKDZtrYCPVb8Z57MCUh3OhrgQw6N0Y1D00hgGHDVjV031
1ggQahyzG38tmqEDXkeQs5FtteKFzRfijKUpFl/YpGE3ZTKGGEMCQG8DRJ2+cIMikxX4aCoeoP3A
GdwnOoLxSd9MzqNfhDZTn0cRJPUqANP9EQj6Cgj4vgJnYjScEiJvQf99V8tjsU08426KtQ+j7zZR
ivqbAjC4VyLS6WSn8PC6qvcg/jR7oAqULAAXYXsuIJthlOgBeO710A3lEAgoELdCVi79M6r6Kguz
dRgadpUSyGOQft0KnZMmvS132kHwVFNrBKtHodrHxRTBfclRAWkQKFDqbwRg9aYCLDLbBzNXF8h5
Z6ayQGhBKI6f9NDyBHBDKgChX3+CaXL1qEh3oPsz+xZaOEWOuwdq5PtQBCWVdDLqOwoljT4+1eFD
kdliOcAREUuuarcSBUh17ENj03m/KkOwfCmyJrS753O1xB8sxRvcCtpv1EMZBSpOeGAod/GME8/8
PUWDmadr8N7JuqPvwETYk+/jRaJB7sYIjjpNN5x1veBQvi3rfB0ulhWPHeQ6Rj08YckgQAct8k5y
uqmzwaYI8t74oOv1I1Qf7ipfoqYSa7aulxvaUJAOIdTpx4DzRZfi1W9fxDwjKjUraaHi8iMCfazA
yKOTzWDs5+2iS5o1Q/1oZ7iilDk6CCEkjdgD9Swv8ty+9XZyBu5XPD6MVF7hMWR7NPgQYh+VWA4y
fvZ41w4EkyMKy0lvmg4vjzqD+0OdPDD81FLjEDBEb+NNeGGAx4734JlvlWtWmdBAUHuvKlEsOuVj
c+xo8gAmarMT/NshKDiBJ88Uc8GlqhwCRIichBo9YZtkEGKID2qMvl00FNrX9yHPFnOvCUbilQS6
vKe+fYurV38a95KSbVu0jVw3dCn/9G17MRcZZHGUQFeD6FT79zW0Xj3pjPG43lCuQiKUZgDYYK/U
b/64U8v4rtGlQxELNqUAA4+gPW6n9fUv+nwXX1tS5t7IhVasyy6OTobxKtXpTscrdTQgbAEyy6Tb
yBR5eARTNQGNeqajCcg35VTdJhPo4YSiewkp3ef5g6hqezEQbrI2WhUKUFQ+eCk0C6zlTu3/SlEH
IVDtBI15I9+URu5qaCBXBXHTowpgRQNaGbXq0Bm5lSraIfFlNKNP7lgIL15a/QlydEKgUVNrGweQ
EQfMAW4zJU6iojs03fqicSMnzV4vb/U+XxH4tgYE6+Bnfy3m3qwWVBjwnBOpbwSoyClR8JEVsQ4G
2w4drgV4po3oQS0MyEWC0WJIQ4rOqwgOUlBCl5bRw6BymatmP3Jl2lnYrUZoMxgN/Iyykl2xSDH+
uwTaUpWjuFUUWxM9xy7v4pY5/vYzzlr420bJR4RwuLlT72kAb6baOYa+RV4gt/KMujX0BSY1w4Nz
rB8UQ+9XbW28tgP6IhLRIeAYJ4NvC/XTQOvbiIoPRQuy8CmFeDwND0THCz4tZVNVJ7OGLEEKSbZk
Vg2P9zkSvAT5EBVaaVlzqppHib5c38k81/35/8XggiDQAMLFKdaO+a64wYk5lo9Qp8JjjZi0Rr92
Z86khT30BraSLX7gMfAfdNLMB+bayjI3CHZcCXowfIYYFNbUnKlXoSOvWSnoplKF6DGqYgWM0KFN
pNSkojIiFmkOqroJwcJQfcTStAubZlcrR5CKra7P0aVnw9L/fHbbL+aIRogAtPnjZqgOMWtLiU+B
O6uISnaDdJ/ZnAVAW35dN3shz/rNKnNtUAUzEqbw5dAP2+oE1UU0f143cXFnU8lQdEGTdKoxjhUK
pUTv5oEJGeg3NdnM8j+0it2/s8I4yxJeJVAFWIlagDbV1gp72UrG5+tWpIv30ddgdCYn7lU1fDLF
OwtE4lYERURDRqajVyE45xmCE1QRIjjIuyHDqYrDnojG2oOflnJqZ4DUh8q9L4w7fSS7hhZrwUNo
u8/8cU1r8JWPUJrRoamTj29xQDk3KWcZdCZO91Qt0YUJ95uIRlcVhPiqpoLaquLcoxdfIIsJYuJG
wM810s9m9Ajdk15lzZo/UgUuMoq0ODSKOAsy/96PM72wx5zpIemVtlGK6qgAdFBI0irFRRGkhVlS
Y10g5srISkKpKC0aaNu1N8iurBW/x630EY1rsQFjfhrcj2226ovCavTaHiBQPMq8cuyPedFADSQY
gqYj/67LLCO4FEqA1RBPP4Yo+EYgsp+kVRifslED9z+PCOcnNQdjjTlzTSP3WGuig7UyOIHVyl/D
464IkoPiVnGg2HHq1qiqoe3VM/H4spKP6Ve+btc8yNTP3knmQ5hjadBUyD10hB2b1ltp4KCNQ4QA
0KXKk9Kp4sGaQCCu1ZtU2GbNr15cg1BnE+NKKjqEycJki0J7nyjhW1tUnK3zw/V9/zQWUwdUrgda
iAJ1avLaKfUGPZ6b65vzZ8KaMcGcuXRoilGclwEVNBuFaWvaQVZiMwvEGZuWM56fxVvG2nxUFjdI
m5BQEqUGFPsm9CH+tOfJrs0IyDg0i5qA+AK1IeHFCnk2XmKYs7lZbN6kQCGs7TCV4wQBF2zpVhCs
KDZW1ZTZ0ciDQ/5wZcxA55VdDBQl0KlJKaYVaEDN2/hoQK7lh+trN2/Mb36FsTF/w8KGL3ZZaEQ+
2vKjm4JArS0HzbbQ7cj4XufiVuwi0HIlDQfHwN0xzNsKNasywotVPkrdWwzZdwISe5Lc55LvChXA
MFDOEcBnD6IrR5a7yMSTj9MN8zOjx4x8XuzFyFVCSlUqsrnsC6aZ13TdZKb4llrAuaLwC2kTRbbS
e6DQbPVWAXhlL7zwcA4/SxvMNzD+C+Jv8OsqKu9zOrO2+ofgrtj9Q2jc7BN4Ls7lqP241xmDjJ9K
jTFsqwiD9sscXEkQTWuRKhDklwavqlIK1yDgKi3wd4GZtISskgrsrZf9EjRvFYe/hVAH5DyDakmt
t4oJqOy4alrUlv1Md8pCfKhKUJdooACDCBhB4201/QJtomjWhfCrVjEgn0IQWDZuGxAUWmBqdAOp
Pbfo5wILmHSYUsjvQC4rtQsB8p5DDsYs77Ev2keZZnsA/XDogClv7hpkMKcJNyFSDoMrlVBvBlX6
hLKyqr74SQHuSC9z5TujLHdylUHlq3Lycmvk1Ez8j6IMnLKGd+r92yBTNw3R3DoXoOx3W7egCBxf
BLm1g5xuNTA8CxHAIeG6F1+vn7yLflmUEF8LaI3QPhl7FvvPyP0ALSEanGZ+DqFyqXYcR3nRfSwM
MO7DIFLR01CD458rRVBq6FDEGwfPuT6Oi1tqYYbxIGpBSCDJhn4k4KCP5buY/hkyiJvp99ftXD4s
C0OMzzAMxYtLqsrHbkA7JdqQIIJh1CvVB5ggOvtozigT75DkojuC3zMmDwLEYK5/A2+sjM/Aa1+d
+oYCmjmVRwUtVIY4vdf9n67gJZx/QuHnk7oYLeMa8lQgyQAZLJDcgoXDTuw6dvKzCCYPMLKrz9FB
tBqreeifkm27Ju+Af14f6vz7Py6GhX3GU4ydRhvN12Uw3d4QAYx8wJeGrSmgbOFP6XqUe87c/oQy
fB8xixXsS3UQQw8bCRTkK4hjWaDT2GZPCXST+xvJFLhkY5wTqDJhi972nl81un6UtdtpfKk6Tob0
4t36NYUqE6g0Y9QXUwwZ776PHylJ3HFonWbmcBdLRwG/laqiYF7FnLzlz042DQyg0OQBgSiI6TR2
XIhDSyMCtBRqwfUhc+NVYwK4fuCXYX4O8LshZoBGVJZVEUuQZN6g4rOGyN9KcYU1L2l0IVr4bod5
/Iw9CeuMqvrRzyBb1x7aAfy5GTXBEwYBFLAJC1AO9+5AiQOkBnpiuo4TLPAGyrhS8O75MkTvNNCV
Vpt61a17F8xALhejOz+rvx+67wNlfKlBAy2eYuxIXx5dLe7tXAf3nWI4WeptUPB3FBWEuDVS0UnL
O37zJF6zzbjXICCdP2RYTGXV3ShOffYdIIdegLJwx7doy4PP/rydvg+VcaUQoPWCxscmbfujjqa0
GKiaDI2o170Yb+EYL5pVUi9L+efC/QOY/WfheIHcT0/yfTDzZyzu8nRsg1jpMZiMoDVQhc5odXd9
IKLCWR8WpiiACD/OwUp/LAUfAkpJtJFqNNgbSv5Jov0KHdseLVkpcOxTADXLUIC2pPgiSUix1cku
HdE4lUP6jVSdfya035RFvZXFCYRe1Z8R9BgHXcxFp/dLASQZlFhSo4UfLaWaKUIJ2m0acH9VarOK
VfBpqSEpoLWSUACBoURbCuB3owPC9TqWJUsxwhX0Lp8pVI/BqQmqb3BmNzpa3BW6L4xqNUXls6Lp
pwCsVYjETXR0O12Yr6p6k8vAN2TEroQSlIyRSWKEmxXcGGiZJXD+FdEqAHuz/ycRTyFRXEMPXK0s
N6LQ7lCWRvkx+4Xq6Rk0aYrjBfHvQjPcQSN3aH7flKp4boqzUWWPlV4+dppmF034FHo6JGU06Zei
7rURinWDhKZJbd+OrSsUw03aon8x78JoHSH/B/na5FXzoBhp/PGUKHFalLlaUGmLDUbSZqDxgdAu
KohQpmkHswblnIASdQyRQhPNXU/Ao90FHYREpfB2EulL0ygTZrUbbX9ALrbDMF+Kjp6yahAhTSyi
ig4mRHC+AeyoRW4RgnFM+jOMoMroV1X8HhHvuRR/+yF6H0F56yHxFrwk4FAsC+TeUAvMJkiU+sFv
TY3eIj132kbcq9izVgat1Ov79GeENJ8EgxoKheSj+CnrsjgJXtHGBYkE/dh52yp71rQ76EdXPKjl
xRvhH5iBogNN86ltszCTpIMKKNrgHbtnELtbvgMpQc2ZLM9s78Y1jyX0kq9aWmPcPx4TgjQZ4DEX
cEBEo3ifUP/u0uHx+tzxzDDeXwilqsq71INsAuiKIOEbj07j1TxHf8lZLUfDOHodIs46Kee5cyFg
7ECEF7t2jeStmzhk0zwkK15Odvbl7NWytMj4elInRlh6mXfUm4fcvy8h00XD5za6QQDECVsvRJHG
/wJQ/tkZjMePK5+KIkm8TyEbwSnBLT2YATiG5FV2oA8VWki52iG8GWXcvzo0Hdh/YFPFI2QcPYs0
vLz/hazXt3GxTJc5hQr8UGJzSGfvDD76CmCElaibDbHKfWDPvS6iI60z7yaaVtmelzng7E2WBk/D
js9HEZvGh1SzMNxIIO2W4phzy13yHouN8gnMXBxrScsjZEmxUaC4iAJkYiVACIfik1oRjp/6WQdH
kLw0NV+3C1MC5I2LcPYgc8epCvSaoZndU0VX6CJ0dBO9xne029ONzEFncc6CwviSuK8h61XmYPcc
IZptTBFkgiFcBUDfqEGYNBPs607loj1RlmVwCoAqUWAeOWoVDRPSpcYRWp0OhUQn7kqzFoxtGP6K
Bc76XdwlC2PMg8BT20Cio2ocS6MA3bpqqcNH3nBm8EKyHUu3sMIunTJGpKlgRdqP6Uo7CpZiCQBL
2vmMC662tS253bm+l0xyatfcbPc8Yz+82cI8s4IQFUm1Job5meApXBd3oAo00dTgNA/cl888lB+2
4LDAxa2Be5wyq6ejFVZDc7BxHNEkONNha28YsaX9QyTlu9yuxIsncGGQWUHJTwIv1/P5ES4/D7Zq
IXsGQMNhzudTZBzyI0q0fLoBnllmSbPEU9oJehNHo98VFbhoRxlNJOdZ0Pr6cZgX59qEMosnY39O
8ZjpR694FPUnnXLe/PLF87aYQOYS17M8RNid6se0Lh5U9ambTmCVMVXxHYGT1dcjAlr9Je3IQdBa
EPtS71anqFLV01NGZ6VipK4KAEY9AihGAzdfC2Sl1LmV0MxqNHoKNcUqZVD6Zlrg2x2i5m0v0MMw
JIckggZiTuuPADL1NL1TjJ3eu2OGPmry5/o8XsjG4RAuxjmv6NJ/tgr6ZssS6UtkU8OqX8VAARvV
uaiyGykAZUGvmQmUaxWIeUOpPYzQIJn4f7maTGChQeWqR5cNHpH5AYgH5Grvrw+Tt12YaGICNbCW
BvNxkO6HsHHiYuAM4Wee7fs8MrFDlIhkJGpuHJXyt9hLcNHBSsw1tyiLj6BsXbDArK+P6aKT/lo5
Ns+mFpUBHlD4FC/J1l22Hdu7wgtX141wJo7NQWHM09DLmDgIjfnFvY7W878zwDiqJoHgCIlgwADM
x/iIO84G5w2A8Ugg5RJ8ucbWylMAzBMQ1UMB6PoQeAsxf8LiCBkSkvK5iIVQ/T2qAfvKv49pvblu
5HKgA7kTTRAV9Wf7TJyQshyMGMu9987wMEa7atDusA63KkA3rb4WAge0VpHJb5FWL19fX7aZ41NA
OWP0wSNz1AfNLEvFbHzi1FVgEqkC6wA02/23GE85dAeii4P6m0iottHQnqtI7NeqhNJLTRPNzES0
SQwimDHSEbzd6BR9CPL0yQ+1DA2r/p/S78YPUA4itM/1J/T+ZUlidmBa94yHLvR2NIzdxtA3wxjv
vIpAsvVUqDdG9pTWIKRNn8fJOHXlkK+zKD71FI0U2YPeYlZScd83kP4CzB80VWD/Fk5DIe2VWkLq
ovIdPwoqyA4jJYHf8vLCacIGciBCJttlVYZrVHgc9C5xfIY8b+4ftxjIX+faEdQcDCYsQCKikERF
Ck5DAs0TL1LW0D0BP3htlRQ6Eom26mdYdw8a43hy8iZ6mWptHRvpHhrSwNUFQE9Ojiq/D+k9jaDz
2tqK9F4R763xyE5u64MU6m9BEwMafs56iKsa+wnRljr3IkliwLk0L561xXCYszwi0QTZwD440RKt
NUha1CGv4HwxwFiYYI5zVwZgIStHAPOcXtyCsfwGTSMulNJRd34IbsMbML84/Az5xSO+MMsc8SgK
pFFrE+DO+h3pT7ryXvScyfuJqJtfMgsbTMSRC7maR/kYnFC339cxgJTRYRJe+uQ9Bqi/j0HYDZoU
io2KXIJBRLSeNGbUDdimufWXzoa5zXxjzLuCJrjNkEQmxwnybBagES6NrN4lq+CggeXfJjZ9v274
8vIq+gw70jS8Dr670qLJoRodpcEp8Wq3UASrkyqrjCInqhSO177sUJHc+j9bzG5VDGGsDLRtozLX
2fWr4NQU/UexBYl7s75vVumxOPM1lS5gneZl/jLL7GAtagS/BdLrlEMFvC48c1Bzq6jxbhyOybAS
yCFOoHkdR2t0dNo10G9o3ffyCVlKqG6RiIDFcNym4PeXMzSjjPpKNu4KZQf8p1XAx15fkHmhf3qo
r69lNr4eDrWap11wGqMnTbiDv7e0UTJ9qCWrXrqug10MDkqO0YuVr+UcMUchJbIQ1IOsHVNAC1R0
m2s1OqKFFArN4grkClYeZ4c+z9DhIXACnssB8WJ9mIC4a+esU1kHALaKbvXeHGe0b2eJloKs75b/
VLv40FjYY2JfIHNoHBrYD3rimX16UqfWViuk4ks0Oyq89bzsor/Wk7nJhzzLi5ri0Tsa5SrPsJG0
wrm+ZS77yi8TjO8I+ymXkFwNTqX+3Hb3o/cW8USTL4B+vh0iVl4q0gu1g/RHADYn2R3AqQVyOXHl
uaqJ/H9kvj7F+w40zQNE0TJrICDF5GxRziBlxlH1zaAZXpwFp7qtrJQAt1n+0Y376zPJc1Gf8cMi
sgQBMzZGi2FCS8ntAcSEMq5jOAN2o/9LXWtbEElB9GfFw0FyTj2blld6vK/rtsGpL0PoyaARrQsm
swVLdJgk6HauMqcwjI+8VLm02/PEXXE4rMCVmKEpsAmS4BRDYyVTP4whAe0k5O4GMDCEwbDG8XeA
eEL7bdhs1P7x+pRLvIWd/7+Y8jCQxwEtKsHpubGbDV0PazBPyBvvJv/dOKkFEXC08CvrdofijePd
Js+abZyK31DBuv4hnIP6yS62+I66VzyiGlFwCqTHcbxvRB7+kuN3PhMgCwNgxlWUgMCAiK7qBuVG
P0qsArKsRXMjQg2cMxzeujKOZ+qqVK6rMDyVkzwCshaARl27zY38lvq/oAd2M7RQdtJKwLbA3ZXl
R6FK123ZPkdVZ6MDd63LdN/5Ma46X4VsLKQCaVmYEmhJSLTJasmW6nArhtETNM7MDm+TXD5oErBv
UmNKvuGkaP1OISVd+JnbaMbvoCk1s5nqW0Ec0MEwITXtd8mDQCXOSl6AAH0L7D7b5BczXcYgQPbk
QTuKxxGspomrgvXkI7kjSHOSfbkhW9+A3wI0Bhk5JJKJe33u/8WNfD0zmC6AOK8SKG0jaPZf/Ufp
JdsUbuRmT+RWAT2QBcJCa7bMzUFe9iJfZpmbVFPazidDNDOj+bfasdgoSHsOSLT6W3SZruRtuwl2
udtAY5grXTlvp59u5Ms2c6uqhppCyMoITpEEMPEQgG0mXYUBWgkU44FO28x7vz7Jl/3Gl0Fmf2dy
NOZAegUgWo2sVI/s0evsTtH+di2Z29XTNGEUMaCThCsBE7oDs9LwVEEuAMIEg9NYxUMoQXfGFzg3
3mWH9H8DhKrdd8dYh7Fcip3mn4BlNjOhBT3xwDHxL7HXlw3mVlXVkfYgMNKOqmbpqxn5Xzypm9L2
7yenPvK36GUf+GVP+j6moVXGMCcqFK172SQeLhgo4A4y4ojhOHQNb+0u+8Avc0zoP3pe6OWDP1/n
6naWbwUJtOuZzYpfyvwpTfjtNQl12O9D6yIvBpm3PoexvdPco7a+bX/lm9yuSpNX3uBtDebOFPsk
yUmAPWmMB9IfFJm7Ma4fZyowrqQb0cKbiQiEGrdHxxHAAuUtSkVFAJlP8H9b5Ex1C7AMyexAtc/1
ZPPP/7s3AZP698msyZAmZYh9Of2eFVuNHZIOmanakF63+nthh1n9r6SemDVkfIoEEeqs8hrjOLgz
rLzeA5WkfHIIgZgDYpPumHJOIO9AMN6lFfBaFtGadCLBQ2F8oLcUmgxQWex1G/Tlf2eMZX+IfC/x
JQVJFSjFQidxcoNWcsS2MhFcH9qSrq576Mtgk/9PsCBz/n0VO6VOKZh3tKOMu6hwQ9xCEFI0h8e5
OYBHQq1wpvLzaxa3fi+1vgQ1FxSmeyi9td1aIHcABbrBlD41XXYYKnBKTP5NUKBjGw3a6oa0qhlm
kL4ORYeSX0Y+PXZdfisaxybud2XmrwN6rJM/GuQC21Q5k2i60QCwHTfJZJjZACFW8OZGWrtXQK9W
C+suks6GEuxUCQxUTfBQo4fPyAJ0sUYviV8JdoWW5SiXQQwUy9vYBwMByGo4sz7fC1fOzqfPX8zD
qBVNHxUTyrtbUL1A+6pGAklZ810e55B+IkoWhgLIonl9ofsnKbsLxJtYFdblGAB2WfE2Es8S6+9y
HY1DwKt9MllVBWR/DUAPZh3n0KpmnwBKu9hGkz03MTLfENcmk/GDeR6KIrhf5xukAXgQGTndBhCZ
rgRbyACt9kAs7FxfwOuBDRXnfb6YVjrIfkIoMkB+ccr1kwAWogktPdeNXA8V6SdqZmEkEow2iVqo
SI5ViOYDJOiJByakzBwwSAWRexDiDw+c3tftXobjLHwC4/DkYUALpIylhNspNngIwZRtWMVj+AFc
4AqRsZ2CUTcFMmDNw+Jcxjh9GWdb90neSYmczUdj1ToS1O5KCxXkU2PmG2CAoC8l8iAXnAiEza8i
3xkmFYR8TlUGVwvmMy+4TaEdGldmIP5Om3sKoZTmzSheOfPM2UVsS70sxF6QpBhqqO5GB2rUT8TJ
1sYBTzUHmM9HFeQ2K54P5qTUqcQEXH5aqIk/oSCR3EC40OruUoDoEXWBcMea9t2+a22gzv9uL7Od
8QbU1sVGxrNHArlv5na73p3Jff8y6PpMZCyOjKoGBhwBcjQl4K7h7069u75kHCf32Vq+/P0mhI5Q
idjYb2/85LGTNtWtHPNwfpxbUmK8yziBtLYD4TnyaDkKYP6mp2BBUjcpQLd5VLrXx/QvecP/j8A/
RVsWg+pUkL9VKGIeq+fOFm3yFJ7/4ZgmVm0nr4ZT2yCEt4a9tEPd0jfp5voHXIqUFaC3oP8KlV6Z
vQyHIugiMrb+CbLhuzZC4VGkT39nggn8iaKGFIxWCOGaczN6ppGXHKd56SwvBzH/fzGJTU2ngZRA
93VhNwsub9r4Aa0wnP3Hmyrmquv7Os+Kpsb+A/ZTD1F3SGPOQC5mZpYjYXaf5NeAZdHPDAUog0cH
1V4LBCqWCiBtbYFCBh3owvPcoVUCjiy/X1+piwHp0jwT36dp0oAuCBMZbfRtdYxQfJrRrZ5ZWSD1
uOFYm50dGzssrTFXnRinY5CMDeIjMAx2WYIw+9CXYMgi9V0/9jZUuc1Yal0lQCpB9J/qcVMhJcj5
ikvh4OIr2DtvgpwjzmA3pxH8VTD8CWKIYY/1Wq/Ap9e89DqKO0SzcHQ4ljm79sfVpwzlaGRxePL1
xFZx4fXkrKo8zkvemrIXXdK1uaK3JdbUS6x22rSadOgmzQ2G3DQku84IgvrWkiqy0XxQtUTa6voM
88Y5b4PF6Sw7KsXChHEaYnUjyye0V1pyMz5et3LpdlguI+NlfErqOC3xdqPdXRB76PSOrARo+iHi
JI4v1kuXlhhvA87pOA5bHBJhC70DyK+ChaffKGjuju0AVWmAUPTzKLnNroTvjtZVDPmzowoqUEnb
pq5U2P0bN3KbE0NXzhJ7OfYyOhdKCj8+FwkJBfh+5tJvoUVqYRKgNcbZvBfTOctZYDwVLVtPFgoY
TDbhmu4GE5zYruhkW37qlON42Tsyif1UL8G6cqIQfCynOygGXt87F2/h5WAYT6Qm7RDTCtjpmflh
RsN68WFap4Pln5un2kU8iIEl58IqShC4zhkrg3CTVpwdzJYQ5U7NfTDk+icFsadUjSvBEx9DL/5d
BoN7fcCcI8kWC0eUrMpmxJGE8pYpau94g2Pf1pyXNs/KvGcXB7/XAWrUIlgpNM9UmtFMvFMvy/bf
jYVxL5IvZIQY6F/QkpesS+261E2R13H76SWvnC+2CujrTddNPtyLtwfnfNeuxtQWmhvSbJUKwu7y
etbPQu2iQfuXFVW/5XFWCCluvSd+9o+3URgHlEuy5g8hbqwKCrJ569uNn23zzIP93rk+uZyjxxb9
oooMUpphT0b5S9e+iyrPj1zKoy5OHlv0AwmJP9Ea86p3aCqWQB9WlWgQrFeKDL6V8SEA38r1IQHf
ft1XykyU4+v6WAUI4k5yIJ9JNysddivVoMC26e/qoKK0G0atWQP6KfRiaiWtqqyLuDe1XH9J9Gol
EnCpGmCkiQpUoyXtnSTg3jGq+zSUYhNdQiCv+C3m2VoFRUUf7cTgdhzRICqr7hS8KkixZR+ZhKJF
3Zs+WLDH1HdSiC/q+k6O3mUoVHURKoko4dYVGpB9tHHIhpmUvkXrwIZ6rJ0PoalNh6h6T9ojdFLN
1Dh7/k7wXhoNrBhCOjiydpJKN9TBK6iA4mUvCAXae4fSRYM4CNrAbFP9pqAg12LiyEO5TgXJJlBU
VNFhoQQgqg4PMuKCdEY/dycNgHEDtEJtc5dI+6y4y+EBddDAaeqBtptMKK1BXGvihziGrhh+jCie
Bk1jZmCsknAdExH9gyCYpljPSn0OshsKwWoUR2kCuVjQKjUg9q2lTZDfV3rtIP1iRj50BdCZCPlx
PbgVg986scsaan1GaVYAa3bGh0ohYfYW9KFFCnQ2vlUlFNEbw266Wx04tLY1zKA5TvK9HHdo5D4J
wVtRa7YwgJBe26siYHqoefiepQNfHq1azLQICKMyoVr1oDQUa+CCR9bpkJGUoGrsy4pb+CG4ZYH2
U6L1kL9F+OWpOknQ5vHzZ+I9iQM15epNBF4OfELIHeM/SHJYlfQHEpZrWumcDT3ftNdcE3N5jXoa
CkKOyystxxWCIKclGz3ClCrCingZJ5rjeAS2XawyOlKKBB6hyF+wPCsqK5wAi+MS2I4w3BoNglK4
N7R7gu0DR6Qk94EYOyXQJmOHK7qMOa9gzk3Ftoe1tO3wQEZI5yXIO+G6jcNHQHE5YcbF7M/C2X12
Yi8uRAhxau2QFuhCQ45WVw/jmL/GimpWwnYYHslwVONfMU62DDItWtsKqI2nrHKrhNf0x1vE+f+L
D8lFoiRZA68bwR903e84IJxNebGXajlW5pKqAaqIuxSPu1lcgaJL2AwKEzpD5lxmbECo5SugO4da
iymr+NeqOBObhyi5mM9cfsR8ky7GGUDnOWkqPNlH46nGq50YaHtR4S6lRFnlaBtPpBHtcVCjAROh
CHYhKmluBgFfvZz+G/zM8luYgBmIOgHppPmBEla/vSJ86NKn6zcbbxcz99qQJ32QJLAgAKmkgobb
KEVHTf4bxLMiGgqKtSBwUlkiRB/+OfAEBFzBRl19ahqdS9USd7PG3GTJFvLiaIb1uat5Oez5sjtf
64vFzKekLQeC4Y3as4RrJa5+gRG9pZy0xL88Br7sMAElOvlLr8UT70RN4wiCcM3NkaNN8JjKDtId
5GNd6OlBLlzJzdwmm6o3Wx4o8l8e7V/fwBxQQIxGaeoj7xiGmWYJReEWNa4frbYE0NBLdbdKOhDc
DuqmFXUF27g/xKHCeSVcRD8sV5o5w62MN2VaYCaSTXY/2douf9BtsIWD86WL/xOC2ct+6WvYzHkN
B88nTZMjsjXMmbkMfFvgCgk3w7lxZihJzBXF/Bef/GWSOZbxpAeVoHz6KW+lvEa/wT+mQWxiHVpz
6yUo8cEGRbhwoH95UHzZZQ5rImFeNTohm/iK4sdpeO8iVyvW4i63orf2GSzwliQ500P3ItyXp/8h
7TqWI8e15Rcxgg4guKUrp1LJuw2j1WrRe8+vf0lN3NscqKbQb+5mZqGIPgUQODgmT+ZwX4LB/loE
xBL+Ci52GNloEvDh+Wjo17vwRUJ3/TH5Nb/npzS3Fp2y0WVeeYtQbQKjsJcfKRgoTyLKlq+W3fcQ
5r+bwVNJovwWR3Qug5sZPyTaNsf2WQEy6qZ4bMFrjMKJA3aQE4ktzP5d9pn/8ET8Nr00qFZeRVdl
aah1nPFwF9/oT5FbbIxr3Vm+PeaW3sX6nMuWXlor58YGwxwMgLMWeRPQUsOzLNxGfyC1eP41+L0w
zo0VUiFBZxd7ukwTSFZox04LSlCobOf2cFPscje6N6A1JYJC/8PL/9sw57v0SlEHRSkWlN1fmukE
mGjfbsZdkiJq36aH0V6Od2tgYiMch+WpEH3WLzqQS7vMua5xogGCdPyIUdd+6dOJ+pCmH246cqAa
dN1krUeVDMrLcudCs82RJfZRpICc9t01bSvwU9u0lU4lcLVqeZeV111xJ+dou9L8Lh2NnTzT41SX
922lpq7ZJFtCwnvByVxO3qUlcM5QNQZ9VArJPPVaYhvdQh2ZOLOi7+o23PchkEXQcZqL/jgm274X
kfydxWiunL/JOcY0kKqC6TinwRPmG5YSB45PF7v0Yd5PTuWl+/wYvw3P5EGwbsE7z4tGj/JQhL6B
G3k0Oit8qHfdRgKhsMU6F2oVzkJGYeL1byGSJXAGoivDeUNJKtQ0Tpl5ytJd07ONBIUT6DM4lxd4
eX0Gj1vsZpNJ3XIxI4zQpdV7AW554I2CcnvZzuXHFFOaf/dsLQ1A7JPhCviUQF6FWHGcC0xc3jBD
5nwZbaRpQMMKRWAMZsVPdXlj9oLUTLRbnBuL9TDIIwnHsDR9q+mBuTB2qvyz6QfBxz+LvPh94A0e
oEi7gGQx5Mpv8itwrbso8YHB5gbwNm/eAyCE/qtRIhJAeCsmAP6Hcvp/nKYhc/4qVVPahzF2EoWP
FkxwzOnQ/NrJjrpld8LO2/Jd/tm1GN/Qi0HW9GWCOMuADizu13xgDtiwoh3ZF04plP0VhBkGD1cs
tHJss05nmGwDRvhJ/dFsZgcJ/WN9UDaQQvWik7ZXwHMhWwSPgukIiZZEl4ELtxragifxP4+S6bE9
mFn24F+9Dz3oJ4zv7FXBOJlVPQaVlb6Tq1SCuKXVeUv8E7pQwTlEwE9NhyUG7bbs2B0mC8M8iBKg
HHFTbWM3cAxnsKWH/pgf52Nwwvw70lwBX+DZQbT1IeVcVJqWLDMoHoW6eKV1eTVX/rWaBBAr+6yz
bAfWW6vScy8OREMDi7u/cGR4bKQZFTOjegL0oAlluq6DqOpjIN8ok2xNvv6/+RUeGKkPZAbdaob6
RAEOlICgDELFFNWC/AbTnX/3kL4WQJxpGpBugF584SRRDtkG3IQbtHtuxXhA0SXnwRZlX5Wy1oLO
KYIwqVYoTg9lK2U+yeZrG6DOlV3NRnKn+R95JkraRZ9vuR+rMHeWw0DLQx9jdvvpU/NyiB1eYf4A
Cbtv+QcgMlKXen+CGRY8EV/518qw3GXAPMlwNRnGEGLICWbxbSMitRUEK8bX31dWJHVq8jaWl2qT
bIOyYwcgdv8MaYDlgnrSTXyo7T/w2oLHiYciqj7q3ixBJyHelVc+5lgWvxI7KKi/jbCdPExX7aYR
1EcFroyHJrZNGbQDRjRv2gRiaXTbsX8z+L1yMl8R/mo3S7OlJavxGNHbDAXsxl1GHwL3VxS7smKB
Idj9o/T/fOVFNZkMgj8FwG7uEaSjGSo9BOQBP0lGp/vRPlT76EsuO3QqXMyFSk6XHHM/eICXWqVN
7y6HTGcP6+oHLN97tfDIB3VoQaP4plsOK829Mt6NCd1ctnI+Q1qZ4UJrqMTPMcnyCH5H8brZmp3s
trlGhgbw7GijsIbnZNianyAGCV0RVEC0Ru4lzHwFYrgdMNxJwFzWGM9BDb4+WXkSLPJsjLFaJPdS
xfKoG2kGQRlQ6FRg8pxysIgGR6DMnYlWYAap3b5M7aKMvaLI7CIrHMEvOHtRfv8CvqpQQYs1BmQQ
imRLKekV6tzYT2epPQNA1VjlW/woqjiLTHIxd9ahYYh2PaCWUOqaIMGRJ63o9CwR77eXeLUs7tUK
ULsvVaqyEz0uUwPVJnRKUMupHtSL/6Dser5CsrLHReC5lI+t1oE7ONwhMgUXqeU77T7YDB716DZa
wiERckC0jcvf1/fQ1MDQYmjmKQpOZV67rBaxEp/13KtFca6mSDKSteFSpFBfjTn0RiPb9abhKWAM
FhzD5UJd+l6cUwnopBmQ6DS/CNcVAPrqEb3Q3MY8+G3x0GDYEZe88MrCUwbbiC3RsJBoMzlvk6vB
0PWtCvxVROypqaxoFA3OLHf50hI5n1KRpmrHTIbYJYVTS0a38KVNYOQbhuZnAuXgoXno2s67vLPn
kVirj8i5mHTUC6k3OnQENtqJ7nOvSlzc8ShxoJVrF8fhV7LBO3xDIemNEuLjVO3zx3KAsjeEQy//
lstelfFJfR81qcSaFnwsdEvoKWfXkfp+2cR5cOh/l8v4hJ7MNK37Qsf0jZP2VmDa3SbbNEd/URW5
Ik+Y29sD+mJjeu8x8f4gfL18kMF9/vdbmTVmHckaWQp7YA3cNY9dAIpQXdqCuNhZRNMjZG5QqS5O
gS5kR1xO6T8fMSZzXkif9NYcGcQc1Rh6fQhDmhp6rh0YOEZlo2o/Lu/1+QbMaq85D1THQTclIEg6
tSArRKdyz17Nr8SAPf/Bzp7FoK6scd6IaVEjlwUCAv/IcIyhOQTcbfGgbkWx4/n8cWWJc0ags2ll
AqJvvImap7vVRv3w7yn0lJhI5+Gy24F23d9PSysrIa3IhDXprw0ZrFkRqSaJ7hzndXoGquyxhmOb
JlCJR68IWa3AEAmynW9OrLaM8zK+SsohnOG/5X1xTa6MQ/XYPi+9EQyvYuPCY367VAdEcdoXDOnC
iecz7qKs+mHytUVHs93pOnSvddt8xpCpsv2a+Sy3xX6hGUkxzzGCo7dwMG51l976z/ktMDg286Kf
DPAzYodW/fYH6gkCf8Bn6WYPoV41JcvGGB6KZdAYek9+wS05qGu62BFwPsfHmNrgphC42/Ntu98f
hU/dTWBD9ExdJDayHJqevgWxVi9ZFDlrVJDmTrHySTuCD9cqipvAHG+yAlLQvmpNRLP8QRXl15df
QMan9mHUk14iOIuDXTwVP7K7aXSGTXGLmlK/7byZ2f2P7mF+ixOrvRUH9aJ7/RXErSImmsd9vEhR
3swgJvJreRcpswWtdivPaoeBuSfuiK2pnR3Md5ddpcAx8wn+oCpNXi3UvDkKtFLgzWbwSabbKTtF
EjhHLxsT+WU+0aeRooZj2qAcXFYO88nL0EuvSt1viY/5AQkvUwU98IhaIGaz0iKxdOXx8k+4HDky
PueP5VSVwxRBRwfiM9oVNxF9CIt9JHWvlw2dL2qszjjn30ISdB1t8Ab1nvzpg4gEl13+WLh2MAV4
QE06PvxBQ1zwFvHJvzqjLjykyIHlfYRpsXarnzAthmlyZSdYn8B/85MXZJDqXPkrDe4dAC0W0dbY
yZ/NY7NTtyp4I8WQIMHX+ypBrO4Jk+IyD1PsKQHOtO7DfTidSOvVg+iYfGGoL7jvr5r4yhLRCK1J
57OTitGOHtV1Nss2eu2TQyu9g/JX/9Gz7pQSZZ92wW5MfacLjiXGfowaSm1ktvwEHOX97FEdYnWh
tJGN9qoHLkxJMwBCww9dD9xSGS1mHIEstHJyyyAfWMAhGtDhFty8L6jvpfVwARitazUpU/WvNEa3
c++LciAJoPVgh/fRMbKrq9YCzAvfkO0SUBONPqaVwB3mjWB2vgkfkdskqqsCDOolT53dPEs7Ua4j
+rxc2OYnktqXGdRTQZbv0F4H4gsI09GKAcC8fHpFh3f5+/rzTnpiDgzbEbbbOYXi9wQ2IKBQL1s5
X6L+7QP4uY4qAmG1GqMl+VcX/yv9Bhc5Epp+M6ElJdpA0cPKq8eBKnpGMwqhaOPqe4xAQbAP+Kdl
Am38VOzqg23T/b+ZHNV/L5JwX421gR/VBIWaSLoP6jcCmIBgG9XL2QPhvlYlJxSPEZ7HhVod/FVH
FGmxi7JHfqhCWalvkS9VKViZ/iPYzLjlKDScQBgioXNOik2lIUgkk6BE++30LSaophICdTpg8DgT
XauGwGn35Jr1mVXK2RFY65tYEkm8fn+CODvcviWSVoRKiJSvRX8kfwUwKrw3XGMDFDZKk4GT73Xk
Q6KhgG+3mLO6/H11t8bCNPRhTsh1MZ8m4xlERtt5QBiV3l4+Fmc/1GoXuRQF5PBj7k84FXEdnrpg
qw3+//iduCe8T5KuBJe5fj1WipWx4DpjR6nK7i+vQ7RfXIaSNz7oYGhKrqVmH9HMI+lR0aqtLJqT
Epw6vqCqZ35T1LGkX5fQhyYpddn8K/EH7/JqvoXSf//6JldDVacSYhUMxSSjQaCc73wFc1hTbXeB
dEiSdCMP0HIXzhAL9tBcPMjqzBUmVGOnJCbXFbvXm4/Cj500eYgHVSCi9wXy/ts7yi2Pe0cTosRF
Wei4Um200f2rPPwlV9ku0N9M5HYzuaIqhGNpe4zrdNNI5V6L3kpy32N4Ysgyd07SX2OQ/TAp5lQJ
NFPtYQSyOSnyz7o37DorbAKcQgFi6bL7pRLzaQhSVx7o0Yf0SYuytG/4GXRvM1RPKihaMm8wFNeA
Tm6F6H1CGb6j8T2FdCE46p3Ln1a0yZzbktM6ycYyI9cKvZOkepMHgT2y+lj4gh6Z6KRyfquGXnze
KR0B3fT8Q+sBTi4LS1ErwbvyLQPmvuWy3tWhAdBNiuM2ItcNiI+MdLJbzO2gYGApBeSA5NJuptm9
vIXfMz3OJue0/CRmqTyZ+nXePBTdY1MB6x0RDH34ezO7Kcenfuj3XSVK80RL5TxZrE3gvKpbcm0k
sp2YzDbNyE3JC3A0jl7lmJGOBfmB6LBwXi0JW1opga8De4dhJTVxmsjcTvVRHuany3v6LYX925Z+
Q2RFWtn6KiKQ6ziHpu3PMgIItWE7udrHQvqhy6v6hsrS0U3xQx8valITt5IwpexDtg6kL89FrAl8
jcgW79PYnPZNiHehMSCxkusemRQvyevbEOIJl7fwO7aB20POreXamGqRhj0MVNkpyOSWWoHpL7DX
DFCpm6+T4k4dQQiNCbOhTwR+5fJ1/wbd6vIy0EBCj4BB6hwtwP/rGvm5aGJfdE44rzIWoYkQAW/E
HOlWDipPKqe7vk2tBJzFjWpuLu/p5fDkG0qrLbKRaSoeQoqBYDY81/XjZQOibeNcyRwzluV9s7iv
0pEy3WM49XotIssTbRvnOthg+ggcFNSmKkyHDA+EgWi0muxKBUkYxNH/t0VxbqMBYz1IwwZy3TY9
RjcljJCBnM4QnQWBHzb48qwkjQ1kwHDW2iy+YUPgdqFil52xi9XmGuKgHqpiIJEDHyaYAP+nJfKF
1wGiaR3GJOCLDQyP4V5DRXITJz8vWxGukHMfUY4ZMRbADEa5MCgZ2Ckir1DRbX2SN0OmIvLQbql5
W1airPfyY2Pw1VRFGYO6kI2lmirbAfiOT8o2PPmtA5UMG8wKdiLZ7B3CP5v0UZgBC64dX0rtfBql
WYUefu1M7uhvlslUgFCKnwEmPV2NOLLqRkKBLJFVzrdkplRW6CDiLvaPYDXas4BtL3/Py3H1N4xU
EcwQRzWRM/rDj0bJvFoBj2n9VgFFBHZ5NPFry1CEqFqRVc7HdEplKEUM17x8yvqmHG5MuiHGftHI
gKKyC1WVxG7TA3kETfrAMFXERBTeotPE+Z9KlsaO6AgkEh3635O2JdCn6CUIXpm2mRp2QATnV+Dw
+BLqNMdanNCQXNPwOHaS1ymyzcII0ksGXvvo5fJ3FSyPL6MWVdpIFWZLr2sZ041RYdcF2Njzwq3z
p2kMDlIkgn1/70T//bHnq6gDjYNhMuAZWtT8kwElze44Sph1NycLmBsrCltrbmpbRd8Por6WLqdu
UL7P488YJCl1X1uzn1tSdoBSoqeFIRE4SHOJNv45yTL44mtW6lUMWi0EAkn5LKuvaSRZRpMdIx9b
00/HJNQ8FWLpJcVQaASy6T52Q+U+HQINOsCaDfEzlxYfg3bI9LdxKt2RUksz5eNQgHovwN/6w8KD
GksftIu8sdb2mpliSDyst32tl/aQKa3HYtOOu/wxG3wXKvQbaUxeZAkVUx3qqJTGlow/mBro5KPI
1sjoYC4YL+OvNGxs1k8HFbyDI5U3VXin1cyVyn7bjlta7VIqX6cAjk1yZU+qZJvKtJ2q2OuMCK7x
Cuq7FlPQ74lk25RBpomR/rwv3QL6LHqHnRi662hSNsNcnjoFDU2DvYz9PDiNMsIn6KRGThgj3+wm
yTGqBowWAHd4RRVOoJNUMagPlTgMmurWPOOrJ3P2jlHfTQsWRpKY/28wEHfYlm+9SrIw2ygVfo8H
nZZLqgGh6ULQ7RfEyV84k5UFyD5C5M5HbqPo2bbMP7NZsTr5lzoIXtTzPp5SU8HsrCrztdWehHoV
BtF4AiEo8W+yXsSmeN7x/Daw/IDVQpJuysyxgIHWmVFgl1wW2os8OXhJLA19wWRpRAY3iiuDOxLH
/rIjEi2Pe8LSJkh0E8nTidHcgYiaFUGm57KJ72C0r8Pwe4XLp1yt0IDuOphCYGN5ThTV0QD1WTrO
HdRpMVP2JwA40bK4F0ypikzWlk0tp9glWFYb3V9elcgC90BJPs19lsOClsnWaD4U0La4bOEfYrn/
7huvzWfO6AjpRjiiV99j4KPdLnr1+lbcYDufU/w2xFXvxtnsK2P5QJHxUmqPcf5pCntR3yEZfz8F
lItMzVylmeFjNeWLqVgLGmpBRPRgh7LBzg6aMycIN4/3pV0J6kqi8/clTLc6f3MpSyiZwTJkMkEN
6ZHOXsZ1QCLsyNUDCIxBlCdCggiOB13+vrLJ2i6VkuVe5WgMagxN0klQCP+iL/r+Xv7+atzVbfuq
IF3qDydjGCwf3NB02OrtW9WBcYtG41NasMeRxrrThMGdPhvw9a+YrrRCtCvzCK9VJF0N5ZOEwUT2
o5k+/EKCys1p0H/QIbFyA6OCydWgIyrQ8qM69xCxm7fh9JIZWgn6i8aW1HRz+cifO4iKrEP2hwJQ
LvPzi8HcaEa1OFvwQtXxCS20EZnEZRtnr9XaCHdz6YDxBox+QihLj6ypQ8I3nmo9u2vy05h3djL6
VoqZtZaI0s/vI1W4AmvLXJqL76T5xbK8tLPL+hg2O1P/kIythpliye1tpj4RvPChiz43rR25QInY
ypHATPfRv5ii/9uvUXj444BxTdzJYLkWoBOaQ2cGzhWT9It82Wjr7R5QCfYHYPZzV+P3Lig8JDJu
ekPvF0dg1vIhMOft4AuuxtlPbKoQTAFfjqLqfHAQdH0IrUmDnFQW23Id2mof2Vlp3LU5+vk0CVCb
VI81ld1eEuFqv3djsa9r49y9RDyINmDuE3AYPcX1W6lJttI/JENrSQW4ihL01zEwGALmNKe3ldE7
pgqKFehCsl63BWf9S0GcdxIYkqIE4g0muIu5QIw1uaL3oTSd0ji3yly9DrXm05iy66SZBmsaGuoo
ZT9fKUbWumyaem+SfNWZ0cW0IigxQh2hGqwBfF8YdgVpt/FKgts+3lB/D8K2xj9m+o+K/pqVQ0UQ
E+dgj4qvKxBCzdBRkH7oYC9Pon6jZO9EPjX0Kq0OhjHZczWDL0r5ofn3ftG4haLepWBvCbXsRe67
wNL0+jA13Wac1AfSAgZGo+c6vTHJa19cy/K7bvYP6ZQ6oAC08UZaQV9eNckt1mqHZbbvpQ+mVbYB
8qvGACkBU9ysei2jnw0dvTRI7baWLFlP7KoonLx80wBZT1JQQGVWEIHjq28fIjRlsqRz/NB0gPO0
a/mFqk+YNrbitHHmAXe2/6xbVMOAgknNzx53xYwgrYA554ZMYBrZqzUU9ryIYqwpg7IQRIVyxPEg
2ZpRQFOkt7j4YRqIiDQkFVnqVB2qM0Ng1/G7lCHpjDOkNFAW6NEdwi8vwMOnQ4H7Ks8/NT+zVfzQ
cLoHyhF8mWC/Qf5AQWsZa4WbzOBjg2IRMbcyLe08/+lPNw3m1hqDukFUOSHoOUxX6wX37lwoa6hU
M5m5+HB+ILZp2ilVDTKdtNCtKrjR8ERQBlVQa/Mdwck+l0EbdJl4olCzNfi4vNJY0DMZthZZi3HX
33fXkEHMvWyjJ576M1n0iLbhbfxrkC0hIvfcO7U2zr3usdmBpaGF8R6sU3ZHvPIBM1aAJ7TWOCEF
Q699vP4DnNfZDV4tmnMtNe1aI+hgF+/U7AXb9qQ9o5EYO0uy0LrQVZ6cMXcKJ9w3W8GGL/HZN09C
DaoBw4CrydcP1DIk46zN06l2iifZzZ2+taqf1U69Qua8FTIKfIO0wYsaK3NcuGiUwzxM6UzhNACX
0otXmUV2pJheMn2E9NDpaEDmnp6+CJa5OMRLy+QcptlBKW8I5Amv4l9MGIpsGdcLqYqMucA/kEQ6
G56uV8odpm5Q6i6asbHDnu7BrmUH7oD5IARjNmjEf+hb0ac8lzqvDXKnSO10H+zJMj2poGapIHiT
ybldDidTWBM+f15/nxku88tGvZkMhqX1Hr0l94s+Qfyzgi6DhahyP2BTk1flmHiiFZ4NANZLXH7Y
KvyGUgoLyghLnDEv1hWWLx+jStqYcOjq+DBH/U6jk8uUWfTgnvUMhmFqjBAEHiq3t3QeZCIpEz2B
0hGlPUzthBBkCFztzu9tECGOT4ENAsbXSVgCP3s/V5a5vc6LNMJNUckpDu+aIN4ZE8bl9GOFUhWj
pxKKi23/hukIq0BNPEQkIrg4Zy/syj635aMam6mPEiOyVX+jONG+BMadeu1RKMhw9lStLHEB/NwP
sxl1PVz/SxQjpTO8yI0eZTBwgs54cmrQTuG9h7CwaHjh7JuzMszF70qM8TaMRFLwZmDwDFlkHJ7a
JrIDOXTSglopaCYv7+q5Srzx2+I3fmEZtRmK4t6pr16qCLRaIyYDZLz4KWIG2bQVEJqVVFCSEpxh
nmmY1Uwrgg5fMqMvqQYmbHm0olTYZRCZ4T28XGhROI8UD8oyrlPtR3ii7WzhFQV5ACIYDAsbsTAz
/w5HX16W1Z5yHt6PMaFh1LDbOoNb/DWRtbDgpY1FHsUw/7PedmWOc++Gr7C00LCbZvg4s7tEBRVp
derzu8snRbgszvN06owxigh2/KPiaU6wp1eYS7aWXRwg6SOwtvzqb8/kalWct+n9agCp4DSduj3q
1RYerJNcWtobVDXBMyTt5ntE/gKby4G4ZJPzMEMtKxitgc2ljtPuKju6jTaLUlK6LU4ifKvo5nFO
RiGDD1QttnORVVC2fxXfxLjTsxiM9WnkfIop/cdOzh5n5A4xEpUKhLAFJEwSYwYjNYQGpuHQKzli
++fLW3q2KbSyzjPDUqL0smTAo2WpJdu6TbYQyjXeo0N0pzhgj9r6W+mI+rOcwZEz4KUeAsFPEBwk
njnWT1OQGM94MM25trT2URm3l9d4Fg+7XiPnZwJdbkAZhjX2L+SlAkfBJvbUmx5tGntAwHzV3YAO
xlHvIM902fKXMtCFA/sFK1xFIZgLKPVo2d3RxASrnwOb11TkIC+dhM/RgPh6W4A8u7ckObCzPnLm
MneAxbEk+qZnw0MdKLdq09YQdMuv404/5Jm6GyrIi7RA5Ku9KcAenT3zmIMydIJhdPLVoVv9XkLb
ThrSgJ6CXHHHrnSZuk/MyZaG2FJq8NdUd1Q4c3i2XgJBwP9a5Rxk3sVhQKIOMx3AeQ+YAnJUTMn2
B/SaEQBPDvASiSekLzx77lZWOXc56nI5+mq8REZ3jGGMJXsOKs2r+jvZKA5L902pUAtrgUdpiWvO
gFJk4eCo0SRypct78+2UrH4J50o7behBXprjPZrw+iiAnrfHEjDPMASRtq7aZAKCoz8aMoR+wfCo
z0EHRGnmXj6sZ5+p1a/gnCsmPyHGUyf4FfM9QklrQJM9VnMMrohYic4nPCtTnGsNKSUgkG8nPMCy
XX4oXohZ3fL95zIllQcWJgmEIaPoa3NeligNJkrGEqtTfoXIdjoWuVp0l02ojpA7M6fbaQanB4Kc
AFrQbdQ9TMOCwBURChtLK+WfPzbli65mSqsx7JrppPePedk5kJECDHTalAw3elSBmiz1ud736ns+
tFeqsVGbg4KcO7nuu88Q0sOmcZ13p45GFljkIRJlafJLPxjXbPhlTu91UNhFYnhpfaf4r+n0KEko
ppkYLSQpKOZv6BRbPprYDYg9Kuig+PopUq5JcVNOL4HxmGLvabuRpYMsaQd5GmyVvrOqtf28tIyY
Qdr2gU4fEYjcdG/IKUpLH3P0WVdPNFQs8CHZvr4BJLIFu/y8rbLbAvDBEATOo/ogifQdBI6D8oVk
o1e7XFbgOMJgcOSgfcR0mt2lqVUX4LR7n3NtV/oAQjErVTJ3GD505crIMLn1evnqfImZXPqo3AvT
135Tgx6HnDJMdmQj8TpISRRKgvkb1qSOMbR7mjVuioKzzcrpxxgfIynbNeXOZICPxx8UU2O90tuF
LDtddR8b90oqOzGRdhlamfC9DDgMo4JiebUzKv2mR1Hr8hrOvpKrqvVX+27l+8cwliFuLumAb0mn
2cmd6ghtU5CogSGaWZpND/Ees1m6SCz23M1c2+WcAcDw82TWBHbrxtJRpM4HwedZ/gX+66wtcHc/
LYo6TAOGryMXbpiUVkynvUKfh7gCGBRT2qloL5fvfcEij+6paF8WFHztmMdauLYrMAO2+4UydtHW
VAXjKsvPv2Rs8TirDxdXSM3S0NBvRjQa5OpjlFOP6DOAKNqhqeXtHALfA1ZOwXk592qtdpVH61CW
g9GqpvoNYfMmqqve0grpnbS+NdPy0E/pr1qfnAkV+BljXFZV1AleUwCImkLwUwTf9ysKW20AIeU0
KJqGDchih8po+NBxU+jhZlT3qZLawI4L3kpFtHjuydbBU9uPga4DbjhCATB1WrRTQQOlQOlT3QaO
avyPa+Rf5y7MGpahDlBln5pe2SnerzLTdyDcQS9X2WM+SWDxO7Xm0sZaptUMzYBYNU/spUMCUJWM
eCmwL4c49tp35Y5CV7R3MeoLaVppl9rhVXWY/0X5YW2Y29yOzHMWRqN+o0c7Zfycovfu3wVdayPc
hqpa1OuhjitaazlqOcWVlDV2qrc2ocFPra73IXBTtKl2fuIfpLos4cqJW5eqI7hH6rnru9pmzv/F
8hArXZktabu/Mb1xC1wEihHV7k/0pM9mm+tlc74wCDpMN2i4tYP22nWt01DNZuls1coEtgF9R/Jr
Iy9+JUa11TqR6MnZi6qrjGLOkhLGOOOsJqSr0hLS2Sxz+jjZSsrstj7QwUHgmHlxm0qfgt1dPuM3
5/jbJD/9Rv12Rp+q12+KAE3gojy00CWUG7ot0ljGqhHmp618JZtsU3byVp+yTRzXXgvJwrSdbQl4
PVYMaOiNglbZ2Wdv9cM4r01UqGpmcmacqhEYKK1ySNgJEouzD8PKxHLyVn7RjLNATikUSnxEJZOp
2QVW1uWxB/RgGl1X2lMa7i7v95I0XdruxW+uTA5yXWIKDibDbp/NL6zbd62ATfVcnmKuVrVs7MpE
zgyia1lrnIxqPHQyum+BtBnIdEU10djW2erI2haXIw7o5+ZBidikDDtHQdoFCP+NDDpQaMrV+6GK
vJBKDqvnTQKE5aiMTsIUy4jKTaroPyZEnJj+w9SJUd/r8nCgxHelLtle3vOzqJL1r+T8ZVyXBmMp
Nl2nL2VdPWY9ivxar28wiVJZc6BYVZvczePgkXJ+UfzjaF61SXuKtY9q/Iw1hF3Sq6ype1zc9wmp
PkkNC4M4Ak8nuoqcx22VsUlMc9JvaKdZAXh2ESQ5Mma1BlU+Qo7q8q6cTTLXu8L5VRLOJNCBqIAO
Bv2MH8ZdsDfAdjB49Y90W9tQbBYFBWc9+epkcu4tZH2USyHerb68DaZsJzXPSSJ/GgkoVsxyD5SL
pN4Xk+9h0TuzHwT7e/numXxmyaaxKaYB+6vR0CYYMJGHfJPWIiZ0kRnOcaVhEFNq5MYJYzIbpTHs
NqishIgCnsvOy+R5y5jJNKpMwXRSY2kP8nxbMZmllptIfi4o6iLVw5jo/2oH0d1WVIyjqYQ7oWaY
xmbddcYpTN56CGP2YCgSUlOd37/fRrhzSUkfNNAxR40t+6UYPwvftOn4dPnwn9+83za4k1gZFcMo
jgZKO3KnxSAeIcoO2sezcqtL3VVNo10794LX5rxf/q9NHqwKMt9EAts0PRUhyMAlc0MUbUdjw2GY
Ob+8PMEWUu4IZvkE+Wu9N05Z/jOOHrLuORSl9Msr8v0h+70a7u0Eg4JeMBWvTDNDhkNunaRVBBsm
WgX3VkKxiPilgvg6maFUTN4apbKrTDTtLPosy0JXzyUtWxO1NrAbFhjtaIp2o8X+McRhQB/FuvxZ
vnhNLm3asuKVLZ2VfqYxbJp8i9Z3fFN6sRMdi8oiz3rvFm8Lg0e7ld7MTe4CxLztwHFW2JNsQW/X
1gHTEbyM52sa+u+vyF3oIWNqrLdgCxrkwFUMwGYqDUloaPusiO3BwJiFkVRPoLV1kP/YvW4cukbf
MVbXlqzgPxLmfi1WhYI6u/CHcU5AmWdFxvA1qoCApmfd9ZQ9j+wWkCKv0UZQ84xJ6uI18WS4uhSc
zr0WP+cVuhXBkOxDmmP2uBM4P9FB4XxG2PtgGysG41TI7BAmGgZeps1kzo7UCXjXBJaMBUiwOiZV
H4aDnOv0lKIN2mcQZ7jqEJVneS64YWdbosCH/cehfxVjV5a0INaoYeJA6pvwY9GwA//f1QR4FN5/
YV9Z4DK+FExXxtL/I+3LmhvXkWZ/ESNIgATJVy5aLcuy2+sLou1ug/u+//ov2TfutExrhJk5jyfc
cSCAQKJQlZXZ2GnbaSZYNWbpT+giEm2yun7C5m3x7YBZ4EUz2wLNbsmvC81BIVqDynUQpy5lGfq1
E8fo36oic5FGu2UikOyKy2HU2ZDzxzyblQjVBE6ryVwGZbvqh7EZYLJlrNMOTLPZdiJya8nh+MNp
uDbLxamdRBjlYYMhoXtBdg1MRx2TOMmNtY43Jboguk2MZgHro12Fh+75/8nhE6f5jSNjeRzl7tDL
JUhy8UI9W4XFeVV4CXf5QEORMoXWR9Tcmt3nEE9ew62HxlIeWZysAj6sr3/uizfE2aiLI2nWU2u0
0Yh4xH4cptpJ0ocU3P5/NMgfJtXZB05Er/bDvNqwzoQHej0+t6NEZ2D+YFc+6LL1OeBBm4YFqHy2
rqG/TfPa2Ze3/QVRQEdPGtmpn6//a8Mt7m5B9IbREjPS19U28bRn2zUP0S3BbtUKyepdTqj8/UZ/
MoVny6enSTQ2AwZr8zUxWjQTbtNEB6ZlXmO91OkLr++7EvTuIZXM8yLenI08//1s5JzxjMIKHLwS
FJJrCz2drSQRJzv8fwowZ0N0xB5zfR5iGCFZw/CSRc4IJO/fXH2e2nJdwPVYiwJ3lrAbkWmtgl3f
P5SpZP9cvDDOZrrAoDbrda2eMQjcYhdtIxtI/qMZFX5ktNtePw2yRV1gz0iCPMgisBEmSFUavb6u
C1kWTDabBZZUENktEMKaRyWyUPSBX4H+ooB43trSQqtsqAWA2G3Sk2Y+25VX3YzjW/RDbCDs8Ujf
bb+C4zGoOupt/0vOebqMXCBlE9tgOjMXse0Ux5SEuoYIXQPR0nRmDrxayjQqZKMsTkCqj1PaTcN4
NNHVanQDugE6L4wMyRmXDTP//ewUGKOFQmiNySTmdjI2BFyNAnXj/2Xj/V2xxR4XRSpSc6hBdwZP
1FZ0L1Wfro9wGYX/jrDY2pMK65yAgIxid5pTKI1bKaGnGIGbsdhvo1xyki4HX8jG/f89sNjnqVKK
pko6kCXX/dMfA+HdbFwj3Ggn72Ccd/J3zP872GKna1rTWQZHFt2EvnmrwYczhoUM/M9ZpbgCxjJT
Y/pjKOMwXoaLfw1rLULZmNJxGEgD+lT5S0+f0P0l2RaXT/DfARZPXVugSD/C2uWIuD/pbwvGoaj0
DrWofzjO4s4MUYcW6IuZjr2dwFXsGSLdO8KOXJc1tcpWbIEM2TBOip2B+9HmrdsiOVpNL9f3uWyE
BSokRhOYRQx2sEbAJLLhF9nJWLmSo7QsjRlVm1MBoe9jKtDAFXlDxSCM0HlVf8iojB8km88CGUoj
gxJmgHNUNzm68t54IsscykZYIEMH80zdrjLwcaqjbv1Opax4CYJaCyhow6yiepjjo6efXX9Xx53T
95/XP/tFNoj9F2+W1SV94DQfVXwUfc12SeHEKHrETrSK19ZDua2ctvKLN8WT8u4vh5v/OqLLEhMk
HaqupH10EkP7Mw/BPq8zx6CDUxEo7rbto2nGz1YE/1TLdKpRdnIla7tUXqyR1x8sjtupgvYECjwU
pSt0/P2zO3CptMi1oKlHBnzNxrs2PARccWwqC6ZlU1lgA7ProKQRuFHdGCBZ2TiqoXmZ+J/SvH83
ir0AiLwWFFkqbPf2D9msQIsjhgMB9vqGlEC3vQgbGlp3embj3KrQi8vb9xiOrIOuobe3l7yYZSMt
EIL1SQLNSyBerv/gUG9p4WGk08DrQGC8PqeLX8g2EYtb4H6DVPs1FGoT0ZGGM/Noj7cJelt0UMma
QcpFuoivZ8Ms8IIHeFJVXI1OlcdO9IXsZj2MeH0/axrbeMqBqS/cYGfIQpaLQHg27iKKMLMGBZsQ
QVjQUS8NodVZKOCNDduw+NnZ4JihZVbp9urwbE6wHyweNX0PXYH/5S7++yuWQUUlSi3rFROLTIVj
QR+4VPBLIIidUVn8Ivme1uLaB7OP9AL8jyPTdrnWeur0bERUsmn0+XN9C87OJrQ411EdGTmfSgZD
597vB8P0qhQmplMNPaE+jh2usAKVFvY6tTZdK5rF3TQpH2oWbMtYeIzb+7rvUGT6Neq1F9mdq4oM
Pay6F2GHN+2zYqMDAR6vVlE6XfBhtNQtzBuafqhxhiadzCPaLjVvDe33oGTuFDU/bRSNGbM8Mlmw
L82rg0UVdAWP9j2vLVAj22nTail11AamcgK+U46tss31w3Tx2J4tywKHuAU5OiTXzGNkflgRe9QU
y6Wl6efhj+sDXQyOzwZaIFHAchbrtIlOZW+B11IdBjA6W3NYd3m0g2OO16WDlwhZPUC2uRawFHf2
UM4+WnOed4hPpXaL1vDrM9NN2SIuEKkOSU6CFlBRK/w2o/NusupdxZq91XLHQDnemOxVgydPosFc
IjMfirh2UcB8hyCra+ggze6UhnpdoHuWyFYdqpp1oay7DqKATeyKAcy2Sas2FXYgdMAOIsz2lrA/
zb646dt4V9bw/KXjgaOhgNbZkzqgzZCo/kjwzikfsw5i7BBV4I3Yaon2ozBQVLTQKhyjryIONlr4
GKewL0XzPM/7/ajAHK7pIW+GAEaJ3CEbT6SAf9JaK7dj+KGO1On4T63CQWK9Fyhi03IocTDNG7HX
OfLovkCfBmrtjhGRrUGEqyfpujHS+xziw32f3pBxcklqOCIZNnWN/iAl9vgEdYIMT+jU6n2bo0Vi
nJAsD+z3SEPJxr5pm9KrQvuUKvaKRzC2GV/R1OCZtrbP1dlJBhZSVHnU0w44lSvPvWI5rajcOG+2
qRGskjp+NPvklFXNodMZxBja58msfMaVDdS00PDVorO9F9vO2lMaA+AFqMh03+CObmjj5OgOsaFK
CiEhh0MnKRnVQwmZkqFq3FDM1uLBiiovdU3XEUk3avwwVOFuUm2nToRf9ZMT9CG0BXKvjqCFi3aM
bgjdwKDPY2SuGvsuJfcqRA6y6jdrAy+KAocWoYOTs4bsskMVe6NlJhwPdQ9iCz5RNlPZONF04tjg
ypDdGdDtqgK6gW1c6IRqf5P26YuuDm5A1F0xdtTpNfPJUlNHJ50/iXhbQzxgMEJoDkf4XqdBPyQ1
lFBzfyqUzYxCk3oTNm+18DgUExLId2nKTWwFHqp4Ewgd6UkX6Cp9jIqdbt7Zqq9NeyZO8GtU1I8y
I7uIb9M4WuvBR9HDlUKkK3v6kSSbQsHs29948Tlt81TUoNDshQWiZGJ4tupO/CEydg0XKEG92upH
V/voDIEDXeIwcjLGlxjqBmBz6lD3yvywONThUzjeT8RV6W1QvujTzsp/j7Y/5itFH/xh+JUqOBS0
P5j2HhQFT8nr1cD9zF5beg850XhNhl1X+WH/aowfUPaFLvML8Lasf05lfjMFCAPpYzvBl4fcZcmp
5vDV2KqQEJoa4pTxc1gf4z7Zj/qPzphWKdjejZWuq1zfjhH3il4D1eve0vN73QgdlrxTo4EAQ+yE
VYsMQeJZ9S8FJCkSP/XKsUCPkNJCPw0BDi8LR+9+DD1I5TTZ9MEjabnboIyYW8pqKGJfGSo/UU6T
CF5KqE/gK4qyQwT+AF6+WpevWfrEhwYtBrmfN5CXSyx3au9j9UWLjV3Wcy8fJy+kfop/g+ZOQtGV
PXi8OjUCdaou9VlBXIX+pNl+MtgbxBfcEtXVNgiRJuqdIHgRyckct5QXLhi46yIu/V6bXrvgVI4P
EH7HJs2OI9MOifoWQY1tNKIfhJu/QghAR3rtBHXhTr3uD9XohYAhy/rdqd0eYiJealt+wl5tesvS
7ARhfKdGQkD0gxMXxSY2sEdNil5u5b7R0COfGZ7BkOnRkfue1g2lji7wz5GaDvr3ZkS+OCw8NbI9
Rj+tZgAnGPr6se0b2Vi7sW5tUNf38rbz07hccZTCeZbjRjQ8sy69MK02fGxgqpK7ZgoJvgrmJYa5
niBX3FJtNdSpW6SVM1pQqMz6h9GMt1GEGA6PIc+A3xyUqHdl/znGN0r8zmwwdzvtLWihC5NVN62e
bLgW7VogT1WSbVdGBx7Rey3oTwlZT+h6ItovbhCURAG5SX9f20DVxHytIcU51bUfZuEp1w/jpG2r
TLyN3PDNmt/WCrlrY+Nm7DbdaMBaSnHaYmfBOLLoQh/m5u5QTh9qDY2Y4hRMSTZr9K2z5KnWZy8k
BSVoesPZBGdbAHARrsvShGQjpAThmXX9Mr30ggYXGuQXZhmapemLOCHRM5NVGolO4ZOaOGLDXNjF
rIq94Y8f5RYtHTv7VWYodCFI+DLmIkgYR0IrWEBFJ5Y3G0gGemOOcl/4dH1qF6KEL6MsooTYsrpk
wJvmWGs/NL42tWRjVAIVGsk4l8pBXwZavFwSK8LTEk02p6o2jwKC8ghpnRYSHUULVb/+OZhAWAR3
MIv0DZGlXGVruXi+9IRCb8EU1jGHNAdQ1NfLV142/vW1vER+P5+jsUx6BgVp4znhwRKv/iy2qR89
hGtGXHoK7tlGwLBX0uJw4QHxZcRFFjTumjJWmsQ6FtPgTPoNLyYnMvo1L6A0w9a8kijGXXgHfhlv
8SwKSNG1WYnt0qDzvTEhnDSdri8i+ZY1wuNZI2TWODMMXV/qMnEFNnwqRykfuF/E5A5XSgEKRHEc
K9Nrspehn9xgtH5okB7S9GTbKsQr6xY0GUiY0/SRQWeGp3gXxmgEs3/XRvc7roXkhfLtHb74kYsX
SkipqsZqF51UqnqTWt7kE+yhGFxbjXBnIUC4vijfln0x3Ly/zwotIQmKkjWoEzOEVia6c+xE8sIn
355CiyEWcKPUoJ0Tiny61aG/qlbfFfqiFBNarSZcqcWO2NVuqgga3lCcC9vUU3t6aE2YejSjE0TQ
isusdRJq92n7HuKrdQclbJ3SwM0oDC+DrVaIkLOc3jt7XTDIdYrP62v0HaQXM1hA2aDDsGoUdXSy
Dq0P3QQ/O6Zreq97SBBvE79Y29v4/fqY39BzMeQC1FRQIunU48BXQ+ZHuLTbBL3iEM8ryOr6SH/Y
Bl9SBYuhlhAWNVPWd9gCs38mov9NgnaTYKNu/ntRyK8jLTvfdU0hcTiXbhDlt0/TTeLlbrHXIV9Q
3aorpOnWMkUB2adbtrobuqUOQYnjFG1HNEDc2PABz/IN83CuoQoxHaCahfrOuyxF/Z3HvpjrAs/s
uoFqlwX6im7A3Rw+ylxD8cUSBygcrPNhZeKBVYh3GoKZnQSvA03RYf6sV+jyoe/qCLXHJHlDnkj1
Ci33y0iSn/h2by1+3iI/NAgtEgGvwHNBA5cBoWktDtZtvb6+tyTo8kcp7wxdeiVUKnhqs2MEI2ID
77Eov5eMcPmgQLbbMIlNvpk9T0oATc2pHUH0Nl61vPowhQFhuHKlZfXcdqLeFa2tuyNMdn0k+d5J
OT1MmXjviuq2KOG/2ZjwR+bNzWDEG8I+GfkVpRMsUCevU0+WKFetYrxVNUcOK088CFmemKWcRhDp
iWr5HGF/UNd36N65SdCCWyuPJZ528TR4ZYCqdTO3AZpp4mYT9/pkjs+p8tOsoyPXnqf49/XV+HZp
//mqfxdjsekGVtlTWECCqWEfQaocFKL+UtVgFdnGVqXpXjNlzmeXv/DfERf7KGQKHwZGsPw1dPDq
uyiTEFEub9S/A8w/4GwLVWail+bYhWhUmiCm+NsUD4FMM0s2xvz3szGGDpSQJANIKJV6H0C+Er5T
GzgbONe/zvcobvF55r18Nk4PQk2Vkn48Na1T2I5+Krb9rdjVCgKslbGrdvFKCoDzJ/+O7n/Xb3F3
RToJs1THB6KJy3Zm4eUHxa2hAmZtlAke6LIB/02U9XfAxc2VIDlHeIQBU0Cur0AH7E1bzZaludjO
IqeTS13ogOTIefi89sFN8AWcOL3ra/1dhHOx1otbLbBGpoddWx6D2kbK7L3r4i0Zg3SbBtZdb1vb
gPCDqvOHoIleQ66vOmRm0Wrd7Cm3tlWbbPvGdBToyNs2X9nhuOLIDVYDlJJ4tLEH4RnwC+NJ7hjq
zx5MM4SDkEEckNBGb37tdlA80Gvlvqt7P4uQitHqmyhSXJMnHjg0nqoLqMIXK5qxp8qGWn6cShK1
9HLg9a8vsaQZlkmp8yZI9SOhUPTQhn0Xg5pXtHe9heRd+dKSChPGU4LlB2Hc5S3C3vjYDDEUmn7n
jQpua7mJTb4iWKLC+pl391Q59XiyG7HqWeMbNe5gdeJCwvyTWLkzpri5rOCdkXadpf2tXs1kEDt/
g5f6zzQnd5UCndsJwfT1b33xCjBNyL9RWDxSuji+YzHqPWQzxMmeCtgnsCc6QL+fTO7IZP19l4Ol
s7EWR9ichIL8HlpJhiDZia7bBrXqx719Xw3xSu2Q9oYaRDc8xg2TzFL7TtI1TUtVDR26slQz1D/d
w2fwoXAxMqsPyFGfTWUsVtxXeZW6Wi3gGoVPOIyQvzTbzs1yk57CLHoaeP8Q0wD63pMGH89BXSf8
MZ7iHwVEXt2cl8O65lqFnD2Hzpk9a46J8gX5PKQiYBiPADv19aprfYVZlmO1J26AnB5BwSeujlzl
ftkit5ba2npKPuyuuu3j9FnV8GKBodamJSAT89yJRnjc1rVX2LtM5V7UPRcE8pKoGLFsg/vXgUF0
Fz/3A3RrP6d+Zw/slsxVvg45u+FGDSBwlYK3l99n8dtUf+AVmmeaEzDIpHXQ+EmUGwEzArQXwM3R
McVzis5Aa7zvRAatc3Kw7W7FGyQYFaQhkBMUer+ePxP6YpEnwNMWqawkfMpRpPJGzAW0kh1adtcQ
nb0ZmI08NzoruvpRKfaCa2sKI3nVfAuQeYQD4wmODg4PawHhWMv0y7jd8LlSJpR7aiEdWa3zdGeQ
hzBPEb9zn6jmDummY9FYvmgLKPy+j9VWR7KXE1Q0hugeNq8O1NKcIjacwhzcbAiQv+Ku1Rxt9nz9
6HxnjC321AImRwFZI80W5Gg/GB/GStukbujy5A9GyxXaL4Xj51t4qdKgIuen95ltgR05+s2vUEA9
Flk6Vxud7CnfQu9n1T8LWXH7QpDyZdRFLoMDsroJsrZHxjrHivcM3XrX1/FCBPFlhPkWPjua2SAY
zUthH4ew91iU+mbYeUOQ//fx9JdhFtGWyUiZNOhJOfWK6gYsclOpWs4FMP0yxCLe4mMttDFs1WOf
PbQ90vQ0RGVgm0eyjrLvDTlft95StlOzetTyDDM58alaKTBUIV11SKHszNRXjpoxy54Y2fOoc1Bh
cksTetAatJxRJYrAYwM9VAKwsl2ygHYupiQs0VB6KnM4sO26+uP6HpGt7CISQxVvLI2iVo9woUUX
CV59TgXJUJFKQh/ZXlwEYLah1oUdcTxe2grC1qit/Aqi3/9sLgvYYLSpjdAm5Bib4T42yKZuDmW+
HxJJDPOdDv91k/y5E88OFtTRgji08VFqJF5slEd8vtXW+bb5Gb+iCukhqPWvT02yfEslzpxY9hh1
IjqhAg3dJnXTk8Bn8ut8TtkuAvPzg0YXkJHTVuhlB997K0/u4jbfp1G5tcdgF6JwrlvVuo+idVjU
Hr6mhLwkm+ICRgKlZnaiAkZoCJnBenRj6NZWqUyvRjbMAkpUUuSKWgN2G/2TGutARbz9eP1jyS6U
Zew3abxgg8qSU46yr8myLRxfHzLI70zNpsyGe1a0vuD5KhfCh7wYJGNQAFfjyG8UiD5rslBUNuUF
hpScQhhAwcqW00H7UTYImtAuJpmzBKjoAkiSKaZFUmMQdRfpLipGq2HPPPVI18YOMwWBAsfi+piy
eS0wpQynNNfRYHBEAXIPmwd4WcFHIni7PsqlB/KXM7GAFTSCwsFlAnSxRN+w+lHXggx95wQPEvQs
QkaKmtyJ0ImiRIWX8haK97mni9frP+O7usNX0FnmKcWgJDzRbPXUrNKf6ZP6mT+x3eQhd4i2e7f0
IKcU32lr3TPW+Dmb8CN+kL1fL2RyzldimbdkU0cSvRjD0wiOS0iKTTW998E7auQIlZGyLCSXhuRy
0hdolCRjjtexGp44+jko+V0W96AcBiFbXV9byUZaynOCNBlmdY7wQlffuH5H2K8qlLRQGfNvvYKs
f1IDZ3dG1gdGblQ4H3bYOUU4+gle8XUNyRkzOXIGY7k6DUqovv7Q9YAg+Ve7eLJ4XQehsOq+Bjmp
Rf+0+kLQ4kLLvTYgIdRXDlBMIQhA7NKtGwU0Y/hqVp8hduiUJY5tf7ZQZWAgaRTRUwhKjm3mu6q4
q5psJ7Tcm7TEcNp4PNmKBurruOqJ6Sl1c0PhVlfV694E1Q75AbjjRfaDaTwkuQwsZZtq/jhnCwM3
47SA7KeGZHizZcGGwTBeuLYPYXh0iRg/82LTfEJNC+aS7YaMki0mgS19gY3WFOZWLgZ8FlijtvAJ
bCH2cH13aTP0Xfv0C2ikWWkklsrDUzpksRNnk+1MRH3uzNcyNF+hYL4O052mr7EQt2XQVLOYt9/k
eBPG1U8xdc8xy5xWk/ku/yktXvtdC/xkuQY9iKLDtp+UXWAh2zQJh8NCpM2FEySnalwp4yxSHTtp
dyxLhN7b0FpFKMxr7V1j7yj+OpBnNYPFd/ojCR6jKgex5SMduWOl9ob03IZiKczrwgyNZiHbquqD
1dTgc2+ur7HsBC8wusxiVFdHxTraReTRga2SSFtBRFMCFN/L+l9BeFnyTqNehClq9yc4aEKTHLwt
CpFeO3Y7eqvWWyU5dOqPPurhdSMZ+lIK8xx8jcV7UcGy90WOSJ0ep1UVrMf6Iw3delZMB/1t2ujb
8IZ8hL+QQJ0K4SCpnr7G8HeU6ttItvMfpDs7sBprec9qah+NcVj1kBU14FcjGmttgIAGBqnklr+U
3foy8UVgmAR8jBoLR5QCMTN+qzYQAy5PlUX8Ol3lMPscwDsIY0mO/7vu3eJbz9BxNk+9scExrPCc
mNVpefoQEcd4iTdoqRC+7SJge8ls5EG8Jtn8JxJtsmVe4OLYqFSYaaMezSn3GlR5jB7+oGp0w1rj
KY0C//oJugiEmoHXum380Un4OlsrqMsKrGtyHEvtZOp022uyt+zFQ3o2xAJvhJmYtKQYIhUQyLK9
ap81mmQaF2+TszEWQJAFPM8NGK8fFXgH5GPlNTqIsk3sp+Jdgc1XOsiia8nCLR+D3FSJGuUY0VTb
DTQ4vab9uP5pLu6Ev3NaPv7UkUWa3RPrWI7cQ88KeKEfYQPtYnBQceFLOC+X492z4RZRV6BxjY+I
NOHfAYAhfrJSbs1bHaqWI+h8TrBDkeD6BC/fkGdDLo44SpEiAF0qPCkCVgzmyniGgKdXzyIO99ot
c+D768YrsSol18ZlbDkbeHHGbVKGYQWXI9AMsh9zb2q3Axd1H8q7w2TbZHGc7YDrmtH8WVX2Ge9n
p6bSM9f5L+KoDiIbyYrOK/btbj+b2CKuUQoDLzLEtafZapW4gUufZ1Mq5lgOJC2lHTOy2S1CnCkP
LajRzOhB6E1M0GYXfl6fkQQ86AI8VD5yUbYlMhMW5OGTeAve4rrJpbfNvDDXFm4JIPkYZci928fa
pxQUPVeU+9iHabTX+ckAXiv81rfwsF/Jkzyyk7d84kVKk+bmgLwSXJJQpfAnCJwkTn7TwCsI5rj/
vW39fMP93STL91zOTGOqdIK5JsxJ+U+bSrBEglzLB9yQFGnYmdgWGjTrKzF6VGkdvVR9Q0M6oPyf
cjtn81nAyFRxU6so1q8hcD7LTtysV9N/3Va8WLQFZAQgg8WThjm1vYZgYGVk6fr6VpfugwVWqFyF
TUWGefTu7IHAYBvFUabWnXwLnv2KSt6ml2hBX/bBAiyiqjcmIUYLKDhb8ZLkCf1ZSr+qD7OdHOJJ
+A0ANmCTGIo3ZLViF4xxVzLpC0TILz9iASFG3kJmuMAdgPaG1XhbusGKr+DM7gdvMjqABK3+9Kmd
RXaqkZlaOsc6XGMHeD4cIsuWXGlEtvUXONIb6B9j6QzAVn5oQUD3sywgqySZKTro0uBiPZEW3pOZ
wyYFajijUysgWBkPSnUK4d9YB+kKnCCXtWIl6BaeXrDMhmZ5r68invm1AClAH4utEfM3JZD1+cqu
5OVLx0g7ZVAHrFHjhbfmsBezcWro9rehz+7QQQ2GmE5v9HYNn0r3P+imlqzf8rkTQYFXgY4W1m83
vAANwc6rtnTDPcNnH/rROEA6c8f3ofx5I7k6l+8bHQIS5ai101HNf0Mawxl0lHrDDa9I4k9E4D96
UO9JRFT4fSFvY1poKkqImIulETqCWjR+NWNDVuMIx1Q7gDqsUGwUm8G3Kls3EBt9mH6GtFjl8L8e
snswGZxuVF0FORCQpqtOu63Cx6H+kTQQehs5cyI1+63ZtqvEjLk5Ok87Ddaj+uBZnDBH5aXT6rkL
qcyT0R9gHXpjK7Grdp6mGoEH4oenT7AgmB0gsKEinjyoIIWXjMMRNTHXLU1SdDqi95l9KKBMMP5S
iNjvSnCbeLiDO8oqSlQnoIOrNG8dCbdkYqtMexpjIUMBydFcunlOWc4TtQMKGA7MYb3a0TZ24wQr
JCU8FSryeM+Wz9eR53Jm9e+1YSwQnZsDmYYcVz5MVjPiTKvxia1n54PAQ+NtyKDoHiROeCdcFcOP
2+iteQv/6WVsLEA/CSETPHI8q6ukcJMCIkr/9H40FjhfcpL00/w4atHdBb8nryitlc5l7zzZN1wg
OXRhOzHkugXzbt2ZutZVuh/XP9nlPMzZJ1tEg81IpsrUlARJQ/sl3/Ftu4rv2Oo/QqL5/3UlIjQW
SK5mCijCFt4ICnHJTvfFGyi623zNvPalAzA9wYnPB/PKE0eZlLBkJdmiw4IiEkhDw0ACPDhpzed8
yK8vpGyARVIJufwogDM0OkXAeiMZFEwK4V0f4nI17O+3Yov3JFNCbvYcuy6A0fUKLy6HenMD/+Da
7EVdIU8lvHh1kgWDkkCezTB/dslbUVvBKFG3jz2Fr/2JFmKftmijsF+uz0/yMGHzEp+N08W2qsBt
MzyZ0y0rfnLxqE8y+25ZNMEW4DAIoTZKCliELbevu+mOo7ltz7ew/H1Id5FneXTdPdWhc0tdvlc3
pqcfyK2hOMNrKnXEk8UGbIEjBikMjeuZejSKg4He/dp8Rbk4j1/y4WDlvzqVrYwA3SnJ0Yrhi00/
x8704ZIKdsGgOZQEm+ufQBIrsAXgFFQUmil0cqR1j05a6hXBzyI9EWrdVIEM3S6zk8728xJ78q6s
R2gJ4Yr6k6tonJmeZK7nGgVUzGXitd9Nhb4+ONgCf5KJWDFVgXW0BAM/GavHTM/2vBhXkVnshzQ8
VZEwQTELfhG4kYsEnuFj0YMSmu9qMYDPihbmythmheGlzei1CXpd1cC60VrupTBVywh03gPEwpus
Lm8ETzYjQ+tuOq2vf6bLKey/K7cUfC3CCIw/hozq7JYCw83gDgGOpfhp5mO75PCF8aZ76ONQFyZV
SDUZpQst5Jg6zUH2BLjM4Tj7LQvkY6NqIE+BN0/ta6u2duwVLTb5bNDjT2ip3xZvUIaXoK3sYbeU
hi3z1g57UqpHLexu1OlnM941xmOqPbZKO/P9Yf9u+F362Q89mlmVCM3wquQ3SBB/qcgHR5NqFBTJ
xK5RfF4dIVOwuv6ZJYBoLgARQgyjMaUIp0z6ixT3Fqrjafo/ga4NrXcbDSv6UngLTJhBDBGCJRVN
7tN9ku+l5rf/BuX+jrFAuSZDwWoguLco3kBW6mlwNAocvEu9OY8GR9yfdr0yYOIcypni85n+HnP8
HXuBaLaSQ7J61FGW7EDo5Pxg18+JOAwgvFI8SXRb8ydVBqPSGS+QzTDDPC+nP28+9N8Wn0bnJJ7w
ASerSH2bc1C2Rx2UmlN5S8Dl6/rvjBcol9Zd0KUUtX7DUXfq2loL4eSnHJxYp4P1j2Mg5WZuk4Ms
xPo34cm/Bl7KdoFHOxU6tAuP2sOwmkmyuku90Acz2YHjZXkzTL6+F54sPJGOuwCgpiqGzpi3FwSE
cied3I54MHMOoXbhxdtR2RXQV3anRxT0JThMJWu9FPHqrUZV00iFfkIIQpKm3zU6hFu1GLzlgWcv
LVN8NIoNXsdBpE6C9NCP1A2RA8KT0Kem/ZJAaCPpbpUscptU2TItd4a49vUa0p75FG/ZtAfVHbIo
t7UhnFSHselUwqGQGvealnhTg57BZIDWgZW8JpBe6PlPg0WywFNyiJYupvWoQcRkBF0FUoCuxSHk
IH7X/GaIxD4o9Juup9yrAmh84FnJWwXRw5sdwDg8NZ7VlKHBoL5t0wZ+uDxcDbEpAWJN9vMWOJmY
CoOMFjaAumtetJfYdnNUVyAZgTKE7ZKj1boU/HDDUT4ruGz9B1twRpErKLNUJrOLrK6KDqFrsu1u
YLx9iDfZw/zW1nbCHXziRH60tv6PtOtYjhvZll+ECBQ8trBtSHbTS9ogREoCUPC2AHz9S/DGHTVr
elDvjhZaKYKnUebUMXkyX6lgilv45ZxnbZNWt81YWUt9YBlBkq9CBOb4YL9Fe+Ws3kPCZ6fsavAP
upYrep2uI3zJ7/vOuVapVmsdYLW1wK8cjF/LTX8qbklYvxAXReODeYCoTyiSyRatNOdZWWek6qAl
8kkazbCIf/bGsZgaR8IQwrIMgoP/AVLe2lfOl+aDTOQ0wr6uw7PQNogYyigEnbV0N4SJp5xBRvMQ
BdJt9IXtQTUC0JzTf63eujeRq7neRP9rtXVejIaoo1myFD9lDflQUEIjdgJXiaNHrulGT+kNXJ1X
BEkGai53kDFWLbpm18OR/+43JlQ+52eLTOVZrnDYKn92U2gcuamPquVhrSixAnu+agCIqtnXxpxQ
zf5tlUt6xy6XOiWqrVOugavITo+zPL0wsxqdMgf1B3gTVxqjqLsbSWXuNHWa3Lxl7oSULYo0j2Qo
FJrTq94iGDZmiLRKNP4Wt8sONEpJZTybljGgMmk/pCXSHVCEzP09mjglRHpT+85U7zOsOjBg8f3c
LvdyXbzNSfk4DoDpmb/6rL6RbGHJWN10J5gH+rzSSpzakCrGE27drm2EBKX7AHVPeBIjMHVIa//Z
rdJlzoMmFUWjZCIAVmXGPi2zoDJ+pANzMSrlamIJhPWk/PO10nnVhQw4J5L3anofd0G21Ke+H30l
bikAQJJbK9IDZpnA+z4cwXh2bEzV346rlfVztuxzbrOaRmjRyLl8mgbmIIEBo00H5N+J4YzEZuqm
xY8I1AyaDNaiHUG1RW2+9cz0so6GFYAr4zmRbTcf2K5rGfhxyBsrUoie3EGsTPBb/yFJ/n3+OS87
gfMCYwuxfLLAFqWOFnI5G9PjbdAN7539NIzTnraqs5jSsSmeR+zd9mKJbj3ncAua5QseciAKut7t
tcDoAR0S+RaREc7PFjJTKknCgTA6cmgHTH61Nwqt/3At+ZFJO7bmzLDnHO483o2Pa7Wn85K7ZNeG
9lkXPB7bL5X+UXm9KGfJMtRohtVdzksNHvXSB4mRY4FtC9BFcxakcf9QEfjrmHwcowtrrVV3NjSM
V9R4u2eHJVgwh+pgBHR+WYuEyMZ/yXtU5UGEdYrQAXKVN13Q/RQd1Y+k/eI3SLlqlulaFScn+51g
ZhYSpxjvQXEc8/FOG4oyDsGp+ahMXNiLUgIyxAxeS++KWyMegMa/TYCW3L4A/1Ai/72068+4MINd
hD5bIy2nUjX8McJda6dDXqKrYs0uphAxRFV8bxd6qBswVKW9oAEqSCb1jzjswn5nk4Kma3gL1jiM
Wz6ZtmN0gYp8cq2x+OkZE80GculQVDATZFb6xy+7sDwSW0LKvEJtvrWoL2Ge+Fd6JDvJT17TxJcr
p3tq3dmpXrdX/AOCsuGf+VFY3SrVei7V/J4QBlqvmAJNG8v7BGyFo6NLbSDLsQN2ys6IHCNTw+6r
Ye7N+qXT9Z3Z4GyDkFDVO0T90iFuZX/ITS9fdot5Jw/0DtRHh2w5lmkK/JfhLVF6Ltvpex5Drjad
Q0kGLKY0bmjV7SpW7RB7eLP8sP2JghfoI7C/WNnebiUMtmJPNRkUiGDTm+b7P7LAz2IqPYEiQbK6
H1C5anZIcAW3LWynXfqHS7r4hkSLtbYjcNpaON50YRGme8gY7/5lgfGv+/fRdbywM2PYVipXt8Jq
F3WE/EC8DAERyjkvaXOrBFWQBiLiYoFr4RWwVY0aUrOe/EX+tbQHI/8ei8AiV03ohr3KadkyBHw/
u5WGmnkLxVU8Rh11Eu0ZdTinr4RNo6sn7bcZHlU593k1MoaqDHPbG+Ogeo2L9jUmEdxqr/o1uEWF
CBSRSS5RoOAPMJMJJqmxjzBg2qH0tH30rtZdLj5K+bx2I9QYk5nhSNT9YdEyJ2e/6hg1bvq+bUew
RzynmJxUTZ3JSHFJBXpsCZo8qLeQQTAYdTVSuPiadT0vDngrw9vFLazEy74BnWmcg6yrBOkbIC20
FRhb47W/+dYLY9xrlqQFaDpVxEAdpH9KYnuDlEMXTAsYRlPMcvILRdv/i1U0ZE2VDaJApJoLYXWi
gPutSsZTZw6ewl4z0GwoqsDI1UN3YYSLU0dZneJ+jIaThPkLArKPRaoEofD1rsOFDe7KMqSd4Pcx
BpSx6z04TacnCmhD7wzeAngjWIvF1dyrqeBfJv+mQbvQwejqvhmAKIt3NtCumfs+gN/lY5Z+J8oD
txfR5lN8o+uoJsX2cGrRXqymu3n+tX0URAa4i9tlcVWROh1PSia504yzDvKzbRPXQ+GLJeOyZ/TG
pJk2uE7arTo4wEkykJHZQR5E+/ooPxYV6uB+tWc37CnxI5+6f3YUbT6bJlC2MDHuAK8x2o7Ebhr9
5/YnXg8JLz6Ru8QylPJ6Uy6BNsj9XnvpZV9lh6JzESAtWdgqv6hJ/GIGpUYLqWTtRxy/aNPgDNW3
YbHd7R8j2tLVV194r6QiRaKX7XAaLNk3psQtTEEo89Ho+pvPuvhczoEsBaumrqsHAB9yVPNl1IJU
y0Hu/djHaVgUcM7LnFXOkFb6g0FIdlasYZUNT5/U5FUH4i1bXvJiV6jo8KLa0/9QQA6yTKZn7yzA
QbNdGyx27Q51t3gD+VpO6CPmmVuBwTgnJ9J+sfvMiZP2aV1FuT9q9HmxEQ7Pk9spmdsRkPgCouh0
0+BC5Rb0NM+MNmfTBvgYQ16t9qoAvVPGGC+1kntKuySMuviYF+PtnFQPRI++FGN5o0TQkEr2ROnA
ZgIsBzo3Kagg2v44Zfr5g5PfuKlB9zyj+1wBYdVNia/o+uP2jl5P5C7Wm/OlUbN0g6zH46n/gk4O
lCLQxjjkL4tPoTIrypOFh5nzqlkaI9RChHcq7VPT3lnE7pzZLgcvWdTckww7HLT0ACG5r6g4o0S0
7FvrjTYPlYRENsPzj55arbp2tAieyutDDb/Xga8X1JI55cgvlFOK8fNqLEHp39yOoHYhDfFMEL6n
DfWoZTzpkyWiE7v6Tl/Y5oIouci7OYnM4WQqw100HyLk8vLwXsSHto9uc1GkI7jFfO6ez0tCUdFf
h28a5E6yY9eC13P1AxuXmM/WjTmi06BTuP6xD2Ut3cUg7q/s5jiK4qmrUdvF0nHecYm0XlcWvGK0
rpw4+wEpUXkQ6Yhdb39cWOH83qiXapqoeJnNUfme9bJXTXmogd2hAA04aeBWNBBL9P5gvaeGGVRm
4dHCdGT7pc1/UGGTTvTRnI8k6TK0ugFp4QyvaiPLcIalM0oi7SyRGc41KN1ogjMGj6s59O48yL9m
jQRJE3/ZdkGi48j5hIpa8gLeyuGEiMSxTFTMxq/bFgQfwufHPSZdjanvhpNSHaF87vf1S2y34baR
612b34eEz5ENkvaMojF7WpUBfmm/Fi96wdwjWkdAdfVOFq5cffWhGHwN7LiBKJ4T3Dk+dWZDnGWD
CfOqmjiF8TrFgVGCZ0vkrK7D6i6+k4+5ktboilFFEIDSI1PCdnickhD6INU3qQiGZ+gRPOZ3qj8D
QaV7yeSpLnkG2XL3owAPFRprktfe/z/A74Jz9NEJuAhOxnQwZwKSToTPGjgeAI5iDwgEPQ3AE9qh
Q7Quur+96SKb68m7sNn2tMiLGJmICt5BGdRmstR62yb+Lgy/Qtku1ptzPlaZlEh/CaYzCVjdQPbf
o4ZkjU8mBe/JDJF4ifnxAllNjFnZg+WrObC16vcmf7RjO5ChLWJRyCcgTWrLxNO6N7uTgibvHmwa
79qiXty21P0Y89fbP1yQQtkfB+licZLUplNiIoVaO9Z15EQv1e26HaNv/5IaJ/FFUDHRbnAOq+7j
tqgKPGzypAAnW7vMDra/SeRJOF9Vj/NSDkY2AqMJYjoFNBDAmyVEYOVqPGDKHzyImgZRgc+nKi3Y
nEPCBLGIAiY8DdozUMpgtTeSwem70qugS7H9XVdX7sIil6tN3ZTbqT4qp3zYjdmXxBBlalcX7sIA
5zQ6uZLatJtR2JYeJ9Bt5lnrtImI+0RkZf3MixPHjFLp22bNxqqvDYTHMpA1Q31qe62un+uLb+Eu
PeiJMWRerZWiRnfQqgaH4fRAS90xmO0r/XIDgnGnnU4ZpKzT9HnoZ4QEtYhW4aq/v/gVnFvANMIy
2WslyVIqp8oHCsJ3X1nYcRlywdMmMsXFG0jHKJsB6zuRgjl9grwnn4/yPNxpNBOYEi4uf4d1a26r
HBiAuIP6iYLSGIRA9k38nVnvedH5dvy97L5X/YNVQu2je0lY9Ly9v6JDxN1xyjA7Dloe6zTVo2Pr
32pMmMnjr20j1/Ou39vH5xsjyzS5H3DjqhQMmlOONS3dDjFc1bzUEdp5lp67A3upBs1LyAfh6vYv
WDftbzG6CRlp0JZbisojpFO9Y2ZiYTYYmslO2UBC5U7Wf0xq7OZE+BSsMxcbxngQsy1ZedMmhXIC
O24bQj7FnWjtEBNyueDDGPrb1GCh4OEkHzNIW1Y5PzopudRYZWedMkM6KuboduswSClJ424oqOkQ
FfymnbL0nq03ahAtAIJU7KM2j9JB2RS/epbJBykF7XgjYeBMSpaT3oDRU54sFNYBtHVSBp1UYINn
d6bqXtdsaM3Y7R5MvAZgDY1TKebBMPuflpEY3kSGQB978LV2jUtNwPysIntVkgI0XI3ytTb01jMp
mlAgb+x9qC81bmX2DXRximJHixFaQzp0mzB6tbfYsDhzmSx+Xw435bwcs6hvoNQ0vw4UQR80WwhC
LV19GpKGHXNaGEAvWOZRNlTfkqoq0CnG1FKgRhM7jKH1ZEx7kHBNwCiOTWhj2POkKwA30pa8tcsM
QUGEeL0E6LCNQDbV/WIAIyxIgTEFXYM8WaLFwzDVYSXRUw+QIF7HFDKnJXhH5qJw+iwKCvOXJNs+
hkz2lp0RRCzTLofKkS8nduSqWf4tGkevnqxw6dswlsd9J0c7IwITZ2N3Efj0dQs1F2KBzbm+G4yp
dJpUTsKp6HQIi1k31pAcKhBBga7eT1QV/O8yFNqs7sXAZAProREyAc6Uu/qqflgOLriCKEieqlst
0ncFWJ3Srvwi5V/VPDsvI3gpO1V3e8Xa12WGgbpCqdFpn76RpbvRre4ZJQNvVqJdi7xiICD/tozy
Js0SCEu1qOe0sRFmVN3NqoqTo/pyA4ogu8htT6lnqNQlJHOQWv6cLRSoupeoHf3tK/4PTuavO25x
7+EAuT1jmWu0HlFR1p5jf52HXtzmXJ3+H8jI1TFuXDceX262eYXRdXiUxpce0b4uceEQdyMqfQUo
yzdDuqvVcPoOjGYPrvD8VgQgE/0A7kmMso4NpdmA226uHGV5m2JghPMvqXYvV1mwaPFhLIf99hqr
10On32vMPY5DQczJLC1y0kyQjPVD2Jc5yLKpFqGeSOe7apiw/SUbECpgdtSak8duqr8NExS5SO+j
j+GBRxdz4vmd1jEowg7gIUts6ZFC8AytFLfS7dekz56MhPpdrWinQsq/z6Z+zlKUMe3BGdGRyCG3
acgHs31WB0FJVvSB3IucpSYapAAmnZj5pdeeKSi5t5fwOuri91PEi08XLc3zkiBsK8n7Indebjav
BiTns9iCbE/pMXZILfktz43nQVTAv/7a/7V9PJI9B4a5rlGHPA0TZmdSPPXNPbTMRJ8oMsM9RQMB
mX5OB/A/OSs7QQKqx/iAja53YNz+heZsGL+ZqsCqYOd4yHo96aQZ2xxGAUPXAYq2h6/bW3c9Mvy9
elxYD+Z9yHLOaPeNBttLAE/aceRrNrsFSYzgY0QryPkyiXXKUGXYKJJ+r+cMXQAkQqKelSKMGZTP
KYRJtKaTSTmcqupRAuccRr3IkuJ1A7uTuszgqR3LE2OsBQnpxJyOoM6iVXLtNCa2k1VD81CYPQiA
5pEgFTc6P7LBzme2I4Cmei0HXSIrrmYuI/6u9QhrYTPKz81kPmQ6BoytbM9AQtghqhia6UGLtB2b
3qNSdRQb5RPlBaqZU/p9nA4KsHNLozkaiJaLEkMQ5C3NJXcVEqy6GynBsDuJw9E+1BZ0CSvomxbn
ZDywHqSbSek1qFfOuuYNUeoCTeZEyVNOTzN7K6ov8/wmSWBejUEfyCq3h3bnYHhz2oKTDhVOKKSS
GRwLXaApu4pODiF4weK3Ru6coWu9ankhWtB1d0m6QG4Lkz80crT60KsPXc4gOPjWmffxnLrI0x0I
SzqE/pg0vAkkQl9GvckbHSX4GJTz9yx/zHrockcBpKU9AzIArWw4vbx8SVMDlOujE0eq3xZN7qOQ
GLtWp2KyssNugMyxWUVt6X0EQZMOyNYU4oi1Vd6rerbc59k3I3sYkFsM7FmxDlWqQAomdfrykZR9
QDMEeaDoW9jbgGHNUi19U65dK5ndojpPpPQX8GQVRb2HZoq3TGEDchbwRIKbogW/1JcYi1j8aGuw
TC7YD4jmxBoEhNAfoj9ku3Clsgc1PIUeWO8aCIk1nCVJf4gzMMP/6JTRY9USDvS1g85qmrw17MZc
Dgrdq2Pm9NESRBDOqscdohAo3xZuqb4Y+j5DfUBrDnJ9HgwtsM3JaZW7YnnvIhgERwFBxZqgEFMr
x6SCCkbutfjz6jpGOJluoxym4jHVXtLyS92faH7DpgiNNSh3o45XzNheIPviUySdY+PFAkVYUS1+
bPZuqTdOqt5q6m2q7yIYy7BXRAqhA+BnOCklEn0pGdAAvq9zCz6CuFlkIdCjPtMaV84yiP4arr2q
dJvoFVuaQxRQ5UMccrQY5N8nh9WzM8s/GJIlkKfm6UOUaY6ZQfE12c3Y7+ysD7W77dxE7nP1SBfV
BDBjp8lodQoU1R4yUHvOo8ClXS+l/n74bC5gGek4MFmvPmY7VRcyNcUDnFpo+iQ0TiT8OSBtcJsw
ewaJjGuHxo5JLqZlq1N7X5zQnhPEMiIXy4cyUd+OStICfaUeWvZitmebifJ7QSZoc9EEiifmLOkI
SZeOuL2k+UWLftuER5FVZzT/HL1nd2v7MyPVH+7nGj5e7Gc7xczIGMLDHhP1Vellueptn5h/qF78
9z1E6e6ziUiCuqPB8HrIB8XtHIaZEUwG2fcgN3ENNNq8WbCefz+jkMM28U+1DFNWDS6u0OUqtmjC
snM1ftMY8yRT3m1/07ohn6P6zxa4BzGSJAb4VUvPytD4Fj6imeInaPU5c22eIorsdugP2yavgFE/
2+TCCqbPsiU1bX7u/B5C4m4VQs8WpSDjXPuT37tjg6n4XSzkar6CJ/lsmAsy1FFZUMjr6NnWH+BW
oC2HIrImh1rx3S7aJ8J6f4rbo6lbTgnhlNGonV4poYAyn9t0+Q70wn1JwCMKwvmF/KC5dk8AOthe
nb/f0s+/kXNL2ghlVCvVsvM4H5cYeWv/1INt5s+McJ5pKZpxyochO8/NnRp1ezktvVkV3UjR2eIc
jplPQz+12Od8bBCtBCn9MdQxKJuezOq74BxfuZuf1239MRfXvxqsRCGSiZcCIfjiYQLoES8VxnQx
FoyBUVEyKrqZnLeJ0IZR0xo3U2fJ3jJ/Gqkp8DaCg8AX1XJLZfYkAQHTAftUJ5rfRuDqNATIiA/8
64YDMDkXUwzr1OGMD2l88l4ce8ykZbvZBzS9fFq8b2VQhI2nt+De8pT3HlGjn/vDUTQAIFhOngUg
XaRJkyMcSFu7mc0xYImQ/nHdka0P5bxOPTbTGFGsJ92P+54GFvDGE0pGEAQD9C96auF7QFK/gBDC
rbNQyu7mo2hPBTeC5wEoB2SKRdHl51prdwoKRHVqB9awr7TnxOyDeBJpjIh8rcm5k35p9WZk6ykC
pwPmRw7pobrtd6lrOZEDITTZYULs4RUiiU930eTcS10zmxDZgA9bMUfO8BOEUevU28pZWjxKkPk+
/uF9NDlfk1kAekN3LDtLoIkoyRnNIf+PfKbJOZgCOsVZLS3ZWUZVEeI7J1XJdnohCaLGdW22jinn
WKZEnkor6+l5SBiyYDBZqw+lhjKQ8rr9PVdgL592yeKimbnpCh294f/skgKWFqCvH6dXE4LcPrIC
L0UiKzvyW3krugZXwBSfTXNOJ5tMaPjEE+7iTX0T6YF1qM/rcJPpD+/RTeOVEBS+swID4irHQkDA
eWXU+rNxLuQxiExmUsO4fFhutJ8oZUzRU2OeIVi0FlDlYLwbHutvdL63ils6uewoAnOsh3Fjjy3O
FcmNhoJeOmfnor9Z9Gdrjlx9eSOApdWYjNjeZoFn5YvEaTZIsanjES5lMOcNB1DhCU6syALnYmKa
60XH8IJEKUg5h8cUCfn2NwjuhMX5E92u57ofcfVAMgSB5Y8q6sEAo0Kb/Ni2JHh0Lc6N2GWjxVaP
OzGRc5y9tNJdqz1um7hStv98/jhHkjaSGY8RvGOyXwXiMdJ3s8Ad49XB1LXoqok2h3MnpKuyciZj
djYb2UlH2y9GJrhQAhN8jXVIhwUTSjjNQLs6PX2IlMXbXrIr0uSflszm/AUb4yEqRjk75xDEYA8K
GBs9u3BUYHyfKRSLX9FQ0iHy4o0uAyAJ/AwZWENciDP12VE7ViicHNNT/BjdiZJq0W7yVVhIEFDd
IiM9L1BHVTSkLvUtiv3ZIqGhtTia9KC0xKFxeejIey7SUBG97zyhR7woUaLbSnZee0CT4Xff1jbQ
qjDU3k133UltnFkYrQluib2eiItYu1RQztcNGEV1HZya6m7KUnBqloJtFx0szrHM0LejQKLRcxEb
AJulXpp/3T5YIgucY8mGWY5VTDmdy+hUt6/EENx10d/n3IlcoS2Qd4i+FvSYgeByNftfaDJ8vhuc
O0Gh3Ci0BUmt7ljkAN4cvKhhHUh+/Dw9oLhJXyQUKOgOsmFioUjRB3LuRbXGrjJmeOYciV2bNk7/
v08/Xn7e32ouuQkxwanG1Y/1OYwafVfTOdg+BYLcUeMRWYaUZKyUsITrZB3IV+BdCte6AdtRmPvS
WcQAsn19NJkLQEC+oVpWa+E5Y0AkqCX688+A4v7Rw6/x1BNzl2HaWcHZ7rMZiow7KkR9CZyPxo/H
ACS1ZEBO40N+SafqoQMPGFqcucM8xPmefVD+H1IrVxfPsjGFb4LWXtO4p2Cwk1aFmBw9Q35ES02M
YkxOI6mCIyGywm2RURBl0VcrsSU7LTurYGoEp6Jgiz6gyX8LBC8+Rv3sSI1ZgYKZXa05aQ+BYPDu
1KcsXPnF03ElA0U4ur5nhVe6+p69Sf+7ngsu14X99XpfOHKbJilUZEqcEY8E9VeAdpIsGL6Bx2OX
3shfmj3bY44wJcgNXHE2fNV5XFjn/HuxQFzJLgHGKBk7Uvuo5+VOcLNF+8g5+GhU5JoV+MDOn1GL
ds1dd1sZ7srhvpIno91Cl/BfVocuvozz+5W0lItkt9kZHRqC+Yse4CHBl62/fOvocG4/VwFcqdaQ
KNkz38b4DAQZ9Lv29T/sMrGrvEL3+rERxHrXw52LL+McvtEWSjEpoDZd443mvkKJ7R1c+If+Vjx9
LNg8nUtQq2JJ+s7ss3PWv7Qsui+V+GzoggLYuk4b68iTqstgSe1Gu87PsgFgdTM5oN/w6tKGoEa6
ay0QUpn/qvr6ew15NnUlH3Smxjj3/SgFCN7AdP+r7omozL46j60v45xLXqfNUDOcfXAoAZQAoMUz
ZN0/KqLtt9QTwbOvV30uPotzJqZhRcs0NWteLb0TrwsT+DIblFJgs/oKccTAeBDcgat59IVFzoFI
2syi1sQ108J0Nyr+MD1Nb/Fh5VFea3nT4NWhWj2gk3D+V/WmC9OcYwGBSLaMBT5Wo5E3d5qj5yLV
IdHx55wILQhJuhlfp3aHSf/eo5OeZU/bSyjwIjrnRRarTzDtkdPzOBxKxdzZpRTEle30Fr3ftnQ9
WLhYMc5z2JW5mIVcrOUmNUAvf3y0XynIsIBT8EDvHr9rRzEdluCJ4dnC6bIs0Wh08JLZzWSBvB/A
jO3vEuwS36KTqa7XS17QM5W+T/3kUWVwGlA8/5kVLh6BAK5l2iqOWx8D+CGToJigcrcMwbYZwYUy
OJeRkGQ2wbOPeGQlw8FUX1L+aoBBqwGC1QSOV7Q1nLuI6iWKpnRAyZ9WTi7rXlS3Ahco2hvOPwzE
pjVhNYrC7ZOSLz8l49jXuojkTRTF8dzfvdpZebegxsJaxwrle+Yv4DUhxAVh6getu+YUeynU3uSb
+rAOqm9vmuAO81Tf3WBSrYkoqolAJhZU81g/ODOl7phPL9umRHvGuQug8adxmDOEU0DNazEoofNE
wIQp2jPOTbRWORYAAq2PvgnY9M9ONUM9ErwcAiN8by1dllRRVhjwDHR81LX7ERQTE4avtpfremL5
2+fxzbVmrEG/bn08wcwf97lnUxc4cbeBXFbtlrd2/Wd+gu+jQcoPaDXAxc4Kg0F6WJawEAKPRavH
eYmJSEVEpgYlr+aJspcEKOohFoItBIEZ3yvTQXpkAfqNy7szwihUfBBzfCMrs3zvsKAAwM5FfvkI
urezKLgWfeD6/xdpUWm2Tdst+EAygXYNYwMtsFx0Er2Ioi9cL/aFmaLXyoStWQK+8L74rn+ZX5QX
0CTe1sf5vZXO0v0qrxKfpJvxf8eOfkr8+HZZ0WCscMjxnliJuUu0aR8TEZuEKFXgG2ZKtNRSUiGy
XuNPwP7Kj61b0AUkt/NRFAxeoYL8/Emc4zAmSS4KCnMrrWp5TlwCueijont1D5gO8I0BKMRw6wCm
8fqf9tf8vr030Nz60x/C99WkAoMdcomkXguzh/ioPKMoHKcHLb/LJY8lO2DkVt1Baz3AkYN5AyCk
UohavWGKNn00v4p666LA3OJKJqDRmQEmxzPIXGiYOQZuKyo1a6I4+smx/FY+i7oOomDP4uIVICOb
rouQJq7Ndt04UWzA2v/tztaONE7xiLo0dKpE/nb9ko2Uh2+s5amx9KWB94nu2ctKGg0Q6rsc4AD4
9tO2bxe8unxfbYkMW8pbeFq2FG5sj2DUHm/U/GXC2Oi2JcGjyw9eWKAdZ1KEu0rMZ614TSBUtG1g
vRlbq8b5IUMbRymOkWevmwXG61APjUA+CunfRLvDJTQ2ke08wbTheQZEtk5LSB4eMsn05BZ0cNlD
ApypZkdeqteAFP/pKnKhS2yqdqLaeE6K6idAgpUuopEQhYH8nIOqAnvdjRU9J9HtRIcdtZ5o/0NL
3g18bkS+WHbileWrVT/1eeZY+QKg9i1mSIJU/zbqu5wCSd3tJFt0GQXnh+/PaVNSkKzBl2fgK60w
YdLW6dftEyR4MPn+HMbjMcCl4N4pNXWwutEEt2sKqpUiI5xPiaakL+sFz6UiMy8xrABypxg0lMLt
bxG8ynxHTW4sKJrnuA0GaH/iKegyZSc1t1Kkn4fMchUgsbYNir5r3b+LMEABXIZQCelDmRQO0U8p
gyDQ/06S8el15Hnt+3ycFkPBo6TK7WmQDiaIx412EKyd6FM4T5LH8WJg0A1rB45V7dRNx1Tkd69j
R37H1DwHXWq1sYT5S4qadb1fbtSdGR0pcUHwpD2m+/IOJeuD5DVv1XQDmr/sbXuzruPlLsxzfgSj
CLkujci2tFANlr0NDL/7RO375bUHAUUVGBA+d6EsiPoTwaAMwyiCMw5e0fhM2Iclgnzd5mKe3ohn
FlPsaueDXnzwwYQcgAk5qBtXvydu6/Qh5vBCRXaMu+11EJj+G4t9x5Ji6FavooWz3xzqH/VjXAfj
Ttmzd+atDPr0vlUw/OuY+23TV/2ZrdiaCWV21ZK5j27VeYqoEcMPVKBiYRBeKWqBqxGY4Me3486S
R/x1JADLCDxg2MiipP16hPT7K3hSaUMnA0YQihy4y3xf+b23Nm2TEwb9wdx0D7qRXfIsymuuQ74u
jHIuFFLwoIeSkrXRmStOBSnz75hU+5gbHV/kdd9yZwrlnbBtcNUxXBjmUkapiBWbGuWaC6yJcBRi
RA6lEekuc4s93aHDJG7CXM++L4xyjrVEEFpOS0xxO5hvQOOgjzzlqxpqAcaPIVskO8KG2rqAfwul
Lkyu63Dhy2ett0eSSulHzgOWGrd5BrWzA1Fzjwo1e69MVsKpX1jj3G0597qJUaj8nKYsRMrhl5m6
a0CxpmmdQ3WgTGOvgJJuCQC5RkU1yetw+gvzXDynp9Uyswqu8L9TjwDuDt23nLwZ4EbaqaEcyN7y
bIEqSTpmtaclX1P1me2EukHr6dladc4nY/BKaRKS0nN+Y/yiT3qQHgyvuBkgPrfrocQriqhEp5nz
QKxTKWta2OviUxX/rOOnBlRQf+TlPqLNi5PEIiOK2gJeDpW8g14lYCIcBY70eob+ewN5TivZqpV2
tMCarZ9mPwHH+5PxxLybysuEsp1CW5zroZOcRLiMaxL6IXDjNu64w9xf0ARlKPI3V2O4iw/j3E3c
m1JiV0g/rdF09f7RikyvIIWXRalXtFAFSYLt3br+HF5Y5HzNoM9SMke4ij00Zcqv1d1KbU2D7Hlt
cGhBBmqfu8xLAxGW5Hpyf2GY8zhWKmNOL4WTMx8xvHjHwjhzSjz9R/QJALeGjpPcO5No4nk94Rs3
7oPV6uJ09qM92TNJ0I8gZ4pmqTkyr+tukgYjiAVQ9HYejGa9Eyyy4J7zlFN5VGjppOVY5Pcp6Pfk
OB7j0L6NTgR8lrZXCeyt7nPrIzm30sr5IoN1G49WAtklqfbrlLk2+5IRobz93+fmPnlynkI80dJc
jkxKz5YdHyylc02S76QF0ys5CayqONd6FhJV9iZNxN0keiZ5XnFFKeyp1YGHZod6r/gp+qfxHhOe
kFpb1e1ELKGCVVW5alQdzSbrlghpMqjsq8aRaRTMBuZlhd2s66nC77uhcj6nyJYkj6v0Pw+UGeho
yzCwoDxnz6tcIbhVwqI/ltkRLF+W6Vj/R9p3Lcetq80+EasYwHTLzAmaUbIs3bAsB4I5x6f/m/I+
W2N41uDU2tcuGQMQ+GJ/3Q+ae/vCcvwESzquiHFRaBW2KhiCLQ7JITJ6F/0aTsvkahZwsU3G9iSY
74jWGPeUxMdSO2kYs4xRc0yVXV8tzu0t8b4eY24w4F1OumkAfkVjl4ihhEnsJYJAX88L86/XUy62
tf2UCxvTDmSSVBledmsYY6L9qDY+kfYaVAKOI2arndFNA7JH1RQNiGJ1JN0VJTfjNXG207thBRQm
ylmrVIinEoH6JAaR+UOHGuHtI70yJ/zH4/8Q0bjYaE5rULVK+u84VfEmfwaCtwr7Ksz7/ZTt42yP
vpEBbr0mzHc9BZtUcY8Lm74htDK+byKUQhh7Mi/F4xj5D0Gvi99FxFgwy+35bEE7GP3s4m2b45ag
iie4qjvvtnme8Wchu0hwhZA3JcELGQiD/9HJSpMhxwWYPfVrgWruJkFTPKHr40wWdzXOzWaBhWmn
t5o0wJFuAQoYnR040shZfYzQoxza+s2LcJb+xwiMMBZKnmetlVtcrg2fNr1FYb4nluDnAbqDfvZy
+6Jdn3z5fFGEDYtqCNtXA8KiNbfzEBYYQRh1vpe/BPc3/T0U1x66U3aKoDJ4e22OjSKMjRrWOpJj
CCmd6fQIri4oIkw7jbSuiAQ70p9uL8b7lIyRAiy1bqrOxIPKXow8seNhckXhuGY8iA7PRhHGRo11
LvYYZd/Cvvghum/R4o13jb8eIJrqaaF8mn/lD8o3lGF+mo7IeaC8bTKWqUI5VIBOdXqu47M5o+qF
c5WBbhy5ql68KJMwoVAqN3lTVnAxGBLfWrH+0MMcrfZy2KQCQWW3U3/c/obb/3jD7JLNOF0Yn1Ev
hkqTMvjOAdpM0veFCEEOjiRNORfrT13sOOvxaiMs2pD0fSVpMqydDIVIkKG11EpRPwTu973zPuBk
cUjv48f8yIvhOXaWhSBGSQe8YYfDzcM4GI5GWISal+64E7CccITFHdZlrSmGhOrP73y9s4pdfgJx
CsqVG6Nv4g3v/wom92lxVMbioJQ+DjNFuCCm4H7QgDoE483ti8K7mx+cPxc3pVSEejW6j4qs6mna
JlUWxP5srwhgo/f6mDYWz5rxTpIxMJKWDFSssS2lb60ybpxYhJwjL9/h3QvGuAhCsuSo6vzG2nZ+
5k8e8QqPKw7GsSMqY0c6aVKNWsL9k06Gr3vNcxS2e/UIaiQgLGrUT+TAdLhjmJvFv/HA/4IeRhXE
Mef/lMqaDrLaIDn01fsuBL9akIHCjpd5XA0okCTpRAFbm2qwG1VbLVnmSkk+yuWSk3vFUXVzRFWF
JzgCxwldzasuV2NsptjrSVlX2QZIGHJrM5pbaX7xoNYEfryY2/2+5mIv12MsZtGqKtUbCfFyc2+s
uiXXumusKjjywMY3NP7tZ3fNPl+sxiIrGy0X8yoX0JVG9qSpy37KpYdcRoUD0kAbZdA6/Rtw0+WS
TOY4zfJs9Iq84Y7uyXgSqeBXlcnBDHJOUWMismXthcgwSXou87dEp0GZPRB5gCSAcVwNerp9iFcr
uJdbYuxjH2fNMEOKCncEyEG3s+f9emeiWpyceF7masfhcq3tQV7YyZaWVO9kHN8G3e/AupLtKl8L
N2CG4MtBCe72O579v2qcLxdlLOW4JFPT1EkOjJM+WJKn2Wsw1u7mcyQb4BM3vScPtw/1al36ck3G
bva07TKhEOhZOSnfFxcP/TDlluT0j8kueq0ma4QAhzeFZI8JkGM/WzFXhpf7YRmbKi2m2FKopANT
sR6q+whwm42KZH7mj0nwXiJjZ/RZ0mqlwHftVlDFKa29JoWVzSZoYzNLVZQA00zO7SO+GixdHjFj
a9YWGCcAQXPk5vNB3G3fNfVKbw705/KbACqr2tdfuZfpmkO8WJWFbRaD0olqmWJWo7XqcPDBL/so
pg5xVB8Udk4H4e78zXQ0d3lp+LwBHMvAgjkVTaw0qA0n5/rr6hk+OPsSzNwY5wH3epc8rbttUAtS
HfQnLxa+Wl2+3DhjlJo1mdVGN3/fphmB6dfhWDyTMAqEo7qLrNKV90btts88NC7PZeqMgZqo0abp
hHs82aMDkW472f1uaEHJesc1UbwjZkyUWK1t26gassRQtMGj+XUCdA7tSZAwOCUq2ovT2wTins+8
aORaCHR5wIyZyrQ2ygeKN7TEX9f5TgKDogZ9SoHXWOatw5imVjUwsT2qmCssd7P23MjyHSVPY1Vx
5rSuBaiX+2HMjwokxqRvrjJdqFOT91Yvg0EJblsBjuFhAZ7mUOhQNxCRT5DUHWdiG01kk/J91lsv
h1zFaAqvt1fkuROdsTv6Og9LZ6rbQyjuRDd3onBEry/HpC7KgqhbcGNGzkmyaE5FmhIFeK2tQtOG
mzZq+QL+/wUDmch8QxTkwHTcpi4pOXEIb6ssarObklaiYMdG9UvxNihrMjjknCCt2cAB6F+bqs1r
bPLsOovbjBWF1EmMRdeTthOP2Vv2HB+XH5OHRqqfONHDEughty61GRE2Fbi4rSxsMxKiXjNXmLdt
DFVAWgrVqk3X1LAWR3pGfMmrLXP3yRiauogwUGhov81aTT6G4yp/vjcflPvVVj7aZi9aavNa1Zz3
z2I5V7GXRLXHTqtO8uPqNKAy1ZetNRCNF1rylmJMzaKieq7HND+D5x7koJ6KSwTe9Mc20N+gfvAl
3aNs7PAMD89VsQwqfbtCp6dG/LxxP5l76aWobL2wZEhLYOQ2slJL3IMBihRWUnMb89tnu3WRmFCI
Cgb0SXssvg5f1Wr12in732weC/I0jC5ZEhWnalZPi5y5zYoEGdq7Azjy1b4ColvhdHc+wEY3NvUX
fjNSB1mPsalpfMjbab8Q/SBGtTVKizXWhaPEIBct84AaHSeSvtpAu3iYLK6zXrRCheRZcjYftV8g
kt0El3SgxtOg8ZKwDrYg3vBqH/T+T7ctPef2srQqZknSgqZKem6ah7rXjyro+1HosSNQ+N9eiWdo
WcCn1g9DFZmIKnsv8pdj6im6NetWHKbAEm6cPC1xoA7BWZXjV1gOlWzqi7bXsCoNofkAZXN/DNIX
Amoxz/TLHewsgIRcRSuOy2ZhoFJTrmUFHbNzoaK+or+poN2M0i/K8Cwlv7qOJ1HA2yRjgwxJFuWm
jQFQAkuD1FAbstjWmHy5fZacV88iQukgr6Wmwqjq/WO7vtNMt28vwAlLWVbbhRQl6Xoksdp6bLXT
MoBweb6PQPQT8ejfeInjX5DODmQkQod4Y9phwtMGdZAjn3tX8+SAV/i7fW5/KRKPhlS2VYdoe12+
dErlyYbMC2JuX4C/ZIgxqbrmC8USv1k54YHu9d4S3K13sLrzXemWPrixb38ujnc3WYKVms51L4r4
Xqq1zWJ2m066eVc+LhK05jf3LlsJtRYlgOwHZ+nboYzJsq4IgyJRsUVBp0dBRwPIsfDVB9gPfMDM
y595LaDrGTEYiU1CDCLL2/lf1HQmra4UHWorZ1V7b7J0V4ymv0a1Z1aSW1N0E6Dap0v/Lgr/XJV5
1r00i1B7lpNzYgBoCEknr1MEqxmJNWeCpQIhg5p7XZiODlWCGuRz0NHJMgjUfe8yjXfFrp/4549h
Up0mXktxotpvkEfWWTWqEL2l+sZX2dlUbrlViOuu6XNBJsgwha7PMg1n3m91XUzM+IKd77MjOY92
+0WDO1TO0A/iRla8jTK5T6sPjQRp3C2yMnzJgYpPckpQ9tjSAa0M6ZEHX/mHiuF/d8oig/pM6UpB
x9G2zuISXGZVcqMfbUCsaLDUYxVWnhlCGOj2G7pubT9XZcq8dGzA0NhiVUj4SJo7r05ZmXudhqk8
cnDenOfDAoRIZJRzGYEjSdgKDVPuNM/1DF2i4l5CxXAWhp1efru9u3+oqHxub/vMF0+2NHVAglR8
RqOQdwWRdvAoulBAXfZXqzzR4ZEiH5Hz6Ak8sVZcrs+c9bfj+zuc/Fx/8woX6+eaRqZK02MMt3wD
7biVmVDiVjQ0WXV6bxrtVzobXtrLh7Ea7wSFCC7nB3Dej8LYLG1Kq3KJ8H4AQg8bd3Q2XeoIKGnV
j/3B2arfpc8rLX1QF9zaNmOz2rqm00IXAJfAzNeqkJ/DuDwC6AUjxCJw0lTqMOtLliNUxR7KfIgd
TDB+r6EMYhVCnNrzbJpPda+ub8XQt57UN5DHKkCVUTeg3sE4cgwF93F+nuL1WNdk9kELaCszquqN
RoJSk46y2f5atdwt1eEtIfk3Ne9/bpUfdbLTSvvSN+ZhrpOfVYloN13LgEgQFZlq7V4TesVKl0ax
RvRWuhL4H61wiEDu4uTFTAy3TFUXP8OiNLJMQ3BB+wVZCdHOwXFejvW+WxXMTNey32kgKcygOlQa
Aicx+oc05fNeMXZYosa4tj1YzcgSSHoE5a04dWZlR6s4WFUzKCr5EI1RoOhfbl+oj/74rU/LGOQM
XEvioi/JOTPxRUXaHPK6Up1J/Jqqv0j2mCyR1UY7GbDKLoqPY9M8SvqDQTN3kHIoHt7RtnEMASPe
1MSA7knckKwDxFXixM3LMYe0U9L4k5RDyglKMLS0zRhCY5BcJS0olDMa1PJI3HhOZasgqLeBSaiR
Zq9UESfqmPbNfvSpbMvZbIvLS1we88T0p2hFnA/5FRng3EQSQfGduOqo/6uAhCA60CECaCosslSs
NUNKZhPMSdhIMgITLBegpcxqE2ywwPlIPyVFRirQHfqGfI37oBQkexBTHhn81cEp6fOHsM5ELMfZ
mGYQVhF/djpL3AEjvEGQckcH0YO9AU7hXdAdxXg2Hs15m9MA4o5nfTbr8tdlufgZrHehwD+JC/j1
0zDaFe5YWhuHlQg9jg3wGmHe3qtcHh79Kk7ocvPyn0YXYnlrY6odwsKvo5M9aCjnqSVK2wL2rfrf
65cG6tGwe5nTnOg9t6x31aVebJrxOflUNdqi4ezTsJYtjIrZyr495w6KbG6RWFNiISZ2xp/5My9a
4h03421UJZ/NPMJxw5O3a2YVZqDKPPGo6x2/i/0xLqUdaF6VDfy4+riR/wPXdgSbNfVAwHLS7fV9
6yCA7t3T3pOTEHbvhIPE4p0v41yiqB/6LMH60RwME7h8lVOsY/S3dnlg0eu5zcVWGTPbC9ViRhE+
5caqkL/Oj4lrQj5mdBW73o0uWDjt0m5ebpvYqxDVy/vLmFhTTmUMbmODaaiB39HtcWO8wQfvVf+4
UQmMNvmqPVaH2e3O5ATNaavwppfqXb6L7CXgXSp5W+7WI2ZCYahX5nOGqWYU5Q2/eoEmU1h7GD9U
YeFRZDwTR/QwxYJ3HYAsegNxmR8pp4LTqW0ldSKFa1k4N51Fq6rpNA/z1CdnGXqfGg0xHmFJyc/b
H+Jq7PT59VmQ6phEVTRsRjQpdmOnfWu0n8Ukw4eZnKojbzeMwWp1yGlRbWuIVd+XTnTEpXRriELc
3s4V9XNTvrhXLCLVpOB1jhN8yDyUPGJ3fh8AN2lH96Kr7Jcjpqqye3pq37cLLjr1bv3Zzi69V17N
Vy4A+Gp+dXG2jKnSDcxAkEyIke3MzgQBK+DIRownLk57Z/6kLs8qX00+LtZjjJYy9BpQcfLGl5cE
2c50N5yxuOd6PN6dYYxTXKTrLC5RfF5A4zW2nT+Ks68QYuuZcBSq9Xmu1iBFpAq3j7C1zALZBDER
mMZeBUM+pEax4yMIeD+KMWMVKpF9DAWMs9ZDdA/Eo42unFdlgOoAr7fLMRYsdlUZOz0aKryZwux2
prHrDcwmG7KtYmPQafa6cvVuX+vrOd7Fp2XsU5dryZxq8HpbQ0vDtd48fXLYgGbT/l+NYl88Iha5
qmbGIFOzBxrxcUXTZfAxKpFCWGxjmSk1pFUIf+3aN18bbnTJ+YwsdHVIyWSWE/zCNmKLCoHXq74M
XXRffpq86ASedjeW3TZ1RNPhnDHnubJo1ljrBRpLH2dchht0Knb7oPC38vlwKn35gbMeb6tMDAVy
y6KZKdZLTIwtDsSiSw0RXMD048yVq8br5PROl0ZrHH9Vui82jw1UXdsvTQYtoojXl+YYDxb02nQI
46GxshmPOADEJ5yALsp3PM4WTmCjMjZqioYxm/IVtBHjS0NfOm08TL0Erb7vVB44mIXrpe/PV6Nu
X+CiMrG2Sqo0NRYjPsSmfcHN8GKAQPX/P9SMr1ZBCKTV0NFWdF1kNiajWFmIBENvAioxU7ypWi6u
lqDNHennJj8Ygjen8UmESKEeze+375K8ec+/45fP1ZmdlmmC4Zoho+d6NMJWktyh8UxpR9q7OiOH
iCZW3oimJevyO7p8XrNkfqyV7ogK6wjFGb1e7AwC4GqKgWs5furW9amAKLZgNN7tX/oPluzzlzJ2
mgg64M0bxeo2FbMp21bPhQ1txg2iyBVou948vvgqTJgpm6s8md3HDehDOljFW/WsneVw3WFWEON6
6U44m6/0mQcZ5G6TMdhxpRKxSZetiLxgm6VTvEXOdx0OOX/jtV2uA4M/d8myS+TGIqxN3W+SW7/p
5huUv0g42lVYuqDGCm9/w+tv+L+f8OPZXTyrPhbWWstSem4VxSmq97iBVucyemWdB1JV83AHnJf1
cdQXy5nzXOuFhnBjQ4xt73gMwBDdPPU+d6Dhugv43BljkklFVxQzMQDTf5d3bVh6ybP8FIfbwDVY
QZ6b4H87SCZAnNtEnUiyfTewmhRJ4g516cTlYIGTHqrWvOI071J+lOcvTtKYVbkkeZKA1kBHugVw
8AtqeR8FUrrTOP6Nd0sYk2TUiZxnI/hc5GFBX2PcjbIv5dO9Oe1XmWfpeYsxVqWCvm07oax67gUN
1UsNcpNJndwJK6ZtJgyJrHvatHtZfCLztzj+InXaHRXEh7Yz/C7trK5GQTQuGx7nwvVI8fM+MeYn
HhtQuRYwdtL8Euf7ARPsCzlL4AiVYxD0oX99+0JtF+aGG/iY17v4wENWDPEiVfScRIodtbG9cjOs
6+iGT2PD8kgYpjkOxYRL23tkNx+SfQMMW3RQ3eQpDeTeMsN/MxwjXazIVNgErRTbbuMqnnTBrYva
hdiF3aoi5zX+QyXkv1/rw8lenF615kMGYSj6Mc1RPWRBAi0lTOduBKEbMEV80t7pfcpJjDnf7KPM
ebFqItfdbxayqgBALf6ejoZ/+1ZsL+3GrfggurxYIccsTqyKGbqr+S8BSONRRyiSWpH+ensdnn1h
m8eKaFI1VXDdN84KySkx+bNVcnS/dCFDzAslucsxFgYTFFksCHAMeVg/la+Ju8k1mX4LqhpMGfEg
ftcD5M/bwZgYutYSZpcH2DOyOGiN+0VCQFERmGMWVBKmnPTEKifC6UZ/BMS3Ph5jQlADIpoqQ+ep
VL8byfe+RZ6QH6qqtYQ280l0V8TF3TC79fRkqmFvHtflXi33VfpYafKz2vpKOVtZMkJGytglemvp
kABcU2AHBtMaAMFK2tFp5dQypXuyxDZkdC0FJblueG9T9LSgQR4Jht1Nim+KkS+mcm6rdHSSJIcO
fPe4TIAllDEUyvMgrmt37VF76BvMm/dnOdEfRxA6d1lqK00P2ovBFbvevX3ttsj61gkxoZYAbhCB
5Ih92z7Z1VHmTio99O3EyQ85LoZtN1TzlLdauvkzMchaCAtKFBJIxt0679NqtTh7usbfcWHzWFIL
PR3HZNQ2Sz7mdj2uD5oWPyzZ4lOC5kZJMA5c5KtLh/VpzPrvGN19Ksr5ycyaHRG1IBb3ehIFkYIp
kVR+G8rerTsQxzUL5s5T0EZOaF8tqN0/NipCRfG1oEXYKrEVJQhY2ykYlQPtjo0SaquXp/tFeqqU
xsryUNSAvVSRlLYFLsXZpNkThN5dTSx3pTi+SvV5VlMHiS3HtfGCXLa1Xir5f9QgtHjdDVn7BsZ6
u+tjUGBDpWyGQEldBGISH6vioaVQmR8Gt1XE/82WsgwcSTHqMkZjKOTvgFZcqgczH8Op11AsnjkX
7h+aEP+1OMrmOS7ttjkm3Ujg99JQ9erHxOruO7SCHfAQg75hIwVUd6XbzhZeeD5jvj85dZ3NK2Py
7j2T2NJUh+DPJvinGPmrlhW7QcCcSJR7QtFbqJdwOh/XMSKf3l5hrHrXK6pQ9w1FuP8x3WVB5h4j
6NZo999AM2wFgALxAONXuZ4vnxtj3OWKGEqrwJX0zugMpm3sOs0aXNT0QA5RoaV1LH8QTAfU0DwE
/5I22CNShNFWKx963uBp5Nx23qEzVn+IxkGWJ6SPOX3XJfA8IcWqe2pRMJUOHY+XiHvTGBPakHWd
o9YYTsnGNpwt9fucobMbaWqFpww9EgyCUQAH9FV5hu5GGDeQZClX6Er1iqsX01fSqlY04U9VTGUn
gr02hWbJ5Rtt3m4bRs7BsE2RkUxxBzAAas84+inPrXJ4GAfNAkIhECKe3sN1vPLnZWTbI5NgQlIt
h/ftvclNUAmd9+RMnfSU2S00bXsoQ6KahNFK3if5uOY3vBpL5FEopFQx97I9/iTQX5p76WWMHG0M
amqtL8AfkslSXqbjHBhhdFj9xVtAklk90swZElT9hxJAEmsCVeBZdWTfsGPB1h5yIK04V5VXY2Fb
LnUHUeFRxYOVfQ2deEQXmGMzzrrbu7qPuToIkWbQG5vPt28CzyGwDCDLknSCuSmmm8k3w3wFxmKq
3kehvlNT2MO0R8VUCyrsuKjCxNh3tAxv/4Krz0Y2VU0XZcnQ1Y9/vzDQ7Zh2XSmvSBjAijYv7U4n
pl2YsSUsHVDQC7BHJVxlmq12H2MyVXxFiffcLrI9NlXYtuSUZ5lnxoaV54PdIyhrC3JPpYiXh179
Rpe/dKsfXvxSmaRpO2oJjHgmhCkFHiKSk1NG01299o6gFHYz5a6uFbtYqJCFgHgtASYvNEoaTArY
mLooTHjlj2sR9eWPUv78URLGTJduIRT4wx6TUH2gfjBp8pBaVy/K5TqMH9WGssi6dPtMv7Qd8OIS
GvmgsLPR51TtJUw8XiPuKnTpckXGZ6IHF81yNyN6A+ROFFN7EYBhGjrLlF/lOLEWyTjGam+Jc88J
GqSrruxybcZ/rkqrFZuI67lJ6rtxLiyjO9Wj+KyuTzFy248r2u7F7qmMQGiPpCVCnzs11eNS/III
B8x35FetBwk9KJjJdrcaTp5Bw1pvLH1Wd1nzLup7tZbvBB0xhyAGEhSe4tM4neIKuKzJ7iMkYAYk
6BNvLtRTK8V2nJceabvQgNjQYIC7P3taB38qZlys0m5z0SHLYMcUZFAoXEwatech6KLHQgKnvzDZ
iWRP8XntMA0Y/5yH0R5TxRXF50WuXqOivdNaWyRPXbYTK9FShx+T6qpaaS+KeCiiOyXZDcCMzYUX
KY4Wt1YGQKSgE6hfldYAhTZBQYcYyEUzfZza0uorn+IjDW1iCw3Q8loBrYn7fkysenim3aM8Dvsa
Moqq7GSEOKZRWiqSqNQA1Xz8TSV1KKExhpi9ohtSXHHK4XkxTU9KIoTN5E7X89QZW/UnzQAuyTFf
PS1fogV8jkl/VITMqvMfiuFPMQecehU0dHk1mChHLw2zGzd9RFl4MZRgydQzTLeVTYda/jF0mAAU
w1l9W9qvyvxj0r8PmGtPVBCwQxq50N7b6VQ3jwJC7tt29KqXvfxdTLSTT1M79rFEwReyNf1qODEb
uYj5YNrZQdlJCeaghZDcgfJFhF43x4Fxj4WJfqq4KlPMgG4RZ3KXR5axE00oto77/BFNVkwKj3cx
Bie+NE8koLv8yGOXulp4utg/m1rmaaNVeg1VH+O4+c++tJTOHvfKw3ISjotTORgcDovRW19vH/xm
+NgY43JdprCWyPFkjBRs30JZWctoWJC74Bwuz/iyaZusyZ209jhccGsvhg0sNNrIxEJnIrfW3NoY
xbn9kGsVgct9MY6lL2jdmBKU4TbghWCVzqDZpXlf+I3ThC1cnCOKgCl7vIrUtULb5bqMo5EbZQCd
OxyNuRJXjvIQWBRbKKTQRJ/t9qfjxR4s6BnUDJpQq+YWda0exRQKrBPo7ApH9aTAcNJfRagslnHA
3AKIuR3qxrXV+v/rjhlnMy+yOBrVQs9G9iiv0THpRw9Ddr4ofbu9X56NYFkTDb0XYJvxRj4QED+l
BlQJG0cDALfoqLrbJCjiTGoNL/RZjP/X02Ys1JKsMYlnWM5t7AiwIiuB3MGUuQX0KKXderdJFMsb
zFTZqTbS8UZ6b8AhwTGUvPfKGKpWiNIm2dR1McvtjsWKni2v2bY9jRsmgc2viCTPJu7w1jKPg2hw
1oACSD+jXQq41nOVccuqvNCUTbFkaVWFpMNF7h0qOzL9aAojyUl8aaccB0fdiV9FJ/sKAhDOcfLs
LptjiZDbEevlP2pqggWZbn0nPOgPnVeEBOjOFrJSgoLZTZdzmbdw+9YpMwaq7WUiKTOeDRkHTPhi
4reFosMCQdqdEKuYckKE08v7RP05jGcqcNlWOBeJTZ3EZphWRceZK4/z1+7bRts4BvOuDdJvkk0O
fGgab0EmIKaJ2Bog40BQWiTQDh8s1DZ4b/RayfTC+rLUibGgSFomIp3oMAICjh5nDPSNj7K0MC73
S/YUjAamthDId70jBrzLxLH9hImtANbtRUlFyD8YmHIBzlDU3+ki3OmIOW/fnivAd0M0NCIZqqwp
OuCOf+ZNCYjH11Ig5ek3j+26n1O7t9p610oIV0C+9Ezft36V4iJqgFKH6Yyzrzoxho45P+VKM/DP
n8J81wFwt0LDbPVpspsvC2D4SP7bd4BK3N5A3JI5YCXjPJ4rEM8/12R8Du0TohVCUWH7cTChJOiJ
giUth7iyR9U3a7gF1X/RHPOOQBNN3w3n+UjdZH2QofAT7Qlo0zhBzt9FqT9/EfPttbkVs65TldOI
akNbCI45QpIMAPU6Ql9IfL/9/bcz/dN4/Lka44voOK6NKOLMqXKAboC1joeCcPzA37f5zzUYTxN1
gqJGswi+K4jLybo3FHE4VeVLm0mc1v3fluGPldh28kLmSBgLnN2Eqk0D1cxy4AkwXXExf67BxLnQ
0RJaY6zISYjzUB5C2v0Y1O+VBrDFOPpzC3IghdrLqFgViXaVqe/b6QcG1/r4FBFy12Kei/NweLve
HMRFPQZ67pTGslye+hiz+pLqV+bC+YS8JRgfU6J719NSUE6aqNopClSZYHi3b+KVzOnPg91+w+U2
ogZfqyLKKQXRqGiT+/Rpm+vsMIiyNc2BOJPui1B0WnsCASPP5G6X8MZDYNvNGDSPQIum4JLK5ZMK
iKSaUpQvUFhTHJOMuyQuAjUtOPaH8/w+zNPFngW1STEWJSkn03gnuW6TpbG6JeF4s4/4/dbmGJtC
OylSEtobp3yBRVtjG6ALezK0wxRHwVJq4SjPK1AuA35Bgm50RGbDIuUI0N44On2F6hKdRwgtN70v
JOVrphlPdEUQpzWuXCIfKsQ3FFkksku1QxE/S9Khbu/KuQoL+Qg3ioauDhaZ2SqAKbElU+RcT46F
+ZjIuDjGGtwARjLKygm0nV6Xp/4kvsVz/2iaPNIR3gdjbJk0F81oJnj9yYL4Mm/cocL0Zf1w+y18
YGtufDA2ideFXCpzFV6ZgO4XahXvwnxA0XRHHemuOmgeyisJ+Glkf0DV7IE3wXIF6/rHU2QbxrQp
6qKQlBIaac9LJDgAMyHQetWGH5q5q4vOzeWgJo0157yNc74km+FXpNS6roUt61zFK1zqRUL4UztU
Icpj8P/N+w9JsZqC80A4X5VtxDaTIg09xVfthW8SOcXqrzLluCae32AbsOAhiKZlhW/q3DrMrAlt
QQWzWKDLgyia6osfU27UKu/THS/K4UVWbH4PjPS8msPHqc6IZkG0VFrCnZhawD5uelOZimCWc4Xl
2waVbb2qiSKDYg2R1Ya0lG0JFLpjoDm6b3jLngc4vwLf+fPGMhYuL1pRwjBPefp/7NEbt4XuLgjU
E66v4F0XJmhStDqtURVXToM0OWJyWLBIt3K8+pUxsj+3xJiaFVSS3UiximqJdvGQD4GMNvJD4TZH
qXYMSGg4pishxQX9WR5s/B2Jp85WMlgyeqZHA11uP+NGzJy9szl9W+k9pWpVncq8BlwJfGup7vVZ
x4EqcQIONpHPSL5APhABRylVQboedZpwHiRvhe3+XvgMMicxSLIRbiztCjYSxW6SkrMEz4yz3UyJ
0GVEvIdYHix57Wv5WrjLbCnSw2/FYUC/BssACmBACSho3zJ+84gT1rDJeUWFJE9VWJ2NJENDToXo
SXQzdwRNxoTRyBk0dootUqtCOVNxyZ5bP+XkM2S7UBfnrBVGpoJoZ7N7Wz2+2S31IWu+tbjCKAZt
fArQgLXIelheUi5JCO+2bu7mYvF10jM1ymDYS6EHeJdafQ3ki8ZBXV6ZmPjjqbL5OkaISSx2sK80
LMPVSYLaQ/toAuWBNQZmaxsqqtSDsw14AnK3bpSB6bLLkUffNrq8bJ6dJmvMKtKLBIc92Zqf3ClY
aONubtGNGOwZKW7pwOMIbusK5uMKXaqgtLktUt7LYgxXOUptPvZphS8ueSa0SiJHxYUbvCbsfeMu
5sq3cRZkR8xWCJXkSYNoaal+UbGBtF7C+cI8/6IyWV+sRZI2NwjUNxXqFRPbJECDzhY91e7BZfzM
g2xwLi47P5YlQqcPLSIwde38pukOQlF6I0jMb18YTrjFKiBkpjIDa4aMXxtaJ+se2uh11pwhLbzb
6/C2s33Bi3eo04Emq4QyQwriOFCiWUZVWSaPm+f6V9IJQcqEepbM8h8WUHbWRiQmp8Zd7G3SHmKT
IQZlEHIEvGt+1a59rvUX8WFmTlJBxPJkduWxnM5DLkCSI/Wz5P9Iu64lyXEk+UU0AzXwSpWqsrK0
eqF1dVeDCtT668/Ze7edxclLnN2+jNlMzwwSYCAiEOHh/gOUYpKLffH8zhZbmV/PU2pCeXl54t/q
xom0eyWR1Txlp7dmNbSGqE7MCs7S1L6qGgLg9fwyVN2u4dYzKdVDrT51Jnei2trqutW4JG/erpvJ
RXM82+aqzNA31TBnA75fST+bvAsaEP/UHUjDzNfrC13Oxs9WWhkkNDJim01TfhqD+EEBdWR+B/pc
4CDLDH2u1sdQqtMeldIpZCsvyeE/nnZnKy+f+uwq8DCxswxjCPAk8baa9026Yf5836GbCJzpHl0n
qIWlp+EGXDwYZZMY0uWU5Gz5VUTENHWSKNW4JATaXsN4JoUSSYG2Jhj3AUZMQyeyADcA4UaJN0Eh
nSu/AClBrDz7Acu9Otu/bhCgADJ7eeGFG9CM6FtA/9jwuwdPWen1r+3W9oegusGgLMKFoA4xNxO9
R5MVMqM99WUJyp+H17UPssrmoZEUjcZS0MvC0BlB/QpY+pPCuF8BqupwxQRIMv7sB/oCLck9s5U8
aEdxUNof9QDm4/Sx6Xs0u5+YjbJYgo5EMm8pmFtIgZIg1O6iDPB6pmyTScvAfF+aDjXVr76NwdAz
T/hPGQU2ZIxA5qkN+6qRQNukB74Kx21WDn2swuAM03TNkTstWXiCRkhvfjAgVHo9d2NDd4ywD/oK
b7RhBk0Rym7a5GTDax4Xjp4YPm2fVIvfR/nw0VhqoNbbvHvVZykC8GLG+m/70MnSmTmzj8kcjXSi
+LlLzkwNxypvBvzVcqMkCO/a/RTMvu7X7oQ5ms8J+gjkVdaIvpzPnf2GlbuF4t0wRjESCoKWGrSl
/DBm3hz/NMtja2eObQ5O3VVO1iN1VjSXVz2AO+U2UhUvJb1H0ZPq53kz88EZG3FD9VlgLDZ0UlJJ
3kmy01q9YipQdGkzhcfMG+qaAhrZ4X3OFKfPHusS5DJJ7UTVKHnbX3fTOlm56UapgesqEfqA5cKi
VdDmrTtMyrZopEj9fzbizt2FTlaOmhAjHEpUw04xE26ZUjfKWidjP9PeBGdV73L1rqJq0EDX9XqI
uB5y9fUMNtHY0M0JRU4/dNvZ6nclzwPLbCUf8HJt5szWVg45I1FUzVmYn4DacTUL+h86d8dUPdbk
F8VTYayoO9lkY01v8QxqpsF+ArGXK/pB9lq9fNQYEWCqyYhlrjzzpHO71qucnnT+CVDAexin/py3
KH9jimfAzBUmRmKNHXgoM6gLAJTlK/9deuWDCTq5CZ9gxsuln3LPjjZ66kJyyTeeFc1ZxInY0UDK
iAackZ2E6hgKpJ9kzmcxpn+Ggn//jLVsUJcn6hS3MLY6/lHUaZBqVnDdqi53Of7u1Fq5FoNihlPV
sdMFE2FCMbJ9zqxddQQc25v31a58QFzo70kSNKAba13UcuQS4epFD4fPbGugXlO1fzAMpJmexHom
lm+NgIfqPPQShiCaR49bBSrbSf9hDAnKoOJOMczPtC0BDGK14ijQ+nCtFq/IOiom3P4WJHUK1JQU
MVe+VRmTM9bWD0Eoqn49IqOIxlOUZMOtbdTCqQdwXek3ml14dQRKmQnIl/4tapvPcY5+Thr3dH10
Bc++QqL86vkD0+/Tqtiapgoe+rkV2y4Oc8fSlbepncHq+hRXjTPrh1ngTphGMAmQcqpa0CeA2pUY
b6rAzonHRljulU51ZmJ5g4KIZvSBWhmOymFZmFTLOd9reeTypAfUSd1AlUqJRJABLJoUBP9H4czT
TkzqTgsHBzQwPsc5dM1BYbdaJw6t0t81IK90RDc/p3Oz0ypquwVAIY4WVx44GndwU37N5u1gvYZ9
tdUMyxXYSpg+lsOxiTFMV6uHCVDpPN3oGneEzZ3GLoGjpCDuexPkwUoemuZhGH4b5Da3UFi4pd3g
huIJ/Dm/E+BDox4qCOoPXtieirk6qJHET9ft91L2ylSmWoQapkrWEhd5P6dz0evi1KuWU41loERG
gK8XZcD+wkl3soE8qaWu/CNr54pWHSzVOk4PGYaXtC/g/qD2mpyQDjgEofZQYnxCu2Fg+P2KAcp1
mATseikWnN+WtWeM0okTit/AYGUQ4ML4TAet7VISV6V7XblBSnhMMHRgnHTTAmv+S5m/8bpwI1M7
2JhU6pq3Mr/vBCq8ZXGg7TvElYK2HzoMroDP04oZ8Gt17BvCftNT7X0ewnyv27g5U0d+XTeEC7B0
Ss7PZJVWkhGYn7rAmSztWrHH+Ciwc91ODgu85JTPFvrzQ84SwiGdu6FucSil+Bjin5OQMXL/aUWs
3f65Ua/ymcgmVpNVFjsxG5BZEm8VApy5HqsOyegxVMydjZFANXmYsiEwdfO255bHTegajbGj5uQE
0LGbJyiqcYgtQmqmH34LdfJyVnlx+RO1IydHROOd4XYxsN0kgkPpgq7/wQRz8mpEVa7SnziPTT9R
1Y3d31//WJft9++tXY747Agx/FOG1ECZp8Tsbgui1xAEsu3oX19luQXXjnH5FWerZKrZ2cTGQ0rk
wFYXqPlFKjxf5agluvadxBNdfMKff7WVY2hBG1ZNZUbxkOxvoh3dRC57nbfsx0LeXvpsU+61T+ax
7fVdXiyTnK+7cgYzyHmsKUEtq/ZAOvOSB+FO32S3oWNsBymZ4J8WwbVDXbkEVSR2GtGwvMsEJK1N
E+D5qYS8laltw3j0p0b3TXs8qjnQwbTW9g0eykOTe1lfCHeosk3Ixrd2sm9SNh50AwLkdqVXW7vv
fw1F/zvh1Uat1Ue9oE9K0t70VDmIPNtrTQgHE//IDD0o22bHY+HWPcEkNgYVebt0EnIRWBNGllUo
GkyZEoNe3STOCBiF28bhLVNSGXL28ifXmGFR27Isda061BIzLVXLFCcLBJpGXfgTsR+HWAB60/mV
qF2bqF6Uf4Si26kkA3g2f5zBhID3+i4eMVpC7AdLLSVTpn+kxv/xjc5+1uoRZucVpyWd2KlqbT9h
D6P1c0wgqDd/cdA5W+pbph64TZBIYwwVD3Abz6YhfavMewXJfQggrFrv1UILuEXcKA0qa/AScHo0
BfrEk+4wPt9r9FDTl3l4Q6bgFhEqBnP9CFgHylUNg97ThKY4TQBFFF9x8QGGfck7ZblN1/a48pFG
N7ZawuFC9HZfJ6cizP1UeU9j2bPrclw5O8yVrwKDTScwdCdOrIz3WTS5JazOvo/6H92wAOGYq/Q/
SS0bkL4YZc6WXTmvPm/jjqe9OA0YSMpqf6JckvpLrXflsCwyd7VosEQfZE/xdtiYh/gjPeafpd/7
pgv+WW07vdp3Um5+2bdbeaysNwmDRg87HQSklpb+f7GB0wpR7mx91cUjA4xBqltLNiw70pXrEjxv
EkyFiJMS/8hxpD3T/sMVVjlIYeO5Nqg4UaacaD/5jSY2Em9/MXT+tYt1mX80wmyOTVWcmkzD9GnF
jyLt3DIpHJKyDUbY/QieMsdUGGEBr4r9NEPRWYkcPYOClZFKfI3s56yejzzPLQrVTPwco/BZMRzs
ESAtYFaub1u2zMqjJWVkkgZgp5OV/yrJY12DdSyqJenupdoVig3/483X0kaTBSZ6xYggD29v1Qj8
j9PgGDpKZrR6JJ19lye7Zgid6zuT+Ze1tJHSNCN+UYKh71n3aTkE0Cd9GXrmZ+RDp+mRhemrSEFh
F0rqKxexxuf7XbmYppkQG2mK/CjZ5eG73aHCkXUHzGvVfpv0iKiaV+eJM+jVMWKVb9hDkIU3dAra
NjmQuNkmuRlUwwH1MG/OHzPDdKyaOtEA7v28xaBl70dgUrl+YDJTWHktzcyiBug6fse7G7v/ovZz
Z8aSNS4Wwc6PZuWhhsS02dgiuvw3fAcTmM4iurB0RZLD/0WuVeKc1qpJra3yiBZwToMVCB3jqJhY
u35wF6bV8EI6s++Vd1L1UCS0whIjpLuEP6JjrHIHk2rAXCV75sVEtuL1G6Wta+ciHhJov+DaGh+9
198U++o5Rpn60djFu8GLttZW2wIktEv82JOKsV4/UY2sXFPRqcacVnBNCttUGqbllH0yYYq3SreZ
ARZoINzsId2P/U8NfKsK770RY7OK0XjXz/26wULD6/szJNV4Q8FPAzCfIbxptPe59mHDZ19f5eJu
IVhAINZODNNYfVzWmE1Ii5rfFR3Ko8g7E0fTZYJNF7/n30XWwAaiGppQQKpzO2XkRlGjmykXjqk9
9ONJA5Z+bLNtTGSsmktY/kemd7bo6jsOzZSkWVGJE+iPbiwl8sM88aC14ygdd+LpsR0zSZCVnOUa
7CDCHgjFdhKnLlIOlG1hKrvrX+uy7z3blP7dKECOWIGuUA9ve9xF40fj6kE4omnjhHt9yw/DByho
0HZEayl1iKP+SEHXqDrNTX2rbUFyIDGeiwDbRe7iv61nTZCr2WglRhC+OJE9ZgTuCxc08JgSqx7/
D2SyMiNahR2KOfk6TsiSdupBeypBbuEswm38uV94CzwND9ckB6x+epUrLFxMPc82uooe+jCQqavA
LDaqv9Lid6bb27pF1a6SjqEtZnnNbFchRAhT1HlXwPfZyKXFk0F6l4a7dipd0aLQmyE2Pip94TSa
rCJw0eOcbXKV6HLIuaWxtYAV3xq/3YH3Yl9+zg8o+26iAx6nXoM5sesGvezm2m5X7qdgKbH0uENs
GRK/Gj4tBVpJxnOiUadIDEmaLTPXdV+k1mI+gw8dZ7updxpC8246gZIHU40Z9FMld1XiDdYdEp0D
b9LYtL+nqMiV9nFMq4f/6PCsVYSo4LoJqC3ESW8Q+CGV1GmvQ/pOlm6FKks4qeRT/dF+OiuLKaQA
s2BWKCcFn8qgOMRG3/GJj64NRg23jjJAPqza8G3bEIHeZPE25ilKO0uTZWD7VIeA6/zbLBR07MHv
gIKaMf/k6BZSDUw4xUPUM0/Dv2QmXw2F/riCyDBVbg5iinJ8E9Fdgoo1WqjuzPBPs8e+AR8Fmd1J
QI/OIJ7ZQ0o4NXxF/+I0cXndgA/uQU0Th4K/L4kg36Tod8Uc7nIDiuA9RmkNc1NN3KGcugl7SyCW
M4N+IgR5WqgMQTHATlJMYA1fjXY/aXdNe6dX3BtzguLnhwoazKKIvGH8OcfHRnumufihRPNBzN3t
YPNPnsCwIsgjsmdIgQUZG17UPLyFHpEXWqFX80RS3JCZ3PLnZ5+oG6NoSDtEhwjzN5by0DFdkpr9
gYBeubDWygsrdRFlIUFlN1SVjanMp05MUCUMQ7e3xq+y7G+qEFz4mvpCzaFxjCINChJtmzk/cn18
zCtjC1nojY15nUg7tGX7WAKHpdmPCXR3cyiEtS+AT6HZ/2UnhxjfbdSDsXya6npfzD304oMiHxxB
4HtTEyPlaDdRKLhiVDipQV4dZZjvbxiU0UOPpPyp7dhRDCkYPHIJlFLiLK1VREjMxIrDFlmx2r21
GQzTeje0H9cvuOx7rmIBioTNzLSK33XDcGsp6U2ZvVxf4SKq5iyCWyufbybcVJUYJtMGHVQ8WUD3
C3Mo8Y0N3SyS3ahE/5GNUvaN1wsvfJuPqZQk4vIb42/osVZxgEdVEfZjSf94ZuN5UXJYBmbJTe0m
+9yVKYTL1rNX6Jxw7JjRpWF/P1nKhjHLnxu6m2P9bmTIqJTaNToIGxV0b4rZV1MInk39E8pe3vXj
lxiRvcpRtbADzcpSnxhVc5ulLQgq84BkXFIG+VOCuHJr7VWkSOrOHLuchLflCP/IE2D3Ub4dk2Of
lo8J3pBuluu6E9ktuMkK5ZFp1is0vDyb1zcKSz9HZu7LPt9CRwRinKQYnRCzdCH/KtDZ7otflWGR
N7WkBwQhU+07OO7p0OfJozn02wnsOM7M8nsz+p2UuZNT1QOG3R9Q8xchgLTU+Jyb1yW5Qv/dyo5l
m/kluNMNu/OVRrvRieVjzjaEiNa0gZrs/DYWxzn8LdLXiIK+mvB7bbI8Co63UOh+YwoXvP97cM3f
UHj5UBcPxAIoBSMKVaNvaqEe1Ox9bqJDnk1+ZRhOgjesQOkiNcCaMYtDnqqnMcoe2qI84H/tWEAS
CzbWXqKYEwYMAZ4qav3Qg/CiNd6FShxmxG5MRl9jKENWjSRzudRRVU0NDzRLsyy80laeIKJZiZZ/
ztClNPb0xQQDBehpe9VNN/Gx9qnDXeNAAvB9bNidjQuDIQTZRPcFb/TtN6xcha0UEEOaE3EK9fuF
ug2IJsk2F5+5MtNvK6y8QFtPs9omCC6FumlBYMgiezNgn7GYJbnu9ZXMdYUhjWml0zJFYRCRa1Iq
d1Bv2/qhaWU3/JKnOdsTRkS+x+TaAItsWEz0FD5P7qIbw7/SxDNT1ISgbAL6BdZJEs8LTuXbiqvL
XiSzoQhUV08GmrQZa7fTyDwU7SUf6wJTCOpCf322vco2RmD7dTBzhLcZKf3RuikNaKLVU6D1h9Z8
7xq099HNT9LUS9EC6Rdxxq51wxF/D3QIGd6u+9I/QyEr6/n2e1apiVEJA9yHCGVj2nmjyJAc5g74
j3dztFfrHVEmp+ubQBsmJ10oOocR/BCVq9qpE0Zkn8dQiwXGtQ3RizL5pumJM/ET9CqcYaQfNb+Z
QlBljL/tGZzk4bwZLB6w/OcUZRA7C528bF0Do23UjjyiPkxa7ce9ibn6ySPtMyksHA4GBkjs61YX
iOY2qX5lWhsUQkaGcbm1e/ZlFus/ywNbYXGFosZ/14OEum2boNBnZ56nDkTXDKPRXtFsgaXdapz+
Ij2HRtXn9W9xuUd09gtW/sqw0IjtScUwwEM34sUMUl/9nI0dc8NH2x/d0W/dcvCrXj4qJnlA2ys3
xTqi1aFATSI8Kj/TLd8Pd5mjuvOHHGd3ud57ts2Vw7JElkdq1ooTuecP4d58TTwgH3XhVF7vQ/Az
hTS2/n79bCXvMLpKXURThlGa4dVXgp9hHO+SUnH14YguOEjrGkm+LzOldau6m+fQjAnr7xclRJ5D
r23cLnrYleHSA5ciFy/iCs+cCl05L43ZBS0FB3lKBuh2DQCAEoCwfe75ZkCC39fdvirKFyIqxQmb
7lUr9E07A8RVlr9UiM4GXQGauBBQN3Gw6k3EXq6fvvRA1hU4PRd1aS0/cD8Hmp8FYL/dgXPXChLf
upX1PC/EqXOfRlc+1u6bcsiW1USmBmYG3S3to451R0D69/rG/mjUXnGfdOU+FW1CV6dHcUSPwheM
Tu3jYvb0/s5U0a4/AqGyTXP1gBiNl2Xs53DjWr+x8xsQTTgQsW7ydx2zPGmDCcESaVxXYkhgE0Ug
DAHvK39Io89WAcq9fmFhJEmjLxChfQtFdOXwlN6yrUjU7ERzEM0OT7F9yIsKMSZ2M1q5ZXNMMBRR
kvGmiQ+Gnf9O1GJDAfmsZpA6AKPa3tbAY18/0cXRXDvQlQ/koJbltcALMTb1XcKfy1wFVSOGEvgD
B39nPdaSwH8hQftmLCvPpxU2SXseGac0AwsbwNVRrEkqvrIlVg4P+l2kbC3U6xT7p850Xx2qzfVT
u5C9nG9i3ajmbWlyOjfiNAM72BRAg1S6y/Pav76MLHthq7wsT0Wd0XRmeHHqQe5VxzT1IWsaH6Hx
5kIr4wNl5C+zkManS6n8tw2uPByLIr3RBhzhhLkliEf8GJ75HsTVkeZbpcN3KEd6jeIyT93V7nir
HUKcwa0smb8EVT/LEg175ceYVabIkZBrt8HkTj4koh9j1N4atz4kr+Sk7/3ZB5QDNGx35rv6XucS
S/rDRLO6Ht9+wMq1ccEUznnCTt2UQcIPIGGOBAoNRVCmK1246e0bTN/6rfio4i8lutXS6Z3oT5MA
vqQdjwbTtsN0r1r3yozzs9LeTwewGJc3fTw/Kuzrur1cMPxvv3blHeN8bgZKrf6eg4e1V210+GeZ
SV4YXPi2xsqLdbQmIwYVxSktb5m1zwCzspva1/TeNzSkjHxC+X/f5JZk4QuO6tu6K0cFWE3GuY0r
18fxThUmyP1UP0qqp1CHpCVKiXnNvevHuRzXtY+/clVx3DeFDWT6qRXjwZqzXVMXe6qoEmdyKVp/
29rKX+mFUWWdCcaglgKmDsWpqtQaJwuZnxq45vRFr28VZdPr3SZMraOeWNJS03Kfr2x1na/xqBV2
XZVL00HRXTuoNpbXvIkdkLnPclLBS6Pz5zteJ2x6lKkGEGbLcuVObJsN+J9E4XbGo1XcQO1P3aKZ
5FiOstG/FqU/NEQpcFOt6ZnvstniC9nLt9+ycnVFXGhGR0d6Ulp9Hxa2mxuYoc80ULKWkmC72Oi1
U165szw1c5b3uJ9EueUAoLBU9QT/AWDO1q4zifVe0OOg3za28l0F7wcw/JhLVryQQYAUxjpGj1RX
/PagQ0RR22q62GTA0UoMWnaiKzdUJxhVy0N83c48sHI7GmzTVw8JjyUu4VJd+NsOV77I5mqdqF3J
TnX6EKvPosbbESM2IahlY0RKjb0T820sR9fCO781Ncdm9zFewF11Z4N9LBrvGCgi1DD2EmAfVfth
tPstZr9tLy2EpBQvO5SV/9JZ2LCUpuw0gVk+wjRn3wUppkEZL2UfXuKi6cpvFUxnpI7gt+Cv3BHP
V1r+yHEmGhkd26j8JHyZ6q3R9JLvsRjUNfNe+TEMGo96nhr9fUPCjx5o3KJWPq+7ZJmvXGdeiVoN
udpjjSUjIpWDd2Xo8V3vo12FzgDE0SQpgGRT6xRsssZ+IjUKiqUZuTYDAHBmknNb7sOVc1tzARgM
TdK2zpBkFL+BLszKr1kqziOxiTX+z1RZnVQpMqlFvTWGTnC7XcQxs71MilPi49aQvyGOuF2oscAo
J0OKWDtG1zug8wBV3OCo9Pd/aA/L2Z5VkfrEDrXJGMC2p7vWfiEx45t+n7ygyO3J9SFkX2rlcECW
ZjYCg3Gnzm58YkI5lb6DmE6CN7i+irke+a3Vhg9mnIlTTe6MEAPtw3PJZcoi17+TuZ711cVgMgPU
c+C3qGJX7VBnTBO/qSdXz/FYriYicYCyXa2+FHxSl2uakp2YAeWd0gxMrQ50KdBV4iFMsvpGOtFC
EaWEnshoO030VEXFbWmmvVNT5XZsHnI12dl0hC4GijCt/lq3MpYD2dGuXH1WNeak1Ih/JerbORnc
BiWiSW/9ysKA6Ujv/6M7YJKVv9fQ2RWsQ/X+X4E+84rnGBNioHsKQu7I8FSSRxng7N+vHGhsQRZW
FvyP5JbqqYi1YDkqg7ryFb8HyAnDFBGk7hweIOq6ka+8h/71LV9/DGA28vtPACVcVPMeqc1S7daK
T7VSXXX6VMNHovaePsiCwKX38FmmYa6Vk82YCkwy44ijHXAyOzPyo/fcMw/jlt+Im2RbHvfKHspA
CLJgKcr2UD+RbFlyff6Y/ZmjozUmVk0Dv8BsoY+iqc5gQlsllj2zZK2gP39+tk4baWVlpDBcXR8+
Y61LAkPXoQ02RF5k5AHN29+zzi2Miei3Q0YxD6wpjlZUbjHJYr1sy6sENmTlFJngpzgRzD43Pjij
N4lXLIMUmB0WLsWEsav60LGRAUhkCy9/fnYGoaUNMy/wIKO16RtDs7H6g6qoksziUnXnm1GtPBXw
caqpEOQyE1gbZ1wkc3yxjFvqNV4ZuxiCTH2eusoTdOll1DSXL5BOmaYZRKdryj8oT/ZA0Rb6SRtR
K50U80OtJr/sYkx64VHS2ZixTOPg+q29fKx/F129tIzcUKepncACyG5ZrnuD+RVbMgj9pZkDnOrf
VVaPLE6INSQCCVtizl5uQ/Sy1NDtUFGne9emF6M6VhTc/Zoh+5yXM8W/C6/MlbQW6U01zDCruBB/
Nm51FM82PKKyyeAD2Z3ME8sWXJlpzaI5MriBoUwMZpf1JxGSyLIY4D8T0787WhloHMdTAsac7DRN
p3TcGajUdtlHH8teLDLDWAVMoujA1TRLoaU+Ur3xquy9TDPJ4/t/8Wx/d7MKk2FedLQ1U+UPVR6Q
EOB421qPsws0yX14iPayO3YJyfnNEleBstK1dMgUG8c3mAc1pztBB4A7StciyS2Q7K6dpS7nBxSA
XCXKt9dv2+Us5N/bXePZI4wvdeYEczRRoqtgIXVm+GXV+uBLOlBd9sL4X0qlf9db1arLoVFaG/cZ
WUi4GUC40UCObssHv4QAN6SokP3vdTfzrdfkI9lMmxBPU4efsk0HRORnP0iuo/T3rLzNHE2zEYG7
7qSXx7nLN0p3W5kENeumDKrkREjlp2XiVlDYbYBAHwlInqM70SROrX2IfKukSKHonRLHbpPthbk1
+UMmPnh2BGxSZpsSf2yunBZtemqkfYmaxE3nW7/xoQLgLx7mV4Y+NIbbBdhYIJjgA9d5d91MJHdv
jY5fBrQqMQNkgiMqgSetIUs0yl64l3pf51fhj1j2WUStKNesmrDs9C+BcdBU7iq0afl9CtyeshEB
f2wDC71amY+U3YKVC1NjpeTFgqHpOLkt9d4bOFooBbvN08y10kRy6WTRZ83rY2cY4YpCE7dghqzp
ezpB66fPnBJCbBNaoobx0M6p32a2zIJkG115twmNipTH2UKaWe9QQh135iEPksd2W3liN3lYfDiJ
x2wzy6qaMsdqrvwcYXVoqwo8DRm4Xxa6qwwTUlNkNFYMhiVU/yjx0At3G8VyUy1+NdBk1Iz/x4jj
uY2tgfNDnnUGGXSQl9DHkcVOOzzW/YnVpdN1xGnZ40QU7/rl+VNu+h4hkUExphILjNcmXZNgWrZp
pPY8ijtbLf20K70um7f9lOtOOxZvVUp+RMX4Oc/afUZp5EKk6XcoAIAALNdwssmmR7BhAMFqDveC
jAcWNdCmtaYMYB+KVjCAiFkNqI+Z3TKuQY4dYmFzhzH23oIGW+GMZbSDrpTLTfBAcIfoL9lwFGPs
mlD/7pvmZc4xjhV5Ns3A7zjv26KpkDpHT4KAHVehfmeYQW1AW6W3TiohIP971aPSM8JkY1Dq0Wba
pnr1o1d56Wjwi5MS3UeLIFzxMkHNuMKAfVz8nNiEwitkl8q7UNxOdnczaLGX1gysNeDkwRQjuLVI
iRWKoJhVd5wwc1/+StVf3CTvSWz+GGxxzJvuJdKiW9OKt1FfuHU4Ak5hQCol2hedjOzsQg/i26db
VxLDGfLjMycCz9jR6x6mI6qJFgqKj1Fggcu0OBpe5xFPO2TPxg1/t7bxEJTPsmfdBebx7z9jFTY5
42HDQ1NAt8sMRI83ZeQB5f80gt3OrRGTFC8DaX3t81/sqxPB1LsaKJy3iodpIi88TDsclayC8c/M
8vuPWsXOwbaqpiCTuCM6ZCW6JxP0R9dvzj/DzvcVVgGvsNo5tCysoI+vPeefCrA6KYklwe2fCez3
VVYp+QSHYNq5mdyVmelWxsLacVIxEjVaoWSq4UKE+77UKhlXMGNWKwBS3lXoTHeqj3eIY9rJbVyU
IL0atkYZPscD6tQFBomTbGN33amqLI9A3rB84SCnSmsakFkGIr3QJPn+w1YRsNHVwgJPTgIDq3ft
Xf8I5qjUUV/FvBebHigpaLhCKijGKAISDNtrvXJ3iB+zD1llWPbJV1l+3RSDrQATdJdH3VYxPlR6
MEap9MNyX6545PWs8cQqVk8Dwyp1fqhAVo1z1XtHtx5ICCmxDERipfmeDkntRhUNyryU8Fct0e7a
D1hFw8mcmsquYdlq+Gn17Eiywc2G3iPIgHMFikwZ8uHYkFRXr99YtsYKx7hDjOezuNMa1MHUjzSW
gcqu74utMcJRUTbg8VWTuy7ZNvxJKy2vMCPIldxqZu2yAtQp0ct1J/HPnObcdNl6uhijcID9z3py
Z2lglesKC/VcsivD5CWLI9DIWZvr6/0zC/++3sopmaYxGhXHFgWoPNVG9WoMU/Raj2SldUUGTwxM
6vUlr18KzKh+LzVBsiC0xx7fLVSh8a0fi3G8TYzX64tcICL+vrGVc9LysJvaXBN3dRX5hQaJ3hG4
N0CL3of5rTcnTzORSIjpODb2R5/PTt5CjZ7be51qQaP1/gA+zlrVoPpcHptI9lKWHcLKRRU1Hcoa
o/R3RokKg0m2HMMtRSKTfZfdkZUD0kZOm1mBJ8zzdwgLeTZsVnLQsp2ssvA5txN9nhDNmUmeKrFF
YmYjCS41fphGsCo3Aord4S0Z6oNuJpuG5LdQG3dynWFcbJD4BNn1WXkiAKyLohQKop9yVLnuMqgj
j03jpOpPEEpJAvoFmPE3G/vzMjp74iUFBd12jtNdNGhM5FCtAp7rRfVi8iyw1eXO9P/Ubvyf9Jut
y/KcKH0aMjj7GJyRIzDkQoUOuvqh2rIZYIntrMvvRWiAH6DHDRKofdNwkSvT/evGI1ti5X1E/l+k
Xddy3MqS/CJENNAOeIUZRwNakdILgqQO4b3H128ON2I1hGan497zoBcxYgrtqqurKjPznGjy6MIH
NJpREGe2AnSDl418IXr//+vJ+lrGk2VibLY6I5b5HTokXPSguybC+Sodf3KjPsix2bAMUFg5aJuW
SDuZc28ghTvRzBkXYreQviG/w+IXTY+IA90uUVjLKgFM6++Ef9b434rhXdBDvx0ppwSCvlZ/N4Tv
cfcWSHBrUmS5o3tijHYCucUeQANAuRDu35nxUxUDOzVcF/NdkUWuWKanLBMQ8eBOuEzISoCSSou1
V8YTy6Fg/xpE/4gb/lrE0XPF0ERUTE40y21mACqWdE4bWu7l2TuTsv++yVeOdCJNOfAKm/wotxE5
5X3lA0qLMEpA2QX48w30KtGrpNgZCq/y9VUnaxammpYCFpzchdMvag37MckghD39Sysr94gEWNWN
C+Kz1EpcMlRODJzzoMWKSPncNqfEwnnRdUaguPf9xisnHhU9GNTuIvMtakCX2T4pFkll4fj3k+mq
R1FNEt1lUGXnCGeDbYVMb+UZe9Dhojqn1iNWGVztikToRRUtPR4z/es4vyJaUJzas4/V00lb3ZDC
AlwqqPC64I/xG/ksLDteANQqXDwWHeNx4UgYQCfSzq+tN5Dh/ei26GlC25Otqwg8VWNd7ZIqLucQ
Yin5XSbQTYS3VBf/VqzfcTBrF0V1wwTizZQWXZMSTMNUd7UJX3tULYhzOz00HXqOTd/YIFG4AQ8w
CDTijep98qW095ddNAwwbhLQvawL25O2dMIM0GaPVrUDm3JPZ4mradKujepBDOOvyOoObTf7sUFA
jw2Q2G2eMeDrrR5OKX3AYEA3WDt5PW26PKmcRk77pjDKTQypgsCkdpsh5JBR5xBI7hITkhAjAQGx
4J+9WaCEKmS7SWeACS/P6FcaajUyJg2TUktYQGj+BYiv40iEtJv8QbwvMarzBfBk6I5HEvQggnEA
j8V4GMZHdOuZPd1oS420Dhgeo+aD0N7OAOLpo/6Dsoehbj76CR0jpt5sFt7GeNwGdg1g0ZQRvHGm
XTLFbteVP7V2/Ox4kdozxMuyYbET+hpwtGvJ6C0g1yTfQ4DQmZPlrq+CzyKu7qIlaB2IPj53kXxd
suEnL8i2mMABTVF91rI3AIERhudX2ay5pJxtIxKbvs/uZKb/nDuAbYoodOOi2PTgVAATn+XKLE62
Vae99FaeO4BTviwFtNE1IiEvXR5YTPaRMI5MDT3o19qnBICIbRb1P4iGF3lfJbmjV/Wyi2XTbKZW
ux1aAHy5JfZozf0ouu661xrDWyLdS1HRNKMA9ZUOlQN9zPaXF/HMqWAWMw0GliUihbE6eKTWyFQL
3fAt0jkhpM3bhO9ZU6MpTdX2fuaMfzO1imKbJJW6hISGz2exGeLaSaJRkZlRmVjFpqA/AFlhSA2f
xosdk6sWkiSX5+tMn4p1Ooq1rqcBnREtMzTDL5r7qMEaFtpGGzW3gjBEYfy22pfOxHUNYleGgkdu
bJsg9EKR7FLAo3X9yAgPEVB5jFTeSnmXTsXm8heeeW5++8BV6i9IuyPVMuYAlXGHVqBHGREka3sS
tHYbQzdkVHnW4936lx+AC5A6NXXQ0Rvfb0YzTbSwg5iSj+M2gheEPoFMy2khmRZJlCMHDlaoHiIq
g6cJYidDdQjC9h+id4pX75lcApMSeiOScvQrrQm9KtJTUvFl9AWkjZYUah64TDToovTZ2wyPyqLk
3iqfL0/3uQN0YnRdEDXqLojxLaNvhDf1fL+I12R2DLa9bOVMrHY6tLV4mUhnmYQjrOgcfNVmb9Ma
2PBIWXQ5LtVfS/lnCtc8Xm2E3h9Ad8cvaBDy1iKx9c4295V3bDdoy339cnlgquk7nuiTqKpNq76x
Mhg06H0wPhGyibUer1bFXXWmf8/6NoGrYKqD1kmXAFbil3mPzgagOnCrHeqIekQ8j9o7i6OrPg1N
e2GTE4M2Db367r8b6nEqToYaFQMPQM02+nI6pks0TxbN1qzfZVMoRnvODUrcyyhcScGtdd2XtbXB
LL0Z/SHKPEP8M6Ij4PJYzs/niYnVuoW5WSY1ohd/KKKr1HgtR8jsTK3bWDcthxgDuUd51K1oCYWH
dHFrFYjteC/9tVFP7K/WMymtpSBTN36BZcc5dvISkFzgpyK8LUWlquucc6qnM7paO1pmVUFYC3P1
+1y0YHwv0C+2EfKmM2pv0BVEo2c92cnoVrdyRqbKsJIJpyIP7WBO9hlEOUIg5ZrYciSSHmVR3GiT
3Fxe1bNexkR5UTfQuku/7r6THVpqCYid4MP9Yi4ctrROYY1uNreKzXP2zJ+YWd0XXJsSatbYOwVo
NT/LEHxQyy9KqcKMajTHa+tkNEuQp3JkmMRhgOZISPcNiHajhCoiqPOH7c+krU5CqQuoNjT16Gvh
VT88GqNK+/38Vv9jYLXVeR7TrmCYriwvwW72OjROD3Zr4PGCReE4VKZW27ya0XIJkojR58O04e02
BO0YJFGcFjp2CXgkL283lbXVLidlHDdmipmz0sBBccVNCmjS9B9tFTqx0BXWVLtuFX6WWpgXFtik
MLZ8V3a/MmhsiYJ4lsm3l8el2nirKJTNQQUyo2IE/aYvwShqTuDICn9fNsIU41kHomY4jpU089EP
2sAd4uZeb1JUI+/FtNgcnMIJ4kw0qTznXc1QiGsfaVnmXgxRGZtZGbSgmhj5wCrYFbzZc6MP9qJk
vVcEEEQgy02pj4eSxNAwQrErG/LWsbSu2k9Zf9um5eOQwdGjbwDpxcewhWBOdh0FyWc/NC9aRm2e
Np/NeNPx8Vo21b6p3wJs3gGfZqbosM2twWuU++ncvJ+8ZejKrxTTUqCeZBj+QNGcUKFP/8iXBm7+
yzN/btuemln5FXOReHjr09FMbJcYTZHptgjRkoDuTzYo1lllbeVeulAfyiBYDF/K9JpV8yafklsr
CCG8hCeGUDVNnttVp4M7zvGJ0wxKEUsEmoYfkJshSbxKQN4pAq+MqpHwXNLz2ztl5WsikqW8LjCw
o4wWtNCXq3Crb+fX4pNsDBs+7t10mlekei+v3rlNIv9cPl/pmpMBhpXeBUYApwOiZdcqhJOFmlNI
RblWZWW1Fa0CnaaDAWdTk19hCM1kaGKi6HV5KOe2xulQVhtRz6fQqqoSUQLUWiR0XQPoTMXBc5j2
N6Uy5Du3M06trTZiuoQsJcHRf9ZP8XQsI8xgWWjtUaqImc+0u+GNTSECjOckR0p3tQkRgfAewlsI
ELR2U1R83wyzwxDgLe/pWHllrD1OJWAppPkvPPep4dWenK2sTxYLUWUwvi3hzza8CsYflxftq1dv
Hbme2jiu6skGnAUM1Aua5NG4+EtDAyNKTMamA3rSKHZDWrop0kPlRDZjFEESId5OtLxHn1YEBg2x
b8ErBbmRW00ff4Qi3DYa2I4RJBakuslB3lk3byU6roJW3zMUUEwD90HlAMK/Be/Cpgy5XbJoJ6Nh
Z3b3kb7JzOg6m9i+Sfu9KecNLclNRORVY1Qe5OX8Nkz3bRHYpZxesu5haCGrCwrT2mTdodSnbduV
rmgT14gKkFiSuwUgPZvP/7l68vcdsbq8M9GOZIQMqj8W1hHc6iXLz1jk/4VvOF2a1cVNEkY7NmP5
OfIV+vghpqsIpHuXN8C5c3RiZJ0wMK24NdIY4RxHBpPkmC2GnK54ymmpuKhUllaZoJiHA1KjOEZj
l+952wOx+1PT0Rc9zf9yTCt3hzSzHOcayxMFIUT5ICm3j1O/NpQwjKOTuXB41i/bJtSDPkmwQsl1
se9RsNshK5pD4M+tZrsC03cP5WUQhCtm8pyntSiqBsfSksHX8KW5qUaWtSmF7oMOCSL9ICowvY7G
Np8/61HfXN4h56/GE3MrVzsvk2kkLKR+xpLXVIzQTaRPFXvr0/up/FmCDxvdv+gr3zfCtLOWEWeC
znU9SPASGbYGMcTLH3SGmup4/P6Mf+WQ87xLggJ97yBuaQabeBk8sZnYmg6y0to1XqmTupFn/cwm
O/Hm3fheK1J75+7T0w84bvUTpylnZKnRM0/9ciHILPpV/0sHn9DlYZ418icXrq88M5rWi4YsEqnd
AGWwugCjykcXKQqVZ7fSiZGVJ0P9shjpIJBwZ6juIi8S1BVU50skLCXARJ1i6c76gBNzK5dmlMBO
TAxJ94Y/NNVrPbIDNI+3EtWZy5N3rlXxNJ772kMnS2T0dTL2CWbv2KmR7sbJIaYHCmmQcMijThE4
Lbfj7wY8WO+RuINKknv5AxSrt05exG3dSl7j0ATtdVvPblvCjavC47N5r5P42Fh5ugV6RRWzsHzc
Jk7wqe8GkARPju7MjylkOS4PSbFXvuq3J1O6yGrSSIbiTKo/iRmvuOl+bAfbzEFbpM79KrbKV8vn
ibUCKp1s4sf6jA9Ag4e614a+DFdQsLnlIPZAcdQ1H1Se9Xys92eDfgFuTqwuqNfqYoJrKRaQR8Yz
4CL1JsvlBt1a9xD2cbgp9qOEwPyi6r4579ZObK+8Sml0Je9Q4vTpY/wwbdhBbMuH4hHVxE3vtvvC
hvy2M19PnrkB0bZ3eXFVI6crd8Mh0seDwjL8OSgje87B/9R+csEdGYPbabQN5GASDUDo+Odly2cv
0T/DpisXJLm5CLPHsLNcHCL+ZCkfd4qN+yW3d7KoPdX10Ky54S/psTvH8swM7FrZguYZE+LBKpjK
8YP/igr+DIitgdtoSKvHBC/yaU44eqiiTTo9DaCAFXUJduOqdAfIef2rSVxjXbOMFCbgpsd3eedq
FpB4weayhS9f8tewuC6gNW0xjjzU90tvDuKq6PoaBzIttuNYbivE1jNb7F6K6zLM7nVeOCbXbdqE
GxEFnwt/aTUgCrYaQ1hJ73lNN2OeOKi7WnZjodn12HAVaCrfr/zS9UGqY2BMUBaFcFDw2KCevtBn
0kq82XQvzxJ77lp7iJktDMiVNHzDFu42+Lgly3ac6ogUK6/vrqzpuhrekbRCXgp1g8RSrNl5730y
o6sjR7Rc60Q4GD6amm/iHHCeoRqczMqcIbuJtNEbabRnQf4SagUEXrNtMeSKC/nsNXXyCavD12jI
67fQ4/JRNYVWNRibAMgoHi5vnfMR5ImV1bXPknGK0AZzvIz/l6UpvJcPQ3MFmr3WnbwQ8Rq/G+K7
VvWEUk3xGgCzaIEY4wZeLSgXj1RiN1nLHqTzjjla13EIWXRpg7UCzetATQ+3QP2rWkbP9Ooz68/Y
19w6XawDYBzGCHlAjFGDOE5+DOzNQik61HZsMne8751bEDcpzut5h35ieBUbdJwvZEGTqB8Pz4ll
buZERzsOwD7heN9IcnTou2Y07ZGo2MaMrz6NC75i3f82MppJo9B6P1zixAG27LeY2DueBE4SX4N2
vndmnTvlYIC2fZrAgdYIuqFzk+x5gBxbOIWHXkwa9EIs4TCOsl0Xof67QNlCy6Mrk7HHIiluEmiW
2kkbP6dW/GH1Zr5vh+hVS/Kf6QSaLCsLnTqN0OnNsmWTz0NtB4xuB9Rzp3x0tUA+wGf5rKLvWUgC
u006vwzFDz5FvZum5j9IN96CpCZzUKAynErAl4lAu57o9Jyw+SGdAPkKhQb9lHyu3WSBWEoTOQDo
DR5dmGvGxQBiGzK6ujXkXtKFsZ0hWepKA2cdDbb7xmzvQMmW2Uz018bY7UUXVC66Rm/bsN3lZeax
iryQ4KVsQettmS7nn+As2IZ67gghPb1vnyiEesNmcSIL/1qQ2Vn9fdI3Dzy5XiDiE/SgOAdV4Vb0
EP4W+u3U9bcCNNnNONohr657tGqZ5GfbBddBIzH3dGOGQGsnYLaF4P077uZPGg/b3sgezLncirJ0
9O4qxq+0Eqg9/QYAO6CO2qUBbyf3eNI+p5w7zVDsda0/pPjR+kg9ZgEPyyHrLtp4BzZ0u26iu0Wj
kEBIQCIJ1tdFFg8ThWZpmf+aiySBSk0LBcOxuZVRVDlhNDzPeIM6VYbEUZrP1+1U31hHgQNnKcuf
XOcgGzY32Hfecb4FmMcWlAzrLHBiEBqBJEFzzSwCOqY3U7vAjTCA18O0IhulC7SHQTyg+oxYuoG4
qD2nxUuW108LNyt77AH2NNExA2yBgze/u3TGwxiSHRCetpGAEqbVt1o63s7FEx1TLzHY3WzkP5Kg
3MfLtMnrHrrchuF2pPWs9nmqG2QsDTvLPpvipU4/THCij+3PpbQcvc6e5qywJyAta73w+snYUYJI
FKzLgT5iL7YovIKAeJocC2o7jeweavBztgTl5uGDRR+C3EpEN6UZoDEZTMDB5GUzc1MDWkSGbLcZ
eosNbdwPTWDHZuwspq6qEp7By+KNfuJ9VncbN1Ij4TFiLp3v6dTYAXwOEDTgp6uyN9pO9phTJ0e6
rqX/1JEJ4mxVXfdcsz5ytmi0oJIIk1D6PWChzZiMZWzpuHWIAxRPtSm3zNUjp73muHHMW6hUKK7T
cz2s32yuciUa63tWWYEOHbZur7VOy125Cw7tNnBrVwIV19uz2zlAs27IFRBijwHohyG46Snj+bM3
+8noV+Fa0cjArExEhA2LbYsPoW1AYYF1kG2kP0o2O1A5cXsTkhqdseugG2WyT5p0thZBuyKtvcsh
wNmY+ORrViFZYfEZsFzMSxuIa1MjYP6EJICYryYpdsd4UJRKwYfjb166hFZrMUx9WPcGHsfoNrRB
2+AUQeFARcCJmkMuiR8z42CFGWpyGqBzz2M0HPKE2SzMtlNtOJEyo6OMRlZrwnvBtYKUBvDrKNaB
j2HX2ckPawsKfid8VNECfOVuL03AatJzPHmsluSDn8iQe+WIq7gn4S8Tiiy0RW/oZ8H1A6PTVazN
96QJgKiGNHYBOtbjnUFCzcuC2S2HwqkitqlysAKTxJn0yDNG+WNa0m0XD3e5+bMwTcD9r9Ht/E82
tP6E6mMbv3aQuBkLfmdFzyIoUE6PD2kOfDguRd5omyXQ7KzP7EarP2fIniIk1yZ3isdPC4IWuNbT
H7oG4mOt0g9Ds6hAIuczRCdbcuWhipEXQw9JeJ91AmDjWb/vJp3hfVs42ZAdEvomrBLyYjmueMOZ
usBOgsGGKHuSxh4oJge3002QyGloswXD5uXzcj56O/m6VWC+tAsh2rETFsTezsB/kGi4SaIHdORC
iAtMOEDCdwb6FNL/qi/2xPAqVh9RAppNPUQeoH1e5odWqCgMzr7G/xhYP4/lVERzJ2Tvz4Nw6/iQ
V+nO6sE5KV7GUUXl/JU9+OsMnFhbVR1GPs0VsrTIogJdaZbSturcpQmaLSLdiaYAqnhAAZqoiQ43
TNzn8hWsa1dkvjHr3u7ncWsm8ppIz2x0NHDqTs5f5FTZE6Bm0GVCN+v40eKuZVrkxt3sFbK6phoE
76akOwgWv0QUEHbQM1ShtiHojm9SMFYvqohb4ezZKtYHe0DZsg5XXRa9VcAVFZDsE6UiV6w6MWx1
oRZTlE4gxvvfZxwmgW2Jwxz5Erkpko7Qin6fDvAXLmiptpePg2rPrFy5NoKSLa1gWQKfGcvBlogc
2MK8chEQE1RSXpy7OeByiIW4QbA1DDiVPBWZHA3c4nxzpFCi23YPrTxFQvXsBXViZrVqXSGXwBxb
4jdo/QfyzKmhwZXUFGHhvLk8gSpTq6WDkDOIxaeO+EnwnCdINIwfGgzyYHfZzhk+KMR9J2NarVTQ
LJJNnU784tpw4ODdaZdu9UO2IzsVrPj4U38d7RNTq9u0b2WRm3lD/Dp80uaPcFS1WZ4PYk8srC7Q
RKNFqTEMZuoqT0LXpc6a/UTdZfGNGU+7hNV2akAksf3dQIEs7MhHWhaK5o2ze//kI45/P8leUpDJ
aX3eEz9CkJ8kpmNJ+B+h4SrCaw08K5dX8KwrOTG3unh4yoywmCuYS3s7Dnc5+2zN/6q2dWJkdckw
2UEhhgzEt4xrJu+a8GeHyOLyQBTb4+uGPZk3AzLz3MxG4gPcgq7fzchVFW3FVK2RuXo+hnEbLJgq
8dvgt1AizQaVYKBqFCsfATZj2dcVkpJt1t3nGZL/Kav2mbGUtqAJ8KbDNahVGnes587NUMt3QM7g
hGS+a0WMhtYqwgsDz3+b4D151TS49cwWoV4IsVZnLKgTQKrEiwb2GIf1VRT9CiYG4kBrxwt6P+aL
I3pgkMhs1/w15PKQIF8KHUKRt1eijO7IENjU+JjY4tWRdpO2SMxEHd7LoddV42+AnRDjEeQScoCj
9zPkBKvC1ST44EBIbhggjuqhVG10v4O6RSuJke9J397OcQl/WD5nmrWZU36IWHmA9uM1mvQguFNe
xWQG16xeAaTU3JWJ7kmbRrgRity6HuP6ruASF7D4UaXkfug6f6gioP4TPzMF6vJVtR+5tKcWisPI
cZThDLxWZ89TdjBF+arHvRNlyOkIMAiEgHYBtHZ5Z6r2zcoZNwg75qXDzqTmXquAD+t3VWK6l43o
Z3SEvrniNQoarUxLO1QG8UNW2s2i7wdq7opeuKOQV1aMei86V3gCsb1jNLn0NWKjwmbJsDcocbX8
NSxN90jkVDSvZvk4FweouNthkToBsglk8JfptooyW7OA85OPBCJvIbuqmyvWpRuwoXkj3nncxE/P
v/tGwGd90Ixe1WA2raHllmb6vSjFAwMgLhavBr+hC3VFf5uMyS/U+B0OcD0j0BsJkHwSyxsAwrbE
c0kH/5f5Pie/4zyyM36rI5+XVg/D8KQhrZYmAP2g/aKJbqn2EEFOBkxT2vTaDzH4umJ7Knu7QMDf
1YcgGu0g2edQXmi6Adi967l415tfS27uRV17tCWOxgsPRbkNw1EoZ9T9oCInJMglFsxVxWaOcvJm
SYpblvzux3+06olP/xTaPxr7HYkOSZ7cjnVIbcamk0YSsYvcttV83eeDHaEPyjHm5sFM0L40L+RH
x2jt8rKXN0BhItCxxF3FwkPQY6CTIZ8ImrCukt66N4rwNqLsQAqogjOzdI2Zv1/eP4qI4Ut54cR9
zrKKa/AGEl/jg9fRftMk5saKZzsHFvKyKdV5WF2zyOINS2HhIu+bD1NwyGCEyCuqFJNUA1rdoz1J
CxHMx3tUvjcVlCK02dPAUZdLFeBFFQR9BdInc2eIvC7hpxAEUf06N7PXKDDxZoZWaST2WKodeD/u
QryLtTx2eRBsL8+n6s5Y3a7jlJdm3+AKb40jf82HBhrAyxaOv3Ah9Fp3V1BNKzumzcTPY4SsUZY9
ZgBpBpQ8DVp7bybpbYYCZF1OCqem2Cnrrop8YpA+a7BT+AJSNvaQmjdyfr08NpWN1Y1r6UHOpwyx
STPCmb0N3XMzmf/5jgfwG5AWKYih/0W1PZc6dJYBePct3FqN/hSYD5YS2PJ1RFer9M3KaiRFNVrB
UNTEL71kD2KFq/xQ36BRqtoBPu+h3xgFAU+lZ3Vm+r4ZXV1ucTZlScn44gvrMUhzb0ahVQ8M7z9e
pG9Wjkfg5IQxjZvSbGEl00E0mPxIwpsu+s+5nK1vRo5DPTFikqQlAJQhUxj6xrFSFv6ooGb670ay
cn5hLgBDtmAko9cBguCmA14hkYoDq1qVlfOrLFRzAD9e/DRESQhsemksvYLkm8uDOZdz/zZlq9dD
UlidSK2Q+Ee6b8NBPewxcsFF51hbsSE7a6/KuJ/x6t8MrnxdALbH0iQZnmgVeC+aQzCaW7PtD+hZ
VI3teFwuHKe10ysKM0ulBrfauOltt6dXy9WRxnx2rR9qIXbFgv3l6cox1yTBtuD1TVZZYK95YWoe
ccXsrfvHApMteFMc/al9ZGeHYCcErOtN6Am384iLbQiuobKwNSVn7Zk76nTd1s1k4LmhE4V4rz/q
lTOi3BVFn/9uL647yKg1lUFJ4f7A876nm9yDYF31glqhwzbNr+qm36mgAqrpXDkMvc7xJpJs8avy
5wR1uDA7crLOzmK8KMZ2pqvg2/Qdv+TENSUWNboGvQx+rhu5vXBjl+oDSpqTi2hqAxF7Zwgnj5jL
djESJyrfLts/16v2zf7Kn0y4iBtZYflKT2wNh3nzckjxJgVV0M50oU/v93uRglDjWsvuuhsou0CS
VZFrOhOEfPuGla+RbavPWd6htwNAPeTKHQBV7ToHAXH5jFq935XveVEpYivVuVz7GzHkUaXB32TQ
YZIxdhKeL7VZ7S9PsMLMGk7HzHmpSQI/aqFwHHagxAahyTBK77IZxYZdw49AxIdIJEyJT5LFsyCk
GOX8wLtfXFN1/qoGtIpFRIF8epELHA0LyjSN2/QPQaH/5+Hh6Y74q+IL2vMcGlDEr0Kg9tvC1WUF
5cZZYea4uS9cBHQVfIjWFJMxHo95nDt5DD7o7LU07gRLbAoV5MtLpJq4499PTjrkFiYiY5y0UPQu
pzdBNDg8ff93RlbuZAZok04dtpuOuqQ1Lm4XDu4MwN1lM+eqWt8WaOU22rQPm4bCThFDJBvXWhN6
i0TuyNCcsttLPP7JYINbSLFiClex7jE1h6yZMwu7z9S7bdV2HsQuq/oNPDw2tJZdgVGTOlT4J9Xh
WrkKmeohyRasXD396qve4UDLB8jZDkrw7eX9uK6oVaRdRk3HKZYx6DuDF4AGNpcXTrEJ1+2lSSSr
mc64ShPjh4gedSRC9FR1e6qCx3UVq6oQ0NcaYp6j7h2/LnzLGzfsad6AaO8xuYn2miK1rhrW6q2C
xj9pGAMmbhIP4Cl3jqp0wPVdnrtz3Y+nm56t3AXeKU3UMdzVrTd7QezMb0iAQdGPL9D2mV0ClPkz
XhdqXQDFBlwDF8kS9rllxsTvkt7N9MlLIZUlNWhnVapr8TiGCy7xCx5+4qUsq6Gs0PAeiyvD1SBy
0CyKaTy/VkJwyiW6j9cyyXURAzuWG3C6UL80I0i3Bm9CqUZ93rX/sbJaq6asO6vVh8VfmOU01k+L
3MzUS9Hnlw+qSsv55flj6zjikznTKGVJ3fZIAvQvIOaa9p1+0+E2ubz9zq/MHyvHrzixwpc4WxKd
YGUK5pb0eolUmWbVyqycemJl00zCCXO2bBjoKUl3YLxRLL9qslbB3tjRdBDZuPgFujiTMATsFNvA
EF4RWgq/rRrPym9zFkQs4pixBq36oYFmKXRFWf8F8hte4f/WZa1GzGozBY0SBpSwyU4pRL8yBp5I
1c2nGMxahVjOXDSi1Bc/WHZlhIddCRoe1Q74f+71P4NZRXdjT6uoBVrNT2fG7KWxoMgAukZ6S8t2
H2r9VtB0savAglKmCvqgGuHKiWuxYcpQYIQplGA7q3FnkNXlMVdsQIVnMFeewcrLmhgGTmsW3DTB
fQUut7gOnVL7maj1HY8Qkb/d6Z/5PI755NAOLRmNvoIbSkFgm+e9w4Cxbt/j5FrPmYsjDYVW0Kjp
+fays1Au5MpbQEwXoWZLj95ihNRF4tbVO4VuUVX/0w2GA8ZATyapV+WKB6XieJsrHxKjwRcFLthN
QNpoFKUXBB2a8gqbh0LxtDrnECH7aRBIKhpoeF91BLGaz+NMm8Xv0ExbQ9UDQu+KvXJ2Gk9trM5D
m6RoPLYytAl0/VMLDeao/DUnpQfIc9MbAJHR/RTN/tClCt91Nud7anl1GqiR6IGw6sVHm95bnNMn
mhX3Fpk2WRr9NBlSvyKgdt7oN2gO3JcNYIml2PBkdPTZ8gRRsYWrZnt1bApdxnlF28WPaOqy+IPl
jWLI587/6YhXZwUcp2M+xrBgxq8kRdNJujObZXP5YJzbn6dGVueiTrtyoBOMZFTY9RJuQ9CFauhZ
Lw1VQvicozk1tToKk057aJ53uH5GdLdb7d5MoJsxAkk6hjtjtBSZYXHci2tfwy0p0MeCwEoX6+vO
lJmRLxFSSajp03l2uv6GodsNBKJoU9ZiSB3p/aEj5GbsDDgE3ZofceG/l9XyWrfTvDWaZnTKvh/c
Ci3FXckcsLFt8ggUpRbdsQbggDKYHDqbXgOmUpBA1EkG57mAuRQEp2iguNbM5aFAsT+qos0catcm
qVClndIbMNXeCEReXMhNm4Z2ZKHWO4a2CegQRdN+BYrsNnkMeOoGxSEhT6JvX0NToGjdGVeCjykS
YewlyIqXJEBSjHRbqLuhwUoHEnh0pnRWeNDzu/H/ZlOuwH8Zq+QkugTBUKLt28XcBrl12xsqUP75
/fjHzMqJGWk4WXUaLxBpJuDipVsgYTazAR4lXUV2cf4E/zG18mVWPTH0+SPbkaN/nYNEoZ9UXWMq
EyunVUV9N45IQfkiR991+wBqVu/y+f2iirywy+XKD01ZnosJaEV/mo4QhMxeukfZEiAm6s2cN+hS
uenbZ7RnO3wyHTQhZ3oEaTwCxA5YweyljNy+0t0sN/apsG4kyH0XfOcArozWNZPZZhm3Gf2VGcU+
D/ttVgZb2tyDveFqxuOu5JtQB1ffI5n+ycK3omoOYYpmPwSxMol2A6a01bSbWsf7MDXpvd61t2B2
fdekxkDJcczxdl3m9fr/kHYdy5LqWvaLFIEk7BSb/ng7Ieo4QMIKz9f3onrQp7JOVHa/Hry48a4p
kSBtbbMMuCTGJfTo727i+csxNQtMcsexdHaeJNqDpbrMrNHNrfaVcYqT1I8HHvQNbHOQkcpKvYIS
8ybxY4iZ3aRz6i7gMi3gQ/f2PuZb0D83UyX3hTkGFWwKhn4ImEigbz8+gXtruQB9Ay86wCaCjC0I
Xj1sm8vnll5II36stb//krPN2sxDiq4/LnfLiVeiERL3zyK+q9o+SGFKGatH4cDF2bmlGShE+kem
QTCrNHaxxWA2Zl64mn5Pac5frE0tQ4dUBwV1++yYTkIfZkhP8xO0HLwqHfxpBLocOrC0aHxHi4NR
vvVxsk9AuDCsGsN6OFjU6f3KVICIhmcCzGLmyi9zLXL6HEKWoG/Yl4j95voY/3rMs7cmYqRBPJb8
FIPg/fsa0Fg023BvI9YtWXpYWsYyKMfyFfR/4WIMFkEE0AlkiqArAXvcVQSOzdzq3wQ1QljghYOW
eQPN/VTMoU767VwlAOt2vpNBIyThIOLhfMXC8SUCmFaQcK4bHInhQ3aQXLfzOyCGwJcs81Bz2L5k
HAcNEtvGnRo6N6X0UYO5yQQaHAF7EwVHAJ3hq05+5DBU02oowgFQpaWTVxLh2bJycatEVdIEFfk1
2EC9yf4mLTDZspL+Qn7Jf4rNNrNAdeYAytnnGgJtkxajlY/8BCSsi00RqAG3mn2XOXsxDn4TQ9BS
AGd1cEgJcNAhhZtufD0se9phB5j9XsTZkwWs3GAUqNjnHQMLQq4Wxkvu6/0YGMW1LAcYu49ZiCRz
JwfpVcx5wbi9cOsUomxl5sddvBVKu5At/HjAvv+4s0RodDRzSE3saMPtMO4Bl2MmTxoIjF4WyEgF
CxgdOgBZ4KVBoeE/UNUwvq9+lhsBlm3OsHblJ7AiKbeODCLu6UIvAd3X++av8/DtC9p/ll8F9IMq
uK7A/BvMMfvL2BRRHybX1GMu9qJ3Cal6acOcZWCpFVNQKQsOpf15q2Po2pvvJiU+3NgvXIM/XbTf
3t/5WGlMlaMKeIWd4m6MIMDo0mG6sP1/Ygl8/0bnMyXV5UzESYNvZNYA/Y0A8i16ZJvd0WLiKgX+
IKeIAYRvbWR/LY39VblRWQkoGWloT2UE0S/bhE/yxc37U3L2/eefxbl5cnCvdng0bTc/Tjids+Mt
qdt4xAO+e1cWG7seXOVK/xLU/9KLP8tw0obXiVkhJvQWAkFb3120ZLv0284SnBSYTKoN629LzOe6
hdJ5nOym/PFCHvXvk8HXp/jWmMhAyyU2mr0n5TTboppAlarAQr3kA/BjAf39S52FmZoa5gyiOk4g
u5cOWkrF4s/LNVXXLaC5bWfh8obCoH4hf7j0mc7iS6Mpo2zhbHpiI0IuCgVRXdLR+IkE+Mf5OAsu
1ljP/axjDT0CRRQRH/5RgEh5Yk9h7XMRj3UhuJyLnzQqL+J26fiJwhS+LlfhR88pRCSm3P/33lhf
zj+i5vkYKpFOyUA35Kds0H0iGuj1Gh7ugn3fGdHo/Accgu/v8XwmlcJ0xLII3mOupz7PGl/NG9Zd
BOBf+FFnIUM2E+uk1q5fK9vInYxW8SF2kcvyE9Xkj19zFiBsZ5BG3+L4TqG5q1q3DuOt7va+1Xhr
PLo8HLoQL86nUvXipFzE2BdcHSfLunWK8UAwH/r3nrhwoM5HUKJB9d3/3uwZuJ0lPSR9fPfvJdbz
8q9tdxYqOqKPZrOmW/MotlXbuqzPg6wrIxNaAzFBk+0CJ+PSmzsPEjTLW81BCqQsGDAbORQEJv+y
/tulQKGfBQoRj86YZ4i1U0hDY9nzvYxan8E/dc824+b/mYWc+1WMyTwvbMJO52ACTFXhTUa77Wd7
m9Xqwq64EJPORSdpiU811th7CfqOKWAA8Rh7E0QXpkqF/94dP4kBfT9Y514ViZbYJJtwsFaIW7J3
no0uwHaXVZCIo/nZwpklSMP1qCW1W0D+pqGn7naItLdLJMaLj3IWSzJNZzUqPTzKlfUMEmPheFl2
FNxtLEhHrg5r0LeHmdzXhPFwBXKKa1n74Vb68k6/vfBaLhzMv6QrIb+NdAvP0vmDT8VtjA4GCRyw
WBUGeGEpkBVBthqszr7bTI/QzYKB0j1/5HTj6PdQttz8+4EuXB7G+rzfEou0FcPQpYjmZJw27XQz
GcyXNIz57MrukibPj/n96r4FoRXTpufyNL226FpS4WQNYbKh0ismN/YzT5xoINyYeuXnJVT0j9gG
LGdQGxWhbZ77buWqm3pIoOonR6HxMEE4hRR7YUuy1Rt5bSeAXnLmT8Ta2VQEXWrvx0mlfmE398qY
Lrzs39qR32MmRIy5jZ4E0xwO87FzryyIkRVStzDcXqGRENT3et1tHooHHYbb7XaIiJ8eyXV1d+kI
4B2fRevzlc+iNcHPxhSCaMc8TjYpV269fCxoqikK/wq2N6orUx2s9LOvF88BO6MscSqg12XW7XGE
eoDBTiyPlq5xGWyOM4BHQbFo4ueRdHDlgqk5JIU4haRGAUotk8Eww8mXvTnNxh4h5JO3aCSkEBVo
OvBxnkBs2zdVfc2pHjhmDopSC+nqV8t4BPMT8jOLZ6CtN8lnjW41nvmkfeqHwtXsec/E5DpZc2xp
7VMb/UQ6bGVTQcuyC8ZF+MZgbNIKkixwE2ig26WXdTiORw5TevTUvKboNmWGvAiG3S2Jo4Xcgybu
QcwH5pPvjTRdJDi7DB2sXsDN1DlMaek6gnkJWukpPMOaDoou7WOc3RRdH2Q5wG4jRJnRdgFMwieD
EZXtE4PjuLkaoEBBWM/sgPdIleRLUt/Hg+YNQ3/o9BRSRMkTB2d90CFSz9SBD4/g1XrK1lw+AeU4
kO04WIEz3i0zJOyz6lAXN2uDwkwLYFzLEwawcNddKS48aNPYL7Rmm5u5z+HhV1flSaHdTowCok8k
nMbHgcoQzlVez9vAZPNG2HaoJPFZDlLU/AlHZG+I33rnK5tvyPhQNjxQOUiPTglx6TgYZLrBW73u
qbkjpgjH1oEaUBvA7/qUyhpdW4lpk3XIVetqc7kVUj/yKo20Sh1YD6sr56m0QqT6Xqe+BkhOQ/OI
eokN0abcOpRO7Nvm6HYQGsqgRSWgL91y6FHMHwlF04M9N9N7VRwmdlQmnNOcZw0EQYPCf9GYj3Se
j0XyLuHlOVS6by1oDpvPMJ305FhB4YoEyrwrKXWduQ5zZmK3DV4KZzlsMxXDlpwBTkvjVcxnS7gW
tOODtqgrlrehXXzqCYQFimwDBvAhBtqCg8Q319DfhRx3vo7wzPtGr28slQVL/dY50kvGMkiaq66A
mDdGJmO6h8lFQCRF5zH1p4W4IjOgTFX7U71n5hWUssLBvO4ytqvhNWfGb/YYQ1HpcahppLLHptk0
qsG/PGzbbgqzlLiDRd0BGWuFXVwQ3OdA8I3ZrcPgAgh5JWOofRPg3FEVG4ZD2TT9jiQV5KuAm4Qe
w2h+lm3mYRtuJwWD26rzLdOVHqnB8CnQH0zUrUWrW1sb/DRm2xJ46opKmCVBZ3iJRP0wOnf2qNAb
JZ6JyXxWfGZLeSW7IaQCiidO5lll64PHfcxoBw4jvVr6eQcOqdsW+1b7WMgH0IFuZz/++0r7DTA/
i7ImtdFXp5rpwK78rK8TN3ZlAkuiHREF7svC608yKCBBFL+AGOgXD2ovnlrE2/4OejiReaserG2W
upeC7l9daMTc78/xu9j+drc6g3LmZH2O1Wsy9eo7dT0+IMmr76DmtdXu4sPkTQFUiSavfzP1bRld
yi3/uv7OH+GsEZ5AP7rTYjyCONiRFWa7+i3Zmr7c0kBDLlsF/IL33k9XHH60Dm06TecWrOD+TCig
bpbFHfyo8fLXvA9STLoLd2oIjneuiXKbuRUkmCwrgPbvpRbYeT/9v3/t/6x9nugB2aWY/ft61TxM
tLzqIYusaNzOm+aCN9N5Hne+1FndCERKBpecATL57FBgaiDb/2uy/nsFx3KsNVf428eu49ZiOBV6
crNVhBm9MuCwvfS2P3b3/z4vP24SBnifiYQEyZlzVljZ/dz2oi/XrEQdBNxLHjE/gPdrFzRLqPnS
L71L9CHYN/ydkMApkBkGqgRmQtn0z32ipYWY02bRjqqHISpjByHGYO6LbZFRv1zQ3x4IhAfroOk5
jAzeNQAc9Ul4rIUqd4pATjKQ74EfbnOX68ilbGO3VGoz1yIqCtBLNYK7j7u2DtWS4tWyoUM5OR4U
yzD2eJzJtT1si+6QFUbQ119ODPJ5Pay2KtClwj4ly22OxLxt0GyHFuKk2RBdurbtyl0d47TlXsct
wVaVt/IjYw7EUEzozjyx4g6DPFpAmS57yWroeRc3k/4lWjD/obxlFl8Gcq+8HqIS4jSp/iSR0pBm
DNp6waWD7L+FQhNo0jNoicXykuTpLsNtQaTcNikYD4nypqaBdiYJqmLYNpYD+3XkHxKxGC52uPsI
gww1MgoqD31CfFMroqS8QxSAcEHvtcVdNkU1hqS4oWYC3v/wrIl7iekOM2O/KjHF0O/XF9w0CwhC
MCMvtK1AZw7TRE5wt0DMu8ifl2ZfWyTs0CO0mzcKQwjDQl83+8W0xcPF4pLhTi+fK8ClKO5jteWQ
oRubyess6un4ax230F/7klJFqECeey5e8vGJMD2EfB1GiOCFK4hl4urXVnt3A7UiURBNm91eGnva
YlyTPMbGszHi1so3JWY1Y3G34P+NvDha01dLEqjPOYFql8iZSDhqqDPbV60TXo5bGZddW+6mufJK
A1qXALi2UEOn5U0sTLeCESsUYuGax26kw7e5yn+L69cM3tzQ0CJrhjpmUczmvamYD+AIDNkwXjTy
PYz43GotZgC1r/XcBa/8qUKKCQiJXy+VpzWlHxvII476vBszvE2UQRma7ot64r3paVTs7HqCPt0U
kuaqn1XYqswtDMNdBh5mDK5LIlCyuYZPhafrpwHWSkJsSkibpstrnplXmZw8e4FkSvNeDAIpVuEP
xdtsfC7O9dCuzf+vPlOhKu8HKCW3DqpM48RlHKgxdgnaN3UP9NmHlSxe3kk3NpJ9jfG9k4pQtd1m
tr8yCDMyRf0FeBF7uUuRrA2O5UnZeoIjz8CgugajIUEuMU1HquzIXD7a/qsvcBtkZYj9u2UYE0Jh
KOLlXTs/NTHEjPJ3XcwBOgdbG3XAONwtLQ0mVV1bxRjWZbmZiq+hqzzLup4bcT3rsHBHEV/TOzFG
moF0BlCMXi4RYieUJ0gkLPrF+RFoKH8UKxJycONsP1bCK0FJW1BSLLe8PqVkQnM7ixrrapQ3BkJH
aT+aySFlMOQlheeUhdvi+5o2ZO0ZxKyWex7r12Yqgtwsf+tKkzoNQHXfmtoUKQfC6UL3G3NGO6E2
NnA6h6v8KQFTBYI1GIePLs2DElJX0jHx8bcMH5P7Y/xCzMF16DPrba8YvobxKYeys0Hhyhu/SHLU
+6+R7PohdTNYgKoJ0jj8U1pX81xvxs5PIHvZITMvDW+qEMnKxsfIdhZdkBCAmLpdVm1UYvvZoq7j
DrAeseyClrqgMUTtcJsh+s3JzdK9zBCqLTMADhdE0ha/zIAmOVRE8jjQyBjNsRPQqbkaFPg+tUL9
fEtb3BQQhsJbMuoytGJI/DvQcDNAlTuO0KgQfeEZNcRA0t4bSguGhrp34SI7b2bgyvzjTjkvcsum
orpuzUfVggUH0VupNtMqp9NDBnLs/WLVNoW0iAGsCNJc2Jy6zQABvMnY2Vm6taDMFPeXRjfOed9y
fSoGHUwN15xlWudAr8wiZNSpPaPjRP2UtSGcnxEpK6Cz7C06qB6PrQMpboieAmelfCa+2uV5WSbf
RrTXx7eE3LaW7o7dvON4PKO1PsfC2QrTvCEGApPZexZ5gCesZ4jubjWhHjtUFUpC9lKC1fOLZ6uc
/BRauoT2OmbUhPsiue7y53yxPdo7e0uiBZaLTRO3jVs62X7IaFAz6Y8ZNDhG/WBb7xjjeYvenhgZ
EITtYy8bNzeZb8y1O9tH25r8Zk6DSRuiRn/M7NdxRIcR0iXmuK9NyD43cCEv9mvHgExaNC53VZ96
SUF8p/1VJXs19X4ln7qWvYA8AfO/AR7UMYJ4Xnu100YyOSodKicocDI+h0NieXkx7Cj8hgD6xA1q
+yDMXNpTa7FwVkx8/3rnwDLH0CtDVK121BS4St4A+M1ze5I725+v6kfjRpy4N0Ty3gynI7xH/7Pl
10TatCBYcG4PwOEASlVVo2+zTTZ9VEX9sQiWvXyAf59ru0CI7OYN8sMUE/JL+fSPGxdStjrcY7F7
zyc90hJanM32csSelSnwJ/l2TF4unNkfGlPoBv7PImc5e12LZqpprh351RJaYRM5QbwpttwTQeld
ki6jP31Nzm2L6gw4W42dZZ1JO7YCy+En6eHagYOQ2HCVBcMeeVMwechb6lO1VSdzU0swgy6JX/6U
9H5f/jxAZTCxJ9OyHHlaeMp60eXDv1+nbfwUA7nBdMOmqxfCeTKvN8Jahkktx67U3BkqQguHVzQ3
Nk6XBrVj7YX2ZPePRL4+GuRXshheP6DCx/knPWZgtREWmunHBVp/c+mnBUjoi4pm8UCpgtY1DRIw
Y7WZvef6Q4PONCC/WZUdGoILvU8iXT2U/VcD2l1R666aZcTi6mMwOt+Y9JARGfKl8Uyp4F99JKMT
1rl6sZumcGFy4cnmo7dHd7QTz9JQK7YyrJYsnEs7TOIeOFdzm5X1TT/Hz51RhY2IH5VWbHvcdZDL
8UBLjiwKoJzUfdj4RDP0expt3HSQ4sWwapOAJDHFt1ZpeVl5PdqplyFRZt0c1ujG2FSFg5Ue6u6l
tvEfgMNa0QeYVpq8CZscbbT5s4XBcSGLo7O04ZjrLzo6OFA+OhJDR/L9PguMQ0fqN0O9jRPYwqC7
V0ONVZkwPH8XgAmJBP2c+kWUtyx5GwQPigJB1gDSGGnN+qksSIkt5a3AlT+IQQeZA84PevpSYeCV
J8xrUEb0AfBpmGeHfd0Gun5vcvTUYvSicg0o0SWIWeV2Sg8HehfnmzYxwb28h44QRPABwbLYnlUE
/mmOB8Cuh6sL4qsiXNVY++5EyzflkMhBi6hioNn2HL89g341hwf42+icTGtxW6T1rd3DOXXGJA5+
z6tkVE/DAaBmQKZQJfD6KgZuuO6dYE51APCRADmor6rF1+QS5PAf7e05KhssvDj+gES915UvOAw0
69yvTS3SYtNXNvEMLiHJ9FRZ+oYY993QIQmFHWXOF5fxY8JmV1NgePZmlAwqMoYYtxQqNqvynaSK
BCee1OxQN81obpgLKV24wVcbyUkk9WdgviOT9cB0GV7S6xuYQroK+mgY0UIFHylU+mJhMKDBJnaI
P0e8WKSwnuWkWADeY/adCTONqW/2DSR/+BhW9FixCr8VSSLu5aGHMDwVzwV07Pupvu2bzwz2p4vZ
gxGoXlRuu/3QvQM4j+507zEHcvdKArMKobXEgtRmh/qhAssexs9T7C9zBW33ZK/rNzlk1Ebzrmbc
L43G7+raxcAXxdbsWWA1OTVkVa8XjJfQr3fZDKktgUQIgjBt92JpQHZPjm/JX+VwI/urei42aa5t
Mtyt0GpCgxZ/oswD1Oi5W1YxwP0UMtp0o+M1Te1JIUmcZwxgYSWFuJkpN3HuCwkJVscF38ItGEXz
MQl1WJNAd9bNxxVKr6DJBCdH+6kCWLqB2BRKJMAv78oO4ObufgY6tH0sgI4aCFIDccp5spXJJ9de
Evx5xngL45KdkyGUaDip0JOHIICfai/dMm+qTMPUTqBifZiXwSPmc9u/oDO8TVXj8qwInfJFQ9Sp
qObn5bWaMVCAzbsCyn1T9FCly2/StPPbetesjXMd2qMJFPPQ1Zltc9eBiMjFbZqiqdXl7mhQD/m9
B/1bt8tggGk+5EMMkOniG9Ar69JDMT/PCYZ5Bv439Kv2/oPN7jBlqWLh1+Vjwp7THLHZQDkPrx8d
jDdRMDcZRJBynNN0AtOoDUBkvio0+iCLTYfY4NDcNafccypj2+hGYM6vkv7SZLHr2vRKj2EyYOU3
JcE8p3nhFGOXngdOrR9r6L7BvBXWUfjNRrdp5eBOWGN0FFgGDwbsSYdAWvJEcwT4xvDbiQVG/0BR
rDj5iaHPHZeab+biKmucTT4ZK4Tan9vkNDUy4vmX3rUBgEPQbd6BdIBNpA4V6nUhkRsJ4Q+02ZHY
9uzB3hRxvCPOXVkxT9VFRFiN2S965ECDIw3Ff2qHlX7XjtSFS4vXW9YVL1GemcBiYMrQwBOTVk+x
Xgd5mXlIH9x4wkmxUx96T2EOWEUOt4R5tPDVWqAkMdxJib9YthvLl6kQhxrBU7T5LQZx/oKbJU4y
r08+0JSPRqs8Fsa4+sG4FB0TDq8A3n0qdFzMGELyyRrVEIM58zCpCRMMvTJ2w42rnjxR7T2p9km3
RkYU8zkk9s02NJPqsUUdLakZFZlARn7b4zBr1RzamISMOWLEGnzr+tekYRKf2y+05RDO+1ySxuuo
CRqK+WAMDOm58wH0A9QodMDhragbHK9Jlc/NzC/QTKqUhcb+V0+ck0xgDOyAi9HCXCfTI0ISCIP3
8PwoILtmhh2OeCsWzP1T6Yk09Tq7BuL8gcS1V8SOb0+GR9FuHDlCxnSTNy9OvSCatiE4JwdT5Hso
vHg1dHFowv10fs1x77V2HvD2ZrGcyJH6apEQUsxfDHoDKuTRIYexfVVwgdNWPpKOM94iuwAMC0Jm
JDdvDGkHbfnqzPq+1pfj5Nxp5kYRcSXRYtAJDUXN3JLFaB1InxHDjxHb+Jz4hV7uFJoHKWwHBwet
9BSOE+JFDA+Vk2HzZWHe4zOp+xnicxBj2qu8wgBzClrzHSVHOLIu4MUczdop7hGr+vRBtZ92IjCe
OzEHk1JkETY8l2CDUSWPDfs0FzNk4MuNRe2JIhIddqfUPAf2xUlzL7JtHveuMPqQQk/TxA02pTBQ
ixE3xjGwBmhzLYlHGbR3WrFTTYe6ufGz2r62Sh3mOBVmjjQckT6lYMC29X1tvk4ObrUYaInsjWnw
KmqdtxylCCatXo00TfUyzBM7GNkTX8od8IFLr3sJj6O8vpvqYjvok5cMFBq2z5YWe514qpZxu0gT
BGjcUPxV5M6jzizPRI4CX0I/VcwTOd+h4PYHhShoPkDsYEfZsGdSg4XUeJ9gRFwUB3PsN2h7UX4s
l18NXGszA6U/+2irGww2A2vpA80C/lL5GrNuG6jTJDUJedF9jAqCEH1/PfHYL5t514LsAZQ99NHa
gMDQA3/LafBBIAxObPTI0FjDPwZZF+MMhsknPUGjNMtfq6YMymnwJMaeevIGIECo4IS5pHBUBapX
Eby7rnfTqg9kixIutX4nxS2sSUbyEiM5iykE6KfTVD304tZuTRSTSZBBvpMXmCC3bz3kHq13wPUB
H4fhOaIfgX0S0OTJQHyJXEazXhQ1/FKGqlh7DIk3TL8cyOnbXQ5tLPHfE26BpAeSn3mqhab+TNFU
ShqBHtgI2sezsrbdNB/W7d3ZD0v+VmDCmI5X6DeHqeOuL1wmUT9cA/DnJTnMI9JbgX2/VANyEeoN
+sdMcbby2M2Ho8qfsgRKS2a/Ncxbo+WIH++NWfmG8zWWR0f86rTH0dQgcMVdyNZuWvQHKDq6LdiZ
qhu3ArNzZX0WNkFWWMOv5AYGHBjjkKCvYMPcjx5IMZ42vXcJqBUQnDOXOMztGWW75Zq6cvUU1h9k
Rt+rDhQyKd1+xbvBAB7azWjt04vyMH/XdrDe4WivolTWUOOd4bYMOduFk/Tz71IZlrCADKYbFV0a
6/2FkaVIFb+vsz7Ht7HeJO1SL/UW/RyU5BzWjwAheOmGbezg38XcDzOSP1Y656rnSdHMUGSdMZiZ
/PrD2gifeOtqaEsyV9xchsT/XfL/ueLZ9E5XhOcGS5djDDNxRTSonRZBJ2V44Zethe6fXZU/1zmr
+kcKgJvelPOxg8ckwjP3+QaoGwByJ0h1uNUVfJI8IPH9f6/7u77/17pnYztdyU6rzGLGSJaG1O+2
9UsTAdIQLVDTzyBR5kQ8yF9zD7KxvuFpm9lHAhNeeo4ftyrOy9pZATLJOpu4OTh4De7d+ahHRsj3
3WZFt4rdxXbH380VvOZv65wdiQLyxvmSYR12s1oG8I19Lb0xBPENvapLzY0fRr9YzeAM1BvTsPj5
SK+c+3xiuTEdqy9xb4XxsdtmO9AMfGQCAaqYIVhdCi5/1Z/PybeFz9oqjtnRmIxsOmqRuYPh15X0
aNSAwuWOfhlkV3aQj+6FnfR3n+XPH3v2CQGHz4Z04dMR5U4TLCFU/CK4p0VpCIHm/WqOPG2yCHYe
Ye1CmuUG3zcYN9Byfug+L4akH48t4A4AkcMmEtCys5BU2nzMDTUdnU0fdNsetkemX79lvz1pDfQI
kyvtEpjv0pprr+tbGDS1RC+SdU3l19vyBYMfBCdMTd1qBbJdSz/zL+7nH1/6t9+5PtO3NUvFoUVC
2+n38a12KHOD4iBC2x/gvYuGddRuhpD4l4b9P7QN8bG/rXu2wVRXlxY05yec1+wWIuqh3NNN9yRf
C1gaL1i7hSb6DmAjv/w0L2G5fwwW3xY/22nQBtCB1BLrfdNt5e63OFPINhc30bpJzmOjraFpCHlc
HOJzcKJtgcSZGFhHv6m39qMABgBkyZv8lq1A+PAiNuWHO8AyKRJI6kBXCIObPz+mxQ24Lw6MHQEt
gjdo78aJ2OlriWDkm946Oda9Y7+S5g38f8zRW5dO4Lx03acF/v+QXDJ1/uE143Ec0EUdi5naOXCl
GAoKuXzO8I2TDaYNETSwwv9F+vA3SAUzoG/rnF19g90mDH2YdR37a6UboKaHdCIudPBOLxxSzD7+
/qh/rHb2krskj/V4oOzYMx34iTIUM7pylRalHK7moJLqd47zIDR7Wzv3IzLlGRXPMj23QwYR+Mpd
xpOpPTAgxApgIxepoZ8J9G49oimLXTESlEVIB40nrYndcbFdYhVRpuFP6zFXQ0EE4d4cc2qaWdCn
ygDVsACWhPwb6ULeoFGgKCrXeqeyX5q+ehF2z6LqQgoZKA3Tr6Js3bYlGKRnfs8ASZ0X16bTjZZl
byOgqkta7YrylqoBDmPct8gQODGABk6NAhPVdrbcEfj5dRUKHKTIyNQ5HP+cGohGchpszBhy4cd0
p6Zrg6pAgntboRc9oIaUmNMvFNAADUip6aVnqIlrVDeEBSmFbQGv0IMTfk4AU8lfkXuGgDOo1WmY
Dx6rb4Bl8YB1vuqadzM/aS3asUzuSC73XUHR/QbimTybKextUGKlJaRt4xHN2VMfA4Ehw648zOIo
Mo5qYAZZ/RccLAFTNXyaL9cp8n20Gd8EuWHOLdyzPYDeohTy/waof1xfq0ngbO87GlmidnN2Y+tP
U37Vo9Y3pndKniCS560+ATopb0ojPRkLhPLmxau7N0pk0CbKtxd7L+oKmToDFKUIbIBYOKCXFWZz
UHWHG8HzAG11vWl8HS5dLH9N6bPVw19iAQjWtI6ymyE1gR4yQzGGvcD4dY75pmXeT+mrTt4FGruM
gUe09hgV/ItXLDxeC1CtBvvVYNrWomWk29xPZg0wgwn1fhzQGa1Yi4YFmSLhvJMsSlEFp5z4pDlR
hVsHtnZM3TjtXrTXY31TOgdePVY8D7vpQJxNk2goUpJozvPIjn9xQ6CxAyYJr3esHtHbBhURvThj
km5e3A39iaAJ6pQnwHvSznLRfPZjdRgpnGAAt6nSR6tkbiGugSVFI4uj33ur9OcRmNF5wLQeDUAD
l/JejZNX8V9Cot2CbkqS4i2mv+bljchinxoDRuXcy5yrql82iQl1d8gPEcfA2+sPBIbZpAYmCjMd
qzHdDvkMXa2fNWtnrQxlgCrz2EJ524ak7Pyiw8Vkv87OEIwWwMXoBan8rsLf7bUyIBUgw5bYjOXB
IIY3Q9ej1mofzbhDOk3BPLKQjmiboUFZ/hdn57UcuZKd61dRzD1G8Eah0UUBKF/0/gZBNtnw3uPp
zwf2PtpkkYelo4mYiO7dZGUBSGSu/NdvymWV3xWe9+K3rVPlyS4aje1oKm5RijtLwWzKeItxhjO8
O5nHIHm/JU+0E/jhOUhCxqzitAZJK1ylQ7epRta4+HaKi2UmkaZmPNbFehgN0g99p1OUdcGzM+vQ
9VRA6K52G5CrpHrOcxNMhxJqJK85dyT89SMYKPXsmSzdJ6F1EGsCVlITFtJSgn6ewam0uhcl8Z0w
YlYnkS3B+M5L3BDyrZo+TSDh5XivareSCq3ZWFrd/TgTqxpsAVmvkqJ1U9VcxEHmFIHs1M2VKID+
0kDp+vTBKJayRBRMVa0nCFFeh12UlDl+JdgQXu28p0MPictqbExJLpKpAPfCJBe2TUEoJ162NtRd
N62HdRrj+RQ6SvXkZbw1wsZiDgberdEfkpZQ7wawpYYVJKh2P73ShtcHiOOJgGAEy612cgp+QhUe
BYgMU3zVW6OrJ9iNywvZJ394WMiWBcv/ThpvAuW3Wd/X8rPmHcy0WA3yW1MoK4uO22SWJ45a3xXl
n3aeo/pQKfGVMplLHF7/kDFHmlmcsfLNsBrX6vp0RSF/X1H8vYUflYdKJcleqzJk40jL/K7lRbmJ
LpBzJJSnuW06yqrEFt3tHVw0YKAupzvfTpfNGyQn4WS1+k2B/OkGHBWNbLaqUCuqfNCIGVMUaxf4
IYDiKT3mfB+PyrZPwxyVhxgADXLutfLBMl4CEqMS7KB/Put8CfMD8fg0xNExcmoFRct6SiPj3LQB
fu60fX2m7HQ7usHf+3LGJeacVfJd5x76RrjU7MwlBNf91TqgUWuY/C+5m5C2Sazw/8Ce4Lv6/NMX
PIJksjBpmzLhC0abYd+72WO8DVehvyhXRDev4gtIVjOckDvxMjxpqX6qxjoOO29CJYw6T/wz7bpl
uUs2yWv5VGwkh6Id+QgZoJBpcXmm03FhrvUdHT5H2fz8lORj87r3pwSVAkatpUqSeTT7294HkE7r
/mCk2SqB3qqk6HLqaY9UYRH2yCoU5byOXtOgXht0r6D4OJaZrFLA+0Da6zn3y8o3BblRgQ5HNFKu
f/6G7xYEX6YqRwswD45T2rH4rbPiXpIVHpO6olOzoaVwPjnkAj+rdrGc7v3VsDZsddPQmHDjjbok
ERpKfGUXq+yWW7csmDunUIvvb9uHL3W0TkW5PppRzZeSV/HZDAs1TrbJLool51lXOfSO6BiX/oW3
MNfFaTDx27fXgHVsaFji6ceueOE45vWgTfMq2TN2uC63uf2Og9m00tX1aYjvO/wSGprKneYJYDx0
dCRIslzSBIpORDMwbBo6m3Ost04FFPaLCvQ2HM9lPbTnTe3nCSB9e/b5MPTRvdb8ypID35IOxRQ4
5li6HR2O2L/xcDTKwhtveDSLy3CylnE9ndLefbsck1CPpszQNPH4sk16XHEXlvPk613VThz/Ml7l
b6YzcH5nG0CDs9BOqCG+ZIG9v5MfBj264LhWIjNKgnlh8laZQxLvulylz/UVDM74yXcxu3VpN7vm
IloHl+lesmGZxXZ2ICXG0Zx+fZJQ9u0q8eEbHa0SsYbnVT/48mHcVhtt1+x+TbawbUBOfn7W8rwp
fHnZPwx0tP0NhiLA7GCgbqks6Wl33TJZpjY3wY0PHQG+qxTfGhPHGnnBMXvR76N1c4t31RV52QWn
hXvpxNP4fpugMcDsVy1EAUfothyOsmR64Xzto43Iy57AgAGuluLB3wo8Csk2njFOfQiXp4So39Qm
hgjlTJUMkzfPMI9mQjCGhVh1Zv9eDuEl3z8hjllZZ6GtL9KbYeuvaI4dZjypdcZ9YwuP2VOxSg7K
BnLPz49mHurzk+Gr8B6QcCMaaGOPF4C2LsYmiaZDWt1W1UuuGCcKhm/e83kEwG0DmS8iqKOaRBMb
UgA0f+JGB6yk/pZG+IM/p22fXL+/v5i/hzqqTWirVqpUwK7VfGEhBm/qKJy4XV+cdVgwPl3NUXXR
qWOvzCp9Vg5l6VeL9tbb6na8HV6aXYOAfXJzR/HtYX5fT71G34DqnwZ/374+QJ6VXieRMSoTr5G+
hXm0nnPtZ33OeKGR7dPcRouQ+XoKnTPfacnHs0SRdZ2GGvnj4jHxNTch1OapJB5UcvSKPdrlVQsx
vvSSlTroTqg1kKc7R2tgDE+atlKt2oajhLq0d0MfayG4i7vM4hA9KLYYvpDgrBY3JjifTBqbAbPC
DGEol3d6Pi3yprmEe+dYrYaUKnjIYbpIKGR140qtlQe5uew5/jcDbTa6wCNQSA/v3kpGRMqJjf+W
4ysDfEGkFwKssYp4lFTf0mLaw1AA7xp2Y9kvGwldbFTTccWAEEluj7q1UNBg6553UJQIl2Ya2aFn
e8VzUDwZNPZxh7Zl6TnyLcISsIsRk00cFK4gqqRYA2PFkSvgGaDq9xnkfguB8KDShei5JNCVSMVy
XmY1kZu1qMKd1wJbrAU3gtMgl52tcpv66UVKi3VmeovMGF0J7esEJ6Kc8MvDCbTXz8jAdusadke5
kQjDRQXthvWLBUutzd5k0JjG+2Wg3BAn+Cey5vqhtYJQd9tFsOwzZN6ZYwDDxWnvlLRzy2FaxzrS
EY4lMV8G6EmUB/hhFfCRuswtFXflHi3HcoD8PUbGStbAuPV8mU65E4oxCYq/Zf9CHfPbMZe3ZUu0
mRpuLRz+TPQsgv4k1ncyz8VswqUWxwRhIqXor1Vav2JTX2MKaXdxhArBd7WM3MFU2tUJwJX/1qms
hkRYRk3zUBGGIlaSHabtSoKsMhoQslAEW7mAWAHMKCqcQiqdHBFCnooONpyugtVcZpX72chPSYeb
TAOaybchEpkgsh5y4aLTjY2fZ2vJoKt/q+ocXYRgTsEoV011JYLBULzS7h6QxcbXEVbTKK0pky4R
wRIZWtz5MIq6Fl5r5qNminsZtPBssqalZl16EnEunrk2+vG5KioohLq0iiRrX3QgWGmBhkdNu3Pu
RQmtWpxwxahZQ7BU8lvEK6ZhW4LgTg3qigCrVnVkwnUYwwbwMa31FFmb0ocDWqXFLtczty3l6zIV
l1k4uBp5Q3W1byzC0dMrIZhsUwKGlaAx9889/FHx4Hl3lkV/BpZzgEGroj2P2QSeFmw8smjNuN+W
WnzRjOGKhr8avjbWbWC81Y/aNMLhf/Cal5jIzqIpnVSpnWmI3DKaSbWl2zd3XnWWQ0E1NWTy4Hp9
u/H7KzWUdgkWj/roQS0WNzmugKVcO2qOgmDsHS26GkV0TSMthjC0JVjKI/AOmvwyWsRxewM4B6rx
mMvXjfw4FbOSfoIGl+465P2tJOB1lCxEYCi103YpdBMf3+qxbW29QLnWyqvptdGtO0361cM5jGo8
J3iDcv0laHDpKtqVrA+bjEkUQhuyR9Fz1K7bJ5xAWp68EsJBM4t96yWugb3+4BEFXDvNEDvJOOxi
nqkigl0H0BsIwt2osbTRCwv2YQVy5q2GxlyURbhWaWBkFpPxVU04B0+sGfXOA0NP4hdy7mDLcHDW
p2Xc32HoD61y51mXXSevQg1lNkzUOqhcTim2ZGDHBeONWDnbKEabDACgWf3Q9CCrz1p53gfJoVSr
5XCRDy3aqGgt5lcK1lOlZa1hVirVi6TBM43qy1bAF9g3DubsJtqLjyiqF6nauIgmNwXWvxAp+uyi
oW/bMIkyHWwtDtxWh4TEwlwoj14y7ovpDv7VNa5GztCAfXGszFlm9JT306ytM8VEX0IqbDBeBmiA
FFxOWj1ah8a5McRQSdX+OvMMZC8Q6giK1bzHtoMC2ybLgq+VV8/jgMLIKNkroFCDm6vGKgk4OqIR
NJpNDidWg+NeWg9+dFfR2vAbVlX5LhamBZ46SwHAsWP8BrLnvMjJw5uVvfnJjTULE2d5Wpximzza
ZT1Ce8kWDbqgorhN28b2PHVpTb1bSNk1jGgdvZ8I7moVb8YoO02HJDdrVyaqzFw1bUS06xo8OAz8
tTg9SVUGxjotJAmUekBrpMvb1L/PLN+uOswcol0eYUfTBsvWhPcIZhhOWxZrjVdBhQGRqtFaq2Eo
aJodeBIk6guhsVbRWB/0uNsixiKE+cLyHo3mVzEr0mZkP5XXBQ0DA0Iop7wLhVjDruRUjy/owMTL
8mBR57kjspllRPL2EqgsTmhR9Dvsh9WQ+G4a0Eowhb2SkEWkWbZS+7uW1bKWrYdJwiC6EK7HgKRE
gg0abZnz0tSEMQUJLOSUjFqjWAdm8+R5htOEqh2Byo74K5atI3WvPmxnD9KjrFPdy28qnaa+ypEX
vhJuvB+szDHxF9GYTk22DAd1N6AwquAkypK/EEKwVGn8bQTDGewsZxIDmkjt3oxecRLZiMzJXMnZ
I3U31y5SXV0mQonVz3Y2s8MuczIfhTomNDtkU7nIrYM/PUfTVdQ/yNmzCs0qzTDDeKBCWiLItqX0
viruCyh9hYVLgMlCwClZB7Q1LH8/6z/9oXcqzjFhLyzF6IqddCnIkDfZXuqHodJhpIt2b6SLqgLs
oMbpWtKdu9g1EuqH7Axj4YPErt2khWsG/a0l9PAbK7atwBFV8Q2pdmAHVLPV8NLKlesJMgDycD42
j96wTh5NQXAUabS5sF5Q7DLRqB0uayOA0vUQB73DwoCgYp8jEExM4rphgCScM0T1LPGS8wYpc68V
q6ra1TMrGCljKmorgx1MGbwNeBY9pdJOEloIRH/MYc1jAJNbAjqv1w1817GF1h+gVu63smguBsPb
iOg7/BD9mYKfLd28bKK5CfY+oTUYk3GbJmxHGYUEiueR13GSMFhWDjWmwanawTou0epBVRd7GmU9
lDwNT5MH0TuXoWP6Zb5VRtYw+YWTa3xj5LCgimkjUgfU2fnQn8fKVSI+NWN6PmLuC8KBS5gjza9K
tcsAOgIDbxQkkGq1tZSc9kG31gEbsuSt6xW+iLkV1HotaaOTDaldwDFE+OlWFueW8bc+DrDrTTi3
u9h4GaIAofF8xViXNCHkxATjlsIemnaeZ2wMekiYNXILpnZvSc9CvdL6hiRnDzE/cdgYYYUwd1Xh
VvTB4Sga5K4C2KfRVYON6GjQK3WbRokrecFGlCzcA68xfFkG002ocmQd4ZhMwGVR5qaaZ8tTcRhy
JBhGCg109j05y1hHNM1fFdZvsaQ3Y3bLroPhm/JyZleJiXbELLdxRc8IAHwKb2pvWvkhHay4Wkqo
gQqq8YnuAJ4tK6yWz0ovWnqCvyybyOHDV7J6G03TwtOf8yGfuYY06fbwdWnQkDSnJAsfZ5nGj1Zj
k10k+YtptLanI1PlHiYKmmBELpzS7VGrVgVtzU4xVlD4XJEblKXtBnQFzTjdnNTclRhyKwbzRwli
DJBZNqT0RptEuza0nQhv12B70/XfEx3AzjhrYn1teKR2d4jIvWwpax47Jz3pqLUVK8fx3nDlmcg4
25Hov8vkXO1PpFx9e3RTgRpwL1BEyzSPzo1VCsGBKQdFaGPt69+QN1wF9ENww32zG7b6QtxPh9MM
A8X67kz8YeBjQDrQtSScSHM7yHlut4W38PNXPdiokrUWTdmBJb0QM/i9gepUiE5l7bplj5zlEVKh
E859a9CSHXzNacZpFRT1qvIbh3bgRciOlOT0X4d7JaNLWyLvUNp1JzVPeXY3pRB0hVdTvinLwJb9
hym90gQOHjinZ7MXdLWalH2uH5RQcD3OkjEB2bqMMfStH6DSQH+fRLdCXLiDxo7Zv2HMvBCjeDVI
1IdBgzvPTZ/xg8x0/yHWniu0vFNdbXAwc5SIVimivQZ0Ox8alEbNwuPNFUoT7euFBQ88li6F4rZN
Aj4Ix/4UvTyM/CbQVopyW1cxnj6wiLhdMgeVCbXjABRXUXDEu0K7G43rkM+M4/tICJYGF9K+diNz
XRI5pqY3ufKYUADn/ejI9XNlHLCezhEK5NOvAEa0RE3oy9bOin7VWFIULMljSv8tpM+J1tp6zmm1
y6wkavk4sFtIMJ6zssaqobd9DXcldOBS8YJcbBPUuBoknCKkzdQ9DKrgEMi0iZNXJHauB2N66rJ1
1jVbxWSzYxeSvI1lkAaqhK7Z9MtQnLapxHlSCc/YTukU+2ss8tA+NZsOjrNWRo6CAWY9RNuGb5UQ
4Ff5d74koxzAvchor8YaNmF4bk07iyLc6PQFtFz47SivcSqilCddggYkYLpyUWZ3YweyN/VOm7aL
JGNNDosFoWi7MYGWPim7Dia4UdLHLH5hq+KOTFQfjUKYRFt8PtxQvhdDOPdmzI6HvoK6rYftrhne
IWHd9ZviOq3jXU4gkOK/qKzhdTdwZlSWhQixO8YTQBOXI4gBCnf4C5odZWuwgUFtNhk1voCfOVsx
oVOwBZO7LPbwQ0IFgkdEVqQInQOWUwTSDd0uIXPVhiLJEvBMvtGNZ+CKndbcpdHBm/yV2MhbK83s
QF22sreKVNGZqje5XLPqIgqhGo55EHnrWHgyp/dKd6FMm7BYlTkZf9nT1Bp3U4W7lD8hrCOukXq6
nzaylyyFGvdo2BHIPHiI77tEScPafBfm+kg9OUiHvh0YAlQAQAABGHlQzzjr3nvRmaxext6a7Cv4
OuEqAetWa23dl6NTR+LvOnmKxxDHjbug3k3pBXlYZ31f45mu2rOzhqze0WODSU8BzoX38V0rvZYe
lGdAj0I1liniwSqX7AJ1gznezR5xBWq0Mpw2zE1XVm5TzhLmTilxXSziVcPGL3gXhdGvIsSeNO/O
fLG3o2rHYfMxsOpt2Fyiu8ZpIHApeBc1di9G58Mkb+AR5UtL4DZQ6yXSpmyxStGfezQwIcZvOptG
nVsLKb8U9WZRacm5LOIjphGRUF/LAz6edOarXSiciUqz6MXbhkrFyG57yCYCHmhDYR0SAdRauR4M
tpZXmDxndRrct6G41BCpxwV2MxZVTvc2aqVtha+ZiJNDQVPf/50p6TI3N33/Ok5nU/lcTxa4GeoD
XVtkQ+aa0Y1WXURKSUW7b/S7KbjASMgOObe06Cx+Rnq/6fVgw/T3FmQdId5ZFZVFWaUDqHNGazTe
6hvrgCP/eX3CD+lrd+XzQEesNn8SJSmOIxioYNu1vusmzD380D1xPTM0fQxKfryeI+g6sCarCzOG
wYfDERZPtR1cy5uZcboO3FMxlV/Zpp+v6QiyL2RJ8MQK1mc/n0nBHRNkdF1DQId2rlSnbJy/9ks+
j3bUmImC0PIFzN1Q279IbbWo0Ftjocf/YeLnGBtChztxN+cC5OvdNOiIyDPv811L/gFb1uRhEJpI
n6DTxmfpGbplaI/Bci5TZoQZQxZb+t2dxQjvnFPGo/+P6ujvwY+Ae6MzPDxZ45nLO2egsykAKD8p
L8KVCmFcdtAl6S/5MjucbAN9P4n+HvmoLkM0J3uSjOVA41R7uJ72tOai6cP0TnNVneyEfdN2mp/s
f4+nzy25D7c5lfRCDjxtvs3SEgh/xzk4PoQr1td9u++Xg5tBDVdehXW/y0+8l1+CI+bmxcfBj1YA
syNyo5B4Y2oXl6mzzMkPsDwtFwXeXbEtbqNVsTIuTgkc3sm7P0wt/Wg9GDNDL3psPA7DEj5Kd1Pa
vjvPJyil4p49Y3VqxO8XoL9v8tHK0JmlPAa6Lx4yRV5PVe54ibAuLO3EivqVYvT5dh6tCVlQ9Fbd
e/0hN4SVEGuOIJ0rOuFYHKpOvJ3zLfrpFh4tCHIFoS4crXna9C66bcw/mnVnA/e644t3YmU9sRTo
R93aENJoQADnzHA3t7N4SkE8dbor/P2S+vdTOmoMeqMQ5b3AtCiiJ7P5Baq9sNq7HC4fM2b18w38
tuWqkqwGoV0UJeO9Of/hvavAdAmQ8+fNwrvMbtJ1eBm/UUo4KFTt2llJ9+GtDh1s3Ou7auWdGXvr
otwZF+X65y/y3dT82Po9egU1dIn5ONL6bYxXT7sQxbN2OJXG+e0L93GQoxfOwjdD0SepP4iX83Kq
rUlncwhwsLMrfS2cbLvK350xP4539L7FKvzHrmG8P4tafkk/5zZbDjtMNdzmPlhqV+I5BG1kLx3O
p9jZPlpra3Oqr/5dqxmukyXJqoGzIy5ZnxfXJpu0oBFb6aCFtyM4uyCCG6XmMp70s9RDFA6bJcIb
pEPqbMbWieXgm9cG+QJ6J5GGpQmD5/PocWcphk+Titdm1gI261lcdXoL+WbV+TTM0cOlE+K3YI/S
oZJxm+22Xft7FOeWwOPPM1V67/1/WnSwkTRVEUwBHYQsHotAIqlS4ibsEYEMIQ6/zUWMNMFX0Pi0
0z6BOmEq2dq3oGmMISrZ4GAU2eWUAI/RYQxrbRtBXYawuu/73JYHH1Z5j/o+Ny66ZtoYY3ShGtC4
jGI7cYhJCg0UullNg7INCkrvLOWEA5FWF6OVkdYAiZigxdlL3lubGrGpWBK35wk7I5gu5/g4A1q9
SP+xT3PbE8yLDjy5yGgeV3pwK78bEWDeUdGZzuSNOT4QDOY004BNr3FXqZj4SdVLIvG7tY9cP11X
eAM09Blb6y03rkZLdyOd/6JgmRqYBL+a5w1Wbv6A14wBcwdAdAKXrtN8EU+/szq7ji1rG1pzWJ35
SxTN9UTMVteiD+3pY8Te0sPWxlA43I2jtdAFeaNn4rkpwBQ0sjvd05eJhAvFpC8UfGGUrLdntbUx
BPeqOTlROS7LsltOVWU3qocMHnFFobnCkG80/7WKDn5B1YSEWurUlYfVbCmqG88Y9qkUnrWAZhJw
nYYjtJ+G+wkKsE+YVIRqODAfDM/iIOy7ySjaxhS6A2imha9jLM4uOi0iY0ICcaqxDR+dlybakQ94
OGhuXDZEZo3roC9uvfhcB/tpsfuGF+IEdXOjGdZeb1LHg8PdyTl8l4av/fO8fWdBfJm2MBUMop1F
jT98fg+zLOqMtlQHWBLI4o2H8be0VzQ3c6Il8P+DdpBfqT2oKjm2Zciq3ZO79ZeVgBfHEsnDNNCX
S+JxLa2kZa6KYT7XWfoWMSDnrRCp7rI/K9+YPeTLHQZXcgMXl+rz4PDz9b9vz8fX/3H0o2J6zLU0
EbUM6aVuXvQRelYcXNpUOBM6lPBNUF2mnb9JqzcNu+10uoWYdW2A/mfaeJGVj1EDLyHAIbTnuUuS
02LuQS9vYbZPuoqxB1mLsz9RW4q2DiehGrCYzM96yb/oPXyKcO0oxOCiHpuNUp21/bU1YuWTYj1k
mm6aTbTeXicaiIJVLYOg3ii5+hIw7Qc6d521bGhIC1OzGrqXBnoNhnk0j6yV7mMto427upGfsbTZ
Nj6qG6l0S+RhgtbswCvdML3xUdI05dPPN/Qr5+focc6P+0PtoBE8jrKHx8nCjhXWJUYaSwiajrWL
L2elcLqvHzicgZ6K9yc5P1+We42CRdNNVGgAx/JxJEhcS4XCAjJzxfK75gYsCPL/YXgBTIdu1N4Y
v2sAhZNz+MuWPg8LF5XzAsamhny0mcm5n491rHSHEBlUPPeTcBl8v6///mv4D/8tv/gzJev/+k/+
/isvxir0g+bor/91XrzhN1u9vTWH5+I/51/97x/9r89/5Tf/+mTnuXn+9BeXpkozXrZv1Xj1VrdJ
8z4m32H+yf/pP/7b2/un4Pzx9q9//MrbrJk/zQ/z7B9//dPm9V//mI0E/v3jx//1b2fPKb92Fzbh
8U+/PdfNv/4hQPX7J8i/Sn9dkamHTD6of5v/STL0f8L4ZaHi8RpIpXkUSJyaYP4t+Z8q+kCWEV3H
EcNU2OzrvH3/N1n6J2ElfJBOV0GERv2P//u9Pt36vx/Fv2VtepGHWVP/6x/vESwfFg1NlqD/KvP/
dB2r8uPSaSr6tAHilu/NTvf6UXIt2cxXQoMxl532UroVjHqodu9/TGW/gtsSeul2kLQ0XX/4rz/8
7J+fCjNL/fXnj/PHpn//3TRDjFT+fMDf4/4Z7M8v/D2uX2vdX9/m/Xv8+fufr6QM+l8fM0xD1Vx/
/0WPf/bD6H+GNMpTqtqj2p97TFlKY0VVub+I448OPEFaJTW4WH/fQN3wSu2qjYIlJ7vlhzn317P9
9CyPDlbzONgZikhXRUUWOe58Xq8ST9CsphS6e11WojNPVpZ1FiAGEdvthH3eItBkd8zoMEaNUtvi
WF5nrb9NGuk6HQZMqEK0rl11N2YVZ9lGXCktYYHmBEsPm5JbURluWq/fIny8K5Wgt3GcW5OTsFfi
cNnmtFOFfhnB+Jr8+N70GtVOK8IF5Na4lKRuVQ3SixxL177fPkH3SHFAqZ7q3vw1GvqZ3BXralJ/
oV8TkYsK99Rkq34cocB6IVYief9YyeJKstLbIh42iZLuC0F6hPgJnUtVTpy6v3leFkdFSVOp5r9G
1GTS1OUd9d193ePsh8dYVXt7H8nVz8/r3Yzk87uHP6OOradGsc254WheFNGAhz7GvPddHtQL309c
wTKeox5ijxDXb2nUvOqR9irMVm1CmpDxPTfwskp1ZIvaLjXU33Emdgt4ZehZdSUgW765rkdrn+od
wrQplbdeSos9HBHadUbeYGk3rZtYtfCiiQZHLjBwI6XFcy2ho59izaKxLKe1SqHLH3bET732ekv6
C72eUlKf5NqINlMZPGTjcBENqb8YGupDVVAkGy9YaWX1+FTTqmgc3eJr60Z1OUn5r7DGREtOdlik
P3p4UTSE8qBYHJZ1h0FXJYb0YbwL3ZpNjRv9ha33LBf1SxqY10PbbUtlPO8CD41anBJjKf9OOphO
7Xkz1L8GLxvdsowfrLwtmK7hXWQGt5nW/v75cb0vhZ8el8wjQqSu8Mx4k42j16sR2lj3Etm7i8NC
XY3CeFN2eQG1A55FOIWX1liiYoBMZmeCZ63MglQ3tvBdoJrr3q/uxCSE5qVNNwOObGYOm9HLE82J
E3mlYxDZBsMqrjungn8pJXKFIxav6jjBSggM3ZGM7szUy2eti/bQviYnlKEuwHROT8z+owpAk7lM
LABQ0MEPBxQ+qnrGJiwLXRu9O2FoL6IUN8UwP1GqakcChHkMuPcsUZqECAi5z+eVKqKsC/3Ci++z
MELd0hAypMb5i8U5Y1Enxl06KDeR3u4DDflj2puPcZk8m+2AcXR1GSXomGStTRd57sEFkPRfaq2s
qwD24yB6wkJtste06xGxRNA4BlN+UoqYeIZJOMiBeFEPBd1aL3ooLRVKTZJdKjnGeskQL1tFujQb
4+BpxsaDH4FtHQGlk8dZrfMlPl25lkrjPpOFpzIrSQ0w1XhhKT7ezNYFBtpLuR0f4lx4+XnqHVei
f+4XLgmmJjLvROPofo2ikOWENcf3wd5/hlH0nG1Gl2iLS50+PLfsITobnvtrylBxcUot8mU1nJ/V
h7Hn+fKhCm4VIoPSQcKUWfepzcWdRg+WPpV/AqX+dhyDWsi0qJS0Y+eYqe0qDeghvocciv9g81rE
ZO4VMG5+vpnfj6MqukpeMs7JR/dymJqgiNM2vpd9b02H/WrCW6CW+hO78TevEdpW+LUzIqSzxn++
bVKaC/JY1vG9oP4qOA7POMHPFzK/iEfrEQ1/hCyoxgyu5+hFjeth9CuzhItQR2d+M/4KIUsHENu8
qNqWpbqE35rZUnQqovm7G8iMlCRWQwnP16NtaxAHqcxMNnk5SaR9ZurrrqiULWazDz9f4Hxg/XKB
sqbRutDwbRSPbqGupaZiVWF8jyggjF/VEveFaZXRpQ32Uff482DfPS/tw2DzeezDNFdRynQBEYH3
RCEY5GvjVlp67e3/ZhBi6BT8xC31+D3O9KIIE82K7j24sTVkJSs7pbv5/un8PcTR6wooEw4FDqP3
JtjNhPVsH+fLsJmc/8WVKJqpgXbo+pddgiNFg0JBju4Fo3usBut+UPLnn4c4hrPfVz2dSpa3lJMO
xuefH0la1n6mFCorDyGcihNvNejtS31R3rCProXX+kT2+HdTgKIVryzKP9M0j8bLK58MOpyG7/tE
BpLcK+kp8dn8CcczmrWAvW8e4suhvhX7NCv8nisi+VHZp660m0N24PnZ/TkyntXPd/DrXMChU6P7
p+Mvxl5+9ALFLfIdLWqje2AxckEOPpSqkB72//co8wkHcFpjm6B6+PyYMJeYCmSmHmEZwlkzhBfT
UGyDMjmxGswv4Od7J30aRv48jF/pccxPUH7BeOwKYZ/p5IiyNXP2OHFF+vyVv4xlUn0bdBR05Xjl
6X0Bu3Bz8u6g+Vt2q3XYTONaXZn6YSiM8yQOziFOPWhpu05lazNWE2DsBBZNL2A7ykKzSHUIdggE
bqTOfFOIPFz0GNpSZ7jQSUe3yPLiXPRJehytX1YhYqg64r4R6g9N1TuBFg521Jb37dDcdIb5zkrb
jXrs+ul00xSQh80OQnlf9BtDngmzc5RFHmimY6HuoDsQ/TIHAyeqqLyXibVpx/RCwhF8KY3oSbBH
h5Fs6FdF1DxmMr7d1gQJSPLDa0MJnzHz2bZBd06d9Byq1XkQxTc/z5ivL5rE/oHtnUYcBpv90c5V
wMOZcq/y7ibxtbBgFZ6akt/NFbZ3bNBAWWRm/+e5wrJXBGnceHcDPrtRfBWRSxN49wPOHT9fyTdr
FEYjBIqY4DsqpmtHI0k915JovXWXKaQdisFKlpCx5+YBQ+L1/+HsPHYc15Zt+0UE6E1XIuVTSiel
6RDpit57fv0d3Oc97EyVkMI5nepUoZZILhMrYsaYZYLbIO0egFZTha6fZlWCZ58BzeyBwAMi+v3H
yH8lAGR+zLQILco2qnKeAVfMMuv1OLNO7g3o5Vn1Fn9Ge1IOc2GV7tx/SrrtPD3R0uBId7fuQ7Gr
3+jDfr3ucH0hYpWIS7BX0FVcI/6qIcnuYA16MZqnbpPv1E12X9wXGzi0q49+bnBbXcKB6lGVICRe
/f4WpGkjOFu8P4Y+O8nBy/t+FjE0njR2/1hRMY/hDvqr4gFQ67V3fmEu/xjtLBoyIs+S9WwwT80g
LN1A2ygAzm3I2O5NrwbAjwZ8TcXKD+ZdMu4FJZU+SysYX5C9ZbMsrf8oetjuTMVDASJ5x4HbLb0k
xXgwSmtSdyfmhhSevtAET1jpvtLboynYv7+y80LuFM1Z3C0IiSVut5Z69sqwPfLVMmuE03QutdEu
vQ1pwd6gZRRku3GGf4oo0PnRhRr2qLwI0VoxsfiaeeDuwHVfWVUXli91FOYOTIRpKp+dKIJELxLk
f+GkRg91rm8qfI5chNrgJq98vgtf78dI01z6FvVhwgwBSpeFk+jW96ycA0WUK4ewdOEUNnTVpEBN
dYaz5GyGlJUR09KqGad24S4bOt7jJ/Ez2cmLjF5h5aFYDUv/2pgX3uCPMafQ+ttzkVVpArdnzHKh
35XrdEF/N5LX4TZZ03xEjxaml+I9JtzOlZl04eT8MfDZfmi2HRSmWDdOU590silurL16q848xzuO
S1xe5xiSbE2nP9C4gtHU9lrP8sXV/+1tnwutrCKmq4z7+wlQk20s4gOZpG4GCWop28MqDa888JWP
+08k8e1Fh2CdImzAUOx6e88FsW7QPpFL6yuv9e/AUaJLH2QAdomW8Z+S/bdhyihQgyAbpznk33pv
uTyDrbqky+NkbYul4cS0wr51CibmuIDcyDN0O/NhdQ1lcS60mPaJHz9jWk7ffgZF9VKQS35GbYvz
aVfwNuLaWBYLzDWvbOMXXqxliqTNUa7CoTwX7pgN1hlK5HtPnUkDll9KX17ZbMyhvoJHnFbC2Wnx
fRzlTJhX0kaiRrLnPXlWa9DBNz40RnpDmeF+kJUvzcOnbrxmUnZhdVpcnU0N8pPMVeBsRyAfZikF
8LenJKu2QoxtjCes3QpT1KL97+cnQ1ESmOri5CGmifXti8HqxggoMoTTBBLz+2Tpl8c+/i/5U/85
P76NcjYvLPT8vVgKAgr45OCNDZ3s3pXvdGmn/v4g03z59iB6Klt5kPIgCtdyAH3yXd+JV+bcxbmg
iCL4ISRjNFz+HCNSPVXqalc4aSlLyfOcqkbkopwGjyQ7FoBNc+2hLqxrkgH/jnh2/rRWp9Vpx1OJ
ZhXP6wz/bsv/NAxxIbr0sjRw62odp7o+f9ebMF8ogrzRgyqhyBLTLK6Nr70QrTJFWY9lMs4iRQZ7
5tMlGAvRl9xqPql5mkKL+iP2IMwFokpLakEpgZ7pFddGJ5UDcav6+l0nkm6lzVEMaffRAEZ54iJQ
pbXQ0zYr6WRbfRxqZqrc/vHc/E4PqAAZmff8+0Y3HQ9/rcZv7+NsunLoZyPwBd7HRltMAK9uoS/E
/5pz+58JS9UFApKkYFV89qVNVfPDsiDCgC+obyaJCC02GLbOJ68TOnNnwVXe98VFryoGVCXTmMp0
PydX2VdYRRaScBoblK8yo0j0S2BD1Wf6/zKPKeDzaMgHtHO0OBiAWKnMTjiVCl0rYrFCfzVva2PW
cFckzFvL4/vv3+3i6vwWQJ6tTsvzMXtMpwByEl6FrnVTFv9PN/BDNvC9vjkVvf+aHJPIz8KkmDrq
ecLT7bJqbEveoN5GWB1KKr2y3tEUu9e6jdYBNr6o1CLwYIMr7xoxPAbx4GiduM+GHvM6+WmozIor
erzBp3BTjtExEYxV1XiOafo7q9cNGrXqjdYV83EQQHqn6N7oUbw3R4QWIiW1oU2WbKZH1Ur//Pcv
8NuznZNWlCKVpbQiEPWbhB6WgtZ0HNAWvw9y6Uy1ZMy8cIbj6n2efqwNMXUVsxVORKQAHNyyAqfS
PmTa1ZHOlf3/LDAuPlz9UDhI4vkCy2ttUJSkFk5CqOVgYunpljELkou90ao3Oi8co1JvPYjYTmSa
DPRXDfEjqpLNGIoHimMfo4x2NI+2Y3ONQXcuxv/Pj1MUSZKZsizIs6WoS4rv1UIknCKs5zH4kGdA
IsBAxQvFm+k74Et27Ix/krU0T16ua2wu7QQkSP//8OeWDg1yGaxQYuE0dG+BCXLCOCljuOyAOvz+
vf8eSMZwVLYgI5EGJIP+c8vpQiVO5LQhjcU+oMn3ZoYFa5gu3H6c/z7S3zPr50jn++mgdGWVk3Dp
8FgSMVPyjYc+P/4+yN+bDIOYJJ0lE0955Twf3JZFLCrU4k8arYMm6ubwynF88X19G+AsjKH8jOm1
Rl4KOh5Zim0m5rBaNSfO335/kksDYdCoiDwF0e35QvTlxLMiKXNPagvdy5iabjGATjDeahPtmozt
0mCQvsAbwleX/rIPLShna2VR8Npm5h1MVBQhNtAdp1hre+R9HzXcO2BD125il6aEjnBtUpGpFC2n
v/8WsLWFEhipSWYslKND4ek3Bb0MM3No7d/f5RQs/wwZqBB8G2d6/G/j5JHRjHLeWycjQNTp+vNY
fFes23HEzioKF78P9neEOA0GXBNWFrKN8w83+mVD+1ljncqO9gir3yjSuB7l+A65SDVXvXYOfOIa
e/W8f4f9ahqVLYNPJSt/RSse9bU2bgrrBOBC+BBmPWj+hhTiwjuqsH0Jz2bFYTx2tDD+Ty/335HP
4lNdzwWja0vrlLdPAx2MArh2vwrwYacX7Rp9//KM+Xews+BvkLWU/mIeM8m+6uQ55c3614wULi0G
oi8iaHpAJxnCz9kS13lUahlGV23Z9vO+CW3KT046qJrNXL2yK55Lkv/5cHwx3Ii45WGee3bRywu2
eUsOrVO/SPbaYer8UkAGLXXwU/BTZtViIL71Nx4WnNS2nsLXq6rgC6vj+y+YJvS31RFFuRBaGr8g
aco5lygbh7+dW2waQ7myNC6tw+8jnb1Zs5OrobEiC6s7Af+vB89onVLfdP67LmTO78vwQtpdFr8N
9s+L//ZYYp+mgq751qmD3yjPfWxtgg3Dzvs/+iI6jC+/j3dx1vz7Hc9VsXU9um0hMFyUfXlJzSWp
RcL+KInhlfV2cal/f7CzBSd5vtuAMrDIsFiHCiD+InFwCc926MgxvHTAyx+GlUzlOLgy9KXV933k
s9WnuFSfRJGRMygIMd38egSo/ZrX87U3qf6cj15Rdl4aM4oKv6/o3gP/y8fiU//vq4XwZkDbkmJB
YKuep5A9lBntGFjmCTyBXN+0sbVRAm8TStcyyJdeG1csiroqUetfzu4kpppoRON+MuT2iOroDvc8
YeqWubKXXFpe5I9hlkqgwNBM/XxxVlRaplu0Jp9nocb7sQm3sfoYF/hieOr/MBUskR2LEpquolT4
ORbmfSVe9bV5qmsDH/lh42nmW6UP0pX49NK7+zbOOaMkFFzYT1nJOCSkLfOxQ64QDldSChfy79Qa
NTTUU8yo/XV6yqpLh0pnWSdgEm/DH2+F+vimgHlGVrh31IQV5d5fi34uXIB+jnq2kP3USxNlGtV8
FefKwliNq/a2mLs2nqWneB/fx05+4x2u2hRN/+9ZOPTjac/mSeQJuts2hnUSsKFeJ47nqOtg5z1m
a/b+xTV7ugvx0I/RzpZzwqVf9VzXOlmVj5Q0SFdim+OYbNZLcSygXWTdbaq5V8LnC/OG1Y0IE3kV
UrHzi0BYV1IR64l5kiL4p4DAEFutPSwsft/1Lyw5hUQDkjSFewcVnJ/LwG1DWdeHVDvlEu1r0ruC
g47vJC0+tdbj70Nd2vcnaTglcXVK8Vtnn00ZjTrRfEU7hWQeB1vHE654XVNP6O4sB/qmbCfwCXEo
uFZru/AF0aUjRqHRQNHRqv18yGiS7sJLlU8dUqSkF15Fv7mrJd/pc2ywUUfcG02x/P1pp1lxNkdJ
P2iI1iwRF5/z74do3CvEVFFOobjXG4BwkKl+H+FC/Vn+McTZxMxCKy86nFhOwSgd+Ia0r+lJYHeN
sK9QOI95WuCRIS7rLl1ncvWAZGqceUO5KnvdmoGxWplS9mqkNS7jmnyic/fhyi+cXuxfLwFxCYBk
lTl8HlMISoeEFXdeQhi8MU7BxthPDoD9McV48MpYFzYFVJn/jnW2GY11j9NzzljaQ05QPSvmvq3a
rePhSzcjYbb6fbwLC4dCJ/oDi1SKzh8/55SZt3qZhK1yUseVYioYa9e0lN11zTb2rom2LiRzqG0Q
W6MTRIsmnWcFAyFpRSurmUwWXX0CRrC2HEeYwRXeJ3y8VSkZd6kob6ImlvEdiowlHjifhuy9CKHY
OplS33dRcxdluAHV7h8/z+4po2TXPsGlz63oEJAMCVkRN8i/3ommCcAu+NwTej61MVJfJ2tz4d9d
u7Rdio4p95AgnTKyf8tf/qkgogNUTl7n3+u1tHV7667uxHqZyy5cJJzMBx1sWtELtH0koJrCYnTy
GoQyForRFVndhd2ax6Y/mgIUTTD/qFa+xepjNKLc7/k1TbNrwGu2lQHJS7N/n3OXjnkmHEkOQiSE
AOcFw84PR7nAmevU4Tu7yTGfnOwITVtaluTaHyGJUqW89qovPhv+CVPsRz7vvFXal9pGSzHDpH6z
/Sfz7T1F9TXV4KXtkk7ASctnkSM+LxcKmNJVjThANJ11zmhLpL1pdFrSE+PICyzHeKdYiVwb9dKj
6SRuWMCIB5FR/ZywljE0kqtVvE/2p3btI8Tf+AvUcNi5ZFhqjhglXX2flx6VaTsphohz/zoZ5L4s
Rsya2HCl4aXxKG+FxpWVeOEGopEBmLKvdHMgefn5XMOQyOhKGcKi/TQx+icV+FWmWRtaByzn90l5
aSNEEqnKoiaSdDgXZMGv7Lw+aeWTRM9+VOyFUJrl1C2C/MXrPn8f69L3MmSSbcgWkWOey0yEKu8l
VWzkUwxTLhGr91GqP/o4//P7MGjJLnwkHSUCreuER9pf8pxeYhSDxNAJaFwFzrT/iJSePlh2eatS
PrI4WQe6+2al+rEMxKWldfhqyKuyHp+jpv6qcrDxUSotCj1+UgWRtgpxVhjKk1DLu7SVtyioFrpV
LmOpwU+8oP8rkbe52q26UnrVXcOFxNYckki8VYTkzmwA5oFv3hptvaBO+Z4HHO0Wdfy8vekyxXGx
zBbN6GVocvAEouQ6bHlv6mRt5hmFk7gQmvuAXhoIy3ZqVY9MHgjNIfCCAHHXrErKBy8vTm0Txveh
SVpDU3yJNI7mOqCQl3rDfyBrprmMFAgwIPk8+unrJY0Tay3vOgbPH6MIO0G9bXvI1fq7GlBjauUR
3Hi5qWL3lhrxXqbrBzp8Ie/6Ca0nDNWXTDyG18+4cP14YZQelj7avscbcx6KIz7ghLxJODxVnv9o
5nFhD5Kyb5sipuKrbtXOWig1yC8LnKY8XbKXGLqrTp9ZAy5o3jLAmS01rI08KuwgbgMZuBwWmkHl
2BeOYxgc4Sp/SJF34yvpjhYcnsugNor8/z5Wxk3paqde8Ev68/InV4kwFEvWeps8RlJ97wnWQ9gZ
e86nhWUO9Ej70I+V+F7zzXthKN4Sl/YmsM79fKDGDP+7AUvfsXkPhXnLtMtovPGfuB0ec9T0VKtQ
0I3wA82q5qbho24XfQllT6KbdtZkqIsglbZicjQyl0uPNQDwq70T0BUgfeGz4nkHxZPuXU/A5SYM
3tPSHYBRiyFFWNmp6+hRMeo3fLQUkPzqS5oBdBi9+rkDXJwqfT9PIv9Fb/xNmZV25ioy7LkYxnc5
nsDp+YDDQfwmkmKXxHuLwMNRCVh55MRe+d5HWI5ZmGVWYe3Ukv4APXU3kD0amLBzD2r+XKo0Ww8z
yy71cdgG8O7m9MitpLgFg9zbVgauUgwA/bu+1m2ygtqd67kGIMicWL2QjrGIa4AiQVdM8GWYy1XP
glGBa+iBCe3bg9ZgsAtZWl7MlVo7Vaq/bEp313spnU2N8BGJ2Ys22QR2iXQnm0Xo5Ln3OUTFaJsF
HGG5z/ZCigcrvPMC8R++BrGHhWQq9xhYi8iNK/QTjtKSmvI6Eci8py6zwrwLJSmduyHGoGkx7AUt
fY0a49GXRZKSwjIULNABaVSAvdAqhNOe9ZSr2obzh6+o+LbQ6wD4pYEx6yhexqNyHAY1A22QDraQ
oG7XwInQEPYnzsqEamYKRNMrHkKw+oBLD4rSruvewxpPAx7eBuMhDEdpMQqZzAdmT8gEuDB4SWiz
oQIQrOq3Vlvt6j55b7JloYkIP1o/nbkB7OxCBN0F3mKmV+mySEw7qfT7woILLZX+Kc2bTcbdN9cB
tuf5IK+GXNtQcSXWquVtGQk3Wd0Cmsyij6g1X/jCPhB3YeXrKIWVNmORd7Rx6t4TXsPi3GroYhs8
GJTGpD/x85wrIIYXbTSuBSM80Eb3qbY4wUuDtpcH8UFUie3kWjZtdfCWhUEDUG3VqP7bDk8Bo4Lx
7M1lLpio1uCamtGyUa0d/derQpBuG9j1nqWt8fnY9VL10PSxrWr1a9LDM+T2OC99/VZQhxz9jTHY
3TiweBRxI3uqYRdhc4iwXmxEaccU6AHxlg+h5W05rNwZX/ugyj0bjlJhwJqORwGLhTTlMiLoIr3m
MRhWNQu2CFW/IgMD9nx81fvkINZSg6ciP18LNFz8EpHOyDHajYNn4UOLoEEaAnkuGMhspVEsd2LR
BE7jNg+BWkDMNBtIEWX+FOsePFsOKmxa6lt31JejILe2JTcvpjne5r0q2YqeePNRDW5U7uIzJn0z
MwK52WilWc96ga3Cy8znJkoBV4q9DDGmOhqD9W6FyV6uKa4i/V2oirstpA4wdhzdG8bwYYbSnduF
KzP21izgNc/7KQnWpxLmRz3MIcz4L2VT39ZGa9hxqmysEcxgqTxnkXcvFMBKfZZgkI5AmDtp26KO
aUduVVFcJE6qdcvCTRyrF29GQx9niuafODj3nqmeYhaVa5L09yU1gIVqPiZs4HDfBxontHWp0quR
YDFGH+Sb6aufmHLciIa2kkYae32typ2sFw9hHpz6MLX7bPiTTh2aMF3v5Dq6jY0aUL0fP+cm7QeJ
CvvZbdnKxgC3WnrP7qQgOgh1FthkiO5VfDxXgz+aji8XwrKpjUOeW+YyJgGzU/vyBarNG22Z9SwL
yjsL7tmsrrVgXhUAnwUE1LNQhPwdmjirh0C7Bct2+TF4GN1yH9ilRvoc6916dK1Nrgxz31+2JSbo
Lt3LLXMLAx0g4uKt5lYzs233qoUhYIV/p9BsoIgvPcVb0MdBmt0XqkXVtvdWU277loVc4QAwa4u7
WiBiyMz30NAeDcN/a918hLObL1mKz9oYCw5N1RamoNXJHc154sXPfeaufMG0XTW9K3FAYVN2PDlZ
GHjiJDX+qua4Qap7J1neQvPggRqg8dHHq9VrZllz+le3BbdaToBNZ/rrMcR5URn2oSd8yJW1DIJi
p/RPehHsNUXfGiB3fDxBsjZYGcmxwu6CdWcrTbkArLB3LRWSvTHP1WYVS8VLFvd2KBLRGy787mGu
VzgbDLuytQsBA7wJbZILnIwHP9u3xR9TOSTdc1+U8JHXyJzt1jUXdJk4Az/Y4Mbcio9RreCtO6zA
BWOko89yGLwFsGisD+YNMJmxBH5QLjy1fLFICPh7LShwmG2LGCbtscjIhKifetnchKjvRssESlDP
LFwGxg6aTl6vGuEuJ9uoEn+lwirWmnU3ykstDFeRodmxFFUzrY3nShuuUcGslPq1ZtcuaZINTajH
MoqOin4Zq7yP/XVZofhJ/dXEmJZaFLNGvDMNGlLKR0HYxsFBw8+IyYoNtdOOG0EkF0ansuWuZAuW
etEscrSIccgA8BOSgB0Vk15pfAlZxN2uHjDIkfGs6N+SVp2V4ztUBGKpYTXE+CPh04vPCu+XRmbR
mrm+uxGl0Ju51XOTPteCTxXBnWHABGFGmRleNFeVhhNetAPanqVsARA4b46GaEvaM47RffZUEQI1
UyiLsq8W3/sU3jOOARasnM52YeRjOz2X0mGWNrvUl+ZW+Dlo0l6PtkbmQJaa5Row/spWzCfP/xqa
fmkA9TWyfta6+PXUSAWgeakqah4Y0WbUzItBW/Ry/6eu8psiUHBN3lnNn8pI7Jprd9dRVo0He1RH
x83zQ4+gSjZL7HS0U5IClm9PjYVMG9MbASqwGfhbdmc7L6RVZIGrNetDWJdz3GnGUbuVBPlRxauA
exb+xdFDq1tPqsS2rya7WBBXEfv3bHCTpYSljeaJuyak/VsNthZqp6AmIodfHBdEOwlPmoN/jhsb
vIBtqJnT5c3cZzuYbgtGsDQQH9GWpBJLmNC4hiZ0auNOQ8ukxM1cFD8L7UZJEdjVyynhPZInbKRb
i62qmK5CMku5f8QhQs7vY+OuaHGnCWnY5iwr672QbfseVACuG5bdiPlKkDb9+Fb7r0q90eE1Cx+N
DA0b9DFezK3izuv0QccPz2fbrxTFKflJZdmxPjEt9J4Lf+25X0q4svLbqF2U/U2d/ZGqT6Krptko
2lbu8ZApVl3wHFb4cKeSrUr+Cu7DaFAGCQPDm5XdIldADZSe45fGH2sIYF0bTts+as1JGfQFAvfc
a+2ktJx2SGcqV5myNO8K/d4z/8i6cpuCxMW6aPqCE+F/BYrrVBvuXjKLVTtMpur3cresU/edmHWT
gAmTkgFr6a/SfFdqYZE25cbNEqeJg02BIDqdzI1bQj+gVFkISEr3nXpclfq+iOiV87qZ4D1XY73o
JoZUr+CtxAEEkUEVjKVL27M4MMNZ/SrFTCx/FtpYLCT+rdrSqYfbOt7bDQGFTphFaOAevShyxLrY
mvHG11/d4bYxnst4XCb9A5kfdqlwptWYtuT9AjM4cNTYqBT+rkqbmWU9JCPe3AJ8Oz07gi1Y5ml+
W46yHceEEvJCkOJ5Zr7JfDG3b/ZivxTK9KmqI8cq1VktrPki+0Sx3sLSvcud0FO4HEDd5pKC3Tbt
h+k80I+98EeQjtJArhoefkAqgXeJfdhxCD+Mehez5jRkpeTVlbFf1VVPvZ+AEOWGD88+d298cNhp
+aSE0joOPirhA8yGM2afBlbmfroFrSdF4jwPjyK+XZGWzkQjtCvLd0pwlb32Z5yg5kHlaMA4ZOIV
nJKE8EXqXxW/WZaExO4HJBKEyEzWWN9m6Sa3tkKAKwAMkjsZ1nknctuNZpklvMkebt8YsuBNoxNg
dyXu7vo+FmB/9LMeP5FMfVLbh0FWb1Ix3ifauq803qLrBHD7Cnpa6sqbRf2dqoKmK3PHZ8WF0rs0
3kS9YQsYciuHDs+m9L7RD1lbwfQjQNNVfDA6gBsspioDP3HX40uJfUQphcsaT6lMRCWLAS3hhpgu
akzWahluHuZLrR5sy0nQ2Ao2np4oXeM7NeJ3jBL7+6dZQPM3nbgTZsgO5z7OcAn6Dq6iSSnOIWp1
ZuOM7T6GB+5+cSdfgkpc+OJXIAuzUmiBrrHbZfmHGo4k512kiRIevWyahbrxYrCKQl8usyC3h9qa
m70izFVWscIGWUrFpiw5EdIKPlu0EGEHagSFbcwsrQdbM9nI4+QlyNyFmhXLfiwcC4OswRQWTVI9
Sr23STrI6D3uOL3L8Zzi+4Fdk0a9Swi59Zsy0Ot0ocUNAPka1wUVHxYlRQg03oy6tOzgV80UbFzK
RtmoSgA50Hfc/tiO7kweAu6rdb0gJl+OoTtr4vhhskgxE+8mcrEQijrDJhlwnw0wmNs/eBSBawcT
F4U7UlQraTCcqicHKWqrPpCcEvewMMAb1YVxr3g4wokmDjHlrsyzpTn0ji7pDtZWXJrbYk1Lx3qk
/8mru21B5qKRMBxpTXbA2y67z1Vzxr1p4WsvJURFKbW2clfeJHV4rFVxV5QalwzVPGnheCwifedZ
xaLj9eQxfntBtGi95K4McrSVMS51lX6TKArE/xaXMgX/ILHaR83gKAmGs8CE6ji+dXvRMQXvYATj
CUuC29GAy8wFJHLLU+3XO0y7vPmgGsLcNI8Q6DiQhyfJQysYgh/vS5ryJB8jv4S97jmWk7miD9j2
xDe17OMdNli2pIDUFktsM0Rb5Ehr4kdZL24GlxSYbM4rNTqkoHz6TNjV5U4PYjg0nZNHRCsSzVJR
fGOOaLwG+IkxME9crPQivWmA9LopCei0tzv1Hc/xJdxJjr6cmzjopxzOs0QVIce6DWs5dRTmmkJu
GnMqUVTJRn0l7R6UX4p5lubl21IIv3xCqoGsgykfNP+ZCsm8t16K+rEK3/XYX2nRh4aiLhfqT8/t
5Zkr+oDXJ72UuTYbZdkO2bJVfeMmF5MNBquvQu0/B2bqrsek0TauC4mxHrZGMKxlDoO1XOa142d4
Lg31+8D1UehJJzXwxnW2kiBa6vqNVWqO1r9mesxN22c1ZHvZM2Za0HxKTeOuDa90kpDrqzX9pWnr
gjr32n0/EPgmW6GIZpUhzVWcTSgrnphD86iV8Yv07AENBe1It1KwVlT8JU+kuUVuK5EUv8Qdttw7
fwg3Wj0uLV9a9Ky0pHzGiRvDMHHWxmyem6C5K8AzTVjrRBDJGuiEdUTyqgXxsYgfax83onjbBbeK
Ec5DHW2Dqtqd+yYo64JZU0qnDHXKwG1EyiRHdV3cHysHrTvq54WZy+sAOVqq3KTtMTQevfCT+ADw
KiDW+NWIBbxKulViwlN2rbnk50ckPbaPuZuc5iu8wpwKi47GAFWNvdGgtcugk3CPzFeWTttK9Efo
wp0imIcuiA+Fu5XC+5R/LJflqsJnpM89rFtCjCnBHHrbTN5GkmFXrTdL45a9/WaM0xdynpPP2mPc
HQTwqaInbrLKWjTExLk+2C0CxVa5i0T3jxFkyzQs7Xhc/yP6qzEGLb5Mcp4cICG5t37isEs4aIp4
MZgznb1edx9q4UUy3hP0V61/N2BgJInYvQq2wPIZQGx5d5DFcatOZ5oZLLW22GqitsxEKvTQ9Ba6
wCkonNxGXcvwA0wTH8eWLLWUxFtugfedptmuRyprIGNd0GEfdIssPCadsSiV26jBe9LYypFpd+Vr
bkwBtvulZ6zBZqiXPkRb3SBbxyfX/Z1et06tqs9kG0jFhdlcasR5DHdVz4hFpQDzzWJdBbpdaXf5
iI/JuAc3u66rmzznRnNDe0g8a2qOH1ZnmSvLwTc50gGbZ69h1N6Ug77SWu9Yi4nTysUhwoErndZV
8eLpysEfRFzZk1Kbaf5jQV+i2SrzNgvJEC317NMaZBTnRGrtHidG2502SVNaGKk3kyHStenGx7Av
LoNbNYlWMdeDDvBvw9f1F63Y7XxfxzWxuu+UelUNCCUhFxhpMDfpn3GxYrQw/kk2NaCqvLkFx4X/
qTkrc7x1sGILZWMXBcLWEnje4YCubWviYBuRSbVUiP/xkyWEm7Q0l1n6XIkPQ55jMCYujGFYBJHm
uLzNnIhKoXrq98OnWT42wTFC3R7V2izwNSewMLLOB4Kxch7Ij8XkrtfE1m3gY4bT3LidTwAqzEae
pvLzpW7uR/bsLtfmMXFoFBX3mH6x899RJuCqwNNX5WcarfzyqfE6vND0OWDHGfU5h5YOwjIOopHI
0yNI3ucl3LP0LVfxibBeulLnEFvl/WPIf5ngU1s0xA+eZxfFZ2Z8ehF6p2BXya8UeLMUD0nvcTRp
6Co5SIYGwzhyR16wiNuH0WKv0/232DO2w3QH8Hs7LlEhut4qiihNVKTZWo2HmDyGxmjfBoTDnBsv
ZkafGPWpT0+d/pV4z2Kft3GwFbr8y+sJe1pdPmIbdohkl1v4S0C6KKFeAbZgXqjizOrSZT2o96TC
3rPQWEcj9lRcoc0CZNxtoPD1CbODRJ/Fsv4whMJeqs2NUWODGwSbwJA4hhpSdYQqo7rycPuJOm9u
hkcsfKhzzqNQP0mTUVjaLOoRRx6Xptm+o9NDZfJ4fvJesxkyXP8VJ7jh0GGHOPiYeKtifPJVHAKP
JQ1OCNUQrMHTU0Iu/0mUvok1vnntVxG9xs1rT15UpXLUeU+y0KzkXH8cM/DO7kNf67h8im9SaM2U
TCIe1NbdUN71Wv5YKLcY/9pxd3LT8DbRMhr/iRgRnSrEU2JyMxV0MJOdywO2r9FHEVWYZ2oHgXQu
xG5nBLIrpKTJ+gDd1b2Qn4bJHKf4MP0vpRv5sjiTtg8VPoJWd/DodR8R3sk32tg0hL6Bo2kPFTk8
z+pudN8ivMeQ08AMtMcnAuMRGnH4NVxFBHWlhs8ueVIXNAmmJf9H2nntRq5lW/aLCNCb12D4kDcR
Kb0QUuokvff8+juYDfSRKELsexr1VoXKLTI2t1lrzjFXKvWnZLDFiNoTADYSknclaDL8kl38qHOs
l/oMBh6cG/N3Xd5FxF22WbrWnIhDYrnP6C4IEJGwEoBBdOyBLNVUjjYq+oyGrgmQriraiBYROYVp
hyDBFJn8STFZqwEHPO2Mhdj2S3onJFzKDf0aK1/Vcf7eDEQtSsWWhLMdIbFlM56F73QTp+U9J+nr
vCmucr3bxFXIX9o+t8BZONINZ9kb20BB1V+JDQXSzusRE1iVv3G17BHy4KFMqq1LrhtJum27QkTS
bTurAo49EG4cDAUYzDrH7D8yv0FyvMRhzT8o06q3KGiuFNV/FCXLP+pSt47r9IpLyZNFqMQeTMyT
KfofTaqAeefWU8OhWVUaCaNNfMkEweEmVeBHJfdZJB3XZRmVzeBKc+nM0eWBkVXF/B/gyRwVOXS3
bspxUfeD61yNj7ISvRUIVXXNCe3BUG86MO9KmezxQxJx6cNRtmIN9jm3Nm8MGCWEO1nVeUYbN5ae
SdmCTwmfOZBruxmyzK4z/WQm9SUXMCSorVw90Oh5dpV6Ew7RHYidOznQDK6uxlXGVghYMmblVNkj
PUJyKaATdVOTkZw4EEmTHmh7kzxhKvmVp7hGauwGBgzKsPZu8rIO7TChV6f3AoHI8F1Y4qS1ocn+
3lKYuAEXZruxcp9zK8kxgTcGvhoqfpea0CxqhrRBM/p3On0QMXFPQSludC8HvNEo3BZjLj7cAotd
bbW0aHL9UW2pjGlkb2LQWCtq4+48Rb5zEyKEGx/vWE8ffF3pTbJLBPGpg7BDuFhO+DIn9IOVUQzi
RvnGXW6dhnWziTpt1ELR9lSzdp8zhRda8zMSALw2GIpUc/QVTQWLVdtVgRr7+lnNuJzY+o7oboqd
r86Lc6U/Jm8pr+2VVtyComJp2IlSRBr0pLAMhjXDiwrUrM6fImeJyTSNsRq9FKPkE5KegqNdn6pg
fLMy+zTuFUTJ1lqn7ONDMO2SYc/hH3AjXehy2KY8r6y7CzKOxbFHEeUnCVPsOABQO0U5QwpYE5J9
HQQdWai+R4qHwlnZPKmRtqrC+BG4/cPCrzq+volQcEQZ4UcHBj6iAb4OLoQJ33qJCLEr5Y0WSY9D
ilgl7nZF7txk8dHleR3vxRwucs6eQ//w5z9gRiEKpEnBR/hXwzIVKmpinRRdHCAEUpTdEJ4jWiJN
e8M2eqI5CniCFNmfR5wRmIzsRLROHJt17a/k79PrVjq8FpLmSmdM6SjV3rNoweg394NShoLshT1S
4rkmIiBxiHun82U60MXDdUBiKDUrLWRJ5qOmoOYJV6W6IIqcU+VxtYN8xWIE2cYYP6NPT+W0qhkq
fiyey42D1HCr7IVNsZFs1qtup5+Wpb1zrxHdHbp3ajOW/Jf9/WnAdghk+i/OcBZw4DmCcZI67e3n
X2pOZ0vWAaJGoCSQAKcOJ0dSik7QzeFMVLeEhTbYNqfC48S64gaycu/0bU4N8eLCfaFitrDwzIns
v4w+/S5RbKi+YAz4qyTkfv2zysGw2ARbc60hjyGPb2X9Q7ImkKLTf1j1vow9mUK5qXgGgOwBhwk7
haI9kBR/1+A8//kNz0jIIETgXxhd1Pwz02E8s6Mr7Ytnvd8P3W8pfzIGgHItmo9+/fNQs/Pl36Gm
6BwZdU1quK549iXx0NPxNSk+//8NMVEGK2VlalklDGeDRlNP0nesyUuTYm69+vTGpsJFjY7/0JLI
AytH2fY3LW6mdVdy9F+bXM+PQIg23lG8SYxNRnTX4qSc/8EAsWsimXrGdLkMe+yAPajnc9IJqD7S
SxPso/YBAjgu72bpYWdkxWT1cCDCYEvkyFRWrOQG9UKfF+pCemK/d4/KTS4h7ZY2y/lq41yb7kSf
Bpv6dbSg61ViiMSzkyMj58A4CPpO7sgKJHDZ5fIlYkZtWUN/njTS7MT89yGt6azRu1brQx6y3KRv
3odu9/84h3zdIthYWcfC5hi6tFjPvVfExAo7Los2OJivizX5QbUWGap47gl078LQJZN3FDnI9LMN
81qGc+MAkDDy7C0ZlN9SZP7++aFnZKqgz/79A+Svf4BMgSCzEv4Ab4ikldwB8RP6D8sSTnlY734e
a+53/TyW8nUstYprowXkd64aeVsQTktRB0VenhwAkr90pvSHftfJV5eUzTMHR5wupBbgspGAPI2f
0qcNKoyVoKGWJ56Lwd+lDgGMavrqakvDfH88heoyICkaw9yjpgwko84Kq7Gs4ZyK9xwaaZepK43m
RUYcTZW7lOVu9Oafn1/p959vHJPbuEWopsJx9eujRUHdSW7MziTnBV13mlvcoAva/UGwtKZK3+cq
Y7H34og1FDT2k5+vCokmw+ExoNQ2VvlNeByBh8RN7eXTElF2RmX/dazxU/30kxEo0TuqxljVut0I
q3Y3aDtzLR60XWMT7nMU9yX99WphZ5o5O43DWhDpWeq+W7Fa30vkrO1EuEAVprb/k0warYwdkRU2
FLmFD2LGVPJ1vOnXF2tllJiMN0Yh4ta4paxtI/P12w1QcrJJ022r7st3+Qoxw3bRy/B9wWN4TvzM
HAg+HL6/vmWpHlDcSp54JmyZyWlzS34O1mT5rY37ABEfRoD9UnrvjFn966CTn9bN20AEHC0yjUgh
uEuP/ibb5texbca3dE+fIIXukCvYAVm0v+TC1j5+/mTmHhqeOL58kOnfo2gsIS+D2pKHs9kRfa68
VY64sJHMjoBAhgOrBlF66nVr8y7PhYLJa2XWjZOq/4h9s/AQsx8IdTnA7IzCrWny4eup5OSDwGIz
2ibcU3gsOX40ewuylGTr+/yx3S8eg+ef6/+OaUw4L4FQGxzexjGPo+XT20bbStrA1LH70TaYrEx2
rst/+LVY26jJySBZpoCfivUoFYZmOPvOJRb8VdYuhETMLmtQnABtcNnHQjF5k1RV06pNqwGarbTN
tt2+3EY3xQpm7Lr+LxPj36H+Xhc/rWpt76PciBnKs55pYa2CcgHC8n2nY2EGYj8SPEbjyWSnawwp
9ySj5AQDNHVQUX+5V0a1NBHGf+Xr+YxRrPG8ooygl6nvLpIGb5AaiQsf9yA/PkvSs6n89izyTtF4
//z7z40lYzJjNHZUgqi+LlFZ0/Q54BM2AuqupnyN7R1XV7Lq6ndvCZczO9b48iTKAqwOk+WwSnVj
CJKQ75YbQ4CCuTfztY7NQkc2KSJS+PnRZs6bFAY+jTd+b5+mQ2YEftEZPJtGm2ElbT1n57EGuxv9
inAXeUf847KVeu7E8HnQSXmgCQOnrz1vOA+oZ5X81hiqdUylMjWXSA9zr5MDly7insZNNp0mwVB3
PaZ/6Zw3tZ0l0Vp3EG5o3JNRbIqwlX5+nXMPhnla436CKwlj4te36bZB2dZGKp1LEd1CVm5Kom8K
rBP6YhTr3FCQdCWVuT9Du+x6pU5cpF9nPZJP1sD1P8oKXCZKcFeFlH9/frDZtV6n7MGchDb3DROf
aKipXV0bd8zR00k7xt8KpAqL2/guOxInc4p+LTnu5x4RlgEeJI2ay7comDjK6Yv1lXiWlfauL7Ir
yt+Phh4cLV/Z/fx8c/NkJEBgOVT/LsRff7hCyJ2SL42LtF+fLEP8KAXtqoudq7qvr4LBiBaWlO8X
d5IO/1LhtTGbZXqXjTMt05pKFM9m7r2agfPmltKdUhAYWbbdiSKXhrXhz8/POMMLRkNFYhqf+7ht
T6urSWS6yL/14Zxowz4OSwUJdGQhF9fX5hA8pEZ9Q247+H6tb0bl+1YMacwaS1WLmS38y58xWXJi
fWhclJ1sECn9XfjwAm3+//CofPTEmrFkk5A6WUYdPyy11De6c/Pb2Y3MS+NBvyIteZdCRpYW/KNz
D0R4BwZS0mk0yCVfJ08nK4LrtX5/jvXSw2yj9bYL9u7252cad5nJjkeEABk7CvVpugKTa7ov6X7F
taFDa2GswAWvXcwpufOsOH90na7QSS71pdc4s5dzfgTnBFtzJh7ObNUiFhynPUu/0eneaKfA2krx
yr2yrusrfS9R1MIe5Njiw8/POvM5stGON2UwEePIX9+oqcRZpXduczaNDLcF+gTzjxdd4pI8+Hjh
8DXzjIxFTZeVVCNocrK7S55S9BUmmnMZ7DXtnJTo86VfPz/Pwhja5NQqF0brF6pZn4NGIm2OkAsQ
xS761J+H+Xv6ncwRZgelMQ6r5PNOC3KJZ/gNKoz6XMuICI0ga1doOE6kaNQ0+uO7osT5GKfxqynW
J1EO72JX3Yedd8h1YWdV2e0Q1Fu18nFk1nv+HS6ckrLhSnro9fjo+/0fLJonjSauWQQIKizEknGW
46kI0n9i2Tw69Br2g19eytRKVl7uJ2swf+tAafU1Yav3Q+izxCK96wZ6uFWR3GZF4m0oL77gBTmV
vkvOtUu/SfYOom98KIpy1Tn0mgytxss6XESnOTQkyq3onz0NIuMTif6sEgPleuYdh9tfvdM/Du1w
g8UOr5SuwSFzAnOFfRWtGNrmuqtxF1nSuuuFF1SKCz/1TMAAf9RYelGJyeBiNJlPppYikWn4DczX
7IAyAs2Tgn/M7t84WIHED23rtV6rW/c3TZ9fzZukI+7+my0gLNTTZ/bPz3/JtIaplJFgxiIzu85T
2snnUMRcl0C7Cu5/nnczC+CXgSafK53qMC0NBvKEd9e4aumP/4cBuE2IOu0dDXv51/VACo2KPpZR
nyuSGhoHffpSH27uIExi6b9DjDv2p4NwLGVDUbYMoTzqz9lBWRNfQ93+g9D0o7wG5b9IZp79eZim
eNjHEsB0j2qtvEoKSeShhNdECjadfFA7QsnpKf389uYG4lQqge4CFvGNe8MtKWAVyDGgVFjTBht8
th3XcEWlt58HmlvmPg8kf32HEFgHjIQMFJHEqZkfnFvtTF46ZCvjajld5eiRwyETR9bntBHnG7FG
1wNDDWaVP87Ru65tc4cMauPtMNJgTaCAVZir2K5W6m9pJ9nZTX5VP2Fj2lWgQLvdMmX7773s29/E
URygkQyz+dtXP0iyEBhZg3+kJpiw5hjVyDiQwgQViGNELe9Dv0ia95Z28dOIxN1ZpgD/Jk2onQQ9
bDMp9kirwGlBgeC+rFqgE12/K5T2Sc9JAJPodSQtGeCtsnME914v+qfAqG0l6T7Aqp+kFPtP1Bjq
Wo2CW8FyMHyU1sfQAEMXVFZAeO/HxpK2AlQBSNJvfh08iZ33nhNyiKzJv5JV4qWw9f0RsC4iqwFb
VzrFY+hbCLFIcLaDUr+VyItCjdY+OwOGsGaoriQHgV8a5Y9iol3luKfYsdUXYk1OnTKIiI8VTKZm
ZWuR+JEI7l3ZqbsKNRmiV/kfCUtC4guvDneqFa/mn3poby2j+l1GxS0mKcSwgrOrgggHcn4b+9VJ
GeLHusBo+PPc/baGcUyUIPQQVkban6qOH9Gn71/sAiLzxhJMW5B6+ioJf37+9+VvH8dkgMka1mlJ
PpR6MXAVldDPdsWGX+4XjothEwF52OLjo6qci4pNM+boh92b3FHcqgIk1VJ0zmL9r7UYWWQsPFj0
8/1E3RK0emytjktmWzCZTP/UhfWxD7oOe1CxBFn+foNg+aXUD2qHE8Z3pGhKm0bwpaG8YISGRDlc
Yvu3clQ2mW0dlngz3wvT42DEYaDy4cpJTOvXX0SSstzoPbG8tEdKE0SB+nb1iOxzj2TVFl6bTXug
4ndXsXdaL4ujj2vVlw/66+jTI1tATHDqpVJ5Sa6qg7I3D91R3I6BMpjF7CUc7OyzKsw6c0S+fyc7
dY0qqWEYjS+2fVOulL1uY5+4YGcv9v6B08tBPUW74EjsinGnP/w8Nf92habP+mn0aVFV1JGqJhWj
t3a3FjfZQWdBzR9q4qT8jbNuVupK/ZVfaXaxK1bVfjjmNELKNWqyDckr626bXHu7ao11+Oc/zPz+
I1jUrvnw2B2BM06ngOc5TDcniS6K3lQrTQOGr9SlbPdk6SI4RMle9M0tW84z3mgEt2DcWDfPQmpQ
pXXFGvOSeQocupmD7murQY7fk1yINz4dwJXhNTtgZa+FYaxDVdonsXWWG/BZiRwLGw9Pw6YV9QdK
EIhDPVSibatg7a3CZE3uDl48Eauy3HkGoIVxsR6kbIeq5rH30LEPiYuKOMBQmwiIa/O4+2CqQxvJ
d5nQ3BcyL6sCOLyOs+6ohiYJGCq/diWGm8SUb4YYp2VfmG/oFDRbEwjtzQrvOkMyimpneMhLlH9l
Gtqi0EvrivaeHcb9C4CwfpvqVb/xo1ZdawWSXTNIHgQlRzyI1tioHwFYvRbmUJ2gVJDz58l4func
7YqifipjMCM9aqIPx5H9w8+/5vfO1ojEorVl6MDwuGtNjomBI3lqiaXqMqqCdNvfFCeoBRvreWzh
F7tsie2pfjsoMCC0Py6Qf1sgU06Wa2pu6OLqu9SDhXaO3yGyGmGXq6GDaND74xogCFPBeXKC7koL
0QyaTnGqUDtsWwRuXmOAtiiEDkGF5VxHXpfjfQm5sjiklXUoZL04sFuTtDBujLKS/fFj6nCNVJ5i
qJRhT7JBV5Tv0Hvp35FjrefBPSb6N7zzR45J/Q6pG+J8Y7gPw/jZFLKPJkHX+fNr/376Q4jFgWTU
f82c/kpHKr0cEezZTIIXz4+fEwPDoOPjSTaVbuEm8H2HgJFEbjj5XwZp19/yfqKGgxm+IfIOrdXI
T1lHj9YDk2/XEnnwmuyWpEnfC2mMh1CDpFogTd/6XJFqZJWcEZWpNTimohhpNcnWz1yP/XWlyM9m
LuydtlrSn8691M/DjgvXp9OC7MZmXMuic4604gwB0ObkgB1Ac164cHULv+C3o8nYWUceSIYLclBi
Vb4Olsu9yxOmwaUpAsTAJaD+bGGIb88zGWJy+3GiNLcaHcBMFAa2OcRXw9AdpAw9Oj7zn+ejOrOo
Uy1jGSAQCj3E9PjexDmIvKj2Ln6oXImeGJBJMiiHBlLRjau1zilWZKoBebyquhEY4GK+aiJg5r/0
UsI/Z9gytuJTH5AwCrkou2kFIietFt+q2/HfuSnG1tDLwEtK2tHtcV/6XnfsvKHbhBS4b5uwPARk
o6CTlot1WTb3ponvkcLDnRK2AAAIl1rpLMf72giBHKG/XrmRgHC/xhATiJpy9K2ww9wsd0un0PFQ
83UrZnnUaNtyrWHzmUp/s7wI60xNcVNUWrSHDAND1wtRVTvusRQKoPiWyAQwun5jyQ3uHhHjsu4W
r4lIk8hP1W6b53prFwXGjF5EBhYGHnrzgLylJqquBaJCYWcV0doSvatUVwvb0YRmqxYt1KABQ4iv
WcIaTpm4beX8AwIEJVMdsyNPLMFCwA0rRfC3jCHFQY7ZMwvVQxdblc3UOXA3YpGVPO9YDU1hB6p8
0yZMJUFsudZmPRYAVVOHQ9jVKa5mabswt6Zvj9WH1Z4GDh0DRDaTL8UdpDjrlcY510Z3cJP0VlPl
hSFm8LWMQe2I2Qvj8ls0R64NogNeCLPjOn7rz9SwI+QK5PRu6ifO7Ft5ldmJvdTvnFvnTMqTMHO5
phjTrSx1a6HVzc459wVuYAgh9H+QI0e7anhN4JN5S7XEmYIIDVbu2MxDClnfdusWppwYZTxnucHF
to/WUrPN3ikPbqN9uA7krXOz9JCLY06WVcRTZh1WpJKUG5kbhrFtktWwF2wBFcgauss/wjpeUkro
M8vrmDM4qv00hKdTsKUWJvqICPUuruZsRbgZpndJENkLSrpWUn2jGcJDmBmXwcJwVJX4LpnJvrGy
cmWXcearnXZd9+3RIZSpahQMgEyA+M3tintsy4cuB2RlNXddu+vUYC+5gbv1NefVx7IhhH/ytLqV
ACb4UaquArGCAYYtNNG2fe/9FjzzyIZ6MLvw1jLTc2l4ZxIY/zHx2Mbkowl9tHH8vcbW/tcjWIrx
WkvDtVN2x975sPRf3J63il6cWgEXq4C0R2+3BTUGiBNHLXF2g14//vwNzv2I7FRETmg6ZEuCDb9u
V0oUqbXWi8Io/vZs2S7LFd++t5Xw/K/LAzeIbhXSO9z/PK4xHh+/LJ04Vz+NO1U2uF0ikpvHuAbG
fMGojlHi2GoBKKPLMPc4dmf4ti5ld6mj22QIbS2YUbHc2PVI7850u5O6m8Ef3w1lK4AyUYl7PHfX
Y9JKECtrN8K5GKR3JU5btbDsstKw6cL04TwuE2cHwLo3+Z807SCbybWQ5XdBN+BjA7UmNNa9CnzI
iAW7d5Lr0cooBuE29/jpNMfYDINxREl/EEt8uUXkHh2xe/U8kBFlGR7drr0WfPFVMYjjluQtZ8W1
pbo4YCOi6WhwaSQ5VfoFwp0dF7ktJ6G0krp0Kw8Ai8R6LUgi/MRo8/M7/1bTYL2lWkIKszGKmaY/
deVIiQqUnERJjd0AH2ncn7TQP/08yrfDyTgKlUuaa9yNNU35OqEc0vi0tOSHtbSQS6C/Im3LLjI2
Gvk/jMTGO7oleCq6bF9HKjM6k3KtMlIanjqIn7As924sbqomWtjp517d56EmS13dehaMZIbCSUbo
xWPWZlh9Pn5+c7ODoMXRTHYMnC2TT1EqalWNLIHT8UDVM9a4GypHkxXj52H+ZgFNPr0ve8XkF/It
DQM4hflzNMqiBzNyQFIZwDeoT/Kn4QJr5FF3IQirvu3MtZs1l1FQhia1fcGBWrPC5zdiHqA+DMy7
PO/uDd19syLX2QHmfa8jCh/R4N94kn/2ZPnkqsEhdLVtU+rvguq8p2m0V9XWjiX9nIZYrqW0fBy0
VNuTsEh2a0fqgpg7f3KT05OWDb9zMfvlgmBbRZF16hPIkwEWQE9ormM9oxzq9Y9NWd7VbvYrjkHw
NZmzARjN+csPzllK9Jej59Y6CEt/xYkEPmRs3bU5wCc1rw5O6j4GZnDPBetQBdLWLUqiJN0PvSEI
zrG0t66CkkU5Y1vDzIUMkp/Sejj//KvM/fifN/Bx3/t0R8mLuEiUiKAyRXhRmpIO2MFZzOqYvfCN
1OQxQANxyNTA1BEqLQnKwHWXEOJ+49n1P87695j1o78vLfEzOjnEIGj/ZZIDuNZPt2qvB7ca+7J5
DoWc9dPLPQro7hVpLhB/NP0AORJmSMl5KNROpVrfSCEu659f69z+9uWPGJerT+9VBVAthLStz9EB
Ly4RVY/+Jv6H61+9Hv5Qagq3vmAvynS/nVJkKPMa1QxaVCKE3cmnHJeuiLwgNc+4OLcAfTk0qB0E
R+k6jh7lInyQSFLVBHHrleapEtSPyoObLV48d+Fjn5lWKNPGCjDRoRYr89fHd4NIE8j01c9Vft/2
9775vtiSl2dW/C9jTBfHWjXyQat0mLvxDczYfVdUwItyWxx+WQHBFJa4op4OlQT+lpI+udqw00AP
5aEAl9HjTuetPSP9PdJSS3qwCHjoLQe2DkHHHBJblNo9yTzXuRTnm4XpMXMM4W9ntaUTNtLEJ3cQ
YKn8JVmNM3WnHyUQ5t5auxm/h/R26XuY6ffj2QAibvAtSIjwJ5OC257k0I8iiCq/aavoSdWQhJj+
phSHVaLCdsyojqvhphC7YyYGN2LzOmjAgspfRfsk1pRUMVwLWgfVRrULGSDfSNyof4NJvjLKiwWE
wAdt0rbldSy+uVDzWrO3DWzibaSA51C3oa/AUijXRJJuHPe5STlWAY+S4UpVlWobCv1Tbzjpjbby
0rsqlwHq9HdOyMlEG7lS8Z3ZP7qafydo0Y3l1Q9twM9E6q+CjzmLvV3Kyl1l3EihNoZSDXc43Di5
dqUCM4uT/KxV3YucFRu0gyss8wu/5sy1C6fBqCPig/7uxI3QQ/iuFkaXTg93js8FGHEBJn8jA5hn
RVtZClc/z5+Zz4uEJWi/OglIlJgmn9dQ6GYiCG14icNLlpe25jsbLX7/D4OM7HmFagOSt/GP+LSE
+QOMKlbG8GJZt4MOSukpbBZEUXP3ZOqA/44xWSZ1AMk6Ao/wQncxP/sn49RdjJvkBFyH5PZmp2zk
VXi7tE7OvD66Rajq/8qov53gwlAuBdF0gotaKAcC4OxMsA5yZy1tAt9KyyzHtDwpDNEJ44A1OfFY
qSQQKtWQjliA/4Ia59p48Fv898GVm2lP4KQ+AiUl3tbYZW34H9bgz6NPtvbCIYW8VfqxX+HeGQVz
sQa/EkoLcRbjUjU51qkUUQyqDhyIER1+nSawkNmJZcM4W0l0pbXDPoDM6Wmu3ap/GdkLTzWzxVH5
Ql3JEZ9747QwmJqlmwoYd0f/pyf6qwHm7f963nOxw2VCCYVe298e7ad5XyYxVgakgUQiXkdwddry
vsoX9O9z5wP0v+jE2abRYE0PKTEGLEUHOHE2pJV4xLh/KHewqEjZWcUH49jshIOw/V8/15dZP9kv
1SGCpKcKwSXxQRTVySoCS2Qs269mZj1pytzCeAIc+tNfKIoa2NIqX1dHaYgFPYaoiy9zJaTRe6tb
AcgHio2h0gIN0c6OEnubnx90xoRN1p2OXo+Zwn+mL1dKo2LoIKJe1F049iqhkl3kdpVcRgsILJAH
ru+76N46oBRe/zy2PL7FyedgauOYqgUy+ZvOE7uw0nelGVwcs71KgUDppjesKl27gvuEpox6UJWk
H4LYXKQqA0DHdaeU44MHd4kbBbK6wQx/xUCOyzRbC1F+W4sNElgZjoGRlvvWVJ5//pPn5iIrlGH+
PYyMtsDJF2x6eE688QcLieKA6pkWfwCyFTFpAslborxXkQ8qXL7XI+EO/sze8Jy1myx82It/xrjN
fvruRopHEgzjqnxt3SZPHs1tMIi273NmHjW5yxH0c9vPlyefHI36VGgGoePH8vuV90TZeRMeo9vw
2beTPwIIe9s7iXvtrlvY9mZOrjghkVqZSPNZBiYv3CjEmNBYK7iwg5vRHVLBlZJRADOshaVsRpEv
MhJncFEfwQ7THUjJ2qCAHsxsvJbx7Rmn0TUHt50sBhuY2y5+ZBVd0MrOrNB4V9lViZmc863Vva42
Dr9jW0bELrDdLVWUvjeJibv7PMRkaxMNqca2xhDNFgTXHs4m6Rh2CLwccAQQkOeltXOcCNOvmmY0
1fxRAvGtgwiXX4xcRWFu7vy9dPJ38d/4QO2w8CnObKZcm3Syu+RR+T9ViVuaH/iypvIpbtHfVQDL
rrpH5T22dfiQq3IdPETxvnrNdu42Xfr+Zmflp7EnZ7Ee8qxfOzTC041z3fgr2jzim3bhZvIQ/Rns
8El6M96wPj78/MxLw04+hjbM9cGt+QaT0ORklEJULo6Zdl+3wcLXMDsxkTfS4wYc8e3U7JsEoyGi
CC5epR2ivNqwAC8chuZnJsIFrlqjd3NqzYrMNkoFKwmQL5TnbJvuLLvdmqt+zTn2/8Go93ep+DYx
0b+gmWDifLvcDUVvhT5tvIv8at67e+VkbP2NAAf1rtwa9+5dtG+uxZN2pyzN1LkztP7vwFPpkx71
RedWXXAp1tmha2xjn9ym6JZHxU9DDMC1ul8GLowau+9fIhctQBJcf3T6+ZPjphahjpICRz0HlRHb
ZeHLOwkt8bp2aEqToLq3qlTYk4E+KsuxdA0gTaNCM9fkrJzU9EMDudhlwi3HdoiKgOMKRDYF4nd6
lMVHmrY2BDF3BRGQwuEgvPEOILuLA5y3LiWuI/aozUvpYTDEF9+wPmR/kPfuYDzJctcifhwOaqAM
24BqXeP23iaXkbBocnwcUlQbidSpa6fOuQgkakIDQtjmirHV++rYezBu4zBoOJN5754VnIy6+iVW
BN/k8vDYud27mHDvBdVDpyAyq23VUDSFSnZsI2dNeRWiMKhPG66gYg+SAbktyl7yNt4EgrHPJF+1
UytCYk9SAmFLzakWuXcD66KTuM1CcM9uNqy8njtyp1IJAVQL8Ou+gOSZhY5h61p5Q8TB2jDz56Lu
9rpOeCvwSl2sKetHOTUBDT6d4RubXOqVVZW2RCoUgL2yq0r2t6WmhttQqW6jFBFrjDEyQBNl1yY4
/R4nDlT8sSLR5y9lFcWUbuL3wIGrVodRTTZl8l4RML8qESNBD221jSuoo9wrg4ZKnZiihieZ2zDO
XtUES7bRlTAgjXclxV2X6B1fX9HdJhk2FV3e9QGw+QQortISipMLa9lAS5WXJpw8jv0IvDYdKkY7
I/PDVarfWVCkqwSGvu2GwaNUupQjZOmq0MBim3R66c5gHOqxvdSe/0oMQ7QeIv9PHJjIAJCfbVEK
vOB6fRcd89QELWDW3HxvDa2HpJycSHa4Uan77qC4dyfZ6l/clH5QM2jrxC2zlZjCHHQrIGJCXCa2
mskRGmaYlp2nWchKTOvkIjnb0uMzHopaBjjmm4AdFPFaCaxfhlSB9Q7VN9MIYl5GcV0O6rYr0pth
fGyrTsfIBX+bFumu9fqD4kAYNiLzyVJqZ02e2F3vqi7gb+m6IVdkBc+7o5CTXBJPOfOenE1aN3Yh
8iX1tXtrpuU7potLKWkvYhPRgFIIk5AD/nLdK/Vd3jaASJ2G1qSZ0DiWYYXphRg9B664DnMcGa2v
vvS6M2yIXoLiV3eb1m2zldLWPkTTYZfEyVveB6OG7z2COMsHfarSai/oNZi+8sEZhH8iwyxuEqlc
F2W/rYzcLiMLqwdI37g/tD4l+agCkqc07bNH1NOKnjrBRkXBn1u5T5qYvsIivB9o79ua1T7LqXWV
peWdWpIFQ0CQv4pbaeOWzqZQyr2jQ93siCiwpF2SJveeQYRA2Fl8n7p8cf3s7HWcMVuFWImU0r+M
w8JqyS3zDOdkqeEVrr4aPYr3JxPdR4Crb70C4s+FtMuc8/rs0XK5PeSBuvEi8zpts11aFvkBwirJ
L9FzprfrZChoozr3agQOulfUo9MZT4aaHIfW81aygrtUkZInxbe2gegNuwIZwU5OVPnYlHyQhGqQ
joOUO23jN/6aP/AVr4p6Xee/pVZfyZDenLx4hPF45GxGmQ0pk3kuURCj0b53Fc4oarpzUwVtSXfT
6sDZVRHo9sjKtohvgCf2HrtotVGZnDOhuKCp2ZQlQIlB2+QVOQC8g12QjVFH0LQD0Je5s6sH3ybE
xG71YN25v33xaYD9C34wl+MnVdDsTlRhytLDlesVmRarnpUn6b11U7svynDjBc4/xPGsVUjFdJq2
RpRvGj3a4D6n+MvqixmcGACjFG3V/VUV5KfArA3k5H84O6/d1rFoy34RAebwKlLRCrZsy+GFcGTO
mV/fg9VAXx9ZsND3qVCFOmeLaYe15pwD75C4VAoYWONnQPXGDdsPIK6zMdGOFFKIUCYg1hVcmwic
A4qWrSZ8WMgszcZ0wsyf6xpojKxwhIwsWTG9Y6onelCmA8W3JfgAH8j41vpiWQ79gxfvtDr+8KP+
aLblhhjujaeoy17MjoWkb3Xfd7I++qz5o5PtsrPCbSp+u/mnGxFhrLnvRRvetDVzlUwwBn0OKzBX
bX4Iqr0mHYKmPGT+ax36y8prkSPclJa+wDS/hYKzYnpaWx40k2rYCOlwSi1hTi7bzGiKQ58zNQcl
SbefudGuvAZtXhDdu7E6NxH6GGG27zOizcLnWiLqlHYLgphZ6gUOHlLb742NRtS+onn3bbOTQSWM
XekwsfAVQ/JBfbUU/LdSr9fE28/Tjoxs43bMTXLhxaXoubd0jJ3GRDYsaGslKDYWoaWWC68NMkVj
hWsmwwV0pCUqqcUIyAiN520fvQkylfs2clTTv6mGCHURkAdZI8InTeeWcCgFpF2J47b5wmgtB23l
KmvceZjktqG5t36UH2LisAKwDHFNLDXKsdbAr4l6PvKMVal+wL13kjCfy5AGQuaNLrLmZpVuNKJj
k1ScBaO7jppiYxofPtG4YQL4gBBXxSDxOOWQjfPb0Evc2KQ7l9amNeuZXH6alXpXNk+19Sj28cHX
3bksM2GkwDCYu4YaDXuAlSUoblN0Esy3c8UaZ32Lo1uA6qwmxCHWSNtEZ8xA0jA3mUkHAaMZWfxU
2ADElUi8lsO7V4bQAIY7QwXJxFenIlKw+vVAG0QCdKPDsUJ5MlhvZvimID6wfGUV9upazd47s9qY
4JdIRa0rkwDkelaK1tLI2kOecFxXJ4BDsWzKYdtH4SzNP3G72Qaps0RWPvMUnZ4I4lKRly7xpk23
ROjqGKW1b2TXznJpUXr9wtdDW2m/XEvkFvS2IeR7g+5AzisMMI6a/+AvMJpsBP6arFYW0CtvY97I
MilY04TnPIyWvpgc+65c+rHiRKAX6M4Sc1ovYr2ZVzAx3T5iyqK93BjH1pdmBS9eXktrFdiG2gDP
6MNDEibvVabtpDyzS543bOD7gCR5N3HAHd3IgfkSsWmJVH/nSri/dH3h6vFN05r3WujtgE84xFTN
JkpQpPi2FPAzXXE7DBmvSeO0wjbzUG3nEnUXiCriC1veWx9PjUu+tN4fyWuf6/VJZMsXVh5YQtA4
iIHDGyu/8wamRn0lxCcxMXiE0kzosudOTGeRufXqwMEo7PhwMVNINS3NZym9yb0Mf9HJdVGmT50d
WZxHWJKjnaRRl8uwRLXiRrCgTgQzTYD1EUy5tuCx+WRNhXo8qCw9S24SId4ShrFXFfNd1W9hbmTK
ri109DvfQoaqF4lJyAWqSrFiV2knybdYCAsfUkShcjyQ0f1JRbv0/RgljQJl0AvvVLV5k42MVY6I
/WjZSu7KFOkuRTpfFX9sU42EuAbfuk9MQ7IwDaKEO33J+SeZFXFMJjkJ8tamU4lvaDxpmVgBJBlO
k51HDjbOXQv6qoa6sO/6pW8gy2VZM+7UkPzaPnnpsvsa3l2gTbCQ4VDnz6WuoOIi99/UsTKJ/muc
iXNNHN5iKXmsR9MDr914dmvAUbT8ClRUIhHjLSc7oQoEco7rL1Uvj6MVfcEq8XF8ASjtPPMtKJJd
HpO/bUVIfNwGCy7kTWZMAa1p0DWdo0+kQ0PsvE/STYFy0RAR4/c07m/Rqr+FDS5arb4RUSAYdQGg
rpobaAeI7vc+vVy5iyVYB2XcvPdRP4+TsieKgcRhTgedwrsm+yK7dYRNpr5ocxzbbD3Jbbdr5S5P
ukURiUuj629xki8imDSuwlBSf6NA1UAHdcd5Y6OQNt2j82yQoDoV+NZmlJeycSjV+EYYSGQqQ3Ne
4FlySLHCRhut9Jzvu9DtLk/ndQ/8q4MhFX6mdb4nyfUIjnwBAXdmljI7TaIrO+UmbVUq1VC3oCoJ
gKlCFzpuXTuy8hk0BNuj5iWkfuV3pN9KPgci+D+C5gxxudaEcu3iwmi7bmsI7PZL9JfReJP13mdA
aHJP1ruS3sf6rYBYUlLim7YXNnlcb+W8cHxtF4++T1h0J2F/wFJcCMUySouatbBubCkBKSNUMnsc
zeWoM+JlbHP5NYnMXUyltK2UBRy/giG8G7dV510RnAY5HpayC302ZAm0TQ99n1HfmB1JpDJkFhKl
j67pvQZS9CIQNBcr/c7DfDzLOkpA6ICJHW8OEqhw4EUHw0yPkRDOXdGrZi0OjWWneg1ERekpGUQV
yFH/kYjm3Ygre9YShV+4wbsRaxn+EQxSzfBciOIdKydbNM2BrlAuBhrqNg2qZsK7gPBIlHdXMTC4
tOxnFO+U9GK7CNmlQaCzbNUVg61oJaI9aumxCmBwpUXwXfSDQ7Xi4FvBrgVn42RF92aY4yoYmqe+
bPecRO+kCOBHUx6zNJrnVfbaC8JzaplHMdDuxi5eh354p6npnaL42zSVth0uK7syDKTnfHCBSQy4
6B4NpXg0cuN9NI2vPtf20ajdWxbhsaTolxASl7E4LOJaexcz7cstO2Za2XjXRX9fwSFEvkMGu/lS
gpVMOAPPvC42yFkPPou8HezArXYgseulFfv3Uc05KVH7g+Cln+qA6clSd1pYHSh2+tDjvjHVnAqV
70E3s3UXNkdPN+8kAkqtihZ0ZXwPpvYWCDQ+Ut3t9ppF5K1oeUDSvKe6QxSj56VdN4Rzhk3UOJ3F
cmDohBqnQyLNxdY99qXJWiDER8FvT6PkN4/QysWZ6pYi7Ah54/eyZ2tRuOphjZHeVDlJkZ9AXc2T
hINjopqgU/M2XfhYW+xcV7/1oboJrPQx6rVbOUMDmBQBRKyASVAI40OIfnxVFyhTS4StreI/0RZ7
62lCsL0cbrMkvDdd7Zj7rbjCh0vUnivtarVgy0lse5Rui5ysdAmRpR1ZbWfXGqmYugbbWM4VjGte
tsXt+G4lsuNFytHLEO5ZAZsNmtHNSpWar5ITlTrCzmlDbR0qPWQhWlZN3L0qZrcKyD1fudLI3q6K
luAO50XM6VeLT6zuKB0HgJaKmMicN6Nv08/Kedp3n63W3tZauh4idxmWZdJoM/CQKBIF7rhaIPYa
Rl3EvDXCwDVE+CgTZooYK3pHiUUPRnEtKktaOed/41UGOsZTq1ZBL1Pc4BtNvN5kNoc61pWJ40nG
c1FTnAjN6mh4w4mk7OckSO/KspwXZnMnl/2HyobUErulqgAVE4ViE2amuQ5Ms4VMwM4ktJrCjgP9
zY2UZ70WVplGUcMb+wczMW8aSE7gzOp+nUI0iEftuYtFx8yUL2MC/LHwrLSE8Hspxyqo9KhUo2Ut
yidsMdu8ywQAPPkRFhCa/UpcjiUHMElc1nK38KhmUZ4Fmct+jtQFtK9vY9s8VqK5qYpmPxSYC+Qg
5ZSbSRopEu6NmjDFCUzjzEU3em+opJB0KRqcdtkV+bcnNZ96kO3zMGzQfbitE7f9twnZatZF8SLM
UOKKaUDenW/s+Df4x7L8LBvtVs/8YaaPyl0VVo9BL2z9RLvxYDApJsu/L4pPsDIWpO7fdVJx10P8
6TUeXKoTPDRmRM5CR1M7LA24pwu2OmBaZL1ZROzzq3QiTUpQqcovVWB7rnfthLslbFAfpEU3Aq/L
Gs4Gba3PolZQWaPShVgm4C7lZjkEbMDlUjyKYvAqphODnP0FE/l+7N33qDWWqSWt3AHW1eBWGYJU
JMFIYkOnkKJ1Qu0PkZrlO4EC/FXM3yIIrm6NaWxETQdPgapgomz8kROxr4SwuzgM+rrTQIHzBGyH
cgqAuwoQlmd9VcwMZD5NET14bfGsNyBDQ2+cyNTZbTKk95LrY2ALJC7SoCpQBe1CFCvAqTkoKaN1
XDnaVb37JLZD7bha8hgXKkLJ2LvHneHamosWKmP6xzbOuV7p46+uJKkjTTj2i+DUZaV/hZh2b7Xu
h45tYDYOwr716mVVJR9jXABq8FxA4g2FNfi8GFQqtuGSWDykhX5b6BDuW1x0cnwAwAaBsmXjKbnA
ltxUwXQUaOJMktw3yogL1xDwl2PqF2J1llgqH1za7XBu3ssVQI0m6BWHqJFbyUq2oNPvLT96KhV9
0/oqvKk8JfJjUGwRqjDNTQVLHjVQG0vRok9S2W796tVUgtBREnlfmH0zq4b4UckDPEBapWHM7wrH
0oV8UTXqvCq606hwPG9Kct+kEbfoqAyQOfN1O0hzXS/uErWqbjIoJqMEqFRA9JnW6lPetjlszu5b
RKUxky33fdDLQ2Sp35bLmSOPombuldFzHIFTbkYD94CRH5WxoELV1ezqFGuW9q4MbkjYBKNxsAZh
rtbCDlUsc1Pi3cvt8ByVQwe7s2UvrdZbt4kPWt996S57qMKVFc4WGQQKFbuna9rEwqSULLrXkkqB
ZEBTU0vAZdL06YbRrdDA5MuRlVMoGW/Rqva2UJvAF5vEmzO6LbPcOBGQVFvrhWVpKewZsuI9EzXI
0X5UzDB3QbD0JH1N8vV7LKMVKVDc9jB/ikADzNo1SG35JGaEP3GMq+aJFsuHvlSeojp9r3INzaK1
zeKUfVWTxixwvOajVAZLRIc7FktYsPgXwPT1ztiMN1FldMdRUvb+mBM8IPsodGGn1in7R5QY8Ery
Zq03Q2LLsQoGiybwUCrHUfE5soGHtdmqc1SFUJWM0GHLAH61wcnOV46tai0sKczhdEQfHAnsKo/h
HwX8zVCE0lmlamuj93eRN9aA7ZneJODERSJi+ZCByIneimUWiEIJ+CZVb6hwPmVJ8+pZ2jgTe+YG
v2YeEiIFIQo9izm6BgsQbrsjvYqVVPIfoRVyMgbYB/FGJs27DD/Stn1uQ+XkVklgi1UjzZq0sWy9
CbIFrjTBKTsW2wwdxpqHfVSr8bvIlVcRsEzZJM9S5+6tnMyZTErv4rp6puD3MnDWHMyYQmnMjiRM
wI0ZaC796M0Ki0UgjrdhWz0HvbZTY/UohbQqtJyXdhhMcZmb9YOb+4fESqyZ0cJpNKtKWHUi28tA
thJUet44y+CuZWOQ2DFL7cKnOBHqIChDBPeOLoEPcZUWch4xjoVleZvIt1bGKB7btF7lCscnnYqs
kcPYLTRIUUOg7w0hROsiSLvG03asBSQ/DuFDqHmPjauAdebsELm7wO2OQdWfNN8D0xkE35kerjNS
N3bkRKa8HdOHrbj5XGmRU5VDpc8lqmSamW2jrFhLhXHftPJzNxh3bWa9FQnfaxBCldKdDjaYV4yP
blEcBE3et2ryJtTiTWpGN1SvqY01HoY58cE0Wtf2k/Su0DPmPjYz3XjTRfpe4TNceR4lyHRIP4zR
ABrlGk/BxCZPGmgX/dw0vJuhMuZCE+/GmtJ5P257pSDmga5MlXX1LCFcc+YG4V0vWp+FMS7yNjPn
uRGpgKvkFz9VWN50rCj5ULIb80ZHVNOJ+9A/ei7r+5DW7TKLkxQtZ6csvJFZzmR/bgXxyq9i1+6G
QZt1GQkIcolNfWj2AKTwPXfdMW91J08oSCWF/DXICDrd8c3PivvJb0XNtthaGh9a0VSQhyU2bazJ
u8qHXJJP1nSr5683SKXbxnKFCBUfuy21w7ZO9BM+EJ6s+6Z4rWV7Jk3xsGEda5PB1uqOkbwC02ep
PA+5PjeH+q7oXI02j7cSvPIxdD3gv1nGtGDMfQ/zfu2CjYyZK2F4roNK2CueeJun2hKwzlrTQLO1
Y7mvrPxFLPqbuhSeCUHBsW0Ci9X6m1IXv8HOaTNvqBZtpFNqzvm2A8G7V9wxnJk1QKc0Hx6VQHki
hAvudNdwEIFpRrxLUq6yMVvoZYpZk70ETbVIBtqah3YsjpmNsYCVSpWdXAVXNlpUbJhkvZlSUeQK
GIRqhG8thIKdgELwo1Pr3jXh8oWuL+GzqE4Jh51SPs4EM6B+FFxEXfzUgEpN0bVGtFfF9vtvScCV
Uc57ywZGDdLl2/gJ0q0TZxHI9HiucRD5exjOIL+byYgzURISYKcjxj5vJkNyiTgSof+pPABJSvDY
eOC49GrPserW4LgxG4y6AnUNhz6rifLOp9wFKrvgq9XXTFAe4wQUm5Q9R+0ItbHxTn5I2GzOuXXs
9I9qaJ9UlYwV2fDgeYlgzvIQJrwYC4+xSDUBVwQrUlRKM7Nynch0SUZvx2aekhkxrfeZTfhjZlcj
qafkL954hKX5artTxXhBUs2Bzb9jaN5tkhrlkgyzZWVFoGgbYQA41aUb+pv5pu0LHeSDJaDL7DbM
+I+F7j6mufKosTsVtV6CFubWdpCmwTyuyL6oXG2hpQjlk1DZog/bNLn3TRLfoY+GfYOhZdaHGS1v
Mi+HbtpRiuNe4IRT+dYdhc5nOcmIY+sPXplQ9+9pOkf073yWFHoG0vQWw1Bzle/CJz+rE2QKJR1t
CyMTecXDfKF0PZy75NMLBXnWhM2TK8hbPcZZ7aY9kMXw6PbJUp92NLEh7OqKqin6b10mMUi2uvum
AWwbJbeiWu2DYlyCZZkLrbkP+iSZ68WIAzKJv6y+WpLdycm+TJ+Jl2H1DZdepVO8Miijul0fs1lR
boLOfDcK8lI9I/rw4Rx2g3k/Ktrc1/1D7UcNFD5mjz4q19bYPVT4+TItZiMvljPCrjx23wVg1bF+
E9Ju27rBSU/o4IY5B4cm8reuZ/pOE4S1Y2XTYQYVENcJg1iL7owiXsSS8iHWI/2jPIGUTSJtJrrb
NqY6KdFwI4h9XMVhEVGT7neaQPGtL603X+W8rRIalI/pnElNm8sRbWSr4gDf5+aWKZZTsLpnO/bZ
0euc+3Dn2MDqJhNVczfKdCVpagkxrqyo7pZGxKRfVfkppK+bxFHg0F/ek4yIllldJmaurTTVfYi1
Yqfq/aHsMIu3gX+nWrmyiF1hF7agc3vROKiQ4HoJE6RkTtYviJSEnM2AKu2wZn7IcfphRujhREtY
132z7UfjtoxgMgolSi+thaGmjTCBBQTAyeDkQ/ziyxnlwMrnygaweK443hO1ddcZ+k3q0xdVgvZx
rJplp/MZ1lGcOOHURhhSyNHU7Pkcb/Q6umPVfoo0rKcpJdNZIFh7Sxk7qthesHbr7KHIK255zmHB
k/x5asUih8LGIipmOlMm1hM8uiVMrgP707vCq17KUaJvcozGapWm1c6sOE3jU2Sn/19BSVc+ldzl
ho4vgpUd0lTYWhLlnrhFm+JvMq9+05PqQ9cTR+nLb022VpXu3ig0poYQXLes0r2KTafPmZlUuKxV
ZW09JL76CLjChHkyVAfPMNx5ntJQyD1hLxAQMGsadeDyontz9FemPtyOQjRvvZ6bIayIdnzMmNqg
jQNJzIVlWpsvaek5kseJI229CeV2qob0vYijW7bvi6KR51I44jRKhM6RsnzXduNzOSjb0ozZ3hjJ
0m1DdjFZT0/TumuUdGmk7lPTWKONQPNL1LsHxVU3uhGual26o84BNDD1Fn7pQz4P0wJD3DDM00li
MDama+tFhVbF0qQbU48+FdIGsllV1NWM2LUv2SpuK69LKDvrFf+5oxVoWNA7WvZ3bVrGc1PGgx0n
wG7FiCIbptvIKQWa01KBDFcJxmOf0NEeLe9JUr0PLP5PlkqCFp9svrDagrtViN6GrKtsJUzN1lrW
aGyJvgeZslAXYRFQyZlwkEi39tjxnxVPeCxbRpjyZGYJR8uFJ7W0jCkCRnJwK4C/HqmMN2NurBO0
BRzH/WEu0GAxItGcNVXyMETlg6bDcfp7Hbxkz8OjhSSOOATkccaZTwFFgmtYrH5P5mvr0IxdRsvh
gFGN6KbrotsLizvCRowJED+RaZ9bn8Ja8qVM5JjDgfEga+WNX2fL2FKu5FpeUGxaYGq4rumSfqXD
1gX6Jc8V0YCPlYjkvNmkmCf9yr0dWZsCQaznXe2GdqFT3/j7fl6QqEFxwfAxGbug9J1tkrS0Sgo1
JIoWofcmycyPqhOf/h7iknIZq64+Of0MWfuVWZ6jh2kSOYlRwOZr8wvs7nI8kr618WzcU0tl7drp
8lr0wm+ppqJoZFGq9NFNMDVn74lrtdUotGV7qvuYC/sO5XffdY8ASOd/X94k9f5X1fjvQGf6XqXN
OJrIVXuqmncpsJCZcYrgO8HWLWtbs02vvCzXLuxsH5grCXUHk/GKfJig51OUzJyDmON5ofP3pf1+
/f+9tOmn/FC5p4qsBaLGUHq9Fckmyyg/kDl/5RW8YIH4d5gzVa0yRjFpLTWPypngJQRzPLmOuyge
p8DLZjE4nl3vinpm4YW0/77C3zl14BawPzCb4J4hvvPsNYmHVCtdasOYG8s1UqRiVt66d7Ld33tz
Yx+6NiKOJVsS5AzdSnCubesvPkzsJzQ0dCSi5+k4xUg4tkpz+SQmJuoQgwWb/IPg3lWvCN2vDXRm
WOhd15PEnoFy5DJteXApuxfjvvSDK5/DxXeG6JEpexoumnpm91NoPrapoDWn1tuH8qMXHg3368pD
u3QxOrExDMCu4ZdXTU/Sbkga0rRTJPDk+AC1jMJsLggj62yBF7St7zsNvm5R+ovcG0z0ZpRcca3c
WfQNZo0wApEPmHbM7Hjlt/0+pinKz992Nh0UY+QhbgvaU7hWFoE+605E90Vzyo12tPYJVLOr29L2
OY0616yCFwTd09hsQug6maTcnN/7tissau9MRSTc+La26t/HO//oAVnrVsX/wjzx73Dyv9ODjG44
ynOGi9SHJHvMqdH/fTN/L04MwGepcDiTf1vEo66sKcWTPA2Yd4OE6cAx4Iq95fI9+58xrMkh9mOO
qwQzUPSUMcJtPSyQ666apSggxaAWM1NOPKrNNUDdBTf4P9dlnT0n3yi1IHBJTwccEOKoRNWox7lN
v4ItH1kMjuqrmJQTOlaA1XF8CgeSx5dSDrFV6olTqUzxRiVnTInRVmQpG6GG1zoClmoPofIVjh3n
UxGLeEGMkooNn1Bx+Ul1i/DK165MP/V89SP8DHMggWsktJ/Nn1B9S99S6PL6SWU6KlUdClPCumvD
Fy+SX/IyeuUBvumGQjKNrMwLVf3UZGOjusEiMYgJoob6rqjdzvKit0hTD+qAcFFo+0dtIBS9bBAq
+Vsl6wsSCv19FKQruaehGbObcji1sXNlE87Fileu7MKuhYeE/+K//GeSYM5WpX7Mqsl52ZyCE0fk
YzTXgkW7iuzso7dRfSCwmLlH/b14//ud/48P9uuO/hj3bKZWTQoOhTvyQq7dpWoDTJd1mwgkr1tb
834j3FW3/Vfe2+VrvAtfk8XEhA6+rZdrG6hLE/nP6z/bGQ6jVvisjs1JsHRvRm7WGsXpAxWHuysX
/NuDyY3mHSJEk8hoRTy70YYrqUGC4OKk3FNIWRcbIi/qETz8rNllX/WKasiSznEEgm9JS8Ah9+jK
JHBxzv7xC85uOW/uWHuDxC3PzXZhqtR/82RcqG16LEVVXLnm2FzZePze8nPRxnSQwYCjQDj8d9rJ
hL4v1b4nyt6j7mIcQ/nTcwdbQYUw1ubCbPy531wBblx8oiaVRbhPEmjms2/VS6rICISuObn10SSp
WVqJ8urvh/lrCDKhiavDCS8pU7zH2RClL5UZ1QJolFqxNySMNrm3aNprFreLwxAAOtniTf5x9m4q
stdWzcQONpp8Fk2Nqjyw1ebKa/E7nYWrwfdsEVOiGDSwz67GVWVkERMwcVpPFaArZmoPh2GhkBKM
qPbvW/fb//jfaP8T2H02Wq8j8xr9+v/S5wLy6cTHHvacRt67vqgOcJBn1pWzxO/V72zMs90K7XY5
LpFOnBDDrRvabEtyzJ6p6yVrd5Y44irtl1cuc9oV/DO/nQ05PdsfCy4zWxF0HZdZOv6tyiYl2VGi
X8hgGcsv+XhltF+f9tloZ5+2oRuVZ3icpmvUGzQ+Zz6BIq/ZUnz5YInHolHcjl/qU3DwHO3aA/21
TZ3Gpi44ees0fNZnb2lELGjSUWs/GZyy12HmfVle6jmeH64tRFCmkg6zVlE/9bS5NXwDoZl8xGJ9
qKPosY6LI3Wjh1Ae7L9vya9NFb+KkEeO45z4Vfk87qYWs1iMVWs4RQnlausAQfXvAS7dcsCwoo6R
icrCedGkR7tsoGMeKGB0sybDUYZBSnwxzFvv2hd6caiptQNVSxN/xX6QRE1eTKxxLUb05rfBbWk2
73E17a4nUWBvXNsVXJp4lB8DTo/8x8tbd4kcDJT3Tp5WzMv63lWQqyf+lTfn4iMySDgmjoPNr3i2
OCDk7oLCd/uT7ya7MFImUcDH3w/pv/DA88+Q0CmydDgxwOU7+wwpj+i6J+KhoH1w8j0aBLWkPHmF
ykQql6thIF5cxo1Cw9d9HIVRuXKNl38AywRJW2SqiP9luP+4lYHXNwG7yv7U5f5t5Cs9wqz2sxb7
ldCPwaz20d/QE6YkG1FkbVt9/vcdmL78XzcAySh4BJWW2Lk509DhpeMj7k+xbm6TBNPjGN8bGoLS
vgk1xHAoPDQmjL9HvfRopxyl6eFqdI7OHm2pEQAPBaA/eSaCRW04VGZ+7dFOC8WvK7MmPCDL/O9O
oScOPsWvYnp9cPRFA7Gcff7QCDQbIkAXeCe7BRHynU1P+1Cr3cmTrBcfuXKkG1cWmIuXa1k0YC2d
OMXz/EGJRVqQxqQ/mdZ9UL8W5ufft/P3Lp3ZjOyK/zfAtNr8eIvGqBAFhbL4aUK2xqwn5AAvYseb
B8toTfdgivgPAU9emUQvvjw/hp0ewY9h3aTBzZhF/amvkVTHufsQZcp7myXLKs1ekzgxZ5VXXXlj
L60nP691utk/Bh0LX2kbPea5YimMkbbMerl+j2JxEUXwsP4XdxYy0eTTpozzCyMWZTp6mTGY7mw3
l6AHBUhe4Q6ENgegHkfSDJzAKhrsXrtycy+9ND9GPm+p+6j8VSVl5Frc19YLMczXru3CF0KECDvv
6duHWXy2MhPbyJLtGR27gm4+PnTE2Qh2b4uL5iHexFcz3S88uJ/DndcYeozRrmcxnBC/ZiHRv8O+
qFfqVbzdhdWJyMIpkYFHRi3z7K2sA6UXXL3tTlYXUwlr2w926T2mZAIgr7wd03d1NsewI6Z0QHqM
SHbO+TxWNx6u37Q7AaGgaoIkZhctA9tYgpZ6uhZa9vtMzKnw52jTr/nx5ueB3CZj9t9o3Ryf4D06
fqe665+qV28ewU5xP+LvzilnSPscGQ3Kq3AV33LhrZzOANMNJiPql5wkqAOcoXLSnaBCefAQPYn6
vnqNo3lhR/NzlPN3f9DgVCBq6E5BMH6U1JwDo9/7HopesUqfC3xN//8fG0ZfifRvbcIB/xfa8OPW
Ktg0LLWLKFOSoFfV5ucwqlc2hJfOUQY1SZLZZNQ4lnL2uZVamkv0C3kvm+qBFveK++yUWv8kQutr
B+NrEOJh1eR4q4DrodfVs/LaC3vxxv7Pb/gPrfHjOqOwKhCnBdML2zrBqnskbNJfWHz1kk3FKd7L
gDShqVBN+ftTmS7u15fyY+CzLwU0u29w8ua9WddrNGlLaemv4s216MRrw5x9InFp6G0qc33DhtSX
VXkzLHxSLa4N89/78OtyDL5HIBwwbM83MPooIOpUGadSTRyUrYV0ulvIQ7LOCokUJFGNgD5Fm0HL
qbEPO6vGeDTqoGAaz0zssG9q2w/jwRaFhhJ4EH7/fbsvzIFUBNjVKUi/2GidzYFI/xMDnUN7Ily6
Nx6ycjdoVwLRlItj4De0qLFrUzb/v9ORqXA91Izak9QGb2Fe4EBFruDUvXjo0oY+2Rh06BywrVqm
OsuC5hD20TrXhwPq/kWE6sUZMEyKY/BSmkJoN1LmkTuGO9XizGgPWtkhbcKJ5SVFuRATpZsJ/OW2
WlnDAmRYNiul7ISm+G4oiy9YkW9+hdu+62hTDThpFtSerhWtf18z21ZdnJpk1GnZV/57zVpuNnKA
if2ki4ju6WLgJWrxg/799C4UJIix40DCCGzK1fNAO+wYIRY2lKudPS7GdtYshT1GQCe5DVfp5jqG
4HcDkCSxnwOenejCiO50iRCHGk++7kxSH+ypERjMTYXi+8x06g0iC8xKTtLSro4WxvrvS750Y3/+
gGni+jEx+aIvS4XJD0gacBNC95LKxaprrg0j/V6//r3Qs0pIpEuWJMANOsHGwGYyA21n+47qZNv6
NKyb++vqid8jopkwydayVLy11nm9sS8SGv81LXhX2OfaziTL6+9bd+Ft+XeE6Rf8uHcg4kDLG3Q1
u54YnxFNrk5uC+ZIEQcwwXW1d+OXyWtTDd9BKxyKTniK5IkI6+lXwpQubPHou0naxLO4ELRO+vko
11N/te4nTolmwmFK3GHW6+0ywGT594VfmOwZjbKHBN5Pw/j973UbxCLHcBDbk5YdMlHfNWb6jn+Q
jIFirYfAnnJidYqrNPhLCznj0tQlUf7/kHZey5Ejybb9IphBi9cEkIqqWCSzxAuMXQI6oeXX3wXO
Od1JJC4xXcdmbOahzOgZgQgPF9v31kjOZ2e1wYW1AgTfp0rMfpgVb3agHsCa7nvLfImD6hc0CTTO
QkRX2iexCJ8/XvaSfdY7ATokcUEcyciaumMMoX7L9qr7atfuCW+d5pAc1+jNFjK8d6Zm7ymMiFLd
mV4FeOxByfcgPMDiaeAsn3IYg7V6TbVj6Sy/Mzh7uMpi9Cz1HNfwjTBPVTad4npRlLpiDS90i0h8
TQkE7ZkDk6SMAnlvhCiI00CI+GiOSrr9P+717G5pjapVQSlUp+RWP1pb/1hv9E19mtRg1t6WpSye
FJ6nlE6IqfJ0vz/PiNVBJJmzdgiytjqqwpyk8+Y5vivdDvRHcd7AN3W2ixV1hAWfiC4ysCdQBJTB
MPzerpQYciNbYU1spv9OKblHDuQi9miDfZOd0gaVvxINvuVgs/gJk1R/IONSgKXPrm7ahKVnjWZF
e089ts8NIwQwodWf0tIun4vv6kvkmE5r966+TRCiPL/CyFl8E51+9yodB0d6Cbca2NnNOhblGlqn
TLvx90+b641EfWuZMaS1byFy/knbt3tllx0gwLDF/Vogef3sYcykZ6wykHOtOqSbnl/WPscLgSj4
r4eHs1ook+TIGohp+SMj3QYSDG95laqmzbmGEuJ/lhXuo226i7aeoxm0VvDSTreHuOTjy7Pw8gHn
+8fkzHnA4291asLiaoNxxiqzpWilN3VtQdV5RCRCXOB7VNnfn1wrTSNGeTvh1HvVV1/KnypvTTtk
2QR+XoXbkWr+9AUvHlefMb42FBrhVIjdbQPGVoSC7t/ukwoR4FsfD7L3qx67AX4fouleoF2IvitS
8kX55WMLC19/MsF4joXmHCdgdsV5RAfB91LhlFcutR7nvA2PwQNaNxwAFJgYJHDWyhVLG2eoEtxs
FlzSVyzTo1JKjQbT2AllNWecAF36mnCtcv08qTo1KoovGFDhU3j/cZRB9wNgVt6pzXqZOiAQYR1y
GlswxfS+EqXvtR99CiTg8JLYPSeMP0md8MPPyu++aiI9EngwlzGFRAxv3rYtk5ldAphCKuAj9Xtv
Uybdo5yBDoPiYhcwLbYFOUlU1UOUrdbKayo2qIv4VurWcXAvRDzE6rAH9E1HLWFYSBl88UhrlaFo
UYPbSVFWHOniJtMjmSADkFLPvysTq1LbFoiBWPldD4+9JKxBYxcaspQGyXdQ5aY4chVlMXtppaqe
sMfbwbSZwwL8AXerizhAap8/Sy/Qxan7s71Wer2OJVUkEBAHMvCLaIvOjqxk5m2D6rF3EuSTnDIK
jmJANsn4UX5duR0Lx8ig9UJWx/+ZuJT3x2ji/WUAzfeAPzLTCJ/BxLlbfU1vGSOD1l50WN9LdZPD
Qb32Ek5/+v1DCOXDhelZ4lUMgYnmaICwJojEWH5gMImplJ8rC1zYS4N+pznFq1wXY77A8VzmQWpB
LP+YvkpO9HUiIvzLfE5vJdv43X7OgeI53c0ffMJ3ZmeLy+VM9S1BsE5RGzENVtmNgYA883CdN/7J
N6QSI3FgoBkljnn/DavWh0/BOxtksDDhDga0quO+UTbSY8CYKYSgNEFiB2IVcx+4iR2vedilLTYo
iJL8GGi5zM9Qc9b1GL9hTGdoT4L1qH4zbwGqHdVtuYNd8V698VeBswt1KLp2F1ZnO1zUEcnIyKqj
W28XDk70A1KI9CW2ZdQxN5Jt/UqJGu9aWClXtQsX4tXJuAJFvapqVMFnN3SAM3r0uJonXd22Tpva
/k3sFr8Md+ro819tKzr5UdzDKb36uafYYX5vGEUweZdl3oB54zbVGXrK+2RS60k+nYGk1cep8j3F
aP5quLq4zZMKEs18lUbxvFMC/4tUD15ons5fa2GLaiaC0Z+1LxB+HaA3IfkqHWXYZJ8AZm0NZ+Xy
Lvh4aMdJCGhDgY+2Zpc3E2MxhVXAfGtBQT2/qV58V7AnZnzFzh/D7Rod+BQ1zfbWFEWAyzyoFmHD
7FU1My9NijOHqlSk2/hs3YhRdej04VcmwFLUMgz571d4aXAeckMNG5WJgsHOhmATSgpX2qvntxVm
zxBG/uLmrDycC2E+gdA/i3xLsi/iOnOM02gYsAm7lvGDOblC3Yg/e4ilbPEZdrN+swZMXtxWIjCR
pvTUb59dF5h8xS5IYDHrDPkuVJVbxml+ecEuTmHLl6U1hzg5vKuvCGSYKgHAhqvOpRGFQZlRY2RT
W8e/KWyYrV1ifbe++6OVaYoh0nFTqDjPfK+vF4lUqL1+8srRTRRGngZvD+PO16CVXGtMDh+flwVX
awKpQamCF414dnY+c1yCXMedflLVUUKfNoBlSLwflKxiGh1pqI+tLbk5EzGdqd5LFIRq6vuXxa9a
KBmj2jppD/lhfGbWW8rdPnNqLj7LdZu/CCDhV/Gd/g9Ke5QrL2xPvuHilAo1SsFhg+3k1kRbvbtL
YQq9bydV2kP3dL5j+HZltdNq5scGVRhwGXxN0p3pFF9YzBhR9ZUssXjHYOh0yoeptajsepcCxNN/
8YItBEDmpb0pNruwZ4mIFuUIr53GH/qLvsv8rVE6uh1tBZv5oYk9B6lNcfNfOPU1y7NjVFQl1BaE
6SfVIyeKfk6oibDf+DsFXgQngJ4A1IR3/+87YerlgvUJCHyx4HPfSJCsYXYajVCoLnRbYSfv1+7k
0iVBEIeQCMEiUCezVyOWYb1DCso6ec1fMZIxSOvZYku/2PqDKA/g2T+WZjGI5BlqUmRYEkb9qcm9
raSHe82SX+S2W3spFr/Zha3Z6UzC2oSSJeQ+HPJnGGgKdGKaLeCT3LV2zSf5i/Kr25vV2qWYjsLV
pVB490WcG19vtpliWCWqoHjTE1wlG+GralePzS//u/gpvmVs+JDA2eJELnIIaGdACrdmfyEEIGf/
x/5siwsj7Qcoktli3+lOMCza2V0b2QxY6xuJc5p/z3/Ff614gsUTdGF0ttctrMT6OcKoSa3TRVZp
PECo+ALLOaTJkC+6CiWxeqLG3axF04ufWWVIUoZyEUc0e1ACyeu6ocd0PzFFwaniwBwHoygEhSuL
XNxZxHIkVQMKqr9Ffhe3ET6BEVge0pP9Q7+NWls9js/jX6Fdu4J8nDIGyzHXHpTF1ZlEcui0gVK5
crHnRMngE+Vr1vYAxfircVP8yh98ttKG+MvaqS2zLdQ21/AqS4ul0AjklaXyhM48HpV1s6+B4Jxi
Zmo6GdKRwHc/3tClmzLRc2iGBKr/6m2GBBww4aiSkBy0bbMzD9quOoir3m0xfLuwMwcTFV5jCSp6
UjxT4V7+NT1S0jH++R+V9nGlzLgUuQF34fITvVHPnO2b5lfM90e6eRKpfChQkzaNutEoRMev50B2
Pt7Bt/m0ubPh4E+oYZ2a1vxIniXTE4qzMjkb4aF3Uld+lH5I29SNH1tx491q6S5sN3AIAWzwbPk7
rfa1nGPphE4jP1PtFnDYvOgpqbkgCsbArTC9TZ7lO8h6HQlm4Y+XunQeL83M3FrHF9QaKLhOtXo6
i89l+PMP/j6NMoSf5am+PnMjcZxBsKqX5gmmNXOInMqQV1YgywsvAyXov01M/37hP/w+k4Uyr/6T
nOEW0cL5Hh+Nff4zsDM6y1O7iEKgeTPpYclfjPYwZM5q9WOhgMX6/vkVU1B38StA6grx2DfmSeiR
04RT18vPu0xIAUzQePUfacyuPEmLJ+TC4vRpLyz6iQaxZ1KYp2pU7puzsMsjuJF7deXBV6Zo6Ooy
8OnEaX4AnPb0Oy7sRIVeIRDCylBCFG1ciuvtaMmATYBN7Cb9DqeXW936uxYAk7cxH9JP0l1uJ7up
Geo7ymG9Yrd4aC9+0ezQQjFnmHEomqeyR29M/xo1K8Catwv+0ZpnD69e98hmJ6w5OYy39dbcCQBA
eoTLN+ZTd+vzKEW7koq9tuLmFp0qIoDiJHAG8mTegBxSI7FGlLop9Y5byVH2/hHC8I24Pbvpk7Ji
bXEfL4zNAv/BN9JUg8H9ZMp3kvoVquU/OaIXBmZeG767kZn6zAQHqtttDM2CLNiiuoapW7oJBl01
1LJFhqPmyW/BaE0fT+UZLUGiEJblIW++Rp7w7WNftvQGXZqZORpN9qsyg6z61GhQZovpc17di/pr
oLW3cbRia+nTGIzqwBZOlHI1eRFmMdS9iWCccsrhQm1sNOv08WqmvZ8fcRPFLRIHcLN0vN9f6z4Q
6shQeuNkBPHNMBEBRudDW2i7uFZ/Aal1z7780Crh4WOzS9/q0uzMazEjawpxNVKxHCHKMrhKiCO3
Re58bGaxZHBpZ+a1KC0hzBhhBznLz2CPy2fdVr5ASm2PjyMqykx2blS0CuH8XkGZLj5IdEMnvjem
9jiW73c2V6SKlkpFlenYueefuh1Cl78hPjr6j8NLeJza6uIWoskvoPPrXb6DmmctfFj0YBc/Yh6d
DbLSmGrHjxD2kyOhPlvZ2XFQN/FdfsN2vJYM/hfWtpBWq9ILZ5ciFDVayuJIKM6D6zgYEqk9m9pJ
he+uTXXXr5vdx593ITF6Z2LmufQcwmdCJ+1UVMMmn9YgHXO5QgNlrf6zcOktBXSlCCJkkmadnSNL
S+tAHwftVIdpvzHP/qezeT725/EmKcbXqjun7sdLW9y9N3AysCZKXbN7mUSmIOcyehMGs/NyBNv9
SsK1ZmD694v33Kq9EfbjUTslSfCa592ujOXnj9ewdPrYtQlh/Z9FzHYN4nDPD2nqEUDntEWSn+3h
DKYFbYBdf6yTjXFEduJIgPTl/2h4FhoEUQr56Ijhwm3c8qDasZvtvAM0rryho1uTLwfufzFiOfn+
mTdlwRZClwzjKNTt32+qWgqtoEGlfxKP7UG7KRjkCO1Jm779tY7kXmoIoxM8qYVajE/Ta3tvjU53
BxNsr50aVf1U9cl9YvZ0RPL2te+pgMateDJ9oXRKyA18VfsWe1ATRHn9rTMzpz2H/s5PwLh/vPfX
bBK00Rmgpxk0fXeq0O9/lSxWgjaqmfYG22mf5aMC9wcEavWmes23E5xIuBNOU8uEASyCKBR/nObG
f1C61bGopTjq3W+ZOYi6yLqw7mp26GjupNvwqD/39tSATI7hdq2DvOSNGGCdRhdoBPK/7xdeKlBP
SCa6zAQIDoTHQ/kwDi7Meis7vIQRphL9j6HZ6S4HKfRGOP9PCMw4hr9jRjLhUsF3fBIP1h1YT+PY
HdR9dPS3wrO2dquXDjlYMYoxoGj1qwarP03rah7rjG7hCte20t50CidBWsqOXB842McHanFbGVue
muYKyN2ZJ4SfDzayIUF5hweyrCg0lr2b+5YdeGf7Y1PTcZhfXzqosoEVQ4aV4P0XNPPKSjo51k6D
RzlomkRlMPzp7BenEUmU1qtPWlWYK59z6WnBpqRyk5ntn98XPRM8qBED7RSQ4rfKbWsiIoMo6Pkp
//fS6dxN7IAKpjGuUtR4v8DQH+Kz5oXaybwDpnP+xrFxDOo14856RMdPdoLjqKysb3pI5puqU/mG
+4xqFExA720mkBsaBlQqEHfWjqHAcJw+fvzZFrCq/0EaANqCgU/XZy6nh2jc0xJVZYafa85soOcM
36a27NTytw5r/BwLuN/39mZLKq1WaeRUV0/9FmKjH+Ex308sDIy1rXv55e3jXOgAnInRp3+/eKfR
GDy3HbO7pziECyHPN/m4hvWVl2zQ1LbAEDB5jJ33NjRwvUw69OrJSJMaalj9NSmsl77JPiet+hho
armXYMdxzknxFzo+t+0YOZmnHyXm+ly1b2sQSNDJIoJs2KZVIKqiEOqSchyypPscSIhDKl1ql2fl
JDVrbZzJrc7P1+WPn9zVxQY1ip8zJc2PFzvDFpvUzksy2bWK7ZIXIpCVNMC5+PY53fHoIdoUhhGv
GqRzYts9xinas6VMf+X08WleXA9cBQj1SqQu86Z/D/1bCnmseho0/5jokDGVwa4tGvdjM0u+jrkp
pqBBOhtX/M3oMcWeLPksyAdLfk7S13Ol3jLZ+LmR6C807ZdzMUgrDnYxIjRUxh5ETjKv4eyNpEVc
hUlkqScVUVxkRLSNuVPdyDE82/9l2MihJjfpIfyWOjmUUc7HS17c2Qvjs3ezlWpBMTqMF8WP0Wjs
UPrkl39QhWAOC/QTQFJIz+YJdap1dUMxmRUm5Ub2UDDqvyRQw368lIW03TInsKVFTsIU1GwfQ2NM
Rcjp1VNbIfkYy3tFhHq5VohxIe210xLNVq34qkUoSn1s+fq5ghSUqhu9C/o0V1WWOEgLzY8G41T4
td0yC6BAGhBsk1TflMXLx7YWHPt7Y7O7jdypDxMzxiYsV76dEsnKrm8KR94OBwIr6L3Vzx/bvN7Z
aW3T4hgyV5T5wJ45DAGCNJF+0gs48lG21AlP45czY7xRoiA7fZD7nx+bvHa/GnYANIAQ0aYG2HsP
5ilJWyQCJtuuuR91M9rUkrw2yrZQj2BM/Y38heoV3dPZI6lp57AdfB4t2IOyTWAPL51/nCohoHR3
4dfAmYZPvU31KXaafelEwsaESnvNAUzR2ntv/f5XzJ7OuB/HzMt4qqF7oCARunX7NvUq7Oqdj+aH
uJoELExrvzc5S5MQjKy09MzCYZ0/yfb5W+qah/Exu0+hQVQPwTa2re8QQTPWB5H90dJtP9goK994
IRWZfoVOZkAfh6Gl2UdO83GU2kHhV3CULZbpVIDUbPGrvs3RSLpdy0YWzjFYQEUEd4SLUOd8cUUf
1pHcasoptw5S1TsJAwZmU97IePu8Qykmtb5Z4GX+9VF+Z3X2ecvQU40ChrFTXWn3beI9nFc5bxZu
yzsTs8+ppRnk4rxoJzPxvvrmJHsNi/zHy1hwctggQoZnyzSvyj2MxRbehOI9RRXKjvrJQMwX7jlX
kh70slu5E9ehBa1nuHWoWxsQS84TnK4ZTbPvZeVUKag3K22zQ/HVMTrku7Va/fLxypaOhQmMWgQq
qsL7MjuGvmrEgpISiKGnndwgfTYp7KZ3sN+H8EAkjZMjmgHvN6TshSF3zsfWl5YKrBs0E7TSBqDG
956OJyNlqDdVYGMdIYKv2706nA+CFb/kRrb92Na0krmn4Ymktg3llUYB8r0t5SyGaB5PtvLyEe2N
34NWHNSWCskf2LFU8kVoZtnU2ZrSfCKxy2POY1Af1aY8AKKPNpCYHz62s3TuGVD6XztzKoYADFEt
doly4rjctgi+1FW+Qo+z5KQmX0G7nv1ipnG2liavk6DNAvkEKcLooO6l7C23km4bh1L5lB3C0f/x
qtZMziGnEZzy5zwWJHIplJ2ARdkI11BQ+ArlG7IL64CFhbt9ucY53rTT07GEEVvGoDe45tmlg8lU
o1MObno7guFpv+d29GIij/F9DQu2wDKl4Vd0SgwTtfoVgKGQ2yg2FYx7ItcMAZNvgHt+daP+u+3k
J4m92Aw6+lh6wGDA0FZPH+/2wv3TdMDTE40zLORz3ImcG3qe5APfN6b1YQYbtU92SneL6MTKUVq4
fViyCFCnaY6rUaoWJYoEVQT51JWvo/Soa3uk4z5ezKIJsKAaRQUa4PML7kdZZGYqJtLkSTKQlzTg
cyhW1rFw6zTA5n8bmXb0IruskEcYQ7+TT0hPOIpV2QK0CB+vY+mjWG8slaQFytWlq885iqNhKk9O
8XeetzdhGD5ptXjLW7qymoXSIeX4f2xd3bY+9CxTxpYHl+/vIHCVbUz6FdvFj+hL6WaH9NNoTxA+
eYNu7UpLbCH7wzqIawMwGV2pORVfHdW67CWRTAiKhus9iunKfkJmpLcNAlIANCb8pR/bqrFZe9GX
viPzzDKdOM6kMY+xm5baV9OELDz4qusHcvmVr7iUq0wT939bmJ8UQwRxNWChgJ1TdqOtFNn6s7ab
4jumXbSDtZIDLp1/EOxQDoCGntA7748mqacYCGLMFdORppH/6tBjhal3ZV2Lp1OZkKsEQhO89L0V
KJyK0UhNCXyJ78ogKmUJ2Tb9SerzFUuLn4gfTWQwjfTPMy/ByCFp8SzppDBjXGvoX1bx9g+u2oWJ
6Sdc3GZLSWmXAMg7hUq96/Nxr/vhCwWJfaRqK1dNnkLdWfyh0bYnIpg6+DDQvrcVw4+mZSwU5hdT
3dKFPujeCD28zhCk5sc7U41QEq9QvCq9bLBLEb3LqD1IsX6rnCEBOlPtHlDBzbJtL1gPmdeeFEb9
y2zc0rE/eGHNCAoCV5tGNIC9x8KxVlH+SRRmV7UqD1eG0xe/DokxcBSGNa6kAdCaG/KAoPSUGK0L
laZtdt3KAZiii6sdo3oLABTAwxXEqAJeWheBJJ3qrX6kVX3TAMiud2uP8OK9YV6BKUp0Dhgmfv9h
1MDKKy3govrJTRMhLSb/TlA0/IOTZlKMNqkYMok25cEXJ63QvCDuNVydXye20P8GUrUpx2/yn7yz
Fh5dJPDUr/UNQrmz9Ljg0pwz2vh50pfMYBioN7eyuJKnLOwbNS16B9PcugFn6/slmWFcj7Q3MRW9
RPmh6p+icIW2ZGE8epp2Uk0Nxh3EFOZFiq7yqiBpZemUAkx4haDKUagRqJrdKYx4TFIF59347eNP
tXCyJ+UG4C8kCkAsp4Dx4lMNSZSrfthLJ4sgwtT/qpS1F16+Bs+xLOC+Fmh7wDzzHo+J1EsrdIl0
ChTbfOl9N4fEQjxNzXBGd1Eq/mEYdnYbfEbfd0LOCutY56VVEtFTkQQ7izearVIaqigXx1Y+GU+M
Sst2JroQHdD9idB6cv1uQ9i701ZyloXHQ59IuTCIfvdVtgmwTYI/iRANwY+N3N8FJM++tYfDyv34
Gy4Z4gtC9W1CInwFNulRUOtbiG1OqY+isrWn1XG0BMZI8JYfW3rL52ZeiirOP6ZmJQ7DqAUvNklY
qjg/iKb5pe+y23yU7sbUqDaoAD9n+QMiPG4+WH91cnqKUResLUQUEEkfDKeGG7OQA8dXCBMQy1bU
20TYickpQFCmUB+rtHZNq7GlsTxk6u/RgKitQQbtCJ3dpooMu6hREUGSXQ6qTdsbDlW9TZrFW1Fx
WqFxW4mhcFVxxcHYmMLOCttfQlw6YlWjF5cGK0HIwo2FsZKbw9y7DA58Xu/u9bSow7CSKOhRyrfb
T9Uu2/l3FePaEkALVdxUKy/RtR+ig8AECD5Io9I+hz2EqSWgtdZIJ+RH0/K31DYgyMp/7ewwQlph
WiC4GLmfPRIJpG1S7BXc2My0u7Cze/FV1/OV7HcBLIHWDrcA4hVLkq+iKy/npKWiIFJhKm+R3TqE
FmrFWRbYtQxgpvV/pXIWbs9Gp3/WK8Bqvm96bqP2X2pT/NQZReSc4+wpla2jH3aeq+hWgpCOER7i
xjrK4nBjiT7i36LXO8Io0j2M+wfEi9f89vX9m8ZiNHOCBBBfz7drlAQNwVGrOfmv47bON+TUj4Kt
/lQeKap+kzfJ49mm2Gg8f3wZr4/CZJYeCPoyEqXO2ZMUWNN3Gk0kBArvTtXCg4xMxAbwxOrg0fSX
3t/695Ym93rxSICDSKvUMpqTfocM+qeJlyB3k9fBkTfDZrhZG01ZWhgk1HTJqMQAJ5odv7Ol5ZGm
IUIR9RI6ezd6+CLGawH3W5fo/aI4fdTHJqwD/5nXiEFz0z7qFWAOQLr9G+MmeQrvkFFNXyxXpX1u
cBQ/pY7gGI6wN93W6R11J993N8HKPXh7Y2e/BOprKuT474nSb1Z4AnNcSUPML9HG83PsGV+EsHxM
h+LLkHbQPKEXZ5tB/qqi47pRC8nb1IOpOHEQflKa7LZRTbdqrDuhUh6TxNqqaZHa9CCRqTS6rSbV
d5CCuV2mbqRGPm/4S8++Zm3klltEE0CKQbsK92Ii35l6kqEfOnyqNN1NqBBvxhJpe+9s3RZifFfJ
Ejqo0IELRnbSS/FnFhlfx3MNIbj3kOjtZ6U0AerqJDD0yFo7y8EEaJUYuJ1U7ca2zJ28tdqNWNbk
34B4bKVUVt7chUYPXnHCXZJXUBeZf1WvrAWjiSVo1MNNeds7xo11I58QzkRm6/BGXvitHu3yGB3v
63vffkK+2vn4Wi49CkzNyDQdoby8hkumYd4o6ASKpwGEEgJBKNFOCKVmO3FGlZad7Ncnka4DHJZN
9AYEZIJqzsvokl6hE+3J4knvQkdJb87VmhOYDuHVIVVh0QHMwjzc3Nv4KMMaSdCLJ8ZobXOEql3T
EiQ2030alD+kpjqo6EtDHmI9reznlCu+t8w+4uQo/0KqcdU27yS6vUk9tKchOtQpjmeSP2/zJyGP
bc/T4SnqDl7BnqbetpWalQd3AWiIGh09ClOE44nW6Ox2jgjWWpEgNifrCfFT7/dUMRWQokOvwrhr
bjVoZ9YJjhcO0TurbxMpFy4XkD+kOhZWJ8bv8rlGiS+z/TvGH23h9xvWZq1n9v8xCY8GpNX4ofnV
qUkM/SaQGvCbsl0x7+iKCsPl2aEkLJfhB94Y34qVCOqtgjL7uDIFFlqzXNdrkZoh7MMyTJtpndJW
nag+o11DDNdu4zvw+IxAZ074VNvyF/AYyffwvMnW0doLD867HzF/32Td6nW15n3TBLet/uoR6UJW
fiXDX6gAEiJQ4gDJR7Bjve3FxTc1G3AnklE1p1xniL45SV5j1/D0JjJwxQDxFTqj6gDPqvKYB4Ij
RIEtJLUT9BDYD8UnuTPvmWp0P75eU+pz/QHAz0L/BqXsHKnvBVBcS1LanJSzb1cBL7v4TY348HG/
GSxp5a1bSAZJM0nFcCBTG2Be5zJKhSKXljSn4OB/blzlIB+n8X4Vrg0QXs6QvXHVFLeSOz29a3DK
hYbLe/OzL51XeZJWEastec5LwvV4pz8IzDHxSO3Xyq7XYppADi4XOwtkdL/s9L7EWvs1fe3hEwjd
dGdBzN5uQiLEH8ZOhNhQp+uzss0Lpe73lqeQ9eKoxQIRW9BhGQ36g38f7ot+MzFe118mGaNJNK2S
KDgX2+iY3CkrvYnFg3657unMXVgXwhFK9gzrtQN7w8E8BqxcuLdsFfhz705qRoFLwrfGY7hwlhG/
0xloBuUBu8ksIpaVioEXX2e/M2uTiDvNu23Ko8Bkp7eKQ76ucJJvX9ianyShSDI5wJb3PbiTd4Mb
2NFhcCHMvGv3xY9W5DSj6b21VALIj6/s0inG9iQrCZwC0sZZdZWEX4Y9DtvWEywA7rifSECqdhPB
PPQnIExWSlw6QZDJceddc3Q9G6mIeRfqqNmM8ZMQrcHmlxd0YWJ2XGWpRD3d+J/XTp4GFl5AzDvT
yJ/g6J8/3r4Fbw+ICzEoDS9MUW+2e7VSUGWoSdcMaLPrhhxG0W3JXxsrXjwgF2bk95cgqDtpKEyS
pkyufLdv/F0giy+11u6zLipsLTIIR8V+pc00HbuZO3+3uNkVEPU0MqV+ykXrDKJsKCKSldmZJd+C
CcqUZCokLcZs/wy5Cs/0WRFjfBX22Sncx0ey3edi59HNatAiGQ7xM4Bg23eGlU+30GfiLF7Ynm2q
0jVqEfTYnggku3sJP9r+hV9BGDhx22ZVxnV5O/9Z62w7s/SsikOmNic1Ax02Zk7efPuT02jKpH4A
xa+mXcMubqqIK3Yy6gK96mNJDU8Uf35sZNExwp/4v0ams3rhkDOvacH7sW2SdFujkTP+bpm7K+Du
EZWVeGLphecT/WNrFi/HiRD4Wogt4K0Dwauxzc8b0a1vcZCO4ML4Xf1Qyo2+jafBOyYfZXGzSiZ8
na1M5+TvHzFXmDCKQvEGVZ5eoDLcTIdFdusA3BmcdA/GvX878YaIwWaS7Gz2a0wNMGAvXUNonqhq
qQr/PHv5m8GoR3USDlUibSJM9mBHyXnoC938hOrb50Qu7r3EoturFf1+TJMdyWy9od63jZrhqc7L
p1ZJCqcM2m+mCkOHkQl3lhcUdhlUpa3ldG/0/C8LqYc67x60InHqWD/WghhueBwB8UkbRS4AWJxh
pZbCF6MPbpO+uSm18cWMm4c4s9xE7W7Uc6XYVa2oDEKKpOuh7NlWdz6MQbjNLPNJlLpjI+gvVVfJ
G12HGsmTHhpdcePRG27K1mMEJoz3vmkkW3Duv8Wgf6ws46tVn28VL7yXc/UvJTbvEd74kUUeqFlo
KCnb+c3GD/KbTku+DEoV2lqQPgi5EbiVP2pOPTY/6fc9W6GZbaI+ZDy2shioD6CnzKLGtzMr2zdZ
8KCmaYbW7jBCber/aKLqRMnvs9yYB1kaUlsou3xr5dGh79ODMuafu8SUNv4wTOhda2QOO2T3h87R
I6XeWxIHUmoaIJF59hzpfb/Jh2JbVOLvLGg0Ny5C041Mfd9a2TYbhAzEhdHbH1/VK48zATqY+CHV
tkBezJOEobdCRcv95sXT+s/n0nuQ1LXo8OoBxARVfGok9LKUq8ZEbEYCaF6rfsmkb7UV7MYhdhNq
6x8v5NpXYwYAIQVkei5Mos3eiRbiVBg31eplaNINzVMoaqGAU03I+DlKYKqM+LMWPRYquKfoteg7
5qD/tYTP1O+eBnHRrJau0cVyoNZFYlrVS3BWP8tle+ir8FPla58LWaPsrP76t2ueWiMX934WyMDT
PDRSTaxUuUy/fZNu9EPj4OVwNIgx3ax9yaUMA3sMWZNNQmI+r8ooglWXgUwuOdHrmajNICv3fZLp
FbffzvcTc9CZZ/hRWovwp3fvKsy4sDud4osHRYFW2Wt1/Ju4678qW21vdmgDkq0DYkGXQ3DkdPNH
W4vkwdSRmEASM5O0b6h8kaTXb7QQ3R0kw/WmdKdhyvYu+bVWD1mq6tNq+dveLNTAsTTUYrGnJ62j
1dXvZkiyTaYbwiZXVqtMV9f+7eD8Y20WaMDEVuuCiDVxZz5q2+5uhO9y09q4Lbt8hGLnfq3Kfn0/
39p49FigZmQubo53RDL4bIkt5Qh1NwZueOMfGRF+gLC1dzW4vKbC98efcHGNE30YFlFEnNf1paYo
tbrg0DRh7rTqUS30lUNy9c1wOdMoIYg1yMTFeTf7HChypJZV85KNhzPAE0qE4AxjV63XLF2XBd9M
Ud+lKEnhdV7IGKNM1idOmBcKNM++v1Ffqrt0p935z5IdftP36hfLsVZgNdfXfTIK+kBGzZUBxrlL
7YZOr/Peq18qVz1q8tR0JPsbNFs/2xuV8d7eLT/Xu7Mdw0OzEthd5TMz27P70I/nKMokXg1/HDff
+/Gzmj3o2q0W7yw0IT4+KYu7C0iUdtqEubgi1u2tFu4glB1f9MfyNmjt6K2r5uY3qBydN7wd0mv5
GD0KKxu8dH4uzc7cdyYVYyKcMWuo/ZMQB+7gCV+s2L+Vm/NK1/ANsvzOhbKfl7ZmRRJilCTu+qh5
SUpiLbUQbgcB6HvX63di492OCXwxchA9jLquOqqsJLs4bG/FrKxtpTJDlATHJ7NPFLcKS822TBQb
1CrvNrWR8xRULaoKgvX57I2vUZZndmiVj2dRgJlZfJIHv7LptZpOWnc+AVZf2ikQFxctxt4JRoNR
5lF+tOr+WEXxF0Otf5/L4dYr4x9ylN35TWiXqazDp4/4hWKGiZ3qBuANM3nkht+Ug6DvAbqTz5TZ
68cn48qHTA86cJJpVJPRjnm5Mu3H1qtSrXoxtN/B+fc5+/zx378+Ae/+/pwzxIr7s1q2/H29LfYS
0nex17rnlJDv98eG5uV2vJNOvZXOt0oZif737D0DOX+uBsLAL2USHittBMJbO5Fv2pr/LIyx0yvt
z7IU7KyDUHrMXGO0Hmuj/1HnytPKT5lMXRzF//wUOHMZmYFu54ouL83kJk5rU/oiadU29M/2OVe3
/f8j7bqW49ax7RexihEkXxk7KEtWy35hWbLNnMH49XdBZ+6oBXEac848WS5VaRPAxsaOay3Um40k
nMYjbYxjFumOZtdPo1mFAvGcZXkXjw2Am4iIjWWiP7/snRxXKWqP60nJh2vNqn500DY3szLEbJZd
OQCAhFORpbFXAHdkyPWXqZYnt5zG1LXLhHrVrKN7hNbA/dRrnzYWMLq0SHRhNzbp4ytRgPn8lfD9
lznLpOVkwYF2mwwYX7P5bU1G0WlwvtVf28EoB5AeR22XfyanuEPkVkXLiTHdo0sq0OdwNoEIawI2
uQrROTNTwcu8eQJnIjm7h8/QWlXO11MzgsUIAADXaVQcV6OuHTmSrptM2WlRIdhQLinxZZ2cARyN
BcM32NVTrhk/I9XASEAL0jyJTqov9e3o2nlVCqp5fM/Jv4Sypix0g8hfUsRLUUS5Xo7LaX6Z/uh/
utt0t+7aA4PpbwIG4I4C2030UntdCKfyxvimHVRPRf3/ss5z+Ykvn8HM3Jn/LOUjAEcbfIZ8iMIB
1FlDMF39F/MeXKj3lxyC9khbxc9fUBzBNVIXqjksJz2cr7rb9obVICRfv7UP0a3s9ZVje6I95pMf
X4Ry2SZzGSs0TdPllO2bPVscSwuqAQ2FPHqbenu2PM5y5DJ4d1KK5U1udF/vCFAGHaC8YKiRnWN+
p/1YgP6fB9HD34wO+DW+Z8HODrDGZGwUzWxj5+hqTmIvyZLnVMfk/9Ku/+R2fqySfykGsFcmbb0s
p8ZInpFy+pGC/nmW7d00634+0sdJxKC3eTXPJPK+HrXpmqY4QaogvCpAkbl0TmWhuYRc98ijXb4M
fPr/y2ZywU/c2aRY1AniPBnA+727AlUFZJ37CvZO1G4jlMbdvRwUvMMo9Uw9Zw9gmYGkoyg3+ooP
oO3SSYVz/4JL+N6JdKYrpZakeqJDVxaXhKsHUkvJZbnyKUApe6dc5150I0pBimRyFj3NtbQwB3Yz
TADszlVgDuiN00QPBx9Efjk6zohrpTrURT2zoxu94QYAa8D3V98Ut3My1G5UgXvGo49AnokJWryN
KN4AxoUPWtEA08KL1ZpTbCn1fhim+Wo1zVdKjLeG9RUBI2d0Knkg3mhjiKBK68FBZ4fgjf66u/gK
hCVo+wQ4LJolPptvHanHeFpAeFTFrwqoHSk6X9pBUMrhy6igRGcccKzEgiATP3N72xHkWFDrKE/x
swoYPeIO12bAiEINnzwCwA8wAATYUSLTxs+Mf5HL2W+ZdE1VKVN50mqldxBnPw5EV90lG15pgRxI
235byA6zJLFv5OrRlMA+0pfJjSol+7FDRiYqD6j8e7VmeEaePVp9F06AOSxKeiVna+etMhGlTb/e
am6zuKdAQ+WXNhSbxdr5sl+lP+9ajzjzz+y/IUn8ogBMGphfAJuNGBWVy88KoCBDmy1JW8JH015W
zw5KtLS1TunmoMAEpKLsJj+iG6Hp4qKTv07mTCxnlzHqi5RD35en9o9pO5nxK94ZRxDHNo4MbqHO
a4fQ6JzV79wRCCJ7gZkWLZoz05jPBIEawmMsevbovgjm1+o1PqTvvN2qE8mO3ThCb+JLcMJtNWeu
16nL1iJpylN0zbjt00MeUkc7WEFyIP7/uEK2A2eWWsqGqmxi7C87VmMPDmBILB4xr5SwyuYb4yUX
MbK/P9+foi9ugZypXpDytyg7VMNZX9Bk6k7f6Ik896BEz9FnNnnmvXHoHmRAsdfHahZ2TbANvCSf
MzNIISx2ZkCXO/RXpYXTJ6JeWx6J9IvechalpdqwSipE0DfMXyh76kVhE9Rh9arpQbuv0eoTuWJQ
OpHCcjbBrFSbWiktTwP0xQQ73XFRb/83lXl3hs9URifraMhZVyKgKFNX8ZYZdBCJp1bu2+wawNwO
arD7vYq4Cb4+vJ+15ssktw3BYw+50wFMUB0yxRhoqU4zEKjlpxYtNkJy7K9+PSeSsz4pOuSaCpQB
CFqMID/QnXStB0wtRV28gnN7X/vZnlZduyyqDEGF2jlRvOuln0MuOLhtGTDimMgFuwM/SFFKEfpY
8hpXvWX11O8l6CSGSfSEC6SYnKOQK5Heszj33bPFnQ6VE/P8lmC4ojeFn/jmXuT5fU0svR/Tv1fG
92fogGcm+ViUpzGId+DquU8aTwdFiIpumgqMkSfAFD79o1vwIZNTDatNB9tuYKT10DoMN1HrFEF0
l7rRI0afnOZeAyO1Iwqit998kJn/6wz56pc12lNW2jkz16zzStk1p2g3eAkoCYowfRWscfsh+pDG
PUQGjZeWoV9D/dNd9Zh4b+U+2zXMboWXRTG79NUif0hiWnWm/wQh5FKgtfpkxZi9kSJnnhMXo02O
nGA2wbwvJs2JRZeOz7n/y0h/SOXeoXhqTD2iWF8xSJbT2fEfs6cvQ1vfx3JduRNJdvU87WU5uqLZ
bHlN04KHlkTgnBrUXTosDySivXt5K0QXiHucKjOZTDpDmREPOFr9UsK1Mqfvl4UQpp6XNpx7n2Ii
95ZKyuqEae9sZwHKMRiHaHI70gSVNt4A2xQZSF3aVWUSIyVcXJWFflhUNCEonW8mmYe2Vh8wV65R
x49KXNyTWQ61VXnM9elbnLY7QD95qzYH5pQf9LEp/FZC1X1swcFGk9LJ16pGP4Z9HPX+tqfmzp7X
PVCKD0CS1t1M6vurQYtu43J9VrVSg6/ZPgEv9DljqOXz2N4vcyS7pQ1a2HHMOqfIlJc2M3LXwN/t
U+OpnNNyl60NgN8IAaFoMnZeZQPFbFqz5jA2COpto3s0rCj3lh5lAgud9Zd3eesogZmGZm8CDCj0
LX7WaqUYiyob0grYek/TKrt5BUItORJI2XKRz6Vwd6ePyzaa1LQ8Zda3uHtY7dmrltq3a1UgaPMF
PpfE3ZeiSTVVG5PyVBeOdSBIWpTX1VEJWWQ23Cb3sugx2dLSc4HcXcgmgJYg7VTAAA0/KSjRRudt
8Maf/a2YG53v8nu3BufCuCuRRGBhWAyc1uTCZcMSszs7KLyROm2IxprciQDhjk7mn3OIIqtlOkK0
NCaBv5TnX8B5b2pKpAqz6uxNmfx0lzzlN/UDOKdc4pk/UsjunOUxOTahqE4tOlnepysojeK5en+1
R0+7MnaYVA7/wrJufvx9bk1+r3lfTs7semkW7DV7Wdp7DSGd7covyAgDG5+5xiJ8fqYpF7b2/WE9
e2DWwcgplaXiVKWrMygYqhhuVe1PBmNiC/k8BPee9+YGM86mWE0qpL+0NyBEVY72So8gL/S1Z/mp
QqPocBQqD4tFL62QMzZaBZqpWMGWoqIKnJfmbkJbtnFdPy37Low9YWzM/t4leZzZSfu5bOgMeeQ+
Cnt0lznA13gnD8XQl4pWJz/yqeDZEsnkDFA3SY0RRTFerbL9LqXZ7ViuApuzGZyeXcL3HNWZpigg
t00qC5oCNsLFkRJAVCWedhM9p/fgcDgoh/EZCQc0yrnRzbDvMLwvaur/mvKDP3v+CZwlMgnNUlll
yhrfGNnk6GPh6JPllNdtt6/IXUt+dQi9aPTn8nu1nX87cy85AyTJAKaGEpQn9X4NVARY8y4KK0Ay
IH0bAATGbe8quPClCDHhP4TL//bELC5qKCQjWboCghnfJtpm38oYu94yjl/GL9i5AyoqR+lOZPi2
bqrysWB+rsDQQCPRxCVztrSD3QD3mJWAham6rbt5Loa9c2c6Na4mnUoTbjubbZtuGoqJOgylgDpZ
H9E8FlvCSIEfC+V9W4tLXTXGQOpkhEVnNVX5ed0XMAuTj/Z4J7+P9p2PeOw+cXCmqH+2t6g0C/zY
/xA8f5wpZ5BMWqL+CqRhvGbQWlQa070UZoD/F92XLatwvrucJariekxABVSeKh3QCOnNVAgiZ5EA
zuxo0jKTqmTaab4V1U1R3F2+d++o3rwtPV8B5+dEqTxFOgvrGjm3XTVNAQGdKYoTmXBfTdqBsaPE
/5Y+d+okat2qrq7IgNboFP2jehX/UgGIXWnK4MEuhINBrR1aUUsnIuYdpfRk2Oi3iZUb0mkvrWn7
YEBOHEWRAD07zztqr/eA+Hkjq7E3UJpyyig/KEMRyqkpqkZveXTnK+VMW1Z2qp5EUMsYo7RoikV2
swjoHuDiXnWbBAS4rPOf7qd6Vd5WB1RQXbGzI7rznJHLK5IZM9jNTqaChu29VT+tmmCZIkPKN9Vg
1j8rLITqJxWenPpcBXkemg/pFRoakKxar0Fx6067MnP/UcL84+34Mm4oA/S16UY8y2MwphjexSA4
ymCDl/ulO4KoLb1LNaBSuZgrFWYnLjtZoIj+bOamHKTCgGVgZo4B87N8rnZjvr7bOtSm5x+w47v+
oD5cvj4Czx09JJ/lLpZdVgmgqmHrSOfEfzABAErR9idxGSULCuOLu4YW8ItcojJKQDFR/ZaFON91
zkLErRTbKzWQUUaeN0VbTliCGg+wu4DVS7zSmyT4CaKy1eareS6VMxuUJpjJi7DuyVUPILxanHSH
qVKfOmZYIURzqgfEKsJoYesCnYvl7rA8Lfagk7g85fleHcGK1j+r02/BmYp2lLulgLFoTGtG6DcG
bJrSQJ934nW7NwyhswSb9F0ELrKZW/tYFiDrP2tRkeipUtakOBX7gWD0yakPZdhiJE8hAUNp+ifP
1rk8rqKWK9WsDQ1uam9o+9lu9nMR7S7v4uVNxITo5yVVTVHF5mKXp0WVFMdYh59tJguamoT7xnka
MTBNzAFAj+/OTfI9cdlJkafolgTJ7IiacgVLercFZ66UqVG02iBpdQIyFOOCFU6ObWYFz86FL3Uv
bGQ9YRZUvU+eqif6ZAesyK/vgdhledmu+y/epM0H41wopwxDn5h6PSKyARYQCefIQUKsdhhiWBrK
CliUqMP6NaTZre5FoZwo5Hn3Jc/2FJhdsooUGLMjyHwUeyUgGNF3V2Q8WFdR8aA+smyAdL94sOG/
Ta8SYQEKN51TorkaRuQIETKjDsmKrWZAgXXhzbZX/VEOBiihKSICHekz5/IVYZaZd73ON57p29na
7aQ2J2NiKaal9NMUQDL0pddD77IUgdbyDTEgL1ULs4LJLIzESZPcUXsRE4VIBPcEmb3SGGsBl2Nq
YqfWAJArCd7Zy3YfwCuft2rKBjLIKnR0ao9L9Eele/AlC45js5Zzfh7c45KblVRUNK8QCUado1c+
aR1Ddspwuhs8zS2acEXPi/BN4/E7+YwUD3oCkAqjKScoYLa3E1QXHeD2ZE/dHhnA9WTtlRCxWqAG
DSpZayjfze7qkqA44CjHEBURpKwua4xgs3k4FDWhbbzY2Oy+TK8T+Pt6rR3MWAjILZLDGR5jlZck
rbBu1MHNNwWpP0Zyn52UMHosn9Dj8Irc0a/LaxOoqsY9Syugk6LaxG2wK7bPvYPGE5Eesb9x4V7z
+EBp0WPaoMO9rq7KGx2JDOuKOOg+c6pDKpzzEZkvnrapzdVqTjKcVnI1vky+7Cdv6647Mvil7KH8
haZ6YclMlLPV2MmeWa6karOGajg5NdRe8uO6Y9we5X666oA2Afw1gUKKbqbGGZi2BjM5uoOYl90/
J08lOmunb+sOCdRr40+3OhjZ8i/riehh4oE008SkmFrFEqdDi3x852mKMwDfwzglhduH3Q5wXxZY
4pyhdtKwcLrCiVLstTCyEbwSGmeVMLMjG1KBjFzvdzGgL0zD139WQflb9+bJW1THXv3hjn4rXGGH
zuWgCkgfn4+5oXosmbiiJ+u6QUEw8ZQnpK9BeI7OK5z3E3KD2nN3wGSAuJv63de5cIv4qXKStGOU
jjgA1h6Ur05yh7AujOAk3CXIYa3oYQEiMRAQCPJYGNPBw/aaCOAXBHuvcxaqwBSCXGWIrdZ2QHNE
FmPCzdJ8sD//moqkFKi5wDbpnG0yaGdiDBo3OU/uE8yUk3j5HyVonw90bDMtbQBbcbLU5A4Z9N2q
i3B4NrcMSQZMOQL93CScuva0TjFZyRw6DC5hltaLLPnJtH4qxevlG7r5epwJ4pRTKupO0SeUkedh
DuzqBbVrt2j/XBayHWF8SOF7SmgvDSlhaf/WX9x3xJmwduU7OP9XyUHUnbaZtwTYzP9vHt9NYlXw
BSzgYJyUqPRoB7gEAEiQ8dUsKl/TogA4Czs9rh0bdJiChbLt+nLdzkRzyjeZUk8HG+fW+laYH5O3
GFxtd4CKclAf80HiMHgojquOfEQ1IBWjBm/amjP5nGquVdSUoxQxE9+uLt0Dval11gT9XfMpDUHR
4QBiQH7qc3dniIgjt0OgM+HsZp6/Z+OsNEuNU56D5E4Hb3XzaN+0bLxhxiOT7ievzBzJAueo8MgF
98XkntKm1tqqsCBaelRd1TeAjJkMTh0S9NMuHrAjPG1G1CdK1onEst+frbgZI4WRRJUnxcqvmi69
WyzMAaSSY6a2wIhueyhnu8s57zU1zVWNmJ/3PP1UoVHxfelSBw1tL4DXxNh8fxK5sNseyplMzgx1
OVBJ4gzqbD5aYfadFdKUB/II/Gm3f6xCKRBcH/YSXLo+nDVKFjRzkhlrNBzgLhwZ1tkU9HtwTgvp
zre9oY+18RWrLlVGDMBgbc1LtZ+fFPTge7Gv7ltcUjzTLloUvotcMIG15atVtEqlIdZ0ZBkzQKSP
j7qM95AK2zyYlbmwjRZnhYqM9J0WYxuXA92jmQ6k1jV66dAP5E1OLUiVb/ben5lbvlBlZnQgBA30
J3KNcnmQgt24cbTbNQBaGqDF6lDrgHa0Ym5EP6Uv9d3ygqrr32UJ+Cv8OztOzvhQJU4yC+myk9Le
Z8bPrtyXkohbQ2BdeVixobOBu9VChlle271nD3d1DBDCB7BsCC6C6AQ5wzJjnMSUFpwgRdFPd4cw
u6U7jBeG800V2k+XpQmsmMVZlimPNZkqENYsmb9Oz8T8RTA81RSFYFmbrtnZGXHmZAQMwqitcASr
ZsodZUFfhSTlD5dXs3lIIG0CfIquoHGLewoKmabLaFvopurh/ClLMDcH+IGBXaAZYBJs3baFPJPG
HRRAx6mud0jQMjSTeUT10rXRRgpKHgPBqpS6eSAqeW9WS4ClB7jgdyL596Dr7NVRAOO3JEClBFwV
WMWA19f7qouuP5Zva/z0KU7CYd8UAEukLvI7tke+Xd7iLTN2/gFMe88+oB0Tqa50PXrOuuVmbSwK
jJHuakzR+nxZ0Oajdy6J82fyvCuyVKtGlGWssGSVsHR2CgVo19L1AjL67EduBWJs4s249VwuZ03G
dNYmAATVJ3u1ARNTFY+1bjXA56/RiTzM8g4G8U3W8md51iffmnsJwErApQY2NXj5qmoOk95Qjvba
jX4nK7M3qqPiyLE6hYgFK0fR+rehrK3d5f3a0v3zz+Z0P64K2UxnEy09Vjw7XVLcotZWOKmKHhS7
QhFzSoSJ369vNgDJGcairgJk+QutV93HaH2Xyr+qB8ONcaQ7HRMg3UMXipgEvtqPz6K4y6auYHrt
pgz4W8DuoYntqakQho0ViT6/nZ9lcMYwmhVamlFenMqucDXzd5Z/B5KRO3UYUii+deVRX99K+XT5
3DYKgZ+lcpaxkzR9WpSiOClx/TS3oBghi7xbMgYZ0D+YU+nqw4ypCUx/RsWOUB1OioRae629pH3x
qK55BmMT+5c/S7TfnDumxnO5FDG+KrJvctQTxkqEOPke+X3dbjbqDdY58FVxFzzqIlLXaAl7zpRs
Z9pdAqLyRnIMrda8tpXeMoa7UwFeuU1lFFbo3TCYIGOVderl83RfasCxoc3aum2jv01J/kvX8l9a
15q4tAnxGkL9QdfR+pkNjQ9QnAqZJvJbUu2nDtU2H8OSd4OJ3iS5r68wwXEXNXrvVksXNjHdg+rh
t700jVPQ8srSp8ydS/VNG9FzuCrpXWSpExhwq194b8CmPjWulekvskQxz03W2R0bCy1fHRs1XPrb
QQF+HtWvTLXdRaX6M5bwaeAECfq1uF+kFAC7a3Q7GgPmiZNx8vJKKRwEF5ZrjcmVDE/VwZAjzj3S
QUyi9z9qKgqjvjoCTAs/DoOzekq2ggeF4iqnS/ZdSz3SkSd5ta5TIqLp24jRP4viLJWN/hWAfuKa
Zft4Vx8An+1qYbKrDqLa2MYL/VkSZzQwHjCOig5J0bUVxkdW28wBdKu+qO/jvqKa/tcMwGdxnP0A
Py0B6JaVnwqaZv4Ym8luXKefROpmZ81gRaxaeTXS+Btalf/+VDojhzg7QM6MzDTtmyzCc2kOzuTH
x+zW9Hsb1ljx0aTmiRxH9ue+XF7CgO4ZecAXmiS5i/UGgw7FCYCSckAHZQdQwis97vZAxp/dQUmf
MlvaXzZKm7bSUmTgroADg80yf/Y+pKW0jbbTEN0gg7lDMtOTfma3kTd8Z43sDJ46Rrej24kgf9Ut
c3gumNtdddGWCGRocP+b1pPmgbjaNP/OCsBlJnKJdhyjW8LEsDPPVIH1P2VeDCAesBvMJPKUmjwk
kXFUcqS85cr25mR9tfXez2FmD9FooLqvMlbT77km7OT76rCBYOJsyzhDbhWpMXQxtqzqD9bir14F
dgfbTZ6lxB00p1pQm0Zf6EGU/9/esXeCJ3ADfCEiAI23gpBsLE5xlTjNaodkqYJ/pA7/lsHX2VIg
1LfU6gqk3MBd4SJYQiqkCSxvaGA+0WtC3Zm4zehHYnr0jfQ629gP4Vxq246tYaY4sNP4pgTGSwMk
Ok9CJgFU9x7Z29fv0HSqp7SO1CGnsMt80eCVtWW0zz+Bc8bBRgBcOa0vTjUYT1wtlb9FSh0CVxQY
CmqoazujMsKR1g8qSY+drYaWnTzOq4W4yHgEbJFrFxS0CfIuMiZX16Q9UZNnZcIEV/EbBDruikWV
pN4hbb+nq+nLWeOVYEyOMC5vaaUH2lAAPrXf5TndN/YCxywDsIm23k6lcm2PORqfwXMUK24FKme5
IKcxI549ZwF08jYu+oDOQIXLgSvbm+iIDhW7+plHg7cOstOUzwT9b3kLYqoSwLSrk1npodWnA1XN
4yDTQwQC1PhOtxe3WaWgUrLrebGuiuRXAXo9a4gczTz1VffTtHLHBg9NlqhuBIavddHcyXrShtwx
SwwbasZumqR7Ut+RtBG4UVtPwvkJcT7Ooja4fPnMKplGoB1ZTktH5XnYCW7C9i3/UEbu+a77us27
rmGN7xRb7bN8FjIIr4YP2p3n0rP300F6EghlH8+/AeeL4x7yuJDTVae4AVJn7VTaO52eOnGFsHua
Q8Bh+AmapWVA3lYFhtPyVxA++QtYMC9/hsDQ8KXNwrAmNcuG4rTWw2G16iPNBGkukQTu1bEirQAb
EoUpAwbwkB2tthP1YW1FUudbyb0vcVZQ01hb1jFHDpoX7fvAOLDGNXH2U7Qa7kGg+QguIBX7RQrb
tWW05YhoUjZqPp9MI195pCNQsXQTtn/GTG/ux4dG8Udg1mj+slMyXxG4BYIV8UVGKaGxPcwQN8S3
Ro/JXZiuyzq26bOenQ9fWaSwHfpY4nz0kO77UEL9lvokQJwruskCm65zFkNPFJVGuIboDGCtXG1o
4Srn7no/Qp68M73iSgw9wEN1IoX6+cTYFp+ndbR1zqoVL0mCdhkw27S51wC3YvWsJ4Je1PkG6WPF
hUUHkaHhdqFQZQQXQOdsSZQ2SN3V0Mr3xNZTDxwuljiu79SdKCzYduZAkgT4epC2wZn8vFiSJFon
xfBdldvRQ6ee+idxWaFKuwECS+Ekt8ZNBv4i6ugAl532dTDtzCv5v+A9Ye/zFwP68SG8/0Jn0A7X
EYJs+gLQ3qAP428a/FgdrfPiub0txWLAaqiNAlkNsCyfVy1peGxbYsARLJPfJlmBpKnStzyzQqvs
XwT3ZWNlgOpltDmKpoH0ljvOcqFjibg6e8+NKlfAm2EFqwWw0hi/RFX2778Bn8SxtZ+pb5dOdLal
KjsZelU6AylyEF4twr6kDUPzSQy3hVmVFWltl2xVVrhetWBOZJ0rk9cGwCAORc0TInHco6DMraLG
KzYx7ePAKjIvgxIKDmrjDf+0JO4uNCslWlVh5zC67ylXy+/s0fTNcNp3v/Wj+PHZyOoCf+hDMd4N
7dlJDUhHas2ENVEPrOEefIYpSAITHXkwLz+QTpaPsSdSjy3z/Ukq56tLZUZTYCBnSDmMaEBi7TcG
4Cn1k8gl3xj/+7w+djHO1ietrWZ3CiQxO5bumKx34IXs/n8Wxb0UXZaBD7KFKEYYoX9bj5LP5ow1
v0amS/AsbfiX2EBgOCOUhMXki+x639njytRkMDBOTcFrmty09LdAGbcV/kMKd43NFTGBpFT5KWrk
l3ZkUGVme5NKzYNaAFLCBhYXuGhIVh9ADr1b5Up3o2Sc3aw2AmnQJIFVES2au+4IWuKiTtocIezq
RvoYLHoP3Ns6uLzsjXE/6Awjn2cIuyBJ5bRTJbotJVKBOziW2m0MfGMnW9OnsmvRLwsEs3QA9oo+
emTJXlIC7INFCToy3RgoaxkgN/QGY3pt1uzN1Ky3wmwQAFAJz0hbfJOi4nbVqIgtYWtnQGFu2cD9
RH6Hf63byUzJXM75qdWbk0YAoDIp3XPaKI+Xt+adkph7IVUL6HmEFRmQR2AfcnadsmkhFdKxyama
hx1qDd9aSb+zEDXq+qlT70ppPOTgeJKeo/okDfLRnFq3VDFDMxlPpPpVLYu/xPcjae4lGWTOIwjp
MO1wUG3fMO7rIQEk3BB0s7bPMAPdl7KzardpXjqA0dgl+m3VtE4EFo9oPeX0xlwPA8iXdBOkYGRF
g7OVh6U2fsOJhfb61KPbjJrx6CS26s/JSzqMx3gCbVkCihBglFzemo3nHDtjWWC6YpVOHtF9wZDD
jEJ/choGzAom99bYunaNT+3//ANBrKIK5EAM1vBF1QiQG2a3Gtpz02Qe8viuUcSoKOmuDm7Dy6K2
1ApQt6ZpMj62L0xhqdqTaJWS9LTQ7Htl2q6FSdiwzBoiMGdbm3cuiLPSLB9mkrxIUeOLUq9qAEYy
V8iHtfbirP0kLH5/lYckqaITdljgEeQ9zqUolQEsFFhYQu1DWWfIGGHiDKWH8Tj2Lbaykb16jQzA
lkY75AyuaKV5NMHoX2RjqjLXXgra7YyZPFGz31HV0h2z0hqXTu2tGpW3/WJfxRYmdvokeM8yN2Xj
ZlV7nO3kG6Lj5Hom9bfalMBepFg0SKXECHPTUg4VLcyrVAKEdT+Pd2gFGMNkobckJspBoym+EcMV
hyUeMpeQ8XstF7+jjgSXD/6r4cf+EEY/hmwLMrucF9IOY9oTRUtONLGu7VIqHLsT0RFsnYFhERkA
lUBk13kQRFkftaQjOPO5kE7zTO4nWu3VfL3v+9m7vJyNGjLWowJrEuxFCKH50tZsthgBUI0E4WJ7
AxqOHfVqNLJP1zOFI8w6yzXXOhY/YY0c/SQmwWOe4Wez+Vk+2+8zs9kvDRhMgb97WjtpjycDCdA7
Sz7ZuLlmcijMWWCMNiL+zwI5O62kY0l04K+/uz3DDcrNISa8wuVKRqujiPdgw4n8LI0d9dny2nIk
WpNZyan8895T+jyEUYa0q44kI/xIu0ATfRr0pmiVWyp0fqycQzCumNuubD05yXpzlaMU4KQZcW2a
PMdWGipaGigKoFCUBsWf6qBlw3VldsEqAzUwAe1LPNzW2fzrsq6xq3HpqLkgoWqXtQDnToLMEdBK
dizDiHavndDbFK2du6IrCHRSq4Uc64f2Nnuq3x7A0jmfyB7ECc/DFQmI5C47Ec7X1yfh01HzqST4
fNQaRjk5RTHyzd1RGQdXw0t+eRNFUjgPjIKuaKoNHGw9/7DaOwVVEZIFl2UINpBPIS3TsiIwXyEj
ko6JOR0MG//2k78MvcD+bC8H3E54slXmIny+H1pE5TGNlwTwLrWpOOrwaKmCF/Q/3MEPGdwTOhBK
47yZ/rrxdJ+8Ka9AavfkW0BXtWCiT4NhF9kCB2Hbrn0I5UIeOYoyaQW83GkZV0fvUS4vSj+nT0XV
O32LmQqMf10+NWYpv16vD4mcJZ3oVDdrDInrIrlrj0lOlDAuixCdFvv9mTUrs7kHRB52MscqaIGH
2EJ+cf59WcpG0yu7SR8rYfp5JqZDAXqAzw5XGqx0zxpyi+9MmM7yEt+xdjGgOwoWJtQRzl42ndUM
MtMR8zEzUHpk48Uj/gEWlxyYKP+4xWHaiVKooiPjLCIZtaVrFCw0KQAV1d6nfx9SBIHImSfBqf5c
N0UPejP7GbUdoHf/iP4BlvZnCZyez7PddmVVp6dxmHoPMTHyFuht9OQqnl1dtfZjasVurA13DYow
u1TvlcO6ghuxTk0plAd7PgKjNwcCI8L1gajfJUoF5mxLa883gbsYsglm1VhKo2dJ0h4sMwn6ufNH
DDQJ1JbpCH8BDfQMALkaEIEmj3xqrhFY1NQsRZYjCsHqshAHiAIyXntUPK9HP9ZdzV+RrSXgkKpF
Vm7L4BAZ4O0aQc8B6LE/Xxo9JYAQb1sLDHkyEmQQ3gQzunGLZx9dJFDg3MuuC3dyRC/SRqcnIgYb
LwLYx2zEDNzd0asJ6R2Qtzx3L7mzuMVd6SdBc7QyJ//B1q4D/ad6aO5rdD8IQZY34m7YCsZKpgM0
ngBA6fO6O9MGx3wUWc8o+d4ZE5hkMU8DhKnD2oEBQEd7cN0kD8ZShfW6+NGU75Jl2eOgPLKSxyS1
76MCh2VTKYiM6j41ZV8rwdTTVo9EBSEmLB3ivFDSBh+wZ0GhZjfdFCoLPdgRBtXXdNeomqtV857k
6ChXND8l1kOsvA7G6AHNfhdps5+t+cNQksOYq35V2NeAnXBH9TkHHRHoNJ1uuZdlzPpNsVet2s8y
Ep3RxhXA5iBlA+h75GgMznD3fZaNoxpLz4mZA87HdtbhrU8q//IN2JKCcJggKEYFyiTcUVQDyIbi
dbGf52a4jlb9kHXa06iqAjKxjaqICuJsHRqHAMlSebwJKxuywa776LmXrcdqQScbkdJ9HilXq5wB
uHEqga5vFCbm08lNteTuFCtROCbjHqyaV1oyBEAQ/Q3CpZ05kGBqs2vAIi0Yyy9iD+w5jTv38+yt
uo50bzPOgl3a6PXC5xMDuorqpYXRuc8aW1nJLGdFGYFb8h0pyx3+j7Qv2W5cx7b8lbfupEbMxw4g
WetlDtiply03ku0Jl7sA+w7sR/U/9RtV/1WbzpsZMq0nZq6a3HUjHBZEAjg4OGc3qllip5J15sqi
GVv5zOl24ZghowEUqtkUx8H0zmo0WixmpDaOTHo24H4YQtPi+sxfOj/xwQqeyxg9+77gUGdHdkdV
v0Rmqh+pkX82TbZlaXfQWb/MaGEbMVjsBPAW3sI0VjlC8fcgKaBhjBlf7JudP9Ok/lrPk1CMghOS
SkiiKqOX4PdX3CUcOAmSCUeAUReBLi1hnbyI5OAmqBVX84rMloBKNXFGPaS6cqcgeAKqKz+J8i+5
eRhC/mvwtE2rgfQa+laiGiZn9WAW2acaE5NlayL5TqQ/5oCVYG+ZPIXJCYutMkVBTyxMCcS5VP9s
WjAUiqJ0i1hYqIbv+rxagzGxo5K+DdLQbglD6glMPlceiVg/xFRcoUjp9pn8ofA+cCQFsNCyg5uz
EUFpS8g7BUW75JmW8H2YmcOfoGKZomZujIan0EaYbqs47SEXgR7gUWn5opbYY1kLy6QWMjP3Iytv
IcEjuFTNd9AMnDm9LlwNvw09iRywZqylxMuRogsvoQop/u5ZUBKT+tDDQWrEw+eGNzNr9kK0+rZG
JslXlLK+i9VOOlZ19zpURmcarHHlaC4qXjiYv40z2e65AgpJwBrpGHTtL8aSbaFA15gEw2JoIXHY
tg1I5uNDX5/OC5e482Gn2mB1WyShF2LYomVOrzxo6EdU7AYWLzMDXYCXIagYOlIPGKvBWnkyeUJC
m7qEPjPo8zX0gE10ynxz2ODOPapiqSY8a/b9SnWlX8SCAeJNOdf9uNCWkFEtQ4WfoNKPLTFO9Vn0
SYQ8iIJQ0Y/akCqmGvsPftkC7mg8wu8MJXEVvdzuw+sA+qEhfaoCde3VUArrlW0rawuvRSky8J/V
pth1nnYsiw4yRnkYWhXH/QPg7utTcyEe4xgeyzPjJQci69+/blzKYpOD/XNUxdZJ5Nu4YDMjXEhF
v40wWdut4SvgTOOFyPFnAEghorMVwUlcle+i5vP601w6z74NNlngPWk8tTeQgY0OMQJy3qIwm9FC
+MgsSEQsuufrA6ozT/e1IM+mOwryqoyV0DgG8rKUt3l/KAZlW3q/cuBbBTUxGygESNHTQCElWofH
UP+oIWdY4AauQ/Rd8298CLdRGOMNUWKVdeaSqEW6juzVYPsOQHssH6urEkeLjIWYPAjeXetBK1mN
TdSVrMwX7SZqrSHddtKyHk8ww0fJu1koFIJwKnwP2hvaNw+xhKuPYDgKVuX1d/C1RiYn3PlLn9Kr
jNzgJOayfoSgSg9vLxi0cUvIlmPCnf+CfJkemNIuPoQqBKTlGZrvzAL+2o9nE1A2cDbPSGAcFST5
ZelbyuwKnhtiElRoweUiyiT9mMACSuNvWf9x/Q1+6Qhde4PjNzh7iFaKyp4rvnE0eiM7+JoCi7mw
v2ulDg0OvLVCMqVY3/A6WdKufQ5wcJqJ30q21DYnJe+WbUQP6PCGptwALzmwzVD4j1ourwtWvhaD
dx9owV5MvVXbNB+hpzt6n75cf4hLpZJvy2AS+Tqpg4pniYdoXPGlshNqKra0bJb8WX0XA7OEzvVs
fVXGi/n54ijVCagosICf7Pc6DIs6z5hxjLfNdtS8yZ1kK1mjKboxLxYwftqV0abnWChHXinrGG3U
PIQ5E1pe+QPnZrsYNmwRH7Nt9sBvRZTU3dDJd3Nwr0ux5jwpmqwSj8XwoIEAyClQMlOpGQhMhs1Y
aBIarkFwWV2f0Aun9rdEaDKfQ8D9RBw4OxlkwF0k3AuasujDZhvhTnp9KOm/WTz/nEhjUjLIc0Eb
ihbbOEdbOCgFaIaRKD8mSa/fqhGHNW1UW2pA2l0+pLHtlRDzzdpVEEjAyQ4vakqR7crSSQw8oJjF
PaArwU2iNfc873wbgADcvUPx1qNeZIKhBVEkVYltHgewDqP1W+bDiRmyIg+Gb+zigq7QPKSmoImP
HNaaVtchJ4I0lavC9cDWjGaJfqcCEme0Usv0zdd0w0ylbtfW+VPXhZ/YfS1g7T264eRNjNolltky
V1u3TrrcDqh4F5HyRs6BXWPpksbwdZY8IYH4m/qc6gkKI7r4CEe/wMzL0u6AFrOo7x3hWfwWhv0O
FULFbALMiqi+SCVOAMVY0cbAzifQVqmc1oBojZa/CkPm6lKBTLK5EXUYR5NYgTeTWNkC3NlCMKbs
Htd0kxPyXkTqgheKWzGmLbmvFEuZFI9aIj+kpfTkJ+Fb28ZOqRQ91l6dmmIp3gQ0uu+76hU3ZOkJ
Ht+ZlVf5K0Du1PGYBO1+CtqyrnvQzytIb3kGfOFZuUBx4Cjy7hS19PX6QrrUQ0QQ+r2OxoBxFkkb
qSZho4/Hwb1xU7mt461huLGSP4sF++RufhQWoDGtYXkpQ1MN7a6Z28PlPaqqOpjGBpGnJSBF6PoW
pE/kUz1dtain9EnvolOygLf6cqjnrLJ/et3S7xelyb6BuF6W9VquHQtVc7Kkf6TiM2Gim4fbjkHn
WocYqyeQXxKP90VXbBR+D8KaQ7XwpYn058jrdkKbmU2iWzw5AA3oxgHUT4Zsp7TBymsgNGW8xM3D
9Wm6QEnC10ZbX1ZxK9a1KdJxKD2jLFnITuKiRo0wf6gh0g1zq8qUILqS7pXXDL2QOXbNxfTwfNhJ
NR9MSVEKIxQmk2PrlLdfIjPQWREOzKoWgT17PI0hcnpgnI83rpaz1ciAzejQ2NSPMUjODv3VLgA3
0cxqUz9rBDorzV2iQy+U8pmU7GLoPnu9k5y7D2KYufKYoeNDbV/8LAAR9IUcdILj9YmcG2hy/hpe
5A0d91FvDWNbLuQNZdGT6B38akaQ/FJV53zFTCGQosgNyQ/wKgfD7IHgAs8Gtq7jrU6O3MFiH8xq
7+PFHBPs4gyikUlFXcE6nUL4NKWH8XiYY6FKu5rdKzgqyEwGeymrgDX8P4eYLEpVTBoOPhA7KeFL
h+KPASVLXystXf8cRtUH+RmCIc71ebu8E84GnazMXuwVXJUCBtHJfKUAlOtB8wRmdmsJ4Ip5GPUF
zRNs+LPxJiuSNYkg+2DvnmD2YulFZQdt4BbpcILAHqQfykeWhet06Jw+9xuTJqJsUaPYD624Tbiw
LCDABNndl0phi6KqTBbAI8L3X2Ag47Ql2ylspmx3OUKdfeHJytZjGfaoccmAMscR3DoAmlu8g0KS
/tBY8pMKfQVXPRm3cxJCX/D1HzHj98BTmR2kuroHjhw7JXldQ7c8/RXGENdRqkceZ4BzJp99IW1a
WHKhDvECaQsnNqDzrbXVWkNXC7SeZVfUbuZ3qxwXRb2lDtaXxbpy6xPIE3fJSAuHqJSWv2m+8pYH
yVrjGYQ3PH0dD8L9zEqb2UFTnGYVsrovOyzvkW7YOxzdTMBOok/vQdsV2+wW3RHF7ObqMBfAy98W
3FTSJwV6jDAD8cKraqs2RLPNOkuGx5EvKqC0h3Ytut1gOJD2nklmxzT82gROr4uaLwVai7Mtpp4T
SolZGcZMfL945T7bTvrkKiAaQqZFGravXj8icTbDanC5DuOiTv3UdEbNuIWMRZf/CuLMjXjmqgXu
fEnoZoBbaoCNmXWibLIynhNsupT/wGtRltD7QxI0BVGQTJLaKMAJG2hPfubd+8mDX4M0IWUbRpqZ
G8qlpQVnXgwE/C+F7dj347VWk1oVtFA/ZspznD2J4RZiBjOv+itjm07n2SBTKb5Qk8qgzzvtmIeJ
Beqj6avRTRhmQFKo94mY2iK7RyfDkUPNs/jQ26j1Q8kghYtFYhK5X0hZtdT7wOJG7BbsLSbvsY9u
T2yl3m3WP3OURNt6LROIQIXI6z0wgK0urIGd5lae3af+HCLrS0Dz2iNNksYkJoRWaYpTm2YWIYWt
gG5IpY3u36GTVRR8XVTJsoK8Z/MopdVNCr5bApNtwm4VgGXh4r7rOPRW0U+JYluol6l4Jxk3fXPD
i3TBFG5H7e3ADcdLdSvuH+J635XHus13YvtIiLf2Q9keyEGluclj//9vVWiTK0BuKAOTa4LaqVy4
TCSmCNePNitmtvnFK+v5wpjsc6xLkRdeph/RAFwoTWFXHuwI/BAG82Dr4IBodf8YigqkE/cZblpo
Hjp6Q5xGlWbW6KWIc/5NJtGgkVNAHGTEOvQizYCWpt6616P4zE6bpkFV75VqXMX6scoffAX11OqN
i2/Xx7j8QmUZRq14dWjaTl6on8LEsJLxQjNHXveOYitLXChPuNgvgJM7pYs56YmLhzzAXv8ccfLi
CoUkYTY+lrigB7ZM3WrTvUE2+VZZQDh5WS1yS0brdoYZezH5Oh92fNtn1wIx6Huc8Bg23fJXguRL
sHIn3ifbzslsmE3NvNiLl+Lz8SYZJqeMiyTCfo9Xg++EgYPbFj2iDB27wt1IMS33NXFgiimbLbDw
4PaZEhiutnx3fYa/RIN/BJ6z9z3JOuWOKXI33r9oHpqMCGYWUUsoduHAb2hX20Eqm6kB6Uvdc1vU
O2T0y5tdXynWoOWm1lRmHr2VCRiOFIrlKH23BjNZf6iym45qS62vLRhx2lq/EtD1BGJZIsxm+Qul
72lcbCPgSSNE7BR99RxZh960M9f/2TU8yXNDdM+0mI+hFblO9xDbEbOajYFLZrHqH0KHw0D94/pb
vdT0gnjb71U8OQZ5Eg1JNo4ZrqoVvD2NCjYG7906WZF9N5rwWYPjbdKXEM3gjwCiZ871L3DxzP89
/jRjJUrqq8MYCKV63aC+1PBtEXwE5YE36uL6UBeYYvL5s06zSQma/xoOJ/3I9uWKoLr8PsBnB0U8
a47weulqe/ZWpwkkzRMelLDGO/JhR1Fh561tGE9R188E70so8G+PNAl7rS/wGMK7KBkdRhIx8IV7
LHsoHvB7lCRmTq2LgfxsriYRz+t9JpYUF/Y6/9WHMap468R/vj5Jc2NMwpuf5iSDDh3iuKY5ZROa
Bc+h1TQDvblYETifoElUg6CUXDQQsUWvrwzM+AFqGaO6jQCmAAAdaDsZa3X5L3gVjvNxJYhNAR1a
ICIza7DdyI23GFYdVOgp5GCEBUPXYZ78ObcOJxEFcDac7J1Cj5VKbxvVt3RGXBRfN5UfzCzFC65s
33fXNJKUhahUGV6pugv2gw2YDLCgi2wvL4TNqBUjmMpScoFCWfsu8u331uar4FY68K1s+2t9Xzjt
cnjFbpxl+I/r8spLn7Zekrj0hVZiiDHeasjfOzYTRGfW7LT/AM/itkpCkR59ESZzsJ7T8gF6TDMn
8dzJb8jfT37m845AWgt5FBQrBFPcjTrTdCu6ipOjn2PP3V7mgsuU8FbkbR0bCgCRX+RrYIlHyr66
6l1oSzzOFb/n8qmpHVo2iJBt4QhlaEi7Ge77wTJajxz2BHyHAcdQOTqpz4S0i7Wls0AwNUPTClEv
GMdLDQPTf4CHuAS0J30udtDGQY0QwkYuooF09DbkBbQwiBNUC2/vN871sDezUY1JPIpCInhMH+M4
pOxqjrAHpqTWvdGAzOzTuc0wSaPqOtIzI8CBayTJgcImKEnoTI76Ra77ueGoYgDFqxj6FMMbVJkK
3g4WTmXLa9nyrXZXfCqhm6ZmABrdJvTNescA7/XNEGZNVILuhAePYdPw1+yJ2cUbZD48N4dn9qyC
5uXn//3dJrso53UbSjm+m0zM5E6CZVSGypgpHLOV3CB5DdcAT86qmV0OEb9HnZzTsSxArD0eKPrb
nd1yXLTMXbVqnYybWYKX4NmQY8JBUNxCxVCzaruAQuEH2kzRvyJcf/EUoqqka0AbSyAVf48knVTi
LPDRix51dP3ETZbBehxUIKOqAkLJHG734vL+PeA0Agdwjv0To+BpHzrEJ/3csMIKWl3C+/WNdHF6
z0aalCdiWI+2nlcJx1Z/4u0mpDOGxxcnEtgsCqYmIOJTXqkRSF2Xy6V2HMhHlL5HWM/JrEf9xaT4
9yBTlZIMHa5cUDBIRRCVVHUFbqUdq40VCW9NNwd8G2d7uluhUoK+OjVEBdTv76tBR15c6IUIbXZa
yBbhErUHNjSmOMK6mTfcoQtV2F2OaxWaCfa/P1/ng4/zeXadzQwmF5mHRw39Ac3lRYX2+vURtDHJ
+fF8KlDjKiHGCO37PkRXNtGQQtnspBtg5CDbU30GwSxIfOfGYAk8ojCnEFFvU/SXatQOVWTg10cQ
O/F1+Bp66n2gar1ZDwrgYH688o1hMLU+u1EUttVSf9kNg3rqlBJCKG31MDTkOevqhxJfxQwqqUC9
VHzlBt90CXwgRIbilZ6mtiRB8aNPPLvN0OLLUCMxWdg81CLCoz54xhK4Pqh7eWTf0v5FgvqqzdpW
M8VQOkFDpDGzMt37nD4C59ubTM+WSYJnEQAqM7Oq5o9cSLOamLgv30hlD7UdwqHww+LOLqtmIXvA
z4e1B7SERrdgrRGzy7R0UfTRQyhLa8Frb4UyembxcBjS8qaUhcRSam0H+UXPiv3ChfBmtOQsYLJu
qiUQifiERs6TOYjTz7bGFz9dEtHxVan+g6We6VDTG4TUO/rEizZGDstJXjiED1DGSICrHWLQRACk
s1NKN4bC3kmcbjICCWvWlN0i7FIUtZF5r2vN31RG6iqcrPW2elELCL2mCsRrfD17pTH2Vj/An0hR
88GWBqSosrLOebAVwfuHWsEsr/bH2tQgq4lwBXUgAhDlVG2BVmWhaEUXnFSvAow6bw0nlnV/laD+
bXseCD5pYVQrXYAalUiCdV75bEdKDnuRQRDWLaQiTD2Ez2GUlQ9iBkQLHfLSLIPcWM1sozFyXttG
k53qg33E1RhdOHVQRQvUecmV1DC+a7lCgEXMYjfEAeeoNKxuaw7d4JK0gl3W+VLvKhR7VQ1YcpE8
Zi08tv3gWAYM7XtoKdq83Hj9KqK1tKg6QJPgKLNUGpaj3kI9IE0k2Jso+AjwW9JNHkW3sTIcY6be
gBuxhx+bD1SOfIKeBXGSrMF9SjGQTahCvY6EtrOrSJRcPcTlG/cTZrZQMs4bpHuG0G1TgNYTJqyr
nqLXkqLgQlO4KML5ubUCpT61VGgWVPegM5EMFXCnobFowcNcDhHq1vDsZpu2ynSrGnrUany1Xhhq
2C44yfp9HkmaCXVaCGiLquN3co21WTpyCVgpbeLy6d+doK8jSYVSukog5jAtbwAU04Sy1jQnEtCT
pjR3eQVR4z4QRVsYEJtQKgitUuYeql9BiyM47kwh6ZGDiRpbM1oJNuWl2/bZR0GzTcQ7pGss3ESF
8Col/U0AJUGHe+gNsTB5p5V0ipIyN+sm0xeyFGd2opSNFXbQU2g53xceRZ897Le61hxKCak19doX
r0kgueDFtwAoHajaHAqpWQweg6ptODYkjzxDcAXU+UDyFvtThkNxHt5xUVuzmhz9vN1wrXhOY2g5
CHEuoZ/vy07NPNHS5BZxiZdQsmyGXVzztVqQ50YlT2KutHYVMLQfhGGjk+RYlIBjlkRVbZ8z0S4y
9djHc3nwj1wBYUsCplwxoEKBYD9JtZsKSCxGMnJsQbjKhszUdGEjVnTmgPtZ1xrHgbY8uDFgEkGS
/vsBpyLIeRV4B9DsJLWjNf4jMKe1Kcjhq9yGeznJbvFWbgMDqrMJVFdQApsjDf7kMn3/DlOIRdsQ
vR4CFDY62hxDr3OzSlnmhmRJEHVJSPagwyIoAHC9L4kNoWZEVsMpq9KSu9ZM69xm/CBHB3FonAAg
ZsC+dxrqncoIjhujcp7NJB4XDxVJgyKdDjLRyLr7/ta4ysK0FSP5BD6gv0s8UI3vO60rB+f6f3HW
1//4l+e/9d/9/98/7fynBYTa5kb58zsAQAK6deAVTS/NXDl/lpvHKcPxI6nEMLQfavBR1StdJktY
npZ3ENFczyz4uT6oUB/04Pso2Mrt9Qh1eaGejTg5Qqg8ZFlagMHq7ZK7Yo1qzCIFpQIa0v++Iejk
4ca9eZZXFlBLUtum14+55Ns9VpBRvSvRXDf0Z01mMszk3l6mjaJ0TAbX6L521F/cggcYLnICSGHg
DMyXYH/WZCYDTmJKq6Q8LgdMmrrTD2OFJHiMLIOYKI8smD3XbfpxNZiMNqkf1h5P6qjFaBRUO0jn
WwKUEwDXhysIeKc9LorZXkjfZpbJeAX/lmmMo+I+AiIOsADGj/IBcOiJl4HAEryO1sbZQnP0+9b+
E5g9sw1+4ucno43f5mylcDir1gyi1kdPY8DBB1A0wfPVH6EcIp3lNk0HKFqVL9mQmFmwVHjkNCWU
disoMQ9swSD7w5IU8lMQD02xgQBklYXGGfCW+OCCH7Pz4sRKfA8qKXOqShdPmPFeAzIkwauaRP46
KXtSGIwcPY7CNfBfGmstEn1cn5DroyjixOpdjHgvq7FWn+Q+c9Igs8eavN7NXdTG3f9z2v/xMMoU
/tH1aVLlAaY99Yp9Z2AiIu94/Ul+lvsw2eDcKmBYaSJW2CToe2mbN77s1Sd/1R5VZGyovTRv4MvC
4Y1Zo7RkssrQEmqhMn8HCrSLtLAbazDiXOXxR0kE30SVft9pJsvOoC0Xk75DO1N6qDJwW+rABujA
kbk4t8Iv7SfoPEEMCyRjYMAmNZE+9iMYNHL1yBOtcFQ9OzRJxO0uJd1bH+HZfB8d0tHtTkjr1mwN
JXX9mJQm0aVD6hmVJWnqRmnGqBb4+Sr2DVB+Czm+FXq6FFnzkae020tEY+bMfF1YEwACySJmSgUf
e1paD4oWqHtF1Y49I+u0Fmyp6vccpYjeE6zYEx5zVO8Kf+zaNLZa96bUJEs57hw1b91M+KSCuIYh
q8tafUlpdt8mhlnJ+RIJk8naD0WbKX1eOhC+feHJtIZ9EfkaD70jdFFKIO/XZJktvG1OTG7DkvEj
XP/7QGENl8izdzRZ00jrqdIqAdobSnAom8Y1wl0Dtbg0rMYY7QT6Yy1r7qCiaAEBajVIHVEHDlGE
qHA0p7lzIVbgyyBxxmUWEsfq5MQoukTFlABWVavGivtLCHfgotXb19fFhc0DjR2iAe0B9jzAet9j
dq3BpKcfamgUCb5doPmv8c7KIMunzFbHLiUtwJrjPMICRDl7WvHzZOpnYpLLR1x0OpPw4DGGMGzh
iSYN+A2EHE5tzBdp7d+KKXVEmN5cf9ZLW2CkpML3DMVaakxO/IAOQ6oPoEaBTA2/5luEfOv6CD/K
jVhA5yNM5gztkZRqvagcVWzuRi9vegVl6UY7eJ1uedLr9dEuvFAdmob614qFmMP0eC+yXmioUQpA
sIw90NAWLO4WK28jzGaB6s+X932syXaEH23gFwU1jklQQG1wiNDhRVlIDA6CARWXhoAIftvqdDf0
4DooojtW/MousYmEtw31o4Ueiysp81dSokZOisqhKENprfBac4AcgWlkuQ3+sqmOqhk5UHea5q2b
8rbSoBegqRYsZCxReJb8fI07bdWLrgoClq7ldg5508yr3NIrHitlDxGPrqs2SR2719/3z9n9/gom
4aHuwCMaPdOOtA02SuaDAf/LDz0UJR+L8k8Puf987/4n+8xu/35c87/9F/78nuU9ajR+Nfnj327y
z/S+Kj8/q91r/l/jr/7zn/7t+x/xm39+sv1avX77g5NWQdUf6s+yv/vkdVx9jYnvMP7Lf/WH//H5
9SkPff751z/eszqtxk9jQZb+8eePVh9//YNgvf/n+cf/+bP9a4Jf2/zf/x0F//E//s//CsrXNJj+
3ucrr/76h4BQ9BcFVyVRxvFKUKPER7aff/8RJX8xULgEqQc3LZUoiFVpVlY+fk3/C0QKRiVRQiQK
b51RoYxn9dfPZOkv8PqRRUMd9UF0xJ4//vEdv03D72n5j7RObrMgrfhf/9C/qtzfsisU9kW0fHDV
g0OJNg2Z0EiGvhER+T0x5bXHTX8LPbTKSgA7TBZFAh94WEXv2Ju4ADQAMHryALJEw5wqctEpy4gZ
/BIhlEXGn3mv8Cajj5LggvPfR5KT83U2LP2VUSyL2PY7ydahUKvmVrvWDyUkNR1DtCP9XhQd6EB0
YChDX6YxTBo7cmz3h+gU4NIEt3qIY9r4F+oLPYRbpMvxdoRnbAfJDACQ/dXfsSMP13G5NBSn6K2g
tfERI0HmMIQmjn+F4SGMZa26DE8Fmgzgw1s8kPKeP+nhTqnNOLbkdD2klrQKxIVGHdSj6t6WIJVD
LAYAkupEJjiDj2QlCYv2kKIp5/TrzqU73VKe9Z24CN5KuA6tBMEsNvKhAxBuqd7Vb31l0jvpFgeA
VNgQ74xxA/Q2gQ1DlhreZ5ZuwYmBvRHFTko8v60btuBGqouS21L6bJcKvmqZbofnAqS6dBmhspuY
xha4MwDeAMX2WysK19D8qJ6Hzo1BIT2A/BMchfsayrg7mNKVmK6ndAusMVKP1Funq/CW3RnstQ5X
6tq4CR8CbuoL0A8c7qiazVBpO+DeuoeAMWx58aaNFf4aOD+Wb4A2FeMl1GdRuYMOtCcvcr6D9eWz
PPJKTHySASEoGBdws6mdonKHB3V4HCA0ph4gF0iQYOJYpE6lf+jdSuKL2L8N8SK2jWxF/YrHCwF6
UuxohC7I7EO+krWTgLAoQq2M3uJUeMtLp/1kB3JHdWfQXgw9wFkP/L3lu7QFyGKdgxcvu/VuWJU3
od0pyyFwE0iy2uqtElpooyhvMAfyIH4WLUoJ3HK40DjZDhwQNQTSzCoR7I032O11puRZwj444PPZ
mrcP4U347q3IW3yT7CixMFzSWTDJAx4vq+3u1Nd29QYqAv59sfNRsPJ1c3irC2Bc+h12gJ2ePGL5
91Fn0RVAoatmkxagGKduvx9/zHbJbpCs6FEXoOjY+8Bt6Q8lxJ1NfIYPR61bnC3oAKg2sPfDCa/B
EZjp53Z4k98PuhmtxXbVqSt8c0rsYYPuBOA2QW1z6MiTRRbZFYeinanBAkB3UBSFJ98mbN1iETgs
s7rCQfW1cSrYK4Lajxr4gQRuoGxScqNGm9R7kMUnzXDFCkIE0BWE758m3sVf40a4MPk3OlsFh/gG
jFTcm+J7fKAWuKj43aa20m9bPJD2QgQ7daHjvAam3eo2zIFZMGj9vou5QnacmsjRFSiHPCp2+ZDC
/wHNVEA+1tEh2wl7mGfC2s+Odul9arhkExyMjbJJFtoObagN6ssHHJwNcofCxJPE95K61EOngBF8
7KI3EUS3ya48eavoxVuNRkmiqUpurdoypKPVhQfRtnusL7sxQaR1IAX4mZ/4c+UQQB+9pXYH0+E9
W0A1B/5Jhh2Ag/4K0zG7AEass4otzMaK2BLfI9lGvwhGsJ/cTlbhG65AjNijDFJ5xOmKXky3Rp9N
vhE6M13qNtmzHXCn3rZLnGadxFYRmskT/iMd4v2wBpT3FIfLfvyNCFcV1MpLFwLXoCDnvlWB4LWT
EdYiEI35FhQfQiCoYw6w0VCfCvhhrcELoKWDneLvUfzHplHdnG8pu6O2tse7zsxSWkclGL5LCXLD
4TpBjxGyxnlrD+mHhmBcLiP2mkLKNfduSWw3qCxkqNsSfqdyqKL1LxXbQQ/WRE8Dp0YsOAbbxbCt
4v2pzD/l4E6p32TjrYmXmfYR+gfPjDVU2CtwmA8pykhpZ3e//NcCXmH71jfbVcoeFPHGC+8CICK0
u57tQ2mZpvdB4ECWGA7QJhi3pbxoB9cQX3QZXT43zxaNDIyISRlaxsvMM3XfbgUQhslnIJ7iZluC
zhqYTeVmgR0FeCNmvo+eIMcbKXan2yVYT58UIItq1eOXm0W4lF1+Ey9TA4UUlw4u3JXEhz5xh5f2
ocKRgE7HKoRstQ0FuOd2OzyCziGba7CZq0OxAgmUWZDxWEc3+Btp579Qddns4iWTrSEyZdnpl7hz
5ovoPfJNfJ546h6Hx/SFbgoUIV4q2L8c5JO+CW5SRCN8HAC3hdlvoKO+au+rx36pnxgCd2qJ6Fzg
0ovtDhd636RL6E7vCBiwe3mZPspv6l35mD4mvgmMdK0fuhDc79tcuAvTO0jW1Msws7x0CbkQE6cg
Da3hlgGAV2/QAu8hsdLfoTpyYKnZRgfyAdxvtRMAJRWWAsEzLuXcURFbF1xZ+jBmQvt0lx6YGy6i
UzLYGV2HnxBqGUKb52sttTp1ryurFnnxSnAhUJaY7WAnyVPTAuK0x0mX7yBpNYSLGsoL3QJS//VG
udXvIGpi3NJT/mhoW9SMLcH7pTwXdF1b6Ta60ezCyRceM3WreS8Xgm1sZTTwTfiUwnmxdPW9uus3
wcl/HHITzo9MnLuUfcngTvIp9G3ROUCnTZFRVfp+BQ3yXGNKFYqIxkgaqtDNi1XtOf+Ps/NachXb
lvYTEYHw3GKFvCmVuyHKYoUTwj39+ejzX3TXOrEq4r/Y0bt7rSohmMw5RmaOzIU4Oamh2PGo2X2s
WbqpeYoPauvkLf4m/dUdkX06yDmc6CjVtn737/0bNFpYn8LCjRj1SWzMw2u2hDEM6VZWU/ge45kl
K5smv6BfaO8rOdzX8oOhPQs4DYzKg4Etph5tepl9tj9UbJ/yyAHpZMt6N2sIblY1rBEhd4zqgJF4
oWFzJBMe3FU+42wlMdqSnyi+REEwWNLx+miM1uimHKuDp3wBLCoYEFPAMD+LAedz9t09i3aq2NQM
IjvHx7Q3aBljgiq2s3wPOj7R+IopS5Vp/4RxHzuhKOiMehMX2ytcGGJsa1LbXVRkCPPtHHJ0ARlk
Qd2SZnnr9kb+2Ao2M2A3WizxogoPpmFxc2psCOX3VvTEjNXpyDoPXfYSBCt1REjBeeo8GEFDPeAu
aTMiUJvDMldfFd7iMrNF7BD0IsiiZXM7hyGhUoJup/132O5v5VuEpUMUBU25rJ60Tw0niWupu4xw
WYv7lyLwJTLByhZ3XypTt+X9YYfBNqezJzQXpOS5Udx5ITVCsqlZFvf0cgWeZ3bQS9e32JkjM2V7
8Cec0tjdGa3T1VWaHTM+KOyPYYXea9utxGcx4HzKFZ9xwxsiuLWZb6dYtXpP8PmZF+N2xNrdVtOH
EK+Qg2Z3JX37XKII+z37hqWXaIlJsWI1+fFD+GouKa6l247X0mRoAneTwZMpKK3FZp5jjy7hfSsW
Xig6+RTMX7sS36f0QWzkJXknQV0HQuUbhTWItnJfmhf12Nx2Rb+5dk/ZBqfJ+JsjZNG9obNgY21K
f5F/J9FJTY4GvLiG7WTkRWHl3hOW207b4PacJFe7ihqrI8i342RzQsbirg1pZcuq8LOrJ10vJdPM
iXh4iaq9KYVemhZePYchRu6EGHW0JJFAoFolOri6VLOKR2X5y+QJ0Auw4d/UjWi+ps0p0feRzMBq
xD48WspaLduTou2belNdH8X+uc9Mb6Bi7OPO7pkCbLHI6QzcQVijnURewKtY0ydMrkoxxtRbzZ7C
iZj5gwGvHwBHkWIVelPNwo02i6xy4pE5tUOU7MXsmKj+PfFyO6H1Vu1ba82FuqNo1PHDS8z8JZBg
jz+claVLQXxsunV621flJU4OEVxq/NlQ/levaeeO8b5cuDfqI4kM3/jQLTxBVn1JWxn5tlCedF7x
Md8ahhfVjWX2vrqXYhQHpuIow3vC5E5nRCgj/A4DfEW3C2lB1+Vdw/V9Pu3Az5Qa83TQ0nR+mcm1
jUI2Iy+UllGKVFJxrqmtxxY8WlVscokQknJlcGJxXtXTqZqeNRZJ1H2bhxSxbLkZ8nfAeCsZT+Ud
uYi4XpSX3vwFc5VmfOrnVqziCinjmoEUSPyxFY9dvmj00pjO+YaO57N7EARb0mycZ6iZ8QpFWPke
Hanbbra6S4LBjWwVOktAtbFSQmd8zxmWt/rIGn4hPP+Bsv52ZTM89S9uadLxl4lbbTovzuTn5h2r
yVGiZ3XyEt3SKYszu9ZsCnKsM+lKDEYaXyLFEkrHdJloOkQvgz8MdlXTgPvjE74bzGD71ZsqBizm
8Ry9aLw0HB5PcyIuMdy/aQP/Ef/97RvMeO+/v4HQE/s+KHyD2rmWn3FyGUyrFDABcYrb8V5iQkN9
9613q9q0CWxzzFNnEacTyphVrK+SE9ZOmXlX81N/rTfmd+6223z0NVowaOb1/dCcbg84PDE7lhmB
Frnpt7aPDsMjSth38V15L76gYPCNJMnj9C8c5/9hJP/GRP7Jqfzbd5tR5n99t3ueSMm9VKczST95
fAoXfiTsOGaj/DNOX3J9paS7KxWP7A7VR+9UuzkeMjrndi4gObOH7aLn/fXGNmhMW3gVP5HQ1XQQ
9r21S9ExOArssXr6+1Wr//Bg/71sQGDcSReSoqnKHzqfOif0OEfgddJer7q1OEeFz3NPmQhYMbL/
hZvnV2qPK1JJgUJkO5a+0uy1CPcpYtIw2k6O7PTamsMbgIes+VJ6oaO4Fd9hZcfh3hgm9Bh2Jaxi
UmnR+uMGqnxxfBjfCWrJjMwDfVnFoC/M/1i4kNIzuunmzmhgT/nndZgqLJCoHYvYr8rXSXLEat0P
y3Kx5MOxCrj7ORGwpd28SJM9NEyGdNA52Ot40oXps6h0224lS46BHRueSda1c6qeIumkfccfUrQf
bkxN22G1jtrGVyJbvtrDQzLbxjE6ey2c8dIotkZfTJ/+GX+o7+2njJbBmBGLhaO+U5MkR9wY7iaW
eZZEpUKOXL2U12FjJetpqeG8iNkjoUJ2tY9eBQbi6rm0GNjZ7+sR8x/oE1e58Glj5hgaHyyLhPaC
jNy+yiPQyOKBg6A512BPd4ve011g/baecW7VLfbjt4Cl9WJ9tZUHquRLri6HChS8wZOkfcrNY6v5
Zr6gYX+cT+Iw8bVhxc6hWqqOC2X+qL0UPF9GhT8XpyunkcmLaWsC7qJWY2Dybt3vTt55NYk3oD2q
bU4c56hGyQq2r8/Te0hU7Et7W0tB+8RlIzudjs07Nudjasmv2Wt2kYKMIMZTt0QdaTy06jYaUBla
A6/6ecAI/F19HUuAqaUI27xNn6ozTZrEX39LUZE835+vvVt3wVAEix3JWVLQp25/GAULQwN85vgV
4C/6RXmg3eTSX0LBKphXf/pY+KbhxU9siHm4loFkHoVtHy2JVUAC8MncpnBDpOpEGQ9keetRrs1f
WZ2siQjyyJqIJ/jITUe6o+2CrLeoR4yFExpBq9L627Hm3WjM8xXva3ylBLUa1gSnGKBI4ra1R4em
MKjPoot3N+FCNMW4JpYCSypBfB3DoDgNr6aOZB4A0TGvTkkbbAYNc/wAaK4QNH64p1cW0mAxOOXN
IdyIBM+8OyF+e8LziksyrLdxAvbwBIUrdDH7nsBE7fxVa4MJH7FH4yO0bncLVGHkFa297L4Uvut6
2aoOCvCqYDR8Vb5gylNdl/noMPojYR0X2WZtie+q6V5FjygyHU8OhzaRAYLxHSH5W2TzRTUQoIyi
2M1fzcrjMztbGOxF5bWJDVyATXjq0Zuq3B4Tywe7BuDdNXHQ5L4IiOYk5x5xrC3SWST+uDQrHuRL
FdEi8ssTr3w3HxePzWDjwIKRgd4v88yRu32OMTRbU7kMEchIbhOPljAckyq4Id0rrGJWhNmL3h5v
5/IcunSIJfJeY6OOfuhSMzGWm3kq65nphK+oedLiF1lYNn0QG5tQZeSXNkQLE7fmFLne7A7Jb8f7
yw1buEW0kh+oxabtuOxTW+I+M1Yx+LfREQ7aL0fKPw6t/9mb8RnCMV/VFFWjtZN+HCljtSimslKz
M2PHwLRYpC3Nz7udStbcKaGxyo7UJLxoyhex6dLkQymS+FSklih5OBW7yujJhh3nvHdMHm0GjTbZ
ar9wb1Fai6Rdbrb8Vr2ZbI5AEeZL/QSW3/5my/ln4fLje/wgHSfdiM2wkrNz493dckB6i2fciXbn
hhxtsnsWGEHX5vo2MckTp1YCxjfYxp4XouxsEgIAmrTcloGqEotoRr/dIaOoDbB/u99Tu7STTcRf
fbXTxgY/+HXi5P9w8//vk/hBaraTgmpel7Jz9wE4pa1MT8YirHKQwMvrbk04ht28xeuCVBPDkjgU
QZR/mzKFvvlvYTrfRR3BDIT4Qqf9+G+BMVwjw0jCLjvfvtugPCZf0mccz/eJzWJcqslvhfBvn/dj
9eHyioi34/OgVjqHIOiVeY4eRzs9zDkg1wsKpgXTrR/D6C5ccYninJm6X0VjM3/216/9Y/Gk8E9p
if0Un32d5+oW+3m29bpu8eq3F2dpV2yoS3Rvbj01p3ovHO11eobqCcbtYpmetUPI+Ths1CXinCUI
y0peFY9C640YgkYrIFwMTj5qMITN8KiTN7i5fabH0fDEfypgpDrJ/v4Uvf+98PpnNvePd/tfT/PH
iupKMW0qk7sbPWKSU4a7DuxG3LbP2RuoTJN7mAVBp+GGl8FhrDi9PHHFnwyid+eZv5jU/qY7XL2c
Esk4FEy90YIQ5AO3lHyp7VoLQTzWpbQG9xDs+lkqveKpxqwK3xjAX+TYTbrEFWV+t55xWhA70MT6
pbvgLg5ZZAJ722jXRftWuSXg2u0ca09XyRbVwATiGZbs4bTRmejdxCfkGeXkTY/j8y1yrhQttuRk
joCIxtM30rHWLYrLv99B+Q9xyI/34YdcrUbkE5ndNT9nol9e/aov5ra3GQk/WOsmdY4NRhLaFWXz
J3B3Qc2dO63+krXOILoTgQbFkj+882Mf9d0uMauM/TCmHrN6dkdgonJZY/3XrHvx8vdr/xPv+++1
/xxhq5raEAw5owAyLRXZOZX9TsWpcwovQllaOQHydD+ttpKKTWsVo6u0q27h5wt6+iDNAo2N3e2+
IuCg8HwHV7AWu1lqK7vSuja9FuYn8RoKT2zHZz1s/IsM4E/ZxY8v8EMzIxt9aDB3kJ3TAGYQzqjV
rWgzX1XlX38VF//yqH8OKzf5fVAMk9s1NW45Q45gZyst0C9049NO2E5E07fb37RQ0vwl/vuOImQh
KAhdHRkRjNb8d8etMSSK7kkonmGzsywoe9zXbpqX5LQ887qh3plHObAbPOYEuzM1ZBOE0F0SkPVK
+2X//9NcwwCSYApWRqykmH9w7kOhVNjt1tKpihxE1n7XkTtpd8IdZMlCuWkxsmGZbpnbJrhekbk6
sJIcgWZ6sgBM9Pcl/Kc27cflzMfHv/rdGxdTYPchnVosiKvDzdeoRZC/gCpKa1khYuR3k+U/FMTz
ZyJORWM+m3ppP84CcxT0Pkpi6ZQG+cF4k5/C3m7X7YQxLQDq7C4CSQ6lfYEKqmbj5V9Hq/+sBH5c
ws99O27jsJwvQfGTZUojK0Gee2IXtFaL88K0FWnFlpEX8h5UDP5ZkBS/BXP9WRjOF6GSaISQjHQj
5QdGpSRyYsbCXTohN2A4AmHzzRa/cDn3jW4bZS7MNSGGEn18tr1FATZYkuxdlTNt1GKE1rrTil7J
YkoPdb+S/bT0AU3med3rk2kwUB0kjrRw5WSxroH38je1OGnYcDn6h3iSyv+P8urH9/mBbCnJdI0q
s1+cOq8KGqo+w1YQi2V0J6Qm6fBlzqB6k4Z//SymBeQvfCH47bYSfPyHwkvFEpcYUxIIyNDhJv93
UXf1pPWDWcbnRYQ8y8EcLMIkUMVcW7rQg3EePzYbeS/stVW/ul2d7rkIqkCI3MHp2JSt7OYxa+Tc
XKya809JOJSP3SY8Gpjmg3iCZTnlid3LD/18/uuDbPeCe32Tz4oPRwKRMWxkJ4eUlCydxEnvpnr6
HiYBqUDsKj73f+GPvnBuAtEtPLrM58VHEfQ2DPUyOeVBvyqvjh65stA5/WjFtyXzVyMijOgtZ3Pe
F+0qi7bRKY38JgjdDu+HWfjfL+/2aFfBdeFL29FugtZrnTQYc1Qh5TcKmG+G0rzhA20HM/jpYaQK
DMZjv4LC0cyn65pbErDag/KE8/6wv3+T4XOs11zOOg30zfCMHOa+0gfP1APENuUjrB7EtnN9e+68
BTARNJG+qT4YqqT9dkiVIgj0bmVv8ca8WxWqiNadNrdHsgaMxupVa/FcYGtW+GJu3XbJafIED6rI
CObvMVtkMkS2uvFUwDbsogMWDwxtnQcL7x/xzSoOKJNWyRIbHfLIVJensZJ8XqNdtkuDGIX9DtZq
hbe1MzHnBToFF9FZ+r4FO2mc5KR/xJLVBvmZXPNN+qD4BREKo1c+Ts64QzJzg0Nf8UvATx7TB1Au
hmAiZ3pQlzA86bNpLtvPFIDWmvUb8inB3otIm2kzaucrVk25XyIv+aJIkwtUDHeYWp7wldxqVDuQ
dsFcgqfAqKsM1wEKQlQcyXr2tZxT+tQFn2+rrZVto6O+Fnb1St6UK3muKRBgYEXuTySNRqvyFfUA
0FPvN58gXn7JVMT2fgnldb5XepQYwsn0bugWrOvr/Zie+aOXfF+8IwS5+ou1ptkg8JBiUBgpxIub
XMgCOoj/bEBDx/rkz/BzJQ7IF10IPPQRKSQGU2Uer7Wr71CKLLPSHi+AMFpwRZ1xZ3vikwUbMEle
2PrCvn7xy6tz/QXiXpCSyn8p7cU7Wh3tMASJC9Wi9fN/g/KDoaPOBUEDBGozRLwOtNgkWuo7WXvF
GUg8O9ZfOo088RRzvQxtBmLhjhdDASYAEZpZwxYC5+n6ipGBy/yfWgRGtJRPZmhPTyj73Tu03kaE
ZC5xlGBcFOGOHb1GawiBhc3WW6n7UXUW6tYgNjhzrivIswu0lMI/B/uUQiReqmX3Tp5CAmCBDkeN
UHsGqhJwlNXpY9xBf2bQpLKbT6eE6IqKZNhuKS3WKtRMBxkJxpUdcfWjhsd9Y+Jd5yGIAtwEVC+E
SxStePxBFLnhi2Cj4ZDsW2/H7zzK8VPqsZDfAyiBrHvTCiSMWKFJm8tivdiB+RWVWz+nj+Mhf4sf
+97K1813hEeagL6U8D5XvS6Vu6udxYo7Abj3LSOHfYGHEw+KNZdBt72JisXXfeG7Eg4GmqkyEGnP
7k5oaQ6chH/1si1HlFd76fnqz7Tm4NJoEJmAWgE08e4sCAYkS86vMdLYdCvTBa7UuGANyuDQbYHc
/jeImQfMPOaj+KCu2K+cdHllwtcbNxNRwpKVefmFn7LaE+Kj0/8SIWip3OwFiUVovC9sMXYZ3xcW
QdF6EKiJ3TWW6FFFfI0PkkSkgRWSQkdtzbT8LTvdNJTozrUNks5fbKsT3agvs9G4EbLjiK/c2sNF
1gAsvPKlVOyQHWObXzppJWPns9Q6v5tsHnC+Ug+AYup3dBiD5LMq3WqwiEXVs2Aw7fqTQORVV7jy
W6w5lPE3w2rpU28P2Qcil0cYefW721U7BaGz7rCJbuP17LoxOtSjNzukQ0ZP/Jq/6asc1Mspzwxx
Gh6EagafqdhXD5kFb/5DXtvVDqjxZPqSk66mS1Yw5O9omS00Fk3mug6UJf1hvmzsHEzPM3L7vgl5
JqlLZ3we3lra/twvXNWn+rcx9l2WDllnm96J5mgjDBOjj/YE0uvGX/ChNVnDlV0gn+Qu2ghHbsGV
kk0Sreg8q2cMi1q2+8pP2hr3kBekKePTGKS6bTxVO23dVh6lpU6iHXLPp9JjzvjEasB6xmtPBPoY
SD1U+3owluX59nD1Zh+scKtdEjaFk7iMIGKjGTsK3TiQdi2fpZmFVb+XIuKTYVtl1p3/d1xcmq3p
qA9kkWG8eAsdgZp6F9nFChGS2xE49nXdRywkRFfLZB+v5rvADzj9U7IfdunKQOcJpNlyKiqn+r27
3INi1X4xx7AKdxqhHBjShFg6nvF1uC9mNK5+Nztu0V1yFdR51HKTM/O7GdedUV1q9qK0b+v7ijvM
xLqbHhHCzLl40Qfe7cUx96NHPaiYVUYt49we7ntpfV9nT822uqiHZtsv5Ut7qYl8q12hZ6raXrxc
99oydct3VKUEmWHLfkEGc1vl22qb7gzPHP2Cj9Bek3Ozuu1RPAgvcIOAutVWYfjYKgvLpH9+6DjA
Q4fPe1JIDEd9STQyiHSM9ii4TyCnds2Q17twEJYp+yso9hd5vAh2tCferISdmNMvc5ETAO0Wkode
CWp+fGfhslyHtwpQD8HIR7XChhZr9flgrvfNlhFoiPYj0XqTuJ7uv/ihL+Z+4j8N4FwOSrop6TKK
6j+sh8Q0k5lSS+Nz44i26tH3uW1w97MtSeXevBbmIPjfw7oNfe4s//hgJrBF2HR6vZ9jIgulTIsM
au7UOMJZHjydbh/On9aXBw60lbOmjF1/5F/rq6Mdw614vD1qvvIKmGRc6jfdoth7GLw40BrEdC4B
MT179FyOgZa8kcCHDa3xOnhFwFCPsBy80e0CmHgHV+bnGAlBETOdZ2ERvAHxHN1ozbYv2/W3fiCF
BGPOI2ZM/p2TD7NH4PiVyGq2+8e7mz0yp7RXn6VjFej7afQSShWqRY7R0L0iIkJfjLjquRs9w3zi
D6ED85tbNU7bLNPGSZvg9s0l11cUB8qr4t/RvqyiXVFa6LXIm8H7nvqve9b8RXB3Rz86Sb4cJDsK
I85BYaPRlANzl5a5RHoRvsUP0WMzouF24gZZ+fTMvaJUf2vRMqGZKvdNiSkg8bDdA6W+bJKVRp0v
2tHaWOlW46GvYXBUstuNipLSnoLaitaysKrqlxbcGh3I6r4T7e6ZdV+QoWuBTrg1f5Nv7U6hJV4G
fJoU+3YUrPG7OCBdyk4yMxOs+QfxTQWAo3nf9Y9i5PEvhVOBQNFdiuhaTqo3nOWlZBetyxDjAMB6
tTKkaqsRfboH8gLXWHeOChbRzTU9Gpig93t2pg/0AIXTfqK3UjufAvR2JHHr1uxAl/jruCdwFkz8
9SkoV9UB+jLSHOrpjFogsSbk2M02wQB3sil6i0P8TKGjLu/bAsIVLTAk4DZZSxTk3/Lm9qp67YYp
sdArPq/UKtywxKArrbd7qGRXkz3DcEKsZBJbvKSf4raho9LerscarXhH8L32kjuaP7rSRafgzqz3
+MDd+moDbQbCntBcPlaSfd/Jy/d2E9vZK+YYiLtsmqo2WFizPS90P/7tZ7KoEMnRALjZLHNG5bua
ReY4Yb1DkmC7TjUKF4wQqlq2SzYuV1lJLr3Ue7iq+Dh+YAtYzANPH2hFfAM6lc/ED9Ol4rZiFFI1
suPqvbZLyuMccTB1/P0NNPr9Plj5B4X3wI9XXvJa7JNhm39EruFQZiNJKKn9oItLv10nrroBkHyH
5X0y8+crMnrJizlrO3fWWje2yInDr2JmdET8tNe6pb645Ik3zOIt9uky/JrYisJTVT1Vd++W+gRu
CrrX3L0Yp3O9WRe3NeyQkFkIdo2g7FwVD9anpvapeoVd+EBRGleuCnmFLOcTSrUjEgTqrqqfqrWA
iHpBAlz12jU2NW+C1AxTYG0V9ivzDacfhOrGRizsaJNtqCMZhNqndO3RzY76c6euF40nFvsQWly2
ExToVBqiDPm0pngp+osorKJmm2dBrnnArsnLgqIJ5ncjfKew6TuO6XwiO3h/la1Kt5XQki/1Qf3O
l3llM6TML6woETl8TNv8mgPll92Xpvl1s6pyN0PIUmDzT72oIYE13Ureimi320AUzz0acbZQ3plq
nVGb3iCBTxXvqOrCXWahn1w3E9KzyWp1qFAbOXAI76bBaWrLeA0pm57yR5Aft/kixJECOlI3ZIQK
0rbun+XpIvGrQV+3RenCVI2aOw0IMJH3uZhg7ZGr77qv1hYmN3cNaE5piYBXsXqQftd00iMsrEci
rZtTJt83BNDska2gFnkp3HQlPBTb0il2c3h1aGfn6qi8L7aUSch9Y0taT9sE5L1cF3ZslQ8YqZwN
GGPkxqtixRCyYwbU6VZDrcSInPvNOtvwcL3YjzzDS84GTqXwpPYbToWQs5bgxNuGI6ZZSfi5mfQs
TKsQm23xuHL3Hluc+HcyMRxpd7wUu3muHoVRvywfuECv8BcvaJWf4qVE/acHFzK1zpzs/DxE3WE2
6xQ214NEyYgf9BYP2D3GVA4l7qp/ElY39J6W5DXUWWCY9z20ZQ77sY5fyTn85zKnCwXgDsA+c5RN
5mmn+Ki+NNvwKTo3frqVlq3PDw0EXj6FJ8oVCkVd5f7UYHSxO9cVqX+WsYO8oSNYCwf45sJWuUXT
lhvuTXtQGsy368YvUDo/USWSGgW3cV8voFnXaNXoMPzyvboI9z1TKJi/cl9TP8YO0eJZbvT5L+/F
NRpkrcCKaVYin0DuKHf3UCkbdf9Y7/u16oCcXPfphdcHrkR4kHYCkR5wU+gt1SA8JaimA9X5O4r7
D3L+s9DQMEsiCNnA78X8gajqCPekvhKicwoRgVciB73qRbis5q+4cpeY+nTtlgnp9r6u1bMqnhjx
ppNc6tivYpozsM9EwyrPtmVPKvimWDdudLXNi75V/fik7EdAD14VuXN4x642Iwht+YngM1uVUM4B
L/1q4UNgyD6LAaeEqzMtVkWx5ufakXwzW9yTCKAkl3hiB3gb5Q2GY6SPT2/dMWFiQZrDoZFImj34
JVrcTV5uOvTkfYf5NMIVl5w8K00OLVWkTBbFquDAKO5sxPD7iE09BInNlRMP09zfLKL/DxNbkXsq
UjwioMVP4QdjW8k1UeeZEp/vq+GDCF0Ov/Kke/1WpnL+0kg7Vp0KRdAD4oTXeKevJEdFkvdVMHAz
97dX9oBT80jfaI/zWgJDC+1y+fclAKXxs9jU/nuZP2iOosxFsVX0+Cwp6155zvuzYuw6hPz5uYB/
H/gfQOhw96sITWdsN5s2aPfZelA37c2Bry+Lj/vkp8+YL+nIPJiKqE+M/7BMWoBowJurFUI3Upsd
r1c2GWVNi9ayEdJ0SLz98opxmNM1cSfDEQxb0B3mZ8tD4Spr7JQYGqhWDGvN8w6lh8leazhjUK1C
TPLW+ByokP8JAlY+ZkaJ76wX8eYy49KEri4+LLCyL+w7D1/ZxuAcaK3lHbm/Vm54IxiUTiQI4mc7
wtApHz4XCpNz3aGGSzFKrxz9vKj5TS84AxDbotHUQL4yIKVm22l5O/YT7npud7WTHbXuYtbEUywi
0DBgIHT/Or40oXcDs85o8JLpMqKHM7aRbvU3DMTcNDqU196OCEeNfYEt0lySvuvLT0p7d6Njxkiq
1eASwryOFzGTVUNXs9IRUgXyLl8zrTOMTuhFdwC/ZSagune78jELbhskkwqqydyRAXnuHDVBhqd+
7Kg9Rx/RHha3SuTJCszfyJtQWDHfElEeVuRL+435fJNJa7Ol67H9gkkZaJNLbduHkj3G6HTuiBej
71TyRNW/6qROIoBRASqa+KuhP4lA1+aWNUKxNBxjtlQ0WNUmmz7ENbYJRODE1OjtvsnfEc+UmH/c
qTpKeT/Fj7dVpv4WofSn8PTHEv+xzfVqM8rXZorPZDsZILClGFRZaOtNZ+eFYTUFFUU8WVH2DX/e
aIF6464jcqsQXy6ykTEB+o4QPZwReVWCRBaBvEYdfx+OOcS3kcgWoVJs3Aw7pj4riQfRa0A4bFVD
3W6SRW1n7bKJCnaxSwafWJiHKSQRDYLByuyR/svDGkaf0OFcMZtIPFOgyHM4X1C+QgnPjjW3ffHV
UG2WOdDB3YumjdzujcrX2XvvngA+JPuSukpU5PfLglhQst31g8x5hssdNSWnbfZJHEHkLYrNyCjb
zYeuv1cPjbiNF8cyXYvyzhhWIQmbqq9R7Nghcxt+58nP11MDy1giqbPMzhNcphRA6jJzhcoW4BQ7
ELvHFTzDb8/pEVGNjkJB27vMJZo2zNh3rW40oAjcFlu7GQJJ3Rf1Jdrfc+BF7u51OjUsDBTollC/
jldKCAKEHw3tuEjXTfzZpR/VHTVdC9RBa0f4utWOzwYTDvHj3zfEPym+fxYLGhuJpn8h/xxuBlzF
eucuxpAysWK3oInJkhghV3BzwM1mF7arhHEnNFPVqq8cvXPlz79fwp8GaD8u4Qe5mifqUBkll5An
myv+AXe8Mnnj0OBZDAYDeRDCvcxF+j+CdInstu4CatxHMFwBdOh6AIzymKn65ar+gEN+XNUP2jEU
jbRolEV8vrn0y1oWZM3hpqxmr6+piy3d7VwUUIax6qVHAwinRQ4o9I8msGRPm1a6KV6NVE2g9IvF
Jk53ivTbJf7BEP+4xB9MolanOmEJ3Li+/DRvBB3yecJT6iRfPZkq4nun7IHDF6vEWOK+YHzok5V+
RKsRmS6vmOgslBWtCB65sbdIdqrx9fdbqP5BMM66CSbxVQ3/DYXVxVn8L9ZcSJQ7ToYKkj4P5dui
cVhhEe9Uq2xEBNHiTpmjUFycOnfZNu+9AiUcBjMvSHjxsuRFg+62lI8QYPt5eNQe0KxCYuAfkaPE
BHtHl8tgD9hpZyn0PUa0rprPuAHdJ+sMbsTJ4S1atJ10IFukkaCKv8kmcNb6o6DgS/5Lt/jD4ikR
YznsbwtaE+Cp20YBFyIJ6BUcCSYtWd78Pg0YIuZPb+/di35G0+zwH7G5Cga8gb1wBA49wpdV0I2P
/Ns4Z3KygXFC4lQLI9gE/evtC309FSsz6EAW3Z6Mnrf+cXgQcVjSGb5PrLrSrQTB93WTahf15uu8
yiATN6c9c5begF9e1Hx/B0ZRlyaOZ/oBCkYtnRuYa/UkG54ULe/ogr/758GlS8JO1dwsaLKu8aHJ
H9XoScLKoLnBKsZMcsXrVD+LCDOiZ734roe1Ye6VZtlOy5zRJFk89rAfzWu6I9lwnWKNG2icDvKT
xCWalk4lQ8t2iY+A02Xjzi3LzjgNL1Lzm3Tjz/f4v8/nx+5i5nFr6leeT28DmF3p9Bi2mJgnHnJu
lsUMED1LyjFli8vfIlp+XRw/3oCkw0dYSOTsPC2QR7t4hzRMPQ/QltButFhO8zQrngCj3q9BMyMC
JJrNKe5eWPu/Uf5/imrm9/FfS/XHftHJXUsckcj7yDAi2Fli3TWrraxeYVq84uUCEh2BFT08sxUy
fehu9f5/SDuz3ka1dV3/IiRaA7emdZfETp8blKQq9AZsMM2vPw850pkpkhOkvaW1lpZqThV4MMY3
vuZtIO3RSrXLOavAn6PDl7eZFAxqoxXhsQBmykRCzOzi5BLwQQUI7/QFhSf1oQXUdk3basOU04hv
mHueHsWbiKqbQQuDkOfSPye2ZNqC6gnkuxICBeS856ciGunPBXi+ZbSnNT9OK8h/tmA7W6qfhAaF
p5ZOOZKH/NPCArgSSzP7zlDHg/9PtclqG6NxOCKZqigqkzQMwxLl1FREv6S4y0w0C7YgCXr0OrXQ
sXXsood6Hbz0l1cjXVNvmLC26cbcJsqWvnFQPEj1SEQBlhC/yqf3eGRCQPnQ3LK8Rv49wDmYmPok
QyjKltkdTTkPbd2YdHXbQYLnygyBGt8lyVXtBp5iF14crpHzZd9dlavjFvKaA6HjONY00hmViZ1U
2qcKfznFJcSgI7fKkSaBo5HdYjvW2Ol6lIM4Xgtvwyq7NjcDM9WN9BjujZty0+wQM3A1V3prr8rr
cVINr6FVPPFVSg5FuSF27RqQIPgjt0tEOToX6qMVOrLAdBY9oHGMa6z6l8s2BrnQWNFOQNaoZPqR
v6kYoRh4StB+38f3sL4wQ4DKIPmMzPt7sAPYbN6n61LbHm8UP/aC5+FRf5SRyX831tHz4vVyZ9aQ
gK0WEaotmheP52Jb3rQ7Ztq5xeDcM9/qW4gn7X28HlUozqPHOzCY1Df0TQw5hGUN5Z2Aex7jWVad
ugfUxPgnI9Ch2cU+bdDqHrXwkXK/Oe+Z5MPOuNGING+US1aVevqbeE+feD0CdZVtyCT1ebEem+fg
WS9PBfoI6Uq4RXwsXLjZDfiL9LXMLXRGzg+UZ7gd1K4tbGt7Zy5p6DHF3ooYw/AAzKaXvBcnx0R3
BGeTgSD71hzkhwtuIIfmihal0xyqq7ay+qPTXmmbYdM7I8SWCACUI6zd8ytqzxfpJns2lS38pnEE
JJne2MYHY9/1tyBystyNTneoYx8ZZ5fnpZquRCZZFW7bwhOcbIdbGDLnMljlr9VgGcVmodGw8NE6
Ee8BU9BlujvewP/YmFeZzLdM13SIlWh5/AMaPrZQfFqiSNHfMyN3eFFazJimVKOfQ4ikOsgQqkHU
HzbiSjk0HpgKpjDQAaQNywqLz48fqLOZ1wAeSZ3z3+4R8M9efdZfFsB28dChxUrao+jWYtQ0dWVE
YfQtPGGIlzVIpMTVry5bZkfau43e1LuEhgap57vA7BelgB09Le2utqMb9XWHkt/qwmBmFb+CaEUG
KGXwRAtP9u/vx65mHSIN6MIC7fdAFhmh+AvyQarknfTAoP2ORrVEcUyK/YTkuEVQON6rm+I5xXwb
JA+Vq+pUH4jSRNuuWzMXpjcvAbUTVsS0kqEw9aXd+Enq4eeb1rRBUR04lofMp7PaddADcWDaLPJ9
78uP5lja2WG/IK5bNA9hd8TX9V+6mfn78fxXkfxFBLGZQXD9AgAAlIdGO19ZKtk6P68uGuYjniBs
zyt1w3AanNZIkQaudrlRc3DVy6L3SXBIDoJXqK9IgArMn85QvPzsbJ9fL9V13T4dnyPYZ7v2ocWV
zTc85gq7fG/gBx6BN7oKeu+ygjCWoN3hfDrzpZXdHpKFZ9zgN8bQ48SciEPDvF52lXLdDVtyxdDc
orMS7vmz8KVtnUZ2C1IeVRW9Pk6dUdKGpDJO7YExV9s+X863SnJ9ITak5euJg1ESTvm77BiREW7i
D7aYcIVoyBJJkGEfI3uiLGn9KTvhJXCF3aXdJsEN/Z08PBgdrBqwIpA1YtmOYSbJa24efV/cBfpb
cOZlmMFZl6sTRewNLYYQ3H0u3MtAAwYGDAyDoK2LZ+gujPnL4DYejk5zArh9K1kLt0bSHXkEKpw+
eNWFG505yJN2wKj9xnikgRCYS6AgGczqhCoTqDsnCTCH8SSspQVlr/Gm5Q55GfrHEBk9obwaMuSf
rKLYmRraOCyosxizvmXzFqU22uQJPDk+/HVWoINuYRGM3hWzvZsCtQ57ADY5VHZ/3tV74YNaFcDg
iKMZ1UOEknBEJtFsLxqjPeFV/zD3iqeAiQCDZPqL97Phm1eKB5CCoe6SZxl3gLUO/Y36x2SAc106
poc7sd1KVk1RjJK0RPeNshN87fjHPlqbxTYIcFuB+ru+OMRX93ivtRZbML+N7g2Yrm/ZmjGKjirP
sBE7wz8+oGV/ozRbHpraEqdCsujxRmdaGczBqImsRRNZVAtqvqOtmr2Ukd+8nZhP3iZrufChoY7S
wGdkMUsHdAJjhwSpU5jHzTgICK6Oi8TOadptLh3XAX5oPmwsUmbIYrW4jt9j5DRwxEGKf5Tab27O
tzLHb9/R0qUz/xq/F9exMYJ3Q+nQZRsGAP2b0nsDMA3NA5xRoTla2oBEVCRyhg2glsuCIpMv1vJC
qteatjTnUa7P5S0T0G8VRlKTdQ0J8wkJGVo9Vv/BNZQPNBWtULSotKpupUnjYdOvjGcx9ard6PaU
7mKPLscozFRukmtGx6ld/PViOiKtLTk5bXf+b/YmXkOHrDHai+CfJBs0j+7aW9hNqbJkjBDagFcM
Ou2ML/bna4UdCcI8vEXBpAb9BC6XBT0YJzoSI+liDuqtfkMjTNK2CSq2C6W6aM78/BMtJQTOPvJX
gpm6ZzCfMaBwiIvvMtZPZE7INQHCRANJfe7fA7fYgYIin0DEH+l1QsjTCRC9rbrdGqcxxnbIwayg
qFhAd0htUzvbaTO9lB/ZZ1+Szs+k9EvJXeanNEJ2Nr3lQopf+WCUkPFhdP+OcJqPM4/p++U6Z3wJ
6MRwSz/dymD735C6ahMvTzz52riN/4ToyINbeYGKqCVeD1AQ9Iq+5vKAUOekbnFx+7e8Xs40DMat
9T1lRtdAlmWdjHpSEmhac4kqoYL15RjeAMPtaDGab/Yo7w8jqtREWPK+/Ys8wSm1JIZKL4xW0B4m
sNLW/vRfovEu3sA3JogkftYis72EDQyoBLoqNSmCe14oLvVnuvEM8sbal8yWcaLP5bk+/aXxDisQ
vYngtG1FKyadgwz2+Pvv/LlpgKbh//uhkylEWolmIYSn9DaGT7bSkPA8XoHCTj/4n85uX/U3Y2Q7
wK1fxtVyAIqEfpkMyvYzia1CqzmoTAKaJRjZbNjmB65TWmHAmqgz+dhofXG/mqDXSWVrhHOAWBIZ
l+e/g3bfshSb7F15RD2TWaazsKOH2okZQdDLZct2DjWqD41JX/Wo/vUWSt7L7Co7pHe0bvOrkhpi
8AWnXjZ2+So+VXZ4ZzyNWzwFZWebN58y0LJzbK65Y1hipbCSnhkHuqCXh+414moghhyxpXaHxi5M
t5cdZq1MgAxmtwM9abe6IWlhzgrSObEuQNwwNFj9/hUW30dBY4H230eYFGinPFlkQ1+mt/rtYk36
EmXMU5Zn1eXsiOB5aNz5Ebq0D7pLGuyPGmrV/kLjmVC1rtHf+hu/jFS8dB88n95ILlQEbCzxOfgT
uFlgSfsqWMOnTqlGAQtePuoH6bRML7SseppDW3FTCv6CT0QUETaNsQQeKzwHB8Na7ED4BPYcNfVH
dqEhq1SjcGrGbu+//bhK1AS16YuUEZ2GyQVzmod4oIvpVlSPmBSDxq8oS8SHy3P6oNKJehjuSK+S
25Qt0DmVq++FPcz4gfIQJZrjDfOVPHuRkORj/Pm+QCNg2F2QnX/q4UeCZ11swtuoW1MhGDAVwStG
7plRUgluqTpbAAbNwJeQ/oHYNBMIv6v9j2H8y2+d9DqkChuqAFzZ7WJ33MJ497ilMK0dSTMM+b3f
t9KPfZ6vT5sErsjQq3Bx5GlMD0728cYE8DIisTeoBiJjpO/xtf7MY+THE/2IBQkVA/u5t/hxQ3/5
zZOociaPHJqBtzi5A7V45oqqPQKjFd/UlyBz1zGXcWMjBw6HFtHL4jHBQYLMCqz8TPtDGffSv6Gc
2SseSnBLkHDFWeffvXbGYaavW1ECNo3Iv90w6ewBVHsak+r+paC/GV1u1ewhQSKH5DV5j7niXxhB
xsxaJJJhIAqEImlHnoW8i7it6VJlA1ECozWwgQWYoUVAVJzzk5S+JwD/vvlk5yRapLVhJUkoz2Sr
mpT17CaXUcESMwWF2hnRR5A4RQvVLJhZtcX3ZvK/z57so1QWKq2se+n2jHN1APc/2SqjUoJGsmH6
DNDOoZvK3ghmc0rTBZpdNEhVNTTzhRD8SkhjqbcWuasviNm0R453crs70/qCiOGqGi3hHXCj8xaI
vIF2AAlytOqN7Ym8tJIfm/glbnZnetPZUx+um8IFTWIBZo24EkpuYd1A9wnSS5UCYKB6lQ6VuI06
QMK/H6j/z0dQVV3UTGOhTcdSLL8RhnnFQjgU3HQC+nEMHQyjjaotgs0pFtd155/JJMnXjbnHj9/4
++797/GTpnEugJy4dK00No0dvQB6sSzWnd+jZAhUn8EmpQBgmpnPL483zm+PnRyaPMJPKj520m1t
0ya/qw6IvxXeCdTaY3qPEipkx+6qBgv5onuDQ/OpQ4nDCt/QnxF8spjsXp0xbfyOCl6MO/K/lZic
hkumVsVZYyW02+wODCMW9q8kGQxmTWR/GRFKI3KsqmwKImSU5pZE/flE/Pf8yYkwwuM5kLVCgntb
BktAlXQ7Ub89azDHHJZHJI+7UIHa8QtcwBQ0tUBVhwMdjZ6xod11oAStaiXR6Dza9DPqYiOruIc6
I6hZZ3d7abBZ6HvVvLuAoMHEQuN23DWVNzfo/GHW+u9aTuLz0Rx6gcE8n7eWvYWnu7QlI/fS21Vo
A/Qyl+iNyuZS0kdR0gwr8gTNSpQm/5dna5L3xIKolk3AJ43M5egHiFrKsgtskCFN4oBxuRqpJBSo
RwYAsE3b/+3zJwXmsUozKT+xyw0QHY1Hd7O9qjx6nZ7RLJPAqnTfWGoPyfpE/Hme+fFzR2xS3qlR
goa+WkrMuws2r506MS/QmY2FVi24AkitnbyJGHcEsYuAHxX2nDLYD3OYf/bBZwX+pUg7YVoSNzH7
QNc9hVEL8C00YQ5y4tPT2Tb7sVgrmHn0fBF7MD4HMfMO55/GYt+iDScLB0VsQlBT//eKTns1SJQ+
4Wgv6Zxd0UH3ewyqi2t9JtOWfgynX5402fg6LpJFEUXSbYfoObO3o3d8xjKeyW+8OOgnl1PLDH9u
3iV9LydZ5y+PnWz0y5BWKp564i34e1uB2ze0zEmVx/SyV1hr73KIgV8ewz+hDuSJPsu8SfaP4evL
K0z2utTExkU7hWNEB6JyWqVIwjB0KEOubkrTHrAWWtJcst3DiCCV9G0droAD0l9IF+thzuP35633
5X0m239R5IqWK4JIohr6Jp0sy8jfYEp3ILZO2VNz2deA+y3aaypts8hpUkRE/XGHRrMOTDO7YnoM
lGbQLm1CsqMv7rvag76AYHujuyog4hMFCfUHY5gUUaoYqU9Xj7zFX1V2ze6jYDaVeUFjy0T6wmc+
iGBWcKfepdskWwfqu/ASvZXM90LE3As7ochGSnPZXWWZpwYerHV9n/9R4XOhvXRcXpLSrtVHo/Lq
cE1niSFhXnm/Bx55vLt/OW36RERCzJWqC87jyptrceQfF0f7CEs0K3wRtXy0eQVfa9xAcZreHehm
0N2CQ9lcofl3Tixq0nYWKjb3TpM0JzNDsDcVESDVOR+502pXyLuOnvGhhaZyvQmFWcTED1XoP6dS
H1/qa/QrAikwWxaiStdnWtyqQQcmg6OS+vnDpVk38V4uIOBAAtaucvoWeTfSaS83oXZT0zh0lA+I
c+WqBd39t0Zz+kPqcWe0JdTFZC9hFomKpXN+zrhIadE5oo1ujNesKzfrnQ7LgPO6Zj+E1i0ZS+31
En+l6haLFd2LuY/+vZc6/lZDliA2jTPgyW8d9EbCwIIIlMDqtNuO6RQsBM65f8JCZZk2T0q6MlNf
bTdMpvjkyQudtsb/fe8ZP0eh/15jksRJx0RJgxNLrtUjZbwCKmlB4MaggEciaAo20DF6EDfo4I2y
gqAezzoNCc1VTxQ/kNRrck91LBkk2QmA6bUfCWV0vo91l5BGf0eyBMU7cXihVdg1U0i/p31L9RuD
3kNp3YfacbYHWBEMt66ggI+XXHgPgOdkX7qxx22EXlq85I1Tyzsj2zI96RB80F0dGPytYcPVWVWr
8/XQYnyxN0e0pXA4aY/ZAF7WsH5fsR9gwv9+uOndiE9uR7tEvMUFWgUyki8g9kh3DJsHRBBhuBwR
dKfFG1xj1UoCR3QipqBHt4EySB+/A6k/awX/Y+7yZTdNrtG+q4TLqealxHXzavytKOQscXX5YCIO
LLO8MS7bc+ZDbInehounmhZzmfA+XAHlNZm4IOhvIfJsISPfL94ZQ2kiaFsY4373Gt6lu9xhjGww
aTa1P/yax843/iBOPCh3+tntio9FDasX6onMsQFWiXlJr8NSE62Rho8+cv23OjFkgfqmY2ptKXcz
32TuME2u86yoUl0uOExjUTYgwiSuGIafghWjQYat1sUJs3u+Q9FxmAomsD7Y6ov9+1v8XBB9+QiT
G/14SlOSJt4C6JZ5hQfFn6F2joy/Cd6Heuk8NhTskLl94ejOPHrcdN+ukC8SPZMrpM2SPD4HPLrv
nKjC2jVbh9wMTu6dHIX5lDbyee2Fm7pGt52rxKS5p08uC5x7+kwfeHqaQzUDGwBySKGAgVlvVTaa
0qLpadiSwAiZtfxT5tSJJoE0D5s4ESMeXkN464+4mdC1ciNaI6qLRgVRPrsKbi5wwQ1Hjnx4DkAH
4fEr2wXYcMRiwA+AdBBpvdpKh9WyJZ430I7nIr46JlC/faNJqNVS0NLluEkbLmygfsy0kSWLFM4W
0opege38Kiw2Zej10DEvSwbfRySNcH9fav17n8DuKZZBQJ6KvXeHTQT8+WarDOsqvBIFxM+dI+CJ
LkP6aBsN4GQ1txUjy3gfiRNQfoD9mMw10fjKajs/ro5QlsUeSuDxLr/8mdmQPwakLxtyEiVPl7PM
yIYfiwh3supIGK3Mzv+mXDGrWt+PjanepoXnR2jZz4VDZQx3/yz1REhn8vSy4V+WtUFCIInWQF2u
FKyVjlcM4k9Q0THmYYqzeIyY/Hf89zjYhL9lxwzISjBTEqwSBljqGOlNYJuWBvUVGhPeHsO1QDah
ILdPk+9DZtivB4fmPGvQOG7Z315/Es0bWRQTU7nIB5RgVaduPNGq76T+SpK3uko0seRXrFvoFlOC
mshI9ApDqf3Q3jPzLxS0Cs4zacL30DZZ0GmA1YUgEwSUiWqbbICp52DL99Uor6KSGDggDlBhFbyA
efRbhgbdcmY7zX3QSWhV4145SXEnHTQJaCaAIMgAVmg443cDZZEcncExNr2vP6vi3IX/7XKZ/PZJ
YXSpjnKYYb91AEfN6BStSXAZqxhR2G4P2/NsBxIJmrGBr3NEUWiJAYmHMcdsjJ9ZA218zy/Z8cKI
zmrWsCvOjtA9SpE3KskkTM8F6NIPDe8AT2pxFTmBpdRzEgDfQvy/i6BNLpjyWFRGZ3xKU8G4bipu
djy91rmVbQKU1sCpUhbMz9y/9wcmz51cLU0SZUM4SmLJ+8sTg6fzAcka5aDvQOEET83NiACZi9Sf
065fzt8njebLSp8LqReG8cfihgMmpVim/tkyYIdaCo0oq0FFYq4Roo87+NszTRED27GtKhuTkKV1
UZ1UHbvs1Fg62Mb0UUi3TNcx5roWgKzr2wqyWX1tgkmTFmtiFlwHZYfk0UdPl4qAepOsQUshMhSA
hbIXkS3SPgNY5qExtYTkH0E+8jB8c+hbvwO0jPbNH1QRx1w/2WL+hcsBimMwYg13QEmQrsM4Zk0s
cV2fdhq4hTtA+uY1NgQkepoDgAkAjmwpQHaIP0Bpydwffz/333u84+f/siqTSKiFxnA5J6zK8Wkg
7ImgU4MNDOLxzTILyb09cGDyC6d40QG8YxaSYhviSuAZt9CiT7WbUQNEO/xbqffvjuWyeMVbJRqR
S9nrGUe+D6hJ46sLMznp54n47YNOQmakFTqWzop0ENcKomWgGJEtQRMtY+oNgMWOUUZJro74irVO
4naaD7o2v2yFooUB5hYpitGnW0IduUrnSK8RPWvEIzDklQ8p5n3nBwNC6NhjX/IpO0AZkLBHxqT4
JIuH46iSAhbjY5A2qeYD3qddODc1/vmcmKOVomYulMU0KCg5o+T8qEoHE9bL9TgWHxUBgJqi4+/U
kJXn+nbfk73P/fDfEyfhQFM6KZfjbLwZ+9ZOucZR9iTvE19HWghMNAFVAVVAlJVD2+4SslC0jqqn
c7DDIyZb4Sygh7dIoTKkNy/+IrmThqcuXOegHfLdPA/nx7vjywpNktPRC+HSHHuJ90XvGd+rZGug
AXYeDdaQOZAiFxFTiJpkoi4S5GNf/RbY8Mz1+TkT+74X/1u2SerZh2YZ5zp7ER3dctVDJx6WGv5h
3uW8QJIW1OGhxxtnSZMXtmm6qQYwtQqBvkN3iwCrr6XkOk+vaskxKQJ3WFDUABZWxhKIG4o19Er1
P7DjIwuQLO056Ta+RVAgPNmmhyIRfRQCRVkQsNo7+FgidiqwoHA+EWCOM0dYSvcpUAOE2A/qcYb1
+H10Ntkzk8iKXW0XhCHfYGxmg84GHJ929ulPhqHEwwLoL2IAkde5ZQ1D1s4dQFsomfOunpatFUbO
gqMMd4RR7/fgpvwc8v/7KpPgppaq0lQpX6UFWCJ7iJC4+DB8NkASwRLDNUaAQeooj8Dm8iflhMDp
qjERbHMAk45dQC1cV1gQEZrhZjD7jFCK+gTJIZLT6EtkqkJXaD2ohb+/+fdxlYHTu6hquLNKuoFv
xr+pSCMVSVEHsnRQdwmz+3ex9IAcVp+2EYjsQRZxTh8mMuey3ZxWqgtelLTE+f0tvvdNJ28xSQph
a4unU8tbhB/GTkCde2Umz7SBa8ywPAEXynvG1Q/6wu1ifyFYBtcGOqQWorGw3QC52b+/z/ehwuR9
JomiIp4vglJTddR2JdzkRPlTCBslR41lEwLL9s7ndWNHkLtrXA7tYwnFGo+FhXw/t7Xkb0Xxv6+y
mOSKfLKT2PQszXEULRetE7IWsn9Bs+JpsEP9SkJL5zn7KFYw6Ho8i8/25UXDGMJWnmcW5YfE8etW
mY7r1SiQJBHYERGw0QBqoy79ZHZQj7EZKRy12JteziEs3AQMpX7saDn+/gbfSc+GhkMvpnILSZPR
kJpsVrPsGqlRFO3QUajkG1nbYKurGPf0aPTTSi5vAuBGGVqmsqdethKyhBnYeXBY5bbG5qNKH8qT
VxhbYgimS2utCzAT3cigXgGaCPJKy7zEfFTBupnXbX9VJeAmr8PGq+uDLj9rR888elfIqKRPiLfl
iIEXvhJgXai0a62SDrhMoSt7wgUjnpGu16ZrL3FCUQlWdIn/GKh3/XtMQ31YBF1RqujJIsSqWuq9
Xo1k5O7PQuMXL9GPzVwUqqzTAiMJC7Jzf/T6y72IMhsZIMZl2upUroE4pxncRZ9C56jbQv6nOK0u
KFact2a4E1Kf1CrDQNIuu9UZ0V8TDvY16mpEeuUOVj8NGcGB9CAlNn5QfeyCQlHfZmvUaTid/trJ
JZf1XWI2WaEe0g8j88AnUzUHOK2iQ4WWkYeqIu2T4zUajaSshd1u5Lki6Rs2ZfoKk6tmcY7bECy8
eihqNKFynJ1ehmGwzRLwXI14TvFwFm4G9a+h7NPcP7EfI78oD6iIWxnGphKeKLVGohf3lgRaodN0
v8ZbpMrfwtZHv/7vQrVbzQKiA1hQQgQnWVhwOv5vpo5Z8+U+2Jh7AdxPQbP+GjzImYlibosQskjO
FrsGQXw8JsvRSknr1xfgxghSeEa9ybL3rF+L0DVi7RoLtpw5SIqYKXhzJwiuUwEHNKZv+luh++nZ
6Y3rVNxcIrcCGXFxTNgZ6Q1tEyVzBOnudNzI3dVR9SRMYZOrpFihtwrXVMHrJ/ZD9DVFW3+LXNU+
PpgIL0vry3AdDxuNfH24U7KHioPXoDhxCT/qtLHqFlUsRN7ky/vvwUGa/WSTS7hThugUxeyaGlW7
Ef86uAkgKSxqMNyjujHW3eIav2DpjMHyOpA3eYc13l7InkTltkhZDnjStoTrNdccakNMq8r7Chx0
si1VRDt3fegjNF0X+PVsSvS56Sal6yrYFaddhCwSbF4YiEgWi/5iWKkmzjDO6V1DC6xf80EE5bHH
WRGZmdpTEClsMWKxepxgGJJfdgryQZzMwW/RdbJN1a9wzhIwmfFi0jMD70Es6bw6vjEaV6y8EKLK
4AjKfhSPcdoNeNLSEhMfk1Id0h+6Gqj9q36Nlcgx89LIUyF2YVuD2CmcyHALuVoAvMjE0eaPS0Qu
narwW+iUileJS1qngMV6MNRzN+sYqL7mr9NzNQnhOr2wro04V9l27Jz2OwIslZ62K1aGj+rj3P05
uysmqYVZKEYtx5+RM7uBBpk6Fbri8h8ZIb3aq1YIsNwUNDAB4dzM7Mi53zrJIsQoMVO5YENSsz6J
fCg0gtF8+dDWKeae96VXzVwT33osrK6Cl4opy4aJyOOnN9qXdockmALjk6N6CP5iUtbZwvJ0G7kZ
QxxKEbjamZ+7ZeHO/M4fwvU/T52UcmklVW0KFvfQIF+m+5dkq+krxvytk92UsCXwqxJwJdVFRpAI
ZV12ACJm8lh93DeTffXPO0wuyKIbEglNF/Wgvox+9x/FcXz4jcI5eYwz59jCJByZh8DlB7Sgy2p9
NhyzeuxR3xYw8yhdUnM6oPKfBRgNwwMRb2SHXvcA1NIey1ypeykx3JDWemkFGU5TCF8FlU+UkG8v
OaIESwM+/i5fISW7Gbl+FIBIaehOd3w18lWfr+r8INUWJxROBSr0hgIgYF0lIxqiEj3s4U5HK36T
krdc3ZnNyjgvW3mV92+S/JjEM5A/ZW69JlfskBftUEg59xvq2uW+OF51buNH0K/heGLR62vcDMGN
iuKjFTWe5EIuBtMivAovxm0kruJ6zUQ+jg8G5E1Ikx7jFyvUkaW8Ll+pgTdzbbWfDvI/X3hyIwft
YtCCVFYPvXVhfI3Y6xtYWZh/hrhpngYrfga/iS9WcAjm9AW+Qb+n52pytYRtkwJoyNQDomJCZWPF
Kj0JjB4SV8ATbJlCy602yFbk2Lsh50ILNbfhsYZLYc40QxsP028bfRJAK8XUkkbhsPF9aJdZGAe2
1CEZLFwvgvWu4bwyurAOoyYc/HFHwr3MKXWfTtnrYGs+QumjKR5W71K2V8ieNOuS2YKIKa1ttJsS
L+p7rrhP0LgaWMd7vcNKB16dXaFZN4otQ+M6Wn1gJYkzE0nGiPjbj5sE6z6Ty1zSE/WgkIPjfDFa
ggjw45BbAamsWe17dEBKMHFp9SUK6mLHl9Y3g9XMa/wQuP/ZapPAXbapctTyVD3g5xgj5bwt3ctG
ekFMQn9JDhcIt+ph5pEzn/UTx/clckdDn8SLkh02Ji9IpuDshPIBvLJR1lqa+YHqzA+UJjMApVD1
uj/yNAqpmj7keiGuCsUzzwDAPXWBCk93uRK7nRzvj3B8AmQuGf5aIpzwJQ7vlE6o5QDtQGKP6Z9s
X5CF/VCskU7WeybwECZZSNgprrmGNrt40izpb4n5UiTN3T3Tttz/PZnceoaho0Mz9bfQzpk0pHnE
yVxdto2Xe42LNh4iz7Oj8Z8j5v970hTJFnTm+RjXgnIIdVuFlPuM7Cr7MrED+eoSgKcz94i7wyuD
lQ0nVIQc/z87Hv+9wuSzCeVCUk8Zr0BOyOgZadv6JnUWeMUzXkR5m/Yf0dxLb0Y7TjgfKqqaqk15
+D/arP+9x7iZv2zWpMgbScrDMQbh2yc7g29ajXt5CBlP481kzTxubuUnd7uYFma80PnZ0Wr0FLFh
OiLyoFBGvRcrBICYFhR294rBGWCQ35/9c0D675dOrsn2kphlkrK9yL1Hio3TupE/z+r53DzfA99/
z5lcbprWac3iFCj0VpjvpH1jXWTu0/P7yXgTEFPP8arkHygpbUFUluVAAwD/dsIWNL+8qYZtdFZs
bjFxN+sr8/JHjF7SEMQdklUC9aMaoa4XJ9sTA5UE6b0xcp4x+H6JQ9CHw5+hvct7PweIII9mI5D4
0fPDqsP4278q7wVQycWLeDCQ81+8lNU+fgzleylaL0p/gTAgTVWYdX+OwlUfedhxGs1GMLfp8S6L
1hQjYjHTBv5G+5qc+U+t8a/bL67kWFHZDyODon3FIXrdP39uBfgJcwXENzTt9GmTC3dR5k1ay2z2
C2BtPFMsHQkItrwAX66BIB/tjNvWRmAIplD21KFVOxd6vgHVpq8wuRYD4bwIs/EAtIGD768IwQ1R
I+ShtcjNEQkF+VFarYvtgFuRhLzJj/L78UNZw0q+b8Rl8RbVM+fis+3424adXJGqcJKr3OBgIPTU
W+iosyqD4ae1G2LpiufNUXxIGh91qhBh+xdsdctlpVknnIckDwWtkfawS2+7l/R58YQygNORluDv
6SqIVyELgDyJxVjzNkNQqnCKm/gmuO6cZtXfCVgSQ4B1E4QD1qCgIGmvsTi8Gan0NGjmcJVzu82Y
NGDFUukMPeL7Y4SGGc0Z1OPo3IFU3Yj/mrnP5DGTnKzrQqJ2U8SFruiL6X3WRKeTnueavP9UCImD
W1cpQE1arKVabrrAC/J1fQspyk2KzSXc6bB3+8ipEbAZpx81pF8/Q7GDcHG5+z0WfhM7Yht+fbfp
DZhkkpieBVXed2AD8/M2Pm/PyTrTDrHK4AsF9AheMxcQkUX1i9avOk9jJBs4x2KtkQuXTmQ3rS8C
lbLFytbilZLcLorn3PQQkBARfQLEmFvHF3qqeeVne/oBAypZM/fJT7XPP79jco0GqtC2lSjLe/G4
MTJbPi3zD9qg1Koa/pKtE8CiH4lDI4ZsYdPPPuCwjKX5EknYxF1KiVtiCgefkno+tnSPK6jb9a17
ypBblmcqtW9Dr+mqTy7bNEOjNA/ZESMismQdDQ9LhEb/RM+AUW0cfeHVzJ193To+5BgSIVtz9FBC
1bKVXiGFsTyeHvB28iLnMpexfxtPTN9ucjfj99mI9VGR9yf+fnyk8P+2GrQIan2tYZyB0CqjWTtC
S9NttxLe9n6pj3rV4e0snPeHVPCfzzq5q5um62IBSMZefTltAfIgaGpsz/dIDKJGdOCpXuU2+PIg
WIHATL2U/rJKcx2YH/L4f15icpG3EUZ2qsIZGaNFqVol32Xk0Oe4I1wztJmJw990Ncf1lxVtVPY0
NJPxwL+pWFBLcS0LorxX9BXj2tAHJ5uWbv5i/AWI0CGAQl2ujURCbNPRqLpOEzd9wlAIJilKJJu5
F/qpTP/nhSZf4ayfk6jLWQACmF0dbQnPUjtzA5X36A4MlC3UZqXsauyV/h6fvoFXp2sxWXvzyEbU
VdYCwZeOUI2a2mhhbhkI3fEJMHFCiocm7awO3E93xD8/etIfaKrFomlP49bzxnA9WGg3X3e+8lJy
WR0tATv3mQ+v/LTbv374SVpSnHNBDcWOYAyfDFpVr1sDemvFC3fDs9hY8X2XWAk+7YhHFk6IytpN
s6spKQXGdVftH0Hf9Cnaj+jsmXa12P/+LT79XKb32NfXm6QssaQ05Vmr5L10Gx6ay/ZF5/Mj5v8q
YxT1fMIHDJwSUwRXegzuklcqp8qNlJ0mXi+bMzEXGI8dF2tcAo6z5cu4D357t0nuYur6UKjtQMxi
ngpUigoX7ZG3URyKjrxNFWs8mqu5FuVPzdmvm+Qz0fyStlapHMlByxdTX5hM4A5SjC5hhwHzqRHX
m17PMpx/qF7+eeLkohMHM1Lb+jJ+hFHhZxQl7VYI4iH+jXgaQWk/Csbo/4e081qOW0u27RchAt68
wpVjsYrevCBISkLBFUzBf/0ZYN9zNwWxhY7Tbx3SbqEALOTKlTlzTOiYmFVigxD/XFqmn5WEvzzr
z8ral5tW6i5QY1mavgxi02FC50xHqKkGvJQmL33/nyqDL9cSEgFzeZVr1bzX0U3dyz6mz0GebuKX
Zv1kpW+Ct78v9D+UU7Og8xmgv1y0jcoyPUtctPWR8yrtZPjOnAJnKZDv9XXmW664JCteXEqzSFfk
xZgqGfFGZnTDZ3SlPkBzdj56xjsck2OcPTwtiTTUhc/mM3X9cqddoJy7siG84sIrHdUbKufKh4mj
iN95CN4yu/kp4nAzERcn4/LpUxr3jMkw7ARGf6XzOoTJ4mSj/7z0jjqsTgfLYRo4sMF02y2OkK+0
1Ut90z+QBS6f5b/Nrb/EpM9M68sNaFU5niSTz6FDl0nX1Ydj9jM1bQxlA+m5AFqeeuXlIRVuJNCx
I9J8ZqfOgoS4HwAPAlLVVtuVJQOFEJcC5h+67Pk6mgVMuZbrs1SQ5lFpoNpaXFvP5xaCHsnmbvCz
Y3RaFdV/WmGZNuW/faWziGgUdd4nQiffxJvsVu5uk2Hf7U/uhLFRfTXnvjFfWfxe/5D9zO75c4/7
8kIyczCLduCeJ0+56WiV0xWxO4b80frVAy3bdd5TkrTFxwnJzfdkn67riy+j9ow2Q+4NTHdbK7QB
E9nRwnJRxcusRYdjjyMqNQKchrcobCQsHAm3k10jEyI1dgIvEEnb+8n8UndHejexq6v3uDBtpz/A
9rR5Lspp0IEeNrWYisnJut43HLG2E9/sTMie4IFbOUa0r61op4LQDKEeKvukvB3X05VwhtCSNTMz
mvmsxVul2iWo1aYpIvNqasapMsstYCIcRYEDRvXstrsW2xailXXxM9Gn3mJIO2gFfRWi77usG/XQ
1Ndx8ZAODdJChj7Kp6W3Ik8L7S9r4VO4+eWljJqgF2U+nUC3+sTnYoxQSV9pBBmCfwKwh1z8kae8
ah382+PgOgPn9CHGV+H5gOQHhxvqTb50sXEvxBtvIcf79jT05RtWZqehQK3bvs3YREHOKCdXdYbX
ATtVv7kFjZiOv1gnZDmTcbU2YYYnkMs2uq+e/sVPyXxBWGP/97CwCSyExvkIqKGdstPpQkaBZcII
mlT1iCCof1cCqt8Ox12nO1ATXngYS9vAp13Ll1cVFXGgFAYPAxBaNPFLzEfOWm5/A0UHqc5UGV0W
8n9XEPuaVSizzSdugjrO5GHK8CW/3aR+O/WXt+fofqQaIHjl1egxaR76N7G+NumVENRNP/u/lAF/
+x2zpFuvK1KLmoceT7EDZDziawsLHpStHaWQxVTmu9LM16U3y7jRgKepFOu4AEqugVXCveRG3ifM
qIWlHgK6MrC0ALa/WAD8Q6U5D5SzzaHmVBmdo8+di8l9CtEw4zjojcRDxiK1zURZmHTarXUFuZIy
CtjYpZLf4o+YbRJdLXeyOQWGXHwZ+6dU/5lm95wmnQI9olNr5O8vfenI4zVGSK6erwWQjoSphW9t
Slr/Ep/m9MNRassgu3DApDX9yGliSnzw9PGGFsPUxerfws74yWL88okZrd6f65QnP53nGZqe+NIT
Lo0UD/txzyiwa106yKpLF50FOd2Qk+LUXaZE5ZK55vgKOfmCo462SQglRey37VFRH1LjEKo3TGob
xv6EJOuaftCvsbpS+WWwkx4j4eFEDYtRWQ21kZWuYRpVK7jzSbyVhPWgblIHPMwJxpBsWz8UWnnN
DvgpwkDluPDWpjrE397a9PdfnmN/6aXWKkge1VVae+hwptFwwE4ZUtFVjnwWW912Ud289CCnv/9y
1TRpC0EWCRH1x1S7FR9AdwsUb4GOXWdHdYe4emF5fka/v93oLDr2pVSXusyNGiAWfGwYacInjxaw
9s3Ez8af283AcyFGp1AKkj9xsodmz+lY/BmykuEGujptWGT7rrDJD/9B2rX0UGZxcxzbFPbpZ4VG
r/zT6E/1GYQACBmmtNwPnjHl01xzoZC5tFups/gZZ1kZJxHxM90AJBc+FJQ49A1dw3SM7aex8uKX
tHjNWeDM+rGxtDMHpf9XvLfBak5nXvJGxqxoSb8sHZP+8EibxerP4eEvay5XR1OrrUa+yX4x5YtQ
5RojiJMN/j5VHkYAbb809FBHBnxCV9rAvk6n3LS0S/xKjXx7Fl6o3VPE/ewwNPXo6+rmHK2BkZ1X
0RKNdenYMR9FzFO5s/ophUh+TfictEF7z8x3RD2CkXNyPK+SNifRE9fNeulbWSqbabP6RCzIWStM
ofyCfNaZSiJwIzxRBdt19iI/XLrbpWrpp7jmy7tphaDX65otLKYfentmrizQdwnSWMwQphOG4MAe
U/Em129jBh9QPly3SCsxqwoODGViYfIgWveLS2ZhS/vUvX/5WZRvuyieaghZvLEkTEpv/tVpUt7b
9UfjYmV20NQ1oIegX9WyYzDlvPo4vcHuB4KNBmkLaxRFRvIBydrPnhZC90K80GZBVFTOhZqFnxUO
MLmQgQewbNia6PeDX1yHJQkek3lLmf5SNedTEv/loZinNmnThMvmUEAI3hBkom3CTE/CS2pc7D4N
uG6LWd5CKq/NomMXy0Mbn7ksjiVTQTXuJoxyv07fJW3qAeFv9gFNU2KXXHjO4tKDngVIIW/ivmmm
kxeDnS0YKc0qNtnq4tUqdN/1CTvQdNujtokwF5pSPjU/ZPrVZYqgbBhYrXXhTlAPEwm6XocYL26M
p+GtxsYCGOkAbcDuL+sJhzaFwOHZwGekdHRzoyrO8KKhED7Cr+LYVL1QqnEML37rord6uJKwb48s
Cmr8pxxsR2+4i1tQ2YWrB9e4OKgEi8A1PGBXklOwuWFo3DHNvdUnl2EI/K8UOsFpw2NYD+FKaPx6
+hcBvatueGLs+U3CRpaRniHXHRNktRlP7ginRa+epf3gk1v0ZVEZeTCOxsDufPE41J8Zlgn8tpjS
adMVP2RfYBQz9gR3CUm3dGjSZskz4zAhnkm8W3VVaR7TAG2I40DqF8h0r9DxU9qoig+1e+qN3WWk
+QizB+MHe1isHS4UhecDReewiUdx+iV5uB/L+07clMODdsInYDeZiDAM/wwwUar88EyZhaAH7rnC
dnpxvS98afN5okA6iYaikeUGD9VVsLWespvgaAEnTO6r2+4wSYn+2zT0k8365f2LUZozQvmv939y
oXOo3mWPsBWafeZeIKW6uFHHS1/2wslRnyW/lwuVx7QmC2HMtfFayu276gh3epr5nwwQ+HKVR2QT
/8Fh/Tup39dTsj6L3oomKGHLieKmn4S66165xVYRX/oKpx7GpyOPaFKKTswB0vJxDQXhVNErSH3j
l3il0+Je4waICbSNR+BGSCElOmfsmrDPDiHimG+XV2bBMEfs600S+k15jfVncR+t5QftiuEG5vMy
H1wyOECBwcHcUUOnZnLqTQBBiUr1DYYPY3VSMqFb8A646F6OusO023EFMRyLBNwIq37LiG/yZN0F
+U+oMOpje1fuk4chJllwm+S6ZAaXr0Vzg/hHwny4qkIZ94NkVR1KUNWGk+M1sKZGUm0sv7hTrhiL
FaVDJ21Mjj4Zm2blnI/yW6TdiKbbqs5J9PVttO5K/4IN9xbQKHof5kO8ErdNu7rCPsk73WlrfgmZ
hP2cP9Vu7you3bZkh7+PjntMiLL8I34OthdpYz0zcc9/SGsQLn8D2ie7wiDVEA5VRH/AzwoH9L2J
k9VzLjqgERTKh/agMVy0s8xbzBoVptDWrXSdnN3ofIcVvYyzE/oEz+wxWt50xS5s37s8wNjeoFBo
jxcHqrx+VH90xoMcXw1YqxakEDXl+S59UNr3i/lBrC5ER/vZ9lhf3OPuawvWc17f9N1tC0RnOO1S
w0kD9rzsIcxT1wKxkgO1OTQhZp+mLYmBGwTvafRcVD9D2UALib5ntAvrmX9XvM/LtdjsVCY4g2Jd
BFfy04mdDMOxm8sTuSyC94U9dCmmzE5femAYESNAU3y/VB/Yia6TFUWStzjZNEjVHifg/PKRaimv
1GdJgzXoeq5MxfuLR0yPg1Un3ihHxQ4y79NdS2mPQOYnEiBejZ627SfBjNxPHPwJww+BdSm3/laY
8aVapc+SiXrQklSrpm7jiuYMR8/18DDlTtBxPOUNjNsOyB5sBY1Oy/rypGhLr2IKan8ehC1pij6W
KZqzZ5LHYdtqQ0U3nvL66kTO4pQP1Mmpyk7Wr/iZ+0tamX/TbfznmrObTtLyVKRx+dlE2XT7f+WK
HW04EcfxhaX2fbb2z7VmR0tZ1KXIqiiDps81laFwB+g3X+E2OJ0tUckTUVaLN/j9+v7norM0Ig9L
oRBVylHnD1Q+7WqaYCXbQ+TQ+IxDjh6sRE41y5TDf5M5/f8rWzMZXJO1TdcUNbc70O+ToXXjGPw5
uoXcjx2NhIWxsyX15eJlZ0fE1hI6dQABdSNuhWdIeNgyrEIBmqP5PKmNxff/QiHwz83OCnBhIWRh
L5GaxFTIwtUkDkORL6EkqUdQCdj2Tp+N9bJY0V94v3OifhXWlhqk5CfCugXDyGby2aI60tOybNlP
1zEjgUy+L6zl73s+/9zvLEkIE6VpypQ6GWHzUbBzvB+o4dvdfhIvRRsJP4WMaKFCO0EtQs934frT
d/mXWGHNwvZ5kC/1uSBYMTW6CVYjAxfRlmG5deEJe5kchJrlodlpS4nZ0uOexagunATeU32wc1Lc
GW2JDaPfwcI0aPJh4DWN48KO/a9X9SxOUSA6aYbBa9ZR7UCc2uK2iFrfZ0tEYnz2mKNim8K2a+E5
L93vLGYZfZSF4Yk+b+fkJhIJ0iJ2BrolP6cDWu8B5gS185846C684FncCspLMnQNp+oA0+7tqYGb
cmIvPNEcXcW5t6yo/zeNwv9d0pI4i1eZKsh6k7IViNsRgJDNPqzT1Ac6DkL/YG5GDQjH6jw6JXkn
degJfHI/OFnpBPsscMNnbMbC5/86kErzGU2sm6S8Kxr5Jgo8ZvknnQpUKBNRooO5ChD7PXDi9WLt
65tIyoIyJN2wNBF5sTiLaVUoj5aoXIyj2dudtAKne3aU9Vjinrwa0WqQhWtwCpfb/H8eOH+/8JQo
fDlz1b0Yx2mSGseG0W+QOVbxrGnTXtmf6VV56C8um66/Y/WB7n+C1K3KaNbUzf8hyv3+Q2ZRTqMZ
IJpGZhyr8Yg5ofwiN7f5hPCxcrxY/YhR4PK9le+ZxJQO6NGG5P5uiA4L3+Cfsfb3XzGLdYJlBOc0
5nHgf8UEZbG7lEdMSE136DZi7p+E5wbARXPVHFUwwl5ePZ27G/3kL/yMP9OX33/GLPSFQZN1eV8Z
xzBeU5OQjpAKUn/otyONRC8wN5DHYq9FQbv++5U18++ZoTRfieKQGf0Y8mnGm1K3y8d4o6bwPNY7
5kVc7PiwW5OQ57rhrQgUutyzHUVetYvdV0ZgRjd+tp4AQfgCwgSfUxU4P9v8JXsFfHlkR5vTS38n
my4maJzygp5MZVxfXnGiVKYTIefCM4fHS8QBdljp8WP7ZBY2gzSa+M4IsNmvADSwv3vVmmaR1jAc
DmzKklYjo9RntCfWYzpcGeb9mOZuiVUNaVBS2ljlDZpkp9b9OUIx458b7B2EWxW73rAE8AbLKn+r
NYoaxVsSPPbaSlHeTDhKkv5KHe3MWaq51sUBne5xEDktvmndz6zzSqj9HYhC2L5YGCitr4rP6eXJ
RFeFBgRlTqO5cgiLI7/lEJw/6Ed6THfxoSpciWQf7jvdBHqDmILyJPDvVdjQb6LTFrB6W60GYBTa
Ci1WBeqD0kfpFTLIYBsCNM3lDEHHGDuS9K52L4F23TMXyr/wJL2HyUp6DzC/BR+uPyH2DutXQ99L
QJaMoKFTuUoRvugvPKChtBvTExh7pkEPBqnCS8q2lE1W2rfF7uQHzF3/qHdJ7lRPHBRrsK6kHx+5
5I7WU9g/ne1i3DBFKItHObkK8FNm7OPipukGOm6NjbnbroqVolKDTvG0HZwx883VZZuustKrf6ra
BgTo4dS62NmsE3Uj7rRuAsJTz2SEt3KNj8GD6tG8nn5MtcpsdQ961e9dTNcoiE4aoJItK9ylV9bz
ZRtdTz5s+SPYSCamKc++yaSHo99tTUxdQS+sc5sSDzYfLtyS8TBatjah9yoJMpW41fe9sQrxOh59
9VqPHaB+17XT47G21zaT6V7sWGvMbupVjHbxM//Ai5fXcC2VNhvz+WbgtYRXOW1n3JY2KDxYCSZz
Pu1N/1BsGU5zhBextnXmQCCNQ/yCq1itlMQ93eC64Q2T1M4LncsdoDQD4d2a54CdbUAQvBKYPvsZ
OLlXHgRXfmekIZRs61htxTX/Q3DLNeI3zGjr3MkTBzf1/ifWRJAM+KW5g1En2RIUK7wGfCTPNQl6
6EyWMRp2fC7mwkilTj87y6/5ZXyJ8cFkQHHV5k4p2tkhtTw93/Sv8jo+bdXAHYrtsIu3ThBQoPpE
YE3TjOe9LHvdRrbllqWDSljpEEJFMVqrlRau6+yd56a/C8xKOMEto0TALDfGRhHW0WFkNa4H9CHH
NAHs9FlgxB2idlSiys8ucHtqIwceP2QObFPhtfC/OxEsmt2IuLg6be6Hk4JeN28ySCiYnOmSIwo7
K3abC8Upd3omuDYNq2Bk/PrCXwI/11amtlcxgs7srvVFjA2nh4XbcDysNME+7/tuY4EZvQoP/GXS
MsdOUNCuhdY79U5Nu/qyiynpgNyW+6vU0V6keHfObwUEreFWPW+aEXZmr163xYNGpRbjxr54OHX3
uIhaG5Ox21dV8qDFjK2XpZg9P2fMsvVX/OGFKW7hlh/Jn+TqBjMCqV2Lpl93933u03hZgSPGeQGN
mtOvsCOm79E5LFwN17Hunn8zLvyEiEc7qDlOFncgd18D/dAHV2rkZX7FYCJ9TUYBGls0t0K6i1tq
rIt7+5S9/PsThCTOkgxBT7qLkZFR1898jNeTTO/0OGHtoKv5iyisPzfPaerin+Rylkl0URWkhUIe
jZVjQ5HSN3+mPvYu5kG3gwmhySpahUv2EtK0J//tJmepw7k4i72qcRhW9zX2IU4MB033pnYOPTEC
nxOjDikcCGnLopRv8sff73mWMFzSOkvzmjOacSdnjHmB/3+fVHXaFmopwAMsXBd7gN8+Z1wVSFVM
SZHmKFVBqQJtNDmHD9rOrHwR8hVo/hBe8uAW4R4TS5J3+uLaYvXq2xPplyvP7jYxxVhMErL004ao
vS2O+XZcB5sI+JSyOt3Ga0jfN81uyWTw+378l+vOToZnMRLPQ8x1W1+HuhGtzz7cT5Srldd65UbB
YZym52ax8PDt9/PlurOTISamTSknkw5g8ACK65jCkKGL0SoBZe7I5hQgFjtAS693dipMRCEUqgvV
rMZwBIS322qSAPgSs+QZ7h0WGt5V874UK74/Gv5zr/NSlizkZtJM94rCmOlVLwBIWwAFVhkYGpr3
tgMT44/GtqTYFKPY0eXHUPVS4el89nCtHotjyrilGh4j/SHRNr0KhrRYdND6Nkv+8itnlS+tHPom
OPErxdZNN1DcmGfABQ8baYoxK9GtXwvHXDwWLKx7a3ZKHNIsqpMzr6T2Scu3+W23ktbhlnbySj9c
rjBt9bO7blcuHAq+jy5f7nYWv2UplKNR5UuvwSx6lh3ukq3pans5dYo33Y+3lmtcLRxEvrlXBuZk
DXsWbRq2nT3hFGeissx78cbC6lvzlQP40kttC7vTfe8G2wwtuHGdPXT79grIF6AMOk+kgye3Eygh
XG4Y9gABizNH5EntY8XAGUC8o8JMriMjo4IZxHqZNMgxPbULmCH3Ml5fSF0YFfcqUKkN2b4b0rx/
jsN1+P732/tuavy325u9ymYEqmmeZPFGn2yBEQmsZLJCDtzQzX/QqLJQOHBYGbC3wH6pdPXQI80W
K7dD98/R07BR8aotdr906vx+cQzrO73Dbz9w9s5LQ8zTJBfFmwrLEWj0to4gTli1oqtjW3mkAYbv
R15dZ4aP8h78X3rfP2Px5VBpV66szJHUqybkuHCl/+xeNfEjLKbumg4LiBNEyBfq5NFNivcNTtxn
x4IfCBj3TXHFnw1Z0FTmTJgyf6YEBlIhumYUmGqQF17TK9mb28svEWyu7MaRl9Qf8Qs7D5pb+SGS
X9l7E8xiKhz8OD/Ij8YOljkHmh7/UKC4+8hT0I1gPX06qJRtTYsqj4Y/QQG5uWcpxPDtI6e9YBbM
LP/0w7THULGTy0qP/E7bl8lNJe20YH1eVPF+E+h/e+iz1CWPyyzJDRb9NE48CTfQguw51vqktv4S
1uY7NeRvV5tnLHkRSrnAKx7rFTAdhu3qYwS8A3zB+RE/IQk0mnYQsw+p2jKmaAiMrR/xL83azRjf
xJAnqI6mV0ABem0ykc45C0ALUBg0doPhKqs5V6c3or4Vmk0qrP7+BX0XlH779bMk4BSdavBtPKvg
Qf5VHJOt/AJBr3pSQTypfgUT0Fcz++8X/cPxAv3gbxedZQCWJGYStuniTY97m/hTzB2dRuFbfxgy
juWc+xT74oVrFrrYU73Fl6l7STpbu01J+54wAk92zYP5YjnKjbFNrV1Wbatxq5OgZ4vOncrSapql
Dabei1Zn8oTMhxoZaQNpcq2+9rGt9NvkCfxkRD+6/9E8WLetYY/FinJCIXFEt0+/DPREksuoqmjZ
6t3k96quOYkMubsYCr8R2P32TGeJhtoJtVEng8juMlEHUzdw1cJunyy8ZNB3gRp2tNfsqvdymv/o
pJw6dsUBx0bv7y/3c/ucZfBff8gcoZAGQR2KCjFZxgwttfYCmLgQgduJdTVIL2J6lwd3aBKD5taU
gELeRqJndjQDQvZjnlNqfZyRrUykOguftPSySzjwhbXbGGvlvGLY5Rz/optfRhC9gNNeh8NdIb8U
xWMbI+NcR8UhF7YYpDWoQSqOw/0Kbn3ZbZTzuoXwCTOovTN1bMGHI+CGIr+OjHcFTwrpqhrAwvny
D6v0A6o8u3b9KV35Fe+kLTM3OwzpHQtRvFh7xenGRCPQeHkDfPO57jwthkBpo+PQ2FbMCICyjMpL
xzSsWffRwnf7Xe/7t6c829jjVhfrMFVE2lmSP9aO/mt4a24nWFvrxNfWip04hg/OCd1ytfuTt6w7
/pz4mb9o2RRljLEVGuDzk0t3UcQiSJABROOG2Vuy21zzxw/lPtFW1jq+F9+YKEN1f3JVAWZxFpBq
UhK4gFpvPjTxLhS3mvShjJEdtQc+MDvscjs7a76McQT/R6UPvPxCRc28Fznhh8EvKyKXzR9i6cGU
r8vmJjs9yN2TwpS/ddrL1F8yymNW68s5lBY7aPxz+xKr1/I1Xt1e5omyD5vDjFcxbaEHaLX3GIVF
yL5gclIgYbeq+W+2hrBvLxu8a1JQcNCE1U0JjVTYVdEjUGA8oSr5TunRP9inLV73p5KJe6TWkR2D
nozuxMIT+bWm02HR88OIbQoQPetEXRlW7FWohMCQnlXo8rZ1vxag474P5WoIXNO6b6gyUqe7MOp+
W0gHZCr16RkfJruhwtAnm5N6r0k0L4MHSblRwx1+xSFlrBSnQVdc8pL57qBmfH3Bs72hilBrjmYr
3oC/35yO5W1xAK1qZLjZ2SoThJO/7vnm/JPC0+nh71Hku0mc36492yKCXqgCfWBx1X7yltzCLUF9
+X4GCxOtgnXlXa4GIJTqEwXQ88OSHcY3VQiO47rJwoZXhfP7bE8XMYMK6743jufQk7eTgQ9GzMXT
cARoCYZLtvWn5LBsnP3NpPXv15098ZM1KG3ccF3Ihx7wNZCT5/cPRhZg5HXvS6cD5RvE0e/Xmz1l
RWrzc1uMxrHbhm/DLyG3ox36+HOx7mg+4GX4qBDqNgGyYDfaqT9zsszDZQWsR6du/0AzIXHQQiVO
Cwglv8rYWHTHEnZlHNswiE85o3Piz/JBRRM4uesxbLrrSRTRwmlPMnx7hn6cg/Q0Dld5b0ev1i2O
DeFDENujaHfDatDcYXIBAw42OZKgYdWx/6MlkJEXSIi9bAwDXGTA5b5iMu5p3AA6R76Q7FoaIEZo
9+9Nt0+wJ+Gsm4x0Ae4rRGXqGuSfeH7XCBWmh3HB+RBzDmBcm3lg9cB2Q5H8djJXkI/JA/NnnEqz
V2NHl9UP4OGxrYantb4RD5jZvCtP3UP8ofjNr+kWTfOqz/YTXweHwmvxUL1zN4WxHS93jEiolKoB
K8FnL/xyasLUtvwxHKZ/cpc80GQpp8HxcMuUuR6tYv+yBy/i6tvgNTevo2vF726jM0l2uaWJQatD
YsRGtJObU+yLyXE4ba1sbwDVHl1c7nUesObWgV/uyf7ZUqvD5RaiXnLLMOEq2eevZ/dysRWBMDcB
r0/nG/zNSo1N8DVnyNfmobRPynt2U1xWYuclN3Rxx3VUvgXdJgFAnTsyJ0OIcT9R3CXJB8+5ZKan
PY71riPtvkzE2NeL+Gxh/5pvJodqq6wxJ8IMZS0M+MIwILQVpV1feOnphUVkqoB0ngK6PugcbVpG
2crwxI9UeRHYW3S6BZqjlVf6U/VgxB91/CG8UIYv650s7IT8jfK7rr0mLSckqJ+oscTbKrm21NJW
4scY4VIV3qW4avSpYZ+YfpdD9GEFl6RJlRm2cfpVxtq67HwJhrL4QS4qGlsVAKpOe2E3wshU7ZDP
AgwaAmKK/zR+WgwjXFN5q+R0IyXwCeiv+ibp6pi9X2TPEpmaBMSN2UNsuKJRrehtNNmeOnymK1OJ
P7uLIyQRfW6n6WNOu0Sl4fGsKw+U7JNsz7Qal486PAdYxt06F297pqstnwJ/j783+tEO12dD3vEH
VLeD/kr3UuY5bqolFNLnZMDvW/7v8WKWC6tmaWb1hY7qKE09n/B6uKnAMcm/gsGOf6SRd7Y2ON5O
H219MHyJJ71JEF72HtNfxnui2tM0FJZMp5DTqXM+7evMNW60mzp/HM07Ge8Vw9b2UmWHx+yYH821
uUtPm2bD9sxaeTnnztkDOa7cKWhHblu4Wu7CxvNnwe73W5zl0XEhlLpSEYKbrbhNbpmDRbFycW7R
7QInfGMB6LdL0zFL+82cEmAkmiC3l2m/kR/NLZHthGwZqO0hfr88t4/TmrfbV6mhlVT1C6nkN9CL
3+54Pg0vntOo0qrBOKq6qwXbpHrkplExUvR3isrulbfEOMICIwIoGFahMAZyxyHj9BLgnpkkPzAF
mFRy0M8ck8Eml1lHTdnRFskbe2QxTBKjwvRooZ1fjXSTVNu4gNSV6/ulxvs3Kcvv9zIrCCGNzc5m
zoMcbpJH7YNgxxdYeuCvw3aD1RJ+nxQrcl/FZibgg19aPdOG+ZcPZD4lr6kUXZO85FmuLhMnDJKh
dtffM3UAsMr5wGp3dDA9NMeriC974U1+ow39/e5nhQ+ll9tzFdfGUTrErV38SLaELgYsGod47cuL
vYspDfrb3c7SpEw1LAGdi3FkqKvY1AqbzithnxH11ovLH31zC7ifF+AGl4USwjf54e+3OsuU+n4w
c/NE5pL8akznrHkQokEuJf3GUjdFewx+BHeYpWcOm0YZHjsFUeFea712scb37UP4X9GRbM31jINa
R6UW8RCq0L2Eexoa0V51IOj1+TpufFag8pgEuGPDA/u/vYEvF5+98bK2jLOgoPeBctzidWHuKkyu
cF/nRGPL5fqk+ZhXhHSOvRPTAs5CsFy699kCsJIRYkDHveN1j7/dynybtJwaTWK0dgw4ABm0AbQu
gtKXrjt7+4ZYGtol5LYnUDrwE2aQPdiLmTMIeM7jbYGhBFSi5rxUw5/+4T9W/JfnPUuYT0JRncaa
DbBz4nprintMZkpGIri0cXatM47NUrrWJuccA7/Lpef9bXj5cvnZ/gtsrNNhZ06X7zghYF+sX3wD
/p5y/SGNa8lJRU9/yjjz50t3PlWq/3bns31RbUXRkKvWOIrsEohK7kWvRL+7vki+LF+hUBn2/4GS
8K83jKJvLnE0ilNk5Sj6lO7plL8YwcGU1qkb1a+nfD0ox5Hc2U2s91C+RlI4/MD8I1i6828zgv99
6PyGWanFGg29ko2CD5xjOQPEE47aoYzUMt9e8SQYY7fc5ebYX5cal50ttfAiAf+AfXLMKz9Pt4OH
SIt8nUMKxwyq9pgZrRSTEo+ab4x4eUr0z7onEfbLbc/WWpoZqdUaZ+MoS9tO2tf4/4Trs2bH8SZu
rlAlSRwvvLLx/5uYwn3PFlpbV4Mlxdy3YKwaFnkxUncD6DY8g+HQYAf05W4aLE/7JejywhOfA+qN
tBsMSeLjVlcZpdw23OmOYfmcSTTRsTBwJd++Ls9+XT6cx23otoa3cO8LS+1zg/+iI9XrJB5rNZ/O
/019hfMQmrkJpZBabksh6kq2L6I77Cxh819eeJY3lfU5q/Wh4dbF1UXcy/mEgUVWZ/pDvWrx6l6P
OaZBAPSUxXbNX4O5In4WRb7ctCSUbTMkXFs076YyAbYX41XuKFDC0ANtGLe1hfQaEdXi1r0QXT6b
I1+uLKtjeVIaHjfRXNgGcM84+Oscy7lyH68nghWynsqpiytMSZeC+dJ9T3//5epVbpWiFJIrdpNA
njDqqfp0mscRS/UQ6NpU9xiRXcmDu/C2lxb69PdfrtyOtXAZ0s9lloibanOmWmPnpy1go3qFSa/X
RZ7Muz4l14sZ8kJY+czgv1zbCrp8GhM2jlG8CdIt89qCI0s7g+4oBHd8Oo7palgsZS4961kw680L
GLaOZ127Rb3N6/fQ8FGF4p6JeMoRzsd6PBj5CiREgrXX0vNe+qxnIU0515AvCtKkieY+RJTBpKd6
nYFRhQyIShfJrC8tGt5O9/Rvd2xFnMM4ja4RouBCAFdX4ngwlXsz2UQILdC/+U1L4+NRGQ6ijzty
QkzT3BIFH9LkRf+KhdX22cr48sazQb9ol+zz7nHcuYxrE/AhrsdeqDun2MlqKnNMg58tTy4Q+eG6
t7Dcv3v5iojESpNlSRPngKNCjNp4OLPcYfCZmyC4U504xNESu59S3AXdrvfUGrfdK2uz/K0tXXwW
Wc9J1Ii5ho6YGENx0elep9N9WkNiBSsX2JTQXxEbLg1HfnsS/nrTUz735amz5C59IKLBN3svEvdi
2zi8fwp5KXUFv6+PF/Wj0vy42OUoX9pdlawClJJLQe67l//1Z0yfxpefIQhtVmr6iXMaMpHAz/Of
kl9d7i/jtkageUrsKwytquxOccLTq0T5cTHgfPfxff0FszAb6nh5mOaUT1y2I0XtNaVPijhuHmzR
KTui7NQIOBdz9W9wCIb49bqzIHuR5Wg4j6SuzITU4BYFTKdGF80GOM7mZ/0EUqzKQONQeZ2mN+22
JJ26xM6yl8nSEpxlkmWQCmM9hMYR3CN6HAfj4GZVJqCYSrdTnOhfwR5p73/97GdhdzzFuXi5TM9e
37ThanSZ0h2LzxnhLFhnCueG0+BQwVwsBH13XPn69GchN1VqqWlH7rlgBmWlMoMP+EGXP6lIpsxX
J0rOUv3lE60xj7hfLjonDbVNIOuJaOjHEal3tSmRc9KMsK7l6qM2308hKmFk2qiAzipj6MmrWlxn
w4McrevuqBZ+U53ssv0f0s5rSW5jS9dPhAh4cwtTrn2z2WTzBkEneF+wT38+1JzZKmH3dCqkCN1I
DDELQObKZX6juTUDjsR65OSgeQhgGmOi6rE+yHiQVX6/k/YFWYGGdXCM8ZxvQ21pP3fVt76sPSM+
Ovlrdr4zIkSVJjjpb4p105RSkGPXY6qxmyALixYDo7uYM6ighxAIY4/g5W9FjxQjGc6LccmrxqB8
xL3E8AsG086T4s0xYNZZGGdES27CrBIlRWzW6ZpMyZ6S3VohdEMpmOA+xd+nIGtpG1fNJ8HN8l4y
c/3B1191Fd2sMpnPxplVz36KwwPycwj2GGv2WOxN8xkfKSzKRJgdUWTZqhXF49RkkcnF3s+gJvZy
dmjC+zTeSyhAY4ViB1bqoRuR0IbAM+18ykG5dtB6T7N+YC7yr9/9JsLixmh0ieKsV1yNb+wed88W
zbd9sSbvs31Qfs+HsRCVLIKotlUxKtQoP3cl795uf+inojgMxctyk5FHfEEgun1q0UFQcWX9G25N
givF2ARUu9eSVhm4W1H6gz4z/+ZCp9GFx7y667DmqmR3evt4q72D6P3LdbKV9UmkVNLPEwFtfuI2
kRExobm88r4k6hPFY0jpBBnvm3EptrW77JPxBw3IVTBY8VDNvAtN6Dsf/6Z3m7DX238TZIcmV5oF
N5fHsvuqJl9q7Y/c+J1Y9wx9y+csfUQJwsAZ9+08fpZayGjtw4C+FbV7OQh2wztglL+8nq3kz6xZ
EkJaDCoAc0p3Elit3Dv7iQTopMeLUj2yIxnngimCufV15nfZ8uuS3y3aZ8V5iVD9gs9EOw9DKj9C
Eqi5hQ0ynZLwrTa/VMj6t1DfhP3T9wrQqxf4X/DcWHcceS2GpmwXx2DFMNm+05xj3QaFARNlByKp
rR5h8Mr3VnFanKAHBuELPqPgJG0Vg9IwH7M6IUerZq+jwxL0tg8JLo4xIETMKtDRhsajOaA0HQ7C
dyBafRtDk6FwQpWNPXrSQ/rL/J77hR3Ibx1cdXbz8rlDBTbdC+kAonU3mWkTWUpfOPRSO3DvFP/A
Z2VwA0C+2uU4BU4JWRfrP5hGwhcuiB/m+tOuro2lyfNwWltco4dgD0uvszW0ANxyDrojuUG2i/xW
2GgR3JFbCZdYkYyzFFOIrZgx5sfcj8pzi470GRKu42dfBPtK9JibMDmcz6lszGTAofM4npHbuWm1
QFvhH54Z7jhtUnVTObAz6ZUHolvpUtV9kIyZ29yzyAozj8f1aVe9t9tZRuYISs+K8YhwkkdAvWd+
yVhZO+jQ3IAxIA0G5U07LCCX++klCiJG7MT1PveUblfNN5GXJ6dol/0AH9Cnz1H+0I+vRoRwBNgF
6W8Qy0WfbBNhu3poljGlN1aFsLCYLK1IfJM2AoPVGzTIp0McCLfnu1FJUR1FURxD07cd2L6btK4s
2Z4d01sdE+CyveuQlsdoiSAqHVr1YRy/JMZPjG7iAtIgTehoF4vS6fdL2D9/x7Yfe45Ds7Yy8pwQ
mCNGELj0whDBcCn2m7Mflzd4U+p/yODOL9OeTtgnezdEXP2ATec/VauikxTbfGwugVGBO+4vZDa/
/xMXIX9KNAiJi8Kv8G5uebX4JqO1Q9vs6pn9u856gDV131bxzhbSELsT8uxecFpFD7uJw21en+tu
HZ03LaqQZbhfpb4o1YBIYhWGbhlcJXBbiTAcqrJo6U0oVhP8F+2RYa45H+PqIdUhwQ0q4dgPjcq1
hn3n5Xg7AaJqv7RQOtrm1IAuuMv25R84945uj9qyDCk2xry1j0Ksr75Nxdck/2mj2c3OlfZj/sNO
b5LpTdZ21RSE6Em2uDSl50/zcDdAhMrvl/oIFb2BFBZ5Ax4ucBiilf4+W4HjvFT5zzbcqfXtnO2R
p45BDRnHIjpWhr/E7vw7BS//5uBQSopBCytDXtY4u1aNoKS2N2Cxull8mtGwhGT42NgAWbOfw3Cf
mfcJHrI3iUHr2eB/HEz+x2Qn9ZMvta3rYLfaTG/Z4If6jm9ymzxJIGKp3ItvJc6o587r7prP7QKi
zFMBqezTh+bJjhAwMj6tFjHrM+xtX/oSNp5SuaYUmK1bOq4TAS7y80fjgMDd60r8yQ7aTXRSbsZ6
F5+98KiXO+PO2Be39q2dY7lyq7U76ZvFnO9WuqtUl/fcLLt4eEYsTTZus8if0OPMg/Oyt883M+5o
aKQ7+ic1fIujY6ObDybNPyf5NY2HLnmrzjcDcyyn/p7zVtIGjg7AuywBtS3ph0XOXpLotkwSt9DP
p0iZAoQroZkgJwgCVSrN27Lg5cbkuxBy2yU7RKPkTQhKDBqTUV8GJEyXEZndUTQnEsTHi6zr1fU9
6m0cLQ25pizvM7Lt/MTHLn1V3emrBViVkywdG2RIVW7WuT4ggiwkb77X3NWuosOmu+R0Z5xPDaKD
/bn5rvioAcLM0nmHcCbKXW35Y4w1zXxwXlqQhfQ6mKB5H0eMd2w0yLmvfsPmfm+GBD0jSzMfMySF
MQSBYsMcvoYxgiXcsKvrAFMIhNqrGw1GZ/wbzI16u2peGm/gx3gnDWA8ZLXyk1DT/t2249VP21z+
ShOP8rDwiZpinxlQATC0B6rn973P7fmzgzCNvzGTeieoJxoStUgQ8/167eoXbG5ueRgXhlrEtNg6
Loo/zTt0rgGbD7+6fUup+GQWn6zciw4wtxa0YFygSQlc7uZmXB6Z/tBLwHD01cRRcjzatSjaC26X
7XDg3A1NnWt8u9FDHhLt7b15RLhddXGKhDQgysbeRbhd7ZXtEKC05bGXVXLPQn3RtTfdk9HGhfdB
PaYjhqn/btTXWgowHKWC3xfJy8d79V1k9fX6m9u0r5JanTJyUX0+6OnBivYoqlTePAQ9pDT7c7YK
wiCd0CmBYOV3s+A/N4K6uVc11S6m89oHrpNbJI7x6SkCChzEcJCaxLzF61bdCZgFwjacaOXNtcqa
aWEojB5iicB5r+x65WipwYCtp/U0WkdEiTB/Cm8X6VmYvazb+7+y76unXq/86xiZl5o9GGQT0gH3
LtufoHX70rNyY/srp2Z5TaG338dIdahf5i/C5QXnf2vkpcySZkY6jw46V7udwFCH6K0Fk1snx1W8
UDF3SOn4NmRGX/C9BcnMJTBcPXmewfMPE1L2gUq6iJCqprDX3J/nQFFPcPlnii16UtZOsO67pcLV
G9+EvGx2uqwozfWRpZ+mV3+KAtR0vi1INVi/saR9/ni9S5H60RfeBLjSVCyn5TU/yidw3WlxCwg5
Z00/UvcJGJ3Zqmhf/C7iQ616jrnHGA2/bQVjNX80v9QoIQPBfGtv5JIceoc+EQZW3yN0+X/xkvAd
ni0XRl/IdDL2i+yzgjitcyjzWzIlm9lFYH3m7BZ0si0O0zlonG+ltYPrOr0l8nNcwJ+dUJiJwXrC
vxmPktS6+V4kev0Of/Ivd+AWuSuZcdNYa5ae3pon58xjrHawLyt0YIEP/Uc6PiP2Iore/032++uq
m8KkTZPaDhVWVff1EZrvSksYIByYqweuCG13ic0ffOkLQ/JqR09mUwy6SQSTgXJHd6v0rHKXwN1r
j9puvqcgfYtxeJAeB+lRTm7T/JOBj8PotutEUXi+BFFtC7Gt7DpWwoJu84r9MxF3zy60DWMKTBfa
1oR+Y832F3VPhG9hE03HuVoizaZLpuq7Ov0W23xhiQiefVaHZ127gUJt36bNHhB7pQcWrt41DPSy
eZ36H3J8Mw0P5t+INoI88MJOvvo2ub7oih3yq9rcw1cBGeoMM2RIZx6qWDYZOO07zeuxnFjlaahU
odGOnqiZJsp2Lozfq58hJWbZhpW+Bp/q+/9wfbDp+lSOO6g98/gSq7k7WoEdnVAdy934kOYgwCNf
6oPRwuvnWMFhA/qzYCN7/DhQidoIF6/sq98WgVK1rIjDcvZRwcAtD/EFzJrr2/bHrLm6O/yheBLD
1/oE38PxtV+C9QWBWdsE5npMMsnuLxfCuX0yvXkl+CQesg9m9bC6acEcFX2Qd6wl/hohNtH5XERn
1egZRaKig0qDb0ELZQY3FUeuX4QgEJZd6CeAohPFJkFmuTWvUsLu7FQDj5se28Lr98sXCcH7cw6d
vPAhzIiC4TsE/L886hbeEbW4N54j9l4D/8BwYfYyZJej42gHuXlXTU+U5jC9qBp1f1H2CqobVN/0
rBwGqonfV48ZmZ/qnxOSMe13GLnKL8gtML1bGN93NWpTzaoi9fG2sAQnV99kpEvXN6W5QLtApfOY
vsVH6ddIRLMgzGnocaHypkR7BtYkiN4ZtxyovdBn9tprqZ/qwLgJq712PkDa96ddYa8T/c/gt/yV
VvPa3UYeUHBz5+QneETWSYa1gXtj5oZ+eShjL3paicLqzzOiaCns+uor5CTKb/13Gt9038zvjXfx
kaop0C18Qr/YcdA9QO5pPebITv9knWdBovyOmMdfv+MmUa6kkJ4jTj2P+S1dH9O5nwPzO3Fs8sof
IG5Rrxnc/A+TT9c/FrsI6T9Ih/RtDXZW9DMXG/sKksiLh9lV4NAqR1rKmI1Vcrk3r6seVGJ8ofno
G2XiVsdCoe+olgf0/cUuLe9yra4qlgtt52r1MsukyllfB9ItxHQDo/WH4ZAcI0rsZl98S38NcKSR
tqD3sCuRRxtdvj7KYMNqj6uPXk/+Ubn1m/wbqhnK/r2v/LF8x6regoOVQSjt9oZyOiMFeLBwKGsG
r85daU+68rvsKjf7gQxajimbO2ieiWEQBG1FcAje8av96zdfP8HVQ+ptVWfKyEOefckGH9I/DxEZ
nr9WCenzBO0YGffWxbV2bX4iNIfpHpy5dbQru85b7k00/GKRfqkgYuubxkbWxhJONRzNVSsajZbO
y2i+rrbOxLAIbTdRUqO+GzRRoFJoupu2scXAxuc5lhuJoNkFjPMVtXVNBqZD9m3y5eKLPgbVnpa/
fhMnCLLs8vJnZAOf+SNpn+aFsJpQP+buxwHq/enu1W/aJDyhk+h11pP2dfCnJr9DLgsMJU5ei35w
Aqp2/ObH7wD3LIQ3+wOQEhUrFdqKpeAGv9yQ/5WAXv2STTFpjJOhZiqDgBwoT/plYNieLhAAu9wd
QFE2VefqzeudXndwXievrVJvwLIBhu0ROfPyVNIJ27XRkyF9sq3Yw6zWQRZas/CBCBwLLXnyuLl5
kRFVnb5E9cMS6FBvoQX/Qzzc1aNsNryNz1A9mUBjFAtvjy91TgXjM/0zS49GRNtjMZ3KF4Mua3ko
erfeN82XJFZEH/fdLPrqd2y2+KQuWtyB8X/UEmxtg+QAU5hc+ogKBt6/AAlWwWqQJP7Hm+p97MrV
uptkSHXyqpHhFXDrDXgw3rbyI9Mm9O7uZtzbEUDCIjjZIZ/aGHbAbWeiz3l/sStKBa/g/dhz9VM2
KZLUFc2opxSw+jfZq1/6k7KjFXY+zqgkQT6GsJr76R/2ESJ0dGc+9ggI5UF712IE9SOHUVwLftD7
OdufP2jbk4sSZ7LVHJDyoN6Ge7VzZe2mwjnyXlV/TbYn+9munk+Gfp97YXon+DDvlpRXi29KylrX
z2HmUEhgotPuwu4WGgCHPto5EOZ92DZASZTTtAqrDOW+VI7AFnFC4YYQMm5U0ae5hMura0G2yj7F
IsB87E5kYqn8mD6qgXajqjep7dbgFtFjbK3TmbysArq/tt6nsxupCGIgZXfTqDcOuuPT+KqczZ05
BIrlnr+EwwFIQ3Nn6jDiXGAz049VdMC4jxEt0Y8aukvhK9TBKfSRCpbhbXfxQSHDkO1ASR/mGDbd
sUYKGbmBeY/PDLJb9UP2tO4P5AgeUMDKtJ3ZfLbOq59aa59kcKa93+lu/Wn+To3+2O/7xXVu6k9Y
nT2gwWeY+/Gu/ww/PYIibbsThHdAe48mlAcUzT5/6fuDjiGZtWewhWZZ9mJ9M2ZYup7lqQ/W50zB
htpjcr1rjvzWu/44fKvT3xEc+wzbnYNWodXqwtvA9sZWVt1WwBT1N3yYzPylzB8TnBZmnkgLzIOF
ypLtonJa012BSL5v0J/KeVsPaOZWkidXRwYtevGUaIHq7NqRhNBcGRpuOb5kvDyIGqa3ZgnG3Wgj
EO2DKFXgjjRu0t8PmLFe/iNzHect0h/k82PTeZrmLsoOPn1peubin3+jx2ZQodyFiRt37vl5wpT+
U/otz4L0t36Pm456tyJ7EMSF8gSRNnPR8KOgQ07vVUWJ4ssqAfV7/qGMRxRuld9NjbF7d8NlKt2i
FMAwu0jBnrtV6Ra2m2PWpB2a9Y8/Pk7vF51Xx2mTzPataZdjzAy9Dk99QBLJSBOru9WB0fTtaaeY
N+cM+MeKRAVzIG64CwL8xc/n6gg11lRrvQO0qJ6Qv5HPtwpjepTQlNRLc/yZnD2yb6uMr6geE4X4
rXhKrlXD2SgJ8WifI8ek7uXiVMr3YP9XWSqKDJW9vDPanyauvV6eB1p/q/4d7831Dvsgbdg2gWer
L5aiiy5zOmu8KfuTQXHkYwJ2mdNNtQeXDc/5ZZ3T1RNzulBEPHFEn2FzzxaLNGQSPg2P5uf2vE/Q
3evc4WGYf2Xnb5rBUA5BAdTyXfuxPSz7KAYxuktN13iKKnd+OwczQbZFlJjt2rvKnXqb/cRMwqag
fp6Pa2fR/owhdrIrymOruehvK0HzY/xRfXKI4tYDWt7348juWhOz4qbFhjZtuEnWf+U/3qqzd/NJ
O0VUVt+xQXuKHskF0IpK1j+UW/ePgo5I7de3v3A7pxYACLbyHf9GYvRu2/zqwGwSA26fxdEQOAZT
ybSOTtaBonf1wVzA3Hhrv6JEzNsVNkrWW/6jTbLJAtLesOs5J/MO9Rv9xOcBYGNVfg208mbGPqIK
+q82En3K56gJCCndD+GcRvATtj3kUopyeZBAfPcmgvAPaXdcfAvpR5At6051AljNRXuU+/0o0TDK
zmvfZv1E/y5maZsUIMnyodcrZnStr+xyzc+7Q7tCMZIgQQPZgtRvw5CBbU2Llab6v34P6l+LQbNc
6B01l5nkhGQeK9cPEdFhd7YPGLbQvgLf4Os5zHrMeh3MO0VvQLAJtU3UbkOn02oTYO/c3hK40/oN
68AsqNRdpPuyjZvB2xI4CZvRiQ5COO36t3+wFS+2y1chux0NuWZmZT7mzEOOEV6V64jEb9sdoxE2
YLYTLWkJQuS2fVwkuZyVEimnCUmlemi7YzrsNULRtNP7XU9pgv5zVWC+kJ9CyzcRjUX3J9olKgOV
U5Ud6mNPE3VSn8Nodw4f4u6g7VIt0IGTWOC10M16laSHyHIpo+cV5GjdD55uf04Gr5x8tXwKpTet
+dyRseS7ttqjcJarT29jtNc8ib6Fs+Of1vy0LNAxI6rjXa0cO4g7NInUfRc9O+dbzPuK5m62j3bz
hIJfxQatPaTuRTfb+0PkP2PUtss9KdZZTaMLgBIz59VWxVjz4hKZIz4Q1lF/Z54oSMy37evUKvXG
cS7URe3rBWAhu/3PxcMHYT+KupLvz7OuHnEThsfE6htpXW1ZHpPmPu0P4XxSo1NlvcKlIJ+1jy1y
EvEf0nSyRNO09xElV6tvgnHRLW2vFYb5WKuvrfyq9js5+WJ8gvwfLmA19jqlCOWhE0zeaDxLCaii
oKk+y+Yhrn4BEbLoFgVL0Gi+esi9+fz4cYR8n+Dz5+/b9rYB4WcwcriknLl1NZVqdX6U5wOCllgO
DxdeE85ttkQT7iaRjoWE182N6avOXSM/6upvu7rrJVTlh8fG9NEjG+QviXVzXnmB6ucc6imyWHBW
TlH71RqxUoBIgFtlu3o/IPHrKfVTiPCptm/q02Lem91Thz/efbtf2zJuJuFOcFsNv1pM2XVRgfh/
7AzTNPBWkk3b3t4OVSypnca3WaIAT0dU+N3sFNu7Mzf0xFFefdNGMX3v3Ta5+ueym0vhXIcmTcJ1
Q1Z3IzUC/hEMlH1M590OSf69/aIYX5XykWthCYyIVFp4Jt6/Ff78CdtbAUHhfEFelZ4FFM4xONP3
Dc7947BaqGleh+kKPhPodIm1yt+/Ev5cek0vr66EsO9jTTnz9Lj06fvhFk3AyEv2XU4LV/adV3Hf
+f/oQvy55KbZFrZTmkuDAjLIcFH59sYEogl7liGZVzluavsp1HDCq6g3JNxhm95Ys6KOjZLTFba3
uvQFlf5d9A1M33woq0dnb5IP7I1UzMIQbbFtji63nWxZvGQYCBzdQEaaitSryO7Ph8mT2t2SnVYq
Qjsd6z3UKufm47AifOWboJtVerjEOQ/eo/KxGgorbrqi5FEX9Mpizbk9sI1/o0gU7exNvF1i/fw/
5OSzXxgYTfVITaz9CmumbXozG7joMIpiXrmrRSw20dd2NtIuktVEpdxTnTHqChzMuYHBhdN+BEbq
SfsQZbEdvOjQ8T5+2ZbgmZ1NHJPHIUnUUEbFngFstysYv7XQ8hdfbX+H092Y/lbyh7J7My26MsXr
pHxpvHRV23vIw3XQ5vSYoNDqAOo45U/KXN7Slprr57o+VAy1fWn25wnZJ/NnD5DFdJ2cyYsGB8tG
ARH+A4Zena8W7Cc6nEn2BqZ6YtgxHSSTnzIjvo0bJAqC0289vxvrg177Ek5C3QWpxd/E5Xd+ReTM
xa7nR5kFOQKcg8N3knym5x+/rPdhe39GX2cTfa0kimSzv5BkOukxL9gjCshlpjGOlyFMCZjg+2o/
U2AvJ/hQwrU3YTeVlVAuZjqS9oxa/Bct+a5F9zQdbYQvmZ9bZghGO3CUJxiuFrjs5KHJvgqe//3y
/T/B8FLeX8XfqEssTZo4mcxdVox0w63DPkWbmqmU6S4BFor/PgY7mxgcNfMcD6ufYIE/EXddWhMS
Yk4m8OLiiIk7/Yp9h8Sx6J2LDscmBGs2sV83+N6WTmb9dQj38uSlu5wRNBOpmTFhREHUH1uv0Y9T
fxS87vWT/ncF9Ofr3kRi6q9oLnue29GCpAzwtIzhc+6QAMVi/Byw0/wUaJXgqS9l3UfLbuJvlCFv
Hetcefkx/dXLgFGoN8viRUFpnmqiRJOyxPCA0anKQBpxf8n7afduzvDc9Feo1wz5tr5Nom85NHNs
0ayT1tw2CXNKYXtNWY/cRz92E7ONNlesZaCjBLTxETuXdTAqvU4eIeMmTMV4q/Xv+7/Xc7YSXKUs
h2Y+rd0J+77ujskhG27b7GEw9mF5W2Bh13+XZu7JZL7RSgbhvXY4FOr3WQjhXffeRz9kE7jLeChl
2B8rHWhv42uz0wboDmjFQh5LIfYXEt5wankhz4nhlR9HAkfeRMJBU6tOmVjdUVw0gV7WnAi94+Kr
8kfoVv4ZwwTxtFC06CYELraTpl1IR+TcY7mHBDUzCTrIdslxXDwGAhD6Y+GQTpCPOBdXk6uop+rF
/yeAnbFMoftg+TViZ9CBiEGSekiWe8C7Z3rYfyMnUT+OAc6FLHS1eGUwklsMYsAEAbS5C1Us9Wi7
hA8LndtDiNRetu+r2zgEDtO3xxyjQelxTJ6j7kWP96EB0xeGsbA59XFkpAJid179rM4yjFJZk1PD
lT7hczL8AoTBLQjX/Of5+3w87yNhe+b/aDj8bzx05E08zHrYwVVKzZXjCroDzYF8xsEkH3CL44Di
nSxGTr/fEfpzyU0sVJy2bIeV032mCaih/r1DinvR987glogDsfG0/Wo5Vyefol0ntI4VHfJNdFPV
0UEiClZ/qgdnDOfaFS4Hcrw6QYWe5/s+puKCa79KtlQ0yLp7wRUkOHJb0iG8Hq11ekA/oB50eJ37
eqcoXugX5/0KHJfyUx4APJq1f3f3gQP56wYzaqtSjBnIet0F5mlG+HiHAIgNDQ7NIrfpsUXLYY74
gucVhPfLdXO1r/u0S9JEuWh1xM5+TI99ckwk3FfgpWhn13lGCTg8NdmtujbXOkBjsCRAVwt+huB4
bQEwMJkK06651ZTGX90a0KjBnNdX7J2MIQL5c1RSBeW2ONiJXsC6Ia5ewJAg4qH1VH9hzQPfmdWr
1H3t++fKRv6vWk443Tr6PutfkvBubF6i8GHsTyai+BPD4uDj16B+fLk7l8h89WPURCqXZqVURemn
Qnlqwwf5NT0fuyXQ/Np5KvFNsl8dAgGQlu58WuI75fvZ8qpuP/b3YHuzjNJRkB6JroNLon71o2Lb
svpOvhwJqwuMXYkyIIM0y12HMw5qNgGmYABXRHtCdBQ30a8aHWnMIqJfQg2MgZSHugltQKiw/sjh
p+WU+WuJ+G+fdxMC1bCzh7ZctSTANK2eWglz0/LH+GZSECKngf3DD7xpF9HzCm6+CyDr6j0XrZmc
YcJC9qbFdYSuzk0vwb6tOpxV8O2JA8bswrcsOHlb1ElZDAYdJgKAg0ZO7FPbAjr1YtWbRy9B9vJx
Cc7o4u2QmBG9aMEHvkDurx7YdOQ4tyqG5AU+8fZ+Yuq1Mz0F72mvs/fVsRlOTvY34HaCHNq5HMOr
hROnaVs145h1QfoSHZRVtPiZnrKPxOY/nev850q9ZDxXqxHYyjxK2U/T8jgHGupzKjO1BTsiIHO3
MbZHwZk6XhRMRNnDFgLQNzmKMasMU5K7+Op6wKLTXXKXoG7iOXt7l+0yWbCH3wfx/qdh4GyH/0M3
Jj0WAf8DnQTPudd+JHR2btEtiBAlunemW0w+6F5iXDE8p2SvOfKP3+n0L7qviO5UQTaxRQCEk6F1
cwVXBGg4WknSnQZ20lMOioJefdwBdVuCDANQP3J2wmmRaHdvwlcnd6Vmjpeb9TLOlFztUGTBeL5j
iPkVTX/dlY5G+4/Aq1dfYBO9NNk+64bEoSrNg2YzSi59Qz86QV5gOY/gGtwqbKUFF9dl8vFBcaau
t+zVHo80KZskVHM5UTWX1hNW0PQNZut2AHk+uvV0QgNe32v5rsNx5ABmyh5eNOyP3LoHA0In58Yk
sAfZPY04VAYyCOS3FtJGZD57vcUn7Jikz1geOdpNvh+EfGpBFNzO4EfZWWypunwstbxRfLQuepqw
kqdAx18Osg+CYmYs73984YvO6HbmrgyqPE0jZeXq+NPCDZan/eDNXzke34F34C8igqQI+mrOls6V
N/1QKxXhiNduzLsFIqqXnZDbBXLS++dXzfZgR+CPfRTSsgVH4tKIudolxdgszoye9uOSe9QzLnMw
uDCmf45XAPqvVUZkEczslHW/f7Azt1P1Yoy7LNWJ9W16K0GtDgwDa6XCCSy8wdMAPYPzcgQiWAb0
VOs8KL3Svi2E6b3o0dcNePXoSmc6hmKSZsYAe4C6Dr9WQuQBJkfsYcr3xpAvFk/PRKtuqta0HEOt
nQkG046+M8BFalasUIk8T+khoadIPi11ok0tWnUT+dRWNaLzfBmotGywXbeOyqMAiYcU7jNmy53i
2v9U9PHP0LdlWilFjlzLmcOEPvsTUkpe+RD7/dtKgV3uyt9C7JAoaGyCXmYURbxUFC2rREv1DOcV
hk6ARjpQhbeIZqX0FgaFMG0S5InbKXRfS05arVqHyM8xYhjZRoYDK6XsLrwubIIYFf0jbXLtz5er
b+pT3AarpmzITiPgwelRiwOZUSTjBxxo91p5wyCUpAY6wL4Uri1oSmy5UrrTJ9DoqUDa9mj0h5Un
pcJygRmV7szyu+SgimPWb/h/0BxWhG1pwX7W1w9ydXYT+TzldkvY0gdwUIeqwuLiAB2kuXDJl/wg
AfHda3/D8EGww7YUpCLESrfR2dF99onLvIh2Elp//pK8kK1WD6FLy0tO4H/knthHV7T4JmQN1tzK
kX0Z/gB3Wc1s1N/4bHjSguZTgDP9mr0h7ilsBqxbaRuydUvXZUQjDdPatgATS07bZRUNNmsEMrRD
7KOoic6iD2d/JzrF7zYcr1fbxMgJOfT/VWg2HHeFnWmgpRElU35m82FA+yiFYA39rBhdEsbXYtpV
5YtRAD/fhcVdBNNdkEUr7+3365+0CaBO65zn2RzX+iTcK7jenfSgvwuPkhcerKfsBV0gNDVXdIjA
MPzdWv965U32qC6GVRch3zzXGUWXgP8OtP1AttNtDSM+t2vuIF913j+i6V6vvAmmI2wjZ8lIS2gx
NE+rZEMMny0YsMutUQ64sd04P6huBfJkD6O/3P2DTOxq/W3jrx8XKVZt5hwoyDr32QEJqNhv4x0w
YWsfVi5toOpWmP+9d8auV91E1XGILDWaJvNRNVytco2QQV91l9+kEB2xF1lc63u9Il9F3/m9O+R6
XfWvIa2Ja1VSa6bvWDtiwozpYwrpbvzZQugCp+wDzBe83/eC6PWKmyCqyKkjVwpBFLrq4knrIDkK
ZPjPhb+qoKwibgjPCFtq72bY1+uuv+sqeKfnNoynGFSljmXrUS1Oq719Wh51/ZnxbY6EQIAlq1Ce
VvS4m+A5LSpWh/JlOxXfO3PHvAhwl6e/FMfRuEwyTelGKHstWnUTy/Kxjcz5zPG9qM2PKEJwQ8Yd
hxffsRAId8vw8p+RDa7f8SZeWXPumHLGLqaIOMif7QnCJB3CwzocGRYA7CCGFmHNJoiSl8z/6svq
56ZP+5SOuVE/oRmXgB8xvbbd1/095K34pZQB0Bu2Z+5A7tiwUpYfTvhPWgzXj74JW00ckl8b0qVx
Pe0yALINt8U4BA4jya7fAxzSLpJKpiUe1wtO8bZ3F/VmDyOUWdmagGqD2wEU8csZLC0YfwgD8qF3
w1KkfyaIWdu23TnWqkVbxbVW3Ewo43LmFp+5mkrgSopXLjyuMR7+xjhUtPA2aKV218IMWxc252C9
qeOvSVANwTloOywkwhvYRzvzH1XMV99428BTo1HJonlNfVfPLRaeOEqG23gdbQy/z3a5jFqXjZsH
Zc6/Pl3bPp4EncYp6SU9jhZIJDQBiJ02TWmmcnZ7UAL7RsXi8N+vuwlhBqC4ylgbBRd3tzEYQqQz
8GxVkThEV8hhAO5nmVBGXxSxt127Pg/rqcVF/bHjTpj8VbQ1r30DnBSo3+C8gkAATHmC+0m0uTYx
rJiHNpsUbkSdYa6/RHvEfIB55neRhoh2KR91uP4Ay7u/IQgsOsebrKtegQ1pzN04emp2kheYUslq
U1zr+3J5aJKgWz+wXRwEzyyIoNuuXUxjJJx1BE4NNyr31XnHzM12n58N9YhGl7dgM7AOWw0KDEvo
qyZ46G3LLe+KOJwAnJMQhPsS/HIwHDrNxSYA+1c+8oz2g/ArC554228LR0dVaos33foyRmbJc1Yh
AoyHMWbKCF72+s/JvLFJQVf2Qebs+u5GMwPBa19v4Q/qm20HztFze1nWAGq4Bsqap+FRcSGySuDr
E4o7KFaIjqwoBqMU7XJBgrDtwDl1PaSWTQhVpl267CwDRd0OHIfXSKvzE+rfdP7IEY5N5Que+r1G
3FUU3Tbizo5jFGHMAQut+yL75ISnES3Pm7bcxfNrmj6Y+XPmPPTLY5l/wmW9vjHPN8rwFtkvgh8i
egebuDafY6NJQHhQabQxhn5setRVghbVGMVfCXdd5skNRYZgXdGG3yRnbRTHqdZyjRg9qL7VUV0h
I+zfjNZd2/LlZ2F1IVpxE9NmfEbCs8STltYBuj3goXTcqfRdcdsJpFXhHLi8UDZ5Re5+tL030YyD
HZmORVtMfcqhPA9fVrBS+DU//duaUdskX5Gca2Oicpq7oKgfw+ax3I304WqSL2fFkMMKvzUgGgVT
dj9p9+F5V4t2teAVb5txZl+DHMxJQiHv9TziDiN63JCHY2gdex+ObcP2FqoMXu7AD97xthuXJUOd
SNMMWsR5aIybimDtq7DQe2Cp8ae4Plaf6bI/jz9Xy0T7ofetGYqSeoDEWGb+ABNrQVY/xxXl3266
bbOuk/t61Gy6v+lRoezBfuZ3htjQWs/KL9knXYTYEVzc2+5cXlb/j7Qza5IUObbwX5HNO7pABBBc
k/TAnntW1l4vWG3NTrBvv/4eakbqaqanmKt5kam7potMCDw83I9/Jy7KaMLB8lUcDQ0zk6buYAr/
qB9QW0+yGYfDdoXL12T7K3FkWZxTpL4faI7se+YD4WiJcmSPqG0XFB4OR0H0KlNtAB1c9z5ZW3SL
CBYUvd4S9M7PcWsWH25m2LbRq0IHDY4vjtyZACRZVbeWL6x940UEK1VJx7Aq6rAdnNotKm6AM4Ai
W/BAJM/sDv4nSJCqfvNf9VI/7R10EchILYfwiUAdtBOcoDhiOMAOir1qidJ+QHUfJdAmxPz2qjhi
DiBfvWaLUFa2TBb8CglSkr0TlAVb8oj0O/J4shPoQctfdeWB5G+aBOKjOE/GJph73GoRULrNqo/d
Su5CF9FO8cmg5hR3nwFjwNxKPmuqK02Yi+U4//lzlA2LXfTGLR2UObilmpw9ruxhKy+bspjaqDuR
tlKNk/7crwwfuxO/1W0Mu6FGxhz1Pv9T5YX5XPfFU1AWRTIydn6WUmycKOEIdkNNENorCSBzzzfm
QRGrwvetzL/4VRenTYXInVJRpEplcQeTuGaD3hUgolN7rvPb1Ig+ZoElj9f3EyqUnbgWXtZu9RwE
PpU3qiZSSUjn+YfBUN0ocFLYdKLtAOUrPM1laOIAvS8Rwdcq4mtF4KXBVDQMv4UX8JZam8K5DqL/
7Yywn3se5UNvMeDyzKrYrxawViKbsohsLMhSEsXIWLCdAuoxu8GWJqwCMXsAPdBbH6J89VcTs6WV
VN/4PIlnH1hoXmOoDg4K8sHSjQBFKe5gOAxGdeUGFl/LRMnaI16EtUpU9FBS8TbRq86KQK+6o++A
p/fPwyYtPTBh2tQermtU0MBL97oXVGgdANB8TCGC5GGD4dh7HTQtOrqMRp0bcmJWSH1KMF6E9WC4
Ev2XFlTQR+SpxHFga5Da2I3u8goC/GB0AzCcfbCNxdBtBRNOMqtzOCuhT1mEvkDmoy+HWBYJEooK
InQje/LvMIfkinDsGZxy01xgoQjfoBKDI6uMyZ8Oq33af5b2UrXQghim4ewC/IylV9DUQLjAzRZc
bfAIm3mf/xMFmJUT09Ieqk3QHACsBdt86qTDdc8hgizOUPQ4dNwSWFshu0HlvAV81/Qn0KmS+hp4
qL+6+y4NoihJMykpsPuW+rmcTqNwxIEZ3oNg+oS3jd1ouwyQri0YP2vJ5Ect8YvQry6CoDKMUlHP
E9fQ/3gyvDZiBxbJPfhLvjXtZiRmtlEfciT2xBEEoxQNDTiC3hDgyLe2Iaysf3X++aeAnA11XDUh
Sr0pTDs3Q2QpICShNRkn25lKWZkUZuF/gni8Ui5QFzExLYIKmIaPoj789USI95wkwB7oYdEBJgSV
utmfYjuDrS9sgZyvt8EPqMFXT2CZ8400DJVu3oYiD3JJlN5S7RVbsAKXkVPSvA7j9YR1CRYfVqDy
TUKXEmI6h1kTqJJpaJx78q6PT1OOmkrPN0njVZggaB4Uuhvyd1XE0PphDI8Cwpc4vXz94ddKieoi
wGYy+e3DixAZWTHat8B5lBRV26TyBDeCqHx9QmttnSySxkFOM6VWEawIJiS3w9vc6KI9igszMdFM
KwjZI0dZbbCtxEh1ESPzzCcYFsJlR+oo/EQTj2mWbGv3wbtmUtCXJi+XrjLfIDbq1PRPmP2ubN7a
IjkMZKltqYZseW5HwEwdR8zOa1Aux0DvR3/Pt6vY/muPWFskhzIglVPVYHiPJE6+ke0QLsNuh9nQ
AJU0uNvCS82ZVq+68oy1RXKYqjiMlBWO/RJgJ/xYbRKMjFtlsMWQfP44WtyKpMt/aT35aSPSFvFQ
hW55iCLEggbpiIkTmGhLHio6KUAMdj9PwFUu5obX4vDai6QtYh/nSijlEq4bjw5z/W/z+FuM2j8o
b7VdolKOauXQ/8WI+zHL/SniUmWcJlHAiQcU69b13Ql6I/jpoLwT+jBJwRGbO4O8GyL360X1UaP4
Iuhpi6CnNYQFNUCd53A/j/3Wx/JunCXEgzXcqHOddMYDjeKht4X6IMMh8U2V3ax0Zns5TIvACQd3
BbBvlBdNOF3UZD/qrg3CNE3Ait8rtQO66yEAIN0mo7uqs1wJBR/Yn0/3rY58LvIAJZEPmNYsAY4L
b4LsFq9iUHvxRbbQJn3H8EQ9WXq39tjW4sAiAJYlDeFWisUyXU8PM6kje6o8BqIWupJA0J9Xd+aV
PFpbhL6CCVHc9yioS/V2ngzFHEEKd/dQvtVNXBdeTKGnDECtR+2avHTlu7JFzMv9VAukYJaXYmqp
qS3JC96hVjJrEA0cKBpiA96CX6/OPzifaYxoOtHRhlu8jKrKklSYjV3iCM0Zu8xs6AApMNCVeGkk
e4SFlmz0N1Hp+fHpv8wGv199kY4UVZL7FYegQoLvFN9FwGI+M3D9nGyTxJcPol9hds1p9Sn/PB3+
fuHFS5mVhOnNfOGguVg1h5d1+dY0Xg63OkvBjqaYEEBWmE3a5ICad9EB7lteVK+dy38e+r9/jEVO
oShK3Se/Fp19t+5AewBBGyXnfBeChGPDcOQFhKRmBdD6Ux0z1b5fdvFSaeBG+7KAWnebH8v0elBs
PHFixK/9jMuOANCu9yF3NQBPJUhBgQiInEFYW3o/jyzfP8XiTWPpUNB4JqQVEpxpjbl5Alz3zNaH
scCQWSUHQhzvuIX8Jl1voczb6u/j8n8uv3zbKjpGAw2w8gcH9HN4xTqNJ8Byzg49dVcAUrOS/f5U
LP/pri+pRyPLI6mY2XygjhbwNZbcjNvVI7Z6AEstH1QPYauohibYItbj+nzAx6z1V994kWj0Sjal
xdyWbsJbMURvCsjd1mxCO4aPjmYQcN7h5XerD0cQpdnksWmTo3tcm8Nrh9a5imMRNJPg56aXqt53
BSxJ6ksh7H1yyaL9BJ68djvw15i68jB76WnXKqxPWwBZkmALkK7Gbtq2R41RgySMRolBYbrjd1e8
PYwqmGwA8Oe2iIPYEAFiWxvfJv+OJ5iZMFXIFNJdJsCsPtUx+6F+E+GxZfdH5cTgzWcI8nWlgKVf
PXWA69U7ihlfwUu7m5TfSt1mIkYDwTiolIXTZg9NeRtquqHI12ML8ygnFzCXe9+KzyWGRSGEFjZt
vhtig/s7TJMR7qxWiX6+yXxfe/NO8GlTlTtSK6RBy4VDiopMIHzMgCOb8g30sLP5DoB1SHStjq+t
wbULL8K9qDOxjeZptQiz+K6Q7OHvInk4UTStU+pGZ/N2C4c9M2//crBni2A/VhDVdxwzmL0ZoIOD
8TwdoOVtFlvw9kNyo+M42FprXMI/SDe/3+tFjCVlm0hBi5NEukHChImt7ICe7GuBwfNfafcrcY3+
dPL284u+CK9SkBElgOr43D1wFHf1a4gUAXnzK0OCgXDlydMh3EsbqDFGG8aZvIRbtepyGBIAiMpM
clZOpDVCeAuLG2iEsBiD50yzAkATnwr0YkDOgmrpSRicim2i5+kEN8SmN/AKl5HTxG7+rmDcaM+O
eWLUL6HbQ/rMzNZMnsFWs/v3zGZ3VW7g7Jrjf8mOAIyF0ewrfGAIy1p7rE5F8aoL+1q6gxsTVW/d
EkXTVj/4mpuFeH/b26KaCwYjhI/t7RwJQlgJ6PcNHB6i+7Z8KOvO0EpHusCSC4xewPS6zAhFODs9
SM03zh2p2kXxkcSm3NnFS3abQ24F11U1z8CvHeMduKlAUySoi8Uu7TpjtuxoAFx+Zf63mN1wvh9j
YKw9ID157Ma+lcKUvj20nYfjy4jfopTXOm/MNhtMPTOGyep2PrtTBWMKHjvRyEArxiUxIqoZRQN/
JTPoPf3SxpbaMkNvHZSoK/Isgc0CIreuGYNoSC/dLrzG/yEo6AamRE8+5lqpgQoKhtAE29/EIYr3
GHRvXoaX5CBloO/jugm+Aj2iuyJLuxGvOQEg3JRySHJOEtlI3Vui2Q2GGcHhAZUntgqyoYURvOc+
otAVaw6VeiXyA2aq8hET42ZN7uLIVLQdqFDaXfbaXNFddEKjiKN+WG/10KCX/F0+AC8S3sTVZig3
8jHUDf6iA0i7F+F56ggeBDHTowSTJGHTi2Zb2Ji7nk5a74alMcFeUwTS6jjiRt5kLz7ZMHULSEIT
eF0HIfVJFzbdbX5gdqIZFDW8R8iAkRzvgJGEOpNdiLYPAMWG3bAK6jYD6qHf9Lv4UHX21FitpwsG
poCBBijsgDn427TbKOf4wOkGIGkY50zwh49N2Hs+6q0tnQGzqoEP1+xOfGh3yAhajFzBVsQAtqqE
O1jpgpuXNEbYm3q+L+/1+AiUsfI2neHHGXwL6p3yyLFkwBXEbHsabnNwaFHofuH3+L64DQGaQEdQ
93r41N/jN+bvJHZbzah1kOuNChWAN6ARQfkmj4oAiZMRFg6cULPaxD0Cm5znm6DYyvqu9ZAqkcLg
3ty6G17H5gizE4LBxQOuFODkhD6ERw/ttq+McI/5Q7C2OPGwJyagnPcufVKuuwdftcrUyPf9VXSP
+4Sq5J5eCTvBGflWPgiAnZ9x6yPwt4vX/qqGwx2SiQEqPjNB3bDa4kYE6NP3br52lP6DKYfvEXWR
uEVdPZQ95i3QuGugMVJfJxzkVSsb4Eg8xo5oCuEsXS2xEg7wppRkmARf9/6p4pIN1yS4ytTVFv6Y
bG13W0mnf8eB4wPVuwofDNgHuDNNznAteQBOMcS00YkaKCt9HzoVIv7VKy8qR6oS+xOtkUzWdsuw
oUMGhbRpFo/Ez0B+RIZyiy9c2F+f3j5EdV9kdPoio2sKpWqGHom8ettYaWcotceYCf5e5x866Rut
ZLPytzjEApFb39fdJklfyvTiFzciczEpCayUGl4qrUPv045may17O6ZXa+e8j3byV59zke8EGsxD
g7nqX/t2gJOVI/hwCnBC0aHMFJDRRZDwd/Bg1vcywL1mMngw0h6Uyq2V48Q3cndKy62UX5Hpbhw2
ASaH2t4MgWqCHanh43vfiv6G8ytkjzrSWP/Rh1xaxbSgw+vSpP1RhLdVBbWSciTJfJwga8DZP+jr
/OetWPLdaikL02g2zWzgOn1GohHZM3sxqU9ieEFKZwcSsnopuvt6DawdK5aAtykOWj7AVBHYUitP
P2YzrRCcG5VcC2YwnedsUiGoHwyIr+bXF/9QhX/1YNUfE1m/LIeBzWC92k5B8s5tUuL4boHRDDj+
LCyGoADRMrCjZitaYgNfcltTwdVa1W+tnOj1RZqXV02lpcKsMHaJIwanBvYMg9mJiE9ug4nw3iXR
Jn2mcxmtzA+acFGxt+fDiqL9Q/X41R1ZJH+5XGs0SFHua6we4kP4tBYuHCl8Gw1h5qJGp9xF2r2S
AEeOpGOMXI6hrGE8FBBiCOMT891RPckxiAqCsGFmqFxUfuxlW0qRliO9W0U7rAXNRTQP4igfJh9p
OcCdz80GiwjOIebMCxW5UV1mQj/SgZV1M8fDP75L0pIEl+Ds3ykznY+65bNss9bKwEIa0PZFZmBq
kRM6kcngdp54MkoDZq+6RboLtG0CS9p2JYyuFMEkcRm9A8ln8oBXiM+PiTh6NouC7DK/ZGDlGhig
B8EETkLbtfdn5XAiLVFwZTbKJYk+tlI58fwJEtrQQSLYQQJlZ6IDi3MnX9VezY/0q7u/CMdpIpY0
pug+kuKgj05ZYM4FJXH4wsGYCxlOc2zk08jg6eYGrV3Ojp8KqBuOT9yPdfA/r8P/Bu/8/Os163/9
A39+5cUIoHXYLP74r1Pxnl831ft7c3gu/jH/0//8p//68Y/4l7/9Zuu5ef7hD3beRM141b5X4+W9
btPm45r4DPN/+Wd/+Lf3j99yMxbv//zllbd5M/+2IOL5L7/9aPP2z18UbLL/8/nX//az43OGf3bk
6Nu+V/nfDs9V9Jw//21Tp8/5W738De/PdfPPXySq/l1UqU4lKqoz4KR///Wv6d8ZU4mqaboGC7dZ
RZLPv/ifv8ji3xWFaBJTUJrVqTKrzmvezj+S6N8lSUQhF9ZvoqJg/u2Xf3/MH57E9yfzt7zNzjzK
mxq/WJlXwfdVwiRNlKiOD6BTUVfA+lgEBtSFmYJZFfnUEcBVpMScWOzRstu01StpuFP03zoxhIkC
EM5yfUxE7RioybmeMqMQ+Z6H/DCWoR0qzFGUxutGGGUDmdLPk7BpexU16m3aKy5TE0fsbwZYBLZE
2Oq1G3LRjHpiTzqqriTawUvqQkp5U3UQR6UYrCU4iagJ5hvl6irQetgPRjjnoMIjo3Omf6Nq6hFf
2CS1bCbd1kcpx5c1W4fGsM8dfBtHimRrDGRDw3x5iqOqqgRn2lQYGczNoDwrvEQuTs2mpA6jaHA0
SWsoOnGkPt6V8UsUxW6RbGN6K+VHWkjbIvHPOkVdikTegImeus2xyZRPNdlOfg//N+hxshdJrWHL
xM0KZK26cTS9sUkMdoGCuYH6deC5Ocxt3iiAdB8vPu+2Vdu6ecb3WQ+vn5SafbalAwZmdQ/vMM6J
cN9UUDIZuZ3nV2mSGgr+Kqn2/gQBY1fvBAFjJoJuCoWCmhy80UAaaxuNQfshW4GEMquAUkNnQGWN
yToCC6YwsmoJswSij5PVc4eygkrjjSrGLsm4o0y+VzGACPbRcOF+hJmldti3WuqyHl7BRW9FrLcn
USlggue/klrFbg9dQx2aSDIpWhjyQ4oZlLDMrDqdjtAAGg19YFG4S0e0eIOpgPSzfQNpKDZIHbqa
JLhCD4z1NED/jYJcUuVXUE9wI+tQXsgKmHRhc0yT8U4YYVTJYCtRCOJmkG25QeeiHnsDb8tG06Vd
1cXbcaLwLQYOq4MfnjDueCbYSfksZLugyw0CDSrTgutMvxrGbN9noLH3LQwB0psGHhYdph+T5kXH
sVeuPGjwHVZGV5ipwlO9p0R2FOnoJw+itInLjYhpwYjIm7poDznMuSJQHw2xEWBiVTm6VJspcoMw
qQdvQhHaBNEjxmC6DEYsOD6DiopHqiGD6G0/EmMr7wuMDcsY3VaxeHRZf0Xm75RMuiqSEmfn5NJ1
PnaqbHTELHNYWxySlF4PE+bdWfUKI0C0sPrYLgfpwW8GO8gx+SxMNznDITORx82nmPdbMPkcPKSP
pvUieIBBApybjLF7Qn43DpTTCUxuXTwleNyM9OicNfCfTbE+c/E6gXtB6eN5J5nNq9qQ9eJZV2Bn
1GPhMOlU8tgootIuoUfSVCQ/Gly4zmMIRXp/irQSo4LQA6QcB2xB30QFkvsIghXUa4b4Rm6J06mD
U+fFXss7o5lAsRCgcM0zMxTwQoV+shHU4E3rgUZXMreSUkNPcG4PklPCm3s5LG1aDohetddGcWbI
XAUvoYLHE9xyMmnvjy2qOInFBHmfo1I1igWQxoodKTkylke8mzjReAHWmSo1txyJw4gUHYtuMNuI
wcwstruxhOgxfWko83iGcg7ti6u0gPEHlbvWDHXdHeE/PzCKUi0TrL5rt6LQ2HGO26VFGG5SIRzu
E3/HMuW2z5R9XEniLh8qZrTiW8Fbux7RTOgvwxCBbJ1tQlXYxqq66fTpWKSTR9SnTvdTMxUmlGHx
bTIZ1LZSPBa8vvLDR0mGK/pU34lA05Z17WZiB12EaqCJfuhQQRcKo8IsHRlEeAgAH7ipM1TTUmaJ
JHB8cC27OoWvLWqZpQ/fJXRUZER4iaCzEG5IC9fqYoNLApFDYLEZGo1aeEC4PYpxaGNwqskwjhmm
tkrFo9ig29zjoCdBCT2p35Livuvq/ZQjTo8JDKiElw7OuWUtQdIU42AYTRZLTyUCv4aeLY1vO1j/
+nCU0YhykVhndBwOzWxCPEDfXN+TTlupCPzY3PrYPKHqJUSXqMZ0ttw8qdhPVclD6dQWsIYWr2MW
WaNwNaogXcTjr2nUD1nU59dtrpwvXzaFqpqsz009Ji52ajVJ+jhPUnKKJfQrBMUYUPpRVN36+q3+
2WVUUZGoRAiB6Gj++aeuRa4UhU4znZyCZDslFz954V31/zsZ/HrjkMHIsAZB6NA/ik+fLhLkMOmQ
WEJO6mHcThjnK954BljtfCAAmPktP6almezHt2GGeLipG4Urj+7H7Pj3n2DRIyl82oDEg7sponKC
mSOPuPWHP9rXd3PRhf33dajKACcUqbxcIpqSV2ntF+TUOaM9gL59RI5tw3oI/ZDRSY/jA6ZsjOa2
h7ht5dwu/Wx56jKTZJlpFPd5/vmnu6zWMAiNKe7ygGvDy8/pfS86hCBeu+qebGdAJEfR8hG1Tcrt
r7/4T69NJEVhjDIceRbLqNBzmmEAg5xkSTAkelvSzmnEq7aMYVFWraxZaeH4+3GbcRUVGazMVE1f
atlGsUZmM6FkHU3NpVfqbTByQ9IyC3YwaA3A/1fBniCRc4PCf9PSW0jW7bIbbJKLux6s4oFhwbHR
ohO/Kn0kVRmql1O360TUOuca/xhgKkjrtiy8aafKicX4iYgoQxDfk3i3H+vAkv0CQLAKJfQCJJoC
J6nmlapQmAy9q4QYdAkDi8QifIjEu5LVh6ZE/SIlrwTWP8KIRAarEu1weIp0erlLco6xsFsl6dyc
Tbs21DasU7alIgCGFcsnUYbbmQy3TLGU7kpwrMuuOkpMuyUpv+4DHWW1Ir+o6PBEvXKkIjL2Ngtz
u5Ur30vT9BubmsDUp2c9SI9TE79U4Po6BcrTUQdpeTWyc10Oni6DcpnzfTpKmdNp6Q4T3lY7KHdj
vU2H1AxSHXiyTLy0AyT3CnxuFXT65WJb5o1J1NKQpwaO2IA6dlF7U5cnMIKsIAScGV6cYgh9UZJa
g4gugNq4Lao1XX6dsru8SLexPtj9oGK6GNI1piLGlnJxz7vkFkYP7qin56HurYLJQLBNsGkW/Ls+
rJ5VCW3sEsxXRbtosmD0KuaqGKA4VLEqP7Uykts63GglfW0++scqy2+rEAkRYbLIiKgtFr1c+35T
hENzIsFkgHreTndfv1ULEOlvV9BlKusqkSHhWGwCrMv7zi+q5sQO3Z5Ywbaww6Nv/DmPxQ/L+MWW
o+P1xSYiyrKofPz8UwBRqo5rPmHTSfLppiKGyP29yqvrQAJOW/H6uNl3PjoAXEfZi3NXyADUl11p
3LJ+7ytGv8Xp95TB0zbCq5X5gh2THpDC9A65Vhxfx8K4RaLn9MFZlchOq9EsqYrA6eMwM4g4bAa0
S+vhPWS9NYXBnY+TCqXUhsGTVYzEG1IUj3QIicONivzm63v9k4f5w5fH8fxz9JQY4SLA8tMpx5xk
Hl/r4fXXF1jUheaHKVMkDRJiMyoDoFf9eIU2p0U/CLJ+wp2C0Bh6txfdfOUbBOatvlkrQ33MS//4
NGWqi7qm4JESVV0mEJxKE2wZcLkS1qqBynZTp9p6I1ihFOOgnDoaau2lDBZLehdrb0q0F2Eck3Tn
Aq6/OSb4SrSaWXpNqXLoOLpiYolwIW3SCUZ2wWixONzlKnMBiwRwszCn+ShQTNtEcEiPcnxwUwXe
yi1cFMY/7uH8OigyyhgS+90elxQCFMwZ10+N7xuq/0g44n70JsKZW/b3Sdp4EcnMfoyMgsApuasc
2GajNfge9LJBGeLccKPTAMfavVJCJD/BnGECzoj3mwxE0VrC+IbSmBoIhEMso1eXS69pNhkti02C
vuY4tkbdfwOCzNCqxOMRqHJZ/1r7zSkJUKEg930tuZDCZ0N/LGGuPKkXXW+NslTOhXJXglEl8UM8
KdYAogLFwWHsG0/0330aWz54hJjYC2EdotVmIXVWFRduQgD8bNNNE6ILpE9mV2ibOFdhszg3MrVN
o6Oe2tQXpZXQBYPzOKaVIsNnz3JRv/Q8cEMG8ZsgXqjWnptCu3QZNDY6jKc1Zd+0u0FsjD499QU1
QjR7FWD66h5lAXjKRqruxjL8BMfa7YZhAwNyS4mOagSfwRzZffTUaKFHtcqd/Pt8nPvXz42PYB6d
eOumEX0o4mLbtcURPhXQmF6+Xg4f016LJa5r0LdIREfy+jsQnJxMbUWkNDjz+CAVDPrf1AKvfc4K
9mI/3o1CAPtv3wqnXTQe4aFlJBU6Flq9TyFJ83tghgFtK0TBKKhm8DCwG7g+YxUZEZmsMClNgrrK
ELyr9VWSn6gwGmV3o8rfKswZ+ZipjfPREDRHw7NOcqtRj+EQ2Jrg9XjAUtee4JRhhX0C4yqwWFKo
wdhTHW3E6FEl2S7kBLWZ0Qzk/qCJ1RUZ05VE6WMS74cbJDGR4QVV4BcAWvxHOfBzRK/7vOA0Ts6T
fMmzS0wakwbyN9JXKLo3XqzIhh/ea/5NDuvhCK5x00sn3MRKYDA/38WJYmUcn54zJxZ2QXodskuO
2hyfrob2VhmmXYgCWj2mBqtPOQ6PLW+9ON3o8jPmLkX2TWYXTd9R7QAG0n4qil3Pe+zqAwJJZOaQ
aCbRaV5o4xBaXULBU9sMHFa7MHLNM4JSAkZHpmTNtupnt4UoVNJ0piCNpEvKBVaNmhJBTjEdfytn
4puCzEPIq1emlpKp9YIlju1LqebW6D+Mvoj04XGsRt9K/NLiGawWegpVV74luWLR+G4EpZu8BBoI
NFprEqwJ2U/MstPRMXvWGhzVo1MW54ZWK5AKvWYYU8ufYBebtTtNhLat6WGbCkrROBn9dGmQ8FV9
8V4BOpbr9THjGsL1+BTWECsL8q7LZMtn0kM1wOJjlLYZJWtpx7zXLZYNVXB+IQqOE4q0BCyygMlS
nIkcnRwM1Mp26QomsFEaZBPW8G02BlePAsUEFV2F3KPw/uWlF9swg6WJVncTh31RZ4lonUxeZtJr
DBNiTmOVDfC7crjEqIqaloQQIqKgtTgyofwhF1PP+HlqjQhKKoB/nxqvfMBxe5rpF2jWfR2ypIWl
LnYwXJJJqkIpTmlUXw7txZUOw2+J5mchiYDzUZKrKXjru9nAoIbUSJ1Uq463XExs2IIbFd9LI4YM
UujoVI83d73QHWThHBLFUCHv7gPMuRVXkXyqAKRBFDHEDHgJDf8KO2JUAevG2ucwT/Ut6/y3popv
VEjCp1G9brG+4iJAUU7GCYSgMMRAEM0edNFrgsyWRe1JyTFoOmoWJ8gGil0dYymj7ItZLDNUL00D
5JF/XRSl2UsbWrWmFHf7OH2MUejllQ8pV2sKOB7k7YEmZ00/cAUysI0aHzlIGChj8wpFlOksVk8o
aEHvAxpHDX30ID+WkvIskmPEX+LqKqH9fHcm7C2oCI6ZF2fqW8A2osxv6hgl2gjrEJwNW+gmOwhh
yJALV6pen7QJ+kfQKlOj0AqzlHZRHzpFcaniyebAkrF+q5S3VTmZ9fCtr24yrfe4/C2H5kjr0Dlo
RxhL3NUARIj4BLES2jgNmCFFhSRs8mu9GJ0ia51MyjeTLtnzOFuY470obrHFyPU9p6dSOjT57aQx
s8lBQ1NQ7ezcZGSgHKriVqwZ1CuPQ6h5jVBt1DR7GXuCmb3GFLU7KpRXat6ffC5veh/+sTJzhIxt
mQKGAz9N4MTAhwLNBUw84sjmb1iCrIik5NCJLu8c0sGIqGCx1QfhtUByVP9fBKie6hZW9xOyh4Jb
NeQiRdh7ckcvaocRvZiubELSj33hecWj1cR0kahE+8lLxhLMfY01rc7iVnG0+5nWqrjwob9eZ6H9
rswzX0pXdBzHsPOJy8DeNalW5PFUIXBVG7SFUOaB3Hx9gEaZxzZ+jJA/Xmg+TXzaWAWpHgWcgKuz
jhXFMTTXj68JStmKmhpN9TAMpdF0gyUM4V5R75REuMfHRUsNxoi9ZI5qC0Cy7iXK6KUVdkM9MXQ0
kUb0yhoVsxpB74ho4aQqtmSwnmp9pxedMeqKQQmmtwv0sgv2GInsXIYwLNBuWzEzR1YZJSiOo3+J
w33blzcRSB9FFYPTiqaScJfHTyAlQwh4pli16HTV5RtHTQpUZs7YKaOl18GvhflvYoYj5gh/v9hQ
tee4ZLaMiq7vyzbpR6/tgLQNcdym1Z0yNNsCUkqBPlC8eZN8Q6unoEfba+xgFKQdChpZFGbfJXzA
U/2xh4AHzbkEdk1yImI8qnUq4judiAHE5rXpn/L0rhAexHEfTuqhrmMPp8RtpLx2dTeCYPJA+K4c
30ZQt1Su3w0EtR4JzA0ZPYhirnZhvh3IE5EmFs3eB9gRpmjn+S4nuaPghMLYaMBJBREwsMeA3uZt
t+0TYknQ8VXRYIt0NJp82kcRjmUczPUAClcQALykyaC3hNdqmG/DsjroaAdmxeRJzV3H92pxnIQ7
ihpIqHEnUt/QADKUCVmA5igYhOCp5upjtrKbrC33RQGi/T/uzmM5bqVN07fyL2cWUAAJJMxmIqY8
i54USYkbBCXxwHuPK5v93Fg/AHVEsqhDtro33R2hULAcEon03/caQxkTodELJ13NZhtt9e1E8PsI
6vX21MWw4sgqNFMwujT9YJlMTVmEoRZVF/p1eoTrYgCQgizYirTEUXQ0Od5M5lMf6aD9rnYcmKf4
nqbJN0G+pibClzl2CcgbD5adA43D2Hxcu7djWahkw4lKs+MxzacV+8VY7q3BJWepYTYQOMvSvHKH
E9W9TuyveQSPT7ZrMRbBsiGHgSJSt0ab7YRjFuqZXnSpWN5tMFibSugXY1gdNyS7grq8cYd83UMp
i6YQRnXtuT8sycKgXRbdX16X7GznPoUSnQy4Xni3bfwt7G+6Itp64FHT9t5PYYu341bJbvvygsz7
59E7z239IjMfR3lXVd9HITYRntIfbE/ePHOehe4YlgByYEr7MI7bszI29khWqN30J961XOGpvbd2
/U49qkGMKNh9TVaS2co7/4hDegCxZ504KPtg61egnmJ3LmVPuqHkPXDeGU5x3gF6cNwulVMex6W7
iHfxvgE6mx3/saLCdAuG0KXNwYBFS7cPQ+hZX/qhn5GWRHyQlbNeW6658TTNXKSWvsr68IY5/7wR
1+143qOqU3ntSYcDWdiZuzhztorrblLIVeibfRCeehsKnG7NFEI3TDw5hDgYg55Gfs919e4icHLm
weYkJjFtdUeB618HDUFjc3xoBlzxzPBS1P5ZBC78/c5xgBGen44uSX+pjBFNWnOA68VAiW3famU/
dCjexMgFcxttBdfg1EFyw9GZ/WVxHmnHsWpuCHWdjiqwfisnwydXjdOuDZmterAIdmxM3Dx9lYyg
DkZIYW1+6mnjB335QANtvl2LgW3apCMc9twHT8wfLD1h6uovyA3TdmiBEKHQcJuxvWJhJD+yIAA3
Xp27sCMRrd2b4lKpL8z4zg3jvYi1vZaTsvQlDJY7DGyWAE8Lt3xk/B9FHiGWtg1O+tr/8f5TfptC
EhC4X9z2AdgQRX1Tx2y2R9Ii2/WoiiOhFUKwaj3ge/bCgLZubEiSnQabn0PwJ8Dq4mkDc4DVOnj5
f06D72VWZX/Vr3Far/Fe/+0AXgZP8Z8BXsvse1b9638dPz6C5vX+9+/wXdMFnvBdjvVJ0w0HBIR0
wHNxQv4b4uWYn6aVitnDkXgTzDiunxAvRdM+sX4SWgc4QTzWtumNPzFeiiY+GRqpmmlLadiOZfwR
yGsWrXjemxK8nxLUqGVaHGk5xR9yEtNe91XUBySLST3uC9/jUNA2TqUvxzoNSVebzecsLbQveRNj
oKm1Ro5/oqNyevHUycVQiZXjJi/lVWm0HoeWuLS/Digpwv6wc5AScTnux54wadCr4kFR1c5YmL3q
7dEDdu/GqDGCBeBwxOmjvr8NOwVSRpe4HMO0uB/vAncs/SV5KQVuqmreObItWDW9xrnpXQEpSC+U
8sZotQQT88bwidClooQAE5btYyjGcliASKrJhqdGAcDW8EyITZHcDmqf3YJfgGlipzlJOkXV7iPw
UceNreTwIGu7vmBrG4zb0mvcH22esKNWiIIBOYjH7EEVg/IjEEN1mvUJIAOtV5nMLcNxv3oVphpc
EAUzyy7VM03t5efKd1GSmHveH43B/9tUdfkQgzX8Fx61jw/Nv7K//nVdP9RBVQffq8OROV37F77y
vwagUpu8aP95wO2ybkJQ/hxoL3GU8w+fBpoC2pEBJQxpCYuhwQb075H29BHrIQu2LUkxvkBTqp9s
xpLOACBBDJ5SfTHU1E9sa6ZBQYLLtvkecjZ/gKd0DrZLhjSg2Bs62Rzs+4SjH7D7DWkPZeV29hXp
kiDap3Bc8UbNLxTjsXeOatYVWP8ERzp03/Pj2lwr4wYgZOluPXmZBJejOQGkDaQHusUIN9Td9DoA
jNUwwvU5C9JmmQT6ukqaJcE+3QWx9gCptb+0os9BfhKh5dKe+sZRLSHbOqCrzp1soveT9rCIK3NK
rI68hKMkw3XVrjmlfra/VdPiu4rkztK+ZN0mIdSQXAqxVnr8vZAj1fulUazBRhPDNqNpO7vUvbsM
sst1TYQzuM5h+AWjtxjgy6nGrpbXg4M93wLM3oj2tlzl3bpDdvBbAhQBDbor+4bg8d2fD5P/mUvV
pLD0zyNnkTXtY/3//9/w8HLUTL95GjTykxSGoQExpnNKUEpEJn4CkD+R2SUT4JA404k/TioYf69O
0vikThFfTlosGpY2JQv/Xp2k+UnncAL3SzNNjkn4jv7BkEF+4nXoRLdAELKLlNNm1gZJNX3+Yhc5
+mmWa6TOoWLDwkycQdkbQ0E0sLQsZT//N785AFQ+nv+a33v6zvPr+U2kun/+hFggiskjifgXF3u+
zvNlDy/24uvPl+yFgV3B8+uDnztFiNt4gf3K0xefy3m+v+f3nr5zUJ3nj+e/zPkJzNU5LLtQnOGp
sOffHNzPb383f+f5i3P5T9d+fmrzFefvHNxek42IFDlgZw8+ePG4nm9n/uu31Tz8+lzWQflzCTmW
RquA1f2pR/zue/N7Txf8x/s+uKeDy8wvD75yUPB8M3oZYt/QRPKorlGxLKf/CsfPUUXIF1qZE6X7
9RYxE8LFg6PmJ09/zl9EfgRf+tqM1vOPQbOQVJw/mf97ej1/NHSmu+E88PDiO88Fztedf/L8Xl4A
0a49Ov6vm3j+2vN3n66nd46+0H/dyPN9g/UYkamYajVfR0O6br6Pp1p02jioMECn+54/n0qNO93d
H97nwSOar5iiAvxU6nMB819PP34qYv7hXH2Zet+ePlHNkKfJej9y2JruTdg/Kzu/enHT8+vnes8P
fK7n8wdmCDy+iKN2VxY1lvSDUm+0Qvcu5/8yGZvEHFtiGVrgP71XKwog8NGEFz59b/6AKbM9Hp3x
+vmnRJGi8ySwn771/P6otEvfN6yzyqt+ltJF6o0nDDxDfxWs2fSNzhuIZKQBPPOAZ7wqqxGpruk7
4/RfFIzjxm9JRz7/TlWaEsr2kL4oVvWlelLp0cnz1xJgyRcJkI9ftZo/K+xxG1ojEZVf7ytd8yhC
DrvzF+b3jRJyfz042Xauwvye24lgjVEuqJ9fdWhKyJiBlkYv7q8p1Gqvy+D7/Kun36P3duok8Kym
Xz6X3FcnVWTFF8/v5DiW21lFZn5+JoMLkMHsS6KLv8pMpZDLuhr+XY1opC5u4L9++7oR52LtqRFz
SNbPJczvT40YdLV1Nr8/V+PdRnyuw3NDPr+n07AvGnL+YG7IXEBOeC76nxoyHZ4akpwH262pERPb
GU6ff/irEZ/LtHGUXvr07O38tfkp/FEjAjf53gwl4UVvasDKbwmC/T1G5mu+04Dz5/PX50YM1TE6
eh4Pz434VMA8CrNehSX/q7HmUTg34HyZ+cevGzAVKTnoMMjwl2z9nVrKakVGKL1pO906CgbkN+aX
Q4aigj5idTS/jOIiPItT6+v8SlXN7qLGZ2J+JVotvrZMbNam6wxum94k+a4arfZzUOfZjYH9h1mO
xuX8kTG6l1IM6fn87aJGe9kIE+dk/lAWTA1ZI+TTlatitJYJCZvd/GlYGf5aGAp85akkzS6ajd8D
qZk/7WBT7Hoi0k/18cL2Z33mTwentF/Up3eUYK6PnK4018dtveP5uladP9Vn/mx+6+/6zC+m+thT
feZXSm9f6q/rY071mT+c6+MMtdzPT6IycmtZB729mz91SVCTNqE+QlrRk5rWH52G/33b/M9Zwr/D
o/HLk/E/h7b+Cx6gJ1b2O6eAxzJpfrw6Akw/+HluNo1PpmHpxIltgx77goSo8BGhpwmA8EQ0nAL8
Pw8BuvhE4Eg1LamSdZlw5L/OAHw0BSU5U0BcRE+O0P0fHAEOAlSgkFRoiBaLJOcQkBBzIuDFCaBo
EsXM+7rc9Fp05Mtom4MD7lwXhx1/Af64l1fopwEIGs48O9ppCfTBXsL5wfvH105DK9pmWKoWw21L
hk1DDCBFg9uPnCXW8ju3siHxKPvci4lK/zDqe4fIU180O9v37vKovGmadOMWBPb9cKeV6hI1DStE
KTIfgXAFS8WF3R7WW7/27zwDxItZrkZYKT6sITeI0cjRt2Gvn0RHoe7sSrND3sZEoiQYvIVMwI0z
OX3WVfnFddqr0UerJ4CQ5tTHptxOQgV1AqKa62jdR8D4KUPyHPl7+2D110crWzVbM3GrclMX2T4f
IrDQF0YDMamQmxfd7Weg+CU7Zcpvv1fSQf47L/LI73Oa0BEXivjaah+o6BHyPCwAqKxKOFUjHEqH
PCigAB5SibArN7Z3CllumdjXY7SJNMTtEedRPyP5TaKXWH4RneX+sZ4lmwimKD5BNXDHErsJHQWj
ElGYSiGO0d41eoUdxG1Px/FJklcEZ/DJWIQ1QtVcqy6GEwfcmwkbydIvlQHUYxYuwzpduFAxhzzD
DbxaNIa3LkFSjEq0S4HG6WBk0+BYrz6UE3v7hCessHAYI45uiUOXM1UzLTfviOSUpscdB9v+e+ip
S6e5a7J2F2ls0+BxWD11hNbJQ4mFC0XL+yDp89t2eHEbB6f1RIXRPHi0Q+gAuEVyf9AdmBbIkgBC
eb9PTdnq133qdY0PEh9ZbrSO7/VMC4AvhaYuXOLGrfpRjaaJ8TflmFNEg8nOPNQpcHw4enXEk63E
Zz+XRyG82LgLF0qSbxX/rnROTJJRtbEv1eZqVM4yHASr8U44wXI0eNa5Suhi7brfXNJf7z+C1/HE
aQBPj+D51iYozYuZ0aiavq3CptxANlj6vbWK/GoRNeoiLTxEVoptayqgnLyr94v9fSM/F8vM/7JY
B6cgN29p5MKMVxJIdSaQfs3bTYwS9PtF/b5bPxd1MEWlMghyr6GoAXYUdo0LL7n/z5VwMHP4TalG
TkkJ3XBfWp+r5oOp6fcPC+iopBbAIabPX7SRqeo25upMso12Xg/fG4ve4cmF435/vx6/HQ7EyQhk
E+eGS/a6nMCqnT6pKKcgMeO027y5Vcfr98sAcMhV3gw6m0y3JAOl6YdJ0kp6BMsTelxSRsxw3SYf
WOkC+0iM6qqGkJ7a7oKUJ2SiDlzLcSU5VqEvwiR523sJc6j1l5BArjvgdCWcnUbpb9q6IQcewGrV
Ar5qA3SM3BYlTnmS9DdhpO6MGFs35AdS3z9X4goz0gjpZrlV8x9ePYGf4kUDp7W2vqvFDwUSeGTl
eyVX95p/1trgjcEOy7pbAnDrxrWi/6iMGy1bjiWx8GoBC25VjM5Rm3L/FqO7YNRAmUc2YeON7qab
0LhjfuT2RN5Va+Uij1qOt4Wi7fU23MUqAINum+fqOqviM5E+qvtAy74FpfWXNNpbU47Xtttf1da2
Fmdd0F+ievJX2DgrX8F7XivXbqhe+/hhThyJmgdX+dbxmJUrtPIXQYM2UqKu7Rztv+6iRO1L6e7L
iEyUoW8l6glZDpwxwb3BOxOFg7qMc5HU0RnSBydR8aNhCzFi810X36Nx67I2TlXoUrlxSbkNylWT
PaTmd2+8b4y7MnL2RfYgg+TC7WNobc3K6HHgID4/5uUqgz6O8d566E0EF8LTsbePm15sOx80CnLV
UbaHAiAAxatNsVTH8DQkMSBq1AvoLkrwowhYd21sZYVySfOsbNbMhpUiGeTKy+TJ4IsfyAkgCeVe
d70XLwPgveiyRSdgHBCGM8yF4nVnettd50W3a6xq2xfXLkh9ZzhORLXCugsKG0BZ1TxObG9hKJBS
zJ2aQKKZlgeoa2FfLsg8LnUhF41bwi5T6BvfFEQoB595XFkiBNzzpSAhppvCXPlWO8ra9Lp14GhH
RW0cWd5xxiiTlg9P6UFHG0Pr1A3PPPXYh9anhvq0I8DOPlSaneWFCD7gc46sQ5Lr6yRLVnXrfE7a
80p2K/YhzlABrcSMqPkmfFTtcWQXZ1mz6dQLFfTDWCjLsPKvMkwZyBfjZgjYWG+/hJ7B6mcsOBCD
e0dGsplk6tKNCFHzahzmY3Hq+C0qcqBege6VlvEQQU0EAHueoimUjd1V1dknANNWqvFdc8nJIlFg
sQmtm++NMSHSy1tdiVeuBX8aYRh4il72rR4eOzCCat4i1BruSitlIzQslbK61tVs7TXqMsbWxL9o
gnJRhT8giBHeYz3UtHXA7VuTxYm3NTpsFNoclS520k5w1iuYjkXZAta5STw51BQUpcaTPI52paiP
k2LS4M5PocLc51ytIQtlZ+cZhmGlBawvBKlRn2dRxXMAdxVmC9NsNwFKdEN4G0vODkWya5SEDik3
UX4P6OrCbfS1bxqbrMNxw8vxZQpPbRvNpmzt4iauqBZMFjCSUqwr3JqmzSRu9aYXX5aJPOpQYgwG
HXxHvw5wnoxNZYlsxq1ulDszxExjSosBkUz9dTIEk6DAiTNY5zHSZwicLGSeQAlF+q9NqiPHGhF/
SnZjhut0PC6nGkZ2fQ3DbduK+7bzIP5fSzgpNE7enVVZehEkwZGfJvd2qaClUu77yj0Rg7YMvW7b
KyeKKfA89RfVeB+KaKXTCpLpuh7KdSsRynCviVRsNArS4KMaSXdkuPGmrAykUxocSRyGcLsxGiy5
0D+MMmdtqxdsNFd6AfXAhMSoCMid4c5TcLjtTrDpW0Mv2bqRdeyX3p3DBKVE9Uki/lJ7Z1GpF77T
HA8tkHCYn4N3IgPv0hKkKot7KbyrsumP2vY0t4lmDM5aQcxkEMiQx/FCTY9SRESzGNAi010X9mdK
GN6WLr7Qmn9cmu05fN7TMYp2jRRLVwZrocRHQXVdeh9qJ01L6atFkEOtxT+I8PBB4JW9Xmor5v8E
gye2DGO+DwWnAICfUkwGac5CFfEmSTkSinDVD8ZCaYBcq87asP3jqFVPe/ZKpd1eKP5tGZq79xfo
N8vzwZ0dbL+tyE5jNmQI+yb2Si/dc9WFXRKOqOPdxrSlU+HHWn/IG/rgeRxsPfQmREWpysuNgoas
Y9zWk2ArbLgP6jbt9d48duSSmJgFhHkSi692Ur5VAeIWEZUDJWY25k4q7Lab+qJRy3WmwDuAta11
3fm0AQh9LOWEsXDG5rgt7C8eTREjayyKZYuZndUcizpfSunPZ3Qy9gvkGxcG3G+j0Dk01kCnxxUu
TasCwg+oLqSajzrztr6qg8+1hiuQg+RrpRH/w2hY50jY2t3SLZfSh7icRWsNNhtKDAa7Ew9FSOhy
QtAAOkoC5nBW6vWFYY0bW38kpn/hK4BlGXOm1t5KL/miVBF2QN5FXDnr2ElOCS9uHK+79U38uR20
PnNxn3ojbgRXpgd1uwcVniBkUSnqym+bXTq4t6RKvsS1dzVyNFFFuVWEQHuFtL8V/tUj+dI09spL
sEODsT3hFwMWEj1kQPv68v2WO6Cyck6ZuuVzy81HrBd7YKZAbO3VeOqWZypzol9e46Y6hXHs0T5p
ecbjbbNvqmzL3Os6H+yMX2eQp9Jh0M7BKLg7Bknt1/2mKuwe5z1Kh4NcBQ1mS/5ZgFpKnf40ePyj
8ON/JrD4Kvy4fcwmPbH/DvAdmMMvesSkt/ZKEO32MX0cm8f4dQBy+s3PCKR0Ptkqsg1IlyCFIQGt
/o1CUCz904Ses6YzhyFA6tB6PyOQ4OA4kwN+1AhBwspiGv4JQlCngCYAG6gdJpcE3fYnAcjDM6hp
oo4BrJwuZIB2Vg+m+1C4mCG55XTCrt0vSuR50SJu23L74plcPE1kL2Nkhwc4y4J7belAkQiSTAz+
1920zbWuiRmskG8BEaH7ZHdfC6NPG84i5fjBqfdwCeNJoxajEr8lggvm9aAwRPoqT0ksnWO7Xlx6
uTzLE3ULPWLZF8awrJUInbKx//qnVQRTAnMFvo0DWXA2MHwxD7RpPuKAkMhlYOnlkVW5IXLKjayv
fXYx394va2qVl6vFVEM6k22rwF8BuBzERkTRVpXRRAaaQ3513kiicSDv/Qtl1IZlkQ0f7QreNh/l
AabUTHRNKPOgl4isyZtetxCXcLy8RLTT6nUCI4qPPnYwxD/+vHYWGZoZ5Q058CAEQ54t9iulkEsZ
2eAXs9EpHxzXjq5yJ4SjjxzIB71zWlwPH6dFgkBzwJwCYTx4nGkLjLURISYhSvzNRaSDI1y4zkYW
UD01h0UYwE9gJs4WBufy9yv7u0drGYxnzXZMsgnTBP+i29Rj1WehT0p+SDUISS0yEdd5H3h7fWya
D9aq6Vqv64nmEM1HoIZIMkCmg7LK1GyLUNOXWuMm/rGM3ZhjD7IJkCfx78WoEmJktTE74Jh/WEsb
Xgn/pl6LcuOEt3pZS63XvRxckw4xSaAxzqyU4INbSu0RrIX1kRfxm3rabF71qTUddlTysJ6jO0CF
DJltijqsLofQ01ZWOfonPhpsRzKNrJWaeh/FK980JEqJBIdBcqH8w6bgYIx0g137HMAkzFNHwk+0
OJAEIcn9chAftOPboqRQVdIBIEE1Aybh66dp9gppFI3hD/rN04/DpPGybV8XHYQ76fofuSn/vjiD
BARYOe77oLgmtwuJFB8OFnUS3wSBk2FrVmuiuwlyaUQfVO6w8ZyJhA4qHImXCT9+SApua00OgYU6
5RCWOkfoKr9lNkiuKtcQx1aCHEmnACR5v38eTqiHhR5MOXnnq3nTCHsJvw/34AZRdbQCcEcfc3tj
B6Ozfr+8w0dKeYDmWXENNm82HfV1C0qrZdJu6aFtLbpNmDYukkVqcdLaBNv+A0XBXtJtjb0iG9XX
RWVjUVmJLYxl7DvWzq5UiCa23VzYPkep/0hRqL0yeaNGZR88xdbop8EYIEEp4oB10MyCfeR244ho
qEiO3i/sN00GGBpeK5JDJHGdqR+9mDiTAEiUkqk6sGAfu/HMkP02FwhCys4wHhS7cz7omIdbpanN
4BEQ6WbyZBNzcBIss9grktzQlwOAtuKiLhSrW1l24Wp/3jnQuOO4x7kCab1JkPdlzdSy6OMyS5A1
N5u4XHQw5y+yWg4PxlB6H0Twf9MRGbmw24Buo9x0WCm3tBKvb0xOhXlgQxn1HxLNaiCamdoHrly/
Gde4sAmke9ly2uJQy3/0gqiPTZ0hxmNcC6QO10qYefdpE3v3Oa65zkLY9Yf2ONPDernm0WrIhbI3
IceO5t4sa/+im5ANdK0eRvdScoY8qR1duS8CU73MmWA3WBfCNDYxgi404UPOz8NTBDGbXTTGfrYM
bPERd+03vZbbQfhAIA/HXwdbjcKz1bFqPLYaoY7ZiZJVR26ELIspBvFNtwfz5P1R8pv2ncDK1iRe
MSU2DuZuxiBrSKYay7IfrXqlqrBKcCYPXA1BjzD8SGnpTXEsSuTsUHCmVxmIPL3uuk1itKKp8fzA
Jzy5CwqnPunKvPthWX7wQTjoYJfPBCMd8BIWusQ6omCHWfHGrcLMLGJraQK924d2UyKRGSjI697V
GkQfFJCafpIRAcvQHwEyCIsPJoSDyr65g4NNjWztSiszAZdINhybKmtiwpqen+6qWlfXf9SQFDbx
N0yDlBp9B+z56ycrAznERsahJguI/6/rLse+0Mq77ntpNcPj+4W9nupYfA0VmW2LDZsG2RlC8OvC
cvI0RSeEO2li+dWZ1bkoahRtCAbx/YJeN+JUEDxT5CE5yqCFCd/rdUEIx+TSR78KqGh3o5jpF98z
7isr9RG9kdHSqP16kdrWxfulvp6K/i4V7gvssymAMjXsiznBk0kxlASql2mQpxlIihKnrmqYUhnO
YPaXGbNTgHCbIrPF+yVPD+55NnoqGRAD5AIAYOQyD4Z/5euFB6oNCZk+UU8rIaoj3TMDNKC9dFVp
VbfNYsU8N8zEAcEv/1Cacn7cCIUx/agQ9sShJa7XxZkRj7GyVOshw3gwzqKvsjR1jwXawQgPkhqe
UoY6GNfv1/vtE+dALJj0mW0QLZtTry+eeJwg8DJ01qRZx+Gcc1ZPboKwZgCLGBYtMtp2Rb4wyGrH
/Px+0a9n3OmRT0UDzYCrD6bgMKs7jDGCDoGDfK4e95dyUHWCZWqFHhmK+0g9lbr6wZz7dvQITjo2
iw45ZE7qB506anXPtx1knPIeQfHVOGhmtGj1Dp3N96s2T6evuxMnHI4TPNrpgH7YnRBccfRgDJOV
UxQRHla2LP3t0GgpBrxjqGM4idLKVzSDgVaHem9mLZANB7UNX3hlv6hzNL/OibGSYEWq2CZfYmt+
ixZ0rt+LNh7HH2OXQz3U2lB0JBQ7nxxMY5K880gbp2jFNTqK8Ui4lyuvsfUPmu71BDs1HVsb1i5C
DuxP5GH1wnaog9IgH9g7zogUjNbE2ipjN3vvuXr6wVT0tp9AVEWJCKocOguQul9PCiiV5pmqlDGK
M21uLrpckcoqz8HRL8Yqj+4UFK/GD9xU3lZQEsBhAYNVpAtj5j+/HBZhiD1G7CcrzaqQM02TIfuM
TBxmbZpSbd7vLL8ri0ADewBB9VigX9cPPmc0FmNJX8msrl6gZ6pt86y3MaTu3Pjr+4W9HQJsARh1
QofoS4hqetgvKkYMpXCiUEMFv46TK8tM/Ae1KIMPqnQop8Ppl70G3QPaIQJdbGFfF+OJpo9QHG+Z
VuK+3ci2Si4GoQ9f/A5RuQI65V9qEci/qs4dLkQqw2HZ9VGRMAFV2uP7VUZ34HePmOQNmXrSODbb
3Ne3Uws0SLoKoZlqyIfgtApdDkB5jmwapBhNv434b9i4qUn62knddNiNWud/MdSw6M8i9n5NYCpf
9VKk+tFAPk1HbkOPH8q66oaFGvfqQFfsJvPPygALLZ1kCJe1Wkr9XJPZoJ4K6fkN6ogy6S6aAeg7
AIBOV1bYDiJWXupGGmxjPUJ93qsq1bhumgg4JDoTUHmR8W3iFXnBoYuXHWAff0/WJDX2eZPhbtSV
fqzvh8GObWzjhr5Y62ZP+r6r8g6DuSKuvyeg01dkXsB/50ZlbBS1qsxll2mYKbYsRhrqQJ5Rb9Dt
8sjQSibGpTBb4KzMTD3YGCa5ftG7RiK2AYKq9nGSeom3tZGIAqfRtulORYbnsc1HxNMjpXPCle6p
vvK55eip7jvhhOOe56CA+swD4yYKvK5bRdhclKcjtXDOdDWVDs5sgVoc58JvSGGmmpqvi8R3MI8E
kIF+uVPK8MrpqjjY2jKAa7BQqn4aMn0mk/POrXEE6TNTtR/jXDgjTeMS+tWWgVc0zR0nmcQ5wiAy
IuZMMhS4wxC69W2cqkF3FcUtMKDlODgOyhB2N+F+cChpNyV/OqswzeIW2SGlV0B4KlpZIGYRRvmD
2lrGTRalfN8ZVa1bIpym34SlQrRn7PuqP05HA+mkDiktHz+6sHW3hqVMf3dW2OBKkrYoCQ5S5uAK
UhVZ05xusjMawR657BolPslKpJ9PlCBrxbHeWap3ZAvT01djaGX9vTEMfgBUKGojFJhTU7WO2eqW
GD3hM93sDdR5z7NgzLx1VWpFelyK0GfOHgyJpmYd8b43dv23qlTsM69vE9w+/FL/2g2x/jUB7Oix
KZKR+qOKDfKUmDcQYUYE5VF3+6leZDNxBDEtrdyFqLIiaJqHhrFocZGqBs05QeZeWgt1NMovlecr
42UH+OM0w0IDtU9BkJOvuWW3zvShzzaK2Ub1WRTGob42Sq1xloYT9J9VJ63Mrd2Elrp3kBgJNhjB
4B1kB3XdH2deWZAH1/Tu0QgzHqcex7SHWqG8+peaarmR4G8qaMYuj5oE7JKPlDM+zKa1YLpIvGVi
jIWXLhvUCMhhux29W+zU3o8QqLYiFY/aJMvGK6ae9MIAzHKZlpl670JMOvdCPdhUCKuitJKrcsp8
ZzhUOmX8qA2VGq5xsfeOB38c0PvyRKKf1CBrogXJfu975Iw40/hdjZHDEDvjqclpCTvVOBMXDUYl
ayeaRRmz0TjNUtpqEStqDsS3C/PJc1Km6jIz3eZHasjBPsFlogA8lauVxO1Cyy/V3kTLuGGYuIum
KHD9VOIwC09coRTjt7qNY/+I1Cwqrqi58gDSPixMQBI2imGq1qfWMpZtw+SMHgJYCmVCvBYa42al
sUAZS7/sjGI7cL5Xr6rKRbu29himqyZlNC0iLeqNTePnTOxaV+Q3ZeAmzjpICtNfK6psvyYmBpSD
IsJ90pbFWaUEylfkomJ8Qitv/O7ZA8KbRcZIXBhFg6ltNIyBuVMmooqRlshbiTZBAjW2HI9cd5wS
aU0VI340wYLln00+qwkxO0Lss7gcUM0z8mKTuIHSnREL6+/9KLCdbSIrwPieDbYQ97ihkWTSMx8Z
XTsdwwuZhIXKbcSWbL/pqe7Ar2w99fuYGyBTEALHbG+AHHvVJLU0rotRxAmEKF+39oUpXWdv6rUR
b6f4DY4twwBwqXLVvlq3fS5QiIiM4a526q7Zlv2QKis7701MbYzCwMu0rYaHIY/9cq0GOelAra+8
zym6m999pRAOKC3bKUmx1+LCU0XVHWVojrcryxMV6DNTwUsgbL1s0+g2j7IFXXkxKnZuLvUgx6G6
97s221m5EZ+2qQMzOWINAFcpfBVOo+ninmtaenAT8Za3qkuzQgs0GnvjqE/KUMGmpCjwSx2w7jHG
oI1WcWBHzdrX9N46TurCH7ZjGLAy+UazH0i2t4sqRqj+WA+EIvbaWCpiUXh6GZO2strgTssLR5z7
XdVeV3qePWZ5qmeLESspdATM3KYAKznrRV5/topqbP4CwwMWYXBasJ6uPSZLVOEl6vqiNly5L22Z
aRsrahx4D1lQemd61WTmuR12w4gNiKmi1OQ4vQIo0VJKnZbRvWovvcYTmxzfj2xTJZrZnSVIL2Ok
WrM+r/OeNWOZJEA1l0Vn0VtMEpraWdB5Ib6s6VBl1QkyJV6wdBXbRiQ2j8M2XXWogzygKqecT84d
gCACDd3QqA1uqgh3zMBo5WWeK6VIMEenL8hNmzQhHs6Jp2uYGfeFlh8HZm79G3PnseU4km3ZL0It
aDElQU26FuE+seWhoMyghQFf35uZXaszPKszXs3eNCMiQYIm7j33CONmsbthXnWJWbZHo8qGdu92
LZe6I8AjYYqjAbhTho6meqWKqiCENCki7OaiIc8PspgK6751RZQcaloi8ZDNsz/C5UzLL4E51hMA
WELyc73gKfkwT6K6yWvHfEizYPiRYEI+5qs5n9zphT/SMpbtEM7vLhYo488Q8/zkiwlBvNwXFUfG
fvLkHE9Vh/1Cn48uftPl1QpPpklXrFBYstinILOzNUdTGW7AervmaDjLEuzMrBthpjWD692UswVp
0qDKS9fLkM+YrZS9+aomx6m3mr4jWEcgPxVeLZWznA1TKLs6TtkgiETtF9goPv7gCfe36XchpL+8
HeqVY49EzXUC+milO2I6W2dU6a3pRwtcSXyzMwmZXe8SmRnlTteRbp7noZUeMQMRCUxV6cNozDg0
nfmHndpE/ugC7UyEZsNx07vOyMuY6RQhTph917ojOzSXa0z5sf+2CKQebKwxO88/5jJ91r57qAhv
AlNKdl1l7hNlH9wJnmdmc7x75NF4DSdK1LVIRCCSbpRLPmOkti7xOLHppc4WXG9vh3jCyLIot9ru
LjASn40lh0bYua+oJdQ6r/VdY7kQAV1z73flTWUkPwIZkfqUg9lDQH2YKr9Yj8H4rkVeb8e8wj1E
uDtvtDm+EuPUwb1it3Bxm+GNRrW7UtnIvW+Srey5Fzek7G+ao24iSmbrYi7N/RSUL8s8nmyv9tZd
1T5EY9Lvq7A5F0X5EmlTwzMsLkzrnoNe3JW0vrvBER/NmOChSkyso71XzyTSfDb8Q1DmPzxPPgRL
dlsn6mPIs51ScPyi0f0+lfptLod208sWomxoHUeoBrZf7vJ5+Q66v3Nbcpp7q42zwb6KU0rMQqZr
sqvODt7UfSyG+ZUl0seFzPLNUmYejMpxXAfVOJy6ST0mHVHOaLJ+uBnJyDRxu0ik1vUAxdw1spj8
p8Z7X1kfbgdbC1oid2P1M2nDl6Am0by3+Gs0Spsk6vBgscZjJ5sO40tSUTzqszF/BgthgwAdrKbQ
3FtCfciRgNpEb0cbzU2p3xsG/ZysFyNoDrlmdXBwzisftjo0zoGKKTeeUHFPrwKeC64TVosbhMJv
kip57XONPM6F4d4kuf1NBv3tpJJgX6QOXEbbITRPXKSNPaRgn+t+77bNln4gnmnXV7lMOFo0md8w
kSGkUYk8z7JMCFwTdoJMLrWsigqbomxlK38OV0ZfxPWQHXWIKebaV0b9UXtWwcVOaWF1bbMPXeOu
aHGydYgO3KQBfzhxBwDg9h1ApMar01oZhX2wRHcWVb+rcWwfHEJeR/emNtRllsZOVt6OemRXGwjr
82F8mnz3zsnUfTkt06q7+tik4dau/bNugqOqjR2A7UoE9m1XCghqjRnGLOIbheJOe8b3NlzeLbmc
DCv8aprJT8a5azeXFwjwT51R3oNr34acgc08QLFsYtcScaiKe/TYPzVEs5lOOM4dxrFWHy1YdebQ
CAr4sZCLZYUVJrcU4vtt09hPXtWecXrehI2BcMe5OCX2b4vIEL9bq6lie4QcotEE87pm2hsXqt/M
uDCbi9wuZjpCJbTjIeFm6PMmW1nkGNtKfGnN6eDoFiFAsemD6nnsxG0hiCOn0rKh35WvjdU8yBFB
g2gJaQ/0SQiFdD7YMMK4hEG/r23rojz/0ezdm9Zo8UinWimcN5lHl27Bk7Vvd/j87qfJOjmq23vt
uKxtM78tE/vo4TYfLvMucUdsmolS7/RNlMvT3NSHssZVRQ7YiE8IK806i4OM0JYkyNCOpVAeUHlE
020TdNtAZCcoWOvK8Ve6siFcE7AmdJPEPq233U6PSK5fbM+6DSrxmtoGQc24kkj3zZg7iNw+jl+m
+HCqq5OYXKdVdXRNiTdiFidmuB16e7+I5FTYJfT4sbzPE2msms49RvQ2ybzsYC8cwqE6DT48/Lal
LmFuVnJOJ0czmH/I1r+zx8HGU3XqKdS8r1Sud5Sq6brCTz03IIv3yr9pregQel27sp3kAb0nYGBz
g6X4eN+lbP+VO3b9WidkkGUM7jadZyjI2vKcTxOVruuezWp+r4rkaEn8d6vCOE19su1naa11X0Li
iKJyo7rsYeyBVEGbzzrxCcUJp5WH9HwL5XwrrTJfZSZRNBT+hyYoD4bLCVaOyBe00zrcJ93FLCus
qYXVxKVrPvcKH9soG0gQjAzI656ZwfTmJoLJ75OIZyinf62RWHOoHWl5y2JD78CxF03N15k1yErW
j7PbPCVLsDwXZlFfciQ1Y5m9ySR70BKbRdvHU6GkqbvB4aLcI47JnsplKI5DVVavmPjOZ2vwdgOh
M7E0ejX38eAyht47V8TkrSmXztvJzjIg3xZGhgOoqlz1gMHvPB0zVrHmzXbN+ALhSATzyopaLX+m
mbb1N6/yHUqhXOX5t3Iw2iI2BgT/p0llInoLw6o/t40fYsMfRsLZd2OSvCXWGBDnmdR9tUvwfShX
qQm3hb5k8PyPXNSFfZdWyqrPo4Hh/o1y8ya9s7S95HHiDQppUOZjzOXmJYqh0hDNm2+W6lKxZOt9
7whUTdDRS2QwPS/qJqLbVxsmZ9SDCmGgF2fuVBNOYIFmESa4kBviqjSgeHdGQ+1A3qtny5LXgMDm
2t648OXnDURybXwNwp6IqAHKtrExRdvkFI7ZXN61Yr42aEouz+WiOGyKiNFwuY7M0jg4yJqPi4XP
6Bs8M1W9ejoxzJ1Bosx76Pbuntc3kn8zjJjTziNnrmpFvl16DoQ8c9p7dC1M5lQqRKxAV9nCIb8k
zGeruGn50Yqto5Q+2YRFDHEKVxcPz7TxDlZGEmIkzS+FOVpfSqeTdOVN+BQCZR6GyQo+xkjbt/wP
un0tE/sj7/vkJhD58kh5SUeQQWqJcyybGSqbmNaOKDP0kDv73FXQc+u2PWeV6j4GS4oZg7DRbVdh
VGbzqrWd4sOuxgqf+IXqngiTtCWBtjQIjcoEjTAfntJseLMDchCX3G5XklUbxXWa+iXAACaA235U
1pfU8ssz6vJ616rUXA+N4++SzJNPDRX9O7YF1fU1SZkdFhQraBAsoz4lDgazoxqhkE9j+lZgSLrC
nzBYa7LHna1vudlP+udhnWR+ez9D+LoXcxDQXIxRc6jKsVhiv7IsBjxZH5Gj21U3aek4L53bfDEX
k7TppkuLr2M4Vmursa1Y+KN9pnTOnrME/tJFjuEsNlbrequ5Nf54ZUEEFV1ho+/mtbuRrdtfcomj
PseLlSLsEGmzVkaY5hddYMe4tzppHQoujcs0VemjENJ4EKGjf9aDbRE/CYNzY7OZd3bvhTHhG9Zz
7/ff5iCk1Kn2HZBNWwREg4PJyglvdkrXOhwROhl38MleCkVCkxoBaNz0QdI2OX3HwYXNSEEChSXK
DTys186PvlmjZx+WxCfUFOppmp6zwrqxh+SwoCpYtYu3oev4RhrfM9OkR6Jyl7XIRjIPQufcZTN3
QfJqpmAsEyv3sYD+PmbGLjHHjdXXmxKe6drN6hNuzPcAnfsGlt2WS6UiRyz42nrM2TwkcH6gXkRN
Sq0KCUtuvHI1YBjS1K0FkOEEq6ScjFUwW/m6tp36xhAJZ6xfWifQ5cOcm3duHW1MqfbF0P80OvfG
Naq93xav/hDQuuXtyWu9WE7KWo/Elj0GXWWse52EACo9P5jjNWuA4Z9kQWzSUX3PE30q8vY1Ffld
er2Ml3KwET/WSdzO1XZs2hdfGPumaSUeemLtBM2L44NvLfpsL/NWMTEmpLj+viji0yqV3cogIKRg
0lQ9LLlVNtb3xjULtiyPGB/+TJJ+q/NlOxvEK9up1qupKJ5zt1QAF1bzDmYpL95C/FGd9ssav0Vs
bvsgTgrYrY7s7n2kcyG0txP7wd61ds1nD30k2eaFr05mgLaDR2v6pgHO87E4+ioHXkWNUCgEo505
RfslQIbpB7KNg6HWq1RWl0x3MF68tkFxRQnbpz7yt+ahSdxTEpEPkctzoOZ1B0hrDvPzXOj70awe
iVl6hmS1D8zq+xUS6kTBiFGM6OJkueqrBMlmepS+e0T/8OJF4im0kqtyrr6YVXhbBt0NY89zVtMO
F5gvZvhPrJoRQc8y9AScUjKOfiQ2OJfy9WWe7GgpWGjagQ3QF/s8NNeBsIYVJqYPNpumw2xZFu1a
V+1OafdStzmCxnJreflN1tGGh3V7gfYdrTIZ2UDQuMonY/3uIO7eCn++T5nIrAzp7qxJzyuqLeaN
HqWfWb4nDas0MawH29U/KoExTmnftaZ64l57bekkSKCBZinsFxVEuzJyHgunI5KrI6YLCeDgW099
On4TYfgqJg/msFhHTecf25IkgSBkdFm1hyKP1jLEyLGR8wsQg1o12UheW2n3R1nmz9AjXsNWibWZ
YnfcRkG24nBf1gTyYDVN1+WQ1ePRpVYBIuCaVEiO24jN7VNf+VP+XHYE3nfWvjGrUyv0vaj4iv0M
nVgUxRyPkia5oc1B2VaTbxB4l74zng2PQRKYNhmSGQaBSM88yQeVxUGmzZs9T9laB+rBlVzR2WI8
Z624YGLrrFxBTQ5yQNTFd1e/Y7lDExCsM5hraU9Wlzs9SRl+MRZmKqa/X5COInteL7RgRmpfXOYP
S/cNSJc8pA+b5ki4ZHrUasdBdw9NgCjplDsaOqjGpXYg3bYNNyG7b8QVANB5nXsA7BSryQTpEPGR
HSDCIb2lzDNktOqiOkGAw+ycMyfb62leL2a9DZ3nnpRcLyKgi0owrJpnvA/mDWseYXwxoipP/RS1
rncLelnfRH7wow9p1CKiiL2JwEjf3cG0v288tRFI8aimX2Zq57L+KM0uhjpOk1KAEBpbv/7WgG6T
Y3hvGubWb4CyTA7yQtbrVE5EVYzQMR8X5FZS3ePQth50sBq8LL7usXqe9oGnf8riMcnIoxa3Tu5f
Ii3WWWS+CLNYd3I+21Nz4Rz3WmNlzjltXL43EMiVdzUALDa9cZY+leSJNYZe2U1+bstkZ5T93dR9
Caa7cHpt9Hx2IgIrCuSY3dM0hdtU9KegBJFKC2aMtftkkFjiZQ8cp/DJuLqd9OhN06kwxTEZhw0Z
KHvksXhUVOtwpFhzlmS/lHpr6mxtjuEuKotHNyyAl9KaRCdk1wU/ndUc2uGR9JMtPTr5lSbXEuJx
4CY7yB+gsGzA9462rmKcJm+v2ltZlUfDNL7U/nK0uh6YZxc1E2rGneE1h0kme+URDWl+M5qTPUzb
RO9khF40AwfvZiZaXlz5j0VHCYZ0MC30GmvMVR6VBz+cN4v+QEiKdMTfKbK0rHTejxbgSDo8DG1z
qxm0AdTcwH7YUjmeEpFcGlkfW9Hss6tgtiD3jVIxT8pNPtIkG95N7hEslXhrIdN1M3ibuhXxaIXc
69MRIt0u7yi3G5ZLSjJ9iQnz2Z9wO64yj1OgPC72Wc3tkww23EYsHgsvW9I/bvEhZdZa3A+dsZtU
Y20cG38odzCIwAXVuh+Rth87VxzNJfrijeXZN4HUhBqcnTKwnQYtLxygW5u53RBk5k5d8yYbvyni
oKntg5LWXSHcL05G8U7zTVBmbHLBNvzc3eJtU/C1N+WF6jgU9rMp52FLZ6GOBKgncRBota1yheku
qHQLrQEa+c6qMg3bChXGsahxs+ZGr6e7wMTDep3rKupOZj8JMlh148etzvJ3ayG8IGbUg2R5Si3S
ZufeqY+ZOY/3PotpKyFVjasGhKpfCScVB+r32dtcHbJmoM1KhBsZdiHxYD5DkrCNjcw5MUUu7qa5
cg9ibuZ9UQCD2npyprib6uVABeDERdEahytTe+eWFL0y7xuA0eZ2kd1z1Ivwth+q9L5vQ2OvW60e
kmXg6OSHoFjIsvniRXmxX3onQj/btJckoKeHZwteWocsNz+pXlFE7CljLOemLtxGHPuIHFWSfDO8
V7IZvBTjCZv7pmYupUlKmRnV7ZvIV/Mjh7D21+YkJjf2TKVugsWQymGIPZPLt9cWTc9DRHIiquzQ
LDEQSzpG+ULK7UhLsUrTAM6py9zvttA5sY3ANCBFS+O5OzgOBNdFdb+bWtE/pH3lDGsfoIXhM338
d3a/dalaB3M1vThvi0fwMhMKjANabxancVD6jWeotyY1l4uHcWK+6ir6Vp8KpsW2h5Jw7Bu8FHJN
pHwgEuMwgjxsalP4COALHZwdEhtvydHMnxiNytg2quXk1Ub/vSvq5ls2LwtzCNLOH/Pg2vKmVj88
tugD9iC8HC1iSDx07UlABck8+K7QHluqznX2LifB8jTrcm9ABvJXIzjtd/hEwOpLEG0JXHFzEEtQ
N59ZyRWZatSRqUi9M5te7SeGoLeqsZcnDN6LrW+UV8nA+DPzkrdeW3dhz21v+7S4Rka0ZOr5BO/h
B7DRXSi2sDTSI/hheA6nERejHG09lORm49uGS2iJ9c1JJmZcRYV3UqW/CsXWU9GQxjlxTht/MDnA
SpTog0Zo2nbDN/jF7X6gkiKnoNHHWgxym2EpuktRiqOhDQ6yI5DdsLwvQ1iU5PBMEONKWAWi8wii
TyBbdmQTbmyVVm7DTpoHzPgqOWT3WJNNuHf5XZFdMMQDLbdFqNeBI28dbb1F6fyYolnCkoGkzqUx
T2WklnVytYqYsv5ar7Lvg+SnpQoMssd815P2XI/usJ6N7qbsoyedMjeo9dXY2oKOaJm0677AwiOq
/tCEZy1N7AJ6GtDqeDaeJqZ0aJEUHSXzyZzGpCEDKdFvvhRuXJsKH217MNYqLbqNKJNL3jGG83vr
e0v3HqMFKtbhFMIBXRiUCEDGlXKgt/DoeYUb1NosRvrkutN77QRvLrLvi5/0h1p1z0ZaWxucDIdX
6saWCRYjeMqtc02zvEK1y9hT0Fb5kX7XjvEWInHZLHn0w02MsyxoWUJsktfeSFhcFHG3NzA58MaI
Psq8FqcoatwNzaZxcm2R0h76/jqF2lCl2WW4xv8aFgGwiccML+/rn1GmzktAaeyNeOYiXviqxxT8
MBjexNWkxeVIp0GYnpw6xUWkECH2/hXnne+s8sXItmZrb0kRpeRtkovRW0ffG99NmMsrOebfKGYC
M6Y21SFSYkkN1DKkvzpiSe2eZtvwV3kH98BVj6BKF2u0R0IGchrnTO+WsbgdLJKm4IL3oAuAMPmA
K1oP4uC009e8bh5l7STIohoBd3A1wGAa10lp24fCJ+iumOcG4V8iXsn78l6yhvFEOVf0pG7zPoBQ
3JZdEX2Rehp3i2PW63weAoKolJT8gJrer/GDda6aq51AWGnA6Db6Agne30VZgkUHU2rmq5gvAkY0
pTgwjCu29ohdjZfNebce5rF/dEYiKGETDMckm8J1N/XeHi4PF/loh4+M9dqX0FX+ve2mzibjrF0z
PYw+8Ka3dvC1MAxQvps/46KieRjaRb0C8BIRJ2BK8oPrj7Rt5EgRR5oHEcdxZUbDc+0WJM1FcnrN
XMOb19QD/p7VAEmYdBLk9MKkZqU8SCgGiLetTybRu+ccfP49tRcsOGQ6G+EKWiWAZFTDqSGKsCIY
Lekt870xkOPFDHzsYx86kB762oxGFm1SnqS3NGD7eeqtw8rAjyUyrEPg1skGuKt4MQCQKWu5VGkl
Q2Qvrkh4v2264IIhvb1h62C/FCS8AMdFe790ZbJepBA3LfB+PAQJN0g9Btm29Rg8rni9FaSSLEsP
MgPILjENjbXblzec5MtdsfQwh5JaWxz1rTK3A0rNY6fM9syYDPNCRjMg4aW4sTMCBPGJ6I2LiFL5
I68DcVLVJBhPqPRsMmO/NYbO/siCCYBPubuZQmVXwz6AKRKxqnNW9HV9ShwGe7dZB6My2ELkrxaO
m52nusFFxRTjWTVTdMEzt/mYlyn4UhLnR+bvxLc3ZUd2Uuk13zuOG6pX3/yeLBWmQR1J8JvMrmi4
wnHIyIvTNupgKK1DmFiM06fuWBW2+hnWjvNdW6U4aXpVLhCKT5rPhZYZK45MLTQg9Ww9dIVtE3TM
RK1iTHpRjIferpdVQXZxyLDeMoj/iRdYQC2wqjucxBjqQwAnF1cA289DbW1zpwqZU5nddG4oXH3i
Ef36oMKh79eJTjAFn2shEKEGxnwIVViTsNZhN9A4LeDpvMDeXk3w727szmE5ErmGIUY2yrNd5OGt
RpP1HokSWKjHLPWhYQr33pWjyShNO+HT7NQdSZIsEXDYofxD6xr9UH0L7Ft0bMltzWak6Rzz4dF0
ne5NlIGRxV6Rp5cRKjfJwWUEgFLUdXKiyiIhE7qBd9tT8Lq7QHU99kzhhC2MqBv3a2mH3V07WlO3
Mogb7jaZ2RJMElQIq7aYrnXgwQsQ2vVmZP5wZdOXu3KpOM7dJGSq6Y4SGxp4oYCJRZmJk+9P/FOn
17P86hh5qx4as468H552u+gth/Lx7FRdoTbSc6p6a0hI0A9LmDr9j2j2nOloFtVARARhRs0pl2zc
NdKZlGaU+Vhx67rT3P2szZHxNbZnGZ0S/FS9TwNdiXWNcoCsPY0I5NS7DiwgYgzrhroyVJwIW3OA
vEWypQz9s1sw1Y4ZKOviURZm224oFVvITra35N+rvOf6YHpZp0dFvrTnHcY+LHRcgMV+m42qphaI
lHLjpFlw/LVr0zqMU5qxMznWsi8IScjSHJsgYAYemDJ5cDRj+WObJs6yn7uxlVsIpMZwhL/nYqrR
SdnsHR//yLUmntI/Lk1L6Th20YTlV5OmDu5l8F245dPe6fdYMFVUaRlGYGujVsnAQDwi7aMdCjXU
my6DPEGTB3jU3gh/igSeWL5LTtZk+z/wE5rEIQ8pqHZeWxksGJDGR2m6mXmRmQDVdPyCHNJlMCE3
MoUj1RH9GnBV6XNajrVU9VGZXeTf8sFS6zc88L9LFSAsw112gygKIGZ/Yu+HQrmFbi3M/+TsPAxp
94I2hYRGM59oGRvWaeaXv+GB/10G8+szP3GzQ1d0ZlE6JHZD3WZc7+RMjpds60nc9EbCwvaTmaan
CJbc71KG/+OjMfC75mIDTX1OSBIIgYLB4tHWJP175Kq0uUxaY9nM9daJ8I3pO+bJbup7+38mTP8H
trQLQEiPim7a5Z3/ypZe2nZ209CVsckZte3BozacxxU9fuds/vlRV+L1LzoJuOHYRCIrvspecDP/
9VHK6h2Ea3Md23Y29/vE0UgQPW/Cy8lO2846mJ1S8v6fH/o3rQ8qe4v8wGu8tmWjcfr1oSF9YFlL
/OhQ+lrrhekchU/tbaIKu6w8yt5Lz9kRYPVme8O3f37034jxqEGu2lHEeCT3mY5//Wx/4d8PWQ1/
i1kvEwPYTjCEG7pVA/AMbovBzh5DEhiDIQBn6cQ3Dff0qV0MTuLCXG7/+bN8jsrD8gPekYmi1cW7
EQXCp5ffMzVyqhYMECh2B+XzFknflb6KhYSnSpa7mz62BWIzCaeH1bLTSXugtH3scisB0qdMNmfY
qkFZnUZStlauVb2k2v0Ch/jkzVW7ShIHvTZGvL9Ra/3tNSJWDQM/As9wENURAvnra4QEqrJMZio2
c+2fW5/YZHgQdaz8ngDfVJuPYY5Od1hIBei72v+mYaRu/Cbvf/NJPu8VPgiYA1oRTBuC62v89YOU
7Hv4brKJo8whpWFyA9g5UI4qd7vAe+vjf/7NPu+Xq67C8X3YgRyD1K6fxIbpaC0q7+F3irDAObD1
hj8MBxPTEwcd4Gv4z4/7j98uvPqmWDYmON4nGYcF5u3U8OHiSJOiwFS+OEdDUe4E+OTzPz/q8+n+
5zfDO8HHQYeveP0of9kYS9AXjHtcHcvIbc/FMOcn7LeRS2WiBF4LKewQi2z++aF/+368zsAkS4g7
1EF0+GkH8I2tFDLqFJepZW8CZ8q3rosvf1X2w29ur79pUK5fEFk86rOrKgx78V+/YAVNeyIl7Cpm
UNvUHLeNO92UVf7guwXpxfNLsBQ/+8iKOyOM2a3gfW63Dl2qn3TGP0JE38tJxQRbnTMvv3MUcSQI
v1ZQsm8Dk7bf1uWHMemj2dv/5YH550fHes7D1Ajd9qfd5i6Gv+CJoGPHAEYgaS7YlKmTHZPg2acF
XIc+bAa8BjPq0dL4zW30WbH0x8PRg151y+gUg+uf/2VhDEZfwxvuJ/AIhj845M3vDdTb3x3MV731
X2+iPx4TwPa/bme8Qj49xsNEfUxljXGAC2ae1jnMu9ozr7aLNkeKihqCxrrqC7U2laOB3XqRZuNv
tvffzzUWCXc9+myaQvRnn3ZBitq0tBBkAmjheBiazE/LOdul9Ed9TbJ6WOaMrrI7eJPntPKfOujh
v/sM1zPk05tgA6L5dW0T+6vw00I14MUEbd5McY22GTA7TcAhIzJ/bZNYZTew6MX8VHwlRaU686Md
q6D+SsNB316SuPZf7VAmmKTnoZGPKPpQGYWfZPJG4HZwfJIwZgkul74exMcERv9ACJP+zX346Wy9
mpvw3i0E3W7EdXiNF/vrQkuiuhwaOw9jO+2tt2rRCYCRWNJjRBcYh9iW/8Z44W8PxNzrGi92BbfQ
WjufHmiKos0hoizxmBT2R0t3Txom2bM1WNe2dCPUHv/8Mq9r+C+/LDZiVwOuILC5QYDHP1/4plWW
gTlBDiAcVF4EmoeYMin7jYj781N4c7xJ7sUAAz4PYe+v7zGzg6wDbBvisLDC/VQk00faiuQ3x8Kn
o9vlKYjgWaesULTLn/dr5kMlN5d2iLVQBmQJuwnfFgtgYZe3hCht/3hz/5XH3v8s4uO2/lE+9u2P
H/3lo/6c9PG/McPj6jvz/w/xeG6hi37Mf83xs6//4t8ees6/+I29AMM7tE8Y1nGY/JnkZ3jhv1yU
1lQI5Fji+na10vl3lJ9j/su8rkT+EEUmKR78uv+O8nPcf/GfYSXy2+JWw9/6b2z0rlfT/1vy19ud
7UzUbUiqoMeZ9mmPQYVilo0EexNAsGCSytlZTwa5GUlQ40stAWkGu1/zeX7Xv/26Df7vk3EO86jz
qbOdT7VT5fcjzbZBZqU706dZAJHP5rA4v9Oa/1o4/fkcOgmH+gWF9N86CmusELVSfW7mMae8rZko
UAu4cth5bqOeIlUZdwr62dNflsHdn6/wr8aBvv/rjfnHL07ug01/RkWDY8qnVyucPq/TPMfZHJZF
vssxVnCY2dIzrgppivx54rQhbLQJqBR0VX91O+iGeByhbHqw6o7WemXV1tCu8qnDuJWjPliHGnZi
VIz+ZgpneXCLBsDLS4yo3waWMvurwna+zhJcEnGhxY/6UnvlxGRKm7CWvPrJGdvgWPWgMJwO4UYw
o/mS5YtoVz2siuSUJ1k4fHQk0BTAYC6Ra8aQAicU1U1jz8bXfISbYHWN8aXr+mvMAOjMRxf11qPs
+Y43qhqVQG3TWHHt9v4NhPXvBiIgZgE4lj83E8PvZNwskmkB8C0TtxiW4HpCM7+ymFY4W8d1+2Pm
T9k74STRcyYc5wjaqjaDFcgdGvCrGfPYuCEAr9HLPdh2L3cQ4joUso3qhueynZreJVekqaLYAN17
Ec0gxK3dDJyIFknjazmN8rWlY2tW42B5BsqKRucfbt4H4D1jrpNVP/TiMNAx3Wdopt1N4AW8A7nU
74VZNu+2dL1HG0DpLp+ccGuwjU741PF7aShyPwOFd9wKMkJ/KnTdxRaukbFZRemdM6Ocm4iox/N+
8s6ys/1zXwNTtG5fQcRJmA/WQ9hh9pinRrJqzIXVq3rznBNhctAt1/3gVtY+x7Fh5y99Cl91ib4n
pS5vEkOWP+ta+ceSsem+tCcUkBVxaI4H3c8b5vSmCiCiO0OYHcYBLhACA8fZN0Y3xE09ptsZLPxM
pWkRJTBPzBZmyN/RPMynxgmjuOubECBzNlb/h70zWZIbSZP0q4z0uZACw2IAWqbn4O7wJcI9NkYE
lwskSAaxGwCDYX20uc6LzefZVVNMTnWl1L1PeUiSvgEGs19VP+1JZR0sy+6ejauKUzK1eLGilJE6
6auVqh3idRsbp+59UZfLAbClg1kHC9XGTE3zvo6uswP8U8xxloti2KhxXIrNHAzprs8sbX/EgAou
Zmsh2l2ssBP3hgTaJU/G6XZxRxfUgVzvIrTsxy4XlAcNiU+8jSDaHJezqd7cwvXJj4i054nk6jgv
teBKMu1LQYjtifOc/SjAxZx6I1BvXN0nO64b62OVBgMCYALM3p6ZSLem72/Gthi+Q4G3Hm1c3Q/Y
gmfUgqr8sXRmOFdRF7y6jIF2kgH1kzVmAhVrrMJbZkjRAZuxv4fOLYDZg749hKLzdmXfmc91ksof
1NMIb2d5sjm55eK9yNRSt8nUmJ3QTn7KRThuRxn2t9NaWC/kGMudyDOsk1qvsTsNiMNNK48zkMKz
M3oFc3wvOK1dq/aBVWVxVdfJPct8uhX8kW994EzncXL0sS6T7HvaddTfBN18jcdFD9FKiCJMOcDY
MF/wS8uM7oZuZOeH5ATL3HHvFIG0LWjC9TSTVXtcR5ndtqz198vY2l9S0HsxtLv5rvGXfrOMdk6P
j1bjDQqIR0Sv7J8XjHl0lbtcy4x20i26ACFSLKRExZhd34f9OhwkUTrYyssKf7ydIIk7mtjG4hu+
UHxYJVfarTMF9WF2S+80La36uND80CD1pOl97roWrkA0x5u+T8PjMPh45AnOHwdS6xUJu7W6kJHB
IpqUpGE0mknzu4jw1neO+Sqvyt+s5on3RZ05rGpJt0zvef4tcVz0aLdf9l0jUiT3heLkKcxIezGc
mqxsvUyL5M7IRQbQPb+2LnehOSdk5WIGheAMuBqfAwMrcyxW9ybxW/d7ZHrnhvJJJJVW15dZm+FO
dfhLotL4lLCHywMXm3OLUaU4Lcva7uAasExj0NyWQ0oLXlAqwm+TugmWdCBr3kTR2UEp3E94vU5D
xhoQhlbywzacVXLXCMKDRUtpl0ifvT780Iu5YcxI7Es5HXONNPUeCqcyiM9jyPAaS63WfvWGmhce
Ahbu09Kt4jxwCM1BEgzes+k6GOurlZxxKsz40PLsTIA0OLleMZxJ8CPQMLk55EXpfIYLV8WDyRbc
fxjMQfonRPjFOh9Ul2FHxKd18NyhO3YQxu7xEdgG949MDlkvho/j0tSo0BPuPNk9VLY7XPUF+zLV
y9dysPXJJmASi7Gd90MjCFBCVLCOaeZNxzxt3HsgBxbykiv3qAPFLjCevPcpV/6QOwg/ZblSPTDb
IwaA2eKZl9jfUPuTrUGpxlXmSDJ6jvVdVlZ715fNdB8pk794YtKntANrbUcOd6jPeVApAldLRVjY
yguP5kKvP495SZ8AsfkTIIwq9pes3mLKJXvo+eYEp3fc9y7J933rr/7BWo15dBkuZbtsrq9PWT0i
Abde+tJlxcCEv85XsZ3aqDzRd6L5kjHE8HCYwo3mEUHNKdfakxUUNdEmIz93gUXoCCn7rjaV/Vqr
md6I1h+ul8BKdwYbm+ald6uhIXBkoi+V0OAkuKE0krVXPVspO4JrmWKQbaC/SPtYpAsOexE13o8e
W+oUzyE8ijjqZklSpPK9Ou6WxTGbaLBDvS3YBaDOi5pCDxUwQNkI2+3fpxyT+W7JrfCj7U8rAAiZ
dg92ShipWXvnoW4IKG79JC/zbT3a3ZtlkjQ8jKUv6UxvxCj2kRiJyeJnxOObrfq7qXr/3a7Dcoc6
EhHOCFL/uS/1cMMew7svdQdlr09dnHt1HowMST3AB4uT4k5jGTSnGnyQu9FM5YoNkRJFE4aZleKB
McD6ENoKXoO0w06TGaXJb1xz1ZbEJts7XfpMfQrNERGJGdQIEoYOzDwQfoGaQsToCkXvOLluOm8Y
7uSsBh3yIOp/vzw5coyohvRwkFW6HNa4YxCp6WYh4u4XqMzxeFX4t1rZaoorJ8sf0yKpTm6N2hgP
XrRk1DEXpIjrOQnIb/rRTM1x33nkNGxly0OT9R26etPSGDtKHrT7wg7riw5NAtLXOBERCbai/MTj
rOAeNqH3uWUPU7MsTooKDi2VzUaJzoz9GuJ8o5sDBWxgzyi3CfQNKPh1pUinJi6oCFOk/q3ULc7M
kiSI2TY6qvZEnggDZGVrffNIwGOdRXmBeoCzEPNEMT2wvQOsJnJ4OmRHGP+TlVzJ3mVeccKbFiL3
NPmdM/nWTVTZ5QvWUflpXBFAR3Lx6xnlAK8YYl1zO2sd3INS7m+bpRjHTaFFH3ejlAeidZQLtWM7
kSfohxvV9EBd8jaJDtg8aj8WiNVBbJu1ZHHUDW7UXoWQWaAWx4slbLMtQjO/82Bfrx3TSG9uH87L
ZQ17rhtEG18go6qmi5mpqq3ldv3WIoGG4JiGVsAk1+U3InG7EkMw1vi54sAQPbHa4ZLFWrh0e182
XPyeRKK5ejpH1gWgAEw0LftWZkrdCYJa6c41/oTvq+dew/lDZKNg6/BasB2yNg400A+ZVuaaJuhg
rUTRowq6+uQ6Mj+KNO+2LT6IHewtE/dT5xyJExWYrCyc8WXlf8BGbqABFI75SB+i+rqWojhSApFu
mENS49IE1UdP5N7TqgCnjxstrG44WVSF9Rs7aqIx7oY0vwCdGO6rlsAmNqDJGC5F6eBdqGbxigeG
EDXgghzqh5bmM3ZiMolBMn1cK7+4t2q7u7MmnW87vzCXCBDIRKyzs8VREgpiPfGK8YmHjNx0CK0Z
F74W35K+WUGYWE33lMFe2vwlWFYOHGoIYvIKxb41a3hqJ3/YdqoLdv/8OPjHcQw0d+QjwSEXwjJj
Jojyfxz6NK6V2BZsjDhIF+xgrZ9crsLmdulB6Pz3LMYsp+//8W/iOmv9r2cxD+/6//zvnycxv//5
v05iZPgbAG8a34QMgYmBhP9/k5hQ/MaQhTUX3Cq/E1rO3ycxDGIYnjFcZebCqJehzN8nMSL8DRQj
lWsSknUI8U38K5MYBvZ/nMVcNRZkDyQQh/dwPRX88RoxAz1u/lKPEKKsJKhi9jPNcmG34jofnII0
B2ZQyyrq22RW3fS9jyA2fZv0nF2JAx5uHZA9PYkWAj5qtu+wock2ZYlhsrQr23XhYSoyYaUnfJ7k
ZjY+4Egr5iE9ye/ZauG2w4gPJmOERpQicjrZMn602ELiw1QZRafZwr9yJxCiyNTim6nMdVXuXepS
Ez2LZEM0tE0hNuiFU+ck+yr4PvV2Hr5Gumm6Sy04LuFrF83gP026KaJXtlKlH21wjHXlWw3aaflR
+00dfoK/RHZ443KUxVNO7sDrv/ah0mxbMXo3nb0ZKTsrHycX2kj9MBec1NzX0Mlbe445E1rtp6bA
3fcNJkcNAzCC+d+RtqqypH4Rk10WT2mWFuKCHxrtiRNtrv3gstLyNtx5BWi5D4nTllCwmquJ5VQ2
VqhA/AC5q+adPTF0/+Rbtre8QDZy5UfFrr1uLsuEg/9H049GPdh8muGDEbOZt2PWedFLUjRTn94T
vlyJhNg41ZBRaJd1XL118Hou97atFVGwVopoOodEjvUXmbPzjMDgRHPxaTEl6aOozcEJ+JKM2mdc
8A1ltFmCVH1LeBZY2Fq2Xn9gdYM3kXUBKZglnPrhhwhKt3nyprzhKcxWLLgfdJhV2IttH4PIvqqd
WV6KsKBYY+OUK4HfjVHz6j+VOWPCfak6fEIby3LflQxphNownpiSj/m8FEB/BqPH9GwiVlzN5Iqx
5sGnbLrguQXDjFlBmsy+uFXaJNZnlaU0Xq0eobhzUVKdzegAa/1lBJtb4b4EREVDoKocZ0eWyXls
rW52NvirLZxvRuUDLkkONttckQR/tTNgyftyEERVCXjpxrmsXk2WAk99vpyksWrDVD/wll0XRSQN
adlNl5t0hSCw7aPsKhoq4/vP1sDB/chkcIje+nrs84+h087TyzXiJFG45ix8mEoGBTR3Nelqgo3H
06ufOZUkzniWQKumi0hB3hEAY6wBGCFKXWs9ZG1g0ksl4VydJXAudeTi87Nj57Q6vIss+DdsLm14
7vSblZm39y3pE15hjoG5if3dsHWqKsl+pMRuoz2B0am6B9PpjgeyF3i6mFN44QH0ZCrOq9t5wD4I
WAY31DjymDeApqdXlchAHrktKn1LcK2ijtZv1/6gEpsRBrRRmz2+vwwolaTZQIDyvRYU6Tajm5DS
qTztMKiTqcfxotRTfQ5ZGEe2zbqZ1QUwLXG+xInwDsPkDHi6aWvW757bObAnFAz8Qx1mYHbycY14
qdZuiJlROUnw9wzGsoKXloY+adA5nZNrXljKb1pV2LscbfxHmbIJcrG/DtP80DbDovSGDzpPb60L
AczZSN801dnnRjdHqhv94FDaXd/t18mo6kuWd1nzbcrH3D9rrLDQKruwHx5AS4vhJCeyxQyoSiy4
JeZ0J5hf50lMb8GUcypvJuLFYaxCG38Tl7oplnoLvHthtWE62B5WovmTu7En9wqG8tJo2JRsY/A1
y6YoP4eNFsl3OSXKf2eq5uE9NA7TxuQsU4ynGSOv2ZblgyfZohL3zlcdMKu0Bk5zjMBEG+Betzs5
kUSLev8pAIiV73qIWhmsocyOsh8OZhTL2ricpZjaIAdrHgxOkCWMS2WaXzPRdG2DyulM3lzaPmjt
J+ZuoX3WzAuBNOUTCyox0hXgB0ElMrcsToPoG4KTSpbphqEwyw1Mosiiq5lniaU4izElwT9erb17
fSErCO/aNqndF78GI3ifzKIO77THoYqCMPxO2XNNbRc+YW7pobshyp0n4SX0glZ/mIqOhpiLGnmO
aPzxETipo6bzsb0EuRqaB5Ksy6RjQYxFYh02C0V7SVhn1pHJSpB9CCvE/4aDajhx501+QPgddzkp
9nmno4gc0iEFKuavu0i5C6gSPY1+toM/Vgb2I4Jc3jmoA3hZdpPjlxWwv3lNs3vWcz7eJtfrihuf
5EUYz1FLsec8gMolduARwV5GXdfv1dxW1xAM7mjk8aDyXNyAfZ2rcqUCWLZ8uS7cmZVvQ42TJN1Z
sxhyvqQ/T1Fy3jOROpD3OKJ293KjKncuxk3NiB9KBeiAiXRBtthXl/MU9Wo9FJA5UrQTu6FtrfPL
Mtz1nDz9W763NPhYETPJAEOl7bXbS3V0qocnry2J01NrSAPeNvezseWh0kOHQ9xt5VOZhYtDqMUr
FgYsZGPegJlN67YzoqRSsJqH6Zl2e9L9dYXccJuwS+IgCQppbF9zBIeF02ZmCVgveWaX3jtP5Hx8
rkpjS5JL1fXODec6sM0hbzLIdcToSFkc7CVYw+DgO7g5GY8XDebpQxkMUm95rg8XMZUJssdiGLlb
O9iLVfbtepVgUU7ZYmhOYqwBFJIOrrOQGa0S7N3f0Wai4Cw6cF1Y2TjFpybGqL4WTcz71uLPak5+
L737SVW7FmMgOXnCZU8oWQN/sSkYhBbu+siOszJ4EM34hBuFqxVoHAwknMaiQPMpRES8eziFVrtt
E9lzvKLQMSmYQHiVdo5t41EJK9Lxti2XY161D9AM/qxxBmnyZ/3v+k6lf+22QqMEyfy74eIn90gk
jfY8q7PjPLX7W4Ju5JkEVF0rra7lOn6d/olX5hc5DhS8A8/au9YxXW0EvxaIZD1Bf9kz8x9nMC9C
T1nLZWypdOsNdXSg9NTcQYzgXvvpKPCP9Lg/flDI5T4qo882GIQ5guovP4kz+GM7pD3scDAL8aAW
/dCFYn2wIZvE1jr+mYnyl8/5/73e9Yv/6Ytd5zayQt9YO8tkzpNcoK060DwK0sBLdW57I/btsNh/
ovr/8nP+56teMfuY0kAV/mrd7BoLAksmwXqFfb5n9yH2Zva9PahOWC5pqeJ//q3+g0+J9xZDg3e1
bCF0//FT1lWfQdYkWAsVTT/iOVQ4UZLIu2+6DOpEkdYeKKKgybb//HV/OU5fPyeXLhcubSMeEc9f
fk0AGl6vKrz3qoFoOGZz8bQMoju3URce/vlL/dKTiN9JCAohsISQ4LteOb8c3Z0FIqIqQcm5EEu2
8H1O1MjsgqV/B7n/zAxwCxB4GyjafyfizTIbvxKHYF+/MJX//b38t82Coz0/4T852r/pt199Fr//
lb/5LLzfHDwMOCY483MkD/7us5AOvYN4YK+U+auvx/npdC+i3/BtsvDB+pYSyD730998Fk7wm2Rd
ZIHEb3mtOAv/ldP9Lxcs9wD/FCsQMHhcOa74ZTlYyiZ0mGSXsZtWH5Rwhg1YQ2dr/CL61yZNv77S
r5XzuDdyBu+8UlRl90WYOhvymk9uEf7JQs6S/cclle8al7jt4AoTOLIZqvzx5k9qRLEIjSJWEGH9
beTOFDSg+SqU1hqSZzo09LDKOUnfwryQw26s83ZCBOhmwuxzGOi3paw0AwNkJXdDuGXOYikrVM96
iJpkp/IxhLnRtv7eBRRb3dMF0/lHVzHmvLXGdan2fkfm70gVnWjvsqLx+1gnwWg/2UBGp4PJVlPT
0TpDN8J+jPKM+tzrreutWQsl1yixXzCu6WNEDo8tgiYHugc/J2U8BlgNgW2SJzxrdnkeccJWGJSo
dAmOk8PWbStsS5ODLzRvFsJVP3xY+2HuGEsGWIFDh+aeHfw1OZ/WXC8Uy153/sw/KZ89qdqqfixU
PgEtb3vK69PMGYcTe2u7f5+dHH6As05pC7qh74KnauHRGDtTlKsPYWpp/VDJnKOUZLhcnhvCOCQs
wK4qdEweAiiAGXte7xLObTvuTDM01ldO3oMVO83iLIeIjwpToQ6oeBhqRi1PnYu5/gGrEtGwFBX1
u1QMRvbDiCwftyAaYEwgE3lnKQaYDV5Y+wRxbJ2AVXPWINgrQjSG5b/Ekyvzlo54mYYPNkFnsvLU
7hIzXOwtTUJFGlf4cLIDhOxoOQRtOwhoKymd62GwDM/52ECdGcPMqmKli/wpDNe+3lx3mtNN5sNU
vRG5kV+iKh07rEruMFzCkPDXVmuByZvhRDG9uKvU6Uublw1pWZLcZsve2SwxFQw2A2mlbetLgd4c
sgsLMgTYBbG4gS9lPcq2bc0Tls2lu7WB964w9brOuw3Whc7rciUuuYU+JJm4BRlm/gqxQj1QSxhN
Fz3607hPw7zBNp0MQwATzgFHwQ9VvjL9o+9bFaGO2Og3zFw0JIgfweqJEpYx/zkSRTIuFbylhGOW
etfTHXsivMWiqeeYk5cFLpfwv73tGYbXWwdg2dGvSlKaLs4MUQEjbfBanApVSbL2sNdJ4UgnLQ4U
/VTPq+usz41VopDYdg+Gg8S+5jifa+ra9dzXhxCBaOJ+Cfr8SrgQnyqdSbKiORyZ2Cev7B9NIomz
u7hwTeyEXdTuSWB3PwC+uJz63aVMT4JaUQFmL+P0HtoVPtGqrAL7OaIWjFxyGabVsZlBFN25JUGw
DwV9GaBqmr5f4gm1S14PspOz9XrfaOZ2Q17cQH21yLaNwNq3UBscrDw6sbcLDIkEXn8+XWrCMunJ
1rkPLcXoCn6KtnqgJd1stx8mDWNsl2AqzU5DQLBlvwjSqVumFHC6pA7UNf7sc6zp12vwEip7MSM/
pVYbp5MBStYXToee2xDONcQPbdMEr0Xgr9aK/oxfZjnbNZUg4Q/VL+6VVOkTvH0IMgfPz8X28KlM
OzeTnkaLp4th6jDIOGphNpVZ5S6NuqGPwwAk/Bb+3woFU/uJ92CCGWoOF2V+b7f8ykSrmvTJqMR5
6J2ZyBrDFlxAZe0BVrJdbbubju8ZaSUQzbtq+yi/6yCOmzvKLTyGHONk3Yl1Bcc50ysxnrUzRyEH
UTiu1XjyF+E1J8YP0zu0nxyNXSlHbKNsjr6xggwYnG3ZjvuRRAD4UyHzZxpOZpS8qsb9XY7FQrzD
MKNre9f5pKDK3wmyGE/MS5OZ/LYpb30q8JB/E9pwt2GZc+utnke5dg6ACyk0qhL1sbGyxt2loLK6
Q44XcYjVPGNV8dZ5CTYC27O780YPeBFieMogyVollQhFQNO74h/rbrgcy+9O3XQ/tAM9bCOrYGku
2NyVy7kMvA4TVypL8ttQamLirGys0hzLfaZkFrOkTThNIDeHTrXBjde4dsW13DsQ9PESkoIfWgba
m2x2RRX3UTpW2yvH76h8FX0sogLE81UaXS6I88CaitKqn/ktqlNFeZ28G0NKaz6M9bzY8Vq3JO39
8soegTg2jxsQmDk5dONg85jrHmM7cWgBj6KiYSIGex/BLCyrRMJuGwigVlWl3lLceGdtZ0CXcjf7
mkTt+IXJUlWDsaghO250UZXu3nI4O2943OlXjinlpdQ6IamepRCMPI+0IFpm0gL9IgY/7wJ7WCJY
S2xh9oQ/cWtGhmpJhNuCxopxyf0HxLai3g6430Ic8Qm9AKHuTcSDR8JECZRDxt8HFPcmugGFNZsY
e+5qT9gfgxYs+iasROAdvCEMmr2duq3BJGMmecB22dzpoSudHV2X2J7KJOD6qEc/lTiKuIo2E4mB
cpM1AU0cWaH7brO2qV8DfmwXB5BoviLjZjXgUFPNOTd71MuQ2MKEZd9c59pgYOjYi5vBZh8/RAPu
E5dDWgceB+TOlswvq3rXTLfMMIAlp3VSk6Si8d0/EI51CXxyfNTHnIqP5PqBV0LeWVZ18RxMq31b
oZjC0fYRHY8j6U+KCeYGPsijI+h/OGH0gUi9YbDFPN2vYZN+UY3dWheL58bQbTII2Z9czAn+zscC
Nl/+slgebBRHZDHybMFVkxd2QPi+F646t2yCmXsAUlBvfoH3a1MwGZI7Nh0Q3v6SlBO/ZVsXeO7s
drobijZijIyG+1H1zpIe/lLWZdFLV2MqjASYjsnoNN8t2ZJYm4n3jy7UFa75kwPd7y1FP49MbNe+
HiN9nhsoX2zT/7iZZKDS9U0ZQZLO3S1GruGIbBN+Zl26cg3aS1UMd8KrbukZ8XkHdJuM113Ikk2Y
xJig6KsykXRe/69tp0Pel7BFgEsaNzZXOPrfz+d4byylsNCD4jJYlrt2sP2HuhRzPEzEPn460vyD
EcUvh+nrS2EJ4jCLqsgjIrx6tX8aGYxFijmuyMt4Zdt9PzIB3vjM6S6u17K5ahaejjmus/8+Uv6n
WnztauZE+dfD9e7NvMX4r8zyOLzr5em9Hyrzv/7nt/nf0/fmX/mf/+P993/leWnf/+PfvjWDMtd/
Lc0b9bP0HHDA+6+Ps4dheVPvv/75v51lxW/cBAS1ImxGFF55XHJ/ywx4nEkd5hDkbxik/f6//poZ
8H8jfxb4LML8FS6lgNPaX4+yzm9CcG8x44ywtJJD+JcSA/L3EOXfb1UMmBjpCa9wciaX4xO2/ON1
mssswGII2C7BO/de0kCxY/ba3BRBCChuGbv3aklGayMDHhBXD1R2KytbQ4ETzu3U58lNIyCUZPRt
7jpP2fs5WpuDZaLhh8KYcTLd7B8w42Jk6ef2MmLi/GZk1p2yepgutApgLaMlBIsL7Txw2MbsjbNg
/ZCunn1rGBuhhSXRgxembUwFQnULzsfZAPgDIJbTHAiGRLq3xNb0uffB5lhDVd3qWstvjOz7fYSo
toetIA70vorDkIri0IJTuyWLVe5rHhw7GomZbmFePbEhKZ9xjULFiqzgq5fA/I6MBQfVVevdpHR2
afBuMqIKv6ph9WJM0/bJ8ltgLEGJcXYS1heXtngkz3k51uAOjmAIott8HMzJDFV9M1MsvV/RoGQM
RtkatjAAqrvrHuUCTn65Q5auD4Qiu1Pa0PwMQNYG6uCtW9Jr6xHFSOzp7oFs4Rfex6ZB5OwA/kB2
yoNZXwsFrMcx07g5UwuOJl115hzC2cMCbJXixo9y/PujO+09XSzsFvruFCZuhfwxBTeZ7JsTYIfx
xtCvcDTmSmWgTYp6lmLwvw2BDWlqmIW8obCknzFnlzh7J36obY5p6ZTBI9zV7GFvugJ6/lin6jyM
qzyPZBnUFrzGukvh1n4w0VScnazFzq268IPxgDmlTiseJVrfIRmH5hnNIL1L/GiFUoZ7dFM489we
63bMnQ2ySHoL3CjvT06HhyGo6nkPWct8curgGuSvoClGlTyM9VDuaSSBoAUyGtssZ6Z9MsoEZ+84
hV9LXN8PRTtHN1mTNbvhSmHKdU3fRz947ms5jFAy7M754ZVWEW4GeFcgJpN17/ZGx/jQYOtPcCmP
jIUD66ZweumNm7EO8md3EBw058F0gK4BvNubdaqjV4WM8hIGeD6jyalfCMWVNxPa7GVJJuvG6bOn
eUq9oyYcET66WHIxa9UudNElGzFxhMVgdZeyz2r2Pxo/wSFH+L0PV7E8mtGh5onz23c8FhG+a6nW
kVQBe2d+v0zN26RX6iHRSr1Sgjy/45JdXsKmAVWalH5zB4ymeVm1qHGvOW0DqmsFC5sAmQXiNnd6
2S6mL198e22mDapt4hON9st76XbC7EHf42twsYDjzOy9/FS5QDSJXU47fn3gjQVmqd2ABWDroM3S
9NYlr6ufBBdm2hlKSQ+cJedPTKr/EqAnfGKvRLhGTiVvv7nSUvMfhA4eofLob0DJ853mm7kp+8mP
Rwj925zoe9yUGt2Zlg37NCTzuhNR7d4zy/MgSLbUaGDYbusJJz5gvcPgkWKXXKUyWuw7azDRlg6k
+d61U5vch3rAUXCxKpe2Ne9QBap9b4fRJYbfQMlW2j+piBK7MJV+rCjVoqKquwd4PMBEpFkAJDQH
0CEY0Pmc9kGUJNlxWDi8neipBKnGyhb4l7BY2Rg6urWcHQKwkgB72z52MJ5t86558ebsHuvz+7ow
lkPFfNR5+aHLYclGWX7TD/g5K5NGN0FNHrVnqYgtUsT4C6K4jubpHawhuR4fXGQIdjAVb9fR/4VZ
PIO9Bolfo9nuwT/X564Kg+ug0WFKB3raUlm/t0ARbkyUF1tn7QzWevvetAF1LWMubrkLIMLNkl6k
Pdvp/MLVR4VtFnDITaePDBCGkydoZYLvstxbLQPCOE/AE8qiPy9wpGCYMI3xevMpw7m3wWcw3HX9
zF2Y6eCCgn6yXXLj0JJPVWCsbbGYYTvLxD1MqITsLP3XYIHq16IqE4aoShTMDgy0FOXOV+D2p8HY
sUfbxIF8ZbKRc//eNFnwJbJt8+AlY3uYvRJbLLovUz06JoIWdJ9noPOMTvpjlAU/a03N3t2ar0/V
IJ6rtvmWZvajojcWx2uZxkw27jmpMJocuGm6Zfpml9bL2JT+h5azOYv21YsJzsU7gBb2P9f9iMIZ
uSNYxDy0HwM6VI5epx5Zl1aIYoO+bfM0isOhmA9TGFSYtBIuIpIKOwxd6fcE99ph7Tl/bjBZpNxv
RcRJPOva9qlqAGWiC+shP6gWG/52Zg/+UPObl4cu4slzkFD85XYcoa0w3xyf6nVMNzkL3ojnZsSj
DoPL5U4gj3GCGql+ZJQZPRB0GdPtqJb6cezlFAdQqpnA6nT+2ni0DsVpd22V6dHo3/CzZ08lr/BZ
1zJ8BFTXWAx3nXB6YuRIpL2bpvVmsiuZXhmkugFnveQpjmjpPjMl1q9s064u94x2L7wfOBCQzHPl
cXsz5gnKVN4AgHChNBSj9U3VtdVtCreNTo0ekF29XPQHGKM1M4KsLO+B3GmbEkqHSf1MUJHhSpEy
QstsK71r/YDZZRG5Z2y6MmXGNlkcSghr0uhiKg93tAU73w7W5vPYQbZPxEjBAJupYEfiKqox72rq
SWhqTD9ptwXm1g3uwICOa/TCjWp/p/ytfkBMFV8sqnF+6LTJD0NUJi8mFdGHyWWsn6C26Q3Og+42
q6uCoAN4uS+hMy+vXgdSdmkJGG98uxK8E9WeB5kHtPsAF9dw2cMtjtQcI5GKeCZOVfXUYYD57iZU
IK2LWm7bJjUFp88BOxqJd7h+XVLdrJaBfGINQ34rKc+6X4TUZzMtEUh4KuIA9WPQ6xQaNps1pH46
aj4tUWFOI1E8akvM8O7oWcZKVdQNAVredSPde3iPwxP7pH6XBaqPJQ7gXem2oI3Ddf7OcVCeqWfL
z57olod1QC9mEIC2yAhWHKEeN89laKbz0EUkw42d33hIupt2qAEv22F7ZM4b4d1JixO/jPg6eoHE
FlJZzqOtgoLqBLPe1lka7cQyJ7ChAjj9tPxCJ+aZu/WDEJj6ZPIHMIDMTZaR8AHDpmk7rb5zmcu1
384eNHtRd+tjas3LDeC/5GgYDD2Deq6/kKNiNU0SMnSGuptgXqKto2wvlmtpdj4hX/p0wmk745iI
W9+1FmYE63TbWnN97ZBUITTfGk8BnV4Trh23iy7uyMCbvvNU0G3pV0caReVzPWf5pbXl+lUWY3mZ
J2IcG+YV7bVAECBqrnLrMRXQaUum4+clr/4vdeex5Lh2deknggLeTHoAAqAnM5k+J4isNPAeB+7p
/4911aFbqRtV0d2jHkgh6aqKJMw5Z++91rf6Td/N07ky0tZXqbDfBiXtX8pw1jjOYRfQ6VKIKx5b
D0IOLSelENHF6fTp1C8jjfi0WLAidYgoUHVgyapiMhArtVq+lBxrbQsvkF2llQGYT+V5YSpBC61F
ENdW8wlRiXn39zLu32V097Nye6/quU0iTEu//tf/9f+bydz8bbXov4u3j6r9e7l4/QP/Lhct418K
XYMrrwDFCYRByt5/l4uO8q+rFgBlM1oLBuXXf/TvclH5l24wsUf9AeGIGvM69f7fk0/jX7JyNSxT
2cE7kxmp/t9PPg3msZSy/BujDZlBrMwH/dLVgAU8N2lneeG10azNMGRAqy5r/LfFHxooP2eb/6lM
r58FJoLuiWqhtafY/TZl1Rd1rGLA8p5aNWIPd9PYqVdBdJFWC/aE5rDEiNCckTOzUpASalpfCMle
qgY4YWqO9w6FIAs8cQThSMMyFsghnXTeOVr3CkkPCwGgf9BKcGvBGd/GtsaC5agss7Iapi6+hM+U
0KHL33oDf+wL/fxVKDngKSJ4+Dly/fUKJqHJ4dyZEQONMtTQ2Zl8yKEwJlMiz6hrpf7T6Oz4D2Hw
v06s+VRb5gOvoArYY5CUvpFFqmhkisli75HElgVQwIjzaDXVZyZo+7//gd86CshGUNSBAWCZw+8L
gONbR4FeqxxPreAXUt4EFGzCl0gy3XRDYR5m9g8vsiZ9M+mdeEpyxr4cI2uqIAfOf4q++w/P0a+N
OL4O03rF5Mc7qqkZpqH+esFHNUvEpBJbApdaYXPsBk/GXvbSJG21E4w6zgj1suD3F+Hbhzo0dUwe
W9oqGkQGOiu/fiiK+SWFzAXVxhzNT4qq/lDBWvLMeAZ1OqU2Rr78j3f5+6X/62NNmk1ohlggvt9m
q59HWxCn65PDQ42P+tIXpmLvEWo1GzGDdU6N4WtIQTWCjI8CR1KldedAulfhff4JCvEPFwH6yvVp
uIJ+rpqLXxYLgppprmoZBBbE3WuUr2LVdfZHTADyNlywfSIt/v1lv5oq/rZkXH8/CxQ9NTAbIFm+
f2Iv6ZT1Tqp4ILXAxyPWDhbRkXjmOFt9aKUfiN6HH6JzyCZrF/nx95/+7SX769NVPhaSx1Wi8u0l
y+GoEk0LPofpjJW7NafcLeTBUPXb0p7iP/zWf7i6iO6xsQCqY6VUvn2ajBM2NYra8kgYWM4tIQmH
AiJsjTNrUaviB6b/Pz3V//R80TS3ecVNpC/qd4IhqGLApwV3VJKV5JPBhbIrjDLdSVTS7yUz4s3g
FM1ejEO7bUc131sqj2Az1C2T6sj8A1JI0f/hiv/yfb69ZjmhOdBZTRk6P3popTxUFYxmTRrZkCZc
9Hg82q4jYlG9S0p1J0QLh5+JtHOuk205P5ZizZG2ruVTYZeMCuNtOlfd1V7y3OODSdrJLztak7w9
BB/5ICm/9EnHR/g25XfIxsHLEyZN6KW86VBOVHLld0QYVWHxbibgB0oSdJxonWj3pRwHQARXA1CB
lW4VGykevCga0Js0VHqQDNp8yyAYPkJ3YRJPbpBYNxm5B0q3R6L/Hstkm7Tx/JjVpPol/TZmuEti
BKF2gJbPSOY/pimeVp2MUTDVe4NrErariqof9ywKh2jmjGzvM/4HL46/CkKXUNtQQyRrwoPPvFhr
oPM7fC9b+eonbJS1nt+mGF9LSfjpxDjZIk9uKILEkgOgCX4fPwkpdA3lHlnNiqwDr2QgLxgALiV5
qEA7u6XzCGg48/yuiio7tDmTvFry0eZfMPqer/FCgxyu5gmoIDE/+4qhq9qSZ8zz7DbYQjFurpDl
eENWbQjEWieL8GmF2u5M/d9G7eOoKTdmGL7SFCqnBy36BBDjtnN0KzLtbPTyk8T/gR/2QvlKohhh
1VUmXoSmBLkgU9iMYo/t9/L7lUCRr2vbt5UImiybD2uRQefrulL9bfyjx2U1Jqjvva6p1o3qbMq4
+Jg7db+I0vSMenDVSPpIVZkoFcNVnHjdg6lPYt1FoY379zXSscOQdG81CWT4cqVzA8bhgnxhH1Zx
gP66BzevhcHI459cod1MzkkQSx1qOS/FYYLg0qviQzgdaFIUzRDUluW3zd7Wj6ZF9Ovw2s5FoMnN
XkLAourJNffDN0lurh/DaVPhPY3qbjvUGePnLBiEE8DT+kqnnbqoD1FEdGFiw38IjWptzVntYzbG
DaG8Z0A83MkW94jx36OqOTGk9KrqJW6jraAYas3Uowu5ShtOPbY4Z12Dw0g/YIIJZiG5reUQNqm0
R60m0GCZwsNCw82KxTrVK5+XHvFJik1l8uy/INVgHlLzg1N1DAabmK3xSUyhjwK/WNVxuSmj6mhO
U+ViGsMUHt4kQAMbOf+UnHozpdL69zf/10XpKjG9nn0498B1RNaofVuYyZitcGjljkepRXoq4P1L
en195PSPnEXt5xjx23OGo5EDPhphpkHfn7OUKafgyba5VfD7i0bpvITUdNesR87H5bGXsm3Sy55N
Zhs+5mcUOe9jaN2FWvrQ4r/yabGcMbQCc8ZmbI2cQem23KoFLbARD66r4rWIybxRSv0+HshMkW0g
D11xi6FsveTjWmiM3uFUX7Bsu528bIjYuzjWisXMn5v7mtG+VrGW9uj9dbdpPTpX3jyRfGPCq0B4
kzKXLux9jQVCIcbU0put1exiTVuHBslEYX6HUu+SNp+adc6HxE3TTc3SW7KJZ/lNawVauCPd2jX6
28V80jNl1Wf1XTKbz1XxhVN+27E1hnbLC5NsZqM49op0LBgsRdfCP2ONKWZWLtKkiFZi7nZtN6/w
q7uW2XmE13i85DdmSTbyQpqUClyfac0OB/9KnsITnCTP0pC5Ox3P+nhU9X4th8LPl+RJiuZntSQi
OkPU05UBOZCkhPeXhO1xjggaIBbynb+I766Mt7nIL3ofTgHiIdkdHeUHuQKHLo8ZomR3Tk9fD/n0
xRYmWUQQC9MkWVYlAjqCNaI7ac4eTYJ7003vZBIRKMtX3EuvmfGhjMzanhzwPdAFD5XQvKU/9BCA
sHnvot4g/oF3kql7AkLGlNMbI2teObIFCwFsszHvVAKI23BbTXi5zwbXUnuwy/4Eal94Y1Ir5CU8
qqGfSo8pg41RtXwtNJ8A+1XuJMhz1qb+eSm7FUMhF9WDO1xDYhuMiIaFSg1CfpsO9GHTjcIS04Xd
JiESg+jlAsVIKQWRLh5bclR17TBHkz/H+X2CvqWT/d44L450mmVjFSvztrOZYl7BOXlH2YFzNn/L
SoI08pYwVs4ot3F7XKwvNb8PlXhNG3Btwhg1+BOmjWKT/LdICHeBEcHo/jQmzXNJvk1TM/w0Txwm
SX9JyTBdoi9GT34v86WlB0PgRaptnIP5pnbaVVTDd7CdTQx2ZyBVy0rhRjHtBwpIdzJnSiHtlOWJ
ymkddh9p8cw1cxtpDBTltWyMQG0YBtTqxaAhLGblmE+mF9dOYKCni2zBef7eUBgdqKQuKIzCELmQ
Ihk5F4YG3oTWJ8rlfaoYPpSTm65BMqeEB4OwAby5dKSIxo2zLeEzNx0PxCIdB8S6wnqRzI9EYAq1
B380QQU4bm+iyBNMAFUCTMmZGSNjJPiNBvryUuSCDJ37dj52rDUopeFpMPjCDDMaNLitCULwyUC1
t5ScSAfGO7pY1z2eMzO6c2gMjsQm5M5yMgFeaKBtRuutQOkS53h3cwCHcGWm6WNRsqdIjuG7GCwe
pkdy2kkjS8mOiW6feZAmzRdtu6nl6BLKBrcGrD4BJZG7WMaa4/fODItnPJCnsAC8lkr+IGDaz4lH
Hx63oUTBT6K8ptAAl9T6U0+7jZ6Sn4hm1R9nnIO5gz2wI0FbF6c0Nj8ZqR0mrkM6H42h2xg9UWca
BCpF9uqiXdcjMwEaonFnnnkhP/Mm3JpTREavwxuNA2zV1cbrWCP/Ck3pUHJvU+UazUUEsiXuyDsi
7MKY7uckDnAOArWzHocGbRebl70U+25pYg+tKrQpkwkTZqk/FO/wBv9+bjHR7FC8ADIESYjMgC7F
r+cWbSEGyMoxOzVtk+UMEQFKszpHmenCYmvLbUI46iGq7cJLl1GwmLM41Hpu31Cb9cA9e+O1kozi
aVCSYm8ikXyrrYkIQZIQqMDDjlNCV/hpvRQvldL1gEkEyAgeQYOgmIZxIYHwVxBtlsk+tk7aSjIU
iRUs6HiDz6fb9bM8YSaVW0+RFPU+l+uZlwJ+DEEteW5ClbCxMLojxPEbWIXVXSkZYbrBm6owfkym
DVNVi2iHvP1kAcUEgsyINvDvzwDfFFDGtRbEKcphAEwE9qirF+Hv5z/mvtOY5TTKmFAM5wii1Ea7
TvJIwCWwrlmaNaAo5lNMiYnLtI0N8kcryI0eoFTk0H8l1sU8o7HtvV7o+h8EWj8bAd+PDcxeDZnq
0UL18e02T7SJEmtIKc0jWexF1+kB6xCS9Kilo1uGJfqPAoJY1RM+gFvIsxYs42E/fMaIxI/zkpuB
ZUjWNkqygqWS3PNlUcU6G/NFY5grxjvcrMsfCr5/KO+d/3xraJe/XtTamvu2x3vthSBwdv1gtKiR
m35+G9D9c3BBcLVNyYIhm4sREWV3m0h/qPH/+yvYWD50jCfUzzrF/q9fIcYwkOWjbZLkKOpzl+k9
z2tERnKkyztkNvmt0mj5s5RO3Rp8Qf1/FNHA6wlKAhT6tQMLwlf+3mJw8hoaM/pm+q/O4vW9bF/g
5lR7hjTEwihfMsggUl4Qkf/+ef61nPn5uVcqtYluk94SvIJff3YhhboeVZLp5YlqnxhIDa9X3Y0r
IobOS2fru3pBBTQsxvj8//TJ31taJN6S9CtoOSyzXW1NVWI0tpjKbpCcZm32NDupHcb4XbOS7OkP
H319nv7zlvz81QbZENjhlKuE67sxjQg0Jho2C5GzMMEyE1+q73ONC02Wb26ZO0MNN2W/bDFhnMHg
38BF8LvCuZm7H0ncuPLcnydcAcBs+I7NClLeUbNCr5Vtvw+VdRhX67A9aaIExrAL4zDAg7CwlE2Q
Qylf10vIpAzeGfhfDzrfUzfogZN0gWZIe7Q7vqTMjJQ/0uS2kmijJuoJLNLWSU0XDsppDlkUOf8s
SndQuhHEQrofUXKlJeot7cuIAVb1zh6ny3oUOqlagOrMj7Rqrqoa5NBZwkG2d+FFIsBfIzU/yM3B
JDSNKIJd1oqDlVivJplacqM8JaqzAzDvLmRu9cL6awz0l17vH5rmP5tZv7kT3/upmqCNPEcFzz0M
oM4tdG3akCuo7mRLbj5MLXLWxiQNntGylML06HzajdnD75+Hb4Xd9eWz0HTSTabUQrF3fUn+VtNn
VmGWqUQTPdOkZkXh1V6jalUaq+Rp/P6j/uEHQxcysNFjMsPEbF2/y98+ywQmqg3KNdqakf9NyoSV
8hyWnLpqBrVNN2NZ6txt7Yu+VDftbCCX6soxcwCNv/8m143qlyuvA0ZHnEjsBI1lINe/fpEq59mI
6HV6TEq0IwKM/rHLie8e7Ko4KiTR/mGlYR71Xx+oQuGhgoaDTijLt6uck24dchBWOYeOqp/3NWFU
qpwFRG2Fn13aEucWlnJ2hMarrsNIpNJKlrJB942uqJ7l3jejY2shvRHFclENJqZT67dgB/90YfDg
/tdXRc9kMVUD1i7T5L566v52k3oylfCdiMifMNFvDQ3BHIF6fQZWkQiOOyxtyweHdXtdTWnK+Lw2
zhi0EYkwayW3S07GnOlqvgz3hM8QhtuA0Wmplp3ysSBfcF4Nddg9da2a+qZU5x+2aPCMx+LKZ2GT
4tTaToUTYrAA2Up5pWk/zD7K7slXC98ToljXVKbqxW6s5SEtI2gtVZiUq4kIv8x1Kh6sZI7Gpywq
kp0mrO6JVrISjCg/0RQpY/Uu1SNpyCLRdUxFjYYqpO9bVrZ+jGLMRgpTZgsi753t1IzYDHa+D32q
YUsMkbLsicwGo5CO4YkcUAUiMoy7udPSN2gz+oOaGvOlB9K5n3UbombatM5l1vTswZSv8fWRJq9r
3SRUKkmmp6rJ9MNMgOG5U/R6LcIYTifmma9mJs0yDLkArlxynVcOKLtzDxTjOa6L8tiyih9GbFNA
HpU0AFBf3/bg5pEbkFoG7aQDnpSSyHHbJ1NJojn24INSjtYYLHy6vKKCte+iaiIGlyQ1nFOTLH80
Ob6cvW4g1JpICggi0uVuQ7VrATXF4kdnGMVBJzxkW5eFdbSkrNlXEnUzxhre0NoCNTpqseHx+xPN
M2uCGW+lUe1QJzhK2W+tuEGGIFS9q7NjKVpl8eDIdOVIv0EJp5dMg/4BlmKeeqAjaqiZb0ykIu1Z
jQxFd3zOjTRpi8QJx22pxU28KpRK+ogrmahISAxC8TRERu+OIupXmdDkwQX9NJLCV5vGZy+IsWsH
U09xRRnhqSJx91Ejr4QOtH1NZcp6nefQGcjy47nx1LaKgl7ulH2I/shv8zHb5ABrNlBE1KNU1NJu
Maxum3Na8GNVj4icaGNSBtrs3tTV7k2JkQ7VndRyhGqTtdGIYjPMWuSHVAW7EOzdrTPUljs0Vvsc
ClXZo1q+Jo1JXRgYaGGvWkl8Q/O7Dmln3k4AC14NoMurgswhldQ+fPOMilEMTYnDzxRJZr0ItVOC
yBrs/WRF1c5sJCxIDSda8hfISi7VXF2nmd1thD71AaPaKyyDIOuaEzXj5voq0uFIhIemeMUxX62x
MUaQvPqZ0CC1zNwEIV6C64gtFbEzwXvTAtk7mXOPrd/E2FaIe9KNR3xSXI48S8JHEL4q4KdKW7X1
2B6Ip6NJGrdiuRejU/+ArWvDvbJ0rCAzR5YM0ao272cR8YDLNZ4XiJB0dYkTsjfNaKRBNqvFhawy
nDGiViy3hwPyIA+K9tzOnX1oMrv+0WVWyNSol3A2En1o7Resl/ekbXSIXiv0OIKoO5DPpnjQOIsc
rFa1dojs5EuFh+SCfQitFF7o+WYsIVkbS2Od4hiw5SrX7elO50YfiqHJDijJcFmaCg+wfu1/yebQ
39XISs+5ilbGiuntJnEJW7OOM3NwRVh3P6Hk0uvQqvl5uH66Odg5mZFDD9QFAnMY4QiMk0nZ6IWk
P41Iu14YnAzHUpJnwy17BizqKEbi5MzipR1gFbqNZozDATy5uZdDxF3c2mFNDk4MiDmKg7wqsD8R
/kzlLcp8P1qSMkFcCGnbd5gaMw5FYXXJMpQwrmNM8gsqc+0Qy3Z5iAvJuM/DNNqOlVR+4AilSHFs
bTmAri8uVVekj2FWCi8qbfSKEJuJtrXqpvyB/xOtK+gvK2gXRqTNgj1XTmTjUGkJbZY+jgzETkty
Pxozew5smSPyie6m1Xtlh0CIJnknD8MjLWlpCxFU3TeZOWPeChfwW/BjjB0kNMgjVjmdraYSt1RJ
zrhyUPBs8EhWj2ZZn0O7LqhBjd7ThdNeusJGP4rUomRjzaOAKHXb2Nd5bxarAtPw0WgmhSxZpyGL
Nxrhv3JKyb6UXmhB35YiGAe1aCAgNVZgEJSpe3E2gFYKMbP7cpzW+xl0Y4yKVE1vo7E02dS0RYc6
JPePGv9xBkc3Krs6bZfHXuGbYzzLGZPQDBppyM3hqQwn9MRNaZBOa6kLc99wmQ40xbHeKvqgRCvo
vBL93dCgaWCmkFq4U3eyVDY39jT25yaul8dOm3EnVR2mvIpYmhthxwDMgabCOuWSUGxECuAdnK3V
KhLX2PpEyY6yRGjqYkfNNkUAxx6vW6s2EfE6y+uWbo9jd7RpdBswFM7lzCmNw9An9jrpFOsW3Xa7
yxqlxGWrG35ihObHEofDxbJZUIehdnaOTOSQvKjZQ2xW9UNGNNVZyabGD3sUV6PaT0+82ozqUiJp
hZbp2EFte6sKYNck1OjPRosqFHeE5BFWUJ5GPQl5ZxT92miL1Eeb37NSe5Mr07a1/kr4UOzBNqGc
jutE0Gaf6B3CJ1P8acQQ0tG1ghhtFvY5AoQ6NuWNLku+gmZeVhMapZcBO0DHoGB0NpTRgZ2W+9jg
r2CF79mlstfrgI7OjQdkk+2OYHnQ5OJYV+cFM2vZX6w0kOtHNYOeKx209Hw1ZugHIO30POX8XpX9
brqhGyjPH1lzN6H1T7ySGOBoVzMAIsZ+FUkbHbSt9hB1nw3idbpM0XwOxY2e76TyYoayaykHQ+k9
jHwrfPkumDVl+cyMd9LEG2ubxj84Pa7GbtqKRl11puwrZu3lEVMls3uKdE4U5xHfHO2cNRhY1EW1
q06bsqARzLbvlY4FzoSV6jR22i2B30i5celp+S2RTquYSWcin7LoNQs1jwfbs4p+lQN01ftrjDyK
pWLVlaso3XWkK1Sl6skT9gLFt/WExUtZqSqTjrblcj6r+UPOkDa/TsH1zejgAjS4AQDXMlb7ScBL
5aqM0vvCsdqtlc+YqHk210+AZYAb2Mnm0I/U2xGDaXbPcj5wpOOvs30NSqwlGdhEKPTHYY926Ca5
grryiMb8cx2bQZaJo9a3x6m0rnRfFwEhAARfEKHNPJMl6yiP2V1hJ15sLq7KvWnl4mkO55Wq5EjA
5X3RticoPhcH3UI/drcpndIlHM+aNO2zLmTPx/HZcaU5wIOkPtRk8GXFa5F090XRPqW24w56udav
LPHwsU2xNM5Te4hwf07xV740xInDwOSQZ03pWpZPKtbHJdPuckesnZRqFqTstFSeobc+4qS1Kqse
WNmgLn6k7U1UPCqcF3IAPKX4wenUt80PkUVHg1G/waG+H7GuzJ96djPL57hiGIS71mpMBgLtDguC
m+IliEdmN4q5JQW8p3twiqp8nTdsKWUXFHl2G3e92zflyUzje6WISKjmPdOS5mYmDhrC30lG0Up5
u0hFUCJTx/dDcJK0nnJjPOrsSnmk+XqXvcdNERAiFkRpum25Ykj63ZAcbZWlMHFuFKfDs0EXWmmY
BTxb9W1XOmuZ0YJBK9quDBd2hJ/KpExkjC5b67QIYBuT7ZqGtu+ZjtT1m0PdkRHMfvVoUi3jEz5X
crTKkuGGr+xKzVOSfljyx5Tka7q2XIAmGLH5LlN+M8CQJpx7zVAXY2R91q7DgQ6+mBqfY71FxC7p
62Sqj0ULiyAaqOo7aJ6ZqwF7THLhauAeteiBxsRtDyYggpImy7Nr2sNmlO5AlbpYslacARhDRn5X
3nN2YuqAPLvCpdNvLHmdE1BM2MGmCmF3oV3VxiugT+eaO54VKlzkXRZ/Lsqpd6oN+LUk/hLJo2Xt
iI53BTdO3dfpIYqAXGXPxUw5/KCNYdCZvlOy+r0kvR5UzBrQpLEZMgtlX7AJ4XZ7WfDSzAdLkoO8
bJmoqPe9BWVZcdxo2qtwGqSBSxw2PrkrgC+mVXtdLWTSLJpHZ7xVebTiNF8VWupH7W0zAN97nBLL
yw3Hd0zLBUjojXp+iFVl07SqW2TdSkW2H+Z6MHLmp9Dwu6HF9Us0+1wgz3NkCHbqZAe1ifXdIXu+
u4na0sv5IqnySe6CaSVeVeeU06jQr657fClz/gXAxLXlPcEein1L7g5OlxKcJE/rBwzCULwZWmBW
xzHaAwZ0FRxpaQFhHh136odqwo+OPBlxPxHK7FyO+mwXkLvY/PGbMBEOJuuG4+tGFM+D5ivhLpwe
mdH6Snk7Ja/k1ZfZwKOWeEXjJ+K5nMh8qQZ3TM+Ns8+cTcR6QE2eGXuQ6aQHe3aanCv7nJr3cAYP
jXyR85eKkbMc76PybmaTj0bwjn22jqhfMwv5Np7FxVJ9DXmCFPY+2cZuy/pbKex1Bj8Ehr7NNMpS
Cz9xep5BoLrUPGJwzfSlhJjpSPyL+Z9aYCuITnle7WnrM/yuVwVGFou8dAIWgExZqzC5s+L7KL9Y
yiWXaZnR6mgQj2Skssn+hBAkRKFeOSdLepTgnphKu4+V+xHGoFTKnGA+Ru2ziNBtdxxiFlaQ/l6R
sU4RKTB8tcXBYnLeVhj/ySetnXthJHtmza6lAQR5DFURpM5R1qSdHgFaJ8p+LMDsxmpQLPaqj7Qt
KJWNjq7DaW8JzPVN8Iy6QFOSGL4q2b4TYcPYT46xDektTPl9Lj5FOvpKktwVCTxQ2jA14/auXHcR
8Sujw/V9Bx+zmsaZUCUZucq46qaPuB6pvN6WlvU8PujqSWY+Os7vhbyJQiIhOGDCIHJLpnRCfluo
xGqWiEq2wFo6K/gAvm485K3hOrq9KpxsraGCstXYlewbfCdepCig3tV1WWrrwnTQsKiuXek3RbfT
QBRnSBOZvgjuNRMj6B2fk4Oi4lkebVQnhGWqZKSQKbRofmh/Ja3kVtVDXz/r9ucY/oAruqIOd5UM
ExIJfvNbM9kPg/IaE54+yrRfr/dR2yQptovingATLc7RasyeQdN2IGZCASFVU1UkUJVCSorxQ5hf
1zk3XU81fJsKHhfrgiWxDp9p06xmiwlwUdwKwYNoRWc1n308TKx1hiuR98MpeBcnj6n9o9WI+xHq
CmfhSkFUJGR9pQxEMnBFWXICiWvGvJLVNQSR9BUlRjBI93GBRprzky596NVrmF6K4TaDh1ZIpstx
5ho64euL5MnKEpTtB7reNFbWDPc9RdtIqGyZaKbTQ98v656ixewW4o1MpCj7IaeyswKBdq5yWKqM
d9l61ZMDUYRuR2755ER+pnAs4uvEKzEd1VL1OSutF/nFMt5tsmOE48B/IQCMZSmJMf+JS748Sh1j
d1AIHhSQGjCPiTyFSuZ6NiFOgq5a1FxSyMykbJi31+oLD+muMW8KiUBUU7riar0lus+70gOXdWqW
wUtrYmC0ykOf8qCRgQ4KGPLSi9V9tnlzSyIuqgGyPqR2u3BCKZytSeJ6rSP5iw4xNRTSTFpaef+j
ViMGleMmTS9OHq1AEAWZYj1N+Wtk2F653BlCPQ9Oj5GG0xMdjnRwAvhAbmiifFIX32EgjXprVzJj
KpZjRHCFPj6K5kw1EqDZ92s4lfVH2WhPcdU+z/VWcOlLo18tHS6VrjhCkPAq6TDFdxOK+ALuxHyv
VdCT9wWIFGdhuGqVTOCx1JBE0ivpPkqGY5TciSsIVVjOwXDejXDyJn0JROgQ3EQj+lYCJGRUyzZO
b9puq0fww6n4clV+hHR9GvoqqAyFwK3qRpkIGzKthzHVXQUmqlaELugNjvFw1NopUGYMiEVL3n0Y
5HEEZRiZydzfUlgHEUPiMelhNOm+g+oiS5rXyZiCRMYcN8jJI2iod6V5wgMDj9kN+/ep3I3lh4Xc
eLQlT1cTnsfBelWQRVXjW+H0O/Ada3qKbr2Y2HD7bboo+2o0ONAn4VqABKM7sJFM80DL3R2xvju5
5TXJgB6hX3a0pXZNPGyd6AbWd2Bk9kEzqpWaVKdrcAsHbw7Y9j06xnVuphviMXcagLFcn7djISOC
mAOpqzaycrC6gX8cryx7cJGwugZ66TxGKqcvXs5W2bU/mizk7mabSDvSrfcH+dQu3KOMt5ooFxkR
rMVqigR412BVDgcOaMqyMWJi5I1DPtPt4rBb6Zx6M2efF5eIVlnl7IiXugaMsGPCtGBLRramiChI
Idm6FdvQSIiUu4iXvv4wJeoSB4gPcis5W4Uo+3qVaiVqTXBP+oZEDzdRbyTlvevXyBWCBS/bPDRB
OZusuRPLD4xbRoXoUFc6G7qKFSHTrDUiTHCqIG0qmDHUAC2A8Moc/MRK1hK5e7PCjizEmc3vVBg1
RgZ8/Q5/TjW3vT541L4HYY1PerTcNHjaUQQpB3meHmflE22Os8p08M1OLY6W3ZxoY64s81XLeQMK
tpDBBgocfYhqXIPkvQw2YRN4zrRJBHX6ZOa2sYrGFJ0rO2DSd29FV/euNkufC2UinlsvbK2HoSCl
D8Rr7uI9JU7Fsp+iKr6Xlo8WrtSMXrI/k422HnvLV8P3opUfVGWw3byoSEfSQ4Xwr/ANH49xtkuT
e9lY0wbnxFcqIfoBqtR3L5LOWNt8z6kH0RTkK4yeBscx+VB0zjqvrNs6B7jUZYjbtG0m741rWVU7
NzGPaDjxM9re6Fykwfu5TO7paa6dTgFqZtGkylHFm1UwtumKIcyLUWo/xlLhm9EK6nqQ62l0U8TG
zlEyeSMpr5ph3UicI3CYbjtzCuS2T/yRBkwTLzcZqp4cxnEVOe6cpCCo6104pM9mnbzoPYc29NGL
g7wD67k3sxMqsJndKMEzjvqtSTad0D6SHmlaEvU8XgtqbOHHy3g0agkxz/KRcGwyemdXdhVTywRd
76tpTTxE5gaaA6ku4UmfmmOLVGAcb7pSu00lsqe0w8SC1+6naaSxSj0F3sq0CzLRzFN/jZkufLX5
QFQF/31YqVXn6siuUsPeyOMbjHa/5Ky4sHCzqdySbEd3/6yXDSmMbM9QAuhhbptIfBRhvZkpkdSp
3adhckwac1Pn8c6e7YMzVS2n+L4mmEZw/hhEsmqrBb3RaG7/h6Pz2G4UicLwE3EOOWwFQijblpO0
4Ti0yTkU8PTzMbsJbrctiap7/5hTgcXA4tPVADgkj5hwsTnlgHeWtHa3LH5rKVfHViIf8Vl7qmIt
3lm2OJWpteec2ajGuC31+UhfDQbuyPyM5TLoe1juzWQlIDVl3POhLspvmYzUm1bgYa00/dAAzNWb
qm0a8g+jmRmrvZJrUf1SeqBhyXa+kIWml2Wu8l8KGEnVshEpSwW0hZn1v5UhceWSHNuZtCypNNLT
BFCLN7U0NR/FM49ZoemAmZwGsjYPOEbXAKcijt+GMX3joR7/TdQsE7VOa8QpIoCd7oYUAU9EAMiQ
SQQIZTVNXFhrevSR1lcTqu+D2fhWXVzDWfbDQeEpcUJG13GW9lLN4KLlI+rTeOUCYPgvs56X/Opp
e4vMUbt2VFkeldomjcdpnlS6DzZRqjuuUla3WAcc4nFpEL8klzYK75mj8nDrMtR81Kb9plCsr5H4
I8CJ1JVsHANSBhRD9ea01WaLsq0i1k+aaoWuqZevc1NuhU6VJaUbx7g0S5/js3yZUZGQ+jShJBPX
zLSPHWbsLe2Gyzexw2BLUXZIRuvdHEuelqiGzS/t8ZZHjvZGpKTlqvHQuWEzOm6XctVSWrFJgEfo
BuxOSZ7PuwGpKJlD08m0h5s2tY+yWH67ZTTdJcXTjx04SqtrYmHxTfvmWV+GGYyNnkBnkTHSx3rk
1ma6n/O48Bog18/VerKhqqHatJTt8WwjtsErz8bn1KaP/pKEJRYNMot1z6b4hHiUKQjNxU+V1jyK
qWXXmzHvyfn40hgxiWVkJ1LSUejmh8BsX8zxdkr1fZuqd0XLbb8gEJzVlFy/XrP3uRO+mWUnBzWr
vFTm/0YaQIAOYVdaMvFd2ZzfBkk1tjENZd60Fhm13XE0E44uZWsN1qW26ydZJ5FyrqWEeDTa6mwy
azxnmpSdEMPiZX37m/UUSSZJO1JPX/z2jUx0B9HBqCxrj5DTtyKNrMBuUPxWjv5JeevJifliJ8kt
v46SZyu2zzlHUSIDxfRZdNQtiAUpyTWP/DqB7oq8TlBm+Wa36XSkM5Eui3ZU9wTg1FcJDbfbs2V6
Bokh3kKA51aQO3+EGgGhk9ouiNgEYS2I+KxRfgNrcfJD5M1osFIc9dUW5Fn2MxqcPLumg3JtJJ1R
/G/ksex/tGEptwbxglbOJjjl6S8OY/Il41nW3w0nXLNMkSPh3xcOMajVmDzaNXGeIUNXc49iVHsm
y7Wg2jYmRWP2lJHmOFKi038EeBmAGuSm3Sxh6+VJqSct0IXiPCsthn5234izpsxtYX8RvS9hiG+d
yNrm2CMAfjt7vHbtMnjEiqTkUY/lXSSO8YurAGfCUle+Cgwt+1Y7Kpya9JTN3sIVCMrV9/qpq2ye
39HUkqNNNq3hrpxh+hiNQocthxELJnvdqYWgPM1oLRZIUnC8VYroQYYdMxqFGcmadxpqDrNq4OTJ
bsRTCj7vZk+Eu8ODEGa3eRz+zFLHaG74RWbul2baThmXWkJ9l96WJxbbC82ZT5k5nGBOvmpRP1Hw
e5EmEohMWG8x0OepkeNSTT5v81+KpHEg1whgIPq088kAhaNcw1kDlApnvEf2EoxS/jHK0fph9Q21
2+rybwzVZBrxUS/wA9Hmt+8JANrEslr4JE8C2UaJQ+HJQrYkoSpmkRG5aZUH6m+eqqhgg9G2BhFo
pND4yjge7flPMSjSlJSnDIs3kUtgAGb/ng4GVaONOgekk/ykvfGVYAJSa6wnVQcI0KpHmKONPjF+
Jd29z/SvqR8OU5ddMBENX1ma5E8RnlcSYq1RZX0oRsIdYz9rp0+kWG277Syb7yYZ7cynu7eDFHD4
IBEPigurMlyEu0cqd/2EbEuAfQizpFJuc1dLbj2VP9WMdJ+MfqrSrMXN8Uv4djRcSwBPtOg9khmO
qUtTUNSysfWlvqXAD8DDqSMdOsc+L02LMTX7s9PWJ9lUJf8kOclE6N3AQSqfvEPTG0JGl9wwOdQB
qVCyDFsOi/xKhxnBrvW8a231YfWNJ2nWlnikHR24rGU2s1PMTznI344l6N0Iiztj1VNqW6TJZ+jX
rca+9Pq0a+d/aQuWtEr1SRM8lfQ66tV46ed4T/q16VkyKcBFp3hhCBOehYQJ8bnuZ+vWSOm1E4iH
1fphJyXzmpIa6L3DFlJF7r4kU25IN+rrGLdbdKO+4j1qwxInWDR6Vdjiqaq7YUOUxbT+oeVBRlCH
uj4BtcRB/VFmdRAPotrnRtZuw4LslSLVIKud7CqNJOVSB3GV7P/zmHRPtoGmoXpQS4Z6epeTDvzc
BLrXj5pDiKOrZu01DsXyrhUqdbxaLavQTsOWhX5f2do5DNGqUbDoRaMVhL0O252/0aLgF9NyFOqz
MjyHAGmaJL8IOhdxP28tdHggjkFj2TeZCkvQ6TKSgxInmrUMx6nkvsqVCHxHGtfpH/bGN4Ru3GKS
yLcZigJuPSQuZL6geYeq3trcp0uc3NAiY6oyFFQbWcRGKn3ZhNa8kX37TCDIS50g1HZ02kmVEFJm
8M2J0uVY25LLtLEyLjsxXHuperBScv4W+xhiuJweuNyR6AlWYtDPISWAq3jWyzeORlek1SUiPnkT
G4mzl9MwcHQaGikbvbZ1c0z0EVuYuXcme8fE+VwCM9JL6oliOiWydFhXKJyYLqWD3GJgKGl77UIH
4Kp676aECLfVRXXMW4iKXqUVvD5OBaEuTh0ekynfyF3vyzQudhNlufIUmJjzqEG4DyENJvXJwPdf
NpJbpLpn4INUcXanyYJJRfXI7fUFMXDmQ7azT05jpIXQQii3reyNMsOLDr9dvvXVsRgqhmCqKtF5
zemMnIbA1YrB3vao67Hle+psk+Ujb++9+upoQbPg6zg43NVi3kdCRRMSDMzFOjaN1iQRpkjdjhQu
pXDtFA6u/a7KGU4a4VyJhm26ZtXbyFFXOP90E1kjW56DidEWe9EhgmFDTVfow3mMterLTD6aQ8Xk
xdJPQ7uLhxdFJW36SJkaCvMTeQOYm+l2vjrgdXH72dj3dnkesWH0I/jXWGNX+ewcnCrtTmPIwFu7
IaFLbUYe1+dKfptYKGXRsWYbRNK2B4nXuu1wzM83Z3mlwIZwn9U8RZ4KA2L7pTuvhihJrAUeygwq
4HhYC+bVvNtmmGqKm6G9yRobXeg5wDP5zbAO5nBupr292h2bJyTrXiSSTa75XJrsnpMr6dhtCIJp
tZg5lSfqRqyfW/XtRoZTzj6IrOor4efagXRbFEDsOOlnmEle3v/mjAMaVL/cneskkEDjC3gHcpG4
S8pgXr4c+QmCZidNbNH7CEDOjg8m9J7+Vzl7Bwi9G/+sjnD3OigRyxBkRvy53zBP0oIMElJQzyBE
ua2BcuxLGo3rN/fsaJ+R3isIuJWAtMDMmLB4cyvxW9F5PNv3OP0eTUZ6uN48OxU5Jlr6MkuIAKxE
4w0wepOTmDxCtunEMQ8oJEqheAmiI6sYwGW6rQUPRsoa+onVWXeumnuLDwPHEem1BWZJ0CLQN3qA
l3VRKPMTlpnNmD1UypUpCNpSDul1K45N5x4BLK15SYx3TQoo46RIBOtSRGvna2e+axnFsPvafLfn
XbnwEWOMmWi31HnpsDA6YqMTH9oNyV8DpN/zuPfxXmSf5fy9cIiQfewazU5LD4Ozq8yvRDIPFBfw
GAQKFg1Ve4v142CCH8QyaT9PmeT4YMPApxmJgSl36jXWsq+0JUd+W5vFu9GcGXp8pZDdco3sGknl
tlJmZT/rNI4BZdNI6N77b4V62HkhgrrT3MJs8V+cwznbD/a77WjoTPxQviERcFNTPzjGvY5eNVL+
qEowqKapF/XSjeN2DZyr1B+5ooLLKoNUTne95Wpqs6E72lPRQHplP50xpEcMyxyqZQ5kXY3jmWi+
Q7+MpB2scGy315jQkT6e2WjIuBVBLuCOJ46OZqmOo94fdFGKfdE2NxU5iMGJ01TrQ97yyjwYnJxZ
28cUZNmwlWq2U2f2f+snFU0A1CjNjIQdnsMQqzKikSSmbNYh/J3BAyke04m/euxi6Ps5a5+KpjqQ
or0R+LhrbI1DPG95lLdIPrYUEXqdgcLC/l6hb6X7sDnF2+4cYaiw5UBUXwCSB90+qJxkGTOSajzl
BHphXOnlL2t6KKK8aRaFTYbqt6v0q412emL5Sjh7tNIGSnF3+HCiMHPzhPgmp98p9uzhqt6hDOS6
ttwi55OZvxndB4XeTzXHAi/ONUOGpdJAPxXIHuAXuhoeAicnESmwi7MbgiKHEvxPbjwN83eLl7Mi
8imm2UtJND+cIAin7hLXV8iMVhB2/mzkd5u66BIvWm6zQd0q8pIyDllC23A2kQiMJrESpQ9cQT4k
QZG5sqnVk9qzj7wLirxCe8M2upH0fdahatQ1fgwkvV80D7nNjDBTcCnKP90QSNndpCIY5qy88SQW
/bivCsxd88eQvfcmvVid5FJY20MlhcDdjXAt53uUvp31+YaTrj6k0vYNCWdT+iwgvifjzZq2OjIq
TUsx1D0UMqRi3KPQOY22mwDCe1ozZLIGO+tFJ/yvKf243TcDxcK5X1UREOZDKB9N3l5STtmQk4DY
K0osHOmBodoVymss/WrtX4siji55a3nOWazy0QzKCWBCbT0ayD0q8g5ENY6VfUDI4cnWrxHtWQ6h
+XcNdHoFBUoDia81u3aANnQuceLLzUsD4m1MPwmqlvajzK2tNMFHt7/hYh9b4FsDixFaGxayDSlt
ZQoQTmA3VEOmvIIAIwiMPYvzTol5CcLzmNueBfdas5ArBPSNQ/k0JxqYGWmlyJn14d7AMJiScSjl
o8IPFRovZgzrDsn7R5TfJi0CtfvIsudQucQ9IFb/bWPTB2QLF+epKMCsiigMClMcCpbsSu4+SaZ/
IkyGzTt0c8aDzVxg0qtUnjQrUDTzZtpCgbT1HVTwpPC9lHHqz1BAdi7txCyIopFQ7XPK39ryYmvv
cUfMfOuX49OYHAqFgr3m3i1vlvaSG+99/o18QY/Pynrq9o8pny5R9oMjaldUd5NQ/B73LV2WMsVW
JusNN7SgtqPfjRQB44cV05soEeoU8Y6EJF7Pq7PcuEncdrjUVNLhr3nViG9HZnqgtgSBwx61gjta
bswFTS4j70WnrsFbTYBRGcLikuEu0X8WjVR5Isw07Jy8JUtMkbJMred6M1dbI22x3aveOlPUHUJy
XK264FD/LeX3sX8qCKkfrgTmFVmQ0OTozG7dXkfL3srjY9HPVf1iLy8CnhckWIeAAnd30x+2O9e0
ibMNkVKpnExEmxgcPb23KAo887NpHUL2fINH5qi3eKjr8YnwKK+zZVeZLwwKSnrKrZ2t+NQ/umlx
rrPDZD6PKhKrJWOd8Yfs16rfGvlAuevaHFHW7XsxP3Jp8FX1GeDDhMXrGupGU28gc7MMf9cgVNki
bfLQhdKtbo/V4PBZUwmfCCpSHO11ieaq6tY0NR2mdPjqVBrMk/5jgT8otBPO343uXFuNRtcs9OLG
8eitpBW24sg7hkmxo4/QVqVtp61qDKL8GZhxcu4WQhgqS+YzkPrhkmxV83VVBCm7TkGWizGrYJDN
iZsQsjeDoBUxGOXYHeKCLAfjyU7Pk/nbdTm3quTGJXLLQWVDbBkRfh118iekSGO9R4XLdEvWZ7oZ
YvB5JXNN9Pl0CKKqe9G1d90CojJ9HFmo+jkGkgZSWNthh3WFHe96mVX5I3GifZqMGJCPFqRFWR+A
YbGMX8tppk+jYw9hBG0Oa0+AHNMcL3iQO6Iy0GZHJJzkIRH8l4zOCUa00SwDNZpcnUznJMfoF8OL
cFn2lw6U1XT2g4RF/iPM/cY+JfzxVn6sft9BfWvYrpYHc3hb8dO9ccKmLJnm9DvE/uhEQRzRbopn
WrlZFvFA7ghlriLtaZe7leGPRQgqVVvMbn5hn1UI9og6X13NoLinTdQEZtq4FipnHu1ArydAo5tk
smKGXiXjvao/h9xwizC8mq36mVXnRS62vaL5xAwejMT0ZXXbtw9yEeHRjKMx8l0kFI5GaAgUG8i+
ESZD7Y2L25doOtq2PGII8GO1C2KJ8SIfvtJiOjbdUu5KuRrcEjdYoeNSB2M1UBKaYEm5pu1lW/w2
IcqOOQ13eYzxn+wLgacNBXbo0JOU0pSsV3dREnRdCkFhJzDwNnUMyuyd7s0IY77AifdE8oahp7cF
U0XS/NjUOrnOtLwURYykIf5LdeUy0fvzjLxNCpbSPlFE/WIWwCcFBvoJQcCklr5s5uUqy6PjXaLY
1eTaql4EyU37ZDEDx2xdQ8mDhGcgrgq6VJx3MTsnUFe743wjtrMzSzyj/ZVS5h30AkfUhMO7Wnyq
mg4SakSIMshBsZsEfli8pSXZnnJxzHPCQBol9K1SyRnBnH9W2+1owqYQtz+3Oi9y11ySKg8AofYd
z0lS6R/4lF4IpnTnrnhyFEYzpz1DJ5NUQGB0h8iyqemCnTQu+KVm29LIFDas1yLhnFR51VG9oLFy
/mlddehlwVGzPPpMvCgjeaolErPF/l6wzvXQyjZPocYv4NRE5hQbY9wVJdf0tc/uRoF4s3ZT3gd6
gZB3LqjO1A35wLB/+z725+kwi9wjlXcnYtPTK/1LTgukTMm2N4+62rJsMrYQlAEJwpRHGYWjE5NM
qUeQ6qVnj6EHwJerfi7j7QH5Jok23kwwNKsHoXtdQMPFBFeWEfNDhbHU/3EzQtBI01OlYndoOf1h
Ke0HCvgRVR631kx6uWG5df3U4rOpdhMULq5AbSPRrBorW3Us3IYTmRyg5RR1D/SM8nxBj2LYX0bp
xtFf1xwK8Z70nKeXzjiTTFPFZ7HskWU22WsNxEkd1Qgi3DW7HIQJeUU7XPP+M+z8rF+JJh8UrKfR
Kmc+fyk5vqKXYQzU8J0w5qq4muFZ/i3Qqc3PQvURFAozSOxT1x1jBDQkRnQpQQge50tnPBOq6vKj
2fOGkSeCWUF0SiczuhCYvcU8AC6EhR/lz8RBiObYZft5fJHFd9NcIiJwap+l0PnJJS9B62+SAJEs
vzUJmVH2MmrPfGShTVX11SJ3gVEo48nsK09VvPrBfyIYZ8DIz+adPibxVmoHOd4Jc5exAZsNaa68
Z1QBG6+ts1eB0gZPY3ptP6Txpg1fWvEzxJel4huw6PTbJfX0WPHmP2G8Ks7bMu4WYk3X835QQaP2
Jqonx/lT9aCqglK7saIXBUuUX1jGtud6iO6deqmLf20HiHYvHVS+skTYNqKafRl+Dehv018sH7l+
m5/DPNzKCWJR8SQhVcxBO7+0cpeRzMGPNMrLxkDiaRClkEx/tG4jR0YUMNELZ2wStHWa9qKz2iqN
CtmpMD1uVY2repsK9C3o5uaSMu8fnZxyIz8rxgEPaph63TtiLGdCWfBVEX3Vk1PTByAnanWZ02CR
9kbOn2W/mriBN/S2kylxdAZaqCLSlXfspKTnRcg+yl9WKCHXntIGueTH41ZuPoiGIiwmBjcQLGaV
B80gZw/Lcp3+IirVG4tHqq0a5Wc7ChT53BBjXv/GCQlaU9DZv/xaeBCk1KvzvVntneahdZdBvsid
Z+T8Vem2q5+s+pyQv6CaD1Aau//EhFGhE5MAqs8tFyqcAU6+mKOAxBPuCJQH42IjyTsZKUkT7N9X
s6SE+wgfg1BXsy2X+NeQAfwfNMZRg3Idyq1N6foiOwDOr00MccpcYS97vTgMKUem+gCHIA5msQJk
JMt6S9fPhuIpFCPAcJM9ARxMKk6xpng7b51518ANWuMwRSRiI5Z5oVXZbhHqtCQ4X1JxUovPiKNv
tg82xLM4LvJjMV6X/pqi4gCUy4K+2OVIMxO49z4/584t1xBpMM3x72AkqXrOUoAYWoYQN6IHGQKH
igCLmC0zoLMUOlbOT0p2YMqxwlOBIK9KTyHIjL0pFS+eqC3/q+FGa8TuSFEd82e0UYKzoof3ai52
ZH25fe4ScoJb0Uv7z6q+p8jplvCkjN+S0JHZnDIUTcZ4LxQq6YiJPhO37xLqbs5/S+TH5bmEN9Z+
U9aUqd5Xsu3lFIHa9DG8hglFPmg51OZZnm/xzEc7qVzMnWDU/3jsKVfI21+dwTxuX6kC4mcZUf0f
M+Dl5J5A/QIPdPmjsbZwkuW6rG6Nk1wC2L1Xdo0fASsSuE5GRj7qvLXLG2U2xhi7qXfmhJkg0MMA
QYdSbsk5A8q8tMlnPV6tB6FCaf8yENFGCEdbHxNzh/Y24/Ko2lumbVMoWmtjFWfkbZXYrkLB1lc0
1DCXujvj9PKyTGUZCXrxN/Cpac4jy+cac2x31raef2aKdG0O30KqvDaaiSMJ1J7J5NzVgGc5aSYP
PTc84BfDZFScOad4LrkSPpz0ANdijKdC57k0ySt5YhfWMa4uOxvpiECaZuwrg1dEOcdKMAGksklb
xkfMfDTXgZEiNUbjLPqnbP4OkRV1pLdmA7ahydllDdlTxejygyFAJM7GFl5TGM+tLT4WALI6zbkH
cNuiIxp7gOsRDrQ0MAxLFmJmbWuH+tXsV6O7oQV23hysNMcxT+/ElHtaWx6w/MDANvKP1YhjbtRn
h5BpYzhiSBH1bwqXjHiBdKktqhXERK942oIO9F+Hiq/4zGlNkJvSPnOscDMsBe7/wY+j8LVDOUV1
Mrk31HqRQjgNbVBgBJZzytw65lVo8jqRge9bdxyIMGjNd1Uz/oWFuknnU0zSP1oaB3HXkCq3PI23
Cy5suFvQ3FR4fc79OGANcA4qwH5tAEBEpt8bJczIh2VT1M35l3F622Z2tixxgHj0qcDcldnwMqf3
UP5E8HVNQVoyFPgirRlZOkLq5LMJaK3ke00IBAlg79WLHHZeZsOJUY0eCpdZFp38pxzuouUgkcMi
VDq5kktkEqOl2duIlsANaaChu2j/WAOzrjhSeO0VPOemkXuR/JCL30W2t1Syb4mZJkbpVSSCDPoF
sd9ypKIKnSGS0DTbrUUkwky/4yLb6fUxkn8WhkfHMrlvyNwhzM1ck7pkA7mlhYb1IIj5Bzvcq9a/
Ma3f7Lzw08ygZBydMjlomrirrbJdgM0kgYQRHjRj56E+QAdlIjgzqHUkPTKsUq4lNyMVP/hXA+rs
sMkBOzpN7hGaKtg4enYYhFyO+lLr9os91R+d3R0mgoXKQT53lJ2MFqb98iQ6tHmkVzUIexy8D5nY
GVEU4E4m1p14eVKfGsykMgaQTsv+TXBIac9wKuRdxW4qKS9GTcNLeGqa56R+KRT09DNVaWN5jeOB
3MSY1Iiv2B7cJXnonXnKSuHS/LXBX75rSirbuDsKthGHtJvRGbdhtg6tcrBmstuhs5vQVGSZdsxF
y+KT4+JVThmhTokcrSbozYA5rWpWgwjAH+FTEru/nJQ7+D/q0sKLNrKZ0a/2LSUj8utixxdcM+O9
i41g6GAMe7FFl4EiNN5gxdzU4pVPl1X/Q2RoglDbLDRKS/ECcltneLHVH6UKUQewWjtxuJ9jHiCy
JSCIGfAiF9F3iPWX1gqNQuqS97uaNjWRVDLT82Rhm4gV9Zsm0X3T4OCgCnMuYbiAKUtsFXDavfMa
Wm5kvZa85+jqdwONOnlMA0PWcS+ifCJmiQB+b2IcUsVdDNtZ3i91vc2bnW3DNFiOP9sRqftMaDXT
QHqZCVCTCouopzqIBBJA7U1vj7MRTBx4OjshfX/shdAXUwq8BgOTwYEI1FwRnBHm4C6VA1mGYQXQ
qe1PvQmfaAIIcNYj3wWQpWNFH2CFzPFCM6kLDkFYHSwohqwxkt+NirofMKUs/JKalyp/t4bWVylX
TRXd0zo++TWR8EazpabBjXXtXpbWTXXgvASnXGR9mQm7dsWkH+lgjtlOcDRnSOvjcU0CjHaZnOxy
KT7rGlRJyvKcNfF7LeuHdU0187OmvmLW5OHod7oKoRZiRJ3vydJ7CRivDvA0Jmj0T6VI98NINMGa
ZdCEfaChwrdic9oYidiavJVpVnsjQ2w/KLtFfbMT/p9pGK9ZzTIA6kCu9J6wjgAFOUAHUHaF72Fu
tCdRaZ+yDhCBOGc39WOQx5wsGB8kNO9t81Dn+EATAndlgvG2YYKNAiumGaI0XqM1xIe81jhNfDsh
GEzpeENFgO2aidg5k6rsGgKVEdKPVFCGI4kZXiPbm4Oynfm7ilwGEYe9M01wiJ58zdnXix5sIb4v
mYWKzbopphWYEme45Ux8wUjIGbDfRKdJorhlVT8LI0SpI6GB5icICeCK47uey5+RCN/Ip6GdKNk7
SvS02Oz6SxNhReyunTGccugLG3IsaopzS8GCwvHTJcwcBsJJ3tU5pvNBTvcC5MgMl7Oi9bcYzBE3
z46+Bh6deKfGynWowl2Hmk3v1H0aCWL64uNYw3zGzBRdcs9tHrHiJyTLTcSEWJvtmeKKS2i1q6L3
VbZ5wNJhI0jUMoa7g2EJSWBgKNB/duTXUHdTYdGEp2+s4SnFF1kV83lO24Npxm/0GZxas3MV2p7B
1SCn8jUb14skfC3Zciq4UYshaHsuy+RFmxvicwicxQtvzLsFmndueb5Ev7Wxc4Vi3lkjlRFj/GSU
4U7v+5OBu20q79ESA9oXDDbFXlZRXzixN0KLlPA1Zjpf+PJTr2eviq1eBnJyKxpcGXfpuJm23SIx
1meAnNHBKmmzpFbDDP2yJsJ36dgmdeShuoBb6JN0r2fWN2lBZyGYL6uxf9WVYbc00otOQTNhed2n
anBw0OMBMqjj41Vz/gkcDJFCnWB8nMefum8oDtJrJmat/BuykQD3fACY19FB2HaNpge5s1XqyT+t
GusDYKJywGgs3eRsVp47a73oDEgAEpLOlgZoVqFEVa2zJkmUBVGS5UkJFXcaOhoW91r76eTVjiob
75T8XhOZzpDeIUdflSAaxcASWGGrzKXGcetSw1g8tHfbtNeY1xFYkKHDqX+cilZXdXSQNy3ynxVK
sovXBXvaDMElTaAEUpxZhx7SKK9G3S1HMFpzQRhDVru9xqbZsFvhtzE1P51tBloqPeVMUG08HObW
MTdRZ3+kaXYB0nPjHqOxldwjKt5iiPLOlF5tHOJ0nSjZthfpy1zTCyNhobS6/CS0nRW+9329Dctf
rYHj7zwZD70WRd4otaRbr+07ZEUgGTAaxos5PQtrwakQP9aP7zwR6FSZq1vBa3APTykSm5K+pfTf
ONHiNLWBM7+qdfOkZMNz13zF1mumTGwbaCAwM1pmclv48/WIQcA+GA0NI0Aw5p+iBjLqWCcOdONB
qY07VsOrirxXMV47ZWa43cbTX7JwAGPa7eudmo48q1PcuPTemMiSyY9hRn2iADqoqWcvxqpm/pv/
UL8DyXwJO7kVylnXD4WMxpNJrkLEuWj9cRkhjPN0qzgmSSQ3x8ENnGwjfCyzTUpn9TG0aJTbt6p9
DkeCXT+lWMfwgYibSj4V+ypBOzVFcDMZA6WLu3/0TRqbJEtDOfjrFF958irzMFAmLaUrt9i8jEp8
hTo6qyT8an33MU1HQvswFuQ7XSn9hN9fMq5hwvHIr2Xon7FFDWvX7iwZML4UrzqDwZA4sA/ct+Ab
sZycMVJhbX2up/RL5fjI8flMGcw/o5mwgEIdeEcYnJSAoBnT2DLdTGYspM449WArIfR2nfmJONWb
Rj7p88OK/Jm4Y/PLbo6GmrpZK22olUCF8k66JZzHXlmYvNiGw7Dy4t56l/J2l5rYm0E1B6IIEdDy
3znaRhMvaqshYLxFYvEAaoKphG4Jw9ehQG/AeV3k0tFwQKYxv9RRROJyeVoS85BgjmlH1FOcYPMi
XQsWCAWL9niUmJZj9ZZLn6H+Ma7OoOdkUUGDQUISNy/wRxNGP2DSXw9sZaqZgVe38dcsys8WYQQZ
xhDFd7pe7oDZx6iD2q/lcmfT2sBjYN4mQ2x7jFUkEn312fQ3OT0OMW3PErXlmzyFqK79Ym6Bzerw
Yx7Nb7qfGOG1/k+wvVm5zI1Yatm2XslxI10+YpW39dIPKkEfc+uuOgqlk88jqQMi7a4zOoq2lQ7O
AoUn4ZYdmQZtGSU+1jvsxJtVbFoWJ+I+z32l3yRAiclZE2kK4iaac19Wl2LsTmk4ugOj/SzdJSKl
mwwq70nI/3JO53H8l2FWL5Z3HZR/sM5GZjz3RuR1qsTLDxC6ifWElSo7d+QCK10MpvSjoi4SgonO
jHO457Z41cAeS7rU5nHay5iGePo8xizfYngZGfwHcJ4UOHOupgPhEL4TqVywSIMqPKB8n+TJ+o+z
89qNHNm27RcRYDCC7lXpvZRyqXohJJVE7z2//gz2fumt3ujCvQ00UCiTkmgiVqw155jmcCGX9DGT
kvklvV2HaB8LmEIL9q0U5rHKaaNTJI20G3hsVdXuESft/c5FXZWtywaZAu9o2EcHqfQbIKWbzzy7
w3lhBMWKpIpD6YSbHluAHUB7ifyNR3Fb5rzpyLvyKOCt2fYccfJU3/ipvtNpMOQGDcAi7qEl+fR1
tSd8zbfBoqlpTMy9kNJ2K+wQt9yOXnO3fPAqfqTSal9Km12EKUPANM55QlN7LsL5iCJbb+2ZJcFY
nFXno+YZcCwWdTf+HKb01noGxdn0NLjxAhhJv2zrOF+McStPQDz0c59WV6txXiZNnnu79LctWKJV
Hfdv2BtmRc7aybIvP6tpP0/0HDXK3AQGvR70TBvgFF0EISEbUdJdkkPxEbduc9dVHOLFFF91d3hN
e3UdrJlTUMmNBn61TeOV1IzhXAzpvddghA2k+9IK3b23M+uZ5LjPOKItAomkZqrMqF8SxLMQ/XNO
55sVTgwYYui/tx9RTMRSjXmsSewt2kkcx8HeU3j20OdD8WbwH2K+e0bjehRMpRqdxr7iiR8POT8M
su606q5KGxY+QzQ6rroZkngHcbvZYgcHVDOxuGkJ3YZ8QRDdW91kZz9572mwNmO0H1ztjmUxjQjA
SXtvEzo4YpmalJpFbGgJY3dIET2Zm0rRNHTIxNORJzWiXoxovzns3bkM51zD3xVFvCqNcCMK91BX
+jWjV0ai6s1zs3XtvscdbDKvwf6a76qMkTu9KWkMfARlC7+uBlhUvfc9VeNnqG/GKSX4FKQ2pzRZ
EuBzGXnusB5meNo4NtbpU9rB3tWQA1Vz5nb9G71ymbAip/Gyt6s1sXCMUBD7av1FpAAAAk87Oso9
TjWwRoHsL6H2j9Zd5L3EdbiFsb/osVXYPCRNNuMxHI4z+iHA7puhORgdB+dVsEigEoRhTp+AsFH9
MjPte7DidGpJfaULyDvKEAk54sD+kQbVqmU9Tv2A2Qa2TXpBKTksJtIAYHU82EztoVTV8inNaWGK
r1xPlkzVNyr9LM12k3vNr8q9gVtYt80pYSw0zHMaIjKJpItpaKYMggx+3dASNeVDEfl7mP5zRAWG
6uAS2+26o/UNz5VqEiWgqe/qHM1nSMkRNNRZnynSDqTzyyaAUh1ytwv9RJ+/7LxtN6OkcY4awC3h
JdE0Zuco3IUm1yFCoIiHTAjzvmceJTT04Fz6YvB2Warv6R9cCR+6VDFKehxcMTjetDJ37PNxAcxn
os5uULzW4LPxlF+YfKKe5DsLmoupnwwGOpPnfrm0TzPJm8nLGmnapmmi+whrc5zfejbewTioNr34
OqNvaRzGcMCbCyS3pFNsNqsxffKLq0bSSzA0xO8xw0W35LRk2hrO0hm9rUnPj5FB4o+HgcZRRLdg
GEHkOESrOvTfEvh5NC5cKnwK4mPXOge7+RbDV8DxJe/ZS8G3o7lPyZ5yAp89mxFF1i0aLTqSUbkw
SKDyK7HHL/RqhNR4ysZxzJFkTqwy3GsVMhjxbbzKJVMdcvB0/IfabqjKHQTPOvjlATDLVfdY8/jp
Tf3ok1BR8vct45wDYPISBud19xrMH4fNL8JnQowsEGaOHL64DK5+8TMEoW2xiD2gY26z6lxGEiZI
Uk9sBdAxB0mJn3lLiXvZ1qw74sfWhRZvPQwLFj17V/QAsmlaMggFLr4eEUMor3+sHBegAyk65avt
v4MFYojxEmNzJ9Z1iplMo7CquJjGfPrCrwYglxLXXziQ+eqeOwUdw3SMlU3LvOKyJFT6mpxwJnhr
RsNcXkrz4FobJYU4zYdgXDTwIOqSrF5AMfrXgFIB2PNK2MWdhyg5oSVhoMuYeoMlgFEkQ5EpvNpM
Pcrq7GoEV5TjJpn6fY9Tx2Iek1kVE4wjnscPv6qPft5hjZEQl5Jd6QQ3bHz+wkAuPDnw/42QWV9P
797kDAHL/iWhojX1YtuQdupPCOBqsZDIeQKaGwMAhymGdE5QJHC2b03pX42Wni3TeCLg7az34TVx
vGeg0wtJ38o2sN8r8Uyc5Vsi2mVTEX8yqp2ufRZYbTHzcPxgEFmp4WiiHYGtC/gzJJSjRUIejesy
oBHh0xmOIvNhAsmC1b3hbE7BgmsBwg+oV18NV4tOfsB0Pu3iXa/PcnTrlIwzNc0tn0LJtTEx/DKg
9GJrFYXNPh71Ezwv2wE1BRQdQaHzmrYD7sRfTYaMS7NXQbf1MIH3xXfrPFb9E0NeJHQ1BiL0zKBz
QnGkdejP8gjarUW49PJtb9zPQtsaaWPUYhh+c/N8MaQU9DiVw4vuuvTtA1pzgqKKzZizRCIIighf
+FdN96HAqTshbFNUOuJNOBoCIY6YaOWCdo29AX3kkSAPhrO/YFwsSwP5cR6vozQ89aAEhugl70o0
CtTSDtFMAZ0ghMmKR9SFlf8cOA92y2KI7hDVTYnAyqUhTJTOnYNahxitLSrigiZo6LCFHHSoCSwv
FBKktq0sxezUek2S99o6K+4g8im/uXq8hCUoDcqS8TPoCTWZ4170Z5y116n8zJCrm2WysDTcuvFm
hPAFa31GnG803hJnHafX0OHdLAD5OgEhP+G9kb7TS5HJTvepqPPkoHE6GyEwB86ING9vYGjVv0IC
L7g4cgZDxDyfdJgmyVzZTg99ry04g66UeDI9764Lro21DbyvrHvD5jJxqhfqzEKTTS8REyMSFNI3
YdO4IJSuebKqlxLmWHg1+yseja6+EjXVaFh8q2fMWC7R8BECCXa6jgNp+k3oDePu0NnaGdId2lD0
rMfiKQ1eog7BKx0bpB/KfJ+AGY/b1j7SYiqyaAUKa0YkiemkGwoE/jMQPf+uSxBndx4nCbrhLDo6
Oxl2ggLdXlVfHGUu9Mzg47Dn+09W8qj5V8M7hxBX6g8Tt3z6bLJodZa/tNtnaS8l92ekRYSnepFy
biAKWjBz86lDJOR71KQu4ZtYSRVKV4ZRy0G7xxyzjSmLxBhtKj5tbBBdvLFcbtP45leMEqElFN0r
5ZwV4WagjG/PVrGQTEzq9hoPv9T46Y27TqL13o7hsxsgQW7WKSrkdLzOtqxA20XeKcHx359i1sCB
BHl87XckR0CbmlzOu9c4PMj+HZKGHK/Sfc15IYujw+KbatcE6qZ+ISP8zoWDHu509Bs+0094V8my
n+gmDBxvil9h6x4tdIERwjhJh8PRNjoCbgAATJEODRV+GK0t66HMkbCylU1M6OtZiaXdZcgtTZBP
4640N+Tm3SUM2UeK3/ysj9CR4N1YyAZfGlegWsR3N4G/K662/4UfqkIJHfOGo11j2dI5NeN65Sna
a/MSjmyyeRTd1cMAi/kIoBptdyg/O4Y7kHR6uIGv5KogrrGnT9WfSnWYUIEZBQ0XSbzV2ov0td7S
86GtQ4DVLKKH/TSibrWh3erbluO10yvyTbem8WKK41g8JslZYRqMUo4D6zH9Qpnvhi9pf19UZ99x
IIrs5UipS4kPq3G6ts6vAS63TZFi7NJyn8l8rQ37HGWce7PHmY8KO627Slok7e+2+0YatpZ0iR2k
dym2Um4VQspZFZHcGUb0KGtzKcv6uauIjw3s40CnBfTzftaW8Dzk6XSrLPOSwcNgRP1aSZN0G+PX
nAugtPgwOjPipbkfQshGHq/PNeWGWSgqDIzvQMxQ/TMZxh+20DSNt/5YSn85hizjtzHAItNSAj5M
dAd9VHRV85DQgJtAAqa8dnl8mLK5TnmQbo/P9H6InzQq5zBG+ssBP0gjXtE7OT0rmn5dABhWrPy+
34X+UWN8lE23pvjoBI6j6DHH7BhXb0H3Xmu7kMGZWTIlNGcmzWXqbpqDV0LAnihOBrUYxFXEz8NK
t+tlnR+7/HeGEsidrGUVvLpJydH+tZvuyKk/5xnPo4lB27nHIWQzstZjoA/HjM05mAiDIbWE+zVa
L2m2GwKc0ukuGp4aebNa7SEiHCZFBtGqX9nE7s7rFhs+EWc2Xm4gU3uJGFV9Wf2bJJ+LBhmAqxgN
9zFr3n2fi4uxK+zqE3nRQDtOuFP9fisri9EkaNn70BfIvGgIO5cApWvsKja6m2+wnYQGxwCOV4SQ
2DodCLN5LFWxUkyDDZLRGjQU4XiQc1s5YUP/nNNVMroDQUEcFzlv3pvj/KqiDWnwEgZ0TttZN68l
kuCMO0HHbOnHyF7odGgHnNscNDmfIW2y3Wc5xotc7lsGkel8AqesUZDeVZlixGhvjDGXtY9rg2uZ
E/Q8qgeJKibFYwTpfm/E6BhxL9jJV5UWu6D0jgDX97Fx1rRvXZ5rJo8EewMcXtPZsD2f33ExNO0z
JKr9zGlmxK+PHeJDVvsRP/9rSXR14a8q+35oEM80a2fYJRLZU7RmLojU/9l3b31dLtOCNZyflOjL
hTF0tNncdTCz8jKEtEbzFkl7IUJWw75fWLjwm4KiBRBDzUpaoZhOrHRphZfCaQ8d1Tskq80UUbso
AmaLnGEa2A5qrCEP7kTxCPfq4Dcb6XDXKzTmLiZxrFoY9txkBNsld3CiDgMgPy1oVoxXWGtnvTey
Cgylq6aJ78ngWozhuxAQL1waQM4iwAPlEtuMD9M0ytNA/6hoHwrYfTQXpWYuctNagcXMSKaKELoV
obuKsXppjHxLJMr9dGBQsGydajOXPSnNzYklW2EREMxJrNljQ1yQ+U3RB1aqxMyZPHokGyZgdKJo
P5as4UZwDNpkLYW2d6S1UmQCqplCVYolrustrlhGehPcbqRjMVL61ljXlXaCG7Uq0R8Erbf0yKyt
EHSSCSVEiNgXxVOrH/XmltEp0KPnUOy0hMltwjJDM6U2P3o8eqouiYM95TYXTGKYBnXFWFxM0SrH
39nzSb0dbfIyP7Ql+/lo/C7L/gKOG8EhpXI4PKSjA04G7xpZAAc/0Va2LBY14EO/vyQ8WsrXdlRG
xJejsNeyrSecvfKO0Hi3o7/DdctQQEB0bBZKGx+MXl83mbuouHFlyilN9+N85Vn2xvKo59wPIx6+
pog+FtKdJGfAF0ob3tOEkCjMPO0KjZWZirQMNMCeRynnky3ZZ8wdfOlqB60NcbUXI93M2K/eEk5+
hyp3vHNny+zaxnlE3ILyXoDCdR96XtpAUXU7YAbAW1zokVgomIiXdAoTKi7FjXEJA2UtzBmmJCPd
gDEw4YJmxbpKxt+ClfMp6+ADNPp0Ann027EngKyO2nUxT7rWEYcZBfNgP4rC+E5oGrlQoeZaZ/xl
COjMUDHz1TB6UVhTVKTVaKLJRdbTTEjTo7DqUTF33pOT6emmaWf+VhZFrBJ9lZ9sIUMmbYG3aAlD
RfHvhfuxKYHyKxg/ls4u6mJ1WMs0hNQXzdxoI6urdWEY/kWn9XrnhaXmzVZ1l/R4X20UZsU38kUz
lCqDSQ9miMprqDnrvEzOhShhiQMkwctaFvfQzg+CvCg3QHTkWzg34m87Yllb105jLYrU6D6ctIHo
qkl/PDtF0TEFyJJ6K0NGW+iwsWIX/uhDyOHAAEB0ism3lJ6Jol/6WwYJKdypph6vgzsOGzyQ6bWs
2/aQ46+9aKmYx2wFW35Ul/qZ2gmHBYSRldZkE7qZPNhXZRKehDVCa8BgnK2NgGuVRY6/BIxUPJaZ
5B6ZFWLizDMf+ImB/sWApfCPufOMtVP9vTcM82aYI7fE7kHs1djlTC6jdrI+6aja3Z3tKHrIHRRq
RZcgbhlhdQwD2eCHcB9pOiTZ3M/9p8ik+cpjwaDxP9S0QnLaLJ3iFXtLsFRp620GJ2fkGrr62Vdk
L0yjSq+B1jiMMurCZenvzJMMNA1sZEe7NRkjtsLWawCwNm7dwLlx/KBDURvYrwWNRfeudtJox23w
n3SvoMaqgxQzYu4C+nP12m7Wo+5q3cp3U3qiEJWtowoMTE5dFm8qsnnuYzq+fwjWMf6R9aLIcnAF
fQjb0PnvR5aDEpj+4olwDzV4t8zmwayj+vfYtjufiG43qda2bFcS72XdpOu0DoD74JFCUALd9mRT
O+g1dTQ5181QPALZfBnQxf2/ZnEoHRWYpWzbMpQ0fnyPaeZNdt4B3PcauhFe7+JEY5UiqRylJbCb
P0Rx/CPvxNSxiUpX6kTHCyl+ZFh5U+pPDivQEslV8JCwDu8yfZ5fo+1Y//tPJtTPKI35a0khhG5b
UgrzR95Jpo92ikOTNOOwna0+GLHX+YRvIIOKzYsIYotAyXidGnOKdNZhfTM1wmuCMF0pe+45562z
sETu/+Ei/CP/hNVWtxybrRnQgOH+uOYC+YDe2GROpTnIR6bEMGyaa5z4WDqRsfwhmEsY/7wO//Xl
5j//W6SInHPJ4pBeKix4B2hT1oNzYz3CJ7UKnfKBJQqPdn+NydiT0mH5VAoxc8bI4N/vyI8guDnF
VBmmIm/CpQo3fz5rRJFUgTlmDh6CwueERK71OoqwEJaYuE9GHlTXouZ+/ftX/St47G9xM399WfLa
dReOgiKy/UfQFH1zx4z82l1OeGYnjNeW2PilvstMD0o/JASr3JlW/6ElYNodc1d58mkYmv3kTxd/
8G9iDjEMWwAB7boEjcNhdEtKB63nB85zT46erZU37cuifTOHR0E8YRjRbzDXtTEj4uDg0hqEpEwq
KdkKBXGKub8sqT7IH1rzWjJMZS4EAGoObrMGbQmka3CBD6u7FOl/nT8CQVnbzWOD7jym618axcqk
iZInD7a7dPr80iVPDcsbbbdlmjI/EdeyvedUvde9bT07PKeCSeZloAFLnHKEazeCKRQxbEnu2+wg
SNgArNn19yGN/CEvVoPmLK2i3UnvoPOehHjkQESe2nwXWAdGIjSh2/xhYqIy6LwoKHqEgUjKNvWr
i0qkk90xZy379zv580n+604q3WSlcgQL1l9v/N+eZB26vMMTCz01M+jF66hw4S5Eq6HIkpWmYGGp
vowOnT2MiAgNhEH1gGRRuoiSkq75w9L512L188H6+7fzY4Hh2RBJGqGMRbtn0+dV3boamd15TOI/
qiTUVq5DR7BqId0bNHiOYI3JUUt/p0UkcG4j6C81bNRAo9jeAtv7w/X6sc7853IR90Tek06W0M8H
v41pzaq2YFqhmzQfw5IjSFMnyBU0Sc5r0cnoD2+4/O8su/8EFUuSiwRpf9QJ7hxv9Lc7lGihqFUK
FXGonOrRCIBNdN6gHXMLtnXjme7FK92GHNUcJUmokSo7uZEF/8czHmLiFvASMge0y8ZG/RJxos+H
ca1FXYNU1pmo9Ktx0ylZ0rOEoxjEEQ1TzekvWWDQIHBUfaj7rt9OQYynr7E1EFdQcGUxVws2lZnR
T8j3MlX+KjiPk59RftWlhVFzmJf/cRxpMafJHx6U/3VRlOBiELJokEs+36e/XZQ2GijvpEeojZv6
ESHhUfKmTKCXXTKQH+rbc/Swp0q40gp4TddWf9gC5gfxx4NqKuyxyrBNy+QF+u9vYKw0BvzlbFu0
MnEAJQLhQyN1V1Wxvvv3d/RH1Nb8zJm8mrZjWSYqj5/PnOFYOPnq2F26eKOEBidfTPppksl70xCO
4JuIJqJoev//+Kp/u8I/3kQtniyzSS2bIZyJzV3MXJbGi1cK1tBGZvUcMKfD45cY4f79KyvxP3a1
v//E8scjHw1GoBSyMmReOZ69fFEJ5P8P5cjjJsDUZTRjehrnwy1pXdo192je7ga8G/A8FlalrSOY
HKydadAssprWbhNHD3ouHlQha3qypKtXwE1b5y/tlreQDYH3xu8WV0eY5nSZzpbBEhw9GeFHRFvB
A4882HtytJf98GC29V1U6wvNpNkwo0ReyjEjSbiAR0NGtg6wzFac9Mmfoa3O1EI2/PtwLC5+pT8Y
qt5GI385KYpNw2nSDLqlLwMIfM9d2a9jTLVkrlj0YqAfMQFG9QM04qMPvmoBcFC+KnI1qidfe/Pp
zifyXjqb1n/MUTNn9sWtSZ06hYx+cxzgTPY9ZqdkK4BVgj9DZ1ujtHdm+YU77Ib6Gy7ktg5wBZbT
0TbLp9Th2x6rzyqNTmlG4xsUsOorNLoM+aRdv9FWBK3zjn58p+fmYaiDYyw5leekROQBU2T7MYZb
lYzJVY/Tu46Q6HqAE+OLVTgYqFlx5DW0E+L8LZ6lxm679/KGPkW7FFCNFSBvI3c2E1kLnmvujcZ5
rlrxlnXJrqHTZsuavDXOsR0HLOtaWDX04WhppK924ZAgQx88/zWOs5Ts1TJ+e47HDGLngl+NMo5T
/UbL3836JSnrQzvg+6JsJVxnMwKvtmIGocy0xjq8r3Tyt7uSbhWRNaEB/uaaNsOuVyjAm3VHzhBQ
4Qr2tgRmQR5ChrQ9Hw+kQy6EfyPoCaX7sEmoWFIx45kJpqLVlMRPJqe8oGAgiYDF6aoD2ZV0JHsI
ZO2GWeKgj2idt7QWHf5Cr2Y6WrQM7YsOw6ux/yJBOfD/m8YCB7vLra+ewOoJHUTzao8fgpurV88R
qOux30fAGlyBgW4TMIZyyC/I0s+iAxJP/2MCMQBEfVWOv10q1xyPrT292xC2NeLTEtqQo3nh+9bM
Q4rVnHYqJkuSm8b46I6fAKHjcVPovGOYy1loKdCWysUX9ihJIZDBA2bdRRKhYcDo06fIG3Ch5Zi1
bNwWoCKLWcgYfI/k8sieO/5k6+kxRv2w6MmJId293FvMb0QNiZ7gIvUVaufJuU5wF9xZtw6dhlEq
sxCtPuAtCPxdQ7syrpZm+NaSu4AtuTZAkl9UvtCHa8gERYEULb4L9T2a4hLipm0869KAXvC11YCs
akx2k0ZDn3K90D/7iMZZGX/QNF8KwB1ul91CkMzThMQPXBHRFHIe0pTUljUezuZpSiLiE8JFEdx3
pbyN2jH2SF54KsRG8yCBNsfAfhtGpCvVwrLeYbUs0hmm3X+S04UnoRwPJQ5W9wEnUpk/VFYCA31t
8+kT/gi0MyPLCMjDu7YyF1ZUIk5C+U10iOVheL7Zw6ZNpvWoqIym60RB7DgJfpm3UVXLpsaOyew7
sBDINd5Cy/GU4Siox3k+VtOmM0mGItU+qx+1r9HGoSCXIkUNHX5M6KoHJn/COfDWzQ9LE94YpwQk
JlvPdfkwFueoOcVIpVVDi3wAifCKnWjrRdOD5k7HyMZEvqyajFwOl4eaMcToVpsUUEzwh2rpf9Sz
SgpluJKdUnc4Gf33vtwVE0nf1IhLW5gt4eERXfKomr0pMgzLlRMzqNYoT5BbaGo/WhTA2H/94IZ3
zkdY0eTiD5XC/9zMXIeegHKVY8sflYIaSjV2IRW24ej9KcNc8mz2SX+QTojtsS54OP1YXf99D/1n
nWpIYZAFzOlQEAb84zzcUZq41PvOUgdDuvHmOMO+ER+RLs1dGHSf//7VOHH+86fkC1okD3MQxQry
s0pF9zCmtJA8AhAZV4TTegrId8BprED1c76LedXbnYIYjfSsJK39WBjmG6X93qKETkdUy96uwSoA
H82I8KPSWfTT3Qyz97NhWziwz3HiWfiTBpwYOb5qDx1COa0If8TUQcYHcsb82IT3CSJ4gUKggK7k
I98S+SpQWKxD42DNZmgKB+wRo3okNZU1iNUbtkrJsFtnZOFEX0I79WC6QRXDW3CR+ePaQaoT0z/U
FcFCHsJi1BVyHsngFGabVcYtCKC1ozJ2re8YtkKTMN/t9OfS481iZ3YTCjXvmlOY9FIuGn1TltW+
bqJ1qQdLK28WTj77LqFHHL3k2aoAbjH2tslqZLUjQ5ArmHMl0I0DGIjAAERMkxkA+3T4DEwYauAI
dJvllAZJdDh2SzIMJOPMZNa6Ffj4nyEV6JrL4ssONAqaqdkaSMuCMAeXrASXC7kXSHaELtYdmxza
cCgX9SIhiKrK9FVWOzvJDDhiHlQEe908hvmXQ0RFij3Rt7DUAJgZjoX/LpJngRedHLE+bhhZvsKj
KftTYpXcWonvqJ99VxaUrtLqj4O4Ds03MWBO1CPGiAHxCCJFEaGOiwyZv4o+Z2BLzE7uMlizMxQs
EUo1BhvSYnY909YvDr1JE66gA2G4zUDCh8hGGG76PjLw/paxVZvaWmIUI4Vu5dgsoGqdOcMWnTIQ
l/cRrTaxfWDxRyrK1jhnKc50fWP5MyV2TZ7wohTXwL+F7qnRcUThSo/QwPT87a74ntJ7AuYXDq+Z
MXyW2UNcBTPyF9fWL8OWiIANMgbW1InM7wH3rH35Owm+Mv9d9TxhMRiUjYn9MTpYUQ2lHhkchjud
H5lUwLtmeB+dZ2+A2E4cRoe0ZpR3OVoQk+8gViBMx4tihCyJxJmyL4OBtDf7vT8a/TWx9rTZC+sh
7C4msvPYWjA5A25O2+4u9UpARR8hxfH4KWi9Z4+1eBsQjAQ2mvJ3aT27+KdSSlmcDxO+56iBn1HQ
DF5qEf7aqqJweMYxCbTmouO5wBmC5FuAc9i0+SrqXmxvozuPCeosxEdODMYvPKX1r6p4Rv1SWXwc
o8t5DF2bBSRN9NGoEJ0UvSacu/x7LLeGeQZYqyNCDcfdwJteVx9e/+Jgq0i+A/+c47y3gxUyAB/H
Aq6rtHrRzAjqjYQIg9zQvCMn6C5Cpjslt3HS0WgQcQKrOaZQcMyB3+bBXdf5OwKMyNlKuhwwjmyQ
lkbiLYluRv18zJkrRubJTh7HhBE6A+m+f23zHEL/BWnX0mq7Rd53q04e6pTENdQpgUfLCssqSv3k
bLQl2ZZXNqC73j0VVIjlkK4L5HLWjeFrpjnE1OHANvc5IpciegqFhfV8IShpR5XhM/1Qxq+AAYuR
o1BFnjNHK5CrXjXjrjcORniqwcV0CV0iPHLUGEkqsFptS/mRU2V5mrUwCiz9Ga4OA+UAOpjxsdZX
uvmh5NmexXTRipokQXndmPe8TXd6Dq2zwA2kvcKmNxHeML436186ihk7eKlxlSNzoIWwGdvvOGDq
PePzWBi9FJLhW1RPrCBwVLy7uPn2eG5akmuK6cVHJjnLOONT4x8lXM8EHYnMIMJuIA3qztnmM3IU
ltq7bu3kcPOqV1LFEVC6JDsRgMr8ottk433p3Gi4RDLBaEqWjdbi+ezuPASdUhPcy10o1D6s7wnA
W3cMadraPZjMkVyxtg3SPXhdKXZ7mPHaWxd9S6j2Jd5qxJ3F8DgMZ0TsmCtBlthLq7tHPoxHlGUX
Fgf+9YUwORjkTPTwOuuFuy86JvohIgZc0qqa1k3X7DodkSCs3CFUlE5wk+GMt1cDVUSkH6Lkw4RP
wRj8SzkSbcbD1PfnCVF5AJK9naU66MTUTJXRYSy7HzWj5BJmmdKfFMu442rPwjKeWw5xQdPe2ZCB
PfvGE28EI4mNtBLVUwUspnKR2WtM6jseYt6ZSXwDtj9VEn/gUM1jWaR65klvIDsYnBUpkkQQH+TE
PFF03DbUbjE0eGauYZU8iSHd4oojSv6Y8+k65lZug96RMIAShLzKmo6tzQnOaE7tfLZ5B3yDRENl
dKxyKCszLu5OWUAt/f046xdgS7v8OTeSbw0XI6ETNv/TmNWWjbaZ0g+7exVIFrqahxoxGGu97L/l
cPTNz3CATfsgvEUT7RyKWjMgvsjYSByNih0ezVJeCfRFUBUZWvjpUe+Q1tsXlUKTDReKk9bQRCtX
+8yamyBpjT5AYEL9QUEedd/6IGGxMjxmF+IwkHA4tz4InavkvTYXBvhMphhUNnvlqP3WxKY1kENe
4xqebIis7oFEl2naWsVLLC4mb6y0th2Ba3NZVD4N+qvdsYn4Z3OkUZFMF8//7bHZS7PGC0Sbwavv
pSAPGmRg5yGii/EHtTC8WC0MODgs9XGv7/zp6iv2MSRb7Wtj1VjAsdAiLDGFvB/l+NzDf9F/jT4W
tfq1sJp7G9VXYUx7P/olimLHnk5/A3Mv0dbYMdvvQLByORUyqELFB8OLT92c6+Vl7VeEMaUp5NKE
ql66+Kq6J01492362CQZhy/YUKixQFu0nCqIwb2LsHP3m0q/HzFBJnIxoQ7HpJzeq3pdm/uIdaMM
scdpqNIRQHEu8N7RoyBu/iZriNhl6CgNXhUnjNEE7gJ9nQG2c1c9wqd41QWvQPjZ5DcBciWWXeW/
ucUDrpR1b0BuQUoewHkJEhYN770HHl0r3Pl1uG/85yRHosyyYubOLhVPdlbhzcwXEbaHKvOeVAUs
qdO2RY6cij2MtEvOma+hfTYRRDf4JAp7Gxs7+jOedxvUh0xOFTDoqWdDItSWUXQQgTWcmzm4uzKE
nR0qPCVJEa23jPRpcJGZeBPjXgUfs78Vu/phlEtldjvd3krt1jNFCiDtCPqucU45qLAIZKuGqWZB
rYtMYT9m313gwvQo0bQAv+Tgp6NL9JcRY3ocYVjyY4JV6DV01KjEr5nJwZWAqEckowlCMpon1kDO
T7xufPBf7jIfy2XUsaZo98r57FsHwOz8wJ2nYRX0QC6ynM4KZ1XClpM3P3wLtW8N0l9EcKh7IbPX
bL686jn079v5jWI/FPUmnWUgUKpxH3527q52z3Kic4WMhhiODI2Ng39WH45R+F2VuKp2eXn0hpI3
ajeysJuECmEQDSl/jJGT/2aMAmSFOy/yVh1qrbg13xFNkDf1JREKIqeUG8/ItmBu4Ymgixz8rRy/
GukfpiZ7iHxQOSLqX0TeI7Ho12lMEGZFK4xg1Zrsxi1WYsy9WBbV76nYWsTOjX5zNNgr9QiHFLof
YFlMO+Mj5MqK3Ggk0HXwu02e0+TJC357xcz0Jjj81EfmC43cQ1YmLzF1hjv7cToEotarPz5G5XNW
PQYNoW2/RiMnc2VaJTpFr+mt6QlOyL4MF6MJFrcK5rzQf6UjUW2ssqY0Vu2MljL4rPy9SPHeJvqq
YMFhxAUsDOTGjObS8oKW0KywDG/0Ue8cA1XujDdAiF0hNDNbAAXoIsKgP4KpPiT1jjArnN7SffB6
MI7TTvwfZee14ziSdtsXOgRIBhkkb1OO8lJmKt0NkZbeez79vzhX3VWNKpyLQQMzg1ZKoiI+s/fa
JA5Vo32SVGdqgEY1qc9xkPFW7wfYwyn7O3X4TOyTHr43AY9Z+whyGcX3e6e+10GxLlukr4i/hQzu
J7qypqwWQnOYbt6b9ltPqoOi8lUzir3XTM6CdaxfooIRxjJnJnHiFBgy5AxrDbuhs0E3VZns2S7E
KJkWcB3EQe9x8SjshQJBVixxQFmMccn4LmCNcXiYAIegJMhF8hGUT7X1xeI6RLRDtJW+d/oTiQ+l
94Ae3CfYEo1pKg/hzFY6RDyVxeSiVuNSW5jJQnQvqjzojCa990TdZ/EBPQQ/oaCDQ10/t3LXNC+T
dQ9c0shOM12USDCRv4ZACNRXu2NqcsE/VVgfY/aQxGcTkAUHG2eh8hTmG25Ocw5RvOjGo9TgTuz4
aZD9FOprL94UJPhOOiK/g126hr1V0bCkwyoxXgN+I+ojij4SPvGrA4UJrY9q3NZ+jk5jQ8wEwQuq
2OH49ZHfBcE6Z3tNnR4gkYSTkTwDhkzMlwRuQGVdR7ya+sZrKC+XJS5MjWMk5xkqRnPZ10+iIl9t
W2DTJbGn955Fu/HKUyduor/EDA6nSx2s6xTdpwo9d5PJb128JsnWhuFEH2Z+82QL9o2CNC+OsqYv
URktEeoTVkKb8zBgvUciW9PkHxXY+eQ1G2ds//kjLwmLqRjvNHSwJQNNQgQKnm9zZQywvVZGBhUb
U+jRhgXEATscEWh5SJO4qZsTOAqP6xx0DTUXmerQlnsD+Ohzq7ujtszIA+y3zfAThCsCUiOb9leL
lrbzKqWFv+618XZ+ShmJv23TGKREbkTLpUSk7ZMEiHixiiM/pLE41Nzn1U7ReYVlUFOmEJW8owsX
CvjjLQe08hyBMsmVL69fmdPJq97U8ZUej7aoFSSR7OXwgKfWM09d7FpMuuNdHS396VqrYB8+mOJz
qQ9v/fSgiUcR7maCREbq+xui2iTZeN8tTxLgP4wiuNxA3mvdK7XpaG/tml3ltY52tqYg3+M+BFBG
d7f2HObpL0TV1SQJUXUIk8YfxNNK+0I048XPfnfLk3l3uNchJHXJE2zBJOAidtmxjeYDFLeicavx
MLVPFb11sLZz2Nv/mx7zTeHc65cT6lHkmULCD39xYN15BwN0pLEuoT8tTfSdhDeQYmTEE3hxmPqQ
DZ75gfcNLDh/T16ZbMEazVuSK+DAAWcfArDgILUXC/Uoo7Z4E9mPfvlgh2uYgqrmFiPeipWCmD3b
qfoVJFltUV1DAdc30IiNCRHqXXszjCXxNmMIDzR2dbClWsw6h8AieU17MggYJSXgUfSFjSqfUyVB
VzwsYsq1rjgl4xY/X5fuvZFMpZU2orZbjNUWMJlpn0QK3oj90HSu5s4ufrZxOSK3HoYHddrQPBU6
puX/RXb2YEwxhCc3Ly9Xpnbv5EtKM4krMGmuerYJzau0yTZepcou65kB+Pva+JLUwN078cl8Wh+N
eIqIAKz3FK258zrk/5Oy6gmR4OQj8HUBeqO16A4ajO00BA+DIfHJim5VR0FCj3lmBlySPa7C4KE9
6IY9ZzmKi7kUVZUrfb4tj0V5y7Oj8M9KcvKChI7uK6HEZnoVWW5ZzM3CXUY4p3KhQA/Cb8PbOAnx
AG7Eb0h5RLbeyGip9UyG/UNkryL09k3/zH4Ki8eSo55QOXiuJNjKdubDTCAgRa2sSvO5o6MbVyC1
hL3zDX7/aDcWIRuSGPdJv2dCx6wvrbbpLJjnFgi+1fIhQDKdPgFes8elDXoFKjJD6Bh0wIpfAKUF
6YGR5D88HGWzs9ul39LZu0EPNqO4Y00HHoTQEjrItVJsCqB5VHkovVK39J5Nn0dpZdC9o6lkxq4e
fG0jEJDTLRsbx77TgeB/VuKUq+MdKBlwytVrDzYECcHFoRmy1sj7+2Q/2C7rt4opJT7CZNfXq6F6
ypIvB1kpTcGAmnEdODvu8SVzUFgIcrwaxmMA4GR8oaLUbARZLwCxSE0hFVMV29C5DRhH9YPZv2PA
kUy5EWHxFC6Q9nJgpfGxp7cM853UH6XzOOZoondoIjvlTTMOZngz8gdujjR0I94Qd0d1dLoPQYQV
bKuhdQvlXIdns7yWxR71PvDaoVnMtVq1qCiKrHYRtA8hsndb7iKDAdIitY5WtSuso+1Ud7q1z9IX
M15r3GA4xxlP4i61XfKg71r1jH2WosyIdybX+IQA20BPTr4vYCnnYsjPJuLkvsz5wTa+vfHUG4+W
sRpmb3D6UYHCNfcT1LJ049FYGC/d8GAzixyuY4LxzrWRlPcr0qw1Hpkqe7PNZc0ostnw5RslyVA0
zf1nzmSL2nv4SFJCOl+17L0Iv8LxjUq8TE/5/PAecFZVULlTUpWBfhqup261GpIkp5O5HqudUT73
41LVP9KCcMRkXddPYbhjo5TLbWTvgXzNnknPnTQWQkwvCe7Cw0hlg4O2o9uRb54PZ3kpphdTe/Cw
kmj8XtwQXjd+1UD78PTNnBfXb3oFn++OFd+gvMENA2DFX+QUL7Xcd/LeUl7H4LOOD7OQlBSoZlNp
J0tfk0nkyR0Khok1m7Iz+V/b0ySW+rChFak+qgDb4MYw+YCXmOOnM55+UCcteyN8Umr/0Jj3qbXG
3MUKHx322snfu3YbOdsxZbb9xhqG4qexTpX2ksujXp9UBviwTUL/kUedWBedUyZjjZ5l9ySZqwNW
3JkwHRZ3Xevm5ZOY4d48C5r/hgQhCE49c58kXzapYGyxGWqsxinmTM3YOjz/sl5mg0H/v6lylsvF
ZuLZSyTr44X0XqVx7tVdz4tY0y5Bt+b0r2SspcMtdtZG9+Sb+8z6aNWbGPZW/k7s+NJ3erChi0lu
uuFseD7g/VsufzgPKNtFx1gJd8b40NJbW+pZSkqLF7Urd+bQrzzYMBk1M5FBw01XDrozc7gWyrPf
U5Fsfe1WNx+p/xBQ+QPaLdOHOIW+8NQAkSJDDE2aA0tfgMAncMUkuJFYX2LTOf0RJjPG8YpbTW8+
QtR244I23G0gj+UMIBuyRMESrJx+b4A1n14mXBa5sW51endUBIXEpeA2JtXEvBPhWRo5fASNSLdj
7t3pr3kEugnGE8GSjObBVmTLsoYZg7SRb6Q0twzu5jV2jfYYCbNtQWwF87Cv7ZAx8KZtvpPoHnUG
WhUruMM8702sWN1CbnV1EyVbryHq8zbFF5ygCa69Ijr5xacxuSnm9zb4aIcfbYKnUC4K7VCUj/Qf
E5PMRhAucDfN070tEveEWN9wn5JkBd5D3xBwJbUVkA0H4njh0V2fQRByL/bmiaTUDiNyceiTq9EB
NV/OCDq2qyrFr17d2yymI9KRUDgshxjV+IK1e9yvFSYQRX5uwl2AgBxiHgxJBb0czxV9Sr0JyaKF
Mhm4GSkMcsXmBEAfGISd1Z58wQ208XxXIsiCezBceEsWDlEmfFX9EplfYcoVsmzVpUa8m/Za+9e+
eydncGXQ6JNWlZfXNF3n2BCH4idi024pGx/mb89wGYNb9ErfQCM8sdgO9nV+sduL7+9yf+PAtDOJ
eeyWc3h49pQzYZ1liBbuE/hGhgFzkMM8fi55+K11KfeVDeoBzO0m6laMOKbauCPiErdwRQWU7tRi
k9krmIGwooADY6fEMvRWmiBDdmn16PAsevbd/Gk1I9rL4Y6hc6Ed2/aZDLAHEEjIR1aifMR+Q7wR
C+InXX83Ge6Jx0buuDJn4obCqgsvIbUdj+iZkX8QbpDO8GX46lbUe1O6ivk9oRjgcffv/GSHszAb
95JIuMxNsz2YsoocJusDTx2mICb7NmXqUI+4mSl4Vg6QNChavXkVBK3kPWuRReNfCggbGlofF/Od
aRMU4hr5vhHbjJVjzgMJptNiu2NXJwMp6LwGie0jQiEDxFGW3PRuTUjrXS1/QnKSB6J+QckoB8Mo
F5m+0+1jpbkmM79+rWZnBjQFF2XLyZSJPdLRqhavEbggFZ2sd28wa8/CG7SDNHd9Ya71iYb5HPrX
gIk0sOA82MdY+BQOafxFjCwJycrzHWG9mIOWoNntGu4ceelLDdkKnviOXqq4eNSgRKa3u8TCy4fV
0dgSrUsm4J1vPrSg/K1iBz5wdrszh+kjkkzB/jAVLeyjmtKpf3ct/79Xmz42a24ZdPUc0UWp7lOP
Y4PLBneUz0Is80vGBu3SCX5U7eZNJ0N9ickBsYjmTuwAbJy9zMNgpfktDviHNnzQWmLkAP1X0Xdb
Ykz2Celuu1PAiKLK7A2PxBTDjQcUYZVgvo+CkJISC8myGm+jOFf+fa5v6NKi8onHWrXf/XZnzi08
+326Yv+D2MWFLznh2oLKG32YwrXlPfv1RdXvB/NF6Ne28VmHTViio6VSc1hOZ/z7YJmz8M1nBucp
+6nk1974+K3FsQ9fmvJI8nLVPMTavgx/Guu+AWVss3UhkFh+Mzj530WHXR0+DDcNGeEScC28RzV/
9KtjUn+VzjtHxEgiDABNjKwGS9gb8yMx8YLZuoBXKh6J+SHBIxy/C0ie2iGqsPIUtDsWiD2TS5+x
0DmkUy8Eq9VvCg3sD0tL/yGXLoPbDdTjDhoFjDSsSavYOGvIt4OWrE3zO+88MrOdqyXkQz5uVRmc
4tzYFM2u1yE0JNwjqo/lqKSaCZ20u6VkhXJ78DV+pp6G0bjooG+MTfsxSg8FSYU886AFPmRVvado
lPNa1q7BTeV5TiidqfkqZLxSkhqT9HF3sZUOvdSoOfmu6jq5b+kz2tmrnmyEcyFJiqjHRPA4GoS1
ZCxmTObqYkEKIdMtGnyrLL8BIrY77F9cYg26c/BCBmkMsGIgmT2SrMwaPxyXQyQM7q7cQqzTrAc5
noyCKWl2rvWNGtwUFnRZNjNXFraTrEw6eiuUrpqwmjB/kuQzQHOfYCuJ7uwE/gfILBGyaCNJy2kZ
PTXokxIGZRiLlrIGbKegqBHIdj4Gaz9yVmqVsxetrdIfYVbDNq605goWV8uQzNcYNrKDZjFsjmht
ARYmvEvbfvZwTpiR40bhZ6jULk/pKp2IZOfNYv6i+SaZL1/nwvxoQson/2TlrHZE4zbeE4u2bPH/
MCCj17PQ7muQJQKgEuaqu071u6O4zt/k0tqs1Py3TPbfspBf5DgBcVxq4jH/tiNlWGX62OC3gw8X
xAJAyAiPpwhr48VS+MUkQ0DnFVVAJ/S6qF1MzrPVv9Gq45/lKr9rd/mjbGkBklIlPqJf5KWOY2U2
SYD2squR3HXCqcmHyYoNG2PzLzrlXwwzaHd5KUcwGbJMA4/OrO39h07ZIO4iLoxcWfqhTa3gNAqh
KEX/9uc3pM1ynl8/ZtQ+qipUC1m0+svHDMZlQhxeKMtO4jVft2Wm+ItKSdt4MxhacF+xortaCKYP
UmXRTDR2tlTTxP9wrFD/i3z3Pz5dQzUcXTd14VimNVu4/vGWAzzNYVkgPUKv48CQnCboKWTUJYah
3v3lfTv/ITv614v9onNSAYs5djNnFw3M/bXOIX7GF8S8DUQxflqYYaM2JZYJlk3eNN/1WJFp6h+6
RK4kFBavM6isBjac7EytynLhW54ITZ39jpyTbUSoQNcDE8l8gpeaZGn65s5OqT2p+iagr+mnxlxq
MltYvp9SMl32TOKnfOJJ4+5TUt6FTbgx/XwjmT04abXu1RzsKxQx2LEaRDxFPBJlyWj3VEX84ajq
63YeQmF58Zm8VjTwOkQRyF6yBL38GJslBXq/6bRtw20820aj6gU6Er98nG7EKakpYE4WhyG8v5og
nMyRm0w/dtUc6/msotWMaDGDOlwP6YuFQcAY6kVMhynZMU0mWhTKygKFSfRpFOYqJTxO06K9wu5P
kp0ghkvoBEdbZchFKS8dJgimgS0HDgq+9CW8PoAqdGksWW3UX6GtrFrvW3jqakjRizLmZaYK5YId
Ug5HCFR0wwExMLopqjcjGObSirnGQNO6N9lR6SZSnOasAxNeqTU2Q2T/vQWQo0LuqMP+SmfUJes7
2JCMQKq4ZLzEEkiIlU/9N4TpF8qulW4dVGLf1al6ygEj3ykqEF+AfHMagQCu4tOpaL08VVxfNJ3p
NSuHs66NfEXxnIaTAgkgDvlxCklSe886xzWrHqZKeqhVBukMLr2q521alxTFS5M070mrzdv6ZdVF
K8gFQQvqh+9Yp0Zr0vakNqemb1CMoQfklxtgq8le8Psu9TZcIZlda3xUwtbXEVPphJoBIB3sRhJp
tPukchUewZg1Yl5Q2c9mfsIj/vLz+o/TC/2gjTIY46+tar9IF6mwOjssOCirwrPpviOycyuMlnDV
AGg0k9ZQh8NGLs1RvY8zmApdAxTSNNDd4xqK187o125hGfHTn/8yy/6vUwYPqCmFiVoDD9q/TxmF
/jRnW0e6aWRuW491QCcOckCt84QEFAYFiqWrzuiBADzFQOMxYDMXBSmfqPRBpyRwlsFLE81Qaq7F
6reetyoCD3CJ5vVZ0Z9UfesVwCrGhVNtg7B2dUIssgqAwIdKUTiNHw4J1CihtCzdEAJGfhLM4zn8
0ps/JOIqMCEjrld2TH59rOLUYzTWJPqa2SknUgLFYc0/u27bQYbIiHdoMnXt828iV53y7UNpaC+S
ZdPJtVWxqmD6bdZnRbPWlBoe2FLBICRG0DOzOKwZlNWqO4bQzQDICIZ1hjzRVNczB7+YfdAhimyW
HyWAsdxsF33AFC1E7FMOFzTnXfJRefP2NVt2Ffvf9jLm+AsSZCb+1R4PoiPnfYI8wP8pmRMmsOBF
+EPyYq/BacA7VAzBzgKK1Rti0dcoFWa8sgeX/S7IIbYLuKkOM7StNm6I3RTmPXZxJu8PFj6hgHbN
fy0GZ1WWD6V1rklcCfsfCRg7Z90qvDc7LfYKwr8iMG6RYbFrhUUjhdsyAB6yIzDDQLCdJisgNT4i
na4E7lKWO/t5VQtN3cfHzuCBFJ2j3q/z4aoMllu0TzZ8VN8clpnqkkCSsui2NMBQ1rYrjxWOIoQx
lAc2m1EWRhNQ9qUv94pJKB1+wUDMc+TRkUuhfQUOHe/kXzIWKnl7CzKfrtVAWU0DjJq8hZ+MFesa
lG8xHWNinXJlr8VuG7wZQHGsnBrWfqsZdxmqtq1N6z7I7otxhIaVYTT1tkV9LorqxjfipS9Kssrs
a+80e9tZV3zidodMSF48dEEOWyzr4HwnwBzzGLBXsCJV2i0Q6HEK+ybWcywD7XA/RwoX6GoQZBiw
5FGU2ahLGpaE9GasB5z7SKcNH88OOs8aZ5Utbw1Rw3hsBTUoIrxyV0hmlP1QQu4joDcfyJ9UYpNl
K3khA9+xDPatqqF09rcSiYzswdqJeTGU/GCGXqTyPpFoQnHYVAj5NG1tMMH2klfd2ho6rhiGOm6j
EU1G7ksymvyS+b1EZ2joPG93qXjAMKP6PzZbYI4d0QmUR/fO9MqQbGJp1dKu2OpSxZxKJJUwv4Tx
RSb2VgI3p+eFZn8HsuQuBFqnsSa1e+/FqeulIcJ1VBGUyVyuNbn7YS1VnAHYQuS+TrDSwbftq21o
uSFZ5Sr1g10iJ7SJI2PaYoOq9jhTnjvGBBGC4EQ7F9kXAdMLMiWqceWji0Q/EkQDEazIXi8Dwasm
5pssRhnizKpTup7icSgfUtqMQX9tU4x/LS4AzTtX4MczpsUmT6sJvwySrY9u0ozfJ/VikD/mCZDo
LR4ECIDrun/HVtLVZ61DOsQKalxW5BDkjI+ymkF5xi31kiPk0yiJFLQ2Ke5le295576+nyPZNUYY
s/rJN2CqdHTBQLRDuYxNdaMXH5UdE2KoLWfvjOPxXLECDtLXOL7oyM5QM+JhadyghCVXEcTF4gOA
KcGjaspuXRwwvvSdzSbw1co+AUQpxpaQjhjAlo+crWSLUUFbAJHAbWu2e1+P57D6u0p5N1AcVMOe
CwkoHL5Vldl/cBNYRBRtEaQbA1NycxoRpOcWOnD1fdQ+NATGTnuMw0OW7bQBvy3yRp0HV9slSuJW
aclUGDbFZGyDAeFhOa5jzbqFQ3VKtMcZIgoDc0XWCtJfJjwjABMDBSJ8Ht0Hg69XCHx/agZAEI6R
oK6L+GQiDsPdyfCk5+eHZASVDG/HV09Cwn2pHgPgxR2lXLLJ+r0u2VFOxEOtA4b0voWGC2VAl6yi
9muM2K1gOt1BlCUzafAZNDBaZWtkb4JsMwArNwyJan2bKlvDPynTrUAjHhr3BBV6KKCYnGMXE9ug
haA1IqLKD1W5rRiOjTI4JmhCOjQGSuEjfH6NhsTF8FK3dwQeM6+DxUHU/drUfYzZ+korgfzC0jFu
BdqmIGOvD+cWv1rWHyfyqfzEtbCN8lXI4kTqDu036nW222VHCl5LFrSNeC76TIkICqkpDA9RO9vu
JPpSg33OtCnFrYp9aFn4ITtCXHJM8pvo7EHlUCCq6P5n1zW7sHqJWGXZcy2KXGsmXiWfdqC7BlVy
wiwl0nAcTaTsIoiL8SgBEeA3e09lMkDwyCUTwAIp9RWn9YLMiPW8Q5gMB32pPjMOuYYWPn3FmHOr
wdzUIm5XRDgqU1JSt/Od397XLC9UjH1F812Wt0AnbyT41n3HtaeK2cCrlj6DZ1bUn7649PLSxC8a
2Je2JfkOOCzeINYF/ozYRFYXEtfjdYvOOwXBViMJ0O93XHGoiYZ01dUPDI5HBjHQeUK+L0MV19Yp
Npb4jCtWFxryGYBn0S6kEKsKAgLi5w4kRuAhAuIJkFV1G7VgkZXPXXcTfN6TcBATkIRRuq3/Y9j7
0PshhCFN3gNAsRNM4VbjootuPoVyMzvoeSYxYsYWi/IW0ZR2DXQN4ud9nuPyR0yWpOSOzgYf0rVy
xeTyfdfYwuP5WSXeRWPsXjNUT4pTzTeiI0WA3euFc61xCHIylUImVCE5myCNOhHS5rAnIFBEUZNt
pT0k0MY9jGsDjOceCjQ+8WYg2DwlQWfubQx9R0j5Xazua+ofHInGoO2CCPu6fHRQqs5BC2KkftV5
iM10WE7Kc6q2RMNUs0GSB4JdYLGTZg5pIADsxLAuewKQTegEcNDxvm1VfESH1vx0IpJl8VwSNKHF
H9Bv67rjN7WfxkeEsECfT2oSYbJo9ki1tmNgg/ciQUQLt2WsfHhdyFndv/d596X3h8wGjmV8oXtL
keb7lNo240TtGHIhDOMW4BPmL/RPQUX2s2V/9Kx4cGuupq8/19a/243xNAtVYhtyVMr+X6zVaddN
paWWFHYyZiQUafal9pOaDzWLDmE1EfDma7mbF4r4C93ld9MS3i19HhipqmUL8Uu70XltCdsJWsVY
9Qg4VC48M0CfZlZO4uaRkOs/v9Pf2xteD4EcYwpLF9L4tYfAU+fXKfCMjJsEb5AqmRpnHGZ/fhld
/c8XolMxLMkIyDJ/GTgxoo+MjlQZgq4p9OW0K4i4VAP8w5a9R1WFOdd049D7bJLAldH4JP2rk3Sv
vmRvZSraSajl0vDn4PYOK5T/JXQT8F/NXIL5Zd82186074uww1jH/NUwRiSPIB5FZcFyLD9qZLpx
nR8Hgmj9NjkraBQ62pMagILjF6tMmUmu6SIzm88w4Afst5uAzBbbIkAnmxgnd0Qco4BW2KhrgDyV
VHlEBOpWPf+s+oFgUrZD/rzFum9ytMbdS9Oyb0k9+ZHFrKe4ZSYZusCdJUA5EiqnIfwMWLfzSWB2
DLjXErcejCcRUuJLMgGTC1zUjT7NtF/rkhXNOW1ODLQr39vFdrTlGnPrrt+2CMJzwwCzPsZrC6/v
FCUoQXXWGe2p04cHmLHPdQ2Bb3KoZEfg+sgGmqndWzJinhB/2SWes25GBCTOtCnV5JRS1ZVkTcdm
juuRrslk5wl9rK6+PT1ZJgyDdVBOHYe351wi+K06YTyWqtwp9ZOJMUtXE3Bl67h8Ckrrw5vY4yfx
UrLoHunUU88tNOXN0CKXmKnHABObFyO67SGK9M6hql689sNCwwxSZKP6x1zBOwXtDBf3hH/H4+6U
pE+SRrSWcfzQslTnlAl+klTuU59PghTvPvhUbTZ0jkuC1CGkwSyI8VHy5ymKP8OkQk/r5kq577VP
L2KZUquunoVXhSVqYXWrytk2fNdt/T0Sn9vPdR8SxMq6sUNyJ2YftdDxTkhgIS8pyGORtQuzuPnN
cx9brGTRkUjQcqhwnNZ6bS2cOwWI2gR9baYXL1io9iUPmcNILU5hxCkvf/7N/T4X5Kf9j1/c/Iv8
xxAy9LvOqsMaHdmcVqbRx11UtZRPXTcgp+gxap5CWB7j6s8va/x2eFqASEm5+t+RMtM6/v26WZcD
EOhDAWWj8a9qginZD/N6S60dgcdj/dpFOR/oQE/uOagshFEBHcuTVt+0WWtFizFQui2zXDIUY2G4
zmDnL1PYmvtcb6InSw+yZzNM5HeW5wnTAkOFXTD2tF2LxpLafWGPhOUZ6rAfRN/cKynDh7zNMFfl
bcPdorQBGGWLzKo2Nrp9UbTT3s7L4hYEeXtM2oY+qTCrSwOz7ZuzYPKWjBJYp9tZiZ5KpKprKw1I
OkAoxbVuCwclbJJ9eWOV/mVMTwYfn9a/x9oG+CwN7IUAs+H8OtbOa2Voy5Y5Xcs4GxLt7LJZtOyD
DaXdjnnIjn0gYvM60FyBqBwbAlvYgVpUFOh72vIzQpPmoetQsAQ2WJRTtjQoiDTlY0RvRU1rV2c0
JouYqPkC/XzL+nd2ppPw3id0ZacIhZSNhVzDFC5IhXSIyuVKejfb6kmM055E0wVHOzC4H5Mfx3io
DKTe34qPIa0m8chDDEd6c6Dcl0iQTPqoom8WKbmWQ8C6KqoX2Vivsmxf6nLW49rju9M9C/iIlcFp
MoBSFBdBUDKZxRabt5wk5apjkxLfe3oHrI69quC/Bp6Lsyb40XFW1cwYHRkyHiCcz17ZtInkKIJV
1kgo8UdESuvGOxSKsrdKFoGogIypW+YT7LsOi0n4HTe4i3BCKV+RzlmLWRE+/lVVjkPwHJbtYTLh
RWKHs3X+B2S1kC2SYNu01b6ysF8wLreEs7EcqATa56C8ZJRSCpMSL1MeGcIsDSbzEUB6ZIJJli9b
0LMFY7pQ7zZBQtooVU5XMDplKt5VX1Ot3+cpQ1cHlGq1mILe9Vq5QMSPrSnYp/DQ6xKxBoqUOWwg
q2+W9lY2XwVjs07yvOgPGROkPMYQIW81TMIpN1d0vIKHRxvg2KGfMMmztXVUlSHz7gcE24ugPuXO
jdlKUl6iebaDo2lk6n2Uwa7VS1xo1VJnwt55/bEeT7X1ozBdFio5qm5IbqdariznDV9GilUhsOn3
OEAVxvQOV6AgpyZl4OjNMI78ySnBC2c+Ad3vQhibjrj3rBmWnQk+GJ6sRDyOxEwijnTaccsRcMKD
Te0fX0eEiiYgzvrYRRtsREF+JfZqYZdvZovbbFI4G7TjHGVdvVU4Zit7w7ZDkWuzf1DLXUj3Ee68
DIn5abQ+GUH2BgbD6eIprmpob+wUj1pVrGvO7a5EUzOLptHL6y0ug5s1kf7ZNSxGS1Is6MocXxyB
JO7ayTkZ40/GHLIvsnNrvIzVgzLRPw0m/uLoKFHc1Nar6ZMCnWGGmoP+WKzismUrwkSqbQCJkH0g
Cw0NATo5uFuZDXPLNQQUddqa2kqObYjaLUgAcGGfZqL257Nc/6+qDdQTqEJOdPHbUi3zU71q0w4C
DlMdAwUsJ0dgRNVh7L3+UYOx4iIlc45xNmO89JkOHOvtupWagpdF7xdGavF7L5x+XcdaecxHGb1z
PFNljl50Nka15Q5t4hEA8mjSgI1FR/BSZ9i7YujMv11N/3GWmrplSdXRwRXJXzZlk5JPOvtW0H3m
UK/yqaNv9DFs/flD+49NpMFEnr2qDXpAteU8t//HxWvZRaQ7I4BGyXPCzsYStwFNmeuEOVSLVNiQ
3ZtkVTYG2B0H1/cQVe2lFJV5/fNf8l/NBGsDw7RZ8wpgdf/+Q6Kmq1uAUBbJVFF67cukJd42BR0m
VY+7MG//0kzov6+6DfHPF/yl5BhoPG0nnqxlTKXF126am8SYlEXCZuKoeg21WYqsSi2Rr1tjb2Jt
VJGppBBX2xkRkBG5iSQNLlFR2HCLihoJeaUQuFLPwYq12iyjUGtmb3d+AGarPJXGpP3lXfzXp2bb
Nt+gZgkWsr98aqzFCwWthLOUikXN21n8hXPnAq8nS1BSw3n9yyv+vsiRoDoIHtQE9xg8rX9/T3wQ
Zo7Cgw0uWYjMGkiEWGRNzbi1qdTn/99nwhaGrvP24GVK+b+v8B8Pp0qUic+oZqYhE15amCJENF/M
680KoWUpxd/28r99nPAodd0gosWgfFHtX95c1xHb0wuum1pJejzzQWke9SJSL/0YxK+i8gwbZTCS
G0wgig+QQAxM28ZQ34VJ3AE3U5G1Jk5vvxJDTd2jmUkJUZEtwl8YY7/Vy5ap4eqVkr9Us/iE/v0t
iMwRnRGx/6o9L72n5dTvPX8c701Z4FtmwntUBkX5+vPXof1Cc3U0XhVopQ35xJpVEr+8qmOqZdjw
KK6aNCCfuIqVzzwD2rpKddXBpkiaqU6TsmlzBWxBrnufwje101/+CvO3g94ygckaQpKxRuXv/KJY
iBqr1/gj5WroqhDVGQkjalnbp0KY2QreRLMoIydc5WNM/kyfANzHIIpYp65SaCRpxNA30URSU5tg
ntJiW6A6A+d7m4q6eBqlHL48s1GJehfK2hp67A5E38pTmZaI9JBl4OhwLIpM+rJzM1pirzWdjvKX
vtRW6QwDrB9r8iD6E59n+4qa0mGPntc722fSbMSR5pYKppI01mOEf3SDxGZpa1szo7UOKbtAJg9X
Kx5VzCgdJ0xkNVQBUxPhyysNnn+oBQxd2BglEK3g/TrPeTVBh5eZ/2QrevHEUCO6MUEtN2bWT/xr
qqqoT6GGeVUpNWUr0qHdT1pVDa7j2DMb3awGFcWnZ2OmHj0LOvk4XuT/UXZmy3EjWbb9lbJ8RzXc
AYcDbV31wIhgMDiTmki9wDRQmAfHDHz9XWDV7RIjaWTnWyopEbMP5+y9tjHdGbCQND5LG2+mbWEH
5X4o6+khi5z2LEpRDeZYwmkMytC9mMom9fe5TRZCkmiEbEKP1rDPJjBtS9s7hDr31NMP7rxEV3kY
Y6eiQpWxWknVQzP9cGLZHDArJzCpZUOjHGttI1GKjaUucEHJRm7CVFafSUWl0mlrSbyYETg+Crnq
GqqJptbUFwpZaEh4McYYEvGqIbDZDBf5bvRD+nV46FkGtfZEJEPkwLBE8hwtJGmlJrswqcPeLE/m
044VOtlj2XgG7Ko/GBn7903OqreKaNsof1LnrT/PRFoF5Orl0WresjwWxQ2AGmqlxU/is+2voUxB
rVsaMn5epSO91Fjt9UQ63yZ2BFWLbIVI10vX35C1BYx5jMBCzWWDnIQIMUTOk+XBtDHhpyjPUZ+N
8yw7RIGi6hjnXf+LhIGuN+kSC7O32iD8UqSJ/JBMlX5HK/Tn8fHll3dUGLMK1bVVzXZZeqF1BSxS
ou607mFskjlqKvGOGuv1w2nfXhd01MiODlfXRqPpXMTO7aq9CfPkfPSSaUc5kihrYe3eHlie65Uv
tq/ruCJ8cMmKecDxjsaVfGV6U82TyO6ngS1Js3ZThG4elA83ZBhbDzlMNbFHTKSFCFtP3ciOal6G
ng+nlIcyDZofKiipJNB1ouvhDUh0SlMnmwiv9SkQzuCez6iwIALE3c3s0MdvmoLvYcB35C2eAhkQ
2rSwiuT70hCSGqdjjh8LUhEr53JHKPWyk5HPb9Agi0ifrQoHQN8yfJrGLviMq7rLNm/fl5dPwXdd
loauUtAs6bEy6R89Bcs2feQ3rMwihR/IWsxpMVfdPmtCZKIW5fa3D/dydP/z4Y7WZXXcTD0RAESr
E/x+LwrbO++KMHn860dRAdJBjyWn66ujhRMM/IDdNHQPq/JxctP9oznS6XdeqSMA978uRgMDRexE
mdnTR/duyn1/GDI417WfD2eWTr4HJcInp6ClM1ahOStq3mWOfo00l82EQlVkIqvYN7BZIehQwshz
/HdvX/wrT1S5KA9XNjvZAceEUhEJIhHMgOqAGOBPXg4iiCziVBDpQmIiW+VAv1MbEuvK6T/f1vON
QFCJZsQVHtwx9+h+Vz2aHbCTqFjjcPlerMXoONbfPUu1H1IXEUM9lQhj2s7dp9OSbjMRpFtyVtCw
W0Pz6e3rf/1sFGU/2m227/pHZ+MlCXVXibWXLlS5I4PN3UQdvkI7xxfSiayaTiY7EDcitcH1Gb91
doLIakNUKfQTQ3fgnW/sZR3y37cnYEGjtGAr9qyb/G2lO+mxDZta8USoFtARTL+yQR2/zDbr3sTx
w12ue7Xt/Ci7eOdWrJf6+4NZmxy2S5vZDgLlsJ56uZJM+nkocfAi1QNvMNBQ1TPTn5WqGtjG2MHZ
C2nCebOSv0Y3dD+jkNEIuSfiHSpNjOHbp3O0K/P5Fl+eztESsyWwHilB5O2SpUCB3Bla05QxZ+fn
6EftnRj5fk7MjLylKRRGRLgMrDJaeClBO5sWodQYou+Jpo03SErYIsvNd3dYbVJVWq2WD4sAXKrj
XX4eVaK4E7VTE43bxa4kTooX7p0b7By/+YwuNrsJYPcO6OE/DQFjaqkkMlawK0MfcElwbiV8Y4Qr
4xEukFTZd0s27bO5BwGg91VA+DWw01CT5PMsG612QYKxNEfZhNu0TgFjEi9BrAJ+UmpBnndRoyQk
/5S1J/kVGEKGipzEguyHZaNRiDBlv7P7WKvix++M7wV24PK2SiGPJsoiA1yUNaiKsggS6JAWQ32i
wEe79O3n5Zx7YG4aiPM349jjeWvzEIP684vyXz+m/46eqtt/Ha395//w5x9VPTdJFHdHf/znVfKj
qdrqV/c/6z/737/28h/986Z+Kj90zdNTd/WtPv6bL/4hv//fx99+6769+APwt6Sb7/qnZr5/avu8
ez4IZ7r+zf/rD//29PxbPs710z/++EEVv1t/G/2E8o9//+jw8x9/uIzW//X7r//3z66/FfwzwiXz
p+O//vSt7f7xh+V5f3eFz7aQTZF0Jdkaf/xtfHr+kbCDv7suVEt2TbZDCgAHKaumi/lnQv+dn7CZ
XysIgbbZa7Y0F9YfKe/v/F3eXQdqN00SuN3//8xePKL/PLK/lX1xWyXs+P/xx8tpx1v3qz5rM5ZX
gMBpNh192+jhO09X0ju4jUKzFlktTpGStR9i5FKgoZr9SeTb327Pv0/i94O+HFk5qKY5vm5W0bgT
8nHcHrfzpC9EaFkHa4gY4GPTb5raKW/pgsrdrFdaVlDgYx2t5Z2FzNGRgY3brFl9Cb0UOwF5ei9H
Vp1GJJaPuj9L5tj7QrhT7aMWszEp5cFcQbCO1WcIzFB8uhJy7TtHX3/7f75RCgMcmGfHnKtJCbC9
dVj6bUZxp1Sl+dSMhzBw2kMWxnJnRoz3Im71/u1bfFwX4FjOmvL9PLUHzp+ulEWpo9b9y4FNbqwg
C4QxTkk3IJ+U8QngGJXUjxXE1f48DSs1n9mRAehU20XWnL59LkeFEd4x6plka7BOpUwhj1Hks1x0
XfT2crAka2Tfrdl0SaSFZMTFe8+K+0OT6ejmLx10vX4KHMRq8Jkxwh+Lm4M+rgMbjOWBWQS1XGij
+R6D+Il77WyTWgMFcwr/nc3Rcel2Parj07P0BLWgQB8Xq7Iu9xIDAukwKu0QUKHL6Vc0+KVzIuaO
4p/wicxqnDm97aVfwnsTY/W1V03VncZzuph3Xjjv5cJ9feMQnyhqBbx2QvDRvXzjWq9jG2KDE0YU
qvwNrVXiAztrNWaEjZUTEIoKndSmCOJGk/e9f92h3CUndHQzeAhJ1137U+zgUy/9It4kBMc/1JE3
lo+KSJCNPfS6hs3gD+F345owuyU8BB1GJGsYsnRq8PV7EZWWTiO/27YpLo7NmCkilpVJ42FHIU8B
m6ywKDZmSQLmX7WKOOckyOnlZQNqW4XXDwdJicJsiAGOoXDLgp84ASoMbXkVP/SVJA95KILil6od
6xOAzhLo+nLW5+bG1TOiKgujeyPgkVh0G6hsdEMkb+hs0mGoIh/hXUIk1tewTHFOkhxPVrgS6PR8
/DfDjUGr0xOU6Ct56JfcznZOYEKoQoHqz7RsClBUpbLdd9Zdr3w2GJ5YBepA8uj00Yw+VZWoANA5
h8mJ7NMxFfpsSjXeTxKwNz2qJ9ZcyBn+8mfDbpJ5RfPxOEwyL1+Yzhg0Hs0yHZRonM8dDs8NZbyQ
sjkd0VZPzvlSG/+d1/R4VOYtVSxZcF85ARkqxyvtkSKJm2W0zas+sYpTSt2+CzMpIQg3J5JsF9mG
cuAiFjjo1iDdH29f85+HZWfdSjM3873YQq4P4rdheYniZZhBFR8GRIPnBTI1EK4i+TDhffzXEunF
Cun3me9ol/P8QbKd4BYrpSXD09EEZHlu5s6euxwkCWEScDlxdG7ut59mCnTeQTppdW4YvM1lW3vq
TCbEmBOkGCNsrysIziAcYozab9+A1+6/9nycds+T07MD8bcb4BQKhU7eLAd6Gt2dM9cBYaI5XoMk
6Z2noIsAMztTDY3PZDJ8evvgz92Jl7MinSU2vsrDSYjX7+j2G2ZFyN9qgd6BjhKgzELyfI6rDiqe
WAqS2a2xjAExj+GvolPUiOF2QmOt5iT9ZEQIyVLG/Wr9UD0SIndiwDgZdFDh3zWh/+hMyn+ibVYC
42uFwctSkXxHsOagIfxaRYHDIrFwMHQJ4Z+bzs1EdeIjf+m2uJSBWiy2RRBOtUQjjWaP/xba4JEP
Owt6SN9ItDulZzkgAwYJDEWWPnp4os3p6s6Jdw1xqYPb3xfBpyHx2A/F4PGDdz6h114sTUUoWCsI
TED20drCyXw9maXvQcbZiX/hxBnULkszsXdlBoSym1IKrk4wMYCSxOoS2jhAn8OgN03DR6sUyyG0
B/n97Yf7clfy/Lp7ksUHSWcOZ3dcYhixTCx+hHFgBLiBMUZANmmHs6T2vzpEClhdcEiM+NaqsXrn
yK8tgNZdu80EKJmM/aPXaoprdGKxHg6FFupMFa75OYwDfdPCthFTmIlY1J2Rs1LXOcFHarMup6Bw
B64Tnr19F45HciWeN2YOXisW1Jg6Xw4w3WCxvCX/8rxoe2CsrRX090KQNnZubLt/zNJM2CeIKOlg
vn3g45tAb2g9MtVanxGOnt3RHII+q/BSeJXndVF4d3ooYCGCgNoNas43tZcg889HfJIk+c3fPD2h
nlvQKL19Fkfj6/NJwPHVLEax2vEsji6/b0b0fXFA1AbJJaOOWA/UE5kRoRu/I389GsmeD0VRDz0q
HwMc/aPrnWXDNsujjhBUSUAdIaAmgSdvO5dW96ltrWUXIWDa1qt27O2LPN5IrXcanTRxbhTwHMbS
lxdpj3JoVBJ34Pbjx0R2GhEzXJ1M1O49+7vlnQt97Z7iVaYLS24h7dH1578N2e2cARGLnexgkV57
3k1TcGh6md+FjQrfqRO+eig/8D0+YjZOx5WFsljsjj1qdqjSDKqQO05EEFvBmNtYAOzBfmcF8tqN
fH5XvUBLNsFHVyZH315MIZPzYuJtCVUPVyymx2fN+A905j68/dxeuzoujMty1920OjpcGNStglyc
HQA45jkIZfpi29DWbbY3bht9e/toev3Uf5vsnl9QCoq+lkj1JD2Nl88ty4uYadCND0W6PO83fcu5
1FWjfxBp4sOsaDFFTbYeL+Ikje5jHc8w1cR8V3XQnFvpwtDICL+BIyPFV78GwXC2VE6DvlRjgI2Q
Z5ncRb6Ewai5K+Je3owmSX9Eg8u6vB1Y/57QFLPyQ2Y54AWR0rEjdBJ1VTrLuGVqqa9RdNNJUV4X
X5pi+eYTg0AxK4U1AUfZ7LGnNgcrasJdyMppOy9tfTa2Gdo3Pkx75zoQ44JkkCzeWDWeiTqJdri7
Cx9MnxOD/FDmV56pEbOvJRzgfeTkErs4ucD0Myu/ZGIQ4KVz4g9rrBhBEmDOm+cCRlqRruz2wejH
dBmKa513/uMsS+ANHso5y6+tL47uizWVNgYoQnfwMdIWST6O5TfRTjq40d/57l8bcZhz2dB7z4KP
o8HNo+9IydVihDUR/owQ1oTpkp8yp2ZMeWM4mxKPK/en5p1uyatjOxsEGwYDu2sWby9fpT5rHKdW
ICfA8rfXItIlgVSxvZ37qbgdQ9Efkg5XVhO58Y7lFMne6eLv3n6fX736385h/Zh/G4aI9K2rjjrV
IRDoJguNWWOR2yqcJ0IgSDteUOjtmd/2bx/2eJ/9/BnhMfICjs364nhe02z+WMWNCRNori+H4GqK
+niLpS/f2h0p8izJGtva6sA8NKzrhvGddfxrM7rW6G2Es3arnHXd89t1E3GTDsUC0trQstoF5ehh
KPHJLnfnjnQ00eFDowJxePuyXxsaNXsfdklsVNTzGvC3o0a883irVYRftDEjOQdAaNvMJiahkupk
Qsz83nDFZRyPVr6NaFgJl7xa+2g67dppad0gTc5hIrSHoZblbp4G79HymgDuCaZFeg7vla5eG5EJ
HiKTj4RidmNHI/LiJI6NBsI6awbWJ6b3yBtAEU5cOzyit2/oa4cKBKoij7abz47s5WOcioIXNIfq
kxWJ+QJFJve3tDiCexeOSvzOxPa8jXp5N3lTHaaZgHWQQN738miNNepGTDXyksoGBgaV6nIi04C8
jfKrM8AdHmk+49lRn9GuIMqeF/hSVTZuJxcYRuqP/ue3L//P7xMrFeqgvFCux4kdPd7QrtkVI8YA
8zeMFdQHrwpu4ykK1AGbadlsAr9K3plv//zlcEwf2sC6HOT7PRovQYm0TSmm9Dzo5vJy7rzpJEqr
fDs77XxpOl0grh3f66j9eZgi5dJh6a2pplOGP7rzM1X0krqOdaB1UrinQ4fafSAu9mb2s+iDnyHr
hcMHEGNvJge47tu3+ZWjA1hhceh79GXks3bqt8+2zdOqALwXHmI60sEm1v74a6KQlWLlTMzNsITq
S5SW2iOGPMdU/PbRX5knAmrN6yDJhbMjOhqrQuq6Q2NZcAVaMR+0pG7H1xXvDNttmPiFvatYrWzc
HDPA5BT9Q9LConv7JF55036/Bc+ej99uwRS2fWGhKjoYXoBPcQXJsXbQxw9Wp+mTzfU7t/zVi0ba
RwULJR7DyNFr1ojCn/jd0XmXV33/CXGrubIW2babavSTNdylYJ9Dxx3YMUvO4FtdrmgxS+R4wN++
9nVJ9/KzZ8uoPYlLRruCL+3lZ690mUVD2TgHPE/NOVaqCPpeNcn0nQf92j2mWaxxptDeZIZ4eZxc
yJgmkO2DKyXXCHBRcabK2KLsDcAG+qf9zjP98+AZoG6lVojydFX8HQ2efV4h3IkD91CiWPa3gjTM
nxUrVAx0fkt0zNt38dUnSjWUzo1SNp/z0ROtAz+ziU5Pzv12KqIHv7OMDdBzqfqNG8dkt7sLNTX8
Hr28n3mDgZcncsEtVpf98s6lv3arfzuX4+aCWWwnttJw1czFFJEknpoZOEbY/LRFCYAgT1tYy2/f
gNduN+VgZqq1HhwcN4+aeUH4EBIEHqO3JeGx1fpk5AGclD0z2DsHOy4nscAinpnXiNaJR3fyGLqV
xoE9G7upeJmc6vPkQaOTM2K+iXAQlTvlRgm4pYEoSJOttXvfpQuu3ISw1KAZvfad0zl2Mf3rdGgU
oiBdlyPHEdtlYKayD2JxaKZFUrBbWr9KAbeWBuOXrZEWyrkev5DdtsKa6tR6tMZcn8Zx3FOuq/Ef
Sj2Lq4ji9nwWjXkXYNUjipu2TFV8jvgV+NX7QTXQSPL+tqZa9dBWShK0YpvizOkCKLD08r8IBIrh
VVSEY3ueiBayuyh6EKFzuEAuSGfYfCnNrk3vO0SqtlSarrNR9PcIQKm1YXqgnpl3uf8RLRHwVWEy
QpBQU6JWVlX7sNSV/IiFstpPdhxO53OEQmJrzyF5Js4gTL9fgp7CZBz6Afm4gySrDee2Q55Za1tY
tfUIEtmUXvSQJyOYzyJAbkAoUAk1kH5b89nXKdA7xIjTBLQAncbce+DntYMajviXMrqnGDflyH4K
CJ90p8unltQKIFO5nH82jRvKXVIPmofvUtQhSGXlY+mSYEjdZN1nOt0r7YJQFGeTzE1/nZcl26Gx
8JItX+XwU1VAhTuVzVdWSaUfyafwmzNwevmHTlsQwqcGKRSM435FMvY6uPTwK93IaSLF5u1P6pUV
GUOYIg4aiYt0WeK+HDJ1VQ0iXdivAszLb6aBpJ286Mqd8JB72apI9ib1yMEtdHLQbpft6ZuQKtKJ
YIPMGSack07vSKmP1DY0xylEoO9D9YhfBuPM0fK3zosqoDMHDT01l4JA1b7x7t0QTV/Ospg6/HhB
R63ddhnmsE7VH9s0vF5TWyu755xdLDR2e+ghKXWgPUspy5MyXSDdm31LwNYc2eRBd++1EJ5nl99n
uefTpuXlKopRSOCPZgNXWrzWoSzOBEE+adZfMhl+yG0icVPiak/ijtyAMcm/UgqN8Q+n8CogllBi
OUeAu2KY6LaHHupd0Nxe1p0tI6TV0dgLrkmkaJZVXcZiORMqOgvy8spLvQsnIfsjcD5FoTMiMsLo
qYrLvrYuOeDF6BHey0wC+d1AD7dOx8KxcIZiC8x9mCGT7JKtmXt90ijYUF5+WdbFGX6lW9XE2SY3
OSYSGjWbqrEuslwU8GOcX3Eo3Ota0X3QC/yROnY+m8SHUTT7H6Sb3rmjf2fXNoz5KQsuZTLd1I79
hZ6z2aMlFHuZemiJCv2rCLJbqGDE4kQGSvQsL6O6PJRhd18DYYjlmJx1QWu4eIrCWTrM0HH96rSd
xu9NEF7GzfxopI+2p3p02nqrK6C27XQxOOVV5BoSsIuryokB4+K5syHDFia4aYy6S2zyHWS69/P3
BIzPbfwXb4CHIYQaPzYE7FFscV5+TNAB4hjrmzjUInWeJAHyn5e4VfO2n21wOihIu6eg99bWSxTp
r+6AhHbt7vo9EBA9XGR1sMDsGBBxbHqvQxnf0Y8B7aG6r3FlbHkdV3FL3hOIL7jBolhx7alqGyTb
s/+D7FweRDVW9ncn9eYbpIbdvEujAdFv4OWstk1R8GEEKroM2iL44tahdLe0a+K/Jj1Y9Q7YVQIh
+Ypp9tlHC+4CVqtFv2k5TJ7qt+k0zgQ1kCVSKr0q41v7ZIzs5C+u/jioDfSBJppAN0h18eXdH/O+
DBKfTktiMfJGEzrkRmX5adHnGBhFbP/FqvB6PHQs7GdZ0/65qO+qVLFL9blIS4sTosmHq8qdGxBg
hXxnmF5P/eWLxeBCNRjEBDtnhsSXlxY1Th/bnYbIk9iZQn6NQuEUlVsmt5TGww80A8KvifYgIzGj
pDGeMWE579zfP80V6wX7KJeUu54EuoqXZzGqorRmy7UPU08+724qxXDmmBkvQGVETVPSVra9yZZE
4wDwgrQ5LaVmLvFwgK/8ndm/hwPSsvVY/On27YnseIvBuUnEHUILf93IH8vBo9ad3NJ44mCicmVD
0fEiOGUe/Ie3j4Mm5LVD0XVYC+bYOnn0L29DWqB796SUB9uW2XJijWakh9jk4w4XwifWBdne7coR
vEzhEJi6kIgKwoBsrYCQnHqRbIA6cTKVUQPjnSAAO0MkMpf9tOd9G3Ys79ybJcjyvfDT+9k3hFgt
iQHmPxKg6Dsm2MeRqx9SKuNQ0vxKP1g98UCwjrpDnY3FxWAr/wsqpgRfoN2cqsAnUdJGB0k6mTwF
BPi9i4oBujzW6cRpXfJBfDIGx8KaD8M8LrewivUutZvllpY3TSsxydNZDMNd5IJpd4LKv5gleOQp
zc3d4DgPYTXCIWxSQ+SIkeWNL/JyG0CchFHpzJC7ZdRcmlCamnaQAtvWEppVFZX1vQFrAuCRLacV
ed527F35qVvoJdGG84CGVzBBVQ8TTDaz/SijLvohZBaSY2V7jIwzTiHHaOcOat9ExiwesQM5dSzM
vXKAZTVrfYqrot84chw/mioIopNCRPVV71jxQJKlHWAWHBZoE6HUX8s6d0Fz9sMuDJfwFEEXwbl1
CB8txiR6EtTVsqtQGt8lzmSdG1QJ3wdtgosI18spq3NYeAVQyD4WZ2EVM9kl9nRT5AV2piIN7h2H
DBlZUCUPQg/tQxICdicfcp0EDTDdIgTt2voxH0vpkoJoOfO5FQQPJZCJJz1JcWOBGY6peNYdme5q
CRxoGOJnESJaH3VgHVr42+w+QPFb7ueyjLpfI27Baz4c+zP7tH4n6M1fRbXKWIQPUf+DV+J8ELb7
q3dAcbU2RPGtwfCzV2oZP5eJqj+FjstsbpOpUhj31lNhMmznNgeenuRJHLDfXLxre6A/dkKLlYRu
zPxop+BgMziilC8XIuhd8VO18MSjFFJ0g/3gsRnLAEJINu9c9jsnaAwg2KQlTOuaPo+bO8mHJU9c
clDljeWZ7KEwM9lpZdjqb6PoPuJuINabtcewzWP9o/INcHYzIKuD60pv+WRq0ycik4kl9MCZuRRg
NibK5wuSA+S2myd1Ymuw/hPVzkeQtFQjcEy42xJRHLX7LrE/llS5YUA5sh52nR7qgfhPX58umaFY
NCINHbNQ4aSZ54MhXJb3Oz4tQwWSmk1JNTT2Hn1BeS51JIFNRt0531V68Ory0e+m8JMsnUvFrmhj
22FOJoi+Tpr+UzrzgJpcrzHa0eVcc54jhM8vBb18sCfVtxBj3Ymq6zVr3KeZZdNgJcqq8vZOkfef
xnLCYKiSBdReyDZun2BM/Rx3SXhZpY2yNnUsIQXMqr10C9/6Igz3ClFosxmyRX5nMwIOy1ARtmwy
OceJ3sGJzFta1vgVY6yUBOflJvlG3zB98FUIiKukGu4BP4zmhyCMHKI2VAp3oXJgzKT+kF1RRQHy
0iI5xQ9GvalA3H/rScvLuIUpKcj8mmwCjeXnMOnhT/IGYl7LWCOUWF7Z2jrm0W80EqCOZNmiJQwr
D6L0zqk672xyR6CgA31YrbBVAjIjX4E9xDlG5By+TDL/iMfxxxTG8ZmzMiJwCgEyUHa6LdeiM0Po
+G2wxYSUJYUgAe3ptJ9Irogbbn4xaZAJQ8PSaYPsLjgd0tm7ySPQwaRAlNsWwykjfAqMOCm98VQs
DWAORXEI8k2cRqdwb8StqMPUA/BRm2sqZeLa6l1FwmhVtWcor5pd6A+KZXX9ebTDr9yu4qqm5PDN
GiGrzDYJk2lv2l0QVSTYI1U5kCJJ3KJQZJOwCPuGOHE8Z3P0WBDIRHSmBEvOyph4oCg059kMXpSx
LduMAp4LVYpJ7H322CeZlU2Xc6rz286ii9K5hdx4JUVSN0AFjWMxueTFZ3vLlJWBeIYSVFjltSPL
K2J4z6MY2EKUd9Dh04nFe06bCclYs00jbsrYt5dTbCVbHTkN6o7yNErH4KThKoAgAUFMUhGepgz3
Oxt0AUinKDtDNUou3AigOMqMu0eFWd8gLaegEs0l4CnVES2Tg3wQvRHbWJWE8gSF2k0e1Fze+vGa
N5LGaeZghesnTg06rb9zEQ9eFWZkF6GWeN+ncP+tkm0OU9Nt72AXzyoFKQp/+rbWFRx5tryX6JTM
5YiycdtG7q1INAIS/J8oRMS2iHW/62YZYqJ1lq+ARZdNw5RMko4JvjqT1NvJb0CjQAHu8B6dFF4b
HlJGaNRHU3va9TyJGYgDgfSQSKyBI+Xq21LLr1T5fnmxRbKJbn56HRTtSQwAh8LxfPILSFhd15Tf
G+22J5QIHo03gPhHbL0NRfA4F0O0GazghwoVSMhaOXeeJP67iGx1OjjFKUa96qydg+qi0tavgjn8
GpfeL8VHfkHewbiTQYyxURjiH/P4K7N0+FVSzQGCPTYDN7HKv6fj0m4w4KldjBR4ywKHUIdB0XPs
/HZnrRDHPPDqXTBkdzQEupM8gi1kHPXQ+d0teztSfxL1MTUq3M25JOkdlEvoTgOx0XYhrvMsJ0uD
0Tks3OjUBKm+6Fy8tiKxowuUOh+9kplnHidIIrbk3johvJg6KB7iwtMHM3X2nZwcdnk4uzbhgOg7
m5V1sswkZ9GXuVdyuC9r8yWtrfrEDvlREoIkdBc/WIWfF8CQlmzDypUXjZLHjZXKaN9AvDwfRzpT
Pl/5limRy1TWw5BABCuD/I7ls7fm/jXbWOTzRueVAHYri+008inY9aXQ1kOV1GSkFcU61TR3i1la
gnrzYNcpWqh2OjnfRRo5m1ags2tS9W1uSGyreuXs657MkLZmcintNN7FRdAfGGRxZtb2D+pkfDPa
uzCBIPpr+OUkzI8NM+xF2auHjCYL1UqoQl35hFigPREV+VUVhrO7RhCnPeIE7nywFiCEP4p+Fj9s
A3O09lOiMHPkyT3GmwMxv1izbbFj/ALlFdKgg9hGsLG1thSqdVzo9ed6ILAYklR+4nkZfmkNTD5K
IfJor3cI8sq+tHYdXVHC/OohWt7LeDSnsZy+u0guNm0VtKRskqachAsI2iHi/83hcNozoax3gtRA
qR57l0xJ9h3V2VxOT/XI0MIgGn8QdrRvE7ffeZmhEAhotBmhMrrjcuVpUxN+7LoEQiwfihCOtz+a
g0xbpMR5S6LXirdJmvI6WMTHMRD+CXI1HIgW5OVCtvtFUvNYkFZtgY1adCSTQ+USoe0LQ1S6zc6e
Ku1pPpLRIxOfwMyCETMew+QCwyps4DU6IFErCqoLqn3U9IBBe+t77ZCW6HhDdBtmxJrQbCBe1pLg
0Nnx8ntJ98mX/kNtOZr0IVT0peF3LNXwocoCuaFgft5OGeXMrE65faNzwdreImGZ+amy6se0ZAwB
wAnMGHfwRnm5+y1CY3yeJrR8CokdKqlnflFUObwNfFCaDfZXf4LgxhdCJrpJPxWhGa7dPst+GF9H
H5slvrOD+gtkImfT9P5F3fXORlVkzYteNjttylvdeWLTBhKp6FJDoXK7+45AJzJ2qTYb0UXbotYX
41RdjVNPNsyIpo0on9bbLXT5V8sni24P0t6gaNcN1USUom/5H1ydWxuWzfpsrGF1tUVG0P3A3hvu
R3uNb4ULbZPo0KvgyYvkU0fBCregloBbatCGfdhco5EzhNoBsN2SXul8qaf5vJmKaec3y68CteCJ
LmoQTWFqml0KU3LTWrC4MVKH1BOnQXxoLFKhs6knAKVQ5BOVsoclHWVZul2XdSeTRU9mrOdgizuB
KnVTB+5pOa40RrsdJY8hy/IN2+VfpJPiOGg5RphF/WVU6Iepbq8aKuJX+VLIE0QerM9KfrPfLz0X
DLrZz3v3OoPmeQp09MJN3ImUz2E4U4ItJyWy6pKtGOzuOPZBOdmgDJMcpMNwBxuOTysjI9lvu/C0
atWPMqjvDaVIkl/VF3jcKItc6+dSprfpnNCfRJV+Nrfj1yLtAceG7lXTk1VLZTkaTojHUwCaCT8I
Z85oLBRyYhwTW8cO6RDMy2WTjgO56d2dL3tvV1E62+KuZ9YvEzKBC9KZhbss59SXP1jQhvGZX8uJ
PVmhs/RD2xr2M11uY54MQnHpEwd65y6BxfsvvjR1s5/zfvxm9KiucjuKL/h6SG1MQ8vb6pYKYUux
8gTihUtm75KdDQlOiG4GEFrRa9j0xjN7L5f+DvFnTEPBmTe2k4t9I5V1UwSKnIKe9RcPu9r7fvcl
DBPidoJFn1odK+elFSELQdDuZV6QxgcqXrI4ZO1EXpGbsZ6KFis5q3y735lJuBf4Ra6woxU3kv11
E8vsY2k5zc3gGjTTLvJrJw77dZvDoogl36SrzwWy0m3nO1+DGtWmcUR/nVTuzkG88Ckf8ce2Xjhu
8wxqYw5veauCsOzPIRPk2+T/cXYeTXIyURb9RUTgzbY8Va32TtoQkj6JxEPiEn79HDSzUFd3dIVm
qQhJFJCkee/ec3V4sfAwWqpwTbD2BZERGDbAl2lgjqMa6U4AZq6Rdb8NqjQItcphShdBvzMsDjC1
vwSDRs63mobYeqx5lG2i/O1Qt8Xd3M0FGKp6EdSlBHBkM7191RzMMftd9Nq2ku6wsVn7wMAzX1mm
hBFZw+FGjwc+ASsH4F3X2UQmntlhSMkdUqMiDM+WK3/q542Oyzo0c00jgyMFRtZEOw4lV8hiCKOa
2DplsxI7vXK/pU2Kd48iGuvtwKRB+uA690tnQ02i2jAf/9YqGmGBgx628ts7esPiYDONOZ688VDT
X5Uu8ug4c05NlvzOZi1nuFnNtZ7KGvGs2208kKus38Q7ae5IXupM3LKFcS+m7INW0APqPnFWmfrg
3ozTn33UE4/TzvpqDqIfWmWSFqYLY2Oy5YlH4gC4qr5tbAmIENPJFnLRdUw5hIJwTtU2yLtN5Qnm
e1cB1O5Svk3XzHfzqGiUcbbzXWooVpU5YZxjbMrabtp0PTC1Bax703jlFQFO3d5uymuvafKdpD9I
1pxx6jsmQ6ttX8CQXQGqfWY29q+ahlIHOwJWh66/q2f5ggEzWNFSz1jPuM2+svI1TBV2qeXNXJMX
MksThF8U3EeZa8MRV18LlRFiPVrsb7RkWptalB2zWF/ALhFn7rLXiNOznHUkggwysAMOJ4tfRpfl
Uij5Y5BQbE26OHTx+mDHj4UNGZPXZ2t3aAvF3gkcgiFSawyzpIpgKCNm9IfRCNlRcwwtHftJm+BN
q1TeKZbjl56ST9g4k3PXDQzDHocWdaoCHwOlwVPra+yS+mOLDndXdbW7ziiKrTUTCEpKHgv7lUJr
v6jFm51pNkmRuTVfeXbTbRIz+CYmDN3RXNGX6TuYkHRPyYCjzDAmzjLuCUkeRu2+DGKMNFmzKpjE
0aa2t5pW/lSpf2XTWV0zyB77oMm2WeP/8OOIA7srvpZ6+QMdQL7uS6i9uapASmdaBWweZB9hg9qK
qtYX3eFw7lZpf5T1wDfT9mQa1tVT37MydboCexsrcRirQn+gRQpXRoDtN0kM2ta9CHaRzy51qiP9
CmnVAzZe2NwSVHsR1V/UGMR7Op4VtXpUdtQFX/JOaV/swWsP+K/Z1oG3WQMaMlk3LQ6zzkREcTKT
05kH1m0uzAfbzq+nyQZVOKnvpSi/4nAPoD2a34yE5JEpt34Ujm2StkyJyRlIZORkTjEsq6keOCqg
Rji0YSPMlsa1xikhM7dxHnzXMemCOCkOEaU/C2rCYZineCsd9d/gVq+dzBKWNYDG9VJ8HInlBDLv
3hvFRJKQNIu9KwlxpGtfbZ3Bida6bG9Lj5GWE/B6hCvobKOpC6N+hNvTpbd5viRp063czozfB3fK
XzNaOLTQahq7ng5jMIWZ2IjhBkrIKzSBJTFwuDEpXxLwAPW7z4ejn7FJLEU7bTBXgbZMjTsz0mIW
RJKq9aa67jvjZzstP8omQHugfM33l76k9O+gFBJDzMtZt4n7HGjuKXbKJ5aQ/6hwXWsam4oGbvSB
kw4cBPhGp3hw+tBTHjFTuF6PWs0WdpDGS0YiqN9I4HLIU1eDW9RLLlwB0rGU41MM8PaGpYZEmZzs
CNXaRNc5dbGVBVCjph+DW9nZ6VHzBe8QC2tLMMquh3IfujOQX9DeCXnA/fXoqXmrd6X7p4Nrplq3
QZpARTS1NlkMtKIuoLPZqGRUUP5IvUlsRpe9XGSwNdSHKWE3mN5L0YJhbloJGn2+0uzO/pkHBMIM
nSH2dqXkbiiyaF0Eo8HBQFq3zMDpJjXUA6TZ8TghaF9bif8j85ijUcxCMig4Xtc39Lyf8e2Q4+M2
9TWnlKuuSn4FU0qahqWN7M/bZpumdbvX7JlQk76a+Lf6XZdMv5VgV0EHm51BwcHaynp1aDoXBbpj
TxsNz+hmKJphjwP2scwpp83ufC9HyRBPtfkQKLDoQZs2nCwrtrGUrjdQIYmA7NObxkEJCV6Ag5uQ
K2WxCwJqVLNwZZR/yJngYDTfxlFwN7rD/KXXEvtKTEUTcqc8gqXKL30j4juKbrSmNrbtaL0GCi7+
UJrOpuytbyoXcs+2l6QrJ7I3VWWaB8yQ87ZIO8QQvnidSxZHcB/qfvJi1C6e1d8KGxlmj6cvDJqB
zHpifa5NZPlMpPCqyBwh2ybzkl2gRc9MP9895Pnr1kuenMRJ9u3cPOFbwwXFkwH+WXr4kYj5oGCb
Vo/T1CYbTarxynaJFPbIs9JKENeR5WpUI+ZXzVCE8rg0pHEALsnY7nf2JQ8G9Cl22Xq8dccRJrc/
aGDvCQcudQoDRUpYCSqqapdniw4kGo1jYnqKZXXYWxlQV31ENOC2pMzhy71V1ZIWVI9XHiSPjVQ1
lVrruhFavkvZZ+y0MYX8a6b5Ep2aipesH6ioOX7nf/EypcCTcxV9Qv+1RqyvHloKradOi2vg2TJa
Iw0Rj1VM5YoTbP5QJBFNmsTVt52fKCQ8sjzMUO7W4PXKUEgawSli7gOVe5JacoKJEszi3EZTN2ur
zWeqZKAO10btSqqiVnrDOuiwvRq8vRr14RBLulDbCsvurzSzyy+mO9vPFLl0/s4IRzQgC9lL5DXO
kpfGmOqXaTCpds+18DAcdixY1KQA5HBkNJP7KGh+0RTU0W6OqCeIY9vYlmZt7Dol8pYoHcLoxq5q
1TFtaa4rMXUrnwbYT6I57deRr2wXu1H8OlOocVdSDLS4h0hvfySwjm2vrbccB8XJLER7qktTXweE
WjCYvOil0gQcMatU852yhXaS4wxXcIhx4hj0/A6FitmL9yr/1uEjP8bUEFZVNw2P5Iy015hN/C2a
UqBv1LUOkYx8YtCQFMVj097YCHm+Jnaeb4pG9UczJ6yT/De5xY7X7yBvZUdmGTxTBY7GuNB+G9iy
V1oeaRudhIl9hNeDiBFnqHdxxZ5mrLUMKs6g7ToVUCgUTXJFwE3/OGaio34h4pNg5xz2o5UT5FW9
FoFGfkSjQc6b2PITRkYCN3rV25xghz1FqAW1NGHnjAXKCKNyn6huayFeJeT2bsFK7Ff5bgyc5FgO
DmS5yMgeCZbpqUDZiCeoqH/1FBXiqG/DIkATM0qil0VCMzLXml/YRq2tbw8QRnXwiOjaCBuM3Eej
QkJjFZTI2Zz+Z9c6E0juQhTr2ci7MrYIHa91gllge2YuecCVrJNV6SUYz5RDsEwHoBgdCUMpQb8B
66LbUTEwDzlPdjPjvCcoeJ5DnWr9Is6iNj4bauPGHlOWgkIowbqup6JLrg0M9OsAEtW66w03TOiy
PBc9MSJU/qiLaDWRL8Kvsi1ifWOvT0bDUS4g4llvUrKOR50hvkhInNx8jk2t2KB4ijn/dMuDD8pb
uzU1WqN5uqqGkUm5gLkHLPMnu6GGJEP6XP5SWxaF3d6a5qCTP2BzEsigowcDIboGwp3HeUTLqzVl
s0vNZXcXOTNpxmO31bIkPqhZuldd0NQwvC1xQRxwLouk9Y341PADl10DGuulX/2XsliMWZwpmeth
3liIeTIEWzSKKPnbG/Z89t2FBviiCDvTIuDkB6dgB/bC3TxTZ+l1VlMpIDiybZLhyMeC2kSU1DGi
iNwn2ru3LMnelk3sZtQ5NnVS/iNFBC0k+ipsET4GMtyd/iJO/euOnalig1O0waFXY7lxqtI95sqi
IwrB/oLo4fzh/rkURF4EA5QNEBe8vRQbkZHfokWhDW4ddPygp4/EDy1UME3Lhn98lX+utijfqNYH
PN4zaYHISrtkYUiORhzr3zrhBN9Vv/Q+nDSaL8hXzjUlf64FXmfBK9ACd87eI8CFagRIAMLPrdxN
TF0u7PKMXGmd7SoyguxYYb0AR2H4hxE7YnVB0frBk8VOQ4SuzliyTNd6+2R9p5lAr+TMt+ZApICu
hllAwhx0k2ZzGZQXLveH2/D3uOV+cQCgcESuAw/EOTOLeV3m6yqr/TBNevmlEk3GyTzr7Oo6sY3i
oXAnmzTKIbbirVYm9LD92s5fnDwo7q3YFPgJh4osJ8c32xsxTWg+ROZmmwzc62+IeIpwsh5pMGVr
Mt1q3X7C6ZhtyuA0ANxZJ1Redkwj122pVYSQ07J8yeKy5uhqGMK8ophXe79GnymSrECNg3Vtqez7
BJtDLaXNVof/GOQN6SJjnIWTM3L0NVNlPvcUrx4lSBbCXcuOvcw49IDITGe0xy8qT8tfCkybu8pp
Tn3NntI53ll9bO6yUckNRcN576u6cla1XZcPYnkejpXlh1mwKaZh0MWcTDVj+pGame1sq66jnBjZ
ks5WU1uyQyBrEDwfiTm7jmD/1vvCSuXSB4/jbpuMNdB6ZCfKY2dR6FDktKqhcwNQLti69SifrXFU
5MGWZv69rJZnWwXDNT7p9pYR0ntrNcWobAa98L7MljIuAWIW0fwnw+Ic/xTnKjVsGUUhDiltVxOc
sceNo91x+8+dT6odZtzu3ycVj2HI9008kfW/CqO/5i/4R0k3m6M4znOc3eStRsKZ7St2MiK5IKb9
8PZsOlq+BduCbcHbr2yAqo+SieptURbImx0TGME6IxEB04frmj5fugsiXMWcrS7c5SIHe/dkXTpe
fG9wv7yzDzynPQasArNXQXXV2Zdu5N5U/Zz+6ky/ocMw5+1dB5ra2BggoZr/z9XxZCBDpHpjn3/u
vV6MWaam6JAjnWfDY9vpPke7f7Kx162DMo02yZQ6vxSIrs3nS+TyTM9vHNmjbeO6+aMFfvvMRasN
KIHtDKuPRYeQ6tp412YZgjSixHOfTng29Bfe80cPm8sRSO4ayLu8M4VgMkWKYF8jO6ZD2TNLGI1C
Na5VyU4abfObLmh6a2eIoNZd6fUv/3rDLMl4uheSpsnrPhtkZtYkzUiRPDQ0GJSyMn9mY6e9ajPB
16VhRxdWyfcrl4fvgOYCdClIPeeIqYZb5fjcpseMMq1DRp0xb6CwKwoLxGEZu0iHkssZCUXYfh5B
Se5a2Xu///WeMUsidMXCDr8OR93bl+yNZml41dyFRQGLt6yMjupyg4M7MBOL00rSX9h4fTSqLFpv
BjcNiMA+U+r7bSFru9Ozo6inmEa7NQYJUbJj/msAUnPvc9q9wPJ6/5z/DGIABPgGMa6f7RCmGKkz
NI/kSLHANAARtKTPdKb9aHWFI9bm3M7WXT5aVJyyzoi+coguzQvL9gfzl2/AvQecpvus4Ger9oCy
rk5TmYfgUPtdkMAjUD25kFrdBhuGSLlq+6m78DG9vygkK3YL/HuMEWyv377bKZu82fas7KgZI0Uz
0Y8bTuACxatQawsB/MFOpkuG6vdfMO5IcuuQKFomGtazO0XwNLYWJTAUrDC3pb2oxzA+PDZTcc1Z
Dp2jabFEePUlIuAf69Db+Yor2yYePSrK7HLPPt8gs2VOKV+FsZfYodaTmGi7iy/GqotbW9Ik07p6
cFc0AetikwF3fsb93d/OVMx/O52S7RIvj6RDQ6B3AVT6ftR7xDmAbmMhwYR9/pk5Mhn1Rik/JOyG
Yxnd3nEthzE+DFDsXjP0bYfPv+vl3b5/GC42Qh8VsQlb8s3ZQpKtSL2NvoUmi9oNtcInrpk9AAK3
zy/04Z0RpQIEi2Gm+2ffMycoSyRM02E6FsOJlty09Q2b+vroRRuXTuqF/f77/TZvGQn5YlBZPKFn
ExbH39q26R+GDiqpx5IOzk7R/LrVut68cKmPhjJoSfwtrL/sc84WI+pgiZ20RX7UjT75Qg6JeVdV
c/qsm7nzwAZ2+k1KHf0KoQx1Ybx8dJeQLZecjAA3xrlfX+pW0eiD9MIYq8CT5xqg99Topkg/be/X
52/wo6HCFVjwAg4w72AEQ2uOTtkTRV4X1fya9q6HUGFGCn9hpLyfhzl/4mn1IB94un8+B9piAJXi
j0tgrojXFYLVrYNIuV2lTV+9VCh3EU9Pxa4W7QtFLfXP25ll0HDQXhp+FILPBk4w6lIoTxGW6OlT
tm0LQfQgdpvU3wBNMmDFzK6r7f/52XK4h5sVsItiY7EMsb+2yJVZGCo20yjUcMSxGdc9f5UGPS2s
z69jvB8wcCRYXKj+Qb9jaX17oZ46gpPUpjhqKJ4BuizZiXmZUKfPEiHK9eBXUUISJHDnVdGhfcNL
1kyEgRUVChwatDT+y0EL/dQxKY8xp4wbKqljduEtGB98VFR3HAYBY2FxYbz9oeDZfOXx8I+VNVJ9
LZs+/WWnvn0dm1Z+ijBWnFo9wmxZ1rq4Hrw+f4DBV9BVcPu7MlZkS1c5Pz+wp/5Rgt1MbrMYJRT6
K+JGOpAH/zxsfd+yXarCCMIWpM/bHwzpTtAow75XWWp65dElt4KD9cosIz7HZpZfHC0gujp1SwwE
evHjwps9L1SB7NMdIv+YX332pucTnl6Wrd71xRTWPuc52+o8otDH+8aczAPxGdYexVx50KhZruEL
eduBM+mFR/DR4FrsSNTnkOG659gz5L+Ji3tgAq7JYrnRgw6r7QSOC31VSkn18zv+6GoL7Q37k7tM
f2dDGbVDXgIW0OgFjekD3l58MEat3fo5gbGfX+o9fgauAN0Ibg6rG76rs9Eoyr6efWB+YTOxBZNX
G6elA0NpEKksG7pToONLlpnyV+OlItkfSsibJZprcyoDn8xRA4zI2cEypdE5Vabk+Kxq+dLFSYej
ma3DvRwa5wdbZJ4v/eUB7o3bJd1aj2uZcg5y/WkXVeVwbQRVhT9lLObXQbvjk8cLsY9NV6YbVxVa
vhmZ4oxtEsU2mCm98S0QAh6CtFJF3ckfhL2ao9i7wkZpEU/bdam+1WQQRKizXNSh/E9jDk7DTci5
FJz2vwDvpz9Yk9/lbEeEXtA+mpSmF9m4FtW2eGTRqGsXCohw6vY3Jsp5xFkkE4KcMBCiC0u1vktW
LRNjvnZaNLxrVQ2IPQyUiptUasFDYkRV2Lq1+42zWnHtF1pQ0wrW9WZdOHS4qaSki7/EjSDWZvj/
njqdatfKNQlQOqDLDQDAcyRGcz/G9H6F3yDPqmkXkC/ppzr9+gAzCS90vnRYf7fhXt4oL5QyNsgK
85xUKHvdT3OxlLBRKpcra4jIWqATmSJ0rO7GtO32lTm5958P4nc7sD9XZWA4xnLN83V1SqPEKaSw
ofJBaaSHgDECw3oeayw1aihWVSSKS9X6Dy/K4YJeGX7rd7NilVt22yWqDwFy+Vtl9fX3oG7S59ZL
0wPNUPnw+U2+Wza4yYC6AtQIk3yqhaP+90La101P2wnQYlsYOeJXLy4hvHpa9d2SVF/hQiMR2wRT
5j+6KbXJf58omIAt6gLEDVCeOD9Eep2aLD/r0+MYVOAIh4FyphnH05rzjmntNC0qx3VkZtpu1rXs
QUvpea2Up8k7vSpuP38W7086ACj//jFnDyN3I6owUyqODcq3K2cI1AFP+7STpZV+U6rFBlbnPmg/
JFelLe1t3mSSUip13XiWSSiG2N2Vi5718x/2bua2lvQy+GkeNEMbxsPbl6QhUXRoqmkHoxvxskRm
5HxNUC4TADLj7vnnq8HUh3pkcNpkM6Gf7a1K28Gp0nGKbZRO5DUlOophkR2TL+ImtnYpl+H9x41r
1WX0mVyQZensNDAZnCXnmI2Lx8veG179U/W07LSOoKgGBNG+zLVLa8T7B8r5DVajA2nKwTl7dk27
0mkhRKiX69bDgGzJ5rqRSEap18WPn7+79x80JUbwURTf2JfBCHv77uB/kOWGtSl07Ej8N1kGbPd6
qo5xl/rXBCNcGivvP2j6mjhckbGCXQNafHa9GfVXl9IDhvQfbwLReyE4nzx00tHcpGYy/peOTQXj
dWovHOve3yn8HgM/B6hqtETnxzq0KOWQIOsOfYmVChcRvYEd0GaYolYyFr9j4kCa7b8+3WWBJ76Z
DT4TyLnnOOr7qtRiKyWutbaOwiIsd4VDDtnwqNKHLK+dS4mt78Ev7KAs+m8LDJsY+vNtlJuOGonz
kRYi40uP8KRo8rT6dZNV/sYSbnPvxkH2HV+a2rW5n11rnSMeUVbpe82T/qUpa9nMvN3s4GWgs8sZ
k9IfW/+3rxtEVI41zgRzKntEXpOWTqBRDAwcG13aCT13QDaLjgFTY4Rk+dHrQTOvowkX8SgyQAxz
JtNkNdhmd6E++P4jA8TnMYTpYXBCO39QyQzSCayUOCItSpHZLV3RwmjTbsXmJr1wsD8/BNNG8Jmq
KI0xZ9H7PZsi3cHvyHJI7VB51vCllBA4Mypz6WpmZ40CRvrFDzuKeSBMNakCKFHUlwAP7whM/AhO
pWzk2ad4DoSHty+j6qKAvZeBlF6mXLqaZr3YVpYHF8hPNWsXOOic8Gu5D9h5YcT2aAbdrcTmHV06
Di73+/e4oGsLy4xzIDMBtZbz7kptl6Oei8YNYRDODTHdfbQ3OZMHbFIRkN3EjjdcTaahXwOv6Q8s
Ye1jUGbBs5lK7BZ6Exnrf/xUl/Lscijw6AEsoSpnD6etpJV7Ha2mSFWnei6HGgkaWaMHlQRRsVUm
GKoLj+F8SlpeCIAmkG6MCApNZ0XTaJ4Tu6EuDW5Vl0+20sen1iZHYQOEclyokENzCXd6vpwtl2Qx
o1TK4PYt72y+F7OTdL6XuWHnTxZaUX3xu+W00/osP7p8mUSnywuz4PtrQk5gFUPqQKkJlvjbRyvH
zOtknhlhqkmAbqOo9A2kPRGtsMaVE6x218QGYyBWuMCHfP/Zvb3y2UuNyaHqdbob4ZC21s4UOVnp
Q5eAKCzb+zEAS+A1wtuj/CcGsBCXiJEf3Tj7BlLNwJzSQjx72Bn66aarGyvURZ0fMOKlW6scScmk
g/pNOpQPEx+rwucD+Xxe4/vG3cSehV0Sq875hsWfsyL1kDSHQM7KLxpiyyd7yvPboDOt188v9X78
cilYEog9CKB7V3qX+Zy0g2yt0JWeuuOvOesyUICOVKKFSZoW+8+vt6wWb2cNh6mCqZTKJ7qVcxDj
DOUSSG2v4+PTI0nvxAtKNg2RVl640EfjhgdoLpkSzNf22Ygt0ZS0SRPrFNA5U9h5O93VJWRge7KD
O4SDxTZfjACea8mDk3rdhWH7wX0aCHbIOENrzfA5u7w2Zy7sHM8I0aSjpQBToJioIxfd/OcP9IMB
yrTHbpqOJCvheX+iTHuPOai1QysNzHEXJ7RLDmZVA/mvCifdJlpfu5sE/+Sl9voHt8i2aJn/Odst
E8PbOWGe7T51CYvhVdpDjh8lL36ag118/fwGP7qMTyYlbQMOJjyyt5cx46ZzYgm7MSMSa9r4QA6m
Q6046P3j8rEsGZQ3/685wSr/9kKwpX3gKJUXKsdsTkQIy8dc+MTaZN6Q3WtjZ17irL/bSSNhg0lJ
v81Z7u1cOFe1lJNts/UPaefPmPXdyDoFVtuAsIGXWHZOcMIl5KOQVunm86d64dLnzR+Pyj0OLlfQ
7Juro1eSwmMSF7g3SqPfZEGFY8oSYp+OCGA+v/L55Lbo9tjd8kbZVrKfPHvMs08WstVpfmiOsv7S
DEx2K7Prhytk6e1FauHZdPPnYvYC1+XYRwrD2eBh1DfWBMMKkVMbAZj1QLuhl2/MhfAQmNdgexac
iT1NpNlnSoAgcxan2Oe3fP6NLr+CIUwXg+mA2WAZ4n/1Ehw9K+dO/7MxKbp6T0V/cRxmtrDXmdtU
PwjUMacV2B3nklLh3YYR0Rl9Jro2xKHTWz0X2QmF99DQBImIsYkIxfWLw5QvXpd+QC7qN2IDqFDu
JgFHsGp6QuSnRFyYos6n4j+/gV0rXxbbFuI0394+9f4xIAcYvj+zfwoAznPVAq5XBsLlyul2jSEy
xDH48X74XQlaBWiDdC4gwT54FLwF9oY0sTguYO98+zP6SatHverFkT50V21LEtdOrpGPvzPZxf16
tso6TIrWEusB4zYiwNitIB3Mk/vz8+Hw/gugEEUrheWBBu+7FqGJCzN24tQ/6AnZwavGi7XfGG4k
7v9h8P8dWsqpFe0YUX+kHene2QZKdwRCY5XH4dQGUCI1r7sZesfbRIRIXNi3vB/njHQiMaghMamh
qXr7hMu5IXu070Wo0Qo4oupIQgIk/Icymr7i1SpufSIOL7zWjwbXnyhm9vz0QM8rV4ZJu7M0/OJI
okt7p5wSv1PZqDVu0fslxGpbj028nkrPezAz/1KuyvuCHt8X2hAyOUyHFvp5SQK3qz9OjvRx9Vpt
Gbqdm/2SEUiLlaDqG4MSnwZUpVFRJLfMNYRqudO4n4hPKne9cMWTGilcWFFjv8rOJMX086H2waDn
9/EywHhSvuCSb1+JRuRdY2eeCA3EaKEyACog3JQMOlRnZW0qomLRZMFJap5SUNjomOLp/zHeCQAC
OU5IAmezs2ERWYjUHd7SEee0eSodKrBpPhg7QqCNw+f3+35ZY7qjwmp4qGcWjfbb2/VsYC4mJcTD
NGXwq9Rob4YKqtUaF2r7NIN2gUjpCWafi4Dcj77qvy99dpeTW5bR3Lekz0it2/bGaB+IpVdbK3Yv
ZRx+eCk27DpFKTKdzjHTlsBppndNQESYP9SnJMom8tQrvaGH2M7ReOGz/nCQL0pCYPFIoZB/vX2q
c623MgcodHQd4b+WuC6fgKExX5F3LG9byD03c4xM/IEkl0jfR4GotUPQqvg7RDbAHWkwgA7MwSLg
r+yUe0lA9NHzQCxjLv2bhe9+NrMPrewi1DJaaJrs+NeSn4pNY5a5WuMrb4bnzwcZY5Yb/vsUwyBb
dvWLeHwRcgfLRPjXgu6x3607iGrHAerVhu7yLfDF3/whnCN7L2FJhL1qhk2V6A9RTMeuA7iHWq2n
XWb84L++mgpCOYJqOxkdey5tbxbzV9doqGIFuBgi0V211XTqiXxe+Y1P78SDgueTYezbCIKjbWpI
kCduuimk666TVu4Hb9xGUn/wc1+uRsvASRVNDzScD7KpyhXRPSezJ4prMh6xqcBvShbuz3aiDS+W
Nuksy51sg6c2qk9j4xB0mO5lDDHNkGo/JtiHrVidxqAO47L6GacYS7G8Hsy+uCJG5zdMMizU4r5Q
1VNT99M1/8cdmaREqBc1P2F+nmf3zvdLWhqLARPR+UoO1hFm5i3b/vowpQHdNtLXAddQzcL5tOTA
XRVe8wuSyRM7VPAxRSJXMgle0Z3XW0FyK1Y8GAiINbae0R99KqfrXEXPPkrBtOlCjKf3jdMcWs3t
aerEwd5W7kGD7gusR2FJtoIDRlE4NXRdy3Ve1FOYtyRLSq24lrF/CrIIM7+ePqXIzlbI//ZNBANA
OVstKY/0PsPMaU5BoYfCxm6fCjYOet7eNwvu1p9OdWfcIKr2V52rPypKtIYCzEEC8qumz7tYtBt/
KPa1H1/3nr4DanEbVHXowPqimpLtsK8eggnkNL6mDZNoaLsTRuC5bVaual6k2+6ShCOKKTwMsnTX
6riGdOqvoWOkiHKs05CZcCtyTb+KhfVDjwfSWWoS8dJi59TcElxBZHODCDPUnA1AHr0VT11VZ4fA
qsJMxVdmkB5Kszjl9vRFVRbAozH9HrHwrWg1/JwzApNWzLZhIgCe9mZ1HTfOtypwS9pIw9aLoI8M
gBWhdtXYFaR0vzdd/iUp1I05qHEzSmubDC6KhFl0ewlcOMchxvMqj30hTwM5fcZkPg8ZTeNBurgg
oiNlAyhh2c4psu9+UctnUy3Owy6+GmsfkbO5swU4sDTA299Xpyix79MorXlmJPIU9is0l/9EFO+N
+BnqwD2V0kMnojubk+y+yI0UU2kOpxZIjemIXTTa27gb0rCpg2vwo7jyTQA8paduEsBZBCX/p4Mh
6iRCvd4CHTiJA2E4AIuE2DVaDwgiNq/Idh02PiyWPmt3i+Oyi8qNdKHBuYWhg/TCg9ABpClJ/V6J
CWACKrYrf8BwjjZkjlEzDHloq++zqO5a1wr5ixsrGG4hqu/1vAYZ4YE3L9JDNja/YNEc9KF/nHE3
0mbcunP9vVPNg5/ML6lpPVWx+GaDFuErv89m98HtnB9Y7TeuAOrc6q9pBielFNPa77Sd13V7LxDQ
MJo7N6a2De98VzXD1s70rdMlYTeY6zo2yQfNf6ASHjcUmn7pc7PLVY8JOypCETunsqpu6Qruq7n5
XrXWlZLmsa9wjFVtu9MldspiSF8Hlr29VsGJiNR80wT6t8Zs2a6W8nbKtJshsW+LNm4BigLZmdrs
m2H1T2UiXsch+9oMAIfQ8a7Hdti3mXc3lt2WTetmiKq1Y02PU9kJMj7kDQqHJ0SjUKwt6Fi9QGfq
ntwJwE7jp49uMmsEv+hrwwdS55YjM7cn01WXMYMA/Vzp7njKtcLbUJPZAPEMI4EN3En7l9lNjrjG
jW1j2LdQxNdE9uxTbdjiZ1+Puf3TaKsrJx7BHtUF0egdnSV5rEfFOwATryc3jhi+z0P8gPn75KiF
6GM3J7Rnt4nmH0XQ7H1KvUyVDXhx86feBQ+cvED6OCuz7iS1Lm9a2b1+IkRzrbXlPebhWytK9tOo
cfZEjA5QcjWX6gjLExZC+TSMMzbOWm5wawi+vPFG1+Z901UvOui/lWaLGFJDdIqNZOeK8XtcFTcI
Sr5ELobEuL3T8KuT8XHoTeMq060vU2r/JCttz478EOXBupPeFprCQ0+6MFlcYEjKG3J/vbVhNd9A
Hl1VyiBCglfV9xjbR/AgZCrdm94cVpP+XMCZvlGJs1EpchZs10LjeeTDo5qCn2WLadVsvo5F9DXI
pxtOdXe611wXAbuPav6SF8aT7M29LbCgw6eo1soazW0mq51tFktAGPSFvHyhYAjkbBaU7FOBwRan
Uan2yTQfrFz7VcV9DD4mvquaeccRaG0kTk++lTlCMSDDwPHHUKQSbKqxtToJbiFN/+swOTmxvkG/
X67qoYMYUaXXZZkf8PacjMg59BJwxjiEWFIBocWhH5UwX8utNSSnXoD2Nf+HsvfYkR3Xum6fSIC8
6UrhI72JzJ0dYluJspSjzNP/I87tfJW1UYmL0yqg6kRGiCIX15pzDvbW1Mk2jaUvpErHpmdMnMo4
r4pREtN1zX2WdrUlU/cZH/0z+/Y+Iu11GqeTgIl2ZB5E8Fl0nk2ckCEpc9hJsWiIfl9U49kxxJYj
8Ge+WhdhlqSCOkS0SDy/yAW+Z211aZS5wUr91EfNa6n8SwXUbfCm3VKylS+ec66LlTzB614Mfy5W
RAqaU2vsxs445cb0xKXprljMd7fx7xeXxrJbO9/QmRPqweFjDERL0V4rt1DtNlG4qB0jtr3A69y1
HAKpeA/H4FyNwT0Zx9s05TqXjvdePW9n6voYiDsBk5W3L73gYjMGtkuhNoKwmK519hZnpuHrIKYD
bsZUhkSV1N6Nr6tTdw0C0gxQg2rdWyb/fj+cBsJ1i9A+Wrl66PB5NSzh3K1+Ase76bMoJA4ANX5P
ou7qsSPndtI07X2Qdh9RYBwHgmtXh1AoRSwZiWax1U9Y5sE2tEH23Y3UuSXmL5YrwZRl427Itzqm
hnETGfO5UVlB/hsZmZauD9xtCGB2vNuutOqjPV8tHeGzuZTnYCCZxmXVIp/YWoN4X3JgfG76m5hl
gi+DLpGzeTeyb7mGuLtGSfoYpW3uB7HioayT5Sa6tV/GvvllF1f+evlcqPkglgaDkn3L9eXcWuGL
1ZGWnC77kVAxuzGGhCAC0l1EenJd+UsYQLhJiSsd6ziKwUkI0d8NlbqRoXwmaT7OA3mxqA+6RhNI
MOmUVEGSR6KoOlmu/mII/G8l4LUYv06B8au68GE/tZeE0fLDClpcbnrNLJKk3dEI8CnAbwamhdO2
ICrpYjQ+V04SKU314dY4kXYUYjn8ASvXX7Gu/t0H4aIUXUWJoY2t4XP6/ATFKuqsNT3RhidAacXQ
fbE0K3YvsA+QhOXpvkYNa9ZfTB3+ct3nt4A1b6PuQhTyWexESBVrfazKIw6knzSwxBYTEyj1HPyK
RzrvNXYw2BgYiM/+2NmH1enmty9uR3+5G3HNvyqJsM1w8vzzbpRPJr6dLBuPtT3o3dzR06DxIt8n
YoPjPuj19r8/72/fmWYTXix2O/LpP8NR7d5wIzGZxXHKlJwPEGzq5mSbI27puRZEOc9VGb7jGII/
MCKisZ7862N5jdowSr/6Y66L7dPNkMnDVfSLpu86r/jntx/zqnRp+YuDrZWUG00q3e9qNkh8Q/nN
NSxTzaxjaRNQQ8sVBoeuHefedOjN3YzYCvxDPvsQhWZFoO4XrbK/LEs8LAEjGzox16H1P/+2KXLG
UAZ5eewJTzuhNbQ3RPzkhwC5+QZ1JykkhF58oR/5990chawTWdfJPCOUzzKBlsxk6Jx5erSX1KfJ
6i6PocEmR/Se84VC42/fD+0DIzu0bExPP7UpRJtac0PeySkjx3nrdYKqhKHx1lrJlh6ChjxhWX3F
dvv7h4ZXFTI6r3+54gyYXwTeTuLY9lQZ/Hlg1SD7xJbfk+voZeVOpN3wxTf9d9MTiR791evD9C0W
1D+fpFV3Y+GGKQZEp4bcYjku1+rK+ZNqFfw0tE8UWUl0l/AC/1BXX7aU//rxiGGQgIQOOqxP/Zas
rhZZKyWgwzr2bUdN/XviHrjtFtq7wq2M997zq2MOkl1yLQu+YkZ+HgnSfmEQaIeoOa/upc8WqbAi
cMEnffukhDuEu9FcRHpD3IxZJv+9t/y7nXiVBZvs4ibDRUZW//ydCY0L5mrqS9o6Vkeioiz2QQCo
0Bn8D7+sxNZLSX1wmqU6/vcH/+0bcsxfCziX2c3njIuqoTtflJiHrdAhrd/spVpfiUWZv5J3/e1R
Apb2EEYG9M8/Hxh96w6Mh7CyLlPAtUFbZKLc9pV2U5x+qTh740DQr0QZ/gJeWO5Ca5m/OrT+8gox
l4Bihz8JgbDzqWkrU5MqwhgIgtCNCAhX91tCHsOsxusII6s5UW5luKiatttnpjTmDciCJkuYdC/c
eLueg3YtxzFuVySQp9DO/F+0J/qeVNwxIjQyWyfv238/oM8r43/DYqDujJNojPqfZ1ru6rOnKeEf
o8HpdpVvdDczgWIbq3L1NZU4vZVLQwKrhkT8xTjt3x9NjISFdZ8GN4PNz3MsI4UxAOkhwPW1jk+K
2ptmkC1EgVNgpYdWofG3kiqrXZLIM/mVTfTziuGltzBdYH+wrivm80TRnerFzRafsf/arEADBMS0
0vvhLcY9jwPtQdCZO0L3FfEdeH7++2f/XzH36XxlgoCWHETXdXz8aZRKqH3rk9JgHA3URyEgmjmy
XjOYGalHGT45c0Yue+0MBGmPlkcef+pOm6jM8mlr4fs7gZZL35iHeV/B5z+fc59/lk+Ha9svREdB
uzpGU7ZAVzE0Xz4vPOJ+xhmJ0hc70+cN4vpx3v8GytexNorAf+5MYSorbt7CQyIUIKKfWwNOkwam
W3xR0fxltVlMD7H94aVif7i+vP+n1S24+9e5dr3j6Ob2o5wxpmzMcqIPu14liLtgbvpn8tquYSbA
AdIvTrq/ffw1VACLu3XVUn963mEKBs5tc+/IcGxwN+ZalSZuEjt0EgY57hO3sco5rWOKJ7HPZvv/
Z/Vy/ZkZ3jNB56xBPf5pfEZ2W98D0/COrqH199Q3CRX10qYLkzRS67j579X9eSP8/x4qpRlzYQyk
/6t0/89vDVWJ0jmcvWNXreWB3J/sBkogSYWp6W6bbH5ThXS+eKP+9pk+UkILSfX/trJ/Pl/yJlPh
KxaS12voFjUNA7rJTnpPAA/pbXNrvRBoVbz/9zf92yZyhZRdRfLsZp/Pt46M2qoCE3SMtLxkWNES
1i5Bf3WZbqypVS9dT006NZBFZVsHX/zO7JbXEuX/7iP81NRioCzRY1xVP5/q9LzD7zDjHDzandPv
5t4aD1rjRZBmlf+MRvZeEvFGaOLl0C4vhpVWjzguiYiuvVDHQdiuV05hnW48jpi9JifxpQcdTYFf
B8U598mMj0HB+ly46NXJIDPPyxWFPuZQDratKC8F4dq3Zp9HRJYqmoG+Lknk7GVsz+Z8U3ZTMBHm
ly8XQzMzS2ZfuEjlmqlQVGQxtEfvVQykRdNRCWs3yZ0WJFZoG8NH7mvbJE89DHe4uI2NMPQP/OMM
qSrR0OSvfbrltV/bhDBbBjYjbSIjI3ooDIlltVqq1zGPqmlHOCD546pNmeCMEx24RGu4bXHhknEX
94jwI2ZIq1TkKTMbsguPGc1E1XdgkAFvrqsLeapWO5dbVS7tyIzS8N/W1Mbi1ViLd4M8JYwSpxQk
KU/QLxf4AeP0vFYzIZ191+ll49vZfBsNhTiM2TQBU8tDQmLzbErvIk2oWzwPlC/7luJi2aVRvt5Z
TmWA1piKmxXjvr+H/OCmm3IU/rhzx15+HwanfZb1Up0Wn/EIhuaMnzELvO5VayEpG3REdp5kU722
BO3qRZNmxkggFDmNsVkk9ZoPP3ODRHGmUVgqZ8iLd6tHbF2lq/I+KIqlpY9cmb+sucjuC+013wO3
dx8ZneXyZhkD++g1DpvoqMGTdGDPE98iGxfiC0G7a7muEAcZWRWCto2LbuVi2cgYJZaukZd0Lrd2
MPA72Hqgv02jausJ7H9bN1T1EyFThPNFmUn6tBwtOtm2I6mGMnpAIdzRufqwlyBLRN/kW+WtdsLA
kqS51nHfekrvY1v44r5xu2seP1bOeJYBrWsabm3stqu9r2s//EnekvsQlEFY7SsxBM89syqCkkfj
3TNX46zztuC+P+aCVGgzakxWDcFiG/5WOzswRswBQBIf/JN9p7L3sJmy6G4pRbmSdN6t3W6ge0GS
rOvkR2lG9W/WlfOoLbO4DyaS92OnzIP3pmmYYw757L47ddWRjkkOODHS5Iry9uiSSAk8j8QO9dME
6jBzwtXZg6WtL34qRyc21Sh34NBDcoTn1Ee14XTB98Zoywe5KP3oLiL6KBzt/oQpfJ2FtsH4y3CR
c6DvqHS5Gz2TbEC395KIVyMeJ7TBLLLut126w5qURY2HcOrd6lSw7t8su9cHamB5BxayeMxDsl65
6/v1bjaN5lshyUPtTd94lLmfZnFP0NxNGCF8hn7TMXIcsx2GWrGTfaSIcKVC3FCqTU8GVF3sABbC
6D6kCqOBb66P0zr63WYdFgmJdFbr2anJzNtUgyge+94io8sx+k00ml6/7XlUZPfRvukT6sucetZK
C2ZFggjFfIQ9cZpDv3gv89wgk8rtlyPWIvC0VNgnAYCJ2HgiOO12qKARza52T6msofyAhTtlQREk
xWJk+1DKbutklXEg01eyt3iTimt6ZXs0kuWhsOi3Wr1JUqqw8+h3ikEM9kBx7eUQ0v5kSifYVZro
VtpnXuHFHFr6remC+Vi1IbGUXEWrobQ31mjmP3JCRGFUySI6Up2FcRgIfwOzutkpxkqzHWa0PfHb
XsjCcs5XlfR1ijKezTnIyD2VzcXxnXJH4Er+GE5jewhV0dLjz33iuyHqsMNFmTHtFC/Whu6AmyVZ
U5ccD3kFEywd3rwoDfbaGXVSk/x4aJ2sBVpGQnHN4tw0SnmHvB67IymxuOx6cY3aU9OSP7u9kR6x
lPdbItEPa1dkN1mpxcHkfMYzWY/pWXBxZUuQLvgSP9dl3LoOo+WxlHeSANz7iMboI92m/CwD+k85
0LZt1WG4n8Z0Jas2m5KGyQ3NKG1vRgdCohCLmTgeid105o3ZIDnZm+bN0sGBlZ5fJzIgZ1QXYnoO
+zV6Fqp2HpUQOUbka4BZ7xQHgjX5R3zKP41MzTsdIQjxSJW5JWAO7SWOPzsp5paue9V534ulY0dq
czUBxDUVVX2qb7mPhvTslbmFoqKTaDXlh1WOwUvGFoei2bnqe7LQvqt8grVQ8PFtnNFjy1v4H2oT
y3iqXIKUq2g2idWHY1qaK4/J0hbQCtkcOJNJbDW96SUdTeuUN7n/odcmsu+tjPzaU5C19a9l7s39
oBUjqTQy0ycTEwgEHgJTFun6BxNLn1HlWWKQAgqkGIdlPJnMYmzC0Tfw9cLnZZ6HMuGtLbdqDhjc
E1ZJqSMYJvw2M3s9TSZYjiBo6p1tr+3HWkajnQyTZWwAhPQbEhbEayAnPWy4E/vRdupaXjT+A5jy
UyOi74UcbF57i/FTbjd2IjByveepS6uLZ4O8dLoClLvaOqQk+92tQwWzeyiNJuks1KfoU8jGnBFL
cf6ldbYtAhjRdbf6hwFvxdvSFuMmyGTzPBD7dVlsThbKfEHgx9il9XaQLvQrZj1xsATTz9WmbM2k
H/xWZWBuwiaSzxm8UEgjWb/uira5NfqCukJ4NeqBYOrtHTnL0QNltjXGizPUx7Ufgr1aCBqcFoGZ
isbuCD3D54ea5jV/Gb2+NDA+pf6jmfV9sVlNvaJ+CnPrxgOBHKfYB/ONEVbzH2l6JfoMUlFCJ/9T
cIPBlp+ur/TPOGonOzCIFvfIcc3QE3Ba4mYcLXHRZgs2ApN5vTckZ4K2ZmMvJ4qdqZuthtPUW6Ee
r+YBSIi7XecOHlDe0LWFfgMBown1o/Sb7NUaRbptGxQkaW68qgDeU+J1YEm9scpJhSn671GhvhUB
6Pp2Wp2tEczFr6AYoDUzDcpPHdCL0+orcj8nDI9k5zVoWoC1oC2Jxuhs9esCxc+j/mNSKNher4l6
DXbXJBht4y5dHDBZ8MZDADIdx3E6ddt+7fkd0jZ4JmCf56DJantji7KyjS9HsenbFf4HDRDa1RQV
AAoXXOGxkZGZV5hsgaRbG97TWtT2YSEjnT+uJu6sVpGzI4+8zzY9SuYqIR04IK2lzcqW8NLAOF19
cpui9Nxf5IeYh7kXEII8W2KVwxZBUh/KFlKft66zgncyF7ujzC2W48qE8x7aRHVyg6y+kq1Cgnmr
dkORuXLf9oGngZqrTvy1xhKPhdFubemTp7s2/WPUhE/lMPwoQyWeu6V/qLQtL5hqJhNRFMaQeJV1
vocs1u7Axq9qe81a31leVz/gwn9RSzf9RCHlkN1MD3iO19KllJ0yvGSg3uV2nSaA1BW5y8OyqGFD
R7bAXRLSjI0LT5JCS8Zl0uQFAhShOh+UQTo7t1T5OaepfO1npziC6NuaerplMkqEOB3Wc1Xy+9uD
X9yz53P8NUWwd8w23SjDeElV+hR16S1jpmcHHnxsLyirI8KfOf/ld114BxdZQUxb4omkL85lRn6x
bJZNLrqbWszVZlEZFxnLGu7AR7KAZ3N4WFznebbtDfWVu62H9BDW8rUMrQfWXb5PtURUhl5oagJu
wc77qDx3MwTVI+/941y4cxJJ5zct8G+BZXxnmqsTe577m1ETS0elS6mTuxeCiyN812X3RGXDENj1
0WbYvd3cCzurktrzZWIaI6C8PMz3VlQ2bIT1H2HA8DGj1ScKbQI31FnfHGhigzDrvRL63XD8P1xk
o3iIQDxjIi/ZrEAOreXWabJbBm8aUKOKjWa4eJODPETO38siJLx6ch5cHRUk3cP3SpFNre2xMqqW
dITZSthf2GRCVD+jsy8jDeh2yLdWeqWQVvNPJKcvFEbPlHIP7ZAOyQzOZgWEfdB9fvbX4BsF2Zly
QVEX2D7qSCRC0NCNjaWY8c68sTvwf/n9gkcLlkuG8qtxVFKo5c4XMDbnwSNdPLsL2/kZ7B1ljF0+
0+v+6a2k3TkI+DahkUPYHbn1mUWIBs9V9oZ01W+mBOUOXMthT2Cy5FtvavTunF4h6NO8HhGPrA2o
0JGZrIdejhxhhf8O9QyVUf4hvKmLrbLdr07kPExGacZ6zicERgVEAuRg+agj2rA1LJWy2fKUithm
xAN/i7pLthWcWb+5mGK5q2ebvFqPymJ0s+fQkkYiAM7E/mTVp9Yc/I3ZWuZutXtUD2HjAzkBJzC6
5m7wregUmro74yGwKNZNh1qvOaNA/NO44Uk3tn8epLpyRWtgUEPqnooman7goRTPXp8D+vXL4kBv
LCJmtPqojfo3kpL/pW2nD3UYjLHO1Tao0M9xkcHJlE91spoieuj7+mKFUG5SED52/YcW4s5joJ30
IjqOavrZ+kMeZxzop9EO74d2vQJLq5uMMRRp9DnEWoe6vS/BLGCan5LINl7CVXO81rZ7JhHj1PfT
Xe/W3wYrHWLYou1WECKciGAp3oxJFJcuK67GlfDVRSUeg495Saf0Z+FW33t80QDj+Ciupo+Vtz5N
NsJAW+P4rayrxKe9Sceg2Q6qhlTiKA/wQamSKMWUzaSYPzGIkHzhK6cQdx+JES8PzRw+iRYIXhr1
b3IhMGHoV3XfrkMISKQp74a0uV2t9aMqEX6Ek/M7WGQHwGphuhqGUDmz4DAb6tXwuSfQO+z2MEbd
XUaOY5L6BTo5c3WTBfhAmzpTTOTgdezgvU9hgBhwUAt6I3f9UCmhN1aWWYlQXIRdBz2aXO+nornJ
lwBZo9gwNH0cVuCtdVP8UqzXnvH63tVjB8+lNeOqE+bOtvruXjIYvK8sjvoUCc4xUkofAq4eOxBJ
w73jq+p1cCF45EaTEgtvjb9qQkSTOeoE8TQiKrdMso7wfHO0LlX6gdSSHFOqKEx++7XCTRLV8iFv
FNLdLv8FS8x6c5qwS9oBZGxvqOVAE2o/FdZbU8kfXLWGo5XOW5heR5K9oH6BwSFLFEnRYD3OzfXh
pdmjqihns9zPd4bbl3t/cr7ncng0hs7BnVI8SbOufhlF+0tN/KRdloabYFD5piOdNPaDHHFS7T0u
ot5m5vpqtGsZKyPfq5KFSZLi1mhc/iH9pqFPtf06xISqwQxQqzr0zrAAQiZLoooGACKSe4NfEi0E
wIpIfWqTzDBOKmv3BiohbA/3njE8AELdBAEVAv2aPzWuNRm7k7QOUutLaARnq4KNRBb+ufMBfWXz
Hcm0fOAifqjcOQUVq9dZxvw1wyC1NVL5spT5g+7bfJvpJSWzah7Qwvj7qR6pHMdpnw/qVsxU9JOV
XUbWu8n2k6QOyUakGp/I+fU2Kjeem9B4wPAD4AJYjN9AAm2qlyLvEcixRuoaoPdS2EfVRu9Mp9EW
6ogyGBmrKB6Ywuwrpfa4li6lFKd50rfsXT8mtMoU6CeECacuB3sZTG/w9DRUWfOwhGLjhuuTDgGN
ePhRXJBirWQYhOfH401C1TRVl8KZYMYVES0fedau+yAz46cdtNadO/f72oqIz23z22BEq+qpk2s3
f2hpQa8ti+kuC/obO1v/mBJNCVKelrdK3dkO7LMeeEffvFhlhSjQtbM90+R8E0gDjMB13XbRelYG
etGOLNfYdYtzA0lxtOEsDdE1TUN+0DHeF1n4KJsK0ZUnGWZwRZ1c96PJAhNofHpLAMet36acm5V6
6lhNMQqcnZD07iBQbHxtnEuC7GKN/YtOTrOLgvQHtBEqSG9x0HuNQG9o0TgL5QHIpDjPo41dVfMm
m8qnlKRvXrDyJrNmJN5zdNcE3cFF/hvI/mh75J3L6r0awse+FLcwdy+rk8NW7JqHheZlYYhz0WYP
rfBvzVWfgim8qKJ4afvybhX0dzz9Oi6wpDsz3/sjzR2AM2+Nr06jtbw1rbpwjTIpF9zmHMn117p4
J2TnE69Y8X1wsscCQtiqiWxTDYPgsL0gurg2B46ThS6/Ht0fhOjvlkl0p2EoH1vbuQjaB4Sm5DGz
/X1pqqfGcpmb2NBPl+B7p7j9Z5n5mzP4xbeK22xUtDqR/1kegnUKswuK6AM73Y9eT/C+yFxIjNne
saFC5WvhNk+orvGElKi2PCeJDO+X3dYv2Li3ufBfM+4BYY4Mh+GoHddCsadkfQSgUE10rdzyBubY
IVVhPDriDFzHSIJ6vu/t8EOYVXPmOIYcXogbUSl4SMWBQp8yZmLPDiKR9GHwSkTr3SoRzrf4ii6i
ofYXIcWAp9Ot7nXAMUTFkOLFJLREnC0uWRwBWCSU3bzKygCoWeuIM7K8iRTbDWEb0zbo2lO6DO+I
aZ5TDcSmQqdZGxnvEe575MmA33SKwDUoyFSqXsjGPdpq7R+afMn2cxrujMy/H6QN4XOOyIplmVjm
MO86HFlxZKhdmJpvPsUQMuhs76vouPrDY9ai+dPSWnbV6LwPRj0SoId0VoSSQgtFfjLZLb+V6obY
ttIcWnFXPWkQgF5UlRtXzXqXTe7FhYED45vFpCN1IwITUNMIY24ydZYEbGE00dIbc0awwTU78SR4
Nz9Qv+nL2ImsvTOo6nOn9bbx7WPveeOGFPP5Ia+b5b0LPPLiuWIla4fGODdSgDqm2MEEW2PWn7PP
0Wc86NV4TEWzfmTEvG5W6ZUE1gVzx112MpzYAcF4rwSqxHQC6x1SOj8bkyMf9BzR1POrErOHNmEM
ZcDa4sysvF2dV82tNjoffbq9vuQuESyVuobqLy6y8d60X50RNfbiA6ah+Yv91FEWTOJl/IHcER6Q
C7NuiIjvs/BXu714Stm+TNwSD6vFe9b2Ic0J2web26dj+kIEKkhUIvS4tD3CALzlqJvB0iJKWNRd
WE7+1nebem+yiJMU/O4aQq7zTCwdax7Qd6Mtu5GO0vu8Fzvaib/oAhL/aJCL3hTiOsos0Ya7s3q5
9uSuvN40duwJVa+s76K0RJYvwAhcNQYuMXxcs6HvKfOxbPtii/ngjIz5m+7FY6EEvdWpOFhQmmab
lgFELAYYOV32RRl3Ba3FjdcBjfTUoz8X97m9gmN0Q7bpazWkzFvaLwwYXO4mHU395btV52+GA+mz
zO0HAiLuB9ocG6+1TsQC3DC+hLQcTt+UohcG5fB2gWC3r5bQTEo3e8+xJhBCRT5is9yYdDKBycB2
Qzr8Xhn+XeMOO6cVdww6T6Lzntp1uunkeGBvuOrpvH7fabj2w8IgJXYaglsQaniJi+4zmUnaZXYD
nNot9QLWCvdRmGFyKrvnDhSxleMrmrui3jA6Rm093WLUeqFQ/rPYw2s9aRzHAVaVoSYlsHTuvXTd
eaS8YgDaI2qFFVp68TqLm5AmrGMsd9xRP4icZWRmi/axqyHdWZBRK+U8VTS1N2tbRbdpOO4Znd64
dFSIKQrhXJoQuXqHL6s4mm2J8Llon7vG3C7wo2NmZsfS8OlKNMFdKaffSxXcgY+iOa/PY4c9vliW
9jSPlcvIxzfO6VRzN6PYcbC0gFwcmwrxsms2N2tp5g+tg1EL/MzHqCvzfcT9CIHccZ7koJnVqWzZ
zhJScEdQWKwsMb9Rb61baY78P3lquF26Gg7ZgKZ/XFwwzr1p7EwarxvC1zVHseNAfc+eg5xrZdUM
aTLP6U8aSuztOpv32BOeSI6jls6tnG53+pbJld1vNe449TN8CJhMyO3x0PX3jw59JNo1a75fbM6K
uLNcBPfj1L+m47VI7gyAcjRCec40tkn36JN8pFTIhvkKPQe0JDJ8byiVb8xRlZtinfXDZGuD8qJx
dyZ2m29rB5t1shrWidule38liLK0SvPkEUS9C701fx+8Gb2+EZWnUbJEa5cGShs4eNcKrOLR6EFw
ZYJx23AbfrbbFsoAZfnWsrnAriKAYN6PLQD7Ms23ZEauG7qfF8Blf3LO4jYA37kEpQkApIKnHCBy
xxUdno2gTPehzsEgkrcFgsmXO1EUH4wiGIVXBndabI3ewQzhe0Oh5zrVBlUCA2hJ5pCmmgO2RBI9
hoa9wA9SGBdiobq7qsnky0ga6jNKW/nihrpI0FeYu9acGKEZCJjKtKeyGWk6JrZXkUPn+1yumYZj
rAmvt1/cKGKh2HK60njIoay+p7roDzr18qcpordMiIODI63Tm7QOvg1R74KLpjPmtTyUdCBPsCd/
7s6bAw/+sV1s0etwgGlGtnNg/hS6yHZFR7BZ65sDnWqm1hhZL8QR2PQ8xmYngF9zw4WatmPsfO5p
phfxmjkl0tZUTnHd5/rWFWawtYLIjlXlOISDsW+nwq4SWQzVPluM3y1l1NErNTc836P3L/38AUsQ
Nwg//Tag9bmvmHLHFrMq+h01I7XAuaUnPu4NU7wDRll3k9YHTbuGGZvx0kGg2HT2QmIoMokL9r4e
K4cY5E3uD02sjZoyZjo3FjrXkpzo1vV3g4H2f62q7eL22wG3XmxNGVP8brgPKn9f9fUdTsyXzmeq
6+f51h4RVbI77yZJ3mjo4EeIZLRuQrM5TQrKeGnq81rYdVLzuWbDbxpMauNoDEWVQ7jN0DvwyLVO
NyAEWZKTQ/kzMEvBhvbO1EJD+Il+rKvetJ33c/WzS2E38zbw9a3p5zedGEgAbdabqJl+yR4BPvjT
82IVRMJm18hMR5JDVKX4FbIicRks4w2gMdZm105LCX1X3HpeczTaRtN4o9FpzAxFFn8gn9c9Y5cr
r1Gwj1XrnDuvZkV7NNrRbHMlYN0s18WjqNV7Kz8Wbt8DHoA+YBLWv4OPJ9nU50d6mu1Pe9UP0ky9
rRwEA8Fu+N1aTKX52UmD+GW2at9H/cHM5C4bqP+j1b1tJsUFsnrKTHpWqs0w1EBDg1T2IYfyifLi
2fPJBYGWxHYLcs9Z+dvMstwGqpqScepuuNkF7+4kAvYYP2ArobaVQTkkXRDMcTfhrij8/ITcft6k
jXq0guqhHOqNG6iXWtH0E9Gh7/JbwjDAp5vt3YhkLXYVrsHBh7HtbV1T7003ypKGO0ayBl2TFHX1
Li3nl1lMZBx0iVexxRKV5CGhCG8hBNTcfIx3bOgXWhpHUUjSiP3mgZmjhQi//bDm8a70i20QTKfV
7H6QFeri+gzwwBnj3km5J5V97TACv7qRstDcqbYMYiiza1LZ6zZn4d+mlBZb1yUVfPQNQBx9dy7D
5g1qNXZLlwvJdT5RV+qhwvC18GcOde/EY9nv8mF8atEHx5yRj2CaL67DL13mT2irHtq8+mNgjqKF
AYCrl3T3i+EmD6nSItnwQAPs2y74taR2OQtgkH3XaYvMvw4PnuDSKIKOGDir3FZ+/+F0zndUPqzJ
ogXqq2szbvImBfdjH9u2utF1yVBWEydfwbHN+hCQiTATuwubpJqiOelW1+HAKTBAdePdqnDMrBPH
lDMNh15zH/W9+TKw56QTfj+L625c+u1NP4PGy/oXZeUvZP0mpCkeU15Bq412qi9c/iWmSvzbO6dz
b7nSYgjz662ewf5igIT5aVYnFMbfO1zahVPeLN1qk6WJ4VNYxHnq8G62skcJp5Fqd1dqh/s9QyJl
sZcs1+wY21fAisv7/v9RdibLceNou74iRpDgvE3mLKVSo2Vpw5BlmfMAkOB09edhrf5yO8pxNh1R
3R2lTCYI4HvHnH/g1vg1CAMYamA8mDz8tvh/7UadG1AlBGu7ZV6fj2tfsyy7Ej+y7l4eonH3SIrG
R1WWN8wCYAfDeNCqvaw5cxtpxQ/gRx9SDlf03Qd8uzfamJ6BuH5g7v7w5+oq1wmwyNNjaol9DKsL
Mxa+LLjNRC3OQe2f2Vo/WuKfo447j+7ra1x71qo5WrY6SF4TbQCI6FVaZN8QZI2gidhLOzY+y7h7
JYNhzX/Eo5VxvS8zfUn53qiWe4SBAlasn8yIhFViLah4DfQvst458bRq7mZ/jneja8EY+7SWVnSS
h5V8SF2UKqkydotVHIqEwGBvVPcCdcvt3LTXsE+qqz+oV1kgVC49JAHhqE8pBEtoBPf2wjw2e6gz
UC2biBhEMn6Z2UB9aDFewsLdq3Y6+l51VB3+qDnzHlLRnyhfYfWF6Tch1X4xRixsdUpEdkWXpiaV
6UxcxQf0FtgCZbHZYH0P02ZgtJglBkkoJtHF8zPviLsvAuNRJZqr91xteKlg+Gz92TbJflwXdYsI
yZ3rl7AL32s6JHfEIGEY74SMAHW9/ewzRntd+2J6+pfZtd+6rNjHLbugXfsXZOjf0sR/xcWAYsMD
1p8NY+UmUqZjHjwPj/HYvpGSI5Hs/uu8JMD6sn5bY6+jwSke0WTci9j8GfrzHbaCi/LbJHL84Jvh
ULJqL+ydtYGwxR2x4nXxi+liJk16nGcDV05B3ijrOwy/h6Cpdz7DABx9yJ09f3Zb7zaYpACgU1Rb
Fai5Msi8vp+/OlfdIpT8kp6g1burvmXBeMBR4FNk51LU3dQ3pkz4LVHoWIdCWx+e27x7OfeiLkCw
oEBRN55jb2m0C9dcYk3h5nzn9OPJk3x+e8Kkbs+vWlofDlM0sSDoLwqTUTiz3ovK2rYe9cDgNW82
9aQRFbs029E+QJ96We8MM0+3siFCIB0AXTl0bnA84FLrTtYCbtOV7alr5E87Se59mhEjZejjVMgw
mpywwllGt60DLF8O631gyYH5OALRbPtAdM7ZlOk+6w02O4JWoHWfstndyF6+ObgzghxOLW0c6zxP
SIdor9QbVJpdBPtNo+3kZ/DgXCrmZvwwwuaOqe/davSnMJLveKEogw+DLDIs1e6lhIX1cpfLka8x
KNfvZYrwJ0MmE2pCEnDdIEbuq2MVpDeeS8LzrIU8EPp8JnMeJoSwC64S02tWpu6l6ZYDB76iw5n/
CJS+AM58K7X7ywuHs1fMUZVUv3oLbeBc5FbE1XEr8+AUpgu1uYyMJJe96azcgZNYZ5oJP1yYil2e
qiNiogsvEfBYlj72lu3hbtUn5qRLgmg/mLNvU0gqczziQNXGR7+M/bakuxgl5ZEyyCJiLO23jTcd
QzPdOV3W0Oza7RvOoSVIzzif3W01J5pLNac5AMyth8F5NyT5O9PFDRIi+jzqS53Py5Z+dmPjAauY
en6eUEDQrFudTarpMy9ElpEuZWRqm85qy7NA+4p828rxcTE5c5lFsgMw+565/pPj5hhaVHVUEtAl
Uf5r4sBD2950oTHrubSSeZO7XgNPXj227MBnZCIcFpCZ9ASDL1QOY5EBYwwcYl7Icqivdm4+zN3Q
HblKHZ0yfxpF8lh29nw22TtOk6RZLHV+tQkvjcrs3SJbuefEuc7wLBsZTufYE6+kRr5x/tYbNdE4
PdvvE/0cQ1Y+1qosIaiScF9SuxEOwdNil9m5KWreJk5S0zTHXcYtL7K46eVF8YhH7Bdn5C5oy29m
tlibufc/xgL8vyY/nWKYcNtM403Ov2bTc9iNllFvOaZ/iMZsI03mD/3CQM0Qu1hkl3fo+GrnZSn8
9AThmy3VHZ11YABD9avJhnhr8ZMjOwsBXQKiBxjvmdEfwVAA3DTiN4sq6J6jB4A1A0+bXqXyakLE
6jWHlA89M9ejY3X2K3O+zTlkK3O6H73swchjFFLeGNnEWyaViW5DQYMZ6rVuFZtmHN/16BU2JiDM
ZnCHX21rngpgqUDb94tIL06urW1W1eJgTOBf1gzj6MZv1eQ3+NqQlvh+cVegVdw4ufuLCuXHuK68
sx5TBz2wx3HXwdwRKC15PflOqYMmQIrbxK5Plkpu5iV9F4F22Y8oNA+kTRt4Ob7Esd9FiSGGWzmh
pMGwTQJHYiCxm+oteiEw3BgMyQkntKhB1IyQ0UWQH9s2nNhFPAH8ggEfh9q4uPOB6qr5bEkjjrA+
3YTSfMxm+MSCTb3W2TGZg1deubM7leuN0rsXbfdJn++ddKwjR1d49Ccs+S3SkHHq7vK1Zz5L2EzM
xj/4xIBHEH372nGuuY03Z70oGQXrRxWrIgUgX3tzVGPYVb4egADdNxHn8cbweuSFDWVe1GqD2MzO
gT2J4NmpBgPoGrACgzVv6/SAKwEMcE52YlJnazF3ltbP0E0H7qzbZF57HFp9pRR+NTGX4SVtjeVB
yOVBuokREUB8QM9/T934IXdW0WjlfbZIWY8FevJNOqYv4ZJqstSHm0yih02953qwd31hpyebZNaI
9/7U17S9p878ucQp05a/LfPq3QfyxJeuH1MHCkOg0Rg7feYWV26y3NnhB/+mQwtkzuLf7NySu/ek
ZXGeacnsM+NaW9ZVLdhWquGnWCpvVxTrRGi/DzYpIG080ZNb3nBoc8/R+3I0UP+UIEOkSW76erqH
XHgoNToC7ef2Zu2Zr/lgLbdfbO7qTlQeGc3tfG4a65eyxJ1CHr8NxvRgieI97Me7eoAeYI3ITcPy
zsIUP0sTHtMCsCqDorEnnzusHTIlrIQhW4e8xKqgfVy1+gazOhcIT5RorsXVmI1pM9j6kNgQh7i4
914l7C3XjcMQpB+xmV+sDL0OcwXqxPCnCsATmxGlBXTtgaQHM2qB2l5ICZijXopDDwyhKwtedkl+
xG1zWztyjLywR7IW+wfG6L1pEUXQo1FGl4+rVrg79F78N/WEpFLdhklChsUwKjKOUDoZsWPRZ+t7
kdM1Oz36v2rVXgtTXoirPmrXPFc9uwHRpm9iJOhgGpt239n/lFnUoJWdbK92Vftw/e07vOIuroKH
lvC386zsp4KT7iIm4xfCtycRdg9Wkd2OOWXdddlaj8ZEKt7Yf0P0yQoMuSc63sR2N5sfja3uB/yd
OzCA8+jFh7klE6XgKXrdnN+0dvqCDnDYJAn5CYOoRph8Y2u0QXY7NbwskLI16mDCAZySiM3SdFAe
U5Re9grIYqSVXi7caJJSffkD9SNLvzB1xU72o49djVVeNkdq+UhgwqvMU9zY1VxHXDIj5B/3bjth
b/OXnWE4hy4Wu1DKhmsFSSRmz8Fa21x52qQ5ABKrTT7Kt3ypoAVIwcgNExXhjFob1rw4WDE6ENTS
t72/1qQV3QrghGO2o7I40n34jDqeDKDC6raJWVKH6LVLlFuVdSxyJu8w5mqPdmYzGsFz42Qfom/2
co2naobhxW1QPcSV7653IMyoiOa3omzgVgPi6W3rzsTIj+LA3K5wHUtlH8+Tf+561R6ZhuicZHEl
OOrQIhB27ZvVtTY4t7UYH4VEejNOlHyWvXXwU26qrqg1f3d8KTrzse6YKZc+tiMHn/UGEinq/BTp
hWHfyqCYoszgOmgt7deUFY9DbXyFI4repsCNEMB+7mnG2rW29atFAVOk49to9j9GVb5g/Uo3Mxqu
JTERnVk/tA2Lm4jwE3VegnGhPqZDvw8NHqzVzu9DtdioTutwnwVrfUHow5yjS6SFhJ91YOzdxFb7
tjh09Iis+Zm5wbPtT99hYVh8sIkERtoopdnKXXN+t+PyNNgZaF/afogmhEBqdfJzQdWwcSfnFwhY
e3Rn+SHJTELK/0Yj9c/Mds86bC6d8I5Okd0EiXhksBCHBQhtPSePGGCY/+f2BfEGQ09svzi0bXIt
Hc3buE8PSRisHS4bprTmlNnGo23H274n1WMOASWDofmM5+KHzTOtGgdp0TDuPcN8DDSJX5VzGqDh
CRwFv8CUfrTCHFWfscW1jajNLn7mXUhSXZ2Tm8zFlkKedptN+Y+sqASB6kF1W+JT2XROAUNqN2uk
tGRLCZh3Y6MaoNDQahjKKlHWZtNhkO1dFjNOYjDbh8PEpFLF15Lk8s1iMl8aKBRmRGXR0EIvt+XP
EeBtiZsnqk0RZwTdlTaGczglb5lszj11wRv439OCVPRK+s8r6E9k0AOxb6dcR1OPPGMIA2oXhu7G
1MPBWiygFTWhWpu8U93bRxYqPTeh2ua1+Ohj76yM4BoynW+82T/ObOKQuN4KzweRacVt1DlWvnEp
LFZtt/MEYmgLbH6bt/m5W6HHQiE4coV7cajg2JQ+QoqlnD9aCEYnrS62a1y4e1Mv6QAHA24c6hlG
QDsJh4c1E1EP0IpnFyfDhrDl7MxkOH6KbBoPtPEkz32YUOXr0gU6hOJRddPdmE2Ki2U8hQNbJeeF
EVBfLgcw46VXxWUy1HivlBUWUZrxvQiUns+TM+lIlpW/b72QHilziCFdccuwLsz2Z64cf59alYz8
OBWfiaTlu5RV9QgMj0qpSp5KYIgjU42C3xbqQEB1svUg1U6xG5KQRzXhY1hkBNXJpg+3YweIiR03
h7XAiKp2JKaZu8SRDPemZjNfkKTnNAvhSxh1vk0VKFcC1XlyfTW+gIum2yER9qtPBdW5dBtEmQqp
XiqEfEuXtDqNuh9OXcYoIUXXR42u3d1Uxu6NRbjuwh8ZGmSbVSPRZHfFjccY4kZBXRafyiFNMCkT
SM42bz6o5aj282Dj9lJ9d0jdTn5SOGWC71taOFFmx/C9fnpflNgBM9E7EdaU/KaU6LYZsDy8ZDjK
24iXF9VjumJnFuM3VJS/k1xe9n08ORc5uz/C2sijIAVOKesCwblI5B3afXCyznsnHanfL2FsVzyy
DkGpTasLWcZ95FQJoGszuNNxtuwfblg7Z0OO1Q0RQz3rqpu6iJL5illx9Sl0TV8fVEeGHbsCZLrt
NbdAAf6uBeY+AUoqrurpAF2IrBEIcXoqIWR2DuchvSpUugIdVYccl78JAGtD3Cwdvo5O9vcBkgXu
0qHcV1nrPBa4WvYUaicRoyHpd96wsjU6++ktErHDOBg9p0fK1uRCsm0TB30e8JPzOC5ddyOnRT0Q
fxFExEm4LM4muTMWiJwiThOQo3S1kFCZt3PdEh1w0/R3VIUtd/4w/Zxys7z17SZYVRbc+dKS6B3H
BdYUjrofyRW7OgUO+VzGVb0BI19dyAkDlpGhov6HsCI1gbFxQ1aw7nfGYgVnE0x0i7+rYTccph9G
2QJCFKCbTogRrXb0vLfHZfH3azn02+DmKMF1jWjaCKCBzTJXX0bhqRcbEnKf6uLJb+EgVOYst0sr
46eZ77Bty4y3979tpH8wXftYZYlFIQqDEJjfkgNMZWdlW6XhycZM+QVrz7VRxvVtNTp/8ftb67/q
N8OoDfpCkaPlCYcn+m+fbOuhseiaOiBUEPvghokh/d4lEtFS6Q+N+75kqXzQvjH+RCYRQLx2MCP1
kAdPfZG0jMtzWPwte2Q1ef/+mag1W2MbiIG1zd++fm0w4bmdDk6E4oC/muH4QN5knaFn7TiwcZc0
f8vytlbH87/+JoH/tORReiLo1hTeb45oVQ99WrD9ncWMcsCGxT6hUXg2w7m/iavml+5pCRHr2881
4xy3WY+L56+5y/9jCwfCZC8h58Vaizl+DyHIjEK4g+bQAJaM1YFKy7q/SUXaXJCUr7INt24+ujlM
GKBm/2/lk//z3PnrPikErDnfC/+naAaBFckLwZycXZEy3idWlIVOc1tK1EDFAk/536v8T8/c9enq
o+jI8Qic/i1vZdXb+X1OxpgQ9UjerDLlTJxgYLyjUhW3stJGBaM8Ys5paqNsAECr2tjh1ZzuLEt5
2V8yAf70/bkW2zYNmEKQJvHvd4GMT20rDGRnUtZzkPE0/V4ufEpgICSBtCp32ftfHsH/+LV55Gsd
tmfxspvU+/z7T8ZKNXZSq+zcltLbuoUHiODSF2dnrrH1B6clx+6wNPnZa7le6AKm6b8/wZ++M9/0
n1ArQRLBuhX9H29+59jO4uRYDJnCDHIIkAUQIxGT2OjaHhBH3PwlFmXdUH570Zg5HdzxeKBpnvnt
Ry/LUAotdHKGE0CBu+7WQFKmyNy//Jr/64Xn2UI0mp4HLk1y9m9/yUd+58He89VWTyPSiSB+w3M5
NZtEi/KU9lC2e5vr/S9yA+cCeW2JJ7SdzLz+y37+p4fMqxWsT5nYhfA3V35lFa0Jns13JgZ5T9LJ
SDSd/WblJPlZRLrlf/lR/7CNeKZNgpJLAI7wf/9RVeJ0ucjT9GxOMadp6Bpgam0oUoUUj1TrkU2A
WsgkeeH8VeNfHvwfvi1L2TeJKSfgwvq9RlbZgKxEoJNXFdS/+t4tkAhg4J27GjexjWDsv1fwn7YR
7H8sJZQaZEwEv0V5WIZZxViAknNYC30tSAjD51nb851wUTU2FSGuJOggvMFJEkliCFANzPDOY1f9
7aP84XX2BP04XI/WpSV+e51x8HIvmNzkPDZqBsYsVPpWd1XzjLoLX1HvWg/0O00PQzMt9RaBISxd
47pG/pef4E9rn4OMJArWAUEq/m9bWdALt4u5zZ19Qoi2SVdWOLFj857TPjtoQzf0CuQ9vGWBgAP+
eVNais6p//5l1r3jt1fds2GJwax51alr/vfe0udN785Tn5zF5HT7MI/Tbz44eMR3T/6SAfenFU9u
DMwcdTZsqL/9KRmjse1bDNFpjQSn6+k9MWDIUFr4w74oPSLAzfFGZH57////HfE4UKAYBvzw5m8P
Op/toBETDPqQViaKhrZ3nbWJozXZw3VVbP/7z3H5sdfd4rfH6vPbkuDlWFxa3DWE5P9s2SUYUWp5
WXjCRTfqrbT88jBlNhqnsMiBvlON2s5kSDms8TVbbczmdxxfAjOnw+AeC6xgWEgjOZDr0YyWdew0
zhkzKDCJlU720uQQcL5bWZQ6JMld4rjidsgC9dRDx5zDpZcPXV1yHVngtyH4Ogd9t4GGH/k+pGFb
6uYnk3aBKwP/RpcQ8JoMhr2LJZE+wCLt3oWeext4Ua5Iylo7gmxv9TatnGqV42S0SQT58O5AkRmR
Qa85LEubjU/1aMV3bU0xJIhXEX8MYV7c4cTkhdf5SBDuELeY81qsVfNeNl16M7dOeskkWiQ1xP0l
z7R11IwY56APHESySdc8tNlqDp6VAVCcAfx1JJ8Q4FE+L53zladxQRPBNEcmLoJsY6AGvHGsdHlC
Gk74ZIazpu7BG0sDbIF/rPc+No59Js10H/aiuCPvot7hfXoyFrQ5BGk7kJuZ/2XDhZ1UsfSfRbiM
ZG8UaotxLSaFGvC5HhDDGHIKfjKGOt8o+nAfOJ3tD5kP8wXO1HvofLfdkYAO6JWlGMbTNf00dOgo
yAPTPZbCGJ50bOCT95rpszP94UQAL6CFXFTzy5GdcTVFYz0Dz84YdKrgliSN/gnCFvVCGQAflf0X
M4C/1QlmMS6ABM0OXniIGwwmtUR3Vo/CvXFm278dRIseeKpUBZLShru0BwjECk2A7oTkNqyYtQeC
b6JxacMoQw61HWo9PcV10l5JnLbvSMQwXlMnXiIycmhqSxurPsSZXmgJ0M7zYFr61ZhW9RtpBfdL
WaZ7uuQ0Ey9SgwmG/1yH+hl9T3Jy/BEBE5I0ua2Rk9KXPsZ7J6vyB4AQd6unAi/MtARbCDkWTYes
kWiZaW/XcX5P961lEB+LCShSkyevmPmtXUNdN4QFYbikPjIah1TBkvvsPaYh1Bb2wmreZMohyTwM
kCF7Faeen+YvFgzf/dyxA/ncANAnDxAYiUVk+EwL+41rZdm3uavqny5saeRNaLkbrFGHykqTKM9g
odrZnbZFT4I8cuvEP6Rgty817NtL4gNvuyR03yU83nvUkOi0hwTlrFD5uTanoeLUr5dopJYZQBn7
vKK9F+ckkc75iD2npmXto6uQF4c+miVrJPB/qckEzKvQ2FR+F5qRP41jc5EOqS5T7r46S4dLZgyi
1jfAjrrqHnUuGrzEsDalIYIjKcer24F4oDzs2uMUG4yVAhWLV3bJNm/cJ3yF74UJpNjA2wNMLAGZ
/c2eJKenluzqjZQ4chA9x7uhMoZbbNvJUQkXT/wsEjpd6uDshj5PvbT6mtyEIXzvqeS7y+y8N7fU
KOrHMGBUxjuT2icn74LH2a+Nl4xL9WdhN1O2qwlTe6ZmxEJ1R2TBXYUCkuU7mw6aK3jjHTppssGm
0CGR31pRp5AQbcn4S+pBlAQTguFZUbC0D/oUm9JQeEm54XERLtMY2c+xbrtL7swf1Wzok6log1py
HhpQjNpVOmwvaeVBmzZ8GuvezGci7MOpHi8NBsrkdsLPYf5cJhnWRwM83r7kduOiKRwMgibyk06Y
S2s+CBKVHbkvyTXEZnp1zTRGT9in84fT+mGEjpQoAEfaA7RRCCyXOAja8056OLgdAyv0gBDS7lPz
kpQcNLualmwI8hCRej4pTA0i8T+pPdHPmnsNtypdPo9O6371augeEL4BmASy4fOWcBwBtYv7BUhr
ozgX71NVus+N77V7QNTpKROW3Pdhq3fUzzXnIVzVN6YtP5Q112qTObWxRTWSf5Yj0LzueaHnfixP
LUQqbbzegMKXy5eHQtww3ENXIxRM5pLICM8j/FX084BCwIe7WMPUbgNih3AZBZZ/9Qz6TDeVo5u3
vOi9E50N3XlQnjq7Cx/WaIbiGOSSiBIp+ue0dbij5BZiSgeC6xMnr4TDTKrvcd7it8A8D3wv4PKu
eBy7l1gbdwFoOyZHso6gOKwcPtFUBm6bvgx/GKOBwAPSx6aaHZPfWmt2dYsqfK+S1j7XKUqFtODt
y4sExYkhDQxxY4Imx5TysSzC8hL0dXFxkTgfW8T2r7mRjWsQNfrAydAxcD3W53aNSWxw7zrLtxzj
xaltXL3zOuglOtLq+4Xz61kFnDnYF40b1fj+OZ2C6QVRR3ycZpy4nXZXjGGYimMO2BbsGwLoRpBC
xX9dTkZwO4Rp9hDk2ji4qpwfLcOCZNKxPsFip8ccmoEjIWmeW+o3tl3dYCsmr3ablNg8srAzduAX
VE57cXZOY/aKafWQ7irXwck3xjlhTRURSaLoVk5LE3TOqJYHCP2LcEuUeXa1rdl4SDvcl2iB+/kD
dgJHbMlviXCSWsfvqU+VMYFdNTLoOkHpH4N9+ggSN+FCqzU0GBngC+QL9/+qOtptyWswmBdrTJJb
pFPiSvwXeEPTDmjUZbkVSROzGkbvVFYgzjyMbIuz/9mGoL7mpfCwd832kVwo8zUF/sd8NXeXrCyb
x64XI9k6TfPYm654bR0DFVldYeobeE1bjWvfNpnJrKpHFq0Md08QNEqcZEoek7L8TMZiudqANY8B
ZtBdN48YZ5yheHLbVn2fF4viEvIbtqqQ7hM5KcvBIeuF47MwfzQeHGZmZy22Pd0fTWu2T7RmTfM2
LnyUrba0Vy1JLfZE+VCo3IUebqF/tMB5cHF1HGwMO13fpTG80fOMnn9MgmhqhuzSEuHwXOjyV1gj
KEJEGx6NwUW3lGCHWajCeGbudKO59PudKAq0y21KZzBJaAdJuNI9FeotKetxupNyVgjQsioqzLEj
hqOuvkJ4zN1U6fbkuJ6z7+3ePVAAUX7EXG02FsrRneZzo9xL4K0Wt3mdtVdQIy4ddN6ums5BN5K7
lLlc8EbSEK7pymVKwYFDmHG4G0Lbu7Eb8VUU/khNjrmGNrnuwUH+feOZynpv/JnO6Z78fIBQX+bb
0UTTYlp5sZVzxztujaWB9aUeMbZB66Dp3XZGEb/7/bNhfwXYFtuhJNtQEv8/4C45eN2CqLIubYx5
BYcdKfN9OVZEiJfokDMJxDUSkfE4eBbERFKFNCxopExkNmBzr7pd7Ej3Ng4GH3uS738OuV9eTEX5
aaVEcp8McbwtZlchOJxq82RWWm6LRhW3o+H50cK95q7pJ7WfvA6TObwZnLbjqy+HI5E7xFzX90h5
l8/F9kj861nVwVQ2N64BGrYUqLuJqgqQrQiZvVnEg9yWyGY+tG1BWbq1/EEYDsruZPRmvSUDgGhm
2YSDu3FSK/tGShoifkKUPT4kxUPzUXA03jIEcK46GAfNjUaYSoR/JTx20Sm5dLCc5aawgmznFYIJ
snWLtzwol+8C4xTCj9wk66QizgZpN3EFE3/LIEFpTwYZtBJRU+4xbGACZwpO4dZFX11cUhB2/C8c
XDhQ3pPKIeaWKJtTSefOzoMuubX8XFz92bCPLG3nONeu82ZkPR8qKby3WfHr7/tMZvegNuWTF8f6
GqiFTg1D2EdlKnWR6D3PUluUYxlr/5IGbn4pEqO9y7EK/bBx8mBp62RzkKXhY3Ec8X5LPaFBSv3h
odYtguxs4juYaiIOriZBC/3c2Kn7xUZVmpOefcGzKcwIl+/4PpMVlG5azx2egzqXO+7yZpRhtbtP
YCsYSAjkgPKoI4sFe9/2XfOcKds4QCmLtzLmfjegXZjQBcXY6EA0Lhry/HZhdo88KZyPNFHdp2cP
/WuJCARJqGOMp86HOy2nQr3bYUYjQu22QvA12NcNo7VRusyEL3FNVBpldSt3+YjnbWIRoy6nRZxg
tPp2GVv/qyR09dFFkfbopf64V36ZvVZDM2yF440plJ1ANZDnUu/VULkXq/HHB4sgByyKImRrwd1h
fSMoj34SoMXnFcFlv/FCBSfOxuxFlaP6Lek9zUddpAPlhEW27dy8u/GaJX8wdOLeJoGoH0x4ruNM
HOqPVCeQa8LHAmc5MeI+1MEGe45J6BIXBKSjnCd4iSiqq5XPgqCM5kA4HrqDrBqvKW0nlKZoXW5l
mkx4My20U5lFPzT3lUGqKIHb9DFnYC2xcCAux5EE9jninlfe9wRTQ6mOVlFFabhwuJelyH8tgTOL
jVHNy6ff9MWJpFjhqrXOiZm07Fn4lkyDc+BOySn1sVAma/D1hsCnjNSOAmGUHw/Xxk7bUx/282ti
EoJneBK/h+kRmCNEixCH4jOcVI5921fdzP5RiZ2EYsWXO3lX1DYyIh5G/CxSQQPHJNSnqpvqZgb+
eE4z4sS1l/ZbrPv9vm9Ljg2XNrgSxJ2YDY6Hyp5/anoC3E1RQ5nRfmP+IGV+uk+60Nq3qyMawJhs
cDxEDJ99NcGcTomK+M3DT2oHPGeFEHAiOAG3qgXas5wpdyvRfZklWUUd6qNW+Jhrya/RZtVHsaxt
NlxTyK9srJMbt6vhNTsD7yJCjPrAJuvQ31QRA2X7xnFZ4FLjtJl/LCiULgp0OXJiXZ1J7WYNG66z
UzHulrjHTTKl9icgiDrIOsEtztWKdL7Z21KilW/jFc8glmqMuiV4mJjHDyMVwTfNzCW4CWv7xRqM
HxZZRw+ikFh3KrP4ZigRPA/lYn0uFvhMgZDskPBlI8tJ9SapsvQ1T1L/iyES0UIfdjeJ17E+Ea9g
j/1HXIq6N8NHVGW89BJP70BI2Ehg53fyQchS633SRJAH4Tgbkm/WGKp3HyPdY2J4dBaXXsXmjWKd
5JGyf8FkSkTthG3hK7ApWjMGw33ITIOkBI090w4l+tMZVpELuaNxy6FQQogy0Xfl4xNxB5zfzmqo
tcjs2ZZjQUlR5Zf5DmLA39nh0kLO2+Mn2++MhUeKm0UszjMlJsYemhoX9zR34gHik/+j46m7ptbN
1mZC2UKG6x1Cy5mKJXskd1NLxeYtsu9miugPMDi+rWLGfVqCvyFyKTZkazsHG9v3Bsf595I40J3y
wBrg999IE3nCzIm3uetuHS6wEMzjawDiRPqlIyJPF9aWyGtvS3h9uFdoPTZznt8z1XG0FNZ7KTQ5
oAmyJEeb56Bo7rqlfkCS8FlpF3SmPfmzijeBsh4F9Rejie2JG00bLXIiAishpsPRwt2mAUEKPlqq
ncHCruI2QL/fHQhT0JEYUbEib77Yc0gf3TjUu9VzyIxHx5RyQQLk2l1X2QYqOL1cszVdK8yD94Bb
3pHilhBvuFKHcCn3Zr08lQ2x7gLTLPOfz560KDQVwZNtyZcst7/lCTEgbpzFEYHf/pYN8xjnwRvS
j19pG5N6ucYoF2FHvktbPxNQ+4Bz+MsxYxvFsb5pVXJsp+m99VAiFs5SbPwkxx+WuC+9csi9KXW/
yUyMoOOSdns38D7jjEyZ0hg+W1Xc/T+OzmQ5UmQLol+EGcEQwDYzyVlzSSVpg5VKKuZgCCCAr++T
vetn3a+6pUyCuH7dj7duWW2mgZRIUjlEnvEc83Di3jTlO26eaUuRCACsgogzYQWewTEbd4vbfixN
9cr9dhc1HX8A2dYtvcmnGfNUmiU0+dj/ZArpNqNxkXMYDBElB1uukpQCCWAUnRDmYLLiu8zJgvVm
lRgkg2FTy+JhwFRAttaWu3L0g22Kp2dTAtrZBO1CO1+lTl1N+6w1T1+TTu86SSAZ/Ed4zDVnVTB1
JY5aF9hqTlNaNEfvQUijKk5QeeqbgmMrGP3+C8DvchzDRryzk2p/piRUX1HdjkeoxXgpAzV4LpVd
cnptAq9Be7TKvewoZd40DCNPsGjFAxiCJk5M1Rxg9+hL6JibQ7Tq8Q6N0r2s+eo+9AUgp42uwgHD
qpTncAztHeDW5GcWlCBNyWpf/axgrG1VUD2yQxRERCNB0rWAzIOHPpaUn/2Ols5c1BqtCihWrn8R
shyOLfPYNRsBCPlTNb5MVl5O23WuBkxeXrJ1Wa1TAFpA+d1YmGjOKytBmifc6TIvlvfOF18Qqg/k
uBWiECdDJoaIXmcdFR7yg2mHHgcoH5cdDaRVuk7+msZ5uc9ruF3dFC7348SLr7CzEiddncc3H83T
mOYZV3I3eoa2ABrKsNa264yr7tjaH/6Q8YKdJvFWhwlEIUAK3ndaYCfVltXTcEj/cwhZYCvW8Mwu
xeyIUFtcsMQTF6GvfCjvsM8caXqAeic000QCl3b8AM8ACoTk7kZREdZlALqsOgIXFYpnTPNoLJlf
bFzj/Qus8GfyCnn1fJQm33PG7bCMH4XEPl6F4MtIMG2gYxA25Lzd1o0h+4Cl2+3RzNrBe00zy8cV
o34vc1VuVxlWJzcpP+ZpmQn7CnG31mLZOIFxaWItxN7jd7SMWG0VDiabgO0hCCeoYLUkVKDqhySk
5s8b2o9gCL6xgdb71nivhH+e+prrKNhbGeaaMGNynIL1iDnj5A8da7+CtgQin6o0zxAcuIkRsLME
SOCmUC+TXuHoDS9D7j7YQ9WTPcrvBi+6o1CLfitcb24jH2sOPTJ0atpF+LKoOfNJrHYplmpcZlih
p/G7rLp3oVtEYquTTKb9r9oZPgaGlVDTULmEt0gZNopdVlLUR0pRxGFzixYNZOJIpzvPq1MJLmnd
T0faYtu5vgFLZT+veJAPnt+8OT23Woje+yyonH3Gs0wup3W5ndilndwxdgb3VmN515DR4sOpVPI4
9p23W/so2HjRCBh77GQcwURGqQklJvfhl1dnJI3drgYaCm19rtVz4hDW8JsJUpod7XnbfA5D8rup
GN06ksHU46YP3KAfnUXUG2udDxWM0V2ZMA3mcG8A3aDt6X4M+VVo5okVS/h3HhAEzSI7fGV0gyy5
5vaJlYsfq3aYfzVyaS5DM4Iyigb/BbVK3FWLIdKTDQt9boZe0hfuUagjxBf2CFfpHudkHWMWI70z
Ligjc55sbF//JXP8gxdLbPBO9NuAZe1hdRZgIhz0RE2BD9yuRBgplt9OqKJTPeOmcBqpd3WgNL5h
suZgMRU39jXlW7kw5jMQboKpvjf+BHizsy5+XnNnvuFWXXlXSf5AqwHQ5/tldUiyuj37nfNO9InG
Xdsd982Nfe6X3OeCHKF/GJS9F9KwFjLh3eprzYDaUOHokTLQRV2fRN2+6HX9UUPzWfnzYbCC5NnR
Yx2PGOAvpcIfWf6fKMRrvJ+S0UZLqh4cFDVWZ+YZ9/OwZRebXjoJ80qQkCgc5kqWsLTKtulr1Cu1
V6HWJOhnlkNzhp7Lkn49ppb6UPTFXqZqmW9Uvx9qFCBjEdY5miUVOzKKNwGDpAC9NVDGqD/ZpLIf
9yUf79b3zEuZBuFOG78ExGKPu1QG5rVjnfMKEH3Y+1abHoZhqm+hB5Zx2Iq2FUJYTNgJhDOHwRPq
UwDw20GYabrjopNPYojpJTfy1zL06W7NgGTSUcLRwUXvGYfzSIBfux/V5Phgvog8OGBQ9eLLE4yv
YgftzTB0rvlOAP9L8QFtw7DqLrjK4N6nETs/80v4Fgu/ST1kFT+SzAqylq34CeErHVpnCQ8hP/WJ
xus0RhPkPBzk96QdMIrGJkYf6o69mVv9itiUcqbVGSjnOaI1Jfg3awqWNaIuDCSzEc6M9Vjmn6Vf
W/ubHGIxlxx70BjA88MZA3Qhmaow4QiV2Tsrt+6cYA6PxH9QZhfxUoTKJeFFzgKL6NXBrHRrHJ53
ecoN3OlsokCabavUeX1qx9vxmI+bANM1TniffWWnop2UI2XWw4iWN1GA24oFZNLAYV83vtgLXJQb
6ZocVPJ4P5bde1GXyb3IqnxvKue1AtK84fU1xgxb+W6Q7K7CvvHjwXeiOCjXT9alTHFjT8FnMLv8
yhwaBIKAUsxlSOhzysZ4GqBKKnvZEk8Qr6uGgzK3I9jxce4JnpUghkbx6RVztrXz3IvHkZpucsqw
y1r0NCzETFV9/gV8DXxL6P51vQESCK3XYiBQNYY6YDRZkn058I4FOA18ZXbx6kvaY0ROKntQpsVR
DvMQGsUBoZS+BLvr0QId8h6WH5cKKZZXGJGBEGJwQeqVxB0Oebphip2rPBgeyPHHPGy+ozGgDW2g
wEDK221ZrojpaTHFOihb1mkLbaKdOx8pCSx2Xo9JNavsoxUM410TkvmdJb3qBuRpGi6anC8Jitxq
n62CrwipxbY/1qKotipoWEEVKiPINPQn6Vk37KeWabghQAjOQkgMRqlZHgMKyA+t62T8myCLlwsT
dxaZX5LHCl9p9UOYrtr6WLpuNuDqKGCOxUVZF/8iv1bn3K2zYwsBapelmFklsbydFmgGGCJtzlcx
n9PZp4Wc1M7oOPM+vT1KgCPKXUZVWcVYeqPuTovcgx8fjgVQr6vQDkKgTRhzKplpxigszzkY/yez
hONl1ZVzZ9PV/FrToUBrBQbZ3EU78sobvx8UTLcZrazYi1H3p3xRS+w17vCo3Ir7vQ2Jn1wN/NkO
6Mxomr+iW0koajpEXxEpWzKQ+HLhQ6+g3B124aB2Iemt7Kx3U+sTe3RQa5VDIhKhbY09y0IO7Eiw
qTC0sDRw4WuF0XuQbeM/zvfqY5np+KSTuX8AAd2cMJ/M6H7tcCC/m5+Y2tUp7Qr3NV8876OqPJRt
ShcOrc3yaUOgmzUe6R7WIsDbkCJ4NQUOkK3OqnbIDZi0wxnEsUzKuKtx8SSjh0xcrPKBpTDfp3ZK
ThMHyg5cUbaNJO/6JuRLQpxnPtHwxuJzUQV4ATybG8jkvO3hKaI1mOjPAgNq72dNfUrgQ21gKoP6
sv1um9tlw4yM6hay9XrKGBF3BNgm8mV8kamcU8RLUkBmYnpENCR6NM06zqF1AKsGoexViQczyyN1
22OHH2zRQU2faMlN7fuJXtiKEBOnjwNnCfmN7HzH80eDgds8rWpKsLxLVI1epNHGtcztnGfncKoQ
O4/MWhmULx4Q3sHRLhtkTxCHaz/FyRlHt0zveitbNl04l5eMLo+dGfv+fmhh8KWArpiqCvsL6Sbb
rm4oOK+8epe5K4FrXuiHaFrq55VlMV7tJY+DwRnPQ0kf20ic85LTPX80Wd9dcYkWF4orPIHbP6Bl
ueUNxlt83qYG50pWwxaayLvHehyXk0cs9WivacXiqPQ2drb0BO2zHvGgJYU/gy0BDaKruMpJaWxH
TrZHHyfIC9iBft96RUTol2rzyAz2wPbLxpghJSYbV4/Z1WQQKF1tNJmEoih2/tq/8kpq30C1qpPf
+SNhtXV9XCq//91nWbd3OG/v1Tox7I5d93cuR+9Ans16LzTOC9Dz6tLW5NCd0RTPTk+uwZYgUSWj
PzUh3WMa1T44g6VeYnD63YWEqPzt+0n6lMyAo3kZOhgdcLB8Bk3IfaVc2HSM000r8NwagoXpH5xV
2r9x7NVx4MBacwoZnNgPiCcmoJIhJOzyrwYE3a4FnHLslqy4azBp70sf8FW3lOM9E3twYT4BLzB7
HRKNZO//0CFIfRa3Lo1WeYyJRJN2dQj4neoYQli28urfpTXSMODddmBVWDpXHyzvZqTW5AzNYH3o
PV//czNbPtcWiXqm+jy8HyiKfvOp+WVQHQOfBELkM9aPYQItN6ynP3bSRhMXQVJeQ667s+/M7meF
p32bewj7U2Ovj8oS1S85rjbkvTw7dh6p4lpY44NrD0R6VrxjG0Xepd7wa6xPPTxvUjLOjVFCv81m
8aHcDi25OYNLlTB3Pd0D9jNkjIqU6Jou3nwaIM6zFut1Am7xoyXYakSvNK1JAoYaRI5lYYeADexc
+84aHmy0ztOQCOshhMqBrV3Jr167y4MbqkUSGnYLotUEYJo5m59cdasfUIqMEE9OXNtC3tWjcZ5H
Jf0X7A7QmHIajnvwifcdz+TZYs2/Q+AfTnLlsDKtR5dYUt3I8fADPlRL5ISGI4ZnWHnjBJKpUGeL
y92bogDwrJzAfrG1RQMJ/ile2K6D5NcPB3Rm8dJNgpXRnHc9E3AjP+B9ZvvQTOa5n1aKpEe8EABE
vfxYBmGEbFnlfyLWGteu9YeLYEa2ZsPl2RqcA2vaFmxxWCNxFP6zA17qt8sb8ZV7TfXDh9kea0z/
T1QtUVPADg1ZfyBlcw0cx3tcomA4c4zVL/hfcsZY2kPh6A9ZswNm2u354Ml708ij4RFM2YtC84qp
v4LjMbQjqAG+xsmJA2U6IhQFT2Lqo79WMqmrboh4cRV1OAQyhHMnx84qqqr/0It946bW+Wu3BHmM
kbOMqb0un3hFcSEP6Ft/CVXLEOYH/vDcLOF6GeG5/alcZ/ki9IbVOyBKoGg0OuelZwFI8Yrj1EbF
ZYJxuw+KG1Or8YMfu6zNXZv79sEqtXjuefWShx9z1qEOaNDR7kLi+zK4ek6fPSrEowueDRc6QF6A
rJUm/EoJJZ85BEsaMG7r0d52q+c5VPikksTlRphHny1H6GUB9HnnzlJs2l6sf8rSc6klb/ncRVK8
jEVn3ijN0G8Gi/SD61C9jjoXKnA5i/1VjhZIlaHLmri14RSlWg/vIuzSQxPgaFiW8atotXlfpEiO
linA+nVt6b65w8DresSglKDZZJzqOrn0wtcocrXMDzapW5hOnua06PHWwvDJvZ2fzdh6SylskJhT
etf2XfN3xYPkI87lEaH41F0OtWfgRGO56w96NNFZzKD4Nh6f1M5KU+TAXDrzkXYLaF5EybaCmp8d
HrzqnuKo5jeNbYB+o8l5HYDSxRmXtvexmpmbk3z5ozCbfCwTzjszV/J5XWfoeUY5382KnxIJRlTc
TB11jdzaenJwurxLjLfnecAIA43G59wJEusxmZwbUx+crhHudHQDV5yQzuxjNHXqfmLTcxS66O6K
KEq3STJEp57t42dNKdpT2xTjH6tLEgYK1z6v3N12ymHyrZcE8trqLjubUfk4BnZ+DdH5eOEjCIz1
0N/nwyzofvUiTsN+vOROlv6pgS7tWqMNt6223o9BG14CLqt7wkHpNeQ1sevDkiimI9wqZiJlhpet
P52r0Hb3mmK7u3Cia3Ez6TA6Fqn248Au5V+vsNbHLnTaRxl4/V3gJdUjiMr0ErAZ4kJYUY3H1pO6
zaZyDzaf4L4OF5VtWANPxBA60R009+1T2HnLs73K/3myirWQRHl59HVZnueqZgPDwfA84AZkG+QO
5jBDhATtA5wvjiqVsUKI5hfdEt/MdDndDaIedqD7BJChAIZYE5n+M8oMieZQ96yegibApaJsjjSH
ethrtVoQq1nsUHqTJ1Sep/0jtKAQxI2F+j543SP4s/dZ5OZRKDp1ZK1Q4SYrfLNrz/mN105eUyXr
i0sHbLHJE7V8JbnsLvy8JCwR4QDleKHFA6PCl2bCGCYLSXp34h5yyHplLokYzZ+mm4f7cbab15aC
mxcMEus5n0osBFFSOzvbWvoD1wTJ64I8XdliIsGTlV69AHXBM31AYQqNPrwdCxbUvu1Gcd0mzsnS
Fu65Kpxjyzf4aSz625gO8kZvk8r1v7ysAOAZhe3zElrq3NBZDyNiUt4+JcuHfamJElb2QwPNJMVM
hf6DyiBYCTKlzTtApagstLI83R7W15milTsaL80Rl9owbygwGu+NttZL0jnp3YrVk6BiD9bIX5P0
L2qRzV7Ubb1/tzTFNqQutohNw0U8ngu4GxaEymtTezfZv6QgZZOWdfunYBmK1Fpb13nEdy8LVf5E
YagvuWVD4SQceCj8FPRDPnVs+ZBot14uQojJS2EdwXxOx37I5KN2jMehw8uBzhCnxu/c34q3yrml
b0nXf6N5KP7I1Gar4OjG/9f5+O4RFXDebykc4YpRmqn8F+Zz87wGyr1ob5mvtKtAgtTr+BQUPk0c
I3LMcE+KN/wIICru2oWXNkI1oeKS4sLTAJJ/D05+KXe2M1avHmkDqIk1ZTJ5JwgFB73z7vi2D3/C
qs5ZF/Ht7ro1gsqgTP2djMzjCMNm/F32SYVcNuIJZVrPpvMgAxLFbUn747ae5kzcademrpAraLoA
00zT8aR1m4MGg09wSdhZJ1cHt8N3YNqWs4CShmFj3yxuW11XAK1GcuA5uG0V6bPIeVQupqXS5ytx
lgVnl1fyhdqVYHiDfcc2KXtcF3d+lmDoVBxQrbY+K3ol0pidO05rPMv9um8Lvfwycpq9XYX5D3W2
HahQCKn8cGNvITu1VT0sASLbazjuco8pCVtv0KWn1A7ZrKsiGAYWvXQBsqtkEoYFgpjMmyC13FfP
H+ovT5cK+LQfTe7dEnQBsN+0Mi4EdxxYV55Vuubw6iW/Zh4G7zg4mt6Ccs2pSxrHoplZXg5LeoeL
AAMDi4cbIpkJHVwTVia0uVom/aXogvXTcO7pq3HRWm8WD/xA2WiMuTZtayeQaqx2jtnDMUsFY+Tw
Sa9N/dgKSBood4yOB6bLDqNzvhaga2kVHY4scodqw9U1E6/tZIOprUmuVkfY16q9sMv2yVKTVq4v
RHdYQ0pE65WHj7xIjI4y6i3akjEXr3Q8te37tggvJsLEutdtMbFVhZpeHQuwucmDNmGISlLbUDtZ
6XaC9qCqLM54UQVTI+HoJCb3bruxldT0OOPARyfK3RFrTzti1SBRrMs0VmWlulcbeeE5wUFJH5Aw
PesOrhD3wKTy/p+9ZIHY4o9EHdssHebKuDSij7bt1PAeouyKdajAgTUfkkJKkKLrykKKXXFvn63G
WWGBp071g2mUIsZF5IvYs4akGaxTGl1kSXQOCSIKimUrMzf7rHOJPS0HRuQfuTkVUVx1PikCGxMP
mS3FrjseQeZFNAH5LtSdouI1B08DR+y6VBTpVabQYg/CtP7o0x5DQoI7tIRulhdt8xpOEwxDdA7H
Mjck3OjyXyHSpONqWzHYBdwFJWhlMhrvZLi7d10Zzc7dwXJ+ezO1gt2xRllOaFm7qtQ4b2Nbe1G8
0vURbOtiqLNDjnSj2c2qwD72yM/T7R3K5ThHPeLAbfTyzzhWX3CeV8bG8z18lg6HCzy6pqLtRsim
e7JH/PsofV4h7h38A958mm8rV7N1ArpPCXlIPDhYfjp/AB8EiaDwFLR3iv8AYNTZrJotoymoSlDS
jXMIZoI6GzKdYUtOHCJA0jvUP1ZtFA28M4aeXx2IFxFHUYuR3E8KhPwIHNxKvV1fXiIwBtl+lLOr
XswKUOZIC04ZskVKRnnJ8MeOO/qSWmR5RmYP0xr3qJKOJs9QbYZRXWvgU9JKxyk2RVQme7U0UNIz
bazlHSsf5efhrEIsek5I4Sam/5yFls2vL3hrVoXuTB0sjTwKp0xC45GGw7T6bZB8r6SrsFPXCX4L
W4+VHUdc+NwzFj2AFewSmAoizBoott0amEu9gvnvt/BFQG/TeMMLOScak6Qhz75QbcwulNGdvIMX
YYbrBOs4+sHbb7tcUTCgqmy8vFmjk5mKxjr52BnX17myMrDtc9s3seH/kj0Pq+jFKQR7YDY4cnK5
L9bEeieaP//jd+Z070Hh2Lh9XYCFNadi60u24dPqPuGla7Pftcq0vltlkcnYgTtR8K/KiPkLyrnr
C0TqKWCatLXHB9igUv+UchmW7RT0GVTMxp3Wj8EnewqnXPMTEmJt6AoGl8S7COGIpXaB4+qQyUmY
v+5qdMS8z0hLxegQEbQ4A24309Wyy3zCI5KwY7STQuwc2+rLM53ZXAC2QqFrfi18fL+imevPqctM
E92ot7e2gypxw29qCDjquOzZn9HUBK92QXcRFdgmv6EskkUdBj2qP1jd/QLOHIQ5JncBWrNkjead
hWktdkAls2zc8eulHbDyfAh81mBRRDFQtPjI5YptR3mL4WwtKxQT6GjZ+RaeI2jAP0uTwY8y1LTD
rcb92F1ntBTBptRFGA16xGSMO37tHF2ndoOLyW8ob9ukkTlL9Ht1MDT9POSBlfUgAYp15Z2MR5OE
kuLC3TQ4b/ada2aJ2eMWjqHnboJgSDPhd7vKCcuUyUdvv5aR+EfZQj5cVytAPOZ2M3cfLYVQPvDK
tkHM84z3hf+N/kw8R0VzdDhOWmBw2icoSGuUo17rSnjTLoQ9Zt+zMenNEQ9elF3BQoOsdcuEEEQl
gnJ8AYElrReUVA7YHgbDV95z894LlJziCb0Hj+0QskqCm9LRUeAOdCJyDV0IH7lae/ddH81/Uwqh
oXVGRgnUKvhg0MFckvQ3ThiB/EMkJ12dSVPN484fvWWJC3mbWFIa3PNtlllqundwwIK8QDIqoSlZ
0Htc1zHVE627WmK5d5u/xo8cillA99txgYKFmbdjZb+dKElz+JbOMriLuomWXOOuCQborg9CrLKl
gLJJFi3cy8AaWb+ULBxvlTZOTgKzHMcTtkyuMSyjCG/ERlTNuqtH5AbwKLyK+qqObKx3mCEB+Ud2
yV5gFAX9It4EozFfb2YWrLzcjuhaQVVi+Z7HlEQM+YUS+xLnjYqW8jETfrI86cjhq6lWkKGqzfuv
vlGBs8VbzqjUYzp1t1OdU7tnBkhwH27VZJrdyqRmiroEJZ24VPS8nSJbtHHjF8v8aekwSXdQLtlq
6rr0ur095i0X/wYiyaZqJlp4WMe2/7JFem8jbYFm1+hQ1uQ/exnuysCdpxioLY6xpvaJlyCdcpyy
BbfL04yVewLsu2BejKzVL78rJEzrR+q0yL/YAvcF/ygSjXkC58oYv6CN9hkXQJ2vd1MXYH/nwdHu
U+XnSOYRRMp+0+PjLffVsGY/oeMQMMgnnZQHVS3obCx3PXYxU2P6r6FLe7AmZZKy3iCzGm1v+YP2
VIzUi5yh1qhfbmjEh6ZsPDjSedAme/t/i62JrOi3HOFs7wquMGS8cKJ/FaCrMs5SNcx3ZInolqCe
nGdf9tyEDpQnpDUfgEpYDtC6fTMq1Ca5zHqEuby2tpW8Mj8F7SkvE/sd2/rgfC5uFEUxs38ZHFeh
a+tsJYplBl5R+6WqFMuZ1NK/aHuoTkESmBft2e6Xqf3gm1eyfgk9iXekrfMRIC/RhNMMWeO69hqj
q8qXnocPrzMQ0FqK97HU1duY5fO8A5+3tptGp7ewsuen/5IVr/hGRh23P0et5thXUJPhqk2PTlWo
t4KpbN/Q4dBR0DU53p5KoZIidg1FizdvRcZiWXi/LqZPsIKL1N815ZCw7zMu7mg1z+B2A/aYuIWx
QuPXrS2WJWwoPUB9dPhUdCxxh6VemHhvzPfptmiAV3vIGaPwytwgrEko70oqdJA4V2Qu/nOVleyi
aFk/mzrij5N+lz42UwGyKE1TSZdgOFKnWSTVb1TzEFZpo7CbrJGDGGELbzj7OMPXw+gp+9v1ovRt
CIP5u+mxc53x6LsPAvzUPswczRVtaRe+oZ71VtCld+iGzj7LDu7kNmHy1KQFVivdE0dN+lPdr9HB
Gj3MJXM1Wo+rX7XPGAOrHeq47eC4FjJWDWaPNbKwzdn8gPvZG/t9JYw4odqX59qv+u8yiRoA6sba
69Br//BX25mGGxdAOkwvj10qSdoHh2sAUtZlne/8YIw9PCi3jXG/PA2VpKyWrK31B+f2ZlHQwLI3
Tu5jKq81rq7swSePRxE1t1vnmk3z2V7uprS5p+j+qEu4zVHxsqb5Pufpcnr97uPE86M3ObaHXtiU
vg03JOpF55SkJ9Q5ENmlBMD3yhP61404uM9nZmm2W/2wl7L8KIfy2kIbbquHOcfaoalVFs02girE
AuG98B892uXSHN+m7E5sbkA9qXrDzvcHMPW5TLOPcKxeShm9FUm5H8L51Jn33uVyVy4xLN4Htp8v
RTLt0359W6vyiW98nJeUu8O/J19XxXMS/J6wTPUtLu71sarICrTULGu02qk7ynl4GTMrrjN6gqyf
MKL0mDAGp9bWQSW1lgiPCLvsXJOM0A+SmatsCVVnydnpvOchmt/ILn+5XJZxdM+YAEW8yE+Fe3dq
ssdh/lNya4H6vBn6b+BxEcjyjXAhzVOHxF0Ign+5bQs6nKwOSNErsNxNYN01tKzmgrncNPSi3apx
zTqRFpanJaqfFbaKjRnM1l4HPnIHS3ZT73ocNgiFGxYumzENtjjur8zMBTdoys6wOah5T1FE7T3e
6F66uCcjssPkRalvzsgRbAL3TwPWX2Th1uQ8NOuTO70LyPkuRDrbVFQ0oqv5iG3VkTP+IOHhkkLF
6B2HQfMVeRn/EyaipEIC5lfj7r3krUHX6nYr87e8olrZhD4gw2zz9EXCmcu5Q4KBtSs8abS3GrOv
liOwxx197Y+OoVJMh8RsXPcU3X4PN/vlxPqZbgKqtsoV+xxhAmxUJnixs3d/xNl7iwSr/HPu/XOu
ggt2kEflmec2ephpznPOzfxtyIC7NsuWFXOZs0vsE6nrqeMScM71ROiY/AgJLz7uZYQDkCKWD5u5
vBdtAW13RXgKjozI43il2YKMapJ+Kv4cvu3UHq9otuGuoSsVBYLDbyBuzKeUXgbaFb8yXmI6uhWE
t//oQF8RFFxCwooNvNp30SHNr+WvBTQwxjPXeZI4/qwejtUfK/lw5aFPHjLaF/j7PndWLAXLAzvt
KnqpUjy9+LlpVAd1SZMyKoIdt8kOU0ozX9rqwNZndU8d27P6a3W2hXW1ukdPAp6H9B47IOuqi6Cc
LIcRx8slfeYlIdyHJrrDQCaTnxVvWUC1C3rsRyMOCS1ZxVuzvPnt4zK/ret2LBnx73kGIrHh5JW0
0fr72T+S8Mdc87tqH5rqjT1Nr69KbwmaxfknUXvd4Wja8hnk3qXjvPe9f2HwmFP20djwjNn45i1J
9ztfWUx5MQs4Ms1lPC1EaHQb0/UL1jYjC3hz6DR7Tj7XP4K7Q1gH4Knz+5F+VqVyfAd/yeLY7Xl9
8NRheQIVSWUC5YWAHsHfRlRUQNVcIs7Tac/g0m+8QW1DK//073Q9fLMq3VgCy0MeDLgRnrOUfQt1
9ziry7uqzc5tx08aRf6j4i6aNnSQ8w8DIN1RQ/+c9cGJ9lY6k5r72X8T1mezErJLqaka6Dd1/yIB
IgXNzOrte45Kzttl5+XEXZcu2RgywBxBX+0sfmcFV6IqvfbWdxvIeM3vdemTqgAhasnDhNgWJKyF
uq3bVHu6VbaZBz3PAs3YpWDFEZornmfR+oeuU3thp99tTj0k/mGmTnbuBTByVp+ZJFWfnLKZmtFB
XILwL+FPKpXwryZBzHpxz8322Uzt1afMSVNMWitaVUfxOEBolJk8wQR/I4F9u4tvUft2Iy9VtB8W
ffzmh4RMjt7Oy7DLV8yGApdHeiDpEw82KqCznASPopxQsXBMZ9N1oNgKMYxc6G9azzezzZUU6q/H
ZZHX6l4M4xY+Eqj7cQ/Jb7eOf0k6n6T905mfrH/M63Tb0o2zHmEIAWxIFsHLlbdC+X/LAN/ZnqwH
hB3c1cEefmJWPs06oyq9bCaHVolhBhzg29QdPbrLOi+/GMnBAEfW0sJEyZbUilkU0CPPeZz2x7Rv
/e4zyi39z3YHViFtka7+XZusqr9XwdrOF2uqCAT4HUZevE+FR3kySdG2OYm06bKYaJ92D9QrpOqf
DCMPYjGNoN4NImwimAN8nLWF5TWdiLW1VNtBTMfSGXT2yonZYfp0Cbws1l/PsX+tZLeMmHi1+wBE
q5fcC/fFSLHVwJc7K6ZtwAIZwxIKTdf8gbT4iwj3URmMMdEavKrInG7BINVRpAVUGwCDtca3exj3
5HrDnGNv67UT+NVwzZh64tjqQsoXayaEaai3YiabFJKhKiP3KEP7WqV299eKwO0OiffdQzPa6Dm/
Nk74zA71P47OY7lxLVuiX4QIeDMlHEFPipSbICSVBO89vv4u3lF3RL+nkiEOzs6duXKflt050aPX
2bRuNTdkuwbTQuiKNJgJw84eTCagCW9TNIrkD+geF4ZdO/dXAQu8JkgC46S4najv6UT9vc/q3lnx
b9mG8nTizLRngUG2q1U9zIrEjKxgohOV7pMa0E8NL9YGlGWzqXQpKLAzck+WDprZf7eyjpMOMMOw
gM4uuMrKo46BLMK7aMlKF5QWfIyS/J5krtROxg8IiO8a22JyIjj0TLM5kFnIKMx7pvbCaIfi9zvQ
+6Ib5hGLPADTSYqhRNJJYVAirEqaTHlaG7A15e+fNjeR3RTSxEupqA4WAsAUI21EC5j+DIlgh+mB
QbiOT1ToXTqVluFY+ao1iLySceJqv60aeTuw5tokdXsJpf5TTIXNM1RRSYdYV7bcXD/javDYimJq
Hn4imG2KYLjGYL7BisCBVZIAuKELfGpUd6kz2WxV3ZTGxLhgnYcqeecptidSKXIKZwJkVmSsjmrS
HoFTZy3nM1ohpK6lD6Lc4kX4aeWUaC0hkot2w0Nkr0Qvnou/HroF45aIPDnQHyCX817WCSNRrWsv
/BEw9TLW645JQ6k6XcAAn9X2B/37gBvenmCHQ/xwjXI56VX4JcOjXNpYdVhv2ZWs/Up8Lln41ps0
DFjo4B6rHSMOxCXQjfcUJLRY4jlX6GiQUbLon9EN7iEEa9qwcNE4nX75K+jgq/HCYVq5ccY91+r0
TTauqWo+ZunjFL6TPvPMTLY1ffbS6T4S/GuMcZfxg6oaorvplMJWNS5Z1nqhONoV1WYqhi8dKDIe
gQh6nAyUM/RY7btN7xlRbZedj25HFcbNHL87YrWEQQT6wITyPZI8Q85s1hGAU7wIZwg2jnI4Lvp7
zR0Ozg7c+X1kvVOJ7cXRtqBNY+YKOUpUbBYcHUBXS6gMyocWbptnuDC8oCjbz+CWor+H40hvwk6l
Q0rIj5CMdxVRCaFVL+BXMEcFVrb46jS/r+TFQmE901PhcPPULK5YxfpSoS6n05tmtKcBSQDTok06
zdXJuEaUELZ8FBoDoxghx+fP2X+IXDzCMr4t+nLv+SQwbxHo54sU2r2bAZ70ONeV0jeEymkbaVcZ
ISY67sY1qIn0nsv/ClKXEpvBzMEYdAgxSbWfCeLG8hDKU6Q7OcOiCXecRMbE/lGoLHchzqWn5nM3
40xNwfmQuzVxsXi4t/UB3tLRMumOnK4yMImBuXai4lgO4grQdxm9pTJuwFy5GlW1y9L6xHA/AoBZ
Gh7X+JjR2danDBj5O3t1o3ulKXoxf4xha3U4HCvrl8ZQO4zPs0TMppu8UlBpKcWPy8WuW8919Wwg
DDcaseyixl6IYaIs9vFo7gbpTeEGjfvKhS3hZiIbwOwUY4RiG2bpg9tSf7RurfqA458dK6TnMHYK
66IrQSddkv4jWk9R2hCUBxoRaWGA1H1r6xxBkXcgzvEUR2UMS4StkM4gd4oUV4E/yOrNgZkchOF3
kzwMhElaS/qJ5YH6RV/8pgNkr83YD6huMEHj6i5YpSG/6uu/qfpo12tZM1vwsh94Z2D6fUuzg4zP
Yn6BGwZNyBlTj32h2Pix/BIb+whFs+c6/FoiJMccmnRn37CszNKAxuW0vQtJxKzconRTYtV0YkeH
rthroxtlzF5IlAfw5kjAkJ+c+n0yjvxPpkLnOa/i/rx2OysLWKfF4j7FQRcdDDIeSXou0gstJZsm
/qfOb33yl752E+R5p5dpMsUw9650/1jG99qeId4zdQUvJPW1+BCvXXYVVHecXouIEL6frR6M9LEn
I+rikto8s+mRXSTnWpeDZ3+G0u5mqobVt4K/zfJTKkdUjrxBXPTDaEt58mx+TOuuioi2gp468vyK
gi8AU6ZZQMSV8WjkV2q94o51IJFEV055Y/uqdpEzf0E6XG0gB1CrE/2tkvf4Mk1eOiqnfv2Rmxjl
TVhcDAThrki+xtXYiC29h1uj/zSzU1G8YuSiUd3OoePTjIovZG7J+IiLu8SPsP5Mp1/kB7Gikw0I
NgfISB0RYOjUGXXBr7lu1vVFHFxJ2sWERzpl9VDQ7Tj7C3HJJf5c/9aLP6eBrL5qXIGTUQIetPDv
/ZVozFp2oautUelSy74ibBxdOW1Y8OytWdjM0lEK3bzdkz3gLvmkJcSY7fF8Tl/Ss0RytVvrMOOF
NLh2CGeau5XCJ12qW18A1zfUe5cDsPhPjemqGo8CnrOlPye1ZmOPc4m7FxVIGmKjibgXkxtJ37wH
Yb+cDYOSi39d3XuikfkGd9YlPmHbwpjtITo72B4QCqC2v3WWwRe79FTNZyTlrJTXwYLaOx3jedc0
R/GuTn9PJzORpw8rdLmzNFSoKI8+X+2e5GbLVkFuRS8n+jEX/aMGH6Gm70bk5S0lvHHkdrnqKBoR
DeZmfhM0f6XOADLHGFe3LP+kkd9wyUpk3OZKfVSKu24svgCDZAKlrFS/GIJ9eUldEyuIWcQu6wGH
vpANsjlT6UFWAwNMujgjKME8k3B4gvEja/IViysLEir5OmItKc21FeJvnJwriQ2jVvgmjGpeY4hM
FUW36yEpW29aKKfsVuEv5Q8t0g60lh+Rat6V5JOY2Aaf1d7qB6+PWbYvE+xwY7vgIw251uN25zft
KIu6NaUySCQ+2ZXqZPlBQjAjrN6nb4L1HhbCJpmVbfe8K+Gygp35mw2FPUy9F8/Ly6LkxOQBU1Ec
EbR6Zy8MolTIOlVz0xuTE5nZJZL3WMM4XTA/iC8YsJysIbsa1/QmWM5ifrXqPWLoZgPIN4Yrl4gd
gxLRd5iGvEH0iaZq+i8J9exiwquKEXrEFH1tLLxQuuUJ1Sx5z54Uoi4BImw57F95pTfyTm15yxWU
VISVl0fWsVR8NT5ZUtCDG2K9xNc6w3qaUccszWEDaJcwu02126xCvhGLnMl8Z8jhZk390dpGRuMU
0XoVzKskrl8qtoRuPRrWOYxvkQJEZ4af3wRJtyP1ztX7c0reC2DwlQeLceUiLssna/pVIDub0bzR
BnOzCCzGwru0vEvICOuQ7cSmelQk/NfZ+sDuj0f+t9X+Im3aEIirV9XPBMtT1Xir4ErPsvRsRgwK
9Kgs5KtnZrqGw3NgblDBqEXpsyQo3KAhOkpPukB9k8dp043IISRSR0zsHQ7kZj9VX1nxtqDkFuJZ
kLcRd5GsOkdIOc8MOUCNTTsI+KKWIDXDS83D+Yx4hmQcxJqLCP75nl51s2CcGsgC4H8KZ9Nv9dcO
uHtDZTVtMm5CSLLjstj/sFwOlNm8RwbtSNZ5VIGHYjt/1vHpIbQe1l7i8ggRwirunAu3GIDzfpGE
ToNOTBMUBaaJowz05tACzERh16JqQ2cp+RS11nI1UE/1rLm1dFGpnBSGeDeEb7PosZxw+TBJWNIB
kwspXNgr6x5bKC7VQn9YZuuhQPtr5hPjCSI05Qb5QOh0P1kuvYBi9JGq/HPPPtL4TWoP9C/5qw7f
PgNjLMj8S/K+ACnIEmsrza/WfDO5unT95KzZjpGK9pMIuJW0rVjDNiFDN8mFNgApsi2N8Vi1bx2B
wyTAgEzogxOKeUF8jpbIgQMljzP7MMZIUBybEmPWmGw1QCc0MMINQEL8ruUPWjIsYGBT9GlONIAH
HBhse8n1U+Hz3BVRJfvDNozUfq7TJzxzzTe4gledcBEleVvxz2T1sCvS7B1Amb4p+27fG91RLo1r
1EanWtYfcaLJiBFdatMICzhA7q9z2TuGkHhKjCpukLMFMmFsuky5EN/ECmhWqMxMIkO7qHDkGc8M
RaabQhhP88CsZay/cR9tlyF6IQr4gRu2QQox3qNnxgTXA1CANfTnRYcLN6m+oBW7uUIQlQrV11DP
Er1141W7RWXh6eTjpVbn7CcOjSxxtTpGfXFQiW6ob4lO3FKqGpaczbKTnsmytSEepWCqEojWEXzk
cRx6EYwuKW2i35BeMjSWjZEAjxVF9guCrKdAtswznWndliQWH3/c3q7Rtp8UsCHKU10Nv9GrUvFP
QkUbpPme0unynLPDRdylc3Tp6vQqkqqqwBRvoGuV5BrYEZkMb52M7cPClzKi/GBeVVnl69c0Ta5q
ChQE+KOrNQNGgEnyxza7tEARPAnB2zQYPFTFuhQ5wrJs1le6pPFAFgpbIb0gAUI6M5PzV7nCi1NY
aOWyYpVBF4+vMbqZq5Yz6LwVLxXt2MgHFY9Xm3N+D2tDk43QbaNIvncd5o9GMR+U/zjxbN0Safqi
TuArbzDxRWF6rrL8NQm5HfRid9EazvFQqXZDmH+X5LCqhWtvJRHP5AmWQZ72KrObVX+YqfKn9SDb
0uEbvBDZ/ET+a/L1rLX0xKWwHKq8+ZEYWlsB1QK8F29x+VtDParo3lgXti2FLH9HqF72Ek8PXJae
uJpkO8a3OixOWG9+U9VQd+PM4aTDVwpjdbZ7md1xYqgUeU7pbw0HVSROi7v6Vifiv7BKLtS2BLNs
7GDjnHD+OTAa/wEBOlPEjWe3v3JRb9GW6bQ3JiQ93FcY10QVj99oUsSU7psy1IDzsILCt6nbmH/g
vsHYtAbRH+f1rW6sb/W5Fs4XdBIUkqLZxi3d1XDjXma6kXnPa+izoDG6YdjVqLzTik6dGQQZhTlk
BiaDRtNofxK0ZPLjad2vRX2iQIw959M50CdZgA0ALIjZPYyVkylWsJvP2m4BOubSM4UgPptvKZ3y
8WS6dW2cIO0EsmC9Yu0LdIEPisWiIuUjGskSAUuqZc2kfk/b9K2jqxzJt/tI4nkLau60TpxatfRc
mWjvemliAcuITzBC6wdtkYFqyrQHWn8STsNxJneLGcPNs45WNmrDMIgnm9HiLpSl5R80wsCoLR9L
+F+ZqpdaHe64Npjho/kqVSTGICyhAOgkEDsis1Z5hPzM/lI+Uxi/uDMvcx7ueySbLsTVcaMyO1Oo
IT+yHq4fhM7IxomFItrNX0mnvkZLeRfU8EFxTrejmnOvrutH2Le7Mep9s5A9/RlMjten4B/6cmJ+
jqpZb8oFcEALfcaqid9qmjeO7Z6YvtsW6Q+wxUM84WtihZbCm7Pk+ou0KfsmVfxrUNXsNELik3N8
e5oe034VCcxl0JY24MPeWGkzxnbTgffbK2vp3zQVvoxyuHUL8d6+NZs3gW4jLq48GUrUeWssvZct
9Z09WqqZ0V2l4cCwO7168H3apaSg+SfoCkMoOYVS3kGVPRa92cer8Oia9cHm/ILPvnLCZfXnGfNk
iZtyE1XzW152F8lYudNwPhM2/u0ZWDYm+xYlmoNaAlpXghNmhkCBAGhAzXmSXJOUZkAsrgEui3fc
RSKvF/nGphSES3ch7X+YJvmxyLqn58BvwdTWRrTX0/E767hdw3Jl9z082ll3Bi4rgIsxG8/iXlLl
ZGMUQhCDrYUE1DqawbcvCLYkltu56qEBc9nCHu6mlrWXRyHQdeEf5WkL/9f88P3Id7EwT8TVBgT2
vlAmfZOYKE7IzYarj+rNSkeqwXOumHQl3tUnozYkksJbob5KxrxVeNFUSc28Q7J7GeXVFqzx2I3a
yyBjvWhHyLE4XRK7VIV9F2HDLVQ6p/R4T0qLAIrwvUZ85BvZukyWKXtL2NROmkZ38nbvED/ee6t5
HyReLBM7T4EaMj8upt0QI8tk2laLMgeTBz2dBCU3fCPOAnTRVoX+Ihf125A/T6Ze3fXVcsY6TwbA
8lWVBznM+EkMzBl5GN1D1Hg2X9ZPO+L8kLMvs+eGM9dfRZTcBdPYlb151OeQu6LUm6hd/AmLUfkt
lvGD9xS6Nkoli5reU+g3jiLDHev2W0LL6KOSoEURLOxPK00McJJSlJUumzKp9mZTL94q/ECBQnIg
Yy6xg0GNQw/eEL0NujIlhXkIQVSk81VmSO9U4zCQLk559Qr0R0CHClqh2Jo6jMkmRM2DGpKoNpkl
IM2iE5f1LiRPqCXKz9x0qRfGi/MUD0EibqKU+XVAj0/AsirDD15sT6jjELZLDkSktE5JU171xeLK
bPwK1UMzTUpi+YSsoVsbhke4wE4gQs35T4jtd2W4FEDxAyXwxFzAU/2HG9hJktafM/YlJc9PVJK+
0Wb2+UfMVCfyC28WGxUzAt3UmMdEo8wLXlnDHjl91IKC2oflye9V6FzKEN309RkiGnzelFQn4ug1
xMKRuBxHaCwRC5UNvDaMVzcp1oK5bfdtSQ1pz+ty9UB/OtANkVrYoMl3oNK8ND8E4x+kNKe3lEu6
Ki+KgMiry1606r4xNDZkuG/DlByjyXe1WrAR7C7lQIiK3K2F0LXyDeucyHkExMjQHkrxt1bGplc+
ENev5vQql0S7V4aTgWMQdRZPvNfrHcdc0+CaVtzYzN/SyQPpBcRwQWbnBZ2inHbzRk7R89ldAxGz
F8SQ5ZJyLoDR7CUTAwXn2NhxT4kdY2HvKP9J618NlAghHS/Non/N4kmnZK0c3mnM3Kz6Y02hYX4K
iieULDyL+jDRLJfieWvKyg9x80Q89qlcIDfjVptehkHa01W07bgCAMm2BREBMmmwCXdHsKuIItQO
Gu1xZPoWaeiV1ARfRckVsikpa4jf8gLeSKMY+Czz9WvJFyyayXlVMf9G1isYie8E4Voc2j083Jec
/rkk6q6jIu96irxM9q5ieeqpPmxoglpSlqe9oR4EQr0lcLa0pupA3QJs003dkXkn5LRJE/aoqAor
1AKO+fxZzJ+xmLopm8lZ/xca3jBw2sWZX2N5H+jfSxN4DHHuJEB0usrcdiFyqqoBMYmCxMS0XZ+N
HjS4oO9xfVJa2/nDwKnJH62aCq+YKmfEDMg7M6j5QfsouxpRfApn7GIURifj+K+nAERcFfbUhnaJ
csVRO9WHCLEj8wle9wqqFU8Y+GsKGqes9KtkCMjAuKWI1LBM5qOaxeNcqngTzTPPaRCZicxQGF4x
8T9VK7vKLwmULCtPL71FSSiiQ5jeTFwIbFrwev3yF9SZi4b8SKKMRjrjoS73On3Jiu9Q/SyJF/TI
SBNiT1xiB5qyQzUiDBbSMct4XqThi7unx4i7F+djnL0ugPQLNuKbKa+3YdnuFB0cYnNuzdclv8mw
TOviIo6Ks0Q6gy9tmexZMvwIsalvtUq7aiwmGCvz8Wi1P7xOnDS2sOEphyT9iea3dujvQy1erfZ5
kQyhqT3aMdln0iW3sKmJRvmF1H8G7brE8dZcNVbzIq5aYdlxTb8BQmJFQiTDyDNHD2uPxAsXni9y
ytr0LbKB5K3hNkr5SScBgnG8xdLsM1fB1IhvKX3ImYJWuerMvxlW8B7wrSmwRcPPTOQdchh6CUWC
20SiQy4fgOAZHC5uuUi8Evi0iOVLUvyW67AdpxK1BclRn69rL8MT+EknjnR1cnLNzefWx6D8Oxr5
dcEIUA+xQxooQvuNIyom5mnbx1w2MFWMrGAk8c1AosCuuhHqv9RMAkI6I019bMAQ7joXVQUrEooS
lH8s85BhaFlMDqSwQCbjC9cPkOswz+4SLUjzzinjXR9/Wf0ecAxvJVZTaN75tDPT0pVZkbXFqwHD
SrYk11CxT0ipD7ye0nr2njFXSjLvI14hldki5MOfRDavNhuygzsNeABK1W6goRQzNo+avZWOMwMQ
k/TBCp8v9JYKMuOwsU+rRwqavrPUluLH6c00+NlHhlGWEFsYMne62nZDHzqhSQgpEWUb/IhHnzp1
f9l0jBYsY6q8FRht1HRXa6qndC9L9pKSDhPya8yqP/zS23NqXvWu9tLx1yq1g0jbXqk+1PbdpKh5
8CeAMcy48JNcYGoIiAR+TAg/i84vQv/kSVWS8FUO6dpew2C1fggH8ss0mg9LyByrrWh50kU343pO
KbO1IRtB9TJUhKoSx91cALMrm+G0muTotL4Jwup5DCxOktH9LDf/ZI2NpfEy5X/tdOxlcnmE10Eq
1t/hUmzinlVGvO8Vd+DHpkDjB424BLz4KeNKyXgDWh2tutB6SC3ZszHjQ8ZKJOyhtpGKCMTc4Xoy
RXsyshhXgQ9rkx+Vvt67WYxXt5R2bVJxMnNFOc/vI3a2dbvO22n6hVS0KVU3j/ZzfWegQuzujO8x
cyQ2LDRbGye2kSbSa2pr3aFXP8fSj7G5LV57ZTraQHLcTOpX13zTwgsvahw5hjiGa7uIPCLvOcxp
we+yuzafYCWyDxzuFpKlpr6YSoDTdaGBPbHTcJe2x1ZB/L4OkzeNga59y/POZLs1erX01Zu4UIla
mIjD5osaSacqPYOWG1nbROU+Mcl+RvAoPmrMWOzJyEG0MjFgr29THuk/fXGs8gO48Vr4sFFn9SKk
B0MAhOeEPcqgJHslA8u4W+qAHgbeUJ6o+JCsJ9NjPpFagA0XbEegenI0cjbmwmUgxPSLMajCYGmR
YV7zT0pAD2SOfHn6qqUTPQGnuXaE0VZ4EtP2mhYPFc+LgUNlJzVo9LCr7jxV7HPRDlueqAcLsrae
g0g+ouiG60HlXBjcIj1D3wSYkAxn8VlDINn18hWSV6jPfA5tgQFU+Ijlgz5/k0uDFcNSZXYJJbiy
/tc3KPMcLiiUrebXgOyRi3qRTmxrCcoanxo/2HDHOrdR5Wav90KQrpm75NM5z6RrLLyIwHIT/WF1
bzLHI4hquEeyi8gOBKAWKroXRW8s/izls1U9eX6rpfeIj7xp4QUgIQ+Fba+1l4JqS4ikkl/hpFhv
DQzHZwusJ8k7lJtRz3wt4T0yIuQpN97WN5Lk1sojeCjyT4l6DY7L/oYcJM97bk6M1p10atgFIHwX
W3Hw632hE40PdJnGjcGdcaKiy4ODr4mA7KoWQwhhJzutA41fdn/UWUjxxzHwW5Le9hcg8aAaWDC0
jogCkadXc/bgYcaW286si3eJfDLiA7zI2sJZ6kWghTIqQ8lwb43ysLRH+Vl1+owU04QMH/CVNaIG
4oXb2DCwDnLm1FuGY71sMoKH6b1Xj1ryMckvJs93FahwYRZWij868EZOtAVQ58TfwU77Ow4CqXQ7
ejXVoy69xv2f8aXg2yfHauqgrv+RRI4xH2b3ovJS5Yj+u2nYbSkuAjBLQzlyyUP03dbgaLkp7L2J
rWistzyZuonsZC0/HJpcFyYa5lluJb+SeY/Za7Y38ulJdpc/J9HJi+9OvqWVr5mHJ4mC42lECEGn
2Zryfkw5tHcYpnF0O/+vS4EisFHCO+9o88EIL9pwYL3Me5XzHo7bToxIou4bxS3/uGyT+1S6fW1w
dQUm7ufA4Mh4t36dBAxIUruPCvyl80FCrMhDxKxdC9wBw93iCulPV1OQ4FumGyV+0dyM/iQDTsZu
Cds2socnOZvIx4BPjzb0IlCnt2VyJfGj0DEvukQm4icfCTEHxxJXAV67hD3DnUKv7XqQTLt/2t2O
nOzZui+N98q8UnUoCbtmdFd1m2v8i5hhD3N35ZEuMMRK56Fkw+TWuqchL1EuWx5hbwySx20I4quW
BKUAHwpW9jFOuFdvaMckB641JwZRZbkoEyoXO61NC/EPV+3IxdTWWF70LOBocn0TmkCE7jdvw2Gr
y36o0BBEpcWGTCZ+fdOOBxsTHlt0XrStimsVXEYQ0iwF02Tepb2L6V4pEEF9ABU0bAC45D5Hk+OW
Rmsd9CPaAUBajH9GiXbyh0/tGS+x24aWefV1xdQHL6Y9hPrscvfClPIeqcelp6XlT4QpycWmJz+o
IsUxj2+i/r1UTrJ1Mw3edkE4H0UwZNPgsX23YVGm/C7A15JYkHxBzoiTZMWpVx89/NgVLJ8YKwfA
t9t+XfcQv2wtDfJ+28FoDHHb9ywiM1Fzckk5pfLwpXfDNqwoN0jEmyIu9OYULhLhserpByLifJhq
88bN6Hnk1P/UAkivLtU7I5ZaHxgGe3+TX48YrY+uZ6q3pOlvqARvUkXSMkpX29MTQxy28TN+MXE5
I11mxqOfz6FXKAsW1SpYcKZYzx3lTF22qf0zuYyl3DKXtGSaO45W4hkQhtpz15hQvGtqmq56TxyC
CIoCuCid/8XDpSlolSg2U3KIhbenwDGbjvrEFNDz4aX5DlKvILxYCxonVN2MV6TwsJS9lLyr/GUx
LeObxTfRBJj4RYWa7pqX7sGsj6L6T4mPRvtPFR5lw1BeOj0vmeUvmn/n8htDBIj6Vdjg9MQvUvH7
Zd7hirujubu1VxdJ9P2JzZgcLF/An9WSScILsX1F2+Tesi9NbazO4jcyCh8nwPJa8oKDNyyvMegD
7by+Jj2rYo8mYJiuU42HzeN+E4IB4hdWuj3ush+CV9pg60ectFBNq03t6h/lYiPo64SA/sR98m1g
e8Yj+DARiiQbP1lr7Om6H1/HK587vhzmqvYzNLh3X7l8ohyU0AVAtDeH53XAAIvh1A/B06sg6veM
FOwlElL2+whsLD3M+JD2c7TlMiQh7vkK408axDhKVv7s3vDLoYAFg16rweHCoYG4bAKB2o6n/xsg
g3hMX7DdgXThirncij+cbAb6agVmiE87UtaGDBNPa3oX/oVHsXTAwE27mllQeOEiI+P4OKQH5qOV
l32HqWUDfgrCXrqJTvMnhRI+lA+THwksaRBJ6CjUxV3q+TS0vIVJ02/N7/kjf8Vaq9u4r786zGbl
JvWnHbBD6ITlZ4F7GsYfygRl88clyB8DP7PxNcVHSsMYWVg/L+s2TzgOtyXGHDYrFA+cyJTFQX6B
DgW/usc0/57+yu2B6ENSBkpFLJZFuLcQebdovHNyeSvtqHHTthRtpa+JwMDks8VFf9Kqy+xbFxjV
Mtflb8IkI5Hvh2R6PR5aVFSFGQt55jYPHnvxircA7twGWAzIuyCZbfmc3XWH35f1Zm3lPzLDzR8p
hXWF9bjrz9ijMQtNpFkvXBAw3kov5WfINSV1uTkE5XfEVP0vfsHmoILXOEb/MMbE6EN8I7NjYqxj
vXjBtLGIF/BuZHjrTXi24LT/zCeD0zYHS7LhxQYknelUUd7aXa/bK5dxY4+HQ8a6AgqH6uU7SYRR
u6R7bIcSjjukhTiQsw1uQyLpGIwmkKdAAw58eDsNutndqF0zeW0TEnH7OL+uw6mYNutr+81/RNic
2ldttrlS16/y5HcXMBGFJ2Pt1v2p24+s2u1MPVesomxKiyKEYK7F1eaJi72pWN/83itO1pbFNeZg
HhBB2JBvwx+0193ej2HOgXWhxwb/8cZ4776NX7aKLL5fyEU1WOZ5b4HaxmhDIY2Ef32bNo/xCj1Q
qjyEMVj2ceZanMc3du3JcrZ+cusru2XjOQMyUmyoJiD8AkvVRjn64w3Ptap02fyWxo6bQ/OJAG19
55JdIJxHO2KqSJKb9Z3MkxD9NYlXLzvBa17n57iI9X+j7ufZj8bLoOFHt+NtkXtJd+z4alGgn9gf
LlaCBWJf4TENqn+JgD3NpjubRQzI6HtyL/fFP/m9/aY/kHSA/KOTZMCo/pgkL+ZRDxCQO6IW0PBY
IdCvt+oMynaRy44hPbkG/pTuteK9ATCtLpxamicKsITBrZC2tVtybYn5J8pQkrSTqbAv09kO8lB0
nYuLly5nHsVXtCiO3FMZewoiE+Rka/hX8zKcsNNTztAan6OmIKV9ExjibueTz4W09lqH7AGRb1G0
N3p2SDNKulIUtD4wSpLtFyO5syCsy2NJPdzMh/1H6U5KzV9IqU45XTlt4WvhQTBf+C9G9yu25gYu
KRDBL7U8wIhx9N7idsnQxsMtMZ44iAClvJNaj/mL5oCPFqwj4frKNWvtzYLV2tfmtzr/5fG/EjeK
oLxoKryA4kujeCr1Vekk9PdV8WCwCqwrn6x41B91B6DyCA2Ae83PsMWSQp6BkxNTHaPDmCEJF8/b
V/OqDuBGyl9cj+Cs7iVG5d78MzghyixyCFLiG90v+PvYn0zpJtX2QnfLEKzUT0BzvU4oZqKQMPrR
mMfpYvPjVnJJmC/F3iSzt2KKWhiqRus172DOmv1rrTvJOecXw/xD4fXdlBXW7M+7KIzh/hFj25oI
P+SI39B/OmUrztu5JQWG/UKQGCH9J8mS5pJIgcC/nNhJtbxs+Z9V7Ib5zPHGoGdcxnKnrlBhAQoP
4rZkfoUYhzM9pyGyvafjepqfjOyufo+l/EDL4MiEI2vVS0s3bVHR+KfiAYb6J7EzVlQUfqtwc/0z
h04c4YMfIc2uHV81ST1TuqrzoReF107mOjslx0SW7VDdw3JgO9BtgbUw1Rf7UOYTP65SQDjemceV
cG1PZgcqzJQCajZ53mgVC3G98fYbDj1KJ+173CXzY6aru7UXbk3XYsHjDCJS4jRhivtdrAf+f/UP
lZilVXOpYxWvgy3cxAqrR+4uuL18kvYipJ/1E97Kk0WtBeMog9RetZNSVW6Mocvom5eUUa8SRHuB
2aCO5tbsKU8AlgnTChELWxSoEZFMUMwuD+t5y0Es6+dh+VZ5xQgpNjtQdIaIcY9wq0g+zKDSZ0D/
RTrlDsSqQxm4mBtT8a5FilfywZKkf0PLPyuoOqbo6V9ncqtJBe5TvfUWpR96xM26Trb1pB8FC1MH
H6g6XXfWpOZubAn3Kunu9Pq8/sfReSxHa4RR9ImoItNsJ+egkTQabSj9CmRoMs3T+4wXXtmWNIHu
L9x7LpDpeYhDFz8LTx871FLjhg0gSUQtjrHWgACQYUJGc15UOo5a+DziB7U9Y82naDE2jnUZ4/Xg
CdSbdZ3Xu9Cvlo4JeiS19i3gdV1DfccDW7cOaiDFBK74IYIGKxDDXhGshi6ei4RNPP08HNcLXAYb
fFD1CoRhW5PTwRGb42zwgan0005oYiemZKdb45ttgucL7GMbNFvfyjauJzf+aEKZNE5j0SwmeNIE
7mI4QzWDHQLe7AdKwwUoSGoKCgBZvU+BWo2pwbqJ9hztKdsXAyqToh3zrJtLzhfslFS0tHP+oWnz
77A/Zuk98+vZ0L2EOcocmR5A6sHqZrgNpZwlrzmcSpsyK7ZZpiE0jGNb4wgNx7VjGSjbLQvmgU0j
FEXJ2ZGRsU3B2M+U2b/nQbvIGDb7+njtOyyK9UhlBsB/bBDW4eToAETwU/3zM9XFRI0vxHtu/nIK
rJrQW6QRy9acHfEdF81ctMXO6vING/kZzMp7jITHIsElLWlr1ClU18q8JqEGQRE14eR2PMsGe0oc
4+T8nZBXUPbJEvz2yWfgmFQwwfEedJ1DB03IDk+LJHaC0PtsLmAnzfIKATzGeXIxya+aGU249vr6
Hoz5TjfUXj4tBE7I2HnwTaxarsBiVbx1hf9NFMs2ztJ1ln26vN7GMdYWj2pWMH5xVxomqCEzQJ2T
ANPqSH4KJD/dc6DWGgcZk1HnjC7naiO/Y0Pzsd9OayuMnTk8j8+cMc0aR625qtNh6+X2C5yQhh5i
Z8s92AKHHlFAlxhw62kMutqwx3ej7f28wzA4oSLvf5rEvTYWIbZtt2yoJTUQtkHdIMsQywgo/kyY
nEwdsdXAgKtdQL8lYu9oxNo2a+yj3cbHIMyPA++39x6E7ZF1HeNvFFO8SpYq5zaxXz2ze4e6+DYm
ZHF7X1nMwEhm3G5i9rRvTCQbFLxlrDBdPJbkIn23df7iT/7dzoPfMhpWskI4ghZ+h8j1AksdFJJ8
NcDp1UBkPMCHBiLlykR2PjVz3bCWVeeeFANhpOeUF4jj8JHRxKPFNH50RuhjgKTG+QbiUg904Kxg
HOaSWu4huPX30nmlE1wGkie0VeBHjR5HZ+/AT7dZLroFc/56YSImJsTrPKh8bXoQ4AcbsEF0CE3K
QJJ+Fo2br3s3ug1wY9BNvLt5siU7+CelpUsUkZB8bFrPMLth7Abj+aPwxaYX00uNdD7zEA/jiCVO
7GyyDq0ZOzcEjKiovBUG3l+4RZoiWyS6aXL85muyywwasAIuW3PVmqGlgE7PmgZglU2MgJFW4hZW
0azGg2CwGBUcGmp8JYFt2aEWDcq1MmMm2OaKYFiKdIsazOes0bAJ4CLzhxP8knUltHWKE2hsg1lX
UuunRK3YWN4o8qL3GI+iU+67+OF2bE/zh48f0pXHfPzSxWkc/mn5gTRinihjk+HCARy8LmipEe9t
pGDawZIF7ePcZucl+nIV9e4use/gsFREbJdZYlThrUYARWcYopmHWzWLQo2unZOCrF90ctRP3Iix
wNiOUyHgyhHO3WXKwP22y8p6w+23qOTFyeUCS+GiGBSqugBPPELuVN+7jHxSOA6pmf5LOrTpsrOv
cFGfD8RyALLoOv5aRdYidFqC7gVANxm/ECMJARYP/qyk+BohAkUT+IERs52kLDdy/LdxfbCwnoHW
Ojles4gqedJ5TxIf+T0nInuQmc+cES8iapH0hTiJhQPGefSLa4kSw/GfKpQE8P+4ivV4/6wjg58U
hA9rjqEruhlBooDX0gmowC/2303iWztquX1lEmJkTss+eo7gTbb3XL0pOyeuVFcdESkvB/ZkqVKk
oiG1JI/IJQAp0ndZx7DV8Pxdw6jEbYYt8gSg+vouwp04lOaKah1vj2Kn0Te/z6Uie5ZF5R9jjxOM
fU/hsqQus1umtL1llMe28u9plbxPg9qOfbuojeQsmZz3yXB0GQg6OhCcDjYpLu50yt48Q/zrY2p2
0b4JkDYm/cWAgDOzor3w5DWU+QtZW1uPQaqbDLssSLfFyKUVtfPUbJ1FjmKhMd11EnAOioqyvBFb
9Ci7ppWLlC0afwVgco8AlAVxue9ge/dJnKEP7zcxoY4654squm3ELhenxQHiAHwt7+Kaw8MBAIN1
dDiyu3jqyII0eLiaRFacZnu3N9n9hPmORFQqrbR7zxNE2hgfK7D2NZJE4H8o6R/hc9Yum19Jlecz
Z/t/F6IwJkSbPgrmYWtsQRyAzWSyl0LWRYrhJuZuemItpvKWed9Nw2eawjKgpwrbLx2hf9r9TCFP
78QXBHUFdjzlP2oayWeks6pYxZcIRkE/R6/N0wM4gbMBvIPKZ0UsNZZbYA8tQ0E29ObIFoCRMmkl
/FjGQ65cdyRRBcP41XRyhnhwHbVEZPEO2m201UgCn4u+IW47p+dBUOVXFJD2STw1CxfkeHNVyUcQ
MI8TgDOxHsbWNm/chS1/U+NfzqjHwIEC44GDNCX0xjUhreJPYBLTR85OuPyFUU9Fw5xRLFyntsln
SC4Z8PyvvNb58o+xf5G9+z0ZkXzLEHG9q1Qa1xpBzyUuczW3VD+uKqWaU05k44IqxEbKNaAgrQb7
1Dgeq8reC+8i8JC8e53/aQGPY4Qxgfk2kI0NrkkaAd8w2DBPkYqGoxQ1SoTeNzUGe+fU0iNJHCnj
S17yRtQEAWxHGd97QV8P3IVON4vDtdmYZwdT9DJ3J3eTAXw9JZrdf6IDY8vf1ozWk8k8mi0DIyso
i10fcS14jR/S29r08+HYMxZu9mOJGtKZrkUUvkcu0Weqdu+ApI0l7w0Xi0UcBjJeH5K+2b0N8I3R
jEPCWk4lmXJOarpLg/SimzdxOvhNkx0y5VirwZXPLHZPQCqKADWiAVPHytPfJ5l8mi7n2dg2zmuv
xmlB3pm7s0aS0vLG3thZSE1Hh7liSBywXfEUa4meq9q3YkZ0Vm2FeKIC9xCR4nWK4SaSLINu0g4J
n0lGFRx0b/xOvMoiQeNJVhVJeO96lw25NhV0akyMerBe3GlN62x8YhdnTdu5uIkquQyMfJhbABJx
1QMKK6LRXZNemnOgWob76qUBBkTH7RjXFTqWJDn+OS77Qw0K6bqGeHXGoK5h2TPoflMyjHCqdzfA
QKipcq1moIEy1V/XodHvtDTkhNXsdI2SUL7Bq84u9ZRie0eDzZgys+3g4hMEPZdTE6zt2B9hl4wB
hrqsyReZV/OklAFgtdp/SwOM9RXL8mVaxbwHSV9RsYz4sRpLkJ/gQBDKmra+GuYwVWjWcGFbgShP
/hjH/cpuuYtR5uIiUZRDOIx7TprAWBrTyJCIT3/H67JXAUUf90z4xS/A8gvReO5wNS3TOP7XtCmT
IQFTjYCHfdihE4jRCj/SpucXSv5Humb5qAIrBXrfVkT2tRZfuCjb5LoL2ruzeiJxMKhMUg03DgAG
J2FenfkqDwRE9UB0QHLOGr39wFtezQQ5X0tdyPagMPyy53IZF+omZXckUbPVVn1uufuWQfMU1tXJ
t51F3r8kMQBs6K68KY55JK6091LF5c6CHw+a0tS2xQCGK+sJ4O0hmqIs6/U1WHdGtrAt1cNv0+a1
0GJnTwgVvC9uSV6gsjj9Rvy0ZHJYa006475L0Xo6Y5Z/i7zJzqRzB3u0/Hjv7UYlKxQc6NaJ/nkE
ocNEsgKF+uFrfEmcQTRMFuMSHZ0wcQ9NeF9iLBD3vK2MVRezuFZdj2O5TLmilU13baS8VL0ePscA
/+gEyvfNjaJwLohR3hMBvtaUc8Rwe+is0VqLyXu2UmH+HZsa7vC4+RwSeig37tUstnwQISH/bRYp
n28DcgJasVkQ1umsrfvipGBBzoake4xWfHABx3KidEhpyIU8wM3CEh+z2crxCuCThiDWDZeu8Xh2
OBSxb2nFX6dY3RBegBVPdM6xJ6l7ywewA9q5TxlQmRXRl653gyMPNDh8czHvDQl0614CpXgKzckp
vaFg+Qwz/XuU7s2S3vsQZMd66oB761m4thkN/OQyzq8l8FUc9/z5Kh/QuzSBPyfjz51bvvWakq6+
8OD8ziA0RnOJ3GQRFOYjiP0BFAMdQB4a7Vx2+cMKvY8A9E3mlRE+TWdE1fZM04A4MQvqgtG1NfDx
9qLRZpHbrf2oQ11aJe7ZzCNxLARWdq8YXjxdaeDlUIX1BgZ10VE9DSlymZQwKH7ZOKsMlrCdFT/A
Gv+RQZAzhq1ZpUflRHtuhyvfgGBiO2DjqOGnOckET2cSq07X8pZkztarBrPLslKJd6x81lU8Kfqc
yKlo47QtkCivv7dG36z7iNKiJw5yX8XlF6CJhoTCAqw/TGhc8dlXYnrlrG4bBFoF35pG56PNdD5k
n7SoGqacWx/6KtQxrhUVUgvvDB5t2o+2xp0FC3Bt9cqBvePg/h3K32mY2hlH9g2Tv7Oehi47jAPz
/gnAx4Z5EQnYNGtGYFQLQ03mV+8VPnfoCHInCgPG/RPsnwBcREzkzZw0eGMx9chTU+EUzKMil+FV
Vmn/EmX9swqhVn3aHYPJueXZtJSl+5rjBbhUuI82ht7jrXf8YTk5LfrcSWzYNIodgjeu4TDaaCWi
QRtaLaNvx4fmYpmvWR2UJASI8qBa48s0oiV+jZKhrw8SM+y/OgKzZ6UJ3yNsixfJzM2ie5hRxPVU
TiZMJacFqKajwdGJAN+2BVtj6xkDFIYhX1BABPNey+gTsmHDBPQ78OlorKE8aKb2o9v1K06SFr0d
mR0MV4qVnofXyOEwCMYRzXgoHkGDZ3Eao46FI2okyNshYWoCKBlRjMiQnAsGDpjTxpPMwf4VM9M4
c20AgZBJP/WBcGINLIZwmEqh3iwg0NQxnYOB+BZy8sWX1LV23l3I4hAz1yAYsBXtV4OEf9G245vn
6+EGRlM+B7+WYKdGY8vyGK2SwhVeJpjdCS36RuPuw1wKCOyQ1biA77/HVszgC1QF4s6krE+Z8zQG
RgPYPKePZwjHz2mpSP0w2ovv0P6jpmKsNLh33e2pieTI0eP9STwc8yzPnTXXUA3Bun1NLfhZufL0
OcJPDPp9yOMjEHEhcEf6nwBvks+zQQ0pdhdpJz8dKeCoM0jZ0aqp3GA9eval6T99MvMvfWo+45Zz
1ymxEMBtjzeFGPbE/HHSyQJltOCz6Puc1k3ah4RF837wYOygvn2LWfKHrqHRkVTaWYO4wnfIe+KB
xyTZa5NYTrq4JGP/W8fju1V7jDgKto5xeaKcslhzTy+Oq30OPJTz1Bj/zMg5kAl4KGBxx4Xxi2xS
f40aDUWRRIVkd+xAORP+lX1hrDNyHkBdkB3pMpyZK371n5SmRgeNzSDXnKuVRDtXZ64faE8bQXud
+pLHLw+JxpSEb9lJAgO8JTZFjWevRg01dC1rdXd6WDXtsY4mmtWof+3wWoNkd2r20CPNv1JI1EyP
EbU9fjouO6aIuOGeICxGklQggzhMYOuRaKJ/0K3+XCTkRqTIUMhfuXs4UTd9r/9kVfTB79eRi4Pt
7Cp3qznmuxs0kg2Mby5tV7sjfsiO9oiQ3lLek2M0WVyhABl6jhc4KclbOIT0O+NLBAUgDsKbr3e8
NE762B598h0d+nan8st3IiHTjW2n6TIPJrUTYCqudlM5Fz/p1NlJaegqfdxBlgcn6v0ZVkuSQAWo
BgwDGyFATe2v6xbErxhlvbCEYtvSdjmc17ilsQ2Coyak2NHyeqtGR3072EM7N582Q9SZuNWnaChO
rtZTGTzde04v8Q2au468QcuV9yLyEac5xSOysnBlZG297Dz2THCPsqs/xHJPYpiaU0vNCSak4eDs
djyW93yTnZWr+Py6Ima13VB8yij91F2fCLvMlIu4ZB9bED4o9AaElK57hEEJiGNp9Cxeww+HOr7S
9B/VsGoFasKeKR8BvzzDjrijC2+dReEqL0+mB2EWrVnLl88b72DrDq7Jtw9lcOuXXGdiH6tqi/VG
LdtInZu03Bl0k7aVsNLmaIpz99C29auLt6IR777VfalJO4eoSvrRQnU4XpxJrTOHiF9VYrSYks8+
nthpl+vGK05PXPDgkDJRp5RYtpLrxgAcZSagRMb/QTvnoZzeem5//hCKHQTVIJYo+3NVrfok+rSi
dAeK8DVszhKvcqOviHFahFWDxcqYd+1uRGcwOST/RqwKITM05lKNzNyN9legnrP06wijowx+SDcD
evjSK/RwzPKAfYD1Xhr5TwLdz/fgf9WPQt7SttgXhD7a3gPc0zww3IveU2SMv6z5TkP0N1psvpVc
UF+uu7yZa165R3B99M1jy1K5ECuNyZkR5msqXHb23qHsMNC8g+5Bh4gVaeG0/3JrLeWaqvAU5e8I
AhI7/DSd787+asn6y6xPWKVzAPqM5clf09J7Ai9N6+jPh3Hhu/4/gxlKwLJHFd6lphuwMvqWZdNb
85E07NTayOa9dggLDPRVyu7WRRU0oifXu4uf7U2auwydJClC9ObZ2whvxa7sUwFoqcytA7XvPMfx
1OLlBiw3r1wQGDwKnH1b3L6zEXlkNFCdwrbUK9pOHZSR0a0dY5PShWp07wGqtnFP+gE/iJRksY3M
LZ7qJ17+HDo3ZbymPKe6rPGea8+XhgBF7iQ8kCk9aRUaFKhF8XvZeXRlCVPjf00XoCXtDjzmzAzh
Z1vTMnDtdVAZc+s5qXdsHJxP9C0qQAq8ysM6AuBmQgfP3RyCjoOcP68QqhIdxx4BnZT2603L2sB6
shb9LfV3k2UBgvhJfWaVMuIrAkdtvBGQxmum26MYSpnwgq/HYfR4ov0LHHRmY0C2wJqb7my22nnw
NUzvuKz2YJ4YlqMCtOWjJNyzZnfRZ+HWJvRqojND+JTz8ZytLFhpQ7WSfgO67t/o4QYiki1huOe5
u7Y4B83ZGxgIpd5MsExMeM/NbB3rFy/YZ93AIuJ1UEdYyOiCbgHnu+mHvPJhKzmAvPxzSnktjti7
JVxMosS1OxzoRVqfNAlnCeGLXnyTfT4nIHeWgBSzy3Y/6dw/zpcmqabcbOUTHzEK7TjZFx/owlQ+
gKx04tZSn6YKn7/6B4t9lZVI7Ow/PaBfZ3TZAxLvn/o8wD4UoPspZWGZM5yCoug6XFQIAQL3QVg2
Qpl0bfEF9LpXXxkLmUR0buH/U02ovyA5vykiTqXO1sqEwpc/bSaz3otWSZt8tLVEzNh/pl4zzzxj
OeqrOj44yNcA7BhWsxYxX20iKkxoF06HrIomO46H3aR+xu7d8nbSYgAbusfhOQMhHtFwwZzV7KM5
f9MmXPV2t2EDwdmDxtz9hsZ9aXNcZHxOmvuTj69kGbBEvtkmtfJ0zXvEBPYDIOIMf8Ri6LsX4qkc
HZ4jDw2JVx8m51KV8DLKfD1V2244CbyFhvdbW96m1lNEph1KLWw4NYqMUjsxMVjozFYn1LzILsia
Zgs1IMKzd5WwSewDHGzQHQUciuXB0O1lGDWzxBjXxFdsocYDHFELYgdnPSPCGNWEkWl7u71H2ByG
8W/EAyma6B3j86qxNDzinBv2W5pvPfs2AP33QsKz64YpqMMuKFyUPRwKhBXkoSBzoCSkKhtYmKAg
p8Yqa4aiiXftWwAf5TFubh7UMykurRzWAEtnoWBwqUGlK5mqoet11U83KEAn6KiM+E2PycieIqRU
AaaMepYHj24w5tHIfJDW0tSrVWozufDCHZZjwgHhl0htC3n5JfM6nCH+FncvowiCOSx3XjgfsZkf
de0JoKTSaZBDNd8Ovz9j06TpH4Ffb9oKPBWHXxL+srnfWMAKUrPZtt5bDZcsrbPDNLwSbkZi+C+K
D8Pggio2FVMMu0Y0frH9TePdTJrMHIvowICOmWfobCFUBMkh7fcBIE1rT+xMZ2+zcp2iFLLPbf4z
JA/dvITojHyKVudY9dhpmKuh0s3xgkENiq9j8CvjmxP+jA0ZgvWioNmyPzGA+iEiO8bnzPo99U+Z
qIasrwz/bEVwyCVJHspEnP1mOYeIYbSl+CbuhMAcwmHnjX8eCYUTy4ZlV5666uAD0AKfZr8iBLLS
nRQbg22kuE3jfRhe4wC9Dx81Ocw+FD6ARS9t+NG1H/ihZ2F164b+1RKnMvhFykN4wkwp4CQ0WrQj
GNZsUL9sSv1TQeKi+te7/Kg7HYGVa0BL1iwAVPUqg58nUUuihEsAsqfbSi1SpMZDT5VFQVxpgj1j
ceow2HVqLQ2Hc4SiL0IpoD7l8G4aRLTmL3GzGIkfrpINFGP+NcEh7qYo/jWKeeS5gcza09FQwFKc
DjtLEMvCJ4d7Q+uNnQi1heOPG8XemQOse1aiJJbyDacJ34b5UhnIWdGi7v0EWfQ1C34NANIAjwd9
a7ebWrwNNR6lRfUctWARu2jexRQrpFqj3PAd01tIE3iO1E4niMXP3mzt28u+dEQ2wbLFw8nMG7dW
m3IV0StWTInS4aTrrxnKolS8kjS7MDCKmCWSS+Y8enXzjfe6TDcSOLWef9hQftOzQQGiNhSEBbdV
HB7iEaF1tndYT0/tOk6/TWPTjb+RB9En5yfB2TUi69GjZMsTArEqjpFKxovSp6N2ZLUdKqTg8Ef2
TsHWNu3LjR8hmizjulzIIYVJjQY2Df0tRW6KbQUEmtfdxpBhT6AD4v+fxRE75CATchMiZY1bfWGT
RRwzoMyS+NJo2ZLJ27oVZ7NHnYDU0OiHmi20DasA9QbUSHrBxcjEmQ8Ywb+9s5ErJcFn5Plr6aHQ
rqmXHYBBIiFDLkFkgyuwRU1Lq7LTJPaExgE4iEtGF+eBPls4Nzp4ZgLfoTtdEzGs+sxYhoG+1xxk
KpG7ieNsp9PL+J59mVR07MceHTOyA1qXhSm+nelBxAYjlXAHTe41RzNlGGrtNvqagMFNz8pzbiDr
LXs8Zn28Io6Y0alaAjcleIm2Pdiaer7XwYeJeG+aIAeKaQFBcM6hBEO6meflUtedmZhcwn6i1TCV
Vz/6ItCAX/pbDfpJ1D8eEuKAeYXVJAKQoMC0q/bA1z6g3cxJvmXsXLzoeBVio/lIqc5Ed3cmH33i
dB4t900mxgFn7czsyi9dZ6vq+OSOoe7XBo2k55S3zR7qj4iAdt3sFp7O7mx4jDzatVmtaLNefTAo
TJkW1egB8SXHfiiDdWabJApO8xySXWytA0BaWf5O7UTYSs8Qvd7kIynIGC1k9ZabchUUWJaQhpmg
ATApsJug5LSa8xBUp6Z0Tw6rNJ3LyUX0zAzspY1vicY/Bi1m/cZnuHw+FqL9I/kddoN6gXSwM6Vc
TlxQQemtHbPayHAYWfhYdytx90RCLSr9I+R9U6Ja6Em9s9UfSW+kf8xl3l47npLQMX91ZKAwpCEE
psYC9M4C/slMRwSHpGfZGeCSjFOHx6MsAZPYwdp1XBgzmHoQNesVV03JEqiNDxJpZ+7TdNOTIr5C
OsOgKk04y+Rwi9iH24kxN22LDXVGAlO7JP+GNOqgJx+wWtQqXNedeR9RPepM5hAoIHBGISuoITrt
YWALRpK5c8OEag5/Thi+Zc/xgq8tnvBY7qgNb+A87t2TgH5lR5h3eoIZbPpaYjCIRyLYbk+k1qwm
W8St3VMNCXM8GQ4PaA4FxV1FwZ+T4iSY3jytXiHRWEWMHXIIk14w3WLwHGXbbXTEWsJ6sTlQeoqv
GmhuHtQLN35RfbcxG/KC2/wDMywjYmoleEKqYT3AqQfVnUU8caHfwv/yg/qUorKGCz3Q1rcouynO
BThFzozls5qvh4aK7Z0EZvx2bEM4aqiURgZ8Nf9fGMC15gtdCH1pJdQ+1oeMY8hPaHljB5dIvc3y
dg3Dbx5L/a5LsUww9VUwLYgjmhdDuLJQtpN7Y278Mmv5/iOIECA3A5S/lXeyKkiACu1FVAfH2LUP
UZtR+8KmQthCHAORCI8WJSncDwvCuw5cYiGtcl/62Qv5VpdeiU2ZQv4wAgYW8po1DIOjWuX4wU19
ZppkFAigfJNZIgz6S2M+9XY0W/bD5U8WkR14rUoAfxzivswI2qKUShsQtd5LQGHulzZr2WIdYhIO
BYmetHLIGt3xENl/Y7cfkOuP7Cqzs4PNGZ0Ss1TA69HGit4aDWT2gEkqPrb2aypvdoMf5bm+2tSs
UwWavTr+8Ifo0usfsviNrOdCrjvmLrrqsjnmpXtWIoZ7vwy4YZM6PLgK72hDCkN2NvlrRKavIaUu
mRji2UtPKrSXQuxU92d62DrUZ2EjCzOsl6Jn+u6KdUokDlaO9AlPC9XOstUxjzUQaQkv8xllEP7U
iF8Nkg2BAdmNt+1Z2M28CIlDhbbkXNT7PrrKQCxq3+a0ongthZYw0UXBm/7kefyAwLCM8E46jPIR
M3yaWvo+lOE19Z01lLkt0heuZO9hdvW8zElezywyRtHStaSafJAcBLLKwGM67pNULju33rmSCPN0
7za7QCcyZ2pfqhjUJLMZvduGLreoznzTHdEsg20t6+rqDoq+BcoyZut81HimsWO36F+Na4BTrpDJ
ISjBe8TBI7CCs6Hj2xTBYqytrdCLVd5OL4Ah0FYmK1Tb6xGLqEvf5DcBrJFd23XUKojGM3Sg4U3o
hJ83H6zPUBPwEfIkxwhOpuitY+ic2ZjuSJgjZGOZyS8PWsBA6R96546yMgs0WFznsrn3wbKHzO/c
ByDIAWuWkVu/QpYZZI+yO7vZveGNsz16c7ESyefgf+RwDg0whNrcB60jm5NtnHuAudJDA+28puYb
6XbgDj9kqrGhvCsKo6bjnXIw/aPip/Iq1TxRX36MO/1frXZ+Z87ZpqHJXqryc2zOMXgSryS0+BI2
IcJTqFxbMzuGwbUyLoTAYSAE1YxHB71CjCx30u6JOAfeS4NjoTGY13X2QgaIs7yzwZNZ99ECHzkh
LAtibEjwoq/s03mENg5WOLxIB8oMi2Um3R0RYgF/8TDdMSXNRxyKyC5luxmRXfn2X9i/0d71jI5h
lMCVQr0n/qAv94KlB3WP9XBzd6npvyHiJZ47ivlrS7pMuENVPdNosS04g1RcDA27+lgEeCR5Y1yx
C2IJt5PSLgkDqLfgrTG1vXdP+jeK6nTfaN8BMV4hMocZQat83N+FvDrapUmPbKBn9bid9BJtLEQP
8ISM8mepA2zOARhMx8ewzRpfSM+jQh0WBnBBWK2W2AHljd0XR+3glthPb2gyV2O/6gid7y+hEiT8
cTDBQERzPG9JfQ2f9Rq83sJzF22DjI5lvu+9F5G7eOK43IlfDb22j1YlRWLo/wMlbIkFAtK8PtvD
0rK6ZTeC1ppXk9bkM3zADpnRMvl67vn+PIhCtP5e/+Q5mcUpmkzMnS3RYu+Vz259kUxPMpRJ4XZs
yXuGzwtpfRO1RfzSOLC+WH5Gf0boCQ8/0RD/FF6swPOhjkR8OSbhuos9hA3Wr4OpNB+fVtv+1oXX
DGOIdP/ZCYtasgNcBmRlr2/D7FsXQArHmuDiZBFpAcFF+bYJmy0hbqjVuu3EvV7YCg06uSsUF9hl
0Zww16l5dvFn8UnkstvrMJQKa2c/x4qFfUkJ9EodHMPFWzz6GG5KMjvGVc5nxsL/ub5bang08PHN
63Ikc29iIcG6FD13AJvRxRXcoOKIqYt6vvJa/9mUjyZLvvq0Xqf2sXfuwib3J8b+Zl0cs11oapOl
Iwrv9tgWv52Ocab400FP+qQjwWq6UOLMWUS+eHB4LbwJg/2MEjTgA2aLcLRZ8PU8lxyVPoUXtqno
mQLPfGIYf3AAqIi9ie8dveKNBHYIDFhQoP9qfO+VjTXingkIQ+y2AuuoI83tph+b2XolnoU6L758
yawa/gd0pZCAjQKFIHjEIVu2LA0mfEH5nYuvbJp92wwA/aJ9+Awgfc7arJ+OoRWZYly9nMFU+bl0
3slK3yvIeMqeQ0pFeHWF4TNz7HuTO9daCnY7V8t+HWsW2iwphvS1df8NCPrqMjpKatKYsyOwcRdC
fFLDj+v+GvI9aX+pFDNESQPpB1InQc+/pBF3m3z2SY/O+hs87WCxxRzLm0t2gosnzCKvMYipwusv
F2GYxFPABkTmtx7cYaD5C8jDQeGtlIvQH/WGHx2d5DsNoRw87Xvq4NXXXPuWbA9CZ51TibfUGMMy
dOEMoM7yLEjy6VIvrz3nq6RAbKlGu0dlFjtkO69Tf5bahWyKO5f9DIEHVSgOI7AcLX9D9h7lOpqa
Z+xLjgVQ/0hUwI3DlFa/NfEnerXZZHtoaf6NZL3XDOcEXJpILv2GfUVM8EfA7GvTDUd4gJnP3uCu
+ycbo4eJ61ujjoWNXEzTMk5okwX4GOKkHWYxJj44X1UXlQzojgf0fgNjegs/DCrRkZEihcBTa5mE
77hPl/h1BZMQlZ87hPB+cckFOj4bbADes6oOMa1nOGrnqYi4E1mbZ8ZnjRuX9IZrEbxKMhoFq0yD
n4Gcrx6ztSBuBSEbY+1t5/Dh5qu2xUk0Mg0hAUsNfxDTGAR/RVb3N7T1StPMrROydFDMRtCV1+jc
0V3PDfk7hIzp/U9PvmvcKFzlu9E+WIhIbXzAub0dzIefPbIIAJfwmnnYtQcE7+xBDu300Zu/taBR
er4P5DpQCs5zheu//I+jM1tuFcuC6BcRARzGVwnQPFiWJdsvhO1rM88zX1+LeuiI7orqez0gzj65
M1feak7smgBQTNVTqpVuI3z+tWL51bupqV6KOT3qre+VQ+82gViV4qGr9ZPuzlU5mxvKwRiucZHS
aaZM8ZO1GCuG0cVe7+nFeJkprdGZisz4oYzz0ew/Rnn+8WtSWo0MNOA3MT/q7hO+4EENvqWAT2x4
YCcolTdLIuGov9FCDMtmdGtSYQUOzWKm87owTqN4pDUVdMUtQIaQbH8XZ5WrQeFqWIDIkeY1gDRj
5s6y347T8CHzkdBlC4b8v8AWLsXPGA6+M0QsO22YN0OnDPZC/C1PutJ+dFHraFPhjjowqyBYq1Ln
VMPSKKzzy2P11GubkgGCXTTVGnxEgBWfunJbERTAw3DAAYBpFNcHHNt4JlMUfc9sITKynrEVnE28
klUM1U2/awhMwbJ5pSAdx7tJ/q7mYtc0+WdUSYAx2FcB+8WPyOzRGAQAxKZaRASjALYdDuQHyCbk
8T+7gaEwKhc1lt7Bcm2liJ2fYYfXScSLBY02t/4flF838TcAhrnPgdYEvFLVynZxecKbtBkz4hlJ
ng9ir41nwwbYy5Uq06YN2QKY/s0a2zG70PyZq7NnaZ/Z9CoTN6fJdqNYn2jHu57NStGeZTKdKXf8
jJ8J7mmJjbK0Zf+9EyBR1TB4znnykOiSDzKF2jgmTil3p8UnlN5b+6ZEOABYV4ftR138K4hKjOWw
G5qDSf8dtz9MUBQFlGCbauLFYSEQbY0DzXvbXFEhSRu7GRRHlrW7lGxFVlo/RRMTPmnvohKjlwzc
sKtw5hQo7BelSbe4DklBoxiItvl/AmGoT3rq29KzHfrHWGSemYIi4FYI1Z8F8YBbkVUMS2NqTvlJ
jifR8YZVKpWo6Vz9yoV6tStSKT2cOq6+1dFY2Hl5xmEbQkUYzU1GvxXGNtIl1XPSikPfzypv7Dbe
dnIi6NDJyVSbxHPrHpowm/kLZkM3Mku6O8JzINsozdG/NptOVrGs0SimU+TiHg3ZPirhNmVY6Ar5
LMzRxIQs/yVzGW4rFkVqHR/CqMC8HfjAyPx7T0KUN4dJzij8k3FTO3Zfe4E27ynBoc/CPlH6i6UM
D1wzBrzhxXSI2haEc+0fsGb8TBZRP9WOcak3/xIJe3gB0NNQi29Mm5+NwRlqTeDo06rD1sflrWex
HNpIgyBpMIXM3YMyjWtaUySY+4LbX+lkYXEwAOg4I62dBN04bnJKmor8yiKAY7qScH2OJKwGzl+u
3dpWkth++Bk1TPF4DbIBVTHHSjJU3Pr1DIGaJEusgP2tpUvcMF0KZkCPc1hyciW6lwr71UZtL+0I
eBsQfIOrSKM4IjENHEnZSdPEc4I8SYPgSInX5LWduRtEtxukcT/J8p9cjz9zpF4ot7xkhnXQQCam
iBOKTydt7b/XHQ2EnXUQgjNGk1uM/solqcePqBavGsY1CM5k4GoZC2yChwb7ul9FJ00u75pOnb3G
58umKI7nP19YCEgmExV8hvFFz7zj97prDSX8QBpXBUdcM/KiQePH7xJy8RnS5DcXTPBVNLO+zgud
2as9DhPqaGknW6WnvCae9IctBRXysOqVpKBx9cF5kZyUTuVVpakHAj/vURyThoUBy+eQirxiNGml
8I82LESdu7HIJ3z6uVluZCAHtt1sO8v6okSLAkKNhHu1h8NsY0an9rbOHgpaZ6pEAnCgdW0Ujg2N
RZOU26zz0wxjo+B9pcvcIUB1KJZJ31OzePJKFply5z9HI3WL6LXiQ43ntMbA1b9jZXhT6N1WEvsC
qs0rheVVMsiPaAEzUiUgZ3tTHj5Ejr61QBSgPlpNsFfZ6nMPx7Vnu3nQwulInPL/Oxwc39gACBJp
EDvSyNEK+X1mTwr3l1NaH7Fg1E2pOW1pf/lLmq9AmQbe2bhqlu+xSlH0Q2xmwrCXTdohCnFRsQ+m
/KN0IWyDWcK4ETXBXy6YvNUKhUqzT6Fc/iumkbiOzcxDrpIcWZ9fo4EForXccqrc/tXU9CfErIBx
/53q5R0dzKdGx+7boCCChfrpp2x0Z7O7qKBcRXeuWntjxhYxHA32aM5dhKbexoRMYfQsh+Hda6qV
eXlh0Kvmc/+Cya9VmICzxCY9DfphRNFReTZI/lo2AggfMazZqpsJGkwE+UY8yCC3/PdytnKev8St
QgUywOT5NnwE2XhrTPuRyfNB5fc5htxwzCardja6BzMtfMcgmznW00+dVm0Fe6Zt6MdOkumzoC8j
ajNX09JfU6n+yOTAOZhBGkUGFzizrDfkkkJ6i6qXqq2/JDvaqHX2D6vwc5S5hnOefMV154m5J4op
PiVVvozhcqhk2XLRGk7IcZdy5vSXc+lpdZTKdYF0HmwOqELP/+y6fLEnnLkT+pwjlbkMpmx4Xc4i
/uO1g+wFhv8YZjzR1O1g23tVAUVC+Jx+gawsQi0s6q4WlNXw05mp1uFux6K/5vjwIi1tnUm21XUb
Q9jue85SoVlwrXzzgY+UTmhLLz70isxRoxiBpyXDj5mT/R8nHZhBzqo5iKydrnHljkc4JrkaymQF
df7o6GHF0XckDw9quDRQQcmhbk1XRU5VCoE1xS4wz0N8rfEqzbyHkIh1a3wpZxCAFl4QyOYqVSYS
nwbf76haIYQ0TING3YIKEIHUURBDV2m6O3VFFYZnHi0/Y6wQS/nRpJLOjrgf621iAIWOwy2Vn2I1
dR1KYHFse390wwhrRI6VCmqi6QhUwEEqvqVqhIDJ1DfKK02ZWTrh4yBhQqZvHRi8zOcKURtNItHd
XI7+4cTCuI5AB4ILZWJl0l6Ao2yfo0eOEuHPhD2+b+vYgDhdM2VfthW45d4gY+HqwscklaXYKJnk
GNH3XJXpHpD9JrKw0Sdz7ylKjB6ptKr928yC2yrRkvhakAx0FVOKp72OYAZwtExBx47WODwMu+MN
EER2pv8kSZLmG9IWhsTOo9T8A1/wdFksz+csrr5lg42dlWPsHq0GrowpmZ48kpqYivrWaX1LaJ+q
oX3ZS3fFoCMQtkErPss4V+9jQTl9mYvoN0t19YtpILuGY99vZK0Fwd9hP01DgCNNw+1SYHoJY35I
nei4kRtIFLnUap4aU5PFx/EvmhHZSnX5+A66xZtWQHdX+Ij3cTwcid4dMquKL0begKxReElETYkC
wYqIWDcMSN9OkJjTwOZLYnvX9rLONlgxXJUA5VnOox/dBw5RJmKh59L8LZmSD7GPNk075fxODHBm
+JsKYt1d9pUnkljnaUay1h7azZir2qHzx25tmcyTahSyW2v6Pv/UZmy5uZBMoEEYkqaBmskixqQv
FH4LFr3o63E02hsAiuKr0kRw9E1joTUqkIiJMu06TcfNrcdUxEV+Bf1P7h+KoJWgF7dO7TZyxwsi
DAjPk5aRTB+9UNfu85hfJD1CRY+UA2HUN4hR61ZrSTZwUx3Aq6hD9TpbypFSXI3mTOqJohEQSs2N
tEgsfuhd6oVZ/0yTipu8JMGq9Q8lXSYNfLqGVmGN96Az1fZ7E0NakFjiLvkZTqkZQlt8jhR/004L
8KBEBZxDG5INcKZMHXc5Afqgjj/aBbAwDk6rWK8VwRClmT5yfsTOsOCbsOMTFCQjL0JeIRyVq7hU
1kqKOmLM6UWJ+qcvgQ/v4mjfq9RuBhRTwHg0uY/Bj8zg4XY98adasBQQJW90Nncvljp6qlJc/FFA
V8J8y67J2DWF/CSbwugScqUT7Xzs9Qo7s45skMvTPuFLGU39qPr5vjGCb3apE9uy7Bq0gs17QYCy
ZuYZ8ozgTaVtZ7qj0kx61bE354ZEWcQAjKTIIYHNpRuW2t2W+t0UT2/I7BvfZPmnmQ59xcA1epQf
U/8WZrYl1HKtjfSnSQSFChTZJ5FxpHMCqwKjmmbs+oYitLqk+iPdR6K5izbeJWl1EAUByJjlmiTj
9A2T9iWjdXZAV9EjFHULPBjGhbk3T22MAbtNf40243o4b8ex3fAqxxOfvGiV5LbVsO2q9DUfyFlB
TihhhNkzG09skCliWYaEtbZt894KrV3ZpDbY2ISsbGIWM5BBVR1Ea6L3vTfrLPd0OYaCFOn1Lhjj
UwC1iSEKcBbFBSjCfN/IJ6aTE59P8umIbZi0gAYollxmLycXu2FvTRoS5I2MGyPySyKz8UA8FxpB
Zxi7hH+B/lDbLYkTatgeqYNEIEjiz7irvuN2eu0He4aynjPhRsjfI/hAV5BVTnyxQBq1ap8ZMgKh
zT3ZluAJ045D/xCCjZYY+Z4X2Kc5gg2tEFLWYcMknKiMhrPqf7aZEe+rUgJTXtosOAPkV83UoHP7
FOlUM9pP3z3rlq8IBxUn0jSkDsruT9dZklMbmrmDhE7Eg5QBF1dkSjmB3syr6otMPgUp8Cx0HLKW
3UGrsUg8iV4eF6r1fYyGkynqca0XEa6qMtTBYpTsPRZpHEUOteezNmiQ0Q2uepzGqd567WjcJoUm
H7vyPauvVSRXgwI28zpTapZUOsRuLj1qSohWpRwEJ10UqLtosi56P26pV9p3s7yvs4xAXr70Zk8H
K0p/R62b12aLBZx/THUHrWFsxLYsjF4qzHSswYZ3oh9bUcsnXTAdFmW3i/XSVWgGAqeQApYAPl/r
Ju+jgLJkDGOdOX1LxvTSTOMR406IZwKFr0FmYTuIpbkPhw9FTTBkx+ea7/JaBXp81uG6lCH1OGLY
KZSGstUWS6GearEjKKV1r2tvouLnYzZl6ciZAiqfC1AzRD9VgvQKj94NsvCGxKWjWTMfzlF8TWrO
2XZgSzCkeuPODOTIr6hzcYhRyNcx9MU176Khxj4z6Pd4yh6daEF28UKuFXtPR8Nv0lNX2ZDz9Bv+
xjj+zZX0gxTEuW6Uw1wxbkVVhmFuIunXqS05ynhyi7qjmSNd7uA7CjJuJu+Wxb0CYwLeywYKhLEs
av/xt73rmfUqWgQNUuC6bP8K1mJUca27EHelbp/VkWIfpeUX1BLiXRWmspn64hKNzS6RpQNgGXlv
j9OvJvRtx5qYkkUKFxrZHZp4U5tkwCYp3TSLEiulINERhwn2/1pz9Nom6j0Bftjq4Q7rqEP0Ho9Z
/IdQh9PXvIcJhVwS3TAYF05NMH4qY+czBYcvqo5hzQDy2VXEyhWIvkEu2NK3214tCPIURxsaCxcJ
fjx8joMWVpVh7tRe2oBH+aIV6CPB7UtYHHyZD+1BjD2pK7CGM5YlU9W/ZbV5FgtSsGI3R/PiB3zx
zZyW3mja7OVLYD1z8FVrNH2wWIAz/tniqphNeWd3INu0tt8QhaiRe0O+VKjFbS7AQaNzMYJ1aMs1
Y9AWKRaol43HNPf7c8xM7rfyPq8xUlQVwTgcLf41m6cK+S42tsRgENBJVAFJ8cEZLxYrXE4IxHxG
10Ylv5lUl2QsJAwIC32ebPpMQjrWtYth6rob2MGvzASJbr9p26UoKjxmWr0dCfHI2FcD23hdJA99
ln+nQCHAmPy11a8RhYc+6m7lmF7lEayRYuHr5afkyfhr5Tn90CN7k+N5ZVrErgtIN4S/G4Gp+g1p
Eu0Rj9QKf8xQ7QpWErYBPXVmdkotL8fLW5KO0Sbe83J+72X8orm2LSm+nJvkYcT+fTZ0H9iCfeYj
BLma0kGsr1ooX1I0a3aa4lJlMrdarukpEl1UN1/01i5QCnfgJjCk2UdhYs8WgBF43q5pp++rUfsI
Gpo5ZgTIdIooF2Wjn5df0tSYiOYSTBZ7X8QCnq4fHsOCFYeWeEnMeMzmFAEc3520arTfHG6mjqew
vEsd7l2wAD1BTUX77NPhtQqn11wab9xyeSgK/a5Xlldr6sOMaSSTyFIMnM11ZzjzKFypJ3bS+u2b
2un3xhJ7X5uWrCYdMsJFZ/+xePsJGdy6RsUukTTTxm4VyONOSaeNTDeDRfsZ5iy8080utTQyLMCj
C46nMrFPUtrsy0Z3iEntQ2gtVdbtAS0dR+5wI77AdqmiTyb+VJsmS6rN8atMET419gCw4SldYTFv
KbxdA3s761xCzdI42R0vvVFqnJRNjKxAvslx6BkSVNlC2QU+a+7KcnTLvxlUwLhThBc91UvHwEwx
KPpRiZmEJ86aKJu3Gp+Hlj65MTUfagjAasZdThESkC2H+JBD1ob7mr42guqDOOGaQ3fT681taYg1
g984eRJlJ2nUrDv9S0FJ54fi+jjQlYDXsIqui7G8NktnKGVQLUH/1Jv2pWf7JhNUyKHMFMUIlolb
BDr0vkMUt+BnD9HAM5YS16MhgGaRdjfESOiD/EO2zwsAeWZ2wGsq3/Zl4aoKus14jXBm+eg8M0yg
GTJ4LS18amNj11jw6wAuOy6GmhIC9OrRiio3N+VfpCWureStCPhK+0gFWjcm0S9Jvmdl5BqFe6rk
dkn60WRS4BZJ9PBjAq1jiGCLXIzGNLChNoV9k4sGBjBh0rECmhxSj2Tnw9eQ5+E1o2RViivOh4nG
B3KPeEsJoY71TOuB/VWZ9baRRzefp4/MYs3V8EewkOLrHFKVELJfncJY3kmpeutLKAfDVOCJZdoR
Jud2IWHHCCupupHPhvaA4E1jZRCGn1OfAEvPkJLh0zhi6a4uJfybUkFiyY8RW8KcKpVSk14U3b8W
6bwh3HXRyPuswFaYxL3wmCbga6UxH499BG6mwGuXRnW+Bfq0s234W9SZiwYDqiSXLXceCI24/Uur
2GSdsVOINqxroNRjTiJR6ZNLzXPnKRILop50s6OkXbTnLv6XhXgn/C4PNs2QSFt0Rlx7ZvoT9/0L
Uh8zY4ISXQm5pwgpMjBo9+02SMFuzX7PxJglNA/2+q7E5eMUhMxXBs/WShXsrom8VMjGpcW4gYRf
JVRCDcQQGI0bhullpMDeFtIAlLRbplxBokeUu0w+SVxes0dbnQKxmU2fgDWrx+yNEvtVxS2kYMAf
OjbsC/z2PCFgMlMuoKIOQ/oU/1Ws4UHE+OAd/fqnDg9gvAjq/nT0WjUVSC7ObP0GBwygwNVuXgSm
KcrrHIuIV6t8J0Rdh/GmNi8hvD8En9LYmc0eAE4/PekoK8sLlV7cQSeSfunnOHgwIGeNXdYp1DkD
S8oXL6WMYfo9Ud00/OmlE86ICp4vnRNWeQ7qNyld/ttWGt7oFtMVqOk1TxPBkSegrLRk5DWPJnmH
NAj5XsLSSWWcmLDUqkvxyiILd4ScYo52JMpTQDqCMwwY+DE8uSK8xgIBBDWBQLtQcNWsppfpQDol
4X3+RjmkNu0yOK1QSfQtxR1BuqnYFNZeb7j85LudXmDHdav6OITb+B//x5Zypmkzk1k01mX5xs5/
WoLxZGa3ekmDuNeah1jeB6Rxze1wjEh22NwF1tkfHE+QgjqXI8lpQgcgMINuTykqiBq9OJrGLiWW
Gm/oL2HXEOYfS92ARNwhPg01veh3xsuY9j77nxHf9Q4L8tloQbhHZ3hLGpt31k5UBqWv2kXQTcFk
iiFGd5jkWGTD61CpdL8CJoN930XXAEjE/N1QVsgqQvVSDDSqQ58RKSK+fbNmnjuC3DXhJKjjzaAT
L0Ej4wrU2Jcp+la0DWp2l69E74bZSGmwWxmnuP5sH9qrEl5C+YVe9uHKxmp8M9I1H3MOmHor4ZeP
OLaOIS4zNkaZOxNyG+E7eKBqM/19pBwAuw5qQZ3BWn3C1UqTYzWf2qsg7AD3pXomvDP638R4JSe9
bktS56LG78PWhr/03lWfWX5TjItsstOOfsYO51x58mNevY4Z4WBhfHTz0ZklBLu1PrnUPCnsDsnK
RTfwVE+jOGk/AxRFDNQqroR1RSYaBNzElfCZk9YO4Ymvkyfrphms5W2QN3L5Mz1IU3EkZBmOPxZS
RNCRspz23j5rmypZSNIr7V93MjjGijVOKZ3nepf3W9YpoFLk3uG3Bz6XZDlbBIE3z+PTKP81cEuJ
U41OY5K2pEDEgzNGunMG04j5lK5l8DZkWGtOH5d7fZN7EtZVZ/yx3wsCEVyetRPGIDjJ6Lb2P/PC
Z6T/XT6HDwFJBA/aBjOtYq+6m4+b5ZMVUwVulXBi6+DfJ9pvWxtxBccMtEb22Uvz6/SMeJdRSLsx
8GzjCABc9pp8V8nO+M2f5Lys7BKfl5Od9yDuFP5I+umogP9r3sCxa9YGGlD+F1K5zFFA8+qdXxYW
rKZ1ygeW4K7ZkxBji/ZKyzta1mByMPM47wccXg8Jm8rsIPXHodviwsNuYmK1hPjrSbRDftt4fTCy
8BG5kPGSgPnj1h3cGD7zQDgSL94h/KKFxDBAfzlUHTBna5OXvkqoFk9wM6CUaGtuJAcVkybHKvBQ
d9Feoc/hqUHbWlus/kGwvYS+Ex1rApvygQdear6icM81uQ6h76/DI8vDwtXw9UPJLvYVJdLV5/Qy
9ls9oi3EXSDu3Zp1OIZfHg9GJVnahhTTa1jXuZ4fcMUwuMRgKpmaYPFgsYC1Na/wQn7aH0HoLQUJ
gEESKowdmFDNDeo9looJ4pWLN3vha2dubzuZyxM337WCzzZPGXonKRqvVR1y9IbsTeHaoOooJ0Hx
RB8RT+mtLfgW9jDBwLbyJ6d8d/ERSjy4kHNqI/hu5ObSDEc1edGnTfkDB5RIWwGzCcdysVfpMDCw
keKmWaXHfvmb1fJIS2kJ+wrM0cqCWb08HtJwp6KE7QAf+uAwfmvU0vtrHNF6TDwIX9JKOuJWwkXZ
x07+k6sH7RM+WZJsU8NTeHrCNdFybIzRdzU78zt/Opi/kfBi5LY/6DXA9uo3fGiNvissb8a0/00F
YjquZ0gge73a2toZvxHqAX9jwsMyLcM3Iz0i4tFottoRbnPJ6P7M34lWEYvEx6txInHUVEeGjSXC
0uzC/qK1PB2CUhhtM/b0BFffEYROA+ccUE3LtV7MOx8UXZxBm1I3j+16+DSlfwWe2JbXCyf3ERBe
phEiW3jJuAxY+cW6i7RmXrs/9kMQ1rGRaOnfoO4U4vG1/wdRZaN3LxIm2mX8Opdc2GpyBCTKnlm1
NT8oCHNpLMyWJtdVTxmefBLVXeEjLHP3uoryaj0Fdl32cYorh5x52LpectzVdMzwWGUL5RhZctMN
G/9Cxd1SYVNsW3A1uL19DJE8+i+yvzWgHUZcgj4a62Myjtm4l7J9pbtlepy4LOrYj3imvxSSoeae
n0/8yZqMZBPRJFBo9EOzfarQ9P8pJGK4AkU0UBaeRA9cqV0DvKg86aV80ymAG2+52I2KG3arbNoj
5ZyjaBuh7QvtS+F1qfdXIz5M0Vni5Gqn70bQT9/dW0sgJy1NBy5FOqbvioRyq0N+GvZLqcSrED8V
7BZprbP3IQWarZR3xMbsIb8xQRh8PAEsn4K/hBgWyPR2z8NQ/oF7KYOT9g9JLEcQJKe/0AxWMmEC
pi1UqjcNP9Q/Ko+qwdPCPSIrpRNkbZd1EPf1if3IqkTez5z6NjztPwmYenMJbM989c8NZbnlMXoW
jQfZqmARe7WtcyBWWofjdMVDQICjBc7SHMp2k1cv8w7UeqLt1PmSZI5I30geyu2thx3zSPxdY/FE
bqC5iZIgqycdevqpMDCBvszc4Btta9oR+8sZYt+6yVMeinEw2CLEh+WapW6j4tHBUgYR8i+aQWCs
cwITk0d3zMzjpW+q7pR0ezYOln7KlWNRH5oPQmEaljE4BewZAvjra9AArfoohk/ZesXgH7b7iaG3
/VTfZ5/jKXlV7X2pcyM6xB2P6GsPSyZ81P2jeedr0csfE2qI/Jdde215dQNFY9M91K7OUe5hXk5W
pDdRYFnqzW+BfiIWiuDfsvpQ7wXRwgtuVAYk84vEi/gy/ZtJRc5Fp9hOepbdHpifWu/U45w6cQvv
4gQCVvqXpnzRv43p8Xgs4D2JiByTZKDu5fkEiWIl1LO21AfPtxHuefnUopcMU5AFJn7fJyfBC7bl
W8i+CusSWW/1eYJHw6tGMGXxtfFVdwRV2EFOgHLoFhy+/d9qNtaYATX9mKeHqt2VUr1SHtZyq0Bf
PubmDytAThaqJcf4aKlHU9uTOIyKAls4XN993Z8UXg5c9BOAn/WlY1mfeyjGaPCT5WFMVzsP+HHE
I2N8FNX7aOxHmkRil0pUrIpgIIR6J4+Uchr1+PgUyIWbfHzLwzVzE3yJsncWP4J6t1jVRo8AgIDp
2Ni0gAxMXgiVQftHcpu2AJadnE5kJOpk23/19pmJmYgUnvaBoO2MDxHejIN/NMPlaxMJuBgRIWNH
0a6FflBBW2IUR6sImp+yzbaRui+wxU9z/x4S7VPj3Rgc7Jn4Fdp7+16gjEyXGE9a98XGGf21Zp3i
kTBe2GzKPla3GD3JskRCvSp1uyrtdfkgL8y8jO+TVQjY8E/T/AbY3XPNavc62opc8R5ITvpyB6GD
4jXHVSf+meq5LDH9Oyn/kFFFPTKCN6xziq8mvGog/OmwMKd9ij0FIwGC9sN+mOa6xjJacEhvo1ce
rJ7kLYwcTheV5mNm96j/bINv1prAjoyzzTA426+mch/LM2ko/dcE/0Agasfbqp+BwclH7Y/FbMEd
EGI4oSFW63yUDO6ObbZJb1XswTsmdcCel4NGiTY5n3Bss+NrlW/AZDGPKYvj2ht5l0lIzRIUmz9Q
rcPM33Cl7dbkkPspzBfyyCpJhfao0ERBrY56nKjiWFI8m7l8EKemzwNDFsOhflIm5jL1i9lWNTdM
KzCYgvdc+ptlD1Y/db70rxR3pgU1vijxWfP5DuheQUAcL2PwA2iEToFGeXT2zfaPBsM+lnXu2GZM
G+5dJe7rA9n0izc5fBTMU0X+ZlaJ2yjKuinvzIHCPFTTGZZ2goFZmb4XkSyO4HkD0Vo6RqkNL1An
b+w2Rc0t6kCbg4B84L8XRHMmN5IdoXhZ5DAXSm8Uc62YXRe3QDAwpLGs20wffXznBaWFQB0nTHE8
Jd2q8E+Z/0ndKmYb23TS5twLUEZsz94HTlyePdhOOqMZKJXqJGn76Uet4YMdEmk/MnPQwxo4ACCs
Vy4Rc3seOSexPeivmlhH/IDlb2KttAxP9cuYbAviRIECGccpM0cGPn6n2MsanzKSsqwcG9VhNA+i
G4pLH7zLyplKj15caFdoFK65+Sc6FfI1eB0M+Yj6RkewV063+EBXHVqs2zyRkNTGJpQEfDZ3ki4C
ccog3l1kSsAx7COJNk6ZP0e0zaJGThUhg+nEFH4ao62m0GSDp3Ru/xrKBLP+VC5YxFfW2694Os5l
fR2lrVnelayjdYkmpWEzDGyTutJL8o863NZMLdTJbpS+XQ1gbRcf80CvujSDsCgxdfDSz4W5rvio
VGa1zqv2mNJsaDV3HQCXXX+p9sx5AZU9OzQYPnBP5y+a/5n70UUo+TZQhFOiT1rQ2VeGVb1MMfXd
02uifZm65SxLaLmUcJ2kJ6MlT77ElbEEWTXBwH+6T/h8WobJm9EeBgV8pXLVCEhGRE7BlLZA+cis
zGT+g5xEmvIw6+4vAN6WThdN+arGMz3CZsu9YN5JfbZLGXts1rn2uei2gUlMk+qcQXVKmbhzJP9J
4cynzP9Js25DV7trUzynlsmtnC6lgL/rmxQ8FRgVFQcZbGWIp1FpF60b7hO4yFUT199G2rE2nl6I
ufLMc9Uuuw7Db80CSq6yf31Y7pI8TLl86884Smg3C1NuD3T9KobxKQf6A5wT19HkMWKmx3GjbZpS
3c1wZXoLO3To8zYHY9TWx9RaMvThgy0mzUwDQdpJ1T6EJF+lwve6sU0OWjfKa9EVqCBIbVVZ/sjd
fOk6YDe2RW/UMAjVY2mnPjpojGnc4vGnoYhlQB5SlNwzQr5MVrNd6oN95kjyLMkqwfqUquEBCN1V
GnpPwsyu1xk8kWYz4KkIkOvl9tDxFOvfeGJo6IYwwKbqZwhPmVzysUtcIk0VpySMqSrzpho+8D6H
IktEhBBwWuerEbE9zZJttBjLj0a75+wCJOL6uJYn+SU0Hf87UORjt5h0YSGwvEU+bXalRmfihT4W
RUHGhAExrwdKn6b2Kx51d4bHoMIwcur8q2OzQnZQv+byWRpezf7NkD4G6ZJKmzyhpuaF3X1lXELr
kPZuhw9qYeNsuWyUxds8XYvpNsdeFJfO3Nwbf5dgRx/BkGdf9EBhWtqrBMYoAoUtV9wS7oGF0e8K
xYZfz3oVEwP1SixSpOQacR1LZA/aCaa09wZZe6TS9ZCxZtUvQj/k2o7PccdUvHxjm5Etk4hA7b9O
9mvd3dK43+baa42MNm5E5RnTobG+mvY5Sy7ImUjil3sA5h3JbmzJYBl+CdMzEGzDDgH3dzjq+MGx
csk/Ni5fayfDIuPYbAZgZN7cr23+ty2OPkWsZrwzKrpHPJTX3qu+KPB7ZYUZrmhv/qz+QL/cynd2
QMCjjVNVbqRho71gtESA2cEB+jNO8n68GPvhpssr7u2fcbymkN0jWD3uiwfsxXTXetFzetFfy51y
REe8AtVyug/mJj7Hxge1Pe/+vTiQTbDW1TfOQGcCT0GppZMcwMh+JyfWO6+wep70wG/kAxBxt/jD
U+Qws2CtuAwPU6xVBuA1XqLmL2zckOGOEqaMIlWn+EM7QdedCS2usUt8Qv2k/dK+RSdFO2UgCuJD
/20g+3nWT/wlTgT71oOT3zKHDgXXXKZFSIIvrStOnRNdy1v6ORy4J3pEBtz41b8nW3HALLXvHiRf
pIuF4rmvTmjBb9q/yhETWREOxfmWHHkkHAy3jrVCFjpOJ+U/js5jt3Fsi6JfRIA5TCVSpHKybNkT
wrLLzDnz63uxJw94gKvaJZH3nrD32gdQeWtCjKIV0fIMil2VzKlxn78iADxvzJfNNzY4oOUZSASv
7FXb3LJ34WL81k+yQNut+A/OMcejtsZ8v8Xxc9c8Zkgf8RVbHBbqU2sDFtyU5Y7aC6ue4ZEGNvl3
fk0KJf+bsnefMdpAEXlRz2Akm412pfwjQyUH+Q+n7id4M77Ygq4x5j/Cu2k3+Zmco122BQb3F7xF
02Z6ypva5SXbFEdxWzpQwrPyjeEmI1r/XF2Gw7AxVyYlhb6xdsPveGTGDbmUc8Ftj8VnhB4eleF+
CB3SyHJu2pW+KXbEfNu8od26PFUXjBYXHXJGtUZYuTX2xJloTn0Q7tRkfK3FOllLpwUt8cOnrS3j
V/9uPrnmD+3R/ClPM2AoUkhWxN/Z1iM+SWwgmR+sfPYxjnYkYfIsfDFV0EiKI4XlypCSucviOT7U
MLYdhs6AO9CezHxULm5Ipz0oNurM0Ma2uLY23SPzZnKg3fyjshk34potDuSX6nQJp+l9pq5mKEoJ
bjen6EYGj0Nx+V796Aw/NkzQPghv/JmfhSe6gxN+6n/Td7Oujqwi2HqVe+FdOAaO/jWeGcE401fk
RF74A9PXnW1EZxtKc2lXbfV9eiz2FWahFR/IDtbWzjgVXvbeb1Oby9elmOJfuiatx6XdYjQXv3hH
T4Th2PF1jm3E2rIXcEUfgjfJqdF2ronZ3iJCZrvOduXfyAfupL/djWBMR2ZAWn3Pz/EAPIul5Zdp
/5hnxUXw6S0qNGd2rKvyLm+WSBjUQ3c0+Qw5VhVt6hpbo7rVbuHWvKLym58svuG9PZWncg9OPKbV
DUM8OF3Fi4jF9KBZKhvFlva8G4hWd/Ep2dbOuNJsRAKIjzb5JrxD+PLItnRCO/yj4mK3yCZvJ7jB
W/aWvvMfuok7k4NJ26Qb7TK5jVd5vM3H8mkc8i3jjmP7af1ymDNFnIw1mdeb8pcBvF3fx215z9bm
W+AA1IAijQCaju1hbkmt/1sSC9aRYzkErUUrSrcNwyKMQi6vMMTXU32ubpHj21SKVNlIGRFCdPbw
M1wsp/cMByzNb+FhkHqWbzxYzJC71XiRGNMd0m1ywia00V6gkvaMEz1/i1AKWfaKyafudE6w7Ge9
plon3rDYpLcz9hqeYwnv9nGUHcHhc2IRitzvmX7Vq0t+1wjotAOXWoPcOEaE5QX7y3AIPZ325xdT
Skyoqc3zzE1PpcqO6Mvgx8GZhI6a78ttUW2WqdWu/2j6o9G/EznGhJdhu//GrCPajfvoX+Hiyf4K
jrh3gSLfKJ5NWzwzlqfV4gc/01e7V7eGsar3vse3xVj3KFwZD9M4k3+BEp3dwnrwUo9fXfsnDxtZ
ZrGN8Rjl11WkeXlh4DUiZ+TzOLH2OAHP5EO/z5vIq1zBKRlDUuzv9a2/JfQicAkU41oB19J40Ifm
HU725j2RXS4H48l1Ssc2ggFB76XZ7O66R8eLJjiIoGTVUXfiDk89yRjItjiGiLfDUBwwg932e+3G
s5bvg62EvmuDbkMElkR/xyDpj48T2kQQOtCadrnT/xOYFvfewJhYWqcuU+NFr2RPdmaPFcOyVejA
03rxkK+52Fb9y1qnDLK/izcT+vNufG8uxo5YxchC+rJObkrjlNuaJhgR0TqDhaofdcMh1PyMEx7J
Lkee/IZi3oMODdi7Oi4jQG4P1sPqum1sKCEhDy/DW0e+KwSErFjAbWYPzXLyYKzMYJRa2Q2+ORQZ
eD+LU3kZ782XTvgF35LpyPyMsFIZ6hzlrX8QsBMhYH/lH9I+vg+MjdcD74PMq7/FUPFJi931a0z7
1l/3S9OI211mbNt6qJMYv9tcDA1pHi6Nb4SkBgv+Fu2QWymeIW3G2EldbQlLOHHI8cjs6mt/4spg
friV7faLdok3dbyXF4u9xbcmsQRbyVQU3feQriYHFWp6yd7VXRBsUDbESDQxCb+Hy3/0RqRUpu7A
jdK+Mltb5eeC2IPj8CjWKOcevrLSTvk5POuX5pEd2bmxVswe7LuQv4yVy3nKmE+8RAcjten7bu1t
dII1k6vQVV3mNp/IV7bVAVUwTiBX3KD/0ezJyy45S+a1teUR30BDRk+6gVbdj+vSHd1EtMWPbo/P
clqKphWJJlQEj3TXbYu3/kqr+9ZxHZI5ysX3Ljkf3DS3eVMelHPI3mgjcWzO3kDtuE54LGaWKzI5
86vy1/oAyOKHuwlZ1jW7GaCciFxP7ObKJQ/l58wYcNVSdEykRq8jhizBmr7XZWY6HzidmQ39UKyt
BQ9cqu+yeuZeKY7kVC9Xt8Kk4UF94zDU4cgTXN6HneaaP7C7DkuIC169t/Fk/uI/Q7c1QWs8GLfw
xeGgOSq5QqtkD5babvfpBlwKOhqq3C+4hRtlR/slm9QcEPpYvl9KN7NVpMgeD8L8YDQAmQemIJsz
Qkbeoi2BSR69dGRjy+Q83ltUK+tCcZgIZMzQgYesLJLAVtVedDEVbLgJQ1e4tA887+jUEFBgbAAt
KLFRXwGplz6CpeTgKNviYPYkwo2PPrrzVcLJR6Rb9oC6sxps/v7OhVNzBf7/PS1XZ33Gx7mHLoQm
khoDotmKhxBCF5/RZvQ4QDJyYpYIXPoGtqsMo/wfUm5QTkrStvmNnvnsqi9APwKHwpy+fEaGC5aT
bSjC3+wqTvy1rN+TPftfg1xYw2GOaVCxM6Ov91bnhAhQRLYGdj+6o3FgcA2kt+dW/UjDLVR+togs
nKIOsZ0dcyA9BlYnXn1iWtzmLinC03OGjssaPrP7P+mv4H1+Q5QIOwUSAUaHkpOXhmy9+ALI1iZE
KbzMTLV5NSS2R0tgb5esSSO6EdSrPyk7q/hAdjKZGx35qVfk/1xH/bdP/Y27/QlUOSp3I4t4PPaG
cselr5LACvfTMJ9is40QSIf080pKZZ3teKBrBmuTX+w6fEWKBHkx45qUyegyx21dM6dif6WVxorp
eX4LrSOzkWJgVo2FgwUKkCFtlNaEtGrBachv/uDyf9Po1ec/6OQnsjfzPymkmixsrEKlfDRUPHQr
/uiEMLZS3uFRYlE9xOklak7NeIqmazE/me2s09yLhL9EQ2TmgHcVeljIgmtWXFDs2ZCEs8ipPqwG
tzm7CI38a0LWNHOjsdGWpvJnbrtHD4kga+4+g2E1QGiQwgmRMjeBslURytkJf4vCpbKmezDqMMqk
VQajrGeFiE6Ncar6DFNcEPNFpiZqvKGm3cKr0556FoKEA7mFWH+KhOWtrGQM8dSkOsMrDCLKgM5R
s+KfSTR2hVh+WUr1Nc8M7GorQ6+E8jCTCNPGfLQPxWaniK0rL2NTFDKBTFbAZBLIahJSPjE/bSwc
VU0/a+gkEJlYQnlSGiCKU4JOU+yUX9GA+2WMirABf3oDmbRuRtmFI8VLGnXCiSRN5S9V+Ok4LU85
3NGsGn8FEUiiEOEmCP2nWTYfuUgqs9A+ep+81kbDTBrKBaQTCRJF1h9iYkRL0pIiBYWrptXoFSP9
28hY+Rbm4BYovFajOgN9mlouOhOVgzJkTge1xQ9D41uv2YqJU9LZZJnldtXrd59QDVAmPXcC7jGt
pSTrcIFMWDLVRnsJQ7NMQCVEn0QLRcMl5bPHxE+26bATReEa69xSuOO8bsK4Vc8TihOf69j0492M
znUsTAIqzWuipq9MZhriJ8pXTz6kELdXrZz2M6giPQ4Y/mk+QlB9GpFKcgYUeN5OaaiXe1MPQeP1
DZnYEWsry9olRKj5tfmK8fpKBKiMUv9PVYaPROqhOYsMc2PhDpB/ZzVMZjIAMAvuZ0RitLx/PXLr
gOVTgN4jnSu4jcyxw69GwzA8AxFuRWk7an8lH1MT/fUBHHkudKFbkBPM/LV70aaE6QacUe05VLkx
CyCcKRcuD1XMZixpNWYvl0mjf9elVSor2yH6UgKykarS660e0uZnR95YpL1EQmLa0fKGUUPYCp4B
4lc002Sw6wzEiyJ8ZSZXYSvsRHg9SWMhi/QxvVf4BH5jkzEBloiJTUfSsNmqFo4sdjKNrxIn/CSb
wLRM3kvYJ5rB61G46LBJaI8gHNKIdYWDjRHKi07byC6/TW8T60mEkSj9mQAzxUEGZoHBVtFYGvVs
9zGRe0awThNPD/6VKUd4LHAKV/dkGil5TllletO8L6SNxPa7FFEiMTMotzGeDJHdceB/1BwpMluU
mO2JkDHD0r6BEj0qfwHQWQDu/OpPMWM+hBnvgVxUbll1ZyOBIlNFSrFGwvys0pitiHnmbDs24+TV
k3AcyKfH+hYfMqE6K7pgt3K7j5tmLWnhXR4RjXJZBqSbZVn4nDT5HVUk0onxo5S6L+zDHN3UFqn5
0VY4uPP/Q6XYNnAHMO6+piqBxgMIBrC0+xyLVJOLRFHjnx73yQQR0dz61CQ++EG/0yiK9nl9gias
5m8zxHCrTzcq9E/URHrwO9ETCcspgeY0Da1vw6y+DV7AzvgJsAlp0B8I7TtFKqQtKhtki8RtHSWf
979PCOijgAyrU1pdKn6BVLvXBGGi+KcpBmCrahecU1mLcIWVdiJ8jviKwKFin9nqCd8he+lZnS/9
wtOFcDtTHJPwzQgWiyQpLqsyNNaGQAx0XxGRx1SsoEOOJa8yUKToXqBj34O8qOXHGj8ePUfevYOL
2xSlAqVn69Pc+Mqvn1l7HdGBqB8lGpGUddvcEW38kxZ4ijkFiveFhlTTtiVjvw7QHyZjxwlMdV6f
RER6EbnakvQZc7W2NXdvxqjNWua2waNUlmvxBhZIiBW7yr4UVgNUYtmjb6BV0OIyGtR7Nq5nsUdL
URGvTv3cf2ohlu/2IbI1MIix7kSe2HBLug27RNCd54kuIz8MdG0Ko2heXzlkJZophMp8StxzAopk
SdllrK5S/T1OkGhwtiTDP1kHn6ydl8Vsidp0iSbHLkyvG1RMJlKGK+1bgkVEoLgVjO5LBhsqDNla
kSgkUhjU7DvGex7u0rF4k4hb9C3ZiweEBQVfi8K6BP//roBP1cTfEtNDRmFy+CMCzjXi60DJMGo9
evujwAwK8gKz8K1CV2cU9bmBwDgGOQY4MJAsGsfiMvUxXqGXPLsSsjgh+IwUoIXtyWzhVnRHOK2O
WMEWM5/pGNgYE8BlaLx3EwOrpJqxPZNfJmKLUysB/ABD1XLZmfi909akifbztjK4cVgmdvcsri/D
hA4VQ0gZhF+mSvkk6B+y2uFZKxFXaNExoX7sOxkvHH6pE9F2nEYC3MBF1h/gL0vsdpBY8ucDFB45
OBQlDQ9WZbS5UbwvRnNXJsO7JFufoAPcKDPnlZVhmy4yRioh8rE8ek/UHNoZdkyw3SwlMXl4ceLD
Xn5WA/ENmkEgcuil5XQAyXFX8+mni8qXqilbKedshs29gum4N8petAerfasNnGtY2dSg+giT+jX4
tJOyFm1E6ssCgElLtzAPXwmqh4XJmpMwQU4CSQ1i3jga+Ygl4yOwHYg46gtQAfJp3yyUQZh2by1k
rDJk4ho3EVLcAyFhSGAWS5AO3FBSYGv+0AHVCj1dHQGkh1aEafbUzzlv70sL/2pFPcasd0sc89ao
4XqlDIOx35afAGmRplU24AL6YnvgEuHMynmI/JhkAc8gxSg1f2aQVKLyNqaIRVtOKzqOCt0H3sf2
pvIBBpup3SHXwN1BLDBJF223Kc3r3N115Rb5/0JiuLjQgGeybNUw52+Z14L7HQOM/gizQAJKbHRY
9+1U3sslXxvA2i6xXJLlfeRHjL3ic4UbWHuKFtojF0DfqqGCGylpUYvOZxgcfKZgtPw+p+piaRC/
zeYpVs8BE2cqJnmEG32e2CPN1gdMIl8BS0Q48pI3P4xvRQCYILOoP9bdBPrzQsoaVYrdl8iSd41/
yC2XpAU8FAW7RrS241vOoZuzjlR32VPPdmDuh/KQWHBo1yHX//yq9d+53OWAWOnqNxXjQxQSMsPj
b7QFbbijYzHk9xHGoLYWqo2qnRN2AuwTdFcFJmOCs+LN0nVX4N8ZBLap/EbQ9dGYSi5LQ7Uj9yBx
ku7gKweCvh1D3mvFgyiCVVsQLGDtVeGjVm/JhMnfk1rCi/aAZIfmT2aIm2eEOqJ8CXWUr3CTch4f
Fi6wqCxu43aGnZYsQFprqVZ9vhttLY37XvjCdLmwl6fNwIfIgTmhxdUGD/HRTF1ZUfSwogtZHXCI
lz8VQk06ypkuofBoZBqYaqmf2XlxllgdJIco9GSap4x8U8IX8XZjrPluABfWzF2tDsOtahNcbGMY
Ww31qUnVNS0TO2Vh/DeElP7+KQrwJC8VCeIbom11ngW4HOMmmJ1Mfsugse4bfg0KdXo7cCgr9HnK
FqUhz3Q38eYx8mscYTwN2t4Y9qK24ElBIlPVZO/KVvyLv0Cb+FdUwGqI5gZO2Fbdhcf5GaEOOmHn
sRLcUyc8HdMJbo/MhBpVBTLIyktmD+CO7uGiquihGcFn8JWY/fLx8Gur7nxBapy4iBy7HWJsSkvD
Nv+yXf6BqYNoUVR8EABipy9vw0uzEx2JnGM0Xiu98/ugAUJsyukgU0V84Z02I5doKywMZoA1YdX8
5ohebDpZ3eVHGKSZfIxMXsFnztsGehm+aTxCpD6tasv1y3UmOLgZiKw7piQH4BFv1tNncOlO0k99
Nn/BsrNIfkRHvh3hWiA2zM+Et131v7KDNM38N/yHgImgqQOaTMQR8xmsR7vNrgrXrIvtyHIkd3zC
v9Vs6SLBrGRGcUDyzUh4mpHMf7HznuttT7WTp1+CcM5MW82csnM0zSUsdUbETyb930AIgfiZJztZ
PqQFZeDKEHcLtYpyeTUeZXxsa4t9DbHAGaw5l9V5YM9ICJinMDT+IlW7/EQ02AoOacoohKzVIh8Y
bYDokvCdEU4IXrxaEfUUgIvccMgGmUeMILzxHafpAiDdLc72Uw3XEXWpUzxDwYmSQx4cW21TJ7s4
dwXhUotn4s0ZRiScTL6LVAvqV8vuF3rG+/i5VCis7NItiD6ZnkSkcCTo+oS5Gm1nQcKB6ZpfinZT
OBRP4oQ6hQBUkIKO5ZE4TUEZEyrh6n9h4PKesECBYMsyIrxodyKSgzWBD670XITfP+x/zH/9SzoI
29JmhpTitGaIzkApeCbn6M+/0nM1f1T7Jlp8ldyKNSmYhcvAGzIHX/UQr5p/CDfp1Ij3wyiob5Vd
+1II04biF298aZ0pCHQ5RtCXCCC4frp3Tsxkp7FieFWUL2Ss32Zq6MQGdLStP6t/3I4a4/tX+E2U
pouo6ho+Mgj9f6EXXqtN89uJKyS9sNQv4s0/A6KFiHtCPcGQrvqcPGVrIt9ziG8Ur7GXE7y75rcx
nGwbURZjFwscWiPtOmzzR/9t7skaYyJuofRYIQTkXCF0huTq8aWfm21wxGFA6WqShsdff5L43I4s
6qybcjEf4UItZB8gXRMMpevAUzz+AAqYahmaksFIVCjFLI2YK5+VJ4S3dyYr/Nfng+TNNwR25kfx
Vh+zfwNXl6thhGB6D1v0BzbfI9+3Di2eh8OY+OBXwMIth8Q+rFqHj+JrfASucJSOw0u37PiLb1S6
W2/wvPViCxfgwKvqX5oNdUW0J57vShUSfrc3+ilLX3cfI/NXjoT5kbL1nDD3OKrnIyRV9snD4G6l
cecB4FlUj+pupFXDRIFz2aHkTjlAbd7R/gclGnMG8jTgD/osNz2VRIOdeRmigzaviUHcpDvj4nsd
66tqV7+V5+zIv33PxqDh4EDneubpjCFnFCtMOJyi6FFRdZ+JPd9Gr/AdE+wiPfU/WebIKL930yE6
s0IQ1uG+me3mB5QY5P5j+62/BISgXBefJDrNXvlipIyMS6k3kpt/D0/cxSES48oprvXvAmneWbjN
sJ1cxsUUuEKAHR1TMs6gZPvH8LfcGKf2bF6EBODVmm1YM21IZOWRZ24OGHA2bCF6U6jSmFX9Dq+E
g4ujlnk70RWPEK3+qiPblkhsHyWbi51Ggn2zigDTmjtmp0xbdcaMpUuhqkx2UNzQY5X5W7Y8OIw4
VuV0axPaRA9ChU0CLglK1XSAShMN5kph6g+eDAt+J13Tfl3jrQmJwuoVZNWuZXkIfBPrpvduWf8M
0YYNRVBtRBQID2KvV6HKUbxLzEdW/oNc55cjvgmgWhsUO7PpAoyx++gHWm1cbbSBrzu1iT9f3GtM
YljkJraGO6k76eG/flGrQC79CuatGp4XInAvIKZbdNOu3hw1Ar5zFKWUVozPrTexvyvSAwK7mh39
1O3Sp5RzRnAYhscGzjYEuX6b6ecIl0DHrTnWt6qLKUdsiaE1E7KV2mnO2ImMmnCrsQtifzOpSIv/
oPe6RlXZuLHHgi1UT+nIKLdMLrhlAxZ7skRUUYeRDoUIa8D05gsl1dBRNT6gPyDhPArWre7iU0ek
n9Q+JOUN5FzCbDTPGX8wm2hxdSh0ZYIfotNw+uAHMEs+7g2xsTNlsAvSKoYadfFEl61U+BGkct39
oy0zUneim6tdrcLKvY1al/ih8YNIAe7cgGoNNTfGHIepdvQyC8RgT1PyhAYGuiNPTs0gc8kx4B3Q
v0XtLcfI7LsdlXhzUWMPyVQqcqNn9+7avxLdoxAfRSdihcXWrR2h8JFuxCIiOPrV3uIyNutDIV2l
GakpC78FuIYHT1c4PQtg7Mi1I1ZeIMnJaQ0njr7c/51JfgjVzB74h2IX56xkMUUKODHPu6z5VCCl
a6ldRrMDGt5tTfpwI/dEizwnsjhT9Att+QrqXcnctjsJ6kWBCIHMt85t/2fxXfxM2YbZ3g9+VGDm
3Nbalq7Ql9zmazzgB4L4jVEOaUaRoSlx26v1hsDeZ3a2TExcBVF1ZAvbeiOSyPLO6poXrvoTnsQr
5NccbxYEA/NOlZp+WbrNSz+xrKJhvCB6xGzDLx5vQx47prn/eMXZ5txHMkcf9CqAVJhNYlsiF2Yx
aq2CY3NIr90ufgQ48ijj9tRSyMCqbet2HiPGSCFQG8z4tplwAUN0QFFhvI8f2E+yrXBTGIjj9XkE
sm19BVgSr8u+3CtdqvDxJHqarV7xHvbCiisNjAW+SlffFXt1x6IF24LTaa5IsM2p2/jP3kWnOQKb
ugd7Vl2IFHMqSJwNi86XvcFMIZDvWUGBgtwF78UHeqXkVeL20YPV+A8VAUZ/yQbQQ5fhrxgYJdFa
vGYHRGbND3u77FNlM3Jp33s3PS65ZUjWGNGYK9LSfAeVGALdjm3C3jy1Pz18z5PpqK4seqi6G1y/
q/hB+AXXBnFPDdf+d+VitMcgdGbWzLq0xo0+rcsLupptyeXyzhk386xfSdQE4xSjQ3d1BwooAi+u
pF3j5Qc4Cc2L58Fw1bv+kx0XgyQkuA7hhvyi/YvVjXXMc2d4MgpoV/pV+SSd4cZzv+FEj3pMV3ge
lnUO+r1dwVzFkY+9G6G4WwXobuGn28MTzj2SYNffm4WdHoRD/DYdg87mySqcdlz7D0r+awm64tye
/E1wgRVJI7ltTibMjXV1V48J9/+rPEVontfRlfVgctB2ZMhhsMS3eO6BOHyS9gGFaMOqSvAqNvMr
+Y9tONmDW99GfHONL1K77+8iAfbr7oAZUXgkx/8/hE+ZzprSY/4Yt+G5w2PotLvwh1EU63P1mnoT
I/B1s5sHgKfrBusGo5LkQvXZPjTihcBJU/I8YmUPsgPitVJiUnA7k9XyJnzg44z/9df0lHrocxkT
QBareA376aoU2qVVCf5j1BNSGmpQAYvKPJnz7CaYw2O8DFHwqcOzGSr1IKJI8E3JVZLxUanHyL82
pbCJlh+u2DZq9IeRv5HpOYwiOQjwqswAIbkCshDlntm9ywAhp2IrY+XuoXG0lI5jzwK1Dyj0oeIO
Sn0yZePdDNKNXyKlSGhnoaMVmzTkYl3Vl4oWCljWsvzUTadk9IiOI9wN+Cmh7eIpNKSUjcCnHhPk
wUMXb2oRse0h4sEYnAEyHZqi7BkWXqCdutTAk8ABSVvVEDpidzfDdGX1GiPOCrNNT+s34wOwzjSR
SeZEdEca15s95cEmKd+LmtFvuaubnSjQHO2hQSnNNuwcsXlgvy/ltcZ8Di6KwONU2mYl4I8HwOwl
0Q7LwKAxyb6JKrgGMinOfXo2SyJL+lNY7UaRQcVu0jHpgcBeyw8E1lTdi3RVWgPsqAHW0zuq+2zc
Fgs87Rqh60LECMzcH2mXjK1guOAYndLfLcEvTYCi2EVaDXCASNeJFQC9LjPaJmdXgDgXF/UaZEXq
u/m8wVC/IWAUaufTnxhjbigiaaQw8jF4kCmQLMIzD0ic1WRxtcxLDjbbeNM6NTNU5ZUWfAfSFVNP
xbI1ywjN2KsU8JY7MnFAaMOUZKhfaXwQFDyB2KuU6oppvwTnMAyPBAUdYRSJvolEzyLe1YzJOvAM
ELibzmIcJCmoS5VE/u2siaSI1o5MQL95qLrJknHANgESuoA4JqN2L6oj+RnrDom1b7HWGTOF/UpE
gOuy8lXDn1rSNduXZNYz8G0jcAZSpfMPVavvKG1lck2b9qcb5vJVC6D0AyGwflNiB16WX9TbYeCt
iAcruRRyQ1hGoj6Ceoq2fUcstWEE4Av0xkcty7J3ist/8TSpmNp7DRiUGoCcnqjMDS0gBaxSNYxe
ZVY8icjxXXEkAawupgpbE4zQJSLc2oREMdybkQVkVNbS75h1NXm+HcF1EgViJ6r9Rg4qJDARFq40
EYmYMzrzrW0nDPcFKBGpitrLmBWcd5nQBcwzWyIhJFlWD0Y2BMMqMlBXgxW3tn1VAMGfixDCvIXQ
RjFov/yRZ0FrFXJqI3Ga2cZz/HfyLLxnmbRMtwpIbgwBDazXaRc+k7jPyFccmvc2rkV6xskwNwoB
bY4xpOY5rrQMclJqYBtXQcQ3hvkVNSm3jKGW4jbKSDIM9YhBXplLRMGaWkMtmuZJbO7brmBGphXy
udZbBEsAjhnTMq3iHjUZMsljdI19K72kCiEhuqQIxTqAd8fWq1E9osrZAHQBluaRJJ8hgkc/xlJ+
F7OeycHAQC7o8NC2CzpSTtppW1ohFCdtegBKHiMutR5ARZYVb90YGTRkEr3UlDDaIO6g2oetIvJL
dXnxlNME/K2WNPjkFbVHLZhPt0IqUfiLIIMZVOf5jxDwSCIuGEP+AnGhLo2a0FRuoVrGKxqn9BIM
La6bqYQELccJNUkpWlTXkxHfWz2lzSoV4j2AeIjVV60JiylSNbwGqrxViFQJUmlRNKQK/Qn/g/Mk
aTPO3aoacDj63RYUiolTnTXUexNUAoPHFFiebHaYfWd8jlmq68cpb6LHHBD/mI7Jry8OP1PF8jRQ
W+VOGhTT+bqIbaXobkrYy/vZNzsBP2VZZTYpOQPa8pjTIk/0heJHKupnrrJemyXSeuu4BcwwCvxb
KQ/jQvQmWaqaXUQgwQGyJKdVHINNpf1JJgYIcpE6pmlylaoKw7+wYU8F11C+CFrpX/OiZN5XzdV0
C3mSnUZsSQltcSL7M2Ak9rUABwdWi6CoP/ju2MiIIK23qQDkhOmxsiGz1LcbM48vYWn5JIKm4J/y
KSBer39VKhsV+IGsXQur3ZTJjOoLlM1I5NmbGEGPTXwI8Tz+NZCVJalQa8RTPzXRuQ6AORjFYDFx
T4j0kPWcdOiJqUPQKPOxKqZ0idEmNodEx4MAFxlTmLV40Icx2fci37w16cpraKT8JfkBefGSztQN
QwrJvFW56KmtNPUIG+J61Htky51AMJzIQXEhkD04GWI6HIfYkHYZDHzMpZjw1KgZXMGvGvSYvG6K
Zg67UicXrtHNfq/UQnciYq99MxulQLcSycbesoYO3f2EpxAOFsoXalVfJmSNyZ0GqAaEFMlvQOsU
v5QZBqr+c5KAJomjxADCoKeWjMQkcUxffoaMpBcqBXgKvNhXiYy/tTyAgyAjiZHaYJGsGE0KMkqC
OOptw1oegG6c3qw2Gu/Q4xqLy7HjAaoRkJRFQcHQxYtVpwzlbU9uOKo9sqsNuSlubVkEJ3FGO+Oz
GbZHNmg3bgDJ7Tuw77B7SRfpemnbyxG6K3C06i7Vo2ETJL16zMtR/R5VGfmmZeCrHubAybNpeMX1
xFNdhL7B3LrukeEpJnVnYcy3Xpnro95NEGWnHI1UoiW0VZ3kmW1jmsg00IFoVZOdqrQAXD4F8BvK
dDGaDRmWVUmo02M2jEyYcFOCkwEaGXtZhVRvHuA7RqpKZEIpQg+L1OAzKybGqKP8DMfUdxKCvJxJ
nFCx+D323TSMKkzCCOd7RYWU0cOLaOsGDl8gBzuOTgaJ+QRtaVW1QYIreo7hQAk9RaIFxMKXlyjB
pFTQGIbWpQiFkrYlyoZbpQUo1waVk7NNiXocEmLMuCQoBGtGtv3km0jswiKC9U1iA6jFknFdlQpn
pex1dvbkoCtJiwwBBck0Bum/uo2KZANka/BCPYP5UZDjppVFeBVEHU2vTnKcofojrU4L+4UrJAB9
NRbqB0yjBUujm0yD2rgcHbkPk+OohxaqmpRV72iV+p4qt8TsXKRnahi2lw1pwr2ssQ/RE1hoQa+x
iEwGmYUO9VJ3mSQxNSDIN41rhU27aVIR12AGGSDriXlcw3aHOGBM7CpXAJzo8oQE7E0fxrTKUH9R
RycC0pqo1pEI+nLlDgrW264G9IW0oQBMwDQmRmd18OsA6doQBO6Q9KVb1ZB5CREQOKUm5H7yyArV
SngrgxSL0VDOeM+RsESM2jIzPJoQnZ1sULAG9EFzyPsOy3jRlAcI2LyaM2m85JoP4nda+Df4W8lD
8Q31h/D29gn0PdyKApz+UKP+DigJXF9Ce1SJHX9WMVkaWlqIgz8lEAEPH3zpldQAhFslpFWFq7qQ
K4itXfio41zD+BIO1V6qrfBd9oO/AR3UUprhT0xTfrqyWJ8F0fDZqtokuIYy0Kn/x9F5LLeOa1H0
i1jFAJDA1MqSJVvO9oRl+7qZE5j59W/pTXrSN1kigRP2XttngTKT6pPj2PcZk0XRT9on5TZK02Tn
kDazTQPFhDg1kLlce9CvRDPpo/HMl5KdviddNNqLIR7uhZ/gw+o1yxImIn4UvibNohi7KE0Caecp
zGxTgbZgGB137UzmpnTUmk+66ubh3qvT4Z/b8q6uGicnxmZCD/KHyCrd6Dr4SmPZrPtxBJ1mD5Ju
muPl4iWLrvYhLCScgBl5lN3A1scGl5TGOLo6GgyxRu3FRUftwYLQxaPY93VxHy5euxV1ZT9WFew5
lntJvnM1MZRLBIE3VzkLz2IieWIVGsfdpTFLT7eN1YERWyAIeXMQb0YyHw7tJDHR1EjKq7ToHyY0
SHd+TVIkj/d4BTbsXhu363dBVKbHYBgZZaQjrYiJl9e6rgtejCIdMW+NM7JwhJ191ZEDq7OEfIw0
3NhC6o0PbRzon2vdhxoYSZmG8b6VgXpMSxZi0K+q7QRUest3f9sgZN2X4089cIxI7peEQYmr5MgW
p7ROi4BZ4c8VH/zs+7+EUVVvIq/gY5WT+E+kjXchoqvYodrJv9qJiVAuouHMBe3unBaglcqzYV2P
pjjqsc13Szt2L34+IzqOp24lwaCic5r02Q6c7FiINjs5NUvVoB8Z25BK3lJ8T8s2jlwoxdgz3/0R
n15IPN2Kx2N4Xpzxu5EjJie7d35gtqZH35POUZpbmyP4ucDEBT+WZB7YuAqp6OK7EZHaut1EhsSl
xgU0YyzwGF4mmvUoXZ/smebWCrjET6NrXKWV5YARG8MHjg9EKCkaZeyuqCFSUhinNLNe7cnTaNfa
/H3IiBnMHGWdJjcrrwtEwBUpFs8RophTZ8fxxvOyaJ/NgXWyiXDdtrNLS93kvnjvdRx/EO06veSI
1HaWUsFPnMzkhEc63PNKwqX1ar6qYUKF203FvNf1HP7BdHQefHNbcuuyByTUZEeFLHY7B0PAhL2m
22cs8FIaSXag642sHNxe8CQ308S1wiZ/LlMu9LgexI+OUv+hXCSvecxunDxPOl8sjdaDrkxLbFMB
A3ApFJJV1GC2tdA8+tBewaG07HnsKM5ZNBpjPZUSMD9SjCzYtJpJIDqa8TT17gz6Vt7Qk96ElgK/
spZNd4obdKmpTMKjb7VvczzX5zFKJtr+YAlgbcfDocxBqMUx+ErbEeMWlrtLimVOGTWP5S9F2xFt
JRF35d5E/SMJYuNuMAmo9L6Z1JVEsxkORflvKI21GYNF/cvKPNrZoEVPJh6dIzOTZz+08ierl9N+
yCvaYIcb/Zp0uvgZ06xjUqrRVNU0rA1T3O7PxF2MYDdQTOLbKvkwQQp7gUb4m7MF+IgdlpeQLuyd
R2dZB3ylmBzEiLJM3GwzohiOhFDW9ymJAeuOJuXDy6vgNFUJq3wK+xlRbw3GSM/4VOvhthZRzm20
11M9sffw/cdGNulLTMvV8yxuZZfEOJ+d8CVM8UVYIhRk77r1w+JY7mHqi+gias26KrUNECMboscU
LadwcZhnEdoJpiMt3pWwF8n+056e4q6aPnxFm+J7S7UbG5xvvbgBVWbPYc4movfF90nAGYhaB4XN
Kq62WI8lDjLI0GXS1rRiC3gNY5Lynb0RFaFhjh3/RWFCUljSggHyTPcfX7tHswW1qjEe67+gz5m9
NBmOd80QuiHOYhUrSXqqLyKEaGXzIVor26f2Igjhjrgua7n8Wk45v7QNK9LSq4GYy2q5lj7cfnzW
3SARqNqAZKZlYB3qV0C7nLCdn/PCDY51r91HLs6LW8vpP5UV4VnBzGU2PttoeClbvLln9T9lCMO3
1Ab5luEWkaKJg1Ee7Xj+xDPWIpBf/qYcsRcgX4yqC1kg7hJjkkA+e18len7yVcEK0i5jUm+AdQx9
GJzDIREfxTSWp3R04nNgD84+rWpkmmlxCyegMpBrNZPcOpJRvwn6wJxsr+cQ6FB9ehU/oZGz+VRT
kwJrvUmIZRjiUPYA+XIiMzaYYYAw8bdU4P4OYx+9cGL677qT+qHvIiA+N8l22Q7NG0WW3LXNgINP
B1ITQiSqV0+J5GJ7iLT6OIJUWsZmO5o+3jaZvey1JzHTwOatq7U11CCYVJpXH2psa+RHpffNec7A
pandQ5PhDWlyzBXAJRgrdw4XLvpfzN8Cz268iH8ljeBqzkkKTKfRP5g5xKVXmt8sqtS6nxpwhFE3
/liCcNIspcbn+IWW1gIQCmvFU60XNp8+4qS2Y/Hs1jP1dZCfwFXrP9+O5aul3f4UKmMwuEDFIO+L
lEu+ZVg4PpM127G8+1xHBYbXfILQcaOEAvXuWHp5RLDVnf5NM+mdGEEEB3IdMLYqTXJG+zDo+LmQ
w5+XmH/24vBokNNWm2yEpoduZqlQhWqWpn4W7YrOXlVBv50M92OQEyUJ5vrOHiI8Y96WSn2Vw7ya
vOy9WAIW9jZpcVAoCVNF4sHZtFX28kLaA4WEme59M4PIqftrafXflUbpUvnbIMJZuMTetcp7qHMj
tQVlVLMZxpQArLHNNj5LGoe5mmjDi0+kfJtlL5JQgJXXoRuay/ChS8rf0EXUyoPYy+XZJezGdzjM
LAWRxj7msIr5Cqd7K57vQStAqRN7wsU2IQYOaRB8SotKUB2UT9p6ihfTdbdO0BzwLbyEUXLoNMOx
2nnvfXyniz5YlwmpYmRBwPBaZJQOcQ+IJVy1SyznnC09V894PwRIPVtWDnNOPHuGXGqWHU0QK64Y
ImI4PIZ18dQUWBZnVm+s2ATL5Jp31Ou9a9eJfWk3JyvHLRgYRusasieyiWDHK41lCOQJOUMXf+J4
92L3ZNfLayYkmsJ0FfryB3XijqZmpZfuubq1aIqtVYCdJJ63PaJfgYGNic2WOUL/HcRqBQv4wOiL
CvamCwnHhw7XgJd3D0XcH2kCnx3P/PkyeswQFtg5FvIpf3KXKMJdGmIPFVhx9dcYt7gLUjxGHVBU
x35Ybgs0/efFNzRec+jzAazRY9p5O7Ia8SwzXt26IKuiuN9ZqJhq+MXIel1m3wMMUm/wj/5EIpJ4
JZ8nth/BSLZYNiy/O9so8rS/HAKPnSZZHcML4wqYGoI3QK8nNBPLhyPfW/vHL4kiQqJ4hFJjFfed
2kC6gJm570lfH5a9T18xBBvMIyy5yL7ELuIwaSimv8n8MzDVgmtevgKMtPRJEdxAsHEcQRsV6sug
JhLomLrG+4xZFtulhoSy3OUd0EgCNe1s2WlyZAv7K1GEZX66KRNo/7oUkMXWtr3vog35RXd+/k0B
jUrsoXZeXNYDKRPofIOlyrWfKoI8qF1Jv6t/K7CmyW9Tf/sLF8T0kNYYLCxe29pBtAEf+Cdz2VwN
NVvjdL/YxacLWZQiftObENm32KXI7iK8vYy9qUkIZVvJkcmAZmE1Ff9ZSbdhU2pH8CxRjzOmOWrZ
3zshEkHWxtVnTGp6ArOMrer4VAFGofpx3jno7xLCeeuppnhmDQCobpJkCzU/rjOeDZ75KUJVODKI
XIKdj6qbgVfqIjUbb462pt8nBTXwbcOBxlVEl3gC+/YD/HuHDWftgGAcQlQZt/ssv1GpvxW6jdBi
JS3EQxr/BiPeIpQP6uGGtrhFAXTjjRsPC59qKyq/vcU9lmBAIra3qgp3bpF5O7tv2IDrLSUJr3K0
51QqOIgYYLam/FsacZkTcD/4ic4RX6f0+0MCedhX43cCayFM3XVosdxEZhf0CevVhFhR3uEgxHJA
llfMECPjGmJcTfvcc82FIOIE6Q46ZGyAQAZT7DTj4nHlsdDlIXDHi6aEHxdvXdgowIOeGr+YPzzs
WJNSTKrdM7GGn4vjnnWiTtrGEdsuw6HX47aLGRrM/G43+iq0w78hk590xo/LDfHHTYpAiWl3j2B/
RYHubVTti1NENjzcJPVGxju6NdmB3KF8xgwuPuMWNFGWCxqShYPSaSzsoGw0wMQuNWbLPFxO5Bbf
ZsV02/Eq7HDKqhKsdeKf3UBxVfrui3Bu6lB/QFDF/ThIL7iz5tAgNJMnv2tZXktzGXNiBKNB3Q0D
NVchin2nArbMjUFMSZjBLXqIY28CopbkIEBUs0Dv9b9nO90rGpbSwwAdy6s1Rbt6HtlCMTdKJu/m
FXptsBKqkeM1DiSD2VjD7KR7CgcVH6KygZDeXcMK5pvpPoYRFO6UzW9l4J29ujuGpArSfMLf98Ku
5faQG06m38pJH3SkHrs5fup1exokQVPMRPYtoOCkYwdne96jm1qHVGebmGadimEvrebCrOHeC5BU
JSQ1k74ZVA3SzhoDZh1GPyFM1RHSj+2ln7koXqLBe0sJ1ribym7n2/Xe67ArhdPeF8k9qW1rZmtr
n+QRW5SfI+UFz2n1KIAUzhgO6gw/kV/me1KND8EA6JY6ajWi2GyCYZ1583kYUJdjEOp4drhPNILT
TIEE5FLSQ7j1uHdzNp7pTc3iBmiSyKNkbEJ+cv4yRbibq/o5JhuRGsA/sAPYKx6rO2tYftRS8Wl5
L5XLXDwk9NuOvJJJrGSGGK7diYwU2l7eaK+o/6HVQWDtRVt2L1uSNF+Wvj7SmF+XWkHgQ5QsGGn7
uDJTUMK+K58n27/PJM4Qh8jIWl9IIN55Q3oYUihYprpvJUKCOt4VBUA5Kgz6q4NflIc2I2KnhDfT
LreE3xsxoA1ZdJnXWDOOnVHTNAvD49r9GpLgTOW3ZXD2zUx6lXvuLxXU3m/n1zCP9lqz4mQCtGnz
/Mfj+JJes9ahczQxuoSQRUwLvp26vgKw65kbcLfv/pTOniUYvim0kX0v19rlFyqueaI0SVqvNiOx
TsdMgN7UTBG51eoHV6ERjRmtqLL6TWayAa3BPDto2GiE4vUwezcqZ7Xv8/jDkjhdUlsfXYnIj/Du
iYisu1ZRauf2hopwQ61ysqzxkEckBpc8KRk5b3T8365FgBI5dwdiBKl5HNLas+ZKeA4FkY1eAIY2
a7WDE0Q/+YixCh8ad1lRrauo+Jeny4UO9bUI+qe6DfFfW1DKRpwQQYLeOWZAkdckohEat48z565u
H/WM4TUaYQd54rpQ0NeygtbAQea5H9KZ/1vK8jHPUPiSirGv0nICO2l+3OG2VZq9Iwm6R9WaV5mG
4lwbyB+C7d8qlkxETM8QNQrjejdykvCBzJvM5jvyGCZh7GOQ0PYpfaQ5uXo6d4lYVx6ykmB2982c
UJUo9UeCV07oFYc/CzKkHTgy2oQkP+M8yM4eNuMiL1mc0tmyP59ura+0P7WGE6UjGMyJ5HoL3JuG
3wtgO1YnJ8jZ/9XjdSoYmNuJdeybCr2HA9QoQliqoGq3KXtfg2kgFdDtw8La6YUDuancjQv9h5yi
c8KAgtOnjZ7oZZyfcem5Mlt+3DJjkRrATYFnlEXJwOSrfsgH/yUN7B2WVJYOw/jNhO9hcjQesciK
17Q+3N1J3a1KO33H1rtyEshVxJ/Pkd7IoP7xef38yN2SwfqRIu0S9vik8P6sYm/KtzUjILCnY3f2
Nf77FMO07PjT0oDBCyYNdvSKV3WZTspGPiqa29c5y/No3azNI9atGJTDmE7vJrWtdeEnj1MOqCqL
z7Qfv6JIPhwxZ6uhQg/cUOlngkAa/s/gpb+FW/43tUYzAh5+O9U+ehIfAqFwfF5CkfFQU9De4Nzu
+DCEBLjOuMDJowS7hIqW4hrmwWKemRyc53a07oqAEdANAVrOI+6YZblKz0bo3333td/tmWk5/Ibh
Ic/RfGSzx3Z93ocjoDXBpCuM0CfW/WWauMWFk3yW0BYtC82GaM48sA9R5rxVWQM527UuTrQ4dDrL
mZzF8sfqEKuR2HBgX7QG37atkGUaoxCc+MtpcDFltlIvAPCGXTbZx851Tg6WRBtQME33i2cBrQo5
wl2DHjyp1IADuPgprOiHDww1KkpOo5d7y8r3IT7S1scxSSkzy2xnWxHaZjP/MZHaeHLZikQ53NK3
UeyUMu2xBDYhkV0pfY8Nlpd88f+RUvrQVuIwxOCf/JhKKA9uZu4Zx0ClgCbQO4MVAUSSxb27tibW
i8ZJv2uHlthybPWgF0YT7ENxG2Tf4VADcmvFM/HppwA+3cpQ4WTTuAuIPWCGDFt1vmHL3fZNBsg6
FzG8lkTMmPbG928kXgwPIwPj1FXg43cfVLBdEns489YH60ihRkvbeJMaHBoGwipIxdwZk430ERy3
S2tOVdkeBNvCpg8B4GTWqXDBZkpd/OWh/2gxvd11IvxMEfeQ7PwYLt2rdTuKqrl7JwP5oBBx8MQ9
sGDgKNDJG4ZNYB22Tq5ESvxibIO3hK29HRDHFx1ZoxlMEfISq4VInUJfp1gfQzN+iK78MTcve0fv
WtbtieX/4wJRFXrbdG/n3jGhVJU12263xvpjX8Is/2Ebc2o75juGuQXcwTgB7deGZp0gYM4q/Jtm
fuAwu/nwHUjGIr9GHOB3PoYzJ4rubX2zEjaIfGr31Wj1rCcSzAgKcFHmLR2iytqqsTZ0iEqrvW67
k2ns93SUv3mbHKwQZuScvucFxB9lcUAX7q+NbarGZtkpebFIVmUlvO/G8Rjm0z7o/S+c4xtTWV+1
31YPfhdkKHS66KN1wDQ70Fzv0uC2UoY1NRFzkfWbonPgKRKtmbqoqaF7aJ+RelOKLdMn9I1dj4sR
K1s86B9/MP8sLWYi8Pi3+w1AdlpS1lTI4iAFiJUlPWCPjN97hYZYLWLTsssO8ual1vKV0geKTDfS
55sJHlCOpo6kgjuPfEKhy5Mq+hPbIucuJq4UQsBTZfyL8peH3CBeHIvot0BVaCYbQhwYTlxXNWUB
0gfaHhxBbFxPGtOsU0SvEnWgrXAcpu6HEtTweXwz1ThMrjT67JH5VyqtdZMSS0SeQOJ7bJLMU9rD
tyfSr+g4wVMskviTne8Id2aeRmhe1crryZ4x6lLJ4pu4pK/KCXaMGn/FGIBsVF9l6lzmpd8sFDFJ
jR5LxRclAZea+upZzasXvWXKBWKKbUk5P0kP2X3mduur5448uMCeA6K2pr3ddkdbj6caHV8FsDAk
utoS3qEqmquf33xj2DEFtutlYoowNE+JNV81Ah9DnAFqkg0JLKsUtMyMLmnQ7dqllzM8OLGXbGlL
d0zbeFHji2vXn10u74ke3S14NqNaEC5nnUw7vzNe/QgmnGIZPS2NIGoMi3ixMT57lcCwkkOfSYKL
TShiSDRNS+dfR2a1TFgSreaamslDJGodMpN9z0n423qsgJME5ISv79K+e1vAZhdltR8GimBnoCUu
a4xBzXiyPOdM34cjZNBXHMzjasSUW5iada8UhAXaz9kt/6KK7vvJPeejfRQJmlwbLlkcHUaqdNYa
L+GAv7xEGLJKMDAMbfvocGYUbvw643yabMoSfdu0+zbnpY/1xHYC4kAMLhwHEFB7M9HVbLMOrIk2
KIT4+Xi6J2dutgQ3JzsNS7/MMxjXGH28OntLmeHYkopw4kFBZoTPccyJNO2CmI8hjZ9Yy6SHvPPa
ndepsy1hYDV+3nyk/Os9bFAjSWUnv4fiN9sYKuolOiwp/8y4QW0vMcXUAydSNpUCRTeNv3bkHzdE
cswF2P4yIeXd6w59jSiYcM6cIYV1+8ytZ/o9kiUiezh2gbgzbn2/eA2WTJRHsHtlRPaErjZG2PQ0
MXOf/0uKhCifgw4/du7Up8ChjuzS7NsiHkdMAy6wALZP4IHDbekbJEnZGfeU6cvnoaVfE08o8xiB
9cir+pmCm+ngQSTpp4c2IkkyABtYL0LIMhhhachryqmlnc+zZXYE+qCC4ErR3GvT2H31/fhK9sk+
pp/LhvHgM5AYZy98ToJ8ny/z39SMuA8Vc5a004x9KiSgXYes/aart+fXSbmGkbL/7qgYbMYQ3aPK
uchy8i5NwLY+xbLMctwBoTQDPFkiCyFw+poa5JhF4x7zBgOTcvBxzsFXX8mLFwz7ZK7uc0wpSmX3
XLrw7VNQLAkMlyhe/sWpLlYEfMnLOIHQ4x04ki2fbPIS916prX00QR3sZH7v2kB13DK/LEipwDrs
Ips9L0PFu0ow9GLi1/r5l+hIYG6Vc5xy+cQ9/+AnDDFLVAJby2jrmKqciGENY7FzijeWffUhFv4j
qUguO3gc76LuzimRPYRR7vps+YzR/3AQY25wjduutYdZLJ/0tJWWtdK2D7apMwDv/afazOtbwL3w
NDyb1tl4Df72mvlpPMlL0Yl37fSvGtNuxOpgmyCrbFE2kql9otijKBwotYwR+zhANh30MbxtBwU7
pFXM5TPeAtpoY0i47Qv6woqMsNo+KV02X0hf1o7EcUW288rt6vyRdYm/g+NxCDEPBziAZt1cuTG+
qNc+JyeiBtDPJb9aWUFxaLQa8JKwjnaIxuRsZyUq+Y/HohvHUULWkxdd8ypC6mjVahvXeY0XGQ3b
oJgY+5NdrdgXUKfNT23Wjacm8Zutcc175uHryqwYJw6Sd5Kn/xp6DHBBZApVWU6kbkm+00jjHDY1
satJxTQJAMd2QpgMKBmzUb5FV7uxW9QAPRDnIHhuGmrObKjkPm71m/FxqMUazQjMhIM325tmSP+y
lh1LG42Ag4uryNkiUPpgk8DPWrvPKfIweoRmXTcwZIQ3cBjWOIb9mRe4aFM+aWSj12gM+aMJnVwC
c1UZMThpdli84VXZmMGa3P02HVqKrNwiOMRjK6zXIAveK7BufUFehqq6V1fWBzgj81qY8ejW7S1V
vciBn3Tl2vfqc6D7x6pnWzP5ONSzjFLcGPkyZeOLkhGpTbkfwxV17pXPLCtwbbiQgV+vi0V9FQvn
3lxxeA+tek5s/7m00p3FtiGJmHXQntK7jfO+DBQa7RG17tSHHxxom5g5O14MMokNPymile6a285D
PA4Xn9kXUVLefd/bHSFLxXSiBdIAa9qARN3yu1TuwbiM7QWXAj+Ndyk1JvSS4AhtvA1/qzmwiHbP
KJ6+pZ4+IteFfB0uO0Lfg03AjnjtxFTKy3Dv4/khF9tmiFSP6EA5hg6LNViUnTVked59ZzF6u/jL
f0vyUc36MQcTk/gTC5WFCb4iGhatC0MRKe39mHJ8xFN/lIwNTMOSs8RsXRXqo14wRadR+ulQgtpx
orjihxe6xL3MQWrPLag5LZdNdvN8xfEYPRSyzXaBZQNwW6A5FrHywGGI0wLTWUFEp0SwHyi7dgvH
LbhysgqZwrBhQ2FNQZLuoEVw1pH8UWX+Rpc+IImqKFaVQFqbFjhXmFJSqkdIZmPnPbfEi9P2r+b/
g3Ynepvm5KRC8do6qd7ZiTmkGezJ8H6pYHkyOoh0Oq9prdv/FLh1UdbPQ44hUQuPKVp7aTwFewhV
+V2uOVh1YP0FwYBdmESf0NSMs9nptynCtAj54jlKfGqGkCnPVDohSG7RsS5zfeTK/Abds/70hPvX
8UXcuWH4VVdg/DQ2wsS/9H0GrhvToZHpu1U5HVIJMGzFjZ5IsN8u85dvIm1f0ing4eDCijXf+lR9
BiVmFhnjTTa3+3QUAUcq0QJxzExLsCCQS3SMbyniYYHQDhvdPDzLJtrHpty3Ov6qO5YyrHkfx3hC
ou+MLAwtATHbva9V9F6wi9sVFur2JqsYOQbN66BKRf5C4my6edw3t5MuQFZajhANEdetaqlR9rpb
O7AgViFEj0S7c+PgZpzoXdLhYqYCpVn2M19smmVgZWbYdm37PHTjOcGYIqvi2SstvufitWvnhzII
iPwrMS4mKTt6GOZ3OZncsAqdYydmouJhQoXwVyb5kebyobzRfxQ2DAPzr2qGR870Uy2gf3hEQkVq
RNmLFy+YvX1Wqeg6OwIosHjJyFbku4aOKJejIscno7eKFFZHJy5PQ18E28bk28XhT7IfZ5IgreLH
smbw3+ygXTTa6yqHNCNcTSyGmp4yRIz9XG1mryUyLASSmg3IA00fJitSx39T1bwhI/vhU0eTle2z
FFgBiOtMR69pH3QsYxDW1UwwwuK9JUSkGwn3q4PXmZURnh4h9rdeoc+mXWrSgzW1OYeRd+kz++pW
/Ihl71JkcPwxgEUizGwxQyELYsGf62ztgoR5KpmfrYfOf3La/0O8yS2cYTNUNZRTigfKg70kh7iM
KJ4YIz0qZ6ZLpJFTTn6MgX77csEH5+5CxDNxJN8Zenygn8tAcllrUo/JtdFeuULgjYBsxCKPt0yC
EEKItfUFXZkS6Tqc+MVLG/8shQEUypYqAnHRjuOm9exVoNnGGHgNTmC2uh7/yvxfC3hBuMG2Hsyh
sUCZdtFjx3BeKLNWPW/wAqFC6EeqayyotqBQ43HtUAuRVmGfetZHydwdQg9X3pgMH0GWX/oZlWJJ
3cF8I9o10fJfEw1bgRx9cCMiHokRTZvoe3BiHN9NmW9SiwyHZmBkUveMIZu85jxjURkgOuaahaH4
rzS8s02JY1u0UCaNA0F/wNtb9e2mVAHxYXhAe6gZ4aDPVWO+LOc2hoqdoxtQYWbmLFwGcJ4Nv1gJ
ZlxO40Cjke1xSsLL4lqvouZ1ntW6nJjcFqAIgonU5onlevDVDKckIgm2z4san6MA3nH0IA6M5bVL
5jVqKDPikO7P9OBYwKhuwbIOw7czT/W/Oq7UL2odQTLoaG1HtH1MWUz/lyOOe0LuSmMbhVlE7pus
YM7iLwHQlqvhOUdms8nG0Hpry2r+yVWKudcurPa+CC37K0UzcJLTMh0mTrWLOyTd6+ROwI2XtllZ
dQFPZPBczJ+OjedKVAPJzZ1TbZwkhA4tsYJrOwwPUJK4M2JMuZVkP6RywBlDMvSPCxacTWrQmPe6
/M+WItuwzJyx9nbxb1lJ/GUVCsO2L6Azdw7xLHH/3hbAb61pkyicJGlMgGVJKvZKWBok3GAwUM1V
9Ti01ApRb9BNQXtzLfgmI6Nmhv/RpN+TKf3okM/dp8pgxrZmmlN8Mmw14Wew60v2fCA+i2c+7RaV
OPdYjBy5b6P51C+LDfsiJc22wqeU36KcywRqSFVQN7kSEl5EADZnTA3TMK079B8NIzXFb7wrNEGA
vpEeD+HYEKxIHE/fSyaZLPVp3JybdCDOkw2fz5+Uanm0R8eL733v9mf3lqajhvoXZBq2fmVFUD9t
K8nmVTcu8yUSXKWIqWH6UAgpuHqMEPz0Rrq0LfpFBHDk33a9jWTB/rQ4pYuQOnG2GNc2txVKF1CZ
GKYgdc9A3FHbltzrXVYy8hfpYn/WE3UEM4/qMhfOU9J63SbrgodkrL9cZPH54B10F1wGUJ1Dz2g+
q4JfnDu4ewRTr3qJDwgoX8KCWIUIg8TkjY9VMVRbuhNYH4YkuwQrdq8KHO7iUyIZmO3aYf1cPNJF
/M6KXYo0MPK9mlRrmUWXRE6HMIG72bvP+RI+LyL90mlPEdzt4yh/ThTiPQLOs63TDXszxFzQ5YZb
JtnZKExj293SH93X+OOMqt9KBUckUGc3I3ZlYNs4j9XDgsATXe1H4bmPtlP++QigMBo1V9E19FkN
5716bhZG76njvoWZQFrlXkwJaihzKRLGhP1A21/ZxS3vlW4PXqLQ6Ljha4vWjYAqONSAOxLdAoqf
vXlTUqCtQ6GvlmWFu6AOnkeHnSp93VsWTZuhdd/HgSCYpH0uKaPueg/Ps51z4qcR+XEJktl7yQyJ
i4k9/pLgy0lq5aJLGOq7LERFMpZP3CN3Iesah3RnIyvEJy6rXff2hlVhyhAWo045UIKOchOQ9WXq
gi9a3FtZr6lxrRUK2H+Rsn84StRtm+tuYyJO4x5yrTtcLc+A0LETNmOO3T9nsocIFaevFtiRCaG7
zf6PPjXFhBqgt8NEsM4XnkwncdDfkrlU9P30lmUBk/dWgJZ33GMQVcGOz2Sf6eE/Uoub+ybonkbi
HBk7tms0XpAUzBYm574WxBNgPlunsCVFaTEbSkGAWTxSOumYqgyHxFXrvBaf9hhf0KNSbpT+ocvy
4YLydIVzULM0Jjrz1sGVNlq7SPMX5oNYtx7j0CgNLnjtEJdbZbyzq/RvjjgJ4m4E19Xjee28aKUW
uBk5DoRgpiSq0IONvv0levNfL6i1OfHMaXDC/2YpHlXEBAQfJEbM5Wa89wpvLe0aLi9oi2UQH4nP
n+qVZ6kG/PFRdZd009rSDtgP1/nQDkoS30XLTDZLEfDXEdvaORz+efTay44mZTzEOQYpHZ/Dm6IU
8OomzMF5N5l/7dJk6/2Po/NajhSJgugXEVFA4V7V3bQ3anm9EHKDh8Kbr9/Dvm3EToxG3VDmZubJ
sdwwjf8Y1AhBqCIPPdgV14pGDQcO/5seI/mcEXEQkpRdyYxME5q9q8JCMItpxZMeaLiYyqK7Gg1v
fSaWOITeXBIWrgptYMjnVcRjSmfKA6eojaiNlUG3jFW2T5YF+MLF/CV5CjrmKIgwK12kpxqLldLD
byuZTkWgUM50P4lNGKAfLrSN1txVQfdXulWyMlEOSoa27Ny3jNgp7xeoQO87xdjSipsxw0inS2su
krPEderKz5IjVRICnPJcQCvWUm4JegUcOBIlNbjvE0FATOD7QpKSh/A3udUVT9iGY9GmbWEkBPZD
Yut+6/xrNeoOjZ9ayWeJhyixv9BglkU3tCEByEOhbB8W4qUcCB/DGNEcvMbGCMcUUwwqYBfQ30Et
GsEIdgNY3CMseeBTUwHq2hpPbQ4ES4Jz4ClSJctBRwmV2Z7COkLRr9ZxxJSWWGcEW4ChmEedp+np
pwoTUzB8OXT0ceJ4MDgIRzaQWf5Y2QdfzlSwi5JUt4g6tzj6PAyyRlWva9lvJqXTKyC/B43jvsce
KsxNX9a3BjQBT6ufk+VIq/ahT/KVZdQAgO/8zmjB65KgOaavpvs1gGsRelxs5H4FLYuIz4PjCj8q
1rjcoUOBp+SWgOsd/5E42Cm1SL29b+xt7D6jhaGHTb5TWAxwxk0G97t9cSwUDPVSWXj9Dcwk85ow
G4flsyjUSzSt4prH1KCqCIQM0rrHSMA45BHxg/CKmTfDY20A1MD4YfEdADjbODiZ1fxcDZ+K8i5J
an2acanz43Dn+mam0W+qvQVW+RZCLQoX7gyrVtjYK7CHfsA5ALlzS/U2PnvimWAr2kz3Xe+DmNxu
aeS2S+3LVieIwxqbx4QGFkr7InGEpdBBZtKdmTSg+kIxRHgoMYTS/wSpzVqZeXt1NBqUqhdJ4yCa
UkmXbDjzic7ppWgF9E37i915mzsXa9pP7lGHKmfibLU7aFs53Yo7h1CzR2dwMlyqPN0n9YymwRAm
2rfmpz4DTZnzfTJ3x2YSjE7wVb0HCC8W3UvOQesYva89fBvp9JzxdsIIsYkwGOrQQgF1n+v54kL3
cKjrzuC2Ykexq0tVi1WFFiqHDy95VUXH9rNK1ItO0MNBU6a10tnOIDZS8T3BiOLxW+BEQAZCWoG8
igTDnVVG9ItySQ1ZX2+bJcpKr5f+qssCAvQxBIspy8cSKhNuh7b4zWjs4wvLlmc4AFkGb/pfr98j
Tpwm6DNYrCt0yLp7DiKuOYCxam0x9wI7Z/XrKpiSfxi5HvBrPcz5gIi9ICqKrQvVvAa9ZcAvIq5H
cj9cFaPOGa+72o549JR1Hvvu2I/dMYr/Zi4PTTKvxxgiFpsRSTeacMNbjHFPI99AmnjbZ/fRpqkw
Qcy3LmHIU8TFDg8DzzgWOypLU7dj5EqaGQCcJR5jeMK8ypn8S8ArTPIkITILo94ofBQe1z5jcrZq
CCGeTXev8/aNxube3EMV06YFYzVG8gQnnFP/rGXaZzF6O5U/cV4/1y0gHWbVLXyKqEdHfc2SXxXq
OPktSW1wwuHM9F4nF4gXlqBta7NTgXzGetrukagOczi8Dyr/yxu5IQkNRDY8OwEwzPF5iqkqI/Sk
4WHDSnKeh//piHGgmMRDgmEUGU6Awew/DiMPo/orY/3BbJhD6cNqiqLvujF9LUr/wqE8SRNgNB8J
16AH/HZnYYNqx+4yj8NtTJh+WNUKPz0DkL/eHE5V/FY3f9osjylOiRHf7kNoUWsqdiO+ujwKj5Pp
buwa3TH+rTT8aAPZWTO/hC5FMDEHFa/5dtvoOADN7RnFmF3yOyeTLylHdvNPvW0hjqVru917Wb/T
IEdYYjEzQ4Yy9FcP1l/bf3KEOc6RtzM5YkSJop0s2BgEkPm1+FeIxbFpc+iNTGKwj0pLNkZyn0CK
OUy/64E4TvenELaNwvaV9Tta3xnbv2SFsOYbo8471GMV3rNIbMfyzImEjQOd2n3pMGxn/XuRXwiL
jSZ1ouui9Svmzjz8F8M82xl+C4i1vfaoAayR7fwwpwvEdTwyFIdnUT7M7r+5fhHlNc2+6oisI210
ZryORvC3jzl6AyVBNcfWDGK/zVCqZD7pRScXanUMZRD+hnqeYTq5HiouNmTT3hAtW6XVWYfgnceU
lSssxgGNufq2E8hPrgfeC8JuiN0YRATcXUx87mokz/EgawZ8QZfA64YvycUK7/uucjPk+wqtwtxb
HD5nTtcrsgjw5sFdRJy0vQFKIOoPJ283/HUBdHfto+Dyz0XhAf+KwxHd+krCrzz+KjJGurF6sJhT
Fwlwlm3pnQLYxI21NLtC9Zh6zlgjXqHGulbkcfGVKIQdj686JXYGLi8E4kInbFt/tgGwE5FuZeo9
6jVyYZTUPxHNJpOdXpcYN+9QZU1rwl+k4hAkOIaX8CIeVBvvEhcnGUp6TaZ6hgxQQrKJZu9umr6T
fKPTQe/Mb0oJHxTCxmWOIb3+sDCmhf6hj/8iymBM8tdYc91xH4JyqcwDIdj1jK+T7AhLEa98D8GZ
JjRmaH6TY1Hu9VUgOn/AAyFBJ2ikARRDPj14C0P41tKjrpE0FXc3Yik6qiin1eSts1E/8hoQWl/v
aK1kumYGFI3ZMbqS4k8r7C6tbSDo5/OT401cIJMP2dOxi3fEGLlgGm6+imgX5dvaROOfFMFvjfeo
4hOwxA8diHClnnPzJetwfwNO0KJLapsPedDvx/yqquMcv3osZBFYmsKFKJfCSOXkRfy96ccH5oTF
xK3kuTdgVRuA2viWuZWsRgZJTsKIDmapV9tnUDx5C+QOJgD51Jbu+XqJNertZ19DHfBMqlEEuTva
cdPgPLTNtck/aswzs2pOOm3SY/ikyuQl1wYfmzjYva3LTkdc10+qlJwSNQ1SwyzKbC3eERdCzzX9
1Ip+NSbyvcQJIrytZqEyuvmGtSQBnGh8KSMuYVr10VMDV8EM86fCzs8tST6H4Zctkie3uzUGvccF
OEryR/gBzwH+H2JjJyXeOxdycmg8qq4+J+J5NH9NDuFN9VYL0rTurUneCbIxHt1k6ijb+NZRbmwl
2laX1tZqCUVyhYgpJEyXNiNLO/UhhYB8FxNtwVoi3/WStyZpfoIm9pns0QWQeS8D7mAu+FtQJgD2
OUeGzEootDBJaRcXNT/NmIz6sbxqFLA1lb7J3b54CBiT9X201uNb2L0VwT/MeK1xLATNagk1mkTM
eqfxOfave7APs7ia8gkODK/9sI/LdiNwyfe2tgNO78tc30pnWveIHHgdSlpJTi0O9doN3qZE88Us
9hZTzLL6m6ovHDiblLBZY0yHOhWoFu9t+OTkp+W4G2KqmwcqeCkxxL+p8YLDy5QSv3wbH/OQ61kN
67XmpZu5qEiPcx+WP8gkDxIqgwp/MMCvUZbIWSaYWZm8D/exxyrGGC43Ty1NVNL6neYfKPp72dPs
hLWjjV4bWkkyzJMOUoZNkCCe0QWbhj0eeEIjau4P+P+dmn8ynUDd2YFAVCwFOm68TZ3umthwYses
3Jvh0wwNrea7mypOcOJFgajKxVdLqR9JF+dxZg5oMrT0dRfx+y9PwY+2r8IB3DR9GuLaj2e3C/cM
HfkTgHeLa5w756F5BFnPAe2hhp/dZfe54t00oV9C8Xbwj+JATkcmigPJo72OVMJS4BD8cr5o0pyN
dB9pBHJSAh/OSGhYPhR69ayXMRmz1ifUtaqxX9jiQkcyidravYXinBLzpBmpeedVDyy+mY3mvNq8
b2JE+qE2TDu5yWdZfzTcsAwF64qtr+r8rvkWjY8+CYUmCiP2KA5bwYWjgOrfuNm0jCJwQsIUmLAC
H/G8CWRO/K8QsvlvRjYeygVJrgrkvIunwgvIppEarBwFXrv1NSynDAIPrU01EQHLsbkzxltFQC8d
psC9RptRbu8Kgg5kyYkRcrkJ0puAYKGLWxMubu0IJ1Lkpza3DVDxVvPNnbWObpW6kaHcVDR6C2hW
wi95nRR/sV08h9YVQxqc3gaqFJt5OCxPwdFy8SrAVeLPS+1EhYRlHKWCTzxJv+f5xVGb8L4lF3OE
CWOkfqFtZsbukMSGAmfoMWie2vTQlxuyF1ZxsnE1Y1ICqXznNrJup+0o8q3ZPKIUyPxL57OJcLUP
/FiJwUvqdHDjYp0QXygjXjUccbXhNSsvac35qO3X2Ob3Sb7UvKIhGF/BzBVEziikb2Nb+F51mKEL
zwxXooJ+P4d8zUBTr8cvyIeXFfjI2eStDF+/og3sSOkLEt7O45EoMo/1sFx1mGAjnIw0CuhO/5dF
RyFKv0dcnnDXZylUAdIHINt0lxKQdET8T0zaBMJTZd1VuW/p2Klj+L2FfGzznCgZbU0csTMg9oHc
Cxwuo5XDNZpuutaRr22xgY7ncFqnS9xAkMH5akdvTwTZN9iwaa2MNW9tBXyhQQhweAaP1T0DFdpo
MX5n6bKxO8OF8/SDabHB01sldk1oIVc/T9U7Tit0yYcKcqqwxnVkksgGfpCBIxcmwR7SSII6HwIK
7NP1ahjnT4fq2imnrQkVJEi8a2yd0+DlfwBQCwt9rigwlhtDvZkzfgTOvoFzzJnMGyGf7dhdEu7o
hYSGcy3UFVCLQdENrZa4CQ82NQQe+dSEVA8C6hbr4JqhI4/gyQK5D1rA6u0zhwLIudmZAT8NS+nV
sO4yBE42A8sbZQAY1fOLoqP+wsDgNfp1WH2Hs8YHdMD/IIDq1GNOcRXOMCIIUNiTgZfMOtu2Fa2J
VHiM4sOT7WUM3bOquYxFvLSiDPWlzjQ6sNLsDwLQRxwk/SZfaqOjHOedhhtyBVwAW8TAeA3jCpla
k2U2kgt2Xjy3lXUbBzBIKqARxYMX2CDsOE2Edw4bSUu2VW/FFqPsovW7RzEGH6S46YxEUWkzc9uZ
8cGS4T7B3eB1dInCpAG+6FF3J6L8immPFy4+dE63ld7AcVIuXNq5vY7zxJtUkzz16gnKv439so/n
Y2JlRDnyilZAQxWbLtc+GezsSosJ77RYASab/rDQ4aBJ1biwUf1bYRIxUzmhLlAuTNOMYJ8vd0rN
OBq6dYiM6UubmHw5lGh3pvxyyLZij+PIxRAtZ8MmEDISN8kUkFXjYJSsWHm6juRXD6FZ74O1iZW5
5G5LLohyUWXeECqvRum9j2OIZoPtJjNFhBU9gq6rYf+dFyF7mH5c5pQEFazJH7zhh4Hqq+e630E0
tfiKMGi6S8ZrxkeXYu1chR4TZcwGF1IJV656+jcPA23nGW1hYd18Vp0NHYOYmVfRpTlgNHG7lI6z
1ltORWQNapwYaMjZDIE8lc1aSO21ggWPOBNXzrmMxA/y6LbhFuvggCqkAY5F+UMcP1e2xiZBiIOa
E6kzpSH9MgbWPsI1bjrQIXDLJu5VaBANC/dlpOQLTzqZDHyHwH8iQdm0xmFrDi9WLo9df4tJLEjF
C7vEg/ResNhhn2/H6mkMcOUTlXLQULTfiB5tzc52DNm/2lpA7gRThlPUvYPJMxjvtVvXNWEWJmvH
5sl0B1rhnPY9CBy/hxeHKdpAfMSaC4PRoQ3CTBIM0dOtt5y7AWc/yq2zlnEvZt4dZS9ELfZDCilC
6zkpYpk1xwtXqnVcN0fDehawNXB50qBAxQKOl5gLPAk9TiImQhQXLu8zrcp9JqNtOalXi2hexpY4
LqJ6I/eAeYiqMVQHgplw/WsaZzMokkZZQGdYhBvWWOdLGtYbme480aTESbBbG2G8Syl14WrIiWU4
dby0ZcXMxt5ofBuu4Wym5rVv7234Ak3AI5XMtTAortZ4nOKb0ZxrYNIZeKmSSSVVRZMNhR/RFonV
h82wrbCZp/hzdAaNYz4w74dDj585gW1rQ5K2GG718ktBw6hedVxxgd1scPpsqiE7zxwWM+174T66
OEzq4ZgwAUdgfzByMPg4GJti2E5UvXD/P6r6a9DajR182Q3LAkFdOG5zzOEwCYAj73TGMDRHcBnC
RdFB4otwM+TW9DkzPJZ0aHZL0IPkVVHyrtZ+XKfU2wAZbZe50WLpJ4zVtISIIm4/DHILzdcD7w5u
iWd3jt4y0V5zUkPLG13M5BUXBJBb7HkS97XongtC0xZqcO4MO+zqR3f6VTDA++ofdvkHG2LtrOC8
VNSVogU3JKLTDsoRllddsQyJcUNjzCoueGmMnY7bvjKcR+UtgZVZ3WS1ndrvKX6rBhLerXvRYoKN
V5dHLW5sbNvyNHafaXyN4F9jyHxIrGbjhS0/bPR1u9/liQCG3K4t4n0mAgggGQIH3aqzvNewWRrx
ZGHyKXOgtN3htzbpfR7LBuhvGB6lVNuwNf+GJMMhKU6JE782ikbRjHhiGrC2VUY3r7sx346GZMZc
6XAuODiWE8cl1lLmaMMB9MZTq+yzwt0QMdRKwK97XbaTY/LPgY3JQu7cs2C8udDmwqA1VhFRCQ2b
ER5ncY4qnXSmqbEGiI0gVR4xlxVZiW7Ub2YLtlo0UY695CnMk2kpYtLalweBhZkQR584rgS4i+wI
LpKTUxxvUZg4bafFIdUQfA2ssA+QNiAtZ92ZiK61slPRE5aChCWFgh1MW4U3ykO/bK2ugR8/Vdpv
qA872bY03acbAEguzl1kmLiK3ggzfqtALjiQT9tYbHyz85ZB5Fz1uhtQggUlxEKlBNQWsP4ZxHNp
BqsxlbYuQ+uJFMXOKurPyoKYaU78mSx8tkeMRHnwT4XDoe4s3NesuQOtPnE47RqQ711hvlp5eK0i
MpyB/d2aLam08iUt+y+weeO+awNabkV1LdWXxlC3tAa+csyNZEZt3n4GZyWs+MG4FimtZTqA5HC6
zFP+VGL0sTL625XhOypaNeN4D/nyCTGug4RDpHAB9KqFf6/jadPNZIsS5Eet8pVkz8z0R8NtOqI8
TPCzCOdBVhWfRgZ9oJHHeqRCIImGu2IghQkovFq2+Rxr8VGHNWSGxbmv1DL2Q2SDRSEYq5cBaZ3E
uLWdTfJD2yDaHbSw/NfSp+C54Vbwoie4KBnbM86LApRxHmVt1eE+R6IDKOnk1HZXBCntiti4m//N
dvelwH7G6UAFWzAroO4wmSskpa6NP4QJabpmhfaSW9V5iJrZPG4sPYNKYA2PVY/ZX7QUGOWJWe01
o/PzdEKa7Mq3yGR3S2q/JNG6KsUSnrKg4arlQJ+13QfWNIx/GFi3MMtO1eCRl02/Aw3kfYTHa04p
YjXr2TlnMdcvqZptqFFZoAXyNgWAc4Ol/IjuQn+e4Lo4JjWJZXVten3k2mZM/K14PpuIg3hl62uC
tmTRIS9NmsYtUDIl5rlL2lNR55+TjPZk59FhhncPMTEIm7cspUVdwxRIrulg5UmPPuCxNmnb2qHx
MwhJyneu+c+2zGts1jc8CfKNv+DuZKwBQ67u+gjUKyKyybwVvLCZ6xk9CASd+yrdFEZf7Hq9/qYD
8pyp/NeI1NEIjbOpT3KdeXq6dXFuJm3+Rj7m0DrOMrVbtv3+H/Y3P7SND3vUsB7Yp7JFqRlV4JPZ
94nOrWc0V9u1jqPSj2MNp1grL/ls/RO989j0waExqg/X4PSrRY0BAJ5r1jBob6wdW7ceAExFhwAu
uRT5a+02PACQBWcnvog4/jLziSGpvdapvdASe99nzTYTTPqcANuklbxPPZ9gVkic7a4JgjKsftGo
SQ0vqot+q/WuvjhVfPY6e+sI4xOwSE4MKfnEg3QYQ7XWpL5Anx/6gIBN+OL2VGp6mESrMtni+1k3
fbqLATt7JaZ/6lHLavrAVbXOg+DVMJe6BPdAzSZJasm0IAmQE3LmMkGtraPIOFHA9wQ+0ljZtbfO
FQ01HSshgN8bvsEzTZPoLZzzegVoISnnXeZxfyt1qPMcFswkPTZeNoCLz+9j014mSOiavQTZCqi8
XtP45YhnjlxUzhIs/jktuQqFVEimgaCbJqg00GFvA1XEXWuzIisbvH4Injmb7tMINqaLj0olT3GZ
nKeoOTi9s0x1Ya7YqDvO5F2iSL6AUKD/vNOf8qi/dAKaupSbUka7zrE5faiV7sXnWlBUNIQCLQQm
FkfS+NNyaqxFbH1xwujRVPgFq0nHq5ASdZn1SzuocxbE2Zo4Iaglz+TIb7jxGmsoBSCmnA6zo/1q
nVuDZmhvg+fwzzDgrxGeSvqYz6GsTjLmrmvMNIH0hPRxHz/V1vBqDvRPlNCNV9gAv8jNneEGnu2k
XVpCu2+pI7Vmzfya2tV7gXxdRvRgABh5jGWMRUZftwrFPjPsY+eV+kZnVYX4hjF+dBMskkn6Iyy6
QSxz2ISKnFYq8rPWdvgjUbVwFRCWkIVlbIDDcR2o3gc8ZEy0Eeq06SdUziGmf2EX21ONvmum/pAt
vajcJpLCfsG1Wm1q5gE4eFKG3eIL2Cw1BlbYvuDu71d4xvk9SO2s9RKdaupowiprUmWa9h7lNSvQ
NJ9Ug9mUV+yhgEW3In/HqmJG9ZZ34SVWnJt0Rg7IGul1lOOtGjl7lRZec9vs96KOSI1pOxa+vevW
j3NA5ZyLrAvYaSnO4ePa2ykRoRST48bKiGvXhBD9DiIIO0B7rCeawc1xreMjX9mTdai1NNw0cyLW
hJ6WwpnwPgZOTDVTxwwU6cnElrHBaQnBh3fNsmvsvB61LW37HMUOZ3IHLgGXsyQcAB1Y1t2gI9nS
uI41yM8PbR5u2wE5nFQLB0mb41fIz4hCZqF6wDSYtlzzQQyI43E5vFgDHmh+4rtVo9RhltgGgkar
qJsm5KNGnJMwp9EqEfJpNiPKjZa5FQOj4IYnmxNM/FdzR0xdEySyOrMP0F4egyQ05wYmAbDAgp9m
JEXml55WLFjC92RuWn7B4s2NkMRiSTG0Z8z51g5GIrShBxdrsI2HXvSvspzZ+XvqGMIefZaz/ZCB
pROnoMt3rt456OpcYQMLZiPCXUL8uHSv8VgsOfpB3cNe28p4APo0D796bHzNEciSfE5YT/hg9GF8
Glm4msoJYXGwrRoqOSssIa+gdljOB4cHUc78P8oQQmzv2L6TF0uYLyNkDCQ6fIOWnv8bE2AtOkQ4
Xiq0ulBDHvCGqluxU3ABrzgm1D1N1CXSh2A7erD6nNp0/aP2KLRxcniQY+2+eW77UpRO4pNFObVl
DtRgyt9IIRxnOWx1q3h29HqbZcFzak/PspgvYV/ee/JKEu4sZNsPMHPXyrJ8LaTvWh8Q2B3N3VQ2
qNKgIqvpuI9hE+zaovQLET1NcuGkpHgjE/dSk3LOPc5U8MX9YaxZjtjzKu55RA3+QU/VVpj6r4p2
76Bnax7mdNfZOk6bgbl+6u4h2x4LHVAG4jObS5b4UbXoJEt0eQw1h5y/x6iPUtuJD99LaSbrl4RJ
Z16wkN48bfipo7xg4mBdRelgKOX2CAUk/aFUlMsqY4eq048OwC+XZAYA45mhWeCPHfxiyeXEZN0h
yf4vZqchU5J/k2u6JUHwYQ4UF7pNwiLs/DVufQUv+gL+nGOZPNkBmdi4YLQZqmuawhrp3ds40dQF
sp4mQgPPPc8eSRnsBzogyjGuGcQbkvUvN7EhqIHgQ4hqGQj8p67GK980iglluiXfz/kl6fFH5RFq
R8YN0Jy8Hcru3pqic531d921SHhxMkeGWOURfT448h4rmR5lmeU7mVH9affTGa9uQaepeIKFsLWN
fg/M/1bM009VTO8cmflksBChwg8BLRY5sM5iWpl6pB0Vyw3nU0sbboLM8Du83vCpAw68q5d2AK9C
OonjueQ4TbmyP+owr6E25ydTT5+m3EwuRZzWq7JDKGpdaFgRSGYwkdep6+TGZozCssOdbxRMdjSP
HWfWCFZS3L0NGvESi/zLIolFlrjhuq/EHzZ3FAKr3ZfNwNhurHeWZZVPPbXMZP5IQquEDsauz1pm
f4K2z0bVe0+570MkQJRleG9hse7siqsQk8xVU6Ftdrr3lDQkkmKMJg9pNp6qeViS/hmeU+/Dixz2
GdsfJf6ZrAEONC9rM73jyELum2E6t3lZtDT9lznUTbkTRJTIoxW+HvgJcX8nNX9MtOEeFOIYSOvC
mP4zHMULhzpWNoJfnYGiN8OPC8iRP6iJSeQ0W99zSwEHFNYzDJBfkrqvdcERJKdIaqj1N+Al6Cgh
pR9u0PwrMiZjD+AgI6hNqTxMff8dOa61YZPqdpic1wOllLylI61X3bTRIHL1Yeew2CKLsS80D6FO
WKAxWmbog4lThMqHZK21CnaZrE5FVRxjDwiExbSU0y2cjWKSnzm3s00DpYYZf8IFhmtVVc0kMWyc
tL07fQY5tZ/8f7J6NNe41rb2cLdBYPxgt3lP+M1BwLxASLhIKHqaYQy7sWCrBYzvDwnjyIhXqJvY
3UcX7EDxos8pFW1w9XLlXGyLyzFWYC6Qz0HQscTSxBLXz2AwCKYZTH1C7dZxz0uM7iwy91OHEYAk
BKQfutJaBvrdLMSjMiXtFJPaBJy8ESzrm53SRzOIv3kKmTIIHLpQb3Rkvzmkfi+1904jUUmml4zx
Oydfhi/JPF0dRz4N3VJaoAV/TMaY/ZNvtFv7022HDZ/BNnWB7Ej3xhLwEBcGscFKD32YK+0JJ/Xj
WCHmjXglNsykKb2qY+3YtYw2PJfoasUAyW8NrFnIhGqbz/NzytuXefgeuoSgYGhPV+ZXFpAzyFhp
jQnJzLE52aZoH4Smpi1kbvIHXvCWaDBTCg8fR8vzENg2qQ8j29p01C6cGbawfZ3W216DFz/r85c7
OEfp3q2Io3MR2589eO+1y+uyk9AOOUgtC58CSyjQ+SC709IFXCFMDgHBRI5YjNwIOKO7CXaWKJu1
A6g/oCmwmzPCcKMDbCyKSBmTshfHVlbOcxvVI84vltseHw1nUCWYZOaY8w3TW40Ci4o2LMVhNcIK
8W+erEUJ9X4KywxWGt5DQ8kTUcL3Whc5Ruz6D32bQBuZ/jLFzBaHx5yHYRWZTHSbjui+AcrE5P0m
OJqstJALaZDZHyl11CuwpfsIXigVZ3xoFoYoXnOKOuLQ8g3sTHyMasUhBosB7pA1lmBr09apeWhx
+Wai+bWT6FfIbOHTP9Uhfd/8WV/WnZ8wX6ljCtWapbKhHzaTzuKbmk/6jJ12UMGvkXGQ1bKFkuYG
W3fEEQB2lkSdhuPAjReBWJIWiYalT6iR+IlxlEn249aeMblpQJdGOgrRrxeY0sKvUT59zngGi4VS
ZYz32aMSabSekwmoiRHwFiZQ7OCTwUwtdrE0b1Edb9Rg3ItO/eBVPkCIxSumis+mEdPy+P1LahST
iOYXKvnm1NsVPcWikasXO9Wkr2M5H7yqfQvN8a/reLNTy3sC5H/Nh4aaozjCylLPK6v/H47IEa+p
ymc6Ibg/tr6FwjrGqK0kFCDBuKWPWvmvoZOZfyP3ZIqJYo6ygtY9qPU7Isao0ezDm2BQPwW7/SpG
yb/n+XiKM6eA40UzDziFH1Dcz+Qb/4G/+e6GJqDhztxXwoYl7dHUkqizN5S7KCl8LuNcQ1vrUggH
yoTXqnNlBfVjFIkzGKxrHtXQPMN6zy61NuOa4Rl/N/Ghp7bFvTvF8QLI/4kNLdiUrrl3sD+jZwie
eLf59bh2TiOGRbtD5S9GLuy0gtUtbZr45JZc0psTnrvBODLG4YAu+B0C+sNh+qtdNtgLbsQ7Muo0
9m5AT/XU1RQ0prl1SuXI6u949wQEAsln1qCRdFIDWOmi2UW1NS3snKauv7pO9TilE2NwisJh1PFo
zOhxlC3JH016d3DpftvLA+gO5uK4ynZLdmlmtO3nAfKgh5VRlhAG45SJiAEfDUCWkbcUWulvU21+
uj2WqKyyrq6mfSit0hlqqtZPETEe4qT8giEfo2akmDkJo4bDXRvTVyeaHirl7k0O1TNpXlJ+wVMS
Vs+xNW8t0X3F0viaKINAPbaY58ufZIzumH/u9FW8qaI/grmgCToSKzcFHpnQtTvNm5ZwWcpfGwmc
PbO19fJ4XSmO+VlPJKju43tnGcQUC+Ah1qYR1bEYp60ToDoY/cSUnHii51jXeii/2j4CtRZyN5oH
NDzQVF0yv7qjcQj0EQNLbLzP0NlyM9hEubdN4/k1CdK7E9FtVXy7GoZjyznOaXKdGGMODh08HbzW
0X4KwT1CwqJ9z2FzpH8xm7H/etuGNzRQ7afoeBENaug0DpOIgxhl6JJSbJEIzcnkIC1iSQpbBPsf
MXwRz+LI2e61hswouFwCKAc2DzowS5rtu3OZT9dkMpiiqrc5Ziyes/0gsFdlvlNmQzl59+m6ycmb
07uipipwrIMVi01Lb3qWFseOGgIOGvuMko66Mt5SVNiGYiLBNJgq2uYvnv9SGNooaY8eY12V0F1G
1e+0CNJpRj8a2tlWubpfFlzbDNe+dzoeAYP6y0mLrsEcvkVlt8tZoqucfuCGcKsyD0nPIV/AB3BN
4VflP738KkGWlmF6HlL8X02V8AbypG7K0jl7juEnnf4zTaPvcHZzHe63lV7T/RnQecMNtsn+da7c
lVHKOGsZ8b9y03holbxnmLJK9Il4fvQYnAQVPb48oMQablXT+bbb78p23DSlTV53wkwqV9VgvEzl
uFZ5n621jtzGUjduti+Usb3F8XTVY++lDONzgMWb5ffiUcWN5AupRoMfkvzH0XksR25sQfSLEAFT
VShs2zvapp0NgqRIeFfw+Pp3+i20kEaaobqBMnkzT550Um+psLmGcQD04EbeYE2mNi2nw6DuKB2V
vfPQm3k6pAVVg960H0wMp9aVO2dg/EWPxL3lMq2xqdWe4uW7oEjOxYgChglzponNOkyab9bY+yVA
nmgnPgffn//SfPqVsZ+D97LAIKU0YDcJRvsCDlIE7/quY4Zw9AgikpXIg7MfgAhopuoJGTnYZcNw
Z0n9b6kLsyb786wL0scuvsMwr57mCr99RIUoh0nBvslIxfKgahgI4X4EOnNplw8eh68e2gBtDTtu
VvjDZ0KPgCPp30kFXFg73TF02E1FulUpnjHo5ndUcCUby4BXqBHS/Lh/4Mqw6u36FGDqkwyPelWc
U0LpOiyO8JPPXkXnG6gptwd94UGxpRaDQE5Jw0oq6w0kemzBhDsS2OSrJo4+gCuzrdrKRSy3+DcF
E3mRwSrCl41KbUOZQGwI6Z2YobYHlGx0TkOqBeReRiD75bYKL6iXK1fBnxQzh5fZ0ziqpleXs45x
sFIuxYkLwMNNL0t9YmZT4JMRanecKU6tBZGI4Vfn4f9KG/DZ1EnZm3RCxsta/gsOYt1G5DWoTBj8
GJhCm9Jhx7h32cT1yaC3NB7VUTmmTIudnBCHPJtbVLm0Q4JE3D3xAg7JpXadc7SMfMLUNU/lUXHr
mKzl4ppbQ7p4dWb1Gir3nLfYBZaAOepSmQ22AeZY3rAfMspkcRQwyJQNbXCqGg5eZ/6I5YIvLPEk
NDa7obuD53YZmuG+kBAgemohFnOLUzDfSpT7YDr/Gi8Mg8JmOTLIOExgv9ELd0gm1El45yFdyq1W
ATMmt/iFd7HuFcPFdH6z8XN0VhxtBA6ZxAC/x2/EZHXth2D7k2UH3u9uCdtHn6ZfXyxfDKUOjq7e
4Hz3pIrN0R3Tl053v+Cs8HzbISXlOFl5nNjBsS2qM81S287uv/OJIzjmuGu2ABievL8xjj8DnOaq
kHvOd1TPZ6bY2HPAzkEXejicWg+4ZKVejM1EqB8+HAXtQrTua7RMF89LICP5x1uTWOf3ZtXSQIFT
0LlrS6P5MW5+Mo8mwKSxHmzdY7WPqs8w836iNr7NbG89hrX/jOITrlun3RPC48KRwXH1lkfPLp9B
t31XFf9bDZLKVg3YZ7hCXAO/eurarNiNpXoegCEwIyijh4iOH89jOfYTCGwkKIRIyNZR/MS8tPye
Tf5rBfz8aUAMHkwvkcHbGLFK202p4n3WzlsmMKC0sqtEPLFyrK8T7sOxIITw195uQyIwH5Jxq4rn
s100167lNMgd+ElAIOtAR7uuBS08I8OVzYcmHXbkGU6tau7xOV9LgR0l5mqKj4VRwbKlOAvdpN7X
MCQ4G2OzLIqSgU++yQABTpzC172BiRt7a58xVDo0pzZmlSOddpji6uRXy3MtnI/UGe4E/9IUMMZt
xGfDd1mpgMFq+JRmxUNMpGYZx3/LRP1SL0sunmIWmASCJ+6qn2MudnaHv3A2mA56pvOpK672LRIo
2/feqG3ekhunKhHnBYEvL+Pg654T18PWiBocR+Kewe6bG1WPnpYfVMNBRKNbfUIFxDKdhdMeSvRP
PgYn0ACPThQTuGsulpu/LinHvNB6rnDN+jODhak4IToflBwfh3J4DqU5QBc9ebTO1BErB56bqaMq
w4qK4zyOxxTBKuhd9gn6B0f3KkWJ2aNHTOhOfS2oRolPVoxvwjbPLfSOsrC+aIb6rBEdbLoEFLBI
xtbhbf9n2iizTw4t13rIH50xumYjvJFeFI9dWW7irFo3uA7Tyv7tAuizsvUgb2E5xUoJr5GtwUE1
w6msaMCbqQpG08JD0kHC9bNPgj0ENIeOtwkjAYy0Kh33hgenWNQlcvy7OJwfPUW2Svp/UR789Iw6
GLfLJzUwL6KaQWA8yQSnLTKBgU1vHADGCmI06KN7e4wuDAFvzdf/WfX05GB6pWzkvPT8BMsYbSqc
ck003aobt3FGMIH6RBzcMUzYOrzk/JkiCpntTU8grfcN0fhSI4wM4X7JpqsIGSAMbX0cO/+uL8Ud
6MavlPlbwD278pKz5bWXrA6sW8kNlpLxoqL44A8gUHW9DzPrxbN5ZCL6bxPSXwBLViNa4ypjk4q4
xmDap1soTalMr7ayswChLfMAIz58wfcs904ECSm7IcGcZlG0NcbHCdtA2CQAYtmcsVfpEzHEBMWi
eFt8JupBQIcKVn6LJQjLwdYPM8QbaFSN6B0GGlQcDNbyzvj0PFdIUenIFGy61KO3m/P5fbLFu57S
R1SdTZyMl9mMW7sE00WTIn1tOIVBhvlzws2dCx/GWritmlY+0GgZXQLMb8Sb7G66QoK/KADkua1y
CWJzQAraVIVIHiCC1TdsIxT5VCafoAuqzaxn84DHIqLpCeOC5+KHVHjfzz7cgrWNbftxgfVxQaK4
hb2m9BNvrf5xK4zkC+v2L+14LqNkl5xLrga9icZ0/tSK/JfbaxaP2r9FcQuvha6xdN52ESzwsibC
74NeuZSZlifgY+phtH37PRJxSJG8cTUBuBm8QISBqgY4gpuKtyCSDtGEYb6qkuk9FeVKImsTpcHe
O8ML5GS/cHsKyLBxP289pB9jraHtrZtseiN3sWvwjcaE6+2ue9DJk0Nfd6/sBxv76OLVRzsg9jh+
5BWjh/4G/cXwI24NSZDB+WdTCOdnbFZBwjwG3zcYCnagcDUCsbw5sbm6YRkL2k8uNFiyxYFYMfN+
d7c0vLAdCgQGjKJQ4IiLVTDYq75A5gu8DU2GDyV94sqmZLAu3qwoPROpO4m8OA4hCGXe4d4aOXfJ
c6qmf8UIPKoVjwNvWOS/1jo6JQ1ju5H1EsIsNYG7uftrs2VbgoZgfsYsgjZEVKkupLp6+GYNP0iO
sS37ZN7+k/gW8uANfuXOhvLiS+8VS9amDbrfxZkvtSieopo83pJs6dO60kK3uYllJP4Psu9R/qO7
Zvyr7eTQOh0gkWntmDvsK2u5UChRUY1eBZwmGZSvMIedZwqVMWmudDjS5wNJulZrnV6hl6D00TBa
V1svIVgngwtezDUDJ6xmU3bnWsWrbFp5Cgc2FMv20zMx7l2azh8ZQNvXIaecta7tm8GF6CCxBRRk
AsPdPN+51XInvOacJmAFRkytPI9eeq0V9mAvfxfYAc5pm6U0iMbFHb6ofh/Gts3TE3HVY1yBmWxq
nzROO4T2/HtM8t8AEBEInokBtMuBnwD2apxoWYNhYV3Tph++l6GIGc8P57FMjosS89lkbr/Fs/nA
NZ639faRqNhLAeuaFxM345eu2i+3HX7cyb8aA3o27pl1zBERNiyyahS/yJwEugaQCY5No5zilutU
hJ19v8tfmihv9u4AjSqmgOKWidPhcGWEcvQlJHCjO5yXWqvhPrCC+AU3iPVPj6M62X3x1ngy+9AW
jhK23uoc51QqLaULSNVVABBZ9D07bTZFXKtT11U/1Fk9u1aN10TL/Jgmk3plpv0Lk/u/3M4DAJ4p
lMsgpAmZlrO2IvxPUqo8oQSPZ8Mx/FgXZQk5nXwQwx/1zxqHDEk1ggO+3OjCbJMpZnjy/vU8gZ6u
5YSsGQKxx8fwXSU0v8MVOLNv1msIen8QxdU79wh+97zSl14vP3ky/SUVeWVdv5YexVQsD9jTJs6z
vIp7C+veoZh663NpYnlQSdNSpZV1d7ppxycTB5Qi926yrgyafeqyNVbVjLcsCn6g5xESS3zuIhwq
ZuRsKgZyBYawEiSDlC3NY6nb7sEDyrwuKq53cQX2px6m5I5el2QfKdhBIjs11YLm0NwAY6p05q9C
l7927ciHrDfmkgbj0+gJD/tBVvxpb2S1mhzDwNDDud8MzOS8iLCEcrBzLilPvpRYUJYmusUs8OFU
jYM7Y6RPEsIx8lRVnRVfG9sh07JqYcXwK5A2gJjaHf1fPaOygFmpkzY77NwuqXCnfWXOorbULwL+
bwxicRAUMbHNSDwsjdDEsoOjEzr1toSg+Zx2bn/0A8rbEHmvSSromohAKfBrvJFN/Nou42cfEMbp
Qtd5lDYRQQEKhOPo0G/ToO3Jn4n+bNICsIfTFvNdBJR4F8/xmTA1jhTYEmDd++VO16LbYJP98i2Z
38++DRQ3ttNXHciEx6tLqaFz35sbP7xfzPxhltzA12O5BFOANylcqIMkhsQBMlzunBYXWW5zdZ89
DKpTwANUx0C7ZXj22sKFnJ+T5+29Fxi+jDkbAdWtoGRbRUv71ZUpR44ZZWH2Q+9FL6TBIG4uCIzB
c9zdhj0BfE6bjqijszDZEROXOsea/TW+o9uSSVyiQf4xLtYUiuwBEIBJ3ccEtjampKJWja1DYAN4
vnHGq42fhK5L3Xf/hT5uGMhB5S0CbQj1u81LxNHwUFpxvaXW8RuwekDZSQPtJ+P82/uNv43dIlmR
dZ4R67g0ykhzMUpib9/VXnFXzzreaaeV+OGqfxHcWdj1moqlZWBJjguO6IEZHlSDSLjINtnaWR5d
A0iLW2eiETOxcMtq2gpWfLWbTMlgZezuU3XlQ1Ai4JUuuXggJf3Bd0cPKqZQZyd3in3m4IoLfZcM
fqOx5iQpPPOGKUQyAVQdMvmvE5F3SNul+SiWsserbD59JXawOc5DkTP/yngzneAyjM2n5SH35xEz
wcoifZzBgjpqhx7I1saJMkAbXCGuPVhlykgrqP78BWr4CLRsxfjZuVd1/9JhLzrkdXrEv8X1iDA6
UDH4Ijrqn8cFRzFC1C+ew4+6MR+epV+4ql4ZGLirCm0Hczw4qGGmP9zOFMBOEk+jdwMB95H5gbhZ
IPMlEPj6G9PAzMsmdzmTtuVEa+gAehCqX7MTgEyQJixvJ/j9wBZx4+3pZbQ1mV0TEz4Zcn0aRE5h
4u34jKN8VRUmuQic2CuugvLbDT1IOnMLM2Ch4wdKlrvFRsUg1ekYP0zvfEp3tYeVdHDx2QeFIDRU
FThBRRv8pyyqd0PntilqNPllls0p6BbcKlmanJQz/2PZCFd2w08Htc76aNmTCbSXa2+KCXfV1Zry
oyuTkLcGBMha82wDH5g/uQAy/C3nz86q1DaakVUSZKhTFHP/cD1uvcWtqTBHpQ7QW9ZigrYxJzTW
2lBst0upn9A07V1EzQZPpGB2abxj5XvF1prYeFCpFG4wh1N2RY9RjJWAAiOyKFq/Dcm4HDwhjpzB
eEq6+R6rRU1WGVpl3S5M8Cow5m3/iPvpknA83+N47w9div9Tq8jwVAhrFxac5mi+4CyajgUQbU5K
gZ04O9YMeaFofdx1baCBDCyROJZVWF2yaHD31dT71GDkWAvqegbtjSnnmCeEd1Pbxeln8Qv+5DNi
G2P11hPsJyMqgwNK20RnmWI8FsCAwn7lVztfEkIzVUGoBGfFbghkePKXatlGdsqI2LHPvg6o8Aym
iKxOjHUAN7tz042/5Xjzk0fZj5MzMWONGraOKbyd1O28h+PMV05HOEx+D5sr6QyejaRvny1J8NBF
2Mn96VGRV4HgUzKA6wswYZktxH2uPflby6I54n3t1iRWCGplS7Hh2koeYhoFnqUgPy71nDw74fJf
3afECnGLvozDEj8pu2FjMrerVtyHNqsFLmEIkMm+4abFqZ9URWPZnNMDOrb8RGGs8cfhQ0y0+lZN
SUdH1Ms/T3Q/jpvG+7QN4dVQ5rKiSRmuJ+w1LjeOZvia5mcvgLaSl/xtmuBkou3KbGedodi52Rif
spZ2VtUUYldD+1qltLxsiVQkr6puQTOmklCdE7zFsUd5FdAHl2vczRg05+HeykDkwxunFoOVhGaz
nV3Awk3YLbg8pu9tX8EyrwYifSXeTkKjn0Nj0wFu+fJ1cDVT6MBGEebSt9J+nXBCA3PVAw1cwuaL
mjduhk1H5EFF+P4hlG9V41UbgJzUqw1Vf3LG4FPV4fDl1WDbtav+k4ySKf+QVzvSHzP4phUnuFfs
yRKIGcRNb8rYUjCQ31ECi4RGl9Bq6slWM9X2DqTbrIcuan6dG/W5kDo98mc99VHyRCskkxvB1M8l
Rn/lGtruVB4faKT71ho5bRiAY6SeA4gwj3lRyA1Hg5P/JUU0HUUZXiWSLbAihgYC8DydWPN4peUT
+C3wpmMRTuS5NSCFGn44Dl/3fmi7j9J2oIgNAH1K0BU8JN8qGZkycYHFySdgzNOhscHG/aaXCapq
0ox4KzzMqROTfKreDNQI97aepdHrHOgTktqIJSytD6agca0KWBj8St1PbPBFSUZlnogxVKaJWY2x
UGCzYdSd97s5i56ywP8JKSbFh7BAL85CVtLGIZ+l9K4SZXNASa+2XNRBlwpq1bohfJbaCRFCaEKc
jF+yo41U7bjz+NE57SO1qhJFT+jjtNBglBUkshpSgRvjE8TLvRq78cRZsNKhtS3lBOzRa43/qZMF
qbbIoguIYN5ZwHNvlTQd3Uf6dRkbsZonA1a2LHk1o9J8ZCPkcsbe06nmm/t0cSgtDFnZ+MKICX1X
ccK0+6q6VhLWCUWUOJqm6AyYT7AmlQzmTYit0gvPUFZPkqn7+4I1G4hDy/VH/kfcjYryzr5nwaDc
Q5BVy7FEtuyrnKZQOukQnoMXO+TKmAO8P8KXhWwQ04QJZLY8xSL5tukGf5oWMseu6a8YtqEd9TZq
mFe8ZEPN2cMdYfmMoc2QI07+ed4Y7hAkGDjdYrpZnQfkMQGqZCrO33yEOOq5xs3sjHdcAL+dkAF6
wq4HVOemEQwTKZx6Ck9FmVeko9RDmmc/wuNo408Nol4aMzhqI+Pi6o5RBaq65nZts3VZUMrWbir9
Hxgh/4x2cFTOz8h+5iC8fNpQ2gBXlmXuvhnb7yaPP4t+jp7isqP1xunvirT7SaX7Uibxn21Kan+g
vYXEd9ZB15P0Sf5zOnXtcvvJLioKjIbinoP3zXHOF8Zg6qHA3HJE6+URs9WOQTkDoaIJKD6u5UlF
6oeNJ9oTF8cix2FsEwZwI9p8eutR0oN4eXR95w7wPsHpER5GJd/qwf8ofbA3cw5IefTvlD/ipsb2
vOpm3NnG92kUsEJYbmFefmUxAd6YQUViGvXrDmI88pegmWqiFJuNBJTBrcpJpu6TFeXDvpxLA4PM
JmgvC4qE7OR2u2XqguJi6kPodKC/86kqT5AY1NGCun+Yl5qyXWvJSK6G2LmJSmb7GZ95iky17qwS
VIfrEnJ2JrQZh3CDqIPp5FTTZ1Wpf2gWf4lLfeMNz+K6sfUwcLKV3Q3mmmJ2YFtzt/+3StNGurck
zg6ZM2GJUlWSTCZ/ZA/9R1YQ3STiNc7Bk571faOI5BqBkQ1/x39B1Z7+D8RNnOpZUdOGWweIwJC0
XxhR4vVkOvoXzfBUZf5/fkn9h+tFJMTmpnm0bMM81EVZyWt5tW7VnomRWMQppjvi0Hae+Za5yLgy
PtBadIhh9a8HWjcw3qf4wl27X8+Vu+zKaZquEa4cxuwiWWM2R9nQ1pPQgb3rp7aiHIr3oMqbL2xI
1WuylHi58bug2NAU6kYDHFIdNMcEG2+zgmycvNlZr+EbW+JEUNn5CjK4OVJXbO3an1+HEVPTyqEn
cROpdnoOyYWsrILJBHdV5ps2OC0hFMvTdOPougowqlJWf5hyasiQa70rBg53K8lgbW4MwI0FkJlM
BtYSGG9MA0MWl8QqsBjGcyMfUbefSG9NOM7Jbgcx7uyS+djKVLb7u+D3uk/HluQPnFymco0HDVAM
IuNzqEMLqDjdQ4FnWfBHEPZ+5qjdy17KL8upJ97m9tF05GBQM1tmPurWpcYq12q8IUFaJawqfbmw
T8kW4ZgHjV8HL1T68zXjMkokE4dsjIWfCrtyuDZmISPYlBg0TcT3ITJ3eIpoGGLimN/Fhso+e47s
K95QijIiC3bNXBEmnVLrWfVUOadOUVPexMQyX+KOrWRodsyPmWf0PgE26gTWjPpfWvoXtp6rIBR5
3HdEB/PfSkD9wRQ2ezQMa1sNAwtLg50lYB7RYj3DPhg8zEF2KL32LGz/rSs7YIEtflxXLHqf2hAI
YDbyySVgE1oJD4f7N7dlU2Wb8cZhL2737kJhjzBygvYjm2NLbQGvKZWqqbj0Xh/uUdqdPXa3e674
xXPC7X0zFkAoi3B+nXzdYAKko4W3d+OFmTqMyi1Orr4tN0SwiSpVSLkSBOxKB+o/X1HyMlQ3kdzB
7NMEWOwzPZ590hDUC2Aia/w0YnwNtlO64pdSUHWBjU0jCoVEsJmdO9na4b5uhHhBH+X9FGK3eDgH
KzKqJ7JJy1OS9J+Wm7yXFlkLTboEnZ5FAfXHeqRQd9oVAlkhR/paFUD1Gbq6sJzdnqbYiHCIK9nt
xiZeNlHbuLQlkRoiHJOCb4/+LEWjhedb/oXXn76CGK6jnwYfGomZIQv9K8gj+q6FEkwskT+h8pb3
NGR+xLeIi22O+kvODARRpPxvqvVzKLxrX6c2MlORk1xPrbOMImQOt7NwbgcJnh+/Ps9u9zU6UuEj
Ao7OB9tDFI6/84bgvYm6n7jJ6k0bTvSgMlN77FVTXTwd3AgTojzHnmoPdmaDMZUYUjLL6RiIeMCz
LMbfw5L1+75phETtlPZ57Oxip92CwmBZzrvampuXljzmtkWlWJcl18i6B7+bYulLvBkgUtCRpa+x
aFh9QS3TNBZnkXdHCkhMiv8o8S6u64NuiIVwn+qhd0DJVEiFKuMATEKz/wwd0z3JUlW3Co5g23jQ
MMqoGpibR/nBrpT/ISxJmsY19kOVW+0J3215mLK2O5agiYj3jXpdcKTFzYBvrU9k8GDiQkN5rPxr
mlr9i2+L4hjShLpnOhJtvUZpOkTz+JUDZL9nN+aogmvexqnQ9d3H7MGmy3BNwhIJKfedWjwKoq32
YeUw1SWyc+ib5LbxNBghkLK3HfVlocqpDV7Mb9nG1s4o4CVzhERpuXzc0+2kSq5bP6ZmuklZPGlc
govLXIsJ+w3JTJfG401poo+uAUmUSRJf/AjiiDoCNqIkGJUXC/HEpHopg0hvk3l5G1T1mOZWDXlH
hoAIWnoHmY+R9HCRAoZy3jJHlJtypOKq7pACCwKss4+ndM6bjba6EHcnVHnAmM+zll/DiJmLsjwy
DIQMIQYNT8Okj3PQ/9iJbtedpx9MzUVk1PUGanD2ZjoreAp9IkBRN2IA1W3LggZ+tUO03lu2c+OM
YiDhyWdWarfNdz5g6wHjjpTkpNkuYu+AwkQQj6BTv8vHxNp2uo13BffmG28oAcESNpd2caurGuR8
39E+IPHVcOEnpmrBapk84VFX6db3mY6Ca041BqfDSHv/6EThTKHofSEEgVf7j2St+WGPBE6o8fjs
ooHuGjLYjnzRY4LfKyQ3Zm0HoDcdcN15QdyxgvwFO2jMpLQlL0QnLSFOOKR1/7rQK7b3iCIdwnB6
EdHiAY5eyqvrthmsGEqC9pWx/p8o8Q7sJONW1XV05romQZZY4Z3tYilLgkxusn54aEj8rWtGAye8
KNkhnIaFDWSgADEhJxsiN6+czq7eWmFIzVl+z7ePW0BZfGM0x6DrYOh8yFUYbgsbjLBfgp+3UmRY
2XFCiCqLDIzk7Q1cxZzOYryfuEBYndA429oR9pM1MsWmSyI56HQEIMdu4f1SMdO/dZ33V2rN09on
/Xmy0pvegUitg3bYtJnvrhs+0Z1nhVQEFwU1dZAhEITirti7kV8/EEUiE9xhhOVwnRKYamKirl58
rOkz2NglGyC/63sSxzmzDNWfBfhWAlr1HfaNcGXp2D65KoPZJR1/Fzrsuq3d0Y+bokcFgf8yieEi
tNf/FpYfPxSz0q9tW0DLtFoHrkpOPy3OwBjbFswcMtaUECdTFG8jJDzNB0u8oR5YCwlZqT1SbQxb
Ut1Tfad2uaFLw+KGexfXrQPFpfPOwhAAS7IAaEeYPw3CI51OXQ8OuGg91MkLFt0rKTqmnqAJqNzI
E74qy6bJ0OjlEtVuuxLS/CZT/ecGdXShk/5upj7gimtyXnPQzbc+SHGAHP0hytr7MCJ4LJjNbu1W
YHWas4QB1qK3rghmukVtgr4ORqocfW7D+L855BMMfIc54GYBxPxE0591E62dAsaT3Z1imXI16N3T
1IWvjCUgjGSpj9mHxkM+lyf87N+uQG1IOzs7JlH2XGeueucygbv/Rq8xIqqPXTE4q5YBLMfFYGe1
QK1D6qlYD/xwuxj9DZOfWm5PbCdGKe8oQvFe+G27J3JFis5HateEeiv/lmgzZfsZCM+i3Nzyzlns
/8HlSneszBdKin+ywncOwdIDmgTf81fL8JfHlDupuKPhIN47I/3wyuRfTYh4zuXGJr619Ps8TscD
n0u995AfKZqT5YGHdUT/YYYLzkqv/SBgRtqylOIKmjceRQybQsGYaGfg2wJKt/SaHfyiem+NYbeZ
6jl885Ke6qwBJ/hoa4tcd2s/p0aQYWAfw4DcFuVjEwyPeRnyErA8E7AoD40EwWI5+VfXpf8gYOak
8FhcGM60m6qU1DrR0fM61BK3wNBUp2Q24txERtIaBw8rV+DzwX/8+rGU+zpBRaXXx5ymuek3BQL5
7W7UbZoWd8xA/fBFkg/cVxGvZXoD1fZTrK+pt1Sczr2vGkfA0c2IA5gcAu5oF5wHbbF3VJGfLZ3Y
ALZAxEczcbBSv9PzStpmyknszKVzlvRzbeZQ++dqjJniRQ094QH22bQeB8guxVZ1vGy2Qq3mWAqd
u1YXhRxP6Ns/lFH37KlwwKmZf6qZhMM41PWGwNZzFIRio0uurXOev+W6BQDt19+TqL4MiDauX8mj
lAbQQo7CKm80m/QH4kS/1jGI22GiX0tm4ncMkj/Xgg7IZO8haUL4XIDcn60GPXQxRONAdkX7DKg0
OHjofMNiaMah/YTChOmDc+ALgKtPMfZ6n+B3ZdgHlSRFcWEiwJgiQahDaxBmJyArHj18zSsqetH5
A8T+3g/Ombr54JleH6oQW5+91BgA8y68r0xKJiuG+WI3TbRr2wScNJQGq+QaU3hPbuwiuboJltnW
e8/w/LsCZy/AIWwVBen4iR44sr1fqP64IdFDxkID/TY+KMbW7EFR3NfT+E2OCsAIiGkKHJlSlVX3
0/SSj5Q5Dubn4Vhk+Va6watfNuIUSsGfNSBbdgKnvaJSUIQ3Q9gdsro4GHEz4reBvwkXvs1yyt9i
dMdPPUc1s1kM/T7xuvXSB49R5wZcpnL3J1u854BqqBdOF/qdMiB/JwZE+Zluoi3OlZY1k+ru0Q/v
Ul20G3As1EZE4o25EPlDtw42XAvwZbR58LIo7z0i5LESEc3lzoiZJmuy4px03FKboOGJYwZzsT3s
l6nNiul6fXkR2fhAUQUHBnQlxQqNv1LjVoR1stTdbxl0zVEzMNkFmQGSp2xu1631DzvFDRMMCwIt
EqdNBmct5HkmHElMObQp9u2xCg1yuSQ6wvaTwu1S8rWn2dty2/Hes5EqQjuhstftX6EtvevUA/0R
8Htyw152SxBOF9XdKLoQD3ZZOXcrej2+B7d8jGUGmKjiSNAINR4KSxOna3B5uwtoXsommsQ/+RK5
FMt+uluq8JsuaSaUHAy4a2CAqyZG3BZH5XXTcN7n4svHUI3FC6dWJIyErF02mROtLsmp7ZN3iLj/
VRaMHMcWz9QC2c+cOwjqU6lAdwDUGgdrste183Mg1H8FJyp6TNjb5tC99TM3w2c9IetGfYIKm9I8
RY2Xy+OuCFAbBRsxIz9C+AMzTGqhbmWFtWVFZnovO/uqFYmXybLqhn3ajJtSc4rAL5I/NgLeZLQM
HohIA6TIfswMOjbojO04Du+mig9eJJ+5yND1PefeecoIwg1dmW18IigPKm9+5YzhxXcrtbasgEG/
99NWHOmFTVVHyyBDZvrV7iIXPrgknpNzn88D3yc2WEfrrARGs5SXkPwFjr7icb71DpVWPeLaqgcG
cyhcja/PeWWORuXJDjliVw6ttWU0WOygLk+ruAMa595qSnUen9ykBH+YNBC5MkQFzBfvc19+A1jZ
Fr4fPkq//memBYNThDZz0n5KRWSCCD0HmC2aKS2PogYEsDT9cqiDCIBYMJXmkUs+s8wuLaiisMfv
MYjbO4dCcczIwnwZgZLOil7+Wwxabx5BNeYmhLUnSP8GLEWwbUBK5XnVbTR1PbxmZXtIydfs6ALl
XFBUwZkL+nAQxpijA6mLtjosw2XpfNiccChQLP/6pIrh1OBzLOzYeZvEHH4kjKXWc0EQpPNMfhjd
1rvnik5hYkEFRR3j5iuixILL51vMTFv7KU1djKN2H316jPWcqHnx/Bub3NAiGBuwsZM1G8BuXLIm
pNwD+BEqtE2bbpHu5aaJ3fvY6z+8tLzm6FxrF0v3eWwiMnDppA8TaaBtlsDBS0Tqnzt+ts3kBg49
wRLSMKsOYItfC21iw8ixPARuUZ1rzRS6jNnrsj787HsaabzExvmdUZ5e5FTR8D042tB9aDN8LMij
r2j6EQ8DJScQbYxzcNPuq1oyeUpwghH0kP/j6LyWY0W2IPpFRFAU9rW9U7e8OS+ELIX3FPD1s5jX
iZl7JXVT1M6dufJqt22BPGOWL+zRzoJ9Jte5LnmSsT9eU8EFWnWBOuTKLrH7kD8WFrvIzg7kLh5b
gl6JvMki1udoav39COeU/hfvkwcY1mOIetmRCxpCebM8dUCB/5Sj/4hJ+9Gzop/GILhXz1aBHAv4
x5xpflsG/6wjBmHl4dfYUzuj0lrcNLS0o+mNjwzQ38yr40ZOCZ59R24paDGOAvPUVs3dwQzUNVYc
O2jTycVw09+Zr8zOtEqg40XenzDm4MlLW3LsSE54ofGmapjlCl7pW+9a8qaMmP4w5rguSrpNZGfB
LWH9zfkg0sd2cckhN2KREeTSIy7ttTV09DNFoJ8GKB53NCPyUlVgc+uGbTyZDioTkhfhmA92ZN+n
WPy3sEecVanD42iBzPWhbAFZYR8audI4sBGk6dlvL1ZtP8+Jfgt9DqpWz/ERhx22Q8jdvHHHfRXY
fGdCyQ2q5taRd9V2DIonSuzpE8FAvOxdUbYs3k96uSZXmffll6HHmlydqO5bisaI2vYRnn2T9W1V
d5T6YhkJQvFsd+HZTcdTWbH+7zK6DBDGslUbYuTQEfl/QZdU4Pm0Dca+dzJ8v1tbur5hxhJoE9Oe
deZFI2BRx0jsu9XdkwxSe6uBJawLJ34fzObJTcvp4tUB9Biv/bFKg5zEYlhF50z2xYwk11XdXzmw
YZpMCzQBq2PEWVDUJf7tdTcFFPmEarxpV+/bMZ4uZTQ9JJP8wCCI+hniMfBcYIFp0fPoJgDHI4jj
yLYdK3vn0XHLl8QzH1WJoZrDDgZk7z3xjcFe4VXVjVmYEYOLGvoubhAwsSahTc0/A2ywEa3PNa7x
/kFNvRiI6+u0mrbjUDOgVpVeh0YpD72cjia52VXsdGiKWIXPaUUoeByxYuJAWhaGLPQjk8Gxke81
S05+zfJNQDVZ8CPxeqoN75A2HM8FlIEVczwNPqjUK3ZuiwJoH8fUfkm7BmpdzpWrseAFxcCUNkGG
2uouZoas+ighGSDWWswNcfsA3huZgDBZwBeStcVMQJqc/D5bDEFeIr9tR2CZGRpgEqbz3jfFtyCv
vc5sjhlfRvuqrx/Zaby7csY7PWfmOnGKM6B7ckF62nQZVsO58CwI7xiLQuLg0h1T2nXQhtzAuBvt
9qvMgiu7ERy1ork0s8ZdmI630u/yq1vSJkobCJs01tY0R/7TYf5RhuJWCdAycvY5hNP8ZIRAREl8
WFtW/AhXHflOAjBQz+ee75Hv/45Wc43SmH8SgXsaFPjSQY77PLILUiT1weFqQjsH9RxO8y299Dlh
3UMZvPgdOom2Kb7YrJJ6nB1egz24sbBh1pBm9FqZNm48g0Km3GpYOcz6FUzZHd3YH61PPqoe2R4u
1qhhitxD41YvM3QiREBuArmiYNmmacSlStFVXb3tJ/9AxQa8XYsjsY2DLYnL+0ZhXocWf6qUeJ5r
o75DmoYiSP2Z4BvJg3n2PfNf0ZNxzCN9i4kzOO4EShhzG1FJOKvQc7ABeWw48FmMTZ8xHsZwQ0O3
3CtBrQ+GB0HvAfe0ytS3ylAfsW5eGzeCCBnjCUjG/q/K+jfXE09+ND8DQXsl6Xwhb5BvgMo9GTOm
2MFHS5zLyTnkwmdzEcbyaDj9tYndfWOpz6AveA69ujtK1dFZJaznaPFfYexEG2riP0RKyjsM6Noe
t/Jfk/ORhy1nr+D6ERcNOyKIYfZ3qm2/qyZ+45z91BYX9bnMkaZhr6e0yNiovodYAV3nqCd8wgPU
J/w/C9yA5LsoUx7MN6alcJPUWU8HyUD/eOaV1ySODDwv1Ggq9sjHCPn5VJNv2hD/org6ZaPhNd2E
CVtckcvuGrv/NKf4CQcsLRS9t01dd97mTSS2AWmgNUbcre97Rz+x4/vSNt2ThPu0J48Drz9g61jg
BqYnMw327ApaDOc9Q4w1vQEw/hM9jCJRHqc2MvYz7PcDcSN3LWaFioQUaQ/LGQ879BQmHlHh0u1Z
ojo/5tAihTjuS4NhnnG6SzauH/yrUK5uQ2G8FPhvNqkWPz3pcaw+2VOPa/gWSPwPdg7wcZ7s904h
1OCPnd46lbyCCUMBTHMXyD78P0kaoQqTc4jzccNvi31QETthH8y5lfqo62oM2lVWOuVvhMeIWhsW
fbO6S8Rkn4Vf3NXo93xnu1Plann0WSUzrdHmpju8Gl4/9q92nB+mHBZTHMqT9iSdXUtd4fIRWqPw
1kNnQgBR7ZZdJjWLYHHdyXuyu/qLbkH6y1RT3c9VjbbS0aiJ8YVVsykvpjXu4oE6qNGhO00ThV4Z
rYLNoR33Uvl9+8FF6hB0SfXdZn1Dgb0aHwbh4fCzS/lmzT3NWdKbTzHO9z224uCDMxNfYNvo4mkW
RraHRcB+q6nxAMXUExQdwT43sTOARBAzI/wsO6gokP2rpn5GR6PSDksi6lxu4693+cyqRk67TPr0
yIvOf0sBIdy1kIKoAMaMYFjmAyNz+z1WPTJemljlP3cU1jYdxbfOzWZTpxaZ34o61Wx07RdXhekx
0Hb126TYWymReKaW0jw1SCQrhuf5F/0Aw8XI4qZiEQApwsHG32TK/XByy7tw3Qd8y99p3IQTUE6n
rr4pPF5sl5AqGRCheJa0DWqbuK+apucoK9OzxxbhYjjSf8DfDfTVKAnBlaaIMf5E6acY2UqoUsLa
r0Fe5FYf3GzFl31lOSPCGKt0FEJPmbjy+rb/dTOL/EU4NKU+MQlyW5XDT9JL76lIGMcGPbrYfqgo
Lvt4xvFFZiqBC4fOxE6oJ7KF2kzpLF9MAQoNo5ibcAseIbY1i5AbydTCmIs5RMQVVRRVw7PuLZZw
O7doac6mB8oOo3+8QDzctizACmolU0nHjcd+d2dS96dK1mG2GTVAqAqij7axYZUK6TtukNuMB8mq
/95aSnMHb6KTs6oOfu4tuTlDQazIe+eumUz8jdFSCm+KP9livihsx8cKNO18p7lhSbFWwWwwt2uy
Aau8YhpgVJxJdPai3zVUM24YZ/yljjIHrkpAYlcqsFVBGzO4B7hpuHtPibq1hcFwquJ5a0fZuOL9
XfLnRewLoJARXCKpTqaGt/qzASkykjkJadSmcxqxU+B8MUCIFelqkhPr9zx4ibyg/5ymgttKzG1v
VstOuI5PUzW/dsT6iR0fCz9Ar48CdMG5+Sjoa8VtXd+Vfv7WRK5/DAMVfPSRYM6xCQrcU2uLxw7N
lyNYqPhHtsQaZdqF7Lyb9AhFkKkByg8FjU5pkBiRP+AqMXQ6FqZVna10S7tfq8Lv1um7xxGvMKVH
dP2uRTvmBxOuWP+ZgcSECjuVMKO9OtflvggkQMEev9hT10yKy0l9n4KB42bb5Zuq5wSG7kFUc6YT
QOdjsh06aiSLNg3wD2Z3QedaG9Al+0ZFMFgVuWA2/ZTlRNa19F3QvQ28eLuDISpL586MbXiKuYHc
H98ym/lDV5AeG0u+WMrEjq1SZfDapRAF8x04Nov1HVfflnV0Y5EGxK419rxMsvYtjzum3BZpEvxA
1TBj9Iq0J3C9lk8J4r/TsijpXMi8tls3xD7b9AsKxwUYKTKwa4pHNjrT89iEPXZG92swgzcCNpgg
A8YmFpD9Qn7QBCjZiNtsUwD2mu4G6kKD3Gy/25U+FgXutdqvn2oLnbLnk+CBzNuDGGAwEvPW5KSJ
6tYSz8lsY3ezNcvDiL81oJuAtF7G8AzTIPCWMBI0c6ejQJ5tSktMDX1AHSK+J4apyH4GU7uJEB8Q
ioAJ+PgMt31VAwwkugSPPqx2fZ89N3F3A0AzUb5LzDVkdqZMgpcogaiHIeSW4S+izVRluEi15gph
4x9qDbYJnFwV7C8Sq8kxmsUtMwaiDfi+2owoXNqWX6Vo6APyvMeCcxY88LnIXMqeE823zC7bpQdp
WUolXz3T8dqvql+2emKjLF6qDe0JypqGm9bZZ5plfxiZtr1wuT1h/cZMGvez1a2hHBd4tExJW241
14TM0DbnTytukgAwrDVDTqgc5oExJSrFzFD7Tymjsb0NkhxXYtBi3d3ieJueIK8g4tYyt+9QTGhI
4oSt3tykp0nKt7sAZxQ+8fZ+NvMGjExm6ndsdy1hX2CTCW6lRGMWLPiCJ4GkcCCn2Q3Ogp1N7Nbw
na2HmoOrFurJVL13L5z4Z5TypRq7e4YYhxev7WDX4RVtVbjXqyCDGev/dDHrjsGzs08CBzh7uuxV
Fr5eV4bIz+ZkLzc0TLDRMijaLcuKDNllPcPHvjq1M74GXISOAAFwcnVM16iXCElFaHwV5kBKQJKl
248W2TDCyyVwNlaZR0IaEa1HdESjQI0GtfCaqhI2Qh57W3qwmpvbsHMkV5tseqiGKyICVDTGOE/x
VsbvgIazT2nR44230iSii8vDx32wyhMMfnGAe8PxyDcnssoerayArFDW9j/2YSn1cD2/eEhrnwxt
gGZOycGPYsMQZlQZ/NPIClcOa/0d97UEeHVe3kn+Aj/cBsWv17TenrrpeUe9UvSbSnf61mEQ3YsR
t0bm0E3MXtzZ+7VPfgdphEpwFlY8bdoNtjKNsrsYN+BHR4jlAVGnfnK06Na2ytnyeqVXUGWCXU7v
BPP1i2/NlB4iOjY7nzZ5wMPKbR6KvGqfJxUUN59FIH4ITRzK6cr0MeSIeeMTbG6mjJd3UIugUKeG
s6uUhaOpNHPaHkKPF06VcLOouxlUfJ8J6za7Hd60ir5ga5VbgBXmbq6HjVjInrkVWCdwFxQVjzMA
/twx2Bs1ULpV2p5mQgarvjc4ijJfYVeD3egMGJ6qXtuM8k109vkjwp1jeg11EO0c+LGrrog/yqGC
zbLA2KN84asvg5Tbj9lapTCLit70zl4N2y3WCMpJXPZ7Kfw7QfgGORE5fxYJE0YhX3RFc2rCMk5m
Q4/nGAGobwYyUhK/eIw+WrmKTgKFkJgMDPlZMgYrf+SQ8wyuAYAGF7Q5bgutqmPtAsCQC7EvF7am
PAabd/P/KOlm/p+Jx3/jlNEDIH2a+KL0DToF1XEJdVFxXHJJNhZ6I8vSmFTJzEPAqlvla8jtUGKn
sqXfIK7QhruHvpgCzAyanZzHRpOid5zjYUU7uzdT9R3EdvBMGVzxr1gWV8VSzeGN6ddUTM9+y/6w
L16TXGekWTr+PI6xxCyb78JEBkCTicjBcr/OlQFK2ODh8LzsnmP8vXHbUzIT8/UnhVzcDpjYrfzJ
9YvXOa9ImcdRt8VLqS9BBiDY63kohdPtRaeMdZBi/WT8Ui+W1b/qiL5S1Ib1KMQbt/Wel6NIo1NW
EnZgQZnmR2GEbMx7Bus9A3p2DfyFxNWiVyRd6e/61AIMnA3NBUTDuO4Nzm0ezOpfjuWe9lkOB23l
P3YZwZOd9ENIlA4/a/8ZhkhL+WwH98Ap4weKievNMCbPSQFHjPUS1MIlqquZcQ7K1uHerPnV/Xjx
5ZcjcrjrDfsI5sNaKX5WYbAHYgxhN14KlqmTdY9R5mkOOkpqmrnZU8AcrAbZ/ZaF8VM4MGxcDz5n
FPNd4w7ENSsLz6E/UaPVn3KPe7yXQ4FJtPWJawKhN8v/1TFxwcacrHUVzm96dLDK1c8sdiCQ2NHf
gPQNBD2ndF0P1tVJOiQzsL5bvzaOZe8aO8swnv0Q/6z22V2OcsErW1a8nYPqGnnOAnlO6bCw6GEY
OAQ7/KmOBZ14VMOPS5clkEUynW5AVjNumRxNbb2E7K7Y7unXcMyfqYVy+NxYDDtp9ZfP7V0donv5
fvaAFaRh6KTEkxLe/dBOlLiNzFk2djqKxzT9QThTe098CjuoDxO+cZLb6rsQJQB3IVzwbcUruMBm
L/xWE7PCI64DKgDriGB/FSJa8bZgqvaomveQpfA0kzYtG/Gv82KmppEyrvQvDSWufdxuJ2yQMItD
8BzCMa6OXd66hJR/4bvg8SQi+gJotknxpz7Vf8YUwhtlyY6hxwpgbE5Ht0yjY+NFf1k/AFMre7ih
4D8fSmMA6x3aCUO/1oeuhmqVz8hYKs6S85BNySHu0YUBkQLTCKse2gecyXVnenwEoggOBPdPQRSO
K4DEFgdx4+P8yt+duqMioa6tPes+gV5P1DVv7ufIKa5e533PDc9APsiFVxAgA9d/fso8hVf3PQ7r
e9Va5mVSucsdqubuY1f4pFeGO+A1bPrmH7cjwuOu5fyQVvD+RUAlCaCzXC91rbf4RKYTVfPYQZmP
6adNg3umTNR1plWyiUKyxBLeKUV93RV1aW6mYilNScg6xIuFVrXBWzVFi7USRZfwdnR1YwaghkAD
ESP3Db9feu3iarhPdJ9dtB0/+R4fRoat5uib9cegi56Vq4dqF6psreMguxWurLFt001P3Nr8rBUN
NZZruQ+xN34YxYD/o2YXVXeHnlOG7Sw/MQw4Wjt4lCPpqU1XmghrTqCZ0QekWm7E8z6NeMlkna4Z
yJV7H2hFpoi62YNpGNarS2v4wcUnsMrj6kfrhTFbON5xCPLvkiqINTTgh4qIf9oEXw7bqS3XLc7p
XKIepxN2mcxfu3bzi80S16fdwO0esvqSp9ikgxE4GcJaUy5lSstcM06DtcZnolBaZzwzNQg74E3G
ElaeN07FwSqm/NWS+oCiHwE+GfIHZVjuBzN1uRnqZjpYZFMf7LH96yosukFd1/tGRiwSVeWDDKSF
oOfCaqZEqYzUVmtuqF+MJ+3KGd2fqaZ5POabt42l8d54cXx0pftps8cECuDPR4/v7nbEPLEZ3eCT
rqrvLorpW/FQKz3cUKhs1avbJPKSO77eOv1yv27JgjaR1CfZ+fE/0ndbK+qw3wdzs9FNpfdhNn0p
dlCEzaL6GLSFd2PjcIZeStuTZ4T7PkS6al0l8JpP3jlLDWNlS4Z8qaMvv3cw8zr6HYv4g1P73qHm
4drziXkAvwpxCiOFFQjzOC7Sr2Hwv1Cg2ZVM9PcEbVdePeGwIzL89wCh68bqvTvGRg0BrFfhr7KV
vrpei3dF627D7dpd09Y9cP0ZFFwBTfdNzg4jJtyw05N/kZ3gEXfpXIhxkDGnGoVLNo+GkWET8yOC
T0cyqQqLrLJlC3CY8wkg6EFS7Eow/yyt8aEwnLcgKN30aASuWNq0tezv+RLcginYJ3iSKISDlTSp
JztfmMfGPiuSi22oZ7OUN5G65SaiRk7H0NCFxZnTl8ZN8d5e5SMQYpj2o54fkRSR87FtqvjVok7F
LUpebDa5Bx/3qgMmfwkawCJvFRrCFMMRcAE0hAHbkDYfHheCRQVPHcRYhAYtgsd0Vv/82TrJBXU8
IyPUPPhZRxNuIX78lEcRhsG6zKBiQ9d1Z3MbJcO9U8X/RErSSjXPXOnYihXjC7VUhzFnEYcpjGO4
3M40y0pgsbh/7ZPjmNu0VO9B333+z57BJUf+bOgTtpoREFNebMyd6rOf3BZDh0cMEz6dE5jXgV0V
VA2f0kxpXv2svMxY1jf4rdEeceKtF0vsdzGGDBxqODsua86IF+wKowhWQ+4s+3aoCCgXGAb/IUNS
rt1OkGud5J7e8VtHf/QACB9BwFxVVTfuvUFjhJDset/ZBf81bnrIY+5z89x/EMDel508VUH6UTTD
s1Xkh5SlhQd/DkhQ9GoRk00FQ22ee8fcDI968F+tKgeVbAIDGnQGDyNNxq2LZ/fA65dLBBeAlTAn
416U4QPG9tvs9N8TBXQHom0JnWUjZ3j/3Jqe5HMlzwjC/t5pcrFyJOskiMl/kJ2hCRIF29utba4c
wOZrNk97fC5iMzlxvSWpnOx0XD2SiONfir+8NH+hoSvc4aDiF5y50Vb3UUk4gyYp6PspSbAyIUI3
UUa+oSyHxoBucr8j0DlvnNBnjFs37JkKMKz7DyXSvPiQkHM5/rgo9XZWVWTTKGnyUOhMlEF/8A5z
Zn3Ew/zuDJBQBpwhhmf8urmPeOlWf2YVhVuEVDiwPX8TQ0zwiePmoW+ivyaJnvvcY00evJl0Ca8X
tpwMlzcIT9rKpjs60bgyAqxmG2myx0TII9M/k+Qzim9CEflmGhiLU6Gf8oTlMn/BJ/BoBk+IuTcp
uG4mZhBuBK9R1JDKaz6jmGA3gWh+9hDrqOYWvDZVezbt/rvqPHdF8vHP6IkIOHXyPMa8me1+sXfG
UMCm/s0RU7pznBHOJ2PnBqo4HhRCVwpliChCcofhvYB6w5WWTuSHchqJI+RYToRtsbbSy4+T2k/E
aQFkt7s+Wy7OTtnu4xhBNaxsZzuxZnokWwvnIsjeTcKLkV+i1Ih5bTjNWynsq7CdneM2FWGx4UYM
9i5umblgPNPN57DBrDl1EmGT1wwLyjUm4h1l5x29vt4G3cDcY8I/665YNJ4kuVKyHu/KcraZ4Z+E
Y3FhrTWaMoec8ha7XDWyNbTMG/vO6zQbj31fbC2uY+TT+fnGFyOEMzKEvMw4jf+RMRge7YklI0Zh
9jZ9wC/fG1vPYAEoOgvUochI2BbNSYrqOmmEUns81xL4iS5eSPI9uX2+SQ27AuLa4GGFzGHN4YHO
wH4TOWl7bkXyGJYWFr965D3PXVj088WvCrnWaXPhdYaPsSTWptW15z5geBBnvIUClUTzZ93AEPON
cKdbAAd5Wt3HZvzYBNYDu0CEaixOOXq/rdUjTQtbD+/myuqHpzDxv/Ne8gGlP9Qu/sRt95EDV2iV
vCdrdGsDXh4BiHonoDzXIEfWUN7W8LvKCVWWKzOOhGLti5R+iuBswrbgO3p1FEbtLEuuJI0X4yAr
lykz73wm2z1l2BsN/3zrkXFrZ//mUmtJy9dWhcbTnAh/r9yWr3z5XfU+nbMB5qjZZE9tTWep7HNe
kKKPGUTCWO+zPPlzZ4CEffDERe3Ndb0X051+SarsaPG21jhA5vU8gig0w/Jdlh1utqb5Dmyn/Zy9
mGscqEV+mWif1UIeJOzyTS3ZenRVpK6IqfIo9fAKFm43ZHg6WsGjapnRTTKX816r4ZYn+fOAyO7U
hBkGrZY0lnuhBzLa9Gx/gbQE50i2j56RsTKX8bFBD15XXkAVvfKu/G6AIcvm24poAEjGX29iqwfy
t9nWrfdrkjshqfSYOPzH9vjmjODXcSMdcKLsy8HcUxz7ZRoOoYnsm2fjMo4zBCw+uxwhci3L4KE3
VXpIO7Vtark3CFgRZXqZ3fC1rpuvOAp8SgPTF1fbV1dU0CSS/s40C/oDu+mM3/QvxiiHx8GC41ZX
W0sML9OcfkE9vIUkFpZeG4Q96Z0Bhdxn9aS5wSavMYMMbpn4mhE9mCK0kcLq33gA6W7w9bUxS2a4
Sd2rzqEphdOXHpV/CdIJBn91TMvxWtPf6xc9upk5PJouO5ww7f8JcNprRoJ/o3T+vAB6bwBH+RwS
nXNMvIDZXJ16M6eui+/UqraTt7mjFptr4laZvr+CN6aRn0pMX1QLRFwWW8Dt7clwsc51BTHo2I0Q
KRQLkfFqdwarsTj44MPPVyb+5xgDvOdX9wNXB4wcI5XA2Cc8WAq+ZcBcc6t3MAX06RFtKiqDV4Oy
7pIhfekQOSl+ABoGuOMB3P9axjHQUAsybnGKmvEzlLQpOq55P/X6rCx5P/YsPVR3AHz+s0ihNIN1
uE2c8qqNZJu3w5GLzEaI7Cvi9suHXhikwnGHBBYVGuAxuNDSLIW+EB0Hc6TCpGmfolFAv9c4J/r6
kkzBd1rG3JIkwdvgPZYsqOX05PkU4Fk6OER+sucbMt7GwEwObiONddTG4RrI5tc8Lt4+O653OR/G
DgSPswqQ0tciy3O8vpDLJq/b1WmPM4oLsJ6x4SXFnVn6b6Gody0cCcYQLr9MohuQ2xvZ80etw3lj
41beYtrYRV3xWmflS07n9DoNihffRJ51SnUSAYSjOnnD8oSNKnLgJiB4pfW8m8ISYg7VJ/ZU7Ago
V9sKlh0YnStm0c/WKdfjRL2oPxkXWfHwJcNwBU6H5uN5/O1iLM6CyEGQ9fQ+QOQHhnELEZi7ATNy
VldnYMHZOvQdea7z6GyPDipkNu9JCH+WHXYIvFdUQPjZTxSk22GUb1YuNmxUw7XGRLaaaIUi4dsn
O68RL+T2cTgVfJ6df0mFfagADOGcT052Xai7KKAdzZnAgBh5D0iD/9zwgJ+grELEmndeGWw8YL1e
zC/Q5yxFsrx/01G2DaeM95hLAX3pc1ZlTvvASUy3xVLA3RKl2OhBniVEnZUrBeig2mecXBDTBDuy
8icZIZL77UcaqyPhuLN0BmDmPsVKHcZevFAUWAWmm4JOxc0WU4k9OaweV9KfODjTT63mFzX1REu4
CK2SpfMgFNY5NAQpUv+Z7trj3HrqOAGH7sbwfcYcA3y6D3d4KLC4dtRCIDVv0jg/+a34S1te50V4
7ArjLStrSVMhNtp0wcf0ic+PCbJ6HNybGzBpw0QO3PoRiM0xMNx3/Lln9rIPHm6IdTHML6L1JhhU
ybOA8FFwqyW+eULlwyUgPLZdRbkZ8bvIQnkAXodnsEukmSfjTojgaHdOvRHdgBSujgl7/XyiVkIF
DGJx5uAsr/0zrqerXYnfwLJudll+dTOp7ZBgYZ639lob7oGX2cWumGty/TyHoTjM/1/uATjNVf+J
T4G2S3/Cwsq/Ci2XrDydr/W1lkv/C3ZWxCRzQ8fEQ50VpOjz35AhSSeIMy3ZzyJKngbf/QBogwN2
iB51os5acTcL+ubFb7sdyudjjJ9v23Tsx/C9/vCNYd8LJNaV8iSK7MUUCYsGj7uklTRAEOmAnfrY
3PtzBVMaf4whMQqx/S5WVKod5iG7eBV9zgGqo8f8OaAFMzmEjzOwdlpceCN0fGH4Ox7mxP/Fc/pa
yfQSGs6pZW3BBQ8vkFUxFEILxBTRxa/VgAN60lT3gvFArW4IzGD6ZhMVIA4KcaDK/FtmEdvUlGWh
5lqKfdQmjLlhpwhBpbgEQjzk/vQVOdWVZoXfiu0dM2u8ibF6WyDYRejc4W7C8l3kP3AlqtVExswt
rKfEr2lh7gNKThZjNBCuTsNt5aJ3HofyIhLnIiiCmAtGRCfB0hrXxyqhC3hqhieu2g/aF4e68h4i
O4cPxy0iBeKgEwyqKf+rZTRSWepTi9HE6qsJvGNqqUcnHU4eRLI9zW5MiHPyGYmSHyGWZ/yMR9Mm
hdpETr0eoSmvR2BXaTBV303AQKcEEjeCxRmDz3CnBO0vmTt8iZotbLRACuu8kvugSTHONv2ZPcnv
OBRvkK/IWZSDz21FnWTremCN7Cvgcn9tx9Ofl7XhOffsvZ22zwT9wcqnFCwgphsn1rFqjWJJMZ7B
dambxpMT04CpgrONlt0VFoov7QUxnMCVMY/PnehuCOGcNm1ysI0SSKfR/Zn4mLow3cH0OCBNvAIQ
b1aJgUOPGeYjLs2rtcD8xbJuSZS3naX812JB7RWxXayDkdPeG0b3wnLuVrnGpfeWrgGKF5u+/YLU
+lt3NhYme6Cwmjw+0JYD34NpbRrBk+mH444KZ16usX0N2ceKrPkTJo7cgN7xla7qW2BO5GPwhDo+
MkCRZHd9sqDWAejn8Um3xdfg+P7aMqvgSKykwRaleOU5az7tV2wpO93bv72fZzu3L8Md7NaHLHcb
7Llk6CLChsz+6OIxvPY18VE6jsMOcl/N4etVj4NqXnAPQnPQUUlHSelgUEWDYcew0bbDV5cTgEqD
eY/YW+Cdg10s8b3vxkzswzyAWEs1t8yLk0e4PhAGiQIKjlhZbDhB16Pb/fSpm247Fkg7FscwluC5
7WszxLXjgdyH5M6bGjhQ9b8otryT7FtfqacyLK4tlcydlHs5mzsKE5pNGozgFcxvS3KSK23+pIIt
ijcEwBz7Zs94emsX4LjhHem+nFmfkB/WSbT3WiwkSsTb0epgE5C83Jr4JdegPvV6iEnU5HMY7bRD
0MTiOasiChmnJjmg9b/EbUrP5JjsBtPaIcK8l4FzNqNs0076dU5pEy3FgxXlL4E1/fJifQmm6StN
Layhg+3sZwmNWcAE7UP7Mqhs6zv/n79FsSWl0+OPxYITDlxck+qZx4t7SNeRefIJCPVnL6ogKdek
b1I4F5b1kRTQ7jD3XMml77I85H5HC5dKi0vqeB+FmT75lqlO+P259RXqPkvljZ3EQ2dDh+Rlte14
ua5m39hlo70Pu/Kf0XEjtdSfcp27VNm8GYf9XOSXMTVB1BBcAQLgfQ4ZfXxk+UTJrU9mD9iXNzRA
HSnreDSHABeV9dtK3vpjhm1l8Q4INztZwnsPJ33Qorw52VDxYmV7atLlm+d5d4DKsilrjNQOGdm0
6Z6DsLnhBt3DJZPssVK2hClQHIXstfbxwd6Lut+nOF3KxLw3O4hDVnfuVflptPW9Mzp4OcnOUc1J
RyAmYp1fEJ3/6MzaDGFy0R3sGM+NnppWVCtvNj/CmibwpRAUdfU9wzQ7j+77kIjqNvBsk1lGSmI4
5UpOTJusGY0KmUD8tNgb/MfZmSzHjWTb9lfKcnxhzwEH3IFrr+6AEcHo2FNsxAlMpCj0fY+vfwt5
J6mgjLR6VjVRZpUQgQDcj5+z99r0MrTzYiFW5htsiAPc91b4syHEcRXZZbLSSXU90+lGm8YWxVp1
1JncdmH9OnUK8aMyIU1lpUOXgfNcAHaD3Whc9Zb1LaQpZ5XhhgUk3LYK9jVxBw5DOoYX+gaht78e
BC5djAsg5atUrtKOIIgu9hv0M1NKMxmbkOvNh1QoBwFZfc4ZCcguPUjfDV9VVW4Z0c8Qxqr+cpr6
K2TqBvmpHDEsz7UX5+GjiG1x7vVwVcvOuhWMBPeO78K3hN7xrVLRUTTy1Rjl0cgmknxzEBX5xGIc
liDJdFYzs0FHOtUXlFU0bMO1wuKnpvncMdDRSWvLgO91qsN3IlViVF6sHDHIExfL/FlPWxk06WNc
lOPeq91rmCdkpHOdxJp2YTXRnB6Cuy4RkA2wwFLqks2rmiXcGfZ67ENr8AvjmBv+PhpnrAaKXCM6
ujBQwxtRj3eu7e09lyiytkiPPpX+qp6xpwHFewon2id1b90lEOjTYnpx/fk66qwX9M67DB/TGZmF
8Woym/shMZ4Mmya13fGLEuML3kbhavQD/1UwskJbDjc1aJdUVgBe6PG6XQ2GcoNRl50fYzzDB2Sl
VUGgZmqSFDL4rzq2FJmci2FLYQWbfSB8tba+o1MmGyWwLlHun0MVKVbFQhDHizVyNmsYjNRts+4L
+36CmrGuDRKIEFW7CD5R2Zf3nIcBWXDrmlEtSHUVbMdSPYCrfUEVwdlTPeOcfrXN/N2dAwys/M8r
KndZf2cwSwOTCFS/9O76NHiZM8QqHVF3anmUC7/9RgDFg0enlSwl8qMaDd0eC8c6mYFD1WNJGoPt
n/dGSyvR+1W5DOimEK2Fx/nRbWh9NoweAze5ANHY4o5mjCL5iSzRjlgv2oM/kgPf0Gboc5dhcDkc
dMOsUMqUPb5+R3aDNqdn75o7DkOlHrFQV+0AWh42+0DWkmtUt/nIXjeGZrwmkGJdiYrMVz/GGeWU
iKXQdm6gYG3SunhUsqOLqqvNoKafoumfxmwcznI4m5Sgi4ighstdCRYDxCrmCpmGQChm0jKQxVYm
4y9TSgAZxJ1E4MqtSb0GE8b5eOQM3fU+uiE3IlGDALPVWKIjmUX6YoRi3/jAnuHnTHn7OHQhmMY+
39KYvi4ccWXbLQWpmK4dW9PyL+j9KoIhaPFf+oNF8xBnCP1njkbdjV1J2hJxx6NDBGHcDk9TJPGz
94zwZGu8qJpBIkTGNV2ebWVBIfCyQw7CFd+tRx5hbh+qXhyID99k1XzJ8eChz0Nm++yYCLXnrYUJ
AA3rbV45UOcbUJkBjq85tX+Vo3XAADDRl5gvmdoBDdLOWZzrJwTXqGVC7zkI8suZ1i7RFIiAhL6o
3DrYQst/kVQxk5nFK9WKB7NAeWliM3SRTpJ1Exxgs+zG2X9KioaOF8EZ2qR76h46qJxn3eAHa+k1
a9B0+LQSAvX8ityR9pwi7CcGsIkVlSO6kQWbodDbWuM6dVsCbutU3YfITxk28nnoyZ7N8HigHdCF
p49a8xMyl67p9ja9ePTs6s2Jp/7Oj0j+LTvvEsEhMEi410p8x9B+PnXjzlWcNVvDP3iVhGPMRAa+
aYyigf5XPR8LMjWQMhHi5czAfqOuXPvo9c7cNHnPS/fOSHuC6rrhMmjkL9165+Re7chouLKZx7QZ
ZuSOWejQFwR/d2R15Ob8SMqu5EabP82kube7frywLay4rTDKs1pN8lsTFY9tzR1yepdzBrAFiqdq
xQn/VtU09RPIuY7ufhLH/X2Gs4OT32L+iaxL8FxbLStROCSwsBrnBgr23iPpydP4283OfQ8yJvv+
TEwooHzD8Z9Go7+JCCaif4pIY6z2BFbf09wL11VqXkg3eUKQi0x7Kl7cyrznL5MwDpsfMTEZgUXq
BJEQx4EdI1LTje0w2q30HEGpz54sr3+XIDhxSo6ASuUCgsmdN9DIOJuyY1uZxqF1kH0gmas2o5m8
ipBT0WTBYIiZXiMXTPbBRMO8HNBaB0PDoMlNn+osftZWNNzZ+CrPGy/yd02F0EnnvHpWTpc5mCA1
WgPZrYs87CKjF7ELB/Zco8yfIOTfgIe5HqKELlNUTVthBR5nxdbd1bPdvhgdksKlm27qpuJ4K9Jj
0HBDGhPuKejkNyp1XPkRgIXIkwERDF2zgShtwBEpzW3dAPWZYnPfDdA9CsyrV7Q6i/NG8mmNuON7
jcgXFUFAFwEDgnP0LSDJp7z6Edp+iLpHPNDhlpfgJaqtTZrpCIBt/taWpsFcVGI8LzLT2qWTIxmF
k5S5J/8kezTjln7krF8bnGkgXJwDDDOf4/0wbEKk2M/QqK0j6Lxpp722fi6dobmt+e3vCC7tyNM0
q3u7n/Nt7xBUGw8NfjIvvoppX8FKI3EAdcO9zej5OuvzkpAjl5Eq7mpO00ByeT5NAx9fjtQr66+7
gooynUh/87wm2/Ucpblj+hHTUHfndt0vuLxvA0iZbW+rcO/HnCQZuhgHazaKS4LF/E0u263vTO9E
q6MXiLsnWUliVTkbkQYePuFswE1aYomeoZKTDkovunLShw5eJ+LsHCdl/a2ku4J/BphjDx5vU2ts
KQXkFzNi3YradZLK57SZim3bOcGKwIwt3FdmgaNtLhrFSq9b1ch8paLgJ2mTzQHBBTFatqBpZ3k+
SpfOru/6iurGDbHihWkuL2xs3Rvfgm5mOn67T5xc3BFmXq5d3UB/ZiTzWITeTDuVjOCBNBhKe3bq
uoznOyNOgIelxaMA7HOmMuXRdFMc4Ehsqmn3hY/+PF73sfzmkwFGyh0NV4T8RCHKmnZJayDjlaYD
HyqmBvIUAjiHFqBdF29QtBnNNP3I5uWyL4z+Pfs4jI0WWUUb0TOekyG/6EoVPzgYlRGL9FQ80rhO
MoqasBMm+IrsGYYf272ojsYE2QzMY4itlNgHRHY8Chn9cE6lb7UzIKgAjknXsvMvx5xtOMmHdjtN
lHBpEjAhbVM4vZ65t6YYMELTHXqT1kg1JD5mq35r9gyU5tpAlaLmFzx1QHD66ApqALlCpvPqS1Ah
oyfng2S0j31HJNG2hLBwqdIOt7H7kIjIWWuUy9vBpwfvGyNjuXwYzrO5H850EHIonW2LCl+RWuWW
D6qQR4GZfVPmzX3aZC8YV+dLMHiPJQ6mtTVrIPY2LLPUFMmDjMbqfHTb6AYon9gMNWyLEkfZLqWZ
udWRB5bYx/VgO/arA456oy1wHrK3/Z/wBr2tEcDfb5jRVmAcrrQNIaihpUY7gKbGCBGSHZ1b3aXE
h4f8EYXBAY/xs8iab8U0f9OyeEgqp98adVbRvY07cj459du58uhCEMkRJONdU4tqHSp5ZenevDI7
QQ5SZOKBN4hBa4p0b9Q62YmGGtAjaQEHOAVipyd2rmyAgohYOkb+WA9bVDX+ymKas2HdY15UU1Yk
PqSnMJzAbXd3GbIRlzyDLECzreLIQGTPtocOKiO7VsF/CMtvQeBA4zaphTHId7eNdO7YtJMNKUE5
+uzqms+7mDOpKObhrizTXQq+cSXjeC/8fKIQYrDng/I+uuDTVq0DgsYr6Z0oJZBEmejZdtLu5cYR
rc8f+9sMUNYmkwtqu0uJtVHdE93T6XKIi3kXFWm/KiP/29i4BMYKEkCmRUo/x+2y2DAizCvc/nVM
rDE7p7tmk2tx77W8nx0xtBvEPQuAJzaeRnY0qnizuJhkzbwTwT6FEzFac3kHL7U+ih7vCbbye4J5
ORPXpn1G64O4vkxCHtRYiCm4GLZ1LEGK8zait5FEQxSmDHTrQw9kbOWF7TuU3mJXVEG+qvz4zWz6
amd4hgWbzW2vLGmLVWvlhH870b0MgLQFPvmpyi36l1Qb3zE1Okc4T8nOYFZFQpmFAMiNMsCnA41l
xJL8uTNi5JiugUuPxaUuAv1gTtQxGTzvMVHzinbzEh1bVBdz2JNKGUNPcCpGnazO5M5RMo/NfYQS
+Fmr2iTGXmCuz/PpQkJdWrM8ppvCg5w8xLP1gDnFfqW9r58BC/8qOY/sqMqiPf4FsTd7mBwojavr
NiKwCbo5VKPMQhCKyxuLCNLP/ns8cB7aAsbQFz1V6BuQoL5CdWphAsirmkgAN5EcOBUPnwoc/4WZ
oPlN+XjrqF512OMi4FCNNsd8kjnAajTk/mXn9UwBEkOiBw8UwWG9NvbJHDWXzCc95h6eC9On8xSR
0DZtuFiZ8p5jyfDTBDp56wYpP7oFjIHDbQx4rmvUs1u3TAEH2f4o3Xhiol0nj2NPaz8UbXtrFIk6
VHNto4zSOH/j0Xc48AsmjG0uOYTHVloftDH9tCLb3BMz1YI+m0jfa0BS4RMvhreihppUMorHidIS
A0dCvL7xmhHVkvTq5z5z+dulCQGCOG1MsEZJ7SebbKBmBSZn20sTLSQ1r1kKCIIhKHtALK8s4IcX
WcVR2gFRcuVG6hf+Ofc8LG3iA4Ti3OBanBBrBp/oHEjsopoIYhBditpzPcyGs6nC6L0by3cH++0+
lC5myrbvb83GuKTB1t1Ggu6QypldwZbJzmVCOYvF7K2cIDqEucf4xWMc5BMWtPKqfvw+F4F84oGD
oOkE81bg4NrRQwp2vER9cN4Koj0og6nhYVCfM6SuN+aQOuewTfxdmQXq3AZxgmZS0oNN/Ib26+g8
TyjMv+MYyS6x5HDqNbwCCgrehX06uNG+rWF3qjqKdvVILATLfLAAwsEKP7tJbRx7sldvh7ZkmACr
DpoJSwpwL65GBFg4ljc08xTcV2vaDozybx2jUlc+T9CVQ3dy1YHZ4Ycejn3Z9cfS0eErw3IkaBWi
wbRrpuu548K0nFJxaHVPAtwsJOArJGZLsi892KKYWbWKjuOzm875TVMoDt+TQ/Xp4jNplcMpuyBL
CUCi2o9hA9dvCoI3LJfRfpDBw0ig816R4XvXhA7/h5ljE1JdbqGYCBW09HhhDAGVXj/S20iLLNzy
CNDvcgKTUqehW2rFk7lo84djZlf19WLnBemGYU9zTNBoqK8Z8hLwZOk63CR6JkqrqROkBB5ODN8O
nGPJU8haazjjoZtSqlqoyYfYjfrLrrVuFV7O1TxYJcdfrBAm8GGqEGzMo7DsjWMhLAptwbiP/i52
5xZDRyU1FPmOHN6VKbP+CNspOvOp/1FTOi2zqzxDlTtgpPHLyeKZMlx1VKK3jkA92U4CQa2fZSlU
hVAEnHpaMVZknMymuIIkD+PfQCp/NMm9X3USerqgY0kpG9tPTDz9G6s1Izo+LZ4fn2YJEbl2smqo
pJieoJBGttCJXY15uV/3KT7WM7JIlLvlVGoTk4XagFe0IVsX7Rn0xIa3LUZYcYb/3LvQbOiELQLK
aI7FlKJOHzGeVrgbHUiyEJLyZKcqfANsioXRbikjxvP/IgOxLQZo9YhzMyBDc/FQISYfYdYVQI7X
fdy810b+1DjDZVSyRswJOSY5ydDEWibmgZhx1oxQ9xXt+9nqb//61//5n//7Nv538F7cFOlEx+Ff
eZfdFFHeNv/+y/nrX+X//tP9z3//pbStPWbCrnYsoYRraZd///bjLmIJ/vdf5n/xgDgDuuOYx9xK
LqclMuZIX8TJ6QXGJFR/frXlb/vtaqgcPRfDqAMq2BGm+P1qGhdpWJVzepjqsbgltZGHIW5o8AGf
+jFmATIwMp+2nRP7559f2ZR/urRHMJl0TVeY1smlc4CsczDGS9BtSBUOoYJF1wP3FiBYm0RCcE3d
i0tRFmIHO4/AxNlixaJsA8ncBcmBbqm/+vxDeX/8TLalPO1B+xDLj/OPm58FqBIZrGYHwqAZJvlM
HkbTtS+x7G6k4d5MciBhmmN98+vzC//pbmiQrdIy+dU19LTfr4xpRbvMCNJDEDdqU6g23VnjmJ2n
/vSCPAjUiCu9VWYMjNahNDKYycl1s8B23/TWAtqyqvSLX+gPN0MzinQFcITlv+r3j9RyljOqJk8P
NWvAbdgicvVwRz/4cfY9bMsXwxP9qioWgXDIuvf5DfnwGrhC845bFspQJJji5OJ2WpcqinVySCfT
vcjbfj6PLUGNWWPw/fxSlv74q2vT1J6yeWQ8bZ68cnXvO6qNBp6oykfioNTIghZNHVPDzoaoh9CB
YbbvMFJXIV5zUWXWg1MGOUAgWJB70OFEYucezSiCBtgQ7LEG3dNwFkT8ZO3oKvQLuT4uzm31txHR
LV8BBnNmQTGd7FrO3edsX80DKVLqIsPjXX/xHf/4FTXsBsVh3PTck9vpzjJnyQ7SQ2m07XHgT7SF
shY9zCgexEhWsAGjafv5jTXtP9xYpmk80QLaCeyS358g1WnHHjw/OQDmJ5LECJAsBMj5+xbpOj/n
dDZOBccO0lfKBeoRE9AT9T+Zh1KuQa6+EnUMsFlAwP38k/1h2eNOSKVc19aC1sLvHyxrvKRH6x0B
A26Ha1pmwyruQtIXqmFZgOyILa/HKxljW/38yn+vqCcrrnZNnmkNHMK17ZMlBnUu6BPHSw6cOBn2
OsmA4Wz4pa2Kkow2xDHueL2Hpg2PTNZtctY//wAfXyyTF9okDQ79GEnsJw97OkgDCGdq7VWDP/cF
JX/ZvKGk9vezCKf7//Ri3GNHOh7/MbEPn1wMQG4vaPO4e3T63q7pqeRDI6BuSxr9+PmlPj7hXEox
52AUqGw2+N9/0jglVHFyAndfpdFwzrzLuWn6SKJM9OsfBeSv85ZDxObzi/7hCZeuDQHAFJbS7Nkn
75UBGyobJ83Yjt7WuoyEtWKmXTARtBWFftu81WVTPQRjZTHZcFLmIvSLAjvtrkgRxD3a05cxGUUd
Pv9gH++GbQkOlgjrtecQJvL73YB/N+IfE5of1Zx/SK8qaPqiJaWZnvT3JQ7km8RSOHU/v+zHh4vL
AoXFOaYcR6uThxvAJBM1mkb7Lie2YhpCRa+wQSnfZvkXK9rH3YlLEd/FrFgJpGUnrzCIR5pnTu3u
PQeVGamKOeN7zJezXzdXQIHjQ+1myU1Qu9UaBJ/8Ym37wzelcLFZQagVJFvH7ze4dVTBXCoIDm6r
qyt4PDalyVDmV8qhgPzitn5cR21JieawYlmsV85JcUCHmDOwURp0rlBfD1Zk3ri2yUH/81/v46po
2zYMDIvKh66NfXJLxxJJZytqbz9PSoW7vHLTlzrs3F9SQe45jzzP+WEOCEsdAObOF0vy8qb8vi5y
ca0lV9ba9tyTi5t1gxRKDcS2NtWlLvrovDSTaJdYqX9eD/qL9+MPyzBLrwNl1ORiDtf8/ffz4NmW
ukThOKM0Zj3C0uYPTbD2IJ4e7D5hgpd40BxltpX1uMx2/OyL2/2nb+yw+1B4UH4IsTzh/yg2p4Z0
Jmuy+AhR7z3HqXunIBs+c0yvV/PiKv381/3DE7v8uGJZFnhB5clmbM+sw2lPaulgOWQH5NKaXru4
8e4HVC/vn1/rDw+sslzOFopzhU0p/ftXw5haZPnUG6wDnnHh1LK+QYXbv/zHV2G9V0Kiyqdsc06u
UmfagGY2enuF8AWGXmuV/nb0Q+/X59c5vXOOVPzltM2pDzmVyZMfChxV7LdMVPc0ktwdUFgimIFZ
r+ca2NHnlzpd1ZZLkZ/LX8kGYZrO8sz845nwp7y0a9fgmagt/asKFETKLPe7VRSb38fUIDy9sV+T
mDDuyMPh+/nVT3+25eqe8qTFd+UYqk7eQScqxkwngbfHqkVsgch94KwWRw3zi9XTXXbjf77tXEny
7PNoaE4Y3ulxp03cgr4LeENiY80E0Rb4jsW4ob65ydQO58C2knnfVBWz9iwPrBdO0zmCcEp4Jioq
YhCS0MK5o3whPLPgh0fPmXa0+eCc08MDilRCmXKH+g0SVv+N9AzdrdtOtISKewF+CnSAqFGQcjN1
xKQZtfDdV+VQVXI9MPg7ZHbZPSV5Vl+EdA8vsIKqX8pPkte2jg0aEBCUxYHQKfMnE0VNZ1bT9ESF
5N2jIkULbJWxXZ5FgMkwJFUqNm+KCQAFqYIpbs82pVEMr8Srfogp8aJVGvlo/DgN5XcQcKh6gwm7
NlL2qnSZdeuMhLqpGkIiGkYnXRe1P30PowQxPakk47hTDMYZOBkVkUTBMAGFn5lbAbCqGJbj+ZQp
ElFEvLhdoav2RdaivGtT4V4ifFQ/sepZApOBGh6duRK/mES75S4QhXL2lKYOcR+Y/ddlHObJqsxz
9VNW4xit6pBO4JnqJcZW1/XDu88fyA/L9PKc2Jw92fZs1q7Tqg6F52zkPo25aOwJBvF7wlHcwLqS
DI/OHOLaoTaE0AWAhjOa9a6LNvhqVzSX3fXDs8qbIS3Wat7Mk2UGl1c3kNA87TEpskugtkH0PW9k
K91dX4ENpPl6BxSL09ysN4XdbRF4p//5q8krKWmjciS3kGz8vjAo24gF6mzkblYrtmh34p/wjdLv
n9/vP6x00uVbCpNbzjJ0siu6ZlY1Vjc7+9jSYpXODjMVr7WWTCDv8fNLfeh4LD8tb75H8aYEHfaT
24oypfUlpDCqDWOSB3vs8AbNYfednJT++wCi607rRh9IfFTXtH6qO1vO6qkXc3STymZ4c2Ovf/3i
Q/3pt8YRt9RAnm3Sifn9NgdKF7CCZpYeYesL3E2yx2kRND+rUSE57+vqInXnlsxK69XWPUreGqWw
5xvR7otP8oe1mLLSMj2LY7vEb/X7J5FWzBmGYSdm+ti6lwb6J1rH33uR6xcns4p1Sxj8ziCtcQWT
Bx5uTTiiJ/PNZLfyEXF8vW08q7/6/GP96QGhUcjmrqU2bfekEm0rjVAAQ+ieemhaN51jXwZpOuz6
JPmqF/fHS2nLERwbudDprov1Zy6rqpz2NpoHgm3ibJWivNz1VqS/eLlM688Xc7zluIrc3zzZd62w
0kC+ALp6Mx3qX1CJQ+hGFfqws+V//x63NE9AK4/YpvCDAjINJfCo88Q2F79fX5EJE04DwbvQwpc0
kJgm/ewnNI0h85R7WEjGPjVEdBnpzMKx0zLL2Vi4xq5bGm0NgWEjMV+G0q27SqEoQrIYApT88eC/
k8fUv0UDuDUCQRZxJ4aVeoVgzrnMnFK/1Qb5DSjMg6g/Jyo9P2SdzXA0NbOaFFs6r5hZ3UFdN3Zj
PHhlKG5SIUoM30mLiSRMZFad9b3NbN4neOG5n2VkrhQjo1RPhwxYStIW1yaDEoIIyIUmuHoDhlnk
zyOyfmtXe3DUVwMzhp9569mXxPmOt3ODNxXrcfMDWgeo0RAKyU+rwcq2w5ljd+e+0NmD8lhs1pUd
2j+psbTNTBgZ32Zo1UAPJDfEY525Nb5a1QZPumH7B06HBGnL+g9UVIpmYowT+mHHTCGBKEXox6IN
x4TT3eea4+gVWtYp31NBtmDsywo5+jiOxnMhGfue2arAc1ZWCvQQ9vxNAy2kZj55MCQxr/xrbzFU
W7r9JhEjESriRKZcZ1Wd3dfYjrGh4S8JLqp0IlMsLyTsuSxN4E3atYVfObItCRIia9JNyTAaEQWy
qiMaV8CKiOqRcKVqavx11k6xRehvSjARKMEA1I05ootg7OITUjno9oKZdTUfEbOHP5Tdmbc0ieTT
IOfgqyO8+fch/WS/s5dTAhocOPe2OOmk6CRG6exDQyqll8tda0sYD4iSSDcOA+TAXmtkECwNqe71
4IE0JcO7QqwxzkZNjriIyWOV4bE2ZtIHpjCeoHl7IYywBkD+sPM9LCzgudILKxvwVNVZi2PHlIof
biBKE5yULBYL0gBa8txGVw49lPCjm5S4NkZ6aeTmawsqyExlSMJTD3DihxHMUIFwT/ffTHRi8LXm
CppAgRhrU0yd66/GvsdBCmWq/YWfsa63aRK1hKmFTHvJ+cXkc9bZjAuJKZTVdN5JZzqC8KzK9QwI
szmzxhA4rN1jE8kH3ekzSqN5WuV1qBCC861XcxqUx8Lus/eUfvUIkl3Zl1NYo0D1Zz1N+wSXpgMz
3HXz89LNTJBKUdexzkgAFYxU04CFoYuXItZpBBtP0mmigTHxuJuyiIt7EQjzOqhGk/n0bJdsRWxN
q8IGZ7MzksQARAC1ixCD0gWsPfTZdyCvwy/4xcwAQVi594qI0XctgyDimw/6Lgx1cBMQ1vle21gC
6eQb+KjYlonLCbuIAi8rAEV5MwxWCOFe9pLQW0QYUja4X3NahmSSNCY4Zb8rSezkH2j8ykNxHwPh
fJZ2P7yM0Yg5WJDsBUfCi+l6zUUB5Hg0m7sYX2KuW3S5LUaEpy4lqSgZF86LSGwO5jUzZ1hlNo71
s8DjCyGNMBskHE6CiTU3ogN5e1sjRsEzjugzfM2jcuYGqJClJQ+t0bO0CnuRiHauyq/oJZXhmhRu
eBNJb+p2DYcrYgAf1YRUZQYkckyrdkGO24iCY5N4IdbYihWMGJqI3Je4Gee7uZb5O2VL2q78ykU9
RvPvZSD48tmyPX2AatqVEDDsUu+bwYLa7ql02lJwkFDkZZ3lkqaAg4qwxsXgwG+IzbEF5AQcXKMu
q2NBsGHKHuQh/u1rRHN9jPmK5TQlRoH36ovey4c2JrXYUoN5Doe/pS2yFCP/OHY2RMADKO81bNMS
kpnbBhMpcirdzPwAS8wzSJjJhVMSJ+0FSSHtygP4uHEhjq1IiX6FEl1v23R0bz8vN5Zy6/eliNkk
hTcqFukwGTv5XHExGpmZjzBXLU0ijgxr5giZ2d+MtlOrDTEoc7/RY1F8VXz8ofpSS91BS8qi83ba
Xey8vAiTMdb7iqUNMWXTud+nPoYs8p9+QcV4xJaUOVJwtDg9cY9a9dTG3d5H9XqZgzpbtw166bA0
SUVq+2izxJaVX1z1D12GpflPo0GiX3VPr9rIkElvPLn7KWsRdzutBdzeGs6DycmuyoHcjwbZUZ/q
cbsE3f1/lLbLBISpEDfY/NAdqiZW5QFT7d4gWqA55g6qL8RAEfzYsU7rmZrFt8Q703oCA0wZv3k+
zwCPvlNOt4YrR/PRGbDl7FIIhEhNVG62X9wh8+922O+PHqNAngBNG2apCU8qQrQhZVwB0N1XCZhP
PAQIepDaJtsBX+Bba8/Nd7ucl1hLz6neykYjPDHLgjwR1JM/eLEDvhNkfOiEiezHjTn7rntOKjsQ
WYyYySVlIPNdHzbqdFY1hvPMHkdESAqdtOlstbxd/FBntatw8ZWTuppLD5mS6FpyPyCJ3xfKGoAU
2mN4qKD5MVYYjCDZKJHgPZwh3LwWjS9WEunqr9QVxrqYyDiiG0MYS9Y3YpWlXnVIyb2F5OfIEpFo
/jOyoviGlv34VuDQ05gVVLeCDo1cFFrq0zjB3LNF1TxOfJJj6pglZiDYLGtWp2jTSUYKUVzjYkWh
+KjKATlYNgEYa4RYoTCMMyR+1bzJawERApjZeiS24yEo2JDQvkTP8G2ZdcsFaozzk3SxyL8xCfFR
G+2EmYHyywuPpukbT2HV1zvc61MNIGQo8k0N0w/JcdxeQGvTj1RZw4Us7PjGgOPknHH7Ebkp1W/b
JVzDT+LmXDnavegKO3nHLfSrHTt97Y6hOCrsJVDpimQ1uRXIGxv5QVfU40ukI/+YtlRzJDoUyUZz
HEOwHPDXOAlV+Lo05nRVNNl86HE+3VIUx9s+9pO1gKnyAsstv6gr12KiDRp68cHOV5Hhmleao8V2
eZ6wNkXMy0r0TNtOl2QqqqHtLgPi6gmeK+Vb5wChp/cRGuiNvOSeA2sgvtgQPq67nsdw0FUsTLQ9
/t4v/rEfwIyuSjuJYd70tiy3QyPz23kMissiIaeaFaPo640we7Sbn6+HHxs+S5uHiaFki2ON+Ltx
+I8rQ4SBuu0F8cFCk/CmTFs/WQwqf2W10R46I0r9lQi0X+4yx8bhn9G4rTcYu+K3zz/I8nr/9vrz
OTBYS2FCckRQeXL8LkvDdauohVVZcRRpSqUgIEYjFJOiusOwMW0/v97fcpcPF1w65lS6DHvkycka
XZWY2iSR6O2s0f9B7BxhuZqGcH2FPQr8g0dj+r2xADqvHYYRFdNpjC4SuwKOYMs+L8HU4qpgqj9u
Bqyq49kAmRcpJeqtTdgitkE/FWfHWsYCZZ6yc+OL0fLJPVtG6abDOIU5kLZsvsvvVQRShz4L59AG
75AuET5T7j44MujwzARmVZ4BEsq+aFgtTaLTu+YQ8GGha0A1c9qxDthi6gw3zn7m0LrDVeWui8AO
r0cjGNYFAJ0LcJ4Azzu7+GKH+NAxQEihTR5A5VrLRrbssf94UMMh0AzMKpRTRiKvghooX2Wr7mYY
POOLt9FZqoDfvyVjG5dsHEaAXOl0mlt2BereMk0P8K2bagO2ka6PMTkCj7iMxMwB0jM4nTe989w2
iXMxt7XC4T/3BMe7Ik7tQ4iyZVwhbzXB8Y0lJWUNA2CY6RaAoA5eyqGgvRAqTVaD6YaIsXwnnI8V
Ocmv4K1mLFwiIF+xdQIBuSywYEjURMGcZ7ldLmyc0HuzbFOSgpg65XCko+IR56LVaG2UqQY2hNgl
uSgmfv0Ih7RXIDCm9MbtOBv4OYlH45DMT0FoDw1hj2FlrDFOgPpLMhvsJJayuwml6/eqq6tHXwTj
OyeBpoXcQ6wZ+SyATj9/IT+2fen/UfwxneMXNuVpkcRJMfOi2ez2EVyd61iU43amUbFSCcHZhsSk
lDRg5/m8/mpSdbWwt/RZbDtfafQ+Pmk0vxj8uhzFF/nOSevXTYeMEnGAhxoa5F0I8sfGNeqiuVzU
mkSDf/7Fpfqw+tsg6JDs0A6jzWudrsGWNVgcyj1jDzAfe3yMA5sKhPFGmGM2FIWGm+h22DacjHww
OpItzqtMv5VlV81IisPMPcumyHpKYoD6nJmtEqO8h/O3zt5SY3gXERBO2gFL21LC1/LN8kdQwGdp
p9bcxjhaYBMV3XcYZcit6Dc9mF2VX2YZUWA49qcz06xw+MqkQNTpiOE40mjemxF5Trmv3zIogxud
K9y+pq7O6wyE9FgPzT4lxIMod9JTg6ww4etNvzpqXkh2RsIJNc88ICRYfW+L3P7JaiYvBj32xH8a
BoqSAuU9gMMzDB/RsWnK7v9Rdl67kSPZFv0iAvTmNTOZTimTciXphaguw6BnMOi/fhbr3odWqiCh
HwYYDLqHSpqIE+fsvTbQLeJ+Qh9lL4E2VorVhag2Ei11gnl8TrKmVVcY3VNKnwKcEdMLmFNCHw4K
vPBGpTPnyUwtLuu0vZFGqp65y+Xa0rMfAHsn+DVksxIz11xZheXjDdZ+e7S5NjCsCDfBVnh2exPT
YosUoGs66Eqin8/BMp8i7RSPLrFUiFrdJDQNiMTdQJQmUQ3yKseevY1yLdrAq9ZogJlqI0fzd1xC
B/FnF4gd9kv8/65/b8D3v0JALulBiHmN7tknSQ7QVZrBN+/cgPCZuZLF0pkjWLDqezJOJVkhqZmJ
DfKY7GTGcMRRdEU1gpe4PY3CKUOR9WBRZ9050QCAdd/1xjZtYAd2/OukNIoM3oo+hTYeFhwLkR3O
cqFvQqA51C7GE7PRi13uDgMa+Hp8GsY2uXcrAqy49dn9JOvkhszJdtdPRIDBSLB3Uiuy58iBGhH4
CM4TB+99VuKoA8gJFDMDJ8yUJV7LRNe2yq3YgJd8FJKEPOA0iGEZdw04YklYAuSonZpk1u+0FnRz
jyMM/3Vt3OnMTzeVACCTEs5EwFOR3cNncOFTe/pNkJtYXTTPJ1pKNzJII7hwWArzjkeotQBVZh36
HO6u/GD1eGVz239F+lmvSAyCvpNNHo9l8NPNGMzFC4NFKNIz8r0EVifGI5+sz7JFj46/xCbhlaPN
PutNCSTR009DI7TvOIZ5GEVCH50PWjgVHEp0Axsq9OmYyrZ9KjySqo0ZoVICUxo/EGiCnvHiTtix
e5DzFNwUTL9Cx8m1cG5pytJFSg5LTw4LDe7+xKzoR1vjdKVls077Boah4JvCHKTF+zjuDVqxtMmh
4HbYrgPOOkxPyQKX+ZsEuUGAblB/m2IvO+RJRkiBZmL3ahIcSV7V9Ldtw79sFyUBMy1yUHpByRb+
CB1Apohg8gjE2nhccGWIHEZGG5dmvtPRTycrBNhRuRlrlJz0tsoeWu7QuYcKOSqgSS8H+VjPBxpb
TIv9hEzNLo6enCW5z4PLkq9Gf9C/EVJdQ6jo6JdkOik19RiT2zNZT0E6vtIX5oQ2kzvx4skOp1AN
OPtFKF3dCwAjV6qFFT6C/QCKlOIs8EreH5bMYRPEwXBSo16EDUJQNmfFR+Tk83eny7zvag7G36mu
asRlaNVnfKFhtuROF4zEwtKsiRJAv/BcgsXfOqbQoe3RZx5Z4zeD1j9K29HWM6KaeFUVJg1+A1al
adrDdsqIQi8K82XAEky7MzDIijKaY1PWPH0LUliEOnIdkym8njWOqisvrfSfnkvGsGFGcHXJbvnW
N+PPJurTEKYAyuQ+0N4GiBI7swA9jiMue17gAAfXzJw7x0/9O0XWFwVBZcObBG4Y2y6JynHkh5YY
WU2CsQ4HzTR/pbJ3yG3DFL71kSLvrXqCSZA21YlMNqKdNPxwRkP3aVMh7A/nseWiiYPidpQC+2P3
FtsNgDZQw/CeorcJbyrAB7s88t5XO5nLiDZzDkyMQxUEOYCeE7rq0LBi+nuDq+10qQO/tOv+RlNQ
yjUMnvsmb+dbDRbAHcKsiCQbD0Kui1aCkME5f8ngxISfb8x/q0gWBY/jwQJiDBwsZeK/Sk4YEpHT
Yqo4xBEQcqzx2sY1sC6TWM9eYfXVga5+vW0jtlrWDAFciW56U7CTf/6X/K1A+L9ZNE0yitKLQr/p
OsZZ8AcPLEJEhVlm3VylRgUbgCbBMIaFQTRxG032F9e9PB1ywuDAhzpFZ8zIeNq4OJWloEr0IXPm
vcpd42pQbuyz8iGi2tiBrk1rtyoGa+3YDcOrDG7R3USDILkDAN998TD+UpQturHAIF2UP8e/mF6n
4OFdmfgukyUst1nlV8+misuDQ6fS+eKo8aEZaZOdS1+Wy9Cw872L281UY8YZMBAkPk2RCpvUbftt
N0Mc/OJCF6cpZH/GMojnWGMtRzjvot06DGPc6VNTHidVa3CoZ+tYF6whwWQp2MNNv0e2E23KxPvi
wV6eHP9c2Amobmnyms5ls41hHPUSe/8xoSeBzc0p8ISzVaTSJxPbajlN/qc3ePml9Lx9D5FVgGLV
uzi9SQ9dmmsn+n4q8/G1/tN4sUWSPmejydSq90omUNTGzevn1714lH+uy8aLzhFWumXa1vtPmMG6
p4Sh9D1OG1xEjJLb/ij8NFdfnMX/8iiBuC8CAjCNCOSWT/hfa4UZZdM8lqk4RpGVwJVrzH2f2mob
5yT8ATyna8cU5FB7BAl9/hM/fKTcW1razqJaQLJiehedDAfRTp06zrRPLQ87bbd106L6WfSVJB4d
gbvtWR1700TnNje129Jxv5KX/eUu07X1+Cptn1t+OTZg4NqqkWCefYetVFLnLe0SBvPVl0vyX17c
RTJHO9vnHiPqf3+bFTeA6cg47TNRw+Rse5NTImLgW2o5aGEJ1W8YJTLa1KVOVmXdxDeZHHcBlR5i
L26PBd/qHA9Ndm1ONaTeuC1sZ//5E/nLu8B7gIqKnYMznX6xb9SqYkxry2kv8elvy3YkmsiqgGVq
VT0/mswajjROmg09mvyLS18sk8v7jtT0j5QxwHJwqavoUgt8rsu74FrATOCkznhOK5xMU285X7zy
fzTX/2qT/P/FfJQ5y+LlX55badAmTJ7nCUqJtH46LPxpxdEvhfq5kgkURiny6rZQ/n015g9924VT
HWE5Gan3+hMoZRId8fQ5EeUY3G83rsPe1q7nDtf6MK9VRS7H5DHArk9wfx8ic7pNRueBhZHubnFN
SBvRN6+zhNoy5yd9zkJoGau04B1vvKNNgJ2dP0o93kK3wuUTAZWA10gtSYnoHpRGTrWqohtSG7cm
EYOl+T22MOEKbePInKFcTYwzwJe4XyN63CB/3I19TagmgPVyXBrScIgwWb5q3ZhtP3+FLmuPP/fW
QoC3jKnQ3F4aHZq68ouuCyCho1letR3IUzlRuGY2EC4s3KyWwg4ezIQhcBkQu60Yj26raqRA/fxP
+csrhRsN8ShaPHrUf/7Sf61siurNAYsQ7fn6U4+sF8gSW0421kQpIAmc/q+XM5eCg13exUnhuhc7
BXFmCVxjfi4Nl+k6i116aaXvbac5//75lf4o3t6/v8uVLINtnl3+w+bAKcKFMkvyQzK31XgdDEVQ
rDujmF8dzSEVkQo4k+jBJtLt64w57qr3J3ollETEmXsOYWrYbJbRRKeK/IjF0SB9ZDC1gCw1A44m
HY3O3GueBOlUGzEAGYOXLQg1NyiKox5P/UPcO8aTyTmP0ArXaYmaV7O9IbTap4fDwUp8cXs/rk1w
wfAj6UvX2GG3er+AciRQ6GvNYV92dhLv/Aa3+6ozjPmtxeNMxEVAlg5tAmpxpiVx/UWz6y/vNYPI
pWdt0Ox3GSq8vz6ZJH6VRfawd3tGbr2/sGFmApL3jtCKl2jgw4SbFVwrqSEPdrqcTg8c9cIU5d3n
j//jprX8JfxWz0a9RNPx/V8CJaOGcm3ApZxqG/GHq3fHoa7Jqfj8On/E9+9fMy4U4MsD92b6VHzv
L0QE69yaZj8AW5e7YQIfjJQwWhHBczcUsNmIbgoLZFkT7R3bS69l3REOOch97htHU9EaaYTxMpXF
9yrPg1PXZf98/hf+5U7AXmUkHtC846u7KJKsqfbnMc2GvYrcdBvPfQ/qW9e0n59f5uPezayF9YNh
C/Xuh21Rj229C2j87QvyZfZ+O5MGpIORCZI0HCVc6P9+OfYl+MLkXyPhXda1f61bjLqLAIBCdyC9
Uz8lQdw+uKYu+/1E3gwNStby4Ku3++NaycTgX3fy4pp9V2fF4Ez50XeAhum17LZdJSDURUBYE+he
MZXBJnNSCepnAS8Pdvq98bp2mwY0Z+FmlztbKZRWqmm++PL/8re59nI38MNifL4swXO7b4Vle9O+
gZu3Kti4AWKk/jZSTfqfbz0Lt7us4x4FNsK297cevl7iYG/Fao69ge+5YYOFfXrwwT1eu1WQPX7+
qD8M8ygEPWz1FPgG+g56R+8v2Gog6msZ+IeZHF614jVnEFcRmwOWsqqH+8wlRHWF7E+QZSVE/GOx
+RPw10oAKOjPSEKWvcLj0TXtU1CUOYOOLDZJAQpscGgZE8uHikiyq8pHI5HnKv3CWnPxbSyVLEMt
F085XiHu3MWLA9DFjnpDBTQhB+PW1WkINl037jq62WuzKL/UWyyLzr8WpeWC3DH8yRxBDfobF49I
Kitmnxj9Q2HK9B6rMiC3NlWAtkUWCsAMJB9UY7phHM38HzfGpjbhun7+3C5eyT+/muO5jwWHyRSU
qvePbe6sWldm5R+ERhL8osntdkL6M1TRyPnx368FWMbDcecayJsvNj47H7QCh3twkNXInA2sa8Kg
zLMPdtICOv38Yh/E9svzZCngMtxl+Abm+19GeZNbgGmDQ0l64ClvfOOpd0tr5RJMvrdMRpbulFdb
eIjD3TwwkvB1CMMkUcT7ARLMFf/pvvibLptIy5/Eff5zMLHoQ1/cbClcMdVdEhx82bkvjmf5twXE
3LC2Y7XHHiPDdkRE/fmN+PNDL94zdHYo2PGjs+U7F3uLL1zoHyTjHVozIwJlhNOzdUmZ/Wal83xW
SdH9Siqk1Xsnl9CEZ5j7YQwg65Ri6r8dJ0BX+0GOySmWgX5OgoxuAQcaFwNIarw5Io6/i4wX7bod
DP1RlBMBc03JWHVXJggfzuNEtOahqZ2MSEjGltq3ICdsclPECZrumDeQ7CyCqXDuAHV801XfXzMS
rqcbpiIObXlhDgehW81bnQu7X+u9leQcJHCEXNcpB6CNnxBQsbUTT17jo09vJ9O1btOcb4v4z0mQ
BeF3jDw6EaT6UcF9gwZWOPod6YHt/dR4mJRdr4fBUc6EXZ1Jd+KfQ4AIsc9vVZuv09luwOONMrmJ
tKj5ydypdDdu20Dl/PxpXbYSlg+SJZteCfNIn1PDxTsSt0ZHkBh2OOZ/0T4YUWpq6NlBwM8DOEEj
ukN8nnMESoxtHwVaGM3GV4b5vy3m+EShFyAEoet6qYe2DCGjIIM6iZ25uzJB7fwym1rca4k9yXXr
0bHuNIePqbMzyuZYWkDGrLlTI7xYd76rLUlehyvSpty3WDcA3iIuf3FwvcRram6XlAVNwDEKyJDZ
DdzXr45MF0U2t5EtiLtIx5QWKpr1918/kLCstatlO0qj/rvWV+4PjUTy5xlpGgggoxczFp8heDNt
kC9fPMS/LKqLo4Y2G2YfbMUX5aZWYpDPBuUf/GxR+EGyaRLwlsk4HuNSKe2Ly338rQwV8GSjIEJa
GOgX62rZNIVVmG1waGJzXI6EXvySBX5vYN8qB8mAeLJB/jeV+8Y908X+81f2r5cPOLwtzAuUlRfn
Cb+dalVmmHoZV6FqN9j3YcIBrnQHPcxzK7kzyzwP4862v7jyx/UU5xYLqa4jEqF4vnjI+ihEFNMv
PbRGPh9AIYCE7WxEhKdBCdfaKq0iv6yMLeMrZ/Ffr4xGdmkbG6ZnXVw5GGfJ7eyjQ5OU7hXvNUOV
uU5OekOjjxgB+9wSuPHFc/5YoVBfIb/hLGOhz/yj3/xXOW3I0e/KQkUHzsEEVone889zTl5wKfxi
QyLx7ecP9sP1aCqhl2XX0KmHmIu9/4bK2Ykb0yF2m8O1syN+AdahHEbxUCi0tIfEYJj4Rfm+/F++
36uowRaJLvu2D1HhoopUvRTaQN10kO3ov6Wzrxd7s2mdcfv5T/v4hfpIXRbhGQutC47p/U8LTGmp
zsz4ZEo5vtUQn6Cv4kIh9E2vnv7jtXzWxz+mPwQt3ocVPUJt56AN5URSldGJDrw6tMJw94hBviJM
fbh9XIrm79KN5qRrXLaszLozgPIoFFqlkbzhXOmJkIHSU37xJn54/bkOLlXoTYtpEkjD+9tXtLpP
FwPKTaMj2C/9OtnEAkQmCs9pnY7Nr9JovppffHhkXNPDpMnBCYoMu+T7a1aNRfp6NiKRkLl928Lo
e8nBt4ELdgvoXf/9mXkmF2E2RJ12uQvXDG9rMkzyo5sYdRnWrUjefMsRHjkmc/X984stf/m7l375
ZbSCcPSjPkV99f6XuX0zd8ZgZsdKp6NXEGrwYMe6HZZjIzFxNH7YMvTcMCNujn7nRl8cFT+s31ye
VRuqx9K6di5lfaWpCPkxASWRf9NdQaAMAGFG1U6LvQoc0TCsMiMQYTwlTfj5D//La8REanmmvK4U
+hf7pMJDClo2ro51sNjQ+pZgh4lWHYG0EF7zzTAafX7lzm798t8vjNKLU4/BiRWz+vs7bvtB4uaW
kx8zrPCbrNUIReM8tpvI5FrlCtC83wIg+/yil403Opw63gOOI5wvlzaA+f6qmdb3akYsDd3QTQ6M
JGPOdkFA3Lo4o7yNHoleO5t2ae+QXCT3SR+BAevtu8//jA+rOn8F4jq4QYg5zQ/nIqt3Zj12muJo
Dl6agIDX9aeZ9egsTNcgtQc1ufXFL//Lc+bM5ywdJ2oxFo73P9xvusEgX4NZpxm1P5WNv1/T9S4c
jGTcz2JmLED42eHz3/m3izocbIFecbzmv72/aFApHANRXxyD1LHWs1GRw+DkKKqFqjeQdB3m2Er7
oiL5M46/+JYp3OkTc8ijh3BZknACSuxIokGlWdjt7Nkl2s82wyQDb7+2556+IpqdUd1POFAzbSYn
8zQAIpVrv/Dg4VfCz9ZBQHzS53eDhhu/9+IvA836Bx3CDgtD5P39KCFDOXIoxFHHGdFilR3HTZyj
Ehjysi6ALNQMVIhbhTDOGMjdFDbgJnjpKf3faNAAAPpkQlRjZP/2CxmMa3McuKVxZL/mhPheOeSp
rpRuVB6c1cl4i12nu+uAa+8mvsQh7Ju43tuw4a9gzyHhSMbW/h0Ayk5W8YyuFIZpBdhCVW73DKfV
uhs6g4mHUxNClqL7U7jLiIvBoM/pE9nSWnm2OmIkbrYdIUz0sI0cAFYjy6uidQzMcX0+bWa6cP+M
HKqe/EZgXmf8BR3YdkT+q2WoH2JP9B6lVHI3CcuKwraNHICyZJyhd2tGxHvS+me0fDXCT+bJrvI0
mo7ahJwzFFDliZVPZ77haBjJhhyxRhBfrpH2iMhqwpTSpP7w6hdROmGnbPyfeJ+ISsR22RCG42TJ
ZvKR9mDIdDbCc8UTCYnRFW1CY+NOAj13IJutgTqZrOWoTc8GITwP3YA7P1Fp5mxHWbSPeF6mc9tM
5BaO6Ptc+kSDQTRfYajD0pwlEbuiI7xhUUh/0QqE78Ft8DZCtvFdiUL11We4tTXNTluPkON0hIqt
RXqPPTwOfU4uZtR7xPYFpD64O9/TSBQcMaMStekSShDl5NZNEzXJsw+j+6GqiurQubV8bFNbHLwG
B7UV1NFLMdQJczzdPmD47M9Jr2HHohu3HlrTOzosd3dQy6ydm9jjUUvQIcdJAUVL630bT2OAZNZk
lFvQg6igYgQQt4ixEUnzSGQMQrkqioZspZsVYqwuaZTaiCbieUTzmOwKr4pOfldpNSrrYgwlCMJz
qQrjLIgDqMKO4Eh/HThLl5JEieKbGixVh5UXJHlIfJM6gYax0t2IUxRikwNfBG7qPFQrBzTyVaw5
wa3QRL13AXgcSbcCz2KJoT9IRx93DOnQ+cm4udfmbiBWMMiPpRHXO7499dOxcFgS8dafLGGQAJfn
BBiu43wk0EqznTbdOckgzgFpF4SZS91rIY80YLHNuXcPcWeMZK2QGR1OSWJc0Ut1PNArXa3CmhUK
zyAJpCeEPe31MKauIvMSFxUeoPpN2LM40Qro9z1v/rfKYby2ctuIJq1fi/bGLj3jHBQW+axOE+vX
TtNUbxyzzPwe2Qoe07xJbc57M46tQTXBQRArA7W2k/0NiLcAsfhMiPg6dsk8XuWxFe1FZqKXlKwm
zmNt+h1xPnrveCDQZ0884KmFfFJIXRLcJYbfjREFGxK6BhSXtcCgXg76/DAX0noEzM0G3vbBOjZS
WhE17sV1VpjplcfUChdxNahto2omgknuOWHrTUZJ7HfAWC8eg6NR6IwTE38KhY3Kd8CHRW/Jz5+S
2muR8yEoXI9mNDxqVNX3LOxy3njoWvea1fXOiiQ+Judjba9zqwAPWlYmCYhY145KeOW5y0i+QC3d
T4+5GLAse0H/vYz85JYLMXKaRpHzasq0OgFdbd7iaKriNQvf/ITENYG1XwyEEiHsbfZTEcdXjWdM
e1/qGOS6uJuKczc5ogd5XNr4U0fjAJsUSYUk4Ng3tOoqsLv6Kc5660A50h44MpoH8knyl2is6zAh
4uDBSx0SuiPPv2ai4u5jY9CTndaV8x7vRLqNOs3YllaVV6u6dM3vXZFMq0GzX+rOK7exRaYU45O0
t1YG0XSnoGkXP4rnXvelLLfOgMDY9YgBA45Q0stOLPuRwoRMXpGaS/JjnOMzJQSyunKzRXYYbSwn
WXtE5K5Q3EOcZsCLmtupjfxoeEVmgeHp+n0ZDNgqEHT2hEZ3RXtEB0iUR5K2trcno2U06eNlfB1J
R+W4sZvWvUraBCccVcbt2Gr6PscKclMQ13tsRRm9CM63ixc+ZgdjJquvdRJVPIwfUErxHJEM7ycD
ZKE0R77sUsHl2Pt1/VGOnn01w1LaGH4PSV43yp1hady+3uDA3Pny3PhtgddvwEPcRt5vy8vdJ5KO
3Ft9rtyzHU2BsTESz/xnCYvf616tratey581t09dDhsRgLZCkgoBmDX1H2k7jLuCVtB+NPyYEjFA
Ak0jrk/XnJvEF/U5qK+lJr2oGlx6aRQ00LGWevl91QBAIG9EM0BRJbxPTLzX1vQ6KAOIOKZFzcsP
g1Nf923/ZExlyJz/WSMjZjSro5aJM6bPNd6ua7j9a8Osrste/8U2fVuV2VMXF0fG/cSDdz8H21mS
9kwUIFHwKyjbt8lzT3bZHfRYfium+nYilGY35zR+bRQ7MNxeR08Qtze9RTK2Ql001joKIBKSzUoO
FurgoWezLtUtNL1DkpS3Waw9Kis60dsNUyt4aJR+RSqJCeeabGoXLa1S/bcyD84qdiiHxLrmpYP1
3W66tLqmlr6JKmtLDg+5Vg6ARXOTpbxltu1v8GPvYk0/FZX3mNb9T8vrjg0jrTJwTl3e7l2o+M1c
/ybk6Wh1ybpAqMP4r8IgIF6jyqvXlZOdHZcwI2UeJvKHdDk9IK0+Qg19kcH8S+XZD6lBABiy5rZu
hFynrnOQ8dyuEj++5Ytaq66+N8QUkkt0NWUmU+0mgg9BmFMA1GQehytUeE+zZm87TWGPK8x1NpEn
kmjtlaUZ+0KJk9tPYTpUBGfZ14XEoz16wwbq02mQ/kazAIylisgBwCn3fZFdtVMfohuf+WDwBlUE
sqXuvBOkBJTETGEpN1aT198rI980lRnqQ0Nmlq29Gjlaw5xln8gOeewc+dK3z0NthUj+H2qafuso
XXwQECoQvu8wwexHPXubIcVMgc23T+8eSNPKxOOAZYOwLCzEmH5/TIMRklKh7dqs/NaSynPi/Edy
IvB0ihjow2afP6vBWaFxXhn8rRF1wZqj+XWdpBXRJNatFk07aMSkrzbFTdYm35FdBaHf5FlI6NJ+
ctIlK3UzttCvfF011PP22Zt84jIG49jK9KCWCIMpK54QKe/qbGEBw14ATkpsJWtwk+MgitVTQsKG
RXwdvbB/TK+TawguZ2HkJzFob4nd/+4992cstJ3Sq5/TEm095tdyhKchSvuZmNmQxsebXk6Hzp+O
y4DG4oePHpmfqQ0vzAritV0l17OogPOTN1cN07GiqS+GcTsRvk21n11LlHpYW/a2MR5Ubz/m0gjV
OBwz4t/xG9zhw/tZquzZoURre+sV0e7dlJOE0zU/Ai3dGk2/ZfK7lw6TXgBxG6hd50EA2zXzNfr7
bRzAU+vTNgy0cSLDtN34xrj2U2+H8nlDENc29fGUOz7Z7qLiZJadGjZyWQwPkZh2vh8fRl/tTM5U
TluTsq1vEAWvCN1l/R3Xk+Yfe1Pd+Nr8OHXDIaLmaBusR5mHwiVz135nkOvHU55K+4fmprel3r4E
PtFm0nySGh+nA7IItjXeprjZ9YpxUYzQHoG5W7avvmMcpTn+Ghxru6SmRla2NdEnRcRFN9n0s685
CATZJjCAoKCQ0ezgB4v6umm87/ZExqvQidbhCPoLX/VL56UoIb2DlvV3MoGendZMlBie6PP0qMjE
IsLCvDU9sZ340FZFIe+nTLsRAdaoIpuQk0L0sLAt4gy/cVAz5SPoUFAqKSPkWjVHs+zJyQzWaeZe
YSIINZ/91iDjzCubx6jCTzA2N07V3RRJ8giA7yiS4ZtTmVvL0e5br9hiS9+OKREUBHFJ4DyKZC7b
CZjcDcRIDaGpV789Ne4hKe9Fyxrr50wSTW1HxXuDyGJfTPbGmIy7LMg3kN3PzLSbFS1xczUS7zEL
Z0ffoURKV+4x8t7WdQNaaQwtfSDUE7dWb7RXZpc/RS53xa8Pam6X9OQYWyu33k4c46DcOiMoXF7n
U3WbgERYxUnngqyA74BynNDybiIgssQPYQZXRlvdJ0V20PCXI3WBudOM9oqa8t6VOmAU/VAnYl8l
+YsuSKWatH+oZCjl+uxR9CYx9d3ORAw+ASjBPL3iIe/I2r5JDTM0xmbnSGttjyZxdnyZpUN6j5Vv
ydRYJqdr3+yIQjVwSKB6PgSePJulj+0q3c6kaIsR/A2czR+JM9xJzSGRpTi6bXGau/g2ZmZEty5f
A64gPVIVD3VWBusqsPceeTBVrA6C0Cwma+VZlMM/BjlfwjWAWAxjuQJ39EwQNNoXXlldbpU9bnRD
neLEOlsGQbBe8CCCasBPyWxoGjjHCOVgnW4s3kHpbs2k3UbGeE+xuDfH+E5PxI5NcZtZ5kZW5e0U
JQ+98rZt0J5x+T0HutrmVfl94oCVRvO+8IuTCqKnDGTNqm4rPFvlm9MFQyh9bYcE7hDF7d4QS+bM
1B1H3f8RuGNyjH2OGlb62vD+rPyx6gmBcPgzy/wcZ9Yvp9ZZr0yIPfRWaFWM9RP8oHJVu+IlLVKi
nvStnpc3y5LWNNbJ88sdWPtNDYxg1S3bhdC8tV5H96lBLKRtPM6udcwGHq7U4q2I2BXFOBPdYR0G
6g9lkI+ti4dSQlxmG18RBrIesJcj5G63likpKO1p5WUYEKWs3wYWdHceQ+KKz70TX7XEKxv6eGWp
ZKMI+crM/rqexN6xsgPfwcYk8ihyiaauO9fYQAE7VCzAc9Adk0inRdHdYDXxV73dP3mptcOhm6yH
of2xyHjrfhE0Z+21iK1XOJ13UvQvnLQYzxf9t1niZhvjaGuA8UeCA4ODClNAOBBulq8No98tgDAG
9eQqj6m1KQkgXseV9MOUlMUdO9I1vIfrgCATzGAMwY001IqECpcEGN2iL6ueQSVtIqX/xmERYkK6
aiRHtKFhJbD0WxLnX31julWF/VzESxC2aT87g3+byWSvOsCRTXFwJ33fJ2Tvpk2/ko5G2wemEity
ltcniF8PiqwVWjVs16XvbsTcXnlVTayVufUysJBD8437x8WjcIziqyqvN67Rn4mW+dUsnXN6RIrj
Fm33baz3D1altok/PpsdKfOgl64NVuRKjSGZKTfolff84Xe1zPDXzm+i5m3oZv9XH9VPs9u+SZoz
mjP9Zg3YYEtrcaqWB2MEXGXhUTW06S7DGkpcBqVBoO3taqEXpd0BrM16yLJHV0CWhK1M8Ev2Q/Pq
lOjZgY5zloZ+kD/kI/wod7rPoPOv6nx8a3z9UGn+NRsNNBVBqoyerByLpFQCuA6VOwDmpAwDHIkF
ixdmlfb9XdSyinK6vmoHP5waK5ycegktJwmvcrD7Eo17TtNgPJWSs+TgW/E2aKe3oc1ulOe9YiLa
KkO70Zr4pY4lGVU6rtVU6MQJVhBHxLNqAJZk2nhIIufZtsQPYphYXIjmsniXCLrbVDnRw9S/rc71
8t4O8STudFvdCR03crOkAFrXMbkxyMQxrLka8ZNlJ7Z8Kf26aNPv5BvvVNxfQzt+i7rkV5AFr1NF
/eDOcbBya/1c+qW/yXma0GWQ8bMREaW1Tn0imDAihpzOoV2BdMEgbXbBN29ZgzmBHdqMWF8rKIyV
oYnnGlsCBknzd09U2hQ5e52jyIovhoU2JbGzEbBOAPKdZy0nEzut7prYOrtOevaMZuU4TbUCTLmf
5BIZlPQ8gDZ7RPJ4XeWqWoM9Q0FKc5Xi5S1R8ltdVjvHse5a1GWrFgmwZSljXTXDuecIsalmJ+wG
Ukk5EhCjNPyoR5tOQauzOOsOHRLkOITel6NzqAqJWnp4HgnfdfV845b+rm+yk1ZXnFNrCzgNe4Mw
HIKooahl9ZMC7rBOXH1jS1Bdpus/+mYB6kesTaPd22N2p1Jx4Jh31RWzPI6t9c2kWgwnz8hWWVAd
swmvM3C0UGjWY1kW1+kQH9OCtC4Gmxup5fbGz/xDrmS1krpxo4iCXPmpffRSm3wy+7YI6kd4T2dS
lSjPEJbMuv0dZfCj68WP1rCEbQfk9+kWyv+sM28RHDy2NaEUjsQP3c/mjVeQWRk0y//kDVeLKRiq
B+nlAQmMcFyJqa8k4d28mkatXytiutaKvG+79d4mI9t2tvA2kZccnKQ/Rcre0L77nqNr3vmWerMt
+cgWOO5tvhk1xfc5FoZqwneLffVeTtFtb87busBgWExGQNaZc+ea9cZJ+QJLche60dNubDcNtn5R
/o+j81pyFMnC8BMRgTe3EsibMirXN0RZvEsgIXn6+TQXGzGxu9NdJUHmOb999yr8pG7KdcX1GbFH
n5uGMb3Jz7NJvuMi6j+Nn6+wc3KcHZwYmEHlStZapPXNbvQXUgFuRda+ZnrxZnc5rbmUQEOzpLBG
jINIE84mRo/IVqlDKaRXfAqb8BbNXzUES2zw5/0NqX7VEkts3GEhz2/0To7sQneiBx1h+UMhcbqN
eb7pNOlhOG+vOlkYs3CSkHsZpU5jcA9l9tqu3GtLR6yuxWyo43uDW40OxH9l67LDmkD8CY3ibhGX
YWBOTxrBQKQcdd/Sn7ajRYg/STYaxP86GYbPSXPRSOSawGR3t2WbWQUWlPGHJdcpmR9wNf7mWRGm
drmzvXFroV0dpH/zlnjP4t7Q7+5Nq06Ln7sloetVPyFzr1Bw6SdpmGHjZPxShXybjbbjm+hoKRgx
k5iVdu8VdPW125lRW3kxUTqc2kM+nHOlrlZqbrXaaDapVR1zHg6Vs6xmzUdDVvZECmHVg0CZZJ+W
g/7GcnUdk8z97lz7YXSY1Sw6bBhxfboGHY2awLpeeYvYdvFyYVUPLTtPT1luRUj0DiN8apelLLSI
r/P6HyEAu0L4km7VVIMZSdcGTtd5ymkFq/QwWHSAc3CrWgyXZvaPqWsz6bgrBnAn5GwMlb3Qx5G+
1RZtnrOff48ed2u9sIho1PWUFEqR2MoWO7w3mvGNEBmMbUaPly6PY5Kek7m7orC9pL2PYZqIrCU5
6L66ZCo1Vk6n3smrOJm12NqDxezibDSqg61FpDtIK54o5Y+nYCk+St/5IddcrstZxbSvBlU4ZG5o
+voHcCYDsFyPNO6WvOxlUJONUNPKnJVfWWwRJJJkpAz7oUvh+VKYj3mm5EYJAguc5ERBXLGSuXcD
GWD0MdTN4GlHzSXwL/tF2EgLlM+pV02X7wxNu/leTUdfwMif2v/EaBx1N3itZIxl1uqWtbDco6ll
x6GLk2hwioPnj9t8Tk4VRSGA1UR1jn/9gOs49+yXzKkvQ+UfsCwwc5KUkdFYMN9TvWqeI6tGqygo
0COPa1XjqHd7RtK6ytJzM1TJioJOLmA1nyctfTc159ex5ZfTs5lZjX4GO8S1FxQkpfFE9LSPDsWm
T7XHzq8fCdXFGGH5G5LgiPI0RbhoilLyEVAnIH6nGffW0NxyApO5jUjOGtOw7MmCrOz5TL7KyR7n
TXOPaoFmIle6WOdp8214pO2iPn4dc+Pg1/S+jy3HMykEcojH0CYb4F8NGrwehZEyPzNeZJMJ9QOj
1jlsDUnJyCXmjUMApbUUWzCSDe/MJY2tb4XgFFYsJ6sr/SXZm3+3qmySVJ0PTVgbhKHP7mCsdBet
Wj+MPIi6+ecmYi1o3MtbLVk38XzNEr+m+B1EUM5vvU5N3hwT0Cqbd6I2nTVZVWfSvAgrgKSZjfrR
KxdtZ9YmgTtF/EOy3lvS8cKPiNKjnOZEJsDWPbiJ9SsZQlZDah56IFUQ+/SfVpT9GlMa09TCAeiP
LCWtnkYkilAsOBZVWN8BYkPkRDFP55mjJzBbdZ5RJq3syeX1I8/ScaecCEvmhFpjUqKg96apkthf
G+AzIOoeq/xd5d420VAmR0Vnj9UWkCft8M3id1584znP4gnLnH+xh5mJd25uY6pI0nPqR04dm+yY
5pM+0x0MBMRtbuL0pGxo5Rgjnaty/z/O6Dhhz9RNcePe5HbmWCW59f6e5IvkXO9ehBpYoetmnTfM
3I5lP9lNcyTcFrBmdJ88JGb3efbSu9YjD8ePqbJjS3eAPbJaUBAajXF1sm15KuNmT/ZeWEsK1lMP
GbVx1WfxOlkpi6f5aAzEEDfZCyGeb2T8QtF22btuOBdzAZFoHG3XG8hcvOmCkfKmEg6nrmfh55lj
BI58PQtj2NZ6cDwSBsxtRirxBPZWN+LV4+8VOFCpL/HOej4+JX3xk6Vk5MT58kv83G6kKSCj4aCn
VtnVNCS//iW3nBC0PbIKPV05dfxY6N2xN7pkhat1FXT+s9F95F5JpA18ZcmdBnLB35OwDimxSgjQ
3Ux49dZdZz5XtXadW5hhK+XI6cR3RUBTiJhGC73aWKJc0ejnLTR7lUtvwB3Bd8K8bvh3sFqOS7MJ
cu83XujlxK9BwK0NC2gD1Vr6ez+Qd0LECvjpdEtj80bkQrnuzPLkSzJkteysEACX9G46MSNqQ3gy
gkACjPXhgKvqSpTbhxP469lWT+lY3tLFC+vRewq4H4wmOAREZtWmcSTYJSKfYm+MpbFxDdaAID3I
Sn9RNohk3pJ/MRv2Z5dTKWnn074tob5y+T+n3HyC5cMSOSgQ7ewdef+uFaTiuJlrrfjS/h8GSECx
VJTY6g2WZdvKDB11ZW+8iYQas3S35uwdy4D/trC8Bwu1NXkjXov7tHqlpXxvAky7mrfzsumRmuOn
e16MFRRHUwSHWUBfO86Vbvrn2BZ/phm/Vh6BxI19QdJ3rUYiTGbawXlVMb2dnIWgwp6UNKjCnZs1
m7xs3vQkCVtLnobYXmfIlWdz/OtI2OGBm99yfaKs3HNuSayz1zYU33YO/bxqpEJ8huHpXxKuG81W
JNQ1ybKq88SE0/VYOJmUV6ML8eU22VusC4QnC0J3BI2JIM9pbjFa0IxB31nwSPjxujHJr9ObhPmC
gXzFPEeOVK1Pa1PXoMk1Vt6sYoCnpUgTR7JuLsYIg5DZfBhz/09PesaX4aMC1B6kRnGiIqOtifde
wC8tZNjkcVQqYm3p7/2hB7k9OGVtb0paqg2xbBOywO17pRTJoxx1pKdHgQWfmsrHNB3OaiQTsumu
qQV+LFtn1RbaN9Udd8AyOWikrLda+wMOdrFjKgIkptQWjEcKk1vbNK8Fr21OzEzTL2Ah05H6RGPl
01xBRzADaUeg0fAC7ZqsFYFoq6oFHaiaq1KMzcL6GXRAxLpv9+kc7BiWt7k0NTQs/s3Q4t3A9+jp
9ks8w/XOjfNETuBW1oz1mRN5efAim+BvtPKvEn6qi6udsfgTpYbKZrTI9sYQf9tmfdFjUiXtsriV
eCSI45JfxcjciDFTOulKB0GbSW5JU/3cZDKqPJN23+ytydLHJUg3UrYZwHtfk6pV/qMs/E8sy6tL
WTOVJnrYxEhSPEawutrdpWYLWQ/3N4Po9U+h/yL22BJBqa8ypYqolmaIy/ylyuotYVioAO8FpalW
fjqaduAma8mDpnIYIdc+aPxgxfz3gDRHX6OpXemDThVsSlOP7NtDneJULvv2xTDV0XeT48KCL0fg
fcw4Wgj+98/qyezx6+wA9XKVQ7uJ0xgccej32mwHK72UP8PsnuaGwpSA/J5ssfeGmV1TetU3eQtj
5hhgSEQ3y+Ra0I6S1P6K0usIG/FmmY2DMEktie3lhPQrGqtmM9VWtABDOjIjlCpVR6NND0uurRGv
bif7FcHjY6ez/xB16tb6ypDeTiXVl9DkrjLNKCfpSTrBt8Btv7I6Dy2OB0oWBFekdZfMHr+hcV8n
7bP1DWAlDlU+tCMUsbXi3ShWnsqoOei9qO6tU4H6gDvAQybjbxsZMLLyYpmz/Yc67zHJ6l3bAxxK
lh8qc24iRhY5aZs8CKCvRR36QX6GXT8j3eMSw7rOQFWl6SsynY0cVKjFzhs6ynPHFNQw5PfF9MOi
8OFP/iUQ/eoejSXIdRMBSVfonaiiTtB5aOmmzqdjXotP3vxvQ8qvXmU8g8V6TJJt39Jzz4err0w/
/3B5BQrD3VeWduPSIwy+2hqijOpgeYg9teGK2iBi2U218SChWTqnP6UmqoeRS5IgBErdQyvJsUOl
G6snGMqkjFyif+rzb6cRYZ5NiA+yr7T0D+Myfw7VT1t4ySrQ7Fc9r9c28BHrSPYqywa+pCT2C+AZ
8KVdipAQuKMD6pXEy0lZ8dmaptAUYq33Y9RA8Eqr3qSZuemz6bwgAWjt5nVpZJRpJETZMiIZr10L
8mppH7aeXOHt+gqt2d2WX1PY7DQMTVbt7EBsuMi96RQHwRqg3aKKHArXG/OjOzmbquHnHRhvF3CD
JTfOgktax3DuJeObo7X7gdoEE+mWm+nPcTL/kfrPcUh5c05ivXqv2+RsESWzIsQ3mpRxmRbzqcmW
s+dAN5AksNXNZEvl2Gby0uOkexfMFoK4MIwgubYth+CNAJs1cqM158RjX3zRI30BB4j7KULG8Vx4
xilOf+vJPJo5YQkm66lJk/yoqYtiMYQT++foL8AR88NkcdKI3jlaXrGLiXkSVbVegmY/Dy1N4Axp
SQo3M70zSGZcgSynYzd8aHneEeVI/jGBbRczZz+HmEj84m8e/X9lVscHcmA22hDcIb+DMsgWUjZB
D+5DYfdPnaWdTbfkeBloJ4iHS5I3v10BEKLoesD3mXvEHAat/E5JQUuD8ep1/oaQjgMaR4RGH42K
Q0EPiCVJf3a8BjuaCQ4wE/bqjDevt78B6oHS5r1U/iFT2VNCNB9phCxYI2dTGRrDa6NZ3Jc+uIbe
eutOZwwmK/eZ/omXSY/fMzc5L5jQUrt9ICbxeZm0J3rMd9IvTr2BLWSCJG+0nUrNc58mL1jlHywg
cdNqT4453UYG8a4d10YrrvTvrHI0mXRkGJvRVVd0kwfy+FaJA+IN3qN34jnWmwgIJQtN56OL6weS
2vfKtNaKbDGcvi/FMrzoZvG0tP7akt4B4BcqpH1WeQIQkrzAm5Bm1Ywfg9tGNZE1qv0/qY5m6iTd
9Un7DEvG8aYXjxyCEQ4JwU6IKYzpqF1pSx8mKOsIwXqjJqXZ2ilnmFoS8zTUIkRgeUhFh8UucL5Q
CeLXksDpUeX3oHCp8s9NfA/Xm5g84tyZjp7V3XVp7EZFWvHFAiLD8QGtqaMCT1Qlgwbgpt/3X73v
/SgtODKoRqlROUjw7jY+Oz15rRnGUvssFmc/Nb67YyL/HEfnEs9gBrS7iZ7cw3RUalsRDCk60GKz
dc4yYcWt7pVg5E9UU/E0EH/cemjM9L4gq6/aCUoDgE+3Xjz0CBjIa+vNOkwH8USs/oNOcZvSmpM3
0WGgwMVc3IqaVj+XWNzd1nkKZmCieLwAcW8pyrQekT8hsXEaeIOA86CtczQagd+tBnXP8XOOvTA3
dVFDBGirjoxZoyHosJLhJOsnTyUMGlYk2mHXuMVz7AI3d3PoZAMdE7Jc5fBvdUVqsW5N0VRx2jed
TZJZU+XbqRzRwbZZFhwrx2kfTWy3N0mexb5EpbbVfcgOPlESIBdf1AW/BrcfVA0/GzouVmikKP97
H2hrS0nxDBCsSZmln/aC+HsVex6vXKeGr8AQvxoS16RqSSZSlKbhx6rteCMLeQCjOfvpjDsUnmKy
twkvavWt2dq+MPKNEKgsLPNN2J0Kdbt7N7Cq2g2j0D2p3cySK00KJ02Q8Egnadm/DoBudRC/UVQQ
copEWO1Ww0CafNs+aMiU0sB8MB3KM4YO2gG4xh3hbElv790tJTwElnrr+6BM2OjjOHBqGWPKpGo9
uN0UGck/WmHWIgb2FwmteA1lAcUlIOQSve28ScEzyanZyzG95c6WxQduq+KJ0oimM6c6Stom1AkK
6eEeR/sr62zgxfzUWcWVxSYa8/GUVc7eJPlk7WkPRcf1glWoDEulL9RiFU94uq2VcJrDLNkYu9q4
FHfBWuGzhdGOpda2hYy7MJ0HWuquvRPsdamt9GnZ8AvgiA8oQvHcbtWa6GH9I5KsH5aGB4XcYCQ+
ptXkpan5Ip078Nz6+T7GeRpUSGyq4gwFvoSGVbMBs43St/eWFdpNM43IZzco8+yIPJl7uNH/ab7k
CWBwXwqiZUf3vbLgERMjvZqFHcqpvSSB2iRF/7D4A0RW2qwnL9gFi1irBrbWnNlV2V8tdl8SC1eS
eNNMWVHrawGq6XEPLDL/cuyzuA51Zf+JRHr9OusDxmCfyMWfKtbsP7DM6rfzh+LTCsR8drxegMhN
qnif0lpQKqhi77cndm5nu3Fir0qYSvFPjj7/rE2q09d1bbSXikHxTASjJwlr9NzyKBYkWysCCJeD
IVvzYJQa85K0HKPZZpM/QxLSOBwuZV2/ygS35yr49Wk3VQ9x5W6zzNzZcfzbBq+lyMIWTJ242r03
QaM5RCDO9iSpMx8u7sIIIkZ7XlcpH8Is/0Dpf9xmvGXzndAUw5Ep6VwM3auOrhexKfBNOuCGUtea
wlidug2uDoTnrgEQ6C3GpmvnKCfCpqns0CP8oMdx3xEjitA48izi/pfgyQDWNWyyBQdL3+BuGrFG
gxSpBRqwEaTF6V8ewA95s9QwVtxg+XA1UoGmMpiOoz2+crYD6nS7oWGjK0ezWYtJnBNd+4Ly6OmM
scLZRdARFNuRw1hpMNA667RAf6UBH7SLHUH+BsD51aeh9I8uEBsFEyD9qVqjg/wWs3zI9fKbfqQq
SkfnCC4LmJT8BZC7QzOupprWGwxT3C4Rslm+TXsTV0vYUddIldqF8CRA7QWIu59OQvbXbmEFitkX
/SEnLKvbIIYMO4hpVJ8w7Rbrk9pqqEpYpm9JslyEYb05Y7ZrquCIjSgy6vbTyMQ/VYuoFOWFN+hH
IKCFObb8CIH2yveKbazix3LWXpJBHFTKyZOpQUTTkl+mrF2NUDyd8D9nzdy4WbZ3C9Y1z7ilvvZq
2QlTSfLEb7XDTLxOS3NFfNS6t+vNtBRrJx++S3KYNeWeJsBtrmkuNtIyDY0scZkcsrbDUEB86ZRu
/TqmSivvIqcswy6oL4HTbrEPbIdce55b7pc+T46UPEC+oO4GLZAKGYI+4p/mr6gA8Mfuitw35IbL
L8nEC1yyU6eNDM1i2JlUGxkSmM1hnnAd96xq/ddKfIZtiO5afJGhd6k0DmFeAGV0YQe7DucZTn71
olhaC9lTmN7aK2/go0godLOQAtqou2nHerQa46UbMAXQEcSuZJOGufQoWgrJ4h/bF2Sim3Lk+NFY
0MokOOTofPoFRTRRxK6O9qeK//FbvdYEnzoWrOTinUB+buUg9qDID6rP1oWHXrdDBFgCU3dxmoHe
IMHA83AakSkES/DoW/FHgTkuS0QUk6aKtfx3LNHQTw1OxE7ca9jPy91p3qJpUo+KCgoz1tbEje6T
KTj61Rgh9oU4AXXwOZwrZR6LhcYzXok1ahD/tDQA+o33OBH56YrqlFndihyDbVWKLzsvX/w2V7Aa
fR31CdEy7Z26yu41XlVIedA+gyVaYUXaqhl5Spo89rP/qVf1FhHT2rCmR+6PzdR3oUTaobGrcNqj
qpqnilqmawwCIP1zr9UPUvqY8DxeXn/XDn5kErEMhGK8+SUne5xrkVqWyGW7pV7vYrduNFnV2RMP
mKBulGklPBf1G1P8XS6F8KnhahuYZJfEmTZt66BwGuXKBegzcThApV2JQr8let3h5O/XxgxFGAeP
Hfk5LPv0N6XcQdKvNq1NRnUTXGM65lxv28QZ0ptux5qZhRjhNkKp24QmZhkgtpJAn0r2aIIb1p2d
44PTkOELKq3I9LqSKHHIEn1XueRE96BB9NktK5fbGxSI/0ifOAjj4GAOzgLj0RrJzE+DwzgiFozH
KO9LuV7M7K1AxdbmcofgKJzH5MFurGgyna+uQ3kdoB4cNMbbodu1cAkZksHZ+vBNhO5Vwp8wm3kI
g3CRNCuv8qkPBUWwGBOu3CaE5wpOCX1FF+y+ddRGTD4p29qBWziccZ4k+vziGfRS4Oz4gtba2pI4
HNG9LbSYrxN4Lod5QUoqxpJ8DfK3r+f4oEQedlJ7t3P7GQhq62H+iYNyGzBDkna0lnz6Tpx+pEyM
aPORho0N9YtI7SrG4EB2J1gahLLjdyWQ2o25elA+WWJ5ESZ2cyvZ/VZS2Md8EuhgpnPQNWtdiGs5
VE/LvOMFy7Zy9g0OWxpqbEsHabyRr/7PMeYvP4EHkaAsel8hFc5uhtNdOgwMyDdjD1LCW/iik0vQ
ag+5cv5mRGPrVqtJg1jUpVPs6aLnrZnceq+P7rFp7a3MvGPdGz+e7w7r4i6QvStJY5lsS6ovADaY
h9BxlXA4cK5UOw55pOvtY5trb7U5REVXH0Te7zP+Nxjbc6mLy5jqm4G6PvCFnzyztlyj6wEnja7y
3ZShovOCVqwmBUdb++UxGP0Hk3YIE3HoJIfDZA8Ur1nyWcnkw8slRKS7v1cjGgwjRIj8qzWitR1L
A8Myg7fOsR/qtLkUfQwcPR4zPGh0zX1iBucvwoDl3IvpkgEF4MQbPY92WDU8F0CiXwW6nzW9jfAA
dA2QkMRA4Hd8Tvc9ZJz8W2bU+8SMdy5wLj/1DYbnS7rg6l4vuaUMhmgE+QLPNV0ctwp4dO1o4j3z
02NtzQ85KYyAcwzl5onokxMuCzYPJwUJbN3z3NIOaJb3AEVDu4mh+BidAA4mOfYmyABw9lN2938Y
4tHvk7XujI/E37NSUlJXxSgs0iSGvyaUsaZiZZ7BgTDZ6xtPjPouvUv6hlQ72j3CyAVpU98jMezM
Lt30c/JsTT6LgkxF2DY1ubOWrbZx62wFYlSUM8jx6W6CvFZpOa0ouyQXu7OPKVXnq27uIaM55ZkR
D4EI5NrpG1ZJJB6ObH6WXP/zpic3QKWBdo/fw7s5pfnM/HNK7OKvqaeLbSFJV1UU9JJt2/7LG15x
TokrxaVvGWVX6wHNmzBUG3VI5mxZH00CCDYyS6I+EL9pbbAKlwOXReIkK9+q14gJw4Qfjf+PenHV
0Ef+UJ/kXL+owg0A9LxoAFzl7urdSJuH+1T/WJvTlS6Jx7ZxEzi06UD+YLltTe8YpAoA0j/DEa+1
SmME5butWnAI25LF2hqKwzQgKV6GYUNF9VFwx8AJXUxOshjLJJvUjI+s3pgFwZqx/q9I7DpETLWd
+/F1lj5YZ/CPUIKIjqODLDNGygU9SNe4YTlSx2XxjuRlcpC1e2mMZV6TQr9zWwOFfRbftWLoXEUd
YHnzMBzeqa+MqCpIpW3qte/Kql49AXlZNuZTzoxbtsWLPeWhxBPCJ7mvK5LN/eW5Hh07bN1K3xQ5
xEnQhB4ZIrRXaSie1FobyrvRRWy1crp/6xaqZJxHEjZ7Cp5zc7TXZJtegrT6srjDkVlFGVtS4Zfr
wDO+02o6Y6rf5G7+JPlTiCbdjsuw0Uxxm4z8d0jF3km6M6HBVy/ur25as4E4jwyD3J8mN63hMhYn
0ViMP61Uf/WQbfupuNQqf5o61PS21755kGWlAaCGwz6kuJTt1D2n0DMjCulhUjfMKrRvkDdvULSQ
NLyuaa5/Cbc561n1CFMZDqp4tJKSb6s5ZEO7hQkFgdOPS+69Fb5DUE6JmNZOjvcNKFbWVaDg74T+
YQYZT9L04UlSdrkd/GU6N63zaQjtRuDLWR/8vxjx18Niw7GWyTdm+v0CwkjE3YWKu2jUl26l+2OG
mTNH3accG7yj5TKrnwMpTq7uT/tK5wFBtGWSRTa+TFPXUOELqF9wFDQNynR6bXFR/ib8ONEwDYem
Trda3B7d3r0UvnbSkOXknYb+wen2ZkKdjQpgrZdi59jmo0y8CWkC5OXSBjCYuvwc+DHJlsWdUDVH
oyNIJmj9v6okNVAVn70+P5B28qktE7m6lJCCYc3N3soZ90zB2b90KVGOBUqqwX5PeAxWg+a54cjq
mpbpxtaTP9xdp7kof5t8JKW4s15qGm4DDYYr142HKcHkVmPPtbrYWvUSxUaLMtJZvlhYX2q7eU71
xgy1fnqILe1HKfu1HGcmocLZDjCTSvV/fQMsP+r2W2tlUQkW5IoG26DAulx3t7hGB68GYlRY8XHw
PKHnHiKK0AocVfYcEVlCB4zpfstKXuvAek+8Wt/pBexRKpZ3uxovXTxtp7x5a+gjKOfiCw8KX542
5JtGr379OrgVuNE4rLOQzIEzrePbRa8OsSPCLDVeRll+j72HXiDeU0hB30vuRBK5zjPldpRUoM2B
y6FHxg/kvppnylhnuZvBKxyzrqOMXrRVLGjxw2h9mHyfLpO8Bj7xOoQmmY/7obEPpj08ZakVGtPs
4RIyImptOb7E30J/SSc9Ex03rmhfsuxpIHDLoU2RzXgcDCzglN27ccpPQD6xK5ydXVJXQ8mFo8Tz
4iVvvU9UXkvI00qMcms2cqO1AccrZsR7oYwi7DPjngd7fG3suttSv8e96S9EgA7zzo8ztXUxK7F7
FH80ndcrFBqIThBrtjPlkHo7vPd9ctSxtkJ8i0M+FhElVFj7lvOAyDw24fOaFHBLofElawyZv/6T
I8pSenOpYDsmId9swtSYY/ik4rk+THFxNma55fYvQgpTr77tREnd/eZ31Y83bTyRRVVrtaw4XNcc
a54Ps+DGJKQ5ZV8ckW++O41/KdL8R3eUz9zsHao2nkMzCbojotco01nZUkwCWePd0TaijzTXPBrV
9Eb15YM5WNvcGp+KQoZ1UV7cSvFOzCB/5bNXzesyARvPspDY9gFVAtNrDuHhJz10nMGE2lpoMy1t
lenIc7D2vtlmvOkq60SjdkQK3R4IbmOivoTt9fdFmj55idlucn3pn9FamLhES44vTp6GZ573fQxH
2zrpTbFjTe43NX0GSBvp6EwRq4WqG85FDuQ3ePkc3v+hNln4hpgA5sWCO88pZHQxl3rdD871g2t7
kdTSXWfmDkOwtRMGioIslQfUbsEmm+VKl9OL7naPHk/xys5gPvUs+c4pG1JEY9n3gw3Q418A8mcO
5i0hpgxrfl3vMBtOKycfawS7xaev0gefPEnALGSuo71c42B6alrtaivgHhprOfaCo6e3DaLBKaod
FCdztlxKzz6DWK1UjqXZ1q9JYhyJHsT6hsk/a5dunZhzRzWkzb5GUh0DzyWYp9XMljUX6ZWSJvTg
cMRI4u2x3jUIOeesfqlLbUXc7y7TxdYo5yNGjrd+gBBzHO/omfMd1N51Gm4XR1z6Md7otuArkVuZ
Fg+0HmFWQSq0ThOyKQqqj8lPuWYIB3i4i1d3gQhaJufNFmiL8Q48kCgYR6aBraFyii9qYumpdkeX
wlomWNGnm86YQ2tgO5TZS280GHxd/Vm67f2bQ1WlSt5RsSX6ExN2N0CS24Q/eMmn5zZ7atJ2coH3
LdKR6QiHF907HhSmRB9qqfGJiN8kLIvklYXxWnvtKaOomdVQO0mn/IN0KNfzgqOzxa4guWTxu3uU
a4d+Z98dovWuWhCa+/LJD6zhYBXwhZxMG+7PbWtkz+3QozC1bX2POoN3V2/SDaYADSgHjj1OzV0R
80swsvHopTS5ubVz4rPcO8LYOsVw84d5iCoUINTKHlpTsRaZJzQsP7bev1sK/NtscekUvf5ulTE/
J4etxVgaV9mNlh21VqhvCtvYeg6bLNGdmwp+dJHs55b9z0XOmen9oysbmrQqcUAAsZXJHdCbBgq1
B/HdtEim43ihDwzFbKIn7arWkmGFuGtaaYAnQo7nuiPysyQtIhzwlnLyzqinaBUM8dPXJMm3v3bL
nZXB/lHilbj04Si1nQYmTdeWHw7X72qAihkND7EwiZp+Ia4Vb0mTcJmDeL5L23uu04UhcHxfBiaC
yafLZ3xI7s5ZkQwXXKRjqE9VZBTFFqE9iY6ZhZUUro9usLr2sQhJGh3mV2v0NgXYuycHpEhm+eGl
2lXLh7VED+ea88mZs++xzk6DUjvae2j/rugir5D9+84hoZEIPLza4ptaNmZS/SvzfqtX2qmB0dim
jALo8+SLjuh73QmiDR2Zfzm5setqLLKpes9nGY6BlFGfU9bVpfmrGugv1lEx2gVJkxoxrpxDn4Hp
/MQJ+b7BqH6d2Xpj9PuXmIpwlSk7SxpFstx4lgvw8dxMP3BdVBpW899/nJ3HkuO6tm3/5bUfI0AS
dI3XSUkpk95nVYdRlt6C/uvvYJ3Gy2QqpDi3sWM3qqIgkiAIrDXnmGIw8ZDJl8phN93jV6JMWN5U
GGtw0F2NXYi7QcNq69R4vkTNQSWbJ6zf3yqj24CufWvw/zei3AaquyuTYljFo4gRpWo++hGOLX4p
jRVUcKQ61WVljQiiuh8C1V9Gb8ji472pcv8+NpghkV5jHnU0Wjw9Up5Khi9paT7rnvseG2JLDXk7
8Ov0dJbRhaVPjDdR59Wkv4bEc14YmCjpJ22Jj7qme0Trkti+tZq1U1Fe3aEqoYgxhwvqd50VX6tM
1GuFopO6/xVByI/C46TaKp1dSGEfvDx57iXpe91YPk4q3Ea+cztl/TbMkKDVpY0yiIaRNU6rJnEf
sBodwm6gUOUEV2EVb23d/D4YubMBE3mXIJNGe0qBwuvTB7f8ExZIayBkfDND3M01imCOvFYM/dea
KHQkfzyZZ2tRiEcfU/UqaSUfqAKBiKLh682ylY6vee2z07QVlXPZUsaN703OPfSu0FK5ibej9HMY
e+95zPM3w6Y9STyuA65gFHxm4hJIYS5o6NTle83uONSNg6W0i0HIe3uCKeBR4CZOve/0n6PMriYP
JIk0v5vK3hVS/z062esQib+VD/og725VHF9r2fSeu+098+tJ49NhVfG18HoqQgSY4WVIvPZeKT62
kxbeDq3+q+otnqna6QbN7Nz/Flo03nUx3deIbS48R/4NItYCTuucMK6QuCGMFjSo2x0dgEOkWA8B
3lNORkc3lXRlkjmNa9Vh+ib1zFtrtf7L7IIbnw7t0P9sWe7JTLthK/niuNk9/GjeOUWgU+c9tY0G
4a28syWRnhySypyqpDW1735KrL2b7WjUEQfn3Af2H6/I7ogJ2OktVaiJu2+y/Qsr3Mhu370Vhn5f
c07JfEzQQ/49CpobAws2Tk3CyTie0T1OfrqOJI0rw1JbN99jh6S+3H72o25L3/2Gmk0wr4E3sGSf
zMp8rjxyXYK4utfG8Yk9+rCKqoqHHYGMgNtMLaS8Nx3jPk/7ny7NRiHjO9/XL0FB0JB2sCqlE1DZ
Hv100tInrhV5hs4dc+U6KPVtQBzPlet3sAYiomSqIXvJ+Bo4Sbk1DbVBPLCanGTThNVvf6p54n7/
ZMuGvUtQ/86QxZpud9MZhOzQnaMVVx6GHiF62d3aaMY2PesSG2EKBwi99JK8vVCtbZ+ZkrkUMkIb
DZL3XaM8q9XGoykrRTEa772kVRzaaHrsV12HlFyk3k0nAuMicKZDCHd3BcDhR9MmO9JQqfkaiKmB
eBdGcue2fAGCsV8FPsrOLLrGb7ECxoFoAutIhByjmNwfnVYciq6qLoiMXlXkh3t687MtqRFhqATR
EDTbLAjvHFfdwRW/sMfib4ChihnWYDnV+2u77Z5Nfj40ZcqA+EAb88ptDdKjqFIFdoIZtNrhacfO
CGwurJ5qDgH8C9d6wrpQGd+thlg6M7jBF70x2RFf9PgX3HjGUqR4sJqajWyc/1RzeYPPEuKpEIgs
2IvAe/f66G3ItLvUn8hvpHxlRjTQ6fn44y1iqnf6nlfC6Q+NSyFiVgUFrOdVuwlo+aUp4lZopoTM
EYYcyl+Vnl+KVm4pOt5bNP1ErXsrq59vQJKsVRcfEr1fx124S2Ift551V+t83EelNqbnBKhe5aUW
Wo9J2r7h2HvDJb4PJRmJOPtvsR/tdHLOKxv4Gl3yxMCl7sruVVn+qiPOVGYpdVHvgjn8LirtTwsL
I1ThhnlJ3KbTYbVyOFlBbKt8nMWZeDRKfB4lMZKAsfgP+hk1aDZwa6eh6ioKfetl5Z6Bv3lDivei
Qjtv0BrMql3s/Y6d8a8jIvpqwY2SOvwsPLTOdDUY4n3I5CHKXARJ5s6HpdMUyHXD4SqOOc2B+kcF
Zv2wdZ4bUZnsYEJAC8JFd9Gzxypb4+BhFJvp7asEzQTaYtTYykV75vb8fK257kyAWmzjJje7Ffzq
gD6w7KK7wrJZozTWcZJ7+m7zTwKoxLgq6Zc6RvEw5gbHXA6sterWPm1isw5vy7h9S3znoTWDpyYx
txrNIB0c1tQ1KMgLVpzs90jzsSiSbTo49xH5aePUcz7Wst8gBqw33ujw1Z/wnRvDi8um9SJQqb5q
7OG+qpiqDj0a1ys3OqfDIKa/GpW8emypmbkk0deWeOdQCP1A3M4uBDAl+6AWaBSNteXhAbdDXOqi
ZwVN1nblfWvT9DkeA9pUfNcIMeXO++qC3eFtEb3LodzFur62Wh/vznSfa9N2KMcfYzfuvdlojMce
OUODZTtv3yJdcrCWqzqXZ3iNR9h14AMFUFj6vCDU5z//9eMxygP1//6P/n8jzompLWRyGNFzrUqT
4jp1ev0pr1kMToPyjuARCUkTFl9fkwluLNCmflCCdI5ZtQMnxX4gcoPJ3OCY1HT0UiggSKU5PeIR
UOEcyyZ0MQf82Et8c2DX4BhzkR60eTk0Cjlu+ryqnqzYZRlxO/smLbRz6QPH7ig7UcgmZM7rcCA/
31HbHYSRxiB4SBPnG2s4s1GMJqeqHX97+vqO3VGPpwdlV5CxbC3ArXlb1ojTk+wgPYzvokr7A94s
xQ4mhRHTasMZBuMRCC4oU076UgCbhE3x+dIAVOms1MA93WhIf6Dx1B+soMjPsJGWN9DSyVmD5Wni
lDUALi+mpEPuJ4NTiyXJF8xCSo3caboGwW0gz5As9SWEaTGWvUA38u5GZtY12p61NnzOA20W/Ynq
Na3G4dekowcb/Zgura+jLtVRJqQIKAFwAcftgCC+nH6ey/k6/xoHMq5t254U0lyANTPATkmG6fOg
5WWyJYWVxrPIQAJWCcs1LSplNMnV6TG/YPHnQaFfgzqESA9ba/FaFgFpJqh7M6pdRnUJF4X1tmzt
v56tq7VREEw9jGW8I747Rz4cFpdowKPLMz/iyHMgRIjdNg4fApScxXNgKySnkaTNfTKgsmIDlN2n
1kDy8Agp48JgYb/zkmm6QyXuQNjssbgS8Ri/WEOQ3weuEcVnlo5jtwVEMZMcjK4wSD38PNe7OktT
y4iTQyIwbw8Kn0Lk6AbQ/alEXA8iy6gnyA/FYDx41LsPVevbZ6bnkTfB08HJmrozh5nYC0SYTGFk
9n2IbSjpslkd7BPSJsKDYyCpP/ME5n/rI46MafBprHlufvgQKJA3PjssELrswR97M4huUyNufyVt
G2zxM3BWHRwTzJ8qIiNDFC6FB65rDG8RuMXnuLbz3T3xa5ZwNLIFcaCZiCXasvTV9YgmTV9nbtyk
G9w/5bSKctd/IGIwqjHEdvLx9N04NrwhLPjzUpIUYc0L74ebYbRETVuV49DVyW6o2njcDGHH24Y1
a8UT025Hv5HnLnq5nM+PwNAtaVqmA+N2Sav24lLmqjDjQ9M5qO/KzMP8UbS2REPt2wV+BXqCZ577
1zFBRDskUpjEG5CftHjxuiK1vMmV4x50ovuQ0jW61BWPM/QoblWN3ZzJVVx+Qv5doyu5Shdos2Ut
gMUoRKJgBGi3V3x+f8MV4Sjco6/bnH6Ax94c8th5gdnSOKZYXBbdXXadIh8QwDoF3nxwgyErttaZ
GzfRscufHu7rXeTJfRhusVgg1tU0mUfJ3gajiwh4TKKr3rT727xstV2FHu/y9IDHbqNkrrAu4epk
mn6eoObguwStR9GhtmVPwylG29vWtfffcsQtYi9MxzSM+YMEynyxKpgV2IZIuaQIdnxDbnHJcO8I
KahvaJR0CG9jH1vrbPI+fX1HvoTkfHB1TPF/43++PuX53tTQ0Dgom3OPU0tauFU0W+KGn6oFSUcM
a3rmS3hszhBqIgmFJh6GOObPY7ruRFE94kgxjBYbc5/+Dp6fgEYsxZf//vIchwq4Jf69BPNP+bC+
RFlDVb2tokOSzqnxxewru1Aqa2C6aK3xs/cmxDcjuNNzqVRfJo4pWV8INTEE3WTLW3xSCrfPo6xO
zb3EaLW37DR9iChenXl8X24lo7CBsVnDCIgiBevz9SGi8EgVSYt9RgNwR2ESlGhgWBd47NqX07fS
PHZFrNLMTQbVxTJwQnejJLQGJfdjh2ORDFG8jttSun27iZC2yY2YJppiqkTK8Yoh69fQjgk2Y3xZ
lCFCifg4y2gG0GOdBPq7CJUPmr8mfRgzHdhobtZJuLfMbHxK+zx5zATlrJ8kTGnjnS5T2jix3tEi
sdkl4bJLkt5YZTYbp4PHZ+xbHdnymvCzlK9ogS6xI3MtXeec/9C4g0l4D8oUau/pm/JlPeJW2Kzr
LpGmPO9l2IdPJqPAsWnvVT8VO4R30bXhkXst07S8EFqpHk6Ppx97CDDoTejnLuEYYvHu9LixcNNB
2BwGy5ju0tD1RoQ6BbUqs7THb10+1dquVlOCbqTHFaehmwDVUsZ6fVuThKkoRXXdtNWMzEsvhdbr
T6d/4pcVhVvy4Rf+u4IPr5zHLNBEWo77vNHGn9INsCyw0deyOlyPpgCggnzif/EasG7adGeFgVBg
8RWqcpkRj+VXoJGCeDtVef0uSgSNpekX/+2Kgl+GjTz7eJI8hO7ND+jD5Ym4GTAduz7CYmO41Cv/
yUzq5HWoZ04IOjQQGON/e9KFXwCM3xAuGxYitf5lXX0YM8VDkochBQyKCNUBMDryXMjUd5x+rTMT
+suG7PNQ/xaBD0OVtRRW05TWHla7ApFJp7Xf63k0vEX5kIxrPw8GrJkQhOxLk/C6c2H28/z9tB9l
fJMTkjdH6boIuD/f3jTTRRdDEdhbLkK8znEE/FiRAH3zXpFo28g81TQXkDUkb6zip+fukeXUItmS
LwafRI8syM+j1ylzVugjoxO1fWcXg1j3+gBbJqjOvcnHbrQJktoSZLNw9FgMVeD0d0xbwgOyuK0Z
u+PZT9Zfail4HrNHEDD5ac22ShuD/81VWoTeuEgaYZwv1pAhIVQsJCnwUFq0Qa2Oc4eTASAYlXO2
MnRkvbLYOrFKGvz/S9krafSJ9z1p9wgJcVslkwcBMyU80TmzqTC+nKvmmfNhpMXW0IuUr5qolPuy
kQ7cTYSu18LPEdR1sZ91m2DORbwd9Kb8YyGrydfIbdtsZ+mArVPdM6jzO1ZbXJLc7Pm7tiWt8gru
qfZIwOX4R/fdSbtuNUfHY12H1nhP/Id2XydO/35mDhpHXgHec8HUcCgZLg/ECUaFkBI+gLTGK4fb
nqLog1+hQJ/dRBNGefIRxvtapGF2zSHffE0RcoXXwsrwSyQtLUN4FToQC2Is6Qu2QeNmWyhsuoF0
Wk3XoQnOYeOVo0IFBPCPsrfP7MtKUY7vsGi6Kz5c0GRqOy//IPbOjAtwBckGT+och+pH33MEGzgL
psDEeJyAPFvFFD3D68IY/HidBzVTVsus7KFDG6putBIr5b4sm/KvQ+LDO9+iTKw6WvvPHRooE/Qy
YqMViRYkEmZehYJoUhKbQOAEYnwp7U7/ro05xNU4Dm33Qi91chjLqBXdmcX9a5mKSeSwy6fqpuuQ
3BeTqG8qFK4hyAmpNeg/bEnPRENFCvA1FSteJdTHfX3vomg5tLpXAdpU4QPtd7J3Ye6f+dofWwzJ
SCP4xaVA4tnz7uPDYqzRx0YG4mFs1CZICYdQxOlWkf28qpNIW2H46ddVROFINFV1e3oaHtnZsGml
LAMx3UCev1gkyNHJas123D1RFvjsG9RDxJ08eHHiXniqj/f/9XA2uDfOqsTD2xwmP1+qg8qsHmbO
OTXd7q9jmM23ztP9JzdtgxsI/LSbTg+4WJhIVKT0yYaNdB1Od4ZcfMcNsAujZatu51ee+ml5YX5r
mKI8M6EWq/w8iqED+zYMg2Od8y9r58MTdJNiIh8GL5MzpRCsEpfusAHW8NJG9X0YDAw2zqjkgX5h
cOaovNiHzUPPm0TmJNuVucj5+Y4GIQXxNDS6XYIW61WpNl6jMI63o+fX3x0ZFT+CUuvPHBL0xbT5
NyoiZ4D7nBGoKy9GLdH5occN+51Dr+81wLvXvWN1TlEgdV17jcfUe/N8q3uZ84eIb81ZCaq28t6b
yJGIRrTYPIQlaL5GFcDnY9/BsdxGlXt/+vEvXq1/v9PFA/Kfr71rLM7bAR5JwZs857Zrw7PrQsHK
B2d2/9eQwekqVHdgfHssIIIQFNSkZ3o0R8bnVEioEzsYVpzl8TD20a/iXkCRakJJvchazsOsnCN0
CYzS4UVqu7SBA3McWrKGs06ucRKfrf4t9jvzXaDuL2HX6bahfylJo84ZoNo47a40Qw+ZR+iA/dE1
AzethuXKPrPxOHbRrGU2WyvBofXL5LATwmDHrt3RuqkeZcoWtvMTwKslIJqE/eC6z4G/ECSvrmoP
BOrpZ/7lZfSkznWyaZ87cOymP78RtWHNeY+avZVDWiILnwBDTEGxHugo3nu+Gn5ZbuFupjoLdqdH
ll9eRgruXDiXwLCcGBfVgEwLM7M3bOrb2qDfFXoHf6uOfBR2RaMX/tpxUSdeDKYP+Z6Ed/EjK6rx
OdMBcCJnQ62316KgeKii2P1VYGqXaAfy9pcf982jClF1r0w5tA+aQKnpa+qesuC0tRWGF3vEhec6
+EeayntzHa37G0kdMaZyaP8Qz5EVxdqMZytTB9jnFoBHKXZ+CvaJDcgApKbM2YnuhcnzuvLbYRgu
OugQ0WYc+5Ezj1+h5KiVQohsEz+VXzkBvfvrkkqBQnacoOwt2VgaL6gC7GF/+sZ6X58pSSEWdTN9
/nTY3jzlPiywfmL3qgWaA8AKT+1Oy4Kx2AeNiqN7O3SL8nvgjJoGRKXW698p4pN7zUVM2mORnk3m
Dpslc1DprjWs3th5SByKLX5v37ryrEqJB/4CTM1JolBss6RG1xyhy21+pqPmAxPNfXOdjCYY79FP
HZB0LWy5iCJ6g2aekhO62Xh8Kzyeixjb34NmlclaEvMjd35YeSBXABLmW2WL8lse28Zv9idshQxl
RpTeUR78SSwtoFVOOYmohtztNpWaHA0CXNT1a5RkatwDOB5olN7V3OBDQWYviGs85nCLY//GsUGR
tXV26crsmZC8TVlOByv+nhIgkcYrkCkX7Md2qFfIzdAnq4YfVHVtuemdKsCqTnZMedVJiDWoZF3n
Zw/X4cHJq/iHiqTxnkMXeQ66KfzdYKQilFrLMIlxOpT71pLINiJ+42VOnCwdfkevNNY0hNnAXqt5
ak1heyPyKQquVZ0jrXMDp8JmAPZ2hVS/upt3l9leAnJ7whOUsQV2zY4NoyGR5BiBGl8IRuN8RvoL
lPnEHM8FE3/ZJsynQAqIJCxyvBBinn8f5he22xoOaEXbvux0qMm9e9PYfb09PY2PLA8sDAa9FY68
1GEXy0OfaiTLj8Dn2rEhW8WvhbHT/KK/1vqGWCn4WE/smcwzm5Mvq/98bZ43nz9dlw36/Ocfrq2Q
Lm8PeeK7zlTabet3UbWqzFb8ACYpzoy13Fm71G7/9fcccCXU05cbvFGMY2VmfniwG/EUGjj4szTO
sCyMMaUUzVwpLZNPsd36f8K4KfcWNJcdjUA0rU5HwN7pG37s0pEreIRFc9TnbPr50lMgGqWDzW+X
k/gMAbXW7+iHmvugksmZK//y0ePC59YiRTHGQybxeSjMKMpBz+/syt6Knru2iG5DIsbuMUEh3QvG
OgC4jNMzIeDjlRwPrGmnr/XY5OIyyWV1Dd2zlzt5nwSpIiEjcGdXSq/3WZxUaKqxvv4hiSX621oE
p5LuFk7B5vTAy2Llv2dOpYxjhMmX78v3nqy92oEjS06crcG6Rvqfr7tWJnu/x9EJWxzKBQFwsfm9
mZGzeYryHtyN1G48rbJJ0RthCWOO8pV1MYadHZ4pGx67MxxvbIqGVOk553x+NFgUR4XcMZuDntIn
4aj8skDEvWknFyNiNHwnXKk6Mx2+7pCZDxS3bCp57LrE8q3j2J85o572u9LJ3bsWsfiG3Dh/l0Zl
SUaR4xJQKeWq96xb02WFDrNZqhfM70oPYSWwNPvGRY9PGA00ATlov08/tS+FFDZm+izkmX8bj85b
3JVxYv+uhYVHlo6PmbQdxvS2H8pDrelrLVTtr6jVFYB3tnkEV9jOFVTp5mfVhX2+ZkPCBy7txuJX
14dWvNVhif4xsN4eskA0M1c78B7h21TdRWjbmDUmT02Pp69g8XI78wXwNAVNAyY8lafPjxVWuxqt
UHj7SJjdT6Iv9BCP8tS/+1kIdur0YIsNyH8Go15gWsRQSsddnCNTPep7z5TufkiDDvVnpnh4vs1a
nuXG9EsHEh+Sy0Hrgki3sj3T5T12qZJ0czY+XCt768+XCvUq6pUbElpoB8lNbKFszKNiUBe+ZY5n
KgJHxuItlmiGWM8cynmfxypRNQ9x3OloCztCjrI+eNRi3zs4kKS/n76pi68uN5XS+hww7Jj/+k3z
T/nwZWJTqhkOu2m4loP8Nk0jhFqsFmRSnB5n+TLOA82nAYqwHnIY3VpUYUn3KnJvyO29A4ED6mhC
1fQi0saZmBun9rCCqwvKMcCtjfqyMiCPqhRwXe9oz0McUYwaEH2jWPFrgkwyFKHbjEBOVPwimdSv
07/261TjxzLD0EnQcEKM9vmuVLwqvs3eew/RV22V1+qrHD8F/n5Qjp0E99an1rQ1EghLp0fW/30Q
P9blOSlabBU5Ls8NWxIQP48tIiPpMd3BwU+Efxs2kO2URHSL3J6dKdJygleqrk5+12llkTyph/jD
qIqQFCsaewYej6ZxGyd6/jsOY/sbfafJXssAeje2pQCOjiZ8Ya2k61U/7L5z72KXvegFSYIKEI/v
0POYBU3jhZuFPWJa0WbxleY0+m1WZ4Z3obQQ+T7cXB9AHRVRlsZkGGE0NMlz7BituUNUS/pUA76P
sh0Q3p4C6WA3s0mWVrQRdsZhIgMgfhAF3nNKmjUKKEtgFBMW/C2z9iZEDcLDxe+QqvKnKUoU+hLX
4jdDb+csKMfzw5WpKlBvhhX712NtEBIXxMmEFFoZ2gb/tzlusQiUI4apEJs+Wis9uKtSc3ybRAze
psz0G4T9jrdSCGN+FTXBWZQmGnXTKhita431Jlrpid/WO5inJNiSQdI+A8SmwCMJ6KLbSaN/W2bt
dJVkISrpyepGtZdtHB1mVEGxMfvBuBNxj1nSj2M4KD1Ou2bFSsUTpck8/tVMHze7pJQOtc43jd/8
luyKYws2zhavw3U7dcnfZoTggC0QHwEVZ/8P9NaSFOhcYoyYbABzmz7SFQFcVQLCqE2N7A27aX2T
axI+kp1BvbsoabJkGxlr4U2SJwOhD6ZbpJdBrGEG1NuELOkUGu2Thv0TvzYOwPbCdBVJMJbMy2md
qJj4ldrsQZRo0LphmXaddxBOGRKc1gTql20iLyak0zxXqZ/n/OKdmEsZswKVlqe91NIRWZlllqQt
57s62/QsdfEBNT2whKou05emUfmZqpW+2LFQmKYuhmYJ4RK1PbS2n19DmYyhHMba31NQgFXUxSXB
YhYsjQs/9yMLioo1XlEBQIQTDVH2xyE19MWNAvutL3tCyl054JqAMuATLFnb/mVv+r7N+b+s3gfX
8K9Prxtf1nF+LicLidiSL4eQi9O57aoxc1mj9nwPORGStUxA1RA1Z1taX0PLHQs8skVrlqqj4S7l
Tik5qRWxmP4eDymCc6tDBwA6BIbGN9Djg/ddAPAqV8YUEX/Qu1BwLvmYkzpnE7HTb5Ck5N+s1KUi
kklKR3CLCPck/yAM8jPfnCOzxtVNtC+kmaJeXpaEZUkh1OesfID/L64AuqprbGLTQ5nK+oK4YX91
+hkszh/zlOHoSqeRb6nHtFlsULycIqw++cHBBDe6xlxHotik13dFb75DcWgvHPSfqybgze4h9p37
chyZsfNXnMMz8hTqrIuPVt63HHoHAlS8oO4OeA45pzfxhFvMQ5sepOOusX1zG+ZJvI6LFowfiS+X
QwKVhFzE7DZN8ZmBxluNWXZB+sMFqX/xmT6LPm9dPr/JeE5R3zN5aFGy6f38WpXEolh5hOBTAEL+
NgW2/UwwcdRgiIftF6rA2uIUgwrtpxrKwBIs4FtE6sZVT+P+gGG1g6tfx2c2XF9nyiyom/sHbHVQ
aC02XElupFMUjdq+QEC562vh74D+FVMLMzOasjNry9cHxWg67yovD5/4pZQFoGkUVoNLPsXUFGBY
KKU0ilgyYSfE4kVWtVGW/Ht6bi63lMx+miJiPoJTveNw+vm+Z2aeeGOXGXtMGP2aVWvcmhbWYT8q
jP3poZabp/8MJdm/2Rz2wPV+HiryahC2jZnt68C3Lq0uMEmXJfj7kPuDhbIiM6drxTf5ttUxMZ8e
+4jG2fIEWn7d1E0b3eniHazozpTVUJPaJBVxLhHCt2KlhU3/ZnEmNq7aJA4wyFAshSQXJeSNYF+2
XrooDbQzm8jlpPp3HyTwe5P+zNzo/Hwfmsw3YiP3AeNJ6nvYRnOfCGsRml651TqrGQ4wkJ3yzN0/
8qBnBeVsQkRzQGHg86j9EJicw5qYDT2R41iKU2IY4A3qSRSdu9lHrhDxBjJ7KFVU7pZjQf+i9ddR
ahamr2WHtGhAJwqhendXB26JpNpri34m3enj1cB1z/7qKu3AXoyNab9WThGCiGnHKH9wexmQg8Kn
w8YRTqL32vQdfdyenh/ukduDgszkFlGmmd0sn29PEZmzIMPP9pphJSTzeHIiHUq5j0VVTTs068FD
kKX6kwM69hmkBf4tO1fVXx+EwSVKBWyYudQhJGdRGUJXjanE4oy1nYshzYOHqBj1A5tY8xorZflY
qNYEZl7Vr2Ou8lc3s/3HSgzNo9771QvhQdOb0cQS9AU3MSgSjRjdKKRiXQXNWocovrE0EyMAm+/0
UjaTBYuH0BxDKWcXgNdpoGpktCj0wmKdzyrwBuy6f4SWKsEyaeS7QQQq279GmhAp00wdgEI9y+7G
pgcHSGGbuCQktu1uLFDrX5RO5nSYrXHSr9Os6Ahf1+sxudTTiCjB0BPWS5TF6pFfNhBvyBlo1ZU1
kS46vbddxeniGvOCpP7mF9eGbO3bAbP6c0Lo2CZJi2jbly2YHj1sb2tOntuczdch77wAEg/u58fS
NZsreyip5geWMnd06s03YXDsJrJW868zVdf3Udz0Z0tFc6Hi42dpflfn1r/Fy0rD7F/z48MxOC8F
G/W40PYATstnqPrkX5Smat9C4coN6dvBU94RZur6RXqXCl27s3q7gGla9b+pWfvy8vQ8PTZNPQOV
Mqdlj6k2//mH3xPVtiaT1Jz2QdSoy6AxDCLrZ6Zxnetn9g1fDpxcO9VSSbUP4xW7+sWngTxJa0pM
IzkEKfy0Qsf/HWvToxijnxSSrhLMrbQ1BkKvcS1kSQd9Xu0sbbyKhP4Xf8VeOU6zZr0F11qo3YSZ
G4ySf9/HJJdEqEcBXrtkj5bSW0cgCFYJS/GZrd6R+4XWnxIUHzfu2dKhlidRMUniHg++bXR3nR0b
P+YT2SUwpOnp9KM5/on5/2Mt9WR6FEFf8hNtP6CmBbCauZuiwrdu+okOoS4Y1pFCFpXZc7w6xuvZ
X+6e0WDNq/hivnqSio2LJBZZxb9t1of5UftGiJxJR3/qh85TV1bADzLvureVtbVA5dHtYgUYASaD
bs/VmcPGkS+8N1sdeK1dhFNi3uB8GN3z4QfkRpcdqppTfZ87akuk+bDOa1RQVQeVSkzpsO67rtyc
vvnHnjP7W3YVJmU4sfR2ksPT+zIdowPrcbj2Ckt8s/S0Wel4ac9tVZfbtPm9+DjW4r1IXBOkqZuH
e2JSCEKaKp09mtQlLnhVt9BrnNEKjFWaaPBLHCdR5Ff5pICvJuAerxTDrPh+rCawJ4St9O22IanC
hxJrxyXcq8LDaeURbPj+v7hDbCvZYLIeU0D8/GwoG7tWKt1oT8HA2DduXN6Hmgd3z0vjt9NDzf/U
chLOpSqDoh6q/6Voyq3csS41PT64mjE+m5WEVWDMQd56bt+ZmSxWp8c7+vDnUj4mGJxdyw60k/RK
KF8befGM2nluQAkON5in41+lyrpv/+VgHFOomrGYIF6hK7nYSGqd68ShnrgkJXrQTaq83Cdm5D/b
bhKfeZm/XBdD0W2mPYg9j1PIojQas3kySrZI+4QSza1edsTlmY2xVZzmziz2X+Y0Q3EO4DtHaVFY
SxNRj9cla+s8PRBWRHZe4nVBtZ6SmSOCipsqXDskwd2E2L45M/LXZZPSPPI2m4MPHzU2558nZpiW
JaXKZtxzRGkP9MBNdnvkrI7a5F1Wk+/caD0I+dBK7EvfDIcXzizy5fRDPXL5DgYqhOsUBZADLV4O
q5VAO9uU3PQsRVRQYb8lBal0AOpYJUflqPcJB4ClNlRnPlDHLv/T0PNP+7BmykpOFrzxYu+Z4Wtm
iQ7kugVqchTy1uw4GCBmdy+IYjBvsGMSSC8AGJy++iPzbDbEUgWQrD40bT7/BLMmrz1oKBAMqFhv
fQBOP2xRtJeuFxlnnvaRG83+mlOIg2ecab04hbRD16mAt3g/lcoj36h4HBDxk1k8/C0KEB720Btn
OhmUyZfrETMMdyMCTtSiNNbmTd6HW0zwZ2WYZuvuzVIc3Gb6TZDhazgQLZEp8MTxVaIPxH6Nr4Fn
7HNNeRdemO5zPp6ronN/Ep9C5qvp4zUIPYuoDcV31J/0RysPva3sQQKmmB8uMDVBGek8ouXj/rYV
/vcyh47b5rMFMNS0tQwncONS8y56HELATEqxKpE8UOX1yDzIi7uWGMy1MAkQ6turdDAePVVszUxB
DxhRpPXFt4bQeoJu0k2pZ48eFXgS0hAt6Oy2wyCur3KjAK1vQxCscvch7GgNTBQrh8l+UKA6+qmy
N6hryAiVbkEYt33oja7mAhocQi5o2bEMtj150nUvV8hdruxC2RAvyBefMVe2dmu2T03jbo0OVcso
UvhzRUpMc77JA2/dimotVbNvIN1GsR+zCcj/eFX5p1TNnQ9KxdYwWwqr3uBB2JRGQWSc9ltOChwV
iYcg7KuNXfi4wpMDoeThS1aWd6YXQpxqX7qCj+igoVvwylcPxC6wLUIIBWfakHDtud4YQC+8ECUo
X1f/07nVviSY2EX1NSmLfY8QT5Y7PuKYfIKFsamFXHkDLSXNWhtjvc7h7KuUzMhQ2wMNRQ4m0xc1
2U9AQ264dbeVGG9AKEIvTTckq2xyzXwKa4049SymhCtvzBzINRJpcI+h8RwocdX2+WFKs3fNCTZ9
kv/J0vwqr739BCEKWnW/Uo55MNP0Po+h7uTZQGKzk/JTk18KmFzaxve04K9VMd2g7frhyPiNUPuV
6df/Q9l5LMeNbO32iRABb6YFU4bFYtFTnCBEiUTCI+GBp/8X+k6u1IpWnMGZnJZUDkhk7v3ttd6U
Pg5co701Z+exsSGMqUJ8pEKPAIcfVJdDntfbPycVz6DQv7cIeMKKYB2J2GsJWYr/2odqrLzGBbV8
8kVhbyYvkz3A8W3lPS2ua6sY3x1gv6TAbzkNV7txXlu8U0rtp7kG5MX0woJ+ZObUF849PhIxHG64
LLZV1Kn0+1rSQxAOSScz34+58iIgkMFpf9mGxuxp/ugBAOLN8QfI31BYDqXrBGrs+HlhPbmbtJ48
gglKum46bIpQMlEFR94MmM3S9qOj3yoKs5JjMYcjKtSltyO77I8l5wryxG/SrsJM8aJOyqCc0JBr
a7SuAm9Ad28UzqUdwA/B86mQBve2fmIQHk1Odcu/8ZjaSNzZABzierwotfFDFOuzpgzhWFQIvxAv
iPlOGuzWUhkOG8J5Ht7mQYYpW0MBpb1EEyOGksSe8mHojJMjL71kNKA1LqOdhew162FkKsNpsueL
VWqnZjBCr9K5LpTxnUB05GZF0BvddSkW3/GmcJqaw4Q9aB2Tt9ZsEcUNZ42RpJ1SoCgzZhujlceN
4iin0hvuu3He0a2KSEXjQm1Dgs5oopSLo+AzcYsHNkrHTveiYTRAZRbWPdiLYEnUwKitGweaK1fJ
5+S1JeN782PezDfpik47tZ7pJ+47uf0cNlKMuN+DO73IRjyvcXbtm2mfxSJkdQGjXD+sdA7juvlh
KmDUPdCbJI58VcpDXa2viikmn5DHSh/KxI1HTm2XwjsKvQ28NKcYZgBtSWC5nFQndMD4zWvDehTK
hEXJQVRcaErI7IMOd224m6YVe2X5MQ82hPLhe1+DsNrs6FvOhKXVjEppHFA6+lR8Qs0qwzLPD62r
hi4fES5RVBjNQ2szB0S1vvV5Ij5CYrvrW/0Z6ioAsiSyXAWjUnFoVPcrAb9P4gB/E3uUIUvc3QCD
2Fdb66xnyY+xAfBjj+MzjFC/c2OgWaMdFuXaIT0Yjo6d0DwdKSV5z73VXFIP360yniW4Z99xsRaM
zcjAg73pzdb3ZjTvS1PF3V4a1ynVt+KS8p6uCDQKSQB17UKr0U4c1VkA9RTZoasy98mkR9qFuIWo
/Zm3kzOzEy/4tibcuzLQrOXUYO9WtYRaZFPcFFprg2qDh+xCfajJNyDoEwdT66LOWYA7CnEEkHnk
VwzqXj/KdTnafFdBbVtXnBRAzMqWeEIxnyh0QvWqbwzRUe1x3/DFH61e9L6V2OdxMkNpJJFdT3sr
KxlKnYKywxrfTEdA7QFN4XtDa/maB19m7sketC0ndsyt9p2f9zEXCn4EduK1ySWcxawxykkMKW4X
z70BN/2OZljfrYXzEQPc5WJWv1ylwO9eflproe08XAGLzRqaAmu2xrd5AmPdtYqvbjCIwijPS85y
vmhgTtfxOLbTBcY8kC9KHO7qQBxFQpEP60/aK4RTLUuEpEhvMk5wGvSGuAEg3fWQuFG0oS+pT/80
/WL7w57ld08FQzwmB+rl7W5j2kBKQcaS4lhbMXo6w9SheVnVCFzUU4ZTcl6885CVL4T8fNaFp2aR
6EHawldoG9yYOed6oNy3hTm9xC52qZSUd+dUXyrIWYwAlknSL+6DqXCuMU4QmVbbJ2i4zLtzon4R
gv85VeqH0SCFGRXLl3Z3Uw7Y2Ezz0M91sDhWqE1o4mI5oDFHDtt2OQ+7dX4fBoNvv16ulopHmlED
dPJlmGoeo0gontnuiG/UJZ7pnUa2zVOowaUC6OSQrVo42wqUc1Z3dcUioXT3OoAzNuuPshDTbrSp
GVfzVae/tRswUS+uctHdhqek+dmjm63K6rqYNdT5Jeyl/bWO3c2CTRsz+nVCvaCSOGB2JsyT5260
7twiPaLGhsHrdSi9wWY6iuvr/RDpcbt3KvPBSJdI75yLO63BzD0DNOxJ6QTQfFPclmXvk22+y7X4
TirLKzxPX43zfQ7etpXW/Vxk19hEY+4wqIm4cAGbTl/wm8cAigfTpHO0C/nci7PYt1Y7XHK0cMMK
CE+I4mss2p/5ND615XI2l+quAdSplJrpg6q61CjsHOBKuyk1o1mPnxzAMWU/hllen6eiCcoyviNG
irQGWjQjwNx8TDXgZKNUe5GeyjaoP1QZz3PvW6o37+gRbuGTPSRecRfL8k1Na8bDlwRbQ37IFfGs
z/1eHQDYpW0SjhmUZlNbfAqmz0Pt8jjyXtt+ualFiUwkFdpubuNhZw/V4zoYd0Ib3lKpRx4ypqAd
WF+VStmvAyQ3DTA/Li8F33Pu1wwno1HASln7Nk/oMmePyImLkMt+1GGkzrBXxmFij0xVuylzkNBK
pAN4K231p54tX66+chWI4sHz+gSOhzD5OaezrtXzTqTuJ6dPNg51lCfaxRzWkzuBW6rUG2Exlj4q
7Q8vS3V/9tQ7RU9OyRhHySJe654fhaOyL1L5NZJgoXt/cAbHr0CiLkWs7kqzqnZUux6Zb7/UcKrn
oXpBhXHqYcKW/L7bXjbRIKUxbX8g8hn+96ntX1UWMlNb/Zw0Aj1K6/eOqd41GfRfMnbeWo4TMfLC
ukqw3SD17Hdlpofyl6Pqn15wSxLQ3qdCwI7l12NUxyye7WYOASRV4QxjchiOt17B+qXXtT6ElW6K
v1RA/nA6JtnhUBegI0pO+HcsECJIcirKoDGFm+BnzSrZHqEomhFtPrTPnssZpBliDuircVpN6u1z
L8RfusD/Pj/yJpj9g3DGPCIX9q8fXDOE42WtrR9dIMCIZccpW/ZZkRnzprdQy7+Us/5Vw+WHhSZL
j5J+paH/nolVStVo1WqxjwypOI/zxFNuVIsOyWdv32dsl2iZ2enerES2nw28k/99XZl/+p1t+tn0
ojUKnb8P6fTVvI1gSpNWaeaM1W5mGpc4Y2OV1673VEEqQHBaNCyMtkEhDFcGjZcuMqyVyv7ZJEbS
BbWXizdNHamMGmWKCKDQUwzSQz+2VhDrep7DMFVpJAF6ThZmYBi/2bUCBDSPvwGyJqKHYX4yDZmc
5WBYSUT9R+JsqVyybV2s8fCCHRxXeycfSG3IngBEyDKkIDWNFY9lEouTS1ygxKD3s5tS49XmXKbv
8CLqBpJmZZQAFdNei9pmbVqCPKr3pqRr/cSgcQbOe7vzdmo+Fsb/WiVn6mzjM5j8E0SXHOPXy2mR
g+kyfeQcF81pfCZ1NL9pKoChFkbHalTQlrAHBcbVLYe//LT8y78UZqkS0W9WKbKRf6ba9+srK0IH
Y5DrxlFm+YxtZcjnJwvW7/6/X+ZPFzDfzlaNV9Utv/zry+jsXya6lQ6xyLm7dotRPJIBlLCjCUeS
93ESFx8Ejb1dO4sUHl2Xv/73O/j3HUvUnz4IGAOaPpCqfn0Hlkgh6/YSARnzPtHYa2rGjr3tLiCL
0r8EgP99u4DvY5KQ8hnL8L8m+DyFpMTSKspxYvYrshj7DvVkA3EO6XiLCftv+LJ/NVloUvM7coMC
xyTNY/762VLHHMFurgCYBm1fV4YREmMHl1xQeGq0UYZGIuePAgfF//6dEtCltaMyQwEY4dfXHSvm
gqq2TU7MsyEu0rIXWYrhlXmv+em/X+lP36hDlBsgHTM1mvlbvQ6NWLwKioiHhXzyrTNPKML0MqMC
XuI16Ffxl+v130VJUlnEbf4f2kP/V9w+m6Ysp+p50mddCWjoY4tRpHGJlSKOsLmQ6J4N8y9P03/f
JFvWgM4ywD2aQ9b2M/9/RUnBhKXZNXl+7Drm4Iy5EHsYypS44SVctbWG1wuRye9a7ZvjJcbDf3/F
24/160rgWaoH+2lr0xgstb++OolehRlHtzzVSz59W8u4UoOFFI72v39KdiYmg84ac9hsVH59nV4H
MQwdKSXSkp+zGoh/k5o2Cg1Dp6RljTelPjtPTWykfus4f5sx+sOtQjOQHtTWDzXYt/z26qxyNdNF
II0k6/Bnlbfa9NBm1gbbRptEqXItgBU5WYZjdmoojf73t/yHZcjaIjA0cQDB8r9fX59qEv8pmQn9
rnLYzPZd8p3un9wTWM9//Pdr/dN4+u0nhVVBrIjflHmE31ug5YT8ZonBmUz1JNNdyiOv8mNFg4rT
doryzNC5NJn685igtN26Jm2aua+FLVP61GoGjqMl89fu9V4irWxancpFjIGCFImbtgXnNJFmx2bq
XOY6G+C5c1fG973OCI1pi+LkuOAkAF33phn890f748/oANeiSk93+Xe2bWmPHE3mPDu2qrU0kcME
p7e3C1d/qbKx6Q4GNfjpAh9xfZYF5Nvof3/57VlCu4IQAY/N337Fqq1ckcjymFWgdRnlmoiOq3OG
98thm3Ospw63rGy1Lj1XI+KJ/375P11EJg+yjVpMc/P3hcJgzhUkv5scZTVpu0IrMfbSur/w0s5f
diZ/WHhtTqM6I6/U7Rhz+PWTTmqe9FprKcfGbgU2Sam+0LydQhnjLVqFqf/l9X77Ybfh93/ijgw1
GABZfx/M0+Foz4OFlCsBYY09QpmIvGuZQz1GVIv6Ffct3ywXb5f5I9L56S/3J1Nw26Hlt7sGSrPL
cB7QEbr6v92ieDNU5rwK+8DgrSSKh1lPT4tDbaAUcusb3eouDYgu+Pg46e3ZuknYIZbOEExlF+q4
5rpuiVSFIqD3rWCqQq2ZHlTG9GTE03iZ8cUmBl6ojohUkryYWv7G1niXWtTTlDUcbYd5MrV+c8wp
Ila6I2b01XgYD1qlVo8ZVPQ8ty5pTbim++nO3dHotPuOBlHTlJt+zK+NNmQa44fVqu/E8Rl0qtQl
InQNvahdH021bALGXq2wLPKbZimHHaeXj0GFPzOr7ZOZFGHSWfeagYq2LL4Y4cAYW8G7JxdcsCNf
ziL3TsVS3XPmBoauYeNlvHi21xMZrrOV0vcp7FPcqGev7tCzOPdFYkWmTutCuiUzJQThrTyHfq+z
/CQxrlhnbaqbxJrz3VLkD0iXDQjj1PZmh7h3/biucNGN/H2rLvV1Ta2R2p1VHvtsCSrrTbjFQaQk
7RSPvERsvibzfGsn6n2KfgDFg58jb5tcdaa/ob04YDfCFL8JSXiuoewZff03Y23DXB+D3isPUO1R
wDkqgqfMDOFFcbxNg2wRxsES5it9eZzMtYEmSV/DtEDElHJveJ1CcF+9DDnneqiszaET4wPlZUlx
wHkYVbBOLatTRMjavQjVCQojvddASeFsFqtfkHmyKZWeuL8oty1rVLhU0Yk3MiHgTC/dLN4GxaJx
A4yWPGxz1EcbeUAlicTV5nTNcUywLr+Z9XylAv64UJys6jU+LplCry7nKIGN9WLR1Ykngb5AikPN
CE62KmGXw6AbKgq1jP+ddKQ8O7Wyuwj87OobesEQOiK8VHdTQD/l18rASNix2jIK/qYq9jktavo0
bUNgS6Xe5gSLPn2L3fq5z1ruA/V+7RNf8xKk0uPJbb0TClS80rKQO7rQ/iggzxdzHFb5YgMuBMWy
tM+FkTzMyZAGKRgI3MJkzTkJM+RYrQsTXQvzp/18gQ5r7iqeSjttBmhf2O2rNWE+nus9lJzxYSJS
G6HoHCJvKX9M3qTzKiBJY6bduMD+aXJmexY23TcYz6OCeSVyeVpbu3gq3fV74pSY6DPQTVaO8gkz
RegZ8+wPC8XxuE8wTMXUR9dK8UmchE5rLLuZ1DA9LgpA3qZzaNp7sQovLJm156/0CiCAhkJ1zy9a
UkZUh0GeDWsElrrGZSC8Xr2Jlda+aCsFfYbWSBMOm0kxLyMaluvBIq0fUIWNcT8muOXxrAc8Looo
1ZXm4Kktjc2W4aHWWT7Uesz8YeDid9zpqpXpG2qXO+H2J0srt6YoADCd/0MBs1KsL6mRBP3mAY1V
58ViRxTRaep2jWSHVCnOvWYuBBCSuA/n2c0/VTd5tiyZBvSDGz8bkkdTcQJ3so8Z79iU81eRinvX
btBYYucxK+NHgzrAlBZcGWbgQ7cxfiRZ0R9F1eh0UZmmEkYBzshOn8xCMwPJwXGfN+qVen5zcCZ1
JMLVrRdG7WgZLWU01Np9WWdHdptfUq+xkWTZTtPKny267boU92s9nJNc2xQjtj+llgmHTKmCbB3R
H1Esl2lYGwUKnrzHEZoz6l9m53qpb9eSVg57QAhbo3FJ7ULdgdI1UUC6NOxVvrmqa+CmdD8glidh
PGSvneW80Zi8jzvjiclM9eiiqx/RpyVujedEp+nIi2M/Gi+Cc2HQtB1us8Rd/cmktAnzg+uCZwda
wiG08tq9ta3mAN7BXxMTDzXQ1I2bpmHc6YVzU5TiR9EvAZLIoyHHPBha82fvjHu2P/tpAdnu5FRb
mc8SR1lSLVmU+qOLMx4a8b6wC0DEWUODg6prn2T3ksYbyrXbaoEPEs9h08qrW8kPBHmHbh2vtJvF
rqOHZtpLNDorR6N4/IjH7MnLxsc2XuWpo6nk56NdBYbSPc1um9BnTJudwTZ0MVHgMMd30+TKfRGT
vLfXd21S6SYTsCd0HN+sM6Y22ZyqLOlOlWO+ViOsElLfNUPJcRUVMcRSrepav6KDfTAb67pBejKZ
n9PEe6VXjPzOg87gHGcuDjYN6XdjJLvvafIq0iU02vrRNZYDj4MDBbyr0ZqvgFmvZr/AK07evE7/
NjraU70FKZiFPbdpe5us1QNYNqI2VhEVFnjjRr+q3fg6DF3Y0woIi6avWdzEGTqcsVtW2wzqUY90
fdozpezuevIXob6oaTQ71UNadlFbOD+FCarEspID6AzEjNPyMHfeTPN12ru5vLHd/gbIlusPk4mg
vNU+1kV9GUz9Qt5R7tSlwl3o2m+URJ+UOqFipXGbr3TNSD30gF4g1u+aWY0Dr9WoCjP/7tcrSOGi
T8WbVU0Gludi9o0tSlLnlIfrMs98TzTOLqNrzLygkdCfnqHNlZQVxA6zBeZAhE0B7slkb+aIe3M5
j1HJVNY3vazNHXqJ+CTm6jxw0okQ2muEO9aR0XTtieYsJlpmu3bt1AIWqQw3MjMWxWqswJ7o7k8G
4PDIKTbFxFFERK26YLXTQzbF8HM72s2FRLzoxM1CqKNXkNLpiNIwuQ6+2btXrepd2v3Ni+baSagY
5hNQixe9TQwmHdt+Jz0uFqMtX1NnvtO75r5QEFZyOd5lXT7sWiO3/djodKRLq8XQpMMsscRxh3S8
94WbmQFGJO12Y1KiqBI3vaqciRC9jrFgg6pr53oarMAo7DVga37b2vkxd8yLlNZVQ9Yj3fXWXpUb
0BN3HZa6RG0uSqLcoQ3bKOcEhjT9aYCgEggbIZxpftiLE7GU7+0yQX2c6qxAozncQIG+M6sk0sWE
i8HaKgX0Mxyl2TOCKoO26F7sMv7J7kYD9Gp9l0b9YGUtpqLsdVCKyzghCV3qb3asU5LTPtsmPuVp
8bkxtHOlQzie2Ae7LPdNQje2cBkDtZBPehTomAL4xnr0acghY2pjeSlMrihXG0a/r/pTLgss65r2
svKmKjGTB+hRmK0xf8iwZsHiPb0npvxYRMpPuroRLO19ks+fA1F6X9eyOTLWmH4pwWiXBSV33Qdm
BW9ibfysvGoKc9rXF92eSj82GSR0By4CVdAsFvNtMkixkwuF5rjcurlmJEWDuJ2p6AjkOg8jT/cb
mykGNsvjxJOsQJeoVDTRYD2V4aJjYAbz0x/Vyvq+eOlPKaeHvhrmndEmDEyn2vM4eFawXbCbv6rb
dUti+hQVz4amsJRXWHu60bZeZU1wiy3lN05KxDcMOBKCiIllPhC7uUil3RYNhxHIcvDJTauAiqcj
ms4sbEoc8cC3D6WxnEStx+hhnCMFoy1e/ODIyQjslrm3CUe2us7HzJu4dOXS+73iychZ4ilkKar2
SVHbvqXEP0Y74UuKF9dfqvyFhNbVLsWRhTySWnfpZu0rXVZkbBO6eJsl4FY42k+5pN4BoCMDLPpi
RM2CytRaSfwUDs2XvCZHkEx8t/CLd3oXT8HUYfFWUdfasnixHKxBxjIibSTXt2PKi84tlPgdltdL
a6fvteW+9on1qCSkhmJr2DtSD5aKhbOPW+0oGb6O57G9GAk0MLdd2Rd49a0U/CGI69uu6KnKDGNH
SJI1VOkfLHY6u75FXqwhlopHe4g40paIlebxztZGxafRrO17Q/8Edd5FhlnbiJTMu9WusoANqXar
Q0Da9QhODQeDnVV5HEBpdPRb/7SsPTbpYngbG/rK9cbJSe0JPaq7FapW+J5sfrpc/bIr5b5dMH+C
nhB7YfSHfIZwUZucYeukP0xz8YwS8pOiP8G7zlUjCDzaziztW1nSoLXr6thi3vQdhZinMmQQPLii
DTO9TwYyg4WlrJgGe5UaTaUdO4CQ/NwcBep0Em8MqhUtivrOvRigWsJuyZxwZod6Bt6DwIrDR/xa
SFu7cuKnRtyJZLMfJQcGm/MTXgf5bjSTqp8Vnj6eX9eZ2JPaQarM9NouS/TPNXd+pqaVRyk1wn0P
oefima3ymiiNHqzToN5v+I23ymynfZHlOkXMfA0zBpl3aQ+LwbC7ORyyZbyJPbxjOx3Q+O08zSkH
Ks0dKxCaYrxrPWsIc2dcSVwNsxuIfpi+iV7HBJ3JQfHXWcHwmqVFf9uI2D2ozTje01wCETzbMxvy
QtfHqzbq3Z1q1cl+0JJPi3+DGFm/PpeVk94R1RePlkVpK+EU/m5kCmdBKlYjjvkV2U2MtQosWLY3
Kns66G7fR7USp9d0EPXLnFrVfunzZY+QQ+cLT+yHNkUgYVQLI1GgYU6mi9TVKDX7BEZLC8w28SLh
TV1IB/PJWhJU5aAZw1FP0hMDBuLL0PvNnDyMT1q1odCQwOSHZpbd3eItU9gSEkQcPWM7MAxlvgUx
SWYpY6M49t6bpVZZSPl4PjV4xEN2td6F6XMv4OgWP1ldTK5D2LSwh1WpQl307UGXKq5dNXF2C62/
w1Iqmt+VjGPyFMWE5SRWuAjbCtuevkIuliEcOtZMeLtpqC7ed5MT7NFZvCFwqzbhPEq6ZdUbuZso
uh04CKN3dZHKdcK1OOetxsPaSaKxXU2ase5lZKXlyH1v2EFnKtauGDx3j2c63bOEGy8I3btoYCd9
xQQDujwhnpXO1XhkdMAJTBa7kyZ1rMB1AU+BselXseomex17uXcrpb4XecqbWW0qEMQ3DAb5dO3q
OKLzbTn2N0PqGhHO7fQ8zIl59Kam2z6qfWUS25XQQjCtzBUlhrXfGopslznvZIP8ttLKiujDZLep
Oxb7WJoT43WY03wWijis3ZkhNmPM/c5oXCSTHexIjG6wRSs2LxU1mW94jfOj5ZTmEbimEjmd0r1M
2py8p71EQN/Z1hzSSymjfGIgcpDANEScncy2CKxZ0XYoFNgwSaqtjJp5pRmsynpeleUx68vj5Lms
4/l0x/bgw9Xlc53br42U7OeLC6/8ak/rl7RIA5J+JO/pviir/CoU96ZsMpIqCicRxiReYd0+z0ze
oQiYHjTHfKlcr4elkTybkx3Vk3LPwYJpJm70LeGotwwldtxQARLvL3tk/U2NyIqzT+JxT7WivqxZ
dtLaBr1mesvI3I8W7sVUyOvSecHW+40QD6D+JU0dNHNjkKusn/VV2c/k8JkcueZdSVqIrV9SemGc
QTBhJD1y2Ir6o5O/F2UcqNNYBGWjnTnL3I1J9a3QxEXmcqMd3KXcWmpfbom8udklo2AJ4molGrHT
5Xwzr+bBoZGvg3/05YpJHpjMs7LqctfWGvR1+7TY5ZPd12GScsIf5/k41PGN2QKqttb0kBry01E5
itBM3028cbnqs88w5vfWrS5wooM1VTDvWZX0GSOkv2105MdhBWHUTDU9fk+maWyo57RYdouBU/Pg
vXi5epu0VARjRhCsaX4tSmf2PW96MOd8JceMVt4oDzLtPusETymNlHaytJDdIuWaaTppi/M0luLF
MWCLGANllGQOY8u5VfXp7DBLm3bdd40QnD/AS96RThfYN+1Pd51ujHoKUo3DhMUoLDUHHGEMrxG+
Bcqtac+t2//0SgPf2nzbDhwGVvMqOAyiUxaAYzQ+Y+UWLt+Ms51g0h92TfhPrUmZSbN6ohkOhDYb
2mNjNjR/OUL6lenkh7p133HloK2ZsyhnXpAYLYdbkDoWVammvtazhyZw6XV/qpVb24WJkmVuKKRz
ag3zxNT0gWfwawnr0acVBXE7QZpF8nLgbGEmMO/0uEh5llCMjMsSzbQzhoimMHhrkcjnANnWrdHL
k540065UVEIE2k3DncFmfdrNM6cCYhBvOD5CvIeRa6Sv7aQ+Ja34RqiW/cJa7ierC8XC5kExMJrl
OeXTpibZLCoi0F5335d64Bg9RzoOtH1anZXZNumJ15w689AbrPuVXcFQkybmAdKVcstjp0S40tJf
ELaw2o5v1L7u2lwLy34NiCaRiLCdH66VP8Ze9+QoqHw7N7Qn7VV3hp/qrJ4GBR7MVF1W9Ja5TB7c
uYhGZht2gi4v73d6tLLpMysAgmRCuSHtzcjgiDq0s00qy0RQaUO/Jwm49QT5aGaekWKF41BcDTW+
7Rr1WWEpyQrtfo5JRkFntET9XarZ3i0lkTxr0Viy6BjjuTMCZXsmJW75ulVLFg+HqOOZhNwUf/Ca
H23uRkaq3y2x86HFbdimBXFCbb112eHvCQ94QVMwvb+O3l1TVu+EX7jGZwDzbtZeF29dd7ODGbce
83O/zS6VbQuRdX2j5nbbN8rA4i5HEsXFPfChKhxbEii2ilBdcRNosOZVT/M2YBZKHLqJgxkl3FPm
sEmvlw/gqW9NWgyBOcBzheHX+QnSeOw5sX2RVVIc8iWB6eG9up7ynW1riMn1tXWV1yIuosFj/tNO
2bD3lBMr6d7qOlpnqVmfHg1/CutmFdhF+96I9jgxPu6vbeXdCK5Fn1ofDXcevX6uOCyHxmCzJdXI
NI4QaBqXxOqQG1Gd0B4fbfmgmnzQgsXWABcrgAor6ldOwXhn9c4ZPfRXNdVRMnbPqqpGjTfuLW+6
EargXN9/h7rOX6qvRdq1O7c3la1yF1L3v0sVBlebNT2njiDyRxYO+Go0psmpMLUvvTQ4Iy24vIr0
DrzBwY7jH0RgyQIt6zV101ucNSdLxpHbbgO4HKvKzDuyOf3uJWvgVey8cw8lYUNemkr3QiBcmV/z
vrzxvIUlGSBATawX3eouM5s7zcMXzgcGoRrREeUOMwPcwQd1iA9t6oWGbfOHDVA8HEOmug8tJnbE
9sxKqNuYQDZQbJSrOI06qQ2jJx9t/bQE+UlZLRTwy/3QV8FMlXtoL30yXLNSO+vJ+Eln6lOodVBq
bhlgAonIJx8qQhf5zoq7gaX6XbHS0K2KH8Kapv2qW6dBF1mQrNaDSt+iI4K/o2FB6tW+q9E5UyW2
n2rL4GgYr2di1bdkY/cO77l1OhZ1K31b8PHscpWOSCLGr85t9p2R35Sc/dAS+4zC3KTQx0hfTnpQ
rgUFcUZ4PLO8VWpPUBqqz3lR7jQCy1terotihqIOhVhp9MZDR0zGPdvFSi7cbUKyJXeEtg9rzCqR
mfprbHDLqexOGlyQxSAfcULeakv8Qsk94rT6weDRqW2Fx7pbfJpdesk5TPGcDqjCAEnUzogCWBbX
DXOcMLJiUYCOX2KNRGti0p6ixVzOHyMhfqbBFfYaPV+SsQfVdWem8Z3qtGfPYipjtrWHgcuyyvug
616ZyDmbKVMAo3pwrEe1VZ7V3N6tyXJa9DzEt3Bca5pWosnDsXZeKymp8BTZHTM+XDObmdkgqTwe
MvZ+HhrltRG7OUFKNw1vg01dUp0emnib8ydtRl6McAzoZdV8MyV/m1maoE2eYxYt1ZZP3aI+pI7M
dlIke3U7A45KtOrLgfmFY5XNDzxtH+Ji+WZ5wKNA8o4zB/40e+7NBuCxDa2QPqGj7bVW32EI8Z2x
+Avy/LdW8kYDpexn/mMu8sAZ/BbhISVRFOXgEaFfBu6vbjRFGwCNnPn4nd7+Lcj4p5dDO4KVyaR3
jery13ZyYSajTG2YOUmVFq80g4gB1qP1MlBq+0uTXPst0PLPRyMvREOZbJQLoOvX1ypRxrCJpc7B
JK3FfI/4KEynDpTRY2xI7dnbk7UM1EGltt5gdGVI7f84O6/ltpG1XV8RqtBAN8IpMynJli1bDico
y/Yg54yr/x9wHWwRYonlfTJrannKzW50+MIbeMFbZ09MK+5kmNWbwq+bG1DONw1uFtwGuWqjKGIB
IFgg4cqgnMQYACt2jTymOJLRszxyUNTdpGqa2skwhOHGbDz/3rbBye3/CTrggEYDgwdkFaCRBCe8
QN8MSJPmrdagrpp16lj65XQUwqfaFsP5+PehsHKF9H+WfVmiT5ygA+uESvIBRoLYGIFd0UoCVx17
xS144QKlcJ4V7R3EDUBkgBxYzIq+Q+v0SmmHIPWrUz2mamdpkb/vkOJ8zKa0vbGKy/HmUwMcbRan
wocQj8XLrVUGdda0pqClL1T+DS+UvyrDDKS0PHVU7ngLbnLt1KDTbAF+Q39DicWeydHN8fK+cw+5
pEpng484Wl6TH/WgVDfwD1eHYlbozuDninLb5cywfddVKcP4lNsDzxAdJPXVyDQacnbd1eONM3qG
W73CWpzP6CsJ/iX5N+oRTs/CRjugsi+JvuDCFbtaNuqbidRmwxUrOn8ngb39dpPQdg+i8cT0Veox
4iI9L+xjjQa6ZWdQeWsn6bpN7oegCASujeW+R6PLOQV8wH5lZVM+Q+Lp4W5N8PADZD3V/5f0ohdY
RkfyJTMGy9kNVZfcApUsF/V86NgnIOS59mzduFxUd6pKAzkgxJ6Nksyl5ksOMIFOSAVoNw7dvPNe
L+h5KLYJOGLc0MCgXg7V+HRjqGtpB13GIDb8LrrLiYk+mxMJm1d78bNMrPzGplkeh3lQlB2wUACz
Q6VqsT+VBXc0Itw9liPyEQ6Nxn1Dwkf/rNGNrUoAPbx/tVwbcIaDgoXnhUK6+XKWI+hMJ0onsGea
SbOrBVT4wS2FttO6Pt0CsjZuLOubx2SeIuEeallqPh1LBH6m+qSmneYeUMZuqZc5I22OvqvdZ9qA
pr5DGcz63nhDRRIb8bCsICWnH10c4dJ1kleRDR2tNYgQlFlaa8PWZHHjJ1778piwIhvPksyX++Wa
JBCGuzrWNJirZFVRRwLZu2n7o20UPEOrqPZxXPhf3/8Qy3WxYVgi92Q40nIRSgBQeTlqk2Tl1Es7
QGWlb77yD/NJ2D0iuLWfWH+CUGu0nQtL8iO18OpXOlXOMXE07U+muuBPgL/1f1TV5A+UTUkr3/9t
Z4mGV2dh/m2SjNVC5Ry2P1Jal78tS2z616oIT1bRmMnaoSD5x4lD21i1FrpM9A9NunZ8Pywf6jZB
oIWOF6WgzhvVb5BbdKyABg2YbvnK/hI3judvM27EaN1UvmBRuw71U7uBablqVa3d4VsqYOLFdkuK
JKbxe1BhU7DHMYq8zlM0T3Z5Q+V8G/jdmK4b7KvalQiwk0JPi0bVtmzy/uOQdlGA6ULYf52oMJgr
y5qynzJpMjrfWJClm8mMcrpbk0fvCgHCqrqTTIL/R1a1t2uDIP3le1TGiTc9hAZcGATwnuLc3qWu
0+1Ty0ybTdgjDLBuSSXo3k1lbzErvXq0sSb5TAuDEu+Eau4tcefFVTh/E0C/MEmQgIMXtpQsVrXw
/F4H/1qaKt9go5Yf+tDG/9U26Ea/vwEWt8R5LHwDBaBqE3GJpeR4CooJwZApxIrUM4+NZyByKzVw
BsnoPnEQv7w/3BtmEnNDhZTnjJjnytsJDELVveFbR0mrAOZmZJm/QArWmL5lQWyudKB1IdmGg4qa
ncREQREAOwuF6ioob/yYMzBzsfnByaNvOLtk4MC3uJO9sUYyaHCt42QmRnUSk8Q0zXSOcUyItNFF
mn9Ae0rL9pQuaM3xV8/14cKsTFiBtOhhZPopbLiyNewXqjWdeNaaTvuJ9WQx7LClmM1N9WbQX0Ro
08FzizwaDgACSBnTIsY7vAye0e8m2Gb/JuYHbXD6eKsQ5LXpxU8oGzVGK57swfHCg+m7evjJSmRG
haVqRx1ECNcE2WcaeGtJxVH9rBEIiHeI4Ae/qzbUhw096bg+irCoy7UVj+pjSN4R7qQWqmKjG/nY
7t0h9dsNZrB1/l80OaO4FcGclVAW6zxHSy5fnLSGiP7ykinMFh+FvNSOI7nkPUQBfcb1tQdr6r54
qScOk4yMnRKoYWAt1T5UMfIHk4fAxvu7b3H9s9mB0qNXQ4ghQdAuL7tEa2orA1twNPjgq1JPsERM
/WCbR7CGs2nqKTVV1vH9QRcp1nlQGGEwXMByzIfscvLKol7n9xBAgkRqxlqbwtQBJWBMt2a3yJrO
A/HO2DO90UD+aPHg18iQQ7vS/FNravGmiNDfsJP+l6WJagVIrlgnoTgMVg6z+P0ZXltWScURqxAE
st7M0Is0W020R0++02gou+OXi2YBtNW4KHcdaIFD5rTmjWV9e0mynLPmqw2+nQd98ZQrHbYdXDH/
lMsIkvYw5mRp4awvb+caAJb3pyj0a+O5FMGNmZpg8ppffsZujBxE0kGKlvAyvJ3KWmnfKdWq8LHk
ankuBM2tzeS3CRKXBep5ayNp2mwvfO5YKuojdb6k8716jYPjXCweE8RnikH0z6Nyqz+dUdFACC1j
+tL2ZQk+kufqP32g3GZaJRglRBOxbbRRT6BXoYIvKI8Y2Qax3z7aUN7vgRrQHvLXOPLw+vZjnWKz
JCfvIey0rt6EZjr9LfNA3CsDW5V12U0IB8gppCjkigrEntVh03gnaiN6gKI4/EobaI7rUQwmztd5
oaHtamWS3mgUoCDp1KKSKwMwwiPtQPGxhOxJM7aA+QgQiKKWWxFewfsdUXpPbd380bSUkbeZ0DN7
jZwyEq6lI4YfBIWldwxN3fo86YM70R4vxROFPt3DiDq2CrTxJ6QpfL/1kg3gR+MLZ6qEus7L+bHO
8a9e5cjlicM46u2P0Mcabo20e5XvIyuS0VEz07nFELWAkHOPBGlVB6OtEbc4sNHzTn6Pkwj2P3GY
c++FjUx39CGBbnRZlj0nVe/IYxT4Yc5d7jm/0MvRPjk8G4BpazWEwFzE+Clh0rQ/cpzSYfDXIj6k
og6SlTAmyoEdgKT4a6hV4GyqWDnxTkfH/4cVqH9k1XHDUaeC9ABJgBU74/Zf0aOKMcrxa8y044SJ
x55Guv0FHev8pNq6oW5fB9/fPxfL8AFKJsE+0ogMRg3JWJAykR7Ruk7k2kF2KOKwXs0DVVz/qzGq
DiUidP7eH295Cs/jYX1pG9hIzKf/8hR6dZ4jLEan0+uK6Z5/w1zM6sdDiQzyjaGW1+k8FOpqkBvU
zCNZJqSdCAYJBTc8hbghIL3edXQitCr9OJmm/z0aKu3jkJNtowp7y+/vzYN5HpuHiuActKC+rNV0
tQbwxAjT05SSmGTAYtCzKGxqnkm4ad2uIf9HBcvRU9QuYlH/7NNUfqSv4/wzk3xeBVIE2C1ydiFc
LLiG9iGSN8I5KC2NXkCsB6g1DqiM5BZcZIxV1mZlq00JluYQuDbucSVg7fc/+pk6/Tp+mJcD2wB0
2Mmbsf5alK4oug4Bqjn+CUv46bur+bGxcuMUoP2oZChXCDGBrxqsdnDBlVGo/4Q+Qm4/BhNqhKvA
QXQXRzlTbzeW03Knhcpr/RNIK/23ZlQAkfNS5AjptAn9aomuEyAbsi3uRazDga3IUazK0jePkoL8
Fy/yh08Bb2G2smoPqHWAGtOLyEYU94U9Zd+93phAyGnNEG30upJUKgGXrcK2bWBuI8O3j8zQ+hJP
xDnwI7DUXKdB5o3rtI9dfe9PY1+sCfmqeGXnhVuv7akjQwOSRp1nFBGAtcCsU1C8SpnDsR6a7GUM
QeJzub142uCnm46S9bCtsSK7t8g/n/oRTUSUIjCRhCatmfN83AAHSRRdTBwVSr1Z16GvvlS1HcxG
LDTAw6wb7z0HdVLaGXAejcayX5LJHifEtzotfRpGfaieCUKth1ziLL/Ng9AKVx2itvckATLfowHs
VmAJM2WBc1DN+DGy+88uLFzZ5Eaze3+fLOOQeZugIspVhNEMDOr5z19dfl3vluCzGkA2sf4BVyfn
Dt82+z4OBm0Xx60FzBT7iPfHXEZ35zFhuFGvN4AGL7nhygxzhfxgcuJpbZ6zUHMHMGaDeat8dG0c
l6IFpVTuPWL0y7lZ5QTOL2/pyDtm89T6yB3hFdHR6H1/Pm8StHlCiMJA2aPTgR3h/ENeLWKL67sq
xjY56ejT+f4sWTBImX03c8v62Y7UItd1VnafyHly64Dv51ZP7f2NH3Gu1i5OvAtR28BTkNfsDVu7
BbY95ljbnOwyqe4G7sg91jho8URlj4ig0ybrpOutVWYmwRqaYwO1Ss82OUChlY6nz6YqqOAFZWT/
DsBMgicK01U+VfUGNUD9TpnUBkIbHFjg9y2KPLq/4XVu6aWm0XZqiuLoak1x0iOAPcXklvvAT/4k
FhpQniJttRG5opUGajCzmmjfTyP2gAb+lJmJ9PcqaJHjB4Lqbb04Dz41XBI7gXXaDg1lfnkKMBYg
lzbDMRIFMyf1En8zmqiIoYP8YwQ3s9ICOdIFyP2nFDmIvRHCz+zCSENjFIKLoQLkClH/4Wfm1rP0
ZwP1LIrvcOExHqOQnUj9bxMphD7CIEk+yQZRIb0xig8UWqAz+YF9iupK3+MF0a+yCvBIgnr8phR9
ejf1vnw2iuxbbtCPcAOweoCUxZryEYosFQZ4I5wCvoDlhz9CbTLvUdxwVnyV8kC4n302QtFF2y7V
EYWJm2BNrTV5LKM+Xg9AC+KVTxVuru8Vu1Tri3vVA1qrZ4wvxEbnlw6eEeyDpd3VMXSmQLNRG0oh
Y005pK/CkbhbdI23JrEYD51tYWY/5tF309cwEYtClUxrqYfmVrpFtp7Nik5m7NMznVx18pLx7429
Oj8+y60q5q4gNFd490uCv5EPOb1M1z9VVmq/KC/dJraH55amvDvbapv/4PtrT11NL3vnqKy5r1BT
uCUQeiUOo0UpkG+AtaFzhC9PLXh7o20NLz1lVQx0t46mZy+hlGrqY/+7tnN5q0V35a6dJSpmH0AC
MU7p5YAlVDcQmg1iA4MYKvryrvUcGoGV7PU40wKAWRq1wm50/fjG5XB1qtTQdbC0BlY385+/uqAA
bHWO6VnhaaLEp9b4BUNZLC0T8LbE4gRjhuzGu/LGZYU7kdVVmK7TM0BOZ7G69DzGwPNH99D34Ecr
u/GQZLLEOohCfWV0hneUMWA0ffZ+cZOYk6rlArbQ+B/gwRwRv6n6V22d8y+iZgUWfpYgXkREfqP0
qfNIbhxMFVCbizu7/Ex8337Lu9awbpTN30bdFkEwzGYDyz5KkouHtVeZV5bYWx1Eadb7ttbbfZlC
kawp99xMtN8cJ8biy+qGIOBzlqx1t7LTCkUimghK6sWmB7MM9sFNejIxoia4r6H63hBtfRbYBiMz
l0fglzh6qdi+f7LfbjQCcHygBA3auUy42OKoiBCDBUV0zGRerMfR+qrT3NjwWI3rroOa8M/DkWqY
BkLK9EzVWY731b7unanKwwgnigSi1h6t6mSfut23EnHENZYj4vDPw5F0A8ClFaK7uDpdHqMK/Lqn
p7l3aEY7/O1opT6dasvnLCdBl0xbS8v87MbHvbKPXo+51GBpqY50NcXKQ9um2k/MqYO/1VRM0X5K
NEyc35/gOfe8vJiphZkIUGGSSia3rDpaGsDUdFAhMquxAbluHLpDkTWTXLWApit6m93wKGqKOvsE
C+vyQ5RlvgJJ2g3Ud1oaow+QY+Rj2htAbgSKP95eQEaDLlYWzYMXNLFY05nAFDrBjwfQclraOjV0
0RZH29QAaze5Hd8Ao7xNS6Hc086zZ4EvCymSy++WZ3LsSyN1Dp2eZeNhyLj/Dq4FqBuvVahUVcLP
X8Vtb/XrPMiSW/ppV77hbPgibHJiCzf6xV0wwSLqKzdKj0k6VpiD2xZBSWikEDcoTOf/vf8R3z4z
vDGu1GmDcPcQZ1/OtmzazmnEoB2dSTO3g2ZrHwoVFOhgg5zOk+EbbHrr+/tjnvOE5cb5f0vsnrPz
VycxsLuKRnVLAxq+wC7XIWig3jnWGdW3eJadVJNExwNkPIRzjfb6ML94hiGRm+yAq2NCCEG6sKZS
brCs97ND1qf6uDYidszBl31x41wtIQLAd1BLQcREkBtT+HEXMJ6spXE1gWg5dIRuxMKtkT5Y4F0h
DQ1IOx/yQcSA6JLKucPyAcnLuB6ha9kwxe2thxMkXf9u3NVeq/fUIG37JyV7oAABbhdIApcIqaGQ
0Lrp2s1T3boDMAzVDuxdBf+kbhXu7VOTwZxNo/ZLzsy/OEHtGjfe4WtbH5MMw9JxOiM9WGw91fEE
mW5OJR31xGbll6Y9okurKp8JZuMP3ff7ryFA89+yNlW/f39bzM2g5a7gsT2rXsw9hMVzYHuqSBxi
cyTOsN1B6sKbHqVTNgIUmrKKO62qcApUfYR9fRbR76f5OIKRfv9XXDl+9utfsViDLPfQVvbr6MRd
I7+GZj1+8CsoLl1i3dJ3km8mjBAYYkemjs4Th31+H18dAzgKQVWj1ojwJ0TvTeriV0q3tByjGzf1
m4HMOVtHcMwipkMncP7zVwO5YZCLILTVEb2o0tlyf8oX0QocIt9fuzeXCepfPHlz/0dQ07OWXzDL
GwPqOh4UmZN/8oRW4KGKl9OnSYKGWNVyggyVNfU/u+mQwnJCCWoMJmfoi29mQ1wZ207aR2TmEipk
RTVLEWRJVK2gA9Aef3+ab7YIgwmugRl8hd3G8rsVgeyAxjXasXH0r8FowISThhbs2mqob1zPV74c
htUEDy5RBBXJxb0zjgWqtuTvx4gX6REFsvhJm0bj8P6E3pw81g80GU1xSfuOBbzcHyJN68kcJPp7
tj4WqFroaqOPfve5k1Xm72tOvPldaiCpt3rgpwNIdMP9+/5vmDf7xennN4AYsimEIvVDw+nyN0zd
lKfdIOxjNzogo6M6oPTZuFWJJEhkpk9wT4xbOlxXPqQkzyE4c+btswy7ESEJOumjaOlPFCNzXbTH
PqvK9YQ8wI0jeMagLOZHdE9bno/JtlmGZhFsfITTaH5SQwWZ4fWDSSk3DWC6VKWTnBpYmekh9EyB
nDqc35OgpQWnBo+RHqRwg/z40HvxLbm3a0vAw8bzP+scEXJfLnvf9bIzrNA6NjLq1043FXdpMgVb
UDzljfv9beWLXIpUVs4Bow7+YhFrIDsjfZy7rGOAfv9BJMgpIA32wcID9MEo55yWRxY+L8Vgs69m
q6rR3ry/y968cPwEQBg4UVFHINda3FBGZFqu3xUWUVz6p450GxnQ4KU3c9Q6rKnVd6UD9NjzIutG
VHlle8/IDMXetsH1yMUR0/m6Y6QgFvRlZK6LqSr+5qK3XDAPqnmAjH0LrnllphC2oVlRy8T9ehlj
ocRVKw8NNfQuWoQARjqjf90Rsf4VwsTdT1vHEHtFS85LVsrWyvTGfK8Mb0muSWW6inBiWS8RY03a
XOg2V4q4M6BX71yrqncAvNtN1I6QNevG3Hi0V97/wGeXysU54xGSdJENwS4z57vu1VsnKVIBawNy
kjUIQMGo6q0nPA2icT3hBNGBMmoAU0kYFzPlyrUOBvaKK5/0DPkreFRiq4m6XSVF0DyZJCa7IENb
fCj06YedaEW81obKQKnHNZ7SKSw/J4Md6auaatRLHCX6rh0KmhwwIUqSLshsVJB9XDda3WdX2wMS
9gztf9ZwF/5TuxHsVCh6DdoEhUiO2qT1x8CjUrn1bZnvEhffzc1gY8G7QfI9dT8KP/BmYqYaN1aO
f/jOSYb0S0/Zk55BkZwgRbX5VnVm8lFvZs9rMSEJT91PryFNFFA1UJhxaoXT72D+6b3ZPGPKYc5g
VO/DzPMJI05plMRrBAaqQ4SJPey9zlqHYdw/jg2eBrRH0OOB9/gY+7iKaY0+7svMSE9jmWXf4Asa
+zDX5PfUGdQOw4lkrXeN8VDVBJWrDFOlZp01SASAV1E3qjZXHjI1Y6xIRol4eEkuP/5QAWaAgAP4
Sc/yP15oWtvKo9gLfIiSQjH5R5kWGYr5BdoGfuXeuF2uHPJzdV9wlQJIWbrcgTl1EIPiMnURCdlO
DpYw2qzD0zgi/qpHSf/PzUNTgfqhK6zPwBtez8v5Ys/ZtAO6EvBJzPCQeILTHaC6pQyn2kOSCh5b
J9Z2yOqKNbL1coOiiHnjZVusuTODUl9DPhe3Ok4SGYA+2ld1VTmrqg8q6tsJVm4m3gm5o/3y+ird
d6ONH3yFmvn7533xfs2jAyWxqZmJWehWLY57zERNM47sA6wdF5GrbNwD0UoxOcC7+/2hFl/3f0OB
LuZWAzJBceBysfE9ddvC8u0DJ0ytvTKhINpF7cluqJ+LSb+VjV2d2qvxFlOTUcqGaj3r0IILx6eu
v5+UAeoNxcJP/z6zOcgEPU1jj+DkcmZk1LE1cGwOgOack4sF0KruI/kNbRsaAEVwq8RxbSUJ1WdQ
JEEfsf/leNDgdK1E6/5AKXfcwkjFjdIg3svJ+U1MSuIA7e33p7gsMZ+/HmYMUCb4eAQBi0i6SjQv
03wEZRrRIHzIf2oirmHr+DB1vjCrDTbfxB66/dhkvtHdidH11Ia707NXxoBaDz0pV3sZPRU9v//T
FlnT+ZchdStJziijob99uRpu2A0F+BuIVuiJfx3onGMc5JTTQ1ak7oPLGu4MBMT/EZj6v2EdwCyE
JIy6BE1XE2+ebbQMGyn1YcL4G4XJqvvIOxCve4VVxfvTvLadoQKQGtBBBdOymCbKHRl6IVFyalNg
nwIM1txmyhGaBGjgvLw/2PyXvYoC5smRMinU8WdyjFp+7QRy7AhKzznAqa3gjjigKlBov3H/XtnH
jEICD9SR+HkJm6BTBtIIAfiTH3cErXiYNdkKmFb7DVB+/1tOdfT3/XldGZFg3SKChWMEnnZx4ZuZ
7fl4t8oDelpluxcenDVERhC+X2V5EBSr1KWbeuPLXVnMGZhC74sMQfG6Xm7QagIZ3NQYZmdBIctN
0zoWgim0+27VD5YZwvzZ2P8mZUjqyjOY9HKktLfiqEVS6pj7uMS0FE5WfaTBWs+UvqtsbTqWsxqf
DcYWKLvAHiPPbtV/r8wWzspcAKYBwsuyuAzTeNRkaQiEMXx0ZrIhDHbNZPo3Nui1D0kvcU67GQdS
x+VM615qGVEz1kdxNB5yoCoPhcJdsoXjeeiBXq7e3zhXl5bRoOTYPBBUli8HxJRBb21baAdD6o96
1FmzNJzztQjD/sGNPozqjmAUB4Pmo2xvIb2uHH2oluQB8MbopS2xFa4nK9Egn3Vo8UOBENIgqDjq
xaeJqODGPJdNiXkLkWcDUZmL2TMb73KeQICizhG+dtTTQX8W5YgYnNTaQxMMww840nCu9LomRg6p
Kb4Mhp6fatBP92GE+fmmwgznMUbHWOE7ZgV/RkuHAKbxdhgre4DFQr03jYqNWWhYBcXF1HwOvNDB
s0BPQoQypgk/zve/3JWdgrPrLDp/7oEvF6/A1hxnKchUgOe7T2kJBgnqSBy5h270gh+ANhFv+vch
OYGAyYHHUaOcj8irHKqvNDfD5Dw49V2Q7HIR0/sAddYcrD7yt4Aeb+HxFtni/NEUmvlU1umW0Zdc
BAQlcPEMMbAWHakRI25glD+GYcyQZBXiBEBW/eidfphFtNobd9uV6JXXYS7ActqpHi4uVHiOFvkg
Gt6B0ds1RZdBgofNEu+PZaBGEa0AguRQtgcUM5BlyLWTZmbGLVDQ4huDLAf6R/BqAjAgoF0W4NrO
h0EWq/CEBlQAG1mwA/cAikvINvhyPFf6EDy9/42vFKR4GoGxclAAd5M9XH7kAjAvzrbZeGxUJjd6
YZQ7fAzMXYwG4w6M64tAqeIn+nzo6Oa9v3frzNlUuG3dJcrsbyhuL26I/y0AMHPk+F0q1c5yA8D+
jusijE5DZ4LhB+7RORT5dfdFTVhy3DhSi4jrPBoVarBsEFNo0C7294DbCGCiNDqNPbaPBsiro1Ui
kZAi9nQfoS3yZ6wi48v7C77YaedBqXFSo4ajCJJtsd7Ym4gEont4ap1KwB5IvXVlBvoKFni4RSGi
Plqa7/z1PIi1o1DxjVhlntOriGgefobZzs0rbmLLXjxrQTSmoUJ89SSwsDBXMsxFsk2nYbj1iF9b
XG4NjjH/EM6yxJbmae7jPUIbJ3VwQNXQUfG7wVqB5P5i+wTadoz04ftre0bJLmbHBQkdmv4UT/b5
9Xt1Y9EIxEuy0aJTF0ROSQqocsCradT78dbSY/UNUBMeB7pA7rGiToM8ZiP8j34/Jndo+xq/owFx
rhUSadyuNeU7BHDx9vt142de+QiASegjghsl3l+GpdEwaKiWJPFJd61mm/cRAiy0E9ZtCseN74aG
nhl1hxLris2oQRmYuiHF7BPhH1lWOO0ihLVJpVfeuPCvfbPzYeDxh0i+vH+Nya8RD8RpJESy4xsS
xeF95Q6qWDV1MYkPQWBlwzqRYdhsb6zItYM/x+n2jO6kOrwIS7qx72DVONEpy1Anquj8bT1dnHrV
DusSDAx6pmF2hxooLUhCxnWh4dTWyfTZVAHVBh89cUs2VOWSvL1xS5D+XjkzOr7tFDiA3vG/l1dk
GXXNYAZdcIKH2T20YK1KdDlcbYVnhcRhUHYnqmLRc1pY6b2IbVT1TQ155LWhkHIY/EbuO9F3nxwF
QXKNvK7uADvuCnzyXDruUa19NlL4RGhYQ+BXo45hlCbSQwTD8j/TbvQvegizuKHSug7dyPmU8lf+
7U1L7LNGTWvLHOpfuDuLXVnZ5Qs1b3yqKEjaTyHEnXUsCH4Cy0weVV7CAMXS6VSMCFmaHEFtVTd1
iGyIi+dcU8fT3gj8XxSmUZ1Axnc1jqrfwRkvPzq9bO469MY+mKNVH5QTlABmShWDDkci8CnNS+tj
UqcYzsMsP3aNnT8Tz1b4dgz1d16Y6Gdlo6IU6qO99npHe4A0ghFwV9H6lgGluBY1x51Ks+gAnca+
7wcXqd9eyU2dYbnrehPGi4TkG8eZ1L5Ho/IQd0VxP0WpitapKQJUxijnrdyuiA9+ESd/Pa2pnnRA
PcYmskXgH4l1OrmGjyjTLdY5BnbOVZR/5aIiIraluKc1Y/wd+1oiHEeahSim4SG6WPUjgpmljE9O
m6qf5D8tKpnTOO2nkCIpQqPmrmxrc6/5lvYJBa3o0+gUqD95FgLr7AaJorIRgi8tpoc8Lr0vLsaX
m75Q+sPMI9FXs1gU1hllWT27uW22qwAs6a9ey7vv1ljYG5VKC7XCYvijo4GLiCsCZEewh8YmdpL2
TkxdtLeC3Nz4bQTZnvj7v9hG+ZAOB+iuII2eFOqtRC+Trq26SKPPUvj29CDjYXzKB9V/6GWlPpha
mPzIZCnuRKyVyOz3fbjWIif5rA+d/1gbsXWfFeBl1lrW2qAV/Mwx1yn+LEcPueSDDkgT7lEen+DB
1xqqYygvrS1naHlssqm5gyXNXkY8Bm/OKiWBw2kI03At7PQXH2Mu9O3DzN1YHfbmJLndFth7chBe
ViBoqPUHz0KgfCOaqf+Ob0x7H7oIW8ZSj3bCArva9HWLv7KC0lwW1mihnJk09bb1owKsEQrttkis
L60cvY9aXU3HGBuIY9uV0+8qM6xNpw2tj1SA3+48a9I/ep2db1PYUsY6d6xRR3EYJPqqbHxsDCZr
EGh/u4ASV0HfTis0oCWyUZO6yzO3f0iL0XvJR5DcRhxgRBG64wPSTN5+tM1sBZQkdLF7RiV/HZNj
QlwojAzyces2u7Dp4/tapjxDWpCO37DxKFdxAY+GoD+w1z4aNR9kOqs6IWas0LbWkrZHaLN1f6dI
PD7EZZPtFJcF26WNj2mh5EHmfv8hjNXwLdCZkGyV/mPqbSQzC5KlD27QNL/9DPFp6OneeLBNyLVQ
QjBSt1Hm3vQGEl/+VDaHAKntBw2+x5YtM/xniLKybjzlV54i+la8kXRwZkzSHCq/esndIEbFu4lD
lPHiKN40o7D29G6/hW5r7mRXiW9RbdwiWF55hRSREbbgwF/IUReDSjQUm4oU+VRAkznClzMOiGGF
h9owvc37L96VUJ+avSAAoEVBwr2Iw4xC6230AJnflCLu1qeWfEx0k8jFi8SXQrjx/8eABPjEf9AO
qBbOC/56Qbsg9+BPQEBXo7US+CU+uSm6wYo+9B6c+XDrSZ8z7ItYbA4yWUNKfMqAVbRYTE8P7JoU
DpO7qG52raF+l61fPJd+696j8vxoG0N+Mrp2+ggO/0UYAep4XGw3pv1mH/Er6PCyzkwcYIFxOW1Y
QI7fT717VInbfC6AZqzjvHgRTt/jIxJ2J8T91I2I4cqY54LjXJtD93Yp9mQFPdYsuu8e2567wg68
HOW5qN+XcFG3dF0hN8hJrt/fUGeY5eV6K3J1+HM2GGrC7jnofPWBE1VFrq/TWg7jMQ8eJjuHmZFW
SGptGHzGuzZa+aShHWKu7Yq7b+0PEhvNNK86mFJYHD352Eds7UrL7nSv9m9hDJa1J9BzM70N9AMw
J1B6y3p/GMKEqj1aRL0tuk9to1V7r4FeZdRVsjNqXHSh+GAN1ogaLoyjPjVI2d/4Nm+OOPAOyGig
aeiYubTgL1epxV4iztPBOmLtGG3ZorwDqeE8gDr/50zPUXOjgSL3OZddplqo0NlOFWq0ASNcymRD
JtKRFA083abajUgEbdA5RfVrqARKuN6tds78wV9vCIX+A9cYGBogSpAVFo0jrKnJA33TO3i8BWoT
10D9N2ZV+jdO+rVxKLBRpoScRVVvsaS4mlIAmwbvgA04Za+YaxvjoxKxkBs7fBmHz/sH7Bptzvkg
05q5/HZ+h2NSW+ewNZ2qAhZp1+0dXpZeBL0FEb2VZo1xBskoQVq86YSNTbyAO8HSF+Lf+o3nrQxY
CG8uWo6uvvQQDTI85M3AyE4IUeuPWBzkKBUb/pyhqBsVmnPV5+I7ztOmFjLT3mhHycXN3ZmqazNh
JCfKnURLX0uYaXfV0AZbOSb5Jgyy3zS2m/sx50HMzJlilYYDvRs9/ianp7xa0XtHoPCgGQhZxjAk
EX3W8adCGffGF1q+avMXAkRMYWPW1MPK9fILjTniS+0ok5OHcO4H1y72PGTx1pBJ+lM6eb8XQ9+t
C2xUgCIk5qHpRuS/YX8R//EHCOJE27Ru7A9MI12LKrqZaBrLQzH/QsPBXhIujWsvX6Wei1D5pZWc
es/7bNbYFJVVQpoR9MnL6KNY5KRJ+Fmk3X+eEWvfS4mivpMnMC8DFu795TrTi5dfdtbpoNh3vrrn
y+rVla2SRhW4XdALI6tPNqWdmuhpygKpYb2PzCdZ5wLHLumNX7tA4lRSKq7oNThi1/ucoH/+RcMq
4X4Imy48ZrGFoFEZa/5/oa9Z3UpLajSG0NRxdhUhOww1zwTa4Wpe+hUrlH4irINtF0B2fiZziD7E
dVL9riMLR4No4L4CFwRFdoXL/K22x5srg6ob5JP/4+w8lhtHonT9RIiAN1vQU1KprKq7Noiy8B4J
9/TzpXriXhFkEFHTi950tJIAMk8e8xs56IR9YlmLk9yCbVE9RCdPVD1q6XtOKSbfaFXkju+/4mW3
TW5I0iyuHUw+LfCEl2/YDdxm7HWFDZmgDOs5jRTMtTycBxTAPamOuUlGKxPVdOODQMxv5Qsvb5vX
5eE00V/UYK29dhbefGDpbhlVqkcVppoxI2f0eMFNTrs5RR/s/pPeOnpklBJtJddbtk5zMaEMpUFl
z/RQnFTDnje1h6Ao/Oz2RCtHW8k3VtZbHnXPVXQPSTtsGtqp/9yAK9tW3mjv0zE0fDoZw8p6N18l
ww+XuSeiK8uE2ePiyutZdYhixIeyCNyDmaXwRTJz/nX/VV6lUgR2rka+GbkyJdVSkmAQUW65Am5u
GThf1WAoj0mWlRC1EQbRbVzkDEXVTllhfnNr/RMQEPHQmlTvDkL7tW+WavpAp8s93P9Zy7RS/ipP
NVEIZCRqUZ5c7mVR4OzeoUV+NF3ld9Xm2BomGWVcTT04hZGx05zSWbl8rscD5EnQHKHBwXpEvmmx
KIMyzaFbgKCNJtRuZ0vT9w3YTLwE7GJIo42jd0io9nMHvjpVdJqFWI9S8uLEQwWPRXGYbrUojYbt
/bdxvR9k+STjCPMSGqmLENJlup1VQxGfRyVAO3pSuTAymIrvzDhzd/fXkn/rMk4j2mrTEUWEUtZs
i2IN/bqmw6sP3zHFiH8kY2b+KUclXlnlRn5sSaKlvAskx3W57ayRnrE31+EpiiOwNzZ2mBsxMA1u
6Z/wXkXWf8u7p1ltdqL7Ys9a7+7vP+itl2pSJ8FH4EmvBu8Ruso4Ys7u0R5n66nwoCCobutuAw0X
v/tLXccPCnsSKIATr5OQxTvtKnIFwxuso6aHQY+4povbV4ymQf6ZJr0ZHeoqb9ZgobdONtw/ICFA
J7gNlvdBj3JRWhRVdyqbLlC2lo4TGD31ofqmCmk4RH3Qvp+RdKTB5qahs8tmq3J3VqUE9Q75JfGi
DkWab3Sv6oYTlj/e579/LVQl4A6gQ2InLPOXNzeGGY3IKLi5d1TjXN80aMY/9lQNT2OiBx/LLtdW
gsqtL46xAaBzORqhWL9cbxYFiHRsjU44InrmTsmr1IWJL1ppvRG69spXv3WSpIiUFM7xQCQvEkRY
0lo5ZENwhNrVVrtmivPCDww9zP76uoDiifQkTAJPdVDqunwuAF1zkxScJXByiHlQKz0koimfpxAt
8fuf7NamItmFFUZhAqF0CZ63hiAG5Wx5pzL7g6tee/DSYTzPiTZtisp6CTPUI2x0GDeDGYNF8NJp
I5Sw2ReUaL4Y3PAJ6sXKizZuvGnJ4uCekBELAvnlC6gVvIPa2kGCEyZR+VhjIPMlxB3zcSoM5N+b
hAGKqMwZ0ypoho8OvbafVlZxzfWVgYcmqG3DPBilor0bR7RNOKFhVx9RAhLFzuMzfnG8KfY2XVQV
H0tgWN5em4bkFHf4qMBhEo81HL4nxdQQvK0weJl3edygYD7YbpIeCTL9QzvYwaPGaKV7H0AleVC7
BEdF1PMMdSW2mstuFKHG4C3QS0SsiV6QPAdvzlXQum2JvShDltrEr7I3EElwsyH8pOPP5O3qCknV
fdF66WHKA+PXNGYJ/VxHRyAPh6DwTxvr879CDcaM4Zjbf6v6qh6O2LaXyXFqrflDPs7o0kyDG/S7
OseMxc2q+GVqI7RujUoPyKM9cAv4zGJEviUp9H50dIaeKx0uIVImVtEzoxjCZI8A0fQHT0Vt9OEJ
MvjrGg3JvC5uamtTN6n3gZxVcVErLJLvpUjmz71iVM7GLpE5XDlGN3IOm1uWqRdjXAmvvXxtwpud
1osM5RSXnn7QdPQvepeCW8cg959xHr3PCBQUH+8fqBuLUuYTjcCv60hYLs5uEqophfsIITzS02ep
eYHpxSxmevJgNAC6cbaRzRkzNEnur3zjUqJuRfuIigxAxBUAQ0EB3c3w61TsbhL70RX6D0AP81MH
2kP1GyrSNVDUq6DdIrlA04KkArEZGgnLihRHLLvTZqR68EIAWJQmbE1fnWOj309GP30zUBoKTnOW
gkyI8O2K9uieRRmcUaPBMy2qcVQphDYpH0uTOdQmmZ2B6YzdYnzhAto5gH1g2JJn8LSfke1xTzjd
zcPRYZM6h05DLBGVqbT62UV5/j7WhfLLcZRRWhd67Ghh5fFar/LGa+bCYQyJ9g1TcHdRlQ0tR16r
dKa9OJdho+rauyTWgl0b9/qxFvbfSqTTYUdQEBwY9b7kPS4uVSMf07Y0gP0zxxUfA5Wxkarkzu/M
0cPPQhmmaiX6LlM58gvuA/p+iDlwmUNGuDw3MUYdGZ4g6VlTyvgk9AQKVwqZuc2D+pR0+LrMptFu
qqjC0UjHZCscDPHz/mZeXO2vv8GVEu2AUumBL1GUSYbhSg8G99j2uvoQaxQvcA+iQ9lXa9Oaq6Wg
UFHHAxug6QOzavGCzX7gjolFdjKErT5bQNb9bMiKg1vhpf2XT2UbErxNRQL8Qio1Xb7ZCXdLrgfV
3NtGVe5QSh4pL0woRa2Zbf92KZ7HY8eAVuQlLhu4mWBLERnNPQBNBYmwLvoCACD9g+Gd+neBB9Yv
wC+KLNoUUndqicJuObjj0OXmPmx68dgjyLfPTWFuSoSgHkzEOlZylqsPxllgygWigRQJyMXig+HB
KEUivHAfCUS7MgtpOWOCmCXomu3vv8XXTONNgIMYy0QCbQGoWADNrmgFttNFJsImHdaFOMd1sfbR
NKrvQyG+MHtm8qtw3s3ZfhjNEvF752jFYo/I557y4WeIdpvfuQMqlF0+rpzS5UtwELGkckRSCNID
wBP539/kBPhoMzyKxvmh0kINiROFsT/GbcieqV9QM67WeKbLYhrIK9UOjUfGQpBHqJwvF3SanpF3
7HaHwuuMnWHM5zFFLE83SILxcPrsNco79JjeIZb1KDRM0F1RnfuyLVZ0Zl6f7O0nISAwlgKrzrmF
Cb681gcry9puLj3MPtxsp3jOuyoh84Nme4rb90JB2FMvjqaR/sMIZtv06l7JsieRO6fU7hBlidDk
KbWfuZLu0jE/VtF4VEpzU+MmqpjNuTMxiLfbD/aII/D93bS8OiR+DXQBP9kFwsDXu3yFEz0+G1o+
sDKvxXXQijKkI3oT1wvm7tjfOFJBZ+VwLvMRuSbFItQY2gyyLrtcc9QqpBhBSJ/tqOaBDe2L3qX0
2y1kZ1PBrWp3vbWy5mJvSpyePDeQRek6Uogv6jI8eHsmLvh7mVUTPmdqM2FiHqXN6EeGqNfKshtv
FaYa4o8S+CXP6uUTdnrhlIWYsBZyYtvwkboN+006Vjb+10WjPwHCUdYGxDfWlLoxZHgMLRltLNas
C2/EQAOwWTWNM+5/k07JJIKDjarWLgEgtHId3lwPSqjkqYErUBdfEd56mBGiEpT9aAAz63c2fYy9
Rtj13kZMirtyeyypRq+fkBeK8QX5JKpWi0+IFojdebbAcjSvqu9ohQSuXwclOpB2Mhvf4iYss23U
9nh9l+PY/0lBRv2IzST5pM9qRgpXh+WzaBCFWNlbsrXy5vT/98NAOdBOJLcnO7n82rYzgwFBoffc
RMV4GF1TOSBtkWGzWCdUrKP7MYo9qKcI0Py5f3qX7Xi5q7kBmIrLHjVTosuVI68v+D0gbgNYqi9N
mP0cZ7XbIk9s+mmZ5S91lCUb1RycXdLM9fH+6reem8YW+R8kfzAQix3X9o3ROv0Un6cp+aXVDvp6
XRWS6FrR/Fgiy+d3ehzu8qFawxDeiCCgUiXtQmXqQf/p8rlzJ0I9WWqa2AMtFU2xxi3q8MWxtmv7
4ICcwz+vWkPT3wghrAdhi2uMW35JgWiNQtRGxmfuZoi8x6yf9C9N243WNjSzvxaq49MCmWH8iyCr
BOws7jbFTYMWOnR8HoZK8VNdbbdCKcYTLScpr5tOu9qZ/73/Qa86L3JRzhdoaq5Vufble1UCtm2s
Num57SzvkwBEJjA7Ea6K6BTGlXWAdCHAUJybfTQ8gTPmeAr1fhprboPVpxmfe4biJXn47H6NjFlT
T/d/oTzji6NG09gmuPIVCALyQLxJMVQjn5A3VtMzBs7lF+5XU4odZH2wcqRvfWuaXDYdeuaviFlc
riNNDawKoDVa0LoDtMIb9whYwhanP7Zyim4tBVeQTJ84SXK32MuqMs/VGE/pGW9wyy/Txnw308g4
TMymVsDqN46NhBAZtGwIHLDrLp9qGnUlzxCe42Jo6FlBEkSMMKs3iiplc0WJ900Uqoe//mTordOU
huMmkRuLRcckqya3c8JzrSBQ749qZWLGgiL2WlBYhiPaKpKUyFIWWhgEpcunw/ZcJGVcVOip2xr+
bjVqbdvciaNpb6hxGWyTpq+fUPn3Mi79EYrC/Qddvt3X9ZGxJPOlVoR5c7m+Oc1JmJk29Ic21nzU
4p1dM/4gzbbx3lPa8cyky6xX8rfl7nldVH5PnloKHS7ChDGPlYLzSHo2hZI/oKVaYuSrTv1xQHy7
WHnCZRkuYRpQi7ltyKCISkv014RPuBe3yJhDpzE2YztWJ0hgFN9Tj6FsmuNamY06tZYMGUM6dNti
UoOVWmuZePz3I6B84PUEv2dJM6kRc6CrAqBSNg5BqTTUQsdGm1yuXcyvkcUNZtDE9z/urfeMtiEA
JHpoiJsvWixN05huqDl42ySTB/LVwMYnGDx3b+sdw437iy2jnHxCG/YUFRn1BI95uZOaxoO4YmUR
YVhJ860+TdmHsMkGY3t/nat4/7oQp5KgLOeSS8eeNhRmadW6emw8PNv9sh2n9N+cYXC6wWyrQH4a
dyuBRzSV1C6k8T1sEgx+koNeZJ26U4duaBiGZ9XnQVjed02vRn1lz906VQhZ0g+hTKH5sgiPg54M
IjZzfqIWBxsl9NynGIjvF0S+vK1eiZkpgeusFHQ3F3UYdkDVA9yyvOoRIdRKs4ahgCip0T8M9qjN
G8fNjZeuMLNMSviGL4zixn9WPsitbUYuRQ0Jq0AWD5dfvjCbOtVTJz2NEOsPVR7qz103QFOxkghH
WaPf5PqgAgif88do9BzOHOrScahZGxodv3I7Sb7YvZc9W4W2hku7EV9J9NHM1VwNdu3yCBSeHTtd
UmlH0faes42zMR32bZSbHmYb2NFs6qClu07CWn4Gok92fv/l3DwVvBXOBoq2ur04gmXRzo7WpelZ
dLX4GYgBtezOUVaii3ErvDAYlq0oWsj0rS8/Ad3eaYxqXKzYGbA9xsrRP9cOxhvQmCCobKqUDu4m
y3X7C4PY1N6FXut90nEHyl9Cw4o7iOM1RKdxwmT7gEjA0B4Fg4iK8dCIw4lNZ6882OGsv2RppD0U
k1J9hxdnYj2CsyHeJLHlxjtR1+KDNw6tu4lSvcBfNo2VUzZZTXOoIlWaLjveS9BpRr2do0l7capg
cnZ66AzBpgY1UvuG0Mq/l1/FKo9OIXRy9NbJJC7fjj2bA8ISY3T2ygn6Be+fH1ZOkD/K7jHwwvhw
/6PfOhCeFB2Ad+yRR+iX6xmwliLoGtEZhb3oJ8gstd1VYzUAb3KYlvz1YoBUdKiEhHpyssVl6pCa
dKDksQwwXO6XUBtDb2NDU4h9pa7oH91f7jWMvM1mKRYllJU9Jh0vyfIvH66aMiNR66A4O2NVnK1s
QI2CY4xmfBsov9w4xjg3imd0NaY4sL6ZQWc1mxJL5g6rMdGt8v2uTzhpqMS3gkyhqebIE/gmu0bh
xQyTcIjOrlHSGEmD8exWxjD4uURa9b2i5AiKYrlscPbuv4vrpXkVNDRJnki7yZ8ul6bZhHdubEfn
MKi8TVXVxtFDNG2ePs557DuTnjzHaZ18ur/q9VmnopP4SrrSwF6WHct+tMIhK3PvVAyFE25EY09b
9FHnbYNE99Zr1fbD/QWvtzMLwsal00aiiJbj5WOOdk1GM2jxaTLy6l+QL+K3U2ZtuMVZw3x/f63r
eMla7GUQPWRsaEJfruXmkevWFS2vmJvbQKjIKuH44W+7og519ekYBKMWBIwKvDJQ1cWnc9qscuAZ
I/cXtfFTjlTYA4LXWNqrSCY/N7nW6/4UarDSSqE3a4foanUg2ahaSJlz4NnMMS6fsocDh/dUkZ5H
+HLfYrvR5Rs1fL1uwg3nKzzV3WgfQgv77vvv9+bKNBVJiCVBdtnGzFE0RVvQS09VrwbmPuvoPD1m
8GXxnEaPY34eRFVlwKohoX3RYw927P0fcPMD05+VKCpcjJZC31asqmXNqTx1sdGdsdpTI/T7y3wN
WnSdDYF2ZzJERKDPfdXnic0GsYQYc6ZGLSMivRP4Tjxpu3RymiMTN6h/ibk207z1cG9i0bIsdhWv
1dTcyk+uObZoEOuKpfq5qwb2SoJ5KwbQZOFAyt1zFfTsDFpuVBnhCVE49SAMOQvv6KEaW3ewascf
gnEtx7i1c9BlB5uGp6CLeM/lnmVIa7lh24GitbtwR5elfihrfPUGTYsQ4uc6bZA1RCg4WWu9vyqb
Xl45DpBHRlRsGigMy850PKN3V9X1dCpiXY+2AAOM6X1dm1RptoWYyFe8wmZrM6MYRQakZbW3K3Oz
+FJGSLCBupmMj1MgDN0PcRLzfHXK0ZNw67Zu9wabInlE8UAcStubEO9yhfZvlyfN9Oziqqr/ZS9I
csooj8BvMv2h2b5IRaJ4akE8dNG5DMs881PTUvp9U1ahsZIS3tghlPTMSeXdhGTPYiFTbSvF9mg8
u8BCnp1qHr8o8Bh9M62+uHqU7u4f61t3BE0/eJsMQ6X62uXuQN9XUV1vVo6K12hn6nDlMFqi2gaF
tcasurURiR/QAZn80vtbXBFjhf9EXljiVCtpD/kiii3viPey8y3poxlbGVcdPySlbnzHaHsNKnfD
xpQ7kEGQCzREZhuL9CcXolfz3KOhH4YctCBxjWYjQOQiel/102fRt87XOMV70y+QtdehbgomKEmN
QOPGMMPfbjG776wajL7fmirzxVYfh19jZXiFb9rYOfklKcuDhanguxBlw3wbKrr62Y3rFtKG9PWD
fxr175wooVWB/0dfPZk4sYx+3BgF/lXpKFmoInY/lq0bP8FOKtNdTyMAD2zKEQiqtfISj0nv7SI1
R+gHT96QfmhQtP3Bwk8YFcgcLsBORMx9/CkBRQIXIC3rPRJTteGTP3vfp14k7w3U2laSjeW+pZvr
4oDm0KrmlqBpfbmRwpzq3knArcTDqJ47N5/PeZ+2u7IsnH2mYGd4f+PK4vRtbGE9UnXmTyhoqcAf
l8lNmQ5GZAdUKaC9/KC0ooPX4cAuRmwxsi5INlPq9A/wb8ZdWrnRy/3lr7pTcn20pbij6JvY3MyX
z8vBDWmW42ijVmNdbWI6b7k/5h2kwT5W54/KEFn6FpB3LXzFLaeIHiH91lM058GaZObyZMnfwmjT
ogQ0KSSWrVYR2kWVasCpE8Nsjm0V5M9CQ5XUrq120xdqtGtRg/+nwaF5JXwsL04T106LcTQdfITS
rhg5GfbpuFZr+Rk14ImRTDs1gz8olfh8/3Uvw5R8QpvxLfKYxA6q+su33bdji+V8GZ2jvu3PQPHa
FK1fqz9UyShWUsyrZ2ItZrbMQwgTNtnm5VpNloxBxUDpTCmVvgffVX6vwiFcMaF8nR683cCoJjIE
lsp9sEsIS8sNFKZKVttecEpsEYqn1tSi1kcNQSQP1ZBmP7JUAT6BWSxG07g7TdFJ0YBXHaYYlz14
Cgx5W4dyrgrc+cmmXfijiAZI7pZWCsw0Ab7N22CmytoOdjfEOzjmdusPUS/1JTp7whPZcpht4Pw5
bMw+8c4CdbHYL4MIk7CgnvLZr3ODq9WqK3PYNo0jel9gSPIYDlWwV50+tt6rnadiwzqp86dusMn8
kUglFzZTb2529mihoztgefUYopHxJ9NS8Q+qvMWzmLoYWYQWh999nujD50CFwynNl4MWcpvWl3vb
DjC7H9Ok+hgkRfMcaqVdbHt11JjEFkOV7urELr9yaXR/IgH//cv9LXcjoF0cqkVAMycsYU0bDZxS
mNmOqEuOhiHzQ4BV8KZ1nZXlbu1wAqjkRsqZyXK6Kgy3LBN0QM60JY1T0bogMsreOsSq3m/vP9kS
1CNnyKDoKQvBKxFBl8NtTVipl+jEi1TJtWOf2sG7UcW9oOl6se16w/ZrIu8jfcdkJzwdaY6mLg9p
i30JuMCceFb86casBeLa9H7XJSux/eoEQqPQUcqRTWnpL7poTHIfplE8YGUZoHLxrkSdtvXRfrPX
ZulXdwgQfZwGcIHWabJ7S51pt8X/EBu/9GxMecjhgycEGcVNsOTNA+wdfXsKm3GLWnT74qES8hMg
Z/Vx5WPIhO5tHCCEghwFGCM/PZ0n+TLe9EGqOkJeKZ/Dc5VA3+Py0KJHHYAFsFlLEzEaRtn05KJP
ByKvL+eXqCnwkjOK7Kva5LPme3o/DPtC71Dovf/TrrYkUZ25MPFWyvHRgbv8ZT2SFy7618imuKP6
ibmQvuc2i7+0IUYJ95fSb3wK1oJ/jH4Tvc6l6nPkjKOZBR6DycLSfieGFZy1JOkQ/G4Q6kX3qkFA
RXjoJ9m5gvJB7Qj7IYCh90N32+lHboj5bPcCTpPVOdn7ykAnduPFnVJsUeaIoq3t9OOvrJ/7T0Mm
3HLjjar47RppHuw1NNW/5kiBeBu1HVQNldgmRDFQE/ZZa6sakoOFn87KJl8CyuCQsftMyk5y4dcW
4OXrjXGMmWl2gBKKMfRQ8+53FFnlS1Sqzx2lkOyD6b5ODMJ/MGj3ia5/HdoSmZO4XOP+3vjSnDci
jyxLDdrRlz+lzKcW8aUgOUeFnah4QFruhyZzUCS1MddeSZ1ufGpamnLWwc6CKyMPxJsN75V1YyC0
mJ71qGsQkQ8c9KxtUIYCzbgueR/WrvjkTkHz1QjM4cMYjsPKDS+v1rdHjmqUZXGGcvBjRwx18bhA
ihvQ8NArchjFvqu62W801NMHTVPCj4i9q8ecf69872WS9rooG1u6F7yqlFw+tiUCBXRi051sBuMb
TkGy9eypR9uibU6l40ZHb+iHD30y5CvxfvnC/1sZfW9J74YDt8g0wpj2vzm4iF7POljYAoWgzm+C
tPlslSnA9EEtrD9FCYuZeQpxz0e7eVzrrd/oP/PSZUBnlCrBNIvPjkaOnmSxk5wBlchEBOoYmYXX
HSe1p/1g5v0OEaD8oKnxeBD1aCPIb6r7Xgu6vx+4vf0ly9IBs95J6APTiqx7NQDA0rNT007sw7JD
BziSZBdmvfcj3PKIvX4EMOVQWeQNv8QvwTPtqfmS7hS4ADAwPeti9URLoaH+pLtRrTzjrd1GfcQV
AQgavbpF7M7o4w20hJVj5WTzCXm2/HNcZO7BLVBbAw8576feGjcF/2+28qQ3l2ZwZzHeILQt5RUy
mAkpCTM+cDWaSvAuHGfwy0mboyN8Ee9j2I64wMzUb1g312O7pkx+vT4QGo42RQl6VIw3Lw8awwuj
0coAh+MkE096muC5hUmg+7FFbaHamWln2ztnyvtHNQuGtVbirdXp8TPQAy/NP4s+g2rPzkymnFM9
hHj/eoVAP2QEofkeUIV43+lz8E869haYdKE5K13468BGn43CAsQESL2rG5t8OHcb6beOTTWSPHof
uObTWJj41AyIl4Q+Ecf9ylxE0Q/3t/crsuYyprK0dAlhes5cZSnCGvHYYa7F5hERTurhIjGBfAO7
TycfK5boA93U/tFA5+4ZDk9Ms8Sz21+qVcwvcZeL32hGpR+iIXXe53oDfBwNiZUouMznadzhiwSG
26R7j8rk4kREGcr/Myft6Eb4YPhVBc1LlKl3oD5JfdR4nZUK76pFIFeUak0SpS0bevIXvbnoGowx
8yorEDAfDO0xioxsk/YpSm+zhjpri7JQiQaIjwVy7qf0mfx0rppf97/Lre1ItEX+DrDYtexKEahJ
PmIcgodLPXdolCbK967W8++23eobpzAxcdaiINqHVo9cxf3FbzSAYZ9pgFUBWxH6zMU7j1M8jKtU
z06RcKp3Mfug9icjKEBmwf+aECQuZ/MYjJEwHnkN4YDXRmYmPu54VnrQzdb9MWp1tDVCjOvi3H6u
2yaesZI20mqjVJFAybhqnGwXz2Ua7BwtdbVj1ar6SjS9PlcofXJ3euRrIJ+WxRlzHj0rItBWudu5
H2MtTAQKAq0CKacgY3GdIDv2mtavGadffz3uSTCIHGWpD7WckSKs2dRzht4+inntLhid+cOkG/OD
XWTtA/CJ6NClSuQrCMittKGvcwZWlr1SeA+UJsvuhDE6rajyEdFFq0g33mwY4C6KZhdrVfGElF+P
+iz4stGpWzAEnb1ydq5vSyYHKPsCrWM8biwPK8ljoqdVGp6nzknfz0ndPAknnZ5Lb1xz9br1jiWJ
hJEWAF9K8MtTGrtegYWBkp4TV7SbCTA39tlltw+6WKdKQNk1wIXFD2gUrcTM613FQ9LUYozJ8YSx
eLlyjhVzPBdBfrLwOjqWam/vvQANijket9Ecg/mqSn13/0jeeLFM26mtEYaQWKzFiSwaa0aFJnCO
Ua6BEjHzYu43ZdVYDVrySr2m2CWL18tbwXm73Csm7E0I7BUbA2LDDk7d1KQ5nuZK+4io5BqF7aqW
YjwjqVBUqjRluXwXPTsDVxrNyYzp5JZtlrwAV1E8lPDnuEl3EVWyDj1GsnNNU/ybdqgT7KIstRHj
TcrpXZuiZu/r3hDYK3fOrbcNQ5IfR8OfDSJfz5vHr/QhDBsVXHUVlrW7zXKcFPd9Mw/Cn2zaCiuZ
140NBUxIjvlw82E/yZ/zdjnm+r07B9OpxKbjOFTJtDeHKn4oheo9dxUxM9d04+v9HXXjmpM9WVW2
wsk1CY+Xq9p5gR+caRfn3uGGKasRBgjFtJ8WnfF+7JmTi/kfD+eoTVRFzR50+Zpl8q1dxjxJiovR
SOWWv/wFo1EajT7ZxkkJhCW2LTJRNl7UtN1XTuzrX1rsZ8Sx6NJJuQUmZotndfK5xPI3SU+lXtvp
NrNbKfqELF/g8xOQnccMDBVU1Q4NdFKjOUI90HbcFo1cSz8UNCnVhtQfRysaPBs3xl0EtI+aqLug
ngfzyXSz9H1a6ZN2SIpqTncdlwpSc3NrPwN7IKUSSELNB9tu5nklNNwIhAxu0C5BWY8OzLIsGuKi
DozaUE9YW7c7VRdwbEDIbTJLrTZamSEnUprJjn2nHO9voRv7FpoUQmmkjUxzlsfEgugalwz4TzE8
Llkfa4TbxIav1oxfVTE4H9pIU073F73xuECi2DL0/iD2LUcK6HW59NpH71SrNeQCNJfUA9ehtS0h
TR0q1R52jWZND0O/CjO9TkUBN///pZeBP6X7qVZTkp4rRetrkkKt2c1j7WGarWWg9pCG+z/Un9K4
kNE1/Q7mn0tkvCL1KtoxC05Io9Xv0HVoPtIM63Zj4vYrad+N4ygZ8aBKKQioRBaHZIzHEEGfdjpl
wFfrTdB1bQ50ORy9leN4I7xKdUTyFOxmaGMvWgojfQwjMQFpRuac8x7b5g8V9fQVe4fhn/u75dZS
ctZF5iEtHpZNqxpvaAV1jAyESO7tMR1Edy6r8vmDoefO9//DWgRxxv/sS9a7DGcNQnpA65H5VzIz
eFd1qs74oVd2pVs5K2f+RpqHTq9syzDzYqy2uDetAY8j6Fzh2XSGndUGZydWkfLAHvBhbvYV96na
OCCAqzVxtRunj94b1GnAf2jaLhcm17LtEuDHmYQseGoHtz8x12r2zTyJM0Ri4c/69BJY5lpNcnX2
wMFJ0wgIvPKJl4AHDyX0yu619hSOyDYg12F9Zmpblf5EzbjDkkldyaSvdg4IGDanbHeCwoHRcPk1
PVRTo7ALEao2jY6MechTpHrMQcn8RJ3FX7eVrcV6i6oztEKRe13lnubRSIs92jDGe6Z+gerrbge8
sUoR3N7XuTL/MtUZEChf3PuRNX2a7QTeLe4m0MfcXYkJr/2ti5uTn4X8GfGAqEAHbLHTojSZo2Ys
p9NAhv2S2bkTbGOlrcJtaxlzvse0QAP8H7ep2GoUhyVzpTBtt1JPHSThnCsPJvI176w2s/7NrEp/
ifJYeYha18t9tSHX2cRTECKRGKaB5ttplgMVK3L3l0jTrvOHOA51wENgn/14Mqcfhd3nya7QGwGb
G7HvzveyeQJ8m2J8vdKXuW5+8vSMkpFzsGWDZNlxLi0UWAAruCcAtvqmpjuzASdS4fSo7owpKrcO
DLBD1wO6oczCoWCe3T0y/8Xn+6HlitcqdwfpGoRoOX6mtrzcjVlooQgj5uJkiyIzdpFiIjjfdG79
yKxNHIMwirPDqFpYiqJeIJ2C7Fgrj6AWzGGfhrNX7HVDyagW3ICk+f6vuz6bOtbj0A+5N1wDEtfl
j9NHxYznHocwtR3FWWQasHJdsfdZ68SbUS/W+OiLIEQniKyRjhCmFZT1CAtdrmcWOfKSuAEeUerB
rrq0q1NIOrtppznb5H2X7CbRGXsUgrS1pZcVi1wbJWPMfUFdkR2/DsTe5OoFpme6G2F6ScpuKn6I
gEK6wSMKxb0qbDrhC6+te8ZWJRqbY8gF4NOf0PZj7x2Yjjbv0D5Mv91//4tQhWAC+TP5G7+IjJ1i
6PJ9MK3PpryZjaMyd+p3C4TCpvUERrF5Yq9ExUXK999SbEEDQCKwIVf+lDePD7Fy7LSoMY6zZ+f7
0UMLX9dCe49n1ceojuB6YLSyki5cr6lBm2bvUyYwXF7SCax6NOyxtadjotfVo9sZzedCsfXPSVHS
jR1E8ymIp1lZ2dTXL5Wr3KPE5xJg5L5U6zCcIgcMrczHlrjwG20q72usNNnXfIrXBhtrSy2+n12E
EQZckXocMnfeNwSdd6g92MfKi+j93t8ri7PKB6SdB3SFKGJTKyxzr7wDnZmZ9XzETsqknwfz/6tb
EiSEVc7/jk0WrLlh31iRkosWDW8TWKkqP++bLTNbVqU1sTkfGeWXW6aC5SFAmO2Daqv9UYCNWTuj
1wsCtYB8Qikt2+nLBUXb0PjpdHHEfYi411eDvp/jIf4Sqb1h7mLVidaU3xZfUHIemQX/P6HUZSWb
oCU3jEky47KXGe7G7HgjSBhH5T/GUEw//uoT/u9i0i5B6oMxj758oVPbALtEROSoBmiaO10sjlni
YmiRWNm27Ow1Jc7F+/xvPaBVwLtRL7gCcdFmRrd9MN1jhtvlM9pVQB9Vtz9DaWqRjwbne//5rl4m
VYFsI4JJxPCXIHP5fGob47yTobmamL32nPHez65STB9wrV3j8F0tJf+8hTYC25MadgkgL92+CcwJ
0dkW8X3c2GOv+AnGMtn0YzmupFK3XuObtbxFQmnHYYX8hC5PHnM9EBJz/2RgVv7B65w2AppsKmts
uNuPB0ONj0bANhZvsimH3AvzDuVHsOQbBjzJMXGxGlFwq/xL2vjrh+JO+N+llnB1ZtgCHAwc45qD
8AAGFhO5wcbjCxV0rwLi2uvzb3ge018KRr3uTqIZDRAyAZP06HK3KGqNg1LYp+eSXsHP1BKK4jPK
h3BsxrADVvbmzY+Ixrq8F+jDLicjc54HosxBGggde7CthlvMd3gNjUfaZWo/+zFRVnLQ61KPLQqK
kn2KHjBh5vL5ghAsHmW5fkySovBD2yiT0VfC/6HsvHrsRLo1/IuQyOEW2LGj226nG+QwAxSpiAX8
+vPgc/FN7271li2NNKORzAaKqrXe9YbVbTjfE0nOTY6ZK5lRDapCKvi1vNUJLryGMr1x4zS1iFg2
BARrnoszqmzw/0+IxjuD0CJnXC39uHhU+6TfjLekDl0DvN+83qajpvqm7buMa1sbmzO+r8ozyTqL
Gw/YbGdhX+rjj0EK8dNPF93+uzpjW0mwcWkuoQfDcbm8Rdj0KWVliwN15Xn7Ou29XZCk6ZdisSAH
Jw5Jo41xjV/xxuslEoI7BNynzbrEfgdrcgC0m/LsebjAHpvUnrATBGsbo2mcwd57ZNRTlNaaUYeq
9WH6YUKIt8b7e+5FjfXn3k2KK9y3NxXDZX/heWuTZkaXnJrVSI9ukVaPKVl9oV9MQRx0a32E1JZc
CXR46x1zQY5Nsmo4rrf//5/KgMPNyHNkwseNC3fUMDI51O5g7o3aNPfK98WVg/MNQ1Iuxax7Y3Dx
si9nRgLXM79xsfYSuLTDcLWkhHib5ObNJvLzowUc8cEy4BGHtKDDt4Wm/AskLvE8eM7UhAJ+zZe0
WFMianNttsKpIe0tqjWNzKh5nNYUvT+TxiUp5ifKSvNRlFpRhkblz8TIgRRCT3McWDTmEHVZ/h1D
sP6D0SyDHratKr+hcAc8bqcuuLeN2j3PkpS3OOV13IjZSUTsaPyJ08Zzb/JBEneHgbWFH7krh9sJ
7+Dj+8virTf032Vx0f23VoAHVj+VKGsXFOZJa2V7zswxzKup+oX6/+9JILwh9he6SPq6V/4cE8BW
swgmp2IY528e6sDIXBfErV2/eN9mYbQPa+l5cdEG85Vh8etmH173lggNlZF3g7Lm5XLE/BUhLraD
53GZql0vzDCfnB4VJubzWFS7sLzxE87tiQIvSFTUjODPQDTPf/vMYRWSSs3pwr7HYn35M4TS9XXo
Fv9kwvi6EzNJbKusgwju9BqX0u2vbHuviwRna2VBubYtiL725fWUgSACs0IUGUqMv7oZ4XBkN7b2
rEnC967sM29MnZjAYBbJsA8IGOHJy6tNjGc1i0/96BT++Mhg4oTc1T1gSWWEbTn/KNt0ijNj+S3T
4lFAIr3yA7Zz6gWetU2ANrULVDIqx0u+i7dkrq+mOjsXsixVDH3R0u66HEuxa8vprefqwCfiZRIh
o18CiLLqTb+q9fLEGJMJNbuBlp8dfWRknPbjj6Tvce1L6rken9pq9Z+Ddl29eJgnFeyrXtqfHNmu
Nd603bYzsWu5Iaor6e3fX25v/0yEVQw8eR+XClWVNtAnJ7c8Qd8WD5XdpvlO57NP0DQ1ztP7F/vj
9f7q8fNdb7A1csrLrhpsVydTxUyOvimgMIpKFcYhmH0swFoXXumh9HzJ1F5LdBzwCWs7MPGoDnnZ
DvfNBI+WXB2VPaWrMe/xlivaMMGpUh2wma4W6IBV88lrLeNLLxb3XhRz0rNlMjU5SCMpfnDAE/Gs
qr77maC0AZwq9OZmdom6DHWL4i1KMWBPwiwIYGhbbbpe603fetrbnJudBDc8pNAvl39fuh1JVEaJ
EteDlWIHj9Yok1hXSfbl/Uf9h9xy+ahZ30zJtlheGs6XlzK7oBCo18oT2hRyiwbAISwmO2sEKAMX
EKHhyEnb47k8/SIE1SPnKFt18+AxQSxCI5PBY2HncDzt1ew1TLAFnEev1OezV3uJfTsJR51Rgi6/
TM6mz05jYTRO4ybbPZybbLgd8lZcK0PhIb3xAW/rlI8KZAZk9uVtpXy7aNkdcebX9z8t6fv3k6uq
X8ySjG+rP6WfjFWaZzbt4Gg2pr+zzWHeyaCTeymXlmAuAxGgYw12u/P7AB9CXelWbJHLB5Or1s3f
CtOrPdxyKzbMfI3TtoKJ6DRS2hEMuq3KVkl119lrus+DCUXTlgv1e1SL9mviuG+YEkhTP8/mnCmM
zK3p7DWWccIdbUIFlDBzTgvfJm+W3vl+zjP3ZjL75V4stXEwzL6pQmtJh1PQdOqsmDugnbVU+tWt
+vzkZ2lwl5r1/G3QM+dDqvris1yzsud4qCw0OE3f06dPrRMmGA4+eziE/FxytzpkWIj5u3LIiq+d
Wdu3trHUU2Tn1Cfx2sv+s9JxmCfSlYhk3GN5zWvg4BGDn/1zXtvW4+p5xfdO2c4pI8s5C9kzdAzu
sMqISC01P84oIMhPL5Ad4Qiqo8Nionm0gsyPiMZKvpuwhG+F8NOHOs2TuMZ/6yHv4dFjGdTuXX+c
nmebSM9owDV+DeVYJjGuyeJHbXRFti+tNSl+Y5ib7mx36PctYb9zWAVZt96YlWqWMOd0S++BgxWu
U7w9kzjTp9U0x+pKJ//mIYb8w3YQFmP29Ic/95/CdRxy1yZQS50Cuyunvd5WHbF2tpxDC2MkFF+a
7Lq9CGSzYno5rHo8cM48OUHne3+H/VK4Q/JC24wGhX9/pbtfKYnKhkjjI3VDHXHHUIdhyt5TZmlX
yudL7Pv/r8VXt+UdMrW9NPcZxzxt/MVJTt4wW/cBIlHxdQHViAKBB7pPGu7RcWd7P6hSfARA6XYA
Y8N+mgIjfn9ze92uYEj7nxdwgaWYa59ZgRyx2Sbq6egkgftRpn3BOEZ4IRBYSa7rKK+Q29686OYc
t+FTPPaL+pCJKllhTUBt6iu5SxMlHyyKiKj1HbwHPB1N7zQPVzQPrytw7pSKhfEng0zs6l9udwhi
FwTnaXoGzEkOZFA/sqOU+7pS2GwZKrhSHr21u/4RDjHewLnnTwf1n5VdVB39eFNjxIc13b6fKtTJ
anHlOS0rceUlvh5q8RARdUNAtpmzEufx8t4WBJFFYBY0nUUhh4MYhCdCYVZLGYJgC1Kd0FiNt7ZF
TsPBwRwkCWsY8m2kt36LkDudrC+BSacWTmVOeMr7a+ytRwH7bBPaUbwxbnr567SKmaDwnPKUDmNn
hm2ve/e+2w8L5qFCX3bvX+11Xco0Hdo7Y33chV4RN91BX8QYLOQHdIX1SUpGuth2c0pdeeivFzHX
cbkIIU4M7S7rb11bAn0gq/w8jw52fH261Af0AIkXz2un/Z7G3rOBker1ytN84/7IRwNe4eiGzn3p
IteM6dyka8YxGAyk3OlDp90tOMNdo4W+eR0Alc3eGMbApRUcfgF2Khd9PK2BSRjz2BXHuZyXvwbl
UGIignLoUFkbl11EZZK1kq/eeFJUeQfF8r5v7PWr7nP+hqgR8zYcfSbixN4SYe45y3DlO32D0cZ7
3Awzga1ht1zOQF1PTE4zt8nJ6qr2u1Y1+BtgH+B/KnIzIO7UGdM8VCVZ6LHd40QZDonHeV/3M9nx
3TLW/xAb33x3i8J44MDIv+Sqtb/4hmxulasjLVaZtvZxglcZ/EtD4I2Jh27v/NTI/0KWJ3F5SctR
++s9drstmCVsd8wYLyWkZoqHyCSq5GS3tR2tq23GthYEhNRmRlyt/fRE35hdeZuv91iGKXx2EMT5
h77w5Zdeu2klPb1jzRiptWeMYz51cqkfGK88Adn9Nf0JIhejqT/nKMF6l/OpXCZssS2MuU6O2E/0
uNTtutV1vyjlmlcarle39udaLogmUlVwjUsAZ2isDAqZfdL41sbdFDhaCdi1dnWkRrdfHlqhjaf3
t7JXkCYqaDwRGdkyjCaUdPtE/3OGrCpPkjWQyRGjZ/cHZSiKXGdaoOoOmXfyp6U7pYjnBGrlNrnp
4AheG3K+2rr5Bcyo6QP4NLey6OUvcMkS8702z09Nb3SfKp9kVqlV4h6m9HIFIXu1n3Ip5lQYzJgb
me1yP+2mvM88WWknAZnlGCyZFpctUohVQw7nkMB0glJaXCkK3rg/4FK+EkCUzYng4miSQieWV2vS
c0Um1CmbtV857vjPqdTsK9v26zPawsmUD5Fpx2ZGdDnXSdwORrbbbTlb2KoYJRgkVoM9kUrSfHCT
XOL/sgah0KSIu0RNRy/JjH1gjyt5RZURjXQtV37TW3cPSAcjh5gxAtu2Nf+f9aWyPpUMsLJTalrF
kz37Xqz11vLVTZtr457tQb7ooXm6VNab1fWGyF0i1FnRz7WTzwVU/2FmP2IZh0rUS+znS3tgqNzd
dKuc9z1MnCsL6w979uLaaAwoM8Ec8WW5HPxY1owtoEOieT66Avo1gruNwhzXNuQ6ux78CN3lxGrD
9bM3jH63dk4bCyfvDk6meR9IxEz25uhfO2HfePybw+fmZL8RCV6d5IPbl7QHVBBCo0bLxKr9EkGO
w3nZ/vP+TvLn+V4+A5e9BBCDmoiBwMtXjT9oh8A5006an673bDWQbSpsfY1IrrV+rzvA0oiIZv+z
mWfB9wQKnI/qBa51OMw00LiO11h1TZrqzk1RBn64gpSnkZvpa7Ff0frln40is571XFt+tnUF9T6f
cvOkPK82Q9Y3WWS1544/E7cuDKIvMC7924qM1UWhwn4FoWaTfr68R6IhaNqKHlbxOH/18CYOMcPK
D8L2kkObDcVND/R3eP/B/ulVXj5YdOMwi6GDUMnwXb+8aG4ZteNrRDL7mkXa8jgUfs14yxzKnZs0
aInNJfOHPZhGwprqsB6N6HKWO7uSTnDv13n6G9uj6YOVdGKNpOXMnwXknQTkUq1elHS+c0M0uT9E
3jbm6OiO4wyPKBkGs1f6+1z6qsVOfMhO8wLMmJUGNnjExvRjPCf4TO2W3Gr8UFjNZEdWH6Q/cboi
Asi2VHcH12xIbgMry09DCXZ4Lgpnyr/XdYm9v2qq7IhWW7937Q79E2e67+6TwNAeF4tEij3sMVeG
6bKp8x1zNs5Tqppv8FD0LfwtmMqIhWI9QMBMkigp0uzAENZAL7V6RXU0l8r4oi0W0sjAWoe40vG3
CdUkrlXMr/Ye4t238HHItpg50OG/fEXJ6udJ3g/DacFu5uOkZyBGbuaw4RrD+oTIQd8qMq0Gsmnq
K0f4GwgHF+c8o0jZrAUurYkMBc1XFDqtWbAud6Lv2mhIsxbrhl6KyPC19q4gdjxGXKfvstzyzraJ
m+P7q/TVTrM9gf/9iMsZ8ND0o7uMzEadJPE/NHyCu42FuFvm5WrJwAiQ5/nik0BZRYVELcw5Z0Ed
evm8ZxLBQJEtcVat0eycPF1IcSvLWCWEOXuLjqGIJ9ZDY1nTP5rfTTEaj29imZ1PXVOtJ3slrtVS
ZhcXGJWGTmEETyYtXQ/aWg8rQoXCZLoa+Pdd0/UPaG+8qNHd8g7+XP6x1LPyY5UV9jHoE7XLnGI9
13bd/RSlb+xUvyw3uEgGcY6WkECz5bsocDrwpuR+EyDGuT2ebacV8dhtx1QutnU5WFG3TBbTx9b+
hgBGi42uM+Ou1/ST0RlpPA9LcuqqfjoWbqDF1tq2H8ZxzqESQW7tcBVQ3W6qvDJUaae1IfiHfG4A
KaLUQ+8GmE4vgT+A9g+GGEs4OcMUzUmZheTZUStIZwxrfHnPyZimITPLCajV7kNaYPUMabR+Znsv
fsJsFX2kvGk557XrwHTGKmW/WRCpWBe1HvNp51GuHNIXp97iIffKuM80jPXU5gM7w0ePBmT50byq
5ZQmdfusNcK4G5eWKwZpc8plN+J6s/rrUW9KuXf15N+U0Mg7aIPGsVo8YumBFPa6R9giBh6+8eRN
1vqv8pc2VqhI7+yCeLUOgtUaaXSxRPRQbMTCrciynNuPo25mN6iF5x+LIlBgcarxsxKD+pmtWCTi
/yX3jdVvY1SWRuIWQ9RknEtuXvSnshAqVvVcxtA8hltdNc3HoV+XyKOQnkNZJ9MBmol+WIvaqsIq
dfJHT5rzjnlNiTLc9sLRKtJbj4STvTHV/sEhyvdc5P34BMGpoFTrpzh37H9ThhInf86cU+JW1Tmb
OWGcNL/VVFnFuiOsk504QTRVeh/WwMM/Zdd3X6uBZ942UGs9u1hDv2qJRnAGGYG9e6HM4Wtb5cz+
INLiKUgQDiPSzuTRHep/MIHMWH+JE0G38CBwJ/kuYJD5mA5Te0Ic4f+yNMdGNYCj8hg5clS3qWVP
z5oSSxxUWvCh9ILK5mjyYJ0YfrsrskR9kDivn90ewFVp7XTvA6vvjKH7seig/k0nARg6IU5jx1y+
8fN6vzK0P9nlrMfGWKhw8qr6gc9wOvj9KMMOA+A4y4kVnVq/fihxGnnoMDHmllcHe7hcNg/T7Fi7
elqGPdOTJjLLhCjBnOBRPegdPALNimCOtCjiXNOHf6aJWJ8iVetnIpDILl/GHnq8Mx+bfsKaysh+
EI76y+618eBmOCY5s5wfTWVqe89I1kcrtfV7Yx5/ZcL/nBVNfSBsPD+Vsh/3Y2pAu2cjaCHf9VNE
T5Of7VVoUVNXJLnWevqrYCwRWxJUZ0xqEsR19V06df+Ulj5j7cLutAicvtjVw5Dd2InnQUtYzV3T
aiQ04K2E05hhhanBTofGO17X9Jkuwd4RX1lGSSp/5Dr3ERb+RO1r44vYiGy8FRyy7EB1eWwGEg9C
EjWeRU/i2Tq2Kho0S8SzWJL7QAj10w0UbZnT+9pOm4Y+noxF7VHQbHZJpETXXZbGshBu5Ndd/jhr
ysGvkVFrNKe9FesLeJ899P/YhME+2pXASTQwx7iW1hcE/MZP3H6TB6QGCPzIjb8h/7aDGi48Kqx+
ExuUX2E01pEYrSTOnMUKEZbiJMKs8M6VU8W2Zg0RGE91UEHenhJrssPa5i+hHZI7iCHzU9JI8YAh
dXFISYjdmX2W1GFdTP6OfKkeWeVsPI3GpM61Srp9ZrVrGDSNta8TKlBgGhU7DoYedWKyY4jWipPU
ziOjbz94FePXbkT4oOkZY4PZ7EJ4H8NTLVNn1/d+89sXk/U0eqxOU+XyhJRdRK2m2buWiu5cWttn
aCSMG5juj1GK09ptOlCujIVdk3UIu7g2lMTJoB72cLiMnVOr56bu0WA0ep5BK01tyuTVPOq1GM9V
jgR0nAOxr5Sbx5ad5MepH4e4XxP7Zh5ZJPaa9WdpBBijBIm9c4kz35Pup5isDvmxKk3rKEcSv7Ri
0c8kCzZ38KrKW1oXJBwJOzc2ZklMgPJ6tCpD8Z/zTz7n7R2xrFbMvA7S6WqsMQO8MCwC2R1yamJp
NCgyy1L/iDZHw2APlkTuLf1TPfogXa1l7hO/EkdXEj4mVqf7aPmVJC8Df1C0JWIJSY9oYl+TixUx
t7OP1kDZugZkwbaaaveqybHeyxlvRm7eaPEqdHXvoywL540K58tFA/Jz9B38UjuuJoZgSwtZS3N4
bn0mzGNgrEuItPtfZ5UM6jJb8AAbq4loPYa9twzd8yTwEDPS1IUuqdX7FnIIKB3pFRMBs98WYzG+
dlNQ7epcfTSGqb6FiveZJZ4/rmkxfPItZoO61Mq9i6HlY2fUzS6x13IfDEsRtdgvRFk++x/Qaeq3
eT+JJ7sy+q9DjVRjqfPlDC/ESJAxquA4OamUO9MtRFwrPT8w1ZvxRE0KjlZ2qrHpvXPjWvXXchbm
V3qMgvLX2uiz3qyyR7i72Rc3t9MY8HWJleJELwipiDvI5TuVF92hEgEcqArLz3s3GMzQRgHOrNUn
v9mYPmV21t7lzWLvIDip0OeQvZlXkpolJihMHSlFEbSU+7meraOifjxW4A68oc0opcXI6MYfVvO3
PRv1edSnep8s7XxAk2N/gWBg7y1Dz/ZidLMDzN/klE74N1oBYQFCEiEe6vMGTUGVpWJos8CPMdwg
tjr3Jli0Y/cBw/fimeLQeNREl96saeKEOEHW+zJIAyz2sDrmlB93QakZu9LFn14oBET4IQynrNfV
Y5C5VCmKVOeZcTV7a2uGMIAhccH4fsrox/ZOJrRjXxAv4Jt9dSTOYyFHxXViV2MGvzTsM71bWQ9q
Tus74uO1R2WVtLk9HLUVQknsWqMV6qgrTxWjyhukmH5soiE6uqMugKomK/LNxIgIAEHZrZXmbbH5
OsvUruNurKpT4WXmfTdT/sjJDeKGXPmP7uLw04KkeWyx59r5+EMe8nlYY2egtLPM9ctgqjXEPZcs
hGVuCBheKh1KRTU82MpOd0QTa7uid4gHW40gduec+MFWuhg0qhIItCgP7AHD146I9ChtpUNujzns
A720PyRtVcTYGcqP04IxatnOiOEsm2MFKXfUTq4bmbW+xB42lke7aKZnmhTjpmqz3AzrFNfNIZXq
QWD/sVfzKneeX+MhjDaBmGY5p9HE3OXrNPXZAfpZU4QCvOumUsm0V/WanfHPWMN1ZJZcEDARl0kK
zbi0193UOCpuDKt/Mik37orS9B+VVNkNG0ETWXwDu0Yx8+9bA9QsmNIfbs7pGZqIRO/sNvMoq/rn
hvAWfbcEVXLomnXdZxBCKKNK51iRaXPOsK0+eTKf5nAxccyOutbTo9xa2XDW0fw0+V76wJqeDmrx
5e1sTywOb/HPI8b0O5xkjSiY5HhMtVEIQr2y9IvU6pyvSXcOGVSIUAybPaFOGHY21/quNLNmP7p0
mzp9KCXQWIAYC24/cERy4LEsdznK+Qf41k3opR6H/Nrru0Cvg29sqMka49TXR63pNidsmbtdJzFb
Wfy0CEtO1Z1hluo4KIqOzOnSA+isezS01X8ifcwOqcBw8wLTfi7MrXdIS9bgmHW3rW36eDXjLhOS
peWfmBa0kXRcVRA6sbLL8RgfcrNWfNL9+AkCR5DB1hvmY+t1PTjBsEbTNC8Htyu0I17S5Y9GUwra
wuAcCI4p71ZtteLN4AfOceCGrtMs8WhU7sfZIetHJYhdPb3M94WU83FI6s9jr2OaYHf+jb/NSBdn
Ye6U6smhWIWgJvMWbFqr/t+yG8az7zhi506Z/lGzrduWI+oBPxz/mFTe+ANudxIrkPJ9kiVLOK4Y
ReMy3WjR2g39cWlx7aRj+IcwCvfgj0NygLTr7KrGzXaKLSP2NL4yS03DDzXjgArPSYTB0KyfOKAJ
qNGy6YuqOOHLaVSPxJprD+AyXRZDvkuxaK0fhxWLJ9ct7YPbSO9OG5bqOZ1c87i4HWe4yQTWkIk4
zMqVH7QBjZ9qSNVdCuQuIAYPbd0MTdz0IjtVhWU9NoUwdnlhQhiFehsN6MrDNEmnGymkjI2eXrGx
6voX7ROBCAgqP3YY+uMWzGA7t50kDHKSAwIB11tpJMGH6/DHCU//WhTtJimqA5gtGSK7NSCrzSnG
a0rr1xjEZvOC8xtTZh/O4MUoQesqWzTbJyhcJz3osm6++oPS7oGucHV4H+94A3XZLsZECM96rBwu
2XFj48+lxBH8zDAnWyPAN4EF2mjfZa3QT6Aw+QNV2+qE41IOoWB6Go8qGH68/zNezYwAQlAhbgG8
jOIYpLwEQqws9Zw1ENXZ6zh3Bq8r783V0e8mQ7TH1gqaK7f91iP+7/UugC5jsidsdKfsRH+k/5gQ
Xf+b2vOPrkiuZZm9htRsyDIMNP6ASpDAX97ZmlENtr4F2b4ey5Ac6vyWaaD/OGHzx+auj0fmOQrU
Vfv19490czrBkx/WKeLRlxfuK0fOBi5v55xy8YcsMifbMcOxATjduXoa5s66Qj99NZciORmPXPOP
99WGa728YlYOLVI/3z/mzlZFNWjePuX2zCA6dwfnuVPD1sSmiSd2f32rzKQQ7wHaE4ZwSTsMghKT
4hmqKxp970PaTs0dqVTel27sOIRIJb8yDdoe3QVsx7QB/tOfPyCmL2+UxncwJEXmuQ8GcbQb9wCn
Nl5bezd3TXPwl865s5PePrVAeldW7htfCqb5SFN9xmPIb7eV/Z9JlM0RH5SgGMdhwb07rgeUhnB9
3V/OOhw8OshrO8RbbxXPK0idREwwbLxYR+5YoO8Z2SEtk/l7QTX/gdK3f8B392tZcU6PXfK3dsLO
lsFNZjlGCFue46WlWA3tTrleW51hFExnKE7JJ50qLa5mm6CC9xfPGx/oprXFWFffFPeXk/glWBiE
5LI/ubWYInCceZ+NJUUjwvYDE59lj+q63PcELH56/8pvbEJYT8Lr4oPnhV7e5WDMUjp6FhxRA+J1
uRrdP3m/rrerUMsVyt5b2zzX8kDot+0ATdXLZQNuVYEAzSm8UHcOZ6dQvy05UhB7MvuQaP24Y7Cg
MFOcvA9m0RQHBahwBVt/zZOBagS8DouFhQTt4eVv8LRpWTuBkYfWyHHCZgEQcO8vzdJdGTW9erBM
j1FxQUDgEOUJX1yoTZOVKmJKjp5M11sfCP3DRMG5X12sEt5/h6/uyaKPsR1mABCNXptRlxM9UV+v
9XmVdgmLffK3odZQAAO/f6FX3/12oS3dEKMXFuslERLNT0+2utJOI6qw36uSbrFjrJidJJDlZ5mY
bn9lSPjap5NLch6g0YCkwlu7eIzdUGfG2Hb5efarcmfLDHZeb/3m0IJKmyUVPhCeeZ/n7ndMbj4v
mo7vtk/HkWPKv0uXbgQGpgtQWtFd+WmvHwb+IORfkveHVwaMqJcrSbVQjqe0m0/B4ni7IbC0Y6fM
ar9mgsgyas6v7z/8NygJfxJ8t5OZL4iC/+UFIQnP5jLr+Wn0gpoM5HYSTVxiTtqAvTZ+fcyCYfqq
2VpHe6qjHRpr2xsikK7UPIIy+DJuEpn/wjData6sjNdLkN/GUbA5lcKgfJUJbSRG4qZFeV5Su/k+
GRkdWwpuMF85Zf+YP7849nBrhUhHkQbVBdXGxUlgDORbdoubn9e6E/hQ9+5uUYAYA4DobqEkjuDH
uADW7ZdROSqShjUeROaasYc7/nnu8iZytZ4V4bAs0iQbIr9arjnbvRYhUDfjncxXslUiOEO+fFea
NpqyQHRzbomqvR9zWgnTRCEQNIG1a2azvBkTeGdZGyS70sE7KXf8cq9G5X7rwKQogZviuYKwfgLS
2rzxYFTDrBn35IiDa7PQSL4wvOXXWgX6zsWotN2Pfpl+eH/NvfVa+fkezEU6Yr78l7fBidW3gIGw
l8a2/NjPLdQ4y5CrdWWzfHX+8bjQJ5owOzZiy6VAsZ+n2Up9Etw1IydfSY1y2ZEwETwHc280GKh2
1qNb9GmB92PZWFcW1RtfMpWbY2MpwNgX9tbLuxQJ2fFd6mFBNMIAPWNIrH2cdWOaI96HJALclleO
wteHA2MD0CdM3S24d87F3kHsUbXYnH8nslvak6AlOsxCzrELCPD32xTcbYTE9sbWwsXl5c2tWGmb
46jys6HMVe18RovPmLsPv8dsnm6xtFJu+P6ieeNlEhOAoolwCJ15/MXN9YBcs1359akhVSndq1YV
8liiBxAxP9G3I+mP3ldaeBOnwErk5uf3r//q4VK4bdujZ0PDY4+2Xt5xzwlvdLTsp1lvsbgtXApl
QM42HWNa/2uM1Fd3y9WwSzYYA23M2EtfPiK88UpaLO+4OkvxjzMv3YcVVjfD4IoTAmjC7L8qFJPM
HIpeXtt339AmQIbDNALa4eaafFm/pa0flDWk4qPB5oHDgWE1HxMjM+5FX7bfC30Wv60Gm+EQBjcS
kmLJ/SWaoIq4oW6sfgaFS4L+vv8G/nRZL3ZpuFv0XhtFkMkBddbLVxB0ddZlcByO08BIB6c7r/ym
mGfho734+fNojRrntDLUFMlAzT9Ls+qgxYAB/eo04kyv/JxX29j2c0xkrhBp2I4vjZqcbJIVml1x
yoWmxjhZOpRNfaBW7Um1ZZXcD2iEQOoXb6mfPGTQ/mPvGKV6Wqp60GFT68VHZ4b9HmHtRJCe6y9y
urLVvtHPUVRBTHd5jyyoi6124+cqz5zFiaP8NLeTTvCBa8SKzvFY0eLcVZA/wEy19DuprFd2wO0v
f/W+/nfxy/23yTJmRVt4kAzy5Lms6mqHPCD/qHoyjXSTKUbVNNfibN7qB7Y8NNABaHXsFNu+/J82
0l2EnRUaBitm4wdPndlJI2o9VzMjuI3d98R0gg9sX+M/ZDSJD7NlPtY9DLf3F8cbu4UPNEJNsQm+
+ZeXP6LLBm/2Z9M7eqtWHXVERXc6EWn7Kg+uee2/tQxRgBJmvKUlUs2+vJQn8srIcNFCVFKXZN3Z
RMEw5tXGa2LfN3cFtMYe0SibI/elpUNnJaU2GnACWtGSW7GmzNIEwiXd6G34inlzGtIqj0ul+1He
9TI0Zjd76OvKOA3TNF5ZXW9uB+yQm08rnQNl4ssb95HT51430nRNqf1hETWleWMy7Na8imG3Nsdm
M34rs6yJSrn6uyRvyVCvrH/ff9V/TCUulzknPQe9h7QIK9WXv2OiwyYD06rOjB3sOWzsClZRKUn/
C0EShvU2XdpFxJjlTt/rasxyDJeN5K7S7L4KvapdnKjFOfhfBOL1HcmEbhdrud20cZNt4sqesOIw
HQWzNhfKZlwI071Hn2X/4IvKndD0quBfDDv9J9MT/pVN7q3FRcm5UYM3zu5lJk6S5MRA2qCXNdOT
H4MeYNMS9IXz17RN9lKbaBRCKzZnlstnmBh5uVISJkfYp0402E5zN2UbpWJhxuvYgxZm43DN3v2N
Q/bFRS/K6YkW0KtQ3J2ytK4+l3lnR7OX+5Hprm1Y6NoY1fCsdrJT1un/KDuPHbmRbYt+EQEy6Kc0
aSuzvJEmRMnR+6D9+rfYo6uSoMIbXTRwu7MyGYyIc87ea/97zWxL8+OSMYnGwAzFEftH1BAbRqKk
rhIfXR3IY4CdcXa9ATB4tW81dS680tokO//+0D810PzImCy3J0nTi9iz3xcqpyoByo6D5S5b7WM/
OOJi1v0M+5cJDxwYBxLVZG0DyAyl+SA9h/Qrb+4TpkymA+y+Mh+xxnxS5P2HVP7tx9C32nOj4PEq
ExfxcQODvKrVqhYd80Fv9+VqNzu5LrYnDLBDA5bU5w1YtxNE9QblkJkQQ8s60KMR44zq/shMXSGm
WDF8N3cmLxLdZxL5P86xDU/Iz0bqNtJ11MW//25GKVd6FIydRcYAvCBBchfp+rTNmZGJRF0aNAXn
97+f1h8n9/ah/01K8K2b0B1+/9BRo7Es8AkduwoAG3ocgjMy8MyhorjpHc3QFpOsah0T2hv+Oruf
pWH9uVr4A7YLN2XmVnx/DBmPYpRQnd0ypaN84aKX9t6sNcbZdUrTBypj+npWPfVdORzSPM+JfzU1
z1kULFty+0cdyjKkffuTk/VvywURO714VjETlY/QKCPNek1GSX4sNZk+Kt2yIMzM1qBdeoFmrNED
rNoFd1Zuy+OaqEFpFI8zDeBgKMWC2qEBHlPP2Y45Qe8rmWl84rr625Ojgc2BAN+Szv0HZ2uuYgh3
HZ5cmTY0blqQsgIxZaAlcen323DQHuRyVMa23inj2u7/vXD+2LJ5ZixW6OyY2XA8fHjLe4f32sRF
ckyByRkIUhzlEXFJ1nxy/v5xxfnwOR9e21EmBsHnZnRw0749uHEqJ6JUNHPn2mn82VP/y2/KbGC7
ekDkBBX24cPitK0w3/GbTqQXXZwia0850pGL0VXoz9ZS9YZ8aF7FigDGVqX2yX79Z+eFJiiyccig
22zE+IgfkVJprFR36VFaEdgMle4OVIzYMAJCSWgUiQaxRjD1IM2CMs4RR+GoNr8SL6E9NsRIU7g1
S0ecuiXHu7I2ekS1Km7gvG0zGPlGraKSccn5CMHbyze+mmw5+Z2kDDbOIhnNrvysov7bQuHKwn6G
Jp7DaHvA/3NR7pUG/ZZTKwd9Qe3qK0NVT34yDJX6Cc3uzxsShl+DSolPgQjE/3z4pGEaVqZn6VFZ
UH8ckZQGVQvqQWlG9dCpLwvP7bXMETafpJoOx6ZQu3YX5w1uBdlr5b1GFmAWrHAAnCuO1Ng9ZUm1
lIdIyAj1cEY8dC6JSmW0IQkwdLMCSEnL/99+02E5dkNRFF5Xp4k8/Ptl+/MSyugIKg1+Lg3YCukb
v3+1aupjlAwkMK9uZ0GOtG+5+PVXuKBzYIh0CbrC1BG3J0+aOhCqKHXE60Y7ffIy/qWjzU+soz+h
q7MR9T4cF3i3OmY9c3uc2qQ7WIlSBHGlv4+pkmBpUH7JPn5lgXcn1R2XUJkrBI0zd3LdiqeKrMOi
9qtiiI9FiUjqsy172/E+nPC0tIEm4glgFvXR1kfzeCD2yMlPc50bp1XDCdEkbnozNQwTxKi16IpX
OkZuMum37kQ14drT/xNBS0+M4DlOcH2jtqIL+LAvKutYduoADIssRdQlTWR4vaqi8VPnzyiD/7m2
PnzhbbwAbo85H1Xotp39z6uF9GZMzKFWjzDQGvxuirYqgYJDf8XMk4tneqzpd0n+BYJTMdv3ljnY
g19mM6Ge6WD0vyqyEfqNwWFbu8616y6Y56TtQyt2SjAoUWIngatYP5imGF9mNKFaCMJ7cb2e4Osf
RdEpZjhHMx0apVrh7jgoj9swqgbVRXJfLA+in5crh2fzrUu6+Lto5uhna84xym+1QgydDISscyls
ygImsa1+nRH8f7ejcn0lM7FGCZMUzeyXgNQxPBAcGeZs3Q+5uS5Ig91Bf83plv2yu7FRd+iUjczP
5CIw1y0SgXdcyMUJgJoXVzeORXHgI+RXwFwTia9wfXxHLe6ydnjFuezsRtdZr6kwOu0L0mPrMdLz
bERjSzWKptzt7pH+YxRYNZ3NtG+a5rZz45WJvISlfe4x9Nb87rV5bMtUj4PabpfGz3SJauaT7eAv
hyIME6pjUgswvnwE6ztTzSGBHY4ZApL+CKV3r4px16GcjhQPaMwLurnN7wDhWjWn+9p67vSy21c6
nBcCfJC517r58u+/6o/7KzsvDDRyaQR3WEBwv6/G3J3GQdSlcgBLpASDs+kpJXihLG5v9cnw4qz5
zPL0Z4Hz+0d+OFuATth5pI4FSuVVIjW3avM1GlDIXgTiz+nQW5LIrv//13QERwyVP3zrj6Mz1IVm
3ppJctw80jregLj/qTpNluxTNR8qjxHjaL+tbV2Lb//+5L90Rkyoiyg0cJghKPgYjNG5OFuncSTh
yZw4hSTuN2CeMQrZyVvNNmpu5zkSL/kg45e0X4S7c4YS9QjRu9btmkUjel/mT8Nn8pE/lqO2jcXZ
gghDpLYyP5wKuh13htqYkiwkd37KcH8+T9JUjkZm/v+RGxQpJB8xWcVh66ofttea4KnEcuv8mFVF
RM2gmPuWzeqzh/yXb8THQHAFrYmS7OO0fx7XVEKU6o6NqIuJ+1RmIN/Fi7QvOnqpn9Smf3lzfnuu
H36/VNqRNXZxeipcQmOw5/fhnBb4Esw1uo22u2csW/eTTeQvX5G+LI0tBldb5bW9W/9zeFRGTr5c
N0QH2PhshykNy3pfz2783c5zDKT/Xrt/+zQDQR7D5m2SY37YHGxtHRSFhEoGzmq0G6HJRWGSRUnv
56i6609qo7/9oAadWWLGt4vAx4gyDA3zInQZH7kkNKU/rKVhenGrWrc9OdDJ0RZEsgV5k+qfbc1/
2ZE2njINb2trSX/0YE6aXqplF+cnLjzqxVj6fr8Wq3NoYxJYVWs0P1k6f97INKAwgBu2CJuN07L9
8P/zGPGzRDCo8ScNY/5O3nTsTwWSaq6T1sWGSRZi3UDM2oEZr9q08wtK3qCvmOhoan2npVgNJPMH
NLOrvf/3M9+e6W/Xk+1PQ+fFzMI1bI6E3/80jgodr59G0nUXYZyrdDHdG6osP5sj/W1tbZESWLKR
kCB3+v1zDBn3yWY5Pw3cNiDiOWr/jFQHSzOHA+aTf3+r/xpFf3wth+KXa97WR/zwcfmsNy4CarY3
VSEIPe0mFNR5TDIkQny1NjtfojgFQae99ZNOozqmszrM45NEFLCrFPDaU7mpmaM0OiNwUPyo37we
XWV9sjj+KGe3B8AckwEbfXRaX7//MJxdmr12wj5qdRNDB6zpV0TJcrDwdh2YESxhZ7srzPuZIinG
qP3vX+pv7wKsKM5K+uYMij88/6nVxr5S1PjEcjMuRVnUYezSaqZ1Pbw7Qn4yhPrbcuMNYHy71ZlI
tX7/tmMHXMyIZHcc7SnGlyhSWtwZDrrmkxXwlw/iwW+xtqw5VsCH7wUckJzsAgA9vvbGgiabih/S
mvPHf/9823/m93XGp7Bh0hfnpoGC6PfvM5SoRJy+Wxh3REWoNuPjgAsmoJgw9i6kgdMijE+SQv58
YpyokGXRwTg0jD+i9fNiLlqlTpxjruTybooIQfESx2ze2WpxGuEQ/WSJ/CW1lk9kbEjNxGHELvb7
lyQRprTxBhfEiqVD6Rmw/Z+tCKdyUGKKyy763MubqlgJ8S2U4t3OFjX2nMntfs6zOiU+tehW8wzZ
+mst9eiJFDQz98p86R+BOS1PuB/IdrDiRMFCsjb4x8bezD9LP2B7/8vD4l5GLMG23+H6+f17jJEm
hklFQbudtQGo6DioqlnsiKGs/Y0/HwD6qAOApkXIO4HXhoQmTy8T1VdLEnmtbP4a0cXfN0M97jId
xlaxYvsE/Ugp25a1Dzejpu7CmpgkU3G2TOyL0YzPAKGAdU2Z9exF5zjeELkpkefOHLpplf9slGWA
tjFGJwdZ32FooykQLZa+hAjCSwE6IczSuAqSVut3o5qn+8VQpruqmR3PXIQ8tQWuFnOpkyeMAfm5
iLZmyoxBzKDn91MfcBFvls2QtbzscPfkIZHnxSEDcHpY7fitbywg1LrahMii5v0audgEsE/c5wJD
SO7o8xWnmQ04ze3PmtHOp0aY2TkZjLoKV7srsYxqiZ8nlR7OrvuuYqi9S2vaHWnkFOeeVCUP24/j
xSrNrFbJ4AYVg311GSr5CtqiwOyF8VMkprqDA914zSIqv8M8ssuKRd0tQOoeZle0rBrExotpdGfd
HZjKIEs5IjyYn7RUp7rE63oQCa6guTH1nVymb2qC1950wFgqysgTsovybnArarJEWsBaLWtoY/xD
20A8LdfUt/t48LqV1MqxStvLzBF8rhN+vC7J3aM9QGhcmsG8qCqMcg8W6fB9mYr2CsGzC8aUXDGM
cLHfKf1I3RcbuBjrQbMfWzlpXkcS4JEO/YtCfJMPAae5rTVCKuJFLqFpRe1haJzlQGG4esxi+pua
0A7PdO14F+W5fZsjyj6qo4lDpZvMcJ3oeVW5baH9iLuLkeFjrzkNA7G44y1tx5K63Xrq7KkMqPry
A50+eVDMfsB0pie/5NSha2wN0hUz+Auv+aAJfGDp3dSn0UOBUuKsFnkKVWQBbrVAUE/lN+Cu0WnI
ldIDWGSGY+Zq+8Z0WPkIuRdPTZyFDrxQkU8KxWNYQO+DztJRVuRmxhW8A9XKLX+cB7qnk9VjaG/t
sznrGWPipTaOXSJo+Q16Gsb9ou+NmeFoauVLSAdzvuQTkEiB8OSN1rcWmAscB3QZ7Zel69ybussi
cLOu9q6VxPwEaCpIRqtwBmbrDN58KeUpymR8g8WTuqxBsm+3doSJTXXCak70dxcnr2d3zYLgxlVu
0lXHGq01/dXtZvU40Z7Z12ltX1QW9V0CpOl2KOzyhjWu3q7LbN1HmPavGtVAEKWa8ZTg0g2aZK2P
7M3tecALylVPLGHbrw32V2nvxj77ktcMjJlN6CEoi/pnpbi3NXe+a8Xs4yyV6fuQW9Np1dv+DAdr
pl5s8S53DkAXw5C+tdr9gjdrYaOFIwQgdLIvFXaB17qzrYtD2PsO9IK2i6kS74nPaq+0anDeleyC
87K+ps6kvNOFEQfiY9mXkrJ8JBjeZl1bCYAmvTkDyjQOmVA6r3IS5zKKYcEbV2lv1iKatxbA9Dlb
XIiOXV+HIlG+cKX40WfyS9vVzlUpjN6X/JL8hqW2I1hvQYXYa4EVG8lNz6AE7Vhlf1Yl/uW41ECF
65taGqHQR6oSjnEzNzHhHyX1xr5MbbyJiS5OReS+KY7oPjksKc22Y+TDnYAsRW51CKZAAeni92Om
k4ZCuK9t8Ykd+RbLNIYS/I3frZ27qzi+z6sb9541t8jTOsU4U5sjDqmrk2MB6TUi7eCUsf5SNaP9
7OqYZLNCzH5kVPH3cRX0kePm0C/OjrnusGk9Wa4E5NLYc3zTXMpwrIjsThTzWpecMF0j7szaxK0s
FdtDIn50thejagUGTWz4a8oeojsE5wA9WUTWMScav+VTdZ4NaMQcxxwyqpP5zWJE/mKsT51mnXUl
9RUx3S4W2XcJRtRajQNVqZeXnv1L0eeDaHDKx8pms+2hiTD6uCuV5hg5m+m5/8lo6NZpHMjWqQhK
Ife1xGm7xDGfFi31DkbWd+zNuYlVzcGxOlslhkszxYoS18aBP8b6VRa9QOCVW1wf+7bmHqQrBshY
K5a9B4SKU6/m53bt4k0ODslYAyXOLPL4xzKZeRaCR+1CrRusOHBHVTkmKNpDaVb2DodWfdASu+Rb
6kmB9KJZ0oclZWmHSp9YbajoINrcdC5O7RDl5yhresyd2DPRxUX7Pl0lc5983HMHhvMA+3uf0eL0
R0Wt3ubYEi8wSHQ/2uptFCI5zZjoq67A/C2oXP3CGh7AP7zaRer6gAh+Tqv+2tIpJx654Szp9eQF
tvjUeZhhrUOn21iR4imCTCmbnbbOE+wQ9aQ4xj6ZTZd9u6pPCBSBqbRJEhT4GYMqzsUPdSAWoEM7
dUyhPB3Ltaj2EJ2qW+KWUdBx0xF+VNKV76BsAXtfqhspzfGmrtovZTtUT1w965OjkpI4WS2TzTVK
z9baaadkms6iUX4ui5PsRxXHM5Ga9i7LW2fwZkJoAnIXmh0nZBU2mbBHr7LWMWZB1/NlqtufItX1
IAMfQfMZ/PdJgY64R632K2FEH87K6HiN1Duf1Cc1AcBpO7dNkYonarx+XywbQUPJ0y9wX/i8yfiO
dZOEj63siHRXvCEqYW0JGyRDmsU7fdXGywic666JHeVQkT9BhHUpgrlZQLfApvFH0+YL9hJBih5/
FWq57Bwd/y4LttNuUw3VEWqO5cnKDfnSWwjdBt1+jal5jsvAGW3Off8QTW57I1dbPeqF5uytxswf
FJ27dAyIKrBrRjBGlVp+IfjzmlQ1X0n0zd4n0+5vGdh0mKMbfZc0rv0lNvAlr9CC4h1TngUtaFRN
XBoHMVUHFn1eBePqLJmnEnh+Bq2hngtr7Ak1WZTJryD5n/W6pCo241p/NtfMDUnnG3xjZi/KNj46
71dzl6qjeFMiiBU4HZqfjZaVs78MnepbImm5KSdENDIcsDEWq+CD0y5dn2OhRh0BLo7x0Ogpc83C
Xi9aZ623tsIJujTx9EhPvPJRCif3kpnxHhO/7qejVI44W7KwoR13KKtG+TbXkfGuMlmDl5QY0z1a
7plBgDC/Mdsun7GWr2En9GyH4zgmXkePH2AnTZ6IxtUvCYX4HtGDPJvj4Nz0gzbfiHiCkGJmy5ui
lYpvVmLyB62ByN+79j41puI2ayYD5VhqsX/q7/jTQXDHsfIMkTu95lMsrsg+pjNlGhlKVpydaO90
P6BjmpIhWzvejxDcdha22oubtcS2Rpb9Rc2y+dSjlw66QZt2XHgypitF+TD0BNGCGOJW2mkAPUeZ
r7lXCaIpirGTwVo1wC/imdEc17ACl7wk9Au5n5fgyTwIEMCHRvb2AWdO8suqxRUCH2F84OOMt9gZ
i6s+QvNQjK7nEp8XyS8bClNSzPmtxpoJ0xlBpgIjKlxba6DEcOKHeTXKwxS7ShMq6aAy2jEjLWxM
s3mg1RWMijX9RHdLW9fQFukTm9zu4QHYN53jggPaanIvsrGvkLlC8lLR3OMYNJ9k2rihmYHY8Cq1
H7xSrdSdIiguzJmLD1y4xSD9JWaP9RqYl0VIl3D5HrlzzBFqThUJrGN9zvWy2rHZt6ygWTanAjLj
Sa3zCdB17+j+LC33nrGcPEDL67zeQI7gMW/rck9P2gI586haBwrtZWe7dfpcjkgFgiLV4OlJCVw9
WiRQF4oKr0EYe0l1O7nE/biBoiBoIsuqM1t4ThcvNDDJErLWJvaVbnb9aTLlKTYAf9lcvHm5TA62
qi3tHyYhcYfNAtd6qCA51FDIi5vVjNYv7jKKr1PpTBc76incKgODvYeotPBzgyDa3pADep8qC5Wk
gsIORyIUUotuwITo196mrAm6hkw6NgSrC/OGBAbf1VuU6fmQ5qHZWtNDB7ADSgl3EcXlZKQGywQy
KWdgc80X8WYNSgrtuMi6QG/W3vGnFsqYqO3qYGV1HuRpxBfq2qiPeWnG+HsSJ/lTGwFwNBaYiJ4a
c+MxhhSymjRKb+VNbI1m5GqRRQBA5H6ecxZv9DNejfaGun+vVnP+MNc6l4h4SnZx3H2JjLjcD7m7
fCcH8StYqadORDd2Uh2wSSHwXsdLlWVnox+fiobQhGHszwocq7uIgIKllbxXxWFYcnkQcXZvjWPq
o3TOvLHr3nSAjB4NXwgYgHM82bbs3iz7WNSGl0zJXsuMZy7ZsMlZNVwA+DnSfvY2agu9FTPANnhI
ZpBbLjoP5CZsbQM8kF2S54/6uFzbQVl8VU9uMUW9xsr2I2vLWetw/w+wRpbpvZvjyXdbMI6xRr04
vSQjD5ScyRcztZ+nTnnJqknu1VlcTVPqXkGIi088NZHxxlT6Izd+7lurbysRqVgSUkSs+XQq3p1C
f7T1WCe1Wjs2OnwWRw+UJLkh1Ww8ywSYWwxrR6hJE0QO1v62VrG8j4kdfUeN0QSlzUaBps1+KTUr
urXESDJcm+i6N1jUsnbS7sduDpysUoAaRDvFnfMblEylH8026EmR2/tuNL+AQdlTXu3BfxwW16bS
y+6notoltnkzwJBiypgdHNm/l6vx1S6UMzkh+p2IAMiJ2ryhzjkntrPsGxGfajxnfjpYL12i0HKJ
3wnmJmne0torwjtciJnZnq0OG+dsto+z3Eb5Rd0c1lI8zaO118vxog2bZpSzFjSarZU842kP7ga4
H0B85NELW28B/s6m8MY5uitN+y7p1CqI7XmvdxRbZRqbPI2S6KjizXCmh3Rkw8oS16NS56+BapZa
e9Uu3+Ea7NtMvx/b8tEQ+U7Py0d2sR8F1O2FnY5LPwXSWv60gfgh9fupz4YMEPfeNTlMOiiH0QAR
DgAaB+vsw58LTXi/3GwHErIKjnJgDQ6kkGIob/nyt3kpL4qT/qgm67rgfXEKAnyi5gcQycfE1Kjy
uAU00d5J2rsKtDqSE7QgxXhspvR2LJVwcKndmr6lIEHvyuq45/R9V+fpwZkHlI00y3aavl6qgs6i
tIezMRhZ4hX5suu5/U6xYe+4KxQHUVTf8C2AOxS3HHdvZsG/vkJpu5bzbO4nxWzDcqQdNaP7mazT
yLLk7DBuQcmcZFUE1J0kH9O2oTsXze5NYqchgsMgrVsqmywnS2hF0D4nxaFYO8boifXsSi4NrjU8
agShB9ie4KOYLAKYqiRYk3q/U6qGEMnUsA8yiY8kWvyk3x5C6vfJm6QcmS7c/8Muc1qaE/WXmso8
NxOw8/yHJ0e7n+xp70b2N8Nmw4Yd6wTtOH3rpfQTMe0SZ4Rw41ytIvu6imG3dsaRo/9e0hlJs/xm
mKrER9KM3LwAMYSr/kJSwD7P5yCS7X7pk+9znn1LZHTrSCqkubwahugBQUJYbaQ6hutAEoqbobJn
e+b3cakXnLI/TFXzBVSp/JX3lQksumkJQ1lSP2vch2RJA1CGpi84TDwxsrTcjpQFruWxln01sv65
qrNv2YgXzqUEqsUaGInJLcW9NIodwJkM6jo5dkVJFbQGEfaVvbRRsTVKSNaU5ot2/lmtar93EYJ4
rV6YQAgxNSRGWNVaiG7jSa8ZZVUGt7vShYM38TbTlBNB0kt/HDZOhAvTrEvjlmO0Oq4RaiNRaq7f
9sImIFG+VJs4YzTL16xZEn5O7nkoZ6hJu/Gbji/RyyNLeF1pK1B47K+OHI7Z9rI0W8NUjQ/gZ0nb
ako3pEHnUorHaEKEwgYOMq5WlivWKhPsJe1HWyOjKunvUJcFXVJeZyPfuTmVydr80JzhccJe6Omy
86c6zkK9W26XEQB3rjcXUxZfep3NmHvxz1ZzIk6a5qHWDXCIUaZ7BtYgf1LL54IeiqFBxEBmuy8A
JoWJnojdkrRP6Ww+NFaC8o/jChdtvfp6MX4DZq/Si1TOhj7TV17AwinwrVqTpG6aNxy6+U2VAtTr
NR6Mm8lDbCpY4eqLkXaB1LMIPbJxkfw923Q6RFAEEq9qj2Dx7gS5h2E6Ij9VWE5FthzctjnyrS6a
VnpqPws/Szkm5jap9uNa/eAa7htx9QNp55GyQrk0AOCRqlAIt3Z8ydb6G+zfzFcdHq5VTGGeUzOO
LSFX3OyCZW1czub5BiMv8LopqfGVqnbImA4rcasPXKQVUGMChgZ8pza6oRxTr6N0IbNK4Joiry7o
tjb5Rk4LzbrLtPS4yPaQr6s/9dUru7Q319quyIgni8b5LStIoIodZzrRrPpla0p3LBdF81aRnnR1
eaJHDg/LegU4Ji9TLwFRQ7gL1MJ1fVk1J7HdbAvXWh6jUr+Jy0X4Vt0eRgNAaNHZ417Vq9bvFfok
4AWpONjVA20cXtre3Y02LKXavNTpCJCofiKSiUt006oewEbuinbveG1jWgxDOcgq2sleC5o1XZXL
RIOKC+dRR7NUx8pF5SLrReMYEqpn0rguR29s2AoB0B4SewSoNtSHlZ7TgYS0xpvUpvM6Y3oe3J7y
rzPsAl4lp4ehpF+4oLwWPTtCbht3BM1nAd1da69Y2/Y0yptyWg62PrJrLSJcRXtNuxkQn2v6yLq8
CSBU0xfDYc3jfVfqB2RnL05NFFWpXvJx8OB+ekIxU1/VWoYaBv+IOW8HbZSsyTU+FI19xI8QFMnw
5NTZsxALoLQmNLlconutCy/mXQaID4yzWUBKavZEXiwTHYgr8pSXxjlJqp2T8ztyd0Rv21tfUmW4
73rtZxbFLyPgI0/TorBp0jfu90HUmA+JGELOjVfi5oOCvqo3Eb4Gv0oxg2meL6OyPI9cGKteeXCN
ejj2gj7+uozHUY058PrrTMYb/VKMRNZ7u5o7bmYM+Ob7JVpeRh0guplH+2GZeSmHmbWFEbZMH2Q+
pTf2nGQBc4/KV1Nk3yX42dvUBZVYV7IHPCivyhqDvpSc7JaRq6GoWzMoeJjRpPxyKvUI8/NVbw2N
sjHTg2Rtju2k/9CscjpXI1/GloDzQRbiSTjHsXbL2Oiy9M2vLJto1KnXpa74T8NG1e06CYQa/yTG
8dw3WAhKxbmzF3vHQMnTl+bLAvyqzeVDXUIsW1Tn28ghPBbW91JU+2xNv9qYDnYLdwYToJCvrfJr
XBr4mCwOZC45MrBAejWj4su1e4i5KjnGYhxKM/86AmU9mgk+pcbppTfU1naT6Qp6LfHFNnsYlUVy
rHS6bfEozYPZW7eZJk+6NVxzy3lco3g45gKDnt3yOI11pv5YX1tz/sG1zwpKt7Y9WuMsrfXBWMTz
OuT7cWov2mxkoTYXFJu9/VxlZHTMzfg0Wnl1HcX4qBqp+ULi9KPC5kzHaXXgVVYMLfSbkZiXte/7
UykACdbTvNd6xiRuEvkdM0qvs+Ve7931xpiTr7VpXByu6MA9g0HHCwL/5ViqkRuILgYZUOnBYNkh
5pW9MaW7shwRZr4Npf3UImo0zSrs2uZ2NKfX3DZ/ZHrxI7LkrVoazbkhsAjcwrpDrLcbh9ZPVS4x
Tj/TYyhBRucQad1eUJapMxFl8e1oWF/1HBeTtkFjS943Qz23qmHAMZQhY6O7Vmc6NDbDvm5LXwWs
YTFXKdUaWdO6W6X1OnT6u5MsR3tyz2uNiFodgr5XacIs2ZWdPfKLRYp9Hlf0rSqdCifu7rqCWZSq
c+FKDmtUKvupqq4O0DemRhOOiyj3Nj4uVtSjojKG1FGAMmuhrjL3cZ4crVjVPPDk3rotD6B6T7MO
s7/rz10Ga8K14yskZnszXV9qQ+w7QQlSDIKgDGZiTvzoYKIiUe/JKgZIQetpLTL67YytM9Ul7aDf
j6bpu6jrUwCibCA3jtkdOqIm8iYGx6zOib/M7pesdfbryh6glaeojsMC1vFomPtIiUtPU4xjYW3t
OUB2hrucOMb9ts7P4MK5riuh3us3QkOpW4PerfHJDYvXK/x0RZOdba4YsizuomGhcRs91C1JR5CV
eR/3hmFxLR2uJBefssK+aFZzM1YRS3rZF9QESW/Q/5j9zNauqVbs6CHfFAOy2G6bNmXsGrI+wN3O
dk7c7OHF8hL35UUu9NdL5VulDUAhs8pPdDWAXXLD+7tP6G8Cn9wpDUKkYmEmnm85g7uSKiNCsZMo
4puxRvvVqi5qNXyFyHRcavlWWxzqNf+Q9fZTR+etymqguz0br3kpu/kEqPY8dCIEcnKVApAvpcoE
cpmsMXzbajAVyhG0+VVIeRw09SLU7BDX+LkM0jNzca6WWPNMBxTjDFp3rP7TRB3qxT60HZ4f7Pbb
yaxOw4HV569x8YiHOGz6cldw+87gMB4WPGC3eZVjDJq7B9uAeQelLAHlwdibkfAwK9hyIuM4xCzy
XNznbX8p4+VeqtGdU6jvE3TgXbllPtXt8H0ENL0RPTbNtaIux4oJrZrUD3Nm7i19uHJVmMJCLfY1
2o8waXTtxmy7szK5EIf13o94htdxBSaYC+suIk4Sx9162wGkeKzd8jSRVb5PLTpbThGmTr5v5LiP
2vTZYD04UXLH8PCmN1IGJmvwf5Sdx5KcyraGn4gIXCYwLShfXdXeTYhubYnEe/v096tzJ0ctxe44
oz3QlqAgyVxr/W6YmqPIxo2mOWtzIDI5zvSXoQ5XDLQCfRar3Ka4rMpNnS6hX7Vix7CXhPnyXHYK
fAUP3Eng205zPNRvOn5C+NTqjzA7gmJizjTleJkiQHRiRoUMaEISGtgAtEc43GtqUc3PlMQbJKR7
Eo11g549POgahvURmaHojrEfr8yedmUIwYYiD9lG6z7YfVoF8FQpB5SnM8bIXwqd0zZr1KmCQd7q
7GdgJTd5n3407YRgf1FreO7cQaUntMX9rei9ezm413mdP8QSW+3KuC+Fh5Ker61Ip4NdzOfKrR6Z
6BqHeoifGVeWJ7Y6Rm9Gl/u4K/sj9QtmkA5dp6bdDYQkiyg7wjwQq7p2z5NS75GHZTHUiyMEvU3Z
qku0eNvewnq4S7aKwRi41nh15NxOBb9onML1XGsHI9VeSR4A354WUj3bIMspKOMI/3EKNVciTZqW
8gAsXeJaL27cPt4sQlB0G++JdR0EAHvspkRS8JMYkK9SU3uvDVxCp5S6v2lCeQgN3Ew8pjCOfgFu
x7F9LDa26DecUCeXVG2boX/YJ3mQUvDLYWbQmFnnpIG1UOUw87FOX6Vac4Fw8TZY5o9myMWTXcA+
J6YD9kU3FTzKnMJJFvdlVaxCfZ5WwAZ7V+TUF+5mhlY35uUmmkZxVN7wqvTE3WEqKYLKqhjVSWpZ
m8no3eDNR2IuKAhh2YD2ULYxog9Ya+ssSh71oXprF6zvp05Pg1y3XsIKco3AkACL9DPwzy7MMsYP
M2IGjTwJqkLYRka1S3Xrzm2JSsk87Xm2odDVHZyEqd05WlMEoi7WEzI8vxl1GdQUxoxUhB9yDrT5
iKOwoOqNW3DXuCNSauQ5B+40BnXN/N1Mp5epD4GZegKXhtAEmmzJK9GZczl5UQRMR1FiNzQjznTD
gPaJA78LapI8AlkTBGcvc7DwBUkAMchE1g7X1CdZgVbWVfgWWZCNbIZcPql394MHDaQV2jpXaACE
2uIe/VoN2d6Ko5M7OeTK8i+N5Wc8g85r2ue46Be9jUgxSV5g1TFCND0mg6HFAZstx9YcP0XiecTj
phto5kBQ9qZc2oLpk/lRh551gwbE+Jir8UdqZL5iIiHSpvXRB1ycKXlOs+zUx/Mpzqy1uQAyRCbB
CmizV07iMJGcNb934o2K1aFMul8IP28EENNBEYxEq/PTa6wtsQ5r3a5fDBOxeJRkHvYc5rELM4SZ
4w18gg2cV0zZst3oRO9VdC1uUrIvYpjckIkyqDTDryrN3mNRv8tE22rGeI+Tx4NhjseUeVxrZk+k
oq6L3lt7oTIZc6S3URE9pFGClslstrLA5beaZ8bgE9Om6BGB6KUf8qey5kKM4iMCVqvjjGAClCAj
OiQ54Gj7jERl1XriiOI9pm4cHjAIddd2qs0BotPPtqQgcBMkrm5Ymwiliw/V62+M+0iuGtkkRkes
Mo3vCL+JK1D803bLvTfEaYBojfHZgMDZcVR/LmICkTojO9pLXa8z6jRfocD28ay4d1W2TYH9MyNa
j70+7SstfhhqpNEzskKtudUq90aZIb+wvJQ4Rhvzcpkw0ydDiIFmQdyQWdcrLN0Og1fc9kv3T0XP
hbhH9/Ec+RTL8GbD/11VJYdWPrqY+MbhpovcdR4NiY+8YlPCzOZfKINhZLqUx6W5Euby4XSMIOSr
kq1AtJ5uJ3d51Jz50yPDdz1B69bt/Ie0h2xVTUvruzajcGVG715NtlZYEHgxKTQucRmBs2qlt/X0
/lUT/bb1sl1Vi3OH+dn7UDXMycO9p9mPnhaSi6PwSgXrPIXIA1edGd4LHZdh6e6jiATZVrZRoHX6
K96cwZSzw4kcGgB0wIMqmDogxMA3LK4/RwCKzRJqN6kzPjdLTr/M8KOY+wesri6WPa+H3J5OU0EK
c+Zg9TZ68lhnKhhM8U+eNiAw+pHjKlis/jSpl9JCjd7ZKI2SSju17vSmx/O2zs2HBULHlmStZzF7
t5jzndu5ODDF4pjUi4MO5xvZ02aS/XaB3C9brfZFhB9jLSSYSHUvwvFiaorUDsMM2gYGAP6Xt7ht
eL4hsLiYsy0TqJODW1mte8aaUBi/VcSDYKksV5pnp7vKtV/NRlnblAkaA6E7Pvx1HaobNaTncVbk
GNiV88r/SpXjXfBc3qSmPq1LwjFWeibjVWjIh6yiAciXsFqXjE960u3Jc1fRyinzvRLlRk0aUfJ2
dM2Ieub0q1dFnG5kt1yGjkiOMrztde3VhjmCTXn6tqjqHCX9bU+exDx6oS9GDj52+Z/Ehb1VudjA
t7pdoKns5oEcEJD+kb54KEqs/idjt0QCI221auR1XLBoJGItH01s3GNPexOVlZ8XOKjnk0nlPd+7
uh3YE/PxEgfknHEZ4A4Am6jVK6Eun84EKgk30HleGIrVvV0HdeQFGKnvTbt7FzU5wey1WMD/k2Ja
XtT6zym8fqmzuHd0Om7bu0RNs64JMVrFSM3Zeyr+ahP6HH075k1kBi3uFubhL1qW24aYraSOAkJj
PyRJuz6TSFwfqr2Kq2Ocxbeza1EbWeMLM8sBkBi67wAaTGbAP/LqQViCGHRtbPuhCbIWW2+GTSqq
aJgwhenH6I33uLDTciJ/r8kZKtLxnJLDANv/c+jGF9m1z/SUx0KkQYvMlvZrHyVyL/P+0YTjXrvz
wYOGQyhEur1KA7EqfWhLlhrmJnoYncerFg//CGL2slUYzk+o8QIrJcYvUtbzRLKH4/QAFHaQZeOW
NZb6SmU3vfAe2SLXoLP7NlU3CCM/2isU2aWOy5Y/7JXRPkCMu7fcbh+pZBcSYSDL4RQtaWD05Xtk
iYMV0vQhh0wq+4RXa+B1/bEejO040JRpg9g7CdUu3rTMI+O1sltgjHImScerXwlh/qWTfjpozYcy
ndNilIGpTXfXLA13Ai5o81NXGZtaGjtoprAZFAhoeHJt4ykhfG2xITC2ccWEVMnFn/L50vQFbj76
CdPE3cLaLbLuZoDsCdGBNGDr3vGmwKnFQ9TFQMhTvsp0Z9v2ybEZSJMg5gRXwRP9ie8mKar2jlUB
UgJ+OymS0xaQqqnP6WvSbcIoYBLYlqvwXOHWH+XLQxSaAXpicOlS83wn1o5Ar0E94fyTG08WfOIi
qg72HG/0url0vU2Fyu7QtF6g2WzmyVwEOZHwucZIoobqQtjJxlHtU4/B+ujysTXdNW+qOOZzdEt2
LZ+OkGjbm5qRQHrIB4KOVXqiz4ULKneTTI549fhuHTLJGljNxT952FGnTsd8gXso5AFJOwOvuSeo
gwHzdRzY0eAyXj8UYnyCj3Gio9sTT3UwJKWMGjqfXMKLNWg3GCufipFYMC/tViRV/yxs5rxlceIl
7nEJPYlebLOBuTLWjWoVJsZJY/BHPhR2ccvtVMAuKGS+7/Oq9xs7fMhTWBiDLjYT1PrV6IaPUUJ6
bJTad+hf90rrKACX6qxN09ZMtV+wON+Z4tJqZ/DLUohxWed1J2XGkNcN4GgdoJYJIofFhmBfbcNw
B4RkXqZDbTv3C9b/s2UWp5zmQU6jD4q5axOLVUawCboLvlJNNfvJVSfsJu+zfD4P/ZV9h/3MYpy1
Ib5z0qkk/andVbZB76KedWXtE+4zxCTATYS7ss3y3JWov+2ed5cOP0qjCpYufZuWfpfp8Rlkwh+y
8GExc1iYYjubA1NUdZkGLSCmJmhc7ZSZ5tZu7XOemz6KsFcT9gHhG362iOe6nk8tZqQY4myihmpb
4ZHDCRX5k+k85LDiUdTcDZrBLVSneGoJCVp+tH0V9FV6krBTz+k0HkWl0we2ziXPGr9Pxg3YFwdd
smsy6kKXfkO02o0owKlZa49Wkp4jAb+wFEQKVqPjZxSkdFfOAeDjiCaz34HyGGDyA/PCeH7KJZ2Q
lok9MmG5HRzrR2npxnbgGkSMEPNV98+Wirdh5607qyJyEToDpkvV02LLszW2N+5Ck6sMwgr0SvfR
zW0LzzyRjuitxGBZN5POqb2Ej60FwOJqzYmgORpydP1Nmv1/jEPHusChRPcrGd7Sme5irTlYcbHt
be9HaxLd1WgXKZPA1kCcVEhP7REUWZ0KlSOf6K3nsJmfkdSkq3oYjmjXHiNHnUkxPE55+toz93QY
aILe3bkmuQx5o2bfyNoHPI/IC2B6lTcgrFCO8Kn4OTnyoJvtXRZ51wW6czgimYBKVAlERcrRWtWZ
vK8bWilKIYgVK7fXnrBJ2bcx6QYmSim0gWRsqa2zJHiPzxpt0LWbQjS0MauGMipb42kNPxl7MF+n
F9ySc0OuxmL/DLGZ8TG/WympgnlS5nVVg+52a46zbZuZfj+T6rfoxXFux/ohVvHGTGjUJznso2X6
tGGmBIOT/WLZmD7MrNtqFoHhaJjXjcsM1EctImzWE0Qwc8NMfHye2djIUepI7kaR4cZkwEOKqVaq
GduVBrdjvYTLBRuW27pgQOdZh7GzPiUqtTUh1vNGGuTMjXDbbGMxLqZhH0jog9qj4RObKLHFBHOE
DsvIfHQTIFhEz2SqtCD9bK7mrO71sn51U+uULgwLJ/ChtH8B03rvbeszh292ptrwe8LwNjEQ6wmo
p18Prf6jrvJ14na3jrSflw7SQykNdrfBp8L0p6TE0xAzzPVUlOeB0V1VtctaxsYZtF8Rr1bc46EE
FNMYO4NwFGQVth5ohdpYqHlM2XTgLMmtlQEZ9W28M8fBDHCC3aflNZSqe7Y9014nMts1XsP9CXHx
ZHQTadXJGVMiai0Ofxi7MzUg4EWcS+a9M85LvbDSjRjraa3mBLOJ6ZlUwl9mY34gXmHnrO4am33Q
tEN4/vn9Ivu7jCiRyhIvDRNhaAjRelqgUhXaui7Sjd1kd63HpHHBzdsb03djFHurJ95lDhsWb09+
0Tyea0xC4LiSSTo/5N5/mrnOj2KsKMHbX92CZmQCIzbqWG31WWEGazCH6O/nSfOnyTpWJt9dFcrN
MpNtU8RPCJlgI7xVV5JuMkdPWdOz1FtR4b+MQW5euNGmhn/sD5HFUT7UT+wISJtQN6oVsbieb1dF
HGieXn00JJOdRn0hWE5qPauuI3nJ7l5lWj5jiBEG8CEM8gTKeINTQrIhJ+/FitIt8TrZ2pt7N1hK
Jn7LIDYYO5A2Ca+D2O8eqg5NQNjvcie8o2epYYjq1/CVg9mzTw9oO5CYqvdwDtejWeySRu0ICPnH
AiFaLW7q3CwZBOiaAOqS8nmrDJVfsiEh4wuSRmuJz4lwvntoHsSHNZIxsfXQ8EW7I5KhQiQHT2vT
I+Eu+aGReGqQ+/TIMtfPblvPe70rn+A13XRs+yvQ/0s/jU+L29VYIkwlDQ6ImuU8TCgGYrwigExI
aMM+9LbLl9vIUDcEqZV+b9VocJZzDn3HjzD58yNpMd7vHjN75n91H5feEEGs2gHMAIRJllq39iRO
ZWT3YVOBbVVttO/WNSSmbI8u40w4PSsxqpHpJ7aUjLlaiB7MgiXW3uC8uJ+AQ/H8o0xEx8xLD6KD
LFglSJmA9eAKzt7j3CGIkC6TEBnvKvIJ16YLMaSyzQ9NVQ/SbB4MBK9rPAMPVgZ0anbkB4oxdhGq
wPXuY3WHZdG2HtVrqtOHSSocopTe2Fnuh2IWN9eYHW9M1Jp28AFBEjNkWx991wUtppnwyyUuNzNA
ahCJKKErZZLoWXjlrYx0+QFqS1wVnCxiVZZ7C+JpT0EXtmBE+gh+kcr5aTayF+LuDiXUelVNB/jK
vo5bfWT02JGCJua9WGeJDNIpHzYONPc8LLdxPga98p6msWgPjjE+Fyp7z/LxV0Lq8soavcMyQv9J
KADQIj3Teh01N997LXNEGJ4r1Xl7rzBh/rZ3STWsS9XvVCLIZiWSL8mHy9yacCTk2iJgnuJHJxeh
dNKApFQc0FRyUaQBVQaZRXqOIt74zGqjw4XX4QlllRnYTM2DxI0hISi92pqmlvgLVhEr2zKeVWgc
jGg8JkYaANpBwtXQfJESu9y33XKHQQPpxpZ7jGYy57CYC085UYNrds96083ybFNiimWCktHhGJ3q
nE6DomaMpU6QUg+bwyaLDVZ0Yg+BmycPSWO8mFWxLkbnULiIvnvEC5ptQk1bHoj7CVd8OcBd1B4H
piyE1UHMiq7FMi4oKxbmjV7ze5rW7n0oA9mq1/ST2wAKyAQulldjvWlO4RyULrB6h9fLaKW0NAtT
Ft3r+NexUbFyaKHdxcnYYFNyJ3ZpWnLwjR3z/mUsAsvtP8h13hSpHaDY8a12DrJJ/ErS/Bg6pOLO
OB/Dr2j3dTRWPm7D97OVlavOMnZ1av2UTogBp46wPR690ie6jsjZKBVwq8id5HAg+ak3hnPsoOgv
yaAm/0oj+4qJgcMIzKTSTNvxTdXVD2b7I+9bEtldGA+yKdjUJMhiJ8XPYSa8CaVZss4xcV01nVUC
KOuvqpsfCzoVvYFtJ7wt7kiQ5NRJi+U/U5L+CAlQcpJ+a1nNhogwHyYJfqVhOXwMSXckCJtpPZFq
j6Gx3KWA5rpmbGQvTk0hzcdUT09mpl/INiM3kSHdkbdjBjz93ULCgz9lSBIiizubZXSahfbcFdEd
GtAbh6OZIe+J1UW8o152G2Sb52kMPyd7fNAc7ZgMfDFm7ZGU4+U0PeUbz2uNTDQPjNRtUMwbweym
J5RMMQCy9UxZ9GS07mWKtT29udqYFum/ae7tGS2owIFvxUQs1B8NAZCKlQyNEkkt3Dfvgb52nyB5
W+dd+2DZPeQuO94Vi3bQ8H9MJljwiTndI/3+KGZ50wNhQ07a4Rxyu4xx4tsxfZdy0szvZHlLI0QT
hB1bYHicbBWHqT50lC4EJPTmax7VzIeGHIep0kiBFCi38K3YGXN6CYGm9h227+w2iC1DFZ/0NiEx
OcTnIkeqX+Z44VTv0sh+klFqHNI5IYPexDoXM7RfDLbGLV4uO+CS9z7X96mX3ccFTIkyrmf4fTGj
ueitG3hGpbsDVBqY/mnryfHId2MkropXU7PfegU5UjnJ1cTWeBOy41ay+gSXjKLICDcFbkJkzq5n
Q+3m1t715vw4iLpfEQURwwJ2t26TP3V295MW+aUzpmPWiccxG9ZFPXYrzFiOEBD3UkJnAXVJ2sYK
rKh+FEjKoAOyYiqNAlhZpb7Gm/jWsUfb1ygZ3U42QOmoKChmTxbOequu985VDDIfDT/coeZvgV0h
ZFtNSWyv0emBu9MQBH3XPMvMAKssBVtfDyiV97HvZdFzZOW/EqO8RxpYrIa0umcuu8UCYu/V8ZkA
vp02Gulm6CDjyKV4abO5X9mVRbM4j+/oS5JVzeoCcovg+NE/FMi58Pzmf2ocYhCKTRHNRxXC8JsQ
4djdDX92yl3Db6cEuKL2+ypG5xTeDUix3CU+1i4uuCFJq05VIgL1wgc7Dwe/Nsy3WJKDBtHWDDiL
fJEhO3EVjX6bVD5OlG+x130aCRmiOC1tu6VEARqftZi9qZf2D4kwBsJo9eE4ItCweDogU7ehQA1H
tFsjAdbitTUIKCTsAHU0mI2iS5296M2rGOuWhlwVJXR/p+f0zRicQ9ee9fiFQwm1crGJHddPTHkv
agdqM2Ev28Sz3uxIfcq2h3taWPbWdFrjZGQEecYlLRlTI7kereYOgXdKSiVSiwZGABCgsR+88BGr
OoJcOh4xehKR5H6nkmPYhrw6ZLsTXnmqqW/LTL3XGb5baqZlHPP6poNVs9Kr/jVrF29N6uqnyb+7
avPypc5dUELyUwHybjyX6fioYVOeFh+dVQceOEsZzr9E2D/ak3yoM7EOK7lQWmR3WmTcyr4/ZaHc
JYa+DdH4stKSlSgQ2aWoBuBQ1jaiU8eCYjxsOysLSttaYBOEz0Q/IhJmAO+YGDRa6SntrN1EpKPd
wDVtnWCgUGrjCJZx8Uuz2QYwxdy1trxVgxh46jNnsRU0TnUAQHiFuNCQm9zzfqGQaIaCgTIeJEGq
Owxi3rrW3mIHwXPO0n3XWRfTMbZGPeTriR20FPUB0fvGkAwureW2RYVQWdZ5wne8sJYzbc+m0sQv
1Qw9H2e6Yb5yaZTOv+SA2893CQQ/O2w+aqKa9dG8kLgT9IskBTpRFxHDJ5oIOJS0z1kFSTwnMzKU
p6Wr9RMNqrVVru7PTgWLbHr3cnFsUv2uN/gCUukcQ5qu3FEv3MUzotLTRMzqSptcahhrpqeGPFOW
Ezkd4UUg2ERK1WlHhPnDSZXh0RygO4QZLL/MYlDFObY2GbEfIVfUgOvwl+bJem4wfYOfjmgIyOnS
cC76Tlneh26dB3Fr9ZABXeodWu/zOFJC5eaEgX1s/lrC/rDwVgJnEESM5lfiQEQt3kGXrSm0o9Gh
bov25YQsGAbrRk7GL/yvgrQzTtGU3Eyz+4ydBRtIh+xlitNkw86ew5xS+Kkw/nZruTcBkeIIOqU9
n61FMvDFnKwon7pqubMiAy4NwS8AzCu+gfWcmfOW72xmUkCzNaNCOFj1/AZtP5g0Ir9D816LHYYs
XXMjUAfem5RMUIcKfQdZllTNdrlh9ceoUVSyqQbVM1ZBDR5jeUBmrvAJhj7g1nfpIMd2qX6Ssf5L
c8qfTlX9lFb3i0052presBd5B+xHF90I7AmoKUyg7uoTetidYJoOwnjKpgmF86fmhEFbamulaeAQ
fBq52kWok+iRj7aWU7kpbe8uto+pVYBu/5SK6iwViHPiffSpu5vGmODwnhoPssQjjdgFKG41Ar+t
kjo+UTrcLrH16QHxrAqFlVuvFTQ9OlBE1wGZ4K8JOgj7uifwvgG6kdGjZqUfnae566UpX7KUOZaV
v0EPOi9lczJrfV1qbDM1i6Lvvc+mSlmwcYQmrSggDtaILJpDpbV7qgfGYPmOWdvNEAJNEikarRfX
PVum0K5U7huYvn4xxJ/hAPkRI2+kmQfIBTgzLA8WkTWYCJwI7PSVbT6FVXGCeaKoyOHKeqztamI0
WtughzqjVMZciE4muMjLCfDglFQqYoBZbSfdJhO8vC/57vOqufT1iOY4vZNFvR6cCWisucKoMeIl
4sEn+4mJ10zsr7oXGYsTV47zYJenMUbD50GoysyP1J0YkKVvGIvemIPm0mu07zaw0JwTHwaxNUzb
jSi6B3fSXmN0WKuU3JFV5gBZRd343mfdj7Gc7+1Yu1HutHVzhokpxoOpBXscWesq7bSfegtxiQX/
jCdK5S9w6+uY5wPD14ZlZHHHyIO9VTfP4K4zoOYUvRJyc6pKZpOxqZ8jIz56fbhse4e9uW9grjkj
AcBQKSBUt9ZbkbA75DlGUoUomS0WydXyAMiwTca7pU+GQzYN+cFNzFevMJ7qDklDb+073SZNHFo1
XrSMdmP7PSqQik81hNJwbteus6wBEe8b2uIzvRyx3aP8UEhFvjGONf40kCK7Bys0z8aF+uqX9EVV
73jzKAdysttOWM+ejtnUSiI7DuEqIqG5QX1EEdghdzlwQjPpq8pY3zlGaix8NjMELjvTySpRQntK
CoyHVvlgeN/l7P3pDozdDvaroHMmblfc7++3WUdIkuGgpoewVtOVsWQVz42p0w/pU2GFMLzbHOXQ
CC30szP023lsbPzt9f7Bnsjq9dsqHh2gnIjJZ3Jt8gdrrPcwuXIGEA3Z5F3m6Y9uD18N/Lhlfsa/
8qPSmtDa9sYUfucm+5fHTrqUjkmb6xCH9dX7J1SuFKmdRgfAgmxthHP8aEZl4k9aLzf/7qX0F6eG
/76U+OKb4CEMrju4yPvWcNMsULKcSHefidZadXndln5quFnxjV/Dnz5RlOhCx/IOFyyJVffv76u3
2cs0wfGajgpz+zoxushPEtusvzGkMv7287Br0okgYtej5Pr9So3QhpEdLzs0eO6/9qNyd56XK1r1
uGNyIbQkxUQ1K9nhZpVcx284r0B9KvIdqdPqksxxXmB8IhbnQwq62pWqSDe16Ni+88z4i6uVaZA1
hLkUWh7zq0sox8+EQnwgGwzW3jaVKHS8xAJLTOTajJ0PDUX247+//KuH1BfTDNIFHVvwLjAD/LrO
srBpZ1mk8SHs82RbVR6AlkppbQdYuaRLm3S0mfXUZZq2+/cr/22F445v4QVM8h0maL+/lxBD50Gi
bD+4UT6+LS4kCKfkLLfNxbz790v9aaSPeT6udJZhYEginf8E1vyXEWDZmQxXoiw5lE0KR9fOHZde
SteeS3C4vRFNdFUFgyFshaxlm2gR5gKQY6oHZH8eiUtNP65NBvO3FE6y/ub7+8uDsEz8+a4mXyBl
3pety1Bp6bh97e0L6o01ojuLuVBTfHrG7HwTovufz+rL67akTX6WkDbf3lfbOSsabYB+d9qbdW7/
sjTNODRFF99XTEkjv9Dd+N2u8vicpeF4MKrUIF0gauE3iyFxsAyeo4dYL2GrJXKK9smA8QNc+to+
Om04qvWS1s4TVBXs0pss7ofzN+/xDxdrMhZcyUmE1s0UJJX8vmaauJhx1UnyvaagGe48N2W82FVz
DANP6Mj0OHaZALiTVV8wIsxh79UIfMBs0/i70Iy/7CsWeQombaxnS/7z+73ALzbqHBrkfgh7aOYl
mqkCWGxI67U1w1bwSTSciv/9o8GD/2pdKAxpUL//flFYsDF0Hapyzwy1TWQU6qzpFRV9leXa/b8/
7T/WJfFynD3XH4jvpW59+UCbpey7Av7vgXyc2LdDyRQFCGXdetZ3map/uvdaeDWz+Ek7xaxTfvVw
z5Oe4Y87RIdEOPRVjXzTF4yn5jREAsK0gLn3FAZkBuY4zZYdEeyc7MoyrtPTqP3mbPrLD2eTwCaR
7Ij/mMr//pBRHte4tFXTPsIQhB5wqDdJ7L4sbJb/q6cgPxsTQ4+ySXd1LvrlSqjtp7bv6j1YLUkr
YGHGTTbGGEpljeVLWXz30/6M5uKKRM8QnwCISlDu181miqChzpo62GHC5KWlXO49hW/gYhU5A0qP
IlNk2mUhP+1Chdf7fWaU3zzgPw5/6+p9Sm1jU1DyRV9fwH9tx8BLqBB523tHw9ZqD60xczadW0Tf
ZVb85U2S+Q5ebDoWnqRfM/woaICnXDs+FHGn345gBLsZGPjGnZET//vX8sd2cP1NuI6TiXJNnHS/
lBl2H8ZL3rrmTmjge5R04sUeUJhgndTf9YvtfFOY/+V6bOE2V4VEKTAQ/P0ZepNmx7lTTrvIHpfH
3unVK6miuc9Sqz8mI+6/2Xv/cj3HBBJkz+HINr/aX3KEEphUIuScWifdsDlb68hhOkYBfL0oQRr/
/jz/MI20XHI0SV4kLYCy7aubl6FjGzfGcbSvJ9R/XonRs+k0zakpGf90kOk3GPRjnqK3TRCF3Xcr
5z8Nw28nJRcneZl6gfRQh7zD35+vM7ZOcq0qiOyLpAcBtDa8lVdqWUg7S6jrIZbXWQ13IshbgV3W
bb2BMxEPiRSDO7jyV8DNqU6NxpTom3P8L+vaw6SYRPFrj/DHw0nCxYCXPwD66oDfuOlXCFulKHTf
K9r0m03qzzfhUTzbeFGxrA1PXP/8v77W2oh1mm7k21VWVxMUHzGhZYbeUyxT/aj3CcxJOjogWDN/
H0ab8fy/L4W/nA6Y45m2vJq+sWt8jVC0ODqQl5ESX+Fwi0bqOkVrEsSkcfRsS0jBUrv6y8BjwiEv
mZi+eHhKYdX96nolIsl/v50/SmaLu7HIAL56uvMSzN+fB6E7bWOnRAC3RTxuFXS9ddvk5UNbkxTt
DhgJUwp9VkOob//9wn+6K1vXt+5irWzJa97el29et0KjZsZA4aU1vbk2TMh5MMSkC7c6ma1jplKd
QxrVWbHTunEZ/ToyGauOPSCCQgTlbrw5xwIVXiwuzN3An6ICtBebIIKcvxqVRBOs5mFg1P3v9/5H
a8OtY6JI7BF5nfyEL7eO3ywkJzOMgOOjhZolzG9QH80BIDc0E6yKAphQ2jcP7C9vii5KUPESfKLj
tPz7mwqZkzWhDcWv7uzpqIgmROGARNoVmG/hsnKZ00X308K0vvlk/vw+PVrOq8s6P5owgi8XTrw5
tIbMjvaaQAxXzlpyrAqHKWS/LN/8xr9eiv5Jx7REQqH78mCjwa6TwYyZ03pLtLUbI74zdeMlG2vz
myDCv12JdY8jsRAW2RJfak/wVgQ2mBDtKhqZdKWyxW7hbw3WTwdw4LsN+Hrfv++/HguFpFmONmY7
zpevTNnUg5hIujtHlo7wof2l2NT0osj/9weIVTXhclyOOMCv7ZemjXhkkVW/E4aLWSpGCohPF/k0
Mrr7Zln88ZvIgiAFBNcAj4dIq/j7erTrtphn/M8Ooh8RfcomrmAF94ow4//xa+NC0jIcnf5aEon0
dVGE2EZlgpQJzxhNLBLkW2T+H3PntSS3lqXnVznRV6MLzMAjoZieiIFPn+XNDaJYBiYTJuGBh9BL
6cX0oc7RDJmkWOoJXSg6godsshIJYJu11/rX9+emPQFzo10NkVUJtu+L5/hTgDBfk/AdwzOCIK79
4821OacRExThUhWPqvYYDaV+HxO7Hx0yl1Lpt/ToRF8ch37amrgmkR3onAVBLa/x4pqkx0ezRiO0
yGddWC+lZ6tXaxE7ZAQiZ7ZFollR9FKysHZ3Rn3w++f8qxf6/T1fRNNDA7KkwY5iRUWox20KWQmV
TpX+0i+ivV/eKDOBqcsiKl467o3I2025QvV4UpVx30RDY8MVAfp7ROCvNPjpdWGY2VwaWZ4kDYff
3+dPU39+zv95ee3i3XLuGupBRL1tmmOUOVispNdhW9MP3uFw9FXKzric+p9vVcXMhbIbQfXFU5Xk
xWJKCzJ2hi7ensECwrmSO8p7semPZHNtCRnqF2/yl3eoQfwg/7aYPdx/HElDWAFELLRkNY5HtbAi
dRGd7fHUo9Gix9X8Yn7+fAybb9EkdiDGnefo/HW+i6kUKWHzHVVlaVA0rZx+0utvY1qN1QrYaFxc
qY04tEsjgTEE/jxDd1jktVa7PXSL1Pn9y/05vJL0zzwcZzHiGVIaF18mHk9KLlWnVSGhNC/7TnJ1
zmgBNGfBH+gvQG882yCUaI2BOy4QVspFv8rjxPRwl8hufv99fn4Vc5jHMZWCg8xp4+LrFOk4KaKA
ERrVaZRw46LcoIxvNqmqf7Vm/epSpFkJShSNxuvFHEB89xpOiXCMm24Kg54ikAKRT5UFOwd9dihQ
9L39/r5+nsOcZci7yZR0Wfvli4uhU9ePx9M5W4Hvim5ItYUH2BjlfhSJKK04NtrlPMuhcFY6mupz
V+ZfLNG/ut3ZKR03FIKTnywM2mgwR0lnTyVmN5YhEPk54Sm40lR0Xwyqn+ewzhlQVVF7katS1Yv5
1MpAewplka1SWaOzmYaxKoYHoVXLAqNd2srisLs/4x8qfnHhnw9u7OTsQMwtrkv26mKtUohgxeOE
d0/CyOnsQqmPUIqMNtxH8CINe6TE+aAlZ+XsRkhQb8UztXunQUDRgfqRItGVyjwzbFpf6XT7/RD4
KSAl9F3ooiF/HmV+8scSFkonI+0TgjFttDdUJiWwvJpZFmWGFjrtCKrWblt0jHamV+C5f3/5n5ed
OW4zJaoLc66NhP+P4/1Ie4qe1Um2Iv4X/VOvSashPZHy4bjjxJp58mhvlB6VUOjQMJwLsn7AIX//
JX56BnwHczYi0anJYLJy8R3aZuxoN9WOq2qQwgHlwCSG1qIk4enXKu7ZikwVBHBwdHzqZcByXyy9
P4UpCv7LBLDYV2HSSHXtx0cwa0NAufXxqpFporDSMqS7Q5uUWR+H0qwJhaP/+xv+1RUVBPsGUSyp
k8viQyiqua6YNQIJU8SJXEkE/FlbGWSHQSlV61CO//6C0mc48GPwTFaLnXN26cWx1Zi/0nfrmqqN
KYfm2YWFtpJNJx3BKTdI1ZRMx3+hNaobcLOLuaFa9jQ6FO7UcDJAUi7K2C+mqdkNSKJQapPgyKVU
gSpqQJIQu+N+qEwNUfn5tGYvnQJzmvJn3GdTznULIr1jcQoWySlai8nxbC9K5b1D+If1Bc1p1RHy
R1KrBvoZWkR12NS72hTPHn5oZC8ySP0w7gvvqILml1vDLFGlF/Wc6mZpJgPAOT+jgTqbKMvNEvEB
uiqN9nXXIxk8d9pqrkh/S8tKQt8Tqn4txxkwA41WFzPXN6QrOvI1leoNNOukVp+l400sp+kuBjwG
ZIlmkymRoR3nZPIOYkfjy1EyBjsZ6VnAsdEo/arQJFwkQbMjl02cUR4jkNwJbWiQx60zwFQgvn0B
j49uq+5IReDcjxI/LFHoj/OPQojeuzam+afs38H8F2sij+MqqTJxU8kRdnRiK/uCWFGALpEVZjkW
ym1t1I4giaYFigBMzlmlO2MwOfSH53QjDCXdcsj24WfSDaMpXRMY6oA/gVAlbhqhBldOx/oAdrrf
icUJlhjNGzOwiNqeYZxXYykNsd+Q17lKhynZ9VlWO4tqUt0TIDkk3VmT7LRq5hqL3SBO1IZbkaeJ
CpglRMelwWhV4BWn5Lw9qmOP6tmQ4JsMCWDnTlfcxEibHf620BWxCQbjU42AQHGPkmn21bTV0Osq
YAfg+JUMmlIQB5GH3pmRN07i4tGIUs2eyqa1lSyL3FAS19IZrdw00OijIKNHph5i3dnDQv39RPrF
zDXnY4VKVMTe/ek48N00AnqUhHVpkAPsJpoItCiRYLnJeQ9uLRWmxziTaVb+R6/JsmjIHGqIgjj8
XgS/ooHoOiEaXaLIz/asRxDhtHah93TGqu0+T9Si/sIRTmU1+HG1oKKkKqwV0gJPb/1itTgpBp5X
ZjIu4yI93xm5egrtnNaGrzQNPz9Ofa47kqPgoM3yexH0LiIFnmQyd0ARju0irDk2Q2MInJvKVnvS
k6j/yjzw59CWRBmtgbJCEplqjjHf+ndvcFLjU0hfjRDIptJkVDSFRb9BC2dWwNvKLeDCjdhi/Yr4
OoGmQZeCMcnWGJoNMxfDJ3IBjLz+i334M9S7eOIi7rQcNIw5R3T5xEvCg4KOhxNGuF1WOOfpbMSM
YiNWHeCloFFOTML1sW6O1RL3LOm5xshAchoaAdZKr4IajJqu3MdJxnTsUuaGa0DgmAEEvbiHt9++
t1FYZ3bFVoxDIk5232B6yTtKhywAYdoatHHJfcxk4yIOX7bYxJmO6CgJEYL/fkjPW+rF3VLYVknE
zfkp8VJgkra6WLFRgCE1cKSH3zSUDppW43aoz/KubZT2Wp4kOCD/hcvOQ1qTVVP8yYGkqQwOWDVl
PNo0dlXeNmhx1bM7FrQbD6jbA47R4xfX/NmEhAH33b1e6ilCCEQjuA9zeZpyobBrAvH+jod+vAl7
bfHcSNDcrTEdz5rbNC2hV2pO1Spu0Kk7VQJKJejOFQ0ZTZRtExEWdlXLKby/9IxntCkOGWq0QQV3
KBTVcE0HtLqSPiuUv392FycFlDkiXqJzpDTn4Diy/Dhv4KMrDYM0XVWZrqwXcZnbAvikb1X2j1Zb
50tRxtJo3iQBx+JwseAVmqDItUlLhdkVk2t2p9amVaa+k49h+sV6fjEQPy9FHthEA2KywF5a2Jun
qg9pkzeWkAOu8mGko/ZYoc/L5SjaUWFG4iABWfjiqhfnvs+r6qxoUNKVWXlxseyZgwIzt+oWy7QF
xXXGI9dlH9UOsN7MoIetYJ+VfvKMoc6XoS4UX8w+6ZfXp20KdZxG8K9ePGD6oI7dOTpnS32RgMJA
g94tpVORPRRdqVx1fUWWrDSqqIPYcG5l2neP7X6hZurDWMxtozpacBObODEGCjHR7LaQ5h7jmmnN
MCw7TOV1zFNKmOf5WftiQv1iIEJcXiwMFg+kAZfbIZ1y54EMSr5SSnNBc682lH7J2D/BIImMr1Ih
vxggsycnOiFyD4yQi6JfoTdhlIUjLgWcodge0Il2Dt1cEXhNbIAwNCsa5aMehfCLnMflyWweJJwP
OCxjEY384XJHAD/QZbMsbVV1eoQ/kEkTwqAf/XPX68GIjybUAPqJWkRBdt0JmBAMpviVTGq+ve8W
6p++xEWGQlQMCseVlizR/qqQ62rlJTVazOR6DKxoDykcLW5HNkbzHXzVGYAt8AFcj8wvZsxFoPDn
92AV5XEQmfyUvhaqjvRZ0xmgUU66VzdJc2toR1bBSIuhxRCz/sOrHWOI7Cr6E/YZ5eK+5YHOiiKj
kVY5Z61qp+ydnP+FhkaWBmaF4v7+chfx1nx7CFQphWnYC1Mcmm//u6CkHCjTwfA2gzoG02gpqUhL
o9mFi+MXk+dSvPt5JcYztliIvXBrvsiFjAsjkY5Vagb0MmfXx0SNyYLLtP+GYX6LamlHHRMtF5ib
HfkmxYFQwtGrAb9f9hC7wAAvy5I2w6jTz8vfP4SLNMDnV+P8PSvy5nzYpfTFjIRRwH8RJXREN/98
Lszfj7PmVM/QhZ8AcLow7MsXijbnL8KvXz0WSqhUqcQ5ACMV8eMLMMcRPDsVz1V1LrStwhcYUdtT
P3MbqdW+ZTqNxsDA8gbO3RSO0EgTKXowuzQDOLTAOytFL+eZXQzxOBbIo1lRlk5fCcx+sfSZs5cZ
4hUWPtaji29Z9ABU+iZeGTSPoWs29V1qYlqvDnQA/f5l/PJSjEcSdhT62fZ/vJQU9mJPMUpfgoxe
rNLjqfO1NKFJdOKA+ftL/WqlI+uCYk4VSc4pl5nBRKoIX/SJTiujlwDJLfCHgdXkSgqGZFN8TLck
bGfirQSrIjcyN+SA/V+4XzzZEVyZaFoo+v14v+W5VXq5lcNAH8T6oTiRXHg4kRi9qQojlK5/f8c/
P1yEinPhW2cXYwu+eLiJXgLdr47CstSj7G5YABBoUFdhc5qn7Rc39hmY/biES4RQnFVloioKKBeD
plZUKU4GID4t0Vu379kqJOvciYPJbhap8zl8jLD+TRP4fGFVxZIXtkMxOcrYYkCA+0Ie7fPqvCiB
WkSsS0VMCfuqa8g1ueeTaD708RlnJBj2pwVlNkyo5n6RqORkrI1aqqxpNszrQEtgMQQk2mjSL9q+
H+4EujbIZWBDLP85pP7ldfjv0Xtx+PP26n/7V/78WpQ0E0Zxc/HHf9uX7/lNU72/N9uX8l/nH/2P
f/rjD/7bNnmtirr4aC7/1Q8/xOf/dX3npXn54Q8ugthmvGrfq/H6vaaR5PMCfNP5X/7f/uUf75+f
cjuW73//22vR5kgcrt+jpMj/9tdfLd/+/rcF3GHEpZT3WcJntZHC+/yX76/31z/evWR8zv/8H6f3
P97e/zi9/LF76V7q+v2Pf/nrdy9/LOvTS/72xz/RV1a2zfvbHy/V+8sfdzf/LgT/vrxd/rcvr/v+
Ujd//5tgaP8sQrNn1SZQIek075b9+3/8FfELQTxpE1Ks886WF1UT//1v0uKfVSJuk5kgGhoqIm6k
RkD651/NuhZWZNRMaJr4qf99hz+8+/8cC3/Q/EsFBkz73/8mqz9ur38+MhmNAjV99pXPR/b99irV
3RQRV4Suaeyx+qM1PekdmB+k+EzrVLu6Xx6Ss536ilVWTrvCIPheIImk2kZQ2IKtBNLG2JvQgWSq
MHSk0qTn0K8X7QYnWQ+v8hWtU7VrRr5gZW4SYBPmiAJQDglcS0JmiNxd85AbW6NeSuGyG+CyKCva
XwbhVlHv9HglHg863dw6tmjFC/SQI04gQRTeCx0o0vQ+Ma/lTnIwhbLmyEA1P6bkNqR8otI9/Vq1
Hq3GsQfOqBmD8/n5WAWTHcPTgUPTv/X5XZaue1wD/AHPsRQ6n2WO+AbZZmWfNbsUKcYENSa4Jzjm
/mRc4b7A384EORBdbMWGGAgnugCW03GNjVjkGW/VAt6bVZ6t03X0qkuutJ1/by9qK79qHRxnrzBm
ljuvfA6vdQ/BkWjJ15O8PnuVbeCQ6KRur/mLnbg7Hu36RhThlHvFXnjqtIfFdXl33lfymuLiuESD
5IAoL7xT5+jJ0wjwod+W15mjAzxyCvcMyGqZOXK2paV+XZQspTRMO/VNjpg/3fenK/iogmBpd5Al
Zq6YeZs1gRr036qt0tvltngAGHYULfMpEy36T0O3uRMOwxOOU31mCW/l+4LrFNgPWtmtZp9W7bpY
69vR1sIgtfv+LSvpIvAVoMo8Q4ye9I2q7IsQqrGNx2l+ZT6dIBS9FX8qAP7fLXL/Hy5fswKFJeD/
vGDdvDCJhe1L1ST5H//kVS/56/sPC9Ffn/DX0qPL/0yFGqETfSoKx/d56v+19OjKP8+9HTL5LGb9
LEH5fumRqEXOCUdCDrznvl95MJGn6k9BDNUun/yPrDwXYSVMVnSqnxEtCU7R0KWLpIkBaSiK8lFx
ert3IwADnhLAK7cVX7gyPzCACUJX+iKM/hQm/OeG//NFL84uwtBXU5tx0XRDKmiv74QA9fYjFL9N
6WHs5ncrfW+4i8Ppm3md2LoVBtPKsOmAP+OpY00umjhHO4i+eJ28zP8tvn33Rv9aoL9fkD/zG7/7
hhfB1hRXAyBJvqEx7BBvLECY3C8+QM+taxdghJ16zTqjMdZh4XUSV3EoHPkSv0YuHa2b8UDD8IPp
0ukhXUMisBqrCxI7ujVWi0CxRU9yjZVyB5yl8CCfSBnrUepGXkXD/LK/+v3NfFYnf74ZFRUXkbKG
QOXHyFGthwVtsrjbnDb5UrZlt1riHHCHELlZsvijKyx2/S6kIT0F2WLF+OGs1MRWvPOLsacDVHo0
X0/g+56Mh/pqCEx7ETkTCK9lDUnWI4jCnnI1ZQC0bcPHysEud/WmBTXqtcvFo3CVvS0eKebZIEUt
wT8Fw1ZeA33DWWCVugtPDgQn9qt3jJyExlnsYCOuzS8j+DmI/N1DuDg/9bpUQ/mX54GuT0tZ9DVz
bz4Ot/VzfNP72G4rsSs9TljMn52cQ/RiWpqxi2apJWEkWlGgurXf3EB7cEoPyJMTOzpve/EGeVoH
0u1E79FyWpm+/GqsJpvz1RlU3slOQCZaeDm1gYZ2Ew+rYFhjb2DX9vBweqi+hd7oUUsO8hfJPe2E
KyRhxcF4me5m76qVOjlHFvVDd2/IK5kxAkaARvoPRbPT9yA/7sR5C+ruesf4OHvyhkwAlz0+QXdy
TndflSY+NXiXD5H1kQTALOgVFxfT4lSeiwkpHr4y+AInL2JNCsAiGRmtdKdyMSbajRT8ygOEFF5x
kF4JK/ZIB8qVPQax//txrf54SPlzGZHIkpsqB2JRucyziZ3QlWPBfla79b2+Uu3WBzG67bda7Qw3
YWFrDwO4wNAO346dKx50sL+dI+/Bw9wSe2h2u+HsDk36KrvVvcavtsQAZ7r5IktsvTYAxKBTWbQg
OdUPBlPz9vc3QAA6j7qfHuh3tzDHhd+lVQxp0CKTSpCjeC3Y9+pbVBxE6VbW1nIaKPk+Pnm5uecU
4usaroppYY2ZCuGjn6M/U5h8fZHdcI5DGfwtKfyj7Pega1s4M5awj3JXeYS6JwH/7KDqWISSt5In
2tUy9PfT0oBAa/XbsxX6A68NCt014pNhU+zwOkR1ebqtyOhtGiLLeDlT762i9XB+UJLdwj0Xqzpc
U5QlpDinOBVZ4Ttfby5kAxayysfso/gYHvON9AjJRfdxWHb153Q5PYbbaGFT028ew7uutabDCKfi
lg8o1ud1b41Bhp5kDWzIOETjJn4HrQ0VPTOfSAJNqgNOwyA0o3pO2d9R67V8riwThGu6O6sKt/F2
dqUoENW9kODI3ThqIdmo/sBK9NbgTSGOoHchwbDuN80q0zCjbLBTreiRTWtbqYYXE82i0vtt+zbe
4zFVvEiv+srcd68Ytjjzr2e3cPNlvb4vXOXJXBbuaANkcFHSX2lPyQc+wLbgpPbZzbfqjiyoo7sg
41a4xDnTIV0JzvGh86Cm8W9qZvRs0R5bI5sC/VQQJcBp2Sf36GDE4egj2i63X/E9jMceNcHJBa2f
352/gU0qd9p7Y6fXiovH5/AheyAb3MltfPBq2+oO0pKeWYVLjCtYuJB7hWhla3CafJjWWuaeFNJp
WS7h03n5AVQAcM/JGelplWFMWSagRMbEuskt00ueqyfSGstssHAdcYegHyzhBuqVXd5EV/U2RV1w
Y+4oxZbsgvw2g7lq4cf4/LlZ1msQ+0dfWU8PdC436ymQ1kKxnNbaprjSvo13pz1XZCXpbtptDOZJ
t/jk29ievG5pPo4rJO+T1curE66mr8TPoSvualfy8s3xWnULv3yK3/AXeakOdLmAnrhurwFgrqKg
uIIYbayRBVFBe2jW52dpDYPHOT5j5cPSGRh3sIXhp5suuPXOxQ9Fnjd20802HFE4Xdw095U7fIiS
k8VAwq1QYJecb9JT5n1Btw3RUr51N+ML3OwkyGSvqXEvskvBxnA6kFVa1uwumJg+g328g9MRO8W2
9nki5jVUTrMIRkzhj+upofEf3aituuEpwEahZX3V8PFxFuWhi12sfnlDAxurDRt9ZdSB/KGR0wu3
k3eKXaVa4kMey1bHwfB1etMSzi7mGzkcP3+W7kLWjtt62e3aTfc8niFLWNohXhqQ5Ow4cWIyqQC3
riXQdKze5x0giUWxjk+46VjhR7OpblmlHuWPqLsWV2XjlsJqABghlpy+PL7FtYYnzEe/8CuK/yvC
gIV9jp2eaGcPQlVK9tHRrSbUNODlCg9jFqlel9M10pravBc7txKP1gKAcLwaJqC6o33S9m1Li4UD
jxgLURv3H7HfVntTtGIR59DNaSbFvZZsy+Zzo7gYQk8bkzUOZgUTpeP8nO1Aot6wmA6WuBVd1hUX
htm2v0+C4WZw8oPsznux+HL2TbdbFs8n3klknfY0FsMp6qyjm3rGWr5XZKwjbWzLeCpGMT9hbEny
t9FkkDIuVumeWaJ8Y2hEd9K3Fj7I0UrcxJdWZUUcGC6LdyUID0cbID5L2BXeAESBJ8EWTzvKNTBu
skAEH+yOL8drgxaFTYvJF90yTlRbVfMIHmIk1GpW4Yz8cHivy9TGwNALgSa9AWpaDnfgtHeqh4HU
svFKn8XDB9ZHXJX7YNlCe3hiXaUSKl9LbwP5hfvhsSNIuccCRaWG+UpzVH3P4jnZ+YbPxW9tKz2O
7jxtljDdbhiuMigkr1wihNlwzL5BYxvQ0ROYrqta0KoDw+2C0MM2zA5vsSq01INhT7ZkYzPsiOyf
rtpbMKe8WR2d+nBnyPMlq2JVPNdW/7K4b3pvRj4CD+HE/IzFZzlP7nlX73cJJu+rHCLtw+m1i3dG
+Sih6S0DxJjjc7eslpHsk/A41UsM1nyOEw5COQ4yWnB6Su6PO9nOXGmj3ES7cFXucxKANtIJwjD8
lThZCFdziF57fF2X7SK2GJk34+PCkfzFJnyTl8NKUgJeZlTYJzIFnauxpdQY4liG6psYVTJuOihF
+Vp8HRYlGAp3sdgieJIq1rt4XwVdANsu9o625Cur+pZ4fy+pFg7NrnI/OhquI7OVti3BTzJds7bG
99QB5HqrBII7raNtvT26mLn52TKxw2XuSPz/4h7u/mmdgEW7ySl8MQOLzXEDZz6I7rINLp4sU01Q
O/Umv+EVqI7hH/3xEL3LS26y7+3atJLbfEeT8utki0/VA04SYLud0NG2nSu52T5nr7fOS/bcQAbc
1dxLLiSjneaDKb7BJ8arRqt0QeEFsZfYx+VICshBV8cmLrkw63SiE6eD0JnYA5e4VdfnFDGIbA93
A/ZCz+bRP/YedK0Is1U0chtl9EU+8I5MSSSSGvRhHwcFFlLb+TRKNsbcTDgpu8eneo+FFbounvLZ
Ep5kImV1jU6E09cKoPkNWpiQepjbrarKQzGLBL9Zkj3+yAofWLargHnEGbZwjXaVO/UuvGfYqZZQ
2+e7cLnArAlKqiVd608SC94B5NPE88HR5769PR640ZBx1zHeq4UNiz01d0W4Okeu9JyvO8OK96e9
cV0MVio6pxvWLZgVHVEBAXPyBjzTSZ2MgxifeJ3eGzacxWXJ6MPt3oKZE++msz19fJ6vkC4WdwjW
oP8l7vTtuGpJCB5ZduifsCYrCbDbDmQGxTyaaw+ZpKMutd38+bWDu8mDMP87Ow04iTwNYJ4syKig
m8jJQS1zw6dkmz3XzxhIX8Ob8lGs3bZOybQ17MwXiO089rASjs8NLzs7X52XuNn1N/TnoEoSwdb5
IEf5U/RkrDR73GCs5Xd3sIhPFtKkYHoCw3v2jodplRw4urjmU36FOj977bHMIoRZn66be2hw4Stf
cdpLdnvAI6UWnOZsFUWgrwWM2LwsOlDbJxHZ2rTFSVfqq7ZqSb8lbBG28RYv1ZW5iW7GdX7VPYP7
Ul6SbiWP64GwWHO1lRYPcMkCyl/2ULP9nW7a9O4kPFDEydmtVJdsZU8QK56dWrk2sl0EENJ0MvXQ
VGtjB/UQVCWH/aMb39BF3Fj5jeadff0A94lnzTh+ju7mtyrYBikCoqcJs6LN3AmhWhQSiqvFe9W4
4ke7O9vdwwBnPHLb19OLcbbDzjI/TjkEb1vZyTfKlf7EfLFljtaEEmAKc8u4P3Z2jmRzP+hYU1kp
a3/lLdRrqOPVGLDLigC0BI6Yx2W5m0dGutP3OEERVwQ5DngbHd+iANNfQlCNU5nA/LI0zQnX5XW3
xVjRGtfZQ72vD4M9uamFvdbh5AKJZeDUDHgMpDx+t5H5X+7ywpnNAPT1YLozXqQXiQb9fVnjMuDG
IQ4gFhhvDSsTRwvSvQoL9SN9gK1Uyqv0vk4swlVO2ehRXeWlJcYtLACUlDM/qtwXa/4rtHfR7Wln
rpos6G+nl+SxfkPVAUqhVTaJ6WP9XRGeL2vnuGX1ZkNFNuYTMtjwnO1k2XzrbPWVZdJ+ZcUFh+ka
/nSyhNVmA1iOZXixx9ZpHsDYETALk3npKsnX9NS5NqZ/qskCxwTouS94uqeve0KpcwBiaEdm3VvY
p7vyrriJbNxl32HVHsbbbM9RRVixKn2mqEL3ZO6GeWnAo5nsx9Fr1+kmyv3s5mSzsHD24errYQbo
Pp/s1oIsBmKge29g3O0XjLjeymSXIioA9St+3hHeipuT3/jJ4/lNepcR337LtxDH0a02W3NyFWkf
zuZnbenRat1j9+HxbOGAh9xLjjQ6hlbtKF3ozDK9FQRT5Fp2/w3R4Ef0dlwKPrfna/d5ZkWv9RFP
bstYlo74wPGmtAYhQJF4BGRps2vZ4VrchBTmjHV23PD+IBPdd+UOomUY51gP2fnHYl9vzFW/FwPN
pgmr2KE93tSbUXUjFxfQG+W4Mp9Z7FLDEfcC7wBB7ay4BpC+ZtuRj5hT4tng4pRuL/YG2+PqvMyv
mto6rdK7Yg25dctX6W1kSpiLp9vQ1SwJ5QeGPNpBuNVuo+karnVsh+8Ln3CPY8tuWnPQdheGi45p
PvxkFrPBwbAhImwSgs7/XHdoU3ZYx94X33rTK3s33ba26kMXlStPxEKRZCWbgjesJc9Yqn5yClT2
TeZfz3ghVCcQg7GK48cjzgB8OlY5dYDjJToYG2ozuLr+pnfpmgBF6CQBWOZo3bW+0N/qIOo8cDRM
0AXH1HE9n+kUP6mXCL0hfDlkP/2aoM7C/8MfsGdiip925TXjw6HFfIM35kHeVAG6aed8y5J61bm7
+UWPxIhioGLLZWNddriL73uH10rg78yn0c77QMAmrzt/DCI7eZzHbHZgsLNYVLt4wWcDuzzvosW1
0m2MxhNNtJFLcREIk93Ga14LeajGLvgw9mQT+wQre5z4klRuMK05v+tLoi2ns+b82bSL7jAdXy/e
FPZKDn4USFhZ+7sSiSGhT71NAvaiFQFhCEf+oUH6llj1yVNv8snOngTioM5S19khd6ngHOgvrOfY
05pXLvrB1iKO5i5Ha/TgQeKd3IrBzS0EzfZI0pl8X+rXAWkNeKVuAzRwLayzD9rLk332wMm5v5pP
7707RQ6EP+TtQlDcdx6/BuLVyZ8Oc7HtqV2Ftu6ay4wUEY9QTm3EgPPBO12l28pn3jyJQXwkIoqf
MaCLg8wjlun80j75whctl9Jcl7/MJ839lqI8921R1PwxnzSleRRBXSSzTqI3ts82O5ML+Mul6hZ8
kb2iBvHba81//13uqk+gSJsJ16KY6GlkAs52sdWXhp88xav47vdXk395NUldUPuQKH5cdh+iK1GG
Y0oSuyapteAgN15F16otWUOguTSRWxwz/IXVs3Wdl4VnHr68319lkFF8/sc3uMggp8dULuHdzt9A
tKPgz30eLr9n+jm5e/0LeMmF6OTP9Ob317sozYB1F3LcwTiHetmu9TMf9syqIWv0lQDjyytd1GNi
2UxiReXO8g1cCHsK8rXGPY3rhfv7t0jf0q8GDSOT4anPudv5IX83aDI8SZuBDgLsLNxKT60MO++Y
CkMRMBddzu1d5ZSHtvZk11jrlafF1326pAhBrqrhuLmt6cBzy1flqcfUk+QeWx9G5uGh6EGKUOEo
RD/S1if12qBHqu0pSjgGFsGvMJm+yeOcPHoyU8tw6Dp5bBywRS0eTwu3dOqPN+Fp2rLDfxM2BIys
zMY6PyQ72U1cOONsb/tymawR4JLFfK02pMxIWVGMP973Lqfn1m/W+oe07+CmrkhsAhRL3+iysWu/
vwZXRqXbXjwvkESTbPUyklYDH0VWyI4Pqp17oQN/lyAAm9fXak0azOsxg/Tk1WIlfDM8Sk7fNL5Q
7kXshtkznsBeRpIS+xvOsoktPSwLjHQtc8fbux4hr7LEGuuTR74ivJJ3GHUjB+g4aMHBtUn7vMT2
cTUEFlxSv9hVjuRpt5jx3YovQKxs8j4b0Y9v8dog0aauGo+976ZfS8sR1JOHObBbPsw/Kt8LD5B+
WdXLlwXmT2EQuWQ8vPNddKWT8RjsHW/B7zibW8bdQPWCfNL+uFFWDfEY3nGx16Wr/nW6ncPqMbX0
fXJrELxyCFgmt2Twz9vMP5JGmnd/u6KyMHzUdZAxUGIbhbxOBBq54yFEeglV185oFngj0zJSKDTv
tcrClHNiu7bpvbKLG1oHqEfolnGle9Vdepd4i3WPEgIvZE6v47pEZF9bZMsYwfznFvU6x3my76gN
5kKNoK0TwxWydaw9VmlwwtvCSU+BcrKOS7ajfg79Yhcq8LG1CNJPhatN7kI69LfFU4FzBAW42CJc
Lqm42XjWpJOljp7sFezq6Ta91ngqMme2csdmFaDp3E4+2bHPgPLkn1bh9VdlnVmQ89NKrszNfoYO
H0ZXL3aNtMZZU+9ZyeeMKmVCr7qljyvfMAfcbGdS7Crej1uW2ZW4PG/mHBN7KLGEaEnucIf8nzoP
26yw/IpV8MmludzPvv9ml3tMFMU1jSbzHtO7/S4KetegkMD0uU7WJDRX81ckmXxNaZXTqsLTSoi1
2w1nAk5g5mehVuJMoFJ/fI3uFpuBUhV9SU67QW4yh4zi2uQw1D2i0yDUZ8+/rh7lHUzpGzQh3wzn
9ysggJNfPGwYSPSvIy3S9cte0jo1sD0B/+44wmPDCciv/hd357XcuJal6VeZF0AHvLmFpZVIeekG
ISklWMIRhsDTzwedqiklM0eMjr7riIqqqGMSBLCx91rrd8V1gzU/5swqswejZ3ZU+HUBG2dyanGV
Ku7hId5J7rAls5qsiiBb5D3Tuab3FIWRqU+0GQiMVkBDGSO7fY/azXF8iYZXTba7e2aSOqcU4Q4M
B0wXm9jh47Dwcb2VncJFz93S1dY3CjuS9h5dq9tmn4B3DWwRMYbt1FK+sesYxJvO4WHYEzztJEf7
ZXrSnpSNpn2aq46ZzDK0HqV6f0yXIsAxDcFr4ya8LzVol+gEXLoEJtmlTWG/ktaHGzyjA2FnOupW
eu9WpsPWGLDRV1CLGxfr5M5wM0IuOiduXINJ3kZCa+GVbxFxIAzQ2dpTnNWZ4hnG7F3vijntUezh
lXZTL8Y5vcPV6MtCsiFccy7+HMU+vrXP9TpCAejI24WQerRjb6lXuk2g4gpR25EvPqaOtSjf4K6r
oqPtrE39lr7Ui3w7j78kZloLMksoEU+wFR1133m0A+TjVhwgxl14NSxgwnePwi6laif12yuvVQLE
yQ7ZyiNdg418DA/oYAoYvf2zI2U+/CMtsAa72hq77FHn3pjs8hs1exxciRpcXkWTzcExDFj4z4ck
m/IDF+rp2gbbEYj2CR35LXTEgAL0bf7ZR+/ktstqw7hrfuj1It2KNItX48Li6MuX8T0xAOVCuVUn
pGOO8Jw98uzWvGnmT065kLOtYhNRxlR88sMt+ldv/hdPvsJEoN2eAuwbt8M69OYWJwyOZBsHyjLf
SP7AGy8X0pNO/SAv8uB0ffJxnq5pZNRPoqC86KF/amJXDky+NIWlJa8YyS7Fr1Ug+TPmw/jaI3Vh
NX5ObkF1iS36CPZ28ksKoRx6F6HezKYtv1gODCqpkBhUO8dtfU+Gjw0tqn5rGP8rG8C16xAgTl7F
bE64rlEyEusC421vdU61q411ssjdaGXR809YTdGr30ar1oSGUjS3/Vt8Pc9rB/dq7nYJ2jCDg4Yc
y25Nx7zNR68KPaTIyJTDwk7Ma1V6xEPGlvMbMVyQPkp2SmzsJWWJF312Lz32DOAATeh3atdUriyP
/zNKfvlBfpmvL7tEdszsDfYbYyV1KTM/JJBvcklW5v8ysO1tJC6KsjiUN1XyrELG0x1MJrN4IaiE
pLoT4YV5ECJNfpAJfp1sGR+BibXQfVJDoQtxw48R33i75QXgEt3Zv8q3yoVFg689Edrv1rvxlO+o
5ls/fk/2w30cPmtHWDcoKNBa23nrwIeg3Bjc5Ll/tYJy2X/K7wyg9c0JV38v+6gDkrA9MiUkeo+G
aHqCFWauOklpdvzA6a9e6+60Cq+Vq3kmOQCzVet5Ls70f115rcc8OyDsw4HY6HXP+q5HAMBcWfUj
pg6ym/mgctNKOVBwqO/jk+HpSyVgEH1b/opUvhYGkjpJlmQ5Uobkr8kucuaPzFp1uJZsGBkRrMQv
5TXxzm+k1bAsbPy9ttrqUV6SeRrtlK38JB2CZGPsyydjq16Xy+JzfEq1dbUQKH6IXd11wCQG0QQF
5uC9XVRecwLioBekKDU2Sf9sJg8kHgJJh8+jtI6bW6kmvfUZ0OdwIuXBzu4VgkJt6DQ73GqzzqV3
8pDKCJYr7kImih24Dvvi5ojLvzf69L5Mtt6qhbHVbtrPo18vya9Yq/BsQhdmJr2+ca/wQo5+dj+z
kOZKZHApCZEEOLTRjIInL/8c/MFt4OzIt+Kzsm09ZqKJHb8eoDlBz1FWZmcffeUmfnifFjNI0tIA
Uz3BZqqcbGdoTNwix1xDVyC4cx4Q3I7uCbRUuJl/BOOJJdkSq3iNvj618y0+/uQ133ULuBSrPFAy
jxKIWF/rodzJzZ0ae8Lw2rzqinPYWVSHv+aUAwIoSltZSfqa4i3JNrV2Qxjy4DJJw6rvKO0EeWWJ
S8Jaq6txeSIufE/TXtgC5SP43X2Ho77kTfjQ46evv5A+6XamfyqcjBdEmEzjhJGGcN1RCufIMJzk
oecJxlnjWLvyUViT4SGAkJ2Ccm1i32rgrGzXC8IuJsZY8r31zK2xU2LAYVeMdu/lR2KnGlz+LZ+I
hIEpjF/Pi5DTFrcC9o/isy88bP064mpuhV23OH1wukq7w5soOvIeQ9ELhcZMxTmvnFQLxy599r9E
NPJ7o2XIjdaUcO1dNWiWQGjMj4SgCbpLU4BZjvPTdc4YLOY4KpOUUM7MJ72yhrcKo0byxIVygTVo
/r1w+s8dndHY+hjPhM7gjuZ++LBIVk+mB7bpmi/RER6A9aQ8Nctmk//qKBxc66kCYukeCJVqlpQ+
C2NdLYWZkQBRqPJRqq6iD3EH/DWt8qv8k3yitQkqC7r0kn/qdnoz17mJS43RBI3NbHtJNQT4RgDL
dWNDd5O8EoJb4xRM4FpHX9S3oiuvpxdhJq4cmd21D92Ssfw/T/x/N6lW/BJL/UCqhVP7f7avkGo/
fhMTIGmcVVbfuLQsWaQp5j/OjEwXvnFpkVzOwiMEK7iz08P8h8aPVZQFrx62K4IymT/wPzR+RMMI
81AG8L/8m/8tMu3fZlQo8fB0E6HuqufDDeKmD1kvHuc+6nA1ufP87QB8bO3Thfj4L3L1bwKS7xzV
M9Ogf7Fov13t7Msz5FNWIXdjbefUYAykYLUYXriAfkqHm1B0/9y6fGnezz/1mSNMz4IIEK3C71uK
LFTZ1EYELdVehUGLPcAloKAIkAB7RzhcjEdapgj9/JcgxcYcSjBDIU6WQbPgYAeGLq4OfEbzcZU/
wLW5ojGB+gpG21NGQYHil1/NeJ7hHleDQzfz8y0Yf9tDEMqyFFSkHRg6/34LmTb2Rdh28xvCGRcp
REo3WcLOGvc9U3hhkVytD9eWOzJmo5C8te4UGxoEO5sLReTKTmAuma4SSPsPwG5u8QhWmvLgFfiE
ARZRge4ScASMO2+E0EB99ancqfbJo4jxIqdZ6S0dCQbwvvC8/sWMeZU77DKm8/ONSqy3v2zMCENN
BdtsdCri2XYpDsS4T2NPLBZ+2HJAK1UTkheu9HFrVp4M27R1Cw5Zf7gi7kd9zUM7ehVXIjkymk3b
sM6XM25Rbgf8Q+BJJFcTaDqxpKtkcQwayZGX/V35qr+EuVsQBSbfHaTtUfBM+oHRFuyjow6ISxYW
GYeHRfzrhMSEocqLWLqDiWLSVmzlmr/S1kBRGCMDLgWHT6IqtF/8AHEdB6ejR1q4bDqR6apO/AQU
r34cqWiCuLJ7qIsvZLuf2qDInZHmSFyOykqlgo8cDXkIygwiu8l4dDQfYtkRtgbm89shuzWGtfqC
pQTsdpt+LideLBjHawU+JIOXK8ZQrnbVrgDDjvaxtqudCEmLkvPRmHlcFoV8BoVk2vS7cHV0KKS9
DFLJcF/zj3mVJ1zxzx/uuw99NwVSZJvktrc2/mHjVRn5En84E6VkGe7pcft6D6BU3ZG4NwThs8Qc
olvJsN3Gh666iorP+iG7qW9I+MSuf/hs3HLRfULRSUz3AOsAWLJwNTMYP00ola8H7bE1Vuh96LLx
lwy9JnrlvWc4VrH8ModCHr4Z5DXqTbOD7u/1qj814OorPbtqEBmR7Tf4GelMkMRoySi7AX8K7zRz
n94gQTGF7X/RjKIUGLf4EcmMgni8wgobrqh6iGNPz+nXXQO2dOU0kg/Vs3cJ4lVfoTnxxwwjj9QR
nckdbg57eFyVBAg8c6pGUiY37XEBOtrCihR3GPzMNJ64dmtqKNQvwHQR7HS41Y5oOQWjV9GThp05
bKPDVVuRjsSLXuTH7ZGxpzyPDWiqFbYp452njiVOWV0R6RVNMDXpeJboB74IgjNSMq3nSSWUxWgD
keJWzp0ekogNAWJbPJw80tBv538gf1WgJmiDa9Fb3Dae6FvbBsnS4uSUSyDuZJ4+wpQ63db7cttt
xw/mvJkdwpmCU+F29/Etw2SKVJBC4SqEfuNIi2F7uK+uT3OR7uGStBXvUwh1PaA5ab+nQGagvK09
Jl10xnySPmwNHeJh3/1SWTSQVRute23rxjlBYk0hsxaQWjErG/1ObrxJvuvFucy3DWYbhq3BlYg6
NyJ7XFKv5WhRu3L8q6GSNdMr0uiVurG1mZrnnurgxF/0YrRiqgtXprCeiXfRTpvkIx435q6f3H6N
3/+0ONnNuloXxL/fkTon7lLmlbfxA+Pskrp+UzwosIWObju3MUT0PlBzPQzv3bt13+HjP/uokG41
/uIPaFIHByoB0lS4bsqVRdF8JcAs7Py0pf+RgrlPI/sXYtMNKa8g9gMAs8VK3YkACRr19itchgJW
grlYyb4AKES0+A0oJ9sBrJp8QQfRPJSxl2IthatsUB4cswvI+Q6jNxki66hmtxq5cfjbaEL7QOad
I5zYTuLKUacsaMZrhHpwfQ6MqYZ1Vt1FUGnNV5YLAVd4RUW7ors/LOGX37I50ULEXrPq7orXYiHv
Wi+VlqfkaYwZfuHs0j72yloADnHzbb04PBbvqOzSRROAbi/IwR5uD9ZC3XS36T6iiZWvousDxK23
weC/0tNSfJxHW+ldHsxfWnY1rLvjonRzFh3EX6Helu3amKBy0bhAoGO40zxVKy2AkWR5IrQgLajE
FUoU3Mitj+PhTlh2KzDVDeiFbUKNbx9PL/Ji2DD2eVVTFmFO/J6j3Ax+w6gLi9NdXThWHUzTO20G
s+IsqBahO4xQKgfizoiUtGeec7tR3IkO0R39iB8XFH5pbqIb0WOnJsF8ES7y6WU+XYtwx8fhjNeT
+TJzKI9PIuwLaX8zMw0P5Ijd4fvDB2K66W30kV9n9/Uq/aI8nda93XLq0lxzDJ/swp9IsKaoL/iS
cve0PnjtbvwQrkgN5F1BcvcZat+ZTxBBNkcAqRRJi8D+w7wgDfDeeUUXWY8u/HmHxTU+QpV5OV3X
NJexTRAvjWxxH4OVN9sxw+zCI2gLXJzZECmcHIOWPcBUYtgESlk5abgjh5wggFem/qr1RZJDaJjv
62IPidHl8xgdIAewef0RjCBeD5t5cpFuJSaVlgtQlX1i0sC84eFQByJN1pxB6qeml0Isvo58Ph3g
/8Ql9z7Q6MwrBxNqmHPuOPhmsUVRQihYdmsxjc2XPXOSteEq0LhDea8O5OV4kIcPBw+pgZ2mfJI6
a1UnczbQukUuHV1JIB35qhlX9W1GiCRgv7EeFeIIr+rBVwFjwfwHr5ZspZ4FjgIN9WRrraNIbol4
1Vz2x8U8bpev1H3IiKcDpr8rr9rSVrfJVd8HnCIh7wC2yuiIGhMpFx7+PFZBY9AEhunlycqEnpn4
keDqtReafqlem83jbQjq3jIespjqPwOl+IjE2TghvguYf98rOyi7TNujV8C3VNoVy8Z8k0hCJ+S5
gSnY3KhkXBcLMXXAjuFtRK/S7ZHnyBD5UfHgebudQ52twM2wpWeDcwJlDofxuEEVShKk5Q/sPg8Q
uDqGLtfSh/HKgAoGyzxrwS1x/n3wdiCAHmxaxAK6s4fqi4fMONhBC+CbJ3tk73mDikAJPbmw7Vd6
PBdjRAdo77LTLw+raHQVWFumW8Hj5DD8Zep+QgEjOFaC/6Bbc1aYWw3WV7Wg/Or25oOkPnTySiHa
lSEl09EhdhQGE5MjB6Qj0TVIvgDLf4IWt62iwFwN4RWhbfVxc5T2dXZ7MK+iVqWE2Q7Ck6zvc+XR
iN/FciVDA26ZkOygldhHLOrVlv04o/MA+JplyvPAlWShLGIaZvcPfTC8WYwh+ofmIVbvGgkmXRmY
EEIi7xC8Q7uctTotOrniQbiHzEXX7aB52mM5WQT1molu8s7IJkXrek0hd1etTAgwJkmfRzstXRTD
6TWDHM94LPnaQD852YrnySGkDbbQCSI0ibrzHg7QcjMAFjVBgfe1lX2IvmCsAds4WLkNZoJwPIS1
+DSxOT3S4TvxtqHQIoBxOXlFJ+3iBw5RjlE+ttRRIF0eNyHcOqS9EJDa55+LeXku1c8bLzJfcEfH
KAHY8ayUrzp8Zw4CsisNPUbOGLe4k1/DjCOZQccQTOvqGTrj4UOvbAjE0OcigGOGrZSRha2+DY/A
G+ief/5VZwFl/5JfIUqHjoHOH5u033spyzqGppF+oYYWUbfsppAjBSd+01COWkF71QbGhRnQmQnd
n9c8wwOj3iInCydCknfdGhbIxK6Lqvz2MEHic/vmelZg9nZkfk7VAzvv/JaY6YUPqsmUBruy6mb+
vjLOvYN9iUfx1/ekgqDObmpfit7fnwg/LRKqA2glX6wK1I5oUvycpX7dVtkUfqUjYs1fp3ZzuIMY
hfTzKnGxrWE4mW8u97rK/ALOlw3+WQiPZ0ciEMfff84xIdqH6HOWDTKfdjMz3eLbcGNCWPSAAAZE
mOC4/sw+iN/NBxPmDKAvrd+CgfpiuJHWs2TiEFB4iUj6P2dR2S3o3/rwUkKNXCEXxfJJg1598GfO
23HJbRMmW/nDgwp+x5eHGiG66U4v8QDvMXyxFGq2N6MnvNsvkfBgKKIne4x74YUA5T0D5HUH2riX
ScEGwCtKv6yDJKWKH6gyo4VcLEdkIhWz8t6vTVv6IEa58WBfE34L3Nd2kGMGpwRPBJjKN91KxDTx
FslC7JSeGaCEQm0ZNLsm9YnHOzG01VfawiiWEHB3oDH5VnCaa0lYzy53kByo5nV2FS7uAoJUpOu6
R/sfcghMvXoRjSBJSA+9EftrK3PM13DFCTZ6MUmujnhfb9mq0WtBTMB9DPhvCalUf+pzSqvAOqwF
cZUxiYRIghTCWHSAXRQ5kG9OLqN1OJMiGhQZFwH56hZ26eBMdLu2FFiOwWD+sQPURCFyPZMlhqVW
+7MPFpT+reFEw3r0hdVh2ZnXMfB3FuDTqDkK3cjUAA5EQA6qa91kA/zYbCOgZ/DTbAHWgGuDWLbB
cYvI4DGr9hxisb4tYckT22SbgNHdwqr4j3tYQLp0LbLlNXjuwhU7sMk/QcslgM/aautGqgul75H/
gUYBhyJNl9HdFGQb1VXpgu7E62mdU7LNfbJ8h86B1CK/gWFc7ed2qxCXJBV1BwjiTSC40i9Uj9J7
BdtSgY4CRnpc6PtyTQERIUbZgdG6xaL36h3nqgsc6RzAgfagxekHwTKW5I/qIpzzvVfS64w7zQzJ
E5CSvJjZj7hLO7GtQx1B87KlCIRJSCEeFbbGLeFHAdyacrSJI2ZK1/lSDijJxGzbF5v4XlzXlR3z
XYiNq2s3Se5Xb/N067hM4bOy6gDDZGPTMPsitFN1ZQXsiSeCRKFFtjFjMB09yqK4zWq//RUtUq6O
BBmgn3W7FN4U0P8N35te27WyrvmJ0Ms5M4dduxZuwBFDn64V07sUFASZSOhzjHKEesfbagUTJqg0
v1rE15WvsTDekWCED8xmdEdfNRv6egmghf7qadYSwC/6wNtbRJHR7RImc9TwKnMusXsuUH/YSH0l
YPBb+cm6hwyDzWckACn60cf4C+7PzqJPG33tsM7Tx8NpXYS3af4E1lW/6IHmt7coVTm312mzgls5
P/qo8el3vsjWdArCFt8eYrv3XeGb8CGGWLUxzKSspMG/ErkBe3pIYmRCNpB8Brr/tSHo6/I6/YD1
vDhGsyZEfNOBsnHConp8i26rexS0e9oaL99y1kOVZRTkxkzwTf9wmwZIVX2eSvOUoJskKhldkmFb
xKrCVwj5j3MUWf1f7FtrOduZCg7k9x4qL84fAuuX24gp9PQtuuGVdkcCl4Rhx1sCd6mjJWRK5vYa
XKE1Xia/yMYdME6x8a/yD5t6M+sm4n2HSnpci9f1Ev546wxr4W5cz8BnBcww879zhyXY8MHOawuO
vhfdzlTTZXn1a4C4PZflzrDI3iz4poCBKE04/4Y1S7cNqJRUWLB8Gan9OZOc6UyX8z+ofZ62uKxA
bqDAaH3pvXinKy8fwxvFhmUFbP4m4PIyS1DlIHmD7RB34IrLLLteCdEyqheWDGcck5TH9KP04rvu
TfvUKbhrpyrcZj8uTIdJXLkoUrdbAC96+ip7hQ0yy4dvISnQqkA2w7VkMe6N65F5S3Jdpe/5sAwp
a9cVFq8ukeYUNNmv9gpSfEUNt0hnihUFpxrC/Pjifb+fnuEKv0Hp+mee+r8adDGB6v7/iMuXpVTx
cUxefzNR4t/5B2yRcCfBAFSXLRkzQx033X9jLaQp/Rd+kzNbjBBezJdBYf4NtYj/hSeSDK8JxAVD
L5X67N9Qy3/NnGRsBEWCHEyy6f57jknnlSAeTgYxVZKGQRnQjnyeLhPmpGOcSiHZG1q3MXEQt4tT
kS7iVFhM4m1mMfY9Msseh3RTwlsvDteD8Fgr6L4STv2iBulLn6w6eZVKo8M2ntPsMN3i1OIpqbXv
4o1MC2ixP+N9a6LCbhOvmN4MFGRjfLiVSt2rKXTE+rPLd3m4lsVrPeqc2UxpiH6dVBzEinclfzke
ZTcc0ez0miOoB0LWK2zLkGLD2aeUtI+KvjSBgCMycfrTx2GeWc/qe4xNk9duqimDQJqtbZz9Ar9y
jvzu4SjcKi2ErzG/naR6K6k3BOFyi435aoXFNdAZiX69azX6ddHy8/MCtdSYojWEnDikp49EiAH2
1a1sjjhJGFAmlJeM4VepLzRpkVNv5eAh0taS7o0GeqrpqcfcEdDpR+l9k1wX9QhrZSeHGy2ki4I6
Hw23JqrZYplMnJbjbaXuKhCiaTCxzIOZrbFB12FQIQ3RmnATghNkJfQ0vWKEG7I7WDTeeeqSmeRZ
2e6ofBxn0kHBHEMGwz8xPdCxSBEzH+NgZ1TZr6RyexJp+ps0ECsmCBInrozqhKk60bmuMdzIqGj0
6fF4Uu/biCql7JLA6B8ic/IT3PTtsMbLifi9GnqKjEFnn5YPWvse6mjjLZCRJrvFyHhxCnXMmzLh
rSr5O+3hrVSlp3qK9ycjhAkzOx8LGgP+IbsOj93aMvtPE8/PQfFwRM+M+zitd0ryaIT9x0mBRzOn
kYXDWuurJyPEI6ShjOnrDUVMyOClKEt05Qy529C2qqNDKIB7Ggqv6p5UiFpqpDsqprI1apxRfq34
fQbW55g7kpGAmlLOfa3sF6YEkzqGoqsPTqdtteZKFtmP82ZlwZykojtotS2li7BBtIG0LBsEpsBv
Vc5wfhBlTqxWf9IKwwNA2uYUYN+2mt0/Pch37PIMm/r6eIFHZ29hKAq6cgbDJSc90upRTfZR8Sgi
IzHRIykoqht9XEctM5Rol0f/vbgk84+LnuGlalbELcaayV6jokv7dVXjznLJlvUs7/DPq5z36mls
DkrKrYXt6PcmKkZ1xGnnNlJPOJ1DtJkAToveNoY3U6qCWL/TixcC6dxxlFiKb+kYLfloLzzwswnC
P/duktc7B2mzd5/36tpJ7puMnL3u+Na3t1KFebyx+/mlng8E/rjIWXOOmetxLCQ52XOLJpkPEHaV
NZNgRowvMrOUwiO85xIB5QzR/eOiZ0tJFyJLP2S8Vf0QWMgMTWoF/HbvLtzb/Md866W/LmOQrYqJ
F+kKWI7+3ks3U9MNkzKmexJHGM4dbeA0Wh8Mj/jMSSFnrn7hipyiP17xbLmO2ZhPeOenezOVAozz
R8PatyiH+ORdQy5olDUP93UnGUbQXMEx9Tlhu/ETEVz7YCK9NVE2ICgsW92/8Nvma//0NM4XeTPW
SttM6b71O8jY0AVBBNY9imtUmf6xg8pqXpLD/G0Jf38DZ9MMochMow+5ZvjBMNl6Gm5yPwsO+NZt
dVsyGX0f/BQFxKX3cEZw+uPNn8lwtDySLWG+LjRWpNFILvxZon15uHXpBucF8U0ak1TGwRBPvPBM
vmsszt+VVd1ceHF/+1q+P8R5Y/52jaNRqmZscA0sbGzDLp6NN7DZpcZbS/esZBYy4rWfL3phIWvz
A/52zTzVKmz4T+k+Hk6rfiicCl2pmRVbAau5aT+yGf58QWneaH5YntrZbpdmgz6WFldUA1AOCJ2r
1kbVC7ccyv/cbv58vb+dZt8e6nlWRN1gT1VJX5eb5+ntAjAEe580+PkyF9aHdrYFDSop6HXIZaLk
RLP5K9UZdALc/XwVaV7Pfz486moCDpjtimdLpI/MWgxlMd3Dxme6d1ssD5joxDHg6yxHh935JD30
e1QBF9bJuRfhv760/3flL5nat4WitpqoGz1XlgOMfXbSndbbGrMNhrVwXEXZTsEFn0Pv5xv+y/3K
oo6uTxfxsNf0s8UStYN+srDz3h9yFsjwZCgfWlTaCdC52VUX3uHf7hEzWWxoNYbm5h8CzYp4+UYV
q3SPsPRT8sFwGK3ONg2dAAdZGT3Rjd4BFE8X7OL/djj/duH5m/n2cJUkN8eTVqb7oh93g14xXmRk
fzp9ZNG0QjHq9HHolUlYLsk/dfITqOPpuOiE/Qi3/+cnfvG3nK1kcSSiTU14CNEDjwBDVqaemQOc
jJWgewRPEi/qbv5Wl/12/2fHaRrr2Dnm3D/cmABTG8NYzUjB0TfueQweARelDwj3Je4YHy+u7fmW
zr4qWaRNJa6Shodw9t8ff6Gl1ezkn3xdHsTuyGwZbjVyENK+bJNSAlOfC4/5L/sS1/xKVdNRBJ/L
uip5opQ5jJRGVe4MAgZjiekIzM+FEmr94SUvLSLBwr1YKktxeipk+p4G54e8WkV5/UYwK0KbRyVS
/DZ9//m3yX88D23+AHSACZlkO0YKvz+PUTGbZiRMYUeGhE0yp3OoVXey6KrxT3cmRX8cTWUpW6In
jNUbrecqh9ITYh5VqdWiLOvlhHew1EpEJmJrm0H/T07rJMLArhG0IMqFSzXPvA/89gbnXyzPdFGg
HRjV8/b87QOqwlGL6OL13SxFixCNYCn2dXCKCH1+fjp/nJhnlzordfS8aWTtqOq7YTpciwqcNUZv
rJiyxTIB95hKuRRZ8ue+dHbJs/dR6HWaJPPdnbons8JyYYqBX17r+LA0+vZ1hvnkPA1COcQaL3uT
Z68yVXJOqbokw+zh5/v/82OdHbWJi2e4Q7St/AW0fXvWBkFuVkOK8i6E8WBlexLuXrJCyt0u/SxO
vwbhFwGUjBRz0B8lKKzPU68tJJSUVgzapyeS3R0APKVYvfBmzkm30JF//2Vnr8YwiygXScfZiYK5
Nw5k35rjepj6KwMwtsY4ZjSvR9NcKrm0103MPgGoMiQYFx7QHwU4ACMzL7KVmc/BxT3bTsZQNcsD
XPidZCyH7v1oZDeaCjyn6nZ2xG8B0YIFwmmEg51M4rolgy4RkqeS0emFX/JHVaJ/ub2j5FYllYzK
s4VTlWlRKFk77GK4hGoE1aFlTCv2b8f+4GSAEf2B2XispZsqBrPIFez0tU0KctXiBhWDQV34QfMF
f/tOz37QWRkdVqIg66dq2KlBtNAe630CJ6lf9LBnEMCMLk4VzOsD+Qaxx8+XvvQoziqnJo7TNAxr
GInaU3eCb0VIkXba/3yRPw/P3+9PPSunh1xUT5n87/uDbgHmfmjhJI+oWWE6JG6I1caFIuncWIJ1
/9trPj9LJNFMp1jlqiL03/GD5QRVCXvzh3h1aaf9c23/fqmzSqVQuu6UdDzGgciw5vRmHi48wvkb
/WGFnPfyR0Hqrco4Druu3FVhxKQOGCa7luL60lO7sCLUs6JDlLRENhSe2pdrdAkH7eDUYKNuaNew
x9eV4+SzdvfnJfLX+zOYtZNzAGXi/KQaWik5ZWrKFwDY3Kq5Vx4xnh+eOrSyP1/pr/f37Upnu2Hf
pMZRLvJhJ2vwaFLGPtqvmpHXz1f5y3Ewqyn+c0Nne4xRGnGY0dXt5nHD5La7Hqzyy4I5cyCnP41P
s1cAnd6bsfwfXvpsNyn6KZ8OPXeoBmGbuKoarVL1U8X0UvagIO4SJ4mCibIxLJOV0b/Gk6cC2UMf
/PmH/PWj+PYIzvYWVPDJsZvfaXZqMCB8VYfTpY1z/q7++CyIWsaInjQv1uXvBY4e61lSxF8bi/Be
+SHELETjnzONcFYs/Hw/yt+Xzn+udvZp9MfxMKr6Ydj1OlZuCl4QBubhJ44I6LlV09mpGdohYb5m
WgJLwtfQEp+ky1UPMG1gEDkOzwVeyES84lF5myu8iQkhs/k2jvcCM3URtV02igR4lw+HTgHUP3oC
o3ER53m71DmwDiAK3egn08VV80etOO+W3x7lfPPf6pex/fcZNJv/tnc4g0A0QOZ6I2Nz8vOD/HPY
cXats2+wJnwgS7Vy3mMG0zF8+DT0yw28fZBfFN0Xlsml93b2LRaC2salyAdxaGUIcPpdm+WOkVw8
xi+txrMPrykHvZxEToF8mSxMrEJh+KId8lNbUjnjLo75Lt3X2Qc29FqrSBnrEaBaxg/huC9fTmvl
BtIO1h5Ykm6/tIDS8//s9c2g7felkk9jXpNsNr8+XB00H4dIOMwgUrNNImf5he/u7wf5f5amOS/d
b0tTtTIzOpi8PyhhSyy3EDy2XowlFv58l6514R2a89//dq2816ZKVrhWT0j1v+ZwX5R9aM2YB168
3oXPzjzbwUwxznW1+9qsZ1KrAo9NxYb2i01/4bObl8MPm6V5tn2lUT+YSchyMXX5odexnh1t2myy
JROnGapHU4ATWxz9n1fLhUV6nuRwqLWhNOmWd0ImbZtOdyvMVc1LUYZ/LzG/rZGzLYVQLVM/fa0R
3tpKci0Zw290T2SCsyzbmR01O9P9fG9/aa1+2zTNs50Fy0C1LSoeaf05+zbjox1tod89dbC5mMjs
pN2FC85/4E/v8GyLUXSlOZ5KDrwG6V++I8tbnz3MoCDnR2Yzoy9jEedVAbyxS0t1/qPPL02qq6oo
DEAs+WsI++3LqMxE7ki86ndZfHLlSqYcVOwTSqwT+jesAUeG1T/fLbXf367JJTWdBEeVy/L3v12T
bjnBUEzqdwVS/zoOt001nex4rB15NB6q9lFIdS9Tbyqaxyw97vJahtqjBCFieLPE6BSQZdAJboKB
1KYPcXkdxuKVLm6AqQA5xwUC0TtrRHpnofE7ShjB672THhKoCUdp26kKAD0gSpP5E/lPcO61KbYj
SikTE4W4kf2UHXA6ts6JAXfXYRs8wGPGfvgkOiVMTJOH0uO5kJw+jvJt2mO3vdSSBLNFZY2UiQBs
e+gt95TrnjrCg5YrKJtSECGVieNNM0YPg4ZwqiHkAdi/qvHeneIFry04WOjVYQYISVBj7hGBPePH
A/cexuYoOq1+E/aQHHoMI4o2Cxi12a310UEvOxkW/rAdhgOfZqlsk6PkCcZL1SEFE0e0UNp9GePs
nEWw+eLUE7IhUKDJi/FND39PP5JglSnLqsGBTAgmvd/IU7iUDiIJgq3dqIJn5M9NWGzLTn7JMKgS
rWZBQqaTWXhfodmy2iMOq8UNmZVchbE5IkmRC5UHi5Jf3xc50Qup7uYGgS2VCmVudORWsRn1eMNo
UG1hyR2hx+s46I5dAuePiKgCN049XpyOMfVVCljzf0k7r+XGlSQNPxEi4M0tPSmJpHxLNwi1Wg3v
PZ5+P2hmpymIS+ycvpiImThnlKyqrEJV5m9ehQiMpIwWop3yzEy3lf6CA+dcxmhUyO77VkQYu74J
gztKLq6PeotSLToeBZ3RLAK0oSzFOypUKfEtFg6+oyKj4+5TD+mKRkQW2pkVzKnpmLNI2ohYARTR
U5QXjwlib4aFipb9njW3rdqvVNvdd7CAeh8grRQcMq28KSNzJTj6D3eoUBlvEoL+YgVHX8YJoef/
3L3GRrcuwK0JYbPO5fcKEwRjEOfyH8zQWmeCuImM+jp3pAXIhKWVVfO4oQ8fgwVVXiKhOcSGuqLc
NI80+GwAfbM6maeRDqanmKneDxx4Z5UNINnAr8vM10ndLNrgzqmg0WrQDGCw5b4K/6ZFay30Flko
rA3FWTVt/pHn8Q7o0swVHgPhTsfhQDWe9Caai5K3LAp4I0a6Fl1pqyv+QsJXR0BhWjD9bTigjZS4
fIldYWe32lMPiBRjrxxVsv62lR4r812E5teFwQ04rnenQmC21LY5zri1166xIUfBYhdZ9bUUC9et
BDlQjH9ECF/E1TEUpVWJiHUWAg3UkYY3qg8ZexcMUCkLshARQErJWEWKtO2N+EOEd1CqxU3TNVuM
fmeqASmwVDdWF69t8AY5mqgZitDarsFAzb2RJUjg7lvjfEjqh+u/WC51cKHahomItTOqKXW2lk0O
p0h+sGtnHWRcAr38WQaJ2yjAXWrh2vYEYRGRaqqOhGyo/NC7nzVinMq7VDjrJIF+aJd3rYOQigyz
0QhnBQYaAoesr7zBqABzjriQelvSCknjZKGF2cKK0dh2KM7X5iLvRHr8vZk+1PWN76KcosXLEoA0
P9zFvaiA4RRcS26KsZoD9MididqdmUA0xUY94AGTY4VSwXoy+73NEWAUNjAzKCzxL0E/xryU3aSE
ZNTf6OohWzXRq1OvKvGjTMVtTvcrM8KV4N+o2ZVebfX2qJtPOhVunJaXNdQxv+ZF2iBM364jVHYC
0hZD3pXc3Ebp0ckfS2Flt+aqVA4iaiRY9fSIB3q/WuutxTvc3/vBq4TQnRo/xeFbKUDMR2K8kn94
PdjS+MpVPyzx2pDedPMxtx8ChHkLVH5r+eCJydZzQNij9SpX5l3F6WIWqC+nOhvpydbBR8TivMmq
mcGFSFOwD/cQVGPLRWD8Y+XBcl5U+8bHbKnoVhgLQ96NF4Gtzm2O6Ay12CoAkSRCsEmBwYrXqshT
vxRmCRG9KpzrA2lTAuMs+2srEdF4vM2EB8PkzdqgPlX51z67NQ6Avnf3ti8vVSHcc//YGnLwLMkA
8pjeJNNXVWfgE14tXaqUjbWLc2SxocJbifLUqxlY+ce2E3Ym7qRG9dgV9Bw6+crpzHmP2UZjwAYw
XDjqb7G+s5Mnu/0RmTRY+vcGOqgQXoflMezAzlo+WKyl7TqvCtQCjQ+dWjzZAaTYvFs4XQsNvlhL
/kuQvVpRQe+tfNKz6zgF5x7BZAM4ZFR3USuu+6Z8sox6JnJmekU+c9TXBuF0AIl7tVFfMLFcVibv
dv826Z57dHAy3tKyUd1HEPg8V7uOEQlvG+Rr5RQihTvXM8SJg3oVpO0m7aytLSk70Sx3obLVwPDa
WTqXG3fZGQ7Kv3dCZu7qIMAB44fT31eA89KMMwJZ75ojUIhRp2f2DGwtBApdpn8TGlSfDTDSzTzP
zJXSGStLvHGRcIrEbIWd1Lx00EeXbxQUE0F/xT9cWNiZurVQgFAPKZ8MS74v830qtnBNhtOvY6Fu
EwdzNi4bRWrNI0XZ9vVt67ib2KuACe8wq2ZK7lTTWftSsiBBGssmc+UbyyelwV1ndnVdgR/2rJ6e
irbudGkeQ45Qq5XCV1kv3XkElLR/aHNxp8baLrBaziV542rgJOt52qvoHiM5COpTAH3XyfBZwPWH
iG65EcwY71mKnrsAS6HqZ9+baLNDrSi0rRwcooTiShY8mSkPozahxbVrfIQGipR/S13w9L3BURaQ
tb3WHXCn7i+XYoYY5ksJBc1EXAbWz0C6kyu2i0AjqgILaOBThTRpgOxl5FxJ6aMutIvEudZCIEKm
sa0gB5T87jZEz4j+p1rfuEUyd+LrSHUf7Rw2aOTtBPlH26pXPipYBRWVVEE6ynXmRvFTdZErrt27
vHrSME+yveSxcPVN5aH6SNujMvplYrdHX0YLuPaXshrs6uhn9ay8VxK7v+3mAXQox2rWYvOjR15c
TrH/JH86yKelg2tDsLbDcNvUaHPTyTFl+Dfiu9qEy5orSWsnu1hC3xfNZadKN3Vu71v4Crm8VjlG
tdJZp3z9Qi2YJ7iHht5Hin9RBEi8u9fyaBbCBEm4xqmPWdyvuVKsy/5DFK5Ft58ZnbGny7LMmp7/
AbmySt4dt1q5hntdyB0qVPzburtv3X4eGD+TzFjrVbkHc/scoSxR5spGzIqrBoK5ytUr7vJ55ARb
D32sxEVSMpQgE6APEsezED5SK0er0KT3S8Pb5GyQ43je1+kyDqBOxNAf2MKp+9oDg+8Ve9f55ULu
0GiDJtU02A6kGm+jjZLD6FR+CvS6FFdd1ZnGMYlkH1fGsHZWMSdG37xWdHwNDoEozueKUswL/6Bx
yUq6D1N8k4R7s4f14950Kq1MRSMxkRL04ad0G6+6EjOFyg6Xfxm5LKjBrnLM+hsHGxHOuzZj+dTB
V8BCZbHdNyrlNd250QBdx6ia1D+bGqYQgl7Ove3etH6AZt4vXVkXItZs0qLFZNnJrJkAnUwCgGpA
ahIp4ybGxjfSGxDKK7B9c7Fp1mqJEGwgcMJALoJ8Y0HErN33jAlx68fOfcuNfZKRM73obSnX8hE0
f3uIw8o1F56q2gRBv7JgZQeO82xmMGktVAgrdeMBgi1EhLgRHI+R6I5tCOIp5PG0XLgQdHIbsZaQ
FUUyI+DiGwAP4e8uJOW56NGILdTrxEGXnqEgxrOuQ1TXWoG7LkcNCvdRjymRdl8NVBTnWW+4zSnN
TpEf+vA9tN7E8iGGP5arsNyiD46ppagc2kjc9ra2CGLIU9rOj5CvpZHXwfnvS97icO5KAzkMsKLe
xHv4XHGB/h324nTm+c/o/Q3aMMrT1KiPBQD0xPmo4mhu+FP4oqEw8u3lq6qozJro0nyD/oqF5lZu
JfIKdeOZzYzVcTNVdxrqPJdijIozUVuURpYTo0KbNN/WsEJRm0fBZa3tmGycmiam7mwRVjsZ1TC3
J29rNyyjSu2JiEQmWmNoMu3KTYmFS77zDlNKaOejIVuFFzxIom9oXr30qrYz6IcUQIhQMzsMALdq
0cCy/jSVu1w5+MRdfZvOk3CjMp4V6LZTZpTV0NBcD40BZwu9F/7QJIH2bHKcRBoV8DJZd+22INKA
sYADdmPvIm/O2dmspY1779xYN8FDLyz1xafeO4xPrF/6hY8H2+LyoM/+EuAHQFRARgCj+bqgapZF
hSXH9VHwaX8o9cz/b/XdP1uqA33l3yHGcLcusMrYLvIaSUVeR7xmeqQSYnsjOHjaSyjK2UDvqAY4
XA0uD+5sQ+009KgIzGI6QGoStvoyfMgQvM6X2dMg6u2uilW1QPBhUKtCrkvdyZvJQt+5uptmgPuB
EAT83xgdNG7VhaJfFPVRv0GB/S4/do+fzljpRnzPEC9TluUr5jKP1sPlYZ894CxdFsHA4yIwBk1k
pm0JbtA2xw72uOP8rjVkN9B9vRzlbIUdkTSShkOUPTqaXDOXktgN6+bouwhfdjD+Yqh18Id0Cbqa
B9mzx3DKaxdiFN47xZQFxLlRMkZZ02VOV5TavmaumRd9BfdmaCi0yGbFCMdnwKLZMeIKI59diEBh
9nx5zENBeHxCnMRUxk0M27Jtf5hZV7JWZWjNSl5VFs+1wni5HOns6FTRJH0GUb8x3KSL25KigNoM
wBdJu5aMe7v9uBziU05hPBp2paojnQZlYsxOiZW8rHKJ0YjcnQVUd/MqOSgBZpGQ9Jvkl1QY6yTX
eOG3swR2dpRfR9a+KVGIjDBMs9OdDgStbuSV0VerLrkxI4f3QLezAuTOatTV4D2KhoWEDJr/UkbN
Bu8jBUXavrjyqDuiLrhrjBq0q7XSvet6uMtZ4UJDVJlyk6wDGlXfXPk+DDaa8JShWNxdCXDHbaQt
ssJlBZAc6yg16JCVvXeMLj1U23gVhk2wqKp7DyCtrrS8OxDdMpVZEOOq2P24PI1nuwiGrmr6MJeY
dgxLefJNVGpJ9V0IVseEu2MTo+cWPkqKuvV7G+IrLpz1zqryVRfcFRUqVzIiSE4BVToup3bkuaQ5
/SWjfkbZC4mpagaAD3WVRWh5Sf4KiPi7w8XTwdxZ8surgmtB2AqPAO9WUWdeGxlUcTz+ElvaXJ6Y
c58Ww1BNQxMHzLE52qCBZrktP4gUxqgplV7q6OlygLP3A65xoqZaGvjK8RHQWUAr9bbCC0W6ptw7
/5c+Eo5K/n7QmplqQStnR2QRDYSrJarjm6NX4+UeNCLgBKlc9525danUW1a9EHQcLqlgCv2TXL8p
2cZFNkeVDY5BSvmZjfECz9wYLSR/51niukwcVqOOln1krTvaFE7CjonzheiKm95xNrkOv40nL88F
HIairV7EWx/YU1wmV35jLScm8tzATBHFFRkgIrIio/uIFYSlFGYMTH3FQXKJxycubrwvHgYkfP8G
jwFdi6nb67lsPQ06/KiTfVMnmZbYcdccNTPYKrG+9Ny7qlC2LuUBX0TjWMRwBzK2AgrGjOt1DFlU
4nnkY1/VR91iYg7One2nP2e0jaXcloGN98CxkO0DEjzYokhX9dWgGuHuB4EVMH9QaqduYFNxR5vW
Fe04qagPHfPsIYIhm3bejR4ouySZQr58jwSNGcjL0BjTEbMZ3UfSphd8ANrc9TjmiytHx2BGRQAj
1SeW9nsHbghEGDa9aPDfvq6sl+WNZmhcKkUKt5DJUA9f9ND+qlyb5fI2ZAEvL973/P0acDSHfhLy
fSsIaKOUk4PPShCFuhximJyvH0tCAEz6fM+p4lgFKFPFPo8iQmi6z58XZkaNYy2ao14QLjU0Hy6H
k4bT8Vs81kjF9N0A2z66XcmOHci5ZFUDTqNZeuioUhp9bxfS9SDFiRjADMa18qrQWJtLXGlXU9fX
79uTAePfAZfSlADgjo5vTZBNuzddBpzdFgFNOunVkKYucWdT8k+Q8dsg7Q1P5JlXg5zwjwJsUczb
ucgJg1yI9Th4nEnAm4MlEhPbiQke7mrfJhi45+ezRP52O5cUx8gdTa+OCgZKtdLfOQlynJm4kGoU
fL14lhg57GSktyAiTsQ+l6/IOyu6qMH14UvydYPoWqcL1EnqI6T92Y0w0zbaBqoCi0oX8WUaPHUu
eU/ijalpViWEqlM7PNtRWjSrn10KwdxyZ6ETzKlKrS4P71zmKAY7RRUppgGP/zq6PIPHngpSdTQT
ukH3nrCrpwh+5/LmNIT8NYRem0It2IQQ2ivLSvclJgYILcbtFLdk+K3jLFEhskDdYAso6ujMrGw/
hgFq1kckFubdW4wVlbTGqnaQTM8mdsO5rDiNNRyrJx9EvbKaJKmIJUP5sDN/UTcvl1dGGj7kl4Yz
Sry4KfGcawgh3mKPgXJ3P0uQghoMDcI7dTNFWh7+3LdwJi9gGEGyytXz64jKMK0C2wZ5MojzK5uB
MeiiNDR1MUNT41wcTbO4BXKHGcNMxIims9V/YgNpKw+1KWvVP6MRNMNLEUvS392WWvScU2xiPqcC
j5ZMMIpO1mpYAVxV0GgotrmsY71crL11d0BSkh6UY7wPCMX/B7T03AmG7tl/Rj1azCDrw38BWe2b
FqY2VQ13hszwAO3hBoPDCw5qA/kKR5JnrkwcpumOhq0H9W7w4XpRcH1e2PvJk/Xc518dtLglnO8G
FtHXVe9CSUUpguoW2ATuxtTtaYqDNuqxfr5FmWNYi7W7RTPTeHOXkwjHc4fdSXhr9EhX09xvjM5r
jqh+Iyht7pQrDXukuxoV8vduhc3Hst3T7PuZ3qD+M5EQZzOebB8egwqvktHVJ+3NvrIHvBzFgY48
ZPTCYnCoC+ayBO8PUU98FBE9WtGTm86J8zvhJP6QsCdnSBo7vVum7IRmFwSbelFvkbHcDNwJKqfy
NVZatE1n4TqZuB6dP1lOAo+2utFiFZv0bHVEO/ItVjgba17v4qsWU9T25v/Boj27zCcBR1uvR7ut
rCoCJr8VZSEgAHnL7WjhYxIDjqrWF9IdTMAlLiST9dvJwY4yvEwdLVczZlk5AC1a5EdYjjfyCwYo
KNnSBvm3F8b/7YFw7pOq/hmsPsppWFa2hN8xbyWKhvgOWFfWu7aJ1gNd7SVfoiiPjv/kFfDMA5v7
50nY0Zc8LZveaGvCDryOwR/SXNirfjewvu25cT2xd86tKGQOnRsveEGKXl9z15JgNNLrHL4WDoa4
XIluEEK+/pexhLsb1CPprC66u4m45w5xvu9YCIiijtrTaJSlyOWwCIjbH2jeA0uaG+pc/6jxX1t1
L1g7/AarASIfU6+Jh9LZCda4JnHHJ7AxprBoGgtbBWl9NNXkVtBUtH/B38Xxpo+keYSKWjHgAY0Y
mXM+nrW+soCvTQz/3LVDU1loGbQkkh+j4Qtdm0W+HdRHqsXU49YARAwUr1/U++HRGy7DW2HR/wM+
HdFOospfFztoKl/ODKJm9Hayu+QVf4EX93kQnK22/WOwQNWDPv9fjnWUYmnROKqcEBVbVAvDnCof
zALqjfsbnKG4yHeo2wqIPS4vxz2bYSeDHZbg5FTuC6mIRJuXdxOCZAFxohrrSkRDEXDF5UhTizn6
/lRa2YUGVfmjpCBa/CRUr5f//plq59d1G31gkt4JyqIiAA38a/M3oqtXaPk3M0AJQ7rEr1jsiRPL
NjWo0bfFdALbb2Ji6tY9V38kfabS8ewCUaccSOvoFYwfu47uCGYUZewB7VrI8bi1H930WqFWOjF9
Q1qPb8SapiqSqg9SwuOeUBR64P26Zpg+WMe4/HmPFMu5os77DwTuj38ZbvSRtC2trQOZcPYNCgQb
Z+dcR1vpU0G8mekTWX7uI3U6ttFXsfObVNDTYWxePrOyn5q1LJLFxIjOXXpPgox5JFVjy0JdE6Re
mbsCmZp2J6wHNqg2sZPOfuQ1jn5e6JCzNXW0lepSEoJUpX03SCHV2/R+uMS1WPP68BmRXpyYvTP9
NHbWSbzRzhKcvimSlG+BHh0V0Ca5cjRKaRYkV3r2KFL4jHVtJYivFXediUk9v3J/hjraYLGsCZLY
fg5VX+vhrHqVBnfjeb7sFuK19RQsEG+emF/5/J77E3SUm4aQZlXY0Re2X7FkdK7AiQ+eqgjkr6RP
l/X22borZ8ZNt0KZHlIzrjo/0n24TB8dvDD/cgpGyZvXkS4DYa5p/teLwRAIE8ND+pwtKDpjZwQ6
76X9Z7vzPzMwLst0Tm56ugs7Ymhh1tvBaZ332i67Nlfd1dRZcPYQHVTMgaRwzflM95NvkFFIlq+K
NU//9HfjA+ey7yam8FxxAV2Z/0QYfsFJBNNxoMiKDIf3KHq70W2AnO1djU+9dAOCgVLT8+WI5y6M
A8mD5rNKXXZc0EazUSuUWCyPCAhi3VTCd3R3YRru0bZAt1ayJ/bJdzFO3eDc/hNwlLJS6foxl9fy
KDvBIito3suQLtg8gJLVFOuUsrhqO9CHgWRhVgGWkcd2j2ONV3S3fRnjrNvchBYiH15bz+QWbWjT
9Z7CweWzvU3C9sqJimuPBk8Lkl4TcO4BHedbU9l+br/rFpQtigcqD9XRNUgqMzUVxIZxtNhlYTXV
CY+pqkzcboctM/7WnUYZ5UOtC0rfam151D0ERu0AM856qzl2PZd6ca+l+9SFaJD0E2W0c2GNwT7A
IiU0aXyndgsjtXn/V8fGBVQW8uD1lb0etFs3wwm+uMk17Uamlj+RHGcr9tzhFVUTDYz7vj1fKiUt
HTUsjyWntg87QEwMEcxt01IDkH5GiCj3NNpdp35rpCSYC4580Bpn2RfeqvOoTUUqQEkX9LIULIQQ
T1nbuL28YYb8HK+IwVvDlMCGGN8gG21lyImmFpjDyO4NGiON+Fs3EDBXobnZP11ceS/HO3fEn8aT
v54IslCikhtV5TFL3ys8ZqQIuA9kKAW/6suRzp1up5FGGW1Wnh2aKSOz9LuoeRb7u8t//9xRQzMb
BptIMfgb2iRLAx/0MyMxA9Sz7HaG1htGJDny7oCgZcD+l+Od26Go+VI0ZX+a2E58nbky7XxQGX15
1GrA+cW9ae/89OflGGcAbyZVelp0jGtAC42+eW4qqahKFtWx9F713J+1TnmfQUpqQ4kOq30olSsf
pzLDaqfu298Tkci6pVviZwdkXBhOw9ZB0Kmujg5mXbaO2XEkHWQP2Dpl/MrPN4Jpvl8e7fdc/Bpy
dHZrmQAUq67oSqDF3rUA1Xuuc91bU/73PQMi4UMhf6IeQCh9XbsCDS6jSlv4nDvrB15RN4NXU/YQ
76Yl+b6nyddQoztj1lW2p/WEyqVjieKV1EWzBHrO5ak7U6b4GmZ0P6xVu/bMjDDCffiAWeC8vhqM
vJMtqvn/q0H+fxa7psY0Wqi+bvNWNZrqWKDm610F6rVWvVwe0FSIUeK3tuaFvkIImXTrYDKIgDgs
zAYvhznzWP4yb2O8mFj0OUBj5q25za97lUtRstYfkEkCYB/hh4TafbOc6oac3Vt/0u/TLuXkGiZ2
tSqbw+Biy1irHoL9ob3yUC5QbW72mbaWFenj8kDPz6dlWUMVS/tWQcvgdQY68PVjg3ZIEHwYdjG3
8okg3494JvPT4dO0kPgdowpqMVWSpiVI2/4O06vSero8iKm/P9pLRhn7fudzQNgVRrPas5xNCXae
XZmTEYy2kSe2Vu8JjMDLjjlkpjSK57X3XCWvFoYfMb3nyyP6rnbGu/V0ykZbyexjRdZihgSyruP6
teTWA7UoXAw2kPUONcSqX6W3g7nTROSzp+3JUEc7zPEdu0XxetjEEEBm7cr+7VzVB3zPFvIDcaNy
ic7lEruxf3RW/YlsjErlbldJlucxZgzW9MG4J9pFa/VBWxcY4vBubyfOkrOTbNDpMS1gIRaXg6/H
fW1JgW/ZaXVMSmhkmJM1GUY8db33ZHcjdR8dZcy4R4JQQDZngAgKKO0rtKSMNqCu7E5Jiow2I1gN
IHEUcyloa2f2SSGLAkJthranBzZXg34WRK/xlLDhVJDRZrFzM7Iix9T2PWbzbugAI7jv7Ck5rqko
o6lVQJXHg8bovpMQgi7ekcabhzTHLyfraON/m7DRLnFD0XaZT20vw3ISahUQ8/N/H0FCehVrs+Hg
Gt/mCkmqVTfttH1a+dDY8CIxq4kdd26qTkMMgzw59R1R7AB/9hj6Kk8GrJP60Wx+/90ohp9wEsKz
VAD1CSFED5+b56yaqoeMDo3PhTgdwyipak1vtC4TtT3OnDt8We+7ZC7ZeGQOF6j0DWTMrDWXCoTg
ickb34S/RR4lWqcliWkJkrY3SmtgtqPRL9r2D6npZkqj7cxQewwxNpjZjflR1FNEnqm1GyUgdek4
6DvG7UgPcnjUFaBewcSt9FySn87t6ED2bGDrNeoJezc7uNZDnkwRnj5BFiePy885JL+xnleAqxnj
JO9tUUkKw9L2PPS1e+1HMaswA05/Otd43Vbv0g5piFl0T1+nmnx7y6Tepdij7JdDFTm2ztb2nELz
fDtYxOdX1Y9uEX16Lf33++B0oKN90ABO90uPYFHwzONqFsHwvxxhXHv+NpejneA5sehjn6LtEbta
5taGwsVtvRm0taJ6PRilHae+m+fy43RQox2Qg28H9syBrpfANBhVV6wvD2oqwijLRcEqRRCFTJuT
s7sw23InxJ/PnR+nYxjleBKVehraLIzaHRw3m4WlvqxdoE26NdWrPrdl/4QyxdEtwwRnWynyEGqN
eMrgmoc6b7w1lg7mq8AsRPKuwiG0Wl2exKm4o2ZtHSlaLGokhhUgGRz5q8hVZ6EgLv8uzLDfTo56
t0tqFIPYyxrXRhvB8ALdldgvJ87dqdEoX8PUkkHfO2EWfczj7bCaOYjItRNrdT7vYA9yqTKhlIym
rNRts7EDV98XZTIP5A83f7s8WUNafT98/gQYTVZRxnwnLEffG2ipQ4uZd6W+YTTLwg0Xclsv8sjf
1cLEdjqf7H+ijubONlI1bAqiFsmRJxk6ghFi7s2sdrzN5fENW//S+EaHa6NocmrFTKBYa7deeluL
wbJ3agwZczBFh8vBxm/mfx99f8Y15MxJ6hVirIWpRbQcjeF5HK1oi6ykaEYfwV3K+UJexK+IiE/1
tYfpGg/SAOE5CJcDVhzf4rPcLvxIYToFadYtBxNAivMYeDtrkfaTgxnx9FPlXPqfxhydiG5O6mQy
MTWeZiY+6csAJycBK075h3tnz9Bt0bao3E5M8bl8PQ07Oia9HEmPMiRs1rypqbWJUbtxWcsgjPdu
gwNdhYWmWWz/wcLSXddpeouAe8b7sG/zTHCQL2K0zj7PHzD8GoBx6sI+xPkTxwz28FPkinOpexpz
tDWNxFHpenFcJvQCpHrwxnpxcYDPAT4XSOJeHuK39QQfDKIczWqKfvhKjLZk1sZd1LtVdvBx3E6q
9lfWYihtiBMNjrNhDFE0dCouOkfa1x0Cu1Nw1VrLDmUuXiXmVVh7d5JcTmTJkHxfNsQwmJMoo6lD
syA0UGPKDmruLRrlR6ZEMwoKMwEtlapWf9eSMDF9UxFH01cKpoagaZ8d6ly/T5IPSe/ncV8uBEm/
qyw0qIRsfnnBxm93SR0NcnS0JR2wkr6Qs4MQO3NXApMZuRjF1srck+BgD3o9LgzPwF2rNsbsunwX
S9i1OtI2wxK8Rdbj8g/6dqh//h4MSWRU3zVJH23NhqZcoWR6dhCFY6nls9RAy8I4VP5UAf58Dv0n
0LhKUvWRmUDAzg696+Luu0WGaNm7Py6P5vyC/gkyStS28tELaxiNnHBuW+KsRRgpLn/rjb+UxINa
67PLAadGNcrZTE2cyvcZlYU0i+rtlCxdGdnj5SBjjO2/k+bPsEZ52sWFUbXWsEg7M9jg0NTPpOfg
cQDR5/2cNip8PviH+JMqD5dDT41vlK5ZR8tB8BifTmnHDPboHM4ddeI6M/yR7xv/z/CGH3HyAfY7
rVGxAGTj1+YuzbDHjePl5XF8fyt+zXNj2AcnMZy8dvJiSL/BQdyc290s/pUfq/VA/QlnXj1TooUv
rwcTW/tuShv220dhFHz45yfBrSaDPKwO6zc4C7nZvCtITRdJmBTtnImLxdSSDXvkJFjm+K0M1Ygl
8xHu9jYpLsiOfXt5PqdGNDo2ZAjFOiIkTKciA14Rm1tFvtUVRjZl7DMxnDH8yrPVWnCG4RSps0rq
1z5UNwg4TOzjiRQci/f6fiUIuTisEA7iHnI5gvB+ecYmDtqxZC+qjAnMZyJkVrrLsOa2EU7SZWmh
JPV/+yr9mm5jtd5E931Nc5kys0HPA+q3gRSW6uybZspwaFjmCzvXHB0PRdbVnjocD2qJNJPMm0CS
Fm74Ysu/gDfORSRM86mlGmts/Ps0/ARbACn4ZozBBTJFjK8hKPYTi6aft9BfBCTgZvKvcpm/lTvE
w+aoKt0K01LI5xPlT/DR7uq1OMhLheCt/ya1SC816cQX+fwVwRrobAZdBSB6XzdwAzgiQKIzAxtu
26jyB1fF2lygeoGZKpJQXNLhBaOJNnFunElQqgoSPsIw+mVpDNfKHD3IdYfrV+7xwM+5nTu0dhdZ
+3R5I5w5OugRITJB+x874zGGCulqwfIKNoKnZNhRJ/MmehGQUHSFoybVE5N55vT4Emy0XKHaF44r
E0zN2QbxRkPUzidTLg/pfBQKkIzJoNU5+j6rQdgiY6ty5HavAZpoho9M9VS97Nz60OX/T5DRXjO9
yDbi4Svpod3fFBh+ts9y/+GYE0f71GBG6ecWNAwDl8t+VgYobf9sUFeNOa8uT9mZfcTC/BnNMNqT
r5QiVQ7Sx0RRrfumvXHKdCLA1DBG31zfawwx8ZiuUnyOq32h/WKB/jLGOLvMxBXaWhm+6yJKedDv
7HSmOB+Xp+p7gUKBdHcyV6OPbYNDh6m6hCkXHU3NqJi5EmIJ2p3xWi/xgUdAOJhPNfUn5k8d1Rsx
OfVFiCrZIcb8IA9vc7JBF6cAjlNRRhd2SYMemhnsHI8DPGnnev6Qg3W6PIFTQeSvuVZaSSSLwIwO
XiKtlbjBYtudQ+tc/F2Y0SmQ2JbphZhJHgRzHeMIU0eoj6fPfxdkdAoIdWSpecayWAgeBoE/6718
Znh/mXLjb5CZVxKQd8LkGMOYv62rwfyiWoVv8iqf1x//6LtK8xhuqcyzTPlG4db6PumQT6aSAYY3
q++TfuKz8/3aMNCBB5Ik2liigqHW1yxQrCgI2tIvDk3Pbk1q/S6MjZ+S0KEy4C5D1cYhL0eWUPN/
9W4GoFJdNb21kMtm20TdtRehCZRiuNVsfcNbX17Vb6chvw3MHcbdcN8Acw4ZfHIaVonTyKaTFQcR
SDH6LjS3++XlEN+vFUMMdRj5wPv6Bsf2EkEJLY8YSIPti32waTf2tfSsLqqF9jt6j+fOop06hM+O
S1WMQRcfCZvxtVoLmjKIQ2I6tOiE9N2cukxMBRht7SwGFJANg5Kz3w0dnjAwJm4QUxFGaZMUWMor
OhH8NEGK+cVEZOnyykxFGP75yeI3VW/HZkWEOn7QukPp/P67vz9Krtbuar+th0XgwRv8DA3pLwcw
+pYXjRpHuTwsQustc4ATBao1/2AM8Ba5MeqyqowlryqzzwvfIoSF/YcQfuTSVKrKw6fmy1tm2B/D
fZSGDSTyz39+sgy6mJdR4+fFoaCFt2ivX+XfWgURJz6i9LYwfxmPCIZFi6xb4VE9B4CC9rnxT4Z5
8hvkr6lQY10QNzm/oQeyI8aoDwfaRIjvnd7ROEcJ3XWeHxluMYzTXsOUD5b1poxm+TK883GkyvpJ
YtOQYN9nFnEOZGWUASP/dVR202cKJPHiEPWvZgC+8pc2VSI7u4cG/Y9/hRhT8LG/YKZUBmVIYAGi
DyG5+wcJeBJgdFHBerHVdIUAvdPPIvD2RTi1jcbWrRLQaz6BCKYNuC5UcEYbNTKdNpftvjyYQfDG
++koVu7RrosrIQgPaVnC9KgX+JVtHalcina9iJBXw2xl3hnlIs2CD7xFfwBfevT65kmUQ7oOMTqF
2GQUvYXgcD1VPP72/B9+MOxFxBihqXxrPzR2Hdt1r/CDVXT2KgfF8XaVxdKOOtdSjl9NN9jKgjvx
QPmOnSEs0ADWejgKvvmpGWGWtZKWlweoBAYVhnLbleLKpK6sKO2TE/g4laYLqn3BUkUL6nIiDIfZ
OJlR8YXQAzR/6Lx8TWa5T/JIsWl+9EI40wu2qW5u1Ny5SrWJq965nMaBFL8zGKIaSL+vkayksnuh
T8qDJJZzx+y3ajdFE54IMVZDcnRfbfUyKw9qeiXk+6j9dXmypv7+aLI6AIpWocblQSi2quPP/oe0
K9uRHEeSXyRAog5Kr7riyIhU3pWVL0Keuu9bX7/G6kV3hEIbRPdiBpiHGqQHKafT6W5uNoFk+rqF
JVL8z6E52aU//34StuOqVaY0xy6hDT4fUncutlXsgB3SHnYppiY6dI05KcG6C/z9YZaVEjQbKUat
4H9Gn1udzOqedwPtMGTEC9a8/WP/frI4QUwjkuUlDhhaiFXXWKNucDZwLTgb2EBZh2S0cTG8lOc1
5GMBZPHU6SZth+2cvMg1l++PZ2WRIhR+bWi+Ais1uCRQV8pdyfhtOC3GPQOrevQhjJ44GLLOOJ3L
1Q08Wd2iCtANkgxsXdJ6OfQXwBALAQyOMxD2EL4ICCcmFkUAYwwEqFXAhHJfvU/v3Wb8yGLbQNHd
rDDZ8tDYEoqRmHQC4bvAZJeg/MPl9Fs/Bie/YhEs1CSKp9LHr5j2xAohEGL6NgMxTnZ9H3m8Ljdn
W5dxo8nVEUq5ONea/CQXGLESeGn32tViQLcdDgm22As2OpXoReVrceuNhdFZ2ZjaVVa8TBVUNLRf
A1SndKX6VuSSc7esHG0MCaGqzGhVUaVc+ItmDHnRGG3tVTSziFH/FtTXgm5aX32+HrdkFvoWbnNm
aeE2Q2aQ1oj62lOGAPz4db2JssG3giauzZCkn+DCg2iaqop3Msl/EkJepuxXLkYFqhfKkeii4hCq
O3lUvkA4+6HLkQcMkwAVmTx5T6Hb5NfZuGHiU1r/OkftVpQyO8/U1IS6CwpVxFFBiFv6Iec8rL0z
wWmiEEIlWSaoz5/HLNEvkjQA/bZXw/Q+KoFTY3hazdRfpwjla+0Geo92wTnoa2YZygPjl3jhg+12
kTxh/hLiHxKSzPa1e4/e47tin7yVYIr/0QwT8mLI3CF0A131fx8/z+wuIlsp91DtoLBLirtR3Un9
c5/w1sa2bOErZzYWXmnUQyoYDWzEu/GQ2pC7CKGepN4z/gv9V8CdMFg5BRRzhyJFJwCTgEuaW82P
iIw6du2FnWT6YCNsgoe8+gGckrN5K3EEKDmQXFLkU9IF+qAlUpLOPham0Fcj22r0eP2UrXrFiYEl
6iBoaDiXHQwwSoVoq94UiR04+S8Ilm2AawXnYmIZ9rThmGWHd/nBTs0u8p4WnNaV3sJs40iuekic
6LuAIqCyBWG4geSEuKnjTwdMWua605kNpwG4ctuebisl50fQ78oykwWYj4Lj2GM8+CAPO84SV21g
lptA1lhHo2p53sRYGfTsryW+1rsEqtGBQ28VM8cMOo557NTPPHa/tbcrkuF/jC4OG1EqCHtMeIX1
brsTNSv2Mmu+ZYxf9T6xRcnh4fTXV4leHBhUgLBdSje3IBaRAxUGdf9OUx8NGVp+PPb8dSdlDb//
NbLI8nIf85uKgFc/9ZgMRHGMjjtyR74YOafkhPtCB5Xg9c+3evBOTC6+XieUjdCkWFfp3xvTVobM
1HUDS3IRlpfjU/2zqMWnSobBQFMMFlQz3QXbBhyBxu28Z4K4PLKytXBFJB3/wcwMaBkWpy2KSIKL
DcWhCl3oAgqUSXQwgtemzDm7dtmJYf29E0uLg1UEcZqrJb7UEEJ/GuzakGBD6wUz2SYEVU0A1CLI
NnJBhasecmp3cacWcRe3rQy7oP8d7WSLeboPeZtZ9c2MbKEBI2+8lweu7u+a95+aXThmgdRWVikr
R/n7Lrurxl+Qjeb4Cc/GwhPTec4aOsEGGzwocjCEQp7qe3ygG6BJ0H5G89Hyrfb3dbNr/s9yEw0T
KtDLWRb7/ChVgxQywl4FDRQSHXQeJwTPwMJT/FCtZ1+BAdE/yMJg+hqvH7yW8oM5/Z81LJxCU8ao
T/2SFfR7u7zrjkwLfbArqPpGLq8dyFvPwhWyqI/IrMHYWBWArhTmwMMtXaLc2OE6Wc/CE1rkqkow
4Rj3LnSSBDOClsMzI6hRwGMBLtEWGgafQIb+4r1mVl3wxPAiVMVqVItGg7WJ0KcrivdJkSwj536v
1TB1YmaRxSlZoeQpa4Yw8LVkJ84Y2iqkYcbGEu8GdyLI1M2xgLdziQ55K1w8NoRYAGN5C9PQkPWB
Ns+AFTzOYJovnQYSG1u8T+10w7tkeFYXb1KhrGshLXAGhqAyI+Gh7FtwiPPGwDhWliPv0APv1Fgo
Gi9BsjOCfbf4SXmzbJfwwXPf/POaOynEVFCIbQYdS4l+IM4rP6lmucsgf4ZXdgMKR7RgN9KPAskN
K+cqJnH8Rl6EkklroT0nwT3zAGRg06cQ/1IiiBLKNed64+3kIqDIgjjGfoedDKUXIz/2yivhJeRk
1QZwRkTHC5VelJsiLaVRGpDG04Z2MyTTM0lEEYLC+rEZMB9etg+KNlkGtO7aSN6HXWdRH6KEoQRR
ZTS75dRuEoSDqnBaff7o0+BQkvSBDpnnV75l+Ml3TLPRDLLZvn5jrH4FNI4hDYZEENTc5zl1Wvha
34t640lILtotfqHZaZ9axusCrG7QP3aWpRU1GNtWzWGnmglGj2VHTvey2HNeKDwri5RpDmnapjGs
jLkOlcFPNXiF2DcnB+QZWThuUit6noLp1MubADql0Mlufsv5w/Xvsp4bQa+IErxYGXPq+Yep5aRq
NN9AbgTQX7wDgvgrtKqNhu4JmvlmRuy0MfUbcatwBlzXl/eP4UVQnVpoM2kxDE8oOOh3cfXJPS48
Ewun8+euCo0aJnQQOyHxhJjFvjZ4JeB11/57IUuIrdQ0LUZZYSXBZOE4DVCTLhwV+pepPz79/77W
MlfHgMNYo0kI9wZNw3v9xXqrUECODvHL6KhW6AhQh8RANG/8YK1pBBKlfxa5cMZIaboW+CV0wavE
JE3laMm0KaH0EstgJBvVp0x4UrTiRtTK3fU1rxUDZDSrJMzho4W9JD2CPmZgVJlQe3pXHrIwPBZg
PMpwjWSQzUaH5IXWXB6Oleoi6Bj+trkk+huSLvC7KYRv5i9FXW3bfsTFqDuG1h6qIL2ZoRE71AU4
b+NtKYWcghU7csvyB9QfQI6PGV6C0ezzI+m3ShvOJMFtKYk7sX/XhBexUUFYH1lh8ev67q4576mt
5SlMSnQ6JcB60gb3Qhg6w3AjgsO45CVRq4uCuoSIniNa9Mtp82RsSF2npPakUj20wUExMFeeNpZu
NNAw5AEe1uBKVMZcO0PswNhyeI0CB6ApnQGveVYgpGrJpraBfkJu4VWEHPEr/JncoXXUb4J6Ki8j
XnVZcDOD1A5o4AuMbtNWYJWgcu1FCdmHtN5MEbx0cFOM0I3GazbxMDA8g4uvKAqNKqKoW3sNUoIA
uizDBF7kVLDCMXGEanay8l8PFiClQ5n47zUuYmsVxZ2WJFhj3Vc2hZ55I7dWiKHI6/65FsIhFoiU
B8Psl8C2dupkOvpS43Wpsqmqt36UXYycutetsB+7PHEoT4kYGEBygjLI+YmDaHulF3HN+havWpa+
U5K7aVi+CFq8VwtqxXSy/JZur1tdOxKnVtnZPMmKR0PQaqNGtyQU3iLo6pay4gQQsgfR4L7o/8sH
O7W2iCpNAPn4vkLHJNLjvVRTTNmPaBtyChJr3wtz9oqhS7IGkMUyM0KFMY3DufaEedx3BqqKemsN
/ff1neNZWdxGORgckkIbay+JfSecD+jBgwSP9wBbzY0wFopuGejmUahdbFk86VNbZtgyGrTQJdwV
wIKQog+h+TWosxMwbV0nRL+mf2yNIAUjeVS7AubmwFGMg5GME/5PEO+enSpTQYMSgn/w324E+Luw
zXBaaBOBhP/chYJw1o2hNuK7WfrpqkOtQ1wq5iWil356bmRRvNDEearJHCd3glhZY/I77iBEEihm
n35qY+9cXxH7Y+dH8dwY+/Qnh0ISGIqngDEVRJdR/JYFHHqBlVTm3MLi2KWDIYW9GCR3iho9SnH4
qA2dY/gqxKwLHIp246OyIPvGsawjnu1Lxz23vfAoKVLbIdeiBNqTFuhm5UNx31Vmv61syIArXnrb
WiN4xUEuen1XVz8hjiVwpJTK0JI731UF9WqhzeQY0qHgl4NqVyYklqbGNigxtyKPwWFtlajGoyEl
sVawvFil2NRNH+N2uOsjiIsEhRlEKWabhv/gKoy9TkTX0kBqsXCVUtbjsh+z5C5pDEuB5MGoF//6
YgBIiaWdIlNFukA910PUTUKHldTGBAQJRs6wZ0VT7PxCtvCvdh5p1sSdD1zzUdAaAO+HGwn50p86
wMkpiOdunJVciO4kVhMpaW4B4Z2Y6ZRvW1AA+0O38SPFRQ/pp/Xl1+vOchn3VEj06hBHRRcCG7uc
aq4h+jEMlRrdhQcRqlON1Y1WZsmdy9S8jZ8aPIhTtaFf181eJDGwCoQ1ihsGuESlZQs6Hwwx0gw/
vOuy9i4pSjuGJo/Wpc6givuBQJ4m/rhu8XKhgCiggk2QjGFQzFjWsXuSUFmgyH6DRjbVfjALGcDu
JHfG9jvVArsVMWPVytsBD6qmJFAlwsn0BcwojSEe477BcbeLg/Pn9zC+BcysgPVxcUxbP0yGQEWd
zJ8EU0xfwmwyFY17r11Eg3Mzl3BPtYubCJWqacBKMhQ0e+lO98UtCX1b17tjQPWjnpVWjUurSYAK
kxu7mOiukpVNVipOoZVo1Txf/xqriwdtP3CJIJ0AI8N5jJo1wdAhbYJ2SVqYyXik7bvBJf+7eNlh
6SB8BqG6qCA/WXYkwdOkVj0G6Lw0VvARU7Od0SNJ9PmuGWW7Fr1al6BkLDzMAtmRgiu7dGmfyOiF
4gEEDdzLdwnEWybBb/zOKwZjB6yyrU+JowbQcU8Le/JHW6sEr6yHQx0JG31KOSnnZZdAQ4+AMVFg
nkBE/r4IzVOmZH5NaeeV4XNNQ1OKKqcbpptRx7Ra85zn2jFNBVdPKgfkTOCnfZIpBEABmZiONOR2
+i9ue/ZzAF3AyUdfGhHv/JsDYKCRMdQ7tK9wHZazG1ptaAZ7jVjKBBBi8ArmATChcmpPKwcfdnHg
ZVEFzMdYVr3UJi6aMe17b4yE2MIjww0o+uAddNkC8S1XInuOyV7s+4dSuAMhvIkTYub4iaTprbl4
v+75l+GebcPJz2Gh8STcR2UyCk0y9B5VQPw5pFZVGJaODk7X/1IzzQwjDMdJmRUk3MLOmkOqFFAx
DcQmACMvvsDQiEkqaV3vtWCbrTBzBV1kjPPUdtNNpiom9pC+yzT15ErcDd03Z+EsUT/L9rBwDaht
xF8kC+C2Pl94OmtyK4Bh3Qve9Y1BTDQwXSbaEYD0NEAfjvcyv+z6QW4Q+GesE+CqS/BzWUi9HGZJ
73W1tslVyZom5nDZNFqDMgECFjqjUtpyrLYm5m/ukynccAWsWFZ+vmoZsGasGqs3LqVMVSkWB1/V
agCSyqf8d2oXR/U2T01Mh5nlaKbPPKWXy8473mSoJeG1jnxCxFPmfJ8jqs4QDUFBi2nsvTDCPX3X
l1b4MsEktv2YWsEvzre9QHbCJkUWqDI4m3SRRcgj+NCBx4eEO2ncHPKYYpVuSIH+T5G6SYM2Hqpq
Rf8TEF7J8OI5D8UMsHcirGAQG4w7zOdPjpNWCE3UlShWzkm+McZs20uVbbSQ9gang1Y9BdC0D/V2
c33Bl7EMVsFFBdyGyhodC6tBIGRDONDaK6vfWv02IahfN7DivIqI3gnSFYzxsHGe83WJEalpocvo
tNIiNI1OTe22NG6TaLa6YXACUc3NvqjfZkneARBzlMNyJ0ccdNRFmobN/YNO/HNJX6RpsxxPIN8c
G0+Ie1M1tBtSoQos3KRDvG8F6hTpE2fZzDnPjwssIkFTIBwiUbIMEomopPjSwDj04mh29HYsQ5cq
aWGpvY5pR1K7A70jKXhcYvAIkhQMRJliRWljB6Td0fzfZ434PQo0oTBbYMjgWDz/DIUS9nOepUif
wuE2CXEjZCpewwSvRjVwuhBVccUfwPQkPhhp/ySReZ+R6lalwrYD76UpljwJz9UdQqkYB1xi/13c
6tIo9V3WNQBRZ5CkSO8kH5CJhjcIzP7KxXdAao7pER2PouV7S8yHzigUgIoDcInQ+UetMFhhJLsk
fSgBhr3+1ddOEzkxtnil100xpWoVYUpA0UzItmxHWecc2EuQFXNlzIxiLRpENpbJYNIBnNkbgNXr
JUSC59FtdQJ6SMkuSGNqhW+llcQqcgeICaYiV1V67SQhGTRQlSPQrFrmYlGXzH5Vqa0nMnjlbJcu
1KMSG8UVK51MH0Io9oymDpRrWlOWzfy/bPGp/UXWUY9yRgdZwRZXgTVIX5r4ef0brrnlqYFFvJqT
qFXBGNl6feqmZWXl7UsXc6LDmlOCsAXHEKwi6sWrQdPTVA8nbGIZIPixs4hBmTH/hsgCuIgDXghe
XRJexhSUAqCzXg6ZRRl4NmmhYUlu/hSITmMBxdBve0v51E3pPcAMhhu4Cpcwd+1KkyGUzGjqCNqV
i5jTxV0uBqjze5XTOGUP5S1QE3lFZQqWfoh/WpY8gDbeVLaRbdgRD8i5evUwfVwEYhAGX+jgDUqi
dZiAblEKZZk6daPR8qHgHTrlA7hiHGC0Cq7RtRjABp8VFOVRhlgG/rbr50rvcd8hAc93c4aqgxm7
U4lKjIVLB4MhdvEIKipeDZLFlmWgQ/UKylgoDyBNXGw2MPiikTUB4kIBwScwLxezZCXGPvv38HdE
IGDEIZCHixTZ0qJ+i46qH0HfCFebBP5sxmJtgJAn4UFTLgE4zA64Af7Sd76Yzm30phxTvDFAikNq
E2M2t0g6LeNBfqDHzk7uxlvRxLiXYQucisb/YRkVavTBIFi6LGmEiV6Lgtq2XrcHNW36pO+7xjRu
8sf6A9Wk1+yp683uqX0rv3nTeas+i6lKAvWJP6tffMYGd3SnUox/GY8zpL2O4SMCa2r6n8RMbDXm
spKvug0ALjLLPskFa7woRqUegarTU/CenOLQVKFcE0GLZ/hPKRHD/6Ajj6rZBbC6HECdHGYDJgO3
+r1UAwgn29V3faOY7U/7MhzCm/yNJwC48mjGNlIwZkL+FiQTy/QTzE2gHiqwvmHvf4e7fMdYV7Xd
eK8/Kaboigdxy/uGa+EWdRLUBP9QOS1HKZLRlys2guBFym9FSB1pBNF1onFyjRUrmFkXWcWa1YaW
cUZrlH6S07HzxhHMtVCmFr9r/1/DRBjNqEZEwKzR2L94DoEXtFTVRMfuga1p6Aszyr2SvIlcHNol
zJ9ZAhYUs8Wo91/UuDRV0+VY9GHJmqzphd4E+wTsI8EdZDzs8J6HH1/dPZ1gagmQBQCIFslnV2dp
CWhX65EyMltcDknyXCk8nOJKsiRBpQ37BgQB5ocXkbLuxk4NC7Hz/JCYtdpaanCXAWjTEcWNehRl
ag6h18rlg/Nl4JHOFK5RNjzP8iU5x7J8Ca4XjOZgVJYU8oivVp7l+FInNhYZGBBkQh7NsKHcJ7dg
SrBnEyDP4pPhdel7udGAkeBkMCtB6szkIidDHYYO2qB0XohydiVHW5RL96NWbLp84OBY1hyD6ZSB
uQRdp4viXlelcqQJYQdGnw9FwASb8tUoPB2NtaiEhz7qKBADxp29BJZI09SDRS5jJUT1c7QVK9nj
g2k2PQ42JHS8etN98DKTNd+AD4oqa3ODpHyxiVoj+fpEULaU+slK8eZqMk6ncCWtRVEUPXS069Bu
Wbr72CU9GWSh84BN2I2VAWoWzenayo2m0MKk3uZ6pr5qDhQ6oFzHLl7kB/nQzHkcoQ4XodKo0m+t
Hxyj0swWGuNBx4OxrjkGRG+IITEOO7Ks+rZtKncDKN68ZAbI0HBFyJsqAsf7Vh0D8haA/6D8JF2M
4TXVXLfiCCu9W70TqzFRb7P9L4RC2ze7O601+RThl2k6c3U8JyHkpGN9iyhV0aqMgLCVvTxvNv5U
bFCfcuMp3CfyQ1Ckj4o8us1IOGf6MjaeW2XuelrvqklUBqAt9eL6t6jEe1KhmpmBDsw/Kkrldknq
XHeXlcAFpxcJJpR0/A8aNucWi0zNsjn3ZS/dsXnp5N5X7fFGAxkSKGAn9AcFweTNUFxiunBHMuIK
aJSCE4ks316jMLZjYsCosgm2iRM/CplpWNK2LveG1TqKW2+qcq/a4naQuDDylc7JuXUWWE82WW6h
zO1TWB+swfEqRvxS7nFi2u0MRWvj2+9dUT0aO17Jes2lTle9uIcKdEVVX//fVUvbZMNWSrZcOevL
iwHrQ24iovcKao4lC2M2UznXQ0H+Mw8DdV5LBZm27mRWk1uKicetI27rYN/91609Mb3wX9VX1Hli
WwsJAYx2RGi/ms24yeuNL9701mBrbnvEiEUuoILLOTsrYeJ83SxYnXzXUAD3pD/BOBN1luzUbdWj
73829ugULiih/W3eHYvC5qbTBH/4/JUJwzJK8kC2KiiDLOrFGNryS0DAZC/7maxgm7vZhjZ39Ci6
uTNsMbDAObOrjnRij/2ek4Wq4LUlegl7k7iPVafvTaV5QIEYcg2GFZW4Lv1XBZV5uhut2dG35YZH
5LwWNhjdDQqnCMeivizMszMtpdJMPF2t3vxMvemC1MIPOyjlvJuFeJO1YMLxw3uf3BTBje4PlgYK
8rrlj39dXuE6KulAj2DMngl9LT77HGu9b7SN5OlHySXOvG3iDVHuqMXkI2ZMFm8ieSfy5GBW3qTn
ZhdRpBG6Pu9oLSGKSK5ipShVm+UNG8HNXI3+hycpM2cwbjwRg+LLQz1PCvWzkEheTFS7yT4UCUmf
8JGUvCfUSi0Vlv7A/iQVz45Lbw5Ipmgj+RMeWfjIjpBtdgtUw7hN9JWTQ0DzxwASKMFf1IU6qHQP
rdYSr24c1ssqLIhzS6ZcWnSTO/kGHJWcs7NmESkEAXprrW0oVtM8TIlCvPmz3jX37a/Oje58M3eS
/zL4paHCdmJsEQ7LFExtNNWJZ7TRpiuoKaAX3vQ8yra1E4DsFRUuBSqgF1DNQNDmPKh84jWzYJJY
2DfjfH993y7TSraSf0wsQg5oaksk/gESE/I10ZtKju2eDjZRnidUSq/bWgvkhNVd0N8FLhmjCufx
TQhKUfCHSvbkxJ00uz30OwqWxl6BP9hCaBn3sxM7kcdr5/5BCS0COQxDPJiV8uD7i1BCoIUsx30i
oxiT1nZt7NoJ8/X1I5g7nNpJ7rTG6TKrOOif5YSLlImcxff/5f4++xWLyEKVMdClIGX5SYiSWmXF
2SGHfGfpBPgFdt6YkAUImIQtd9B51ZNONmCx8wChan4ww7QGkk/MmYkk4X1cljhf2+PFS1lIaJEH
Ova4tZXJwUD8hrGiJIf+p3gKrHrDTTZX0iFczEDqsFk7vPEWHzWPA7VIxIR4cuAYYKQNN6EVObqt
HxgjURTZjX9k9ZTM45peCzaYqUaRSNRBXbx8RMjI5olW4I5gbaFkG7vtR0Sd3pIsTMfvsoLT0F1B
n0ACELMSMiBJbF5i8WiZAmHyBXC2guFStyM/3iRz5pZSsyNdifke1PZIZfV1twv10L1+aNkuLj+r
DOAPSkfA4YAc4PzMRtBobHsfpiXR34nVW1DXjgxO5utW1sLQqZVFGAr0pq70oZQ8+JAbBqEz9b9i
TEY02X2EOa3rxlZvQkVDhQ/VATw+l+jJCHSDWVkBStaNI0rddW+1uNkHLdoUAeb058buNMFRYtWi
SunNU8/Z09XvefIDlqwt80D6CXyHojfrUJMVDeEJFwh0XIAhymsrqeK7No4PY0B3pcGb17hIMkG+
qICFGM6r6Dg5iw+qdCQMug6TKKU2mSmd7notv4mSeNODHFiqjA3gcW4PARvOpl/EB2YXWZwOsD5a
qRfgC1KW+MBAcqoey6vE7/lDsAi4YXaM2kSwIx6L3epCTwwufCrUKxWKSgASBrQ0lTgwtVLb6oqw
hcKG5cuFPUwYbNKbp+sLJRfBAQvFArG/yJaBsF7EWpWIQ1wlGuY1k/wYg8tIqz5V9FA0oTKNoK3M
2hjfY2m6z4gOJKU0AMSlP1VtdMjUcotpaGugdFsLdC8G1aYVuy9VBtRKER9oX6Scg3dxMSx+7DJq
9yHkHSW0t6j6EASBOYhf17fj8lW+sMA+08mjJhqyuJR8pfFkrz+ga5+6ghNsgOv0zfm92aVO4MZW
a8+/OXaZH58FLmYXhxu4JvQMLpKNWa5nPJgHYEBAklV2xAHR9QZDoB/xrLcm1NvNLg+3Yug/xrL0
4HcdJ7O6POT4AeDahT4ry3XQkT1feCdVlTD34JArRe1R8Y3tTAs7aw9iL7od5mMguzvYhj5viqp1
ri8e1bOV1WNgWGIIUiTEy7A9K73UFaBE8Jqwc8FQafpTboLwPkarS9r05CtOvoZsVwjWLNZmo7Ru
kH1mYbsNDMWc/Ju+3mU9EhI8RownqboXknJT5sdZvOvCrcFgqfJk9uMvcKKKujXVltrCXT2Dbn2h
s4T4JqNmLt5NH3V4Xw7bNHCluDBLtN672zbbG1+S+pWBxi+5A6+kGqfmbHyQ2QaTlVnVTiyYUukG
w0dcvyb5bgzea8kdu8EEn6dFSLFpJGBPh49Uj+xuzKwUDwuS31SipUB1TNHNHgDZj7T+EOoboj0I
8Lrw0OP8Se9itWnIS0HcEWiHymzLWzExp3Ef55uysIl/JOkNyPjEaW+UGNN/S4Ynf3TncltQJ2XC
pOU2S1wyHBsQ1yX3A6oRoZvWlp7bWWTNiQ0AKC1v5xLipduA/FAUSoRNSfe1WIMGzx7avZY8KI9V
+KRnP1L2exDxpzDmdRu3le2TnVQ+NcU2FzZamWDQ7B1acXr7XGg3DQ5Ku5fK2C57TPlgFKZpdVeG
ls+gvwok3NCOHkIfkJRZsWuQX8hQ+K5TpwZ3bZoAkYZ1IssN09JE2d9S6K3evEXCMdIFe9ISoOvB
Af8hG44BXTol/8n1e0gkmJ3gdcYhEz7V+Uj6vRKAd1HIXDXHxHZMAekqHpNSxu/5hQpNK+79/j4n
v2VZdhNMZIz9WznoJqVftZFv5k42BbE0xWne1Sqe8MFggVzOEZUvwC3Nxicm1Scr0x+un4fLRz3O
ImRLNAkzExjXXVZDKVi1c8kXQQclJ4exjFFyVcmvrhZ/Mj10smonDcDVy9IBENiXvkVvrIx+rv+G
i3SV/QRUM/AqBnYesObzcNBjBqVDCxNQiTaytCBw1cQ3pQnwfgw3XTelrp3+P9MhINtH5rZ86huD
PhmYUcZycy9v1ZdyBoGH/yVWt71UA51H3Cn67huwk0poJkA5vQ9HS4HST03EQ1h/1ONz3/dHI6y3
1XQcpdZU5thSgtAwgaGcQc1BrAlwq75/LuZ6TzL5tZw1MFgqR1kH9MWorVmSthQyt2OWP84kNwNC
t5GWY6xJk009674H6bloK0vMQDGbCMc4TlCG/xUp7Z0x6hs0Ta1O+ri+L3/y8uWdcLovi5SA1mFf
zTO+QaoJLq13WjQ6sZxt/WQAFcXbQHVLkHQzKAoXCMqtWhUvmfrO+REXuS67F05C8+JHTCINEj3G
vaCayXuJ6nzmxDYIZBi3UWD1G92ULRGAHV4XGEpHa5cCPA+TkijuAdB/7oIC1bNBCnEVjwgaRSW+
ykP2nRsZzuVTw74RBbGI/CrG1GzBz27QzmyVB5rcB9qNoB5rGh+rcbLloNn27fwQ+Y9qp1lzFRyJ
0nxBxWwjVdTNRohcZJkrBrKrFaKdE5ScKkDjfWoXyicUim2MpGGk4hjMew1FE0V8leTDrD8WCAmF
jL4BUFNRVR+F8S0VfktkF4kuKgpg/qz2eR7/jrLGokPhREJkVUOEqc2HrC0dvxq+QdL9Vui33QTd
oN/JjKRPSO8T+jufUxudCVtKRKgvJ5aa3soTdcvyRmoHexAVIPf1N7FuLDkD2lyOHX16gMC7meXh
jyBMdjGAM9+QTHUKnEhssTGvXX4/A+XrK7Op1h+94cTj06g8KMMtGZ4H/TNWuA+Hi9cY8x1ZBu0c
w0Wiu3n+Bat4HslsIF1jLY7GmRwBXY7xxrDkzfjSonQQ2LxOKvuTyzNzYlJjTnWSv/k+YH1DiHRW
3Ed41CebwUXKvvn3xXa2NJDbgatZo4q8fJQJ/aQ2pAPkvnHaYJM/QaQYvKraQUWTGJ3BDbccs/Yg
OTG4fISVg6ZXfafW2EtgPWabujLwTrFJXvMHML0fA1vl5MKrX++fJVIWtk+2sun8TKsDHwPe6WPp
P1H9Nqx40WUt9KOTLzJpNWDQl41vtU2pjsflXyRcf1TUgXJyWNW1/OZt4drjAW0+DCKyccCL2ea0
kKrJ7zA/MLavVJDMFmLZnGC5thxW+2BwGcIw9edbpvb9nKIE0XhtpW9nbd4WYXmfCJ1N+mir99KN
0lC7zdMfyU/QqAAZzvUfsLJECSgCoI+BmwFKYvHJ+rajmRrCK0Wo1Mbjm1RzxvFXjhebgsBFrUBh
4KLGS0JV6xFymAH9TmYTfZH2XnWlM8r3k1ZYilJbWp5xlrXiiWdWF3cQVM11iIfFtUeS0CxjUJoK
UM1Rt9c3788TZxE70KnEGwRpiCgBin/+9XoC1jm8TWovPUDcXHONV3SinWyjZmaIEPrTv0SQBO9M
8QM9CB66YOWeBT6UJUAIl8DgLVxnmskYxDFOG34CEMCB9NljhUb0JCnPTfjpS0d/eNU0YdvqYFKK
42Kj9tVjTHUvj4ldGRHmsHWRgxr5C+m/3BMM70pgpMdM1UUqOpXpkFRph62fVKeKpHuipG/RrOHZ
0FOv97+yFDKTDdlEMz30EMFIC0wE9UWOV1r8k6aj28eiWwTUTFTMhSYZMvdaczG2gKFP4sZqDFkn
/UMzqm1vTJZK00e1Fcwmyh04MhpYdeYq5RekNawanCNVHZpd+S7HICcGuN3Hs1hOjqT9bqt9YKiW
hi8kCd9CeS9Pid0JyE6aytSMDBqfPhq+yadcQBpT2ccjtByVfjdFh9rvTN1IrL7UHCpE2zk2btA9
xiTnb6V6luZy3wFOWqIOgJG1/yHtTJYbR5Y1/UQwwzxsARAkJZEaM5WqDaxywjzPePr+kNf6lgSy
hVOnF2m1KMt0RiDCI8L9HxAaOwZ97Ij9UzP1ttF+7RvlocYtPRYiz0wRT8tziH/lTSh3T1SY74Kq
CmCGhhRvQjfwZ1uxsLXyJ6exBk/SAtfwm72cV7c5R3sx6EdR/ZIrLwYcOYNmXqSAtlMsxw/+1rBb
pZ8pWMpPgflQS+GQj6pbiRw4xW07/CiQ9xbl/EmvFudX9W5KytsCC3LDPJjVz6o9DzCgDQG3dyN3
y1o8pnWya63UHXs42JZfs7oRJsEFu1dFV+Pd1CjfkxROTNg7pYa8x+CfrYzK2+c7708r5WKVAcL4
07xeODAfd54yV43VK1V9X6BqI0c3lS5/GZqHOQEBmMTGIct/1EXvdOqNDMsMr5Yj6uxOIkw73IoP
maK7ockI4tJpkSQYkt2kS3/lJga1gz2jX+Vr52i8TVGVESpKOdrXqOaO1I1eas52pOHgF0xOSGws
wL04QMg7Qvt9PPN8sNP+LjPkHfwctx+CnZCVXp+e2ni08ZdDIqC054FFB8F6EBNUbvuApR66pWCd
ckF2m948GJn4zYxPaHV6kyLslRnOmj58kZtxJxYPRhLx3asbf5qdWW1sMdBsvSy8KLY8I9TuRil/
sUJlr8f50Ucg5/O5/8MKuZh7KHWL5jcNnz+FoXfHfC2Eedkj+nGf1bXTzIUDVeZeZ6HUWupFZX+E
YtHR7VFCzNEzKjLWqzpD428YY/l3K4eOUGnOaBzk6GelPqJSAuNdvOmjbh9EdKe0r1PB5QQj3yx7
skqurOJTHB1FhGk6zbcjnk9aaH6Zx+hsmb7TFVARqCrWXffql8KjNqenigfAPGq80n6r820KEqmo
BZQGdRAHMXp5vRuTMwwREE2zNzThtpWNG8369flMXXuWQ3YEeagsdLyLPgpYYWmq0RHnCqaDGDK+
B7veTo5oIT4LmxfZS/shCMyK9AcjxAPjAi8Kf7uUpwZIdu8J90Ntm1/4JuqNAqIkBHbm301v1KO1
HY1qDe4jj7HamQ7pSZw2Tl/p2qHPncYE1wCaB9Dsx93p61JeILxNdQ5N4Pit2aP02D1YDo2H7mYR
ievQgNXseAGA2P8JnufK3RdUxf/+gLW+QD4Vk58vP6D3xmAfHap95iwIXU9yRJdqfLxt4PGnSbXe
FjSx0HCCzAwNc1UPnbO8ixIJLx7ItY4h3YnafSME3NlQ4sy0l1BSXIq5XqRXu9Fv7Tp40QWOvkKJ
b7L4VI66Z1LIy1nJfWi4VdQco+r7UDzJ1c9ICxydcsqAW/xo+jZipnvN7O+h+OnRbcj2mIpv8eBV
4P2QWPTEUj3q+vxsWuNj4T+UWv4bFIYdW18U602eituEboQZP2Ts0BH2cU3NNGtgt2gQKTP9KSjv
LStypb559suXkjpiIMQvTVjt8iR1zX62a/FrrWNtjECjUJnsrp8VXpaVXznymNyH7mTJFFTGU1ff
NuXtHL75pW+H4VvXxa6mvyVxZgf6DR35qT0OwY9cwKgj+Kojn1Ird6V6P5TQOWcG3bv1+JQipSkb
d2n9NlAW7APTaftiHzYUWKPHRPIi6VQkqG0qw93YZ3ZrTSh6R1+bebTz+q7QOT9HFQ84NbuZ8AyY
5XMbF7tZSR6a5KWV+Bvi32Plme2vroydKnsK4puw/97nTAc3hjIRdjnnsdnMUA1fTCq9VVYe9Lzc
0ZK/DeXeMetTo6Ch9TIP1Dbqn32uu0v9O6QYXPsi6pn9sVXmbyVCJkuV0ERgJNjAi1+pwMl/Wl46
hTiEW1a7Lo6aGMRphPIVF16JKoFW6LaIZ3gP9uDzzHZlgy8NIMr/FpV/avAfN7g0VkYXm9J0X8t4
4ajxIQ/YV531lIc0v/BsqtJyN8z1/r8IyyMJ+SCQwhAZPoZVwrFMW3+e7jOE4jUh95JYs2X/ue5g
L4J8aKDnWs2Xz4Nea3QAg0aTbXFYgsiziioN+hzlDWwGpY1fZr24UXMdsa/x3Fjqbqoq7mj6Tst8
dw7VrUx6paSF/A79Feo/3FLWz12lGJLMCrMO1MGw82+KG/M43kx3+eNmfeJqysQ8kaSpwR9az63Z
BaXSlhJc0BvD65Byn/b9a7Kvd4vXRaMeQvDYPzdmVuV7rVMmvDP4UUu/9kL9JudpaJqR1d6jnDan
Tv4HCmg+RIVnVq5O61S+lYZtIO2yOi/CAnxE3RI2zAW7ThN8yW9rLOC4Sw872RnO3Sl28+/5AYt2
9QeJVj3ke03Z+pjXphiOHW275XimWP5x+XJ8W/mgQF9eqlslZIvwOX9tXK48d/or/OKNp/e1ByJ3
Dv5ZpDUAAiw/5909bQGkzzIyzfettsvF1s1Dwe3D+WmYflfyppHbtUlFygTYOXqXsIlXKaFOMBH1
jRZdF8wVy9yyhzhzpGhjyVyNAvYaUxsQ5xeGMymIhtRPGiD1JByEZOxEIpLabnyqawsT+LzOhlOp
Qq4BKa1ZxaqVgtz3eT7SQh3GX//F0sd7EREQZDgW8ZmPH6cpyrJvRmRwqHImB9mxPOnQ2wCKUo/2
3t+FG3n/WmmVlfAu5PpS1EZmIo0qnJFattzQ4KUY3YXcRjJz2ACAXDmJPkRaZUx9kBILE7ruXoSZ
UhmBo4Rvul7uszrdiHRtPbCJVZrg4C7EdW6uO7mBZgGZSPFnxxiHQ1D09txnG+fd1TCWDsCD2zxF
x9XOrbs0KlRpZur62lbyr+H8KMEC3lgTS1VqnZfgev1vlBVYYVRlw2o0GGbiDUqxTqM7iwec/4w7
zr7D8vr183hXDnFahWR7DjbKqesuWm1Uit/I7KUB6U9NzL4oMXCVRHalAeCxnv+uOljPubjxya51
qYjLzYHq1cIPXC39sBoUDSXAhRaTv9SSLR20J5pDhd2e6xuE3W6HTdL8tf38LuT6yYr6fwUlhZDD
DSo/MApwswl+QVn/ITnUlg6ZaW+2o65le55+PJLRsINstBqmUucyD3A8G9AlOcH8dDKLFk+PgVtc
oPiraTdJJnt9aH7tzcnGA/OuTupbLlMbueza2uVnLLcIoGDsk4+ZRp6VjuYjWmsyxgqAAfr6Vxxs
IPiuzu+7GEtCeHfU1FIkmjQa6duAK8ceMYUq//livTYK8EaLIiEqI5c89dSs0ixDhjcrfmXiTRLl
dj09fh7jkh2wHMGYMIIHpIF5gaNtlLy3QpmLQfR12OEQ9DybdujJR9xMHsND1jrC2xa55hp+CIA8
CgPgqaglry8FTeuj2ZpFbPr97LXWcYJtUNrF3joDbOn28874OlBqDBzB3WRDXMnTH2KvEk7ht63p
m/AjW1d0qnNF496xXpe+VE9N5QW5eieLPYjqW5GvrBcCcwXjQ8IgX19NZERP1RAO7X2aiE7MM2vc
FH+6cvv5EGL5Ce+WpJWhSpuisfSn9uLvK8NJH6A7eMm+ckXjYGVuurPc8UG6V7YYPcu0rfI4axS1
IHBZIiIOq4tXqKTYcyladV9h34wptK20upskd6B4lH7XJ18/X7ZXtoaMFpBCd4XOmLkmjxtKODVw
viusNt+q4a1VXuZxa2dcm81FBMNAd0heWK4fZ5M+omQVjVHR1AevRALVbcWdD7rrBwDqwSPLXFh8
R6NYbCvHz8d3Sbujn/8++Kqb0w+AL6SA4MVkz56i7ZS7/o7+qae7sn7ofzd3+GftmttGcILnrf7w
lQ2KY8ji6Y0cPuyL9VtXSa3QEpJBP9elvJO0+ICrw8soR4nXBPFtQ7YocCIo5uxtlIMbpu858gfZ
rkw4PGGXHpIeqVRT3siHfzqDHxcZPFl+kAHaFC+W9c2nrJsQrT7VOpc8enOpOuFAd8wNGlDV4IlR
i3hdgflKSgU76u6KlPp9KuPoacZ3E06akhAeEtpxxkRZLvCdMgQ2BWa/Kd/Sqo5sQc9dffzaNM3G
LedyJfG7F9QeO4MFqyz//92+zGQ9l2aehOel79PWz/kETDbCyxHrnzTaapJdbsWP0VYZrguomALb
IZpa/DXjTZGnmqdGp4aaTa+idzSOuznTb9sCaYca7SOznnazmB8SGJxFEj12Oo0dpTe/R0F9+Hxd
X+7b5bdRLASnLdIBXh3MfiakYpnr1llUkx01hqNfZk6uGBtzcH3C/wmzOptbUYuKoCOM3hmOOSl2
gz63JEI2Cwt0HbeELa+FW0gLvNCWDv36dueHYz8LbRrcS7mCjztKPYbhqIL2GplL94QKdBGP9xFy
XX3cHiZN31Xz12TKvboY96pf32pd91vrt5zML486CI4mrxLAJQoqNKvJLqekFkrQk/dVrHt6+DMx
OQDAjUbFltHQlXrREspkiVPRuKQ1pWFszn0nB/eTCvqnDXsKi+mhMaNj0aunupsCO07iYyq/qEK2
lSsv3xCLEAbPbwnVImoNq3Eieo0QnyrO97TlpJuFm+a7iTNnOEDYmiMfqo3VdXmS/xHeWEhpy41p
/Ygw6kBV07qb75OssdUSXy3h6d9uk48RVtk/1sWyVutmvve16UZPlX1bPLS0Fj+PckneogjFgb3U
+dBhuaiW5Kaey52WiRhwn0SnP9LHV0HKORZioMlD+VhEHpJ2W1Evl+USle+FghhPhPW5mkjtNEoD
UXuvd1WHkpBrPRU3wQ1XMGjHstvl9vQqb23SrbCrObVmpUfTmrDSvb7vzkAZ84Mc76e35Ci6MY4C
tonMza1a7qSfG/O8XH4+nluMGA1UcF4GN5Y1IXSITWE0lGKm8CF1jkwb6g/qStq38o3stc625Oq1
JbroVRILTesLjEsxtChliP50P1MXTydaYP1GJr/S6FsG9U+I1XyOypS2s2hNCD3lR8Or9vUh/HvG
3TnGTVRzP5/Cywz7Mdgyw+9OUDGjAjbV4Xxf68VB9IE7CN1xLFTP6JMvvaR9+zycfFmDJp5JYY+i
OwXwdUbXmnku1UafUH6bv0Wvxj2wjB2C9wtv23QbNz7nkVOnNhlm4aP9B53Na79gYbosf5bG82rE
QRgKqg+o+n627CbfS/qPRfMBOfoMCp74AxTEAybh1l9teFIVR9qpt5a7pXB55R7I5frdj1iW2btp
l4SGRVRK8z3H5pTakiv/UtDx2oVufWi+0a2uTSelgpF4oJs+/wSbsVdZXReblirDON8X9L1a0BYu
sNqMV6Lq9rvIOBSl6YS4RDsYQXpbjKoryUKBUg1CbXkXg3P6OHCtCmU/HoP5Pq01O6KKFyMS1N0Z
2ka9+gqcCgj6u0Cry1rZw55FZn9ClTj+ycXTWNCq1ET738nDdCz34Zf0afFGRV7w9fMJXuZvlZSI
jPQW1wOuLWuuZaQGQqIX0Xyv0j5MtJduktww21KQupYmCGNYSLeykC6KGL6EC6RucJTRlo7sYR+T
7sGJ7bC3j1GE2yxBXdk3qoWQ/fJHvsy1TYDIhqz5w/0YZrYpCLskNUE+nFsRPwlaaIkJusf8JrXW
1oK9MqEfIq82i56InZm3wnAfHo0fBqpcz8VjxKE23Qsn4yb4NoLEft48TZdX6Oozfoi62iahYBit
hFvvvSxqO7Evz40gHgxB8cowcxV92vkScuIypdTJgl+T7D9fRUtF7314LK6QlEDumTVESX/dQoti
XeMZCOJWkxE+68D6+LqdpprbRXxhPTJPujT+1Sr62+dxL/jfS2CLEi7PVCpJlBs/7tCsUIQR85AF
Wyx51U350Pe25eGi8JjsrZ2PPoxyY93Et/JBe6OYJBy3Zn59xK5+wNqubinbSePAD2jNzJ6no4An
7udjvKga/wmBuDXlcRSb0MX8OEZ1ysewtgDjgmxZ9DKymwAydGuDVxc92S337ZY67ZJuVp9zQa6i
MMQlnm7dKmKvCmKv+6g+T7gkBFLy4Mdo8IvRbFtD5nHdAAWonDaGuU62DJOg8HZ5HsuoTa+OOrxm
kMpMoLaA2naj2xI7CDt+TgoH5LayF/YLUthOfw2zq/z8PPR6y64jr7ZsFTccAH6zGCym9jA8zumr
L81bn3G5CV1O6j/jW21RmDGiXxeMz0Ll8Kb0Mt3BCaze4TVxWOD94lb95uqEkuaWo3sRzF1Vrizw
WXUuMaxi3iWZ5oXzqVBauIJbdfYrewAVuH8Cre6Agy/IVbvMX5EYTpg9pP7vzz/QlfQCEZKUDcuL
MtK6Uqw1hWVOy3rM0gjv2uxmQESnQBdQmYvHEKBzBl0wFoONx8KyzFdfTNGQboXVBbXrwqlCnOoe
mh1GhlAtv8/gOlMFAYloeu6M33Mq2J8P8uL1zDLkcERrFwMeijNrZmdf9FUatSDi02w+FlJwU88h
rWvR7uf2EcLzbdJXsK5mxK/aX5/Hlq8szsXamFQJWh0i1Wqt+GXatG0wQSoLzZMYDQe8WEDuRsoZ
yaBdVOTaXtEA/cyiG8Dzc3gS48oJQnh2sLd4HrXB2JudiBbM3J2hMDh6iBqGoXxTi+x1/Pen7HJf
WeT5eHksbeR1W9IftKazAnE854qJn7IY2VXRvbSh/lqZHSizY2IaDzDWfhmq78i+Cn20fojqFnhQ
mHpytmV6eblCTUBB6HctL+jF2J6l9O6KjPtAMQRBoZ1NLXPKIHDMsUBD6VDgvTD7PXd3XgzNlvjc
laMBnTuF2jSJGh+R9TTEWaUMYdV15zjNT9Mc39V190CG3UU+14yp8vQOqBrm24MKBReEl26UJ57A
G9j3y/MCOUEdGDl1TYuX5uoUJrWZU5SM3VmvAgyLqFUr8w4lKlfONNQHmi/d/G+LqQgzAvla/B5g
AaD5u8qm7Zx0VTf587nzm3OruFL7BIgJBvKDkBq7z3fHOpHq9DDhcOBDtnhhXqSfUfbryVej7mxG
r9NEK3VExaubkaXeUgi96MP9CYUk0EIbMS4FXeuibsyEs+gswiVFJUC1m1Q9DEOBkMV01JqnqpD3
dEwfZ9l87WtlN/QQtr/Jm6rn65y+/BCNIh7+IYvfwgUORJjDzMqT9pwKvcvq2Wd+6X4+res98yeE
pgMQXq41/OfjnqlTTYziYG7PBejEslvAovrN0AyMafSS3jqjQfUQFPnx87DLynif1f8nLNYFizet
fgFqE4OOpi3S1JCk59dAxHVgjNykff08ynpLEIXrKLXBxQP3EhQUWb7QB1bYQljUvKCvXbopthZb
+ybIz12kP/rNFmnrysDAyiHTSz+M19y6AFqNQyCmrdacR1D6QaDvi6j15OTx84FdFEUQ5qG2y3dT
0TW7ZFyHdTsWqMNH5wClJzFhs4v5t1nrvmalcFtIuGEr410+IXos8fwaZUcUnxNd+Ro26qOQtftc
z+5Kjo/Oiuw86gYH5cN/mY/+/ETubOwjDU2qdeO/7atCFLAIPAe5cZ6T3pPDszUCuU89bc7uguzb
xpxcTP0yJ+8CLhnkXfqXZkCycUrA1m1SO0gxAnHhjixabMFOP0pPyqmx7OjOfAj2nbeoDCJi9Brv
qrd8v9lXX86aDwucA4FDaHGrwZQEVPzHHxPNkKHNLgnOVqUhCg1MNwxKR23g/FavWg5roe6fx6z/
20qtvYhm1OeTcbGtP4b/c815Nxd6Lg5jWObBOQwMr54rELEphKF6N1s8R/UeYHLzgKib93nYixID
H51hc9lFiNigVrN+tDSZ1htZEZwTTXTHSDkoBkoQIMA9bqdenJTHqDN+qGqIPNfU3kYmfXFN33qt
XeRNfgXdUtr7i7EhTLCPk1+WYlU2nYn4goRIgw/e2d9/PtBr80t3HaVQmoj0z5a1+G5+ZWVUU4zz
grOJcZY1R69pOCf2IFX2PCtntd6XcXM3VsNGtr64ayzz+z7uao1bkTFGYkHc1rKB7ZSe1gIRaUWK
9WFjFy6iFgM6gBur6SKP/olKF5y9DF52XQCVUrVUh4HFXE2w6bvoVevw+i2qfSw3uwBlRRPJh88n
ePlE6/3DhyOHkkwpHq3ucr409HURBcF5qj3LbF2JilVWf8uxvQjGZAM/dCVzLEZdaBEjr847Y7VZ
kyQcjVgVhJMpv+kqZIfCcuNe3ehVLd/mYkj/RFnvyalidoORKIP0qPe5bcq/h+peaDcIUhdPmD9r
5F2c1dSZ4TCNYkscobfsWdOdIIxuZT97iyrzbtS1nS4GrBqh2fe8FT7/bFtjXJ447/ZFK0508zti
S/StQ3T4kuivvvqZ5f9aZex/RgkUl5ItIuHru2cc1WDxNVE4dX14DlCTwZbGm8EZY/Lt5I3u1Zqy
a7TCtYbW67rs5fOBXl2ftDkN8PGs0HXJFh1mWcgKVThNWnCjDt+lEREghBVEitSStJXQri7Qd9FW
274rdD9rA1k4iRTguzJ4UnMVboiwlV6Wz3OxRN/FWSXOEUi8VvqKcEqP7TGp7jD2gWPnCns0rWPw
Sma9sSe2pnHJPO/Wi4q2s9ig834CaGIrKqwxjugKh/GweojirZ1xfRpNvK7IKihHrS67WMCHiYDP
6skUiodC70K4lOKDUJ2s+A0wlaMWLfK/487I5pMC8TFs27sgnlwj4mnbbBQ2tn7Mcoi9G/owyk1U
y5pwSornsr6d5Icu2SrnXd5CFhiYxDURIzqKGavvaaaSrzQo0Z21hZMjwTtEnqhK7yS5cErhXkqQ
bipkp5y5DSE88/kWuXxHwUzHLgVLY05K5YIirg9JQ9eK6PKjeKN4ucs17K0+JHfWHl0rGsvhxngv
VxN3TdrYJD8wrxfvpTnNFXWMq+o8LMpHg0W1jWb2CD94AksctFtP/8tbwMd4q0/ILEaBYTTVOdYo
iKr1zTTTkIsDJ88rpzIDnATGpxkO8ucTe2WYeJVC8uOCBQ9qfckyDb+MMp2wvIfh9uY73AjdVsx2
RgiIyR+e/m041g6AElg51FWofX9cqFY/RMoYCNyeA9xp/UfT98GDJ3dZM7pzlmwM7nJbfIy2OkGG
ZBJLoSBaOd5mwzG2nuMtSMfl/PHWxZaTouzSsfiDbXu38/ypsnCW0JRTq0Hvqbg1hZoNKwnvUcUu
rGD3+fxdrBKABoYCxh1sPSaz65OqjHro4UYxnlLJcmEQxqDajcmJQmGfV9zKW6HYhWUgwcncSHjL
+vuQzleR18cG0FZfw/nqlCGhpuSC14T6Rtf04sBfQoCiZZuDGb84BwM1HlJ0NUbm8pc/ksOD9GCV
+HJu3Z4urzWrSKvBkGhmrZeJJCGeFPHMHavUa6Rf+fStHap93nRHE9SDcPj8612Ni5UFhUXEcy7N
VNNhAjftp+NpGKDsV7PXmb8ymKq5eKPWX6Om36Ug2uZh49tdm1hYlJQvzEXie52646EYYFctYefZ
zgaMrcLRVqUvY/z7vxng0teiekjzbo2GrkShkv0uGk+18rvrubbJwLemO2X20qLxjFQ6+DGKUGO0
0Yy5YIxzpoOpgPH3B61GS+FjYimM3NLqRtFPkJ3+8uccd3n4tfEY05xOk6+B+jgZ4l4LgntRn7nP
GY7cGPfalN2LZrlPu18d1xJNUF6b6ltkzm6Q9HvAjG7BvbM1huPn83SRmDD+ImPQj1vMiy9cpZq2
yqAqifJJ5JeK0S/Neg6UjVR7NcbCheGrg55bv3qSsZG4uiryqQtOYf5lKF8G5fvnw7hcV5aukPWY
d5q2F3yMOWuEDI0Q+WT4X4Cmur6Qel1/VkrV/jzQxaORMjy1D1YVREfUlVfHRiElRZ/ntXoaGmWn
FjUuVaoNCsLOAL/nuMMBmNoIeZHYl5CLwf1ierzQdD8uqLALRqCJnXoK0sZGoeMwindtA+zUlA/S
VmK4Nj7exZSiMaIDcLkaXyJWKDeZHFQD2EBAMVKnPU9Ce5TUxAst81hnvFU/n9KLb8f43oeUP44v
yzpdz7JAPYnpcxP9yqwvY/KNPbPxDLgaBi0BsE5Ari6UHFDPS9q5p7lc1i+t1J6bIniQDAD22hT9
f4Za3f+NIo3jENTsKRii26CZ3LF47SrZM5WNNH7RXMM7B6oZzudcRGWARKtk04O+Be1rcOhDuh1f
PD21u3PjjIfmpD6gl7sIUuSJHT4ivuks1JP4cVPY/OrEcjHlJEGD7cJv18q1uOgBCJ+anXBfvgj2
+Dz8Cp+VJ2lv7YcX41e4s9AF2Zjjy6IRQ4fnxhpF4xzW/OrZMwhDmCs56pFmG+06tFMRg/glvcR6
uFdU/9Qr85mZsxP5yRzCG6tfNHPal8+X7sUliN9AVxUYl760C9clJFFsEjFsU/WkY01ttHj8VtVz
M1XPkOpPOIl5A/cwhBa2iArXUgL9E5qCnOGX1oZxpetRDrbsJLWKo8utN4byvqXtX8zPfgHj8PNh
XiRwhrlUI5hskYN7fWoHi41ioZjyqYiK3vWb9E7rol91J20R0q5lH9StRJ5YyJ1CYvqYCqoiM8es
LpRTbKXMXWNHs2jrPoUyecQaMHcmpd5aR9eWL+h1hY4K3t8Xp5Mvj2oQjMu9GZHGs/kbCa/QwVLM
bd60DNl6J3xChcoRD5sZ6QIevezexZNpYZPjSLie10RXp9Sf+Yyl/vfUlXdpnO6HoHrq0b3F9ryz
ZbG0B9reslTdWnCcUr1N7FGqj3Ux3cRbnebLp+3q96zyFhU0aa5rfo94kz8Yh+QmUW35rXIXy735
lHgU+LfkCq4tLTYPtw8QOou0/scvnjfNnOL8rpyERDg07RcLs4IG8aF/v4ChRFDVAoOwGE5+jNJ3
RVXR1JVPg/BcUnOdjd6Oq/y/2CawFKi0Ur+7dEachFofU1rxJ2PKnWx6i3UWj7H1la6tV5OqNW89
FcfW9QktViGS7nnAOdYONIN+ArzZVfljuYWMuR6Htw+vcRwr1p13q4HNgVSbcpLE3AlLBKbi1yE/
1flWdlGZ/A/vOVYdxI7/G2iNcyubspHjkSUQF/dt+1zovz//+BsD+SN8/O5hnEeKEOhJqpzk+DVm
U6mNn9gI4ZxRM9o4j6+HgnOgLO+OCzxdVlVqFHEsnQZRsKe4di0/2xVi7BVtv3H0XJ01GlKQ58hc
AEM+Lmkz6sgSUqacFiPTMabpmW9EuGzHLh9GR2aL9LgYpqx2jaRPUiDmhXryobQ9dzvpbjoFB+UQ
7RMe3VgQYGqmeuIh3tdeYtpC7myhpC9YikuGXJCCiMly29bX8CxBLwUjbbgbNjudHOTbjT0gRyNB
4hcVe/rR430jjTaeqoaNbPB/Qef98wsIT6V0kV9cvyPbzGjUoCuZhPAReTs39Mufdd7utEk6xkUK
GmnyjLK/RwzkJhbR3ixxBMk0jGXVTkKvQ8SyYNqChv45GdZ7hrNqYSWBXrxgJIltofaVxsXD/8vA
Xw+lHrQNpO+Ak5zGQ6L/J64y/4F/zrXz+X3YZf2/20p+omqInSTcd+ToR63oSE/q+2FS3HAovdJE
oquPjp/v3v/HUA3GyGOe4a4WetJHfpqKLAHpuf9mTJ7iIX5/Mo8hGelL+TV+Cg847b4Ot5sm59dH
+0/kZQu+G208zl1lNb7CwwQVpL2+aJ4t8N9f9QFd/Pp39NLdid9Et/4PaOTXbpYYYi5lXy7VF5os
lpYaqBjwhJgABvpctpLYo+C2a/PY1qf4r2n+FbX1Rqa8dhi/C7pWN4Z9WAgavfTTaKrOhMBx3Geo
k33//ItejQKwSucUQxlg3WWejTD2w1BWTgVcBNP6HaUUNrZ4D1fSow6iiiKTwuvgovmZlW1di1Cy
ThZqqDyhbfqUG8f9Roh15zOtpGRQjV456VXpoZG5H6WNPtIFBp3kwyiwnl9cZy+1E3w5MkMlbJRT
j/VYcdN9Ce+Tx9CNHOEvkQdd4mJ8tJNtTCfc0vWfqo3j7MqX+hB+td1bQR6LGSjYKc97LwA+Naqo
1Qlb3KutMKtbf5GNUpxB7j/NeeNIxWjX4TfT2GrcXHkzQaZk3YGhpPm+xoRpkqoMpsk1YO5DN0OE
YhTVQ6lrjl9WNiPdmLsryQMtFsgD8LI5vNZU8mESU6kTecoUdfg0tF/jprapscphdBzkHOXaX5/v
qgv3FuwFl/NAW3pEQAzWyKQm13LeD2F7quAr9MdqX75af+HAzAHtb0Ek5cu1v0AkuVFDRgYlux5d
Ec9BmZt5w8JEcLJ2hTv5sfq6SIdnp2Tv3xm04t32IHyZHTWyyyfZzR/F29zZOggv0+TH3yF/TNHD
kClCnPE7wN55eo0f1vgTUWE71DQnyHwnoemqteLWzhevjZ8bHpQjEMdcwlZlstREnkAylPrE0bRT
1MpV0/QhUw8qcpgc/rs6aL6baXYjK1Q+jGNi3flFZMvFd7P6oaY/YirCWftXC3hK0o4BrCHeCU6v
/ZzpgCspnFjE3vX7ejrjcEbqyh+r8YQhup2FX9VgOETlaFcdJIb5IQ++ivlC9IwPYHdAzZEextlO
uldxbg+5HHtTiIeRKdpmobtaiWPD/LNFXDZAtqbrv+catWfLg7lkm/V3XFv0JrCJXRpfwrxzi/IJ
4fkGgeLgXM/7rp0A4mjHyUj3cfPYF3dxsPw4wx5nZEC4itWK6CjTkyT90ItTFquuihKJoHzRq2dV
/qEhZpnrqQe42IvNGC8xzF2UCq1ZIPDjBMFH2SuFdWhRtsyq8VksxUPXK1/EureLAeGPAkWvHkWM
KGEcwFoyJ5G1Xeenx0Tq8CuZ7Vx7CvvbdOIfEEWn5sI/cHVUhO/qBG2JcnwbeSge7gaeTeFveXi1
QlSH51f8+VwhxRF5ytATvR3x7hHm1kn7t7m7ya3QNQekdyNew0G5M9rcVcwv8fDgIzlstvEXIf9Z
ibtFwTgGkC0Zsd1rr0jlVk1jl320FztMKyCBdOZfAXx9EH9OoYu2MfxlAaQ2ETTvWpWr4u/RRLhU
Ec9hk/81tNGh0GtHtJ5VRMwMAeh18mxgE8F9NyNTJlgeTSh2W7zPsh5NZOPvOcbgosseskDeCeFD
GzAl02RLmbhPyoGZthDYzO0Rz6HJ/F33/W7Q5gPK3Y3eegotCAFUYQgBqP9bUELPF6tdmL5ZKV6X
SbITG1RHqcsUwl4Tyzupeu0s7CFrFEy14K4TtBslDj2B5wAIlhdE6jEBST2L4VHr4Lka3Gg4aeAF
c9fxGfUu3WkIiypdsUut8qYBS07T3y7nyIvL6kDxzx6FNw1b0VBBb7RNj1ZxTLEzkrGM6ar6WZBy
Zx7CL4baH0RkSJsey3LSjt/9H86+dLmRJknuVda+36pV3YdsZ39U1l24ARIg/5SBIFj3fdcb6Tn0
YvLsOdQN9jYkmY3NWE83WVdmZISHhztJ29uU79Ww0WVoEkKDiAQqSJOBbGQpY/SR7MIvDeP1EFUG
VtnB48kfMyMcFj2QRSh+c3vsBqnAfB3mFcpktqRRMtMAFlZjpI/5oMOpa81U96zDQBpGHNu02Wf8
JaZ5k/AWsfR3QJu6AwrQCMom1Ya3URmwf5JuX4qC0bMvVZKbWg3B6Sk3g87vROj4jpw5w3mM1dYM
u2Bp1Yai9EafwOYtyi1uUXRlyvUaVPiKd4YeniRaZ3WibA9ZblYqY4PsoicRQ+KagxQdtGQxRsyF
51zmdW1m3SSUzbh6C9JrXWKiGlFk0q4BHFFg6kaK8CtkoUwbpxdAAiQValebDFV2K+69bC5Nk+1i
VtLDoj1Jmd/WMWS0YytW3qd6pw13DXZTeNwfLoiBpncjmObS54wVLObMKgNjixMw6QGvwPTWj75U
vaQdzEuVXd1JLheP+pD6Xe42zZ1fbkp75+O3ZlnLkP5nta8FUaYsTjkt9SADpE7GkGzGnjFKxSuR
QzIhhpczaTdDzLeW70MD84U0MCFMjVhr11BPVMfA15ivUYDEoSjaQX1UpNJW1GOUdoQLGxIHz7wg
fgNTw4gX6CmIBnQK7fFYhpx+yqgzpGyl7WIp1uJg9Rs9xH2Ax6NueDaZ9fR6DzmbFMtpDTMkSOci
DRBJb3NnLAVSQiAbceTj6Tjsb0/Cn57vIXmT4jBgAUU36EAMBmzINqUXuPBhMoqNuJKdyHwK/H9P
F399ozTz+qksg5+NoM0CrkgVPyVLAiKRbTuHipsG+mRjkmn0n73WZ0/5AIUofDaC2oRrNmJtsdAF
6p61p76No9P87aeF8q340jAGNjH4cIkre7Gv+e1LYIgG3AlIoGdO4SV7zX32XAJNkH4FEn696kMi
E7ZBzFZ0edKXKaxmbzQ5ZHGqx60mqiZOIg9eKQbMtczURLiE7IktIySB6zTDBAIVcOKk1ug8deL4
nj/jxpA2g2CCxgNA8l+/MqNmVdSBar8WbekCp1pBdZrOTJ3YSwn6WrFenjDHMkdmopHIz7z+Sf6O
Gfzvr0YSMQpG50eoWANdhz+tsyaK80yMWXTS2L3WS3ouVjtNeG3hnyct1jJhslJwp95jAcT3IIaD
Pg5QYtFRKG0W+UNRF1OAynfOfC7RS9+OBqQOiMpE+tSup/HOIrpnyEfUUDEwS/XCyR9Vtqn7Vx4j
HZnSkEac9ETurQnMkHkqdSo/JdOEoB2MQgQxm41je04ycykVh54kOMPgWfihDGsug31fmcBxgaYY
gbhOO8FS+06XYsnmkwauWO+Vsm+0Vl8w/FcMrizMa4lZCPrzbLLpMNpey7uRunSgv11V+7h7V8Rd
kPllgiFa7l4x6Qrmzeu0nelsps7PL0yzoiOFKhysBnHaM+2Q4HQdD3XEOm3Nmw37EuM1ak1nB71o
1rCBVIbrkCTonUP4ormH072TL/l8yTpIudeMqUWj3iq5EVQvdXzKOZBRYb5WwKErHAsr4YOvAsSI
jpuNAgyWkLW7uSPRhPl7zIulnBtglpPj23e13AiYy2Nh/SPLmRdpxzTDyp4svjqlCvaX4jFleGaa
ZJVz7FvcYbqcg+o6DA+YrjiOTKbLsAxi58iQi2IdNZWvNTjeMf2G+UVSJyuBE41c/MzQMUqDwawT
NF6TwmgGCLpBjZ/lVn0HsUr2o0Y+qhYuh/OqEDgdjkQEpg9zHvhZKJO043caeDdhclbjwEzA0myy
wKMJfZG9LOlEAkzAj9yJl27DrIA0fgY732oVh5M3qeoMKkbzIdpeKqqZzvCKgzBxfSkUCWmfaBao
V5jFj+Gbi6asMkLPPDFnFNpt3z3hnv8YD3yIK2hL0x0MWylKlvh18/R5qxTVomGlF1DhnSMrjgY3
6UAVAyV2nm9NrelBb/VlgI+1g0IFmcp3MTqFuUdNM4Uv4Dq66mjMOfyEZUoyncHoSOG3UiQY+1CH
4xx2diZgweONiZ3Z1qui33LZuZhOofbFTaemi2x+hE1lW++iCCNLNaQmwR2Xy8kcMtKPkMPg9mAm
2L3Um9jsVtGPL2CqwBU0NcMw9SDv75dwzdDYItPLkDOX5U1JBIOBlZQ8UUJ9eGNQ7LWltOrLiqpR
6bG6X5aXLFugPipTudl3oex2RdzC1TKGQS9ryW0K8w2IwiLfU45R7bdNYCfgIQ1h4Qlh6PJNa8lw
UNHGFtoKIhkYHGoyLICHzPhvbQ6N+LBMurVUmgHTwakjIsUzFghNEr59PcphQpMJAMZjeavVUzyP
7dyug07BYP6Eb5SbUZvrRfXyZ9jiN4e5BG/Lf13poYBPAnRSSglXkotZ75vPHka3hfRMOuPZ8zwc
JlyrliIKIVyFgVkEwxh5sy5DgYzAKf78PL87xvFAIOxASBCECOHhQBXUqFZjKMOuEYJV+JPQBCyH
dFFtxK5mg83ngORlPzsuf5OfUOAHZEUNLKFvNK6y7pe0XoJ23YT4SOW54C5/fi7hN+cx3c6gzqga
ANVH4pPERH0yBlm3jrL2lHWJMWG8qwq7ozLdOGnFlZyhjJqRNtcsm80uaTGgXPoto5J4qTBdjygf
Ta9Ck7xJCYeB5Zn08lcGVhFG4a2M4w1+upd14HUQZZ5Exgx40WlZa4JFUBzcBuEcDq2VJaVVD7AF
Y2M7ZlBZ//khf/PxwCjH5PePYx/Cvg/JrDCj+CnQ21ij4l9NUHAVLITNI+qPyYs2ASAUmAoGpvHn
y35HJnFV0NegYgN1dKCFv8ZKhsvrsIiWGN1peFjCN3JkZ5Nr4V6MmBP2ov3ny/2mRPj1enQx/ZTY
tJwGwjyHp6y/ZA/nSehwTudkr8UCIxdef95E+77J6QWpQj8a1t/FwoQFo/Q9L8VopHTOmGP4YmT9
Vn7983N9vwqEEXl09xG0WO2byIG4yEMqBUK8juBOLeN8TpnrPD2bQfwNSeLXyzxELATMnG0UXIb1
6msHd4XMgLAwUQhr5ZU+2M9Bzu+bmxqCIEZC2lLivrFi0mHoBDYZUrBiKpvFCJLC5k9W/vfdjUtg
shctHjRZv4HHIBTAEr0u0nXdApDjK7MXNOArld5OHAC/l3+qh//32/Q/wjvGTLIZ49Ptf/4H/nwr
q7mJw6h7+ON/bqt7ceya+71bX6v/oD/6r3/6n7/+ET/5j99sXLvrL38wiy7u5n1/b+bDve2z7sc1
cQ/0X/7f/uW/3X/8ltNc3f/2163si47+thDJ21//+Cv3829/QUXrpxVJf/8//nJzzfFzx2sM9SX9
isTif/3P7J7P3372fm27v/3FyPy/KyqEhSD5C+F7TP+jmhzv//wr7BIQSARQs/GtaVu/KPEb//YX
p/w7KiHoTmGmD02MHylVW/b/+CtYJKlgL4F3ApKoIv31z7fwy5f4P1/m3woggCXut/3bXz9ys59O
f6h1UVo4uhcALNCje2y698oSRxC8hGua2a3Sq7QN7IjUNpUHFvwg0W8TmczSYN5hzEtKFH/5cbL/
36GMv98H9YrAkDte0mPrncVcccz0HW9oR86SSf0++cmHqLMWZ7KAqMkzJuMjm/LbBR8DY5+hzo9w
wc6qXGTjexHOrruoMqpjd+ZPyAK1awdVHXi+n+GXjkMwREkV6c86pBjR/DUB+3YnNNb9FKKxG/GR
MtwJRXFiv7BCL7cnX9qkXgt4DrWfCb9AC8obe0pVK+16LZNqG/qC31V6bHZOrFO5Tap5KZoL/u98
rVkp4JIf80pGuo6s5kO7MkT6qFzJKFx42TrNanIFX3UBqBuhOxqAU+7IegmkaWDwtYFBD0I3LOQt
yWs2JXXKMpcraM/r4ACrOHhK7lJjdlp/sCNTQhypdNjFpUZsyJvyOJ4rW3M1r9ExGn7hrfA2vHBv
ckLA3DQ1F4G6IBlhHBVG50+i22Nv7NvrfADF2Cqf+VTA6xTt8DCbvZ2+dPpC8s/Me7aIsEse4vWP
q9F5WwhtQIoYfMZfP94YdFLGZNg/naVtK2AngiFcAiLooj2bxS7ODIDI0Hpstv1kRjnpAeW6aAe8
L71d3DPC2qotvy4ACj6LgUzH9qWMSYoekUiiyBbNdq04sqeuo3dUebCKwiLBM5mLgS1h0C84fYbo
4VS6cJkgVtu46gwP9cVVTkIKLoGV2eGZtQTYhkcmB2H6aMNR6zoAkjAyuKOePcsfIdzcuAtjKIkJ
M0ph9sJb9C5+qJZiCySSDY1xUB0rhrDFQVFfNd6A7jUb6p0hegGkhuEHBjFzpNeCdmtik4eS5Wae
YYAEa1J0XD35rNh4QTJojrBn0eUUExJ2DWc7SEBii8PxIPtcRMK0pnpvSl2AAlvtxQe67MHA4NYL
CuhUO7aAvHlctfXyL6kxU84sRrheGJJoTDLBlDCw4JAhyrW4AiSADKEVpsQBHweyl9A7E0kt6/Gx
1wVdugQSkHDYUupaRxLeEu7KF/zMXxuSwXAOiyU0qne4WMO5DGgARb+Sd81gbWbLr2H/3bxnL61X
5nvIbR0AUWuVXtzhGJoftbfUyvD10YRR4RXvM65sDkZ7zXoiXdJrDiUFA7NnB8g+9akz7iH363Y7
7sYeYrgTqOvFGjeZVSIeAXsrjvUrlbVlTc0Xv2Z0m8hIeLjTmYKjHeQ71halB2zmTX+FMn9guYvO
bIAgNViH4I50J6yrdiLyAv+YFZwfMSBZ098B7yLWxuAJ9EaphZJVIcTCBVrTB7AzPpmPeoLeYPCa
RXYeE3FGU9LIa6IoTgQHd/6rSN/l0WBhHpcZceLG8EfPDFGGVHMHU1r07XYVBlI5HQjLDzFTiL/B
W3bQJafIyZgfoVmruSrRjrBWnaGypC+7kYh42Sd1RllPoAww74vLOBNmgiUflJFtudW1T42zhPwD
3V4xMJrUqN+UL/irvI8fkpfv5MoIDX4TMwgsKF4x+rMT3uoj+myQi5Z2kdsXwIfQTAR8pY+oOSIi
QmDwFDrMeZTJFK1gahlAQ1IhEJlI803TmGCO5njJMYlu+CdLSiJ0+gY9RA8zg4SoZIEaZ07YimiY
4U0FgTl/RR6wnBXsv2KysJvpk7mp12r2WzTHZz0NMTOPA1Y5VynRNpCQMCpncBHez2GtD58TA2NY
vYelFqPzAB3QyoOXVgNodrKK3Tt6m1gZoKOBGIW+nNn4S0zVQWiRZHMOHPaEDzRaeQjn+pk1nPtN
YZRrBXLZLaExkE4IcHdpn5/Q+IKX7lwCfdKhtQ8z21YyA+ErYUxYpXa5zdMuGkEfu8N7cplNSmqo
zV+BBFdG4hfv4UWRCYY121NzSE/4dwq8GRSSQ0hX0bOWZAsM5fZ9aqJxyQ12lxw0/Dw6uIsJwZZI
wH9AmNRHdIQqXa11aZR1KcWLqdFY0rWEtPfl3J2VA6bEN9fpWs7WkEMbTFdQTFJAWCKzqpcMDAxs
AJgN5y4jGi39LltMCGQxuQ1XBXkbbZLXcSefugQe7tDG20y4qfLAqiZajHVI+JdEwwbMeKO88lCP
TnofPUQWCA4aw4dAM8AmUno9WtU+XCetyUCwnSAUF7oCcFBBpzDtZNH3qsEIDe4AcPqt4Rx8YLDV
bDyGeAoivHnhCwpLxWuKoTuVDEC4IZ7e6hwEL8SVxDnZIeb16Evh3XYkIeikb5O4TSFhBB9zyRDv
ODjEr0G18bkRggUrnA1YNC1QbVRdeFGnsq7xehfQ6Io9xauEsjM4P4t0qPS1jL50urirkT4oqoWD
BhqWQKx0fIjshj6aeM8PiTsiQkJuJiCdD2rBBU2rmnTwPpwI28F4F1UW6kX5PHxI8L3uiHwCJqBG
uhzC0wG4NRrN+oLLfzFIWHbAN3sGnWNY65riW3kfD1iUIpH8DGdkAWnu4Uss4HuLrh0BnxXiCv01
IoJfDYRfEGN03qxtFTusgPVqTLI3WNuaMZTEs03sx3AIj11uwPcK3MDqDQV92lmXVEJBOeQyON3s
eB0TCZoiiw6HRaRIWPzFhkW3G7o1oEkY4boxm4VUsgV3LcEa4URcY3R+q01EbQ0hJvFAmsKEYfyI
BEfSYbo9YS5gsGccHPhDx7qRakDfsSrNKrSwoSrVUJdNljpTo5f8Kl42IZJqzuZA/Fiw3rcTS5jo
DPm0Rfaa0oklI8FcIMHq7z4xJLwbv5gjbxcnJiOTgc5MqiP/y2GtXJARlnCIdXBSduRTjhvIwAmx
256oApkvUmH2O/4GF7dpT5txIAmgZYxlxr0K0E3awDg4rk+RCtx1w2FbwFyj0lPWGEoiMPcyJRIo
S7o4+cJoTKPxw7YTMTrVmTuiujzi/VfQ5DNrCEbfVXfZ4C1yhPapimvyKsH0njBMCbauB39vjNDo
AX4k0gt8W9Chcc5rVqCavGaGzWvujwTTjQBJu9ulQOJgaRZGNpeeAH8hM4b6jMG/YXFCHrtdw7+n
c1uyOM2p2tab3MzvmIc3gZtkH9IhcEUX2DJ743Ca7ANHPcJ8K3ntccbnqGTNOLXxfiWgvCXhU6z5
6VSMVjs5iPMVQhAU4mt68HQXxor22bq6gOCk3AQEKFITKi1Mt4iRr+f14HRea6v7+tC/Y05FwKPd
qp3qASo1ZAPm7B1WnubHXgJDrFP0Wr1qmR2IhzBY1zDNaEmhnVCy3agFbEePEjAeerSw32oPDnmw
sLiCJQMqQvXJL14eEuCw0gdGMvAaB2QfhrbBcojNBNJmgp67s5vzwKmw/9DfBsUkjtCieAlW6LWk
p8KnCb0cGaVgSIuNXRnJF3j5AIa2+dopexeQTFF6UuFoyyEpiPIRJDYkP3DuQyKuvhdGTRpYck/0
26OHfQIGfgHzIRaM6X26xwYcjVikmYOOgNwjMhd+HRkIbjxyAEy/6YNmlTx6pzornjPN0uDRjoeE
fmFqoBNTSCt8ECbU5x/BSU5AWyBwdghCDwMHUMMrMFOOJJM1Ybw4RTZ6QY3i1TJiPdE4s09MFKZT
ZiH3dGh0EG+DIzmJhd+SnNGwHEOj+EJYxjoYQAbtkXRbiMIQulXRNQ7O2L2KpPcZTYs3EvSGMguW
Fg2g2p4EGboWxoQmAW+1GdwD3Coj4NSJOJE4MqU2xJfJVOuJnX8xp250mJJIk5FekoYo0ISAsGhs
Cv2qDv2Jeg2TXnGWTT3q4WCC0cMqpkbwoa0lpxs6RsplUnLA6OA7ofeboAELVzU4AV9YK/L5Cyhh
yRHpDlBJRa++aEaOOfvMrnDiGKVZ2IkXbrtXyguFOcu0FffIF5GA50YJL8Rzuhig6i8v8RbZsIH3
YbVf8A+vEox766B8cWD2h07TG2hxlIGNooDv9MIcHQwSaiUpNjilZLBGJh0uM8G5IPitOMFwEyS1
2A+4h8uH8mvYNDYsoVHW4b/zj2XbKfAmQEqgFwxkqpdK14oDnMlzhiCbTqgvqR6etAw2oSKrj+cU
Gt4ZwX3R5DSz4zfoz78tb5IHS3ajPtOb543G1GzB5P3WYb2A1YNNvlVcUC3QsYb+hwEPOgMFTa2X
TqqXr6gsbXmDPQ5J/dKq3tWNchyPIJg5qs4apZF47IcGS881vJzxZnDrkZtjmZLWLWA50PqMM6Mx
aWdmjANGwk0zGI3qSL4FI+9MZfop9keLWcmoCJ2GwFQmJFZ11pfe0IO9UpJ+vJkMAenc7PEbBq3z
wEy/aocxMLWI9BEUtB3aVu8oCRu3fIXbywBlduGU4/g+xq+yGVooHqwCRIDalIy8JXJAaC2Gu7dZ
3AuKk+Kl3lXISrCmIqc8LmZnz2dYSM0WD85wbPROtoKmLbTRNZzWmw7VBKNziT4fJHf0c+yHTbaW
XKwRmHrvElTkmIhL7aKyIqh9MhBNtkDLko+jIdjU+nuY8IymhLzfUyAbPa8gxGcnhN832QYZeHDI
7swpklBK7mLt1NbYsPKuXgnmVK0Ul9+PHUNyWGRAOh3tsFfEFjCbvOUApMEtXNbk9Px9NpE8RJ5Q
ecEeXTWy+AyyV8muZ7tSPBaCNk5qLsNOQZmN1jWcCDVhGwkuMzvc4oiWMMHyccY7yS3Bg4Zbqit4
XcWeGQEknTneB41owjcdTK208mQLY15aI8Zn+O7VWHCaRJjqBbS5LvWBliCqIVIR3otwlBjVKt3U
ByjbT/GOF5xacPCiYFSlxAhNmIAVL5xZwYSx36FBHyP/ghtIqOoZaazKnrcjvgvvYOdCq1kzGqt2
aoaMJ3xJlTMZr7HRNEVNDn3i6D6Wbq/q6QWSbK3ipYWLALTskIxpJyo/g18wktKIPGmH6yinhTMa
EQYrwhFFsFZZ9Sm40cdRXJA8UaRWLwkSAhMMYTLtyvNImtXszHg6wD0jTrSXlIM1QLJm7NzqHZ9F
9qpjldulqWJNqX4FiUHWzrGu1VXhISeCTBuWDYQZYVeI/u3kB40BJZeWVBu8CYPxcguEOQLaQw5Y
SNgxbvjVvMdbxVABItGQgpyVFDaPLtYFBVX6EaOES1YQIY13eG+e5lYG8IDe6Sx1E7kwYI8QXmHo
SX6Cbv8Biv4MgnL/BYoDAQ70LuADIT/0gsYKbd5qAIoj2splOOGbh1+VYsLkPdym58kK0AiqTcai
5m0wN18Ij0rMDMzWC941R7qUPn5kPMcfFJ3hTVRn+8WXgHDwIGWB/gAR+RrVPeo0RyaxJ5mDc1OP
gxvdYnPy44NggEHYYi3H92QrhLqIYwEVQWkz0K4S7Br/i9aNCXxPB2PiqJmotFbtSkFCrOo4dRwE
g3BdghQAMpZsIZmTL+0OkhMVS7o9KIzPqVnCQwvm78gX9AHAQMdbQ5/wV+RLKNVMqgeWwpaLNViy
B8KrYDFbBW9LJpyTe4JRvwOCpPk6NvBEQjt0SxedWEvxOo0k/vKCeC15iLGIaE++6bPbe/ikBTj5
HdOiRNKO2WeLZE47AIGwA53Hu6X8uNDgnijJPLYUv70S2nn5CcmVxQGjjy1eSY9QDuIHnj87dj7y
6zUdXlvWw7qw0/OTJ6VP8gjhQ9H8Xx/iAYIUZEgYRTOedCSV25qNmwMKBsPcGbzBbA3egheygc3z
jE/GP3Ta//64UL9F5wJzK98aSUorjPKIWV8DtlIvyWq4jOa8kFixUELXNng94K6icXAJEWQs5cpr
+mQKZuRk5ghf3hJJz7Px0v/iljD8i4Y8ByOSh/bqVMd8rwUCbzBOvgFNeh8eeDPbDXgnuZ35sStv
+xWI3l72goQQOQX0fuD5wrjLk7Xwo3Hy7avAovefd/LQXwgijU1DiG4b+StnLSc0DonAA6zJDM1C
bWGJBvuKeVEb7mJeuebh5gY6lRFjT4836QtYxr5251vpqhbSrloXPiUPiYnLIEWorciDlctqJrLZ
gnNZrFJ4RsZGhhBTH7GXnsVH2ub807M8bHV1icaEi0S6wqIT9EFQj1Qf2lrDOZce//927k9v7gHA
z8sOqgD0zUEKAF0PUF4inWYAij2vQEOw4XOPlOPJJvpdE4YuZEzgUV+Zx/5ToYYhSFzYutklfWVu
zRsYaym2bAdEFcC2zbywkaEQkOaQx2XiUXiyXkS0F7+9459v4GG9pD0TBREmcw3+nSa0yRsv6sVn
BI4bCj0AIZyjXajcR4qxgH31kXxFrwuRvtQte5uN0ppe1NsggyaI4wAuJSggjiBL/+hYcW718oyY
++NEfFwSP9/uw5IoKomr1Jrerg1hb0AtjnJhG31+rXYt6V+6bX6Y1+1ds35ASsD6FLP0kenhc8q8
VW1p1ZyxerpSL8kGZaO4gwmUwV/kFRfqwh6PZEhrYc9eRLhL16KjlCRGOcroKKWU/WKyp+4lgQe1
4KKpoALshxNh66sH0Y9MWuj8eXlA9ec3nwdKORhixIghzz32eeSmKnLQEJAhwBcQzsYWhlR4YL+V
0a3k/bRiXwDWAhxs3FgGFc9seB3/DKi5EHh1TsvHEbnqVxDqjFVegePFm2UV7WhOoHXo+6EpErnC
LltHtpSRmtV7wt1KVq9N3hPX0bpbI5P7sSMmHLVqo4Pb5C1W7NCSKdnxpuTEyC06xLMVTh9jcLsV
1Y1OjrmDQS1bdCcyUNyMQEYRFT1OwlWwhX/9RsH/33morWzJL18aHxjZaqHYREkGXzYYkyYjrAFq
DpERMmlSOPtQniaMOYAHAeT0pXLytbRptrTjWAK2Q65yGlfjtiC9E236leYhP9lTojgNtgA7bcEb
CLA7R7C1PS3QwFI11QtNNxkJGFcJ1IGSoUfksDHKWidcFwYGrie4lYWO+jkBeDY0ZFUDSWjtAIqw
auVH1DUwJc53Cmy9cjd0iysPPa1CL9+AqfaGaKG/s+8TkrwzqG6caMWCnY9ekZkeEWIHG2k7jE2e
hRblgVz845zE/JwKugoypW9qfY0Sd3E787wRoeUEmYhBFzetiTZE2FKsHsUqkL6vEJgiEuLJykH5
BNaXk2ny0UNELyfcDEb2Fp0A4FlASOdXjPq4aOM4DOo57Yb0awBilZqBnfrNgGaP2WMuSAaYBFLv
hKajA/DaAACPofoSZzLMjZAFHdEvAPaUQvF5w2yGhGSv46pCXOno8WPCTtWoDZq5wRO3Hs1qsDBw
HoIKIKGqAuexXBWbZAOalOxIdmSgRwcwVrJlJKyAJ3HUk44ImY72QwMIpLdSrInEwU+4gjOtJGfw
W2sC+tFhLfXoP89usgHhHF/YZjzWH/ALeAegDdBMtQDIRYDnYLwF35oSr1HTxnZ04K4CaiekybGJ
8TN0KPKbcO32kSlv0Khj7A5dQaPFJBhiQmm2ryKybOA4IoRHjKYz/hwmfvD2H6MiJOFApcDXhk7T
QyrGSWUojRBJNvh9hDobWu2HyuAPJXDotXZUUQrk7+l6fpUaJBzlYC2fwwU2KBLtSeWH2kN/f9ec
ZZQWb+ihJB/yUdaTg4rG+j05M6LdsDr3gcQKSNf8lulSo4OuLJ7rD/aj2DSHisRH9aN45QD8xpcG
anv4p2iKaR63p+hSDqgif5J+Cr/rgP/0zAI92H5KeusiXtoR4+oGppdQF6sSkpzUz7aIObqAP5g0
/NBCfzLbT343v1e7/jpvMiN9kY/aQXmRwnX4Fnwggss56mgbyNSfPwuUon4TvaEuAVsoWYJTsPzw
XXppAhWwQOOaUiz4Q2fIdrbDQMk22M/meJBtnmxBeFkVKzSf990OJEYUbIMTHgZE0Zqk6/wa+2ns
0XmJyKocbcOdwbl4jT/QlT0ltmjLHnQhwKzAhJnPXRRLeUsACQkW5GrHL+opKCFveI9egmtV6twn
ZPvJUGxp17f1oNm74V8zi9lkbu/kfrHStrwJ3Dc+cAbnqG65YdESaHUYXOy4Uq8A/RdmyJqFJSyA
pzu/wOgXhh/Rwiks+t+SPyC25g5FR1KCLjrev3SAUVR7CVCTCiQ7ov38QlvwHApLzbyNVvW62BN4
JOi/VcDaag5EFOx4xNlsq2xqQ/LwN+hIAMyWWIz8Vg6z0chssUb1ivbPFQ1IC6cz8AkJcVgwi1fc
w5nKVaCMNmNb3hZnZC/xHdEbmO8s6v0+OoI2kK7FSm/Oiinrqq548TqxYnvwIIx9m7foK1Zm6VK8
QwAVqcFZhQYUtc6ktTGiPEEWgTN/LyVED1aYAV6+lPehQaomWirQTV08NgmG6HkL/R2DcVMeByDO
IxSAGFpgfXk7IVp54L1YAxo3gc7iqBxX9YoB+Bdawb15b9FZDEmHJ6hP1CAyRzP1ld6sYGKwYsOt
KzvcNomZv0o3xs2B8+VnMTNrlBxuc8qAJwLWdvhVY6vm6FFsEKjWDTyMXA+vyA5G2u9Bz+uKDrKM
LQM0/NaNuqjonQWM101W0UlbAVACNKKSxAXukphAq0NwHNBzdkCzWI5wLNhAJvgje+cXAyAXptyu
GlIGWR8vFABT/QXNIZAD9OwqmOEbTRUvGKDivoAAWckdnrXlCq/sA4gMaD8UOutsbp9qMAAxYpA8
XotrgKe/iX7iVTXQxNIB/0KPPPUAEOqzxOEtuaxdmHinGwECHioQdQDCz3JP4XcFrwrSGgxK4Kj5
zRwhXSq5G3LsZoiUgROy4lYi5L41hwKMA7Zc4s4m41MJD+WcWAqMeAsSerJROGga7cP1JMEOx8Ly
MyKgdpj98HH61wHJn0k6/DbsgL4HyUaqD/AoZyJEgVzyPeYMoUQFzT4waGDZNrgVT1rQ7A/CJnwP
TvWaIUuJhYSzeTchzVObI3XxDUx2H25L51ks/F0o/OmeHuoMWY2nth3Qfe8MED6APWM+ogKzlWZ7
/BGtaDDHIpz04rbwpxPtgslIA4JTe0G5QeQL+gRbiKG4NFcTgfuHR/ZdesueJU2/eXWqpip4Z4jY
HPTSfj1VFigNLyW0wlByIoIAuUHOYiWw+8QcGI0xij26aFUMLwmwLzq39ufXxP8mZ/vl+rQk/ulU
G/pWi6oW1+cxML7jDAzEmfU+NgefBcFiWyPuZN6wj5wEDQIK/j8tg3+DrvxyB7Qi+ekOElZj5KX5
8aGiEyWZMC3B+S8aGFsn45YzwRgwVUwIP3l07jfb65cLP6yQYmzytKCPTsNSCOYRD1p86SWW7Arv
I/LlzEsvaOU8e+Lf7etfLvxQU+ZD8L/ZO6/cuNV1TU9lo+/pZg63VSSLFaRSTjeEZFnMOXNCZyA9
sX5o74UllX2ks7qv+qABGzYEVf0Mf/jCG3rFqBi4fKgPhptB+3eKs8pWdslm9MzdT6DSwk1EeelC
kcjPF9jSEqHWb3Q7Lc4IYiJaM4CA9Kuk2RMZngVXtLLYN3/Oj//WkGYYI+8Wwe+QZhDC/3K6pn1u
o655j2f++cG/8cwWrHzgx1hBQn1ZwsG/8MzKN3TyJRQOcZNY2GCs6b/xzLBkUHnE4BENU7af//Gv
v/HMaGtoeITKiLPzBdY/wTOjJPz7/vZT6JrRkEZHnu3jsjG6trTkQaL2yvka34sTvHkvxVKpW/nG
2n+Csa/SKazpTTbenK4laSWBBEGHwPCo1zuEaWFta9sFqLjhW8i0240muFNqh+FdfNl4C+yxcrCS
ETdLn5hfpskY2IZ1FqeLQoo6e6K+D0xbUNZln3lhv9G63VDf6TRlJeRDkRZfT0B//EP5CBYJlNkE
aVu3u/PyJl++jNTvNdPt8nUy9n16SCZlZelHsAhD7vQyKGSnbOxZd2iw19i6jWtF89rr7ElM7rrE
TmsHyFqRI4W0gkUoDiv028TKnkenvc+eTAoBMVrU3jTAy7QH1VZgoYD8RwvhZnxRPOXAwxGB2hz7
l/o6AoNAVHal7cMjGhTr6EBJl1YTUf2T+Tgbbv4mc4Joq5ok5x75Tr0H0odb04aS5xlt/15YJ+Gu
6LckcQ1oOwwbxFUde9J5SRPlJijW8TG/ViNsDhzjRWGHiwGm2ILoNLRvodZlR/lV32ZoE64G8APE
NcUDe6EsPvTapo7ciS4xmNUCqOoZeAYIPIgYYgg2dm7BETdI1yO6AvXWEs/AsC3iGTS9CyeDmeR7
TbArR8CFV+XwanU/BHQJCnXFPcTqUS8OIEiKcAHrZFSww8eoRPHFbs3LRl+rgycOj9MtUGq8kucn
uu6CBA1MdZC66v2txmuHQ865ZXrochhUmR9SKiY5sN0lRG82ySZKEfJFmyV2gx9Iz6vP4c2S8efH
bA3LZJMc0oovodIyetZLehHQT16OIqrn1D/C86rf8sKKbWyu8nvQdNY9jLAW0OLVvI0uAduteX56
4grSLmxWwpv5nZmAtH0GnuQ5EnbBsE+1ByvyWlhckzf769Kys+mi6x2AYiKhNZMIGJSFZfqOK17a
mDYkIlVfkZ3awvo7YhVQVKhMm2T9TKL2JUephj7qLTRcL3CSNbCb/iiVNpCQgS8AsaVfC6w6h9eJ
j5pn3hlUEC7BzVEaz9b1ve8KTncGVhR8Iw4Nq+Qte86Ig8neZ2f5JXMbAUFCV6l2tF1XrtJqDT6r
9ooNiLlWsAPk6YBIAMKlcUrORHwdbP3H/H6+1NCRS20AOSF2noI7XxoMYTihtiluZeLfJxNF42CV
t6iVAElYFejGfEeb5zl5bav1mEK9decfGShnoKl2dz3fARSbs+te8gpa18S6gAeBIDlm4UmSFyRX
0ngrmbS76fDSJ836dfI9M3dJZQf8mV9pnw7x4+TfaLRuM+RyXLAS0kasL6mcKD+SC+XMXFXbUt1l
rdMxe1j9tFZHp6rthq0GoRYeALWxyBYkkD67ObONRQLErUqPygiCTIq5j4GPNKCOngHIDI65boAT
xBu5vp/LQxM/ivpZ1l+Azx7J2EFVSubFiLoS8osIeBzUZF2fE2MBddDblQzmCqzN6Gnmwa+c5f/9
UR/v8uTCFPYSrnDjY0uLRztHMCWML4x8rfk/+v7MEgw7CR8HuOxR5M4IcFjGAej1RJtfPcrqVlub
L4XtW5cGxubnNd9UulEL6MT4oTzHbOboT5K6YTSxnjzQc7a5nl56qt327AgIGrnTS4Ily15+4VNy
sbXmnTHvZDDh3/vRW1DcLSwnBwO3GUKC6skSBG3MZS8lClmDIyTwigExAtUftgqJzX1KbxLk3Row
HfXpywJczqb8jvBhU4JmdoDNNei09K7ankfKM3xzpGoC4yZvjtSWZHVTdK7V3QTxpd6cq/LWAGlU
olR1bxm4jl13pfPutP5TF3uJy06KT5qhLOK60mIOIp0UYjojT/gpe3P2tuwviQO2svUQRjnXKXyC
9nCN7T+Pgs4Qfyya4q39yOL6yAb7f47+9TNX+59/Eat+i5XWXf38v/7jufgYJRGh/xUlmd90xUKs
HBVtQxExCf07SrK+8Xp0mFuYei7UMEKhv6Ik+dtSK8YdViGuQo2VL/wrSpIghEGcXl6ugb0VsfNf
F/fvqfGLcPdn1tcpr1Hl2mBnijIXIv5BT72shlpX2pzEPyQRnaE8pVCJirx/iIrhQjJKN5UjWw3U
VQDULk10XF8oFauzAt0DVYvPZ65pnQRtP69HoVeK2dJit/Szmfou1zGtKo6CmRpiHymXegEwX8Eb
MCiK7xYWAbEJqlFo6Qy1D/ocC6sYX3czRRTLh9xd7SRxRDIrAOwHhaKIn6RxXONWY0easp6BgRpV
s6l8czOK/aHBQ6ZNzy3AsaJCWTgLbUEFnS8Cf0PMtbZ0dxDiyO4nQcAWBdCk0BXXsnphFhGhYDNl
EDfcdogu+gEIizJEiWO2c+GKUf+kKHjFCcaVWCVuUWWeOA5boRN2pWIdzIw+hHom1LdB3O4FOP5W
N6H68BYs3qXi9wSw54D2hn+II7CUokD5/y0AFiNmT/54ZUVA8Vuk2WDX1OpbqT7D+ONB7FCbknpl
3VBGys3HXgRqZV2EyLE1ECmoawSJsqJAsdLZI0drHwyq4yfTGqVHN4MnoS0yttp9k27TaVzJCTAl
MIqmtu1C0I/U8WshcNGdq4BN5jczkM8RJHsFlauedll1XoD75WKBchJUTfd+tPMrohE4NKKQ7BuF
jNl/nmVlrXG+pjpUAzczFXeMfNuHFTIGkCKExtYFmAlF8JABcUOLmIgAx9cah4MmCnaShHd6NHmY
geIEti1woiZIpLdZvArm6xALG2HOFlKHdqjpFVvNZR0bG6m6k+dLa1weWmZRIbRG2mJ14GhCDHQb
xlREA13QV5DcV3N0V0TMAWVatzRJfI0CPodZ6HNsaBzOG71CFCSsiSesurwq1fS+NosBOJ6c2tOs
PBdKcCZWerQq1eaiRBIlbZLHSJgBJmtx6dQLprqNMA4bjMDJ5hKrNvW+qOCENHMNvLBhMiUDMeCA
DqfXdRN2XHFy3dYmuNKCoLQWn+YyI0MJfHeu05tBPOdn4L/dXEbpLe2OJRZeubWovMw71TePbVk7
ufZWdY+tpq/U4sZgXYVdZXeJch7PVz5MhSR9iZeYcOiI3rKt36grwXzuCAKG4UWZvocaoiJQIOiw
BgNzsZ3cEQfnodHw621XQzvue7oQU6psfKCzHcQCLZ5XEvSbjmgSJLtlPrfNWTU3F6PW2mU7u8jJ
ISiTSc1dlg2XcvZd9dVtl1B/Q7BQIaQa5c2oW0gBYG6Rz8fEwMRn6Fq4b6F+KCzprKm9HqEJhDy2
Q/ScqBUV8Wslo9EkvAwpz9RoXoL6Ss6lXePvTDM8GnAzVPUmVqxNzX8l3D+DLHGJdm6yiUVx41vX
o4QMvv4dubPJOjPaS2PwedrLJLhQlZ2RlZt5+aj+FjHLq+pmFu+Nxtp3cvg6yAfB36hq4UpMQF96
igTlIu7kJzE/DGCwpHY+6ybZsZrILibzTMlVLynPWkBtS50XYJ+gS2RDXH9KZDTmtHAVmBjIlfWK
ase6fxv1wkucj+uShluu0I/VCcDMK4VsSZluxUDZ6wGKCioo+li97YvGEckC/fJa7+DoyP1TS4G3
ZeXMseK22fholUuARn95QupwxgaWqr0Jw72+S2Zt1cs9b9ffpEnBq5b6c1OoKNLH7Ys2T46/gECR
SeyLl7ZXrgtFgiISh7e6Pr2G0xs2Rls9TOzRHzbL5pSZzxrdDM14tQAKhZYjBKMrJveB6oaZvNZJ
D1Lot/XMXqIVkBFfM3OivBedq7HoWlaz92fc71LLadBi1JrnQn3JeF4SYs2T+upTlq4jlGuVc6up
t71Ki7Ao27Vqov6od3uzHPby2PGgy+hJhq4GdAHCUjLfNJJ6kOH3yL10nGprX0bwb1tam0H9LKjB
Vswte0wLuqsoQEXRvJob8TAjlgSoNNXPOV7XU57fdU2HmZOxk+tgL1b1M9RuB/05eB0CCkKD6AVG
+WIO1hbFzk0X5fI6s8BeEiE35ng1quE+jqIXMx9BlYqXaW0d5qn9oU/RuZRMmyIpV2VzyJlKGeKj
OZqbRcvhthHq18YQDyXu2etIVLfBQNFAHXOUu9TUq+PkUhMph1lePx5zFeptSF+5H3RqITxktAUy
udn6KlQBZroWlFdW59+azPMyExd+CJiBNtqlZrmXMwgZ8yuqmOu0s3aRAnBf3GGuo1I1QB7KSbMb
f+hWqVWzY0+cmRAbg4n6yPdUbThMo3XpXxUddtWTumlaGlMpbEpV3xrtFY7AB9wdoQvgs9wGOOeE
m3q+DOhqdsLiON1E65oE0JDfEn3bGMkPgIcrIxddJMrXk0zWreaIZsJM7VW7h1m3nHPZbUp/ZKpg
eoCm9YtsLakACJLBVehnh2RikhU5KWFGJpfuoLtjCqGtRL1QqNysbi5btEWV5zLu7LKs7DRC1VIG
AVunjjTfonbtWC31HRha8xg7GkmXoR3munDEyXTS/qxI7utB245q41bkhtUE00QB3dsLhypqnZ4O
WERHXh1hmVHF6NZ5UW3zUNmYCj+KaDcJkxMKIiTA16jmxCL/GFl9gfJgWcBBZelH31zJRbEqNLo8
4rwx2T77Hj1I1gxSYWstzFcaC3Oky9GPjzoFirLrdnICEi28DputKT/XoANGQb6dosdo9o9Soa2r
vkZd7DGDYYA+uKMrGNDGC7P2pS3SjTXdNiXSlOIxGrNN3NFBM6H8TOd5wJbP1KxZoApkifatMq9w
rl9p8pleDiuhuc/MELHUdBVl1hrjWVuWnlKLVHth5kSgS2ppNVtcc4a9zV0SPyGEAUUOOMlMzi5C
X9Rutf5egWeySIxhW0tlSj33o0NrMQvR0Kpowepg+krfCWfiVsp7gqK5sqbdFGN9W7BDpYOO9i4v
bmQLFegGsu+oQug0Yn2Qg9tOzKhxGMnDOHoCuqXSVSFcZLAD5kCAMFveChV9+9vIdAMfGvvtFDzK
hXivBilau4BKhFjcRsbrjD9BBz1QtMBGRBeTLr6CR101wLCTAC7ZLLzF6qsclKuwhO6tC1dtXHDK
LNRHFDO7IaIfaK11bVojSBtILXqnR8TUkOtwZw7VUqnP62B2x4E3Ytz3QKO6kQhmJiAFZRtZgEia
LRLZmw5Eizj0np+iG9cLbiCTtMuhF6XNJueAJbZHpcpAvayHUobYQCRfCFqJomuCcTXATbgZ47IA
KfJVSe4ihmILxlk+sLlF8pmF6Nby9Jv5FqKuKQgoVzEbw/0opMcaIeIpNOwICBtbAIEZ3caSQ51W
taG/WA36pUQBrQEgKR2PlgI1qEUkDzp1X+BjKVc7lYaxHkWOpsK7nO78dGcmqAqbMJRmaw3a89Co
TyLbUgKTakJC7CiQl2fdS1Nd+4Er4q2Tiqmbz/M244NiSXNBGmAjUSeT6H3hO44GEH69AIhS2cPv
3fU78UzNxLUPEE2XgADqIAH7ayN/0ZXviZK72gAFtsOSOeKem00k36Ei5GRZszNKwJdUXTLtVZnj
/RjvkpJqJFR5TGlWUjpu+zneFKNASc3yLD5lCVBu/FQHlRIGIowcAFWppIE7zLea2kE2F3cydSwZ
CYwciThyosDB1MSzeoSAMTPTa/N2aibHksGPCNmrDzynpdJXSteJ1l74eQrko1Hg2UWQoTWYdp/n
bks5/V3R4VfmhrgJ1lgWiZt+0qdLxAB30BZsU7wNEOcUHKCSm3rzlULj0vo5HQaxpEUkBQeM34xw
5EZPBENKFFvnZFLLMwOGOu/x83v5apAlS32XhfZZ6w/6xCBKSRVOfbYyxGW1L1wxT9trP5/Y+1s5
6etJraFKRZ5CzQMYYr7RVHyy1r4nWgtugqyEfr5hd7vwh3H4/PZO6kO/DXzS1xslrHFKYn97LC/9
6cZiZ/h8AGl5QL+9Jfz2FndJIJQUKT48wM5srWaOAoibwM0WqDPNA07j9UIpGe6/gsyeCqf8uqF3
w53A7XOtEHOZDMyuAQrDq4DAjjrE2rSXrvWCNlTdeBduEpvtAMDFF4jdU0ev34Y/6TRFnS6oo8Hw
gmccFyRNcUnrwLSTbb9bLFlmfOtt86sq3x8n6d83/RNH/G6SioOoNEnKMx52nQP80y2g19E7ArFX
I5Owh6xUNf8Fk5KvXq56stKLTJ27oWVgkgMwPQsIHPFfxwDwMe21X5XFD4pRHyg5yyo4nUo0/i1J
peyFoPLJaEYkzv2MLS0QDTQigPssHadkTUtnmzrtj27/JcT3Tw/2/Ygnq38IxtTvM5ZH48Q34Sbc
aqC4hjt1jTHcS3CrblFsX1cXigP2YQvE8QoMLJ4cX6n7nZJIfk6r99dxsj/Ird6bVsOdN07aeKPt
74AbI3Ww0RxQOPLRBKHxyA57P7/+Hyzf9yOfbBD+2I+90DGysO/gMHVwEyRwmxNUw2VP+ny0E3jD
b7e5vI538zi0xojdnsHGYW8S5qZop/rxi6b3m88H+mOx8/1tLVfybqSyrbpUKXmx8bbdWvcV7VL6
DIdxLbupk6AwvItNGiL/l6Oe7IV626R44TKqCf3/uCBsoB9j4qaAC2ciKWsLxrYLFfOLcf+0B7+/
25NNsRfVoehNxl1cQpdmIXuwbv/agzXha+7cnwIADUwzlsKyjs3zyS6oaonadkK2oEUGR4S6ieDI
Ht7NJYD/bby3Ngv5D7b0NXjrr97s6SYBXEBnXCz4FokshAA/vtkcWc+4HmrFrh+osSBYFkKNs84q
OGbQHK++2iKkE1CQejLeaYfFT9AoUyTG690J8g55Cqy25EL1vmYc/Ha6/BwLE0MD6z94B6cboNxq
g2hVaAovLJjiatHBKO/z++/IAq/ox0EUreOv5uwJB+XX/SnGYiqzYCh+gqLerRQ8AKM2ESdWygGd
gU1y1rjx1UIebr5Aof22Jpe7U02k5EWZpgb4j49vTtDDscPxkNXv+ljV3lB3stz2xfcWmLKurpVb
YYue2OdrY5n678+UZVBUWsGaaBhSIdj6cdB4Vuup8QE8sNFRlwIBssDTa1JY8Yclenoe/7rNf4QS
+u/aH2Pf+c/7Y7SKnqP6x8f2GJ/4uz3G3o5yLiDOpQO2qBL+BSIyv6nyIu2pyBotMs3iEHrXHqP9
hVqiJEGloIf1d3tM/ibKKtaFKFoSK5jWPxNFNBjkw0zhu9EvZWrigAsb+HQhlKoq1IKWSfYcwFoU
a+CuSgcDIQ4ohmvDfoIAsKrGcSElSXuKeOSiHRUdTNyuKyMMyI3ptiwFQFSkpP65CEnhoEGGQXjo
KMuYdNuMwbR19TuHky3VMHmi6CGJl8aGuo5ozCQDwnsypvFKiGn8eDnowq0hxVdtAfmuFOwyiHdz
aW5qFGr8cT+blAYBQyBreDlXz2oVbfFawytYs2tL2AQwy8N4bSTaVtZCqPFheVvUC445Fad1XoOZ
hq3QKelbXdB18aexx6DFb+yujHcpjRNRuFaALUVdhFKGDN6g2MQ69cqy3PTy4OZIw8jBbZsHqyhJ
9oMErkFEZ4d7khR0TCNq9eBbgvyg9xUUsEm97K3GLeKzqOtQo/Ifo8k/mLl04QNlmKalKvU8Sgss
unPLnNJiqFTAK7SSptZlliPIpNyVyjO1w1XWSN/ZLM+HvDLXJfpks1beycKCAsh47pZJa8TkVWGs
eZFLkhsO81VgdHtIhtDJkty2BvW8VYBPqK3pxEOCw7SB4Du6AemNauWXUSCv4dce6LhNdjdBIpUN
VAaiBwPqet3IAIynxyhu73092qQFeXwlgeJS3rpo15jg0s0ASfLpAasZW8GHBa+13ZhYO70BzEKB
oBsmJ4LDIgLTMOoM1HdlOpnYiCCaynWRIWeDZ8yI3Us4+1fxULrBjLoJCv752O+Fqllh0EXjqHaC
eDhaATFjRociSTcqen5tNV2Fmm7HJspRM8yZERoIikdLAyHmVeKRe0h6/6JJbk0k/UOh2OvlEhOh
hpUkb51ZWXbAe18JcJeagLqpcGEYhdOl1fcyFC/qDAi1z1qJRbhiQ70ZhOhgNhRHw0rcTfW1GPoP
CD+Df0qR6i9RQUlMZJzqwFMHaauN4X4Kpks/KDfaKB+sbLwppBLA/Djr+HyqG1FQHDXkbst0YpZF
05sSVpKTzhpdqjS/GgLK3/55R6YwMwN8+nfBEDvS2D5LVveQAMwGOBYHKzFNj7pcH4RuW5b+Xmie
TJQFJQU1F+EhRjh/xgCok/MbxYp/+Dn+e3NDV7ySX/Ft2CUjGnJT8zTVPg97bB7CiCp7HFAkGwbj
QY3YGqxCf9BT/cIIeWmBad37MbXDYMSdXWiAHVUSQLk8y65NYb4Rhcx5t8le/DrK3mdNy6n5/oD7
uW1ZOvmSrkuAH08OuGCQlMIYa8mO5Ec/QjM/QnUgffh8kD/tjTCrZcZgn/6NYl1Ifa1SJ5fsEBXI
ougBwt19PoJ8Gtct9wEIgOMBdfPffXTmNDAbvVckGxHty1gXzsYxPtcq7RDPpgemz0mr5LoJrW09
IXmh1tZVPRZ3VruUT/Pk2cipFhpgUVfGqKyiFKijYL1qJaxYwSh2lMTelEn49ez//1mPZvCnZ/3t
t+tv/7pjuUb5v7ZN+py/Nh/O/eXTf5376jeNWE8xEAbHCZ2z9e9zX/sGO1I1iM/A9MLdZ27/de4T
EnDqw7zFAkwj0yDM/wsWY3zDbYl4gTgBPXWEkv8JLObjzNZwpTaZ0hwD2DkrXM3J8hFMWR6CXPZR
Putd9pkN7lJfrNDlK/5eob8PsYSo7yJsIiE0vweGGEP1zCxCVw/sqIRJW8BfDocvCCjLt/0+GvkR
BBTdkk/DmFbok6AVReSjJsrH+bFQs0OBLCu+gdhK3AgogX2+ck88nH/dH/Q6ie47ViAgwT/en6UV
NZ2aybfNvt9rbN+YyID7TSTRrvwJYy4AxEq/L6Zgo4bJLsqm83ZSYXkq3vKwpx5U5wKVFPTrz6/s
T48C5JSIhC8uF8iVfLwwKVbxyZkBJhehcFUqqRcOoFOlbk+v2pUpogfpeP75kCcVs38/jHdjLvPt
3ctW5YDGj4jWRRL2zoxAbZ0+G7R/iCLKfN6ULYKGdPpzGMkCx5M2Wv+o4vv7BSznxbsLaM1E1+qK
my6xwIlFVCPUxPviJj/u1b/G0C1TZulQqQN4+HGM2MA72Axa3rhfXMxi/pSbqicwVhKDspq2eqae
9TThGyQ4rba4CBAxMvLNF1ex3MnpTMc1WgI89wvS9vEqalXrEPirfdDnT+0w28k42XMLU71JvSS3
DmUVbhfBuQCBPg2wtwJwebqrMvM2bNovKvzKxzLBr0fCEayQYaJBgij0x4ux/MkMlD7zbWXY5z51
8DHzLEwicQpZCUDLa1iSJbRokpxbjHPsIiI26YD2TOrOMtCdqkYSj/HclCMU/kDVSL6TI2MXEErG
rFkxTg9dia4MzdKpn11VWPd0WLUYsFU32V882j/tiixlc8nHIH6cFiIqlA90NQRq12LYyO6NKChU
cYE2FAlRVsGaDws7gb2LD6NDi+hMZnVN1mPYfJW/L5vH6UtGpx5GmGzB/dNPAK6Zb7CAh9y3DQRK
x8mNhmlj1dlFWcAVjzNbkSNU0D6/fXV5Wb8PirgO6v1Quk9jKiUwJb9uYxaxeBPD3dBM1vJAeJ3r
q2oe3GxWEOZGpCtei7G2i3vIIQGdx0Q4LDtaXACcnrDMnaxDF1EL6wLyGcT+wNgI0WyPRnCpg1v3
rWMxn9fw9idFv1amaSNO48aMA1coUs8qq2MZIPo9Q9VgWsuQW3orRd2xc7iuSfuqtKaYf1pRC0jU
BJOJr9Ppup4xJAdzaVi27ieeBGWmtHZzmnmm8iSTdaRZSzPzQm98O8Vls6NT3ba+ExBX5VPnRmO3
7SG4T1J2aJPnroFjnMW7WAFfVkSP4zigGeY7pdaidHmsmNijoK7LBU3tE4dX1sGQetcHrU5C5OUG
tjE1UmuD7s1zfDXVidejDDYngmMkYFLAKtQdKbaReqMM/wRWdNAEmxy97eV9LQ9cjAAlxB0ocDDY
KKIt/iuhgfCCGO+MBrvrSsN0DvJt4Ram4IXWcK6EAjr4AKGwoOyD4Vw0wZE/Bjd1WO6BnbhUt7Zi
C985JPGJ0YedlJ1msfnEQB6Ubp+gqZAE2cEyesdnNRQRt6GAijEDZ7k0fYzhqQSbwWI9T8G6g/ct
y7sYyWX27FZfWtrtXsGKNwaoMyioTTcIp0eAjkKS/1HeCaQivgkOb7ogYveWJ99CjywUcFEBWnOw
akYQj6k22bLSu1Wr7gS+ik0JBYja7pMzTZLPTJA6vR5uTKgjrWXaRZNuhiy4merimQPMGRuZE9kA
21iP5/LAjanmXSZFV0bSHo0muPLPg0K9qcrGXQw7szncNahFzHF4WeewVrCMM5qQgjcKZgHaFEF7
NE2U0dmv9DHxKuPCRNmW43lTBEByyp45rXi+YNmWfItkj6fr5l28nJCwJKwJTArxE8QWhEC1jaac
JbW56tkjl/2y0N9C3u5yCC1vvEoB4yM7kjtq9TRp/k0a1l5pIU2cx8s02IRwk0bYAAo6xkLduRLC
1cQJHjIn+mxrizGbeCNGLEU24pWF4OASNAgDzJlIcOtcOCzDFf28wXLqaPFtRghzF49cFWn5FEXa
QHAyI79YBjO0CY5G76S472Ki4vQBT4rDIAGpB5icGlK+RRKUaXzQtXY7CvM2xOCv7rZt0K0FQCVA
k+HojBv6noc4171ybNe9MW6WPVmIcP31tX0Nnhjpdpk7qmINEgoU+C68SsF51jmgZCFAYgHXu7es
GQA7J5dh7Mhxu/iPeVMm4NWM0gfeNsL18hOt533zSsam2yqWjxwkj0XTb5s0dMYWjQkAz/sMCVUT
K+uQUHbxu5bh9CyXVIIDy4wBrlWzXcQgRU5Diq72OEOgaZmg/ew1CTgXLjXbSdCklk8pJJVSM6Fj
iog4LzHttVU0TbZRWg7nArLO0kpTuP94PUEa8xHXKamiLU/UZI4VKuoD0PWCCo7yQKyF9KqZclwq
CPvzt9TZZfRpk4PrSxJ0EGXfGcR4vZSaChGkksDF8bdrOI75vpAbi3SUbzi6U/R0hR7xFZXmSpV4
IvWQIBbcsSegBdTYh1jeNVaA1DxzC4KgaOzq4I1saJcA6R0ahkLRdpnMrY4QIJvRkGUXtSi7oNUq
riQNOWXl4FoPQ0dNCQxU5r98Y0rdupDinSYNTsDbXWKIBH8DqY4esd+DCcRFgg1X/b3PptBnmTcM
DAJ+UOabBQGVWe3x87PxT0cEejaU8WnDoJ14ki/NdaWnZiujWWrWR8Ns10E+YrAnf3EE/1QQOT2C
LRNyAKxTrNb0kzA29tW0rEwL4bMMpf+Y3ix3WOs4Q6bFxbK3FTKHb4/e6ZR5vTxRT/WdAo3npbYK
VBLLbiR8mfXNvLFG3+lFXpzm3yt98hRIN62E5FBZH302FrO9N8b04IObjAkhP39eJ4CFX4EhEiQW
kbJJSrbwOz7E49hl55lvLvW0+NEfjloF8EzT1tJo3RBHnAHbtAdN9WJZ2Y38KySBG+SPkt69zIp8
pmos/Fj1TKndk7+tv7i6PwV6GLBCHSKIlvSfkdC7bAEPmiFVUoDX08BuIbTbpgBDm88vYzuDyMvs
2aItjFKdgcYnADCKr+26MlQvx8Lt82v548x6dyknD2rsMwFTSS5FU8Zzo0LsJyzK57gxbj4f56TS
9PONGKJEM5pW1E/6ycc30qdVJMgtuMx5QONcVM90Q3AKSLW+lNuDmfCsSdB63zEMSr/sTRlC5Ync
76f6qFqCuxwbll9vBRFFMMs6BMWxqHo369giwu6LdP6kJ/jvq0VkjD4rS4FWyMer1YOpxixWwpWg
YElPPeRjpEQgqgB2pZU1qSFgUDhyTH8Mwm2jY67MyeWyKWbEG58/uz+UMmjQ4WPHqStqyk+c07vp
IsQGZdhRhDAqPY1N6BRit1+ymIiIN82/qiz8IX+nI6lIC4MN7Y9TaJFQqkaRpJSi5XibdYqjx0DO
fNMu5WmjQI8U2qfPb08R/xD5M6S1UKUWgy7j5GmnOuDYNmLIUiUi4VDsWKpmHbhQfuihruNUPRt8
IlDca5dfWYoa0Ry4nZwdglLb+UPiLVMGuM4626mVtpsUFDKxzM1mJPqmlLgmPQzA6OOE0nzYbpOc
4FD0nTlC56sQN12GvezQO0OFwAvqN3w8G+HmspfVQXBm6tmh163N/BJUHHOZcD2ihBNXzVGaUBcy
LejL8EdDbdeiChYF2i5p6EhkRKt1fJnB2DF6zQO/ClUg2da0RLouY7cMr9h/xLQ61Om6sDo7qRyT
6dWOxPNx6LSl4rWcjWahQdPqnIFBl/rFcqAva2KJwDt+ljfdftnhypRUIQ/OBAVZWsAQXXtUJ2Yo
OcA0q7C3gC6TyS0rr7M4hpv6KBBTCTC1dQublBQBQGJezr2mWC8xszinhwD8sFCQF7cIoIcJ5hiJ
p1DGUbvxSnihsnjEGX3T8wC1aN4kMQK1JUlD1GwlqXeW+FmqhrUvum3fO3mfej5BfCgKV2YSbDQp
2LQDflrg4lsDAT653eu+p5UxfOnJpui88+WnqELuWoVYtCJT2jcWzHuRx11Yh6blCOnNgxIH23Q8
G+nzpHPvgvGFeRJsfIKLlJJQ+b+ZO6/ltrE0j7/KvAC6kMMtGEBSJEVlyzcoWbKRc8bT7w/q6WkJ
4pg7U7VVW+XqvpCtgwOc8IV/oCImVuSEME6McEM5bTFwi02RojvWsEvbtd++CNGdTifPI0cpSJcM
AKBVbe0HA2J+6WMHgMQZX6Kti2sx8W6tAaHdeJ3nZAv8gmBs1mlyNdWZFOtOQ5y+7ZVDV31XtHij
kXgmhudYCakE1ISez+G3P6YOU2Lely03a4DbjkVWIU6GGPVWjpD/MHBg0l/19Dt/QgItbfScJkX6
H3W2sh4caGNLqUH2COlpYiq1vpLQ7g44ryxRei0bxNlc5VDBoLY848ElO3YtEol0OE6PaXH3qujW
GyHLiO/n4RtgjQSgqDhpen/UkutKv1eajO4VKV71nVYI+nTJaaqjmi6BrwbrJFd2XYLUzoCQOMyW
qXbhB9HNCBPByyjLUHLJtOgmpQwzVXu1ekdieUhbH+tqbSNAyfL4VU2BeUIguLjsDNEzcb/aryvM
J6Zi4bRu9X6gtTou267F+Dh8D0ASq9oORrQfiDZUEaaD3lEWqbc6N0jtsn1M1ZbJ6QJk3UKMk0qh
WekJ9VnPuBIrmo4Zr1ngcwV8INIjqSTQ7u4H/wjj6hKGcTrDPoVWuqjBM8VnElKmRcL6+UaxJDFs
eD9kWp5wN2UtidrDXW6uRhKBaalN8UYQeXeGwROrg1O5UO0V6/b3h+1nMBgXG49BzV+n6E5j6U+X
tQ93SSYWYikqvbWsYlY3uY4L9dRlhQ5Jvfj9UIr85eKaKpU0lmTRRDWZ0/3znKXUEtJUQJ9D1cKd
MFoDKhM1XgyVfwuLMKZU3sjFy1RRq9ToRkBto+CS8ZXh6AtvHYlno9XXReHfDpl5H7WcXIq8E637
Hkev1u/WRUxpp+9+6CrFHKvZ+noCVcnsMITA8InhkuZBgaY6tGiRCLqwDxGW64Zqq8Gky4Z6U5tw
BaZMzKBwkOdsrkDbSAMJIYY6ptw5nY6dGNXiUTdhaZmDYwyj03XqpO4YbVy3ubJIODJDgYVCSYJS
RGUEt+QotxXbMym7o6WPjpxSac+6HkmNzpYr8bsVGcsuuhN8YZPFXgpuH52HxBgXje89hagA27o+
HlNpOHY1B3SQtFe5vu+j6Chq1p08UnxJOdvHZK+W+iHq4vsKRVAluBGi7FSXEGBNom+tll4xyMWD
gv0iROsq2dUVSz6lrCGjCy+jkkIG1+fImeh2ilUXFw9uvMJu9JZTdSMmMw0k865us+90+Dmx/Z0e
jhudAx2WxUZV6x9C6f8cel2h1UzZaLirBWtn6tSkOEAESnSVJ9xqdfWSEMrlXbIRWvcu04nElYLG
bSHsk8h7qhVU2C0KCdEm9Cvf7gr3zS3aFafTrnvscrLnINy5ZnqqNfS1aVDupnKCnGYnMHhrheeY
CneV590WtYg0zFqJCBNqcy/I2NLzGNSsbyS3Xk83WiGSI5bFeoCHa1ItigVrNe3CSgFUD1+wl8iA
WWkDRS9FJzIN5GXvPTcaF0vu7/KwW0cljofcIEZuPEhdahs1KrJxugdsuagjWBbgRt6HssKNlyBV
m6q7mJKjgY2VVsSb6S6xfPwfNSAEJvSHKo7shgR9CgIG4WaqgeiG9eh2JOUwqboq3hvdm+iL2ygM
QhvT6JUw3iad+UNg88Zp+6PxhEfbKpCg71T9PhPifQpBwzN/uR08RqtzLBfv55y1pbrUTgz0pYKH
WvEwYgnXkMCXU4pcavcwfe5CcS/V3nVQNkcljm/ea0dWgrTJciorhVxPU8KnleV1LtY/VAoXftc8
qDjCwL79pgfEPT5isYmFmCNSEboM022Ib+raeCyUCEWPYFPJSAhr3nNXo+vVuc+otiq8RuNeN5OT
WsfLVO/WrXmc6ktTbaBjEbuV+dbj//BePuI6l/FSEfSI691b6Rj/NZCqsFiFlsTxmlEfzbkXdcPJ
JGVnNd/1wIKgTKsiuy6F+keQhzdq5O4UDH6mUHr6W3QMd1NWT91zX1Uycv56efBepzAlgG5owo8u
G+HRVHtCF7RekpNihpQF8IiTZUcYsMqa6uNemr6McrkOE3Q5RY3oVfV3U/IWjt2FBO7MGWuiCU8/
l8RA/NIHrClgJ0MlYvWAL1o2aIspPJpqopWKWjnlpN8f6u/Iy8/3GHgE+nucayrS73OBTzEAUIig
gYWkI/tXjlZTwOnzgUR9CqyE9bRv9QwggHzhPpnhtae7a9KZQvSVzJ42yZwBMyBppusqpkE5XMIR
ml9MoYfqw2aq4kSj6FAlXQRSBJ3txdewBjSjfeAnmwD3rqlS5LF239/G/wEU4T5L+PNb5Y5/i1+c
HudfHs7/P0ybgSF/WDdfVDvuyyAN3l7e/gFG4R/32Y8X77OAx/Sv/0IqiH+olgwaARwgqAJ+8Bc+
EaQhiFy828GRwvI0SVT/wilIf9D/pOs3YRzokxHk/AVTEP8QVUANVFd0Cj84oP0nMIX3NP/vxY5u
CPDHqQCgkZPy6+awZ6lP20amZbcQd4hGyytp46Jt2awnme7+OClHfnhLpz9/80dY0efo7Mt4c9gz
CElL8SvGMytI2pa5DqUHP7M2kvvz9wN9sW94nxlgZ0sy0FC2jFlF0dAE3wx0zYIMayODu0VX/SV+
Gw7+8+SfYCH3LROKv2rIEOa33GfXlPZXhBCbED3SC7PmG38Ijf856w/PMlUkPsSkBmxqtSU0BnB4
3xTYNgRvkdtfOj3OjTKdkXQ0ATOJ8/ZiIYdBLo8GXM/vyqu+kwHQU0rHlXlAW0t67J1ofWli7627
+fr5OOZsZpHsK2M0MCYqCOD4MKmZLGsAUL2OyC5WziQ+VqNrDI2KAHDbHyCmXxJ7ZKd8fb+SyBbD
OISzWxVnwIG+zcO+jENUIqL+pxa2e0UGOQlajygIGfyhuqE289LkaFGUplTt5FFBZ0n+5SGDsqcJ
A2s/wFxnimTrDGF4vdRv4lFH1NWUv7VD9Vj6OCU3wV04lCsienxVDQO1fKv93o4p3bYI4rifUoUQ
BgPtdQ09WQstsTqtHmIvK5ZSxS/z4gTiqm6FS0REHrIEGQMZaRkAKgYwoeEgVKg5yAL0PWltDVh/
VfoRQATOTfiL+lznkoUHloIKdAR/c5GIPgB+y8RHdmywBajNh6phKqJrXkHhdNI4PRZKpS/lhFgs
LtQrXUcYRo4hwtNavnVFxJKz5skj5W7fWayVeR022S9VDH+JWkxAbj3XkXDju+VbAVLXLlIXhWcx
ezX0Yl1JIq54GHCryi9TdF8FEIyD6j35YeUYeoO9LppvunDnD3FvF2ZHmpPxcFkroF8XHohy1lzr
VxJUWl8KD1FWf+vSBK8MBOD94gi019ES89ECqlo1GD/pQnoj428wCuFTGYuZHdIbt+ka4H1Kg1wz
B2vpS923Ig+ukMNx1ByBM0uLgdWmmb+sVLVZmWEmLfxqIOFommVdDY450HaiYe+to5xwPlK3Lmzx
VBu2klzASzM92vDKsZCQx846p08EusxhtTMNhGXaXr9O0vJnWCJ3YvRvNNveBhT83CmNsfTS9q34
KbLIPPL4VvLCKxBhN52LRH8klugLyaQxtRF/V+IIMQUzP4W6TvBqQLlG5t3VUH72E3poyVat1Vtr
otwoV7GO/EAzLmCx4DZaI3EqdqWxagpcsj2Vlv5kPRb126QSV02J6A8SSKtapYzjZ46XV7eJhhB+
HFe7mP+TqwFINryfigG8tYX/RzDXoJ6OX4RR0DNSBKymp6yziqsffdDcS+6wDgXpLRCbR0nCojut
t34dooVTgQzKouRtiFUc6RQ8SQNduZUAM1dabKIOOXLutuK9p0QVOTAg7jLxzQul5DmxZrrRuNJk
KhCg/77Se0svLVKhzV20rV1kXhFe35oY84Al3lwi8Ux39/xcp4TM7S7h9AWOZPr5h3MdlQkj6k3Y
4/Khjxcgk+36Wb3xjpO+ofKjvSpX4S0q43byYCyMVR7tMGLciFfh4aIU85kHoeKhIwcmKmTIU23m
w4OMBZx7g9bPwu0eOve1hh/w++v07BFr0YxFkJUCyxcRZd61Mg5jipAMgvfltjzhM5iujDW58lK+
jrbmq7VTHsHsl85Fhs/n6vn79QnH4++xp59/mJ04JqnpDoyNEA3i97iVWIt+BwYdqMZiuLpEJ5Sn
qs3sUgNZSicSjNIkkzZDHnppLiliiQIYReqV2S9NR9obDfbq/qI5+GsICJzXSH4H2x7Vwr14kdB4
LiwDtEygp00mA+Y8LIvDUELdLMYS81Buqef5tvmcb8Zd+5ihLd9cSfml73vmHX8c8UtgJllIM+iM
mJW260xuUrW7QOgVdmF2nR6EC3DCGaDx/ZtiYAaiEQjlFOXO3jH3YS4jdeEiivinrD9KrRtYHFvQ
Ao6wvrB6p/X/5Yv+PZo2q9MZ3tCkgosulOhMqu7IPj9gbIjxHXKkTvd0cbwzYS6weSBeqkTG+iUg
ca1kKA0vm2YXHCPYqLtoQz/2IXFw29uCSWhv9E2wvrRy51y46fD7NO5spzSS2Rt6wLjslIW4Qnvv
Wt/WEKsnAxVqIlvzUtB55s0yokkSw6nAjGdhtlTHPWA9jtuJpy8hrr5xt2ipr3DU+UWuurzI1D+z
UD8NOIs4vcGTkZ55H1DinkQjt98QsUGeWYMoeroUXM41Fv58pYo5JeUigMH5Ge9HaSZ5ceUuYnAo
VGDoDb3L2mur/Km/8V8UrvkKGiXOP+tLg8uf++jvu4QUj46hAnaOXuUssEXAgnoa2lm4ogo1MD7b
a257Kr2v2qu7K+/UZ2thHXK01+qV7sGiIpxY6vgoo2OarAFTbP/zfTRR2HgLsgEGfJ5UUbzQw7ZF
jk29AZBY7/HuticjKGXkKERoGV+pCyOe+9wfR5x9boHO/lgHLTsJpaXT5KWdON4+n0yB8CK8vIPO
7dyP483OpSZxacSEjEf9Hicd4Zu6mjwn5ROUsfiXuJYeR/ikzeYSvvrc1jVEA04C+whRr/mnLqwS
Uxnq7lw6roOzEtlBxWWTb6It5oK3wTcIfcLbhbd7JoChL03yo6r4I2jaLG4wkrStOxd5uHQvLqDk
rUIC7Wd1W60xEkMEgpBTe77IZ5/e4ew0Nmj2g5KgmkeCPhu1CgWBSALPXe/RSyZVBiRzbe1KuprM
fdpFPi7Ma3xXKEGgV728BE45N2cgKRNFA1D1l5sn87s6NmUXd9v4e1lfqWIJZ+v29y/27BiGaloc
H/SH5u81KC2Q4g1jeM0PK93qGOgKFxAcZ44GRJf+HmL6+YegyIyM0VRCgSHE67L61QHY+v0cLg0w
C241sx/NUWcOVBppGVdOI7/8foQzew0vk0mE1qAGxlQ+T0FtjcCtc08ArGutBXzEotZahvQwB0AM
vx/q7GSgmAEqhyf8JUCWxSqvIoGhAsndC5b3nTLr3e+HOJd5QOsh6WBOk9nI7LDWBbEnx+WLhFt5
gXcQpbTJXARa5OWQ+My1+2ms6dj88PXlOPCbcBqr4hSGpEdIar5NnpLqGm3mk3B/YW7T75tt2U/j
zbas6jWexXBT+D/pxnPj/KQjuZ70mbzlJR+wM+vi02CzpT30aZD275PLB9wDbj35W0y5JdEfL8zq
0lucLXFdop6TlrzFcqk0AHxtbyNtggNQbl3FXLZ0iqdL5/yZhfhpbtPcP3w4txfErAMGsJBJrjHP
WGjez9/P6twI0xq0UH42JIKHzyO05L7h0PjCwhW8G6skFa8vQfrPfaCPQ8wu5RCfiXiQGKJpzKXW
6LCS3UWj5atmuP1vJkPkrkmmSgg2Wwp1lrdAp2L2LWxxyg2LVLoAzjqX7U0UvX8NMVsE1qiXAch9
TqFM3uoeeo+luUJVa9O37o1QFr9GWfvRpO6VP7RLVw/Xat8+lxYlhdp6LFPsMar8EGshJhjyNs+S
TQ1d9vdvYYYtfI8DJ5bjpDRBnUETZ9+0jqi4mF2Gde2y++VNGiGLDq2LbePglglAzx5XNd7Y5KVI
ZFXb4hpv5NWlaPTsAaeosGipeCjIEswOAYBpuZSJOZJzS8OGUb6oDiXhib4WN5dyfvlMSReYLlxD
YHOQRiZ658d9koAMUtOMGetxdTCKGsnjvrixfOuFg/cYtAjwygi/dr5TRbSi9Ti5CqMGtT9TX+lw
qxfG6H9TewRych0136SWqe7p61KsVn6Vo6hgNPG6EEc8Qjz1wTWC60FxN7Ex3Iievvv95zuX7H6a
zGyJldqQZFVRILW5t17lFVSsvXbTLfFiXF4uX5wr1ZhQxkgZRIiTX4IPNS2M0PJ4dbIzrt1fk3AP
1bnb8Em6kRaAJYipMtwb3dvkx4V5TstwfksA9qVEqNPIYbF+/mijKLVSYZZwyDBsazF1WKCBu0Sp
8xbLP6fYIsp+wOXicqJ0LkujZfqvka1Zgp9ZXqw3PSMjFrnIA4HiOXxBPz8i3uAEHZ6VSWOwOKq7
EjsiO060qyoKV0Yivcqi+OojmRnl6daXMb248FLOVJM+Pdo8LLCUxuiL6aWspTXesU67wd9kX18O
Cs5d0pOPEk1GnarkvApoRrk/Nl4jUHWYImqsEm8Q8bXFdbrqLsqqnd2hVMiwF4AEO3WdPn/sKpET
auWM1gvFAzXfGMK8jrLqqJ5cq8cY1TWfAzPfmHq6iZLs4Baq44furjOSLc+PB6HYoAHbPaaC+Uvw
U6dOu3Tvpt5tb3Q3g5JuuyGhRjzWj1QfX8qs/SlKSb+wImFx4ROdO2zIa2nRwsvTKPl9ngpgNPTh
DdyF+m/WHi3FlfVNXiU7zGfMZ5w+oGtMOkmYikz+bL8fmybSfNPgOwhifPpi/OdP9tyHiIAmQKLo
LZWwvIqllZtn7lMRVZjm9jL8XrcEIGOUGjhOT3FBayf5uh3M7qVRmle1LatDJw14raBpvqeXIS4E
Ez5ljSL3om1FxFwCCRncSEqwOEAMSRIkEfyv0j53RfrdyIx8I7YJLQsPEGkcYH6UZ1bquNH4IBV5
shpciLB5ZqrLODISxFyk4s7U6V3y1+RF7PabpoUMNHihtVItv1n4pt6vqqB97RuZqxEPL4dWSLSR
QwFGjobX6CjHLr25zqmtIr5pxZA0r8RTCqgPrJ9GrFdmoeIhkJVIG/va91J30ZZJDXWSI3lIohbR
j4JSO9flOggzhGNcbRvTYWtRPBH1pdiK0jKlebapS/Va8fxnXfaAe410m+uozoHGdKVoVzSMFghT
87nrIl02LSxKsa4f80GGWNj0L1URrkY3ExeWhXIw1hayuEV0Q9XWuhkbj4obA9PHnsXKwpOo46Fr
tsD/Mh6oCrKXsG2uy8TdB6OK6XSrxCdB8vFHVEQF1aggndSK67TW8XWhvFxDZofYDlQt88IFKsbg
40ar3rnpoG8S2vYLV6mbUyUEJgXw0sXDM0HquIh7AyDr1OTxMBOnqcVXj1pp6bZRsakyEbec4GcS
4koaIe9tDwba16F5paqjh4htv89UFV/n8NXT0Q6fmKLCWLxpgZjYfYzUbGDiRF4XjY+MDk3PQIBx
De/kQfX1VVsHlA0sHzIWzuRKsa0U+g+qjrJYiGlRo6CyEd9ZcuGtDUEUtl6f3xmt+C3q06MepkdN
gMCZqGJv54Xc2xAlSyjAPjwN0igkU7sTAjHfikQ/ejiiqYJ758ftj9hCESlQK1Ys/b4sN2+SDKvn
LJ9EXJFW6t1QRctbuerk7lH2jZNpBi90AVEfrsP7oI6lRQBqxmYZHTW58e1eYn/kfUjNoZTvQkt9
SpL+pTf7k6xWDfwN79CLzQshKFppk+NQQ2+NMmi4UBH0TVzxXs+DrVGyCdpQHSFuGo9+pl+HGrnR
EHpLr9afYBXTksXjgSO6thWjjhbmoPg2vnOiHfSWtOrVvl55BglWmyrpKU3fyGGHm5gVuWyU8Tsu
FOHCFyJ2gsY04xGSHQxCqpIlOulR0l37rbJRNbZXONymWZoufLk7iL0LwNKadOGxMTfqTauVa85z
11ZS7RoB9Wf0P+kUYzU3asq9NbR06ZUWK45oo8YqCOKyfMvEbOsPgHVHtrw6CteK6u74JUfJDZex
775ErD67QL0qCcR95EkrPU0dypmRnUqhk0fBKdN7TMQhBvStU5XSAUntX4IaHQK9ZhEkXb2ME+FF
tmCHykbyCFeZokxFl9moTRovcXdXDhBz9dRbjrKJLZhVWfgxeRauK+qrkIMJlAV1H/kpjcoI1mId
oQBuWOMxptJ2ENMCul+Qbtxu2PeD9ST18m2iuHctRGgrcK+7XF2FcXMfQdxbqOiV22JbItNTOFaH
1ZXfvJVafyMaxXOoVuiHdvVd7mVbbD+uRnze1oBo8qXXYHDDCKo9lvpjgrMG4lyRIwKhb5KyB3Aa
rioT5HzQHRM3PJZWvi98eaOP/l5uIzraRHOHTDCP8iht0P7ZR7r7JKTUqBTzKekMH9RekO3GFFSY
JPRHdp22oPk/rPUcCTpR5vhXKmS0ZTlS0IEoOU9Tln47xL9k4I7UV5onoVZpnGWyvi6QHg/kFqOP
cR360i+jwJAK7P9LiUq4Xcn1sGxdDE7MeIh3oKhT2se6AkfF61ZhXrxoXhXCcxZv3EC8TgzLUaxq
5yblavCKeGG0oww2UWlsKYtacAsVLthNB3ihLB96kcvFluTQO0RCiyWhlP3gMrLHQn5yDQPXQN1J
tBHz4NLcRFWBs1BfPfuIWyV0s/FHWMf18IaM8zUCRteqEWOKp4ynotRXwyiihik2MRlSunWHcC2V
eHZ6NRiDsQvtBu+F3SgZpzbxiMYq+H5qOJzUUDpkVfC9EbHTkbL+tiwHipKB+dzH1tbTCjadbzx2
Zr2L3Mm/K2tEsBDxTZfBHteKzFq6IEbDMFsYGtCP0LLyhahKLx6r+6qwfJwaqlzLYW0ok1AUm7Mc
vPYQK0W5SEecBYfOxYjNwHtvAM6b9uQnVcdJrLio1OuhcVco1KQ1t3aMegye5Cp112GRjRuz7AMn
kUtkT4KFrKY/A7N7y0s4J1L6GMfRTmn6LXHhPsJAoLHSa7MaeTEGpqhZV4BB8Joq2xgD2IOhxO+w
NjMnEOvvepsoV6bPWauIHedJ4KG7Vfb9XeAP+aHow9hORaFeWiloE0mvHtS6PKmiPzxlpovUnUod
xVLZ+bLfeqvfh01fSsj0mnCdQtaJs5ba9RQKfwiaAlk3ozEBR6Y65m6yP8SnZn259fylljINg3YG
OtRUi9Gt+DyMAY2xHCknYjxX2/kowVm8FAB+zapnY8wqQoPaSEE4jTEZypNTO+4WY0wMw7urS3Wb
r02G2VizOkIQS1FPfQFM1rJdDsfJ/pZrfZHtoSTbWHPfXQKIXZzdrFSUe1LPAcmHCrd4aF9hkbWY
MkFvEe6KCxXx87MDiyGjByVSo5hlJF6LDmlCmM3sMJwHh76BeAUFy5HXsq0+DTWYIdJ9+/dLcQYY
JmKfXqoC85MOIcninIqbd2PMUaODu8spYQsoBZjlVmsquxmRCpdGBAWqY4dxh1BdkIeZAYa/Dj2r
kgSoBooE5hYZn2HnJywxl8UOXT4wJ5MmcXiV7oaNdrow4S8Zy2zCs12RTcLsEbZK75tv3Com7pv4
jC2o/y0FzLSru7awu82lvtHZPU+bQDdMA1fgeZZWt2jd13AGGNbbRDug7qtpz18sc53d9B/GmZ0t
CorHTWoyjuxkj5OHaoEfig0qFsf7+iZYWtti8/s3+hWs+v5G/57arLKmSkReOXZ2C/NgPtRrE3s4
UoV1ugahdQKz901yctoJ6JKYy2qZbAOCUXs8QEjbCqeLJ9KXdHj2NLNVFQ5Vg3U2T1Mvy329RST8
UAFdwDp4hGezwPRoJW4Q/MS5jX7lpf7clyLSNDoKbKCiobaDq/p85gboR+gGJJvFQK0RSQNpnZsF
bCjxpfOC57E3b37/8s9+7r/Hm2ND0rQYxsRwOaHSeyxU7NF8/P0A03b4VBX7PCFtVl2QcyGoCoUB
vFjGRehbX8DpuVBi/DIGRQS6Tpo2KeEhdD9bQEMtRVqY9PRnou+JfpK7q6S++/00zh82H+7c2TzC
QMj0juhx4abGRtBwG8FyBLBhgTiEEWS/kgJKspUsqgJstxd6m3YUXkYzuOpKISC31skqxfFEfn2h
hnL+yT58wtmONbBEcVufHsTUnVICO3zu74MV1XKAKFgMlsdui7HzRfTzxXFnb12RR7kVEIRcaLZ1
HVzFJw2l+wkugE66Hd37G2x8L2MUvnYDZgtqtj+Dpki6JmS6qlMDdbbTt6nbOBk3tI81047QwsEH
Wl0We++5yu3iLrquRPtSK+v9Yvvdwp7dA1VTumqusbDRxXD0VQXyu9gZe+/oOuUJ28dqgfMx0vEC
eSAYSO1YswJ2MBMFx1yXN/JbbE9nSXP9v3hHZ88w4GXouQNPosn8+RSpYWVS9+cdlWj1Sxm9Eri/
5RaF8ODY7lusGLCY8X37VaVFWz8GULN+SY8JDYQX6Ve1fVcqvxCffNmj75/t70eahUKRFCBgPK3S
3vxhGAelNahkXLpJpiX39ZvgbQOYA0DWuxbXh8B4SCu/g3A4NYbReh/t7IiM/srAUeSITyHe2uqd
CCEY4CTxiu2RbOzzG3Fz6RI9d6hKEhbCNIveReA/v/6R+yMdS6yxO2ArBaTQ1LyEILw0xGwXxK7s
9rXETM1DnCy8jQ42yF+b7IIOIj0TnGydLxyB5z7hx2nNVrxq1AW9VTb89HaHkQgzXCMUuBS/ud+8
BUaMd+HhUnBwNoQGXzwB0BQgvnPQVYIGmIer7QQmpHa7xNlsgwW0Qw/HuTjWl2YFa/TjWLM1GluK
C+GWsfCKosEXXhsryG7r3Pmn3/O/d2WZzuT5QgU8zZUFwlZFo/fzCsm73Hehtk1oCf804U1JM/G6
mTZeejGmOJsafBxtlmSZscjtaL4DQBFZxtzsn6bz6KP5R3WdrfPDRaTiuUAGjRE0eqDtyV9gTloT
hXXfA1u27kxHXKkrZRNjSD/dDQgcPI6PJU7o2VV0IR95T0q/vNkP4842RjhScBencXHVPXoJnjf9
GsWLq2jlr5UjsmOeUy2HtfKInOAzys7OLjqhsHAZG3puhwJ+5QxApEj7kj2HYzWEoUCRslq5Ti7Z
w+OEx6egNwHy++8RYiX2pcbxTNjmz5QINBtwASA4NMJmUQrm00UcKMx+Mp6objsn5EwYnWaZbcWl
exUt0X66cOieXV0fx5zFH3pVVnUgTwB1/HUyWuPS0lrjabQMFqrpIH2xRk7swll0LhtSNZgOokEl
5Euy2wtlgooYL3fKhqYKCIop/202pHJpwYRVKIPMs1vPlxpU7pnb1BcjptsitXvAX5pMT1lN+Dz/
cOGQPXeFocw8EQ0gw6pzHlva5C1nYQZAD3eotgXtGlyNGzxgMkCfHoWo1T+rFP8HLNfr/GeKU/LP
n/XhJZ+TXf8/0lgndMC/N9e4ewnS+h/75jV4+SS0Pf2rv+mrID1wj1FlAxa2YnBQ/0Vglf4QDdTU
SEzRIQP6xqn6F4FV/WMqitDtBN+Px7zO4fgXg1X5A6Arnva6BemVG+0/8p8H2fDlIgEGrVFNnOAO
0MSn5fQh4on6cOiNEF0crTIXqAU/qjp9G3UXfQ9NaevjJtCUeMZp8bWWAopBJDcxtVVcgvvMNDpj
wEJOdR85MuLWQZ9n6FR4T5JgXHuxtMYF4ICS0VaRfskFcGB/3JC1LhHQRFvEssui2YhljV4EkhK+
v1Tlb7ISrVVKTbkpYP5XrEKcWVu8MtAMWNey9Q2FVjuJxaMSFo6P3G4evBbjTwWLCJUEif6ZXbV0
RAFTpRJWIABY6rZaWm6PTmW6kAxCnMxbFogk5b2KT6q/c3MZIR3DEREJMT1h2UnaeiiPRkeQa54m
TzevrGxaWnbUhA7tQjttH8cRyeLYadP2FsWAdYdxeau+RBgPCA1qtCqJtrakkYahjWErWbooSKSi
hETDx2Arui2ke6W+j7vvpv4UGeqdlnh3KlfrEIyrELCDVx6jpnboU9kDWsVQ+O0CYYPBomWl06GI
nopJHsPNliV95QRLBiNOqaDdmk3g0DGwqzDE1bdelJlx4CntrMqcHhoeInf7KOrtUnux1NcE8lWI
O56kojsSBKeKJ1a6YltKpZ1G+WrUM5QizUMVURNryt0I6VcJFVvzIgxCexy0k1WsNIckP7lI1eAH
vzT0QyhEjl7Lix5dq951aukxS39oHcxFOmeRemox5tRSkMreI61H2zBeK7Ogy44iOYtIUrjmkx5d
16uCxpiXyFth8DYG4uWTdbti3ggYLwNSQTuq3Hhm/1hQ5h9YAQrdeCPBCAaZc2qHZHmsuByn1mZV
R/fcQC9u9ZwxVddMdm2HJgPd8rIaKCmUdqc/R0X96iLIgMjKKRfUkzkkz0qQr+Co0DzvroU2XNf1
dggipHNL1CaD5SjCDqwtrJOEhwaMfRPkjq+j0BR+ayblL/01w2J4bCQ7dke7k0ReF46E2RZ77D2y
k5GhbQ1ex9iamzgOHF3waei9NlZx7WuJnYbxwRgfEzpLkY8Fr/bTK2DCIfUb4NDtlbSXTRk1StTm
PGXl9dpVLfhbdJAWgZEvS7W4qmID+Z5sb9LrLYqHcrTszsAzWhsPtL9PtQxx1wAORxcppk3v42vd
lbpTKOkmMw3kQYulB8S8Lw+sKNqFyqKTxaWGWFODBJflDE3rtNm3cbjO6BkNAZo6YXOfFCeNJpge
/mQ1YRBN8NL+CLyfU2tciA+V8hbGxTKquuXovwjMPyhezfqqxE0+HlaydRsOA56y38vIxYYmWaCF
tB2Kn2IcrBBPO8V+ZjceBs/NbVVdpWGw89UXPfhRtDRS43IZFNptZAiOId9JnBFJSy9JH64kA5fW
wF8k8Sn3yk0jbRKkaD3IhnW26v2WJuxukPJ1GZEk8CXWsRltraZkAsJKp1qo3TQK6tpDvIYStWiE
fiUN6Q6+5EORPsnwjDMZFrfPO8hfczFZNqpwGrk9snvD+xbHB7NiD7ScEcnJClmY6i8/6TcJHbdx
4N/7yxL8lK+Nu2HS/1Uf9BFpb8TqsPXOVMVRlB85ooIeK8FsH7ReuVGUjTc8BMa2N316y9jCV1vL
Nxb1GK+UBKue4EUwnrUUR1MJ/43iFojQWDz7GEbrPd7UMI5M9FciVbB7qV9ZxjHBlC+gTy4XCZDU
1EagaYHnrgvCy4//h7ozW25bSdb1q5wXwArMw82JOAQ4iqJESbZp3yBM28I8z3j6/ZW8OpZEaZun
e1/ti17RYcsqFFCVlZX5D+WWzjbmwRmNusccFMVsLGtUzqrxHuNjLyCiZsI5PuHqY9f81UTs49sL
uvFcLTrhctxmt3kUe4F9avrRHcPv9O0WMR8gQRslwSZlQOa507FFh/aZ3g7Q3w1jXegARK2fhT0u
NSV76PJ8XsR++xSnlpf75nJUFTTt5cWMdvUMjkYKMDZGqM/UngqyytL8ERvbOZBdq5u9Mjk1DY1V
55NVJfsWFTQVOaEAE2I0jYZW3gw5QIFp2BVB5gK1cf1R26U5Mq954knVzjE6DMA3pW+5muAWRgen
vFM1KPz6l5C6Hlf6hRaUxLl2EyInFIK97ZRvKKZscqff1OhqszLcFGleVcET1T/rhEHHLlc52kdF
ujSdO8X4ouLqYst87Bad8aD3dzLhs5UzdJs+dciSqQVuq1NIwBw9EJ0wtQ32hR6jnI1Wp5Kqz2Bw
PCWB7Mwh4If1vVykdzKO873DUccxgrLWtwBx1Yqe9qxFK+BqSwdr40wtgADJC0kgbnCA0lQaQEW9
LC3zweyj+7jQUfWOj5GK1T2QXgqZixqjqRDcVQL2J6KtWQAI4qPfxW3ktTVerH24auLme67K981I
I9dx1pAKdsNESKECoSJ91iiVN42oW0ua56SftQKMh/6t6hK3GAKPa/zONk419qNNN6+rSV+W852V
neHVu6jCLaWWJlFOkWyWFhN89Dwa3BBVsLiZUf5/SnH5kZryB30QV4aPJPNd5Ez2tKb2qvZOzz5b
2bysYy56fER6uQvQbsjZBytEA9aKVS1y/WuAtExeOPfBJN/aeMPPVg8Y5CHMvhgyhrd545a8ON+8
VWYVO3H9MFnSoSz4WqGBHDH89BQt4hbPMunGzgGCOegOV1t68acyBQf4rZFDzFWxqDCix3k+jVqK
isGqlDnLNHYnjlcoqEMvt+EkhhV23f0KCJIb+s6vtvs29gNi5tIiVU+lDGyAUvKkfg76uwDnLKkl
QrVfu+ZbPQ0A39Jl3RkuHxqFytOMXXwTHNrGOWpSs4lq7piqv+9zIOrEzsie7xxfdsfaWcuD46YB
Otu6f99F8TFIux0KKWwfHCelg46ys6whR404ra+3XtsOSyOsFnJmb2t12zpfQpMTqAkQGJSJWKmL
QPbC0J3thEBh4DzTiF+M0rMZNfQCHzJ5QF0ddbXa2KfTtJlxjKgihRPVrB8lp7+tO+uTrgc/Aj9e
gUgtF2mlrLQgu4sKG4cP3jGz1ArjNgiCO2NAMTLLlz3eaE1LZtXgidk6J18CPIigtj7JKNFZbsBr
1irnHhrWszpN+8ZpD0kZ3euD6hW90OAHbtaH4Vqf4lsufwg818nnhktW4CvLaQgQs4iNVWqUGytT
XXTez3EW3YTRtCpLUty2WyFTs+6DeG335hGJk4e4TlbYVS0lp/F0xEYyoilvI0IHPp9kzM7VLyEZ
aTaOy7G8SXt5HarN2Znro2Y2nok1/JRmTxmnedzlHg3GXZi2qzQY7h2Og0ISgJt6O43lbTlR659Y
n3ylYfyJn9m9H+xr/sROK3T/95i0eK32WaULG43zqkuOHR4HGUeEgpNYIxDzQ+/6YbpUORD0EQHo
MPws/KazcHIWqV1/nRoVVRMAVZZ1I6nr1DQQVG1+tNXPylGwgg8Q75Q2qHh4KMi5IbJbtqRsGhS+
+7retRbVOrlFd6L88eqGdv+7kPNaQuc9KfTFyMrBrRTBRUjiFxUOJdA5S20ExH5bY+deutXuRRXA
uEnzRXrjP7U3GRhG6rtokrr2l75wOdrz9bUGwAd1Dy6GCoq9MBZRCTIuWnXpnFDkAiPBk2TfLTyO
o12/AHD8I3oqD+B01sr2z3N/j6QXV9F/RjQvcN6RE8sKaqtixAl9G2XTb/LNCOtJuJg6T1dGe1+J
YDS0HTGjB1z+rpYkszztSlFQqrttvWAjjFONh/kFUJCtgpVyrbF+bbyLOpISq0XgdIwnANyzl3pt
seEK1D9DU6fsoVISMZd/nuP7IiVTRGGAOix6Z/ql0gAaCKi2ittzpkwbiJkumbtraBQptXgZ0yD5
83Ciqvu2NvlmuEuZgaIDAm01DCeD8PM7BDC1ZzmUrozy8TIRcmqgg6AiXM5KCo2pKdjlnrzL7zuK
YzXFZZx8F6UbrK41rN+rNbAo8fkSxsHYhr5DcMtzh7EJwjx4+UYPqGi7sZcrOIyDiF9T+ku8aypa
H3201wNeVLOnqOzkUWJAQ0FrELDwEKWuT8ptm3dN5/8nmw6MlYw8P8IX7wglahHN8ogikDfRFMDv
Ypn94h6gL4qtvQoB4Hp/XiMffj06A5pm6pAL3pmn9bGaphqSrWzy6rO6rNY1bsWjm3+nEXFbXl0s
Il5ersnXw130PFAYmkrq14D3tgiYAsASWBZjHW9wc7kytY+W/+uhLgJmZzQlHpkWBhMFXk4Tjivx
Q6F++p+9v8sgWQ2jn80TEzIWEw2jZsFtZWcJFYhluDOurQ7xzO9fH3RuVSdSvujmva6/yYVkdWxD
MRrl2idlUXyjiCaj01Kuqk8vNfDUNU/+IgXQsr6mfPPRGzUN9jnuMiJGi63yqvpXSLodFn2NVKby
5I9czKl0oYB05Y1+tERgobG3aSkr76JkVk5WpEumCMy9N+6RnLqR76eV6unXBSc+mpGDjLKwIsSl
UL5YjpEP9cVOuKIiODGeRMfPuil+JW78bC66vey136KrIewFL/n2I+K0Z+gaTWNgJO8CpqmGCd5U
BQLin/1bAK3Z936vL/NHnMJvoj25+7iLQo8L9z5dRqtukUoLybvWufogn3jzFJenQ1fHTVwIrxVx
/sVfQVL/3orRvb1CO/oxda/iE8WR+m7iWEGK2rZBp/oimaolvaucjnw4RQFhxvfd3yauAJMWd8FV
6YEPACNM8NVo4mlerdZBiWUj7BnN/zZ6umvdkFp8TdyGN0vzxp026e7/o/n58RyBKdKOFyYrF1Gn
QW1sRucRw7EXpQVqG15/I+JBvgyPfzfD/q1eyv+6LokwbPjvuyT33a+6Lf7PQ/Tjrcin+Ff/6pIY
f6GHQhBCtZM9BKPrny6J9RfyGjBZsX2Thc0F/+pfXRL7L36UXW6JXJ4Tnb3+ry6J9Rc2TUIbSXim
oWX2b3VJ6OG/WeeIZ4mGqGCFKrRIbevy0pBHfdCncZNBrrIWdEwWmWWiEyztchtWbFVtlQSpyKJ8
TDrgIpAnmnCihmOiaKgvuequcrXaUkbY6Ja5beBdLQI9/mV2/r7q0DqfblQf4IVJITDMFmrZbH3b
WiEVs5sK01PkcWlwZzUtLI50xCircq3XspcOq64p96Gsr9Mg9KgMT8h704NahZq+LobMrfRpObfW
NjXyTRn7i6aqd86cUzVvVkGa7lQDbxKzuDfVZG+i7+0r440/9e5M5W8wqNy16PyF9gH/kvWAmHao
OtyA/fskGu7a+dZEQHvssv0Qxk9SkN7DHt7mCVYQjQ9luFnhkJTphlfZ8YGcZB+H841v6+uuG9fO
0eyMQ0OdX41XMoyeZAbzld/X+EDDaVgX6bMzl5uhLx4RlPkuCZ/vqfNyDLmyMfEStd3x8fd5hiyh
NlCBGu70hyEcD6C7lvlApQ12QFz0O1GRf7V6739Ht9c3yA9ckEwbWx5wCQ5OhEBdL8JQqSuRr0TQ
+6KtwadUaYPNRugmnbYauWL4ZQANCw4IP+IEXG7R2W7KB1Q03J5nT2lxyQqECH48dfKNHZYbqfqp
2kefmvkI+Tqq+Qf2vFBhRJUSFU5MRdq5uZJNicf8J3Yjl2zYSPxDPsXqVkWz+SINnodQarMpD5Z9
ZSQUZA34KulBtfJvY2DuBxR05uSqLMrbduP7QS8Sjg4v8cj28Rao2vKh00+jNS+qmN6gnV29f75F
4/weixmScotYoF+S4NsOzlLYRlgnyBVkDcRy/GHrqFRcEVOvjFHmHI6fq/JkqtL5z2vkAmT4MjYU
M5SoZcIPEjYX84Q7LdM6zCTMWOltZvswlXdJsWxlBPBwpmHz3cxlSQtMv/EjA7c43AEqx+3r7lNN
FRX7lTuMZRaFVD1l6rmoun0YHSOp3mdw6/78rBeYj7+f1YBLYgH0wxL6oipgFr3ilOBTkeUr9iN9
NlQMMUZTj/i6P4Xj3GBv8khQQsLJvrEa56RM9o+qvWlr50kekyuv7uPHsTkF0KAkIb4EbEXGrDUg
JsDiS/KKjnWD62N0DsfcLaaasmZEKbRb+al15wedl6bZc4PfSIu9o9HFz71ZPV55P3Tl328Vh148
bBlNoKsvUwAtxxNz1n26Ty3frvpcGtUhzUw6R4HxpVVRto+fs6J7KozVrJuJN8/4CGL5ewxCMmp6
cdrCZ50VWoyO55e5vC3i5LOuxc9Yi+xLuJW0OWsq0rP91Nj6MczkJYRt12jwlR309NcQa67t67tW
Sc9hbDwpgXW0EXWwS+NcaEslzvZVZBxx7l45wdmWTPxLv+W99Flu9IOWl27bz8fRy3oecUq1RRFW
Z0NrvFFTbtVWWRlhfuhMc19b6TmXwucsLreOUn1NS5pZCOfCMq0RkdUeFVX5aYjTQZUGr2rqkzHD
fvG146wl2iKfo0eHuSaReUh882UuRU3XrMAXrxv0o24FnzrzOGLsFsR9vGjwp+665qbOjUOYmgec
q+iyp4dOT57Fo6Pdli/EzBoluBmTRYs/Z6ZlrtmZWzlTfzYDnlCjcjQmc6vknHMhn6eozvM4LszC
OliNsU6n7NwXBU3rKuc/qf91mNVbiqyqG0HWpHJubFueza6SdaWYkFunQqUijtpfXX2x7dGdZIjB
Ef11CnZPZuwc2zA8S1N78kNrpgI6LOK4g1dRFzYOQqyKss9gk2eephWruGFDTYOETm6s3ypJ8LPA
iXVQkucIml+uWmu9gpI52PbTMNPIS/Rjh7yCWlZ3yYQFpcSBmbRD5Knzpu3bb6WTPPpzsLdamppS
4NodRjrVHEFgHLp2OUnBN7msaAAjD4nevzsOfQJDLnP9OS69qf0uFS1dHsNE3ZgMATPsr7JPv8tK
5G03OvbvZ7XVESf0at22RYNRa4PCuSzvM+troBs7KQsxAEp6bdF1Kt9nqO4C8vEw+KT6RbzIq+yM
HsBhxJ0BgMBeq6y7Jn3OcMukGVELuiJ4Wqk4SlZIV9e5y2L+Jm1YOFHdYq7ZbS1WsMrWSDT6NOXo
NIskzLRFUDmQKBS6HVO5oOhIVwrXlqVqLZA86j3yx4Ni8JGHbMTqdcC20xoXs6UdyyR72RXD8GOE
kstvXBQF+8VqTqVD46/UnKd+6MhOpoeoFF+wgI09Bsibo6UVWtJG7Cnfyvdxi62kpSe8fJVfjoHU
c+fgFRlbitumGLr3zEXSwjPuV47fnPoSVwc9ZNZ6A9hiFAtRBhtRYj+9GGHDLmwLtWLN2Zl98r3V
qq94UFMqaqRf8/gYSAoOZw0hUMTaiUxuCNIzOtHPmWPAkLK7B8WS7sUeq/L02Y6sA7n0Nh2yM+6F
TIOmZEtLdBysn37Bhqsm02Z5pi82eXjW7sUzog3L3satJFDyb3oOMV+Z0AHXjhwXT33oHCD7E2sE
eZSHr/i9Em+iipU1qqBbEjatju+dsD2R97GSUWYanPFrYddczMRPt0X0SQ+wJC5iHosQF0Ko1cxb
ybIfjBxS59RCnnx5tNpPz1qv3c0YK/qBP2IyS//d7qz9nKKwTEzxM/4UOr1nQdpAVvmAQsCxqhAX
rNO9yHmhrW9fXnifCvvQethaWbGTiQ5SAFe0A/chDcdinL9rWcyxgbvgVK5MX3oyOmPdG9ZWNq2D
LeVnycm8qZo+yTOfT6TUfmluR59vpmXWfWWuEj/bJcEgGn3GUY6TZ8ccb7valHibSruECYoPRfwQ
WPTSZd6GHU/VxmKTK9V9rA4/ZKdr3bzVVLYt3bqBVBpv6R73HftJfJhCs/ZjfEjESVOqDjsWFJJj
RceyqHfjnJEH1yul4YHEApaNCM82hcOkKJeJYLMWCh+sM6tTBIaoDFva+Ub0rBjNo1O3t8VguKE8
fxanqjB6jYXiuaQf20BajsiOYMyclq6VcQZFDmbIsYPTTXDXOFHppo5yrKLIa2Llrvd1FIV4C1Jc
aQuYyfu8zc6R7j/NVvA8c6aV9S63YjwJq5Nf8jPidcUgZzQlXxZGvJ562PyJWrld/eSo6VOu16c0
ZtIgr5bEWOzis+TZ6NkH6cyvrs1DOMBL/y7+X4XhU9n1P8r8NlYODlAlknFiUx9mP6rq0LX6Uby7
kQArZmr30lPWGUfxoSNfZTF07W3cwdQ9ld140xryDZrbK6UXb1WEDds8aGp7ClBlWWgJqDXMTQ7K
pB1fnpDW5dkJeEWTxT+Qo+zsz5SufU5GtdjrUnmSpEFdqj27Sd3bQPr7GD15eahUd2i1n1U27Xwz
AO6QcwpMjr60MuOxb7rPRdO0XPuE2czceR2YgNqpblIlXYRSRM+X87iN65MchOdcU45BBlMSCCr0
CAzjoureSdt04WfSUxd72Txys+AvtKB4HmPtm/wpLn2vsZVH6MFP2QCCp/tujdGNOLpFuoVsarII
4HOh9rgVB32cqUdWzEH8fNUaB8MOjmWPJedQPoymcsPNjLzCfORI/yVsL+O8QZFePybHqgazJ/45
6n6cFgYLNHVGFEEPWWQt6oCFit9n5c7NQdxVJ7H0Eh0hjzAmJyoq5YHG7SIzJQJ7hSpPRyI48yCa
JrvNSpYqJE/0tMM2LKmX5qDnntzi8FwiCUE7jUvOQinVbzqABQI3ij6D9Gg03AL6YFjbATaMeng2
sHhSB44OCW0OQ1VOQ8pW68v0LLJzYNi/ktm6UWnudPz0S+inBz5liILM5lcl53gXaX3Ws6BA7C+j
jC5+iWvZUhr2qVEjljyH24iXMIb60Sk5Jm3LRSLDFQWB2grPvdadikE6xsExLTpw/DpZiGXyBkKR
PtohD6dl+mFOkBy41SzqEApZ58t5JJXEacl+GiPnKZLlZwd5mDTP91PEaVP10lIa1aNfrpDiPZGm
wuJXWDTi1A1LPovEF/EzczvEwbdqLTW4XrFJxil5Bod6aAMfM8EB9FqtMLmetZ5MYpp18gNdmV9N
M0S0f8lzEdfRFtlYbyxh1FwpGYRMDMG582DrG3Po1WZ77NX6WR78ZAmrYVuW+tZC177qJldOgG9k
UfScOv6vcVRW+WB/DkjOSkNb22n8XNYkA1pOTJocAeW0C9dgHTV4wfuyekwTMgQUbOhJU7WohnVR
a+j6dsE5HaJzmurrcXTW7LnvuD7kyD2wlX0D2EhTHucAdf88S/E+bxxr2fj4JDnQDXvduFMi5T6y
ONhwrw6WvgVqQixZpJsJgxLaQSnSPCbAuZURH1XQqVM8LqtyaLywz0CjAivVKn5WD42HwLZvh9pK
lrnd/bRqHcXfPG9dQ4nUdRTFz0bZNh7gjJr8IFintfQ9a3zWeLTHiIrfYwMlaHPjpCrdOrDIYFNc
T+cs4kWgt5jVpzCKz638CUj9QR1B2fqysUjSQqN8oOLDXXTLIJMmHL6ackWP6GjUKUGmIMnBXnWp
FLO2DXWR4Dg16kAsd2cqLG6pLa/WwevUVHZmgxKQGfg36qhqC0xT8EJnx4LIMG5MSXHNYtbXcymH
C4XySEtUy3veF8qh90lc75SBd1GIJRf12biQAR1WwI01Y7Y9xbRqN27jGz3TjnhVwX0Sx6GPQs/U
YViKHkvhSliUt33MWlFn3VPUhtXpy4Dpq+Zgp+B57D5/kIqUja2a84Lm9KMh0K4OUCtdyRpP8dOn
PrCoz/QlPAPf36VmPni23DfLIu3587EqV2OFsZ7a6olbV8A8FMke10q9CuSYErOJBbbeGV9lrOC2
A7gXoEHcaShs3aaDc55Aiyz6wf/uwFxdKGEHRrPJ7vva3Fgdma2Wgszhb2ZSBqUAuVok+jJtmOrL
H1MPDV21Xk/qvMxBJsV4aLIw2XNRn34i03xKTOWoVSzgNDdYiqYbRfVD3etH0wfaVXfELntMdlZR
1V5ndY1Xgk4e6WEvApNKHniyKALIlATijEWnccrNZR5wYVB9XtDeVwZ7FSjtSTXtX0YRdG4Wdgsf
y77FEKdncX2rSB4XZsmJXM2J7PU2eZ7GhbatK/Jx/67s69PL7Y0a1JGFfOAPvGEkgvij/5ULym0j
E5zSrH8GW/4SyqYZhGvnnJIk34shwJkfnDY+V7GxTWoykTbY63N7asj7+97e+UpzagweQ5wGYsVU
WvQF9J5lxGeR2ko4rqVpsbPFRbMZcKvj3KVcMWXBph6I5jNrcxZhoMvD57HBulZiFuIEHAKpcDUf
XMsAQ85oQfRKeXy2xuSzplfLdOxNL9yUNG+xRqmqn2Zor7XwGBXZjwgQwBDT6gHg2dTluqVC25cz
hWNcbSfwJL36KZr9H3JrP+Vq4A5jvgucWV80FOFymZA4fEPc/14xQds3zNqPN0VbbeTIQuhL2+ZW
coMDIMW5mUOnGUOuMk22nmVwkk0PnLvHkqSOOGmhmAfIqCymhHfURVxzGpHd4QVbNSaGMEB8quFL
Fgqgrlw9oC7jdXL6iZowwXH6EpWZh8ZcuYIfwAnCl/azxywP9l3efweIsDGUVRNgshI0mNH2j72u
fKGu8DSGWOZp+4Hw62ZJwyPGOK908s+wp+JWo7mjYtYIYI/zGev0rix/5CVLH3O2U5BIT3bPUaJS
LF34bM1uKO4R7DqnPXsgCbJ7q7Z2QYmK7sD1q+PAm8oQaDHnZFJHz7EZZUCtx41VdY+0+Tcva1CG
6ggfoD5NZnIOJn9V9agLpQ05hlr6R79XtrXzK5qCz1cqR5dtAwFqwN9UmGEIjfBLcoWW0ZnIxxnn
5SEGrSwPnmlJT6IAUIX91gePJxlAjxC9ierNENWqO0fA/OORO44EVvra47x7HvOF6GFg7CJTnbys
Y0GBaDpKKRw7Vn+Hm4+XuW0b7qK+XgH6WG5i1LAlJKocu9olcbkrMjJPCg8ZW06hzjBj3XmuIxph
JnjMhAVrE9+A+JpQNSQuZTqpfqzjPdTID0OD99BMoM8a60syJA/ipqZ2wd424rsWfyPQ4O5U7fOu
Wsn12ozvFHOABgDfDN/lFjscThrQvbMrRWy3b3YqeZxNChFRZMVDnC1CP/f8Vv4hRdMBUbtH2YmR
6jG8Nk5cSwq2rPHBeWqCmugGl7mQb7oJ9VcjKsB64xEqUbIoM6owncseXIGcIEAXXAbNvZz4K1Xt
cSzAA1dC01A8z1QttTQ6d0FFWI28YTABR3JPMMJd0kk3YSOSXCoHyLGBJNatmzg7JTorl6OUA6/A
kWpsdtZo36PDhVyWsQWAs6Vh/TTQSwCqi48ppTIt8pcllRMj1g8p0RAE8blXjMcqnVaRn4PDxyt4
MfvDKiid26ZN7mq2qJw5MqjxnB43OGn2/rwLNOMxMNbZZAIo0NlXFahbZ9J/OXK5qfRyW9bTbS8h
N1AdNDx4FHXGYmvcFFS7wJHq+0kJ9qjnejI20Z2kXpFdeNeBgKKmqCqSY6DfTCAQbxspRWlRa4lg
+pgqZZw+BfBMi3BrhV8DI/4Sl6RpIixf2QXGW4gA9W6GRTHSYmgkkemHvR1WBcTfVj6rKRcpRgFi
ANLSMjrgxta6LwXndCLfA+Vtc4N2Jx6hHZFqoGTHpaajMihqk1PFKspIK3vfPkhcjicf+zZxphhD
exIX8i7uv1T8FkVUg19KFAOFBLELMLu9VczzpCXnRKJNR4WzHh2wm/UJwC0Mk95LwuYEyuGY9ORe
mZXtqZ9tq5KrOiBiP8Q1e9CqUzfrR1GpGW1xjFGIChBWeynPaOI2I+6gnTjUCr8/9dyEzZoKkdEs
k9m5EyUtaTYP4oYn5ijRhZtJqkWhFhjbSc9/NlTHqLFwdGQGyhR9f8pJ0C1/5GCVgWpXp6mytlZh
rNlfT0VenCi/n8TazuDpZOmySqKzGlWnVpKPPb8zLXTWn/U00JzT5x3Gr6eG2q868PiiUiD++UvM
COpq7YMjX1iikTaquauVwfPLlZtTGP1hOUbykZ0VZBnO32GJLRzYbRLNwCcvxovEbbgGurWhH6eA
k02Snzj66MClzh2+Rdm61ORtIJO6SS0pLHwcB+IDGY48cVGcTOmLZLb73gmOfl7s1JZPGMX153Ti
jtynjUfB+1zTyZt6UrdA+iUqIhozFaXLoChPVs9d16RgV1BTzdMsd/UIOJHBRB0b1GtxRoXvS0hC
8jvK/1sIgv+Jm+hrM9H/u/5VHL6DR/tfwNWEL/kqELyzHP1/U9RGr1maLz//N/7AUv4y8WOxZQ2j
LPo7AmTwN0vTMv6CR2si2o2fqIldGWfq3/gDFTNRFMVJ9qGEo5wkvG7/hT+w+VcK6CP+IRmAYdn/
ls+oCIT/tGoZU6BrEDCAuEs38R2Stopksx/yWF5OO1EQuNch/MNVwUZLXhWefB1FJULg2wENUiwa
cBhoESAv9T+KOqmTqZmUZb+aVzZmmOmquKVIF3soREDY8AK3gvkSLPpP1yjol2AqJgsOFDCtAzBa
pmt7gbdRasuJaoeimdA8A74P3U7YP6GiOq6pmbsaVdkQKGq6rpbKAM15ciMMzYPFNWTq22xJvHVe
ug7uR4afa3M7entOOLVtSWVeqctS/SxHPzr5igbHCzrq4i0LJxfg5jauo6BL3g4wJ81YzC3tGBkl
mu6AAIen3xMsN9N9uSz2v5WnpY35AGbCNR+u+my9X1ZMEJQoLU1gMtqlV3Nl6rOdUbldlqfeg5q4
mkkgNsaa+tWP684xF43dv98nJTY8XRzbeEc1nuUIZ7akU5fN0voxr0avv0vR/4jczqPSHiCtTm72
Oxr+90IZb0EAvwdFQwLYISh72bxMeTtas36aKepyPMX30237BXSLG0LXuKrJ8TateDeSc9FGb6VC
aahbMT1Tc7vxFA4ld8hr2cuV+TgXiLtZnYyCSpy6lDa9J/TQ4eCsknv1qgbNpSj8y/LH1oG7CzAG
ypAX+1C3qzbELkx8Lq5bHpn2Vtv4X20PtIsLx/pbvjY8+eYqpvCj9/hqXOviPU7a0FWmT1NkOCbC
C9LV0D0Uwm0JlxBXxbYKTZDNq7PgA0zPR1sdA1wuRYB6sDy+2Ilm2AZ9qNq47043tmRwEb4GOv9w
s78eQjzCK/CibFS2HowM4Ww65G+AkpF3r4XOfPxIKd5z1lBJb4VMDTsB3cH/JK4iNfDPHMV7f/UA
Yw3Zra15AAEPVb9jz44wbPvYtm7zKbwrb5Q1DCE0KaaNwoX0V3U36cIq48qGFKvmMua9fgoBEHr1
FHGUw/gTrwH1ra2y+S28oV6drfg1fxrmIscf2li2C9zPlhQ+vsjUomlktLt+gsDpSPd/XjyXDIbf
O+XVm70AhFWWUVSymFONkleEnEiwQ7h4C4lojd0kVrDenwf8YHJCZhRJVXRVhenZ23eYm0lmz2qO
yU59a4fPEmSz3uJ/zq8/j/NRxH45lxDS1lRQVBchYKoHtevjSudjCT0juNzFreTOh2wvPBGhwN9J
P7WrZpofbMbXo14G0lqL4mHsCvLq7fTZWf3WGupdG/2SeNMALPbdK/P8IN15M+JFUA2LUbWkERVr
obc24/gBc6epFtmvZD2+JDvmubx1vvrZ1U/54VxJ7EgWVdRvL1OACSr7qGetvpS1bDdBuwuUYXtl
dh8EVOIaARyiGaj4y0Au9YmpVTb3FOMxJaVSNnCPb4Lb/GZ0xY6HUhkvrgXU92OaqgAVApNE/he/
uLdLtDCMnm5rrlE4/OnAC1StW+7UV/bBJSCcjYcyFLmEQ6pGanz59qraMkfTjH9/t+JB/17shEQu
LhfHcmFj3GGfpaur5f3uEyZlYN35DwZ8l1jgZCxQZRaDKtozqd0a/ikAIJvS3jXixAcv8c1IIn97
FSv9OVWMtGGkiIaE0WCVmXNJLa5YOF0ShsRbhA0pqIE2TFVgi2+HmSdZGiIxTAMrEAmT7FvotQvh
TDQHrrS9llZfOuz8Hs+yxI2LXqh5qVBUlg3C8QYtj9bzj/iVePpSSCm3N0iCpAtEtj3ht1qu/UPx
5cpW+OjbARjHA0oRcL7Lc37UxjEsNU1bgqzeqTuAGp72hWbJT7oxLZ5l6XE4h7f64c/DfvAdUdex
2X28XdbqxWE0+eUcZWOnL6Ue5RU9pYe1Cmxn/edR3ocS880oF6cQGyEBxskoennvIAcgs2D+gxFA
rXOllfGwBlT/Zj2miaTZQT/oy6HPH/W6XxuFckWT+YMPpMuvhriYRBpLVT5j5Ln0zZsRzXtcQdDu
uM2Hpz9P5aNFqCsqktOOpesqrt9v58LyzIIpq8XRpokjZjVvs3hjroX6GNoxa1D003Aj/ACl/qpD
9UefCrqDI1Y/1/rLENL78tSqOoMnKlDxsnB960pp9eP5caWkQIF0HDHyYn5ZgWO90EjA6yV46NXF
uK9/5ne4qiNItAasdgjA9z/B5veuG0p9tOBhXZA0WJC+zEv0M3oRSLCI81TCktIIu2ChSdPabusr
q0X7cCDot2DYyb/eiZ01g0HnJORFpnMn33PQtbeZYuFKlsfB59IMc2uZYORCK07P0k1X9fOykyZ1
2LRJhMhEqDQISTRSoNNFVwPFUwd51jaxVeRg+yI76TwsUbTbtJJSlJBqw2xcVRotLwLQuXPsVLsv
sjjE46dWBvA4fm3cJgOtLU8phfxQNwQ0R/XQp+E1h00C7KAM1JvULidXdaRu4Wj1VTumd1uIOxue
x5Bl4KSBVb4I58aUWs5/UXcey5FjSbp+lbHZYwxaLGYTAEIxqEVmcgNLRWit8fT3Q3bbFIkII7q6
V3fTvaBVehwc5cf9FyCNNfL8welfhMCZDpRPttZNePB+oq0gn7wvOFqtXMZnUzGHtSAwUithIpby
8aqVNWbXFporZKPb56ITWOrGykt3ZePOl96HzJ44cC9UriyIi2fZjKkURdiPvuaa194uQ0gEMGVs
B1SKsRvc0GAeZVfTVjLES4NjPYs4s+F6S7Xk425ClAP1cTPRXBRTr7DWu447bZMDQPx8cBfDmBpU
ybngpC8zNUUZY5ZzyzccH8PhWIs36rBSdFrqof7hUlGYZBToynH8LJZHDOTYQ51Go5aIrOR2wDa+
PWGC46y/9eavspwq1iCJLa8HHSrGx6/WhDWbJesRURm+6DQRFElye8SIZDAUCE18/u3Ok0EWBhxy
TcXvkLrd2atI04pMmyWJ+qN6NIqn4il1vcPwIGhXxXeJ6CQV4ZYm10p+fWnS0HckwZ5LprxtP45S
HcaktTAEcg0aLbX6qKRXWv28MrizVQ+bW5dEkaUPC+FMDFRTJG3C9lkjRwMZ5UQogapPcyFmto+E
KvR5uLMhLaLNR8y7xLPRaiywRpZ70LT7xCvAzPQORiyfRzlfin/C8C7hBLdQ41g8u2ra9mqelFhw
bpWttg9dyYAXDzUMxVws4//DaPMnfjcoP1Y1oc+INgsBd4eIinKxzw//ihDwpfud/Oj/BrZYEhYo
Hz/22GMSVhb9BHArWxnNWoTF1qpr6JSIGXEKIhAVauHOyqo1JdHzUs285v4axbxK3n0wUwDzCPRE
c0tXP/4pzh6zA05PTrNv8S6eP6DqdH+czleLgPMX+nB00HmYxfhn6iXrfrmZR7C4WaZGsyy6tDXB
CqA3brn9NnpIv5k//gXbz7WAiyUf+KJXhAYBZx5+8C2+AjX7x60BZkWzW6cVX5jADwNc3CiSgttj
ZhJPDPuvlYJvBZfryjZei7FIpqe4KQulJUYzqXab3FrW2+d7av4oZ7NkURumZcODYHnnJwC169rI
dTdoh1/AQrIx+wpP/igMnbQyFuniYP6KpSzKwnlbxUC1C53V2LslSHDHd5Mf1ITLJx91F/Ao1/nK
ASWfXWDckCgvc7iK8I/FZR6rF2kGtLecYwIzNI/JT8xMnGxb3vBYfrbcn/5T+OSfku+Dq56g2Dv1
lXGKnpvrcb8mWHx+vUFihphMeZqnJBoKiwUTlULoJYPwj+OrOqjIf21m8XT4SU60qWzJBRh7tVa2
Pr8JLISgMZmnZ8MUL11jZPjMQzeRTOL7mWyMxHIFTXhJqmLliXy+kj7GWRzOLYXpQs/nOELjH3Iv
Hw5pCZ4lBmGEvV8/vXy+cqXzw20OyK9WZ3rmn97t+8NNoMQoxmOsuUWCbynyiflN6ka36XWCjNtJ
vTVv9a/WcTyUj/PaWqsIKPPW+7hz5vBI7Ig6hiPKsiSgkhYZXct4r7RNdWrpsAgb/YhIHbLX+jE6
gNdBBO2QOTmq/NDGN+VhQmhc3w6UlMNfGpW7ZC9vonug9StXy/mi//jTFqdG3unKAO+KhRaBkpBe
Wh3HTSW29VHbC9Xvz+dhLdg8Te/uGCMOpJYPR14jWNaxHsLJbkxQ/qDOPSzrveyO5qmyMsLzo+TD
CNXFUQJtDjZBiW9roFXuBKgrw+rh83Fd3DezYoGukwBzdHwcV8PprtdxjtEmHIm+OAkwkP32y38W
ZN5U7z/eVLeFFBBEBYiiSuYuMTzbw4j58zAX+ht8r3eDWRw9XV90MMiIUzneTnEAFgO+sWd9pmZX
4TZ6WJPVujhB7wIuliCgr1ItMyYozl6aCbYpnarPx7QWYbHuwA+H8gjR0tXzt7Drdsqw1m9bWQHS
cpE1hRlCCdVcq3zSRrgn1QsIxc9HsRZjkUCbYZIMVkaMPrK+RE35JWzaeyPw/p3D+a/p+FNAfrfO
KtB0KSLC7BfUgoen3kevIN2sbMqLJ+K7IMpiMQcYOg4DQSbfv27G8NqsJneqrKskDh4UoYF9Nckr
j+GLl8C7mPMqeTewrmTvFpCPKRioz50o3OdWfdMa3hG0JRZ49a719RJMZb0S9+Jt9y7u4nRQKqVI
fZ241Iq2aWTYoj+6lQCeHyvO/2yJLM6IqTIBAE4sdAXOKjaiB4wveY8E7r8RhkwJoQXyFNDFiy/J
gxypaUY0TANMa3DuoIUGrVwZzYWyJkfRX3GWu2rw9DYtJOJwaJ8MWginpNi09/Xr7KEH8Pake7eS
a+6H6+i49ii5cGbMsBUJpJc+A1YXuw1/VyFS+7lyAuozrBI0hVc7rhfuww8x5I/fMUqwCBNzYjTO
LKiEjic+XHS0vjT78JSfmu8QRu+zchMWx9UH8tr4FjvQ7Iak6mNiQ7kdHPCkO2DUYgeLDo1W6W02
BWqbTTKslKrXwi42IUIHuS7NYXMEoQ2uFg9G3+ercy3EYr9JqO+gjs1LtsizO0AA90olrYxi/icW
Cd3s4kAyQreTYuAiRK9VuZpOPBUGtGAVCBZgh1GAWSl4X4qCVZ1h0hcUyR0XUQw1M6Q6mXQ39YuD
mElbZKevzMJfOfAvYH/gQ1HKslDuQ4RjSVzI/UwcDVIYV7uVj72dHWasBmSBjc6lLzzrm8lNnWy3
tsP+NGyXX/F93MVaEIpCrkWZuHONZjbf8o+KMxcaKlAV5W+o9I+WO9jQO3co4u37E2hI/Eyik3WC
L/pq2skpscWrNcDFeaUKAIRJuwbKBBNsLp9BaZdWU1+aujsh7Y1LHeIkPW0UNJjccRV9ebZaF8EW
Z4AoN36ddZru5sAQxuQ0hWuAlflf+PCZVXEG3ONGCPBQowX28ZQJ66HKS6zsXdig1WME+T119Ukc
ghdkwumR9EZS5Ds8N6LTEPjmo2h6yKCLqQSFSuVNiLCDJsTp380A5gIubik0Sqml0s35+KsCMR1T
XZy4QyxYaBZi3I3iP0dKeUUVaqfoQr0xE3mtyX4OcsFkBdkxunASDf0zFCS9wWoQS/qmtSuj0Nne
zFhTA2MriZe1vBGR/l07as8xrnNMalsMGIQwImUfh6p2lZylBW3O6CQfMenp3wYHWcSvc3qNEOoP
BQ1xp7NLPNl3rQoiLLvv92sPvfNVPf8KXJ4oXgNmoP//8VcEXgu6IpsAhmwmahrxEekIrImCq3Vb
2LM1vQi12NjjIPgSZtCq22JfT73az62V1OAsl/sTgZc8qo+445iL25lmZ86TWgQabfCc7r5EyRdj
2LUBipMipIZZKmhQVmKepyOLoIutOo5UwMqWoNVP4xG2fPpdfaM21d7UO8GtXL9xjcBOJrs8aAAa
Vo+ly1/1rzEvJrBW2rEbIM+TDRUnZTuDNEFoH3TghLiMvMj7YK0mPP+LH06OxYAX8ygWVcQpQESM
fV7iiSpctJ15YbFqa+QH66jhs4SIgHSxJRnvLES8lollWPtNrCcyAKmw8bZG0sh3cm6GW18Dqhm1
OeTxRmq2fzNfmIOC9QfxCf5VW24MPRPiJso01lIj3JQVPOUsrpuV4+7S5L0PsviUUt5HsYTmn6vk
t5P3ZAY/Ph/ExYPtfYBFstDmNN4b8N9/StrdYczt8A/o9LpyZ2AigtUAXX+sLcqzFGXx7RYPDjhy
Xopso4qjighJyctuCyO4z2eG5sr45hf0ci2+H9/iEBWyStLTkkhqKNld1+NRMZ1i/yXoO9iK37wB
/wF/F1fdShJ2Xg+Zh6gBY0eejAxpia0wwyGhwcqHLb6W341tdhs48iENscvVbDRZHtfsQFcDLr5p
5KOcEEcEnNMiLT4pznQVoyGL+guA6L5wkt2aKtzZc3wxxsXHTYqEZnQ6r05SrfTL2H5LsmPYvLba
WwUjY2UqL+6FGRAmS+y2M7SKoOeZ18AJAdWu77Rtveu+GDcBOA46nJJbgdGwjV+fx7wYEtVlFPoA
K0Dk+Xj59XjkBQ2YbDcPxcdatAJb0fK3z2PM83K2Qqkug4JU5yfj4iP2Pj1+ONgcXhXiuz3W5ADA
BgNTPmOlonAO4pvn612oRcksQiIMxrY3g2YrHJTdYU/FdmOBGbz6V1yUL+UOvHNUDcoULsF0bxef
Ty4Djx4WV48cxodSkoWrqJR72I9WgvVU5FuIXyBYn2351cmOQ1zFTC02vmiTHzbO59/5wiXB8GdA
5izKeZbIqKknVoYHg9nrFIjdUbfTReFbr+m3nSzGm37yVzpDl3YkEef+JKuH7sgy2xiAEsoWRfJu
C+vZzpxmlqyfEd/NLniNrtdg8xdOVUA9ko4nIHb2KNB8/NyjN6SaPvcL+oZkxpsqp9Hbqy7s1JWt
SOvubNHScoWPhGgmLwP25MdQiRSNhlaThntmFYAxLz3VNg1Z2Hmy0ox7XYsAWLSo2m+iviy7U4OM
xcmoG3FraaF6jx6Lvmtyj03Lpjjoo4eRqmDqjgkE+kbTuxIR29zcYXs3hCgB9dFNqXb9QytI2hER
D/NUI796EDzNPBWj4e0h+cM+s8z6FKWT4gydBw0FP70fliqOmLWkys4SG++Hl2jqldWk3kEr/RC0
maHc9lODmUjh/1aElkTbGKAbGSiCmrFWO00xy+VklY1hEOIUbZLdorgIkTds2T+NHtlhnyDzkDT1
rjCGOt9IvTL9StNkPIY9j8VdnQT6vVL3sbntp7r/VtZpddeHRWE5YtaDOQmlILw2YsXAMabVEFMI
dCs/RENvPQlGmby0qMg8+NI4PidWAHokF+Vj2QbG1ZSNKMuaQ6hSF/F8BY6r1EFR7rLyVvQ16caU
o2DPKtTtSk6sbwqiNL8nz1MocfQ63AOjS1Huk1s0B6XSvLeiAdsVCZGy4cZAh+klVYMeN6IiHp+Q
Lw+Q/WmGZ0UtdPR6JbHeVdaI3Q92zVXjGFPVngzfn98iONnsxCDJXvFUFFE90qP0yac3fC2VoumU
dYCbeTpBDDKl5oeXIoMTJRU89yHxfmTVYF7xXVBSUahrxYNZ6/B6Vf1FMNM6s+u01x+p9/fyLqhH
61CPtfSs94GVbEQ1DUS3Q5j/uwbvGD2I0HOathDKKzmp8fhhpKiwyE2TYMIXIUona57+kHniUNr5
EPlPNZZAiESlcXCUEl15DqRpwsFKhC6P4AtyMmXqnXwsHLeRmcwaNUkWK1uEHfXC0bF94q0s5i4C
LUayQRBrVpoTNf84+YzOnJiHNmpwa0wM3L6MXLRDVLVcpZA7dDNAh8v5IKBWo6GyKnaym8eB4QZR
huUOvckrRBlpHhdG9yC0XetqhSEdzEIcNygQC0i/Dv4uKgsc7qawOvlVUGxNr4n2qtH0dtS3BV6C
muLkBmogLc/cY2U0oatUgfhKyE1fG0h5Jrc5SYQ9Tpgsjr4fHiqtQ6mn7M1DPP8QWcnzAwogFboH
Am9AOeLJWebNXkZydJeWfYXOEnBFqxXKraSMhSOMnnHocB17bJuicoS+neUZfBOtuMZ34pQrgNd1
/yhxeiFcNOpFhe7INO1kL0MoHkrtsULX1THjBgtrb1A3nogobhb3gFKbykN0yBw0C5tOjNeGafTv
A81Lgo0RBUgk4SWOfI2plMLbKJqoOLQ1zXfcMzcy5JF7jMvoHxsTTlWbKpmmaz8P4p0C4PIbsHog
vkbwVQnBSccmg+970/AcIe8M7J10/TYLDIjhbt7XRyUMmULLhuWzN/ogf2mURsa8rx5tKcTjKvRo
kI6UK7ZRacnbqOnaeyx4cWxuhnE8KNY0OlabZ8egGnCx8wNc49WrsRSCV9GMx23TypumFNJ93nnS
lj93V1M3YtHXlMF4L5eecCWKI7LYPkJPI0fpHRx2zDXyXEctxqxv/DY18Wmqmm0Ui3m1GYOpvtKq
lv0OwfeA4Amg/i6Mlce0SoK3xg/9qy7vZ6+4fHpIK0D3eRnkW3OYrJtG4dwQZM1/QGXGmmVZpnzf
GUKw04sm3XbG1H6tOiW6MY3JvEory3toAxUvIV8bdnofYh1Y5+Od6WWmrfmZ8lJ7RfusjD3wCHhf
P8aialo7LIL4yhOz6D4wPOSL8qz9qglybvMEzBy5ZjqtPsDverTGV4Qrqk0Yib3r5eFwhe4NUlVx
MgUbrdChCaiNaCN3KW+yYEysrarlLcqQViA+1LBCp4fJSGLIQ4OM5VcVG4do7MxvutiN8oYKV/8j
kUxsYYe8uh9nSYPKyvwv6ahODtoo3XUXTh0KcxiuYyhRMpojLkrycDL7THuBNCThCCkoza0utfJ2
kMPoF2hh8zZlEaPuE8f9j9aQxl0npFFtT6osZY5PKl85JFWR5ARtGXG1gjh+pUxtHbvJ0/apH6qu
HmF2sAElbOh2WdfiRhHjfp9gAHdsC70RNhaqCS3KkhI+iuje7ZIUuXcpRykQx0AVGzyxBx2b13dJ
XzXSbaQghoOfXyB0bmjk3RdBqK1Hq9XknZgoz9DnueuKokTMrS3s3gvLu86yhOeeHYs9oIjIL9f9
rq6zHkOsOtz7vlG6w1B4iCfl5k0U+1jSJpH24CmBt4tbLhQ/G/xnDmmM1Yya59Ekd1sBiZTD1HUR
V0rX7iWly3Z9Q7OvlarRDlRf3IqeUbgB4FGniFCeAv7dHsxMyu/Av3gPWaRWuKROP8sMDqWmNRpC
QwEKpcPYvwaUCLZyHMjbDLPTuwF/tIPpG4rbhUFzbRbCg9kL2JtbLailCs2/TRBbCT0rLfNe0lDz
DYzlOv3kQbiHVT6pIqDiQW8p6OOseShjSyIjCBHC9jq8MtWyTCsUHXKmCl/aXqJHGgIe1zwVr1yj
q4J7s9XhdHrcAhvEYLvANoVE/yGoWRfZhVF5dqZo3TOKkhxUkHFj025iucOxStCaJxLv4rpXi0Tn
3O1KFMwBlWxg7Ko7TrphY0hthsJYpDtRX9V3Zjwr+cPrd0VREHdZPA0/s5SLMB/QGXXlMcmfVGFE
3aXPY6yJm1HE5mlE6mrcTnqbP+pTi1Zo1ff1G1u7ek61RvhKmaR79Ty9zDYVePvtJLUcp0lsOAZ0
041RpkG3F9PeGx1z8KT91GTkIqG36VIFsUGUYu99yspwX4BOaZjt5jjTap4HeDtqVLTtfRP/glTr
Mvx+FYQJN6WIhM7NkJXDPgvK3NzIjdhue6+s9zGK/G8BVx2C+3WQH3wzje7jLKBeGzfDa8ylZhtZ
O+7GaugwU66Q9PAL3WmM7kdnIGpEewXgeIC4z6zbjPloKFZ7dIPR9PH88Ieijjq6OnF+yKYW4GHC
1relmBxXRcj/K4lkhJzrZKS41vZ+iC00AmaPgu/jY9BnSeu2CR4AYipELxrldRvNv/BbkVmTXaC2
vzHGuvRIJDGQ1XKrRIfYHLetVqCxBqh9b8hlzGsxFh6bPLO2PcKIEu8rD/NqWXjLNH0vyaQogiF/
g9P3NFpYP6g9Ry1Js4Qlraxfe3U/SVs9NFREB8XS25Kqq6xFxau+YOEIuqiXipu0Z343nt+jtj2F
5a2mtKoT6JX0KHPK7biLkm2nj6MT+JOubpo4Ge1arQeXtwmaN6GMsthgVI2LYFmyDZOmI5UDueYG
ZkLyIxs1wngoIIUc42gQdtlsJd0prQtOpTnA6EifU7NA8l7SYk13KsniI/aKtQs0pX7Uorh5bYZQ
s6eyyJFCNHtzT14t3fKQb277rBvuRr1pkQtPC31HBhydOGq6o8GIkKyRRv93anW4J5YNV3QSBPXK
0/7CA3iuNM8Ieh18j2guaq+5F2WTNYHV965hsOGlB39tM2snNNfG4fPnrXxe6UKHw+IxRjpK0GW/
JqNuklc8IFx5V5zal5nKgygnZxJp0w70gIU+qFPUW6TRbFwNno1D/OXzn3BeLUFOe7ZUmg1XgAMu
3p9CEbSd1yWz02746sukQ37mK7vPg/xB9X6slxAFGKkBqZkm2xJPGvngMNE9o/P1Jr+lyFUdZw8u
4Sc9wK0J0rE+YVa7RSBZsacH7brEzylyDexObX+leHrhEfz+lyzRpumQxrmv8Ut4YW388bvVPOfF
WgNmLcjio1ZS10xiR5AwfWu7U1xLm0hfmbhz3Kj+4Zsq8sfnvDc1NVcZQeSd9FN/4631JXTR9N72
X/076617la/6qzVpkYvL5a+J/NPnfQesiRTfrLpgVpUUG9vSn/xkjbR6Xlr7OKz5F7yLgElEzknP
sMzn0Y6evLfM4bQWbmK7cZuXnv+xeVF9WavDnMOQF59zntN3cTNjSPoxnxfG1tthvM5tXO+a/XSs
XuonzGgHeiBr7cILbaZ5sCBFZ+LqzK76GDQNpqqsRHDWqG07HWDJ1JmN6frfmLdgn7JhP5Ds4zxJ
kuCs92BW4y+Ki2oZZQiTM50eAhW4TudoyFPzipzqaq7QRg9oSbr6NiNzuF7DBFzeJH+NfVGnNRDf
TkhbYAJ4j1L6NOOKwmHlML8Ygzo+8jAagk1LtgG6XWRwIuPTxW+WfBe1plOtNd0vLth3Mea/v1s4
5SA1cT4LrdL6dcX+PvADML5XQ7WG+Lq8RN9FWqwWyaPKLJVE6n7Kb+E+voc0fsJhUMRxb9x7trxb
41XP/+LZuf0u4mJ9+CoSt3o9fz/cxovgSh0iG7sovLln74LPL4nLB9q7YIsFMSKeN6Xtn+EpW3ow
CMC+Bre60zoGm9C3cwddyt+kJytxz1ufbMK/4i6vhMRQBTXWiDvzKlEkV/bpTt1Ix86d3AgruDUA
6YUa88eAi+th0gtNjOavitzu9+wgu8il2J2dUnzA0LZYRd+ct3w+xlvcFEIloX2HELhrDSaO628x
2Vv6M8+fitxzvWqthL6yIZZ3hIXCWB/p8zxaGyxgkE4xthR3hitskGwqMNy7SEJhz73Sd73QKmGc
1pxKoaY2E4c/7kQhl5UijGCSqDvzyJXrxDv1toAfyLqx1zgkF7cGeROdayxSrGXipFBfTrWYYEPF
lue7pp0dx99ElCDTYRXLMi+Js434LtpiChGMSEVZJFp2SuGo5DvVMX/O5M7MXruULl3xOpcRMh+z
xdZSHS1WKlXs5UFHpVjBT0eIxm3v16v37fnRjETaH39gcG90Phb3PFWyqTfr3nCVR+NRf4bZuYX8
uBmzrXbd/5zpe/2+WKP7XjhjPkZd3PJMGtaoYmeAeKefdsKc2weZU+7m/efLjhDY4bd8G9+uNc8v
9OwJTBOUXg/grDO5MvjSyLhno+Gar95oe9IuRBj1kG0Fd/wV1nu/ukboHbrTWuALqfcceG75iPS2
+b+PmyLxs1EKDUYcHMSjfmSALq8KMFFhaNc3sTvtTQBJg2u9GTsU275SpHH8n7MW1+fH7Pl8k2C9
W1aL+TY9TzLzbOQFbaV25Z/0VtvU48vnQS6uXSR3NBPyDby6xcnaqWLDbwBmaMTJQW39nddLj/9G
CNhjs1QG0s/L/iiGsMZo8nhwqyD+muoh7jP+989DXEzL+Fr/F2ORUhRdrCIpToyeY8WhORjicUuT
OXVAKB4sMuFscEJujHyjmHYh7ddxXZcO8fc/YZFrCGNNmSzkJ0jRa2l+zfRrvZU2if9lZagXZwzS
Os1PCfeBP3flu+wpFbSiDCadV8yrdy85xpfAnvaYedwa4wZolR0c10AXl/qgvO5RI5kVLEi+Fzui
VL1JjjjR+brmDoxe8qsLN+HNDNSbEYLhDhfjl5zdMdkD/bNwI6Hjv+mu/EN/0vwt4tZ89O77ABzs
tk1t4Wjug6t/R6eP7//ud2oLookiiGYEYhiW5xa9vBBPiE3+kG2DLSaSX8XH/qu10/fRtBMOa4fG
xZv0fejFPkoKSYy7mE80FIqtNvQ71QaPS39jFQgrV7f1qDlY3KF/+1QZ+zxfY0Ff3gF/zZG2uO9S
rRZ6lgs5xLZ+MXejq6dH9Te2x7vOlo6kEH8KX9tj6Hg3a1fTxZPqXexFGjGmgdXRiuBRlAb3Wqi7
xeD9Cnx9v7L01+IsTsQAd5hKTAwu2kOPU4LDNzXfaAlcm878+Jr7HrqTP64VndbCzn9/t+MQlKsE
n+4nnXCk5SB/xuVtFK0lgfMmWiYs71fQ4gjjPtKarmRws/Kaapf3xVPnoB+CGCr93Q0n2Iu8DTO7
uvb/vavm3QQuzi6lVtUooZzutuqTPnh0y3lBB+3KhXYpq34/wsXbSGviKfUmviNotWkjasmxiVCp
H4wj9KOroi9PlZqt3G+X5g4sEIW0GazO2/nj3BVFMBgwAw14TVzkAlZE6tMUVCsju3T2v4+y2HxF
klZer4aGm/2sArymxJcpPsTJGvN7bTCLfVYUQz9ZA2FMbGKj7kXLfFota+YIl6YJgwZQ4AgXAQVf
RJliOnnj/MlEOtugr+W4fihUDU1e39RT6tNjM2HCFvl3Uh/IhfP5Jpfnf365D96HX2xySamaGnSG
gTooVkA3o0s3f1fb7YNxNe+EbB/0zrgdUcmNHVp0XCWu5YQ/Pv8Vly7ZWQObYrNsWGc5YJ7EkTlV
Obl2rGFyI+KhNm4+D3FpMrENNCjTz3qHy0pWpdOc6KqKyQRcuW1Y/vZkmKXbicpadnS+PEkXLISQ
Znw7aJzFjDbAOBQhLAzub9FOVFs/dreljXmog7LOKYZDPeevq6/L84VEIs1Lb15I5NNLZBj9VzGx
0NmnFrKpj8nBv6KPqNvNocQ43prQtwsP+lfZEQUqhX9fhOnju2Ux5kyukTv2yOKl4caPILVbDwX6
85/P4aUP++6psCyEpCg756Y0GK4s3XvyVU6jswkOVnv/eZjLjzCUJaA60QtABuTjKTbo2E+btUic
3bSVtsVd8ys94nPxq3VGp3vVt/rVeLVadZlPrY87kU/4Lur893f3nlFnDR62k4FgNDK5vHti29um
4PcTd72ye74dPgZbzNcke4gkaQTLZOzmfB8Yc2IDDlv5kmthFqcLwmtyOTV8yeAw627PsuqbfBfu
6m3nFg/DrnzMdsHu86BrMee/v/uOodnFaVkzNG9UnWH8pXWeoxRrm3wtyrxW30WxQGILekiU3kYX
SXHUyfYrO3WHq9LpHWt4LrfDdfi4NriLW+DdIlmkDlXbdUo6Ela3Ery0HmnqbkAvbMJ4ZerWxrfI
Hjrstz0FByY3GB7z+HeCtl00rmy0tRiLh45WjVFlFayOxntVmnspKgEo/fh8NVz8YCpkCs59RAGX
xMV8lDDRmYjR6/muVapdKwBfbARgTOLh74dCMohAJI/U9xZzkxtVFUcec2NJIA36+86wPbMGSfe3
SZJopuItP8uikGedBUqBxA1dFeIcuYto/W7jIyrl23g302+Klxm2ntjK4V9ox1w4olD61GZtCfiI
Z+byjdxok2UUljvanVPcSXvfje259fwviSOvRVssQVAvEQBR7AErZ3CqX+11swdxuxu+o//srB5V
8+wsjl+k/WY9x5l9ChPy44aOFC9vrZ5otevtDCrDL/nNrAAdI8akFPZ039FoUvcAutYaTRdKYOQ8
s7gpxFfe+2c3d91N5HqS5zZlfqt2D62oHBSvvDbkzomk7E4EZwo65k7ApGw0juPgvYj0xDem+lDh
+I4hj+R4BcAlMUeXTRC+9l5xlReS06THQRJ3Ziu/VqX1D+T/3/J7uS1+Z49N9ft3c/29+P/Cq+Xd
lj63akl/V+HP79l/PX5Pcy6E31kTNuPh1//+90z3/6dli6Sb/4NwDjABtOMwaDFZlv+0bEHZcDZm
+VPhVywECUgc/mnZIkj8SZ31CfQZsgH1g//sn54tgqT+D9rAswAyytWUBS3975i2fDzxsJwgg0Yy
CbW+WQf1rPDvZxnwYAztHvUh383yFXmouUlj7Sb1y7uvc/ePzfFfWZve5WHW1P/73x/P739GYrmC
nJjpLPriDiziMgM1GAqPbeFvApIIHPkQ1XE+j4L3yoet+SeOppFQy/PrgAEtDlZF9U25ztruqTXY
nFGwqcK0AC1HaUC+lwMJ28HMHfqbXEaRZvyR+GBrIaCMeMT70aFqVexmTYCiMVWaXWZFjtZ90Sis
xeKjnMe7Wv/azH7V7ZtvenYhpnu8XAPzrs4Ao4d21glOB8BFR1DVH9xQejZGrvYax0bpPvQFO4Ak
FIrf4hlNjXhbB5iU8qeSvCb+W2f8CILBjqFKGcrzOP0wc0zjh19w+R3cGh/lBuX1qt+2voyrzmvt
fdX75MEHOxYH+JS/ApeGcTG8ZcmD5n1vWh+vKWwN+1h2arXbjZ6PiaTMAdVca+F3ydMcpn+TSg+e
+DR6L1P6qo2H2rgTpkNbtps+wxi8uWqMZy/fIfjeG9Emqh60FoAtFlJqsFG011B8Mjp/E+fKVjA5
30dwDt2dmv8KmhpLSJrhJ3w6NzmwVpC1jAb4dGU4RZXblvbY9ZD3rTLlh1Z3RpNvK93YWXiH0c7B
e/gxSfxdBwJMNpptWQZ2Nj625UMzzHaSxkYEGc456VZx8KghDx9X5o9SeQixk6uR3KgTFzHFHUby
rqw+5eiu+hJ9idw7VB5wRdC7vTX7b26yCZtNEc3dV7QeIU1YjmzmNfVSYUtbbJNO3JRm7ERCbweT
sKehdDs1W7BVL6KvXIvljODfh+KpMvEGneGBAEOdXPfsXJPcJLYOEwlRV3/Xst+JrOyrKtiFEnxp
ABEtnrqp0jmT2Ox08dlAiySqn5APcfEWNSv1BqGGb3kDmBqvVpoMcmf9yIfiqkN4K+nvUz+zreJp
VJVtb6GcwkM1xycy18FY+Fg0Am8W2tLpLPgqZnyvjb8DXQdPZ+3GOLiL9XGHUu5GHXtENGIXD9Jd
5IcuYDZYe+YGG0C7lLy9mWubUlWOQWc6qal/xWfPbdsfhfFdqb4V4lWs18cpQycY2V61k265Xg51
nB4Sy9iAxLwTrNiB8mJnwZfORM9YR3l4euk7UIDWnRfdJp10Arr7hKKSHZArOzgvPXs1oPZCcKWW
4pAVXPfFY5vcCMqrl/PeEZEt9gtbSA59KR5zNT8WCWAhAOghfQQhfmoKeYP19SnAuW5AcKqV8Bn2
jgJCvCN601mibLvM2vddsKVxuEt1oGl5uWHG9rEOSL73Nli/efqz7MO1mZ5b73tcHgW5sLlMd3Hx
LTK/AYYF6m65A8ojVpVi9ggZJvDdzPvJW4Zc7mGqKyeLtY2GnnWdf89Rv+q039UQfI2U0Aa0DbrX
3ILJdgpZui0t7VRY6r7zoYaZ/X07IrM2dLugDO3/R915bMmNtOn5VnQDkOCNjs4s4NJVZpZnkRsc
mip473H1esDumS4m6zD/+bXSsg0ZGYEwn3lNGT5LLL/e8ZU1eJUMhR8EMM5vKBK5OPvZhoAjEuDm
EQ/vkoXTy8oWAZ2r7ZcWzIs6fiuteCPLXFfTCLdodAd59q1asad5cdJA94QWxnJQuw0WEkSShygJ
T0Vx11bs6HyG25zZ3fhVw2ocDG0LUjaDeTUU2AnnuwSJLdh98Gi4cXOVbfggZs+rbbZl6jd1le3l
yLTFIt3m5bgfkuJoAc+HILW19GFbBBE1IwznVGm0J5lexaJ4hbJAOTCwWa34H3oPuy07rBHmneLb
Tp0cCdvDKLzjjbxPQ+BF1nExR3ummFghkh3WkR+lhaPpL5IU4GsnbritHTAtbXdU83MGqFpOvwza
6HVg7BGVcTKxtEMuS8E4VeLezL5Glripk8Qxemp67eA2TWsv7eogj8ZIfKO0P8JscEpcY8OK/9A4
S/c6hf5Em2WRj8WCPbWe21C2bBVyAAkF3XTuYHZojd3qLBs3cwQoamocTQ73oO7tGiPPOFBhJOPk
GIEYTNFX0JvTPE6+Gn/G8Va0uC30fdP9GPuSd03FUfGNCN81B7Cuc47dLUyONnb0DOex5lbRTHvE
KHhJHxXpPBubekQ9XtnV86FbL+rPcvK5z++NWUct5JEqLzitxE+gnESS+CmFJLZEo2Oopp9I91Wn
7ToYthlVo4LNLq8f/TxOkadGGERPD6g1OBPWhDK7Y8nBhEsO2l+2CPhXnV+67jWgGdsnngk7dzAj
WJDnTLV20QDLwVB9qY7dKJmdaugOZYh9nMEXKXF5z+1B/irgg9gl/MWd7or9aOMNiWHO55ihxWLA
eJ7rZsDFWvgxyft0ujO6e2XBFVJa7Ek8D/S9VnNbYSL7xgF42MUzKHYhdDPTdIJun3FIkxRf1hrQ
2oCUbHwfZS+5istt/5ZCpKkyw0Fizsn6ySvNY6LDRkFREx9ssext9Eex3ERzbqIXbCDw0ml21wd2
m8ifhay1u8W0o+ROFm9m3FiZA0B7rEPlrZamNkncuRtzb+l/wPOyYXjAFgDFhka41MmHRVIfOkva
l03kC0m4TRGmqCLYSnzLuYh4A5qdVD8GXCqhRJ0GXlBcp461wY2vGA/0fOgbQDqRn2Y1hDsk2Eto
HUfBdOc08412dvXMguRlQsuRDzM1uT7CrlnNXQ3T4yaDd6VheJ5EREO4U86Vp2b89XHl9tlnMTJu
RIli13AMlMDuFw5K6Q+w0/pxxnaWXS3wZZaXgjW0wsqNWNJ+ftMkmR0UYfu5SwoJhYQXRdGOhTZv
dJ0aifIczXt1lDAgxzo+Unwlyr1c5UQDa8rM/CapQncB52CWi5vxdxVJkPJOoXrTfTK7t9xGaNtO
ltGVpZhLvvSWLHH1Rd2aOZwps/A7sXIh1Diy/qbE3SbJUm/mjI5w2TLDhuxnW9O1UhBR/bvM8a/w
lEwcDxN5dXu7RDAoam8Mgk54quIsNR4D9/uqj92dxG29/XMoLP+aEv89lESBFyg06cVv+IEMb4O8
E4dHeVM/w2K1znCTwEwsh/64iiKLL1Cib5J7E4hIsl3519dgEhcgv99/wvoT3xW+8qrIxzTjJ6ga
wrTDI0phh/xu2LausRl024BJcR2H+lEGQCNcRLmYsgOL/OugPYj6Ki4YtHFXkWTJtNfKw4ROjeor
rwlt1mst5g+yKPxG/hnxovhQW31VC5o0PEbam4h/eB89pyUPg9pd+aa/NiL/Xs93A10WwaJEKuVM
6n/unni/ak3rfupfLS9fGeeyW5/XJl3zmgmtLmwD3QgnA9oufBl2uE4hpSIc25uA/k4SOsFJuKIS
8HNj/lNd+W2W2nqG3u2aSUBdrlMYfd5DLjXO5aE69mgVD255Sg/Wt3qf79MjnOvlVJyG03W8yAe5
6vvvedmwT7A6buKJHcTdWTcndWkIvP0/H88ru/QSmTZOVSIm6xIbcmjH8S1c2j8PcCEe/PcyghS2
gGiByb7MhOnTTUT3Vs85wHw0Bg+qTxx+y+v95uvsk1XZ8qE+B3ZHj+fakfj46L8b/eJMlEFLAgYF
hq0K+34HPxbtw+6AOs5GBpvtXMf6XZTGfp/wxemQ5CAP5nzoHpUBcWRBOECCh6vwVuYH3by10mLX
VIIPEsrRgsoXptSO+vFmrJadVEabSrjR0SxUx00mHyAxekaRfK2sH6nQ+bDlPPjtV4oV19boJ6Pm
3UY30yYeoOj3j8Z5cklzvmiHFU+g7IdT7Ib+vwDD+fBN+OerXL4JaytylCA5PnaUSVdFiMTFo8Fd
EYrzp2u1yqvzuyiTEky2+KOHw2P4jCa/o2wld7WPlU7opTgZ296/pgR+AUf+bQ9cunkkZbtYuZD2
j6sf6HjK77qtcMQF0M7daJ9R675yyNYp/HZXvVvQ9Sp59wmnOWxRSGrXQyb5FCj86YCcBCwg+saA
mawffx7vgmT1+/wuymgQ2iCv1kn/WNwUjwY5LO8qBmHb7KE/ht6KRRE25mHS7eE+8WKETq7dKh/e
W+8mfPG6ipKQ1TUkNp6G+FQEtuHzDlHXb28gbfqrecm/F0W8G/LiKgn0sVyWnm+KsfTN4q5ai6EX
A54ybWu/HGP3qoz9+jf+9lVpjIuURnGbuzwmoFvrQDeC7lGz9Q0y9l59Ar7vi5/Vx9VqUQNGZlcY
ofaH8soLL4nrAv5p7IuYCUdrpaqnIn9sIs2RY8mlugE59DEfnshFbXEJPYtqVJ8+F/pbYiYvqB4W
8Bmkx65QHDPhrVravRhXJ2Fezom1k5J0u1RfF7lzZMjGA/Ingi7ZQpQ8W4KwU63ke85DZ+TlLl24
n6FGKEpZOfWcfQHq7EVhR+GvqHeBHt2n07SbBXwU6vwhEIN9QR3IvKsjksnEVsrNCGO+quxRLke7
N43vJrGuDanE7UpKerkVfo5V2PFiejcV1fegt5CbMO1Oaneheh+m4M3Db5EkbApFOix5dIvWhWfK
rwq8wah6SLL7ela2Y089DUq70IRuXg522GQuqGyYu6eq+kZvzw1z8dD0r3P7miqSY5Ih0i/HyCr3
UzP0jUG9tfKid6oCsFMbbieqv7U1nxdcskKoehZ+VKM5fREahVww18ELFqVgp1rjNJGyqeP5yj1y
YeLw97l+t+MursrYmgWh78X+Uf9S7IqbEWhN4huH9pjdQiH2MO/yVrigtqEGtkGKYYNy0A5pczCl
157ujxMH2AfYca72TpeiU5memNWY1t1jh9Sj7pQzZiOqs+wQZkvsDo3TYdts8xuS4NvpSchseRte
x5h/mCj98yMu/VWNuFgWS+FHBMeFt3HFxIg7DF296yCACzz7fy7+f0340q46mKoUfYyqe5xeEJvD
RwbgojMdjPtlsyL7AFa9XgPufvxQvZvfxTFf7b6HMqz+ejjWjz1iWUMquIZj8Tl6ku///HJ8GNK/
G+9ig4nV0gxmwnomyOS2m3TTeO3u340w3o2zvh/vHsRcbyHmUA1+XB1Qkh94nUa29KXcBYf4LB+u
5QofB7nvhrt4fzU0yeloSh3vveQb2/p+PmaYqwqvpmVPz6UbeZljuAB/Hq+743z8SvyzbS7e4kVF
QTBLeCXk42y1nmaUVNqL81zXp0xHdIKy45+/4cdPwz8DXry9aTWXGbaF3SMPF4yAGfWa+97ovJmC
ijLc/Xmwqzv04tm1xiDkxrfWHZPerxbn4ReMVY6yL5M3CLfXJneB0/7rFNKIpB6s09nGNfrXnSOb
9WK0UZyTMaimY/jLdiUHINDwV1hx9ZFfd/zlQ/t+vIvPJ8ygXoXa7IhkVhVzCAHnFY4OXafw0rN+
BYihfBQ4mfIKn1ytNn5Tq+4lqnM9GluPgUoBK2+zR0PsHlrE9R0z1r4aavBgQVRqgsILRdklB3eD
onP1oNwjleHL0ZjaeRUmjohNq9/2yoMqgAHVZnr61Z2unXX0pNIBSZHhYaEzYQnKDjb8jaEQaS+t
5cyV6mct0x2CnR5N1+b3K/3/78/3bn4XB18KMTBtiyl/LIxvqWCintN1dqQlx64YnC4b3QlHSTdR
E2+aazeKLb+u+u9CgQ9R8m0p2mOimqWNmsyus9rbJUXC2xo26ZAcCf+erKL7xFbfa2F5p3QYZgbh
85TXX+Q8eupoFPwbe//9x/ptL+aGtsR8rNZLbsMtajiecELJyMPRxkPc7tpz8LPu99tmfLd6F5sx
t4SqbxIzfwSLuf2ip26Z2/le+WQdqofCtAXnu7JXPDq+W2PDNVPbwq2K6PMrgeD5IfEKLrl/Zwm4
OqHugEL4DZ7dC/kgV+t+7awnUzqY071WPxZm54ATvwlM8P3tsRXHbWMgxjMqTju8XvkFl9cdrCeo
rHjEacg30sm/uO7MoZP7Yh6Mh0mTb61M790Kme05lJw2m7djIbtyozzgaO0F6QwA2ZJfqmDYo7fq
TUJ2bjKCt1kytpEZb37+tP8WnOUYf2/KtnzrLqEs36f//b2s5iYOo+4//n8DvQAn+R//6z/+D3MI
X8vfQC+b/uuP16zsKz7lP4CX9c/8DXjRQa5Q10biko4FqdN6yf8NeOE/gWgBBwakGi4QrsL/BXiR
9P9JnXaVjERtXMcxgD/1N95F0v6nqYDlsBD4h+CEbcd/B+4i/RpVmqi2A3ZWUTPnNwJL+4nmfRed
1BmaNpISIv+X2quMeYiusdvt49vCS77kn96tze1fp/c95OUiWf85GuhuU8FgHY1m1bg41KiBxTQm
zNaVN93NDGGRfpMbbvsNxCyndxevOaT4ZSyefqg2VzHev17If4++Qv/wwAYs9DN0ejfXIRVrre+C
1l2LuB0AvHST7trHZqPd/nme0k8ZmX9ur/8cCqKyocMiNKyL61LorGYMdKt1CzVFKSq0jRD1hVz/
FDcxjqPxBhdaX+jlTRZjW4MRJIpNmzJVt5UM+AW8b3PWxnoXhbJjVNNrRKrHE4rbeY+8nmElLzVo
CkT6HrNM3mH7ua0bzLBKaXiIB+Um12IvU17VYXQ6jrxcHrKcdr56Eyq5Xc9vSqDz1nwa6zfLPAMj
tU0gniY6a5Fsazn4AJrpU3nfts/os6Oa9Ah/o8PnUJZuMjWz44Fur1U4On3NHAjtYj2qY+mEC7CV
gnqWdJb77RihfVUflHwElgI+SIKGWoPZGF7r4BxqJ1MNKUVW9CzfkugFYww3JHNq069YubhGWzpp
aW5F9MGicUHl8cYav6AG79FSt0uxdprksRF6r5VfM5pwCDu7evyEqJTdBk9iXHs1rdE0FM9q+B3F
YHqNj0u9QXPNrhJAI8FGnSrYIshwmg+duq+aTxUt/LGjm2jITlJ+GZK7OXkSpBwQ1I1lzYdKH0ET
0McO124k+Kj0UFXqVhbCrRU+jBpj9LHf1LrdSKorhd1nWRF2Q3nMQzrSwV0/vYTDqc+RdIzRW9No
Gu702NyEQ3OzdsvR6hRXpa78LVZ/aN2pXGsNhiOojVv1MIhbN5R+oOp3Vut9G+a+NE5OV0W2gKwH
GHFHo9lrBa9BqfqJNdgQ1m0DicA0BNow/pgATlXDZ0HaWPmNlu+1+Eq0c5Ey/r7jL462iuN2Wo8c
rtUVlr7tVqai6mRfa1/YafxL9RT61yLWn8XL344ZFuKSBPeZ+/CiMRJHmWxNGreXAczDa+9hZn3q
SeVQR0PiYeXdIPHglT6dV7u3NVt0UnzPtB9/Pu4f/gwZQLEBeBFpTPXitMdLjG3seomGX1fHlcXX
/NIrdu1PTwrLGf35tr5RHP2Q7lZ88coGCt2rxeV1lMvFAAaGojJVawsI46/pAo6Js5H3IpdrMjoL
OywP0W4TAjuh17m0sjMhsLh0MSgQys0TlTOQr3NnuEX8w0qMa9Ssi67VXzvi/e/hDXuf+GZGOxmI
ebZu0gSbJGm9DtLj1IffjOWAJJon0uavm6eoxqBoVveW/Ch15AFzcQ+5IgFth94boAR1UQ6fWyV7
0oQivpI/XhTk199oyUAjaQjLkgjr7qIIMNWT0nFX9z+fhORz4dbH4lP2VXEAz/k9bbZrW/Znk+nX
r8SIvArkByDqecZ/XRVs6DFCqEss6v381D2qNTz92ON2PiynBS/Wr+nteE6+tJ2NItqVffprgvdz
tsQLVLDW+SJtfhE/5umUtMnM2Ks30NrugMZFdX6VSAg+qzvVFl9UP/eDk3kcDzgFHSPvWlz/a9Xl
759goryGLNmKFL/YFMXYYxSnLL0r7kMKZ9129IEgbq4Nc1Gy+3sc1LANPHMkHY31X5d50Aslj5AU
dRtX36xT7b381MNPLR1hVYO4NWHaLw7JmVcc5QPywde21u/RhqWsLsz/+QsuqgXaEojGYvEL1I3k
Uy3YINi7E/b/wlw/2MXIp1OWJMaErKFdBjalGLW6WJRoY6vVpokJE8BEGcFbkj11ZM/mBHyNd6St
Ql+Lv4ug/1QEgpGdxxrgRsq/1QCaqkn0Ol7gRTE9tX81+7VuLjauVjTPkv62RN+x3Nwl0ROkUXeZ
xp20pGdTrj6VYnVfhqYHnqQnCkj6hHBB2a+uMaMyu0uSucaoOzrtiqXWdpLxJYumT6YGPHMW20M/
S1vMxN0hReBImbedhhIQHfaaHDZIAKEE2XOy6D/iWP48p74GdW0Y9kIwJuARy/ugVcnzAROOGZPS
kTWX/Jq8v16h/u0rIouQAGJby8A+NKltFgLhE7KKhgFcLrXlot3L+sA1SSE3RTCxA+YlyE4u1mc5
lQ5D+jVAnmFOVVdvMq8OZzs0IrdUKI/Uhl/KB00p7Xl5yQMT25Gzrp/iODlbGvX34UREcKAtEdY/
5uRQVz8SZdsHBLs892P23ObAXUOQoxXmPYnqC/Nsq/KN3rymwDYVDgh02So6ycKPPAPH+8MQY1to
v47ZRtQLJ58eI3HXa+ADw8YbmESQ3KIIbOtgr9Qod8if7RDAK/rcTgaF0eq0Q9iDKZM0LxcsF210
4jXiFrGzU/V1YXgT8R1HDFofxVWvBFJbhqItlCZREY2FFJuHpQIh+9Z00Dsmy5fEyo6676XS3Ieo
PSN42wGmnM8DIqFNnmzy0JRcRVC4yK1zFpnjbkmE5tBplcuGbjy97++ycHxAR3eLku2XqFJ2aCfZ
aXofleHjJI92tq7DbWXeiqX0dQwPBiJVYLb8EG9bFHqcOq8+i313UqPhOyaJWy1WNgN/RVFnu25g
UZZngwVWJd68ufHGuUXFFuBYJl2pD/z+/GLHxI2OdAhXDtSiX28clE5nYR7z3o3L0A4DYbsAtCmz
5f7KJX5tnIubrexGAI0t46gbblD6XPZ4rO9XuJe7sh5Ve2a7b0CxLo72BnCS5lzqtpKzjE7+7Rqb
6uMfQ44qEXDA+LyYdFpKKM7X/JiiOsfWc2QekuGaedEHFym8MBk/IQtmGC5Rvy5sPE2hIOqMgVqx
ibq9ln02U8PpEDeIuNEmkOCa+SQYV5LVtTx38VATSJGpUnVR4SNfDBviMmoImdG5JfyMML5Zps9/
/pIf5N7W+xGkdeLv8lGxSsUwbKTOXc3rZerJ8V2xFX06OsdrzMcPJwN+EH8kcc181+/4bqgu0JJS
prniojvjhNVd1F2JgT9417k3KG9AwoVGfSkLpslNU6kSFiGCEdhT94BUuI01uIPweoQT9ACaNpef
rizgursuP5EsrQqrxHGoL118okxuE2SRiLuRp/5Oi2oTP61MPuFp9kE4OMLnaDNfT+7XA3Y5KiUE
if2u4jNvXKzlIM3wVtaHfYDevPqUvCY+mPf94K26prFburGPHv35Wkzz0RJDSYIgyf0C2+litqo8
qoIG9Zh4vfRRNT7N2rLpdfmmNoCRyth3VIFvNdGVL/vR1tGoUEGuwkVRVC8C1mbheBtUpRH1Rl6g
415J/h9HWH/B+81p1PgqlAr88OE+jA9Z8e3P+4Qg6INP9n4OF5+sERNrESpO2mDsIo0We86OEQq/
mFU/smrSpRzjt0jbAVp0hlL2pahwtdDyqJ39CPr8pguifZNNT2P6Vqgd0uFyspVGnvG53qpa70no
a2PO6A7tU5G/JdOd3jQPcqTe9Mu8A5wiEQ0ZEWyl4odC5R+uq1NMuoOPh8frhIy54sBe90PuMnQe
sMiFa5e4WSFRq7Dcoo83QRncWNK93ih2ZI3OPA2vkaoc6uyttpvupUaAGujrJsJcYTQ/hbPhFDVZ
d0rIEIXHfFwcs3rDbQjGwI84GO9mDUZWX7mxxP8JowgdcFvS7jUM02Y5dNVC3wxIXurUbCaMQSbj
TW66GxS4jnnRuOCTjxk1bkkTfA1rCKvHHqDFBjoVmxdlmjZRghfFYh5nEyqY0m1mEbwdYtSREp8S
6DKCom7KpaK9mwTforFFGb5yR6XZlfemktfOmBPF5tY+q4sn/FzgR+lIKPLnCNowxXhWRuNohdOm
6IBmaznEpoJlqp1KaLaoh+9LS2L8zMOcx2tY8VW62s5N2oImTo1p+ZANJxwGoTegtVecM+tO1CYn
gjbSB6InyIatqlSusGAImxQ1tQzWAfwPLEBy/JlCuDvdCd3jjRi/aN3s12noapXk6JH5aQI4Z/Xp
wxII/PN8Lr4biq28TDVohQLMxYISpGyBJhl91YId18XMhFy3WO4hGLkiZjDAlcRZ8oz4US6HV+TJ
jw0y/2Mm3cZdejt0uk+Is5OE7oBAv9uX+nYZO2eawW+Pg3iD6ftGkTqoYd9UE0xEom8RkLvNUMkx
zWxjEFaFGTsu+1apiS3oD3mM6y0VgCJ4GppVkJy6HOQaBfOZrsYutW8OTfM1xKVp1p9HiyZrl/np
kpzbXNoUeAOVSezqw0M0B3iRpK0dCrInROa+bS3cINhZonoTp/NuAr9aFOdeFPZsSzSwBd5zDEUW
9c0cH5fQ8DtDtzVFcHVA7n1gEjazqai55QkbPOx8DDM8bsd7CcRiZLV3SQZXhXhvyoddP7YO8k67
DjWbun0pktcSllWUnaUcvzcN7OP8UAiZp8EMicoJloJl6wpRsLiavDz1yf1Y3+ugZVbhpFLJdlrf
PuRKuplqanhaY9dayKuGHLxoHIlz6TErNwpUPPhEuG9U9lxThWo1O5q/VwsOE8uTDGlGJ1LVG7vT
n0UcvbuEcmPl40/kdAxlqZ+G5mUU7yPVQnRBlGzcWm6jFB6KRIk1FYHfC9+U7rXmFCB5exrnr6oU
nQal8MZUveU62nV16NTVlxLiRSgJbtPlX9QFOkUdbyGoovGhYDX/ZaDb2OFopqDEsySkDfN5zsRd
tHRvlfUFDxfXiihEo5OfId0Ua2hO9LeFoTlRVb9Vy0iN+c1oFxfEGxTADHAT+UkeGzddXAIHjm/0
8b6QbkquWTOQvBw/aKWS7urU3InSPQ7I7qiGHroxnlmo21rEeq+lGaoI5yJvz3kIGmv+VpXifT6B
YIOjKnUkKeCcCit6nMT4jC3B4k6mvpFizbY0Er1J+ixWoGDmnAI6LUD9Tm4sv19kv8+io2i9lJG1
iXV9J5KbWdlK3yz2S/k9HNLt2Jl2nS27ckg88rltR10cl4+8ulm6r4YIZexT10S3Y9WDiLpHpt4O
cCUVRt9KAyyLvsEr93XrRYagVfdc2/P9qEFnnTTq8seO3KtrTy3HIutuoxBEovI01NpDWn6brXu1
e6Zv6wbGN406dTTH217QMObp7UI5SwZERTHyDatxm4je5jC5C1XeYileLBQDyVt9ycQUKT4u2XFJ
+eXdZsQau7D0Dfo/lK8LbDWAxoVy4goFbwOM2WobZshdD5y/MLjtVbIB/XbJH6NA35fxkyGQiuff
+nS2BSukVI9jkDR5WX+btuyxaj/I56zuP7dheQSnFsayuzTc+xMmPEjmTGLvif20z8u7eqkdIc5O
uAzsh6q4UczKEVsa3IXgNL3hYDSzbxTTZvi4BTEv1Od2ku0BHhPuG9u2p/ezyE440pFqEszhaXH2
cnKvYJkhhMm+gx0LJax0pKXeSnHyXc7F0dHG+bnVwID8mJTBEeo6Bm2XrUvh4+b0lAvSKVuwk1IF
pNegmjbDc1UJJPO0ZuAF17VpK9gV5dwq4ti6KS1m0XpTRYB+ZcBB7l+FDI6Y/j3Xdq0q76vkaPVP
qvaWY1SJC5eLD4ms3mszNNuvZZXDaZ486B6eEMAF09EdVvBT4FACrrRl2N74XD1OUCmzuHEGSbPV
CYuRGMtuLTyO/acxzkA9PGgqNkkQFoVJfpRlIOLS4i3pvBUHgevf2OeGdMOfvls4pnqGaEUFIW8t
91g9+pvWZ63/joeJq5orbxqLq6m02wHXNhOVC1zVEAPba1WEhn35oHV0HwjzzDihzjHt53m0O1os
gBrtvrGeR23cqpAklxQqnZh4o3mXq+nGqqmoJONmCdAVh8RsVjuEUh3Ev2+aefQWaYAYLHmwF+xM
2Fjlbc8VUluJL8cYdCTnJv+k94UXxT8EXbWT6DWnKxP3MI0j/aw38d2oN14SxbAD1RscXbw2zOxQ
s5wGNZwmSuwAAq8VP6kUR/Sp36YyIAtWoeBL6/XiG13Kjm93K4NJhcerT/dYztkdHM5RxJ+te+uE
Z1mGvCUpJ4RcPaoNWvJD5BdmXFNSQUxdzYelF05BR4WDO7aTokcrHW/UTvhGon8vVRDPwt4x4uwQ
A/MUrGnbFsK3vPne94Izh+Mu4aLW5ZMcYRZT7E2LemOUn0OrxVQlOBdGLzupEVLtEKzXZZwNZnXU
KHsYBIBm5TdV+1kI09mZmw4GanmrhSeZhp/VvujGuBkFEImcbPAmO0WFLRmGteEMqXkIxcmvcCmp
SlZAMHdF29tdvGyW+ouKs8wc3qQDO0Xs9jUUhD+H3Rd4qZ81WMlYZaCQagXB9BPi+S6uR2ehpw9M
rRcPpg7PJJzod/k+f5JOmnZQ3ohzriZnHyUr74a8TEOLXI3Tqpd7N0UpLPg0St2VGvq1Sa2d+ffJ
yqgofTeEFqnEi77vN/Gd4HS2ef4JijyG7jW5yp96pZfZpmHSLUDnnuLSZYdCDyiYJXLWuQHndw3Y
c+3LIOnsKvk8KBiHZsWJf00stHhVGm1T4vigH7A4av1eFTaRJNnVdMos2KnF4rRyv1It72J0aORq
hu44rux4uK2zo/QzN0EO8ZQwt83OvRTvcgiyYiRgv5M4JlVFKGrxAfL9ZxXrs8pSnNhonhHh2wjI
WY7G5Pa4v8BzoVdc7TQjbbwUDmY8qZsrm2td51/XxVx1X34qheiKalxkwxk+xdlotNS8IbVJgNWW
T5xO19qUfrS/hlX74Kv/Mpp5UarhNJdSrDJasou31L8/KVj+wfsaPMkTt7l2tU/0e7LPgIDx2Mzg
fJTLzuZUzDNSHwgtrFU+HNUQ71F99JeuoOs/atIBlpM1Da0TrFEv+yR5LShmjQCdu6JTDb/ZGb3T
3fbPkht74dN0gG1Ne9rOd9X9AGb8/rqG9UflFMBMFvUUExzM5S2BRI9aqhpG7xRyDsPyQ8l3bYUu
VzRvOvP1z7vmo+vh/ViXPZk+UULMwnpXy1qnsT7p4e2fB/io0CDqVKNEEf0YdKZ+vR1i8PxlGxXU
Q6XIkarCGfoYanB97Rb6HbaDoPK7W+GiZEJoOOYD5k9uD6YQY7qtPpxTEP7yWfP0+aHCJlBrIneO
r1G0ft+Xvw58MUGpnwukQFpaiHtzr+Ce1PvW/l9ATX/0pTDjllekkESf8OJ4J2ajK6Ukrq1KEWSJ
DeZ/j7ciCiu25ETb3C+Oy+c/f7uPqonvhrzkeBaNYo1TyZAVAS395jzGSlZEYeO/D5Vgs/8zt0s6
p7pMqV4MPFLxMxUVbyVJoX3szGdpLzmKR1xwFRxwZTkvCZw4zWWhNDGkDJe/qUwvnK4pD18b4qJO
WIxDrsohW3LpTFzPsocyr5/+/IU+Ol3vFk6/uIXRJ8X/tpx6MMCnoHpqCPLl6JpN/EdH6/0gFzCK
Dus+vRgZxIIfVLRfVPMBDp1tBnwh6TmSX/J0sAvK2xEQqD/P74NnxqJ2ATPdUnVuj5/i5u8ipmQq
S1yiu9advi9+d1tvkKZzg7OGQdi/Ygbxs8Pw6yP663gX7ZugzmQ9aQkuwtMK2hm24IM2xf56GHOB
Zf8rFnw/s/UVeDczHWykmFG/cbMb4oLtsAXf4CPHgMlFeNUr5KNLCmAlbHcJbCUgyV8Hg/OaUrZi
GQceNAWY3+gLm+uN9w+2o0wpnhhXB3qkqRerl4SCjuF21bkLIJumfJ17cVvk8RX290ebQlYNFXwK
NX8NhbJfZ9MkBgoJ666nhR3b6XbFMPSfkXvhrpAPxVWcJHJ9/I0X2wKWNEA77npmdhlFC2o5y60I
gAvszaltsKGliZ/WlI7GxBH0VwUepTiWW11s9615N2nfglJ4HYwGEZTOxZ2VSs/kaIn8INKyL2ri
yw5IVqEiCjKs8kroVyyUe8wvSolB20ns8dR9MMnc5GxXx9WhMSx3EJb7hhqNVCrOGD+kM8gNNK2W
4FzT7VXvOhB8Ypp7QbbP2gEQ4uj0te4uAXlQ9Jhmn/TYIunNNjmZTT5Jd9kkPnfpfAzT/FZEEGeF
IzWytm07wg2rE++ngbqnBXAunatHit6bXDRQ2xGDe6sBvUXhThRu17qK8X/ZO4/lyrEsy/5KW82R
Bi2mEE9SS3dOYCSdDq01Pq2n/WO94FHZSSJe82VVT3sS5hZh4fdBXXHO3mvzk/TBusF7som06WDo
DTHrL00PnGSmDzWNL1lgHZSaKFntZRTZmIbasRYwp5l0x/wUhWViC5XgYrjYS2l81WYctLvIzSnN
VrnG+jNzIlWhEk6602jRtc5fIJTq0VR9pxd++8aPUJD2Oq3m0XrwseCZJvegTrcjZULqf02a3jQx
pVTY17YodL8MhZqQr2Q23bR918+HlJ8QY7VXyCON8o9mei94wpPW/Jz15BiExoeRjtu50QuyQEks
FAKntfytTAG51N/VOXVqHIwOVG3OBMlx1LpjWh4z44Erl6elaMud0BAymC8mcalZ9CuNJwBr0DWM
hBzC1q4VnROt3x3aGde54T+YquBlOFq739l8o8oQxqi/R5y4/U5xewAoeigc/fGnMlKCzYzLODCo
hmXHWvwIFgrTQGZC1ZFJDfxm8gVKtyaEptrfS8TeK/14MYaxW7Q/Js5ExbiLqLcV8j5oCAWtkuqH
Vgjvxlgd5PZlkgLPFLPNKEp7cKdmqW3MSaXcPe/NStvo1LQG4AHTeJyadKv5uCV1tC255tZxuK38
O3HWEFKQzEsCmnpXE/poxc8m2zK/bFxBuQyLFAotbJ22vu4IK5TFe8X62Sl/LqTyeVN8+UDWua3r
j4vqJCrqbdVhu9ANXlzlCp+OK9S6HYbSRd3BMCWHXu7TvdiO26Ex0PXJV6I131Sd9KSQU2tIt1mU
ffgJyblKCh5mon5PLy+6NtPaUYrQSTVpP5ajm2X9gpNRnwHLFcW1FNbXccMatKRKA6sDtmGnfkHY
7K8kHMEP9VsxJ8oYFJ80dpt0vvat0BOnqy6Z7+s0d4RefZCD51ZfDp4kQrcpTcsetj3Qt9qgpjfN
XiYWx0B9Do3rJJwQwgBEzFAyJQJwohoOt684fnTTCxH7XdhAUP2oLpMNrzxMowIRLYVP1jpiJh8G
OdvU5i2ZONTBPsr6hybeixXADHwaOq+wnpSgb0RCUKtjqFLwk35WDaDxWPWkHsyT0fJKZI6h3wGl
2dCf3/n5RYCURZ5oAxEGLOZogft3a3xKEp161UtbehS+p7q8CIhYLkYTrTcNfX30lLxwEcso1J0l
taZqjaAwfJnNW1X6NerXGU8XZp6bDupFQ4cjDV4VgS+/DrzMZCptIzs2as/P35pptvNkiW+v6cAe
qiJF5CO6ncLt1N56Sd23vrnt+pEC5VvJJNkFD3V8W+bPCshCvelgfv/u1X6vlPcTQqlUo9KGgMoS
Kyc1jV0cPw/FHZ0VOwO3FSovyvSr77kI6zlqXoIWHk/yO0KHRSNxnry0uZtL/KDBzWyUdqIcc6zH
sZJeChPV/4BfnNnKQBBYGjo9v8bHoCKAzYP5vq+g77WhuimRf8W5caUzR+Z6sCkrhRx37VBHzOpM
mKUU2xppu8JIr6qyrsQ4uWWN5LV5n+rfIKD4/sJdIfPegsbr05tp0o6NuvxlyaOshW4M4jUp6o3I
dSy6cCX7Nc9cCKVxtX1mDnaNKt8sCb0WxKM5aQ91hsPKJ3arZPYIsEPQ4q/gqOUUSsfxYsiEG3lS
DnF9D0b6iib0dQB9SlTurYDmXupI1s/QgNI41LtBq98GPNG6+Bz5eM17e4jem74+KNyeKc1sf0Lx
qSHbN2hRWkT85UMLnkml2P/atRWyfQxeRxakQ2kkzCI8cJUAm4qdWthdMp0dhLH7FSjq3RAsOcvN
aBezgICOGm2eXieyGTostfdyLG8VrdoaHQBEVOJqOjud+mqaj7GxJzrcTtDKQfZ1dOMlrog9rpIL
q50PU6RumrZm+RkIzfsplI1nTuSgd5d+TsND7GhoDJScVfNBKW+F7FLvDRva8jbR6+2yiMmStBeW
quxFbD6pxXHwOzu27mRzl9NQSer+PTEGL62UTdw/sO/F5m55QQiQef4RDERU8yJqzGkRy7oRMx0W
cJIx1ee0hsrroDcuUwT1crYVDdbj6U1GaxLkJPwoGqXVhlgLpnwTo184XiaGuQvovgbdzxgsZzgT
eG4VOF4AIYGTk8qj0tGGtBpu2ZMFMbDrj9b4S53NHXnb2+X2qNCL4gxlZJm6KhnLmZ8c52basZgS
4iR7AcXzzt+E0V7No59CdOiq54JW/Kgejeymqg9jl9pisVuwdQUNsRAQWBGE3qjehdqV2DxALXZU
CbhP+GzwQ6w0cNuyJih8J4va4h+Y5zewcigX3uvMt/X5qfhT4n/2ke111H9lbBBdi/ovfwiEn4X0
0cz3JYssN8/uaBiVNK0o1XcWHowqRCX6u2+YzQkitu4mE6R88iEOIfLPhRt3w4bHDmjBWUrhqXRn
5potWxHge+MtALgQZ7ozhL7N4TiYX5bWqjETU6k+mfNdNR5M5aJIKnrQ02Xr08stazey1CsY/dsg
heI2jW4iEcEKAWGyTEc08V/78JOqixJdOs4PArY/om7Ym8btxABpqO/JP7cJftmX5W/KHwBR+QV6
TWU7cWleuU1Rbkk8tBuLwkuL6cHaSeNLQaqySjU4C7aI5mgK189KwFSczbBA6Ian91L0RBgRaE8o
eEpG5630UX1EO7kud0Ji7fyJbYiR7w3lWdVoUQloBvyXloK9HNQXfoeI2lTsfrhlJYn6K7X86Ufg
UVHCzuTMCn58a1BvGmsUyLXqaeNlmbMLEl96+T4KfmhRjzUGjFtH2VXsvTbip/AuTTFYTu09gcDp
W5dyUHlFBwLB4Og7AK+YCEsf8KF0l4IInCFu2A3Xe19LNvOfb7rZFJAodeMYTHe8Oyr90hapS528
NszYFg82xFlTTs8WM2UkRcemQCuqlJdtHLFfqTYtr6vcf8RIR6ME30QPFHAioxreQbUouvLtbCU0
HOubOpE3igWnNMvh5P0sEont4HvkixcQ/l9FC323cpfRiKloPeMIc0dStbQ480rz95nT86ljC0m7
Gqo6fBi4Vb8elIw61jXCxto/Rdr8OnPYQt/qlIPPpUOuA6z+2AY+j7SqIxqlmXdygZyuQVWeu9Eh
eCr3okdk+XXoLkkXzZ6ph4bl+fijE2db2aBWqhnA8rAWrs62XS6i1s6RJS5n2+zQI6D/d7AFJ6qy
X4ZZFRh9P/XJuNawW9M0UHiJUYewlClsyP1OPlfOXH706sD5RSu/qvYVbTVzzGa9bahCm9AmSIm7
iZyFjNV//BvViBMn98/j/TkAf6pGxC3lAYRHrStus6uIrJ7R3hsOXv7BbbEM5c45c86fI/M3V7jO
dmqRegqmwRuDwmZJgSaoUbtCnuHOF2zqD9rVAu9BNP4cXS4RGPqGxvMhgiKCOuWiyO1mrx/bx/PI
hhPeJXDnyBl1CiYKPaZVuYs6tTiUCrd+EaEGu9KVD9ZNu0GLthu2xbY91gCUlmi20sNJD18P2sru
nLTxVI3jy69YddWYxGWxU/kV/uXkoSEBiiVe/8X+oKbinDVnnKj1Mp6pIdRmwlDE1Qc84wlQS5HH
EV7Mm2gnPpUb4ONOQ2baAZ3P5NYOBHKHE9KZOerUm/d54NWbLmWk06vmMvBwr0v7eN6LIoJ25Wea
PFhaYUdKSpXhOpsusoH9OoYNcnoUZXPmZ5y5/rX0uCwkQfYVfsaEDQcNx/xGCN7v/Aru8la4EC8y
t7xMH6e7M8Mut3X9FXy6+j+K6E/fXd+VMUsBw6Z76N+bcTN4dC7vI3y4ksOBxlUgf6KhPQ9wPHnB
CLkxTJMfTCnt69oQY2Qox8X6FF8Qv3GBHOweF6vg0CR1x6faVo/RZkETn3neJ6ZRmkBokw1tceat
ReRaV4RyPKJdNxHwpMLophycUhUVQ4LIJk3PDHfy7frXcOvH2tFsx2TLfiOentq5ddnqB1rkfv8U
TxT68ToS9QFCkcKuufyITw+xyvOsV7uQQj8CG2BZdnUuBOzkZRgWfU9WWo2spa8jEE6KUpN0cldM
D10YuSUn5UGcne+v49QoqG1kLHEaoto/ouFP19FHsEF6C8m6LNykHE9G44dFTez7QU40WPGAfRpl
eTE/jeL7RRIPMoXvTKRKAtVbHh6j8oCS0NGn61J6DTX1KtaEuxZpGYjjg1zUB1/IXPJbEOUmTpb5
t3qKBiSCu+6nl1Xx4/uf+Mcetv4q8eObSyItjnVt9W3IqVbrGtJjd5J+cpt2VGO8pCi8ADNkf8Uc
VKikbI83czTC/iLUqNddXRG8EsNz0TNVsD/wCYeYgtQ789PEE90YXrF//bbVPmQQ274Ws7h1w3Fj
DhfRELHFHTxczuUo76e8trXcWJSsTX5jCNctOPge31JZvqbCexD6Xq3eJwaNHOGuBqcu5ehByZ4n
GocqLwR06X3s+RIDC7e8gYiyptCCylt3EuIQ4vHDHJS92Tz1mejJ+KrMHNiX0XKkz29kC8lEJO4M
8zaJX5C0Yrujh15QXAqvh3qEC6K6hlZCW5Opg9yX4XWCZs0JxvBCYw81UIWRKT2m0YNmvEx5vmnC
p7aWKM49TkJ1NMPwaBAsJkklwOjSrTMK8MqAiuyjGit3mp+mHB1Z8zQMTxNOqBi7ry4QhjlRjSwa
yk8JTxTFt0z10iJxYaIiUTX5Ff47SO8gLrHjTakFzRuWOoLOOqPlrgRXUVOz+W/2E+fB75+nfPKb
Iz9QXiZDnCKrV63rK7JF5B7zErc3iypbr2ev7/Oj2sDgaaznscqP2fwyZe9yf2nol63IPtr8YRjp
q9+jyB4544hit5mSt3GOOHXUsJGA0fuirU/Ss08Z4PufvA4UXvb6vIH/+smrN7BvUbx0YcIbuM/3
il29EahUEOi6KJn8nf+LLpPXqfb4FlyyR7bgKhuHdts9Z8fuYrFeEZ5hl05563vFrt+cg1qfOA58
+XWrqTIq5ikyDCaxbCw8s1gcnQVF311McXKp8Jc0QMShOnx/U86Nup7UoDlgu6fXG4+5ZwzvM4Wb
EvlatSAckKtG2ruaVGeexKkl/PODWB3vSAAKhsiihx2KvOTNvaZBwBMvlOhMuu2p9e3TOH8c3J9m
7JJKwiToi7bC59uQ95jc3O9v37kRVrvPLqsVrZkZQahvxzp0RmaS70c4/dYugVjAtVQJpcjXZSeQ
erGWlw3ePxN6w5vl1FFt+2vZgay7ABRFt/ogbsLRbckpXN7au/AguvLO+gmM4wfeiqvUyx/Fs2GN
p3aBGJb/+duMVRuflKfWn+h0u514ABMnE0cQgqyvJOZE4zogZu77m3F6gfs04OqMY7aROAktA46w
7661TfhjcYFr6Cc3/r7ZlEcw0E7gULwNXypo5WdmvT9vzGqBpacAOgqKm47cajXrGVYaCVbE+Iiu
X4Od4jaP8FofiUbbjl5t4844wuK9PHvKkXnIfxtXoVAgkamnKH+rFdRR24UCi2fjLRo5UOWwIexu
U+3VnfZT2Z+5zctlfDfcaqbUZiWYm7z6S7MzvWo7H6QAVb490W/Hf+MQd2JzTdotVlsFFwsSttWE
4CsyBvNE+vOO/35Jf6lO6po3mJkLXK/hLnA4Stnx41ku36nr/Dzu6vO1hLq3+pqyonlZ7kMnpLLt
CnfpUTnkXj8Sr3eWMXzqQX4ecfU1z4TgyHrDiEt9xNhQ5g7t4BLSx6bYJKGt3n3/JP9UytZP8tN4
a6FN3ImhmU6MF18I94QTATRJUIeMt8HWCqgjew0x5vg5AKxAKMo9DoyQq4db39nFH+eWuBPz/ufH
vK5QNIhipG6ZLXHv0EtNwNQuXpyhf/r+qk8sal/GWT3WrhFa6sQBaFckl3+pRv4dyeWpWseXcVYP
U8uSwBzph1BxkQ+kj0HfMCl2jc4Cqp52Zz/LE2VRVUFgw5oGJAL4yNelAOuAaSgd23t1a6JYTrbd
ZnlwWC1239/AE5u7LwOtbmA6FVYf5SzQmFrcgVe06y0a0f/15fnLKKvbZ1Bo7uspIkJTfYpVsEYY
KL6/jpNPiFMhjDBE//DXVkO0cRB0TST+ZbHPPOrxwp3hqXb5ZB2y61C1pZszI576wD+NuNYedrma
GX4xUW697LxoV20FzCDwkxaNz0Av4v/xCtcSxDSUmi5CC86K1LvJXbfNLpeputpD8qbedrbsdWqq
/nx9y/V/2lP5GCvjyGe8ivTT7K46JAdA+3bpiaSj9152g1vbLXbnyq7nnqS22qjmoqrXQOeIPdkP
nraREKyC2Tks33XqlO5Znfi557j61pTMGsmWYjxRyC76wfdCxQfFtk+mj4zeiUkGUT2/iH3oTMS4
Seh1/rxI/5/D+B8Lg/obDmP9kb/+ev0CYeR/+BeEEW49pV7aJerCFGVn8hnCSACnhcFCpaOi84b8
Z+qoJP/jT4q5pYowtahDMZ/9E8Io/WPRJCsQ2KDtLFlC/yUI49+/DqhhS2HSYtIRETx//ToGBcJF
IpSxWwKoA03jxm3sEdC0r8LWqfMBu7lhj0QbJBqqir7ZxXLojmBqRuE5KLv7ntzCUirPTOd/P6V8
/VWrb9ZMhMy0Gn7VqL8ahMMpONE/PaObvzYUn3mQJ1ShyxBkBpMuowM2WE20ft34fhbXDLHpL2SP
UwmxcXett3yfc3xWF/qnvvx1X/NlvPU0G5nBNOlmFbvNwkAiQk9EiaS1/i6BbQCCZJtY1zpxY5H8
ZiXRzzNXe/KGUs6EVAE+gqzbr4951PoqlgxuqNFBiFWDvW+RVIpIr8f6nU4B5NiIUD9S6oJ216XQ
iPzoMJsi5IDgx/e/ZRnqbzeCsyGUUSJ31fXWeSbWVQ4xFrl1+bMp3lLj1urIoDIfkNQ6JlFyZS9u
vh9S+jPZfjfoan8wiYnoZ2Ybu6rSHASknY2kECXZ/kQ/IKEQHbfGgLh/FLc6YoJIfJ07kZDaN70k
am0p0OKpSJKBCsO0abTbsIwwkNfGVZXD3Ku1h5FsvkiLLoUyQKJY74q4ucxVA9LDS4WY1RrzYzO/
5fEjbQh0dZhuzcGdRvGmjEqvk9FONvlt28t2qPrbSb0fi+ZOS8VrkWNqYBxbiwIOmgm/fUuSS/ie
CFyExVRldyPiE42u94gobyRRl6J41tV7/N3Azxuy1Ub869G9MWSXll6gJkKKUA/3mslmTGqcPJZ3
IiC+OJ93dRce5gaucqI9phV9/pn8YYtSQYs2oavwfKGdE2db9UM0CYiPMu0mUo1d3tabph6PljKT
+ai/lL2EAx/wnyqTQUlxT6VqmmWqPef+L2NQrpICV2ploVwNzX3TxDtdRUIX5peJYDl9XR1ivNO+
JHqELl9ERM2FfuSK2E2skk5lVtl9yCqWwLxI1V0IuIpu251aw22oJOI/RZ34vHivVk9ml7paVmxw
h6Gis1yi3pE7omKO8l0tC5tMM7zAbHbi+ATPB0niR4LZPDefiRGzfZOdQaXdILd1hy71Yj/whlT2
kn76MVXio5r024ZPJxbxLTXlZkBzN5X5GcvG33e2zBufPpfVl9uUSm6UfhO7ynxVhj8L8arN7858
HidnB5MSAU/tjxnr6+ygSNjrqnKKXfE2vyhvqNU46o24H50GHm62Ce7PlQdOMPK4Kos9LgnUQHHX
3i81GHIhapgNzTRxKzPbREy/RreTcxmCmb/v+SqnInIaszsS5Xrk33tA4GCsTsJtrnRO3xB8EZhu
Xt9GXQB+dHotgwLtSXxmKfqDIV5PHcu8CSjeQI++7tWYwpj66NEIn7bDB/V3TgYIL65LBEnlLm1i
faM8ZvdoBr9/KKee++dhV9vHohsn4qoZthoAGgDWq3rFSRP13Dp4agPweZzVtnHuTcTpIe+XfBs+
iJ75VF0RMzLaCARdDQaKk16NjzqMCVc7N/SplWBJXpSXVESYzKsCcijrFlAIsjbIX4SDFxH2MW6Y
v3QApmiddEd5NnsvujDfmdzM4NhuzxmHTl08zlZRlZf+09/aT73JOzX1Y+xOOvFbYG9UNdmP1R1M
AXvW8+33j3R5ZOs36fNoy2f46SRSW2aZ6fgY3FksPUGbd8QebFKAHNLZw8eptwd7CKhLk5B3djlf
h0qpzLZRakTcWus9s5xuJHgx2lY/1B+Tqz2JtkkH+uc5Tv25UVcXWDVmL/s5owaEHBvFXvKfw+kM
k+1EH0deIN4aHHwJANd66qBnNtE1USI8KUsNYwnDYFUwn1BXkszsRI/gI5ylnd9c65vaCb2sddS3
xE3PV+OW61k/UADmms4LRDN6XeQk628KskJnbTpAUr3z0bHsowNsjFuFkLNf/jG7P1foOFHQ5fKh
jkGjo4cFif/rkxWoQWmCoEaudp28zvfxvtwLdnmvker6OL3LID12sZ2iYzAevn97Tz5c5mr674jA
gNZ+HXiSxGxMVC7W76fLaAp3keJx4jnXpzv1SWqwrTR68KrBjPt1GCshnVwYWO9D7T03fuV1bZdd
56jZQwV/+/tLOvX8Fms793ExO6/lBIKkJrO47C0SON29HjlDaZ0ZQl5+7/odAYyKW1xXObT9rcNt
GIORa4zRMblxOPe0nSbiebcnmtl2dpftlrCTGpN1cFO/Io+sayd5j2/1M4v8qclWX/zBEks8p73V
PmKQwNMoMlNcWHPQKUM3i6dt10IQRcCNCteeJw598ZmX5uQxCxuXoSocfrnLqznez8KgI5SPAxVJ
ZH5R7ks1cqzuWAMNy8iFN03RKUJsTNPRH8RLCzTS98942dmv7//nH7BaRydorzKOpBhKyiIIdgaD
MxYugY60eXj0wMbODHgCiYuuA1cLfGdCh0Rj9Qb3o0AC7ZThRHOSq2yy0Up6qLodHCgQVRGyLYy+
7y/y1Iv8ecjlv39aWRIYGwoAULZToWyrMJGkwft+BOXU4oUnWgTxbS2G+dX7IzHttIpRsA3C5Qb9
9CUzgW0pMwZ93RGKxDF4nXW13CnS4DQ1BDFI/kTdqWW2n+VmKw2/MpkAuybyrNLfj/klJvhaSHfi
lO/7mIpt1V7GAvjcftxZGWbrQDMvYAfs8+49VeDJGeVTu5xo0L1PpnJuWTlzfWv9UpkZel3peeyi
kzgGEqA8HXe0SqgiFiitWzL63gL+WCePKeKjzr8zYu0YArSl8bSphI8Ztaqe5YR9P4fNRKq8j0Pm
gkonQebsqP3IEduz6tVTk7LOTlpWAEJyyll9XoYKwCbN2CXiBN2YW87ru/64JE8iI7xamv//Ru/r
5EzyaczVF0U0VFEYy5iVl72OLlF8Hme/t/yeNOIt0L9k3z4hpiPz0gygGv93XvVPo6/Wv7oky12Y
GN1HsijiLByrx+9f9ZM7/s83dVUs6HPRHDA4sSXehjfYHJe8O3W/IABaL3+aPSwhXgXu7cz2UFlW
0L9NVZ8ubfWJ9eIozZPEuOalvy2WtqlmE7WBOBZhKhW42yV50Dggir6iQOMpjmwX9/xzkx8UZ9zG
h2437cIzH8bp6exfv2pduLKoBIH94ldp1/7teNH8J8bcuG3QmCy183OHw1OT2bL0LzurJaFr9YRR
gwl16bPRSILrqHyUynOJUvLf21JEJmCalnB+k7K73h1bcWXINVUYPFa3iYwjIXmpE1Ky1Pd2GL1y
RpXQ5NsClxFY03m8HsF2QuqSexDTk+mqOpbOzNqbISEGknpu/Tg1E33+davJvIvGaghHejABTsJA
oj3XkhkN5y1vgE1yEqz9ZD9hibAKxGXFsImGeaeVJvmfsxNboQ2I9wyZ4IRUe7ljSP85qVEkXjdC
61mbSB9hZ4/98XW8aG9E1cb0dltdKjvmbu3OQDFP3ENmz5fhobm39tV1fSmK9rlQYfjOJ74Sg+AE
rkI1RXG9o2gzv20qQOoYWy5j/GyVcSWSDtru4mqwJf3XxMm8ME0AXbobiC9JeG3kppu1r3U73LWJ
9ZBwmvQHIIJArTrKDnJZeaCLIMuzQ+kyN0bQVnacKqLZjS0AfphtZpGlCyiDHgRPzYCDJHwyxF99
qm2J27K7YZnpanxrJTnWUr8tYLtJ2vs0z8fMDOjM32JnzXHvit2TWgUb0l6crhxtqSv3eindx1Lq
4SyGLx3RqQHC52fbMRwdpHGub8UO1SYKtC9hnuBwQ8GZ35VgIFVNoH6ruEUnvg28m/EQXsDiolqW
ZA6B1rtSyF2AH/siM5DcGFCUCkfEZZUTyaP0givnqW3Wv4JR5fD7zkpty92FiXU+gDtnATDTDUcf
Wbz6PrNTQ7vPBxxL01YOU2dQy00ByHVIdQen9yXQamxbPwTUcKYKi5lI2gynXr71DUpj9XDUm+FS
NodLaSD0x4kniH20T5PwEfO+A8nyZiDwR9b9rShW9wn+zYyUWL/NHiLf8nogp5Eheb6meGClXBUy
gCiCb8inQ7pAdUzCJSnpDoO6T2gYdPLkVdJLgmwPjJRXVrJXza3doLMu0D0qnbA3VfSayNSayHwR
NaC4IFX79KUGnmfW2kER8aYLvNbGW14DcgUMazXpYSoTb2p1R0r0i4SN/MghzHgLjXyrG9izkDd2
gn/IMtlN08dcBkWKMRTlObJRwR7HZ6HEw44vNJ2MjRFbCFizY4y5a8ZO2sXxJg85v/kjXxJIT+ov
8zOsX4fCviNDllOlagtfgukJDqoMQzAWNr10k7SNl+g/jOCX1aofSnBcInp7VbYhYtll+ih0lh3O
pV0KTyH+bfUV4Bt2T9qhcrLJaGS3RnxNMQE5pETE0uhZFSC+ptoGISlPnE/YcjVi6aT64MT1QIP9
eXk4xWzsatiB3VAfu6AlkRa8LGkGqXWkJrfrZLi4I0gwOkmT+DMEI0EDysnF0BFM300DAWLsS2UZ
njD0nuKzbRz63Zw1zjDQoFC25YgjBwezPzRUfKlGUoc2rN85lrMouZfYhZlBu007OP/Kr0CcvKS+
SJLRG6la1QB6O/WmjycnIawuFnCBpfDSDNIT2OSRiorvU+reQsxwSaRfB5LxW+EtUcL60KbTITdf
uZV6Yx7L6q6NxdsOV1XaBbBXf6VkK9QV7EVNfGYcWIrjYai6d5FH3IfBNu37jY5pMuuSD/wtbmvO
TBNk2XbTsyTohCLlP+t+vtEa5XZuk8OgK46mzI+9WR00P/jtT8GDXKrPUlHfgrGzGyF2svbF1NHR
UvKc2N/Xhbyr69Fret4KRZ8/zMa01d7aQM88xBnmciIjTNARaTccQtm4kITSUcWWGUZ6FYr2sjUj
yAMoW/SR9zwju1KTbuoGwliMMjbJNoMoXWRlAQEVFEGIya7W74ACMBcl5s5nj1zIDV5QTPZAO22F
BhNs4vloJPlGFaqrfBII/IvBYkrE6ZrVTT+Zz3qfhaRXlx9TEf+ImiBxkmrc4crzVGKlWszevh4f
tR6GRFI80E7gS/Uh/7ZmfACfikVc9sp0emQWcFmRjmn/lnGqqsBB9ZibMTnDlrMl9L3CcN0JWOJl
80ETLEDKrVMCTTBjgyDPmXIfYJEZBwi+8yYs4NLWDuBJZxq6K1Dn18OEL160QAdiUsU4qFB5logS
SxdYdgohuSY9jrqSbzQ2AUIbET4mFn+PrC9lwrDvoxyWgLT51wVwAl8XXlOStmO/++FbsCEVmIlF
E8E8fs4DfSMaqSNX6SYSg6PczqS1wbkMYgiWZIv7uXivWqRqJfAojJehMvcRnOEQhPfIBFvSk2np
51lKuykKHTouH7K0iUbNFQflNo1olNDFJReP8lS6a3WdJxDpkx32uLo13o5GErdB86Pms08Ca6PV
DVY7ABA0qsYp32gJJ0rtuu0VrylNx9d+A+H+lVrjtTFZs60J+m4snq3muZPFA0NsJo0QtfxOTFVS
2l6b+MHgs9AIKZMnddcmT4r5xsXaWmMcqpGsmOhHSzJZNrl++RqGSMO1H1IX7rS63gdKbmssFy3p
ZDJFPgnqkiYKXteU20DRmcIsYBAkbPFoo+ypllGhE30+80RNyqymcFGoyC6lxNMajmz9B4ll7qxy
iFNCMJeVrcaj2/jTpcHNliDLyDD1RST7pFXCd03t3JrQyuPmtgwnbVmDIYnGCGOMZJN0fExde9GE
PaEg8abUzjR+TpZOiLyXRM2yNFozq31wJ8yRlXaAJ8jz2MietFssQ2w42HRH/53MIHZ49MEJ/aV2
8bd0JFND2K8PjGZcjxfKLtvyce6HPS6Ycw2VU/t7c6mFKVSh4Quu6iNF66tG1zEJswrKlMGovG9w
MCDEt+nu3ZHBw4by1/dnuuVerY9WpmbgNFRlUTTXMljLGqU2trg6VQVGKatMoJlTDx958zZG0v77
wU51t4hJEElPxj8iU6P4Wo6paiWbMvXPFWKRN9zgWrHBzXj9w4CfsRJ2S29NOYCbuJgv5d30ljrC
5vvfcKIw8PknKCuhsxpEdRHMlGti7VeOsX3SPsL+9vsx/pihVnf1yyCrknAycEzO+qUmdC/+XmoP
83EYnPAZcwnqUB1s53P03zkefhlU/npzB7mKqmzm5mJMsXXxGOfnjFMnPNZLUMn/eX7rt6WNDXY9
6XJdpQbZG049igHfH+waMHTTXzTJEb6DE4gHWuG8TrPdVE9UXR01v9MMYRvQaJem5szB8EQl88uv
Wp0L47aLe8Qw1BVraac1D0E2OroFakSXUO3cxcG5iLoThR4VWMbSGeMl/tsElFtDmYwiJ/+uU92c
FRrCjyMJGkRWon1GhaBOAwC+4f15rf6/kOw/dL7S/7uQ7O6j/F//8y2N3l//h1tkUc4f8tfPsrLl
f/+nrMz8xxIju6RB4+4Ecsyz+09ZmSH/g14GkYsUNixSs5ZK/z9lZdY/sCJoKrgVGp50PvgL/ykr
M/6hApPDAIEWTNKJevkvycpWh3SV94ZOkUyqr6oSurvurHBmFSYxlguvDltxC+cfYkaTQTcafKjN
di+35WshztHPrJP03qsnf7yyjDjfpAbaDFsdtH4rZ0KWbGpJn5G6FNEM+EzOg/2nW3zz12T1WQe2
+qj+/FAZhR3OVRGzwrot0qKJ0DszKT0rvGho4PnFexspTpabP2mkXNZZ9/b9gKuVaD3g2oEiGFGo
WxUDpuFRLX5n47bH22hOR609V7lbFtJP0/NfQ9Fxop3GhXGVX2fKqisiPSoZSgPuT5R5s63fILIg
3Y//N3vnsRxJcq3pVxm763FaaLG4m8yIFAASGqU2YagqVHhoLZ9+vijS5gIBGHLI9bTR2E3rbp50
DxfHz/nFNWXDsyDs1Xnxr3iLAu3yH3P90XtqVY1SlaU/wuBHVgXtQ0ShzxKqWaTvh0XGhTkWqAz+
4u2wLBipZp+Cm6Jif3Cn7N7W471lamfA3u9Hs5hjGzo7CbogOIW3YRJ9LqLBnivfVGfPzkr0oLpt
YpC1YwWRy2lbaj1P9rPto/db523c1f02Cd0WYakQF0PsXblrTiF+wJf95pe9z300ieSdzZPtbA/p
/bSSGtEXVBeO+uKR+Xa8iFcZTaTrlR/3mLuwZeZvStLWX2tdz18+3wPrC5aVAivIJSFT6dQjO7r6
hFUDmVaLtNpv/MkXmwFFwk19ZWxR9UUHNL6e/eY2PcQX4VknqzUOcwnNN7UNSr9Yx73DfbpjphV8
8MY39vY3wx8P7QVaoIelkH2OrbNKdJdQIAMMB5DuclQbqxVUhc5spUPX+oWSI0Q0oSV0TqHz/fH1
NsRqsRRJUERpS+2vr+zER+oDCac0ogrRf8ll8AWnGt1H7PtMNr3Gtv8dmeaCXUbilFrs+vtpaJaN
QZR2fr+Tt/pVeTNektf+wvZvix9OKMl5P18xay7734g6wimqwvME1fDVXDZ2LJxU6zo+m75Du2k+
OF50SvyCd0qzs45duVmYdPUm3kQ3cXFlxNtzXLo18mT5DfQlFN5kYNZ49q9+Qyz0WIq56PxhG9w5
J+SpLjJsiXyXqt0GION317d/2NvsKoFTkHgKSh7S7w756WwR/N0J+PaHrL46j3nMhRR+iJt0Xjjc
OLHiR+U50usHB8Kb4a7eabLK8llbhot80q0x1tamAzagpfM5GMa64faviSVnAOfMtK7fS2XOBpI6
8pl4TiA15WnTHg0ulDmSR3oKGzRohodkN1zaZ/Rt3x+1y0HAkuK44yZZ8qvXbfN6mupiGtrOh44/
u7uq/W7Jfdecech/NI8oNi3ZFanQOzxArViuqHAf9oWwPHewdoBJd1XR+p9vkQ9nEVQUG5J6AZnf
6gB39NGUdjKxKihM/QjvFb+6qJ4Cr2IG0ZNB4Hs44kM7HNzHzyN/PMD/G3jdOp8HMDQiHDu/o0ZH
qwCFt0NhmmeI3+t6yN9VsgBpNCxjuKjWr7IO4m5aTbJn+42efqX/DPBRLo6L3WI6bs4BrT44vG14
3ba1kDPoM602e6jkQT2OCc6K5ezbTYuuwbD5fN4+/GKvY6z2MbItZYmqwDKi4otx0R71K/iV3kLk
H78AVab/uB0O5/qrH9wZNjggptEiNQSB/3bVd1XTGQDKe99tKqjzt5VjbqoBBSLD2I2DsRHKmUxq
3T38++Xo2GGDuNz37657bZztQiwrM0byyN2cmu0MgeS4eFfaMWi90p92abSlTXCJiuChvUbYAxLG
Jng+M+Grxu+7H7JMzSucjDvx/BAZPwTE6TGl7oTp2FHzENI4non0Pnukg70sG15S8HvWvBqZ2HXY
lKjt5EBAEADelLeZD2jhtr60rkJuaBw7nQPed9pPcdsdzmFrP9qSr8OvVlZBNTfRG9whEzwDa7X3
6sDZxLNypiTxUSLwZpirOyJMWDxuhjXSsidDFKGdjfTEUjn0kMhQDvLl3Opd4xH++Q1fzeyycV99
wxBIqBUXhJRXyMag2JV6UAtcn4buhTzMOBB5527+szFXWyZCDliWwTKdVO49d6Oht4eKkvTajYUE
6Ib+89ns8dwnXC6vV+M0QjXpyS1pGwXTfkaGV9AFyMe7zxfqR8ecY6K9puoY9IK5fBvFzee2axS7
881k8AP53OjBuVPuXIjVpuuGEldMJC9J9vPj6Mmt9tKbe/XegJ7f3bjFjqbQWQD0+7evYb8e1+oy
1IQcbYHws49rznIT3kU/XN/cj1/CLVqSyeZsVftMwLVNj6XDSGjtZSJJYXBGo8FwnBljdVQea07x
8Jwd1LrK/HcjvBri+ojRk35pDzCv8TH+Xf5ODtP1cqBZV9U35wZA0PVFfNA2aNjtm6/xFnc1//Ol
89E98jr+6oyJIhNpi2AZ8UiLmKRfitPsWDdOebJnlS6ocWYlfbQjXgdcHTZK2IySBhaWt+3FYOMz
FT5X6Gh/PqpzQVbHy4QKdJRPBFn01nFURARqG9VfPw/yYS7zeijLr3i1udtu0ufKYu6CH3l96h/V
g+ur+5F2EouleDi3Oj/cgqA3aXxQG3wHqs6MNEpag6UCqBHzEJAIafmfzNurEKt5Q5lTryW0KV9Y
94jQl9FJmueo6h9+m1cxVrOW9mon9Abu5GK6LaJN/bjoboS+2Nog/t0/PdZ8+3PL/KOnJ35H/zN5
q4PYSU2MIgVRtT1kbihwR82vb1D6araxF73UVCwElZnqoXkcftf3ye6cROVHucTrH7A6o6U5FvpU
8vXsYPaNSt8PvXty6KjmDg6Hzu9euscpOceQPbdmVsd26vA4smaiRq6yuFAC7j2TJJ2LsDqjkbOv
MtkxsTJGrRfOGUzJz/fZmQh/gYCvtlmDwrzQA8aAk6QXmu3WFV8+j/DhkuRVBybaoDuzrksUIMBn
3cGrUkU/P49vEvt3aZ1Z9+dirA5apUsrJ7GJESinHilp/IA2Sfbt84F8mOOg00FdlRILb+HVKiu0
0FSRYOu5pod/GkNRxvGxqvQQpvOl794Wh89DLv+Pb+vT3NGvIq5WmDRrE1AGDzpHAo3vUVzXbpL+
mAuH+vuZtXYu1mqtjU6hjUkU9X6pXXXTqTDC6wKoUqToG9j3288H9uHD7tXI1iI2QRhnosKz18ce
I4UwuLzq7Ot28grs02/+ao1uaYlUKm4s/8kl+T+Tui5SWZE6hoHJZ0yRC6m+ht1RiHMcnY/Sft7g
qBksRROFRtTb60soNtC4zuz9AKTysA8vDK/2/6mZC9Fqe+4t/lHR9k281Q6Yo0afA0m86UKlJF7s
571+QW6zOY8+/ltsWq3KN7FWWYYLeF+PWmIt+uMHcjmv3LpgMNTdUi3GJoGXG4K9+5yfkWz1O146
PriU+Fql+hn7wfV/spre/KLllHt1iiVmr84olfY+Lj7GnYZGMJgJbj2/xfjghIjbMvPNA9bdT5+v
4w/qY7xdQTAYqFdoPBDeBm6wPLNClLz8uImvjd4BK4iZchc8l/+2/9iSzb6JtRpkwZRnZSdbpt3Z
Z/fIuqNstbV97QHaV/QNoCZ+5J8P74Nz9U3I5e+/mleziBbjW0IGVbJR3TsEMzf62J+J8tFmeRNm
lT8UWpCgAUCYfpcfy1vd48F6QtsPdM38NF2eK5V/cPiA0qbiwB8LU1BZbRYcGbCbDgGyM5N3wR6o
U+Rn2/7C9RFEu6q/BJsWAFF4Dp7wPqfVaQiYVDnxk4YQub5A7LaqtCytB3pUfYGr9JCXPxsUUy/V
zK58pw/N63GKAee6TSxvSkOr4XBEgb7RGhRWVVfIM8fwu+XLD6IBvjBFlxfu+ijE8MKZtHQARze4
oFABhlHGG9uddU6+6/0nXkVaTfmI+LEmsg5XkUYBfKsfZDruRDtv+mbkfyN0oaZepdcvUdvfW8Xw
PIyWpyj57vMF/e6SY5NaDrxfG3UYh27J2wXdt44l9aKnhA6ZbzNI7OpFcgqN+dLqqlOhp2cm+H3O
QDF24eFqloN+DN/8bUA0HSYxAVRnqQ2+sU0QZ+u/sta2ixdufYpuqjOlxDXkiN7d24irzcTho0ht
/htR2SIruameGvxyvJ6aabCZHmowy2erCZa5XGhvLgXCUjOFJ44YwtKmeDtQ2EC5OrXp4Au4xy2H
BTJ15GG18nMCp5fhK0ZPNi0dzcN5WoP51Wj2j7wIjQehDyNGV02xm3N6c8AJR/ygeqwe27tSkcmp
a6r00goNofG4GJvxQrUErkSwANSdHpsWCFs76r5rTT1Z3tT3EeKVg21/R4wsO7S2sL/Zwpiecjng
azTUMWs9Shs6Y4Fov4y6W164idqjXiGHm6aKogMVYfdIlxCSmpuMWGx0pa4dqgYHmQalgK0LEvAx
yMDd1oHu3KdDaCleM3X6dyAdg9yM8RQN0Bzw/tpy1ji/MQyu9kESz6MPGa0BJ+1Gpj9RYoaLEqSR
sbHzDB/zbBquXGiCxkVvDq7cDVmqZPBPJW4uSaLWEkfy3Dm1WmxdpznmbBBSotHXlDB6NrC6uRit
xNFOI8Icf1wK3ADxIUMMehXtMstG+WMSEg+uBBK/n0cu2F5HbUJxErWmXkusBlDuy+w2wxEJykAf
zu6zaBv7UIT5mGxgNyMoODSd+pMKOR4mo2HMybGjz3bKpGtC+ZloQwV9Zu9jfUQWo9fA6zO0SybR
xtsGajqQWnuGBOgYQ4zxHNkB9Ai3Ffn9OEzaLxHnGDp1IeZZ+aQjW1EaP60We7MCtCzA08fWEn6U
l7exMEcoIYY5XE16V/5M7KxFDkVIWXtDFWr3uZvLPa5VztZaTF56DdiuY+I8U4LxubS1Vr+rMAoB
N9vO1rUSFuDEk1ntv0zF1GCXnSN4wNnYnuy8lk+xi+y0nDHE285mpFj+kMQGtmD8gMDLAQ2Ynttl
JjBC2BuHec7r7CAHe/ojpybeV3kCuSDBP9LcFPB9/b5FZ/4U1RJ2aJ84cgb/P2goWUzOSczK9CTw
s892SwkkvB/jNOg9U5307EKgHYytVAK1qIZFuwkMfbiC8i7vQ2ifcFYsZ5dmQ/QUN3PykKrGfB05
GX3gIFNQkNCKbJlZrtrKKTp8yYeh3chSKl5qRMIP+j45OI0VfLeCbtwq7lQcArWlm5zA2S1hPtQW
HnVGLkuvidv6WVYJFCbRhvN9Xw/NgAOkjvy1OavghDU1sC9zdAH2LULrl2lQRw+GM6uHolHJVtJB
KfBUKMKXWo4jjpNmqfyQU2nvx84sDqKvsiPQowkzMElRps4txS/zOj71czXhUhOiHGQ3dYuncokp
xzykDbB1Mz9ObVQdlGIa901eZrs5nOBX2MMAOWAqSVb7wfqhNVGwkWHunsJAl4tDk254ITosRwQt
7RclE5G2TdF3ymkOhHht1Sov2CKwv/Tco1eNcItLQNcdDmRNHs17DZynV5plcShN9P2NIUj8WDHR
r51yecJ/MH1QHDX70YLquAqUmj1WZ5E4pFOEeGdc09KFlf4tChzrIlWL6HYsIvgcMkyP4JOy0LdK
0+E0Sp1HOE4AvTpV3XQ4Z17HQinUbRyX3R2T0SN4JCAk+r05haoPhwlbUrOw+l8h16+E51NhfG2Q
Rz62mSRxVNokusXYqTuUBRwtDmT5JLI63NddyYM9rtzpPhhzByvLnq7MOObu9SSbUvphmItv2jBY
iKiz75DTTmQNI2Y2sqc+N+EsqUoNS0xUUX3Vh0YZ72RnmV7AmbObLaVQkKQ2gmfTyeP7WZ1/tYaK
UqntPsiYjqzuTPiZlsNLwKUD7ty9p3+rbdy80KHI9zk2xk5xp4lEXtaTSHBvS6adtQjGFyFA9KH/
mva6urGyuLh21SBGvK0lxZuZIc6LX2qhPFZW/81wxvIHBx3GXFm3qTT3y1T1J6dvmr2sTLHtKnUZ
iMElUBUlvO2xZY/Xl72VYwAqi/ZmKsC8WlprbmqZvciyusOjlcC5nFG7DZPLWoXdNGRBvtd7td2g
hVBukMuoN6LArxRLYblpBQdp4cTAlxzRenQDUMoobFw7+/bUKJHymCmOPJK0lvvBDeJtquSXtYuE
VDA3yl5UE9saDOFG5ClsgKTGymmOvtDvNtINHoE2F4qr3vQzKH8Um7AeK5cMVJVdc+sG1riXsp1v
ZT/UPwyodju3b60/TdW6nsxUeqADJzZf7CXpi/ArmkXmSY27l7nqOdUGdP4bg+5ZgO/ApoBu4Lmz
Hm3THin2se7x0YziBfk7TpBsUmWjywg6gxp4ahAl296ooMmPboldmIbOQVplXib7H5mVkkC42UUy
LpXsRr0Fy6FDFXKr51oo47zRZtg44OSF12XRQ2q6C+chd64bpXAvhCEvomlWcDLNZ5yEKlummHwo
BmJuwjnGfdbfKiXP0q7pVa8x01926KBxXWvtIQCCsU0Bd8Ae0pjJary1+/5bVdrOjRMq6YH1Yt1B
WFIPDeo820RpSFxjA41dBeKfUqUT7raDKo94IebbIgjxj6tF4HEFx1tloqTiOnl7l1ZucGWVCaad
YVLcxqGWYFiXV3c6fgcYjFLjadOxxD++e2ngSt0XStui+ORudfm16sTOdH23ftAN+S0zdflsdopy
mZhdtVNwo5uipttScxbfRS6TvYjLGX2HoTo0XaM+alNG1VLtCuMuimuBJFpjXwV6gDGXYQV/ynjC
IS8qtBj/Jfi2Et4MDrG43ZK6d1HiaSquaBCQxnRncQDTIC+twXOVstyGWUdCk7SZnycw3GLLdi+6
Fkk2U8wzgmBWWW+UAJjZNpys4AEvFERNySiPzcKWmsWEan/Zpg/BFNjHcm5Lz3SxPXOVGn5H4hSw
b3prj7BCe+gDG5MtxYouXYiqO10viqPScXRjhTnBrJLVpZJo1k4d7cynJEOrd26frByrxOX3TMX1
LOf5R2O3yBvajXqR29Ld2BH0KSGS8grWJYn7iDpDqIMRVTX+rmUjBVu1U7uZO/CwjlF312EUQsfU
sLiruhKDRYQmornxgHwAVigVeqLCMKlEVwYlyrw91Kk0vbBsEcZR3BqetGnf4uml+YpmspxdTXhu
FkOkBkK5iSQwYQXvCqimMt6hHA8nq3Gs7RTW5nHIkuhCHXQXRmuDZSW2gViEWFGEi17nWqUH9TbW
d0JtYe0OXJu7bnTcq1F3SnXJ2MhZtNTSnyLNDi80O8NrIuh1uW3bmLS8CrFW7+zJuufn4a0+J6Pi
h+qE/x4ltCeb1PdPp+Ix23BdVJdJH7Gtzaj62fEFnrkKJP841bC9ktTDqZ4a9SlsJvfYzPmg7ets
sB7qsK/zrR3V1hcFnS0LAu4otsCqxn1kxNNlUSTdryhlqFqrNhjbqO3PhrzLq1Kn8ZRKYZqMQT1J
K84eSxnM6DbaWvYDscbgwU6K7lukdwkCfvwCDFd1UzzZs6Ye6jwQFYTXkM+Z4Md562aZPFTxMHuR
7toPZp1Uj06hqncxlza6v0Yqb8a66vATF0P+gFP8XPrZgqM8/O9BjRlBK1AEjoY7R+YHJBL8rIJm
LUeRnXlWvqvagypcoHYQGgEvvwMywTZ0de5sXGyxvgw1OEL9GUjWWpZ/eUbSC4OSgQ4l6C97VdlS
2qqsZDANvnY3JBfwJOGD548zpRm5w6rUfdbvSnXL6erjcHfJOT5///yp/sEY3/yAVbkLGcUoD0co
iIp4SLSHFCb25wE+qAW8CbB6sY5Jpgd5SoBGxuWuUjS4lvEzxFnQYHpLF9yqzqDpPioAvQm5epuX
8cAGc5jUZvAws7X+Wj3025TMAGzPeYTER2WXNwGXOXhVwCsqTvRWEHDcjV7OtfNT3qCz4wPYGrf5
j/8H7ZOlkLOqA7yJuGpZwKiFLmoTsfXsX0gSHjg+dvIejyKPTe79+58QjYoF70rpgT+/HV6ZjoUZ
4Xnrm6ROWxHp0jPTQHrk/b6qlbuS6+jMqvlwY7yOuRqgJM2aopKYMwm4n93LbbOHKFnBW+NYJu3a
ovCyiIMXO3HUv5/TQNE+Wrav469KWGZR6jhcEl/ZG/ulwqM9acZG/5kmWzNDtBuqP2upPRW75392
HDKPHsBe/hCPYY5ayudf4KNdCktmwW3iOGauS5pJb1ZzEvJrcrj1hkV22p5rTC37cL2iXodYTbht
jIouXWXwwwkOpH4rkAfup8fPx/Eegbd0ajQHXTVEnoGkrZeSG9dG1SwDuWrB2WcX6iFtt6Hv3Crf
x21X4MyhX5soeABZvtNvp6/mkRejPHVnJvSDLWvzmiCFBp0D5vbv+nu1ZdMqzEKJIxSdnPpovSy9
++iYXyMN4Ckb6JnhmQWtLfP3dn7fBFy3gIFsB4UYCSiP8eNw0fmLF038gKIPTBhjB65zO/2I+Bm/
Kmbh+7BDbXMnqJed9I2xd85dPO8PEH4OH8BC/digWrta37NTmaM2pepfmNBy32Qn7hv4krmP2dm5
aulH0YDnI5bylwO0BrHGYa3mqY6AaOO77gYG+d9G5DZ4CH6ZT9Hu3Hb54AagewytgibyXznx1ejS
1Exk0riIf92kj7hLgJCrL5XjQlzJf5xTJnq/czgYcY3TAIxTsly33s051t1WT3VMEvAig7A/t77d
n0tGPqg428gMKxTWIVGZeKu/PYWjQpkMMj2drRPs56P9M3tRw4121Nktqo+sC4b2L9r95xv2fcdz
UY1H/AirQ+Tf4fK9jYpHH+CLgIR6gZMtTh1kdAdzb+14MB8+j/XBPMIyZyY14P448a0+mpQjinG4
ScMmkA+Nqe0iOXzBKf7M0n9/stMiAEuNGJ+Odv165Ysyk1VQRoyoqRDLeYyGE6U4DOvurPzMiN4f
24TCb4QDBuejd8QbI41j8tTM8I02u5qTGcGI/Bwa/R2UGEFHx2ABOo7F3bzWkMKdXgo3bg0/ae8j
uHTRjwilHAMfuPkxmXVvUO9hOv4Hc+jQ4OEIte33ffc0dHmXhjpBu+dyxn1ncLFLdBCMoDTrfP98
XXw0iw4mmIsHAU2eNZ/ATTQQjTmafSX4YTuc/dkSx89DvF961I4tQP32ogX9jhrRdXLsaWYYvlNO
iLktlGrpzfWPz6N8MBBbIYXSdPT+LWd9CooYx+4mJ4qL/EMB8m2B3H8e4n2rkSNPNeCpIB7ADbva
rkHSN06A4LXfu79S1GwEcuoYJ10plnom0keDocFnm5As0WtYc1boyzRpbgeGr4bKTtfCZztF0Ojz
0XzwWWBXIvK4XFPs2RW8o2uzTJ3Bd/p1SMG1ek7VcVs6/zKK+/887/+CM/9qwr3n9vl/veRt1E7X
z9nLf//XsX7OX/O6//7j/yR2W/o/dN6lFvK6KogyxeJGH16a9r//yzD+gfamDRWfrQJTyuaj/YvW
rbv/gJO2XIG8Zfm3FV6z/6J1ayb/FuqQ5H0wL2z42P8Orfvt2mMPKfS5ly1kOstfmMuZ+Cp5S4ap
1yoV38WxvajzzEu1c1gX1Obf5izvg6wWnxWPGm1BWfh5Tem1nQrzQF14vk6FbUyL8e/kN3UoL1AI
DMtNQ7dhP9upw7sEySejyg0cTzWzfyp6vXgE1Fb19xPWOEa/aTg6SYDUJjoGoTtdTn3W3YeJzaui
aJObodDrY1C60w7G73w9mXoKPRW/r1s0DpI/uDXI30aS9ossWrjjgW1dSks4F2ngmnuj75xDbiTq
tgnybFfUI4Z780Cq3TBRAYIr37NZ6ienkvohzdv0l2Vlwy24AQSe1GhGi3DSq4ehRQANGtdw16OF
eo+cdsPbPVUeRU61elZlHV6mqjX+CVWpRhCuzGbaylSpzFNYwhy+tq1y7nZhpcmZho0+UcXsS/kc
SyswtmOg4faRz02NPJyZ0XYEmYJpqIT5m3hmlqb2nsIp3gdVK7Jsk+Rais1LlsjA041MiX03DuZ6
NzlzJL4pc9/WCAJlFjpsEqzYF05ApPzDPlefG0tDBUvkjpY/mtjWBQa9GNeOMJ0IAnTe5iGoMaeo
0j+haVFTBIFUp17uTCGNi4qiJn4bJX+gaoXqhXswqA0n972k/vhi0J/pcWuQJh1xaUppeKnZILLm
JUOVJF9sO8dKxJCOUdWeLge8ZCiMldWACHEWChpLcd0fHIMyrKdY0yAoX0vMPGpNGdKDpHY+e4Cu
mpYnQq6Il8ltzLrfNZMTqJWzoXpS2PtuGlsH1qA0+otqyENzl6tmMt/qbp3M+8JwnOkUl1GiZ/dF
5YQ0RaZh0XPY2NU45xv6aBYI3sY0C71kpdDAdGhD9oli71BfE9l12DYi6rZFXKI7iOVpg4pZHkQj
0ZzK2TbISiNeGGmZalNQrur5WViTK9CvbYYGDICRhe3XPE8tGvQF1Cy5UaYoc3Aatt1E+RFYPbKI
emUWdBstTM1oBQLfQewkzJps+D4HTd35oIwFVCzKU8mBdpxiobA0h3V51bTFFN+OQSLNPZw8t0b/
aexQ6y9rV3lEu9zWB2S14qZ/mZ0+TT1aLqXRngwrSekxtZZKk5F2iqxiUCNBr9i/RhQm64uZx3/q
bKx66IKbzOxC80qjQzc+mKKmJ0wzRNXHu0nViupX4qptF21C1GC6X1izJT1bsE3aIwx2Yx8MU7W1
yhzlEl9vwrz6nZs1ffmNkSvxdMhrKKFfCoFE1E3q1mPzHFjo12+0YemKxk1x3w29U0bbTuSD9VQI
sGL0Dmnc3pMcl/olimZh40cyHyoWRxG6strSYe7oIxqJ1UY/07bNDHfTjKpwvvciVItL0bC0axQ6
q049lkMdtE8OC4lloTlQuOstSix2uBVxkEJZSWd3CEEuSbt+btSo1AI/aArVuKYMrETyMrYat5XX
udOpHb1aWzDfwisHNoZyV7lhIHLK4Xk8mJi+F2WHg1NoNhpEXjNOB4GVo0xLwzPbckCGu3XLMAH0
oWtdYaJQMrmtzwhC/VtUOiLcJFHCK3oofg7Yl+vKtkvc3PIS0ZHFJ50hu98izCrlZRpBxzwiqTgU
9naYlVg96BqbJ8GDrErkXloVAv8bZDT1QdsWlTbENBediaN+mw+ZKdDPNND64+/ZaZ4fo0o40Q3w
I6letKGw0HRs+rzE2KZUFI1x406ZgDoRo4J77k3SOS2dISXSAbiATED5se2xReuk0of7kfoS2tJJ
apdfw8qwY8TAsrbZNmGhHuk/g37wMKF2QoiyTTzyfa1CkxDbxrCGZGCBxeaLmOFIX7vSxwSAhVZJ
6zdm5IM4TQhxx5h/6kmdXwaqUsy3bWIJDivMGELE1pVCDziTkzABFrFtNLftb5SmsKOvYAo4uKem
UbeBcMYjwHUXD+VhMsNjXZbxeExmK7EujTwTNp3vfBZPWjNaxUVeuZEKHqEFeXQ1xLPI9xn5BQKH
TePqyklWUzxxXdaAhtJBc/2st4V5X6SdM+/CEcqwP5ld63zJAriu3/Hxzsb7ChBNjFh6Iabj4DZa
eN86QZ8cZ2EBXetqo9MPlWLEqIl0tRJ/6RWzHF/KGGoe+sTJaDmnUMXyallObEs1srHyULpZzDhm
d8FyEyajq12kHJTFliM+c9CEc9tE/0N7cFZ91FoL/RDWBX2aKO5my7fsHCW5uehr8yurOaSyIGMl
vzCGtI93o6YiJ5pjydjeyEAV6tHIojD5VsUu+BjFosvRQG1V7fkiDxRbOcx9pEZXAAdD69igoiAu
FKQJNS/rDTH1nNZlCSYHpVDDs3K97BNS4AwAgDY2N7Ejw5fWTIDc6oLDdqgKO/eGJOu9dh6Dl6BK
e1Z7pKKdlOPt1WB0dKP0OSfuIB0F/US1fopMiUstyoc87ketoOfMsXHVlovwlGZNrd9osJE2ChZM
zSYcBgpVTqsfu94Ud/G4rP9cLHAgK06fdNo8rNgZJcAZ6/n7sarxpgeoku/rocrl1kAlHPFX06ov
3SpjohBqyYCpjfmzVaiZtrcRHtyOqTbUpCxqsMkBzJNoDe0xiXFs53WmFCXyni32S5Ym6al2mH8j
C5uwprZVyTsxHbP2MbYb54hYLa5xrUgvWImYclRWhXhsnanZhQGGp9sorsjdQxUVMO87JB6vsqoa
H52JnPiYWhJ53LQqmwbl0cQBqGRplZciaNYdAzwVAXQFA1xIcCVfBehGQbm/D4C+cBgYXyIaSsoT
rpaa3IWgnf44E7iXMmeH4n7Vq/dFpGRHp45FdG3kMy7MCsD8oI+sbws64YLelAJaLB9/mVo33daG
UMAcjfHJ1Ptg21Kw2Vrt3B/7vhcKWqOI53Ymg6Gb11+Poh450prY2rgVSlmxXeQHLTamOxI47VoF
wXTg+EP5LhmRvheF1fodpjC+GWXhgVNHfrX5KIjJDuO+NNVkF5ooGaZG2++TeUINJk20XTtU/HYs
x9TK2qAoGXODi/gSajNMYn7QQc1D7UGPcrIufcq1e/rN8UUdVc6tE7rBF93t4ku9gWE9Nos0JoR7
AHxTZd7l5TyIe7Pmv712sALuCpOUuv3KhWGLb12YhNWmC9Ow8N1JH0hMClckdzPNZbFNnTr8QzmC
LZ4qrVNUmwV0WBxiq60O3TRUfM8sKH5OlnEd0fXfWQKrs4a793GyZjSMx7hSvDk25a5TesMri2Xv
9ZnGpzaMu4JLD+pTqm8ypxlRg3XLy1KrdfHY6nrobKVpAO+K0TwW4zD7hazUnZWZCxIlaVrsp01l
V3Qpd20/melF01bDKe1Kdz9a2vhDz4S1x3+9Rb40wXIMDeXmSaBL1YF4qBFLVTvnucqyZhMkjn2V
GlnjdXr0S9NkxaEkrG08T/LWUEEdkbvQYa4FOuG1MuR3VVYsgnA6Ajepex0lmr7XdIg8KYgaIfPf
VRHa+2FURq+tgvhbaKj6jjO9uOmqkPZL2gZ/bF2Yp6xJGVc+Z174f0g7r+XGkS1dPxEikEjYWwIE
jSiR8lLdICRVCd4lPJ7+fNx7Iqa7esepmZi7dtUggETmWv/6jVkT5EbQmxYoo8gumJNOYZkO2tbV
7Ca0p3rZMqb/TGZrOudG4wnKCM/Z2Wod/Sk1x4PWGvkuoz7bsPdQX+N6HxQpXpeRNj2Zc/lMkV1e
8kYvXpSmOQeR2SqYe+zwU20hZ7plQN+tVHDZBzFOju+V9WOeW/jD9tGxXUjZmK4roDPyXziw/hjE
u6O9kDGm7eAYWZvVnGd/dDCMKJZRwopVP+yoP1hO4iunjzdxkyYon+0hLOXyfJ2M943aj9n00ioP
Q2lRMiaZI0yPp1LdiKIyQ7NSiCDYiH4UWqXhjh49YyRfYBvbZSk22/LJSPlFa9I4l3KOsaby6vVh
sNZ8X5NV/hy5aJ8tC85iV+hwcopaO9GpeyflmtmuwBlmiy3Fu+jWp7QyHjsYWYEXC4/5fB261bUe
yeY7rYoO05ozNCPCqpDpT0qKY6QZX0irXiZkaNLuH5O0fuhr562jztn2Rc8e9EYyM8z4yiQAj/uf
JNSaUu8eqsLzk276Ubvis0q8e1U4WIQLNBFMAuGzXTKdX73+ahrtkgnvLlnnwOyqgK0wUFpFZLZt
fWfZ1brqIyUyr+a4Haz56Jr6c2l+ZrAD5zV/AD7wI/d19aATV9Nn1unPidv/4OMLW0g/kWLzNAQE
uvulup2i6S1LOJfr9GFWzRsFI7pEGNESb1UHZ3o3uiuik+ow4rWQlJPlYRx6Fpjh3fXdu3DVTaN9
e1mFDvUSo59Pmm9ZukFBoR1qpb1X4la1Dop356hFXznBVRXxcFa9QiUbQwXduGnlI5XVHaXajRpi
ZjXuEAg9OdM6va865oSWM/zICy3suwhKdRVv+WJvlk57zsv0srTio3KuFBbzBSc7fmBXXrzCu82k
EWq0RPGQf6S1bIPKrIudZaZY9Hrj0Um0i7LVw+AuR3Z19vHB9Q0zpeFvEnY346D34uyK+KWtl3eV
YbwN1+CUDQ0u/t6Lq8y7drWTG/wNps3ggdxNXfFhR/pHAvuvU97blOfbgT3LwlxXifSQjrY/uIYf
ZQQhFSy2atiMxVPa1Iex23VNd2qmFmtprGseKyE3TdvTmVx0mEul4SDc3C06VtfdbqowTkrfconZ
lldnflIbIARpWBXUtYt7jJQZ9LrzU8ouLDUcUo0bV4O1lvf7pIt4Wo8R0T0RZsLXiif2Pkqdns/0
Ndsm0fIDR6JgAsuoUzBWculjrfbhPl26Dk+m+gIT1F9NWJSLKrGQ/q6oQYBpTqOKaUK1YzOKUK+L
QMnHqeVNyktH/ZG3n3Mbds3T6Lw2WLaP+aN0jFPbjcFq/OqN5BES5puhs4iTMt2UlD95W28jLdrF
7XcKoJxm1uiLnriZ2h2DKIfesvYvEpsTNeXVPm+0dNvkZuQb9BCBZn61Rc6upZwE1kkCQbs/aFn9
MBl7wK9tP3tbYxp4nOt+WsfdTKe6ztbtKl80z8Z2xzy4pKvPRNkJK8E7Pj+rRNM3ZcF758xaca1b
7E/ooPgNisdmWfw+e1pnPciHYV9635PZBSLPuMhc+82U7WsqpsQDdwJQ1jNnv4ygBXmNUbbVPNhd
ND3bnNtcpYW3RB7CLh4jG+Ntil23M+CZCrIAtKXJTiklTCGb1zwKLdk8CKjRYvC2fUyKGtwpox+3
tf0zrr5F34fU5kGbVFtLH2d+4l0+H8Ri7Ox52ZvDZRnhYRG9kjbOhsYpEGO9yZfiYYnjrXDHfQ7p
EDp8emMaWRAP3SGvr103XP91SrYG/r4qz+GXiavD9C2Gj9tJYadh1Ma9GnHWoDvwFKSquiPkYjG/
G8/Ym4Qd6Jz9uqwfxs4mrlc0fmthr6U4HxKOXz6cNDZDOk52CC1Y2EBMozuUAEebeOi/AZg2SRXf
WClEUjiF0/i5tBDYkubcJx6m0jcFKmcqMt+eRJhI+SIrQjjktzDGdRtjA+408YOtl4FoNMy67W2T
tk8l3Qp2NtB981Ze642vVrsfwC4KLMiMTJQbs23DCMNPn+wQKKOSOFJkC+yyO37yVWNxny1PzVwc
VFp5vjbeWCXT6WH0jXINE2GEEWRujchAsx82fTNA7HT8dB18rccxiFzhTWEPu6ggmWUqPmYSp1Kl
h13X+SAlV3d+C6A2ZXVNt9nsXl3Cz02C6X/eG75TW3yW48nlLTKFPKrIPlL4h569HihiiCqTd27G
YciRJMlHmDmMlvVGA2TFU5lwJIUR4XUSRcHpw8wL0QIUGzJjQgMrcLt+F6U4e+26HWfuSTNv3LS/
VXCAZYOv9dqetGjZDgsLdYFrioKGNx45ua8LnOVa98UrHhNjYMU324lIc72YQkcSajHjcaUTgdNf
z27nqcjlU1OUQUdVEmveJauo3exiW8IHjBjJMAfcdf3ZxcsBEGEi6rXwKmDXYocgxJfacUIdNicv
uc7jkFS18tN279vmji43MVWY4VE6yF+LtWMsA2DwOMbytPJgZSN2K/pa5T4OhGvQLZXDXVcxF3Yu
KrtT3b1XTiBqpBS6BFtSfvTGAKlygaf/0NVf4/QsFjyFi/qYj2+ddxe7aguAg4vCqcMhnvdyDdvy
ZZxTWMVbMkoCm8eHKNfH3tl3Nf2+4Quv3f5XqQjDdSoCPMyTsPsbfSCWQKVHXDPgHnunKHGCgf++
NqrHdBletYQipEuPDfxEtuPtHDcoSjMofsdOlrsxxv94dW+R6e8yNVB/ObvEa/ZmUgVpxl6QFue4
zU+qMm4aUT3aefI5suGXixk4iBg2rZfxIsfmcyycS6qQDcDi5FmwKXXJ68oJkpZAHMLuQt2dH7xh
xbY+3nvtSzW4r3BfM79enHs1G09ZisGgxZ+ckjHZZj1Un1nm60YgkjH7F3eON46Y94YRIZXQHnXb
2k2OQVjHequX0fegeYred+b24Q7p797i3pSe+iU0FNjDokh2pYfyjPZ+tLXrYrpVJkfoYpw1c9hN
TX/S0/Fe0Y2VkbczlzwwrXyfR8OhnHDMX/SgNjgw5nF+zbT8R5MhaKBaBEZ4HeD3ZYQ6bPQVjj38
5qh3yXJV2lZM8WXxPjOCwbRC0SS9UbWEPUGyUaGBkBKi4orhJi2Lm7GZaYbSoDMG6KvA6ZvcW0m7
NJy9xeoxsMBXbrp19ccaJWU2mk+dTB5j67MxXSBi+9API8Ex8hYMijpmSi+Iy55XU3/ErP9FOlOK
DxeAuxt/uLxRoyVERclTierBQ1BAt33XDISduAUVRVs8GA56qUJYpY8uqt+UTkZHvzIEL7Qt9tzH
LBbPdFvdpk93vR22c3Pj0bXTnlUxcZWuek9N4xwvQ9CSikgi6sZKUipd5zYr39aKlmtJdApwPqWO
Q9ccL6NVvlYzgn3ahtcikp9evNxkqXhIJ3h3Q/fY9MSpkvDSTlj5pn32bGZlfTtWXb1LY/sDfPSt
rM2nPDfe4jk6T4MJ6M+O40Xms7Dtr34e7kpXR5E6bPsBqH1VtwvKE+WZpz6Z7njyO9ENO53cdNNI
N5LRgk2z0ujeGRkxsXXd+q7xnvRS7jDjvUzaEA4YUc6j2iVDHObN28zB2hhyn+bpvSfya9RjcohS
RlnGSIR0HJ9Hzw663Os2RlvPB2OBOp6NlX2Rvak2zJ/Us9mIj3Rsz1qanbtEnFb0C2nVBTyXoNB+
Vg38ajxrq3rb2PsiZggFwWKS86Ees/dJt+6s4sNQ886dpx3zvJsGHneUkMPYWRvIhqcYg9sUTpL9
xLkYyAkvnxb4PPd8vTN3dZKfqukMk+PSI6cBLtzlUQwGTJT9fJ0Ltb5luSGnO11ccx+7XzXaH5RP
QVybd3XW36aQkkHk2fFssHmYm85yXsz4ZnJKilXJZz4gyLPJ7gASvLFtI6hscl6aJUii4azIq0g7
uOXzjIpX86UEpVk+9XY9e273iB3RE120v+rtmQYbfMwLZn0BAQXdJrE9TtjsXXy7mvV5sPo7bSwO
Oi6mZaU/rWt6KOP5u3SOjhZt6z7Dr9Hd271ztBLPXwZXRy70XLpZsSnBafzZqH4Veb+1RuIvBpOT
ZDxmyJGKvN5eU13SSX6rdkF/DQW9PbTa4HcpQzWb7WLokm2FYqscq3CZ1k0sD6YiesHR/RnFRSUV
dQdltRPt3Kl5d+ruhOljgDiR5j2gw52tfls0v5jYBK6J/sDu76XW+rpqgoXklyVKdjVdferA+pqK
szAwZaCFGkWxH9YThlxhMaDVQMo6LXaYqf42ybJ9lrtX4dtmRb3irMvPXpqHK/Apqjcne0sIw2Do
uKsl2br6XdmES1JRxSHgpoOPvFcv2aGO9AtiyYwKPQCw+cKSH9OEmnI85isFuPvTVevGydr7mSNC
jCV6u8Sn8wpzS282oBfv5ehto4EbJ6GBBhNaJnqK6i4S0Vk6yVZ52zmBnMrv1le1gyK7G1HQgrOc
7dFCPodBWwOREUGgViw+4vtja+q7iIiPeNB20+Jta0nU1kiBVbeMUMUmQdAyrfTffW6GRpyOYW8O
xtbRv4eUeFI6s6qzfJmBfGLdqff13ssyXKHwnPWYiSI6HAw4x1p0qM29u95njp+PP0mVA3SkQL4I
p/QH85wQzqgoc3moYLGkoajhVFMJksaSuR16xCYopjpI4MLUxLj1i+cDw7VKbQQ2jfWw09A2qzTz
s+VQuow2TVyLp+9UIwOAgOcZRaxoKNdZ5WNe+XoOAuxCKsUd0+hf2/YjV79aANAYp9Vej3zNfKo9
XBY8N+gZPVWdG7bmzWrIoFpAYHDynTlqjPgz9n7o+ZdnfWvWLmPrd8B7zE67TYts75YHq8KRS7Lb
4/7XNPUF34iwd3/lEFpnITZ6twczOTErvFk9otPQTtIbXMzoK7KL0MVTNo/dU+TNJ4iFflsTfmMy
AADx8vtuecNofFunzaFAINKnSDCZRK1fBgMpNS9sGdfO2kVc/wXe/tx1IPKY4ZaY2FAkqDja9mkc
Wgb4ZumR6T3fDMSOjszS4RE402vTM+poqO7LYFmw8wCrmBGmGc49oHDZfERGcSjmac+wALkbxGe7
PSf831Ruk4SKK84cHRuRbJoKbVKT7iodw3NRHevEIsPLPOYZlrYDS5EuoRXMSq1iizVnkPRUVfNV
jOIdLRkdMgIli9TYDhHkodW5k2a3bZbyuIB8lX0WLjLf9c6V/xCQDM9t38R2dGWCb0T1mtnGqbR+
JPQEqjPYEc5Ds2sZL7fNcOMs4K56zmftutYly52XNEahXgJcVXNX3TCofS81dDB1G7/PZv1ULAoG
wdh9SBujoaK2Kj9tV0RNo7N3kZmNpAOZRJviiWQGtLvFtlZdwSdLarz0Um9nCeOxTGvETrJ7mItC
neyqTsM5BZBcMpvW26PRsZT+IawpIK7pJjbW0mdeO1zDF+NgzfNbY3U+2EH8cmyOvdQ5bNwFh4Gx
WYMaEsZFtu16kyaDu5WTV1EdzsKvBI08xVI6ojvPjKNXmo+jTWbXFP/wKj64QbVgsMZi1X6OKwVx
d3bt1yKN9nSD3RNBY4mzs5wiae9mwyROaSTn0TqIWkPrjpyTTCSjWeVjmaz286rX9q95Zvhhc3SV
pGKrqIYBKD9GZjXKQUussaRiyve2YXeFiHgAXHnxoLDsp9z79krQzRgN12QiyAadxiv9Xp/ba0X+
rugRyzm6T5IlyCAwLLp9Pxk1h/V8NFcFCk+tMMX6ptH0h7VqTsIrDqkLx7dL+zBq2JyUru6y2Nl2
7vok0uXRnvKDNhRfSWN+eU33ZQ9eaA/9OW2Tk1RXOHn8qfLvecFDsxxvl5wwwlUjcXfQ8gedlgB1
WrgKM2zaKGTUTOcYB1Bgwtj4HDPz+gIPyATf5iJ/bbp3KCjnqI9P04ByShlMkeebacm/4rW5Z4Z3
RS21F2CSMPIabZMU1w7MehLxqPtRDLQm9XKX1Eix4+FWj7ELsJdXVyAF1Zz5tbT6T9F2exWVAINQ
kfQSksS4N+1k69RuuJTjeWJvKEbgICX3nitfgUfjoCrbV0gBGTMdqtPFHsHuNGsMxaj42q5OMDpk
D5SmI8fTVfPHMrG8hFD5uCE7m0KvTnzbJkg6gdLRtc0mG/s9EtUjY2h/ck32336nhAROfTOibDuk
yYNtltuhbf2sSHfeKMO159cW3wSdbpBP3Tr8I6NvdgxVuUuX7co7axJt9zz6SVQE0hpuRWteYBr4
6ZTcLHW6Vwb4ONIIbthnM9wmzHsj6nBLeWFS5PeiEyRzQvTX8mBMSIcfP1di3hTatjZdJ99IQZji
mDM6EQh24eBafCXjau2HOj94ZXIy9Ood8PTOJUOsagELFdOkIQNytc5VitI1Ypba14g/Oc0lfgJd
ZYepMe8islJHzWOEnfn4th/S+ImHRW6jfl4qEr3KHEsY5i5JYX8DQ4MCaf1P22XEh1rcLsb7lUS9
A2zhTcWp/jDlCKoN+QMY5OgZDYpBz31q+BiBBaxnPUG4zJw8aY7pkM0/UzMOIVmAt1mgC4YWDgtq
5czBe5e+YDe6CeSSxjxkLEdfWQwK0uvfruU7Lwt4xSP0A0pHIDPkgI2w7jsHdCLXUwF6HX2uNXti
xCwsZNp0ndn4bk9Sb7WeFuSQuAu41aPnjNq+ZQ5VL2nYDGI35eKudyzvJpkL8zW+/gEFAOOULVNU
u6EsoGMJdMFIB6rQ81WfKB3RBM3QbI31V86iagfGo5EG4pDZP0zgrECLwPy8CiV+klgvvSMexyX7
7CImc4gjK924E8xyG7By24p7wCbUrLnvuQOKGTnJYNThEcdTkcaBKIr5Dn0INrrORKVvGm8TI/Fg
XJUeLB76dskYyKhHGymvSXfiJKXc0HaZU5gZazkhp+zltEFEGR0MfUFQXKfxcfbm+uB0KjplyubZ
SAC4YmYbi7SHkqF9kPZS7ZZ2em4rklx9W4LhRlXEJMKmHRURm66c0K2LMvmaLGvex0X5WhoR2tZ2
GkmPVNSfsXleZURczDp0u2WMc3bF4jHGlAG0oHOCcknKQxdFyPnKYvATLAJAZETz4chFYDESLR8e
VlCbYZ5gVcXlr8Eo2cZ519JWaldOlrxXZPBc2mISviaHb7I//5WPKjZWhcpU8zrnZjE0GHFy0p9r
FPM+BsXfS0+l2/MhBKMly1fe7HLPT47ARNL4LMx82MGLkZB91A8GZtBC4oFKAkS79hE368e6Q+ju
GDODeug19TbtCuO2zWR7JoeRTsJKHcwJNEXQdusCkmXGVdDuqjDN628risiYEXERYHbxM65b2RKu
0z43NI9WGq8X3YGqFFS9coM6os/q42ukE+7YJbCljA8OjKZbp5EX3aaDaJeVBk53nQd3pGIe3emG
aZoKtaaju3bt02rlJ8KIkJxXmCE8ULViBdpCX0rL4RGagRUMRoYztL4muyK7dlukeIPuiPI5thL7
Dt8R7zK7Ba9kIk4P1fWwidprdeck742XOCett0t08GsbCkShx2l1Bj3U2sEJnLmTcDEZ/2zo28iG
bL36vNbSIjrSJl2wceJHDacoyq18aHeWsr0nUP1XxkNaWPRFvWlbs9pqxmTeoSMvtrOuVlJz8KQY
Uip9nAIiP56qFtwaGnntRmCa7kylwBHF67PEFlZGkuFFQWjwPSULctLabsecVJ95IUAxK5Y6FGkl
n+1yHeWpZ27V3YnMG9RhAXiFZZF2NWQx01gjF8191OXautGJSUF0J+vSplpPatTGeWX3n2MDvkSU
oTYmK74JBlSSF61o53j09Vn3Xjr4PNnzsnatedSNHL7sZhwTPkkXrRkoipZPVOBl2hv5vZ3pibd3
Ry9ZtjY0CldsMhnx5cLomvut0pfcPDtD3bJdSpkPIdSSwb2bV6NBVV6aPSSWwmQfzZ0J07ECVcSJ
Xb8fdk1pL+4eiin7kDF0kXpVmurIYo68dT7COmlUWOlVtWx10VmnWi/1Y2FIXfOTclKfmCiwFAfA
AltJWA8YSBgPri7VGXTE3EOk03Z5ree+Ka34tvPsggIlIZ3CxlVs32UrTV0yt34VK/1RhytGfGdF
uJSu9PRH3Ff5PUVQdXTMciSmnkMuqixrV3Ts61nKmHExGzecC0vb2jw10kyjieeIbNoMq7LGanmO
21CTce/nxUphltPsC9czToaLKcvGHGLKOuwZtvX1uKCONi6rWzKWK9Fu2r3Mv51klvtBd2Vgx1CC
Oe7Gknm3u/waZjHiKFT1PZHVY3PvdgXlbRMvx8UFx6xzrQE90GrxmutVchAyoapm6eZbva/Q2Kyo
4m8xEJ8DGGYmGHgaV1tlMtIHpOuLKKC4c/CqKOgbMxrA5yGLGJRDeqUuqYgRzWkgHUT+mzlKal/B
/fPBhwnXxoCjdHLzKWrs4rJm1ZeBm8fWktC3ioKiABZyEpo6R41dTS7JHaliaKmKh9ERKwX4dJzj
zgjhFK+BmRQtw8zp07NBjCw7r7Yjm54f4+NC4SPFXWnmSRBrhnkmddTYNOyaez3BkyVy1zEkgPEF
bob9Hktv3bplD/rLXhQw15JAk3F5mcmPpayG9TRhG+ZidAOFC6+dl7yZCY7I9PStwJsjsIbqaaAr
2VgRDUZq8+PGsf05rHr3pDWgz24fPdWJyi8aDlKghirjq87FlIWgp5ghLeCojRg2WkNIekWNPurZ
0RRtxoCpXpntxcU9RF4MYhbdE9/YoohdDebbSOiiao4s2n+rOaxFBOk9R9VMknoSvfY49TyyGHfW
cj3rCCL2qwTnkKz2PiZzebJrjg0MdZZjDLE2bMtmpDCYv7QyMvw1AklopUk27UC2OZgCN2rxxuM+
cbecu7DcEjM7dHO6vkWFgVPHBGnmZbHQh3eJJXc5s/FA5sB2a3/vLvmL2xoZeqDleXCn+F6rUzP3
0R1k29wjrQn20ijjk91SVY51q3zTiN6iaqg4dcW7rOWzaSLkrZQEAIaH0GfNT8VsBeOGZNrWs3k/
l+V06KoEWywh1L6LSvfLgXFMOETcJCeEnE/9mIzfOmKAfgOrlNzeutL92CubM+Zg87Y0BsgRq5rX
C3m7kjFvZO3WyP52MiWCfNVtpvlkt7YyN1/ioi8PMraJQZcEp3f6oDv3MAjTn3CyPkp6OFptN+m/
jRJ/hyWdc9xT0iHsdM3YWAXubpqixYO+jP1P3cGhg8NdTnMwMSrEN2gUL0ZiNUEtVlBHAfUk0DBL
8oLiqvitB9Fb5GznbrHHRILml5P2JYnjMT5M8cSyzOy4eQMTq/bCzafrtPTiLvZPMt2BdOLRvETL
AiRUGx8Yzri0I3BJ/SHGdGXDgM1N7gstJQ5qRRZxk/UrtlQYVpF7wehi5wqL9Akn0Y2Daw+E37pV
OSDWR/3rtZdmHXl+cf9Qo7J7XdfZoUUTHV3lqg2ffS/0Az5Azak3p/beFH0RyqKad7KDd4DpYnO0
9UhshMrmjYL0G0Rag3N2gcvI6Go/tRnjEYxkCOeNmrNYFzLXE/O2xy3Ej82WMIei1w/pgnNBNQis
y+DOClr26msET9jAKTzjTiIojuf4KB0Ms6bo6uEDTkEtDvGeberWGoYvLbLv2sYl8TkrqdmSxN5L
1T4lqXt0l6J7ypsKJ6u6ha20qoVeAVfxDE3AK15owGpdNX9HVcUEvbbioCArKAP89Szf6q4w86J/
Dj3Ltym1gQ50+jZpKvbKlR+cEtaFNt4I7cScT6LHAw0WUrWPWoiyvtXkVRzyaRZH2FA0fP9y0mh0
AA4BhCsFdatDpxGY47VmTuiL6jHVAjlgO96WhjhEHXT3TaEYr6SpaT5n1RWsmey02w7xQib0APaE
4SDDylYiHIAPNkPXflucq3s0KhqKOAnVC2wH/HCfa8rGmg2eyyaFDvOTicYrrmWYA8YZWPzSQXRe
kpo5b13CXuLbqu2vJXXI30B+mdO9J4/Fat8g38eHrJKxCbfMc77LWqYPw0K8L0xaMiBRghxbiTsh
gFDuO1rTs2sYmb8K8T0UuYWSAXMao17XoO9BqQCJSFidouYToSC/xqzhH2LmrDMlW/Tyzk4BY8Sg
bt00wp9gHtAkLC5LvE08aBRNq6nHeRjaF5DywRdUsb65kKHXRhGsnlmjyUpwl7ntGu/LHSDg1Vla
H8oxhuM8GsYvEuzMYwHlmsIqjcpbm4/qsdVa0NYBnKJr+48moXSQujp37nxKjPlZaOlzinT3XXPa
6CtxDKixpdAQjkSm54ur5dFiKnqVKhkEJDaQXLRW9XXog6MaqQ7aYZ7S5UmTtToXzpiHThRjHFNE
xtPgkPVWeyK05ui9sa1Hbc2+gdq4o968Xxv3q+04aOLpAmSeh8xpjYk+IYa6JYoVRkSd6OlPmugr
i73uoPs5dIefjNfkj65OxLMT1/lZZ4C6yfE43LiNS6r5EqlwmGLrtWm76KBajZZ9jJKXpte7gcNQ
i+TJKbKcMF6GdRjg4UWQ4JvntDl9DlToSfPMB6O78vyNOD/wg2j0F7fBeu8vQrrLv3X9f43z/E2B
/m/1GBacpLN5Nr5J+u9CTOmNjimcYpv2KljRZhcTDCjwj7ZfeEZ3OWGifUxi1KgfOudgeOH/8Qf8
5ufQ9JEurdkusUTt2KnCdtenaEACPbwGd1e3Gq/i/3jJ3wTcVa/njY1GBpW/OlThuCfTyscdY1ts
vQPpgJvO+IPA+jdR/L8es2sgi5e2KQx0qL/dZddSTjUzj7kPxsD0q2CdvrVtGwg/9leIkFBOhsCm
b/3Tvf5dmnq9MMlfeMgRe+gIlPHXf/8XCeKCq2i92Fy429rH+GMNbJ8YsAX/Vx0LheUG1O5/kP9z
tQP6bxOJf171N2cbXe81x07i9L98bsUGu6Zyl5I+Vgd2fdCCP1m//FNpyW3aCC1RLEvcdX+7TSft
9TQr8FSbtC0edRAurOB/u2oIlr/m+9kG8mtH/stG+i9PstFtt+4rLwoAGh7AzbYYTW1wLq2Zgv0P
fNV/y/zkGZKozVVsF38IUlt/V2HPqVY5IzLEoGXRrIEXlvfxUbszD7CJ7bOHRcR0g+Ge+eDeeX9y
Jvq798A/r33VnP7lXj2vLWIGwFEw+Hgih+CZZyDf/DneTYxnsPzIANGOw023jz//8Jj/7hz8X5c2
2XJMkw8fB5a/X3oW1tJH7RIFxcF7a8Jypw+bfzvlp6Fe/q8/j+tD/svVftsKCuliU1lxtUA+eo8o
zVAybqMA3I+R5GkJqq2+t/4g4v/nZvD3i/4uC8au19HbwWQcRXLE1fXJq4A/qaM2V1Gagz391S6I
8xbGzh+e7j++k+ulLWoMNgWBNO63+8WkVmiK84lFpR9xdlxeOr/1NZ+dyL4hxjlgqP6HD+f6v/zb
XsAlbR0BNkGygmd9/Ul/WUvQNIYFUnYUmLv59O+UYyM0/5gg93dHgX+vG/Zplo28fiwIt/92GS1G
vpeWPNQh1+4iMioRPDGwKxn0/Wkz/8fu9q87+u9L/fZ1tNFod4RuREEfrqEVFtcT5NAGU2iGqHmD
8vX//9KM//TS/npr19/zlydoO6Wc55pbawI+wrs5EEF9XF9n/FmT/bRrfQCHG0xCcNXcLAGOpwm6
xRPd+3TT/skh5z99nn/9Lb+9zbKqQQ073iY5Yfv2B7NojMSFvxzyxz+ltv7Lr+ufK+e/n/Nvm3qO
zC8rbZ7zcnTvC283ejsRMAHn8ILnSCO6E8d12++S458yjMR/euQYl2KGgpMHfhu/3Sbpf3kyFjzy
GrPGdEOuxW0Trnuq3MCpdtfK5M9JGv9pBaPXuh7VJJ968rfbJaSUKjiWHDD8VbB69f8j7cx23EaW
rf1EBDgP/6VEjVVlu1wu2+0bom13kxTneXj6/8vqfc6RUoJo977Y6A0U4FAmMyNjWLGWvoOE0tmr
WWzA9A0I4f65Ev+evL3n9qRHmiTXhJIZwmqdUlploXCeoXl4+nHfyhth1D0zUoTZuL0aKjVbKZh5
+h5VxW2CdtHfoUcYdPI9sPi0YFfZp2B6gbcaCWDvsEi0dPN74vJARAj/Z0p+L517pcgN9rbZZMVD
Rrv50Oz6vftCn76KNiD+GYBfFHi/jq4xx4f8H7Oyp58aeEEiDXfbbJitWp+27ofpD8SY1xrvSrCo
Lnnrcp6bk3zgfPLsE+TywtWC4d2Me+2bcQzX5Tp+WbwhN0/r2dIkJxhng9OVFL4Jh3J3H2Xb009r
m23CDXMsmwz43ApYZbtb5hRcMix5w7loi0L3MHzSdNAtCCSqoR+EjMwu6WHcioLOt1NyAmqmJ7EH
ZaJPSf6YM2Bah+1W78mLonzHxM9C1HXjPmpEfAai3ej18o5duvmYErWqMQ3rG3P2nMXD2sm8cKU5
C9f+xv7BO2A5Iqb0DKQoLs2EuQ23dRbzmqTOT4+m/uqkq2twwkc09haeixvX7sKWdPcLJbVazSx5
KYdTuDpZ+vSuHRVjIaC6+k46PBm2g8Q4r78Ot9TliiA7h8p3hHPDa/NPoxatVf1lGGkFh/WBisVC
DPXmhy8cGuZg3DOh5GJ4FaKnS3OKC+t80WJuhom8qbxHD2zAin4KyRyk03bIzN9kM8XSOh2lik5L
jq4S7GFB2nWDOkNBMf0FVfJG1AR1JfLt+g+oA4J1UxrddmxrMLOgHTtUkwDg9hM9uTHxqXW9Kxii
13X9B7PIu7QMhYjkYO8nxxxfoZ9pH6chdL7f997XHuxtsQ50iB5D3shkXy62nWpwfoHt4cGKz+om
2TAYMEDzquyyLeowS8Hi1R2QzEmfMmZKhMiYFrCTaL43ItnAIC9Rq39/WdchlS6uGmxSQvVF1+Vo
kSqPPThN4Pkwmqy3xcf8E/TEB0b0dyd9E+/G9eRPBBoMF5GgF++py0wrUIe7+z/jOsIRP4NeuIOo
OngGR3LY05RbkOGIjveP0ycLpS7BAGi8U6hUntY2UnK6P+0LEOPfl5jRbnxYTXMt2L0o+0AuKe9A
Qb3PsgH682GDHQ8xNdWXCrEuYzPt655643ZhreJBuLw2UDSp8GMhe2PZUNtdnqRynpFEMdnyZmPw
UERb6/Rc+UigbAb6FlT7/1uD0lnK80ah3vhmUKRZVNzLTbwGUujrqxMQhYUzdX10WR+IY6JFphFx
RZfrG83OGca0wy1A67uK1C75XNpx980r4oVLuWRJ/P0sH4iy06BHJx6KsngP95HvDUhHZ8n6/gcT
2yN9L7gkHBCclubB3Cf57lSto1DLhsCvk/xpCqCVqQt73TeMioAhAdw5zZ+LLvZ+TElkLrAFXr0b
OiGaIcj0NLimiXwvV8hMFGVPj3JOYpnD0WFUro2DYeGA3NjGCyPSQ4gKRllb0Uwg0eZfbS8FCdin
343KXfhc18mEWA0u1IChG25KR3owkkkdx5L+DtmbQo4drx1SCW/d+KnNLPGavuovZBPXcbdkVfIt
Iyi/we6w2m5Bde9gWHyyZr97bUZgvbti56ynrQ6UBfTbhp68+sXzf/9hBmxO4dG1DSGRqUpXolfp
gsHnwZWgSb4q4POC/yD7QBvnBAhurB5TVasWju2Nr3phUzo6oQXJFar1gQ+h07eo/ByrX4LCeH//
bmiXbJZUG/TLlUln55RDDZYnpMGp0qwcr30KknY32MoxLpunbjC3bjd9zUNe/bRbKD8IPyndSxZo
8tAbuBqq9pd3AwyMl4Nfgm8CyaPtwOTqVsuIRHqTabm61WHCj1sUhMpuSUFbLEq2TAKFl/Oog8J8
emnZVRVkuiYuTO6etsZovQPI9ZGU4xA56sLLeNOUrtswUBIR6DJXrRtn0G3pTKUOTOut+mz+GU9e
d6TtBnzV6JZS4WtzBtyNtmOJEpVhG5Kvs/IO2SqgZz56fKv+NJpbbwAhpqiMTQJD7hZWJ7GGi+ND
QKbRMOZ2CHZj6WJYidNkgFYpV6+RyaQCCI7E9UuwAf8TctAOOgBr2g7fg3enhSvyVqq+/JCGbmoq
fJUUzCzK5Zcfsgn1Fs7yULgGwQRPpNW9pFtlU2/07Rg8hj/hn38Kt4t2r0MAavOwAqNToFFCt6Rl
a21TulEg7BJ1xfuCbjXTy0hRiyqOUzwuVpCuEmL2+dygdFeQ9bPjsnxbqEvtCCgbWBvSb3tb7sol
TlN9aXmSUwgTF9LAlMSAYSw2tYHP7aBsRijkKNXVGw9af9HRQvurGlGK2lk+Ep0g8GfYs5c+8fUL
erly6URrCHQ1scJcUusDaTuOPngz8P3UCIctg0Comm+WYnfjpk1dhegXclo6vdJuM44BdCzE9Q5r
8wgSRKVxgcTjvHWgtYb4ADbtaU2HHfzKu/gIVHOn5Hz44AVo8z495gxtMjeOHsEEhmn9K2K14hfI
Bx8eYJc8hnYRHN+XB3+EAVCfEifwFdSg+nU1N6rql/QiPN8C5P17Gu//XHNSeZpFrqaRQknnXXiB
eM4CaiQQEyZ6uJqt7zaDLguPkXFjVa5hmFxkG2ZvuXCYnaABQzZOxBdatzMzenxUmnyYkupnUdNf
LlVKtPT/rOzcpHTUoRFCTC7EZHN0dx45LBaRRloz3/dr4cyiRelAQy6jn1oDlwnH6EZBWSd67nbZ
TmQQ6fRaCb2MpQN941XgnRdk1byyELpI5zlrR+Q6U85GrUZRt7FLt4IK0DBKEEGp24bUG5iKWfia
Ny7RhVFpZxWYfVAcxGVZ41+K+1IDMr9/XK7jeihvz1YlbaQORgemIT6dE7jg2X8id9gn3jfmCtYn
qKMUwPDlYGzuG5X42d8OjGFo5JkEgipVGikaneIpaSFOFmfUQwhEKGBTdQ5/SQfkRlptXBgTjvos
QbJBecELgCMSTQowEwygq8kDIeHa2RV+Vh0Ne21uC5pd6evSobmRWGMcOR74ralFwUB8aZz8oQig
gwh8ZpWBA+2bHUPen9q/zS1zpsvNRPHPSS7twpxwDmdr7aH/qeFcw4Gter/8YDz0eyTpaNGOr9AQ
LT0rS9Ykj6YrOZRVQK5x8YzePv4jWWO8E4IF6bclov1bd/5ibdIFdIPYGVuUzNnK8qD5Od1g82A8
wR+C5sSwz74vHNKl1Ul3b2542LKJvcz+HjbQTaJhuIp8/TB9LT60r9of/6U56SZ2UMBQC2Z54pmc
D/CRrAFwvyi7dNN9XzyXsmMRiuEWtReT7pJrUKC4PCgQxMJrGDOxjBTPKoA3lmEj0DbeBrin0qx1
/7RhOm23sEbxr54fT9mq9OIWkRmPbYRVhu322vdk16/M9y0FknGvrJn08Wk7rZhK/t7Wi+0Q2X+/
2YaU1iRV8VAhlnxOrU9mDx+b6zvvQZpB3syMwYoOImL0P8q/aTiBs/J/QVBc9rCyXXHMzq6kkXWZ
pUJ1BHpi3s5+toFduX7ffTT2xS7cQabDqyz0B1aMyEfjovqyHORgHoQKJRvSNBc9VemOVo3iVnNu
OP6oMaK6y6sWMHME06i2U3VgdgtfWL40mEMRDE0H2xSvpBz15UGvwL8sQJOP3cbZanv1Q7cVHS40
QRfP01WMTVuEnqwoKhieRUgluTtPKfNRhz37zd3Fe2PP3jbPNtWUb9k3ZoGZArA28BbCd/Xgwre1
Hl/Dcr8Mcbq+TfwODTfvwb0Lba70jdEkndwG6ijf7RVAetWnrvAWmidXadrbWs9sSGsFMcaMRI4N
UTFl0mkmVRSviZlvK99emVtaBS7DpYsn6Co/FZZ1ESS/CcXQv7w8wZB0x4BULFiNAWpDP5qjcepW
TC2YmbdHHrCbO+i+UPQYV4NOUhFYfQd4hXEPhIJtc9+7Xmzr6zzunPhlRism/qgwS44+lTHnPnJ1
ag6RzVxUQ8AkeItUQlP3dbwQdFxfBMOifEgH3wOBacjd1xZ4s1V0ruOn0eM8te90qIbDIjrcvwDX
XubSiuxlmPTRmzlwfDAnsKk/W+5XyFAe0uLjfTs3VqMZVBEB83kWhUThdc68CkBWlMbcyPbn8E8U
lyEjYzzLXJD+uAqd+PIELx7+kvNNS0JajeIhw3wyVZPQKcQ9VTFN+nhjM8y6slenj7A6oGkLhH4l
BNwWs9br1+LSunSrwJB3CJnPpj9um88QUT918Y/2oTK/ZEm7infRO23jfknAT8/RT8bsHffzb+/x
xeqlG1c0BuX9gNXn/cmHBWM/9OEeMt6FMOrGp6RzTuvQRc9BQ27i8lNSVc/ivFNcpg/17dTV6wJe
EiVcKkhcxU/iY1LSQvaENx/8lfQxvXFuh8iIaS9tGcQut+ODKLaQMH38te93wyle2JM+X2K1TQvR
uueXcG62ydeyef3973O+IGnjFMb0khJ8sB+mX+z61aIlqU2r+zYWd016P8vEiOs6x0izGX2KFdkG
lMrHuaQniG4hKnDb/vSvbLrC2zriW+nixJxd7tH0BtusiDyHdfSJkuBGCAjOOybht/rqF4THbl00
1O3/157k4E9Mt0ZQGYt0jGz6vYFaLNyPIB+pzfj1tDKOw6OxQT0bRPhiVe7mMTkzLn7c2WKDDLUM
qHdFylL8ra5FNzDeqMMqeUw+zH8tVyuW7EkxKLq/7cliztKHmnrteu9d5fv9I3PLgK0jNWCZhCQA
gS8XlPazB8+76/nI3K47RmKK05/3LVyHlJSlLXqn1I15yOQHOcrnAc7EwQNtY22bXbu3dlC+75Ya
0reOxbkZ6ctMp6iiAw/bS6N9siZzY8OnHuX60RhydIeXIseb23a2KGnbLCZZs6Rx4JzahnuHka6V
hj78RhRoaRS99skOoZQF13trI0HiWyZ9DMKVtzrF2dmbWCAMUSMYwm0L9h9Kgi0My4sbeVUFEK6X
sJhuAv8V4lOXR8KOM8orOsO7/dY9igp/5JcP7ou+1QlGky/3T8cta6aqo25lwnPgaIbUYTxBLhTB
28kJ3xnbxHkRMAL3sd2YW6t5rXeLifmNLwc6G2U6G5Q6hTEpFqnixhmQmxYPi7FNH0e/WQGbhkN6
I2wWzPj7S6UHcRguE0nDVEV+AWbDZVBcWqKBUndoJYXnJwxpumn1CNnzOhL8NXbld0G6zlplf39b
b60S9nrcsU0xR5UBWdaoJbT4OJ96BjVQ8VoEh/sGrqpinBKTe+25nktCTiRweUrSpDuFQ38SgD11
A/NRtM2/VH51oFI0o9K6YO3Wes6tSa/nnCLaMAtrolSErOeqdVeiKDZ9FUl4ufYYfVpa4ZJN8fez
+2ai+lT1OjZFwUinpKJ3vrKBMm3NeOE35pLp5/kL6xTrkI+KgdqbYVB3FPiWS5tAClIm1fhup5o+
k77Jt4EfbO33TOAB/YCAdcHgjTVa1FYsapsgw8hLL+0lPRHrjMqIb4QqnHJM0W6qXkl+ExPBWeEs
ot5pepQzGOe9tBJGahFqBlaAntkMOvbGJomUYeHM38xmzqxIJ7JTlFTMFKGPDqM8RDNd9KBEDD6b
4XgMGvh37n+rG5HwxaKkI+lls9s2JxaVqME2OMW+2jrvcyNeOIZLq5JO4QR1eas55GizmyBhAk+S
0jxOybjtmyXfuLQi6TBoSGc6gY6p1LQ/MMlZ+3FVvzONfsHn37ZDY4L2ONUeebBrzNBgyhlU8ufJ
8ZmMJhNPoZluDNii738j8VRJ14lv9H+WpFixyh2QQHB2+bFhP8az+dLEePg2OFlwJds/jUZ7vW/w
hqu/MCh+0JnPyO2MBfcYDItTcXRVrfzWDCfjCyczfcpp4kPVp/YP4FfHj/ct39zUs4qBfPrZl8aZ
qBiMdfAC0cQ6sq3NnOR/3Ddz8ziemZFOfR05XZsFmIkdWqJZ7E9Bs4MuYD2ftAWkyk3fdGZKOvno
cgVu4WEKUq8VoFgmw5/uL2Zpz8Tfz77WFOpONeZYqGaYv5rkmBfOKjvVC47pphkyZirXwG5prFya
OalV0fB4wYai2vV6crTuU6XDJCFGxV/vr+jWnhkqDS+kmal9WdKKADHmQ+dFqL3p2vijr2vnEGlt
vqBNe+sQnFuRrpXeNh1JJq4PrMs3SPR/TFAuQfdTMUncL/i/W5t3bku6UcTBxE46trQWijZl4nFS
vDKDVQVP/y82D2wJQTb9LyaLL7+TCYFWqQmPPil/x+FHh9n6f2OAAiWqmgKyI32d/FR6UKRgII1V
8+jOef0DfqlyoRB2a8dMqDLF+AbBpiUdt6wLqhKkt+t7QbfO+8/Z+AG44r9YiqjO0LOnSklKcrlX
aRS1RZ8XLkhyAHj2ywj+4f5m3TpkFngbpJfF4LEheZouQ2ApmFA8DGEzWtf18APSI3eNDiboYgWl
pPvmbj0V5+Ykb5MGwRyNM+YmpvGeUi2t36GQFG9Cuw6PKWqO/hTaS4rjt54LYi+LtjKIKkMelEXA
aMzDccYBFWWwS+twWqepUvieaz3DRbMtW816tdMkXFjsrb0lN2BoHqQqqszS1/P6eHScisVSvSlA
9URgme0RjlK007qH0EzVhQjw1pk8MyjjSPPKNEa3YaHBaE+7Ma+YBzStYc+MQ7vgnG7tKemdbooy
sOhlX57MSdcnmxI+bRantfewfsLNb0Tda+7k6ZcQ4iJ/9DJkJadYX9hVcUTkaAPIFgeWxh360PKu
tkUd9z1xjW0EOlSfNrSO0Nos3LxbB/XMitwaaOZqCqFFdHwwjcjweOO4qrq436FKAxfGcDqtPIKc
/25psk/JU/VkGwlGrXY4uEP0swrSP+9fwJtH5P92T4ZoNl5jjIPCdzulp2xbnnLUPvVe2bUJ0mD3
Td08/memJNfiJnqQh4z9+lD474auohsxcN2L4auHnN/C97qVKVvnH0wcm7Mow9XGtkPomXC3iO0/
I8honyz8yQPCf6ensoDfN0eVk0GbBOjdpIAzc9ry4HiKsdCVu3k+qcFZtk7tw5XHGNSB8m32Rvxd
m+Ene2qjY2QhJvcvNvfMinQL6mC2G90iBBm0WH3QBsf8TFcIbdXWCzfNMMef7tu7vSobKCr0REIb
+3J7xyGHZbfhUbW85L17Ug9d6vyLSNQmj/gfE1K8Az97XY8iMBiH4DNU8dqa2dP/aKT/GP9f+Ffx
4R8/cc5ncvNQEumAvHFwyXKUWKM+NYwz+2bFureKp2r8qJ869eB6jV2vYsc2f0/7nTEw0nJgynS/
RT0RaPTlzhVp5kYjvBE+ExT1MZsBC1tpTNanVtnCgOBNp0wLkDFA2poYuzTVwasP/6pFnaFV7E3V
hSO0p+mwidGCOehpJjRbNH0D+Y6ycDxutaJZ5f+alv1l0KmIMCKGDBLHRVzMz4kkV8Wut49i/nsA
rtmOtARd93kJ7n7zi8JLQ7VRBU0lwwsQo1CUWYQUZa5Nx7g+Odt6QDLFHKfmT685JQsp4M2bQCRB
H4ayLUiZy0129BQd64TvqVJgycBs6mO1kFDfdNKmAwxHZcKG4O/ShBEPtef1bGbGgMRfZT8kP1A7
tr7PdB4Xjszt1fyfKfH3M7dZGLaK6jCmPNN+tnMFDQx4Xu/7jpvLeevKCZwkHv/SBnxZGTwaHEvo
qOv9mJYKekft8J7ZxnrBLd5cDqwVGn0y5rgtyYcwd1Q5asMr0LWqs4d0eVjPSMcvBD+3OoBMqLm0
WpiLu26155mBEExVYuZo75I9c//KKviJwJy5Qnye0e3aWfhON/eQ80ZnX+BaPGlhdQF/har0jl/r
o/FRZ/DYr9zSWM1VEL7e/1zCS8gBFksjvoKLy8LfX36uukB7U1dJpImq4CHykuR4ilx3b05j/x7N
2BDp8arfwQOrPqaOtxR53UAYmAISbdigqi1K+VJoaTa9BWA6BlJQrJQfQCTrT8Mu3Cgb62nwkTzc
muaG2ddNdFwir7g+PSYjz7bK/+BY4PJdrlybMwfOPl3zp9KE9hTS7NCASnGaE//+Fl9/TeYbaAaS
1jFbCdL80tCsnxLbZuLE79Qp6OkZJ6W7QgIr6FehkrvDgrkbW4o9MVoGvaTD0yA9DPWcUaytNN2v
/eSdue52MNMKWhcmWeddR9faQ/TGD31le3+dN/pOYpCD9BIMA6GQHDZ00whV7ujo0MlM6wnI5Om9
+zhtjU28Dbe/zWVlmpfWpG2Fnc/t5hZr5pPSraIPEWsMNz+s52SHXulX8tt/08dj+hHEGaxzmsjQ
pa1NkqyaEbM0AQOITS0gQNr2azEmmz+BEcl+28Gdm9PlLpfpTrSxIswprvPUespRqRau/41I+tKE
dP8aSOxAtGCi3/aPtEZgHG+YThEjON0+4P8vnBHxVS79DSAsCOxokJhMxsqXwYRwn05oqPsqdx3u
hi1ct9s4zdH2Bf4Iv72jzGvdcI59z+8ok8fMLP6eHES/VP1nA7wj8/Klc3vtCfCxwt0CdaJRK8/Q
mXGVG1bcwCP81G0sMIvZWntn7Gg7Z/5+2C81nW88KJf2pJMb2YjGQytt+C7SdO4u2JVMW8VrpCCg
rtfA3v6bppTgQqN2xZgGo1ZyBj9QsYzgXQGW6fSHCa0OaxHbe+PLwqZiC8YFml+8J5durhjspJ90
hMT15yd3B1yLrnO9z3b/4M/711+AXV7N0uIDsMmkPGUzpq09yaZam+iGhwrTVYBzmo8CMz2u1Bck
PHFzzNEeiu8L51dEY9L5vbAoovKzEAp9Nm0MocP300f3OD0JeH1y+Ae3HG3SnbF0X26cTQ9+LtA5
sDLyhEj3U60TzY4M7DHNg4z8BpqHt/4lOiEMR5VrdREafuO5gqLLgALSMXmX5IkFa2ymNmMUm+DD
0fqN54z1iIimpgUP1qmNm4VY52p4VnxD4U5xCQJnKvvUEIhfrJ4iPMJRjEe4h/gQ7esd8Jmlvbz1
7WjNwjugk0Jc0QLSZAlTJ2IvHdR15w/Bc7zP3weP1rOB8HZyEAjaxS77kk3prg+jqeWRsNmDainD
V3FEzYN2tLfF+2b8sHzTr5gCcaHkRgD7AXvDSCL3nzNENDR3aDVQBFbtPzWfRW9/fki/DFsRUdU7
5xj+rEHZL631+uBgmBRCkLtRAVXF38+uBhWKrjsNJZexBTm0ygyvVjdWPbRfilNkdev7N/HKGgEV
Ob3Jq0gZAWT7pTVVaasqpgfuE94l65NSGPucMda1Vo7q0sG5YcuGIEQkGUBhXdm1cSPswW0C4tBD
mbzSOdsgvrRCnHcnxKm/C1cTL8/HXjlUwf11ZlVaoYc2HKIvwuqjmMtVN0iiPDmbYVvuGVzgmUje
h361v7+t10GcZFUKcbQE9mBvwmp3/OcxVNbWJjn84hp12Z1eWpOhSmnahB787erbDLBgWyz+Eius
DuZeOTifFta28B1lZxqNCFBE0AEAP4E//GP8YP/VPAnQlwkFYfdS/Sx3Sw2w6wBLrBDkvJjrZsBa
Js4w1VNseImtMvJibZON8lH/KS4iEeMO3uH7C7y5Po/bICbsYJERj8n5DaxdBySApvpRTIdyl07I
ggDNV5XU3gs0lbq5b+/6sECzJDIoVzT4gC9LBt05s1ATNPAw/2E0U/8Q0x6MFO+D9bhQMrxanWRM
/P18dWVHAyvF2Ck3t02UogoQ7ZNoqcR0/SA5gjMSaCVEQOSmtnDpZ3a6IUCa/qRi54BKt/Mw7ntI
OCmUMJV+uL+BV6+7MOW4fCmg2dfIuahMJ6fjM6EgOCA5+dUx3YUjcf0cQNhsUEbAIcMxgM+8XE2r
4K7j1pvfIFczHGm+9olJmbe5p27r7Mp3McKR2+5lGVd85cCEaSJqIjSmkZlUuDTtVa2qF5PCRhZ2
tO/ENLCm/WkYo3bQqvH1/lZen45LY9JDW9mBkk8g2vysd1lQiDJkbdSrqVv6ZteHnhvNTtLsEMyi
TDldLkuMRDDF5ggvAiL8g/pX5DubDm4o47V9XQIQ3bAGOpUXmwqvI1CB0iYmaTD1Osghv2jTT7ny
gBbR3vTKddi7fjyji1ds7PFQKqD16lO0auzP9/f1upxAYY31gn4QdZoraiirT6vJ6HEqgrEx3lvN
i/qa/4F8nSBrQDL4EDxk+RMUo4iFLx3e6+cB21RF6RS4IqmQFl/04Tz19owA7p/DBn3OvfFO1Je7
Aw+u/y9c9aU16QiVRqUMTUxbOnjSYN8qdsG+OFiCMHERePz22S7yCLGrZyuTMpfTbMQmwrsqUW+8
L0uf2YyHsYBJbYMDhXrcHuxtpiDjW+4RTlrka1zaWCm2YPCqS4eKpWo/et/axhTunXX0Tt+2RDKL
GytuxNViKS4yQsZHBLNzeWPczJ77wWWxtOR2/UFkhqZfPAo2tV/Z3CuyI4oLYHUoHEJsDPGFjIbL
eOddm9kTniVj6wUr/c9t/kEf/NEXNJgxpBc9YK55pfsDEw6A2ZfP0s0NZmAKBjCo1ukLXS5Zq2o7
zVR+gr5rHxG92pk+IP23BaMxvVq4oyILvNxgZukdqm74CDEGKd0TjxzYrs16fsPyhg+CV1kUp4fD
cpQvTsa1KbqCKnBCjf7g5cJCzc4q10Hmxw3MZ60bGr9gAqzIBmNdWfb3Wf9DOX24v7wbJj0wN0BW
RGJDw+vS5ISY+3Cac15JK9xnwJUDc5fVp0OeJ2u9sl+iYVhKSq8eZrA+Btx01L51BgblYWEkXTyn
SMyJJEoMBqhPp22yHr66cBTo++hIbOrfX+ONOPHSojhQZ1GHFWl6Db3D5LceNAH5Ntq2yC74+WcR
TPXD0om5epvfFkiSDzudDkmItKe4urGgwzT9p5KJ+NFfYed7tO8QAfLTcN2/Bht197scYKZkVipn
9D1zJKSuiAO3Hpq4ESIPFNw1P8rRBGWO+RhnxtLtuLVUnk6I6yj4E4BLJ3YMNZWSRj0hoeegeRMg
GJ6F9Sooo72i60snR2zc5f0AvM9cgko47TAEJH3HqRqGBp2WyVdGc16nmTWsY5rGDymq0H5eJUiy
9yYa2TE6at4qnU/BH66Tq88Lx0ks6upnkIfTF/aI0eUhpAD1nwoRQI7TKT9UWnDU03ht1PlXL2aw
q/lbPeUbY36XRI9tW6wc6PW9o5tpK7SOlnZEePernwJyiMlwjeKvXHs025r764yTrz7r5nauN9bP
/NAfxBCMwQwwzPPqLjvofnSEB2mphC7C2wvjVDvfBt+JogTpjhyshd6cOomN8bdRKY/k8pfqPOKz
SnbYbdOlEEmQxAfl72fXl+qkNpopPgqeD9j1xn0Co5+3+7XJyusHjlSIx83hbbOZt5cj6yAaGhQY
G+HviYuYo4gY5axWxbH9UL5EW4cYyVg7f/G0nZ7VL526PFVxdb6kXyDFSuEQRo3Z8gvc14G79Ayd
1ho2rcPwlbFv6xkheDj9lz7mdb1XsioFEmamoGYn1g0HPAxezc4x9uVD/WDsxEe17aMDTdrCTbq6
0JJNKVQarUzTjQ6b6nF+NPb/TKQpx3Zxjup6S0UGAxMakyNQi8jVCcPNUSfNY9Ufy+EHCnEHM7A/
JNNvg0DJykAz05IUWe7Va9ro5mTmRTD7FS2Vv+iMhn90kRltkrByd0psNEtTHdcpjLCI84UqEI5Z
eJkv70ZUalbvhCTUMKEVK9Fggdru0doFq9PDcrR5axvPrUnfS0voTXYDElj5aK3yrj2oGUgca2lV
xvWNv1yVlFifapW0VseOYO2L1qkv2h1iWlE0ItsvGQoB1i57dvYnv/7eH+FV2ZTHctg7wycCiE9v
E1BEnsHmt7VpGAw9329XetsVNNwaw+KXKXvlvcianI1HN53Q5VeUaW7uA0ESjW14i1ERufy6HcKH
IUgGJB+ZoSyOaMOjlRLACUAN/7D0ll+HSWJtZ9akr2t4pC16ZBMLbu2jRXup3NB+Xbe7dL1o6ypt
kWxJX1jJPRBqFbbEt8o+dkTVlW/sqsOJ7zY8LJZqFuzZ0neb2sEYCGJENc3e6W8MecVru/ee7W3i
Kx8WJ69vfjkor2HVpCELWuDyy8XNaSymvFLh/tpicCM6S0mwr746OwMaZnNRb+bmAilOwjJJo/Bq
DFZNnDBS5lLkZeZRiHeoFhUEhqQZcUyYEZ2X2NmvX39Oy5lB6bTY6McSF2JQTMIa+2RXbxpyot8v
0oiTcmZHOinJ5J2yOGUnkefeiGxv/GivgjdCM2/5RbrK9i6tvRUwz2KNMSqaZCqxpqHNfhQqC+V3
+O2/qn62Xax2XT9/F0t7u5BnxuAPaps+xFh0sI/oXh7alU3RR98v1V2vUi5WRU8H5iAQXQxbSBFF
VmtlrpsRdabAzVBib2hhndISPfP7D/qNM0EdHllVwibyHzmbtO02jhsXf9WiY52UyJHCQ/potVm0
HvPuUzlYz4VNRjl1wwKc48bLhBShydlXEX9jVu/yvrWIkAZ0mOCYVF9OfbRqqw9VbK3uL2/JiHSp
+9gJnQkxAT/IEQJyja+l2u7bk7sEW7xGMZAeCzwT0EgCXrp+l6uJssjpg9wQdUEhYheth3JLJRRK
EWMdVr5ymD7eX9l19EfAIvJx4nloy3RHOiFqDoQDYm6Rs3LL1tZDfOwfGH7lOKLM9eB9WLrX8pFk
iIT8SbSlgVPbutz3ywMtMUdReGjy73Pkrasp291f0y0LlooqN0wpBnO84u9ntws24cCJQvSSE0u1
M3+qUeNYK0Ph1Nv7hq4KjmItQH0Y4aCOYl7B3TpTV1Q7jUXKoB9bMCbsXtSuRDnV+TM7aJtyXT4t
tYSvDsmbVaT4bFIvCuYySPlkGX1onShMTUM1r2svsJ/H0bP2nZ5+qNP2KUVFdOWUE/rgtcaVs4vv
QxS9OHa7LUJ7KSmWHaelkn+KwNcSIBhEVaTdDo1cLXpq6XYyr/MDGBUI71xjWIv1qw9LkJjrj3tp
TlzVs4+r5W2jzm+l+7HaVOHzpC0pSV4lgqwIcIhgzbBZF0xNlyaGEUIrBcUWP4rMVdij5Kq7a1vf
Bk627u1ijdjs60nvD23trs2ROZ3po9DeZuI0Xk1KRaGnXDlTgES5+uykWfQQFO2Cv71Ci7/9RtqE
AseCaKIqooKzbXCMwszajN8YgAty6IFmawiQ97BgbtblilG37wh8LBQdZC8o25S+dN/FoVIqeEEn
X1UBMIRI2Vpp++n+pRIO5zzpl61IH9gwQi3tY7Ey7dkmeHGdQ1Ed1fQ3Z2oxw0GiAmoIejnitcsN
jO24L3pib98Zwgez1B5MW9lXjKMufCkRqUvL4XUSjNwO5ZorPHWL4Hmftp7qeyFMHrX+E7qL0u9m
t1nRH3ouyiXE6I39wyDr0nnuRZ3qcmHdYLSeWSr0BfRPZZuvi/EYTfF6nPqFR/EqBRVbeG5JeqxO
yWjntkCLmM8CmBpvstd4ZxHm9q/LrDJLy5KiwSpSM/V0wlgRz+u4UstVWvYH1Sw+2Jnh3z+CVwmR
WJmQb2LAhQkkfNvlHraMkFmhEgkInGhaaXv3EH0WejxID37/L21JC4tLRhTyFFunA6nes0j1DMi6
8+dl8rcbF1jQOuoceTwG6p+XywKW1mpFSWV40J/1+luffQndpSfx1nc6tyGFSmHKLJxtnDQqO+1B
+WJ9gV3Z+9gfB9/cnvbmQ/vkKavqy1JF6cazcLE0yWd7QQoHlYlZI2+fFEdbBeNiardkQ3IZWt93
7Wxho0eUUiCHEEr8YB8En5d3rLbTw/jHwtm45TzON1P8ojMvDxOROmawivoJGokgFf8OH4z92K7C
JwtNjG8W58Tdz0/Fi/dhUb1o6UNKfjjVptweFGwLzBIAB7/bAcbeOUgYODvvqENvH24XkVI391i8
ug6FbUIKyWpuuSdnqDii6WH63Dd7wXba7uNH/Wtur+Y/x116XApIr6g4xW1/e+n/Y1PsxNkup9Zs
MCOOTaHT1KzKl+IjEymP3W7GdAOZX3ZaGZ/dh9NxeFg6t7ce8gvjkrsuZ8Mp6Ipx/R+Lz/UBDWKU
qV7QV91qx/iP9LPBLIzprIwP/+ZoWczTUayE9UkeqguRPq/UFB1nAdtqPo7Rqnuunt2/RPTWAlU3
H4cWyTqY7X8bgCD2m9I9kzFixuiqrK8kIwAjJxX7PW0MH8C/snI/mat/lLGiRVms6zNFPZ+WjciE
mYeRSabqprZjZwpnYqVgh8p8Eq48fTXs0I3fjJvSfdBef58Rz1LBl5Bb0TomMYDh6vJQdfl4srKE
llVl5yWTQLqXuqvOavqFoEw8RZfxBdhwRvIZxRXQBxn7bzuFHp5GnZ7UUKH56TaPTZttVZdT26ND
pOcWrG/ex/unR073xeKoPHsEUJDYXiHfZ33oBI/Y5KfwdgWr3kpHAJxtahjbUzsU07vOa4bswSZa
n9EkHE7DI4issVmqyl4/aHSHwNHQN9cAs8hUqpE7J44BGwHt8p/DvFMra+WViyXLa094aUV6W5QE
BbAwxwqzatYKfSmVqp6yyVq/2Vo7FWiJ+Zi9DF+WiipXuTnbfLE86cHJo65oLGFYUEg2dKLiY/vd
RQNC1J3zb/mrvTSWd31VLi1KDw6jz31fFFisfW2b7JMNPTAhBkyauareq+0q3S1N995IZy9tSi7f
dqNw7FtsCnegC1i1KAl3fvfo/n/qrmw5biPZ/soNv8ODfYkYzwO2Xsgmm7vEFwRJkVgKKACFHV9/
T1EaqxuN27D0dh1hywpKnV1bVlbmyXNQpReSZU3ApVFOHL6Ql8Fo8G0TbYD/Hy/jrXVleJAFH/zP
fP7XaPergnLfl9LAkYGwFK61icmhqxOJhiWOqcletVL5yFqjtS0rWWrPnvUHKJfC5XFNsOlznERx
ENSKMnDw022ldpmtGDFIg6pnNc/WCKA3TE4M+7w/mDkhnGP3b6OTJaySRFfVAEalqlgNKAup1iZF
izgBmOS8pZmlO7I0mUfkv0Xgg+DukiG5ylXzjXY0XBjNjFcBBBF3BS8G43qajCZitE7KIhlcaIqW
TtDVNSr4pb6SGpAenB/OaYDHMT9olATHI9ZrekskbaAQTcO2qFrxJkG4ZytRHm3FJHtAzb/yiYih
njc5Mzr0EYmgzZTwKj0p3oOuRUWbITAxQfIkRutyJLjml5JCM8ukohQBCTduBcnnye2H+2pIzBop
qgFCRaoHGsTQq0Nbf+MCmBo0SaLeWQLgzUzmodFpiS6qirgeAhjNwdtd0Isq1NH/fR2YL7JRr8/P
4qzXQiOPYYKjAomiKQSYDgG1jCxBBXvYpTJQcPwBbHlD+zQ6ps22xF/K+80cMhUUCLyrh1/48mRO
a2Y1OZo+RrePhXUf0lXWiI+tQd2GjL+xRxCDI7OErYLzNLl4AMATkL3FthTL8rJISOPHIx1sFshL
6Pq5jYIpRJD02ZE1LZfp4ggJ+hGuuGSVLRf3fbokqTe3K0BphhMNjQokRSaBWEFAyybkORxiHL9I
zXDXgSAjFhrg7LRvQ2D+xtR91kFMgMDwz8R5IJ+jpAj5QIOpcU5TQlvoBwildssItAp/YxMingU/
EugvTom6gjE0uoh8Xp2AYTrEUzsbd7Sd33Oy0XTVLj1IeagziTZRJ/hpcOJ+SajTNs0+DXZe8kWC
wghPd4d73WcP6u354c1t+ENjk6eRBFtq08KYMO6p5VfBh4B2xGIplzq7BQ/GxG/Ug+dfHIxFIQhC
72bZ4NfxJmDj0jrN+dzDkUyObsOSTGU8xKnfOk9y67tUcNGPDzTT6EG1ux9tEdVvaeGNtzB/08uF
5GY3MB7m6GVsd5LoqdA0KPP7MliSgZj1hgcD1CdZnzYdxEzjVaTOMVd8I4aeuWFrrnaorkPf+nZ+
Z5w0YHyGUz/XTOf79GDNOjaUULOAPXUVrts7AZsQM1jahqeshNWw4dIJEgQAnRp6FP7i45n7vzPH
YJo8pnh2pAY/BuM1ZPheIHeDrF3lFvpndXpZCmUmIXkUI5uTDSRQ0HQKBMRLhfImWBuW5n4WiOvY
Gp2MPRv54yBBq6HqHVpo/vm5ntu7Fqgk8MjC5QNs3PFU00BF9VO2EA2RErkJMJDkXzIgqUw7rssq
WIi9ZkeK4AuPS6TLkX6dmBtKLc6HDtjCgo1opQEX4ZWRN4FDqESvBDS2rmq5gVKF2CJZIgRIB/Uo
tUQRXcpk8mM/XePDLzLxPgXkArKw1ND0DLk4uwhK6glpZthNpIc3lpwFH7Ek020WyvLmN2YcfcmA
uiI/g3TtZMYbISKoXeBVq1aqC9F4L8xKbK126Zrnu+ZoiHiHfDbb8EQbB68dG+pU2hlaLcueIjxn
aWy2FxkowG4sqVCuBh2iK+tUALrkPmS1GN8yi1rJ0u18srvQN88FLZB/Q0MOMibHXyGp0MZAeTFJ
kVIw01MaPpWFDgiGLLCv56f11EmhzoOiMErOqHTz4t6xLVOPZDnQxNHT7AFE2ZFj1gQy0eHKWKHv
c0j9ZdzcaY1kYnPiqJpSG6MQCmRe+Ni64ZpfmPrl987Pf9AXyT/taEHxWkFiH0kukM4A7TiJddTY
NAn6FpAs+CzmozMyhEvsHa53lpT2YvLy5IygHxL5aRN02ajnA9d/PKOiGg0gsI9L2KsggarJduUk
LllFgcMhZJJHt2BMcaxNtV2Khk8dxcT2ZDVzcaBSpME2l3YzH0sIu+mX+abZD2trIcd2AkvUuC20
LEAuGcCdE8aqJqnQ3JNFpZdeisj+UBcUBYmTpZkd58JHm9Ntf8MhGqA+B/eajTxJ4GQXSuqMd0Nn
OclO33XaNpJ8czemxXUEFTqQbnRvcST9sv9EmRGPO6BxELtz7OvxklhCODSAhhbesKX3ijuiM6cC
9kxzIm+Rt+Fkux3bmtaTMiOmeRV3hWfcIVH8hXdvs7UpIZHLW+JB7LVwgOftAfEAlhoOdZtst7HM
zSwRYU+6Hn0jx2YD7ym44FzeHQuw7WKP+klo+DnAnwYne2xsVcuss77waKO5YI3iyE/QfbjZLnkN
hmQt+njKLj70TmElE7N8Hg6imyqurLoyMM7AcJRvtW8CDG49Sb7sgSfLlTvqiNCVL1Y/MvP/OuL2
q/7zb/z+LS8GFodRPfntf66Ld3pXs/f3evdS/Jv/1b//6H+Of4u/+eOT3Zf65eg3Hq3x1L5p3tlw
+141af1pE/yC/E/+0x/+z/vnp9wPxftff7zlDUU7ye17GOf0jx8/2nz76w8ee/3r8ON//OzqJcNf
c3PIPMVvL9O/8f5S1X/9IejSn2CtAA0dEj0SMtpcvql7/++PwBsMWgK84zjlA78cac7q6K8/JO1P
HS8udGgbyKOgZ/WP/6ny5sdP+IdBJgSNTgheTOOP/361/Xc//X2655kWJ5cHZ3aGdXT4oWArIY0y
bZjSh9YcVIB83PgxvOUQ73glwqdA+I/4lmstvVKOX8rfzYGfBF2pUCXD4CZxR9NlWSEkQ+l2N91W
CLZGAwVx4rXrgNrSTSwDW+dkgc2bN5dr0xN/fmqdn8WDTR9LTSBl7QjrkPbm7Rfljl6IvuKF14t9
YceO5NMWb0YHkx4gGTL4UY5t4S4LRrD7l0gADw7aSxycq33slBBkKlb67cGO+7Gsh4SZxyHOD2OA
VwMPjDAauY5jY6bOrC4eA6xiiNZplMON7iE3b84bOfZUp0YmsyeysEqQkyrdvHyLIfaHWol93gIC
UHzRn9HFdxvQxgCsGWlDzlV5PBBo1gnyYGKF2jDdyqK1KUvFbgsC8mLRxhMXuUuojQzEh74XWNhK
7JcHaXwqDWA1wg3pbgOJukULLJ7xjUSJ1+YJnqTvsrinjNmpXtlmj8BB6Jy0bbaVVL8pKvoo1PIL
gISeSLeNdCFDMqMsMjuVgo++qb2yqveVnF0azHrQC+aEfXyHTm43xv+ncWKncu8mUb4r+teIviTw
pnWzrY1hL4GPuFOlfRB3oMrKNmrR21J4kWjjdc5MP0qK9agRuytedGmnFTckRfwk3EPZwk2rZ20T
jy9mZEvy66jnbqRKrsauASWxqfko6M8jHivAYGwbmW1iSfFrM/+iNKib9/iUkIAm9YvWgrImutLU
d4NdD80lyW/DKnXSsLalXnPDVrStLNmNYeo2qLqMkdNAZzlPvjXlu6qMNsFFWxAL8i4yVKWfNRE8
xOzOqLcE1MqpBu5XoVyX9LVPLK8llQuaQLuQmMP0R7EJcadkboacnpSDx67/Usj7KKqgrGK4bXUf
jWgaA7leoRC3pARZXMNLTOkJMJXHRlTfRFqAnTR0jDB4sgTiNWA7s4tMv6jK0hMD81pKRIfi2QRR
DicskIwq7tQKCqLhLknu00I3nazKUCmIbsOYrAyrdwfep6bnaCPUkXIfPEuR7UFK3SqEMFC9rVJw
64FqWRCkG0OgdmtJV0kbYmM9FqS0Q2RRCJO3ZiytYvAw94ZiB7nihxpz1ORpIKmjdsOqGdBir6d2
Fl8wwBqGPY0zO2g7N01ss/pIKs0eoRlYksihxLJB1ejlUrIOUmUVW6+ku4+ZV9PUiVNxM8CkIaJb
XxbAG1B5xag7ZKzBnoysTgW21oHYbb+n9LqK1x27EBGwaMHXARUupllOZEL3q4vcNpGwqA9C/DUG
e5JyNyTFLko0lxVQa2tTpysDt8hKP8H3aRJ1JZhfifbNjGRfSi2oGmo7OVR8kC169SBcCyR0EvOV
5aIjgfutFb+Bxhm8HvItRCScoml9oy1dQx/sumE4nzetspHjOxBKbKVuX4bgPRi0rQGGOFN/MAYs
nJ5tyCDalM8aNIw1+oXmrZ+XmW2ad0YyrlOyoVgIqlLPKi9qiOKK6WtdVPdphtohJlaGrmrF3lL5
NlViJ9buc+sDRG1+rDQ49M9pelvVkLUYby34e5TnSyW0K0L8Ks1vmLKvdRm0188QPbAFyVprRWuL
BkVfK/AgNfXVvPQaKNsVYYb90rlJkjhyfqcYqyx7q0zU2FTgZfqMr3k+3sj5lVY9pdlKVu77poeb
emI6fumg0dRFa1ktXFH+QGDrNxm+Xj2iKbpZK0J4UwaR3dMdkUK7Tdi9LJE1+CWg6gd94UH4NmiF
K7DCzlHDUbP3qrrGm9lWxK1ePQ/VO7TZIdfIvKZP/AHVEBWHtKCBbQq6nSqQTZZ7e2SNMwy8exP6
UfJmTK+hi2FLWupJdbltIuIlhXQpBsGKpfJ7qEjbUg1vYxUqGuCtjjUcoobBz4ZeFSeO0Mo2ASI1
Er6Uw4610JDtH4W+X4XKlVg9tu0jOs6dugkdvS8cfRgxU73bdKGv0xepfQnrh5HugyCEXv2trCZ2
EH6YCeo4Gtr8rSddLDyLdrYeXcT9baQAI1Q/DcPgIU9jq+BEoUoFva1gJ7apq5SPjRWvZIrUtLgf
oRZc3A+YLIbvaHWSTbVN3QRe1RYONIS8dOw2ei+vWLAaw12gdNgA6NsOP3T4sr6MwGWob2XMYgu+
gU7YJNicVHgax5vRqJwap7dC8CyOoM3r64tcRkWItOuuZY4EOtKsE+1gfKraxOmaBLfGbQXoAHlG
C6QdQ4yyLWVqj6FmJyqzUaVdK+VKMcNtWHXAMuxiC04qeDRbaImJuS0HQD50wVVcDh4x4QrqdBUV
8jpQIlst8EgURk/CRDO6qbAHIP5kp4ytdTkCRM3Yyh3kVqQ7pcWNmabYqLsGPCSjeS/gm5AOCvA0
sXX6rvbriNz0w1NjPcYw3XdvcjgAWVxBGjj0EgrHhvcmM6F6raJFb7gTcfvp5abL9pGi2hQ40zY3
XJNda6W17WngQLRmLRSZS1Qw4BW5q2KDdeloY/vZBGe2xaUWwUtQdqsErxaLncJkLljn4MbfSAQh
4nL0xP6JdJegEljJIrux6ier/NYOFAVnY62XEla3XjERUqKw5NABblY2PdwwWeIJAkttrQsiUKrJ
qBynN8OI2M+Q/TwTsGKq3Q2Sk1iPaXAVDZmjhCjQA75oV23tsAiY4KjFuiMirXVpLWfNlsjxVg4z
f1Asv8zROsjnT7Ns+G8fC5rbKQqeiTXYgSmt9C77iIbGi9r6XiugQFpmqzQRRbtJ70noEYU+6cx4
KwfpSW4tNxfoVkuilWjsKGmuO5lmdtUZK+woT49lzGRwVcQD/GDutQkOMvta9pc6JSAzG7bw3BhN
sAkFXGvMYhetepcYOEzqq2gBaKaB6Ju+Mkt0BP1h0HpPIqUHesCNGCMMth4FE1w/zDJtuevtyJAe
ktj0MrNbiX35AB2FXWyGH3GCGzeklhfS7rpUtbVYA4ZJoEhU1QO+LZHsLvsWRsgFKekG6XP4FMik
f+oKUGHXh4mt6sXXXmH86gH0WukRujWFellr0VrEaw3bl92orXrfQknSku97ZYAYZ3RDFPVr0ybE
Tsp2rdJxLYrFV4QsW9AdOlZE7NoCAQPCKxn7NDXQWhhGxM1UUAYWCPkwzxcdse5HRaR2DckZNQuv
xvELqj+Q+jCFG67+Zo/QulU681qVkN+vsx1W6LLVtM4eDIKu97C6i0fjvZXq66AcbtDvcZV1HeJS
IDwk9d1sjNt6hCC8diF39TasBacJwA/aWc+1xu5oWt9oIzhLwt6tibquxeRa7vHUad+CurDHIPLj
RLmt5eTJalTFlsdicz6+Po3gQVSOBCUqrqBXQcvycXQ9pJUVWwr09BD1OUMNrj+6AHmfNDbwAP7Y
xCTZ2mJjlUVJGKom6V675g+faK966V0Akorhy+iRN2PHUwucaWxYnR/fhPPou3VQ/XHNCE6vb/Ln
xcEDj+KVDVV5xgB0Th0FKdje1R2Fd8y46cW4hWbymrjh9SKKir+vjp8t4Gw8sDupKAhqO0pEg128
KzaCzXt3wT5mf3IW3PwyC9HpOCcLCVJVJAdM2GtBMAhinlW2k/fttnHRcerrVzqYm5cSscrc5kEX
uKICi8er6ZMHLYlqK63Nlo+x8wiabuhD/tp+KTa8uTC9huu9UEQ7B3M170ctvC62K3DKSU59BQEM
H2HLvnYEV73FccqX8go8S3ayAD+/3DQrzUhBtFbHl0PkXGzAFnQRvTZfOhfsFN5SWnh2ItAM+5mv
Bb5lMvklCwydyh0DFTIupq/VYhHhNHXAGUCRV0W/LSCQ4mSmzX4wBarCgLDm/XKcGaK1ObtqCeLI
RejhcYL9x176aW3alapW0Si0ysDXVUQyhuEt9Jyv4l3rIPTAe8rtHzndU/dqIDhd5LPhk3WycAfW
+cIenNgmoaAo45MZ4r0A2ImtOtQH/FxwRvR5GM+Sg2f7tl3F/iIme36akTOxAGzgyh/HpkHIpghj
AmlHLu47blBUcBqf7DmsYRmrKy9Z4z8/GOjYZwgOS1jrnCFy8g8phFhs7OF2eoo+tBvc0w40aK6E
GyQc7hMbaYZF8rLZjYt8438HPMkSgZMNalYpvoIJoLLQPJh95i444LlzaCKTib7BT2LJiQlLrAFl
6mScDbRmZFuoiTj/lNBqUqD/vnEBftZRV+SVTHni7M1BzOVABFeuuLVs3TFvFF+71J5CQKRUkDub
XxCdYjFXxn5Jx+jzo6e7FmAiMIShfRzyAJNhxqasobKpMjDmVx/mqqlstOit8QZ/Qephr/nNCiR0
fu1le/WSPUYXeurjtXKTPC/h0WZSmkCA86Yv/JfTgkycUYbikJVVPGh+rt160+3YU/JIr0JHXP9G
ShNgcz7XCKBRAJzaKq2yT4cgqj47h/EeKrchegKRbFzhxfE3yeYvlQp28RvLq/yjPq4LHNcX/t8V
FDg09/8uKDjN68thMYH/6R/FBEP9E3U3IAEtzqn2vWLwo5hgqn9aIJkATBB3M+iH+Z79UUyQlT/R
dI0mXnTnc2JU/oH/rSZYf8IfoCEcaWP01aNv4ReKCZPkrapC3odz2KKmgN5WQDmOXVzX913ZWjHx
0Y2APJWK/F7hmc3TwWTsv5+yw1w3j6UOzt6JlYkjNcVcQrifEL8XtqMCLuexxqN2vD1vZQKMBzqV
DwbMmcj7YkjoJDkeTNAwseqTkvjy4AQry0drhQx/cj86/WN1HXla8g/k0ScemhuFLUB1P+nyQC17
bDTsFISRcUV8iMvuIyqtI1Z65wc2ue5PTPCvcHAPyY0UJ3HMiK8g11AUnIIbUKrOsgvWeZl4py51
by+NaTKRchdTqgfcIFqd0bpnj80CwbA8uXVOxsS3zMGYQLcVGZUGE2lsk1vd6R6CrRK54QX1havw
Mrjrai9sneySrrVtyilSrqjmnJ/XSUX1c8Mcrd3EEw8iEwB2wdqVnom3TwSeA8hiEPhI5P18yRM6
L/IW/f8kfvo+dFRM+NHG42t6CeZ105RhCaudQwGNSF3W2gKq1rh/hA0yUZx0NcGIu2+xX/76STRA
yY+OIGhL4thP4tQ2CFSxzVqMWMwui7h9EAswluW5ZxXyL1Fw/JhcXHLAe6sy6qkT15IpBgWzSEP8
yFhLzUVuvST5womf8Svo1f5pYuJXMIdRJFPAdXoxcvVaWWXCR0KyS9P6en6nzJ7AA0OTQ24hR8YG
BUuWNfozQ42kKaX1aMYOE/IIvT/lWgmLhcBs9hAe2Jyc+h4AocDig4OCiUO7far9muLn6QpNjrmW
VGImEYxqqEAuHD+n8cIbb2kIk0MeBGywqI4htP2T0F2VerR0gmfPEiiLAUc3ccNO4xtIhRpqqGI/
9+Coaq6a0RuuOO4ydqydQWxO3l9faUgq4Yn0O/v7wDTfMwceTKN1B/gPTLOyDjyQVLqUtc9DIi0K
k/B1mFyfuOnR0AZ8CxAHU/B4RnVRUBkqqJbQuoQITj7etzLQQhYI9cc3Of2mKAIqO3vostlqFyFn
jGpqSTyTjqvzB2EavH53XgffZbKkZpb1QxpASEgqXXWLuxx4ZbTfiz79BxX5pYHz1T+YYiNpi1EV
YEytABdDxKwlul2YS7mgJTOTlWyN3hKKCvOLdIkD3IfDMtUlqPyen7u50wBBKxCIgFsHoMbJcRvA
IllIQ4fj1lV7VCk9Xc0WHOKcnzo0MVkdWS4A4ihgIqpQtEpcLWsvSqSk20D2ZAM6ATlZOOJzc3do
cbJEdRtHel9jiSzjtQGuUGU3sbgwqrlDDmJ9NGnoYO8/gUp0pSZXVYf1EdsWeW4Wo4tM7VEvrVy5
SO6tSIgWlmruYjm0OPG9YOYIQ5bDIkFGWwsuogTm4iuaLmDxZ7fEwcgmWyLM6yBTQthJzXKT68m6
CsMFFzm7QAcmJltizJH+1dFb7QdJ7YTEsMPqa439fX5vL1mZbIMwahozC7DxkqSxwchtD+XX0bQW
lmXO+wCAhGZJGadIg474sUOA5JVFGtQL/dRga4SoaxFsaXKW77XiLq4hukfBNI5yW0LUmzyIFzLl
p4NEFAPdHRCAfJK2THZFS8CAnZYp+D5IHDkhG3DTlF17UwM6tbQD520hOARXi4jH+yRQg6coNBYU
sBXBtee9raj3BYkXNsfp/sOIkHY2NHChIkEwWTbKitgU+jLzY0FCnVyN7DHuh4VVmx0KLg5EnOj8
Oz2+OdHjLK0yP60AbNDfy/S1NMnq/AY89XygK4AOIj4fb4eTpEqVj2JkAu/vh1kBDXEzfQKxlQc1
FdTMzZ3V6s8gdH8/b3NuYGjOhE+CHBoYCyZRYVCbXVJoAAUUUoPIULKF4SY2iXfeyqkvAi4dT31J
MzCJSF4f7/kSvJGKKhKKQq32VenEh0bOHsA3clewJXaPue1wYGraFAcq7TiItRSTqOWPaU4vCyvc
nh/NzJxBYwOUCyi9gJxv+iqw2q7RrSFiPqvT18EAl6JmeqK5JMc+87SDlDC0cpBqA7AfeYHjWWuY
ijtCC0qfPGpfUNJKgUDPHsC44KqVlwd2BgqLUbCzp/PD4wfmOFQDrSJ6YpCCQCstGkGPzY4dP7Nq
R325iW7zOrMNNFdpfXDZF4+BjhzS3zmmmbTKzFweGZvELUFIKlaGLfWTYBR2KD9EfipHgT9E0lIp
ad4UpMbAHgVlgM8mioNIrKn7VDObnsLxvurDKho3cvvrOwOj+Wli4l1FEkNNPoGJJBY8hTQ3maZc
1LXon5+0z+LI6RL9tMOHejCUsqlZqpYj9XURaIUwq55zMVmhAdoCCAxsSzGv5wqPYiz5Vtd8WbB+
mvfgG+Sn9cl1jNgMiB1tgPynHLpdDjRbiYrC8JLHVyLat8T6K/obAYxKnD58P2975nQfmZ7sza7o
UtxW2Jva+I20qHmLzcLczrgqtBfgrY80GBpCp8jkqtd60GCK2P16i1p47BbSazP2vpyU7vmxzJ6z
A0vy8SI2NA7zUYWlPA12hlD4XTe8h1q87zp9R/Vm4a03c7uA8Q88Dcihg6theqwbWcqDDOUDP4ja
xtbFzg9HsgmsfFdZGbPzUHNlFXjo84OcWzDkZEEAAN55VAwm9wsD0ZIUR7BKu/YtKsLLUSvW503M
rRi6JtE3DkA7SmqTJI05xGB4DmBCzcCo1Op2DHBNXxG7MBZC3ZnsLKoQoBYCHQTCUQQbx0uGx/uY
FIoABB8ERBPUlken8MNPGXtW+eUeYOFlUsy5KYSkEfpecOmgAWpy2HsppdB5wsEKnoH4Mbc9KlyJ
q7vkktwDs8s7c5ZqzZOGMp5WwUARuUnwlOgnm4ZuVhZrYRFAb5e5xpsk2+oDUrZk1ULuo6au9V6s
lh6wc6uIygL2J0xybvDjqTV6IOCUnOW+IHehmyfBRq8CsFqLw31dkYUoeMYYohC8+dDQgPTHdHhq
GBlik5e5j6oH1xVJLqhafo3U0bPyNlnYnzP3DnS10dILRips0WmIJcWE6a2hFH7WgQw5AtQIl3Yj
/ppu+OeScXE9EDui4IJobnLSKNiIQe5JwOlnqU6W5E6aEleJF1uV5oaDpwN//oODRZ2egSQK0Fki
KDlyekC6sE2G1h3BSe1xq24qN7lSPOjoLviuOZu87AQyS8yfOSWNby0gAse+KPwK7JmNAWCUGjkE
EMnznmTGDEhLUOLi5PTggZpMoRD1QtkZDGbafKVEF0h3AAf/6ylLFeeY86/w4BF0lsc7fRBYrfcR
IlRZgh+mDwzYuvPjmDu+Rya4SzmID4ZB66oyQ4TKQTMC6PV0uwFYp/DQVK06lgqXsVimnXFTRzb5
5B7YLOMskYsuZj44QD3eS8g3Buf/Hh3gRD31YglJcbpaaF7EbQbUCt7S4C89NigDOZnkygA1bAJw
ZMKAOO4usiBbmMw5M5A9MvFixiWDnppjM2mcpgLwXYCHmOM6GnpXaYlbBPXq/JqduiQw1R2YkY/N
5LLYGqzEkkm1k2s3RRcCyH6pA+J93s609UpFSANWDTR8Akgk62g2PDaUVEIhh2HPfPVTvrxacZiP
8AyNJQiJL8XcpzsR1vBk5gV8XF8nQXc44iQooYaXn2+9ZWvey0ocJEBfePcsdZYY+E4Wy8TpxRsa
bxc8ZuHZjwcXGoSOhRrnPjUA6x5WRERkUy94o9OHGbeCijdeEuBfP3kAxgWa5FtN5rejeUP38UX3
njv6Plj3juw3e3TCxMudXSfx28ToZIOMLeIoBooCxB5Et00Un4HjRpkgvWg9aNbZ4pMBjrgPKPK5
we0v8oHjdplYnzitPuiKNshhndO3V1cp2mDRRIDUefoaGRCzBC8zGkjD9RJTyuyCHkz1xJMxvaqU
geg5UM+PYwkC2RxNCks1uNO4DqND9zOCK+AU8OvkWdHrTSghAsn54VPu5K3skW0MdtcX0bJFv4aI
2zI0awok4lPKr2ko1KEZErQQkynli2kFEk78sJUd1RHRKtHbvV28Dt/QCynsoBDKVX+RAd8L1Fkq
/Zy4awAwFPgbHE2QMUBw6vik5A1T4iQfGl9Qs5ehqi4kUi8BlmYWDzsHyQsN7ETg45qMkKaqHpvU
Yn7DgEyVenRvCB7JVf+8S5s1A8k/NK4iYYEevuOhNJnSdWMiMz9rrbWOyERQY1/VyoVe+ZP32mfE
/7eZqR6DOeTYIUVS+5pVoWMnVK5TsSpdUuXboRGhrR3GT78zMHASgfGOx6uTgalpK6M5v+j9Muqc
Kk8vQCB7GVqAPZ23c3L3YGToKkLbL9KAHGp7PIEd0cssyLve7/prodPsXsi8ou8dooS/MYeHlvg3
OQgSpJLSSIhJ7fdl6jVBsk1LcOi06OdoQVyxBAufuX2OBzbZ5KVed1FPYK78SL9JYJ8N7iuX3Ac2
9ZgzXEQLz4q5jQhybSRSEaOCTGESKlhxaEJUXmW+oMlrNn7LVTCIGoN3frWmmE7uOBBpIZkK8CEq
CNOIRE/ypqlynUd3o988AsR6pcJl0Tt9pflcWApEmltjAAaa3nbXxfMyEnx2oAffYHIXWU3VlIWm
MR8iwq5ZNmh2wbtDXLpnOevBUZprMtCJ/6jasaImxUATCABm23rd+TJ4LJPtIjkz/6RTS4rG39km
OponJy2IxTTCujJfXPWcABtQcnUjbzi/CMoX/hJ/1dyFgyX825414XtQskow4xIjo5fm1rrIncCN
IYUyQvE199FAtAjCnT3i2JiQKce/kLI5PnhW1qoGteCKta7fQaXKF8LQTYPiVkuWQB98rqZziYcN
EgiSgTf2NMAsxG4EL6QJU0W+jWJ2aYbpRjTba6KhyzKNeZrJ15TGPX8s5vbkodmJaxFjs1C7FCMc
5UedXOkEvSbFgkOeicHMQxuTWezRvdNYJWzUDV2V5UM4MjCdrqJy1WSiI0ujc35Mp4lenIBDg5N4
Fi2fetrwGxSFQA3tTYF4bbWlo0ebVnsGXZ2tmZAeytsFF7M0l5PjwPqwTAcJZlMtgt4KyC6tNw11
yfOjm7FiIVoHGyPIi0B1PHGXVEBUpudC5bcFBIgN4lgNKNYWsSczWx9mTCDQQZEERZvJYApFjVgy
hLUfRQ8y2yej5FeGbreg3vqd8fxtaHqoE3TWS2aS9r4Z7kxNsCOweenhkjjF3Kyh4gkYOMhVke+c
DKfs4k4BXWbvk666APowt0td9UPUAxaW5zO8mBxkvBSRCwRbJng6psCkMFTNgBOt+Omme1QdIfaL
O3JRPrQXyBULQGCPDrRxXpl2BcYBiu7F9fn5nHtncQJIoI5FGUGqOD3SQkgaTUbExfB81KVVsK2Q
xVCYk3w0g69trW3ud2ttqbwyExofmZ2cclEb67FnMcyG+cak3aZsjYVIYdoyxu9whHUSAMvgQMGD
Y2JD7wXZDI28xh1eXMpOuB5j2wBllwqyDmEX7/uXHDQ46WoRuTlzp8Iw2sZQMUfk/3kzHURgqE9Z
eayntS/kI8BW/cugt2Sl5HLs1AB22zSExphspsNNO1qgV86WQsBTAMTn0H9+A77BD75BqwaxDigi
EhCrwfNfU7BqQch+Ja+Xstiz63gw1Mn2MQuksKO+7AEbAS/+IPl61izEs3MRJiTqcTwg+o23zvTt
0UdWl6gJplPvqm0ZDaktajkQWEYbuVXUXVp6+GrEoHVo8kJCs6Uou7JZI3lJy41hBktbd9Y5gN6Z
o+zwsJzevUyuWdOkCu5esVgJgXGbx9UTarz++ZPJd+eJZzgwM5nZvpdZ3Ih4cdEgvw6KGp2rIAqT
Am9Ekz20e27PmztdSMhBm3jZIXRB1830sBCWlKg/J50Pdql8pQdSayvEyrzzVk7nDlMmm0if45KA
bsbEsbag2xfpYCDBkj7lcGedgW6w/OU3jECCB0gw6GieJH/VCElSvZBqv0gqByC7dUXijypWF/bl
3FgAu0GKCnls9GBMrtYuxzNWSrXar+pAs5UhllzIKUA+s6Hm5vyIZhaHM+bg4Y2A1jyppYh9IMhR
AyJlK0KyrQz7ry2DTvt5I3xDHW84XpBFKgHE5ZKBcR37jBjRSFuqbeNLmdw4qExQoBIM8Br9L2Vn
siSpri3tJ8IMRD+lCaKPzMiuMidYtohGIIEkBE9/Pf7/Ds6uU7bL7rjKkggCpLVcvj73lyuPv//9
Yv/9jeDDgR8XNh8cBOCh+OfFoJmOSHwUeqP4ms44TbG6j3+/wh9E2H9e4vYR/mMN7MKu9aoFl7gl
jYbb/gEOqbqAF3AD6ZJv/gZq+sOa+8/r3Z6X/7heqayp5lUtcL3mbi70Vm30823kEJ6Sv1RBf9ja
/nmt3xaHhdrBqAi+Gz16+6nPQMuwVFKDEBndgTRCES2n0tlLnSc4Lu/+dvn/fvL/f8UQY94cR86/
V3vR0ICjHI16Q8D+iBa6BTp9WzrlX37BPz0jt8Lkfy/ze603zrGGZROXaSTwTNFytEHZ/PeH5E/f
BAIdDvNuYHRIdP/8zeJYWz6wbXojNHlqOn0kav5awXL498v86ZtAmMe8L+IHUCb/VonYVdf6ZsJl
CJARNVdbbTmP//dLQFjF6QkGvuB8/G01kq01SBFOemM38ZS2UWclfW//ZR36w+26lVQ35hkAdsj9
+eftkjdncitQfQvrrpJL1rpjEtZ/PT75w+36x2V+68jGWs+GtLci/ySP4txv6KZtMgkyJKi22fjU
pf7fzPP/vdtCAPyPb/bbg9BV9RyNM5cbMn/4GpSNpssW5D5X9ncJCtS//1Z/Wppuk3yuh6E6kCh/
LyGE7jpvXVH9Kr2euTBFIyOktsIMiynMVHLQQJd5a/j64SgW56sXb8vBPPz7p/jvRvt2oIejWMyX
4ujo9ycmpszrHTB5oRPQxLfg5cApg22/dPzd7iuUV+pvX9vF4/HbDgNbNk74YPG84Zl/u8n9amJg
SyAV3vLZvVQVPvJo6rTBTCvLONhmf3nt/vC4IqcCPIPoFheF2bt/Pq56lVarJ1Rq6OdhmZqOKw6a
x17/pYcCs/YPV4KtAufN6BjxDX+vBfgK/KRx4mkzrcxFuvtq7A0zQ4V9raUx3SzVXH33Nar/PJhd
PMdVy3DujfbyRejaW9NwZN0eFAS+ZbZrb2XQufvIH6pNPfmYGPFbtY17Z8hWNJFJMM1uyuHx3Ggc
O2TSD0yO3q7ZRgqItpqG7M4nvHuEd5KAqQeHsJ9ggMveKUD+tpWSHc+9GpbUDZ7QGuStls/fJU6W
46RXMImkMaz6cgt4XLv1vIEH6VjD7byxurXNWycoU02sZrdEoTiMU20XXGvnPUJYdC7Cud6GegKH
yuCj2eAzZ44fQaOtJlpUtC+PmMbCATJFsphI137sxoQ2A0pBXcdN2jqhyPmkiN50S6gLhFM1D1bL
FAgFBCgacKZP62AQHFDZn0R6n3MUAiSntrSh2zluymRhgZu68LZoo0SCA+wu11E97SZjuiSunGeE
sJ5RGf5S3PkVgBuY8kanFjNFb/WPvLQfiA+AnGPCxJ6ap9Gr7/oZYejaKaJwTSdLAG7Exqdh6jbT
6F113RSUlnHSdvpXJetMLPOZ9MO3U61neYvQtdq7VVkvPWsfysYvgmp9n5nc+UiyT2Zu2vM8OJdq
9o6UBw+stc+BHk6VLy567Wkax6JM1EQKX7AhA7EHkqmuQdXrPby5E8Zx0X60rN110vtxeMwA6S/v
ZNMeOo+diQx/vHZJARbb4fb0qaoNyFjVW2+Wyxpbu8ASd0FdXdZa9Uk1WG8TMEb7NQAxb2QkY6GF
h7fJYovSJKZBcCQ2OG+rJQ+ax7seus/OVtJNrNJeE8eD66YeH5jdhxdjVWHW1gAMjrHXJaVdenlp
qWiHcFwv8W5MOCkdnvWOtwBDhaEABF0AuRMMx3Jen2a2vi5RsMBnQxEVht+kCSQOMdgIN9Eiz2Mc
VlncLwLYquCVcUdsyQ2ShKLvieh53Mq2/2oQnpvUnVXnWjJMLEvabGAI9BNlRjcZbQEWVCTh70Xp
i2efO7nqq80QV+8q0O/Gmj4qB9Gn0JJx3tz3D7zlbC+qSCX22iIufETV5Y3mZwm83Clxi2ZW5rON
N8bjHly9kX52IS4m0p9Uqh2IVbHwDhH856IHeDgOdeq1sKgskr8CYXrolxZeMw6I19J5jzN3mqIu
EeJNmzsBkoYfjvshxqztHL1h5s/HOGZr4VCMhzu6qmbnYIw/JaQ78VFZucf0WxDJZ+1HWRSxZ6KC
R98K9mYsr/Eq7kJu7VYrvO+bYccGcakNbi1sT0jNFXGPodMhyB27PUxmRhj0qu20Kp3l2PHQ3Q00
Fui3cepTIrmADfvVY7uK+GdXYiK1q79g8dRJ4HG8hlamB3by1vgbt+iHjqZPyl6f2gDMbUs9z7MY
EszI/QR63i/MXCtU53hBNoho/Zx9cx1a60T6ZbvO/sMQkV+Y4ACwWQVnLHRYPFj74mgXFFaCuaKB
Nu/1KgtXRk+LCdxkGkqeEFUDp0iCFw9zhmnLAVMc7XmPs86TWqzvlU0PjWT7gQKX1gTtPbWdKSUM
PA2n1LtJL6+t6F+lcb+JpCqZlrjbx5OqAfYnNCeKDYWtJqyeonwYGX2yw1YmkSJTtkQDTxDep/al
4mURii7aBBG7rp0Li3k0bVkrPgIz44GKQcjqZiDVYnd1gJYCutK2KpbaDn+osG4gkOiD6/7B8zv8
y0x1MXgNGmmnqNbgXmn2vERuYjv6ui7dnU30PbrWKwZ406UFPe9m2rThNEdt9+wa/tKCHj55LDMx
3TqibJKZ2idEqj9wVR0WsiC1wPN+TY3ObBDu6sqAINpvF8ZOK4T5hdLM5ki1VksB/NyGx/TRxPzC
wipXCNVuaJVryEKR7Lfc9jZsIfkID5FrOYcqaDNsUuCMtmVRe/UekWrnVUXXOOZn/PBVTnqNPJ+K
3gXKfu06cQQR6qDCZVsNzns510BqratKFAvvRgJaYWDVYP/Rsk6Gdkxp5b+LCGnmbgfjNi+3KGYf
DL4yyqBND6aqv66vvjNmrAZMQ7vbEjkNo0UOkd9clY3NKcZCAJiW3rSM5P6K46LAv/IxOjZE5GZc
j5UfHqjps97i59KJdjA2vdShSbq6BLsPxjlnKr9worxbOr27Gfki42TCiwGetDLD1lTKENtucJj7
KWOD+bU2Y3NbYc4yBFS0DjFi02ow56A7EOAdAYBjjXVZaHRcafvALHVdB3WxZPjdLxwMwH7jNuYu
lM5OINvJDGuG3I0P6Zf54EaI9LbYnDA5lWlpUZZYZpRJa7mXarQ+deQgeZxUu7DyfpGhBP3Dm3Yw
Sj+WTf8m4uFJiPraLdrJxgouicZSCMOsWp70BAw0rwJ7ldv6DlFnz61jIWpHB0UQizDB5NN19dD+
kujbH90titC06qhI2qbfLxTm+VG/4MT/5JDgFEdQY8PxQDq8q8xTl4BM3yGPz2ON1btZHrqe7d2o
vvgheG39dFhX980NlyJc+LYMZApNa0pxkANTUshshJ85m9HpRdbH06MMB/z0wsoH2vIsmFxYeybr
u4qGXdxMMBhN7fhAqGwzr4peaBztSRn1yTxQmo64SanP0FDFcbwn4PIJ3/4FAOWpUeN+7WKSll1j
HUzp65R6s5uDglwnq55MrtkAxusIumjM1o1ppzCxOOAxUXRAD39aBNvV2k+Bjt022u+xTJsAC6xV
Ydv3TeJ344nFw0c4BC82qp7EdebX2u0vsxUU49y9RmUUXGtmqhSy6UPHagC+kdx5Azh/2Fw46Tqu
UTq1QG2qwQF61tYvZrBBQoZedb5do0uW3v9kFE/KOtaILhxj9hCXYCl2ymtTxF2dK16tAGYO7FFG
XXRVU2vVuxkSq0g6MAquYWm8x9WhdZAslY5PFqn8wxggpXxXtrb9GjQ0KmKl1ZIIMplwI5oSxtYG
6VYwkbur/aAjRmKwcG0UlaX28gnz5k+VWy97b1yHvfYoNm9ZTV6x1tq+CN+yL4sgMdiZQhTGh/wQ
tRb/CLFu5Bh3flajcgpwBS5t6ZxDBVixms+0Z4+xcj2U02surepDheYTdv1NS8PjbCEi0yJYQdSI
+1T1L3Yz/2Lc/umCZkNEvy+1m1OnfgdrHmuiJ09BZ6HdZhAPylhlRmLDbwb+Scbh4q7zGfo+GJL1
voPcliub2uAf9q+eYm9WA2NXJUZweuloFTQk2FNi7D194x64CrDM9jC+VfQUOtPBeGoHsu25Az44
Fj3NbV0Dt1luAlK91eG06wd7uzbzvAMEphCx/yRJZFL4eY++kE/cC79QvWGQyXgNAJQ1yYdADpnj
yCcfs6vJCDRiEvnIDezbIeeBLfe0r4phwEsg0W3AyHjvzKzo17VYl7lJ7Ehgbr6Xh1DLovKtosaF
UdBh4QxaoCjFeMZQxxURI3VetgB/NRblRVN68M2ZbsSG5gPhN/pv9TyeBlEDHhqD3BuEHc7mx2lJ
K1rdj3Zwalr5hPmwp36Fctf3X0PTi6uv+301+kfduRewqn5F4azyZqpFJgnWGs7Cx7AEFhmgtTKN
Jxh5SDORpIlbiVU3cIu5CXaWB8o5nrI+CWqzCxVdHwJ3CT9AwbMzTAhmgaZs03ayO1ZttedWV2Aj
fTCh1KnvrO07mF/fVcOfmtDckxpLajXwC0Jj6kwbDB83jvIyWWEtVVX9YZfzo6MdO/X9KnXLYVcT
fbEUD5LQgSAEI/FXM8qsRPeWlB7PG8/bwuZ5tld10FZ1bMrwqRbRns5ySAamdrqun8ap2tph96GU
92tc7GdK1vehCQGfnesyN2q6+KNZ8yhGtYB6ESVRhD+vB5z/hko/Bj1mHjHnmxOEiyW1HpCoGGLJ
c2R4EqhcUA2P9WaOHL2zp9JOmpqCZynUXljWpmrQtfW2BgzToFiHIbMLTdb1OJoJp7ZJ8Cbv4FAo
WnRValYnx5JbrsIfThBbqoxzFahrvME+Dg3mcxux6UaE0gbho7vQp2agrwSJbc4CiRurwa01VOcp
JtgqxGGY6FY32NiXKHoEsBZbLc5DjASCpSL7VqB2qcWDO2JyxFjLJzqkPluRk4qxsTshhtuDG6cq
nl8Rj5DW1vToxliLWDPhrqhLP9fvnl3dTpkw6sJPYLe+wj94HuL6Vc721SCwZCccVbhzTZ+EsoJt
402YK29H951E/c8Yr2HCdfXsmCHYoImIkw6zjHdjJ6sjiqc5cyKULxMzL0KyJwuzwd0yfOLAsMqk
a51iTP8xPR/IwDe9G+D5DJtfJgDJ1PWbJzRT+VrpHBUECDBjwZrRJB5OaYKWP1UQQLK1G+5qWhZw
736N8/wVseB+aNfTGoZXX3j3wdIX9Rr9EGYBPIg/qZcYwx/B1TB9orA0J7JGtV+R5WCVyM0aWmwG
tbtB5z9mK12eVEiOEv+qgZdF31p0rTgbCvQIZVWcCsyDpGFk7kYRPnZ+b2+Rr8WSPlxwVNeVT1TO
4Fm3V4uqfGBuUY7Oc4j31HdQTLvd6iQ4dHti/XjnNDxvzYryZkitJdh0QK22nIIYi9Xca9pnOTbH
qJcn2XVPQUd2nqlygw/FKVyenjV/O47ZQ2Q7O3Vc1DV/XGb7HfvPV8nhhSuX9WTN/T5qIF8Gjp8N
Q/zkYHUCSrzbYhioAzrbObYrP7SerxPRoCoNgu2EjcgV4X2MdHkmMcUQCuhWszl0uj53U40Kfyio
228YHhlEGtA9c2Jg+atCWeteifBI1nAHJ9Qb4zrMhEG+Y9RGzzEf3SuSDwDMkDGyBORapTORD8JT
9zEDSJ8IsLRD2RSj46WBwOg8IL7fUYDFyS2hV4Zmt0DqSuegB0XeaQOeLG71pUz7FZXt5+pY304f
PNhl+wLVYjOx7smaohOik7O+AdlWtdUj8cVJaO4nrYcf2MW2wKVEUavrYz8tL9HgAX9K2RGdfdaH
87GdI5OF4O8iqNI94d24k+OIeI/J3moVL/lq4/MMqoW66JfJHPXbsvXzGumxzCcvEgpANsjpk7XT
ZbVvFHaB1D2/EndrPIvE8OhiY1opgSHUTj2JwXZJztYMYotfFx1z18RfwsdSlueyDBI5WGdLDC/O
0t7jXl+cjheTZh8oTk5+dRtp6VNGBgC0+/VKIYdUlZPPvfswGPMVkrGgNbCyXXg0nSDZXEGKCFv3
4KFwx+HzIaSw4CEJfsd5/eINzudA2ke3xgpv6yaj8bi3AvkaL/ALRa66cPR0CQ/KzyEI8pEIlXJO
3Lye5oMdVg+UyBZQIL7RNqqdKN6o2HkmGBIEPkI/sxL3TLjyyeskTN9l+Ij+79CM3XPdN4VGIx5V
/H6s560CZiWdtbhIf0iFci8x4P/UBaR68fi9JbFOMs1kSpcFiw7uEDrlglreDukU1yFgm3Gxjq72
z5yRk1eveS2RGkBFVaYQxAE3LNHZtcXiYlPgpMALv7Ow3c7R8Grq8oEzKzc9/5mNQFHXoSNY9FOj
MdWzin3fQV2auy5nULkTrwR7yavCc3/7UJGp9uHE3h1TvkoHYG9S9jDZMEXSbrCgsiFU83uh3KR2
PfdF5zkHTdsW+SABdBqv9dOAzV9TD3T2bAGEzjhiqhtf3dlIMUkM4PbjHCIdA252JsK7UsUfKnaf
Rtd+VCW5+NJ/t+h6PzHx1FXWeRr6FLPzeCQMln795ozOW9STd8TZkASzKPsZa6G0OR62Oansagt+
+4s19p/QFZAjrXAsQRHv3rKTbeH8dF6eOeU7zEumgepTFzZpUIAgKBgQ7ep84RZ6/AldHHhmsbfR
S3cSvZVL7h9Qqm8r8o3+rvTuAkbRPLQHlGkPLY9PblwmlgLfQR/9qDrwzkswqdYmVngT0K5zoPeR
ivaI+ssrOiZTOOVYYJLOOMVEI/hMBHDaarOMv1xzx+QxmqZ8Deciwkm8tO9Gye4bX/7IhcY7115h
OEI+LPBq8M9LR8+gnIhtqTlBagFB4KgSbyNG1ntS7e3ZOkdR8wNXuEQ0mfuoLA87X0yugY5KRB/y
CifKwLiBHwbESNmVCeVhvvbTpYFMGvZtn0R6KlAl56x37w1cMqWActJMiWnmN4b8BiWQBm1V24bX
sDjGWwPBEdvwEa30kwjawgqQS+IDzswk+h5IjE0cnOd12PYuvNBO+zxU7aUn9M7ydUHonAU9WBM1
K+R6bxFkzDnmyieoVzaHFnLnBWjITbdfB5IqP0jlwq/jCL4reqzIm5DkSKEsYn4ZcSMBcHDVEl8d
yBtpSX4N83Sky1BIqzsH/pfyofgHbpUKiz4M8brVMM+vfnPsV+/srt4OZUuyEoaEEZ32wK7heztb
aJh3wlS/AlRsPlqxOHyTsf/R9v3WxoNbUPJuarpZAZSQ3DlTw2neNSF6Y5HFdb1zxpeID2+xEnfK
j16N/uJjn0bRnPOq/4iD8hky/U8wmy0W+A2yGu+NdlMVspRTvOqrd5l7s9Ow1JgFD9OtO22trVua
tNTBo4aubgwiYKQtH5wAH3kyj3yOtl7c3A/+ePLX3k0FYXh36NbUzaa3kIBgHgbx06D6k+TORtCP
i+pfzVh5CS/RoD82CMoRTpTIcsxGvDO8cY43LVoZCOt+sB0n+Jj4a0/aTNtN7ndN5jnzXuK+w0V2
HgcDNL/MfImU5kje+82cjp5z0jTIoF1mcQhfSzdD/sMZ7+rog9vww1TuVCvSBfYwW8JRjloHQRNt
Jj119FEXd6FdRC7Q6mBfxvDQx06AlmbcT2uzw1jLq8N1bukCJq9EeW9ctnfUywH5Sgbw0qr1vkYe
qY0+EHEf0qGIw1nzqSNJ1J6icExvTJh+fNM1EM3Rq7M4Cbt9xzFKEZCaTqGTNCCUEaWKOnAPApaW
agxzUOt3jLlYRwATntGxC0y3aJPH/tUsP1GFvJ9uKJzaux0dJDU4NFhHE0dpSK/VWdVh5sFCZaCq
D5b3gxUiIyN+6XJudui9N5P5HH33AiUvtedToA8aqQm3BKFetDs6WDvSmUTPzrtV/oLEnysBTAZu
TY3xGoqYnACZLPboYEtC1JDBYMUKGR6QRlRSuoMwhCiacpIphj32LATZkNf3StWZnBwM6Hw0TY90
DIWjsiHT7okjFgBUIvzYdz67DkYlbTBWUA6slzlmF9U2iPAhPEOrdBljN5Gee2r7j0CZx2lBZFH5
Zgf20WCrRn2VMBpDZV4SWJFSvcAOoqFZs7yP3SLERCDePwtiqnqJ/e0S49fCIU0DNNbY0L1YnKxS
v/whzuwx3DVWf0KE4Su3QU23+l3f2DjK+mrifhdAaPWmNQUGYevPdxUgYXMQJRa1IPW7mTcj+Hf8
6phVlPb9yO3tQL9oLc5uhcIWelpfIR7K8g5dqHctiZISW8tQdVuIlIO5sqZ6WUkDTKpMxXAfGQmr
8owOAZkxjepyjowSz7VfwDjMkR2N52pI43W4hSj4DxP6CSzEUXeamheLofqVmFkNEIolPlf3Ph6s
BASIZLLFoyu3E583M8VS3n7CFpCFa72d6PRehn4mhzgdTXAmgcQz2VjHoI0ybi/QXxmGOFdEp3hb
n06Fs55VsJdtncRhYZh1t1bfFqJ9tHNpOD5PVYytwltl0tn+AvI1s+E81b6xIT04x2m1Vdq27a+4
mnG6pLvpEEPaQqFLkYISVDZ+LeRbLJ72EleKKFs4e0BH4yW0qh/dge66EKdIOC2qIUKFb/APIi3F
Xi9WJ24pJvkAilc6kYalced9hM76iDO4Xckr9EXhFi/93p1kJqJ+54/Ig+qd/bIiVasudxC5UxIL
xCaXX1qsCXwmKGRgLiUxpNpH0s4IjwhBU5ue2kpsen9J+7rbONAesOdMt24bYi/hn4gtzm2fYnuz
jmX3TrEbEsg5KGXUgGmJtsxcCaU72EjaYydZCyuEWgUtI5yb3EWiUlvXiY6qfES3XGmD1AlMIVsk
6TyzMRA7605llJRH4o75jI0i8TrnfgQ7NWrRQPbBj+rpwZHNLoQqtI70Lro9Q7fILNY4T1E57F2O
UO6RYugzTG3l7WkkCofa7xD5r0N1BVUwcs3Jw0YZMW9DS3cHAFumyzXTAs9yMKPdjBC2VMKeZHfY
SxpzjWtzmO122+JoqzI9hqJkfWchr6uj+kPO3RYm7DwiYwkFGRsmizEtdY06vR2c9lGgF6bE3Xmk
2YOQl8oYmreDqLUIvYNbQoEF0PrX6tIjLI8XeDFyu2wQ2vsVOyI1C3nph+Bcru2mKr3M79SOO4AU
WsUtPs0J5kcSWHnoIyrKXa5h714pEg5TE4Vvy1LvxADfPhTtZqWHlrRT0g5nMQwZAw+AWD6YKfJp
jrCqjDi/xPIPxblCdNu8hYyVzpPOOuMlxFvxjiOaBsEZBLvw7J0Iqc8geCG7ccdmnkXWA5oK0m1H
htuHbclTdW6JfSMxMjCeMPtx6zdccx9T736th8KS0CjBbHHqCIV/lTh9mdHwFY9OVtY0awnfSAmr
uRXknUbQGQ026DLR4antYB0kJbthfIgcuqM9vMNugVPOfGXNk9J0jz56Ny0SMVHWxkIa0jzLtC2x
tnf209zNOxUt3wuO7XCWukFmfGHb675sxE7O96CvJHxyUiI+JyiJIyRv1sxXSOBoxOetE/Q7riD/
Vwis7oac1tY+MHjCGyhAwncuy0jPHoO7At33HC/4syavpIzSIVYM726PpMdqwDLp3UbU+2+kLO10
h0wSaWVlPxe+Wz9hKi7vwhaF52gXiscpUD6F5clfED2i1KXVyUeIdN519BXdFXBMLo8xEmuXZxNw
hgAcB71O9y1sbX87IW23Ydw8l0B4pKSZPwS38zGukAFEruWkn8YRhpoJnQGEXVPYVnyQDWKFbkYH
l+G8xdE2Xif9wyyM8c9eglw4aA/crWE7aGufXE0r1GVwnbro8Xe3nZpwSu7OCvJtNzlkPw+ekwca
9U1Q5wrhO+twAGwnHTqk+HR2OtevAfwi8SgPcX3px1eDa+wxjbSJey8dok8LbZi16sQzJvcRDVEz
HzXrNyP6eDvybsSnIThNcHE4DvtGCV7fOJwb8bGGJ6gpWU/ts/D9XQ+hk81xZkkclw9Jjb1CD2QT
1V7qBmpfudELjDEINrwHLboIBEwpkEcn+HGwqHK/RQw75pzJAilIbXuclggk/yrDkCz03MdPQqKA
aKdNhwNeLM9uaqiyN86InD34S3G+HZbTJuJC5g1sfqfeQdAUgoFgWpimH7ta+UMZT4hZY47KvBoJ
gXM3io20UMUaBC+DpZR4Mv6muoxPFYJNsyYM1125UnMaLKaypioxZEIFjhd7zfddU3eZBfjfppxw
3ktZ7WUl6kgE2yuZuaaL7gbN1rtgHO1jpwy42BVk9xRH1woRYt5ckIhFR9gJXJB0/XeHtW9Vzb9F
bb+5CuRqtYLb6q3DktdVQNJBtPfwfU97M9nohHwsyDhRWbZ6ZW1Rm3XadeDB3jMbu5BbotiJJjIf
R4kIqmZhPzUkgfsJi1vB+xYhuffQnJJlVtmMCCakxZk47ZVMEQX1ihSkwh3Fi5imYyBR8Mr6CM0J
fQD6i86U2xFxjVk32i8YYkGMa+/mmpBDUJFNwMcdBpRz14WY1LSuk2mHn5sGwh+oEj9rTazt2CHH
qYw/Y3sjlu9wJumCDIdFW6DI60J38cVyEFJpMdfOoFudoHamQNkieA9hbYiygvcA5hiY6XbzKIp5
6WB4GIuoBByoDLIV86D+ALCoxKIPLnfZ33kKkjhWYDKAxAEJnBiajJxAXjKZkPMOIApEcVYbKxru
RShPdEWJ6OlCSDuHYQrHERCNG3g8LG5n0gkP8TJtUbqndXiBfwMtl7vzK6y4+K833S2ubQg/j/Xw
iRMuyNYQwSd3GwQXX4WbyBF73xyiVgBn9C1k9ePa6tjTISd1gMYY79pUFc6A+CtTHV3kZZEOdYun
foU0lomJbvHULWQ9fRSMFzNeNIFHAS6zBEGSmwEvOoj22e3sYPas98Z2ClUt2RQsO9YsW16NB5gG
8pn5MLr62NLo3keBZsX1Nlb9RSiz8SBqq5ke+UQuekTAGWTA/xeRNmE+HyGqkK1L+HvK6/9wdB5L
kiJZFP0izABHbhGhZeqsDZaiCq2FA1/fJ3o3YzNd1Znh4f7elZywfS3GbeGK1usm47ke54uiWX/G
KeJu+yUtjb+8f09yKAIqFztGf8d8B1jYcNkdOmfZzGMcSuVRf950gZVUPKPRfl2/7fXY6uOxgZZv
e5eJqH/RJ+NotMWHW7DstdeELrV2jYPUsPZWIv9odXvMsu6eafnnWIyvmDO3cfGgXRzzg3c/aPoy
rJ2TMqRvLBoH3n7idNE5GMesdTa6QJhWQ1vVJc7ojP3c5eJUN7ac/kKSnSP7h3Qtb4hZrKgHVFNq
cyI8zUm8q+LGg8FDVwe1moNxDZ5hwDnMZuetYiDrS4u93Pw7KaeKL2zLb8VejaCQ8pSW/buYqHDs
+2Jb0zJnq8rHXANKd5yr3KCAoOJxyHcVlY+pyebYwAk5Bqrb4tCnB3fut4WzkmXWPBVoLKSOOsDJ
38113OXt+qvT7lbUKpsOUMv0bi3qzirB5vrypDLBaRzqzlE8p0lOAxPrLIA7hecOnSdVACengV0k
QoQUpaL5UPneqs3XON1dG5NzpgWarfFufskq1Hjc0zhcuurQRON5Ztakxc2l3VOT+i5tLj0AXkJb
VINcUWHQzO5D/0cXJjAUHp2ZEtwFKdJs+biiQFqVowsimv6IFYZmZPxcSHLmZ5v0wIGUyGJ9n03p
vkqVe2NHR8MEJq0al2U48/t2Ckal8V1gG03cVsUFqVOWbaFpQQnJxq6EokRe3BXpctwcTRs6kI5C
YWNVrL+cat4WOtxP5alxcimW/h+3+SF2wBbXJmg7ZCwG03B1yOr0ELvZK/Onj/hp9GrbuDasnc4D
Ul3iW52e+GJdS+YqkHtfzQQIx2XGNs4WSqwg/JHw85kojwjSqmG3NcZNN3LeBZhEER+GiIiFlQCX
anlzqm9niX2YBeDBnbIcM5X2iH4LSuR1Ub61+o41sAmWrr7lgt+cZJWMLnp9BZunuW+f9YLntgzk
TEuC+Fs8Pg192PIC+6LK/Rh0Svtek4/ZGYCkRDDR5ejw3YyR9jfmh8gkiiHV083sX9fwABgvCAQD
3U6wvZiBlXKjDG5gKeu9S6afOhf7TshtZ45e24pnAQotLAGNxQvapKitWmCNZe8iVKnLjmywfUd9
Mv5E3Lf0m62VGfSDYgVz5u7qiolVCJQsaHoc6irxdNlJtlcil5rhLESMguAL6mkGIUvFP1me2fQu
eavxJs8cZNQnJJ0zo+8SzTlkdh/w7r/FA80JBr7+/m/CfJlG6NMUdx/PsL4az6Oz0vSogpX8s+2P
qEyCshl8uZKJ0qUeIWT+xOTiMuQ2lbvDUQPBbP+unfoTlxgmo2eNis/BYIAvZl+4XNNJe8k7WjNR
nQ0TitreoZ1j3NqCKQtAcWlNhy9NCsTg+mUSBVYMwNlrzw5cypIYnR/VxiFe64AS5Z1ptaccJNkz
ch2x4vxJdeEZ7xBKrNY3RH5RlCzQwGy31DXBD9SvKFKO9mgx54zBwn+eIOtL6oahHoCSRBhZvAjN
R5bNxxKCZ9E+jEQ/YMwIlNYOsll4dYWDEY5zSY8D7G7Bxb84jCMUslZWdtAMO1SXcrfifUfAy2aD
SsPvO750BWWec1x4CY2gSjtuXbWimxq18lAjlSn53z4QrwD2wDLlRwP4UKd6SVu7oBjGzaP8Ill5
Qhj7174OyME+iT4ikU9/nnRapues2VEyejSZI6IRYY5qsXok/mzQJZAVl9LuQkouAjCEAFp+S0N8
aPApcqN4lEAFRfonUcDOFxqe0D52sbpr54kRw/3Uqm9hEMPXuFdDQAzFN1W2Ph7ncHDfG070Mr3l
xZOmylMGfpCT7NHIndEw9itlt5e2Ecg8+xwspJMtEomGf0LR0QqSQ5BBlOW/MX9sErc7xOveaK2h
xYhrdmi6i2dnPs1zFuYPaGyYggdXC0a1SYflRZnvbS38yLUCRTc2OELC2ORBBM5Pu5llzyn3jqq/
toZ6U9TsRTWmc0kQ2pRDvc+D+NtEpti3NGGapoEhZVREuDjVVgXC1Wf6uw3MB7HwUlfZDI+amtjU
ObKYkW1D3sxEQSnDS1QBkve6pXvzpHx1prq38/yXB/dG7VrNrNymGxTnhywavx3azKesvCwDW2vc
VQ0NxxVoSNx9JaC/VKsEQF9hVag3q72ivjkQihvSZL7THAScmVy/rVILAY03dkf4asGxUemKZszm
Od+1rgx1EA3dlhuYVNI2aet2B4CasvXWRxyCyTzQ5vGFVq/nZEhuapaEo92e40z/TvqeetHRo5PY
WIwnDWabLuhr1hId13Q71eXja6qtkaVQZg0UfY7mTL9ZwyUT07PSuEe7dELF+iBl/JC4lKTQUK8t
N0rjSUY5UIAF1AKyxLKN5uQ48hrRprHrePUrhHA9PPOQLUDS5UPDsFV661ebef4eJfWsXMNjIare
o1xul4xEh9GhRcHa02J8LKQeLAkn0zmMsfJcGaM3TQm0xLSBwPGnKg1i98OdxyfH7j9rcLAGeePM
Z5AiZBrjyU87VI6Uk+T9GsCP+EX3R7LZpA/ip1dotUkCqURMldORPBwfuNlzO0KwVpfO2vbNjSfE
iNJLtdJP7GI3CunXU3EuFMNvGQuaFhjXmucDwnfh5eO8q9MskAazagW4BBPmVxWVENyoUZXdFrvd
5zauF4uM8TY2yABPm2NEPKAk/jltyalsiTif1x0yoCA26ElnrqI8B+l/d0JjGcjsoo3JJYoj6VV1
8soFuC9Kw4us+1SmB71ctnD6aAmHU0VUZITaqUpuCES2dcYyIAhN61LXM4fspSqdc1p2VzsC9S1/
alvZDUoa9K38BzhxStbiPWrdqz6ehjazCPJJbzlkneXWIyXn6sTzmR3MEaGrq9JFUTnKyZ3YK93Z
75orpqADET273EVqrc4IjNu/Iq8gHGBMKL5COYZGK9k6UDZLE7YMu7VZHFUOYgKeODnmyXLxkjfa
2zwWW6V1fCwrVxkZ32U13JJlupbw/IM67sopex6N/tKJKcCM9Oz26RfJ59eo6O8YcSNPVVHMSsqu
ZTztUqa4DOnWYNvngcvAyiBr6JWlA1kvd3Ue/4m5CZg3/xGufpp0SGxNdKDeybx6aj22uwFDAHpD
XfWTeUDZCpKsUOM9G8ndHJqnxHywjY69jTSEsYMN76Gn/CTxVRdEn+YTQ1FzwAvjuSuN8zatT40Z
AcIrfivnoDffpgoIvOHqlB1GsIRCebZKIU0eyO7FSuVblFdfUi1fHGX1yji7u3O6q6VNAdYWU4LI
UhheyDR18R7OxZZxMSllOEXJmyk0FtAzGNK2x6gT4U1wJ/FUTw8WDCmk7PwiWt4pF4jOVZz9kCd8
ywiUR0FZAaY7d7Atjo+A2xiKFzn0+8VeL3o+l58WbZjAMqv0HCm3o6MP/jrqF22JfwQLXDo5n7EN
ICOdWA8Q2DII9DEly5zLBw6kzk4GRBW1h9ytbapYjaTe64i0faXSLH9e1eHd6mPzMnDHbY1yIUZC
MaLnlIYR4vRV9bSs6zVWyqOtRxtRNX8LMZwKRx2DaM4GcCXtSTOVQMlQcHUJzd5I0/0CCA1wrT65
K+Ys2A3+HRTu/TrigCdVcxgy58B5ZdmxjCpU5yxlLZ0c3pPWYpnJ6g2cxYrwPs33Nn+Q17Oy+HYf
fY867daaxpelrvaT5fytHEq27alm8BMOvBSYtb4+wG7HWPyF/YugWunpwxi6RrPpKnGLDBe3QoTI
tm1RvWWTQYpQMzIqRunvUuKSgIw9rBjoXqxVK3eqbIqDLXtOhZv/werxNslp8GRLbfDCVWyu4pxo
8S6Kx7eFtWTUmQgykX2gov+YZrQMRXsVpf28jE1NUwoZ/i3vqqsQlAEd69vpynafsgeaGsmBSoSC
XnGddiO15CqI+TpoeJ5QufUnJSt4qhBDY31FEJwSQuF0xypPELlqSxosZvKhOA8VRPq5gudgJ7sK
vC1sBO2B0ZJpqI7/EY+vnvLJVt6U2DGxHaH0VWq132GjweRAmOEGny43EMD2s60M8mbXzhii32v9
sZu7k6x4nqlAF9kYlrlGcXujqe1vT/f72c6Mke8mcPaQI1rMXHxKCClTcJYWda/9qHkfV3LzobW7
u1UZ4GLgoMLXhpGffm7jJKVjIY8mxp3iMOeGvpK5acALFlMV7/OYdRvLmnhDeMROossWY0AUNdiG
DOBxgrF+K5N5Usns8d63kfPD1Ktt69xRv11muWOfmOY2qxE7c5b78yPFi31Hi05yMC2vpECn88bK
4LaY5n46aG1nHZwIbB6/VI8UW6roNSd3az004vGsz7841rI/Q4KOTNqLex3LQQ3QZfJf1VXbVQY4
ftmYybbsGIAfHSP/Cq0b0B3mEL9lVz6hLM3CLsWYJaO6/5sbCs5OjAXsI8m4XPqsYwXIEkKd/IT+
jKPazgg9ZW8fqllTMF0oK4qR3InzwMJme6nN0rhPeW4+t6q0d3GjaRelEnYMYVx0pS8f66eKkH3n
oO1h4l7c51UWVhQyOa1o+jPFx+DpZjzvD5FmJJRNu7rRJl/o5FXXrg7qoow2I64blGwOLw6pa0+r
NPC68S8XpJE2hI94A+xIHZ1ZfduEi5JiLe4x5HUQwZ5ARg8hnh4i2Yrb5DTdoTTjKBzKhxjUdNpb
RnDfXsx5vasH1E6iZckanMXeOfS4N+HM6OoT1Uxn+CLRVqRSTs9zz88ZMKXGO6ut46uYZufZZuSD
w4QGlLwGhvxIcne4zrZVPeulPXf+FCnr36QylnNkQvLYbZqgluqyW+aY/alRLBlGbrnE2xZF8caQ
q31hPNb3jZrImxjbeKtHOmJQ6VC3zaXqxRiBdhldG2wnAOnYTP6KRdzSJV/vyNchiJIufrIdNNAd
nM3LNE3ORF7UABeR6+5DD6kgQra77DNtZpQ6KBg1DQocG+aQKUqo9atxt5BnPyeN9pstAItp1a1P
JWbukJIUYHJcTXtODtUDCj2Dul21bCBL5etj/oXkSvO5GI58OhqLA2IXaU8/S9vjDWzxmUJcXaq4
1gPX7b8wmvLrd6M51DgU27Ls1qulVpicKyYITIDqp95Pya4sDcw+jawPAykNDGcoVzpdI4BoKnOL
W6SZP0hkBEKKVCX5NJSk/hZOVfrc+ONWE+atcewFuxFdeDEzVf0ik5H3qjRspn4bIn9e0zDvJtrC
3XXZgSxG2yhVokNrW9CdcwnjxhfEL1yrJ7JnJHC7lY39xDOF6IbcEHSyuas+FZZehEM2GtANevwu
danscEfVT6myOrAamcrWriCyeTAdI3So3drJh1zz7IxihUBXJRcI2CP1ECM63kKGEw5U9dnekRpi
nHGUoIRodsLMrVtWLtx/nmHP0VWN2mUT2XNzRbA8zD7bUJsEdT4Yb6sxMiMDTZTfPFs1H7GMulBV
lTc5DBu1MgXncj5xkfxv+CZbXkDjVcilzhp05mltp/4rNyuCN8oBSYSeoTxR7VIP+y6xQsXQ54BA
MtUbRJ9KTzWy/mdomqeSEOcneCvjXEvDOQtcB94gbZl4Zeq2iPcnuXrulMZfba/qX+bYoRRCarAr
CHwhZ3+ZPpfW6i9Va5mfvQWcaDRzdVJq6dyqxp7YclfXJ9l19lIouXsyVQOOkdy5G0mB2dld3G1T
KNpWL5zfttAV8pstntcHTULctwiWdXS9sinlFTM6EPLg1EfdHFSvr9qYmzkqaa3JdUYM0+DZj5ud
1K067OdF04NY2PPTGmvZqzkmg4VUGOteOy9clAl/AQY7xge5yMdGlgXNKIet7BEUKKU7bXuLRSee
wMOSVq7beXXkQRt6/VVvpbvpFNMM7H42wrxV8BIPlnah6oCFq3YvmgsSADJNq6rm50U5wDq59Vcu
sU66a75gcqg6FD2xfkWwzKDaaUii07k6tBhtb2OHKyXgnzWfBN6Ou9ZV/T9p2OMT9ttkJpm8Td8K
Qw4vXWRoOEyWtvAyZ1BfMWAmwBPSea6wQB4JV6NcfO5hSHTi1RGyOmY40zQVclyHnU6A49ZQ7Pza
mZrYxaVhnEv8Y0h0KuYRZzIAElYNP1Cklesv/QpfuNn0zCeVoqKFXVHcl7FP9b3FNYfYGdrRL9rJ
3eCdgqJtI3EeIynO2pJAnCFGNYctErMYkrmR61ujRmhpHHfi1hhNPxFW6ovVzS5GNGoILGQ2/yCH
z26xxP44zFqWHp3FqvcdsoNNkav0qa6mknpRnCG0a7AzWWTNhuVUVae0wqDIkgGsEXfR9NGuNgJi
XYWnoQdmfeh+5WYRqdTCNamNP41BpFhgKz3NgyJl7a0e/9dutvsXuyuHD3tYe9wDtPNY3mwDq3vJ
PJnYQ1XL+h7JFOuhUtfqUjKY4OCdZRuqK0mqVufmmGIbgElbbckeHQvA4jEdvs2h4BQj65e+OsMM
e6OKio1kYI1IhSjHOoeNDbdJpmzSBRCI1081dMhwEE/zAVWlTszAvExL9uJ2sjikrhHRWT8m0DeR
tI6lmJStmRAwZJlldrRroHlztQQXQW7sB3We79laI1/NHlU1ZS8iVAhVWn7p1ghO1+VIrspm7ZDc
D8hUUtQJ27iPQNYjxDywFEiji2mokQ9qxlesCO3PUnDTVrDSPmDc+Mq6lpzMiKY2vPT5vouj/qCa
LHfzXLdf5COV97ie6tdFxVJuEE4EMDjXfqwmRiA6EV8LpJGHHF/4XijTb0kywWvSq/lXP+uiOi9m
rl51N9sJJoqHE9ddzF/9PuedeUt6RrxOUxOY9HSTlNmTGKb6OJYV4y65C35GnfNxKdgLx3loDiZN
q5VCZuQ4POmZezEr7eaK5hjX9VnNpvoBdzzbxoxRQL+lGQBMZicnTV3DrpEADtB8xFT97VYQiL7L
LyZmSo/wYZBiM78Okbqv02RfMgt4i5WyqPZmmIzmr1Ew4Znjv7oWb9Zg7ovHsZTmi9OO+9QdoV6s
Okhm42JJ88PFbORraf1bZO0R2P1gEzbIAkd82rK3V7P01s54yIMaUk9W82VgvmFx6l+hKK/2TLBB
3yoLkBIvUk+ZFEEOUQqZiPM5WQz04ZF+75MiP5A+AbeZlo/HWf3Kl6X0V6lf687c84YhUlMBdNN5
3CJiOZla/0CDpqfFhrxomzpCZVUccxb7/SpZ7CVMO+dyHvdigNZMzXJX2vnqRQ3ndSirnWxQGjYK
UIrpNNuxrS5EwYaLmh9suOVx0J7LOaEDrXyVdXTH04HjptuL0eaPdp/b2jk2XGLG5L47CcI7us9T
T+r2MbfsrTNnL3UfI0vSudlsm6xMaYmdQBq3NMqOn/bfmjubYrT3RsJfOOWKl4p2z1i9X/Jia5by
H9DQPhvH+zKDhi4z17Jl3/W8/nFsKOaogW3H+ewr5v9u9EtGZkahZbiE0/XNSN3noWLgBw8+LYUF
iKjzSNllqI3yak9d6xF+gUYnKqBcDXCYxv47IKbyc0vbmGhsoyJ+ytzo5iQFeGZpPCzSjHixgwPK
bCY2a9X5YltHpMmW/9EvRnd0imyzJry3pG14QJNOUNvOdJhi97jqZXycpXbIiwI7DAYiTPh+PxIk
MjjHjE3fGOJjrxkhrNJHtebfULYHzIfXchU7CONLiioZ3aYVo57CQmG53V8d5/TDjPikzGypGTpc
gi2iV0mBYqtjItDm8qnouicgrcpr1hiL8mR/p5n8qVtrryZFvKFlhuOSuWyBw8WRseEttnW2NfeF
MgkXdTGyuMg5ijT5KEYIw36dfzMlPkcWzpglR43SgnYC8bhieF7N4o/GcuW1PANtqeyiiKEo7l/Q
gbxGjbpnS/MxaJxMFT2S0BkOVAUjuDbw+bSIJEo+vUTzF14zw1qPhauhJu6VZq8wWOD0nsI0QlKa
jpwIBKCPnJidaNsbem5la2DB87rR4UGicywYGXrDwlR/YxLCwZDQjqfxayybK0EmpJNP6Vam+h9b
a17MvGCWgEuZ4l8D9QcREOqecJgn9sONWySpn4oMAmZUW8AErP+avRB/MsdP7SOGip07zlV+BNpN
WLTUF8OpLou7+lbTbI3IPWizdR/w95W8CF6kz+/1pL43bbQjZt/X++xGJ+5nTYZSJtawcFBOr91R
gxsSdRFkSbflxoGGS56setxLYb5MvfuR2iBvQ28elgnxfdtN18VINo+4lRnOq7DTH276M33o77WC
7Tnt4TeRYe8rJTI2Sy1vq2lfUQfCDU0W/KLLpoq+xEJ3EMGdRyWK/fp37FlMkGRE2bF0vnWUDw1J
CUn6t+0+Bnc6d9afOdvrmMGM2A3LzuJhxy0zR0xS/6xGPbbTvea3jBYtst5z51laTGvodxnAT2MN
woBSTq2UO4pRryuIFjWDMfqnt2y2EQkBSzhafDhoptrsC544WJFgxxFAweMt0ELAIouS0Dq2/aQa
/bJ7jtUmnEp62KnHaa1yt0SgoOhCqgLy2X08lCnkM1vG8JXz9Cf2hv5jf7DIbUCURrbCAsg8QaeO
ynJrixYoBamd69wXiVrA/qPXztbp9JCutD9mbh4tuLxk+ldEJy3PA4z+ZncbJ1Bl861stYOtvyjT
v0pFke3iMaPCoEQIBLJfkR5SI3YdsxI6+nvo5AY3Loq3n4boF/zzSeZsTP2lwkVjdghySFYRQN6z
iy6bDbuG4u4TWHhUhDpZngLrjFBf4h6RW/TdpKz0msCVzPAp6/pko8p0JdRat4L6fyRKc3z0TbN1
vMYQH7kSeU6cVoE1kqYBWfhgQ1K9+jfCzzslRaLQmTWFourgu+I7h3VuLaRmSN9B10zSYzJShtyU
2Sun9QNwUM++bITOqTJeyX1FQ0LgwN+6KI5d824OIyZhNTBK7ZyJa4WMI0k2unsazA9tQj0mPhZM
H4iGH4o2IDdWo9xBKfHwSiOrdFyFe2+f4kpcEgQkbhb22g1nt68aFnJF45A1crvKa17cWy3et7Pi
rc5bvZhBxmFuYtzwDziGjIA0GZ8N5rZkEi+2gDmNCXaYs+saP2DRiD/wPdLdkG/hVzMpZ8KgwryM
D71wrmk/bAx+H42OUW16UjBEWTrizKJHVk3HT3yV4F8Wb2iDzlsrN6NhQl3UKNwG0FAk1PmyTdv+
VhnI6pJ1lybJdXDu4/jR6F9AKSecD1hE5IarmCiFd9H9WZNzovxa83ujraGwyMzEz1w8tEV9dJN5
i2mp9k2bjIEeGfusMbiAQS9ZxiYgAwfdbhTNgTse2/Gep4JI8M+kvEyjeR6hZ5cYpig6O6oZlPNl
Kl5IkvJ5MIF83hw1wiqghU795DL1rVJc4hHZapbo18wQl4lgjiFySHmOAENz31mPnYltt3yPxeu0
XnPtyQFW7mwczPqfHCS7UJMfd/6M2CuLYqeC1kk992u72FjslqV8mnXSjJvnQi29JnpvE7TAJkJj
i5zlDgAZ8hCmGU8f1cTo8JWS5kXrWpYWw9U74j9flJxQUlKtyqdtAwkWboa58ozu1bGvY/oLvOT3
nIVu/i3n46Dh7GMYhrtTi+u0ROFkuH7E5RKRt2ZoTw/ZT1yIsCOycVUgHPX8ZjrEb040HDg3wzQB
oRzPMrUfVTEY5Q2v75j02ipk4PEGwro04NOK3Jm+CCpk4K0GfRH9VOKnbAnuqi6FGN/G5qmZnmbS
ETq+ZUJxeZL3tctUVpPtjMCPEBSwx6W8L/aPo/+sD56L927pTlpvQU0qp/LxULEA2O3fVRsQZhRb
d2XwTFf4xoxACX0zx9pFE4YnAQlWrpUq0Xb14uwAPDc2UE2KRL+r3/B/I8sGon2xmnMFN5Fx54LR
tKlzn8v+oxsJFGkXLPUfERlnM5+NEqMnUT8UE+ugvoQJw0oPeVEvfOJc9m2HjWG5a8vyECUEVf6s
gAFXxAx0pMMI/ZYMl6lV9urATI/DbnE/CvMHFUWIfsFXF2Ji5OeEXa5TX3Rtj0UwzGpJuksazDpm
D71KPA31uCH75rC41GIzZaOIUtdT5/ZPAyT6ru6y7+b/JMlqBx0W9HZ+l53xolj619o5KS7j+tdU
oy+UoihzIvmtqv2fYs7DrtB4hfO9WVm7wvzsIhJK+UzX4rUp3iKBbZhAwKnnkGC0oEjd662/glqP
6iOtPiMkvKoOSms/IcBG6niu8RjBWQTa9FqqE2kLNoFAl7G7SPxUZTqFWnMW6+u8fMwzTjET3Z++
YmYpTjLrT71BkLNN4s+ck+mpOJsW9eaQ5gciJOpgyTkFAFxALsB8S8eFv7azp6BXbSBp0tzdjbzT
bdyG9Vy+L4Vy0xP3Ah/4r44gpdvotAiL07HqpC1JJH7mebWiTQLIVanxLa3qmy2iy5Q4H3ljYFtp
jV2hpnvNVgOcIhvROd+4BOgQdK7wXBzn8afs4md4HmDcadvN/UUp62MVV4Ghpme1iP1xdkJ7la+6
wIhQjWrv21oJ0pPyJAHfpIGM1putSR6WfmTgNMOYUZfv/vR3kOVRS5qV34hxiTVuBCmm9wRQwBt0
iQ5VAeYkBo9krKQLByXZapS/I0UOTUOyEjG7NJM4DCMnrZ93Y1ejR7DFTxMnyRa1jm/Y7k3q7B6t
aSPwXEht08VrnrA/4tZ1emycS5+8loP1FrvaM6lXv+CjjKxym6sZfdz6JjGygygXwC5HTsEc5adl
nPbZ0p/LDCVYptyzob4lq7hkS/1iZOu+rVggxWQwfs7pS6FVe6VImdliAA5O6jaV+V6rk3s74QFM
kyvBZTg5WLrKyXwyavvexf29NuIf4tW+1jh7bvnyG/it4zi/5HX5D0k0olFbu1Rpe3UHtJk4TdMx
j0JVqf5lWvQjpzklmAAK3jSXb7uhiXhy+yJkMbutQocBajGlmqSjrPQO0agH36+ZScA6i2NI7PkV
73L1oWIqyQjQtZ+yKF/RYMAkVUPvSY0gxDoyXtph/sVjDmhptKjhde1P+VACE9ews7uUVCgs17HN
aN81Ft+e1LLQ87E4ihEnQZ5MKXrQ/qopyUWKUVK18QCCEWd5WjF+z6nyQtIM8u4ihsp0COduyKn4
6mpmx0AZcTxB2n6kRQxlg6na/APdrJ8b+jKv44DnOEXWsAPVTI6R0BC6NRmQHdLFcG0x+HFj5No1
ycZ6mwHRodSn8mzg4SIH5Dnu56+1TLFG1IdR5H8Jur/zJyHrZO+Ta/Whyv6aOMMRQfSET0PwB9Xn
LCtwbFbKi8oSucHKoJ86Ct3Czpm/e1WcqDbpPKETYqcptoOidfprmSDFzpA7dIxoejjl5j4rZ95k
u3yHbJr5LSHoVLNchpptaH7dOePGlEiDWocRKdVlIJf6rpE/1nX9z4SUpXf6J6XQ43OiUyFr2TpB
xbUghGYajsjeP9O5vMyC/IRKIMbTUlIdNYCeyERvus4fs4GaLDHGV5Paz2AA0vKdlnd4SmpwgRg1
j5Y3S1AZK+rewngrBuWVr8Vnijk4i0wSunVo6LbDBGnaM4SgzJSzKfP0VMekHuDOG4tAUzT9Skgf
ugYnhhXuHTtIFPnHUm0lpB4ZDVundT+J2cK4xopmzteK4H/j3C8VwyXLI4ae2tgmUgwHkKvqW7fW
kRiLLj90onTPbVenL9wWSpA02NSHJDVA6Xs0OP1/pJ3Xkty4sq5faDOCBnS3ZVhV7dWtNtINQ1JL
9N7z6c9Hnb3XVFOMYozWxVwpprMAAgkg8zdIz+RNASpMVFjfytBFJPLbXaMFXAxrDzCYrw6fRR16
KQOU3zFWbaZiZ6D/0uK6xzIlD0GYKP5093epajvQwEkQ9WjpxYMk8KfBNrpFWqHOYzJMp1SDY+tV
l58iC4QaoMq84QgGObDDwbUYEckawwbWFOzwLiuApJdkvfdY7n1wWH0DHi2F4w+LO70WUZ3eAnNO
HukG0TEoq+wYgCfYUlnOj0A1kRwCk/dq1v74MGRG/rWoUs2hHAyFF+wORBQPcqzrVd+Tof5hJyFm
Oj64RK1GhdOdGsokiSNO9zBampw3tfuzGPvbzgpQUYqofUn2qx+Yx6qlVBaKo5p0z3I7HhudF59L
I2GX50m9r0n4p8oFZ08Bsdx4AfIlemBeUeMGJsROVsd7vzRvXFBGqqjI/GwOLlziVuPZE43J50EK
HaUEhcX+rZTuZPrSQVPVW9WMMdHLdbgJhtXdBXLwzYygHrjj+EqL8qC3yaM7neOp5lNzsMFb0Yq7
ASdz5bc0Zlu3gn0U9vGrxVl55dIPHjZKYluQVMVnlUY0D6L6JW1trsJqupNigE2tetPoXGbcxv8K
phxisrjCqhaZpGCfx8FNab1ZBQ+yxnrvFAw97cHgca76O2hwOwlA8470D485y0mhev/s9vqPgqKv
n45PtRe8aDqFHRlsAqBhq0lecxQQaFNdp1J/T+4E4G6qTuAVw14bDeloK6YHixgikgZX7jgiALMp
RR/vwLo/hU37WBnuWxaBIXH7W01yH+K4izZWWYPG9MF9j6X9jTPpydOiL6AhRJY4Yaoekro/gsvu
EHItndJIg60iybd60FE04v8v0v7BAt0idJVyap6cjD5W7iupSZ2ALAstAwqi38QKOOaOXh/8h76G
sj4ENzZ3qxIJXTuK38s+2iKIdvC98k7k0AuNSoNVNOyH1P/SKNpPlJWoeQTX7gj508CRN6C3gFZF
Exx6/yUBqmu2MclFPnSt9Wb06X2lI6efyUkFhU+Cxlx/kxDAUit3B8P9WlbEQepdGnTq4NAK2knl
eJzKBFouPcYCS+gc9m6hcmwUgCCSROKR/a4CztOLIritOc7VVns2BEDTqXJTy9FtUESId0hgtzkL
nws/fy46nr5VnD/UBj1NACH3egACJkGjY+Na4c0oJ44KzpgcGt50eXmnUBDdpLG6o2FrAdJyv0ZS
e4egdLFH0ivdtclNM4mcmdotakzXSmk7Xpod84HGgNDHm0i2ru2Ru2VgO7GZOFliPNdB9lUDSbah
mvCAP/s2hAKlDOPb6LabXKOvaQ/XEcqIUt5e0Zc+KCjQJplB11SDsDKeKtmY8IHSrTeYBxOtLY26
diHDrmAnFPq1bCD/W9Izt2lBQiJPonGXa4NTF+UJs1HoyRY8jSBSPKcW4aPixU9p6w+bLqs0cBXV
fZVARsaRgBnlqaS6+7SoDlrUUEdE3p81NEgbWssAEdSH0jROagrOu8ErvGtuYDfflUq3R2lz0yLo
puvtdZ2Hnz3X3PeVpZ3MYpxOlUPRRsk2UNDLHVXO7hL2dqn9LAbpToACl0A/A0Dn/eINIE+rynwO
9eJbatrf2nL8lCndJznzUf1Jku99anzhKi22OTDeTQJ9dm+iP8E2LKEHhNWwoXHVbcGTULwJxpvR
Lu4kynOoJA63ZhW33KVLFWB9R+EMmtwWFMatPqARFI/NuPXlbC9c66Xx8I9qulOdVFdGHNGdlrPn
lIdu6k0MaC+i9JM/5Up1LHUDkY4CXgxSsp8UKX6qXR/Jszjbxb527TbuPUKIPCrkTr8rqb0eDBOa
e4fWFEwaGqDSEN3bXv2omM1R8oLuG7xjg8IEtqRdYX8RY6GhqhRoQBWTiK6I+tW1B5QBw3YzdvmX
tog+R24KsklXPvvmIG2TsTE3uto91vQGH0QkmYewc+FkoKFq92jJqKl0m1oJRSfXSA9oTSivvVqh
gI3Ahb8ZAn3qtSUjmDgq6mG/zT1J3FduUlz1VsGhKUv2gzp6ek65MVGkq64INJ4Vppx+99up5aYj
M9u/yNnIAndDQam97QBqocqcoG5mTyVbOHAqaqgYCCBNCV3oTdN7rb/rlVEBR+cq/E8l2nFfkji2
oV96tbGTk8ZAPg6pxfdxlNpjTLP+S+iCMEJ2zky+y1oINYiULoe0yEP3rfRT+VelF3Z+FSmTsgEu
TDJdABccqG7Gz7LXwx+RoCPFeO5A4+LCN6bptLXRwm3rEKnkoZcb95bWfJEcI1RDTlVZQBk0fGWD
Qjl3aBOi79gjpIS+U3pMuS0gAgXXHjptvEuiAUxGRTv74AfxI61H64Cgi3Xt5aq856GCKOaE5KZw
Gh96dClePchhX1WkmB27prxdQki47UcBkKpFxsAMEgQyNDU8gUDRvydjL6aLuLzN6van59dbS3N5
siqYC93oKp2/0pTzn3o4QLnw8uQowry+5kqDMmZ8iMbureUuhS6x0X92qRTwtI5+RHX0XNX2nWlC
kyrUALmCTEMUpfVu8zD5HPbuj9Crxd5TO9QSh9zjpVr84h76DJ7YupX9msZtlnZbyMLcj2ts7FAF
lHeJlzR7rHcnPgjIDUjotFa91PgWyxzkBbO9EyzkI0SZGA4IEg1o0KOcHafZnQHcj/pnNNIyQM4k
CzLeTr6G2YhEVUqVyu95UtyXBYd80LMxPBWuDG/1d1SL5ROEoE8qHPhTUasvVHeR6JbpCmWUdwQy
snVSAy5DdBa8e14dbBvfOLO3A0j7RbTHNINWimXfDhryX62koNbM5nXiAeqbXgawVu0K+STJ2upD
+gKUWkNVUlCpyUNUCILgJejQAam09lr4nQ9PpwhgAE+WAxaKtDmn+xCg5Bjkydeg9793Ke3uZrST
o9VPagUCXmwewR6t5AxJj9J/1WKqzm3dwurQgDBuKnjUe4Ts0yN0bO25ZJuA4sr0Zoupp8bFeEIw
2kP85uMkN+xjEQ5XfgXrJlfM7GgEGahjMy4fab8OzPdoPQyGdCt4oh+HfHxF4D09RkrbPnC1s39U
qk3LWS0wIc07tUC/BTkyujv98MOjQmI44H3AGuDSm6OuCl+2ryZ0WhrJcbIvlK5MrgOkAL7G3QBb
xhQFdyAlVqMrSjssqLqz0DS1qJ2qyeTsMSg8AMOGGn7AddStrxDAglyNGCyAGzTajQmVwV3uwC2X
jiQIdmQ/kCAXOawOJQkM7kPGdzCwIZ2//keRTlJYVcek0YVVTZICSY8ClZoi2VZr5RU4SL4reKtN
04QBhyDwKavjpR1pfn7nlcjT226cXreVh5UPLV2RGIVDd52uoo+YuGfkb0INqfNU0omPRGWlynAx
qu0CRita7ClQi0kfjMaJhKJGnkSfdcQQICxNBzDJadt6gltLBvq3agWp2DTeUZ1B+l7pn6Oav1jr
5pNShQY69RkCV1Zf3ZtFJG8KAXiAA/vN75Jy64ny3TZ1ttUIhiY2pBxS0vjGTSni1WHAha/Er16K
obj14x2FqtdQg0mtq+KhylRe1BEsFlCiTqTk3vfOjTTwy5SGXQWsqUKXcKf45udA0sn9RfWLbqyG
LLPIftop2wV1dO8WwfrwMOaQYdtQ7rdJmpl7tqzO3xXBjW95b2iWYQsgqz/dwbZ4iSHnowwoQ/IO
QoMMRamdlhgAUEOByjoyadmeusnIPRuKp9wjM5G2PWYESll97XKrREIPCOgEwi13JhUTjuqarNFH
yQCjsm8Mxy2ovfo6MgDGhPoODdmHvAyaG7maTn3Iuna4imTQIV5l0jPycgqEqMMgem1H1m1E0+Mr
wM7mOtRzGeEsE+CdMOtj1ubxrYIU24uuKD2lWsn47OEw9kXHlIJqWBMCX6jj42gJ1Smz3Hr1Bi09
tj64HSWklyyGVLrT5ITaK1vgZ1t644018j1ytypvq8iGCGdU9qPo0UkK/Bj2lOfa3GTL4nNnZOYV
r87iKoNj/FiWOJ/hh2S4QEEk1MyQQ5w0oHrzsYzj+ioZ3PHWbkooynJKaX3ISjqF8dAkk6Rtg3GF
ZGuGE/ga+LEMFR+4WKmm9QeVdshXF28WaudFpx1axShhUtj1S6CCq97mFThISo4wCVwppNhN+aej
AmVspQnQiAg63Y6kVqcmmbDzO+FJFScEguFCZfn6BhcbVNGpY3qNk0cCTmsMqFUx0fdwlUm5RGR1
ZiJiFCv8W5mbx7L239pEkr5GCuX3NgbbROkNPxtUywzvvfapQ8q1W+zFYJq7zCjdT4oG5hEvgnxb
+Vp16CUg+IJq3XPdjeq+a3ieu30SbNV8aA51odtwdsfgTR9c5FkUO6V5GBgtRC+XRIhOgvtVyYfx
Z1t3EXJFftBxeUe3onP1FHB6JD8GaaE+haIbjoY5xL9EqFfQ4jRW3rYrA+Pa9rXoqhmV4AjMRr2R
oqJDGim1P2VmkUMXqwS8ZWTDqEijG9iltNG5POIZRJ9+gN+HVi1YvKoftm1jheBWBu72ILSeW1MR
n5AF1L/1QLRRy8+8nL5dbmbaXR/n1VssKpRbkCBUOamk8UGvLfVYpzlSLYCtvJoic6w8dMgk7lW1
Fk+K2nKHHHRaCKyNPKcB5bmvIkxTFyeXbNrrlvGptQyuNAHyCFKh+nf1mJQ7C4HKvVyJ9k2TJ91p
s5XrT4GumLdMoLfzpMyI9orsaVdl48kuKp0FQM1oINlQKEv1q86P4ZCrBUc0r/q2I7YSFCg6xCp3
SCDdylVCr80JMoUnN7eOB5dkTRspKUpI4IWkb5HMy38mCfenfZ6l6eB4Rq9lm9hXALOoWq1NABBt
X4Wx6UAlGb5KEbA8Exv7zZhM+GgvFXcwDsuT0PsJ6IgEzdi4+W3njSjZQZDwALuNgdMmTQrItFce
AhNZKzcI4mPFOwGM32CUL7YkMm33PxSwlNiPkZ6xVCctta3kogcZ8tpHYlRDok1CBINnAm4Cu6wX
JzGxZ03IwlBNp/TtovzqatymeOUFwWOIEJyifrYq5KBUcki/u2ygtGBMSXlet0wNPyMVg92ZHRZg
Ui9IOK+dcic+KffuAWYKne6TuKfdexs8mSsBVfVPAyXTtgwKTbw48FGcGRrRoxBeooAjpky8o8W0
iZBK2vTfbXNTdJ/I/WJjHhB/3NaHGukU+o47OzxggaImK2aByoJHlwWkWLFQvdVl5ffcnLndmWMh
UrXmp1T7fie2MXfDOzRn3SfuG/pVuodROiCmsuK5ODlEzRykLI4LWzV0A2q1NfkwnUVVBzuU6Yjh
ICWhktt4uaPGyg9DHk5BXn2ORHXK8sFJ+/bu8qdesAf7EHfmt6f5uPT6CAs6apk+8TrTN2MFQ6T5
jXs1r4w0uroccMGM0WJlsd1tS5jG/Etj/C65qJ/xpWP3JUrtezoHuyit30q0gS6HWvAB+xBqWnRn
cxqkMF6qUK2doegDtJf6k1LRC0vb9H7i8dJxnASVi/DhctgFy6wPYSezsLOwrjXYsiQRNg2eIwQm
rPuh81ZW6dIiPZ/F6d/PYiDzI9SA7qgzpsNTUDdHo4pWLPHWQsxWZJZ4qPZGfKhGt7/zxn7PAn33
383UbPHxhhwQzUXEFJWJa7xSXiQ4SbQFVn33FlcCVruWbWMEK5RZPrNj5LIRbwWBclvCwkeB0981
CBzvU8c6aZ/QTcAYNDGP8V24iXYoGa9llcXJtE1kfLCVVIERffxefZzZqsat0IHFcfDdfIuj7/7y
ZC5mkLMQs8nMcpHrZW1w04sSjngFWU6ga2HwWlGd4KlzX8BVCMPs+nJYZXlu/xnabG47LZSGsuXe
P6VuaGDVxn2hZCKex6O1a7fWxvsy3hZPubmNnDUfvLVpnX7b2TYYqyRF7ojYISrFTSgfRGoeLo9v
cTefTevM2q9KjMY1G7N2LO2LVsHicL+23Yqh92JO/CeGPdlunw2jd0u55yaAmG+pvKsjjwjkS33A
MmWi/bg8nJUZs2cHbVY1qiTJLESPdsjQ3UYYXV6OsHSiGIo17TIsd9lwHwfTFaqRurHNUo+Nn6Mu
YO6bLY84604KeNxr9l9MHoemqpnCUPQ/HApL0xq4O0jkKVU7TFoQUajS83vOkdK7PLKluTuPNDtP
Yuixfd4RSc/zCS8ItyIEF3I5iDL9lY83AV2RZUMITTemFD/9irPFUGOXUzW2ido2GsxR2N+0WYSq
jYEh1o2OY1CTBSfapJ9G2mAeTkP9mqfr72x46RfMklUB8Z81bzeOmlhPQdXiBNFdaXJ7GiO8ZwKU
GUzAZIPxnEDzz6AyZeN9zgtFNBDEixHBFuwaZLFycfhzI36cl1l+84F+51XKr6LRjE4uQgIA7kuQ
Lpfn/8+P/DHMLJ0pYDj0rCUMI4C9eROC474c4c/d/jHCLGn1fgnSK+8HRxv68RXC07OvJ/dj6Y7X
hlWtpOc/d+MUzMamS9fQgFbn+72t/QJuQeukMlie38pO6Ralf1hB8qZt3e3lsa2Fm20RHxFUii4o
dVigunjYYE+UbzN4z2b6UFApvRxNm3LJfKWqpiKz16B/4T/8ca9Utm67XoFR0WCDOo1vgFWDAZqK
X68U7o4J+tGt1lypWgdbEt09MclDgLkBsRma1506nCbwT47B5nAfRc/YiqgCO63yZ4i8QCLXSNAa
WxkVzUI2d25Zb6nE0XXE3gZnA4U+3OXxqEtrXDVNy8Kt3JocdD+OZ1ThU+Ee2DpBAntgwk1EKNGf
cvPZUJBgqp/SBkhjE12XGAWg40/TGn111Bbt6BSgl6HQuiw81GQaCmrRRslrxONRiIjlA+XFu1r2
Hi//4rUfPNuUaOn2mp6k6KKOQLmftBx9spUQyrREZx9ZRTJBhn3Cg8GQZx9Z1DrtkcHrnDHoEPdE
t0wKqBS3CuUf3Pdo5NGespBLSAaqmLryLpRkZRctbFl+AspQOq5M/IzZd3ETO8EHwUZVqH22axhh
8s6ibWoF+sqKXpjPD4Fm8xkErc2ESugeK9UD4lGQxhXQLdXKIbMWZpbk0BwbhDSF6V2uwU0+fJMj
+GLWqL386/XxYTyzXCcZkMnjgkCuJe9d90dtfIlwKv33Qbh/Uk6VNVsn233cNfhk+rFZZTBcEkz2
DrYi7kDHrTyUl5aAaWuKsG2DhDMvC6i2h0JtXHcACdqdl6Q7EIwI3FLXi5W/WASWzCojEai6On+t
YHOXeB6gPKe3tcfaxcUjSj97uvavL06TdfQ/YWbfRrez3G7knvpd831ovoJxxljjPcL/8vLnWZo5
Syiqrum2oJw02zwWclBIXwydk4c3TfEYaeZTliBVa1WHy4EWDh8WwT+Bph9ydnPq0rQvEmSXnXb0
cSl8EBS5/ZHzB8oBJILLwRbuCaplWAD/NLK1Ol90Uq7FbaYgNGZAMREYTPfj2+UIi/OGhbluqgzr
j0crCtSU4CrQjL16kze8pMIH0x12Xfz5cpzFkZzFma0DgHphj1J06yiQKUEEoLO+sncWPwxCuTy+
ZXXh9VsiHRRN6bMq6dSVOWSk28S0sH//NGQr18TFWWOPGvq0Vdk9HxeBxdU4QQG6Q8XxcQDFkQFi
MXQVwni3/4t5O4ukfoxUtjUaCRK5rbW+y9Kvavx1+e8vJWkKFv8ZyewhNdpDK5qKkQDjP8kZVegQ
ZPqwUnhcm69pdZxtGtC1lob4ROdM3SL8SXRw4Vwdiuhvjrbz4czSADLEWtKXBLJQB82t9zLT0WV/
vzxnytKk2VCRTE2m42HMb1Cyn2P+VYV4O2zte/ll+Or/8HfGF//V/soBR/X2E8o/o7aSDBajQgCR
0VbkijB/8/bc5EsqO7BnFGVrDzepBGvz39eQ+NNnQWZfKqLhh1AsBKfOqO4EBO6ykV4uT9/SRrUF
92jDIlmj0fRxMRiqa0QpACfHDiP1HbaIf9uGOo7uNQjfyBIRABDw0peDLuUf7roKyg4qJ7g+W+ed
L8ZBSiJ2bI+9rilfp1WwEmJKYfMrJBdqWZaFgSfy/J2A+3U4QBWHt25Fv8IIv8augvXrf0et6RYI
0mOMINTfrIl/Ys6LOvXoKugz8LkGD0zgiAj7bZ4+/83U/Wdc82pOSMVPKIIYVVrB0XR06elygMWF
fTaIWY6jrJe0Aag7BP7FNg2/aFa3a42VgvniDZ9cbYGHV0ztj2cPoEjAZXnVOZJW3ndYrwXWBIHA
Va4MnrsxPrHTT5DjT0OdPWktUmiXR7mUA8/jT/9+lgMDyTJAcU4U6d51Cv0O9YVdLz1Ia+XKxe11
Ns7Z9kIkqix8i3HqJkYbdwgiZj6UF8Peej8uj2jhu2myAqyBLpYs5N8P57MRIZCdtp7BbRXoi5vu
I0AnfLqVFa5MF+vZtvoQZZaRRB1oyFdwUU1+aT+ix/7Gu4729TE4eafwtYB/vu2347494GGqhxtt
JdcvzCbRbVsVqiZUIc9Oes1PvBh3AtzbOpw14KG5w1uO20Hm4m+NTP3lGV3IUhrzaNCx4g1Ia/Tj
GgFLgh0iRDNn7KWGlnn5VqTuyt1loQ2qazK3SYtaDR9u3hyjNJsOkUUQYKUYP+4mYcKNeqXtqgKL
oQ1S4k/IqezgBDiuM26HHcQBJ3v9i5Ge/YjZnvcAauX4tXFf11BgrCMsd7O/mcyzELPJTE3gatnQ
8emSYIeUzKeqRCjg8jCWrgIfJnO2OiOvDUWN9qxjPnX74q67ZRJRo7wNTuqbcMot+IgOzY2Vo2Zx
nZwNbdqZZzuvKawOyA9RsWDIKoFmYruSrZSFdPVhYLN0VUVmFskmIayv8efmbnhuv7vv/qt52+yk
Q34lroOn4jsop8vzubjZqcPous0t3pq/SqsC/Kdaj6QUOvMFSKoMHF1TqJs0v0+HAg/geNcB7L4c
dTGRIdTFK8iyhaHPUmYSSJoae4I3XYlnuYfTBhSdcuV9svTNFBmWJCpshqbOsyVgTTCLnsymGvCB
tLJfdCrWlvxStlJk3cIEALtiY56t3EaU2QC+3fH6+j3KzRsZnA52p/2bjeWkFqydNUsTp6iazANf
2Pw3y441lsNi0IhX6dLP0o9QIUKH3PPklQ+0tBjP48yyRSD5wuyzae489MkFtOQNwLlvRh88Fyg5
ryzChYscfEHDFEBTuMrNqzBGmWQizxkVD2ZAIqhXTT6/orGhbXPWiA6VBOFcXoILiBCduo9mgM6g
Swtc7eOWDkTutzjmdg6oG8e7jiGmnvAu2YJthwW4BRz5pf1yOebiijQ42Chr6xQYZss+5jlRBg3Y
qkI5KfgBJ0q28t3WIsxe/aIyYmDLOtlRxD80uTq49FJXvtZiClZhA9HOUi2b9//HmctQ53RRXukd
VCnbHYjB5jBZqm5AWUGZRo5hh4PvPt4a+38/fVPNxBaqYrNaZovSRpEPpCXKU7GYrECa01gMf3NW
n8eYja1TMURp5Endau8ejAN+S8O+P0lO76AfcwQAvXV3kPfNE2bP0GX3yEE+ro1zYfOZSI0qmkpa
Vv64lJCSTUgYrEyN3gAeAHe5gWWlFn71c31tFywklA+xpgV1drBJcF06fSAT65tuP+78bbEdFRQ/
dsEW8PsRWBhsqoO+8jZYHCE4LPq6HDp/FP9DVRaoUTBCU6K4X9nfAk1Cr9C7d5HTurxoFgdosGpk
mTaDbc73XKPoeC+wI9TyB1DbA7Ri+DBrz8LfKWp2aabDo5NNbKEjIDcLY3P/T9PKorrrDPtk7ztI
P+ClDBVujwwBNJCd93p5YItzeBZxttXzQGs0kRExwaNHbrRNyYLMPe+58b5fjrQ4hVzIbWWqJ+rz
p7xS9ugA+h7aTLiqpvlrkr8N2Hz8d0FmCzH1tWFMWkToPHiEogLIjMlGaj5djrKQHyGdcNcxLcPU
4M/PljsacVh5IohSN69a/Z6Czr0cYKnRTwTg1dpUtCY/fowAP1nIYRrgUHXoXsovuCF9D9SNsvVI
iWm2FSuXnKVvgz8GES1gEn/cpFzgGGmm+z0ySd67BqJxzMXRqNO/+DpUxW1dn6CMHF0fRxWhLNwP
WtQ7WlJttc4A53cYgKtfnrylr3MeZVryZ8lo8JHyBXnEwZLoYEsQCIvzv6i3wTqiYkcl0VD/6Pj0
cmtqo8ThVY+w2OGqJ4CFLw9j2uvzXEDHShfkG1LcH+89fxy1cUhZAlpm/XJNzJNN1IsPOQbBcF2A
eYdolv9FnpvQABPAVbPAun6cOy8WKFq2jCtTIxDQDzGUs04f95eHtrTcbI59mzsvweapQOXoj7Ky
6p1CQi03wvVMzeSHMS6qlX00/dw/5vAs0LRUzpZC0aeVl5Ulxy4qKp5X/kpy66FsCkjiSGvWg3k9
RhBjlLWG4NISPB/gbKFDbhd4lOFSJhr3BkQF1jFrN8+FELwVwAQbyNqYZImPQyvrxggCU+mdBupv
Wj2g23L5Iy3MHSlBxTxOEeAS502sQC0aG1kx7klIAkeufotfr4nPaPmjsxFSbMyDj89MNVprj8ml
kh+Rbd2k2mypnIQfh1aoaYNmIis/eDGu0l3wKTqgqbxTXtTj2kto6f7+IdYsWeQNDYOyJNb/gsth
Fm6kLb7dCF5t5A12Mjt3ZWKXTnlLpvQGqo8uK3fgj+Mb0IJHFA3vpG7b7rq7Tt/5Dojjffw4fM63
KcTNf39RIqBma9RPDeOPxkcvR5VkypPfYfrgQQlLrGJrNPU+0U6X18zCbcICUISDA/g0mULEx5EZ
bijlNRQhUCbYgwYdRmSyjI1gr+8Tr13JVerCg+9DtNm3y2RRyKpLtHrHrfOmfoh3/bV5xJ8Fs/GD
ezCd4lY8yD+6XX/nH8PH8AiU6idE1WP3qr6uLaW1sc++amV6aRuOSDCkWrILtfhna4ZHVB+xgDKK
f3+Qfhj57NaWWm4V2g0jt7N2w9mNRtGhNFefaEtD0hTITDplflL1bEga1aTUHHDT7rbenZzs4odk
H++8K3tb79GIoSWMRv5W2jUrb8Ol1HMedza8KoGlDf9wuv3Up+pQHztHOOpxDemyFmb697PToUww
xgDJN4UJH/Rje2yc5KE+NMfLm2IljDFH8KoYeUSCMPGpPinH+oiYroOn5UqYxe1wNmvG7ETgnmqa
FGh7p3W8I+56SnXI7tDKfUK3AFFv5VjwmPiqfDc+U0M+5lv0DQsEF1TUWzFJ3eIE9xU/DWzADpfH
v/TSh2nIvZJaHelu/tJHfqdJCtfonaTcVDwPwU4+8zaUw73N87D4jHTl3jVx2FnZJdPynJ3+H+LO
Tn9fy2CS2zrXjBqr9SrdN519I6fPvL4mmuPb5WEufmah0x2d2gCczR9XkwGP2SvxvXbGNsbFokJ0
FzdZaM9OZqTPCP8UG4FwDjozbeNcDv37XfjHSHWVV5XBW0Gf92YTa8i0JPXQM0K22EFc1v3kDjiU
1b6VPmY++kKVXR6hj1NR79rvSocpqtB/NH41Ysk0dFdNihGSXkfSwUJd/J6emr2//BsXP8bZT5zt
6Uyxi9qsJQwD1Z+qUn5CYwTa2j6Ryl1h1SuF9sVjXbO4NmtoR9Dqmn0MeN4SvINpzyGTwyPQz7Ym
HotapdyEXQFnuFafEjwElIGDwA47yK/jacSuBaEKDZ5HM5wuD3/pukbxwODRaHAGzx90HM0IqBtW
70gYosT9ixWuPUmWJljQzwPXonH4zpN1MIRxg0xX7/hY76F5j19getAVLL3S9pA0//7FaAn81TRg
w5SR51iK2iuyZuxYcX54UwTHJvmSaM+Xp2xaEfNFDdCdS64sE8OYpWcdr3ea2NHgDA2qq5mbfU70
9MqEJmoWOrr11l2RjO3K0bPUt7TOopqzbJ3hBqfldTz8vpzlJ/eq+STh23cc0O8+yE66R8LKuuZi
U2/x0NqtsR2Xssh5+NnCBcnnmZD4Ue5RRqQvSulUKciy2iqCBZp0pwTJFx2RobECu3Z5upcjWwJ4
sSkoF07r6+w0LIa40VsFN9ceXnfS4S7WBtp9Frd3dp7fGp1ykrrsIEZDrE25tvih/4k8Sw2hiaNF
kmSDY3xSnHEnd5Bt9+oJWd8dvjHZFh4wPO/Lo12gJul853+CzlaXwM6ICxTD9U/WYXiZarIQzVVt
4z3/mPqoHloVm+a7+Zncvbsce+ladRZazJcYbT9c9CAeD4NxKnL9a+5rk1Kvk/drWXcxlNA11bCh
z9IZ+fhRq8gIoBSwnBD1irxsm6BNlKPGbq4snsXkcxZndtQO6LBnuF0xJFf8QPPjc9u7e7e2r9yw
e9TxJVv7fOrSmjkLOHtpKHXc1YhBDL8r7JgNXEXZNjhEJ6xuj029kd4vf7LF9M2umI7X3zW5j/Po
mqLCOJTVYuIR0ff3kzbz5QiL2+8swjTgs+2XDgqlS4MZJLE2XBIQgvSK7gH+7d7GKUpMOn7SAKU5
L4u/OJrFWejZItEkL0w14PKOwHCxCmxsivTfhua694L1yNqnW8zrZ+Fma6WJ7dJocft09KcBVUrQ
+lt5X23ze/075inP3g32V5Rrmgc2YHcsjpfneXlH/PMlZwtnCOyO5irRtSy8Tfz4mXr/rh3AhHCt
W5nYtVjTv599U3RqkhL3isEJZEQFssoReDqj3betqqfLo1rq+9Od+GdYs+yNaFmLeup0bF21zZYp
TY7xLkCRmxL4ZkR9Bl/AU3kA0YaizcoXnabsj4P6LPYsfzear8hUXVm6xUtfITzeK/Q+15oji1HA
7NqWRU3qj3pU2dWV4GganBE3AXGdKN7GWLtyLNXdORL+E0SZpWZXj01Dn9JKeAqOVeH833OtNlFf
2uCh8TdTdxZvdtyPmKJk1ZRX5O5ZQf6pR19X6leCLC7DsyDqx2Voao3fRCUzFwsE8CjspsN7VR4N
uVypvK8FmiUSXR3NrlYJFMT5dS/p1yUthFp3b7J4rbu5mJDPxjRLIjbGbJ41MHHhpIExjNJrVbqn
y5tqLcYsVWT6EASqzHB6LusFQhMG7gmXQyyem2fDmGUIu0Xo35i2zogYYpQ+JaiVG8XPokg3VbYG
f19OErwRNTF1MvV5FzO07RFQCau72MNTOaa77EVzODyxndiEsFa3+SN+h2AmVh4Li88xVPv/E3iW
IZK2KWxkk6fLlnGFT5p5DB3jAaErFBVP9R02T9yq9ffLc7v8+f4JOr/habpf21P2jfr6vlb6k9qn
a0CylRjWLF/0njGY8nR0GuZb52Pu2oYr94LlPfWfUcxfsnkYB0OREQFh2G3cnHT484X9rIpv/9Vs
WbMkMXp4Gpgyn0iRJYxY5b2Vj7vLIZauOJTtNF3A9QDwMTuj0ggjqkxM+6lCD075HJb3bv5Ma3/j
IdTkAXntmmalErD0gXQKXwj1ABH7oyIdhImk+B1vC9+LN3r7A7HplQ+0dC6dR5ht4QIrIk0Bm+no
vkD27S5H5q+MV0iGi8/S8yizufOy/xvH/+9TpDv9zb6vvlWP5ndAAT+jm/LFRNCWl/+T9ODuL3+4
xUkEQwJiRlHADc9OKUQqQyGicnDQmkIcwM/QGlf/H2dfthw5jgT5RTQDLxB85ZV3po7SVS80SSWR
4H0f+Pp11tpOpyiauN3z0DZjsulIgIFAIMLD/eVnG0vbSCegNWZbqWbMWwdSPDKQvSH/xSSYnxyC
gLujulooW8o9r63MPlbE8NDsp5qC5L/K4U2G0d1eOajdbiBnFZ2XcLgUGEUWXLYESSBlAGEf8UHi
M8/BJw/GcrNfhWwuHYvr3zT7tFHEY21iY/R8nR5zozoo0iuvwMLpp9AlgiBHqLmGLtk0TyGF4luZ
uItqyJfzS8P3ufqpYByH6ebG14vdz99ksXJ7/dNmcdusUhpC3W1ESZluCpBbecKKPwyX3iPieel7
7EjgY125E5e8zUAXyUTfG0RA88ajqclgLR5htAb/uBGBSzFa2/MlZ7syMU/zVKWWM0WDiUB/MWsJ
bD/P8rgWGJQp+M/z4msrs2NjaC2IVDOEVOOebXQvdfWn4DbzHQhgWP7F3Edb0P9dyi0IN7xsszbd
v9hmvDY/i+i6YKMwFSwy3Pmb8Zx4/EF3a0/fhFvlkHyIm5+dZW1PZ8lfXYCuVolgTtaOhq+BG13g
HFXez1aWDosBjDEAEQjo30CeOYbgQ/nvl0M+LpnbjP4GV56PzCk6xwWDv7z/bHApQzMmZCfBPOx3
9jEI2talGeAjFsxobLmpdLsEveXbUATJRdRau2Ed2CB+NvrXAb+5Dm4rWQEbFsqfs5jASIUHFWjG
PQWi0QOYSeWqsvLyeWSylSvQqhlqO2OVx9uVr7iwv1CZx74iXVMBaZ3+fvVkVUtI3v69o6tEPwVx
tDc736rohWt/OgJpOD+CQNsat8GC61wbVWdZlGAl4WDVg+vEPUTI1YG4vSlDParTVXdlZ6dDN9vZ
L7Zmh1KueBNC6Xb02uA5NyVXLzBd0ELShD7UeBuPcgRWaGXvawZUP8haQF24f5CJ0KkRgFl0jG9+
3d6gITSF8iZeSJhPdFnVHvK6twwg5tGMCNRL1A4QHONbX781+osw+G70f/famz4QTAxMtMYfXdis
NNIXtx+uDRSJhrt33rkiXBFVN0INI+R3Y/0KYZmDaNiKkaWntUmurMzCkaibOjQErEAeBLztIG50
fMd8bR3fKksndNnal164R74YnAUkoTLoynUwiDb5u3CgNPM73mRbqPo8YnoMHIHWWqdTXdvJ6Sdd
nZ4qKRLaqZBJL+gfXUAsNxsbcNHIkC5CdbeDTo2k2G1T4tLEFUDe2gr8jXhYQqILSLXOYklhF92L
TLal6DYdxE/BXRWDy6MooENPCmsIfSs07w2R2nJ2rrLnpnnAWGQMtczKlsO7Pu2tMFuDI64ta/r7
1bKg6QPd4bTBTmpiE2O0o8yjMyPOytFcjD1XHjJLzrqgBcFOBzMtqP8Ehs0hArzJI8Bx+uAYG2ej
DFw5hEqT/hyEwa2s/c5D8Ngbr20CVefumdMRbzwT+kb/oTcCVwJLMv5BMWQwC8ckqTG1U/Qo02QF
pLVrC5QS2xicaVoJ1k8D02UUM1jKigcvBosrq7PsyzdqJkz21+oh6HWPSvEzqaE3LtB5EtSD5PeK
xaWcAWPKQBFA5ZIACjr70iMpKG488A8BLO6g4r0L+IlxeirySYfSP0fFBXc8ROrKgxmYTzlBsX+l
iLTUmfnyG2ZukJWkBU0Xlg0+2o0JeuUyGfdagAJJBWBvVoCuvSDQsoc4TXNOAYDplCe9g260dpME
/kbPyE6OqGHxlj2seOhCRoefBgQVpgoBkpy3U8CN1hSZjvNt5qltZNVrqY52Qvxj1la7ASLokvmu
jbukV7c/W17IQky8vSYUjkYZm98bIRjcUwxRoArQ6VtFuu9N0zbDWyOoLMZWUqzpG89vyGtbs/03
OgCeJ9yP1xiXRGvteviIdbGS5K8ZmZ0ouepLrU1hJCYnTRaWZu5ZttZZXLoBMJEJlj+gdMm3NyXG
1eOA5OPoMdSd8gcZGio/f5ZFX722MNurWnSKmfo4L9pmGntQ9nBOu92AGcqEcKID2UGXvYHkvylR
VlsrDS3V88xr67NNzCpT6kmL9Wm3EzOu6pjP1C43/g25pDvg3SxVA4JxrX256ItXuzoLS7k/JH5b
Yc0AUNkcB4+I52piwSX3oqIrjr9UOvyyxllCqnRZkjEBa70Nyt3HPtzqoPUHP8hUPCQesnHjpI77
tUHXNbvzJyK0/PyqmHxH23TH0AalfLj1Mc/SuNCwgLB14a3j3hb9FVSkaNZiSAJjJl/v2Y6GddpB
v9YDWbodGmAjWyWHXbpjFQwPyyoqOao8B1VI3SDChqYCwhUlKIpaSHaBj5Nlu5ZC9YgI1+wvihG4
P5+TpdOOpyh6J3i0QSVjtjBJTxONdwjpoagtNFgsX9LsGLnQz2YWr69rOzPXNNQwoKSGHfXSu81O
3QKheOr2+VHzmk10klfS+aXvdW1u5pvQPGJZW3Sjl+cKeoi7lq+hvKf4MY/F/1gAEOarRwAcEAa5
Ags03UR6ag0F4ArCdzExurZ3a6ZmDyME/JGHU44DWcmzhhI9/62hGYE5NXXP//S77jRaxotfr4XQ
Ke//aYnT36+SSwx3R0Htt7hunA7QwNAWB9PVrM6FgMqGrXQiFh0RgHkVdBIQy55P85aR2hJ1xKmu
zTMLPtXqPUhuV5xwcSOvbExec7WgmjeqCW3BqewD9nYBOkXfoh/ZvX9juMYGcgtCchVgy4EsX/mG
i/54ZXla/ZVl5McVdFMFmmIQDNr0wO7Hckm8lfWtWZnWf2VFTYaA6AEiMrTqKTQEt92Fu9LdeEPu
k8f0V38/vqkrVYnFmw6sB5gFwEfDzNUsgPhxBWnXlkxwD9kDNAIynWa1qeipesJwHKZt8z/QNByK
V2gGrWzq0nWHEQEdoDrGCKbNvy5X9NxQWAGKRQFtCgGFqzCM3FAHbDFXbmnz+fPuLsXna2sz5+Fy
FfhSD0G8Uvll+NAHO6Zpfaz1zjYLEJfpGA4wspVDseSw1zbnbtMGPnR6YNOod5NQLjhpIGUuj88/
L+3vWNz8pKOci0oa6N4MfX73mOggVHmooepKTGGV44gtzD11hArGJGlWjbagaGBI7Z4Ow6kUhqfS
djdgzk6FmkZmVk7UFKaDdtgJgPVtGHE0SUMgqJRkhf5uqfBtMgzIo1tlMAP/+frRR2USisoZso4Y
BCygCktwE+c1FLZy3M6D7kiDEVqRgNxxXLxVkMlKDCj8qDn+ZwOB8TVw99JMDH4QcKPgIKA4BTMv
BIwEwiKqP7VuoQ7oJF7x5B/1jeaRLScrIXnpgAPciWrntAPf2j3tKGNuRUYakhi9raoxps3CtSDy
/SUFmgPQHaAWpuNwzeuMrSFjXD+LBXwOuOjMtNHfAnewaVHA1on8KSWZLVUPpvT+sxN+9/Uvduel
xq4bmC4xrC0bAGg0nwwFb+keCrMkWDlVCzELpjQELYxVGpN4w1cfarMhNwYNS8w/MeYjAHFKf2eN
FWxAoQW6MWop75oXueiorYWshTzoq+lpF65CtFnTqOOT6d4mdnynezJEM9hO3iR36gd32EqI/B60
vpqbnRauS4ECKJXwKiSVSUmtPoabQkBciXq7DFuH5MqWJe3m52+5kKN/tTtL94aSjJWqZdMye1ez
oRMWbhsInjqlg2D2GbcW+ncQvfrZ7PccAlaROoDcEWjrb5jKCBowgvuIA5HUOXXyPuiHFOp2PxtZ
9p4rK7OLgOb1kKlNIbxxr0Ovepd56UZsus+yBw2fpbtQPt9AMKnz1sZVFmLf1/XN/NbgmL6jHJYT
1Z7mFez2rD9JtuFCZwpaa/5Fdut7yVl9cX1PBL/anTmtEfkEpmGXnapd6tYfcuEaZxB/bapNXexX
68OLoeBqh2deqxchWJam7zjlFJDZzHSXPk5F6cZi91C0Iqkdgczm/+PhvnherizP/DbEvIKEbq3w
5IhZZHwwJ8V16ZZA8930z7H0MoRrlKQLlYqvuzt7q3S136sQKxXe8M5CCHEdoPsLsobyrvzdbYNj
JLaKgu7zVsRbzcvR113rRyrfr5Uvv2COlcHYBSQnM3DAT6QYoDZz/ZeMoJZnWdAcPaCGLW+TN8md
+D+Ei7hINz1kwZ4GyQrWbrhlH0eFE5UhVNO+gQlrEPUy1O8EHh3xufkVu5Gj6TYUNDWnd4gTucAQ
mxn0hleu1oV7HJvwj+F5WaE2IRzP+r+GO6f4ox+6bXyUNhBcXS/ULIBGvhqbPenqIqedQrHjBuAM
z/1j9qJvQU2dbwpXgVreqcRiKbfKm2JffYxb889KDFNxzXxN+L7anz3tfDNTJKWF/WgHKm7b4B76
bW74CoatTQ4008d/uoiudnf6QVf3HtMKCI/xBqErAaHswxjdMN1N+iOtJMc/QLHGWVnh4km+MjiL
0kxjaWeQvz4te5Brfkq3vLYyzEn6O3XDVBtsGhj2cwt7bCz/vMaAtTD49XWHZ7E6lfKk7+TJnUxL
V+zuvfwcXWon3vCm/AGQNOkd8Ukcelj3rsXjfLX0WbjG1GgCGTaYLqSHIX4ygpU+wNrWzsJzlZVj
yXX8+wfzlfCeA3OUO5hAYf1hFMcs7oAw0H79/D2nf+c3h0WZysD7BHzec2ICve/zPIh6JDIQfHR4
3d9UQ3/iffMc+8YfmazhUBaaohRYBqBc0Gsh30fBtTAbayjziKkp+id1gz1YgazwTnFSROC1evHS
F8MUCMrcaO6g/Tzb0RF9Z3CKEIEJscIOGNQbW2ktbVk68grYyaENB9GFb3i7qjd5oIgOO1gwqG6+
cszTRymYXl6j8pw3hmOKV3ZEAxTtzWHlgbn09fCUAAnX32r/nBKhg9w80wW+nl7cQgK6yfZ82Ipk
y/WVXvZS5nBtaBbX1CoWrKpgqB8wVwvB2WR48QOg/9jLz/64eF1cW5oFtNJUBaY9B+G1TQKV5WiX
gqlTMn4T/1YJgdgNgVxj/VaX93mQrWAOlw7gte1ZbMvDGHTZPlapCOL04R+/drj/qjPJqgJ0nayR
rU0RLToo2IUNAE8wxTg/fgbt/cwI4Ty0GbfQ/fPUYmVNS7k7GDT/Z2G2Jq2uczUJW2ReyQVKoU5G
z0moOD9/tbVlzIJyC42TsjNxqMNmr6MgBkWKnw0srgKNyGngY2rETF/u6ppTSyPPaYIvMxjUy/R+
0/DOYfT3z1aWvBxM2VTRQJJGvkGBGs59FnOG46SKDfB4d2lWP8pG/LC2X0vLQTsClBiGjPnYeVxq
eZXLIGXDfukAF+WWYR6b7tfPi5lS6nlkv7YxS7nTxhh7nCMsxsztpio2QtO3WS+sloN9hmcuicvd
zyYX069rm7PPhGnqUC862JTvE27p7xjCpx983xwKV9jEUbZAVknupFw5TZL++9ESiEX+b1dRyfnq
JMBvUQh4YVdZfzGVrSmfTP7+8wqXPxxuyoktCNZm0cksgjFtTAXpll5zG3q2L0mYv4ompisOv1A6
nBbzj6XZueWUCLUyNehH5envcShPrISyaabGh8RH47N6KrRuV6T+Y9J2R82h4iF9Q0XmghT4qNT1
pRmgNyYbT9AEqiy1Qr9yDFZO/dJmaBpYDtC+w6jDnDqp1DVwOKM04OWpaZeYZxDihbWx/fOWL9Y8
UP+bGFYAo//GocWjsupVGTWPZJeltgYaLS8frNDprKkaWHUOwWDyqpjeYkXp2uws22vMIk4M8bfU
wm7xTLLlbfzAnMYNt+KBr6YqS5sJKgXwF2LEHFXPWapS91oBxVN4Vjw8dCR2clBsiX8vooHi45WR
WUwo5ETusnhy31S6GQ2U9icEoF8J1AJ6deWsLEXTa2OzYADuhlZPKrgHjcS+Kc3PwBhCiPZWt12z
ptK2ZOsvawvmfFTDmDOBJBw/H+VzHH3zKWR3QLLbWvzQ6Gvwh6WL7trOLA8ivQGpboniCZBEtpKf
uupxxdunCDIP26DFRY4MMkQKrMPXINarGEc1e9xBxn11BJ6utkOHOa0TwPERNf9bKZNN7NpTqxo2
Z4436mXo68QXQLyzfb3ptirg0tVmDSm4eJ6u7cx8T7QRbxUNdqYKLUSN7RZAyL+SmGCODS0wNxQr
MXSxAnRtcraXZCBiYLGEKxB1n6la2upnrT+lg5VuSmdwFUctkHlZVDjFR6asx5ClQ331A+YFIJSg
qMhH/IDmGU1QT3bifd9vQ9TbkOm5RLL7C2CgKwFTWTwM/3zR+fBKDyC5CISJQip1VNnKEyssrOrS
lpZ4Si6m27iy3f+afKm1KPhmoSLuNIWtJHbzqNrpan116dCAYQFqFqDiQgifFWU6Q+sSI66JVxYf
NYC/0n+QHwIVN/o2igKoBSjUZhYkXYbkOdj3PSk45vyMEfwVV1rYUqBHJs1c9Ijkb/knj9GnM3uV
eA2XHLSm3CgLnByMm2a0VjBb2K1rU3OljFw3RWQkMBURL4jNU5qlK73lye1nIUYGPS4QfUiov2M7
oYsYgno7kgEJ0LptJuT2OZNzbdMOxlvuB6FXDuFHkRitO2SaWGsSLQQ44BDAUDPpeYI0aB5vGlQ5
5MGoUABAS1lxxSG2lUv2KNsgUL/PTmvHYanioCCTAqkkcEbfK59DZrBYT/kEt+jdUHWmSpWGkium
Nfo/sbdWZV8483jIgcQSkkuTYtks6IiuwmPMR/c8QV/B1pvHJuB3lCPErdwUC46CKQ3Qz0/vIhnP
oq83RSTLRpuG0EEHAduQuL9BKYDo3XpmaNdG6oyoqPDV1S1UHCAZrU1EQxS63srs6zXp6LOM+C04
bVFAHgO3Q9koTs+kzm5qtqbivLRE6FbhQgd3IAQ7J1+6evZVeR0x3+QC8qNJ7AYjkbwg06KVJ/LC
4QZXF841pmxAoTSPHloLHXTTQIc0DpQY2i55vQcsW7XRuU+9StRrreClPcRjH5vHwIv0jeq2NKQE
lNxoHnZ/03sT5Aih2xiSlWNiUzJXMoq/b5LZcUdtAViSqXuHAYzZJ2tLvBSCAF0fLQkA2A1RgdtF
QVc6Gmn/+F1JXrpy1C25HeJzxzPZLmU+do4UiiZ08m4sO8s0zRaAbEndclGjWSCB5wuVdnqWYib2
Zi7LXocJPRct7uicG3Vr80iPfrNhhKBixQuyTYq2/1BybpY2J2ZzqdqwOSoEPMKUQ2erkSNchLL2
7+dskNWgOoeXGnru32jCqABStZte9ATVJJlgAAIPYD3+94pXMAMCfgDXUDz4dsONQWrSuEqn6yEO
rD6rb/EURp2FPP985hdiC74kOrCMQRTlGwcVMwc/ZkFGoEI/OlHwkqQA5gf3Pxv5v6LKM4+B8grq
pZNAIfAXs2NX+7peR1pAPJ/Wgaty0JWo44dkDp99BYZuaZTd3GxM6LFWD4OibofE1CzSm29967/y
geyycfBvc79NbbUiv1jXBU5jDL5l6vJmVMVDXBuQKw3TA3TBDEsuMYofdvEEhyAf2VBdTFZA5I/c
ZBGFkLKaeB0vPE31970ZfkrDALCxpLwMeX80Op64ZTRu4lS6FcPwi4/9pR6L51hunmV/xLQJH6B1
W8DzgS3dai3bmklVW72QH0sRPVYJe+mBLWShv/cVcVG0THZozl5yrhE7yHvcShBZ8oKQS1YW0EPm
00uodPVOKOiXxl0sLqytM8swItmmZqU4ehhuxgZSpUPXH9umIg5Ros4Nu9BmcZQB6BRRJ0zBq5OH
xYNhqLWNkbjOqttwL7h6o+XpiSn8YArdtBOo8GxAgGXYZSEPVq+0n4XKas9sMaAABHhyqEoG+uo6
wjEtUAiQe9XuZfanVNqLwtUQJczSVjR6zpTMrlAVsirVP7IoO6ehxm2aGq6YqKMxGJxEkpvqymcl
B2c/VCxBdYyFdUdKO0cOIO/a1OknFxD4I92fRpQpNCcqF6R/kV1UmCnjoNJOqB3WRnKOs1yzpJjc
U7n1qqbaN8CipxClr2RjT0coVWtd7pVhdQf0v5fFkq0m46YguaVjqtfv7kOWAyP/CXK+U69+9J3x
bhbm7dg3gd32qDxDDhacmS+tVu8lRQB5Ed+w0HBJnsQeotSbUvtnyccMc1EmFop525YR2DB3chE9
ChnIgih5axqxUeSPQEmOXXiUy2zDqOQAwuOCn82C8vUxKQMQ8gL1h179Zkwgsl2Td5C+2+l409No
S4Jkrw5I5rGXmC7BzAjEL8PE0TLJk/jwgPLeUU2CfSUiryiwwqQC59bZb3O70n9j/NxOqvuwLjah
Kn+wwNi3OeaAQCdSWLHgmIAxdkqv21Jt2GBNt0vQEustc4Ny2AxDeex4aPsRTs4IBho/easK852W
w77BPJ2Q30cKBDJLaw9FolaXXjrGfuUEsP2g2RWd+oQYgx6wj+Mc27ICaKN2jiv1YIbUjaMHEYMB
dWQb0IvDF+SNbiavoCGBpoK66TpQGaVtZiXFr7LD3/qP0Wx2sYZuazY6VSi/0Db/AHJyBGWydpsO
zVYq6BMJ4NNKvx2afD/IzB3r5FQUrZPTM/I0N1SMO4yfmqgp1bUF2sYQXbBwp+UxZnAInqhpfhJG
Ab2FgWKDNWnPfJR/BD8jYO0VYdqRKk5sMJ7ByZBZba/uE9ls4VCBDm0lkLzHBTsSXQXYKuoBudWV
wRpTdgdBwdGOGwXFa9k1Y1FYZo4WXKDpvp0G6OBC+slXtHslrNFrNP1LogyxXYX0RusgviINEA2J
Buh6Q8hVLeqDroGSSErq2o5YcpsAAAFBFnHoaHPXJ+qpNs1zVYeP7ZiP+0KWfcuIxZHX7BAZIA1t
hrhyKo3HGwgBlYhhOrFCowCdmUkBWmd34MkjmyZS7nKleZUTYuLPqOIEjfnQSwHwQH3u1UySLHms
uK1y5TmqkmMyDVPJfXssGwTWbADuEfrAn9JIfEspil0i5W5KmLCyUCRWnUjPSafdtTx7CkbhVDmG
xuV8PGrjcOlA2gLY71EOlNaSQuNFU9AWMhqGkq8xjK5A2ub6SaJtKqEzWy2b1Otl5REV2vs+h1o1
BL1xFRNyJxntSUvrW8JqW+bhq5TqoMNKFGL1rNLcTCqZpYzGQ8qK54qUoGLQagjdaOcoMZ7HTo23
MVELS0mUI+99jmlBI3XVgX+wRLKrHP/vDhiTSBe/mNz/MszoGCjFCTSpuQX5uY2Rj09KJD7qCr+V
jy1ydiN7ktS+tI2yOPI4GSyR009ZC3G1K/5HEZr7MRrf8UkrjMW1D7ytd33LP8Bb/h7K1RTxsLys
hQZbptsikN2iCW4GCfOXSGjR6RzEThLJG83iXRHr1EaLwZFkfqTqeOkELifeGeACwPOSSYlNjOiO
iDrBUUQpFyODh7wc3sAKGboFYZolN/yeDYQ5TE2hrdjqERK04JaO1PM5TWw9iUy3B1eLo8Z9s6HI
2kHqlkcPcSYrtpaAUTKNTOKUULy1TJ5L1kjz5w6QqMeGhIc0UZkXm7heuFqc+6J7bJLsfUwMyaNV
giE02v7Ci6fehmVwW6r8lCI/QLREgC0GVP0lAyElQS8PabwcdKeCqbejSk+1ymUbj08nCEt9S8fk
NpSAvIyMDiljpe2RK3ogOQFDRcQOwwiOio74Nu7FRwkrN7vx0Sy6E+XlH2kMvQRBregygEpatF8h
j1WMBO/b7LkvahtTGpdRgDVEGUEcXfv3JfD3IAqrX5q0t5HM3nZ1BbFNftfG1HeNBsB8Hz8jCWpU
UGK9t6IBaNg0Lx9MHXqL1BQ4WEbYWoVBB6tM6R9uKhcaYoiFmIHdQQI+wXQJuGvdkEj3cq0dlDii
NvdN2SFx8jgA6isZ/p5W/g2nzV4uTwpQG23Lt0KT70feH3n5oetvCHz2iOFXNw+AW9EM467RVTsZ
z0GFM6iqIDUWw4YEo2qNhEbWpCydIvyQvMdsUnRTKcUmNxSbxqYjqnDTT3plBitUezDhYy2+Umse
VW4IO9WbbdnRW9Uke0a0vYSKtM21kNlQ6mK2LweuxtWNqSYW18tN0HDP136NnOxGTXeqERkKDq6e
Ni4XwRMNA+j8qKXFafeUBPrJBLQWc0/ekA+7PqydIS3dAVnundT3Nz7QlHZfcd/ORr7tNHPHUQQB
t0FzlHB7WDwwbETgHUGcxYDB+EvR5IvOc4vz4bltkU3UBa0BfixiZ1QAVNaHbiMGeVPGIIoBillT
1aPcjOW+k7JjEiJPMgsXD7yTBDACyKCpi8Du5NJThfnlERQEeRe7rBEoVumeQplTgCm3rpnH1Wbb
0foYavVpSMhtVD/y9lFT3vz0xQzq/aS+Jaf02DV00yLOEKneKb52FrioRdPuKEONRfkNIRQQXiWg
IJYkB+xAGTLl4hia4wsQtIeSdJfOMLckrs6+OFA/PEhjvc+aEhjwcAdcw4NSFY+kxBlGlSgg26jV
sKPTS4oNR1MPR0sL4S+xGlo0rd7GsnqDCCbaNMNNp2e4bisjcbVa/sBBPY+FfpBDbtdR+ScpkwBv
QfNTN8PHKur2Wpxvw7wDG0S/Vwv/MHbjoQGDiK9IVlhmHxGvDARIhKaSjrlldlIDPgECiiM9L6yx
T868iqD8x8DnUsWnvq9PqiBbvRwegqK5lfzsEchdCGOy+jKWGdy0yA9mysAmP1R2NPBLmPd2Y2SS
ReryaeWt870UhkchICKoQ019l+nBdVVgSPuh1I2wIgCIZEAZVHZJ7/r+I20Kq1zjRpwK3PNXlQ6c
CFjJQffzTVcvHoOMt52EIiVNPKOQYrulxoa2kTPInpTTx1bL3J+Xt/RehCAWWA7wTyjtzUpE/aDX
mVaHMtI/30lrBjaF0urW5NmWSvsUpNN4k4LKCM2rWfm1M1IipajqYQrHP7S0s6Mos3ImnuUhw2h7
vEvj0oPUEk7haA16f8yLd6VfqXMs/goISRHUifA90UL7+i3bph109OsImOVcDNqh7D26yBM3JkYY
fmHIC+Kga02NhfrUxG89NWswpwDWkq8mA8xMJCM4uDyqh5JV94mMjOY/gJi+GJn1nETmK2DxVoin
6W1hSVx2lA7EiT97yhI+9IuV2Zs/GlD1S8BihrKs6iWRxUrI0+GdFYK8J91J+/QdrGU5s9bA19NX
mZ0KgM8mDnd0oL4jO1hbqUNn4lQU6QsH1xMDzXPVPbTRJcTVWINPvlvBMi1BjOgEQJsAb2Bbmrtr
o/p5K/u57IWh/jBqo0v8XN1IdfuYllDQaDGxWfkBhNyi7AAhcxtqBtufd3uBKAmVPyRnqMJrGExl
s7hjRkExVlIroxlWHdsSZWJXQdqDhpSTw2GVi/jENasLGyMFtEWHBiop9ppjLdQ9cVahqIOClQ7J
vNknL2tCUazBj6jkFsTTvHsTvo9Helvt/YS8/7zkNWPTUbqKtJgNUfo4qRHpwgdZhZivpFhxOtoU
D42fLS2hUL6sa7654MYUiYp1KRuBobWz1FnFffsh3VWHYGduGhusZsqRKJb6l+LUW8OhLHAZ4ete
bey0F1drxfU/RlHSyB4ZAeU2ICil1Nsx+JC6Vx9v9zr8jRKwYxgrzH8L0f6L2Vmhd6z9Cpq0WHdZ
c5cqhici5MPGmuro0om9Xt2skVsIQorIx5fUNmyfed22cvtjs1kdAFsKrtd2ZvFcoyjt5EhR0JhW
vTF3Mw9tN+FID+GdapdeNVh6sF8b9V+Mg1dW59olVE8lv5ZgtYK8KeYu0YJPOqicxpuJnR3HMeyP
9f36YVwCNuPrMajsQV/te1egAbBAqyevVe+z4+BUu/5cXUB3hzEU3bAFjMcv3Sk5DWu9zeV9/p/h
ecOx9SFlLPvw1maIGivy4/4eAYG9/XwqF5oe6HWARgSD+GgDz7sQ1dB2iQiR6ZS0wWgN58ec+Rg2
rP/0Q62iFaL8l4ADtQaw+xOcxfnspV6mI0XXVvZilCajrkYFC4RB2eDQQVnBDS6mHhjx/H+25hIK
pdS2NKsL2WNq71aaYgVSeKDRQ6+huk3Pvf8olMzpIczRBqrNkF2S6NfP+7vwFb/U7Ke/X8WcjMeo
OumAGgQ9Hi6YQJPjlTbZQnj5YmEWVtM0bmV5AjNUUZhiXra9Mbm2lSO+0iFetgMsLKrXoKCbJ1WV
mhVtHaL70JknrXjL6btG/n2kxEAuRtrw7APGa37zxT5K7HpREE8GmscuhdzslNpUXcyprMlrLPg9
TOlYi4pRakyRfv0uEAICgdP0wkhNA42K2imaxlaaZx9j8rqZbX72gqU3xrW1Wa4Yd2ZeY6KMeEri
W8Uo26q4F1JrGxFIWvxXKkrnZ4OLH+vqATVbHoIHONgTYDv0GK2WSliNWuMErMWoNTOzdRmoRPuF
hl2kQbpJkgQUY/o5Jab982oWD9HVamYZkcxJEooeZsoYSTCLb3oJdPI/21i4Pr88OWcHNQ0zeWQD
bPiVdK5809WrHMRP6omS5F7Vs12nD9tWDlc+1IJnoGH/T4iafagmqQNNTpD0giFz2yYGEEH4L7FK
96Wa3lQG3yvN6rDQmtHZZ9NpP0bpgLio3aK1kvxBMdwx3exTP+eRBTS/uAVzwzbaQ6wIGkTqn593
esFpvix59jVLZcyhmJEhDRO/eIOWxAnzBCtfcwmnCyN4OhEAN9FmniVdEi1jCMng7TvRFKMiYvPY
ooXHb0NHPWOlt4qXOnUIaV7bd9G/wBiKxZ9+Xuj/Ie26luW2leAXsYoJDK+Mm/fkoBfWUTBzzvz6
21jZPivsanFtl6r8orJmAQ4Gg5me7itui8c3xImAJwDQn33QpND4jLpowLfVIORSvPcZ78l0NXs/
s8B8yGokSiSGsNC6aKL1dnAfrqQVlY1s/tjFT+amOYgrHpLmyrKoFiehOEg8stmLoMKT1BgWeA84
Q9sGhONgB0SXJ5o4QfMawvgXQ8zqBCFuASCCoe5b/kJZrdp9/Jy8qtaMUdzSk79yc1vx2tpUMHRT
OV0Uw1jstNyVktIYs+RlbfJFDyn+IknG1IaYZON3fTamztSLyVtYlcvdrKkg9ynBxR9q05taqp0b
qlljU0pTp1YUsDQZo4ROnNpbYzR9G6rWyYhx7NV5GzUEWl+JaaOm3u+nRY3c2NBaBwMpKv6PFhxI
ctq4gJunFp5/b4K43E01iuikzu4xxwWJFHWFoX7c+uK3tFS2FGbhp9r8UFbIjXUVJO0g+PyjElQP
QJoIiQHKTUr0GDda4JRzqNmFPmFepyBoUsYQb2ylZ4ypfpQ6VCPHKT6IS/URpPlrWRZgfG1HwNUj
tFqyvEfPpUQpdy6fSC5p9hwmLmr8QAQsjWKN4bDYidllttSOX4dgXgOMMrh5HPWu3hgoRy7VEfgP
6FZJ2a42mwe0/3ZimKIDRsI3Kl7nEpCvjjFIZ+uofjEJKtaqUNUeXsECeleGDSTupiHLZNeGmbtj
ktWo2VXvi1J913P0NNSxTx20u97rQkB/f1ZcUo+yI8kZb373SiyDjDSgLJgKwI6zqLkRowBjF2nY
2rwqraZIN7MwdFYujo+3YwnPEPO6C3vTiIimS95EJtAZ58o+EeSnPs0MTuS8SJqhIm0oVF9IAbsN
BFSZUzclsmnmZohRdzd8kHboX29ye7pf7Hqt7oq9xEE9sieONcfcBiSoUjkEqaJf1IkzSO9i/X57
53gG6N+fZeDdElYAPQq1H6c/xAB965BHKnYBZWTXQD/emYklI0o/gPPIByG9/litKy85Nis46gAs
c+XzHsOsL7DmmDqGWgYQvKuxojGhbt46JGktuW3c2xtHr8jzEiBrhrlCDanQK1JiVdn82OYZkET3
Qv/cZN+llEfCKFOnumWLce9ID8FgssAW8oFd8KK/SltKT274yfuyMl3NMiwUM2xxi8C6lloL+AN9
fXu5XMdnChskyMDHP+E3qD6Akx8Y+bf1h+CxeECRfIuOkHPbHpuEMdvLiq+F3dAU7YKvWC1AJ4zA
loQOnnFo9fpjeSyEkHOwL72GkofrED/FpC/I75iDNoRBYVTZ0KL49qbXGxMSJLPp3V7TVRtUKtsE
6hszrozLaKie1uEIyEUlbDD24Y6dYmNu1L5t5SIxoLSnyKz+NsN4S2egizsZMCNuxBew3k7APnqG
0zpd4S8f2nYw3MDl0cpzrTL+UajFVA8TWIGydbjKq1MLQ4VjVg/Fgdjiqv/Kpc+5PBa/LJSteo16
3S1aD5OqH65K7bTKwZ6debABbfs/iDypE/x6DmWMZEOfz0RfCoV/5gNCXUMuo3oBYtkz0HCgDwPM
dq2BXvYLF7MgnOB/zV+QZAEvIEKN9+LBn9dyWud12fpFGPpCUj9nCQHe1pgWTiy7crihOgjBLhVq
7tBfYbtQXarKUyfVvY92OSC3dkhwr/XEVqHn3qCZ4fC7UBc1S7jpuU22gqfPSdPGImxOodu7si3k
dmslGBuaNGexwbuE3pcD8BCv/XVlVyGtjm2VdEBs0T/99ToSk3YJhr4a/Ln4ofdbWX8OgvvbR/Ca
CWB3CTiogd+/yJPRI8lEeW4GP+4gUF/Lop+q2rYV45fbdi4vb+CjP+0QZnYUMAepVmssZQrBtxob
vhzLX2+buOYaqDjhnYgepQjhF2a7QhUv0qIeB58c4fNO5pQ2kJtIOgc3WVHmRxA83zZ5dVVnFpmU
BCRVyhLlgEKUFahmqmK9NPPzfzNBP+BZSgKUQlhlXT/4ekhWTe5GUFO8beGiMg73/mXfmDQkWJQF
yEHs2+ShGfAkwA9wZVZf0UB3IFygeamT2YME7VJeXKT/MhOlfrHMRKm206UuyIbBb5vOAsDbUgTV
UasBSdDEuaWvOvrZp2KumnqsgYGF1o4/KplTiPd5Mdsmz8t5RpibRdLDMDWgh+1XShVaylSBVnBa
5239z8Pt+b6x10miULiFiH1bpspNR4wGx1X7VPc8O/T3Xn4fXVdBvEFnKZj1kETXi1am32fAqwiz
k3calCWcUsxfc0CNBDndo2Boy4PGyT/kqzuJIR8MhYE5/gKJX2HaVBkqWCaWHNkQusyXVUJcAZ2p
g/5G1eYakPHiFQnBbWv+Lr4trScrf/Qlmo65U3BT9Yum9umQnP0g5pBIk1SW04AfJKcdWKaa3poF
4bUOajcow2+JNgNUFvtkUEprmMJNFje8QavrW2IA2wMoBG2u/xoJotQMQrCwDn4gln6pAPI2qu5Q
qhzfOo0YXXx0bLyhmYim4Hb51Q5Es6q6KaAWYWSYA6+H1pUFcTvW5p0aBeDmNkHs1SwPkj4B9pt1
r3OLEBsH0708hIAr9soKAlCLlSVdbeWFW4dTtYoVWfaBGEwxMQxeREHWZquX64NSg79wIcMejXIe
4d3V4IypeVmG6hP4JRnnDYBViaQU+1UYmlWPiR0K/xRydHKKTxMs96PWYuqyKWAC4iZLSawifVpE
8IkC2ypBc3YeozUnVl8kkhC8B6sFgCLAdFA3+PXjVJEYz6Fgdv68wWA+GCAjL/iuOqaPJOFV4Vi7
8DgYA/6ZMk5C9P6it6IbzSjpXdP7+pS4jbZYbTA5wBlwbtHLi5uxQxd9dsdVabPUtdr2frLu1jOA
08cAxd0BMwEWsQPRAuaZV7u+fAQwNpnThIZiN2UEa6tnCyP0ADjel8CoWOYXvPVjS3a0r6bDKyRf
2VAEM6hM4fEGRihWDENP1TzDx+19URV6R47Nt2xqJDs1jH9622FcSiHIxyHTBjo6Fpg2Q3JRiA0C
KSk0AvJOsDqyjwwezcrFyxdWCDwD8kWSjFEKZg+FsTdzaSzg/sG+Qy8fI6KWJhzbCUDs1LBywukD
X6QL1N6JCQNlXUIuUD3IGWczbWFvhDMqrWw6aBuAid1IXxqz0jl+Sc/SL4GQMceEfGNAlVMiyI0j
giInkspGhGIWBhfiziICL5eU6W5dmsMPRr1aUi7T16gyi3lBphfWWe5mQ7zYadYojhB3mg2x3R3J
5cbKdQPA1qJsHrMpAuVestPTpNnJ4PBwkp4MTrAANj9Xg+hIQwvhkjoXrLyu0UmIm3RXjBMao03a
tA5Apx3n2r7m3wBdwx1EgglMthnbYGpgyCTEwzB8k9XXOH1OeCN61w6uRgyMVSMdwfgvG9Z7RPXa
SMH2Vc/u6C5O9g1S7XatWBme8IBADja/UHfV0T9tsnG+juVGyAEa9klW3GXJVFm51ELhtkzXYd7n
jtnKh5oUvK4QfRRdeMSZWeYmJnq2JKaAm7gkARQa/aHxKhG6dII7JH9EWmW3wyYRfnCumIt7k7o9
HvLAXKoAX7KY3UnX81hPJXzEKbbj5mse7Mz0jUx3RvDaTEhrq2+5ftSF1p5aARrn/qC+3v4JvF/A
HDyUZoQ4Oq2bojrA4g3Ux20Ll5VeOrFLIWTAriC3ZXV3prpMMU2ESDzaIDUxbBlMedID5X2H7FXj
81ptNNdgvqQO3SVIsKEUQ/Cax9+f3XDJWGlZkneDn+vDKh/SlShUmLGQ7VarfXGWQfwtoLX0fnuV
7D7q0PpDeJZ1ytoAfCn9VWdWFyWPtQTvRrCpADNc5A6mqf6xBU1HxYdOqwPzyYKA4jTGlB9itSei
4Z2AcdWUODH/4rxjEbpECQ2IiXOPWeNfFyF0I8KNVGseZhSA1Bw18LtKYtr+yOIJfaepx0CokINc
l8igfCddeEzmsVqJZkvsEV7uFxHmGKSsa7/dXvtF2nL6ZSqlndfxPrrAdxYEmqq52mp/kkWn7oRS
t9+CApXYww+Bj2G7aIafLFL5RqKL9MMyAQGM5sbc650GqgVI19iZswCv9yCg+BVuMJ0m5dYAHBtG
b2zhDimbIlg9xDb++TdHT/XzRzDZGtH7hOghfgQGbl918CMYHU9Vl73of66T8uSD5QFEFkyWK6pN
YygYQ/YmzFfIFDVHRg/Sp46a8eivqPucn8yTKQA3kMjglYmM+lf3EkPIlEglVpNHjdUC0FkFdw0Q
rRxfYXMJ1gyzaV1Tpxgxg5k/5SamR/VlzqwKHNypjUxX/YZ5YQlPRzv2eDjk60uE1ISkApJ1cUg7
giGMIu2xxD56E4J6NafjQ9uM9u01Xl0iXltoN0KR8gKpEdegO6kCmAlIbsey6uAN62rq96zZqanJ
2dCrazozxpRzZpxn3ehRd2ir0JsEdZWl1aHKuAqC7BV8+m4mYAQmFoR3JJPiRnU2Al8AT8zIAybV
LG06ZJj5jqA0n5pfqwya0skjBl05y7soObN2aWg/C91hDxFRscGIoXIMfHy10pp/lDaa/Q2xeif9
XntJhT66zWtJXv+In+tloq1EWrTIk1Hz5rpzsow46aDZSvcsjB9KyxNBvHI/6dLZ5jL3vAntqBZl
BM3rpVWj7tXp+22P5P37TBhJhyzrNeok44DpLUXc6+LIuZ54+8X4YToScxoSLKHtHlrIhyhtZplg
R9NAMTeLXOg9b0XMjS6NQaVBEVnzSO0g8VqTbVFYyoP42DvRA5ThXptnXhPiaiz+/Egsxxbai1os
VjBZK+8JtGy1HvVTzEyneuzc/lzXz/TfvsfCrAYdBPaTBEv6fJCjH8H8GvAo43nnymDicIUqDSo2
sAFEkEqs8EFAsTt0IagaYqDbCY4KppItcwSLCudIy5xQYjChZKw6w5wjmK7eyHFwKH95bYNzGuPn
TuD5VLa2epAt9VVwvnOgxbxvSN3qLJqUsZGRQabfUNynBZg6AJITi/uYG5YvRCaYuHXxRBeMTBFm
nIfOMY+KR3amaOU4CpWFUafYDm1M94pWWkGpKvi47T68RTLRJFHURshCEdec8Saj3IfXUpDvp3/M
UcgukYkqSZ+0da5iiflSOVMaWXnGY9bjHHODiSrx1GSTgo4xwObPwD270Gxzb28WzwITSBZDrRMV
+H1P6lt/nIkz1Ryfu3aaMblHVIBi0b9UmcRqkTIzV0iDHC5ArTfENumUFYaThPOsMOdZQQspGAPk
4MRMrTRAxy/fL8nX25t1NdM/XwtzdKcEKrZZi+xN9TvZSQunwBiZ/ixtUrBTgLXG4r8Yr30gGc10
A7x7KHWxFbxBSKe2F3ARlwATms3dWE+cgHTt6jqzcJqyOgsKEtgbxzCAhSkV3LZNQVYqyx4BnbXV
ZeUxA2zv9jZylnRqsZwZjLR6jlS6JPCOOURMv1VN/XbbxHV3+HvXTs/+MxOoDcakbemu1YcaGEUh
34Tj99s2rr5IzzeO8QYza5seKATNE1baprW91B22IId3BV+2IpcHZ+LtGv37syV1qSLIgYElkSV/
6UexwM2bcpbEs0G39cwGKDpakg1I3Zd+M8fVJiw6TjTgWWCCs9mCvCgnWEU2Au0j69vQzB8434X3
8ZnAvJgB0ZWF5mIuJoVeTK9Gd6RaEV/wiZ0+Dnv+i5y3LCZQi8b8V/pXmx9VodqqWHGKODQSsw9U
cBBSBkJC/8usCjqnXaWb+DbgglbWVS+Cl6j1SYJJGlRFInuYTRCtlPO6FSXOgb0e92gAAi+0QkM5
4xcdpm5Iix0N9tGd5NS+sa5W2mN0QBLj518bjr2rH/DMHOMkcdDGxXR6bC2zPYMiyAA3njFxBULp
V7nY0jM7zJaCRU9uZ3qDZ7vykK+MHliRGUQvr+J7uB6daDXcAx7+rMxQeJU501fcPWVcRpcUYQEX
Eq0a6ZDCimzlaw6cv3FsLMxsbHgMDHTPbq2Vuehb8D+NVYa1TkAYd3lhB8hstekPYMltzvmjce+G
KRbjoySDmIiY18ctGfijr2yNd21NpzpB9fhYPEfPt+1xvIUwCUYXSqEa01Qzm0cg7d0m27QFj5D6
6oMB3a2/jgBhEoy5K7vCNGCldWdXflFQSO2t0E3teKf7YJV6CQQbGTV3goHz3Vgwk75U86gsSNBA
Mjw4+WHp7PYZWNLQL0GAhjo1CO0wUhC5xQ9esZq3sTTond0GHZlNqcix5LEr/aJNITmkPoBJZ337
+10NbGc7S3/GmZmpGZqyrGBGyvEiSL/NjStVH8Z4r+WliwoTel4pJ8BcDddnJpkAY4qpoCgJPNSQ
vhQmVL9z3hjY1aTqzAITWjBHk6mTiUWFzUFOdrlgWhWI/UBEmi/15vYGXvBv05fIuW8yoSRERqVq
tBpg7NsXcZ9jmDlYa8RutuIaKtWQsS3XIMfyxXaL9xDHOO+0M4HFmNMh7ulpH7xwJe775/A+e6X6
X6G9/BDuTB4HKOfbsZinudC6cQYrnddjtl+sjNAaCKQZ/9uqLsAvXViYY4ljR1nUZbsApx0oOjpL
9w1v+AGiKt42chxGY+IL6ONA1BTh1UoeIfRw6NaFkzgga9zTM16sKK9KssFieYZ520k/79npa8xZ
Nnt6yIeBijB+E/JXzlZywojGhJFSlNA2pfUOyi8wPszPoGTstjp8Utgoz8Ne3Bb76f22Ud6qmJgS
D8YwjwSrWkC62LS91fc8F+EEZo2JIXXfSkqlYlmVmVtq8EfT7AwDQlQNxxV5S2EiyZgFZjBoWAoI
QkUIrwkRr97Gu9s0Jn4ItVRmLS0L0YQZxPHjg7IVDsKDBj0EEJh9EWUX+QLP4+m9fCNNYHuGbbEA
KRviiFF59uYOwPR96OuApWf3PHH2C2grEyFZ4gBNmYyipclWC6wAdFzcyrCSY+5TL8RU8D0e8wAL
RrXFLTRy3ERnspMoViWiBfh8ox348gfZYeZxP3qqV+8wY2DFnvoKMlTO3vKMMsEE7Ys6HU83d3WI
esCe8+/obYFjg9cX4UQtti2SyEUD78S+jiAim8etORwwqWgblCJT61a3D/XVouLZPaczkSQddeAq
TXiM8WXxhLfRzwB6UyYXPUFHeRZXulPsGk/mTZJfrdie22WiiTgSjBtGsNs4sytYZAXpuUm06n3/
w3wV3NpBFuYM99pWfpXBM6ta5tPtlXNigM7EmmxMwCFeY5tDMfNHGeKxXcRxGZ4JJsyYAiknk2CN
tbxv84+ESy3AizI6E2XkFPyKYNamz4JmjeR5WeW2hNFtWvBubDCFHkA0y6ugcq0y6UldNFGdKLA6
ZbbwqHi9n/utag3bwYaAE25VAo0jl9c+u8CV/Aw4GLoEsgRs5afX39m1GrW9IpUhvph236xVd1p1
G1BPeZ0duSFXJfv6cf80xpwLJenUGSUI5A71noLAU11Y9YtsdV3m/xtH/LTEnIR20jMpz+AlYrjY
QoG5vbLmOOL1shrl5vlz6xhnH0AhbyzUE0e72uUf/SHehK5uC1+MNwLVFOgH8+LKdd//tMj4fjst
qVrSQt5oD055iOzCg9iCrzr5WgEnWPeD10u7/uT5NMgchbwJkh76HBrka4ONskp9xe/X8opn5jfO
/2mHcX6AKoq8l7AwqMQJdD8xyQqiOb8c0YZZ0IWZ9rHH9X3l6sX+t9VTOD3zfUjEV4lBH+SUqgHs
WKkN/igb01G25AKzqfIfyTyLzCWrtx2wYoAEna53FZ9PG60BS6RaJ+VRcBROevmbG+FzicwFC2U6
I8TwPs7Bhnj9HhlgCuZYS3iTnNgV3GIFfggnfJte9Jfuh5Kgy3X7HPK+7AlEerbHfTo3qUF/QIP+
b7o6EX6EVmqDyxVFToTT5+DA41vjhJmTDPe5zWwWTHCPoqiO90l6TDsQGgtPevTCWRvnOJ5mQs7s
oMqygBgMazP2BBtKdrGb2+ClXqd3EJZwwerm3LbI/ZxMyOmUQgJBBiyOmxlpmuqO+0p28x/Vtles
xV8woZm5oOF9UL9G92bnzLxZ3t9UAz8diglB5oA/JkU60QSVOlF0VN9TvNxbxAU8+zRe+ZH+g5fZ
96dBJgRBZiGpDNr1oUW6aS0/gwW7Rd3AAR8jLuT2Mdukj3lnCw5vtznBjwXuBlKmqHqN+E4t9ycp
nRqL5PVLePcIC9aNpETBATmtUPE0u3/+a0sFP/diEOr/4K2Ms6cKE4byJUo6Y4bFYX7t+h4jQqlH
tEcNwraamXFurevP6r8/IEvrAIYFpRQieEwUfpTdsuvM1l5mldOv4S2JRt6zsxiAaNwcJSypCl/0
5S0ePkQzcefsOS9qzkP3gk+SyZkUJo0xhHHJTFrG0r6AksSLV2QFGqMDWM5D6MpLG0TbLWWXLWzo
fjzcDgG/eVt8bieT2cxjOXayQnOoY/gAcZnyvn023qtt9rLYUmaNT8Mzxk9Q8n39j4aZ2NNAu64R
aWH+9Pi2qyOQPO24Mu5SXJkzIKQL+GMAqB1cXkuAF3QU+vHPPm7WVUoeQHLNC1/Mo/iyrLPH5quA
BatvzQPo+GVumKP34o2oozBRpzAwtdTqcCfgdO0ZevIUdFNt8zWGS4/cvI5zYSlM+rMEmbTItAqU
7aK7WHTRBHaDp+WgPRYfs1N6+WP1BWIB0n/MDlgmiDIzoWkxYV+TdfGUoWEGmnMs1a8P3XHZ0uVG
qxxAUysT3Wqvr0vOoeW9PljMhR4nS6dRNNpo967o6qDJCnblLkBnKT/y+i+c61plciGQ+MQTaI1w
ckJUOHRzI6oV77biJHgs10XQZybg5VgQLTJHdvYYPwdeSrNzp9krdzyGV84VpTKRKMlVMygmBAPk
56crSvJlT+VfUbxlMUGnjxtFiGlzJ9mpG3yljelWbr6WbPSpIdzMYyi5GF5lIqzKxJqYZCDEmmFv
tOnITITE3ED7SnHnbc25nri2mOAStZNSGRSvIG4oP3i8MZBa6L7siFvuQadh40ZYUZmwUmWVOWoy
1lVkdvpCl0a2y6vxrt61IGbI7/R7pFEWGD22vJyYcz+yoxUZ9J0K5dRClu6E/qBrq9DYjcEe5VTe
9chZJNtWhWiHpmCoin68k7ArAIvDK8RGMYcZI1GkM5JiaiebzDZcNeVZ57gq22UtioSowYAt1vbZ
03ygrxzxcQDWBWQ6Kz6ZDi97Y/utUw9tsKnDapdvwnFYz/tgjRHG9m2BPG9nq9v+NeXdxJyMim21
qjEZwJOFU49Ux7SMTeY9GWsAhjcASXr5EzCLXLVeTqAhTKCJIYgo5wQmaVyjhYARTHhg6uIdRs69
S5hAg0nDKI9GfD3ag4ns/F7Q8VhUrX6HcnvPTfF5FxBhAk0+R3IOUqufSY3w2v6gFIbl2ljJ2//j
nud9OCbUpA0pk4kmjsl6dIlHVtNruJd8GkhDG9nqtl9xyYN454EJOXLT9ASKNRT81b7M7rxfvpLc
Iod0Z7wtzxFqD7zBUO6mMukMJo+mOvn5Lq5QUwSPlt06ySEE0QGfOYhzq7Nt1ikCf3RPM7WiI744
qNvYHP7jgWObrHMJgGtLg6ewmrz0IV/pK0C1cE20jmKgWERTfW5uxHEWttEKgiIoaVFnOaFTHvLN
sDL3aW1JELmX9rlhocK+iXxOls85gBp1p7NUe5IFrZMppr1xIPfraJjZAnHQE70P80de3Y/6+43r
kO24qlWndyrd10YJrbZ+iPvOG/UVpCjtkvCmo3kvJ3ZOVGrmoSH0iUjvpWKwtT+y98wRXOJOtva2
vAyH5Qtf/pf3eGH7r3JkJK1Ce1w/Z+BSt5FdKstLy5rFpgH9/38MohoTZsAUYLTqTwhQ+0Jr+iD7
dJUNUlAbNX33tsfwzh8TX6ak1HHysKsJGEcF+SMcuK0Rnk8y8USs0jqSfpaAojtcPw66FJa+L9fL
XljzKpacY8d2YEMd6GKzwefKkndTf0/Q/pS5FQTOprHN1qnEMMoEPnovWsub7HsK0WvyoO9TXATw
Ez88lrwQxnli6nSPz8513QjoSc7U4g6kp/a0m/eQmoyf1e+GZBUvVBy6+REO3n9NVtjOayukKgS7
YFg55gc5taQtNDBS2/zId8XD8JA60X30HPK6hLw7iG3BylodjyJ9QSTr6C7HsLRuK36J5Jq+V3hn
gFfl1qlTne2uqvStPndYZOtGT/lD91j6sT9syp1kq55oiVso8v23c8e2WqfQjFJC8850eRYosYLA
G7ngRS4WyWsI8p9gBPIob8JV6weO7gp7CiNElZnbHbw6LQwp+L8aamzjFQqiY1LQasDkBX5TWeN+
WuFiGFbtHjKraISafgqM7QpYf8Bc668kQZ3rdjQ7DRHcuJJ0JtbEkdxNC82tVX/CyBMISdbxmta2
eWVfTkbNjqlpKRGXaTkZohm16Sq+5PITd977hB1S06Va6boWdqK1+Ed7gKKqo67NPWXVBXHyyuQG
0N9gWP7+jOzIWixlI3RY8RlBSltuyz8037TIrtwbDrjSHskGwnk0nZi5/OC8LWVyF0kbdKMTcRWZ
1T1Cd74E9pQoTmh8gRQG1CpLsGAUHsdhOPeFwbyMZDBe/Kz4dI7ypmag+crd4G7JrQq9tl12AEsd
pt3B886xy8nr2cE1eTBSEKBhl1s3PUgOxGY9/SFczx7VwhHueOg43jKZh9I4S0U1UWT9uABwruiW
km0hxM1LXXirYlKXmHR62NCGc6yASQN84pVwVJVDGu7rHpSnKIIaxvvcbTRlNQtfVGj+cLaVpiuX
59/E7IKEGaYL6vxSFMsEEsVISd8IyNNny/xG2+wR5uxflS+9YIHlW/CNLdRogaIeLV768Zvz+vkD
mIs6ktCwHYvTxaVtijsUpFwk/c1K2kxuv87c6gevSfybxPjTJHNuiqb5s7zemFbxDcR5FFowVQ7o
g3K7ovwMUNGlTM+rccXVmbuOrvs0zpyfRlaa1KRfPNvR4YJ+L7igMd9FK3HFKwD/5kL7tMVc08ps
FtHUw1brasgJcKMJ7gJMg3nfvaAZza2a/CYv+DTInBo1qztRpFkXRnebHVwZAN3kESzqQMSD/Cez
hgd5xXvDXQ+Dn0aZM9QJESEFxaVQ7t4CQlWN267/j8VdT2I/7TCZf1T2oPqkReHaTT9ojwQaBToE
pFHjQz0DNTAIWxx5rUueUeZ+VnqYNCmwpxniTQ2SqcDkiQH9Jnf8e2EmHYw+y+ZalJ9/Aj7nTXqo
vHIfANY8O1R0b1xxM47rmfmnNaYZa7aLMYi0LQEd6g9tE6/GZ4gl7JWDuR/cDKfOEVfBgXznBDqe
WSbODATMVzPFYlH00vjRHsgqcwJHfkpjMBObG20LUeX3f3eNfC6WCTWtEs5SEsBq0OqWFs4YeNyO
EPblLO76NfJphgkqi0mEoUmwp+NG3Sw7mrkWr/q+d+hBGF9NjnzUb3oIn/aYwFKZklThK1IkSLGW
XQDB/OSDzo4LDg8Hz7sgTCamxBg5G8r45C/a/XJi1QndeB+ANMkCHbmbPPPOHHd5TERRp7DMC4Oa
BN9hgS5ht6LI4P9nQJFri4kqgtSS2lDop0OVJgZgCCwiPvGRTW7+3RPq86sxsUQeZigk06L2Mmwm
9c1MuX5ID9HvswnUrX6NJEmSQvGtPS1mdKN3iunsQIeSfwfwicu+zfEMcOr+aq1WJyXAMBQqCB4o
bD5AT4nBjG5Tv0n24tbH8DH/evuc3b5pFJGJIZj9hEgNLRbKP5Uft4rfrvnKj7dDFairfl1XWUuT
MtOYH2lf1QXyMvVozXHk9Lybk5MggCXsV0umUoM+lDpfDXSTardIvlDmBaiDbGqv8KW72/t3Pan+
ywHBNv6rOVXWE32kDBAZUFzZnHmlJIH0O+O02W/fmYrIRIxC0IyyoBGDEsuW5rOcP91ex29e7p8L
YQJEPxZdoetwhOxNve/dGkOqmUNKJ/Chce8KdnuaIkhc/WV5yZ34yBMN5lzZUNb7dSdJmmRKUGAn
B2/xZjdH0bNYUbcHmy5XJ1emy7l1rJnA0QVRO3S0NE+Bo6eR2FXwrnTW6NO2gO6GIbSSKbpywUS/
3wFsgHGowp1ecg9jZjnm+B5uf4DrRx9ampoEzUnIiTO/qBmUIY1SCbOJR/1Yx0ikEw8812vwPb5D
rRm/4d9VmT9Nsm3eqmujCjV1GqjpWQGu9NlwMjTPas98515BV2PAmTUmtgl1nykJfZcNvfWzkJ7f
p88mMICT23p0ZD5xQ0/wbu/rdcc+M8tEuLwMRow0wqzqj+60U3ZkW+7LL8sqvAe6w6E9oN6h70EV
cR09UW5p8WqIOPsBTOzTgxJKbtTVuvxLTBWmxMd64XjPCRB74c9nRpiwRwqwC6v04hjtyZF2xRFy
7eC5FkFceB/edYfUo9W+P9v5bo10NIM+AZ8Rh7dYJh5GQyfHA6WRaeIPzXzplV05f7/9Ra/GwrOl
MrEwHuXGIBMCxWLGjpY9GyDmvW3hagXhzAIbC8HUOYUJjmLcN05iqH7dV1ZsJo7Sx1bfyp5Zi/e3
TV6/t85sMuGvFYRyhson/YDIP+ElaLpSrEUeWCEyjZifhVLHv+UyTMBZJE3tFvqyHd4gRbemiKAe
82kiekz/R87LscY2eZta7aDDgfV1DkUdo4jp6QeKdQKv+JZ3K/OCKdvuxeMvk6T+tJsYs3ggUISi
IP0CKMd+3YDwkBdLOX7PtnqnBLJ2IoVxtdI+6Q91u0rbR46L8LaQCSR5XC1tdypF+BVKlNMq3Bng
K6ePWpNfyr/GHUa1nf+8j9jOblb3aRXQcE1rEPM+vkdhQFyTh8pdAACitDMF4oe8z57nVeDy3kic
I8h2evNcR++H0A8Y3FWjL3aFlRhPgvbY1a9pnLm3t5YTUtgGbxiof4aUTpzteDatFhqDt01cLySd
7ScTVAKpTeacrkj2zeOwS1fjPjuCVtkmfr/Da3qb3HNzKs6Vy07bhoOgKmhrweZ9AeEpZZe7mH31
hY/WEe6nl86eVy33KX01tTpbKBNX0hK0OwVNiYfFtHIjWknyqpDv2+wdGpAcPgLOsWNbvTr6PKBk
xwKb8gn6m9Zo1HY3mxz34FlhMhcUdP9EVCTL8GRqEI3Jp+WlBOMbx0mu+yGosHXwOVxKLUhCu0RR
puJ7JbUA9nQMf0DZg5MRXV/NpxHmplHQo5OCEkaW+RA1G8M4VtyRj6vBQ9FA048/knRKys7qb2IC
Bd2kp8ms/gBBJPSLBu1YdHdh6DTFpl32avB++3xd3bozizR4nlkcRkxeJiW8LoBkZywLd4JRvd02
cfU0nZlg4q8QGbWij1jUUEtWUkTW0nwowXM/8bDrV0/QmSG61rO1mEpS9FMGQ6P+tiS+uGzkMLWm
5i5teHcKPYwXScCZKeosZ6YqheBD0boQUsPZ7TC7p9iD6Q8Yy4F+G0janESzZPQTZEtKV8NLtqCH
wI1TV2+2s1/BpHSGMI2mQUPGz4cINQ1+M6dcFxiF0h5uf8brycGZNSYSA6i/CJj7RJP6m7ZR7fE5
3HRWvJbfRBSIU09Yc8HQ1DNu7TJz5IRcyNsyxAetnGStf6NCy4FD9t0fi0tj8L97ap2tkAnBohQN
WkeTrTizJqd7GhJvgbRz70WtNfxRHBRbW6E2zNfnvv6K/7TMTkJB27nPCg2WO0xdLA6t9JzQn2QD
uPJR/Vdg/TNzTGTOVMgs1/TUF7vAR1aJqYvYT9Htb8CPOG55WcnVIKNCrhczegq065h9xUAJmB0C
GUWSttjGg57ZYtLzWFuv+yfRiSwaEDZU2Kk1Ta50qH/TOAMhxQ6aU9PKWLeYQSgOpfc/0q6rSW6b
2f4iVpEgwPBKcjhpszZIemGtEnPO/PX3YF2fNYOhB5avLNmu2io1ATQaHc8JvejFkLxv6y0TvyWK
p5ZHWRdTim2scdVpmrkMvM1htGW54bKud+x2dMLSAv9yJ3nx1lsNTkQLJ6jZShHEIK/xQfdJD8kD
3VCwGnLmSE8/UF9/L7mzyVt+ZIe5+g6eSBZeDNYEqh4pkBwHn6PpRx8cQELhXbc1qzIMqqMMDSI4
VXRjl2nMkgVUiH5oHrP8NkpLb5nC7XUhq+8SqNLBm6pRCBPepWEJDIMkJvqIMkyQ20AKIz9qzAER
aW1ffC0salqaqRkgjAE1/QWnRB/adlHzzvx6U+0naCYP5ZDz/An0dQxcaJtok72wQ3JMfVmzzUVV
QZQtvBFGaFmFxiOsZizZbVsNLeDX1N5v5wQjLQALcIzU7j077otbM7Rbh4FVzE9tOvjXt/vDeTm1
5uKXCO/HaOtx1FKe4/AWnwGLM9ijA3wXH+Jt7SVPH/HYvsFb9le7tLS/QHwt/5LPQK/BcN4XHEhT
mVm9tcAKMdBINXsDozXhLUVHTrFJP8kC2wtrJEoTnJGgIGXFYlijHG1A5V3/mEVAj64Th6Ao0T11
L6Fn/7i+wxexkihT8ErmJG8wrPRhATV/zJzsAY3234wbtsWU4k9yAwidP72pokhBvYZ+UoY+xqZW
mHPpUZjWY8eiL5KFiWGtKEVQnZ4uS6/WsDntxvwM+irzLSsA9gV+kfELJ+ctUSmOXuZ9XThgeyIy
z0c0R6J4wQ9pU1LOiD1gKV6L5+XGPnJD2+yU95wgy2TsYg/kHVKpovcjShVeTaiPmQQ5Fj274V32
wHlsm7faA0rDK4poW7a/vsmSRRKhYseHQep6wEkqaeVShTi1epdnMjYI2b0QQ5xSVUzeoMp9VnLI
n9DSfOwc+9Zy7MNf79Ufe5HCPn4QoZ/46mZRJS2psLDh84x0fXwwMLg7udkdBV1q4cqSaOvG/m8z
I+I+VHrRZcWMBf7VhDLsdKTom63MsMvECPYFKahGKbUPMdah3abbHnXpTirmwscRd0+wKUuuttHM
XUVeAedEvR1gejnSnWwkQqZ/giUxwLgXDQqehyXMnaw/KtqhVF+v6zjflMsn6PfZCHZEj4yBFR0u
chs9LuWhZe/X//6LhjJxtwRLYWYGS9MFuwXKM2urOOaOI2OQBwYCIPQG4Y3bZgf0RG6uy+V7c21d
gqkYVbsrCpCL+0GW3JThfTyrG8s2nQGY/tcl/cMr/vcWij6vbpcZkBAhit9ftLEg9jU/696y43eK
7KdnPi9uu+ZXu3F0wwGon+JJO4ckplGEcWBaVnY9wTbzygyouRwUpPwY0HS6m2CLZabxIjwTjlVE
cphpwqK5/lj05CkfMf5wZBt7C2Q6TxpoS1470TFF2Y21yMOj6r+3741D72bAIEI/NkpuyR0mjwE4
aWKmRU6eJzPOIr6DXVpdW6b8st90N+NX+610TdMxX5bMMXYLqNPBFTnJ4EJlyxUsTAi68bEvYZ/V
aHbC+hZ4SBsV9MDzZHqRfcxbGZztRfD013Fa1FLBT0+p2BleAU0miDssE90bj6gJhE5xH/ng39ry
KZTeJ3505NdUVlS9qFaJgsXYqezrOOn4U4Q+//jYbwGb9VTsOMJh99N+kIVq/2COfi9UCHHamWn/
mybvSriD06fCDzcsdMAx+po/47YcktJVd1LvlxvSS4P0W7DwOlUtLRSWYKGN34MBWkFdTt/BLmxQ
oH/n1ZfO5bGObKR93Q7+FiuqUqn0KY4bffDkV6qFbjvf0gjQomXhXjeDF0go4kkKr1WRjxaZFUjS
P3WYW98UiGnQi+4uR/JleVT9rnWqnX6AUmN+Iv4mkS7miUXpwjuWEJoFFp+mV9E1WYGDt3M4/Oxw
KwXHXLe0v3dUeNAwqRHlNe/v0z/x7pb0EHgtLG0ZOwtmNkJP5vXKFEd4yVIy0yDj3lOhFe5ilxs6
3AWV4XTlXZ3dSrZRIkxsd0XtX8EvHCLZNjf1kY+bogcA4Pnm05A7yat2sGInO2TbQVax+AdL+/e+
2kL+xtKqDDcTooNb7pRyRCs+rTi5SQwvIdkEm16ispK7YQu2R8kM+KU8xThkgxMbz8Ws7afCcGiW
+Nf3dd2T+702weroBlXbBs1YfjSF92oTbjs9fciN6v8pRrAxS6smDfu47NOnJBkdPd3Pw6/rS7kA
7hZumi1YlKi3l6zgYTzAYR8n4HFkPi8Gxrd8OphtZj/ZBW/5fezLSHn+wdH6vYv8PE/CFq22KrOI
YEKZo4J81CGbyq+33RF/4Gtxb9J0g3tlO22bW4B470HlLFm75O7bgpVZ7L4NcxAVfnBK2H75FG84
zKN+QG92c1DkkHlc6a+8GrZgbJQks2qL5y+ifX5HN+WW7E3MfKNvTpq3kD3FtmBorIFGc8hldci5
k9fI1XbDLoQ83W2+/guXlV+vf14bExtiI71miclDj/GguhwAcUJlgYeG9Cjv05N4OKglnitPlw0s
zlsoT/c5ec7vmA/kKN96CHbGfjiEz+VzdCzv22/q03WVuX7zmdgWC4QXsNAzvqnT7LbKzi7vsqWU
6aVMimBfyn6kXZxiccHLEDv0tbgvXY7DHt4CBcxb3sG4+CgbI5bJFIwNSYq6Vlpu0+p7Ojz3ydOo
vVzfvA/UxGsqwr/h5MaPMzg5IoyJIsuFgZm7Dsi0AdxTzh47fQu3y2GBvdEBIJm9UeCdaBveTZKh
m+T6d6z74/8zPGitOP+MimatxfiTP6CokH4f2w6gxmjvbHN3AJQMapzX5UksHVMFO6OyAh06PGg2
GQqXEyCac8MzwmZjKYgEosrr4/4hiuP90IzH1sIsCgXiYx489LHpd6EeuemCIa14CUrHYuorgsPQ
qWoVBRjV2l//2PUMwu/NEUwUmZchCwyc0ZzsteV72r/92d9PQc7MUC0AF5ulmsbHxT7RASVADUu3
G7B7mT/N0tx3hirhKhc1+UMCJwzX0bbOqbXPj5eg8qdYXUf8ikSOYYDTMCxQpZJN+osbxcWArBss
tpqumhfc5F2vTMrS98TvzdnvoiW+M2prkKzlIyl5emX+kmKCt1pTKTPEULnS6mgo0wEBW6cWLgVV
zobqo+3MM2+7Sq0He5ymbUHJ24D/cQ1ieklMH+em2hSN4S0tdU3VyJwwme+zchicTNFNt4pGoOHm
MgJj8WKJHyvYEHPU+7pp8LHTkv2gS+erARhbErBfMfvQzCCnq1kum8Tgt/Vih6Ay1AStNkHN9/y4
UXHNJ3WY0DCIB2iT1/E9LW2/oVbhxBX5dl1713TL+i1M7Ctq5i4IwhnCqvZWY4cYpPeapKX/4uH+
2MUTGYL+luj2zsMMMija+TCpsA0AxfaBXRw4w0v2U5GMOK0q8ok8cr6BY/E/eWS4Gci7scjs3+qm
wRJplo1fmjgLUegNC0d9Jv6c1u+RMvy0iuA51UBXef1wVjXhRI5g1y1ltvq4VgnwPTpgDurz/LxE
SKM5LKKpp4JOmPjXJYrx1cdR2Sb6maB+zBJBDo1lbkaT4qiaMeu+q2WDAYGCAGNR6awbOrflJqwL
WTppbTtB/2zblvUhmP/8xIIuRULqJQE/YjsuTqUtbtO8KtX79ZWtKcWpEGEvl3yyukKBkLzUeicO
w8c5w9T0dSEXDyPfv1MpwsNoLwadQx1SOo/OIMVQ4Xc/FH7xKTzE0Pj2OX4w7tsba5d+wp8v0UaW
k187QEzwUZ1alPCmivO9NPuisZReg2r25batR18LEK1GppMvyHtWf9iV+LHcE2mCfQzHZlK1AQoa
hO0x78avSpTsJmLIalCrGnIiR9AQ3aJNEKOV0NdK4iuLeWPnSeJQI5bN1K/dOFujlonLbZiGmGe0
x7piIdWJb1T9m6q1u6ljmyVN7hXF9q7ryvqaLETV0BhDFcdgiqYCe0qAG8yaxzGGX1I7pSYbWf8o
lYmPia39LUWcfAmKokdEjAUBrb4HoSFGgAovu698/QbtDC8Uu+gYTvhlsYCKnfsVRTtR4cruxbpW
/v4K4QVI7bSx+pDBtbAi8KrRdGvopm9VASDlm/gOPQ1MchNXdxexC+bSDAqCXOEiZmFsTzNoH7Gi
n62N37tYloxacw7sExGCYzm1eVOVPUREmv1aEDY4rB6+liw4RsTater0k6SthBJ91YrZumVbREOM
KJJGMrOJF2uyiL/E9sYO9MKx8UpI9m5FiAVodh2NuSrDTRAdENKFRh5F4PVoQ9/QBneItM115b8o
UsJyWBrTbIbRT6xEhFqq4L6B+y/W/Xmx3pSevVFFR45ZH97bFKm1QN/VJXubctxA23i9LnxFN9Dc
Q5hhobuHXeBmLKDmjY0w1f06nHBoevwV4yijM02yrO+l2psqUWHubfRFITYQNrIyNDqCuF7z07J1
7P6ZhsNmNhuHZOg2rebt9WVd1Ly42dKh6yrVNegIE3ReTZkRhVaiIYW/+OrGPlrorACIzQd3wa1s
PH7FrTsXJ+i/ksfRQHKIazcc/5K9VZ3D0EdLfbKr30CdKIlyL5plxPUJ25kmlRJ0Sar582HcENf6
yWeGyf3sj16yK30Mh+yl9Z/LB4HTsKpwiYgBf9wW39OpmNCkDJnkMX9nsVMfAMP31BwRzjbO8IrY
HuhSIOCWAp2s6c6pYOFpLdSCVsUEwf0heiYuevYAdALIns4JfPJ9gbXu3Okle5HlEmRy+eU5ccZ0
Qw1Lk2TQ2WneLqiUjHHvze2ywUiYl3SF5BW8KHh9HOrJBgt+WVIGFaM91qnsrEf7M92g7v6teVP3
hpPc6a+lxzvtlOfrV+XSwp2fqnBTlnDJzRAD9X6z/DSX+0o2bC77+4WrkS0VZRXB398jpaGjm9X+
Y8frfAHCVViiYNKjDAKievFzmBSVFEhAyNyh6+vAcyAowxRV3dTicPL2W03vcvPp+jlcWmLcKfRx
IsZRNZhIwS/ociUKWF9pvpo2v5YRTLbG+DUb6ON1MauWEcTlumHoFpIo4osWDuD3IlOpoZ2Tc5Fw
3Pj0JXZBRbTJ7xNJkWp1Ub+FiTWquUKE1lMIi1GRbr5mZeaGZuBdX9KaXTpZkViNyogyTmGDnUvb
3l3M3m2M1FNIsiWKKbG7XJfOXUhTA0m1zTRiGPAlBYtAFatRAA2BYdCUbuw8PA6GcW9lyl5nj0Gt
3KAP7VZLDEkQfzHoC8NAMFSj6xg6IuZFc3iUlcEcNIWOagr3WpEt3NhPy7f+1txNz+3X2s1f4Jpj
3U6cQP2dAmN6+sOIqT0ZqOfKXp9+idhAU0xaUfdlqfvx9LXJXyzyI24/perD9RNdU1L+xhAGv8tA
ZkF4alDqi7IBjh/eU6ACqB94fhTpcTo4YwRSQ1mvwcrlPpPHf35i6UncpIHZ2cQfgPHpoodwSytF
FtvLhAjK0+bVkJs5F6IHyGV96VNdchNkEoQHZCwM6GQeILvUo9/GjjzQnUgc4pUbjZ0Ce7jK4DCa
4pxCCt5hmvSh7id9Fm3DTvuUZeNO1dI/j3PBJgBbCJuoIa8kpl+0qTO1LlOIT0z0DA2vk/Z1Ui1J
CnZtw06FkPNzn6Kio2SEkHyhHgFdRiJLQqxKQNBpEIJZiosoRS9IFDQaHGy7p9sZHPMo3EmM0tqR
IBNu8kCIt4cLl6UBkL0+tbAOuW69zZFyjJPmcQilY5di3wa3QggiqUYRCsHICS8Us7vEJBO3QmRs
9kNlow3chM/Lujx/xBh746DxHjPeEYOHP+m9r9MSQG1tpwF2jwVbJShMLy7TeM8akAok6DDHv9UQ
IAVjoeeOvajpj7wIlsVTzOlLZ0yjZ+SB7qmdWXtBEU+A6iBV85yXOagljHlxq8xG/0qU2CigA4N0
Wy6kfp6qqnkpwfZ9l4fh7GYdy4+zOYRPVZ5nIImLuwgYeTHd99NoeJnCaqcys3yvWmH3FJaF4dqZ
2e7mqqhuDJVFd6ra279aRBSN5OTWrCk21bbQ6qpD2wWL0BmxsihhrfuanTrxjFRwM3ptmCAikjmX
K74ssRD/a3CWTO0iyDRokQVB3Ot+Y6rj5zxLiTvaM/DPzcJyB6qXHjQ48K/b8TXNRCLTJNSGJQeu
0Pn1SoM61wZlwvqq7BAFIYTrW0I7iQe4dsdOxQguZgSkaX0eIMauKjR0qqaD9MvL9aWsHtXJUgQv
01SsMR9KyNAX3za1h2A4FhnbdBGT7NmqIBunhMkeFRPBwi3TMW5saZqq+2VgOwGKEo7RRjdsRmqj
sqrd9VWtxZHE1qAXUEMdyT5hWVStMxJ2Ooiz3RLEJi1vRkWP3WY5jJhLqP8VKcXaCk9kik5hRMqy
z3LIbLNudMawA+BFpDW3sUnizdwNqUQ9VrQQTwjyDkgDmKYhzmO1VRFUWZJS38jn1yTUHkf62tdv
13dyRQfPhPBFn3gQadQGLCIQYjfMMcs3qkrGHmUChLsUVqDy0UYIUJNd3qDapssqfOvKgGcdv3SG
fwQRyZj2Q08NrgyY9PIJOj04ZAcSC/vRj3bWt38BEbKqDCcyhbtbjHU8NwqDMoAbfLhHhQANgUDn
8S0nfdA39KiAOJtJ/MsVjYAP/3uhgtZP42IFDYHQyTS3Vk0PKdXRHTz613ViLS10Kkck6mq1usNg
P+SAN7rxwiNQRP3URWoo31AfWZptsJFI5A6LEKCcSRSsx1RNNOj4djLAtlPQn+W3sTv6zccQqSyj
ftFHyq3GyT6K1Fxdr4YjDL/uV9/JAa0L+wmL1HeWN98b3nBgwJbJMZdr7Eb0e3nXl7pyH85kC15P
F8zRyJXYL+f3yXxOC03i6a6lY84k8C84udKT3dKG8dPrDz0on8IGjEiBZ9xMmNnSNya6n3IPzEQ/
rq9rJcQ8k8p190SqPkSlYrTY08KKXlTwrDtUyz0trXeqEW5T3ca0J7vXl/Lputx1ZTU4hgcSAyrC
zHPBFmCqShZauBTVPtGq72kYg6yk6LcRAJCW7CHKQq8y2TYdv5fG4gIrxslsTENf/4zVYz35CmHT
Z6MakTXAV9C5+hkz7UeXsz8uHJiACNR0qqNVBesUzFw4aYoa2yEsaR1hBk/t3EbNZXBSFz2yuBuQ
Qk3TNhnDgy2cY5+q5ZypCf0wbEAt3gASg4Phl3tM4mGyOf62SKzaRbunKFJ4gxa1GJtmiqjfTCl5
s5ZQ3zRmrHqGEehuXE3WLzIHAMDO1Nav5pqBsbzPyyNoQGa/tSPjp0mD1FEVHei1StpuhrTu/apR
lxd1UmX6tnLQqPeh6mEbqM3bYvkGwORKMNOS+lb42DXELcPIu65KKzcJysxUnTd18Nf/XKEjRMJG
HdkIVfcAJL2NAUfKR79k4wIrbTzmmRxh2+Om1Ns5hpy/kv+8oU8rPWVx9Mo1kZaxMC9QPCr7NvPo
4rR40WTpC/5IClb/7AsEjQZIVBSzCV/Ayue5ntxpWTYKq5xivB1sujEAknN9a9cO73RrhVd7JAXy
iy0EhjHQQ7qneJESwq04BmdrEt7ogJTqrJYQoR54xquLnOQ+vw3BYMZumyNA5R19ox6VQpJrk6xM
dE5TWixojTB1vyNk9gChu1smRRaxrxoHzNQjr4E2MzSYCc90o0cRDQwsrvvc/mr2LUZpwm0Qe82G
41WDudPcy2AzVhd2IpJ7DifvSgD++bxsAjh3c/xz7rpjaccSf4dfqAs1PBEhvCBlGrZTnMCw9kgR
Iu7OHpKJHJeollGcyNbCf36yFqVcWiVAs5ufhNPt2Kj+XIFz4LqKrz3/Zx69oOMpJgHMaobDzcf0
zGhT9Y5JvMLn7imr3KbYEMAt1k7eY0hQdqNXNQQdbxTmy6awkIKGDBVBf3eG48Is5uBl1EXj/r3l
Da7VuzHxdJCy/WepKAYbumFRQxUu3ZTEQdkNkNp5g4fUSuHn29jVOBwqRzgIOJ2sd32f15SGkL9F
ajzrdHKWjZVFaEbipiQbfTTxOKTVwBghUc01C3kqRdhOBDU0sNH84dO8Bwih0SsYVxl0Y49AdHjs
+yG5LTtFP/TRSCTh55pjhbr37xUKN2+qLbXRVMgekVgCNnaGiEpbnOQbeKM26m4ZXdn4xVr+/Eyk
cBNDNWGhPUPkfLA+hnM6pwayUgja18yVlUlXb8rpAoXraGNmGKHjh9aETxQRo41SdPbNzp1uRx0Q
S/vxvd55Riu7onznRIND0JyHVmB0RKGR4Vx3aKXb6JaL+RUlDWZMtB2ILzZt7PzL67GqqyfyBJOg
sTbklob7dDNAUPYJuE6czuGcoYnjxvc43W/Xb8eq3p5IFC5kE7IxbxdIzAzMkbFZ36NhY6MpGMlm
6O10zLHzy3CIJV742uOLXK9tqyq6X9DJfb6xHRoUSxWxq18DvfDBVmuw5JRK5rBFyV3Qur1dX+Va
IIl8FyO2aaPL1xJTNMAk1hh6H6mfzMj3O2iat1zrYAAN2fJKFPWeZv1jn2H8kg9cIFlX1rq9PfkC
viMnZsjIaFfoI76gg790KPxhV22UwrNVgDWOYEmH20wBAb27vvBVhTqRKiiwPet5rts43kjVbkbg
q1TmLek02fby635xT07ECHprhDo1aY/FRY1X1q664WmdBWjXvhpuuVEIpVPuq14x3k+DIeOG9L7o
36dDAJbIAMHIiE67eZPuwsQF6BLnbmk9cBGFz50LjMgN6Hj6T+Z7tJE9LGtOgk55IMvxCE2Rbjcq
JsOuCBbNOiiTTV11kvkIa8eHrUNVB71T5kX2dEaApwwZrkkCvjM1PpRJ646qxARwHRAPDyl7DTDt
ho1yKP+IE82cErsdYoyZ+2FbJ68TTTTUVMLMS+N0dpNyRHsImUeJAVjdPBPgVbyrjyARfS60rRq0
mRotTs+sngatfotNWf/emmkDPpZt8/oHUtrCG6UmxMyWdKb+VKRHTHc6Aajh7B0Jnhb0PueN/vjn
d42iGUxVbVXXsazzJVWsa6omZTisjjk63ZWZ6iS6pMF/zXBSiuERtG9TFTi650KmpR2hdgvSwAG9
a4FLtUFT5422ZLGLUuDz9RWtBbjwXGzDwvAIUcVDYubYVMGkAglGa9HBWpHnwii8Xq++aBl7rEis
Yzwmu8mZ8vm64JVVUmYDHE5H9u+yY7FPm9joO5v6xTy9q+iLeV96u3IVQxvvJoNJpK05UBBnIoqH
rvCuvvNNXcYpXpBnxCO4jyfjK/MLX0lcG/NkYR6/M1AwJz9lDvjKBTiTyV2Pk1uHd57UJQaR/Kyx
9urc7Y1yd30T156cMxHCBSC61aK9DCL4jOwcRLfqpnUVMDFhYVSrb1UvRU+TI4UUWlsacGZRN8dF
4HRp50uDN9Voeo7TUw/UULbM13bdt87pNnApvaV/4khGwZNsQ9ceBEQUf4sVHX04MnqkBh/LHbyq
X/YMDqFdD66O/86vGppaum81kGZGI3bSBo9ENjxybkXwRco+Zq3UcfYxgkoVkxVVaYI94EAwtV7+
+NgFTCYu7lAub4X+yHehf5P6yitPxplgQa/KNDAavYRgzOv39qPdpEfmg2CmduItjn3pd8Fiv3BC
IFOOqLFSwQdWIBp4MM9iE/Ixw3mq1DaJVD2GCVTyBcxm0zw5YODwgXZxLECfcjDaCtROUXXIF/2t
6ZTRua7yZMXmUzRO2eh1hgupiV3AU2TkYQXkbT7+FLeWx8Zo8LtY4TAU4xh4S6zuirJ4r4J+S1z0
pv20N6M/2xM6mxTFD0bbz+6A/vwpmNXBIUUOjOGGtF47f+LjpFYo1ZQPKnnh+YU9R7JY4xWxi6JY
35gZ7Wt8cmsO0a+U9NmTXhrF0e6izkemOt33NllqZ9JMRp10oIrX2E28nVJVe8ZU5wQewJKGx7w3
bMSYfXI043FyKwsEaPkysV1vVkRzzFkNwFo4NelGNQOzdkfTqgtX0erhLplr8hqolfEeMJC1Napm
Wg6dAstR7XnZFGMe3dkzJR7Q/VH7HgC/nfR16bYNNZ6SzJx+LsZYHYzGQvNsSe33vp25Qw+UzbBV
Joxqjr19YylNcqOMQbRdDCVAfRFMp97Q5wNzxrxLH2KzmTYdKeJPTaTM3tijb2KOvxt61Xy/riYr
WoJ2eESUcN/0y9R5TKc40DvGMPUXulqOSjT71pGv4/QdQa1T5LK8+YpBPJMn+P4gpgtVqzQYwjo+
3d66PchBNrzfTHcBAYUs7hcZ5tVahH4mU/BG6gwtq+FIGSJ0lM8qhycFOMcUNB1esXQsWiqP7/nJ
1W/QQpMlE/Z08jk9fLyxOuSxFvAcN1sS/JfqHKBsCUOjGEH6SnxjEsCkYyIEWxpEv6JEc0iT+deV
ZO3QTiSIz0kXxmHCUFz1yzT14nHYJlm8+S8i4OegNweDC2IIoxpz0/ZoiffnbvQ7rU8xlQRSz+tC
Vh4E7NRvIYLy9UmlomZLGGx/+2DmhYdcyjPaEGVy1vfrtxxB4cy5HkqSQAF0LX/LUIhQGkMGurHi
FzKCnhVE8cAovZi405iS04afekJ/DJj3s+fEKWArdOXn9U1biYnOBPHFnmhz0ethX8z8xlY/xuAV
nbeR8aKGqjtGuiQSWj2fkzXxn5+ICvK+HUqEuUCVtRyjAJOsDoJZu/gvanAiRlCD2kK/YxtBTNfV
Xtr0qMANXj5J9m3Nsp4ekKAEiYVXZW5N5kfm9x5lXdLnflSYW7V9bK18WwG47P93UILZWaJsqoGw
zHwDZalKvY9m0LGEN7xJxlYiibDVo0IB2wKa6Uer2/lR1dM0mMBFxlGBG3bCE1YObmulm+tLugAl
RpmVD6P/LUZYE769rqYZa5rNwJ/agTiGqfSHIDXgwGsmavXAEoyT2hlaOu7HIHktAxnZqWypgg8/
hAGJtMmGumR4nuo3FZ1UDZNNDq7ajN8r/XDpT3S/gJvYx1z3I2t2MBJvRe/X93LFYCDzxOf30HKA
/Imgj1YYgSUwgDfcseBLonYvllOEj+3sXRezovbU4u1tBiTBNPHdPFmHOhd1ORcT7JI2/9KysHK6
sL4zeyT59GBwQiW8SXrdvy50ZfMglMKP0dD6i1mLc6EVY1U7ajPzWcom4FSnDzXcYsnKZEL4z09W
lvdJYTUBX1lmOUlw7I1ff7wKgKjAU0eeAWVusVKJjNagFxnewGkYf8yU7bsolJRcV5QAIpDDwG5R
3qR3voa4VYymQ4bNb6nqpHHr5AZ6HbvZCdI/H0c5kyTc3KYlvV4DisMvqmcDU9NF/T2JJBu2kpQ5
kyHczLjBeswCMuLB3vfpW5ymTjo+ZaTxUvIdIK5OMclgMtasASZSkD1Hwh6lEEHVmqyrBrWCFsR2
u8ME8YA4ZEzdtqu217Vh1fah959qzDIpbqwQN6dzYvQRg7cyH8AWCdQ3tKc65TOnKJDG6PyrhcgL
zey/ZZFzvRg7ptCygOqN7uJPHNruxbybH7JfwBHaVNvoP7Tqn8kTdpHYsREh7YhwHM8v2gB2gMrZ
Xd+/FUN0JkK4rrFKx6FET7nfKgioQjTQ98NdnoyjU03wLK0QfFBWJsOa+/CFL3cSuSTwBSCdK6Y+
gWfVTwl3ZIOsWVx7zr63HbIqcUkTn2jFJtPR47nET3BEb1hayyac1y74yYMp2hAQTi5TXuKx0q3A
ia3sZk4A0l13LgIS9/oGr90EghQvA/AD0/H7XGeGvl+YHQTMr+1+nzSJX0TjtqPl/roYcUVIw2tI
RXKUIISoF930LVrI6hnoer6tTX6ePRjmtg/rbc5yiUvz8UqcHh2XhPWYsL5wqy+TdWilWAiJVb+d
cowIPBs284bcdkY2O32YfxqC7BGZC/giyk7tZm/WbirVH6r0YBVA+ovBehdWfhVmuC/EIYu1U2i7
oRO9aQPlbkQOwYJLFvWU9xXaboqmsK6ytsEI/KlQOwZ5tbXUUnJKH1C8V1YlBm9lT5KszkM0bjTs
3SrVyEFPspN1R4v+IvrsqtG2r5Pb2W4Bc52+DVOzq00/JYlHhvAnXlZkWrTvExhMnLRt9qFZ3tYz
UJGsL13wPuavy9S5IaB17ChySZu4vYoXuJ+x3sVpiP3UDtmuHBZZPWhNLRDvmshswTZi7Pxc+3TM
jMXZnKt+CB80/JRZgVexL4sRbf5c/U7l8O84efWBsxTEeQc5nf2+BHvkp7ZaaTpMkQ29XqQNPtTv
ZEXC28w0s5/gs6t+QNnPPlaPZmiqbmdXXsfqQzRE6BGhVejMGliH+izclmkLErNJ7f/05eFfYlkW
phXgyOE+CF/SoZdqCtVS9VEAAyguxnLCrDso/Ugc0wpuyio+gALg3jDHT1lp76MpWSS7fpGw559g
IzEFJ9LEYKIIU4IRjHao0x6b8ZWhhgRuvZ2yaTZdurPq2yb3Zq8Dy6QsZSw6FIJUEbbEmG016YIW
dyUObkZa/kBKYlfiae9r9OWHC1pJq+XBaC0pTQ9/zMVbytNwgCdj5BI4xApsRAAZ1mveV3vdCw/U
o58x5QXeAdkiL3pIPlZ5IktwzcKyiadZhazxMHng54p3A9tRe9Nu7U2Hrjgr2KIFmhrb/wAcLsoW
XLbRCvrCAqcTHA0UYpATg18zOJNbDg5Q7z1y/BdErGum4mRvxdCKZXln51yX6LYhXjS4JgAKP3Ee
ak6BNmh7lXgNUo//QjT3my6OFURWKCXj7boYSQx7LR9oOQCDsevAKJEEnQNUh92ixg+aHrh1UnwL
qfYURu1TPsX4iAhvzQjQaMmVFmOXj23H0CJGCgEvBL/o3IrpYLaAJzmqfkJ+ZQDM6ExJYCETIHhb
I8syeFST6hdhtNH0g42J2OuG+MKzEtcgWPxCASsPBhFUP++/1c1wIEjglcF+me7mAAQKZuvFicUT
ARK/QHQkIRcFX4auJ+weLqegsgWd1WyOFrw0me0GIQYTWm8x6g2g9w8s+VGblmSlK3t5KlC0QnU3
lqS2ZlghgLfA8WhDl+Vm0Uk8A75fgm5ylBiDd3QhwycOftv9XKE31cB+GsQbYh3VQY186RQ4WNdP
jogX8BwbGagb59pHuzz+P9K+q7lxnOn6F7GKOdwySrIsOXvGNyxPIgnmHH79d+Ddb82B+Ajv7lzM
3KjKTQDdjUaHc5aKsgVYPejyZE85N0cQiaY0O76gj6x2tfv+SLseMzsNBmf51b2g9PPe3PPHzy9q
o8zHsPFQqGchGQqAwiKNdIthE7/4kXoGCrOqYkdB440gK2/vQNEYpC6QXZ6u78VFNZQVz77qpIhY
dQ3x05f4TvYKn/jNbgGit44aSFLZ5N7a8yBsWIViZTKvO0yoZ2jIABapiH69pvpZDpyyzkWxkZXA
+JdojKowoVxvrUcRyutgcAfQEc0e7SsDEvzzdGM9GEAtp82tDaColYPk5S7FzqlFm9dhdgE/xn4O
3ZBV0JaOlToBCEr39TfRoWj7kafuwzt9T1HHFu8YedWrfgSbgjvfhLiHgpFHMXrxemc/gfFWqTRV
WTzjE+hFJx2zc7fLMY4i/x9GElhDZkUxIWpVdUlf0tVmS+Gk3VvVAN6KN4bAsWH2XZvkqGYaPZgE
mli6Tef3uIbCZsJOyF6uWwhPWZnoZOnGFg8PGIgCDhFTO04RzwTZKI/dL8Yd1Q2mL2PKlyV9Nw/1
QXJrECIap8GZvPg02Oj7tmmji/C1vyk5PUsXc0OMbDYW0QfklroPdG9HQud3GIBn4013y6MC4u8J
WO1kN++0PTlKvIIRZ9VsZqBA0rZaKCCxOCtHgQC6pSq8YQwfAI/vlCoApcJ0V0aie/04PxRjfc2w
K2acT5MXqMRTogZKTA+cYt880BGtZpehASQCRY3oZ+A1jDn5x4tOJlYu45LGAePNE8Ze8IIwg+VI
Z61TB1HDF8XpgiLgptA4VvgBLLPyOWrSGLHUYZ0jTnYCs2iM6nZ5azmdp/2KnMbhzxDwRDI+Zq50
ARg5sMmp+rosD5X6ddR5HfVsHwu7jYxzKUsTJzhiG4sj0sX0ZVLs4of0K/9t8KGBF5pi4tmno4yN
ZizGLoUpm0RRheVbj9mddAQRTX4ag+n17zmQoHnHdERyR3b9XeqOO9Ozdtd1lb5rr3wAG3jNbZ4M
ImVvWip0I+SAjKwqP1mOk3UuVI4n4K1WYwKBLi1NgnINvTKV3kESY/cX1Nr0TXCKX3mQOmD1tgLZ
xWO3darJzhxl/2frZUyzLtAallP+qDF5LOrUBhqSo3a3uYztrSaeI2Dj6A9N+jxeNl9Yd4MQSzGk
6bdqIHyXX7QbOopVHmOw0tA+5f4p2zWB4HJHNKipXztXeuWsTFNvCdAkoHYwzcGloIH9c3SLQMBB
ZupscbPpvIUyZmkUY2UOmGnyhSw7ppgMDatpJ4WTW0wFMJQHT0uWx+sneZE8YjeXMVMDlZA5Hz6W
OLmLC/5039yrbr0f4Ot4erMdxK6OkkkQWbUyGB31rSr4k4szOU8lzhCw6X7jaE7shY7pjCVPgTZv
sJVUJjJICkDKVDQyaNzsqXMnF1G7Tb16gxZ74Bi47f7vm3vPU6HtV8NKNuObphSDcPlfjCPqAcSi
0Y4GlfBM+8qr92lQeb27eADMon5JBZXT9fPleCadeumVBiv6FHUl9cIk/pZbICATDnl/Ls0U1NEZ
57l2kR9idIltrJbjueky1P1BPkbHCcBVtUuD+Cw4qt0fC4+yEoo7XkVo22iAIiCrChL+bHxp9j1o
h9FE50vLdAsyycMsdJ6YN75SdWirVj2QSXMWuhnSmp8iGX2aFUEI0xjk0WoZ2Uu/V6JjMyOjWj1c
P7ztUGQliFGecRaTsqOu3toVe0rPk4EWVvPULyKcOyCZnOvyNsOCT3EXMaal90sGVFa/UCQnHY9S
8opkq31dyP/wOP/sHhtPAsHIlIYFB1Ycq6fyEO57f8ZQ7eLJdgIOdY40Nj/6l05+SmOuqgFQURje
wZo0Wz5QftHYjW61gD6oeLZ2kXtmZTGRo9Uvf7+nQOWk2bRbGSkKYEPYwK1yc7/fgQCb59t4Z8Zc
UUmh/M0cTHFXpWN9KrBCAMvtixulsWVXfY1chfNq58mkv6+cStFbrZYL8KcJZl7NOLZLcDLHosnT
lO3r9/PsmLspI+LfHEMq+K1Vpzwg9XqW98VLc0In8Zvxg6MrHFciM7eTogCQraS6UhxN3E/qIf7a
3Uk2IBTRhin6/X5Exvkt9/n1g+1X/8r0WJcCUPA0phFk+tK/DI+UsngCGY7TOZXDpf+kOnEZ1nzu
K+NWBD0fJTAWU5tI3tVf9QMlNzU84x7JdOHQOH+upiwm5byoaJ7uIVJ9m3yA59qVT9z0OcXVkL0v
nn7z72fL/rJGlNNR/kUzO1voqzA7L5lAhPNLq7IFERQs3KfxtiF8imAUtKoMoR46BGxy96Bp+yl9
JPMTRyl5MhilbJdsQgM+lkGOA4oucm1TLqoeINKVPYEetnL4bR2bhoA+FTQUoZAHcM/fDVy2ckFo
AJXohw1oIIzXOtG8SPsWR5E3jmDkHeX/cvN8CmQRHUbVInXbYiNbNEHbqti+dPWcgaCVcDFfNi+E
lSjm+aRjxiwrKD14cQyDBjggVAcLu7yTuaHJZpywEsXcPWMd9SbmexB3ZrMTq7k9C6ndhTf6ZOw4
WsJbFXP1iKj45jUlTVYD8yDeUgir3m/3/SM/eUAV7sJ7rFbF3DhTLI1GSGncTfUmVu6SRQI2D+LJ
KreB0Mi5A6imXRPGXDWmDMReSIBflCI3N8VfctxOzih0P0eMobQ90lFqa36JDIXXFbsdfK3WyRj3
nORjGVOXVf+KHro96shAigGE8Flx6NuId5NvOuWVOMbOzWzM05imuwR98CazckXj53Ul2X6LrEQw
l0xsAT93QmOcr5yB9AkUwfRWPqQ7SQToEe0Rm7zCwwx1a5s+UMydlneY2wHS6gNYv1Kn6LygBkFn
8ymq9XCj3tVuDwx+cWftS48HInddfQwWENwwogRMtlAfs1rsru3sUjwL+rMkfxuN2Y6x8lIyOCrL
URyDHfnEjNHSmQ01kFuUwp9aJIm1k3ZPEQj0XeLzFGezhkKnLBQ0VYGfgu3NBIpqEasVAurw1jws
4H2OnepcnkC2kexAO+2mjhSE+F8LKkDMgbwceUy0QQQksuUb6yuvTWDLP6w/h9Eysx3QBdLpcLDx
8xiGjqACmgSYolmNGtK4v67TW1aDyXWM18ro6MHY3O831ZJVw2KWuB1TUmD66wVJ8v9wNdHZDyQQ
P7APGM9ahJIShZYJN2CMspeKjekUg4FGpzkfveuL2YwC17IY1xrmoVaHk4E8YrlMAHIw7ps8uatV
ETxyA6isLNe0plsDyM6dInvoEeB158t0Nay/XX8Bs59DQkjZJTi8+QBAeMtdtJ1QufOpfUu89BZw
BBh9+hJ9NYE6N9mSCtZkJyf2QPEByBvvab95uBLQ1GkdXcfu/364JBM7NZqw9aCI8nqzPBh1yEHs
3MxIyRRjTgFMIgWO/11GFvaVmgxoXNMiEGzTBFg52XnQEsyWCbcjkJ5G045cg8fvvbm2lVzmqCtl
WELJaA1/ImbjiGX4bEozF9xyK5ADPK2GyWy0jqJY//vq8rIso36EQmV7IFjZLdh91YOxiynCpScE
JXA7JSdyumcerffmXbOWzMQ+S9NIS0Us5IK+UIrRZKftmiO5y71wDw4bT7gPfSMwXoqTeiQHXtZt
M8eALjT0fuqYpMW/39dN0kWRxjYy/ITkeJpG5cGSc29YYvRf6reZFf0aUv1tnPvCibOmxdxE/zbn
2bfr9kylsMakAMkA4xMWWkAuRhrSLO2nCV8hi4U9FPcW0W0r5dQDeEKYMMUEGmRYEwghuowrTraV
5Wy2MccLblYd1mthwpMo7rDLDcQ0qMZF791R9oDv7YUuOJS/tq4IjZqc6I6C+hS3fWfzclNb9rKW
z9wqaW3WoxpCfh7nbrzs6ezBn50W4230rq9GMkJCPZZBKAezBq+WjO51KZx1sASWaRyXJKRShq6W
DhgIThw1as0/UwqDsfvJIGU8pDE0jxzkJLIHwNakA893bl0WqzMxGBvPjFolagGKXAJQWdVRbtJg
Oog++K3REhc6FWfrtgKLtTjGVUtZkgwluAF9JZdGr6/KW1Htg0zLH7tBfxijltOaxrEsgx7lKs0F
e84LHb20viUDBid6zHvNngtOuXkrQl0vivFUkmKUi5oSuofdXkK+fPTpuG+/u652W0/RtRjGS2hN
PHTocQabsfkjFk7TgARaG9ua9fO6HJ6fYOHka1Ec53iCIGFX7UMHpdCnaj/sY8AcA1TIX5z+iEfq
XqER6P+hEXfzPl8vlPETSy0bSZhR2ma3frFsCq9M0K5Jo+AZ+Nj6K58Lnbe3jOMo4q4UlBlLzuO0
COY8ivdGBLq0uW9kb6oS3tDa5u2mgaINUOmAyL2Y94pDjAeDsYnqzOBKbuZ3r8qp87IHeRd6w9fr
J8qVxlj5KIUDCKUhTQ2iXepF97Foxy/oagTeVvYsirybZitm0dE0iZXhBr+o5vfjIg5GXOKm+ZLt
u++DK3oLUNwopGPozj/xbEQDroaum8UJ7caRAdJdHoUg86rIsVze62rLCay+hi3td+lQKEqNr6kT
+SAVk28IimRnccnJqW++jdeCGJdtDJOJLv6cHqr8azwRqCxFBa+PAHRwult+HofjeUymNNi3uakA
rQo3kR/tKJiaEqh+7vOgdzf1B1M+aMpHe/olaVY0Ziqp0gwRNoiRopsxiN3Btm6FAGHvjhd3Xszi
0KzvWhqjrbFuzX3aprB/P5PtGRMAD7WnB/FeD0CK540v09FAGS19ps3jICc5qV9AAGjXRwObDWIP
fzBc2lKact/pm9fXah+Y6ytblj7TNXxZGOU3k2zdjFH8WEx42RiGVy0J57bcDDRW4pjby2yVNEM3
geFXpSDa0pCA8jCbOMa6ZR3r3WZur2KR1UKOcLah3gWh+oBmEHc27zkeiO7MRRy9WgpzefWxYqRR
DNNovcnt6TOGPmAo9kd5B+wPfvs9b++YYNeKqtTQQ5hG3U2NbUjkoOfD8/VV8baOuaiyGqPhggQZ
yZS4bfwDPDjBVPN60C+a31l7YC4nMF5gUoYuZfL1QwUrp5WDEPgl3OondVBXTontj55Fc9IWCTcv
iBT2FClqQKeebs9HfmKdcz4feZRVZJanSzEQ8qHb2TnJ42+loXh/dDwfXm0lIhSnquxEiDCQs9fm
H2bVAox2/2dCGJdQCjVoeHUcDjiuMOAH2Mesz06JZv2X58CnAX3cPavFRGGGoVITi1Grn3V/7sNn
KeXcX5u3CWYBwNghIRpgUaNkjB6kU1n8FSUo/+c4dtuJ/iOGfT4puhUOFtAw/Lrp6QBwJ4EcIL8n
LSasFhEI9UAfvX5GHw0kF3oNTCnQ/2JtF2McKtHnXCEDXRma7bz4DBAuwbDF0cl/hsfZJztyT4AI
tbjNsFd+cKRvuQmKvADSSQOTrOwIRKmPYjLqC41n6RurBY0gbSDqcFuPiKDL2Lbc8pUjdMuUV0JZ
U160so21QjQ++t5UMHDHj+HOQroo8Xm9BFumvBbFhj2pOigkxvqiLLtTBuDXqqPJcbWbGXkQJ1tA
LpAwn/txxCv9bxDq1DnGFX35Prz/GAkEXU5ybEubgjuHzvxwfQM3D20lj/HtQhcBLBcDksDkiF8S
JbXcVkD5byL9f3AgqOPTiXEddG9s9lKUTWHsChUxnCojHds7cX6QTR7uzdYDZy2FnuFq+zQwZEzN
DClJ+DhUy04wT1MCDmHj33LM08tqHQMzwVs6JZaAz8c59ZHfW43dJmKgdbw8+9bxrMUwbncqBnMU
oRB+M84YPy5tEQiH2cjbtgvEZHY5zL4pmlXMkYHlaI+YH5Q9bZc90qgeBMXgyNzTuYHIyQHLwCvB
bB3YeoF0A1YHJjdhkzc1BIOt/NCPr01L7CyqUX75+u8VfS2IiczmZm4aK8HrSJRApY1ykywEScYb
IeGdFxOODVNutCh2IPGzKK46Rr6hJTeR+fP6WjYfKuvFMFbb90VjVMbfYWb5AK+HRIV6tvC0BGM2
D12Od0b0Ql2dUZYnaj/mCJ3l/kGMI3tvTpYtCJz7gyPlov9zqRLSgT3al7PCNwfZicrHWTOCUs48
zvZxTklnPHmmK/msz9AFCteZPCQ3ILZy6BRDe2yBak+8yOXNa21dHqsT0xl/EYlS2ZYJ9Lw1iFNM
xFN03jgITwTjKwpj1EOw0yGf1RBMzxvxbGOskxdjbEVP64UwnoJUVdzJKlU9DCq8G9/b03wSb5ed
7oLFgpzwLnetg7qr9w2G4P5LmW0tnB7sShOj3GyJnEF4jOyqC6ZmisjVBH+oHoyrMCOrW7KCnhVI
5AARCutKalu/o5Uo9H7uknMr2vp/SVGv18a4jnAGN1gG/+HHid2+RLvYkV6t1h6RiKyfwHnwyC09
8Y6S8SIAbkM9OoMZDBjlEb3u2D5EOxFg2fd5ULvGIW3c9kh2zb0MplTQzO2v7zPPChm3MrZNqogL
thnUla94OB+BRwTE1ZKHrsLzlmwkPrRxAbh67CzZV08UZajywrP00bAYuTw8ZHpMbAy+Oka2nhEN
ctHXVHlIpzhqAhtUfvbxWykdQYfCM0Zq0teEMV4FPeSTHGoQlr7EdwlmbLtd6C+HBVMKXRD5vBPb
rPqvF8e4mLpNWg1DGHiiV8IrgP6K2QUdiS2rpwEILyhD7FTtMHetm0ccljXetjJup1hypTcAcO13
y02McGtobzUZLA7yvQCS8uuKuZmJWC+TcTNdpehjq+PCEwm48pKPiRanKEIbHXlONRuO0X9Pjdwl
Ay/e2+xqWItmfA9pO10YW+ywGmRgHwltNPdGYDOzC7c9ZR+p5cFbCq++02qHghQ3D9VhuB1tXmDG
uU3Y6kiaJIDLooFZKb2R8k6fXjibzDF/g/E+XQp4LIuaf+uN3nCX3oMa0AX6wOPokl17Bv47SO2u
y6R/8pq5MB5nsQwjqxacqxRnex3g1GMCpOPHNDz3VuepJa9AwNlDNm9NQOFKopyaJ6CE4kT1hqTi
LInjw1kENasqzUWQYRdkX576IA1AsXdCwxTnTuQclsk4mhHguHk9YOcagknPrNgpmSwDkFX0rp8Q
b8cYB1NlxQDYI8hRhdfRKkFWyauS8CTQ31chxBQ2yzi0kCCYAIYXrB5TXAMPQY9nxmxH94RBwCkD
iNJHWkJ2ZK850iELy7Nu6FwH7UCQfURITnGKb6pDE1juzDmyzWwQKOJRlgK33iVMWwTCwlkRK5qP
WXxF9TDG5hK3w+2XPo2+6E+Hdt+hsMHTlc3CJtCVwMAjUUYHk/ry1RYDls4sa3Sc+3JgWbb1na6c
wlEbQd072TsF4SdBzkkcbj8fPoUy7kSoNSRBTQg1y85NEYsaIV6SiXisjV//RUc/JTFexBSXsjVa
9GGJuWyTDCEaMC2ui+Ashm0ytxq1LNsWixGawgJMMIjtxxgckPKXMpJ6/7qwbYv4Zz0W8xpKp1Co
5BLrqYzkVbWmJ2NMG86C/seV+imEdSBotc2UBEKEtvRN5GfkW7FDW1PsKgpxpnKvdQ8d2Cr+bGmM
OwFkT6GBNpmmg2TgrsThCZ1rsXtdyPat8rk0xqOUy6xLRKChiTnfzVn1Mi+CG6noHeuL0wz6XbfI
eA0m2/74Uyb9fWVikaBPU0x7AcvFsMC7OjyWVnic+pDXzMQTRDV1JYiUCPcmAk0k1YA+iDwDOEZ1
vyTZ+/VN3L7HPhfE+AxJbop6GiHH6sGWqQ3iK3otwZ+Hyd5R25nADQOkZL3vTJmj/f+jmv0pmXEc
5hyWhhRhK5WzBFA0ylH+4Z+F++kl3mF4EbOg19fKMzjGgcxW1U8SgcKYNVhaBjToE67zp0Z7Ger8
/1XpbDt5XSVzuPzlg8OgwgzvgFeBgj6IxOW9Cjad1QcQKKBi4fBZI0uL1uoT9IcaMjo76saeuncR
2fEo/np93zY7NfWVJMbSOlVH5ituaMhInuR3IGQCQqC/p2Gx6s5fMOX3Q8MU2viaf+MXxbcVZSWd
sTktTsVa16Aoo5OclMXvfiRoKjQwbmf0R3QIgQuRZ31U6y9OcSWSsT5t1pJJ/TDzNrUb8TvgH0Pz
qHTvCeBOr2/u9q29ksVYoCqRSCqQVUTzw+jRRpYK05KHECE5KqNufwcE4MLhmcJmvWN9pIz1xYqZ
mLqKTcWY/WDHTuZPO5p2FsHHQsGyHF4ibtPRrJbJGF9coQA7KRAoHpJdHTS72aeVFd7COGLYbKYG
epMQfZM0LjcPymu3AwbEDTnwYAo4tsdmMsNRM2YLyWBfakY7EpHFBItsnpwIOimv68em0/rcNzaB
aWbh3xe41VeZPYJZCAHmy3UZm5fNSgbjSaTIkEpTw2qq5aZXiG0ah6zjOBGeDMaHLN0kkiyCt0rM
8YjKyjm0Fq8U1d31pWynSlZrYbzFaEqtUlLFpuBYshM7yX0SGKAMT8/cgJv2P11xEzrjJtpcDPUS
1ELQafQ0nKlOj/sKbwqe8ag8SYyTKEiuaAm9poGt5DboV/+hvv9zYQbj0+SVTnS/uPpBdfApbmJ3
NxNGy23Vk+wFyHcN+unHEGNby3N+jgg18tvsNvZ4e8I7Zsav5GNVaHmM7a+bytcS+VXpc69sBI42
8eyP8Sa5CWZcQNdCm1C0qKNHVUZjRHEzzzwsYI4/YXOYQqjHVtJBbT/gSPw0UALgzO24LXCbccOn
2rLpy1zJhVhZPlRp2Lf3sQ/w932/n575IK2cI2J7siPUHDHzgCUBZb40GjvLHzENwXFb2w+P1YIY
n1KM6qwMJfWQ+VMqJr4Kzqdq+WnKd3l6EtVfXVe4Usixft5pMU4mH7IBnT8f3h+VRpxW47V7fnMR
JzwwGB8jRWkFEGXqYwYdUNblaUmrPVBYC3vR5l0SCrwmuk3clNV1bTCeZmrqUlZNKtGZ3OZp+tH8
KPxlZ5xaN7oTkOzeNxEARLnZSF50wqYjw24sMFIFx4PQ727+Jb9oR3ly0ntK/yqCiNYGpnkX8Mxh
c4PBhSmD2lC1LuYVK6uJ5jhDQ80wmsd5kXUbhHO6O8b5d8Ho74yaPF+/NrYFgqxNBJKtZrCApcvQ
z0ZH73Oo0G2p9EGoI8mtjYc41w55W3Hc17Z1KJ/yGEWtShCyJjnkgSKv9BRpngARYxBbjHUQ+849
OMZrTboRhqiyYz1pHaR8eJnm7cAazCZgbxUBgMA2sMlRDfLKfKJKVR21R+nLMgCFjfi5Yx5rpFgm
t/S5PYCb3mcllPELZi7VSxThaMVAeDTRL9XUXv6sY8I3vdN3817/Ztzxrs/N013JZHZ7qfpOGWos
1AqB475IR5KgL7zo3dFqXlXZuP8zZWLcQy9JWdlrHS7rNP+CKti5MsLbwVwmp03bt0zN9tfl0c+/
CEP+Wd4F/Q4pakBOWiPetUnojcZ7y0Xo5ElgbnUjBPpCRGbYo3wnIcNCwp9/tgTq2FfpjtYqlnio
cELFrLkYVnQqy7suYfNq+GeTYOi/S1DyZjFKWDkeBgqYOmmXa42rgaff13fKYie7lXKMplTGWQBv
yu4yyQU4JufFyNFmkUnp6VM7xwXSNX49qK09iPkpydrCicbeb5bSE5uYI5C3JsZkRaI3vTJiTXGY
It81B+BO45ko1aD/rcPwR78fT9PFCeiDaAvlQIvRae6nxnwaJPPRACVxIskHvftPRY+VSjB2KqZp
qEQplA7wMKFr6lHmRPPCMU76R64tjLm5UwJ8737B5rVLXzuJXvpC3Q5OblacRPz2k361HKo3KxtS
Zt0M6xoaPh6WL3j87kJXvJvurVs6szHuFl65lrcyxinoCqDmQxnyylzyyvhHo8yHUubBy29G+qtV
MZ4hbTDSL2TYv3Qof6Ah6hzG4VsbVrod5TrHR3BvRMZJxGUvFjLVdAyilKAYATxCGyRBsrfuAZ6/
eBRplVcY42zjx4N2dWxmUcWCNmIb63F+Ijma8BX5W90L3677vwuk9A+seUUXFdC0I6RiUxadLI81
2DDAKuPPHr3mzeJ9EG0wMXV29KYMfqYBiU80PKT0fECDAjbIeOqIm8k+kHuj1JG7U1Zw0s8XPSLs
VzHODBTH2tyHGiVt0IMFcNploO9pyaoAcK/J6/VhXScrjfFksUBCjGsCl16L7QwJImOXoTBnvPUV
ij1O940mFQuPvEmCDTyB6wdwURdkhbMuThubQhpxACMQ0ZwCsGEUYFK5VR4oXDHligZXBJC1LM6Q
6oVWs4KpBq40LC3balIyrBp9OPvFrc4qQJIpGDVAkr+25xHtzZyl0n1cOz0qURLRSa1QXnu0Of8u
cYiMuV9mnCrNaQpILw7lPnQpK7jmYKY0r7l5B/Z6/5AIoFWJ8pmBt4e+r1drzFQFTNQAgcU7HTAG
qMcj4YF3+r9Nb3yIQZ845Y2ytAvGKKsr66EYM8lvUYPMulOFtN9UPV/fPtYjsEIYRYmXqpgmJZX8
XhTsdBIdHeq6NALnic5e66wYRi0kIkkyeMMl9Mz+HEHBzae9uriSWBHM5RcZfaz2fQ4Rkj07zb45
60C6aW20Sco2Ba6OECe513fv4q3MCmXuQRxbF6YZ1gVu9gPIs4A4nOxEEzUDmuC2DiUGQWpgY9bV
gWdqW/5F0oFOS+kiMUTAiI4IsQBwVUg+GY3Bzofl2KUa2grj8klMwxsi6S3P1DZP0QKVqWlpoDJj
oX2qvMHgnt7T1eYprNtajgTojo0XKqg7ZVXQRagfcCHJNy18JZa5/E01CvMZszV4MAt2YpU/wFTz
loyiW0tz7Uy1lrqkye4qg8ROOrSlU9Y5oOGlzrGaPLh+4jKbPPs48dXHMO6mKbQ5KRV8TP1L+17c
xZjnjs9G44wBRsqdBO2jaklx9w/aIfPycxbk3P1gwxTmE9i6QyZpZIhMfIIKPCfg0nU/utgmKEfb
8l3l5XsgKt2rlZunDs8l8SQznk/MQWZdy3TxGnxR3dmVAY5KQryam4baVO/PfWZrEXpYxrWVQ9e0
utgLkfSY9d0tCQVvJsnLaKr1Hyq3TrVw5dVbVYmmEUxHANoHXPALHRm0HPGR1lTJTt5FvsC5KznW
pNPfVwLHZMr6klpTbumnOBr2iVScr2vr5nUsrXaR8btdN88FUSCj9fRD4Y7Pyc+/wNWAIuSU5751
6h1HJMda2UJFIwPKU56hI43khm9jZoeHlLJ+HmL9ZkLYgVDLuy5y8z5eLZLxhEJeJE2cYJFwwiCi
oM9tIfj3iUJqdjJo3BTdNJHGYoNaqQYp8MdeqvC3unYqrdhT8sVr24d54THHffAssGHNWhoTrKqt
WClyPdCTS06yo/8McX6KnWe2GZSL/cEF41r3kQrAJCDmeZM3dx7xElflBLJbNr/+EMYuRkEadMDo
S/4yv8bTy1jCpQnkyI3jtgx+LYcxBwuP/WjIICd5Qcialx6lurCc5WAg8UBnr2yKih5+Q+1ftBeF
E6Bshg9r8YylFEUFmGkyYiofWLupVz6LxBtwhzcoXzXPZWfPPPxB+hevnTATsGCMA1SJFk44rH4I
seUY86Edvl83Dd7hMaaRxdPc9lSLlOmRACiNgJWlGP2Z1M/XBW05s/X2MXd0ni+63EQQJMf3WYvi
MZLJ1yVsbhf4nmXwfm/gCopotyxnHfrRZq960tlS+93EuP11IdtqsJLCrAOwNFGyCJCS7eeXrrJB
k0bsDpzFlEGYKH7CfZNvPkuxqH8WxkQUfZyOJFaheYNPMSFSb7jJbmjvqLrLbv9tM8GHE/sUxsYO
UT9Kpa5BmARcz1Q9aAipit4ANAUHSYhzXKy3JGpl5UsNQal631bP8nQjIc1x/bQ2lW61GPn3G7TQ
5agtylnyDXN00uresL5cF7C1CEWhhL2mqeuWSn9fXdFNgcZbopiiXzbErsP40ezAZq7eXZeydX+t
pTCOQO+1POxDC+mAZnYUIr0bWR/ZptqkttokrhK2xzRdzqnVLMF1yVsbuJbMuIdZJPUyNpBs6O+l
cjQXjvu5KOlRdVNUyVQASQmr/TC31QYuqhmpSx9Rr7qAMUl3MsunM6eDp2OILD/ru/xsPV1f1KZB
rYXSVa+EWmj/RKt0jHjgLQN0OuXmrHYNetY85Pq5SLlb99ZaGqMjlWwNxtBgiQSjcuKz0YE8+rzE
9/LM20zqe9gLYy2J0ZO2RzgMsDZ4wBnsAUrsie/WDfIPSCyFALHJbOjpUfYF8dwF/7bWwB4koym9
mEftMGNPsxLxRh45kez9p2PTZIykKSDPYMcctCyxciXB8ijzFMWRsk4y2BiAh7OrXwWfI43tcvlr
QZ/SGN9BFt3UTUFAi7xc/Eq0LpCqDGmjrLHsbNHOpiWndtsMBniDk1+iufBu/4vmIfYDmLhKVLqB
KDGWW+deta98kPnt9NpFd40bH3gh8qahm5alosS9hf2YJJqiZhWaX4vk3IitJ2sRL7265caAIgDs
UmTiVFzSv5udmUXNKMpIwBhEKQMzFOcHPbEyVFgmIbPu0CRdG4dprOVHdZHMAxmt/MHMieBq5u0C
4NwfqTWagPzPSN7vVaEswF7elI0/9FHnDF27HBRLicbddUWgX8UaFeYXFJpFlAGnwSh2VA1ZWvS4
Q0a1cJcyc2LrxhKC60K2fMRaCBNVSMB7qFoVQmI5/NqOGPoS70XJ8sUF+QteYmjLTQCiFuCxm3hs
U2OSiQghhIX6ITHIa75YQSGpnpIpx2Zs3hLRfPn361uLZIwJONqGaIgQuQBjThJf0E3uamrqdl0Z
oLfAuS5t68jW0hjLMacpNxcF0hrl2M8HzXzN8CS4LmMzEFwLYS6RWAwBwlxBSGY2D6StTZeAdRD5
JcN0lkzdjzHq7AqCQxLPN9Kk3OAVuk+sEN1woWhxVrz5jl9/DWNbujBIZV4I2OBz52rag0g5mygi
W7PvBMA20Ek6Xpl0e5sB50GBiDFjxMSlKUnrEYzBsj+Lh0h6q8v3Oua1bilUM1jz0xVRxd4hdy/L
7MKUEk8fEQtr0bfVgx5umJqD3KluoXWusVTe2I2uZPwA2KsTtaor6qemq24LOG5kKd1ZTs9CgdQJ
sATCSj6YySvKaodEn5zeGD1Vao4FIHfnUbdhCQ6pADwqosxWFsES6Y5kTRy92bJ0XTEAkKNLoHtn
w15QfgrAZoow+FWOdp8qNoaSkbWn8Nn3SpLybrEtv74WxxheNebSoucQRxIbvIaYQUNDdzB2rvxo
2oojPU/AjXZTrnVsHBuuaLAtUyJuwCsxXjMe8zwVRbyHVDV3UCg5z9JZGppAVn6Y+Vu2fMuq0slS
8NQoCUKF79eNc2PVv0ln3alVzcpMIF3PwPC+gOdrr2Zhy0l8bNxnkAL8f0qYDTovxs3MeR5KmC5S
/BJTpLUh7sZCt1tFxLRKYQtJ52Ry9GBZPNSZDxxxxiRUwH9rooioWQQ+0O/3qGq2aq5CdfxuknJP
qtt6HxY9HgOkwNAyGhsr6SkGutmXcIhH4nS9MTldjPn9yrT+H2nX1SM3zmx/kQDl8KrY6jA5+kWw
x7Zyzvr197AXd0fD1tdc7z7YBmYAl0hWFYsVzjnoMzBG49+5EBiHiJ9LJ9X01gxy2e1Sw6m7xQxr
zpGAsfAtb+Jk35RzYsPMRbS/8bpVLRL3zs1Sa4bS1FtQAebUyubhoetNw8MA0FwSrTplOCKJXEpu
xqcW1+V2XRhuwbXzToiDwhTgccxo/KYnXO7Uuv5SF8NrE07flSz5vQwiIwlLYuavm60JOr6DBEbA
LqU3uyx7DdNPWH5Q/6y0b1peWryGoA8EPX+qs18FUZaKKHMahhGC8vxjDB1JqRkCLuZRVcRe66VQ
+lq36iDEyiS62pgBxXHYRXqy4/HgMe6b/jSMNx28XdK8TxFYZjAOi0ytPWujOQ9owjNkb5hbcxHz
W56PTTQKmCinPIkC+r9zVqR4ebOQLzUEzZDxqr5AZxsXrq8VEXtRgRq0NIdb5TWyq9dpn3wXLG4f
vqGM9io+XD8AhlC6u7rQxHGelBGeuW+Cu3BGKaGUZeWx7TXh7bqobaX6e310g3UzgwEwqRbY1Nxg
gahfdJmFGQST11k945fWhK1URBVgcIi9YVVfnYWUij035rzopnihdFpvlh1ramhzNQqe7wDBlXFX
U95WjhP05CVYTSQelbQGOiAyYqVkjsz5pM0jWkmiIo5Bx1ixRCTFxe8lwEi1ElmywLJEhpRzv+wq
PbCkUsCrGaRIHa5ogDDn723J0IDLMIAcy997RjfalGIUzkA6gi0Kx5R7aQNwgGu6n1eDGXcNo8pz
eVF9FUa5llRMpEUPoQNJ9SSHt1OKmQzJC/j+wCEGMrLMEtLQvq7irAVSzqbI+F7FswnubPqR58au
w6BIFv/s23e1VVmebVsDUdXVkIeTVY0SpkVjVhYGFgiwHh/MS8YtkPNOkaeY+r0IEEICx8wjEv+x
eLNgSycQHH5wXm5zfr/7U7bNs5dVPr+FGORKewC+rIgYX0VUbAidbRQcZy+SVntiqct2WISle32j
WWsn2rySVyR1IvGJILqdGN9H88cw1M7CT1ahMMKdbU/yuTDyIStB8IyZXEXYZJ2k7w2gsUcMEu5z
MH9x2aqiQTIEYAeSqchmbga08QHOxgWBjrN092LUf8eg3u8iLmy+bFE5l20kw31+qEDwJlltO5hl
0Pq4u+85wN1382Ap+Hksp1YOxMtU5awslnci/1oXqiW2ck3CG+v6CWxujKoCH48E9Whe/7oxQ8fx
TY/BAMAn+j3oJdX+9bqAjVQQDPhTAu2RAg692qWMrQ+Kl7D9joqAI6RvseHJAsYtiv2cPWXRScwY
KXrGwmgnpYGqSCxlLIyAY4jRDcdkjN10tauFUZ4pi6tZXwx4CZLSiyoA3AjannPUJ9nERQ/qIkeV
/cxaWLUi1sooh2GMmKWqNMiV6srs8/e5ZqjyxoP865GRL1hZS5EoLQIb7F0HApJ5AftIHO/RgUGG
C0j8pNpGikFpk9XBuekOVjtKuQM8AIxgJKHTlOagdX0cO8MptNKcQlavx3Y8uRJFOQSpAWuNocNa
CxHOoGntQJHtpl9sEdMFQhNYQJ8DEZ72MMSIEvls8PWWt6MRsLBa8tZAdbu+O/YC+g9HkLiBPnSe
O7/XKiduwattiIym5M2t0VRVxdsJj9Lzka2OJEbic24nWFGfgQsmnkx9WdyS662g/PMMFMFaAdWx
wPMaUheUI5uKQAYygwzLmTozqrAlSY+XfuUwHAPRU8phfpFD2Q/mvvhYzyCneotrmNBi5/eRrTkc
iuAx3vfsJoeNTfwikbKcbCm5TNSJxPZJVcH0VcRmDcxpALYzbnUSNl5bG2VByhBPYGyCpBaMlDx6
HMLWksBMVMx7wE87sTAybHbDKYgIkpFoMlS0cKiU6fBSyI9hiJt7UvsM8LQYbVaEpHu6fmYbwdgX
KZTVKHXEhZ0GxzCUij8X2ntaWvKEEkOI5rxEROtC+6OuH68L3Tq19dKoV0DCF1Gdp0QfjXlfN8GN
YWSHwsgdJVSfr4siu0Qfm4y8CObl8ODATf7V8c1AosvVQUWjdrYTpz0Yn+ELMvu6kI26oYZd/JRC
KQcXtDH4bXBWo4VoZLHTXf8r/IZubQeB11N9m9+yGShYK6P0Q63UTEgSbOJUtFbWHGRgR1Uy46S2
Lo4vK6P0I+DSPpiI2ocvIEf8TYJX2U9eZHtwxGPicDarzWwjk/11LynlwIDfiHgLe5kd1b1xWEzO
+pis+E4hPbFMsN9tK/s8Oeq1OIA+ysjhijGpEXlGxsVmXiYpw3dslHi/romKyXS9iHOStUPPxIJa
IcbTHzlr/gCWixs9s0Y1Nt466yM7D8yvLhYjRkkqUKDyRjM+LX1zF4q46SWpPUUceIWUjrW8bXMG
R54OEkm8IqnrJQ0HpYhanJjOv9dBYi11atWVZJUxa75r29AUTQKtMs5Mo4t2dSLKA2gxRVe4DR/w
ljJ7L7nNremhcwKAQncnNvv25upWIikLmBIeJIMjRILXwqylk4Jcm6S+SS0DTnJTE1dyKL2P60Vr
4sIQXXV5koXIFDhWzyhrJZSuZzkeLMsMCVxW6iYSmw85P7hxJTzO0uRed4mb3mm1GkrjMw4lIADS
w4qbyjT6m0XRzXZgIYBsSoEeAFQILOUXMweiZDRGn+BsuBytBL3wUmuCNbesl+C2T1rJof27HNQT
h8528PdNNhnFCScztQZ4JZ7MpXjKz+u7t63nK4GUcx8Mrp/bDALBSutJOZgtzMSVRwht3dw3MrMW
0RsS1eypdhKjXVyYK8mUunNi3wYL6LMA3FH5pBcFQLtu6YPTB2BCrC5K1vlROi8ZcTPmui66Ytnt
0FP0IHOpbdQGazs3bWu1KErz1USp0KkCPZE97qN7Iq2a8/u0L33BKnGA86v6wDhAEldcbqMsCsiT
obBN5w6iujXGXoLEft/Z3XnsRrmRH3s72lVeZrF4xjZNW/0UR0515fMzFWTvZydVN+ON0jV448nf
+ql5KUsWKPrmmWkykrhwv6JCN5nFSTuADAUrq5RoNDNdXKx8ynSXlHz//ImEgp2GMSlVMzCFTwVv
+F+jFMNLkos7+k3gDU9a6t3URE4sDT+uH9jmBuoAh0SgjYwP3c0jyW3UVRO4gQFRaWbSXd1lNpTT
LNXWvy5pc/90GU1DZFmqTHlGbs44mZNQDVQ6xRuC8Hs6BocqGRjXyWYUANPReCCt4U6mTMtQgplL
2khyc+1NEBLgrg/oDX0u6gcRD8DrS9o0r5UsyrzKAU9OQ8aSZq4xa5RvM+zedRGbu2bglQyNw6Iu
EN2CqZzBYi+5UTf62qA99HnoJRELxHBrJQqPuposY2booolgabukQypcclHAcI08vxHi8uX6SjZF
iGinwjAUri36XTemogT+4lxyF/VhmBM8sFidEFu6DCXGOjCNp15Ugose2QTQPkiu0UWOOox30dLF
ZjjlYGwbkQG4vp6tdKCINCbhLgJNMmBCvvoefRymXg5gpTmnHtUIM7NqWIGQoX3MxvQgyOgoKI3k
vopQsMvQ6mgq6cIo0W1ph6JKOnpOUIgG5t/XT+BFOe7qErXvSQhwJ+Zwuy2w4Wbl9/W1bspBm5KK
1jT4CdqoSq5pFUGtcXbR7MTVcjO3sVfqMSPTuSnGAJ2LomF07YKXXQz4EmC2HbRQ9VVxHyy8qWkF
w6K2HAQqPjyKcIIAT04dm6T3eR23jQT4U/Ra1cO9Vgo3XY4OjDpujq0cutf3jjgB+kbEfLYCQm14
I5muioAXOCsCsYdWBns+7610Gt1E/5Zz8imRD1OiWdflbW3iWh6xw9WVOHXlQACi0Q8R9E7VPSI7
ZcXRwNL+zW0kLtbAtYF7nvKzUDstTzmoBAZfgMXzgMG6U/wrew2RVb0p3cJLMUWsoXeYlfDcXN9K
MOV0jbYv0EkDwXHw2oevnfjUlww9vODgQcgkIm329+IoHekH3mjnBTJ6q7ORhaqelA/xpXBLq/rB
vdRvyffqRt9Fe+O9uG93189vy4utZJ+RN1fnJ4hlCjOAbInjUCuZrT65HeSnoGfVpDej+7Uk6v1q
4K3SRlyFDhabJ728x3w/7GQTmIKYkwY6qfEv8v3rbRWpaK3XgDUQnbd1ys2kfegDhq0xdOOcK1/t
XczNTREE2LuSAz6STngQEjNvWaV2lhjKxIQ2S416hpgs7jHJ+zMMfojTz/+mBuQbVkvR5kYVExlu
CggNZpi8Ler7VL9wC2tMddM9far6GSNiJScQtVpVa8jhdXAVVolVZ4E5pbeAK9rp42g2GqsDhuzO
hUNcSaQ8xxzrnR502L0lGOyAr00ueru+dwJrUeT3q0UtY6+j4R+a3Trc7Qx4tDthNxwWUJpb4sfy
GykaO9uru+akJObEGBPZfMOuzYpyHnw7joFKPGOKhMkH91a5sSMZtvoE8vnsZvT5Q/ZsPM2snMD2
tmL6BWyDCAXoSLHWDLSeJi3WjJ6+mjSJMdk4tvX+UwSl9xzY3MZGha5UwW3RPk7c3cyaCmGtglL7
oeaNetEhAmiOZJTH1NGPc107Nm4utJErJKZGs4xOP1Erac5KNFbJriL9LKS7LmnNRL2tuXuRyUG2
FSNKsozuRE3iBV6lm3MLPYwwYVVgOXVrcRra1rtlF3GYUePvBdHTItUXet2rKtnWCoYzPNejKUOT
NKiCCswN2TDOM/IrK2jHulE4I5GBSZi/qSpnyhEK8cls6UHkc0Huz7J8sxTVTcuaKts4RUnHGw/+
HFt9seypNGqhlRWYuIG6lCqCAuv++iFuQDqgy+RTBI3LH0d9JmiRBCurh8TtuEl2KxktlvEoKKZQ
yLw1L7m84zWudhdEfKYyZqIDiO/EBdpctYcLam7KRCq+hRVvvHNyNrOajDdaRDV0S+M9giPgSd7g
qxsqSN/vqElgALILv/HRby6YyW1yJ9nAaXTiXxHGu70BBDKJk3klwI+DV3HX1KgYEt4zzW68fnd9
2zYO5ssXUVd+p6fzUob4orL+SOaXaWC+ijas64sE6o6Xgow8zCEhO5Y3YLDiXgk2eP/e24szfNMx
LSkewtvCY91jxKtSyv5FLvUUWqAQqoaZdiDaND6ZLhe8f4LzudEJ//VMKR9Yp5xWgR6MnCkBE5bs
/kUGVHbwTtBzwOqBfn9AeXmTWbiRq1klkIsmi8BtFbVZvjZW+miMiK1Yg1+s5dN+M69QzJzIZ0mc
BSgOIAILpsTx1pjG5hCc+OI4q7Lz59qEcoQqSAJaDi+TE0kkFkmpqG41FnezHJ7EKGK8cLduU9RX
4MYMtJXBk1DRQikqM5cnKsLhx+pYLw7hMFFlMypM/o47zdVt4QylxSZd2tjQL3KpEGKSwrJQgLDv
hmB86pL0UBYxyKbiQxKf5ulnCOxaIfn44/2UAG+KchK4WTGdRekwr0xtkC86UmTRgxSE9pT/MWos
XjZfRFDqa8j5wJezQSKjyh/3SW9VPtCYvQST2jdxY4Ov1+X88PFfNMR8kUvpJxcWor6MkKuJP8f4
cZABJTbttJjRHbdVt/0ih7yuVneeoUV1gMEesr7RUS2Y40/BIyRslTWbvRm/Xj+xrTuW1NdJPhhj
bSqd1UJVkdfrdpHdaS6sBRe7DrTWZUBnS7cXitQs08Wdw2+1xGgm3bILGfAWaIjHP4pCVwSTomuE
rKlxuVvgCMh2SuSlDud0JsEzSgMzrcyxcdjcC1s3COZJkG4CjBd6eKgbZFCauOzKWHUlIz+J3PTR
TDzL5rdkYGgFFzzKCJebOrYzVhaXIJF4qfz6IXUIU2Bndg4Gm9CFgiEqVkFm6y1M5mT+FknpTd20
XVylEDla6EZ6IJz3HSDYhu+YREIBiJWqZMqj3JpUB1mvkyU2aEzDFC2YqJqDak8WqY1nHmvYcEtP
v6yPcmdzNdUVV0Ce7IW73tP90RUICQkbtpxY8sVFvNpJ6vmjTgOoq7lCBZpv5qc34wvpndBtoFI/
1YQ6O3UNmzUmLG9GHZ9C6UhLmZdhkPLz8qqnwOEPmj1acmOmixU/TEdQMKDxOTgZb5gzt7LjeN+9
ZYMpfCRAhqotwjITPk37/j0/NpmZPIRWbYeiXaP6J1situljRDuX0JiymziGzTqdjbtmfTj0IMIA
/PUhLPH1hKGicBEuuaAxYQ6Hb7VjfJFDxWbFUhllFeBo0KDtov8PaFQosR4wdoqGFhYH7qYekMkh
3GeGotG56abjg6ydZ9VdJMD7LaWp9d+Xghlvkm++ULeVGOpCi/q2XapgUQk+px0ehF2J2KszkxvR
5n+w5rNZa6JvsbTmjDGGMGGe71XlGBbVIzrGmBRdLDmUN5JmJanGAXImV7cAcwUHSNo95rvB0s3A
LPb9K+uCZomkHJLRJTzmbnBcmUp6JSO/HQdHBlox48JknRfliGRNFpc24eH4AhA8vaTiicPY5dh6
8uxz0y3uLFF/V5SDWBSMxPi2+mtoVjQgRLl4DxtFJAIqAKKD8DRlbyisgTPuGOyz9lVpNatFmka6
kbNv4ciI67a970oyZXhlloUSkEOIgXe+dNB9tO6jIp66CSNzTRTjwhpWgqgIMs1zMeAkKA5owoND
vIT5nS7fNOgB5OPZZxzlpsqshFGm16KpsIWZqwQ+1lrsyFoOJOIyrNZVoaXjbexK7wyZm+qzkklZ
YJ1P9dKSMxw+hnNHSnGbPkte+SSc/kFUcIk+gcfeShplh3XfxXOOvA5uzc6vYIGDqd1HO34nsZKG
rHVR5icXcoCZGkhS71FvwKT03rB6txWRC8htdvvfdvyxWhllhlEByqCarEwEOGpzWwIUMcPaCN4c
Gnss8eH6uW3ez6iAobInoF2DzoMFWhpGQyGobh2M5X7WdN7mJmm2o8aIbFlXOzczmLy2FyRleOys
cwI0ECaecMkgi3gUg8H3rvsp7SJ3fI7sD+k+eGttHcFI48W6mVkVqOVYCYlzNePCFj+zPwq1xXxW
NbqMOtM5Qhe/D0fJrj3tBlNQHuHXJcGeYE1e8SCa6iucbmizPmEzjl59ARWKNRI/gZYa6w+EbwNo
y9SO9dza9DefEmicqqxeeGBmQcLyEXiDH7xgGPiZZEB4HKiVHAgXm2GXznVt2vbkK7HUI0RO4Ms7
klhLXzBUMT/XHmfxfnQjustkcr7OuDk2gLK/KNIFyiXY0HmQBhNPx30E93JqgsjVluz0vvSKWxCf
eNxDasV+etfsq2fUnZQ9yNot4y5yWPf01gt3rdQ0AGa8GAsXZGelJjW71jMepAf5lvBZVZ50x/kC
wzdtuvnVZtNuXi+kMSJWVIpP8dLYUd9YasAE2tn0gCsxlGcHO5CoNRzEjIh4/hoXjOzAJbDfhcca
D2StiXLsymSEat3CHy2ZhHxkM6umjqEUzFDM/6Im+eW8KM+utWgj51usK+YSCzxYOzUb7WFgtTVs
JcS/yKHcTd/ySQd0VBLcA17TxoP5lR/N6cD7RDWAVYQ0FmdmHss4WC6AdjIyIlWJuHatJ21/2Zz7
4KKPwyCy5nBpWaZP3yRwmWAh/GSoodRkGPpmSTmCx/+4uPxL5QL7j3sInuTH7EWw9opVPrav0s/r
Dod2pLRQSl1aDgQNLdBzwGg8m3L1DRi3/00ApSRjlwSpRshOgrKqMBwu2cEcP1+XcZEyoldBaYiu
R/IQhljFvE9vONBpHMZf5anZEVRSOTLr1lZfq1+sfg3W3tH6MZcB4EKxtMaIQfyrZO953ewYSyNx
7fquPS8NLfgA4lAE7SJzutSGbmA0E2w0buBFVnsCY4jst3bt5y4HvqQ962rdVMOVQMopDmUfS6DG
BTsUyvN5irs12y+TiLlYFQAgf4h+Qa+O0vlKarJFrxZCeAGY9BBlZGA6J4C3jbiCYV+0NdOiKE1v
AGgbpJUAFr3lFuC5QheYdXMbIBNy/cTIqV87MErhlZ6TMlRMQUyeRxZX9F6G2ftFaG0JVdHYCaPv
rfZ0XSRraZT6a0nXqTqKhm7Kn8ThSUgkIBfUljj+ui7n4oam95DS+KrQMqEOsLbWUT5mzJwi/3U3
7AeMagB4fc9+pzBWRk++IFeraWjuJPR9hRWljaPyHyn3CjAaj7E0hp3RtfPSiKUkxLAlql+DrRyX
nQp2jtSqnNLXd5XMnKO96MSi9lImUcMqn1/WQlGFDQ5N9AQ3PCi7ZTeell1wV+x4l7fL2+JXZ83n
YQQWBuvFjUrLph7TMV+l8qSfF4sc7bGw9XeC/xeeyNsBPSSPyX3BdJcMxyLTjmWaunjqIFQYwHOE
sazpVA+PRQ5OWZ31gj8n669YId3TXjX/bxLjff6i7/sHkquNMc9uNgctNwGr2Dj5kwTeFSCr28kJ
hEFJYjN0ig786G2mXE7ZNlk1kxXPHrhI/HAv2/VRsBKTzL2x/PbF04GWRjmekYu0OOUgbdwXT+ku
xDsbI9MfQI/+J9K27QX92yo4BFH3ph4qga4tGS4tQjGmuApyk9IutzqzBFwPwOrl3GQFtv/D+XxK
pAxGVfSlFGtIVAA+Wt+Axhk53uTVuA/M0k7t0GU9D8Rtjf2USJlJNOuo1igIK3C9J0/5bBqgUNOd
fo92NVTBSXpdceQ7GeUU7leNr+nMLDNBnkRmiNjkSRK5DS+V+vN7KAuK40qv0gC3ZWOTocMMo0vF
W/dWY3holxwL33AJEAlatu3KkfbpcXYbJ3Y4ODHpoUUBNDkQnvnYbv6Bpyayr30bdZM3aagLPYdv
m8VwL43hMRdk/7o9nZscr8mg7CmPjSbVJJwHSLEA6+9h4bwnzlZ0PM/okiEgvFUFu38LnwwQWTUK
wFuRZHL/mGPgL1v7PAnK1rIUIxfNjC+RPQkMxNmt/jP2VbN4SMzICaya9Ya8QOOnBVJXfJCOoRaG
xJWgilfZvaO4rZdbReUYqTm/DzvDkRNT8IDAa4OU+S7nzWK0QKWjPygMt8bSQioICMNEE+oKnxKG
DbC5jhU2XxcY+ReGOp3zzqvbsW+bUZ56CMmVFGmH6cQlCWMcX6JzoNSenlvcVjLksUq1hTgUwEu+
lN8bW9yLv5XbUDXrmxQMOtXTOcDxY0s10Pod3M5HkKu4YPNZ9sOLhHQiewac5eXOXn71URLQksaB
hFhksDj4re2mneJopwXlU9HsTuEt894gnvqKVdHlLE2sMC1tEKs6NU+9l54ap3wqbR64jUxZ2/Hc
33ZzXv1qddOs5mnJn+2m8oVjhmL0BN56JEPu66dzZ7afeKPGCMkZfvz8fFxJFcEs+5fxiK1+ULL7
eVGdUuNsvX8ESRlD2EVnJK1WlJdK0yhv+HM0nqnfsmmwx7kSTEw7OW2HaYVaHJ+mHpySdTue4jz2
k2J+ve4oiTO4dqKUd5KCZmzjFDo0ohu94qDPqmgXbb3rpdt4fAW0AWPNLGulvBMottNcIUoLkCxc
gG31qkYcQ8b/COk+dYfyO8KSzdWcQ0g8OySPlvizU7nLsfc4J7aiGzx6UOlevOxlPuo/xp3AuH7O
8yxXtpWeX0jEeE57DcqbDs/lcOT73Rjuq+jYaT7gXovQU1FtFhxtdjlQcetmqpnB7ASTNRdHVXtW
U7yW9N/z9GOJeTSiD+gddZPUS4HRGtll7Rj8b7DWqK+9tjOynS6YI3hVNH/Rds18mPNDyDkjft47
jeFK6GHnvuWDL3SHcnqUxuMI7CldqE01+agEpzZkixMrqy1ug/Q4pL+U9CCVbhnOFqfelYgNGi/F
4NYvbngN0l1Rf6v7Z3n5YeiMFz45lWubRsWJcaVqMqdj04YErGvhmyzepNOAGbnSC+rHMTrMCmtO
iBUn0NMY6dwEY5AgFiGdjMDucPTRTHQgTO1I86QAXr65ALbA5KT4A6osJ3hQH+SGDQO1eVUCbwwo
7wT6XKVUVuSKrMliEYYY3SuCeJC6AnBaLBKFzS3+lEK3iGRc0otLCCkRmixadMD0rrFvvH+V7lqJ
oU6yCRMcIYcHazbVjZUIBqCRJdYgzXm66kJfVlJE6NPKV0dL2wZFisUsPUoRmHTFbH7uiT6o1QgT
FmhJPXQUH0DiZF13mqxdpIL9ptEGrpqxPNJHJO263YjgMdmzdvGiPnm+HlYLJL50tUCx44rEmLDA
1pkd2VIOQHT7i58yMNVdVbMfTpuX7koiFZpP6dQtQgSJvaWjXFjvSU9WdhvYoPxBAr05pR94FzC2
c/MOWgmlbkFO68ZWqLGdsVGAUHWJzGk2jm1U7as8sKFLZtQkv68f4eY1tJJJ3XtyALRg0EVp7jQU
+6m4y/Sekc3eDs9WIqibrkQrvMC12MsGroUHRVT0WGPOB8gRnCc9ZyflnRkzEY2/ZhGUEzHUqu3H
BiL/6qEKEI9OVoA0zTlz8d+OTScx80o7uSQz2oZ4rKY7yQmyvoNixWVqRsK+ytA2owesHSV2dWV5
9Jx+WiRyGgY4tMYGMIad7+GsO2RnwNdqFfdhZLJa6i5QICkL1CkX0wIXlZNaSNRu6++yM+8bn3Qi
AQPkG7DkdpMGsyC9wu3OAFkcXo8u+u1NNnEL43bQKY8DtIAmikrstTS9xrpmF8YxAADDf7IJnXI3
eWtEiwqAdDBxJ+BMLwGOCgS7X9eFMHynTnmYMalEviM3kCEeo/kXJ/OmjEHxVAW1PahQi/dQFxmK
etF5RJ8i5WBCeYrjliyM3xPYIGEn+7OLbmiPNbZ6MXNHS6LdisClkkxsIgOrcGyYk/ijTQ1gLylH
Uf5u9HvD4OwMyMp68C2Nq98Y3K3SxuSbDoNR0y5sNbMsWAiA28+MT0+kU54oNlqhy3t8VYtouL+J
98LNYgFryJ13rC5Ohi+ne1z6xdAWDOchhgPPKN9j7KXkzDm8y6qHgf+W6QOjLk829IpLoCegOHGp
tZocbRyB9So/ZJ21TD+G9psRvVxXXKIk1yRRMU0ARAd0I0LSEBa+Kk3+PLXIqkzxuzhxb9dlMXbR
oNyOHAxCoZBreAqXOzUsMzutO1/nYrR+RwBTqrvyyBktq62CcSkalJfRwiwoJ2KbCp96oYzxkj4M
Hq8vjbWNlJMp5HZUAUeM7FQceT0A/QU+P3TCaOdh4l4XxdpFytWgmzMMAiJKqe+j8NgltZk2AD1V
dH9IdVtkdjiyBJK1r25Evo4yXiMqAvQ6b7I5eBoNA5z72jOsarZCX9lL6E+JA7t8Ff9NFuzTxukR
oVGZtIIj7+ppvOOHQy4ym4w3c2BAiya4ADwAKijtGCp5AX8xnkpClVujONwM/AM3chhQBdjcPswe
Wv5e5vKn64e4/UIDgzPh7sC0BX3p1+2Qt8A6IM473qHH6BwKt89CYmU/MEaK8bJzwuugljb3hI4c
QjCTecxZhc0bePUZlEmO8zDn44T9JW3ji8+D+zD9Nd9JHumgK/ZpYeoA/L6+dpZMasdjXQR6tCRB
gYWjPJ4K4X5gvbk3TX61LMocdeQXQj0jJq8AuxlQoHM7/Ly+iu1nzEoGZYcawF9EboGMDnlKAKh5
4R4TnxZpj1V3aI9l7BpTHmWGRqtEc0DaEhRztgJPsAs0rcZo7Rzt2Wc/0zYjmtXyqDtfjMeiB1wF
eQ12fubqfuoLTvLHtGjn0GIlhjiflXPJ8y4Ne/LaTZX0QVAyTGsYouJcPyumtZHFrqQYAR8BNwAu
jIQK8guqWcgCvbXfBbu5RU7K14/K/XQfIxkSlGZ/V9yLP7IT60G4/XT6XCt9qy+cUmZ5jK/g79Pv
E3oMi8fosTPTI2afJAdFSpdVqdhOJqxEUtd70ihChzY41Ni/hS+zlfycb0Cq/SA/qf6yL77PdrIb
njlbZbjt7dhsJZfyK1U8ylFMqjXFUbTIHE5pNYfcP0enf4ioRmkQfb1XQp/VmOCDKH540ALBqwZu
NwDj3kJCqrQZmsTwLAblWUK+CoceTRlu/Bu1pfRFQM9osCfl3/CkH1U/9Po37b44CPfRw3zMbdLf
GNyw8FC3S92r/aWcT1vUlVyPWHTzVhwxd4BsjfHc25z3T/g1t+P/lTTK9XA1CHlzAdLy39oHGK4e
431gFwfuBjDylSl5Fa4n+YcKdq/JZKFGbD9zVsIpR1QsQBE1EljNaPFW59ceSUwJ6FpgJaYY95JB
uaLeqNNOKIiD7QBZLz5Ozc+EY0F5bHfqrZZDuSJUXmpZHbGc4aP9Hf0kRXzSjmFJe+W34k0OGUps
GSay+Zz4W6bGUzkNRdSzDtQyKHBJIJ7sw/J7L8peXfTvSrZ4Ip+NDId7fSuREfrqb4WkCruAVCqK
7Kg1r4NWmHHBMgJxMzBdLYtyMlKSpqVOXmXGjt/XuxHJPYLu2XNmuMcbZleW5i8MW9y0LlrWdzEK
h50rHtQHycRX3bHSVKw1U2EN3EKYJ8iDuwIa3PiDChalcnfd+zAMEZhKX/fViMWWn0nBNn7BZLCT
uaqFGSe7tAC619qkM305VbhHMH3kMUSTzbx4KK42myx/dYVOigKAiQTLK9LmLuOUp57LG0vI6pdE
FO1O0CcznJXbZcIwwsIH9lI1j0KxMIop/+NC04AzCJdOWkK/foYWgHVhHBTkAo8G8JJVEBoDeMPV
HoodujNvxmN5ToEorOiLuLjL5X/KpVxgJIPxLhkhd/rofwOvAHSxZLBG2KUesPmz7+ndeMtOyW/r
1KdUyvclqZHHIZrnXa19k4MXbr7tWExZW0YEj6DJ6K7F/M55w1fnmkiDniw9FpY2aN2JlMJJ8tQb
RFxlCsaF+FFGn5ryg6FN29v5/88fAHp+PcZ2ajgdbC9/vTvy0MQcuFe8cs/KXnYLJ7W1O+0x2rMy
AYwIDIyoX8XWRt6JTQixZLJ+Qf/Qssuf0bNkGl5GJovvmA+s6/GCRlN31XI48j2J+QYXlBuRaA/n
cm1x4ENH/pht6UV8ZebriKu5VNbP3aXuGFEc1HEgDSp/lf9gIPaw085PEwkTFzXjejnXfa/IO1/h
Kx2KFy2uQg3bmhzTm8HPfopObYV79c7XnxrnBqwzjpbhL96MH/P/qEp0EwueYCPGLrDYv17Sqae4
wi7CWPqw593FIVKL08QqxjMiMHAuf1WlQddT4AZDLLcrb5TDtIutGVXHxIT//WMi2K8x7sXAdaX2
YtTOEJZhzp4Pf6klgOMaFqgR44mp0c0pchcYzUCi9sHVvcnHxeKlXnZoEVdm6Ns2WcQI2x0Nn5cK
3ZcSDVUflOQ+C55Vb7ELu30uzcoGgMkx3gmH5tCZhgJciMQBB11gsmM+RjiGCcavx2jwfDF23dkj
iPv+ZT4lLrihd/9H2pc1t60r3f4iVnEm+MpRkmc7dpy8sBIn4TyT4PDr74LPPbEEMcJJvv2yU5Wq
tBrsbjR6WEu9Mx0AaQdl9T/s7jH3u+QuXBRaaNZKsQatWaMV7PFhh6EqsW7boef35cGjMqsKxh9a
xUSw0x6I8suiD5eDuOByMrissiCVNc+RjldBMjt9PzplhEC6lO5lMdun9VsNg8sll7hSqpkFF/lg
BNpVGr5n/1eiBEekDefPFp2SYswsiIlQa4tbLLGuThIJ9/+3b74Pdbg0cTEXxZprnBp9s6+TaxIi
anrR3u7R8+vBk+yh0YYtXdFFJFKPyxw7vZUT0HWgEKAcSHFbR4d5EdjDH27XD9XYbzi6BirUcXHl
4ksZT0CZ9jDc5Zfu+jgDKWv6hO6hMOXeHuMHssv/zwYNznuBkdxpWg4T714Xw+muAcSGCmZ5YzaO
lTvgvVJcAHtcZeLthT88Pj5E807cdU2T9DhQKQEZhJMjXrwPauRKAKS6T1MY7dH2941b+yvbvM4O
5uN0peypjyqav3yOvfLzZT/5w4308Yu492utqo0Cgnn4+8E8tId1J7mDI91I4RBWwmLW2d7sf66k
D2lcjpHG40TbGHljsh9/kYPur1ds9XkK7R5T4drjveGDh82j4XJVo31coENQPTQ3OxF2/x8urd8/
hN9TJtqiK0TCD2l92e0+NcBYGZzy2gbOLVbAhbvfgqjKE481gz6ORoHv3nc/u+m5tAVeJIgP/D7y
bEadOrF8fDTjw6pVq2PJ4J9R5idbTfcCkxFEBX7hGP0iC6uP8B85cQnqyoDVap+10lktt/klo9Hr
09Dem4sXfbss+Q8p48dX4+KR3euKnrRQk76y6rl1hWlYVkN/Hm9YVdu8m7z5RblpDvkduRW9o0Xf
kAtU0SCrlkWhdtM/AIHOsYgozIsOlgtMnZZloHiBLxZV5eTjjTW+SeXj5TMUacFHoEkHFHoBLXTb
L+q3OhVNToge2yYXUWCFVTKy8Nr6Zii7kmNdRUhwP8t7+2t7rfn698q1r+2nWpDTC62DCy4raNO1
iL3y51fb0VG2wcjnJ4bAaAO9qfuWMCASb3WxJBZkX0WZgOge48cJzXGes44drPVkHvJd4bEWwRvA
FifPAGRHFYr0FXxJHiSqM+d0SUtYS9n9JHrq2OvrZVMR5FAWl9xUkiw3LQZRsR7MMs705n+roP6h
Vvvbq/lmqpxSq8emOpOjBKiQhNHuPzw7IkxMgX9ZXPhoEmICKAEnZqVG7CVy1Lt6qxShVmuifrso
ybD4aDGpjTQnOLzeJ6HylO2THwiTbnmjfzFushfyGl3J4jc8+yTnj4SPo+QiSITNYBWFFyRTd2ug
+utOvmegIrGLrWfxWoLIArlYMvU6mIElFJq6V3VxMpSlc5T4cwrQwXofgWnjLTmowlq4SCoXX+Z+
oM0KXBlMFsSP+S5Yr2xXvav3X9DFcCcAvV32gj90pT7OlAsrBkmSQdVhNWoYhU0w7+iBpQnsxS6q
BgtU48cIJwx9JkMEoxmGV2wky9IngS7bNZ7fuvADBJ383xuGBkDEfByeGOCb+WmFjQwPZe5G/mWB
IoW4EKLGwLlSSyi0rvd1PDipLAj6ApfmhwElfTY6y0DskHsS1CtiLYmCcvmn7fSPJwM/DpjrSg08
DWZzwOvKD6yZhMWiK2ENjnkM77/HdVXOti3k4hQFfBY19IPyRL3ytmd4hIHh0++WW16T2il2+ZNo
umJzuPNYMGfkptQ0WKyG4CHIPinXy3N6mHf9zzxs/PKR7XOh9YtBOcUlV9VPzQHszcHIPeleaKFb
kzVHP+T9kj96DtraYBkti9H28rTUsadT4kjdo52P13bxVo5mkFhPRqUIttrOwJnYy+RYLlcwUKTK
yEb2MrF3o28Slz2wZycN+yD3Yz/5boWYHMY0a+TqV8Cqww6baFN367o9/gWcr7Q1HVNUeFBTj+JQ
0S3wU00x8GJNj7arO8yd27fF81rKgrfD5lV1LJgrLqyrTEhj4tsTcOyxp3CCEfeyhfKSPwIVNHbJ
9+pnKvDczSfYsVgWO46+tKysSgnKYlZvnnwJ4JtX8Y2JbAkgUTc0FF9XAt96d4EjeWWiLhFpIc8e
OkeNLSxchSR9i+WXaBVxFm+FpWPduHvYSNWMxqxTYUr6g2JYwKqtUt9si+ByfGXx4EK8eF/FPtJp
hhxZydini1+1VN3NLdpK6a4dYtBm3maDCBaX/e5zeXga6+j8MF6m028WF9NqWjm8ZABFUmx7nRxi
lFUiVXhZr617A3Hutxzu/GJwgsSphnujTTpnGm/aXnATbj4WjiVwucsyGGM3VKjcScMUv8ToG7oR
oMWxhpbHblzkACHp1gwcjG1zXQKtjrjYv8xMd7Zr1bOHAqjKg2m64EKV9nkGIvUsnfMXms3YcBua
xIuVWvNBxWWKcJ5ZGDj/BIAfk3X0uhS+cjEZiZYuLP2pf00+eroHooENs/MHkIv4gO8V5SSbFSJU
4H4L5CIj1amlxuw916NUMrzXp6xHHXvxhZ/kYoCPrRTlWBwXBqlda3XFntnxiwVodwZAIbk6OJ0A
DzCE8Z1wwGo7Lnzox4U/QnsK2GoIxOI3kP+u6TUbPcJc7GF9BH8kilGzz0pxohfjtgkygj3ws5g2
4efD0USoACRF2MFm9yNAzqiKcqCyS0Pte4z5XNcIsd1bOdIh95LDdCXUfPPG+fgB/GhZLJdFXLXw
AU9TnH5x8l8DMAnXXXOF7fgVyzLdrn0dQXpKQ8CF/UNqCLRwMJFohm6aZ+G4MMYqMQEDJY/TQ2th
Bqip3v5vUYTLplY9woYMFiWDtfk0aM8jfb3872++XI9slafYSYmSM+YdPCiVX8Ow7zLNy5KvXX81
FAAj7fzG/NKssSuQun25/DZYg7s4ay3tWiS9WIC50w+s+obsTIK5NH73AkP1GxfT3cJnkCDuGFzo
t1YtS3T2oK39BRwBitfeWI8Mgx0UE89/S0vyn2zsQ0Uu/ktsM7OXIayryp/ITXZ9ZbwIjnH77vyQ
wd8AlqUnOTvGybXvVFfFVtoMPKHEo059zertRcg6mKkQW35zsPTYbDi77KQ8a5YIkvVwad3+cboB
CczgGH6ZeC0IqIDpbLh5oNwkD5Zn3syja+96NFKFHeLNRubxL+HS/lKhutGwXyKHCxjfGFovwbBc
GppOf82QX/M7XTDluRluj/ye+7SGNiMepPD7BmOtrpWoPiDDb/S6QDtQi+9SW/8s+NDbEnUClhnk
kzY/69mb+aQD+ZQlmkpA98Nd/wxiJ1YOZA8aLXXLu/RueP63Bjz47n8L5hzVmLJWi0qMcVjDuLMa
4mOc2F1FY+ub4UAlANzUZBXQqtz9rEY5OPtAOBVEmYmyP2ov0jdg+TqXT5F9lrO0A+kGqC0sU7F4
lsx+zDFNgPJ0QKwMfDZ6780mPRR6UzuVJJpA3kz/NEORAZIkg0iVd00K1j68AlHJRfkoA2a/MYtC
9+apaUhidVXVCEhMTzNZlAoaOwY7ZzC8Gtiw750ZEMu6tx50KZi89QUVWxdwTOvT5WPcRKQBqcRv
uZz5y5VFdCmBx1lP7eKvmmtFd3JxsKnTY0bVCLNHlTpz61porPwYfKAimSnakjs1YO4oBn4WnQN3
1ESyrBktAbyKosHvlMciweiELsIg2raeD625iKeDIUknC4vnqeHqLzn5Vn6Ki3/agj8+XC6cTTTp
kwzcA0GE5Qak5J9WLwPf48OMVeOqw8TWAsSIES/50ks9YTq1eaHo4CUCN5FlAuX41KRGZVCbRIJJ
6WH+aAcQ+2n8Kd3q3uj1++yqcaX7+ml4ANeTd9motlP0I8lcoGmjlMp9DsltU99IpFNhPuvDhOqY
U2T166ijkNJrVHF7BZOuywoe8eZ+abC2IPghm9Z09EM4r9LSzFqKFY5bpE66ujMIGMAt8mXUwHXs
mE9SmL/lnmlhC1IgeTNiHAnm3EpvFHuKNZyAupROFU/uogt4xLfrFboB0mPFUgxQY59+XmWwWsxh
I1um6C6t+wpNY7ZxRe5yZEIYoe9CUYq8eXEdSWQp2dHrvgA6xZjUNoaDqeUlEYC5VJix5kTSVVqK
lhT+oB8hoHPG5oPBo24oKelaiy3VRKlxSG0pcprM+NJaa+OAiApgnBINaDRmDmVTyr3xOvQtWFEy
zXKUIRGk7tuptQHibqIotoJSyanuNNIWkNEhYhRk+qH11q2ST15jgMCPWu5Ug78vyvrIAS1qAM54
wXa9xr7l2W13JJ2LV7WZj0bFHArDVqm7I1cpci+GdCU/2E+yq7vV6NSh7c9udhsWd3loJk6kOO1e
3wHT8xNjl4q9VRMY+fYnOvpZXHxLlKRLSzZGwGAUGNdcOzuRxyieFm/4mgtJujYfiIaNIgMjbTT5
zlzU530cs07/UJa4oGZswdOoiq8ns05c2wJikWOYff95rFTVHyVj1EUaMxM/+xB4HNomqCNZvebU
DIxJ71ZSvL+Ruz3RHe17jkENK1Q9K0dqLozhm3HkSB7vcnbU1AZQBVALjR6mWwyk+h3Ab4AFhTUk
1kQTlfxFArlLo+9MWmLtEKF7+rrkP2I1dy/H5O0yw5FK3OUAxgpthVujJ+hMvu1gdwSgIo2H7fAu
ATSxI6Pu4asAwItVH6wDo+rWGE6ShDs5Ik25u2FdFxplCfuUi+as8Q3mqgXWsnn7HGnKXQJaEZNR
YtXJFNVQ0MVUw+DQVAShINKDi0yaLuP5LTGnmObAsuwf2mrdX/5mIkW48BN3pdWVMUS0M9gry9SZ
aeoN9eNlKSJFuGhC0QAnEm60AJ4X6KXttFRIKb4ZSD8+CT/uma0tVmqZPzF8YMnpHVZdQnffW3ai
/slmo9YC0bKGuxm3pszpIyVSNxu1hKK7PLvSBGyx4ka2rkjhmNXoKtmvuXujA6jjKtHm4hmx63u9
4kM0P8te5qQ19Qqitbvx5au2v7qiQbM33RXFPDZIv0wucFLQRir3xW65IsiAvMGdfYDairdutr/r
73PgZ9vzeJ7bGilqkEW6m8qrt1gPly1n2z4/JHBRMm6o3JIWEoz6zjYPCWrP5fjrsozty+7oTLnI
OFq0TSyYD8ZCWmfGsFftlq7uMLjQzk0cUSD+g/nYummhFqtZFufXCTZa5LZi8WmaHuw1e5LyFfBm
iuKu43qjLFhRUuXsVR9zsGLmqh8l0WeBypv3Lei0//sTOL83FQmtvgQqdwDWUbzUVycnAarP5/mH
LTuMlc56WDwzcmjsqiUwPpx58C7/Bqbl2YWL5z1jc1RZJnh64eKubRQ9xk+YsrpyjWgKzK7zxkJ+
MZt1R0pZFLS3v/ORRC5qw0hLkncJwf5A/lh+Y1Mrlt8t6AQy2uP8TlR3Z//eJQ2571yDWkGd25QE
5XqnVn5b3Ddj7nSy4N49E8OIojQVwcgG4bP1XgQ8Tt6b1oyUtkAn03isH6kxODLQu3M5uPy9zufO
mBxgDxGwiYMIg3+WJKk5rYvW0nACvvLqGRUYpRnhDvUbzMUgvIjrWmdmykRiP1OBWEx/8y+FcorV
ppRyGrYE+BJN5WbJd1S5Fusx6nWH9qPft8rf3u2nMvnxukYqh7XTcZw06x4aO7kyZv1Ta/SZQM65
OXKCuIxzHHSDUApBQ0C9FGAlQXSvPq1u40gAjH4SD/2cP3U4iVw0zVNrhGYlDTuSfia54WH/fl9M
TzGcj73coyoKmmEKclX9ITCes5LFu2jNMFQT5UMsY596exGhCNP2EC1VONl0+rbW+uA0U/GzMFNf
jkd/VYy3ROuvZzW9bYDXiMwQM42q1Ptmme7yFCuGUxMuWfWq9JYv+HlnwYj7eVw8rGyzthYT3yI1
x59xv34qhzRzFr1BUFJ3Rlx/ShXzFvtUq4Nc76eZNKaXrmsQF/ODvkR+pyOzzbEgVIjWiM8r5/hp
NrjcUXhVGJkCFyfNMZWtheLUUAAFeOvwCaBdlQMGY6CgGYXT9awb64gBAjf9/VgwFy4jqyhlda5h
n179rQJsiGvpe+LND9SXVQbpThyKgpNgW2/TLY7F8paiGWQhOfQtX6IwGr1Sd5YGrQrQXs9hjmJp
J+3+ev2EO2Pu89Ou0AmIommomVKA9eCdBfqgyI4F68Fn+RInhssbkyxa6omdaJUBfx9HKpGXy4Ys
kPAOqX18Fyit3M8EbiY3hds1CThGBF0VkVm8VzSORNT1avSkwFkl1wt6Gk4bO/JzFqQ3ABY2HBmo
uXjUTcK24IZm4M8k6J8YuqYafNJUzFFZKBrEptJnpRrcGM+Iy2e35WknIjgrAESybUgpPg9qDkDP
qLCtw4hqE29tn8AzQrEnIztZ7Eb/cIOfCObsYpIN3G8pdCMZamHRcznVTqf2B1ALeZd1PH+jg6lL
MRTc42ArAqAUF00mpRmMVoeornDJTXyruvmunh1ZcgYLLVbQd1PXwpXOwHRSjFGCAVIEmcFEnKRF
3E/g4koB7DGivWtrx4e2t301HR0tTv8hkEBVA70q3Qbv+nugOTJUMgzrZLF8RYqBRq0yqjwfTU9Q
sr+xpmvs6Y+XD/e8Ov6u2YdEZsNHEumaGEO8QOICFnYMsjegtl9xqnpQB+9c3qKRmY386ERF7mti
CHseFqmn4Tp/HudAAfOFlewwaNaAApt+l41YlARuXJQnErmPVxkTiewGErN9ukP5f5Udw3Kmxhl+
JTvA494ykPjIpdi8QGf58+UD3racj/PlroahHhJ7AlZWWGi/Zgn4w/lNa66CdHorwJ2oyIWBYSnr
lAz4ihiN7RyURsL82XY1EDu4HdsS30VuL+oqbGsGynk0CJHn8uPSqol11VqHTIqboWs+R/Ze0o1/
CnDGhxQu/8uWJK2XqsP9U6NC199OzxWeQk2A8vIBu1S3cw7IQ3/8vAqqTNtm+iGXe2DbcQ/K+RFy
jTIKTblv3abob+Iu3iWSvF9T64assz+kQJq5bDBbyQS+5Ydk3iMXjEAoEc4VeA33mtc8xUDgvNbf
4h8EENXZsywKsEKJnEvqpp1lc9LglWQ4oy+9GrvWxcpa9Wt1y0/g6AxNQdQRmQ7nkV08KgSDpjTM
1+cMMwZR/mUu/yFBOjlHzvPMtaowSwIhpdS45oJHHwpd2SSo9mzaCRAHFZTfVf0M7IPOyZpXEfy7
HdDFizC269RrFPZLdK/R+H6awHtK8l1Slv5lO2FndHYlHQnmXF7LG5rG0oAcO1o9e0E5wC5DaWo/
56rZC2yS/VuXZHGXvVWmZW+qLIiVsTto5ue10F/GMruPs3VnLNG3yZL+xUQ+1HtPCo7uJUVaqp6o
UG9oZHAQoH1kaY6S/kNmSJQjMdyDFpsLY7RiaSasLO01n7pHQ60XN6+7w9Jqj8uQX1uWFqzTHA7g
T+i6HMBS/fq09FPnDLoWCQ5686MS1JZQFcbgH/9wyvphLpSKIqYOhmNJOuLqKyp9TpMUgitDJIlz
QWpWqxZVM/I3Ld7nQKbIqKeoo2NlgpxmMwk+UolzQ6AZlJkVT7ia2KB+/5hFr5cdYSuYqKjv6Cgm
Ef1ssmAtzV4rsgXpofErSt8K+1XRni6L4J2cUWNjoBpj3bKpajo/jDouYG+3OmIG4GnFcouGP1F1
6bxASbEXP9VavmsVu94VVFkF2a9A9NkYahHJfYzaVkDl4Uo2omspTX4pWXe7lq5iFWGxfLPMXhJY
B3+mnMI25xblPGlzQSFVznOvLJYgNn425K/J7Hgx6mnyqRl1lpLZBo/7zRowvOkI7GKTp2OFRMwF
LdKJu9HrdjTyQYJOoLTbWfJ0nWaGl46iWMk7Fq8Tf33bxCr7DjqtRvd9yFGjthoXLeLQHgfBuPum
RpgBwBCYbIAJhHMtqwVH7NhEJuijepRyOux5SXfgWQ0vWz8f/d81OhLD3TR5ZkdzTyQz0KTVHU1Q
0xmjo46KU2hXfftpFhG4nmWzvEDuuqm7sjQHcAxh+HT2+kdgg4fYX3dkTHmBiQzbRSIk2E0n+60h
dlNO7TAjak3zCd+smes7eUY5Ouklv8zW64rU3ysyXi0gx5nEF+umsRwJ5vyMxpjkG0toSrPeHZXI
lSPq56CQFXLP82H49ExRkztVsVDNuOsqSNLDApNfbHEuvWlf5YBtbuH5cyvqOF42Tkvm3C2tpwzI
NTFGWY3ZUYv2m9UDjEUqRkGoEn07zt/kucVySQE5uhp71dtYXmMK5FOZWLvYIG9y2Ufu3InePqLT
ZMofZSdSiYuCTjhNWaJPy5h97WZLsHQnEsFd0F0fI+vS4NyFkt1Ipf4yF7Lg5jwrrvNGwQUQPZnS
aFVZAOkA8JVYdzpt7vu82KdrA+Y/Sn7RyPqljOCGrGXByNiWfuiQ2BbMXz2vrteYn2kXG7K1RsvB
WkM7E92ZWcfcxeXwxZQ4Tl6ZkiZWSAAha9iIvpwhAu8jy9U5wWia9BV7Q1jnkB5LwwKHcnGYDVFF
bitYWgYU0hV0tyyZswzbNmEOUo4NnapZvXWSWwfGsjpdNdwUEmCKx/nnEv91M4ApiV6TbuugTVUN
vkamjHaDYf4CQ8FBB5Sx9iYlfvk1uzMZ8QnYwtBQ7xtPAtK87v3ta46XzVlqUo62NC2QbViPS1k4
ivFFEsEtnOF08kJ4U0Vp3yhsnOsAntLkC0bMDNnJnwsoddsCuALTbj818CsTwKI6k3D5eMOI0PlW
NRsD3gZGfLkrSc6qoY9HUI6ROAk16RuVTHSiZDdu78ph+PuQBmG2irKKomkKv0iY6xR7dism2VKD
7goV+GlzjrmjH2quO6P+lqlhVr5ddpKNaH0ikvuGjWWPlkQxmxoNkTf1z7K0hsI33YbLE3R7ZYyr
4XmDcfzTqGmsE1VaBuGyju0Noe2bnsmC4USRCPb3R4F5ipq1oozYCARmnkIbr8v9vz4pItt4BcAW
8OY4e6IZSabIA6ZZVuMtGx/itXItU1B82rA2yEDDwLZlSOCXMtLeaGjXRzCAfpH2aOp4GkmBLF6b
aRiTGJQUoJ0X6LUt01ZZ6cmUbX5Tole1FuyokGkn1cMiaU5trV5pgEXoxyTngpi8cWkjbVVR0H/f
OeEXJgCdQk2QCQCSqUgjpyqLxNWN8Sm2xnvaZoGuTV/SxVwdUneCF/+WgSiarGCCA4uFKn8b1JW9
GJOJEY6qH43vq9ys7iQZIikbeR05lsKZIRlXTWo1SOnNpmHli1udTHdYqu2dus//PlOAMDZyYGA2
B4+BU5vX+hLlBAszG3qbg1RaR+c5KQXHtmUdii7rumWY2E/iW1m0NLOpwPxLYFfD9ByNSumqy7Le
ASgUc3Gkp8U9mdLhHzTTTQ1UsTAWy+ZnKbDTU4JcZsSUUyfbmDGYB61z+jZqwss+vWUUOlJUWQG+
E/7AXdoNiQrDTicSELO76ew0GHUUXS7LOBuhwg1mGwTjBKZhaQyJ9/Qz0ULpaqtITYyagioBo6br
O70UI3oRckmzBwuX85zI4p5sDVmrOW4gq5WUgzUmfhnFTm88g73OyZXZ0Vu8SZXKUTLhGDZ7SFwS
zVmjOhZl2Q0QTXW/21fAjgOgvY3n24wcD/hxf7sHwB2rzr3dKmVMscuaQNVmcbSyuK4B95RhIzDS
E7epRfptmIqNj4dhIh20sWcz11Ip10aHuY9gwTjFqtZ+2ieC63/jLj4RwU746A7rTBsD5TFEpIAQ
STS3p5Kng2T1sj1uePSJFO4yjqx+iukgG0EXDc4UjX4k5V5HZKecDlb0eFnYRlZ8IoyLh5FdZVHX
QqXZLjsnj5N7tRofO6nLPTmmfpcnqCgkpiB8bLvc0cfi/HrV1TbrZIhVG+PQT/VLXsUJlsqq2Bm6
eT9roCVoSH/V0WEnT9muNhpBPrL1LbHtpODhgUkA3Kun37IY2ZBGV8M6C/pTa+RnEGuUjimLoCrP
vyYWq1QEfx3bevYZnHGd2jlQm1HByLXe79V4n87A2c1uoqHwzFw4urwlDtkPXOB9s5JXK5Fte5Xl
GiO9RuQsiJVzte766DmZGjcpBRXk88sUWeOHsLP54bKNE0rwvhim6n7BQ1uVo9thUEJJm0QF+HP3
PpXFFWTkKYqlPoFikpR+RljZR0S043tuEqciOPcu46Kgec9ELIrX2G/qZOzotLvscJtnZmO7VsOG
PfILzrunvKQ6CO+RYA0Yjs9zNMFuKrY2Of68LOjcs6HNkSDOs7uEqk1aQlCHClbFGtzrd5LXTrKq
Lunv6+X7ZXln0yCmfCqQ8+lZRpaalQ0GuPf1LejlrxPdrR8VJ/bB2CCPTuUk34aXJXL6OzT0AbPp
Xf4BZ91S/gdwTyW1RbMrT/ADJle6Q67lo0GVhqwbjaWR1okDkf2fJ8unGnOJQ9QshabMOGJ5fbbr
zxjZcMbs2VxSp4L9a5rsZ7nglDfd4P29q2CtWT/r7ZemWQOYB1WMugwtLN2mtWiN+Wzy5D/nyN7U
/5HB+cFsA4R6JFCr92ePzXPrmMACDS2q/2H2U1TiPQNygjgFnWwbST+i01kumSOJkZcKn21AhYS0
zngz74zbAVw7MmCchrC8L8DZPYvyhQ1HPBZrcekJupaNFMVMy/wJLwJv1BsvA5NSIUnhZcPciMkn
krjQlUvxVM4jFFyaq5I8aVGzJ9qLLZduPIsGgTdi2Iks7ttpTVqkWduippan+6her7WivTaSLris
kkgMF8WWRk2mbsHh4d52+urQzbo75qL5hzPM/HfTsDS8MxSioYHIOViqTTKQFUZmiUqgP49h+tC7
0T6usa04HMgQsvJSGRQhiqJD5ZKv/UETvPi3vAGwZR+/gcvYrS5NaG3D4+zyazkQL26vlfql1XWH
LGjrA3DauF3XyZlM4kdAaPiHgz6SzqUp9dBkZtzgBOJUuo2y2JnaaZ/HlSB2vhdHTh8HcMIPOXyy
bleWnWZYFsYOh37AxP9Evch0JdmRHuU9uctuUeR4B2vPXIyiXA1tQG/Uz+ATd8Ww05vGdfRbOH8Z
pHKtpxW/pVBadzIA8jNfYY9FkGaLpHCeYksgQ2gB4hoUGNPI9dahxVWdC1czmSdcOljOU5RkbDJC
oQySd/DbG1cMu/JtdhvTYWic5PGyvWxGNTQdVRWNRxkz3qdpLRbq+xoDKBCXDA9TFd1OqrHL4vpt
AgSYwDY3IzeYdFB1INh0BTzEqbC2aycp6SCM3KjYLq6/zgOW1h7ReW92oEd4AIJwUJpfZ7CZCdQ8
A6NhkQH1DplAV/Qp+KLYYEuabVPUqbDLkX2SXhsAH1IQJvTB+EoPzZV+j24oggNwFDz5CkUz6VMs
pL3fSnlOfgVnQ5g96Hurxq8YbEf+BXAhl4Kbbqg9IwMnl4bwBLILT3aWKxNLT18AC1ILUvCNTtHp
QXD2lTWSatQ5fkK2x1wqoGyBwxUmuy4UbZptWdbxiXP5ZFqoYzcWEDSjjl8BG1Ald7PUIQER2hVz
cN5njkVxdtVrQzXmDEcvKjEM0EZf+6LZkRGVilryE2UIGkv+Vg1q4cxrtktsEVb8RpJ18lnZURy9
8zEwTnrQgeJ2w/b0UKKMLHrjbwWfYw05N5XryGzbgX01LDuaSuvUbeNEmmAMYSsjPlGEu7u0QaZk
nCCGcUCZWOZMaixdDD5Dx0yRmQejCI9hWzFUBDH7gPSUn3ywtakqKdawAtnKvKq5r+2vlhBlYfv7
fAjh1MJoRaNJoIR6X8/NpVu5d1I/2jd+1bqqvR9cMjiVK3IAkWrcVTx3A+JtjvXRgfSN047gWlrk
n1mSiYojl9UDLc+p+QFhblb7GIJAQn2gmlcEbDMOuCTfgJZwb7AbN7x8a/whkP33RG1+HW9A16wh
6D8EzevkAxTh2WaHGgNd8p7Bz2uHqPMqP3lQvrVPwC+47SbBXbJ5uGg2I/3H0xj9h1Od0xiVf1qj
yWFJ690wx9eznAbyInp9n61lvN8bR3I4155lTW/LGmubkrkzD+ueQSXYeogJ0dntBzBoVaEGis8n
0XD9xmtcYatq/9WPc/gx7vpxGNB3qGugFWhJFTZV4aZxEkQFRoSm0lP7/tvlr7ppRwzyhcFsAUWG
uxq6cslawN+RADsNdzJoL9reCi6L2LwUjkSwn3AUKYt0AnZQjA6H0s+7OQPCC22ucrvwi0r/fFnU
djA7ksWZCPoZydAzdQyHojj5YLqJDDYhtjOaqTfG/D9Mpm1+tSORnLW0XQX6biMjQUHnQKd3Ovll
Y8eXStdrES75X5ck2cTrx/fibESrUDVL2IpvlRbXC6D1MppdzyKUmI2GPRNDCLb/LXRv+BKhqjWF
sWjoGLHnvepnILR02+w+d/V9Vzj0FqCZbnadueotyR9EULybTzobW1dA4WVjoQanpDJMZTGXFYwy
nHwdN/je+LxWbGbA+MxWxZdAD4bcwWrWl2W/PgPUI/ZEDJdnVqtgT9zCNg9WwPBHvnuVYeyoaNRU
CiKk57h2lwcjz6+JkjzbMZCCLtvtmRe+C8NNyMocGHLhFM4UYs1lkkvBHC9P8jq+9lHx8n8Twd2H
KxCHzNbIpEAFh+9En9bWcC9LOAvPaKgATg3FcvQYFZjoqZ+vqJSPSldIAUhfvTVpg3n8STpdoMem
FFPRNUAom/YZlhNGGRN9UWopqKr0MMzlDTWBFxDH9O2yNhufBC1mfAwZGEHWWcNP6ZK4VGmL8wLc
Wr1cddOXywLOs3IGAoh2PVGRBuEtxuUKOTGKtmwtKSAFQDJ7dU+qyDOmEVQCMeDcHmEHh540/kRE
Wyobuh1L5mvyWkWktkshOR4Ahz61zhCLBmnPI/Gpdu/dnaOon61VAahrbLeyssycetO8AwIn8sr4
vokD1Tpgt15ggOejp5CpKQrKArjMwCfERf8lz7Qq64gEvAVscccD+M+qwAKbqqtaz4tX/ii9vPFE
PcyNSHEilf39kabdgv8wbSIFHYa3FvlRWQC2KOWBDRCLyyazYfsEQcnEWJFJ4GecfiM2bRMMvsWh
Xeb2vlhp60ilVXmAqLosaMtAgLcA7GZFV9H15rKCVqoyNNSrOIzgbX61liqAGheBA2wL0Q2ZEe0C
fZOLF9baTkRpyjisaOHTJgcW24/LapzX5WAQqAtivQCHRbDnc/ppsI9R101Sx2ENsCHYQuSlrly4
QNxmM3VpILq5mMuePEo5edxbX+rqztAHyFPAaRlUZemWeP0q6jcqt34q97XTF2Xi0KESWMZZEqJg
tZYAoAnD5PhkfBpnjEYvL+Mch9msJQ52W+6oomNwt7pHFmm18AQRye37vNeprni+wRINE5iB+B9n
I3ZXZ5mejUloV+re/n+kXdmS3DiS/CKa8QBJ8JVHMjPrlEqlo15oah28L/Dm169Du91iImkJk3bm
YWys2joSYCAQiPBwX9N3i/UyJvi/c+eSqvbUSTtm6OSsTfm5mNHRnxq/GlfcDiOo1vJDWpXgdIWK
aq+pXpn/JGobrtT2HD25b2qIpLPF0zvnIVaHF82BnuCkTqo7T8uxTMf35myDFKD0ejs+SZzm19vp
emXoxOo4ZeBDFLxGm8hADG1KQqBN+nuzt6oQQ7ZQKWRt6o3zakNG2Bjin2pMQAiydn1RukUVVW+Z
roEMSmlKSH+y4tTqLDkuFHRdrNM+YIAt8YBIT4J51QGqBrWQVxc9GLBKDUDuqg5Nrf1ZT+0LXdin
suw+DGR8xm6pXh4b1B1o/dQ5TAVMIj+Uk3o3YLZJLZPUh5Sl8cGMlyrASN1x6Rz8ZlSVEqXy9NW2
QbGlDBgJTGoX19AHfRwyPzNH03VyzAtPE2rGdXoEKWEwjwXYmCfNj5PlrizM+1JNMrCXq5q3WAP0
xUzWHVeUgf2hLl+XtYBMZ0MPg1Pb7jC3SaCoLNAjFoCE870DRA6ESivfTJwvSms/sjh+ssbik2NO
3ZNWlcRPBjYFyCi+1PPKTtFAv0cK/lVoV1X3bHrV4jlQ+zEwqm9zF9+RzshcwljiE7Dq3JtRkaE2
4XzWFwjzxmt7gMZM+aD1GKbXx/xej9DR62VQ1utgr4G5ER6P/wDcJyoE5oViRQr6J6FhA/AP5JQ/
rcOjhddMsy6vtz3xOprAFmqX3AcBPhBxdnGiLnTtYQtXwjy7S7ouj8XU1D8ppr+8Moq+q+pgHJtk
np6iuZJVuHaWynXQDTwCgLi7yrQSqFinTt8mIaar7jPtEZTw4RQDkTBLWCokhsQuG5i6jUnhhpLm
w2oFBOpAyYNeSF5O19eNxlM5fDxwHwMIzHd7c003TZ9iBHRMwpQ6GP+tv7atKflg11H4woS4kFbL
rc6sETgqhZz6pPMjA4WnnH7TKufjOKP2bOsyZJpkWaJWXrnYoxpFWBZ4FiqXZu2LOvWSAvKeDUBa
wZOJXjbIMISAmLOSzstUJ2FO1we8JM5knWUMxzvODmzAbxvC1ZnErAKguknCwm7ulgZ8mBl4MNSw
7wZXmRpXi9JQrUr/9hHjGZMY6jkvrE0xtYmHnvDwgqDcGLcVrK72cQIfalKEkfF228ZOFoKcFIg+
TdMdYAdFps81mtYsboH+7QJeYS38pELzwwin++JceLOsTLZznDjsGCkV6MyR8whrgu5FTJRGScKe
6Mcksr0cWLrJcvw5LSSOcV0qw5q2toRXpR2TzIyaOA11TLz6vd8gyUqoi+nGEam++ZNPfBVhNkky
/Z2DdmFWOMvTOGv9GKeIjGiXmLPl5rrhsefVqD3KvmSGKYkdO6+Zi3X+qo1ugoe+tLlK+DqdBPjP
8n11qD0zdvlgG0S8fgLzEEqcZsczt0sUz9yQKCmrclisPi8eaCE0vzoowUoeMMjpeIM/nFhoOB9l
hNs7R/3CrHAMp2W0M7uD2cY+JjQG0egoSVVlFoS8kRl5pdU9LKj25Ob0uDIZd4D0a/GfsPlaES3a
Zh5gomPuCsBIdXDej2d214MMdn5Y5EKKfFeEMHKxa/xjbgw2Zd2UTIXBJZwPUPYJ2T/aO8sl4NV1
fF2C5t6JlBfG+PnfGFOafOqWGMb4m2bAeOVwsM99+KdCJdbl0RYFuOwCDGWjgTAyrU/MIcdpWI//
Tx8Xooe1KIvZZFgJl6/QIGc79o8xhoNaXz+w9+rR9hno1etDhAqPxDS/sm59MSGCQBg8aimD6enM
FXU5kyk5cRXY7Cw7UpJ4LFJkJay32NAhWE1QW3Kcz5Xa+xFoz6ECJqu67J4tMC2hSMCnXMQ32ZpD
f2QgCbJT5Ukt36tAmUn2bdfTN/mvkArgwmmqOUdOSkJrcUlQhyiuvBhn0xshMyJ7T++uZ2ON/5qN
qxtG0mPCMYODaO+hzobKWC9b0O7XweCdbkM/BTm2cFv2U6R3FSlxdBtPXdz1HvRirVdzkSrjoTUD
5W154qTcTZjVh7/ZzI1twf8BZZ7jUql4YsBOjQ61o9HVPzhhfWDELZ9kzcmd+hh/UPxeq+D0k7kM
Bp7maci7Izpavb9gexnolA4LWnfT0ca4yyzb4V2X+c8qUM6XHzElZtukEVapv1s8era8MYLumRY6
ITuz2pPdnHsXJ4ygPoZ5FyBOhPsFlxczS4zfhlP33qTnNWFHRy1Okk/H3UKMH4ZKDCj6gEoWD6TL
Ra1g1kN1JE9Dmzdh1JbdLeYK9i0UQjxjJW8tOhhQG0n+YYuue+CP/zRE5UuTLc9ztTy2BDxnTfnN
yhQ0imJZtiL7ceKxGTHfbFMcGxKyU3uGyira7EGu+fRp8TmiaLjDIzm3XcyVyI7sbkpooFtoahiB
JFegeaevnEbTECH6wW1OJICqsO3G5BO43WrQ2xvBcjSj4xifpeVf/mWvvgnKlRSUtBQnWTjKpI+n
qi4ZvrxXAPR6BI+WB82g++4eyeHfYNBwQ6IxZIHuCK8iQxz0Ywam5FIN9kwNGWiVPOTr/NDNqyzJ
3l3Xxo6QzpjWuCxm3aVh+nH2iQe9ch6dus/mu/lXM1qV0QPuJlDblQn5jDHHbV5mCBSodHkq5MMw
u5oD3at56n0fQlb8g+Q4yZYo5DRFzywyTNhK9V3vMzCOdj+gZ5NBbHv4AIYDIGwkUWnvZtmuUPCV
Nh9oVmcwqOsPi0Y9s5+C22vajUObryYEd9biZR5bDQTH7MdWfdJx1JX4x20bxl4uaNicopJiRgXv
vcswpDFlUPSsTcMEI8em26xm7FnzOgaznq3BmEPnqTQn7UybaXarLtX8EiUdb7Q6y0ubEUTy68hn
amyC+UNm+pletc+Wo87P0RJ/BmTMCHCiPqhWZPhxlSiBNVlqAHXH7KXTbS2EuJnlKvocuw6dVc8A
0QBDco+ibzu4BYbaPUxqtkGh2NahNocxMLsWowV6SRZvQMnx1Yqo9XJ7U/Y23sZ0F1qQ+K9OhOhX
9UtXgJcmDUet9nkB0zQhwbuoEg/S9vbexpS3yQt05tXUTkaUWC1mOw3ZZ4u57WP33v5c+ZlPffNN
ezPegW7lBA5PYPuOyetiy8zvLnNjXogKtdFMIE+Ced5gs7w2nDvIxXO9FOaVaJafJmBInhv/LzZ3
Y5X/qk1GNqA/VTUTrKqYGyLpN1v5FBkyeqvdRAXAAwy+Ugt3iTiw3ztZV7SO8r9r69Og7lzzGAej
m9+PQTuiII58TJan79VpMLX8n1VR0YF2dTxRG1bRcgi00tbu07Q817R/r8YYkKKVp+blPU/doQo0
uFld5rjwRxmr515o2v4M4Uyvk1ZrM4rMYayrLgOBO5k/3v6I+xbAcgK8PIccCMEvVVoFoS/LwiYZ
AnVYvEkj3m0Tu95p/zYhRD+b6XQwaJKFWk1AiFN/tVhcIgAu4W07V+rm/Jlq4Bg6Kq59nHkhp+2L
Io1Tc+CXfu0ajhuV7kflACYNKIUdsuzQH/WXcrobwYmqHnOw0ZXuT1nmsbfYzW8QX3hoOztTqfWI
BEZ+Ip3+hdb9z5rYskLi3nfD0w59WTQgkNkK362tYmINzsjXqnqgAXLhgPCP5JDi3Kt+rblK5v5N
HQB9ReS5YOEHHEI48bhE2dSRCWofcetDQpA6cXD7G/KfLeZthDeagThCNi3mbXWbdZCQxLLoGlrN
Sz2mHhsxy2Hea7pUYpZH/1vGBMdcW4Sc1oCxf4UomuKd4/XBCobevD6lneQg7EaV7eoEB3VoPbE2
wv5xfC2yNy//MeLBpR+KQPHrT7e3cs9DNsao8NaqGcmZxvhWYuamMAZPNZhkQXsPZqBvwG2BPjMS
bcEf8rl19GxY8fIxUctula/FanrLzIKxZzKmid2LgPNyog2F97kmVkEjpkdgoYCxfzcvzh/BFj35
0ZPm1Yfp2PhjKqmv7e7hxqaQP7Rr70R2BZug0HOrvHO1SZZgcye7csKNCePyFtVazQB3pYri7pT4
eknDpj3bFfj/89cVDeIKT/LbfrG7kUhGAWTjDb2rytCc1MbQt3MaKscF7ehj9YGTiOWhgkLA4MVf
ar8KZc4oNcp3epMsVKmWgLoARknoGJ45eKT1/jdD6vwpdVXmM6ALj7IKwJ6HgqfGIMTAgokIHySg
9161Ssda0RlIqva1SeMzf541yUmyrXuRf2tKiCZNsgx1C9nqcMwP1YkLvDR3rDlnn1awNmmv3XMS
gJpehjjajSn2L9U4wCOReQoXgaOllZ7pFFlYZ1PXNurSGwfrNXXi49CkmCEZHojRAL88Ppaqdlzq
7i3JZNygv9IE0YttnE7cDjYogcSboUriwogMC78ijB66j/OH8h28+VTfj2f1UOGdr/qlr0jxVtfE
ALjyt3aFxyJZitjKeD8tO0Xh6htHeuKDPOq9foz+4mramhI2GhqOoFmokO6m+XleRt8coJlU48ql
E0CBmsSdfoWzWzsquJOzTg4tU6wM0hujD62D5JuCKSHcGbjgrXtOBaYFOSjys7vsnYHBOjNzmQyM
uv+w2XxX4cbK22YhI1RSwsF0QTXC7kGQGlrPuEkwGp7qB8VjQXsymGt4ua9M7qy40kr2bl632XkR
o1jo0GxJG/yIyRt50cNdAsUFIckPdk/C/sSZ2bzmrnDxM2zqGR/xSzI3WvzbB3zvLtj+CiEXR4Ap
0eDkW7Hq/qgBPUZlSR2P9Te++a+zvg2SQDM1vQYTyzn5oAfacYRcuhnqh8hlYMuU1ed2V7R5HQsr
cgbLiuccoaNO7ZNVOq+mItOT3TUBsWdOm6E61wxolslow3N/ClKXJcF3+mPuVB4BNhaECJBBU6gZ
xjgLEXrxKASqw2N69kNN6Ovt778b36kJMI8N/CD4tS5vsKmlQ0SrMguJ2b+SpAzaoXnp41pWsd3L
SsGlSDEwhveuLnIUj4QNdDSrDC+I4d4BiM9r4/hdP9aHqv5k9IXqRs7qgw8l6FIkJEkc6DSX9k33
VguwDx8DwWQk0BiXq2XUXAkrCrwLIbJ819o1hqgJy8qfc6eVYZvUAOqxggZg9Ddc/hbzWKO2d0na
dM9NaybB6DziQe86w5hLQuOeT0GmFZkLmLksW+xs9Xj45ANrMjTg82OklD4wALIc6TpvoDgYnM4S
xSPgUYVgX7d4aZaxBpgLgu+qu8vq5mclSD3gNlnAJ0WZN5r+dPzz9+OlYSHsF0Wy0nhWk3A2qjem
JyElaewOiqx4c512XtoRvm9lkSVfMwMQKBBLRe03mgxeM6R+UsQu6Se3Kd/fPj7XcyQ4/ZstFXET
5qDGYJDAlqpoU1t3RvQw0yPhEBjoS9uoAaZuV3/Ri4MyQROvQZFe5tTXjnP5C4QTbE/dsJIYe2qM
pPPMCVBmUFH+sXdeGuHHexPD2dJ1LWQRknBxMi9fWs/RJE2AX+32y2uCmzDxCgITqolgdGliLZph
MciahO1PGgLL02Ac1Ms/aoZL3oxv4z1vnzuB+aZ/Zz/NzrUfeoDdw+Vp8JWw4K09//anvY4Vl79H
CMHMAEejEeH3rJrm933kDtb7UVbf3mkmwYoBrUFgz0CoL1Z3EtoTjPyZACF4BglU2+8Wl+M5kkN1
VJt3OfFMD+XVHzKv2cmwLwyLJZ3eyHoQNcCwHjanBjxoaLj4TghRUwiCyc7/rjUdYuAG5n0Rd8Rl
jnW9YDgH3UQTQj75WD7hVfGGmaEQGNdg0uPHEvIQi1WXrj6Wr2lVBItOmOSL7p0U3USlxwGe1FZF
FlqVqWVMF5wUsgK1OyUD4IQ1aH1v+81ekN1aEfxmUrohXiisTFBdd2NVZZ7d0zOArqkLrmJLYk62
KCGmz3MFFNXAQ55VQuLbButQNn26vaS9owAoMBSfeB/wSl41ArcjcNYEG+ekmJmGYFmQFMhLVkOV
lcp2l2PbJsbyoFl+NQGSOFVuxLoDTK5F7yaF4HUZScoffEfEQIPk6j8TwgdqANVe2sZOQi0xwy7u
/9HnMfEHp33XrfqbpveyjHTXI8AQBt1eVDWv5kDgC1CHVSLcEfNbah/K4p+h19xqlp2y3c+0sSME
6bqMeiisANDU0Ny1zBeLtf6Syyikd0MWJzz7dzlCbWcEuL83OywHcH+kEb6CVxwHWhDf7iBnX4L0
KShyv4UeucTXZQvkzrO5hTSlAppKheXVTIHan117+kohjnfb2/f8A3UVODUmlUEuJZyo3EwVEMID
zqQ0NlL8Zf0BvdQCIP208Se9Tf257b7fNrnnIQY8Gvyov8BAwpYyE6IdeQ48Q6eAgiWHis38vY2/
KkUa3Da0t4NbQ8IOGkPCMPKAOOw0kImnFvCPdfyza0cJYdDuHlLc5dThBCxi27ZvohbDccCozCrg
U8BFqB0nhwbyqHxnR39MSYkkDKCI/6wJjr+UdjskMQA4Rau5iXI/NhiJM1PvL/ZuY0X4SHGlxE27
ADNgLZjHLBu/H98PSurftrLrCg6iLDyBPwAF70MnPFsmHVaG+kdePvYk9fRZc6NaRuMtMyTk5BZQ
xQpq3fhEYDpiqH3MUeMS88nuSsnGcacSAy5O0n9LErLyQulrZ0oAFBgw06xbpyx9ub1ne2n/bwO4
4S/jQllSKy8ZN4Bidl9A7TFCwR5QgPyVJbFrFbK9281nkLH9aumgYSV2dKxSd1IyoshAEJImV68c
uNtisfpLmUcmUHbW2n2KtdSxXHuZBl8vxvhQxAWaWQaJUgDS1CKWUGbsnW084w1Tx+SwCXzY5S5U
LM6VtVpQW1PZd3tRpk9RrA/3S5sWEh/dO90bS6Lqj9FrszPyWruGGyY2MKHMPBDdHhbrBHC1JBzv
LgvjLLzSjaAsgpCailkW5v1QzxlREBydn3jBflEhAH7bh3Y/KR+b+deOEBqbnI1UXWEHRXsdMMn0
bPn1/QwNVg8Mir6ME0u2LP73zV1WGulsR7WJaMK6u1qdX4rlqKWLxCf2Dvl2UfzvGytZapQ6KQnK
9zPUhLQRwr/EnUCxXBLtcHsDZabEwIWhv6Zc0JQg2jRhSiG/i7T4mVj9iz0SWd9sL6Rs1yUErxYS
PDoEAdIwUtsjqkmBtGwpsyCcJnv91+0m0zjNReQVsfHx9o7tha3fi8CQ/OXH0QjyzkLRAELrR08d
8ocStKujA6lyZ/Ac8AtkmCK/bXL35P7n5FcUBo7tZHqmYt+Uur7HkywotA7McgeLoRzbV5JM+7aP
A6t0uUDTqFNwUMMagvehWH5YY32uRtn1sud4oBjAxCrmxq0rgIRJ4hoFWY6laQaAVsy+dPNl8U1r
vaessSSxT2JNfDfXWbWs44TKLChrlnPUsckHp3rpqiMGd62FrJIvtueHSAvxFkJRBPU5IetIEdEH
pcDqGvO7Td4y9vW2R+w0mzA5DrIJFF1QlrWugL7I5fOCcjSOaR7GBiRxXe1PSkuhZ6g/2nQy0Gc3
v/VdFwfMzn6Mo6z0s7/E379AcJOeMmtSK/yCBGzlrmPXr0nUST7bnisCCwQwjbnH1Z+QVHUiPc1C
MwY6m5QodBoTwuEIi7c3dNcSGFUIpjAteKQQB8eh0fPERnMAvZ13GLVFH0L/HuXZ4bYZHn+EpAqS
aoAMYHoVr1kxA2EUWWLqtKgXV9XoFguILjpV/WKn+muppe+mOT/248hQ/lRk0NKdviiYSTa2hejL
WRShkQzbuU3WJzUzMX9XGWn8HqKpy0th5fFdEyuGV7bl4tVQI3nODHUFy3+0NmhmGdqZDSaUf+cB
NdKojvzVMTrw2g0ynN1OuMMPRU0dzzgLnCrCJWsivU3nts/C1KD+QjuvAM9UvX41F+u+TvvT7U+y
ExourPG/by7bJMqsFsckC8HCHzjG4maZ6Vbm55JEEks7PgauYE6ngyF+6wrsYK2Kk0f9kIVtVPj9
/KOg2l2mycY3ds6lDb4FYBT5aOcVzCCpEhBMdnkWLmPhtfR1Rc3+9o7JLAiOVNQqaP9a4PTslnoJ
+yda/vxlAH4bAHUJBEvB2yM4QGWpbau1WEJPywclweu6oxFGyyfriQ2gZrDy/MVJSHh7WTuOABgZ
aD+gIWOD2kiI2SZQln1RwxHicUwCKx2nk9Y7tmcMXR3gFSDLXfe2UUNtDiMBXPdHvCOiHljOOoE7
xGDijaL+W4l/VPKpdlzO3trgv2Hj3CmYBgY6Mezk1D/gafRsd/O5qnVJo3Bv6zBXwcfMATq+4sGu
lYnZsT1l4VAQ/bAu9Bjp6KEMDblT7Kzxbn+o3Y3THbQ/MVOGCQchVitOk9emOmehZY2Vy2Z6mltw
Qdw2srskDJWDmwJES1dNx0R1UAvp9SxUo/4fNfmpK1DprXp/1qy/8DsQX/NerkEwFy0sJ+pHB4IS
CzCpU/3mWJFPFe1tUSl41OZvtxe1u3NQykJQ1UFXLgKYyUobs7AN3HK04nQAYO+MkkyXON3u1gHE
C78Gsy4KSZdON2p2VDqtBccuutHrppW6KzN8W23O/BI6/vmawJ6ALjiWBW4UIVgklC1ZHY2o+dHm
bCrNc9Qlr7dN7PUL7a0NvuLNMWp0h62kgA01JeVns9QaLyoKzKCYffyEOtb8YAwaiK6NyPSgJKD4
jemULm8ZuzE0px4YRrXujL4v7+iIuDUMFjmjWKucVebIsEF73xjTdARTTuAtwNv78reWq26VTYrT
oUfplyYx86Ab6PIXn3hrRL80ktqofFaYMQtHDF/YtPRL/G+pYt7A/GMWDgCoN8sRojLwBkUbGwgt
FJCeFLruTV4FdhehTPRF8pX5jxaSM5iywVoKADowNDx523xlvcvU0QLzZAiuFnYeaflI0Hb3zIqp
3mxG431BzcaD4qgFElFlPc1rSt43SUyP87hqErfml6j4Y7g2Fp/hAJL8CjI7jGmX4+EXFkYTJH1y
XgqMsxQQF3eXbPXQnYBOoP5OsgXcOUSrmB+0YRKMZWjsXm5Bmk7rslhqFlbke1udVVD81sMUQNLT
NwCwrkC7y5KTkVp+rxj+beN7dxUq6TrI0lRoTor3b9opid3aiLhZBeH5GZDuWD3O7SwJ7HsbuzXD
z8/mK6OrRzJFh5lUMd0Upb1hfFcZSMibsIlbd6r+5g4GERWXGAFhzjWhnm6vBEk+Lkdk3Qu4ofA2
a+fvtzdv79RzVUeMiWC+ESp/l6vSo2ZGSgYjUUZKL2W68eQoMf1828ruJ0JHmHO0c4UWwT0K4DvL
fsHeaRNYsEqoAg2xF0mx3DIzQritMjNZWI1rKtIWP0KLCi+CQ0tGicPteoKOHgS6RVBW/TVuuPGE
aLDLnmQwA6qvKTDGaMLUCZs96A+lfp6DKFg1l/J51LLqcHsfd7/WxjL/+8ayEbf2CAVbvARmA4VL
fDx/WAaJkf1d/L084WM5dEK5GgN3YaxEXhy/jPHsDuUkuQlkVoRvpUwl0Wu+lEkt76sSPEnEOHMV
9Ns7JjMj+DfrqdEsK8yMy6dGW05517h4Qh9vW+H/lqvwZ+AE4fWhUUShy+9iDpOx6rEJvJuZPdSj
6VXNx9qcA8jkurEhMba7JHC54qbRoQ8o8u84mLEvEAbxHsetMjrEZ3Xo/LHoDn/IbIwIF3WRTSmG
IbCiqpu/Yrw0KAzlz2tdFyaEG7pZ2nY2Y4oHNGShlqIOlnYJbn8X2VYJ52VO2xSCaMgohzED/GOI
P2SpXXtT077eNsQ/8JUDbLaL/5DNwbT0YSHDim8CUNp7e1C9lmmhltE3xQTZWAZqGKj9uGvqSB5Q
ewvc3PZi+MbsD6P2HGXhnFqxy5q6Os1Z/HNiaiX5Wvw8iivcWuJBcbNC1lYdulGwNC71uemN93ql
BvaiBswy39/eTNmihNOUZI0eVwtMAT0a39XxqIPlns7vjJ6ukii09902qxK1pdquYGXSwgejxfbw
9PCU7kNRvs8IICILu7dJG3Tq99vL+4X1vrGVVDhblmKpqw1oXbjmnY+PEIB16g0l+scV7NuundE7
DOMGjVWD4iqWZGp7kQqTFrjwTQJ0lngTK/Fs4d0DR3UW/asd6x8Kww7rdVn9iTktrpRF4qG7b6Ct
RSHQEyBz1ppv8XhoTl1/ACUe8JFBee+wAwXmnhyHztNe2y9FkB7s0+293ruqoe8M5TkkxNcAoyjt
hqhtEiAH9fW71kDucC76M+ewS7KpcTFEVLuVbks6IbtnBfApzDRCFvYKAjTbJvrRLMvDDJPiSIAz
5vaD4WfGcuzLSToDyKPYlT9tzAn+lPZ1UyGJy8O2Ir5ZUjBUaI9xDXqoUn8GGUzimlV7yLO3VtXv
Y6P/rFb0R5kmh7JbJUd3Z0YKmAkoUQMjRol5VYIDMgMNBR0af8wvP2oHowQ4FnIDmPdgVfCX2km4
qrYmBQezmoE60ErKw7zr3bKgPqal3InWkvx/NypZ0BWwUWFE21i8roZkUCMFfqy1gLNDEwa8ALkj
A7fsns+NFeHGolMJ5eIKVlAy88H7FdT9k0r/6eL53Mgmnnb9BjhUiDSAZfeK9MXIGkLSFnHIKkqA
rOa3uJEhXnfP38aE4Jpa3VoogCCUIwvPnkfwnHhdsliHKjYwe2NWoJIsqT/Wrfnzzw8+ZjqxNOBq
dkbK4kxxmIZJh2UEVUTaL3CNKLEx35MGjdOtgT7EuteMg3/b7t73w2Cng9wJLx1gMy6vya4CjZ+p
oDhrsvhxmIav+jR8gLSs7eqz+rp21ffb9va8cmtP3OCIKnk7oOfRs/ozVXswhTffG6Z8vG1mz1Uc
sAPhP6htXjEYQNa4WhSGQpaltwu4e9nHOfubJBq8SuhvARR+PWczWgPtBmXGiyBSPT4xQKb+kA0H
rQNiaZC1IXc3DvhMdIu0nRGV0l5R09FQH5oscA8S59NY6mdMiUnSpl1/+G1GBM/gLA9saWEmhzjZ
GOHzADC5DLh5Cq9K/qa85mysCd7nrDrCxwrvy9Ep0udTr2JmMTq17afb7iBbleB1aqEw3dHhdSqe
uMMIxEzzBczObo85wrlS3NvWJJ9KxARBiFCfHYfvYWQeJk0D2hVg0Ezi4nupIBcrRtsdTn4FxZsW
pYnMCe5HwbblZobVAvBUFryWlWBcT1FIqGgQOxxAL3OnWfN4uL1Ka+cW39oXEuxMVdSqyVGJqZvm
lBp3EAj1kqnwokyCfZIZEtLrKQLFN4MMZ2gN3aNi0RAwC3ST6fcqKmVDSPu2wEZr6MjBrnpV1ETg
UCgW1dbND0goYBiwjGpXU/qPtGpk0OvdKMW5b//PGv/75o3i5MOiGMuKykUzP09D9qZ1jWTzdn1x
Y4L/fWNijYoGCRVMtHga2LFWe87QH7XI+gv0s42BQ3R8Aai9BmrETgQEakfwMkk/mRUIHcGAMKap
5GjtUGNRmDFV8Jshblx34Ex7ojFDLcuEOuTqmmZpeQxvgwc1chSoUWVasCRJ7UfNCGb0tErOmdlB
aQ88QoeJRtNXndajpHS/+2TY/CiReLrGZP+SURRttPxQnLRD82zcdw8oT4ZZBqIw9TNked/VL8ux
8mT1or2EZWtaiKCmHs0jM2C6jeKw677R4SmlBbifSm/WqNsYhiSt3A2lvz+ALYRSZzFSOyt5zXLU
/Y59IzX1+gGA+vxeJbLn7u5x3BgTctjZRPcdRVr0eNoas3/Qiqwn1JTVL5UiU8XbNeVoDkZvHMgu
iR0BS8+NiqQovcxL97PsMXNoGfnbkNX3JSQkD7dj5+6phMSSyl9bHD51eSo1Q1+hLYY0M87HOxWU
AfVofy5HGXXdjhmKgSIw1jgO2PDEaotCnWRtYjR6oNb4PMT9kzZ3jxlnuri9nJ04hvYniolcr4G3
ki+XY2UaU7UIUbOafkBjwjWXzL9tYXclKPGif6yjfSxOaNkFibQZbNdht6qzZzdG7GZa86WalVjy
aXb8m0KX9V9LIoJu6Fc7MmL4N2tG1wIcMCWO68ynLv3gQG7i9rL2jYG9QcXmoRHH/76Jzo1mt6NR
wOmm+KFXIekL9MeaTW62xtCfLsPb1vYKORSiSpxLGykrEAWX5sx0UJMlQTGFWBDxjieozhNjPkUA
SKNbFKq1lvpQqUO7CM0rjKDlb7d/wM4Zw4g1nBHpCnAAYuOxQ+IfZyTOQzKNn+NJK0EP8uBoD6kq
E5/d3Vi8snmPTzWBoLhc6US0NTZiBQAAR28ONS6NAJ3qU6RhnrCESvIIGdzba9v1UIpWN8e361cS
MAmzWdnyx6mdqS7+CY90RVAVtsRj9s2gaQimN51/y8uFGczqbfCrol7R5bVXTerXFWd66pTir9bD
O0YG7nQArS4NxbTvgT7h38q8UyznpctXt4uGb7d3bTdyONAGRn3CsTG8d2kFXy7L1xZW1Dp+axzI
0nT1y20T+16/sSEkqkVMJsMY0jzUuxQsrNFjrikf5qHEmAxbv1FSgfi6Jb7VRU+VGf24bX3XEfHE
IXjZGxgf5t9zc8JVVkVEa2G8bRzIx+rtzziPNDfX5sxFVFM8ULh8vW1yf09/m+SncGOS6crckR7l
NfwkpK45OCnbOvn0N0YogaujmoVZtEsjK6m1qSdFDtKwsvdifYT2aap/uG1k54kDQNJvI3ylm5WQ
CX/F7EyOnLI4TgbKcWaFt/Va4SIbAgwKBHUUH5Vlltjd20HQd4NvQicqxt6ExekKBt1SBUlzPsX1
a+cU7cGifXW6vbo9K2CtxbSvCg7Rqym0ZUxR+3DqPLQNK1Cc5UnTcklhdy9awAAiPh+CvQKfJ+rQ
KXZb5WHDsctpo4Aj1LI/aq2uScLFXmjHAAwyJ56NXr1G7Qjz2jZrUbg2K18FEsqIVDceHbDiySLT
3hsANBm/bQkHGsxTZjWksFXWVuTNFsRetBUTaZCjVK2jMZVvpF0Pw9IGsR69c9TccGddC9tUBtve
+4LbHyLEyI4mIKCa8EPaFaz5Seq2rYzm9LaJq+ExhQxdn5QwQcHnTGgGhJnkUt55QWx20xRxVJrj
9BiahQVDrSDhMRdQYYm8qJkCcAIEHDrgK/Hg3fb9vbDIS2e4xbjMqQhmW4s5Am9Xg7ifFKCnptni
qlb+yZgAEFD13O2N3gpum9w7C1uTQljsI4WAxpnBa8h4RFPQ03UM+8tQejIrwoXWNIphK3w38+JT
m32MlIdmkDzp913i994J7h8XJYRWCEzUde6bceJ1lsSCbBGCX8fNEpF0hQWbpG41zC7ExPxBBtLc
tYKOHh8SULnq8mV0b6us6FsVVor1+X9Iu64muXkk+YsQQW9eSTbZZvyMNDN6YcjSgATo3a+/pO5u
1YNmNELah+9ltTHVAAuFQlVWppXxnZYhYmTN/vpn35ogwQwCgjjAQriAxYwJIbBFbByQyFhNmJla
AE6SN/xPOzerD05nvqjdHDhu813B7LE/pP8w+Ohg+geUsqgTm7ixPi4zbRed5qRHDDZUiLHxIOvZ
rqkbWd9yMwJjvBIcRto6MCN4nslnpTG7EeeYAMJbDua3oc0wSEIh/kdTVGPm/knh7t5QyH1n50dd
ow92MxdeRtXXpSWn2VDvBpNI9n/rK5soCa2PUJDUicsneHQAaqbiZzns2CjOS8H4Z8aaw/XPvHUo
8GoDiSleutAMFFZPOuAZHWIiL3bryctrzFoBgSpjXdna43MrwtFLNToOmKyhUZd94tmR5NWOtD+5
W0noZjZXg28IIDyKkBdsM25bNotLbRq5SCADc+D0PVcLW3LMt62gkLZGYIDdhDSHadVCqzKGrJzK
o15vo67qJZ9laxjHwegWCh04gRAwE7zfzFrTSXK8cFeabHffBfNuOiTujuzSV+fe8TSvJgGUpKVa
oJvn/syy2MlQeMutcS3o5AflMwuHPUb8IWzjnEggo7bY3EjTQf/OBowe/fuPRzwesqFcJpjSUFpp
ygXDav/ADoPrVkWFFXh2yxAvzKxkfb4MSIXd+D5tXovy+/Xzs3Uhr1MGUEoDROsi5R3ZOh+b4dFQ
DKjdjl+ShgAwqnjLgv9AvHbd2lZQOLe2buhZYl8uc2yaFVrgPLcsRCBuaveV2sYPdp+6kufQti2o
zGGME71AMb9Rpkydqwk710KoHIpeXt5+jmUKZVsegLESvGJRAkD+KzzL62qki1oh0QbWEpxaZf02
kIxIkqZtI66xjnHZGDcXzlK7NGB5M5HBAB3rz+171X2+/lm20BDrGf1/C7+f0mffJR9tO9ZsXMnK
cYTu+43hl8fkuNJbI3fWPMVjvqwHspnNn9sUtm40SpCYDrC5qlCNT4x55AmDdxHbVbct85JQFsTX
bRLgJx8WqX10Ppsxtydr3oGL2SdqgmTzmwoSC3XofQJSpKy3domsiSVdphBs+6RFpcHAxyNJULge
gzQLj8Y8gD6gGyVg8vzXrcUEHk41nPICPFXVGM1NVNhsAif19VAPKgfcqR6IyiIVb+cw3cmIA7Zu
SLR//mNy/fczD9IqgDwtrcXmtua+M4AiSioWGUXzVGOGRPLoVLesuXigu2gHYQZQDLzdnNfGQpFb
tTtQ0aZ3etBaYR8h1wMhraneIn2tw6K+yQKZE21FFcw42qtCK2ZxxIJ0v/JHY8SaRmpse2z8nrW3
gzRMbhx46EnjeobEiArcp3DgbQM3QZtPePylj7nz4pSyV/vGKs4NiI0rqvEaODTkjGUbpovhU+cW
XTzJV9o24oJFDqV70GYJqVmuYt64TBQEleJudD7z9Ca2368Hrq2NwhCHBkSzhrk80QTNB9vIGbK/
tFxQ3V0HdVgi1fzYuCPdcytC9kcK5J5DbK24NTC5LEx9rhyt9ROHtP6kk9NUyMjet7ZOVVZifhPd
IrDrfDxNEylAlpW6eIjZxuc6T1uId7mqb+dx+A8biBEcmMBb5eL+is2BQQYgKaLW7j5hxOKXhmr5
dRMbZ3Vl2EMHB3kgCmuCM+ft0sfcyQtw4//IbWTQVWSybxA3kNyS698RwrsLI8BporF2OX2cm7mW
cFYUkaoCncoV9KOUaWxPJe/9mi6l56oFSI3n3vIs8L9LnP3SE4GiBF5VxYgjBNBET7RTDDdWDTYS
fC27QTf91J4kj4PLjYQJPFkxO4QuwMXs0kwWizcOLSIFZa6ANpADj/mXonaeXVvbXf9olw740db6
W87COYQT+RxP2Mx0yt/Spnkqe8Pyp4T99SsRdoDABBANEfVi4AaFyb6GCHkRudm8U0n6CDK1NwDF
bMnn2VwPKIhWMWADj2Ux2WgNZzLGsYhKfU7QzxhuEpv9mnLdkBja/EirNNHaTkaBQ/D2qUi6aVB6
fKSigo5WAVKbrnZ+9Yr73lnu0/WvdBmYsHsIezi+EGHRRMZ91V17ac5URICTHDg0pDyAow+G0d3S
DIgPxY4lr4UtL0ecwKzXqsKOiu9Ht2BdDARrskCJTKmz/WC4IM+2Zv4PzgdMLh486J0AnyXs4QAQ
1TBkehGB7cZP2QOBDBnhMkbMLZdYqV3Xej9qymJcUg2b9G6elZE7PqTFL6MNpuTvm4OgjUXDE7QI
KxpRrE7wDphy8G6UkZ43dwtRkavoty0Zn6/7wcabF0hEAEhR7gJM9qIKP2lFw81yLKOsKpHXMl31
GzM5Jkn+NjIlbJvWZxAmnY32RrOhjICvK2Og2fBFzFOudV2Qxho4aB9do7Y7SlhC8BM64xmuWsL5
2e2QGA8Ate6q+e85g9Y2DQBw63QRtBAEJ5mKVDNRqsTVf+jtNwit3Wb0S9W0Bz2X8XVsnGltbeKt
swimBWLcj0sr3FQpmxIvyV4jR1wyqc9n51PdxbtK70LJp9Twxz5eY1gX8sp1EgDvcbE442Y5Y8RC
hRwQ2Xs7XMBL34Y1pBTBtP8PrPSrMVCOYwAAYAQxWpG5ncpx6fCyNKjPXSi9zj+vr2dz7/5YEKsx
qWonhW3AQldlx4KiA6rfukw7araMCHEjNp2vxRUcUDEda8lXS8Vs7q1cu006SwKS3Xh3fNgvd/14
Z9fibC0jSD7xsLK0eQ7dQsF46DjrE7BJVbHjujnvi5FkJxAwFf5cFBUgyI6+z/qMQG+myXaZCeY/
bWkYWozafGAAJ0jSoM1tALsILjq0dy6I6aCm5k6phW2grPdTg3nl34NqsQlnFtZfcLYJrMRhsbT1
k9pLqCh9kLSzbwED1qXQ3tYXyYI24vQHc+u/n5mrHA6kW4K3Xs/vnOor6QqMrUp6YRtYgY9rWt34
zEi+uMZKWIyDkLTpnvaBobVe5agPmt15HfgnE4vd627/c+CZDEW1eUTO9lN4J1WFXdeWgv1sSrIv
V1L4oqVPatv7LP6HvO7DZgpPGX02Y1tfN9OcHnSQQw79dzrGkhxI5oJCaOZU6RU6YUFzm/n19IlS
srseVa5buOCom9OpsjEyRaE1mXst+1pnsnf+Rt3m3CMuyofQQlxYPKyLONr2PtnTI9R8T1BiqTMv
eUd/5ZMjadpLnPCCmM7KumlMVJgkgFRr9U1KNN9Mrd3ofMnH3O+HZxNsATn7en0z189xceP8x/9Q
sv/o+wx0BKmxmq3HcqfMFCMntV/jMgDIzkOdNmiqH4y4kotuI18A/nktzkL57XKKwqprSFo0sFow
g9+7hTHduzmQvUpc2x4kX+qgdfNKQgC8ddQwRKFZKEegASk+AxYGJNNQonqjOM/FgIeGte8VAku2
JGhtfksNPAVoDSC5vFAW6fUlZnMHS/kwlrcGb8bDBMhu4ICX1CFkp7uk+UQIrYJqaZogL7mM4Gfr
jJz9AvHmtbjCzdlZsMFTuqtMxR8KWXq7IVkEeicT2RwaE8ByiXU4zA01mcrQ5CP7ogjde/rEl9+0
22Q3hq7jF3fNjvzsfhlhGTJfJnS2+TXPrK//fha0U5TbtViD9XLMubdMy1dCcDCZE1LFkE0IbPrr
mTEhSgMZXC0deKMhFlKfLPLZbnQo1PW+Te6Kkf9DBD3fVyFMM1PLsoHBmG2zl1JX7zgtJCF061o9
NyEEaYVlfR732DybKlGhPFYYZnKy6r9biIiqna2p11WChfQtFLSyPugA+7gevjaaFx+cUBcSv46g
QExt2JiPxUvp+uUuDalvedMYlC/AjkXFJ1eC/N+QyfpoU/voejo1CmAGYXP0Y7Dp4dXxPU+Dsnhl
D2NUUJ/e9qFShFAjKEu/HKKxPWSDn6xSK9IupORLiqg1VUv5qK0HnVtztIy/WMrCpTACyTbLzKzx
5uy0LcvidHENh4m/FOlOMcP6DoIgAZ7m1FPsPYl3VlhFRuKVkrrXZiADSRn0V0HqdaH33hGk1ANQ
C1EPJGXanBpdAqGQGRBWRmdiOjTTcbSV5HsyTC+9W/66vnvb0ePPGtbNPds8LYlHpSFYAyfDvido
xAytx2rqmWnqq8W0u25u+1v9MSdERpPmTVy3WBHhWnk3ZWDx0tUlC0E2NT/9d6aEuKibi6G0MVZm
2yRk3Z1axHgIPF43sqHusJ63PwsSAqJSs5qgBYAGz+MQlNWp5jtjCtov5KmvvPqmubMxPDu+aXvz
cN3y5h0DwlRQD5mYPRaR+kU90qrpYLghQ/Ji86VBaRe/89ZBcTmsMZsge2Ou/MpiOrZyIaOOg8lO
/KmPrqIMGqCFGTAgA5CF0Tgx/S5mJngPsrp4mdBmu+2S5BsE5PmJFtyJpnGwwr9ftIHFYqwDdSWw
xX78CY46L2CjQfU36RflziqYnnvliKF9I2aAtw2DjP/kd+IlLhryYgA5oLatXKRLaWtYDCIrRWR6
/a55cZJwMnxU6tU3+mTvQUVQf2pO2U3zue72zhAt7q5HOzOQTVVtPvDPfoeYNCUloxbe7gXiOuCJ
/U36o3+qj3QXB2Cz9Yy3mty3P9Kd7LWxFYHOzQrfPE51PS819EhUNp3sRcXAwt/zzIE78M8Oi6UL
4oAGfSyxw2yq7zoCsoWmKUKDo7eIMQlJWV+2HsGBSruIF/Sfi8ii02NnZntqyUxshoTzBQlRO1ft
no76auOx/cp3SwiU3T6/b/bNbixCLUCPO/FkbW7ZwoQ4roIjwMXcThHRbPLU7lS5jiydWffmylFw
hdjNOmoWTo51Gbfq27zroYHqgYv4cRXCs2tP3rrfev+db6QQwc1VFdlZ19T3RuENHCN2Rd3fMpr/
6Och6pa69Bw0iz02G/8S189tC3Ed+tzJoLpY7BBCEdlP/UX1c6ilBFZQHtrDeG8sQXz3L1/RxmnQ
MQwFTTexdkzTfOLcSdHdSiBhacxZgSlmO5bcjJuJ6drBt4HBcFH8FzaWD67ZOzqCCWu4gmYkNU5Q
1QbwQ9G4H48T94pem3xwPgB7Pee/KMFsCpump9jFhBZY07ogYaoMtLaVipz/KmHLdR395KTAr2o0
IEQzZa49twHLhdJMb0ZRu95ENUkGt/5J0aXBlYqhEfAmuBdzgkmtDImuMnTfiiqMcyXQciMYbajI
tZhEG0yvKGWz+JurPDMpJOi0H7p87LFKx0KCDpnAtxE8eyCnTj3N5DcGd2WApq1MAV8a9JoOOhIX
Au0VpvU7XUcrs5va9JAXdXdKlYSFjq7FO73Ia0mOt7nCM3tCnNAGxnPoWOCSbtLYY/Z0n+rx/aDO
kLvCE1izChkvsczi+u9nSSwium6MxWqxNXc4QcE8nJBZas3ktWkvuUI2t9NGYweDuWi7iGQKqd7V
Ft7XBUAXuX2sCwXTRmUKAlY9bXe0g4jl9ZxnK2VGq+4/9oTrJNbTGixIsEepqvrFXHweZvq1sYpG
8t02K4vnloQ7hAJHsJTqgBaxmR9mHhteai4oKkIPxS6BIqxafZ9b7kvZkEOXzD9UVr3MbX6wnPgf
Hj7nv0RwoQV4Fu6oWDNaQ3t30qCxLSuEbX9GAyUwy0YnV5TcMivHLEuGxVpFFmC+yreaR32h+zaV
gJq3DYH1CKiZ323jj85ZpW6Rx+NcRAQjkQMdQXSqrVC3lsja01s5wNpr/T9LYk0j16CCbKvAEmQW
0zAtTvq7pi9KyXq2DhtoFVacGRZ0MSE5jiNINjoFN6My7EqnOy3aKwWStaSgA+skjrAVoM+NCXeC
OwDiUWkL8s+4PVi1/aW17d1SJPs4L48Ieo9scRpJoiNboFCAylHqrkDsBeiHkXtT0uwBefNplfoW
u8V7XHK8tz7a2g8DibuzErwKGSlvDD6oEMyLkikLYrL4+igLj1se+FvxTUHP/xINzpUR7zmq4spB
i8CaTN/KFT8mmBDLJL4hs7T++1kgbsDuG7cZLBmdE6jzZz4dAUoE2dd/aUcI+B0rE/DqwwdL5Aet
8Wi7DGRHpxZ6dteD76b/YcACXFS/t07wP7NnreOO8AWauw+2XS0Q8QSIixntQ6Jqz6jvPVr6JBMr
2Qr5wG7bxoqd0TCM/HEbXR2TpJRpuLHzp3LYm8p9M0XXF7YZ7Ffat1XFXDEvntKJZk2YWgSWJXN8
BYBYnwN+5HNQhFTlrg+q4tBEucTopq+veHREKAcavuLJ0tXK1mcLKJ3FPIxEO9Ay/XV9XRITIoC0
MM28TWuYmIgTdNbdrOkSl9j08T+LsIWPo9akyYbBLCLu3mXTraqOx4qYES/erq9k0wnO7AiJItPm
slMmA4GBVqqfLPGxa+svU0xlqgHbhjAnq+MyBPWHcJiSzkQf1IAn6MkptV9cBiZhSRt7+6tgNBvQ
M0DQRNioRhdzGKlTRJAI9Sa180CCIPksW49FlIUwxGGv+gcig0k8ZyQfXISEebFwGan0F7S9K0iX
5Oias0eg61w/aTBtMauLDLG1uTwgvlfpTgxHicMWetzphZrDJVi3FGFdWORguUkaXHeIzaaWA2wb
7lx9jQ3C8TEWS5kHDR8KFTfyaRXAAhognR/wf1bCBiO/QdOYRtACM7BXssb1gHwHhbeZNDut1V9z
O7NfM2huPYKziEeTVhd+QdMMpA0tvQFO1jhc/8FbjgU090qjANDHBTU6cZXUWDqcxd5iAeotGL/1
qvjvWd6RvoFBBGkC8NyWiO+yUjaX0FdCruh8m/MHAzOTM96y15ey9YVRcwSZDF7ll3g5Fk/AKg82
3qbdG9rdjmwaQ/b3hXtGGdtkxksffx/87gw6T0su0wDcilvnSxC8p9WVPrXXJZSL7Xdp51El9k1U
/KE8K9mtzcvlzJYmSPWlQ2k13Worvk0fyNtwAMTqtQ/dSLnJ3rLQ2V3/OhtDffAB1OEdOD3oD0X4
51CrXdpjKgxV2jcnYu8Y93DwlgZJL1TatbCLLCQIShVkwenvacY+mhZSnmHWZta1SQntCrIDV6HH
Fr6roURyfYmbDnK2QiFIl9QcFmOAl8NNIgOz8MyQRdDNWvf5LgpOmDtG4xAdS2l3aLkeDd+owhEx
ZjwMGRqX8X7xlQCK96GbByU/dDTIwMcYyHRUNh0V2Os1iiOYi9i/KeF1bFP8jEx7bK3JT9iNU3KP
xLKX9boesfoD+Ov/GxJr6sNA7XFCfTtKm0H3FrO41y2ABfoizJfqFFvkZp6JJHPd/I5nNoXsQZkB
VI7XaGWQG7d4Yd33636yGXNXCg/XwNA1sJNC6sjcpk45wMPJQh+aSd0ZTnxy8uHHdTObW7cOLwIn
g8eDWATRSTu7gAjC602OK7WfvxSLwwO2AnW0KgJMdKdk7Sg5BKuTX3ywM6vr5p49L+LYrAq1gFVH
z36Man0f0+ymqOd3w2BRbduSZvqGxi3O9pk9YTMbBoC3s66SpIPqa52VBW3ahnm8nBYj28VIzA4K
2rIj10K7S76WDig3BqORFKP139KmwsKhRAM+aNBUQZJRhAepZl6irw+vScbYsjyzZa9Ops0vmVlp
72lrIl833CqYSU59BVzA0NIzY+feBVArBILHjjIcbc9O7Taw6Mgfobr8YyHmFOixNoIVZYZuu/1l
QIP+XSsWtGAct+h3mD+8VeqEBKD2fDf78nOtzEdG1QcrJgHIC25sdb5ZYj3sOdeOfdbcVsAVZYZK
vCpp7lPXancFnmU9Ie9DmZRhpoyQDRsyIA9mDEMlnNtemVTHhKX34IMJFt61HsdQEXgWW1AGmiFv
AGpWlxapDe33WZMRb5mzL2DquFHU6UVT0W6lbG/x/JApVu7pZnGsXb3xJsjet0se5iPdA9r6auvl
jWpi4js1QVhuulFq5WG9YtDNdtxPSbV3gaO2Z7zwKi0PFcaO1ty/dIlzqBc9pIZ5xOjiHiOvAWF1
xNzsoVyGEPn7kYB0CMPQhxxCNqPV3qW0toNF6VASTDiawF23R3Pm1WhdsPJW1qd86O9M8MSk1fgT
YwZ4uXb6fZ4V0PJsync7racd+Ju+d5Z+bBcA7vSlOOLrTyEz+c9cXSzf1efYS4DFzOa+DtKFWa92
a8T7lrADxfFr09TxuZEPUIVwXBDTG8/LUt6yOD6MfDrgEQa5AyeOJkdjO0iX7nvTvJ10c6857SPa
tvYD0xIbnpR0uyGbZyCGJ8sbYorE2mweSUPgK7nqq07XfEI1Mhx6LfUSQoEOLJXBcznyToPnT8NE
UIK17cWrl6UL+NLDNYrue4qYHDitmge86EofiVcDag9inmJMGHrzjDZET0keVJPbRqiZJGjgq819
UWqLPzp5v+b3ygrbcUMzr7KgTBIsEfdGkGa0TjEKx392RdZ5CyEnS6HHSe1bb6yGME+tV2YWO2jO
nMoyfS9Uemj09rPp1GqQ4Dp6qNngI8H2HDW9hb/eWN2EShB5QpqUgLnZiKESWruu8tnMgf4NCowp
3mO2ytRCs0oXzQO/lvZ5TBhkAewBWqOUL3DqcQaF/VAfam6fmAqy08YeApz0IFeSkDgNYNgjxMIA
4n2BxNXgDW17W1R67dOxSSHM1NWg6OrHoI6b2ufO/KWlpRloQ//SlhBBQFEQ47sKjJiu+9VJJ91f
WwJfuFJ+d5f+JZtHvfBamlTol4PEn46Z7mEsNqqqzPUVUqggjHZNr8qWk2vO7FYpB4xpQHbAmxzn
MObGwZzcw0gHBl2gpFaROeKBkVbUuY8hR4YGYPdVnycFCsn9HNasq7wJqq7B4hTjraNx6iFTwuxF
l813TWmXQaW4zy7Vkp1VxfYBaE6KrAlwx24czd3Y5tWdkRpg4l/KN27H1O+hP/mCrBJ3MoawRse0
D8lAKh/ibvyIAtpjV+hh4qhPI5vv1DIeHzm1m0OiL/YuazD3lmDe1wcu4ajbSZTr6Q+t4MbN2Myf
zSV57lsqBSZtACZWjWCompjISTGJ//G66jBbUs1jVUYG5d971T5hOEnzpqY7NaMOAJaS/Vpi1MkM
B5og+ev1G3oj0fhgXEj3lY5MA7CsJdoUXTRXELqJZYXSrfsRE1543a3JBmR7BBtTxwc+VX0ZKQyX
gNHnHsuh4tSpQalAGTlHMdCjnbZDIwbkNtWt3mThVLf76yvdyBfPf4XIEVCRyVJGqysxX1m/p/Bp
wtSfY28c+DxKsreN7GodaVvnUsFKcdE4rYYBShHxUEZ0WjydgtMr+TyqsgrTxqf7cNsLlR8nx7Eu
kjUBzhpw/IPO1pGR5m7kbx9MCFXnJdfHNI2RUOjx14xm4Qxx504BcLRe/ATpQ5erMvjQ6gxCDgNa
PgOigkjrrYs5rLHSKtQjkUxNYYyhG6+N7LvhaByg14g47a/MK/FrFozfOuKxSNYE3UgdP1gX9rRJ
rJkp6GJFeEYAP868Rek9rUfUwEyMrKK28QE/GBN2N+nyITUttp490Bmht5t7VtlLslOZkfXfz5Jh
S0OnmKESjukM7W7u8gfOZazAG17yYR1C/kviJdO1DCZa2/GG8puz7GfahIp7z4jitb1kzmD7G0GE
cB16RGdOCCdxpnFmJYiXlZlDiwlA/zH9sT7FUne676hMO3fjMGN1/zFnCkUKG8odM2Mwl7BTXWoB
1WpPNau/j04frAgPPsPpTWo1HJdAik00su7nmrWAv+zo5LJu2RawAzIkOnYPGudApAo7yFRzSEBN
iWdZMO7qDIjj5Ajdjps+iD0lGJ+hDxRcD74bXohrBo1AVF5gTyzpk6JMFaXBNaN1HNyKmHPf67Qc
Jb6+FeLPb9LVc858HbIWvE/RlYuqhe1S29iPxPCb2gzt5i8jPHSdgKUExybuaw38SYLLGzl4So0M
rRfDeCxRJBu6G83MJJt2cXH+tuI6K8cmRk0udq0ru1R3UtTHioPLPe1rEcRB5icvbuEtn/6eDkow
JzZFqopqWk9QOO7b+Yk4/NR35C+/kGhCcPNmNsGyrGBFPcneS8V51wclCSBBfVpIJSPc/F0/PL9L
RGtCNGdM71I3g7UuoHgR7Jp0Z4LlyM+DLHJv6zRQvsceD6q799wbbv8e2Q77gE5hzBcqv2AnEgv+
o8mHTl8GtAVrNXLJ+E1PxqNWtZIcTnT7/zWzasa4q6y8mF9V/WSB/3JEGbUr3wxW348lgQh7nJw0
qMBKGihbTgmdLw3MPCv52oVGdRsbfUwpOijKESJDHqLhOq4w+XNQv1e3MvzyBaL19+JAvwHF97Wo
Lo6gT8OU19basOmC9nOyeLR9aF2fhRjfRDpgcW9OAfzbLXie7GWNyM2NPbO9Xnxn8YSXIP+Y+dos
Qv94JtA6LavA5oZfxTI01MUI/O91rrzfSLh0pD5CMjDpbZOOytoTj4ablfYNMFCEYzwUfRk0aXtP
Qb0C8gXIaF7wqStzizaXHq9o5SEwgFpUX8vHMaI7XD+B9maFjV+6oSwB3/acM7NCKhInuUJzBWZH
XwXatfaHV9DH70jURORBk2QJYh75ez/PjAkRuqxaCGBpLvA0rH+YrO8UFSwVPS3jpBeNN/SqZ2K2
//otd9HQWI1ichntPUiUQptN+IgQfB4Y4liJFSr+ErR45HggbQUPmRLUz+NrGl03KF6rsGdpgB0A
bL/2ysXD4RQ210iN0nTcZb6jnRJ39K9bELOf3xZAjOWAFUa/ZGJ2m5YbcY9C8YLaep0eyfBpqiWX
wqYN2wKSFYDWS1JdQotRGyck3QXih7knpMYcv8TGlvNBguGPkfWsn51l2ukc7UcYcZ+rFzAg+Na7
HvU3DU5YepTJIcpWJCQiE9WzCqIEZcSWCdWPQ0GfbV1S7t1yNgwUrfSs0PvBpSk4W0VAAjvQ386G
Ps+PdWwMKIZqp/rsiYdJmMgYii4g66szQIgZpQod3nBB72mhfDX0w/y/7l09LCG/G6PhZPtxF3Wf
i928R+lLlxyqLR9fESgq4iIo1cUJFrOfKhAGA+zc29beBl97l8tmIzfivHVuQojzeTPlmFfMgKfW
8u57aZTJfWWV2r52RytIq0STJHbr5xfyEgui1khVcWrRjxa+3AByrDg1YA9hxHPjbxZQk5257+cq
mpM0vH6CL7L99ashUQU+yEZx6QJOo2XgV+8GoJc740l/M3zVW/bZJ3YCyMFxovzJ9Gkouzm3Ui8L
DPiwhtxnhap/PG5kNPKYMmBtlSSrv7przXeA0MQNzdrhjivpdNMTzUDhGYPhcW+qt3TS4gjDPMVL
wWv9bRwh5uYnHRTfczbaLyCcB99qj6ItRVFlr3Ce3k+DHUtujUtPcFcuXrBhIpPC6RIyRsflNlda
m0dxPyW+UxokWvL1VaaDLyhmTfLX4XW1B7gLYNcg/xIZkBhLxxS/hkd10jm+OhELAsbmtE8H25bc
FVsZxjol74DLDk13eMPHT9L3uBOh0Y000TbGW3eo5jCLaeMZ2GUUrBcalBpzVjpJdwduOOZbIBh6
XqpUNh28FUfwS1DiWbWvL6nOLBKPxbDi8sBLoUVmmB2bvfsU36iP3U63PH5gCCWDDFK/dRCQtYIK
wVn/u1APn2xadw6n6At+SZ4MnwX5c7fXbydf9afIOM37v3314uSdGxRLB5reGNms4nrO1fEVkqY/
Frt9un66N24amADAHPER5TLxo7qZSlEcxk1DTBKSkvrO+FzaMna4rYwR1wwUH1ykGpdyxmptmw6Z
sXXVm9Z4yYoBzB4Hb3xHi2IM9F3lj3vnJKer3HAV4M0UsKsh9V8hy+v6z67tFSOIRTdVlBVoCXpq
UIXtJ3IHaNiXxZ9vzJ9oF4YyYMpGFAA+Gg9uFbkx3vnCSTFpZ3ZaY7NoshvMmVX1pxbPU1AzdndO
jSbj9U+4aQ29fn0l4cU7RwiVVO+VBJUuFgFYD2Fo675WId1sZGgHyobmZabWu/ZsN+OYd/1cxixa
BsdHFzCuEr8pH2z+6fqSLr0SN9vZkoSvlqtl5cwlltR3WZgO1Z5N2W03tu/XzVymBh/NrMs9W07F
28LWG5hx6+LG5Ml+akyZ629smQMaCjzkQdNlImB9tOGYTT2keg/OW8s6LI75vRjjm3IkNz3E464v
5/LJgsvgzJTwdYY8zqF6MnBU23WvYP0z1D9yf4Qqmdd12g2QJhHQ818AZTtcN7yxjw7IYDG0i5oq
/hOqMlmatJxXCo+sugpTI7kpa5mJzW08MyFcrGi2m8rEZx6lDgEVTDNHtQIAAF4wJ6u2JeMAG+73
YT3CN0t5Ykxms/CoZBVG7t3x1mzpV5cXEryqbFHCB2unGiRuK0hSw6yzz8rskdKq8CcyP9OYSUqO
l0kjvANTfwiH+gpjFIISB6wrqQx8JMdtj9D19ea82utDesrqNEya9tc/+AQCPqoECsAkYuDV+nyw
dFSwosLR77shOy15F103sb2iPybW7T07vsg7NKdKDfi7hRq+43hNZ/jERJTXQ0ORVQM3P9bZgsT9
42SG3JPGURBAyjk9DpQGrfPF+ls2BiDl8Z3+rEp4TBR10eXFhFUBLxtQbpyS3Hy9vnGb5/XMxBpI
zjZuMrvJ0mOIH8wOOdFsDnmmS/oRm0foTyIsouustJqneLbg2v0ye4m1/AI77md3LCTv8q2vsuJx
V4ZdSDiJkG+W0LxvAe6J8kJ77hXnhBHwBzLV92a6BNd3bWtJ56YEd2O8pxDGjSEZka+ADLxO/DxZ
ph2bOlkbUbYqwdeUxcjLKiE4q7O5hFZv3yn9pHl92aIsZGY/ry9MZk3wuJlT0i859tA2QV6hzq7h
GXZfR0MJHvFyQs3yur3NjVzZliELs8JDhPCaZcTp+z4FWQqeRUHOhsqfHK7vcijhRNdNXfBQradJ
P7MlhNikAptqgWpKtFAG7rAYXuEQbGXT1panjEg/58xOwbDQtLtcb5Kg0ZLBv/4jNteLRzRkJsAz
fTH+O2kNsRaQF0fZSHejzcPFGe/iApMwf2/HgLokihxIO1Fh/3isQVrRm3yFh009lMsHYh6Nyb4f
UkzN/XeGhE3V4sVtKszXRhxDhp7t5veK0oFlGpoGEkuro3+sdKxFgPVlYtuoIIqZBQBP/0Pade1K
riPJLxIgibKvslV1vG3zIrSVKO/d12/wzOy0iqUtTt+9QAMXaKCzSCWTyczIiBbIlwqIN1DpKfFj
ZuFZ2ZmeMh+behb45U6ND80jUAqD4B4zt5rKrWsAoAxch2sTNr9Hjx6UgwQ0cvIN2uxeHIhqrzvP
yXNrzG02UXgYyrXLCaxpYQ297WC4Szw0Qk7a6+xKYe4PiivCPAtXyMUwUM4VemXA5oR2lgSqsurN
dntHPwGg5xnPf+0mSMswdYjMUENxlFugFrfQZAS4LNTll7xqXTu/sYH0+gdGUP3A/Bpm56A3db6L
ExTSZ1DgYxfL4aEcwVsyG3fjJAvO8IXWNQIJ+PX/2OGC5GhNg7HqGvtaJFCxd7R2h7fEM5/Jnfo5
td0qkI5pCLg1Gi7/ZI0Wxg7wUod4Ml/lWbR0NRsNa5RtYEKbw5J3YZYIbtK9pzIIyPGCxC0KuALf
bTSkBMUN2WzCxR099DkTt30Bhm+NnR/SXfMKHe/a/y9e6OxxwB3xM7Pq+QfszV6TqtxooFc037YP
s1O4mmM51WN+ElUVd0pYINjZLJGLkPi8eg+xa2zkiTm/8p3ZMsM5TE6J4A3BYgW/LB3z9Iz5H6UA
Hks9tkkOlUYEYzjn+zjHOfpFxu/rvr/z4LNRwGDFDTjmRfUPF0GS2hTFjZyarZNp7eREcr0401L/
mMrxx0ySV8TpGyQPglC5c6WBmkk3mYohajo8SZMEIslpkcc6tGICOLbx1MzQM+qyLBYY2rkA8M/b
DPenY3bwAvhRL0WZdjOWKMvNDS17XGq1Zt8ZRi+7xgq59yaeakHWIDDKAxmUyW4HBRyrIR6c79k6
+AUhoAMFAe+cpIEq9wLQ2u5uosqNJhwrHvOjkVG3zlZhdEiILPmzuRjHibTPndkJaEh2zWAGXAdX
JRtI4Z7pmjaUTRWtyA+m9I5GFkiL+xtDFZGv7e7exgx3oDvwuQwTgZlstW6Udjhp6vwKbOHtMDZ3
uZT61w/BTvYKFMGfVXFn2sqa1jBruQ4VvQsqCQhn6WnWNWeMqcDS/v4BSMOkVtDJ4p5NxExKao0K
kpE1tRwoeTW3dhtJPq3T/tv1RQlM8ZXfNq3kSJ6wqKSQ/LRpD0SiD0P+t9qg7FIz0In794p0ziPq
voN+N8WKdBq5sTxhrCQtHySQuFxfzsU3MtDF0Sw0DjBshYYjW+4m1QGGpiHa2DVhjPGDNX5cZNXp
8ttCJEd2sW2cHS696TId8O2K2Yk+gTxunr6OhqDDc9k2hQ3sGShZbMQjNCDO11JkFuo27QhazfWx
PkLnyQf9uQ5K/Pv0Hjw0/nQwhUCuizvywybUwiCHQxhC4Nxmrun9kK+wmRzbo2Q50PMOSdgdgUIQ
Y+0uE1PEc3BNAjwLvTVgEfgTBexakw0JEM4Hajjq+7C6ReeQ2/UQ3da/09K3EkAuRNOVFxcmswoV
ZQbzwxuGf73kSTpG3Zh1IPwAy3TbERC+9KIch8fKg+7gzAj7ERtHbKN+HuoU6ZOhnKahdOj8zaK5
KzUYoAHAAzQgXlplQV1Ygntsz22YPAR21QC0+2J4u6lpapoLNpVBO9rIMd5TYJCUsHrV39sT3t4C
g7vbubHHReEibzJSLmkXqlXuWHENbptFYGLntJ0tifOTniSL0WL+LlRzekgwE4WZe+s0SqKlXFwo
7KOhvwkiGGzcxYD3oODNXM74aINaOWalHzVr9Abp24IxsEqxBbHqcuOgNmlAkQf9W7yhefWVtKum
1mpaeH9DXBTu/TqaBfn85YLAuAEpDYAuFDTw+f6QPcpaMYLcI5QbKNSpX5f+LuqfAPpw1vTn9ci7
awqAMKwIaSIme88dvm7sTiPgdAy7Kf3WL99XHR1aK/GHVTtmtqhFeukRTLsD7GosUpkXgMUkkxKM
rKVDuCBgyPqLVT/l1qfrK7q8S2ADRwgtLWgbX6AV8wHzfAvmBsM2xu2YHlbZJ+2vpMyC63Z216Ix
3TNQn6Ieznk3KxtZRVcOYUQRd4fypPTpd7sWaRhd5PBMuW1jhrnjJiINCsbcSqUAzaFZnEj12VZK
R19/jiWQMGAcLevfjag2uxOLzm1yTtGMUmcYM2xqmJfyZs96p1BidPPf1TF2yX/DsbjjhlglCjgW
gytcpJ5TmpVrYVdDSPrCdtJi8lqCgj24YR7yBTjr3HCvf73L1yzbV4wMoSkFsMKF46P8O8Zz2feg
1EliZ9Vsl+ANZvXrLU3Wx6aRv5Q5hGVq0EXQT23/ZTV+W+13MA8+xLImGmG6hLNwv4ZLTObWKDHf
3OHXkMqfZcUr9W8TpsWiabrPl+SZaqrfdSRM7fvRKJxY0Z0KT/ARVKVkcjOoaA2YNDUz1S2M3qkK
ESnb7vfBMBsmrQFMh9DquRcm0OiyYmvow6LAzCqUK4kEAJgkoY+iuFJSC87WntMbwBsCkQXOI6j9
nJtTzCmXKkPpw9UY/ZKiyCChfNgNh2Z+NMsCrNCzY9BXgUtcXv4oEkGNisV34AT5RWYGOJVsfe1D
CBe7ZfO2yo2DkmmoSvZ93/Ru1ZghyNq9Pn0XWN6LJVvLXPFIj4hcWiCkCY0WiiDmvQ3ETGE2/rz8
iCewpeeDt6KrFKM0XFc/JOhOZD1UdOi3Xqp9wW/Z3wWMvQDCAiwPn90ZuRlFOC/41NF4ol3sEA2S
PPXzbPa3KVBKGOx22nnxLRHMnC3yrCKCM4BvDmAUnrnoCnJJLMgT8YwuNBjWgpbG950Wu6BUdeNl
OFRN4UpVJ1grO1WXFi2TAQ7BrMW/q41er9NmZEutOujdTnpjnHoQAgLquoygHNVNgV9f5g5siX8M
ct+5s+ooLhossSMzuU0ayX6gExFN1e15EyRYETA0xhnGQ73boTPtiph9OEIPmay37QROVVEPfOcV
AJ44SCLj4YbHNXoK3BldwOOz2rBSN4srWR1msgtXp37ff1OMb/ayOCM96srXrL8f9N/WDAYP8nbd
V/c8ZvMTeOaMLKM5hXomFpoUTq7gGaLLODeTM+t6kGLeIzZjwRfcN4kWObwFm8uXWiE5n4wqngmh
Xd0BueHW1ujbUX9oBxLQTvY76cv1Ne64DNBkwNFjYJGlhFzkTTt1LVtT6kM0ZXM0U3RtfWmmthKU
mPbufJxqKLGAZBwSnbwdTEvlRJ1wA1ftT6lWD2v3SivMKFpflKXxNUC+ZhyRaHisS8OTql/T+v36
QoW/gD8ceW+mfVEP4DpWgs66ATtC4a+H8mYJ5OEkKf8FE9zOtXa2aM6HF+B52qiCyVK27ky5vsvB
zjNIhT+S+oTxdgHEguwEnI09/YNgY5PMFUs9yc2MnLFcJHBO5OqNOaSerbxNUux2zXNhmGEaR59J
2njZOAUZYBhIDm9bCD1iQh6SHQ9zqjuJMjxEUw2CA9WNohIQq+XZqrPjMBphnq6gaViDvtO9zjSO
cXc/pSZGvaXQgm59NxiulYxeR3U3V/4ewc3ge//xIgwnnQcFe9T7pQO0CNw9s1eVXukNjYN5e+rq
X2nkELcFo4KbVK7yU+A9lyUQZhlBT0GExXOGBcXN1uoTEn9S4lOqM4RFtT51mlZ/bS390GqFN0+t
F0/ly2gpeCKmaEhOjeAE7URdzEqgi4WiPiSd+Xsziwhmy6V2QFVpcVm9fWq+VGA7uL7OnfhzZoWF
i80y+2jG88rCMqOCjE8JJfEpWqfGMyf7U53Eb2pfP0Cuo/Svm73sk+PDsqYxAZwWSE2LZQ0bu5Bf
q+caajWhkSqP4DDAUGdunkjeeFBRfSzJ7ClW4+dGBQKW+R/s7NY251R1JmUgYliGUCI/yvi20p4V
EXCRHXQuE2B1dcPEd0Ohne9t1Z2Z1ZO24mDSbnYipARLN/jNInntUAb1CIe1cx/VB4Hb7kT3s8/J
eS26no3V1d3wMf6i4E2njIfrX07kliwkbT6cBGSaJWNGKYRyNZTzwLUN6u0RFLmtoHuwlxCcrYW7
qdS6BbA+gWvSxWlVR8PwHvg2Klf7QtGT96tH4wbA0Mfry9u/NTbHjrs1KJllGbzXQwgY+eDTQx1Q
X3KpS8CV76sof4rAu6IN5e4MqmpNCoK1AXDa5mDk1lPXAO1Txp8FC9vJw7fbqXEnLmqioptnXMjd
uP6ctO4Qt/RUzqura8Wbtdq3tr1+M9XhoZZzwT11CcdmYZyVsLGxGCDhwzhIMnOjYJ9SgyKvt3oJ
Rlo1aPwB7mAgiC+vskMs3/aUo2DRrGjCn0MQwasfBSI8QLjNTei6xNBRQvGmciZf9dnX7Gs/SpwR
c0cQjE6cuhKkdJegB7baP0Y/Yt/miMxttHTdCqNLfztBoG3MSrAljF49gZxmeqmTlwZoQQ3kbAOA
GMBsC2L6rkdt7HPxDYCiTunYoieiHBQTpeaq8fr26/W93c09NlbU80Cg66tE4C64OdTx1PfFE6Ia
SBvqk9rMgpizG9U2prjSmALKb5CejohqavbQ5/onYxJNbe1Hm40N7iIkRUYz0mA5+YCC+eylsUd9
+7nx5sVZc8d+b920cUTAu/2VsWFFFBcvmVc6kCasso2VzaYaosUMrar4/fp3EpngApqFBoRVajCR
1f2hmA1IfLdT4V03cglXYfc5UgWsBMrY4HI99wapHBdTWlVYWRxQfapecR/flEHkpd8HMJJIwSct
MA6ZV4L30FFEHI97Ho/9s2QZA2M6UBXn1sdWRmFHQTZRRH6xICdcHoHpF5X49iLoJm/gO0Y1SWvQ
PyNvKClqJ2o1gzuselQy5VYasqeRgMJdz7xxogGGXESdpL1ItjXO+ac9g9aGtMgo8sqxQmV0Oxcw
6t5j00AWmOe86QACKcFX3UuCt0a5fa0wTKXWNYwqkwUerjJQSOtjEOptmlvMYMmFVxJwa1ugDcqV
+CQllSAJ2M+j/pMmmly2YS0TxpM7fNgUlHOzDJKRZ5C6OZr1rWlqF4ojbkSE3U+RUc6X9dFQC8OY
YJSg3mEObyB/uzGXKXYWsoYGXuVj0f+OG5QTqXFjV/OhqYYjya0vJZ58Cgjv8zoGCfgEPjz5c5SN
Is7b3WC1/S7cme5zFR2LAtsyuRiKCZvWzQPwgiNFcQlcoauhXS4ChbF/k79Ktza5q5R0gNzEtQyb
WdMBsAumXR08FaMMZbiv0pJgcxTRTbrv9H/SaP6OoXVJmOo3CEWgf0gP9IT70lXTW8shfgQpRE+Z
QoHP78VLAm4bNE9RnJb5lAHB0lz0BDbTY2beMEV4yyM5dBeXAJKaIJp0xXpkuynDxiifMiRlZ9K1
hNG48MBVpbnra3YyfXCNLAHeQtWLaOJ77/beGuRyBAOI/7VRFbyBShBhyt2B6iBvKBd3nZuX6zu6
6zh/NvRj7Zt0KNLS1tZjmNIxu6s9pBLe7ZR4s2K69gC+OFV0PARf8CPF3xismnWiWYHNjJDedcq7
ZPyTR8J297hgTNMlySrml50PhjgoAjmgDnZNyEu2SGczL9dAxiUIxqJVcbEYRTtzWiD1HSrx5CeQ
sgQl0v/TBBdtjS5Ts9LAl2oAvID2T5R+vu4Ku5F14wpcZE1lWmKmAllClFOnMl4W8/tSARkJata5
eEqSz4MqOs8i72N/v3GGWIkaMlNs25B1N9NKv2j98jjbMVQlG1fJcLYKEUR497mzdQ8uVE72SKaq
wTI7Xwkw0VU9IzMB7Z2jQ4Iicgpv+bRqCF6iEL1/L/zZ34+24GaxRB9okzG/nFAT+7L4xnsX9oel
8QxH6j8G56EsKbS6G6U3VrlYkuG82XIDq/mRMezUiJBBHJ3UL4O3eMbNdFg6wQEUnIUPueDNOie7
7JNVxwbHDdIQ0jkjlMyvu+r/8RExqMyY1wHF5ny1iYc0q1jYksv7cfg0rvcyvc+amxq6KPVsO0t9
q1RMSec1st71qnK7FcWr+bGUnq//kr1mrgECi//8Es6FdQgvNnqFXzJ+zn8OpzUwA+Vg/JaczE88
2x21wAxjV3bsownuck8Eh/nAbFzc/Doa6RjiQ6mOxyGu4GYfoMDE3pPz6LS6dNeN7SGXWmD4Yvm3
2Rb0vulLA8/ZWXOy2EbHXY1Gp5LizGlmigQ1NlHxisi9UeE1AE3eW7UbDT9RwOlgaJLiSdM63qxz
NaH2rOfvUakqP4qimgQfdffWAwAGo7GY7UAP5DwYgDlTn1MIvoaZ4TGtOGj5FO1yq2WNwNCug24M
cZ8sKapYLWwYKqebadIc2xKREuyG0o0FLsb04MAxqYWPYlcPUjEcWBs/TcE9u7gxaSGDPTwq0Aa5
7oq71TFGMPXvDeQDDKRa8CDAqz+U5ZApgFqDl0K9Muy8KvE/VOfVQEj/pO5lnhujXHxp50GmRguj
Q/HbTL8QFemn9pIVmKoaeqg5v0QFOEHQ2TeHHxEe6dfXLPAZPtY0pamh7ADrTYFK7npnjIWbqbmP
cpbA0u4rdrNOFmc3UU2v5oxWBJas8mbWCbACt3Px/fpq9q+IjREudUnVtTO1jgAZ03iDj56Y4eae
5Oq2tyjIrZNDh1kPoZTF/iZiJo3RywHEzyUvitaDFrjC0lTlSVa+yuZtzCRzcCX+g+WhoYC2pQ5K
q4uhknJUErk0LXYDTj5Kxm7ygo4R2ER9/WTdwDmSJ1F83Fvb1qR6/tmmRqWdQm0EFc38XXWqb4Ca
uErbLzYo3AXL27tqt7Y4F9EKEM/XEZbXeqPXv5ZeFY4HDZQW3WvrLkJCOVW0Ns5bMPlgJJUOe4x5
M0md9Gd1qrUjSNR/TB4AmKXfurHXHfA2cmO3CEo3chHDb81X+iIC7LKYyV9D27VzPtTp87KCdAmV
+cS8UcfvhPTg2rmRosEvSwXSyp8Em70XxBkA2pQZLRBC3vmHjWUw24BTn6Vx1bcZ9Olv63cgd5wO
aQ36q3rlSsLLdjft2BrlvAktUF2KZRjVDG8O+qP2i/qFawMsB6KZwj0tnnYQMt3tfubNSjm3mvWo
aDD3+K+E1QwwKUr99AWA9hMrKACALTvZQ+mKpHH3NhhNVkyaYcIB0FTui+ZdhekzFvC0ttId2keg
tdQWwWDU3tq2Rtjfb6KqBKJf2iowUln0IalKP9Wtl0qpAn2N3q57DPu9vIduTXHpxWD3U6J/mDKz
oKqrJ5JE3wv17xHDGN3ZbBuXXJQ9iN8bCyvKiHUztaVH61g0dbD7aQgINoDQ0+WLUa81yQaoduCa
YJSL8Y2hOd3kU8sHbd+L5cTuuIbSeFh/Xt/A3W+FA8dQWxiH5UEjRqW1WJqJQv+UeOmIIYDyZxPf
y6uoRLBbcDGB0mRoIxniY9ynqptxVeUZHj8GEI38rRyyu8wtbpfbKqjvRINQe5Fra4z7YHgmWNXS
I3LFhARTij20HpcSBB+R31uWC0k09/o+fiSyvCduLXLZ4TRGtAdUnR1oMCbfy3c1Xti3gL98sv3s
KJ3aX92r/it5Eg78sn27YtjguoxjLKepXeILsrGD8md20g+xn2HqsTouHmqTQRn2oZgKeC8bNjXM
UTN5LgPcS+eHfIkhESuV8Ri2eQqQ32cr/Y0uHPCsdWDFbwU0tyMRwmnvhGxN8oGaNJI61ukYJuYv
aTkmVDT1vnsVbC1wUVmOytySR1hgI8BacqTLl/xB76FO32OIVPXUg5350NCARr0op9l3oM2GstVv
omZNNYNi4GJEFRTQt0Hxpqnz4x5VePUtRkNcD7VgLBto2liNU7Wn9qv4etj/ETpQIkgcdfzhvLht
e4xn2NkYQi1nDlTXHp0UOEp3LNELwNwuRb27GIAQ8WkwfBL15nYfO2hl/a95fixTVcm0dpBfxPRu
dqglt4fwtlkeKOhRjaAOR+jmGNQVDQ3vXSIYggL3oQysMlpq5zuf0HkytboYQyudXOBUvBUERBa0
MgUhgvknd1JN/IeuPGF0izy+KLI6CzO+7AuP1lFPUrdV70t8aFNrniFyE1h99ZBZSpjnqwfSBGdR
rdfrP2En2p/9As7H5o40I6HY36y5N9L7qb9DK7ypRFLEIjNcljHJpRJVLcx0bQCVplMLWri0hW6O
SCb4o0p/saUWpq0URocBmOX5p5PMAX0DiLaE/arWgV1mIFJtbDftVXe2a9+g8ltetqEW6yeljgT9
+L2XHZDOGqoaGBbFzC13WuzOtqwGNEgh2IkGf/Gnu8bVTWcIMGbJiJmpFz/8gwxua5M/IktFSFWn
WLFCO6Di1varskBg/bqf7B1E8P6jI2MDSqWiLXO+r3U15pXEVpYQN00869Q8JQEggMBV6s7sV56Y
CnHXadjAJd6rin3xjhyXbjLiIR9DU26delUAdBz8MTGPSyY4BTtXFzjQwVLLEmCwV3GfLVKymsw9
znsm3ZLpXuoetVTFREbsxJi+xP9Gq+iW3lvcxiTfbVJMkAsbbHFpeyjsKCgwWYo5EV17uf7hdkLZ
dmn8GKlWtHNJGtihoxWUrfVSy9JBy9PDdTMsTvDHbrsc7iZGyac05xxmlgUon/rBjH9dN7CHbmD8
gBAGhEQZTjZ3sBN90tNEh5vTdyNcgCPCQOcjEuIedNnOkrvFa+/WaMM7ADdAKmj9ct3+7j5uzHML
bFJZKwlEqkK0YBnbAt5JK2Z7uomK0n62kO1WYlblTAmIy1QNUlZknKciLBaqBNEgp35pF8P9gMZC
MJDa9tq4SH3IVsToUyqLUzdJGcw0F12+/KlgPwTzIgimmL/EAeSO/JAhmI11XoZxlz6ocwdJtZbc
SG2Hx0eu36wxfTHS+EjLTtRn27XMSCYIvjQuYu7+VaJ1mDJjLcN2SKdjZNq/ohbaaYkq4XVq159q
xXw2m/bFtBKR4DJ/Lj8WDf4h8PTIKJVd3B+Al4AHkJSoksmAVM+Q+LLNI4iGdWcimsCp9taJexvq
xAxffcl4XE96FJlWGeKT675mp/nnDCVNiWaQAjQIRNr1MliKZgrlxbYFjsZ7NFspRko0TOZgROoi
vBalrEE6Lwa9ovljNU+y/mOsv/3dofkwAZlLPPEwi4pE4/zSmBMzySnIqADgflj6H0MmO7MtQOXw
kQc2WJHRYK4KZhKe4QI8MgSeCBuN3L116eCZVia41vkHFW+CO/u9URAaLdgpxOpSsZ0YwlmgXHRT
+nn86wnrD2NQWIC6NdojhJ/0GZO0xNRaCuawWDsUS/KqVtrg9DkGRa5/nL1VqQZUeXHAIQb5kflv
nhcdhBhXZaWQ644gjKETXy/zNJg1KJvXkTtC2lJwR+x4O+ixgVBD3EAb60LZlVZNDUx/FcojXtsY
BvT1qn1Bn+attzrkgmtz3875nalANez6UndcHaEEk8NM6QSUCpwfYtSm6FIdS81aCMkp3zM9cTNd
4CUiI1zcHuRJ74iODzePticR0Bt3T7kiAGPteft2JWyPNx/NQqEb2pIwMkVSGBH9Dq/9z/9gsxSC
cW4ksUyG5twEuoKxCb5fxAUUX91KTyDjPaJHKIx+uxu2McQdK7Uf2myCnmaor5CRV6tAoVA+oKnA
z/fN4C2nmDJUaPic3BxiOY+NCgdKy5+nsQ9MrbprZpG80wXRFDu4QDmDRQ74au2CERfz6WWEWUjw
XSfLXdJYb3FifS9HDfWWoniekua+7IYbu1V6tyDq6K6KiEFm5+46+wXchtqKUiupjV+QL60vY2TG
tqknR41LB+l43Un2gge6O3gMMJoGnOZzJ1nXuZTJamCxdvxrjJqjYUs/Eql7Nfr0vsaar5u7qBV+
bC4c3wCMXMUYK/vIG7/PxjyrWpDxhMUMMEccTbIvZdF4nCC+d5znXP9B9aoOiEKXl3GcaQB30INR
Htb30YgjgUvtbvTm17C/3/yazkwiWlhYvT6mj5SCVMTKE6+n9X2RDl8ES9878kgI/7N0bqsx+GW1
bW3iq1rmZ12jX7M2OsgG8bQ089am+DmSSgbywQwbo/sajfphLenolElUQiFY+Wsxp399CoIoLkMW
ANps54uP2jSlJLKK0Bhl4A1iogdrM4zHMVMJxmzA9mNOhYYB574JWGnBkSr1C1RYNYdSImKC2jvc
OqZ8/vfHsM3bfAlV7WQpbu0CckvWi71K36I8upmWThDb97/BHzOc+0UlpHLBjMak9jBs1pL1ewV2
iOsfmt0PXN4PtlBGCwGG8ktmN2uxBq1X8J37NRgb6G3YMlBtsdugL9Oi1obejOBCvijusU/JGMjA
tYIhsIsMX7HKoq/XpgynU0+d2St/DqVnNZA5AJ7WA3lI4VmONHta6Yj1PvYOEVxIZdSbmM7naUoy
pSilMV+Q/KZR9JjGvflmGzXKT53WQuxXqmpRx2HXIgZhwQdgAqHONxM1ICCLvAZHP3Bn2rPdW+nJ
7Kg6Ok0tY74glWjtXf+me+6JVwymtqHaAiZH7qwoyhqXZTQgbGEEpOvqx0h5txbt+bqVC3QSviO4
NlGeIeDNg14HZ6ac0KyUMpYVoOJv/S6eDJceoFkXoGfpQODcQLcoxWxPjcJ/LIS87Tgu5iNRvsT8
NNFRqj0/gynoc+RCg/UiGSuvmArqGUp+O+jNfbdO7+ADbdyllQTOu3MDgVYMgCi0G+RLagGVrJ0y
rRmsWpECWRpNWh7bcZmDBtPjT8McmY8G6AUEVi/qYB9bjScpq4czTDyXgIGkpod6PLIJBeN2jlRC
2XyOf5lafFJX6xtY6UJAD49lVNxbRQodA3qEUPjtYArbS/wkBPsh+BFoteDVA4YpbtfbDmh4kEOD
LzpSdWcdElSqMyvzW03/tqKd6BVdDS6vOMgk7a2cRTwLO54N80ioLdSuUZThssTVVFBwMGA+yQzV
gY1jMjYPszlR97pzX9RU/7XQP5a4rEYqS2vVdFiKl68xxg7dLoxAmttQR5YCjFlOR8TGQFRV3Uvn
wLaAzUUTFBLrPOJuBCBRLkqIOMin+bbBYy+Q/OIWNBYmwOeiauD+Iv9Y48n/lrqcssmENUyTeCoU
fTzynYbEhEgiBqwdCO1gqkY0W7J3cDdL1LlvaDS0prIOo+miY0QeE+WJ/kmdW+pXdfQZSOSvkFEM
BZ+TfS7umtvuq859zoV2davlMMrQQWl+WwdVaLoKyG+OU+tnQhnZ3Q8JKhB00VW0iwC7Og9PcmKW
Ec0gI2H2de8oShIk8vKpKcl39GUwjm+cgOe50fP0RSv7GxCq/iX4gfkv3h54GYBRCpgozn5b0R5M
wlB8ANi/8e2hv9MkdLFWOz+pZSfCzO6FRRxHAzcBpHOhSHO+WjKmVk5j8PxHZqL5/dy2jt3USFAl
FJGk8SGuqOD22YsEW4tcMrxU9jrXFBbb4qFfbyRwmFq9KDnaubpZNw61JKQK6EFwYVeJsqTG8B6q
PKZy0sf2ZFbrjaWXr6YkopHaXc8fU4Rrn2salCv0CaIPulkpoQ7qCGedc+lUNPMQXD8MO2klUHIy
vhOSr0t8s97VcZ/M0OdY1e5rW4MhaCaFSMOAbQ1/4LZGWBTYpMj6lPWFpsIImYvIaS3yu5PJIYu1
zzlEhJzI0I5rF3/KVeH0OEs7Li2jqwJGZJC58xSgXR+vfQICPxz1fL0fsqPqo00cjiCbVp+Sw4zX
vrBrvrtanWnSoHhxyR6/jmqxQm4V3qhM3xNlNJ3YIi/FKldIgwAZ71erdhD2RmeQ6u/XP+ee5+CF
D7lDUBerF1dyI8txmyc6Kg1Z/GmtoKylrXXvoqRL/j6vRDcO1MAyIOlgtuKOQ72mU1WbiGmGXQTK
2rMk47VS/xLizyIX3gZgUNAgV41oeO45U1dFEmlw6Jigwy30eLp3yxx7wQW/F7Hg/xp2TgEFKF8W
7DMLD0kNVmKQXTxGsd4c2gaTo2ADzLyE0sodB8B+r3+qi3YSiKnQzUGQhIoj/iU+f4HsN43iAa+t
Mp+e13I+NVnxUAOy46yy+Tl105weFcnyyihxqZTdqwkJ9Fxy8xjU0Kvho21ZubUcvyE7TY+CH8fu
wLOD8/HjWJ8L1D1QOuE+r2xIHW1ZfUGhb/WR3ZCY2DcDwD/M0/h1kp2/JUD42A0NBWfw6WPUggc8
aIpkjHoWl6Cb+9ZDd1GbHitzEHzoyySHLQvwYxBgQkb+QiNNK4YaTSu8oie3egeW1QXvIYY2agRY
FyIkNphkpKMmuhEva0ecWS4AWvIwqXKBgsX8g+GRcy+bnf4wYZTQ/EUDUdfsIghw1rhvV1h2rcgd
rEnq71E/ppirakS0aqKd5Klb6lQp7TyOIEv4NnqqWwfKpwQy79ltdezd/k4M7roAQn14yJ9vx7dZ
KioXK/2ogIRl4aqu+pYCsq4+5J8wWRHK/wI35C44w66fhYsr8nw7LXZUNrdX3JhRa4/YzlL/bWPW
Ryqfrxu4fNFxFtgttrEwm1CSGFg9S9F+z+Qx6Z+MqQiA9gFjXe5L6msZt247xUETz4EFbJsp6tGL
PNRim7D5CQRgPQrZeZSXGMoMQLnj8th5s698K4Lp8Nf6dPy35OJ6WpoJcPFYsVHeyHrjrJDEadVj
oonCykVo57aWSw1lKmlLyZwmS+7URnKizgyo8U2FnnfVi+4RwcGzuDxbzpa4xwsYB2+6sZram5tP
eGiEAm+5eDNxS+KCCUoSuVS2OHm9Z0O2DTQqKrjA3QL0f84PAwhPcAEkrcvqLGXqiVAIF2kwZ50L
LqOuxjNAYABPmZjoW50aOn+ykrm4/gUZhujA80R8Leu15gUWipoSeGkDwBw9Azon9/Q0Fw7aFxg2
GG1Qn+ei7v//cSINtODB2oTKFn8ixyayc0uCf94tbqWGZpA+QLIGnfhj5LDxOuFjfz/K/LHIHUAl
onqXZrCISspnk0KqFMO9mC1wlYVxO0ASC1bB3SpwJva5Lu55449Z7iCiV1KQVEFXo2zBL0YI5DuH
J3Vt71uNnFTW0OjT8peqJzeJrr53Cjk0IzJXW4pvEmP6QjBo6izlVDgkH0+x3fp1Jqrz7Hvcn5/I
HWEgzzIA6rAzBaZIm8Kpoq96/3Ut/xYpwBwbIASg6qGYedE8U9qlAHMFdiIa36TpFyFQ9KPCBIQ5
Dr/fDEsKMV/DYBqx53F2HGpp0WJahvltS2EAhFaKgwFJ0LHeFsfW/i9UrXedeWOTB3qB/o9hP2Bz
ADVEAKaG2AWbFUZ0alRmiRtZ4CbyRdQCuwnC1ipX2snTBCBWqH4iTGlQfDKc7JA+SAwDDgVesOt4
KAc/ilIfoVXusjYgygfQEKxOLrhClSDWERqhl+QmhaefVMf6bsWO6PDund3tUrloYdZ1nYwJNhiF
DyjlPU3mk+CYCtzmY9mb67mQlhUTLGkZGrUbhcQjHYZuXXS7RhckGG4E9oYbYRTcu862y+JiQ24u
XWYWWFYdoal1Y6k/mskQJFdC5+RON56xUJDtYSS5XdwCcM5D8wuNTIcebeiD4DiIBsguOLpZ7rFd
FndLA4aSgVcVe5nmgQRhEEDKExeESJUbebWJs3AwgkVCiVWUi4jchLu48za28xbgmnDM32L1VpNF
eaTIABdcVLPJM1wkCOafjVD2h68pqtS5iYwAwjEO+WV785frjimwyE8CV/r/kPYdy3UjTbNPhAh4
s4XHMfSURG0QlEjBe4+nv9nUXBFsYk5/v2ahhUIRqlPo6uqymdKYA+oICHx4suTBMLORuQCxb4YI
/EF+DsI1eoQLOwgoXon4bPJidZqZBpEPGLXcje2fICnvndUpkVC5rAn8f7HMd7nUcaVSZUilkv1z
5wqnq8idi1HqtybgNwAt0ggKliv5Fwf2LpU+Q5EftWqCthNCOzBoKf7sE74wwMFUJi8iDODs5Mfl
U9x7YSWCufz7C9O53MAZBh4/aFry6n0O6yxj7gl17EMOUNe/iThAT46qEdm6QjX64wuo1wC4kYcC
7yz2R61vq10LcNGVpTlRa3NY6sYeq2gvpUmaHFZbsuTvZQRb+ZTDAZwDMMJKyJc1S/dIPTA7j7oJ
gE48ToCXshZ7eJk7MyVUiCzns2/L78pTvgctlqRQixJP8TxY/fwlNAqbuZP0L5b7LoWy3LUo9X4C
iIuHSTrdU8gCNFm/SuHmwHGnyxb/laXY50b+m1d9l0nZrZoNq7FMGNVNvqBbjxIHIIFJzwopOj+Y
KvxPlziiWXoKJooZZ7rvhf7IpltXLYi6okXBkaJID/iDJ/AX/9UzBVIO7L+iD/iJl0OsBKwfohsH
Dvp7zVyc/CdZyB1qM10DzJsLluwzI6hdY9nIJGpvHv22EfNJIWppAiIZ1VKQ10FsaPMvJG5LF0yb
D9i9si97g30XtJFL3VAwBiyVIsBI1Rz75aKldB76+HeYcneKwk0Kt7cwF81C5WCKpS6m3sW11k1Q
d3bnHPuYmWHnNiEnFSMg1wiWqviolTkMZXcjq42y1I2sa0FK9ApSgfgouIXzO7KClyf55T9e/u8i
q41Q6oK2wAwWlLIqvWoAolj0NVPuap31QXcd3UYIdSNHeRKMhYcQ4IseixnOFeM7csZfT4Jk6VXP
+JK7j8i7ODoUKJAFKkkMq9H65Uou0i+V0J6ysrUbrWZEHSxToTcxpjFvlXqGrNHAYvJqd2b2/RUM
JRWeychSfXZTZz9q3KgnfryMTTePWM+BSFkxQYcNr21l4LHxcyKycCNUjhfM1zC34wVyTJ8yRg3s
b2Q/GYsQxIA3XqBe21EWegjGDBboUWs4nwouFsRv9+oLb5h16SgWPMHih1f9WQku349d14qZmjdy
VgNrUB+ld3MZYcsM81lj9CVsD0vOstJdJ7cRQH1XUY/apQkhgO8yxFTnUPvBGw//TQnqE6JYgY4c
UAS9Lj9osWIOKmuO4XOLnzx/GzUoX63zUTEWUVt6y/S91n5xyXe5Oa3xdS4/qc1jpPwQ2wfMQzJc
NevjkX/f2AY3hUOLBRkEbkpkcmAAHJXZSph82PuP+0Y7yjUrsRrxXQRXUudWb0uDNV7nNkr/pdm9
Zp5sCpNNcJQnrOXYYsF4e3cdy0Y45aF7NV67lYwIxgUwahTOxFH4g67elGQZ57Kl7IdOG2GUZ9aR
F2J+AppiybC3I3+5yu3Q1h9Qn54d6bn2WA8Q64JRXjrGEPwozdBO1xpzEk49m0SaXKHPHuTPHf40
TsDJSiyI0Ak4hd8iX4hNdGoeOxtZTGGlBxbOAesbSpTPSOph4NIMKmmts1ihBmIPszi0X7GvnvpA
iAH4tscKlhhGIlFupOqMoSxl3L+Ih4EoV3F7Iy1BPzMmaf7FG79/S8qVgNYrn6IR31IAnrFutSjA
o37AmXlvNagf4A3K3VXDbrhgiSY32GyizD2D0QFHhxIG+vufMJbzTOXGIccIKfYwHEG4rqTWunwJ
diWAhxNMImQFg87QlNEYtRlNKUzWxxYfK1YyRox7tue4MDL4RwTlUECpMenSABFZm5midiq0H0bF
WMvaM4mtDMpvdFgILYcSMob2pUq/D3i4G+wqDvPPy59r1/dvBVE+o49kQa+IMqDaymWg6GtW2YEu
qP4qdr6c4m+GbmpcMBQGw/+zTopyHnXNK7EWQbIuYl5gXc1EZ/WuGSLo3CqX415qVhVReXM7RCrw
wTKGEnu2gMiCAA9ht/bTalQvjSEfg+bBkyoN8BmdWOkOaJdKxxhncFf8xWFtpVGHNYR5OStag+m0
c3ZXu7NfY7nIFE0eTxermMPSjDqeWVWWXCaaFdxNyWt+N96HQsQwc/Kf0N79XSHsjH6MAVR9wf5q
CSFDimkm/XZaBwvlDYcfzhx/D9ZbS15YpHZ7RrGVSXn4fDSaNeTxEUftRxWeYlQWLh/T3t3dCqDc
+TyWxSSl5MtJlYkpUA0dg7H71S8szHiWIMqfL/OwVHkGQeUsY1Y6NHtN9nsxc7g1Zdj5btayVYp8
1U201raLoUwDZIm3pESiHLPHKPL5FxUVL8VqPXAudrJ3+UPuJYFbmVSEiBXbOu1aclJYoliiX/2Y
mro0m3kBRoqesaPylg1QtqiKmMLXsJbDY5qKcrlcv6jpgOoBkOLTB6zFPvGAqC/6PIgNzZTG17UY
7IqvzDQXf7aG4WCL6i6SYnMoeEtNFLPsjfPcIY0rxMIPRwHE4BUYGieGde15bPxObPBjgl5WPu1y
GWmrjcoqYnK9T1/CUnPytnPV4bRqqh2r69Ws4a1Qo+d8QWCbiQxD2Lk9H6RTj58R8RpmnTAOmXOL
Gcey1TL7jDtm/UEEdRC63CJGaaHgUINbWsutCsvrEvLHlvXK7hjYB0mUP52itUpGAbNzQsRbvYZM
PPuZzpha4wAjWf9FL/iDNMqjGrNej2IOaaXQnFNki9LDKs/B1Hfu5XvD+ID07EHYVynWeCCozjV3
RgA7TqJdo6Ch6gxJjA9oUL40XYdcmnpYQzo3IEeGlMXw41w5DNjA4gQWkOmeF8ImMqaYBUUAqCE9
nr3qUiIUQBL2uA5zDQAHG/JfhRZ5UZJjx/tKT08l/00MMdGRTV5SfZ80DLAOzOEO4lhpV7H9GeQA
Ns4Q5S9k5RF+xujGIebTzOyA9pvDLai/a6BZQW2Msbi8l5d80Jy6FMmYNQOWAKE5PI4T/pIdbFRY
/D2iXMKXEN2z6tJvqLCXlKQuhyLnU6bMkCh7QmtrKH8DHcfWvkaOAVAeSxzIaoUFpgiraAH2AsJL
lK9QSDqymll75rz92tS9wWDJRHjToXr1FC6HMbwHjHWPOa/Lt4ZlXHSqmQMAXBqx3eyJnuDqX7LD
CHqn5edig+kZtduFDc+1d302mtHJplZlWqYosKOii28q2FElS9h7B0bYGpkCdgpjNUayloC1MwGQ
YIGt1AcJlIV1npqYTghC9aUdGExX5FgvHDudjNZhWETriK9QjAPuzngUYpBOiTloFYtnNT6pURkw
PvxOqLm1bRqvBHgsmYAdGvirnwVmwVQzOebg3emAyKr8GjpnsUnjkGXgDLOSqIiGKxutqBSY1dS6
q/xogIyxGq868Fr9R/WoMIafuhhDZ/iik8VdGyZ4K2MzuQ3tn4ur/FruEzAKjU+XZe58UQ2YkAK6
lKi+8vQXNarCWPVSbLyE/z4DPCtTv8ghwyWxZFDfbwxByxkRGQV3P1Rgm12fddYOBLnalDFibwVB
DnA8ZSC3U58uDlWAFuVSAx/UB4JPxo5VF0tODAv8vAGK1vxWDuXQx1Lh4zKGHOFa9STRXl0ZW7zN
I9CRWt/4rnnZjYIV0OQ6+Sb6CdCC/+/HhWAOwGcS6Fo+tZXRV225uFtrb82xTdvE4LIGtUL4cFnK
jrfRtlIoJVtRUIa45mvPSNEiipvmEQEWaI8042bQi4e4FVmmv/eGfBBJvVp5nfOAtITIEv7rqbcF
d70uyR7LoXgl0P8ruhF4Rgiym3jiXd5u/6ZG+eEnUM/YGlb9Ig/4trycnaVSDhbQdjKu+E5QrKlY
NQA6C7CeRHq6m2+BKTDnAmT0tTsBDUjIJkamvDdQ+kEGlVVyeT9xMKAaV6G4G0csv9ml6mG7yrAS
AJNGVp+ZgJbi62+1x+qq7rjKD7KpRHOc5mGuSqn2sih9HTTQ6nIYzpXzqwkjapeNlPUpKa8ydHWs
tyJEGU1nFwAjG/iXyxL2/Nb2sCifAvyAYQk7SODXa934JYdnrmCV/VkyqKvGhWofli0OS1jwVK9C
DZRPNUQNSpzty9rs9fZwNjKWQkG1q4Cm+mMsmvf5Anp1qIN8ZXUXR7LB6sb9aDzDwTLOAVM38YLN
dZZJ7J/TH7F0aa3O6mhQAdPjDdxo6tHzCMoMhmY7UTZ4s7AABNxEXvtEp56HGJhNQ6JZ5PVlY4LU
FC/0dSNwGMeITb146oUbuborOs6P18pUy4rxcXft/v0X0IlUXcxa1AMzzmt6AAGUqPZGP7npUa4b
RlK/+wBtdKUTKa6d1kVa5Bqo+KGXPwFl056PmbN8T5zR79zVOqnumnutl7goglz+0LtHudGS8izG
rEqcPEPLNS8fahVrqDWT+48lg/IgNfga1WmCjPhkXIsW1uGsGM7qCQRot+Nd+5o//sXA4tZ6DPKL
Njla0w1iHBUKLL9OvtaL+o1rFOfyh9tbPNFUXUTwQJajwQ37Uca6LqOsjnqNgeg6kB3kg6Zylg4Y
tHMiO/YuS9vzKRitwFYm1k3R06beUqVVo6bR48abFyDBG+Vt2YgHsNb9vCxmJ/5HzfVdDPVe6nE6
8cnCwT1W5QRuqURUbAk4316oy6UtA6e6Nwd9FQ9D360MFd+muel4byuccmaiPBf1IkHHVZi9XLhL
tW/VclDBuFsD2CqSbpK6MwuVFafsWScgb7EJCgpQ4DJRT4LCl1K/JCCBSesnbY5M3mChxe0e3kYC
9SAYQ6YsYN9sPL4F2+RcWBwv2wtz3pSlCGUjdWSEyxpBER2RKzBRwapz2Tr2POL2S1HWsRSxqrYJ
9FAy7baqcr/iQSpZNMXTwOROZMmijKGV01U2hAzUPMaCbi8H4Ds0i8LVHMaX/6QVjQEcVqWSluT8
+fpVWSJwcQFEuq+sSckZ32/3ud58QI2qmIGaqlRLPWm85RbcNd9QViFM0sDHLqwe2zOWnJhTaSbZ
30xvYtvkj41rlJdHKyccmwgnVwuyE8+vEodR1Zo1oUoM7NMF3kihPKJWSEsRyZDSTtgPGZpxRnWo
dupBD/p4cgFNxDg6hsVr5N83bn7J4jZaY3J1U4Q5a+as3Otl42BcXY1yDoCKUIpEghn28ms6q+ay
NlatSNZlKQxj1ygHsfRjGwIoFt69/5ZjujjODmsGlzf8uiyHXNDPB6QAt0TEyM8nbNhQXZB+JtAm
QcMXQF8LaF9TVJPG+wUc3xKrwr5/PIg/8UjuoCHqkyjlok4cUssZial1oFdTk0xksSax5FDWza9S
nycz5ODR91OlDjLpL5YHcYHeVaFMW5jycDVUiGinxh6F5yq8NjBboBqCc/mI9k3hXRBl0kKEFqWg
44iyqfkWJrmn6gmqccupnViP/Y5tY41LBgScDsy0T/N5Var2yFxbJAtcZRXa1bJIloo5g8sKsaRQ
ChV6J04C3zcewLxQqp/cxAA4j5gz8BZ2fM8HZaiLKmSLUoO4Cu9FLZlT2FnChEl4MbFC/mbUWLN/
5PWhLhIQFxQBFC8ikOpVypGLSbUU4zg0nqSvvTcAgjAY4V5nEyhA3XHpSvDzoTtyyMJMOlZTFckM
j7H3VQn1gWLgFyBoot76KYzUJK3VN5PH5mJmAaLOStXY/r8f3lYM9eKvnYFeChDfvGYEdh9fTrmZ
DPnL2FbPlwXtRdO6JOsacJUxHISJ0Y+uXJgAAtSXGl6on31lVlelm8imfJ+8gEAYG8Gsot+Oy/gg
jvK4lVqWoMaCYlIMPoOXCmu6lxXaFaAANAlUQOhZ0cOvg1GnurEqjcdJPYCLXiNwcV+WsGfxiFf/
SKAuVpjGCRrZkCBhyT1BN7jJ7YWzlZS3df3usqy9yAXM9O/CqOMZksxo8pUYwmJWzyL6I9k5P6r3
pT865V15aL3c0x4uC9218Y1M6oxCQYgKDpAmXjwf034FPL5gSZzAGIzbcbgfNKNukm5k+oLhZWQd
c5kGQDtZ7VILC1sO496MlkRhyGNpRV0pXh81LpQhb9HqOyMqzvqaO2jZs0qG5NGjXdT2xKgAWsXk
04JEEt4d1RJPsEGLeFZrEO8IjvqVzd27r5ZCEDGBT/KJYiDKitbIBtzfRRrNeMQOWMlZ89h4l21i
30+gygpMJKAmK7TnTYbaEPs1xHH95NFz9AWfs9oIFMz2EPTn8EpgvCu7em3kkc+8CTHxdoW1OENe
bzyu8vW8fC/ip/+oExVcxGkmCg2whr3KIcQnKnKC2J1uikACMZD0HxWi3IY8qTzAUiEMZS1rFVeA
AU5OuPy4rNOu+9t8NvJZN59tqFc9kSdIkefnuD7wKuO9YB0L5RvADoY1dc5AaJnFD/FSHhYlC6ZV
ZtyiXR+rYXAD4TIpslKXiFvVGjucUYsZ/9aWa39ZvnfhqzrlDs9qhO5/sT+i6AZ0NiyzBPQ59EDm
21YurGlgxQwsCVTQMimDIY8RhytatBhDydxJb+3Lx04fC64lIKFEg5eQYogANv147DzuyhQqHOCW
xkcVrawFO7x6vTiXpdCK0FKoUxk1rZkkEVIAmWmNswSaqYHR32SIoCvci7LgSQeso5uNxfeCB1Jp
bjC0oB8eSgsaQXJN1KZS5Uh3R153DPXMR56UAWFfZ7lMxqHQqJEyH0fVXMW6u1iDM62YMTD72iRr
EA1wcqrR6jq7u4+YPfZPw2q0hpRfU6ssipQOggmPvPiKSsed5vCu5IxgG/cv2wR9U2lZ5EA3DqcK
kfQaM2S1y2L1KEuFTefIcmvyYxywmI73rQP5s2EABg3TSB+FpW0EUN9K11xpadx8fBFnVgH7M3Pt
2016F0Hpg01jDOAAAMPVv9eBYDcAi9EtoObIWPlPMrN+iZ9Cr7QjYAJqnsEHkmqK9yNWytFOZeOA
EoW2wcTvrwvUMUA/vzFQfFS4zbiV71Io3DnDF3DYSXZ0qJ3koRgx9lODR/bvvvC7QOrZTUCDPC28
oYEWV3ezrDL1WTD/xmLeRVCHOCqlLNd9CF8lrs9LJNsin1moe5sDnpKRZ6WMuwaKdX8guOE1+YSJ
mwLluUGJAeKE22x9zqsvUoRbCK7aLm8ZruXT2tPbeb0Lo91XFi7A3oyh25oDKXa1BXP9MQKdzwJD
PQHe4G3CVIKxcfG7wIpmGIrSfi3PhhKdFxzdckhviufmC/I5UA16nLNeAVG1q8zkRTgD6/nImlpn
SaaMBuPxXJsB6d8NQ0CoLFp3t/ARWBcHR4+Fc8rljOhg/5JuPjNlQq2Ul1HJQdUJ8DTat8IHLbmr
nFKcqztioyYzyfJxFvAnzetu0lslUL9G97q/YmiQDQ9C3u9Pl3TzayiXgdWfkE8kYmGAJ0j8HATI
1Sk0U7P21LvLd+fTuBxtYOTN2bhbcZIjsUV1xE0DDkVsTrCW2QR45xvm8vQgY4oFXAasUYtPaSgt
lgr7ppWDU0RJxCXTJEsCOOv4vgK3tyu7QHszO78ozQnbWvZldUlAcenLEsPbaFtKnLouAPSGSesH
TCIds0B1W48168j8qlT4hEId1yb12wlqZvkg2IKv25VHkOgFq7sRv7Ik7sYgG5OhIikULxYMkcFP
6OLi5lrrddlwHOUrnjVvx1KNJtZt02UqBiAUuOHjel8HeEAwWGn9DDFaCIB9wsLO8gafpmYpY6FT
xXmUlh7PmeYOh9GW3NKtrCXFottsiS7Y57D3aV02k39RkkyrYeMZuSllJ2vE16IWpbobnudTYtbX
BASgAjuEc/UMWjKbVZX+NGL1W8V3gZTBdLqQj4qAqAdLJsA7QGjgqIFwNJzyWHit39mrpbpYEfIn
H50tjF8xdd4NLvX3X0BZkCx31dzUsKCiWY7rkL2soXLWF5G1oEGWgT5fwT9y3mYotleQQ9Ii5Inu
Rl/Uw3g/IUtur2d/vZut7IZMIlenxSajZOEVO/5hfWd6mXxt0qlUOkhPU91chNQW18lTtW9zFtvd
+CMsT4l4F+Wln68FqPZ6O2kbU1FujPJ7KfAuiIw8LcHkCn9shcSdQ/jGkg8uW99uUPp+Em86bL6Q
gYEVY81hC7EAzgjsykbZ02UJn4B/KXMTqfdu7kR4/eQtoCfB5+qPvnYuXZJIrNbq8D6GVOwMI60s
Q99/2d9Pn3raZDkU6qVHrpRJiz1jzWao7wD3bcqZ4kngGL6sJ7k1l2yNetx6wMCLUFV3k0W2ayxQ
d1Fiz+mhGu55/SkNWcNOrJOjXrU0H7NxrmBdYXETIYgYWNPt5BJeUojyS3oiNcrSQSGAsB5Kd/Ql
j/NEJu7L/mvyfkqUN8rr3pjFFUmzofS/BiOKTE0PO3NOmlMlK/eXD+lTJZA2Rsrz8KnKCUmLr5Zo
dhsUQJcBb8e3sTVFlwBccYxgj6EcXZ8Rlyj8nWBGmLzJosHqWn8Ck5TGsebBGC6VXgxQuAwVAZ6Y
wyQDOEsx1a63FkAWMD4gua2frAJrlzpQyMDfS7dcplDkxnaGVaQYYAoPQHN0dLuxm1Ps/y9J5K6V
IwlXMCVr8J8qxCnXSGot4nEEKQ1mnFMnLFlILrt2vhFBJQB9kuYAq890V/ZIxkEmxmM/c1m1ht0D
2oih3CBXqJmscDigduRsFTABtYqtjZK1bbcfTmzkUF6vw+hBNwn4YuVpPK0BmrSWYY0Hgu4jmuJx
OLKy7v07tZFIeb4RSCFoaEKzWBtu+NBw8ecHZgaOWce78SQd425wm9FwF2U6Y/zCn3oWFyDr41LO
UCu53JA5KF0DpjfPzLANJvHHZdNn2QnlD+cY3G4tuWFcWlt9+S1ST5FykhvY5HAj8bGlsXYyPi2Y
vnmrzZelfOOay+u8rFBrOOQB71QH5T4PEiSMBGdstJIHAwUV7oytTaewlyMrg9kPhjfyKW8Zp3mX
TgPkjy4pCHTWiihRtjUP+9Z4tlmh8K63fBdHe0u9EfIun3ET66o2m8opU8Mckmepfrx8krtP9UYO
VdMGm0laaMDBcuNCMCuhMKcptNb6V8+9YlfebAf977zmHzdGr0iJM+YzpxwfEpUUe3iWbILSGn8l
2NXzVXzbMArRjOtAL/OARwLU3Rw+pKamANwCdlun+40qOZe/I+vm0wtRYycUFRijiVoL8BvBQXjQ
g8md7NYE9FBwWRrr1IjSm1B1McrCSEcoNfBBE7+KqAlF7RV2CoAbCRjwJWTQA76tCn1+6t4PjXIq
2FDShaSAmRDipN+ogiGS6+xcNaZ2lX7lHIJTqSItTOz4PB2Tr4Mffx98zr2sOPOHUJ7HiDQl60mG
2DmhxyXmGgAZCMKLQIB3X5Huk+W35Iwvf+qt9HY6AvIYsactMxis90spm5tDOaSpwNsvk0esyjFu
kfnJbX1Efd5CNflXb8WH2CvPzKr2bha3EUp5IWVW54FvoL7stYFgpm59M/aAeOSsCYVKu3iRnlur
PocWSEKu2zPL7lhWLpPftzG8Fj0ptcJkxpsdIB+zqlfOGS3Dq9zl6/8VgYxy+TLlm4xWHQWjhbA4
il8jmfPLsWY0cxluVqYCHgncWHpJIgSu1s1GM+xinixDPS6FYF22XNYDIlNBD9/khjpLENUDWrG5
igGUGbtyQHA5hS+8/3cVxndTkangZ8oFjLyToxpd7no+cY0TExDua+FgYJ/Gzu41EFowruenPSv6
yGjHlHJDUy5wTLMbev230Y6fcvRY1Bv5pXON2/pO9etH4+Xyp92vLmxUpbxTFco62BfePm17+u2d
kvN4TeI9FACDGTsg3QkAVOf81ggqB2PKD4xfwLiXMuWWuEKIhBRsQm+HO1yJXujJgIXSbwyrCEQB
aOvFQ+kAyc+ev+Gs/6MvotvGk7SUdZ5APNn0VD3sMZ0kn7sCpq56z7s90ErtyRfvLivNCALp3alS
0SdNQq7/T7LAOZIHhkJ2UZfxgtO9GLXiS2Mgkd9kZVejq3qKC+Wsf0AfO5DOJG7jX9aN9c7QTRhD
l8FvBz47KIdy2Y3krifhAU1YJ30qnAJ1+viqeBDt0VK8+qq+K+wGUajH3rMWieVceHnp5vMUZ+lg
/I479UPnFFfYrigQAkf+HGRO5kt+7BLUMf5UPy+n8OsUzF7xwNuyzyZbZfkweigvGY1wLlK8efoZ
APtHjNnY8sP8VoEGNcY1M+hmKU/5sFqo/skzhOuFhB3n2JrOzSMHSOP4uQkUS/6RXJdn1umzEkeF
cmOgcZO4jvjq5JmwrJDMXrrqHST2qJS6zN4787tSDqzj2ryoYtzf0W0DwwXCuZug/DzjYc2dMLWY
3YT90sWfeI5ehwqrTpLjAgqmwQJI09olQfh6hR4GEFSNgJXNsM6RjpWiLo64DPop+aMQPaP3ZYmG
1ciR2WaVw7i6DF+sUDGSWAJUp4lgpL2bB40DIAjF7Ty1ckdTtkmYSrL/GlGhfFzuOZtltAy3SDdq
kiERq3TBp10OklujVhgFHKiPWaEYSwwVHCGFmiu1gpha4MD2c1+UX8oEzJ5A9hiH73V4tYYMf08u
2wVPpFKxUqcrIEmR8V1FUHrIFXCSK4aET4ucVPigUjFSifpWlBClOH91E79+6EyAtHudOx45CzXy
g2EJh9Tnj6DykAJmyMS4FSrlbmbDmCdegXigZqA/Qrh+k3PpDzZ51/QrVqefdYSUl5nnSOwL8rCV
p/Ag+TLSRawpeKwwen+M6D08UinvMnGjjiwfty9CSKA91+tLOH9t1NRZ9duhRPNQsyoBUCkck+KD
ZTJUWDSpRVLwKTQcgerdBmg5lWZ01gBGH5qzB471yGWlSCyRlKvh8hyYxQlEikNrl0ZrT2HJiHKZ
Zkp5GKMC13dEEpPOafEIr8fxR+8XTuxGjwmeYoK4Yjxl1+IxAtjGwrgkrMeC3rdTOKmqsNtNpIM+
GLQp87E+yggxBQdjnEdWokus48K1p3fu4q4pMXONa99gUyPJI7sKUeDIWlNVWB+WlVPTa3ZTNUgY
HYdqvV0Gcm5qoMAAMYzngAGjdDI7977cXn4tGC8TTT45lUlcrzwkRmVnTmNjleuX2jjWEkDgjdfL
sljZM71uxxVSXQ46Uc8twaw5+2KA5A8AHv8LBOXux9R5hKkYKFWB5UpdPiOtci7l0Z4oNDT5sD4x
rqCDyWOA6EiTwycJQPbq0CqF6UZXhqup4+1eS45qszjzFPVO1rL2eMW9y7n9SdTlXPD/h8lMxlvf
ykg13mWg7vPg5zPV1+gg24hj7R4l1cQlTjc+dtfq125kj/qwfgh1g4c8btVcwA9ZrDIAxhtwwH6I
T8AUUt3xtb9lRwW7t3ajOh0WjHMeGWWJ0yDDRTVGU0jEJVwp3uqkZvqdNZiy66O28qj4oOs0KQMl
j+5KpnFd/5TvwN8K+MUHxZ3OsT2aWmZOkhWD7f2KTCCyk4W3NhvtOLa/gIoX+LgXl7HFNyalutga
HkmZKr+v/ekL2MhOBKNBtqNbgs+goCAB2DdXsfovqps6+P4vXCBNJvMt3PNm2x9FRRhcJVRjJeFH
9fbyC7s4YQsetvYptcMnOWhsTj12D6Q4IvxFoWkrlxjkpnBWxqUuooSFjyHrh6Zv7vkpuak5xQVu
E+N52p0y2Mqi4gqpjdrf490KKBK0b6KT3ZaiFd6o9mwByvyxviLxL3eD5hDT7PZCqK1s8v03eo7C
Msl6BjMHZtFYmTMK4YTMRz2TDjOGOBwUakHmqNsiDEE2sZb+8D9M8rF+BeX6hAwLJyr5FdMBqzsE
LgNjS4Ob3GBmymabOnFblyydcmvY0qmHWcQMT1YsGCQSB3eMGstIIhf7f4Up8OUZAVbAeE1YUikf
FslVH2NF5Pf96m80sPAqd0ph/pytJuhRi5BKS3AIpiArxfkX54JnBTCS4IegkcUQ0cXoeyMmQOQK
TjpEdfE9IfgbHQ1J+ngUg94ZgsKeOmvpzdAZWCji/2Lj77+AtrO2TZSKVN/Hb+A5cqWjVpidW9wa
V4lVncibiu2JyJbveL/5evnDk+/6+bTfRVPGVStcGC2kBr8KqLKngllEt3xyjIFNMZcD4A9u2pUR
pexGDjp6/v//g1MWVktlpomk7cFjFI8wV2lIgFCRkF3Rb3pTsS+rSDzEJRUp0+LGKgzFEOKkxQCa
Ocbi5+cu/Kue2UYrusmp1Kk2YJABwdfVeCoRD61eAZZVETyr7I7qJ3gUklxupVEvopFlIVoXkJYG
GEI1UxslFgcVHY8F88GURL189TSogsrh7UX94UpCBVryuqD6y+HBrUrUaxa3YTksZIQnTdvB1HPA
otRVcUgq/udlg2AZIN3enNGKTkNigKTyKL/GLjA2rkWQ3yAncJmJODmKC/YnUS9YrzetqK7QC/A1
B6ThAby3zXmYxLZYdRSGqUuUI8nDqEZrE4rJ8kPElc6ithYvsaYvyYlfUojyGTOWwLkkhpTkS/Y8
ugaCjuUXlEO5vnT7Y+gCzfK2OyEaVMzsJnfS25ixNvu2anfpJ1AuRAfxwqiSE5S9yWkflCAPZKSP
1QGvslUFy6Pgh7ZhEepvXEC3Nwk4OWiWz7EzetE96w15s5hLv4fyMXWjrKQ3T1pFbdCiJ0aqZZhH
tzNneCy8wcPK6LHyVIxY/EaPBC2fq4LyVDT7R7zhVnzb4zUH7bvDsPX95OCPs6WbnHK1LqtM6jKd
M9vqM6YJC4xaI0o9AN/Bx3jmKyts+pfs4F0k5ZsagAI0M6ny814ZKG5xQE3BV5wkUA7lgbvhHi6r
uLt4sXEcdN8z7vJSAp4NyUbKYLY7E3v2eFGOhY+N06A/tM6gWOK1dFCs6nr50fnStRRwQfIVmIIa
YzDwX7LCd+UpLxaOHcfFK+pTZM1tfsmw7WoaruBiGvsQefJT6qp28hADONmqZzDJmPpRwckbdsZ4
2d/mby/YJN0zNcLknweJPyju4MVucwdeL3v8Wt70aCfqQe0nwegsp/F7f9Z9/iuA+5kXleH8aBIW
fWnGsCc96capfO069GrMhpvJI0ZXGrM/Dq7hLQGm4YPmGmgFT+zdMeKMLn0FyiVGMbfAKcL7RtFy
hwATHAVGfj2obcDP4vPMj7eXrZFp/ZR37NpJ0DoN7+X4jUAwgpOzOrcouy42vAN29TzWNyYaXNKQ
8oUF13V1Svo7fP7LkL/3QC2bEgBETwzNWHIoH9dyiVyrpBcglkc9iZwWaMKJkpqo1zAuESMopZuk
GK3tlIgEN3pWB51Y/piT0V4S0S+wzqkLI0hc0kBUsx+Xj47hKuk2aaJPFd/WuLqTNpozcj65YLxb
uyMFG1dFN0BlJCBaRM6qc8QzcY4AYvBLdB5bMPAJhyqIC1gI63lihAV0p5MbEeJLJL/IR8kO5cZu
+bPGKq2yAkWFfN5NthxpQ60raY6R3gbtlAlbcOJPY7QjBWVyQNVP8z2/iIA0k79cPjaWo/vU4NQU
ORWJemQPrL3Jf4IR56Wz4PxvEIOfhhOPGnbpNe58RSYqe4sLFOYy2l6jbnuylJ9ZEOVJVUO6gqhT
EIRqFR0QwckPrHnj3XVO4HmrhoFCqCzQUJNFwpdFTp5XUUViLAz/j7XvWo4bWaL8IkTAm1eg0d7Q
iqReEJQhvPf4+j3ZuqtulcCuu7obMTMvE8HsKmRlZWWePGedtv1TGsZuoehbDD07ak9fuXMg0/us
R8JL2DZbcLM6JSZZoSpmoAU7DJykcD7sXf0q5us3hTIZKgX6YC86sjP8ILpSynQDKLQckhUXnTx7
s1wZZNLqLs3UfFSw4VL4EFWPQrUNg3tL8Zd+ekc6O+ghQQ35rkkF+7a/zdeirywzn3qKqv/grEjb
eoK6qwfcXoB0kxCSvpN8TVbj6rbN2RN8ZZK5VMqkjiurwtkqjG9JNrpdMUIoMVvctjL/MLoyw1wl
neq1kQYOnPPdVSNjMZ8aOzpWNgova17AmEVBXzsyc6HosSQKZQaXUU7xMdgHT90m/xqu2qW4rHb5
q4QSunkiyffK6Xe9YUub28udTQ1+r1ZmJafUrvYMZElo0OZSZ+uyf5yEZAuZGfCIqF/UWueUTW9/
RFkkj74OkLVUQi8O9nL5oEwP3vSiq5wLZj79vFoT81qXtVKKNLpgovPl0u1qvNm9O8ij/BQcBYhy
30mXqEe4NBcDJrR8Gbjmkfvq4C2VyYLb2PhP1tUtlaW8HV0Kx/GBJOdJKiQ7ymteXOSZZALQlCpl
pxFqzdPxiNc+oEILRVveMP0Z0f1XtnW1wfQzrj4i0DTRJNU4ib1j2B6E1+mYFEtv0x/E0im30TJ1
hq2BRn+JPF+CtKJNo4iB2+/yRbyEqOm4U5A0cbVR5uuYV7+MCUt5EOlmRWOJmt27NP4pAqyRgoQO
OpmxYz0LX8dF4gY6nn0FGOLW0fM/IXEuJ1oWmTDle575CxZKjx9lES0rhBI0kUmXpv+GCXAeK9h8
0nG1aCZixaasAI6Dr05DPtoOfOcOOOk38prXbOEFCzZYyVXfeAMOVi7nbgoJXFX5Ek64AbyjlT3c
DkyzkK2rfTyv+srJElERfZ8mebEqSMHk7vhOPSePmjr4ru02clGgFX7cNjsLPb02ywSoMFabdCzg
QeZhyG3jhDxqbz0OC3+nrFMnhICmPWAC4Nh9Ee4RlVHZ5I8Qc9fORLAqzwUMh+GLlu70qkAvPj94
P7SDuEQjFQUSeccLHPPl94sPnVObq9028040QgKcQjqq3jav3r1KKLn75hswSMUu3EwIWPmdGNgi
v/twO40BS9Kf8UQH9iKU6WanCZIA0+GAU1toAYBoaOXjLiSEF/bi8SjcSxjO4U2UzD61rtbOhLPU
b7LapGnTZPNLVkUDJVy05dWEKPbciJrnd9HVFidT7Hd6jy2uItWWpdPU/6zywPb6wLntw5wUBnzs
f+6nFouTF2nolmknREF3WiMU4wNSryz8N1aB6xPDhp88NyzBQlSo3WLRusRAB/mvdQyU3H8zNTn/
frz6XEwUaiNDE0QP+2g+oyGZPsS7akNFHRMSSUGEdVbH/BT85MJ0OJfr+e65+n6N3MhJ1NKh/BgW
xhKJ4cY6hLljgOKDrje9Bqyz4ckR8D7mOYO8MisCx5IntL2UaasOYgGan92WWKOylcJJB+mk3fBR
dmR+NDA+MRBuFVpKtipByWz4yXFOngkmLSqqVo1GakVpdrIxD9Myu4u34Sr7wODEKwqCK55SwCxc
7spBz/ni1Q7mmZRpHTUfqldvpTv+NvkGrPlGXowvvCoDLzViG6m179cJVE5wRX5Md7UL0BN0EMzN
ueUBVbxgKT/KP7KlQGok6OpG9pYgyIXTrpU771hgqsniSiXMQs6vN4DJitRJ1TqPEgSohi+Ffe+0
iZ2+GBuoy25AWLMIMhTEDUfZWcfGR1udsPida22tL963fvcvgL7rX8NEJ9MzKsEkhNYkSr6dBwXE
RLgqapyYLjNBKajwApg0LJkGKH4NPlNrlXdvzscEVVIgNYOuOcuokrTZkCIsAJKV6KCtakCHbtlJ
8v32mZnPuy5WmHSgi9KulwltXQ+xC5FeOXzQM+waGhmoNS1uG+MtiTmfOJsWaCOxJG9M7C6QIOh4
yD2elU9SnMuamDvfS5O6rMUUhxKdIsrUewz+egvDGVExKgDY4kHWPwmkF4u08KswEOa+NpUeFtZu
wU6yBp/yyt+36I6li8DlBYJPCiQXa8yZm/y2STyB1rcMj9NiegpdczOt0Y9bQpNzD6iO+cBdIu/b
MUdraA0QpFMBLtir28CpHtN16OYO5BMxxLiN7AYDCNyNnc9rLitljppihVGqZdjXMrMcIwW+IP9R
S8dKqOzbnjl/c1wMMRe/pqdGU4tYXYreeOS5ZsYjmvgkDf5t4i8objhmcRTgq/WOutXvhZOyzx6D
hblvAbX7yGx1aaBpTZWgQuNkbZzVsbDcTivUBHQ1qARp3xXoO4Ujj3CP86FYMG4VJP/Zv6zp7bj+
0XrPQ/gk9q+3PxPvaLMQ3MFKCq9Wz7E3PxbQB3SSZXxQ0X3uQidZ16dx/b8eNxaJa4V9P9Tnwvtj
/SW5SxZo8tmG62+01QBQTbyIT7x8nussTEDJ+yCAmi4ushHjW5jlAgJFdeNtsMDc8n1y/KUHq66D
e+5qZwvt0sVNmeAyes1gthJ8RcbUcAs4Bdq7e+J64q6Rrpa/E8KLJSaihFnutTVZGpbmCiXtR2Jn
qJfCqnzjs0rxQrTBhJKsBpYYCRQRvZSnflgP6aZK7+r+bfQKexCehuSxQ5lSbrNVrb3fdltO7DSY
6NKV1YDghaOvDS9TBJbEUcZAE8fIfFryeztN+rBXd5AmT0ktU3oY/eepGW/Upfi/piWsAqPnCeqv
q86w3ivleZQ/LJ4+AScnMZmcRJ+kMGnpkI/hxlSf2nZcSNpO9L6pGAS7/WU+KZJfdo1JSdSmTL1q
wK4ZKMSAiMH1NukWgug+Xn3hs7dXwSfnO4oKolfMS34z7nh6059UhS6/gMlW6qyQ6saEczSLYm+C
2j9+sR6hjRs4xSldiXfGUX3svlSutYqOwooSCh6UgXM9sNxEgL/2kKShgxgXSMvuDW7BjfdFmaCC
Z8sgmyIsdN+DuwH0OuWxXxFep11M7rhE3zJaJ2v+qeedCSbElFJhBC21nCMg0ZRdAy4uAvHV/8Ab
Yl5ipsnEFpCGJOJgkhNJIOrNvvXSYIseT+ryk+rExVOYMOIhVVc0YvIINuk7Jl70n9pLDVy0Szgs
DGT1e3mffeVDeDnhixVntBqpzPsYHhqN/mmKky+qKDyYg35/+yxy3NCiUt5VAGtiw+wlKhCY5fem
+SkOX27/fd4VYDFxJeuNRPMJO/Srgg9CioPlfCdWnnD5T6gRydAMCdzsULFjvlUVVEJuWeTxkuSE
8iYo0fE66db322uaP1i/zbCoWBky5loj49PIfuwI7ZfWqG1huC/SJQgRb5v6pNZxscV8n1CX49ai
+5p6Afk2B84tBJMKZgIx73jb1vy5vZhivlSjmkEbGhlMidbasz4a+cEUvpvKswiBjVG6i0KehMwn
znExyVwEmpjXTZBidZh1cf1d/Ryc2UuBMN6D0vd/XB8T8zuj1Aaf7upfJYRwRVgGPh3CfFZ+WROT
RUKFSvYlqu+p06Et94JqQDv8LY2fbn+tT7Lyix0mvGeFlbd5hINFOWPt4AJ1WsE2zgRb4lrYWxse
R+Unb+CLSSayG3kY6kIGx8/RsNkmTwI49iP04ZSv3j7e1/vuOK55V/V8HLzYZMK8XstxHhIbVWm+
yg2UEpvS8aMTZzPn0+KLFSZySAIIMcUSK4tRI1l0m/JgPhG8liZxkIS4HHN0av/Own+bYwGsSZAP
JIaB0oWwz6XWNtqNnr9qmWhnRewYdeUEY2zr8XNu8jAmnyRfF9tMROk1UVGyDH5Tuyg7rfwdse8D
77EoD/Kdt8QEol3fVYdkq7giXiC8Ctt5bbfWzoSZTsf0ve6fjyEoi2G12flb+e47wHcot/X2eMK5
dPq9dYyd/nvjjguAmxbtLn+RV/1HvmsWmFReJl89t1qAOgDvsa12V7q8yjnnGLNsQGXZi4JA2xQY
jZNGhjtpvR0NL1HSctJh8uBbG8LEpVgXmjgjJhMdmlNjRxgYWwO1aBl96UBBm/MQMZwTxcJXBbEd
J7PEB9DKe8G69/z3Kf63W//iZExwqo0CzjxiTdGmwFwZDQkTVwaNtfGnuz7J0S7WmLgEqsouM2uc
Xu2x2Q/nNwU5tPyE2qMjgyFetqtnniPztpEJTHkjqLVB2yipP9UgsmPtw+NNMn2CQLusjIlLA6bz
Q6E7H5biqbxHfxxM6bod/wCnDubkeKV8nj0WpWr2lpBO9DKzWgyrxc8NJseS/C0DwtwA+fUx0SGq
M7xrwVKJZVvWOCBZ3pdk4aoqJAlziUowJcY+AfGmpyHeZI+Wb5sL8xFTEPshRjDQeRGZk9OxINZW
UbOyo40Gkc2DucLM3mpYF7s4BoUkXQMVYlB9Kp55gLH5/Pv3B2ZhrPXUdllGt7g5noy0dKCJYnMu
G04kYzGsUIpQtQzjQcv0S3xEw/EnlbTE3m5spcJ8Z+IWK4S25plba5qval3WRifo6m2RlTk6AlT9
6WrFGWPDCf3VMDz1Cma7yjtPqxwv/1kWr5z1cu5yjYk9UwmAqWDAh+ryLsxTW+nWk3j0qhTXLLRI
UGsY10ny2Ia5LSi83Z4H7l7eIOxQf5UoSVS0iEXESyW8Jm/efXkEDcQ5BpaKk3z0BB8djvFiXHuO
8ajvfEBAOHvAuVM0JjipTRwLI726WidFRpM643O3Fw85sB/faAo0MBfxW3cIl/XjP7JCmVd7wEQt
ryibFvh9SjEIdCN/JD9UEPd7dzSCmu/NEyBk2ULc8TrDnJDMjvALXa+rUYe9l5PalvtTnXR2ZnCe
EZ9glX+7NdsjrDW56MQB7yQChEmL0MWUFiamU8dfhXu0WT8yt3BA9vhvI7WXbWX5fVLD6nKRcJD6
gdjrqsehsRsg4TIUqgUMA4mvNFabPka6A3Xv/BvHpzjniuX+CUIzS1Woz6CX8otgF6n/QV1YAKFj
zIXz8OUELZbpx4vrtu4CSCN1ce1Ylb82WtMpK+OHp7Sc5zzvja0zccrTCkybhOeFjYB517by0qyl
rbinZ9TtTeR5KBObwJapeR11Sdv4MQT/TThkTuon/2PI15mECMOZUaAT/4286vb9BP8IFu0bkQvQ
YBJINKFh0CP63F4cp4CgM0EnlPJKkWhgMJtKqOM8q3FjVxg5UcRXLLdv1kNocExyrk+diTSq5It9
62M/qzQ49ZG3ywN5dXtVHBNsC3GK2yEMCBLQGd999Uerbm7/fV7OxTYKTaHwQ4FwSJD5ccN1/zNY
hCBgMm3lnWhneA9qXo7Ftg0HFb1sI8WeEYmWhxEdkOd1hi1+r/f6sliZ7oByTHWwnjjr5Bxpto1o
JJMpoh2LjQRFZHnMqHRQ2h46sDJgbNkZziZsuL01TthiO4mjWBljGOD71W6dgGlOQlo3rXrwMf43
aLZPEMu/bweDCSay50OajOAWOHoL0cUEy5O+AqHKJtvE6+iEyY0aIVMBdK/wAWDhTUtzvy4TYfom
GPF98XXVVbqLnpK7dA0iF6xZP9Wv6SbCeGzx/P8quXqe3L/cTAYTb8I+9+KKcApDcurldV9mtjKK
vKjG+5JMfDEFCdqbCawQuaXsGC/GA+n/lHfVql/z6iScYMa2DwcxbYWMkANUeMVEG6qFBDjiThUo
t1//bAcRKCS1Teh76fcmpr2Jtr7amY8mNKPiRfSV92rllVzZVqKWq15m0uy0uCo27bF4bF4AtMSw
9jralt/Sb5xDz9lGtq0YWkoihlTh7Z3oydvihVPhQYehgp/mm/g4QdpoOOgv0YO+BGegyzHOcRiT
9v7qAWI1mVR0FFmDDQlEt4dmXb6CGhFSaqgncfpRnBekSffIlbEmrjptoAaq0pWQaGtRyruL1MKW
zDe94+WC5x7DjaIR2z5UlTFEBxNJKAnzqcfeIZKVdoUCgVu4UWBXm/EYbi10qcDa75qhXT4mK1TS
3s9SZEve+5mT15hM1EkioZflHl4cjCgOAwUovOctJyXkXMQmE2QGOYEYEqVpYvKoj/eg3eUFGE5Z
lm0pim1Z1ArVkaKNt6Kq1bTStr9qVjxoF+9c0P+/8pZRK7zOr+EtcRXbpXxq+8Buxi+6MdiN9qIC
0KOFnP3jmGQ7itKUZqNIpQZxG65JQq0HmRofQsnLZ9iWotdrmtAK+E6jQ/QZJli+V+aCYIDNCvMG
/IYzx/nYFiPYHvt80rGwstlLmbLIwO0UTa+3gwnPCBNLxjaEsgGh1CG7a3fK2lIye+o4o27cvWOC
iNRmpoAWAF1xmHt9LFep035HJnh+1yUrXp2A1wywaNVXbpiIXRdKlJNR7im6AyDEyM0m6AZEEJsK
f1bu4Pan+PQ+LouH7J6XrXCOtMWEDTMKRamsYF6tn0cdD6/26fZX4+ScFhszDLkxdEJKS8OH3Dwk
0QnJoGNG97fN8DpjFpOaeNKQ6gPVu8VVReqoxTI/oOhyKkkasQEI3tikJ+5dTn/1xiVgMUGkMYNE
kSkiqqv8aL5DISFA/7RfVu85iksjze1uMwwx9FxC7NtdHElk50xlK/HCUj/f693C/ABj00o/QIb2
I3WBlF+KbnYKnOBOhZByBPx5CdIYD79Nt8sNJitexjXYPBNXmezpA0SeDkglj9pzseJ12m6eWvxM
ptnVpmBV6ArKroS9b1W2Jq5zldM8vBlXYYOykKszJMSy2WRUb6RMUVn/yhRTEMtyfOzmYYEdJgLl
HjReshFXfrPsznpwAao+GMhcYfpomaMGwyOhuZ1kwCITjfpEb4SIQPdU8ek2yq5HUbxDs3kAE0Do
+OsU3ETlonOJE8Bf0kh1sE5BfKIA3OE54Unm1N5uxyv8IiZeCUodam2I70nxqiPC+fo+WGJKHQXm
hXQAGQ3GMMQFONdEaGeoK4vfIrmZ5+EnMDGrKQahLgh2TkRb2VICs3Dj0r/qkpoy1gIhwMkcXuXo
doiBXSaUSZ4EToTkfNj9dQwWlv6Z0HLNNn/qVsUzeIx3PJfjeRwT1VJTy/2JUtpIUnbiZLyGhsRJ
Sm6/R7AsJoZZqMlHeUWZI0KIAsVNCMCB7YooT/mzbZyjys6gKq2eTCUFzBITMw24AGX5CaM0Nmh0
Cm8phKWTV9xn680XHuasmBgkqKPuA8ZDDlO+SwiExFOkLmgoUfrpL3hVOM5HO2/4VTgKBK8MIiKt
GIbaLtR7LXvmBKKbaTIWxASiTMmHKaRL1Tt0+xbTUKDiQDGFiDt5T7jZ+C2Tt2uWBkAX4/SNOAU5
WnMYY019O2grW/I8h4+ymj3TV2YYR7fGVMyaCNVmcUUKHgQQoiF4KJwnO/XUL7KHctkc+jWvYTHr
j1d2GecfqnHsQx92MeYIfsV4hSn7LR/ZNd+y+G1HYW/rJCgjMSrOLYtiExR27ALUDh6xM9ICc535
okDIqte8Z+H86b4yzPi+p7dtEEtnw0TYL61pbF8/kd5CsrLWHMecfe9fWWNu4s4bxKSlpsGwHEDC
mSwbULSle0J5GRse08b8uMCVNeYYRGEhppqGtSWbbqO7BKcPMIxI9/Hgiot6QXn7mSp5wVnnbES5
sszcy7oWqRVkGIB3OOnbcjvsUvTVdGQBuH2XGVfqcL6meGWPuXXBvhiPLSEDva8TVGXKbQ76O+vo
rwgipS/NdRfbMLviLFOcS2+vzDI3rRkpRazQ6aAxcjxZ19CjxSuSP8k9zzByZYkJM/0UhF1Kbiqu
WtfbZpvgR7jrD9Ia2es5yRLu8UEfdTD3/iJfFDZ84OB8cnP1K5gopMWGZZZ0Sv33BipZCWXRS/BN
vPSr8J4SLgJuV/fyMl3I3wKfy7Q5//q8+gFMOJJSLUpVGT+ANhyV8gVRoybIqNK7FBGCh+DmRQf2
OvYHsBdH5FfJPrqjux/Y9GX89P/jKlHYaxiyuZnXUPrcpp6teZkN37JzgO9ve+08AOCyiez920MK
a0w1eK13EE4ptB9iR7rXwafU2dPWf1ZW9C6LXNBigrNLwFZLGx7pGy80sTe0X419YFCA6F5xm2HA
Ilhki+TkQ5aJPqcI/mUwZb7wUeuzycfV4pnIJAVVgmABwyLInMLoq6Qsb2/v2Sf+evNeWWBi0VD6
ciqA/RD18gHJh3Xsl9kxOz9z/8mSqgLNrVuGzraFI12OcswookQHkpfcUhzf+q4ba09eTbnrFycl
2Uw8psVPYsDFKBPzRAkUP4pH3jNgnD7/EB3VgWKo4Gr4hg2m/Fw0zL4q22AHGSiwZ8v3vIx8PuW6
/AImFuqp3jV+gA0u1C++0tue+TCGnCfzfL51scFGuqCWwF5NkU4xoSsrIeGaig0+KyjBMyC/RZ64
4/zIvHyxyIQ22Zt6PwRKcFmA/z23K4BIZSd5Up1sGSyK3XjIV1Cfsot3aAafSzbBQwdiJ83RSluA
Yupt35rP+37/Gran7I1DHQgFvnIvlyvT1za95R0VQXHHtnuT22nZ5aC/0xNegjR/o17sMulYGuZV
FQiwS6M51A6hBFBxMLDGaYbwFshkYgrg1EFvYbtrdJbVCJW9KlupIR4kvrGr6+qblY4PYcXJGHhW
mYwszNU49+j+okoMpdPtuWfHTUw47su2lK0+TBK5hx3iRZwWEgAjGDhJV5YrPEPJxYns4L6G8F3X
O7f9Zr4IcHFjtrvsBVPQ9BRf5VW5zjYAqzikL9i/qTYNhQzggv43TOiVTSYkZXojjYIOm5UXNrYk
ZIvR0r5OsbL1KvyIUX0JR2+th8qjnniuYEBHvZELuzdkTtQgQ3+H/ov3MpGpUAZvyidse+yDyEjq
vniS98XUjUOXxZyTMn+PXUwxAQrqsn4fEcYL/XynjganEF9vf0reYpiAlLR9llkBLFR6YJu9aXeq
5mQaxpx57/V5S4ZpWJqq6ED3/1mf7FVvMscIAV3KOrsdkkUYPRvhoxpysY/zV8fFEnP717LfiJoG
S4SM08AdRG++biHYpCxivUzrcFUvIH3hxEt5KeCpm4Kpz+cSGHySx15+B5MjBEXTtkkInjYBpfeN
Ah0b7WjuwxBstMQ35blcLiHeHtP/vyq66CYQ9THtcYO3p+hICw1y00SfqazARo2+KwYqDrzuzSe5
0GWdzIEoQ62eVAnrpI6e8Y0SBOs+gfoeD40nzUfWiyXmPIDkVjKSApaq3B6/pO7U2CZk73vbsgDs
J7BCuoyex2/lTohsEJp9FTmVX94GM8dFCHLZkhVscD+Vrlr4i6D+JtYFyJrfb5/LT2olv5d67nxc
fcqgTFu/H2BJvZeBQAf51Q9x429AbVO/Whhb7NeTYlff+c/s+aFk+WKZuZ3VABjlRIblIrcJMZyv
vG28S0Au1GGT/TeSh64XQEx8BGt93e7Ge7/hvF4+eZJdfgNzcTdZjKBIrxfCFUygeiCQ57SCfjjY
hnlu9clb6WKNCU1eB+4osae9BnkUiPiW2mv47kFaIPwJxiK8tYkXCxgfCLgvzRO1jqhOxevFzwZ7
xZRMQ9U1SVKYY6RnrTGaJP0UpP4PsF2MdieMj7fd6kwUxVxelqWoEIiRJEvU2NnUOp8CYzJghHop
mNNbC3b8TooKHkqNpeNtwCOzlAGKlhAxfEe04zdI2S54kpZzsfH6d7DDq5MngxVQPIsSEYG/svPu
KOWdkAY2h/bbP1Sj/zDH+HRXNb3UC1g26GcdLcP8anp/e2fnYtMfJhiXhYSkpY8WVqQf8i8jpMsI
i12sh3uI9xW2eKcd/Dtk1jt5BEpZ+3Hb+kxgtCycCEMSVVHT2ctVNSQvhDwC6ONGdTF29TEc+mUe
BZu610zbMrWHUk4zO4t4UowzAfEPw8xdOwn+oAUZDBemZ+cRAJRZsR4DcaVHzfL2GmeudZgyUYQX
JRV07sw3DCB9QeoomLRv5ZWR5+swelf8gBN65nfyYoX5jEVrgTeA5gKLAC+wOFkZ/fTQBP4hi/rU
zsto5xeWaEegKr29vJnj/8fymCAUZ0aVRAmWJ465nTeZW3kpJ52cG9a1LA27J1sm6FtZnDJm/KBD
1WBx4jYGhZP+Vqzb7+3Cg2gmqLESHvfQXGYAKnUgMkVLtAyVxdpGfR/3fYk1pUJZu3j6QgV86H6O
pjEt5MgXHSEq0o2uVZOdFoW+FoxW5DwB564S/AYTo/imBpE8trNX1aPlxwQRoFdStzkou3ilrNrN
WuWjXmdeZJZlyJA6MxVJ1gwmhDdDomsKjW9BxxadvSeILEePJB9lbKfKTp+0L80KzHdusuey9c66
z5VpJjVKrLacAlpmsi8wZ/iEku1CvvMBpAGrLBXkrU3HY3460939dZtcGWXSIREIq7EDHuDcB89+
pJg/8TbZi/dWnbon1e1/Si/mG03bDC4oGB3hrTq0jwqq9PcQ64xPvDbd/K1y+T0sihXMvmVantkq
oFpUHoFiXQcnzO/i/T18/S/Y2Djfm0Wxerky5QHxtwzL0TUBgACbMLECJkiAJTBNoMRaofkvRICz
344Wc0/wa1djEa1ercjWRON01WvwhG4aBJqGb/qT8TXc1BC8bw7Gm/pw2+ZsrL/aXSZCVRIedmfy
QzGEplwYvyb5tJNbYWNNbckJwzxbzL3Syp0yBQN2dsqe/Ehz1RiVcrVaCMPT7UXNdZWwkZpKVwvi
FDuHbIaeZIIBApVcNT9IbbDNam9rTlCDVGXfjlR5YWjDgLttsqUpeldlbW2GmLgq/TsrQUlJMPSN
X1ucsDXvWaaliIaB/549/Sr974cAuG8Zv8qDukSq3XVDbwfiZCdVBZpNThFgPnZcjDGbPfiKGKUZ
8l89/6ZhOE/XJZ670rX5d6S4mKDL/Wo9TT+CKZRKrcojdEuAZMdc9GbaEqlRuOAOW8wUGC2LLjjd
0GRDZ8+lJKHNEtV4J1IFTkO3t7M1sP/Ia24NjpKOv9Z1ZYlJFzo/SitMUNGN2oCnnvrK1BwcDgR4
u+2ptEW3TDHHz7TqDm3lBsE2ytwoG+yh7d3A4NEhzp68qxUxzmCA4gsEmjCDi054Mup0Vxme5Q5j
oC4ToyoWt1c16+hX5hjHCEJvKKSONrA0g2WoyLnT1EPjRIoOrY9CSJyyC4vVbaO8raQ9uPLGMSta
TZVKYIP14qH1UDqUezQyc0XhrG5uqO8PT6TlX1kKirAtW6+mWlSxQTMV+sH6owXcQcadjOQtiskA
tMiYMGUEU5UFveLyecgCe0q+3N65+RTy6nsxV/4otaMUp7DS1a7o4Glup6gwmQsPYP8vvkPoSd5x
5ngkixgftaTuZXIRTMBhYjF1i2afJuVC5A7ZzfW98LlQwjEhWIsBbeZzxaFhSA1B76VTgObMCD4g
Gp7yNsaBOvCq7T/Rs67bRg/jI4LXkqcJOv8RLz+A+Yhj1wh9oiBO9urT1O/9Zp1Xj7c/4dxs2B+L
ZD6hFYdeJZmwkX4Mp2hDPLk1xpjan2Jkq6dsPW1lBYrA+JA/KvBkcFNVClR/B7Lfazz/vqsz0WlW
GKr/N2vskLoAmuv6rr8i8nEZwkbr2wumiHXLHvNwHI0qHWuaBOjryRFGAJv0kjNQO9fqvt5TluHc
FLRh0qilZbTqsmtip850NzW8ZapZTtMJLqijnXIsV6KMh2sloHBZgoQsD5Ygn1pWHVRZq+i9TpJ9
lknPt9c/nxZfvPpc/7racBnMLh4wh4ixwj7II2fsNWfZfR9kN++3WfISyI+TJi+G9FQZnNSCd6JY
lvQJqjxBWVBt7b5bWPuzVCaq4SqGryrJsY5m51gHQB8d9Rugu8/Qb/m38HFxNzpyV6uvB8whZ9RJ
bqdTl07L0u/sxn9vuVRYsznO1TYzt4ocVpI6EdyhglhavMb0B/KOCXKt3Spb8SrRynzmcVkWE6om
CzNCeoZTXLvBXY7dhD7x+JB+Md1uqW79HQ22motsHRyHLWYotoITvAzbzAZ/8oSTBrERNzv8y6Dd
H+eAiV8FSAmQ6tGL8LVpnWKRgdYyXI8/iZm+c5sdqJzv/bsWqj1rdRdx+tnzF8VlS5jAJvpmIMgj
jGcDvrEVS5ZTFU2wAPOfsZL8tny4fbA4wZotYkbZNCoT+bahJ7YffTGNxEmk5W0j8wWMi1udHeHK
f1VhCrSEPrR+j3PjDjvjeUKvg0RtrQ33Xclx4rMSwZU1RZsMowyxJpJULqC17e+nsw4Ftch4TV3y
0RuRmS1b4pU16fqIExODhKDz9IXewkHyaS3JpVt1NSdKcy4CVpy6w0uryql7E3jPrXrn1S+cT8Vz
CCbUeFDJivoO6xk1O9sUb8oLPQgaN9kJh8GVDtl9zwW3zmFKro+cwoSd1gA9u0R0I1GICleOqgcq
P9vc7UdbxtxL+Sw44qbeZx8GMF80H0AFftIXktd8EizeF2WiUhTkTRXSEdQmIIf0cleU20lE/UOF
gnA1cJ5Ec12yP9bOhJtokNui9CldovlTpNeiW98TvgxDhVD9oAmIZuWDfobzoXmexEQaoRfaqaXC
T44y3757it6gVeZiDMLW7tXQ9jx75KK0OVvLdgRVS6zU3IP3Tn25s4LqaCXqm6BgHKasn5Hi8PiR
56u3l8CjMnlTK+RxPtV4JZ1pyFcCdLXBmGM3QDFztpM+0404wMpMJ1aWpA2pGtRufJQWNWbChVcw
BUOSpsTI5qDb3crYEkURd9iWk4yyBHuiF07xlNEi995qgNokaXgDaPH+a+CW94ifG2a69liVPOsq
vgpCLuQJ5FwBYqbGV/+MSQ9oVCzb3kmf/a/V2ocbqfTWWED640waF55y5EbTm4ehnrWIyTpk64vb
X4DnW0zgSiDshOQFHyCU3tJxAbqqcNyGrWQn0M26bYpzdFQmXPWNrIVFgw0v1A+vefPE77f/Ptdt
mRDkg3jLBCaeij/pQwvKhHaZPPw3sY5riYk+vS4XonKOPnVsa8qugOb4KO/S8kcl/gTnPDoqhZPr
FSf68HaQCT5iF8WWR2ZReHJqlLUSkWOB/sKN88jy78ltqxcqFQQDAuitunW7NLb/RfWMc1+yPHv+
IHtSqJ3P/bAYTvp9/NCv0lX/pn3VwQnX3Md80lPOgWcp9oIpUqaxh/8hNd0KL0Qcq56rg5jPcMIl
TwWOl76x1HpNUYM+nOrLyqkFr06IyYwUKdUvGQfeOf6kPPM7BWZZ9sZuEGWT5tiIVQdSLacIsCMV
XOvqEryBTnTgJYyzrmJBiFzFP0CNMJGjVvoWyt5YnuADZhXUj3GpQVKsnUK76uXcrvPOt8VWWHuV
/oNz0v+OWujTagCUgeXNkAy2zNtpQh3UE0qV1NqTwaoT2jqY86f1+AZgfb7J3ODe9G3tWeQTpvz9
1vjTNuXRV3HclKU4KUDej/6LcRrd9hhbmBwAPIdADPmPoHCMD0wQLLkV57/vyj8Nk39fGY6GoKlq
C4aJHQKS3Iv8EP5U7XRvrDBxakdI042FjuoNb857Bibzp2WKS1eW9aQzwk6AZXWlLKXYKQ86+EZj
2/uBJMid3B6X9eRMbrrsX4Qn5Qd4XB6tDffG5n11xuPisAxKUWtRoFZcCbJYnS2BwJfKck1qJx8l
SGR0KBtHNmZv+aC+v5/df24Cc32VUWP5oFWhTRggGkGihKC/cwPA3bif+m8fMyzr6mwxtmoo/YK1
BqGqrcL8WR6DyjZ9yV8VWh7stKxXbU/sjY0w4JwJHVx+rGttrYiJsq3aGH2WvCKAXIJkuKshPNRN
wfL2EZwv76DFD+FE1QQtKuONIqhtVF3GTxy3AYh1jF35nC2Ml+zk35sbzKAtoiOakY4qOeNjcwhB
KczJHWcvw6sfwDhlE4/D2Eu4qlC1vdP1ylXkhPNsVOZj3GWRjMf9H9KuazluZFl+ESLgzSvs+Bl6
ii8IkZTgvcfX32xq7xJsYqfP2fOmiFGw0K66uiorU27nNOg12KgccTfagq3tg/106o7FTtlnD8Jh
OnKvterhn3vNUbzsIpoyb45evIvOlTtlFuclb6RzE6hPi3ORHXmJziwY23oOcjEV1HZpw8aHEgXW
IvhZb4X78r0BU++fnrzwNibdcaBlRG2Y7ZRYi0CFXFMxKPVAkK5pzzsqX3pTPjKQl2uwRByGz0Wg
gi29GAQ1TbEINXruhbv8kNxmjv8jsWYPN4wOGpTdH0FzfkM6ZBtob7Oo+9cxXotvIBtl4QEjJSjS
esYMS3cdsm5w+ifSbRm72m267536lG0rSCSjusOUm1zP2n/aVknNc2FbH+VaDAvYHp+NzYjO0mSj
7UWnAw0zKIL0A8G/CkcUpKfI5A8yU/xnvVC++ADqOViIELvoQnwAngSg2cBjW+hd335TwE6Eh7Ar
7vmNsWURoK+GiAur1D0LLGTeRT6sIrFgJf05rxJT7kbGo4RxwmlS0VHVk7A3YCXd/gnRFLABsqnA
vl9dxKH/vYdVylkhfIq1iMSevSjZUhg6AnpR1Oi94yZTiFT7unNez/svzFF+i4sSIw/Idm1dAV2c
jRfsoCh01k3FSm+6TbG5bo91RFXKAU1lLBu5Cnsg+xVEM7gt3xGeWLqNvPMGEvVb5RT+1M36JL92
e25TAbDNftCzNgzli7S0q5pJIx8BAK2d3IZWskvP41PpGDdlY8J/IMpnddCvJ+EWU015p1IS5t6I
YVX0wovmzhv5fdxVsqlf/MGKPO4X+sssQs1BEm++ZUBtWr0NO7vayF56ZDqq1UfO4nMoR9VF08Tz
JT4HjXqe+Cu6ySwVelaEZpv7UXrV0/WVX8/DfdqjO8miPpRiLcUF0D7Pz0jhHLRN9ZBVprxNf5eP
xi4roZAQucY7x8DJMFabZi0tuKGPJR63gtynJjTJiuLsTw3DO7CM0D4oF6Em1cOIGGVI7sVZZ3ay
cJgRavyPlqhwyhjkoJQ/1s0/KfVTWp56Vonm+/vhiw+iu8ZCDs2kM4fBhON0V9XhPtMgWWz0dqvy
nt7KbueXF8b2YMQHdL9YxddCXhG8RePU0GFIblqcj9rRwYGIO+M+cAvGhlxrpV96Wo1yRUBiZ1xH
in7K2a9NdLDb0ituSQhsS3vuNn0S7/OnwZ3s1DFku37RtuUx9spfFcMlrr/HFweD8kZ1m/adXuFg
JL9TxMfdaIEnW7cHUJSaPKiCeFPkTdZLjTXdlDNqohJyNSGMVjM6RlR919Uza2BkAr+liBYDozyM
IUiGz5MukWHXOWANwQNM/eEfekQhPJhlSevAsAFi+vpOYoyMBniGeZpEYkKWVbmd0p9R9nz975OZ
uTIqOqOQT7XScBX+Pg7IFsAkcyhLE1ARc24AU0Mhs2UcDYZroWGc8TgpswDokwuVC07MTGheKfHr
9UGxIjeagDRWYmOoJBhpbf+GewslCCZlxz9EDooVn8rT+MIxUXistSK/LwLWPkmrMiJzWXClObU9
RKVZvNusgJzOPhW9WkocuewHEAamh+yEKkjjRbvkWDqETwaslvEG7HcTMiOlxeqfXk8Afx4Cmm/U
qDJR40gBuHcld0AmZMtvi23hxqPJopBbzyMubFGehB/UDg2UGGrvam+kK6sEOTxC/o+s5b/oRVq6
T5qCVOKR3YoNDMxX0mMgcGdhCDzGrlwFaaIdQVZVUTCUj9TCcn8UUuYP5FYtAkAL/X4q7FnKE7tW
5Z9yxidmF6PSwQ0akGXSIHgVz6xFrKOoF99A3exyqMV+KSF72bt4Mh9SvGfwgL+FVr0n7w1EZ/ye
laJdPxafw6aueLDTAtqsw6Ra3TbNWSg5ho/8h+P+aYE6eNIERUqxAUQveszQYX9LsDahOwF4qN/N
E8gFCKczOzVGNuB33/lplri6xXqCTaAsCvJAL8PbovwlKheTS1pbnZh6fd8tIQeHhBOA2aqhos/i
q6W2Q3ebSOC9MV5rcGVec8yOPTjcFU92oegIUQH+xG1ZaIWV99RXu9S9qohNJgOM+MfblFvFHY76
BfU4u7mfjxAHYyzk9yv2qznqig3UWAE1L0l0io2ZS60V9qKV+7KZh+/Xz+IH8uHr2n0xRScXpiST
pTT5CFPiLclwjVDzuMgOdx5xtQv7/FDcqlZ8V9xAqA2dJb5NmJ7yCBrw6AiN9+1DAZhNBX7Y9MZn
C9CTY3jt86jUA4LtCUJP+Dz5xvdQITq2ZrTlSTUaO5mlhbQSs32dDMopcOhVkuIa1sJteD9CfFsA
sxUpCjf9Bx36f/Bo/e4Lv5qknEJUToou+jCZi+JG9bPzqHKX0DAQdBTdUyomx3rQnUHnjpwca4x9
tgJShvVFHYU6T3k6ZKKSIrGPphwk1caNjIx2s0Vyn6n8/T3e+WqKOkJ6GeZJUWJPa/G4B9OhjbTe
k6KF9vUN/d3JfjVDHR29lYZWz0mpYo7fY8NwIKv4cN0EyxvQyRy/QSQqk00ZAkLre7kb7BLLdyMQ
2ZFuq39RSMSYBLT18Iqgieg1/er1RKXoUXuAPelcH8btvIGq0Cb9iXwuUgqsJ8T6IVhYoy6RSYqz
aYowg0bInedIf07m9qykWWii76g39Ylzo3jaDAF30/F5ag7qtJc4fy+H/S6UWSHs6rZZfA11twhl
WkZai7HLtVtFQGYrvzjDYJ2D1XtFUDVRlQ00YNOSSnlXy7E+wEqDN43xDI0MK0PS/EcFjWXRrgHh
Iv1cgBOxDBOP8s2/LQyT3xdXp9CLmM8Zhlu7R1GJqBOr8LCkzz9gyhOv1AnIRvocJrWRNEUfQl4i
w3RqWCTyl30PzfHYbiG1eagQwBY/yFjZZdP1dfw0Te0qNKDWMc+THoXRMMP0PptrswyZAQJrPqnt
IhPG4JaMUPSyU44kZOgGh/C2w8jCHTMsWHU2i/mkcg163IMQmaze6FaPs010JZKjvxnQVyuhGMru
b1qdRRFLKMrYqfAFX7dLnZW5ODZwoi3A3JIomUFyKyWsa4H8lW+b8tMKjW6tlPpP9uID/kVAIKRd
K92xwF+MwdDw1rovW6NsiauWeWtQJQv5fktm8mmwRkMdMZC1JaWh9cjwR4BFRpsKHepmu0XewlUB
MUNq1jO2+UlyoCy5+e+fUzhxi6mkTlw4dwX4QLFgRf2eDEj/Zqzu8ZXy0FcT1MlSdfTX1QXGR/jP
0XyMaA1qWyXgZEpmtgBD9OgElt3aU28JETwrq7gaqy5GSJ04Pm8Eo0lgvgkj6OEO5pD+uCvi2rl+
6bJWkTpqTdyG6MjERI5B5BXc6EiDdAmM/CRMxk2itZdRjA71VLjXza6k97/OLhUhjZKCRnYedtHF
Ds7rZEeoKSdHQHAcAGgzb4MXktQjeS/g8J+Si74JIWzRbFukFRnfsopAWEw1FULVnTjIHVnp/rkE
5StULJHMmc5pa5ag/443pNIwbcF+jh5o5Z6zWRW5lUzE18mg3A/6LatRVfAB+WE8lHeJ11ui24H1
laiT8rfXh7seiHwOl4a96qEUVtMMa60NQroDRKJBlRcckWg8k7aR+IXV5ryS1fkyPhr36rf1mGUy
FptwpLQXyEJvNQ+O4Y61lIzdTMNeDT6QxwKBKt6x40EAySlpVE93rP6nFdKXrwOi3I/A1TNXBbAT
QgZ5vtNffKu203sgszeaAWIdozGFG2RTL5KFdly3ejJAn/8hkWxdX8zVAGuxlpST6mXUzxsfa8nJ
P/VqW/U38vymCGaTPF83xNqjdFd3yCX9nJSwRHpxSIQzbzJLOfJID+QP/31K5+v8Ul5pHhsp92vM
bx7GN/rQPHZ18OP6gBi3pEw5oCHKy7gl48kByq3L0BrTXTW9/W9GKM8iDJoWVS2ZNFRn4vt+Pnes
et1KjfjrXNHOQ9QhTDd8eNLwnjSCh2cVtYPkAelMgn22ou3sIBh46vaxY2xrF0nx66NkXFXfwK01
LwY6cShC1KOjOXDa0qnLSz6WjN3Ocl00vLWYhqyWZFhqfgvoTsh2oOXG+IgAOSFjY5ehV/LhX2aX
BrfOkwYdNxJMKed2W700QCj5aANxshvipaEBQ+RO9De1x9Oes5mEIKuR8Of5ptFgPZf2yhxhccHj
uIfC21MrcKz0JsNp0ghXaQD+Ufx42v+liJdsCbM6C9dK9vqV6FehApowgRJAo2Mmfb+4SD0StW0D
PC0HNYOK71OLLwNsmYgBNWM4SFo0ehzLKqlJJqaeaycskdUsgcXPpdruEuEogFDZvn4YGH6FTqWC
iUz35R5bVJ4gQxHcqRKaxrX/usj1dVdSfmUcE9FPMxiRgouaHwTuTtAfr4+D5fAVyq9UvsFBtB02
phvZq7cdkoSJhWr96BS40lgenzFtdL50SBO17YHsdrnqWE9vaXDmZUacxwpD6GxEErRdbhBPOYFa
QtoTVpnZikFiwdrqK1WQL+tDKzpP5VynCkHUgpQYRLJ4wHqknaneoxfbnuzRm56YpTOGF6YRV1k5
SZCzJZ7KnJ9zMCCTZh/lVrM4q/7dbCu3tIxt9Hp9l/zD7SMphi5Lug5Oqq8v59Io5rhosEti3Cyj
63/A2KBfbQC1+YvE8jrSLgRGOB8HHgDi0GHFfOsu8vMLqLMwB8JYJQnmOql/ZdohbJnJJBLNffdc
nxaok5CkoqxnZIw1AuYRqxk5pL1ec/yz6k4bJvZnNXct/r89iKR8ndMeNHNzO8Aev/N3RHhq3gEN
/R9M3XrGdWGJKgOIleHnBQmCSK/WvC2wY95GK7v/w8fIatVaz5MtzFEpA07VhywBfANpcf4GmFNb
Tpz+XEF2it+O6ImVflbn3JMe2Pz164cDFOugoEAykuZ8L7S5BBJnQPJVFkKr9ANblPwnvzFcIUwY
4dDqfSpJBq8SVl5c3l+XT038vpm4ETfAh9tMvGgr4hHCSiivDgnEc4IsguJSoiWzIqUt0oIQ5tdN
MZnFiI5pKAzei+WwVTVWf+aqe14YIx+zyKeqnSLNXUtqrO2h4J8N6SZgBbLrwd3CBuVKel9KYyX6
AFWASTP6yJ9mVgAp+s7m7XIHDADLd6wXahY2KefRjHyfVw3GRaSBJITLb4Q5HYJnzCzD+n26MEV5
kUGH6IlOMCOkt0YGyDkFAZcFTwlUBfSAGTC+1bjn09rHXbhYMFFu1LYmfK/SoJpT9lQWu0l564rj
wLFQsasOeGGK2u9GNnDQHcZG1MfEyRTOaud/dXMvTFCOo59F32g6jCbdttvyrG8VrzzxmwBidNfv
s/Wbe2GJ3AWLeUvajoPOBVaJtORUN9F+3hBtDWHXAlBsSU557AKTpQHHWiwywwujQxIHQVhjeDqU
zA0ttBrhMcgfOP1OGDaMAbJsUWF4Hs/JHyWPwSoeW2RswW1B1HAgSDqYpQOah9GpPx4zrHuU4UM+
UBaLUSLL2MxKh6ltqkefhxjcJJic/3Z9fOTAfrurF+tHhr8wkjV1Ar5TtHLmejSd+x70J+kYz5D8
koA/yQ3JqzR00qFhcWQE/usH/LPoS7Mq1Y2UpSWPAGywNGTEQ0t4ijxCEYDb1GMBklcP3cIYdegq
vLgjv4MxH8ACI++dSpIY99gKBhlR7MIGdep86C60fIfrWriLHoXUnR4VNGcBomC1j1xpDZ05og8n
c7kLEzGwuowL09QxHLVI1SYyl0IKch2IeswAQBPK6j/wdwgzJtvsHrcCEqSsfboeFS2MU8cRXE7y
H5gIgGHP4AfZtGZjSzsBYIwPLTyWz2GtJXUkW7VUjCBEFKYe/2ImtzUr/mmC4NQG3wLrqbU+PhV4
UllQIPNHp/K4MhTg5TC5eCm4wUYw4eM8/450MZDKt8F4gq9f7At7VPAQ9iFfqQSi0NqjZEVoIIgc
fZvvh+fo0m3lPZvZb3VGFxYpL9AM49CpIkaoZYUpq1tJZ1yv69WhhZ+hA4eg4CKJiGcMO/ImCDYx
eJY2UPT5w2o2W802uoQbfZPupjv2c3l9TrF6hIbXUHg6pR4FaoQZhTMdLB7FN8J8AKzdBYqpEP+G
5jj3L/QniTf4tEh5A2AX/urZUwrOaeY0MaNIYXElri7cwgh17kE2LE1+gcpv6P+sxVOhtKzDRhzj
twtiYYE63FUFrm8whJFkZW620JrPwmgjNv1GkxpHVAFhl0cnmycrhsJNyMKFrd6BC+vUUQfyrhW1
jpTrU7dsURtQ34U2Y42RNYvUgWvqUtZ40qZUObPLPddbDVCaFt5a7yx0YUGqnVWPXYFIft0d1IlL
8iRReCIRIvpgHFHczIkgDK1Z2kv4U36uT4Q4Bgqf9vXbfvWptZhO6hTWCie1IqG+SJLyoEfJjmuq
X600O0ohbkuuQjUz7MwpqTP3uuH1vLAiK6RHT5JkmgQ7zsQMLUpYyBHFkAlM+4/DS+AYCBWrAyn6
iM/QTnbk1wjVxBfW0+8fbua/rdPRPcjp0zwi20g6Fz/nNwnTHbrxaxpbCZRYiGKQVljDpnL+nS//
HPfHg2oRX0FrLxFD0tdHCM87MCEllubNDqSRkH3v9sy7eP3AfI6U8jq1KhlcpsAh6EffQ8ed2Xj9
HkB7tznUZgH6lgCt+dfXdv30fJqkfFDLF2OoyRii0pSO4HdOHrNg9qxRUU4oKWRdElWcliFBhVuW
d7VW3apGNTNCONZQaHfD5/NYEsKhuDJMqQFjnNAznA3LBOVrfDAa/VEhmmoDeNrM9JOJYeIfnMvn
ilDORa20LM4JRaro9ag+qpYx2zw40LERqgMUfAuruvOf/u2V92mXci9CIKmSXxFvXQxmEz8kvcpY
oPX35uI8UVmBoBBD9PxgJ4xvcWZlt4Rb2S/NMbbke5CjXoatjxQBXhTv1zf5ehD4afgjwFkc5FAo
E7UnjDSNk4pEFHTDwXlJHv+cXHibrYLK2PJ0c0IVhXqUEocpZg54uC0exfkq/B93yke6ejGqKBDR
eExGxUPiR9edsdiEyjaDYADRMqpf5hceOsWNVYFnl5k7INvwe2jx93YRKccBXduhlgcMkdwJhpuf
w3P0i+iEErp+0RSwnray7V5ZAT3jCNKMoFwz5qC1gI/MyghEbQPevHKaMm48co6vDY5yJZGWSImA
LKobqm9G8dAEuh3rz2z2eOLQv9v5m4KGVnzQQOUKeh+E7v6xPYjW4KHN2ZpcwgCR2P8OyPH51NOo
E97kWs+rNZ4mOfSvPP+mdXUPdwygXpBksppTaIHzubA0UviKfpQ3gge2TwEYxMBmJYHWD8jnwClP
IBmKBkwJPqUUQrMUR7P2K29Ibq6f+/Vl/NsK3e+HlnxBLEiVSNf7Ta0FxzQJH4pW/NEO6DG/bmvd
uS2eYdTsihLUZbQKQ4oeiTaSnzgRBADATZwdehC8jN7A2Wx269XjsLBKTWTa9GMWkMIlcNZ6+QJs
LmNcDAM03sGII2DtY5y3KU1+89W8VdKJVURYzyZ9joKGOqR6J/UJeTQTIkZ0qdgVCnk8ejQkhwie
XF+pVc+1MEYO5cJtglI4FjhSGW3lR1V6yevG9Y2NFj8LsW9fN7V+8SxsUV4SIPi6ywMsz1BaUmol
t/XZ/4Hcox6aQrJTdgXgokza+NXDtTBKlnQxQA0KXqlRYNuLw8OcnKXh55gwUgKs3U4DHFo+9Mcx
h/vHjao4RBP1Iph4Ezitg76erIViy39CoLSeiliMjYrA1IEP0eVIjnSi3LTZjETEGKJ8nh70sHei
SLyMtWHninbofVBBRt0JzDsnOWhyOzQ6iBFMuZn6yb7uwhcjaU55rx7BesO6mllLQAVxeqOXg5jg
Mx9bN0dLlOiktn7prcZVdh/EokfWo3TV1y0mhnI/XJBVmkace9TlZlW2NlxeL06uLsyM88Pc1JTP
EbVSipQSg4u7oTXlNvrVCPVdrHeJOYiyJU3TJhC0gxZne3+MQWjYncIofgwDlTXNDOdEAyliVcyC
dvzwG21kxj+qG/DVQlwaiX3/WT4gwfcgvF8/0mQev13Zn/NM4yo6riXytTjR+uArUAWWnjQZb/2q
yk0xE+2S911e0jbXja5jMBdWKZ+VVmLtq4Q3LD+g8wGcJNkRb8O7ZjQNaCsWBdwldJ8fJxs1jpc+
AIdQ5Sa2fqr2LKg4y1fT0AtdTsY5yz/m/IP730To54J32ROc4o75+GetMOXL5iSfchlkuShRcc/B
SULqj1AFVLbipbfar8hl9WOwDJKTvXCeoSACIE1mWswiqwc+GUz81xeTcf+olAuTokwd+wwW2kQ3
x/k2RW2h04+GcZSZZebVBOBi31B+KGz5cihJVWPakR6zcfPWOqJLEA/M6jLD5amUAxILfq4HCaZ4
xTTO+i7b9a/yJXs2jkQ8FrLAN+lD8nR9KtcXC/kDXgAsRfnwVIvFmmo/1+MS6IOg1kwhb61J3V63
sJ77Uj9NUBuQ84tArQj6jFRjIWN6gpdDzdLKjgiWyakjjTqlhoRQ9QqVKRbS6R8uvE/71H7kuqRS
E3IAdJzy2J9NKBbZhp7Zo3+vKIErN6ErZ77bx+mlC1794V0esp0YdNtRqXeZin4KObJl9IIGrezk
RuNdnyDWElC7Gd2mRhlNWAJOTs2u3gwyszRHgqTvLvdzCqhNLMu+MLYkxiXpfwImEPYkFZcBuRmj
2sh6m/xDbPNpj9rJ7RD5fsthyvPnEcRXhMMWz6LIMl6kHSlwRsxK/AoRIjLKi11GXamjmNRyHmGI
rW23h9adL8UT5A+Qy05uiqOCPi1vPqEyf6MahLPhODPFFtc9xd+DplMkcZIJQkAQq9rZ96RNv8c7
HpRT+Y4tVSuuUCJ+GS6dH+HjpBGGFpsGXXYbHZ1bYZ86jaCZkZpZUX3RE7Oc98mvWb8beCRoQhTr
8h0ojfjwrlTRkZSc28gJikduOlXVJe7uCuMmzp6M4MiDRDUHFm9wkwFw5eI1HX5ImWZV0VPS+HbO
7Th0K86vrej4U+AmRQP55xuxuQuEUxPd6sk5rU/puFHj2yp2mw6BenqYDQi1HfQ8NsPRjETPSCxO
sIXLJFq8ZnLNczjcCVxiajlKKf5RiEVLjDeReNba58l45MBe9bMTrHDcRpMZTJsm3Ik+b2UFdMU5
Cy3ZfQFlZsmeq7chPVRAjFW2MYCSNjuOmgX1dq22MhWRRctBYn3r1+9B+9pK7yU8ji7vkglavMbr
qHvcIJoDpCRCO5xtbj6gN4NDz+nYg0LFDoODJILg0/Rby/d/DclF5dC7gSej3m1k3VOic6f/1vnG
jYPBBIG7hby7Jw3waqhKxw+61kBFDy28fGuh3mg17TaoNhWaw6LZCpB86o6pessDUhFsimSnT3bW
7gP90AS3EzqNSqsTATaS7mSxN7UYYvHTcxU+FsaDXOwi/ZS8pwG2X/dbnL1Y7cyam+wgMnP1R5xI
Zj5u1VB2ImUnFqHZFjfNdJO2GyGG7LI3Szu+3eN/Vb455o9tZPmGC61eOXwM8303nHP1heNEa25P
seAVwWzyQmxy/C5Ap3rzo47gytvXATANxI61F7UOpzvxlJm1ijqS9DMp7GoGAmCqrEbZDcP7UERm
qj20yQvnoxndbm+rYNODTMI/C92DADR0EWlmUJh1KLhceK+AkKSKD2XgjsUrl0d4mv0esD9D/neR
5IwAg+XA6MSgkE16MJE+t9gw57fB+cO6gE6+IgajMhCqzbawoXHOys2tv0E+fQj12tWMxgfiCsc6
5tPC1ILBiTJh3yQywsOSBQr5h0D00xp1M/eyEbbjhFE2Tg/lBtJXJ15UZB/TTXJmBqKrONVPD/0R
oS9CDYjv1n1APDQ4UTYfiuIeEQX8l7njhSHqQs37MUB7NSbRKBtLbxsLBDhmNP4LRqCvPpi6VcNh
NOIinsitOjiyRRRfEy8AARHU4fcFI1+wHhx+rhV1pYZjDuzNB4ZfBa/icOqq56T+cT0SWUfcLmaO
ukT9TvoL4Ct7PiDosa0ccjc8i7EZoVBIcuL5DUgT8x2bgoNM1pUQhe525lSlTiCoiKy0jxYPWZI2
XB+fgdB1xDC+56WcqXHPCIroxudO4/NkJjga0ktaQamA0OwT5mq8XMwIqXfG5JIX5rURUi9Qwy/+
eohNu3pLBN9BnOv4JqSYQBnOSmaQlfpmDGzwmkz6niEwjt8Xh02MooTrNEwnHjAOP6DKy1d7hc8y
U/FjvAChLmCq4pxZue4z4tnVnbowTR2/ugnGWRBw/FRFU/ZgeQhtTQ67+1wyJJcxp6u2dJHnwZYl
8xLd8NSpfjOD/RjF1/PgFAKmtfAivOM36l1widqtiobrblPmjLQJyyzlOItOaeKO9JPrcuX4ef+S
T8KLnPuM7Pv6NbQYHrWKvVgIsUw6fVtwLhO+ecJtYNzydy0ehKnD740ta+OsnsOFSWr1ij7u626E
SVF7nifRHJs7Qzga8y3gC4yczDoqaWGLcqDKGLdpLMFWuAVO/BZNomZ2VEuTYAYly38SnySGh2Mt
HOVFO6krRmgbIxmiGltRTcBjlEkQDRLVwry+NdcfJIvBUb5UzZKgk0iaCwGsFV8MtztWoMlSf8yb
7ldo9xZaew7yYUyAVQ+dZs9q3F59Vn7apzN7WVFFTevD/tTnpi/9LnvWEMlW+OZjFhbIg2jhY5Aq
jtGPBwuGKFgpxCun+lnJXvX45/WpXE+XLgxRnrPsMmECVd2fi3a2icw5yVFqoGdBSLxnVWZZM0cF
YVweBqJATp3SPGt5Ygkp60G+6p0XA6L8R9VodSqRFtiExyOsqpxIkJ0gPPTjkzJs07m0eZ4xiSyT
lCsxar7CW4REtOBNI91sCtKNNVtKinHC6NxcPox1IpKe23Q7PYI3jR9Bz07Iu3iXv1efmrP2mLis
ghQ5ttd2IuVIRAgt/Gmgm9PhjITdJq/zbS8GgZnGo1tq4i20hRnX3LqjVGRZMVRN1+gX+JzrVas3
iP4mxXeb0hP4N4iDbZIQYhwQ42UcgfXl+7RGHYGqmuRS72GN6BgTfusUlAUqboPoYfaSA16XduZW
l+IcuCxHsp5A0z9tU+dBjMZJ9of5zy1UX7LbeRs545N6yTft78g3c2fa1C6A3Xb0xG1ZT6L10/hp
nTorELiYxEnCyOO0sQL0AVe/GHO7vns+LVBHQwrmHgeeWNhOHlrScem5gyM68bkPgek0VRt6ZAl0
BVQw7LO27jq1yWJ2qQs31Ya4bVtYV0zeaiIr3/K1CQ5zA+w4jZdZ0il9BEcOeA4726gsZSe7A3L3
oqu/QnB0w8rerz8KF99DnSU+bjIjkfE9yKG5iptANHS8aexmK258h5leZ60udSErms+l7fwx9+ou
tIyn0K0RvKUnot2TP/gOq3bwD5eJrusCAO0ar1P3ciQ2qS4HCE8bh2DDtH16Rg8ShDkKu8kBuUkZ
seL6CP+2R/d5dPGs62OPELXyg13ZFRtZKu6u7+B1n/tpgrqIOz2IxCkmQ5IbawJL69DchE3CCLZZ
VigXNIdoUuSgJ+yGNZKqvXRXz5HbR5Beuz6a1bACClqCZggKIGfUllC1vFM5lQfkmivKl7jmfbPw
6/gkSkCeaXIfMBZoNcqWJVFGWV9U0JZM7Yh2Kgp4Vh9PTzMzJycVTsaedDiBHHE7p5tUQYr8/f2/
H+TCJr0rVHWOjViBzVYKzE4rTPD32/Cy1qjH9nVTa+5taYraHXKec1EwG6hrVwVyrxlefimKImbW
+F7URTdc1v8IUxY0X1xbxqVZarvEOagURDJCTYlCu5pETKUcN8I2zNQKxyxCU8mGn5U83yqKMj4o
XAXUVNMmzX0nFPK+KI2gMw2QDr+NhRHfRqLKvQ2jVD20XDnWptLncWn6Y9nlFg/xs5d4QM0+yibf
NPpE9k1hzIDoG2L/SRfl9vn6pK4eBmCsPvaLpNPJrMof/yIxybKnln/jAMIMhx/XbawDWRdGqKtB
lYpYCiqcuMYJTvJOtpSnObGIvKpsEtZwARKvIA5nPQHXmQ8WdqkrINN0WdF42I23H41p+3qTbdHM
yJQ0W41qFoaoo951lSRHAQwlyONH0S7PHSXxWnkj/xj5F7lmwh1IqPItUFwYpI56rTeR3pAXJwmj
8vfwjSD3aqc7QDLyhl0KXz0E/Kc9Oqs1yWleh4TKqnHaQ/g+/FSeBQjzXZqX6ZTe678TpwBNhuQJ
kxnPJmhhoouCIuB7eTOcEyZrxqqnW34O5QoG4HVEJf7YUPWhOUFeei8BQdyjYS3bGjv5wO+BBr2+
iz9wrFfmnFa0VsbEEPK/cjSP0qa9l520tYI96fhod1huKEeR8nZih7zV3qID6lU9seTaGeeVVrqO
5UgsZh8L0YUo5cjVwFuJkAJ6ZcgsVPGK9gXywotFJxHB4l3ctkM+DRw22WAJ7nAqt/U22ZeX5CY6
Fl73QATrVJQQRLt/bC46b+aBJaKrjXmMGadLInOy+I4pANCkbLDahNV0+DmfoZB22yOUQ9eZLpMW
Xje+TcAy3CEVaP8H8qLExV9becp/aUoXx8KAD5C9yQE9f35HZOg7W0JZCQLN3D1jp5Hte80e5bcM
ZHbqqMPEI30db/WXsYDySOLUkF2bzeml8qTMrHBFWH1lyYBwoMjVWXmA6531aGG5bonybFyKHsZQ
/XA0YWaNdv6jvRs3RPJhsnMnuST3/S3b35CddW0CKPcW8f9PsslJ/FFUQGUdzefrk7yetDMMQTd0
VYJwAHGxi12lJ37TCzkWlVQ9NLe+B9WP1zxDXt3pvf+EvHMdQLKwSJ0nMS6bUYe0Hq6j8aAfdY+Q
1Yyv9abfac5ofTxA96SLirNZ4BFh7ZUv8CJI7nVJ4xUarBaLXBz3hAkkPPg3s93dtrpZPOh4EQ52
uslv8p/1KXZyK3q6Ps1r0RM0HXlV0NFDadAUs0LXRjNfIQhOfag12606Co0lG7Fx30p4lUZayG+u
W1y99QUBLCSGhmAYbWpfF7ZSc7UUoN2M0wNe1jOa0W9UQOAGk1XKWt1CS0vUgs5Z0ONnWOqs7FFw
o33wEkAl+g/XUe2FDvNRu3bvS6iFqJqmgbeXHlsiRwk/kRTGYNUHxW08RNrKScIrWt7kkPFkUuav
+d6lQWqII0qQHO/DIJnMxms3A+HnZAZQawd+aYZy8YM6Qp8BchZuoqNTpY2le60UGSeeZYPy4n0X
V0MqwEbG17auvSpskPfaKZNACaVBTwJEzhLluLN5lEDfCBPqS2x4mmQRlGK2i3aZBTzUc6/uld/h
XnzSmGq2a4OTwZ0kKGB0F79JWYzDABb5gMPjqPXf+KE4z0X/wjhYa5tP4XVe4zWwRX+rxTVD0Pi+
CBskoyL/JmrzIepypuD5b/XNtIn4/yPty5rktpWs/8oNv3OGIAGQnBjfB7KqWL1vWlr9wmhJLRLc
9+3Xz2Fff1YVilH4JIcdVsi9nAKQyEzkclLhcq3mcRlYfiybW8Q8iXGUZTsG3I4dMCeBN2nGZopt
tNF0D3RNS/2Vse8o6AkWOoRQBb4a0GLUoKZOEWThMnnSoAe8Q3eIs6NRgRgO5nWmXpBUCZ6dpTZe
Ucys3aYouEOpSEv80phjbygL6ymYeL5035blhvBofLaJgWHKU6h5TOvLfd4b7T7p2/5Cz8Yycy2T
OrvBEfpmogKFmVad32MyMahVs9i5LVMTBMDgDb5RHObKxcaoHNtydPCXocFdunFGVjUxLWsHHn18
P3l97Bp+fZ3e41XdvGDK4ZV202Ue0WAO0cTsq3ITi98gWfgjeOkyhjpvsoZUDqKUkeXlha65pTY0
u5wl1hXpi/m2rTruoa5DeIqVr5ikI2jpkpa6haMEBxharazn7NHZiZdoY92OD9HttBFf6L5847fk
4jzq6npBxLUIkwV+LMkoiYQTzLYdnV3WTJ/MxsKY4cJPMfrbA9dl5IZRfsvKRlesdeW1wEwHI9XB
eOEwcLwfm0IWclMb9DjYUWsaN20ff7Hj4rkPRlWsaw0IIQTT5JRy+0TxkarlXYn5qniW6IOr6yiK
mor8nmFqvUInrCHZNoN1t3UKtjFJbpnT8r7NabCLrT1JPgQQFE3lQaz4+wy+ioG4KjOW+UDH2ybS
WDcyhnTI+4jgTeOPYDCsNg2absMdUZBartgMhtncHIwkDlYk5186w87TPg8AVhnbZslxCoBVIFzt
763x+bwYrr2cmYPOfWgVEx6ZzNM58cEe8z7Udm2zzW7RrHMXa5jtHPrFdc5d8jreCLQbZr9e9HOE
utyOA1+bMKtMCEeBXN3VfFdUFFWYUda7mjFW2/MrXDGER1CSyFvlbFu0xAItJP1DG5G27+cB1tSH
AxNvE5hbTmRPGo+zZjQqrMWsKjfq3ubmq14lXhR/PY+z5scCADJuGXDcIfDHm5a0vZFnRarthooG
z4lj0ItwJO0+SPrmS1dkKPApUJTaFwxdJ7wb/cDIuX/+QywYspqG/sCLAWX1BFJz/Bna1jTBLVFq
qKJ4yprHyryKjB+kuakR4rSDdKcqPlbhLad7IChtkWdtZQAvzaxvBUWYISHfjCn7pCPhMGqzL5i1
CRhRLHPtecQZxiY78NtgFOVLmBd2kKV5jL2GX+0UbnIV32VvtulOpcseiNffht+ibfpG1C+kNTI+
zpiNNDq3+Ol7ReRTw9qx1mCJdW/ChNH4Lt8XF2AsuVLVbq1cjiMoeXtnayx4BSiz/mB1COCNKq9J
hSCpZxyRmTlppe16y3L15HEgH39ZIo+WIDsOFdzrPscS6iZBJa1ex7tBhLeO6XyPB+2SpPbkjcx4
7LRBFQFcPrt0GY6gJccha5MhNuhyUBmKXdDd0NkXhhEoDNxayOUIRlKWtWGXgRa12q74Yfvmps7d
EgLY7RBfRBl+ug1ir/kQXwaesl10RbUdIUsah9WahhHIOLygZ9si+T4Eo18UmVfSSrHIVSRwODG4
1Toe6ZKFnZxBzJhBhVNMe9cMvwqLenX0HPRCAbRiXTk7ADKOFUolupQ3i8RnDUVMWkubXTL17X2h
cb4pE5Bh9/UYKpzrVUE5AJW0ZlX1ohcV9jELPoe6TyrTbZTt2OtbiIcmgjpUt2Tz0M1laTr5oO1y
B/FXzSxv5ibc1UGJ+DMvGoUnuXqvsZN/ocmDuQOt1oc2wD4W87QZwjnZmCgd3J6/24olWZJUpFUV
V9qwSD5rtlY3byoHnQ8B88ZJ9f5Yl4uf65HkAh1iOWEldq9EDWsYehy9anONoC5H0R7K/88vbF0g
fqJJAtEzQnnfdPC67It+/N6ib74RKlYo1RFJyt0ctarPDIAQvC+2TTdiuCLU0+U/W8qy1AMLzWw+
gT4ZKImO1sEOLPbRdV2rJGHRcSeqFu8kvEwpbKPsd0xtza1kOR5SPgTRPrORZtLuDVBYOpnpgahI
cUCrkneAJ+1d3MaM9BXwig5UpKCotYLnMardplQ1hK8hcXiPFHGU96lbx/tnitKc8fqH4FUZGCEy
Teznfm7ugyzKbpk59A/nz2tNKg7xJGuCKfB5Ts0GJl889uSVoZbsPMDqgkAvjeYsilXJYRJGuigJ
9REuYjJvdaO+qpN23ze6y8d5dx5q7RrhNfY31PJRDmSv7WmOIWaASmt9G3X3iTPvyk41bmN1xw5Q
JDPPjLSIQC6j7ey+9mZ0XTWq4ItqHdKZUBSBo2oCCMGUXSZdf8lyjIQwh9t/tl2SOdfCIOwSqIXd
mN9RRJqS6gM3X89jrG+WjQIXZ3kMyYbc0gatyItZ201F+6UMaq8OQeb7GxiIUDkE7jlgpHVMmDI4
2RrWYYjCD6v8yuqKx/MQq0L8E0I2b3EWCN7UmEVJKIo5ijlyLXu60vJil9FREUdd3TLkQxzHRrhW
l3Wb6TRRMJhU2+ldfK2Nwx6DBBTLWRUwFHPgYW2CmEkeP98wDC4lJQfEVO+i2Liv5+QtzzRV/8DK
c43zAxzj+EIKtEG15siA035jReJH1DeCXd5r7ojpdMJ61sTk/8ZJHUBKptRqRYAgCiCN3HeaFM6/
8AYQt8T48zzSWgUhVueYCNjZ4Dt8fzQeqJtQ4yKOqA2jMIabNk39WDPoXVXZbw3KZtyya2u3Y+nH
GkRUbpdosxsX/WMXM3N7/pOsSuci+AyRQ4ucvE5RuBpFqQV9QaptElauljpuiIKrmKqgVoXzAEo6
UTsck6qmgNLL+656SfOv55ey9tpdovnwI1GzuITYjkWmI1nX1H0U+nVM5x+RwYSr0wTVarYZ7s0q
QV9mUzj7IWrCm9iyQHxXmf0DC3NHZbjWzhcFz5jPCnY0PL5lMsvC6AczmOLQb5POup7CWPuem3p/
k9lpd62nnX2Zg9pjq2tTc28IavjETutHPmX6RjRUVwj2isuDT2MbJuUGMpcyPXFpJHCoDQ1PIpE0
n8s4STdOnncbQkW/t4tW/0gdM3dFoKuGnK1oC0Q+iINeJwP5nRM5Nyw9Cec89EGs2zxg4AHZTEZg
3oMrS8nDvlxPybEDFkMsiS7qT+7nMtOcT3ORhX5QZ9pNFGrFs10R54KMmPrdtKHxmIsyBuvYaDi1
G7O4A0H7jPmEVjeAg77gl40WzKqg8lpYFAktDJQAKRrUpnzDemiBLAEPmY9hPD5LQjQIY8t39tyU
G56HKGRuw9tiFBd5RFCMoVHh8lnjeC4QvzbNu9g0G5eZabY5f11WrqOtLxFARv8zqf74tsRcH6Fe
p9AfHPq9aOMdXl6K2KwKQrrxmLNs0CmdQz9ujSet5D7TdIX+WoXA9JFFrC0kBySPiotwKminh74A
z913XoT0aSxpp/AOV1GYjtwKguhoGFzE/EBdW41utjMKDf2wsatrDbwNkatPmqXwqlZsno3biWih
bhFkVyQDVIbgIGgiC/vVaWJjEv2q7crH0gaDAO2/x1MMmq35M0ZNKszRihE4wl2Wf7C8pA55PGDM
nB+KmO3Rz0N31OCTl5MIjFJsyhSHtqIVgIeIKFJWzLRkv74bU5rOAUdBg2guiJX5iZX4xfQ7Qy6O
cJZ1H67LBqtcr7PQZy6mZF6kT8J/5/N4+B1eGtvEaxIJVQeLkoc25VNpJ7wOIIZ4432bN0v7R/SU
fwVdg/gwb/k+u7MzVzXmdE0sD1ElZ1+3LVaVBlCRh0VfxGUxq4q0Vk/qYF2SfyyaPJsLOPv+ZJWe
1XPXMK4DR9XrtdZwcLB9uGjHB2XG+kyQl4bqTjfdp6V2KbXdjGF+KvgsrmaMGd9kn8+rv9W79vfK
mPy6aLM0TsIAkBTz4iNweUVoih2d2c2dEsahc+eCbZP58Tzq+RNDfPJ4ocQuIy4soFrBx6a5a0al
57FCIXC0lZIOIX0/6G0HhEh0+raDuUmC1B2t9oE1+pZE1nUWli/haGyGkv56GQywHagvB97tyXt9
zKfYnNow8ssu+BTU474Ylbw56+v7iSHd6RHPgqIsgGHrHfN4RUD5Fgg3AAdRReI9Rd1sWTQ3YzXe
FIOlOL41v+5ohZK5CSiJJ41FkV9v6uv2fbCxcY8BR9vxRl2dui4sP5cqXe95zIckIgDj2pPIvowY
s3heGpdPK3lMR6uRbneBOW9iSETkZ5bmF+33yv7cDXTbpczrp9+IfRyCye/gCWX6fcKxmiFDJmz6
VIp5c345q2aMQ/o4Gt0tQy6EwABss9YW0ZhB9NM2GDBNkNt8YmhhPg+04k/bcO3/BloO7sCudHkm
IhP8y35V8GgLh9QG4/OYuiGPZg9VJvm+m2fjIdca/eI88voSOSaUOZgychITYQi/NtmATRz7YLqd
UNl2Bfb4yYvCDhQN0Vzvz+OtiiD/iSfpK1qKugtrbGltd9dkdO7rkisgVk3MAYSssBDUYTSPI79l
b/X4g7aX2qxKHaowpANL24A2PcMygpZvxPw8Gc0Og0wVYrFWtAm5+Llby8c4kIvUDoY6tQEDYprJ
Gz4h37pxHudbHTMxwCNm7GnmquYHqE5I0od2brAetiwCm9H3PL4k068HeVEkB+47xF8N3ClJ45nR
OA2VqcE35NPnwpxf8krF9ri6BDzcEYxHtxBGXh5vW5NlgxjzNPKtxr4xosAr035zXo7XsvC2+RPj
vSLi4Gg0o8TMnBkY7TL6aEPcZPLrJ1QqJ9reuE8u6E4HzdNVSPcd2OE/nEdf1RcH4FJgwrSqvA5q
gHNwMxVx6CLBjCE610kTeiZo4qfn83iKDX23YgeLFWGaJLoBmeBduNOK+ROGL6narVUY0rVtWJHO
hpNEfs/a3gVJxR5kwERxo1Qgy9cPFtILPFIFxcaVQf5hHFGlEsQf/tleSXc2a0B51k6L8Dmojh8M
bywV05pUpy/dUCJEWY8mEKhxSdrnGAx/tuWjnOG6SelWd3bnF6SCky6s3lThEBHADTN8v3LeDAQ5
QdANzrBPVrYbstLj/fzlPOpaSdHRBVs+1sFRZW05tk4GWMFtNGqNoI78rIW3mdF7GSrJs+E7pyiq
YKre4bX4yhGwpD2yjDVNrQO43XU/zF2+KY1tTbxyP2KYeL5tjK3RomdZNUdlVTQdjKtAzTJiW3JI
YEJELaZJAdj0mopvejooZH/1HA8AJLHhQ81zFDpGvqO1TyLSUI5FiE+dclvQ/lIfk8tKMEUAYt2/
PQCVhGdEd4zoRoAm3Zj4KGRsv4c5CTYaK/V7TFTT/Wyo2D5uROw5OYrdA2TodiUf2N0sIvb5vFAt
Ryf7p4jtIKiLJJBtyOkMLSt4X7Rl5JOwN29Dnn8nyWiN2zma2WvtEGQe5/FrCQ6z1zq0w8fz6Gsn
TG0DTxkdsUsi877GesTSgVd4aWiC7CCD4Qbl2K3iuq5eHMRCYGQRi+O2XEjb1xhE25E28pkZ1Q9z
ysePZZYXl+U8JXd6EOb7Ph6DPQurYItQDGYKFJHqMyzHKm800kXIQ9iU2EhMHF/efuKoFR3h0KbC
zT4xNIDd6qgWi3bsFmST9eRRPMRrN32wLSWf35pvdoAtt3lndttVfQ9sre7RPYSi9FfbyAd/rGLN
P3+iq1BkaV9/DxTLHckNhumEA4Oq6EToeFpWdkjGC/Anzr+RhgVTMJqEmIVOGnTNH28ot3sm5gza
IarvegLV30WezVQzhFcdToaIIbquAHXSs1Pa9dRocQYjjPkoduhlo7uwdIJIZn6dCjfa0z3i36pt
XBtRjjLpn7CSWR7RERqKCLDUF4/sybqLvjce2ecOBlFob4il0F19mWxQVQFX5xV0nB7GtChqm5Vr
lwx3m1uREy1rr5deSS8FKSeok4ONcW8GW2vY5I9Ltxv7fl6E1pTC4dIlrWw6FZi1C6CiNmEbR+DC
U7XhrqWxjnZX0sHTGGHyvA0pXSbupJv5M71nD3SH5tM3VfH08mnle4/UOtJ/uo6KETkQm3U0r/u8
gxHjyMxEbQIFS7b2VPvjVCb781u3dvsOwaStG/I5ZE0FMFqIPdTcfVfrbtIrixxXcQwdNSO45mCD
lO5elYYOi6oe++dPXnkhQKQpLsObHrei+JAt4ziVLVKrZ8YPMKUbMbXFWBvWsJwZ1nZX77f91gT5
3OZ3ArKHQJLUh+DEGgIBoNqeMIe3cafgtU0//cZJGRZIvpFLJagtO9ZeTm5jrLwBELsUbojyDqN+
6InquXxidKD1QSaCsmh0giNnJ8l5PIxGLmwYPtuqfpQWeLC5+Ja21se8BFvUwL6eX9SJrC9w6G1c
QicGvDZJLJK64Ckey5EfzsVwFyYd9yni2/s679Cnmlr17jfwHIpeD9TzU0d2H+yYambKDcQcwpuW
2Tca+ZJ33wYeKK7V2rrgIixL0k39pJQAnVxtKNIA6yrhJsYg+08uMbVrm7NIgXSqcrGFh1CLy3rg
489OiqKfUlv0Pma7XwmQ9u3sDRySC/su2uvlJn1TdugbsoqSMCVZHDEaUTM6LG/J4WgYJBWgG38Z
CnmxUKyq+uNPdAfQlhm+SNfC7zyx203QN6hwKYSPi3HFys+cxB6KEhVutnliRd5h4NZatrnS6FGU
lVUFFmSDhfp8ncxtvSlDZ3zic1eBiL3T7+McpLxoaNbAxz44gb4x8Ri4LEluokg7pBd2mWBUtNmO
F6Sm4bcqLYfrLKelbzdj1rlVX0+7JsmRUS4Ci/thmtZfzJrk1w2qjlw97h0Xbif7kWbZlILum5g/
OmYmtRdUBIMuQ1J7aaaPGKcoxG5IO+tXXzfYAYZbAQVNl5S9pMcKDGfXJ70WflRNzxa8ozRtr4Oq
va51cRvkWelqpPhw/kauHS4Kth0DbTqoapaLEfqUYpZLUArfSIfSzXKQOoBf6KqdZsWLfxUIzh9i
gYiZnbR8dHbNacg64YcaAjztQyruijTdnF/N2r2Hd8nxaABB7EkDaxTGYTPEA0Q1mp65PcCudeXr
QI1bGlDVca2tyEKzPbqPl/y3XFqTzWVupQWOK6fw7axy02kfMVFcsSQVyqILDvRL3EyYWgKb48cm
yTfaSBmo4MEunxeTKuW4tnsWoYQQtOOdxhzTwkhFjKESPmjeNo6oEtcm4MK3A9NyMYR6Uoj7Ohwk
HhtoovdPsnVVRcoW42Wxf8bbACIkbcTt7R71XKGiVTiShnaC3kG9RYtlFcFmrm1vKSxJue5GIDH5
dfmzDIiCwwgsuGzf5kCA2FRUwk8YJnUXeewzMsCkthT8avOn82CrkmGS96wHaubkR3Ks51REKW4U
2Db2bQfq/BzDaqPi4jzMsj1H/jC0koXmRZwRejNNuYRI6I5e1RO2z2yZn9TWZhDJ4DodH9zMCW7M
lP5wylahlugKqK0jX2rYNhjdZFUIzi5EN3NcZNA4gvQnIZnX2iH7jeNaStFQHLcUY8nKL0HVlyW0
Sfi1NtsXSaFNboUsldsw5xacY1QBt7ooZqMLAK2nUFHLgR5c5aRrDJDrQuBtB6QcC9eY03CVVlKB
LLfhACRITacYil6gOkHP3SY19y3PFbb6ND4DmYCltrEYjpSb/Jzoh2hO5hLHEyOqujMxV2LT60nh
ojTnoo8MgjkfzTWykduh0D8iH705L5JrNxq+iOFQyCMqtaTcQZNOAVIHI9bI9Ps2QktTY3hWindN
pLBaa/44QiNLkSBKkOD9HO9mHk6gk0sJ5DC/GyxxNbUvdfCZONNVMfz4jUUhOUkgkYZjyrqDN5qR
0YmBMZ8UPp/D58hIb6cGE7BpqNAcqzKCqlM4GRaaIOV65XhGBjOJAKWZ30O8YQhqXM8vZvFAZaWB
iuu/EYzjfesRsXKiEAg0bxO3H4dvY2+hhKvbZRxdinl+D4/km2nUKt947cAc+PyOjlpvjufuMXCL
hEiZcQBnrQE+hWQpkZ/5XYhB6lu7Jyj0VL1p1jbT0SGNHD27UP2SiDRR3ZhWyCGM/KrOKhcTbBWb
ufrGOISQLFgWaE7SxoDQLw2vcUdjG27f2E30WGNarXjCgBvVkIo123KIKG1jBuWkWxq2scvtSzND
TMLg99RQrUyxd/LsI3t0zNgwAYPnWr5JzBTTgYov50VxHQOyaOgO4uWy/Up1TehQZMIf2/g+zOur
KQgVWmJNHzm4tRZUEeIrcqh4jKawbVFajfFEmvDK3G5dBDu/aBFqalGac6FY0OqKUNmJJABBE5Cs
fcsiiBpUSsNsxVbujTy+GglHXXedPkRp8lTOc7dLq7G4KDq+LXoau0Fk5pu2oldtjadiW2Xf67lB
oHcE8atJQ0+P4yvLql5FapkuJ7CDoq7LjZbn1oOeZ8PGHtrsOhv6aNP1c7htUXTqkr4jfmuDGW6I
qtAjDnmKGiPywjbpMdhofMh49LVjA6p5I6T4DGHu0Px5n8bp7diPdzm173QU/Ssuy8rmIHSHdwbq
ikGmJ2vsMe76uBNl4utTdTcNxXOEMUXnD2DluI8gpOtojcNUxkWd+GSOt62A/oyIO5HP4HjZnUda
0WZHSNI1BEV4n7cCSGiNcWn2tYluSBf7E30Nab05j7V65UHA8V5CA29c0mO2oTl6gLF1PnGC+34i
bgCCjInoiobGlSXZOsiF8Hom5ikDahGkItLHOPbr3tGwc9VXsDjd2qIoXK1PXq0aJeC/vLAjxOU4
DzyiMGrQm9Olsd/ZpWtwUPuhlovNz/8MRdo+iHgadTFQSrvg7hzfhJp45INqtsfKKWEswpLawH8W
frnjxZgmctY5gPwhJsV2wve6gVa07mBHrXd+Rad0UEwHy4VJCIakLM0wkvQFYxiQjo6xb7zwEvOh
502+ES8DmvEbjD0ddvMWDIlP1uvMXfU0prV7jFe8ZULLOc6JOE5pTeIwJrFv1/RbWpkfpyJUlGYu
n19yUpa+GIJ/OB448iNjQqYow/DMGNFIXd9mBQY6hoaIt0mDpg03ysLucsiDBpyTQ0cekIkj+/M7
vHaYponHNjwHnSFjdXyYcEqqSdOsGC3ro9+25ImY2V3oUAXMu+soL/QQR74B1USSMAXOUuhD4UG0
S1aq2hi7CCP9vOEqJCrZWSLH5yCl65D3TT+iJRdyiilJGgZ3WohSboQHo7Tp38SdKgdwWswEYT1c
o6SUp4ZHZmCzBRDcZZhjXoHQXNvW2yVJa39lr6BbvAkx2At+oGKxa6J6CC3dkz62pp4UPPbDKcXo
iPZ7l6mIhNYlBWYNgTO8eU4C9VoKL9axISl54I0gqYkYbn/BFfbmlAzjfRd/4ixLPdCViA0Vdgy+
SMQtXCv17MhjqB4JNiTfU5BXhvcRWGBDeJ2gYf1+/jK8x8tORMYyuQ1dY1hMHsqUpvPQFDyAlGKQ
kOY1QWQ9NnWn3VQJKfYdLjBmMTZEq12OYVFfRDynmyrOGi8Ct6hblk2802etfjEKvKI8e+LBxyoo
ZjR41fSiaqJsVwywO6zSWbNvK631mOjH+wys35dDVTTVBQqltctpmHA7tDF5zAdy3Q1j8FKg3n/H
aFW/5Pg1e3Dy8W1oFTGeZm33gpoiYzMSp94UTkkw/LmdLS/EaipXDwqVy7ymtA78G1tqC2jrEXsa
VyhECZwt9Jc/BNFrPxkX2sCetGC4t+M6dlntPJ4/nkVHyKdziCu9uWeG8CBFAtTX8/nGMCaPdPam
py9zrypMXVsh/EfMe4Z2RuW8hCRaTMcrwPLuLyNn/sOBCULRnao/ZfVKIdXggCEOnTsyNZddZ8Oc
OFHijym5MZpqa5D8wqCqK7W2b+BNs5fGXbDeylUPmC9qNLwXiY901AWf/Vm3tmb5Q88U/seqEjrA
kW6ulYR5aBtp4g+T9iKy8gdiq6r6xrUtQxgQAYqFKAsBs2PtAFL9yTSLMPGd7IsWfEyyL0n28byY
qSCkwAFxusDsNBx+UxWeGXywHeoNcLHPoyzG4ESYDxayWK8DNVcSTbeyRcSstPHzsPcDq/kaNORG
z6q9MJ2dXmYKI6yClM5nmKeszikgHRTzTlNzXdT5D1aln4xCuzZEmbsoF/TPL3NVnYPBASlruBio
2JKssBkQTJezIOPUty/T2O2fiBtestsJ3Rn0c/vCl5GFSr74U+p2WJFD2GUvDrYXcei2nGPI/H8m
XM4XHEMIwDN5VdReuSNXzja5TjIvex42oYf/lWzqys3KjWpS3LtAnpzzwfolyywEdaiFmYZoTRm2
eeBWjTuMIGLGJ0Pl3sby8UBP97XnbObBbS6ti/Ih91TuwWkB4fF2yCPVYgEGvX7RNANGXF1Vo2G6
xVCHLuolX6weaRZ0vbvFaGEq01Btsw6jhCNH+6DpvUoe1lTrwcHIZHpg4QgGvsjD+C3V3OBmaav/
kqKmbRmdB4ZxZD1Lf3GZWi99Sd9mRX3SIm5njoPLl5u200RNwMPCP6MJGoT2Ghs2cTbtWYJZwZX9
y3xUy9aDynhp+2Mo51nUzYEkjkM4gUkjTnw2dMJLMSiit6fZnRMUcRikSL2mbEPFLq+qMJCcg8PI
IuCYlLRkO2ht54ywlMl7dOWuCrNdYKqe62v6Hq7S3yjSXuph0RRVARIIg0a3aVo9mHOp0MUqCElL
RjEmETZWBpM/BzftRCCkYALdnNdRqt2S9CJGe1cRz5bdyn5k2icuXsrq9Z9BSEJQdXpZhhEgjPml
7qg/zh+q/JcbrSBpIDdYiqvwKj9hax4NRNYi3iAoVNxNheFNceoG5D4kv9x3LQFJjznWaRg61gOI
1fmjY8PBHKpO0aS+dlEPF7N8/eDaoPo0IvUIjKr5Fg3ZpstSL4FDRrLtOFMF2JoEgHMT/6J7+7Qy
QDeGSk/SNvFji7tYntfQN2KrmuLX7C9yVuhXB5MonvySMKPmvjScqsOk5UboD62tIV8KXpG9IGW8
h//MroZ2/IrIav50XvrWkmUIPKPgFc+apbNb0gcj0oy0FcuAGtahZCy4atKicsc4uxjC7iUuMNle
t0GRPgePQ4JLdh5+zf+0TVQpLHSip13YbIRrwyP0kqNyGwQLPrrZ8XDU9mH/dh5oTVug15ugWAic
xCeNrrArc12ETuJndX8VJsHGdurH8xBrYnkIIYm+mRJDDIUN89VUG/ScenWXuY2Rg8mich2hemqt
b93PFUm3IJ/N2oEzmPimmF71rNsOgzGACMYWm6hXRvVPbCMCUAY1CCqk8cyW0xSZsOc0dgBG0J4C
Vp82SLzzu7fiDR5DSNvHQse0MMUOF+16WmqDu8pLXvVt49Mv1XOR7qoP0Z5fxS8qGtSV+NMxsLSR
4WQkdtcFUMA3HFVy7d3QbcQN3fTb6kP4XBae6m13enILIGoiMLbBck5CCXrGnCRoNQA2nTdw09Np
99zrGJ2UcYVxOdUrx1CS/ZrrrnUwtAFC0qalWzsR+DVDL26uclCOeXQIrzqnUJzkqcY8xpQMmlW3
NOl17Kc5RrskGUEqney02PhVXk3wJDLoZFg0BDxPHuI1siiWpQEmb9gGjo4XO+RKCEehoU5v9QJD
ka4BGyo35OzZYE2x4QiR+uBt+Fjr5HNsGT801t0Gtp6igkFX0c+sHhnDqwgKmWIcgPQqmMbSdgoL
gE5q40EwI2iHJrf7esp3od78KIj4nNJIlRJfPTTGQGMNKh5U60iXgExZ3OjDQmsVZ2hDMGtf9OXT
kKs4nVU40uNLT3trakB17wesfJwpTozXW0P8eg0GTg051Xd1j3SbZE9FOk8Da/LUZxS8PKnYTv0V
HQfXtmuFtL//quNnA6BguhEL4iYsv3ReLBVJInpcMeGETubGRgHm/pHN81Mopm6zeKbXGq3bh7mH
7tQpmIgJGtw3FG4+Q7DQ7C86G89LBwy4mGCxMIImcXARTQhmCrCz+2zMHTeuBQZr56HudRPDnONq
Zi6rpnbLi5Tco+Ikwwgo2m8yLQFtbjDmqIISGnO2JYIJewu8twXKUo384bzWPjWrICslaLXCPVyc
F+mug46qnEB0lPpRZd9YIxKAgbH9ZxCSXUhnkYOIGJLJBKhGRPNQVZ1iFWtCebgKSfjNPB81W0Ba
xEh+1DS4sHtkrI0+8c8vZRXHwC7hfmFAghzwGGOjHiuC3Up4fMl5hXaAZEstFTnQ6qHAMUAICYOc
MflI8o/HpmmQX8ZyeJzvzACR6SauqKKsYBUFhM2IHS7983LQX+jx7ATOgJs8WW7eYdhs+uH8di2f
U75Z8AxR7Ak6NoLpc8frmGZjDKN0TNHIXvioPtqODur+C+OKsvFCa0fFTV49nZ9w757ywbMCI16i
durn1J+C8a6O0JvlaF8bI1SY5DXrj/jTMrAJVX0nBsU2ezaVaH/1a4pR15zuzSn3oxlJJ0xhOL+B
a0eEOd5wNsDxgiIgSRCMMB+KhAMq1Orx1eY5ms3KJCoUJvIUBi8IPPYxfBhejXHSDxj1sZEFrEDr
HEfniZN9RVOCCuQ0OHQMQo6FwcwKZFRsq/ADJ/5UFfqFxjEQBxpvMLtXw+ofqN6X6J6O/urq/e9v
4/+Eb8X9fwSu+ff/4u/finKqRRi10l//fVe+5U9t/fbW3ryW/7v86N/fevyD/74R32rENn608ncd
/RB+/1/4m9f29egvW5RMtNND91ZPj29Nl7bvAPiky3f+/37xX2/vv+XDVL79+ce3osvb5beFosj/
+OtLF9///INCHv778Nf/9bXb1ww/5r1O2Wv+r4smfc2/N/LPvb027Z9/aJbzXxYyIUtFG+LuKPfF
pRre3r9kk/+iiOoiwrREHEAZhouQF3Ub/fkHwU9BLzHwV6J71UIRyR//aorury+hbgBFSuCuQIUc
yq//+H+f8Oiofh7dv/Iuuy8Euiv+/ONdwg9VCBqBQaP4f+x9SXbkuLreVu4GWIcgCZAcPnbRSxHq
pQmPlMpkT7ABCQIjL8N7eNuwN+KV+AvVfadUkXlTvh554EHVyQiFhCCJ5m++Bns7NigT1Y+LWcNU
mXcqH8xEmmoHQE7U2gOM5kY0H4jKr13Z3hVcNqBX1MeBiBdPldsmBzKf89aModquEj+FwD+DpNst
0fo6044Mx1HuDaOwY0bAFjWyCRilrj6IwdooD9KUg1de2XOVYy0sW21BqNEBN0QZ5gEY2wA1QS9s
J2sJHDhn423/Qas8i7nhtaFgNA8tSZzQ9os5bBvTDcRYs4RZk9zSUdxT6YjNXFV2UKb5sKbiWC1i
A9FoPKc7y0U5xGKh4apVi2Hqcth8mgT/vMV/u6UXmzLuKAhS8JUGvhXR6SWg0PChjUAMz0xoV0Yw
pIqWYQhNUSe/H4Zdbv4f48DWB62cM+fssiKSuXMDeTHDTObJaIPW000gmX4tm+n8gEIp04NX5KEQ
bhPCbf7JOdtg0uIgyRRnk7vhqo0kitQJJ/S78AYdDLLdgLuyN7WNnaOTY1R4zslgRrQgKAtVa7yw
Sj04OTjyvDu5Fs5OWUFfFWsN2t+Qg8zHna3nJ5RLb9K6BbwYOl1eAQSbN9bvloOCLXBr3+esbaCB
CxdOAY408eYiqmavCpRlXJsTTNKAZwuy1NZhAeji1MNHCOzS0NJsC5nUOyBDAScncwczlypqrG9L
RWO4QGxYQVggp2YLnaNALxte91+10PAkf3q8Z1lZZFQg3pk43C/OXGjpMmmgigjdeOykvNIrhdK0
3bqvxUSfZC5x67OmOKVFAfpupU+1tiH/063S2RqixZxvAHN4tYwsJlbzjNjDCmajsAKvr+7tGf9w
cvZqmXKNsPRWyaOv5tDrdVLzejVCOTevrkxRRCidJDhvbo3FetQUWHe3S1f5zJ6zXMNrh5vo/1MB
MQHLDzrbeoVBU5Iu03Vdkbu2HjAoK4/I6cF0a73brOWoDPrP+J4HF3i1qaifiswLxJIHVdfu6mne
gMdyBRJSGwO/u9KoN7B62EG7DNfED7Yc5xiZFxBFPYHajYbLTklaVMaWpKZmoJqFnLeMYlU7CFEM
WNVM1fWoh1jJOh7Scc0qI4YAVTwucImtVd9BuS4dQz9zV6oaRbi4eiuk4hFHgBgoRP8BUHBx1rgR
QUJGrdt8RgOwSuO25Svhi4eqO3WdXnc9+uljdTW33cNUuifcuZ2uMFG6ajtndThlS+ykc9jLJXIy
cEpm1DG5WvfMeNHZuK/9e5MOkdk/2yiM6TRm5Z7V9spM/aBtNrktY9nl11PpB4KVV1ODEuWtNvKr
Zn6vdLFunIOl5YZO/d4X+3pwgrl9y4x96vph5Ry6xYhM7cZyYom7mIkJLyuPn0h5ykQDKjaU0r77
bhl6ZRFXPQ0a9qOGNiiyrR3qpKFdTW/CYGufVbe2IXYcHSCV9jcjmUDTatFeaAM12EHh3LMaWgQ+
il/ZYTJVCEfoMM3KwOVeJBvMEtokkAGDlxD0qJkTGTVA+dqOITK1nTq6cbIulPl34EmhfDvFdTPH
iGZCbXDMiDSWNQd0tg1x4m0Go0lK1seFZcFnU60of0zzNCGtHzLthYU57QpEq7l4HY0+dAc3nMw+
MgwjIsqLoNv5CO30jc/LVTsDi2vy0BBWslTAIM1wV15uJ/iDzApu8KzZDmy4nfI2sKDFMtVXRQn3
QztWMG3zKOzu5YqjDNFVP/x6zdG6s3FXaxYB8Bd4VRMUVVJgY5wp5lufaCSBZ/UEaie6hgS8mQUu
2cDNOICSdjCJjRLIOT1sav7awGcBVQ3sZmvi3QmKfUWKVTIFNewBs3STFiTgvR+nD1n36Nb7Wr2p
K67eDLVDLSvQG5z3QdbvuDsE0D6BZMNOpzywYRWuBTYvHSyQ3kQuW/lLQPDPGWntcFbRbcHsWhv4
LMO3Gvx1gy8IwH5Q2Kh1YlD8MWmvChylHd7FByoMIYGE01D2aw0A4h6pN+/IAv4PqUMrhQimerKV
CrWLh+4NWxC6vmvA7TWL2gIHd2EHOMWjzHqtcxHn8t4Zx5C6WyutsRXDwu4eRLegE6Bgwu5azUlm
Q6AYKivaqYOcYyEYod8dZ6OJW2dTItcv62gEIN2d8AegAsgcPLUCktZD4CCH91Jy5ZMmC3zJ7/nA
HyR9t+kVQK6wpjeffCyEvH3opzlQy25Sp7xdG4sIxkmERN5pFff6PU13dv8Az8YczDRliKDzToIx
GEOXR9M+ErLW+bhJqb8eWbnp/S4sOhry6cnN/B0caGJgCc+bg+21Oz8DZ2r0g7y/9vW3HAQg6j12
XK69noFx2QVOZa8rw4OrtBKBmNp1N+OB6WflXA8Z0GzT3eLSNQ7sQDYoovZsJecxYSVQ3Ni8c/UM
TemXvHpM03cTiiVjhfrGN2p869J7Xr8x+S3PYeFZTKH2zRC+VFBldYMMO2xZwAty3HbmHv6Qa+jL
BPnII2sAuqd9KcphS9IGMvMv9eyv+36lIQU6W/1RLA8EoPJyuUntH2heF0E/lJHbYujptkS+BSR8
sbDYrZbVbPHIKJyoTv1Qp6fBreJitiKvvh0HtSMU8YRs1nn73amvKvVmZU9W8+YSKCQVYtUxrD7o
kbbDtCpTI5gr9GswqXsg2bMFpr8lDpA2TqeXosii3NvJnAYd52gK6NAC+bvr/GBgIp7PvjPWAwBm
jfFoUOjOZTW06EQdoWAWenTDs1dBeeghXkE9dNe7O7/3AkS/sMltHzK16bvvoEhieZKAsVuNBzX5
e2nu8npjp3CnE48UFDzwmBMyHI3eu5fuHEJBPAQJP2g77DHo14WDBwtqzYHjc8JU5VNk5jxsHRTj
9dPMj2UNfnNeh4ZUIbpgPoACg7mDhyDQZCh+kT3H8SUZfGCbPZ/KICcRdH4Cgt5S4wQlFrQ1/lh6
jg4THuwcZWhE9hLX3MR9JbdSD7dm/8NAKFXRvfDgmLTNFxX41WNR3RVUB7l58CCRWtuoyyOftc9a
B+e6Go3ruTvIXgbLAp+sJEKcOKIogSMA+OoY+jyB2SVtel3Zz40qo7491fVOLae2nxIlb85aneeq
Tzk8da63lohFrMJ4bQYVCUM8QzztfTpL6d005l2Ds4WWblC31+g9K2HgpHxfpp1oyrDzvnftHLiV
ExvE6GNPuHHXltj3gIxnXaKyXTHCZTGHXG71muPyMyxNuzwCXRuf4w2ruuOVsxY225j1iYCuKRxj
tfCbHEKfRi+TOrvNEU0we4ipbcUCu3lmOk/e0sR+iVTGmPZWemfmBkKFGpByCJI09S5zs7UxWyu+
3Lkw9Ko0Mhv/rsCcX6YmKl3oH2obj8MOh9GIxmHVjHnMYTZmc3hrijchdNA0I+LdKuwQDRUtEpAa
erXzQXozNsK1P3dxNRxHoIVNgP2YXhMXuRI9Nq517Ow00MRaW8RMiAdlOMATTWc7VmLvA6FdDpA5
63+0WHtoVQe5e0fkK3H2TumGhGTB3DxwhGM2RLyzR9Zjs7OXsFoejFJCBCXKl5sOz6RFA0xOW95s
rA6YSzx6CGGG9iyjAquNiatRgRaKr8lUFphMQlB36znQH0vtgDrdYc7vXURIsmnDClW5gkKudrjq
PAekS4QI9tgGve0EWrnhjHWnjSd+rhPWWGnyNrcPlTrRdN8WT9R9MZZrpTFNeju2gZbxIFhIb+Ga
jMg9u3V1eVVUSBf6KbSWCd5470ZHEf0UR2AL7wSANlAoZRYcDtNIUh5k7rHF4kUANblFXMA2M7uW
3X1NvUj1xxGfytmDLaYEjl9IWKbY8q94fquBxWXNrQJ5Br8eMf7ss9ulNoPW9qEwnAZ8SnwYXbWF
3ujCeRrdl9bPnw2viaySHyYX37eh5xBduw1wKYjuCvU0OXSKJoANIjH21wUXT0wuKzJyGgijuR7h
deYN6dpm8zdiDs+N6+ZIzSa0mxDfMqeBpW/5UOZQUlYcp0M7ijdZQFWm8N1rJvNn2cz7pWoiWrBD
325MhagxD7WGIrh+6oYrswGFM3vSjAZZpSLTvq6MQzneQ/k6lC5BNhpqmwR9HxFjivrRW5dO/8NC
YTwUeYN2VBYgGIgG9jSIF1fLZFL91hvJJoe1nVvqwKsbDFI9OL3xXTNIg2a24wTT2YSgzuZTVt6p
Se795kaJfWUhiJHQ3kIMIUy+c7l5YqjC43cEtu4sLDx+NLtjbcp7ewKqy6vjpXS2NJNjUPfThjQ0
0coMkLrHzrbl1oZw6MnXPG5ceYuH9AWg4bL+iKIKmIcAsEJ0Fz4ml5DP3jN8x55zJ2FDlqh+CT0Q
ogh3QkgffFF//Gqoc+HwU0UV+hcAyxIMpfP2BF5n0PUI1Y1XC2Do35cLLquDHxcFigIsBBn1IHnw
95Hs1iz6biidJJ2m0NDvynhHDwslfOzE1AvogjMMYdPvB/2JgnI56jmZ/nR9S1czo2gxqrn1cbwc
ZMxCugMuJeohHsuTFPQFfhSrr7UMf9JQ/HNo4IPRdEL97LJLaDegXVoEsv/SBp1NpvtUU8C6y+ui
MgNjzI82HRDwtYiJYRjSsx0h5aZ084g2iIPgx/P7W/GrJw1INGYVIcz5uahNqrOKeOMkC0ctzF5N
sgqzeftva3+eL/vTOJelZj91y6pyaichdRPm02urnn9/IahX/q3ncDnA5UTyOyM1alyIYd/Ifp+T
u6X+gp/+xb3yL2YNqkjGVApcg2s/LEWx0tiyEREC/3Xz+2v51aL4fLPsv09PBANQxxeYI8oAfVXr
mPgVAig4pqJgYUbNRLFAzBjZze/H/QlRcXkTL9Z9pk3NgCuE7kgkfxTrfuVF4GICuGlGQwgRti8m
31fP7PzzT8uQLFghqE04CdQLQplOO5tmUSG/Ypz9+rmh14UeLzyYL7spXaO4B99QJ/Hba6tF7jfe
IE6Pxnbz+9v3E0D54/bBHB7t67MQ4eUOXSrfk6TD7XMYW/P2WyFuRohIluUQkLFbTXyMy3qrxiXw
yTZjr35DI7hCQe0b+SIwR46/99tzNfQGXOLe2JfWyZy/mMQ/l2exEB2YqwDAAqGDyx5jA6iAXfT4
jhMO3XyuQtvYG+SFdgrqCl+QMn/5fD+NdYEZAIEFKZCNser+rmtOHfzkLeuLOfvLtfJpjPPPP82h
NhUTpEvP18O6ADSCyG8OKT/UDBUL+6lv78avVif59ZBQOMATttE/u5i2ZtNAQAJeOEm7p7cLzCzR
oY/sNYosoXk7b/meA2m9LmMoMW6cx69ASD8B/z5mGT371qAf/WcP5vMVl0WG5QLAaeKs6mMTz+tv
LKiOzvormPuvB8JoEOU4dwntiy6kOeuysTOBoyokyXxdbOGlsZo2w/1XI/2yeI22KuIXDz7C8LT4
+0PMMxT9mYeRstc5okm1BX4mliGi4RakO3fd36ebIlSJ0LH70KEAdWWuv9Im+OUu8dd3uOwiz4Zu
7XLBd+BIwF2mH2HTHqBeem72PPx+o/jluvg01MVZhRYC79JyxoakvzH5lBZtABmw6PeDXDZ3P6bJ
p0EuTqvJKblKyfl6IJVh0FNDX38/wK+3u08jXBxTnFh9VjOMgCo0hN7zsD80ByS/m2oPVt/OjZv9
8lBDmhF4+C07+evCDL6SyfiJoHl5mRdHFpIXYSAbO0/S9DSuP+Ty1nk0B0s4x2Jnr4zVvMrjL4mh
Xz3Di01ghC5B1rm4eAd1qAj1oCJOIzemq3Gz/PCeeFRBou8rzsdXc/T880+b3QjBKY9kuFhLHzLa
x5SkIPgiFa3qL0jMP7FLLu/rxeLnHrwKBf+4ryj27IAHhxFxwAKIguyGw/hFbvOTFsnlcBdHxWI4
eZcto5NU9gnOW8AFiquWPan5Kp17oFSQ3cNsM5hMjVp79kBSVC6yIumn999P6l/dYXDRIPUGxRzy
k4UcF9JRrY9YQbgbFA8l1wHvSighnn4/zi9DLRdISB+lHuQ9l5trntv2glYHYrxtcZPt+jCPvjmB
hZQ1rKL/g7zjvNz/3lCnkJT7a7yLG+zrumo9f8GFRWwI3KRfsQgSG+gTYDwj+r8J7T4Pd7GjA/2o
cskVYuW82NrVXcObtVB3v7+Jv9riPg3iXJBWc1l2bgftukQ7RpjTLsz9+PcjnO/Kb+7aJemm0jbL
GcEIlX03pz/EkCf1WbZOPvOiWxP676I5z8vg8xVdbNqVLtWQQWwoYQbZ5vVJtuOKyS/4Ur9Mfz+P
crFxD2KhpDJw/tBr9BbD8UTexJqcYKm24RszquPiNg3NFUx3Hn9/O3+1aX4e+GKzlouzDFpgVrBZ
rV1LBZWg64p8pUv8y3ji8zgXmzNce2CIl+I2eocZSO0Y1xjOO9SHtmdZ0xznLo4HElpR9jTu+2MV
tauv0Om/vlSYeUKUBDIMl2JiusvrAbA0LABvU9r347jpnNuPu/lvAZz+JWzpb1Cn38Kg/h8EOJ1n
7L8GOAWvw9vrOx8/Q5vOv/FPaBP1z/ilMzHVhgsoxIywiP4JbcKPzsBHaMFCYRO0BDy0/0I22X9A
awHg7TMgHXI159ztv5BN9h+mg7obqjWov51Vhv8dZNPlxg9nHIhG2Tayr3P9h13Kn0jYCmg4HGDD
2luog97MkFLnVawgp3TrJOisgDm7+XR7fgH9QVby933sz0GxIoDGBGsH//09cBAMkiulpkZoFXkV
EMbXvoOiuMFnBZPnKhzyPBgBW6jNveGJuLQmulrAfJH11rNFoj1ksPAJRE8E7aQba/w2nslOgPD3
05ZOXki6g1NsaZ+uTGte0B+a1nDiDof2sNhHCQEeVUgo/0BkrJ6TxfXi0U9v4BAQFu02a9+51G++
U6Gc0s1hNi7RtHiRPR/zxYlLhpxuSldsRJactt1G6T4GYGiXgamjyzngpoeUfkRfuYtybWxmB13v
Vqy5Jqt+dkNvMPc1WhFwXVIBHv+aTNCO6kVo933Ypv2mRkF3QONKTh7AHf7KVkaoLbF1AReAn0wg
HTOx8quySOMqN+8z9yrzr1u7Xitjo6FkiqpJ7KjXDISQpnSibkDD36bBAhU6Osuwqh/LGYQidoQs
5K7I56Sz7Tlkbn09tonXPw09rCAaL2wGM3YKusn6al1Zy93c5fe0a/eFN0ZDXtwVvZ/w1Ih6Bdn/
1N16wBelWReVKXY4T4ewU4zmjKGkiYZDRSMnHVdDt0aX856q9qV0utPSOneG7HZguRiBsFBsXZof
uuojRtSrmFFGbw15gIBMfsIsqlZqHDZWz34MFfGD2dMx6pdhyqFGlmfoGrpAXDUWpoYKq7zBHOYh
m+uN5FZE6Pti6cRDH72GwffIoexVTJgeU+CbXSz1CWLAzx3KdHreQMgmKNijgKOC0G3IMJWWN6Hf
2wVNwHy+8SV7zbSbSF4Hlbv2/RMkMJAzJWRaXmAPgIbnS5m20H1a0II6UTt71eOPTudbNoLCZfY3
vHGBzNABQKSBDfiZdlxoOjvBOIrEGvWG2Ncg/AbZBM8XRBEFBsvTZWNl+1yNmx7NkCrdKUkCXthr
MbzBqe2Aw+tOo/9mmGOGG76cCG32RmqRWIzk2FGAZtBL78zhkAt5gp3tdmIV1Dk5YDDCfzEAZuEw
UPBa83oSIratF0jIrmzONkBfXheLvEYUnAC5G5dVF9EBAtS+B0E1O6z97OjM+kZnLrqLYq+B4h4p
jUTFNrStYi9rXgFzvK/HIB3y29Rmr7PFVmmB9qmYVpXtvjm6OS74vjblm5Fb33IgczuLbPvUS0aF
GgZ1rpyzet4w/lBCP1hqfHJMvYa1wVGmWQLfqx3Lh5vB3NbipiHqwJS9K02OyjWoVzCUl+iMkDhD
dgQwS4o2kVuSG0TdD2njrvSYoZM3t7BB0TFtGAAnFeCAQ9xA3jEQLo1qNMEXXU+AR7zm6DIucw2z
y+FK+l4i0TqVXRM1+ZXjZXG5VC8+JJKFj769kcHwy+HfSbuEqdm9wVvjSlOsLPQyazeGg81pqMyj
qrxVn6L1V7GviEAX9aGPzRbSUuhpuGcY5OUOPykABifbzKKzQ0GzBQd5g7D78FUhyDqHt5+CU+j1
wE2aom0CKC6At5d1KDH409RnPIvOSS/J9s4JUDsYuiKTKDYaNdsyRpMuMLat3hZf2iNcBN8fowMf
DA4og2YHcy4SiiGbxJznVhYRFN3o8DZDwOf/xzdCnQHc1lmT618HOP9R/+N//bf//h/D69v/+E/1
mv/jdfzH7YR3/ud/vn+88Tnw+fhTf0Y+lP6BLhpD5Rm84DPnExPzz8DHdv5AokkADIUGE9TYzz/5
Z+BjW3+QM0EUiq2w3PZBPPkr8GF/oIyNWAg5qgn0sP3vxD1gfpyDjL/mKySmKGIxiCXYZ+1lz7pM
pjLlZvVIkMVneqhCVc08cM0x8SurCBdT8HCq88AdoB5BNF4xC4kJeu52D5yG3W8Wc3i0aqQpNW9D
0s994vcuXfmZswPc/XFyJ5xeBIXCPsW53qjvSzmv4FoVLfU17VsXbvSg5PVs2AEcDFjNlB0ygR2S
NM3JpeZ9U/iQq18CMW/nqgCyk5Iiihj0/MFnzeYihm9VE3VNtUCpDpgvWGjwGQ1/CvXlgAzXVFmI
kMy8COE3ANDCfWoA59I6c1ynOMdMxfY9mYAmmNe1a43rEfDOR7bcKH9yIwjwDSGe6DcCSdYV0SQS
TuoBTNYeUiF/GG03b3vXQa0wndbO1O1Mpp6FqbP9kENnBiW+zAOE3GZZG9RWn7hd6SX9y1wAtDYY
oeKcAS4EcJJwwPAAMmE38W8agc7A5yXMe+RiumFXEx1WXvPUmQ5oDt0TpdzfoDsLLIZRGKtSDle+
Y8X12HexuUzfWoRfJQeIHe1TPXyXnfF9mOY91Fb3xWiagGr4QGKYLA2HbloJuGvBBNKQkYGOkoQx
I6iYK+lmCkis7xQC1wFLARgA1p5EqtDbprR2OBpAutpkdoPQE+6ePoEkPqlQcPP7bg38C0CFk/W6
iBlCj1eL6dwVsDIM1z44c6FjkBOIbnft5KN27O0nYdaRmVLAm3px5dbLS5AsjYBJpVO8RDSf0sCS
ekQU5RuhNxr35TtM165cnz+p9hvtxEHW+ra3IWJqqhSzcDySbshCYHMbIMokrKxt6oUztAIAxzzO
pgtT8rVXuAFUROyjS+v7PJUBPegurl15hIREhtVQNmGirfapy2xorjqrctQvHRR2AAcrT7WAMUYN
4E4tljYoONkmpCBv4MtAQMMF/C+Vh7GzDg7IyQGQSMSH6kojAC62SQSFw5MGJBeEg2I1F2aw2I6K
KLSM41akK20o6OVY9RDrjkIvAN6SEFFpXoGHeoLGlZu0bYYTOmvi0XLv88XwARM7N64dPkd9xjZQ
AwfWl5wcpqFdXbFVXa3hPvzs8/TRcc6QXGKGKqsGgH1ZfjXptVHPq4aLlT/2oUMme+fOEpRtkSIm
S2t4OGRx3s0jQNn5XWPmu+FspNhAtXEFL/s7m4NcWfdtWAto4A5i3JwlLQPTtjrkBMNL1cME0e2U
3PMGiH2jfc5Bn6bA83SSUwCBr6uyGFcwHfeC0XTeuO+/jY7zWKCXGztN9yq0jmb7WzWVm6Vyfthp
9ubmcaMIUFK73l7NgLQqATwxbe9TwMKtSd1VBXQX4DvbATwnytDm7U5Zmscpt55ZVbxzsdjB2ONO
ZJTf1UREsveSgpu3PmKP3itPHif2kwW5gVil723ju1FT8tel0RpQsjMKzxnNaNaLCiEjV4TEfETY
CjbCt4ml7wO00inN76e+3g1ZxfZdM6zRN0LjRFhro8U8tYqWrsFcv6pKRJQeNb5bbnVvDKU+OmYT
e0OV36h2Obrd+D1tmbytMwcCdEZQF7R8AhstmYV8Nyzlr2hp4asDIA/FBygcQYcYri0SfjRLnwWT
e1YK41vYvc2bPrcj0onvZV+7G0vlS1Slloqm/HnuRyx1XsIdU6G0CvToVHK2VuQ+pcJL6iKNygHZ
qKn8xz4NGad0TZZ6YzH/VpbiyIh9FZn+s6UkQMhd/wxcgxsNBrJTF7lTmgIYM8ykQU6aNJXJVzOt
zPVk1v6eCP9JYR2X7AhZhBfR9mAkuAAelaBvB7SazC2ZrlkLhzc1DXQjJRC2JdwxwPrFtJeVH3ho
imHiT0EOO0OUA4c7XvihUw5qVeV6hOBWzXdl/mBYZsx5qpLI8YwbvfSIXWkN/H6WABIOEV4roMqB
xqrbFImZ7rhZusngEiPm0/lAWe7GcVrlAoBGIQa4AsMsalspY2cCuG6KjdP7bWQOVh3Vfp/uaqTA
4JeHbob29qjLZwfEj6jpZBvA8XdGalyPSasKZ8W2+bsUgZUu/rYe+h6wJsNKOgVInJL8wXNHGprm
8qIyI0+Uz8c9Q8Nxh/W1Ko20DBvqpDglliGshvS9x4raSwqAdFR5zW3P53QnOaL6hlAV2Ea+NURn
rQRQestcbp0ixZE10MCsexB4RCZQtQXc2MzGnTC9PqFnEHqacbmXmntJqbPvpbnIvcY5w9PBw43Q
VhlM2s2OnqjvTTgGbD9eLXkfu9bMD3kP0Fs3GsPGJOV4gg7/sk+n8UqdXyEfCIW0IIwPHKC6KgkU
rWsPOzqQbsaDiXsfO+0MxHruGQ991WAnr9xxT88voe+y6Wqru8n83LobB9zteXx3s7lb28KS+9ns
lr2yJK7nr9foxBVhpSTssPMMPzYH2kYfP/54nZ3ftDqbrYca8m3ucz+D8/7xlz5+fvHJj/c+/keA
iG4GcNQmO+3Cj1/467Mfn4BWBIx3Pv7JNZqaM6m2jSUhR9t4a9cW4w66OeMOGjrj7q+XH//6eO/j
px8vP/7H/frKbpGiNpUOS8vI56CVDUKA3EzTUPLOR5xhOXtIaBZzYOl652UVqFtqdPa1YTjnVNrZ
NzndjUZRbT4+i1KBs//zX37nxUNmAnQi/Z2lhuZbnsKRxnO7/GYWs7Vxh1klCGTax9Tt90Kz5hvz
odvpjW11MwIGAFxrhrqutHUCH5vm0V/GvXP+Q70CABZbfHlDIV735x9ioJ0+piz78w9B1xNDSZXd
wMgZCKXOq0N7fPE87aR3kki6rfuaham23a271O0TFgl8pcvsoVc42BxBzrrneD8vAO1V3MzWHy/t
3jjZbeac2LCwU58tp4+3s0EWa100JC4a3T4ZAuFL00QgOtKbrhrTAx0xNYcSKvy9nd82hqjDxZ5h
THh+rz1/wsUnPn748b+lUjV2U9taf7wEJTo9sNb88xMfv/TxN5zzJ6z+SNmwt50GFZOUIyx9zVSO
jHkAMmUAo+N2dAFXMc053bjC5teZqowQ3Kv5RVGFIz3rvletuidJP3fGg5FiCwEF0t4vtKv3jeGQ
uPfN5iFb2As7f3jG6QzF8fFVpTkJfWPMjpq3VynwpYkBZOBqBIz8xpl8FphOD1qaQVrwJrcfI5W9
iX5Vo+ktnUc/wQEvttzyyBXCEh61AMU+w7ho65YL/44d+zRWPns0UzONBjIPh8EHgRSxMeh7ALze
+0Px4+OjgOqErOfdm/YRbQwKYgzpYnprNEbadVUN+tT0iEXrzh/vpnY8GCkqgWXX6F06/G+yvmzL
TR3a9osYAxDtq/ve5WpTedFIdrLp1SEh0NffaZxzat+cF4YxIBpjaWmt2TD2BoYNkpd5MuxLOOa8
0dQLVrhDfztv9Ua/3tQgDgBPi527iUTbiNBpNW9NWeTvZQNOyHwsrMei46jwBoAK3r1ZQuoLrabP
eaPGdA5qX91hPtIJf3jB8IKsDpqdFyp7m6aRvsx7O2N2Q5rXt7mliITvXYKoeN4mB8CQYCXUnObj
wGbCFMt5EKy430CVBv2qr6dy97gIVNTX5UjUZt65rYArL3iW/bkBlbV70+b4Le9XnNQVP/oUyN15
Z9JU4xmGGL/wT41AxiFmnbY1/l6lLtiJ5mH3WMDyGOL/A8q7cHQEo+Nrn7iBshTg4dj98a3Hb7US
/XE+5KuFeY/cwEMgq9Ghg/10b9vjHrzUoPn+1eDj43zgf1qVnSiWHrdkNW+Jxhxn/T/N3dscwDhx
dR/t561f9zGv/ufgihRqxxh+v/tRX1u/LnTeMC++7oW1BpOzmEawFcO9zDs/LuZr768tNnAXw32+
63UJVlko95BoJecUEF2wKJJ0Qp7WwzxP1zBiEWlJD6AGiECjaJ/3o9pqhJFbzyJb06fSTquvo31a
CVCkOzh5f22ZN5uQbHOpgsOjCQm55X0YiBPgXcO0QgRGzvN+fo+/AeLqcFkjmT4tvtqe9/Fc8ZnD
AWJXT41V26FtwXgAxeKx6lFD1k7GA8YyeYGc1Xjq4l7dBIvULWQSTjlBf+onqTFVyMwTdZKBtwgn
53m3uiA34ATK02BKZISlTJ4z3mbHx2pPi1cJltZxPmBuErC8NxaZ8fhokvrhe1rK/ji3Ni8KVn7T
o9/9aYPY4dPZqXzs8bisJvleBEl2eJwlr5EZNoIcHk2qrvhFuZr+rMrR/EZIp//snCVIgcYNeJVf
t5kLMCV0ijjpz0XdOXsOVnr7r6uyum0XqH/F+8c+Y4k5/z1Rt58vad5RZRHy0kll948Lg/eGBBeh
U3+O4eHYQxQv6/7TrhdjEnOP5h7fzQ8qkXcFU17nu6+22xZFI9Swot2j7YFAqzllg79ToevLpYEV
EYYRN+we1xd3WQRKmFV/1mtSgLY0ed2jzccvqGW+AB2l+tMmeAmo1FbgDsu2Gq/ZnSkqdP8k3FMZ
4fcv6jLdQvhWASApg2UVNmBWgAW0TPMh2s4PFeoAdw4EXqAsRroJWL5gO0my8SZQlR9PPCtRzCjK
bd9P43r+qunH+piT4lOn4PSjRjZscwFWUSfhSxZjBjAGJrjaLBNLATmJ7XwQRcy+hdUlUvsWuuFa
ARP8eDsoyDEN4xdGQHulDoqx8/e9SaK1HHyzguEH8l+YOELyqHi0hgRPdJnItOJBC9EgVOU281ke
L2711iP7gHCyJZs/j5v36cJTKOFEFBJvbfA4x7x7PCi67Kvgu43HErNfPK/5+77pqhXcRfmmLNQv
MXn2/k6uKhoIlCKyftkxgnxNtGaBPJJSl/sGThCXRoCyVw/0Qn2w8sstwhwwggP0zsUI2l8+abWN
os9xiM0VMFiwRLAdxDp+7TFrlYt51wwiY2AcT5cO6agtUHc4G9j8LORPXaL5VbBuiVcE9aH25DCJ
revwZGD7sWc2hI7ufQELK7gpTGpDqjFdhHkpb0nUTKecmEtvik0PoMGlty65+bEdjsj8nAdYceZV
qm4NzfcdV/YkNBdrmqpwJVMIxbIJFT5i41sxTdkTOiCtk3GVeGmEksQAMBLskdp+DCA9YRcaJy6X
U8CDXZTjHwrT58Xojf2tD3uyBM2IbGLPDFfCsoWnvX1hTX8WuvNWvOHoXvtaXXVxMeW34X6USPi1
G6g+idSmpzoGmRzWCfOmQCCvVSiEesiQnMe6QHWSfMuDqT3msBPFtDNy20QET9rW7JQU+YcnxK5y
stsapM4qVI1QQP4QLVi2JKHJ4c4IrIK03TVT/asew/zqwHkRIJdvo8Q79IH+DHXxlvlFfNDpM+tX
xruEeVM9lfGAB1JN4drP22eOwhfUBehBWr+tl335TWWxe5ofYV1n0HYAMhfzetS6iLfIRiKelC7A
Y/ULB/ZK6N0CtykRod/CsLZrWOXFq3DqgmuvQIV0or5VnFY3Q/36FuMxKrCSVvDWCFdtFJqbsyM4
kLqAgBV6NluP4GpPcbBOYwxIMmnDxydNVbjGmxpHVbqMx5xvVFt4y8rAMmyA39oSyitkg5vsWTXc
GOYxi4BJ+EoHLr7enz1NKhCIUj3sOgaNZ7Ae6c6293xW6Ktt2cPgo4uHW8PDf6PmfZRtexok5gkW
IsxG8XADx5EMRhxlcjM+/5HDPb7lzSdMUKp9XQLaX3dZ+gkW3blVY7MbYO64QkKMH6jNFrKnePww
s1kMQx6dGIaGHIAqTJvjdBdC+/RS5fxZibQ4gxPkod6WJ5sOc/UtSq+ovhe+dyJV0L5MGViIwd12
oXfhuTUlXU1TUx8EktgfJclByRfF97CxCdKhTbidV714G/fLEDnUbzCy7fZ+34xrBcrKJwiNJwgg
8Febpc2priKy5GFeXOvUGxfxAPIiH516KlM+XNMx0Og5tfdpCuTlKz0WZ5Y1zQvyTc+kNPGmqke3
g6IDDN0qG79nAfxbAalxT0PRMdhrNfXedRlYpuXOgd6muiVGnN+MFuTU+ZKc7p5z+1FGW5YasYXs
mix+BJMOT5rQMx+KaDev9SP4x74LhoUcvXU2TL9TixyAkD45Na0bN9OAVDKP7HWQ1uzqx1wd83l7
n9STPu7XWZkHixZObHCz5W48fe1Tz182bSNP4M5+fV8piQrmvP51xLwqZWQX0ehjBvi1z3Q/1Xy+
x1kilkOtpA0h5/o/p/t776+2Qw9J5X4AweDeytf3cs4CfDXdpSxYZkVQrx4nmc837/61z/zJM2m/
bzD6fX3/5+bvz+brkubNUqWwCPOy7X8u8GuXx3Gp65FljdBnP67u3sxj97mJ/1yDm0C4tof/fDNn
Vu6Lvy9ajJFCLSCi60ej//ukvtp8nIOJIN9k0/jr/9zO/x4yt8AqlezdDjX4FS7XQI8H7htu9Mcf
flUA2+Ki8SWgAuTdNkUCbTDuHAvjQWqoX/Pah0FrEZujYN5PbabhX7TBE2gPl1XdLHzkO94gXMTA
ZO39M6t6eQAUfNyOWaRvWRfoJYon9jvK48deVvbfpIQ+ckejHwQD8BKMDv0cZUO+aTqDQCUS0cnB
KnVtpHKvbMQcqDBE/9IOciH3k5dl+Z6VQ/ktB2FhVXuTuXZBke0YidKdG/D/nDfMu2CC+vbniu//
g6j/FTOoUZCYTq+umqL1VBURBPZxYlhV55t4tOZ5vqz5AnVSonaAc9ZTfZQ6Gb6jS9fLSGt9m2/R
D315mG87cQ0U05uBoOaWQOkDKuu/ocngT9Xw7/25ZVBgfZ+YT8COsfbiNbXbj5ZCKCMK9FOgoJPU
5w3/5GMB1vL9KUX1KpFN9Y9XepB6garYiyJabirJIJlQJPkxhRnlZkiZfTEqRXgqXfVPAMXd+YrV
UD2h5IU6WgGEh+1beVBRJh6LScAaZUE12SPPXYPUqtZ+wtiFBVWxh097vHLEiKVu7Pie+bAZM0O/
y8oguHYKbgSN0vmaNY5vPUrTTQSV1aVHAfzqMJ/VAW8ODQAPcf4ywurlRwuxtHWv4tfSwWcSjszF
ObAoL4AKHUB0JJoAorX9Jh1S75CMExY+kjJKQ1XDQ4A2BF51qpkHRQWAj/BjsE+XSnjaIAmjFQHA
AppyAMi1+6Yl3dILwv4cZ419riJx8BM5wGGskOs6jcZzDD1MYJiAtqC9T861BVhCOh6dq1GubdZW
qyKv/V1nmuC966PDGJC3ckA7EuKIL800tavOSaivMveMIVWA+kTI+cAb+hqODh6yBJAwzZA6MK16
h5RNjofDekSRCSpmiL6zQUPASDdvA/y335QGJV678OQsiowcoiJgwRObYiz/IK6Fv2CvOQRKOqQ5
ISxS96fMt9dmsG9B7C4D8YB5IuBiUfk9b+kpG5tlD3BtkI5vMQa/ZT5ajPaaraG18jONC4dpdJwv
kvjn4KFSGeIlWPJouiU9OcD40ay6EThqLvReJcWr6T6DHMATMNAARkKkQhBE8rYG0Md+BOAJ1sRd
Os+MS/zFwW4PG7aA0M4KKRJojE3pkXvmEDpBFh0HuEbVfYLQ318i+YVyMvKKS6fiF0MY+gDu5xjp
24NN6Tv+NBF7QzHnOzeZWwmLEiG3r0UxPkPuFiMRZPYRJ7ykXNhlFNarSQQHnhaXoUNOe8yyjW5e
U5H+NroHNggZubXrPPzEMdv0udjF1kUoJI5iFYUF3QUR5EwQPECw7crhG7UOUZa2AhGOxQxzCdri
N6Qwd4Hlxd5mKBZTAncuazG7ask+aGL8ujFZw3x33JCpAXSwTpBmXZbQ1DIxRFcnTDgWcRVcUHqf
Lv5ZW2AWjRjrMyRTw31QiXDRZg4Tu7RqPvwQUZSlDNoL4tQZ5Z3iGPA1nojx3LnXDBo/iyiFyk0T
kmiNvKrceoXnnsGure5SHg4s6w/Z+d5qoCLegfScf6imugnoj0G6hQbP4M8dY8qnpSI1KoLSnV0C
iGYGP7eF1BaOlknFojOqkTvNvPoQ+pP9hxQdgIRVUH+UoTtCDCz92QfF7HzYrmsXetDyCCMAJKdq
UcQIedETeisjKSp2g18+td5rksMPcwmNvOZmDVukId3pNKE/JWQVZCPbn2UM1aEs0eQpA1x8J+JJ
74oSMrFDVe/g3fBLTqy5oACQrFzQdOvKj6BRDy2B5fyIhEDR3YUF33T3h6U9BGlqoO2xHazZcIER
RiON1jLtnmlQLOXU5p+Set4iQVD64hyF7AezqH+YgRxE092KLhef7o4gLJtK7cGUZyeioOqhEMzW
clVPRJ0KFa9HIE2gwuT7+9Kr40PRuIviAil3qlDZ8+NsH/K7Yr9ONqQT7QdiT7eyU3RAmiV9Tqfy
o0ES5jutYbneDYU4QRTtP98jYf8NxBW69wXIZis2DE/FpNiB+VydI/hxrXxoHWwwhYcINLhoKz9t
9aGpY3agKRIgTaGeEpOcvIKgLOMX0ynGXBtaPm8huqhrLpH3FyxPD5Lx6tpUBXR7yMor4A4Xd92n
HNMcKmQCEnT3VRjW3AaXFCsHTv0uIH2/a8zQ7lxW0JsXiAV3/oc3Tup1XrTTa+IQPmdTlx5FBdw4
RSpLNw2yvrLDMxkBg5N8Jf102OmomlZtKfjZAeRiEEUfUivICfXWDEAEniHFD20GYukHXp1iOxXk
vbYZBlXWAafoecj/itQsVSfA0DRF9ERMr89BwtYV4eMxVKE9QgbMHvuy+Sx48k2guonUBXTUFG+e
Qz+rn2vk0fE6P3V5gKBJiPIgkztkI/CSZ5cA0YuxsjgOTmEqGYqXkEKK0Q5IRU7eZ0PeoeD7QrJC
oAzt6WdeA9Gb1GJz17PfdBS+An2O6WIjfB9dOPUvKO38JAyInChy6TXvlbdSTKZ7VOS/xT2gfRjb
zCL+kPdnBwgMcBqYxe10B97pvAru/X6AhFYROXViIlenIFZPqsz4iYw12PeNf9UToje91lNZvkKE
UNw64lZxEdBnjI4v2sUNeDOp/+xBrCWt9bVsw/ESY/5libziWqO9Z1h9DJSuNjHU7hbWxMNGQi53
6bUFYMXBpS1Z+omM1lMilDzBlJ6vqgFSGMXwWqt4eB3r6nUw8sAj6HBM8cdUx9F3AEGCdRxX+hBT
0T/rhqATEll30EyTNXISBVSXzLipGwobRqQujvNirFlzNNV7VYbLLrHq6lCduWEKHj7R/prIttv2
GScrBvmbZ1kUr3Gn7ScJ9LCG6Vexn1cRYEUdOmhOM+8JIh0bE2v2DbCicEOKuNnLLe4RWiQtzdYo
lcQLlkCKiBcsPKd5FpwTXjbo4lEyjLpAHAONBFfWxuWPFpgQA5j2Os3oHckJoShPivgwtmG1ivO+
WscFBaaBQX5PB0h7M6rANwwo4J7jxA9xrpEbbP29dnza9GHSnXsiUOjDdG+ZkjC8ZhU668DYJWS9
xXcmDBhPClQylB5e8TBhHll23T7msNJgGlVK2kRkA1FJuTA1CfZxD/iyADF0T4rqxxjn9DVNxNbr
rXdEwae8ZIAHAPQAF1iVM+9WixoUczlhAGtcAnT9yDZBqviFk4ue4uiId8OeCmOOKu9x79m9e0tL
9oZSCoDlJjhS0ZZLGzaY57OmA2TBbnzSTDCaDbvv4DU3LmdLr2MF5DlsfYy4TfdE6439KSFSCJXC
CFIrqJr+GPGnRkxT7KAa5k4V83d9OoKg2UyQpeuBixXt0dO93rFUQ+yno5de+LC/SGW/LmroJbII
WppJzOUB4sPNro41oAVp8QqtQxDz2oC/VsjdI2+Zjtcuifiy455/wDiKKIQ3za7KoPEzheNw9EIk
oCYObShPbBMpoktDJcQ2XYrpUp4f6trPD30d51srMVRiGIReYJHpg808ujJ8jBat7pN/Moe+cwPL
xDyu3HtjhNsgox7+iLr0JwTdr3AImV7q+IcNR/acUkQKGZzU10FUcEREwK4kOVyV40xnuyEC0tx6
7aEnbGuzZjrGNqjXI03ssUZpYsPz6kcmgCfo6iZfdVG+CIi7i5MO3kF4BtFmQhG+JUUUH4JoQsRm
oIBpddojiSXUqjdluirNqNfhaGukTsiwHYqxWyYZhfzdkPu/Mkgf9wlLnmgIqbMoVMnJV6IA1svL
n6Z8DyTY+NKAmLwL3F2jTUwE/AhlVoogc1cO1Q/ek2g/aP+uHjBA+JOlwJ8pRbacF7/4VMYnOoHl
V6jInIHNgNdlNbqjolBOAoQw2tmS6CfagEvRgIa9QFUZwdW9d2prjyy1JBSitJCYW00laqgugKoh
7dqLZ1mx7mjL92kDIYHAxxQI0PfrFFT9C23jtfW77DUZyYaErVmFlglI4o3RHn6FzTqABPnnlLMb
CwGdSb1kOmd3a4RIxSW0yLLiCWjAqxiC8Bo5P1vWGFTb1HO/UdK+jWk6AWkBmcugd+1abwquxvNI
K8AfOXXbTjwNnB9Y2O4GP6y+acjTAZeXhBvlRc0RP3S4mnDhkz/+rHOun6D+Y8+57C745THjGMrq
OwqSt8yDP0sZmU1KxRmSi/U5k150M6FJl67KgNBUbXj01CdB1/sZLnmemCWnOVT1wHxcizQEKj2t
cPFKXrK7QmeYv1Obi59xBbkwPzXTpk0mizCuCZHTwjjdDEj4TToblrodUDA1oK2IqCKH0ANCK26t
PUPz7ftgcvmOaCRalvAuePJ0iZkUMLPreAQrQ7KsO8oDLMvJW14FCpkaFNyCbsWNnx17n6ZLqwXE
MWV/GBOkq8bnlP3DgGJbQa99B9ukEEAm8F+qzKKEGDpANrDWOn7xdZltxt51e5JLzKVSSCkzQvWh
18wcYOADVIdAwei+1lqUt+qyF/i1oe0VpvZHnAxIHlcGcAm0g5p7h1R0O4JsU6erIoYkKCTjkDFX
XgYCwfyHgp9MAsQMokOI4Zd0Gg5198sLIrPvRHZqkVNZAsFf4L2XwwF1R2gItgevBI4zhnOuBqov
tOV0QPGy2QU9IHUegQZmDurAcBqUQyhTF/SlAKoM6dJ8pfx8PEYwilywOgkWArK0MKYF+kz2EIQa
29WUY8o77kSN4UHEHIRJsQH+ZAGFvrXzAfqc+GYU+YTkCthNSbHjFLSo7pL5UbkuAimWLKFIfAsH
8s/wzTLgsNSPSFbge0wHb+xWAMO8JzbekECuQBN5gjrAFSmunzXucuyQXvbIEUmYYRdO47XMD1Eg
QoiiQvK0rSGjJri8tOmIfEhUbF3D+2ODc6gcyqSgf4ToqOyBBe44QRx5V/ttuQHqcJiqZu2YXGSG
/CQlhgcCey4PzJAakNs+hBvM1mIycqFGb1IFOJ4e/H+SKUQBM+5eNXAkpsWvpxX473WwnPT3cOiB
5mjAIYKuIcCW5mqqX2CHfJYy+cUyvRsbWR20XuR1+L2EEGPl2hLpGIg9BEouAQn77OHVC1HadA+n
6wHzyWYZDaCR+JnIlpgH3BgoQdu2LFCwC7OdTKr30bR2myPKXraehqH4cUyxJQVuCcqIFu8Z3Bl9
Acz5Hekb5Oylztp/U0B+F7AwhGQpt0AudNWzzAjbTCndFlE7bvoi+k3LzkGfrdXrlHoAPbN4Whsk
fpY5dCxXyLTTI8g1bZl/jkWybmJp11SfgfxSewdtvD7pP8aBwEaaVv4yhNkaxJMh3Mgg1BrTot+E
1TEavXMfB2KLHIZwBEIimAsbwYM1YmwHVRh7hUFvDKxseA26O5IV85ue07c4G7ITRa54n6QjlDTj
/lT19n8WKEZB0ckixz/5/KRgA7fCCAXTPamBdc98g4EJC52RcZHUSGDLtOr3pPQ2CMKh/KXzvVOA
jvDwA6H2tRyrI1TSXkYtooWkegH1Teg7ZHgRjQX/xOX/oNhz7FWf7CoVwBBSLqQL5Nov/ABA1k1U
990eFkD/hrS7WDv5u6bn4EIW/TsoneD4pDXmPvfFNHXAmtriksHDcmibfss7/11aCTW4plnFqCwC
nwNil+ra90gheZLDV305AN+NfK0dkBbuCyBnErb0PfK7bSaxAZkNF6SR9D82uX+kmRE7CtbAn+8q
l5PjvDXp82qDJwb5uYLvKwxCCVU1gNSIcvwqyaEjqTho2uR3WDPMpOpuXPV59g14G/QEtdvFgzwV
SSZ3c3N52kWPhufVeTGf7O+TR5rmu4JJAG3xv0XBD/5IBgz9yTcHxw61V9XHTiKJyFkC/E2SiiMd
yXQo+mvFAN8HpcIC4M/icG2i0O671gCFileea/bbu18FI2JT8ljs2f0ht3606wC79OuxgAjYRwTb
6jir+SKqQui+cFmfDJK8i1ZAUDMSQh0p8I4AgE9I5WOogoCnJRDUhLqoU6CIhnAlxivdNccGEyLr
jweBEm3TMoDva2CnvWSEpnS6AXojXsImE6hzSIwO/d4HzlrH7QoZMehpSCiaxmpCCIqs9jFpUPsy
0R05nEK9cwiusGXj2370nvBWkW2i/S1vxRUiwAg1IrKgEyAjmAhvepd+cxOizLhMsnWbpAsdT2Dx
lfI7Aj3vqBTEkYO+2AGI2q6gJQpB1wHuveU0fPg5+51VEA3sw+A9yjp5pZRhhpn0WyNBcQQMBj13
CRQOQbecAompKpZDWLNVh1xw0O4IKC3ZCEB7qDcN9L/XJd6VIzIr/pNtkIauooT8LHV+bAqdv5sI
fnp9WCLJluXNK83F93kHTNEg1uq59oVPfr/X0rrNqKX3gYrcbt4jQEpsGSHYu4IR6GHaFyAr3aXN
zxS6jTQLf4aV6Fd4YVDqqjm9CPABlvOR0H5bt86Vn0gD15sssOWBwkbhmd1vZ95DdvrVhbx5i7oI
Y2hSkG2MsfcNbM6neQfwJPSirNR40zkdD9HUEXQpSfrpMOfSqSI/QzO6pVciDMJ4JM+lh8nRfGjd
QJAxEz+KO2lRy8EcTY0Mf++18ePkQZMfCvQKH0gtIIOBysfOWZO9VKz6ObdAfPm7qyb9gqGV7SNw
ozYOE92PtGn287k7VWDISFPvCnuE+MiszFcN0is/KNIC94srJvDXWk/RU9wocsmiXD8eTWbsagQ3
4lOWiN1cH7BDit7jBtQfpnr3Q01evniC9W8ZKYsdGJQpzBi1exsVvc1to16BTgjyzXgZeY/hnafr
ZnTTJ6UQlIQd+WvDim/oSPwlDRFW5JhTA0enFmKEIhrpUBkQmTPoXr2dta9VSskKAiXelpNyZ9hk
octsvhcugc1uFa8BO1QIz0JxMUX+Y9LNxSVD/iPNbAeuhQov7aBKYAslSNYYqn54aXggVTK8M9B0
oTbNxdaOTf2tDtx63kEKW64ivFOnKsETLDnQ0G6Ysh9NzN4x8ahfY4NEXp7BMK60Lvie6Ou83WYF
wh1f10dgHernjiLp/Tiwos2CNXl2IyX+Cr7tMFm+txhCFDU05ntaRc0GI5rdt6OSEPEr3+btOagI
kFnVyRWap95JBx3K+PebMEO3CQqafvAEf0zVheWuYl7wTnNvP++QJdDZZiPPzqSj6QWCkw2yTHgu
+PmuLXXmjQOTvEuhyIKJZd99Qmj20XReaOiljkN1iuWYnbLMexFddmFCdS8derwX6Vi08HLn7+dV
uGLQow7Fr3ntsUiQt6ilG46PoxrIoUA3eFqAJw9R6JrRG6OYfqBj7V4qr1e7pkIsahT5cwqofm6k
JzAbuu+BQh3k+EMolM6tz99F9NlwVT3Px4DVP6xNEwF+f7/AdIDyk6n++brkmO3aFixkFcjxiE5F
f3CExhUoAi8WCDDwFDSKdJ3+EHqqjohzNGDFWO1qEawDCav5eZWiB120HA9VAZ30Ydhz1uju3UvL
5Non3ufc8mDAlMgcEhzzMUAjwoxbM7ufj2l08NZ50jz1cWfekG+693H6I2ONODPFLAJ/nDdIkg4l
/QikiftqG5B2KbiPKez9vDKOt0XN+YvE1ODZoAw1H5SAGHeEjiGka+8HpZq6tQv8AK8HDipguYDs
/UDP81YVXWtggd4tQEZXSWHme99pNCijwToJyof3VbjR8JXm5fS4dsQUbzqL7FOstHoLpglBMqKA
uh/kES6me40uYw+Z4a6Nn6vIBqhaf+tRpD3Ru3y/yLMlUEYaUUrhn53pUUGuUkzJOtxcZSHuNG+Y
P30tELFDEs2SFBUV7DIvWkgHTov5o5kghN3WTbn9z5ePj3DDOQGaHe6/DiTSTUgaVxdI8Cco6gbj
+LiafuAI8Mx0V+U2qBHcr7ABRRHygF3f7VDL+py/IyWBMcX8EdWDeC3ugRi6x1XYW6QbTV9Ni7jD
m12gmzpDIL/Y8DhA6uX+XSNQSTDSFisWFCCSodLY3bM7DA6lNOD9J6oqsElw97JT55+SfCrPyH4m
q6aM6EVhRMPLwZZIHPnfjZ8WOAi6xcFopo+I10iOwL7BJEBjl47tpNV7CK5xSEFrhP8GUpoqLvR1
XlCr4BsasXKrDIv/3tA0YbDx+tj7ewPPQD+tcXHLuZUC8O3r3FTUcw8gVo60+v0c83fzp8B4/pqy
KPh7Q+lS6Fl4AOH8dURe12Ce1TWmF/9/U3ICZLnMqFl9NT/vwhQghb1NAWi+39b83bxwMLxBvGzK
9V8b6gGkDRQx1d8bACgM4LhAgvVXK/MnZL7RPQUlipT/+xDnT/4ILiHUA+TfGwINLCfmdMi//O8R
82W4zIsWNgjw7O8bvh4ibUFH1SLRjw3z1vmIyU+RFVF18vcGgIqRcuyBKf3aef7UE4hOEkfc3xus
sr/SpCr3fx3QALg1mBgyh/PFujKCwv9wTsKarMI8+cY4DE8KZBYBhxgaAOrDdT0N21Sh/ilcna0K
iTw/67Ob7b7lRUguI1h/yxa/jFdA9LtHzqFobLHukWHAnMK/YNpNgS5EVI9/HQUkGoHfvqrBQAsz
0P50GEVL3zYHcOoAasyT/YAxdJWVn77hu2GIDiRqw9OokJ3Pn6KpD98hhfuqoLZ8t9kYjxzgfXCC
VbwcGATSJwP6ZNmiYAWm3zqE1Fo28h3P4SWjmwCTXL6RVV5hrgVgi/fZQnuRem6RpzpcxgYV1QxO
dMhZIZKWoJIOA4yG8uMyLf8NkSDZikG269jeisrcejICdYxy4P8j7Dx241i2Lv0qjZ4HkC7SDHpS
3rNY9JokRIpKbyP90/eXvED3Ef+Lo0mBlHROucyIHXuv9a2l7yX1atRR9Iw0LCZyicJykbu9XHOd
HSoWxIUIbcAhvLSa8B9rSIpF64pXStlPTuwvnP7fDTpXFX2MVPZMwBMr2NdelHGQnTa/nYSuXKwp
Ew1l8ag1uL79PKDl74VP+WfQau2TwAy7yOF/jN0mHnQAPBr7QBMP8ZqeBUZd8ymJE7WSWZpsXC37
3eUdFNfwqSm07hdpjxgFT1p7DYBDkmkJGbIIXLIQkmFf2fVyCLHPhRSXbaWDKh8JjUiOMXiGuxwV
h4HFjDXfXySWnkV8yESLIFA+cHjq9mN7iVNdCxeC8anAGsLIdsEnERAgkYZ6wTuIXD+jyFbNW35W
SiehZJWiad8G2uCduYLILe1uniUIsJb4h0eXDpaxCUphL7wsKp7z4uZmzezwq2vyYDCJa1n8u6mc
tWjHef20ac3SVlu27NIXncSjhYNgFVV01++Iw3KIQqVOHhTZNRFLL/OvdOHoyTxT9Yp7l+vM0fPi
2agwHfmT81Nj8Ieevkai77I9jl+/jlp4SIU7YC/kb/XWi3fMGqzV13+aCF9tOBqSwTX/7eB63goY
kbvthDbD0OppGfiNNY9yuiNv237i8+H4qLLw9PUrU+tqkfTa9J9fNc+dXfFeevbaynnKq/S31CZ5
/vq3NJ9+po5Ul6+/i53muSnj8E6n24YkAgoMvklnmbrWuxWpu6rsNnqBfLtJnXxTlgb8MDGAE5pC
ZZwrXO7jwrcsY1G0drRJdcbx//wHJgj/pCCmCW2lcRa9+RLGo73pR1wlXRDtijr9aDwcpX07u/VH
5q8YsWrk357h0gxiRuKwP7jCvYxdcoeTOJhVEPAm2dVXYUbjPP1pxiTWNdvJ9y+Z0x4i+ySb+BBM
kpnD5C17Wvh1bSynYY0W+skj1osG7NEV6rcn4pV+38YocIYxQqa9pZ/mMfxhh2lL5Z4pmCau/j6T
a631/IWr+pfSaKd1EsfXhPbVwvPoWLitm1/SmkgV8dTlNIpF/uCrcWlb1nnZUxmR8YPeFc92jK3d
4cWVrr4YE0Ldawd9vaFxzRvx3vXBhGvRLgrL15jAKluStxPEd2WBwxgVaFgKefJqpsBYlO8axelq
0J7LkmCzyVLNNglwyGbBiy2Ffy2y6Hc9CIYu0XCM7dw44LEJMb1XS2F57U4FrVwjC3iM2vpXHHbw
Zkpvq5ruZuTOxmwQOw2ZpdYI3NtlVUh7aWX+coKcE5fTmppo76XEDEr3h5Z5qM8JIKsJb22m+iHx
KWnShuyn0tb4pxJoghVq1FT2tkB0dNCq+trmLAWQl6LFwkz7EJh4uLLr4tRUIbOrpHF2BZCVJZCM
w4SFVOYDAn9f01Z4rX+NvFMrDs4Kaveh6sL1GEAqctOPCPKS9ekMqsaYXQcrMzaaVUOjpkXBvGiK
xF14XTgxCK2x3jJz1aLs02iXlJNy4bf50Y+6jZMU07Ye7yAdWGs3KUgcePBa0aziCeqx1Qw4MMpP
Tzn5qqCEooTQP/ymoowvnuMBvKTobk5FhFHrZXsbF59ZwfJqff29KCdvW5kBmQKBXE82tUbiuj9U
1N8NKLQebddoFgIpXOCH3rlJR0aVo0tDwk22dNirmx4P9xPmY04xdNl80pCKoF3kWGGueZiSsgyR
qXDTaVkMD4z3sNsJ4xMrt3nxzOKstGrpu7U4xEwmGao+6VZjL0xFh3EcmA+RNu1A7xkR24RtShAP
wSNF0i/Jly2XbpbsGIkvA9f3iQfSKkSdZbnOJ309FJx0aJ3N8Vt9JDdKkh4WvxTQS9dBaP4qtWC2
NqO4mh27ptO+T01180kASXX/o2EKt54MfTtZ9QptIgpUUnykxf8k1qJh24qpYKxqDZckTLgEp7pf
TWFTsh9M6HQL7/T1WySM8vz1U/D/fvr6M9nZr3Xf0RmSTHuTGGTb1L/hT/G2xfzbMP+/wlwW59k3
tVF2iY57/ouvf/v10/9/+PqzBj2YKYroMBZMOm0fubiD7OvsNL062yJcdvZ9o/fW4evl6LlKV8Ls
gKvNz/T1moIeMoerU8uIrZYG2Tnpy3Rd1CJYyqZwYIcwC6gZb/XOdD/E2rtiCsC3S5AOKBfxiYd5
oQUGHoW9xe06OkVxr80PCPjt02BnpzxPPqUUoGKlhUwE7EfopGqvSM/iK0zVKqGFsQrrYO1+jde0
JriZXOS71GS31kQY3Jz5z0oR1XwPcN0qR3ui4z6A3oj8XSr04Dx45i9Jw+GKVMfYtRNCN+lM/oMh
qz2pHdY2Q4GJSJm48YWf9EBkTPyNXfw06H6yGaL8w8s896BN4XDJI8PcA8S7r9WvXEv1E0pUkNd4
RGxOiUwxDB1GfBGklIa0Nn50nJKSuo3Xk0nuVxuxzApduwuTbiSqT61wyw/XJm22ISOxWxDpxhpa
BAfQSaxGrUKrk7bZPoqqZp0llb7xgrmkBT219UUbb0mgKgi0SVFCR2VKXSSGh77DOG+V+Vm0jKeb
kRQm3byP0uxtoEl7JzyPSMNmwO+VR7ev38jTFL/DsbauSie6aXLH9KpXn7FTiXOdho/9KMU+xRh8
lzdGskoCT38LuuGQDWjtRzuo94ZI9ZVVBWrlBDgINd7emr4i3nN3uH49NDRNLxPG4HCQxZtTyGck
eYuSA70RK3mnOGDia3JggGpav0ZPwpDOL61X3Z420Bqfq2GwTWbKEQW65yfGIh6iYp9Uvb3ujfEQ
osk5YhguikXnd+66xGy86EVJFo9uxYchaqwdixgwHRuCTyMJLrX88t5KWSBQD7+FdUF2vCyLawkC
YjUhPlzE2PSWpUv9Jjsn/cABSfBdFD857aPHMPWCy605wOw76EWWXPra2roJG2LpyfimifKpMOP0
xOywGh5Cp4tewd1YlslYV2L7bIrgdxXZ9SactU46CV0beMPVSXM3eRCXr5kRa/u4u0N8E5zTkPdF
wHH0nNB6OboTbnpCTECVuBrMDk7UWzlk1QrrubrPCIXa1a1fPha8gU3bkqtkte5FV7q8+H2knZQy
+xXwgeElQD2jA0DwrCD4tLL0U/cI8CtMYTPjW0lXS08Zk7ZViORs31W+XFYIy9ctzdQ1c3HtktGc
ZMxzq2dJV8YsPLOK4L4CmBf5RXeb/wRUnLhqsn3DBpScBd1watRWbGQif/SlDv6xLC0M/JwxEGuW
WemdUxgIgGIk/5dQuKyXOhB/o/fvTKRaWjQW727Q2yBmdFwyrnr2RFJcVENgAxM30u1q3PpAJDD3
CxpuQxfcdMfJDk7oKHxUQXhCJeLu/RzaXmh7CzVryeqeIxlHhfgg+sk9+sidlyiOnQVlcrurQyPb
BVFFsF9Kj3Rs2vInjIznyR26k5155qJK8/5ihB6laHFviGmX9Knz5kTiokiXjBba5O/iTj84qIYe
uf6JzrHNmjNQkO4is+1PuZanu2D+CWt6ipKqT/eCCZkIUBssRZz2J+CQd1JLmr1ftKy6vunshprO
X6rg9WhR3F8Ls65xlbb5kqIlvkPrYMJosP0ryMliaU1CrLWknw7omL0lHcKYfDLvzccEum2QzK+G
ykhoFifjUvk4AELaRlaryqOpcbaMLOWfBkb2c9ySy1ERY13VZWoXDy60rfzUZAn3yLwrNLOMKm/e
+pDMnqKSz2XzI09wVozS6+76+TCdMnR2xukaVI2+yrIyWnk1yaFJ46l9oJXNJlXRGzyg/taVp7Kw
4zesA/rOkEzFJSrDHzTUN27g2XSNYJYmg2HcsBqQ/k6PdqsH5gusifJWhc5rxuwPuYBGlcWQcj0m
zrhEISoffabaha60F10D3UIENBkYWbyxzF482zUXaZegbMCd8SLGUj47kfEmiV781LxZmSnMlUQl
u+3MUD5Q4FGCePHZcbDfI0y6tMK6DH1mnDxbrKMR2qTWjMZ5TM+dHRo/8Dkmm6z1273fk6rCx5Dt
6CQUqJ/zcOdQYyOD6MxTnUoesvg24ik/14k2PWSK2bnqHvW6ALsD2VSjgdYVk3X39eBl1cltDO84
2FG8gQlkkjQWVVfRN5zmoB/sHYdOlFuQCBj/arsog7RqvMet4d/blxjdmSUa+fD1EDXZi+kYJyNL
nFs8oaluagBYxOk+Nlobka1nOHvSDSFkhlGwRWdvPpmZe5/z094cq/zgal18s3TMZyHsubcIbUKg
h+573SeXwTX9+yIwfwehlW1cIjVWUHmdG0eCX5qNS07N2tC0J0q9Dsdt1tePjIE0tMvhWVNWsucw
lx6GeYDBxqzvI5/Ri+epJ6sO5UaW3BtUY9gyNUkIpG2eW2Dk78Ih9bMJ2ghdLn6QRVAmUEERR11d
gCMiNjeZraZV5SrjWmuk/n7xThS6ShVX3msZD3KtR/berdHvDMIwlhYW3vdo+FW3erN38FXundTb
maGXvFhGqW0TO5vWWEU2zaxr7GDqrFHeOsu6NQ5GUqfng7SVWhsIjpA1s5VqgM3qPImJ1WYCmugu
ph2QY1+3Uh9YT0TuAVOYLbOMHHyTNvNQKnEHVss92ElM6Cp5vg+JjHdp7Rv3bjyoVSiz+DGAKhXB
uCDoxlbndFbbYn1Jzp02LBlJLzAYX0QVkJFggsEtUuAtXRSVRP0Fa0bL+a7txxAUSr8cEvchnWRx
8QxvnfbDtMfTkT3qeY9QPPGvISeEtq2jdZumh4hhVjJi3Zb6JtL78jWpK+cQmD1igIKRit9p3RFN
tmRYLc1bVdCsCqpBHdwm6HdRWpCmx4CC8Mgoe9YBkh10DfI/jHnsqHn/gUk1qHvvd6t3TCHSaqt4
mWvZ9sE+btx2PbmK6NX6YjKZPocGwijOtEiWKvhLgTdtesd48KQdHLG7xls3oL+XRDojCQg118Er
k9XYYVlyo5bhTlfaO+Q8OjHUZroyhfCYDXKZ5IjNkT07KxxU+VVl7qGJWkZiqgt3whAQ71QMf3fu
SoSa9uhiHFiT7eI9dHCacasREB7cN3ZbPptGyJkL5zaL0SiE/ZZZsGQhNiThDwetPn0IM6YfQB7j
UBvBU+H2m7ikiThBetmMqufwEWXJ2ct/1mFePcVmV28LjcTFr4fQUvovKXbJ7LlpXGlSsYp8M803
LxvdsIotBKVf9/LXr11RE5IZpkf8TembsusVE2v5EJbOYfKS6tiIMloUIkqZFmBAwUmTvXSMdrq+
lp/KiVaphv9FdKqkgNauuTs6H2RM/vMHlLMId4etGY/qos8PaT8LvZgAgiNwp3lXlvuvnxBSLGUw
igvBaw/m7CDRrEas8COgR630R7vvj6lMvbvEim5cZshnfK++zxsXU0ULJQVp3IkjgrVvBbFtzHbU
zmuLao+46BfWqejmWMz0LcOQfC1NdIuE5l4Uadd+k63QKzkcjZt00+hCw/3vGhsHQPTBbBCZl0R3
Rmi7fVdVu1Bkp59dvMYH3FyF4nNtQDWvghDqSwmaF/1R+zEe69Hq93470f7pTP2Y2NOwDWr/wZrt
Mr2vaBLTZO6MtjiN/rTIC1s+RCNJmJYc9+VIuzlQyAsx0xrniJMzCZ7C2TOBbSLP/xkHRrA22XWP
ZVXrV4mkZeEEbf+u/PiOpEsaFlzByzTz6NZwuE+KZFMGpdq0Gj3cqQeHNUbaY9iRWM/nB/p78Jih
adL2j3iIxaoPHO2NEfs6Dbzi2QR0t+0TcW6MKeHcPdhvc+gip+DxI6h6YzEFY3Vv+PRjfSI2tl6B
a3MIneSZjMHh4NSUKRkbr2Gk/mvDIpv1jnw1egLfW9bzE/N64zwAGw8IVGVq3XrPXTMmm7TEHp1F
UbjSM7PdJzZC8tbhc2gF7dSwa55a1f+kqO7vdBdjSeGMLmo4TFKNSG6khXt0hEKNVkCefaCTNy9f
D7E/tKemLJB9sxkElV+CQ6IybKpU7CatQWgdWDB80HwiLfFRsc1/Js3+R0sVffU6/5TmqfMsOkts
4raBHe5BcVY4VOYHXzi0ETtidjHbtw+tHQI7apsLo4+5yNLPTh+/NFbN/H/UUbeVBGNzetC3RmEB
Z4wMuXBMtzp6aRzsheNymhmkzk3dkV7CkbaJXuOipkqrhmapTGPcxIbXHEwVPbioAM5fD73IX5Wb
Z2sjquul05TjSyDmpcKiCeENyZ1MfHMDd8A5uw2bGcXPdLIgNKxbkJSoF91h1ec+jMNmeC0aUqH8
LJfLvq7KZ1VU+cpj00WqZrxNyo/ufGuK7uB4Dbt+rH9Gs/MoR4l6Ks3SWwR946+CIp4vP0SxmRL9
bswnXPFDcRkDK96JuC0XQeeb2yrU7VXVc/eO6t6UD+2IIdYg5fuenR65UBvRAEmtlWf6/Z3V5Vfm
xSMWwXjluzYi7cR2rnAOYVk34pbr+lqotDjHLOF0+/dUlwjP2XSgtzP/kQIYII7V5ZfxRytTehoR
H6orqRlj2xjuwXB9jDLw9nWNuSLU/RBkHq1i08zY7Z0pObV1vm9abqgJO8QmmRmuNMc2klMax6cR
/1j/09RK56HOQNJnJsRSsHekmSTkp0TRGwrnD6JZ7bNu4Q/N0RSe8y4mZltyvxU62iJZDvW68Mwn
PtBhkVVFvSy6n3am/IUQkXM327MPcaueqsGceKEBN5uDLI1kPqLTRwz0WO+8yzQUiv0bowBaZDKr
E1ihiErGK5qmfSFktmyNDE/V7DGyIJqqEKNtaQX6O+cqdrCifcNO+itggnGtkpqS1uIMkcX1rdI0
HxVydhnyvr/UqiACKoo5ZFA2HDNQA5GuECIFw1mrE/8Glw/G4SB+9cc2HK+SJey56ug053GyNrug
ehRh71/NYnpgkBmvO4Ybl3gk1xmAMB2g/j7TMvkmprFcVoADb4mW15u8q9sTBH17NcSoarzHMI+9
O03S/wMGnN6z+yx98pHJGifTsWXV6Y2uWmHVdA6K6oq1Jx1vZocgQxNECDJmxCjgTPKxKilKaOiz
yIvRRCAohxWwDnPLiKu4Or7xMaT9+Bob0d5NUiJGtXh8jYLq0pZGOIe8c+L48jpMFj4rlyjhbkAB
0VXRZxQ2yWsiYn8DogJ4PYvtspC12tM1BAJAwwjfdC5vbBrBFafx1so5cEDEeQv9DkN394ZilBNS
Id4hXkKz8/1iI40Yy7D8QTSFs9ddTS5a3dIeapo1YJ4HuaVDAcLPrPIfosAvXeKK2qZG+Ku26ujF
JDXCaltaqJ66ILRk3VFh++Lqg7vNi4LwB7Soy6qU9q4RpFmXeCC3Lc95y8N7lgE0Kp7aanqB3Lqy
HhWFSsHXTNxhAaTSWTl+UR2FpI8E9k7t+4FJo59xBgohZU2m+vAHuziKqLBXqS6C4zAZ2sISQbxR
SIXu+qSxAdhW87LqfphlvnKYHnwq11lM6UdaDeED4zH4fR1Ls1eP2CID7Wi0D45D3CpzY3/5tcxy
sKahVLVvfak118CMfk+GjcP4OXToD2ZO2NynklFqO3nrrGnEBuZrCxopoWvJTHxd+nSYJzdzb9mY
lau6s7EWt0m+ARu2SV2mglM+dXfSi/WdPSYDR2/vyW4rhmEEfSTaYBzKaXqB2gFsqOR9Bmb1LNgV
lpmL7KpwR3EXK5fYb5fhbYmPGNE9vR3RAXRR1nMSZSi94gKkb//seqX1Lhrj3NXuNSirr3o0OgyW
vmudITh+PZgOsF4CK065rK2LaUSfQ1/VK9Ses25vwBVcWscitMvr14NOt9YEcHFxfFSQTkAEAEme
51po1dYPsfzZpSWuPuLBbaSBR4NUYzRh+9bATfQYcTTi2QHA/eBFU/KYz4lU009yb032brM6A/K9
EnlRrDFpKlI6+lcoCtGmEWQSo5ec7qi1jlVdg+XFRzyhN7yOoTmQg/A+yLbFFMo2pJtIFTkJL7wJ
LJDdV4TWz/2WKK/rdW+VzlXELJ34UAH4BhCpajTDZ4ToajFyZDpGtn2XAUw7MGdDW5ISMD0Xy+zC
BE2YDbLdRtuUuI85RBW0slX0YQ82OaOYjmix3HyzLd8zOsiruql0ViUBJgp2YT1h4sBZSAkntxXY
dqRKvTzlJu1I28nyjRPb/cnqN6Wkyqg18lFAA63TOvWX9GqdmxcmiKzCktGkQ/9KG0nLSMv4kFdu
xpEo144izne9jVNZmueyRZYcSCeGZF1wnhtcevu842SwNxMWtw2H6+Rk0AiH5FQcsf/564B3fN/m
WbKMNpNZu9zzRGv0tf0Cn2hYlyk7STaV98zqKlbp9i2weSUph4C93UybiYqaoW3v7zpZXyDU5A/p
SAaK0eHEBAT6TnGOz9GrznhcuGAl6RK9pR6QnVs/ZcqdKBAvwfaLPvEy+hhPtRBM7CwwbH3v0YVp
ViWUIRhjsveoqe9Geyp/h5h2iLwP7nE0xassKdcGBOKfOe3kJUex+KqQKwxV5V6N6mHyBiyXyrFu
lVO+g9/eVkL6OxBfP90Mx7VApXsLHtrcYWrkh+2p0tAlExdibeADoaIVBcVjC5FEQzsLYfO5z3E9
j107y3q1fAFEzL6oOvmVhuZ7ZEbmKWS2tnEU+7ZT+9XOtcNp5Xoq2Xg6ww6qf8CPJiudlT91s9rQ
cZW+p+TyF61vHPJ+rD6KoPoF8DV9y53KWQCsQMfi+1CAaxWd/Sn5MAMMhp0VEvUI6w7QaQusisgd
S7M95v69BzYX8Crc8KuCqK6FtQGXpB42bqcby1o30UbH0I9V7str2Il6G9HVWXACaCyJO891OyxS
oIW7pIlqGiqVTtNf8H1xDnDbQB1qukYoySBQLvyjAsR8KFRDXOH8IFvH2Lo4T89llzOrb0bvOEal
d9Tnn1Q7aSunhjTKcm6guH2ZABQdOmS/bJpm8JgWU0KavO0jpAqHm9fyMRtWTT2TtO7OLZLxmLS+
tTJ0ROOQj4hSi6301LjDR6DwovqeBWeDCJSp4QJJJw2xiO814IV1VDc531cEOukOCV2I/TFZY4g8
tt6AEy7Tr2rw4r094v9CuQp5TYqU7o5zNCqgVaCaixV+DWfTNqxaKAbMpahZNA2jNfFhoG4U3PW5
yqZV4FjmjsnmD6PNjrEygwcZo3ZleizWIzasde/r4yZKpVwk4P53VLAFZOtA0dHRo3Wct8vZDrBi
lWluCWepfdj5T4VNuFpW5g7OfO3X1M88MfxJUuvq+0mrMSZkAJn47xhbesOnWTunsm/YagP9UzUm
SKQ0H3aaWjKB4rqJDB2oIv5lzXlLglwcIZruuwB74lBxWzM46tZdFsz34nwcDfny2mzRCbFr9Io+
UV/AGQhWZSUY2Q2M723mq3J4FVqSr4BMVMs4amAbIh4qXc74mPuX/wjogNQxBkX+v/I2uxYRGNf/
87/NP/PecN0RH2bauueglLEQqHyLQ5nSlnzzHp2B4ckfjEIl4IfYPnKmYrmcLHvnKNJpekn1iMEw
PFOSc8hQRnOBaTbt6Xv+CnreUNwY8bqUxpFya+ug+LlyJomudaE20+RZPzUDU3EILZt8rgbhizct
vZ7khyrHtdXGiXZm69DOrt29J3IOLhz0gXOtVZBCEd65lez/kiZozGm1/4z1mN+5tC3bs/Q599r9
lmZb1FPKEayk99SXgmKWJKpuEuWVuI9yg5k1IHc71fc55NkMrP3cHIH2qoOiCKOh3hjBz1xpKd9r
EaPXDOjIYt0BuDW4yyrwxmtkS46kY/2XyNH5C/n2sh3HIyZO6sRxI6Lj7/+RpUrtVE3gGwqq9vEM
8Ew/5FG2H9ppXJkJkGga/dNySt3oP6k25O0Fn8V/uVL+DOCeLxTL0edEZcDGzEW+Un3+8bxNLAo/
tSLoI6NJai29FT2ht6bDyQWys2tiuf73S/PPSNP/PKEpOWxYJlEbUJb+fKOJHhadE4a8UWiT+w6F
bnUf6i1CF8vP//KhfovjnZ9MMpTROZcZcxtd+3YbyMGNpYqp1iJ/CA8a0evnXI33vo7bxUoK+2rk
XsdyXmhPlsWkCM2t2XT2ye+NV7wf2l1CeIESpsD4mkBOYGjzl+v1f37vDkue5EswHGkbxrdXaLrS
txu/p8HCSWqPGwx7UVYcsBYC5zEZmLDrXcAcxH9L1P0zFmr+aDB5QhSxXambKMe/PXFXop2iUgRs
ZLKPDC9en+ePrIXM6qwIBE5rXXX3LSiF9eDBpfEBkJFc0dbLxirSWzUa/SqTVbL5+rWFkn8zHf0x
UH9Zyf7LV+g6mk2uEzmFBBXa324Mzmle2Cpy3tSUaHR4suLEnfHp1Q6mZQ/rgo4J9r7t1wJlfpSa
+T3S5mldKz05csb2NiCM9FvzWRJ2oej9bv79cjb+x+doQevRDYN355J9ZX4LQUZAORhSn7Ilk8yj
wZyV1J7S2xdOaKyVlc/ssqjYIhVM17yBzyLqgkdfy55yMcYbu9fVBUG+uhQWTYGxqhkD01oH+0g1
mfVms9DKJN3iZDUPUoTrrs82FQL/D6eqUqhdCQyvREPvP9eiKh9W//7uvsVDcpVwiXie4XCRSE77
+rd3V9ha6eHLB3Ko5KNEayEC9Svx+xUN03WQaPsg0dVnayyMOkx+RDJ7zuHyPNJQOP37KzG/xzXx
SqStEcnuWkRlGt/XDYOTeBbpkDwTALwVjIap0QA19BqBJwGJQNCoCKIQJ1vI5hR7+Q9LpXdfCIMp
FhuMkuXWpxlEzoazHUmXeu2bHoJn2l2siQGoPfV7YzTDVZir6VD2cXdFslvhthXZ2iI7KDMrJFDY
Bb0kHpeAPZDO60mwh//5lw/96638sRfwVtm+dM5ohucY7rdLHhQfE8y56cTRAGAFF9je8qod6QDT
kYm0eBCq/2y8ytoVJREE0axbd/Akfykr3KEhLdcMGVIa2Z3l7kdD9y9WRRdqiK2b1L2/vV77zzjP
r4vEZqs16adQcMjvSwkzyGxi06BDN0z3hcdhTE+6m67iaZEATb50XYKtInPi3Tg0j8yW/GNHjbU1
0HGSGvQ6jL79VrRQngzHHpYwQn/WpCKCNZRQ8kgApMvt0BA2y2062QJoWUWUSEq3VhHyA2CEohgZ
zt2XTbdNG4fD/1DusyYJkXaALEs7vsHBgUrRJO50jPscemYeyE0Nr3sTVjmMMgtWWYC46WSPHh1A
U8E+DMN4H0cjWZYd7GQ9C2GsGvZzV3TpqVXdR0bBvvBDDHWN56KnE9FD6PYagD1vD8GgpOc8MoDq
H4LcBXRiRn+5UvT/UeZJzQTvJr15EWf7+LaZKuRxUovCbEk32+JQSii69iOiaCkYu753qRYuddln
x6DTcwQAJUXRaN5pRFsg+/5MMyFvhTDN/b/fq99XDdOQUtdYtXVm8bww79uqwaS11WiwMNKbKm85
FDx5a5LWSI+UyTy5XVtUY3i+R7mbpvGs4bXK+umzi4pqEbXd+7+/nG9b7PxqqKcoOQgs44P6/mpK
L25CZknRMit1F5SOg7wU3WuMAAmr3NzFbju7PPz7k+rzR/+Pm9g0bMNx2BWkge3HpAL5s86RLm6/
0kN1SNhtcO9P3bDmGBNC3aCNYoruZ9Eb8Y4oyW5fwaTy5n/wl5fwrRT+z0uYXwDLCUvT99rChhRN
/E0ZLaOfOGTwTZXaY+9gO9AbrzsNZb7W7RAHPwgdx+h2/5l4/ftr+HaB8hJMuraWplsS3gbUrT8/
BSWduo9HgIam6H/5zDqXXtH+Sg1u839/om/b8PxEEqCwxcIpKaisb3dCOEaAJ+oYj4UTE+aXPLca
bu0RakYN+LnSPMoa9WFCC//35/0vb9C2dVuTJs/uEcf85xvsNU6crGViMfglc5b5HaYiiZnB8NNf
nuq/vEfXcynTpTHX7XOS9B9nBN+WHJkZmZVmMC6LKhuuspfxPgpetKx7tdAynSsVW7sg/TKs+e6l
oOu0EC6BtK2BL9oMYfUZZbbvaXbco1l1vZNdRtgm1IC11g/gXRR9u06KzsNikW0JKPGWpR6Z90na
YAdHWggEbBO4xXjsKQHHIINYNeMGK3cWJJiHCC3FBdDjminrzmmkZnG7QdPHfbPyQzP5v5yd15Lj
2HamX2Xi3FMDR5gISREDS08mk2lvGGnhvcfTz4fqI6kqq6dSmhPnoruzKkEC2Huv9a/fPFeDgGTS
l9cxQUxwyod2NhA5kZMyAlDF7U0psxVLEsqkPF9MZAqXyWOt4piuB7DhJD3GdikWDstEnQ6LIpm+
eaJfOiLeJKQRqrJkzQIMEZr1613Omk4voppQXgwRJPQcw41WwT7s9PtUh9dqMKcxv3mw/MZftwpo
kKwOqLd0Ab+9Q7PVyJAFFDFi2UG27O+6tL0T+Oc/X+b314fccF5SSGOiKupfv1gURpBkoRZbaBfp
c0Tl4qvliO4Jd9Hm6ih+Zy3qnJhdEl3+fOXfdmBuqU52pwYhWePOfnlxw1bQ9C6GYlIsCFUyFoSV
hdP1APtpsEJDEjZ9q0Ix1L/bAL/UjPOjVKXlHG5OfAkt65frTqOKN7qEYSQ0NNyJNOIN1aQAHAJh
3arNAINFMzoQNHbiLCgZ21VG5zZDgXAshEo1BPXpz3diDoL/+qw5EzmEdNSKfO0vx0KXoSuKZOx7
qjpLkZrFdgmZbCMsRgMDL/08RqGwToQy2QcM6cxRW3b25JfMkvKc6dR1sXTxbtqGvXaD0W6wiVNi
pDEA7VZ//qDSXGR+eSk1FgKRwTrRinTqvy6DFJMwxq+yb3VLFQVtin+Jr/fDB2Eu1SgLWKISlFg0
sW8FsVCb+RLDALa/khD065sTEJZlVcZVsrNry0wKe9NRm3M4J6Ipw4UqrSb8mCjoW/6oCgFWaP1v
qpDf1zG3GVaGKMAM5qt8qaIJti9aA0a3WVbjnUisd1hLiE3U5o6/RqiD8s2+8ftJQJYsofZLhe6B
+OMvL5sYwS/oAjLD42n4sYqBbv+/VrGqsj/9wAp0Qfr6XKBmDEBQrW/lOpq/0W8fRiQoeLFVSPF8
BwpIZvuEpZOjxgTjzy/F33xFQAOFu8r3+73Q75tG92URWI1TZjNvVKkQIhv6bqP6/cnxzin0FSJI
mEYH9OurB/gb1k0JhUKbfHmDme2CkXuQX0/MuzKyDJv3/+nX0ujcabd4y6mm9S+v+jJATBE1BqMo
PGPMRSFgTkxSh/39N5vLnV8XFRuwrqsibTXkzq9XarR0DPNIv5rgFNltBo78oxxcaOMxCHrF/fP3
+pur6TOaqBoCmy5G2r/ex7TPyxE21ew+NvanNnXyGogtGIj7TPS6++blkH7fbcGAGKnL1LvsbMr8
9vwEJdIihqESNFeTgEQzwfHISq8SgbtFBGdmDnup1Fx0rxkeb70wJIchTF4TVTio9bXa1VIOaqBl
R2LZOWy14q3r5Z0ARTg3/GA/D7OHZExdKavVc96o/7OUdI4GlU+szJ2URpm6lL58+OvI0EcjBRNX
76R0hAVp0Gk4dfYPnicpyqkt+LMfryyfse35tlT/u3un6gadCmjl8rfNY/Y/ECFnLswuaq+eNgpv
P4q2TMW2LTJ6jyn41RUq6VaADr1WMK8xeyV+LdpGPhELpH/zLH97c8CERVFTwLME6XfQLU4jAyaK
QdB13h64GT+GfEAf2lZDJ/RNF/vbkUhzoqiEgcAvZPl9jW5fTHHVKVwNojVU3avccOTcF6nvyvFt
r1KqILb77oZ/HRPgRwmmJWGBYswlEbXBry9rW0TdQoVxY471UnnKIVXZfOtoZ+Rj76QClP8IVaWl
t2nwJuGoV0c+J51uPJZNVeyg5NTbMLsQUnpiXuKTlWAa7TXEmTVQ9+lQ4i8zYU715/Us/tbQ8aE1
gZKZ//Gqfm1yhlaudRVOntkGBe54Sn8zGGmzkmUcewwkmrY6FJpbRPBFmzElXfk2FqvoGyTut0OA
D4HQl1R3DlXakS+7JTm/Oj2CTEk/U1PgC97owiz5NvTomxrk6xRrfkhcTOaLSrIg/1YYX+np86hk
BjwxZl+3n7DYc8VXvQlNhDmlSyxp2XSwHu4/uoC5eAqAs4m0LtgadbOvm64F5kGcKE0Yeylp2awC
IchOhShtfR7Uia0FMXPaAgYge407Y3wWF0XrksBFlmNWHNVZ8hMgcN1UQFRKkAnwxePsNpgAq+jT
xM2EiMD55jH/VnrxWjKxgAhtML7AAu/Xd3NErYvNZj+/mw3aY1WsmTx0xOwYylH1xfVQpKJLlikB
jiKAJA1uALNYPqBojG+kMTwVjbH/82eSftTKvxxdfKi5bTCYqbDFf10wtd+jlw7YIFuUY+sM00NI
hc96S+BThSzeBMw7AH/7bh+qugkkK+4wdguy9iS1yxtFNo5LfA9WOEJjhBwG+Zn99jHM6hh/SEhg
0fWhU6vUHoa8v5UFUqmXkZwdQdKw2FeNVxIcpBvQFNTHkJGXEQlI9YRFgdCvihHmLMZ8+Irpcr9K
q06nMJ2pTi26igUh2n1m11cCDTHGsnr4QqvCJ/a9WpIwkVIvHcqhx76+Y8LB4Qz1vzOK4yhp7xna
9m2ywJazG43NYroqDrmIS1NPofGFHe1vXWR32mKfaE26rowqsHvmW2D29RMaheQgxCEhqdp1XwTN
Pg20xQnVKBkITJ0YuYMsSywhCbs/IBR9JxddtMED8aguiurd7st+OxnqtEFcbmzTIvCg06MaWwr3
Xb94bPFDvOnKMrxhZv+p4fkGN2iTxEZLHAt8ExUj12Ne9z4pGvrgNgl866UczUzm4qFPWwU540x4
VDp/o3dRYlWo420kWqjzxPYuSIDWF5zyq0UO2bEe4/EuqFEkjK10g8X3RzmQAVEQer2RCrQuiqxh
iicp/iZYLpabyIg1E/MwJPagFSdpNj6Zsvw99Zt8nZd1ZQkAUDg843ROyqGkVQp8+CXhBcs83rEJ
FwjPpD2yp8UlzR7VakodNdLkvV6kJ30mpsQdAdUkOlx3BuSFSZQXeyAHN/Yl3arFUvAaHJv3kR7j
YZ6PqzbWP/D8U9dKF9GyAGIMTPjMH/bXESaZ0iQvj/3sKOJrbfnsj3YMz3rbCdUJIUDNyL6XvSKB
2lcH9EJC1wVrSR46Owf5AhuGn5sG8tuiDIOLEOS8qeg1t0VJytQ4Fd1RDof1FRsSS2uMCQt6GVuW
VhePshY9ycY44OuLoSM8SxuDCX+rt3F5n1V3ARboVoRwcq9XY+CKflutygSysi7iwGxMSXyMk/p5
mWb50YjVT3UZ5DdNjXNw1hzreZxXZMKnlobGXo+nBwWCILRtlGpivQ/EgSiOCIJCm+PZPQmrTtDG
W4xwasRqV4s27bq/jjpk86B6XgRGQpR6KZl+uZfDLTLO7iTiRnNKK5wWS1iS5qQbwUpeivFJMFC6
1P3iO5zvt8rE0JkygCwzMp0nD19On5rCFSthDWkCGXy+SL1eBtBwQkHCMDX59gj6HcrmenNfoNF1
CQzn58/zU1F77adCUCWK2jk3boB1A8rVUaHIarUyYsiOkAJKK+PwPwwNatsy5n1chvfdMiOPepG9
/Hkf/lorsfOB/okS28GM5HydNpIUmFTaFQcoDK7w2L7iAh5JZF5QBygeSmlotYMzhcPdny/79a5z
WUo0ZuiMAOEofKWTRPoiRKbPZSfMGfpUZ/edi2MdCPsMyfjPF/sNOudq8K8Npr0c/cwev/Qt1ySU
2poUb7PL2nyLpe11F4pkSAltOtqZjscBtnCil+twSSQZnHCBpPebQ/jrGTx/BuoOOlBlRhC+9k4Y
DbRhnrf4gvWM1/KUCtTPDcX88VX/9y/0i/rf/5V/f2MWV3HsNV/+9d/34Rt0mfyz+df5r/3nH/v1
L/37JU/5/x//yP/zF/3ye7n8Pz+e/dK8/PIvDibLzXjTflTj+aNmUPbjM8Ajmf/kf/eH/+vjx2+5
jMXHv/3jLW+zZv5tPsmF//jnj9bv//aPeZL1v3/+9f/82eEl5a/9nwwtYpKwNv76Zf/xNz5e6ubf
/sG28y8GTAmeDm8lhZJA8d5D1Jp/JP8L8AugAXA809OlxruT5QBhXFL/l6WxlARINqImwA4CVqih
o/71I5Ex9zwi0hTMUaR//MdHO/1VAv31zP6eUcNvYk/4r1KJepV5C4QaptQGy5U2/9c9A5VUWrf4
8Nu9lVFxNK3ZOqKOhNstysdo2GbkyGboxwIVb/LGTJtd311RBN8KDiIWpoTjkNOHuilZGgqUO/1z
QLaXGycVH31cMAKCO6xAPKTyTaWvDeGeAwi+P2TgRWPF9B7pctMN3rJmrfYgrBJkPkslHtJWktui
Wo8Oe0dXrXBmMziznau33ObelJrRI24i8fBStV6YOsJyQ07WuNKt8BPSP8t9g+oNxWLLf1nVN9E+
sjoDl2OMUKxmN9miWXrpSuIH1Vv4gsOWNTqGi/e6F1mwT7N1eV48anjs8N9HrzcjHLzMOjGrd4O/
RRhH/xKvEtt3oLparT3cDJbyyNz6abLSS7LFmd0ZL6UdXzCOdtRT+3ZFjkuSBaE3otM3HspkRCA5
Aw98qqyst+UbAfOA9wnmDtbNBm3bEZ+K8m6kPdsS7OapVujomJdR+5sEdT4tpGNnCY8U1jpZSA5s
90lZ97EXym4n7MRqtfQZeTzpFhK7ekWShRcrJoE7CapjdbMwvNQZVgRMhuuKOdCInt4T8bd/kz+7
Q/eJAS2Oml1iqreYbuDTa1eFrdu9Ozj1pZizEMzslrDT+/IGRkJm9ViPjo5gJ45hF52Dj4PEmZJ5
Sb1dfExW84I9gQKdepY9bmY5a/1G3m9s5Z4BqzT+jEdCvrDKVk3FwpjJji0iWuXzeMeMxTLOKf6N
2BCumYmKu1wkS/ATVxNrngaRnSfdSHbhRf6mEVdBcmC4Tano6NEOm0RGt5c8NlNPDe2p8DCnGGif
dmW1wohyCiAqo8Ix9atLrAoOPsHiJD+TIJs5gXTBvAg5JTSWZeZDYHEVwwtQBeC8ZiY6EbuWgsuY
NYReVJxHlfH7KrTLfFXBC/gIXbx8vdyFSGDnJ3JU4sfwaHjjOj1i4mYVN+L9iKqksxA/fii7xTo/
KttStmM7vJXQKVnRTX1pJotyeExcVCCYAN3Uu5zS+bZS3Ay7tB02M+mFSYXFarXlEyx70cmPhOnd
qm5zJ8GtoGW0owPWertStmgiezPFW+EN5bVjRKbColBM46Ps3QzNxkEkr724y0Iox9thwWL6aWP8
5+7zM9Pz16HOX3sNGA3AkaYJBgf0r3tN2SeImESE+dF6fh2bVe8qLpxo78+X+YKX/PM6Ij0pRCyw
S2GGJn6qg8a6NFCbRPOetrjFSx/zkhvIdNvYWx4W9wFlGCZDtjTf6mN0J58i4ga+AdjFX8/kf34G
BSBARxgMOsUZ8vNnQM7Q+EMfKna2E12FlRZajSNaT0zpTDuzom9u7Zfa75/XQ4KgKsCDorH8ghH5
epmOncH1+g1+V0uIyBYjXpuk32GLvsaitfvmNv8Y4X49OuBF/ucl51vw021edl06tfMlSZlVz5o7
rRSb+KwO+b01Tf+dKzKb4Hd+vSZDZVmfT1PAz6/XJMWyXEalYiveAtRzsq45ztiHfNr75JasSSzO
nsBcbKO2w7Mam4TlueTwYG3BCp762/TqQLkvlNPkDB4+y7aEHM2UDov36CNy4gtsQTfbNPvOQ5th
o2HfkJC3wHHSg6POU4wt9kOWO6InUxZOEnkIID7aKlS3Rvgs+1glnpPxMe3fU/klGC4NmTWdce66
hyCxc8kp/BWy1jo/PRIFb012bYoPuPjhxcgB2ZPNGOcfbf4+VI+icC/g3qR39xOadxxmsIKs4ENb
TFMSHLndUbJC+0pku91B1LZi0lwwDqvelz7ew6jnY1NV0k0bDmaPSSwMM8gtT2L07M8MufRY97ul
wkfIzgt/wxFCrkGQrmKXrn1pExA+1+ZYIlo9jT82aaE11BcEemaPGSNhhORnqttIWzHwA7fyjGjH
cF2tXjOMt3UNF2gFu8GuJOaR9up2UNDCD6WlYhI3MlvFmwxRAXlVYm13Q2trshnrNzphSRFlhjMN
kIL2+OKnrk++IUPRmaEtwf8kB8FafC4D0mK8vLO6+8YaPojAqJ5LjPY9jP7Z4T6RFwYBhhgH40l1
OvIBLY7DpF4JgtVbIc+y2fTZQWaeVz02/QZ7QU10yy2epG63eMHWoxW9EWtnCRppa3IOmZgdxKUF
A1VQnt+vA5YnZ3+xVRKnLqzOHY4qxHkTApWS2o092PT/sUPuV/xwxX63IeSFAmLCMKF4wCeyuB+d
+mzM0TheYxPabrzF4oqc+6WIkRD/aXLVu8qu1q23OEtPqhW56SrEOsMst8G+c+MDMaXbCm5M5iYf
ZPysw3P6SUQ23raSGdSb3hl2WLDzgqzIvkM2sXCALNqHpT24U2eqG8UhTzq3atYKqhlPfyouEZjH
LZcmm+ki3gY3ZMFRPBWmdr1L21dhuEugMRqrQt5prSc4GBMnJopUp1g3j9qb4GhbuSU5iIAor9/m
zmh1u+szJUhnkxDwJpLbYlajK50rbs+yXl/vRkv2PWgZjM5qW6K8tJLbhjyW5Xmyw3HFAlPQ3B8W
ioXXKHRSKbWj4FziwcGhBg94dcUV1E40C9xG5sB+C8lgdTB7LBsryOzKq1fJWo53ocxTTHP3Wpnp
edy3g120jiTsK0x6sJ1eMdbOn2IX2pfZPNbyXUJwgkVJKrM5nKensXRyd2Hrlhic1X1yd+UVYsxt
11atYIH6Iku7cuEgmsMTOnW6xjMEGx8NimDfRlynWfV4RI9cj2ueDaOg5XtrdbiIXOPV2N0pnd08
Cs/wYyc8rXgEbCvVRSyPPl4F2NFAD8TFDdPKzsXhNnNITZcw/CmO+uJBjR4GzQsDM/WfunZF3FKH
1yiBOoYZBu7AQB7/N1sr1yxp3eqvjAqeqvswtCsqhoQjSKp44dlGWbyhZoMmlZ/l1ckWxGCvYe7w
q+LXzJ/ryCvFYoj93SV+KT/D83DRBF4+s0ddINrGm4zK+pIeindQTmq6KHgq0b92tsrXyk1CxAaq
qPuli9NwvCWwciQCc8n4aKci+4xdmV2WG6K5aPfj26sjMrsSPVWw5NuQ+JK39pNMqBBYz0QDC1ro
NyYthLognoktAP/HAZMcVdj32VbJTlkuo7V6iSP82di7JnNUbSV7rx6H9KnvXjRtpVeuPzqdjLUq
k5AjZTLRT47oSk5ZmvWNwtGpocqzeZsFqz7EDpR69YkEWp44Jp8GAuTPQcYE9yDIGwnjVJr8S3tg
g7eqrXE3ZykprqyZWXdIGoB+LB286FLe86WaXc2aUXnnlVWomeSELXynC6hMTREbz2dyWXqLVKLJ
1rZdbAmbelW5mu7JbnMi0CnwsW/YYMJF+DvGNvdKessw6EowZM0H58GPDhZLEDai+TBQX5LQqSa3
WTpReE5CEx849iuVDMfmcF3u1WlHxDssl9itw2OK1/FicZblg2wGozuNJzEGuYe1EWK4+9zYPjqy
WDzS6cUIpzOEKKaiWXlv2zphThVBTmyUmmirhcXawpZmZrhhtkkMlNODY1KPwDjArARjNaW3jewo
u3MQlwB6bKKPDycmFEe4lhkJaue6PSf1IyMDDX/DZ1xQ5PA5GqzhubCuMmtfVp3G1j2cCz9wScYf
Ok02PtsTDpTE19uQCmrOxQQRICFspuDEwbq0gnqb5taieyzhfoDau+LyMyJ0RlkFIsJxLHxM2U1s
t4ittLLw4xUJCA+OAuckHk7vo0pDu8emXL06JNsKWw3unGNQ9mwDJ/IUb3T6Fz1ZqfdQ+QKaYVNm
SGcqTvAUvNMHV2vo79yesDa79aTPSyh5Z/Lw3h+CS4lU/zCt65vkdmGNTwZi5MKMMVnbXJ8Ce+lI
uBIYZgKdHevn2tUjCnzGSZdFvpob81Xp8cbiNX+10YrIxiWKj1p9C0kYz49MP1c+fdEBqe9U4lJ5
GqqVhOk9fsrvnDrtg8bRYLwhsh8BY52xjbHh3FfGmmNkSdgYAYeSeKlVu3e0Gm+IY73cUj3I/byF
BJ2lzaK9h9Yp01v0Z2LqMsnXDTxPvTbd1Ja41VWTDRinbIO1wDbY6Zw843OXYo/13nUmAb7Fqs54
Z1h2NvAAO5E66xYxNzIBEpqcNWsS6b4Ittio1utUevJDmnN8TCoPYuoYeQWznNzSuY9EokgWpRex
K5LF+WmnHmK35GrXzPMp/Bor6j3VoKxwysxJp3XYv0StpyXE6wJ/mOrseIPMvjwvV7K7CDnpStbg
sI5aOsnCgcRydXs3X0/nODTDHcI/1JwOJQCdVnCv2ihQXYTv9wrIwVF/IrQ7sKvVsE0iq3Bo6nie
CJesxioOvSu5i+f0gid94LS24oZrzcMIvV6j+9nSRFqJhy2CQ5KRDRHRxf2meYkvPqfdWV8n2/6t
Wikmscn31QvL1gklvNowTjSjM23eWZ4vx8ejMKis/l2gcFyprrRlk1xl59kubtM/Dg46TGexB6fh
PXcqZ+GR9uvWbrqef9DL1mgTAOkCqNcX3ghL25Dp4F1vERV+0sI72ae0HvU7oBaPJ3pKORqpaC3u
ZGsVDyFy6hXqy3BH4N0kXbTrQxJadK8RSpH8pAinqmbdMpe5i7GbCuyU9hToQbZyptycthrRyBYI
SuNI6LtNbnebwCN3QYzGO3+zkD15iM2qmziS2N2KwoS9zDzWzkRvIewDdckOgaU14zysU0YXq79Y
tpY3tfSZmUKFutes34bX6UaqnaI2ccxEaLXpjIMmx650W8qHmCJ00IkoBb7GftpTeuL4LELN5KUz
YqFFeHpCUJQrfAR2Z6L3yah2yzXGW6Sfgz/ZC6sLcYExDYzEVjpm5lbw0H+AH2HLL6xDbT045Kih
HcqulkJW9A3qbhE8pnYyPka9AzSgHvZTq5lW0lNtLzfDqrOAzUTVbDmy1VXfb2WImeaCE2cxrob8
Q8/3fXGZ+rv6uo+ag7zcAr4UoqXv/ASX4Oq2abbJ9BZIr81r/kG2iwdUHWqvmGFHElAZZkvti0HR
7zelPYyt6cOWiUgcyd7H7IhYlgBxSyMrInrQ6BAWIx5KzPw2VwoCebHTCWi0J5yPPWUnlPsFSVNK
tlbjZ1zpOtAW+JwZoUQp0Va8LgzN2utmiDb4JjP7MgW80pf4TOwnK8KcyVLd9lTti03sMuDYtUeO
CJtOxtTZLodX46BfNH6/NWQnf7i98iV4t2VxU90r44+VRnaXsqMzUakSu7N+O1nQihitNmQPYihG
ey6cWNI80ee0M5e5Xe8NRLzetCXn4VG1eWU4HZ4RWBzCdf0DQTBbdyJZz1RpsJGeqqa+EuxoA/p2
BzDldl5sJ94ApZNV2dGSmOpJWOc77aCf+t5cbsUVW5QtnwvcwxzxsPT4OMMSDxGvSzaY9Ai2FDjV
YGdOsSd4cWI/pBtamlB8LTSwuvjZ2slZBHEbraXgsBjs/hb3ksIsAE2dkgA0RyIliF39pJQrBdwn
2lwtbZc95w8ykfb5qpxeJx9hAa6Y22rYzAwW+KRXF1my2liEI9kp3fE6fQgQi0fnKzb89owrmnzF
TzYFc1yFpPBKVqJSNDtS8BKs1MobOgeDH127EeODn9/IyiVGxugbPeR6p8aspO0N+sTXWDiROUdT
l+m2geFllYGP3iTy0zg8tIojvHX37EjYnMi5g6e+P9PWHW25jeGloREuCk+r3AkATF+3mtdpdvep
a+usPpe4/zZeQ/gqzUx8S/YE95/DapjMQGH7oMibA81rnUJiu+TQW1CGWRl7JYvQ7R8ig8xCC3SA
o1fETsOaWgcD4eyjFu/86qEJPoP6Ba8w/hTd7eWqnuPlx7J5JQqeuuIBqY7BIYeiovcoBtMPAj4G
Nxx4X7WathdEgQj2dccdDp8U2UYHlbd2Ia8Rq+MHD8hpNO5gSY9GuJJ6qEWr0n8Rq4ZTaUuKdQvU
l7w0ODmQAejRAm1Gt7mXqam3GJZwdCzYvTbXt15bKeqreGaI7iac4GZN5Hi3mrlblQkcjd/O4h6E
mTm8fLVwIgFYhzQFVdNJF+sFlojxfiIIrV1pV0fvvcoxAhIpvAj8feHojVdJx6G41cIbfLxjBam7
HRofdX4Z9eMV1+4qsdjtejzT1Xg3sZh1CwB28lpbsFPeI/3QyjaWADN8Wz5wwOeVE/uvqQB6O0Fk
8aUtynNbCTBdz52pcDi85+NcO6tH0YpMqTUNdkvd7Hcg68HLZC0tlrO99JabBDdMVJXm8LCwansh
bjibrbCZ32gbmFaglCMvGx1YSH+sEO7B02+8gvWNuNEN3zHy4zwPzcA1rM7RNiH/aGv8I6g8TRai
/w2bMX8Udw7w8ARkXDJn6PezGp85+lJruiNUI269/AKDeicpTiZu1IVXNZjxl2Y64OtmQfLwco9H
wM6JRpARDGePkdnJkXVCXlNqzvcKJTw7znwAuP2W26/zbkCkQ6azAi1x9NfoygdrO5MK3Y7ucAvP
L7JHAo2HdW/emi/MFyDlcB6XJ2nl28bFsPVXTjRr8cGuZc73X+Jni3Y3ZPe4iKCDgIZikv9YUgdA
MDoDzsuGLXu9cYflg5XoTk1uKtiivibt4UV0rg+F09GJL+8EfN6eEyCUCVrcyi+Oob9dgDXz5XwK
wOIAhCXS0lv+CVRbunSb8XFymnPgLE41fqAcaHSVYOfAPZPFpncjiNbVkXGqgHA39m9K8g2W+YMy
+Sdc8QtcC3e81+UmV0BvBGvaSZtuN88hcp4PHegqcf0bw4H2XlOTudNGddl4AOprwr2+QXKXf4cc
4wggMZODd68qXxhVxC23U5cBcQJfIkECLzu04AsBghNn6bZ7bctreNbJCuajiaWHdxqvusibnz0T
TmaNq7mH7O9BSLe+SwIeh8sRbANAFIrZAToZmLvotbvWjQ7kVDuc2vxuVs13X0X9lQP4Fyj901dZ
fiFABFM5FUrLV8koUTfSTbGG7sbkiV7LoUxcT9vJBd6xA1exr8d5FnB1Aze2qL4cenlTWM+vLO3s
D8ACBdHaX3fOkorgyn+dxx7SEaiCL48A8o53nLWgvvYrbVfxeFo6sG+B9r8FoP/r6Sy/zBawlmtw
Z/kBQM/IcreSvf/ODONv5wcaQ2PGwmDsSOt/BdeRMdXtEFXzDINKk69olxa9jd1wa9gH2uNI8/nN
3OTv3ryfr/mFP6IIQdkJM7gubMIVrH2jue3hE2xoZbtTQD9Dwuc9Yzh2QhoGHIf0GWfdzGFBKp/n
6vz58yx/ZXL89fpoCNI1jZGRDuf213tAwnur++EI2L8vP8EDK9nC/deR6aAeqON564N4FRDQY2eT
LT/oawXTF9y1lXnPriwFdPSTrsO/RC+LfbmeRyDZY5MejVt8n2SOjnWN21hvCp72Fu3IDrVVgBIz
Ju/ZAnK4KLFJ2jAIUv7ALO271cEg/2+GGUyGIADMsh9R/bLSr3mc97k+YU2kuC0VBr3H2/DUveE8
K2OCS5UymkRHMmAgfexe3l7t0q62zDHW8nYwQbUis3tNNYtyaLSNVyFxEvF8jajdHZQvCojNTrqU
vamdwQX6R5ymy50qEGJU2QzeI2yWobltsxcaNWKM1VPqaav4BlndHjO5+aRfnjHNrO/E194bVtNq
2MUbw1FulyhiDuk+vclia0EzoSfgFMh5CcUzw1N0oL5a3lDKkmrWrym2ORSw7mTgFjn0NGthle8m
h0HxOn0VqJYP+HjRnK8puXrq58qD5JcVru+yAbZY9thkZeMayMTAkTf83Oq42u3CAwE+LLzrkZOz
7+ae0Ofsn0OqJBME2OEZHjQ7uAtdjJvs/mb5hF96sV/sg9X8OaAZZOlRgABQvIWQaj3/Vhnt6enP
77D8d1vgT8/4xzvw05DsGiZQ80KeseL194KlOsqNvGYmbC5s4qA+OWzsGmwNSwj2c56a9BTcD/AZ
fMCEgHEMZ/Uuufv23fvbpb6cJc8yjh6IZH5dWmPZ+VjySwqoTyLZjAk8fX657hV7rm+GfeB8u7v8
YN1+PWO1n675ZXvRrgQpRFgY2tjLxveq0wJtEiK36zfaKV/5umXc9o7MzOmzWVdvc5vhF85CxKiR
6C1rILOIqKhz7iwVp4fVQGwKpcEM2M2jzuTEKN8Bib1e+tN46kW7uCeXgWFvfDPuu0v0Fj+DtNEx
6rfNPW0+xlst1I3rETwBPA7kyaWOXpq1q+6UE4uHRJUb5eRvBpkMRHvYSieDKc6pPhRuacUfNHEg
7x6jGat1/csIaCV6pP8iXGUB9V7vYFJ+M2xhZkS2vAN7hNPQUoUv9+NT7V5v1Z36NK217Yxhig/V
tn2ZCRnYQkZmsi16yi7d9U/GYJa+123o+kGaVMnyN/Jrx4HXmP5N80C9Ph1Gdwah1vjUnudqEMRm
z6lodyt2bKpKtzkX3mIHvKs6od3tM6+w28/4nrAQyBAAxPMsxaHVObVbJfzxxuVu4oknUnoWbnEg
bJl1gUR5sQG6tFV23sPVTO0MqkxlmGkPrdT0RY+y2gX4xZLXUd0lk0dTfRx3YOivDXj3aSZEGBvC
k4moNuOjT3ucebmT3uPpuuoBtgD89vm9f3/dJ5fWIZL8BGCwNdbBTvGUjf+5ZP8iH4/dOGcnD4+a
De3okO1YvbjqziUsUPb+2zH3PDn/+tpiW4CAYLmE5v51kj/Fo1CWgc4uTRWm8JL5MHGonH1m+cQi
2EX/F9HuF57dzzQJ5LTfXPLLSoFvCP+/55Jd9YhZb5zgugjndpMo+BGzTwwr/R3YhVD2UfaM8faa
fVTxnTTus1G0RVe0w00kEfHlXIUL95czM3y5DrCniotW2uqGnuuu2WIggkXxFXPC3OpzXB9NhuPr
OeUhpV1CdGs2T8hfe6e5DO/Svfw40pKE0GlB0MChzWRDg4wVN/FDpuEGt4aV3CfHasUQiHXYAvhO
ppBtBezO7XBLNz2/HE4YkqDMNJT5dO+ML+GrHJmyyqAAO5TnBizZBNYNGk951vfz/WYsZvPb0Vfd
52dmgAPFx6PocuIloomDXQAqtU03rFamHit5nBG+Klw3I60DR9iI6QgnvGwKOGt74exOzAFxGEsb
71xOQNbZ4v8yd2ZLiiNZn3+VeQE+04aWW9cuIQnEGnGDARHBDpLYBE8/P8/q+SYrsqbC5mLMxrq7
Mrsyg0VyuZ/z3w7SH3K+/HO/yTfsCAB4jJFenobP8ePMtb4KlfT3yHkV++zAFrIjRFXcTSZ3iStP
D83PK+wwJs4C8sgVY9rphrR33Yj7FR/zjiZOIwRtb0ibtkzVyuVGjxwk3PZO0yeZ1EeG0EI1QM4Q
g+gfKlAwxmuTnO8Ztxi91glpFhpocVsxzG33tbX826peUf+fQRXZp8h8s1xaEzR8JEUArjIfEc2Q
A5oKiYF73jvPng0qBo57AkiIg2beiQZyQ3TP4R35FJoCcN3ulyaOxeb93orcZMTYvkdHLJUyyscl
6+THGdwLzPkDl5lXAZ4w5ZC+b3pCM7hxtZXMrfO6C0gTE25xv1znRrKhC5fc6ebzugfJCtUaKsiF
uhGbEeweQZaokM+xrA463rGnBVf3MHhE62k7uYfdXc6oNoWDvSBQ11Miu1Th2uq2d35wsU9Ru/PO
EYKtfp2v6dHIsAPssknaDzZj50MWFHoBlHHZFfd1ZFTJy/aPjOnb+6AaNkN3hF0A1vnrYv5DB6f/
Xfj8V91KhAVRC13SoMw/Yt0UnPOPQ8fwatjxDg1Man+9ZnpgjLeUSWQlJXashmq09vkiQUMC+E60
zISk1w+Y/UN54vDBrMV5SPeOsoEqy7vuvF8igh/Kkz93GhPnHBJTzegqMqnh73UA/jCHYUYsnXZl
h/PECeaJbMcqH6me/yJqE96jhNH9eng3AI7zSmIDDxBYmIuMOT4RA4PQctyDxtuExPjsftgL1Z8+
oCxkfquf7nOGjO7wdntdwSxMHWXnPLmEcuyhgCCQl033wY6WP1ZIsrn4+7aP6cTUCAPhwpB18K04
P9RURyTwMZNluC67gRrZ3j0xZjrNaMf7acloUvr2L++mf+uUyQpWnkcsYR6W/lhJzLIbE3twc1vv
8hJkHsjipuM7C4dHPWgXLQc9tjIan5A6Sva5P30iKT7+h08kRcGsDOK2v51BW8bw7NcW6q7X0Bl2
8Yp4uz7U5eML3hkF7T1gjEVndQ9eATKCa0y97rdxE5ghVD84hRroQ4qMEjdCNapLqWVZv1cRStkJ
nh+ifhPoBOSlGLFQd6BY7AzWjLOadnwkseiLKgS0EqfDzyT1maC9Uuo4Un1ZJ7yG3SELLwFNUiQz
Npy7P+Ux/Grkv90RchhsS9ptsZB9P/b3m9ProVecwVsEy+iBDcVnqAB35xR0j6I7PYdb38q7UbdX
53Jx1N510ibql+M/wlOxCdgY9bDr28WDP7r7TgY3l0DcxXRHT5pNO+8i/3Sztr+Lz9NHVFs/PDqm
rOH/+AbSCaEqXZzV9rcVfLLa1742iVmVEELtWx/bryuaIL3frublJq7iV3wN0HOHbU+qnK9Fm9Yh
HfQvrmpqUsZdBRJb99w7jh9g9Gm3VHnyEB1TyU332d7fBFS7A2i6fQUySWnGlODeMdh6RmmBPu69
0ycAMOm8xx/cpbr2Z+9MuBrhBdRCFGf4fvnyv+0LpnFjcKdZQ0gnDJDpMbzq0LPD2zkkwD9qwA2p
I4BJKMJvZWVHu14VIwPdiyqYx5fQAnhCYhFc3pvRLboHDAC6jy7jLoohWXXOw2d+W9TwATGIm2+8
4+8VWmJn+Ox9Jl2+hD7r0DJs+lqi9sjskW2ckz6s9AA2OkK6k+kzkIQ1UP88rMNtWA0bD9IrWEdH
f1/Kp/lYrj0d8lwbyN7PpFraxTelkGpEf59sNPQwrh0aYHwvJG/u3TVjBOMIhbiDxLX6dnz0GXYZ
nPr3/lyJK497e0RPiJprh2jL27wZX3YGv/HyNhJHdo+TfUld4P/aSqCdJHj1iuT9lL1JFVmDl/8i
0Fis+1UOvbpO1qElVdzVdD5U3a0SkKoKvP1uhVfGHjNZLjiGJ/DboEnagUEnYWuCOb+wYbKDJJL8
wfwfqrCXT4ozMIyPLNS99Qi6PvnXlGRvT51sobx11wnX7gGeXZ6LuNdmdbjhoUFSIKry5qlu67j6
Jei61fvp5kmlhYqgcWmNn4Er8QJ98UQ04lqxhja74yFlSi8e2DhqI4+smGhetmGbOCHarLgeEY5+
BVd8enaAZhByk7G4oBPPpe2jC9u5Ro/xsdtxm+ArDPR8PqRKOFBoCXvGrmRvfEmXk0rwfmKrg0NA
78osI++aUqJ52/7RDqEQiO3OrCrg0Wjye9bxDASeCI12Lhl5EdG/PJHPqcTR/xuh/H/g0ymqz9Pw
2nx+XrNF9d2u8/+hEYccD552gEAp/AUb79oco/9nZ05+br7Oh/3/iC+Hxenjd3/OP77QX4Yd1bT+
i+Q1UtAo3zRVcSg4/vLr/PoTldQUTgRDngzst/+x63Q0mx8yQPA0DMfaX9Fa//HrdDTnvwgt7WKQ
Jr+UkCZD/b9x7HxLrvjPJ7cJQSVDz0RcLuuW3za+Z9tq62p+2k7vHmP6PELUaa4uPMHSiAIO8HiT
DKDutmGTrQm09wJ4oh/Lsr/DWn9cP+cbfnStrMqZd47b6T6nNTlmnA84KEI7sPOa8Vv+b/et/9eZ
9XtHrMqj6n8fZX++3bdiZL251XPnyNudekpINHL0Cs2Pc9ZZdHLEy5QAVQYlbeeHrEs1Efz7u2t/
LwX/fHdZvP12yXfafttptc12uotnJ6IqPTNEKhWpbKHn0IKOFpW/mTBXuuh+XV1t+nX6oaP4FnD0
5yf45tLCfX27O2duehu0vRbjwiGbuxd/jjqdwcD58XPu7ZZKLPdK8lqi21AWTvcfsEz170Xqn5/i
W0FhMs6gYzTchWtvnlQfho/hJm2OiCIuvWuoRIdsvdwWWnqJ/v0GfDM3fH9jU/lWHRsbBrbY5m47
3U6Yd/w577PcOp9r7D3+njYZP4+C0/OH+kn/p9vuqLptEVdpdTF3/v22H56V2dqdx3bK/Ejedz+p
lwTADBT3WB7fN0Ma6nns5KXjk2YQdTN1cAvgDxNGg/fPQbMPq0+r3xn9VJg62t9bor+uBr4WwoTx
DhLm9+1qnBkFyrPH59oj7dZXZ6asrOp84zIr0W8tHkaQzNRAbOgUjyaYv6sUmntgTfjwmMY9WaNq
kdVc5AT7CIlu/RIvDyIF1bTYbeB7HjjjLuUpUNPXxT1mTrnxwD3gXm5+t1gjz5bvxCQ5RDO0RFBS
Tr5BNUnd613CzbCbvnrWjIp/oHq3xal/7b+u9Ay3hfKlhQAx1C+Mg/Goj2TRcl11i51rlkxQh+Kq
wwOvfmBVX/KHf/G7HgOBPbX/KlRKl22J6PyW6yBc9lfDS07kOxkuyqFsSzVqUSjtM8u1/HkfDZ5H
JfT4pBpDx3GPz/lhdPV0fIac841HIBWeMn6j5XrfnK7hCBgbSv+FlAanGarf1/SWgTgwbXd2LB/+
fHDxGTXmbkJox7JJ7tm+2A0gi/ZAHFqAnQqENEWnWqDG9/Wik5LlOCVd4CiYVx81n4dxp48MvxtX
B7dbVPFzcrmgh7bjc4l4uM+FKtoYHVgB1Api2u1fWNVojY8iqi+uEVBrKOLkM7LOQyl28LXlduh4
9VRFnWNMlZ4z6CTWGxOSxLEPovLxGACou6eVXhjJlkHzC1CXZF+SSaFlKCpRxVa94+JYNr3jBKdU
CizPlF29QA+q5HZJGZXdVxtU/I/JsRWX7LkAcBtrfT2/RvcEKVsVzQMn3yadvE1oByJk30LFqnDD
T2m7Vt8BZJIw/g1Gep6fuG6dnpEx3dRHd1qDS97A0k9DBguN26nZ5yBBaM1IyryVO+xwvzinWEp3
2WO5ezfKvXCGN/8yeWY89SZa2edBPHguTQit8sq0DSpvG9a35vlk6ElYW/412o8dOCFfe7uttBg5
YKD4ig80L1fbA0EPwAr/szwb/WHAZLDDA9aoLfaTFpeFyt9GMc2iPIOGtHCLCNNdBXONKmE7ZGGr
jpJoBUSAUtDc+RdsoTdvXxLbElQFqq5W7MeXc0AQ2FMKVd62JuJI403J5gOmQzjDy6SN7d6dKSXe
Ou7mh2Lumf3rDl2FPliPriAcM613ytGkZQ23rXAG6DzP+E0P+d19eAzQ9nT3Df0Gpaf54ZQ4PEHO
g4uY44Fq4lfAsuLZRWXoYn/bUqua2AbnBVKjmldB7PLy1a9dsJujQjukZq/yoSU8hz1tcKIlGTrv
vI+KtDtZv1mZOUKJaffnfeaPB4xE6FvlEfnlge1kyjzjcL0XUILt9NBjRBvGGSQwCNx8AzkbK56z
yzN5QpmcRpfBDeLqJKM9G0tx/nogsYYNsgesVpBfQPULsRBvj3L9fko1+LxjiDtTD61BBzx0OB/u
8lPOzIl+dwLoiKogOxR27+IIWJApjWq5HaFBhRn6sofbPtjks2fxD8lM4oVEQFG7uBhmxoAZSxN9
eR7spUazZP7lhltkj3ByvYQDi9pHVANaa/ekwJcMNPSiVPlX/5Cuw/mIHWY7OH9ux2purtAxRVcI
82ITIedFRzZ6Ta55A+dxGDxHnWQTKT0COXflMdaKdU/pm/F5fCoeJVNPh90lWcyjanTJpREGKrbs
ljquYz6SNuwOTBUfp+yrTgMl3Q5vy/Xc2xfq4PlhsCrIzVWf/orhAcyATsxZPWwp/tg59sNFM2GF
evM3vWxtlBXE97Osiv1I6ZnpCYFLUg+5uw9hpucC0c9U7e+FUu47PMBGeY4UaJzhgfx2KNX72xzW
n0c6hlfrDm6e/qT9Q/pDk1g+vV35mDVwtDR8gf6pePaw7hmBZEku0SU68yAGhEAG1mcXjGefHr3z
sBpcx2SDbD7XQzIrHHS7LP49RMQpc7x5yYg3jSe0yU+Tw6TNTEXcywOJ0cVm3ARqwZzyPnhQeru7
VXIs9P4jMQbnxTw89ffRdbQu1/BgDNAbcgLk50ilORNq/4wAtrxmRs9Iq3fsruMdG/N8eubnefOo
yTox5WR8iRFuUkajZ1xBYSykyATNGi5mWl0eGyQ5JZY2kKnUSLXUXiKCNCIsb83nAyrFYuPq9JoA
ncE1gMb6uEVrGrI70ytqCb0TFYSIMmtCvlMtNq04GeIEj61dXHATA9fZ4Ycq8pth838VDpYpI+M0
+qhv9dtWe+xIPr9sp/NPBcTnhWmbxGGhvxA/I8ZmpB5drvMjnfVPvQKlyn/e1vlevSn7y/0hU2qn
+swOj6WOfDfHADfZoR8bnfNtCnn5fhxXIAc9aeSZHftcmibZDeicw+Oo86VF++E2MMt/LyutX/MY
vrcVTpf0g18wJ1Elf6/wKvNwVGqDgnYWF5bYitkwW06CbQ4/6WMcYItIz2IZZ0tLpBfhIMLpuIj8
/GGfaCHRL6k83EID/elGR5Ge4neyRcNjOBIqCpTS37tRr+MWe5x0ez+eCosu7S6Ko3Adb3gUxTw+
oDZL6dKoeXSRkZEjLiJLM8Mn4+B9sBfFS4A1isCCuoVnE4PWO/TaICvunF6UBh5al6ivu6vPoP9W
rjgm2LK6YLJb4S35WIBFZ5FixEoKXvR9zcsDPQiUByKbZLzraILwS6xk/kHB+zPRVURnMTqIIJ3N
KdZmwGX7sE2XRwHpZvIFCgVKjmm44rN4p9gUg7M3iZKn+MjeX3wFL916fhyIRQ/dCbWOF3wkE2ou
kfF1vhbPKIk+1gH7Ggu8EtG4gkGdzPjfO5yYOLv9LpjY2osmqG7cQtTueiBr0CWkGekSHKig3m5H
gI4PsqF397L4KkZ4Dt6d6D11P1pP51+9t3wfReLU3vs1ZUCnp0bFuyrwwXMMw9iHZ1cN7iA2JTIA
l707JnEdTAxcKOD1r8K/c2UZ0iv8vt/1/dAWbpu87cTQT3J8ZWG8ClrxFuEGHOpuWHvxRfRhxBBh
htN8mD5ELvpI9q+iFyUOZ17lu0kv8cueLRLHm9UijW5i2PiQ9j3+kttFxcY0N/drYaP0KyVSVomw
grK7eGK4otzGMzA+udlN5Cfhw3vZ3FnNvbn5UBORP/54BV0up56sNl6Ipq+nJ2zNC5GPn3KfEu+U
94HJdfM/Q1NUYrjmtu3EhHAi9wR4huZJhJ+W6ydV+Mr8RHX5XP7n2Q1Yomij3U6W9/JEQDRUbsYd
8r/8yA0/+ygBAv8j0wU4rCPGORyyaEtOgLAF+wNj87NbMni6YKcXvLhq8HBRvkTZXqRoq5JJZrtP
WpeMJXv3KL6flOTjScbvZpHFeiXKI7wGOZ2CJSZZOqhEsvG9nfDBzsRGpDe/QMlAOfyli+FskG0F
CCcrk07cj8YT1++zOA9uHr6N195RfKXR7CF+Cdt3+aLH/EyRvK3dN1gVbq2aAQtKfwAGmANfZJdK
4gE5vQg5iTAYR1xsO0JR6UF+y9e78c+ux4oW/tgf8+mufnJwh4PZ8iEmGj26w2Mge6eLaOIiVbhj
Zkhx7A0o+YboaKMq37EFYPT7993NkAj4v21u35gzo2ObW6NmczvyzM+0bPbylhmSVq5i5fG0gkJ7
KnwAU+bEcsSaOcYrNKF1PLVFDwEw5Q7HOOv7h776H8EcmSlNirhuE37zTUKpMA71ZDCBd+oAyz8T
lU1vcocfsuMrs9m46HhQYowb+SYxyk7vqfxwDup/J0b+cw7+9gG+bfukZ6vKddPBf0MDSGvo3TIu
AgsQdP1Jxf8oO0hK0vXAZHOp4W045DXvGFw/W87mzTszZtGet+Oth4aQrvHfb9wvZu2PG/fbx5M3
9je4aVNX963VbOWNe8rF8hS0FOfSWFwr9uodKSyfRJjUY/ttm1C3Z+ab/QFZu7Tjl5EpatCkak74
qkdf5DEtGggc/I8i64Yt2x4ruR4rxN197tzO201gLbaJj1P9CBXd6PaxKxtE5I/0KRYOqp7+ggiC
H77gN4Xzn9f/28p8No3aaed8wckvlcDb1peAvxm35V2MzsnOI+QPsdRB2LAERMRw4FgpapSEGLhg
nbWD03KarJThwd8G0sdM94rzcIqsyPEopPieU2tkxQ+cAAWziX9av3J5/HF/gIFVm3Rkpil8w18q
dWM9W0XbTNeTO7Ug2sGroJ4VzWLzfoSIPv/0JEt07483tAlqUoiaJmPsGxB1PT/u5rVWN9PKs1Yb
fO2beI/3LD70XgFXDkKo1w2UPUWGSiSRBCUfAdO2pXJfW0kNfXILLOryk69BquwmWBZmVcmIS08q
LzEAGyGgrXSSIzWw4n9fzt8Y/P/c7d8+vfx2vy1no3NsumvjtZmaIX5x8Bc9aOiPj/4uaHy4pMl1
UTkupsUfsl/Vf6w7Qd0txrugsfqFo/32xspmt72ZjbxssDC9V7rP6pU5vPQOCZlEP2DE6j/sKVS2
8JSmCWWsKN82te3GZpI8w1um6oowPXzE53d6q6lFpkSJ98jJdv4JywR5SzAV/81p9P9aBr9j48Ta
/MP6+Nt7f9vPnutmd1QsZzNN109BmNU63OujFxQaOvpXf8/g7GpwXznq8Pqm7ZLDqNYHnRvl2Q2h
lFBxZCjY9CPS8W/0uEySPfj7dIOROnxS4CnC3Lnqw63TOySvMDf4GEkKcdEmHxuMQmQgSAmcOnx2
pT1fgS3fuNCg8427LwlKgXxkGDmJGFV/jptBpWbT3GeCkoN+j4ZrMz6MSdZKdxEG+NdHjagb6pZr
x1984CZMd2OymMC9FEpuI8L1JqUAwZO98TDazYgXcTcxPv5YKo2YGslZLwvuExFDCp9AGvg7szME
AQcLtjnUw2H1jq52I7b8wC1Vjhx1bIjYQ5V3vZL9j1UJkkgbwENpkhIMksdYxZjM4CGcEVkFM7ZN
Sqau/PTkiq09hRfmZ7ynR5fIf6tFw0UXZ8pJbDstnu8+xqt5dKT80wIpU25C0mWyOiLTDCWd0bgv
TMabbL7j+TNxEwElBnDRYJvyeL6mNRrSHASqWh5kVoadXPyd64wIGsS4fRNtXylbUivYCPmsyKzQ
8Gx76BRe5FaRckHWQ9ycExV9MWvRffShZu0PEG1ZKVmmD+y1nafWRyux1u6h3NpAnNYm3zAh9M3I
266rUhSdA3VHKg5bLPMJNV+ZnrJd5ozWSyfSi1OPp5sYDLeNr8U67EyPqVKep52PW1p3w9NYmQKN
0F8iBbuGdlr324UTVul8hGwOI5XSv9Uek2OF8sbHxo1J8YiFnCb4HGzoKTjEOkzxdrV+ja36DLA4
c/q3iH2L1PayvUdbBLGVb7ANH8iAO59yC09i1z0ibMSVr7iEPhBVoB+C+Z10IIbneiaAMn08zDp5
ZcCAoM0XHyEB//LFdvT0Wou/PzyTn+IrixNqNki2WUOMExY2ioWXj3tAumpervkrPoMX5lbSxF09
xsebGW4+70k/xnR6Uc1ounYu8TeuERobF8dBjAvBCIm+9g6xFlrFFTSqZi+W0jUUMNGuI3a0J/im
Yqa+ov9ihJrfoBmA4hpZurhJ78ItPdFNbjLbP8y2irBiRJfMc6XCjMm4fbjniXwuXS3r8lB0P2x3
DXEISjajnXSvVOe6AKz1aQCyW8SVg1nqim1uJvNk05dNVNW7OlS5JwBp5D1dKp7imXRpYpXQiXjS
3kB30l3YBsgltJKnaZc9eZydmCfsBuzDoNmBE/NJT6tn0sbb5D5d88OZMyUbw8nvnGHzjCEG76TX
SFr82nOKS8LR5K+DKpuD0f6VtmK4naIZS4ieNGd6EMmBEfxzNXGGyWfQSG9FBZbryO8um1SwT+I1
Dh4w8wUj/6tvZo/EHhDkwC1bSGEFjkH8FFW6dZvJHm9NJ4fOS1syB1F/N4JUubzx5gPCAmVgYGAV
mxE/Te8LjMkc96xJH2/E9wXSKwYmnUGeIKWARnG7HX4lUoAguyo9NOArFw9ZRH+bbceI/Nc+SSgb
8vT6BzaS4e0RH5zBdtB2UnJTjoxZAXnaCCc1xli58c0+GANTMhTsSmoAKUR3YSS7EStNSyqCoYxS
R0oyvNfedje8t4GRncY2pMYVtG4dEDrn6ahXcoIV8CMjRcjP/jZfDwG98YmtAyPv9MixAE28jk/J
4ZcYAoG4b35JaxagqCUeGem53hkmZhNzxOjxNbs+xAZpRfTAyIByvydVX/LKbGjg2AF6V9iDOTfq
SBl6ilRXejK2LLSKLtApduFrSFE64MY/vnCJS4a6YsOX6hTEOwT28lKIchHbXNhVgm5hZtIqxtTy
8AzpD1pijm8JPznA1gid9PDXhCLJBvPpo9EeEETcKdeZIZ6ra6K8wVL4ku9q+iiNU5Y/uieeP+ZR
ivWyllYbQukRMUNtuXX+cBvqSsxNw44H3RzXuUbeUYd1g/7UbaXsnjWD4J32AItoH0/B6JFd4+Xl
E2dbCm7SowzbiOUFFP4QkyWZS2ZMx2fBPKwhoiD2iEdOLlIPCo+e8Jkit8klYNECNp8R3wpj/OpJ
VRGnAj+wjfapFBMBLGHXuPd4KfFCtcW1n56HxkBLDPfxeU5e/AUnIO0OiXfDXXAQE71EGzlob55B
xQkIS1I8wu6SGTdjPKY0FFtfjwgj4HC8Q7xx9YkD4bOxjvvPL6ywySOhAHirEcAggEdEZBzIBxPE
aypPYQPkX0T1cXvXo9NJ3K8kxAS7gsDFO3MItADFFfnUUEs+LOPj/SFH8sDzXJDqEtb29LUJW+HF
7S4fmWHy0UmTXB28FkBQn5K2ltTja9RoPEzr9NBXfONAmIpKhs5rThl5RhbUI7+IK3OI1yVxPduy
QgW2zUksNQZGpjFkVXSLfS5Xcg2zaY3uGIRB9tAXd13NYk76sLnEO0IGrOR0IfqEcDVCxNl7ZwZB
QQxoLaRzfAkHYoPlMZHkikWHgxjyx+U4JfwsI8MKkBl/Whf65x0yZJvtO+K8OvZAVPc9ZE7SrC8Z
+Rb5eXDsdQY7ZE0kQ0Gd3lYGvI1iiGrIEk2tfOM55S+CNGj7bcBDhcjjjDuHTcq/Jq3LixW1DDSA
eZWSD2RhD7HufRpDszikjtyGhltxqcVrid2bBWtINb7Zf4HGgQjKTkDueh1GZeBn5tAkyzzX+hy6
fB07btJrukXMlV6HZ4KwRP05fzvIjIRrdMzM/jpTyYwUKNFNCp6W3NZ8s8QZ24eeapb39KXwGvXq
8sskuPmC9moYQQ91BZ/D3AXwkre7JYyPsqn8i7yO4M/GB+9zWTkkNe0QnE8M32E3ukd8L+RlZm9z
imhnqbksKTe7HLBq45BpWEhTqtgVNkAzfQ0UYt09xxA61/XNOiVUPvRld9UnDcH69eXMNrzzPerw
8gw7gKeYZonIy9djbZtb/oGYGUoRfNm1OFXJ2hga6PvBAdihuQw8kTUzb8n9FOzdBmFmLPVWXBGu
H0j9ErwLXrnnJ5C6Kuelyz9kOoez1LGIc/STf7dhjQR4KXcza8tC2UOyYQvaRibBhZfJNZa9vYUf
9/LyyT4q+By3t1qK/pWzNAWd0stqXmC63o5XZ+4BePmahxtC01VXrP45pwKPLnJDvYk0dt2+/cvk
98rXMm4c0Wn95oyhMEk+7Wt9lrVMX72FhxHWQ7GOHr70G1N8U9zfe+jTCJEjEYt1fo+qiPs7xwtC
3Aiu+FOeS182E0lqw9UnB38OBXLsq0mFQysw4s0yrKZOye74xqPs12OSd+w3kpfUaO9z+m9I/HGv
kuxaNH0olHil0rIixtNda6AVp4ioHLBozlMOv+pj/oXnpKJPWZ0KLrUWt5QFbzCwMseA1gAKHgQB
mwiuaAao4/FiAjOEFp/1RGVO/Ii33ONjRCLhmotHK+4R1Z83RXIfkiiHqPjsET3wxnOM5fi0JGXB
52v08dvGm2Ht6tT37MoncZ08eJzb5MGLD+XlX86ZhuZv+jcpy+QWCxbRWVRgs3E1ufR2NCv7D1Os
ujm1b2x/OPDb4vh+j7o5sw3erJxBqOz53EzQNyd8+ef41iPqMMBY37tGFoAIlPEGgSpcI48onOQe
wtWxhM4QCGJLyQ2ImiVFhTvn48b6dD823roMtyCyi7PqyN0jfYg3IL2NJEip9MTPKdSIhZc4yxPp
e04Av5vWYzaCbm72VyrnEEsDk2/lkxwBiX5NK1scB9IJU8fPkfVJAq44B8YG/eIzRVuJlHMfb3u7
L80RK62ooiuMaZPexRR8KnfGVrbGYJIhIgh3BdfAyhuUkDQz7CS+Hq7YI07R4WuzXMdr5viU14RU
HBOCtAOGPNBzgjrePu/L3dBOHDqollw7npV6DGVQk/AvYHrJzaGQZzckooIqotzHzjs0qybkzaWh
DZqFSbM7huzknewZHn725lNK2G+olpfgs0s0nz9nKYHV33S+O/PV55C9cRMpsSE+D0sMQ1aJPtrg
2F9nVdolh/CT5wNR8VBN9+i+9Smz40h1vno3orsAsLo+kQ38iikZDrv2HFct12N2Ojteowq2Y+JA
ShIUmPX6mjIzLMTYPL24VnBxH+UJINKckN1ZvYLqGCgT+hi/CkYdHnIOTKmUgaj6PIi5p6LMrm6R
ZnvNR/WmjaU8fb4j9pBUHbnrnozQ4r0JCPu6I5bBF9nxDwuQILrB/IE4opO92Kq/VBTr6PFXpynZ
OWuxMmN2nQA8gzbyE049Y0cCIwDFAE58gxXWMFIvTn77eeV4JRgJ4vMoaVxgRaABxmp0BU1zdIu+
5pgnyUgS7OikJN84D9fBuI5JHc3xDg22RBdg53BcZ4LN7y6wckH4PN9Qzh8kOwoW7STVZFeivAUK
sAOFWwvvbyWqf13U4MXsPhMZBYJlicv+xS/rt+2KoeabMZ9m07vFuj/XUEzsPTu6Z7tor4srkznF
ZdR1NwD7RqSljJjdCW+eXsN7aLKp3YpTskv2q/uBHAthbV3d8ZUe4udzrGKGf3hWeOzDCYP/060K
baZSZ+mJLsOaX/nn84PlNHWu8gjhegFOfEmJpoELjl7Y7Szwdz3696cMNtXxngI2fFU5eMSUywhh
Di6xZhr0TehDqUafyS/CAUO/VguNQ+0DFx2F2FoLtQzzZqmL7ujs7+AY/FtyixgJQkFJWgWjqbFs
St0+iaXRzSVRFrMlGTU9GyLmQAhhVJ2DpwGKmBjz/vaV7a8lQibclVfIOo7c5WV6HzTEapbsyFz+
uURk5mKedj/tdOF8mrw22R8ud1iW+mbg4LEiuSfHl5nweCfXwXb165ZFsEKC4ovNgwwWglawpN3i
1zsCp9ieoRoQ576V7KJHjxwR3CIx0UlEELJobapkcnTIEfqAmCmBaWiFdQZbeRbtA1T6uTBhbxY6
yPGqGxqcAKylPtYF/wTy0WsGFH+9p6f6vNeoQph9GZ7QbZCwEmxH7F32bF7w5fiNkE42/oMc6wbU
c6Q/Yk94iF1sZ8x94U8YD+QdSWvjCRjv/BsrxuQEO/cIgJd19peZqzEUJzHIj+L81i4qcf4wZ5e4
jpnA4hOIAzBEhE6xKbUVGhsKA0q6ro/vnpg0e3ij01004u0cz8XYSBl58oEpzD1hstIN5oiI6tPO
Za9f/7odWnT2OKXGDccy4XvhArIKOrHh6QDQIKnkQXOPl5x27a3JmsGZXhkPypRUuOSGfClq3p/i
wWkV3Ae3GOQrrlzVX1TlqaT+IRq5Qr11HtYdb/Hi0akDTv++Bso52nf944jVsGgWLx6NW1/3jZ4Z
3Bd4cpHbsK20/nbUTfi9TSs2e86a6MJNhp2YsT1bSecLzIz4y8mjUMl1p1YqtOWJZrEaoxgpCAmj
16cUww1PcHYznl9ctirUKM7ef6a7hBufndwrlnV+FkQAeYW2d7UNN5x0v+HCjl4T3gePaqgnFLsE
GA31pOFT3yf8n3W/jlmfOIc7o/20WSnvTu81tEG3jsNnCkpoi3um+nV8nRAuIjZT/Z0ouoAytIVF
vPTYenyKM1aEmSvlBTzlmTQBsA+WnrQbE2HAQl+0GXdEda0vhaIA1o9dKaJiLBg+49UB5s93BfVb
zJxZF0dp9+v8oS/Ws/bzGXV2wqRs1iPdr4sqxC2LgCc0ctAdLXwOtNAeawMwz6G+D0+J9XnPNI4n
XAbHYlcH+9U1J+g5qeNzH0SBUDHQ9oWxuvSUJlZm+7idbMpLTBhpoUXjJmRnTsmAFsQSeswoYj0r
3OpuIh8OeAQylvn1Ek9Vd8WRvu452T1B9o37/ECSng1FRlDU0/B5YDutj7W+mjScum0t7jfvSZkM
sMi33YfymBiRhLt6ICGijwwp8U4Xr+mf8Yrh655eolOIrhvcmaduwHrP7PKMvHINxcGJ7+Ow7a1T
iQYBHnE92kLHKb5zt+yTN3ABkzhOJcR+NFW4sDsqbDw1D395mdCS8jD8yh4A/7LAdQG/BXH3Dd6o
zeeB4JMdjxqJEKAldm69tUW1ol5ZkZaW1sv98tU/L/8ndeeVG8mSpemtFPrdL1wLYLqAjggPyaBW
yRcHpWttLnfTj7OO3th8zsy6l4xkMaZm0A8NFFBVIJPmwtzMzn9+oYUrtKcrAGtQinYZQXG4UF6c
F0Ds4a56JUsBnGTARon1d3iSgLt/vJuIIlcF+rlwfqCWakCd5826w5BNOZ8QL2czAKhASYU+Cp66
5SS2D29BXCZ+RnAy0AjXzrHfXNuUqvNoSzQEHzm70WO9uRnu8ASDnQqStq7Y+zc+IAYfBkkE6RVE
pr3Kpgrn53qykkQ3yDH8AajpSseMgiUgcE12Gp91GZku6yLgziN9gb14kLbSimLhHN0wJQtw+m15
j6Xem/MWscU/a6/5lSlmzN8G9tCLdjUZzaL6BwDLaL6J5bSH4DN2jnjwRT5BsQmNY27tlYdxi7sr
KxQGFM+wr6aIAxbvV+hQ2Q2XZ9BMZ/I/QBQO0CZDvcLu11xy4F8ZPzB3voHQzKokbqzzwE3m6VPH
Mr7EruX7BosytSMP2m+f2isH/dhKc0YnMbvgrrpXnp18lvzggDeVlBSjmE30N/FTPanYjwz7RZvx
07AHXdLRxsrS0lr6ZkiyOHU+coygDOSbYuBpa2WlRBd2rD2vftE2g/Uua9oU0oB48OB2PaOyG+JL
g7tmi5hTXVCs1hfZQr6pV/mr4zZLTDjvWdz7x/pc3VUrgjeOBWcpX937x2s4uPe+r+rAj3jk3da/
5NC/1Nb+A6aEt+U1RvvHOpQT7+3wBX8c7UDMYiqVnFoWd5ycYPq+rq7T9QgTbVY/ZFfxXtmqFJRQ
+jHJnw6D/tn3L/orOsKnB34gbilIcJQzrQ/upHV66tPLmJXwwrEPQGdo9jOV1W6jbY0tiM9GusxP
oDq+qJw2l/GmwGqk3TUbdr7IWMg7nNc5Kjjn8ZFr/KqJS9KsTK4EYkvVfud0fOillonQjMYogzv7
YXRm1Tna9tMSSGDRsd9N/mPptYVZJHsSYoIjHc6DHPL3DvLHwdWDhruaNIOnOgw+XJgP3YV8WbDw
XVvP+RsFTnMPZSS4lR70F/mlf2QNen89/5Kc7j+aWlSYZT9mf5s11etj87f87W9X4lGEtQif6/8B
0jk+8j+bylNC1t9+hlWd/oywqpqnx4/6OH77H/FVzh82EfBEi5nwDwg1ZHL+iq+y5D9wN0CGpug6
/gHkufyph1PUP0wkuVOyONlkBqK5v+Kr1D/IXbZV5HLod0m11f4VNRxmCp++XWKQZUW3YEZo8Fll
ZHuHq9VoxXYSpBZ2HoRUQJZhz9LHRYuVvIHVfdclOFEFWPflN01UrCpOh75/FVfdsotRrNmXHhJ3
0eHSIXr7VA4hhJWotmtYXUBLOrCvQPDDRleP4776YUi0Uz29j/DmhTI40qhppHXTNZu0XUsCB3Rr
WfpiEdfjqRaXF4XZ3OgkXWUj4JnuzEoNykvgXyg+1p9TSRdqOFCi4JjA69B35ZS6D9+s0r9MAAwH
prXNgSvemfKbrD7oMpEiGlWMQ4MwumoMjHoCfW5pWGKbL0o1kgqysqGBK82dL5GEGb8IwkAUUBW5
caN8b4YEQ4q7Ejg1aPtFGHIYkrdKuUwL6JUxBZfwdppE/yaDyc0BJYItXSf5XCtbnDnxKrZovkEc
Aukr8vvIV07MmmImzd1SA+OBRGAZ8N2b2zJkedCidRtiEx8/Ntmyz/ZdWxIseVsnt0V5HubXdXgV
Om+FA2+W4kMZ7mKvXgyYb6dU7mY6V4sbazgr/Ic+v+36G6EiW8nP43SnYYUeJXemfq3Tn43hN6j0
7wcAOP2kHzzXwI/Jh4YfcXj1ftQpwVQlyCHv0W9LXI67vQdioXO+8OnDtQAMev4g+cGNR+SEJRUL
iXRYclxdu8LLgA58KS3H/HQceQLD0zi8xtR07X0UV+tYwdgFeLTMgPVo8VnsFFivDMU+QWqvPFZi
04bqveTl4ElUx/k+8QGSIwwMEoln1kX1VjPSXV5ywModTKIaGlQd4g+BGbHe0KWWwd/0JjxRJWTa
muJKZGoqGhwCE107/ZeIUJai5Lzn3dvhjd6QKtDSQPTD8GLI8EwbrT0OdG5P8yPxFRiUpTQCK/v1
qqWkT03t0nDGF1KjQUS16yyj1+/lF7xI3tl6QC2Gz/PKUS80cFwr89zC5xArQh1YkfCrrBhWiQ8S
YZW4rMXKpWZg02u8Zj0gWAr9iM3Llta+49xpNMo7qr7K38QG+V8GIZ8wOZrwwXfOPQc+SZ3PSyVd
xYXJaS+i4VOtA7x+8xSwR/NuRvyEYxXhWgS32T6NupuUQDdSdc/I/N0L5pzgkBsj2abLJFRz3ntg
4Q0ojBWcZQ7dMV+aq+SFygW/YzX3Q9380JT4YYhpPoHohdaZrkZnKuaUUOa6pF2EgN51fWn78aaU
JkELmQWDfa2n2BDGejNniXzU0xtbjhd63TOR+mypQwcLAHQkVCI4YHg2VNe4uk6cxDXEgzzSYbS6
m3G07kqvfbSSIpqXAdhXd2Y5t6OebFVzH+M9IZxyUTvdqUNzzBiSEyVZG8zXHFslLyPLUyX1iZgd
Pgu7kpZDmyLBMXZhbF3KMeClgulSYOE07QH+4fXgXao8bgG4auMub+PQgKf6SAhapxenQtCj6fi6
k2UynUHUtWRslF69y8scyFZuZ3kP9yLvN0Hz48N28wWH6TN56tcibqo6VjSmburydED7cLoITD+r
FC1jbtRLSxGzsN1V4fn3Yxyca/8xiAMTzFZUDV+Xz4OEVhYFRD9O8jMSuW7Si4h4hievWZQrac46
An/HmDc8tJv0LI3n2as99a+/v4jPpcTv13Bw1LPK0vGcrLAWijzgTRhWLkLq5hgXbdrz/jrP/j7K
AV8wTZrR7wpGkdZYfaCX9hb+KoWWglMBjsBz+fL7u1KmP/jdgAcUv6QhX8exeLQTgUMx6MBPdjAW
1NITY4U93DkNg73yWqD9+37k96Pf4cj2FIUpG6jrcTn5/FKR6Lay3SOfUzD02qBIntp9DiI2OnfJ
ndIsi6cQvxJ4j2tqcGTCCjyawj1yFZ9Lpp8P3JYtZTrQ6IZyqIaX7bFXRIUj4WTkODFLTAyV7ib/
CMB080S6wUeDK5DJid7AskHus2fnOXIRX731jxdx8CiaNDLHUOYiIKv9zCe6GW7ojyhg+Th1XYk1
Dl4T9q+48rq8S8dF8drtQJS/v46D2u33h3Ew+wpPsfowa7Fix+0EMdOFbkzuJQyLvS8xCcX/74AH
s88hhCTtQwacJAKTOBmOxhpZ/mpyhqqPOM8oX61VnGsVUuWxh1AOy+MilezQ8tVpruvb+i14mTgy
xuXkEh76YMDxEh7yMb+brx6q4dgqs4t5jl3XNAM/rJBebesI1SGkTXSo4jyD9zu9T2XeY+h8zPLw
i1WKwQzWSbyvDITmnwfr5RFf2kBmJslI+YY3Ry6PvLNjIxy8slxPGimqGMHp7+IRL6kgOrIIfjkC
4bb4m/LcflvtPb3NIyNRWGR7HO/YynWr3hyZ6dMXdbD4GARb/znGwRdnVJ6Ig1Rn8VFmBXY80TKE
rhLQrB1X2sUAYCVeqSP+Xyb8p3EP3k83OGPlBYw7oZfdZOizbSEk0XhimT02GZSpuv7uLg/eVdoW
onRCDYbjSmwm527HNZjnGPIdWUaPPc6DU4AyaHUX5AxkQaqoIZUExUnkB/tUDlZH3pz6/T0ZB4hC
Gg62kfoMNa2VE71o3NmLiQ6Ax9DRJWN6QN88wHensQ/frlEZnTQMTEXVcX1bPhOqcV7o6s6xEZya
3aUSSkcWqS8mP+41pEfjYMN/rIMJkiZ5UuNoAcMv3oZlfZs43c2RJ3hsiINZEUeJlCq1wRzMspfQ
RHruoT/xkseU0mBIIuSSqDyN0c1GY59E0K7bVqeZKaWLhJyCI1fzxd7HDVsY5itAEqBpvIIPj7jP
nUKqiaFfwKdGkc8LjR/8m4lD7L/Ii3jZrL8fcHqAB6/003jT0/kw3pANaRdhT7TolK0crP2kP7PS
XUpC4mgfg96OjTVtSB/GalNrLIm8t4hZTXc/PWgpVeYwHBUcweES6GeT75VabI8ZsCtfnGtMxVLY
doBwUDUc7Dp2KmGC13nWIs5zN1DGnVlkC8/s114Yu6reXGEHM/f1yywYdhQ0/pGnPH3wvz3lD8NP
X/GHOw+6oej8zrHe/ejDLSHgmMrxfR4Z5gDgfz+xfLrNg9mTC73JmcJgSM/mauLxZGTZqucE6WBm
TPt0+evY+i9hivvwucrr/E0coof4BD/nxVCFfiD+/j/Nogss8MOX9BvSeP6YpEP1+Lf/EHmSfEIc
p3/3C3NkyfpDJjqZ7odCNcj7+RNznH40eXJNRmAa/6UxI395cBl/oCXEDRCfQ5aBKR/4T8yRH1my
/e5iicZbMWz1X8EcDzZE/gwSLIWgaksG5ERFfzAt/bhPErMoaOKddfRhFKD4fGmg3NCuDXhBt310
JEz683fw+4AH83PoY6sNBwa0ygslP2vRMOBlG1wa0M4gA0jSkeVU5VF9+PB+H3D6+YcPL3a8whnU
NLhQyk1AzLjYJgHp9SAN89JYEvQrcKG+jOOFc4H1g6osEpaFahHWa+iFYGwKLq3w0A3XV+cfpsv5
z4//s9rpyKUdrIa1atRq4eXBRaW/JNotjc5EmtGSeEjauRpuinqTk81I+nRwIbQ3s3kUA8LANUQ5
DR1uc2lx1TJyFvRI5IfI6a3g3K66KCu+v1Dr89r5+zM8OBxmbR2HtpQEF+MVbGlJc+15q8724j68
g4O/rm6CkxoMFcjPJC17MUSkysMqggIJxTh5Y/c6H6DQkPyHDGSe001WF7J0imJXTDmq46q6NB4L
vNs96l1Yp2Cfgz571vCmTF/lqxaKSYQ2BIuglwFSO25Ot4773N+JLUYl1/ne2Gs3Kfy2coXdUEGa
yuv3DwC/vC9flU4KO50DCw+tz7MosI3csmVmUZGd2Q9KB5UfevnJCGEDFaJwETREP5xnRGPta45X
4xvYFORMEhcJX3xR76IbgW1MOxPQyapZxP1Be4RSAxsKkqr+4lWhO8Rb0TqzjH9v6KfN1YirOLpH
5U2A08fBqh1WZk0Wbj2Xs1M1fy6JqhZbWOtGPI/pmEW7GIpOsohO4glIm/XtPEXvTlhsBmpM4tTM
QMwzrJDuJNHp8ARQLKVnCBCabXRjoQXr5incbrh+AH8QLMgohjgDsmxxP2VPpOPcdzDOnhUQ8Tty
B+d6+SAZDx4ohc+NYxLddyd++mg1L4F+X/nmrKJQRkEHFU88Rsk6D7ETZ4sdH1IVpihTpoZT6Jm0
N/KFgQM2nfK4/cFpKye00UfxAGFOPavCuxFOXdTgoF6jimjcXkG7A+FXvlJPRoJaQ/hUUyZnMVxh
nt2gEcrdJt3xv2MMqoT9mEU8ZuPcBhRNLpLgNpZH+FBjiOuA8uhEO62GXdtvC6Qkm6A9cuyxvl6D
/po9BwdMw2gNK5Ti4CJp5rxlc9jI8j6zVyQcelUzDyT8TpXGjZlIHdG/DQHwJxlZB/hfQW02vZcO
M5VqeIqVRf8mI3CAkXPWXoDCQ3xH8YUNLBw81KiwHe7hc3cd4aEzLabhM+OmshU+Q77OS1tAQkUD
o+bkOc582HLSSSxccVrUsznR1PPwPniEXsZ5TFPhtNO8wSPIZCrNq2ryOPKhTbzaT+I0IBf3yEem
TXvNX0ekf6wyfz2lg5qpH9TeViKekhEv4ZhnV86df2rW5KYs4nKlF66HfTK+3f26qC5T56WHhB2l
kCiCZXkdPyuda2trI1yJdhdU62wSOOawfOHI+cTVr2VfObK36Eeu2DwovaRQwdUu5IrLSyHtmMBW
sTDJX+zJoGH1cxUyP9R1gQmvt6mqS7v+4ZBrADX73rhNpbkjYQ+98B75hJXAFc8yjSfPrfuzyjwp
MbNVl1a4UBGCETPRzR1jnu8MlEcjGRWrxDoiMT6AH38+fgt4wZggZVs9TGkSuiiCofODC/shfpTg
EYXpIqVtPGMH0sAi3zA0I06uN97N+AMuaZGYsxSb5JvvV1tVnr6Hw5nw8VIO9htyqfrGcST/YnT2
ffSEwpHosGSRknqXujUOOqDZGl6gDpHsG6ITkoC8hHmc00ucWwgldhGr62N3BmFPCTcZmZr6badf
C/LKobM1S+ecrg57UaigLt4aGLN1t2hBmE8CHjRf3A9ruE1wwQaEgHA4uh3kcDcI0U4wHfu1OdxY
FkqmgLUNfxJlG5LBc9twfhEhoZzDvvROnfLCThZKu84QhENzIIoCWUA1b8TS8k+KlwS2OX5Q464q
tgZ8X+fcaZn05j7EhqGGCit2o74U45kzclxxZbFBKjKuQo4GsHed5FkVABjxg/UgjWhz1Weai4N2
6UCD29YBEdFuarOTxg9B7tY2cdMuPUjyN4N4a8vIL8zwJhkWVvejK90IR18YcDeIcdFNvSavMcFT
zdxyFkQjVCiUWCwoPYkxgaFWLRABFlNKCnbLTbToZeIi1oozb5xldBO88icon2nRWuqN6lNenSqy
G4gTW52piIpwib4ONPrLkwhFYF/1GtSLwJgj1GGr0NgzVqS8kakXhi5xs12717pba1jbygLzaIKV
m/JEkWe89lXerNpybqFsJYOd1PuUDuPcsF2f3cioz9gYOP7O4pD2anvFm1Dht9EBRvAE3pluvp+1
Xy5fHyftwRGh9/NEq+KQ72c/orjb451dQvuF0TzL23TuC6iu/X3pu+R6ZP2ikl2znjc1Hek1SkzI
MVK+b9k8pbWEFpCGqn0SEvFwWhinQnINPMv8IwdQ7at96eMlH+xLtLN7yRNBcBHf4kBp2ose7iJM
QZyWdu0y+YGCyqTbF54k0TZF9K8v8aPbQ11uSIv05y2O3XC3GrgDeI1YV4WEWQBnhFk0Rdsc8xIx
vr5aw3Boqll4Dx+c5A0pCvOyt/2Lbhv2m+xMKd0Y1am4HuE3lQNZpU29gn/pcHjx0Qti0o0ElXan
VS46DoUe+Zvz4gJOZNXe1MNS1y+N7EXrR8TMUPwWhLPSY8ncQZ3zzdWwD611h+3fSLvSJY0X4Mes
N43GLyzsYjEiO8kxpkjWMvp35yRKb2XW9H71Pq/+G+rrf1qFT2P9WYbXf38v0v3XfKpoP/0fNxOh
GC6a12q4fK2bRPz9f/Evf/3m/+0Pf7Fxrofi9d//7TlvMjH9NZqR2ccaWWWq/XMSz+y//ncW/vb7
P0tq7Q+KaAg6jm2RYKSaKt/ZTxaP/IfFtJi8qR04I7phOwzyq6KGxcOsUfgZZTin+Klj+svU2vxD
hfejOXTcbBIiDNIj/nHfv4o4HtnP5/BFUfcOz/21dwEsaZYxAUyqashQg6Yb/Vhvaqle5oUQ0Fw5
6GOsTCzyMzzHKX0YFjub1ocH89V4nyHt9/EgNZHmpEzxZ8p7t+VDfasMjvB6TkkRJhHGut3FG+ye
thyCjxx2vrqxTwMdVO556UeBYCD5ItsQUUg0gUQGWPv2M/3WWBy5r88I+u/3dfC1W3kpGcKe8oVn
1Umhz+O1+opINsENwqILGohnDlqTIeux+5zW6YMX+Ok+mSkfX+BgV7xUFFT6PtgYkACRHyu7jEYI
vmEX0443Swm9U+EmHrnj6QF+N/DBqacMOm3MtOlNVhszvK/xaa3IiFfQFsBoPn6nxsGKOj1jG64o
GJSigzZp7/3BD3MnaGJvsCHl61WmUfoBXxkUFBoZNWj1FSMepCXWVxl+wDJHqU4O48UwdCqmDr7k
4FdbhAmx4qNJOEqnDSvFyqRTve01lmG1YFEth0ajLE9savK8B+5GxVUPBCU4+o1SFMQYB22+77UM
gpDCb1Wndp9h3DJIHYw0JYy0rT3k5KnUendWGLJ/ppu+jNit89lii8QuIe32lYk7Q0gG7TptUqCc
Th8R/daNxVYQlxVeK7UxbECF4ZfUjQaHLHDsaN/q7SAu60A0z4KL7ndRNgankZPgYajmKK/jDpeA
gMjoSDRGwfYQdsYsN5oBN5RMVZeeKaO7bzzdtexBuY6yJtxGmUbpIvwIwb8R9KsydfCbaQ2tNoDV
ZBwDukg9l9K8AQJQPXtlwj6763Nz3OlOg4oirGVKCLHVtA7L6qJrN6ERpa+GPeCDJMHTSSoRX6dm
olyNsjbJAGOFvvcoMNnieEfWehPaHKx8pb3Km65dya1w9rJkQKxNJGL0rNJ4UwJZeSgHp+ekosYY
1HrGQgkbVPVDiy+rJA/E1OMrXCpNCbXezJx1DiVi0416cd5bdXopi7jaj1Hbn3lJTHiFnSo72UyR
GIW97Y6trc/puiLbDHtz67djvvXSNtgMnhQ8KnrQzAtHxqAiSfTbPEwzJrdVQcobhuhCL2rJgzCf
d4+1NETRPsr1SXWc9KPiNplh3ulGYbxpkT4i0rcbX1sYY5RgHiWlOuY4qspcjdI2L09GqR7u6zTH
kaFhBb2UI0u/5GajZlkXVvmkdFKpELclV0+N0XLWhSseYztsjHG6KtrW5xjsj3aC4L8MzjPIVDYQ
iaIj+qe/p7myFCWvZmVw0FaHdNQWaux0CY2bDu6gUocldlYSPeml03vWg+ZFybUvi2AVikbZtHKm
Jrsx0EvtbOh12HiiqzMKyNJO/W0RqwGBvCItL+Q8r6/T0oovRhBDsgo9Ge68ozQ0MVNJWrajXWyj
BievhWwllJ29nqGfsRvvjefd41Oex8omD6N0F6tlaf2IC1WLX4NGEYgx5dLqb3LLx+wotnzAA6EK
ks2aOkfa58ihs1FClVaUMlj1j9KOzE2RtvD4YrWlJrc0bKglQuPbtoM3GAaiDeeFSAlW9ESLUkWe
GIB+Kytnck9NYAozGeYtm/tO0Iu9z+Sm3DmDqa/jopBQMgfKVEFpghXDHEtn2zk9uS+JHNhPjYkH
isQZQJ+Npoz2winjHB/STMA9i0I5u9X1LrhNTU6k9iDgxmDZVJjiThN1OReKnJxHdpM+GlkqI6rq
SiA3eIonfSsQFjlKoSz93M8XZRBbbtGF5a1QRjuHNppXT1ka9jhCd0N1mtC8W1YmrrhGNwQnWgmV
tCoMXGczWWpfZaWRTs1es27bNg5wIy6Sx4JT9oluJ/gNlGM/T2tI7mUXjFtJ92vXbC28WWwvW6h2
Hu8sQXJfVycY2ldmiANlm9rIY1OJVPoU42pF73ZWP1hr3+e39STDQcUP9LWQ8ngJJ7LaFOQ6L+2o
bfaFVVWn0mjEuyG2tBMaUPmmUytBGZepKy8LHLfWe5Zf/lTDLE6S6jRty+h0FAEMyr4Z8xNt9MJl
V5fD3vYt1FVNAVhXdyb+F86Ir1VePeuV8De9aqsrvs/pYovRrYTT31YNQJuiexqVZJQlbqHLGfpA
J+u3ssnn7c8N05jcAVSPasj28uFUT8Jqb1hFTmAgI5lVJ63LQi7uokZCZCg67JNkK76OBy0+TQpd
WrT+mLnNGBV7ecgBsaS2XtR12gC7VCmhgTr6XFlHd6L5ekThiAxuqES0b9Q2XTWZ1q2NnkK29Gx9
Tf5UcG3YIZmhRkLs/CiRtFOa+EWrerjz/RHIIbeQkAy27kqDIV91Q9dtMwHRMi0r7ylx8EqPx+x1
iHh2kd5A2O4cZ+3VFRhOmmIvU6fGashqHBI82P8UjeZJY2fsCIVp49gxBNUiK33l0o497TXUrXzb
wBldxIZAVu2L9C6KDHOvWpLzNMIYn7W6UjyrcVy5ISHTuH70xjKRExI1Y50W4KAOm35oTDdTlf6x
dRzCjjqyJlRTaBu9kvsTEZXxwxgGyqMwNA+O8xAaj7nRYiqTBIbbyJ7spp4VnNhF01ynrQ8m5aXZ
oo0IlaxFP5GGu/TFGQPzqQ+KEn+XJF/1NDdcwZH1QlPMYJ8PkfWamxq7Ve1Iw8VgJt2yt2NAEr8t
ABzD9t6wE/I9x0BeOKVtkZTZ+XurUaxdl7flSanRofFVRZyUYxwWC39o2N19KwCViRIFUmwoZRTb
TX8W5QFmG3TYMDHgmhcRuwpUNeC6RWD7Hum4lYT7YDMGmB1x0uGDs7i1xGj5n2XTyT760CbEdj6s
A3smBTYMdjYOz9+Zntqf2qLXUnK3WMk6cx5no7fJ7ErF0yI3Qrjjrd1h+JDUQwkfqK6ejKhIe8TO
sWq4wgukwTVZYe/kytcBsjKHyR8YbYv9XG6M8q2Tq3kLzKe08Tq1IUyta6vHvi7NC0UD2EG9snA8
WMvFrEnyGFWqbVf+MvO1+EnqW9pbnq+YN11aqogH4Pmb+jPUaB3qbNf3w0kbxQ2kclLHkCQrdkpO
t+0P2pWj2cmu0fh+NA5OkILrWj6ThGFMRgBhv1V9uXQdXc/PJVMlsUQTXbqxzaB9lsxxPKM86/Yk
hI8nUUIhPIiuPLFFaW4LONzbUK/w8In7V6NQw3Otr0lw7cl29T0JlzITqacm+fgTSWgdZPwJ6QF1
3irusvbFcFrxqNahANHKB3NliR4gT22Li3y09eUYGu160JXYBTwgSNT3cEAtWnbXWnFwSEMTUKuA
la0w6PfV8bBQZWxzOr03d2o3qMuyHqDpdgFaWEnAS8gzfAeziCxL3fbLczshdDxoMBOpNPISoiwb
1qoXMK3CwLot9IRlqsjFC5tXvWukUUXt36blPk54NXrq2K4odH8eVro5H8qkHE/zXkb5wClt/V5E
/DegBf/juvFTb/qfQwbnj9lj+l//+RFjUKZ/8asPb1l/KNYUuAWhxkTGY/KjX9ofW/sD31ONdUgx
LFV9lwX9Qg2cP0wEOToVkgo4gH6QWrHOGxH8+7/x9xxLpWOua6ZDNCot+gOU4FvUgOE/1H4GiVpA
Bja0X75BohoPpT95UIi47W3A5IEQAFN+kKLxrWYTnBkhVpVy9mRKk3pfoU01tQlywGAnqMLZh2f2
BZow1bZ/laDvl2EbuiPr02OQjUO2ZFsEXiNKS7h2J5tz1bTv2dMuaxsPqu8HOqBZ/xoJ8OZdkQX4
ctDsyQoO18ZoCoQ8HJykjH0rEzlioeohMMJ9xxe3GI0Rtyi1PA1zPhzW/XBeqxQRWkdcrkdmhB1h
MdBFeIdVRPUeucIDuHF6JbZjWFMMGo9DOyTye3ZT+0XRkELOfj7UP6DzcXIrysKNwwqD9RgfxtrH
bEmuro1qfAtEdlkr422mDa9SeIQFd0jU+Hk11mTvr8Fm/e3N1JJvxl6LYaM5hG5TFhvZyx/70rwf
Bfr0wfTWbeIK25kXUf74/ZOYEKuDSeE4MhIKNgjLAtXi5x9QglDqOpnaVrixBjkhFPjCMIWnphAC
ydYRpTt6xobtZf/9uAeUrWmOwE3h81LAW+DBmQdITNPrdZ1ZTkUYI36RXblqm/LWz/IzS0EHEJCc
QX45fes6OdPM+vrI6J8BqF+jgzLLoIXQF9/fyIfbtsyui8vaqFwlys9QxV0XnX1S1j76O/scjPIl
CMdLFBC3iqTuO/UkNb3zKChuy2iKS6yQWJVHLuk9p/fzm5ho06Q8sCxNHbqDN1Hro20xXSv63/Kl
TSx4XeNUooPJ9dWDJYsHzW/WgSB+OuzPTKnZUz9zyr1wxvE9yRxFTMOG27bFtRZyIFM3TgLJVzRP
Q41Hj56cJVL/NObVUvDEYTvSOi+X3z/X35eYz/dw8OGLOg1az+ceUEJu1Yy2ly6eeNM/N8J/jsN+
hvHeXx8Z0LIqq3DbNehNn2etKaU2h4sRCyW/urXz4dJORtiUtDnXnZLdGtSWg6a86G0azeDbyxgc
xA0qOozElPYpGZ1t7MvHZvSXF4W2U+Fj0jX1nWjzYU6FkRAR0E/l6g4ufH2zGiVtP9Dmivm8hNpf
ci5bJ0F2T7V2rrckQwXN9dDys4L+ezsf+uxcaov771/JFzOdoEfLJDlEUTlZHQCPch4laSe3lTtG
8qUY8/tGU/Z1m59Vfe1+P9RX37TKJw2SyB5sWIcbXaQnMPCNhlIlLtBzVPV1YWT2DGwKd2nLk2dd
aKEqafuZV/raTDeDYBHadHWOXMdn2Pzn9NBA6dEFaMRYygfTw6kUxYRKgzDU8c6VAQ/ltd9fO+Ze
sodLM6iehG5t20B7+X7cwy77tKapGrIHGg0MqlsHlIGSc7Lq4Rrv+oPxYhXZQyqVOEgE8j5tynsp
T8GCcLX0iKhejCA6uk5emGVNXpmoEsGGFFpVAT6YffRWh8ZMqatbtYdZ9P11HgQb/Ho+9ENoKtg6
Xu0Hn2nTeZJcirJyPdSMit4++UpxT00ejz4pGXWFhFFWXxrFPPdlv8IvUL6pZMlfmBJGfqJ+Hmhu
Z9i4EEd9rsTNU9hWx6h9762Nw+UQqQjbocy2KCO//rQxxY6fl2qAuHfwyJ6qsIaVLwdF3Q+KuC6U
4pboU+xApPyhSgdi5mBUm8GRZebA8ODnc9LRLXO4NOn3yAfvk9Ujbfza54uW8+eqgwvVFaCVHhah
ZllfdC1iLlsrSZ7O6p0wsqU3Ep6rEjTmwD3Ux/YiS2hXF3ILgypSliUK3ESfHHkk5c3OdBwLowsO
QhQOPAXMGr0zKafqleLVKBcwfBsLDEF2BCapvgUNgn+pjrnbGmAu38+J3xcvsmRlQmFNg/tU3hvg
HxYv2c6sYDRkaMudfkM7qt/kPkirY6/Av/E7b+lbfz/iQc9perrsvJMJPaHlfDP6wdOtO9VsBKW9
K3ITPxiIZ6ExPvrasJSAbTiLYMymjt1FqhrYdSO0WNpqACsPM0WrKlffX43x+9bFusUFyaZF6pSi
HqyTUeQpcR8Tnp4E7YlFwp4Xh6dxjY0KYa6DfwqmgwhCBbDrzBmvdpb1/Wl8mupYFqs1Ryc5vB98
5yLt7TOjfQ0KsOY86rCQSYw70+c0X1nNSSxrkPz8lQA2SEoD07lMm9cm0Qgd4eTp/6HsPJbkNqIs
+kWIgDfbMkC59obs3iCaahIJmzAJk/j6OdWzkagJMWZDBSmJXQWT+fK9e88Vf9XTegxz9V2Myz39
h3NTtjsrgOy9TI8qY20wadhtubQvgpSu4cqu6xFVLnOIda0rX8WMv7xVemdce/iowMZA7aayPxZ1
geolu//vy/avmxigMnYo4qhaTV6S3ze9tbBtRwoQ46Ia602FzMxazNds9Mst0psYExq5nS1DC7/M
Pmu/8xioVw/tWHJgn6P/7wb0v5+GudfVZmmHpvvPRUPUqpjMtgc21JEIynnxo22hbuZSwfHLi9Ns
KdjPLVBAy/Hkbp3py02h+vnfF+Vaqf196bp+Chd2RMik+jrDvv77v71LlZtbdW4S1W6na7VbW/Ej
cDE8L10SOfIVsYHXd+sf3t/f2CO47Xh7Xc4y2OoZDfFa/fOHLu2MjtUqiYWpmhfmLTwkPU2XhazB
OnxN1Zz4Vn7QfvCXUetH7hkv0V+WCp+dJaq2VuXpLd6U5yBzHkorzP/wsru/XxMK/eubzi/X7GkW
mX9+vIaz2OBGi7t3fbBLOgsBLnlAp2y3PXVRMB/mDI433phkXX285J4mFgJsUOYMoPHG8A5hgLH1
aUxPTPnO/QRHvvAIQ41SAsYc92R47ZvvaGdrBRyWSiO1Y96rMSl0m250OrG/ZvJbt6qbUbT+xh4H
RB8q7/bYbVGk2Uf3R7h0NNsMppoMBCgcXWns1tA+MsiKoFDMZNK6KA9TAeUJnxljE9c1No32nw2J
8O+/HyLr62H9+2PEJUOtF3BT0SRfL9o/L5lVGZjr0sjZZ46kTRC1jzovoKop721EWnsFPkSOujXy
Yh+6SCXZD1OBKCZb0yEZCK7ZRGpeD4sN+kZUBEWkmQtYuTmCHMCP6ZB2YDGE3HYMOdGp1SNcZT2g
FhVheN9JjuGZ8zMzrWcZ1suBevrVkvZPO2x29FWS0r+XxiTPI8iKIqRX1zfDpq4dQs/CGZ6CzshS
XYoi6Xz1V+cHTxbgnzAA/FHFMgPLNPvju+sZECqzVsV2mO+60Pg+dMvtWosmKQqCBeoJh/YUAsXo
/Z+Rtf4YcqNI8jDamTzXZfdut5NxkMt4dkJ/3qrcMRGo29/Scil2eQbB14mKbypKgZ5CAWYxN4N6
YgTtnHLjh/fabEcTp1CgBjjJkXtTDmE8mgbiLtjBGZrneeoezanOD+m1V951NAMKFQ9LKLaLVj99
kz1B3DI9pSm+F7Xn058UH6XVR1vPevrvJ8L+9xYFDuC6yroBfST2zn8+EB70JzlWJQ+EzMkFzn2C
R66SToGkt20gHOuq/OaL9ckI2nMUPSzNTGYZ0v6dZZTFtp3Rq/eEpLgKhdMiEZRLdHvpMordrHJj
15nEJDSZ2k/FvVta4yXlD/7wHa7v+T8f6qvhj9MBofA+Wp7f1samamre/QGwpIH+Qg9M8SYGhH3Y
fUTSeUxDULl15u1UtZLTOWcP7azjpep+5Yub7Rb94LXgH0pdkGfgi512vNO0NAQeNz/Tefo2N0P8
h098LTT//omvCytNIsYYrK9QGX77xF4RqkKF4bKva33H1GafR1fmzVPQQywouZyzGRZcZkSqvXR2
JTLKWqs4Ndykx7FgjtNdoT3k2N0Pf60/DFN9UxLFOg4gIGnucOlb5w9qk2v9/ttHpvdGwRq42KL9
L8PD3zaghXs4NFlPdmXJVHVhCpMuGVjnVX+3ovBbmN+Vw7JrtIj+dLGuNdtvP/nqX7q2GCPLdYLf
lnlEJaOqjHzZKy8DXbg22Xa26+/tZ+HUD7qmkmQoBNd7ZRoVdUnYLXGt8h91M393AS8afghh3YMI
wu2mMxjeCitjKdCH/76p/+pQclNDj4EQnxFVtPO1m/7tCo2dK7yZVWJP7NtDNEx39mrGxUwew0jr
TzpnIzchs19HJVAY1oLdZnFuhpZAY4MwXNxgIF3xzzecEP70ilyLlH9eQ+z6nHu4hGAS6Mnx7//2
2ehI97JZCsDmQ/lr0aZ1O/pTuFOu+broyj3NY4FkNy1j30o/qOTnjYnDJJFDnScUWMWhDSgnm1Ge
eyeZhoySAF3D1hCkK7ms/IVVZGfPb+/SNv1Wt6L608V1rq/E79/AxthGEWVSUv/+FIxV50zZaEz7
YT8OCEnTwQOAHjXwZoI2TxAo/KoE70aV9gB+tSaoeIW70XfWc1qlMYikar+C7SKUqIVqneEzMkqQ
cQxlkGnoXYMg4eBF4iFvyv3Qkw499fWIm+auoR4/Tk772YglOnYK8lKpg2StawOYp2HtRQaaeu7E
Pl+sZHGr5cKAp+cdaQ1sEPnRlEuwy2tqBrPTDuU5l7GoZLgzO/NemyKCfDQTIJk3eEyyyExyZpsw
kmw4/a6MklGMROcgPOgam2FVKRT5HPkejciBjeVUrRbA8N57NJG1bAKNAr91yzdTWTcVcQ/SEL88
Q76uEaBLr2o+Pe8eb1K/tew6DuzihwXDFXVE3Lrrs7iij4Lpe91OW6dwrIsCArFFLUMdAFh5xCgy
ODwTKo/u2wVG/eBJg/LIxidkERRczWiCxVzvsza6jVIDPbaCSOZNzY55RbSvFzBCzkyejWOmp8iB
JaZT84djLo+Li2phqSimPXc5j5FtHH1HnGpIRyhrwp1f2iaGL9nfefBNWo5AGztjh0lNi5mZgUTI
L7G2SFd1sT2Q1dLBS/YKu990tVfHtG3JDvdlToKR/kCmQCy0dglZvz49atTTtppQIk9538SjIH97
srwkGrwZ9X0zfv/DWvGbPYzKmgfZCWmSMz0J/rUBGLrThTdGJLc0V+Ok+7L0wQ8ZtO+eCajEdz+H
fn0MCnIMCX7Sxl9/+PG/75j8eD9AFBvyo20/cn9r1qxdEbplhYDKqEZIbgueskZ73SEg1TO4rwsk
c73w5Lma8JRphdAFEVO/pdX2B6fTVwf6n681nyQ0fYZp5nWY9tviXudrEwq/mhjE6jyp9d7M2mM6
Tfb2q0cwZGaIWqunVG6KBwQA76beN1Cnjpbmvy9rHivj6KV9+TjxX1XXx2uc++GO6XPctQMJy31J
DkgEx6pbcnTY0uLhiQyw2V5r7HOn9Lapafwc/GsZ/PUXg9S5tcc34aKE+npX5xop/uoIkCO9kEkE
SKasxsuMCaHpV+DfM1qvyRlv/THJspxw+WxK8tlckrwPWfnDyt8bDM7XxXQecKkwUw8JO+qifRu1
BMcHvL/uMOZ/aD/8HxsSKaNAeVC/M49BxfzPRZ/jl476ecbuZWETQnKzawLvVvqSx9+D2GGHv6JC
lFgO1baYbRh7XrB3Rz+8lGsX7qC6VqG7HI15geE+j/MfRlQOo8p/LepUPyFnSD5lhEnyt7svrFRl
aUoruzM6J0mH2UqMtLKv58fmsDqQwgz/oa1mcUusRwR55qQif04mRKUvXo7rS43mnZ06EAgoptx+
qW6WFa9rYZWJPXbDFpxLfc4IAKH1R4nA6dVaOnLslAHKzOmJZMgwUy10yw/SU7GPpDI2qSY2NsyZ
g67Lj3xdp4SxCZlDo/S2139atT7agwMBtyTuD9XavlVWtG+EYk2JwJnRjfmh1xP9GR2J8XZo6VXP
qaqws3J8KNYe4WnDOeG6BU8jUeBZMaKL1bjv6pVFZ7wXJdlLUnY39kJZV4sKqaXXpHFarjw0pbEL
zHa+9X0iBoUj7v3VnbcA8gyOcK6N5QvNVHW9h2SN4mkh22WNEMsJSX00R1XizXl625XuIQucpEuj
8GIj2sIyNfPKF/u6FyWNpqW7kXIiBW0528pstyk4hu3Yhq/CpxortRy36VDb27ad1BkVy+dKVgVC
00tTh586XRyUhjW2h4bvaxe0e//q+qh+9uwKq97EaaeMdr4urNshIh+jzd07b2xzMlLkS3vdc2s6
Z0GP1mxETbOJ2OKOg0fCXZVVKOPtQm2HhvA+6WY1QtF0iktcj18/rujplDWR+Sm83kiEMq1EZ/nb
Kt5U6ekHw/b+aiDP7lDFyd2oNLlC3OZt0+UhjDpzOHAwoFuYAWJxr+0d2RUkybjFNyvvfjBiaF6q
CQpMNdwLU6v3si3vp8NCMXCsq2rhSTCHm4Kk322fj9jQJEkG7qovQn+2uh0+Z6Rlq5Xuw4yXKlyx
Yk0FVhmRnRGnzPd4XYeta8x3tr/SpfPJTwiDXB5zN2seFH0UnA5betzVq3X2nBoynuOTot4jrmM9
/dDXchO1qfdR2QEGKpI5907ZwvpehX2xOpsAX0CXw5BFl4BIlNwvTmul9xnnw21hcy9p9/AECnFe
veh15kC6eq5xFCbJI5XRoaDM0+gVRLCe/Ytf+Y8Ibu2kTAlfiHrifHJ02yiF5n2t1JKAJ7Ucd8R0
7OXP9RyO574xH4sueJCeVm/N2vHzolsCm/k5MpwfGcNRX7TbYvSdZ6PM3IdSVjeoC3mUnTq9GHbj
nFMbwWfapctz3xY71ZXLbhCBf5OO9XLur2trmHktj49P2E5dzTvUVsuGMSia1u4asJKUujTe1jC9
n3Lca70/tAwwLVKxRv1mrQ6QfoQ5B4Ha487vjJM7rv7J1MgpCkdcOmk/zlHuvvGO20hB4y4t66Nw
dLfj+CaOjT+91UarD57dNOdlIAyNkiR1fMIUujWumymOoBU+dHqJrevJjbskHgz4bUsgjFtvpsdh
lE+5TSdEX31+pVy/07SwH5GaccJzn7tFTsc5re+mdcj3xmwfxcASRyPuIqpiPqDYvrizVaBgN8js
kzq6np/6oweE5ut31gBnvsCL6Az0jAlyMVJs4w0+RSQSKBdUyv7IC7ItV13dzxioJavxI+2QY0jS
AAnB87ngJEHoiecfTZsVqh6PQgQtpjsW1fxa4bYDSmAplntDBvdN3cnE11AtlcMdaLW+rbS/7VQ2
0GuRh69STHPwnQtKwdDtQtyUJv0Wd7IOdpNo1+Y0IvDqZo54R49Hc1idgiVNb7IBS2KZmiQCrku/
E53o7gKnfnEbdVgnvoi5VvKgxNzFuZmiHh8/Iq1tSHl6ZCvOdwFnsot3/cXN08sUwf4kKds7OwHB
eFou2X4K64PVZP4NB1DElIXt3XxSaHimvd5k6MtuU59fMnpup7Q0bwZFTmfWWNaxY8F48kvLuSD5
fu3TWty7xDfMk1k9Zm0od1k1j/HXb0cUXgRt1W28BM24a8qsfevlgkJ1OM5DNN5ST9ZbfxnM2GV/
izPQOOgpz2q+URkFWkFZmawtJYaaXRJUooVtpRTG1uAvmVNapSOoVBqV2IiLtIti7o5TMRYqm+W+
XtcZMeRAkFDUPnRB9hp6WZ5UfQF62zDmDapZ2iTV2G7HsEBsudI3c001YDzuzVu7NT7Yx5KFE+bq
S9IaQwLlxirFkXsOfM5CYR51G2MmSpVz+Vsa4pVzi/HS2bQ12qXEk1dkpNt4iWn3U2wU6XpuarJk
GX8znHnzFFRHt2tOEkqlDkj7mHAW5tcyX3vREzuUi2h4fSwcvKtMHcmKcZoFg8GVBjt2nziijl8H
FHuaHpC7cqTpo+mutqoX6SVfx5Oq6F5G3Vg7+jEuqmjmKfWUKJ8rqFC7bgbTf6g6nYQO1Vo+DNhG
2oxjsEFbT4uBWt1ypm3pdz0WTXeXp6W8lEN6XpQx71ymQcmwUtCMw4VRQXmJJrC2EV7wYLDi2Us7
yAefXZ2drb5hJfCMg49R5Cn33HozraNKqtl2OFEBWk2L0Kf/mM8KCy+iTz1xuurb1L2u0FsvDawk
ykeihDy4xoylx31YXkNl5l/2MKDkrF1gDN65TX2Sd/pAJAVSHcceiKFfD23uf7aOYmNuazTeEXjV
ucvEzsw5ua3DmsZdoEnLJvDIrtqbtm5eVaZBuV59nQsSezdwGBA1wd5r2mizEHifFB7YZn47Aque
rA1q6HQ3WPjtF2u9VD1tUdThvKbmVV8PxaLH3ztNOGJ7t/9WIaMVFi14gBpY/kGWmlfCa50OtADW
7WgMF6OQnAeqsIlbacdR35LpILFr99REPfr8wv3mhfVw93WWDOO8VBRFdU9H313XOHQ/R2i9VNHR
MQ26n/Y6amZo9RRTfzB6Hz/ElImzHVBKmovFogmYY/AGfQ48YApCQd8UFDsDAaZVQ6eXJvuYlDn8
+lE7xbEo1stUBVtgIcWjCO1v8P/8TXcldXedDA+1AdMZEfH3bBis+9Yr7cSCNbXvreU8D6W/R6wd
3M7pmyw7opo4lSej8+I3TnN+apiMPXel3uZjSTna6pond+3vXAdGTY0V2LV/DO51lSHoSLds3wN5
ywaYyocUgUlcVObNGBjySYfWszB8bydLl+9T1vogtftzsHPCxMoeOxsq6q03g1gWEyEvX6cteAZM
vnwb0EcfoVj2SSwKr8V23ZXr1lzciyhSpt3NA5ycPDJfZ89o99qfcd5QDqK2To0kki4icnUojby7
fL2JtvbIjnnU5SDPesoTMV9nXHixWECKgi94FbWJ4Um63wo03DQ4xOmrFxHA/IaYPKtdP4+PS7Y+
SeHi9baquy7NG1Z+O7ZtwvGidr0EGYyKEXzwcRG+Poc90mxkc6dmrKBCaEKaRuQkbVhOsaOi734K
wzMdh+IyGr5ztCs3hM7iiwvCgU9YtvPdIlvOS7W/kY4gaFCP7NwAwgBsaJ3Q+yMyxs+jS9e3d3gG
nLMVGD/bXvH9anrtfY7CqXUxGyF9J4pJDAcHrUuflfmhQIqVlneZmToH9t9wFxUaaIX31mKK2pYl
vOpZmGiG5+jNmEsbiaNb34f+e+eOMApMvAlrlJ3GcjzbXQSyYBGaRU++LjgdMD7Bl/GylRlMOJKk
POmT5oXcA1CGo2Izk6k6Iz1EYf/W5Dgaeds4dbTkWNqueyeN6tDVRKvQgbkwGwtvoiF/WzpBRjg+
jaQIYIQymz8aEzNajpJsAwaN4p4mOWx5X8frmlsMD2FhqHJ8/HoCOrc5pFq9+ob6geD/vclFHzvX
bk3l+k8OOcYTS4RUwDNkUJDtkoVEjGWefXH8e85+PS3VCjJp/SNzMv9Bu6GzcTi3WC3JUWopX528
kOe6PQjcwU/CLYhHm8c7tOlpvA720VrSlw4rz86RE5yGa/cqajNjh4Tks1y5gk0OIQpv7+G1zQfv
Rjgq3eaarsmseDmMos0YMbF3hk1lHZ21Tndjl6y9kR2133Tbueuzc76Ob4Z01nhqaGeYTQ25nsG/
PxGGbg1rFgciJ0OvmMjp6YOkxd0zUM6hOPMQNxZPBoa7jcic5QAW+xToaT4baZAfsp0STn9qx3o8
R4J2nOlOMYNa1klD2PtFmXGq5/Z7tV112l9mZss7b8GcQRzCK9ErZ1GE0YNGrN8Vwtp7eQNisxMJ
m3ZwU9CqeWj65mY1ODbMXcdKPeSU6SDDHoYGgVqlye9zUo7dUhAt5JsPmZl5p9BIv+u2KHejcF4Z
5FFFrkV/7CSt7ykOAtc7GW32V2pwPrJ7h7RPo8gQjSz7boq6M2rTj7Quy0R584drduGGqJQyDsKA
b+/RkDSKMKHz6+xC73byVHEZ8p4X2mqeDXs9P4cFOehtVEO8bMDj1EQko9JUVSTjtWnfp77HgNiY
mFHDa8kc5U80fn4U0OS3Ec90PdjvvnNnurI6WjWco3rEnzXO5V8Yk5bT0vLoNfnyUklN+Gc2Bw8g
PY88g0s8pA5N0GUJHpcXuqr2qRHUq4FvbUTj/2I+p06ILAgbVI0kaWCJDRbawHbXm8ADYmIoFY/O
x4BnbVc4+n4abXeb5uZtGqnHfu2pOIu624btzw65AhbE72NpFccoh9zeE7Qw+lkQE2Nyv/ptMrfF
dLLkumxWOh0bX/Xfs9Yd9mog3q8cXhu7FUmWom5wCZZ1sxNbg7kpM2jOhSkFuVbTthADWffrk9MQ
quYEaMu1NOddpydwVXh3mMMjwsUkkTj2eLBSxrgK2dJ2EfYxMEzO3H7+2dbqwxVaJDZjk61lqSdO
rsMG1zHUKS9jszXfw6YEazx6t1E4AbUWERPFaXqvLKoo3yf3kMw+TLzooXpJiNXoPkyR55/yiEII
29ntYi7zMVt+1MXwNEzXeOa3XEuINNFMze8H5K9W6mHK2WUsrQj27KwkKIwDN+lHhZt8r+r6UNA/
oHAu3nzR0SwKamJVLSKP0QNs2o5vwzZKOJi+p+06x41LI5IAEFLRVPSqO5OMryok0a4DhuusZLH1
g4yZmc3goI3xGE5weuyMfNKg8uO1Gr83Gt6XnByMxGb1Yodw2RUCwNF/U+PyPQShcF/EWN3gkmTj
mARj/zF0lt6XHKi3yNCjYzllL/Uyx60BzJ0qc92Fi3VaWzM/CxJj6saRe/Q+w241g/eMhudG2h19
Fq+3MC/3bwEOm62jrrCotKzOeb8cy2J4U5IDTjbkB6ddus3cm8i5F4gpNk07Av0wn08Va2APpKwP
QRkRPmoV/qWXmbmdiBu3eodkg3lf5DRwJvfAntvEPQ3J2G/tHRviozNZCqIIbazCC06p0M/V+pM5
ef6g7BLaSL7j/ZQxMnrWopSNOkTSiFvA5DlmdDtXg79JU29ktm7QrCiiXaPUTZk7Ld5FHDRGoB/X
kag34T5yHH5v/PXicfzrlbjtFvNgXlVOPucWzMatVd55fXjDOf+ussNL5eQv9pQt1IU02FqEDXh6
Y7nQxLNhLc3dNL82bvGY2YxtEf/zFnWKhnOe3TM4fcMVBdotb9/9yrEPVpRYcmbeU2IfnzxWhZSZ
m6s+DVedxcpKiH+TSD8dvPYldUJxDQRBRkYDcqZ9S38j1SXBrnl3PwsV7eWMTGowioVJlf8zdXV7
7s8eyosHWbvfq5JnaUiXUxquwX1KYe5HuP+IFQrBY/lpvKiOOBZFocrEbKMys9+yYKdbxiEXKRz4
aMpHPCaJBsBQ7KCX+4aLr0v8+Vl3q3XoO6oGo0vVPmeLP9YLKkZc2Mt9yWiHrWu9GGYEYYg2+6Gz
7FujLbN9u0I60qDGhrEtd4OfkRC+nAIrPV8jqcCnMGVMBr8Tx/qaWiGrKw9wPXmpNLel29vJFBFy
E5hj4hpgBaeGcYllfOLm+ulazbQbV/BOqgo+22ZxNkVQPulJ75bsxQyz71XFSa0amApavfzlCut9
SO+XdRdNXXTJgtLcO4satoX032nNQNcZyxeVugc3UvSK626/DB3ByDWYqdCRGo5MeXB7dgUczfWz
nTl/BUN0trzBflA+Z5D6Wsj6pfnjWCz8uRzvyo6OrBiKg880Gf3InKwz1U1Qtq+VwxrK97wZR4vT
XInKSsIqiZ2ygKCDxraS8+uawgpi4v2NHld0J9rq5+KP0zZSbEbKcllC0rDfszPCjSvHACU7Nm2o
j+Wdu9Qxx0T4fn0kXqaSrO6+m3961DjnIDB1LNyGDqVP/zhnCMKI5ltRttPObUfa8Eb+K/XzZGz1
DfwG51QG8pcxIQBbk2ripKXcCgpHBViQ7ifZlal3plkHKcEjezTI2m8cUx8qIkM2jaEZpzRrIjt/
uvXQIjV5Ymnzx+iQFDsIKqigku55mj/pzMtzJre2G1IYsQNPNkC0SUGpigghykdidEjpkV5LQKUK
0An0QbhnRLnigTSS0IXjGVrz29dE24joQUVihZBMqOdXRd7SdU/oWyHFKmFxcVA91VNhxqY/vztu
vmKe+pbadO9FrfNtFQwANHkBN6L3HiKyyoYG+EbDDbFmWe8WvMReNf1YDNDoDSvf1A0cfGlE+IIz
ssRmsHFCZhDiMQpi8A3kCeUV13eud3lpEiDokYkCz5A4J7Tubscfz8Qi04naI9/l1r6DyOh38AhP
Qc8koq1bico0e7F6LqvLKZUgJQf3YXnV+pbbtVrifnwqejLbMSMJ5pzWvZDuZ0bP2saI4njCoY52
0ZYGwFx95p/dFUVVdi3eeNojqfeBu6rmYD6/2biTJbQaq9KIUZolpHKukqLM7mr0Q4Qycf9Nt98o
RQq78NsXl1H/yTFRnddj+cxucd8XJsCOnhR17Rh7Vuxlj4aYkyS+cA8+TTL15mXgeKsqkjQy9asZ
Oq5gX9NKz+W59CbEMzOjHqRN8ViWkkwqp2bA7h8oOQJ6AyHwMXdga3VT1Ekd2lGLWWamr41dWslV
bnOiIuCxV+ZOmB43RI6wTJjDWs4QwAR7JkWmjnGSzhtMaWeylrq48ih4zBGLnYOzc1+19FVydfHN
pNv3NZaQQpZD3Awear6qOgwrmkQxgkasQJnVFOKTxwewM5dyepoSspe++/lAWGhdPdaYWzcrzIcY
/+nGQoh7HALx4iP7TQzbxWdLZlTfSRgcqMs+tGcbF5lj6J+n6WS795UXA1DIejW89EA31ZiLUweo
YyZb6IGsIxTkEweNKmTKHXB3ON+2x9XpeccU3b+GYjVkXRttI77Oh3eTY52Xyni3ctM7IFL/KNas
ZlLAaN0RT0FemEdy8bbKyfSxH8GTzZL/m5Qn1TqXMEd6k83hZz3nmpNlKpIwkN4H1JXyMK+Z2Afy
ewd6hS2Oxo6Rw4iLZGozG7U2HdROhD7Za1q3d2WT+vFCwWtl7dk05hDhQ0FYkoqco7/eGwGqXFBq
UDRsCdFIrC+Lw2TjyvXejpM65vNoHzJJrGmJlHDHDv5ZzT2VKUvczMmU3nm/1Q2ISkmQ17VpoC0n
vKzWdwzXfVxWoClqawwuNineQ6ggnf0yZ7YN1NtPteRditqF0HjbsW+8ARlN52afLp+76CXJZcbB
ZgdLyqkjZS2vHYwj/D2uXLO9JZ3nNhoZnYBtpQAQSTe6Iu6DtIJn+V5G5Tnz/G2dz2zSSEvHrHqy
1NxtSVqCbBcQ6s1TEaLJ6OGebg1FN6v1ixfbRxRT44KkviSz6XMEsUIxii7qkplRe1iVvK3gAmsj
+HRr+Wsxkb8pTrx1u+7GRQ5b0h04nhBJzTq8093cxI6Qj7IqOKln1+55+kP1vE5TmYJYHMB++kyQ
jtFDXVynNLmcbmwbVqqZmYyiLFxBZsMhwaga2sJDSsTVQulNB2KgBm4QIzHvo3OYz2Sfjc1x8TkH
4G5io7W4sQ2yQnzuUbR1EQJv2yCYjwXy64NoZ/KRow93ndMHYYO6b83oqIyAclWIO2kakpB25dBL
pjUVhRL2SU0o+kCs30kZVgs7lwz3SN5ahklNlpGLhZwEwGppZ/dXD3cwOOHZN0j9mggqQKpy46Vk
nxv6G5Fq46FfkBR7Ba7Upg+6vQjxYXSjkSfTokBdjtsmlcv9gkK7jYRxWlAHXEPkxn1dlFcArn8w
V9t8tu3plRP+kI3ew8jTntYWD6CkHZ92c7mPhE4xPKXqEKnRJSavcLe26fRx4VEisn6BpKEftWEK
F22GPEV8LKDBOiXW9jTL2Yry3N0XLVIW3GTnlmo5nBdxW02U7aCeYmmN8gXoBBOeAdhRJ1lr8uqJ
eXxxCXU+U9LvhGuKp87L3r5Wi8r2OT+lYbkFenAwA7S+Wf02DEH/lNXexbCiY9W3y30u0MEtoYRX
WIpuO+keX7zjxXMgbGaXGcNxRkG0svJ9nSGFGAiQM636I3eLgdMLOk2+8kfUhtUpH8aDV8zu3diL
vdFIRMURUtVk9Xkiv3QaRDFl25VHp+kqku2dQMUmfKDJ/JjcuNWeQxcxY+AaLAfba6JESPFNFeur
iKQ8Urp9uNYsKPmtY6tT3COopbf0o2+aqRHHoC+sjWURaEfvMYYJEtxrXb9wR/2bzBs5cZPkO5vl
W1vk1/veIUK2CVyy0Y/v/ZXU3EEb5rYpKuLb/7eFttb7ZhLuHYI00m095cFmWKqj4b+3bIF3TgZB
fPE679bI8ubqPNhwxtGAQOtfJVGPvtOZd2ppwxsIrbxWJejj8X+YO7PluLG0u75Kh+/RxnQwXNgX
QCZyIpNDkiKpGwRJkZjHg+EAr+TH8It5peq3/67u6O7whSMcUVUhqSSRmQngfMPea/ukkl77gRR4
iKuG9KTX9rsHS0DLQUcaNYWPlOgU5mQyNrUkGymhjnIY8Yd3BYibve2sr1Jx5rsmKdbSOONrJeZu
cB+GhYvDSKGjcoru4oUXp3cpuJvevinahud37j3XTOV2/UjZFUvGf1ZskaPNeReMzuDyiIJtRaBk
mKiaZPocMnNZJFFmjagMF50JNsdS0qybYac79RAZvbdjO1HfaW3O1Vu35zGeYhpvZ2NpxVfdodPy
5uwlzvpHN50uy6CDotbmt1Jm90U9XXeCGiq9nuFxPOYvXVu8DLY4LbVnbpSZRdkEjVQ4S+gsRRql
SWdsnYz97LwEa1Y84ajsNqiOv1XraME81kerz58TMNYdCX5rmb3oTAE5QNHsV8RB2g4vVybqYjQ2
lU1ydeUl9vvU2q92596qzvoYSigTLc6afJxTmjLWHblBb9emB105IuJJDiG3tC6tu4ooreQn5zSy
kAJmWdnp8HLgqzolpaHunmLffawq8d27IGpSAYtbpDfYNs7jxGK2RCwy0JNstba/a1wqQ2bZRpnt
OXfBmgh5KICnhRYTs0AzD3NlPLZJcalnTlS9dn+R+3isJ2SWplsB0gP8bA2ILNZYBZZD9wRjB2Kh
xaLSNtN9149by+0a3vL6KTHs7aDcb0A4L3rP753I+OW3teOx9BR3KNe3zmc1O3JnxYnarLK6Sytn
DmxRfnitvPFNlPWpPOnmMB7lzKHEAIqtV3mLn/UxGw1udYwUO6d/tcbSuR1qutAhBXhdIIx2/HKM
dJhhG2RRO0VpY7GLC9AFd1ssAaSql9MdKFMmlPJKMs0SxGXLLimz0GpBjadDfidN/zHNGhi3LCcq
i8+yyscaVfbUB/W6t7Kh2xg2ypS2ze9snJub384BXVuhSHWkkrLoYGfBup/R150Sz+kgiK60USQI
Sz9lGvuishiDzuImFdQ3Njrwdcn2fr3cGMbG6/LDWNaoQAzFQVVt5hxogdWj5kkxYhhTd2zJJ4q0
hsFVwojbYJ0fVsC1An2u1MY12I7ezlcHBoEtgd3zFLck+5+WkVSZuEyc2qLbxmP5MhJ7HfgmMya+
Hg0wrJgx3o4jd6oeo4ZKFvk6U3lJx9UCAa0MQhcsYwOy2CbxeJWr50SjzuLX4FanijE2Y8x3zaZB
BDlccVWEi/XELMlllMX+J7dnnaexf5PRsGukOnoWsx37ypBTCWPodO0HpqGkxc2TxthmJn3JrB97
8nCDvE4m7gBNJ507QdbHpPQ8zcOyLWsCWcsfwjJ40gHRLZzvrNceO+wPSDoX5scdgex9+QVxxgms
RzXULiuN8lUDJxDQXyA1SIZz4lBrJUNiRctNQdsVaX3zVhsK4I510ZywrPNdkYxbma1mpPvgBNqT
wVa9LfWvzMQahgYb5iPBkWFdTY/Z6ny5amTuUO8nw+0DxwOmbJI7CXeLTpwp1RU4LXhyrIiK7LJj
euTkOGGc0CbsgNYatcv8jKX0ItLuXGObha6MzGxYstvecSjDlvq41o25FUV/n40NWp5qZkp8ndSs
671LWx54TMUN++cykKfQ37X5cO7H9pxjHd04FS1STBtmrORDWOk+rdrbGnRSNfFRAVR0N2uT3npi
HQ+KYWTeGbTWglWOW/Mw816bEWVWI4qdXdJ2mYw8RsCFGWuM5i5PHRksddrxpJ+P+VLe5qsFy7C1
3gs5JYcxx/FgIchvQXs4LMGMvCbGWDeJLRULy0C510qbW6bmUi9B+8j22avYb+HiyvZuptsoBhab
1F29Ds01XQjtgGuBRM7XZg3rxHouDC3eZFR6y0TPzPGDDL4lCNPRz+gji72GQYibWNAaj9nFpMrb
ygqcSdnhIbWzOipMinSczy4jVgjhKbVqz2voc56ebFBDarGfpZzKgAcOB/Xcv1bd9P67fmhZ1zbs
7Tod1bZfYk9sYMdw85ZE9A2OuQcD1weF4a4Hc2AHl7nL/Mvj7F6m4gE9GqWE1X05mmG9uhKHkBjS
6Qlb8rop3WW9b69JxZLypFd+Hkq3ww7adG9157ZXJXgb9cVwFgQZiGy9rSVtS4xKKkSbgmpBUPab
s4YI2P70nOEn6vsP2noSjMUU2kuKn2qhG3aJTeQ5fjPE+UfZJGvkQFjJ4Tq5CXubdkRXzV54z7Pk
UZ/V3nPk00Aywd43eFsnZ+OtwzaRfLwuW+h5bu+Gwv5Zd/l+UOvJH7u96akjiC0SY31x79rNvkUX
fu3gZeSPOtVny2gse89M7zO1OGB8pFS6NBAuuK0gN7bZxYk+nJZ+llx8iBrbalfbHaMVkiJa3oat
Nw4vJs6/1jU2cSGPCXcuYhwWxfnPqfAf5q7+0Sk4gvqrNJyn/rr9T2z5SHAwKnOXB5huguNK0Yvj
sItD2Sw3Dqvlsa+v03x0G5XzMMv+th8FZ0XCKrmNP+yk2LoQ+cHxbeVIQdYuPEU41zb23D/nOr3i
2ulnzSycvWIBilQfPQ6r36MmS9Q75vhc2fV9p8GknMbISaOc9zHwtPZXY+u0ec67xrCQSLxITB5J
C/SGgdaat3EVjwGLKR1iBPV8qw7IotMhflfVsM+marO0F6Mj6sMafqbSeM4S/0e7aLf1ytZ2sW7W
XBZ7z0/2lcQaQONCRy/PHVFRN7xbYe5Z+aYs9ZtWN3YAaNEJKvO7K2e5tWbLW2GlkwukZh9XBVPA
ATvffhpMlk1uFldHpy7/9w8p9ev/+DljvwaKUAlAd6nySKEsIXbCwEloID6rjovTUnAZ1ZOewK8p
nObLWrE79J4/bCzffIF+aW3sOib00LpWpvMvJNnd26RS9BKZRnOW7n2kG490xkD+Xfp0o5ruagaC
7Mc0D8h9iaYY7YpAMD55fXXUJuxkE4V92KcOsdvkEbuQmsM1gfOVGKMf9nrzYUEZ8geea/4yaqFk
3O1164Mfc/r2fUfdZKNUdOlkPEMQwzHJaSeuLqAszTN24cJkm1Y+VHbCAt5CB2OkiEYMm5bp96/x
By1h8thqh+kmJ1IOilWAc2Nh+qn4uIZ22KHyHUDX1rBVnS5wEVFQe2qEXZDi22RugQBz4OyfKn6q
kGKaICyaxgcTT1RDaopTbiKaMIZqx8q4H617lXwvSjLsHExjWy8Fcd67xraCdZhirJHFp1uhHBW8
gNWbbuKG4GrprWRPjOkLemZivNNMbZKcBgYrBInyZUF0Grz0DEF5mNP46NhzrbqhhkA/gr9SPXWG
4qLLsh04m53eSOJ0pb9srdK4t9ovE5UpJpLVbyVmJeeUgW+MSn+J0H91RztCN/MESDC5GaoRYU06
kXuLEHodfCYl/YoUuf9Ie2cnyMI+1TI54pJ7KxKqlRYxGkZufdNqmGFqjD9gPg5WY1PyCPyvpqm+
LGHEd71vQYRsYQvERffEzvp5nBttiyYFI56KHxlY0GaNzWda9N+5Wj7cCdfvMBY7nbszrPyefFYP
aGaLpnqSYDHkkA4PGAFZ5Jn21wQqFQ/cqWi4+2xBinC9eOd6fXVkvG49n6yVAt+AUgKyI/u5bBVw
I80Or0z2TS8+XalT8dYoLJM70CemYmZ5i01+RgqLaat87bKZi9Jrp71W695t03KqIWA4zrN5300w
J2U6LxtsI3nos7PZ9EVDbI9t/OIKJCLyt7mC0fnOZjPBZOsIOBeJp58idIxZTWlJw4EygZ1xhUak
CTCkDX7RgD0hoAnsRgggkuPCtmeX4jQbGNNMKnfoq8oRBLARLmZJpKBxEJ6atil7iZ2ls6f2B1Xt
UO4yn0huq8ZxNlovzpkwzH2aeV+LWZP7JNNsUzEAt/nmc8P4pBSYeeM3JDqIO+HfZo2Mz1NrMqOu
T2ZJOS3ShiuP0uokLTYWFlZYqqDygfmMoHkzSvOw5PZTy4IOrHJ9yTE8PqiB3zRTq1KVO1Eu82+z
rYuDGIkUsNN4OXaAK9vhB4rAZdPmaPsrUX6XTEfFoq+Rju1XBGXDhWsTu9X2y2fsth+m9JywNlLk
AIaHPgvVby1QjXsSVWTpj1TFneITwFzYTuJdIhjJMrFs0DQTsBFjwFv15dbJxiSYUOkGlZe9W0n9
s2xJPTdwrfka6SVF3OeX3ufpqAbz3XAp6JfORixnL2WYu+kXmm1zW61En+kYfEfK3lHK/bT6A9vG
YWCRzyIrS/o0srU+Eph60KdMN/QfGxcGXK2SPcvv226w6rAyeHivACTdoftYBC9LK0RkoCMjdJ01
pvPYzv2vJp5LxskUsxkTt571h5pOCXVomMMyJYWHjFfh/Simatj2ve6h0x5vRgvVdZ0xcISzfcgU
J2zedhtLH+qdrt5ZhTOVbigsF4NhUO58zrzLBjkVyyyMHSuQgR0CAI1iHFG5rRCxkvSqX39COVts
G3cYSdpRj6mIcEPS6RAWjR16ky9pv3NNPhFRNjmjd2wzs3Q4Z4CmZsNI1oqT4yhCH9va/NYlTefj
shrLLoU6HTIOwfE3l9ZGuTpDKbSw67UfyoS5Rqp7QQmBes+KJAYKfa3PImk/Xb1DhmGfBmfOt6Ox
+pAY+ltgsdw0GEhm5Wo85ubbktH2pllLjK4er8BPntnzBXme5oTx9Lcq6Q5NfR2YVe6XJ7nOrlrL
gQOdiWoxoDrtzlNjwszucsbkSf8ej+kRE125hRZchwx/qTeBy2x16e8URVObbPtIX7VsWw7a3TIi
HgCFvO2qEtGOkPe8ThyL4lQV1IA6znzK8ZFZkbKZQrAA3RaKcFLfp+3ypo2jZ9+O0R4Eb6tL6Yyx
Zh2CWc4sZWz/fWC+xowccwLzqm7GhZCMbOJ0p/gaPafd1JVfh+W8IiHs7pdCsK2uknI7z+pOxssn
hFTt0PmNwVmOECUXkKv7fJLhlHqBi3jJZUcKVHR51sqyu/XgPEeMe0v4ni5nbzIfZ6Hu8waDiZ30
N+P6K02aKdAbAg/9RVLfiOJmLhZUBNVKxxEbOlAQWkADGvh1Ax8nxDwZ9cyVz7T04Fc89xbacka9
6050/L1VmkmKn/5bTHCu1WQcUSJvlz7RL5o1YlMp2EHpXsyMx1ePvZMVwVDp/sMoceomq5Uc66WR
kQSH8FuolsXxfOmaejoigKh4amRtndzOPEFXweZ56fGPx5jy7UxOEfLitxx6SGTF6KaX8teErDws
mNAi8QBhKsbhwSQyzu9R9ww9Aw9TR9pvTOZ5SryHVQP2CkH8xxAThjtdWNUAbQAKNjC4C9IVldeo
fCPwKCblUn5YUh1K1iDaDSDpN9O9oEN7Yao3bdLKeNHs69TckSjBbMEng23hqpH8rdu2lwm9pToZ
HphLJos9Vn2WeIhd4FPgXVhMmzCL5uoeAvDbc+RKDFJObj3M9VUuXMqbaWToQv8SykTTg0YKpDLc
93nxLbVuL4jjCdIYJUWqks+R5abbVW+VkRxXKtZ4/uW7+t18NJzqtnB67KTd9KD85qbLKHQyLfvI
cvWI5euEW/KH42kvBXYcoHBEEOACIGqjEpGWGE+91n9t2g5j0dytvxpOy1CewEv0kVZ1TP+U/FC0
SnbxnXhg3tkgJR+awXBMzEhcUMpJ7Wn037K0+3CN4XNJ+k9g6UfbSEPbUlwbpOpULcyAibC+bDJ3
wsSm9ZvyAwr4vK7MfqaMD9JptOcCdkrtGQGast1U6qcpXXI0NMWnTbpiPI5fEHpImsNPYbL0SkoA
5euTaQ+vQFBZ6bA/auw28ky7CvWr/Zc6gpZuSZeNEPee+JUxDHKr9lk32yHAlvBgJC5vjP4BCIln
Q9u/qkw82owehtVbNyln4SY18ABJxoFnn6E67U7mVLvUygkJqrp853LZMydSayjU9LiW0DWv7742
cbAkfNK4UvKwJgN9V5Px1wElg+FDZF7PuBjHWxbVDscRNcueWiLpqc8TVIm7rF5+QLs5d3nW7y0H
cZ+D6p/eF2X5XOZ3qz7aJ9HPjwXQ2LOS9XEy0T9krnaYevNX1U9pJOaWXZrVUKjPygw6wRJLoFWq
EiJQFFerR6wABw/+pNq7dEtd7dOSYVU6yDvTGokI6lvUyqvc/TZvaPkVGNKIi6w954CBi9lfXytC
D1d3o1XARAc1XOzECve57WUMmIaWCfajAXOafRACHKX5X0anTTsW0zG2LKQXeOW2aoZYnEFU+r3q
yMky2HksIBtDGvu68HGe19jbM5348WcjS739cFXy1yqjUljccmMi84t8j5BAzc8+TOZ1ocxjQuBF
mQdqZYRiN+i/VcziwzOzRxJcSTZrCGzudX+rTbm29ZldbVrEppsOk/zvR83ceuve4bMMRkGjn9E2
nagXTSq7zIyO0BdM1g3SjdxRw7mizZJrwYs6zQ2JoZzU0n0WJMR6efUea8CShoRKQlertpWM1UPP
4Mge7Ww+GCX6trlXod37C3d5wVymAMvvp36+7Qhu2A6z9VSytAu8MWtoR8G9tJpiZ4XNzXRHa+dq
9dbHY8jTWT7HFjO8jG3o1lD2aU2Qzvxry7b9jwSHK/wQeYvjOvoVX/dnM++sWRh5dBLJZiefGM+b
R2tuLiXHczC7yc94Akkl3JvY8C5VVRNO5WRfqrKxpfa4GJkQPudlcWZsEl3/jTWeJuX60mq9cwvH
GsnXRNeWxY+MnA49PHUiFfhjUr/OKbOPsW+x+TSFhvuENm5wEmfL/AN8d7az7Wzi/r9HQyECoG/P
xpw3R8mGOyiyOt2NPLz5m0QIg6H4N3CQ31jBP/vHhWvje2Nia2G1Mv7ubbFRacezddWyTZ62L5u6
Rzff0v80O4nsoWr171XMyUagBvDX6szQm/q3GqpocsuX1iHrzm8Y9TcgipziygghqbKaD2mZPfSu
+XPWGjhNiO6YYUInRHoBihQwILpuq3YbxvHOd9Han7bQUfTkJf3ZL+/KPaixWWqNrE9xCxxo6v+N
ufuK3vr71w37GSUC6Wam8RvH+DdAD0sH+L9iX9iOtnM21oadr5e8jyVpzDYKpqCTfA//+hLEkf+P
XxQOGgjrq1/f8Zwro+NvvqgrVs30riuUZHys+vZr0jFNLt0zT3WiYPEeQFoINDk99rFZMxg2T2VJ
0aLqyoxUhcmAoYAGgCmwTY9HY5VtNJGx+ayOkz4gVNI3TW9+aZ0jN26d38Kew9lg9zEd5HRDtbgy
Y7fusjLZlrE7RYNrqccmXXfkeWgHvUNDmBQfSdHuhM+OmOpYRu7yimfqzazYJi5UdoHumjVXAh21
PgwVA92+A3uE1z3uDQxEylAbMcQ/4rK9UZ5f3STds2d1btB51gUSKmYqP4LDR8bblI6s8NtHdk1+
UBQ3RW09EEJwGiEshv0L+hi5jX00TYS1KOApxOFqza+cHS5uFGzXuK2oSIdkkyrtJ9OA3GxZUDbM
Rpz4rqusk5+DDGGcMm0xf925s3a+Sq2ATBeHxiRWc8gc9+Ycr67/w+lvWSmM+GpkEskm31eZQQfT
1G+awJVdj7p30uwXVUr6a4aXvqecMC154+0FpssyvCMglc99/+9CQv+eL+UKcJtML3yDNSnuxL+7
ZPylAV87dw3HBDJ6VdtE1RYv3iwbNnzpEHgmZrDMnTamvTwwyykOVMsmDJzueck3uWMh6ojVPu9R
61QSf1Ephze3sD6njITiWdkHhw0yibjkOy2r2uot8ZX/+rr/B/IM0ByTYDYQeCb7Je/vXsLE/2kz
ptxbcW1TdJSMnd2d5pbyCIP2RWgd9I60+YO39P8AzP9PY/xgH3827dJnSTr896em4p/fUX7/+Yt/
/un/J0l/sFL+ObY/+CohaIxff/mvf/n9w//5P/6W4G/yZ/8A+DvE98Fn87nmMO1dsWd/0PvNvwrb
NtC266AcDWFYPFhRzF4J/cL4qwBtBTpUgOzUybn/P/B+2/8rfAoXUouObswhAO3/Bt7/Z+qFq1/T
KH0Blpv7wYFkdD3q/+Yxqts58LEK42Vc2gxKUhcmKLqovnyKrebI0XIRpaCeUuKPa+qfMq6tP2Nn
/uMrOwbFuKfbui3+7itnpBXNSPsQClyf2NTcT7mWP4lUQu37bnF2l9VwI5j94Oj/wbn6ok+wcuz1
TiUx+4VjdeRai/F+01ha871rzXcneU+k1q0nzzQQe7vDbgEFxQIoykiO7aVX36uqfvubz/z+j3Pu
L/VY3TdZPcj/9l+MPxA1/3kAurph+pwSNgg1Yup02CF/fhNHxBWOHuPAYMa0hIaBMBpnBqP89QW3
lBHZo/8x1WxypYtzK6/Wg3RqQsIb6y1Rw8fMCWTjWES41phh6JYJwtG4eM2nFAWHq76nYezx0YK+
qRWFLKrnWw3FNfIAb5+ycCAe1H2nheDQqdA1W7gkEN4nPqZLqXKe23OxQV59pX0VWeQpVB1qwCaw
6PPPyU+tIM23Dkf2XIsSehM2F60ybzR3eo7rb+tV1A9A9D95HJGRhU2SIQOrdrNnV2jzDQ/EyFG7
MgdAEDtp/veiI+MZUu00xvN942indbTzHxlZQXd4rO9GOsoBGNRSGtBBJI5BymOm2e4FdwkjxL45
W63/nY0Yvso12QEqzAjR9l/8qX/rRpEfNS+7nx9tTFmVJMknbqnlV687Sn2cQ3afxO5YSMzx5ItW
R7XhX03GBqPqai7vclnzqJ8oUkj/DDG5Xy/7GCEiokiab/+Ywak5Wwp9jYv5oxsQ6dIZMBav0VrB
rUrswqaQZFJexszjtDS/vhkHUYysr7vshugFbe9nzYgBv6gIwI6XnV3ZNIgWc/RW6XjL4ZiyyN3V
Jv7lclkjZAeEajlGuYFn/rpc5TitLSzEjwuNW7c+tdmH6NBWMPe/+B0rNTfP2WFR6hbpHOrSlYc+
icO+svNADPDTOBqwre3wS73MWYv22Hf8De63SzZiF3bxqx9WyG9LFFkKaZ1RaTHKiX4NktQ/oTxe
eY+Q1OUK3eYYt3tbhwTnERxGhICIcIfgKzWQB8Bi6UUo6cNrRd1EbvODXzY3ZZJ8FIX3xu7nZ8wU
TJ/IQBfXodkilj0ReO3M3EZo2YjmnYC3vnmwe3kUbrsjKwSIbmGdQWKzjahXvoGhvB+VOhBLmEe2
lWIGT0ilzpBn42RcFYRsp7u0FaMDVkjsFdzluxsSkBEG9m7dZq52V8bNq1qxuTHzAX3RYpTAsxTP
oZgQQqhRdzYYnBf0SQHrfWLj1Vrsgaynd0nn3C7wSdliM1ccDDBVq20e4wUftaaRH4XuKupRyg/W
Mu2TWI+GWk33agwc+PwQh45eP74R+CHZPSv0Bnn6khno+GdVvgtpM/lE7T1X1Y1toJ1dXP01YYyd
1rUR6rM82M1EVGRR3HZmbW6hXL42hnunXHKXlPAQM/hcU1XJjrxQwGQK9qxOl5gE6tVvJQ5E2zmt
A/SV2u+ZzBoXv2JehDxtBmzawYLGmEjZZ+w5ocghZ4VeS2xTMxObAPFihE9n3jVOf2mcbjux0t9C
CLID0dgRMnUPiLa2Yp8QEl8KaSMK9R0T7iloWNi4p2ZybmiYEBv5XLA6mvFg1JeTbNzzaDmA0pb6
klbx0a3jb3jOyHPY8ZQg1cKq7FCHp+z/x6xP8Nr1uLGsMlLOoCHNglOiUG+ucZVvfLvGHoPUqULL
AhS/3fhlFQdZnF0S5HYaQ/Ugrvs27LT5nuipAGPJRWqVdegn1nrwNbky1hDNt4eWmjbds9FWetnT
3CikI631hJMY1WTTbmBsfxRoL5nlGc6LAdZF/WpK/WeruWQzVwN0gWqgl5fjHdXxh2XFb1Tz1oOe
EL2JjUlu8Dj1oX20aXmtATw29gMWxdqDyKYPDQLPo+N472nObZ3Hz5nNB1y5zMc0bUBS3TuR4bTP
0E9kNEyIEa+h63MyhHiicEgCVqpeYe5isvNTxrFmE8HBnVCUML+OWSeEeNGYr63F67yOcIZ10n1d
4wGA0otwr5SQ3oPWUB+ulfgwJYSH2afu2YCiyOcZzAasHYvtXrMQ4JK1nBwtHq2pZEHM17kZMVeA
uPFIBHSdJjS8Z1y/KnSAZW6c1HlnGfYDWVeJeM6vAvBXdP8C0c3agXax2mPvAb7qAPDV4DUYgIPx
xUwe9sNCO31NiQFBwjhDto12058ILosjI8UHOdf6s5t33yzP7jqYAys7lcC9epJ8u3rsmupQrvHb
qJXWXowtxvLM24z12kSFp33Pmf8KQQWFSbZe6ok0NAws1s6P5Ro66HFCidqvue65FPeht8YNVoY2
jyjrSIkd34BCv9HTwBRJXbzWlX0YmUxjHmf/bXfYyC30Q74cwqqZfqLrVwdfpQ9m0Xq71ctu2Pq5
sCYcwErzsa9utdTVQ1SrkFa67EXpBOqlNeY9gk7RXKDGKdj6THg0ELjg/+iryGT1FqSa9YHNA9NH
coLEHnJsTZr3xFHJQBFpUDkdavAbNgQF5CxkgSKVY7qwsNKsZ3eX9MhGpWfd53yCduc5D7YcqsAZ
wQoMEud5CV8sMmx4F0BtuTnlcrQbCy2t5BJq3KXcWs09I1AVZIaBRt9hdZJ38aPnah9DijnOWdgP
xp6Lote9sE1mLMT2E7ht4E8/qNd4LS1zWjvlcvGwMc4ltJtObipvOsdQqrBmq4fmGhhUAOVKHR4k
w/JZmKiVSnQCbOP0M0Pw5TYjDzFAS+XtmvQwZuLVKNx3gyUZjf0teZc/YT7f94rnCnuF88oulkgg
Vrttbn4mWVscec8ZhiveD2uMz2aV32hyPoB20zCjGWVk1cM3es1AAyTF+Q8Wiv0OhwUQGSTDDTs3
Sdr07ZTsTHM3LvO588b+gnvtOdZx71XGtXAxi26PG0bRKdpqV5funSNaatx0uc0txlre1X4sXaI1
kyfT8i9a33rBTERP22Db5VlGlMbwwx09EZJg9DG77klrZWTW4q6aXNZxw6cBjgg22bIZE4Lf0pq9
iVXUP4XyXTKH/Sqc4a8F/mo0Gx0da9eSET+Dg2XzEIe59u6NFbeli2VsPegJkm7JBi7MEYtyqRaP
QoAaVUu9m8zsfP1mTC/epRiIlNB/TMK8G3310g/esu8at7vvIYkG3ep5uLYZtrueZUYznol+aZOT
ywmJvZJzTLcucHHXk0T0x9pSPktLV0ep5N4vkHOXC5BAPfYO6B8IGxmjeLbrzS63+ms4Ik+WtveT
CKHMq5oL59J3u0yj8BFCw4GsenEh0XYKM5WbyBW9S+6hflHGlcLUzgcxaA5Kz/EFydMY9USBEFbU
PaVohfcj/r1bZCPXNf0KfcX/1Xi+tXF9EPsrUdDHzLHHo65Ga9vz3QRywxyaCoNGRJfAyVOPEfWK
+sZAXKms2t5Yg/nLzObqeYm/5YT4uG4m0mLHsdxToU7amtwupM0cVywr2uCAJe9hjqODP8xD2W6e
qHhhl+tEjU4Zl5ogGnEtr6w5sT6NtqW9kGi4zVy0I7YNw6rPfQl2AdckbxkTHrZGG5daDyQKrRS6
1sIHRq4QTZZaiQ+hfkN/ct1xvQxp7p+zdbC2Bl8t9pMPf1wXoPPdZy7AmNcWSUXJHCdvVtV+Fd00
3JcFjAStIJGmMB8479ZXcFaA7ZA1iLbOtyxmGIEnDnynwTxXja52ClrtyfDhFWh6KhmGyT3KbDZp
KenMo+FR9zVEyujduz5bCx3e6B3KxqIGsuaLodzb1myIwsEyESYjwi8LPU2sNQ79mM8biKOQo8md
d6iL1qsXNI9RPCaZdVlHud6KEUGoYf6EGB4BwsiCTkcElVpIVjJa8D3Ct2vUBZpJG6OKRmoxi1/z
c5mx9bV5gsGi8F4tm6cTu7SRep5E1SY90eSVGkKRIX8VsRCnGsW7aUnKVF2vNrZGUff7P86CW38W
tcVmb3RCAuzupwLfN4jAYO5EZMsFmYt6swe5oHVc6JrRZuvNc7kMZlA5gwfxOEP7Uaw79rmvzL+X
qIhZwq+rBpauM6PeFlHhL/5Ow0vUjrkHndwGWm04yTEhvCE0+DpNX3DM5ZwFs06Z5OXoe69jybPQ
42fVJM7j0vTPsnaOzaR9KvWboXCT1OV6mlfnU4NTEKD2ItRrKkeyYEwwgBXZylMz3WXV8gtVpRGg
RKOmWwHMkLvsI4B0Xy0/AZY0r/HGmfsX1WZ3FS1AqFNjMrEN8lHAyvMxkHLztPXqRWaO1Sy/7q60
Ant8B6/qj62NCT8g9u+bnpUxseCc82Z7ssfCCluZ6Tupr29jnH6TQVhj/8++6OMGHuOUChiO/G05
KaSEJcph18cjJGfMr1chwW/BkWVfVcos0JeBRfk44HzrtHU8FZ477XBttYcUPQihrkABkUycWDlo
r7pKOxY0YKIn638xd2bLjStZlv0ipGEeXkmA4EyJmkLx4qaYMM+O8etrgZmW93Zal1nVQ5v1i0Ii
KYoBEg4/5+y9ttEeJAFIWNkh9CVtAuYgpWAz7V6e0j6NsaGD/Wl04qyKEl4PBSY2E60OI1Zjm7eU
3JGODZI3M3VDAjxQmbTEmG60WXPIP6iu5LB+dJ7xBEMTT+wQPw1Rku5G/LeZajPcN2YKWNleFY9k
jAZdnhNBtDmZrgNhdRaQELwPbU5+moua4XgjnhTXf5/K+tD8bOqGC7Yyqwcug5zCKD8WIZ+UB1il
KE7UxKXvZSjix4ZxOzSYQmp20AyHXFVZN8vBDnsDLzlmlzKXPzPeeFR67PiGV8PsnBtbvMTW+1MP
bX4rdaL6iHRGSWY8wU3/kp4Tk0aPmckkV+IlAzmINI/6GlqVg6/TWq5Sjb9ZEn5Ap2tnr6n2o4zV
EDbKGcvLL7LWmNUX7DysBl1lq1lzYNbqGvF+mAYH/xhSvWs22Gvgs0qMQzIbod15r2TsQhRPahJo
ZQ1LI11Vy14dcv2JfLPIT0WeqhsTWVOXJCCDy7L/ZEZscyEa3PJF45KF7/Ipm8aXIR7B2nLNjlvn
WDNeu1QR6hskM4bRx1vdiTR22d/cAaux0SyUWS6q7QFcw8KHYVNHRRoqufhWYne/LCMgRCVNrkjo
EczEjrfXtO7IBMLG1+VLFtJ9WuW/o5gKz4SvAFCBFPKGUtUt0ySUs8kRgjfbO2wl2UC3e1eWVIUl
QADQhQ7DG7YOF8G0Nq/0F2gJLk6y9I8llFckkhSjD1HG6tjirRjO8MW7WGV6FTlhMnlEn5DG3Tag
CQtJMs6SIYfX1N7vNaAgcW6Mx6LBJ6jHlYs/E0nkJKR+H2ptj/HPOjU29t+xNu+pYQ8Hq1BW70vK
1j/vX6tkiF7rSYY8pm3G/glylnXgYDE6LFAmL3LpTo8HVdT0kIp68joMDT/lUBfXruzCQdOVa8VQ
NtLGzo+Gosflh8DFcb2nLCo6X6QZ3gLpvDqt5516SdAeRKEnvcBR2Jk4DKL2HT9r8fTPL8J8lzUq
0hrPi47mkJGZu08AZpTYVW6LXnEB0VFM5IMWVp46bBLDhMM5NL/HzHz1wBFQI1sdXKPmnibErzBF
YprgkuwGXK/q50C3NCdovASKoW6QMFF9qw1OfqvAZoPmpgX5Jc8zGMPFmyi8zQZAnv5pj/JiAfHd
ejYK+IUMZo0Q0M2636lONEQYY9dYfhRm3yoJ6suUlgyvVrv9k2SiWPXxmzVBF2ntHuSJ7NgOGk9g
P5YQTdCdqWJa99VWOOavrC6sbdGEqpGgM6GnV82YfVRlKnzRzfuSCbjfmmtwyrqT+HIE0Kz1DC8d
dW8BpKC0yKktZaOSDUBBJqoFrKSp7txuZfEmHKFi1HYaDoQQao7cRjYo2SImxoY+YV7Q/SOAXZxQ
wyVcchyEPlkCqmBwlKDElMUpOrFOqHsPgg6KFHg9OeWrWSOdR531iXFQbuMCB6SjI1dT5x/cQyb7
SPiJA1Nfnydtg8UJeFzR/1Bmtgl9OaKdA7KBBJLhoqVvGOD3aPEM3Hs6TEBFsyxiHIN8nr7o83Pi
sTepgRrv8DjdraH5aWo4flYzbTKV6CrQDXRsfVsMXKcWDEyuKDrimLEJoHlbnSj3KLPhmoIcPSXE
eGcG9q7O0n+V9VfJn8UkibquKMFHlA4qFfhgiU/P4ymPYOumGbStwEHdwWUg95CwdVVw0iZZ+cxS
c121gwldGC2zBpmsquzSVZtjaOpXi8Y8zwGqxKZA54KpV6pJij9jBU/2N88AZZarxNWLPnmKl/li
pShZ6xFgg546fmcCorIK492dvD+uN/xAyqfYnykmii0N5O/jBHhkrDV9G8+shuQNMGy0EKFO86Zd
D3KLBGcLBBILxtA/4y8+SlmZR8hNyGJS171kmtzDAjJ3Xk1HskRb46+wMqh+1Ap5WkN6LQ9YUwlp
r7lmYFYKLDslQ0pNKz5c+mlESl8JraSIcW4LBUXtYdK3FcwsZtOcXSQi8dJjncagHMfF0Vk40PTh
/cZFYI61iHdSIdpUiA3z+K09uQodZYl6aJDMhXEsxMYQpCkIq7ppDimGT0Ay4pysIBFn3IzktaMO
ei+Qx2ymrml3djKGxXReLJeGTITNL0qee7W4Dw6iP+rOI/ro4QRIS07Tj3HE22in82WoOmrHFZlo
mNpeHc3vNr0xAn5YwKLsbpb4XdnYJixAA4iMEalOzuutCQCmKIlesVUlSv0jnlgVvBSeeTRGAFOj
bZYvyLmJuA/XN3KxMdKCiiQE4i1zoipQM+fa5Kvt3NqlOK+rUgaxB9dcJ++o7eyPuvD8xQRNmhmN
CPP8bCAdrtSdTad3m7fZZUQ8MQrHPVRVAhVHcw72pHBiG9hEsHaAQ658jUVnVYDJ/KVJOvPYLdmz
abs5cKHpqrQqdjnrp9b01zQtnzqZHRUQQx2EvyQq2MKa8Jiy5VLHeEyq8pcuLRCqFjx9fUmPLchw
yh8kaZlG/Y/9kgKKNAdoI6wgMBY3HS1oPMdgTNgxOnK1w3Koxo5RdyL6n2RMha6iswpAyPEofrii
m+j47OEJJ6u3wb7jbDMFbgL9Ot+b+GxVKe0hBHdr2zWyQxsjJA01B7pJJCvaSYiLGKueKs3CksyJ
IdHhG8bPROLAUsTY0YqJNi15J/u6W6A6Oey50aVjNSichH48+JR0ZbyoDqZxYtEqGxm85WFhMURB
SGvb7wbRo4MwETlQAuJiYbtLWj2qNXgShgBoNgBitSdpnj02gmmeXEidY3Wvih/JmDQ7LnQf+NYV
ihfYYGVcztthwIkQlVbY1CjKtIy3x1N/WL0v2tFGJnotGnefLWp5VhMOK5EZ99ZY0PpzZWrNDzWh
kFWNjlWgNP+0aFOVJIPzo8LgrSIuDW7K5Gkw3YO2UKAWRCpYWupscJT4mCdJUDT70nej+cVx5qAX
Dctdh/JrQXXHgI+lsUBrDT5vT8II/M0KhRqf5a3nDMOliLqP0qqPbCJ5+wi4ZXaLIaDZtwA+ttkY
MWKxbFokmlbs1JLkqRYda91e63qKt9DVP229+GN03nvbMsdZ9dKaQ3GA1WUDtqTZRtbwQYbuex8j
kNNyKxyT9tZRmgEI+5gzBonz0pJ5tTCtiaZXWkh7u3cOUFibrS5gK68mySwnmAK/w4ttVW9ZbymY
W3+5sdb584zdILPI7lqLi6rrx52hvmtLMR8nZQk8a/DLlA81SK6djCmTowy/V2cox0hpv2sO7rKE
qK3tVOiIrEv2mNhSULjM2sXdRjsqJxRIThIHZJYQZia/LbU2H3pVPQj0TfuyVD8FlLNzzw26w9sw
U3ODVsXmpMunakLznYxaBgs2/QFvtCQA0vB8kxbxrF8yy5mPqCsPS4qS2nVWrdZAf9NOYB1VjfJ9
tlWwELo8JiKYVZlz9YhvY8q+vM4cTDXO+MN2xuGE0GUjTYPceSuC1jDHb0qmxYEoA0NL/rS15t3M
0twb2M/NYoquSjYwbqkw6hSEEWiO+pqlrIrY7NpC8TZcC7td7063SDIXEaJvT+5s1ng5OcFIkUk3
CX27zUoP45pKf4jzlvEWxEBtjYh09eNcuS7q+W69vOQ0Y4O4Tt+HabnWS2yj44m+gcHybk45mZQ5
jBejlABsU8kDWtbsfFQ9sOPpNZ3re9rqeG6c6g6I9J4M7PV1FVV7ihh2atGwZEjP2Oz9ECjNMOFR
PGjVGyEKOI056D7X0z+lDTRCUMJF5cSBorIfIwqQGHJ4SMZXwF4EpWkGxVfFQlYDjhAe5cZU2fKw
tCl93+osR9rBI/M3XAgoRecC8I3n9AEK2SYw3ULDYAOIP+KEieU0+m1r/NCb5m3U1t4C8NbtYk98
oAr7uBREtnniuMypsWew8BRDpMqiktounWgCQwz2u37Ao+pVh0EmJzXq9mqFRa8Ae4GA+VwXiNoN
h3bcaKzedTdsW8zQUlq+upLjW+nsBSQRGlqZswREFvgFKka/UpCnlgIuOMxUrUMgazvTkzeWb7jY
cCeQ6BGIYt6oqbuTeRazwd4X03xnlIcVxu2fh4pBnEzeSD7/oVbsNewJ07eH/2Ky7GkLLCXzFwPD
RY0Z0lD2zRpvoayxdUMPtVDpyjuf4x+JG/3p+6uHRmkD5A0CrEFXiVQBf6aggyMCLaXJzQvGpCqc
8Z/4hdX+chAcbySihl5ihGzd6o4RUXXlk94PcQAk/QPXUu23gB259hBPdmmLEem8N74PjSXoXjvP
fc7Bd2IcMLr+mivFxiWOapvN9jciAWKGqaRVWXMRzrWLMz9nz1BkTPi1jMTVZSBgwFMt8KePfGV9
Jxi175KpOdKap1PCtX3rlDIPoxTrRRQzz8bmdXAmu0X/nDkIZLVrrik37xveZiY++Wr3nxImp07G
eU9FNW8br8O72XXvbtH/VlNeUNYjNlDlBHp/filoQG1nrxcf5rK2bjS2ZIp7N6s4gbppHu2JYSu1
4gqZ0wAVGjZ5tnX57XmJ0MXJQWOWNk/vakVI7ZK0oTXFEaqCZme1ytvQYTUwa2sI1NZpD15U39E5
3/pS+2rWq/ZDTfL/QGr1fxdR/R86q/9WjbW+nH8rr/7/kFp5KJP+e6lV2H/J38VX/vV3hdX6K/9U
WCmu+w/0cB7cAdU1vYco6l8iK8XT/6FjVXQcpFSU7giw/q2y0px/kGUPD9xcY4lWJfO/VVaa8Q/H
WB9vWa6pqbZp/W9UVuBgV/HvXxohC5mXY/M6HF6ciVjIXcWJfxNaZWNBx24p6Ro0UxKUNVi1RpV7
Ix7vSGYKwcZGBYqwL5SqWC0rDOPA76Tl21hX7kFA3qHLfLPt9pp8L9G5H6S34LG9TgLi8Fyclaz4
YebuiwuOiKlk8jncROR+lBosaRSwmyKT72lZXlNQNMzrEEcwwsJYt7IkVAa9WLLdwJmMY2XrBEBj
nlimk8je80j/nRcay47YxRSpRQytlqn4wCYV9nozrLGQdb4WanI7mUCIqn0e8YQe8mW2cqtMCUB0
Xlav9mw9LdoL6gFkAn3HLlQj40TIhdJ12ivRm2mXP6vR/s78afTVEMMv9TPaYV0yR6zhVVUyxUJa
5B+s/nSHxiAW+PFrfbHWUfePOaEj2ZHFMnkFmR3z3aqZpC1s8xjEOhvTgc9hGRbzMJizGiCRnWso
qKT73z2RWKImhxx34L6BwK88eEQ2++Y2te4zRhZHaz6BiX2IlK1v4833nkZo3xlXr4wtthKpOGqJ
ZLYgcE0O6h+Vdn+UAAqTo/pqXuEmQ6jNaPlqvfurN3a609AxYMx/gON2KdeeXG4TNte+E8m1L9SM
7CKbA9BAaVqngJIWVaJt6sVonhorJyYL8VdnOn/I2dzlWB7tfiLTQSFbRJN0wWo7g3wC62Hjqp8M
JeGUdKZCO7wiWSV3oQHBatjJWiN9j17KQUExgJZ/YKU824AQGWtMJ2Vkx5QYnT8yxc+IsVDKNZp7
7Ea/EiXAPH2+TLme+F3XfJOvg2tPm07zvuUmVAiqno9piE5Kt/hpUqxT607ZWUHUIoIfoVqlqTzY
NOpDAfCAJjUsHbW+IibWDY24s1+UxR6TmollWaGEBPwRn1FzBaJud2OaeHsiVLpFXbaLk37XAGH6
9jCeaRMfYjF0futZ58ycEU1NxkuPvCIwge6wbW+vU+nejPgJixwAT7+eu1s7GsfOtAK8xjRFcvzv
S4GoDFXAVMTXSGUbseyad0uoHT1XZqIy0pNArJQYjPJ4/fl0qhRNieHhvpEhwqE7mKeDBBpwNAQ2
YzNpAwT/nyrkoA0ZPZe2yp4aO7m+MLo5wztO6QK5oWuzhRjMaS+kVh7NWkF0rL6Qkajo8iRa+RkV
yWUwQWOo6aiC5t1nACzwWSm3ZMV40v8+pLRK7K5m4JPSQ9EMKhvEkvl5SO+AdVFC6rLwo54ZUp22
nyJeYt+wTaQHIKf1GZaQWS8fuPz9mA+v74GXNnS5tyNtgEZc3wuNIt+G04PloEufWy1ytwOx4ITy
Wac25YJtC6DZto7/ZVQoy9IuKnYJbhHIzMXIh47zytUZ0+ulM+0XvA6QDgxmwpM4XzI5fOEieOny
6eCo5U44xc+8XkLbGuq97iRHdzJ+DTmduLySG1hZPa3WqDx5SR8AHftaZlBKZWYmB21gx2qmxLHp
7TSEEZC9OoZmH8u5uaG7DRMdhaXAtuF3rdOvecyh2883KG7vwmZIrXOy+TRPBBAibdypXh80dEKj
Ob4zUcZx0SuHVpDO3TKbxrGKCWMuonPl0ecRMUkuhjkfkpRefr5Oxkov+40K4ifrEPtfJHq0U1np
3Uzr/XZGh2l3/Z2UlInsSVIVMqUPTHMpg8Ijx4Ip/yYagfAgoD8maxIZY/IL+MuL7NSMDq82XOME
cI5tjs91grptLhm99FyP9hkz9i1WK4QHjPEly3lviulzaAttW0eR8lSrmcH+Dr6M5kYvfeotl7zA
yBFN9l1pEus9yRYWXaX+Lcdpl+gAj7BmrHb55k9riezUQqUH5bkXUZt+E3jKTxXgAA/ThDLp3UWJ
GGSWq67AkbZxGt1RvDZt6zPvpYGymL9LBxebXdo3NaPXxzYRtpOVlx9cJ3XG5Qyjphb84twzIdQM
Mgx7Wq3qpK8etn631HZ75jjvOTtbHAZ6drYL8vAGMmPvkaHiOCtJrE6tdj+ojNFwjIFLN3CtR5r0
Propf+2YV/yeRuw0evV9Ht36nsWtTt86M5F/WM4FbiGLgaK/I2dMzoVenFs808faLV+T+k/sFhBc
aOcsE+ydSe2lr6b6aeBUZ6dfBlPtBTPhzX0yPy9DTaaAzdKa5NlRlGNIvXScikxjwmwGIxTqRr2U
dgYoTAIS0lMUTkVD1zk2Vi0HzhSOUSOBJjeaxVzVe8Exxd5WJ1yhN977Ge/iTaTlkSLqWZmHezfo
JrAhlFKxEbUsa6iTM1Ef68x6oTXRnSZajLt6pWUYpW6ggozpNjrxRMwrb4Sgx5naGd531s0At+8H
DJ6Usj2av3v0gfB4fq8EtUynkhYnZrf3dS8y3nR3LveA5oDl9vp3czG8+xBnL1KTyxUj1pfhdkaQ
eSK50hub9zNF3jYnqRRglTu/5G70rpXF08B5frEaw93jroDvRhcl8tqwg4DDIF4RNDXGhASo6Ipv
/1zPg7yksr3MDoWaNzOYq8sq9zvPm0OuWY6fKg5N4RYeCb7TMezxkzexCAfY4miMivfJwO+cx3xC
FCbu7TCyXcNQr8/1bTGN6KrTutnbVvcVZ05xAvqOHAYuLbNzVhZcI68GjT/aTUN3JUGW4PW2HQ4g
vOA2Y13GR6wsJ6U3fioJUEo2Yvwn4vLJduYr4B3iqrQPICH9ISEgQhnc4WJIdHrz7PiDqiffWl3g
LtRQiJgGXA5PxOmzLlVKm2mZvkhOZR85KOOzYHh01riqsM5b91bJ5AVLrMWs6h0NwbizRxy6Zd1m
57hb++NtlJw4QV85d7pDVMzVPkqb7+wazTMTSnJeFu2Xl8P0RdV7BNw1O4ylm/RkwdGkGzRvDY1G
5zgrInTm+Fqa6ldSx4C9yIjLpuyVhHtYwjkSUC99Yo41bjQRX9qmwLZvLkcnGVjLCxki7KSYtk9e
poXgPPicuH4UT6HVYtu12ltt6EfNyMtdBd67RIqcRt/Yk6DCKNlTkaG4HyfrAhR+O9vNj6oxA4dW
XU2Y+qbP8MMuGUMZsXhsjdzbZOs3DKXQCcwfcE4Rc+k1bcFlRfOqpOnVlkvGCkABqRdQgtuXXnSv
GkcjWwgtIwmumBeQW/OV4sK3a48T2IEHoaWcFV1FpEFVfYJog/y6QtlSqb5CRPuNzoOOi9G0IUzg
56yZ+7M+ghXw8Hox/4/PtijOAOEk0QCvbkQy9OML1ICo2RCGkXOKEVzytxsf38aVSXbFf377z99q
F14jVGA4o/9+0D/v+c/HVyLhr+hGgvDI/fW49583MWgZT3/79b/d+nhUCyyKJNx4W81Nd2zWL6kX
d8fHj4/vFqzEf7vtPx6SxMWEfHH9lb9+7/GYxzPApmVX9h+/89fT/o/uHrWq2WVd6mzZnOM365Ly
mC0V661cv338/Nc9j9vghiLEEiBZXQdYr0Lk21+PeHz3uK3PTQ+6+na12qwpZUw+PCv9+XjGx5cK
kRa6j/XP2MXIY1iSK58tzrihmZuuxZ/+q0GoE2SuUR6R3lZH14KyzF7tO/OXGkzD8q+X2K+v4vFU
wrM/hmaAtDVz8lUrmwqiQ3F8fIfxgO9EZCHqNmA0KgYZJesXs/QSMv7aj8efKloBcc9EmNGuf1Sp
Bg7K+hqUHG3coMie62xbH+OuXPcOTo3I1PISILuY0Y+P7x736wsxzpvHjY+fnZ5ecO9y2V0f/Len
ePz8t+f56/6qW6YD6lIRNPbA1ak36yPk8OaYtiOAn4jYRZRO2SZbD4B0NZQ0eU06A8EmyKTWt7SN
FO4v18P8+PnxHTFHg+8tTCMftz2+mA3DFYNVHn3S+naYlav5BpoWGOD6sG9t/3EMHl+S9Wj89ePj
MBG5oeN33/RtRmdqPXCPL4/7/vrx8UtmUv/rXkImuDI8fn7c83hgqs3eVmhENhoQkmMR5Ap+yMLo
CY6z4EYgqJoXIthH48WT3dnOisvYiJupfSUe/vhlODc2b1GpHXSHdIV1zg4/WhWUMpmyc9Aollxf
5/LCBfwajwNLgHbX+m7flhU+af1UJu9ETPiZ6iFTqo7wZWBBVl/ps6pgO0hmdGZuaLsCt7/cE6az
k2YVOpodtuq4o8nd0FErKTXqIWAZvLUmaDL9T1T+6ZZkBzfsMFsEqlj87/DV1JEbDlG+vpHhHPe7
hhwch/1c2af4GG4Qin0YEKkZ5C38UGIRCYxVphD6tIiCuI+eZiRVsm0+sbQ9D9M3oTJ4o+TN8vJs
9A6JFMwbe0gjQ7O1zeKETOe0Z8p7mtLuSfZsBI02zFTz4CCkcZCDGOXHGJlHp+9Oo2HtF4ErFWFg
Zbpnu5v2yBP3ItV+TsX82gvzc0zi89J+GT1Y7yg+wxC6ckG79cVCRTCdBgaSduEcUkQgRjkGpWOe
+xla0azvCc9kozqhG8uO47SWBNdh4FICcFPL7uqo7JSuYh/g3MXivg1F9ewWeVADR++pH3HYDi/s
gy9ZsdzW/4A5vUv4Ona+J1rk3E/OgaS531muvdByfWs99VaSYqsLiHEYutJM0lWW976UJ8aHv8B/
o9WJTkBf+be80dq94CxFjjki5dCeendHwNJhkqg5Rj6TicXbFEiaMVWAhGrPSHHnXqbBOFoyP+eK
POSKHtaQ1EUT7Yd+9IUhj46s36MeLcqCwUy1fBNbM2Y3d56ujZ2eklTfm8wgJVDbxpuehV5fM3U5
MjE5Lkp58Sb+urmc3A9XZqi50UnbAAmtDyaMu1TRmTGIiwLIRKrOyeiMl8zuGB0TIQp4Q4F8SMVz
mY03ot72CQ5wsmSeSAK89Sm9+eihPQ0k3p3yK2bQns5W0KoWeMRQEF/M5JnIbhr5c+h5yn4xxbEH
amC55aU18jPU5gOCmEvmWqfKeZ3N+SYQu6zKJyOj3dAl3/o8/gAe6agsNUD5Dr2pnzJ0C8hMzli4
d67zSWaJzzlIgJvZINWwCeoe6QVgnxPOabC6vWNGd8hTh6x/N6cf+mwckk6egc2G8aTvCFqhLU64
AYhIQxDf2D2pJcF6SfKzSozrUHK5g9UhxVvWFgd1dDkN2GpO88lau3uDPI4GHQrzpI7OHTVlkKGz
WtLo+6QPV4tnoH1w5Jk/rSm/U1Fv8IqdBV1ANi/bLF6elc49ZmZ6dRAYyzR6Hhp1V+fuvm4PA+gd
nOGBpTVXt5Xvau2e1Ma5L7V5TJkI1Yg3pNM+K2780jOhW8aSvda+pqti16xWMEFYoShKSSCfs2tW
jl9O/GeR2iltqmet6sgPxL5X7THGEL4QPcf98NlkjN5AgkAZ8Wup8wzqe2Lqn7k+7dVEvYzkrLQu
TT2tuudIWpt4fobN8uExQUlzScEv9rKa0eFnIW1LMB5EjkuI7M50yspon4P8wUMewpwSrrxB4yWN
DOmc+BlPA9MJ+UbdsCfWb7WYHGEAO7p1iN11VIYuw4nuQoKnpRditucyosYaAazkxiGzliM4wbMN
5C1TmN6sxKzlPAkOsVq+AQ69ZnRgPIuQCQ4xg5pTpmhPmABDoUX7srbhD8ljDjA3L7xLosjnPiEE
Ef6gwVwobrJrN9k3e3DubF+fhOa+D0K8kgy2cWABV4vcRzjAhCIuQ6a8Wviwqqa4EMcewtP2F0bI
kVQOGagurLk7IZCnGWV2AUtk3x1khpWMj5UyPUE7pDGqHeIyuiele7VLfQ+b3O/x9RaChqQF0TcJ
VGjOzTJdiXO8JpoLSj25pOBvcxJ3R4+JswUtekxPs2nfFKV8M9aMuiI3d45+Au4Ly7P247vRvCfE
VaxBTp5hBSqaTVOP9kLkaA0rdOneOZ8+lXbYj8VzI5Zjrbvh6tl0dHX3+Igb2fucxLcc6wPSM1It
Aj6SB73qWWW6wB5gi2pytwLtND4FYpgPakp6XkdicPyaLJghremwekHypbyjNoTVqIajZeNs7A7y
Jc2tfVoCI4IIgD4CLkUZiKAqJEGqL8jVTqrl3JsY5YWNxc4jdLSaMfOqW2l1R/ACp2koznkZ7bIs
OZpjGRCW/s3yTHKlsm92TCpZV4Jqn04FnpBWq1m6i/uSVG8pHcXMNXeq21zKPPT0U5O+qlaYMHr0
xmf3h9O+jZCAxQ7fEj4Oqz4vEcJA+Z0gZkTytNN052pi7bEN/VZ6dws5d6dpt6q375lXPTdd/ppM
BCKiP0Sz6Wvp1Ri3nlHvIxOvWLp2XIf4jUjpD1JVtxpBh4LEd9C/R8tVTvqcXlzWk3lG5Uxb+GJW
JM8h1HHUIhwV2MKLsdEWVgSx7GKLIMIe10aiB7xix6y/u0uJLTPZQZAPy4wWIuw5ezoIdhMitGR1
TlDdyUPpID+OLjlqNzTWd83BT2OwxTSHo20kN8u8t9CbFrfz6yoDCm2G5oSoFbhUrJT+hFOUemxv
q0wWLL9Boi8RvNuyOKsCi4MVztkxmexDhXvG0BnYF/mT6b54rfs79W6mtG5KBwpLzXZu6/qkF+k1
s2T8vSDTVXSyGDFDN2awTU48jem5wBWMDXG0j5MouQToh7KfL3VrHlHBfnai+aJqzs3jqqCwEpIz
wkZ0kL/WNXwOZq5ohDDu7CE64h09zQ2X+Eb5oppExfSc5SjH3e7Q1yV98GmXT/tcy0M0mPTTaVe6
iNGyOGxyL7RMHOwm26/o0CMlQd7pa1hgPFj8ZfnDjZAIa4Rk0D2HdoBwObuoog110iE9V+yqfHnS
d4bjy9p6tjv15DCjqYgmLkteKCFAaVTtoiIUTveELvWEaPWgzNNPghrutlIdFu09zdojvo8w6+fX
hFg8VG4hFAE2ckDnU/UUK9mxNT0aAdYhBzxjLM5u1JeADhhtZjAk5tmUH6Wsz44RsR5l1BJjgI5s
a674XrrcQpkO1YqxclhT2mcHznfZ0MVuxXb1Di5MchjyjgtqU7PCzjFD5l4CoYqQIO1Qx0BsKizf
2ctUaKjzBQap8pI3bL7x69FweutN5siiDEsg03nF2R+/Ebxxm8z6G/6yF1c49DvjHdM933UcDBnf
O33wB3MMJAVPw3WxHXcKEE9ShAKYrYGislNm5dCIccdT/NYC2MdUukGFyB8GhftN0/uDKaK9bjqh
bfyhm+cbaoFeIT4Z6XyPQXAv0XTmCRmlREc14lTJ/AxkqI3DtysYCbbEszFpGLodQNJwcip/9EZf
gnntyYOIYzKR8gwliPQXC6y6t5Ae4/mzW++a/imnlw9kEWSe4lvGdFLdDmvEuOszy8datcmB7GQ1
YXaaxVae/CkzYQrXvFVcjKYlgP8XKpFNemIZTuUCzHbyayfjk2Sf0yk56ZJxFW4zuLGZ7HaDSiLa
4qyK85eJfElc+5B3y9AZ0zCpGNlr9pPylpPVEbs4sAuVtnUfopPaWQZ7/O7A8k2zV/iiNPw1pg79
miQHazHUYGXQjVNDAJHll3jkR9BAevWZ6XVgTEbg4LYBKQ/2P8jKmsQwlFukxsZWwHp8pFO5m5iv
mRnqLl5gnNdHktgOkSvxcm09T+wACe+Q6p4TE3gq/+18Mhk8VPgk5LH4jSdsJ7qbwIDCJCzsZFgr
TWg67T5WhpdYi79V+B5Erd4al20Dm9sKk75F1VhnStCsUp2BvXo37SZNBrnV8f/Id9r8OjlEr5KO
nXT4FDG7CLT0fUGB0/KfGIC4MWTsEVfMTY6++jK38mCyX9RYnwXgDUdNwyHDhZ3D9pq7MLdeEQ/9
EGJ5z3rvqLYtCk+U4ZRHuPhyNvC9pK/t9UehzrcRryOiD/qUhDSb6Y2wmicb6XbZILRMOYFQO1WD
5P9R+0WH1/S/2DuT5biBc0u/iqP3cGBIIBMR3b2oeeZUpEhuEBwkzPOMp+l36Re7H8r2texru8Pb
jrtRSCJFFVlAIvP853yHx5+wrHeN6gkoyujnxKi3nj2x8yUD4VpbJs6LgVCE1bGJChywnPMy5qxQ
+HeR0s8E/9A0sJVp7JIa1nZWQLIb1FuFazxyG/YoNLpTcJ8TpAnP4JihjwLIou/CJ7eSl922xr7K
EQji264zq20hsBjX8cEYq+0AVWIaMYD5Pl0d/laZAwcX5xEtYCfwmndpuMxYmi2KQwWuZBBXm5Y4
favblLK5ONnfPWltYyKitBe0TA1Mx7qQet2S7GgnsYqSd2Va+54HFgCNTWPSqk5XcwWRqjOtncCr
H2b5JsIan1TDen7zaFhf5e6MNCDtWODenHsRZnmnaw9hh0ar3fuFuRcB0NO2WcPL39hatjXY6Xu9
50GLQPzBEo+lsWaEmDdz/SkDqfwQZmmkr2+/vf0SzH+ZOZmC+zt3auQx+O4pxae1uH0IK8I8fqC7
de2keE2BWpfg7nIgkJkfmtuRzPFN/vg7NeSvf/ePVJSwCz7qlheiKUxtMcP6lTfUOkO5+L0yTfJv
1IH8VVop0eUxkbFQ2uAneNeKPVuaYVvXYtNprcT4Oytsoq7n7qpZxHHb4EzPtuLY9BfN5/b3BHCG
jSOzaqXjBG7sYmCsZF8o1+a+rqBEFnhQX31QMQvyYdO5B6D97GM7c7Wyew1yV+37POlWVdKlD5bd
4PH2aM4Y2RJZhV7/iIoj2zbvNPVEBFotLI+5F+hLKgyr1zAFKZj4mTzc/hgwPIoDx3gp2yE910FN
6WznVq+ENAFqAGzY3z6t8cXWGbytKPJiOQQteVb9joO1cTf1zRuxeLXSEiPe156KthSRsVgwhXqV
k4O5TO0DToN30uvDZ+AJK1nY0w7SJb2ORin3NYEpt+BsUVma9RjXCfsVOrgaMqD7jjLNJazi8ES3
835ECXjSsywhfVB8htStr8TkclOkfbC1UjHwiLvYdh5vUBvjrYFKkYQ6PTR8hw9GmT7FvU2gFonA
dIxNPAza1Rqbn2Y/1ufAyIEx2oDiDc97SyTw3qiKXnrqPHd5YkzHIe2Iyxjxiu4j8mRGsWpMD0YB
rnbLw5fL983CZyNwBgbSaPwVjy9YTZe+y6zqZMyWlANefUDuNFyFBIbCfZdtUQoyzjuzUrrs8jWV
ACzESuFFINuED07bjP3JvjEO/CVMoVWP+FHgKsg1Hj2zY9Q1t36RbXsSVRN987rUD67eML/k++7s
vZ5P93GRIZWN+7E6dzgy6G4/TqW3yGZbDuB90dIlmOabBvdBZjP1kwKrYEcOsoTW+wDqhMFxhKW2
n1t7VknHteBqmxzQsJO0ewOQp+lOS1UHmNp2NTb3yazXGHu3NBe5QKzbLKNQEsvJFGxiCZW9Dnbw
9qCjqfWkV5uOmQpiLVLguEs7yJc/HU7jzFYuef/icX/bDSwmih2BLKwlsXiP4W0euyQaKGKA5hHB
hA60cD9gMG3hOeb+u2iGHWmQgPux2sWGu6wzJsHppgbbiBn9vcToWGFYeLcsSowP9lvqvcWM540R
beww8lTV9w75tnaE2o0KGNJSZALUK54N81hYZ6oneWsP2oi3FYMhqxPs8BSRbZOraKNjrF1FwbVy
7nkt/Bjq+HlwX83qygOxZMPSI6JpxXJsnxoK6DPjleZoHCz2WlH8kzgSCyG+4PGbCesM2QAi98Hv
jGf20gk1JtqlF8+mfZAYvSr/h819dQhppC+IqY26OmXk9C0w60ZLu5cJrp3CAFeyUyfaNTT7oRCf
g4K5UDa/OFBRsKeME1yA5+RCzcXJFto2Lu76IVrXRvPKHgl9BYkR9nCNu6L2nhvjruAZ07hwpqv7
EVtQo7BFpe9FTAHpzqboSMxgGSLrbPMD4MNNaG2kZnIKFCk3JESlytg1Ub/D79vgNKsk/0uOVEtn
y0pF7UNs0J6L4uakr76ZcWdr90K+zxnNvDvGdc3JAOM4pbgtp1ALmm0WyqsazX3qY6aehoNyyoeR
2l3QsruOeMwioJQtR5VVYp8zfdcxoba2dXad/Ap8ggN3go+33CaT/uCb/U4n8Sfc7RTr+4nLvy1j
ANfujwgEF2HdYzg05yAfd9XSVM3K8UloDN1Ckh1wOBljknUgPO7gVlNtVQW7EI8MM/R04nRNA/D0
1LWftBRM5rapXjoWU/9hvrUNc5tY2aIjb9XhA9CvuD18w10UF6ldPEzokD4ThyqwRfhFxK1/KgY6
pNaigLezb6wjACGgAm3yHKo3Fb118c+I+6PG7V1k6day7btMcc+MKaEcf4cvP170brzv2H+PRncd
2aNHuOCT9tnqepoJuXF1j1hCB8mAjJQSi8C/q4bp3M694Q7YSnfbad6GqOp2lhpgW7+mNAbHMNez
2KGXoF3bbza9H8CgvAhjkgbBhGJBszl7vdrrMr9zw/Lj0Av92ZDVO25M5qP1hZK4ixXrJ/pgjqg1
GU+LDu5FRQGw1Wtbjh/nwcpW5cDeDpB5FdtczdGlxcvQ4Udg7r8qQmMnwwKf/WOC952uFlKl94JJ
fCefi9FcxZZ7bR04lSyO395YuY/K6usDIQ5w4aatf0gk2FqlO6G19AJqZr/CIG2fUlLgl9SZ6ECD
tfrlylNKvcenWyggSPMnYElfpUMujloKV5NlGLE1ObuTY34ZGluX3tUMRsWVf/TyyMG0IINXBSzs
9hlOiR2nckXxRKUJ9uliBoiIRB7TFjOWNP3ikHSSNmqmdBzRPYfdtyevhAL0i+WOT04fXhKTGgKX
Ap9taTmK8XxRvuWNR+2DW10RyxMSldQU34pk4gTGSJrlxmmqTf9ZTjqhf1m8BU35REqN8uhEfVFK
4D+ShdIeEG4d8uT7fMTuTsFX8lRFWfIUUmhHNv3x9je2bjXALpS+vn0s6Rx1om3iXueJ4hmyPIyy
c89EoDgWzL/joOaea0fr6KCzP5hAfbZsy2nFmqIZoHX7Fci3faxJimwjFV6VhgkMsinNW2r+5fY7
X4svll26u1aDUc3TvPtVjT7TycixDo4R1EtRAAvIrfxnkSHCjbqG3dQyTxB6zNPtdyPUJirkkhy3
du5w9rcxBVLsxjJX4Q0J3TPXBcqC6MYDm1yWsolW9KXyana5STowGWBYUA/jo2x9sY8Z/NML2VfX
zPM7HjTalq1ddb39FRvAfRcN1V0UHYuoqK+DRb23H9L0dfujqRnuJoWvwvrNR4uwuf63Pfxn1oTN
CEHr5//6H185A6hqfPxJcXb2u9fbtDFU/3N/+DJsmv/7f/7w/TP5w8tHE359ZPl/+dd/soob5h8F
lm7qHHCKC2k6zl9wnPNHhC1NXDg2YGvzrzROYfzR1UE7uxJkimFYJtjVOm9nUOftQ/A7+XxFTEnx
of/9P/8Ggom9/m/+/DtLUvwt1ViaRH0FJTAKlCSyhi55cb+7xJtCM32wZsbC5QFdtQ+hePCaD8+j
SYmQb7Yb9a0cnnQHn8TuboNh1g2ZmTKMCBixcg7T0mJjoaFoMAUUl3D5YhUv9vgc9M/6dAnKe07k
q2jrljTnDVs2caN6cPIvJS8IQ9J7tI2nf/+C/f8sqSAJEPzzK3Gd/OHpI+k+vvPq9ytw/kd/ySrI
PzpcTsYtCeCaxgzx/RMQVnP1Pxpc6ZbtUPtoQ3klJfBnIqwh5qtT5wOGpQOANbg0/nwNklUwbCzR
8yVtCFN3/51L0AAi+7dRBRimJohkQ/BFdVBb6u/IrNDjKF6b0Psi+igakXzmgRks6h9Kcy45z00Q
jpW1UNK8NAMHPk9c0m4O9YeSAN1ULOIIYErG7Not2b3qCGb4QN1t3XOMDbCD4V9B9I+oYEgCn/4D
B9GuCihj7knO87iGsT2RT8TPe+gdovsRftM13vPQ4HDgRIRzE/sbCxmUGRcVVYPvWrAv0JT3ljnf
BIyjRV3VoHQ6eZ2/BSs3vjIDTiPNxanP6p7HB2VQbkHEhylDLPd+YJHkzqxfRXupILsYweftY2bp
P+MJ3YceqLt89njHYOMxtuDqlzA4254BEduBtJ66ZZkM7tKngw6eggGgPl91iXulPioimUlQv6l4
jX17MJ34Y35ZQ1NE5Izt/TSpa9JRzzaXgQw8S6xMXc08/oyMaWJ8jGtN94vvdgredZxrS4BFVJ7w
MGXaOVIT2q+jwAY5GMafAVQbf0qtRe0SHdB4loKveSc1AhFNBp9YuvmurejOBLlCQxWaAHy73J6+
vAzuzcAEzF1xjm4Ee47C/+H0AI3QLGjlSKN3LRS/bn8DguJLy9/KDhJdbumvJddK6nePVBkirnv5
tgWCVwFNW5Ztchk7eNlNcLFbaW20iIpbUhx7UTV0IRrOuOg9CrgC/TV10wTL8GNuZ5dBApAMWoNn
uq9zhJmxFw5B5Mr7Hj3thM4bM+7z7iVrl1ITcABxVVP7aqTl3gQczPS0f2aXQUlT9FbCxyMlbWQL
y+0/JZbjvg3YRaugWpgpSkBSxouRMhv8p/oSoQ1lTfGzW2jEIvC/GLT0bg2r31tEBfdQlfZZF09H
T9KqahfMYfISm+fIiP0CuiCEOiXuq+lohtDipUa+go37Yw/puLeJ9dFQd3BH8B96XXwm83UfOxSm
95AeNwDKEeziRyeKGP9zIE1dUF2TjUm0bCkhDADLLWnn4x7z3b1h432Jil96RJiINsxqTT/BG64B
bM2u8ZbA4WPbh0gSzZSLouvEPSnfJ33M9lWBQ7GIOL4kk3Fv68N9MwKJ4f0wlm3lnqpKwWSvGW3D
wcLupR7smkMw4R/Enf6Hwnc2NGGyGvT4ISq+I2j6dwE1GtnO1INvolpM7sS0b+robQjA7gPS24cQ
EiQxpT3lwo/D6H4xtNx0RcwlHLrwGlByKXvde9xA5NXXZZCAME2inJJzEC1Bf5bem571D9LEMeAY
DNTrgjJxB3Mc+FoUHnew4W3NPXpzm0voueGhm8r0yJ55H4bYDTwvxHJqk5ZNPQFVgoxz2g1XcK8g
LPRXY8JIpFScoZem333Yd7MjRx3bHpib7/rPfWPzUA6wUgNr2XV2h4cVdrVlZ9NWNl29Y2bORWbD
9oAHCFU5f2u6McWzzU7RSXpoN1wNMafL+Q2xQ1M+ZXpBQlnax8K3BkBIT/TUFiu963/UsfeOPgyp
6y60Eh8lkUW3yTPykxMdwPEZNMM7dt83d6QQrPRXOudbemuYVpCxILDDzDm4USU9UsHUhuSkGEAq
gqVbjM9WiW5Il+0ntcUd02oWMRX5BiWnhIA6dFLFBoSZIEmVkl5gEQraTUlpWap6FIocgdUhYGoB
Y3fFXqTlhLjqtUmtlYcXTwzlQyaZKDRgqYSZfutdw4kQll6jQCkL2AlBjXdIeFSBdEUPKbR5UOG9
T/P8qoN9vsqtlOyC/7NzwgzxaEMt3LqzrQv4SgLapvjFOK4GZKltRN+GG8gU+6K2cv6G/x2DB75+
+l1k9uIEaH5OCHc1LsO3OrPf68bOVoUN8awpWvwzN82Dio3CDuhjCggKcORod1Qo06o0psF9iKkZ
7QHvMo41Lk6eUBvtJ7iJrf4R83I0M0aycV0uIgVaDdgly4KbL0vBdLRNuEb9RZgOL1IX/qEfk62R
z59nMtK2HOM+sEP2dmZLeXBB75w7j0NQ3EoEkslRv2RXNyh5yOl26tCgqjo6JbiKsNphOnoqy+zL
6Xe9aeICbYodkHPnoILMW5O2AO6B1V7MMabKzesL1VH8iNz4zp6rZggqtps67U+okd4qAsMYFGPG
0RPHGOlaymEPSf9dmI9Nj8WGUa1+UgEOcPrFnvIaaOqgqZVMO/S5dtjEbWg+TiMW5KiD6eKMTv4Y
+8zoCqIsrZfyNGwuo94/O7MXOki0zVCQDQ59aKIQfdkMUALf2Wny4oKtVOSVeaCxiS2fBLE7KHzQ
fwDYo5a18bvr2tmu0qtflV/ke4eHOhAkomfThEIEFM4Ea06Oj0ERCKduwC4OVemtiuojImBHnsom
V6XNAauepFWtsci1ZK86mwelg3cCGTC81OSz6H8966GvQDkHbw0NlsgM+dbuEYzpFd3XhfZgIg2P
mvNdzPGv2yaBbmFtDoYNBdkBiDIxmhpF8+GVBFqUY4MrlU93Nmoc5ejIOjyLGBXU9NR3hMUMo7zT
SaWN2koE+B3VXUxizZ6ja90cYvPwViRzrK0m34aNHIBlO5ss25PtQX/oquAdJjhm43KDiObuwOFs
JlJz4xyf88jRJSbEeNktfERj8QXaydgy5SF513GgMJ2y4HHsGNswava5mTK6NvxVtYGqpYFrIcYH
GHfVk+vzyffFc9CvIvE3VbRQF48VOUAjRUFOSAbSdAZcoics6M2xQXsOEMK8SRWJftnjtem6Y2nS
Hst8VkdtiiRwlcDCD1BAEqEVKwg2KJAl8y5Ci1Q2M93yqWxR6ZvZkC6l709fBWSXlnoFF4nqv3g7
4NsZRkjtTS5/ZfrOqeey674u73vH0yFTkxIMmQkRiR/BJGmOfrIjuWu9Z6X1GGnIYUrymP0czET3
QFsmVkBiM4rmUEfLqmJfhmJk8kmfJGynYzhnPefQJyvTwp5joN4cCE0H44KjYc+N9tgW3q+I6CgF
ZW8TQiDdeI9D31eLqIMwESbm90TsVGNzBh6FLYdd/VRgrIa2IjCUDGRVBc1bdNTwHEQ7asHY0WpN
+TQRV7MT6Uoz6Mfi4dSH6aerOlZ2izEFNW/ruGGUJMMfPTYJdhwkb71CPVZATYaK77/exEL0K1+z
3kWSfFX6tXK7HT2k34Ziu648WlS1nuyEbjxJ4rtgj65RSjmb6QQggXgPgqSe9c50h7zNNLhZWikK
t5EShoFSsYQQQf0zqEN0OGs9zoU1zXSOffOnG790+TEf0EocEseaNo9ghFq7gi/oSejXQRHA7Qe5
npkRuKM6QcErX9IZaslnL1zize1dQdRZzplnC0kadtmnUPEJhtDOTeYJyp10jXAfvNsEpzXVYdSV
KJwkqiMVP1cqAQyNeq+Rua79VkAc5cX7HhW2zWNFPDsnfwZBxaMbsoT4lCY63QJOd6Gap6eNM2eo
2JQ4WozuZARdy967PJlJGx/i0vkwkiA982binUgebvqRZ0ENpGNILuD1vLr3mUSi8pWcL5xh5Eto
266qX4o6cNBKwdR4Dn6yOHir/dpbWaLTWMdNkEZddXSC9qGT5kYjT7waeI8Z67PDKkK5T2J19QSn
gCDCW15z7nBrdlXcYxFK6rn3aNJNxl3rpsd05DzHjRYtBRUbebqV81nB7CF7KWv8EmgJvccSYwec
shRtFYw7dIiRAW9bys1AroatBmOpWCqHRyNShDe71gFeLlPNupaeprZk9LC2Y6Wk64oORdt+Rr3L
tiJvLtT3zms8/PAIepWYN39c8PVKNDAvrF5i66BVoCuEBlXkQBUsg5U2/kTzA2/pdHdBDZasFCF8
9C7YCUGLRpW0zP0hG88HLpiucLkCtk56o65QaanCBIgO1MQ9skv9qS54IUbNFyt9LD+G4OX2uenA
591+El2JyR+e9dzpN3nVW5/3xyIIP32fY51T8AhHNUlqjoe3f9MlGu8Dn0ulSs18N+XZVqK5+/Fw
gYO3xLJPZLe3v4rsEebWRHbWOxB9ZRZkgOzuguWkJSPUEm1k92Lq4IHiTzsUjPkYpa6Djr40Gq5G
aIT9MpiPBNitcXXz5Tt9Nn7oIl4lSrvHUZIywQuqrdaeqxQQVV3HCW/e9CwypR76VJxSlzdBN8EJ
NdqH0GggnzR7ZdqN9Vx0uNOaYqnHyXhGsgPimfOlYOhRt0CGy9e+OC+Us63583bebJXcT/OhyjV/
/efP3RnVSx8wvGuMYEfhgL6XYk7BtxUNugZwFekGT0VFOXE59od6BOKSZTHn0G0btMNltA8hwOx9
1OaPAw2zo6rOM0k5a1yKYaoz5lmc9lnKccfznKUYzfxQSXNftdwno+HJTVIS5LC7kIdpDzM472PO
GK5DdxoRX5oaVhLyHXeJ/+qMOh0EzsmePMrM83EmqU2HYWLBLHS1d0N+OP744NmckL11xunLEg7g
cWa2lTmsgyT6DOuBuzd4TJAscte9QkI452b93UffRtM762KWTjrTvLN7CQeeS4bDG7QmeQoo0xhR
RrFU992y0Ll0aoeX4PXwkoFgrsLJx+/eABsCXNfxo059bvX556z0tlyAXMa/ynuxCrwhPvmx4DPl
OlfBHVu0q+VxV/iBdk04fSC7XKYM5QE7KZEfn9eEa4VfInUxo9ZfNi9Z++EZNNu6QXtve6kOxyiy
eFZ5V7udn9zzChEZ/MmE3amruYOBRX4WLaLQuWgoBt5wvt0OBBajZVsnn7J29mbJEzTEzYOXxFq0
JGKXPh1hRFuBstJ6O39f889a8blpAEy4E4seVjBFaKgnKhXdMlEBRut833oAX6Vh/tAjSld6IS7j
RDY9kDYhrH0yRj8SNi7zxTlfl7rJd9r4zX0Uw6DMNvOCqEXTxY+jTZmHMCY9Dhkmp0DbRztiQkQB
H1+KVlrSBdxjuh5/6mxw/vRyvMnhGDKvSsg7RaetyQIvc1ZYBItsqY3AAJOmE0smlcQBOYVFAnWo
mBcEXACAJRZpBTSsa1my2zT5HKXGM6eedqrkzJ3lPHACqic1n7WwGF8pr5a3n41msdSZ4rWMUgJs
c73p7e0Q82vOwqtorY9S8bLmN6KsnavRazAb/HWZM0vPDUp/YNwS4JKvN8ksSvlyt5/vOCtmEyRr
cjfxJm3ay2APj9GcWk/TA2036yz64ZbxB0zhhyQcaNx0zAmv9uDjNsIEbfeDvugF4ZBGsVvRQegu
dLr31pM2nuTARewM1bSpXe2ajlxr8wJ5W7gpg2ZL1n05EjEI2CXUzs389t8eAYNDj43rYzuc13hL
8q4oVd+zHd0Js5b70fLHFQS8+CCoUwJMQNNRLnAExAKnPst5zXMZXXK+TYbA29g5WEgRIJkJuXLI
+rLULjJ7BkUM7lX3uo+iqJ/jgufQbwLwP2iIstB6f2e/IKhahiGkNBxdnyXc+eO/sV+cStaF78Hf
1sCEdcSS+zY9yniiBX1tQwhxsuYr5IITg7wEeFgWN9GQwvTr/Mq0rEB39F/nRWB+b4WbfGMlzKG5
ZaBAIntfchGGLVdlQfyfNdEt9G7Zc+fbvrhElvlIPdy//pYA4/zX78ieuy7dma3j/l0PncBa5zY2
TrZZE077lP07ypgdfjYSuO3QvjoxYmJPcOVf/7/mP/qPmddJCssI6Utrxuz89qM0sywcOQTxo6zK
DeFGlgSbBJa8NLS4Qsm/CJbleRUha3cx5kd+C2YincJP6EAc+N03i+3DqB+dsH4J2mbRmulPMW9u
Wu7mwA93qsqBpMg9U6vPec8wYniKGCz+62/Emic5v/GAbteENIRjU16Jam/83TdiRULXA2zlm97k
xptf+bz+9fHwUGuUcUWfRVfdcc3vy5DbV8YsYSX7DmcMEfbYeghWB9hzlxpZVw7VJsov8xIfswK3
FtrvvMiNxtdk88zMITnIkX9g/WUjJASr6byPqS31NGYTkqy2nt9LPDmft+/0v4lW/6+Rpc3c5J/P
iZZ53Xz84ZFR5e9jovnf/GVMRD2gw3LBHIX7TFpzC++fx0RK/pFCay4dy5Hkjn8bEhlgsBxlwJqy
DMUEiX/z5yGRTWugoqGVTaNrOAwz/60hEUvX312/3OBzY6DFbWPyhRk6/c2N6ORlUgdlg0ul19e2
53MGr41xheDv7YbevM/MUNArYOD78NS5KVKBFQ97Eizl10iHCNWA5k0wKSFruQeLuezSGAx3VQ+Y
ZEwz+RWbWnlM8EpQSKcvQ3yOKynco+uGryDPjZVOWmQafXCdwXSK8jqmJtsGC/hkhGRm3VwjcO+k
2V3YsuyXnQ5LsooXEbW0FPNpJubWNt6qDp4KMOIwrn6VdvMVWAaafuJ/i9p+bZ1Ww/dFVi0f4uJx
DMY7/JMPRAq0O54b1mJU+afIRf3KyfLZfnUdzfmASLELZxQC2EPED1MLFiam/rJVEIQFZWnOpxU7
1iYIE2N1LmGPbWy2QfB7Jv/UO/FzWFoveYCRO4j0TdRO0cZ3xHHEvbZO25zmCBI7LnRUT2rbAWzG
OhY9ZwH8tC6OnpyWl91cGDcQoFsJEK5L1XXwCtI1JPuBhBNnLWh68cqR+tr3UuAVOXJJR1pgCYH+
R6MmcIopdajG4HxUPJKtnARYMVDCjgtnp/ZtA/GZl3OWvTLWZd/8COp4qdwxfrROgIW21MVBEDbt
Y6thCpaaf0cl17032ITQi5ERlztCpYjohOond58XBZxuLK8L4D2MKYLizp5YmOXYN5wDqpVbtafa
i59rmZ5iMhjS7E5Oj/Jj9T+mnp2nia14oacCHNVI2I24Cj2EKQ/NvpkB4yoPF4Wg4tA1ynHjWfRf
IbWBim1oRU46wteekSy7xnrwENbjBo61XajkTBZvp8XZfWDM2w+NPZIqmmYp3HJlpC2AjtSjV7C3
0UA6PT3Ydsx2BetY7IWHmj3fyXBLyi4MzlXhWDlg2stFlhThfT1gatRAHYdB0WzzzirfnEbf4FWI
VjYkqZUVdBAo0moTxGm2ERNIx8iBG2Gmz7GWly/NLzsI2AdY94w24fqwRW1Tn8LzhgGpOVIPKyF8
IZ7OBAAgtdlhCsqOluHZ3t3ebFUmLJ3eHVd5ThbJbgbcoFXS12ursn+FkDmOpW7AUjVOincZo9lh
dJVg4GLVl6ryeTrWa5WWRF7DeDuO1imfwjcAfefScF7C2qCEvHl3zIsGJzLqUkIm1tWpkvPogKEc
9+BZ6Y/nmWsTXQ8iQXfLxGFyIGbBYGgj2+oF6fCjwGFWF9m3Tn0EZNWHOupw5Rmvplnc1239DMEc
uksCIyfx9rSPG8tIr+nOTPiPJT/tCttDXyKOMzrlAu169tuKXmKJQIQcTeufcB90SFJV6LBy2QDi
waTEqfMwhORYWEi30gz3BEJP4LW8ZQgMVmdKyUpl/jBBB8LFqh/rqR2XRpZ9gcNhQIPumr2AjH3o
h/eygryX29bGjQFhSGADmbdsLY4/iWXqxItBURhEUfMg2cqJfa3PXThkHoWInNz1kaIIDsAw8nBU
Yo1dBKb68tP3gEBV5RUBYOe3kKgzMSDK3k2ds0uT7bCN3uO5BxxUeWuvLXdDYhzTMsLRKt474kgp
h+KgLpq1VxGkgLs10a/FkDVqdtJhUkXx5wLxepDbvGUG4rD+LBxMzRkqf8GKgY+z+Jw5JYFJ/nUY
5Wc/zMru2C/hU83uSvGpV/07bpqvPAWsWjE6qXPTYPTFeSSz57oI3Tw7gX2vee3FCrNik5dMNSHN
vZW6ZLLdplRXBZO3Blr7QYODdfTjDgJz3agVxu1JFP7VhJyqpcpdg/CAiTLg3pp9EvtEILYT7oo3
ZCOa7YDrb8JcfEjCnCmEhnLUOXiNAwvdLVekvvxY8zdADI953kz8j333JDE6sATV7il2ObH5GOUo
IqXcYZzWRoeARyGDXBdFkWIewB6uhUnwbvbitWHg+5THQFwdWkn5VqfvOBpZTas4eArxyW+ZYRIn
lyKnA67XGB571sZhbLkXrXFIoyR+iM1k79fFsFd6km4k3w2E1uAumyiphR+2AtTl78jxPvOWXQtl
MG0OrFPsTXs4rdZ96ge7FO72A6F+xEdWdrB9TNv8ymaP7FnWD+n4p7KawoNl1ZTTwPgJPK35SDzY
S3oyshF2ASWxz44ZJ1AfUMdFfycKnPKxyuN3GF9wveBJn9uusFYhQJElPTPd2s+K8c5mrLPhGu7O
SdIlO9mE0xGNUi4pV0V9U1786Mc+q1OBzaIRJYbvXO8embdNh1SvG9zsxOumONdAPJuXVqXVY2ZU
GXeqdp3cej/1JI5o4UqWU6KryyAYQ9V+WdC1dK/ZVXMf9hTTVcJ2doYTlfiRwzugzf49XQbIdanx
KBGHVkM/YSuJvieV6w/hVJqPOuVZbgUbQAs8Rm5FfZeWIzjAlgheXwbBoVLho4ndb23pYb+SlUFy
UBWkPyhUx+b+QKejoJYwpi9QqfwunVKaHi3cmZWoCMD7K22Ue1GUYjUI1eyrnpn76EXYuWRqLuL6
ARg/NWbVsSqfM4ZH+7Tk9qZ0hAdAWIPeIudG0RTNlibVLFMar03ZYSpBuagKQJR8ipZQbg8ucjHl
kqciRoVl1NTJplE9U5/uRC+vxd+AGNBpZM1a2nCU4T1VY7YLJhcEHrCxFJ7DQl6ckkC6T9jGiXdB
i4I623SxsMLWVGdDhc06Iq+yHfM33XU2vYN2XwZYNmbnbcTCjimHqSEGaLeW6C/2vT1E+5JjPLNI
BE2TrsCxxxtPmvyT+ecpIjjjm8YnY1AKE4vvLCuDpey8hNFtfjAGi4EJ/ZCZPhNCkDuxGMN0Cdrv
RvSoivO4gPgXLgkN6zjkagggZZhioFkjUkUMGc0zbqaXtutY8aInI86aZWXOgCzE1DhiTuuSHIVs
LamD8NctUzejEKeqHHAod/onbqFf6AtY66X0OIEle67RK4l3to74iEEMXpsw2gksUAPkYiqoCMmH
wVZF5GY10F9g1dJF7DIg1zW18xv3sRHhU1pEVLAM9CsU4Bv93jqYgdprgty4pevfkCy/Y+TyJd0d
GPaz6EzX00fhFIzfTSRaFcfGsazfJ4sqz+huyH6mXvtQtQU2AymfUys/KYQv7CGAtHwqpGwc+IMT
QSFk0NIZ8opx+rXNR8o2mwrWeP6SCGyyqR79GDT7waj7HaUkP0a6NxaBZxOj8j9IrRv02QBcdbdh
431k3fA06M2+rF7MIvoKE15M7A5Xmp3v6ny8465tYFZEsTjbdXsfUUiFpEHG4T+4O7PdxrGsSz8R
GyQPD4dbTZQsyZblOW6IGDnPM5++P6pQQFjhtvF33zUKlUBmRoIUh8N99l7rW5gwaZGHLBD+1okV
cBs4Qsje7XSa/i8qIvV1MDO1gWbeF9Fdp5bPk+W4bcLpZqXWIOrSNQbm01aDsLoIqxQEH71TNPWs
K0njsr+i9IopluNIvS+QtCyzIH0uItI5GQHqFInjGfzvPaMS5s/OpqzkRipVNVfkN8RS3VDhoRjR
ENJPHmcCUFjcFI6D2Cb+43mkekNkOyAe1ZfpzurpEupT+j1X0AVlAPfCDNcZC6Cmm9gxeZwMm39A
qsRPXJY0PH2kdRo92nGYTiHIQTcl72VZddHEjCI+UjnyaWs1puX1QbXK5J7Jq7rR0OesavAm+6bj
E+2llf3SiM5f114UrvBGgNNI15pFmKeTOeUBtUB7r+XJMVC5a15hvCZ+btJCI8CyrVvxGiuTSx7n
S5hMxbHPiPArJPOggxXn3ksSa/6RxhZdhPlvUVFra+IyNlYKabULsKpnTYcifWjpZhvDbQq5v5Kl
d+9lXguRqiFDN1acewe6zrKNs9FVCyPbqKZarir2APe+nfEXymF2zSEECH38bZqE4MjRP/iW3h6V
nhYva7Y99uVD1f1OWpzsjtanDEFOveXXDyjjskfnPFTxL/pG8e0YO8oT8/pHEhww0Mb2ywVNRbOe
IUEa/c6SzNv2zLnOvk5xTqqrsZVpG50v/6yDtGgnEzxGAgRCvFQbETYwLz1j60SiuDXEvKDk00Ek
07YbnRczlyA0vCk92rl9Z031PUlqP+u0IvMy7d+KTOUTibfOZ4jElmhS38AxgYvzo/ZWp+Stxh4j
eMBsQY46G9QwOxRmzXRp0BI6lV2/EvUmVapXgoDM4yV2S++VF7KG2jUKGjYbAhUOQETm2VXWDBut
g75eKJG2vFRHmgnlng+GsY/BBWeeZLxiAE0PWgAKXn1WeIwWSsQrHjeWeKDiNXEluAYtOJ5R1JxG
t6sDFApRFjxGBQwLkuQbP721oGARJAB/MmlRGJVj1K8u/2mWFXAC2j96CVAqLc85LE5XtRQx9+PJ
X3HazaVaY7jVMfJ2LU//yXsXLiZgfZu6DbqNH2dHG4DjGGfZadQZzGj0x1g7M+AhBOGNiQGl0ZrS
YRXBYnwU4XPsM4TJovToZRrFI3CzpZfb9a+yyCxGyOMArTfAlt5pmOlmlap6z8XAC1nTyhDBEG9i
c2Rm0ekpLhm6xF1vY7D0NXFbGeod3NA7Zy40mwGm5DhWdylP31Fr57jpUmDmremNMoQtMiQFMFht
hZg+pF/+qouIdbN1/kTGyA0wqOPaJczXfkx/wGH8lZcSrgGv4rxfJfG5XtadQ6QdV5E8RO9Qh/4d
AHTtUUtTjhJtWgE3cWz9buON2CudU6ejp/AAu26mkjvbVNj8KYz7kQRF7ELjyi6rX9mEvyYNYscd
Yi1dhQSAbDWvCslJBQtgjCZWKZxAccFv/899FBQD6WDF+0gSS98k7TLUZ8crlbDfKv3St7tw41fW
6fKPbZNEzHhS7jWHHAtH8HzZTtyttFksGnnFsAoTCVNihP+sVQuFkBHArFa0MUX2Z0Sqs8wm8hT8
QRkWHok++pQ4hzQjFCtEqKASZikfJRX40iesZmEmBFYJvwz+88zVhi13zTxeFySkwGOewDTYQLQI
7oAqBOWmTyAyUSrQe8KI9NBXaIKnkb5UGnTPCoE/x6ZMXo1UpxpM5CqMDG8FFpN4xpEhrMD9euzK
Ee/gVLqtwN0jpw4Z6rw1GNLsJ4087aDi3gQCBa8TF79jUjBI2gHz/dpZXc6oZZ7dlI4gyheES68l
244ifel7+k0W+/brmODJbKT2ODrIXrSZVtqjbPRwx2APVMWtdXk1rTwm+0z1GCdFxu6yJKSBDiuU
LEy/aZIHM/0DwMc+XF5ypu6HSqTxIaIxhlOmPpWG8wL/cyuUon1ARZOTIhTEy2oAqDWSaHsEKIrv
FQwsQhOyE1hLzB0wnt+X85+1RvdKiCY0fSXShXxjK2wXmtE+ECoLVmB+d9KJtSzIWJbygWShwQs4
T7RrCmFGCD4GZV94xdyqhnwbOtOj0vXKTZVDrtOFSgwyyAaliQ6D+eCXyJKFYLSL2DeoyO5BIUIC
hur8SOrhhvikeXBdOXcs4YwTo9bY58pD7Esfokzd3ZReu+4so972dsJuu7gXXtDuVeyaTWOoB3BO
bDxs/EAw8sDFE6iljdZSr/0zYXShKyfzAY5yCoQ4wDpEqCneaazTxc/Ltec5e6lHXdwnUznvzjwA
o2Z40suezSeCaoi4q2QYQrdLx1ukuX8Cw843lxGe0aZiqyqZyukx0yqxrtkEVx7J4HVViuh7MU3r
LNM3Nh/atQ4Sx5XJ1Nwy50UirqG/Dkcij4oiWodl6sL1YwTpN747aejhZEVOTJfAeI0aQg27kp0I
kUdtSLthXreNIN/bdsB2DYnxavBQhIVOO5PFGXRPPtIGvVZJIZ28vdCRIUapt4ttatGmL9OfhbGz
xa2AqH1wVGJnxiJiYpmwwotSklUX0SQrkx92OhR3ObLHMfGRiA39uC8LQtuSedKW5ehjLqsEBVbx
FnfGXo4yA1sdAm+a/qAaUg+x9F/LpOm37L0wXhGqubJG4nxVcv6WQdIRydnjX+2bGDrQIL4LL6nv
cN8zIYcILEZ129CvvIfQYxcwqi7retJY60pNJoAnWbHK7LBzQ0Gk4OWGXt4YhboaJtUZbZnjjl2U
uEKNnoRKf9Kvsr2vQu3V+A6tivklk61z8B0jXjspBSl9V2M3IYqWcc1z0LX3WR0zywd4Jx0crqpn
yhVyn4wWWGy5vaeSQ9cpEeNrNNdKKKqVnQYYMROIGWYQ1oe+xYNMvilRluBviSlR7XWJZHd1eRvT
lmzsDLDbisiILT1CpKURcAaW+B/Q9uK1BgNpHcZ98aJDjVJRDxqIsx/6H8IQwbrNrODRE9+1Rtpk
Emj1rjeNN6sv6puGD+kCU8LWo9/Fws4DHg6C9au1KrfD1B9PHblQc3k8IyxoSs6qCGOnTxYgf/b+
/7miStszF2h6iOZzSaFELZCp0UYza8PfLVDt3Vx+iJ0kgAG84A5xT42hEahJTFDimi8TmQFJrsEC
DWm8MDTYl3g86clB0yl5/nn8kGMNvZ/tFK7kQrWq/LZRknITeXwpFKHshmiyZ1QWomRwxOYyQi+3
8KT+R2bpcCyJTDxCz0g2U4qUqyPPewtwmuyBWLhJZcV3CmvFWSmqY0yrsatEf6j8eYfP9h6xG9RN
HiPuT1i/eHE9PDoAw1izfEM7lZhB0MHfBpghJQ2ZO7Tf1s3oT2eBoeRSvAyG+cZGvSUIGP4wqtlu
nfdjdc+SgBJBh4LXP/oFQV60zExedN4gmfQEs9bR+DPuf08VSv+wLNQTsRHQDx3lOUbhvyCtTs3P
wTgjYGXrgbArAMrGq1DphpMeleycTRrMdTpNN5cPPpBcF75TcAx/CKfNYHPblDqzSEExyvQmU+nO
XAI0PUPJNgmt+BtHUBnYkGU81rpvBUovTxaVGxDgCQtiBD4TOslqKvvsNq3WsVZqBymzX4ljweuy
YlpIAfj4puZc5u+GsIrQtYJkgz2TO1ULbjrmbLOb8pVRBcSq4QQmvi/UivtGKR5TKyICL+7VnToS
CFqgl13H6CVT2H0ip9dOczkkjTsjgmELL/HuUniOBKLvGaBQCUzUeaaCMjy7zekpry6PORF3zsGZ
i0fG9tVO8emv2krxHNkTQxffQ6gZR1tlILAzSvisWzp8Mxo2TzkBsyxw6VnJ2bwJglVHEXuvNN/p
6GNqEF2FTKbu7zN6Uint/f00DT8DLMY7ssbZDmu5c8eqSr3hI6sPSk3u+e5WOFfTYFtLsAqdbU67
0Ggs3BcxzUQGwZ14AQPS3Ht5/MvvGc/UGpC9S4mhzTB2WXIwGgCnSw+1UTJETQ7EpZ6MLRlrFqYd
UqDiib6xSnyB5WXn1OkPipTpJm2HOw1Rh0Rt9nJZmpsS1X4s/PRA/Ba5xJIARA+Xjm7VRyDakh4S
mvNuCO9g3wynYUjRo5I8Di8KZbkgx4p5QkdfPMKSPGqI5QviF+fuLllnxjOC3Qe/908+TU0woSRX
2uTFteRQXkolAspciMv+sdkY87NifGP2dhjqydknRcGUKRiJC2cYMllFcUoJek1MkZ76mLlXg/kg
K43EzY0R20tYUGiTA7pKy1K6qa6GfEgLl7byMZ2aX/DYLJSAbIX63FxbZCHcol4CjROydSX7lp2e
2KAfXRlYul2ovUjgvH2LFwjWB9192YPF99E4Lwxi6GlYBsXW7p9NtUBUazn6OidIbQP1R25rogYX
MfEoo5vgEzlcindMohKa1DpCL+1KOU4r3Uv3VT2z6qf6j8gnfdsa1hmgZLkrEUesjFB27hBiFfcq
b2+hIeyJQd9oNAWXjaifaoV2BssHY9D5XVMw1a2YUnq0G0zfvdTwDPHwJ+VFOx1Gs2l3RHp0S0kQ
ndlp8lmwX14NKSyOVn6jmzOrOZlNEIHRLfTOKncdmyE30fwETlm1bFGNgmGI26Ohlvjv55egjrsH
dvtip5X9vZGP90riFG+9ZBvfQQ/sS0vfhlGYr/nWB9s2qgoEZ6+XEjdoaMh2460oIPzmuuR1me9O
3kfeHo1g/SBw43+hdtHf23Ilcy7shAbjdEMgO2ET8X7YPfmOacToM9baJLcD4t9TxdhAmuF9QKjR
6lKL+sKBywthMO3B2WbzBxnzinO4nKM6b9N0pYKpxvyKbiTu9mk/Qg0694yl/hISfKA30v+ZzUMV
BQzBcF61VKlJnMx/i2RourVzFx+oTp07JEOBBEy1vWqYB1GRkaOLcQ2ktac3ZQeHkFYGJbj5GGDQ
PzDEOV4mKcQTnXRFGbeQ4F/GclKX5tzpjtP7QV54FMxDxl7dZ6p950+m8mr9+p/rRv4/cw7PTtv/
syJk8TsJp99/q0HmP/9fNYiFfkMVtulgNJ9DzHgE/6sGcQg4kxaeYny75js5iM1/xH/m6Oy6cQfr
iIz+6xmW/4uwtDkyTUNMpanoO6586p/51ufn/28x02yntzmMPgtM8DZfycFaPcSYIFRYaUqw8/qe
vXYLH37a/HU9Pniwr8Vfl8MgonMw8EtpX2umxql0HH0aa7dVlH3LUNE2gk0G0bG0tgZ9NX0iQsL4
n0rOLkeVKkeUtuByXim1Yn6a5ukTkCOJNyvpojWCxFenHtipjEui2CibMGj6YBtR4lOiuShnbv0u
OM1xdWSZQAGL2ie9U+70VP8eQqTTnPBb2yp33qieu+KnpsUvTuM/so4Ck42WyL5umlp5/vzqCZ6e
f++SbdiaZBUTLGjvlwWtF54+OEPt9nb0W7faFdpDmIc6GKeArWmDTZOElYVp85d8XtZaca9RQyKZ
Dg/k6QKFg4Xbmo++VZ1LrGe6sSmsDQig/ZSD1lQg4IT7thiRcsp7PTqLZDNfBr0ClthMWG7M3DVj
yE+NI1df/Lj5Llw/go7maBZ9aNW0r9e8wJD5FDOxcs0EMWDe33k5Q4VqI8zosUjEvZ1Hv2LbuhVc
4zxJqEP6Y9dYrNHNojOKHUHJm8py1iRfb/Wk3dixueLROhhZe5yKYtfbN3T+bztzlsXK8i2ckY3x
sO9HeRsO/V3gRG8q9e3nP+sfmdX88Dlifql4+y3V1N7fM0VaEEaYALs6xs8x8ujd1FSClCVIebX2
VpHFWpeoDETrL6xEHPVUnBoKZi+4FYaKqYANBkLMbv35iX30LM0AAxUpmYky5Ur+pbY2+XI0b9gY
zRtPb2cHytvnh5gXjb/vqFRVTYXFQW4qNkhhXB+C+jyPRVS7gKxTFRvuWG/14rHmy5sk4yZWtS8+
8+J6GbscUehMZHnTbfgg7y+22WgpUcWQqiWo5VR/nGjTWzJ+YF5w7oNpA37mzdfuaZAuA+JLp+he
JM5esHtQ8uTJDMMH7Fsgi5DV+OnZ7vI7PNInmZDFjfLA86Kzk8qdkx/i0XBlCd7A9jeOjxNFGZ/j
hu8wMWirTravXlj+/PxqItr/4HqiFlT5JKimwf/e/zqZZlaSxAq7dpsWYJ3aBQPU6dsojJeMbteu
b4mi92BPpXaTrHvD2VEj2JvAtJVVU+WHPn1QQPmHqjgFBgGPpNysdS/AsTeVu1ElQ65DYOJNYXgg
shBpRVTNLXI/2mbUugyeBNS01qMpwx6Ngf6vBn8f4XTlLrPR2JlZe8Zv/Ma+H1l2RRplVbH5pJ8a
JBXP8yxKkP0KHz7D5MAHEdDsczRFiyiHGKbZ37rR/g35busN0NMZP20CYT8VklDvLjznGXW8l9Ga
S+vv0YRtGfoKm9OImDSVwHvVNp9lUK4KcIGGmaLE2yAA/kMvrAqYULZehGI/JZpSmfGbWa3gFxrc
Keq+x2jllqI591ZarxJAVMwB0F7RwIbzWaXfVCaPaUycF4SWvCYOrB1ONjy9ZR1aPyWtLCZXE3RZ
j76PDbUMfQlPzkLzh1UZ8W+Cuq5BBIe/ojZ6bcID3vAWSCIcAIf9Qqk9D5HyLY9mGhNETkpYtl2s
aclQPJEwppv9LxqBZuE9mJXY1AluKZE8tZJ2EqKDu/hkBnmxDguOFFkVrfuiQAMSy2IhsJREtBSV
B6M0aaSrAw9D3B9JvdUXWueLpR62M+IKxzWlfzBGeA/q4N5LcF0jyfCQ0CD8RzzT3Ok9MxqD3tRy
6OmHT2rjRjAvacvhQbBy8HZlyXYS8FVXPGXKi4N3cKPzgJkVwz9U30vSwLeMBybm0jHuK3woWMt4
0JAKyS3pWJs0z78PnfMTRv2Rzv/OoeWr6TGcd+0uIB8A/edahC/CHM5T7uEeoyOwnB+vsUIECinw
rCna8fOXzpmX5+s1TBoULIalaSbhP+/fuTxtbYifdcWODoVI3me/Y+jeIkTolhM3kCcGQNYzDRNI
3VJFcBSes4QdkO1FMWVAAQXB3+L5B+EbG8tqBPJsKciZgglmlbPIouyYQoSjjboQQ4bb3FYxQbYn
T/HDRWvYb6BOHWIlo4NPfbbIM4zMInkbonYjU19bTWqXkyvKfcHCus8a/alvBWZHI/iuBz2t+ZrP
itoRPzIk0aIXNI/DiNQKKONK+RPcFXvpHDKDH/9uI0RkbcEmU9Hfqp5rOiYTYtxpG8bhH2eSd2M/
bJHGVMa5Nc0tge1h7N1dMJvhVnGcW8InjlVP2ESK6wo+r9laPjZVpmhFhXvVwaA6Ma+NQ168EKy3
1Icl8RBPtF4UOuFGors9n+mpnujkm1zOtGqfPr+h2rx1+ueGWpIwM2A8FNTzTvEv/wG9tEFOdVJh
ri1e0n48x0Sgl/Zeq4nVjWIFs1SPd6e1b2qute4ce0QbGL8SOINEaaDiIQtebpFJ//78zC5H/ufM
HKBBqs7/DXG16es126lgVhEqZjePlY0CrlLN5U62tNewU9DwrfHAUAt0KubfSdOXlrMLq4BHE6Uw
liTwwFN0kxnJcciabSfSO/DBrzgyc+5xvNIyu2AmkCAc6l5bUvjWNeASFs74Ro1QPSQ1VPrPf5P2
0QeZ7agBd84W0LWurrYq8korGjqJqA3k7PTe5qR5Lts+Rp6RJK4C7aLxJ6D+VgJ4N8+YycffFOe1
JC6IzgPPYNDdfX5SHzwBMJZUQX+KquSfc/KmmsQb1SvcKbNOskW+ViTGg8/mx5iME6SgX58fT7tu
PvCcmbTcaELo8J2gk71/5FARKylhz6DZ1fxnbghYlMK6UWvlvtVNIj/iJ6/QjkasMW3N3M8P/sGP
5diWCq7K1ucH6/2xlZw0riHseajoBDRm96RwDxwzOhg94BrdGLL/i1tu6jp3fO5c6JR9748osS1h
NSMbT7eK3zXqMfjupyrq1/HUmISqtcsIlxQFAzKsYY6RdGsxrfig/wbw+7tO4y/qpg+vAOYLNn6W
bunXr5VZ2p1VgVBwO6DxGYLmmaljLY3auY2C8YsNrqbz665eYlM3gKuwyTd48K9+vdMmZuN5GaRx
qb7FxM1GfX7A9EVkpwIkIEW5mLz0ffrCdOhHM4RbfGX28vN7fvFQ/XMSFo4L08TdYcrrB05DGjpU
IOfjqs8oZHRseW33K8ZfjR8eZknTEiOr70rTeIisZNvW0bMVZd8zcpaYApC03RFeA/iLnSwZ2YVW
OKuy0x5iO3kxsCbp0oluDNpeOGTVRTUezalCkpc0JxGOljv4qBVRAi9KktAWQuGzYnPbP/+RHy0t
Jqg/WilSt/7d1WPtILnVR2/lFwYjaz5kQ6Y9lAJZVcewjSi7vA+xChbBT0NtT9QGj+bII08MWRNM
t7lWZl+c0lwL/HPZHVMY+Ns03PLzs/HXp8WCyyWr3inZfUTnxuld6TCkJwQE3d9b35SLAWvtYAKc
+fxSzM/U9XGFZdtselhiAcy9P+5oMtlAHTBjdJ0bvcxfyugrB+QHWzkTpyD1D20qXbveLfomthtv
6knzipVbe+aJGA1T2zKYqYYm016ye9E4i90Xv+yjpfOv41pX3w/fCbKBD1tJnk383TcQsPkE0tid
R8zAdIDNFK9qbHiL0ATuGrU/K1Pe1iHiBAuGQSN0hNk5I8s+CO86UeOipcuPYDuBtGXjlC0EyphW
ua/oSaFtIYkoTaIlX9CdkvrfagshJAOXhcGodWV6d61Mn/WG0g/RJj3vmKhlnAT1sZw5t4iFNiTn
vH1+BT74gJqGBixQmoD+hH3VPhhrLYME3PIqK7yjyXDsRXkro+D+88N89Oj+fZirRzdu2wDsLPIC
WjPnNItKZAkPw4TUNlmH0LaBAeHGaZE6fn7cj56rv4979ejmCeJ0yl1emQ5UK40nyEEdJHCriHYQ
7TZIqb+4oB+uG5fvvyVpjxHa8P5t6S1VDwiSKN0c+Y3O2Jrkq8d+ZIdru9o+81t2u9ldXXVH38xf
h56Eh7jYdjY2C0v6589/v/7B/sI0KURUSxpomuTVBeiZ8/Qqnio3tQpEa0RAsEZZSn+s6PMtWntk
queBmC6WSbksUbwyr6Jko5oexQAykJWtidn+NlP2myj4TaynJEVhDa3rp89P9aNV5u8zvfqyodQY
9MBXS3e0SXLyNeKKksPnh/jXHEylZBP8yBJqO1K79iRmZqsPU2EVbmdIMtG6RQ1gaaXFJUHM2T3u
vHNTeVuLSZHoxe9Asq0Z4QzVIOgK+1hG/rooh1UemKgCoGAhYIO5Uj7IanoYa17kKjBup9J4SUt4
VCO7d16kUkVxZZw+/yX/tP3mmo8KSONLIJjlXP79X9+CaBjpYgwp97XQvrHgvEil2BRA1QNfO6QT
kZBK8DOrUYtOoMDk+G10oHH4gsZOaakHgWokqPUvru9/OsRXnwp6kI4hwODSZzWvHv485FFE3Fa4
RsHF6lPzLvDpVw99bS2V2rqr0hHDGDoE3yGoThSsAfVAOjabUdvu/yDdgC89ORvySSgeqwIJd9et
gkCgEiGqsFPZAjNHXQQG7QAtp1M8WCRI1maEJAlmbVcxh/Tyb0pbP2QRRm34BVQohroLdXWldvRN
hgbRmgN5v4mN78yGv2O+/hnp2Vro6H3hNBKTV1baN8baYBNy/nBhgZTKWKAiQyIbT9YIWXdWDAio
U0hYH8lNqMwGNSEuS1/uUCHQRIqKWwAhwSquNmkyHRN/1JHn2nsyntekzpM3rhBqAT0DxEhGxGqq
r3rPycl4BirYpm9eiyi5zR6DaJIMfXu0MiZXsszh66elepqG4qiadOe6ZDd0KJ+68qEwiFoayV8N
jQA9GUS9ItlIierdI0YEzk5lcUkvDEJF6ETj1n98KdcSdySsll81qs4sugWfcxtl5g/yuzdq0HGv
2i15BeesD9hBsEgvwvY1nUy0hgE/MMRDu2jxVS6nDnx/YbWQTyQ2BX5wEtHyQSBL/GzvoWv0cNKV
zo6MB/K/2o4G+hnJzh9vEnd8FFa44X5YUvFXY4lmNSnkk932hPU+a5OjI3kt3/ww43aaKeGE8a1C
qGfT18XSMsir6Qd9MQmLmE9stQDUblOmC7Wn/PA788fQYwT0DH8x+jwUud2+xfz4uMr++LV/q6cS
NhKgcUTK9DZxzb0mJeYYSjF1ncbdWylxgYYmecxoHa3gl2ZE5RLU3a2GsfeLT5b2wUJoq4LXh6kc
hF/16ls5OB6hbaUoXICfhDTo6zFSKPfShTNMZ62OTmraHUX7TF/4gUHx6XsTp0xqeIW+WGPmA129
zGSmaWCrdU2l/Ltakb2IfMQUwYyba6gFUsvasw3c59V9Ucm91wY3Wvc2B02NLaHAA/rP4fWLM5iX
i+szoJECLZSad95Pv/+WWrY1KFGA2kLv5X1gR99yuHhFYzxqXbkGYbghRPMswuJX32Rf7LSMD/Z1
tm7rzMgF5b+cMeB/V9vIiJIxpmXq5ji/VgMmmiVNpoogJvWktsObL4o/OYyeSq//4DFZagCjEpMm
WP19VJEy42M23vS6iV2zi511EiDOJb0NrS6JrWNn/olUxCaDrODZ4u2ilUGml/aU6OWBMGBnRaDi
H9RED0RDij3Zz2dP7aobozar1ZxRpePQq0paq5oidzxIbojQ19M9mHnF6JZYZoUyojGJGILOXdEv
7sxHVwcHKpXjTAugdnx/dUY7jUfH8bHUFQTIFdGvCvB+h1tkEdX5N7OsXlNZPuiSWeA4vU6+eaP4
RQm/dU3eMvpAGC9J8IOwIOeLzcpHJyZVSlmL/oCqXfpzf30Yjb7EtdlaOUqdFKM+uyKQzVGPZUi9
630xfnEhPqifbRQ2fIAdrgaj5/fXQSCsbft8yAmmswkmTNZVaW7I1P5qzDfXaddvAp9U9v62gRXj
eu/XBE6JyqXLXRW0qt+G+1yLcXdGD3Gs3KS1/zRN3bEFNLuIJ+OYVjur0vdG/OUX/qM30pzrJxX5
yL9Uhwx0tyMGNXeLSoMtFtqbaqhOkBxknZ5GBK9jPq67qmHZjrovmuUfNbpsNipgJdiSmwRdv7/Y
MSGZDAa03I1qgkcDf9jrZn5bkm/UzcmjBvwSJ/mTKemD4fVfHPyDHYyNdkEwzURh8U/3tB2ZHA02
dL5EmifUqfESZfY8kdgXVr5XDOtBlOZDFKjfvnjTPrriKCZMmwAriyr+6gmTwBVzxdAK1wJVpBnE
FSf4VtpgYYYCQh7k06LUZlMQcro4fvn86JeR/9VzxzRQ2hhHdMYU6lWrJ6ZUqWUWFK7Ty2eaYEDS
cfDS/jwhb1VpGcsfyDqezPrB8Qn1abd10W3kBPoCKSkNCcjgSns/FgNsHetnbYLihAuirzqRPMMN
TNZDOZ0cs5dLscXyo29q4dAnB3peFjqidjS+IOFuSiOAjSCtHwEd9wUNphTLhIeRT1+GhfaSQn9z
INFW0zPgiW3RAEKKu+9aXT1YsfzhxM0b0DRIT/b450G3FBanOxG3chH2UI6LNMpXK0yo1EYjC7je
ZQWaXvuma58Iztqp5M4MbjOZFHsQHTFdSsl0jxPKBmcl2vala7xfUhXrcDSHVReWD5/fBfHBwzd3
+9DN0H3RLeNqtZWJYRZAb1nULB+TfNI816WhIJMLZqWnTxMqKRB2pxsCtlC6oX4tErnDrNUtNaV+
a2jYLdDM7NWigeFdKTvZFExWVfmjwi8wKfBMdSa5mEJwnrYte4PeuQNMuTURNbNf+j4Ucylb6M3G
ZsQTGj/8ESKmAuIQDe2YjASjZjwSWmMtkX1bX6zpH+12HPpdti3oeAq0Pe9ffKzBYRBXRe4K+KVg
hOdI8W5RVk9MngCVNAx70V2qBtJiO1bpgZnnQvUOAVg7lmLkiMBzU0gTX9yWf19NDS0JghnHNE2H
3dj700qSQerVJFmPUouKtxa3LVAEAu7VE2ZYDRir8aNEb77UZAp3g6cx6/NuaTMgWqej92eKxVGm
+XMH82YxPgb8cTDAD5GhbUwbEXXecinV2Hb1un+bVCO56brmTTNpFQzP5UjGjwHKcvX5r/qggTFX
ewJ0ENoRhxXl/a9Cw+OXVmtkdHcbN5UYwcM8hwEJZiKuwmgT99GLmUChIxPzVkvYRQcdTxNik5cm
Ec+hkU5gNLwvLvYHiz+INKpQh6uNjud67w74vmwcu8/clj5bonuEUlJQoG1cNoHGw6/u/ByhwLik
WP+qjfRv212oqq1aBlMdA7DSnO/ydzGIliuQMybStW+IVmLAMo5rQJ092BEtYN/RmLu6JEVKiqdm
bgzY/RdDpX8aWVcnMK8Qf5U1JU3HIFWT3K1ikjqh+RYBedukkxX4CuFk7GJyAD5/EP4pbd4f8nqS
aXd6ElhlTAHsdMcINVOc8cHN6y8Kbe2fxW0+jmboFl8Zljfzapvhq6nZCrS8buOVOzTftDxR62tq
eyOVYZ0aJv6o4cXu5WPUjM9pGH0Hnrg1bGsVla5DUhpU/ieZoGdWzp2Rvn1+FbQPrzyELZhZ6Bf5
Cr+/8vpktwC1IiqvRLmBgHaoq3aWqLg1Tq/EU9ZqqKw7xzlNeLm1aMtSsKrIe8PMtA/ifGPUuBPr
jVP/+OLEPrw/1GAYQTS2KBex0l+PRJF0DWoLnzywQrnJWnFfNNZmAlQTDKRniIKh+M2YyaVWh49l
U+6cOnrL63vwWU8VHdEvzuafXet8F/86m6vLFClKGATMa1w/RDrgUAibw5EG+jrwIBGaK2GKJzoF
J2SLNwU9iiDMt2VYuOX+8xP58GnCIoQkjNEUs+73t4sU1GHqQbIgYvoR4N5va7FttHXu3yZagT2D
qTaCh8+POf+2d0XS/Nv/OqZ4f0wo8anVd1bmlkSRdba+MLsWHLe+qIFP/b8d6uplIV8cXyhueLfG
p59jUMZmgtbmrH85AJu1vx/8KklqEPs7gy7y+18ljLYoTUQw7jTw9RpIRIyq4aZqkLeW30Wo3Rn5
dPT4BoGPiYKDkpY/wxJbBUCz1jPpeqVvauf/Giy5EdMbxfUSFw4WznFfN5iKPr8u+j/7vvkeoAWk
0Y2PyLKvvsUp9iuJ6DBzEZJsB73AWGntFDzgBQHz8yLSlxBkzTka3iV4YlcE3npM2D5jLy6AIs2v
bRJ4pyjrXnyMNbxTIxxepo7K/ybtzLbb1q5t+yun5R25ABbK007uAwmwFKnKkiy/oFmyhLqu8fW3
QzvZtmnGvNnnIc6WJQskuLCKOcfoY5f0AeQkKSKx0nNFS6GtbS+sumdnmR9e/smwNQEPA5pkCBk6
vUPKzQSxYi/sumyTybHrN9OF5+TMBblZMnIvijtCnO5dgiiUszrn0+3qdoecy61Vglzh73JiHod6
pSuX1JO/bizmjTHCE+bS+RBrnqxhWm70UWNyyd5vSdYEXo6nq5uZBD4J2rWxLCZjha/+hnSKBa6H
uzC34EsMbtW9TFgSfj9izk4ULDkaRggm8FMdATQPVUkiL1sDj9rNguzC0o6VV+8KIa6QSJP2SCsP
AvDvL6v80pGZByp9czqm5GdYp49VjVgNURufdAhWlyyJ1CUgQfFboDzykhxDJ5nPG/pnKvzLsA22
Fy4/D6STuerHD+FUMZMDPMjChuWMXfu+KDl1lVTh4+zYeMW2xZ2+sOcqg2w6nS1jh13bRb35/Ws4
P/T+HAenj2qNr7si3plx0JfXwrsOomdr4mwLpLRUqT8Pze73FzwzP/OemROooFgoc07qBsOkx0OR
sTbN/rKkAXrGc4xFd0kh+MI+7eylYLXoKFMY5afnZR/LNWZJ3ltZkzOPSRrq8gY7kxtL5qVuy5kN
gE5Xz1BmLQzUzpNlR6PkJsPOzNZji8tZCxZs2LETkimDEguLNTuqMnVbaVpmGVlVWnpVBmW48JPR
zRrzPumqC1WqSy/oZHFqtULr5YG1twwN6nsGm7R6hUb47vcf57ndOFMlpTD61egSPtxYP+x8EtSm
RjjwCHUx0EUbj66c65ETyvExhJJMT53MAHooZMB/JlxXLTO3phV24VWceZBnt43A2WKy8mgnKw46
SyP18BSv/c67qiCHJYT25NZzNYJ6KJtdjNdgRH3va/0ms6NLl6f29+ujTC/T4gjKqVihOPjzAt1R
VMmkiKrAUKe8YRWpc5YDdKfH1+gthxQEVMi4lTU56otJ4Q/iIDY1m7Gi1De+Vn6SxL3XVaSpjt2T
UkA5qWraXIUi9thZtNmqMjmSAjFLKTF8q9dNaV2rk+fIsTdncNWkf5HvAFUTvUaLRdYMHohpd7pB
P0DBzDcx3kRI9xgoEUQ2431GTpssCNsh3mGn6NU1qrWHICAnKQGAIKJj0aozbW4fCu82Tz9RZ2fh
LZRdXaYhMJHkABzOIoVY21F+pF1Vsc+oQJunaJLBex1TTf4KmuNxCPJgrc6UVSjpW2OAzRXtBzpa
wMjIxREtMcVFfcxb9dEbkee3I5RjxMBuIWdXfQ8FpgctvfaHQxIRKxvXwWHqm2If+JA02yTYcce/
VX2EOD+4h6A1LaRRhJukNeRDMg1v+K9VcsglPbjtyttEj8G4lW+m0dgr5vR8OYaYn6Xk1dLBmioQ
QpGAsGXOCBIDjAl1C6S6l341495tJApp5pBHq6oSN0WgWY5IqpdyUFQHPEy5bEtrB9Ruq9eKdJ1K
+VPoDTzyMFqsGiGNMZBrV1QkgHhgO+KnstdeMG7cC/yXm1KQvzb0S4RZyrLmdL2wx/p94jQ/YyIU
J1KwP3fwEjFu98QPgPUmvc5tIq10h9Z+a1r9vWzvTMlyW3hqC/JduoXRDrkzDYQV5QZi9zzUncYb
Nu00bDrNeGmUR6/kdTdxsvYGzuqtZR9DD01IOHXjsujLRU08DWAR7yXrl2gf3z1pGA61kF/s1HiI
OH9lo7YDHvtWECjfdBFgwvJF2ihjd1M1pCHkxhczDJ8xxJPbiCMm43J+yHpmmiP3wNyZEDRbM2as
cFno9iV8tfpTZOifwpwvZBBjUtbch5J31MNUc4qie4bNZc1JNaNDwFS8HGN9xwSMrBw5hMBULBV8
RraH7FGIihlWi9FWjLQcYzQG6eTRLtY4E0w9HUhfC+7GUruPvavGkJGe+0rvNLayHXoZ/H/eaDuZ
KhwC3YWeNzdxFb9yQo5WqcJ4gRe11uVOYYoNnz0dnkwdItLFuUmMJtrrmqY4kESghBQnUB3LhCIU
s4egS/SlVGrXRooGxV+GWV85fC0WOl1nCFzivvUAvHSVK2ykZIhn0B9J2ZNBKCOm+f6xydqbURld
eYw/ZSFkHRM3+Dgw/Hu7hjGYJj04cu8qb6z7Xgx3mVDuR814to9tN+DAZ0DpNlTSHIdSb+rX0EBf
M5MKkmR6LzaIi8aKX7Ms3xklUSEj5RVnyuqH3BDrRn+FoQRXEUpBScbU0PaHD+Wh8GjCw5UsOerN
Do74NaiylioQil+l6T8j/0UQXKbK0qhuO/9zgch+4ZfDRvetHXX3h7C+0xoIKIlpwaIZcWYkDIEh
je8l7O9AARmKinTkTINuIIFuBKjzOlesnWmam6KTswN80r3CfsIBrTtgq25v2upYGSnuepUgh9aU
HWbxTZGODEskZVYqrBU0C251ZC14l+OB6AtBpq9HPRvBCUy6FQhiiTwJCAxas+w+iY3RlmKZtvXe
t2rXjK+IhviagLNwBguUbQycaY7CxLOhrMwkvfX1xYDm26GopixydRsQe5T3PMSK3d3IkUpuTy4d
e50hVL4NIDp4+rLFULIA4KMkQ2uePFQ//pozgXokKchT8cT/P0lMn5AFK/LBBvFCi3CjhMzFonru
HMgSL/Ter40RRj3J3FvVUx5FM8SH3nbNUv4ELSFZFRQoTNt4rWzrLqWwxWlHMMOMfDD4tswQn0xs
2BzfNddENeZAk0qdAkHooq67myKs7VU8hpsBKLDbmCo0LQi/kmIvSO18js1gxg2Q0toRQ1aA8t6B
Ebnq4hDhwjzLDINWLow8g35jcwgEaALnfk1020NNyoxjKQQCqXM0YaNDE/AXUkmmpp/zc2WR7yez
HTdFPxxDJV1ilO552uNX3/cJeaorFylLv+6J5OCXa60jtRoAQQHTQs1JDGohAsEVVxSKMra8Iy+1
X2B1BKGdsn2rxyY+jClk7zgxbeYN37qGeO0t+okH3EMlsfDiQJ3ddOXKoOGzTKJwcEvRqzRXIsLP
w2pnedA7y/F9Uqp+TXYfoIVRJzpERbfRCPNbJSUsPyZPFrV2GjjdY+RpX8CAPeUxYm2hj9mCdEhq
oLXbMPx87l/gZ6+p3z4UBj+RMBepKQ+fKN5M2EXDbIGSh+u8N5bCHg7FnKRb+9VD4cnoe0mZB8oX
2ivQWzxuTjsYhziqb2plPER5dKWSciEr2a2tj6nr2UxXlWqynxsPIOct15AC18JaulAN0/HxguCS
gH5GZMyyrb/mtha4Gc03Wl93Uqw9FjQGNhHAmrgr3mSbFalTmJCV1i2Utl02qjpHhzidp96GLYPc
Z61k6xy+Q9zTF4EomGFyj4UupU/fxF8x50BRmYSyUkR0MDqM+7YVJxtsEYseeN6mt5UvgxisfdjU
jOlXVPoBbiNbYscJe7S163GNhualM+e4i6TqnAJI5LYHeYvzBoge5KfGk6nuW/KKrjZK6qq6jYJm
JSIMy4ASMgCeM49abDmeP4xjQ0Wvst6CNNwKEbDt6Re4XucV1vWl0cn0x5x4J6Ovl5Y1p9ONXDiG
EhIbtEwqIT+DmCb5Eum0YxrxtVHySLRJcSvXUQyHRJ6WU18/VU312MCzCv3sqvPSRylkFqnzdK/0
9Se/ZnMVD6U7jnOCpL4h1JanaQLzVnnkW9lm9Mls8/eeh2Up62N1BW+nXadykbPGh242MbEiZLry
pOTK1FN5N7V74p5G+LnaNqPfCQXCfjMSoNx8EJiZcsdrEOZUY0cER2oj51zjY2Wh1lJjJSckcLEV
nkWz2lLLCkThgiwtM8jf7XS4Tyav5SkgHY9cm6NWpBuO2mIZcFRbwmFe1VNBmCE2WLcyi6tJmZcR
YySobKreUg7oy16AHRnezaJpjpj4kJ95cbzRQp47gJs7/FpTwGfdhltpZBEzlclA7dYujSl5rorX
pI4lwq/J2FDVYa8kHfIwmil5l9xoFo5w5tzPap807DJiCk5+vdetsnbtgK11oHbsMoxbI0wF1Jnk
m112BfW14B0+DkHU8r5hbXMIsrvRo5qn04QfE+N+R3oRLjVjaHeeHr0PNTG0nvyuQxU5Jll6aGRz
mSJak7E5b6cWKhEl4kWUFAq8U6NFjWcDJPzoemrQw0CmUW5m20X8teoQV9csJ6SiRGITUjDYDybP
HNKpbpdHQ3EkX6FdTHXFJZPiBupjs7HY8DYTUEHEr/sQ/dvCht1oBB5tMfMd/P99ASfUNaJvcl8T
duBTXPeDAYSvsbOreNen3U4lVnvh+9ID4haCqPhWS/nozQ9vqo2s3RTdu2TeetE+jZ1pcnTSQJnI
28WQ35TFp8x7GplTxTfBY+nZ0LTyx9GGznjvGy+wIhdmOi6i4lUdKkA9pHjRWCzIL1KwXfogJkX/
xQuvcFMaYnCyCd84uUZkbB+sNtuOGawfM9j6hrlO5G1U1wfMoWD6K9RrFkHNQKh7HH2cZHLb3Neq
eiUN2fWgPsRTcZ2ozc7wpG0AKj8xoKkM+rWfMNU1qGVQsQy3Q9zTnA1WkRbRFFEPiggOSqJs6ii/
ItpxLRhsiEHoFapbRbppIcFREwDhVq2pLHIwNnfEbW4BdU2RvCsUew9zd5drEo7cd5ZTjq3k5Fam
I7GiWk3PrnBwSVddFVnuSPrkVjn+Ts/fpyLasKFDw2Tchx3m7qxxUvY5lJQ2hAFzeNFWLXB4u16p
ir6JRwJF/fpTY9+bbfkudR7GMHENde++6aYDGCNOfh7RTd3empKdVgb3sRkdTTmdjz3u6PVLArOZ
jfWDPY53tB+uGpXZi/zi5SSpD0J0+7ZSv9lN80xKxz1bmwMu4aKrD1DnCAlLENGBig7bO80o9+gY
VoGmHkM9Xxb+tuEh02P/ttPrDVkpG9+w7mJRHiJwx1kDq9cqdr7mPU9V+hlQ+Y2S+g+SJZ5kLM/q
Q1ofYoDTIc4jmOs7L5A2CWump8qPeLB2stx/QoZkMvForh0RI2m+2568rXSxLuMJCpM0k6aYNXXY
+TmzkbWMLQrP9EW8UH0tZEhHkXBb1TqO9uSMoX8Y22A/hcEtdWuWMg9J3vWQc9wmlNyQpJUAhgXA
jDhIsfRgd3cpNiExLUrmwsFAVJ2Y+zKlWQUH2TJNpERQeLFIqmbnzlipiox45rOlrL3p6i6H0IcI
Z4ucgd5vtEkmMs7BVeEcdLVGW9ma9CC3S80qiAif5Wezn47J2hJuD3TVU8t9DGaJLXN2H1jaTVeY
R0JGSuRJbSBt+75A2EgCXzLtAJc4wzh+0mwaVsPasws3beWFaqK2w2w6Z7lZxotfEkY4DLuSl562
qktCxjbAw9vMZPScvJMQg6IpORmFIVrbji7xIgFCaZ3BNApPnEWDEHQSAE3CfuFNsyBUNCK0QGLj
6NhhBjXZPCpKtDNgWagiI9ZJ3VcxgSbVzgZcXkvVho7f2jOzOyHgYnOyrnR729fSxhpnHv7gNj6M
HAmtvUaUDXZpkSUbqEvXRsFWksUWnQnpq4pMvR2zCbOYxxpZwuIew2ZrxO2G8LxloWQbHW7UiK26
GKl8KIHTdrsWgm/bLC3sXtApaWZ9lae3NqUEwKECW8Oy6vUVwmGw62S4mCkCddVBS+r0lKSsSt0A
u1/JceTOOc3zMVZyRK85dBHXKcqmpR5Mu6riYKMVO5pCGJ8lB+csbPPXgM1BzHW50W4InENGftJI
nGuL57qnVmz57tT4rh5OLo25G37LShXteiABhax6R+rTq0h7rnnYPT70UFbZYvsb0xRLa4bJepOb
84rS0JGCQ5CA4GZxV/3n0SISw9yYtbGuip5wiWLpwamzGmmZksmSq3dJC0esraWtBfVvVNNHr/MI
mJnzWlBTdCORrCOaloYPhHmDxoIW6wRQSEvJAh0X4ZtmgzqVYhWXFpE8BkIR4rjD0IF+EESf9Nxf
TaASp12HkRN4MkE9rodXqMmAlduOAt6xC2MnK1QOsSVEWnVOUABdqH5FyuZmVutWKWRF21wj33tO
0+qG1J6Rlo58ZKKh5tM4VTohI9KhLKpbfjFYktjB1Ml2B+JKTgAiYouWBFaWmzXGFZDxkABQ2AG+
r2XFwYHotHa2tzDT2FyrYNGTShIjB2CtOZHvQLUjQvHCIl9ZUrJqGRRT6eDkWlSTutTQnhJB772O
opnHA8sddT085t54p2RfrUEBXeN0PgZhEt2VaN8Jm5dqO/IHCOMOR3nCUbUjmSD+lrbBigC2TUUm
RptTdQFzK4fpKhgK0FBiKZscQHlraGsXWdAjd9ecEuhBEhcuo2AtkwyE0c81kbSTyeH4IlypJdlM
g7YrCD7L5XbhDdVdUmdslQlRrGMSnlOwAchvCXC/iv3pNizVtQpFp9UghMchQORpI1Rl2xicGorh
ebKM6x7ZLHE4i6KP5mGwkhDt1xpb2xCtr7wuiV2S5YJONsbllgWPtqfXhOsKNCQ5o2giMkcZ2SPx
/mbMdzIlGyK3FiWgCrN02yldKoj8Ey1mYwWswfaW8wTKLvNK6aSlRopUa8cAHzzcCYj1kZEDiZ9K
0k/GcTWYAuTOCtbWTvbeBqu9Y3Sys7BWo6c42lC4bBXhiPFotqHTmTDhmNfdwgpdqTNudekZM9pO
SaNNQVBdXU1XdRzuU1pvfst8r818iHHZdnjRpNAh0T2ikjGVK5VIhIj4YCCw9/3AqSuOZSwv0ERH
6z0xKRhH5Mia6r7MZRhFnBSlYSO0EMH+F1Lcj3HbOwGVduJWt5GcbZLMWnkh+uRecxP1NphgLAA4
zScXiuahlIN9Mal7zjg3Ua1sLdi2XfOeIj0quvRaivVbNrrbkHJ014VuEfNUtNnGq2FMFyuPPUZs
kgAWj9siko/Ga1T2R5nb5rMW9gW6EBpKnhlcc8iW7YHN0rgKrgGyECjpRv6B2v5LXfafpmYAV9u6
Wd2vWy1xSTxxNWtaV4mGjnoOWS1cSIko3+6ksV30nOjbtl53InTVJl81TbGKsImKvD9GI+f2qG/v
6qqoVnVfFbvvf5BSVhCDGN93Sl6uMB3Wu9AO6DfO//X9SxK0Bwr5/+7bH984+Scfv4aQvn/+wlGV
e/Rkf3798e3v/+7Ctz9+0ASsAP7Q2FIg6/a2H/f7j//6/sfJ3xVeiGfs49tVQ9FBiarJ+f4zGjlc
xeL71//295z8iKZOWwsT3ebk73+43Mmv+uNKH3/58W/CpJS3IwLF73/18V9//Bx18Cb3GyQ0Casd
iUWlpj8qvd4CUZaaK7WtbmuB17ws4mFReM3bKHWf1J4K/e+bSec6ZzN2BwQo4m70zT+3ckDUlsCF
6Mr2urG1SKr1wSHOYcu/v8y5zpkF+moGxKGlo3/283VkiBkqeVj52qtSFwX+wpA7sFXJE+j2lZlN
j2E7g50r9HyBibmhtnjIDfOSif9M752rY6ywNGHzcubO1g8NvIx9UJbBY1mT/2tz4OTEV5b2V7lK
rqI2u2/1ZCGs6XMiB/mFG/2rIVLIFo4FhEFwGjEvnIgQxqLuwoE88XUyJG6rN2tVsmc2m0JCnaHM
jFInzrGZiQTgJkTmWPTyQokteijzCbkbi/tpathVcZxPteimzTRcVhkq2jSOFl4TXNBpzD3Tk379
D69XkU/VmFKGfsPkVpm1tZ0l556lXdBunelZzzIIRoVtQxY4HRTAGcsEbkpOmkazzwzOQkchaQ7h
jhcudEajg+0SW6CCmpm425P+cGrYVUAgHCrKuKIOD0Mq1m5zekcEzezZ413QOpy9HDBAA+0wNI5T
ncHEDq+KNTSTwLWWA9lyeebY4wO7aB814++frDP30J6zbqGQaBpi/ZMHuCIWZVQD+v75xNI9eZzx
oPq3b5Wu3f7+SmcGhK2ilkSPCMILRc3Pz86QZJNc8GCAcAWMkFL6Vwmh/d9d46Sz7KsDRC4bwUSE
My6hIozFzP39JeaXeTKueRsIMnScM4iQTqYADF8s0Z2UrRtbfiTR4ltXaJtAHuULD/zZD4Y2+exS
MgA5nNyujubIIBtcJzOnxy4lhT23jjPfD5DIX3pL3y91ctdMze9KvUD+ADtVWkxkWvQWSdup/59P
Cdyy79eZx/0Ps6fUj2IwYSWvZU2/lU1xK6XBJUnj2VGmw4ATMGzIUj65be1oVIbtzZIZ03NbT93g
zfwrnwyuPhsNg8nkcyJfKSyC0Cn1ohYhnIvNhuNl+koZX9nVXxAcnVluEG3jFwJsqfOWTuZQubOz
hAkCqdeUvAdj50wYuLVgD6UzNY37siYRzb5k2jg78EzkzAKdivKLrFmpvMRgPGQwiIr7cqLhN5uz
REIaT3fBm3TuUliyBLwS7qc5U2F/HBBjogLhiQ0GHpnWNnD/ha+gcITudDmX+ox4y54VfEAXTcA/
5ulz2zeJbudytu6Tx7RV9gvLvzMn/yb2L8ibzk0QRFyzSuizF/YXoZpS5Yavd7M+L73KBuk154CU
muEFf9W5y+BuAn6Ly5XP6mRsUC9PLZ/i/FqY0BXzYVlW/tIQ1fL30905lTs0CCxcss7mC1Ptz59R
mQ1MdhnXqevZgkONiWsZ3n2e9EecISDCEhIjwpVHHc2oS2oixhtnt04Ta7Ul86PEsK6Y+17vHDgo
Fx7FD//C6WxsayZyUNSQQH9PppSpbibLSxisLeVFYP+GX7gSZE2zIEid+g2CRRCPOhoTg6I3GLX6
OaZRLEU6HVqkJMkybqyFVqaLSbXXcV44CA13bUSKrvB3GQc+yYw3FY3juexFkMfqwu2dP6bfvYGT
jW0d1LpVz3grv8OqwsaW7pW61tRvg8AoJCg3aZWrqdWFZX++L79clhh7IQs8tsg6f/5UJTVtjbzk
yROEVFgTdRfwGhJtxyF/N1Fn//5dnhur7J/+vNrJApOOwJ3IpcvWWqvyaGOnbWf2/P3vr3L+PQkK
fGySMUCfjNQsiJvaGriVgz4uZnrUIAdrX7uC67DMDfPC0Ds3dwHk+PNqJ/NJhy4kKnKupuvvIw0/
0n/XuvQYqBfe1fl7h4NHna2jYGZ+/qS8jsp2Sqjc2pJGVyIr1M5hM5R/6d18v8rJc5R0k1ybhpqh
PXvGAbnQCBrEJeYq2v/y7ZyM9wK7fzcS+kgZgli49DVRn/VSvTDezo4EDG6CI7aMt/PkrMSibXXM
8fOGpiYH4l0YUG1Iq5CUAR2RfWHCPzsSvl/tlMWEeSRs656r+VrtDr6N9Af2qqUyyq0LH9P5N8Z+
AFcPEtLTwWCUciFkY2S6E89tAGPjKXicn6WUENrfP0xnh9288/jnlU4GBHRMS+7o9a1Hk/CVfmfl
rYNo78L7OXvrAIiyn2ZRBsDy8+CuM0HKc8toaPLbeX2BheKK8jGo0790IQ2LhcIfv7igfW00M8Nk
9U/83ilyi5IOLTpCS7X0whHk148ItrNCjWC2fdKsPplZ64gDHXSHbO1J5mpmctewxRuskp5Tmdl/
vEHkYtDHZKa7D0Dmz/evUwsy3FUm1vliqCYeu6RYB0pwlOKAzI4rtd5nAIv/06HBRSn6GLKsq6As
TmakeLITDFH4b3NC62XzCVrvMa0vZT2cKflwGZ3VyZDZA3PU+vm92Qo6QDPlIzMXg964aY7MBgB1
+EW+ouvv2duBLUZMp8FM6gu6+18H/3xpQwCKkAmP+HhpPxxUSphiul/ymDXSjAfFO49bL+0H9y/c
SIOLYM60MHKczIW9lku+Txt+7XtobGh+TPQDJOjKv7/M2TupgyKxBYUjCKondzKOVc/2uoTFXm3Q
c9DwkbC4T3d5dcjEWu4CZ6JuZr7LT3n5n79FBecMUxWWHdy5J5eO1DyJg2hM2QyDFs8lwjfJDW2z
C1Pwh3L+5/0MOnKao5rOmozf8eSpkydNqsPYStelnxI/D0k46Qrad0N+Lcl0ozE/HcgjKjY4OIhQ
1qmIaWEdoGxAIqxGKqpPfOSEer2GAo9+bF0Lu3lKau5LrV2yMP066/Fi2XnaCC2hNJ5amPysS8LG
1tJ1G6l32q2mFw6l2xvVCy/4Gua7e3pXENmr9HS12bJzMr3S4yOu2BQpSGqE3JbOGw4l/cKK/ush
lQwZZAa4RkAtsJ38+TltLFJah2ZK16pNCFJOpIpOB/8LCYZkrpSuOodxa9nL78f0/EtP3tlPFz15
Z5RbEJYht+AMDjAf9oHQe7SCtO85hthl6FR5/fz7S56Z2PEU8qwynuH3nxJTUHfJamd0XLKolsSF
rD19WgcZbbaQBuxUX1iAz/itCOvSWEcM+CxUTU62s4Q2B30lE4naTynReOYKpcFCBvetT6WLaXVp
ks8wjpt2NDeSf+ncd+7d/nh19edPtTWKeKLuCCWdTKgiRJHdDW5I895HWB+nxh/zxP95Hf7bf8tv
/vjo/gheec2xyYZ+0Jx8+X/Xb/nxa/pW/8/8r/78qY/wlu9fHcJXPrr8vfntT52P1/np93L1f746
52vz9acv0LiHzXhLkXO8e6vbpPlXgMz8k/+/3/yvt4/f8mks3v7xt9e8zZr5t/lhnv0YhMPRWjMs
Ru+/T8/Z83a7/Ow/+iNCR1X+DugJO4+K3RXMy0wY+CNBR5X/Tq9A4LACA0WpfKYoZnnVBP/4myb+
rhqQAXAAySwLzEV/Juhof/w+vodcm3MHDsN/3YCfPsjvH+x/ZW16k4dZU//jb7D15sn3+8NKeYI9
Asexj3KZTFHpZMMA2MnSUk0j9T213sA3EHtb1cd2lIuHVr0lELz8NqV9v7DtgxZi/ubhGknOppvd
J8jpKVtv6sRaDY0crWQJhbNc1ofKKiSIyaJYhVlYr+kVv+CWTR5N7SoCY4UugHhp89ir0OGy/KAn
sfElTdVDpwCVUusyX/kGw3llsAAotLJBpKQoUuUnPfXo5vS2vzWn8TM3qF01nRqQIsaPq71wpaQK
Nlmts4RY2P4+/oirPl2QdoO5XqINLiTEMMyJD7UrNVJ3Ndo3sj0aEOTxOEHCvpUn9A82Am1HDZAd
K3LQrjWLeKFoM1GR30uKd68pQXAN/Nx3pZbAjaSxnSh/VrsYX0HbQlWjkDHZMv8ISzXiIncMsU/k
KH/XQ0VkWxNF+9jSQR909rWqdNupqci1IR0CzQnYdLuzXUUfiq3fk6dH7d88JDSfY/JX0EQg6PDM
hdL7Ew6gLtmISXsbitpVbENZW52MphvAgDuJ+HMNRtDl9i0IzlNxAZiNUnFPw8deyo0lUY7RMkrK
barashsafeUambQYzXYvtckq74rHukVbnQUA8sxuE4YVxLLSPk4qCb9SaW4jLLdDwvDRwbePRAwt
El8n9tgQEhowdMVWEg4oQnOa3FmBcldGzEq8PLHMEiniVh4vJwFsGSlqRdhwZEA6qRytozdGJG64
nGW2RZ/fi/peNZE7FnGXOorSfNHKfGk0wjVERNPMTG7H3LsVrfY5i4lYwBNs4DvQ4PveeW2/8+qO
8F9Te9B6Um9zrUR4HCAAroKBRFQSPjilPQu/6Nei0GXHi8tpKY9o2vvbJryDhb5UfW/DbtphiDqF
GrhYziiaDSvEfetZ8KB30lUNhBdZ+pZgiwU48S+ZP9zHYbqLwmxb5/mNlBzytriuSkxqOsYvjwjw
EAPCKK9zz9rkZrIr8+4Ikmo9tdlOkYSb69p1UChOknyS4Zimt1R8d12Ybkord2Uo9Br67GTOiUI2
0CVXgSw5niohEf3kdS/VWGILoh/Z+25rfA7kcp9jOBK5tRlLdl7mtJH96EoErVM1yoIMyDnl/Q7V
7MFqymt5itZGrqxJdXvSIeoSJeIkkfrNynokGGQk6/YujHiQWei9vFmo0C2t3mbPrKErVve+l1KZ
9nYwHLdxUGzn1Vj2hge0QTs9t49+rO4HFMeynjlFPWymytrmIqKNSrpiF101vCeDvTcUzJVXFqSZ
fiHS0c0HQk74GAgnW48yNbJ03NhxubfHzg3DTd92m/mvUr9YtS0EoT6YQXoLpSZkibtVka5qVI8j
1jWKbysuuinmTFcRHEulv7LC4Xb++1TVrxUpvB3JpCk8aWWpz606rkQiuWorXLqACIGFm9bFKiny
XYSdQjX47UH4dTa4FY23Dgeikvk7zXQAyy+7znbYz+KqlJ0ym5Y8Tesg1KjKLky7c4dkJV3DgSmp
hHgoAKXeA3wxbqnILOdPOh/8FQ7nzWq+HZE3OW1ibmyBxinWb4wduKYNesNDLPNhjAHe6681KWUR
Qsz5Yrl/ILZ8qQ25CzodvPcXnQzL0Vb28aR/nl+lYXX3EyKUQNNW1lhutEm4GsmU6JApzLzpMlMa
phZ7SA8ClBbOEbu0d8FgbsVLh6wqmuKdmaVPsW3CLKudELl7iUNMy/sVTeKlonaPYW84lYRyyoRp
hWosjbDF84pQxubp4A4p7hwVeHVqIGbuEOxWa2JQHXPCyBdODhsXB2cja4v9cZvUIl/WEzE3nTul
ZL539tZPMBvIwTImeLCctvRL3EaEaN2b53koz/dcDLrTFzemdjcg39YJrME9GmWrUiaJJrhXSF4W
VsXGXFzHSnGdaeamqq1jkaeHoPOQkF1rmrebpODW3412sB9zRlGtXU0duLowvgVyfy2JAO9UvvED
qqnjS54x/02C9Ms1LoCjb3lruUy2Wie5foZGsU4ceF8uYa3LxmD6kzA2caZOrI2I+pVAwtUMYJVV
6cD/UNG4HfYGVjXPPiDiQmro1mEHG1x1DVRGHvSYwp+exkE480Q8f92G9VJntZYq4TIQtjBnHdC6
C3/SVlmeHFhQV6N6ZWNswz0BViP++LZCAoyB7knP5YMaS+ukQRnvIXAnXhtsqtfFGzWDX5MYV3Mc
um2nWw6BmK+WaicvjGTcSTLF+3J4pfSCQyk86r16HSj+o4jSgx0XMezT6q4mc8XjaeilVY3kYR5U
wUiT0M53yGwfktzeebFxZZNWbnG/8CFgBB0WsV8TVU/AuGCeBq6mTQnlB/1FkYwIYpd9kGTiJ6kw
ptzspHgqK3nZj5Jr++mNl9dXNYHJsy3ISFG+yv+PufNYjhvbtu0X4QS86QJIpGE6ZjLpOghRBt57
fP0dUFXEpVg8xbjxOq9XJYmE32atOce8602v4qzN5E2oQgge5YtgjOf5aHby01Cou8SMERResAq/
CFJ4X4TJuUWsGlABHgbWHWl0aUiisqdG9Rjrdng8dWslJPNhNsHQj/2jWJgXGtIu6ks3p/6No8qd
Atwt06XGmGCRUDtd4PKsGlFYmbOwUiUeXfhDaBlkidEZqY5l5WoUf6QqKPtCxR5FbTPxxGmF9cc1
G9ZAXYjNBJ8fGa5yuSp6HkkqbiB9EnpLPqifbwOh3A2xfKrnAQ+2PWCecqSYgRoNa4bOKyjKO8Qy
bgJGImXh0Z4aOUVG2yzycd/W+gZZre4lkrJK6tmREb9a23oyN1YrHYyKgSj1QZ3E6xpTNNHhXkQC
eUgo9OAtIzOeIoD1rd1xSQV0rVS+cVPs5Q6gO7BzSi2dgbE3W4Jj7pVydOsYNyKLBt1M7ZHA+Ji8
B7nOVyEaOtLsFm/87z8PgTb3bbDNfMsRpgN2a5MgquUtkJqfXU5OdobOUvCJUsbLtPetH2VHshFP
wdCk5dN0SLrbTbr1czmZ1Czv4oAY4JepO4nqdQjzTTVOh0aI1rHfXfJJyNzESp7rtzDNzuTG3RNa
ShHFah60lN9J5thQtNc2a29yKNyrebg3+u+aLmB0xywkIXFPsarhqxoNtm8/l/c7yxPCg8vT3IVP
vnYWsnI9qAjs4+ne6KJLYjWX2NTeUAfCgD365bRTegvNY4xtINuRurzv9bUGqMbwwzUSM6+SfGeK
IxsO9q5Jq11WGJvAqk606VmJZ46g/cxiaL/kaynM8aKFgCu4+aMCHBFLDa9eAW6ukOJ9Pj3OyF3x
tLtRFBB0NW0bFiXdPKyImr1Sl7uzQMi20oQFgeSoyItPmFEz7UmK+ksVE28w/BBCzY5ZBGIzKlmL
EA++CmJtHxbtvmtY1+xlxUmPzLJJnu7o7J2UqaXSvQmwfAnVfChSbQ+U0s3zFLBOu+drdKYGCb86
uijnZaTsE2V+YnmzcUt4+l6N2zXGoFXdYVnkA5oVV7aoNoEgCJfMXDuWwUibyGKrcdtPBX3R9FnQ
UYjnDJ+IRwYpuPiFoxVIcRVzrSTmPpEbR1D7B0Rh9nKfJ8EiQ+vUDv0pV4yfej0+ThRWpqh80GXW
ZQLm4lj6MebPKHfPqsGbGJbZQdBqJ5DVkyxEGKz14LGMjHUEg8+Pm++NlW0ACVPcjO+rOdmyryNV
bvLEAgNMnt+p+bAVZ+tBiLgJrPAFxlJY7FiihPUkI3fOmBkVzcMmfRBI+MjpHfFCttXgtCNQdwW0
GRp/NUMh4QePaMEGe2iCs5wFblc239U6f9NjEObVBdHNixaEN7O4IVC+6rmn6oLboei0rbq7Nbq5
yUNvYgglAfhakyXCorY/LhNhBtTfd0eZ+zfMd13n3+qWnxj1F2gmL5gNnxI1eZ6C4KEcmqsPi1nT
dzXCXqPNn5UiO/faa6T2+6gKLuEskjL+gFNmp1sDn4L/qCnBo5zlb9TEV3hg0cSTI5p03XX5i3Ho
buw+yjxh+bkLmvHip9Mtt07xYO5lUhLFOHtWQkJFs/LQltM9QvW0yQ5xbx65W7d4yM6S2h3VGVK5
OV4nYzzl8q+pEG7T2pjr++oJo+7rUCVvXcnHFmskh2WHXuSTSYKHZeZaznO5CgsPpCZou+W0BnxS
evCzZ2chtP1DFQ/3rHgvWsJWisrj8mO52N2WH6OGfmuRtWtCc5hinuUgLhril9RKzgEvkd/rL6E2
PylDe2HF/Fym9dVcQqmRv9QCettq2PoVBrumvRlje4ug6WJaYMUa8ZoL9/rQXvskPReK9CZO7dXy
z3I43uW0KUKq+0X3MEbzk2xWx7FMz3NKthsmcQ3Dljw8Zb5/lVlG1D4IT/17yw4w6YvXiRVn2Bq2
pj3jPFsJwELy0bwaWr+LjPTNUpszKLcqEO6rWnth63wl2fCWBSvMHeflpVBT/xab5svyGIWse5jH
8b6WK3Yx50mNzjQ+OLnxfjkFzRBuMAUPZf0NWOFGsrpr3+lHvuabjMJd98d7okB2oUg+O39npQmz
KglzaX8xs+xs1MFFmXixShl33HCp6hiY3PdS1g9Dm29VbbiSMfKSCfXrjC3Ikafg0dfT56FngU/k
ZK+MT4I63MZGuuPJXgxEsH51CP3mGBHRgkr1mioN9HvpSTDCQyAQK6jhvyOVkRPvMuEaV/5BioLH
5aJSwnwJCQjLYD9gYp/ic50Fj3Gb7YaouwYKEBXprsys6+/fX1tHNN2If7GYC/fLQ54N3DrmcMY6
fyYD4TgY34UYGiiH8mftWAbSmQi7p3IUbgTMHiXrKez57gcMqCITixhcaoDLRRtcsHgfanxEGEl+
vzaV6V9bvTmqo3Bv1sNF4ArgecXH9BjkjbOcj0gGe15BpvC1l+WfBiFhDBp2LqG19XYkWji8lFl4
FnHCp82wnwgInxjp9XFeNWa9G6PClSXsm/nNas5sHUyzPWCmXC5Mqhkmz8vSVJlO4vekrG9MEgNB
v2W6IycH6u8paZ+JgMANoPmDS6XnujyAMQxuZJCURnsBs01tVKPJyPZO4hx749hJwr2RWle5a7wQ
t22q6EeDcWsMp6eEL1KIdRAOLLXJqpsD8azoCKjxbCTiU8YHCmQB0kvi1upxFBLUKv59kM+3gZVB
JTVXgpj3vJvblvrz8vItb5RYBcdaax+Bh1+WL6pT/bN1kPLixcfFMUsI9+0BBQ/9mivBqWe5H56W
s5+mGBVPTUlHOi1/H87mNcikp1Etjlp+TkueUxmsxEZzsVo+5eb8ZMmgSYL0mITWTZGgx7bt1VTn
TSsaq0wZr6pSP3QJ75gwPZlKu7KQFFQRd0FKhNeJoFEbk5ehDisUOM7ylc7y9DSJ/YU8YCfLRPjU
7aX9VafWPS2qZ+Agkn9uVVq4IZafInmzouZ1aMX1Mjso45sk+YecXyFTepGSbR4TLtCwXw1S0x59
4W42xbNQtbflnELDeFETtqJUZkyjuumyf12ucXmzu4hqkzWRpxGftRwsUSLv8sbgOodbMzFlQlYo
CuGam/oxl6292UCHrnDGZ+eYV1wZk3MzZueqzQ5qrbgtRSkpWt4B6Wm5u6ExnDUrQ0rc3VqrflWH
gaJR8vv/KdrMNivhhMSJp6iu8cvOmzB5ninsMOmRA6L7B3FE/v2joVuOQoUYYTbYRnA0k+IcFcQ4
W1P5vWb5k0ryndFaBiyb8kThdAN5aaNQVAzrlV/7zrJAHTEytb3qLiNqvljvli+A7rGqUvJMeq/A
CivKj0XCa816cHlp5oDmMnveBK5HolkPqsm6Wp7uNP8JK67cdkejFV6zjmkhELE8DtsOi21OakCC
2yfvFbsPGb6NaZOq2SrPd4Ov24mKWVIxtmNRrFq52EY0dIQ5dZehswhCVF3nUkfQFWMX+9VlGbyG
GXgIoABB27dNfRepJ1BGiS22+U5ombdgtq6yyNpVEqfd+awLG6cY26MOcVwI9OWpUBMJjk2C6zhX
PdCJ6znNN1EPzS8v7qyYZa9JxajfdqJ8yqmeLb+Oz89tA9VVByjCHVQmPvgyEtZjKJ4HMd9F5bOS
U4HQwUnVIGDJlKHspJcvofoAy3+5r8t9rqp7NQjvoEDhTg1Wi5+RMp6jUW5c7laLtbTFYtqSDpsZ
9d6XLI9ZKiHZdciWJPptkfjgdzIGunZftfLKNKyH5ScZpxZKDMcvG24pGoe4gtcHrKad2J2xnZoU
Af9dtB5kYoGDgP6ZuioUYF/ELSnJcbkng47DeSg2iMRsXSMR08h3CTa2tB+8JPF3o1U6crIXUwZT
YTdqwi8/r85Bkf5MI8CHiZStBdXCvNL0T0I/Svsii15TA7RqaOzjpN/FrU9RqgMahA/0TY6LgJSa
7i7tVDsSTQJkqcRH44iNuDxEVrsk9xJykid3WQkyq47hWdU4RUmrkNjfYcKL1eJB862f0hyiIWkW
ip2WO6mm3WtlXG3i2Lp2ZXAlKtS3ksbxG03BaUsiNo6VlV8ULr6vwa3wVTuVoj34zXBqku5XF/kY
zVatSeZfkg0wW1S2uVNhukOXis5cDj8KueM/RPktAisuF9HrZOnXoIk3hbQSQuuQFpSIJOyvtOiJ
mpCOIo7idiCatkzhrOaCuUlm9tJCjnV/6IidVpUfaRP/CtgiBONWTVPICucwFnLHIArebrhcdSJC
0M/EJ2Punqs+eYpEDVd4+2LqVQa0xmdxoV2X3FZMuZng1bFhB4aQbDJzsbYp4moGCKXmVnsaLE4i
6QwnLQd8mxljNJQsdcRaX8F7dKZWJ7UhVZxAoJAgE4AcQjomRU4kFQh8nRKnTjXqABh8/lFSJM/a
nF+jZkBRKEPyIP5vlYTjdzUvsRZAD7PlKllPfg3XLcDnXMZp5g0xmjZLqBylpgKfCejP+mCWHNgM
2wqbrJ3p469hCDa1JZc4CHXqhOXsxCpPb0bkX+vtt0Htbok5rFUfMoDONtSWbvpQlE7m/554xyX2
YAYobzxY5UCwkwz2Vq8tl6QCE2Zl5MPRv8o6Ib1FVR2lZvrRGjiq1QposhaxNFOoEWZq+oO3Ugf5
43sV85esB62jp/OvWppuwogptHrJyeZyQ7VR8AMJu67vFtxAaxHmAVNuEA9anxwiDdSD6WN4/d0e
/D/1Uv9f2qR/dF//6y/6/7CZKi0C8v/eSN19y75F37+976T+/om/uqiCof3HQqaCVgXZILAkuph/
dVEFw/yPomP7gi3/Vz+Uw/zdRpXM/+AxkMiPJUaWIN+Fm9kQRkyHVdL/g0aKVQ96AZBEtMX+L23U
P6UcpkqTk3OQ0LVq5qJg/6AGYJNT+Voj+qvMEr261he35heKgz9lKf88xIeWf8mqNZpNKqIxK945
M3dTdhn7Uy817rvb/neL+H1L+M9+8F8HIveYzrQui6isFu3BO3nVIBqZkCVcS58Lm34pwceWY/rZ
F3aTrw7zQZiiKkhEGmnmeoJzn/PtLREU6hcyfIkW+rvm9u+LMQiO02gqAsjVPoq4xiamthyIoSfc
5dv6R+WEbn6n27JXHhna1sYX9+6D0umv4xmaTECjZqKO+yge0pXeBwhuYbL2hkcKevD83djF4G45
0lo9A8x0+kcZYpKTuIAG6N/9Nbz8odR4//R+g+P/t53/+wygycOph2O1cESXO/Lu8QmyQD/YrKG6
bFmEe6WXreZN/Tbb+LEfk5XvWs7kAUr7pjjarnCnDbPvul0LrvyFvOmTB/zHiSzfzLsTYTYmZ8us
Qq/CdjBEh9K8N+Cx/fvL+iHW7J+Xu5zF+6P06dhMCperroNNsssO1LbYJDmim7nhPaSvm/CFmk36
6sI+CCaEHmZlLHJISgQr1RlGezgWa32r2pLTXvQ7Kgarr16sDyrBv6+TtiCuFW0Rknx8rEYk5VqJ
DR10pUMbzKmcfmM4xppQlnXzxbf52yb34SViq4CcHeUKPi3zw8eJylEZfTOLvGaVHGWnOdIpWuNK
vUe0d0kclJ1n0aUAu05O3YO5wV/yxXP9ZEBld4r60kRIRm3xw2NtoC5PkLQir6weOjo7yhfepk+e
IcZKQL+4EZDefNSQZkUy9V1sRl5C2GM0PIzjN32Kv/gWPz2ISqLmojTGk/hhyM7BYJRCb0WeNvQv
iUCmQ0lnMzPlLwSx/7xZqHoMglWA+WoSStI/vwFrqI02TWrkN5Vwl8oMNDk0u3//0D45BhOpIhIV
pUOhZrr84zsrVSTvyijHXhRad3JCm7/VjPGLg3zyltNksdA7UaxFkfTRvomBUosD2U8944Qg1Und
0KvvIIl4yqq8het/v6R/Pp7lYCa2DbBj3LkPEx19jAQe6Rh7ofUdVZbd8Bn3P//9GP+ctZkNkAyZ
sqEwKn98j0el0EZZ82OvGl8jvLslFRjlV9L+var8r8P+cq5/frAcRzOgkS9SUu33PPhuGBwTOZpz
QPjUw9jlNG8VW4Asfo2Lq5k8/PslfTKncizSolhxEeND/+HPV6FpWzNkHxB7Ei3TtbqSbDBCdBRs
gEgX3UOJUX71Xnz29rGGQzlMVpolfVyTWFHbVHOmx4x+o8t45EQrf9vbqk2f3qkd3JBfDfJfHfHD
CKjJWBLqmCNOO3mHJCN+kWwGP7A2SrYSXQrKX4/xy3f68SG+v8oP3zFqC73UUyP2UpHcU0HTnwyD
nsJcuqGJLK6dVc0O2uJuMggDhEQay8i2adDGrthpTp7onVPk/UMaSOs0US/+YFyQqVLE/fcX4Itb
89HbGIbQipG3UY6EPdpHT6b2Be3+kxnW0BSwlIuj3zCwpv35hhkMEKGVcyNa1wwdSk8kMb0lu9A1
VsW+2VcPrcXiLf5iPPjsW8VUQOYWCyf5t1Dz/VIi0qemqka+VZ98rBB6NuMDbeVxNQAq+vdb+MkE
yxUuAk+FVEnS6T8Mp6GlF0zmZH+AZ9wr1+jYev6r8YxMyQ49f0/nOVirNgu0yAbA6cSr3PlqipU/
GzPen4P8510uUjX0U9i1rBSDjeCaDnd7jQOwtHPWrORzOc1+2FuPAlXkTewtnxvnZezg8t0LZ+kr
t+in48r78/kwrgRt1sUZckSvfTbvgw3esFV61/9erRYscszVvz+DT1/jd49g+ft3Q6beqhOKVB5B
AImoIHeuKb6iBHw6n72/pA8v8qRVaTRPv2+xucs9fxtsJQc4pb2s/s0v1kxfHu3DwlQOpEpRizz5
PUrObsOQ4FhO5Wo7fZOc1K9cW1/dwA/zp6wmbWaZ4Bwr6VCEj3TI/v0BfbKVMTQdcTIbarZUTDh/
PqHMigOpFrl76daq3WZVbHCFOf2+3tLvx6bqRusEUUMNntTOtntpFa/Q4D+ZPMrcFtz4i/v72fjw
/nQ+3F6rpA5qLQ9TsRgjtNYrm2onIlFohfyL5ekn25o/L/3Dvc0EqTLNcPkWvi9bSIhncPe3hoOu
wrdRR+30y98i//+6hFju5sfZ5/3lfZjxuqSpq44wcM/IQH5K5IWjDGmDr6yLn2yRl0ujmMMIr+Ox
+XBpfVXkKp1aEv9sEhcb2+qccd8d0VB6WJ3A6q+rbcwj3NJBML10RxbmFxPYb3LBPy/1f0/hw6W2
YmaUoPNj7y7cWqfRFezUFVfAxNzQhUvr+vYxXYW2LRxAVtuZFzA4/vu7/ckUZyqcACJ+3PH/nABK
KVLLrhWXb1V0QDQ6UDZ9t6U+AFHe69eZR2Xz8sVB//nFmuri1luSklhhfww7VMMxQpiLVqx2Zw9F
sRuflnoIikoHocA1XX9V5KGctozaH+/1+yHww72WSAIg11xhBdwMPfVWLDp6Jid3ee77dlIOeyXW
bjj9qJWEE2qvWd2p48h97yC4m9ThbSUE1IX40anH6K4iJ0QfOrRK+QZcl6OqxTOCD5B1SrCyct6f
XlPBH8JgjhBWF8T+YEGEZ9kGu1LPAeg2q1wb0dcL3bYVI3IBdeksW2aNvqpGutNHbmTACw/N4VBN
+jovzFcEp5MDFH2TyfU1NWbdtcr4SczG4zBbr2M43mvjSNJFZq0ITwEVly1oxbxG+Ia8uiEeoY42
sxQqttCA6pwUwCSq3WjJ2Sh1ZG0+IMRWLWySGSanCE3fEVu4kGQuPGu1cqsr6QqZmJcjrrFRAPrT
yblt0WgSXPFoViW+i/k5CX3BFSxUelWeUbo2EQp2wa/BQndcyYW4MYxMdklUuCd8AKmZlpXbnr43
QRnqpg9lBJ7DSQ4HgKRayk1rluifLjsmg7arUqx2I90qh+gr14L1HljDftaibWsE93JquIUhQ9tq
wd+Doc3cWDVXsz+/xgl61kjJtmkRkg8iDzZMadT14+w7SN3oAo1cf48gIx0EKnN+cBUC4TaU4U+A
EN8b0iDsvO6cQSB3gYirOyUz1iV5S1MvPU6kzNsKQpVBElyxwWcmFf7BKpBoZwSXxFG3TmCtYjYU
dzicG/IV9RB5f7CInk+N1r4lmTTgpM/3cyaeUsuMwYKO934pEJ9FOC4TKAvx2B+hFQhNT3QESIpx
wqMeJtatkaWlo9QfaqV60TT6E76BZDOMLdsqu/sxa3/lYviiR75wGIORxLVUdYvQ8j21MGjtJlQI
CylDtJ6nXl2oD3VkxW6h+gjPyYyQUBjmxb5QW9DYWniUwnj2xlD5Fpp9e0hk6c4vDAJoiFWZpP6a
zS1BLHEwbTGE1PsxV5+TNkHjHkr0WelzUj5KNlY4bJpO/dVbde1mllWsQNXDRa90lYyH6CROPdLQ
GdWgsptm8UUsyl+zzmYSeBmyeh5CBsBpK+e4fxrFuKuD8ijw53YDVLlpUAwr01mVx+96XNDHVRUE
ShnCV5OtQh3R4AqDmnCCuH/Q5uRHgD5QGOXE6RrcMkVJWFs0xZd2EjAqoNoYrQQZkOqmvrYWJu02
JMT0sBXccoXVmkeCAL8Vvzc9MpjCxKje6YNmg6XfzoU439pw/JkWxrgqMOajCUMT7BhGJOIJjGpb
KfXE47sQTxnGn1UnIbqrFuVdF8K07SeN5eckctppUtH4RcQSEVTgzUhGbkWwNNXFYvYg5yPKzYcX
qe1IAcCfQ060sctjRXhQIMKRY4JuqWxEIMpB0axR7Mtk8AnS2te1HUp6tELqYHF/hW9tECncm7Bk
KGQBLgEq8FtpURVngJ/jY90lFwDNL0PJ4KDM3W2qok1WY/+v1Zepbl+ycIZMyhoBDGFOPg1UuRBo
MnSEn6GSQhw2tGsTVAQABMJ11OmmhX27a8wywBU0LnFBy8AgRIdRoz0XWvHoYX+MkCSFoheAEXX9
MiZqwvT9/WQWxOmp1qaQlUc/RIavQTm04zwdncYXaDwO7bytEy3b4oNsHFj28opoWVK1qO4RQ1HO
XmIN5aZK280gEuUxpPsotzYm7PwixadUqV4hz65YVq+6Fq+0fPiWmMavcii/IedYCXJ8iCDjkbtE
iEFHPmSh5T/7MN4bk/CkFbi9/OY+WuTEs0FgaQYM3YniYF9lyps6jxkpU61In9xcNbEeJI7AuII6
uF4HKQaVpLyTmvlkzubJV+dTXRiHGMseNrL2EOKclch9AmIeXYrEOsRSt7GG6AIJ8b6SSjdGHZYI
wVs6i+cxTa6MRVt1CZ8Imo04qD5TxVR4Vlm8aF1wyszxqAPjLmfz2FfIAoZQIuFNu0QJAoY8QOYv
JMRKjAoBsEqiP5cTfG1thhvbS69D5t/MMnvR6mGjI5CwBBTwc0CnXGoU4suahLRnTTvmor+Ty+xW
18QBRFJynMPhpbHqh1TS7n2zPgO2PFUhrqk0aK8qin+5GW/qmLS2kC7vVIVaPhAKWwkGiDRNwnmO
wnZO4rccj7+clbbalieV6GglJRkJ5V3nttxUNx6aLSFBaDPCazxpJ62mRtQJllPH6YD4P/GJUBkL
mTmnfQkJ+FmIfjyJsHlo1I5Mn0ScT7MipHeq2pLfmyiZpyJGXZV6KdhBU5/bsHixSD70iDQ6qaws
dqGG2SDrxjfLN89DCd9okLXYLuZm8ADEd05YGg0R0/lrLIOjjsDIiuOxLfV77lwDNhs74TBGEi+V
nvMp9Ldikh7Bi3uR3pHFJKrTfZjwwpRZ7ZbghI2GVGEdcNE8bIocdrLMfpamPmEHY+h1RfFkYtZT
dAC1C4l67jFgCfKzKBWbRdyDcb5fT+1Q2YBOd6oZ70ZduZVT+DYxRK0qiQ0ASIJL0pbYnVJE8LE5
3uQGDf1YxypBFhQrgnjO7TgJNqGcnZTSWsWa6mZCuhLq9FduNOdBGEUIzfgHwmoc16bkWbPerUO/
JhKhYxhPiV7AzTeC+B3y1hlM8UGLrbvJzB96y/fduDO2rakf5sjHGjV955MfD7DG19LcuJgr10v8
l6xis0rFtc8W2+6kEteHyNMN6/KHXyF5iOTsR6pVSPGj5K5MVdyMkfwYYpAoZH10qF4/TmmzVavg
XE6kQGmB2JEZNBMHt5Rkcst8FHX/W903R1ox/aop2Aby28GmNwUJCgyIYfOti+Yr5Q0cI9SQIO7e
17NSES4vv7bQ8Xd6LAmOYdXKeiRWczcWzBCqUF9qpT2rov9g6G23bdpyYbnt6hxRAn4ct5L9Jz3T
NMRQSO8ki4puk7P6meZdXqlMdh3Zj1WvWC55UJbdZ9Z90esPYqD+SARyYTWfHJ40t1Bo1RR3hlMx
xzrLBcV3/UBqbFDjHUyLcVj5jFIgoCJHBA6KQqqj1BllfJzywI0LmtxtjSLYxARCrSklnUW9v5cH
eYU26BySc2HPM7OJGPdraXnxfFVh9peZwKkr7nM9etb1oLdlIfjZRMV9QPrvXphS0FzNj5mKNtKk
+txkkttjDtB0lHgKiXaBXcQWs2GcHqUSiCNRldlqGgUg9EqM8zNppubWJkPpmkme2VaOUMQY5FuL
Ko5ZrtyJevRIKhDRWilKuEoMmKao+e/FuRc3oYBoKxhrbIijcJVbNC/ZfFeP8cvv+1g2e1Lrv/kJ
zO8RemSwSP1Fk8tOpNTz42QbReFDk2cEWwS3UCG+Ms/itawVKzUR36aZGmog6Z7mYwANlbZxDKG9
BMaUOrFStF5Xk1Bkzv6ZFfa9KqZvxpRbK78sTiDqZ1tZ1OJJfWzbSiKLZrZsdUwV16+SSyhEV1/M
8V3OQs4bP6QOIRmvRHhXrlg336ZgakngScvFboukVb6TtJjpViweELee2rk+dWZyyxS46XXJEkQn
Z85Gikkmi5Xso1j3/KZ+rNXwPquG3qkE5SYY/WjnLHjpKSitw2KmxlDbw2efWFcIbeAolc5Kw7+T
JXI6Yu0+mpTN3DKFBLG86qb6MGsFCezhEiB0KCZlhxFsHwrJm28g/DJHg51EY5wFJSWqTA93vIcM
SvUhqIvtJMyePquvtdKFMCmRtk+zFdtimhyDmcSzVmxkRBDNYWxIhGGRbPcxkRsEZX9TwvnUhWAS
RzJQVClhtTM314aInrIdVaY7ER1WOe6VCvtnrp+SyPoB0pNXZrJuOVsYPxMMh3T2x7JTVFcEnWK3
hYmtYabxoMU1QjR/pH0k8pymoC+3QpRvBi325rneD1gP/B4JG5FXNbT+5Oe8xN5LxV3SwX6XgpY8
oIYIlRlY5pZUyyuji+W0lYJNZqpfOcW7souAzvm3uS0f2p6FIZSkOzrdpAT5MIXcRJF5RoZsYqUp
GNsm1jzQ3e2pjWfb0NJDAglmmU97dzKNVx2Qk2N0WMX9yaLxpRvzvkrH186cCP9Q5nNW5oY9xZXs
oTUMHPBqT3WoWU+yIAdrI4nZ2PYUqY1XllzGavSj1kGNlpCB5MS6H3lBnOgACJt6m5PL6VQ92Qhh
XB7kTNHXXQ+CKB+SjZbFV6ADGsOznO5nsfWMkmXeNN/pJSazUGQ9zcQliGzi5gn7fjf2mykss60y
TbfY6tw+i046SSUrknoEG0KpRz7PS9Rn38JwRgdh1hUPT75IQVE46lwh1fOR7yZp912fMja9+dxx
xurProxWhEcd4qx4RsC7qkpBcmajIJwDq2bX4yzSs2lc93okkomQR099a41uhSHDkYOgdCB2bASF
okOW8VSIIpPXWa4TflRRWSqLSrIpg0TbrsjSR8I1r0I93Iu1aKwDTVU3ImrL0opOCtJPVl5YI2Wp
M514qQBUk3hmiRM7vCMRdSq9OphpjZBMq186vS3JuEFY2WQEHQZLkoKlZTJTp+ID6kyNhyKFR1uU
i2SPySgw4wxrvBh0xx6Z2jEvk8HJKiYUqZiM7zUAhQ1fLWvseNAfmbEWdxzbpZoK1hruu7rJ+qTz
Qoa4tVzFnaePGjLeAfFknraXZsTzpS+UJD8hPIL6wK9aFU8YVDQ7V4NDHeD+ZJdw6KoUoexYfZuE
Fjz5SJbZF5WnpcrzzyqQSpwwUimEUh9aW5GqBLEqUHEjP49yG/rsW7Vr1sFtaTLkq8i1XgovcQPv
q6Ltp7U+hbLX30f+SGmdFy5G03Fk6YqSMjwrnryie+gCFnCGvWrrW4IJNsBatsqrf5JdccMGlRKy
tv33W/Bpc+/deXzo+NRUMnxxqeguQpVmnawHT/WwGK///TCfd1FQPCGUoyOPxuHPojlWOVPw2bot
vbPa+91GOUIKXIvP1cOw/fqA/6wpIgngOJIiSRDHPhJIAz82w445GjdZvWlinm32FdL302r4+2N8
6FT5Zhiyg6KxEW/n0CXydCnUMihjcHOjM0IuJ/qy2v9pN+VdPfxjsbQJA/1/mDuPJMmxLMtuJTeA
FHAyBVNiqsb5BGIUnHMMS7rX0pOeVK8mcjd9YBmd5W7m5dYhNalBREiEhztMocD/779377kcuPnC
Wm/2YN76xuwOPDRIEaB32Nr177+4X93HHy4nfSLG0nfEV5tzuaodbT3GynP/X7vApwcwFziyxOvo
wpAvM/EiMb+DO38zQPi4oT8M1Mae3kS4zke6hDpKpzDBExK//Nc+xafHe2C9E5Z1SlGQjStrnEG1
72Yvv+pY//hNrN/UD59D7EnmypX1Eof4UjokPGsf2obWbpjbFc53S9Q3c6WPUcEP11vSdW2sGURq
8aMq3xnFvVWRVdnq/u9v3SdY8Koh+2moJH0aYBWWFU54cBhgCb52pm+GA5AETzhtTmzsDJ6xWUbX
2qg+0+Zvp62fgFlfL/5p7GPIJRVXzKcsDrNHauOmJwFpHYVWTrv9/Qf97lX6NHIIlykjbIhLjcAl
goCGX9GQIfb7i/xyfP7jY/JpS6ssmUqr4X0SttaZnG4HOiP+Y4JG3w33gXt3tzDIGV1lY52mCNAd
a2OWqO0dxekcErJef//jfPMQfUzdfniI1G7qtHi9vWo3+jpm/oWc3QWtvPiNrPO7C31aRuhhVkNA
8KY/1PcyZ9dMPZs0OqfjN9f5pUTih/v7WQvWCnUQmCVPK/4XemKBhpi24NZq3jooNBAhTp6C0nNp
iAZnbia6qxDou5fz2x/j04IT5GpsUs7xdtqDG72GJ8xivfgIwsgX9sGOsOU9mXdut4m80DcO5vG7
wuGbZfUzhj0zQlVqKu7DoGdbdbofiNkm8fH3j8/69v1cn4FdXUFj6F/gkYmfXhlaZ3FjahE8lohj
ZL/NrdtUPsztda88/f5KX+sg1gJgySsPDRnZ5yslJuOhWCWuWd10u8wftqMfbb8vS341YEV0ib4D
OSEitc8qNdMYsBU2auZnh+o+2Zkb8pR85VKjK4Fg96P2Ys5Wf7P0/KL8Mplur0BASTI5iX1aFaQ8
nMwBsABz3dGjz6FsIXhwPbKZveXt+zLl69NB8I4KCFjX0Hsjcv95s+pljukMR9FlDqE31gI51JWr
RqHz+2/tV7dT5yMp5IPQiuSD/XydRdTTvFvXVGgSt7PXnMVejkJocdpr2V/3xfDbCuzrMk7Aikq4
Ah4NtGCfK8uJ9GvDSMfcz1lc1ae6uP79Z/r6JFrrbQM8JOrkgn/+81sjUtKxHgtf3Ifbwk830iba
5r6x+/1lfrHz0VdbcdcWym3E1OtX+MPSPNZ9ykgo4Aq3k6s69dG4XFcP3Zfvvqv+f/GRVmUmzx83
jVf506VKXa/Muu8TXydtWJSYU6sdyWo00oqrSW63sa65aXb/+w/4dUfg86FmQMnAF/b1Ppq5yIBg
YKFurmk6M09lOBPnnix8c6Gvi9R6IUOV8DWIMujwn29kaZhljcgx8RsZWybM+FA/cCaHVU9vXfpG
AfrlxeLtBdrMSwX4jsPH+nT+8K01hdxFoSqUfmmQzDqkm7pLLnshcH9/835xGYUgilVJixjZ+qxs
1UgqIX0uqn1LeSWPyc30wg2k7Jti5ctzQf7Sj1f59PaWAlh/adaqfx0+G2991P9y4WXyIfDasH+A
dme1+PmeyfjZE1WT8QvKm0ZI3wiFev/97fq6DnEJmWUBjLAufRVtp/TOk8YA1dV65j7brSo3xFiF
A1Nhg5vlpKa96fbf3L6vB9D1qjSzV82m+lXGHUviXCCPKBDOrK8wvAPTXrXAo1ueE/+6KT3lu1Xj
Fw/GT5dc37ofn7+yx9iYDevqpL9H5zQt9tapcLsaPsStegLGy/1OEfrl/eJTrpYhsMdwj7m5P19S
jJmpJcUCsyeRc0+f48TOk66xG8MkHlPKj/pS3/3++/yyxrNBy6DYacih/kAT+/MlG51efD8RoFz3
xOJdV/nz7//8j2PzT4UNF2D3x+v3kTrxBbJMDpSOCJrNfxdsCp+8RsxP3SZEf/n7K/3i+/rxQp9z
Bqq4xbQdYMKY69NieSb8p+3Of3+JrzdLkiHkr8xYLItfXIa4O8wuI2Xa11KNeNZjl3ynjPvF7cJ0
ic7eol0mstB+ru6Xvm6ZQiDG26GgOSEb7gxAnENU4TdfzNfbhYcTQ+ZHMiHulfVZ/OHx1qsc94/B
uhdUt4V42dJ60/95kP9LTtuz6q246pq3t+74VH2GEv93NMmyqrE4/+c22dMVEPy349PL22tZxNTe
bx8g490rltZ//t4/scPK31ldCdliqaTSNtZmwL+ww+sShgKTAlUyIND8yy+ryn9XeB3BHq++L3Y/
fulPv6wq/p3yEruM9cEwVgztr/hlccauW85/vJg8vKvtCocZfGPsubgVf34AeilRBlklURkvgUf3
G8X7iC3GMCHgA0XImnMYwa41JudAi080gC+zYJIBBFu3T0BliRYAUbKvhG5EGlv2ZyhAHjX5VBiS
G61b7gcDDNQoCHsjDE67yfAJYmrmaXLjRkVyJun35lIfMvzzcOfkHCFCMUcn4IU3WR6QARtlR8R9
qDqsAIJBYnkDWk1RX7zeYJSTWdNpIJbdbhCipyZur2HppZ4YSKUvaygjQrki7n7JbzuYXrYmdgAE
ElF28rS7CXTrSQHHhrEdgqjUK9tK0QzgXT14zcm6NmbJiWbpRayrIy/Qe2UZF1WUTPt8OsSlQrxy
cAlevUPlQwKhpdWxrSodE/B55k/pmavGMQOjXA1Sx0AslDOEXwjcbHrcBNpVP02IbqfgIR5pSMwl
kgMI4hcyOosKTPJIQp+9vIRhwugWIkQcO6MuAmCess4RGwHRS70dO/kWdn3nSE17xmAbdmxyUUhT
yVDWPFe0ikHxYkI3Ge20g0EWD+eJQFxTTFi0LcCibFVQakkBlElR+kfdGJ7EkdFWMC6MBnp/TM0S
zm52CNT6Ounrk25IzzLhUeqsWy0LnYjpMfDUu6Zqnus4PIjRuJ/M4jIXyshFE3Clye6sLUcJ3gv6
iPBsaPuDIAoHwhTxRWXvaqWdjOBeB8kIt3ApSeYUrWuybix70V+0AE6pgTZZUzG6CdMJcujEpkyc
nDyEKMm3KcKwyjNpG6nqLQlcFwSYXXSjHNnarDIHHZ8MvQZIDeiC8TtnzoZxeAc73c6K/KYa0ivd
AP6pSdh62k0+jef46oBpVuKhF5fUhtl/BWPYEVJGOMw5RbuLvDxi/h+M5pVYwLh14rRnxrqkpF91
6BJHWbVJwUhOcpE5vSwOV0UZb/JYeizQDDlVu2/KUiN0PCJY2bqSFoBsRQDkJ4Y1aIdV4wqghpRR
uqtlFXBhfxwZDwYtkyYIXH0seWJdHNKs2RrDQxsqCdTa8EmIFMR2cuImsvlcFNJNbkDETibdRlt7
rYVxYc/iuNeGYdNAdclWo10NyA/qqFTaRXHWRhYQk1p9ESaiHTr4p5AZHH1UGES21XlpERUZjpAb
+FVUeGgf1B5lkpU5CoICl4Hrpp/yvQCM3OkL8ZXQerS7wQlYXTRL7bivRNOp5Ox5NNoH1ALvpjo/
x7z+Siyv5EbLHkej2cnlvtALzEZpfh4OLUoMczrT7MCY4efCu0RetjSMRDXwNIPOh1D7VYSX8raJ
Q+/PWnY3rwkLQ3AYk8WTtfFCNdqjpkQ++PCTaBT3lZo/aQOYv9tyIQg5gtAyzepxCcPjELHTroLH
dnSlYFW29qOtTLAx1KJ2iiGKbHmeVVLxYsEtoV/Oa9r6qNwNadXaIhdn8sTHD7b5sr7dVSd6gVDT
nAOq1mBycaawPWOw52SktSJcQNGe5PA6jY0VqIPDvxgEq8MJtrTWXrTxptJoBAlLQctSAIA6NJc4
6XU0j3NpZ92+zKLFHnrxNg3NYSvw6aYuEDbWctr2cuktSdY7RopXaK5uTKalQZy9yxMALqTdiOw+
tFJ410rAMhGgIrsqiq2B9BvH3Tu9cLiuUn3oK3iEXS4SFC4SU49+02nwnHbt/FYuSF0SpbmcYVHW
p/mgg95ZtNkvywRAX8cceChMdy4AkbfE6A6VuEmX1EQ5Hd4xOnhcVEx9stW27jJqm1RZYm4RAsHq
oc/J6Z2AhATG21SghGmuBOJR+aGHp7CVUbm1SoPiABzoclqYhMKxWJ0MIfTMYEreOg1VusVwImYP
sAWFF0yKxdskkU6WBY6zIQUQaBMLTmgN9aCRZW/S4V5PMqwg8tqRez3P6mOQhLAYxRmSi5CcqP0g
7MxKttsB2I7A3cWG6HRgnG19bJnfCxPcGl77uBDfAjW9IcTkyliG19mMd/KMFgO/JtvkAjK947Og
ho4cU25v80WXfA1EZorWL+NvdjvNpSPECNGX+NJiGOVU8KwKq+EvhGl6hJTD4nkPSm8O8sYZoD2h
ZRCuTY0QeZaFB6m+ENkBHEboaIKN+4Rhil0yMquDEMFuErS2oVSQyKoa9TZEUk06Y/ODhoRPwrGU
Z0IfClefYGa3egC9LRVsdQhOizo9KCZPTIvMrh6TQxOYB7MTn4SwfumjvSrGb0Z91inK/ZIa5/2S
eqPJMFJVaxT8Hd+Klt8Z/XitYT8AMogM7LZBOClZeWET+hLw+plOnTNBF6rrKsheZYuuc1QSzGLI
jcaEPPYXuYGQNCPIyw+oBkQMmWygIyqTqipujBBxhMX4yI7b6TaJ+u0Av8pB7v2qTzW6HgLuqYpL
Z2DNdHTZ0Rqd+lqEl2zqBSIAtF2LxIZtwEW2M0H3tMp8itrlJlml1HLZXevq4AeSBE1UVQH6tSkJ
8mbmDJl67Oc8tWt9jNykRbtXSyfZkrc8KZ2+I3HvFbGXjTCjjLMTSKZOrsmjQ7kPL9VCyytmINA1
MepstK6pLTVMhDT5zGiTyR4MfmZLmx47XTyR1spluS7o/juWAIkUd/4gnIWLdRGWnL8ljScM5Oit
lctvRUO+gGXml2E0HFnuNlN4O7XiNmm1W6WUrnVd3Y89tVLYuexOlRFd56qBqyuSNpbQXqDTuEnu
UBx3dlUJC2i8Rrdxu29IPd+bkwz9jb4Ur2BfuGLSnTGp5hEueMRiastZkztQ0pbDk3oM2/JOTWsZ
yUyBJkkkvRno3Nj2+zZQd3Xe7CxpQROJZEe+/yjK4IANbeQlMroUDqp+WeV+lhgH5MmvuTJcTmKl
2bqKY7OYXlozuyIB7n6q01czvtVwn2BofO+IonAGPCKuVDVIvVDEKXGs2Y12VPLWQo5X2JaevRMC
xC5sYjrIVewGdYK0LBgCuw8l1BpyfTCgsNJKpIaUhMHLWoDnSV3tqPLum7E4K+lNeXhORhuzCQxx
SFVqCAIxBHumHbMqs+yu6CcnHHATaIzETBDWanImdeE7O5+NbipxOPk9B5Z0Pc7V2VomgnjejZp+
PZWsPRMJrQihSlePayhKwvSclGzk9LTsNJ9RRleNN6/SaTL36BlAkmriRbU7lc53pL92cX43qMte
XVWhZbS8mU3P8pWEXhGZj7Lij9kGFfAlePJyVdXWbL6kTpTooJdB3QlVVDhmJrIh4b0x2NilAk7Z
kJFs1JOpPgtE4tZv0yzEXoRDyEdzCH5NDQ/luIbkLIXk0GpAJUT3EJVQkHmmEjwISR57cROwkEWi
sVXb8kxWXiWDoIykFSwvW6wNEXk8A8N2yvQOzHEOVBEZQisohldpCvVAgRM+bNGrV9uRHG0HK8YJ
rGpgwThMQd5ZqLcCedcAljPAg7n1OGuukMG9DMf0OpxAEiuBvPLfF6cKWdmtqbqc5Waxp95onFaa
X4UpBZiVIRRfxE2RmMuWvIijRcntFkYzunGQb3UqEU/vkpswCt4Mk+isBS2UUkW8u9JDvqxJwSPU
8alnI6VCcVIr2U5VaDlLrl7pVZzZnCfxcHShYCfVtpGHaUffZhMcjFSQPUW+ICEcR66wnA2jSnxs
T2VBG/BuCFnLG7JcognDFtJ+jRU7Zzwwl6+6QXRgr+Xuh1ZQntXZX4pqca0g2yC56rdSumcwXLq5
wjqszcJ+UBJ0k6VIegS7Z9/MnaMsxylYCyD0UupSVY6AG8nboNRqfVUWaFQNwU2bFAOLyHkykPxs
4GDoO7JWTHJlF+m17QmDWpYes8lc7sp8PsyI9VNe7Jm8AMNcRADg0bjpW+1BQ0PsCg3vLMJyt1LR
i4V9JHrJIt/ICzuB0I/7PL+ciRdJOxTz5Zo4ovbq/UIESUEUSRyFih03MiS4gtMKusEY9TCPFUVH
e1USZzITa7Ko5JuopDkj66pdYc0+YbNs1o8FJpJglHRNSFkasOc47zr63fy8pkbFb0rW6DBX0Jw6
mAUH5TX5TwomGth7HW45NgSLhFoyZzihAsDvjdO6zyWnjEWiMVg1U0k9jllxGxDyAnn8RCP0hdem
8bKPHBgCYdI1GWZYM2IqRbhR4glmERpCup46smcxynRPVNJ7wex1z1oTZ2T6E5uZEBqVMJoFCtF2
1uLFidakmn7NrBEJryG8o1+zbKI11UZe820Cgm6sNfGmXrNvxI4UHIU4HGXNxckIyCnWpJwuQpiQ
l9EmTqXOi1Xdi3nQaJ2P3rQoeIe6hhZlEd8UqzuiIOVzzs8iRG6eGivhWcOhqRAq2sMAKxBLRpTw
KAI5pRDSEQK+HCS3MsWLKeHw22Y9csn5PDGk4dC6U5PeSGNJZFDb8OxGfbIxCw4jyLWT04+/LYlc
24aURNsA0mMaWKiDujliT+57v8jHe2WQwl2GpPhQFXc12gRkqrgba2F0nLFja8PqXPr9mn2U5fIR
lTtpSOVxWNORKmiEhCUNM6fsYgCN3mW3rTICFjfIsSCEwS/CTHDaGSFiVxuuFTIgEQPdDwdtO2ZB
wknLWjZJO5Pa1IfNnmNxoaAxarSkRo9/IetFdSOP9WkSz9bB6LS3qLcW4IDxYAs3aZhcxyIbNIJX
BV2uhHhEeKvr9jpp1sInrWkC9PXoIre3WWk5TpFSg+Dayfqut7Oeko4IURHf312rh6Kt9TH9xLq/
nGacloN2k2TSvaKXl2gaiU2KI3uow4u2zl+VIn5VR+OSYJ5Dp2jHKWkv+sAaLnK192Vl6v1QKkHO
yzclSy+tsG0qcqZVSs59dbzRKlnYhGASC7xbvlzIHqati6YzcxcnJJI4UXRbxaJIHKrMiYbqPIz0
B7OaSYXKhcmbVeOyqDGKVV0iEpGkb4vV8tT0jUYfJCN/pVQwdmrHeJhi5O9mbIuTfI9DL3dCpS6o
8ZInMx2VfXEhzxPiZ1F5FzQCdArU3xxjjYg63Ms1jpc1cngvKkHUdwoKSaM5VUTcQuTPxBwEa1nZ
8+SRZMtCqJUPqlGxy2dz449m+JwyRq+JYFBk66VL80fZ6E+7WX2ZhfpBGgQSuor+PRR2XVDdpJyZ
7QYL4ShsCnmTtgt7DeBMRx6pPqp1NbR0korm8Q2rY7vlcJIU8Vk5sPKjsNZzgWCppLy2aqgVS/FK
xCm5YFPrWA1+qkmMH8JlIISqdYcEsr4JjdUraAxQDQA+wqtSDEh/tRh7rKJUii0lOqfMwBf6M60Y
HjkOUoyOqeHTQRMx5RFBokWRsW0bzDxdgCnGjGggiQgbpe5qysSrRMWEWfco7hvTOGkTImKMGkuk
1HPoBM/qDurcumWS19sgMG60NhF9eTw0i/kK5VYlZUBxSVdaOHeBuSOFxbINNUK+HcXIrTEkljGt
Sb001F2g6U9Bgo8pF9WDXBJUo3P/naqbX4dUWE7EvPDMfmj2aWhdx4t4h/MLEoGuuHScBhCZ9VOo
N++LbJyrpgJxf1Fda807b8lVc6I+oOUVJD1VY4BxypjtROMkNed7ztKZ2c+4zTqP/9RFxktZspRx
3gtoZKLlpuUUj9VlQ/U3atJFnxMCEoCC0XvjERcb+UllAFVV6Sn/RHWXNldpW1eXKZ4JpFGLiy1g
2qcW68+sNdrGiBu3V/RXA0W9VwTN7aBGXqMsmZ+a+kYdSwxssSbY2pRfZOas+cYgvwRzDXFCa6/j
aHocNOb2UqdwA0h1wRU93aPJ6r2P1vdf6vD/OkwQ6sH/Ryrhf8MBgIaA4z/v/jtlXjZv7d9O1n/G
f/vjf//xf/7497/98b/+8T/+8W//+J9//PuP44D1T/rnLEBV/64xu4Q0g3xj7eszWPrnLGDNGQTD
R+I2VCUKtVXW8Sc7U5AkuJoav4s5EH3/lTj35yxAkOS/qwxu+K/MHPhVBr1/JYPw57kWIcwQEJgA
6h8CRUWWPs2CKEcyaVRM3VY35h4zhl86xEp0duuyrewyD0rbdynJn9S9/++acC5FxBIrrPHn8QP4
40QTaq7Zet2BGDy320oXk7NKkQLnOwyCqv+skfjzcgqTa5H5DiOZT3O1GCWKlS5crmEDpvdCP96z
rP6gUW+Yc8U6kG+DrNqn2HNMjr2DPnFuHy7EnB7MTibXMB7UvbRYhF+pB708nUxiDQxH7iZH19rQ
7iOyg3DgyPM2sR6j7r6mTd9n+6KJdiqhZamC7pDUjXreY4lwh1Z41uTknGXAq1EOleqJ1b921qM2
krzT43KXzwLc6HUn3Q9yuB0meTen8rGP+qdo6S9A7B/rwPCbheYMp7BDMsQgqSVQ1MJNkylPSSNf
NRR7EJaFKbARh/PXO95mCvQ1cCbxanN05/G6mfvLps/dJag3EUfOQSd6sTnL+4a4lYaRCvQh8byN
yUTWVyNres6eihkEEZeC15vlT6t0p7X004iV2skkyw2N1DcsKuu4vTAaa5+ZJnY86ziVD6Vohti/
Z+yfsIKzghwqeRNhqZyGxpOawROtNdeLkMX8bPUEjxOuzITjdkMJE+rtQUkvuuo9liJkq2PDhkbU
YUv9rCiR1xm0SqZ2uEiFyK0N85lZLrNaApjmp0y9rC3FiTGcBZwmalyxaeTLU38ytDlHstqHV+Em
CQ+iZCDwI6AuvM6nwOmHyuvmwW0XvBrlvgmJpWJSMEjD8zBqpZ3kEqdtixo8k25paFyqRDfZ8FWw
xXVUIhyYBDW7zWGv5ylQKy3P3yEGbsw+kzgez36jmueBarz2nRVjNSNDkoHSvI60Ck5wvVa6YbMt
JnWbxtMmDaN3UY3JnTpW6nmgGzQOa9Ikx4sx6ECUy9fLTG5lgidxeg7l2olzYasmoh0ZComdE4VC
fVaWIuOk/Mi5446H3umG3MuYzOevq7OriyVHq6aLpXkSScLWMKR2pK8Q3EHQjhZ6eajvBOVeNxN+
ysOgKhSZz4rMQ1XgrUse5oR+HZ0m0uek0xKVhMnsbjXCcGpJkweLHL1Mj9eW0eLCOX+q4uiRNvuu
0+a7YXyaCVywy6DbNX39PpiMHBnQaSJ+JultEZ/F3Nzyfuz0MtgkPJSjKtEmh6eftRzgmk0nTk5B
PYgZbadXs6tEui1YuhtH87WKamSyVv9nwOftbRrfV5aCv9Wat1PU7kJgF7LIWawnuisdcHKHm2ro
XPzMHI4tjxaHNOuuwTmOh8ethB6V79ra4DBtdCv33Ia54S7GwKhQdEKqAiojWxUgKVIDhMJrJnH+
DF8TMv0I+vIaM3NV/IsB/ydR4OdmlZ01+XJbisXFwHBJHO+mIr6kcNpFUukk43Kb5GnpAJWw1YZu
4TDQcsKdrgbu0qYcdvsrvG/bHNBC17+o+s1EAN4sALhHpVv19O7LlAZnb4t6Z2Pw4yMrjiFiFcBG
2BTvQfgowBwPyVSCCbyZYEiY8OuM5nWpOx8X0ZE3xJHlnKacPvhRqWxRrDxI5kI7vaUPrUheumpL
K92XGtpky8ptiNTwNBjix0aF+1uml23R+iaBDUqS+rEg3cezfNaW9OTyuQsZvZkaZ1H11FDNHYgM
pnhhAg4kOpHFtSZLclyF0XU3it4wcw5MLNmLgs4hacRTOcojnnH6MH5cCtEdpZjMnxLYh7DQP52J
VjtdCNPoWus+G0iOEcyngZGnkcD4aOD0TuMF/eaXIZ0uq3bY0wK6CcLoSeg1P5r0Wykrj4g93YUM
VDp2IBv0WhmcabS8kclqEb8QWvJYc8zC40jTpzlWFNidyYXXM230VKcz5tLLInqJCgbIQupp0y6S
7xRacQrD6zFSPYF2ClQuf5ysLQeTbSszMEyDO0UI8LJLIHr45pfKY1vn+qmSuWaoHqeVecM551GS
QgKswLrI8rDrktIJJutBKZkM5apdRwpdqYHknhXOI7EJFcnTKBLYAXRBs8lu8kwNYEP4xjDCNbVv
kGI/iw7WbXgV50pIZVHKMlv4tOt33PNR70TmeuydEu0IJBYSb+VMx76H75/i6v2hPjv/p6DhRx7z
J+nYn5fUkTsolFAKNqmfC40hY4WqexpiqyB4lY7RbzlJnZf6YPpwcy+/E6x/Lab4iD9cb/31H4Q1
rZFKcTRyPZMkD8sklecbOuOHV+8/lBtfP9Gnm9jkRdLrLVeIkFTpTnFFguaLelxp09MuJPKw9/vD
Lt9kd8MzwJsdyWAbY1c49C7v0qtvMX7aer2vP49FgWvKHNo/y0LZraslHGY68dlLueSeldwDfLX7
9I3AGLyjC2MgevGW5qRIDVLSV0PGuwt9FUJai069xYtJa/9Fx7M5SCopJCpLxjvGU6fS7mueEisk
SpmmUpjcdn2/KUKFyMYSUlOwFZiJm0N7oqt3qjC4CulZYJgWWtxm3/lTYjpSA2CMs26owqZiOC7J
4qsYmW7Qt06XQv+wSGTsJigHs2PRsiZOBWxVzGz8uhKfFOEqSo/h9DCrl4vyXOJDDdoHvbpRRmy4
+mNptXfTTCsXD7iSoKmAV2mAmEmM8JBUd8Y80di+m0eNvJJoT5vnSmYkX5JxGRSyC1QVk/55JUu+
oN7nDVMgpXdT0igm4x0HbDdfiVhvIXMB+iRCgnddLEOHwplYSgrEPdk4NqcKG37AKUFIx3SIPBZi
llea9ZJ+bQazbxEU0mm3EwgUQfYzFS+zfBpRuhhy58K1ccMeGZgmHVuUQKwVPTQHRQtouWReo8X3
Wjf1W1WHNQVhII5jlixaYBGpLZQAStyeSCNCHsIcBGX0tf5db2/QTHmzQRaVFdTbuSLQtCkedX5r
uGS7RKF+kTJCCqdLxpIM9uW9Ui8nXUrlmb9KOU+LMVID9uFymNm4kvkYRzdsemdFUxwHBbYCVJI2
m/1Wvxxo045ofBYl2SvArlTqdINqRDIYhw+yq8rPI3dcjhPajOVen04zegwyQIWJfVzqe3bTwimk
guZ0CpXrVay2JbNII2YYPWeX8BxOmCt73ThuljkkXf1hGBhMjZITE7aeMdYtxYdSvdVAWC4W+oEQ
qUqDI2XmIJVgSppiT20Wv5K0jSam1y1mfCNqAE09li3K/WRwxOS+rcc3HVoZbm0oBsTOtagCFljx
BH1mGNjNECQEhfzQWttm0LwSDEQkMc1Uu01D2KmcdYe4eSNB2KG8JgSlvjXx9ydm68/jZRINeL3h
Fgq8C/otKh6zeuh4hYLsfVSgiZHcEQTngZJ9/O7FQMpCX1YzOJLQsDeE+wBGQql7FS70ovSmgien
3i+abpvUHXJY+2NApzDumZi8WeGxhsNAzg/CsBp+7IhTkIZdPOyQ+7iZcqXkt8w36b8/xhWdQIks
v7EnyJT5Fo/7tGhgm7Bo85V1tIKQttfqXWycaYDnisnYqIv2NgrhxcgNCsmFrFpOA3TwVbJ4agQb
FkKoTJP9UBi2zDC8ilmYkVIY6lcDs5o1aKylS5mbwV6hJAeitQ10xC+GuW3mK3VeA/VYS/Qb4Bsb
shyZdQJc02+KdrF1EklDfTwwbafNOG7iAU0yU1cyADdtRxibRsL0eKvDMYAhMKWvqWX6ndTRqDMU
qCe3QUEYZiRuKm2ndcD0CsKRQopRhZjONtwGVrgBOHAoMOvXieVWTe/W82NjRSQmr3m9xWvUWE+z
dGGYLYMQUBrMvEdr3AiMhtpmsmvzJOVZFOrGM5kqMDImzzXZhtmzqkIvWGK+r/4wlaIjEUZFaJab
M9IixbuIGJEksd9TQ4tm7sfyzBElqDwlotO8XCZxfJN1j1JmPAQssDELaxknXrU8zb101ZP8lPLg
DJl1PVryHYFsrMH6powJGspQTYzEjOfFblCobywQNH3F+WRp5btMexE4xgbhQ85hphmFU4AREUG4
gk4wlngXtIE7ihKg2NfeqrdVcdkxdp9K/VpOioOVzBvVBOIY5vAfSlslbFyWgMgAtWuFfCfqdN76
516g6z8mTizc9QLTmHp4zWCqiTNxa3DMIELsKjA331Qfv9obzTUIApmzLH+RDAccQYRRqzW7c4OL
+mlxc3TkqcOmwLHf1n0QGO5fzCr4KBAMSUWziJjc+sqKjyFE87MwGm89xW8fM9BazkDaBJHpTsrk
+C9pyL9eTv654hHkqWjClM+4MMUFQ8PkbPpGja+u/ZlPNQYSVej3OnWcKoqf+jeF2i/IrvhISogG
IWPQbWheIzRQRoq9od9OAyq+pLq0LDhcADCQgGoLulYr3yA69Qm/9Y0eENp7S+86Na5HzmNmfG1Z
xHuVO10tblegR7TM21mZbFVrmEFUe7mSSFxim+6MXZUHPoIozg7kNIGto6kAF7vud+sCzo/9jZz9
I7Lmd5/4011FqyXV4vrkjN0hWqKdxNhMCntvYHyjagwwonJtCzBeGYKLIdXpE/egZsytOapOmgHn
ogOfcyxtW/RZZQWSPHbL6pvvfhVH//aL+VRer6z4uNH5MbNde5qfxKdriZ1cceD+v9SdSXLcWJel
t1IbwG/om6m7w/uOdPYTGElR6Pv2YW05q43VB0VkpuhSihk5yjILizALSoQDDjzcd+8539kQtcqN
3i+goACY+PIu/02hDYgcB5lu4SH7ZS/hVMnIUpKh5MATMtFj45voIv3A4IvFcNDl2Vfurq+OeCWZ
NgmkBa3IES1ogk0mz2U/+eJG/816wUnpNH3ZrOArvLqcRWFENuzhKZ/5w2YjK+Xge8YvtP8/9jy/
3FuI02GC0vcFzfH5iRUlVFYCyDkRi/tKcQOizOnAeWsTkSptsJr35RBQVwl0j1pyT3ifa9A6/PPi
+LvLqZIJpMLCJZ/hlxZwJPpK6rmcTbwXuLdbrC5/PsKV4/7H0oR3TKOkn4yG2Bw+n2hh9n0UVPQo
lYt3w+K79b5nJ0Zuc5SmxXce6IW8oLfwAgaLBMTnL47+my/z09GnZ+enrWBu4OCJvRFRPTQ9SHUb
3R3WyWP7zpO8HVx9/Y+dUn+dMeu+zRKAW8C4TsJCnRK3g0oAXLKX3lHkroYdhLq5ttXm9jJdfG1a
Un5trRuGZRCliucWTu/1NfYKu4hiJE200fS9aJuZ4mzpMbsh+xt9bOat+S3BChDJ2zD45ogHCY5c
1b3QzZgXgfzF86P85pqz/f6Pzeg0hPn5mted0MyuZTOqESy+sdQZYgBQ1wC1Z1SjMz2dA8Jzneev
lqPfXIVPx716QVWtIvs2Aa40VrOZ1V4E8EXof9SU4qs3w2+em0+HunozgJAqU+IDp9e7f0sNWC2M
J1RpzFG0O7qRGyKn7tN5vRy2PdTNZN48RPDO/htf/VfX+mqx0jqz0OTgx8b/EV7VzEk2QfDtzw/R
D9Pb9Vql4qFRZZoLzGWvDhLn9JMhBHNho8dJy6kbN8J4rmoFlK9Y6365NSSkpeF4csbqYTDEnrX1
OwaGhYlSJQIWa2fak2Ua88rzVppa73MkCPPJ9eIk42Xww7UD3+3Pn/p3XSfUAQycWGV/YyttLB21
YxNzG2rDgRbUpNWdx/JLq9UAIV9USYeniv4fAa8q5yczNGaKNKkL+v/BEvjpk1wtQk1XmyRSgz5s
wnCTElCaph4VL/vSVr8B8IVWhcgapwWt46T3+kAhAXgSS8VSL5NtEYU6m/HXnhaHKaRFb9x/caWm
7+/6+7UswqBUVg8Z2+rnB7ZNyczsa66UXszH5ZQ6VH9Mb/HGno9uA1Hiqyf1d0uEhb/OomjQdJtK
+PMRw2ZkPdMALtcuArNz6EYLe/E+AH6fEBbxEojF6ouT/M0jCwfBNClXSNNCh/X5kIniaUVbsjkC
5RfchfCnwvvxltwLFol1dBMdStf64sFxfjNiJceJqe4UE6TZ9nVfLgkQYI6JpREIXszsBuI5csGP
GkJKZEeu0pUbHPOIz/oVw0PEI/3GkKpz0Zdg4/pZIEvzQdaXZpER+ON5VM3FWoEd7lvAarRso1nl
0oq7m2FyIjA3CxhiODQAQql386rfK+NFlT5S5ofqUK476wEo4gwfwFrEOntr+i1+TpQzCg+ylgnq
mhWoWmVowXpwqczvVfcYZxeMD2udZkrLtTO9fKuhcooMdcsnX0hNMB+SellHCEzkhOeKlGxQJHLf
rQOkyqKOD3b/1mXR3NDvR2wMudHNu8x0axwhSlK9To07iXeE7n1kXnToEkKY1Z6uCEOOGGWrFKCx
8PpVjyjbnpwHgcUZ5PCm7zP8YeF9Hqp4Cep514wrDfl27z3I/T2+f3VAGZj381w/pi12l/0Q7CG2
i0lxGx5NmU1M9Nag/SNsE5om6bmh7WaFOBuEupc4QtL0QnAJyliZ7OlyZgAjpnLJzH1lcmb0plRL
BmTXLG3/ovESSEaEkkW7sPg0phacA/u98nNCRwLy0qOXfCDm2nMm0OK87QXcQ+J/4Yaderva9U72
lhW8qFTGHmHLkEzP5lUhk7U7jksCkRj9vtQd0q7adPUgmacCX0qpeEdbZwELhHOM6nrZ9UjqMjC5
ucpMLos3SJuPk2erhIrsBZgomPXbdxNFc0TMlNO28Kg71QrFIrp8KJwEuMuLcWosDbmrZDSPU+ze
YbrtsOYJZWOIdzH9viqdBgiPLKbzBBknnnS3yPNlWmHLAGvclrejfyvhIvQlgaMI5mrPYDgjcSFm
zotCcgTiFzjfsEndpEE3zU2egpKeUWe70QAT14bALjkPPjocz2/pA6J551cUBGpL1ugmoDS1qn8O
hwRGYrKS62bWc39E5rio6GAXXrWvBXu1gsy5cdikprTq9d0gv9lRupAzAqW06Bg7Z79/a0oCs833
ziejGmRQEj0TMYW3bCdhqdGcemOowzJVYEfwFeZedggHexHSo24z9L+3InsLNCQDEYFw5cbP3zo+
w6iP87TwMEx0tLFvm/jWERBCM+5kgMzwxVP9pvDJPvZIXjeURcgNV+rhLjHy9egVh6a8xMAKrTZ3
feNxpCleyfG8aW40Gm5S0DIDnvrn93LxOhq3angMIX/6BTESHenqJY3LrUHHR2d+XTZkjhfqwtdv
sVb2iXPBGDprrXw1hPK6jQ4kEC/76hiNZ7m/SeoQeRN9+37YNsqtqj57xatvX0qYrJZ22yt4RBgR
Nfp9bnXMaNHZe4cuPUxfiGBsMFTZ0SRhIvFMN60mTdoDFlcGuPf8xoUdPMVSxxjVh8PKxprJdp8T
Q/+ST6/Aji83YFrcG90SCC6Td0a37bvRdjdlN2yILTiJ9LHI6+92FoMfn3QOsqsYDHa7fKMYJKHj
2kQmQeqPbvWzTly6GOnVcB7Su0FD1v697unU4xRN+YZRj636GHOSioCzlCeHBB1SccrqYVGH/sz0
rU2UnQ3lDQniqudu0nN/IVgmtLZbVOPFh+xN2oBBe01vZeoi6ZKJh75V90qGLhbbYvXu+M2+wTqZ
m86MaIGZzGBYUuKlHHAwlVz5MAiXDS6Eyh9m5lB9pJFxa/aIIAro4Iq3TEwIq1RI5F9r6bjsDSC/
uphLtxWHVat8m/u5GyjDZjRq+jDmwsjak+8/1Irn5qFwJYJA1Ai9c0kk0JD3yyjnMUprnLYGEm/W
MU1HBlr473Aw8aLV4WKgy61jeCXve5mM9iMeINSGSIyRKBdGN/Nqdcn4i/FFjfRfSe6kXpw6bEnA
+27lmqAu1SMIAKEkTeKOrmmfbyMtfVEGDIWeN9eld40SyCpRNE8SXoX2zZSgnTwx6t6Fhr7iM7qW
VDxNHlnFsI7gUG8cGVKb8egIJvdWm81IAEFXbj2De1lAYSfh3iiVs2jxXcr5pUcU6djZojROllhL
YftAvIjbTGlizYN3kgaf6e2+idSdbG5DedwgPQf4XznnurVuGqtZZXFxh3JvKTXtm91j9rTyfh3H
+kFzchxb5bKU9kX74htkkUbSfDQIZh/sH+P5tOmWdnxTF8rBbKqz7d3YGsEO8gNuUKbryTwLFVpZ
mSsV7wEOtsI4Opm+VjrF1aaXn0ZW7qgtG+Os1PelwUtWEIpuPXdSAp6YdzUiEad9G6IHS0yGLG4N
9W5INTpSTNgwd+ftk0xB58krW9hzNd0VzMejej+Arx1KdKoKaSwTzPkQGZgkYprcOAd7P1pYxs2Y
vsfMfAa1XWjpJQr8WV7fCQSTA0mDtbmutWBecbbycAlSxptOuJaks++N+F+IcxE7uvoEtTQkNhVu
HzabWHbwsYEnNvEke68Z0pOiC11UX7PM4iAJY8roPe4vSf2t4JZS5GiVtYrbcEaVIVYZY6wiJd7c
UfbOoLhGXC1zwcy1efHaksoDtL1f4eK965AxEKqT0qmreBeaZbwYcpQ+2AcwFLhNsoM/yk40YGAg
Zo3Y4BAo+5NQGfsYMK3b+yQ5BgTg2FO4fHA0AnUnjGFm2zXgdB4HJ4bLW3TL0MgILxCLNkfB1r2F
kc2DAJsT2VPqWNMgy0V7dGBitp9Y4EKPAd8tQ3jUmGo1tNe4ZOZ29xFSE4YMPiSRv7dxt1JZ4+Ke
fFHnbeDyeDLiYFQdNpjagNfbYB1Ne1i0JGtE8JOam5FXhVMhQ+1W6DMoALy5iON50b3UNYqC4NAk
xxYvWI0nuMuH2xjdtNmVW6Xfof6jQ6mtIeOea0jtrVLe1566rZJwYXThHF9KXLeLNE5c09Dn8BII
u4+o1HRkOcdGWtmW55KSMlO093Iy+YSnlkuVh6chx12+EvbG117HdNtq4aEi3CmhHVHLq7zbxvlO
dtaNepGkox4w1ULkwniE8qBkrcYXIMxNJ7P4JydnINwsJ66BLVGj3WgDL/HxVXFiKiJ4ufHGt0LK
LfTBKCRLJ9qTb5NImStoxXrnsSCkt2yfzehZG3Z91q66es2mczZE1bLM31Pg2iUFo7qT6NVWVC9h
L3bAhZcFk/F8oO5K2m3oodeXMWvEUNP0jVXe2Jjqmkp+0CIUVVm/HONjrK2E/mSbL556oMj8GKmp
C3GXddvCSY9dCuSXOTo+2QoJvRE3pzFsjzH2Qp8haC1QZ0X5orZWqfrMOxp7GF9fOaBzaVajHRBG
YNBnzmeN1vP6eRs1+9Q3G8W/TfrbRjVQP+5jrp+M8LtS5FXbbGxpn5LyADQMxx0u9kNFqRwgA5PH
tY+ify4H+ypg8r1R8V37425wtlZ5i8Rcmmob/+ibuzaq7hr1aCkUOoObdTjS851ZniTlsUiq5VNr
FceKRwNxo1szR5blcZd7CvryfG1XByfBPJAOttsG4U3EJUd9fwlM1EUeXhhW6j4/luam8g6SnR3M
MHF9MruTtakgdEuOUafvUh8FpN2D2MfYZD9ljjhKJb4rI0GM6Lv/eJfIhs2ywKE5U/779S5RzvtR
ShWNDJpl69YPqqusJ8hRBnSIVYUGzpdb4V+7VlPXzqC3YqoMqK4bwVDl2sJTBm02LIuNOE5c5mbd
zJ4nym7IcCpe9OsvYU6/7vjZetvQTRSZiPtfMEeD01XGYBKO4L+yFy3O3XnKGaa+ZG/hhtggvtzy
/9qoQmhsTvZlWsEaZ/t5++0UWaDbraLSnDuV6sHRXsLhC1zmFblnarzS6sGEgdvVRGB8LW0KC3/s
wwTXmbz1iJrErbiVVmRvLdv1F7fJryOXz0eavtSf2spiSNBQphwp/15t6LO++LspV54p34u/N8kr
VWfNBxNbsf57KPWP9P7/3xF96Epzhf5rTf+mTj7+T/4dpk/2s3yffc/09/5S8Ev6v/huUa3JtIYI
E6dv9O8Sfn5kwyaBy6iTyIwsf5pj/K3hN/R/EYGGtNzGhOsQQ87f+lvDz4+m2QDtIGOifqHi/ycS
/qvnWLdkmYaWNsH/6KDxWz/fEpXWSrY2uUYTP6NH92jDnPdprxjsm366Nue/GnM/6+mma/Bzv246
FH1Yw1CZLxvQg666Z60qNbFFDhFsn2QHrWSmJY0yE45+9gUU/JAZYB6tqr4hXMt/iEr9kjSklg2S
OybGTrGA1/jVN6eUP6agrCAWj6MurUttyqqKd1YRnQvCqxJ8wKYk3f75w5OO/ZtPjweD5ggzNsO+
XmLHAkJLmCB4tcuucRm1nVo6wJB80nCBxTFBPEJHcq+fijB618tyEeY2L/fwDKDilhc1SLhHQA97
adqyIiC3X/R2QLoQ+hut5Q0rQYuYy3axDvBSGniIzF6sE2kLPeCWRgrbbbnDyzwZZguM/maVsy/L
0ITKYuf7wUuflfROZApbqwh2yFeXlnB2URKdSyHN7Mx8ER4WrTK4Famz8zt7F8S0hwZDdS0m1Ayk
8TOxyT0UPWrkJqm2xBcg6mGg1yioeVVkQ02ifQRZgDWINpgVSBenUj6ww+1gER2qSWuWtbiwy7pa
TLbaSFHzReVYr5YASeLpLUoL6cZMQvJblOHgE/fnyfU2ljGAa/6zOYpFFfBRGrPcFXAgvNHfNIQy
RrWCkK935Q7nqGLGC/Klth3D6x7vceahzhtGZZPa5BzTr2wtdS9p0TkIohslA/GcJYtYDY5Jn+C9
z09kq62V3NZRbAlg57Bs9DBYOVW86zLe17X3GiPkakKoPW1w5w2TR9VT3bx+6eTA4goyXyUTKbcW
AVzJKklWijMsQ5+06UBfpX6wGVL1kgJUQQa3aA3pTlWJX0ub8wjvRJGHRQEEYUyAzNYmqZjAXwvz
1R4CGiv5bQm6SFI2gH9WkRqei5gzanqfpJLcv/WccomC6MTem01qKK2zUn1BpLuP0QmjZ9/7gwqn
I8/8Sep7KPtnnBaHNEHFliG5USI6dKavpjPC4zAsxRnq7Uqed7ryKDB94+DweDe04xvWvYtvmrcx
KkH+YEUWcZdQXdjhvS2qo6dRMKcZNyzPvL9UGYLqDqwRm77kDAkr+qYUq/5YNyvDa9kyCvbwUVR4
mIBx0ntRlywSlb6bkY5zKaUWb1g7N1SSy8pr2JOWzbOo/ffc+EYw1vdqain4/aWWQh0F12PJ9oRb
qVfnXSmezcZe41vsZ2FE/RjGJN+ZCa28MXGz6Ql1QoT6ZakEy4rNPEwoba8m2WOTGTunUV7SjhaK
Qxhi2qiCeWfqlEc7wxITcUMM+NFhRmGVy4+WoEb2HXc08ylec8C+opI2oSbRvM3p/PXeUx5wJeS+
eDL1ck16OKEh8apJEyQFCjGt6iRbtu1LbQYPwDUWNIbfAwH8oH4Gk4FrOT21AmRMSBucYDGhDIsh
LY5GTLvWQHAPKzM2XocifqgC58YOwgdfiRddW64NDO++XT85Gt6YnN50CmUrb4AKyRIgDu97okrf
u3J07S7Z0pR4EKN9a1jx2YqMVzQs9kxp9phZ5YQ9I0lNDaSm0LF2o6a/Yid+J+dyWyv2R9WXYAeM
V0tf9qM59wJ1j63gLDfFN0HWZ2GpN3Sj1oovYxm3dngf4Swkj2VxkxjmOuniB8m2orndkPUmvbQJ
LBlHAWYE1nHUlyJrD+o4LCxP2dQ8f2NHQ9DSVsnk8iR/a5d3/sapk1Mcl2vTq8+tODV9g60UXwe2
52BZNv4m9/1lU4f3ep4uoD2sRB/tnF46W33zxML+2jYx6tk5KYCT7WNtK/WWHc65HsWyHOOzXge3
plltJJN9SAjPqGyQp6TRLhtJ4kyjY6GNL4ouMZer1rh2sAv59zSRtjZdqL5kxSqCG8lh5PiWaBlj
3AHFaeI1h0Rpt1YVr3zNgAwoLbKRqLzRaVzNg/0isPKWABvCEeTDOBBkEpo3VWujLg7Zq5TF0fPM
XdH5y9Yc0EoWFn4X+S9y7j+q0u7ylH+ugYv/PVfmpz+1+siPr+lHff2r/hdaN9UJl/hf13l3//ff
qjj9yMK6+Vzp/fh7f9V5pvkvtgnUT8zqqKMQ7f17mWdguYSRilUTVQ5KdwPNzN9VHtRGNjQM9zRj
ojAza/uPKk8z/jVNNfmVhqGb9j+DNvLbPlUvFtsl9mqWjppQZ8PBVuZzmRcBWlIrT6lJHJroOn3k
ESzMi1ZiyKZrzkjKTDRQ9lX10BCZEfD/Tl7NM4z/mPARYpmLFNNy60GUmMGlaA6VrQTAc0uHBnXc
yfVNJWmIGDw79hln6LXuPPR10eeuJ2uiOzijo9OB5VKM9GjtCn+f0mUwYYahhDpQ0Dbp6ZbYnpp/
OOXY1MsEO+w2r4DjrIdYFA167VCtt6C2imHhiCnQOdZHyUfGRR/aW9QlxfIpahs0mdgtC4Ss2ISk
/jXNTQN3kJxnMAOYTklWdg4bhjwI3BTGRmRJRdivPTnWEc0HSIvWpZ0p40loWk9rq1TI8gxT1UG7
Tn6jMhtDWw4WyRCUpMjmgRxBpRxzrdzG3AfNKZZ7UaFlKY179MKCYlGRw1u/6/Rib9YBNvoi9+Tm
A89hiNUMKzaZhn6L4QhOcWMDORJltm7rtO/3ahbV2ZMplaChetqBBBkEIIm2mlmMs1EwbdOEJ+gJ
p3UMoWEU5bBJBtXK5nHhR99ivx9a/Bstx4hWNPqL4d7oirGbVMdwWlwv8TSqBWiGBMdC58Buf5Np
BSJIs6Njm2y5QMwYddvzKdhrWU+T4THuJIT7boNcBkyhA9jr4Jvd6C0LuzQhznRSGG9jYOI+wuPQ
0V89Y2yNu1oaeotIUoz2jkv3SHcOcjp5JjK5QePQcuvGi4K2IBl3I3lYbxqB0ynTHD92ZkGjYqeM
2hD3lxBZdszDMSaGSR4YIThlDL43gU8Be1GUTXkaqOv6mczXD5et5il7HOMUDCSCf1LWbZf5XG+v
jWjwjDUVXZNvgyJCOK8YnRx+63zRSQv8Ds6+kC3pYqlODu0k1cLvKellyNy6qikOYR7L2lGO2Mbg
G1MNQHTEE9OpJjCwX9VB1BFJnNQK7KCWOMlykOV0o+M/NI5t4I2kGastKncy1b3HQWMUlAQ2flGD
LB5rx/4nllZBhP13lahMJxRYNSR0z2uJWujIwK1gs9OE/W2ClbZ6CqOw7m69QIrFjQbIKebVm5hk
BJaZkxXIXGQHPKs60BqVPFRA1MDmQD1UkcpIgLwfGZdKaCJ7KKJIqwvmsar3IsnCDo6qM8D3Kcee
97IUqLq9zbnnsp1f8CsA/Bv2sMp9iBsotnLfgm3RhylTrNFjHhB1NOIHD6l3F0r2BlFfoswlb8qJ
pZTtdaBQAcSVMRUmrXnLIl038NsxW4pWsKOJAwq+tJETa97nOpS7JJTTR8HQe2eUnm1tEp8YwY3u
jCPmV18vs+bgRdRIqATipqp2Wtpa1tJEbJauULGz1mhJLbJDOephs468CA+y3ahJtwmZYzDNBGKW
u46VSVMMl4NbOMGt0Rx7/ghuaJhqMDMUOMxEydrNQCBP0ElOM00+1K5cGuHQ7VQ1MoLlqNXSbd3G
EVXYKCHoieAY8hvMDN6ThWUpMyr9AGmGMYtthfssM4mWzLiE8zDw/OVQOeNNpyKAJFovo7KTJmab
39rdvQ1j/9B2zpC4TYhNIWrj0T/2YdsJb56U9C+PbanrGDxNFKfJoneS7ocL2a8z9dR7Bp9lVxg2
BIydzVdS2yeU+qWg8DeAoHRNXmuHxIg9GWcm9bzOdkf2QrJqo5hlXCKxWyPCSxbejPu4OjNdTqZJ
rYyWN7KJD4wTc6oluWQdq7EJmorXU35uJVZztZLrU5P48tpsRLOGFGS8F+RyMDcI9bICrObBs3lX
nJYdb1WYZTVTgUbingrVOzXt0lt1bJ1qzSEkDR1H27x0vtzi2ZS6FHVBkASAwXrYhQu/L2yNKYMW
qQyNuvGcqWF9jkYeFV5ycnAf2Epz53Wlw7ZrDPxVoOj1k6aM47qIK2I6tcjGoSFFWf2k93IdXErL
KECwmjAG+5JzcL02Hw+q1ltPlTJaEveGLKMQj0a/fRclIjQIiU7c7ZrU9McPcKn12bOSNHhmwfce
izpMcOWWVkoWDiGI9UIobXAcVX268qg1XwqtIKlVC6vqAOjEZCJVxpGyNrxSAysVRjxHKVEY6cYZ
BPHpbOjU2zEsWqZaBM6y6Gc0cWeFiKR9Txx2vxhGCVpVDZwLp2FWdCs9iLV2Gaa1TgMocu6LKFO/
aYPNJJs43DbGhzTZHcrKemoBmWDRQ38gfjzBHTuAWyeC6FL1KBecoRzww5RUrhYRmAzFUdfPCi3q
nsoIBj+vt/HglWFx6iybBoZExPO2Utggpbx31RltDwAyZkkTElXKQS5E+u6kSXDjGXL7YpSDtR1i
ub5Tak3aaFXSkaVcpJAVtFrc8AOFtw6evLJ3PMxycX2xezVX58yFhzVcn+5QFmg3WrwmhzTPWEu9
UdTpRzUWMtPDpPKOeVdU9tw3Ot7g5SBJb6pXFDS4WfWw5mZ2agfALs18MRhQthZwhzz7kWuBPUQ3
kibaa1lrkQmfVsVctTuI12ia5KD2QetCZAgWmJ1radaKrAOyoIlXu07Y+JjCeAs1HbQVq2D6vek9
qVqP4WhLwOYm6h1jeECqWpsAjHJ8taPDryFQQ55CdbbIARYRXKuaLMqacNi9UmXwfgHiR4xW2wy7
0st5Vo2yYXIf5DSiEckwolhoRVjctZ3t9K4hRypS3Cxh1bYiX05Af9njE/wAk9xgTU5QL8USba4Q
tB1DLUTm97ZCdBWmb5E8Yv7vLmnh5PvUS5Q3h0l5w8S8LnBLObFh3GiOsAlXr9C2tmu1ZEu2JcNl
kO+KWDLpRMV6ZRTPfgSajWGz36jDdy+wxKOie9lj1ooC+CryGkz1Va8p+CUHH3gxd21kbDqP0Gv8
Qn6g3Ady06er0OqTmnVDE9qtHxHLvFTjEWsiYD1LoxkH3NsdQ7XRoSR6HTnmlRM2DRTUset2QxLw
/2bIJ4SJbUPpOgpVp1eG7r33lYLJVuAFaGiNGkBgosdWs0yTcoDNZqS5d5FCtWqXhNXH8ZJUIWHe
Kw2oqT1DaD26t4M4uOBXb08ROS9Y9fEdJo+WhAx43hkZ+12uvRg+nNDraje0tF6cpdBWpEU1jDoc
oYSO2y1YQttb2HXoiHmeoJFYBOBpYSikIYRitYXCnUvFXVFRue/TrgJKQN9PVCdfVVLET7HZxbsx
G2EBDrTpyneHRiwklaCGzWEKUSL7qRLU2d/IlA0NUIxhB/SwzZWPJs8YC+fEP2CkhbsWrdWmQgIT
8cPgtizClDAUuaQeHTFqq0uBnkGCKlhaySoJeQgYjCZB9lw3A+nLlj+UNo53tY543TdtW3KjN7Fe
q+A55Gm0D3NZLdzBJBRqNsoqxKUEvK7tyjDLGN/5sIouMe4Ka2XWelofTUZlrz3EPQhzQedUj8YQ
e+1K75SSjgwibxaipFNYEgIzPYOxBHoa8NEfY7mlSz9LDZ6jaTTsp1h0mtRYW15tgmy0MkU5+iJu
nFNAjYxWJDLT6KtZ3jRS+k9Zq4Wtgb6RxofUSPOi/38la01455qs6GgN3R7z4XJcG659mlKomAl9
Ocj7rC/laJBtFFtHFo7wH5rO1LT/aSREvHVZ2yO4TAXs474tm8rto8Rf/LRf/k3vX/nswvrrMOyC
VbayDLgc9WqOxlYpFqMJL9AKimFv1L16HlqdUN7I4erD7jdf9KHWtmonyW99qgNpDJXiUW98q/hC
UnulC+ezsHFUdchJDFaIp5p26j+fMmxSWySGhqdtke6s0yFco0xwx0W7itfkDs+7mXIr3sM7VCPk
k0arfp8uAvfLCeo0Wbn6ntF3kzlmWAyF+KY/f4xYMiws6L3h1iqpIwkm80fVQqL/6PghVt1B8Yal
rUnVva0VBINVLSxGJc3XhhKP96Fhlgzr5Ly4VFGrO6da+DGs6EYGjl0YSvU80LT+4lv8PAz9+0tk
k4Thhi6HNnUrfr5wrB4R4QVAWTzI3khcpLoD8J1LUG8FfYCvoo+UX54E7k0iJhxgO9NRr7+owhzr
tBoMjmcOCsTEiOGEhq40Jg5zJWCnoxG0EK7oVrdqRhiEkiM8ICuygcRQtYbZn2/iaT716Qvj49A7
mZyR2DKZ5H0+/Ri4ozoGjgPnIrPu8Lc3GyvW6SSPmb8rgjHEej2W5T8/KoNDhbkTfSLaI1cXPSQl
3SNBzmO5o9UeEhA8sxgNzoFeEAPlB/XBY+cRf3HUX5YFQnc0mZgR+u6K9csiJALDlzJft91Gxpsr
MG33STR+MRH85Qn4cRDbtMg4IebnWk7vO0Vk6h67cRkOwRAz7KOgZyQmMQZRg/ssKdJZNmZfXdHf
nptGENk0bye468rDZgguWMTE1fWcxAVhK2BE/MM7ZTqx/zyCfrWEm4VaNtLAESKnc5pHyP7JrRL1
nbX1VLCcIB9GNGkR+z/z9c9H/uURNWWobrgaeX1YU2bd53uUb8wzsJDYboEAP03c1CYY0voiZ/c3
F1BnxK3hNDQwD1yvXMC9Erb/hu0Sjm4iV4xKijI/x+/x55P5EX366YnjbDTOBOUK7yj5Wn2R2WFB
8xAJIJJbt9v3R+ddn1encuV/WPfmLHsNz/iUTu1jfrGev8KxfB5Xs9pxcB3bq6wwhpdJ//t8KbvW
BLSnTa2q8SVqLmpAFEO50/QvOTPT3XB9ljp8G4IMJyfLxPj7eVkNJTUZPSNxXH1l/tB/gDeYowBZ
faX/+O0ZIRignTxJWq4TJ4NmrL2+iR03NyR7HgdMNZU8lLZJVuP2i6px9+fv78pE+dclnBYjMgan
e/FHktBPxUVljSVoQ54D69K7qluuMOY/DPFNdrHPxlFfUGsskKjNw4vifUdL9OfDT8/x9XX9+ehX
z7lJ/ydQK46ebMJ1eQhXYkkSyu6r6Lwr/c4vZ3ldsOkqCrG6nY7DsBEz6sqPZ/QydN1VF8GWmeaf
T+vKhfTX8WxuE1khSUxHvfH5fmlyodN+kW3qF32lLJWFMiPnemcuzJPgcsbIvfSvNErqr9eSVw/f
IgUjipNr9QMeWUxfBVlK3iE96m6+Ktb+Jrg15oELC/yLM/zNIsY4RLMm/IEOjeBqWOGHQkpLGQcE
XP6JMc3eCdfG+58v468vH4VQbazSPHjcmdfFRWANuFv8kUCjqJ8LjYc7PyUEgATJYcQAoZX+F0G9
V86+6XtTmPbI+vQfmX9dLShNGnZxQ1YSecTsTIgsmGP4DJbWPN/0d9Ru8Qrqyj9+xbKA6ZS6mkYb
Vr+uWfpE2B6EOX9pptvA21ZpMTMKEB4g2kZHdhPYIH++rL8WbWwnSBMlI0wlx9S55i1Ydud4XhsF
xOh2BC6iZJ9zjq5Yam508xVC6jfPgqpxY7KBkVlg/h91Z7LkOJJl2X/pPVowD4vecCZB0EgbfNpA
3CLCoZgVihlfXweM7M6MqJZKKelVbyBmkelGIw1QffrevecGz3PHv6wwvRBJPLqFOECV2RbZq7lf
Th7ydCblJ6SWFnnoPfwummn/5m2u9+BfFxcyWnlVi/UUH/rfH0Jv9LCfzHRp2724k2W5QQF59q9r
yGP9lhz+XcDj34z3683z19f7280jUHyM1GSILR75zTkYp3L7G4oN5tj79YH/dw77/1Tr/u3l/rZ2
pkU6Gn3By/mCnPfKP9muczAZfvfee49z4L/+NP9zQfGvbw6EwV9XNO6mktxKPkytcI409Hf4Mf7f
XuFvNsrM7MWUaEFyGGT77mjzCyqnr//1S/znVYs3sQr81gmrx/341zdR21YfdIyzDqM0LynxPy5R
ExXOtf/6Zf4vy8hfX2ddqv/1ll/mRTPodHHLJ9VR33oH7RNTAhoaEPQ7BhEm+s3g9+er/reUAVH6
m6rb+lf394n+X8b+/7+pPLGH/8sfYPez+/mPYMZVvPC//sfb8LP4/Kn4uP4Z1/j8J3+O/S39fzps
VAzv8Y1SErs8SH8Cmg2dsf8adsvW4hjMMLhf/jH299f/Sefk/0Q6r4GM/1vb6aEWXR3EUAB1NsD/
VlKj/9eeCz8craXDbwb2hqEDbqi/3ig6YLY6rpvhMHbMiktHvzwvhjPBjtMTmOcM93AJGCejLbeZ
TbZc4CB1GeuXvMyNsxsQczXXtn0srL699Unx1STQW5JAFPWx/00IWZ+YsujRMM8ANglfcM79TCu9
tcAUVeTTWU18MfQlviSDsA6UpTTO3fE9x+W2y4aA8n18JrWMEDx9X2KOSpV2brQfcNjqm1ExByVU
5qBz4nmQd7HH7SD2JLV7B7g11XuVO5euvlee351qu4uSvpLHlEiIC/NP2jda28D1y/I7RxlvIwLV
bUsyhc5QUwW+WQtqpGGeBdFHYLuJayFaZQG6l0Pb8mhGPS91Qm5i1YPRgaqMN0PPwt6ktayyJeYN
SoIb1/218ToVZnauQm/IYe1lTJ/oIyT/Zh1Dcs5f7Z8bD21BNp11JLfWRQb94b/9VX1VOsvgkBKX
rlC3diL0yMdN6PW+8THhEbQZzrr+Nwbo09EJaNdPgV6v8TxhvOAamgbx0cpljFrfbDevWV3qj9qZ
9IeTE78zk+K394URxs0aQRS4y9atkBsMluHCEoxv9uBMr37WauelonpxWwIDumTAI+ZPd+BfpWUN
n3EnGcyDSatz++JLAVaIXBZ4xz3WmswnYU31o3fodOtLPs1eizHPjc/SszD9YesbcMMYnqpvpQeu
LkeissUBYz3iFnVHb9/zcd6boPbvw0Q0RFDO2n5sK7kZrHR1PfYfvqtsDDgleGhPvCxBDu5oLgjU
qU37R4N+rK+y8Tr1QBeTwTLfekyZRoy6y6/7vW7P5dFsHRr7ytKvBhqLjevS6j+MXtGHjV4iMBw/
QPn3F/KzKiJAjd3k9TZ6gc57GA1Y5MB1qrcmST9lYWdHRA7G1p3r7sh9b116bDE71xrj0ARFqHXp
DX2tPKSjo7ZBOXJ2YCgCkFA0sLEdh/Api1TF9YNmYFndW2aFJFflcAWB5xJJhS4sGqZJ3PFUGjV8
tt4fR15AfrNWHqKY8u+WPybkDPUZMDRm7Zkzilu0KSG27ZqSgXujML+PaCiPy/q5T9kMtS4LCP7x
mu+aXBUWbcLe4rT+hUoEh54yGbtNLfhs6WzmYm5vXp9piEuFSWTAe+HF1q3RzO46m/MWgDo5oHbq
HQpn+Kn6YbhNoFV585pkqDFEaeF5IebecvD1UJrDr6UkMbbXJ8zRU7ymppHH4DAQOSDRKY965/+x
5IV1Mzz3ZEjxOsWN/L4EMcZeGIMPvaK34xjw5RCZ3sZuaHYFIss9Ktn5ReRqY8b18M64L0pzLMkW
Wt3retrosFiTlpS8Jk0/ncwR8Hrap/M3DwkU6lIwbHngod7lh5q6gXef3JwjqTb9WQdETCbZ8Eik
J6/jmK5EROMb3PAvBP9M6FMT68MzseFiI2XA6YeMyuNoMkqkqUO8H2DqvTwvbj+W29pYyMldCOpr
eif7kcbYJrv85i0UL1IU5SHGSn3KKx+vlSqM4yCD9DYsC1qE2FMbX6h9xV3AhEXbpjII5aS6V6ec
sqPrp+lNuPrRSaz4ao6gI2MLP5On1g6AXV2digCjZGhgzU1LwcTTdb5CSH/L6INbi0DlpRks8Dg0
vYGKZ5tyiNpamihCX7qojur+w5FiT97aVRP2dA3WS15n+ZbxlLMLqkC/usBUQx7gjdTOqEf6h25p
7asa+DRNBx7NEhOP0QJM9uRQR0h02u0yedCWZlFDxeUO1YL+MpXIi2zLfVGNDWtfG1+XYjiNudm/
8ZaMk0nOBf70tIBdVhB+ExftC6wC4C0eaSxdGsKscKLcF07krV9BmkiGMZxGlDYrbPjNZGwJpTRn
EN2dO6X90oTHRlW3ECLsiY+dz3rZ0deMd2a/ZPehBkfql92tA1AeqvUSK30+2G3xUzQGmdx9k7FL
5sgjWmjafdM2h+cHMuHz7EtrDDsEZ//mMG3TT/37lkFBSl9KpxZxGH1Ya1/oXypGwrn8ZOZQu7fh
ehqEn5FaCpsx0RilOZ4qz+OkfVCAZw+rDWCKuPFXtkqSEOcEhCi2kYjUmDkS59asWX6LxQEZxyaX
WvmvhkSzkzTN+AZZbtyhMsl2UyWmKO5wItB/3WY18qO58rVIiVmLaI4uEGRcfQ/PuT/INm8vMKC+
jZmtHfw+A52toSciCc+EHGZMxxjZnAflJ4plwV05iDXWyofz2atvfgu9Ma+dx1kwvj8VCU+EslLx
xvOUHzWEHoxX1UXL0RnkteFfpsI7g/k1X7JO6OQKQx1RZdYfKBLcY9YQYWv9piEeiuYqDkJu/q1r
zPwJfUIOAQhmu64ETZB0XvLuEirwiswEXuhvvWxj1jsrvbPtfCjLMc5jZn1HFpR+m3RsoDqhFWjY
SQPWG7sgoajKD6Y3FO/m/AKbKHuJM5zt7Szsg1jc7J7glo6d8ZfXCREZiDJ3a4P07AUI6fvKlJeO
sJ0t924WOeX4ReuajBm/ZR6Yu7ZAOwuC9WL3w/QBi9poTs5OwU/M3OST3yHeL4QTh1qCkZO2Zlhp
1XStbSQLqO83GjLL0HX9u6kq6wNJEYlSNdrMYca1UqxF2+BapCmaBpbcdJ53TtB/MTN57r3GucYp
tGETmjhbqt0ikK6Lg0ZNV/VjdkkJrtwSnVZEjoJx3SKG3+lemh/1CyFp1nvijwZ+4H7EvYuQcBjG
3xEQYd3QBggmHYAQm+wCuyxhSCBoCVPCCy9JYkXIqBF7t3X14Wr5o/E1dpMm/SRi+IxgZOOakxNV
QeK/GoRL7nOkZWQ6eXviJLVzwqRs1dm9W1qeRwEGU+K4uzDDa5Gb40y8ZJtc+WfEaLgEhdu+EXpI
okKt9AmpEg1ECBLN58SEyNBVvFvHSF8SQzd2tsHz45eLfsTgixrVXvLIWS9Lc86IGTgmma4fO0dY
7x3z6cZFGEI8xiXtJVlazgiNgtL9ZZYyv7DWYDYu3lQdT28tZiT8NCB5S9XhK2+h8BQac39Zas5t
nixvmzvudDf9kZG5mKdLAmHzoM3GV1EXAXEOGYtBCXHFLsYUVG7hvOmLfBUqay9ZEdzIl1/eVa2q
bZaq5OjGiN6IuQZ5nQYdte4atSTRKy7KfycjmMiPCbMtAdaeXd/cLCVBa/jqzub4g0CyFbNCXLpN
5XXHO4WbnNghld0nZ1K/r4wYdUUX6kVupgXRXCzjBvped3b1QR7I0ez3msGBpapyprV1YR3Jjvdv
s7H4ew3aA3GzRJFXfnZLzYrtPa0C8qLQPY52Y+4cozH3HYq/XZJPACRIJP9elo52lDibIwIHEARX
tbuTlp5fqffya8kKojdxaFW8QOtmeP2TPr0mS55eFxDBG7mSrtCjiavuGMD5yljOe5piZbjoS4kb
GTTv6JI0765nGDMe4GZo8tr67sfEWPJSmknyKGAoBbNHJHRaK4z9BKQN+hTcPe2ydKVAM6W8z9z1
v4JxtEInR4E3KMnvWS9LVBfTPp/K9mFmaYQZZtm0Cdb6oaTCdQNWpm6G6dCjx9QW0b7gcvjSBehE
nNHvtrOupkPDaIVo0hx2c6O3H3EK43+Qv0yZ1SdFD3NbTmSUTaB4iBVDZMyw8VdfFiRTjGURQpV+
1HGPYamLj44h2zDBg6e6ZOs2GbG9TpEGRI8XI6dH074G3AeoR+ffsq7tN5X8wYTCu6A3qanIMmyv
2oy/ZyREy3cX5+Quy81vgoAPgudqrL6YNRQkU/AIm7Pvbo1udIlXTFm3ivZTpLp3mCxlXHtWnuuQ
EXKcY1fTW5BGjZ+4Fz0R4yHP2h+JKR/T3KPurvwxyjpMFtJP+33Tel34vLScCthI7sS3VpuOA/rR
GJ1qvxiiuxoa5Olk9DfpZFpRnOTuTkPG/ckaQjYnNIAu+Ky9fi1/9D1Sr6NTDIj6GmcKDs8bqztI
YTsXg7/CZR4LF8rD+mHJgvwgK9HxqFhLOJdulGHYuZR9P4TN4LxMtNyudTC8dSRah+Rva2e5BjkX
80WSoHeBaGFehhgxYONY9Zpaico8Qdpq+RXar8C+BItuX0rVtPu6t6F8t0Hdo5AXogJdEoOUsD1M
d5ngmaO/EVzxdbWHHE3kplGAKQif3A+u+sMSJXrZaUYbntRq4sYjALkyUnQUIoWG1YhgN+i9DDl+
7lAuGtHS2iNSN9fZsaXt83qZrul6UQYBnxaWqwqN6qHMPHMXZOOPdGRjkBwsoqEMvqHqo0MNQEsT
Yd/Z24GDFwcFKJFmXsjDNPOMtrpxVxop8cUojKj2vVeNdHMgS117rzUmoPkkgWlveHJYwk1CZ/wJ
PJ0Z2MUqnWvnsygsjJDrZfYLznlifCEDJhzGBsRI5V8kOiLMbUvfHFGMcXLNE/NczOiuty3BT+QW
V9wpbkudAGlgK5krX5+XsQLejXLurilAX3h2gEWjjgPtRU5wgVSTFkyqKtb1Y6HmYNhhLr1JbzAI
6yZItUu9LzN9p1OiHGLqiyHSB6PEuzgf4wGcDSEODJuE1HZMKAn4nt02Mvsvbje2EVDN9xlx1UlI
QGT0zs+grcjtkWm3HyoSfPC0a3sDSsfQLmxItQfGQEOKKupTj0F92iwo4reybTEV5qC06nGKujWM
zzCg4vyzCo9ncawQGkIGr92TpUFdqWR7VVpzyLoOiT5IsVMnW/M1mdhiRZN9lPX4olSuhY0CL/I8
cRBIvhtRuZ+XYfbDZpa3pQcc4Q+/6XnZ38TRr1P3eyO+FzFYM3PEaDkkWfLhzjfEijdPetVjFFUT
WXX9vdD0A65h541mbPnWzfuEUBMshpgglvUMJvKeMmief+amL7ecbg5VNgtu2ZzbwHT3tWH7XxLR
3V1/tu768VnKGjVuVRPookgVVg259FcdofnGoHQ4KcNIH3RMSCIdz6M1QsUZh+qthsV70umvAXJL
DnoCb8mzujYkz80+2V4Om24qIrwDZaTP3Wcum/mYTwO8NnOx90KTemipyt6jh6aPxsAWAmADIKvL
4C4Fpvrq5118eC5wSjYpCsh6B9vUvzq15uIHZLNKEH63VIFAqWvv0nmEK2Up/QXFsZD8RtXfioxE
m57E+b2befZ1Shs0RlM9/7lwPn94XeEBtrCxbKRJJeh3okUJSZVORpPOyEU1xnZBcnUTWLUTkbxo
pnulNQQutaPazdMkh/Qi84iy/Her7cdDZ3YDtWfnk4rOAj8lfn8Kms9WkUw19UkdVVR0awQUP751
S87gpWvcEQeYtKesEodIYZ2KPADvozO4pq1UL9dY99qwYCDiKjGctYwnF/dwVDUevP3s5AyUhc+L
jQnVSXxCiWv8gS6x2wcqvWbH/6G7ltBKdqpy26Mt09fBHbXQ7mAEplPu/Lmkka03gjODzhW7vEWL
ReAgZl3cWsKOesPW3woNfms3KwFV3Pg5TEvLquoMN85ow00j6JbOSnvA0chRI/ZmE1Gtqd+0Ia13
Pf3DHa3OH52RLUfeSBKpuSW1WyMxQNUWS8t6eX5FSDBs7NpDWOnENt4XOiQZ+TFR5cGD6wlz2yD2
y180PFxnvwIqVBppZPk8oz6ppy+eRwnR8rDWGUj7fJ5ulZu+6N+KrGi+dYtOhPMQMMIz35OGj79D
Yf/g3ASMv5uD3Zy6X2erFm+xNFPsXyDM7NbfSr0Zzn25yKhVqUskdU00rVm96K2qXihLQ0IGLsq2
xoi0SfWwhnjcdcI9OLOn3wM/M47tXH72ohr+MDmhXny3+Y305ZPpF8FRa8V7RYrRPTHiu1bacqeZ
wAqaWA8iW1IvcoJFysAPVwUuKlWYH2VCvdXomnmpGmLwEudzHmJOULXD+m0VPKVEH9HkGqyvRQ4E
zmFXIi5l6rcYap3IwEATLZo3HmSB017MsCnnzDuO9aIegzLyezk2F1lM5HZqKfF9NPp2hV9qL2gZ
epV3EQMDOlx1wA4VjPrBr/n5Db+KudVzt966nqNv3b7BtbDkuQgbAWkt4TPdIYNle5Z6SqAKNtiD
qc/JMbGHX/ZoeVdrdIHBGtC7yO2yb+Z6cb3aP+TsTISvMzLXkvpCwcOBzIRsJQmWm7LMpbXHhWhh
ICOe+NXUWrOtGtpFJZHR82a1fdU8MWJuATKvtdtS9Le0LI3TQhIwSpGCrI14icPC/NrPFvsUoGrS
A+svhD3U4fOiOYG3HVIiydn6jstoq+vzEsfYjYVS/CF7oqktvb/mKE/OzVLbUTbGVsQzgWt6uWkj
IKPUaKtILPbawjThx0FPpMSrm2NmJBApa4w3nuAQ6euDNu8wVaF9QNMvd86KH027b1MXlMeYuIjr
WvBvjF4XhyBOszvK+PKQM8XYrE41RvBtF2+wPjV7Q43Ziz76v3A66Ze+NQnVtpZ533uz/9oq76zk
IjECZ9MlXsywl95rN83Jg6bZQOengCxai/S7b/1c/9p5XvpfAowLLs/UzktihV47HwxcWDY5gTHH
CcMi0dn5wxxc82OulIX9+e43LQhQQ6VbmXB6d3XR3YrGJ4WsavyDrJWxZeOmBM1mtUvJpz0+/1LC
Nb+txd/J8CcsVJKZjynNIooH2txmQOsiLmCmOdpinidtfp9JXOasrYs3R1mER8fLuSdK2k4Dc63y
xLko5+/e1Oc/+u6SOKl/0IvePnICwoctSf9ryqixI9JptcieguAo+umrNA1Ck9dL1itwSrb5ri12
HGqzD6SUtMn1iFxdOBCRy6MNN50OcmRYr5PihMRhqrmm5L5cKxMagw76u8PxEi45SWieRWKdGztO
WFDiC2IjIkva6S2ubihp83tMwvmO9LqSgQHfdm3nwZb8ymFsuMZJPV4x6aFGoOsKT6w6yq7PP9JC
JI/p4CxZJDo1/q6l01rXTR341mfIWd68d6k/vpokzmAiCr3CBtiHOemaxT1dWwEuIdE795auF6ay
jyZYxMVQDb5QPsLnaWkaAt7MpMjtSSVZ4Q4jLLPOBkJ3gkeQ+WM4LskY+lp9bjVDvJhZsB25tS+E
nBdspVySJC+vzWRRyY6iPjzf1Dhq7iFu+j9Qw/40cngRpiFmwmUkBO9JNgfV19bDtEe1XZaJ0Omy
vMyBgOpXNri22mr5cJLxxUuKt44G790y8/YQY7TC1JIFp8FsfkN9nb00Xu2dl0z/GMskuTsqWY61
2yFX0XREDxbLEm2XPqoh4kVONfXRYlybGLiCEGhrGtW+5Ig0dvgivSPnD/NA080/DKKzvmj9uGmd
5NLk7vS7VaQ/c7d0X2dJrEBil5wGXeuL1UE0MPUzNcv0ihWeJh/qzR071oueNtmrR+mPQSkNmDJQ
32VGlZ1ba+W3+eaHPlQxYXE2t/aMt8XliOalZRO1EhAD1A2yuDEwr0kuBKvIF1AAAeDBItiZjv2H
B4/9qgfi4FQccz2ZiG/MLt9ICN3mriGPvkPkXdYofIC11Z4zpzuoeojDBWcqEancaK2TGfdmvRTe
fClKdIqdl5JG7dRviw3nkid42NZVBoLNae4Nh83weal6jlZuarqgkRd1TaVNqiKdxT2EgIbsMMZU
bWY1wOgYrPx5GY9DGZd/bnbPba8iVeYy6Jeukn1YSZUj+hmYAfb6CXfRp9bW1mEsB7wiJE7umBul
18nGMpHDx4X66ZYvE8bKl7HJkqsdTMfEqD7YzL2fZ4wR8ooDcD5if9rZda99s1H6HTJ85Aff5Xwt
a+eLkU835nr5Y3ZVHAZB8WvQneGK90cWbbGzuMW3gQiKkK4uVnQf3+2xVt5b7fv9dQR6fXVsgZIN
F9VWG7X2hrV2F6y4c7fP+xNLbkcFHiffymQUlyWtxasdd0xXFlcdnC5LXhzfa7EdFtpuoJuy9Uu5
RLNmnXy7CaLnBbz6IU09EZZ2pqIhTrpXW5/l1grEuFOSdQJ7+QiHmU9IlDnFmYRq0WgB94TvP7Dg
MBbvsIgvo/8ISvisouutYwXDPWrX8s0jJSurocUkTgXfdf1ARTGWLzQ7iY9dlkuTUWyq2qW69wqD
8DaG+duWftHOFHbjQ5tZA+dbHetNxdHa4OgbtqyRoYcBs1jvu1IOHfb0hJXJJE+G0aNEI+t3X525
1A9BwtLirZe47pJmY0CpwZ2oKzsUns7SuK6Pz6+CdZHMiX/Es23EUE+ozYdRBRe/B6q5OAIFrtar
6+xOjNOwsW2f35quArNbIQhcj766G3j9xhlo08QN00XVZcE1wXZytYvuH1+J1G3OjZuH5KqRl1Wv
dXphk/zFR/ejIz4uJNi8OPdaMW8neIxL3mgn5rtE3I02bdSMNtKV+KZx6+OTiBBG/aFjLd/R/wne
NKN+Ibsr/2HVUxi3bBXT5OqgmlRx6uI+vcgqKCK8vSFm51eheXBJFUEX9IApxDg2qJneVJrrROM6
8s1QcXEGEv1OeLzLiYrKgw3c3edVkby6TAZbEKgmZBKZF3gg7dSl7UhyVcK8+A0QJKH3gAKW2vkc
zYPfzvT5bb/bQctG/8CjtX+OdCtXgy9UYJIyUVGHWh1gaxbjplhnU6QX2vsCLwt24yWNHPNMzaeH
vCE9fH4lEGqHtlH/ak2rOhhIicNlvaTryEkN2QucBvxwcrIuU+Zal5isogv5eX6He7Zzs3y3JPR6
TG1m6gtrvznak6dzmFH2PRO095eAlorh1TkNbUqLSXjaqbepCYPRxTAo0uBBjTyfmiBuN3QBvKge
nD8K0TnH53cePVfM8N4mkF13Tou8OgXmvNzdarkGHlGyuW+XDOK4BLCrTuCYvrFbt1G1Xrq2IQBY
0sucPbnXndl57/LePGR2Cxc39bNIKke/0u5+w7zMqjHwSU1d/h02qptzmKnzgBlNWXxJHDe/FUQI
WkJX19jmu+d/oiB/R0fhwJM343gf13p8LfF/X6sAiJbbqotI4/hqo3896dCoLVpXDK9lMofPi9Or
lMayERxYKNr2WGXp3dV6eUIjixP9amd5c31+1Qn1shpFTsz/xNUvPEEIM18ViyhwfpqfkwZ5preN
d2bR0+25+NCHblcjbXyozSKINDUGbMf29fmdQS9i63VOSjAyy30HrRG4k2L3IPOqgije9SG2ThuG
1PqlnZOY2qzrPQY/ivhnJb9eXBnEYWn0kW3HX8bZQsRmaARCjmTepcr4MNslCQ1VBm8mcIOjzrlh
V3qSgL8UtqfXd+UV17mNksMp3bM5M7kAyxRW68VZgEXlafaZlUT79VVqh1ZsW+EYgNQfG+sstJZf
0FNA+YsOQnXWJXQu18JdK4D1x5LBxnNM+rzE86Jf8/lzVjTtnuvG8yKDkUCtXr0JstmLrpof09QW
Xwx6KTPc2Dnr1CHwcpfk8iC4cZdvuiqvj8+PADkrSXVMt7eLa/guekej34MsQ61uQN7SMeYA4xrb
F0dKYrOTZDIOqY732x+S4M/u4bOFyIrptYMZssFLegvwLwCaUCQQArnzDCnD54VqjzVcFvFeDPmv
uk2a8J+XdgDuE7vDa6MzBQPRNRJ0ycXytffet7yN4Y3GAwLuMNsD0PORvGrGyNtgDORnhc05bVJj
1xbSOjg8k+8eycUFfcBXn+hvX8NTLtyx2vUeyeix1hHvXHXexVK5d/ECzTqUk/ym84rw+afsz4ua
ymNvaD90JX7YWqx+dooxKLbNj8oBYgbrgNm/WdgEz/su+oll2Hdyth+Nx4HHBY7wGNjOEhcxx9I7
+neH3I4tHEBue83a65k7GwgZAUYgCXEuKxus2iiv3Mse6NW8ahKeF5Rh9RUo0waD6pkVUmdqjWgC
UN1a0BgkY44zSEsduUgLpuZ9ju32Yqf2I+28A0Nv41IsCDOfXz0vYyO3NvnXIWGo6cRKkxhtdlMm
s8GAeOhDqzHzXmZxE2IcX3Vfjw+kXzhArjrzWI9MO4LGSx+FYadHYM0W2pP5H83fKk6MrSj9Er2D
Xp1nSer4/9lcGhR2p2JcwvTjWShhP3XvgALuTqJk2PfOdHqOiGyIRPBUjpphmcdkHgVDpi658HNU
aIv+TC8kvg3expsHA4WUr3TCD7PgJVdado5XcnolE/PglS4q0XXAVJMzevIyRrn60GgvBpVFup7/
ypXL7gvSJGWl4lOjqfaAn3yHqk/9nvafnVPEl6Bg4F/Rj9uWaKZCC7lrWDf517RBMTYPc3p/joal
jM9J9dNK4uqtdBf6686b5xfgoPW1u4sv+XenWfxbXmLXWzhKPTDEtLteDx59Oy6XzIGg5rZUTZMV
Da7nh2pKqD/UTGga/nSy4Z9TPjeDwTC0F3rGHARiBY8PhPB+TvvmMikCXTtv0/qzMDZ+vJ4geFCJ
LKNnm64akqfKKc9dJuidlPtnvfa8WAE9fKolOuCLD/XfnDsW0Zhu7Ry/paVOEF48inLrCnLN6hnQ
/mB2n0Pml3d7WMfWRCRcNCaejgbYjz20OZdtWzxUGX+6bUeLY2QWVfcBuz/nSdmsTScm2T+zoaHL
Vbkvfce/Ntc+RN4nbuQbX/955/DBzxcdRh6knzErv9F1oCKdQqEvVHbFPHwFM0OD3uXGKJjnHVHO
vHo00jaOFZdshK65r35/Tg7tOI039Hz4sJO2DKvSYbQh6vY8TUzSO3MezsoV5tbu2jbyGrrGhUeI
eEqXh7DVdnzXZb1tFtfmWeejmIzJeWvn+nPWoRL6jNyOItdIClqrAdOY4xPGJ3tX6vV3NU7DHhAR
o2XhtVerKCFEJPX0Monphr4vfxhkJ0xp3l/WELRH0JNGWuK83ucgSfnx/utkddUHaN4rxb1Bz4tM
FOQQyUtgetqt1NMinNCz4c3f5xSkcotOkMT0Uv9lGF27kw3GRobxZnKuguGPsSdDPfWTsF8b+U7R
IE1ymYDTkLrodOAvz6+Q7hSAF4gICcxzvIqYnpeEOijMUkR6SVA8Wl2SQcO86yutjj0s9TG0Ket3
SvMzmBLdGNa9N4SDx/nNHjKIhZopo8VPmshYL15fHYRfVecmT6bQiM0xRDv7JRhG190OrPXARthp
nxcXY//O1qjK9iiA42PtK3XXB70D4iTBYpv2a2fH86UUVX/6U7PXIP+9xDQbrxlAcIJn3BsAcvHW
9hUEbDtvjp3S5UOSirAnrr49NXC9cCkS4tGXOAJ2o8sJInbwGSe5phPO0hcfqhBDuLD0bcADrQx/
F5wfJfTzrpVFt/WD2V32Vc59sfSIebeJnxPAlQUX4IVnh1yFM2ROGXYNUdhPNSh1fLtrc+YtiLdW
5NgSuuvpQcVmcA0anhE6MMcZyj4T4MJBiYpQcRVp4F5iOlGrhszwufaOHNRYXzSkX2ASi0ZLT7AC
2i/Vl4HVgSiD+dEaE1Mtmad/ysOWuAW7ORP5jZ3L3gKEwNQVD/MdydMaIotSjuSKkyXnnmpS0Bfz
rGmvBkZJwjPghpTMwnVl4v4KMrR3da4Rq9bo1hV6lUZctOREl+eKeFAOSns/rpdLV472nzdaBoZk
38YaiXcmS6y5FknNmJoMfsRr7zn9rne8/g0tpHztl7tWz+5lXoU8WULjtk18n4iHIv8Prs5qSXJc
W8NP5Agz3CYzFDXcOKbJDDLbT38+qWZPR5wbRWbP3t0FTknrx7uFKCovNJJ1p/pbWpGnLozl1IdN
/VqaxbKZctK28rLvXkLDO+LV5w5Btc7VzWydztOa+yVSlRvhNRGRoT8D7OUPPDDufuCKcNQXLt/d
wvGSGuhYuj7FstH7/QuGaDwIjXvQtapjH0u6l5F8TCQ2+QGRKi1Metm91kOLisgy8227NAbSJuBe
AoHuZeWkO3RGvVRVEuSqyPNCwFQ4ofbaR45/zyuiqQ2T01NRkF6X0FDn5NanLjDo36gaM76GtJRX
Jruj31nDOtSCL3B13aNItYySIKN6HXOqftNpnQ9N9CvkTFw3rq4/FkIHtjUqHzPWzfeoiQ440o3n
KIb+BT5y7yQUu3T6+BYv/t41G+PQD50PmhW6j6Yvig39S2Jdl/ayXeSQkkEb2AzDn98JI7i44aGL
X1FFPh3yV6+B5llrS6Tltu9MwSPcl78ds/sFPEIyFPRIm3g+DQdrrgTZpY5GtClz8e8rQmTI+Ifb
2Y+59cvqK9qRzdC4qyXDRr4uyoEQfT3+tcyV8ZbUlvtSGzL936auemmdV9e0KTicav89cbmp6Y1x
ajphHhCYt18MMXF6Le17V7EJeYtz06z6rImqRebWey95BzItpmlDS4G/YaAy3xP0peuub7/Prl4c
IIfqdzxbL2OYLz/GQHtUuv9rKmZ2HvmFEjzNX2JUFz00EUYvPLMRv5gXgNGDFYA7ogSVycSZ2Lpj
Snd71twp5GnvvY4mVETmutbgZJZiNDdKqIZ0qYR2mMktHs33oSQNNNPt/uY53WGaUQOSHTd/DY3+
FZkoNWITivYKjEFF3nCfPtCFVm3bfJi/a3A8Xmwn6KI5/+umQK+joV0PkFS5E2Kfuei+WLVTHo0g
HjbCSl0g9apig5TdFJMZbDoCVrYid8gYJdfwaepUSQ2p2Ok+aj3SBa/5aI4vHRzaydemjGSf3cLH
5lHKf6watgxY3o7tojtNXYo2NYpjdCqTeNZm/WsAnG5sN361PI0sx1DAbphWcQ5ID6QBJAZeAYk9
9m7xzUDZu3YKLdwhkfKfCMiLc95p/9SJ7Z7CgvEhGMvyTSuKP2ZrjexTdnwqufGsXQ23RDK49skd
2+ADjOCDpJvwnjbo7Z2Mhby8L14IbzwbZfVKBhJaTw/pbqK72D/mOH6bDJE8NXJqZmqb7mVgHKac
HzxZro29r0daOTJPj7ae2XO4Jgnsd+WbyKHUTMBTiaC9z0ElYmP8Gpc4HRBc9w9HtHBCYqkPdIa+
6haVHmqvJLbFpD0iPtoZagCdVJu1iJ38uxUmYpVkqbZzIo8DGrH0yxwvT6CS+rXV+t1f6jngFr0q
85RmEoSHnx/DynTcPRVIpMstIcm6vvNlRro2kLMc+5dyzkAJzeRXmcwFYdQukqUsT3d8Uo/kB7Ub
9VGuau2eTo53jKXQLY77L/LDcyCKIOGyP/8pOz28i0YL79BS+Xroc2un/qyGIES4YV7N2nfvtawm
Rl0AnUBVugf3xKW2Kt4hgJY1NkhM8OLDF8+5f3AoLf/EVl9u9KSuL/WUvRiz9j3oAxetVWF+oEXe
UGiYn/JBz85Rqt19v8wONNDTgymXIW6Lw5xYr/xjs76aM7/fZAWzH5HMxR5ojR1dbmhu5nn7nrOX
nC3PeThYoEdpoVGLI300wpnJbW6aSwmqAkHNAtOpXfM4+wg45isqY/ap/MlMRa1J6VFEjQYa8UAu
ejCdAnRPJwucfRfRC7wCJdJvVWxlb0VUFTsLSmDLLbA+jMvSrjFOO49Bz79BHOknPEDOQy3pbF/L
XO8PbnMxumGgmQ8IIujyhD64IuI77JOzS7f8vk/M+Bx4c7lJSXpalWwDXI+luacvpn2bJc1RgTpp
6RXdKu69Q543LoapSRxjv7vYUknaQcGLcG6PnrxKCkWKZQR72vwVeR6YZLOzqFfaqHcM7aBpabF3
Gr2hjS7Q54taODUjUu6Qy6ixFcLk3ynWmsDHI79jEm99AN2BS8t1GsrlCpynLxE6qtB+WkAse4VT
LQNMMDDw6xx05rHFSXHp5+TYkRt2jw3MsoJrFzfqq5SCr0bf+pkHRIepJUvpoVGvCvmqJMvpmFvD
1tNgideofe0exRQBKbueQLYHsT3+ozMsJGyL/0r83crsYI8GlBxPb0jnfbOAMSMe2Wgici78x/Su
2CbALpv7lf7NdmeInEo7De60XDKp8VCLeqtXP9txbs81tiNcj1UzXCx7fpJUiiHdFr/cZh4J7/bG
s9HH08Eb6gNZfQvPAgPU3Jo0E6n3tfGKxKA91eS5QpBHQwqvS4J5VbbtCrFJcnEnkvUgPDhCvIW4
vami5TMKCKrKO+88yAWVE2mdlL2vimVsdrUltJNlUiqbZuYdKzRNOYDHG9dFkLhEhrnPA8F0Ipkx
3cqsm+UeOsunQqVoTQQad7ee51tM35co7Y8l7QJIZbM7OM7wgdHQOZCj4jw1G5QnYJtyExrXuuxr
QT7jvmirf/LGIIvOi+ovJcF8q6727Utp41FJyNJaxw5VC3YLOax4CMXztHbzZP609m4voBziceKH
mI2nFs1Nh/wg7GEuCQBNBLSmpPN1uSj0PwlJ3SIQFXNemaIY+d/SDCEiuplABHvSGWok1TA6qGup
IFBvzFc0IdqZ1jOEcW5Zfc3KONyXSoXQmVG9teuIjtNyOgnsOXscK/pJLRWiwFNvYutePFjFrtzm
pKEiENQvapnsXr9QWItidALMsZqr6PzyZhtGvDbd1Eeaydu8pr+qGxGGBlZnU+MZOXi+eFyDQfhH
PwUn/g8WVa+wjCCPIGd4+/8+uj2qzTUcLSpqyWEo1ZFa0jn7E9URtUtLTosiDNnBpMK3XcaAWd3v
/xlzlAKAyq/orz4iDaA4Ia+T2En3RWu14VATXSYT+2bgX50pyQysjboA/r0PxulyYGo3juooyi3s
jmFSL9umsX+EsZPclLDA1NwfhARchzHITn3p0TQZUGk1SouET/XERt1LB6awldXE9dEZm3qTGAW9
0IUT7yc9jU/RGFiHLPQs5FFdvrbczt5F1CBedT9kUJocfWM35nIEEnmCKXU3rXfTHSKEaB32M+1f
jhcRG4oTb4+yq/+Vgx3XmCpetLRy8X42mL/4AT7aqQ8uc/insnVkiJoXv5uRM/EZAeHnBFYHTkJC
7V4m0G5iz6KdtTd/qBdZom/yMiy5ZKX80OBaCbscInttavRQGHUUbqZxnJxVPl2AnN0Jjo40F3Wr
tKEkSfWmhiMjGFDQKIh3xyPg3Z1PsMXZtpsdvKs++3Tuz9mnIsSPGgId2zCn6arwX7rC2wLDVofZ
I5PRJYB5/zm6U2fUrRTQX4ZLeapQfaEw6sdLKmUDasELCZo9kZIAm2KU7nAswpFfUsf1Ft+q1OUE
DL9EHJ+1ms9QhoYOGxUzpfxniFomTNhPtatRauObRUcj/nPl+lLWKrvDKFkDBXf4jte+o0FGtoXl
nSm3WrKj+uCoz0zZwF27TdKuvKqOzmQMR2juWQi2j85RLvJdKwOZAmIsCFXwaOMTgY5/K62vRurh
xrPi+VRVP5WAcWJzJht0AzI4f88ACtYzuvJVYFNvm8RugAaEZYqsaGPXdPlVU9nuKp+6WLQn/o3O
Tv/Nn7L361EETvqiliaJZPNuxlzeDBuzgnMG017EyVrsQyOV3GqhW6Q7Z15wo1AVl1rW2uV51PXh
Nv+35EZ+HiPSkLv4J/qKgrGRr4fU85aGO5/WGRti6W5XhXYKiC4+ZCCplwwY6Yg55xB3Wb5OUWKg
NQKlUosZ1+G6N1An57kqFUuBAGN9evTCCK6iyn6BX9NDSHDxEx+e9sRbfXgKUaPOxA9zHXvHumaR
XRwLNGhHhUcnl9AIwqspAh5LP0P0jolmNSUkMBKP5gPUCoxvoW3urXGapIwe/FuBF5KwyIQ/HyJd
lDsHowjcVlwGp9Za5VyZ0AIAficG218vWn76VBVtPQzAn/ADRgOmGL5vWwrW1aKDUU6/uKjpr80i
6i0ySPs210N+IP935Y++d+HP9WvTgY9pJQ2Q/Xik6fACmRBfUsl0qSWUbxMmIeyFyYCE2NFpVNPG
A+WC+ZZ7ndwGnJ9W5DzIBWZEaXPxVmt0rllj/eJ5abAakS8g37V8yDyXZERQOc2dvVPFNLRKFeqn
2THHcmwdyJD6ZxSa8/QRnl+zIL2od2RCIp4woj+l0bibPh8s3Ied9S6ygrdeYO09C7sM/EMh+Xwl
ruyyZdXE/W5GlskPcZ5+TPVt5p+oGzkL+tRZYJz3evaKqIp3NunwxioZOc70Zj9BDr2VOh1fqe3d
1TshWumVaTDPud5W/S6pfq8e3ULZLLjp3iK5lN921XrrJo2SE35iJFTy7jou7XxkCz3EyMf3YVP9
WLJ2psEEv+vOr1ENW2M806/k5mzN6IdC+WfzbPoUc3PDUHeOKmmgCtGbE/89nX3OmUPukWztzmzD
S6ORLWEP7mqZfG/NfwBWHx0Cy/3E2+LrgT8ByVj1uR0+mQIwts7dfTJGa21Ulo+9a0h++REGTvk5
KCiDdXI342+srbVGMUvJzJCs5Ku5j9HjG5HzqjnVi9eH4TcL9QU/6m5l4Mp8qAVYNsCKFL33fnJo
FLivBS9C822MojatShL0EH+0SisOSl3Wad8Ls9NeUJTEq7YJi1crML+WHhKqacAYQOAsw3FA68/i
LzCDNbVBq2qYrI3uE/8DfEYFNuKmbVz9XtLePVedFb2MtJCs7Gxo/mkr7znk2YcT5/aBfMvppWSc
ZUiSx6SUAtEo1xAHwi0355l1mPufzNLOwdCSe+eU5SFOw2Dj1Nb8VXeLTWX9wT/hfhvwPu5cIkoP
qVWc7NZYntiaf9pRVx6ZZBZKH/XsoUsXXlG45L8iXn6oP/P87Dxx6ThUZQDtETtWfppatP9aRM9B
NhPMWjfha14R1lwl3m+dOF0FE/aQ3rBK+QCixkRuNsK9mvAt126aaH8kjHfniba+MHvXl2WZUU0G
w7SzYtiCyo+oF+6b9lr4rxl1KY9eqoUTCyyrni1u11G5dcJEX/81zwmTkN+q4mjd8vyK4yLma2hn
8yMuTa4hA48lktfsJDxazjsSTw5mZsD9/Ue6+7FPmbwxjARut/jek/mitlqSubML9rwLovN+k7Tk
mao/z/o1thr92meWNKIW2jqcuR9wPQ7XBYFT+Dfy8IwsO8fWbgrk1vz+jAL/oePApklSsswMToZ+
/o2elzYXKYjIW8kilIQXgL52G80FyMgqIP8KUiFzkXPjhTK2LeD2ShFM2adEm/1EtwkkCLwcLZsc
DdWQWOjjCxy2sdPG4AH9WO3doQrqlUGhxPozwoD6pXqnqIFEEgpxK1MotEJa68NsH/ME4xFru/0E
vHggvAOlK4PQbknK/FC4HLxC2u91Sy829kwnlHpLI4PYj33TrOK0m/HWJTPO0BwKl4yMMgV27WDb
YiR2fB2mgFmKRV7si7jB1ucP/oXxx71QdOuZ4N9yUV6HqoPlWcz0GRX8D8GBAdusBOlLjukcc2/3
ZmhiuM7JYuy8Lk03pIEIb51oWb4v6+6j6EFeAg3NT7PgMBhG3eHCyvZEampW8QOp4o2WmvYRZ81R
NknwKQ/eozYpgO4t4qo9N3/PkMxD/lSoVkG5tggd0s3gZzM1S/1MiVk3ri2LvJJZamMIp7VOpIDZ
p6bNvwXk3+/UjBeGOSKryl4Yi+ljx5w/GeVrMtTlK5pxbW0WxN93nWm+zpk1bPxUT7ZtL37TdWG/
DHqqH6YEdHTG8PIy63BcJkWShpkc4yE8VVaX7KOg/4U5yk32BkeLqHE9Cb0Tl3QOfhsGj4QjVSRq
KdwnGUnxyScLuVxhCzI2o6cNCAG4o1EnoJ3Morw7CkEv+yLap3lJmcCsfzRp8EDZkh8rHqinZwe/
G3TMO9pPQ+qLFly6IdVWEVXfWNcQH0qu1DOY6dHJaXPS3kx1pCAUQJA1ckTVOa6FBS/4WtMuzWCY
GwtzwU5oef5RtCFClW5+Fux5j2gajlPeftBe0J6s0UdwKhc7t4eTwDVXm9yqQ8PECIWi9pEEgKGu
Kf5h40pPZRu+azYu4vlfBR0yOs88dkM+n8dwfkezPOyDtEbfGGr9met2uS5TXB3KqzNIMSEV3z/d
uH+tmD4oevMuDtfrtWnVt1reLRE2sXHXGo0iY/yzmBNIsk40ZwPXNG43+yuEN7rGYdpYJX6zkZby
M5nGHkKGttrTFyB2VewiPMfydDTJ07g2eHQ60bvexscCaprk2BGpgZyfhHAeTbsvz/1YWdupm//I
cHZnaydFuObAZ/xekpRgCNvYu0QAnhKpA8uzFE2a3RabwkXq0+i4Gmq5lKJmggKEJuGjpdAjlaYH
bMQ5xBQDTRc79skRlazO0wcEx4Gzw/bjnIC6nRNzlrUt6ixeGWpoog8M2Z//GzmvecoRNJzUK4MB
+Tir1JvJfRlaq9lBduqbjlzxDZyvDtqC4n4J3Cem8d9Gg4VVaOF8rNxwWccdOTg1qgCntR4mESGr
kEyanZL4qAVulIj5VI+3QG3rNJ+XS5vUg4ngj6BKjyyPDTZA80rM+uJ1F8v5oWzU3Fiz64A372Rq
9oNJBx0rSj+e5za6kUzKvENiPtFl0yG1O+8ZjrNzBEVuuGXshlpYu7Z234Meh5glEkEyfqMXZ4G6
snHWbev8MI2o3o9RIYaV7s3vOoWAe/hUiJCC5fNVuOssYV10SeDOcgmCFIsZktA1yR+1S93ItK8j
g6+Dr5RrMgqeFSWW8S5Bn4FqpGI70Qb/A5zgYHRQTsSiGE/AvWzrus4fWFaxGiR5F9hjdhe+c/Tr
6CG0sb8V8jDXYxx4dqPzCS2CLSwc21/vt3uvATn/hNKtupmOAKQFMUfT3ssr+52y77paFbWTXrS+
+up53vhCh9X40qbOKVnIdaFGWZhech/Gxcb7Ag9ZMF5d/i6xS51g0gxItLzCPv9dchRTKxEhx9GC
pbiqZcC0f4kTMd3JxXqLRi3CGZhaT9vnkdDw4bUTsrRGYpEDYPgJDdRjihGIB6auvaAcBAUJ4epw
oVw7hfZIjKeVi9bmvzRE7Uf0R+VL41LTMnjutI1wYZ3Jzm5g3O352KMRV198HWY9ZDJLSpbaTi+M
3/ESYE6CqD1XU0yJlbTEGdg3LgIxA6AFjvyXbsgQ5rdFyVOPVY1Q+3E7CqouW1pNn31nXbLOkfXe
bnD4vHrrE3eRTuhrzqzlrFJB4hg6as7jE7QXp7c8wp0S509lunxYaKU6VoXlbiq4UsZR3uI47k6L
Qfi3VbTOoTKT5a5SAchrf8GAo41pe00t+8OdF+P0d+la3zgVqaQSvfKqIf9H82CM78SVRdt0GD5w
188oePSvSHFHBO9+fkmIBbg1BjVI+VD/hgrCFRvaDVyeH+4GyL9vM8OiHvTeCb9lvuHxA5/NUJJk
aHrfje+htDCrxe2pUcfSvZ7iZCmRXyJRQJa/0nMb9G0YxIcQ5SVGebfLkwqW3e6TrYuo/XVkRuWS
ks5fwSApcCB3KO9QwjttkPkrLa2T21jHa5DQfZx47jkjbQcgNUcwI1/BHa6gM0OP7dTQ9pk00+Za
rZ0M+ryRH0Z9QScRvIxSDRpVAJdGvnV8td1NkfgtSkHuAeRKvlgoDHd1hGGJnOyHYwUjF84KAyKP
d8vlibbSAPYXM44T33y5qFdG9da2EWaCILiyfzI0zE73qPg6DlwWydYpyavozQHRGhireldmpnmF
Q8LVFGsnV/mU5YIbHxUTF/u1yMJfI46wN2kLeyPxyI1QDmlxbJ0srSvfhm5ez37vfFBc/hB1zye7
rG6zmxBMXhHXmOhGfTf3CnSOkr65VeVDyBsuSNQRBiQ7uJYA1SpHrI8VnKaSWnoqrCcDnrChZRq4
IOrsh/6JuTvZAPkEnyrPbEjrA3PQzZfuY7VMmXjNBlJtzEoft56we7SVIxo5fgkzzruF+lLCkb4E
LUpaP1m0679EmRs3MTuV3dM/BSzdxiMROVYxYf0M3kmar150m0pMkXjYy7B7BroOlhWF0WFoeQ6b
CI2/05bi1MkQmdC0gURKZz4UafmPm4bFP3ZznMeaqFUqmlYMfAkHkhccGtfGywxkj/iK3/Shsedb
PmvOoe+tW5W13qoHzNjhsWDLpp4hP0wmBXMt0XPBCqbyxzDjlubugKRMIjtpbxIXBU/GBx7FV4QY
DLkBEvZZ87pjbnDXldyZMIjnm93u4Yv65+dICxMzHBfDfChB9GAnJfFEfXHtmolgR4CqVao5C67R
qLzTtVfeK123rm3xa+nQn5ZVgVavxvpO5FLxbDyjOhNFIAf+InZIKijx7zCHzjeYwOk2NW3EtQRf
MeIFziFyuOKN8HCy++0E+jBnX+hQNedNlsTzmiuYvamLxUL1kZwXOfGl7DJa5k/HMRP/ot9OZNjn
OfhlyDnAkosvjc9TIGQGSB1tO22siRtjJ7j8T90wfqs1ZMh/RQ5K3/AJlLYuumtCj+n+KsxQXDVS
X3ChLm+kfvEZ6Bz7rMnzRy1QVB2QB/Pt1k86YGKg+QthgMUl0Zb3oh/6vVWTY1E5EDZ3s3MGKVBq
X/vFTM5s0yXnjaGdnal+I9joXzmnsjYsAwZEggWRctlGlLwtCehkOvxDSsFEGQq/4JwYBVpkEd91
C5fZIXWR6xYLV6suNn70Xfn9z+Iul0IGKqklLXCSeZQxh5ySf5emNZeNy2yUIV1T0pB4ZJDyY7wZ
BTLaS2OXxD3QnPoKMIDqhie6oPmwm1w0MthFjKk5JUP50ksWTi08p/mlbdIb1xT34UiCVIvd7DHZ
OyuPJ3ZMO9jlZEXeypmaSMBqj1MuF0dFDk+29mFxTyRTjNZrbuu3ASG7r1TOXloCWkfVr0//AAZz
4xgxvdsyEqzR7OzsauVCe06cf1BtNO1jaUqtNM2+uKmLnNVzd6DT3HbRVm906GcM39X4ZSxT/XPO
5ffT73noHonZ26tgrmh/1Kd36ujMnT0O+TmVmSToVBK8S2UDcxom1WrIKfmbXP9AUNy/vpkRROFI
EBXJj7gHbRnEEzXJiAGVaz8mMWDivIlemaaPs2+jq7MmjObDMF8Lof2KsrQ8EYxNOjQ3Lxpi0CDE
Vn0iGHCwB7zGREkFcXGrNCqvZtTo3I2MMXpQAOwZpMHlYM9I0BBOTthVBwrHoo70tx4G9dVxpo60
w+hqJ2KLUS69Zlox3vkCxvuCQXvXafg/1J9N6GA+5XwAQWj9/8uvUFp0FDRiFUmfJU9/s1IzWwai
fWM0aG/Ncs3Bd0+alXMRzarhm9E6PVk8sKUC7/t5RAUwDcY9M8geirFH3sImq/d6kYgrlYz3yg6y
N059MM0lgdJIuebTtFnceqsJKRVto52WktpAc1LRbbkDdOtGmOJ1KJZftk5HL2gSUjtJTvpTcsO5
qD97prNtWRj5dvFwvZvOWK2yYNIuRo1BVMkaLRk83vjj1q8tfmcJzUVGlO/MBE2m43nwC+i3uZcU
JP+MwZfRnJZtz1i6+jv+EVuEdSfFoDYEGOdqDvh1jpaMqYPQoUA6wkhI2YlKuJtF74YbjnWLzguq
TZZkInFRzUJiwLRW+Gm0zWTAIWWYuybG3WaBC657sxDbSPr11JLXQXNx9fAn2VPWXnRJenNyaVgV
CdLQiGBLh5CiAOP/Uy156hzToZ/OmyIjTIytarh6frRC4YwIGtbxzCzpnyuuZtTA471MJ6R/YmzR
/8lXavFlCtVijcvGkGJ6Sy60qRaHLMs8hGllvsdezpnrIEI/fv7hYE2flyF1DUqifDoPEq6SrPps
xHjESGL6fAXhE281fv0ujUirVBKefx0YS0Dxqp96+fLhl1DZ6tvQ2349D054URFxOLCilY/y4KBO
rtzPxcocQ4yh2ZTyS7HOXRmON7XY9aAfURC8JEHZrGcjsqHfxuiiFn0C/B6ouCwlU4deJDq7kqay
5dL4TX/KzEMkSeMgavWT7xFZtPKQjmzAj/C/DdFynjqHwlkkXhsLlpUvhHIyfUGr6dZ+SixDw8bG
zof7iGAmDDQAccdUeJtgnuKzJxeiyXDut1rrkbuYvFkd6ZVm3yLGduRLlDyGJJTNtYu+bZ3LuRwJ
tkliGcRz1fivCT0iGyKz0DD89x/VK69zCzor5TU2nswD/68OiQ5GTgqnu3PQZne6Lbs9iAcw1zjZ
+RlE01vZY1hsLBwCJ0cuY5WRzSWApO0atURXT1ceyOU4kFtyyyycLkUTE4cTUYftWjHZDgIjrAt+
9g7t4K1dJEWvtI2am6WB+1+8oN9+0v5FqJ0NpkspBIjpCEeO1OxMrM18/ywGNeznZIiynVvGP9PR
mEJMyMihqdtsMRCICuYO8ZRLSvKliwvEVMuUfRmHhClZeohLLsQOpYtHusbwFqdRfP481KckfszS
LK6WHEPNJZaOcUHe2b6ak+eyR96HZUyjAfFcpflCWlX09LQ62Ss3oyeTpdQr5XDURjc7YFqiC8xy
Tz4Rxp+LjWUZyxSR7infqmXp/y5oEwjTXYw3aTL8PN/UIaeOO21p1ljr3ZPhJaSp0Apxok9wq94l
MlJhiUzyWrkAZhJZUUoeWsXNk4uyyKnFeFDqbLLg5adLc/9MBG4cBs0k790Ek565nz+IAhhAybv5
HgV3hGJibZJes7WNNL4MDnWzK4e8rBOJHqv/J4gQs8UjArG1+cuTiorQ0CB2vw+EHh7p4PwSK1Si
AXfc4Ta29yZ5yFvhEg89epb1sJLUfpAEHEOhVCCaHunRMIDHDmkCmLux7Gp+5bZ0O1WTVX0ug7Q8
oQWozzyw7KDcZTfkG88XtTQNdZtT19zYt1IwrY4jsPLORZXAmYDObNTbUfTaVmfyXvk2PkjrmBkc
ElVfUN3Mfbw6aSjBZPAnzRtp3Z1Rh/JJIWjpZKZEakUELiEvZyXX9gf3ec1yUMKMYwaoyWJI0xMl
cBKtbKOXNmllSNp4jfyECnhU0btlRuAoApHtUqjgt8FuXO5JcXEaHAB/RPTWapafzpwxpQZI59PK
Xt1v/IVry1+MX73SqQ+mvhlP0bcid6HCrGw6c7hN51GqllynNI6Yo7FfUMOYae09JewAmQWVgky9
4bPFILJHI0yLEAg62VHECzXkCOKWwX7Gz+ug3kWe9Zyi2oK2Te1rLznmuLbaMwmFG2VDq+z5X1da
WpZ3dtsOjbT1PYpeoqQmmDkADzxkIka5R27Zpsl8cz+0A+5j/4T23n0RKXhgnlc/ObLFRtTp96zi
B7+pBByY5bO5cpHrX0SFKGN+JTNguOaJNb1WQ6qvSyCjg96DnWoG8jas/OJhGFREU83Zkl4VFtcC
/FQRHYryWCRoEqQYJXC9UGReETeJbmb2PsoeAsReDBpq10hYx9VYGGO1J67QPhL+dKwkpr/I0V4O
MSesO/o66NlBi5DocZlsnctTN/SiGQdHInZKw9PZ8Xzxm23kMXEtpmh3UWt2t7YjD4rsQW1X9rNx
QQcTH+YvfTd1W4+h9x7IxQCpw7TtpNvWCx+cl+mXsqEetfJJ1amTeBcHzkIVb9sQnwj5RnJwfAeh
YamJIqvNQidZs71XUvjdkIfN4UZEhMcRdQsgdjdL0b7Xjmbwd/dOuFryaV2RApq7NSZ6Eoy3dW0v
l8TunLNhfhkzuGBDPgZKZaD0BlPb/4mTRBw13TVQ7C4EA3bkOZMJ6V6zEWGOZ+wGbLcwId1bO3vl
SxAnBH3GOt6Mtju1qUF+PHdBAvv8BDZLcz65FUWwDJWGdtKFJoMFIPdQ7nQqrU5dqwqmfqZhfHmx
CmyXS2dZ/WHywdIXlzyQGvIqLG0u6LwTRusdSy3ACmOEDFoM2Mbd0WTVZPpeDY39DS29txqZFm/o
WrtDN6A1SfJ8gGe03F998o1w9LfFkD50dNAPzyCJLauQ+1BUTVxFHWqYbBA9xwLjdDqbP9F+6vta
RBX5dIt+Dxq7IgmxbdcKaUL2l3xiTrlD5X3iOf4umpp9Gtv5aVmCBEWMy+Zk42cl9llGxCkxl6c7
JUq95U2X37z6gdRS01kSKHSa52O70K+ytjPS2irTwPSucueIKxXnPqt3mUfDvLrNEWCR7shFAZ32
IiRKcHJIY2U0qVrsfmbgjqYSQkuIA0Vv7g7q4Un8xkSNN7HM3PXqI3LC7zG8+R0gV2y5uekHwwbW
arKFeyIJJ9TUwLyvFc8XVQKljfD3Rqf9SRLU6wM9wE9njr3NUOjTxiFVN3KN/kvIdUQl2eUSgVOv
CgnDCY+IyxpOlGl1OKiQCjMOtNUYjoQkydsRH46dSMb8rAYXNcJAfTrHxsye+eiBRMaawSXX16xV
rAEQZzojJ2hTuSI8wFjXHTTKnHQIg6bBHpE8eqjiDQDpNnoWZCs8PJeLPzirx40ydk7xsjgngFxP
StMIHVtCPM1krViFM7+xt519IlDWzMv+6xzb6VNrxw0hBv5rBHyA99Hz1o70T6tgJLUk3rckSmD2
suELOcD+gZRrms7ZMYebWxyrSgL5mf1N+LgKFHEfMeFTx9DmlKKnBN828bbXFmqsCab7qF33G62v
yzb1DL6PMhs/08RgrvyLZJOsBqkYNZ6I2UCPDxP3ddcetLta7LoNVkEj0h3uTe//CDuPJceRLku/
yljvYQbhUIvZUGsyRKrawFJUQWuNp5/PPXIqsrK769+4ESCDEUFCuN97znc2oyU4xAU0P7iLSOtH
EyoGPberelSmNcy/0V7rmsHdZHGXI9Yn6G+9XowU01s80fD49j3hOl5Lm0vv8upO0t6jS0pMnjSW
3+6bTVVgkA1Ja3SEZ251FwsWUXzj4+M4Bmh0yrE6TQo8WVnNF9nyuC0j8apDN/ibalzZ0MnWrixA
4sNuua4iXlV4JjV4Uz8eWD9FK62PflR66Oze7vcROUe/xH08SmZ/ZfF/aIM+yrjo2v/7X84/g6II
XIDMZpuE0AnbNFgyyPCaX+jZiYXed5wNfzsXLIjjIszuuPRfc7Kje2zNSPsUklw1S0nVQH+CvoRF
i3diOm1vfbP+kcPCOfl61nG3i55NxCC3yYCZOQqHY9hBMe9zCb+2rXmbe89GDVZUp77HgJeBVPdH
Y62ciHODHZHuCE0jFyI0QszyrAYNCPvGLZtorcIvljY3YC1zQTVuYxEMVxXSQXeoZQ5HwoViEbRM
W2hGzdqmKEEXWKX+uZXtxAVs0Ikcbm8/kSA9Z4370MWxczT9BNUZp+UUa7T/uUSaY/3VZNVLRc1x
LjX+2xNfVUciqNjwpWfbQh9I0JVCWsN4+fdvxf5vTHO0XcQPuq4wbOHy/fzzW1m8QWgmkOitVSFW
z9xhi+K/o9fOUNSjvQsDOqIAGX7uMyCDcuqMwUm9xG+j/i5/KssA1eVpGK+7VrNfs66FZzpM2W6Q
mx2XmUMyaMbbs5Y7epcwz8KVLi1eYtb0K2z759ii/7pRyuIwSFDaoFeCji53qiATtRPJ/N87saat
TBs0oxU0nHCstRFlV+2T6su/71MX105eYdU+qxkanOdz86Re/P46tU+9WO2LdKf6D3lXJickn+jb
6XH8wWnhE5PmG5ZBddI3dLLFf0ugEmbcMz+0wr0GsHef2iCN1ODVTKojWwu36kaeTBOCGYBZkYcn
2MKqo+xZevApbkdABtK7Y4XwFTyTrI/AbMBfxQju4jbdoBZaHgaSIZjCQCx7HZG2m9VXZ8ZQXOTR
90WeAQ0qhePoTT8rM8xT/1wWJg3v/LCROsWqcSgQtiwrpwbAkmMv+bEQ2Xdq0fOzqcft2sNteOH7
JjzPHZ79MOiAVArtOcIdAk1SrZlDDeB/bZYnNUcoZGPTinPgLZEOuahJEVTDkjJp30+rqlJyFetz
mQuWYW0P/LO3TZrSkpEG48Lf6DMFpTHopltenijBAKuZaXAhlPHIdJg/xWGU3ZvehRgKbnPLLGGh
GlrWILdodKbAtRXrTw8L7Od4pVZkcKspbXGMHXOtpmLAbdytN8ZEg8TmcjLkEOKCh45mc4UgPqQ4
eGPZ7xsfHoSTL84pcWClhKnTb7ClVjDdtsOiu9hvcd8ZmiPuhmekt4HJzBS1w52iQ4xmOzMP/NLh
vmA3PBKj+deCQ3OP501DshzPd5N7q/I/xBBkoFbp0z6vqU9RThz3FYYsGq1xBQ4PrVllc3L4OZzb
WoLE3CLWdvCs0pUlicT9kkHL63X/CP54jxQvPHddtElkUdOSavM4NfYeCJf9VJOavBRDczXIBjcN
Y77Vbp3vi+hbodWEiJR2ewc/khAoGEf3NrqSsrO2krb/E4rhd6sgPjmGXnq07Li/gyai5YvesxUG
JFrLqB+BE+BXsj7NlZ7sPVk3BKJFCbIyan89pObXsiw7qC50yqsasm2VElPRN7QeLVHqp7Lq7Oew
XFSfOICqqF0jvi804XV5B012t6FCHx2r1S49iq5L4o8ZC3ymu9GEkD3JRyI/xgi894gofO5aqrAI
7OmDBCxRRr1Y9qPRACdLqcG3YUx7y+6PXdiNL30kFQmB+5H+/652i/BCIWYB8M4J4LOAUBENmi/m
DXMkY6NLZETTEpzeV+WPJaeG6P1/TE/619utG6QhOOloJjiimBqEbDEtKdohnkPoCD3w6TBP7amR
vCo1KNkELvQv/iKcnTNlyaUm//XUmM4qkBY4627w3TxGLusEG31s6uAv2qUPp3EW+g0V1QiHjyGa
4lfHx22rFZ65trvQ2nv86yuu+zmE7OxLKvUtOYKg/WL49XdKO+NawZQ6hwCPGI/lFlFiSQYJNGjk
zcmK/pu4OSzcd2RIaWj1aBW3Vn1Rd041uM4wHUv6GaCwgtP7UIMXicpyPqjKV+amw95AFGxK3QER
JVjGEgrOmvNFkux6lu1dZtZ3gAvTJoybeW9QMF0HSO7XKPKj3SCLvEEPZ9mNpMHVbgmaMfMYDr3A
6XKKxh9jWprPYngtBwTHgMXMqxEZL4LQnhWapZqjh84iKMhs44+knyCWuLllMDwPBvQapHhX7mIM
Jf60Mbc6ghoSQQCG9lfXkO/zPtSR8aHUrXnnDAbGuL8HZN8y/NsrsDMFlbVdPO9LomPsPvhC8zee
CfADfxURLWkzWgedLutCkxMR+uRlKJfht35MorbfmajJTmpYbG4GY8I6YKrwGcdSYxN7bsQKU6ep
22I2brissIaFbSY3h4XwK4HdcoMrvyixGU04UMsZQV3s3efaOuCVqC9lW/qrljX2oXcC7xmU2GpO
ch/eRXLmqkS9WWo+aDpbZ8n1K6DZHlv4HyxCrOHUy0e1h3AI//pBRyzBJRgmNn71W5REn3Lh9/tB
Ao2E9Or3dCFZj5lfxt7/KHJQS1VEeRYlYn5JKDvuwXTor31cPVnJvLVn7Rvk4HobzK+hH5IaS4QV
DfT4bNuzdTS5fjdSoaVJhLsTrUaO87NvEDOQRJWgGrEEGwO3GrigqYu50WXliqSImHroEu8aGTBj
uAb5D2hJHOx5GbjlqpkvLtcIGKHt9R0SlukCTYpR7JdoXwXjaxMLXCott/VB15qj15jGhYwQhIQp
fp5iND5nRvB9ppOFNJ68Ia0gPrWRlSAt865ems/roBuhLTSiO5clPD6dC/i20Fpv1cHNXJYR4DwX
XoLAGlClhXvvmqR7OH1PJ9w5ZHEEaxsG8S6mW/OAiIw2HsXVBpThSFsu87ANxvZTL/CQklZ7FjVo
+s7A5hsWXxCFzemaWJGPqlPciDHZqcax3defqggdzJIWzaXjw9pQbPzZgjG7mIswjcOqvIuxN76E
pfFHXUDDpyB/6XIKbH667HH7biD2R0e1cpyqDg52yAmrh/4jWKgDQpCC6tbgJumMHBvOyEWEuKm1
ut6ogRDYj4HlV8GmLF+Vn05zHXdXlsZ3lFju0cnbPZbf+V4XuXWJM8H81Ehhw41YC7wYh/4cTBD/
RrIvauBra4yz08al3L6mIeacmFPFG1tzsv3YmjNIDjs7CwjuPpl+9zEW4NrpnO1CSTsaDVkS1jEa
dC2YscS0kjd6YSUjpMIkO9pSqLjQ01+P8hat+MrUuybaoN6nuEC6rfxTmWv2KwxUgjlW5+0XLifr
IawbaMpldgxo3thhmz/mGfOZbgIpG5fsW93hx1PsKZ9KcT2hwLNInn94o/uj7WhB1eb8h69btwRj
Mtia4UQeByfCkD7gageHYghBqWbLjhJNdSipgK8TyNlPZR4tp7Qr7vm0TMfFNMPzJIeIdaepL8VF
eY312nt2fMfYGwQiHvG7bd65me1Qf4cIjT3XxT7QpGC1J5m21xOewdw/WLmayTkqEwFLiAW7cvT+
cJx0ugSyrlKbBd12Y+NiJ/U740oNq7ktqOY3ZYZeXomZc0B0B+r5Ety+Fz4gkKpPE+CGaJT7gnml
lYwaJlC4GWpJ6GUQr9KkXKmehqXHPxqqoLuwo2ve17gFGzsh5c+2n4aeqZENZHqHujVaaxq2PG8p
w4unz/scHP8nzXLRUMdl+qGNih8wKgkFIuSjKdwAs0xbbPGfUfOX4pjKwTGJXOpTTn105fXhSbPn
8WjS4sdAgOOdabu7cSZLf5oDQ9tQRt7HbSQpXeRZrTyMCbnb5U9aBiQoDyeURGV6UJwqRAiwEU1z
hRkxRlo+6jehf8F4QCPALG0UcrcEpIIU77ZoWbA6TJBeF9or2mCBY6dZuq4Cgx4eZfBDSh1jZ8P9
JGQvHihL0f9obaKFYDxIKAK95KwKv2vIdtYNM3NmSGhnUgeCuKh1LDLEfmSJZ3+MjeA5yoNjK1uu
cbEsDZ1W6+oXYXrww+IzmlprlxAIua+s5QUiCNz7JLLJhofqVVOXbiW8p3Cs3eyzWFGYPr30dInp
WSAf5ClkF44bAS4Zv7y9q2TdnqYdEPdC+2rBt0HsOB90J7UvudM87Nw2D7qsJ45oq08upjthGkRi
T9pnizN25zf2N5VoqHcoCWOYl5rME0llhgCK1pBVR5usdGPIIFo1TwvVpUuX5Al6P5LMpnqy98Os
73178q5JaYGApe6wRa+tUutaOCajmYJCI9xokxEv0w/FX+DPUtiwT5E7xJ/buj/RMIu3WiqGQ99q
07rIF1gjk6NzSytiAO/EIru9wZIZPaHd9tugMox93udnrmDuVZT1nzQYWLIgOFjnDc6PfBB/JYUl
LvWQskw3hxd8yhSiqDZv67GyPnjosWZWhxeRk2SdWP33eNLCtQF2jbsVnEyzpGqIT2zXlnp5DW1u
mKYGbiUO/UMp2UWlHiJ0n7yL8IExIYCL1zmtqnMxj8nGyvriYsGNRwwJIEENGPA2fWQITgIanFlK
eJBkHcHmweYz9O0KI94C+qa8Ww4io8AmjJCe2r6jX/EMC343WE2/qxGtbDWvrbd9xS/yF2Ne53B6
6E3nw6WS/NvEQqmtB+GR+KQYlMUHHLuguqgY88tgkS+wuIxkWA6NXugniqLLibysbPhqISU8jA4o
srqckhekXMOf9O4IpSCX6IB9g7wiacu3/enDgMz1JR/R8eNbywv7cyRe8QU+QHBslL6BmD8sO1aC
7oIu3FBUX20UEKiR4+WqUQrdiMEDNR4My9l0e3TeofUag1q5kj00A8tJh0OXOz1N4CDbUsBEZIJB
IXeGF3umFlUCUQPy3H9rQLqsvQZYwxhH2UtS44zS52JYr+mqJddeDmlLWF6StC1qeD1ccfPSDpk/
gCGaavtbsgj+Lor0l6E1+70qK7sDyG1HAwcqpHWik4kdUWLFu8BbUHLq5bJNF2HfBonEdyeHWA2y
rnasHzZN5bSX1uaKKw8T1ZciaS05owy4W+6XejAjjif4obY0EmHAwDAR4ibs5BDiOdtbuv2Nljb1
+Qnr7TKk7Tqc49RdzQQQoiAxaRikYcpdiuJ9Sqt746Glh9qZ03RJ7OKkt6RV2Xldvwg3/m6SfXfI
h8G62P3wIdVID+Jv7Pgh36cL7XwbS998isNi12SoeXWQs08BzgMyax+27Se70aJZq9uESXCFLl+t
JfQ2cWU+axJblXQkoLWduGJCMc5dlLgyt23fR1A8ctm6Ye7+kQ/Y37WyMUtjIdks3TKt3yyxrvTF
RijppqzuNj0/cKHO0VwImxI4/DalUXN5NA+aw0RY8/L2MiAolG5QNRA9Mu/qKERKJBWFaggt4rVC
a80hrA0dHaTFHB9hh8FYzT24W4W0/lB5LXUOR5mhovTP3ZNsCs8/QXlHoB2X1bX2EHAMbuxvKSuR
mxOnZnDMZUKAXGfghWda7Ijm6+R0knioGUToAkA46XJpoh5l/oN/sHpoRY7RGStBqKXjumBiQMMW
813OhH6FL8Xa9SY9eoLiKEd6MRq3InvSoeQfWNzBHmjIdAM78KOWRVY109Akf7delrMQUX3qc/1s
Qxm4Z70PmN83XxcXU5ZsB6vGsCFI/UoqCw6DVI0PMR5zzfJedQ8xaY2UZjM4ZP64aaIfAWSjNMWb
vDjSUO2mX1K3+iMqp/RSWk38SXjx6U8E2N2t8moWCw24a08w0bK0eLfkAdQFu/2k7imFBl2YmZX3
LGgMLl57hmaZnuApVM9Imlz8rQQ6FuehSbur537EXmIfo2Zpck7H6UHCNDkNGS4nbnDByTCHYj0a
mLzekadmmXbo+5xHJGwWh/YyvokZ0gRNmSazwdSkE5okbTW1nBdJQLwGzewgEdMRquNdLdC6svqS
LhGwyGbq94QmXTsmFrnUYely9emR/juDnVQwObuHJTm3eAVSYxiYsIYfFIu5SREDDnCfieci5WVs
WSFQliq2DUm9O6NPvUdZkuDokOO5QaKQbVA2USrzMfbH3BACGTVpG04P0Jklxh76ZLtdZD0RepnP
v9dOR9/7QPQl/ZiM8r6aDIBnRE3SVNcegQ/uAa+EzNzoG9MPUeUi48e41hZ2vK2QApMKyOEfW46U
foC5GyzRXAONclpXjXzY3fTwQDZuI/4wvq0/4nH6VhvdzKIQezxumq9dS8IOh3BCqh4/2zqmfps8
DH6hl2rbqGvx1kFCrrTpsxPnxyqa3GP8F0Wb4GzD64SOCScTitb3xCdEx/MobPWjzj8ErASJxXJ1
/eF7bfXHSKpeCsNZYe2vTklqZbtQ/AX1oLlMZVFo2zrXoqdOT781IxfRkTvSanGN8GZj7KmBR6We
E5/FknBtswbQ//O9sOgD4/UxAPYUM+daA3pDt6OntpAePBrBuzRLj06gkRsCMrauyOzt8qHcdA4f
W00uY1MszZ6V/7BZtOTUzzYBlPH0jT/F3LE23fpiIgNljNqr3pQegc35ngTRElxXh8lZ78iliDux
io6OPF+F7rd7ciyYYqliLNXBUwrsC+lRS/bjOampUsTpDHdaB5iRtHcPHBqzoz67TMx5LnpDWSIO
8pilMD87RpADR0FXkdX2cC5KwZLuoGwcguXwkcnzsq5tCHZYK4at96ZFpE11ha38wW7D+WqZ4+fA
j6jS1Iu59WS6bdn3L5rZZQdz6eNjHQZntQgilfmHX47a0Wh0fUPPg9RygruzOdW+REjAQMrzSQmU
kTpvt0QIyuKWelnb4c4qvGpBmtp6e5K5HnUwBPs6RS8Km+xDa1Ibwc351+xp7Se77D9RUaUYYtvL
bpGlxcBa7iWikaOZMhewJLwXo9Vy8ksDv3JE756WqL+P0Q7c1FDwDS7QPUiNyNdRUlv3qdVNcDkg
qTKdjvJozH/CuElOWlZbN9bla5xB5RWMjbEtJ061HPHAKqzGgdI3Uwq91nezJNeOGp4Yn67wuomk
ttyBw2hLeVJqhldP06cDgO7ykkXC2o6zQJ8qUVANKoC9p/sfU6sbr9pSHGKTmRUBMITRN0MOX8FI
n/NcsFAMIyJrdDzOGQ6aHZVWh5X0s9sCK9OsmQyIqbFfDiT8PYcBZkk+fuKYcircM/hkPC/EXzqG
tMonaIV4VJjnye3Hm8odptN9xPtvIJYb9D0LBXoPJl90OuSvWP7o5GOTTJLCWbtRJR3JKCBqozoS
bfwK5S3cNjvKaRHSPanaK26Bn6M/K/LqkTnl1SOPRkqKiB81XfhOumFtgtRkhVcm41Po5R88DPG7
YuGLnaS0s+n6r0p5hg5qH+g0ZmToDtB0koQ0eMWUPLqTiXJy7SdQEaSwf+uZ/qs+RGIfQ6nAJIJo
H9ktjqQA81wJ7pwgcYSbJwUR7lSJlHisvT6zArHR88xgVpGglWvXF0KsQ81FLeoAmECNzB1rRD2j
BhQxzSEFefJejlGPdKchgilA4964xCaONLEOWbOQdJg8Z75uf545chKWl5th/KlHA6hNzHVOIw9J
qTglnkfjgbAfnbCME03lY4/LYj2WTGP9DiaXGuqEONJqQHysdA2mn5E3E7r0TPWEOXqjpfiAmnGX
TSdVybAXYzpgVO9W+KMncD4Di1ynwGVAl0ZxRRFDEwHRJvu5oAXFhfU6xXl7pypp74UwHjgB4QN7
3q2yJv/merHGN/pF98Ab25SQkOMLcbU185uWYlQp8jwAN6WJF+LF1gWA5w2yC7wGtQRUyoVtKpe4
wxS8WoM+22uRedVu1sfw5hMzsCsKCNN9+ILYmImVrT2lNtKaPFw+SpLg3gpT/hEpFEySD1gOoFX4
Wnppmf/v/DkoLl4wAmMQw1OagKkcck6NxZcZJymz/ywv/6ikvwWkZnBSj6bhrCt5gmyRQP+auLZj
G4I9eWyZkdwJT83AZC71mQSb4YWiPJ9yQZsOKdBIziuJ1VMQozXv8fa1GSwAqzPHy8i5d6oSd2sj
gB2Er+971wwaci8Dl86c/rmZo/zc/T0seDw5h7MKF1aKN+rNMmoVSCC0WfMp2FkfSZmyHoSvOs9N
kq1atI2LVTY3rw3qm3rUGfaqL3FH+/AXa0RYIlohhrB3gSMqyB1T6m4bnwK4AGvFSj5o90TNBJxU
NFD+tjQu2MeJcM0fPhjgg0mA2WQK6CzQ0/tjaZE96RkOQqKZ2lwcjel+isfXEfvfSQ3tSOJHKqaP
BaCSXSjdBWqIHOq2dZahT5H7fAm+T5iaRklCXVteONTVw5DqX9/Ob15BTRlNhY3+SYTJTgQQ93Gp
sxBggrdW0mglkp7hM7GixZSLX9xG8TF4qH/EiwZVkE9Y7ykh9nm6SVmOE28TJPFB+TRrWbhHkkbO
r5WWG5i9Pw25XZd5e6aoNyacgt8e1fk1yrqvTTa2mI5qG8Ru4d9mHz1cb4+nTrdsDmisRKhVojUH
wrhWmMlQlMbOGeGEqM2eI7Bpl+FUVB4BrGrpM6xx2dun1LiIIc1PcRVYAn0MvdYuRtlhymnf+2BM
KUyiOQMfQ49qkp/5oNyRBm7D0TbdvSbcuedLp/IufGaRdnYY/S56FlhCaOItHsu77qsgY2E/tSR+
Ahx0N7RXIPBJYzwlqvzW9F/4qrcG0c/3pOjqZ5rnfxVtKvYN95ETDYNtGXbYkCb+24wEm03iZwV4
l84jLIVFzganxnzyW1B5fT1C9I81mggqpKcxYpzlGb6tNJo2ExXNLXev4WREbbZXNpIIRzuT7fQ4
MSOiykDHuIx1Ih4G/zSpxlmWaJyCRkuEkxdfSjk4fbV1IDkebSncDSW6qTeIuWV6j1+HWrOeCHRd
FkSiSFoogxBdXkn8YYW2pYX2f6VKvdaTfjy/OcRyy6ACnnJflTEeLPL53W1/nHQUw33h+VgKRUMi
3LQ83DG2zrGp31sv9jbgS4mR04EoN1KjtcDE2CCW9daKlaQQIeRs00nJ0CRFZm57BO641RkApXac
zHHID7KNo1akvbw8sLjlvh3xNtT7xpMaktwZT84yPtdgnn5pgjFx9NdYwlDxyPmFJhV/iUVlziij
z2PedGRbmPYaFciClVcTt8HPp12A3Htb2YDMYB3STeHI24UVZqRW4rKRWtBElkNmusNGYAvhtK/2
rpwTLgWEeceiVreqrPEjpttgB0Hz5BhZ+PDkAKcO+Ea46IdioYSX4X/dkKLj3ZPUadf0tnFnTpZ7
76H5Wi7lAvDp0TbuUD4ou7MHYpaup7I/h+64T5352TELcUnyxd7xF0Urd8K8mWvmc8iK7OynI4M7
ufSEP6moD+VEtQFSk/RZ+1sbIeuBtcMqcsPkQviUtc8i62WGLz+sZvkFj3IIJsQ1sBjyLckMVIzp
mClXjiGrLM1ojrSLwL0jEjilS6IdgwzMsWTiDjQe7m0d+HTU3WJXWJyLdD+KZ8R+0aHIx2IdRM6n
wWyeoNk3ZBRcTPplZ+UsJ8EdfkZPqqVXBp9jzTN2S40Q0g1xpWNVDDwAn6DybNlLVYMh+FuL0qO9
sqAfNaVdUgFUYgsJydstpTHJEKlqXH9cQb1uO4c14cFDjNdtXAJjHxjjQ/HW3mOkhTf/yGR3hYJZ
D/ANrLYdchqoAcEM169pxJnbc6fY0lrAOZMRhZ66aM7xVJCErFkWxgXLP490M88WKVP0sLcqdfld
7Bh6CSW2YInXgRLeM8dyNkFJHTfiBOEG7ixgDkT2GYgQHRkbyRBrIKmz7KBnB8iq0qD5I+DesKuk
/wyQ0EhRpjxMrUXkG1cNqmMejkeCQrQ+c7amiYzSravuGmK7IZ2DhFxnEERTeFxqINNQBXQ9ohmp
Kn8gMdLd5RXUjbXoEeJ38IoKkhWz6HuGjAX0RuzcxjI23+RsUY2mLW0xLdejFR4MaXTQtH1sxc+Z
uwz3UdgUpEbzg8mS8jI4HBhlYIZ3DtsPXVB/bkJhPDu2WUDM0R3Qw3jlO7QRay+Mrb29FD/mmaN1
IGkXJXaNlniupZerCfeGxrVBGaezXieFT+csVROROAqnSxh5GKdHU2wWv8faTWt6u1S4kRZwZUh0
3QqD+DBBQtILykOibJZD4Ma7SiDuV4Mjr1F2U3w0ehQOeRvJfzLnZUvcbunC+ZcWgM0xiKOj2uJL
ekoEuDErgLgdm5IkR6WkW7A8dBknfab11cPQ+uDuEfmEShFJNeXyiujFNROoibIulhQzoS4gi7fg
UPMDSZpPijTTmTOZ2nq5dUFX3OoeoWxYJcDFoYw3A4B7aIoRMBY6F4ucTwhUE2e3ts4h9f+DQuBY
sqI7GdP531WFwv5vGjfLdIRlQYrQ4Wkazj9VhUjA+HObOttXmAFHegEHlwiidU/WQj9X7SMT+o8i
bF6ZZw/kPIf8HwugpE3kZSRW1/UZ9dN8akuC3/uBinI9ADzL9JQTGzdFlIr1OFFvZwUT7Fhh8pEK
lmVBhF2FQ90xpqM1Mu9yOUVXDhpmzOigyBEkbTQPBjO1G/zp4ZCd0uRQSrtI6uv0XSOHZG/ydU+T
yxpA+mzAWLRbn54PqEYuy//hY/J/+5gciAdUsG0fgJln+L+LL5NOB1VtszTTSSBawQLdDFKmp4bc
Hn4+UptMM2dy+U5cVskilN0KNTil2XFJGp6STtar26i624MQBwo7XN31GK8TPQFuEJXs9hUZPG5R
cTgiOqFvTz5DgqimzqGct2B+wgLhWK6NDWQpbtY0MvvrrCNS80nk2KoVYisNIJfE0JIvHXOmQTu1
bXKmV2W/wnnGfUuZm8PXp4DHBKVTpW/NDdb//smZ+u8qSke3DN2WH57pcDX/XU0sWF+adpIPe4Ee
FYnhfHPkULFYvC0OlwxsBfpOPVG67he/ZbroaG57UkNnpN3bI7Up/n4i8xbqG9SoNwZW77dccVSl
WCpIZ1G7xN954++b6hFiM3szlXm7VptqWOSbtMlBpzV+sslLcdZxOMVnNWSC/gmQV26p0hM/SUDz
+/C+z7i3JvZR9ZSRZBgDDKQnlt4+c1Zod0gW7saQ1Be1GcOgdBFDZ6fcAtGo9qnB73LvOBnVH9B3
Vk5CvTxrNY56unTGpW9Rw1C3wvlAWkG91fw4pK1wCVqgCHaDecjC+agihtUulTOshqaBBO6mxqff
9kfQut/iiE2DkENInug5/t6nflT9xJI0zCOpIG8VkjhCOX4SfoYIr0dbP0kJttqnnn3fxI6FbVtt
vz387Xm1qYZ8gXSsHr29Tz2Wx0zP1qwDk6tHBqisbjTLRscPsKbBSKNMDrNJAWqjHoamVAdl9M4H
+TPvrzEln/x9E1fmcbApq4aNTKuRfISeFtcFsBc93UAHECo3XS53LVPfDPVhgJU2K5fpQi1muhjI
4Nfw7ADiyX3vT7xvJvKJyDYHmJFmdko0L7qZWXMzy4KbbhPdC0RB3NszJrdGx7rUFoPsEuj1WzZp
KKd7WrwciM+Mj4tkc79llspHapPFQwG40CN1z/nBRb5+zBTM0DGyeix8qAGIh1vUpnMC/kQOc5ex
FAm6aAeo8gxSXhxCABhn1eSyfSbtklAook1wcG41asJtECbWJiP/8JHLnAZSIiHMSBm32kctbLj/
+/XC+f2G5Bg+mey2axsuU3jbNf95QzLgNxl2zuLNyJpHDrjpL+2+ABZ8YYIbvmkEsDYHrPg56aVi
QA2wOQFH5tjNyT4ygw2hcj+fqYYaQxQZicmOXjg1rdQpDixoUSbMuvEY28p4gORf7rr5ojZM/PnX
sYy2hixuq6GVHaxQlqr/180R5/AqtjjB6/R18pzsz8hCFIgzXwrw6LJGne/cCOj6OVQRSt8OFqDa
BfP8534LWRtVX3o6eeXcHUnsU9YyykMm5g+KbiFrCvucQWXJSxvNxyLXxX6d8ZC5y/Qf7nzW//B9
CIFAyXOF5TFF+O37mEWX0J2x7X3MZPOWe575FI4YB1M4Khmamye1KwIOdC7s5tP7rqQMjEM8oZxM
5Q+1ugt4gpk/d3falINUKKiuZcARd5yW9mQWeTqRVc0TdS6mfpPAvV61guniL09xh253RDFMezsf
k20NronePXDKVSSz4PzG3/77ESmkseJXGwBHpAO6xTQs37F8z/jtE/BTbly614h9AayzyX7oAxwp
NdQiS2Vk4vxzW+1004iwCLRZK4/VxY4eQIQoTs8+IHJ09+jS4cepzbjUjuDQiQVjPq0HNNtlMmEZ
xrQyczV6aoczjZi1w51cESKqbkguVE/88hq185fng9wPgN8V3razinhfo1jbi7wbv2R5ivElsj5k
wrTP7uM/fFTyo/jto4JXZggD/Z5uCuUs+sU5FNhzaviDY++5QyZHVn7ZCygJEqL17EcYNUYJQpsP
prexsCZFg0SioD0JX4U5PwAAbnGuxoTXhfOKn+Yr80AmdQUtWj+zMP46FTHKU7iZJsIRODfsmycH
a05sJhXJzZxYb7YTQv7OLqUISj5rPEWxt/zySvkOPonaNlP2e5ElH6IocY5RPmYEKLNLDQayhdW/
fzqenEv/+um4pqFTbzBdXydVlnjVf17aqg6d8hAG6MC7Itm+35jVzXZmex1pFNz53sKFvHLu5+o1
URTldBuGL3piIzt3MfyG8x+Ex6F2SZbhlVBayLJx0l7Upo0wbCOiKt+rzcpoPGAYqHjVplHNy02+
ESbF4VXt6sKv6s3wi/zPb5Yl469vBkLu55sRC7bc6Ko+qfeZyAiW7dqgO5r0cGMvbl9jYPn70Wc1
MdVD+6rrPeLA2viU1s6IWGK+lbbTvKiX9q2XrtKmJpVbvjRMMBLPZogkVr5RjmULUZ/US8tnxQBk
vB7N/dsbFaZ/cEy/eKjXehXq3CibjKPaXKaZ3Hi9DzZq09AGEA74n97eydJc84UOuHpOp+e8//dv
3f/98sGVw3UNS+iuhZVOt3771uWvc6cprIljKuAiewhO1JBI8XSrxV86lgbUqNAcI9ZMEfeSDv9c
IYO9lS22CQ4m+EpOV34YooCldZN89ggXO2F+ddaFthx8uMCOCdgd8TJ540rEoB4NTktXl4QKM0GN
lwbZC3qJ4a4GmD/jnXamWBdGBgFfPsG0c7g3cuja6nvs1psYV+qxlvFXDYfVbazFyaf8B4KaXf+P
ujPLrVtLs/RUAvFOJ7nZ7kJmPrA5jfrWkvxCyLLMvu82OZyaSk2sPt57o3FkVSKzgAQqgcBF2LKO
5XPIzb9Z61utaDKKbys/uvvvEZNUX2eahGjiLleFzkbZ2gWif/tlh2wwnPK2Dbrd/vu7X0/DEvzb
L439/+nD27h1R96xnB60a7+us4082hjacGy3RwJbmqu56awbdEd0E2Pcv9AQ9oinmAmWisivzppf
EBUfdxT7G8Me7zCxHjoOPWlmc41s0d3TjuX+H69OGVJ5HZDjbCEnMUPD42eC1PlN1iMDA7A6F6T7
/PGfOkPg/tvF8U8f6n8kn83d7zf/8K//zK8/mnYF1Y+U4Ndf/ut19tGjyv85/vP+bX/9Y//wp56a
iv/94x/55Tt44T/+4vB9fP/lF1HNfn69nz779eFzmMrxt1fnR9z/5H/0i3/6/O1Vntb281/+/NFM
9bi/WpI19Z//+NJum+N8+7sbZH/9P754817xfaxTk+q9/tPD5+fPf/Ntn+/D+C9/1gxHfDH3EtBC
Po0oXlCTLJ9/+xIFomU5umVBJqNRp6sbU/x6XxhjmFxqwLwQyDv7w2dokP7uX6J0MXTpeoD6uA0t
989/eQN++Yz+9pn9vT/2H3yBtq4L7mfh6K7lOvuP9w9OTOBMDTdrTPzlltxPXvWYb9k9Ka5xZVHP
6+UbatJThdZtnN2jxL+Uh3WyrsHMMhoVG2AeR5Ie7AKY69sLsbV+Z7PSrwr7G7ziJti89N7NA1sM
Z41n3y7ISQSiXKDyedlEy2w6jNOWKuS5Dt2D9E+4vNhmGZGsxBvML7JnXEyUwS7/+yQIL9yWhJpp
OWhiZW1lfPRIm2GVPNvVpdbfpAXAbqTJng3QYnYfEYw/51jIZ/i7THE4lSGopIvmO+Jq0G4lmcvx
m4AXktXGT8ipD1n3GG9d7m8k+WogBP+rbpL/6630/+F9IlweBP/0l8vw39wnj/uV+6fH6cf7L3fX
b9/1+21i2l9Y7QshuT+QatgO993vd4kwv1hYhA3JDWSh2TQZyfxxkxjiizCpYrlF6LLg6vBD/HGT
8E2eJ10KXFpFQOH8fH/56f4DNwl/0y/VDk89fgSLgALP4+HHD2n+Wu3U5Io3rZq+NumEujggkJdW
CK0OJidymmetZgK4ziQBGqhxetQXhka0WI2yHkau1JLH0VzrJUAnwjQQbtMoYZfhBPu69AM47iLL
WsSf9jwU1yolkznMLHvAOojGeWXTPQ66lYX4gYbqZsz0IX4jZcFEd5Sz+/IYc8gJElGksafD3AuE
Cy8Ogk2tIjx4KVzTmzAXgfFsThOixzW0ex18QwmsHmwqgS60b3a9acCT+t3g6MZYGbsh5w5fDIxB
VBeehDREPQNqPdHaGUu7xATm91VtVQFhXht/NpabpD2FSe/qmp+7fZkfFUPuxlcrkQKhZxqTi7q3
8fKPtK/r+Sz0eYSebMZ1BHszY95fe6n1XpkNABQ8ahkIKWvDxO7bogCkatdrapJf1NvrfHKIDtiI
0epmLer7RhBtPPcbIwOvzZxXg8UfnPc1I+p+WIEh+irBHHHhUq83REozvgUKmNYxP2K7qkCzh3kO
23ROnJPWVZKtRU9sznWWDJs4O3qjZNQujbIecvA981UtRZP4fT23+m1lu2o5e9hL3jetpz+Olzx3
H9n70jAO4PnH0HQGKP9aqVJj95yhGY8z1ORB1wvmxEaCS+V2k1ZPM0l0BtERuLhh6pCN/ZQvLgP/
vE7z4kLVHhEHhkmgYWDPU/e4zA6nZTUNcQ4RB5Olnw6DvvgI9Jf04Ji5qg/OMDk5U1oAO4ceHtV4
4DTun7sshR2plQSRXZdNNqs7bUXgeetQE89XMm2n2R96yBERIQimBV1t3t6xXELyxCvi3pGpWUyc
scV4MDWboa/VDS5agXVKloNntsoIqHhd52Nmos6FBF+Evzw1GfPG0MKtqMPJ1P60MmFsGJgSvN6r
aSVkrU21gZkGw60aHkGd4EDY1jXDbwaBEkG6bBNXv25YiCefzLFLWFxJRxRLaLfL/upY44j51BO1
FCRC4VBEwAyII7O/Zfx7qIXYyBAejuHLvctlC8z8yDod+xkFGY8tGjOm0EtuG4V7cpu1HsaD1rrk
fBLsMHjOdwe2R3p0nCpzC1I+s4J8bToFvWhDko8aTT7rSd9V5xzzJxu1ZMKIjMWxW2vBC5mshm4K
y8OuwG3hkP7SAtcm36xCiCnyiH7Gtm9qkO8pCRNp41gXVTq5RjAUJv7uU5dPjYNrk6xwNmN4KbT1
nBVIgogUYlFqQDeZufOSKB7XFrV6u+EYCNZS0BDFc5GKN7pVu76zxzJv3lgXyjfgYcTcFWtPoqdu
XQ+Jdd+nWwQlgeFAKRZpHKfBbrBsomhiT9sJE/8fgKFRgvTxvdoCCIx2C1BxKUOxcNtSO2cNtP11
1sNiJjLvXI/mlDFqazXhc+YV91QYcQPBIaGTKKuhcHxOEUPQa3UihQ2Ts01sRLy2QS5zuwpybYNS
5Bld/5YDg0ayMy/aNzfFuwDfRFtSgCdABziXZUoq+Z6NVUaJZ9VdtAlZIWdgQ5GOivtC4XXD+arZ
bXLSkF0on+cIHH5rIKqhWbelZ3Tr6UNoi4bBIWoT8mhlxeS8xEGyOqQBWegqD3pn5NjQ2mlCydSv
yr2JDa9Xp3YblSD8ALnkCSmUjYe8Mb3rAr6JOm4s+7qvGy1vg161ROUijbUkM8PgHrgmn5tCC4Yc
9LGA40jPz4mYaPBs0VttNOGaGIJ1qVXxY62VVrNARfYRrZM18BwZLBXfpUMaG5cMoCW3MW4949tI
sLS8AgiQ9s8J704bLW5bgqds2AG7xz7z2vRzHJzUu5kqq7NvJFb67xwBWAgBjcT2CdSTXp/NbW7I
lSu4Xvx2zWR1zFmbllHMBeeey0SOczSg39XeMPsQRdU0bd0f8qROFH4ETyOaSArmt3zoJaIXk0BW
MXgmxNUUqW5AxpbWB01tj/GFI1uoP4lorSWURmlqPkaqRe7LojRHiGmSel7z5AJlkGFsvdULjyEH
j9MSZ+a8tQ9prGXtNeLnXmEoyti8WwWvj+s8i3/mtkMS0gC4DUTW4iX453MC487OYJo1UsTMW0gY
wd6DkaNrOcNZRvt6t83v3kJ8iV8WDYKFNMkd8BFK8BZQu2ztQTU5DqhtXLkjcKdaadAS2AFVui83
wDg7jY/mfNB+gs+oplvXbIprMJ+o7fK+9uycBtnwUFmbZGl/d5mYhc7GtANgr77+WPTB0wjeHlrv
27LCriZPSnnFkb3M8D3emrgIE/7qha25h7zSmYb2nfgx02af4qUvLeSLKXDiMU8uTVklJSFspieP
tDDcY5MUZDnO7tJu584Z5wFEVxUjdkKulPqJZmodbGz461hvnXZPcjUM65gieStuSG+f6yM+ZBNk
9JBL9VpKJeqfA5wAAHuWtownOA61zqfXVdXB25bNxbguLHytZuXgovYa9HOWamj/YzkJMxLJhGRy
mi2UKn0z9m+bOW3TAd1DoYKxqtfh7ABpq4+DMbFD3KpWqIhtriCyoRBWz5Bk0JrjOul2f9qILtKC
VmSpFW2NXuKONYc0iRqYSk2wjBB4gCqhI75YrSEDCG2KLOPjSswhyqUoVOgQYc7o0yO679LD9G8i
3JrnONJGlmRAqrja4Hn2I/gtmcHd2OpxMX8f3v7R5/5Sl/61c/5/a7Bv28/6cew/P8fr9/a/QZ8t
9jn0v9M/lM38WWf5+9832b99z+/dg+F8cWhfHQ+qEB0tQRd/6R4Mk27Z1KncpdAdWoi/Ng+W88Vz
XaooJryInp19N/NH82DZX7BgOoRq2lyye9f+n2keDNv9deHO8NgUujDoSGyd7saT/9A9SGUjmcf/
gUIHjlZsWKz+jPiQr0l/sFC2pyXlHBrAhYAEYjJxXRg+jvr+FkUxxda4Sg6/GfdTBl27Hh6x1pD0
JovLYrxxlxQh1WgcvH4wgkzYaYC1+Oim9Xsv2igjJ/EsmeQwXZMbclGQe9M8Rdmk4cDrCaotq72V
qRsttPbWXnHaafArJrJmSSssrhjW3VUxsjgMoHkwmywuEfWlfkYJt8N/2OPE/B4Db6CCLbtT2+0I
1UpPRU3b4dW0J1NNrIOuqVsG7bDdsP/S2Lck1+GoM2LTr/ftvmsT35ZPIoo7DwlFQeqei2B1JhE5
cEoTNU79LplgBK5uvKSDQvmIkSeZx1OW2p9Li1hM2RjMB8mhpXPyanO1+0AhSCzK3FVBpyoTuE83
qlFhdlZkOrHy+8LuDszOVn/MzylPo2gBOeYbbZQWAsRWQuXFrPMVr9HN1k6ICwjUDqi3yR+Y9riY
/kFrWoSx9VoF5Ab3bcMyyxwd3zH5LDBLnKTLJD8m+HJEHh8sRQ+pP91syKDbfBCtQ4S2M23RmM4e
+X+pwLWJnN1yiMKwCbamJ8oQfZIAtDg23286pIJvA8k01IGOsl+7PD1KI4PaoSrfmPu3Uc+2kIaP
3V22+JieoAwv2qfQkhfiJj5rKmLec9LmbYYkoq7B+TcOoRzF8NQ38rDk3sashH+mMQ68FV0aeWwW
Q1I1kRo28808wEDEf8CVAuvebTgNkwTZHA5osIElrBkew2HR0f2M+GT8dkQh3ppfDVtDXZm3gb4T
obCzvpDz0iI08UnD64KMcInFIKaiMfMeF9pI3I5VI72UDFnZtVmlrUXOMrzJlpLAFgjsnDTKwTBH
xuhduwbvH0ydzI95gARZ/Dq2i0c2onIvtxJJTs+z2e8snUCN8qVGMaFoDqE1luxwtGe9iImFm2VQ
gNQDJCa5KhR8ida7icUm/Dmld202+wFqKI/YCUdmA940H1ZMT057wPVjNutR5c5DJdhcKxsI/az7
Wcu1yBrU2FinmpIle71+m0isukgxmHH5f9Wq4nbSl53mZEEMVw7PYaPwp62AQKHEV/g/BtpeFhKJ
Vl0gE8zwtFdYebTIsM1vCnBOMOLkyLrV9zY+27FBaIR6L2yTsTkJA1L5mA8kvCONEjUniTHizQEe
H3TYfyLh1W8wtSe/3ZR+QFt3nC04v1tbmUFMnDRuqSXYJZ+hRq0T5oxCgj3HjhXRRw9jHIW13gaD
rgJz867K0j7q1HSh4QKQt2aiihN57/GyAV49bpSqeOIx3V2oYloZy204/dHzAL/qoy6bmAYyf4lU
I6LEpuWLvZtkJhtk6IgnU4LrkSYZG4Cbz6ckDdYYqCb5WJieEipo44No0emIwOtUVsT0Cpt7cFon
VOCA29ecu9bGw9hpvRlSpHF/Ly6zEce7b7WiDxEXcroZ+iWarFcrLbBh1vMaDB4zdUQN087nJ5NG
pwzHAosqtdnOyeC53M+8MYjKa4Rc5TmNHRm0/SZCfQQlogg7Y7/I6Qrh1GZr6bfg3tHNC+acVizA
WpWG71U/lF4RTeOu/ZEIY36jdYKyRy5leoxVE5MlEzElbgA1IBgYD+Ph4ZjpY+3eTbKXsbm2PZK1
C2/4GDftlSXa19kdOXkqDWGb0B8SxliUv+gGKx3v3/bUJPL821HZZtgPa4IjpIW9N4vMZQ8b8eZH
3KRJlBlp7LdyvMxZTwS19x1xHCtYZzwsqNxOSfzi9Ot4KNP0RMPSR3GVHEbGuoP9jbWXm5O4FjPe
4+GWfTfn4UfimcSbUp/5oyYBV8xBfNFpSUgZfT9R5vkTvo8gIYbZj/XSpCzEaQ444K439COGmELn
neBOfXK9xcQQBdb5Mi6GxzGm3AbVeUjy4ofknEZMRy5c32NMha/i69ZydOqPesv2bmq+0rDhE9hc
HFG7vlRcQvtqw6d4rM9L275NxPTtCdIBUCji+RjdIA5y4DjDSvB7PW5P7Xi0zMUK4lb/sb+GWB8S
9v/SIN2W6l8cqCzbm0rLwenBsgB1FCORau/tasofUhzll/bEOLCVxp1r9EfXnAp/A5WP3biAI7Im
T7CFG252i3+KMXjhEBMJt4rmqajMaASwEtBAAkuvi2NRaccuIeedh9oYdNgT8FUaNipva89Q/65n
hXWHJQ2vzEU5NQh+5vIW0XyCkb+CwB5/pUg4ji7SkmbBop/r+a5azY5ERTBn3LR77tLZT/qbyRju
t37JAm3h3o8hpRkV/MV5++ZkcKA7lb9pLcFJFZFIAk17UkOHKWaIgMrARL2ROObZ5qPFaYDLC0CL
RAtS994NaIEmmsId+hGvgbCa9zJXdtgxLeKERaMUVy1siiy5TdIci1ub3KzlcnIMs/dVsT6mZf5a
jTqmEURlUlU3hlmagcsQjEQ1xmbIg25cncVsOzG6tBv2ZU3R2BGroR3sjkzRKKYxBBeBc6VC2CCj
AW3UMWP85qwxfz8d82QV86Fb1+u6LbsQk7ZTIq6OkYXWs0DmIRKIoisypG3CBwHNw1PxejVVCQm8
U2TlVkGgI2d952E3cs1tCZ2hQW1T6jY3O3tA7AVvo4lBQ3ccnttQLhFQrJG1q7cUxzHGSpdhiFNV
d0CLHXTpZGlCQ8jJPTjtc1/BtASHkvnBLJNyjL2mSAzvOIvxfkPx2rjDE4mbqW/vSmasSa1NdLw2
egDC7QEf5p6FQ2aCT4BucmjzPkBDhLeiJetUYFoePQkKDDt3AFBuRT7caA8jfPkk04YgX0r5FhPX
TvJXiLo5zvyiJJQDOPUczHI0L1Y3wRU2kAKOJf68qj49aIrke7W1vY/M2o3iqznGD5q5RDLFW/6y
TKPxXJc2p58nv9kFKbdKMB80yFc5WFZ/N2+NfWAykWLBSyxsjHYS5B2gGAQXHIcuUvGClkyMxnqW
TvHZml4aFVXNxSu6sGDDEHoacvx97Yg8G/W4RaKmFLU8uLGFSgEBANu7KWzRmSCUs3zRn0bLm04k
KLRU776XYi2mW39YY/lgu8nTmm7qhmE/toFJQD4r2tG32Kj7RnpG4UGZtmlcRnYTaAxu9dk7sZrS
TvkKbmRAsu/bmQ0bD4uGL7ztxHdOvlXV/AiOgmgxbec+xxZmqYtKgyyMAo/SPGuRb48gT7QUvnhB
9ZtnuROAm/xocBOErNwVj1jN4Ih3Fp8xjh0KhUVkyyQhQjCh2QG3nNUfaLmNcE1W3BjEk/bucq+R
YcIEWCM+iZAgv/W8Y7772CdGvDBu3S3MlyLERVafKv4kmaiJ381pc254lR5aVQjVGlf+4kjk1p4M
1IRkpk2aZmdR+O2Awn9bzS40ZuEFujFdCQeUcB3H38sEpcFS1MdRx0JkNI+ZNCZabtg7k1btqDCa
mJok5l4oPOhdF+XJq51TB9pb+kpScXyUc/GVY/um0tdrVu8PmTt21/Cy45RqiZwEig497w89qQws
MEptyR5wOCXPiTFB+DW4FkpUKe6YnjaLMJG4BThDeOoGvdqRfgMG2kvw+4le6jdAdANb3hBoP+Bi
XEYm5PJnUQEiir3+pXO2Q663fSDNp0HDYjtmjIcm/Ktm3ti8giKWYOzsu2MxUuJJDW3fOhffzKUG
JLbb2bZkeS+z6SrxlBegXknog4p722R7O/EA1DRCsLPxwAYFhgNMlYjBSB/oTUNBmT9Zk/51wgIU
Lov1kOTebV9YZwwFmQ9HC4Te1EzsERi+lx4QOV5voy87bsnwbWJvCjyOISlv2hEx0qlKualJKNMU
vpkhXtezofTAtV9KlUWLJZfLVWMQSyS3P1TIfqglOPfwggazziaqtShlkg5Ca7MiI+tlemUqDTBS
jEPcteRxJdI5NikSBcicwTnGWZZHjYnKus+q65IS/M5xIW3DROUwoPvtWl477SkUlHyeJly7nX4t
Zo63qoQyOO9J17+JzZe4t0/62OHfJKmlAQxEoWdokTKNImg2NnxpRwHTmOpHDCrwGk1VYK7xR0ou
y0nwCV+VdnFq+d6ZY4Sx60iQzC4DQZV5cGSCuL1rNLJ2pjUaZvLKpNJ92jtsSapZ8c/OlPcQwgh/
yesTs3auWYV8xZQssWK7uCq05awVSGLMVCOrz74f+vMU1+LJNGBssaqYTVmeJjnfzYWNUH6CK6cM
DqJirh/SuYYdre0R3RpD4lpeVLaGA0IhYWyQIqYb4u+eld5l1s1vccdGZAT1hY4MJK0HKTwqx+Ri
INbkIhPNoeyWLoi7xog0Xb/KS1CIVbl2XLnZiWE8Q2RwK5Afof4BLXqQGXScntWon3bDxSyzs2rb
q7SUj26elJi8xDvGVSyGI3L3XOzPv/ra0A2k0fDM03jF0VjrAYc6W0lBtrKOUYQUzO6ITYMBBr5y
E4dpksfewSP7wTcHydnm0uQKiZir0fSnYqSgnvqR0Xkx3RXz2vi2nqYHCDml7x5X5DTX9upSt3ek
3bVyjZoJYtYeAujgX/DFfgIP8ycMAOOolcvVmmQ7F0H6pUj1S7dAkOjRxxrTgz1pw2lZ52dtwZhe
LwxLV1sSQXfat8MXWkpGkATwf8QVGCZDPobL3HgnbSXqjckVjV2l29E8rD+2qUX92ZMvZVLYwX23
wkrF73G1oxDYwsW99s5Sdj9JH2iE8MFB8+HhJl3CUx29p0gpPQKvDZdX4W5PdxWRuTgYCwjyqC3v
Y9E/pszqj8JM7415ILvefNCZlp6z3t8WIY92y/HT4fWnhQYjzER1XMBnrBmboUnqK2MRdzps7E2Z
myCc7tfJuTTiJaoKij9GS/kwaVd1njznsFp9XYjmqFYgR/AkM4I7c9onD4QbTg03Gkw1kZvXP9h1
mjBi57HCpIMHTG1TcFY5eK5+IjYnp3W3qTF6XV3iH+VQ5KfByUV35c3tpVkuPxUc9ahXhX2pgT+i
+CFNgKlPDEvktbI8n8VCfdP13UW7picbuWSZrlG7ep976N8hzfWFPPmyOQsEXYGtx81BIyGvjqsL
fuawW6lP2CNWoRj7j0qq+z7+jMf5w6voqXsykSZDxlGqgk7VnNTW69T3z0tvMtOLl7t4wcfgjpHH
+iEgpyaOjAZ4Sd0ZJxmXa5AYH8VEF5yPbHPMBAar1WfPtpyhJZU/ejpAHu35Xo80UWeOFyC/hghr
9Y3QmMdshZXwvNFCIKwHo5BjGMM0OmqyCDJz0s+NXpgnlxTwYdReh2osIvfMBSRnnvSLnQK4pQVn
bvhesxk0dKxbanbZKRQuV4KDQQE49n0CHPvYyuy90so7pcPqM9MSKG+SJSfC3MsrzyQrEy3nWrVZ
ZIm2poZXQMRWTga5SGpzS+2Zh3tmCAQ4dvB2VPbasusl3FMzoJ5FDkxLSX54QZZJeZc4kmAZTK0H
ZcObQkcagDaxbl8KL37ZWA6EUzyTaqWPICbIkie0C7rhGs+niuARyQd91Y/ObQHQ48JeSKsrjAfa
VZvX/C4IbvArLT7nKjkr0WIBVy99w/4YPzogVgr5d+oo7LyJRatvNZeZXNCvFndscSlqpyGchH6p
ZTrhDiYcSKpApxktnGHkSe+zzqz+5ho6Z9NIAVxn+8r5te06jfETRlzZxyeVcAmmM1kV0+Leppru
+Dbyw9BmzLSR3kz5TXK6Ul91XCFu490sfaoHRvvVcre7TuMBEuejgJFC/NtA4aPzJCIPTRV+5bKP
1oV62FI2o553n1jL7UpWz+o9p/DMbXgjjIzOvBsw2PvTYJRXVa7lITCRV3bYdEioJJh0GN7+aj2L
ZTLOAsiVsJkmseBA5t/OOLU2kkhZVP7m8uD05qu3olquTHZbNieLxo6F29rObqwueRRQZ1SR3vdl
QvqHV7y6maYHyVy1UDWzO/yw3i2YB1lGk4uv25lArtlxTXrJ2nyrObCu7Mr6SdNvH0rYooz7iVGQ
Tn9BXO77b+KYYuSq5YbjWc8Zyfv83SBf2AELU0j7B1D291RtPAGd6UFyCx3TBAKlp+e4Oc3haNi4
+yw012dUNj6JFN2Re5Me1x2vyaxlRlO795O5kcvDqge3gvm01OMzIgn27STZeQrqDC40XLP9mARN
M7EhXZqfvXJfPa29nTndrwFQnsnhfWJr+YFxnShLgpo3tBhcaAQMFzOYjkKvCKSvsqeSNJ7etdvD
3Hn3dtF6PkTTLawNmM811zeCUW5KKFGHNkUc14/5u+PQo8Xb80ooCdle2ePcDcAFLlLWuWE89xrP
SqaDVhmzrk+mC9Xpbmh5DN42M0dy8sxUlSSKmpEKoTMHVqe0lzYSVy1Zj7HWvq0QH/mKFoyQPkgg
mZiAIWs/MBcixqtJqF7WcT22Xf7QavmEKxqAEe5jP1341Rjz6sr0olb1zOAMzTi2Tf5kzLxh1nSl
dSZyQbidQR7fmiQ2hy1ZVIHX3tWe/gby8fs0MhEzW5GyuaUZ1o0tmsfhiQ4Iypey9OC3MZfM0tNM
nR4kNiNJKduO6fkWZY1xT0DQj7JsoTaWABmlw7uhzOVHUV64aV4F5damR1AVh4QsS/RH1R024ebG
kwnXEHfOkDljkA/FS2uASOJjBQhKmgSJKw4bhWcGgyXAE7p2t5lPeZ6B/67NIwbYYDWQwk/aU5GW
0azklTm545PMI6WdtGXmWBiRKO5R3PR4ox9rcr5n0E6+NI86j2hRn0XzQbOAKLudRVewLIdtcQEy
FVFlTG9pknzYA0BhZ36MXVvzy8Z4qRTjJHermeMoEnvtgcEFBj0uL8F9nWrmQ9nap5bG2ocoHpjY
jHhOKf7N3BOZvq4+5cBTDPUKptLI1KSxv62bxXB3GM41UrHIwMk+tfqrJYDb8WSm85jY93YTgqLU
ZObL/dmzueI67ll38ASoREG4p4EAdKU/CNldcW00Q6jZaEMqrFT4gXgjmLwjclpN7NXWqz5ZM5Zl
04oKniaVSt4ZYbP9aYYTWrY+MDJmCJ2O75ObnmmhxinuNDf6JG6XXVAziCEPKGIJ71b8y+ykuVZk
0AXg+vSAy3ZigJ/YvXPWsssyX/VQ4gQLE0Nw7gw/5NwUZGhibkzM7gXzT+P/VylC/8+y6V901v+t
RKO6/u8tfR+a6n/9zzr7dee7f8vvO18hv7i6K0yOJFKd/n7nK/QvgoWv5ZF4YrJx3a0rfyhGLY8v
2bbjsvm1LZqKvylGLfOLg6PXQ+HJZSZN1/7PLX2F96vZzBWWsFggu47F3pmf0fiHrS8rykXEs87z
p2L8MUyM58hfuZ312D4DZLoC6B3JZEGIBkeKkwSAAlEaMaoles25O5IGu4+BiGjwin0+ll5OU6Wd
bFG9kX6+HRZtXfzOJtauj609BYfhXZdsL10Vu18zAuzPtXoB7tsFhrd4lOgnCyU63JOvpsvgtq5t
PdqSj1XYkG9V2Qc9zk5Z6h0RQGzY0JlEsOcpnonD8CcDZmpHkyZdhrTlKp8Q45y3yu4jBbEc4p19
W4nyoeJ8utYMpjoC5ZdCV6FVZEvM1TJHo0PMD5/NJYauIOPpuxZmRZGPvq4uGhqaJruI9bTwmaSS
1WWS4Ju6FGAJoxwSBVs1OKQdj4puiWUGrPM8Teygc4jBmFw41l38KJXxUg50EjDWPe53T6IGQa1K
wLHuJ67E2L8h/d7M5QLrvdpb66NL1FKwFcz/WQV+TxY1sgxqTnUn8zB18wejzs5Ts2zR4hg8vwwW
x+wvZg436OVTfb0hHcd4zgDvCoY9eUCZoR+0+MJGJhtiBHppdSc5VA7dWCVZhTixE9DmXlFnZRdE
QgiefWtT3gGqMSNQzuA76huV9t+NjIsHJAF60sF6nHoecOPqFhHi17dR/LQb2ZxTc7onCvqSDfp6
ykh1AidHLQBnylmSC31D08MebjsM3Xf4RQkPIgwyUn4WPbJce9mfje6bas04cAVrXNOerqx+N057
VYVmWH+lDGbDXgOuW6ly+zkeDqMgEURX5jlxWH6wLEhDxIWRoTTzjK4Y7pUpk0ODABI06ikrtutc
6d7R69v3xPIc9INDQSQ8D9WheF+TZCAhl6Fa1aDaj13g/9MPMTGbhBtHmcCDAXPBdmUaV1pryGuP
fm6ragptUyEWygStXpdbl0kxvpFNNpy22XtYqpLWEua7KIl3GUb9dcrwL877GkgThFtKurwgHcNE
MbSfdIjqHkKz1GHuSQnC+8TAFnY/7edcXSQzdR1jBjCPax3OrRjprtFEui0GBgYswTyyHEoV0jMD
gdfGAzAwh7g6dJ0K15weQF890CYxIulSSy9ymlcUe/OrmCZm3JMlgqX7bmhJfWRZVvqIWt9n1FKF
RialHFi1kJ1+JCHHOZBi8OpNzLp6d+Zk6M0XfTA5R9xn2KnivDTjc8s7m2qEpChW61FMdY3e8Fvc
vmqGelt0jxuqua1jUhaMFTkBS/tgyhjDOch8w/tamZBpn9CGakH5yh5Ju1wGBxFBi7/aLVn3Vfeg
hAkzM7+C90OoUA/49rmwV4VUkqf6Tc8S5tDjISFC0rjqvfchd2DEZoxGMmtiKMpOb1jK56GVoMy2
ELXedi4mgxxRMz40pfgGEY8P3FdoTy42oVjmYPzK8jOYPS+YPSqKjTdO1Syi9Z5KfH/kw47gvOws
lN8W6KfkbuVkPuWammG07wMFtsW1mkkgYUIuG7IxEY4nvsliat24xlA8+oNrf8Dp4oMGngfgYrmn
OFNoJdIDkQ5tkKDyCOKZNZYcpXdQ5vxgFBtK+hkF31jqX/EVA2KwgECZWcd4CfA6Y8b31srUCcDl
U4WVLFxGJsdpupLJu4OE8O/fr0glJtBqIdvbMfzfLJ3XUutYFoafSFXK4VbBORuD4UaFOaCcs55+
PnXNxVR3z/QcwEh7r/VHoQPoH/xoRfxcthrMFiI/pF8rChunVydPtnikCJbuyEP9yXUDhbACD0hd
qqv6GplXCzqZZW/z3CuXvEufqYKvoKNfVTLDf3pdUg5tEfLkB2TWWanOUytJnkxqBEI8gXAitjLC
d7trgx73hG7TJbqFuOohszyVHfNaTEqyCgYyjNWs4ZiXssKL+y3fn7kKA3g/6vTIr1ZoQ5gyPkBK
e6N1QTurOxniPYyMjxjO9NCUgXhoBeMq4qDfIEAUyBxtXlpd6CfW/NEp++5J23rsYDQFolEIVapm
6am0WOqNsPjwpaA+9N1bQMwDuM5MojaxM0mnAjFHfE/toilCCD/tVPLdN7o+SY4pWM0xEaiyIBK9
Ih8s7y6kko0qF7BYBw+Q3+ytQsmCnYIAYNOSbbqgae5MAgoDMxl+l6eaShGyvILEPEwZXaCmUhyl
WWL5I3pKtFTjpFS4+ZQpOOIjYtcu5ruhhT0dO0PJ/fUhApLtUil0FWMMT7oZKYTDXSVQNZvg4Xmj
TmPkRnr8iYQYioIKsoscOLNgKseILMZVOKufQxR8icVEMm8UWmvUjDqsMC7L5qGYhCYnY3TqiKtK
xVOlk/6uKm8FfKlNwre0CjVO+6acdUQhc+YooAubeF7JFeIrVemzhzpnB4DruFcAE2ieSukGSVmU
Rv3Hp8EJlLOvNlOLREWox3Y71KKx8CLhjQSzcCPUste03bRt51hb1Wg/b6K8AMQ0QH0ZCFy6MfDo
r+q/A4NKKK2KkqPc+RBHeMHWVmPWblyH3bOoteuQmNq+EFUJ6aZ16uk1+chDCuh8+uOjKD+oqhIf
Q2WCOxo/LLLcvgEwSD1Ds0UcX9RRNVKGYJOtooQXgnCPJXHSZ8pfMrtpyej77x+bjABdwuEE57+6
gbauiqPMceNSkx26QwkCoPtK6Zk6h9Z/+YnDMAVrbv1Pq/X7Q7hYRP/7O3XJ0NMUfn1iLfleRyyT
bfoyjnsC/o6h8SL4SLsnLZIZQUy9RFPrtwjeB4FeKK6wVbvInyqSs4iX3dG5udjF+UchIOW2rsxv
0mh3xUCZo03/A2BUMVA9EUbqEVZYRP+3qQJxmbqyT+ZK/1rhjmgAX5WyOc+kxG/HZe4SglOvFsVG
y0hCErtMW5E7tNELiByFAHNShNmPeyGWbXqYkLoCwYqMeXT5WmtiT4c9pOlHRR8dxOeaaPBtoE4S
Hd70m/rFvSXxCCxklQvpA0CQY1/RWU5lWXRkRF0qsp6SajQSabWnKVtnCmaICFL7zwrfjqlfZMhb
WF84+WhJ5PZddPmBTUf8WxeM+rpJsVYx9ntxfLa0r1GoDoQ3ebmUHzKy6TFfUTTiJiNVQdQzzoIB
yoj5j9GslBM7BmXwg8QrfEgboSeueGQ5R4ktU7yB+s1qOwWRS0WVusjLqEm/YpOIq7jCnJzhnaFO
jCCbKFlJBhDQd4jIEQH5EUUXFC+qkr6iB9hMdwxyBz8wnFKfib9ITmk3bDK6d3GqbDTOdvyUm8r0
17Xw7EJ901gIzrCVjImwatATZsISu0+Och+2R0NoEYgmIAtjzE+m9xdeRWh0AirsaSZbLysQdHUM
w3P4o1foF/PEwb/CSC05U4tjiMDSQSCLHJ44rF40OTiRjt3JugxALBM8tYosCu4D9K93I2Q1M8wy
MWpC5yIl8ZaDU6UKwR5yPhwSowLLclocHiqR+gI/oZTxfSkSuWAT/ARSsqlgOqHcBoG83pmik81d
58RJSrfqwpS2yoaw1B9t/Iml1tbGxO2Z2mH5OD2RPHZYj6KLnqEAQZzKPAbKbovwUEQto1ngB45M
uw9qePmeEimEHET/l+XshHn2teR4WOwbvhkzn4ndWtLbczuQYNsUDxq4EfuXCYVgj4kozJBw3hnI
RZG9HtWcjzslmC5ZAwRyCBCeYNKDyFpSB6eNSl+FSG5QXBqniqzzqm5cfC/v+khxeqxc4xRJntgi
3GRWbNB0rtMsK9ysSpjPq9ZpNNJZdXJJe7p2cUN64g9J4GiJwpPaVdtO/tcqIi/CM5eBvFs4KLnb
DvioxkrB3JPZQh05YPEEzY7rhhdzglVGTwFoDlE7kbAoLYr8ta4NTjPKodejV6hbWL1s3NN97G+o
5rHbZeIOuChZGUcKJiFNLDLLEQbxfIB+Q533G78IRZIvB/CsafQwT8nsgdSPtZonhB91Z91ldb4a
tdTZRUuNQsskUZnHiBSG8KwZDSHgZIK6nK/bXpces4bFQsVXZleNfA9ZFAk2M+xYm26Abi/LR7Hg
JyY01IgLmJaJmNy6lVTWGWzliOgMMxDoenkVh+kLWkS1SzW9Cm12ExpBJ/i7etcnBq6O6RgVaNbT
CBtalPv2RK5wdp71wOw9I6E1VlSQC+j7qZO/Y60+gjY/44IQiiU9OFUWOll+UhNlPjtkAZwIpHVO
lJsCLWOWk9OvshKfmDeaFQBigGqtBRobidvjmaY0Vy0itAkWnkBasiikoy0+YH5X43kTddHkVYUx
Yw/9Y9njYeM1jMdWXmPE+KFKVofJCP7VUN3QeYhPyPyCM+H6avl4LOqBkF/5jyCy5r2ll682a9rt
GGZ/YSV8z5NEqH9ZSWxm9OlISrZVBY3QcD/lMNGLg0yK/jaa8vcR99XOKkdIlXITtppwnRIr3MAm
Ye4WdHHDij5jjw5RVU2UF0XMeRedE17uLyMtOQQlI8ols9irMvrUUsy3XpVrq9Fo6KOk/yc1R8A+
3bAZIUE/9OSmB7VrtMgACvQ0SZRcM4NjpjKWyGmD7lSI7TROqaAtIbIm46RKKBVzgH5YssIlQfks
kTCPCD4TaJFB/eeTjkTw3jhBkRLIN6Fj7uk2J1n0HPJStsRKVKWTQwUKxN4P+FcgK3m3EuWDIjXH
V0mG9/FwhJKNNpNE53FKaA7dSdJ32J66aG8SDo/Ljv/dKu8jO/kAoRaEEQLDcxLci/K2hJzq5Nkn
rK7Rb1N9j9O/YLxa6rnuLtO4S6Znn2+rRzFeffNAR3OD8FPX7w3KmDH4quc/mbhLtSUAEI3oVAO8
s0Rawj5gWyn1GvMk5Stcl9HwGes7sT4L7Xc6nUlLw+NpoJp4i7uJLXjTUbdHLW9y07KvAjNN3m1M
4bSSg2c/f4TdthXAu59C9LZU7GkDqmqrRR0/cVffJs7sRAVuYCtHSsMi/xsSbAjVbge8T5TNBMlH
5t87SXVJDbSVofkOrGdsHrViY0bvif/nCz9gv/Ygf+DhtQ29Q6ucOLwqdLZv62FdzcQMr1KrtZvx
5fNlcz7vovrQxp0wXMvYKzHlqJ7V7jRzM4RPNf9IjdtxDPYCYkuVJKat4nckIlloy1GsDe/LmBLG
K+2AWtgwNiE2zTC3NRO7sn+aZk8L9llLocNwIz2NEPhnJIsoJnzWOhTpw0qUVik2R4EzlDt9E5Pp
E79FyTv9rLBxqk1I+GxjKOT/841PCpItdKzhrxcP9TjYtbUd9ZtUQTLBwlj+d0WtE/0xw2as1uRJ
N1qCbaBxBKhQulwDaaXVVP1qiD+6i7EiwRkFhSzvuukr6L5rOIhCQugnXU3rlFTvExbr1CTsmuzu
6KiO3yYNau2/SCbSRFsa8gDRKQ1zoCKg/HO6W9A0IJF1UelBCny3KG0H67WoXmTULAPhkqA48WME
VFpe5s9QujWmZE+4OUykU9F01dRNzmQELoJP9F1LPlP6edKXH10yZqRFFFtWL5qPaIfzlYM572f5
WfLQ9vppKqEC9kQc28G8KpuXmJEph9PuhBZN8q9+gmaAb3leoqCdRHM4HYGLFOESNNq2TBaXBGo+
Grn2Yr5qBg4uCmkcsdqP/dNP1pyfcMJIJWiL4bzN1h27w2w89eRraVxT10XwqwHziMKfAGGR6ZdO
2WOlTynbVP9J6r+Yqg72Wduw1nGLqMRN+1UkbPxhZ/T/soSi124bdOa1GojOq+9I0um3TB0tPHNU
DMKtHP5009/5g8mYfG6CO6v50jRWj5HN4moyqPiqsFXp2tKrr56yiJZ++Z2CSVoYkLRmDIDatxjt
RjnmFBLtFNVWaa1NMvsyjAMxKCUV5k1x8Q1yBTqaHQtprfYP/p0sOEvjRet2neBxs1t0pnTFO/0f
XNn+sFBpwMZRj/u6ta2qtJfBqhdPQ/BmZcTn3vgaonUyMGZiky01W2DMI+vbMfMfubpL8TrKrvRW
2qN5MYpbozwUalE6xm1krlaVbPKk31Tlh2XteMmCggV+ZWRvsv+OfzEcfxGEC7JLknYzgAAgp7/4
IeWEtxyL/LIGUked/lGHgbirjC5af63LA9RXYZwt4V2cmNV/K+MqqZe2207TZlQQnjloxbvwmsLY
hP4jrY55sxPArfeG/kimM1EkfL0h82ix0IjNUwZk/4zz+q6cn0FyneWTn52GeAeCOuR72rbtEp9H
lXGEHcThUw+45jZizB/x3cvlfiKrqNXwRLiD6dIaz6fMARjNOcKgo6kxbo8V6vvFaXqQ/KNFNk+8
1aYTpZpCsjLUWy0LK3MkcQiTS/TdVZdM35d8fKp0LbI1ZoP2iKwtt45WeaSRI6lObefxA4rdLW02
pgTbCIn1yLNDP1yW+CRCMeKfmNjVrL+qymUqrx8a2FDAOSytRt/J5e8y+Oz6KwfNlJ1TkwK0Zxbt
5+lWqR9NeRCK7dDSdAT3uo3Dhz4cCi6xHmgq+zWC22TdOWMy4gVleof3rX9Vy++CaGRsvv8dr4HF
kGcvnWPmfp7vJdkVUM5uU/2rAhhIB4wpLFgJxQ+ze0lEQwTlrz5vU15qWGhhuuNnYyL1NTrS2X3W
EtJ9ZZWoO7+gYG0NRoE9Fp5iu4gFklcuEaOD8vNm1ffAw3msJpcsIykpWfFJYavxO3pA8UVFqZct
FoqlJOajC85qfs+k7ZLBoLP/qDJKfjTKLosfH2OGoGix0+VzzF8lYjI+qbpTOR3WlAbi9y+jmxId
JOVmIaRShK+of9QMzQJannT8QCKfBUe9+qnGx9y8pdE6T87NonGmyQDOe9A0esY4bhBBlNO/RCfF
80cN3qLsg+x0yESGbGt0qYbgHQGGL4KN37jTSNr6OQM8jOFfpeTIpawMK54fF5h3CJZE3T2fOvI/
pd6W0UNix88t2lhuM3lOpZOEO2O+cX/xySA2IauH38o8IJWXNmq4M/uj5O/z0stQFyBiCMDtrOnV
IvHGPbbcm1P1MMdrMpwXwzM/Er+CufCm/k5sAQrw5VLMgp067XyU2cMr48rh+S2e3H2LHWDW1yTx
NSlm8A9N+ZWCtSXsxgyni4dJjkvVaP80NlapPbXJ26i0hFY8533d3JdGZcMrYKHLobF9xATSmZcu
yDaKufERKU3fSKBT+aARwE7I1fyiwmYUflLzbFhHVd/zRYV6bYk2T7g2/Ugs/u1+btYEh4TCOVhq
30nDFPhD7ymJHuGJiV1OTzyvCrBfvRpBQ6aU4oqd2D84TlPrNSePWDvEy8u9hJKsW+04MJikxNTm
/QpbBjPVEI1oAVMkPHfmDUV80S2XUuvGA4EThZSCBE1On6HxjR7EBASuOmuMkhv+US5R/I+s/qyR
9KbwogYGr3rixHApPA0M1njEp/5Yq9tBuQuZ7uhAsjUx6dKkUpoGuxTWSFoPVkzRKbHIXKE0tqGe
M/pLo+IYFxy53yaDzc0smt96vShF7wZ5YHjYYtpFXOz1qfGFhbQy+LZoE+6yn154DKQgSeU1IzlV
WlkF+EWTuVp2G0avpgsDlEdaD+JxcRPqwsc0fPf8WgK2tXLD7Rf3l45GowmrmFHtWt1rmtUwPDI8
0s2PmG7adtuJnh4ganaA06bpOpQrUeTaiX4145gOgqPpa8hBnmLFf0uLTTE47LepuEaMlMtciAIG
g+aP8HliA1oeKJnFECn5UHhaSB60pzTPPn5wFCc52Qy+U/vHzqD/94iaVJXWICM5tpYAxey46Zjf
ANG6o8hIF7rExfvz1p+PpnmCWzSaTc0jLt5IULfpM9jButDlDeCc2eaaPyvH4okLH2Cqyr1APobC
OtXPRkpuKFXjZBF6WcUiVz0ECrzG45h81shKQ3Uj9hvChYHtMcpeYuURo6N1a7I1dyjn6+2UctDf
S+2VRbinbkVxEedNTyWR6Cnmrhi3fCM69nUUntqNLEPS8Z3+XrIUFrsC95nZv3XCptFO0A+oQEp7
BqyK4080anFzL+QVX5LNzBaEfS+4aeQq3RpT/KgyHNP18N1keymj93EVwUvKGekcbt5tYwV4gVK2
wUK5ptFPcB5HuoPv6OE0/CTlVwsrmKioPvINUTNGeKn1Q4MaWnblP/p0Y/2d3G5HFoFv4r8KkxEA
nvqmV5eRGP704Zcnsz2Q3GJrNtH3yoH+ZtKizfYWzede/Y0jtwqAW3ZT7+nSXZX+xfE96o7mtt74
8VqyYQgpnrIr1gt3Co8tyox9onyWwm6OD754TCPPn9f1cJmHv2bAfEntIW4wYhXoHMN66I3MXcW+
iL49eTGhsXq/SyXKY5t6wHJ8Z3VD2Nfnu7ICY4xApil4ACnB+xC+j/xlUD5mjNwsTY4qPkOn4N9w
AXugB7c6BuL5FFlEHVJrLO0C6Fjro40PVo2whmRUquNwcfNDZNKTAoDBeo7ZoRmZeDZpes2w4xjj
j8EJGQnvbfFUkHca1lelrHnOxXxf5+cqfgbCoZ3ZU5I/xTqW4mWcVn23A6vwK2e0Nop+DhZ0PsAR
OQyUzCFS4udaGgfZpzbpuEqHtdwdfHDh+aszFoMq5K71UERKQ44Rj0y5XeavBuWSsWdVAdenFRdL
8sS93reVizmrozcQVeuS/rlqxiOju3af4EIkvDlUy9UsUjKVPJVXqyCu3Ucn0MxcItlKsJvF9uT/
ZmwCdfzGB54Nb3LAa7gvBRdDm61Wp5LaEbX8HX02ZuKxabWV5Tc5PBbq21CsAwPbzy5Q98nOH9+Q
89qZ+OSVbNJTCJMX6Ccxe8fo41TRLm3vZvCXQfDkMfaK4XMCPI6HS6KdOnwqWaM5rYz0nHyoLgY/
Km5JiEktPSeUuDptQKnFcXIEu5M/WxIrv7ToMbEay+vAIq6E+Id9heXVYkvnx1K4O5Y2QJ+JOCf9
f35y/oNgr1+FAxuFF8Ap6DaMt1zZziIcVP/5uujEaewM8m6ujkjJ6+ASFkd+WWqwoXJ8Dt+EHKIV
91T22wmpw3MHWHCmext/jUfAN9J1V3WKlJk49Th/J+fVAIj2K0j/+KM0NgphKstE2xAZ8MiaggcR
2pP/+NWvnr0zjxTFrdSOYrRHIkwrBvbB7rgA17tYvBkZ4QMCA9/0j0UVw8k1GxjBwz+RS2As6qXO
8mD14Lb6pTAP3KKj+Tm3l7k55eLDUraCh44WSlVMLhSHAsfg0V5JK9ETqx9idBdiw1GxuSf9N4FW
S70ncxxs6viR0ww03rXyU2u9sAM9YvuKL1n3GfSTlwn/Ghzokxy7xnSAyFseHcokB4PWdxA++bJs
QNkI0Yq7znqWseagNcZcg1rRtSoa2j/F9GIOnjy8NP9FLzEgcO6SfElMs7CmIcRO45uRf8nVqXdf
MjSW5rEhj8/K9zRhbeiHiez04iEDrDSfuF/MhygcRHkX+mtGaCbRUt3O5ttMf2HxXeOKLr7j4STo
Z8rDbAr/unQTBdeAGaOsKSXSVppv7XiuhIrPd9PqOxkVYPsXN3+KcReBlHvkMibsKslqlDDt5/Cj
iN6l4d/Er6LhBkbORqhJUn83MvVL63rko9hI0rs5f84AYIu0TtJAjLNPwdha1TVIP0qeg0IWwNHd
mUix/wZo6EGgMCvfacJzwcVUEmgWbWc4kR82z14wvfF2SP66xSA9K7z1vCILE/UvBY+26Ikt31qq
JQP6yz3ZWHoIMc3eJ+NDsLaF/fLrVTZtTONNi96j9Jjou0I9cr6lCjVrVyP7KilEzfdkpdI+OPob
Gu8mHTy3cwleIzACUAOYTr6b+FF98Spqq9zazPJrShPgrQHrxEwoj8M5yhDpnw3bsltjw5GVc4+S
n2qTzcJRdIHZlbkDSJQo3VJ+GOqXNqUbPlJx3JXlTmPi6N1htnmpIknAnLBBequnH4Brk/YmzQcC
L0uB2l/dayEv+mqZuXR5BSLJ+yr9gJ2MK4IQGhRRnTcUuwB9KKauOF3pkPiMlZz02ptSHwdcL0nJ
d0vPerJVhFX1J8a7utsiEZOrtZG+euGX4EFwnluQBFwTSJpifCr9IxZAf6YvEi+z8qQE67rcML4C
BcXVmhDXdY3VsoeoM8odm0Mln315bWi/jfIpZvccoWb8KCbyE7gfXX0gTPPVUvcdhWf2R51XoSa6
0x0PAITiI642jKU04jXTNfevQ7ZpwiftlIGOh+LbKilVCdfSsDqb49FPT5b/FmHFxAUsP5f33oJ0
5Kg6smg3fzrVZBP1Wx5dpl1WIUc7jLXXK1jC1qksuSmEDsy1HGfruttJ/RpcTgSD9F3qxdlVKAei
Es8vrqb+KMR9sMYuI9wWWXvzpcSGG6bqSuJYIojQ1XkGrR1umSo8aoG4yQwUn8pnnj5IEgZCVvfq
9LZIpQRGG3q4bKZwx5jc2tyJwxHACYpon3OOJPkHD3aDS7dkz2utTZ8+wvluJV+kCOjVvlHOf++i
+RkvFsgFE21xDHhjvalZlDOKEEegrwQF9ns1KaQB0pDsg0rOX6nx0gzE9tJVty5tBcjY3wffi9lk
tzydjXXACRDG8AuZ7PrjVQ1+O0RgaFo1ReFb5ovwog4JdIRyNvg4I/sSagzVeOi5AmXmlNq8jfOd
+lZXrX4GB6NestK9fkWm1mAzIakCKKrqygYluQ1XOLSKLJm2ABM2Kv/QuwfSNivXinqo9BWqRLN8
pExhfuU7rYHiOKBfygbjhVSIPKzq7MhNjISFYS1R1qLT0A6xarzRjaurIf+LHQQ87ZEoFfAAVET9
W7q83FALLdkIgn7oJoaiVStdyukeiN7gvSpx41tMFSXIfodjZGL3l1cKGTLxhlQUG0KU8phLx94v
voThvcckuIAAeooY7k0qkO7znDpwxUSKI6fHiJ63HdMXWZzjVzSiNyyhHeIPyiQxk56XHydhA6HW
GlVHpp+khmwvN3VF7N3SERMOGgemXf9Ds86V2nhmER+KbNd89/Wx7J58VHoPjq8Si1sgLkRv/bTU
DZyY3Xe8HQRrEJ3Y/bYdVNxE3gRVm3js1pSKur3IWo1ddj+o/2bh3mFH0r61xIumXwqlAHf+qSuZ
yvVbZr0y4duoa/59dg2H39i0rbpNu1e3ep+6eHFcC/yabdvT/O3gUWjnA1v3ixHgTxrvyfAIgG8t
c8uMNclXPoYq9SzclKzp/UZbsHzpW+CRyFPc3+VdgYhJvNyt1hPG3a2yitlAyNgaV5i3iubQxVt+
ZUZ0C6pTIx/F4AkJMEQb0Na23GHpaOt9wG7Q13s1X2VOa1dsqxufjAxeQIeLkUIsO8AhGPtk/CFd
IEBFme5j8Ap8iOoK/lY4EV/A5/cIdcCqCHdj2jkNkHSVXXrEZxU5DrQ40T9uQ5vbUYBlgTFd7x+V
p667eBeui41a7Mr1gOxlPVhXZXpTEXlrdUelOK445H/RPzkD/qP3rjmA7pXyaQme8fnUF3nXp/qd
kviz5r5XHBOjTeGGNt8wTV4zrVcxO/jGFw6m9rQ6IkSqd8y35SWcPpbTp08ecrEnTd7D7hEZz5RT
fExM2+wTnoAKUezbuAINr66lq4JWrSk9cksQ25XvzdNuqccWRO4Q41MfzzQx9DjUfM20Y2ZU1Gpb
LGf8VuLegdauz5bs5eU2ScDYb8X4pgp/vnL3/XdlOtCup3dIJf+m9igVP3r0pUgTwAEwykea/vk6
lOHpd8mouAA5AMBZ2pGdkhkjGMGoPqP8lVPSqvS/yEBtug+RA9N4CBV9LTyZ/uerBcISZvTmdqGb
Yzxt8j+QI2Z9QUWfj+bOJtJg3uHstqPo2HmYa8qLCD8nYfg+CcBCWkUCE7ji4OnOYj2kEXaT+z9B
8yuOj0o8T8p1zAjG41GpuN0xFMNsXTT9lfB3mbYH4HCG4VDDbzYsvKhbXOBRoDuHOMFyk30WwnGa
PtR0lUoYaUxYlvKvxo5LMXKXP+v8po3PuT777cpEhqBI/2TETkK1ARLOOdjjdtuob1XDz1lcRWSC
IbSPJMh7wajXnIwuceyTQ1ZNCRBA6eGFG9lFu2iPZ5MReRuuSxzPnahix4psIny9gvB5HNL+fiyI
OkSg0aCdCExWtbvZvdO/sg4qL3Oj1fDP+h09WvFazksgWDphmu6Zp4SMefOwFvNLr/yIQmXTseNG
+UXOPE7R7tvkCuuB/mvZp6agIAhPdhsAsll4Sd2zNW5MvDXLSOiJ9B0ZFojGTRDcUFpJ5rvOVq/0
jFLaWuEX2JaHRF8rjgivTdeQywsi6duqefrlW4oR8KIzqIhATkXOhLEAxjg7h2Yj+L+RdgyiLcJ4
nggJ2Wm3R/OLge2CcZ10p7f+zlFLMbMrWWeTl5bUM0cDab/E+a3Dn0eOQKp6OcE9fPn0XsLCN5Bx
6icUENKbMThwjhXkmBeewlkVbUvhkCDooKzNFttjrmx1YR26WIVIZm0xPws5W0Tuc5YwNoxY6Ufx
PrqNraLMRXO2DrdZvgVPWTf6saOamZVJ+VHr16I0E1EtdR23kQQYOhLABONpcuwEH3rOLMM3LoGe
DAv2C+cXYtsmdxUpc+caWEVbdt2Aq4bQUCDCnmoUvG357MkiXaDBGyGeDVmVII3oMDaS8UrVX3+4
JeWhVNcqzcpL7Rh5iarnR4fKOg4YW4rbApiImUWgJas19hy5etTZM8sXAGdVUxzOspR9dAb2uJ+y
f2FV7uUjKkdM1LvGNbmxXT5FUBxX8Aw6N9axa7odjdKLeEPnEeCxjX7U8D3rrrePPr6qOBKw4bmR
x6gzs+TppM1gA6Q2kwiyGY2sU5j3VqFNz9iw9GRXbgUTeC/ntmsxsCtK5JCRzMr5k8Dyos7iwLXo
x+OXoHX8tom3y/gv8dOC9aimgy56jbAV2gg5AudvR0IevyHD9X3Zic5VSeMmdIoEz11K9zwCW98t
Jrd6o0rHIDvBdwBW9ywLfFHHYl6CrJMBeFRGfqN9RjfD9O0B+KPxSICZcjsAdJy9JLoaDBd+P7gy
BoaIaU+M1la7IhtkRgcxHDIsaPViZF338zo0bBS6fXHyVwokyEH+pI4ZyTjJ+ejo01dH+w/HO8H5
62gtWZ8gBRDnb376I47RYQyQReQ3ob2AfNHltm3vE9Q3wy3XpHkdp9pGS+qQZOVI0j+9fY/XnL7t
qa5sBgPOZ9UCMFqVlNYF2qsKbvzLTFv+qxL2c3uWrPelRVaWOTTEva+ynZZ3yojAVbjmiVQAfRBX
Zb2mSRPwhIEkItmsW5UtHVvKMzV+jQY0ULy0bOGRtsoGbKx29gJwtuOvqncQXxAfaBCX7UrDxo/O
DYJta9bWBcL6mibjjHM15Juq+Q+Nx+408aNRQICQ11Iehf+nUhEV+ZvBOnbTwopxsGSdxnPgkkQS
/g2GhwIgmUmlwtIHjDmsgdYWnCf8/f8FI7+jCYq3+jod7v9dqJCN+cYSfkqes2L8UUoa8STaiMgD
2OLXl7q/UP0KbKiOMys6Njq+kGNVx8w+W8ik6uBbMh5IIdGsBQHHjT0Xm6DK+YBmArnJtWKPlwUi
sHaG5fDzsIH1d8vi2MY63Ue3KDySW6vY2OPqZ5b+gmO7dA1v4cmh9QVQiLPSX6WLyBwB+oU+0UJF
EihrmkdQzPZOUPyxxZLS4ywXygCm7TQUfW2Is2EBPWaxZZfBj4GzmF2OBk8Erj6iG0+o0Lj9msEG
ZpTSaoegx5G9m6ep4MFl6OqNzM3sr+k/rg5lTQJX68badgYpE9LWw4gIJpc67cuABg+dwLPM3SLR
TBFmjQac22p0A5DWEu79XWrLc5QQk2LJzlh8D+UH6hZbCU+EXXIyg0+6HX52LxFhhzYh14xegpri
skGc7go0aIKPNfPMFPfs5Gs0fVXFPxn7Sjd+6eJbjU0JRJ+k3PrE1ObntwielI571rbM0cm+ztns
xPw7EDZtg/KYxupx1WZ/vfQ5oTjOAh9bNWO6+NfwCGRO5HTVV8AKA5wlY27kx9PmPQpW5IkEr7HB
DIB2ii06ogZwByaT9h/av6n6kAnvbLLt4JTTaSjfdULTy4ZY4/IfFqWaeIUQZv84oD7hd111VIui
DnHV7JOMwWituobxNm7Mra/ehfwpU9bdkt4TNbaZQuFpSKRuI+cyq1CBBwYY3iG3Ie2uxXheEGEZ
++iistGCd7mPITt++uzbgIAYg9IVyLBKizc+KU7kBXGbPg1jF01HWXub/ZdSntPpvvzRlvBlgjDk
yIHIFuYhRCQb3iw8sxNLnbRFUmWn+o0tQSVoyHdlhXAvW5eeKvQ6FGkS/I3R5wumVt9SwA43A08q
k0Ai/o+k89pt3djC8BMRYC+3onqziuWiG0KybPbe+fT5Zgc4F0FOkm1L5Mxaf900SEAMEKKkpZ98
TXMkEuFK8xYaRxQKg7y5Vx4AHdRRHlzDfjGp6wqIQOAdI3Qw+esZCBa5Jjixblb2wS4wS+mewoix
jldpvELUDi/FSEzVCKFwtoukGdnqSt6S6AYd7xDHcXECagYgObLg0aJqvNcw1KQIuIn2alGIWcF9
YhMfKTIsCRr4gjzE8Kvw/WI0QqCdBCw4O0nK4eRJc19NTUp4V/6WN+QU18dueI6s05QwsB9p/KQL
LsPgUM0HZKAwURmcJdTCOC6AiFJ1x7/VDT8dkhOxCCWFBJILvmyexNVtdMc78jgdhjzun3H14een
WqZq1dXjVyAxckQfAWlGs5MSfA/VNUGyJOCLNr3ASUq4jbABzRqPwPDRWSZo7dfWooet27LDwWVL
OLe5xGuOBO7WkrDKqv8xqm4ufhYAVvRrCrBl+ybm+lKgtiTWwAX4hxwxb4EEV68vPnV4UJoKJzMh
KMG8opyeu6V2pPUTuNJgIuBN7AmwUvuKVTIDRAWVldGcLcgZ1WwEryupPioFJ/pZtxv0vYjhmweh
Li4uf37GFW+iAvgcGDe4eNnejQWDZkrU0ns5EsERfnvDNqvdSTs045vHrFh/yfJJlt4ylr+MbNlk
285RMDtvnYvJuTir7dqbNDcvNw0QD2wu+durmt8S/kNgTQsyQmFJU9xGuJsG1OPqn5peK3npfZfS
BWWUxec8jJe4STku3zVrSd7JBOUA3BHaxP8cTXmjQzvlJJgiuVctjgyZOWS6duNVnI96uhK7XeDM
SK6aG1RYRidLnyfjysrJEyiZ5GmRLzdlulLjNZ4VBqGyuFCMwyKO407bKQPwz6dlvoXG1UKyGscq
rRIfmv3dEqJqAUmefHuRzKERfReCSMxQ6M6G+B6jUpkPyzLcJOLF+lLCoz+3icadtzjL3HDZaUvH
3vvKUwpejXoNLdabUxTdJYxyaROCKNjIiIgRADmIfKC98jtAwMMR4Zsz+04UTwuEMTecZb5qC/is
ZZ29WcZOyXZg3ILDwC4hnjK0WGAei6TgLdnkICXFTkr2Vbey0iX1JG5cvdgCeeIjh8c9/MElRo5P
67wpBiK4iCHU7fKLbawou8I3DvwhM2bPsc46+rbJ1qMTLHv9s4dgst+D6D2iw2u45OY6NfcgR/BM
A3IzpC7OBjNOeMmmpameI/7+lOYo10M3jNexzsYe7Zt63U7usBwX/CwiQHXBt83nSb+ts5GeBVD2
QE3SB1M8ipuZobhiEI6J6tA5O5wxAQNmgB9V17RTN2ZdFQcufKy0hJXGVsJXMGBJs8VTn7EAdYwu
Dd51w/WrXW3sHA4QA9fUA18ZRtxtS+ayLwFr2P3MrtAnLgcFdHv689BE9Uh1LhWvFzEobDjII4qr
yEEZttGSdILhtz5TPcWQrpMQd4jzv8gReo54oKZ9OVojECIvc7mdYFfYxqCY0FldJ5pBwUQtIH0l
PTAxYDVchZnF04CIFYKrZ71cwMVEe0W6e+VzNL/HwmTVaRcWUadNDdiGiOYjZuIrghpbBlSwxRY5
gQ5hwpzJyo6IaEKUhrVe6uQ/vywZa9OewxXrDS8uzS+UEqxK5pOZuSLHZ7g6IxtAdjTDzQj7qnwn
zGfQ1kT5AdagTAdgld4CVeMaXAbpHtOYpt5ilqHponWviBPGKLZi5TOT3QAQ0aPB1EKk7SXbfQ3E
zPePyC6I75UG6uYcRg0E2UzmIX6tofv0lVXFRHj1KZLgDM7DH0L8wFlJ0507CzPa1QwRUHRirygm
5h8GkiSeN+RsE22h1Ns0PznVlxi4ihdHXBN+RxZLts3ul/HKCxh+mHMKQ2sMvUHvFusITLkfISwj
DMzn1WO9Q00k13cS11xCZJ4kjnIP0aGwMIwNEp4Gn9uwrcl0UxhmK+8USZAWswzd5yp66t4vAglc
lBY05vFfzZe5EZC1+7RgSWQasf4haPW+Mp+VqPlRvzWSEWTSbld9d+ExaJPVeM/aKyVFIo2qzy8R
2qsEDX/NwQkx5WoBeI/rzYNgr7o1UOtFEEe2jaMBsbl2yi3Eh6wfhK6YxPSMLkkkqimUOKm9L9ty
RbkEv4/NEb5E/iIjhHA8Dd0SSLc45upbqUKrgXIK//Ocl1kxqBR8hfI2yM5ecx9h2zOE/OI9cWyU
QaxIJSGbP2NIwhU0lX4lxHI58j0uQSsIWTFYSRd+sTDCU+Zil53mvXobOjQTMGviOJ1AgJpaCEPY
2MfmHsJ4DG44bQXhnXsfBQ+ENKKeIruPHLU5rw0qusUA6gOHELTbvvgrc76quRxsdOs0oO4x+Jn6
9xb9iPPBC1tnD3afUruExTsolQgYkTjAEqyop2x4pzJlHjQ3W388RqDqwNX1D+zYrq/9tcseVDbH
gHX0Zz8lS2odQET3ZF8DjBjz+pwEQossK6B/OuTozW/vDVISk+ZeIT6nkNtN2tgtvB9o/Kk7VSkJ
iouk/suyV+vpInMPJc/TdjYq0y3zm0LkTPMg283faLwVnyGSe8yhvwokVEGasGWDrvA6MB9KX5w5
Jbm77TrSjtShlM1v1G/7/MhSqe2ZFbhbX5oJBUrkFrffrivfBvkq2P9wLZc+LAOoYX+GwJSdkm4L
RLlmuugrRIYGqU67Uef/X/BQ8Q4JsQYgU7Hx1635ZfgP8hEBMoAXQgAF3L9QKK4U30srm2smiI22
kLotZ55uHm3SqcjjF9qGoeZR7T8cEkrtBat4B5HHrTJ1mJL483kjlunKQiu0DFkmwEpDcqxCYagA
ZKTXQl4znAL6KBWNNMgcvLut/E0Z+9gKDcds8g+o0EBcUven0VfDuiFdbttM+xivdZ8cu0AMIFmI
KvKrLjcxFdYcSeYcozhrf3kl/3ZIz4J1kTIAThvJFrzPJ6qAsjiSlMiY9wBwM6xNHX4CqPWRCKFe
IqbibbaJhQWsF4d85HD+ILvXCDLSAMqzTTbOpeyUTZsm3pZ8h+pv0nj8LZLzgdOa7BTKuwS1lvkN
Ez3rmh1TW3iucmUe0InSltDzSPh9qmz76cyHNkT7csFtOq4FauO1H3KAQkMRhMkSsUJQz7UAOxNk
go9dEIUTt5Bv0XYJocbpTO3qwe6v5gi3N2cNqDuWJw/dIoSdcPoduZQnZFxS9Z6AnrCKeexl825c
V0hp1LOmrMwW2RTTB1OXmP1Ql/cLyd9Dh4pTH71rldoIob7C7lJMpP7ta5nljuFwPHbFAf0KKZp7
GXYXuElKniRM4Nr6tLpFay9xZJlGgQTwinYY4F/FJpS0X+afmrEnbxp7JcM3TnOTa6DgpeFQXkdI
wC08zvKQuVpzIZbJ7YuDTeEnSUE8Ylx9mJsM60+4JKRjrPLzs23Q14BWCX1OAGVnnxL1GdhnHslB
3ZDZsLKhxmiTY1myQTE+rQWRHf0+ZDGUIUfjszhPubg6xAr9X1BsVI4pFr1uTj0tUNtBgRyu4WYK
7SU5D7v6cJw1u1/Ov5KtG4UgnebRIbEHPg7YeI38t10S9OFx3g8u0AcqfQ8YEVtA59kc7zZWtR/8
lyvYRdYTUtBcnOxCF9emK4pXZl1YHer8hwadilh0wkhV7S4g+zZ6N/lTvQ71+IWjn1wRhLO0OVg9
2CdGBcFAyJegSpap2i1jFdWsL8CXyXJB4LKj7KDYBF8zso1hvGlBjjcIaY8t1HUvOEbOYMvYmPwX
MyBDeShQCnDJWuRibSksiBjUk10U/pJnryrj7EE6hXZqaeuddl598H7YL9ofX97FOWOvzZ8BmDdx
1mGn92LqMUD3wYiZddFtVgx5TIx9LJNkxNa3woX/P+wHlsKu1bRbVrgZgQRiWa1RkjrFe53/jh+V
esrLZQ95ybOgLEx6a6eDgda//qpQbaoflsuOl1xAMSoP3dEjPYz5I5tT361B6MdzrJkDibEIyL0f
x2lJWbFncGK4PDi1f21pw6is8jUR9YnH2GY7hhCVWOuZz+JdhLydgZm5wP43VhnyCbHaW8UTJklb
FXlvx1Nxs7XqZDeH8RSvUHXqm3qVr4BRuPaxuhyYGTwFazx5tfa6K6lSkj/IQSBM4s7vJncHj1YQ
e2mAF+ZEWLBsB4+gfTbK/R867dwaRGuki9BEN7Mwi/Bwl+GJji5X7Z09uRacX2eTdzpTjop0GIje
vwzFW4nglZmJIcFI3gYPWLJC6Zi8cxfFQEMp9RwBCDDhObOKCHoQWQmbm5B09ahOFOOQ3kOHVR7f
BQAG0hmCKAhc2zRLc1X4Cwwc7N9rloGliKmf+6TW4yZ4OcUjdL7HaMuunISXXlmX0lEASvyVU3Uz
MXI2eyjlnMSuTCf/jKnpwHSDWXk/Npcm+86zXb6WETmsgl81hPrlzHnY2rrzUNxEP2F7lLKbaLY2
luNjDL8MxtTyOx9uPRuwYKqFrjPsH0g1OG40xGmA+eWnonsuIc7e5Npd6eq0Ybz+7f4g8rH0Fy6I
TDGhsHj4UKgzVIF914tp2cGhYCOHqLiNvPzSOZbPUnEY4zUDnolA7eh135JxV9MBan2cBbZHnPQr
Mu5Sml+d/pW3UIRLadFVgmPupT8xGabhS27e6l+GXSi1lh08i24dQJTUX1vuabo30AzrBKmYWy88
auqb3O3C9Jt4E9Q0w0oPjrQ/ybifJ4/dLTzBHnAPJA0BH2+99i3Ik5rasICxm+YOUjUYjNINJmXX
jg+hvPpDJd18+0sDrT6yDP0Qc7mVUDs+r1+FaIgmEnhe4F1WPCGwm+xHTdps+2EZRHGsehAnNIEF
nZoLH8eQ1n2MwUtVhCYcf80nVc9OthHDz5CdhQgMuVHXbcfgbKJObqSHQ91eKc8aujwMIowwp926
6UNivNfrca6D1ZTWvu4+a2lrkrSbHJPJABrlzSPRc2XgEIASXuvSUhwBjIwOrE1VroYnWbpFua0H
IIl9GfxJ/WmoPzXUffpbGZ/8iZtvXXTLiOT2ap+MC7ih1EFO0I1uhiCuhUJaaNTbAGDU+7BHbuMt
/eZtkplw95Z9ac1rGPzRONFDJbTIu4AveUQqAxaMFVfnn4NbPqY6JssFrxC/uF++umYBY8+B8agR
KLYpp3N5miSX902KzqZ2kuSbDrVnIY4XitukvppM50FwFJycWIac+FajaIy1s6+sG1LUx2W54CKB
Jb/GECts1E2B68A8Jdq1GRki4mfYveIWdfkJFgCtE2sbcfIzo6JhMfgzpXVX7xREz+C8pavGGyf/
Fmu6XF886/r6Gkxj7i2AK4x7RXOn1/6iZRvRWZyxMQ7qPuV6j6RHPDzyIyx/qDFuu8/C/BEUkgWG
M0F7WRnygIp+UsBRYVtsCTsInZ0mpBY03EC/ra1qlyVfVfHZYrKkLp2vRlNupyL4tnI6isDYVWbt
9q81LPGcK6RLBSuLvVNsT6uaWabZAzHRvrchkx06RhCQvs/TbS8c/5fgiSX0doUuGmUyhkLMLc1f
wHutM4A0zo3daQgYwZ+4ZqwWSFtBaCGM8sXdIUzATtpZicV2VI9SeHZKmHvOAgE29wjCt019KuJD
nS0zam6WTKdcAMMKbMOMFyP2uYKrRWAker/G6yAIcnSbAlnR+EKUGD8/yqSm33qABUKm4fJ51VdZ
jedT9ZDNBQmssNH6qcxQlt+SiNkmweVOWn649Yf3MefIw6gjqJ+2ZKADGyQumBEDqhBFcoVWjJlN
z9cSWZH5xajudjUwSrwUllvr2dEjNVg/WgNJPdOKDRheBBXlE39v4AibAnoeDw4Yc4CSBuQt1FDF
rEvzOVpPDbBAjQtXld463hmj+AB25XJETkuD3rwvb2K57uBGCAv2ewILOVRon8UbzNcIK1zpe5hd
OoCGU6MzqM+wP1r6Ui83SuS4HQaJkK4nq/5jQ0CKMiOFcW4FAZ/MAJRKtJLpStWnrXekt+ymJ7+/
gB0cLhR2bTnseQ44QivWipnxpjonIkza9pXLt676yqRt0awDkiuAMZH3wY+aJDMsndacaczfQ3Yw
/XfoA1eB5mk5GqqClwoSR67A3kUuNC5FSf4YvZOZ/foV4068N6RtW2JdQVKDt3ApmywjroAv/KvP
PdGJYOxuNXJZEELr1sM5jV5iB7Y4BW3SNhSIYY/fOWlfA7BRrMy7/i4xXcI4K9oGwbavLQMKKVaY
wkHWvbd/CovpFDKWEjRjg08jRpK17xp8x3uHSs3IiBpZ8OWFlQeUihp4lRoqUyFmiAjrEadbNsAJ
+WaTbWwpb3TLCv2JqnAsf3VNu2SnnJOJU/Eb10TA/RsDnGoTeasW4tg3r5G8F5LCIu5hMel8rt88
7RLQMJDeDSJOp20sSQzLHE4uZDUyUjdYVCThzTBHqFuaKEZBcsxNuZ/9/lQmipWaFBJ5YjoHW2wH
8bUU8bkZLyBjOYhqYBFQew1nvx3TPy5qZEPgRstyHWwG/ZQUt9Lbxc4RpSYfPXk4GH/joRNAg5By
T540C5IvK3gP9Z9GfZ+Q7ekuYEHYrM1kqf4kbHZzhCwpdpc5rbZk6QkyukAZ2l8sba8RqRsn6MRp
bCHGq9L2qP3RyGPfaSzoMq5bLVwlLE0hwGuNpBbLCYRR5jcrGoAxDaJ55Rgn0feDryJwuLVFz9Tg
piWy2BE4Z/goUQDxRUM/LCCaGGBYBYH8e4A+pb043KJ99dbPEZwE1DFB9s17aDy8WSLi9tCs/VXX
0RV3o1ANf79bpO+RhTzcOCNOxvs7p8oOYoTziam6okkmZ1desGaTNgGIBdKGyJDBvYeX1e6D/hVD
HHWNtujLd3v8NAl2lOnvm37TYJcxaS3GuZa/xqZEmMfTmoEoMGLLMfDA7JOwlZJ4/Sao1uL5sllF
wyLf2Pa04VkjYfqo5mcoEQh/Bq2N/Y2yQhxoXskne+1Zm6ibKwj5CAQ3ExS4iYuvuHsT56uH8o84
R/dXQk+hJ9SA/sYRZ1KA8qM+8OmB8qLi29OTZcAIBcEbIqjGHbQCKrhDbd8tEsuihuyiEdXrDxcr
32j2GWNChdXB18lavFBBO2OGHawrElzSxTj6oy2RSUSyfY0NVxce7jlpviFKIWnpLP59cpm25h1f
0AACHoOapDriA4R95uoD5oAvELigzq1bHtTVtLTGk7SUcXQtUutbTf5g583okzgBH7m+rJ/tjkqD
vZSgoGoJhfZBCxce10eRKgtS25cBzd4sL9hVb573CsZs2eEhRFypSy/d+Qvzm08kAjc/n6sWLQl+
m43aNkZzo7Scmf01ZkPFTDwpH2Jq1MJ74jKy1KcX2rK8YgWh1HG4VDDZQtCVDEfAixaBSPPKpxXq
HPFFNCVOPV0lRId0mNIhsVeZ/UhUkYkjzEHP1R1GnNcxQbtEToFPmuh22Sx2OWdgwMkC11otiH4R
M1gWr/s3ThhMTd708R3MdPRes0eAco1LdF5we5MABthvzx1O+NJ2aN1OOQESdzMIa3fl+pSrW/63
gmo3HkgFzDE+sNGo77q35S2XHjxtAcO5M7wScBcHwCsAyLWL+sebgLXpYMt46wNyloRthFCtij0E
yei3FHPGJ+uhOE4gAV1jzfz+EwW35HIZQT0KwwqUcb8WxEETPhtLOEzt9KP2RT6RA5SBNYZXvaau
qRZiIoRx2CFXppetOuusZ6Qb4k+zPPeHoDfUNoKwNM9D/DUIsoSzVsC3Ff6YZD/yLebDg2edVxew
w9zB1JiwehVXeBKIy1WjyCR7ZE/fAtNr/riseIjCRR2NjPaqq6FSiTFvjgNYBxOqWn+Z43Fa+Zta
/ZQWdGMZBwFkUKvnrbh14feESEgh06dFkRFzJToSwhauLtu+huKH4K7PiIIDM/WWXnVXJVgWDc0l
iTsVxq1T66Nzsf/ihoAG7c8Hcow/rOjElzYn0I8aNvA7SK5b5R2pTeMeeOjGE9h+poI9Qq7NkSwT
0U6a1FwhHjvs+XH4/sg/xN+3FodGgLQUIotho9F++Ss8d3jB4D01a2uHu8EAquxBxdT7qJ1SqV3n
loXioV71qmiN3NGbOx9PwIZz9mJXEd2UAerEeezSCbXRCpTzPBydTRMZk7de3vRHZ/4IZ7UZfmaY
/fhkZDj9RJwUvJ4fhcPNniMSYjUD4yDFlZ/UAeitzx16ojzfiZOgskhCWiRIXezxqfZ8EjG2eOue
VRI3MIol/SnFJ8c4RfpRSveF/Gfl71RkzgzoTnLty9dQ+WTK8OwGuzo91ez1LJ8klJRbI37PUty/
qzHfMzIDUIcy6yifY4oWPeYVBsrhfb+VxaEsz63xY/MfPk4E6aMgSBQBetHoExOSLybgmeO2GkMW
tyN/hHBNKRwtCZbgXbbxVn5ynYILQT4RQuVm53XnRBPgKnmywUQ+AexhScADsh5/M5HEjyGIG6AO
6AFEolhM8Zzs+FkJJxAdJXr6ZCw9fp0sLKvkoBxXtiytRd6XgSLf5LjgV/Ak8hJ6h72C2Z6UqwGO
v2GYlxmucvfHFig5dxulPpy+0RIWbERri6CrpBsTCpEbz1WQmBCRxBD2bdHwVSPYyxJaPHhHJicj
Xh1vBmheSJ5++EEqnFF9ecp3q23z6gRRrxcXHDOW8x0nNCJW0nKMWDy6YKbJLgUhvMo+26WXdZjP
RteGYPL6T9yEAMcgcnc2WdKsQBiZGN/wD5fYnPmZfczNopxEVd8NU/qn8TYmILljheI2h6SjTX3m
ELdOmwAbC2uQWe7EJuRNWIW2RYLa0yW61DiYSNvgeGp1XUT7WN4Y0pKkX/ljMtbk9Zo22y/SUJ5J
fbpTOsQCm21wc6h7ggfFcoTJeCQqBXFnEyytrtk44UWvEY01MOnrhB+R4gQf1yxc96IXP4vMkc9w
Z3cgoKjiuyLB3Dvv7G/WPWE9yPmWxTysUtI7SHTqreM0YGymN+pK/FT/YXtHHJp9SEQmxakOem8n
ItQerT/Fv1rSztHuLiyQICB+z2D8wvIwl/2NXj5a6a+I3oHDs/zUoeXwAcoNpIIKTCyQwaJvDp6F
sPzYJw/VZuIk/rMGs8GuKVRVFoNtNf4ym/I1su9C7JqPImPh0g6SwS9Rc7V3IRBLidvv4vF9JHcS
9mfYYOm8ba190v0V5VVF7UE+Fs8WWZ9DMT9xeRPShHqdYEdGLVhYc54j+ZBoi51PqHz49vEGMacR
XrJWvcJN+faJoNDtYjbmOEYfA37B2bPP/jC9gyS8Kv5L1PNY41V8HZX50YeHAh4mXjnVSlexmW2z
cR8D+mpCfwrXaMo0M3CcVoT9Rh0XYv5ZkZwkcUdhjEQOmIVL7ZO8CXGcKtIWztkhx4XobHDkj8zA
B3JsPZhOH088udYlZrliQ6ZpoTxDjbHC2Unyo+p+Wg30MauQKJHYW1vcpgV98UhIUUT6wY9NnhjX
JNKUayKu42anlhdPPZTZ1UNI4BH4JShZn6u2Z6/IFoQEorUzzF+AVr+4AGTo3PTJQnOOpMAi2xJZ
j8ZM/hntB5uky5WTegB+P+b4FakPQ27mRvWpwRwQkAMsOe6pbyKpACAI8aqAPf3iT3ynofRJ9qQ7
YPMgeAgT9YbjmS+iGbYy8CeOipRl3ljr4TKlZS2hAuOrcP5MfcepkEufHroKq5Ap3frkk5GaBhMO
CEV3yqOjWfDNN2w09MBQB7CIlhFBDFAyGtp5lDmhf9CsjWU88+ahM7sUwWWSAByIw5kDcIGLS4gS
W9JVp4vCpqGNgJsR2sfo3c72/C8GBqLJFGUByjrtU40oHGak0eYkSlkBOMzcstdKvYnZf8FlrOmY
dxpLTIxS/hWmKMdRdDA/JPYhQXCWNDtYBpJ/MkDHSOoQjERuQ5U8X8ZC7a5CxsQBH+ocaAetebeM
vxDGIWjOkCyeTywYUkL7FPb7wDv79Q0rGoA31XS4lgqJP5fNzvsm804oUkAWISa4CuL84XWHwDxo
7akCCEpfMZmm47quGCsbe67VoZsqv/acyFLvhUDTTVg3o7BAmUPITyQgAeTOxht6SbHxdrWKjQpz
Hz2IWoPg+aQSnVVKd63WZpX1NRjf01RtDFNDUjktMht9SPJOhDeGgDmQeVriX0fJx0aBJjwzLnWg
Yjio90kFVk2+fUFEDk0PaHQdyLXfIvxzjHe1epe9m/M3LkcanbcMkc0MZqkX8J/j7ZjVKxxkHBuz
S0ck7BOAo9xGPsiiQ1+tfRAxGCGeBog1ER9mvGgbNrUtLomIXXqmm3uIasn7Eup1q/vQpotqfAo/
38SJpTY/WLPEws4+HKV3KXgG40c/YtXaSYi2eTl4KFXUwbWdMRHgJMN671zDGmfSYRjO1hi5ad+7
N9i68K9GI1p/JOE5q0JyMx56StjTrGDEvhIXjhgEU9+aeGvvDzUj6aTEK5qQZuN71lzl6g6wwBy2
nDTAsFWPxD6Xvyhwc8ebsWvsc8kVraHaw4OIcp2LWXprLqr8GdQvO94H2QKN7r7vV2EnkEN/YdLm
cw2cM/8VmWiLUp8hNpmpCADwNRrhmeztuY2zxOuhzSuupo2ibnsSy9HokoqFXYP7zFW4qx9kbAdH
uT96ZKRYMIEQ4Qgklnb/VePZ5KIS9zJoARKtpZzR/0zuLucZAZ/+S7UGwHOMebwbg3kmSNCfnXQE
sNJO+yQpqPIwez1l7ygXx6Lg3QFYl36s5mtybqCn1EHNbTawYTpWYCweyP9Hkp57gMS+wtYx3cZy
I43rTn0X7UBRNTMoLKjnEwmvF2amef2NzovATcK88pWzECqPSbmMmCqB2dXGcRW1mzuQ/ZkBLXyw
1R3mZj3+KdSnxTJRIn3kT83IHsPmrxJhEy2IIJSjfUq5I8q/YhdJR8KxZxVmWmWdJ2jVOS0N6hgQ
A4rvXQsdV9OXRrjxsu+6dWaj468tUCwh+G08vippwQcnxq6cyAHhNUfMIH0KzAq3A/WxaK+8o/gk
fPU7tXb5RMAkrP94yMNqXvfftUn+JqOXRQuyuefrHYMT3ge0yhVKtQitdwMvYUtE2MULDbkFncRS
vGiHDwt1Cxnts9j7vkFdZ+dxTqddvCmLt0xl2XoTv0AUfmoygrQ5RK9ygxIjPBhmgyMDYYs1/Azr
EPiIZR5p7Ak42Y1JaiylU41nA3W8Quj4VCwCG35hlmnzeDonsDknMDjN5852eEDSh2QQnFi7cvqd
6peUzFiD9Chf/8nqo1ZcJ/0eIGFT0cS1NwYqtCDSF3FvYT9nEAqbpc4LXh6o7nUlitQ8ihI0ojUd
4psNXnQZie6kUPt6afD1R4sMNNnDiBQn7woAbl1s7fYEc3UjandmGM9aPmT4iZv9SMsQu8NYfqho
HcVdq/Iw0slIVjvSdaDqDm4dbQLKOA7TEql3VGys/M1AEx6uKKZgaIBkJhYQ9ibYRem8Sa6pDFbr
Phw7IpyIk3ysGL3Z3r27Ex0ouCfubofWbk7cQVBudf0qhCty+CU+W6fHfFS9N+HDSfEHAtlVxM7M
SXTlZr+PxVOxti3BN8mzohBy3IThbew/0/pLyn6j5pkZ3ELwDWO1sbidIg+5wxtqKtxHu6b8zMGn
6WP4ty0qKondh74kt5j5mLs9L08kH/rVy8bTmjXvE1gSy/uoZxA4T195y8udoY+gs/dY/+7QNsnt
U853AA5c4Fn4XZneoUMqEmxl8PhI33Nyo1n9Le3FFGIiXVqEI6rrQGz/pzp/k/qbbSxym8CB/Jyk
a3vGslK8xfpfK5uujZXwx0Ted7MWxoI8P0H+esGrH86IPSfxkVq0T76XGFtofABdefCclSWSZIsm
UfZGPoZ6K8AhA50EjR0sWVqwRE8xiqcd1UD5GaEsH5NjnW3NQjDe3fgpXkSsHyM4JgZmhTQqNhAd
8NZ6RjwQkvJRwrR2+otvZpKPLYoa30a1p+KRWCqluMF2an6gLy+a3mTto5CuGt6GmPkYOQbs0lIh
HNFYpHvD+Mqz72Q6WNoBQ2EVf6UcYYV9RnVD9uqKiUFXV6aFwOjUNethOFEMjS51GRc3KhAylBCs
5TWZ2/9bsSBIOOzTZCvw/4bjSTeWovElpn1k0TZ3Oyd40roLGSRK0tZcIpbqKS4h0kl6w3tAG5rK
xOTsI+Va9QQPfdcVj53QiQoukuNrMRmsK6wRddSs1fw1mM8CbXMM+LbIF2l7GnIqUnaDuRZOvuiu
4T7G7UuUrrcS4uQ4OAzdSupWTgfRSIoGyuLCPzVIoJh+fqyveOdrO+HoVxruDaG729jy2lfXvU6D
+EqTn9RjOM0pJAkb1Q4Bu0vZpoHklsOrICyfVehfgMojdf3LrN9gUhKHNDye1f3m/pXcfSC3UIbB
4W4I86ttIUiFraiX9YdVbyIgNn+ZqRfLeMOpkTxzIkhkEHEAqNL/h2w69v+6A3BI+Y2MW3SaH6O6
MlSGFHaGZVvdU+S3xHIPR4jaTt3SQADDsUGgi5QB3sktGE1vNP64ernWNAaR3dD+MsIhJAXZ5YcN
s0sSIfvtASxuEa2SDXeV6YdLsCYyMo5h+sP1EKTvFsk/0r/Mlbjfw7aiqYrAe5XVRI7Wuy8fCh5i
E3JY1H7J3yNohkXGtVKdEU+l8jqTRZyqFO+dJUtMYx0sIhqjzmYVnyjC/qu6oxAHkAiBXJvP6d/1
9CYwsCj7tuheEJ6miXBeA9tb+m30IFFYrrF8Toe0uWTFu2cQcPXTVCLA6lggUjdB7Wqd7J2nXZw0
pNXS1qI/KDgCaqbxBodNEJIu9tboe2altOYQwpiEi7dYyQ+ZgiDkG45IfCD8h1oIEMB30gCS4VV4
O5tJnEKGChRJ5tppIH0Gcj1gp5nsMlQqhyokkUhgIrz+aBXx0fJ5LifzbSBeCOVpYW7ybm8FBL3d
HKYCUgYKpjj6ofnOiG495jzYHiKULQB/gX6vBRvTAc7EOpMM+irML22c445M5lP9SZSYlz7FA13S
6JFoAFsL0hLt5NTWpMQFGRD/SqQNOsBpIou1GjGJ1Hu/BIY4aeaXUz956d0AsxJcNwdkgzhUU+5V
iylg1bZ/PiZrhiWHlm0UyygdcN0KNjXzrxqfTuCcBmUzLvWl42OXz9EONQvf+vj9kfnn2QyT/qUL
rUZlL6r+5cGBoZKcdyjnennXO1vSpyOanFJE1c6rt/7Ez2CSaeGVvlvX5zoHZlx4jIjv5RzNY/4j
9s6W0LDuPQKrlNQHOcpyscefThaROpKV4/DKaatRPw/SbSLM2dI+xmTr+2c0irZ80DThpAYS8Xeh
aLlY6f4W3G5Qbk37kTiftYP49JrLR9/bFOHBAjx0KyLkNijYZk3+irm+p/pS6gtd+7Wyv0wjnoHO
nmXT3KPy5iRP1XmnrXnht2caG9xx+R9J57UbOZIF0S8iQM/kq8p7XyXphZDUEr33/Po9OQvsLGZ2
0dPqKjLzmogTxizOP1S2ClLnaKNrcIaMaivHtPpq24MBvCbcORFt6RJ3nZc9OmYDWkV+NI+RwaMB
cmHmO2fS7UZ/0wdANeeIlueAXzhlsbJM/qJlJsXMP2i2JjWB0aysH1auMGvQGEIDkoZxe8GL4Pww
AmKaiyqHvAD74Ih7nV6T/iccz7n+rw/1TVNfm8pgpQwOiBAe0/kiwHjKjjWb2oRbb2JFUGh39Waj
f0g3/12dbMb8myRfpfbLQm84rAFJ80gfgZwZ1U3k+472oXKLJcAbIFmMkWWforc/JoaN8SXZL02/
qrtTk1xUQGD5XmUEyjBLzAlBPEU+Mz3OSi+T8GXyWCWiI11xX0fdsRv3U43eNoFwzCvF3EwFg3Xk
CLCpwRBWhNfA+uNQgJnimGsibDz/l9MAQd3vhEhjYKhLoeJhhzR/O2rmielhz+Ix1j+gDVisIeua
yq7fxfG2nTaYC2bhX1IjInp1Hiutn6HeaCzr8MH3iwJ5nvlK+Beb5zH8VtKdzmHRgxgcbh0TlFKl
mgW1YCK7dbN/incurGU9IUdi+bWXXlcd00656RTua4cz+/ifjEq5Mz2aZSXszWWb7HR/I5SnbpET
s8KqsYlxfVmoOVpeoOQC5M8ghRJhJufOFJ5ITJbdlWR44DOVToBeBda3J0cr24cjUNEV8sgFxIms
e/VY3ets52h7UHFVcXCKS/sGkxAtAniY4q7XV7b+BZZzB735PEqX3KHopJr+OESnkftFbQnIoXZk
UQ3t7r2lYszLe12/j9Tz9dWpri6XqKGvYQemDOliNDpyUFUqV0t/kA/ktMcwINV0+OhMDqzphzW/
hHY3qGWQ54uuxgm3hd5ubxh/990HCQszXAoZoz4GE7gDaQmN8uLevBF/wTpCIDx0F8f7E+ZhQh9d
9Ij7OLHUYHgLipNeLwsDcQJ119qMdm57doc9bM2RxTv8dqaZcfeKfc67+iho5HUyJrrwZDOtL7IG
+dDLMDZKvk3No3RgT9VKX6Sk82L7AmxzVNA6kEkqoTlgf9NsBR1d+maM4eUwZo1BUMyQxORMnWEd
97vJXrv22s7OWnmIkGopZ5sOrkBs/rSsT228psomc3cW/K6aAalWL5WghAYlAGyg+cMS2BwpCWeZ
/alxCjjeh9yXgetFnepk72F/AtLxZqSHqdzGmEoStDu03oveuIiv/z7A8YaldkH+X+QdVPfWd1+Q
XrhiFO+AtDrTkPchZc5WsmUy45v0M0e8OCpWztp7ae5XiNSlBovMK8HJ2C8dC4/ezg/+SeJcBRkg
32Z4IF3j3a/VFXpud1s3KKNgn7vOrFi06Smor0Ut3UL2tsXKMeov0/upxS+ymXmDINBB7i1PFbM5
sQYRBMRSdYsl9CowtsbANB3HsgYQkRQmD8XxdjBYlF8bXhh7n4pn8RoS6KkOjiH6CxXEHt92AEsn
II+kRcDi8VgOJrQMDCcZ/+jsxbANhn+9KJlO46ChZ8VixlKlgskpLdTprhbHaUAePqcqjXmqvBXa
H1xJ/N4GFQLbjVC/+drOpOEW1tkm3Erq+RDKQMfl580DsAYEO806e6vZ25SBQ8Z4rGVuVvTkk4Ej
tJd+uslxu4m9PEZrd6EtWc+8N+MrajeC9mi4w4pMFJD2FmslgzXANHI8HqhfUuZvaP2TCmT9hUXD
jPNFdfYFaQ9zlMed8+HJRh0CFOunhQsNWYUruzOuevjM8Ac52O7YMoZnqH1jeCzaZS2eaGiQ3fM6
Yml1x6sW3qFLu8xN9cA7FvqXDGvhBGopVWAJtAxLgT+lw0Vpj2r8RK86D5gzg5mKd8hKQ/tcz4Il
lnELg7k1G72138yZ1AXLZi3MY0DbvTbFIopP1OwpyI0WsbGKEkbeEh10TRcPHVeE2QJPxOGKONoS
ARJhsI8fLM2MEKQD1Zh4IUPnjmqTs2m9EhKrRwc5cHxKkjtCCpi+OghQDyiBsw/k4iJmDQ+ViiIZ
mPB/eqGAVzo+ts2SiRVdXppgJlj63nMwgPIex3YNBipG0dRXa+dg5gdn/qA/FG/TIgfAyK4Eswzx
OasuZha8BaphUKzn2y64CyTvRLn3HqlKn4gMoxkDyfAie3k0ZTqDWf1YWYzKnw3SB3/N0q4Y9rLK
x4mq8LbxxvNwTh2h5jswtTyMBkw9+GmWs35+EhUI11HtEWefk26VS8IWVCL3kaRL6f4rrn3OrmjD
rfH9yycxuXcmQ7w6ILPh2v4H7EOuC9SWRaSDfCZXQWqTYX+Gt4CV1bfELMPinwO2V4W5sLkZLaMh
yuCNOvqNVnIJN4/mmWeyc4mdW3fxhZXJi9hm2TwjYoQX4VsvcuDRMPzEEcF60ucA5RM3nDfPh8MY
bJOK7lmOZCEpdafaQfywMgbASLBDiKoBPY+3Hne11q74Y0Ok6dPXGB1EskOC7oE5EGuB0Mm+4hyZ
1Q0bt72PRh4ieGpsQwDEFiGVRxYZzONV/RjVTHrZieQgPbICkjJ/ACbECSr/nuJ+nDfIYeR4EolK
H6+m9D0DeOfWu3DcSgOyVi6kmVkXu6K+hMaWQ6ZwEXeCsOFxrR41/lxzl1Kkq8RXlrQLW9ehT0M9
MNJZsdrnqNK7C1kcxXjN22g2+ewiJZiCZYRicV4gmv+/NFqjJOLbGyCMAlIvFsoTl3JXraY7pEgf
lWk23CoTXIl/CJvvwV110jHL/tH/ztKlVpzsdEs4DBZJ/KZI1O8T0e4MXrx0rlDj64c4efUsNQEV
6NpKIzeTZo9e0QJFJcX8o3ZvrXfpxYo+c1TfYrrIbs4Jj8o8mmndwUdm5RMK8vTLDcHqwnsMz4yh
q3JSvFtV7hx3r1qrKMLmDByzGRFcXBOp5g6YwUSvJ2ABNv+D8RO6Z5tFc+x8RKtgBelwCv+VCkdb
bs8G5S+B6ZevyxacI8LgusC9514zdWf2ZAfSxYHbParjxlXnKlCIUWr9tEPbfB/4GBrq0ro6gz3M
x0tJls9gnqLkoCKxNc+IX5KyeWMSIK/fyNjw8pblJ/k0fNUxCwOfECqJFwt4WvuF9FXm9VdK7KBO
0c+pCQ4tR2DAtJfgbXgAq4YGVuonlVON0EO5yT9gC0kgVVejePlEmYZYL/UUCQtUxHiNAL2t0DaO
a4t4b/1pMgogBEUOXsq9g5SMRsjB5xhsyJN7a2gCUZ51IXdZ9zIDiPDeKcpXBhzXwcUCgW1PQ+4G
YJB5YkcyuRAnew4pL38pcTwTHKIMJiW4QE6SuM9T7JThuGI1xlXKBGfVhmtyg43qgr15oKMX1Tcc
PqmEF7dJ1ioda1LrKnXMg/sjW+x+U8LvqD/Ntl/I4Phv3hLv0rW7Lj1oxkPahpnY+vHOHra6Cf55
Tu7K1Pya5Xtrf/uoHXLEtloNgZnRh1UuR3Nh2e8jy1TQd4G+km1baF2le8ks54p/qNwj6+1VjfKY
tQ6YAlkna+LSa+8M7x20AT40PpbAHKHlM7eWffZb9g8KouRGpRs1cE+lrjcM/xrtGnrP9HeKTt8k
EfdLdJvZ9Jt3tDVSzrqLCG/INhGfl0ocFWM3o90W6ax2cYGpLKu3gKkgQjKJyMV54tJmDUjUZvek
O2ZmZ6cnWCMxAE00O2p2IqNkmfCQDvVV9Q7Q/aSmC8YadTS/LES8smQCSxYHjxpfhSzlDJ1X7CDp
UIyhC8wyFop2VsqvTPlo3DsOZovBg37Lgo8aaKt9R2fQyhs4xFmOPnprClIeHmq8aeVowEZN21yS
cpshnQFbbFJVj995jQjVnbNf8n978lYcUI7oeaQ0HEQcRY/D/0XM6BBx5LCjhqLFfhyelh8eZb2h
xt8s/GF/oFrtNwz5F2Q8jMy02n1qrEomzDpF508dbM0CqSzarmTN9se1DsAl35pyK/2KbK/lRJsW
375UIDi0CGix8TSqTdNKbrKVLLuUH4iMkb9qLqDP6pvE/7IlfsQ/UKzzH4jtVkt+5KYAzNmzlX1k
msRqsghw7o0OVPfu+Do7NJZx3Mc+Q+Qoz2c6HbkNQ7h3JYALFdcy3tAqeKgWaejDs2oc9YbXLYPy
uRdAIBhdBNZBGqbj+lM+5vGCX172C5of2Mh6zhID5CLz4+oExl0ON43wSkABXWxjnF0guDlVgIHA
AZKV3CxExq/eXNOeRocVNqKlYDMv9mF2tJwTxkWiYh8+WznqmVlX0nIpeH4dmhXo11X4VIxj46FN
7Fmrf5rJKvNZToUYoQi8BtGgmEiRmMhp+9Fm58LQq8z+dXCQ9D0jOSN8BNY1j9e2vi2VW52jrdha
KF0gR4qtSBH6GAvmyrgVOTPqaFd0vyP1bxodkw4leEY76nxVMYd0uRmICSKtTHZYhvZVpRkYmY+E
q88hRKtjYQptywxH7CXes7LLL11j10kc9gY9GGuXHmdktKtskFJFxYc4z3v/XlniWCvRX1uVnySX
cFf5mTm3FO08TdJ1RK2YZuqfYbrnIJ2eqQqAqtKANDDP1yP0Y4Gya7iIq2JD3PNRc9ajmX/302dP
mqTgyzUGcrl85WjDkp9y+1Wn4NGCbiWY5wSlv8th3EdpeqioJEO1ZaWqPdCLz1pc/GBi+qtASQp2
FWkh/rcsJncDk2UJ/cKb9n2gc5liAynNtcsype144KqYQ3Nc0lov0f/P9NA4HIKhPXZqe3RcbeUX
4trrqcrCpeX8XRRoA41AQTeDIbSLr8EwrRTNBDfqrtSYclMZTjq7SCQZInchEznLrrGXA32WZG32
nDWV2vwTZsSqwbk4rtzt0Esk5J8jfHPRjY1pvnFC/KJA/pCZB0yd7OJa6pBiR1h09gB8cVhEOTQZ
Z1zlEzoXsmc9gfQKtKTnV6tiYgPMKqrRvzmMla5faymZg8a47VXlkATZvuhCgsOmdYJMsEX4oPnc
m2wRxrQne83lpUL6o6fLtjBWLT1nCeA1NOmN8/g8peLRuVg9Ots6F1N/CKJiZfmAfdEjO4k2H0oZ
m1PQ0E1oDROEj8rBDrdmyhNBhZXie6MFc9P3BPfJ4A9HH1MQtM29BUNAjctF48AUhfso1xh5pF1q
FwwbGWXEEy9jXqMwKPc9jwaFCQA9nUzLchXlDsYzsESg7eEWLzsBSIv1xaSRXC9FQBVZNBo3pYbn
W3R7zfxS1O8JoEohz55/mgPAxiGCoIanVbP0ZGLqUVGYXIAxlRJLW5COH94/WZYkyFYs9vrDOQqY
lrNailAbBhZtEsrAWLAot1j7QW1kb2EyNzajo5u8F/RVo0vnTNDGcFQa9A8EQ042dBrQWg1GZ4uB
qs2aeJzQiTUwn9N4HrV0OAN4V9bqRWrOdLIpBLiwkTtbp9xwv1y0SyXpYBpSwh6Bgvx9TDqswv3w
KPbbol0EsfZmYbjiBPZVemM6zXBaetNuTD7KqV7ygy6I2VwkFvK6iUK3+2c2zJQYk0Qn4ey9cJfh
+mCYSqU8R5pk1OzWOT8c/AqD7EaDe2CtHY0MMDaXxNZTEX5205WiO42fBR7flgyy0EFkx2wCGVqo
9HM/SFc16Q6CTyTB65GQAfDmMSjzVBHhsXMQIowbE4Cbny5qtJ0mgxAlVR9MFFuORfnxTpJrQxSC
AgPfQV3tmHxsaOflDxfS0CY554Px6sgw6qX8kn9hYVOqRPShUtKSkDbIYoxEk9FH8o7dY6SmauHt
jdivua67fO73ykIP0dt6wzJDgjfhFXCydRGwfqwZr9FUIswukCiEI1UJaCAdPXumAUzFRJkCgepk
pcajVCHXQi8AQQDNQ8dnbmZrA6hX4cV7s9IWaTXSbdDAMRhclPatKtiDhb854GObGYbOEy7pXlaT
zifWubmMgHTpo2s+QA538IXVeA0bOmM6Ec1h7IbMNCc5w0XqUKBdd6DYORCMA+pl9FfNn5l+CazE
kk5R68yDWVbKipX9vZa8qg7krLGD4XWHXF/TCQMEokTMfpSQSTEjcq3nEmOiXdSUhg46sGGsFz64
vearSXcOALSBeVfNbk7l1s75WQ1AJIbqrPtOfRNRg7IimmHGwtWU86Y0FSraz077DnxYoikf86UX
pJjSStYLfcAWMhEO0Ou7pHpvbFxhrBH65rv3Xt1wdINH4p4K45nrhzp818oPoBWieijJgYffoL3U
BqoUi4aFMT/ShEKnHqzBDNB/NLQEA/+cD8u2NrkykFAM3tbtPNZT/8weDHD/2yJakxNUORNRo2fC
PVM4PED4KS8ZX0oan4eSjb7+lQlmD4n2KCLwrjBHsFrMI0gKXobZICeUANlGDkV8UH8k1YJlpmUf
NIhSowPseOQWfWQFor6Q7+576s+O/Zmihk4mbyHNH64Zoiv5tiCq/AX6vW01yBbM3AKGsRCTGlyO
YfgV1kztiYQi2iD761vEkzZqB+2jxmhQAA7RfrX4TzCVKj4zZKARzdxdTb9xKXAFkA55UeKTVsH0
+ghRVUsTnn4NI7DrmPe0Kp/HOmC29G0z4QgtvzrzYQ93PokeLwgrY9BysUIgVzjLrO2gXvzinhKk
C/wo2hEBq9nkCPEGsvUm8SjfjIyH1GCVspmNz1p86iBqvbX6u6rR/ivLgIVgwncE/MKhjzNwqJX1
ykLPNhqzNPRmgk1AQxUalPCjVUJElAKOGAZSlc8CR2XDtsAS7/xPCP2wPtlfKafMkFO1iJXBQ/+f
FDtB64fJ3ODGbkWwNHx7l9HvWk4xDxjFeZBs46RmrwQxcvj0OokGTN4a9sA6QwWaQgTDhCKy0OYv
fySJwMvXQ16u42ou80NoRBw27sgqToyqlJgwlaNJDBttRrom7w1qNIjlNyelf+gP5NyMSCj7Zb7F
5zilS9jMsmLXH/xKJV+U49mO9n54VcDroWlvdyruRVw9Zr7JXbh9j6T6N4F7VcB+towpLO0uH/K0
+Kywpfj8yLk78JdCsi4EEfbhRMiGTJ0SutwondYR6iB0FTrdU6KC0g9RqJsPIyrnRnc2vXxpaFfF
fCikSxr6t+bd7fRb8z9YlU929t/RUwc4wW3KdqRQBbqnZvgqrI+sOraOD//IImiD9vDX4ATJL2FG
1NufHhxNEknla5mlv6rz0J3vetjp3qkAPuPsMoQwmsF08TepiuWoP+N4r0Sbks+39hdGKJa2gSZC
++sYfnsvWGdAYStvx2cZij3TBNZ2LGOaneruieLBd1+LXYXdMr2V8poNv0z6vtG4a8VHmiKy/ePP
7I773LzxhozTe841m40/PUK+tPwE9JvENxSGE1xM9WiKmoBu0pL1jTM8auqAlPTD2jAPgkUKM/9G
40T8ULl+IpztlXtWW2ZUB6+82u1PVq7LQWDwpW8JMfERGp9NXPtspsrioQcOb8wjy1/jCA6qv1nN
VVYImooWd5lj39TOWZzO7WCva9fOujXMUBK4xdfOJt1sK5a6f4y6q07xPu6ikl7uSEI6v7YUmx60
xXQOmI94+s0QH1WhzSzu1CQ+YWhjn+iq7AJPFadXdRuDnzT90tI1O83WvKbou2nWremkNxsceIa+
U0kL0aKdp46Yaldl+wpVxI77JD6LfOt414DBG1S73ttVrCq7Y1EuzRr4wra1rkaLyFJ9TPa9R7+g
ZUco6BUto9AY3tSnHMMOH7ynvZpsWxeHRPsIp6M63EwOgjZ88MhoHAP4n0v3V3etvTYhZuPGlH8c
g160zr471rpOfGdoAoY99P+U7slYXhsPYcTi9K0Ai0BJ5ht7m2Ud5kWWKD6GQ2aXfX4vtDvxQghg
T3aEBQnf4XRWwELKpcXdFpuGYZC5T/D6RsvCZV1h7dltj+17yka+x/FDZyv1rtSN8cqzTvxNFZ9V
924zihUWI8qMEx1pQnK2qodjH4MK5tAlKHdpgIp/M0xIItfA9URwDpAvEhnhGqfIEnNPpQpfccmx
FndQ/Q7Q8vv+YiffgB0SvtG8RZdHlstQUGtxenY3grCL7DeBr1n+i7n+0kPgh4sWxYIInLnmPT1z
3VVoUJYlliX3S6m+R/9ril62wJuq7N30THcwX1GBBLCNK87S3PhXcNcIPFgDapo6R8vTR4uQ7Vbu
f1kD+dCUeqThoO3Mk+MYkFNPBxqzfgi0rzh45t3Lth/FyAJmUWULzEDeuGu6vZ58mmzns5MfXC3+
HaRsM1DQ24PZ3VXuleiHw7G25rqPJ2EWspYCo9ecCvPAgKVmUoyBEJkpgoSvFAWl8K4uC7Tau0Ya
9RPcDf2me/9UvoD8wRNRplez5Qv9K5iVIWLkqzcQ6YK5bbcmwnKfp/Yshp3vfZn1ttCYj+Wfo//T
qCurZ/xdHPrhGBEX022i6ATPmAZe9Gsy6jBXc8DHv/Jtas91e/D1vV6902OrED2j6KXA36SMMo2f
rn1G6qpENclaw90lORviTag/eVaT4qeuNsjyBkHmaPqWI0EiWAInCanGDE+eIWYbDayddilxTqac
xR1sSHC2kNpnNpznFHoYo9A5ZWEh/FkkBLOqX/mCyeFB0TArPETWLtNWHG2t+SzIAEC/aKV/FWv8
kIxJOsAZShTQOvxkhbYlDNlXNqrNtAtFKqeJ6Ld194EPopmYcW09bc/w0MVVHfnvOjNuKuC3uscq
zF/TYM7bKJ3RUZOpuhEtgaPGrykDFahperR9MfxaVUiVPSeq41xEdrUYLBTbILrLNo0ftqu+6VJ9
eO6CMawsjDoUo05FXoaH+mqfJb8GjqSO8W+IsdAK7/34TnuXU/5E5yi9ENSWecuylKaH1GervRfx
zUx+W431vvoxmD+F9VPmfyWC/mym9aQKboP+nx0PMwyusj9slX8y8zClD+uqm6m/4ILVVCEKw/zg
imGVMfqnoSLcxEtKllSy8cQ2bTZeDcpspRHo4wCvWg0T2fDXJr4JwbD7PXCPybMidwGqogrjDokd
lXz2l7i3FqVv8cMtyh++9685HBxANZIxC8n4XDAVCVkm7vlxbXsJ1IAQSps3jsLujZcmKF+8A4lx
UjBm5c+RuV6y1q31mBGOeg/9vQMTmhql2lb8TUmW7uJhYo2tD1zH1B8VuHFEuGSjQybj2ylxJLCh
YR/1xgYP+oZOSlC44m8i5x4xIOKcGB2UKxuLfEnUaU0B7EPZGCMuCg7GxC9Yo9RcCLwyI1L40Hlf
m8W4MMcIPYj72aXTy7X1Z6FWDJlYVurTl/A6yTq8CC4BHYVzm2bHkb+SY/OMmbqFjnnoDGyjvQAb
FG1rw+CVzRFz/HiVRQUxbqwYRpw7pJtUlDt7oDYo8r2Hij4VbIkFMD0F0TdSgAFUZZ5UZ9vxzvui
Tfet5Ug31iJQMwv9jn2OHBPlHPlW/KXR70WQAppQ19dJvDbSejf0xr5XYjx0b5PwltNYLBWGlK4T
gTBERRlACAneB48WxcEMiLYAR+vKsppV2hFCURXEV1vavOiuEMjWkxMcNc+/1KK9NAMEDnek5d43
6c0HKt19Ne507CiOmgCQQKwuWkrTthi2ZfipohhIR+pa+E6tvsrC5JASyV5maFMshMOEutndyeOs
12jW1e6GQaBwTqM/rFNGe00ARASp1chSx4ABFDVfan6R8t0QF0xMalwW628lS0RFv8fVCAdsfMVR
hnNn2rdoOLQB02Szd6dHmPjzKSMaKSeRhzyv2BxnatGgSh43dfzd4QpjZBOTKYHVb81XucwTjCqe
tMblPz4wZNrRAvtK/GcxDCETFKqVjrzOX8X8RmlOSC2N7ghEHSPx3NQRdgGuV7px6ZJfZhP5ZdEa
WhRjBUJHR8e1jKyiJm+mK4HyO4ssoUmntqyYxerUjd4AesIrJ3a4BBA1fXdTFex/bcK5U9v9FZNb
l16ValrlIUllrb83tHEr6vaGP3HKhz3yzL2ajLxQ2inLmgsN8MokpQ5nDa5RSBEDOfXwE/LoqpLt
VwrllYz9TWl+BxGue8d6gNe1xHjV/WTXFf7aJEerwdjbJMa+NKu7Uka/SkLclS3lvXW/dx/OUHyV
PTG9dv8d1dmt0Hh2qEux+feiPffKcOw17ZjZ0zGIkRhzSjYBMXtswlxb2oSN8aeG79SSbCQ1+OoC
4UNGClJSJl91VXCIsLYYiGSgoBE3FzLYQIuOZK5zrxo0sdJiSQ5r2cnC96ZkdXQAdPbFhGChKekn
Sa+Y++d9GN/HQP1LDAPwV9wda/dv0PpbJ8xLblqQaLu5bU7rnuTvzOrnrjqccJihilChjRkmQjzK
i44fOu0sdgqooHMkoFYYzz2e6d5WwM86HygecPKkX4a3By7DdsuSEhgTMmbtEt2kwStRXnpY3gi1
gQlt7FO/vLUu5rPU1N/zMe52+gnqPrdpmb/7/VRho/4ZlPHf0BOMgkBxU4Kd23NlukzlXcaHSdu+
VaUsNxDpJDnhbGUswr3nTQ8nTMluGMMLAYgImxTzLSfVN2hwxPWcoFlJwK7BvlXDlkMkzQoOzc2s
1hHVy2wqWNWYVrUtoneDkCoXYT3gAfJawrXQg7U5eVtDVJtqhNwLbQXJZ1NEO52Wtk1QfaE/SQXr
dpFup8Ai3aiH1meubegUrnroSJvyDNx3MEgK1iOoq/iEVqION3kfzacCp31TXdQR43gUAD7xZzhL
No7R720fVr6qzL3A/giBciVeOgt73jOyb9W+XlV2S2QmDuG6owuL9iEN2xjmW7A6V40Adx7+xeRg
STY1ZKj30mzXY4v1qVW3WvQaOh5urdKuUzt8qEFNzgetdhScVE37KRHpZjvheSgLgQiXw6JM2o2U
AjCWb/nQmDuSvQZAfoi/bJ/lusm+I6rOflFtu3D6mUhI4B0/u6a9GVruSolgs7mhzWKedR12Jbzx
qGG0dDrUCt+3Ne3NQN1Zvr5rHegeIXR9CgSH7b4ZffbQrhIYSykylWCkxrYh/fT7toiOZRRue5CT
g4bkFjQC1kGvGA8Dw8bAatbG2C4VH1qTla8iCAFp4x7pavBnbXylPMp/7ACldkVEinDPiiM8Wq13
atjJV8O0SITCkG/Y1FGNRqjZTqwABVPPEhQ+kfFLoEpEkWr2rAG1n/jaWa8A65yCfJsES884Ep/M
fwfmBv5D1571nDaaOUtzJAu0AnsUhj/FgD4P3Pno/quNVyXbyPQrV1aO916oD8e64K3RgvsQagyB
AVp4+4r5d1V+h4yj/LhjyM5gy/5oKnueMDwYzwHnWABrstSUmQOpww00OKssMCFlYQNWNRwU7hn/
bOtuew52P/xsjbOE11seMxR1a+Ly6rKnnGz67tWlXzBAawz1uWvkD2QyGS1JXq0r8GfOl89h2zA7
Z8NOgx205BzCMjHCS4N7jKqoGdG3H0jPwpNPHbQPCJ7wAWebJQjieFkrn/wmZC8ET5HdCy6eAr+t
Q8xuM3O5JM3aRUy+T8eLUy5adT3RzlL5NiRsm9Uz1tZ8HXWyVbyT5n9V5p9uIC+/O+ZXad5sg94V
eq+Kcte46eE/nvfUh3j9mYK19J0XTDd8R1ONZmy/DCVJ7pADJSyDcA6ivx2YljGbt5fIxjHBqKyI
4/g4oPKyAujjDAoyDAyKQxpLW5D7xwvuKm92C5cQP0oDhaNxoK1jze5J1Z2S98hmgvTHH4QRkKsw
jt3qjw50pM41Jg5Kcs+ZHYsOQ0iIL64H2VxLf/R7TdioToHEZV3KWRtTYWv6NgBhFkzUiOwxifFR
xKcTI0ZjX5T6SJy8avYdBQPHcjwPcnuREMRTsZ6zlYSManfhnQeDhVzsrsOxxYyHJpwPF10piQu8
RexzhiZbWV6yjBrpnK2WNvNr0dEvjBukHySisSAmmyPGwWt476CWSX0ACZsBKfa3YJMHJuxeZKBF
ama+TYAGtnf32ovfIOVSVNmGQd4xGSVb/sDS6cHHHy1DxG0t8Vn5Wksuiv7wopQdxVca/ar6u9bS
UJy9YUO2rruMOCqEfYzEZ2EBB/J/zPEs0hO+E1aIFPJTAZU4/JZoNx1LW3sY2nPGDmZkffVfv00n
J9IPP3zrtWcG7G+iW+rgICTlM/Nxfb9TRqXin6++bB2eyCPmqNZubccWpsHTb6e0SEjN+6ft7B2+
hsCrd7byL2mIE34G8WWibSYoYzIevB1C7ALlEk53HzY1A5RE/4pZOvjTu59jf4VTzVafk2YW2daM
C5WZOZtn5Z0wKMTotyDF3aRACXkfWMoKhH28ju5Xm6vLKdbwcN0rdDJV8juQztJpHLrhn5VaLP5Y
fY8KRs6ZYhJUxYy0SO7o4BsUL5b9GSX8aJMPRJM8K4ay7W/sQLhH2sE6E7sLYvp52CRzdnjL3Hav
Y5Os5KPUBuVCMsgabeFTa8jRWy2KteWjYRwgfGkdebCQUGPUpwhj9cWkBwumSphlAmw82P/0bOEW
+sZVSB1EzzvYXKlaOx8tbxswbfJ6czfExcJmn1ooAM3IQbVdRpJmv4y4gnuIuGY0kATC/1ZLG/5W
K9VD7/eXgW1cYvGyYH5OSfAcgnhDz0x6EVlOnWBlffMjzsvJPIZmsdaQbygeqnlKDEcLlkJNl/zU
ZI5ny7yiVu7LVRbZi0kkCF+0jyKEdVIOBIdDvhOrsbeOfoVXKw/YgEgBBCsZ/+FDtRAxQj3Gvj3q
D8qDeeFHi6a8WUFMKiOpdgGam3AZTGz5sCt7Fgo7BL4JDbSqKtAG46XOHyEaeMMNb1dmp1BkeyzQ
IEdKZWlP7pNf2kP3JFQUz6k9m1RUATpcEB0iVhnDvibmClKIZUKFA4SQAmSadPTAAwcw8siEhVHe
s2rDglMkC7hFsxoumCVHz005zylxqM2CZj+QABNl/bEJp0WKyiOLIN/5bP87bd4346Lvva3CBAht
rgZcquL3G3pnHYLwtJJ2JUYHqCcrdkM9tczSJi9duLOK/BLTMxeKGBejS746XbYNpJIGZ2EV/Xrs
sb2gyGjccNmBjlSRuoaOjnhpwoVzsG2U6+y+c1BvfiNWJZMgRhb/Y+y8liNX0mv9Kjv29YGERCJh
FJq56LJkFT3ZNDcIWnibCfv058PWSCdGilCciHF7yCbZxULmb9b61hw8ZSK7LNvgSF/S2/XW74l+
s/wXrcOtzWCSOp1/E1TB2yQ7Tou+TALyPzeLdfZo6DzKqpzl48wMJAT8Y1NLxgSnf49MglwUJ+Nq
Uf6x8me7YeqUT9sRX2zusx/CqBim2OGGjxYmTXMDmTZgBye9Tb2uqPMeYTH7XSLakvzFbwkofktZ
7s84Rf3+xu2fPbZEdXShvftcfbrW20DPn9tUM+Kuyx8yvLuY809K5Ht5l8RXcZ2zJVwGfiZ93Sjr
Mc26C+Yz9S4nibrS6dXaGjbNsg3x60yEpNT3EqDMsC+ymwGkQpG+OtNjJz784koO36o6Tumzbe0z
+RiQ4Fkdcvu26z7L4GIdu8/1eGHTyUnrnI1bEOaR+B1BDG7vVJ/vSpJVRPuZszNLDYK74L0X59V0
FINLRwFqBx/ViCL8PmSjoVAZRu4qOYk3pq93oU/o+msi1WZklJezmxvVp716MzEw7d2yv0wtfHMp
BeXv0H7SltjwXwDvYUWogxuiWcKWoO7aCg9iefIE2Quo42gDPeiTlCSewCFoa8KLSArviDBmC7Z+
m7LEPOHPrCdDGox14n1MU/TnciBn/UGGt3MGY5/i0gD7xoHIBgIplu2VXz27cSH1heEItXLFaj7d
F2wjB7xG1rUWaPxGcxl3pLBksA3imAEu3H1YkTVkjM4x2w7/njuxDvOeKu5DHfbs3/VBVMthCuVu
nGy0qdO+afSDJd8ijmmfwSuY8jQcNzLMUH/pQ9jK/eBFWxmle2Hc7ZAH+6Fp0WS/yZm2BC5OGF7r
9Clykl9LeFvUPlJ9H8rntO/wHthBxKEq8T0Un6bH8Jbz47PKmzR1IGh1dyTMh1jq4qbO3VtGw/Zc
8IKvpQZ2DzL2xpDgFFTELTJSNrngJmHVk01CY12hcymT+VBGDO3j1wq5U4asInafHbTCqKxa0s+W
tj7OJgSPonZTDp8JtUW6kO84TwS2I77H7Nq0ZJuRqEFOb+kg2qowrLO5qlnDhxyPg81k2qBC+Zmo
QEdSj9bzJINbPbH7xf+2rtm7YeYW/m3YEFUBaxa17PQcbaZGE/uHkZIfzmC26MmYLNg6pyhanJNT
8ChTXlubxOH/4KqjFT3k6e8mQ/2GkYPyzlinYQAn9NWwIasdjDflj2MovcXr0veEJ8VblGbrQLXZ
D53/y6UDXyai66z02PjLjjuLXKCzgdvtkTTaxP25G4NToLFYOP0hJThjLkGHuo1gucEepjgPeUIS
VD9wCSw3IOdekYKUTJ3V7FzWorpyfH2T8oPTEXcZvZ6v9G3huu9z2V41QMEWceMK2DA+j8Yvp8UX
sV70qrD2S881oxmVdNN1MfaHpidXqRDXcZg8tIP4vTqPZIrI0cnSU1DwUNgNthAi6p3r9QkQmXMc
ZvuL/O6rqI7BmQXHzp550AyMLw/MWnrtCah3dXs5Lt7t4l5FYfKx5PVDxGCqtPQz8zomzzUkfgNS
Iuq/QDYmRj8UtYuCAuAc39US8+c6GOxNf52H8JWylRfQXcfEVxdPYQ9kK0S3XDyVYbbzsUXl2fS7
rzWYE6qV8aUA2qIt96KY2ZGjiEJWhbkwn/d1rG+cpEGkXugTD9B5EB46E5czDUmyEq8CIcZqM7C6
V9tnd6VGSLfLSTT5BYNUFFiI1sPuNvXoNRU32Nx1Vx2NaJqRZecVL4PbIc6I5ZcO2r2K42c3Vr8j
Md5H7OJC+5EAgPuCF2m2QG2FzNN+pQfH41wJaB4JeP0c0TQYlylZ4Z3UjA8syw92x09dd9dKrO8D
ys5KPNYhYhgxP4UWcS6TQ9vUpMWzv2SHwKUy9tyfMa4v7KLdizHdd2N0P9X+b77tQ+7G1xJFVNwi
FhzRbloFrLqSYt/zxpswxKbXU8qz8brrUs2pg+o3xnDYNZAXkXIn8jPRJId15Ab51rkpgn3Q3MHw
3wbkQeQ8bBl7Tt3qsw8Vi0593Zo19zHq8ZktmuxbvMT3cplulwyrGHY+q0NFvuJNE8LkERAxjM8K
YCesKAduOOGkV/WwvCCFoz6fr3jno018sbE7F4w3WVvuZlLke0Uzt/gPOQIK28nAueZX+Kj3AUBF
r3oo4/KAs9yK5xeDSCFL3D0aVxa95MpH3ePCGL+Pib50nPOch1fKMInrmRLXp2ghMHyEYQpd0QMr
6k0IfyTHYis/Fpo5gTkrGu2fzi52YlTHbJCnOZdPRWzvVa8umoatJxmtgP5RHuzLNH4Uxlyjg/iJ
a3crE3Nh4Mb7437g7TYQoQ6jvTDJRYtSJEGblZEuljvFflHmIzHBfvTvkfhth7a47qht0vo8hxUL
IhYeTGVhll/4WLlmFTMOLW/rgWyCNnqap8raUpDcjN5ZhILI+BTwj6BpY3plez0lM1nS6KLlVF4H
mb6b6iMxsnAkp8i6LisgoRJBykcQTEfJ87uUOA2Bb6RsjQOicXMu+2pB4rKIcztii+tthLzqhA/7
WfX+z/TjE2zqBMyj3Cs2owL6BRO+jRvcdKN3P6/2TaO+1+mak0cnh/1Cm7S37eKf7ci+ru0ZK+Z8
MBMgLo9k7Hq4XcUDLV3VaC0woavboIKuV4GkcgNrLz19FI2+jUegDJizRViYPc3ILw0wQMQRkEIf
KqPcG9AEYh5O4IR7f9kObvBcd1hBI/Y3da43zCRQvi274LqqkF0H1Ksx5gR8K7mLLso0DyFKtbRE
bYC2UL6oodtPZB5wW7Huy7xNHvSXAztoGPZizsHWhISe4+LIQzbifXTft3QRWT9u23I+T6yESHx/
bw05cfoUVOVRhfosp+GikNCZmVkOKjt3CdLMnjD34Kqd8OidRYI+qWJ/NSoCcpoLY0H15dKxUlQ/
HnN842zIUy/x9dVcgmQeNKwLTG+uo98FgsVs/uybct/M4QaUnJzMsVzqfY52ak5doq4C2AISzISz
GTpvb9vDvgG/Xit+8SW7rkgfbBfxSz1tSwj85XSgmbzQpO4aZvweMd+ajhwf5rklmMqmK2sxLNT5
qw86UWMAAmMavLUBFPcXK6vppNBGCBTJcbLlV7xPC4/pX7mNVuMkir9WG3ALrxPZDNGW6PkQv56B
UjuDGV+r7obBJslRI42oYqqgVuICrrqUOYlcJWuIsNt306HKQr6V0tRK0lmrFMdGA9txYQzGZj7F
YCtojkryq5cEB/WQ7Z99CVfH5sI2IcybFusg8lVEktQMRKZ8Dt25YtEdJG9z9qGXl2EdEZVgDD2M
PvD8+Gu+V1a/rSlyubpw6dXsG+t9ILF1eiebNVTaBcxnGLjbCnX2o5MmR0vcOR5JfV1qoGlTICZS
kLLTO+Q+l2vYIBENdb/gQwjpwIQL66uxmuGi0jj6whQZkOqBWHuw9qf6xe+CZOtK6vXkuVy8D5mZ
1wIkzFbY6dZfMPwap+X7Z/GbdDJKr0rcpB0ZP36QoygN4J+MFj8t4CMnR8yhXefOa4GclQHDmhrQ
XMtfoc4VZaCPILuyc0g0ZXMtWnOrIUHGbYpot6/8vTFnK+IKc9wp2PglKk+LQNVhWbcqBW+yxIWX
sqRBs6+IH5GFcI4puJOwbTjVBKLvIEeHmblVxr6YsnNSIjl6XD6koVJMQviN4py4RaRVkzf6jLbz
rfYjfa4xFzq+S3InVmbLdz/a0QfVOhHkGBWPwiezwsr7T6B926Hw9rlwdoGDWZkB0yagQahSZAPe
lzescJA0PfMkrRRkD6BtEx2dBB4X9S/WZjLpgxAxbPpm/Oomb6zH3FWAdmJ6/vqcjOacqfZYjA1V
tIeQQC/zOcC/lRTDBS+s2GclNY873QbGf8iqCEKHEw2g6LKHMEnufFHu8hKv/uJJWnVjsy5BHIDn
H9AkQsDRQs4gAsLiphU9SvBA6sEPiVP/IsbT7AgcG60JrsocHJYBZW8TuDE6jK0dlaAKXP+jqjJW
pj6AgnjiDrER9aosuOx61qpJ8+BM6kd6dyRyAGe0FNE/8e1iwx3PvOeBGFvHg+7PT549GKeExzS9
TyWRCWyS60PlQkaTCW+SuH2UWYMNRU0Ht+Dhkno8Wf4gD2F1Sk1Wnso+OgQ+Y+TSp8eKC3s8TmV8
bhvQK2kaIRvfBtybmymG85nZQPGrgkCwpSj2Yk4AfaQS8Hs07EyHTzFgUr2Rs9sfOp6idk08Ut1H
3Pv5Lk6WVYNeHnO10mugP07OsmznBY+mt6qcyOUSfTruTWVNu6CZvsa2/DQOkRye0LToTPEdxvR2
9tSR+n1RLAGBXIX8jsBSth7L6j5iZyt1eWm3iMR85odt0F6JvGWp3kPDTXMAXblvoIXhpAhYCGzk
b0ror9jUOFjyBXmDeK9GJNpjs80qZm9drD5104y7DiSkrXiZevhaI6QSsZC5WBJPocvCgXuTox0N
2b972Svu5MfF7x2M6iX9E0Fo9sKaexbRq0IIUC/xZ1eiaM0lSXUZ4u2wLF+aIfOOMo3OVc0izQOe
1c6AFzvfO0asWLZDRUMnXffBhjDHru8gyBZtfMD6jNGWY2Psb5QbS/HYLgiH5hj84pQuknp4uQ5G
Zjp6GHHXCmohIoXK9F0VMFrH6HFwYOYmrDdFjchyEPFuSgj1sHjuXeN9ZM5wyjqSCKpFEaWIccJp
f8Yo+pkF84CJuiBtEM+1OW0pyoEqTmEl+9eaVmvr28jxQ/stYtozTUh6MsfZuvOqpnYwLqcyvGwl
uHNh+a8h3LwBIo12H/KAZkKq6JuzpuTCYlCh7xVeEzHMX0K2FmgT4gWhZjk+qAgusCKyFzYiBTVJ
+DRqnoxqess8bMbZQi6scP2runnMGU952SCQfPPrcH3Gf9ahpir+FfjeRtYxIH6baGGrI2RNWFV0
jrGpSYhywcpiW+qSlU8xvgxhu1PArKLSomFDO93HDpVNbfDeDg2aCt1SLdyHeX3yXUDXmhjuLE9B
2QyoZ6PaR4s07qfKZaE5Z4AnFnmeAugWTpPcKPc1leAAogjkaLTqugNiIyAkZKCohcur0ULA8P3p
3sjmLF3H3rYLYaZst7QPxcZhBRzQ9BdF+8ya9qYMaqDAkXXhgNQOe/dU84pzcjJz0kX0MPDmgfkJ
ldWSODiUbreLv50iKnjPYn9WpVeO5S5Eqty1f70SrZvtnE5e5j1zI90RltYbRB7Kum2R1RWUXcxP
8Sz0Jfauid7GD1SPHvS+ZcZQIJ7BwtYT9KLwHo4t3ve1EsqN+h1qxJ3hcCHiBt8p8vcuZuolOnNf
CMw+2qFYKbsFJhO4HkRXwq1f3SRmizbFmOrylDaqg/pF6NC8mAuZarmtLE72FledmiMSsRm9WBXS
mzF4yzQixcmuWNUrt0UDcjUsBII4QchY3oI4hwQ5HnAh2tC619eREPqthwpMe929Ru8DZ4nNkhvW
L1XUsQWTDOiS2863v1kOPARdR8BiuCfaF/F+OJboQXHReR6nuy9QDkZ+fEzZ5NSaHLK8JNoh7fpL
nkvMigmGNL0SdSYHCgZcwDmrUDcPYbBFAfBU2OYsjAJbRCQIZ/Wli/iXZu2l4jFlO5ZvkpSsj0bb
3c62iRk26ZcaSC2YnZaeDxwv27d20zEvbi115IljUzbxVo8mMOQDe/8ii1k7YGhyamtX5z4fdwUa
PnRv7UycUdh9IqtlsqrhOOaQcpM6/z04TGktD4+hon/y4whJL7OhgceHGc29W1TFdsD8SgFeb8YR
Y1GY9THbCPEARrT2U3ujurAgoJi5YkU2LYpFlNQZg/rWaYi3FCEAiWXY4TGco9Lemv5LVRFFoDu8
KE6pVsOx6dnzqM59qBD5D7ICVD4P3m42NSyE4C6e/DVgfIE2MLCtLpBsJNp+ySSVkSvGHCE0yrwe
RS1197JzKvOCcS53M6gPXnwnG+1ykCFfyhP/5PVsfyNWY/2SdxvepJiyh+vMZqTtKIVv21FgtopL
YhgwG7LQGix9NTnqK1rYPwzq25q1zb51YvpfMCZzPXVsiotyhCBv9GdjIVBZwpWxT6fS2y+IXxf2
gCosDpYXPFMwQI1LeSe6JWG5Vvok8jlkuIecaW7C67S7K+x2zQABDJX0+IbGYXpsYA+4OZtuXOTE
DjnZsrlfTF7g+YywEbrIaFWaPKlAxkdPMrNMh9A7ZLpgqTXggQhb9yLiSj1bUOOKMnuVlbqdO5u4
6/Yr0VyZVu7wNcxHWjeKd9oCdSR9aioxn7vqNq4jfhs2c5p+gq3mBxClaFmHuMZc5cREZGKTsFMW
IkuVMg8EhTnVMbG+cAXE3HIcEJsZLAzYcn0aHfdJRyUgHhdvb1rZ1Vor8r5hA5/1usG/OOFJn+s3
P1tDGEv2DA4eCoi7jNPt+F46zTN7l9mjnLMyODxDpxgoRndFICNcA+LRiZh3tvl0nQwBsTKRdHfD
mF/lnWFsFaQ3Tj7hxaLuilP2DkWngWf0PUEwzKcb+40sinRTe07Dcznhqhq7L8yLqGMXrEZ2JHe5
n5jLqPDuGmPe6yFn0oZ676CRNQy9R1c2ebe+j4R4rGtsUbQhYRGIQ9RTwdlM2xoOdbcmw9dk8Trb
sAhfNcF6jQK+m8L0t+qTL1+aeW935yXHItRTKP/yWDDT4QCaMoonkmFA2dNMdubKWpqbyfJxt8o8
2DoZgWwRdBFNh5hFJTOiEVOT1EwY8hAN7nzpSUNijwiZtwT2TW5TwMsY3mpFA90VqCMxB0ZpxWov
7o+k4WxzaUFyEfS9vUOs8phtGmTaGzHJj0n2rEkxGoQLbaaVyV2jh0tw7e9OEmK07lhB5RWcNZsL
BeuQK2k/zSqF68gecOPGBh7oPUYu+u40CX4FOsAS2Czl1rF2lT+/DMmH1ZavldW+moxhQRTiZKlT
/RIkMeY2w68/1u6TUI9ZBd0b2itxgT7n0Wh2Ind+FkpXHmNuhMzqNglpp2aCYZgbGSKlKQ9FWh9L
rSEd4jLA+llbeODsUOxnsqSxPP7SCfSN6KoZO7itsDnXj481ZSIyQ0I7zuMajGdcJuU5wrwtaOko
hOarG+siW5UWyapNTiLcOmqtrxemys1qcO+1fiNy/dNHw2QvwUkMxXbsVYdejWKE8cq2H4iwDGoq
5HkUD1PMgpwUd2YHn64KBHAtfroy/PDKiVjCmVDKJEUCxEASLgbRtula8jJHZMlE7oAvbnQg31BS
fjRL++DZ/T5jvrQpxjtLDqs6UoMGrJ+rCYRBwl5LxwuygWLtAycM0lKQ121gpqTm0ANuQF2iR3CT
ZYaTxBv3YQzLY04tYsN7FrA+qKXeOZPkNoKobDNav2SghXYS1sU6M9DWBFIT98LJGh8nSlXuKouX
18/wNeeBexQWt8g4OhPps/Ex6AME17bEJxUE+6XBGYfo62Uqq4+kZt60dCxJkEw+B7XGcuYerCkj
7DMIWXkwc0yr6PjX55k03hHzfF+X9qOMnUc2GJ8Y1E+9orJ2JG1hWf3VJR2TpOJlZhc5rPnuDoxK
O/uJe+9Gtw8ZgwIANbzJ5mV4aa3lu5KoYmwsilH+NI30Pm5nnmqJo7uiLNMLu6D8zmld0gGLt5pk
x6Ctt+ECE6BiQtCXCk1JqA4GomzJV//lrd9ZWtChbG6TmW0I4RgLw6KVtJLn20ZY9LfOeAgsYgak
xIKXhWgObJvTij/FvOpDJ+5niZo1TZOXpAwh1z6oER+n6xXeNlTI7uoU92SDzJCLi+Uvy06Ogq4P
4m2b6DcPe1mV4B9uJbLMxBs+x8Z60mGWHOrnPsomstfOeAHevWShxdRAWlrWBknNCCpORpiKYf5N
ioezqmaclN6HGfpvetZjjgASiVPuUv5t+h5rJwCNkzsM8Q7AK1gg3yUg3q5J7j1jJ/weTHKXuval
yXvM3RQwtYJW4PTaxYmMaCifwnhXelwtyc54pF76mBGaKDy2IY1LMwblTikubn99Sxn1iG/3xolG
vS0HfmdhYJ7kgIBs8T9tSzlstyCOc1ap+c3EeEkVdr1NbPiW3D4FKKjyWuY0l3MvylM7mpcyfCpj
9zKvqk2BTm32Mm67qWAMiCm8ZgdaVPW8W1o68WJqfvrOfxHxsYvkLT/RKY8xKE4ewjYIxcyv0309
T5QePSOaMRffkjTSyLDfW8L6Mg3ndQoJDs0a/KP0EUflI9T0hWKwl/G09SOKZDlQbCdxxD5q2rZw
TV3fe+lGF5qqdOstN9LEet9hj8nVxV6PM1cP80byIzEfjuMdUfSPymaIya7zKYbmQxTKzJ5jVfKp
4sUEDEe6qR7ZT3fhphxS3vFmtrYtPfvSiAj5wvjlWJx1XUwzNC3z0WtAPnY+77a+ofN3PVacfXJS
BbXHlAbtr9guGv72awUm9k1i/bZD6sAqaWhlhDwaNa6UDlQdEfE0rGayDZNlnMui/lk6xBxlKWjm
lX70cuRECAaO9SSvQg51HJO8Mm3EK+fJAqtfuVuIbwEhOkLobAIG5wUYn5KJaNumwaGBgTk1OKcK
tZ+gOcjEvq1chOJNZMFLmgir7A2clAaWbGOzezFq3k0dabHUgiKtdn7SRAgL3wr9tCjK/jyXOOYc
oAcSyypuUJ41xQ61KoHqaygaVVcjWOCZbtz6UkyEPJsY7ZGl/Qta621c8nYsXGYhYwavKImZGI2G
bRGjODwRK/ItDhAwVvP4O3B8/7Kh2fcz5tOMyLMFpauHlV73VXalB+vecI4d8ql9ly3rNuHzdZXX
16eJdb7OJL8vu6ZiFfND7Nf1RTj5p7avV4H1TVXb/mXKAnOjanGaE86qJom7I/Xh0erIhI4rhrx2
ZNEqkAJVxNBp1ez6+0VzfMlieg1ttK2e3ya/wjoIGOBjQ0P4u1MZj0fqQDuue9gdI+9MVl72DbyD
bDtVGM66kAiLevxaGko9E7W3vYWpKWetWQdkPdbEzVQ5ery0N/rS7dVdMA/1Q4UYjSV+zwrrml4H
sr4NDjlKcHmYAyf+vLMrQsWW5pXZFmWWDJjZUKLPCzZPu8DPyIVPdGH3C8UNv9HmgTFUQD8bvKpI
XKuZP5UoQaPc+ZsakcIG+8yRkSSO1v2QEJox2W2PrIRh0dJM6LgUqZY5DfqUJEdHeQD6hP2qE2mh
LOgvl6j7rlbtQnbhZ3SaVQHq109XUOdIlSR/RbVDNTNHUAmaYRfxVMr8Ivf458CBJQ6To9uh5+f8
Iku0zd1ngVKzt3jM7FTN7Gv7H+Y5CxousI8ctRWi6LA8G7J1g1Hsy6Y+mlJ+LfVCLGDJCR9auzj3
7+2SFBd3WlGNif05GkBJ9SivRoHcV1TfUdyMm2mCjywxHTqAHpVIWfzMiGETOuJW1AVZt82hUQHS
2Fyz9KzSUwEGBIwyjprG9x+VqttD7k5bOCXxUVMhIxgJf3KetN0Sv8qsq47xkK8/Mm0yrdZdE0tW
o6ObHWojyQcn4AFpl+VsdVKSUyut8ig9xG6tmYpNA4AtYGxMsi+l8hx8YqyqBgE1Jyg+eVeBCFsG
zv5q2cyxC3xeYYKL6fbEOKK41yUPveZw6TQKfp5sooAG/B4TDbOlJpS2NCswrNG4RSXojpxpyq+g
o4aR1UwgQJJrbN/NPsrNm93TG6VD8ntJhu6YEsulmJ1onyFtGjVXJT66pEUmGy/ICuZ5HjdjS2JO
bj0WE9ObQLfyyN3DPlBUu5jo8K7MlqvUFbjm4+US3ssONwW5qFX4mQW/pxYCtWej3Wji/DZOh8dy
DqBY1Q7rF9S8lc+5tFSrPLMo3xvRXQ0pGxlR8rZpnQwcSnWXFGjanXC10ifyyXjZYZLz777yPktB
vxTlKDLdiZ09LKaesJox443JDqRcwNYplrkJkgHUTz92BCm9lCSw+Eg6wnBarXZ9us1Y1B3i8JUj
02wErRdWGoZTfZVvwqB7VRP3t1Qc9Vp4L4mxxan10eM5GsV86rxzV+0nF4CncmEI5EmDlgrJXGEl
r21M5ZUPexnoeluH21Ehn/RoY+uOQptw3ICbLByJv0mgb8XAFa2OfUESAG9f7xYcMXuXNT5JqKe0
6OfjQhe24bMvVIUIs+Q8ge2hfpAhFgMglrFCCT4Z9MvzU+tF/SHjWf0V9O1FriJmgSHdL27J28r3
nkThmZ1acnaOibtLYrgxvUX4qo9w3cRLtgvhc0xJBP7Rc9nuxf19XqBCxYIx1TNUTP9rkoxgdVjv
O4VpY46jxylRJC0VXDRun3w3jlbMK63LMY6Ioc8wyBBrmHQRt/XM8COfiN50qKyh1dPKdT1jx/De
KWlLI1Pw6icofQZvbg/tdI5Cf+RGt0HguwFBbGWw69t1i9cV0WFeGJzNFZ6KIC/bY2Tvhnq+mkM8
fXXlXnhOP14AOrkZ7N9mqUhBHyqE+DUXCGYsRgB+vQcVpBqeqI6gTk04FciDzwmAbVu0PywYs52M
raMaHRjAIbNV+iH3SO+AM5thcZqqO19DXmgwAeCvR0853yRu612iohwulrn7zlB9wDItrO080tsl
4okJbIfC0nAiUAsPRpFlaG+jOSXxwkt2zWjQr5NDLC0/4nOK26U2wz5F2e0DbjIhryfiMSItxmon
E/FcJk21Y+to+V5IkJ++n4hY0xBmSMUgGdtHhboU5jul6rkU/nBnkdKx7YrwJY+ij1h32VkasiJi
P4kuUquBgIJQrnAJRMNPh4qv5oRPHGafnoj3S1EzGhpo0HXxiXYBPKnjgG9wp/boBeFXPnoXGY8j
55K+Gcmq6e0CnKeFjp4Vh7/tw1Pp8j2cQJ2SAKqJmlPJhtEHemTZ4N+WztolZf4YzA6w+hkkdZ18
dgOyviofwI7xtBe2CoGITxded0rcMb6dFtzZC9UsQryCe4qcoDhn3xzjhCnr6sYd7XI7JQwuI/wA
l91k8A9ygzlMsrDyzUATUK+NMBIO/gDU2zTu0Q+GcqtQcBUu/AfHiYAOVQypmU14PpRWr+kwlbIQ
xRGVv3qCIsLtnXHr+Xray7J+6T7TJTzEEg+LxqU7DM2unO+XME13AcLyrcOrGeQwFeKUvLi4SrdL
g3yJC/md5/6d4LCcqnr6nl2X/CYLf9DCfjkUVnNOLIpUCyJEzgIod5brqvO35rMrlNwrTz+6WXVe
8HcuPat17EzsB0kWcz8ENtFdoHOo3NZ0Py9XgaZfrNsF+F2BmGlCby0AMNaxkA8hXb2bEOqgMnXO
exrM1B2vjAURV66S7Fkho6atNGQ8Uyv2SNoYYfrOZuWGWM5XuU62MeqB2Sk+MtzgiB3A0XHxr8pj
lKIJ2szQMIWpMuRX2pPekU4jCXF3hbpdLjnlj5nPSpX5KBMxVd1pR161i6T8HFFirD1MgQITixyt
fN06yzaBpeqK6Rbv1aur/JozMMFbrhrIdx2awRG2e8gLU+vhoozEzDN9W/RI3hcLA42JXLipETJ1
A8x0lYnZWRcBC5z2be4ZBKTJJRpXcM5RzUBdBLgGxg7cOwruMCasx0Xy3ke8bqXIK5zyHczQTIBe
hCSYK44HFHOE0aS13mcdx8e4aCYTQclxEbH/xGe3lx36qbZl4mkSClHYtAg/aaObaSQ/EJWYL7r4
MDfmKW8hNGH3HLZlx/8atfPUsTdJtK52g19dWwDjtl22a5GobZFVp4gtuI7SsNRnO9mTPxyfB+jS
nFwdisYeSlrHaMdKD03M6RN65XjMEnPjDj7HVOWhnPSCxyguEbEbRiN9C7Zl7qZz7vjL0bNZ7uJE
tn79+ce//v3f//Vz+rf4u76tCxaNlf77v/PPn5gJuzRGdvjP//j3x7rkX3/9mf/6nP/2KVfpZ1fr
+sf8r591+K6v38tv/d8/af1p/usr893/8dNt3837P/3DjpvEzHf9N/iqb90X5q+fgr/H+pn/vx/8
4/uvr/I4N99/+/Nz7S7WrxandfXnPz508fW3P4VSf71Q//E6rV//Hx9c/wJ/+/MKUZH+7rp38z/+
0Pe7Nn/70/KcfxGuKwLgfb7jUmu5f/4xfv/nhxw+EoShkp6QTiD+/INLzyR8W+9fAse1PSyfXmB7
nsuHdN3/40MekxDXloEMhRBS/vmff/1/+jX+v1/rH1WP0C3lJ+ULO+GffzT/8ete/358DTv0bEdJ
Ya8/ofJ9Pv75fp9W8frp/8ce7KbqJc+eJxTVDitASB1jWl5Zuf+VUNQLUjmZ/5B/DoczICwXk6mU
+HdTb3gwGDYzCTvXFAoINn1KDinOy+RznAj0S+NlL7g9wQeewQkfx0nugolhWNFcdctyWLzkwOId
26K7HxtOyk5sMp+3MDP165DR4LZR4anFPJwHwQWTgbsy9C+7ObiOY/FrGZdDxgkk6vBXatm7Yl2o
G6oMDHhJ/FSTGpFa7HXxEhCEAZyCHkCWJ4XLCk36EL2a6hQOBjUew6j5/1J3ZsuRG1uW/SLI4A4H
4HhlzBFkMDgn+QIjmSTmecbX10KWqq6kW62u221t1iWTZCaRSSIiAPfj5+y9tkNkV8j2M1l7BGx0
YrB8R19TgU96iFZV2914IkW+NwEsDe4HzD1WB+bfJMUQ54ZkZuk2dH4HknLRzyBLBZxdMYke8Oub
AIMTsHduqbdh8jAj+G4iCOEhVBWRwHjOvK88SO8cjd1dFJpFYDz1FL65Ye56k9TYirgFH9Ushyfu
4UNsI5bANnfqA8TZ1vRVUhmyYRDP0NaMpgDaWbW6c4r5yUCw4mbTjrY2ZuTBPwtmHcNEF9AsWtx8
6I8yxpZ+YnwEnv2Tg9r+D4/E7/fcH+8xyc36T7eYFCagGptnQanlFvzDLTb4YLVE34/r6L1fM4Yn
kkWv6EzuyxcEvS5byDY8gqFYbRgFbJOt++qu//4SxHIX//Uul0IxFlZa86T95S4PwoSz8MglYG6q
0Mhd2Se84q/c0pxl1xIj2dWSlHoFwPWryf4PFs//3sp4W37lD2399dXevJf/E5ZHx/rDB/HPy+N7
2r7/aWVcvv/fV0ahfrNZ3CxPKRc1ktL/uTDyFSRZyvb4nDwpLM2H9fu6aDm/mVqiEXWlZOTDAvif
66Jl/8ZKKTnq2MhJLGXpf2VdtCzW+T/cMfx809OW5ShXK9emkv3LHWMOAUSghOl3WODjIeAdPETJ
GgHHgXNbdVbogUbNKVseysS4msKXNPzEpGub6F9Kj/5StjY7Gods+4JadAAKXJmM883ntEhOsyZs
Ah0N/Gb/qVA8u1da3M2423T3TlxJSdJI9+5m3yZzx0tuXGziTLBfPwZLXCADW66MFo2YV5kLies+
zm5n/3Yq6JNhE8qxOWHWQNCUYdK84gzHNV3FGnG8eBqbveNdqGZHF1aHN24dP0DyQuJVRjxlZO2U
JquUPDCsD0t5ZCCDtWKWi1UKJbFgMbWtCw0F2tdEz1G1RFjmhnFCE0kKjkHVj5JlQhwy9cneT5pj
niW7yOAlaIEjZF/b1k1CcyYy6qsx+6GTDxTiFkpurExkACzjM4MRQUJvIkDEVzPN9kv6FBKZqXtj
IjL0aRr6CXRrF8gmDS9zeNApOGmue/SH7SDdk0WYB4IvtKHBtkcBJkpS84rwFFThZskxafwvQcqW
h+fS8Wei3gnQAjJZBuG2C+MdSUXrBCXThM8tiT47yAFUyB2IBYayZCuIGU0Whjrye1wDSVxy1U0L
d5VmNVOJEbSTT+9wuU7Dfh6DAH/P3RC/2JhhWbhRtiIp0fqpm57lPnbOWNUL8wjI3u1i9NusUALK
OEU8PvOac5Q0FjPkOpPPNl6OQjxzTblVo2WyFmDecpWRja/PIEuQvMwi+IQufWVDLfEhWFYC3zp/
jgimTR3CRYwEWdAxU+M37ipsHmtZYBlQFVmCkNHpWhvepabNqOhkOViceSlj9bn8HyZIaFCMje2Q
e9AEW0d+9hXhHSEDRxrZlfGRMRYaCB1Ig2VUDyJQ8ekds2be2Zxil8tK+ViajnwSTl8+kxYVDZsR
Ie0Md7CK0dG7w7rM9qoAa1O/Fc1z036KkMZn0TJK4Ibg9hoC3NfM+TJ+jWkuJTkcL9SfeSE2Krx3
mp1RmGujfx1bk7YUel10vdJ8pUcMHOLKQIm13Lkz5KtiDNZ+s5xVbc4RM886qEYHF5Rcmcz3DD6J
LuSq4qV8/0QyXtHldOf8KqEiwanPQc0tg03NPZBmxpVLKgEqb/gf6FpozNJK06W1CkgEbXteJCaj
iSRYxjAYmZN1bXPqEeMaYeh6ec8G7pXlvyNmOLn1WXKxzjytpWleV8bSEp+YK3E7NTxiEyvKyNc5
kqjlXnEvDjmPnQHCdCbt5WgwBDcIpI4//7CI/xcbusvS/M9ro21KKS3XVKa7rJ1/2NAtV0uaQ1QQ
Mv2GxLueb71y4HNFgsO4xvcZI9jPGXk3Xb68Mn1qU+zQCqykJt0qW5XzuJ34xKnUDsO0QzUMJRkm
b2+JbRcQLoDtJobdjMpthXhqp8dLTRwWCtuWyXYhKuzAnE6B4qXT5/KQjeOvZ6Ap7kzz4iNc92hU
TIzLFVKoLPxMeYC0+azcXSYXbQyPasSb2D37U4MpnkxE81PFr8S08Nsc51iR6j3Un3V114wSgcOn
Dxy04L2OMF1oSNAOI+HwPoMPgWD3799d8V/uPH94d50/v7udiyWuULy7c/qUjI8oNmmbBtz+8XrJ
KDaBsbXVt6XORoyViq1HTUhCcE9Xm7+/ErbMf/6ciUxztO0qqdhw/3wleW8Yemgw4iLpWNGrF9cW
d/vENNk88MZBKqDqbf1joc9eS+sMY8Kl8REzo2QkJbbYuM7OAYHR7RrzZOQ4BpBO3iUFDgkcqVDT
TpVxMCL+frGsXbJ4I5x9iVDD6G7//qUsu/U/6r9fu7lnSpP7dXk1VIB/fiVWDHvL1MiZMrWtvY8O
3/8SWIu9phD16u9/159PVP/xuyzHtSTvmvD+8vnV4L3CcARyPKgt42O6h2m/7QjLYSzwATDyf/Pb
rOXn/em1CQoh06FWMh1lC7k8rX94Ggdtjob0ww5tCmtJLA9Mg0k0THZJKWDr8wSKaZuMn9KofhjG
2mPPGAyiRsbngWSDjsFvwWC41uIseszNCUp3IzxJ0d0sq3zegEuZk+eAROXRKD9wuC5sWrRnSBZ2
OQ/5ELU/bQOZbfiIQ+Mwe8z8GzJsRpz7GW1mriJN40ujIdh61V7ln+4INnza1qBR/fEOXflsvlcE
LlZYAImoc9XBZHNdyohlmKxjVKUMiJoTf7O93kymvxmm6z6zDgFBViMVgUJ94cIzrzOGz12wtZyL
1d/7Fkhxg/hqcTBCY48OZDVVn4xGkSfsWUJX3CnM33HtuBfJaSsCgLHsvGCXfhU20mUv63kpPvl3
7HzLqw2GRwkDy382OzbaEgQSjPFlP2HJW6oGkz+DYPDKroNVigZnWehrvz52HyRDJA6wgdBZ99NL
D9zAWTjDAzqAcCfZ/JTBGaQDYGD83KXtS1NdiDEJ+hLaO905tyfOgjMqdQ99+xqY9kSjryNfrU9Q
4M1fKrkYzBt8wnZkSwnDMVokb8vrWjYUInJmXOlEcs/0qzQVJJ7EzuBDFa/aQXDLNVfseRPqhaVg
66torW6ZVy2RIxuVkBmqjwkT9WZxOcVw1ADyg9VHob1sk90I+ruFiBdlL6g59sICOTMcYvIzTSuC
PanPkzL2jIBpWeNyJva0e7MAT4kCWXgiKErCDQ5VMlAYPzQ7/HcKxvm40FmBtxdDuovx3VlBxTu8
M+0O+Mr17IJkZVvp2TSV5KcD4tUkaBZkymZHtsvIufm1LxOUxFwveW9CG5gPCA7nGZnvBmQwgmiC
wmtkltdBg86G7dpCWrGUR2WS7Iy83g88NMuOZJPg22/NOX0m7RCWbUs6AwMw8h7KO3BNfBQNglLu
xTh4THKLUvHUa7wYQXBoy+AR984qWW4I43nqIOHAZhTjdZlgq7f7m3bpZxBt3jefg/6QVNfCCBhF
XrvQcOmK47fg/1uYq/C/5vQmlt+gqam58QsubuyPpI8XzbTcyzUK2d5cGsjJ4jBYL9Yf3WCfnrb9
IHdBOG4MJXdd3OIWGrYWBD5KEaobL5jWy1MZwYqZe/qNbHkWujFsMAyIDWvJ/bF+pWejAJDUGiG8
q0IeiKx1cQcv64WLd4qyqHBRpbBbdUAJkTG4JvzpodpnYFhBr/+qb2tul2mpqsfHDBkqhwgXEe9y
xqgJbXHlZ8KQarmKPIan33/6kEOSGKJzdtc1n0sRNahDLrfYNa8UVXgIT77ANhu6BCkbPV5QYqNQ
sRncwo6xThamSwYN4dGhX57D0whLsuxfyqTcE/EbWlgvIYrHYJ+clpicMro0+I8dXk+PqcBGt+9t
esHkEVAMHBdmzemqbvx9ZcPjhCrePWfVeRsz1V2+upwsGmQOBvMQsAFW34OxQorN54Uv/98PFtwN
y9HBYxf1uNFQx6xyTTHXIFiXdzYAJdchMCki0LTfiB8emQFtexeNqwU4Prkfy3tuAUTwk0/IYwd0
QVCzMJcjTkkT5sucqDqR3rou57kKaSmDSoXvJ/XWZZrsupFAwiDjnMmJBZSp6Te3CV3tglWs1m9+
91ZEDlU67x5Pff2W+tGqrwlCC7M9H+vVODx38ZPIvyMYlwNzYxtvFe0vaPb9xmSAk9K0h8rTcvuG
gG1BE0IVqcu1S5OP1vryz5gRokYkM5odVNppQfrcDFdgpOFW5peyRZVroCtitIVIayWXWQwaHG/E
WmDuGzC2ydEPUWM/et0pDT/UvHEtkinfIvszwq8QPEJQXC2f9UCMqfOQMgrocIf/frFFgpOhvSfc
PRnwH7TYiV080wU6eo6TtdxVzPMHPKX2OO1URTpwz5C/wUU5rX309ZWNz23ZdM1dIb7N5DoQBCc6
+HKrmx4hHVUGQ7vAJgjPfYFtVaMYV4tBqXEAh330vLXRk+4eWVkDnE0d2DDKix3av+grtLGzJCcz
eBwgrkMINRZX7mICXTSGj2P8brA8swP4PD4cVtvrZAkqwztX2xB/XLC2jwDusKM6CZLwPSj5RBzh
frbF7cQK2KBmApfARzZ3z+6mxRUj3HStQGnArV8H8L391WTyVswEVL57drpGOciYa2uHJZtev0oQ
dBUded0GlF+Ii259EHhTMEU+GUF1O494IRBN0dqBA2buPMSnbYVBdZrWXs5ldiHoJKAasGwSm1cA
Xzu0vMckyNbC6zcoFRAIGBvFwBin0Fakza0HC1ikbyWFP1Y3g+yqIdwXiOdjA4oGuiI2BCbSW1E7
K8UngktZvAT+zsBCliAaluC5m6FdFaDNIhbJPANVgXg1HlhuSb2ZW/wBe39+seXj4tBZXj/Pgepf
Xfk04b1OcWUE5IgG6zDC4aAAWU9IPshQApW/YuYPehYzL7lrHYN86UMcsv3VPNFhROSrkwb5irqz
crWVI30ZFsksBstKtgZUMvSREse7D+cxh4ZeMU4bin6LEe4qpG5UogUg2S8Un61LW1uAM+AX1xxF
q3CxmDaHTKYbwgpWxvDYjd8dPRAz/dEA/Q0pXnCmRvDIpib5FvOPrCAE6NEwsW2DPlfG40AcppTf
Fihk7J1XFsNcmJJ84PAM7O/lRpGsTcL/Hgcw7OjSMxTmC30J8zPd6cL5ni1GnLwlJetcPdrkvHKx
eF72jmNB4fh2EHhMDZV39IYH4Ep5alWHw0pMJuyLt5xJph9wT0Bg8yiOMkRUIAw2SvBt1nIx89ok
8KJmWBzjrxhnfHZdD9yPC0blB1IUEApnFQlaKwx/fT/GEU7A8SrGZ6h42sj10imEiylbt4wAEtIl
E/yTU9rxAOBJj6FWIywYei40SdcxFMSI1c5gdQgR1LfV29TNoEvS/bJIGK7NhePp5rkb4d4syzvD
VMWRcHTHu4yz+/JtXmOvIpDlLb5NE9dpAU2gg9TcmxRhKtzNdXCvmnTLIPUNafFG+JTGpHpW35M9
3DR0pSKaB3E2bbWSLAFsFpO89moiVXGNcNq39LilRhkBaRpNsknpq82WAZCTlPKZ0tcOCRW0EBzj
4OtvvDB+xsMPtQO+2nTq6uAwR+CjSUXtbHJNphhtPy1PuyP6qzk2xPZAsMbove0DOk709yL13GQx
0WNUorQNkdRdmdR5bUGoB9+hxG7ABWy5MG0pPBPydxqUXkvbB7j1NmM3t1xjnRrwYRgyzxFAW1LJ
bB55vJgMofchRSVbNv6vaM2t7MynRQfuov+AerH0IMcW3W2NImgxNNJctMQuR3DrhwjheBwxS7fQ
u6qTxT09DZ/xsp8eevywbfizGUlHQEbhEeKS0PdpHPPa6Z/nuT57WbhdavYwma9+IgxuAiSldAmX
Iis1/H07J+TYpcR11OcBPhLS+F0YxM+WpNAJjXWWR/e/Tnf/0tz1vzc6+L+Zzv7/OHg1ae0zof5f
DF533fSe/3m0sPyB34eutvObQuWiNP17RppayH8MXcVvNKxMW7uCw51pLV/6fbigf7OZLCjTtG16
/sKhR/AfM9ffhCvM5S9LC+V47r82czXF0jj5x5GdMthxhZBC2pJxBUPhv7QjYrVoC7wOcZFZtTcC
we5K2bk8esU0wNbtE9AAZXpdO4GzhxOvSkripj11aYTOdsbOfaLVOG16As2emIY6+wKB3nWuPSR2
yMBR4Aw+Z9hhbPsHpSH/xkOd81gbCnxa5d7VQZefm1BHly4W6ZNMLOwsUzKT04AValFieZdADhQz
iBBBQRB28DCkQcwc1RgHFJbxmNzWXdNgfrD64D5qxuqmMu3kObYpJKo4IVCcN//szZNaG/mc3BnY
Hc55MiVHwAP0owH1EiBT0ooLk6i8oD/vL8hUKLuUO9yWc14MVzotKb5cNSmE0IlockwVgfkQTJG/
H7KkOUuf0ICGkzjR9hHcwXEey42P0fxnQ9jEbVl7+HsSnZ0r6fQfbuOGP5RPZiCkI584wiAXT6Lo
6ot0JCynGc+dHE1iE1UX3OmSk3nVSqKZMnrEB+1QWzUDAZ457rt9YzNlKcIpgE4ErxmLkCC+CtfE
RcSQjP184HwYO96OvHv7rRGczAxdURQE2vQBZtrea+PhOCT+Cfuu1cv5pJzGO2J9bDjShKTSlZ39
ZoBdOcXJ5Nz7rt1AxMjHZ2iow3Oak1EqNYE7ZZo5LUmkBMrPdVc8zbnoDgFewZfK1eZB+mjCdJ93
iPxdzsiDCGiDB93N4IaI8wNFvNxslel92wdYuJvO+0w7Q7NVTA0pXk4FWcgeEM/DE9g74PiIoZwn
uqRdep93rnkb9YVHIxINb9ZVyUnEyl1XDDjgJ7jY3eiAeNjKptToD56G9Nn7TvTZlJW3Dmr697gT
UuzHXWS4n8ECtamrKdgEzbAkBM2m3GcFqdBspOGqz9pin1tzf5l8s/IBsoRqvorpXJLIXpBJFCTq
3C5mf/ZgVFrCm+IbLyO8bbSI+qPoTbzw4HeJe9G6s4BP9STVZa7ioTLH8seg+umtBsFbX6lZ5u4O
KAzhh5AWS++dgiE8zCqRCacmSsQglUw9Yp1G8DdRX0LTR70FQqwV8rYLI+dbqZJSOfdRUGNvpx2T
ywLLXxrS2Gqn1KGHktjhwe3UWLKDGkwEEXy+jHZNQwdrryo3o+vSDtVRWrxUXt0itytdEJ0p07nc
C2/csZYbVWXJbSiJc8TPEUaHyeC/hd97lzA0ALDkGM2ACcZ2e2uhZINxYhC6YhXWzTSzFmT93FzD
ckke6wJpHUTZxAOc6QbQCuchDN9N0XqkSpHUYsXSvBFdFQCY5g2mW9vxb1zW5cEK/GyfZ90iVJpx
YbV4Rl/cUS1QhXwszhzMi5cRRSFmutLm3TNHLsqQxJcRcuaQcyXa4kXWGqvHVFX8WN7L7EXA53ox
YzCBdTmBCwi7ZDbWVm1Ot27Az13RjmGqSQ0BKRJbCkBmLBA8bm4FmcVOMmYO7AfNk9FOELUdd2l1
YTBL683iR2y3XdYBGkB33v4caunYN5lEmEOIBz45VMDobzb8wGh+CxJ/eVm/PmKpQixlJase4Yhj
x5tWGlNyO4gBiF0WWmJ8MEeesbXhSePBdKPk1fMTq9yUXl2/BnYlTrC9sZcEoX0rJ1MchU9O41rK
yD5y+p83KlDIEPBUQ5aPxmp81L4JVd9xYFSXZgtaLRobjkqiO1YLYcEIW7mxc8/Ym8jcOBm301lm
QKikXZUvMTzveTU4fs542psfmb0n1zifWGKDtqk/cC2pjYiJhFFVxL1og4L5GTmqlQznlnx2MAaM
r41yrJ8BINDnang+TilKtoBWmUqtdVbGM2HRM9YzgkpdBlKAjRuMXcM6b3J1O9cSEaQaom64DnQd
CQheiY1vJS4/UjfUPCfM9iXuHrvGZlIh9j5ZqWF9VSJJcpTQZWawWU2I9NFyqW5r+liWP8vCcNpt
Pgi13GeIYVYzCp3uMGfVezOh2yFWjF3LqWpIRnIGqILTe3bR1UdNQ7ymHCJCvYdi1st9jM/j4hQ9
bRajIXBC6Rx3A2ofozjNqYEZu+5ibmBQDARPwbMHTl+YBKHWSSXuGwNgCIm+HJjWPRmvMJ/d0bNv
AyGLRzG1sV5lpe7TY99orGVRNqQAHFQLrs+ds1R/a5F0mETGtN5FMVz6SmSxd1+okJ4TflAr24Yu
ll9A0SMYHjD6dC+6arQ5LfSpPV7cfszJPtEoYgMooJa1pJtr/9GL3P5QeqzfUCE780kVIY8M01gD
yhWS93UtHPrSgRwRBBtNTn3cuRatXa+MzAuT1kCQrOYL1vDGml/gQQF9yDLHM46VkeMOcVu28lq4
MAx9mY5vbAXjWRTDMlgdYw7rDC7AEqRqvqB0RfffQu39YtbfvCEz7TBDKbNgJkxL5Y50ZFg1AVlk
SQzDLp0xJ4a+ZTHOc2sW+5mOG7cflw2gYfbm587FQ4vksUg/upBTVMZ072KNYn4WY6VoCsB/weLK
CDjMUnPf9hhtr9hd+o2uKozujWGcLIxOWNFzMz6AgHDw5yDgMJqaTrGIfU5TDD/eQMP3W1xzyc1s
Z+LcQuQ7TEzeD4lr+q95X1dn5jDxMXcKax+Lun+1g9p/Ym7ModSvl6QAUEU/Snuq0NQN48/Q9oon
17FgbY0yNHeYJKdLmbf5j76S5tZqfOPZ6tucEYMmpMFn6z30QjdPvAX0aAtbma/KLUkJVKP7mMKJ
mTaijqLbMB/VU5E6zo2hJmM70Kw50inQN/boEUbteHobBRA7/drHIkyadWkeLeo2APKIY8M5WPor
cnBeSxXlBzn57i71vYZkGuFm5CwP3QnAQ7QLhrLe6ymXt47jhoSoGPLUTolzLzEgn0pnwjXUg+jd
C/Yy5CJ4JUqG4fYwsz2oll6J8I3XaBqJJi1VCslDggM4h90Av75juy2ZfUPs5Gbrp+kKIquwDoPA
cVibWfglvBhaf8cYmPa41w3HwdL6zUhH/MVicDa9CiZ+8BAFb3VQ1N82Pba3Rpbui7SF5txXo6ER
U1N/O5G5TCs8+9tjxHMWY9ofM9WxOzR9s+l0FN4J7c/nybP0BYxIgpw+Gw9xK6JrBPjzhrFje0gC
SYpC5s3b3CkrIpN8cxd3C1KuIklBNMm8SSLbYcyvhk1TCSIVqKU3g6Y5pSt0hX4/OdzaOMz9YOhv
W9c0jo0tkGMEPSxp1y1f7dLXWyOLQAuJKdvEQ/Q5LxT6OhMT6RMsnQI3Nq1Lf6SV3LKRsFdiaQn1
CuU2vXFoROsqpZ/RgltmflW7x77Vmq/MlOLxTE5TKDCc9H4/Y6Bp+hdpDRzk8fnsA1kMRwJ4sx9D
mFknt8mppJu+2iOMDHHB+eXalgzhdOtkd9BI4q8pRA3q6Tzfazvx15Wi6KuzuX4OY2vpBNjRbVEX
5ttgF/GdJWV+sUHIvo5ZUoJOyWyizRjc6L6dHmGhkQVeQMsDpl1gPZ/xpJNQVJzDAToalaq2sJat
LH4nG1bmznTTW8dkALpqUeg+2PNUbcs8xxsUBfPeQgl+ErpDhEol8J0U2fRtV8GCdMnAHDRoH/a9
qM0nnZX5IQWEdK6tkFOSvyid/Km4aRz7p5GbxXMV4JYprD7emz2yq8RRQI2G1rm1SgedDz6Q+aNT
Qh4sDYmD/h0m59ZveP/9NvA+a4tiIpPCOOS+rq9d5VNFGAbD2HWWVoNYZ00hboChgIoafCte95wS
v5CxyEsTQEJ1+si4rULt3zBcgAZsMYAiH6IKBvDHPY5q0iwI8suUg9k3WJ7Rko7yHEblyQe6ycAr
lpjivbAnnMCswJL5TkMGm26GB1GyoSHvKZtbZXfBzk+rmtI/RJ06ockCnZ2A3ZOk0XSNwWZhejWa
euFuQ2EnNB+t+hAlod6OGQvwVITgxyynfjEqKDkAYeR8qOOK8rsWmfvQjxlFT5iTwjwlLagPexT7
3IcjZCSIG7p5bu9EVTBK5js3FSPTMxyLGLJpLfZjJWZMj27HIz0kp6hM47PoQF+ik2JeE6ct+GWv
oG/reKjCjOldF+jC3MrrbvuEwRUrno9GzgN8UtSmAwqGwbXfROrsVjUtrsyekBJ5OZ6p2bUeB7+C
Ic6+vB19q91IekGQKWZyuGSLBLf0YBt7FggKHdoKVW8WMQYDn1v+7Eh6srY65BR1JTrSPkcWibPm
PECWMTRcOA4g9/i8j6WI/G2JJwKuKBgffOkvETXXMRsseaNTe76q6mY8wnfTx3bs0nU2LC6TbMr3
M5bxHzE+Z3pwZb1R3ZAeaHm4W/5xjhxHSbCT6AT63sTXzInsYNRksHAbuThwAnEKXfRcde7hM3Ry
6O488Xv4a97GqTnNsXiCghDMtkKOxc/Q6dk4YMDdGKUVXeIgo1nnNfDBCzV90Eig9A11Q3RN14Ew
jKYjPz3ZzCP5lEVipl+yHBYHXLawTkt4TZwW0ELFo/mCRnl4KAlZu6o1URtlrOsvJ9Hh3dTmJdRw
/IJzqZoDEW7gDFISNT+dyTJxn9bjh5eVyUbBEfxhlu4CtAkV6cBJjQi9SYA1znmLP6RtHjmyDyS4
RYTShQJNjRyT/pneTXbB+F2huHRsMoo7ANO97ZX3YZNBRI+ZCLnxqO7zpItOyFadzdhDbrMCB+yo
H3A74fitlvZBygNfF8DFw+5kCdfdQRWEYVIHiM+dut8Kk7gJ34uyUzS6nBtKwelMG+Tbg9Kr340p
zh5VKInb9loehbYLWuSFo5xOdWQbMP0sde/5TbMPvDJ5V+6INF8nnHtrfK5WwUkJl6Oqt8A4mXNg
8pk+8KUmd1UlWaFKwMUHhukMnFM9kRXptbcFO/R5jIgSQC2XBgf4gbT3kXAy+hjnZKOVVb4kTVUQ
E0X4bGE3wXF0ImzZato41PnllavQ18gK+GueSqSSJhXXaWRdGja+PXSXuc6aW8r4eDPmjXVN/T3s
yySyXmcenC1e/eixivoKg6ZW+S4rYWoPbA0POFmAcJbw5wGjFJmNW5q2SwfWmrnmkjrvYJFD3lU4
+cZXU3Nr6WA6R3OBbqspJUd0jmGoHOqZ1I98nnDMBI1/22ttMVHI1bcJ01JdVX07nq2+y49FLsOX
3GDV1S6B6Ou8ImjWrDzacmEDL0NwON4kpGSeEpWFd/R5aI3URnxBC6QPkZggqPrTdC9TPzgLEZuP
YTD3+9Ew8o1Tpv3PFjP4rnUJ4e0Xuto8RRU9dCO/Mypz+Br6zjjpMvTOFpPPl6QsSkIVZP0jWR6s
rmfGqHxWFw4uEWSxeTRR1evIyBg8j3iILezSr3FhwBZUNGF07dQ/0BoM2BL86PTrdXGkJHiknqb5
KrHa6iFXQ/iCa6B6GHLfAxWmrP7i5CKBtTUSox6jyaEbT9XE/fTgla53+H/V+P6fpplHNPR3ne2H
GqnDnzrbv/7Av3e2pfWbSffaY+URDr2HRcc2/HITCf2bFujl+YrrCtT0qMB+72sr5zeQ1pLgAlCJ
dJ1NBGu/N7aV/E1aziJ1dyhd4YE4/5Jo3vulbftHY9uFpYrPQ2qa26gFuZa/aN+6tsvnEvs2g8qb
TjHdVZ1E9qYFqc5Ftab3RQ4ac1RJhYeo5siApt/bWU5MG4M1WRgTY6WR46XMQYyhIMvL+mcwgdQ0
I0h7qYDR0HsMjQpOcWzlL3pCEzDHQY7tVdwiP+2RsDOxMuTGu9Yg0SrZj4eo3OdtwLKOq3Fd1Ut9
VTsPXkwQp85T+lYLQradATi19Trj3E9n7m2mLbISnIaQpY/U4P6X3cZPttnDX6TZlbn1APRy0ZKA
gMxiPe9thABmOp79MQHMJaafQ+ciNS2hd4wmhO8M7WvXgv2WPgPhYdQMJ5PHlAYdOGeFdXvAspTP
tDtiXx40YyxnSVjUNgeyPHJpELOxocOpK7VFmEup4zo4OHPf3Ri+FXLazuiTB93GCMc9988mwfoa
EUS34cRar7L8qyir25qTxH6SSJ9np8YFm4dvPiSkDSzgaEVs3rhmn6MTPFgDSL3gunF8bMnOgPV1
MqINRPivOpmMnfDYy9s+3Zn5ETDs0SvjF298NiJxblhNvGn4SWdkuqrS5N1fTJhD4rylFfxtbMpk
SyTpcaaBwHRBfjPsBayXtUAQMZ0vhmVdD8Rp8AFllBoUVtbbYDwMtoZIp+jc0FpVbJ0+hBnyVrqW
3dzrq21mFR/VZCMCvIYUxlSlgrAYeuxxisq7poWwclo/QBBRbGTmv/tEnbdYcqjJriDS8oYjfVqN
PmoUsUMvug3s6absv31h7lO4DV3PKIJ362BRbBBHS+ofIFIxVNmGtt27yU+YQo+sNz85RH7/MMnh
XGYMbZY/F6Txbrbn1ziGGjsIC7VXLs5D9E2z6do01JvRGj8HK9zTZSRLAPFzUMB0mxYTBq2wZzAC
SOgTvJurMqsBLzVopS37xjf0TdtTRftrBwsXFrQOB3DlvNORep6UxyS+Qb+8oFlaamYdDddOHtzl
tj67Qv9gHefzBU4cZWrVDOohrOsOZtuyi/j9ocr771yExNMk9JZmmI/LSya35r5eJGai39UCoL/l
PlD3H1r53QbZh5NMt3lqPwWjf1327MDGu+NMO/JAOIPY4QtzhLtpPHKkwOPR3Lui/KzRaQR5u+/i
9EaV0XYMnxQBsrx5JxoJ920VHbr+moBqhSQFyYef1/A+TBR+kXgMHOeQ+B1y8cChQ5rKHxVTdT7q
lXx1nfKDNiOPhl50Da3xaenoR9DARS3NKzoVXWATq9v7b1olsGXaBlUicuWIkXYzrwtkFLD+h/ei
sQ7t1F2iWBysOuvhDBOYQ3HWi0/Ylq84NLCloF4ktmLl2c6lRBnnQecv/aXMa49OwM1omd01fOy7
euhnjILuSZpMzdAN1Q4JOCGpHZgXM2jVcnzNKkw6wQywUHaAt8fkAzjWv5F0XsuJM2sUfSJVKYdb
MhgwYIPDjcphfuWsltR6+rPa53Y8MzYYdX9h77VLwH1d/86I8C3wkWRlGeF2U72qBvslyfFTdAJt
aEJ5txivrWFJAFZMdqfA3LcOi+qCjyFhE9Nba8sz2FSGiHr0wCKkMpOs7ymWm7xLUZrF2Wvj5r0a
nv3O8QpN6Y9g0q/ZNjuV7Owx5+ct8C9J0wLTYPqL6uImZoJB8s7ZBRlDBcHBb/bea1mVbwmhqwj1
x2eSg7tVb3S8/a4zYKDxP1npkNjSIaIs/V3UGdg6wd57VQTbpDigQH4adV4UMy5GjL11CpvsGrjG
vhPi12orCwSsrTJOgOtWLKGw8aCBaUjY6XTtKQpSc20Zw8Pw8+/EjVvIMWRxIFrBTuBdJ/87Un+Y
B+Z7FzTvoWm9yYmpk8O31y3akqlHhqnVW6F+Bh9urafx2PbEfcveuA5+8wRu0FlzoloM6/MbfBLY
DO6KUfynwe6O45jQF6g+bk4Y2gRsaDVSizeIGGerWBYERizQZUZL9iJD7dRLtoMlnGstBprXvJHr
QeZYN/FKkSgl5r0hPqsl8Fo75UCxw8g92RnoeAHKHbmH1yBMDkr3i3BV9NUop91+fq/AIxJyUZ2K
gaQ2VExJhfQsk1+jLcH5x/Y14WA2KUnRscCIkVXGON8K3mKgt5upsxC/Iefroqfa818d8jVYApe/
WRwTY1kJ5YGBiohgQ8God1njmcD2ESmFloHpH5Id1mF05Do71SENVmIO3nHe/lfEEYKsioyrUJcL
xuDgha6NkCOfDesxOPKZQYmzKR1IaK4HEi3VHoMLFtQNhIeZzL/IGnagYnHOMwvY3vFy4paSj6a3
kXq5fr+qol/IWkZNrEFsJv1KyPLK07tOTbdE3cjdZol8lzsdiFwBYtDggDCL6e7NIZzCECc/O5jB
1lwUSZUiPjG+tMU+5SO/0YAcpCW/Fr1HgaVkt97QHISbyqWfNu9JR55CHnifptG8MKa+T4TvzsEE
720w8bq2B7jcCpsDyVy3OOrHnFEgIVRFyC1oJ427Fg2MQjvyn3RjbJFJzmtcPeXSQy6LgEjoC2Mw
45XIt36NSD3k5lzaEV6/gCA5bJIcb/gu2PozStnIAekUXBNiv9lFmO55KEj/yibzP2AZO92r3yao
imYUMDHK3SPA11upOWCdkh84VySSdPqGgZyxiUBFrQMt/NYRnCOONIKVQ2XglZWv0Ogw2rAqSwb4
vMSGiOxeX1lZe+uihppDCrkARvOkV8wo48D4qqZg3URyB/ONqiBCCx6n6sYMXzVGigugim8aSxFg
WolGuu4UwCbEYaSDxXRj7DxWQTBsWmFIKwVRd1URL1OBI5IEGk233qmH1AIoNtYlyxfDGKj52smD
TotmroGv43PkcuMhO1X7MLNqcKJxjweq1oSxQ3ypQhbZiwBsI51i/1NGbKFABoYGYiiZhz82bkKu
/f2EwVEoIWE25wishu7czAWJJRIEXbSziczetEXMndMEEnGgFzCvbzWw7aQJIZfYsb9ceXqBLa7n
EPO5uNshONfxgH+Ghp1YLw31mvpuDEX2dVgrTx0NXWjcZM7s2QK14UTY4KI5WlFDPkFj6cCOM0bI
8valnxWfPm8/emjfefxfFiXs5UL8icWP2kR6KbCWYHp11IdLy/NuKZ340zMu0+CxUJrqhGOsvVJV
72uQ+Us5Ob9pQqRKX1+6IgbNDpUqrQNtqW5CghQxIOhpvissdy8znYm0xkCe4FVO+cLG3pZjAQMk
RZDvI07ybVA7dz75LF2clqipur42fv7KCh6hiOJSMTI/9YCqdEWsqhS7ygdiNVQmxariWiHJfG0A
XdFA8fFT7KvMfzST+9M6MLE04FiDomSl4LLQr82nGIAWxKBy3YLUCjrYWoWibJngtiawW7PibxFh
iR9EMblK4FwpkK5e0bpMxe1CyKYrjheL04eBUwIsXQ/dleNSMb9sRf8KWsbPuSKCaYoNVihKGBYd
VJvA7nGdARowbXbMJXNE+CIgxhVprFTMsbhGoWijbe9GRkXS8wM4NMy1spmoMDevt2yf8bKE1C+o
1dtfqehmuqQA6FW+uzRQp9ceALKG8Xs34AxBUmStIDtjLVbUNP2Pn6ZIajKor4Fiq2kCypqpeGsy
+kA0CabGiqCnaBwc3TgDZ4NC11Nob5lMvobU8ZtCodx0sAS4TYtTozBvKby3VoHfgqk9JAoF5yoo
nEWxx0WzkhO4OE2B48D1/JvQidQQ5SaFltNgzDkKNmco7FwMf85SIDoW3LoC0wkIdSVGhABinYBc
pymEna9gdq7C2s0KcGdCujMU8g6wogI4TTgxM/vNZeXbgcdrXaYlgYkrilKpW1oKo4edFWsr6Hki
BRRmj6s/MZTqAvxeavHGoUUKlxhOU8IYh6L+1zvdIUP6uLVy+REmpr3M4fgNQAHpV2cdl8q4la3n
7IwS1XdqV+G6XjtjQHa1g59kphQgnd1bBsR2BBrdISOhc+U5H7o7+qzxyxd4w591C6Nd5uwcpjF9
kZ3xOutkurudBB4LsMDy3vXRSrjIWkmeTEf8uxEfzG7nJS1zmnSuiK0byYe5ZcRhv0CLuRLC2R1I
ohpxZtXoIAJr35bAyE3QxI5WXfQayKI39b8d1EWp8IuNAjFiln+GTm+uQPD2jPvZi7qpsl0qhKMy
OYQK6ugpvCMfaffAhvpDV+hHV0EgwVRwoajug3Uf433OdopvH0G32DUKIzkroKQLWTJViMlKwSZH
qJNomV5CKJSxwlFGpnyROoDKXqEqJcxKBEjVk6kwlrYCWuaQLYVCXPaKdamglx4D+UxhMA14mE0M
C7cJ/wOC4h3Ynzxihc50amYRuscHkxmb0gtFzGhHgpEKhd2M/wCcPmeyQnIK2JymgnQ20DrdP2yn
Anjq1qoquAUDB7Qnu0aeew4mV2E/88wiw8IBBVp0qFM+fQUIpYgo1+QekAaD3lauGfBhqVZQ0QFn
QzOhmG8UcLRS6FGy4y+46G8hTFJqfJKfjE2rYKWGwpZOCmDq+6BMWZmeNFAE69Snj1e405aN2KAA
qKGt6Ysaf4Vfip2nIKmZ072WCpuqK8gdOVP/4UfC2qHgqkRqbFj6TgukwFhNDWtXKRQrenx33cTa
IzI3tYK1xgrbKhXAFfALLpbmafSJNsLNglPNJ5S08Vq2GzQ/9LSsvwGe0xrJ33IGfVXDi7UUODZX
CFlfBybbKKxspwCzJcyuAtzUAlWnXFeewSBhuOeaYtoWOZVnEUFaTe1lxs/lGfRMjmk9kUOqwn2x
WG3IzWDQOSr/u+e+t3BwS/4tQBiu9Jg8Cm7LJRRvaJMKn5uz/2KJbmFfB62bMDJIFWyXTRGMKYpO
Gw7vBI93VGDeWiF6aU0zheyVf+CriIWfL9qnDq6vGe0IwXwvoP3qDY9HoQDANSRgGwlCp9DAs4IE
F9CC8xJFlnQORfNwg+HdHcLiqc0xK/tOdU5r9gXVQC5ZXhPNWWtE9ubxF2VZVYLlhn2qXJXhT+qY
2zof76FtUWPnZreKRHxB7vT6N5ToR5ZaDWDahoUdrQ6KcFG/TAItRVaui9RjtZmik59d5XeZ7OXo
8S0Tw0d/wy/Crc3D3KdXExazNx89lpYctTaGBhbFzgC2WcBvHgTsHIZcrB2AG44+4wFYz2bfPYDW
4U5SGGh3PMRQoeMYPHSiQNEtWu5KoaM9BZHG0vml+0cSMaZl/QZYD9R0FJCS0P9Ig9w0dErc/RHs
4bj77BSoOlDIarTeCmCtV9ANNAW1DqFbY1Nw+X6QuqYrdy+PvBG+CdAdrAh/iHf99hUoe4KYjRKQ
5TgIbUIkJ7XC3DYKr90q0HYLhFqBt2eF4DZgcdsKyu05DlcBrteFgNgtIHcPCuFdKJh3CNU7gO49
uubNh/ZtQf22smsPA5winZVa1P6OaQv2EZtlZSZ3CNuthaWUIee/pOjfPWpCRu8pLUzzEgv3uYA8
3pv69wiJ3FHfmVXMjynjHRF/G8sCWm6aEbpFOOZWT6JyZFIp6a8znHPBPjlRgHRip3DH6Mu6Yr+Z
OvhKPCjpAbR030rfdIVP//t7xKR8t7ZaktH/kMe0KXXIYoHCrxP9AQ6JIsZUaPYcRruf0nBVCtue
K4C7lYJyB8TLuJNwAxDvloK9Jwr73ioA/AQJnjSOWoHhfYYpKqdbAeMhx0K4ZXmiUPK9gsqXNZvt
5tGw16/Ypq7hPxurhA88taGxAYqJVMSnWwBV7yGHVOj6yB44PMcrosxwiVJy08yA2qHd6737WRPl
N8ItrTvskk4F+VvnvCM+hziktK62TgUPiqnUU9H96EgzF9UQ4Th2sp+E1kJC3p8h8AcKxT8M9Lsa
boRQYfqVRm1lDvAgFMLfT9d+CAYDsn+jEP+tgv3HIR08ZiG1my0gNKMU7ZzoYLpxtJLiu3MZHRJc
2q9tArwWnnVsmbBEOHUWrYoaQM+1aMgeqIvo3FVbnekksCtsUTCy1dcdTf8Ow3ZjSvEKeHUX6+XW
R1GOlxK5qCEcLLBEQ3rBvKIKIoskxPTG78FRwSMjypvSTEeGiPeYFIWixxkVqGAFFI3vmopaqCuE
fe1YfRCx+eHJr7kf34WzFpDGVnpBsh14eYbXTKBHchwqPSXQwTcOk+YyETSxZll/sQ/6JvmLgVCB
EFYc/JeTENF0wyFiXBGq6IhBhUhI0iRwQ303Kl4C5Q6Yc3M3GgRPUFXhdSSLIiCTIhxJHjd7E3li
W15zcits+Ba5CrIQJFrUKtrCs1TIBWkXDqkXs4q/cFQQBk3+R08yBqK8agkLYNmp0Ayp4jMivX7u
WzT4KlhDeMdMBW2UXO8ws/rloEI4NCvDBpUcfe6sjUtOhySvQ6jgDpQz3rL9C/NQsR6OCviwa6I+
WLpqKvojVCEgPmkgk4oFgaaA33uyyX7Vow1DGGaNDC5qFSfSkCuikS+CFrJHDUpEtooe8VUIiSzF
bzoxNKpVQEn/F1VCZolNdomnQkwK0kx4RDjiyTexMoJOmMolz3kLT5sMFOJL7HWiYlFa8lEsFZTS
kZhSqOgUjwwVfeDXP4fiLKfMWVYz+5PuDZ3pbcqYs5iNgX4IpNCA47MitG9ZjdjfR/CtxDz6mMJS
3NhtvCEkC7EZNOkO33JdnnUvghmdIOTjA4Uw35+x1hGLlxgFETACmHOmkVUjio2mNCidZz+jd0dH
L8tqPaTglP7ywuyvHBIuTByLqcKYfvRG9hVZ0lgDG733GDqWtUUoVugDhqnmkRouTtdiKj8Ie7hO
HcRK13XMtQD/Ql2d7Tk5H4wrGt8Guo0LaxkB6YXNhlDM0wd8yTjnRZVQnTrJS1nb3xIEKwouXPhE
Mo3MdzQOJeXUdlsskRgWd73r/EP+nNO7IYMyC3rFvxRyExkGBjY21QOlc9dAl7XiCrUznUxpDOSr
OlOBqap56K3e4pPivQ/DZn5ytd+kibalibB47JkCmGm5svyRAAcwtH2AWVr5JllqxTnzQ0lACHMF
EB21cIv1oMs3RHjtJu8B8zgs24l0YpUisdAFdJKOUZNfVZgYLj+SRJwyKNdYZgvgp6xJXGY7K+as
OibH6jfUvtrskmyaoZnZ2mT50Uite+4hGYnwXxelPbGfSWBjI7PcWKfOZwRGwsWvipZrCIHax9lb
36CTQK/MpBsAp2PhXS7G+Fgypae91FH9aZG38GSzNlzLWDhoWjk/jM+CtaAUTCXLJAZaXWevKVyi
UBvv4+g+sl5XO7YCbzmIoaR0exr3dNo4BRnmVnHgXJmwLwa2t55M0a8tC72S04BywXqHYLNjR6C3
8d1yCE8qWuu/Key/jVDP+SxVBAORwxRHnPg6YeWMbxxCOZrgaLslHHE5vNl/xm3Nvo4NL0pTH29k
+8WiC3vqEporN1Zm0I5RSdp7e3wusAGYEdqBO+HsJE28E1diTyFJSOSPTVOxFK27dREfyolCvDNo
IPwU1IwMD2WC6iJqa9SvU3kwNbSsZBiuh/YnqOWHP9XQJ2rPZg/KNBaN/ta3g2RVOeN+qLCGmF6B
NNX9zwRUttLDT1lSoGNi5FIRQDYBndc9yfESYmMUdV9zPdBbFOKVQMZ/2Tzupqz8CDzsnhTMgJHx
OC4mMjUHANgQaa9SjB91U8Q72UrvMCFsSKJIJQQYxsENvrxiJqbNJp1w9I4ppKsMwzltS8Yb5fba
1iFwbOEHySHxeApRmJr0DcVEJFuxruwBn71/MKz+KFCIxflTqTKPdN4tDDYmeqysWdUUU+jQrAUW
AUZ28qPFMsSxidsWlwT3rWk+2eH4Crn7XxAksLITos3qmoeudVniOIX/ndrsPbpRf+NGxBfo8s1n
FPpF3e60ebZ3s5Z+hdxqm1AUGF2ZbJuzwUCn811GdujOhdVo21K2Z0/GP6KjFa4GvgtyoavnVkA9
lF1aM+UO+4S2pUtGy4zPKQyOdQnooqcTZloB42xITSIJWWdMDWJRAXgj7n5cLXhtBZTcwWXIU2VH
jMILN4u2Q3TSdFkijnPBQ+fDaZrdR6TI3CHde9AFOgh9RHEekmtCnflkORS2gMrCtYButzTdnhng
7K4ME8u/mb01YkjOdd0+0liHE+e7Sz/xgR5I8ZE5xj+74g6h9uIm5n7zGGHnYzGuJNcvHVlzcOb4
WXigdLkbt2VMFyYKPAvMrAaTQAa4b8kyL9W400YKCOM8yNInP+9I4/Yzmjq0KuvIn3kQmvy3QM8L
+7IuGR2aEUvs2TpaFm+Uk5F7jrD6syLye2BK19vVPySE8LAiBsvNIreuHphuPklEEtOnLnohxRrU
y42c8+8KSgk5x8Em8OwfzKb72HdOdrAJrW6AtWZQnSZqwwgypHtPW5tnycvvJKjxXDZD+hkpdHyo
Ex5FGEm+0dMIk721Mm2ywqcsAUKnd2vEe2qhgkrXNapk5dv1PiHI5daQjxf39XzA1rdxDb180j17
VaB35BAxNw22c9POrlVYetcUhXmWbyrdOSJfvXmuUWzpV3Nw1Y5jfjsc+Js0ZsYVSSwBmaST7jTq
ltFNyfPu+98kKHl6nNE/4Dc6gYjyFkk++Niwp6Od2BYhWW5ziIcIsl1YnSdEzpFOxFGRD2Q1otIq
FpMXzphSom+sOSDoPO1j9JsV1qJ4Rb5Os8rw27hsABsUXsmkxWvYKexphpzNvhwB4tAGrzGHHNy+
O0bob4+cjAuEp/2W1gF7mlmtPH5ZKzS2cCOCRVSD/DBB5Kf1Kmi75FZrrks0CHiIlwLT5GqsWS22
07iJAiLzABj5DMxPQzRNTBNio16DeWec4iBjTluLpJFU7PII6IEZOtYOfwNpeRXTWCE87amazGsG
+GcRiHxih0fsAC9rXAd9oJRuFPSjgTmyNE9JPeqXYRQOZ2em7DTiTpsPgLE7Wo7AAV9xms+1s9UD
FIMmTxg7LByLvolitMD2bpVfuWZ3m6InEMImfUTAmY+sBw6mfW634gk1Y7ZNU3ORjFxn8BfJ2XPn
fValj9Ik2zsStEW2h3YN7wjUvsD/rF1/PHLBA0RQAhEohExkGu+U9cmnazoOK25UkqSWr7Kg+SwL
kPCZTqHjONk2L5x9G4MPIKE3PUSp81Q7JpqcHJmp3m4iUBrTHHsYpxEbVgXgS9+WAbwIYs9N0uit
SCkwob4BgsQYPXfUAQzElPSub4ZtDP2BHqH7L2NjNouq24qECrU3iruhaOgSXhBOf0WzQ3GNSoNf
gjEh/jEb/IBWK95Ra6/KWJ9fPL/CyJ1mj6AZOSb1+jyE5YVz7x2ZFDekz0LQHWuGaSpyxHmplbnH
mpv/wGkQ11x6u1Efv/pS7soZ/qIMEIMQZfjP4f9chbTaK0NTi14P87lu5Y9CsKfsXOPHbBi5u43+
bLfNI6P+XVm5t9PErDPQIQgr4eNYOp1HtiSvqGP8tin8dte2nr9oCpGuNSf3GaJynQ3eo/Q5cbVQ
u1f6RGy5oYGXWqEW6I5TBvWg8oN8H/aHrp8sKhAiowvPOOou6u48+OfLQu4HZO8IKNr3JB9/Qldb
OkmYH2p9NxS0LRgO8phhazeNh9Dtr3HVHWqTtmkyjHLfj+628GS10H3QT7JlCdw0DXl1Yl5PGjen
p2HRh3JxHSZIWVSDpOpUgQ9FqvvwfBKLMC5i+ecc6eE3U3b9OmCURgCltrfHdvTWu+x2HO56Ipyx
hLocBoHtUE151Sntwy/YbBwUo7YTwShW5ZR8YzT+xZ/7HyJWGo9mfqk0a4OZ6U0U4EMsniqHpAOi
VnHXj3r2G7H/0pL5H7rseS84tlcDJBKrsC+V7tpPmTUiEWX9KXpwmEU+f+N8UBAGFMVRd2lQFEPL
wnmh9ayspd+qhxZfSw3lxvT5o2wqo01O3bXQ7Rlzh1X8hE2P4cQYopXb+k+4rb/C0vgqsIkiFq0w
br6h5AJNug2jpt5PLW+R2lYKktd5ntUyMz6ELUv03Txmm7mx2A0nOSOnMbvlwiJdFvcAN+a50Ll4
iDINQaVshsYeGY+hWvEN44vSiOX7LBlL7BD9snyV7PY9L/7Aw4wOiMfHjFCIh7lXQrRY6jrC6r4N
3o2qhssAeGFIGWiirs+BSXrZsOt0epIsgiUo2FoeZwscCTEDr03l+EtiasqlOaXgnurR3jnhTSCq
i1rwyXhh0YKJ+WRW1WryJzwk4jxENhIe98Wr9N3Yju8VtJ0VjMjfvM12XNO7OSTe2XUSGBXyRZSQ
WagS/TB9HiyWv1GTXPO2ujcJCA+rpatPMuzJg9GTTZSeiB7gloSbYcEU8Ql8pcdOHlBoKFyzac0u
nx3/OY3Er0zRz8mAv1EHiuqWWtUy17pxoSilrE6MjJyfRCBXTi2zORA25ozV3qv6Q+pkFYtaGBs9
DSIOhn9eF2draTZXtwZWYajgiXqY1inoCZx7jHI1Iu9JKfBIJcoospA6Wy6ZCDIoef/ojoMmbFAV
ld0mjyByJHORrVFEM3JClRRLUZ8aSHCZNb3YLCpTZOvwWGtdKlZrGa6isNuHEYOoQYTlIcnoEifR
rU3gPDcnLXd6mf+zsCt928V880qh/zqV2Ht5+dFxR19zakkq57E8Amebogn2VRdd2CNUu4Sug4+u
RwPa1fWjT6y9rfsPs+DjKzV32ugj4RyRTL8aLb/iKSQYuBaeknhXG/yGFqyUJTv9+dLnlzLQoyfC
pL+Rqq3M3HcOrCG432T8L5kctM9ee1bystD6DLMZcsBMOzWJ4Yvg+LfSM7I9j7S/AMThb8nfxg7Q
2/fIlTQbNZOdbub5TWps7JzIb85Qk06Vilcjqwhw4PDehzyBE77uZ6XYTnvGa61sGbygt14yEvG8
wVgTSWgyOwQrU0XiywjpZ9n1+sG01UVzKou4I/9bI7eLBcOyEEI7oKQniG0kHrtmT7tfVq01nPHQ
XzDVEaLt6/KJtImY4RpMOQ//YWyHv0lo/SfM5qFOsrTaSXy9G8NKTGQq+TcSAAFEevQovhhob7Km
jNkE4r8vOmuNFGEUPq80yE/+yAhb6s2Xp+I5Et2XxMzPhEK387aZXaBWg/gAChFx76Xl2Rzsbes4
W0YSP6WJOypzWcn5YskKY8EYlTBRhgrL2AqfArfZSGP4Qqykdrps8QSqnUUHg6swvJL1fcsbkbMy
njmuIis5dwMENi1sj40iy1UAZNjqc06ku2R2fYDKPhKlsjjndeNvW7c8Wc54t/V8hw6RD3lkUc9R
0Y0yZo7e3m0ugUVbSAudTnSDVv8hnedyHOylXqG2o948iro8NtRgxL3tzJoBcIABA18LQ88add5R
OM1RxZ7i0fc2PhY+RlGUconWHH347WHrg+zlaiPriDFsJhuxTBngOh47K21KDlMAtLRszIOfzLu+
VYsCogMQ3HLSgj8IDMJv8sahg2gHovW09tZkCF4E4x1fN0yOZO+K+WKXa97JxjWBdmutd96ps8I9
t4t8UsDYtkGyFCIWSsg1MN3ap7kmuR4dM/qIKv4dxK4V1zzNTgUjR01HCzRl/jXj19xETEZSxh0N
u40wtOmjo9cpgyIBzTvIBf+LJv2F69tfCEGNfW//pHXfIhcF75TKCMUJi5xR3M20uATm9Kt+yNAt
Nq6XXfLaeLPs8IXEo1eJipQLd1/H87WKwCD0wX2w/aMro32FJygr49fc/i+QYmfP8c1O5H0y4oeV
h/eic17APeL3fYsa/5wn0z0v3WPYk1Lv7jGHXELDP6dBewYm+jR3xhPD370GaDTx6Cdad4eN/6Kr
K8XkBx07Y2UVX214a+vuiAljrbX1s4aNPQ6zdxI21gYTPOmy9oXb747PdP+HAZZdXd9xtn2bCnmN
CnBgUgvaNOL5Sxpa1hg4IYCqG3ZcJ2WbGQzcmXEFcaKLtRNl9qs1RVusM99NLpdDvAu9nNdKvWsi
f2QAtKfzf8fGcZ1s8TJzLakDgYVkQ+yVNWzq/DvNw0/ulP/cjEt3tMXDTSJ8mzD9aq9EOFQ92Uyw
MwV3s3hCGn0+TLU8dVK71Vn1VMI5bOSeQHr4SqQVopCbghNVnNt+j86TFlnvWi3OtkIQkjyv2TM6
tXk7Tf0y9hH5Jd3R5Dgm1Z20Y6s8+ZF2pGPLbOOS2+IzDfKD28ZvVT0/gnQ+DpNg6Df953nmd+sa
pw6jpJNYL5TW7fxUW9Mu0vmXUfUUtCFRj/Y/Ryk1NYcUsZTJ9PQ2+tpNq+SB12avXJJE8aicuqx/
iupVrr8P+MWbjsgnIDofYRa/xXX/lfVnyx5vCGa+Cvq9LEV1XGe3+QNWwL+yqmFlbKaIqUA7ri3e
FB7BtR+lG6en34jKdRVED3L51jIdbkkdHIo6ucI12c52vm2UcgbkW08KZFh3t8pItkm4V2Edc+0d
XQK7nEBiXB334WQtEW4R1tGsw+7qUUT1k0eJ2aIzmQ8xk8yywHmv1tJfOkQTbsK1PmCWxcBQm/EX
3DQ+PmTM6Y5g9Ga8seK/VGHPJH1+cQiHzEDHNXJ4SZUxs9HumsvYjc0HX3/zHfnm04Rp/BqnabgH
8hLI5lxJ683ggVQPIFq1Z2F2axcKYB4ON9OTb2VWXib3/18PEEuFB9EXx8lsPpxnYUdX3IiXUqa3
IR0fXZach6zam4F4oRtZArmAt+IdcYC9oMe7xeV8z/vwKske74BHQ7yfEP6WurhrmQ5kY2274qRH
+oUMoRVTAtY07jGfkpuM+eHlcEbHBWeH3b3oNkOrveCuvMVtcNZz/0MdI/7gsszAO85PP0FSq5N7
MsY3dZIECh1nLSHD+O77WF/wbj1GpzhE3Ub4y27q791/c4DIRC4jHg3q4Hw8y+rSASxDW+93F6e8
08ScQDeuWqZOmTvNSHYYObSbKZFHvWZzmqWXSaSEg8nDn6gvTR5kaF1iQwBt9z/AKWE/7/aGzTPF
CjK+aM85dEPDWvlC3tQxp/4qu61XNkB3axjuivWej84J98it6YoLi5ubqyc3F8VYNESPun0fk/Fs
uJyMfQKuxLyIwTvnefJIA/tkN7+5EGdipS+DJy+lReolL6zr4pul2bCH2P9qZ/XzBOr9HJhTUpWV
40uXlwdrYM005pexeoFsdrTSr1i2hx6vaNwlDyuFwtJxRvOtHF5B6uJbrc/znJ5C13pzJnHuY+1F
/QLU/19Y3Ukbtq4V3VASPaFDu4/W9NYkyXHiogv79N2S0WNy0Rpz630mrksi4/iiPlHG4J8m70fW
+YWm+dYX9rMto5uPwj4oCqrA4UbzT/OB6ogPX0KMWMqc2oPtbPnipvt8L+Ge1ddyG15q+0XKH9rl
5CGT+S2v5qt6UbOdXGjfOrPZWnK+snJ8TYV4QaH78Xfp6N6HaY6UsCyG4wfS0JfE8z6aJL457dqx
xEWK6rtsp4Nnhi/taG7JtVsbTK6Z/slgXOta8xnPAm3yr5UOcCJyKvf4Vf0IRQbQrz8ORvihnije
K6zDxtswjK85KY5DejYN+VRDg7eGl7G1v72kvFBJvbAbuDlzuhOhvoGAdPn72OjDXf2SI3KG8A0u
Zya4vq09BXUPiyt/n+fhlmr6G5KajwogwuQVlya3P5BrbKeUDCat44LIiGkL72ZVXAoeUHVPjnax
Vf6EjCeyTkfSoYdX0Sc3J/qHIfxgW9HD1pyDr2Mv4p+x+Py7XsssehV6fx5bzPqVsr9G26nJvm0r
+2zf/Lm9hpswDe9t8Z8Mh2cK3Rd70q5x2J2Tke/uiDvLw7MS97HY6mqJPLskQHl40c30XfDIabZ7
bOWzCIa71k432t2KRVs8/ZUh6sf6+zUGqEE7LEkWyjKUtXx/vhCEj7+f0zUP2vAazfpv3EQ3BgjU
eZ/qVbh9+c4JfLXdQ+BHZ5b4L6RpvKZ29m7G+htQwI92clF7i3svQgwjoAKRzAQktnZ32zOfW86t
Ri0YMxm8TL7+BOIPgfvOb/kXHjWWBRrYKTc6X/aqux3Fd3V5mabqstZWW373dfdjFNFqoH9y6ahY
HkUPq3A2ghM0srRbN5WbDq1Z5eERR0pcdNuimk9e4G4sTT818M2dINqlEGhTalK4RWgxxDHzYG6a
077wqifWH0fHmDdEXi0BTlJVZld1s7cBqPW0+4mFCsn2tqMbPQwN0ZRm2M+hA2C9Lk6Wp5wsfXUZ
y/cxNX5FrlEnmRyL9SsApm+nnR6F5f2DefJc5M+TFtzcMN7qrrUI7eE1NTltM/9YW/7WrgCds7Qw
ohtu94VbWiR0eDuvyd+FrHZzM+2lPx4SlJXgtCIE5/jPjKDe+frKmxh5iXnnIy5Cx7INextEO/8A
qZNHbEUDrHglkVcmIfbv0F6WgSAesbxYkRp9uUeCj09R1R9lum89sUWf/ayzyJvyTXzhkkjODFB3
/+PuzJLjxrItO5WcAGTom58yKzgc8N7p7KkfGBsRfd9jEG9SNbFakJQZpDKaio8qy3ppkQqFKNId
cODi3HP2Xjv1uwNmn8NogBKgUd2K+0hsbR+wdzO8lfDvxKi/TrUH7vroXEWuSj3coE0x9eCgBtW+
DbBGz8O6FitPlKftQnISaUtOIHCy6T4IosNQZCs6dadF/udDiK9a/1byGSDLGWopvIupU1ffmKFS
XmpAyChh0HqKYrGrIgJg0VsQhr4qYC4s53mpKJElilZwQNe+K3DNyL3FcjDttD45BdQcpvYSW821
3kXXII4umA2QvJaepbGmMQjvy3OaJ7BzjC3+MIY5M6rOkHcSMEpAJ7FSdYRE/WvAVSTHrEhdf1dA
/lMEZJExpmirWQTNsDWV+BKkLDe8XPKYAQrjw8DHtYQNjtOxD+EGqCjEzsZTFBiop8t9RWtr1K1v
apPvNHoTuiZ5Ew20AkOSZb0Zh6VwDeKAAbTpySxnvfgtbszDoq5sDS+2jjIAXAPAVzsmq5QhJToN
WgnwN7kT5aZYC8u75M+rDuAVRNMqrpiEjuQtXroMBpcxQg3P4T5zefFmAnwiiXyXmxOqIROhJtNX
9vp4lTdjABYE9T/0hF52FV/fRlNEC9vcKUK+CaUZKLOx8Rtzi0lqnFbNRG6bobrthCUooTPjhws6
JXWacxnDB4rgYBNqoTKi8f3lxhVW5QiqWfPrlSpj0Om3RSaeMYjtCMDdKlXoNQvcR5s2Q5huW6lY
q5Pbod5DYbpOKpm5IrLDZq3OsQtdWqeDVFKSDuIbkJG1xg3Uc0h+y5P7TUHiilKA6xSpq6Wszena
VI/LGeB3S728fApZoNL8r50WNi4jvWvTGO+FpPEMSzxalr8u1qNo7aJZc+kqRDREo+seYrKg5B67
/qc8XLZq4SVL1KfYv46RMvWFujM6+WE8+8Z4hbL/yadhzi6r7EV0Nq4h7jVu/Zl837oZb9GSkQua
XfWoC0pIM0n5kFbpNo6JBeQqSEXhyHpDvkrxOui0ajQifWd1uiCQZ0jNlmeZjOqLdQRQBte3RcmZ
FFAQeeC1aDDJdyCQ09jWCQ37AZaRX3sEK+DXujYTYHvsco+BxJNvkM9iE50MM1nF1Qgr3mKwPO0k
3nWBWxGclWll7NA1Inf1g8R21eqTDQ4PPLfnyh9uGJhcSYnAEigetXJApKqu0ODaxPI5Co6dpTSt
Ahocs4vb+DiQA758mSe6o8XmAvFbE9yHK5jVNAvcCQfGNKg4CNko8N9RJnl+zccIzbpv1bUeb0pV
gLDLw+Aw+GTSBnQ5wtOozx466nVdjq4/WRueQGulJ4s3WC8uIdzD6xSEsgDye/njmZNNPrHHrXli
lt6zGCySc316WTQVE0JGfMHe8iAco+Qy9dnV1KiHsdBcUlT3Av2+8EJHYDep56BHLFgg4W/MU6Ya
IKzKcxQrZ9msPdG3vDi8KZngKoGrBS4OujXYIHBh14N/XiCfulZ6kzB7+lw9lUpwKXnsRfU2CbUD
Ak86aETkBuY2FwKv5ktNeZQ5qzooNkFnaY3wXPa1g3PK6RGGkvnuNELt+SOZD5l+0BmMD5lKd2tY
k2K8NUUUrGN4iDkF0AqBOGz0QXOw7RHcxAdHgRchkV92c+xYnNgybhjpP0RzsutUlCIvy0VlVuRL
I4iWta05ZscpjDwVOUo86d/idDuIDOdGmSC3ciMBbPm+O1Tbm4CtTJIqj1Up7gmt8ATpyQeurhID
XWr08eTDxKVCQPjaxOGs9c+ZJhybjglQnR5TPd9UWzFRrjQZB7KqbRZEjNr1Lt+YbYYW0xrLjgHK
GTXT1sgsL6vM7XKa2vf4lAprweDkyUClwYcvp5zXAsbn+Azl6C06HTEtdH6XNzkJCIhjy6PjYHOt
fO34MyUJvRFLJQ1q8F8yliiKAP4dR/5aHkbY90+p4rt6YW5HIbjIqnJuRBVYTX+JhO5Q4TmkQ7Zi
bWWCoLqRqvKMuxNmlBjh5IxhsUElY3eLJa8TaSWU7rIw912/CSNQYSyqSbX/vlaLfOgW0DO6e/lI
GGTSr7sQDW35/WxMcYdkM3cHPTxoJVdwH3kEa2/bYNiYJgqlCM52L+7T1jglebpL5P6uZAyXzPnW
kLttwlYZkz6Pa3kf+iqKYcvzgfb5kJzxhLvQ2k8po3G0igeSOF1gPG9tXfP3AAtN0cNyJSdNtHhs
znOZHodSuOgWtRa5UjHKlaYOD3PPRZfLa2bXGxRjthSUe7l5lAdGVX3j5VLpZOGLwb4O8kAq+k5s
7vMyd9FPe3SS4PxQFBlIN6JsM2n5Lr3M1CQJEX+lxFBRPYsC8EnwI0ZtemXRn3Ij3cEa2NST6PkR
XjXfdGAD7KuqPiPtPvvpsS6KqwhoWxxluywYAeew6QHrN0bWtlbTLXrZQyZETqzwSohsZnydKdIK
kY8BJI4jz+ZmyhmZUnKb86Gdiu00Y/xuUlRbaqW+pXKseCiMiriskKqQD6Rd1XFOuEXv3ykyIECz
VBp378OJXCtzyYA4Yyfgo6n/+4CQ/2bMa00yRMOwTCRnNLl0VTOIsfpjBvb/+q/02z/evv1jlUZl
+a1ui0/Jxb/7w37ysUGAgATBIK2phqlB6fiNj718SVYASag4q0DrixA8fnJEJPGLAiJYtFBjmIos
KnBMfnJE+JJskm8s0qoGka2ofyt8E7j2Zz72r+fB/CV80wqaqIs6Nd52GdHymIulb1mPDzYnQXAR
iU0nRMGkvJNONM13BEfwOLBqh9AxBhKav0PaRtquCmx3eWRsjNdEt8kss/TrqrrS/RNYDKw4arox
aM11h9h4AwiBiRCrX/taqRdJPfjBbe9vmScxPZCIHdGeo/DGTE5CR/tyV8n7Rr8qzIMaX/UEU/Hr
XvAZCp2b0TNNANz+XgK5IUenGouKMZEU354M1QvwgovJi5FvfP96sO4XAp7wLUGn2qmnmnlQA22H
YSdrThZfqf1Wl9ze32vFWs9vR6TMykquHCHeyPU2HJ5lErtq7J0S3rW4u86mm1DBJrYVkgdp/ton
WyM8+s0ma7fo3HGl1fycAWsHU1lPsw46sCTyjCwN7eSK8UmRnEfQzuyatHNoHSTiANJ9U27GcKcM
x6m/YlPYYIkOd3P/JBSAArBP9a4SXxkCVu+N0UPRfnS0YCOMu+Uf5qTqQzheuuQW9QxJenvo26y9
tXpTNTcsWDHVKAn2yTo010gQcvzIJMXE3qTvMKwYpS0nx1Jy5dKrwh+ZcAvM/rfw619CzH/5zz/I
NF9+xH9YELkOz+ePl4Ldc41V6h/bJn3O3z4G7i7f9s+bXrO+gADSddWSdMuSJTBAP9hBgqSLX/By
aUTImQYrwBIE+POmF7jpdSJ4SSI3dU03dPM3LP7yNebtlmWZ/IUlKND4e/e9tnDvf8MH6ZZEYpH4
gyEkWYr1Paz8Q5SdEcLUtgRzPncRWytgDgQyTbK+YfAf0Y+CMTHVBylxowduI2KKFJSqiNC5bmku
yWcEgGzNAvEimw9V5hn1RqPabNdQXwRzw8i4BWThSeG+71dIbBCrmMEKc7pVe225jfMVE3v5Hu8m
YtTxqDCWRvzzDQWZBaxI96Zxy34fl1FFLTOsM90pI6e5tMmq006xdgb1RdtOO+pPpNysg6OsH0xR
86AYTflBEh5lHw8Qr6k4w1Vk3qO9rrPtHD40/YM1fG1FL6TNthNbr6tJcsFN/BBjDvGVlfQ+ktzb
kRb0LAJ8hhKm3hbdbnyOhONUXxpZZ1G41NW9NW+WTBIRRBBhNm78zIIQvPnJgeEYMufOt4dDcyhP
5TNtfMqClsGwiJzNbrbY2B46+Wp+b0/ljiDScrStJ3JAjPg0Fq701rumxQR4K2MHKNbIAeb0OoSg
jNtVWWfGbQmOQfWKzhWo+1VvfPr7j/v/syCM/994YNyGf3xj/888KNJPNDD++k8WmEoWtsG9aWqg
vURV/9f9LElfdFMWDUsBE2ZqPOR/u53VLzzXdXF5UFNkLOvAvx7iAgwxUbEUw5IkBkOKyPf9M4Dj
6sdd+mP5/G11/Rj7riwBHB/uZs2QLc2QDJhjqmqIpr5wxz4GUwpBK4hi2r9IkhYWXBpdI4ChbUu/
odVsdYITwgOvmm8pin9cn1GaySLy1CAS3tuS/OwRCV+myWykI62ICKMeUWunYAdkBfllIE1pvm1w
+SxZOYavBStSvOI7vFW04waHnXol9Ls2KUdstkKo4n6gURhpecDcsk0483AotEHSEY22Bqldqt+O
mO8WXSwgih7uB8h+vTVV15flubwFdjF0mLFAOD/X6az5SPalWuj3hdwb2bMuZhmRg9XU1psJ1Wew
y+iFjhEtK9+fF+eKQFKQNAgxdC1hFGflSQ16rPdprjQxTdWq5FB9aSRxolSbWsVDXtWgG/pmIFFI
t8TR7ZJS9dnXZqoIWLLRZD4QjGkhHcsmkwbtpM9CgrEuAsvH9po8EfBmgWrAf5zHWrGQJxhQDcRO
LW8R36fKRsFiyyIJ8YQ+1Ug9QU88tpQ0OxcRmQT9TtVkPA6rMJYUXIRZIEs8hLLJr2h164Iw4iGs
xGA6trJSmN1rxN6nPcqqPDVEH6VML6DzBLNaeGAoE1IufFCpJh2lelIvfiXJ8TUQ3X5+9A2jBZKh
BiBo4qZNrA2BkfF7kMCXPwpZLcgURiqYlkMRxEtTwo+wRWyhhANQxjak0W6rgzQKd3ETEc5eZ0MM
AjUTZ/kQZCK5ZkZT8MooWFpygya1N7uNMKWkIwGBDtkLsfkZiabFI4+itQ1bdyQIBZO4gmd2zUlG
PqcK3fQoo6z7apSl8ThGBHfRXzVpMxEfWZARqIcTyynVq7HqlIg+ZgjxnH7pIHQtaKMGQY5kmMLg
CFJFGlplWVgXqapxLISBjJ1/HGiO3+Y5sGFXS9AF49KKTAM6I0dF5lQsQWQJhY7OejFFIuhQqeyd
KDOidylvu4XfI4XkgRd5hdujs+beWbzHgUuiAYOCafBBupAjkaNwKgr1NgCJQDCSNITk7s6qX+AQ
wClmD2gcHiZMKy0xboRtHToQoBpYJUUcvLHTK7yUfqZ+G7LahN1WCzTTmiJO3mtrCC0XM9n8VaHp
C1ADKY3kaUg8MVGVsopfHnq+b9CowXxUDgSlDQAp3BzukQz8SOxNrHoSHrYk0a1pgUGQ6JmYRqgP
TpxGYn8W6mRp+tKxhrzMZRLcoiZKrKPWpKK+BRuTCTs+t9nwWlgs7a0M1ZwRzWK5FaCMFYJwQlKE
2xXwFIguGyl4glG1ky290D0rDEJgDbWOkWjfpLFJK1kbxFyTT0gDGRiE/WS9FHxOuASykFVwY6V4
AnBJmFGyjuOpErcxd+Xk5C08A5yWk1IsyaJpVdmRYY2sClZeBgMgJH/EmT4O6XT0Q8yKjwlZqzq9
9tbsmaeAu+noFPhZtOsFMVW9eAxb1J5KrIFm01BIu9wANY7wKp8jJGVpJCvEX1cVU5GRNAc2CFIT
g6NB1VSTSBynRqTTVxUJrVmhpJoKWndQU1EoFn7aXpdaNBsvpD7jKrL7ViujytXR8ZjM/TMx1Qhu
rSIygkZQ+BTofj8gocZclQjvzBF6BUOkQneFJAex6RU8DWUT39F7k8XnbqwJc8wZbiZuAsXURDef
6+oSXxf7aIBnHUMckXdB0b2izAuZhZM/XVj30QgvdT1UDSnTAvlwVQlLcNCid/J0xKnEQ1Kjhq71
Ek0/XhvLQ91hCrtcyhPrSmEfZj2pNTfmW8721n9q69LSn0VWtYpwTXMonchIMvaVg1Ya5ddo1AuZ
LFBpqO+1pO7z9wFuGn3CMkWlesP6l/QQ6MWCWg4cUmoRXJ7g7iW4JBerbCdlkt6eYpIDZgTcqtVf
hBg+Ij1fkUf5S0gAs34q+koP83rPvLkntzQNEdrSQNMtQRGYNnPLY9yMDcqpACFKhjpG7ToOu8TO
CTSib3Lh9kNh8fP5/fF5zc7g09NaAZBJsSDLoioxxZGXp/mH2luPG6RTqnzWhCHX30NJbYwNPAxU
GX/3dSyaB6Ip6qJM50H7ZW/fqtM4aIgXkhizJKuy1n798xf4/k5/20VohsI85OMrLLuMD0dipaE+
GhGSYBhkiO+RxNn6t+bOfNIdYNErOswelpWXepEsuHysK67pH92pT1vLjydz2Uz9cjYt9lOKypSX
6sdQl5D3D+9h7AIzxih9Ct59T3G46yfSxh/6F3ELaWZFSsQl3JuvypoMZnuwnD8/A9K/fZakm8mK
JamyDAv23yovoj5iC17AkVGkvkMb4tCt32Mmc5K3dhU5gRP/Reb5Epv2+Xg/v6L0S1R8Cv5IMITs
qHrttrkrjhbEm+BWd0svvEse/uLwPiee8wEbCkN4UTEoes2lYv18cgu5IKAq647IofH57diRrGB+
3ZA55jTdanCkdeFO+9D785f9vVc1uHDZJINdJQXu86tGFiOwEsR5ziwwmm4LzMoEjxXh/s9fZrky
Pl29HBwgXY3iHtCvJf5y5cS+1at1WRwV63nJYlMaXIqkaP35i/zO56UoFrc5mwFZU3Hefj6YtlVi
MYnLY36ot/FjtBZWycG0kVM95p7xF5fjr1ejSj9xuQW4LS1UC0tX8+O9gJy9MjofE2zkA3rpocRo
f3E4v340318BL6IscSSKpSmfXwELbzhNuKhCsb5KEunYZZEz1/GOFLztn5+43zsWU6NDqzNDNQjc
/PxKTcMeZk6wrcHn5MY1sEUH5l+skNKvG6flcExdsdiBSbKMRebzi4w5VhCAqgjV/CcMhthZ+p49
gUDiWYRISM/PhpEdmOZepmo8pWO4+fOD/PUS/P76Sy8abzwXiPnLo2CWe+Zr1DwxwMorpSErAGqR
vmTZ8sj785f6twvxx2upfHI6iUR0k3451kEd+xSi3LAC0rNivoj50lHtYgtF0rTjv7iH5eVa+3h3
qaqsaxphjhbrMxuWXw4tg55Sqdj7UZ2bQr1iLB5GKB8T4owWvW2a7LkrS/ZAQctUM3Yyy6xz9L5B
UlsXRqsYZRxNyvuKNnMvKATBxGbrNlqmTIfeqpruXVwSA2VIpZuJQIHBsEUZh+6mXzwHldqMwaK4
r7X4lKixDhspmmZNgR0XSUN3rQalqO0rOBvyy1+c6H+7cjVDN7jpLZEnvciz6fOJtnKDJl4ru/Vj
uWXYavcvmPE9MC8edAsXguOPu/5vtVf/e3ZspKVv+cc9m2ORP78WH7uw37/hR9fG+MJg5Xs3VdOZ
rkjLs+tHF5avLGYIeiZ0dAxuCO6En01YVfli0MmhB0uHVln46v9q2ixfklWDtcKgyWIsQ5m/0bP5
8ej87f4wZOjtmqLKVA8Q3CkffnmOG6EIB6+f2HrIlwVA7XT7i+bA1nN5wjr95jgZTkd4c3CDTWw3
rHMn8yLPQALgzhBnhsne3wc9aIhi5Slei1Danh7H2t515G85sTs8Thtth3ZrNwQbTd+JHS4yuznd
N2vQxJtsY6xhb2AfK+kq6hs5u+feyVYK8l7awSvMqugQtWtQlD3vioALtwfCvkYswTz0q+Z0q0vH
W7hgdl+jAvTCrb4OvchJ7GKP1AHm4HTo9uAMO/u+s8ODeJIv6Ra4w06ze1felQfdA8niaE97hOD8
EPbQD+oGm/tafolcXPObeyQLN4rN4JxXYIpknMmhUA6+y+YdEJ143T/Jx27V2RcM5GsJa7it2fe7
y/29ZR/3y39Mq/qQbpv1V5QKtgGrvD5AMNglKe9qz47SfnRvbwP7ZXTKA8DadXZNq8pO7iu2ZPh0
mHPvRU+GcGGAIkGGZXf3ocs5M/jZhv01sm85V3a8bZ2WPyPx8dWyUYitMKW+1E+Kk1yDxbXzA5YX
Mq1wz9xJcn4d0bX24rbFugjnBMKBcqleZ0/clpt2z1KYsCorLrhGje87aJfoii6x12wADp3ZemJa
vplxKmgFR4YmDECX7xBKazN59mi5MV6Sw7uAeRLqhJ18w77UAx76sPg7Lr2wR/n+NG5ub4WNhJjJ
a+1q1TrRLt4SKOUoTrgNt6On7mV5fY9xXv0mPZDzvkl24DZd/Sh0TjvvBuStO4ZXjmB44VpEouUQ
MbimEbX8MqJuTBGRbVo70filHrcPdzAuG0SY0a5lvr1LEXLcDHd03aqvfeziL2XzgKOngRy5WPo2
yzQSKyjOZQliGKrHA4lUff9A9J+WnqwLKYlO6ZkP5TE8yEflpj4MXnenG1fCCx2DWYQnAmqPsMIV
EHKuuuSEi+yMJ3cVC0dYLeKqplufANZ2M341kRHatUzIoq2X3nAwtvno4BaTgJdBtgCkIB2VBn2h
HYFBesdAQpdMwnGlueVt9xzGtnZozw0/o9gO0w5aUBFumHzswitO7AG5avfuX/iRzguGOvvq6rDj
/Vcr8YYhIzc88qwW/MkjM8zyltwfDDZRtWre9a/6kdGsZ23JI0urlbBWdomLtsAG1hMB1HxlHsnn
JnlOCK5vla38wg0uywgGkDPNLxAij1xmlWajmr+i46Y9OQh2/BvxNXbt1ibmwcN5dKSF0Du6udJe
OTDgcm7odu7VtJEtexUke5HPhZDKmtUgOClnpChu4iy3rKjcTbCrAcTbzQvvC+Im4UGPGgsFOK9H
/xJfBfvxTTfX1TfhBUIwfS+ZjqqCw3GjeXnwUOFLn25lxZE20zF31ZU7rad1H9ntdnbOpavtXwhc
PXKfRPv4LTnpO8y0+jP5l3byzSfbdC0OK/MpfcloyW3kp6vgaD0T9UYXM76Sr5WryLpTYsxGT/O0
bVfSRTnKT8hwYdvSmR46+1XcIlk0z2xZDc989G3hmB36FabcF/lqq1x7DKZP4btyMq+wQK+nG2V3
ws69YVpT2fgUjGRbovC9VxmDefWpxL2yAVfnxOvn53ADCMDaivZNuCmudiidVw9rZmn2aXLW2kUO
16+yg4xo1bzJB35ni476mD8/KSzdBYBae3LbNbntbviMkdtGJmdLq3E9rtMNMKn1cDjJrrQ65XZ9
35Aqep53HIId9atsWxy4VdfmudjSu1wRCGgjGl1BUQlsi79jealupydtNzi8If55OADdhv2wiSob
XilQh4QJW7JFtda+a5rNb9P3JxKVlndxau8nadXsUw8K/b2BtgYMC8xNuzlUh8ElX544CJJy3mN5
15DEZ9P3oiPg6rTa+Fe7zrb89mB5eDoVUgGadidotn9OkRzZreR16Dkdvof8TA8mp5A6s7kauTzF
o/oaiLVdaq6yDq407wmlFMdgqQ6ZcSyGHlelY3hsTZ1n5fmOOIbdzWrzTugb9LO9vjfdu1M+I4SD
P2Rrz9oq2ZJRuzOO0ikZVtNVxCmCb+dUjuIt/2/XwsWgBfuVJypv3/CYGAa3+TN5bI3lQRQwV+Yj
WIjTcECkQ0TuYIdHEBDgv4S3XnUMTLq07pGRry8UfwPPq5TB57mnB1/yYNOeYGzjV0KKZzemWwob
pd9YjtSKq4V/iqv4e430f6Fc/H3Vz3/gzF5aBm9/XCceuvFb9kK8ePCpVly+6UetqH/RZAb2zOqo
CQ22K+zTftSK2hdDURn78T9ZMeik8ZWftaImfpHAOy2NJ4bpjND5cf9M+7G+qKrOz6IAVREAMMr/
G7Wi9r1T96FWFJnraSqbKGKImO+xp/q8o5hKDYdvRwaJ3FA1jIkOPKetV22GqHUk6gvaR7GJi2Hd
JzoFjAQGubAexnLIWH18ED8l1YtKJqBazwAafDV3E8V6xW/8EJJ9C31vBi/s80TpGp4xmeWf/AG7
F+Qdp4BAybgilleWTPKr0VwGZHmzUOerWRoGRyNdpfHHp3pRjpTiW1BCLa1D/zS1+3po3bBS8A/T
Qs7Feg/PANtCW6wlDIt2pYwHnLDAwDDwsm/d+oN/KVMkruFQoW0hcU6JmrvGwAXR99xOAnwizS/X
0FdQF/tXRpedfFzJTlfIZ12dgGdFpyi1EAnnXqxoyI7hNOU8MGYrJ+BAXwfawjbMe4Kn/eCpaxIw
G9mw8vP1mBPgoQIbsLMIjk6UU5QXwrXVQQazsNybggXOOxDh5Wdyt2YeQC7cZKzGcsnXKIw3aZnr
mYHE4jNjX8WV8YJukAUdifQmEYqXbqhqNAkJU4MaX0GgFddBAiNNeV9EloVY31qT+BLi4URKMWwT
ObkoI3wdiU4bEcXo23V11S8QNiEkiWNuoNjCGsD4NpKdGjLdEYdRX9XIttVsulOb4UA0Y5XAm7Ry
9THVLbKQw1OPGZn32YARDHGoii9BYNmhIJz7ujgQ/3hraHj1aMrfNqN+L2YBON4ZBp1gQKINghSE
Kwc6NPrsDl17SKT5rfbzc6Q2mzptwC9QxSF0pK3CCcw0zC26+VwTuvdmdQt7mKh2xzBu9VF5E4qR
pEfmA8zWzIdIrZ8n2vJE5ZZXXQCE2SxBoWoC13wmz8Mxx/FjzxAFr2lvUFV2reoSFklEBS4fvyVy
ZSHxBVFJ2TwYdzkjcdwoAD5H0jIKU8ULQJAb+DgAZrJIgnW5ZPtU6N1mQ1rrDcJezrkofJUwPWV1
7pJUdS+ZirAJZQzyiI/dWt0GgwWHFOEK1Hqn0crrbpSIqgYXTGqjU+Z6BqOm92SrZ5DDBG9eoJxB
3zLFVe+qsUHzWdb3yiRDnOhD3Y5fc7xehjxsIquiUJkWoB5JNA2+cbHT7vWuuCUzB3ae4u+qgbCt
EZ5J2N8zBl6bg0r9WN8O5cEMI9orr+CkwS4TyevO4yGSIE/JMLZsujVHEBkPJjpkAxiyBTsiDRcd
njBtiFCEGO9nPD2l/gE+OYNrQV2rcnXTSBVJS01/bFXSTsKkO+RjtUuk5iUvl5iCbibqVXG15W3H
Zvos1f2VL3ZsJK3qCVYzSRqHqgpPKZwjv+ppNKXJq5LN3wM3Glsy26+BFAMx66i2o+dEFkBU2OFY
+quog86wCUxE1C2JiEEwUa1a0gsKLeylGYOvhLDeIL/TmAhj4R+cAF7+1MXPRdIhDBy11zylBsks
4CmpHNUEzOvcdwxa1KR+rGUkxU2SHLUCO6g0NNt2BlmnkgartxM1MwqIYGSPoEISaeAxj2P6HEsR
iCWgmWFD1AD8mgY5JMC2QkRWACSVuiTO+qtAnV1NqPoNEEsMQ4bodoLAOjLNh0mVd0QAAwaxFnqw
oBG8MajYvIPwLDFt3cQGsoKK649t1L61OmCUy2w6HCkdrBS3jx4i0NgOM0CmcMwehWPE7WCboIcw
UAmo+of3diCUwBpUTGZ6hQtrRPru+2Beo21dBrvAp8JtjcglL2FLTs3VWHdkrptIDBrAyqc6a9kb
IiSomx3o9UtHApAq8HmQkmU6bfk+tePGqgDrm/NUrv0FBNCbXxtRe0qC4IXnzsE3oksxtvD2hvm2
geTFyZx41DR+yRZKUV1SMo21ImJxwVO+EcSExnitwqNQFVq9jbEXSjYxWqX7iBbz+AAx3eW19Lo3
t2HXlnalizc50wOnj0pamYX4IMEjEQT8GQbFVIb0QEiIcmiMZmvmUKAs8UqPoWqYFVi0UPSv25AF
WZqfp3i8lSRK1jbCOj0iqncIE3+MNNKb/RDzCxNrlxXIZ1iOszepULmwctkEc7pQfICJ4rTDnkBF
aEZQeliUhY1WRQc16RrkBzWR4rFTThWCy9mEb6wkqpd0TOQQ37pViRerxHQFYp95M37esB6Gk5IZ
5k5RKDYzERdlZmaUv6BH6c3bUZMTmAAd5yykkubMVCeOhHFWk1Da9cSSiEp8rMWOctYkJUdJ8NKV
Ye4EQbbqL74ZsSUCRBaG5ZNo6Q9xqEdORdanR8DyVi6tdx4FJ7FozFVc3PoZgT5RHqarMZXYPqk0
nWTrOcibs0741Vnp6vi+QIbbCd2V5oMkjU2kevLamjsPEF/JAyx+RBRAszbw6S51852R+rSryi09
6XVK0cL4kCcptHlbK5XXqFFBv+JuDIRWZIfdXc8iYA2/nfeAvZxMGs/WaHgVq9a6bvL3Ik1g5Ka1
AKgB8oRAUqsnG2DbDYG2QoLgGLJy0UlsQtoRf2j4rgXBI+x3J+5hOAogvk2lP/pWtpat9lBMwgge
Au1EYTVPlt+BJxExg8T6AEdKPvy/Lcc/Kmj/xx+2gf8Di3Z5GRn8cdF+VT+34bf2H7fhc/SxbP/+
bT/KdknUvjC8YUiJmB/ByKKY/VG2W8YXynYdzJnCX2LGw1d+lu2y+AXRvQQL+Wepz2DpZ9nOT6O2
5oo3lo2ABtrl75Tt6tLn/1C1m7rFpMVSaSKLimKwwfhctYtlV1rzKLSbUCBdMY8GHsk90da+kDCu
VvtTa1XXo5THZzBv3Q46ApvmrMZBPfv6/ZwIxyApd0UCgnpszfUsypYbaX24HQRo+qLWRBsRA2qL
OutAKSQezKlGSzMvhY1ReGPf0TgT2IkmN0Ni9Ldym4kURLUq7mbyNTZgxx2Sw8ZjjLhtl4zxTgnl
5kyi0kEd6/gmqVsNrrgabJiY7D58llc/zsLHsf13gfHnk6MoooGFQWUGu0wtP58cLSFsiadzuymG
GMWT3o1HNFNji4+xCnssz7OEIq6P2Y8LudfKPI26QGqukxYRj6aSkWnVbebVRM6Q3WMhxzd8UCZD
a7o/jjOOAwrIwQywT9ap1+D1jUDZEqYRjLEzQDe+yYOFsvf9d03h/9W8bTmCj0doaCLSUBV7CFJr
Ml9/+fgNKNZGj+3S04gh9wy9LyFLhJuy9AVvFmnGmWr5NKfavhBoienQYqHnhOW6hkyN+EYJjpoJ
J0XoTayGPJX3kRW8/81PwdA09pQiRhiu/EXB8PlTSCxrkvMqpFuCsgdcVkZjDvjZuQjS/vC/CTuz
5Uaxtds+ERGLHm4loV6We6d9Q9jpTNpFDwt4+n+grIizq/aJ2jcu2+nKtCTE+po55wAPbh6IS7/C
vcetyINZh4BvHifZfTZm4W8b20DJxpId8ig/6k/xvefUpBsxR2kbb9gCms6DNBPM73EtrTO7mO67
UdSH0vdHDmPANgQ647j1+y0rUOvh3x+eufTFf38JkOTa6DLwyjgGL8ffH16VocOZDJThGvIlfSPS
lnEO7fGmaZL8qe0dTlFg3Cnptc1jUYzmnShm+2JLIdaQOMEftOmMEJu0824cSL3TgYcQSo8EXlZ3
Blz0ldv52aOWt9uxdDIAOIZ5cAfiRjLLj/BxpM4JRGyZbUeI7kufXtxHCZb8f3+g+vI6/e2BOohQ
2FcJHSsfpp5/LFujGu1o6WXDztOqYwWzu6/N+Am2Y/LUl0z5o0kpLL2A0Efy/evph9eGyXc/u9fe
qOXbLKowaDziYHXwtqeUhesxThB5/fuvafxdPcD9FgkEIgjd9ZEo4I/4x1tC9wvTsaq6J9AUx0ul
T3DXQHUGuZbV29s9AM4cJWNMqBK3ybT7iFGqqoa3fIrM9j4ava8oThLchMutrCBfm5lDgDYadkU9
5XcarcBDbzNakGp+0g0fnAaQQkzZ3AfaUTeC//GI/nmPRxaOp2MRYC82CuEuj/g/1EdG7SdomQtG
6G1XnG2EvLt6jFFezI78OZ/wvoMNJhHzKqokp3cdup2F3vrizfFT06Od6XyzWTutkA9dHsUwCyPs
D/p8rBo4AvXY2E8uwsD/oa0wl+vh79cLJ6CDhmMxlQh/WXP+56+t7Lgx+lj0jN/L4k4zaX0jbTiH
tutvZN33Rw3Uzgsq0KMhcmLLDOeVQPSEHyi+QvS0+Hy18Bz3M331NFUfJdtFQUKFhabtUoI0Z7Nu
bWOHVyN2HUb4EryCT5i8MTXyZz7gMmErqWu9/qJDzQuQJ/+Pa03/72uNA9zhvYD+3sJX848DZkrk
XIFAbHbm7VqpifFPzRdfXgw16Y/8X20wZWTQ1FNbHIYWEGznE6cDjeSBU7re1YXHxCHXX8jr/PeL
Rv+76mN5G3D5GyY8KgsHoP3PcV5RurOlTNHsOOytg5I52Yyqa4+x0ZvrrsjMU+FUB3KLyn00MbV2
zIrNrluu6EBD0DBJzcZt8sfq/d9/MfO/r2ackOiUeLb4r+9SGv3nZRHhG9L7jkgRQDTAUPS0fSBz
BTDHAmsZL3NYleeJBIZwBQpwwsTOCsUUpKm77kOpKVzCWTJvJsufPwmchIBoLKszVjQYA5qzqL3m
XJGuuI4laK5+kM5JZMbdFJvAPX0Dj0HKGIDInnGFA9f9tqzrNBFpYMzjJXZysf33h+txMfzzfcCA
1kXmhliF9+5/VSGMGUOO7hKyMo0z0InJnY5J2dCPidTHAkw3ZY9PcQXukmAlTE/u9CqzOFplNfuL
OPNXFtE5fjPsLaFAXzM+WVeG3wYdPkn0yASiLlhRMUyvhu78iC0aYh0CJBJbb9s2dPSZhCiDgJc9
aGKAxYhdwm3K5EmqTiy9+i+L0OqVmjyXTHuXm4kBrQNBortlquBs2s7bWJBnLmUvHxFkpWuDtg/D
dwn8Y6jf4uR+MqFCjLF2jXi30F+xgsorksut4tsuqw+kr/vS8K/9wOJirOOzq5dxEDbCDsKq1oCM
6UB5R5tGDSgSI089pvWs063WxUiZ4wQyCcRbWI32lonGfTzwT9uy/fY77RoW8zHiYoJb9O2YZbzx
xzdtmiLyarR94irras/3OppzPcxavOEgfIuOVYiTOuaOhPH7UTtGj2ahXRWQFaMm57+fyJ1LDHki
kolEiBFeIJ09GCaf4QCcofwIqW7ezA5tnwxBl8Uy2TWEmK/iJb7HbIxTQS5mWzrUOtGSQhDPHfBn
TNZzQWtNtB7js+pcaOlL0g5fzFnQIviMfT1WqDEr39RMhl2RQriJm8+woVVNsMGCja+2JjGyMiXX
Yh62U6m9CNv/wgOx7ctfdKv9Bk9HDTeh3hh6/5Y6WMKASUO5rfyfOdoNnTfMquHYWg3LJQeohGlQ
8eIRDM+Ao48Q+GvsBG3xezTbV1E1xh7Y5poYN1xrmEfWkUN8p2en4lDyxomngkgoZl+VdRqEehax
u+f0vXc80A7kaDAVTFldK/9IqD7RqOciX7cgpPDvY4WLyiowIi5hLwkvbuGtu1AZW2taLvplER31
H0YriMAwhxNBjDMdyTZ3SArSYtw3vF/bNYPPJE0JbfLFSujac2v1KtAr4vpDzXwPrZm5P/EKuCi6
dRQ/TJjz1zZ2qRVkuY8pAgk+TMkqbqNxX2YD8oWG9EenbnC9jG8thf/Y/rSsCQqS3bzV3IzCnkA1
qzuTCyo3XVK81Hr0URII3kwzOQtd4Ou23FYlC/aqO9Rl9RVlxMzLsX+LcjIIm87bOxPTkKLurZWd
+wFBDBmEKGwkTKhYOEuMLcrlUjeBF+KtQmVP5dwV40kmKWKXMLyL+Q2O43hiVIgewhHPObS4zRAi
zdB6Cz+fzhqg9NfS64Y9sRLxwoTKYEbk+H+7QCTVXQp0ddcay7LQmX94edY9O/IVSAlL8pChNenD
q8T/UWjJm23Z4OLp4NAt0Bm1zk8qUjw2PVvwsrjvtLAOUgUOwdXzfV2V9iuEmMOoz+0ugbEbMNRx
P+VFJCL+6heCQN/O7jGhVD6bLgzXkexzTUXGteus5KA3ot0XobbETwICbQthP7edhHicMsmPMGQ1
S82SNc6zvtyIuG9oTxZBCQygpfstmCLlTpp81eMD66YUghyO58ysnB+2eCzwMr2VbIJOngWix1em
Q9LliHUyzcpzqA/Wa28rxDgEfuldUu2iyOn3VU54D0N//Z3x7VnriZqrp5iQ6K6EIBa54l2gCFy1
jVHfpbOGLIZkhynXzatHVq0K/eZhqrzh5GntG3O1/Axv+kdFGO1j1Fvi0Y1rRr+q7XdjeELsbtzF
hmqvmi0QYuWEmMV2s7o9e5M+ffqMhK/EN4z3PmEbNO/JKxjq6j2PWJNxyKt3V0sDe3Dzn8rFyl21
yTkD2csNYcqOtsLA1HcRijAvDxjmgsYpuylw8HMcslD/qkhyBNJjPxPpeLm1GE5vm9shmuEeuug3
wqbCvtI3ZyJxmrOWB2aq6HsN6xFfTPzUtgNqLxy5hKJuwLJlQO1d+Vxji3toMsBVfp1t+5nsTWV5
2rNm7cxYGC9AR1G+lBihNKI1zVb4b51KHjnnu1+a7u5V1YYnIkrQWBmS2Qad7WrmYr3MZoxGRx/L
vdHnzdEIufRVnnNZW6FzP491uQefhvhhJiRbQUB/zjz91av0+Asy7JLARDaSZ7nZOSqx5yxYY+xm
hNz7oXHESwY8TSi5VtXovtE2n4m3mrHkudVDVxTlEcAkgsvCErBKZ0QJWJx6QxYkjBp54FF+Hn3K
nedC0x5v3/cWlGoqe8igcYRdQITtFVVwe1VJDig0ia1VTADjVcvsHFC9v+tjs7s38BMyPK+cbRw2
3b1avldTDxxFYpL7hxQur0o/SOvIu8uXD7fPqq2fmdZ/fIPVrAy4PyAOmwk5AQdqbDvYBFfCbP/6
MPtSBbxJ9PXtD3Qj05CwQNOomcOfud6nswE/oWdwaa/0pItOt+91vP3//On/+9KWNXsFVV00f4tZ
Tr+HU63fN5Op31dI1leUzt0hzSxAa4NqqAWwNKSw3G5VtEx1WoeqiIOS6uAus+snty66S2vgGYwT
F1wPURqMdhR80igqwUYS76IQALOmMJIH9qnUO1LGuwylmNPozUO1MOJuNS1Qpj9zG7eWMdG5BFuF
dfVOdOqF0Bl24BkXogizNMC/J3Y88aaDJEzH+0FcbObOH26/pDzMeKUNsv31gWRlmNpIJYVXvFhL
CTEU97r10pRt+2DZ9nyXMp+nQkyJYNOIyBPp5c9XqfKKvaQS6MiPxhPoEO6deIZz0DqO/WHxspol
uMF4gMkdT/WJdw3QatcjQzqpiLnxwrI+3T7c/lhffgZUe3uMANbTyq7iQZKWM/N8RHGW/CyJruqB
2Dn3aW+/KaUVJ5WmLjVN80vGyruCr6LuduynEOkoy898obTw1Bl+ZL4YXsMWcoqesonIL33+cycq
MQLdhyqatoVrRReq5CKgISOcaXCMF6E520Jr88DxYTOga65WWlSbP+dxYGWRFY9F6i2+ekpcv950
GZsoI+M6y9rH3sZTauBvZvvZ0cP45BuF9Whs8lG2D/rovhCjCO2iANuK9VZdiIKcb+1Dq+V0vWYf
P5kls3tXQzcjNYhEt9tNWCa/qH+ZlfW6QwBO/VRWfnMmp3BHqDQtZW2Ex9DmiEhzMw1iqRgGZJPW
baaZbkWV9XAQbfcC0H4mWU38svT698Aa5DoNSbOxJyu88xSLibH1gShlNiy3yhTH0i/zJ6w+H1FK
rLxVdMneGcynTsXo8ipTbaxGf5xN29iM1VDe2dLd/Pm3a91sjqosSyIRnIJqWfUkCl8haEZAXuBm
oAZOye8ixafK6RxuXw4RVMjbr24WhR6AE6Tbcuc+GCPf3DS9M1BfplOAY628JG3yzTBvADvCV9jb
5iAZC+tQaoJQrg7lGyeXfzS9UdsCLjSBpfbdI2a/R6H3zrmru1Ore2ABEk+XMHBQ5444UJxvW4Tz
rixzZ0/ZmNwT5UroVBe0GoDbwUZlkCXJpbEI98cLNDzr/A44ehOsxlXo3TG8+WuCVkv/s8Jv922x
2XGdnKKvr2Z903Ba3D2MiTM+koJ9cJbzITWd7K9nTkhFDCRagTV8LOeqT4Ic1/LAC2O8zQ401MFO
5c7uCuuuwx9+B6vs5+1AHXwJII4L9Xlgu38o7CjdVbWqXkFi37dSmKRWsTWMSDBrZ6SkfGIV8KlJ
mthnCfn1lqteBi1tLw1vSpzCvGFUlIf7JBPdY4vb0xsIZlFU+W4Xx5fbB5sQmj/jBFcfthm/JYU6
bz47FtekkdEOWJ08TLX9mfqEvijHy3YDUzY2YCT+x4IR4QUEkjj2TB0Pbe1/a11zjPsfjTITtuUO
or4YXqhbN985RuvrPKZhYEdedCjgeVDTE2xmEXpOVXO+vf6ZIX4b6lK5nfHa+PZ0ZwpMqyEIhtt4
mSrOXAkW91me1e+unkx7lDdWkHakN7ZNoY62RSaYMcbAYhsj3Ebc5Dd+4jYP1B055YmyD7cvb5fn
7Xv6rFkH/EcESebheAhNbd7EM3kagzYOb9A0eU5G/0clt6MquuOEvmLNC2O+lLyn/3zZlF3+0Eb5
g1LKZSWs8uf/32dMtF5sWUBbWs5gs/dw/8Z1exp52o0kfoj08mLj40Cfyubarv34qbqaS/GFZzU6
WU1OMh/V6WmWNHsRKO6LrKeX1NTMe8Q69Y4phrMiXZckN821XkYNzBLNnfWiAHbg80/++uz2p5c/
9+Yc9/NON4eQ0orQ1D/zYxISQVoVc7mN8d7vIplW2baybEqQZfI4DbWH7hFgWU5AV0sXIUWgdgnA
diQDJq9lFOvnQsg3lQ7NHraqe5FV614GTNWH0swvbmwO3UpMablLiv6nxVnByI5W+GIk6wpWzJ0O
sGlrWInGAVmXd7fvGX3jkdiGXXyq9yNm6XfJ8om3U8eqVyvllm2K2NwGr7NOC1KY+BizhLwSXdbF
vU2u3r4e6EIq2mbS70ydHMChfbS98oOWWB3zpmWH4bskgtvRXR5uR8+Z7sJe/fUhCUvGA8ucnHrC
umB5+HWbkxd4xrBXoVGg4n4auVdtJFqsnUjSYzar6aMglmLz5wqnZ3woOtVtmNTAH6sr70gnnkqn
fMP2o91ltfZLSDymWuaJy2QnzX4o7SKYYrYno3DlNkoRQpR1nHNxtGxURhuWqzJhfrop0gNWXHeu
sfgZsV4FRhO7CDyZNWxTESebvPPnZx/MXZ09+G37ncnJOZGCHT9lgzWQwAwILGrAR4+0h+lUiWPt
evGlcEIkT5U095VAQZa3McWJcstzbsVF8GcfkZUmd+sZPUpOxPBuige0Sgxc72aWJegVx22tShKk
es39YQ2/Blkkz4UXX2e9NnYyazB3T/684Ec5JnWOQoAby9BSExL197LvUl4arjqtKziYiEa3DasO
MFXRy0djeTfkAqgyyjj2+sVRMHYHPUqtELmlu1VkTQFe9TgH1aLBHyBI18b0kcNKbSVBgF1pv6TN
CF3NLDai07szoqT2Uv0SWhl9MT5YKzl0Z2W5zAvxcKX3UGDpt7r4i0NwJoXUvysXarq33G40MjI2
2O5xYnA9diQiD5RuJW/IYflVs3F4+rPCMxBnFE6EeJcsMNIuGm5DLJ+kURo7WtQpUIx2ic/WAl4e
44WX85cW2fZToZDZlqN+tBpBW28m/TrrU4LHvJbj7vZsCTWr8xLyldnGRJQ/VaeYPRlv5pQY5qx0
jnpDRdu5WfrIDnlYE2FL9s+gp6gguSDCovi4PYFqLq1z0flQx/QUPYcsMWrcjt85ydsg88fHyp1w
2Mh6CObbFNogCDOpByc8ZaBrM3zpGdd/e0gNx7+w93gtyi5jDzp+CZMsUPDm1rnXpsfYi9CkNwPB
Sksna+taeZSz93tYvpoZQ66yuDU2cJ3jox/yyvdhcxiaFn6iyL9DnTncHOvjcby9TLeV359LJyzh
gkVVAzt6+asaA4px3HshISfm9DHbnb8ZffhEljGK987RtlMUiWMOaPpqwxjVwaC86SHrBNQ7T2Fp
Lnm4DRwgRHTZbJhvU5ee4smj9tD8Zwn50CBTZhHfqJNlKu0VkerVkWH+MDhiCny3gVHUltnJKirU
/kbavGW/s6mIORDZtJVZ+lXHIZqWqLWCqJSIxZfJ6623YASFLTDvA+VBW1wVmjR3lfFWOjSLpNLU
j37bpPtcourmjrLVWJQdgQeXu6jhYbXoR9U0z4fbZ4Xnzge1fO/2GWwfuLjtTFisYP5VQ4Z8HGWK
n4mXdjeIvl6mrRxey/lDLydZkqgpyV+QQPGPs5cLpqpi/dsmjNKiuT2qDuOU3yviiqNCqFc/CoHP
OEPPdPMzCcX8aIfEveajlawLbkFEd+XicHucjuyQleWZvYvr8eW2YzXt5P52BN0+KIDxTiery9w2
AVtJ8xzNzrhLWia0qsDbopiV39Wdrh2dQtsS/E7v79r3PgkMdDG0K2CH3W1DbOE5aT3zkM8YH4rW
vrpOQb59U3zwLJpXbZH0TFgzaWpS510ju5dEOp8kz1QrA5VDu19u8iZXxNa1GWchQ/jT8/VDnO/7
Mf/lJQb3r/yoMTRIvS3pLQXq25hJD43E65itioxVdCErc6OVbvrXZ5GOnL8K2S26xniUqTYHFYfR
h0/nWbKX+0oBVNlJ4u0Tz/y90AW3VRq3QC1oo5hF3ck87R4YwmPJica1NZW0E8o+JuSCrPTUoqya
5FtlEdWSeN6whmTHdN8lVyKx9GOZN06QNURr+Fs3lQTrWoTT+DbNnQWt7mypZzTNp9nsX7nJfbop
gBCOIUY3Il70Yo8e0RrsGJiyFqCamNfjBMYI1TDgVNCdQMrR8o3Ovod+s/c5okF90IjGUfTO0pkc
cD9eD9L81KAzBPEUHrJloEEYCoS/KP85W8VRtzKAcXkaEMoyr/IEdBc+68DIiZaptHg4NehOsC7B
gUM82Do0VizW8d4NjKrjneuTzVPwFXrLnIT7ySB2lB2EpJpbQZTnHl6hW+U4S7d6rDNwS6agrsJf
Fb8t1EjyakeBME/L99ABvXWDK/hUiGnl+3G8pNg/KbO6NrmWku5B7M0Q0mt5xsbugkkT7EBUhaSL
3ZTn9RS1Pn8nYlCGccvNiRQpqTG8nfwJCWeb77lsP21BYWNokb7pvnXRGgfY59uuRWCY6yvE8biR
dKdZJx5U7LDf9aHOTCpzsy3Zr2ldAZUlUJ5zsVWM+JmspG64llEDAylDRcgM/zB+5xMEsoHtyJgY
ReA2pPkgZQu54leNVu/sdM+E5TVhsk7w7Nrue8a42Qwh16XmMrwX+oRkM8yt3Hi5sxtLWWz7Af6f
N7QvLioJ4Y/E6GB5TGJ0wIDDoPHMNaw6l2D8mgVc8kXT+wGrsdkN5qfUOJFE6pwtDzncmGMol/x/
tF1DEC6nFVu1N1DpPJ3tyCKnOIA/yF9rFgsr0fg/EIJylk7hl90BhEekGBTFogFs9JHY+uhc2fbP
cWrZ9CXdzs/w7nHw6/vcQBAsGfUXcXNnVsTrVRNEVpIzeCD6sXLQPsW+S4ZoVL22LeCzqLtrLcM6
zAfINq8ysYGSy7xfidTS0FNSN0XUcL6d7+m6v8Gv76exbDesZ8kqlm+mM58mY3pnEFfqMYS8eNzo
VpLvQNC+hrL/0pNhwqHYfgKdfjGXwXni2qg4NSMoZT8ihJb5NhH6sdaT9xRk4g4gCps6nnrZhtAl
tOEypPEXO60nOHvLe6XnQPRCDZWymf3glhlukjIlnpvYZGIDmO13v6PcZTXU1gfCiz5VUv0iSzlb
a37HXs6rRrIsUOkbkaZtwsK/lJ4yt7OXsMEb08BwuaE5ctqlatwAiLaeB7ROGCNBWzSUI46HStnJ
ub/Vb2kDqFzPmkdL+gdviNKnqUBab/vvddhhwxXiQVplQtz3b6fcunjtmXmy2x9B0i4VaLqZy/xd
TJREXmpuwyyo0tAj5b14crCCUAxF6yQviLymccFT8mRrBBSHEQfVpAhsTG7r/Vi+1I1F2GKpf2ip
t4tUMeLiTE5OGod705gPvlV8elGt42lk01dGFqlwZuPi8ggPhlfVGGzlI/17EXTgdxjk0J6PTHK2
PD0sPF07CizL2nBAdTu9kz95e8MKyjo6dET1DJIdcAdM3d0xPxDE+37ojOhzRFJCH4zETatJcC7F
AZDoyps1Eej1MlphQbV2w880KTBJthWTDlv+HIzW3bSl+NEpJ1k16I3LfLG/sEiLNfi5pGDtrdE9
G0xxCItK343MyY5xUXy24hCbwEZ7ILNMy757o8lYG1TkzLYuizKjWncQZKEdj8fGgJxitUO7HzCy
qd7cmhEbMKZFFg1qsqfSexHHITf1nRHJQ19kwLfZGK3mRvPXHXoYFkmForBPr3HlQOYyuTEl2bBF
SMN2jrnkykffFrJW2uTIbeZRbmbZPo42p2hlGbtMZDaOaC4Cc5UaFoPb6XmqnYnsupLkwJ9DkoZc
nRZO8bq+RgSirVvmSJtKZGs4CQQ4SdWc23S0llSuZDcg0iSesucyUJNzTf2r3li/BRneVd/bPDPY
A7VeK3lm6mfZmoeyzbm9ezxq2s07z3hg69fuM7f8tr30oxBJ8U4UVbk0zat8ygChRdMUtOkAiFfR
b6Sxvcj+e+aeGON5OQJfKaYCzI5r3w0A9r5wkOAS0vE7aB0dTNPuq7LSHlTDAsbLhGDRloCMA6mV
jAZRo9EYlBqbYbeuN26dfqi4qzdWljAAF5W+62LrI9ehtYaCkod3xeg4nHYMYh10O+U8aStbDeku
8tlJsrpUTbOLjYJV58DvQWV3V2m1XM+KisLAH+5HCOH1VP50GES29cLlgNeAUrnfj33y2sicpF6g
11ELeSfF29KY8GrpImdG4qywdY3VBymorvnLnrF5QutZYT7JtuYcr2sNM3bYL/gvCxuhjylKiXOc
G1rAGABBg2/vSHJc6IrZYR7A7iZNexJ27QVdB62zq/fVJPwTgJuLU+XmdRq73cwRyNi4vWfOduC3
79cxvqBtO0Adx5G0navxV6+3mLTJG8Noc6BpjDeZhrsLvOIZ+dpD2vsbSl19N0TDvOaRm8d2+kgj
Vshz5F18fnVBGCRGomGtmYqo95GRnZxwpigbi35XEo9gj3uXvLHFvnKs6u5DcoMklLJcmy55j52P
eSaSxjGJ8mrj1QPpMREZ65kMGtc5EY4Zb7sKtzhLxWBEdLVaQI7lOCPP6sdwo2XqOzU2CohlYCTN
Ki2c/kyOFmZP8cFGtNs1DfhIs/e37RLNbvr5dJCCPVMkUqjDmCkMf4JqXB3ttHH2kT8w1hBfZW4O
jOqZzoHigUgAI3BvojEfWv+1BcJ5TJr0q2iZT+gIDDOt2DhaaWynGkd8i0Vt9usHuQhl5ik6+aHD
0lgjKkAi6bd8dwp6pX8rYr62/iDOPuF9zBySXyLE860JjUxI9tVxSuFndSEtDmYRKoe30accsCYu
Vfw+7Sws1IuUfA2rW29EaDHXaHCSJbePCxhQr7NJ+4abbjVxwIqEkMJZ3ytOwJ2UnCqNo79bRXzg
VAc/lmCCySj9K1rhYBqrZ9TSZ3LO9LVHNYhzmtKmhyQfEiLu4b4bOo1oUTZ1G83AR5h9eoaJGRgF
28pLmRBNNErgla1VOGfh1h3ktqXrX8VSvJJ5XawTsDxRL8y1P7jNZiS6bUX6XrFzKiB5vv8yV/r4
WDwzoXudxvmib7uoo+4P7YcuNneOQzdtTQYnKFxt5Bqfnsf9QWTtKZ0Y7Lm92HkNU385niVZkOQk
Gi+NX4FJt1JKTINbL1pUHNQRV1GJPtk+ar38YWjyOUqAcnSZdrDjn+iH3qjpEUxhIrTP1qJ9Iwk1
f9BhGaM7dcM3YyiaXZVj2nFVtWot8DWdTN4nZ8AOTWTWsdTGh4h0COEMHCkhzm+mUKXHkSMWqmNH
27UJl8TMYSw3RTZ+Trq+TQgbRQ4JQC61avaIPV8SsbXuEAevOzIaNz2dRqqUv+KI3FOUUr6K9jHH
26FF8j2vrqLr3sEnQr+YZrCYLd7n3DYYsNCMEkHprEvut7tWL7st6YfHqPOHddTgBpNuR4HRYBzv
RgbMqkW2hFU1gs67AreSBOzz6r3RfnlkIgVlW+anS11O6D51QI7Q2XkpWzLsotg8Gta8tus02jlu
SNOCn3DduunBNNtnBirOGlOWd9Ac+91gY7uGJT9sRn0iZVn8EKbsgm4Yr9VE6MMoR5tnL6e9wFnp
+4MXxAnHSGKSxlLFzwaH7HLcMDG1HwsupX2tuCAZi/5wSoCzZqicfYqNsyFflxmSM62dUjsO9uNo
2MN67mO55wzdRkaxIT7xmhYkNwDCvozOcB71UFwhSQc2zQmMIYMJzmyQjN27pMyXBRvgipT3OOmm
taZ3kMU7PI9aNlxMyZx+aN70CUuXhoqpik9EazJhnpTJylxDuzy+qgKff8XGaO6I8DbB2jRt99ZZ
zsZuva/E8N9lhJzETUmWQAgP5spvWOeqvd0kBD0mBtkX2Pbhlnz1s3/KZnDp2jjRbWr5MZI/mK6Z
JGIMXIPESxSWb1IK6DuTuynY+vpi+2SHhtWxM6zfdv2cUbXuG90inE856PsWM2XvTNvasNuDqmci
MuURIxvpBB46JsPQmN+rrZaORL4ULQkGWnTui/4bsAapcJ9ZmeD5k2y/7Ep/NTyS9EeJUaeDbRXW
HSvFVKJmHjkOi5YT19OC3M+7TXGwp0wBJGSPBTccy1yPJRqBO8Irf0blFX8SE4oa2VDNqq76L9Jw
jWBG3JfUJgIwYB0Emdu/NUg1K3uAEtWPhbtZvoWUee+LX5U5D4fIiLqN7pAmTg+653wbz7aJM44j
1AlL4xxbP1tCYVfR8vcZUwQLUtcBf5BB7sQgDOIiXYsWkrrw5aIkMu+l16NIQFDC7mV4D6MmPilC
Q4NujNkQCS4BBBxM93BztzUBLzk/2EoEC7Cfk8kP7HPT5cY2NE1jXRPhXIba74ENytqvcZTFIm2O
g8p+iJF9VkPZucb8Siys9U20rr4VPcPmOibXojNh2/vyFyBn8pyriTtrqNbdJF/QM6RrBEhfmu1+
JEp/tUOZ866r7OV9HhQi1TZeMTKQVkTDi2mt+Pc5iqJ9vIyeY3KSUHT5ciN6it4Ep+Ns2CJwo0Tu
TDWxQ1CYysLicUqnJvALYPG2w12/bs9tV/PTyfhTt6k0VQRNwkfdTN33jpC0XsNN4RbHky9yjdp/
ZD3PHbCkXK+wqAtTaNvEMBnEVCUk9R/9QJqSMSftrjYL4N01B/KsfZTtQDJGPXLnWz40oY2yXqRk
WXC+zHE+YujD6eMojUuvqvaDkqSs4tBDesgOoWKsbTvDLwTjmKLBydHSuFxMBA01FdEhnVJ7E03L
UlHhYnbO1GTcrBhtYGc3WX84G4c1Ye1PDJ7m8Y1pPHMd49AKDvOypSRVxbQ12oU7Me4yFVHH6rIh
gY0A0EEndkePvRWyEvYPDNgN86mfKrZye0lGPgpCsD+CmTL2STb6EtkkBU53nP2GvyK1sO/ql8Y0
N8Vy8y5SEx1FSE41mdTTJsYRzmRID+xcwuxZ5JKNxvFbmraOiPqjxPseWDjTN2U6b1uX952Kw7OQ
1Wehg3OM2feA1kBgayLwEhrj2IOK9SumbX9Xp0lQ0GKSlE9dpcRO/B9F57XcOI6F4SdiFXO4lags
OcmpfcNye9wEM8BMPP18vNiq3dketyVRwDl/9HRxNMrgxbSlRnOsD4601pGNC9Q1sXQP4j/HUqR6
CPU21C8anHgPCpfRay3PuVfSCNA8OPQmx2gt3zxSDsZqiV7QNbDwTPlpcdFyFk2TgHBQRd42JtUG
PjMFMYXhs+8sB2oNMdPuLEeM9FU1/3JF6zHUc4DE80u6imJh3iDVGmuMD4bWoWIGw6QVbEtE3mhO
8TTVr3l/VLDiL7pM3iMTRjURqAGHIPYIXd4A+uZbyxnWMIIg2KwbYOxa5c3S5htcKBbztke1lbqH
uRztOO8hmsdim8EjMgASZUuOAUOFj7TL17sZimtbDelhanADK4OmRDI/vyGki8Wmg4xEI2FET1HJ
fzH0kuPMKIhcYiowcxn7emAybo+kJJA9MeLM9ox7S/TBrnLtJ2rEP9qUbsRxpuCxafKvKhFvqO7C
E7G9R5kkP13+MKIt38wi5JVhmdggLstGHruyHC6lXeEODa23Ogr/USG1jWY6z6oSa37f0NHE3eE6
9H1VVX8duaPCNKcAjJLqjYyCLwICtqJI74aY+qstwF2HzH5OR8Bg11puRri4e4OUcsCv4cQT2u2S
lAZyVlWqFOpdmargIDkXd56w/xKd+GeYSP7yTFFtiZW/CrMYsPOTU9WKXU7AJqpGLhipnttOv2i7
33Sq6462gxe5XKj67gS5adOadZAw4E+OCzDYjDASjbOma8/OzgtL7k7Q4kglRzkXwcVE4qlLeWja
4XMBMSMaLN8p/9opKtkRP5N5zG1K3D28IyHSB2GqZuMFXXf/DbTZ3iFW3iLZJiSwhzoODOtoU9aN
H/lhQNh1UZb31rXoJjvG77gKr1HX50DlmTp3LI5eFWUxMtxL3nrFaYA3Wo05OLuJDdgRl5gcWIVi
xAprgngA6mRa5cHhIu5SyGKaNgPITYq5M9veUxGChKRz/unBIxonRRAjGfTzQhGRINOnJavnvUE3
2IaUxJBNx96Xrt/tTC8oDnPwPKWuABc2ijMp6ExCAUlTeFL2nvhToDM3ovpuR2h/EkIkj90QPje1
Hbsei5yMBrXv8+nDLCULUV//Z6kMnVGi6dzwBO2Wir0La9EQGMea3+UgJoOZFZHPyQ3hL8biJck6
A3lEy33f9/51knSihFzweR9U8IsWUqSiPenV8i6A6jQdyGeJiK0pAemXMnyAjdgT5+8QO4bYNbDL
4lpW1T4vqJYkvZr22g7nB6v9d5cy3COO6OuxOdXhcHQVuS3mUsdT4w1bJCnglblcDioCCx8MOt4W
5h0xDdFTI/sKpwGdhYZ3dBcgMr8MMXjrxSFzz7sbJlVzSeE8MzZcIJCH/dh6H00VaGRh4RtV6yi4
fc0mAcQ7DwMd5IP1OVbVW+lzOeKq3rY+nS15M9NZ1vHrNB7wkJuNv4Kq7q2upkdMHd6lxFQQK6lo
lfRQY4bwd3uzxXKmRT6cJI/8xu29b50n3cXjTlQBNXyDtJ6QUQGX4qw/VoP/azr2SxTxCRUTjBCG
kcwgW0pu8JCLxzKYfnxk+Eg5nYsaB7SwfDRtkDkHjVNs05fGtKO/47BoajZd76UPCIopzbnZ8aoQ
oCkxMUSyJBPmjX5CwsYKqt5QbG+SlCyxTui3co1FGdMIvFjouDWrHiOqzf7vr1qnyEdKuTwNsk8u
s04ei4jYraDzQQVqiu8a/1kP0xZtAp02ZpHtoyXaKrusMScs1c5B54p244MJanyKAmQDksO1sBDC
44/Xr31SVevJ8j6NTnRwO6QCg2PGDRkUO5lYR5O4mDYy+qc0/ylKVjJ/PNJYcxLFmL8hQr9JDxyf
jPZdiBmVVhva5LpBo1PzOXaalgdVmUF41z2NrXnDyjXWZ6Bq+4npJIShHF9cwFzsnXr6yHz7qkmD
3nh1Ii9jdWtmJ73mbnUgEj04ZYlAwm/+LZBuxTnjOzej886jJPA5p+9TDredkd1aE5xwmlpz3OX8
jOk3LeH40kJEdE0xpBZ0F0A7DOZGPRdSP/BFNR9VyJfTG3V2KaPnzlR3jNBsSy3nSFc8hLC64EDp
cqmN6L60nf2ANOYUgJpmvfmPEeK2SCizkNST2F7DoylPt3B6tP15lD5GkCk8RQRZV8R/boewsKjb
8oByLOG/hmHyltYYs3U/fxYgzETN0lpQUVpkmA0Js2sPuKW2kpt4aA1jO2AlbtKTmU3dBbfhMz2U
0yYoTH2qBcLYLg/+EMjEiW88z4s4uwwE+6qxkkOa8912O43wRPDNIQ0HySahS039j7EgIlImem1R
zLMeRWQq1ik/a4gdQ30mdg0o2DuEN6GLWLQ6DV1AQQASWJDfeevP5bU0ahimmlG7L0JjT9jttU2x
YbnNyyKFj5RB0peRGDFLenbB5rMlbmnIQ0BspsSlonagsTGo+pEGKh6CGdgPkTBCua1oxr+hPxrM
CcChjlQfPM5f3fgHRsD91sOT07ok72ABvUj7OyisZY+JCe4p8K6AiZTouvZP4DtqA1vz34jOAS0K
CwKhSvfQkkeEMCxQASmeJjfkOEd7wpc+Ldvd9G2lThRc/CcL916D4F0ML9z3Qfnsdk331A03FzlX
DGf9vAb+bn6mpV2u5ezHZN5V1EJRsk7ft1NivsnEE/U2wb4f0+YcuOeJjMgqQ7Xmux4/KnuZIU7h
cSCp53zs18kIHkF6vLvdt981zpMxsZfpwuZfLdmZ6CcPKiZ8SYSQKP8uqjhQCsmbZyh3P4tsW7Vs
9EThFPu0HSkTD3jsGJ41/Ha6dB+ICZ78qiMNxENmolgfz26K3KrWIVLwETNgNhkn/KMfzfIwyCZ5
qlwioXwZfCc2/VEq+2oS/xnTDgfQjHeIjXshxzXPaQPXr1Cp6TmLKjpjs3hC2YJm9G/me8WhrAce
Y1iGfeTRqoI44lUV36s5alXRO/Kwsk5pX/7gdD/R/8lEVA00tWMO8rPOY0XgkZukcy0V4Zxj75wI
Y9gk3SiBPjqxx7T2kPu0cVhhbW/dJdzyMJPm1/dP6JYId2r2/JbW3gmn7MjMvl+s+TdF7hE7IjMv
G94g8KLcd5FwEouT9AOCdEqWG+zYeMcvgUshli8luIr7R/q92kaSEE9nqA6MBunWcQ0rJmbpMNA5
uHelQotRNON9VsXGKNN92YENo7f822TQIlEvCUIi8QOKRry4RBSdrAyDeJZyFy5ccNvRyR6JlYjd
DPp7NO5mYeavnfFtID3e0HJ0i6ZA7MM5cGj3LNmFminZmsPgIyzjL6gWk/uxHB4KvUBsQOdua9MU
J88euIYIVeJUxIkQZ/k4EwtR3dvsrkMIF7uCvtA9LGMUXeq0ohx7CuytZRovQFli75jDm1Mw3eOW
urldaTz6/wGaElQ7crkX0xHCBK6nPhnE68AJ6Vh1FHLMTtR8GvmLo20eooc2pMRgACo7OaG8R4AU
B1KLia2A13BmjHMZ0hWGg19SDbbJKqMIaIETZcZlWlln0fmfenRhmatxF9D5w6bOlIwdLC3Cm2fA
1BHgnVLhvHqi6wlELPgmrpvm6cS8DG1wjwoaUlzZfyeldUZ5pnfkhpNrnL/aYe6hFXJ4EVGwLRiT
Xtslu+m8osgRD0s3VXy8yGTqvjbO1YAKngf8X+MM3cVS5VsVCu9AJsaXjUCDPB4iZK1K7xO6hKJI
fQc25FyTu8hqzXAEyoHrFlP9yWxHHaUcu10ujetKfNsO+hNQvEcZQFAEvj57HdC3QxzS2c3fIcZY
gfQ4XcHYHwbDfwehKfcQ6Mzt1lsw/UoUpX5ZnUPRppuBrf4wmOlDSkDzQtJNSXZcCb2zwRmGuKE0
EIitbUUFsVIZQjHNTsSCwUtw9pQfhWh5xHDCtMtGEul25wX9O7Riti/IlLIWSp5T0gfIZBOq7w+c
Inc6pUM/Pfbu/MZOFS8lYc6J7XJieda/vgiusGgPTru8eXZpHqwG0gSLIE98ifnGTYZdwreQIECk
MZguXKGbTduz/3uuYx47gONRpaAdriT1fDbvpFZ8++PyUDbBdcERvfEh7GTIqZN5rxTrnIMhJTEs
wN9Qchoast9NunyMCnnocyYXcwQjRiD06uclMk4FbmI26oAP0cWLkZOeuXOty+A2RA/aw9VxnY+s
tG5RwdG8XKWST3oYl1Pbukea4HeJpoyPOexJltTEl3b5IIah3JUU41DWc/VomwGxg6A3SM1FYGdt
LFt8deibFdEqSOrZ8WGCbpken4bZpb+hGdHpkotLsDxn0kwOHxMgr10j7M1m8OKoeSHYAvK0fkap
/9zn1lf+npv8aTPVz0EWvNFUvxxmqY7kN1RnUxPhEqGrjgMzP0ubpnEZHQp8XVhkcePaafite5vM
VUE7Y0JijGWHdzvQz8RL/xvJhiDSbLxlwiR+iQpSBK3CCJ/sPNC0IkPXJr7AXF0Al1NyFNft++pb
VkThbMAc+AYo97VwS4eIKZdMhWL5GKz52uPrGRyPrP7ARmrBBT5m4G1NBqCnixNhATFnIF/POT81
XjHAxPS7wFhD5aru2In8HwIRN2bMNraIVcetMt8VjmThtBejxuKJGI7hKU/ffZWCKHcDosTxp1ue
nRD1P3T2AA9MWxPwSe3vcuKGLfDptCATeGhEsPereB1b8cC+CXvUhOE6NiFRtvVY9zah0la6bKTC
KhutYp4RVROw09uPP/MyTLK0uYjXJGrlQYotW1v8l4U4hwTWYPA5ngXJJmp20R/hhulBWyjg1q57
MTxPboImhcivaDnboI49gq8k1IdO9p95CTybDcWnV7X/zPQpCAkfdPqCuGNJDbcXly7apajwn7tu
fCtm68PLENdObcn6ll0UYgkjSz7DIP2tPeWRfzWc8XhehgBBYhu9NUlWHgWoi2N6K1GfROBtqGbt
R5oRfuoM7zAwZqWMj2bmOjQpnaJOG/WPS4S1aZEClGpctLw1TpiLnYqmbZYFl5FLGb2ute7a5K0X
Tvux6B+RhXHurgNDKOkpoyxjwzVM8Bxh533rnL81WyybWHJVbfBfSwhC7JrzZfLouG0FGYeh+Qtw
9ZVH5Qm2WOzqCXWDnG/JPmvcfzTNESVBLrUTJS/cvRJVr1TAjEiA2vrgNt6twm/aewTHk6tY+AT5
sZ9DEGP8MlIokshmTw52+ZLvatg2d12edYHLtgfad9v00E1/iqxGo6nTQ4jgfkue4L6FH47Xj8BR
9ltqj29D3n27VfqDDmk/5u1j2ohoFSMfCeI91tL5l/QpOGDq0GSf3NenNFf+07j8I6ABmVgf3TSz
8DJSEzazB6qx/5gNnOstMwfwErceh2RJSyCJCgDzqtzh8H32U3A2QoGKjR+p9yAXT3gHkNFgO66R
+ry5Lel0Aehz4OczsCyu95oRC5nMso1wrUAiZa8qRFwJWzFwgBCobNugCT7ogS7X+vkKgzDYMH1e
Yx0bKGgAwRHjWeIts6hwZnR/GbPJ381Vtpxs8QuY8q59/7+u5s/awGmYdLcJ8kx4FOISlusQ5L8I
a79qGyhnnnGRDcV/mptta4qITsNA7HyFLzUbfYxTZG2PQjzywx/DieR/Iym3U8k65li8gjSLs3Jn
rAbOEdBEUT/tud2vyuk/HrIaccZzFrADTFH6lST+m/vsRgT4me3fAJ/pQWcE9rhudMrLuYv9rKqu
tIzxEYwCc71v2+uKs2H2Awaxkn8aEnkvDb+PJ7e6KoYU+TEi2Iy7HGlCQqYAHO5adOv6JzrUiA43
bu1SeNTzWZDZ9gM5BNQ8Zt7H0EOoR8Z6JaLbGLBf8dA1lwIW4lg++R7G80ROkFz1H6g1SsUsD7KA
4cuZAdEzh8O48kHFk4ZpdhgPwdIcS2exNhA3UhSncaLGTaa8pprExyoaNhUJMfGEPno2i/+UYiG2
VWNw/Hr7wH5BSOBdLEFz9mTe+D8U/B1dhsmYGtDA5iMRd1sCKhcG6ZFE7UJcer8jUMDnE64+SdAB
Guv+WmHrbnwm8T2BErEahkvjsV5NfH0Oc4hcB3bwmJl0tvTcz9VCyxCDtxvTLvMrE/NuGeV3w2EN
P2bdJ2xSG8enNzNpmm8l3c+oPsqWmLNsmMhI9+Yvkk4I/enRhiwJmhsCom5LtWJ/BbGzlq7ai6cD
8iTgkTLzMwimYxdRs5ciimHzPFqpzJ/dfPzOa+zFTiJ+E53fm9xxYV2dU1uZPXg4OeMGUuyNWR3s
KWmeDO8nsMqfsHeIvicyvGJOsgqEv5atD+hCg/P0wr59m2ThHXkgRVwZSXFI0urQJGwBVsBNoWbg
LgknF4zDmeY9ChwEMaxo39+oeTS3neOfnHFYsejzAihTO4p2R+U+UD1FJSOOawqq9hLOTKf1xcJB
xTFNymt0BdOMGpkdC7t6bB1++arrQhbh7psHED9FuSes7cfzWpo5iCT1e7s4NRKsXcnjVADDRv74
n2q4jQoWMBg6jH/jOVisG+A4/OuSQYK2DfahiKoAFzdwqsvX0s73yIveqpG9oxhH/NIGV0PVU0uK
6RlSJ0hPjp19LOYpW9n1Vpi0bOC52cgshb4xSnOTK7bXsEPRaiCPJFyOIk5rvrkc/6jR6FIW6ZVa
ha5wwq3RIfJRrIQb4VBa5dsldfPknipxrtwpPcgBl8viyPWTrs3YN/3L0hHuatlEL+c1pl5v8DfS
mc0t3qgHL0SYC2ogz8V0q5bmw/QN84zE9oHQHeLfPHn3u7w5TSYqVbAozEbLuwggThGgTrshc9s4
MZMK0UJKctlcoBtDV41G9RKlXnSkHvckmiyJMewmcTNkfzITFbOTGlTsLd7z0kPLJA29zko9abmC
6vzcTe9RbBIy8gcSAV9WGBf6RlFaqfdBffu19zjg7NsPnXT5mLqzS0wD+jDyQ3VPlJRj0zkQVI8g
TAYziolWDbgjlujCjwMBAixh0AO62wniNLeaZBM40x8UAocwbOWBxRi1IT1djE7jnrpbvshr+mZP
XEVka4p0S+MNSxwnWiqmrYU7chdEf8ueFAlElBdH4cn0EmpNi9o6VARAV1XywPaY0/BAXYbi3i/t
1aDSJAdyxy5w0z3VGPMfO29wZZ1FP6h44bnEeKe2vmPRUpH136U1/pp1LfYceqyXy/Kat8UOhcZ3
CKjFJ8Q176pnK3HPujVvbc/8GTXFAZc7ifqzwy+FNcfUgFqrlnaWEBqjT9KEhdPYwTvBUdytc4ZP
9mpKH6tb2JvFoNEAAAFQykTqnl9c7DEI/KJHIrzJsVvUs+HN4uAU92Ae2X6AUnfoI55sOZIo4quv
VvcvE+GF8HczykNNU8Vi8nqdG2VQKehDLhGQgA9Y/c0hsZWjkbyg1jyOVda8Da0ud9mo9Y2b9GMK
h3E/+lOGlaa8eBNmjYUvthbi0BQh6Sw2UwrXCxIn1z3oqRm2ocEPF0XxWDYI7JKS4weR4Cxxq9B5
uZwXy0m3qXxbjKpA6hVdswCV5BzuW6O2rkso/hgtilbX5OVgiWsAZ5i6+WqFVfXOsXoPutbZLHyU
s7cpck2tICsJ7BvjIv9aQaqfjnKATfpzExShwew8OB2thwER8zpw+jjXFbpBBqCkCtHhJzwigKyt
CtJLHv0h14z9NeodZhf+hnIZ3s0QXo2UyyJ2U7ie7qmgt3UbCDhNwLt91yarE4NvD5mD5zlLk60n
yNnRiwrOYYqnjH7TeQ3HHD24y0n4L2HdE/FYKqbipHn1pkEiPE/3oNG8FZETbkZrOkX+D/4i7Oyk
M8VBFr0Diq9+0QlFWot7RLniOI/k0hZl92xnGD3CSP+1VomyUm3E89SRVpwRZwbrTyKLK+hLtp7U
O0d5ydRFlrTRPYP2No9zYDHdgSNZXFAJ2AInsm8esoUvXk4nEMFQarqEC6ptm1x/J2OUrF3/nAx/
OyOarosVSujgf4w+EPdOTXaU9E+h5I1ZJEahwS7eW2Ffy9AA8l0dcmZ7XsQroXXpA/rpNcDeO80C
UwLidjRPiqa1UvI/+46ip3TkC5qq0b6NTUgQXIapCOcLm2O+MdvCPhHhtE9rvKTEOjxwxEYnGQYZ
SEqJT4aZaeMXALlj1gzoZwrWljB47SpB4VJYw0wWN9vX8ABGuqsjOyfRoCO8gyOsS4Z/nQznXZL7
b6GBpqJENstfvvDseaThEKZkHPxO3xOyCyPXYpIsHzIEbzFTQIWQgwXYa8yfEIlTPxvfo4mqMpxa
2gNg00nE/iY7Sm38xr75NaZoWa9mCvhxURpMwIk8wSt0hcdMnq8cUvnul5qkYYcvhlzAgWbgDIRw
3Ef6mio/30qvCcBNLmSpI7NtNEr6VP01KlJywmn+IY/0PzBpRFGOuw37xNxqAjLPC/kfkTafJDb4
zGw+LUtxpOu9coP/CgPBKtKthpTCCTQcBYDdVB3D1XmoBs7KRNkbVDF6zP4r58RipEv+hk7EP8C1
TSr7uAGAvnE2VY8QwHEvqRUhaPIBXQP7BHRkGuKs07xpXct8YyAm3ifJsJXa9vGJ1sl2msnBMq30
7i/CPjqrH6cNOwM7KZBOElAAPRETulFELlmFmW6x70P8Jmzk5Lh12GfBVvVOKwT02c6ZfP8YdP0t
SQpvl5nMxIXqX3xDMVIsnMGT+0Tw0DZX4jcM8w8Z7b15IrdiEwTEQBX/tWZzz0VfAhWUv/nUzRsj
MR98L8ev7515PA9RYz8NTffdA3Es9VcBEzXPxa5v+odxHF/nxT3gJ7gyOzzV6fRZoA0dBhMs0H8M
R/u02OvEqoJbOqJkV9l9NeM0JcuyQZI0MKqPwFNuw3r49B0MO5VR/ZlnCzQjCH9sQ8Uo6XZLRo46
6htDlXtRqJj6c/QsuOas1rgKu5+3U2jdrfGvmviKZeIAG/tZdMZzgULQBoV2m7dRVCdEkcyR1E0t
jXOGiqZ5Mm3irPWCTVnV595CBMQibRCZv69J5RM2aaJlVcQpQCzL8UwYSWVgCiTVPqRczYxoojDR
6+sPY6U+ltbVJ68PHoDDD8kASGApZoCgBIxA8nTojYG/LiIRy1RVecS6x1gwVOo4OvrXUvt5gJWA
kmN3g/4invxUBSkx+6lcE90xKVK/THqtZW7XZWHqNG0/Vtkew2BHmR69OMKyYpL6/0ZO9xwsHTGs
8IN8sZR8Scm/csk7aUDueMSZlJwGfSGiLhAtN+axocRADEcmsiXuu23YDquK6BQUTXlKEnAbPXdj
bLp9sK00fhxtn8Mg3Plr4HLokuWSj1cj8W7OYM/knt6dYogI9I/uamDeisLiblX+1R4ZfwuLj360
asJJW/vP3CA8Jq18n85pB1ifKuQmc8HNujxTZXAxgoh8w5CMFLcqDlVkRRQQeRsvR+lMbv1DUMpz
UBtviatua7/4jDVpAHbc1ENjHLg6OM8VEEvr81HREPhcCPrqRj/dWamx7r2/QzpeU7OdLoM5kwAV
gar9REBVMUGkKW1/e8/1r35K8qyUCGzNGU7IWsRn7dk4DLSNr2lRe5no34HoYcivvo75D8KOrnyt
YNK56qphb3t0dLbC2gcOLRElIEucSHCRCLviCmfP0bR2W81QPeOx99QvkMJ3C5x/C4JsB3H4g5To
X6FI06ya6OB1v3UzvHf+UuyWrn0hqwdjsJSHhKSiWt1Im3ribGLV8djFh+k4qPaS9QzNMqUhM8CC
26HwWf4ynU6XUhOts8DS4G6AB4ElJVozQbBvXcWIJ6D0vN9O+6hMqnxB8edDqyG28YmdYr41X8Uc
CGLgUr1vicg/hAZqc8hSANruh3HSjKeVgA5aAiWK8g/AJmGJ/AMxCRBZJpjUW6P7hu6aJHaxGb8S
wTmJS1vewnLON2WAq9BsTLGvyNqxfX693vocBEMqluBNFEYjN/HZHrE+phzyPqaYE4KRBzLXCH0k
a79XzALRVIsHI1NXQytjH0qEY2E+xTbiA3ww4VZK98NPiBriL3fMN9x/lBDUe4AaGD5yAaDO/2Yj
bkY3zLKN5SGgpgvGq4vuSlx9s59K99zX/h458o4EIxMuaeMYrblPKziP0h5PlcU5X+tBX6e0Ow+Q
g7dCQuUymW7NjPxWsydsxVvwBuOAaZr0NjAfsNt8dPM4xUWXExSOTZwIwAz6UecntdiHXIBTN+z1
W+rOl7iLnTFlnDRoj0SUM1XwfFg44oJfcewQimMXgSbUZXlwJU9InXxiTwID5MtymHr7ULYCB1ZV
LIAVXHpZgudztI4VIPeedDGshCjiDXIc1NS9yHY5hb5BGkvRHcRCFg7+nsiakLTN/s0Q0UfEvkYK
co34u3dfG1h5XSDF9A08W1k74V9Am7PKHIOO9JtcA/mIRX6wYO/9PnsbI7za4CmHAsNMMij7ZMPd
4n/iX88zjrmh8gRcOiIy1AFD1GIQKxNOWb4Fo54xtnnBeMjsu5hreXRz660MbZAgnzgoKotuGf0X
ZMH5zj6KyrjwUVP2o8PXmi9ANhBvaHUooNv81FkAnKMJbQ5WiXCUdwhZFj66AgGEHtutW+Rratb4
nXjLMez7j1xhXwccZlpLkmszRHjPXKxzuX1I2opJIwCtiQpUAzPxP2iYqte8dkCjLFougX6iruwO
I6Z3Upk/nXIab533U02My/iycwS4QWk/z1CaqGaDe60cdeTN2JWZuy8bvguINed9a6XkgPH5s4m9
mBaaokrXhyWZv/NyCdg+/lgpD62npy+EF7dFSKJVdfcUuPabm8ISYA36b7AT8AJMYU0LYtBHhI7V
IclBI40gCK939RLGIWKKPXzFW+cuX0EKsCHt/qUrLRhiW3hUIZmI9KrykJhi2YoRVKOe3HSTZPlH
zu+zGVwCLIiPeBlBMhGo8iaI4CHxFXm3MKwX3QdXZV9rVBc7oScXbmwldGuNwJlRrxNPw9Q8VpFx
82y6Dkl3Ri6GWqFMgx0vdY32tK7+3LY76bi/Pds5mlHC7EVAbVFGfHocCSCbRE2PfjJENEtV0OXe
ETEJ3mJNz8ls5SGbAMpESfRwHKCw7KQ+Ftl3M3cJZyLHWMgfNlFVIEtK76RoQeK6EKBmEPzmRRoc
GdY2Zc6Z44cUFfdReGZt2lipOk4ojg58vISlz5BvyJtWoRBVJbnOjxhiAwDp9iWf4QNExa6bFYhT
gtA7uO784GOdR8OEialK5j39InfOS33IO5q8pgGYwxT2KkA6+xMi3ZbqMeymdR4Li2BvZdKfVyBG
gsFx+OvJBYSZgDwQenhUdSqh7we9M21aXZIco1XYo3rD1FG1kUsZiOOiyiwbfJg2rzbcEVD0qYrk
bc7DAL2yQDrm1MfJWpDPtU4Vj1Z3LhrjcZhp7MMSrY5kdW8sYKNYEmW/kcdsDb21fURnlkXeiwS2
qQPWnp4mJyIUML61lKNDL8QmSZzSbwF/AnmGpTkUqe8fEPnC3XnRrUudY2b49z5SNnA8d683oqZN
HFjfUBQvkW+/AHlj6MmJD3CyhoMHXSRi0yZPngQDIJ501T0nkiNXNjZti2mpKCNc7sZq/hrm0Wau
HgCtDZNSJHJjDZQzGLJOho9Ura2sfeh3SWyl/GmWP7kmg1Ajye5901UYd6Y+DJELC+REzzI3SJCp
MTg5OaS/ApJLHhcza15ZpMOKlVwVM3lqaILcJWnOoIIgdmSwx/5SxYNRf/nm5BH9SYUTq6nnRD7L
gyzpAKXlVOnhwRy9P5BaLxi8820TKYG3i/fELr/ysOlPLQaYrEj/GxfMz1yY+9Li6KpEeBqXgkqy
Dpl2Q8TeNsmvXar/FTXorAfyv1HGCQ4fLrNO/poU1OHQJcLF9F8cmg62chxvIkFHLMhu3Gdc5wEa
16az2dcqH61KgShLvSYtq1kgBfeACaXhe6QC5K+J3Z9gXB8tApsRljZQwJi94ELyx3oKyHYWC0kX
S8JaBnXTe1bC3Jb/RSGaXtEmCUUwfdn5EHLY9UlcOgx5hlHc/7Iw9O6km+sVsj4yakabzqePLC2M
9zRdzM0Ma3sCA43l6io3kRlspoBIaHP6JTRU7EK0LlPmPMx+dnNyHJAEjm5cVhPG0jzE0mBH6ESd
nUw9tt45j7att9yqjohhTsr/yFN/d30dkr+Lx89q9bWWhCQLjyqsOXA/DSQjlM0W/8IAiRDhbmqn
1Bl0oCOV1CITwklPqS9beDseIAeYMvUBVl0JamYutylLnhyS49oCfzeEP3UXXnVtPKqwaHI4RwUh
g+bKW4w0NnD8BjlYOGdFV47yu6cf0MTehEN8J4vqntr4S8oJ+W+Q/dp9t18IpQfVPnc15Vx5S7FH
URd/KhcConceOCWnHXLiV91PP3Zm7f0QGbPrEFagveRBNqNz7CqeGxH2n+3/RJ3HcuTKFUS/CBEA
qgpm296y6d0GMSSH8K7g8fU6mLfQRvEkjeHrBsrczDxpgk+rqMVYiAQpizVGmRoSiEdAGWGR7GGl
DJhkODYM6j4nh8z1OID5tZgzeLoBfNndrJ5xqC4g9qm0/RI1DCRZPbXkP1ZzbmEv5hoHlAHTlHHv
48Bdaw0TOcmKkwRSkbOic2QvsSmz34rwl/Uet7vuinuAp5tO5M+EZ9a5bYwnty9h70ULviq1VmCw
Cc3xI/U1CNLeo164jcAp+gqCL1nNIsRBXiXuY+URfSi6Bzkw0vBTRinWkNkk7FMu2wkakAWdr0eE
1cYh96y3Cit4l9ZQDMnhgaPyI16OXOdofiQ5/cm5y3J8A7UD/vbWOQTV/SwJ3hhSgVUF3zdBqcgw
c6U9sRQcbKtEM5FgbPAiKQMRYQ+GtyOEaigonkzCLV/DB+E3ObAmt7VhfOPHvVPR/D3QnbXGs2pv
UlzBqwxzA8a3c+G7v3iz2I5k0W09+doQfNlEhfoq0wDrtDJ3gSZs0rCQ2b15zdPgKR3rL+VWRNWa
FQLii1Z3IJLxjVe8PoSnb30Ke7S1Yn/XVSdZkkdFkFpHEzyJOK/v3An3BDV9t74w8NRkydlKwPtl
3n08V7hevOgh4V+WOei0LxYzFPdMqJQiZhMSzmLoONSRR/F7GT6HUzlhEX1jhF4Gw6krZ6YHHttj
KShaqwjrQRJ4yaeh3Q8+TQG6ZzommRpvVJB+juSC1jJhbtUTdnTdBZkaxWSdQUSsJZ6JO9kS9unM
tUKnvpFRShmkcTggPdoV9c/YVg0HcqQN5zqW7MdDEH+2Y4u82R8NrppdIz+8/rdlaoj4R2kWi7Ub
T9VaLlGvSMD+6SvrllrGF1zuVeQT8wPv/jmQnJwX6EU7Q9xW6hB2w5kNTfa0fTb2BPcwqkheTrgI
25L2ES59WCrj+TxzvWznZu0yPRqN/mQL/ZdcwbPCu9BN6Xfl2stvZnWKvCAFdeFf086eGAhTal0H
n40goMtF5LcLqQsyPHFfK3IapYXpyG0WRkoNVbUCCzHnT27utEcFY2wVvgeKX+H5Be5sjya0mAhe
rjO6Op2bQlUQYDOcCiKOayev4CO4C94aMG6U7dFGjE+DOSCsF1FCBAoPLv/PiqCcwgDAdKGTfxkN
9qguBDZ+prS+7zhYI1VYtzytCHINKS3p0TUX+XkwSdQ2usZMVN8VOQc9MEi7qm+B+uO7qWPfZDgy
XZoy+jKYreVEZHECn1P7uZI0CYYYjfqK4APKJEWKwUc+BTbNpO4lrKJbwA8aYOgw9IjZm/KahP0/
Ila6wUe5BinXb3J6SXBSJw/OQoBQmGNTIC+ZZFHpspRFerRu8BreQJ0jNIXtV8Eu0M4VbYTmtRn0
35kLPAVqpGet2udLcf76U/LjJySiiMvDT/IZI6vgqxTN3eSbO6yXpx6sq5/373MyxlCI2eesne14
OYkCgsrt5IqVaCYcjlSxjvZ4r83qWlYFH73WzHvzR7wBwGFqjqpRsE95DrdjMtwT57mvI1ZIrS1K
B3NFgp7eBCKkromZmXkWag7PJQNvtVc01rVRK7kAIAE6e0MuIbQ+fuc0dCsyppZsa89B570k1Whu
K3MKtuQpKGvyTn1sHuX8ak3dMfO9iIsKZxLa+Qw29slirhJlMIQcHIog9u85wjyoeGSi63IpmYZj
A2BvrDVQffdsW/YtJgAQTwt6X+jnfGqvlVF8MT1+sNtz7mcvQa1PQUYPdsaoB5IbXuK3oSNiYIhD
W4+7tka6aO3drGl+4MfAoHnVufPruByr0eC3cTz8mav+6nfYXVq5zcT8XMC/kBPmMdOC8KDUtrBT
5kDRt2+MbwGQedOix57uBzXj+baLx5G1bUofCH4cmV4OOZWo5aLR9N5zE8VXo2u5YgS4YlC1jGmX
NPOpy9QLn/hLwsx3NKoFO1rAU86TVwdTB5QW1g+3+hgNSdSEOsKtPUt4ue341jL1gBDK/TWZMVWS
h6y9ZtwYRBYH/+g0zQbn7iYPwb8VvKbmiHt7JqaigK4isS8/nKkJrXb+taauPpwZ+cuQEadH5i3x
vHdndD8DP+TUGg9/i6z4sjpv3CRhfDPrjxH2AeUh67zxDmmTi7WysUT36t3tHQKmUOQkLTlWIc+g
XzaoDW9+rzfajhE+DgP9uVMwvAR5eR8n46EnaOO0ikJ6Xb2TcsT9Kt7BS11LM/wmwbmsu2qPDMmJ
FnUAW5LeIISKcvysZt5Hs7maKD88Z/yKIUJTccM/y3UKyU7BACMaOeMEmFisLOPTr4HADjaUh64s
ycvVmr3N2caZ3pq4qVgTj40H5gIDUBQZj3kC2x1f+SnJZw4oqfVmGMPHvw+8R6jGj4XFNYW+IRN0
AntZLjQOHpsxFFlBRP0XTZFWQSDONQ9x9ztDYwmT8knWGcy9VTKQ2hwjWLvSZew2sAR0ZKhZiTfG
MF901DKbIUssouSY9Kh+yzc95PFnOkYvPResVdUSQOruovbbhppE/GbYtEn5SlnlwfTIIEgsIiYi
6aYbbABmdXWy8+KxK5MtGKxD2A9rMQr27vpJco3nRu7Zu9w0vwJMVbhwhbPTY7tTqJjXpbUaxxIe
4VoNDKDzh7KExU2aFBODNLZASJDSyfBUuLTqeroPupy4axZeo3bYTT4QmMo3XowEwdSV1PcqfK7J
Q9pP03HW1U0CnuQU1+0ciXPi34RjaPMPUwbbKBJ3KsBKxlzvitbz1fm8AEP53qA25V3nQgHyE7j1
FnCDbHpG0kq85jVUPSh9N3z1FiFICziYFO9hGLx3Y2dPIHFc9WLaRkFH1uAfXU5iCR2Pdeg8JNGU
UgK4Fsr/Gza8MGWt47XnyW9DwzhgRvCScnVZN2itKbBG0V0j26NSQ+P+FiK5c5qd1mRlRjd4qsDJ
MEPmAhUFP1SrYQI/cyumZ8Ve63o8ID9d6xzKXRw9DJnONhR+vxXPjeMcFxRU00G0qBrzzJINU7nM
Yf9RJoEsk/4xsuKhcJz64CaPblk8DCbFCvNeJfIqR+9r8MDZjZKAv/w0KZ/bUg3AwynwC/LAFmPx
nFljt6G9eE8SM6Eqpd5UrfVSqxwZtoI8QVfOSRkon1EBxhffMP4d67mqreHsOIj6kBSnjcg5tPF6
Y0woY3ESueiYsvYffVcdPZy+EGGpl0Hp8Y82fILZnkGbgEVeWT0Hq9yUv3bLxwOx07pgCF0V/nTW
E+4YKEk0RStxgFd0scXwB/sV581I/62mZ39MmOYzzMJc0f46aQgmu+yRoJ9apjrryIyaMzYRs7Z/
lDEe8WijCY5NjYWt+ltjkFzcsHcDQSmcrtDr+TkwyFsIJbTzGoKZvPdv1BxdsefXh3i2nu1mDHc9
qUxb31iWcdZHnBb1V4SavmnYzrYt0+81ybzPZiZyRZrTl6F/6D0Op2RYg37s11kXXBwBI6HzWC64
l0OPiPZZBnuZoquE5RBfVhb8RpJHAsshvdjMNMMBfSygtzl19CnVWgFhAh4z2cbT1Oq7XtXGns38
IZnibeSqm1HrfmsZxufcZ2dovu+Kgzbpytrluu5e4cgupVtQ9Kq99IbrIBRppLw5B0N38T0ck41u
yEAQJV1lyOnzYO7oKuBMkdlfUxSycWB8wrqRrWJOFuui6MajW4hrWdP3g7J64BtITa6Kkp7rFlkd
1wyeOwv8otfG9maOD67T71kxs1XtaoKMwJliM/h1q7xd2Yhpe8vg7qQn66BMF3BLYxDYloywZO06
d+Z89jss79EUb4SAGMFTxd+Bp4kTkkmUE98Y59+PIrH+VsLOzrkY6JmJkrVgmr8qHaLXaGWnyTTm
Pac+ylfMisg1th7paszPiWT6BxIJWzaCgzVfRvYMCpc6ErdrbcT5FRvkUud7wrMOlS1jn6GwZd14
rXPlmH6qPVoUfKflCVfDn8i0n9uWXJTQ2WKKX9iUN0EW/eTaHPhNNSDJeMNMZq+9N4dxZCzjNhsI
+L/NNO7KkLuhKOURoevWu/YTD74FTNgiIZ3nT3BBvkrL3EOGYLCUu+O2YyNdNYkXH4iGog+0d9B4
OIyaMO5Icd0842aaAXzQybp0c/glmuyuqahHLnDfzwjb6ylF2gBd+i1xTEjj0DUUHJFxYbSc3Lcd
j9eso2YdK/8cm1z6q2Gp83LkrzDHFydGn+d6gmVaHw0CuisnK8195UXnfsqOxCLWjW00d2PQ7zRT
YA6iecOQCg9ahlmn4HRaNjXT2iKQTAUIJsuxfIMy2u8bKqfQs5AWQwODga68jSj0jbTAc+MZnEkG
5NRERs22jO6JU6INmPj8DcrUS6cC2ssjjR9sRYcXDiSp3jtT3bnzrSdhR49HnWy66NF2F3AU02/O
Lv1WIhDSSWPBLYBvrbr6FmT5zIY2HgmLlDgFDWM9n1ODUUGQDuukBX7QZmpC4zW+MZVTXOd8RiBs
tnKxCDoSh3qObBCrNjt6UP9on0ASnWBBro2seuwge8EBoYktaQp+PXs4ETMOOr3jviUC7EcxNnLX
B9GN2cmTql2xnvZm7b3EmOTWPZhKykdrbM3EFjgb4PAZandj+hn8G4D3QS2wOOCB0H4DvpxAQjUO
xLmcLNoBAaRFY4G0GgZLI7BiP7eSrWmRAc7Ku6wZcN+67icTdZssaMq5R7YFw2ckIlV6YIkg6gzq
IpouOiT41lYRNtpoIhJHB1ZKVL1+dGwAdfRbWglBq6pwL1Vlkd7xmRn4KBlDmj/YHqm2UvV/Slyz
SxbpPA3zi9faD91cw8gIdm3jNXs6A3+nPrwNU8+C3b0joz9YQwu6TbXrYBLF3rMp9IVuDAGfd9cP
k1OP/2kgTBtE+rEc/DectDAZ+0iuqzWanctgGCoN7ApMOWX/Q5aAwRjqvePTkYdJSvIcGGsOdSl/
nO/v0GnpAiNuPDlwO8ksSA+up4uo7z/KGkt+xEqLUVwhss7Gr+3Vf4TLgToONOZLcbDs5qVnj9r0
sr31UcAQjeH/0AwEerVFMi38S2Icp1H8pxXwWtgb4f2E7TPH/B8Urb2qk9PYDPc1bV1QytJvFDo+
DfnXzfIblfc1StD8B29huDO4pQM2S+J440MUfVAByp0OD5k3/igrHPbSjN6smE83Ml7NqobPrfz1
3MMf0xDPVqI2+p3j08SOiZFJG1JAreLvxmwfCkNQxkz0vXUY9eC4cvGKugRLSp84vGN/9kZw1g1P
V4jmiQVPvHdE9cIMvqZIcc3U6IarmHERztrxCV8QRN29z00b+a+Z+WrY8Bpk9mry2XUw5qO3nH65
870aS4S6Nj7mdHxkyaESLUCqmQR5zZEZjs1fnmGLccKAk4lX/3Uc4w9bJ2RT+1vPati1luStsKM9
dtP3ggFCbmHJKowOVgZrXK3gk6ruRbYz/BBkziD8sILmuZdc2VxWBoLRWLvj7G9TZyDr+aB0ChiM
G/+LhgRD+fwnTGmeaN/FaYc14UPHTgefId62+TL0GYFAhU5+rOR9XfFy6dHbF4BSGRC1zEYTlgMy
gcgxz2Zcn5XfupvO59hQ5+HOEXm4dr3gj6x4ZOiM+nUQ7vla8hPnYuHDbbUHbnQEXrjOsLfzSNxD
TtDM6iX+WTBTXcFNwkjHdS7mY+jhYO3zwd9loL6m5RZUM4dzVfXpuAOVd27AChEE+34mdozhkTMv
mwv0Z+Ya84zFPoruisTNN8xYYCtatBiOMn2nkIlvZkIOrrrx1pro8Mpjf6Qy+8UKkJsm9pEV+ddf
S1LtomJC4uQD1tFeu9OTE477qMNcMM0eytRDxCV0R88bBgqZ/LFNBKO5ij/mhanH5I+HFAZBHqcX
5XZM1nlVCpyMudcfEaqe9ECRnuzL+8StcX+Wd77ARIv4RWLa/AlYwwYL1M3spJh3Pcq6aCK+pE3F
cxsfOqA9p/ybCMmH6IjBJu4iEaAJgmCcgx1LoBPfUQ5y1DZDXIbxDFPL/n3huiP0r1gSnl1w1Bwe
GNCFHCHSAJmjr5zFNeHv8NXduPjt69y5zzKABgFP2TAHoNIlYb0eb9+/C69HjTliLyMngymh3X3l
Y3SsqxZKZ+UftDOMW/iJC0iRQQ4KCl91X6ypyvruMhtqFhMC0GH2R9oLiePjM06teec1pKjq9qOM
9be/7ECRmAXg2PlcZ58ZGhUdXeyNLpPhLU6oG0HbUXQbnLtAPmraZWz5EwoLb4aX3QXhmcoZSqrm
GUXebvYJ7HyLPwVZRB0tppw7gOp/RXzUGf4MO2UUbtoKLkk7nKz2ceLhZObGD5usXN5prutuzqRp
5mYSNffY1c/ODIO7sy0SD5wtYyIUTLjtr5KLFy9N1zK/ycNLU1CWnDWKhEeeA8szsA+7+fhQCdgi
mZQAXFqOWyHJ35pDEexfoK2LIIt9MmItWQNsSQiJ8aXhvxUJ353hDti84svoR85uGL9NQeDdSJbx
p+Bg6DsGurpiLZpk9lKJ4UPPIw5pb1p70YCNaqSGPcNrggeQoyPBQNh3MS0Zo8Ky1LSXIo3D7WQX
b0TGNw7WmnX3huf9rYAAAv9vjDZdqM+Tg1gD+Qv8Yd2B40Z05llHa69dsgLQMknJZJgXQHvsZxeu
Tb/cnLgWmgEkbM9n5t4l0H9TVx5KPW3xr2brabTzDasVf7XGmFsSI2plddAMbTia8lDBLBt0vM2H
6lFBwbHS8D6Kyj9JnXJu09U3hKxZ+mqrzOSVCPV8IWy2yWxuIFQow1GhrmFKsLR0qhVr02DaLksq
PqvwXdO3eRvxl9uO8djo/oec+LxD62s3rbyjrDvfDFP4h5nIq/J/5h7W6hBgjgtN2VN5QvZgDIx7
10ScszhICdG+mKZ+HFTEfW/JktlB/7EsGjKHEjhF7lOWJDcnzL+NyPyZAS+uRIqghZzUumjqQWd3
zOLerJ5BWQYmOIiHF5sg/masp0Od1T8ZKLNtIcpHV2efnRcrhqYpzEK6tjapKt6bUTgAy5ovxVAX
B13I/shJSzE98Io3y42ajeeQYeqxek/TCwViI0eo9BiNfyzW4bjoH8j9vWMNPAXLTF7b5Z8g55XQ
0nnt1cj2ZHgUZHIjSZR7Cps3e3GET+XogqNkzrTIbEif7Ro4SXJJsXSbc/FW+NAbOZJ85XZ9SgpE
XTtAtPL4jkzTs9e8inTP8pjS1JubyV1KawuTT4YtPbklVYKy55Y9zHGBVRykixTxo/AZwzVW9meM
pruxyZMVnXPcXWd3CW6l26AlpSpSbEy1w5pYhs1OJs4PRUXFPiISN+XtYfKgvE4NSRHm/GQ/nmMB
fbEvv2UOF6y0SGTU+MDcztxQAQHpouifFKwRdEjvMRja94bJPRgcF2PgWlWxy6WDJxHDf7yuWzPf
YlMPxtZfMTL9rSjxTIu+oo6EN5uDdbvqUbThlAs+rfi74FSIVb7kT9f60LjAUxETzaT4Yzf6wenp
94iNnyaDqsOEZGs5SHFl1RMhLKEIucQtm2H4VlD0/v2XIVL4RDVQuLFQzE3pBQhldS9xrwBjxgca
V5dScOVPJ3azYO7fKGPcOr1FxrWucfnyo6WA1vecxxHrs31V4O03hPeFpWuTNIyYhMt1hIHTCC+A
iBJKIdcONCgxf9FZucanBZXD168aTLLdNH/nFnV/+UFlRRItTKtPxRFhM0vWWaMItn4prrpBvcel
b3gmI21SzJYL5zFltpfh24cQhzt9+YFN6R1KcPzEHyx+d1rdp0j0mX2KgvZ1Wv7m0Krzra0Md+P2
GygEq96en0oiPdDr0EV5KE45aK2JiPi2jq3HiDsEgeSjEvDNSMz65H/EXihafMLqr8PNceUM/AyJ
SwJLVedsIlvoDhtrZFfmFI6rxM/WZiVfB+zxjAiHm6fRTfRdO4afZDwhxEnx3dOPMhfgm4Jc4WoZ
uzdAMFuYYmy4DPGMoBF7m5rJQC9URaRpM+ReadQV3lFJfDWwgzOTLZKpA5jIwgiRMxCP2bsGRrrY
XZu1uUQcAq+4UUDDrJc+hyylXbJfindikqA7rP0rd+Zqy7nIYPNRl1qsbVNWCPg4uYOwRKhMmNIi
JIqdEdq/vpgOzJsgCHSR3KFZksuGn+MjJCqgt4wTLEi+5BEaGb8yF4ovdb8fCut5Fj3+pnZ8UqWz
6YJM7H3t5+y+cNtGwHphQVLUqSCnqPRkFmO2VhxoJSv6JmaYuffnm2MoesO5soMkBzRKfGA10ugD
IoVv2Y85DEtZvDGNmO5ABY0rPX/qcqh2RCc1M9tlgrx8U3n25g+Y+4N2USjJ6pC1G+WakNQv7F1u
xonY6hFtpyw/hFceA5MSYfaTTdjy04UUTjAzwzcQQlaBu8o4HrQRTkhun1g59751ouEOHgcFRLDh
E7GeTb0xIdqt2piEq80yAJXmQ8igX/fMnVXHZ2+57VvpZSYQb44u2mYQYM9flNDepmSuN2YnIEQj
dxr1xCI9/uJV+oqKmrH3GFEHwYCqrflJfcrHKDqiCmktCcqNY3isa/mYJvTTMsukjIskFy4NReo7
ortKF/MfcDRqZw2Uo8jhb2UO1SHERVSaM9wZWR8ZMhU864REC0xFeIr0V4OOtbJmv9ixpvcGvjoR
tlc8QxCJUNrQnOOJ/tFsaM/8w5UpFS40yNfsPXdVtdUp6f9IdhKYBZs2IFJsPnnIge1cewzEZEnC
IKhzA3ltMRtlFt820/sYw+7KXwQJ6omeRfHbdoVCraadKKLKDy8gZPBxS8xy3rnaR3UFTwUlyVl3
40ymgjdpTc3VsI0FVxWfXYwdyt3XwcvAZFR0IELiF9F5DUKsfLIxe4k+2nYFhh6msm9ZXTxxL8EN
y6dAt9Q4uQvrYvcvt5ZQdTJVMA6INeCT7axLHOGPViNreaU4DztM3Tlr7cY55Mn03fvcsra08jJu
I3a/NmxGuKb1MufmLnHy6pALAc2qV6u2onMdnXZahe2Zql28fvFbF3OzmIO/hd1wfmjXgrzfheHL
m7Og/C1yOau5Lb+ZkH6V/eIgtcFdUxGYkwXYYeDuMjzg8ZJ360cEe67jJJya1ZShcKFPeAPvZ8h1
AKs9LdxgCsj9oA9aS9RqTg1GVUl8yxKYyjYJ5bXL7YHr2lDAYG+sx3qwf3LJG+jlEx04c1zfCydz
D+ZMIMypSJBbjWrPni/qeyJyj0ZCctYp0auKJEChpcChqyGe5xOLzsSK40yIykS7XxilD5s+7b19
F/qA6YL4D/VXr7r3uudwRq5oPftmB2X/3HZpyuuFgxcH45GbYP+GsnfuWqNl0uXETwkWXTubej7L
Ae7b7KEkaICRtW3vSSePn1TYVtusYURCCe9HsFSnDW4njwpoAA8tNFhijufUSZqbmhqGjf0SsJgB
KZxMJ/m05i750Yl559Md9VZM848/oihtleI25uJveAmdfhl6tY++N4JLzGKYqFVf6a0wWrUpAkCu
1HaJE7GE6nFGTnBdlF7Li76CtOewBbbhkX+xP0uHrW+bwRFdCkkqocQW6TS5lLh/L9E0fZT9TPNB
3XrHqUh852SIs7eUJf77D0uG782/UjbiuFhdnTa8xja0smHiQB7NIZqJLxWQOtdgkml2MzLbuzV4
DUkYoAdBzlgHRzoDG4tezqBC20zichupPN97/fC3Z5pwMGYRXi0DrIiWxIizGhzx8j+ltmHsQVw+
1ZQRn/WYp+dCMaDGIprxJj4Enj4E1kyOo5N7aVEbpcryFNRUVE0O3C1Dwmq0TSoM3dqQDyyA6sF2
bX8dxrG9o4Y1BRCf6610pv4uK/z+LgG+Ccgt4Gw/LEWCkVhOHP++Gk4Y1Z5Hyd11uPeP0qLytm6c
UDB7hA0cZGVwruC2EMLjrv+vQrkIIeAV/L4dbY3VXTCBcp7Jm6xTt11+SYYz20FHJxoab+hHir8K
B6lcwkn970OfbTmd/3lkhOumdz5FIGqKpkPVGod/TaC6oHU7tXty1m7CNdOProNyQL8v/yTlDDwt
bQtSdRP4aQsqEj0ar2kUtZtamOHZGpxlQ8oA77o2dQBuTK6aZtSDlS2IhaWEUCw9nnw14hLxBewV
TB5m9splh07f2ZiS4+gY84MJF/IQSwOnEMPN0PK4oGoMuRM0RPSdpHielB8+54/1sqE1NnVZRKW6
t1kRWnOppXe6Nysca8EdcmdRXI4BhLXwX11aaEfpuWkwRy4FmyE8s02uE3k0AanC0cAo3nLwOok2
x6hiNGF9L9PptZVFcGr/e3bzJZuyPNQpib5D5cun0EnHq4xpoHOWJxfbSnKZVGLcZaN+xRo93Sd5
E19dL0WdEFP8NaCwrOIK3w4mwPLQx40+F1DsSBrw5049yNicWMnAMRVQtACrweiPg0cS7f5796Gj
gLS38CExGU5Y1kxk07C//vcjQnUKtv9qIy07rFYJZoFdWGIEAun/k2f29DbBjjCrkfytjx+mIS9y
/fcgaqUxB0krP/A297g8x+SIDsUwyZnBusiOaGRZ/BhJyypvRvL5//9UhCmmleVT44WgqSxcwCd2
2R6Gpv5xI+Fsc+qZ1hb/lj4Rggt7bUEbqa7XMwHIQ6RD76Ssb0SM8TqJKj/n4LFEqZpbZNtP/74j
IDdL6prJA60V5WU2TfWcOhjYosr66N2y3WQm18gYC6BszzwRJeFMNzgmL0mv5ZYGCb4vmVB4jolw
ZZuFeh5bav4kpFlM6wGjqBbcVJTba4dU9I2yBYYikFc9UZ80tNNb3nH68Pz6gZDKIwd157503Pal
5goa5dVmtjR6s0Khg6OqL8ozswvlUOCLph3WZMCf41Q/ObSZ1kb1Ffv+9F6bjonUMtB24XbbuAkZ
9GdjelaiZgAjm+TB9es7u/f9rWUG5QPzT7IB1NJuwmb5NPyZXKQZgvPmtrvGHDVcyZEaZB7oKSaj
HD3qwXvQPV1dVTM8QgZ0jlzZMWelQ/WWj79BNG8lrJKR7MVTGPjqyZEeFxaVfAK/MteJwRU4bOs7
zyJ+LyXMJ9leIL0at4I1cymdQtNPbKA30iouQRVgqIWocQcr1LwPCU5z8J/FCmxWH+yoHrpj3MGN
xKrdCkD791CI6DhqwkqVQ1axD+lucshzcx+Fg2e64fRJooSjbaT3pQcLrtfu1p50/j1kUG1BXllX
YRU0yoz1G1E/AJAJjMFQYc9PGMk+gfigAsDIkx+0g/00RifdVs5Ljbt23ULbuh/S7mFxp27Tfqig
PBHXd8uSRs0cfs2/12Kw0/gSTLN5GQxzRK6hJhBYPw9NL/3HeGOQPQLJ7qV3zKqol9Qqvqgoo7fR
gzioJxoJMyG5fQzuuZScocnf56eWYctJTJhpomeTMRlIZEev53qoj65y9b6oIN6qQpYslLjLQErv
0QrVYU49b6tCipkIkF07i8tNElks84QHEy+BFN1DVMztkSJYBgIDoL+o6G8jzkYQqlhl4qRgOC99
ellZ1DEvGneCYI8S6Rpu9jWlkPuQUQOCsagEomFeetaLfdsOJjzP+SbMcuA1xLcZI5Zu8TDzMg2Q
AIZxBqHiu+taU8Tb0Ei8HW3yWw5ps8TQ924KUt7DgguCGFJD2x0ifO1gFR81eAl4K8NmAKJxwcPl
H1L2UTrmKC3Bq077ZUzegx01hiY6XDwopQDDs3STI2HJTFOGY+fMRCCuMsKJaLKt3INNA2k5ag61
ucdVqA9eOi/fekGw7E7Bl6HzeUFpMSzrmu1cq0ct/HBvO75a+ZW9d4vGPbSZ+VHY8pVzRM7RtfLW
s4dB0Lch9QpeDZIpAGT79JDzMBZJaF3jkUaXCbc+YpqHodM8s7aV3MuwFxVG/Cdnh1INvijP4ljf
N/ne4aHcJl1r7cusxB8Tf6CDxSsWdTJKBC4hTz91ufEZL+vf1Ij7nkWcwWp9m1LnGk0I+mZkzhvR
m6+CadUad/ri/XJTSIsXnMfjKz8OqiBunZLmiwl2J+1K8t4tJmgLzolbDQqM5A8dIX4s4RgmRRgG
SfXIHZmDTRjJ9Jix5BYkb9zc+C0NuIWWqoGADFm7LcEAjC1OUBFn9Jb04Wns44+KgzrmaIgGhBle
xqqEOz9TGJjOv6OVu9RV8teyO+3gWQQbTLtX0yZKtiA+qA+LjrE5kCmcd6U7cG1HdlqbckTCq91l
IrOWQaLPPr3Po02w0TPrx1qIKwfekrdG/2jG9W6mmKrhRKocgyg1v0ypyKPZOnePs+Vhb63fZRnc
Wmv4CQZCpE3jfPpc3FJPnflG230g04M1Cuzf7vQKCIvK0HS4GUVfH+OW8sp+USvb3GJeiyNYMwhu
FW0bSU/6AGx5xG2/ebHa0tvCbS6pf+XY5VjVxfO8aN8rkzpV5BG4MXhhBQJFI1KmnFW+4UJPtcTy
h7b1+DoKg0tyZkk+Al1SO0cJOZ2bWorDXFQkZspkL7L2pwWRtQ7Dx9wZ28sYy2qDjHORZUEDxIBg
ZDjnPoXW3c+3PMfir63pVCG77v20eZ1s+/TvB0lnODPUM6weOLiY16Cw8o1UlDzSBsoysYozwv2M
ZOkBb/oHN+VTNjwNiRJPQF73D4Txsw3x7BM1Ra8WMIiV6MGdkyKlRHEynxIxfTQ8xJt2ya24CUZG
j4EYFsP0o+44Gy01KiqVuP2jh6k0hw8nwfBSfCeKKWCfQtxyZ4LKjnlMjf6VBrFXZ2K/jK8eAGxA
4BVcromeNlbiZfd9RwlgLrx4tucY0LdZnNs6+W5cKGOTtZMDcQ1p+K8dHWWHikXtf+yd2XLbWLam
XyXD1406GDamjlN1Ic4ESZGUbNm+QdiyjXnaG/M79FP1i/UHZuapyu7oE6fvu7KCYVISRZHAxtpr
/f/3I55nFNIg2Ii7+JbO3XchaWqR5pevcQl/KW0Xk1hhXJ1J/+hoyFDZSNHxqfKviB2dDfGAtuwO
JdXBU1PREKpMelchCDfPthFAezTV4TkCbUtp3qbLdHivhfJd4SSJJvsbifMQU9Tj/fNsA2V20mx9
C+eZ4m/N6oaGlAv+i7nL4ySrZHNjhgLHYy5IluD1+LF+KEt0zXYxHenFhveI3lHrJD9rwR7C76PX
GlYO0eXsQUSlI/Yj6PXDb//2j3//t/fxv0c/q2uFN6Yq1T/+nfvvVT1JAHvt/3b3H+fkXRLt9Kt9
/Nh/fNtff+gfr1XB///Tb/m/PtHycv7jefn1f7y89bf221/ubMqWXKVb91NO95+qy9vHa+APWb7z
v/rF334+ngXtwc+/f3ivurJdni1KqvLDH186/Pj7B0PYj3fq9zdqef4/vnj5VvBzp+Tne9z+LFX7
M/k/f+7nN9X+/YP/NweNk+fDYabHZXmO++G34efvXxFkMRs+YzsXIp5piQ+/lfDO479/EO7fsMvY
Qhe+45mO4ZofflNV98eXdNv2bM8xTEpKW7gf/vz7//JB/vOD/a3simuVlK3i1Rgffqt//7yXv8/V
DcdwGJQI3+P3UB9bfP392x2WJd9t/LdOx6SiywZMl0kmMqFPKuhcayvMZOWj1Ow9pijEwne0qiy1
EXq09APRmXBWMGxrxo0ayQBJYYqxY40LfzX5TM8GQo312vUPFpmnGdyhJF3ApBUF1FwpscvmfmW2
0XcSTPcI2je4FNFWieQUWUzbC8d+9h2CoLKQTU+bnXoGqWgnMKX4BPNgaTuWRfE22vTk0n4hn83j
MatpSqOROGtNSVdHH1AO0xLJlUKi5nM2ZmZ2QzWOwot2qdYKDwRz7925HP3yQux3dCdZ3dRVlOzA
xyIPoXQQJNGGYjh0vfa9yfVX222Te2a6B7yllEOuzYjMBveOEmHNPA6mVy6eSQVMoUA51dqoxqt/
1LSKAkhnxc1w0S+622RX0ZiG5AGTKiTDh3kswZW1tre16kQCBxunQqOEG43V/z+R/2snsqH/Zyfy
//wfKv9W/vjLqb/8xO+nsGZYfyOm0aQphHzCcfnvz3NYM8XfbNMyTZ8Wk89A2eQE+uMkdpy/cQbz
JSpli0XA49z74yR2eELdsBAzO64uDM7C/5eT2GQ1+JeT2BbCcIVlYa53+J8Jz+SvJ7FfEHc910pb
u6O5mzGjLsw6xCT4d78IqoXByV+F1rewD6m9GBaRZygewmLyFxcCTgijA+NT98o6Vbx25i88Erje
HWbE2hwMUn0GSTgF//IW/7EW/evaI7zlzfnrCye+2xXY2H3Xc0yhs9r+6+qTdo1fUwJTawnym2Vu
W6d/3lBitYepdxBd/Pk4Ezdx0pcbx4SStEzgBAOoOVzHTp4QTPPnN2roDk+eAzvKtGgfUQCOQZFa
Y1DXRFQ8/vV47HG3rRdASVy5EK34lscXupxhfzI/N5qVXCm25TP2cw3swNVfbh4PW7k+bKK++j72
+hdwUvNN9ZF+awkN2LiiuCkN1x7Joq2997GHW1KqAMm6vy3q3r/5WalWcKCTryXsHt/rdl7cGJ8B
W+FeNEfjQiMqOSYjUdeotT8byWyeMoSFu2Hpv5csXjFAwj/v60aqbmI0fjXUsHsar91FJbNPUEHo
LDyokqKHMRIOMfc4Sq0mH5gjRIAV36Cjwpu+PBb50YrUIQdQXdyfoKD10M34Fwd8f6rGsED4w4vT
S5TMDDwAvrUOLkzfGNd0UFUwpsCeor41WcIpQbPlxqzGxt0ggXGK3x/tZVluRe69NQrCU10QjMIe
gjoxHdMkeNzQTxQbGUIBYwdhggEEJP7PGzSIURBNz6qR6pn9IYHLGnnjCTNbTU/lVyTMSWxon9ty
JrOtJV7g8bBBpja0nwY8pqWDO/zJlUVfE6dUfpoNF+BK3hPAqzvlJ60hCxrN2LSbl7u+KUPGD708
SMI4r6EkVCEiKFMSO7XLyMJ5QdVhnGuV3ntyrF8eDxUFrdcwa7rgcdcYZHoYuEIZquixnc/jncCQ
8T6kHiYzryGL6/EYQa3PEeq4x714eShFVLBFVQX6Z/kBmcOHJqctOiC8+UjwWnfq9by9j80szsU4
/H6vza2WjkT4JpmF14t0pwrysK6CGk/sWsYd9Hl+MWH3qLgLX5w1dp3ZLOxLKDRvcasA/VvuRnrr
kInAvzSNJ4+Bt+HZS2gWgZp0aYIFeTTX9dPjn9GAuD+con2aL5W0kZjzMTMH9lXVmICQiSrIgWnd
B/5yE4Yab45s1bpzJaceVqZjn4qQeAFwITm21ip1Atx8yyDciJ7NLlI7MTUEXEc5GYkhzYm1WdVb
hTuRkMGMPUHdZsG84HKoFpiSdfa9sP1TtGShw80FYlOVR6Q91pkPJVpPDHWPNT0zsLulfR6NT4OR
wOLKhHMhDUQHnlC9t16b7vqUpJchSqOPdgk51o7JnMud1gvATqehwPNCCFPCtJl+Y1cGU0oI1tPj
nwbqTt6oGEK+p8xz0ed3oRHPzib6UlQd3toiy3aNEYewKvp5PXUNkoDBnQ6YMDaDbXzUbLVNOzV9
mTwSqQCTrCAJQj2COn6SNW1aHYjrinjH9CLBaK5i3wovpQ2PqI08N6jD/rkohXtKYW+lhlDXtiBh
S4f6u3p0Cf3aMeF1gDvJRHlh/jFu9DaBIDlguJiQo9RuuDaLyLrXg2eQngr/UsFZMwDlHyj+YDTU
4pTZ/j3lXPuUuRlRV31/iRiN0y+nV6WozuarMm0EVPBF0yHL1m6Ksnt2AabEjF1zwyHOjUB0UwEj
aYkaiFNzHyc1Oqkq7tGX9SdPM9gEw4JhalSPu9wo3q1E/IQkox8XRYrFdjMyB/WM+kGQfEdWYxo6
NS5os7tWpLHq9IQPYV/E2BjcmoTxKjv48/juF41xbYb6i185ipjbwsUE2faHmDHfPkJ1jf5jdIeA
yCHUNmkyETy4JOktGm436beTKMSrvtxwPqw4VLG9+yyEht+Fb2EMWj+d7VfsrJ+bnKHfGOvPQ5lO
n3BivjUaoC5r8kHB4SvC7D7TxOmN7Yj++Fz3hTp7mVr6UXglNGF+byaEWWxs/T1mUjaHaf9daEN3
cRzryqmREBTPDZGxe0A0mEink7Z18TWdzdrMzy7QvnMzD3RBlCneGoKWX1PPOXpMz21DDS85pScu
YVA54wTTEQtBEM72eGVgZ+61SbtrNBTwTE43Z9hpHjaksPR1YGR0ALm+D0+13vJ5x310rhBEP2Xd
2U8b4xKaC24Jr9e5IHEBgu2DG9gzOwyVdjboRxLsBWaZYw8aTXWuyvCQpHJ4Xwbw0tIzjJrhF7Ks
xBb1jhH0yQ5n93ytyBK69f741LR9CMgFBwHK38pezdOU7PIOvYLIsQ2l47qB0TXPoR2YDJzXOfkv
eDb1+KKWG9KXEHfX6DwR1j9PFVnkdTxeQJdrh8Yd+i28amydPnKazM2nfejAbQUqGr9Oi66Grr02
du7NJyN9QtUTamjI4pRDFg/H4pRb/qZ+8tkyzVW40eFfnfKqBU5qfomxkSMKK7F4E2ZBhkcv9qJ2
avh/Vytf8LiitvFvkJeuSRXfPbv7Tp9sppKxpgBeQVMnp9rPZFB5L1BbnHOq3G/Dwp8y0wZFlmkx
mG07tS9K9BN6kQ+72O2wxtB3EFaWMgjit1jgcHdG0p2MZv4Ujh2NPzqvYG1DYBT9YNzZp6y6NvuR
xUZy7j17nYiJrmDmZ0PgknFKY84NOqO92UZLYA8Z6au0n5ZIce9XUmntNSRld+GKJ9Pn2HX71YiG
D/9SJ7fRdsoFsg2X5vVaM6YpwBxDFDuaF3yeY3QsWIJnGKE0eZN5g1PfXRdoGld60777SVRsY/lG
3smlSREzGpbjbCm5T079roOGXcUR0pxYtEw2K3mir8aZVTN78P2o3DAH3hs2KxPGKxTKXiVOLSdE
iQcmTjnM/KaCTyvgt7bC/jR5uRawwfzYgP8gJxlpaDMiwwsbIoIjtP8JbpaQXeFsucktR93Vxoql
wkPg5rQKD4ZSzwMTkOOQ99HWHfPXzJq8YxebFewpRE3owtXZH8NfUQO+bFRuF3Sx8VY6ibu1p+7O
sBGDijCIQhNlQHcLuYoXhdvYhooEoB8ldNXUYt0h71phUFIbyzVJofA7dArAJVHJfB8y7Dt9/XWK
lB1YaeXDaRCEERfVhEYMKZuXuuWrH/rHKYYEExv0XWE+/orgTwZSE1kAjxkfaNajtJqB1WQUSLbl
Oocodoedoeo7g2TO2djbGmPVHaBR6CtUKeXaWE4CRkMm2qKrbdR1oMFS26qpeXfkXHKpxow9I8Kl
YHhqdM08lksR2fUBalXE7CkypbqPA/pjR5nBVquLmuOvOnt9SxzuQMSqz6K4zsbQOwFEP2BvyPaP
sqJdagsoZ16e2/opbDoofdAzjrGZ3KjCvcvoC9ogjeY9o7dzwxKZRBx/RzPZ+PZzPahu5yI/eaqn
tDzWMZMG0UTeqtft/tQbk9pbSfc6STzFbRGechxZ+4qxc6AcxjGNVnTo41krDRobWEhYK7HRGQF+
CEQ+kkQqAIjF+Z83RlpBgh9hO43w3G1k93Rtw2QVtzX4wdDAxdSSfuj0nEDEV857xDeYlyUjNuzf
39Q0OKc4tl8t30z2Fo6Fw+hO1xFs5A1oqY+O7w7VdK2XpunsBuwSTTr3r+hg6PdE8VevgippwFu6
jKDzN7kIAVm7lnUdXPE1Cb09Uz9vVy/r79Ah7rViP8faXUzMpmd5SrKzXbMZ072sxaEMO2ChPxe5
9axRM2Jeil4lISsNUpJPQsOYUxn2zotKRBkTXpxeqM/4sBscwKgo8Lcg2qz5U9icLo7ISkMO3xeG
eqkivPtMk26wjALP5MBPWqV2nSaBWbfJjjXDyDt5MWJog6SuvT0uR0VHPPrYEJHVIi44Wpb9jOHQ
Pw8NmtxZpc5OKi4qSZGux2L+GIH8u3biTZjItP84x4Tj3kIFGypaWAFN3ydYzsCtgGw+TxLee16S
4ti65rEovpiDTZypJb7RWA/8pGuPUQqYF5F1yrYDz3k2R+oZfP/XbiqSne5Ddie+KeSjp3c2wKTW
sNdyyLRWN+ztKpPkwQra+HpR3RujJpQ28gIyN+auHqk+RXnqs4ZMpZxRWsyICrnRiYQrR6j5q536
x9SMTjNz5i8YbJNtqzK1b1pNXJwSRBz9hviatHwWc12oN+W075XmV+/IHsYgSkV3UmHWnSqI5sQB
ULr4WRqTMtJFJBag6EeqR1jgKpR9TvoQNYLbNm8azOedFUkPXGcMSnfsD5kevjRuMmFyt8H76oAl
UD+27SZZNoIaysuALugvz1P1kVjPHhqVpzhhBrmKLBsz+az8A4SAHeNrrAjO1ok9PFYJQPFxAeA2
dXjyeEOudl96+CJ7bVfFTrTyUHvzkTi7FtvPQVTtC3veZDem+atXoL52Gel2MYh34vf6jVnN+ckL
gUoXCjNKlnjnxG3ds5oHkrYZga9xgCKQbhSyTZs1OSL+bCXLGAmubAUDxM7+pNkIZGfXuSLcw3Zr
I1Xrw449p5cDwslLg8CrHm2nFZkBMMVvIKLK18iWl4VwSzRxMoLGxIonclyvmbCuuc/ZYzY281gg
s33vyEPZ5lXQmbRgq0aUGwwkEQIeOweLd2RZMu5kV1JT5952aECwQmZCiau54aYoh+pQ9U18ijui
mgDCcARCh6sYemzIiMKCz4ThZH39/dCPTPw+RWsJ3ARkPWVKxoRgJMaxiQzrMHa+vTeyj6qwjU1X
5b86KarD41xsEVNxHbZXI4QJLF/J/bECVllLwEwFasox5+6JJIpmy9iz2ESx9wm/qfE0a64KWi/a
W5rlnhn8kEuaLeuhNCe4X95XCHvHdAitc6h062xp8bHXyggZHUI0/J1Edfkt0Rp6+KxxWCwpaLkW
EwzU1vqxqX9AGPBuIRq7wel+yVjWdzNCfymR1TABj+p9ko02icpVdyRJhmj5BF5fmo2HCY0LbCy6
QLpqsk2z1IMa9p6pz7zgccOc295mhE48WdhW7mkIRQqzurctRCS2SUtIko4YK8gtBxXnQgV9NHIQ
ueAoLo9mRuxHGc0kNTjzsLInevRCjvlZp/98tnTtzGHxkkCM3DuRkb0MIDEONGHkViLSCCoY4GtB
xgv4TgsNuYWbbDJT95z1/PLITIISDvI5UvBvC3vK4zVuILX2bST1T3jpPvXNi2YMuCwjdgKzAIGa
EG4MgQRX3TSAJK9lfqjL+ZybUXQrlKFdDXK3UYeY32YD3oeGc8OYW/yKWXkriDzG7hHuwSinG2MO
65emGQ51G+FORHO396wyfiXCiSKbnIJHQRC6fs1VgFUFmEY0kPliL38/EaL1U5TGYscC4x/RtTw/
LlaCttix8aer2Tvmx9D6MTKrY6M/1l+spjgmkyVPBFBT4fQtwoUpR/LovE21+jZUuctzu/Y6tPtw
H1ei3zHBIJdcEwJUc3cfiIpely66EQQioB/m5lUqpznApAUdZbWsMXrnHa+Ps2VOAS+F4Vgd9Kzf
Y8iLGO1jFxhCD/39slS6bvVTVSjd8oINSyZeq6kpmDAYK7CTh0mjkvz9zKxl0ERacw5fmZcSd1WM
58xuvbUunHaXIyu9DbEPhoCVmHI6OdZehRC4tlYd9vi2yvVnRppHMzLpmuH85yKMhKski9fXahYY
l/pBlCwiRe9soCZSiE/lt45WF9d/Ue2jWhMvuVYPR8lSM9ndFXqH1pjp2dFgqZplX+782DW3ZHqT
nZTRgvZ7ZCHTx7bRk12/hlRE5KkZT0GagP4WMb2SLutDXpvGzsRVzwhzS+QciPaeSpM30/c90tHD
xPic2aQQjQwdu5aMel3mAW6I7lQzY04S34Uo1ZAZPbnHdm7jwM/J2jVSuUTsFYGOGJWWxbhKI5D0
rvz0uPa3mdqiSSaJTUfq0/jhljhzMtwwyvThFRgKvi9F2axhT3uanYFzW1OSUp1iySxa/cLelP1s
9vIo7nDSDCvNjozV2LN2+e66ZWDPjB7SaCEhTkSu0oLBT+O1NxQjrvly2ur0m3uKdTi2iUY6LHoF
sjyjMLnYs06oUPaeyc5nJO0HVdUBZjXwlrkpZ5FeawS6L603yPS7udACeutfQw2KKT7wDAV/OO5J
kXgvrBprJL0vX8r2mKawj6taUAISFVMP4/TqQuLCgAWdM071Xdqoo1cPdgADn8bVXPSvfo+LBune
abB0jk2ubomdk6mem+RVl0LewG17KPj7LVoctgBVvKWD11+kTjJumNjzOu+ZZPFyQ/tA5tYJJSbe
uZiISHas0/PjxmbQ+2z5b7xfxH12Vbi2jXg6mcsG+bFL7uaQ3mvn9RhKop6TDknqdgjnw+xnEekO
jh5YWmEeyOnZNoqZX0n6206LsxeRmvQdGtCkIs7AOFQPUq3lFNtGm+q1IyJ9VcQAE6LJE89ZaizQ
EBD1YYfrD10zjluu8phPEWeUNkXK7Kwo86xLgQbvgsN12E/WgBhPrw6s7d4hMqgPCAdpCJFeijvP
+eia0OBFN2Qrz1TRVXeZRQ6SESWdzzg3mrtPqmUly+RejQS8gOF6eqxbqHkvJMegLuRo56gmncWK
809GKpIdXbno1FHnK2wOvo3ETuw0Zb39s2jSsWeua9N+bxfSZAKK8E2X84u1qJk7uAQCTOIYuhgF
DaM7RFYHfAciB/kn+Joy4cMEqSSdTAJFlw2LFQ1gPqP+mqWdGzS4zWzjyr4a1ZFbSEDIo7kaW5MT
g+NS2jsY1+kPDweoVoc3vD3qRBhMyjrt2jQQhH4qBjYvlmIeqi0tYLzaxXacQuBepnROBUnPhJtO
IKrcZcSs9HvuyF/zRGcMBntJE2GvISDqUkRgGQxjJ6JB2ph00ePkxSrg0wz+QIS2Y9tH2qobRg3V
EYUPcb+l8NZDrfIAvshFgNNGhdEypwCPvnOsCV2Y1WW7aCBxgINkWKFTLY7x2OQ7l/garvQr+u0a
IYJkms4m+bch7QZ07Te9JUNIF1F7KLnYdXr7Yrk1u4/oVxkqVL3MvXkWfE4tEGa6JMY2s5xFop5a
QUQYwDp1UxLgnc7c6DlNkCRX8uzmx7ar67c6Dr/zOr2948iTpy8hP15mXBIde4jviOcUZdwnpHU2
IUX0GP2yXWPwIn0VtTuRaBnyUwvaWA7yDEPYV1R+3rnR5kNcvs56o4iV7U5uEooTHGKUkKkgiVKj
R5aN+q2YMbHNGi4Icwz34EY8JkpE4EUGQskxycJtXl4ftUY34UmZnHC+ut28TwYMuBkslbWpe+l9
AGWJ8owOlyh/3qPIK9hpah6WsGUO1k6bxEu+TV3c70pH++TOJLPVMAdYxvMA4jRQB83pdiMbqx1A
gO8yKa74vrYR8VeHsmPb1YVIfHpCAiiuGbzTg15cMjPBFHCUA1Ar2NsW3K2e4f036qzdz5IA7yGb
MMrpxg6BFQlHbUek60qTc3+cBnDDNa21HIiulaeoJecRqbzmpUengqzo9aBpo6SILy0hQhbq/MiQ
4gabIl05CABIt9soRdLmYCF6bDwOM9j7T+jikp01NNU+JRUdbgkIGSIjCV9zDX2TYGl+mliQ9p2H
NpOi/OBMmGz7of2ETmK+Ny48mQnMlJq+Yfl9HU181aUEYjhmOsCnHEkyjPnVKHFMJ5ZaM/4Bh+iD
40jJiN4xrakCS4zdZsjofhnahDU1JAu3xaNOADnma1fbxLiPkaIKe/dT4n59UnQq1sQdztu4p6VJ
ZDVU3KUkTGoJ6Bcx9SpymB0O7NCDSMi7IFD8YOgmOlOZfXMcD8pNj4qR3iHkhNIxzg5tmLUsXHqf
qX9HLAGhlOQ/nE+4qPKUvPABWuJpbCd9HS9dfcfUbQCCU/yUaqCnvBmQM+xlpJh2lOORKsNdygQ3
7VPv5hFAXqPdLlr50Z5jOKJ+TBDIMgBLjHLYSC8vABi36tI2zBCj1CAlJR1SjtiZphtwQOD4hbnr
G5295DSH17H6vaIcK8izSNim2pCB9JODrmPRz6Rh3OoGhFAzEYs6Ieil7j8VnWTwm5wUu17c/SMr
Gn5tNLhvWkK+BaEa+TZ16Z4m2cHO21Xem/5ed/ovMB0Wy114aymLXwQ+SJxs3qs5fqq0uj4VTeGt
CHf4QQSi3BOHCDnP7xTIhW48+vXHDt0mfsRM3zoY93fZECfPqRKwx+2fmP7tI4wGkvIiizMN2thY
AwkUkUGlM7SYwUt/RDdNHZTXHU10ilBs/+VwSBwF19qyf9TRkJ0i7NGWW6RHENw/YTf+7Kv4ZtZJ
fqxK796ySdzJqJ2J3TLXRmcPl8iXVqBaueurqUZbyrCwAyNSzJh5+otf558aWljsVBBT6wD617yh
wxFDtn7QoOKqH8jsjCMeWLgZ2hDdSwiINry6rXQMLNRl0u4TL9y59HIfXQejYwYnHI1V2h4COBE6
nAtcpii9ET2UIwzmMd/hCiBISkqQMxg1TM1xyBBp3K2QlkvrX9+bDMGmle5ZxiYs8q9yHLotovmR
vJaM/Ot8gIRvTdFNEgX4FKEzALeqMIwh+rTASGxmi4zmkYyWJ+jjESqxbzDP6J1W8lbTDX5StO43
ZpsXe4JqxqOR6+Cs9CSFxkbqeBH2E1RMN8TvOCNpLGM8Nk1srKTE3CCL3kKrJaqvlVuGQdRrN8CS
tMmnGFr2BDixFCMO4TrPzi0UeqtG3pW2NGOdBqcIy+naikS7m8NRAhX1aFvodPj6/rlkknjUBiBD
Gld1jHwR07+OLZeZmdQ3JO60fubeEoIIROc+Y2KCwBFHIrBbpW0cG3ybXmOdFTUvNS+/9GVanBtQ
VivA88xC5+qkD1PybJrls2vV5n3I/F+1veBxpoTZMK5t1nRGbVlt9oHp+wkVXFXRBQmx0UZuf8Z1
9nnE0XSCfA3XD7On47IMpgYrIE7oY1nV4yWV2G/TIoRXU/1sRcIsvGiXFrASh0ctQhoAS/lj55GO
Do14pR/Tj7o/PdN0M744ciBU2UT4LEv/JMt0OPHuE55EF2rX6CjG6f2/2TkC8HKGhj33dnOci07g
2ZMUIhKDuUEjsJiK7DQVvb7ThuGFX9KsW4gseLxMovsYqT5BCp6OSmVby2XbX8RU9pEkl2HpzcgI
S7CX1TFG+oS/ALj7qcpXPqzAXeFl8lDpCwiW1GpU7BqRS2k0MxXwOmQXA0bi+OXhnYoxNe9melpr
j+yWXd46bG6zTt2T8MylC9xwXr8kSaq5T2ad3q08d4+J12j7GcYT3sE0vmWMcoUy5lsZ6tvHnkmm
E6Fc0cDV2cTKOwy9jaZb/1Qi4MeaiiZ3omHLjL1HitnfpFtYe2nP6Spjh3l9VC35aAMmSRyAyGjK
fTPD1akPHTp2hdLCys407dQNZYX/NCC9K2wLInjR7Sb0fJF46yBYXrIW2aEIc0xGc/oML0GD+W/G
l7hiqcQKvxydvnPoQdWeQkBijHS0uzCL5gS20txGibjlqtE36Cx8oukkthA2bTtQXBYfRHwaqtF/
jg2E9VgQhx3TU/GcZF96hNJPqey+m2mUrmcI9wTNOhVZ1qj/u7uNh/uWtQfHroHn5Mm85GeZyB8Q
F+IO/WzTkrtCf5B20EdUMS4zOUY1VXv1m01X1K/t8nu82LaOKvO55oazhlYr7XDxaRP2fAx1MVL+
ZyuESxLGjNOnzpuPMCfTfe5C9cc+eqtpkUs3eYESQXNgrAkYoL4E1EVUrd5VxTM2UgzSNZVRp7x0
UwNh30sFvQz4dfcU1vIA3H/6SmPypFVvjtUXhzCNrmLq571O0P3CQyaJ9ivsx+mrarlcWMYPkwD6
baTF5hmClnH2TB+gWc/eIp6080BvH2UzAv889exPftNDp53ldmZKuytoK37sNTabTdSNO96YlCkn
kpyOj2kj+lKHgqPTYMiWjMcWPUzrtONzMZIIquH7k0WJbsSZz6ONHNoPMR5wlXeexjqM10aWpsEs
6Zqz2y3wvqxrWZNzU08n2ZhEXQzumlgWcR59Ao08QlRmoaV3rcXjLdHxbcnCTE+xssujSoZfvZ4N
984ifDbOy0PWmXD8XP/dQ031EsVzgeFi3Ii4W1ll5r9qMyOHyHZn7JVd9mTp0/C+ezTkMFola1rw
RCovQirNwSfdYCd8eoyXlO72QQSnQUsNDT+vAdOodqaD6OniZI2WbW2pCvDbEckCM7ZemIXNSnQe
ylKCBA7MaIdDURJrPIBf5fVk9ZO/zPXb/uYlr/VoeEdIJD+mcDJeAPSzL8r6O4M+H36ow1gzxXAx
FI4WZFY0ntyivzhjVaIEIIElBLAbeITMQmVABb3JZ5ewZqZUl1HX6QdYza3i0w6l1J5drn9U1Fa8
DkdHfiES2g6SXD/U3ahduYxem5A5JXE+ICCXoo/FJXsaugJxEhOiy5RDSXgoxAhtGqV/tLDNrxu3
MqB+1/SXDDb1Sd8RR+XRbrItDXS/zwECU6TcocSUW4/G01Z2OVRdmTuXx0hHtSQDdglD3FZgeA/z
5hllCrKpDrVxYno/Yhc9i2KzXeDjvNSlU+x+74Uj2Ps1Ls1eXMNegJAx2+OBOD8OLiIhF+XSuAw1
TOvUyAqmVMwoWixX4aZKlisWLlPCSK2Dg1XqYg39x3H0tS1IVYeIjJrIl4xRwWi1Z/I72VgwOK8O
rWxN/MDMHh2ri1+iPisufkeHAnteiaXQ9o6eW08rN5cQ9rVOnlwh8gDdNXpJ1TPk0DDz2DbNClRZ
DAy1cxU2/s4bIJlhCOlfMqUQw1Cl4P1mdGTQnjVdb/1oW9qg1W1pYSwDPbd+tD+0AZ4Ax0hEpZ7b
EOKRuDlVTEeHK+QlXxAcLerChpHiKakFjSdN0zdgnNkLsJFVmu6tMhO3swnI7cwu5NCmiR4oYXzH
CrO2RuwWWkikbhErVB4Dpl+vE0dfy8hhgnq1H33vNDSagoOixoMoE9xaMxrFUTdieiix8ybd6GW2
u2Kr01LZ5YlOrTq5W/I2Pg4AAVdxH+LLaM0fEY2NAYA/ZECX4Sf+txy3tK5vB8/VVq6lk8A1WNOl
WExAXRKRaZQ2V0+R0UUjQ2EzSybYuYN/VIU6oZ6fz41dvUJkQDTYiICGzDJOL9jZYJnWsvAGBas/
0RAnr0rPgqH3swALFNngpJKcFeDup67IblDxghKt5LZIu+2QWjdj9N4GlBtvsRFHRwf5BuN+h0XE
i/0nmZoSZtFY0A/DwTe5SC6LtrybJYwWPhpChosuvzK6aHd+PuKT5+gPkCrwKuAVCFdRt6gu3Q1V
UxGNQoKB8JuW9yr63DlslNzWTjdjUW0tp97hojiWdDPP9oi4hGF/dTAgsD41+AVX9Zs2lik1QVxd
0uZF78fsPrjjfqZRukWYJsDh5tHWZDnaGQzU+RQCEQ7+HkDuvPcbBrygfob141j0uyUA0y65Ui0F
thMONbr7ZHE7DbtBI7j8UTAxISP4wud9Nvjl2xgy8brUZIMlkPn7LC79/2LvPLL0ZtLsvJXeAOoE
PGL6eW/SkElOcGhhAt4D29CWtDA9AMu2pOrTMw00KJzknyQrmQkEXnPvc02djFJHXfyJ6jstM4Um
ydnwtgU+P/BOKJ2rO78zAh+k4jDBg9Ld5GzNqjrD6Nq9lpXGbgz5GYJ7lDdHVZ+ScI5Xn9tPs23J
7rJ4gCqUH3++JMmQ/1CCUrojC/ByEK51t48DF401MWUOC/N6m+E9ZMPPcDjaFF6Qn0WMwmH5F9lA
WM4EzjKfwXWZ6/ptmcGaut9tWOs4yFcm5zjNd1ucIISIi2eDK2LrfCwtII5SdXE61V/INgZkUrFK
dIPiMzlwD5KZwsc4U7A6FpZUcPZrk1F7BIw/jRhnJp6j4TBo4kW5vnmL9C2+OvtsxaxnMRatnMjR
6ZSIKzO1Vn+2tJAxGz7g5ionHzAfecOC+/XmWWJFmbA3I14/Y8NcV4FLK0T5u+J2WmtFy+qcABVy
6NSBW3u8WKaN4CRWj4JRNshRjYAtakEAXz+pKYLbcmGvgYtW4xu0hnvr7sfM067IpcpLBfAZqBnq
A/uVwmtn16N89Lm+N3SINwpY/WaRSRBbGZ3rLNCIvhWkQKDO2wsNa2U6r1Rj7udzIIJhMxZooMa5
HHBcdBlx0vFsFLPcD82io8LnICfgUAzi9CRBwMZ79itjZWR8uOncwn9ADv1p19TqjWdq65JRK3gv
v7ylcc83yOq+2UnHYEKY9gkpoX+WANagfvvcb9FlAlz0yGz/sxaaxpXK110NXvnDR6u7C4w8BEvZ
Mhfh+F/bokCvVJZg+nWS9CbbRFuu5tkxbYPNt/+UpK6+N4mDjSbofPz2bF+72Y9JsHcb5ktpJJRy
eYvOUu0xK7eIa4Q82noarVhDhDAFY//QhmJ4GDnaZk/1YO2f/mT5ZwZNwzrTDPI7NHh9bAXFrZ0x
8svMyVBMnTU9kxDSzN9ESvwMmDRuPSQX27DVnQu+PCzWflnMitfmZEf5a224ugsodfjZZjr5nz35
stxC7B1Sz4WvIyxChg0WXNN8iWatl1YWLzotJgL8STDRioLPKXMCr8ugOWv9hpaJFsNrR2BPrQGz
qJ+ebgw0EAd6YFneZ4gbIYutvN59JLVrXwv/p54FztWqOByM+dKaVg4nXIZvcdB5ByJpxb40ANOY
Os/5ctGAepxMIe5B4Yb3MAemqmGMPyzCReKXZwAVYRgoR6odrl/GH/M5GlU6Q6WSRUrSeeidbQE0
aPkOela/NiKYhlo2og+08qfpMSErwtfQpjSPNIBrtnWzHaDGTZt1m4hhg64Fwyey3mkZGzM8W1UL
R0w35d4cKzgrjEb2edEjnRisUzu56T4QLNuHyma24+XvbM+G/ajbByzuzbZISii1YNaiyvMPg1Ok
B1fjHRN0pfu5HT8jtPuulZGNIsewngC+WFRW8GlF2I2A2FAuj8S3YgijSeY1/16bKDQyVjJbNtDO
vrOMvYGwC0mfbT3TngGElQ17G1jcvjMsd5sOeJ2nktm3XhBBwa6U1Tz4IHzOYfIgt7NmcoZqdOgz
uAnMzw8T0wYOIpldcAQwLpETcH/b6a+dbj9bQg9JstWPRC0ba47ifB8jmEPYEo7ko/b6XfS4iX22
OZNr36FOmeyomuGo5VD7qwpcW9GRRzFZZnCKvjqWmR/JkpLwat6oMnX8uKXatzBF0GuhZWinyj3i
v5x4ZnX4pEB4bm3ZI9Opwuhsj9YXIia0d0a64W6Ezyh8YZ9Df1CXCUc9BCkJX2qI+x+F7bmXjtN9
Pe9ltoXb/eqj9mtf2nJTm85A7wfMhEpiE8cNQ47W3i59dyk1/1qO43CCM/qtIOcL8LXlfJmyiWj6
uERlZfsPQ2Z7koS+uRklpe7k2rGPjDvbzvElwSc35ll+qOFckdwY9a9NYP+eNNd8tRAioSSwfqfq
3ZdTc8lV729zgyhFtkRxN0+XYnhL8pokTgiYlWVsMh/PJBQQN2D88mqPp1lsuYHk3Y9pciePyiYn
ngG9jxPsRSXMOSM82nJWgkfTnDdyq8q1zc2BlrxJTjhpuh2jHndnkIKBFH38zvJgQlChcawMKDZ0
OXiHmT6zLISJOTl0VA6GKvObFnr72oFxCGUlO2IXBMszDNGeaG6PWp59Bu/wYcfGE79e6Y9H8gwf
g2ENdwf50hpJsLun9xm2Ran0Fw0hG5zWLqTdMBDvfmnLWb0pXevegDt+gul/M1MbOyVT930YZC7g
gH1Oo70O7Gx8D+0SjoQ9TacpLBiwev4TX9e7mpS+Mcmhx1ueOC+EhLE375O3gWriHBowwWuCjmTo
E8zu2cZ6keAk6KhuYZhZ72wKbbJEqETjZrzxP3oej6ybfphFdVp3XITrY1Od7YnKmzCjiFRHlFl/
mtHOqfuLA1M6Ty+EP1SXrmF5GBDyQ5ozTgxz6MptEHX5cTn4dTiHA6vsSxsiyRm8/BZ5ctqbuedt
GG4iOfASZyP5Hq7UcqPWE94RtrOnwLGMVRswchfwJXdpgNchZ999/tN7eRwZKgI5xwbT38QKpj6u
Kesue2QI/H/ENLuWAyCsu5MQ6ZEaT9iwNlbOylMJQQ0CRmtgq/GxdMKRKlfMVN75CeXntDEOldVj
1G9isRtb3sLdhENiUvNwVrXy7pgw9McATQQJXNckZuCehBqYNkWvJD39ulyQ7LkQCh3mxMTIYp5v
huiM6AyZzdCfSpojYIUHAgnKO/oCKJyJ/FpakfaSqeAN/ld/AhFVHzSPs6Bv0KIRz/COjhziqVN+
E8xJtrHhaW+s48VRpi3/hKbbxIkFHSNthi14xvyYmTBdh1G9WHVrrmWbiY07uR0nhqudqvmSwRrf
dOFUHNOiXFOEB69/Xr/pfREgJx73wp8hqc7iSiPk4dXAJUmaTqsY7lNYBxro/7pGENzbAmjN3LyL
KbiZlfBPmVfqZ9TkgBYasNxaAFwroNJuks4+ja1qDyRWhoHcg6Zi54FCbGkre6K6owhJemB66WH5
KCtVdsh64W3bAjQV6k3mKVlbEHaVM5pRTcn8lLp26o6yktVFOtEnojO8vTYwfUT11awLm1lKVbbN
FRJxczW5yXA8g/cPml9jgDrDHFtEBX+/BI4pziowQV9GoBeXOUOlJpiay4fLBanEzC6NniMBWUA1
WRhFekDYA2aWwsvGm9MUG7o4+5D29VdHfId8EH3rnco6G0VOokbJXMN0CBin8/kMLwyZUFuwSWef
nE/q/KdjU0SVn9OCf1YxcJpy+iCrqVBFG53rnJyscU9dY7Kb9bp601UtjAlpE0U75og0NJten1ML
pGlfDAcvCbsrbmp/1ZcN6ERbsfADa3aL2uR9ITolMZwUKJ1UcovnhTLB/zzKN/QoDljcg92Ne4gM
5jmeLzhxiE3xeiLIIDwdsnk+KylPjuMsRo0s+CmI8X7qGsMJ6QdbwzdogsP6SxEzNg9Zba5MTBQi
Ky5RTD2zqCrm8ZhwWvPcSZ3UqLB9p7gAFGMMZP+B5kirN3dkHhWKMHuMUVrfTQsxG/AZTEi3IvXF
o68L/dHFcMVGBMy1Z7jU2UN8MwMvvi0faQpUg9Ob3tFrr67pgoTy1Xi1HPiBY8Cjy6TG5WeNTlaz
T63psorwCAzYapL9DB7LS61pOl5PLnbQ8/4RBsoGjpnCgksKuck+8pDyksUBr9Ew3WjJNR5gm+FT
IvfsoKG2m2F1zfr6PaDhG+MBq2nHGFxDEEJioPreuMGV7d6uC/L60TpSJx+2/dFKnqvIKFjO+/q9
m2CHR51OBubkh7c2KcObMcDnKoKXDhbHMWFm8donQXTuNUAdQ+ykvM3QvNezJ7ZOEPYVwgm25nyK
mkQwBpVUm9ZDERjO1as1Oekp1bxb4U9A01Lmu3+0ayLDSeVIN1jzmii+uywvvLQIDgWOuXU0HwUQ
l79X5jjtoxS1vuoyQstEi2y+fsH0Ex6BiYEHsE20BMO+Vrn9jNiSHb2YNQDBCfKA7nYAGOTJR2IZ
DSFNFaq+Kj+WOrF5TmxnF2Te+1nM/hp58VNzPe+pK8faLDPWxo/FaSD4FOqton2AwQqswCS3ZR6C
ToDOH6iLeSRWdgCkWze1+qXJwvTUp6IgkKytd7rWlTBEaE/0zqNYsNAbMGS0r0mhBZfQ5Kag2ri6
AVGM3kCJQNV1WMQ8NgOTlUMAArpXBymO003XPg1+jdhjaLm99MH+Wdv+eanZpKSv6gT0lmK2+hoU
dwsdEJQiWKMrMA64G1xIMK79wBgMDBSzV1K25mtNRFM74p1wnM68NLAQow6/bWO+K5wo0ClT72J5
nYc99Gx2lXZmB6JfRMkJj+fr4Lp05SCG9JHUOZZP1k5jvYvfZLzanqPuim3ogYbpe5EYbMBlP2I1
ny1dkY4J04Kxg1igf6vjmq3/mYYBGnHBZGWxdxWed/ADjWOOgd0m9vt8P2Bu5I/R/5aMgFkPzZqa
7hVbFUrqiIzrCsJXqYBos5U9x4gSzh2Ba5z9QCNTUflyrRySFVv6PuyU+inAjMhSvqw/BUkanOta
x2aCksAqGxCZnATmFu0oyIWyaK4eeclXf75UBepmW/Xszvu4I1cTimae14Xajpa/sezcPS0XY/6I
2AFMbwNbJrji0bvbOSiLW2jDAMQ2ox00hzAcf+UMMreILtiqyogvIoxh5c/gM/ZgH1Fquw/Qis6W
Ik/SW4eMQAmVtWojP9H20qIgeNs6y606z5q9FDzNZNQwJ9t20xCMycYWumTiWWCga13sEEJr1yYm
9dqcjD1pGsV21N13u+xTTLHilaH0QAIJSh7uHF/zRsoJ7Vin1cDGMA0R4yFgk4GrP4ea44ZwvunQ
RB5JRqPerQU51HlJ5qxFzhYiTjq+WTci/ey9iVULvWwST+aJl8BoDov7Em/otFIs2YGusyThDuC3
t7n2NREGDjpjwgrAqUY0QYmL6JEQfBB2xaOZwsNUJ+M5nItS8GmCwnid5lZ8JGr4ncjy5shosjzg
Vh/PA1AuYtfVi002jtaz41u0plnVOEfED/1LRYyWZk5nHZMKOkSNZNrUgFI3n0Xhj9yymwf2hB/1
VIRnhnIBNKZO7v0Qy3kS1V/8QoOB6PSflHC/8eJxb3Sc9xpx8TorxLGLXPHCfAAC24TjpcW71yNq
4pBoxh2obe0aTfiaeX9Mx1TFc3HDUJGJ+o+hMnahVh/Dsp6pdr61xXmkDrnlv7icazp2qwWJZw5i
1e070fo4oRvsebOcbJm7NbGZ7z07b1mY2R9ZE6fIEVrOC0zuWwYjGEzRsB6CHuhIbGNHXKr/5aem
FAmXSsJfaeJxfBmHgNtTYuJwNFI8jO4tGXIsnq16IEXGGpcPwcY2MvPgc+SteeqmL47NYefo2ie+
FfluuXem5gwK12fkqwjdYgkwVNlvNLtQtE0XfWnJMG9yussUaQeyUKYzk70fkZnkh8IeKbFV7d9G
EmrWbY/cBExydKSYJEPFdVcoEptdUKfes0XjPVBj9oygabaJ9hjMPHxtQwe3NNoZJXNWSV01RyXl
P2MfjXczILVKjY2jZ92bM848GVaAuM6cFvkEPSNYWWDJVdw8xvkE/qMKQmj+I4HHdNVykNqBcJlx
h+5vva2TbWMSAdb1fb8LMfJiciEfxyWRVCcndGsZKtxlQ5jtRwy/a7O1xpPo1XdNSwg2CQmgrDTZ
P1rsq55FG2ShZgdgZmkXk6yEtZW1nLo9iWOTDwujbnNkY1Wqb6SJNspRzL/SBBNq6fFyLzt/Nee9
lS4PduVApbaIOirI3bi4I0+2NmA4Uiyy9kHXa4d6FgdWRaxRRGThCWAoeJ7s4DHCeVN2YNzYinwo
dLgJirc9dS7iwZm5sNAXoE8PBzSIt2DS2we982p5gVfEdZOJkQqM1AX+TwdXLDYJEI4QTmtEJpsB
dMbGDg5Vcsp6I3vB+GxvIcSFp3I+cVuvP8epN2AZQQ1PMmN8HR+eX7GC0KL4LAmPPAxRf/aKDvOs
KqstsYr4pGu6xwQpBVlskpPCRa7ghwp8UFRRlTZpuyX4oFsvO7jlYkDZwY/Zz/vRX2VfWC9ylOZL
Vqt3SyOKZHRY5TfdixH2d6HzQogypQ5/TE1gyniWNOvNtoUnEacAvMz9ZtjYjMqtytDeUj+q30b2
0lPe7/rUilidu/EOvLm6KB3JdyHGYA+o2brUifgkPIJie7fDesZU/Ka5ktlarr16RVSflumpMDRw
YuaQryP9Vwu5kqVY/6Eh9t2YfrUqqnllwiGxDfA3MpxphLFXuriJeV8FJfuKxHy6SmSxyI66Z5do
GIdQfIi974tvxHT0GI7uxHGmxIvbjrXqWGzyugBciPK2TXvrZJd5DH6Rldu2UETDaIzMrssld+Rf
P9JtHlYs/ZekaQT+en6GdaKjKuFXut10uyFFfBNbbXNmJsVsOBbdq1ar6NZW+RcsIrzWfhoN2Lja
4k/AnOQ5M3DBOaNxQQi803J8B55H2U4EMSqW2sU82Xv1S6HVYqVXP+EsBdeMt9M1LpCn06CsjNpv
XmzWXSTmQSHhEcZDOR8wJm7GMaBgmQ2LYhLG3WXFN1ZMCRoVl5u8c/LPBHNvphx3EEZEyn3HQYm7
8PeWC0Pg5rJ8xJQMIxEPkjXPeZfaOGKHvjYU5FefhvyIPuTdLvLh5I/Jz2VTYxvNT8LCrd2yn+3m
JW1kOMiGYvZnDAafoc6C0+wrbK9zKzEltbOufJXvWyj0m2qkRfXc5HvhlB9KM5qTNbM7IrIS9Zyn
8DDb9++GxqFghYhxenld/t2LEmy5eJVLGm3A10aWxk0i/gtSI90m87DKbjDk2gBuTeGDah1697OM
oWhbTIvNvLHOvY0BAhQlgnLOxMHtbvnYm7sccMn6z7Hp8uWADAnqe92zYgyA1TQj33PZuA8Ybj9C
FjTbRId6hWmKOqAAGsIg+Jb45AvV+GSp++bNa2q9LJpM9Ih/O5E7OWG9RBpuG0ZxwLTFIip1LoS8
uIdCFN8mmWzqcvCfwvAukn57B9U4PqYu8CNZkzapkIThI+OFyXiBPJkK+HI+h7xHL673Ng26/gWL
Oyts+ASqLdt9ZQU//DoOtw76H/i8RvlaUddtAxa7AB5iVGyaVlNIs4v688+vrXaP6AhFRdP8SFkN
FFSypj/1r1CVECHo0n3i5lenwCsIDV982ssyX3RHjFfvi3XRsyhUAm8kXbjJLKzp1JajI8tdAb7v
kHXjcfHbAqM4jL30MZFy+BJpf3YS7TnO6yEtKlpUjqh3nYR9TxuE3Q60h2JBkFUkFEsgCIWf02sR
a0QJ39ExZghwDHFe1t3LlnberttA18iwugzzpRs3aC+LU4QrAImL/8Rs2V1MmVxR7uHFQr9JWFiv
dlOBXdXsyf8122jn6YnzNuVJRi6Ajm9lNkNjXNIPKRqxuWUeKLAq8khuTR9ei/L78js8Nl9ndKUr
IRghVtWwhmDLcc6XdCQSYDh1ZL1sYAcxC7fc++hpt+WhzqE1rUZlm4d40lkvD8m0z5qvtmYqILJG
sC+7wQKk0mkgIrz+7pvDXy/cLNm2b0hoDYA/uKIEa5LIcWVRnmzhtEjSfnGTK+WKDhERv+YFuM4j
i56xKPzPGPu+dGlZfhIG4jImEnuY0XOAkOXc2hko08+X1nv1jQpQ33wCNUgU5l4zRPvvbnU8UOdF
FWKKT30xraHGuyxW+3etsD/xBc0M5Xkcy19wXj5yXXQvRq7kSs5r1eXiLu7yBLW68LKT1ySzdmu2
3/acW2UcwcFNWue0XAQY71Ntji/Ayxh4z15xWGXf+rZm6qFROK903ep3WYyBbrZM6nWyTkfRbCpE
dUgX2IB3o//WoGu8EJodn1xM6X9+xVRzFxcWYwyQHu8kjGP6z1G3unVm7DIMb2u/FuZV9LZ7tADN
E2+IQcqRP8mywdmg2uwQW+ZXFsrmZ18zyrWqAWIhbvy1rETLrLkRIz8eG6IDti6p7wi0WZUq54mJ
DQMTIyAH1vNbooFMsk3vTgih3DrTiOynt5odkm4yKnRJoHsWfwmLwnviSGP97Adyp1vJbZiJ361/
BM+qEXhRehutZFdhc2bsIzT3a+bh2NRjX2fBQHJJHTnBRkuz17hFXmqEyXd3Vl37ImffyglXE9mo
uFdnsO1bJFjYLKdBXjbc3oIIylZpM+eMAE4GMf3L8ln+Pv22rEvb0YOAZuU1cAlgrwFSDIcjZeOy
z9t2hcd8j+XvtQ/1dGfrGFPAg/bPzszfbAQ/RWwVV2WW4ZZAV0QJtWvcc3Xpve94u7F4uvYHPrS7
GFBIqk6OX9sDTyR2D3IpUC0NR5IzePGEJoEywz1BB3x1FOCwQogE6g6A/UVBhfCDense1QORcJng
UD44SYhDy3aMjT2/qjyxt2wsJ4Pb8vniGERyxCI3+iQATswHrIF9m+gEnJREgH9ls1ljKcjUyADe
DbaB73wkDGZWJBeTE6jDpK4GJ4bhoCd3G3UIkWLeS+Mw0vClAwbWFO1hkajWw/jVbWt58vqh3jXK
NA5are+tOh2Pqk8J88kqexfbDIdb2/tasg3uG7v+NKY0Dz476AO4aBTgU7hmTBocXaNA4D9bl5Cg
RbtC8TNIex+Tqpums9WzhWjPrdB4c/jdoDq4I6xtkw7NgAzynucH+RQ7N/hrpv5D2FZ1ZqjU7hKN
BaiWF7+YycqNK3jo4shXe6BPX5kfmSu35q2J4KTfTugqgUOseyLStzLHEFVPFPc+SKASePfgWp9q
+ZmJXYOYuT6QieoiiRxcgvi4LL80FXXfYDEl9vBxHSUEDThDsf4Ek6A/q8pqty5yulizBZOGQL4S
PTlXcfal7e27G0byqYxGPnM6PenTJkmZ+HNyrPlMPVJULBPJRTR5xjbIabBrunz0VgZZvfNdZAd4
ZMZRufsE6T9GIJDxYmR4OU7wmvZkdCf7tqPoJwEGHsRsehszfkJZOmWHQfdHnqmM2LnZ9Y0y7/Mw
stAiAVdbiXE4uwRwrkGU7sb5bAAP7uE1QXtp0P2uROpjzSm05OJf4mwckBS6ZbAzZ231Ipdr9HyV
Tio9LXr5wrUQMCL8iSwnYmc88k1rxWWRjw8BRWboAA6Nw2S3tJKIiuM1MyRmXo31gmM32agI4BZb
rfgihuqCEWbjFMX4IfL4TQjbPOOuWYsCATISR6QVEPV8yV5DH+JdNpsNtXpMd7Jg7d2axX6MXX3b
+LJ6+n7KsYSpLmpe2L6ucZnKF0hB26jEvBQ+Fnt9UYtxh/7xS4AGH4sAF6a286E8l41pL+x1Fd2D
1hIvmoHPwLRIkh4FCVbc10wafNaGOpPWAqUX7/DeOJPRaa4X5XbgYBJ2R924/alomJV9hK2YXTEW
zod43wSu92GQ/0HqVnMDv3NN/F+sGNgC+RO2RRG+ZcJaudXYnw3kHIxhyOdsB2hbbol7iBPg3Cqz
v6NjUQxWc5+NkJtcOhkOdy2Pj5XNynORivL9fQmmMNgXqr81umesyhTn9VJ8S3LlDi4Y/j8O8lAb
t+QC6CerC1xaw8x4EmpyKnqzhHHSG6zrNRxBrFB2tmtaBwDZ6ZlzTtu21y6x42NBSil2ydB5G9Td
mXJ8fUZavwtNNMeBRSga1Kl+91AJn2zUiitA9NW7XmRfXcFbzyxsIm1bfnKmp4MVG3llqzq8ENG9
Mgk5QQZeV5tAInawMJpvBsng0rbJ9sH1S4RvV2cHcGtEbSMuYvLCulBCxguEuIDhXps13qt09nlZ
BbjeUCVw/PXoIauAIN5Esu4aGhvFafyCtBriVRGa7F+ddkebxo6xTg+dLOxzSn2GDMJw0H6Exc0o
S1y0iYofpFVjSTDMWYOs7akRmLJi/wR9BNc/SaFNWmJNDhf8nkaDI2DkuHySetVyIzwGHobn4IAh
hR/ZbpcJAwZGtIRGiR0gjw5xzb6ldufzUPkhoZaEmLKJQGLsfGPLhNkkRd9cHnJXP2PZyI5SV8wl
vMhaOyi0N8N8ViwXvr7gQsHKILwINeqt6TKyHyWGpb5nrGJo9Lb1fCqnXlzjwvMKJo5Tz23eWP42
azXseixrgxQbAkkTBHJlDLrtSJ56+TlnUXxbLmEtvkBQwCTKg3w2+0jbVyBC1Wg7126mLRgx/W8Z
0bUa0M0YIjB9FCkvtiTLZ1mBPlYP5vE3smLKWz3PfuHT6zfyIOcDju3q1CP4Y+jf3fyvk+3lT0vY
7ZGX/QpAzFfD9/SdZ6BuMMmvucT0bxddxuDvwhygkxnrd7N4DqlFKa051ScGRJs8qT8ggzFWxwNM
UHqboUUpZ/6RH70jDmlZjbQtQRfmL4J/W0qgNMf6wgUQoooptJZqb7mYmhgO1UDetoNUacYTLJE1
sMt4YktiEWSRpc+hT+6TXeUXnY+ey3+KXP+HYczyAyP4VGSq2S/a7hJ42TnQKHW7NDj+Y3XBLXEq
JAqsZIw/g4oAPsfo/hbV8X4pnsUM0hgkAk4TXI9noApEUkT2FyIiHPrDizThpifqe+cmB3+OmlGm
+dNvit+Zym5toQfXekCIh4h1/EjAgeAspGbR+iuSP3DxrUsVOKKS0cqBdUtApoYNp+ojrRVr2Ubs
Q4r/DVVDfNcHsQ/MynxJhGm+YIKSG42ClFHOIMHyMQusmXOJzJkxRDOwb56U2uVUHQ3C0ffNlA4b
IcL20EdYGLhB5CsW7v5pwuUv/vwqla/KwkNtpriyRTX/UhUm0mCe2uUPTJn0bv1YXJdPhjqbn1SU
3+Kk9EECop6VaYhqvCFDEGTYMJONiEcM88S4T6r5NhR61yF2YHH01w99D8qZZCK5/MfYH9O9ERVf
fOV7pzjHQuCGGbRrXG9kxCix13EQ7cuUUnBELUQUFTsygR2tZ6tGAugUATAIzQOzfqvv1U1Do3pr
arcy6DapJjS3gjYUC7Jq/v5pX+gfdhvppOh5JeuEMEluWUQvlQsEdMvfsPy3IHJGEplnfF7qGe2G
l1q51nSgGTi3BpSwsPzZ6abjZfn1comTgt2A1R6UKL6PC5AumnOxseGjTrNeWso5RlGw/Za7vp87
43a+VJ73AbEiQDbXJAeU9delI7ELSVviT3+9/OlSEr3Z/XuKsgGW+l8ZysIVjtAlz7wNocz8zwxl
yMkyAl/B0oleJrS8q8S8d5kJacvySdrtS1Gon0wf3DNGvexWTYbYNZ61whg6XXryblYNZq+LLVK8
kKp8LT3M0XFaVJtJJPZ/8QXrYO3/9QvWdemAv7albrNwN+bP/xNyHrK740SDpbaqAaBgw0LGNx6x
QSSxtaxgs5Dq23XBxpUkj/aR7ezQZt9UMPLGi23r4DIZ+i++h/8bh1o3LMHa3JBwtCUaon/9koYJ
gGLf1eFW66iHQ9h6JCIeS0+/21N2Jzau+6J1vLlDG55C0L1zjHIgj96ntvYAR3mPadxbptF+kU57
LjQCqjv6+B2S8HOdsoU2Rg26U2V+W77u/5/LMGIG/Le5DC4sdRIs/i+5DKhU/uf/+BeY+/z7/wZz
d+RfXBdVvucJE1O95P77E8ig6XxKEvgN4Yz7gPRZ7+8wd033/iJtY57yG44pCU34RySDpsu/wIjk
r4RxiOacB/G/hXO3Z177P0IZHMnzLE3TZZ/vuBYlL1/8Pz8hLvJwoB9a8Z4m4aOSCQ6GBjZTUcNt
ReKfkuhZVRGKmYGdxvhGeB5zoEDRRNjFpqgRFBpJ9uoU5HK6YatRTY17jQQgI2DslW0yj249Tno8
rhF/I2UKw6Jnpev2JRUOJol8G8jiW0EmccsePVV0pVF5lGEdrFEEZFpxtlzu5yzfNOaFBQzifgSs
QBGwtrvuW+GqH7yljo3zqTLic1TSQDHnsMs3S/s9iM8JAzayuXoERnUBtFf7VIf9lcXDQfFuQidy
jDA7alYAnGm6FfZ9IpcGhCyvFXeXMaaJcyYbmfGgzd2b2NN17atQ+u84Ne9ZO9z66c2wjMtUH6y2
I4g12uhx+S5z/Npa3J9bp4O1GuJUaw3AG3viZ5OVhfZ0aM+T4oUWfhmmL+70nQbpsww+Ovek0UPF
9e/afXGHFn3xvSGtVhKv1kzfowYJQfmoi/cw+WwTECXbl1LB3nonN4OArIBF9/tUnDPxLsXRGArs
yY8kehr+bxF8c4KHFz98Gi+MG6DVn+iOakwdSiM7EPtZXH4P6uq9nIotP39YuOnam9NnultAQVbc
Wv+p0ejTIfgSsZmzT7UroMtuXaD8kuljmDOCOnOX+GLj2Rc7ewUzBOEs8W5yesvrO2ZEu/9aMkSM
tFsafLJjitb07tnaWhjZlklan3gfbfHFinBqf4wgSgi5XHdtc0Hx9oVI5L2M1SqsrXVbduYmy8+6
KPd4U1eNe6l7nMvxW9N/o5K++c5Rae9u+NPsmd6I5FHrr2KMVmRvbSgPZakQAR1U88XTvzstpQ5+
fW+weFEEa8TyaxF+b9SHTD5n7lszMrwWKjwPxWsPk9sIz/qkvZted/Um8GkDqFMtd7ew73FasgTf
Bghu9qlCNuzn1bcwU78THBLC3Zfjr2jcDcPTm4n89m0wR7y8Z4dZhQ7Vqciqr9BRlENyFs77JECb
6fSMTrVPYVzvsaEFK120v3Uab1P7yJMQ8kvj3GoUmP/98/5e/Mpem+rXr+b6rfjPQTv/D0bocGT+
u6N6VUVNVIf/8Smqgij7D5zE5HDU/3x2L3/BX89uxyIXB5i+Y9jSdZgdUuz89ezmU56NAdcxDeEJ
QbDO389ujm4CdghpND0Tr8XyqTpf0nT4lCkcsuyExZ8UHkfx394qjz8n8p8cpP9zmg7H87+c3BzL
hnRs/i+QYUlSfeav759PblaSSdZ3qcQj4CD6bVaRvPVRBWFik3z8L8LOa8lRbEvDT6QIvLnFI59K
pVHeEGlxwoMQPP189JyY6a5T0XXRFd2dVSUBm73X+tdv7l4fWZl49zVCqbRmS2qaPeKwfd2L2qE1
1jmi7JGBh6C/aOpj0z7F+ODXa2H1ozcoV0zT6sRX2poml632dscq+QPsdtSOmcmEMGcfnOAEPtfY
WUmePsYBjnOkucH1NgERYEzcn3MmyAozPlUJW7nC9MRXb9/F/TJh1j0NKnJsQruJBmmkl8zYX7O1
qK7hIw9gT+YD2QZiht1Qh/3igI0mWbrQFcXy1XBUV6OnJgodI7PCH3p4F9sB4wiT8So5qMi5ttV3
+l1NPq7lGLfAC1SdftPszH36lqABsO8fssis3BHnbXsQMy9MDg3uVosZvvUJ7MvfDBevcea1vEt9
nlfvcLJhJJAyxQc/5mt+a6TIKwXtvv7cjeto+TcIkpgq1uquQuykTDHjSoy0Icj0SHHA5/nncId6
8qKYECgMJLaLDXT1PZCmoX+MCVxkg6B6kTDaGO+ht25i/HC1MujG5EjAbqFRI2NFetHxIIjYPVD2
s3Xq5U9N2gPdPpZ7ljCvglsJjuTLABkahjQDQUBG/pG0G6l5Q8BtRz1M0+ZtQfcZxZcFFO87GUnC
c6bs2nyXr3xMkOqMo87tjb1qPqaEuda4sM4NdkOjlTSsNaAL6Hp4ZoC+x08Tx7fCUfRWrl4E83Ct
Mqvsl0k9ZHZij64EvgBcmk6J9EiApA3D3q2y7TA9AnHFnYPZCDrwp9T0pZsfdaHGUT2s8YNqXjUL
W4+T8sr5EAJ3ZO5tWktta0XKoa5ORny5Zsc6/jYMD3uUXMSSdLWJbjzEGXpS+kVi+5UFR0TpKnrW
o1NRr2vlJU4TJ0NQNWi7uvwgDjDVmQpucfUSxwfU8zOpnCo4tStDpA1rB6JvPx/HAuoibg/V8Qoj
U/1kLioRtjtJ57LZSeprS+eWBXHkppUjy06bHkeGEfTp2DDAF7BvxYe8ssrX4icvEGS6Gi5MAhoU
rsVvZkcA1jAextVlmrGlCwhFjtzRnnHPtHK34tVxKyFUvc7P380LWnXsFdctyqpHodw35rErn43+
KQFeX4Ev4s85WkJ76s1vyjWGBhCFycZimm6eE86da4A3/rQ2UlifTDGOEgdinobEYA7BgiMAyo1v
hX5RqycpO2j3TzWcFCQ/fq8exYnRQPSll6cuOwzZ+XY7V8I7Av9xxvtJRAx/THo/z0KdCRaYq1HA
4w2q4WnGr7fL1kkj2En01d7CRnYL7jMRC/YI68srrKj7aG7v5fgo5DtdOcb9PqZTxB90NgGen+Pb
16i8Xsd1Ep0q7e1eP5GdhRJg3iXVQdIeMpGMBGJNviekhhjvxO1LKj7d8rvdDV7EUq9rTNRr0QIY
s1lOAoLuZ1TZVtqjbrqKeB2RyY014hSjYm3S4zAXJ1HcVCgf+JJpZtcrv0k0VCq+qrs04LnI6so/
RzabHstEjC+sSECyNk3WJL7r2DbrLeCjJqEHJzzgfvrbEfafc+HvyUacOL85B0yo3ZLBzwBtf6ng
xz7OaizS0Mx7Br4X7+N8wL6FUIgWsQ/xN6014fTmCi5hGcITNLTIHwBvsKZ0gEzJHiKr42A40uNq
P2I1bJUOW/A1uxCnZAEgwUJTfcAm6ryBKSha7+ahFH0xI4jVTdgxmschfR6ovRMg/kBKno1FoEAR
ZvOCIWnEpLa8brvnJJw9FHc6owm3e0Dyyih/8FH/8RswagnYQ7QM+2Iq6a0xB/Jtw9xtso079iFQ
DRsaXQdXExl+pb3sHkQAiQAr56L4aM3LkO3LMoizbQmannrFaI/s572j5cxfTgjloTuqbMNrynz+
FrsFitVYppuJJQSNI7LJEE7Ps7v4SA4QkmD0IPqwV1/z8WrAc7XN6SHFV85AuqI9T2YIFcR4bTAI
geJSPN6bZ0A9UfSLC/iIYM3NU+yQYMxGNdmK4GY3nHzIuiCqJSjUAPhy1l4yP/8Zy0CbHNyD8+uD
fEddH+I8PWE4B2p07t3ZTT85aiLTb5MHMIGuxUHdU7SrdR3e4nJXavtgfMEi0+2Ca9gDTM9gXO89
tt04gjEtJkoZ2nQZqBE7E6fY+ABoiBTCiWrU1VbHHSgeYiey/31div/EOf63PCEIHNCFdBZd/uvn
f4NeBk2+Sv0d5RV5rL7otSL0MQtLy1DzigNmkWPwx4/87Zvwt4/8Be1p+nksZJmPzCBPWbNTBNI6
DXoDMZlFYu+X6vPZCTQUixSp67oL/v2SzaXi+v9e+r8v+ZeKrFS0WC5gOTjTmpk2rtYk1Ybg5e8Z
PvL0fYDtb+qRHIlPkrHt3ll9NhtyfMwv46l6Ht7zTbEvvxK7elA5tR/w5KdVaw/4vu+0R4b6MZor
C7bnM8rUpyIQg8hpHNMXzjg/NfQ+VnNW/cjprcFBgsjk1UF7TC4xLtg7RbYZ9NB8jsxNWzvb5E7s
VS6sai8LyzczXJ2H9erQHJSXFccO+YFO5k/r/CAFsGWtf79R8rIl/duNIuPu76VrpCzWcMuDIlDg
ep4dc5MdpmdMEtf6iapxCT12UD2SOZBuyXGifMit0ka30a4JgxhfowOnbohd75vBLf7DypX+tIx+
QeiYhglZA9LqrB5HN7GlJ0hM/Ub9iL+RzyTsDd/RNldcnLmxAp22JLwTUWbXqKXfBox7g9gjiP4D
nse/3zUROdhv75sBWgNuqCKo/Od9a0RRvE41W70krqvqiHbnhjM7fF6EnHZjOgohYYLVe+z8nb4p
+P71hqlSj5ltgdgOdTQULbfZY19gV7t4v1DkUF4tgQnJA14KtvlYq67iXj0ejXc7Y0RgMt4tN1m0
FosL3g+C4VXEdooufw7lhaRT5eyVIuQ0ZYzLOaoiu8gcIu16xTUD9CBS7eIkFT/edlhI7lIv8bEZ
6Y1QsuGbO/eA8xI8XdGdW++vEmtk4OzhDS9Q71F0Wh1zIp4xVQkh84ZdH5XTZLdbfkb4z0/BiP1n
fuTo3UtbiBMvMb3PysH02Z0BrZChlc4N8zr8WYLavbtXhD0WDh1zcI+3xT2s7ByfVBS9HicEKIYi
edFxhXIfgCFErZS4NeSsyrvhDLKyxSvyx95KjDf0i1r+3PcvY+lkmptg4qlZiHs7hmoJDHFyAyrc
j0kJLba57JMTQkLO3dHsBOEZv0Tma8+qgUZGO4UqzqqP7WNefhTrmZktmMszxLa7FuITlEV4OFDX
p2EW9ijGeheW1EDa+PCQT5Zg7klWYqNYN7jYE5QCSfK+ESb8iiHE4mtPIsZuEHws9MWBgjAn4NxN
oUfmnn64b1vmrCcT+j6uJ4YOxcNOQtlj9lDZ0jt2QFL5sxrJ9dqVt8aqDHvIH1UtUPqnTnRlGqlp
P+l2Rl62vCdyzBruW1PaZyOjbf929+YM77XExhZFwhxrFbLvv2ZrjjryYwYrfVZ+rts7U+TYyffN
nkV7FfBKEnE2CSk0daeh3jaeYtHXRRyznFm1O5kYJ91OW5wsXwTyvS45uTCkOFikFDE3S6zbmchV
efAHMRCVJ2hJkclZQ4SQCrELaMrGrgyaoQvFBW9AB1Oz1KpIE1kFYmXfGB06OaM7YozUYzdCzHoq
MQSXPawj9W4X1z5cAvgttRliY1FPnqZ4nO8w2QKM71WHbgxmYOZ7hM5J7TEX364xqCJqC/EI8VBc
rStpPWbhQvrufZ2cnJtXyi+j3XeuGGOC7ET9Uc6w/EEpe6LGzPw7uBKCUFoUT199yfJ+Ms5lvpGu
50H1MSHHNVB6IQDJ7lwtsTU80KOdFu8U6VKpaBgWWO0UQ2hIEnecqIzfSTi5rbxEdJiGdZ0NyKaZ
Z01fC/CL8A29RN+oA3iGjWBdn9Dx7LAGGzs7/VBUHLbdZBGjvRstjTLiIYeoRdRiq+0MbRrjUjoI
CPooC/hRu/vK4BfiKeTEuqN+xwdIRtiusr+s1oIQUCA+EO7RfpVwalHWkZRraWwRSQjTjgGoUePt
/KgP9zVmWvkc6kzOx8VyGeaKDQpJrHzzkmwHF+6TULgz6Q2Cxz0to12Vr2c9xGqLLWslbOjB89KS
MWJX/Ao9wgch7CgZFMyAW2RhrpR6pUTKlT1/p84Q0PYduHeQpiighDzEA9yY3CEAeEZaQxH5obk3
E6q6lWkRdZvVzeHUsfcZflwfzfjd6DBDB7s83mF+m6WNTg2Vm91fpBdjk1JrjXb6nnTBfMlax/Ab
jaaOqhlRdYWlBOU4LZ9MVFJt35zVK53JolXDQtdD6dPZDBrtz2xyqSpu0Iq9OSg074qND+U6flty
wLPNVS8O1EBgynrFxykwqLEtdT6SjRQ2tS0aPk81O86Dr9miZVzuXO669qKLblr3T04VG/bbjsU6
d6FQ+vTAfDFnxRHRO9B/igv1gzNY5HhwKUQVdOFA3Wl3dhQSGFq4wJrGzS0/tOeOYv22wYLmU7OY
jMJr1d/mmzM2DmCrm1Dc9AR5gnmLPn9uWFh39z0ORc3Vw9NuuvmoLBrRKrAPg5WLhzo10YSdR4A5
PAz/Otr0BBrV+B85feOigB1Of92guy3/wKwRa78EWL1PDrlHwATkhaEZg+OnByLPVMXExOoLK3/K
KZCCUdrP5f4GmzzZY3OTxxvGrOngGqqb59gKuErsztVXKwDFbqHE9rrDYAXuwk6Y90nzjKFJbvhJ
5fA5ZC322m5EW0EoZekrBV3HipnJ10xcAoZ2IvIv6+Z0mP1IO5ZYnxCb4pHeyCGSblaFLdxttdjN
8lPdW9B+tXUjWybr3zgQyofxoQ0ZrEhO8k46qrvy+dqyi/tFySZJJw/AZJs7XQpXmqO8CnOLmZ3T
EEFjtZ2lvxPn3jx2OP/qfu0T0/mWv8JOZELAWYQHW1bjgwGeRowdUSkWlie4EYzH1ZsxMFu0Rkdw
hGAAYncwQBCR3947W1RtQV3ng9fi29yjZlYf5r0q2EJ3ueNqi3Voumd3hJCg8ntiSzf2815iG77t
AITwzy5W4dxubtqD0Lo3pp9nOFpmMD8TRAILDMKAkvni4NHpfeo77eqp6Mb6II/8lepVAt983Ux7
XfbbMmji9e36oNx2Kg274cESiNY3XF00Jxr96RJB+Q4z3amaV1VgqPoYrRAY+EkBuZamCL37umaT
DvEqGC4t4xQr1Ww6VYx5dcjJXiFZXCkGaDik4t7G4J6oYwDWHdogIibvZkhr2rPjdA5zZVFyk6+l
/zECPLqbClbbhtFvNB1usk1PenP0V72wCV64K+geyUogs9bCPMNFBfR9Nz3jgiLWjcJyMywJXlpA
KFPJjoAanXQRZ9RIhLPuZ/PAsW/la+0df4rOvnrpbukXcOi/ufMaFenTBKGmDfHPlWgP+RWvSHsx
42LlXHgtilsgPJqtR+IF2gucNsB579UzeQfldZ2XJ/xZIj6uP7S1C4NzltzB2HYP8T4OSE2Xt2jK
6Vl0q+ZdAodZYdzEnrPFIEK32dgaLGxteQv4AodSCWnTcNyhzOShaEHzeTexVwRc84glKa5+2j8p
jOM7RwxaPJeRQbu9vMYDPJWcAVzJyTYoy4fM4vWfTedTX4xM3Bq045WXBcEdXEMbxFL57F7rwLRv
L/Hoas3b1F1SchKNx6yz1Lf2B7uiD+M1E9htrVS2y/e8tpK9rjkAKPvyRxlCpb/oEEFRJoAoYkr/
w620Bc+gcHhduZ+Dk5zuJ7RbVeaO+OBm9pB+Ejd8H/a6iysBparLDkeRHUyBeJFY/ydeaA+1oNO7
k9NSpFp3l7MPpBOOZ+7eyG/bd8f2GxJdGIl27A3Q1NzJVc/DB2AmpZ0tP2aV/TPrbovNR+oCKMrK
Eb5JlOF15moraIKeDI6bYrQarqgHiN0ii5Lik1pa88vKjmoypew6tVVig3DnglsnuT2YL0kuwCDC
2wp7UtGPZDuGppb4Ou62OW+oFW+NS27XP1Abm8gygtwZua7xI3szG2vmQjnMT9JOPl7fMHvFMJNY
M8leaYimeZGPafauRJb4o7uQxE7LfiPhR+h0ooXN4fgIuPqMYlcTHd4yfI8IrCZB0rS7PmAX5hi4
o9KSOJkt6ZHfQWSbm3vDR0t2BtLbg84ZKyqwjGDzOukjhhOaYJXdAr3Y4hiAoMR4lQ/rSXJKcUcW
TVbvF9Ozn6RCQm51iDcUG0m7o51aNiacYh7nJyYVVbkjogn3ZERf8QOxtx3X2GGQSn+K6wyuktgz
doRLADkSLHdgU0CMSDm5qm2z3OerNUr3EU3+F97csDihUZt/PXM42vS36zKzJfLXLtrhemfpNRRU
Ft7HLJYI3A2D1x+zIqCWZoGZukciwqBYK1f076TwejxkduQS49TEEmccjYiK2GFbsCocTJmT+SDJ
Ni6disg5V712fuEnzzBvHc7XQHVuDz2qncExkUThh3HdFOh8KdiqfY/oTfSXpyGfmGEgPUwMe6Zr
E2z5NIheVNpAStVyCqwnEIPL8HzdsuNzXlqrV9of9sDo5vbI+iZn9Yzf+bGZ9wi+e8qD1tUrFxL1
vQyYpdI8Fs6tdDidZiEcYp/X+FP7ZJcaWQPcVSMUYpc9HhOkZoDXBl/d5jTTMNTc5IfrrlecWvRU
LLt5uZCrca4X1IurDVrJVcUsPzR65DjMk2hFrByF+birR5eYMB9P6jB7q986ibrFR77HHdnPNgMc
G1Xpk0lgkXDo9xVYzKljIBFZmHy9JUyQX7BPIUaWrNFT8a483A9C/fKYx0cdYSpTddWftkSZ7hub
/jE939cyyoHd6hqMfW2Nq0ONtyYG0yaNL1aA7yyk5B21jfA5LC757vA6nwRyT8ne2F9fuKzXFN6q
1YSjNzmya0AFtK4cix/Dy9V0V2vlandb1b7t4OYrm/Z09wfQv+kBAxOOd4+VgatDab4m+JVqj+mO
E95lomJpH53spk73QuBzp0MJhGtA8gLUKHak6gIDMX5q3fkHoRL/kz7Kxr1VTayaY7C0DRoTyVvx
Vn6BNxGm2lGWSFYeWdKWTwZta09k9E2KDY2ORCo8WlOfg/E1fZVwzZftLUxaZlRYbeS2xExrgSVS
WqZl0g9f29oaj5i+kZo7aDYhzoFG00wQBR22w8K9SjjZsJm52RMAkfZ0c7Sf6SGhmcuPWA/NmfsH
GEb4LbIJc4fRr6RKivgLPmTc1VU0pKAwdKJRyyKI6XEpmx1ltifkOlR1PD4stmOXCVlL0cgW1trl
GUecNGUaaTVA4th+Z3/BMPfIqoHE4cglgrcKBl4XOPc+pSI5vPo+tauwuEAOhNhrijZTHdPNCLK0
ZOycLYRUGapzzmVXc7jx3NzpnDGdsJoO2JmyLaROic9oJDDuIibswACPOUT+tgCFmiV45rp0eY1d
EhF5gLMreVB6ZodncMtpjBx8JuEjU7ixf6dWR2ZJbN/eVqVPJQ8CB3Qxhm3m/PtNln6DdOncXkVF
rShB3luewd/Q4yI2TYTdYHAgM5rFmBQzIAbRhG/g5eH2vNilXfEq9u+VMwPP8VWVkAjFCngmt7T9
v38d0fzNM//H9/kFWh462ShwdAdLM7mTthhjEutiFY0PE0PmkKJPTxD0WhCgbL0Krsrhqh7y6Efr
L8ngKXc/VfczsVW1I5Gl2XrSZJk6azX5Ep2rg5i/ong9LlyjlqxD/DUPGf7vWGyDpX1QXE5WjuV4
4Uff+BPFwHwyPjW7GEhdK8LrdnIVap11GXkEQ4kddSaJSz4ifJndZJ0cFZuuMrFmZl6ju8p3xXcD
mLIHsoMKgCz+sbEL/NxDPX0Z5mMqbds01NHiSvucj+sd405+GT35oevWuRYwBdLyN8IO6AQirGi7
5DSLfnMG2xo+sUmhRncJRqcoN1h2nCVJYHwgEIDGrFACEmgWrSmJID5ZOk4E+IFgGdRQ04F1xcMG
kPDuzwhkc4RufoI739Xha2zGbzCHcpcEkpWC3NQOuBjYYhO5pD3TxNQP6viI4bdwdwbVm2U3ynaM
J4fVZr4/pOXubhxLZZMQpFTZzIuj7CHPXxFec1ohIpqPsPcnIEOPPE4CpBps/3BhhkOP75elMaCB
+ytaKweBqWE3TLKpvPrdn1baf0O8sE5kuH2aCuteW/h6f1v409ziIXBj4Sfbchv5qidi0OupFPqh
jK4UZYNVgnXedqvj8KL8YZgoSr8hlSAMgVWoasLCUvkFYW5jWSujdtnbpiADOWCRD7ZIKrxsi8J3
DebYfjQqetszdx1OoApeAlw4Bw2FN/pE0FT39qXlm/v1ASb2UulKhxUhmD/0KjdsS0SbJG/znW6L
Fk/6WkX2LLrYqoKk4/aluUu8cxnojH1z3KvoMT5Y9ISXus2Ia5XX3o84Wq1Uv38c9c3od1BYcqvn
NK/XUubfwDuejU+9I7iNYmOiaTXXtJu4RtEdHMmIFxn+OfGWLAW9Zo8l59Kil7VAvkrZI3UIvRA4
5DIQK3HzXIMMLbK9K4FsQHKVZyg+WFheB/FtD2DWjMhIiRO0e1zDegeQVJfxSMHryq1VB+BavG2v
Ov6beDdbBfDJ3Y6d6sNELz39YcvU/knO/mv69I9H98tQ5WoMclItxxItujO8A8i1Ww0dEQfzj/bG
kaTdi4UcpC9OQeTvOIDnFRD8aj/gXZXv7ht2k8JW98Jj9tEDsrde99plWwkUDcM9LO3w/tjef6aV
t5qI5qJ3VMUgI7r3SfoA0SW+8cqLkTIjsMaXpQO40oO9NhkNBo/nDzMk0fztEaHK5kLthlKl/3JE
wHZHF0nGpSMemF8IpC9792VHUF+jNyCp9Bna6vieCxiIM8WB2AqgshzRCUiSSudqT9J6ajAN8/UD
+/kK3HnLXrlNzkyqOV4Phtv+hXi1DsgJ8NcppatGsxE2Nto3X3Myr+C/CePg4qnmyYl0E2yWmS7c
Qpr3wtL3943pTl7CWVtsmSd4bOd+dmDJVk+Ks9oV2ygQ1+pDW2zUN/1JTjztDC/kmIbJxxGPx3y0
GYnvlMwi1smm14mt2iebxaanOZEtRP/zWZ5AMzbDRxIkL+auOMcUDLJNt2O3++lchJ0j7yEGIUU2
AN0rqwpx8PGml9rHBcWqvFUobWK790HRAuakDsJ7h2mil7nFZ3HEBsUgODaQ71bPzksyxoaobJub
FkZ7HNL1I44xGxyQvNVhKYhXIeOQdYahIBMPu+ipTOwmwKvX/8NGKf2Tufyf9a6Loi4qCky4XwfM
q+GmKLoQY1UCIvvDDAw0BZevMbJT9o0LWBlESxo2VT3dzPcmWF0YVnEa9gB+oeQSCQclgMAgemRG
TqTy2Y3ffkGbm+5P0sqtYejDKvsEEL0etXfoYvVR/2T3GEmWtGA1g2i0h/FqLWwGQXWAr+3eio+x
zWy/xTCSd22pmOb3O9G+5/YnUpyEjaLxZfyHe4dt78qrsdoSs4yrCDFYMBCC+HLH0nDJHGSKq7BT
LUXxdKaIzi/ZxwSIBFaDJ9zS6d3ezXcgQBqpVf8OuhW3r6Jg41FjuuqD+XBbR2cpRJQzLzBIXbld
s+7jR6V74WXNP5g1lHFwUwjL8sxxJ0BHdfTzHx7SX7XwL5Neno+maxLm2AvX/J/HWRL1GnojhjTZ
NmPQew+9aq8qICfv2nU9iDv4IXjIK5BJaBoGr0IxMjw0PWY1LpY/b/jOzrGLpzm0HCuJv7Dz1huw
LwfRkohA8xqOOu07N5/uGIaKxtCRkUEWyLjCCTYxLV2676JT0m3gb5cYhMdhhK/ja1rg4Muh7pDE
VWU+pVlJDE5OJXaF9XIL2SNQIN1JdAL89K4fDAQTNxN4cWJHovV45BwGOxOZMYKusTO2vumMOO1A
l4Tjkbh3E8EhgCxmJvQ/GcYUvIIbUAt6nDPG5gPlYuEQYKu+d4f0orxqHs0aIw3zDJU5KN+gEl93
f6JI/CV4+a/nAXcVRYKCheGv6pPZrAwVCy5Io0vTccpMixhSX7FpbTlW7XKz7DJ5OF5Q7Dg0f0yd
1GchUMM/LIzfFhri377IMoT/W52jT0YnXA0WhoRR7n5ySRf3TDCbBRpvEyd6q+C6gJaycjH6zLfi
Z/wMZwjXnD5oqPt7V7PrA00M99xdUII3EMnCBsrn6CKhiMCP8UKfkIJkr6NQCGPqdG/lgnUaraOq
yyyiu2CKrn3HbwCbRuFo+Hx6mGGYT7DFJEegykTbf+w/pl3mQQhFYgjiTw8M34c0IwsjoOSdgTEI
A/sI94vaIf3EsX9z9UVSuHE9xrgJ7k5n13vjgPkZXXniogPkcJXBB6x6jWiSQlN+ZUTRQkBr3LQO
VDpBLDkYQ1MyAVX89SenTfPIPo8izu7f0UT7wx/YK9JSH/zb0vjlVb2OTQ0JnqXRubEQjO8DsM+P
fqOhgYzFwJYS+0So7Fl7vLnmuvJwjw6uweoHs33tYxlA/mmJ/Pb7yJqsGJKoy8ovpehtWBFL1rNC
yu3sUIJ57HA+rtUOr3ao/6F6Qjbzu6v//0/7pXpS+7pIl+Akh5hvCn6wqMRl64/W7WVpn8YTPmaZ
d30RQb84WmNbxM3K793Kp5tmsmDdbNAbCqy1ue++AX0cA+JN+XDl+Fc5CzZkhto4/j4XsLe2mTtt
mOJD7lTDiiMKDP7y77fvtx00ffP/3b5fUIqWNJMUWfFyQcXJfByexxPzxfo87gtyNo4UKtJFeoQe
xDpXnxRgRBctBTbPf7q1+u8KUxHOCueAKZjir6wVfCWyUZ5YWFfZxnn6BoNPhDZima8RaecL8c/R
GHQnJnkH0Gis3snOy/zx6lQ2uPwkPiYIZDHf471w6o9+djQAcoqwT8EFyUK4i8vj9SL8kM9EOKhN
gDNI/RUMg2ln5Og8AYFsJTv6FKl4aYU/lc/ZxfAjBnL+ERdkmv1ASFyRBM4r2/q1hlP6INRk7v5h
UUviAhT8+pZJmi5IIioBlvYvb1mj9yKJBysDWTQHlrOgVQWLqF2Kdvz2ZWLGKgibfDNYalBjTMaz
bUL6qy0zCUHCtLBIzMiBkVKmzkqx03s45ntwETqckPV4VjbaJxYrLfgSSd4OoFj2Lj9ff6DGT1/c
T/2tJjn5elSuz6CQynfyuphnXX3J2Jjtbk4XwoAynPLmGQbhvffRz98yV/LJIDYyZuGBGr/n4ET2
VfBEfmVTNbbSp3GcDqPirggfaLzmFqQ2pgfUNnt8LiEf90wNL/oJOsw32eHcdz2jEgvAFgYA4shh
INhj7wd/1h7M4Cb5ZNb0FNfEwEOEpJGgioGXdnda3Vl933mYcmIXpg+RPCmDETOy6u5HZ4jhGlN5
rwUs9HFNUhincYYlT8KJeBn1/IjZK+KZYfbmd6V3pcJr0TVZiuBwskcw32IGZ8ZT5NdeDlvnnIWk
Zs/Wove3Vh6CNTsvFrBghKn8zRENMrCC9PsR2fHHYDvYK7SOAmVs5qiCbxetp2knDM/NgCPFKVbe
yxy3r0dcDtVkXZ0ZWcchOFpv67UnKAG+IkxeKaiBVO94dlo5Cos/7HSK8dslaIqCLkMikwTtl401
jhpSHBSWIDQNaMLYE0FCGk1byR1kEP0NgBv0T6tOqPVKDUZOZcUBJqtsdLLxJTBb7megZ8QJOEK/
1oz+RLKN8fGgZnKNWzDfSFTbawNJLPrehEJ4D4aUE89uyq/eYVjMDwud1ArRwbWn5X4zTauZQ+Kc
JS8iwNRZMrmpydhs6ddOAI47NBhVtsczdGRqWHaPDQ+oRkFhUbBH4ppy0EnXQsb9A5uHUciM6Jna
oF7qATcWnWXSdnVR+pLsZS1n3BJ/eGkK6/aWe/z3GkbPCua3LQTJd3MEvWYUjB2MOAWzbgOaQhxD
dSjgLaFho4Q2F4JwmFN6g4syXcpI+twzrVyAVULmCL06I1iJs01kQAE2nlfJBfQNJbI+wDpeRinm
5EqkDPCmNzg2eCNvsODEpHXGYQkGYsOKT1f2HWP6OsyqExuoVdXuIDwZrQ1RuP8uEYEJHqmL+G9I
HFQIEMpj1LxmsOegAyOvyNwM+hqoMPBy/EVsJCpB6WqjzuhFMEwrDWeCBpBSQhqCBIc5nnvHG5h0
ryDPXRmcX/ciIPZlt2HcI4ibfDiY9EAR+J+Ly60gWyKzMeA/jKZjhk0hxodx/RZxPyOyrNEDfuLd
fRceaH0xES2YupOe4hF6HlZMPuGQVLgPkJtkg9jfmRbgGb/mMvWvNPXQLBGHQMAKExN0lIXhY1dn
+JMe5pzRLI5WOCdI8sZ1+Zj76o6hUFM+xTdsntbafT0RV/3TYfDoioJfNbu82dXsSbfHG0HEnOHL
8Yz6gFbjprvc6gbuBBbv+BVag3KoGMYmnlKtybjBJb9SMQPZaQRP0O/DKGPm11MgwNBb4HQWR0yW
mkpSr6v0Ww0+iOKZqQO5u5+ZJ0O6X8a4GNcT34FlyS2z9J4377uo4D06+HRO0NZrXiQvLQmzsFVM
7Nfzd0y8GWzFdJ06sJf6bxAub3QLxgcAkWoA5oxxcgSwIAYqcWvR9GbOx5z4IpzNNKjgVosJNmWo
NzXHOIZEZY+LZsft7/6CePkLE4lYuK8MyS+jiswq4ZldHwzOztoS1gQImwuwndjwmIYHWPhd4Rji
A0EreuogXMFdAZt7LoK3KWd6ljvgpFc/2WbUjYULGsMwmJmOQp3PHFQhCjw0yg2MzK8bMTqiU4M2
YH/5JgOdI8oQbEMKeqojtI/X5xUMMRpfmHWESkMq5IHd3K4CiFYegd1G+qamrCyo+QiTBKfqz1O7
VmqGt9ducuiQUx1RG0mf7zlUJYrzCy70SJdhm8CmzvF7eZbvD0QUxCrENF9dHYU2yNLB6+iBINEQ
NOteaZSKI2PAyhumn07zOXTPWGnPFBVL0YAN73qMnPrpdkUISjsYaoLdCQ/S1eU+04I5dXr899Lu
r8r3v2oIU1EFE60hYPEvyJdktDjTr1DaibIrQfyF3FdZiyEWz2zXFI7MxvOTgHXiizOH7aInXsOS
c2Imu7kljDv6XnOZUaW5pUsBmFD02Jx1Back6w5xvmOK4FxvT0svyF4DrfFHBRFm5ne/yMNfmNi/
X5H8uxIR/z+uSZckxPK/aFjuGM0oaUb1ffPw1HWJfJssRiSrx/5cn3O3YWOAAXPbzC9pRZvK08MG
UnLm2QYRw9t4OObeFSbSl3n8Ux+i/LY1kClbNVHVVFP4FcOYK4IZk4z6NXqD1k/tyv1V+3VKx46B
oi5toZvKsPw1zY5xmxJCcd4XxTIpukOtwxK+tcicK00LgEruXjMGGcOpjY9D8prBJt8tZDRr+o4o
/ETxfwg7rx3HrWwNPxEB5nArZmWVqlThRqgo5hxEPv352DfH0264gYExM7a7gsi91/ojYl/hdZA+
YxXU6P6KiCxrnnUSpNshzONqm3RoskfqJ8dXS3kXipCsdplqrzMpiwBLDRlF4xYFWDS5wH13F4oY
AYTk5p75IT9ruKygUteme32AJ4/WHDLofl4LNNfNThifxvsG4d1AViK7T2/ng182zgDdYfrip1U4
Zeq1vLJCcNsOm6w5q9pRG34WiATmJtC2cxCz8ELSuzCjyNiB2oxNV7x0z9FPJENvaRRxa4BjDBlX
wrpfKPaqekqRUQiQMvxoglxmZ/AqhRAViiHncBw3dR0m6a5QwlwIJr40uWAN/rmtWHlNv+pQL7ND
JQMSMTuj8VHxuKKK+wVRlj76uO0jJOjWkYJoRFMtB97dKyPqqJ+EOxal7x7VJF/eZw1g/qJ2V1I8
CKLMlo505FIricIeQ6ds2QY3C6qaKKDrSVl6elYxAwUpVI1Dwxi3j044C2mdQAFYMZAebvsg/iHR
oLdbhjp26DMIk+zp3Aqv8uDxxwAWKTjz+IdrpzERCbolJwY3ElIVfluELQyoH5Emrgtf31fO7KEU
a7ZddIFuyCa/RQhyGDecPHKzbuwx9qC9ubqS/MFQJ3IcHUSGkpd2npHaGMC0z2l9dVH+bDuPj9Qt
19NldAePjcNJ1/y1C+4EwMUrA6HgcdjqPl7En2qLAvpCA+Gx85B1E+TAaHCWRXCKEHLyQ1FQ9S66
QcxJL8MFOgFOJ0TnMQJz7K4eo4bmD++xbx4XG+7sWzt46i0TwMKmqBuE4aw4ZzYu/ic9IsZjtDUO
8k/pFk/RTtgMn/WF0LLSSVqXEkqHMkXmfCyQi//BRgqCv/f+gABS2PVbjgdGQRqDcPuMDm7J7+Go
+3CQoRVGYX25O7lLwYenr5GfIP/dcKVSiXiSDvGDdq7CBf/vcUXgMl1pB7rHAoyMsJh8T9pntLt0
HkjiLuImXpTfCFlKJzt1P9I7ardm8znbd3cZWOvKmfAyIMdwFkaC71Y/Rbyrqs8935qrG7eMXf+g
j77W5xHqpcO3LLsD1/28yjJH/rgh9tlPMH/zpzQOK4WXJG0IfPV1y8vic39lW8apoBc7cooJEEO9
/9/HsrQso79fNAqbKl3KirWsC/z9f4B0RC5Zcx/xRKp+ldsph9u7+d4dpGAOELeCUHeQLDaf9Rag
k53lL6uK8kdOS+FC0Am4MFTpXxi/1ZkEXVbLvK61RNTZjeeQ1UCZqvx6IyianQJRIS/eotz06nx9
RfplHMsM43p4u+5lNMmZl6LsdPFnyFz6qEwXsRwUAdMmI6riqvFJxJWG7jiyZ1zKpm+cCQG5vUMO
FdYn/Y766MzVQKMyh83sMQoVLIJY5OXmKcNmAnAKj53Rv80ERdqeo9GXQUTtKrsAGCakUEoEmLAW
8R5sW0LbSUSqDiRLRdn7iJ+9C1SFmKwPnfkr6nbZneuFSNTrQZoRR7oJMUWTm9FtFWKY9etkL0Ht
dHYz2IiFE24kx8Sl4Sls82KNxAM3ULQrb7tFFu+m69zXomd0Vg3ohm1wGbCipdp++Mochd11zraq
boNgISlKX24xthlqhxBgSoRsyzxr54qA3euG/He98SBPJKdwECBwlfF7wPW7Sj7F/Z0ThCAV9XT1
+S2aq0WCnSQnqC/dA3utAAki2i6zFhoLua4cOW10RDm5SLrt2U1Y035kj5RQDX+OTVEtCsQ0FDO6
6xlIkYlPI7c+kWQpMiLdAfTAacN7L9jTwUCaSNk6PwPUQLZeAuCZ7tEbEbPtYIcX1Efd+iTOH3TV
0SGSkcrTPLSj0h0Mk21n4cPu6j7BItKyPDLi0XpUVdghQqPaxKgOy4N23avW+x2ACe6tqfC5YO+h
UsRNpz1KURBpALScj5j+vVgPMSjw46Qf83cu0yNwJl4gWQ9CoAkPhBIST6pHryjtBqCSK8TwYcnl
1MUL4bCQfJ0HAoVBhzAnzSXXheJzV+iJ9XR1yUVw36Tw6LQLBzFgNLW2i1YbeUMXr6sbdRFe62jt
Vu1eUvGsWj6rxK1BCIKn5nHBoEfBiXV3xOUP81cux+XZ8vkVMKv0boFAXXJJ28ElPXlzto5HHnWi
fw5VioDl3AdQbIAeOcYIqGRuWATwbhRwbBGPWOCXm7BOIxpFh9b40Rhi0Ct08uZWROOYuR1xtoJd
b6ba77DCGwillwM0L/6CZpMR/cez6/+PjuXv/+PssqTcLKWRowODwn7xxdrGBzQRG2Ti3D/q2U9S
r35QL5g0IzNMYviExKORgqlIsLNPeHFXeI8Qr6LJRoJNh0yMlBqHg9ba+mtsp0jctgoDDg4Fd3nc
F3hXfc0U3MqrHEuSbQBCOQsD6LKpAy4o3/BEDGU6PiwYBdNRdgtWhZywOyHO4WlE4ddbvOFgFg+M
YNBkTsdQ6Zjdz0wSACsP3W6WR9fPBHLQE7xD+5et7XqnzfGmrxJ2DnwZSr9b/FMh103Pa8EHC9GJ
INGZbq8Nv2s/ntGu8hg5xvFv3s5fApV/3RmqLqqWsozLvyu3rprUk/5WwPiRIfKT7hfwSP/mpMY4
Y/rVke5eoN9sx+mzubnAudQIPFbaTu0OdboX5U3Tno3xRq846zAESbkldJFf/XsNy0JA32vxscgf
M5dNE4Wa2G3GMEEVxH6c4V9n65u/S8z53wMtWOiNcnwg8DjXTyJ3ZeTIIrNaYFiXGU+Q6WUJEPKB
96i3aGj8i5hH/oPPFeLi/38Xvz2D0Y28TrnlGQQUXJtP1qEKcd2xTve7q8Mhu23ee0/ZYxGwx8fG
N93/vr+J5fvTS0BMjWzJsmYYv2Rt/3gJutkohdZkU+TD6JxU924GkzrImUf1RIbvjikkd67ia2FS
6GPLKD8dVv6K9orJBgpNsbfmu946VRNYQedBWzukrGvGTo1eiIusOTcIDhXDwvTndq0ai3KrGHat
Qsakjp/QY0ZtErfnmMBd5eV4oxGMEKiRMrQjMvSreAvI1uMMEHkk6DDpBKdpFmeQYI9U+Q486MDF
xS52WXMY8RBb1LJnoh0HEOecHAE5WFsnj1jLK4B/uVVVP31eRBso7xG80cjchYSM2VnkEPUHoArJ
gcQLjg2ds+okQsA3jdACvBb1iIdYExBE3uXNnlUtBflaUECv1RH3gc/CGue4XymywKO6ihCYArKM
yKVlBvgAx+zttlvG1AQoeYPKorRxnzUFsk+vAOkp+eoOMmuAPkD6aHy3BDd/gXaQ3PYA1EZ/1srS
w97t36MX+gr546uedxq7JzcgaC38ReGbBdJeX7l7A225RORO/qQFFeGtmMRtpVuQn4RAQw6yGafd
ivk84pt0ITk5CQXsirQWIFGgYsrR1f2oYXDd5cp6ZvXw5egsR998acmrKeYT+WcAA1FsL6EzEQpv
GriQZze7AXHRzW3ooxsRlofo8rmf+a+J9crFcNdyzs5dnx+m/nEsn8hoGCgARsiPO30sdwYhJLd1
Av6d2qNCvqZfN7skW+fXncwRRhltfCCNpkT03XuJQAy5XfDMUjkmBPf22RA/q2kLjaJ/CPhiZj4f
Wslssz7N2kaYdtJIJY43JZ93SuQnNRzK9VysExplXIGb2LTvqj/7aNmrzd1etN7lQUhwd6K3D+R2
P5db7X6Sso00vuN6gHC1q+yC2E1bCxJPhEsh5qBRDuiI+o7uOButU5S45uRwybdFGA10arhd7eh3
V0dCc7VN2HQW8tpjT9SUdS0cGBlJNtYePi2NVRrvLsisGRjps0Xa73U3NJ6puAJbV4VNdNfgXFAh
S2j58mm9NT4M7lG2xHpdXZ1o4OUdQnKM3yVXqDwqyTBzTMtN73c44fot+aithcWjC1UrVPE1o965
+VrLTUJy/jpm5lIzrya25ebTbIx4e9FYMuGDXFRb7eY1XI2HKPkcu/0dMKnzGQWTljYbhxMgNUl2
p/PMbYDluWeQu/OC8h/cILashP99rv3Joc82Ikoi6h+I4V/SoH8ca/18p+ZTh9ukGmv8acJxZx3o
JbDVU4Yk+oUJPfFu3yOg3/uyis9vqEyelZP5qXr1ITdX/eZvq5Lyx5MWHZoIxYkc6XdMDjqFFlQJ
kKj+MV5I6ZfXzJ8HyAnotQssJT7A6EqyExsg4AtWo5Gy00VhH7dO0nmLOwbXFBwexhPiID6E1+aJ
E3IsAwy68MN/u6d/rU7/uqf/8Q3/djcpVTfWQkJ8GJCQHQfjjn0EDlHzFRfQfTF3/veHJv3pN6SS
sEZbrwYp9Usq9I8P7dbqvaVnneWgvyGYrfelZ4P55RI/ikylxbe5r6HY/yYT+9MY+M+v+pvORCxG
VaOLg9v90m2HEEEIMOLNx1r5g85zvTha//JzLn/i779YVTY1xLWyqYPw/u/gKeViMqgx8wRX5htn
6INxGME0p6f4DZTihKEBmpP+Ukbiw982Zkn918ihGLKmaKqOaoKvb/321fN7b0lJoy8jR4HFiRI3
dGpI4BozjNPzlWYuxFGc0ZwXd5YgDyIOXz14O7eU0J9uWDu5qL6gNbC74+96qD6uid+Ua8p4Mbjp
wledHBtMt+mLTLpcvxO6Iw21OalIIyCQz4jW34EK1r+QOeiGVYWLpF8UFXcHwR0k2BJl4rLn8QpE
EoZRu5y8Yq8GAn55m2vTfp543j3VSz+noK9ccYVHitQyh3+bKMrVOGxoWYqQrDPWrbRL9Vamj2PQ
PNUH6wcyMb2ur3XQVbbRX4rrhiFZX2V7BtAYNs2FEtcgGORAeVQfkKrG2jbugq79FHNPH71K9u7C
ikxyuhSI+sK4iksvoYtzzSZ5BQkh62IhgR3QAfQh/dXt1+OmSX22nOLECTiqtNr9ZZCTl8TX/32o
fn2sJugz4Lgk68vL9Y+Xh35SfZY7CRrljcEMnWvvl1BQ+FOXqIKV7i9TpRbED6zHNhomE2Y/QZ+5
BgqNWQNGF9tlhcsvX5MAgvAuZg9vEUE404P1qGAMZixHZUFpI4U810PWBi2XHPxr4ybjmvA6Pdkp
dUBnvXR7VxHc3lpI+5cZRxJPBd65id2O8OFVvQfDJHgLCzVulWNKaJOGGlZX9gr3OIwvchnw38iT
wzIs/Rs219KGqVxu4dFblDX5k7TPVj3c0d5cyS8sjuDBeFdmQvS1LRRmOh8jcSfk+6bdtk4OMZY5
mnm+z0u5txi/3dOfBIbNGj6LGTqKaASnuRhv2HglfnlYEwBYiL3w2yN/2Mz4Lfj6AVseeV4ozyzU
m6+qDA5J5+xThcmuPILzW8RjaJ+mk61ilKFTaF2Pw4Rnb60YWKK9jqGsCcEzJoMrPKC1CU3PN7rN
8urgKyCXDK5Z3WDH0daysjPwThNeSP8qGNT9XFCxWdlKvpXJb4DpwmEAusIMnYH0+Ne6tzHtIxmH
+iV7ZeQMxVoqv6vUJlKF7qde/jF9KIXNhIki/78PNBTVf3r4NFlXEfDoKjfv/z58fZ7EZT1ypkRh
3pLCRog7kt9RdgAvqbocuw8Z2AUlPB4BPlw1xNyYHZqDmm3IVwzMV92pnfFl8nD5JT+ELKY3zGM1
EfUeDfES+ofFuOvwtI15CL6gKpRuV6trRyiAV6n76+BZODbA1c/Y7uBFrMcKRM8qt9mIy+CpVHcd
3siDBh1WbLAlUp+MBAFLdhhRxpv5OsMN7Un39yna6bHNjp+pgfJMa4cryt5498V8m7O+jM+V4eT4
2DmFRpZtqJEoEO/r+hZIMm8Hq8mrnJ8LdGh4z8QLR2hmwxYz6q8ociH61qPTjrgAzpjB0z66g4y9
9dmSXOTDV5xcpTvuriPc77FV96XsNcDQSA4wit43+sWwYMpXw/DVMFzKIXmJg75DhoIHMPYpALE2
jMWausEGKutHlbxIlE5ojpHv3NeQHJHB62q35ZN2YjORwvvk6qknjAeDl/vuy51t8gRz2BJywkM2
TauIQ7ZhXrWbPiIV2DVZ8KZL4oR8iei5R+u6VAFuLf6ueOxJHy42inHC0I87L6jNsJecstgSdiDf
HyGyOKVRoo++SEWij/DVSPfpS5VDVKy0ZpvHb4Blyry7/8zu4JNjnjDTStjQMdH1bpSFOijsFW0Y
aG11iok7n5yYncmRe8RG9r0n4CW4E1wZDjxtSHCUdiv1T3XyVgBsxfuRHyX1FscS83oRUAIrRZ7G
3smHilhX2IHH53uhfOg5aO5U8XhdfRnR5EZKviww8DwRvqv3EcUhXAr1dtZGy+hYXWviKUXkIC/O
+7tbWYAtDz3xBAAYsn/7JLhAA4Y+ENlky8DBkc33OWKtZUes2TsTkq/XHJJiD4DK6h1C9lMmJnhB
G3mcnF3DBbQ2LfdGPg/LwPU7GvgD1hwRtztxrb5lkK2HWKwfDNK0n2R9Y109UX80rp7ZHicO1umo
QMEo/as4fglDqJjb5KR0uPtg1HA0m5zBsk3dgcuSsxOQVoQm9DSBS9T9kWrYIPXiRitZbe3Jveuu
qjkGQg8qYgm3+qrak7LVv+O7a7B66DsCYADE8nNzVDbce6BrPe/U4/1l+JyBq0SbH3aw1tLXOPEC
LNenn7zdY5uqov7xZq3ixp00+ExkKoXkTElFnPFTecd5jbi6qsOr0Z3i+vxX08Cve/J/hjPuUV3X
Rfhc8nlN8zeiuUwF6kfE5OpkTdD/yozJr7ZSbHVjOWGVnjoiFF3kX2XnHmTBILnkGiiH5VhdwS+D
azO7Q49FYRUSma2MFwlVwHzSaSupAi5eUUBgnLpXNB2whpuc7Cg0I7VbdWc9OiuLnFZMsWcTEhCk
ZCeRwYiMzR3KAGE4Uj+Ti9YFCmxWgxpmy4IOUhgSfoRXHn43tQkXJA0K7cxYu1PEW7MaXN3rvq1p
8dZBbN6Stw52DbCjWTVL2qujOqI3Eu1pD3MwMcEsKnavpaJqXpkvFKyhTKnRaBCMAytlfVFdQd7H
qqcpqll0Fby8tEKTwHaRPRZBqBaEdMDWMv8mg2NMAicUmLbguF2yIdeWWw+JP9LS3kIkdVRQE6P4
wN9ATruFl3EjO4rpErlUs6jxg3TIEaHqqPU2wIw2Ncm6XPUy2oPYmUwvpmeRJEhO1ukvV5v0L83z
b4/DMnb9Y6zKVTHqrrQLk52JwrIglsC5IxtRyXBCFLTKNpjsURxTJkRwK1fSf9+slNz84WbVIbdY
E0TdktXfpnVTbwsC1Pn66o4f+e6QO7JdOKvUjTEC47uTzlfYWcrXQjzm3hX+CzDKUwnu40h8wvm2
6Ok8mjX8bksQEVI97qF4w5C8rt/FNYVGENMHDWYqcjPEjpwhzfF64tljUiw86sAftKD0iQF/Rq7g
wXfbBIistYCsTrDuxEHWOdtD2IREkDBr2MhkNjiOHQQHe4wPD3f7IV7TjHMyPu4bbnIcxabXC055
JhslZKJaYgq0UxXk4Q3X9+wqbuX3Hwt4fsfG4isP6fZz3gCG+6pHzgpyTXAxxhrEJx6yqBxgAqjs
2TySKn8LmRGX/0dwx6eY2+gQISUjJEIM85DomGfN1dDsKDadLiec6AO22VcztOziGQuzDy+9Vg/L
H2usAYcZUkUnWn0nJCeOq9ErjzlAD0YoG3v5KdvJxFZO+x2igMp/1bfWLg3xmgeL8Y3EI5864eyb
7/hVDISvroBrMpxxfTukH7Wb7sl9coqTFaKQghFgyyy9KUB7QXU7eU7Tw/z638+SZP0R7MUKJbF7
GtRLWL+NaTnNRJkUD5aTNh6NRWS/iZxquW/GYYFIBSO3JV6G4jA0DikziSg4VRfcWNAsykV9NEsJ
OAN1V6u+/Zj7mhSvS9PbWuejdxHqk8FtNrrKMvQVj1pGYpYzuSRP7ssLySYCCad4rxyDZGLUchdG
D/iU+g1SHG0XTzYjcghMeJod7BD8E2890oKMzrXCv7+Mkx3/ZABGaB3E5hmginwvUBS+Pn9VkXkK
ZB0CNpqHGTGB0Kz5ntgsJMfqFjFdcrKWpFNK6ur3/D3/Qdy1SNsQaaX1HhYzE9EGTF6MXavjCL6w
v2FUbR+mN8C82SX1tvWJKHdabH9WvTOih3SffTVb7SxrxISthm0eJJy8hC/Qe03G2VFFl92Foy8g
eb65qr4R1z1nV1+77XaoyFskNIFXVruoZoDo8qP9MG19J4T8iu8H80F9AHU+zocljVcCAf9i/Hpd
gpXuJ/VTXVntCtm0SAj5EyGfqBNtZCCPTNwonrTcYUINaKLyWTj4adj2KHmr1vmhDtAYkKGdo25B
ZusgPFn48R/d2Mg/3RfL+NWH9nDnZyCyyMFkjJg85kjedEdLBxVGn7eK13S6GW5y7rT35uqjfuGT
RlpjVYCZwR1yVIbvqgn1TltP82Iw+nIF9Qt/7pTf2CRA+pl6UCiicHeQfmOzXEd+/7yoV6bLcqHB
6DAzFF5JVDpiOd4Q5neUx3DH/c5cVPHRER0/kj7Ugy4hWsS2xeHEEIYlCr4ItfbWWqeLOek4x2em
OXcyVxXKm+XdhQ1iHSfz4hXn3YLNItPYo3tby/sCznT8LKiUbV2WL1FEBvlcos/iU0EPjCVzyzwC
D6/wq8e7+BHBOHsY40gIbt2YlQ+9yf0M1VBOK5R/bGmTsWh3rjyr7NKRh5qxEQIZyzEJ9+gb+bfh
nVDRkQf+iWQHMxOycxI2IexQ6TiTI72PemDtB0wm0rqzaJDwkBtByxDbaT5RXO/C6hJcjc/YvXu9
GFyl3U2CvGLH0FY4W53bGkvSifWagB9QEZjHGJ6C+/TIHsOp1BJSAojo4c9FTac8dqoOKdf6JDyR
7VagT1Vs+WHJpFveBZtUzK7dIBL+FZ6FPNlnQcC4fIRqOxJxAde+Yoq1s5OOIsUJMDWLXtuiuW4x
vQDmBX0Z0lh3sy7GdOYn5rr6Jsy/QnjDiY3TBO6rJG8GVRDx/zYk3XEJqkpJiLTrJzOko3PHT/CF
z/x76mhzmbcdGcVR0JbvZFOzzdV760sG80CVoa/Z9Tw0ZfiVlPNkW8olxkLG+cWNmmbnOg0yTir0
40u8HS0nnmldCMu2BdgIc9GFz3tmpJSfkF6tOWYXKYjWqLwWhTMCVMILSfdzSemoeVZ/jPMS2rAo
IK5+gehBhSbDohIqSKQa/APTRwQ7s/j77Lx/QKoevzH8VH5OKgLafgCeFRgAUhndOt7qgBNj3XV+
1roLtTbGgWCuCd8cuNQX0FDMNqyN2IXjjxY7dnWRP9J8d71jA3kHM8WyiV9mUCD1WEPziyaQkeRr
DR4WMn6rLemWjC0rkSzimxzwmBoY0Rd1PcLuBYNk8gOg4FLnTRqIFsOPyqnK5TAITy2nIQZ3RjUa
jbecAEjXlM31hcMMO6+EF1ray4TDAflvO8uVKwdbURHK3ar8IJ4OqgpIaZA2OpAOjStI2vmj49KH
0BrRRPVU4ZEy/Cx9NzsDhUPNSEq4peUsgLet8IsffgQVIUZFoM9meaWG7zn+vKobViY4MmwtKNBY
he2Sbgf5qUhdQrImUgtwfFOrXTSUk6NElG3GH09AZVYvweHa9ZRqq+S1VNa9cITJ6xfeZVUZIQ68
fArS52x4BMi04dhlYx3LD7L0EHPvk5Bj8V1uwWCe8TczO6B23+gFfKIrmvYbVZb98BCxCRl2igqo
5Wc4SvTNs8IaTooak22Ck8DXXqY3bmBiNBsi7ICGOW8U9347EgTIS0/MeTtuh6fhgdYAQNwMEXJP
TK/8KiwZ5a0z8TF5BBv2kDkYEbZ6eRiV7S/BspCuZfQd6DJyv1Q294C1lsyjdovazI4yh8SkWxt0
BU2U8KTutVzJx/gb5Rez0Jb69lvq6yp9TuEweyg4YSwRu/J5mf1euwVR4tOr/LaAxyF37CYJRZsI
AX7d3Lq7iFOW/oL9cpSn++ax2xbHjig83nlpMwTluglhV2/KYxwUXvs9s50s0sRhi66y4LpH5+3f
1gZ3xPM9MJBSFPtk5p9HM9m94/D0DRcbzrvQ7PhmAhLt12ieqZoKzX3UH6rxNMnhYhxTIt4X+Dth
lfNqAj2zSdCKChRO/Oolx/fOfkquIRg0YVEA5ICXRzzGEr/jE1IkB3/PrLmE8Y0ipmiviXwFM4bE
B0XrkC/GQW48V+xHJZmeGufKXvJwt6AgjH9kGGV6LA6zvAPNRHLbEzvqwYEh0rm+I91U+azTp/vN
J6B3/uQ3a4B+QEiSpFN7hNTeh0Vkh25LA0lK0acN5BS4Izxa73I/KPDcgr04v2baKxAYb1rBm8oD
+lAmK4T5NFezV5KJ5dxzar7DlB+Ji4+0TTd9QIPFvwMWnjwQxAEHn3zlYCMBDYTyW3zdXhVI8JFr
ouYT4UkdHsR6r2lI5Gx6EmvGP2FNwuxMClSsb6CSR4Wgh/ZhYBRDnveJkipl6PnQhmCBxIij03dk
W14IQ38ksYbTQAtvhzugV+UNd9KWIcTOTUVAexWtIoyxmd986v37rfhWscWN2xFdHT/JIK3K0rfA
6NGz1d+y8XKNdkwF99dFQ4OeJgJ7IecapN7OxRdyQiymd2h4rPPwHOwsyvOMoYGiJZLXuASSY155
EuNOTBKePbQbgajx2ZdRAi2agtg1CUCoXbrCpmRDjUwEjYoe9J08AW1kEkXpXH4khzlAAMH7Eqcr
4ISN/NlRKeC3r71jrPWvlDji5up00rIzQdxzxLx2LmF6xIqCP/fSBvN+4ufTyz1lzaoyshqVnnFb
euIXU+7pB+Aq709Y2KX2vccbeX9OFSyDxP8/k8hm+TPlEuh8aDbgSrbq/RQTqMalj4yIAGlMWraQ
+vPtWxMA33+GdI0xmu8DFFxzJRM9uS2z4nVrGn3tvrO8YdJAY14jUopqH1ZHJU+uFr5HVs/yJSGz
ixAgpnPYk++KmF8Xh/WAcAYeCwNdVGAdDUnnQ0GnVkE8e5TB0JoMnEcCWZiJPr9/ZsfJdLP7pU/Y
Quk0sW84XFZIzdEDGgkFIyRFhma80Y0Dd5pGKwoRteMlm79ExoWWbJ9N5uG1obSVKq7yM76xUGHP
M6g7NoMidlv2yNglmFLCy+egCGeTu29/WXPRMkP2oVGcou2VAu3q0skAu/slyJYNQkPJ320pJ79V
uIRsqXSku0uwQBqmA0o5on+UpS163RXFokxI4b4UN42cxQGAJbtwzcwmFi+WPKFmvl0ClO7ywZT3
EbJNE+ELlDmZboFQroWrY/Emp7aw53tnTnjDM+ffaTQOdSB/057QanziKkKnSSQfLmET6oHWI9cE
nphQWYSztRmvgZacKM1c1cOjWjwKmHw6sv74jhyW7mSJUwxz31gimWYg85BMthu6FGrt6ufuo22f
RnoCOpZ87tPhRP9SYZKp51n2LPoDkj6h3ZBRAJ4MZYNjqQwUbT2Ekc3zrpEGBkCC0rmZV1cYIgBE
Jq+98QAchQD6cutdtfEHk9RFgnnp0QhudNc6mDh7ZSvxy5o9sN8rmD+NrUBr4+R1pKKTOGrrh8Wp
M7hNh8/SuVNUd9/Omk/FFNZYLgY0QUybEWPHBb3iyKTEF4/DkaUI/phXSy4QgN/53nDg8Ba9sl+U
5TrGiF9cA6YaPLTai3oiogTV5HNRPBiGO3abFB5J51CsbBMcKttXGD/NhxLVviG+JcK+IDte25RE
ZuCtSgC//ZonAY9wH8YVnCETYaS98faQrLSfyG65oVPhiya5SxtvqThGdmSGj4YD927DpzJ643IN
++bgm8Ka4qTqepbk1yJ5vmqEkHi/YLhKeqFZcckFTTXMBxt04KN0JHQH4qq0RWFNRvWl7TfG+HrL
T4QHUCaHsPn+vSgvGNKbZtUG1eIBB4XfRtulZ9FG2L74JdO3mORWkSNndT2pp9szo4u879f6iVGQ
7xwAkE4RyKWe3rDTXTuro9fUnC7GdzVsTXGv0wvVCutB36Qk7ekc1p1cOGb7MtUnLJnWGaWNrodN
u78RCUxqs8SAuTP8OPJ18ah0D3pD3/FOaI41Zt3Yo3qnL18q5F5ousD+SEgwjqQvEuxEuRfqpTfk
XHQ5ujfOY/l66LHpku9deegbLZGF1x+X0Gh0L15NxjKYIo+J7uUS48vpZoUd0OV06FpPqfYZKjaL
Nu6AT+D6Ofz0i/UknvekyxbXfan8XMtXuGRatabidYT5GHuy7B3GCfXMsTYib8VdivkKFoacF2++
vYjsvy3vwolBrY55QRmVze/Ces7E0y3FypG85Inf39b5uEuujxGg8JKjyyyP4OKqPZjTs/qIWKfc
EIPW2JFJ4xa9i565fGxBd+PPPatG2LUPifSYp57cuzmE6uhO90cTexo+kh2xy4CqwKglH/KUbONk
a40C4ttVCoaLBq7bLjQHaRWZZxRHOBYsb+RX6p3PIfFYdCrbb8AVZjg8uGhcKRjndy4pDO0jeLKP
wIWYNlKIiz0xLKwuDFND95roW50Ujpv0VMG+BR0a9xJp44q0udipfOl4ezbOIqqCLHlDW4IsE3CN
BA+0O+6NjXbdApvjnUnWmbKPUBjwedG8lW94vCgRA9Ir8s2Mdp70IwLhbmySW6wa2oWlDGlboX0Y
JTWX2DjdVtzJCPxFVHbEUUFKD1vNo40trS54Hi2++HW3oFP9jtnfit8m0aeBpWOcI5IVd45h+Ld3
MFZbhopOnpvxuSActOGzfbjWCHXcZjnjw646sfHfkCjAoCxqQ6xbibAauJvHzfBQPCAuOSY7hvED
7nVcHU/81knbZXSkIQT0NvNKt/9gEJ2fJNK4zTc6yBb6O3uLnbFyS0SSxNITy4gKS0uxDA9eNT5G
5D7Fn7hIqFL/C4Jo/ktkgAUPitegklZSDVn8jRyJ5Xnoryp2D6LDurXQhFJGsJlza5GNbmL95d7b
QAjwbiPNo0ALqDXwSTCLG3ah0+RA685aMy931vn+K2oPUNEiikBIj9qiUvaMs1Ixdy0wTV6CdzgV
TjI6An+mpbNKIKnFaJmTru+328tUHokARTyOuEF5kenXvNxcKjM1yihWQCn6gS4WwRUlpr8XbU3A
GOvyohq55djAiE0yvs0b8g1vpjqAWYvgbshc5SvCycLtzn/vncVQVjyQmN+ongSwjkil32l+/JX1
yGLc2L+yXYwLW8zgXRxSn69mAL+70lMNPEHs4Sc4irgX0202I+u2DlTfVZpHtA9uUrlfRwubCQyI
eRTVJzk0YPOyW5+65zsmOWINChthkjA7KGmECMexh8lvkN1U3/MNixSnkXhx1nlRnMZFyEbaKy58
lqHRKQynQDg6ew2GXAax0k8q3+K1x9WKfByz/JLKuISv8ijV7L3k/cI5nScc3i5T4kcb5h4Jfp7G
T+vMqoNi9L8fJ+VPns5/Pk3L0/ZPbmXSO0G88zR1Tq1vdPYwzFazq14mgJptdm42+VbbJ+fimXSy
67beITx0ibwqfuZpxf6xGp5AAlBxy1dH+Qtaruh/fNbJFkUbLWo87r8JaqwuvSX1okYbagetq/LF
Sn5EhPxUvqFSQr4M38odmD6biDfs+MKWh+FE+sheC81F7ku9TU1uCb/Kh2xHMQqEDa5V6LzFRx6w
+bIgoYbBg2eyzL2WbwqBaOqrabCLC2eLuo8WFTqpOiHY4y2hrHR1g3CAZXxAaUCVJ35Rk3kSjjI6
0rlghsTJGs2LKOHaS0Zf4c431nfNt+6farOXurPUOpFGSDjXME00fJ05MIYLFF96SZZNKcMmBT7a
AS1Pq74nTBKs9MoKoNmq6QvUL9yd5GcxZ8LMIgL6lRF7Qx2KbNaR5Q2jJffML/weFhQLjg0Dcy3/
j7ozWa7cOrP1q9zwHLpoNzYGVYPT9+RhT04Q7BLY6Pvube6z3BerD7LsslIOuTwsh0OhjFQmD0Fg
42/W+tbGHPbc4faNnm1Qg90wblsNFAT4rjrWutEKkhSTcXxDZ54auQCxYH0zw0ZeI2DT9dRFfCAG
UvDJd8xxo42NthQnP78KZ5NRJDcxleEEYTIjpYfKHJNKgJzVerGTzyJ5LeqGucbbBHia92h+dLsD
P6l83+341gAbcPaH8BgxdK8da5eqWzCVGUIkhAIRqFIK5nVrrSbkCglrpVkEmURMfJrpMVZ3kfbc
KiJyLpzezHeg4zBvz0PQ0+sK8QnG8T22eFyi/UzrSvydxGPKgoot8hznC45tjQQcfyZY726rH5lb
dd/ZgYCTfXaVF/s5+g4+7WOBPnqJ0qliVeCopf9hwMtH3LasHmkIkdgspnsKI2rIuEA+w46KIw6D
6AUaB574bt4KWAwaEKms9XCW8ob6Kw4R/KgEQdCXRe9offkLiFAyr4CisWXtcrwRy+qNhHQaRmzN
Gto7AeA3WpT8nLizR+Z08bXC1cNQpJ+/kQAHBnsCFtjG0tI2dfYjqikh0fglM+mxovIODiEmDvMY
tTem+diOpyRE7czQZVlkq1GjrhNcqGAp7V0GaAa4wwIYSlqRrcFmKb4NKATLE7xuc6AuMR7xFZF+
Q6/aFvuZ3jMzr7cjgRAsVOYhZroptnKp7Ziz//kJ5v6z7bBjoLG0kBrblvmTz95WQ67bJrkEsEvQ
d6f0PkC+ICf1GIYz9lBFeKcXTzjp6cIUOxjG/JTEvrOYPjHM0t/KVcdW8ytsLop+w76MMYSUfGPf
BlukakNBo0SgecAqwORZ2mtcoJnwZW/yvbNlXNcgVtqO5Hh0ULfxW/JdP4pyxThkaXBizAZ9cbSL
s4DY7AerdDZtL8Yc+AjFyNEQdF5ky7I8o/feBtLaNEAE7eBfyBP/WDjM6kRDmnKOPjZ08VPhINJB
1CqZZpum716YOVfeYdQPLILCOdTpVo5LsLxkJJ0BIM8zvpwPunfvemJbMpyFt7HGG5habTmg8j+C
vPx2LzqQEG0R3c/OqvzU7D6zp/FEdoXay5eg3vf1i9e+a1SFNIWI/ZblubnPt/PosHtion6e4ZSo
nHAJU8MtrS9xaZ9Z4c8oINTroBNUdlvjjDm7p4Q6eflFuBPNUXay63+Bj/7jy2a+PqxlPSiInjB+
vj66FY2O2ziz1hq0FQl/bFEoz+d+exF+sQFYDafkM8IggsNl437OOLyBFT3cs12F4+a9f0zvBopx
yIKQdpf1trD343xDUHPTauYItpGrLfCoMeqkHt+wdrolXGHNZAgDyqW7ApmxmEbjXXzr77GKsdWe
0g8ey39b/vzT9/rTa7+HBOkYKd9re1AXDoqTpCpJ1tYzshNyxSBk4mvjm89wb+GjFv/iWv/R9zd/
feu/BdA/bcH1qu/UhNiCr0+iVsWa7QjS6sLVoS1MITpvzRWy2Oz054eF/YeC4qev+5PQPIzjxqs0
NHtwH1BTjcZDAjN5RgfvGC8le3czpx3pe+fDXJPXgScSFuRb9ywP1s7Udrw9tTtM4NWGiZKxdcSV
InUAkfwyvDPdJfOzxOrPiw9/G+nbX79++jmj/b/jxP8aL/6ZF2OlgrD56Zf/eVafVV7nP5qfk975
S/7+h/7zf1sm/K/o+P/7t6D11Xvz/n++s0Y14+U9/f6Pv5zf2fw13/8YAv/rn/h+r5v/+IvtENmu
O0S2u7wAbEx0f/ktA57f0ZGQ4TLxiNx1yYf/ewS8Zpi/CMPUvVkr6+Ced3lv/JYBrxnWL7quW7jD
XcMyLBtL/d8+G670McizPwuBt+Yq9R/kbFSvwhWG5QmU4cA0f9U3/UONbbhaXuahkAsPMalTPjsZ
ScdDyRA1j3dNh72k8Ma7ridSxWYs5FPcxYQPJGnPbOKV11i6WMwrI00c2pK5CIvvAC8ZwkGzG7eo
lg5hikLTKIF8ZY+eYbM/iNMf4RhdDdPhpCT2VxbX3L0q0X7++RNl/WSk4JuTnJW26/EPT0IA+H0D
0fiJISO/x64DhKvTb3UbnRRK3VBFVx9adzChTlxFCZ5tohR6Cplgug+1ktlIQWRc9Kj17m5o/VUa
JltaXrz30MJujYEYCvo6I8bX4Nx75tHVKIuJSyIt2QpZeOrJjVXUt3ULHYMOoXSJoch/qFz8i7Py
J131X79B1+FOQbCDefOno7KstCCYvEkSR8sM1VS3IWgr4bbn0SKVQdGqJoR8DuCG//zKmj+1Zr9+
YcfyLCwq3j95X/udbRT1gO7HsPA/V1j9iYut/WNPXo1Fz8C2VtnsLTBmyAnLTKYf9TQ4pxrDF8mZ
1FcHE6gBe8GeVU1c3v/55xP/9PNBeMaexMMn7dnU8w+39eC5YTBxnsJyIKG2Hl7KbNymOtGR4dkZ
x9Pgst0Uw0UfUs73cCNdxoo1DXr1ZXbGdkQplA/NIWpfEivAJZ9s21zse6t9iZvyxQnUle9q8pFq
hjr8mYaAUWuvR5THhfVQjt7FRO4yGUR7FYBa2ixejS0q8FB7NrroWEfR1qw1Vrio82v70JnucTD7
tXua3GGjX/LCukN/ikoeCZbQxbup0ucqTW8iB/eEj+oY7Yyt9RfsUDe6+hetre3OV+f3h4IUwDZR
iP3Kg/95jKPLVJuyuPcW3sQCr3GvLhuyJnQPGvx708iPDYkxun3VOvVoetlnFPpvWCRfgr4DhM78
sXhI9fDR0TeOM+0nHVV5aJya2Pxo0GCY1KSV76x0C0+gsN/i2tiqGsGsvfN5dSUhmk5ALgFtbwPq
PxDj0R7UOmm6dSPCBwi2KQT/tgYOzvwMwMhDKDo8luFjZ6RHZMf1AGoi7Wveiri2ImSkfTI9iJyc
YgC7ia69ylZuWMF5fbqqDPechx17MNTVgCVq4pyGlGxnoe5jblW/0bbOSSftT+hAG+zsqie4GIJX
Db2nU5Nv4Re3Pl/jzsjFl1PxWsYxMxRiWUdkL9g0+r5x0dGCl3m399gXzhN03bmROpP7GK0kYaWi
kYdIGB9Nn/Br0EEjK2yytUxd2xb1ue/bG1WLXVihp3hxqw4JQ46ZKjx3Rr3tm5rUdQKVALa55MU0
qG6kDwtGjcdM87ZNYK/tKd9sInhygQHOKSkPIe3hQIE8QA1Plbcr8/Qo1Yh4fVhIPL8BGhKvMfbf
U1+crai6KLLzeopxuyE0tilp1JV8N0v/HeBJBjrCVVcthO5vps+tJY8R+ON6Xq2yORloI7TeOOXw
HpNBW1s+BlRID2lQHfy+Xyd4hTQ/v1F98Fgy6PQIde3aQzr7nCMULgF8KwAn32mb30Y6wv3G3Tv9
9BSJ4EfWujs/ubOZmi2MXj6YXX7rO9V9hDvXn4p7F8xgaOGo6ub2GxW+P2OMamBxWvTldmIfcv64
HiFfhvfQCPu5Mh6Dwgbrp2+DSdKphl+iRUY6GqhLyG5z09NUSlKRbPehLBk/wUVwu+FUTPGX5pYv
0+CzPpQP43zqumS5ECPa1c+tLS62z3TQyEiJKm7zMT15Q3AxIYLnwT56KdYGbPISE5EJ8ohFUeSh
fIsae2A76m7ckh+ooa2rMr8XPWbsCWWruESzI5SIYEN7LJgbGI18sCv10fjZfTnJjVs52zgbn5La
xGTfBxu7tXY+Gn1NQyvCNjuc9KdmtHd5SSnv6mxSBQ9ieR9boC7b8MO0y2saop2Jfdwj6iPyyQ2w
cM7QBuqRuJTmLJNj4OrLh0K0Z4tdsTMa16oskH867G0gzLSi2nWs2px4Blkn4Rawxn0lrUsf+IdJ
xI/de99yP2Z9QfSbC/mcNQ6yT20sL3oSLCbvhyhLOCj5fZn1T5k2YegLNG5c3qtyiHhuHwoNbtdR
xNrHAI1Oq4jSGpJTOwMdQvfiVOV9ndpP1bcQLqb+CqF8fwyYnnjNM3SDaxw1KxXSG+rwPCfmZ0lW
vuQq/ApzqpsM1FfkVC3orG7nQ3TpHfkQWOrHUAIszL2UTFF3p9skz9U9eXroVVTylocJ2hrnQqtf
x86+yvJ7q8X9H5j6Uzz6D6lnbvWk2OZusdfsVq5ce8TVNJcSNnVWNNHmdKb+Q8bgWsI6+/Arh6A0
a6OmkphfMQKuSuQR/yiJqKXU1mXGIMBHgOB69EauvdUjRGz6NAuvmAbjSKhIKI28MV3Upn01dRcH
UfTD0RnlFLiDanINCudDY4bcx+Zea9jmTUhropi0XRJ3GacQYinpB9XKqKMnAmi2rexZXyD7B2Gu
WXeTGHHFTMyOmFaD07eq4j6xn2s3Og1TdR4KjczFZIXFF9DSnD7bPNlGunOCbm8a6jnXppuuRdZn
E7sQ2/UiHOTzmPk/bAXW1C2vlWecaz9YR+cBHG4BVtPUq3GRvgvFgqvTSM3LH1zLA0FcHTWLvmk0
nFUv1aWyUK1OHoQdoKNOhIqT0KdyZJUIvUmxiZ7HgJhuGp4xUz94CIotPbpTiFEmCxe+k1zNziN2
k0troIqtjZOThudCyV3nx3hjtn7ibYUX7WH6bTV/eDATceu36aHhPfDn5c2vTuc/vKAFZS29sLDJ
uf99eZMWUR9lSUewRKQv/fpJQoHyu5vMIkiUdt8c6FVZL7TsnvWOKI6G/fTV1j967cEGUlUE9DO0
PP9W9/eQp/z/T1u//1mDuP3O59aq/vmvmj/N39tImpzfPt3ckf3uF+hf6c6u7Xc13n3XbdL8rT+a
/8v/6W/+1uM9jAU93mfeZs38twUqz37X6elU5H/WGwbje5VX9fT//1/whz/31w7RNH+RhI+4OlsE
MWcqMG7ov+fe0RC/MASV8/8c2hfd5neyvGpC2kr5iwNOEpak6c5t4vwxfmsQ6Std2xKGbkkTq6/u
yn+rP+TJ+10xyOf6lcPjoSs1scHTsP7+XgsiqlU7c3GhdfFAAqdVHPUE/YMAcFKUN9jj/T0GtWUr
R6KamnRYDyVsf9UetTweNqqYg+T9+GCnIJF1kRarrnWCVSnlrZ4j6o/1Fnwz1n3ixoZgWGd4oEYH
V3JSEn80iYiaI+AoqfV58skTbY9OhVSrSchqa0hK4j8wtPDJsNHk166boWBivd4VEYQVTL9ekhOs
meDaLju0B03KISsns9wHE+runASiIQ8B7402vevYYdSiXZWxvx9QzDut9lRQoWe9u9EUC/fQs99U
rfEasNg8dr2Sq9QwB/Q4WGSyeOyWSuvu1fDoA2rQA0qXzvIe9QAIl0n+dkzdO7GGG4bSXIQuk2DX
U8QuZpCbCkPbxnE5U2FYOKhAvanePcVZ2B8tICpj/eFxJByEz/Ct0frdUI3ugRc3h1bbv8rpWmmd
f+pBfuQ2qCTLhOHsu6kDFyJ7TaaexUL8nTT9g9WPhM+M7bubpMYyFCMwyhZa9fAt3RxNJJeDMNL3
1C+0led4P3wjv3Ab4hPNcS3bVJGxqfNyCUH7BgExcANyrMLRXyfxmViRv/ZTNI++kx1yRuqTxk97
zI66L8nvNmCUpIOHvTc80EKuixJArzdSsMcCXY1et9ciURsGFjhEHdqOnK1NHlHxDdLdq56TuswB
0cWS0WWLwGxKQ30ZWAFklNBFwk66bT92z3MKGQI47xQIIP6TZJUZBBJzUD75Cw+jWRFjjaa/+Mgq
64fteHJpVOFjk5gvhv/aMgY1NAaqFowxnoxmXUi5Hn20cWwhdS09eM3WdIphI1oNrABMndKgJ4sa
ne1ML548SKhK826bIn5gS5jjr8W9TQG7dQfrLdEgHIQ92s1Mr9YmtCvYxxZDzaYy122C4qLtUGOH
dEK2OR6HqktWzfCsMtnts867DFX4jTMRScBNl4N69zukWb4F0oiXKJkis3yzdh4LO05OVce4BsNE
fGuSAzhUrNVLVIdqRE8ekHBK5bAA9G5vR9GdY/uV96m5MtLqUOi5s9Tmcj3BiREgXFzHrP6GGIjf
FBjPSU6gfDbUYPFk4zJ9hys6NuVOdWDFhv5DyuTWlNCiDcRGXeM5WDNh7YYl0Bjty/PL6RjVzLGn
Sod+GpSkRAMOTY2ONHR30iD8QfcsBywcHZIaNYBINEyw1G6IXyLtEA4h+2RVTxBPMcnvBKRsycRn
NXolJhwvNsFxTWxbXLQRI2mQ6E7Fh+OBsIgI9Ba6Hm2T0umWkkFyX7Np6PoZwDqG3UH34OpYT3aW
xYhliOEQDliGusLImurXZshedVA92dTjUZSAyZJ45Mao2bZ6MnyCrIFdO8veEy157QPsjKGLpjYc
XJKh0xUl4HMxZgAPWnRrlYufzKHSD9sU3J9WrsJs5mMpg5SAkKs8394DNiVzKpAFJtgzjAFMPMhB
a9S0HSP5yakA3UdbN5QzLh2eddaz1MsgWy/bbj7N4KCVBhimaUYI9yVwxLHf26p6s3wDUXAx0nww
bahMApvH1sbM3SfkFsdgaRnsPWoW4jY26UOHLV/5RrmQsgAsE+ykrl7GTLGuUnhgHPjqvhmwbuCg
WPqmu2D+VxyboTsNegKouIvh0o63jeuPp7hjOSraTak1sGvlxxRjbFI1jfSQl18KSEGVubeOnry6
obb3jLg8ydLGrsTiTtUJ16nDcMSMSrJ8ZkZjq/CxtSHfpR7t0tjEyframhFupwEvlBUbGoaAGm/8
8BC0nAEtFdSisIBsjua1TLTLQGFMmDVaUuLnH6203AZZgRdJVUixEdcZCU4XHlIAJ5M0XzoMcYDq
lomrudywn750o02DoStzdyD9KS4dvVq4aa8volx+e8zce9P5arX6rBp2KbWLxrw9aOZstnCcchnr
oIe07lI0LUl/fl4tNbPBR6poyA2SNVyDBA1nsFeTUNfYKtVWsZc1uhcpMN1oAU/1SChHbnIuWE6Q
0n6ZL3HSYauFhZlJxPOMMwmvyOV1aPJ9OYIGbS1Ijcxqtskg7sfCBo0mg4NRDkfeky925tMqtF+D
D2+sl6+JNqHaNbxtYRZs5qK2Ih4lPFQW903sQx01BlwJmatoahNE1sa9jEAAdL3WLOqs5nYUaj5O
klVZFXfmiBAIRZA1P8IJDcMUc8U4Drhjh/RJiuYrcCSpYnRdvCs/RwM4qu8TN9DS+gQ+W9K2DqAT
lPAXEYP27cBhzTs9GQLKhRr3TgHivix6WjOSQOxhBFLV1mfD4y8cG/Vl6CTBFqJaN70OGkahfYnA
BAjHfwmIMRnT4KCK+Gryo4Q20Z2yPHvsFNQowcMFILs6VI1v7bTEJa06QchgYDosZXfg7YSNOmdN
LThj2xTLQspb1hEt7b3hs/9n9IR1Bpeq7HHgh81JWuoetfq350a3hY9a2K/OiC9fbAnDWTe5E2Ov
uSs1rpsOR92pbnrqBJ4C9Mwh6jy045aEr91PQNYS+ywcG3u3PrfnNYKlQb5VgulXkHTk3iThh7K8
GzegZJqGwVophW4Ij4nCnB7OsayVnWDWLCKUoFn1ynGwZCuGnUnf120ploPfVJjSmrs6KNGoQAEw
AzA5frf3ayRD0nKf3DIFpasLWLJms7LGyVkxv5olsiBIEP33QbcJezRvqTHsczPBJ9eW5AvBOGsA
6WtNw/lfGcxgZy+BZx90YoDWo+CmydRdOuJGjepzmVFieBZByhn6fx+ejet04Ec5kBn9QCNMINNP
tMGFZSNWae2j1Q/rGGFWJnNyi7iOTl8/e1oa8SYiMUxiBEGeWUxIVmyTzL6mOmn+dDe6zSZswBmo
FqfCAKaG6Vbso5L2fHkuJVMHL30zk+iGvTpM7tI5aUGOPjfz0Kp3sI8cDPPC0bYZZ/qyEfFB2oyI
/Dg/2v6dzWuZWVFHpGiOITUw66WWK4yqQCe8ydy7iKSbaXzJ9AKH9GhqK3u+Ej1aaXvwT67gyqZB
jeF6TPoVZCfQiSx1q32uI+qKJQIEYUHsq/GX2GSvCiXPmY8kewz7m0l7szmpUMsFSKLTfVHOMRVD
myKdlsyxc+Zxy9Bqyanpxi+BXy336juypDMzpIxw/O/YQtTicIZ4pVw62mbo/NdR5zOPhXbIZ2We
3YmQstc1Z0fWvd8j6ozesxQXZG1N3WouayIRIQnFxBGjHS1YJY2UxZPBVCZwYC2GffPDI4tDBBaP
W0xQYTEcnUZ8UIJRtYb1IehZ2Jq5wdWUOFFN7zT4DyKJ8F7Y8ftkRdBRzF3tjs/s7FDUWcaFQ9JC
eUFofJkgWU2c7CF/9xLrewyLaecpQjbChjdOmm6p3TeRL+7dAruO3+i4aKDtqTgEGpiCCXLHiMwM
7dTUFaNaPX+x8HDVRIItuoLnPsijT88sQCKFb3FB9BuFFAU0viVrGPE5tfWDlaevSQEOQfOSDf2O
uWotd+1MRA5NVg+oSLzoHbmBDBwWetH168x0P+NsfmcWq7wParwoxrsds8Rq8KL4cvqKXvXEBX46
+Fvd5Wwsiyjn+VLwk1IchqNen63BP9Y1YhC7Tg+dH2D5NqFb+o1a1b7zzYZkOFncQPu657VYA3IS
1PwJaqAi4WjQ8k8Z6F8O8wtCbIp+kzLlGwP+s9GHQKBgWSPtuMg4U5ucOJNctyBOsVFbG+JDSLg2
GU0HcULtNrZbxNAp0Mgyj4HKU8uaY8jkZ5q1rghoYp3B3RjUYHgTFF7EXBsK7LGWqrXhhqfcc/sd
bD90jwOXqSU9SrV1egyHo+92FjsXhn7OyGbfcoatHRWH3nyIcixKkeGzJaxRQSaZS0C9nN4dfFFd
XlIvFhmqC9YOZS+fLSpfRwW3vQbUuRhJDmDPPjg/0rS61xjeJibCFcH2pzR4Rp0U30cVJTc1P4WF
Of+jZ3W6iDs4YbL/8jW7WAuAlb6OurqvuXgtu1c/0oguY65lI072hcLVksW4EwbcP3FzGoFB9spB
2iiJAIpNhHQWzeW81Yzy5L5LOAusHGuw27j30h5uwzJ9ZJ1jbIyp30sU3lx15nGevRiCBpdIjEo/
7U7Kgx2RBsfIdsgT1R5qN7vJJ/Vm8nVIGSx8LJ9GmCKCKPxdGoNBrlueDUepk9PhqXW+UgUNwBXp
V00tAdBxugeiso5qF8o4p6DoP2l8Oafj/GGSFrLU2P+oesAPktQQM3Yfe07EuMkb2jZYToKum1Ue
sQc+XJvEDAlIjY5OWZ96xwh3nuS5V3YGXT8WnJc6RtRwgr06EgpGd2ruJnwQ2aRAZvL9LQpHQMIw
g5RKNwEl1c3hJyZI+HRW9VgnWbQuCTs5eayQZoaiu22C6lJVqIwjJRBtlghlx9QDK0shoqHrVI7O
Ktixr0bs8SKoMbP0KfhaXjxaWMzKf3azbWbc2GbUoE0P3lqzRIbcs5Om6F+FNVJfd+xezcz7CJ4t
qydxqAwx2JLCZLdUOLXor0aVdbCgvZWXYskbTJqJrGfhY+sWWuVBPwYG85FucjJi7B1ydjLuiCzq
ruZkJ6g/71TCO8NiNMG7ejIJWYheuOHPugqebGvYSdXe1IS7Jd3RsixsWMm5ykvShA59eGf64Bpy
WvIMq0CNzqgi37DBkaP7d9Z444G+IKXJpsWoh7Xe4vVNvF01OLszRDjk15nQN+PkE0mk3ZZaRxp4
d+2NlV+Le3OYzmUoz4FDvjTMKxUQsRahxLKZWwqDbKk+3AAOlDoDHZEX+0ICgwPxdK4C7yGN+o2H
07G2eK+mefiCVPjDN+Fk5DFQDSbPpFCBF4vIq5Ka91G20mJ5umfDddOjEmSuz1O51s0SChO4/6k5
eoP51pRYUmkFrq01HBNk63kkfnjUtqxZ1uXQHgeZXrM2PmhFcuh6LJK8Di1qwslrbqvRW44QD13t
pWytmzapsaeJi+Nmx8CVt8Jn9lTF6ZOYgrPCZmgx9rZ8Otxwq+natSyOFu9B13NPnHFomAtIJoEO
5MHFOtGU/qftTbthorArqmMMgqnkxb9KBvT19sLW22OXpnelXh6doERQOQTvae4+G3Z4zZETVdS/
U9TvCpsO085hm4xydi7SI6eQvKb+WGTBkbV8HVfHEMOs6WHOImg9tVrIEjblkalJYCa8/ypTgATW
dEHVMQvgdX+T25m98VUq1o7BoV7jnWr5N0pqhIR+H+3yIb4jAUtihRjd8WT3d9ZUMoGgAXfz5uAJ
9zEKMIr4TU5jwGtrkSuFL7ngNqpS7UNX2ldv8j4VBXMDnELrSXy1tXUK8uEU9t5G6yzoNG166gFO
lDoQL2kGr4VtHhzffBu4+Hnm0u/iexkTkgUIVjfL5tvt5B7FwrFrcNjzVcvQ/+i89MekM8BxzQ6X
FB/ZKdmb2NbCucsQfvA3+/eUaseiaWAMasYTkfX6aIXrwZBnUWtcKyoo1jT+lviJdaepaxK7n+mI
1DrDl2KQ/iGwHXW5/aob2d5pvX0yLVORPg42vpwkxoWjWcDFm+0YTreGNHa9rUAm4SaN6ueAnQni
gx6/f0Hv00WkFFjnWPuekhcJfcQSa2QFz4gjenSKHSaBnHQHE75YpxRHkC7vzYLJZGcB/HD8c2mS
yi3bp0EEp1Hcpl0B/4WSX4kkPiRAcaaU01emT6ge4FzlGV4emsIoS1epj0vGwKVn0WXpI2Jaq1wE
eGjNWHvqyBLotuVY3Mo08Bd1bpkYyA3Obf0H23DO4tJ5rhIPAmjJRJdJPD0Kg6DKZwojh5eWbtiQ
NV15gpoXcV62DsaaHACPNsoBmdUaXoWSh/qTPnETR8Q2xBxsteHFC0l9nWMNq7nXBOFqXdnCe8jh
SU6DsTcpDhYe6XByml8FVnnRCoMLTD+3TNSzKB040V2Ob6e/K+ZsaYNxUZ2PBP7577loMBZ4sOws
hU2odBZZR39SJ1RjjHUSqPQu80jPIiMmwdQWde/x4BDE4MUlB+hSWZhElN0xHqhYeFHUoKUezMc6
Rbnf0nz6zg9GKMhmyDVs6uazEjxmAfDywKaaLHKBNntI57zIzl21VQshRwMpno8ZPsgBk7/fBh9i
QlwBfJEhET9+0wMcW+U5mMes+DLi6i1idLvjzbFuK9zNHkf8baLVwUpl0Xtk1beCXBQP4EdROnSh
OjPu1BurfRm5z0E2EvrNm6506IZU4NzUOVpcej27QFZFvRKH6iIUqvkmBz/TFv3Zkblc6TEfJUjN
FD1DjV48J+xqiC9OkiLCTgomyyH05wCjTN9AIMsctp6dYYw3Rul4u1ofvhQzuWAqo03FYnFZOc2H
1TND7ZTDKKkuPpO6tbaKTWg0lYeaYvu26Hh420R/M9mO52kHPm9gCGxG3ldaOhuCJHsdCKGoODM0
QVMnmRP1iV9dNJvqOQWgEJnUtXVUf4268VDXnFy+IAEow+utCyxmSdxAqlNAmxUPyJTSYCQR7xDU
Rz4aTi4qG2SxThQHWOYHGDdZK8YZ3vfS9411lK19CKlUaKBH5xY6nsQqyBjk+T7JjlEKJkYVFR68
BEgR82p+RrS1MQOKbZmiYy8gMmq6qjCjMDTpY6b/gz4yfDTZ5XvDJJa+pMi1usc8DtHucIMXU3m0
x4CsdL+Yv3eUDLGuYelmDy8YDGlMZba9xTuiLDoc3cTZlw2YWpmiHGgIukoC8R44att5/kjkSPFu
uswTdb7WNGLaUsr+bgVRlsVErhnrdBYfOUqExpxgkquHfMITm7cFgpKOeEbTJE5qZNRQi3Bl1dyR
LdgCOw4+yygkqVdAIyxpZGsfsKCKLJr14UPEUMvMICZ5pNVbVGdgejv8QGg0SjzGHKWlHdzIVG31
IoLCwdadD8eMzKlqSL/aCNC1rjG0i/HLywKX6k3sE9M3aMTpCmM33jNavoQsABh44LPU4rCiulIA
AiKYEO0XW1qSIcObvqTQ7NtsL3j7nqa2ONRFH3MRgbgnIKzcfKoutd3xRDHiW7dCnkorPMlIv4l9
Cr+6ii/IToisBV8nDeySNQ81o58tF8g08PmZuxTUHMBPcmO1hgswaIEPgjK5tcoe1Vi3DCrgJJIT
nk4Wl3gX6iemKoSEFc+qJJAqjFajHqDziF1vVxhXH/mYbG/ZmrVERhXYZb3iQaQSSBdBawyd7VPu
xJ9BK+Wu97aZAsQpPMiKNRYnlGca5Lkc0onyU4wGCMt7AiMOjpoOfgM4SnUCAHxidIdS6DBtNSsg
k0jcmRE+pZZSe8EwydjXiIcaz4YfpBjrBxkjyxCgREZaa0/IF6GhMpOXIGJE7fHoNyO7FAYLFakK
MIw84rA8M79owmmQsRKjaM6lqoShqnwl5rGrhQePGsKoym3bZh54I9rjKjCJyWzZHHWCXNPk3lAh
m7BxPAzMSgumqotQnY0mJRDBdta5MuKz5O0V67E4jjx7ZU8brUqm3i7Df0z97Y2jVQjk7eS2DuNT
bSc9f2wjAzhjaJ70DBsBW7uQTq+EZ6mRSFB2PKdtqF0di2e1y0yLAlfbdB7gRadjmRrGzntbe90h
xVvJN/QeWEzhmRYNuxTnLQIR8jv1kS3fwEey0hcPc5Zmjfaqm551D9MMMiuTia27A0LAooCbeFEO
yU1aNCavKBMNmPk+0cnNrcF33JDXq2uob/6LuTNZjhxLs/OrlGmPNlxc4AJYaOOzO92dpHPmBkbG
gHme8Tq90kJPUS+mD1mp7ghGWFCthUy1SbOMrPAJuPiHc74Tsq/QVUXH47Y3iUmadNLjB5rKGaSK
2MkJhocinE9yisDYnlxgVN1mqMClDm61qyJKcaspXjhRcB0o312rEKWKgARr1wV73hhUWxT3m8ZE
sNrB0sQaHQwJGjUgCQViYzM2n+NKkkoxCXcxYfPK01FfDFF17eZsH8I6+BrLUNs2dGBVGn1DjQS5
G9dpGWvc5DZNHjpVkjbhrQpfO0cIBmFI+sW2d4IH3y4YAHbSQRWvE8dgXjAcEkZVpS5tuLHxgrk5
i2yHpaHzGgsYb73HpZSPgb5ARnZE+llAhKPbJnii1UrSec2UjpSOfZFmwRU6nWXBKGFpYcuIfFCK
gWD97QN3537mq+yddcGsy++KZ6F4GgT1TImgiWwbvT5EVfMla5iapAw5GdzUD6GnM5MRuJwmc6gW
bQddJ6DQYmPMnrJTZXqFKmmR1mTGZ41YWE6L+TWgFeCaBeYBHdUv6G58BvNWdYu6l0lH+eL2CTFs
Ggb2wKel91LygSiegtAkciibt9XcvTuv9Q5cdQ0jSdLLQi+Gdslp0BasJPSk3naKystNMWO5ShMb
dtLsDnR61TjxnI3RBXeVBv8lF+qkFyYEELKQSlDRC0TthyjM7hwfiWNpOK9dwmTWsbqMjAl/rcoK
YPeoYoZK9ktNAds7+X2XeNeWoCvqnQeDcA9pjg+u2V6PWXyxA5Sr1SY1+m7NVwBeznNZRXHwa7kG
c9GF11Wu3EJdfPt9dCwwwBYdshaGl5iCMy0Zn7BK4bzob1x3HVZUeoGWYo1E2WTnZAA5dvslr+29
FuYPsUM2c8agnA3wQ9F0RInEVyJpLl2an9I82rgulps6OxkkusId+FKo7nteV19HUb4wnl40aroz
mNpj62SmZaoJ2xIj184XycmXjAYLy1w1Re4to564lNIQNG50GdQEzaIsOc0FK7QgMZkbVqG+lUn0
iC7wNtb9x2EqIK7HV32FXSiu4ffV4hKVZNjWKd6QZHS/2fyuxkgPSsZEYM5EjbSE31GeGavetcao
71JFDT4MmsHTGYprXkroy43qWbRUrOPTgsZRxeR2tkfNgem8dOMsZybTwxKNFClSEkGBkUhjHejd
AHslCO/r0th2rF0OMu3ctbRZnqdMpq5FxrI317AchsPYoHMFZwti9ezVVJpqJCDHLGD/SDsO11hU
nqMYcICdmPd6Hqe7lEcfFsJCQzmMA9afgT7QADX0MmfVg8NpGqKe2Upum3a8TybTOnNAbKWKiEH1
02xhuZ63Cd15A+e0wzpNp5rkUOJQMh3hl6QUt2U6HqMQ/aUVQF7we12dbP2hw64rMDyMw5M9UifV
tgcsNE8vbImmjT5ZxMJM5k6xy6AorTduSnExBRVsLmJQQ9SSua1f4oA+vrf7ix3C3M8scok0SMdT
pMglqhPyYttt7bEIZHzPnqpn3DK6XYN4haac3mHgcgpbSLNFpb1FNjSSXgYvBsWR3bqAPCR3T8Oe
MKC2dApVzEJJueoGKlSZZkgRuDNXCfUvNjqylg2zfqo84FK9yXgvBLpOKGsC+9dpn92YInDeTYkG
G9yYb5ggZXetHu7LGsi40L1kOwg9u3KDAbP8EKbkbfOFobfFutpaaOWA5rE77aCYqdDw732/AXRu
+NuoJ0jec7rbPJx8hkWYhvtbxjAsEJwMUn0AqEImubVTSXjsSz3bORkicaMcyGRKC9CMPlmj/jdN
DdOhBc7WllO5FX1Gh9ubyAiKHp5qPTGCdYN1x3xgWfYmtGA9mThu4DfrTlvunDHZD5DEK57YpNDB
dfBae2VpNmCNxgLSWOz9gZwIz6VkrVp5KYiKTmogQD0cfHBNOEFCBFyM01EVKdv2oHOz2auG8tqL
CFUra8iBss1hSpSecdVMPE2jVsC5VWIro4EJweAfHb//GvXs05C9boN828aGPUuEALoIjalLxXA2
T4ndHZDd6zXTKIvx2yEBc+kq8EbTmDA5IzhO6/FVDgFB88m0j6XU9kX2aHnDQ++5D7LFmeNyqAtf
uhe/mEErBirUXhG34TVgpRSglZbaIYlA4Pg2eEifKnkXq/DMGLvbDkEG5Wyid458dklFFRQbawJk
klBMpEZ0ZYjZAaLb1s5ky0rAtz0d/Q6Flil1jc0jkR9dztM/NFFT+8ok2QC+RlCzMUcLDz++h4GU
6P1z2jJ/jKIGr0B3M8zlrKjrai3l+NBXLCC8srkz5DdVxeC7SB9durUf7WoPvmNmE/xmao+xBtG+
rZgrDt74EqeJt+a+goLe+4/Kp0rWplA/JiU9GU72nnntDq9FuBNPmu081r6Kdkx7NW5/JtStEe47
f2a9DIIRBlOfkd2zFjmQyrj9KfzVtghIlUzKDplRb91YfrYJLVfbJn5sMkRZeV5nrEYDfJfC5UFr
y3/GG9c8y17qJePp0qKA7XCxp2HTs5ISV3aZtUxTk7OuIEt25DlMuto3LU84VtRUFtBg+JER6+n5
jV3qR6/P3gZRr+Wo9rPDazQJQ3bsepc7R0lFiPiqfpuKWW8QyDdf8GQuSegSpXMYCKAY58ow0qIn
23oCAcKUyjoOfjwQGg0KrytJEvWpQN1ZdmJYNZgvG/14QAOZJfDq0vbBpKMsmIPL3L9xtGFaC4Ts
qahv9cpZKxupQ9Ejo8GO5YZbk7DU5dgb5SaxuuhArOglyArJPrDKNlQIDxg1CFNFI61aIsWrlqD0
hC2+nmN5YDu169phn9jPESdDGfo8RvgKuWpW+QRmJ4gCgiLooCYN7Z8RWoSNdhXLaWdkgxw8uykP
L8NkK2E1g7OKI5sxVqO2wdgTTQmeJwi1FnjDuO4r5lwmvvYYa3ejiReqfrz8nvyuJ2Ta+XZ8HQwM
eLJxQuavQWe0mLswistEtPFMNQfeG1sUOyP0Kq5QtMiMYgukYZ3vAgTTGH9ZjPAm1PptNLI+jaP2
4MfHfhytO488hGrsd7ReFDHRNcIbf1Xl+rXUkeAIgFuxxMzSNfG68uob1kQUi4VlsZRqthqkwsxy
R4iQ2nvCAgPpD28Aw/1oovOPE6dcmSL73kjr0mU+Qi4TIRzCiVU9+scgcZtN28RbQy+zvUxQr5gc
D4F6ElZSPwY6M9I456bQsWJ0pXFQmBFsM6IQzRLAwc65rpLwlLDpXXX6dBo6drxp3Xi7Erut6y1D
h9g0M0HlTuwTv6sNSci0n1wsVgtLipPKoOVYQWDt4iY4xCELY5UBMm6KIt1y/Nzofg7DgtpvchCg
JJQTqTKMg1sJYsgZo1Ke1iWCJ1w1baghg2E14nTZVVrkB/5fcU53LmRMZz5qtwEVxVJ1EHtd9zGd
69Y2Mukk4+7Ndama2pjdHCq+hZEGT07DIl+vAM31Gp5BR8IICYHf1eJaC2zk9SgHSRfQINVDJfDT
4twOEU0HyeIxUR5x9OYkEXKFiEZX5tJjxxY9pm4c7uwGhx1VzEoHPb8JHHX2XLQOImXcYpgVT3Tl
31MXF8sU8gViAYQAZQP4UgVXpRF81QsbtCl7ztB4TGzvJALyLllswQWoSnAN+nXCibphN32QjKWW
sUvIjw0HvoWA2eguRDwdP3bK2m3FpfW1iVnk0uG/5V78XIUSylxrQhBwKJXC2hYrqAjbTpuJzxMS
MpctrFsZOXHqPMRdjMbbxIM50dNXo9c4Q2CeBQ3McguX9VrKhCDT/VuV2gCfK4P4oSZ8EKXnP4VO
dtHhZfKhlm3XY5trJFQDhcNZZ3s90YmvrYGjyQmIcJoUW89aBgPVTf8SVyXAyEQntqqtYMkEVr8a
qQhh1HGXEfFA3jOx6akL8ykFoeUZnCsSFRw95RWlSrPARQBPsIeakRS4sUhgKJCkFeN4asyYsBk2
Ftbo6VTlDLiFr7ZD767rUUduw5ogbpuV4XGvFYI1de5BXTFzxcIm9riNJ54UfYFvxG4T7B6E0OsS
J7gzpGcK6WKVNNgtkuhZzELjGsmUsoj2JX9RQ6u9YAV77aYFSEdF0Vh4qOriaLBWwszfMs0blwDE
1qkQ+TqtHFZNHH+90i6m3eGDsuRdPKEYMweBEyXu1E5L8ysRgINPOWm9AgxPGLyMHtnkg9e/El4d
LkHIom8JlszmoVDo5a3pn3Wf1UY2uLedorRNegO1GnQls5I+yjc32mh+sy28xyxIy6MdMiGRXXId
twAxQ8FyjYlJGJs3ReO857F5YvuOMMCwnJWq0OCOMXKoiMQwVvPxdsTZVWelwfwBDK6R31fM2FEx
ZYxIuZagX5F30Yz+fTt6NMbCB7ErW7ZIotrmrgA1NbBz8Mfwykzb6OKTHFNI1MN+GG8TLSIkttGK
c64TvMI3CTXYz16JSgXL67qIfmxmB8BahH/qGgiUxfhMgO1bzbB/MTjBgRHaW12O5iGvwnv+uU/z
cnjJgu9uiYwhSewXmUP2lTWoJscFX+Vk7f2E6lEgeTAhzzf6QEpGYGynTKFP5otHnUkAUKEt/ZJR
cCwBZuOTWxWzXwjB3WIQ1jZTmFoJ1AwC2GLTLGiqtO+GjNm3UfAYycktcVZZU8XTz3kdLR1JS76y
xfC1UTVXa08nKp3vlK8vnpMgoGPebUm6v2BiH4aru3Z3o9QuCdoVDgIvX5YRUKmuZxdVkZ7kJqyR
Uu8uyzi/I81Yob8gVibdmD4TLj3izprbegGGokrLtRxc1MMdeDdmKliwKneXG9gFcoTSuSm1wxhm
z4EZdAsNiY8VtA9aMiFXE1GCNgJEW5JW6jZhE6nhfWEt01xP9toOzOieHbyLqBr8sDMVaB1QGCgB
3yodQ6D9I1VG2rTcUQHfTe0Y4FENQoSGDHB2rG7ClqG076fJBivPyczAnIpIe8BCuWmVxkEI4Wbq
0YEy/TCQtWTL3DXAOg2chHxFokImI40CQKqDZNApOcJ9qzzmtv/d0QvI5K7+rGn6xjEpqIe8/qql
sDds3Ee1sF+n/E0rrK+2Th2WZux0en3ayd5n8htUN6nqXvPKum5sNMh2l19qc/59XWcTzQqREYlA
lWRgNvGE5rhr2/ShAYkv8KC5jY9egW8WRDvK2npsv/jVzJNwu2lbmt8Scu6sAO02/2IRzPJmHKQs
nMqeCtOink9pg2KAvfPxZIHiDpV39lQx7gyiNQnnbW/MMJd7p7WRHviA85j41D35vGDMAAjs+gDd
K8Eld/WkFeze5KvH39i78qF3DMLUIxYfblbDyBc8JeMMmYFrhmuTTCgLO80+po/go1LkOINz7/0V
rRCcfLr6PkeRL4qQelLau4QOSDf3XLkF0rgpWRaqgujAzmcamr0U6PVZN3a7VPiveFS5cKGk6Lp8
9+LhtUMjEOUFgMtYXkVl9dXL63rR8tWx/hFXUSIeEBvYW6dIHgJtIGiVlD80ACGwb7bfmgcuy0nG
g2lNT40gKrkT+q6qdOvsDONekYOL4i68OFb76KLLWsWay6ygC4ttXLfbqkepWI0agVQxW9RYC0EO
uuAn2c1JbYbHeoyo40FDB8HdXgbq1khyfWvHbgnps4QQFxjo602Ui6SdDaucGzqvERWiMQUhOLLS
c/N6pdfRi22Ic8GsZmGm6t1sBK1HEX4z8bl2MrS2dUrx5fQlPcR0HwonOKERZdZYmKfO3vVCu09z
VtWeftF6cmKwOW78iAKm8DHV1LStc5YvK0IYAXNyR85MqMNfaxT7BhXo2CE5Hwuk282489LzkGf3
Q+N8KQzlHhQXS86/t1Lf2rFunNtt/aqpGSob8rXHz7RqW/dJ06dogx+Ihxl7JyvUzvwCSNIlWGYz
L1mSjG+22d2kA/FfjIrQ8KAHtSxssJY6+hpy6iC134yxO5iabRz0wQFipbkDRkH9vTBzqsjR9TfB
aAHzdaNj470agTVtPHd6CseQUV1MEIHwxz3olNWknSYmYb3HjetIsBBhPxGwFumbjPQ7DMgmzX1V
3uSWffl/a8X7/9Blx93/J5fd3T//Pf8H1sN//o9/fPvHTfXP/5mRxP4TkOWvv+DbX0AW+99Mgm1M
uH0G225dupCm/mW3U/yJbpiz0c0RtmML/uRvu534N4hA7oxcsSzkstjr/sNup+lgXCRQJv5nwXNx
TWx6/9tw+H8AZBE/A1ksG+MJb8zGPscrCt2Y//wHckUbFljM7RdcYPgMvuojYR4jVd2h2ZUrzbgP
b0ju2n4Wcmv+bPL7+1WFKVlkQeuHCPPzq8YpE4VBvRRTu/NItVAWQBhIwZr8ltf3SfxeCHkIEJMN
TFTj4b2FSl8TOelJ9HENZlOORV2gJ79onE12RXY3ImbJNL955ThaxKwgSgvHW7RU5C5mWr9qKdnL
QWEZGraBed+Vb+ZImKxuImQzqY5JVkdBkimJMoZT4nbwv7XpxD7l01hhLqYfaBeImGzd5aDH6Wjo
kotj/vMfvvGmd9F3z50r7oeku3Xo88rhYkVyVWjYdVJwFARDIOhg83mQOWOywl7/cMH+fRX8I2vT
mzzMmvq//7cZKfWfft6/34JhMhbUuf5M9eFHV0Y9hZ2BxGveKschg3Vm8SA+O/fkDp/mC//8Y//6
avOf//CBM2NKNFvATZ3jqaiDGXIA6p4DeBjwGiTYL2tCVhbx+/ivs+knRtSPH/NDZPT8ysKerzCl
i9mraH34qtMSr1c4sHDtgnVcNJe2ROwvwlXqo7VMDwqDToZYSBf7KPjiBt8Fs7Q/f9PGz2yTX9/C
BzJM36US/00704gJ3s0IZkHU059IS9uKVXggLGkFOpww7WN01az1VbKbvoV3zn/5B+eLcEyHA0MJ
fvYPP7jQKtetKP8EBIPK240Y1bSJLHv40sXbnz8xf+MvV9fPL/bh9yaZM2HlQF+gDXcRHnc9089x
IUimNLkVn1lqnmpiVEu2zewWVipAdkqYrBoeZAlADrV8Sd0/b2jo2XNMZhnODkRBUFM0RN9ONBGr
RQ/WvTtaeKTzWPuZwjsbAEuKVkgzyfJ56QmG8tjj2AQmFygLyisjOkRI8qT3poDGiOY2Az0Ysspq
bIIrEUSEqdiCONqm5D3YmcRnWK70iU0Luc/dnEUzy9IKHraSlpDg2HkbkcgjJeZBCvjLsVx7PMBV
PDwYQ0IFGxMZCMfXLnCJIy03MgChkNQy4oBsoJjuvc05VdFGuREEAfNr3X5jnwgP3rigK8AIyqA1
Hm4yO9iXnGpTxjqbxJxOo3Wuhv3YMsv2m1tGAizNb8JgugrlK7ZhQj+v3Nmhqt7MgYgyj2xloW/j
1GCiAO+EnN6CCm9MAHd8GVl0mRMLS61lpcgwVnPPiUlWlue+J7ASAo98MGp8a7TPQgL1hZjhG6/+
MPM01bOKMWQiQBpjSBj+EuTXIgbNWbKYrhAnaSS6jN4b38sCYe9mNJ4kEuZxUgsnCvdtph4bxtE+
Ck83TDciNyAbIPEa5ohiLF96dKODcc1Zj6CVO5miOzHWOZpkFKMr2wTedx/Gpy04CJMrejp0bYQS
JQLs+2w86dJ1N+k7I++/hUh4FK3R0oIoOuKGdkAT296LMJnNoEpcB9rrVOQbisFl5fsrTLdIRQeQ
lHhJcusiRoInkuAxiUiiZAUykzWwTCAwZBMuOoYzoH5y9BupvJ+Yd6XI/2LWNkgXGNFFSx9ShaGI
f8NPk/rjZgyfMe5slMv0I3xwSQ6Cn7UO53Rs0PRxjL5W3NX+gQccTovtFD8HA3ujBsiVmW9USbgf
qRcZ/y4lW8CyXyzf3cQaFguu6KTnqSHkXQe+MOm+pNK+NooBmjMbc5lBT2Y8DXDQHryNO3YndjRr
UZDipQuIjmJp0tc2dboPmcp4rPRtvdgY2LCHGAMsXV7KKDmpzkp8d+tHBOqHQBaw7bPLMNwrF1Iu
mkTO5eWArpMoUL7oWLDvVuFe04ulFzdXXgNc1cPuxkirY3Rq2ekhN9OdA5y9zWidr7QBYct07TCZ
LtJLByKUtgVBabwq2uZSed0RkQoTBTZVrYzONdZO/Cc4HUhuAPWqZZyq5DGPWXvSMm+PWm1bFdlz
F+UvrRU9hAEBVBbwTOvNE/q1Z6QP04SwPwMq38fsWk9lQtvFJLMOow1yv92YMiZCUKlZz35iXmtc
ZH2VvnXRcF3CdXIw1pQjuaxW9WiS/TLYw9LCOTfpaBxmJHMZbIt0ugsVEsFAruKh2liQqjDrrZHt
8cmSpVGeo9Y6S2E9dNrAaQY9lCeC6M5D8MXnKCnZNFdusRvzby6HU60fFMdcbzJEdJENhlcxc+wg
R07Y43PS9GXO8Klvp+00nJFt0axQbnjXXqsB3daWQ32MqjeXiYPBpeU9ZOK5Et5NWHvHWciTWWwV
Zbgd9DlbLmbhFZ/y1FmYZPqYnb8brWJN1DbrYvsT3pv4GTT311MTsAtPbdtQOtuduYD5oWTQg9H3
MhAv6JfIr6sXPe58krrLY3dFlEfxFxK8eoiGHdEZfHhmDbs/P8WE8ctDzKByoP420BCSgPGhQo0m
pgdx8V6vtevhnuf0fYm6AIYxlsAdOUh/frVf6zGDjbahsDvoeLv/4q/88HHNYMKlhFkl4inoXCfZ
fYnD0cdekvX18s8vZXz2Wh/4GkMXRZndfwHkOq4J816r7Rx6wNRsyapuQ87Q1Rz01/AVk3l3JJWJ
jdeGhIFldao/+5LnL/HnOtSA8OHC4cXy79AG/fwzU7l1su++Giy0SYXOfH1js44yuuhYFtNegc8P
IUGzkNyXSFU++SJ+LVMMi1NO2lKZVOPmh1+4Tjk3WvU6p7z5V94r63kQxASXr9meVflKHQFtn713
RsUkMVbP1UP4VX/uj5QQc/DCn9/M3Oz98k38+Gbmy/GHK0B5VmlO1t9vBkkm6UX9Rm1APe4/eaX5
9/34nf/4Sh9q4jpN7Cm0XoFin+l9jCXKSLHKrrU122jELOdqGcDQXESL6hSc/vzaxmdf+YdiuDIm
sGfWK64eqn4M+lcs3K3nYpNvq102rvGVnssH8Mm0BqwnFw4ZW/YNfoR9uLE/Kcx/0xv8/PN/KImt
1M78UfE9yE29TG8NvvIlGPRtukmYe119+gv/9rOzrJu5oJB3PyYnJ30YY/R+9U5zWsUcoodUFYY2
VPel3LLeH5bIxreffUzjZzLlfJIawH7o8e2Z18mB9vOFJexcFnnz1i/nTEVwaHdFvNxT2zgrApDs
27+PtKt61jmu5b787BafL6ePl5tt6FQbhunwjX+4y9BzeLad8/rOtjsWG3JOlv0clUf8G76Sz26j
376a5dg6jCP62plT9ONtlHrJUIr8lcyIlVjVW+bkzsok4TlbK0Z1T599u+LX7o5vV1mWo7tMcZhm
/Px6QT7ovfmvMyTczenoxBZQWK/qG+/KfM+Wn8Gq57/vl2/zh9f70FqVvV8JzXqNrGPZMT3BthS9
//ke/TAQ+vuC+eElPpzJTDHNyVav1QrBFx7dx3BNas5C3UVnYOZEqCJa+IyA/dmn+vBIElrb6Dm3
IsHJt+Uje3LOv3SJN3fa+syfitvPD1zj1+f7z03qh485FYmjHLz/+Gj2xltdE59Tb/szq6TVF+PO
u7NRNeOvOGD33RGmVLx65Jl98tj/zeUzvwmcp0yBwK3Pc8cfL9eyDrsIe82iPbTr/nHaix2mG3dp
bZ1n4mHhxCzMy59/3l8vWGErSU0FcBV9gfXhY1tZXaYxgtPQvO/r62p4+b/463m6AHcGSMnM5ecP
lJZQRUsy+6CkrcyKHeFng4zf1GXC5mENWBQ0va5/LBlU00Y4MPqFod8Gs1O3fctMQYpMvksNbVlR
cQ9I0lpM1yMNDBSYP39A+6/f5Jdb0DEYnNrsuYTz4ZZXU6xPwn6BY8A2n7U3/JIINpictHWBmj6p
BhCYwKqJNmhwd4kJojoC7JaFY2c8ReF7nOFU/eIU6bqgSdawkyjMKApNZBW5mx60LcruzKAvRMuP
Sm0tqo4AFzLsa/2bprMdqRCqEHJZkvPdJIjaSIOy022gjas0BUISXdh4rSIiHUXHDAB6BAKJrqdx
9A9NJK4x7MB/AiBge1jqb4Z21yFFRUFxMDq19dk0eYH7pKOnR36+LyLmsrxRiXYxMXGx4RfD5+ZX
1Sqi2Y9kuk2ccW8Wza0VkVpC/meEWqXhMydANo0+eK2gXwzWvWcle2ey0aeRuqh34F4ISRPPlhlg
eaFTSp4QzpEDdKp5cxNvqUWsV7X34/S1SLFao0KZU4C7dE4YD1cZdVpcG/vAzk5pNKD9RXo/nGVm
wRGuGaYy3BsRrrDGCjLUQPBYEdq7d31GHJOXbdiCYXVNbaxWIFnakdh4h0Usl0yqmSyZDq6LBAE6
hhc99enZUOm2dHBaxdAYu7eCsC0Z1gSa+Sz77Us9tUsROYuuRElEw8a2RzfTY+ypXWuX6yakkHFv
xwI8J6mWJinDyO7LL6WeXsL+OmZVnOi8OkvtkTkF4xPmAP2mKKoDm3N0AQ+OYrVDuk0JPL3yjNsM
1a9CMxxExr4o6Eex603Douies/CxNzFRK+0g2mrtIQ50JQOP4c0mzDRFoyJCyFp2AJksI6vEwrPR
JKfWtG4GM72F22mRA5MP3bZxok0fdUSM3ox08RKfVBQcEZFtprpDz5jcYBk5KK17niYNyfUXAfes
gWLi9M/Ygw5WE+0CtIyI/Feeq6FAvfQBsA2fgDASP8JuB6khStz12HtHwEeLyoHPAmPW04giHjeG
g4SHiCpiNXTl3zTGWUZvgXlyEkRS8kUSK90X91y9RP9y4RPpnTUD760FduXurZE1uHFIodVYeEqm
7FWzSSEd1XVuV5uytK4k7gVNQx8cvjcus0aUw6WptggDCdoCcDN96/2cVTvIOP0cdcPKqnu4QMmW
6dAS0DvpMLwsXocauwrBPkHIwCg8dg2SXvsesNy2MQiIjL5naDBNAtJ7GxtdxWCIZXR/nZXhG8fx
2pd4osds3wz3QQEHlHs/Lh6qFJeec5vT+EbIWAQyoNhCl8qIa91qzkJHKaZs7xLXSJ2lYDky3tfE
4bXBbRO1BG1Um8R7Lc1byQXfIOcEUr5omMc1JFyn1ZWaERG+u/WTZ0P6s8wDc0W8qiO5KY1+4eln
DamwxEwxACqLmGN1zqmwarDzENdoC524ODceO8r8a0IAszcQE8r6HecYVHrCyTtOPPKmtHLYNIwu
bVcupLi4ZrPzM1TALSyZKjuXbocbZY7KrCBruXv2mFATyWLtzoTZtU1PCjwZivxTYQaJzXIRhf5G
ZcBRHOwrlr62x2mpW9VJi0kUY4OV2+O667RdUPZvNuNBI32zQnUT6MFDGILxLiu4GegcI+RCpVzx
WD4qp7ryx/xKD2/y5rnjmKtTfYdDY+HVAasn3NWWwL3U7mXn3Ns4EEp3hul0wzV+2btxkEccBqAc
m0NIaLEl+2NVNwdMntdSBIfWDI8Q8PYRk1wH2hHusGViqPWEirXioJsK/yr3dMxi5iks85t8EHAg
KoZKX2rClxM88pFDPlrCfDZwC4Rx2NcT7vE2cu5sBw+F3WCdtgJEcEZ74rlCohY4iCHHsjq8ojy7
TizrqzfyfOpdZL7TW9F+81yTUD93UaCgzX1IUQxcJGPT1LKOLcYjK3xKSZY3RX2ZkB/FPM1cTW5r
zpLIugojm3SUYAMiDplu92pOz6iBUHqcdZPDBYtAlIMMaYN7ip9twmHUkdAgPPdLlH8ZcG+3Vb5p
dJwP6Xie3PHgWvlXFAkHAFpfvNZFC2rJa9/yEMy42Hqok16zDuS9I4kY9CO/WHgZzAY5fpGTd+mZ
U1ZMvJr6EoO0IOtKoirMv3fzn8fGdcP4cdlBHMXogWqY2yENZmEz+ydvIpqwAzPotrj99M6+NULt
JYGF4ufP8/UFm8uZn3Vu0F6MKoHG7jzXquGtZNEy6wjU46MUDVuO0vhqDEfRP5gtzHHWjkWIsrai
uqs0WFLG0gtyGOVwFiuxLMDxp+Nd7pP+iyAcJREBbKhaZXUM8B0481RWMXdhiCuSxzzVtwL6IfkT
i5AHlZ8XyLG58ge1CaJoH8evsiaJFJOOhavCGZnWI/3jsNff7L68dv2DwcMoC+tbv1LrEZduRMr8
0GS7bkiidRQCB8tw+LFtNKJhE1fTrSvxb45qkZNL2pgIkzzzHNn5vskJ64FOXtsz0ZHEtob9Qfqc
gM2XnExx9dQ1FNblBtwBRjrCnNAYdjUXM4R2BCFl/lLM12r00A7XUX2TtKehfxC9g9pfXw+F3PsR
IW8wsVrmjU5gLqoOwy2ooAEhA9yNStyEWKC8loRLwADBg+ZmOFVwGCDCpqISob+bLYDY6Viu3tWe
foDQt6vJt69AcNbvkDBapNfxeJRMXZ1xOqj01cuw7Iz9YgaC6zPhxq+WaZtRhN1ZDckA+AEMv99m
0fBi5sazCqsjgPIVipg17t59pQ1bi8mG2VPQtM2x9NrHDom4tC38oNcJh0rL1VBXbGJQn1XJGiFl
lp5DSVWB8jby812lCDjDVZOzUggR2Lj2VjPqdWPhtczwQbQ3FmLO2BKcATi8a1gJiLiFYH8uOEfG
ZgNbYFMAnbf7+him5S3ez6+TRwQwEuMCkB0Staq6oUxbQL0EhXofk+Ne5YTMuw2e591Y3wvtrQB4
2Q3ItZw3oHw7nUquGZ9DdEXaZxOC33Z/BKfA27CEsD4uaaFtJiEFNQGDG21hX+GFOCOl286TqHAD
qGT1WQ3/AWf9d4v7wyt+GEO1qVmZo8MretvhWWyCZbKa7ufOj6uUoR+7jwWhdO+fqh5+17wjFmMw
wVj7l96LOgtPmvaCi5If7MUu/sutnWExWWKcKecJiP2hmRzytKra+lUhbLKTb8r8ZHD4m/kVq2Np
SUeXumCU83Nr18IPqsaGv16s+1FiGc0Idt8pWoE/d1i/uRx4HWb+5v/i7kyWI0d2Nf1EvMZ52Eqh
kEKh0FgqZWpDy6GK8zzz6fsjqEwqdfJU3TbrVW/c3AE4nFIwGHQ48P+qanIC8OHPoNiznbvhVQWM
WQNIpXrJreFflvjNvpujtndrfLgBEreiVGt8NU/QTN9SFA0xq3sz7HvYx9h6war2z3/Sv6734X83
QLQ1x+NrDD0wNWjf+NndQaoATeul8Tc491f/dqdpv/+wtn/ihzjRaHc8NEfCycOFfw3K7N+g9BPb
H6+KT+Yn6JAhNfz3iKr+n/f3L//VD7EFRS/zVB9fu2vjE7wml8q5evAezL1+9r9Ya/H1YRduk8/h
gpRsaTa5Ur/ejWWZe/U0EkmObp1P82GJ4VK6e89P8hPvCoD9XKkvZMkf//mD/M/oCffNtqqxBFvf
Relnyv4dt38l6XtX19FF3Zf/dqf89u5/t8KHcGnah5Guja8ASRn34zf3EqjMi/6KgA2bIv0bJ/v7
/Nz6/s9/1W9iKr/+WcsH++7Pgg+l6a3xdUlRaW4z4n39mfWq74t98PSv8eDf3iSWowPbqlsWv1+/
rqV1Wqkq6mu/z26VM7YVBPqG++JQ7KZ/jc7+LvZtGypHeC7A9Jamf/hnzk5HGar5ql7nVDC5x+g4
X9k7+4m00quQGFF/DuvWTbJvz6uDvf9fZLnxp3y8Rw3VBX/ZASKfvcuvf6oHv3yZ2q9uSGJq/63J
P/3Lx/a7u/Gdf+/D3UgtQznk/mt8M51PFzb/Sj8+A1YWXvRpV8PlXax3/xuvwf166R9I9j4M/z/l
3DP4aP47rcL5l/zL9y/v+RQW+zW/U7HgztOhQ1NVfnFBaF2OstcETwVGq58pna7xP5qpwrdgkA1K
b2Hc/MGgoP0PnHic/HIauSis/6t8zpVCb7vtiIyamkE2qc32iGQvLurX2w7EL3I6TTd4UZSeQK+1
75soetbr3KB5N/ih0Xpbf2aQsFN9VhezGkZSmTMm+kXjhABwdxC7tRlcV1CDFaCxtenON+Gjy6ox
fGpbOxetjKzKC58KDdqVzSIhQCIWohSzwZhIz7ep1JGhrFBkwNB3+9JWnOPYTy7c6SWwVQQafnQX
OPfIMLJDRnJODTD4kimkBOqBYg7zql+46fpY79KFDYZKgX6qr1oZ98BxVF7zkHpDfTSswthRowqa
SN6VL0Ppe5eTVVHT6wTlSxSUQL4HVnot2rSxHicl0i7yuLbY7oVsueHgOXfDIj0EmeY8lVVAdWcH
opZoByfyH5XuJDqReIVCxXwRDteD2bpPbsR6BBQ84m5OejfFFPzXSnUNjjnf27oCG3Udk673n11R
gRVBxdwyaYosQpsyXruErAgaihfpitfE9YH8bgiL94PC+3w1E07QC/O+WpopUQdq4QyKUj3jXpqM
QEBZmQ5sWUVxU0Yp8bTADQ9AMxYn6iCafWv4kCom0FtbE/EcIKap6AyK7nUgZltS0A+9AxSqLcAD
Dkjfl1rX30WA+T44AOM8NFSO36j1eCcjeD6bh9zRaxEFP60Mr2xuDCZ+EP2caOqtcVOx77nVHFJ+
KLDMbgrdjU+TqXlQTg0El7oEgDydcDh1Z3E7Zi+bKfAf8SknJrILK7//BJrJKXdS53ute48UdCW3
hj7fl33WnOzBrU+6ldmXYK19kdEmb4q87Yk4k2AzR6upOpfDSHYpU8XOTMe/R15also8FL01Kbux
75J9X8AsZeemd2uXQ3QySvCbh1nvv7ZVSfJR3b4WNl9Da7JJH80yqL3jmWxdK++/2mH9ScnzAuJW
Bx7vYoETbVvvpSi1SzHYfPfUzZ/sEr73f/QNYiZhdzDD9jPMq5AvOzlBkyy968AHu5msvNsBv6h9
BYyDx1/6NfNqewfGo3d0M9u7S5IBpHvVj25zf5ouqPAh/DqX+jXx7beeyKTpp4oqjd/ZjIARHuZ6
AEbL1y9UJ7ee0nAKb6vBYjsb2E8ialrtoe6z6FaBpO1J1VKdKLupX8iwsvPw1hudhzBBWZSUQwyU
DLlNpHZQOLvn1ZTqIEUHXrHroki7GY1aozKwn1d1lhn69ToUtZYaHe8ITBSNyFb16oMf4oZ4oRJ8
1Yp2N3Ntr5Ra9RBRaO3JU735pgb2YJd02vC51ArOcJTou+KDWWNxPPMUp5ZPxWJIuQlV+Y+dC3ys
mPzqTW2U9tSA0HkTJCBhBZ3Vf248yneqfoCDMywv0765Akog/ErNyEQRGEiLKr1bso5KaBZGKNXc
8EhUbvwTdDflEty48RLA7xu7XaiujBa4XwN2nKyF8aGvZ+2U+BEUbkHxQAQyf2jnLLgzoXEhoftN
FBs5wH3JSfRj1PI864arOLMyctwrzTqWXm5DI09PGiVTq/NxAT0Ap/VNJgoZWp7zTQ+j4TICTfiU
dBlQhjDA7TTFcE7G0pRhSh2SjE+zHjsnsRTVZiQTqVYnoT4BenydI4ZWnh+bqn2ZODHIzb78GltU
dfGi5t5Bb2YdBkr/LpVJNZ8ihSLewM5twtv2ahsUyXvbyNaafZfAShRCO5iH40kaHsDjKR4nmAsn
A3r5RSsy0UJdMZ5C0fa5HVxDS7DOJUIMwFE2+ECxisYfy1VjRfW1qQ76pdVM1XUVOhUF0qZPruLS
TRVyY2EdRSWNmijk+q2mZvlmv6nfma+WgeJVF03HuVDWjeAIqWn7qGbQVTjAFF3LMCm6+D6iwFdG
0tRpk1+6VUCyzAL0yt3HgUkY2Xd6w+9qSs7X53ThwzAdIKQXNG4wlFpo1LLks1FdZqNfXPCkja7h
Z2ieY0juDE0hByB3h50fDsVxhlrmSW+rJ5FzuAdIZtENN1RwxY9tpX6zFnu1XI5vXMU++eQ8Ejhf
wPvL0X4dBpAgQ04R78bYje8ynrBn5eg8Euw+uBzS3VhKUB5Atj9yuOLf+IvIKVT/ZhtKT2SJCdNa
1qxWMlvspdmsKnt6TAJA0kTuFbVxBM2DHHBzPI8bgCCBtoEMvSteos6eLi2A9C9JYZn+5CTuOsrq
SwotL20j67Jv8Ytfef6R/Oh45FeH6gUQKS8UIOf2ged2rzqJyp6VftHVMSFty4wPvMVlfyZVfdCb
Ano6N3xS2uoEKNK3vMm5kFYzH0e48GCB7D+Tcms9tksTTDC8TGUH8DHsSxZI/PWZroTKUZlNf22C
0EMo41BpYnBTbZUT1h/qj4aRmNvVUmpvVnC12vNZr88J5C0qVc45xwh8t10bNN+qIME9n/J7mOWA
6+c0Vay7wvlhPcM0dEkJrnMGgAL5ecaddRtNYXHLRZBVzCvLToaaUxe3jTuFvIKonHB80HC2VPCC
QFP7HFz1ILqJhUMZvcr75y++chKT4ZpfrMuedzSxXIU89g0KlUYP2ol2b/dO+k1VqPwEkXS+72vN
uubYkMJECGI+81Tct0OVrRa+Y2XHBJbUaqzbx7IHQ9eNleCgGUrzqFotgA/k0+fwz3A6M3RXgIJF
4Gmg/N2EaZkAahI/EeppHD0gs8b2Jl+wgObZaPYVgXsCzQxFIU3lJ9063BSCHqSlnIzYuWPwNv7D
iyi24eDaBmnri1qzKNDXFgbXn/42O5nWAnc89FN5qi313i3d4cjmiU/e8bmPjYJ67C5Ux3vXAUQQ
6E6KhmdoXmyQuK9AqXJfLJAdwiLs7zVw9v8IXAB2yBN+ycyEdOe2gXR2sQIBF+hR19MOooVMk6yF
xHys50B/oK713mwM9U/NcrOj5VvWsdKGt6bs2++algAmAsbTKlc5q6Q6c7HLKZjkH7hYc8HWcTCr
76Eztnt18p8yvasuw26Ou4NYzHPpg63FAehqIm4Mw+6vYuimgmmiMsMxXssoN49hp9k34UzSw97U
a/tmTvVhNw6cpY5BRh1I6MKXBST+pWhHYwRHcygpuB7e5q7uVq3M6Ar3ToG34hJEgeFaAyji0GvR
uYykGbxovJZenNnD2vudLFy0YjKzdwFGj2fQTtM58hBhwbcePomoQrX2k8K5rjpoJwRUSeCVXC38
09YD83IDW5KevmAvfZDVAdBaRtRTM/MTmak3uzeMpg8yQNiowXZILfmg2NaWnjgASwMcZNIgd2L8
YfGpLZtjUuvUjVAsnMF89qr6YXVuUaF2yjpVfRw075lCouR1qmx4wq3euc4C3bwvgcomHygFd8b8
qjW8P/Fa+jYsrRTshbqqmzv9h8ysBpAJzFBv7ixzXqf9TpbMQXPXLlMTWBQWPL1yb3Nyc5EUZFDJ
92Sqq4ldGv9FNYyuXSAYgPDLlPEetNc/HDUNjmImjUytezj9NhlgWZAv8BYik4qqhaI37GdwAwqF
/AIbXAywEl5AeAT/HPjIW9fvyj+75lO9iF0lM24imFfPbNBWXrZJMqTC8cMk5ulepV0nwVxC+gdd
z9HV8hDAqsr8PpbUjQdaBx7zqhmn6ig9aTqL80vba0dwuH9RbMbrZKUrq2PY06yTTa+8aLMY+lcr
NynZTKyrYmisP3JgR/Zem6skyVjWH0bkk6dkUGomQxAhjZMTuJ/FVmt07VFO3paZq8FkQS0YgQUn
zgZyL2yTf4cM/18s1RnngdtqbDlzZW2qcHrrETe4LRLPPLwT/TQzlKoBo7oFEPinTHpibCW8b2Zu
cNyUVhf6M2hkrBOV8ep4025Tv2UU7p+XOTjfdq4qOsCUnXkbzIV349Rkh8+WcdtlPoAQ0p1nOAAh
ZgMVfLFbpySJ690oYNmITOykCeIEE9DWALkhQ+eDogfHYFtDbH0gWW4/rCOKoG1fA1g3b5fa4rOm
tMab9WbV/4bYJPpTqcL4zunJD5O7tFZd2Fd8qG3Eih+T300KABQ5FMHwVz3yJhs1Qf+HNpnmyTFh
Qqyt/o/Rafo/HE6+jDpeB/XQfO0yIz2Jipf3YhcTg7mUoU5Q7Ep8rdqe3I7Fl4zEIb7SmONYWStL
+q+9W0N4onsLk3hlXWtcNhXEw7XrJPaws3bQait/dA7AxUo4NIey7RLSaMLgQlPmFNaEMHnuzdre
WxYMe2moxc8Oe7yrfmg4cVqGqgv6I3gc05kMwYYCCSrvXmRqZer9A1HFvYxcMiyex73YyUJ2F+3H
si5OtR1dz84QAGTTgNKmag+hW2gPsaPYN0Ad3KqLSOR+lwNI4wBtKjIx42GgXlKpWpyLLLGK4ZTP
/nUxAdU+Q7Z4US5vSOry6jPp+rEsM+8kIlD4yhstiP8UnTQyCSos50KG3OPNY1ibxwiQ1NPUDd4p
6rpo8M5iFwaHPudA0bGDCNq92HiWIVcCP/E2dKmGbjJdf4Zp61/SnKn4/+VAYInMOppN5r9rmppl
Gs6HyGxNPSDsUEP9ZxTU04VpAXQZdt2n2ow4mMspCCsqfXot2fuD99V98hV7uLK0qt7HAFG82th3
P+03+a/21eKnB5ftFdSuj/bi/+e64t8j3WS1X/w7ZA7sOAGGIS2r8xv4lVJyuEiDAfhoKaz0xkOS
zfmn0Sphz3XTP0CCH+9qTyUVc5H7GrhycZYA0b7MgkSS3BO9uu9Lu3gK2/EaugeIqgbCVZCPBxcy
VMC4PBuH0mObWHQvgDnL5BDsi+MQjDXPC1yX00ieU6hB7wIwwjUvXspJmgpugmPSpLtNpKg1jzsZ
D1PyGg5xcyWjdwqdD+ICtq8SQCnjzZWeUdVq5ewJAhWcbAMqLJCujOzFAgySrMsuuiUYl7+w2WUH
NI/P4Ozb971WPoqYwqXmeiJcAfbxlL9kaTlfgDXFiczig/DvkkMSJiSqoQUtcpeY35O61wDFL9i5
VK1LOtzSmFBxFNmtNquJemmeWcvA0bOCVJGMjDXzLDL89NaZ09rY/W5C2RGNqmrz77wBTApga2vg
wBla2chLO9IwDbZjhW/qZOiSlxpmlsOLuh+cYNg7iCjuXOyCZjpvk0yjKnEZTl1BCWGtsuGeQLOb
vNa5F2vxX/Z2CzrsD9m2hrgXu8Afw1PUV4dNJBOWdaJ50G7Xy1vXGYa3axFjUu+mc0izb2OCUGnp
1TeBOdc3+dLr3LSHLHgZp/YEsHjMEQiMaPnDZrNNEdlq/NNNF4KTpKoUGixO3vnb7HILXEMXYFUj
LGb3XG9qUot9ixcWrSyPgWomgD3NQXmUJjent17fZ2jejReb1VxmijmgwOVxzNW9p/SA9i6jTS69
mS3I7t0h1ttp3i/oCEKl/ctJkUXGjbtUBS3k3q734XlEvmCre4DxPjegkHj1uVvEX4Hocnit5xhA
TgaiSVEvShOsru1owCs1SMeU8c9NJL1S/wu+vPZuE9s9iNmrR8sjlGXe1AC2P1Fc2V2aRZLvglIx
n+Agc+8BN9vZ85CS9GMXMDsObn/khOv3xi10FKYYpx7JnJsx6cxmV6sHAogcXwxT/SBNVOkQKIU/
ZERi64fabJNr6hRC2L4YfpDJUBQyV+zE1e9k21xZYygg7rbyItx1uW4DZ2eeT0ucspDAZbzENWXs
CgUIByQXMgQ415ypnW7WKe+sU3OgEFnMSdiuL4imGfMuXBz9uoL4Xid+WGF1IUJ9CaLKPNxA/oCX
3oepxO++GrFiOjtYzG/aPiRq7/jGrTSqPZu3xQxTAFm8E/D7KFK9CCFbWbrdWK0z4OCznJ3ZFaAq
29Qg86WOAL/GIdztZPOIf28Ig8vNz+qsHrrbqDkHbhVyuMpjU2Z04ZM0hVrdWFVZ38pILHTFfLMg
Xzt86gmsfLDIuubpn78vhvNrVg2/39R5kTbGgb69Vq3+erI6u0MUd2XjPNue/5eVWW1/UO3ROZKx
asDGPpM/W2p2caEkjnOshwI2nUXdea5B/GCzVB34HKfhaJJQSpnAopiWZh3LRHGxjgmhcKhBOOps
XUdUkZ33/WFbI03Mvye3K/dzperhbruCelJ/rLFZqyGnGzXV/TnBEID9iWsdJlCDp9QHXNFQEz6u
+q33QeYrU3vW1sUMpRXGYpf3MJHMPS8BBL7Uo/+z0ftGKfcy7vWA98fFZlNLz1R0agdCpVSPvK3C
VKykAxS7az8sqlNo+f7lKvQGY17di304zOm16bs7xwC0MR1LWO7YBn6uYUc814pavclq1fijBS95
zPPu88xB0T410u5ShnHeXAy66z3XoWIc8zq6IagDwPOcAdxKEjZQ2ZcdiZnHdgqzozJwagz4b0or
0mIaTOfcaeYlD3sxe6eTMaBtBJ9KnYTcwFF2OhwbUDYvvmQNTrxxtY23paQnNqKV4TuPDadQoLvn
5/9st037sIYoRLb+CbKSCAPoIS5Sp/lbRqtWuuuf9k6wGjh+dp71nb+Pk27X2a3zJe7Lctf7WX2j
z4T/TJ1SrbF3nS+cVnzRSz1/mrIcBAQb8Be2jNlNFYT1pTImX21SfQ/k6Of38JTQKEVxiAwT4NRF
tim6NP8ahz6QboscOOecUGJQHFKV8gZOz7LVVhSLX6+A1E6HwxIg7tZ5mJLIeeDPOQRlrJxkFMdl
ew/G61ljUbBCaQQ/PW7kfRJ7MIidByqBRnClbYhGl+miKH3eAGyO4KmK+uHX6GHe6IJ8OPCz397B
RH9ulHp6cgHTP2ntwhKlza/aItrkhHCyd8NKNcJzDSrwi81OjAfHpSxDXIGheM4zhkSGxdVmJ8qi
m5KLfph4zO7qv5MomjjDtaCg6yfnLnQb97GCx/oqqgk4URuDlu3IPbTBw8m1TfcRZFrroIP8R0gS
Y2kslQqU3O3g6Vtk/jxax7lvv8mEwgvcR91QeWuNzOYgFh5nMqfYAFvkp4+G9DleJyOYjhx8RJMJ
QLQDXsVPCzMPoOtqVQA3cPcQaGDr6O11avjtNZyu4PZuY+ltzb/YiFqsVz/b+IOLbSi9/2qnGekn
LYVK4ndmZd2+XfWsRF+V2jH3haJAbbQ0ilYCZG4GaX8m41FpX7pwMi4/mAR1mxAV1rEGsxJaCFDJ
N5PN1QeZmkxQj0+dCqvFL0tuw22uWX0adPbLssomXpeWMd9f9yKsjbeL3QwTpWvOXbUoLnNl4X9Z
im8oHySTyJzehpXZaUQLIAHNYj+9q7s5vQNb1bmh8mMnI5FXVWpd//NPtSbV9L+82nJwpjkqb4gq
uVWO+yE3jtwak0hnOT3nReweFDO5g3VV/+xwNefUixUPfpX1oMQ303XnGPHJDFV1+dLA/bCAx7HZ
NL6F4DyVsWn+bYJPoQbfstTMjvBXABlvX0M8CdFv0nOqMwWcE0tXhGL2Yaj0Hc96EYp6my0yJcYP
nksvms+bLoDlZEmBkqZPMg9eIEmBUkCihQ1Dm/dVN34lC4zXa9Fs5qXYbMLJnB+KFPRLMZmzGSY4
reYssaifQgsQtDX6vMShJYS9yPVaz0jZQCSNhLF/2m8i6f2Uix9x8VO++cklRj617VO8rCkWYiuz
Fjln39l1RI3duW5TVMcPf36URsl/9D7I4qgFDzlJFdopCzE3IbfrZ5JzV2GiUOENcdf85un349VW
fIsXsXe93juYvOm8d//zksRkXXKRAX9dXvijt4AyF9ER2otwbbp8gmpaxnEZ/Ohu+tzLv7T9kOw3
URvp4fGDG9F+kEHhFR7jSM//LQHZs5dq+1++Oo7GCylJjSQSglAoiHbvsoGzWjO7cDaCZxsinsn/
Y5qhl85tSA53cBUXp7auilPf98+dP5VXipanyaXIknYYLova+zY3VfVm7CdxOPLKNz7DaVpeiYPQ
CV1OfsqKkiAqjM9SEg/PKS0u97Wu+7dZ0vi35dIrtSi9CjmsAWWrxFCEonbAee0pGjvJ6KMbsVun
eNaYXrXgMp9p5phcV4V3F0OWcPIb1Thpag5PoGJ8SxJtunknEhOXY8nLiKOeM+iRzJPItrkiCxpo
IOOSR+SmWJ3KOMu/F2443ayiopvJAhxt+80r76DA/fhZefTZfV+6KqcTntmEdwMs3TvgmuZPo+/f
V+Pg/6UN1Z5svOkLxCTVue637F+byL+ca30C2Dd6m5RA2/BJ99371tC+UW1Cnfhy1Ej6AiBXxU3Q
cQQpkkGOF6XrhnMOIKLC8fNiKzaDEto3yrgcX/auyzteHta73h3BujbLqTn6cTK9dfVlLEK4NN96
m4zEoQs7UPODKOfWaY7SW33J+D+6H0zFt9NVt40xqZfvpohClqomUJdHOEEuUzUtSWS0S0JWnEBE
ucsvtN+Xt7yCzlTBhgC/mZna7yvXBN9LzEXP30b1dTsSuAychzZQ6gMBKIidcwLGt3pg2TtiM8a5
PxUjuUnwGB/8BF4dGQZRGoJAlgI5AGC/jNbJCkCBcZWd1gD+0Jnu+UiwYVfn5QglwlQBdRYFFRTd
WR8ccrZ04bnXLgGBGp62dRyM7Phj27dhD82ASd/GA4yq3DZQnwQ9xSVjWj/CEqLfqBxlUUTWT69D
27ySXVs/9mWq38Dfo3GKGUyvIB++s2d38s5enau/xkAJayBhiSLCE8erCfhyqW5Gp8np3pocotvh
TMaDMjgXUQFunww/GG5DHRD5XVNzRPfBDnDIcoDKngXGNuXtl6A/eJ2L8N0yolfHGiyFvvX326Vs
K2wy4pyk/5nP/qxme1g66vtA0Wve8pPi4JUBJVKkm6wy0UZpCrNFZB47e+48Km3Tdl8nnIWJnaJ6
VDjODozgpnq3mrRewgc+6dOFePZ93LdqFZwUB9gSLXaurBzItrSDzr3syunVa4xPwViojz7kGZyp
wlgbmMYqV1R3fgxy5Ju9g32oIRd7CnqoR9WpjjWb21yx/T+L5Moj0eNlTgbusCiFNXU5sQWlvdxz
V8WXul2ZLySf8rukRu3PSWJlB/bbpNxqjatS0dsrDtnP5sYE0ICymzuQ39zPs2oCOOh4/gOQEvZe
VeuJnzuAtdlx6/suVqD/9sD0a33f/exX48FSWtItC9t6CorgdeDpQaIVojQjBMLRe3DhLENj8PK7
Ko6OaWgrMNKU7mWuFvUp0/0KXgOj3zsTCApDpET9ToQWAHpnxlBpV7offp3dzj1kU+lSHbps/uJl
87dtFNfdIps/sds2hWJbjf57W9Eum0rz5wZ0nW6Y+UFsZT+6Of+5WeUZyPrKT7teVRj/9CebVNmG
fvAnFnXldlDHAF2QOBmP6KUJNDuld4Bh501i2sAonM1Q8ID254MMr/C/2m0z8tJFv43/mwfxaPsE
UvjP86rFVjf75hvD86QE41FimhLd3ESazbNoGULSMRxDK34bDsuEbSjzFfOHdnX361xNGxb+tDbh
HK4oXHj70v40qKTcmkr8GMHT8ahxwHMZhp4GIytDUZCKnCzshBD9LTJp4tTdw91s3q6iH462Sf/V
Ebit2jkUtn9xwqheF2Hi3BLUJlDmxe5rFIwXqtbZ372m/TvvhuDZIMlrHzmxtpqGYfLOVIn91bSx
OCPdTNOpc24bsrp2XTV98Cqm1N+Pe7mAKIrqK34DhvNtozBn4cKlqWqQsbPRSCCids5lZ/Bu9/Bu
s/H7rvgrSm7xzdW6LZFtivjLtm7TUPZtlDzoLJ3/q19AjKSN1pM0vJf/2ZGZf0ra1HqCLzHeU24P
+uJiQaGmcWuF2jv7Oa4hFoiaU3xwD+ZSSpHUHDobanuv65rL1vCF0+DyxSYn9NZ3CfOLkduk2VXr
mMlFuFRj1ANoFFbXu4dxmIsX186fU4iF7kOrcJ9hm5c58wCFt7joFK07NJpfX7aBfukYg/l3u+Bv
9ur4heTvAGDZ1Hxsih44kaw1OFCuXWLyY7dX80J5VJrGP5s7x/oCP++l92O6H8bTx+mGO4OP2oFj
ohC/SILBv9a0ynPJtHOp3PYBl56TPL9fhT9twGjI7m3wPe7Frqk7EL6jM3BgdS8wnnPu3tvR0cib
YZSpxnw7lOYnI1T1VbeMVsusXXUyMnSOwwM9vEuBFfiYBDkGbsZhGOh+xI1vJZdxM9H7NL9xeReo
COGv6ZRiJhaiBMj+PHIMk9xxAuE11ev8+JB8YBjAEQymdqHpn92xJ02I90zop/2/0vqbGnrx97Tg
d6gc+/qpN0x9zz8hPHamUpxSb8ovyBd5N6dsv6ZVk3yPlzldX3BGW3UqD6cBKOP7OkiyC8+EyyBd
7r7B7rMTj/8XN7HMJxERAyUnqvVuh+V+jKCHJWmleLNv/XS1j8iB3w3+rF8YKhnCSpX8MSz3lerq
wXVXlf65VPl4OvyvYBxHV6K1uO3OvAQOQtF2w3eryvXnny5EarFVB4ejg/xk8ajVDpgBY8NRYl48
QfiuHEClMNgw9cYJYhp7NyQkRHfjQpksQlFrY2wCiG09UcDiXIlcRKKUJtN897oiXe6DfLON9AHS
FR302m3FdR0ZL94pGHGuehN+1aCcKpgbFzbypAT8mB483sXHnqKqbzIO3d96qkG1STd0ryQ3NEdt
aTjbaI5O3rIhkPHaFenQK0ilqyxUewVA6zKSZnPx+ylipCpKA18pTJdVlVVXgT40d/yxzV1ldx50
SgkEVn7a3PVsLe6ktynETmZsCkhy32ZsrkiQ9i5FsRl/WGMz3lzJ4tu6hpbHZ3psNsdJu9CXb2/a
OfHz8H7Q9xc6r1vPbRSJRpOvvNnFz8yZl0GxDJizaZY5C7xVTfHAzBt3OxjXnpIUt+lsFXDgZNph
aqf7ruyL200uvbH3vudN2R8S9ujBLvA67SiN0ZdxsDN9ID2KEjQVjk/eNB9tVvNf1ZCYPZqFppkh
0GJ2fAirFiz5n800wqxpDc116TXjJVmu7YJ+jInYrWMdlO91ilhv6g9uxO73LkZz7sD7XhaTSWIq
w6SH0Y+6we7Ss4LsvOYQ6jJ1EuWhySz/AbofqOvV+CSjcNSa+waoPTHIFyuS4L8HFCylX2IdrtFZ
b4jCcseZy30WL70ihghuiEbjShQiE+2mKECqJwF0mQIz75v1CMPOe2Hpm8aV2Gy+jQTKDU3noVdX
AJIBhnDWepNzqpfGCMzs4NszaVqFcxI5uQ9Uw8i4VO3kTC2T6lKM36mByl7niaxs/7bcfHjVgPu2
4tL7lJHtfNGrnbFkDer3ap3YZ5K6DggfeGGO+87Cipp/sRAf8OXC4AsNz7ca0icSYcLr2MtdqIkG
97oHyGLtzZ0P9cQ2FrUYfpD5+QAKl6il0Rc/0guKRSPjtStSKovAFG5DeDa3ZcOIyrl345+X8U4m
NuLi3ZLvLvPdcmK1NXLFftXDIJqWLyKnmv+XFVfhsuw7j2p9obRkviZdB94W4cDq1EJ0PwK2ZPfX
lefsReZPdkmSclediAVA1eHkExBxk3ayPFcDl6vQ0AJu1afeUeTdohwICExn0QDWOu+T12ESc3wv
xmsXTBvrYkGkPvvgS4bSZEXBizsnFIAQLh6XRjzIwgY4aZWqZAdr7hbGsbSzr6Xp5qm/GLMkJKXR
sPnMs948l+5mk5A5pF2J0FiM3o0L14V0zy3Dgc9xcbr67yP2hlMNLfSDU0Ma2eRm/VAtjQ9PtqUl
zo2IcqupH1rK7rq2c25kJPLFqvlPkUyctZgi1GXiYrVN/Ol+FVGJdOgL0hQoywTyCbLGc16P+oty
DrRb1aG+8ozCzIXf6gJI3vR2NlNVP8sXrZuMJEBPSQyO0SKUKeLGrbPHILTMg0xdvcxaNhw0r/lD
5q5uxFhl400BXFLs3y1HPZgNht9pFckUcd91PTDtVq6eV9rc3fSFYV0ZhB6vW2V512r7KeV81OnL
a3Vp1rHRmz+6opKxzJKhNORKZORrQB0nn50jn39N7lUOWQecOs6kAga3fKxTHSBcVe/N3vfFhzSD
WK9zVL4D6+206UX2bkkZj5427Qwq7s+3zHcbMsIbxyhvRATnFuVGpt096JnLa4sk0udxlVxkuqXu
oGmiRkWbjOzGY8paskIVRnrTp7yuqZQ3k1LrKPdZnQUPXQIVtp0MAOIuMmnMnsRYrYr/llGxmCk8
PE+wBO9l0maqm6+5U5l3m2WbB4+GBUHHZlkpgX7mu3l5JWaiUPk+7ORaxL8o5jBT/uu11FEPcxmc
8Ot1NDoEdes1cw2mFow3fuYaV2rc5iAYuoF93VGPbJ6bgWld20sz2z4q6YJtVJrnbdpb1+8miGod
55Sgkp6ZvYhsEqer5qOrVSfSrXm3lKy/XopclRi9W1QuAoi85Hx0kpfGD/OdNkbV53ZaeGx52NwF
MDM/NK33LHKopUFNnD3jqpnV8vP/4ey6tiTFgewXcQ5I2Nf0prKyXNsXTpsZEF5YwdfvVVBTZNf0
zOzuiw4KRYQyywAKc29R/KkAMf8pkrV7CiKwFINGUH7ptbXj1q/WFjM+kPrQWBPe6Z6sEYzYrWsI
iQbsdjjXdGmGTEdIMK9SBEfyvsX6qIXLCtD62D4fzfsbk1YYVrhedN5bz46yIP4DD+hsR8u0zbyw
zN1RAICOHC3bvu1480nlGAP0qrPAoFVx5B10H8XY409sxSQO80jS7UlW6L6NRYWmy7CoVFLCdpm/
05EJaF9KN0EoWzukITA7tH/MI+2wLC1+HFAdbpMobvY1gN9QAJsjiRQXDH2jQRMbqPSdwo3iQKeb
10G/k1zdQAwHH1arOEYAH81TODEyvACyuMZqFaXXJtGofUUPCgeGN97ZOEONc4DGvmORtRXQ23IP
mTobnVRnmTsg3TbQBjEL0bEHhd6XWbyrSHk2mUfT6fJ4N2u2QyMAvjf85Dnzt6lCpJOG2cOs83er
2cMsJw9g0kx73zrdbn9rPH+I+QPRJ05xvAAZYDqhBajFHW4XTI56mAxA5IoJyQKh9B9Ak37pk7A7
0SINYaLsrarrZOM7oEtZ1XlZ6K4GEJCPaMvUFt4AIu4BtMOuuTXTBnmdNsm3UYq24Wmw6zsafETV
73Qn552sfVTi0uW8orWNOkOT8SAGoAK+2dCV1fao4Z3NtWbcQPP3jrR3spmdm0E2fwpAjvBtkES9
8SzK9rUyEVWB9r2nByozjAdv5yIDgcI8FDSSiAbGeL7rhiReL7q0QHpN5e5w8rfP6GAB8coUoncX
79+xCLwLXbmuBE2ND7jNZYHRuzuT1XBiCSip6D290W/x8yXZjA3+cUko9Yry84M0xGA8NypJLrWV
HAidZTJd67GIYqQUTP6hV4n1yKQ4EKYLUHStRxszgm6JEsz02mL3pvlm5+cOSMfBZAvSTSRjUGB9
osHxu9crlQf2jayKTfCLkpB0Oi+1tg2SVGvm8U6tTKAnXIoQPZM4P+BMhhmJ6ql9vVpkuOd98i0/
ORh93FxI451aB3LlDYqCFfqNYH+zBQiaPtcl+uOsVd3aT+CwBQOQrANwhBojgk35dAK0X3CvuG/g
OcWNr9ys5tDuopvVOVhP0Xc96xbWwNe5d85F3zzINgFOadWZ2zAsqi/+AF6oZMp/eECyAtX1v2iU
/gh8RfQD/KOPRUO0IIOqmoHL7wM6LHAkMRh+cgIZHESlPtAU8J7mqrd79qHLKv5+tTURMluUaz1d
lGl1mZLneqj4B9dER81im/6cghws07+W+aILr8GjP5//Pd79AzkCnMiAqC327/6DGhG3J56n94mv
kntUXLq6XyHKk+88zduDSa0Mepp7bXuIXbCq7p0RcBl6tUde7N6ldgatInX7wjsZmTnUJzHkvVq5
hdHuCFRhRHRyx0PgrMcW+qpO3YguQ7MCGs2Mw5AlG+U3wTPikf6mVKl7oAwYqodeAub5D02SRC8J
cI1JXCdxfOYTyoRo+k9GyoicLQJhAreCvnj2EECnkI1kSQHarlGnTtDjXfao4QJnW7weXBePNFsY
l3y0w4tMXeCmlpZqD5Y5fCEZDYsKUOONixr7Xdo7KTiJtcGi51QBqkBlPoFYGv7e2Zr5GB5N5d3N
ZhM3MiAaBwAjBn63qNzorhNtfEfTWZYhkQmI1wbQlFBZFuhqUf6dLWpJHkujAL3jP5mS1eKT3KFQ
3N8r3j381qX2RGq/M00dDyF03Hm2y+ryEY3WbTauWTb7RDb2hruJuzd1ZZrtKKBjd74zF6rRKk0t
DXq1TKmMbVH+P9lmhXBPuZH9UXAvbf4oXMZOuapBAGZkNSrHJudwI2vQYonyRjwKJuQgSg6IZPSn
AoJSm8WiitYjehsA0ly205cRcYJJJJcw8pjatByvUTkq1XeF2ZuXxEXx2moYM/NCcz8FWpCNqAuJ
vMGbZjlN8yBDjAHgkFq9C4BUMl/SfMq84chL9/I7S3JUC8DMarwk4BBnoB3jrbuhXvmbNnpqj1+G
pQW/AgX6UVodeqKAhA7GQTw0aFhUZjexUuxYSEQdmJouZgR0Ww+lxpu0qeNr4qknFOXGp2IaNDmk
lk0psEgCN6q2tWHFV5LRUPaOu/czo8Qh/E3b4PiRxD0iiFnoRofU7p+iro5Pixl58RuA95Ysr7ZN
0VubHoEUFDt7+Us1es/IhYl7mqFnvAeEFEqZaVq6pQ1kakDoNLzLX2zF28e8B46+33mommyQAP/V
tBr7GsDa0O276NYU/Y4dmdLi285jbcT3/lAUL4iDAbL2V3MTD7t5Z67Na7CaLjsHnfRAFJh/7f10
PNNgi+71iqYl89T5nYymlmI/nMmudv9oGoWVLut687y4r0Mh/6tWzfsVLRN8QswyQRCHeKhroiuR
ACBvStUCZeadsHn8mE1A/eyarnVXTVokJ8e0P1RpgloNkiFUEe+VLMHRjhLDZNsiMbjxwFWyKSwx
HP00dmSyE3Y2rh2jEQ/AwXGvIgM6XGgV26BHgZdhKGdeJI3S4OKBh8N59PvwTCIaeCjDQ4aoApr2
4GiKhfRXo4nionwU8rAo1hU6yUPO9+jnxx5u2YOxIWVrZYExIEzK4iOo2nFV+uXHSIGUF6hJ9Ufk
yAVOvKr5CPygnwEHBIZucqIGJNXn1caJRmNLU1ogGSp+DNCL6hw92tuqDSAkwPZFSXqwp7/akLrT
VM3jInvnJ6ptcJzo/bIyd9AXmksk3HJ1kSUAVDovlChs8ofLzVAOap6SSswcoLprC1Ih22kApNKq
bQG0Qh4C6nVeXJAh+kV/MexNQCTV2jm6QKO1EVh5I/Yyrz3QsE/mzg6Q1B14WVwLEeZXo5lAcNYA
J8UGGDbJaSB5XJXjOUPPWMYMH/ixAJW/s6zgjxj5jVVrVMnB1nG+ntXmfVnG5r1fCo4KuAmEr7/I
aRra+Iq+UQP5SxvQ0L5dRQwcjo0Zns3BB92EC34Bjzrz5yZ/JLh3sS+BPq0b9WnIPQudrE0MWIBZ
Spc3S7UuXGuF5+1IOCQI95ZDmK4NPM2fGonwOnAVFF7NBuup9/vsvh+7c9+kEzIjrQVEx0AKwD3q
uQssoNaO+geyHVTpHOQIkHApU+spy1j9H2Xa7xuq8P/LwHcIVnSwILkMnYi/NlQ10sTbYpGDHGMc
VQO2gMi35xbBIGybDbPiYk8tgmXN0AvsIsNGDYQk6+1oh5fA9KRQRQXjRPVHSwGHnWpuqMimBU3O
MW3VD6rAWWpx0GMbrSZgf2xYOrlo5h2HulgTooRlRMUOUADfZ6gJkqEd+Q3M4ldkihuYixmKggAv
tA5O8fkJ6Z+dJYzkgXJ7wjDwYizTB3pTjDCjNcoIGm58Zahzmdf0rLFt8EB5SBgbqRvgHmUMB7Op
+b2b18m2dm31UgAxETAmov1WOvJu6jIQIjnJgxOJ/k8vVJ9A/BF8Dk1EKVuZdk84eYG4RVXGHd6T
k/+AcX9fca9/l67vg/sJSKjAQn3f3I4eXtmWbdiDQ70ToHSOVXhFIYC1Df2ku9hO5oE3Ab3dNToY
rzjSgOkZLbUfA8fIVkHQVD/xiFr3NqK/KPMqTqUSKMBAJdmK1cp9jizgX1mj+d3zwNpq+gkokcAr
8VoaReVNhVM2QPQvYvxVROVpLp2i0qi5fipDqdQ2Qm+bNIbgWwm2XTAFlF+ijpvbLGnDU8CMBlBU
KFOKDaU2Var6jRIFOCHruI8uvpzUnYx3syj37OjCvY//3rgAKpdfq6/xY7QBFmwCxx2YsuiZ0aC/
t4+0SEVTDUSAxybJyk0jAQ3T4WUnLHN5Kp2ovQZDp85NNv0Y3faH49r8zwuyf/afZZ78aIHa8KkK
0e0d2k16HaQZHNzcDA84ACVX06/Uxu3C6BNY+X7gxx2s0A/BD6Hp/wDObffFAnQXmGLi4Chrj30G
XVLnlt2XDA2tx6CX3Za00kx9aAeWPWUJs+8DZg2rXLnqPrLBbWGW5rS3e1FtiqAqXvISHNxV1T02
Q5C/8ETlL9I3ty2OT480c1GCCyoE3h2B1pC/BLgl772pQJ2onhpT2d0PJbIy2hkZeA4IsUrNPtRm
uG/ro6vplDW4YjaA8QEwCYksHd6x4qrYDKUPCl2ttiwYXSi1gS/244jbHdjw0ke8GaSPKfh2FZ7+
9w3AN6K1TNOHBOewO1pERjl9BByQAFmv5R1RbwIVFJCFK+aigDHRy6Tjen2M7HqQ7ngzjRFAXqZm
K0LQYs/LejvmT8bODzgoiMmPP6E8A+wg/Yp0aMMRMAanxHQ/z58mntoKWev62KtOPVjKMDxvDbSV
A0D+gNBWl3gT6VgdHSwHtfN6RqJl+J1stn0zCzWum+tn4ZkL09yBQwoF7hkLPghN2lVV42emfH40
NRwEaK/UZzHWOOY6XX0hNeQn1iSPUcl0VK7AnwQoojo8jO5Q9aCL/oDzVEapX25sryj3zBi+0aqj
hhZEswB9OaJq5FMp2E9wsPHHosvzi2UjswM02/GrlnOjtn8nz9vot/IQcOQbq6/5mjCQKB1kgvoJ
dIrpdc70pK5fAP0W/MpzYmhM6+AwAbFkNc/73FAPwCNbhbaVXmeZF8dg6YprsWlS9hPQg8bnYuB3
hW+UfxjGdF8G4/A5Ryh7kzqtf8l0LZSwnHZXCGm+RIqlKwUgn48NY1+BUuJ9QCkRWNPDPvgx+GDb
buIGVClNDOBdEXyLAsQ0p3xMX9DrO4DcumSXFsXfx7wP1QG8o+KaZAbojAa3POZe/TkvlHuuNfZm
gqaD+YpkfgSoFTmYfLUsuDmr6lWqTeZL0qT5jZ9RgnMMeWjcZd8UaymSk5216xvEz7oJcbZbID/b
AmzeaelG2wxRynjTmPYnoMC3O/QrOCeFI/lJSDRV0TQFMECBGNNf8wQtJqgR0Eqz5ptNTCskXJZp
2jqg4LKaL41VBAdL1xyGk/MjBdfSlSCef4oszD8J16uuQZD/IBlDE/cR5ZBqQ9VcPPXHjd1y40Cr
Puw9y8tf7UfXLj45iaquYZn+qPqL7SLA1p+AZw147KhqTzQgAWwB/UZGr/OUKdDIVyWEtF6901ws
3y0vC+SCpovbqQzH/zpcMXrU/NoI5Nrok/PwjmYDPd989yiK3dBsULHXfrR6FDUMfeqfAQT2Ca1s
0T7O0OIeMqDzfR8tBdZAET/4DdiVkHWrt8I242eAOKf3Xq8uNFO8RJ9+m5Vr/CbUgWS+1kAx/Kxh
2ZF49gL8H3p4ycW90CxBS4vWmHo9rsFQ5N+H0vuzAcLnpxa/l0PeILpDU8Ttm41hd/IIvDpUjKYD
Oh9S62qlvvNR+vjLhNRlrX8/Mmv2kJoWP3geAkK0SB78KZfHrAIMVIM66jl62IdIqMgk99ZzcJHm
udWDiUjDvXYMuC1DF3G8kAE5uNF4j4nIzjk3hk9cSGCXx5135EniPaI96lUjt9A6yJl45I156vSd
xR4nfmSV/JNVSdJsqxz8hREAroxQJ62dMWZrJ9BN9hoMTumhKmoObsb2vQXLh93rT21qA7k3Csu4
9oFR3ZlpfqxrI7zSQPIW+ItAWzXMDcnGShrzahg7yFqU0d0i91ENdSqK9rOptboe1NF+kudoR5TZ
vncSF5yVnnziaSqfTNzwkEIznSMqj+STFOOKhaV1P2ZG/oDeGQ8lokm3DwsL1bK5LB5QWgrIUTe+
I41F3qbKW0VcdntSyzoF2svYcbctih03ScOADVVW2V3RxgWQygP3cw3YmD7wk59jD5DBcWrFy8T6
ad/aGglLgPNNSY5guVZJg2QdhW7zjbyxvAkuLhuzO4CCFNtCe6vgLQXO2k/eBAAUKWPxkjkG4G1z
+dPizdfeKLKrmibro8CfSC5y47lsePQyWfa67HLrYxTcsUZt8XBHs4gY8Reoh0EPxaDhQAWafWim
Cv/emPxXjZSlCTrJu+wwr6Lxgq+iCPHmSqAcgRzQijDiF5QG+SdCXWHIm5oKgMcLBkslekQg0poD
c9eNjBUgRtE+6iDUYYlUzw2nvBvzEIcCPX1zEzS2d5llYVb7q851wFP9hg9fFyEyEK6xZwACfoxC
NIGgesf8JtJi5xmR8ccUJ49FL8fPzZDIjezb6NoGfDq2YRpocJD3Rnmpwj/cOHts7RGNNrVruftk
LP5sKl4fCZg46gFQZgSXBYNYeWgPUA1uKgIUwtnaw9/cKhVxjD/IbBcUmX3FL8i+NkWRnUN7ugfo
k32VjctnuQKk9a5lEeha3xZoFahggKrNQuPGCS20rXMYe10k8uYcBVugYy5Qoar9Lo4GCWxFo1dg
zXvTJRWrBGOtWyhv+24htNonH1hu+Nf762PizqXuQcL1zrcZ4/aVCHRG4gECdFxajutObQBLpTvF
/rKnrz9J/4+ag7jundxMDkiDJzefuTJEdrKa/OM7TTyMh23k+cHND4pcg+BxQOZJuvvFYv6SPgjM
skFelu8IwHF2LhO0AOqfxyLndQSG7i7KbpyTD6AuZGtZNtP738KUm2cQ6FrnxUmOYNgFLUSb5ScF
lNxkJzM/XaNZll38MPhmdml0yOsYzLkkiwcLl/VnVCAPF5IMccMus4ZTo2MVjaefSYbSCXZhiOSP
m6kyyw1zerGZ7cmQ1v9xo8VF+IE2I8H8GfSHoyvasObe58WhqrphkwYxbntBlV6kQJx/VVgf40Af
ZLWIo5QX55geKKOV215SZGXbDSgy00vexwpEyU5Yby0nCFY3S7ROg4f/81UNYtGtg1Tkq+Wy3HvR
GX0P6jjvbNktQMxomVs5x1OsmWdZGKyRFvzDDexsTzd9ehBMyt9ayBZeO/0cKPqyPNsPsp7kqZLV
lyQ12ockKF8H05keCr9qkWb/S656nqLTzwNOEanphQwklNccELtaMkRoLhn1EFbg3wgE6rKWBdqp
dOovyyZkoHfqogk7vW0eBTiuDXon8kYLMU7BYDdFHUMMzBg3KKenTATjE0rq1JaHUYmfq/kqi2J1
DJQz3JNG4YJR0PA00ag2oEFFTo7Xo07ifAYrn4XDYwUwkTcFlCdFe4C7RJtFhgTwJ6sT5R2JjBrt
nXmJI4A2og9UCaBO+ugu2C1GiV+sxkLXpWm1HjRMB5TZou7rzWqQKIMHg2l+IlkaetFVsWG/+Fi+
4/K9vX48iqy//Y65gSLsxSp0zHzNA0seyMrIpXrETXvZuLJYtDfSOL75jioxb74ji20GdvsjCAuk
1+EI+8Pxnl2GCho6m6JCz3k96y5n1fmIm6pJbPLyxQJP8RmRcpyJZ21S7ODvwHjjpBfHml4a5G9H
EHg9xHHXP7f4P0MsG2XQNAV1k3nNDHHI0U35HHpx/4ynISimuVOdaBrEnnPMWtdeoYYiqNZm7m2t
Kq0ejAjuzDHp0PnJgB+rbcmdX6UHWqQdyF3Xv36gZkCGikARIhdl416cRXtCRphxE8SbcBjRIry1
ov5VacYeTjtHrsq5d8bqR8A73A++He8LHaPyiiE4gjD20OggFoloSC0R30xJzUcPzjt5pn0sVhLw
lke8V96ogS8BITIyoy3SDkUx6PwAmewoulXh+8mJorZlYk4H2636NU37wgcb8PhEwVySAMaPr0IE
hU8A/ATyW+D9TV8UT6RKg7ArgAJo/7/TDyUi3tC3NYrc7D8GvxB9Ht+Nkzs/SZ66xA5PjswsZ+3a
FXp+ur71UO54c41ynfBEw6CVU6cbV1J00+ZW6e/XRRwbs9nt2uJs3ig2PWya0Ah8te94DKKLzHOB
V2BKdnZ05wVrYjYP5tsVyWiV9N5NeVCClJdbaB3RFr/To4V/3wPAYU+jTNs9bds4I7iXyex/8TFI
r2oQx8sqdly+xu92/J2MtkB4Q5xb0NL/95dYVOoqw3/D/JUTPh2yoDz+4w5kRkMUlTtmtvI4aSQ2
Sw+NRnCL9EEXxTOnFvzaBxLR4js1WmgIa22xRchP7tEX/jKvvrlbvNAVbbGoLO7DJGjBHgz+13mV
3P+7MfkCrSaqD/Pr8knefdplC7qy0Ri0GafG3wkr3iNWhfChBuFFP7w8M6v6eYO4y3p0IgO8brfI
eBvt06gwfmdUytxYG07irTK3UpdCD7ZjDJeyrQ+9ZYPXRM/Q56subJjsYcPt5jCw6QPgN5KHxCyT
ByC3VfkgH4GxKR/ToDAfBCqW9YTE1Thkj/Jcv6mQtB3WQcmDB9Lj1SR3To9nk807d9vFNkpp9I2N
hlRfRUwWzeZ3y5K5f6UAvIQnOyCbA1jaFf7Ob3L1aYqbo+WV1vc2GYHMjiPcdRoT49zEpbNpm6L6
3oKgVysMJgLzReC3oNPi9RVFaqifMxzzOyJq+9KS+ecKz0uA5DntUeVh/ow+vT/JUqT594yFzrOP
/tkj7V0Y9kB7u5z/be9CCQcM4GzZG7CAr3sDxr2+Nj7etq22EVfPQ2Q1Qmg0qiT/ZkgLxXB1218z
JP1OtlUAaKEpyhd3QLQyStH4bA1s1gWEAAcSrHjVNTynXvdm+ETlM2EPRMRJpN6BphngCzZl1AAU
YWoBrqxXl+nYxOJGebFFaWN/j2RBCHqIEtmQoIi+KhMoKD5nwGp1M8TpM39Fcg6k01VTmPW97/v9
Y2/kP8DRHn3F7RxMdIAcP+Pcn38AHgyCEpDLoPW3fRI7hwz9qV/yHnWYENtgCduntqvAQoeOUMAJ
yXUy2c59ABCJDcLQQKcXnXPfFEPBV6hjrC8lKnHmKa1kWhtFCeA+M0wDdSNakVZQjABQ9sA6kUPS
m1dDGxiCocWtPfgqKh/o/Z5/QGzp2+yrLhCwHd36RbZsOroRjn2qsqJztfYthFy6VrRPViucQ99U
ARIjmNIA0Jdw1UcpOwSmtDd54rFNG8Ts2PTxuKZfTAlI6GOnp1TmtEzp90TTNspvlVUIzPfFllYX
ZXJFq7Xe6H9h20TZZuhj+5GVsj4Mjp/sEVJqPvcq3OQgivmGpvl048TKvJviEuEjABKjFBMLhlN9
8pQbPCsns48VEIO2LCu9r2JEMSfWy4GLbZgN0dkLivwpUXxbiugeMFHjV9MBN505NvwyItTy6BUN
iAw0SkdZpGBYRZvRvMCy/nWhjaJitvAjRKE4mmnAmMMrHgO22+TgJQpBDaCvaGBtjRRiWzbrZSEz
5d/0ZuVU/SmkFcyeSO13Pmfd4CwCFd+RVtiURodXv792pSsA0xh7IIO82AKU3nECrkIbxVQeGgnB
CY5yk0PRojxtZaZdcBXlmG+dAWUhtXCCKw0p/tGvk8Efh6nyTou8CaV1BqP5HYnInK6ywsRfl9WD
6RfRhLYecGPzpDRXBjIkR+YWQbp2uosEtBqioEnxhGZj8LEx4ELMUy1zkYjduMkUbBfZgLdAcNd3
d07aF09OlYsrOi52i0JkCPT8Jz2SQ5l0jp1TR2tUYKgzPn2I8uGEfWndGExWEdjpmpJ1D27TIn+n
QMAtKitH+UybnBPLqj4WobEhuTnZyX5E7nBfafsaB3DUBAwfc1EYp6znwK7Tcg/tReiSBNMMQMXt
ay1NFPAkyFfzGiD42QQI0jIfy6vVFcE5Qg5iizAM/+qAdoyNdf7j/6dhaR/8Fx+temzl2M7kaqlT
I/MyZ1mIT82Opi++5zg7U5OtmX72579nrC33Vypm2zdxpuceiq9QTOECcu9dmqDKbQ6YJSd97hq+
y1H1tmaqUB9dI7J3cVbGO8cy1ceyQfI5BMLxgVZ7G4nFOrPwcqpXw1B+LgEydaXFcmKbcIyG53Ia
whc3j1azeGhwbE+qBzKZ8Di9KwwFvr7KH558nHtQDxvEz6m0EWlW1gkP0/iZBmnLfh1WTgpeJcgC
WzD0Sk+zBhl5KM9bG7jTHMYoUJveqkDW9+sJqdNpKJUX425ZoAMPAuVls1mWa3phoDPTMEX5dopw
rDGDVJ7bqJPnXg80rYIKdSX96DzY3Kr2iwpdLXpkRrKhc8XBGNlp0X2nVpNPWvZH/oAHyavjRe91
W/0xbE/ufNAkHwDniHriZSP6zKnpil3FxHRFp9t0jS08C203LneuKbpkGyPPCcDuBLdeqCx6kwLU
hl2PdywLvXU7mOEWFHs1joKGld+NSDZM3eDsJJBo7miwY/8JBx8N4xw5a6EbdnF29k9G4Jh7nhbn
sewMG+wu6PlFxCkPgWMPnYGah0laWEgErd4rjBEIZQ8kJQOF6HrT5+5zzRtxSczkW4Hi9Bdb2tlL
AFIMZUbVE4nKDv9i3PbzU49W05dIguYeABRnPvjxg6WHyotbhI7rdj0oFT/QEA2FeDCE/1hOAuUk
mVX44NDr45Nn11/eqaFi0wDyeHf9939H/h6+zzdBMBz4bhCYLEAZwnv630lUzBFoCPswyTjYTKPH
j3EUAl3+L3ZCq7ReeQpJFhVIPWmNmX5w0aPqeVpFd8V5piUkGakIzWLYe5IfNXzZ1JcD+oK6GNWf
tHyjTpoBek23Gn5pvbhY/JBM4p10y1H1MqfWyIwWZl+Lh/dfQH8S8kUq6B179fC7nUhl2YTMWkKF
idBOMJbssW/HED3E/BIkJnv09MDREnW0QCm5qrrmRUhXUy+kQL5ygEuEyv8SdB1XmpVW0N2Bb/AZ
RLSAL+piB9k4J8s3i0GG7VClxcMDWdDCPzghBVkb/gHF7sMeSHv9XjV44Du6mY3ppjcaZJT5ZzQk
7L1f5aSGIjAUNgCXbNEXoUyvBXhcVlNi14dlgQzAFVRsYrvyNos7Wlj25xVothK7rHa0QHpIjnv0
Ifop7e1VQ417OfqLMr056S0bLZujOFEYaMsAzyftuejQlWtP/R4ADh0AwfGdAcmYnCa0EO5RTdjg
qBJ17DSUpZev5rJ6PQfuDTvRVFnOGJzRns5Oyp+KI9gQVi0qisHlQSMpLeoWorbreAS57TjK8Iwj
rbOvTeuBZjlaCdF6rhdEgReNFV3SACoCfpDMP94sJGhRPC8qSRGHZ5KlZDyIkB1HEOIN2uGil4UR
wpY0f2+SdIN9SlDnTCazm1lRb5UNuMm8Gr5tXQ/MO3s3exRRMeKoxSK1Ec2I9u00AbJYPyLopHgR
oRXoLywypDPKAL2843Ack+kYG22fPINdrVtFbRzt+jQDkR2pU/EdUK3Qqw7eGK5cXt0rUFL7vhGd
Jw6iPS8DdRZSB0azAphEcWdwQJBt6HKWWkZ/33RudXDrqUAysseR7eYSBwOUioBS+tZJrT2REjmi
q0UGPP17Dhqkw41ocWvzKEIL4ttnI+PclQ/+5EbHIAZLJDCegBBaCBPRT+d8IxJDCPhQHJYvyDPm
uyyqrFWhIjZuyIKGgbnZCsUy2Z4ULZwnt1EL7kyv7vidb6X8Lok8Nl+BzvcpRBj9sIjSEJiVm6oo
2jvpf/F9vjWN1AfigeM9DiPazHMry1c0nabBR2QEMPvjFBQbktEQDK5ah4hw7xeZXzRfZRrXZ8Rn
QY8+4mxj+mPzQBpuBhbVCmHtRb9rHQTPJmSRFpkztAztmZW9WT5Tb1fpuk7j6EB6kTukd2Fk30lQ
UJ7zyegOiesfaFZqkaMUr1Z8SDvkAvHqSis0cFqhy9FN7AqZTeiTkl9yQDIBRmJLhsvCMn3vguY0
3GyLv4r2oIFUbvbyqiL+rwIa+x1dhG8xB9Wwns8DP0Cp2vv6GSSDjK5ikj13sd9t0d730Pdj+BNN
ZwchI1Qg9xMa7UHAIgB3fIwYXkhWqrtHDqoUq1QWG1TThn+6CUq8/Jr9rAr2CE7y4Tuv+++Wzap7
MOv9UQ5tcW+CkBItiqj6blgf7csQDDW+PjIBQAYB87CaVoGU8miaeflEC53axyCleZwnCICcGJJI
q8XI9dE1Iqqs3KWsdldOV/FD2rEQvCnyW+b41ZkNAIRbI58a4Z3jcV5jbnOXGOOThXsAmL0FCJxh
YvUmgIHLvFtX7uQla+ROjHUftmzXOjJ8RPO18Sjz8pvrZfI81HWxM4eq3ght+3f/gGN4mvdGNOzV
r8ueJZu8BzJZ3NPutIf+1IWuqksD10KvRxEmDt5dQkejNLgcPLSm3YPUxos/lJ3dbBrRhvvYKsUH
Fo3FruaASaEpql+7w+CjdHyUlviAYhLQaYcuQ/MhlKMOfTnmZHw2TD1TWf9ojtaO1mjw71t0srzQ
dSifW7vMT52q8PI1qD0Iee1TqwdHluBfnjI0Nzg1fpldjns/rZT1FPI1gBqwng59bR5oDfE1VOyg
bshHcwsczJfp1H8DLm2wnf3Nmn/tttjdbIkmG1Ggp1ZvT2KvQ83fv7+jWoy/K3JGv45tWa5jcVSK
o7xMQ1DfFDmjwNlyhkkOz577wROZl2xCpp8TQMleVakv7mhAaKfGE0PPby5dlILdIXdUnsfgwaaJ
rtgFPMJv7HhUPY8lSLRao0tmr7/Vm/3bicQZEr7XpETOUU3pooGUPgozUI6NkAXIz1JXfUQYPDwM
FsI+BKBpdGZ91zrjdWnJCf4SzYCZNG384Up9NqRGoh5GCwbnr35I1Q/k7NqpSzAIzO0u6HG+b1P8
DwOYzj+hAe07zdypGR8TUcRHORrgi6gTEDcqJ232gWgRjSKLUpXHuhlA9ZqaNspKLQdFakb+7NpR
buxL5N2AWjicVQO4UOCGZdEmb0Fhko9xeJ8YzQjemwSPaD8yrzGvzavkqFor/oex61qSW9e1X6Qq
ZUqv6pymJzm+qBy2lSOVyK+/i9B41O4dzn1hkQAI9djdFAkCa8VRNMsWRWVOxaq28mFLsiQRE77W
Qu3c8I7IRXHbLLKqy79FA3YYi2ixXWSga8zOHOVRPOhNLKige+y3i2HcAkfzf3x3LeNv313fdBwX
X1rbse2/reoZbkCxU2jql5oKuLG5PMWC22ecHewz9UCwfjskBUg1vvU9OLHnkbJNUpmA4OF9bqWB
qxhRrBvRnbsUzNxDwA232Oiji6wu5UaPBlS6RpWNzXceXuKm/NxxzXntNdN/dpIx0B3hvGIL7bwC
/X/rJrx6IpFvI/6WGM10piHwotmqBXjxnoao7Oy24NIaN1xr3Ve9nOxD1CCUSJ4Gx0q2XahPWrFh
ZoLL6wYgAolqqEcNQgr2ETjUzhEkRMAPoO6ioR7JyHCZR26wMOZlsLhY5t25Af92swEUQzL7X3yZ
5IHmGR0DA2gx8Yuv7uPzEuW4E/ZS80igQsCNe3NLw27MigerQWKwMo0oO8DuUtTvxtMpV/kAHZZ0
4N7rzYq0ft0gsdVFYF4BcRmD9Y0XVbSfhIbUIi8acrHOPpkleC7JgJo6Ks0LNuNI/DHGCmVp2meS
i67FJJ1aeyyrdVLinbXMox7Nox6qu//X2vy3cB7WZAQ2TNt18DW356zgm7UZTD4ghnct/iIcyQI3
RcJdV9fhpRxzeSoHkFSEOvIk3+XUo0afTJyQPafcLbLFzq/jfqdruNletOR4GbJY38gib093cnqi
RGRLXblj2VHPXhxTLzR7iQtbc1Yu85cPW6PcKMhc8R+fbkIxx81fvMylR6hP59agwFmev3yIIZH1
WnP6t09HU5dPAbIzeZKTsSbR1GjY22DHl8f+twPqA9g3hnvRDWBQGxxeWfYyVMN3OQjvm54XCJuh
CAO1pihD8eyyRyiBD2uXtdOGsaibtiDOsNcAd0OCl11VyQ9fgp1dQ8rWSO9F3xTJebZs1Cuyr+NN
E0Xs4Oq2kX8imZbwMQhrj2/Y6DfJD5GAK5IBGD9APUerPaFyrN3oonZxqHGaPY/a75MGTkpeyeKh
Vw0NBXjdD9gVPS0ikneTXzwg75MdOXf2JELhuquj/AFO/Nwvz0Y4rGh055JzHLQiviHd4naxisZP
McptQRELlp2ybcdtxG1x8ZteXEL8mMB3rMnAGJp821Soft2RZoq6v/TJkbtQG8FPw5MC0enMFFev
A+o3meRdIgHcX5cTqnbERhtBzIHs9Pq3tY07WyA7XpDu3YIRzyzZ5n+9au6YODwDP0TAUDBbx/kB
r5u78kgpKsCyAonyBSw0/RnZ7HsdkcuDj3MBjlfVeHaB5NAHNGZpiW5lg7M6toFEvBhRD/8z43m2
QfnH+DbdcvdYTfmBnC3yZe78APLahTj73z+V3C7m1Hv/nPUIZLHIAdRp7Hm/WBX6r7luiG3hNPKo
a773YCHleI1SovArz0GZyE33ZwpTW58A6dJ4YosjxJuprlXYhFhZ+NUoWlQ4F+5PxKASp9BV5gJb
LyDt2RCmj/5mBl1XVGLUK53Uni2XWtB8QIrBm+VA4O2LVaj5D29pTEMd5xutTOuVUEUM1DhmfKlQ
MPBAI9eRAyCl3Gq2iFX5Q6Np5zuLSgurVSrqolr9g5aegBS0rAIW99+809zKBqQV3vwZOAc+2OBg
zlYRGHePvhXhJK/F0TPTu+g5KyK2SVtLBrEP0GUsJKdcgmYmTEqE/NTQU3RClSo1nMc3XVzrJcm6
BRGajUjqkcwnQMcbT9Sdm2TiKz8DIBQN++C/v/mWyf62y3J8ZEGaPjNxijZAmPznCWHMvYqD+Kh+
sY3KO4ZOZQOSVKCSKu5KRGYz80pNb1TyXPruNsbr7DqbGbUW7qpCdoGVDlW2mVg6rgcH8UyaEob9
22QAv5TByHi/XxySVj0IkbG/PQhVa1vvfTpNooeBB7YLaNi639O+Hc4UV6b4M5bb6pThxUQiam4C
7UZpl6RdYtVA40BBPI3ftTczLJmCJNQy05Wj0PmsaaxwXlNdxM/dY6Ua6nmuAusjTaGDOUWPvRut
JGw+IB26x44A/2jiLKXpgmD/Fp+ZrD5EKaBUUO1SXagRk6/YXe1uG+qxls4abPgjkHn7ezLpyXhi
OIjQuNajv0a7CneuNuzGxMlxGwbon041M+CPQg1Syi5NQLyo5GYVIiuoA7D3WALEj4W+3FHZj5Xj
TmmcOL/QsPDSFVK//NcJvFBPFhKHABmBWiFcvByLEfD/ZEU+tJHrs4+UZ7c+pMxWWWf5rzUD9s7M
gmJNLdCXFSkmNUR7Wedxu4mdErnjSkEyosJ0m06AFf2dGpPUqMe0V2HIQfgBzJONaPDCmHoXpxZS
1+++75zRkKak6lF3XkFwhkeRzU3T2huWo8CldrX2QH9xLcIvyZBb18jRzI9YKumfBThpzkPUosKQ
jFAMb6C83HbWSNIHYkIXA1VA875Gcii/OGEOJJO67l51kAkjqWnMHuNU07Y6S/kZcVLnEBtedhiB
HIwyx3jYggEPBb5D1axzWXYf7Lo3cS+UtV8zg712Ver+FXXgG86R2R5MfgiM8D755SNUhsDDOQF0
44kqPoo0QkJqi5DRXN8BUkU7wA8sPVANiMMa76kvNjSgCckw8D2SG1JkIuXdMzVg8PmBTBwru6QT
q3ZDJcSaKN5j20twCcPFmgjga7O7HZZmy7amnxS7IRz5a1iDqwt5WD/C0vuMK3771amacGdMXrb/
02CsvwD/3jq1HtjKA50BgB+bs+Ripd9vRLGIq4dJgH3B7hG8ddLvQxQhUCH0Mr0I8Z30KeiN8G9j
8RnpCuuCz0G+Na8i6torpsWCxr+V81pxc/8GRYiChXnWss7QJOQu2yA6koDnzTSJcsy4Qn65hUA9
QOnLswNcybMLNMsGScTHjBSZsiFtqevRprZSF5sNFGIgR6eYwIKLeBHNk93g6Rfqep2Huj/d3jIb
1YGx5uofSvzTBkXllb82vsuLX8NUpyh0K+WHdLAQS7BQ9Zs7tXf0mlTbGoWNoCL+wUFQYwHbp+XN
luiqzBYhT2c4R9JGtGAhuGqxIK1bo3FWxoSszvVQjxujAFMMbq50wF0yINcvjVQo8zREnpwMEhD8
rRtrkm+G/zjnRn/TJSdu3/7iFhtByJP/wuWhBHUvKAhPes77ZGtpcX7SwgGYXkpIDcl43LVsRd2G
uuBovYKkrcXK6gNxsul/Ed+50PzE3JYAhABiop4l565caRXvCmyllGw2ijm6fKojBOC7ANc5SkP6
eb7nJdqhwClCuAU/32r8qkZ2TglUTAVkkSLfEQVv1P69z6WHvIFoAJCo31pHzTCTvaczhHEJM8PL
86YOSJ2n5Y6nyXD0DJQhBF7lFciwMLI1IuHWxVO3LaiYYnj1qbHe18+VnqAg1+dTuysrazjlUb/O
x94TuAvEqWDuxjWzkA6A0888TskAZ3Jc4NZaGYSuUQZI+ohXlojHa4+o15V6ugN2L+kgvZmGPl5N
LuIN5a/IQ1iP7ACsBirC0hGPg2iN42xC1riU2AIhfgKV5W9/JNfEI+hXxcMi7gq8wpr6R+Kaw83T
TRRmn1G+tmvcKQqMLmsCSlFP87h+sJPqkbLWKTW+j4sXI23dy5zzPhruBixwYkPDioHCo42bRzKl
Se/2JMot5m5CVOpvSEn2yr9L9OlWXr2As+fNd/bum2yReFxhp227zXdTS82VMMSwin1tQnIZbr6p
GaPhKJEFdZlH4Ph7cFtchioDutrWqtLdgf2hQQHT70n/5qipCv9CsxD+nx1hO+uuLSR6bIBbsTem
ycF1HG9nmG4lCrvSuTQlAMAJ31uJ6sa3L5qwf2Kxw6dTqN6pru08ZUlG5OFPf5ZoNr2FMyOBxOR1
hv1tjiRQOixQA9weMGaFzSwieBmSK6S5FQfG0lYbJPMCowqLS2ZU2wVuhuzIZ6PsCqF4o8gfUhi3
nWtp1QZUqm+PXOaRiXJFDuYTyvLR7uyUKxlGH8bKfvDTejixrN80fQng/0qA0Dg3vTpwhsoHYC+u
G09WGoL7hLqzlCbRWM2cAB11mBU3k968GN5BR3nMyYlNUCIAhz0wwtzbjfYwxjh4/B7r5ohqFsIw
yQzsFVHhyXazMHb681TYYPOusw+56fRHocqKi05HfbIYjNPoybn4uH4vWc49bOTxe9bmauVFkRrt
PuLGcF5EngNAX6tn31o13RZITkCI2OxWvuY1W3qMWeo4EoEFOuh1vEE6VLGcqde7fMSHK/nWG/Qs
IIVjjjhek3ru2hUWNjtFGJSEvB/BkuTqgLeBm8UX9e5kwu74NlSuE8A/I3cxHQEBaQNDcmPhLuTk
lX7xyJiBDwYE8x/JmG3yPy1cwKrspWjisw4A9sAyC/azjl7CNOQ/rMwqQWmTWliJalxyRoUN4GmP
PbepM4KAy3LfTXEzWiKVd9v5SJ4H6k3XsDV3tqng3fepYXwddkZ0AX9S8uDXlbeyIlH8+MMAFHdI
LHGN61v1UTowE6tFJj8jxb49R238s0Imyba2tMn6VMfZT1Dcsq3nIJdzbTGLr0WFOCoZh6ENCOD3
eWRIo6L22/MEoos37bB0lcciZ2I7phuZMgEwyUI+Uq+IfoINoL7SgBqk7QJQkbUcmFKwmk39IduP
cYpXgZou+0k+Ctfnj87z4orMjaQfUQco+X6x9BKW7UpEtnDwyAE5poOECIkMAEZUD2j6oUX+NQJJ
AaARhsOQTBMuvVGAwMBweKIGoZW3nvS9vA4WzZ16kMaj2qnv7uQ0vJ+7eF38kSz0EY02s8pYaSW7
YH3BVRr2ZMDFB9LeKh4bQNUDlhxA+JNkoE8p3WAe4yYkfkAxG07TynxilvXIYyz7ygWNqFnczG4B
FP3mprc0F5ANQJ3UFc/NAIjUVmGlEpdV98fIQ0qVq1BViQMLIdvZkkZqHhv4y8SHYR+rSB8+H4Ac
VQ8EXOKStuAKCgcU65GCZKSlBsAx4pLhNg8wR02/Whzc2ZURAO7siY3rZe7iYPBqkNSXn9yM4xIm
LM09d6ri2Rn14hl17iukBeSPJAKijHVKexBmxE5Qp+4GXJXetUUS5YsqTNkVElEt1+pjpCQm8Qv2
uxvX7rwriRYLmkCydx+LRTl2bz7eLcjHPz2FLP7zKXWP9DSzGmvkuunVA+DpvtioyNzTaEB6P6CX
lQJZYrOiNRhYnXrT21ay11cumP3WN8eS+TjCu1wHSaRjrOeDCegEg8pL0iJ5kG3q7aK428Umko+m
fWWna6QqhxutcKIvyO/fZp4iIxYJXr+lrakfWfwljBtrNZXhdBqEW36qUnAvKfkYpTXIZqN0nm5I
iXuhdvSvYKRwn5jXfyC3xZhnWwfMXTua9f4UZtr5BWmboHhTTx+s3lrJP55CcnoKDs8b0/cPKEr4
Ios+ew6HJAOJhw9wRRxh1zScFTJG2pQ+gTNWmQBi4tEeY//ceT9AZuk8knTqMxOM18WXGKWTiOu9
+5nHU5T3QdzU+sEFTtJG81EhkvH4sdCY8Vp2fXJ0vaLfYHUtv6XGhIUkjL6ISR+QQBvKXR9a9mdk
zgZkoHdjswHwe3nMq75/dfziyUnD4huYH+Sq6Ov6okXGhO94z5GqCIXQhiaQnm4/Jj6Aye0h21gV
ogyN5OW3Pz+GgYDahuTqY6gY97kYx3Fre9ExzUd5Zfhve3H8sVuXSCHczcNRBzZS5vCAhiDrDbEv
fYlZ6jyTpE1t5JoUTXegIUdd5B4hnnFFwzpL7CecGOcRiYQDNlNdByGj4QTOOGYPlmqop/U/hR+F
Zxpgf/smxoVh9qBN4AoQo31Y5GRGDR90MDu4I7hVle3dfA34qKuED/56USx2WoE9u8Ad72rxjAJ9
ACNpBqjMmGv+Wh60mGj4PR4FB3YDfbrYFfr852h5Ez8ku8UyASLvhYczJU4pSn4A/UgTgGekj1fL
2LZ/gFS3Qw5wVWvYrWk5M7aD1rfYbinIfmeYwMBrtPaahNTYKfeMrY8zd1alGyABodYd29aPWhRu
CJUrZDYOkkrO/pBHHuRkzy2E6yeByI6aBIR38ZW5YsJlBZ8OXtnNzki+THp/SImz2yl3RLNLVMW+
bdUH7rjGeVCV/ySaQt5scGLs1okCCSDZGDfNwxRhnU8l8NtJltTCQImG6c+eyJgVI3bJIsmCzPMM
cMgrr+oZcTYZ53macsqTstmgngzPUJ+CGr/VGyDQ9Uhbh8iJpMTXB5V/MW7oQeI4/IW0R1xBOIP/
1LvuCzA/gSoTM7m1albvNAmrouovoDkyUOUgQaeZdBc/A7slrd+8KKZ9P5XVyhAG7g2QCnlJOpY9
0Ep+r41Ffa8dkDKywn2KSor+7bnh/tkuq/wMLMFuY0jk3g6KpFIo9krqJeWXLozia59Mb+JmwJXg
YkpWUS6A6CWBQtf7nQ4GZ5HkFwvYJGOAtf7JxrZq73Y8v/hdIZPdZCAY4dmICSq7G2OWyC9dX7rb
HPuFE7EIVhED2fiAuALQz4y1Q/yCxAh40x209CdoFo0tAkrDGcSuw1lvKmOru32EnS7i8KSYRBd2
89gLi65cZ679MS0asaMpUwJCiehQs95h68L+gfxsYNhKx3qwRA8UQSb4acxzrBZmBaRp39tjLzY+
dqqZ8A3bxbobrWhIClxlldhcBouEej4ivoGRxeZuUcDtuPcNvB1cLK475OYAUmTK10bJwGdcJmmA
XxNPgzhbd4kXZwFgHgzJc0hQ44zyGeTVtohfetWYR0FWsF3rduZfbVafJ9+vfua1/dQMmvcd4HSf
7RKMqFXL/gLGZvnVNVAw0Q0ACMW9POLbkeCrUMvC7eh36auHXFsKitJIotKJoyrzw7uO4qfL6F2n
LP9/81pg37q85CdcN4EHQcaoC+EISSHZHpxxirw8xkFr1RRudJGlFZI8G/w3OZLB43+VeyAIW/w4
tnbvh/wbkQ96+yndaXZypZJFR/QpfqrJlWohmRr9qYv86Epg8WSpRsu8DLiAVAdpCmCwKl0+AQ0Q
OJL9SiKLfCU0I/vUZmMZAN6s/Y7l+pTlCfjR+njTlyAtCCSA1IaqMH4UPnCPbNl8xluvXmmaM77g
ih6hsZw/WmPybBmd9zlrJ3+lFXn9aNltCU4vIQ5d7gEwE1dr67RL5ccqLP9y8d75BYCkMB5+OV3x
Cyf1/uMQ+mxttnnxED3h647N1+RYjzoSMVdFZbqfuCu+qcX6Fxd4+Sgcwjzrn6TTW+CBcZoVAwXS
sxzaYZvafnEGV2uI/Yd168exU/bJL8d3P8YwKTxDRGMMhmQbmXRyHwPFM5AdY1+iccyDSfVSJYum
2vuyaJfef9vdaf/VH9mhMBZAYoPbbjzbA6FA5eeoRwJNRhQat8NF2yp6jrZ13rQ0XLRaI4D1lHnh
KpFgqj4gbt8emxaZ7nT6RXkxOHMyfO1x7b/L7Q7YL6pBwP8DaoS1E41ElrAnt79EU6ZhQVYD1+wv
rJOneaRywAuQxACqEKlCN3MAkbuJWg233GoWKSqdAbBRPc5V00gxDPmHHgnmN+4SdqbH0ZzWjYBm
6CDXSX24DpxfBwMplIE1GfZV/xLhe3b1DJCXkcBz8+HQjs73FrjqbDbqS3z/cJkv1kXMtWyTeNUv
wEhnh6lrw2zz5oPJNGHB+/zZdJk6AsrSdWV3wF+UnaixVeDcpXB6BHLwE40XtYxcBNpDkPAYsrL2
pFjsyo57R24FJJ5N7ywWT9RbvJOTO9kw2i3CIx3AY+NmTQEYfKmTIG2j6RVYns7WH9LmGNleecXd
Clvlcuq+xVqzpghM0TlI8WZyfK2yBABPabmiXEZcj1UZKuN/50Y2ZYSbQ7t1ZzWlNpK2650MMKqw
6yn9cRnHiXEsccUBDDbjc9kgf4h6kVW/9RLVG6vJ+Ey9RSuU7M5u8VIm9XEcvJ8MTAqrojBNbMc1
vHspOhNSQMeOYm3Vj5o5B3TmKA8uT1AYG+HClRmVfxWAVA+qAmVHjhqSzK5tF5TuH0jSoLptFgPw
HgmgMo9XpBhxK984Br/QHB9wzkEMpPXZD80C3CxTfmiQDOUrMgGmV+2JGKrHnOVAfAW5e9Jo7mZA
BcK5SDvtpBdGjDIOW7zWJW46Bt8w/tKe6mkMUd34e0475WwDXEJ+LEcZUNJH3Q4yYMAQPdBQ4iV8
lh7WbKESPMAtdqtF8QJSb1l+JUx9qxhe8T43TjMKf9/hO6OGlBJMTanLGxFN4rAydFs/LdnDyqrp
hlvRn74Yz5D3FBsKeRisPC14TmQeNY8Nojk0woZ7HhFflFe288hRPFN/Wr6PSPduiRsfb52aVfTA
2/pRl33yyjqnPcUhMCz9uJBflbyrkuTVL5OPsRfnuwmVHA+Vxt8a0eNSGtFYEG2MkaYHi8Z1XAAx
gpp7tciWyRpPgHbopMWsJQWQLHycqGrEZXOe+cFijTXh7XmovBy3wv/jSVWWciA66y8F0t4eStPg
q2RKnc087KbwgXp2Mjr7MOI/7uQ0rPE+jhH3OkdOVAOhwZ/2Cuv0MbU77OETrQtoiPVMPFIvT67+
AKQpksQOxMICSQMXiAwtpkLLpz2K5BD9VCY3CuxQoyzfvJG0113+IVX0xDPNMCJ/D5VT+sdYySRR
DzuQtR7IxG/oid9loD30gChqfHVM5FcmYDJkrsOfqel8H2iF44CawHeZZVcfvbysEDTHVfufk0hk
GtbbJI7vwYmXLlIW1hUuo1dljSwB/Ocgf3nuslQDzmpRIgtwEaKMFfQvPvCWsDtFwvR7o8nsycxL
vidjgyVvyruhYQzaIar9Lclp+vy0O3fLwxPKsCbLm89BD8D1z5OPU+A2r50Jta6R7nkoIHectWa5
/tZGMPO1AlH6sc45SJ7V0DSc7DnzPfyhJXhfGt5+7jW/vxjpCDRzRzprweTtVBEC2IumggxYPmY9
/znYqCoQjA+vHhPmOpvyYkfDXh+QD2hzgZA2tBbwch+62HyiETV6+S3UwuQFKU7QY18LoMbfzsrG
fnOW8mh4/SdnwFBHGJhAxiUSclAjgCwFfDP0PkZmWaOygGmc27jBdLzQ2Pl2g4jwu4J6leZrW9Fg
0b+ZLFEZgtURpA0Ji/zT7JH0vYFkm5F1xTZkQDIHydEnWwgONl0nARGSVhZI4vOALYbCUGAfehW6
turaif2cmGCA5CNycJAoDFmn8BHxorZPTtgA/QKjaDQUSnOHgkIWm01Qo1Ie+PkwruOiTXa2biKk
m0b9Zn7M/ASUqkhQr/f2tp2q9iiLzByOLWoDDn3kHJZnzc/GVqjYJL0RBmkJIjOjda4A1xZnFHhV
fWD4uiIqjt8a0uhKzYqfPa64T0Nb4gVNIlKS7TJEKkccRC2OuY1EOnKwuOqZfI4qVh2BUVHs0rHW
AjtiiDWqJo3G/DHsvXMNRo7TItJwF7kbUfgakMUyIeTeM/Le/eMiqrJB36cKFH2Ii+LGL/Oir3Wa
JyC8cC0PQCqAzR1N8ctUT44KJWtFH4O/2ysPQznaXpBjy3vsASdM7skffQAvitrAm5BPSUNSFMAW
ANGOeJJZBlck8zqGOA7uqXeLgyLi2slPnVPXuclKinzY0VVvPbZYaVGKPMfCQiAZX8G2tcJyg+WW
tGpItnRdjFqVecJsQUPh27MFmZGPxeW7D2cUr5kZ6h9HC7HTgdvxRzZkgEED7P0jLydti3B3dK5K
PhwTfSj3DqBaH1D8VG5G7rEX3MUjlqBr9hcnjT5ouj9+zYqsClyPT6ASSe3HUV29xHXi7IxI4FKT
7mP6ClfwTtlv2ia2OlSH1BfGRHGetYZXyhV5QJEwbm+0CrNrDcyDRohTlyUma4uLV369aUzs5kWf
h9vIl/yaiemz6zUj+J7jARlCCK3gs/RnGlKPZK3rXyoUzAF0LfI6pPfAbu6S4aQmD1US7/WmfF6m
3ZgUvB5PAM4POO5pEShCfpnO9epRzzrw+/Us/q63zmuKqvDXPvOLQ9p2/XbomuGLEcUgIq/WTZP4
T0MTl69jH5+ZBwING1X/r0lhuwiBGdWelIUAhLjoAHyUThUwIEQcP1oFHNJITXifTvZWJ8Eu1mT1
PkboHUF4JOE2KTt5wHt4xg2B95im1kdTGtnnuEuNXdun2oaGiYlcuqxsSrABTUB/HazAVmYVsjhO
FkPUmrbrABEBzJgZ4wkWUFzOzHZPA1bax6FtBuQ9Zd4l0kDcR7IKhcmPqLdFJJIj6k9DUggN6xNA
yb8WymLSmvjQ5ulXTSV6UjJnVCfgVQfZAtJGTSncI5b/1l5RJihZRfkIWjYNsbBS1twGKAqmknqe
JJAL4m9mN+RxMaAeNQ05/eenlMJC3CICzsZlouQmzcGvWzVpNCWn8X2YDwzo5GY5YGmCItWS9NSk
VVMFs3Xi/u5miDrv2qn+xLzU21dgJ11nCvPdjNx+3TeInidqiJucb53k/bWu/OhT+VFzefUpGmKg
oBnpXzRDi3R246CstR4kLHBAWqGz2UFkd+0mBGLnSipclxRVR95Km8x8J332BAzH5sRVQ1pq7mTz
DNLgC4Rjx2I5C5WvFgndi3yewjL7CMwEbxdbKDpaeVgMq8AXU3xyLEQ9ZT0Zm1nYVLg3QzXckL8Z
3M6Y+zRvtvAmgKbqIAPYoS729CZbnJP6Vjp7R6ZmfCIv85ipD7J8Gt5ZiEkom5v5pKYxaeaJJKTZ
IT10/hN6V+fuqkAgLE4R/SQSDmLv8ITpnkQ4PczsHSQLHWDYAs/5NMu4APxJAqz5NZF+0Nx/mzaW
3D6RBdlOGvMQh3UZgNj06ZEa39PcEypGHhYR2aqn0nTgvOinrI7nNZGWPgpB08rXAQjSAuPF4U5O
SgpSU48mOLUjtw5L4jlkvSho7jJc5qYoLkSgMNvJsgRi5N0zFvcZVrID0puRE/V7FZ9n0HPvpmVu
7+EWFMHJxcHyB93JbIDpnXp3f/fpQu7i8yyz6BEta8BugBvC+WUS1tOWI53q3KkrCBkl09Vz9/P9
AvKFgKDjh/0aScDZppbYcwPZ2BrxNj/4fQUt3VksJjSvtlNt5XDHXtHLKwYcVVB42bSjITX0pguZ
1QeZnyEkr95+FXPYaSgbFhjueHX9SAJFxC2uS+NpKVI0Yj3cLTLqCZdPSBgT1mZRjENeXg2Zlpsp
yUKALWBIWlLUPQ55vjsKlHf9fgYpcmStIJ26/HAnl7rtnGUp1osPbcT7HQVrT7aM6geaLZOTVY/5
1Y7q9gLavHUe9uG18JzwSr2w78QGF4XaSuijLDaFpr/gL5bHxa7mjTy1jX+OrU/gdZETOzYcUUA3
7sDCHgJtH6x7vxujdwBVa+QabumxO9uRBiA43j5CkkRYOG/GMbircCldD29jYPm/zaMZnux/1CN4
RQwDlfdgkbI2dYwaNQBQ1ecBy7hzsN2hOtPYLTpthfRFY4X83uq8KHpDw+RlTGqfm90RjFurOgJD
2ho5UeXacWsUsg4+YoghF7jVQTLWqZdA79lTlxo/sfRDynEdqAw7LYQhdRcT6iHB7LcLa8gaUDIp
b9Qs5vaoQZOC4hnJVvaBtLP1zXSSSrw3AHGnfND02WpSn4GEQuqPInbxpiHD5REa0kn9PY3nvyrC
lsZAvtyuYNioaHoz4vCqqICo0cC9d8zNT6RE3XSLUiD8KAEep0y4Gf3uzrpcD6ttZJm/SO0MQgLC
W1lKz96MJf6DrDRrzo5q1MFkbnpsGb2kHo938gY52Tdm8wQlm5BGG0Su19Pp5nzn0/XyS9+H2d5j
hX0CfaAFBgADZ7tY+tYJjNM4aUfjkRTULHY0LJCv1iAhEfPu1HZeoZhJtM2KFORvdn1nuEwmm2XY
4vucI2gCBMM/PtWNF5pBeppWIGFgLY38bEdIth7yUXxOTIANJGU3HZM+AddW84lrVf4pBbXD2c/b
HHUQECM89WbF8LM9S0DBrriH/bLT8vhLlNUjOFOAnBqCBuqFVbiTVXK7B5gr4C1BWa2GRVGdHVaL
lywam4ccQakgArvtl1yAdy7LQKXO4l7/nJmzGDBUyXFwwmlNVgD+akH/a9erKRyaleE7/CzE+EGG
JSprhrQDhDsaklOTx93tkGR6iB25Oo8vZv9q6zaov2w78FOrR1FDT6Bn/ZNsKKd038v06V9d3n2k
atKNDYKGYGB7/6xg0i3XRY7tr3ypAc10BChBeqKmHUKstf2YnqiH4nJr7+bxlpRh/9uMhuCb6yqk
wUN4N41k/zRlsUs1m79NnoActHfqZH7Inb9lmAoktmqD2Oud7h+HsfWP1BNqSL0WqyI4AtR47t7p
aQ5r/NvZOsJIQWo01vpOQcamhZ06Ktd/P5Bs7obzo/7d/EbPJoDq6iiT3yC/H+BJuAYOiGFz5uIE
kw32zIDXaU4kJZrOG/0/jkvlqWssAO/Q9Jm8MzJ6PIomkD8fdNHH0d3nGkMEm6GiueeAMHe5A3zo
OpTRpfNGnNTeNbMhaczKB+CCCbwsmkMyanRS5GWY7QCBkQZpB4zECG/VAJWXibcztOrQoPT41PmD
hWJWO/ybmjX5cxeHyGPKBGozWz5sE3U0X/Y0yCZIVgKMqvOZfVGU+hitUGarz4q840jLTmwvxErb
WNsqqjiK2sHJkMbRZxR4h0+IdyFfJS/wQm80Y0VDUjAksQBJ0/W2Tqb5sx3eAF/DRrYnMiM5n85h
1yRPNEgzYZ/NJrxOrYbKLFmm2i6vJahd1FPIRNetbm2Gfjq7TYa6Qka3ACWfrV9DoOgCzMtyXvCf
AN5PcPVtGkUQALASwPRa/otW/R9lX7YcN840+0SMIAGSIG97X9Rabcv2DcP2eLiBJLgvT/8nirLY
7vHMd84NAqgqFFpSqxsEKjMN+4VM7/GFDnBq4zoeh9ggXBgh3K2TvceLOKjuaUTxjOOPLft5iUIM
jJYYUwVGV+H3D4kz1jhpbQMgShpvYw8pR5VVP1lnasD4yc44iIUOopG568VxFVhXPAk35LqyLpNM
4MLPvPOBXopHyIFUCppPFkBXl6bq+KWD3NbKlr4CMMjhl8VBQ9zyuneBeqEBxS9R1AuiIdrhfQJB
KR78mCoIUdL14UKcMlOqLNeQxLgCRdmT8g37sNxCznHLvEJTPIhRHFrWAIBQGrijc1F8hGKYIe3O
V92BD+UmSn1jhe1ZdzbjUTp3NMtU07DGwX+KE1dwOmM7pensHOUHZxwAQOGDulb0KFIIrZHTlgbs
Sxz1gF1CgcX7XExQNX5tTZ5mO5ywDsW+1GLVqanus7yqwfufgZ4dZ0rAZ47NtuccsmLMbQ5G0V73
4iZuZ1v43ruJG3+f21stHiny7ls5mSCJyHiAHbiJk0e/Bcub2fu/jStXHxzJHEV7FB93fA3EHbGR
KIEj1gq3iDQyygG3XEmUbeehcHA6OEHCB4y9qBqJQ1R7FrI9EktJDpWhU+uGzWomLdHkJpAKOkmO
p4VAi5bEBvadlI4ierOd0xHnSTEN4CoU+O2UdWIcUVT0uQKqW6yiPPGh7lP560yW5nbUnNKmbsgx
lOYOuBUXjPfOm+l9PgUs9iUHOZoJO483WlF/KLsTwWsJ6CrzcAIvVJF9inqn2pPtBhtLQ3Is08im
Z41mWO9v7FdwXIoTwrx0KLI6UBJflJ9Ypdl7NLB3jqXukoWF2Bpl9YBD/yvAHESzdW1PeCQIHDVX
oDoae7douRk5t/iopxPleRkeZ0TdHCM0Pk8CauoDzWu8/DcIX/yDpMtjJoMMIijsTOb47AaCX8rS
6lElGD3PREeoFxy3oW/9rarB/qo7OPq0vyYc0sNx5HxIzWHcgGooP+LZgT9Hg52BHht6iE1VPYRD
NHyaGrfcGX21L0ul1oumzMyXjAvBN6EZN64gQxxJKMr9zsB8o1uzxAVgbt1a+NRed76AyGLje7sS
It/39ligYJ26wgbbkm11bx6UTQCXp2OEhpzHFShGY3tAhUHUbRIQW35I8TF75w7Oj0iPyFSUr5UP
WiUasAxwDhaW4kRDIGjaHcrr5LawQO1bdOAAkladP5ZK1LtmBHYOlQE4vwhNcFIoECsxZje4LvOq
y3//5dxbDWkLhN4g7/HBBOz5uFy5oVcrY1EkuOSGWF7BvLvewMUM75XaZdAWe1WZAVAQgDw8raFo
5DHQ05mFC1Uk4aEcuBbPM1lZDj6YMypZn1vLxWcVtJW9c+fUT1HKwkc/Quk59Vg1AZFBUCrwYT56
uiGHg7onG7zQfocz2VUgsU4vtMq6nu82Y4rfRBm/OmA5wX2cHkK2yTiVbvsU6CSirXF0BC7ZFQrV
h0fwhTR70XXGynNAx7sC/7J4SLojOQN9pR7q23GzcMCQhUrXwxxG0+oefxBwRkBKM4pr90EY87Rl
LtPTnLxsDqJTyF41hf8/SC18079lDsMfA3Tppul7wnec238oD8dXRgHSjpe8SbpDrJ/wRVuhqW2I
R85dPV48TqKf89LiSM7FTkPbB4vbapkmAxdj6G6hnfuLb16isEBvkHATBWrvi1/PonhHv4Q/Z+Ge
L+MdBSjUne9jo5p/AsAS7KNXOadsYsFDjfvPpzTuvqUyLb+0fZ9tWYVqahpGuEkOoArZ8zA/mb0B
ciwdBZ7MFAjYyHgIK1sus5OSgexMz64EanUCH4/3uNG3VlMU+nuSapsV3ZowPxqjh621rsNeHNCu
xElhbt0t9oLbKBVv/HpDNmqMaoJwSItLeitDBTjZ5nV8FOcvcRJX+cdswkZiEakjb27WR8/xzbvF
Xup1VAY2yUWlrmOQHtfrgOcG69DrHHAdvhrBdjev05Qv4Bou70MLJ5GaX+VbzMSLRoF88NK0PmY4
q9iZlpd9rZMf5G8cINCsYHxqHbyvNPlMqJu6ytiaeaazJ1saMvmgI0hol0yljsBb9i3CMEOIBjXt
YZjSaZU6HvifiLCTtz+xxPg403XinO4S+uO9TQSgnhyNPfA8gItrHk+i3LSzECpBuVHsZg5PTeTZ
GOzvZDT4iSLI/ivtbOH4/E/i4X5JgzrCt9QLT+iSesnze2qy49k8sUAU6cXdhOpqag0bJb2Qbm2i
uyY+khr5bJrdpEJODfaJ0V1fHmmgHJC74FmQbYUXy7seyKgohiwGttIprhe1Sfec996NLcDxwdmv
wX/yK2oJIJvdduabm8ZjpZpTBqpGUE75h3rqza8VKEziYKy+qrab1rio4I+yjLNDbUAqyANM/iGE
DNEG8Af5GbctH6xRAWibg8EPgrly3wMIAdYF0/041YW7A1bJ3GZeJD6OBmt3gM4Fs7d2IG/UGKPa
GQGCcdHnbCtlmzuaGxi4th+dftg4YJthMswuXDF5aRLbBgZVd8k4Nba3rvHwuOFRmc028pYVhMtX
FNN6wR6a0+nJ1GmWXHNPT+sFWHp55rwsTkrXTD1/S4JSfIgNVuv2xwgm1G2Dw5EHM6kDSDfn1msx
5QauaTv+QE06svYBF+lzAMW2KIg/TsL+xmvmuysKm6Qtt2CLyTdXxqbFlagR1emBYpDdv0gO0ESa
eZsiD4eTFHn+kXfGidAw2RhCYF3bC9B5fMxwjMLxSHcGfKnY+HU9bUae+eciCtxHSMfjC6sf4u/h
MH02J4UagNY0jwDdJbupa7Ovfofqex1AMyf81PNMY8R3FupIY9TeDp/B1+jNMyM8D+5ihs8HPZMC
aKZqk3ZnQ9XFq1GkvMpqA4AjpY7tmEWP1HCFKmQBmYOqlnW+5YByQPEIWpdLCPXwbKIPGK17fLAi
U11H+X4EXThIhifIMc0xhfm9miQ7dloegUyylP25cYMLmeZXIRPHWYM9RKAg81dcEIoU2wa7CtnB
LSCKVE2uYazdxjPPlSUtqFbgGAry7gPQWEobyEp+VyXblPXtcTHN0bfjeTZZKYXM5XOrxe7INIEg
fItaFmyQBJhCuG5KV3nrEeLb68WGkvf6TM2fbKamFUEJzbkKRbAHbmhUcz6asSSdBI5QF9t/5yPv
Ekzr3gzTZPqc4lvpTqkEn36TKy1QFHnmHXayySnL/C2NyM770ZydZDN1GPVaK0lPoODaBs6wiqOd
JyEFq/Ascx7SNJp7ZHO1g3rMD+JideP+05QbmwCirlgpxyvX8WhZa3JTRso1CTPBUz8YunHJ2Zyp
8TVtOBTALA3Ch5HGRBO+DJdonK+nKIBJ0g3FATnGTwqb6K94+vnBo6h/qXmA/wTARSGBV2afwWWO
CkwbR1q+DepuKVGUFo/us4sy8H0ypRJU2gF/tD0UbidF3/0YjEfLat2/KLRBscBVqBDKnkNTGd2G
shQMQAkonTPG5QpnAzE+1a0IHCUoQaKeglbl1hgKY33jAG+pfXRL8YFioZWTQXZBz2X+KyDOwWU2
jXF/D3rT6TRAMO1qBQpdVsha3KotNurRCnL0Pyz25XVhFQZRoQv5hCNze3XzM2R1FK6DHHzau1JB
yBeEUheNtz0RuRExI42aHol6gRSzczEtYdDAmJ0Uutgp9ve05FQStCjUe3fO3EvL1PeUi2mZqmdN
YxCeOhMVtLhHzO7wpQekvoGSm0LrhPW2eAC2Lf1Qi7gEqg1sCWQHr9GDGprhgjs6f43qwvIcJrrA
g7q3YxLcAbHpLz+NvUCYWxsiUwAi/pIKWpR5yDZL+Hhumx5tJ9mGacfMjzSvAqp+BenbJD7aPPqO
6pYhjddNjNMJ2s4MKES7Cy1jLVE9fZr3P7QVWryijs125fn+HDNvoerGNu+WmNRrjD3vlLeyu6je
DYnirzkoBkB4G5eXeGL8dcLRK66/X2Ovxt8CZYsrivJiFe7/NIm8uIL506RAT2J6pcnGvr31+h6l
2b8EHGtUVp7coNgOJEVLjsDSeo7kcQC8SfRJQgpiz3AvcOIPGijo/tUuNlpx0p6oR02dGvg3XMbU
S3RgZTfwhMm0L/xE7GnebLvqUvhNyowNzek27zye2znLMrWuPSbBzP2HV0Kp08jDOX+U+5ssrYP7
irNHQzFIFdWBw1dkg0IRIDiKZ3MI2WYHiCrOQzGcFtNQn4wMwraoL2iC9SRYdy4UC3BmC5Y7oMET
0O6GYX8uyUj+QQdJFdTBmlxWlDsbNkbdPc/6fR4VUbhilsJDlhEAOqamNf5TQPVmA0XOAiZiVMc/
elEBiLYDJfaUgxVYhW5wDOIgO02Oc938yVYDigskhvUWR8NlGjlubD52P6jBwBHRjYOm3ayxhMxr
FOwuMBxjB13C6pSwpDpxHEFC4kSP524difJUYAMhVxSwhNJwsQmjSc01uc3ITN66cxKKuk1yFcU6
f98XhoNaBRE+grexOOKcLFy1tHfSNnKkPME3QQnRhYr2dtrhGQo45dhaubRna7Qj4w6Y1hpQt1EC
gNFxUtNP0ymMQDYcSgMVG7hWfsC51QOe7K0vTsVGFAQa2VPTDN2+yuRwMsdUXsBOOm0tMOt9SISL
z448d35AUBRfagD02Wb/wrrw7xrFuwdA8lBO2grcQAEE9WOSXXKch+QBv/a3JB/La1sC9azKyYdj
4vcTLq40nsH36levKmxgypCPTDGe7B4aWX+cnMp4m082v2tf6njMThRLDUSeawh886cqE81sL8r8
9N/ncDb7B4EvTt8sJhzfhua57zLzdxbTxM16BxqM1bPobF1pZKT3A3bB97UwoDULpqtNp4fOoBq2
ccpc7sQQClSw2BPIkbWL/KWTqIPRWd8pg10WLdv4mWWfJhf1XAAOmXPuPrdxP5754GjY9r3z09b4
ZZPZj6KuohPTIyNObZyKotcU2bCX3liirC4I+Yo8FKOY+8hwkHeaHWQLumbYuxP+fwvRojb0PXVb
fAKA10+yi1VNm9610i+jr9xtUVXTqQLFx1ORgrJgMnn4I4yTk4hjBhRsBp5mO7COqHItn8NQFHNE
MYaP+GwpPlUuz8FtIBM8jLEG14X2cRR4XiSelqUhPhdDpePFYDEqeQf3TE6yg5kO9IkQp+wu/ta2
K7ATkp0iusTHhZ3YuZNRX6yYD/4GZ71gohzrdod7J/D4FAofpyLxjX3nh2A218blY5N6fvy17qR7
oUH1HkCZ8mxqdzfx5QQ9E8o2L0lu1/yyJIES7EfTCj54pbLvpQj4vYgeyn7wLq62LGaQF6NIsQD3
y5VNx1PcWM+TKAM1gHPY9yOYGDeJnkQ2m6efmzGXR3KSCRMhwOJdaKDCxjulcXGmEa0YVmCsofCW
BwZbkafit6vRa6LVcG3wthqFkuPXS4yioAecKktTlPSEOAN9l1VLc+971nYFNuBgjfPDVj1l1jwg
C9i4QCcygIOLhtSoBqBmy5pwUvMveWKgIx6qGA/hmnpBoKI6lt29Y7ntPU5WuvuyMpsja8RLC5EW
a0VeaqxK5dvURhk9xeEL+JfbMn183kVOtF9yRU2NE0rPk1toDXnndIZDNn5SbawQzHLEajUTWhF6
ksaWAhS8diQ45zR11kxyVWjqq7lLVmpcmV9HXiWyzA5kGna9X4JpAcrdtYAQoIJLggmPf6V9IB6p
wIRTXe3rbraCtOEjW4XP6/dQMi87wgLEyMUm81dc/oymxMKGcyga805I0MRI9VajQNUK0CN07oAU
Aa8gG5yVr6p25/EsBVoDDjAbbLtSgURurEsgTSfzTAWdpZnnp8IVn2k0F35yn33BfQyObl7tsgLM
EzWEH+Sa+kwb4iJ6teToXSw36D8ENRidnFqOh7xMDwpPnA92iRpJM8keGVgRwR0DMV0IRaf2zsl6
67lOPOsZdxMcWkNPZBkhcLAHJci0pmGpA6RtfWGdjO/IxKy8vmNZ9CqiiUP3xG7tdcemdk9egA+s
LZ8g55N5RrTnoP2Zyyl9XRa51EbOhZaNiY9OI3cOt6WTVDC5ZFjmkYOaOYNtyicrDp1D7sffuIf7
3xTMm8+iz8aNpUAXSMNY2ypnXPdZqh6HbBif2w6yX+Ag4Styki0roZneJMVwBPOVASaCIVrJVkKw
QDd93L71nHooJB6Wf42XmOQ9epnSWpCYmvPcuJeYJYPneOo0DQnbjgI0/V4RoEZ+NJt1iPPnaB2V
wMZdjeuqzvat7BsgqLV/GRf9WD3ZtaqflhygRKieal6mOxPFzFtDgtG9daePYBLFYUHnTWClsvOv
8ZQ9Qy+0ecmkVd3ZmSaI0na8rL8NaNw/hbmf3Fc+YDZkb1yceUocGz2ABd14EGWLAkSgJr+O+Dug
fN/vL6Z0oX/Fwm921Od3/70HsXDwf3PtxHDhBDEF34NSLxf2LZW65WrQsyvb56GqcZ4rhHFSuhmY
HUCUhcYtMDuo2t1l/micyGQDs5evbsfznNk390cnBcPs+zTqyc7D3NlPS7WWPSz5b6bM2WhRmn07
Jg/N+efqlB0C0d/Apt3sDJCj78KgCleG11qglgQZ4Vs3y1V4ISs1rV8YO9+2P8UVw1GiDTqpswXK
ufBC3cYtMDPKEn8/Zck9TZGqDaunebbCfcjodru5EqArj17Gh3OTZbhW/TWiwgE8yX912jh76ERm
bYGiLQ48rMbPQ1udVFWYL+B3KR66CP8EZKew6j1sNOoTQ2H1C7ZD12GcpWtIE+GMgj5FUxuF036p
7mz9YZvoqrBIN0YP5mRtN0qrPjCUZgJhjXd+kUbZiUONddXQ3S6NQXYbruZ/lGVM4fSfYUFRbJ5D
Q3KQDXf/4Yr+l5bclIuG5CgzyJCP/U/Gxg6KoTJ6iau2eII62arjLsDyUd+YGwfUWTvSZ06118p6
1AbF8CbaS3NDgWPftISAICvDF87T+DAOTQ+9BAwDxkJck9XnonHxpa5Nwxi1B9EztSYn2UQX32cO
Ny5kQjG2c8C3F+j0KWVvrwcUS1uZla+VyIdX1ASwbdgC0RUqa3gVssMZmkzae9utq2e8ebbFFB45
LsA/A4kjdywZ8pNfxdUTOI8m/FXxlvh/i5ChGx3G2jDvctz+pZDn/JyANGzLVIda/MSr71DhX22B
i+te48J8sjXrpyeLOTS26mibD/I6FJ/Zc6jSrJ86tAXb5cjbVxTiWTvXrfpoHeejDd2n38fRUACz
FqmTgc3ZGvS67ImNobsPmZiAqPZS4CezbANO5/QLTsguyhX2zw4clyVry69stO21cor4MTG4f2hr
pz1YsSaYCb1uXQOd+k163q6qmuzgomh6E1YoRo6YE0FGIbfU0ZXZgWyOLvqnHtc9GpoEESAjNW4X
fufgtN5RCJkgIglaGQcUkdB2BiIARFFHElgjIoUhMH/Z6O2/jMlNgWQDkVx6bELPu8SixVPvtnNM
sDT1gX4LNPLBS0v+An7lI9P/02EiykNhqAl3Zv7wGbdbKEfv46swW4cF0Ku6CgPlOupkxngb4ovz
MJpgQYi5EB+FXTgHl+HZfDIL72MMbkn8SoZhA4i597ExpLXH3jDYlKPlfTQbyC+0qqi3NNdMU3Pn
1J27pbl5WKEeGAoYO/JmBbYhdZlBgVvPdVxsbX1UjO3JCyiJuxl70HbSsIJo3MY1URgh/U5tuYJy
Y5M0OP+3Y32bpq8CmGX+6irINwFtpm8ECsPa1DIwDhROgfOc2+k0TjTEI0F5N87gQR9MSrmSdG11
E3Oe73DwF80Ct+TgNarbr8ZkRIF4vSI1FuLk4Hm/65hjPdAI8uLtvgSX+jodBvChaW/z7h2014Lu
+5WGSxF3u3KA2Mgyn+sIHIjgc+k9u+Re+FKn/fX839cnRZjYjp2dAojFK8w9Cmja16jLcZsM4DsO
0afmtZQXJwzqT1k5jQ/ZYHwja2ODc4Ilrr2hIWBkCRiFEvc4z4mn56Frg8cpr90PNuhRKXPqi3XU
hHWRHjPIHJVaYiJX1VtT1AmOgwVERBYHngMhSEFjo2vAQkPhAyveIjMRpXdLOA0pZLGFpQONHokt
0VjZXwiqkDGQaCdZkO9p6Hntc9Fqdi6ndx51FMEefJBjXkVFbj1HjZHnPEK/Yc5FUV6Cg4HY98fP
71HvuQYNoaAVKYqG/4yiybkXPQxjv3d1XenyRiM95T/ZugxlYbxKITHy/q6kN+n8fiVjTW/dxe/5
ot0ELb5bKO0cGUsuUXybuqselbIvKGV8RoElvxSROb0AxorHvyhzN+RsJuE8dvm0iVqAsgBgak2Q
GOJ7mLx9hJITPG6F6z7St5I8LVHcIKE+r1M54D7eTChq3VNwmTrOXeb2X+ZUetlapfbFcfN/X3Z2
6ogWp4lXS4vcg2jUaBjzD0Er6OW7AlzHjkrbE03902vo1PSF4oXO+/7je72K74uQHVtdKDzUoj1T
r9bD/7b1EZD22GACZ6en/X/N/dMaqsb/gUqzfHuzuEv1zDSl9AZUABkNgFIiwbZJNPEjzsmiZxwC
vGS2536ezNzEefGk9kPhgTeizFM82vocmtn4CDXxcPpMDQrj0jWz4+TQxAluKesyOnEwUF+UPUXP
VQSVLNuId5UekQmnQHgmTAMbRLhIIuPOAO5ExRs/POSJCxo5pyv30HYUP1TX/Cwit/k8ZnWBc1tv
fDF8vI5c5uUDbxxoAKP6+9xbwBsNE0qdG1zg3nsuvjha2WTPtYNn5jarxKdkMEEbb4XJ92nw7yqQ
vYer/7VeERTTS5zF6baJS6j5Oi0oQvV9WFBP+NijLijdf4AoTu58V6gzNWSnHs+jX3GLm3riPXrO
VfN42CqA4xkkO9dWEclHl0XOAdLa1gFFJ+qxzTlbt2VRf4UE2RHfdv7PopzuysoevkBLz1hHkPB+
wE+YHs2ph7ivGYX7qs93uFHyH6ixdFVz5xhsC4lEgX3Tb44pjb+CoUpAA/6XveqD4O73HIE+hIz8
Rm36PBouElDWy6h7noSqkWrtv3CFY/cbslFI5FvT3pTiL9kHCTSA3qfVkAc/ObWuCMZUHUG+tisR
tmT3UexDiWmtxR4PIxBfS3b9SigkFxbq4N9fD83Iae0lw/u0NKhA7ILH3hFFdlhIvwx/7JVzek8w
50tNL19X2FKsQw9SMqZrv6oGDHdm4gSPouvVQ4jCXRqRHe/a4JE5/c63oE4BQiJhrPDEEqPYhLEj
xVHj4nNtzU1w9Td1jhhIe5Y7PDCI9RIT9+N0HCYjAbELViMHG4Dr8AN/N48oPxP5ykqG5oEWp5dR
yujVSabwPId59XiwTSgZpD10r1adCOR9bj9bwObgPRJeN8aQH1sPopQ3di8FJkIlHPsrPSF3WhMQ
XgFZy6LzAVh/z0JJUW7g7qowdleLA0xS/b7JAvsyWSjfm3I7uZem3V+iIjXWSZPy76b9l29XwdfK
tYqtqILsDEQ7e/TShK3G3mLfUUt2l9Sd80kOPNsHIO85tEVefDB59yXSGQqjArXoIPFYNST9EeBP
MDg3nfwMCue9Gsu/8VDyzEHh8RiXwAkkHcTmp5pNu1APyTYM1riXEw5CusGxHynYsMruUibpnkbc
QUWZ1XPwIsouOKE2/60Zfe7kusI/OJHHfnfTkFVjuI9H+/FmGirR/iXLFAP6CcgMVrnqzsly0wYT
6u9TyTPQJOpmQ/iUoL5rR3EmL356kxy2YTB2J9TPdyehG3Bq4NGAuuB5R5f8CXUpisbkp94yfY5Z
3Ev0lWfOebXSsjLNvF1oSUc9l08/IdDoBiCHjG13u6DTZkBb30h75RRsnD25hrpdodpS2w8vS8wM
dSNjZCmg3v7dvyxEPcrB39dZvNYEOkEbTN/rskE1sBrx7mN2FR1lYSV7npjZJwhwgskoyX78Z8Ro
THKOGFX10cZX0KFMfaBax7r7agn/mXld95KETXD2QdS6wZ1l95VP9afaNr3nsMSjtnAqZ012lcqv
Y52Uz5Az8+5q1xjWlGdy678KR/CnNAAncw5VytluFQ4oXbNcPo3W9AW199kKVHPViRrx3vuTTeR2
i/ePjklT9eN/nARa7j8OAm3XYzawY6ApxSu7kRNNUBbvB2PrP2E30NxBWz25QAwjuVAPDCtvvQzF
SxLSiQey/2sYK37IsQLfkk4hTV5DazxjCYhLkaiQVX1qStw36NFiv8lmAQW4L2rr7zkMqnH9ikKW
aZabmJs8BzHcjWMZUs/S794smszt1WuB+kq+RrWG2ngDU3sO7Odm5sIuQmebDPoLnTXDs4TAXGk5
Z2qs0OiPmaG2FmQIZpN0qhxwZx2SZk4GpPy7q4jD5hxbGw6peZzsqnA8yybv8U7RXWqioo32uWV8
mDr1ZiJ7Gdj7yLHiU4V9CRgquFNeGgN64jaq4WhEzWAALrBR2NUBrFb9xLd8u5cQhLqQt25NMKbR
mEMJA2qfULqZEw5FWu2TBAjxYFQ/xiZTD53MitcDF6F6TfF195AE7EffT8Wr3eThEdrgI1RZ4Cw5
A5qpg4g8DSv+P8BFtvjHe1GYOIx2bUe4QESYN+CionSncET57JOXCDl96hrPOLkMQBxSgawMbCvw
GFbsF1uY+YDyQDzyzTPLRU4Qo0xbj13qglk4WAdvNA47+5VjB9PDYGby4U8OCNJXh6SqFB6acPIb
+jgtpoaGPZ3+Otpz42YhnuDBnPd5sUP7LQQmTkXHHrc4961uFK5SACEYzD0Nwcdc7f77n9m5BWcx
U3CHWUCsCt92TP/mf9lRvRv39mQ/uaH/lOI9calAtnl2qxaXXBqpLPXHNTWthd8bGEjkukp5vIXY
qvWpFy3EHkLjZ4DdiGeFNlSjwUsV2Sp6MerA27HOdAH3j4eLyMC85dnAfV7Vsc31Z1SKZnOQ9K2o
Pm0pV6M6NyGi5hDn/HAbN9ksRH01d9YRLwaUr6EGIAiT/OxFCp8dyoAWMJPJp7yNf8aNHfw01Mco
seu/GpC2g1QvHSGXoqadl+Dh4r9/sXgguH1nWlxYvn5r+hDC9Nwb8JSM4nyoUATz5JafuiRJ77E9
KE9xBLb+WOHIN63GYCUq5X0Hwh5E2PglyjD4VJeqffUGnPkJM0XFMqoOVukQeHd2bOKcO8hBN586
8ivZqLmKmbul+aV1ppcAwAvcr0EbHBhjPE4Y1ifANKJD4br1HhdJ3mvbZSgN1/LgQFSvsS0J7nKQ
NT94kC9Z5Rn/G0JBxT5Nx4KtE0eMJy+cxhMvyhG7H8W6g6vHZKQGD64eFHQb3FLw/G0KKOLKDNV8
CGyzoMKnpU4kamDh134fyi3efnzltW19zqvmvuSu8WABh4jy74bHeH7Iuy0qbINsW2UWrsgC9yJw
DgumLYkqJb8vDiiKrFdzSD+WEEsMASShPBRjlcEhb4wJyzcc3BTAr17MoOu2KhnjteVx60INOeaY
AnR5K7sM6t3iXmKoV5UhXrlXnG/sNPSHJjtVvXuknGSiRlYRKhtNNzS3qhwMgOaw+E0M2bCpmVaA
3oCCWodUXW8dmz79yxOmDeWbxgFYogrPfIJsOy7xiw9RGBSrZEjanyCFEXHW/gWyWL5yjKg6F2Do
N+R6MlG+iOtEc1iBHhKY7aL3oPwe8A7aRKhdCUrVXDT54hbY32Ltq6m5hCk3s72P38QB7Jwfg75p
2MkYO34XWad5NKXFX3EcfSn9OAWSh/W49kzGh1qB2jTohvgpNqEG5nPDBJSzTnGO5agP0Fns1hLK
Mp9st4VgWOVPF8Pp3N1oBM2+zRm/q7g1HgZc654hAuwebTH4RyWL7Jy4iX7IkD9D1rUrCLwUp6XB
/T7YpaNsMFG78cuDt39SHJYx9QBgwQU8dWnSjXux2aAIx2ZKZ8vtIJGrxXWb6Cr0qns1a+7eTlsS
Xr3yubu4rl7v8lKvVrnqJvTz0tSrBa8CrrqUa1klrab47Ve1GK+Wvpp59WP98QUtmUF26x3/++MV
3023H6/cw0W3Y3If0FIIfN98cfkgWsTFTNI9RXFY4p+xdIHKhUrodwBEN6Um3R54/qHJhP86lem4
SSbHgKgM20OrPATMCY3tlV8L4MOPQrI3E9mdGlWoNevzzY1Dtio84Xnm+cbugbD8AZT0m8EHvTDl
aGJzyyN2wN2siTsu1FYGAMJ+hnZiu+txPb+nYSqGV9+qfYjEJO1zLsz7yK/Kz12EC61JZtOWhmVU
QaAVf5h71obdx6ILoJ6JsBqs7KexTcEsMzrl53IAhilVyj2T10nWivvitWmjFhRc0b5L4mnKN7E3
PCVxkuwHNoLYGvAv85xk3T1oAdVjBvHGuWkhBrFyrbY/lG4h/VVm9f4R1GPfKWS2RcL+6lUqBthW
h6SQ9zmg+LNZSZ1rSSgdCA+URXqwPPND3LmoIIiM59i1q0uTKomLWSm+GDEOFZQAHhDHMONTmjjf
OIu8LyEKXTcC1bWnfirrTx5QoOU0iS8gHHCgot7scDPar5f93aIBHkp887jW1O1pj7c4KJi8HQ4p
9+S4SYBv72yVJTFOSLDPOcZsum905Tp+x9YdhO2tOxrOvU65KJw0i+1iI0et46hHzSCH4cDAdl1v
UxCzPffJVD4bvV8cA70l9doRxExD23fryszYfh47Wbf2ciiIUDTqsbpDkT2CPQV6ECgZA22Z4Lju
bKL8bIWVc5iHXWMXd5UHlfsVBdGYen4g8Z3rlVAwEKWmSNM55sjIaqdDqaJp5XPL2AaR7D8P/0fZ
dWzHrWvZf+lxcy2CYBz0hJWDpFK0pAmXLF0zAWAAwYCv702Un0vWu8+3e0ITB4ElWUUS5+zgBRtT
ey41ceIm67Pbpin6vS7sFhL3IJSCzYT/wcIKriEXSrCZKB0YPJb593Bkm4wBpYmUfLuRqPNuo1Gw
p6rVRzNA9ykHUQfeWpeZuZ0W98ADF3GVQoWyp9kPIuWz6FnynLC+hS6NR+/aANItqKf1V7QL250d
pmyHLa975XJNVx34i/d9ANUXb2ial3yUT02f9z9gxz5oZ9pUWRHugJ9ZekqL5zZFLVbX7bQB0lw+
l8iqe6Gt3no8Zpd2RfjBzlqCCj1SAS1Xb2OlaWwDy7TgdtovmoTn4A8DUNAVdeYsQ3csrqMWUmWA
+u3znkXigFe+rh2QnJ37ctmkzrJzx1MQAmXnZaDpwe7BipBgg0l4rawbDVO6tx7mLYuBOupaOhCo
lBxAMLycOW8BzIFF4lgPDOD6Xa9haO9Zkf0aFEfLk85bEaI6mXQLAQQLGNz4Xp0lT4O+SFetw2Sc
gUapTqaH9TBoe/WTtjiUmcT4Xgh/SzXB6xFU2RZDl+wHmCVsyAgWHnIKgdxPcHaUH3YG1SELSl4L
RcoOzEXF/HvT74dIasXK5yepeRpzJO39MUdNo/C8B1voj5qFDO4LzH8AJmVc1Ck838+dKEKsUACN
VhDk9h8IDflOyHZYRPNgL7eqKz2SdzM1cNvyzgcVy8w0IZQu/3ylMMLd3qxl/6crmdVyqEL9pyud
BzBUs3/9TBDF//AAmWbUt9ewWpcHdz5YQNGczxJIF0Fmam6bw7l9GaQBI/80vJoWapL5p4iZ9WkU
BJYWZ7WFovUefMB9VtVshdbnNQCwZfoEC9Z0/3uc5dR6HBuZ/V1cQrdpT+tMrEibvuNP1Iozv4Fq
b5hg1cR6rrpgvItkPh6LOQ5Vnek1kfkLeOzT38WzqR/vJMAI5/GqKG8J8vlAftiZmy442P9xbgP7
pGDYBWK0k7I1ceGxfW6TQamjGgQebuY0NSrR3cjAO6jqtYlRUbKf3Uz7WMRrc6j55Z/nnTvMcHNo
adKuGgjBg4ED3WkTO48xMtLnK3KdvcHtsNycP4sZ2XoNJNwIgMwbIZO7cxUbTyYJb9p9a2reJmYO
bK6QX5qfYizfpIMldxzC1dDJeZVV0cIvIpLPIaTktedoILYb9xp3vio2cbfjdBU6TbHldts9R20A
nXngSrtO9icUid6QzOmeKwclwYS4ydpManr9zMbJh3+YU9+Ryb+plcwBTe3EuiqYPpgDfJCn7YCv
hGllDaoMpeIAFo4wrgPirUbARMEKRzsc6M+JJiiaCFz93iqX50kmGFIJTVCzHp7i9cbDXg3S+iJk
r0ST+saTA8HOFrryoFXRdAVntmrBbMFhtoPuywEyY9Gim2QNKXLppqu06smy6Ooe9DPppasBe+hF
BS2tZTKnzEsAjDZNKI4hSqjuKoI/1p5CtdpdmW7wJIC8t75Ge1anD2aAmRCOgQVIju5WSRd5GzuQ
/a0duD+gpDq+Mpa2C3uyuivDz1OirZYDirZLPwvbm2kMXhtPWU8Al+T7UEJu2DQ7MJdWqIQBpguT
mSdFQblKKhcsqHmwp9lNHwl+O+k8eoR9mDcPMguK1Hs1LbOgZwt/YZoOSk/nBU3TqiF8AV+/2Cxq
QvOiFcDct7Dejh6Fe22u/PunHCK8tZlFv3xK04R1U/HpU9oUGGcgcs4LutikN3X67fdPmWc6WZQ5
76Ewz5JDIbr3oWR6DfJrcmjxynowcXP2D7Gx+Tr1Mh/3XGiMe561sqJqAt8OoEtFGoBw1AjM+JS6
B9aMyD396rXYMBum8MJaLlzR1y9D4Lu7RibBsinbBi5h9Q9UavE0zqfpVNRIEkEQ7aVWDN6+cHqG
CSyaW9waf07tkwKk/HkqtgM/PMXGE6j7ww4yWfUWvwCyvxw04HD7uuk9f2WC+EpCW9ScZp1dtRCT
/9d4QlC9TrrxG7X7nIJcBhd3C5ojcOdCEVTEFbHAjp5lsUuJr8ERd3/oWEJqMl2nDEjpZorEZhRB
ewOyi9hCKAl/ExlM1mIUkORN3fBmOzDwAbOZ9jRqhp5q9LotgJzlz6CZbUYX4FPgZlzE54FmiXEI
NGhXGQynBjYd6tK5ZaJuvg1qAEALCdPcJ/6qsF22gz72p3ihAQRAZZHt/DmuJcBn8K9/ZXPcjFd+
3uxRpQ1jo9TUAbqXOxbdGS2ni3jThNsdCkQzBfPXEKPlREuIglLW4c0BsrMZVDKXEP0jG4Ad/WVY
kHCJd6Hu1GW0O4GhI69mSZEkymHmaTrCDiK1yC/ZW0Yl5FRywtplIGEAlI/1seMVxxNqPu3rDlxe
v1idY+4k0N3g17r8NDJLpiPSJ3pruivtAzg7T/46ug+ZWrh+JZapQHY0Nv2fTs0kM51USMhNznfX
6jxAIaZp4epJbU1TB1ONDIhnx6YpKt+7T8NXP/C6uy/j8Tbt3dt98HM80iT5AjjURuYbDavLHYsm
fZOWrgU1t+ymopG+MSFzCF3gv0JAk+NLzAzRDmywcwgYLE3HZRrujjAAt9JofYnxedFRkEfVh8X+
slI3VvaNA8of3A3T68tCbe6Hx7zuV5eQOUsDyuBSSD8uS5s4LLPLtSZttzBNnQOEAjME3I6n0ZvO
q5gec0Haz1W1zlVbEzNrmU9YT/kugMDU8bJ8aHPrOsPu69evxYxkPojduTt9+k2ZpS3okW+Qr9Ig
MYJOZLdptC84Q90c2Nc3X5NdP+QwvAHbfqFkqj/y2spjaiFLSwLYuwWoTZ+yEFjZQVoQBund4Sid
rllnTgnsWzg08HCF36mt6F0jpyGNwY4DOD0HT9ZHpreo/WeQZyYk8oh32xeVs/aHAC5ldQ9l/bHu
NhYqpqexLfOlwFaL1O644T30v11nKEhsTuXIN/Agrw6fYuU8ZoKAn10L92CGtTNL3sRVB9d0G1q2
2FXqRRRCrc3xuinmtbReCPNek7Ej77qQ+yqYdBojERHbeN+B4V36o0O6EXzfPtsn0FB8T3rxGmHj
9tpBiQQAzcy5bkGLsWf+WWDBwb6SuYo7wx4zwXJmrdnEvrZK3ewDAJyuvfmgKtv7B0pmQL6mn1yQ
IFyX4GvkONT+SobwvSzVblB2t2FjPRpRSiM6KWcRSnPG8rSARNvkrUyvYTpfxv1d7DI3csv2kHAg
K6sP4w05hm1y9avVzy2r5B/GZNL0zS0OB1d4GHW4bA0ZUweAkOUU9nTdzhKmkbDVEQCKd20ESEGT
2laK0BsXIr+LjnB75cMHITymUxOs5PzhP1UiLzXIczAnqQ1RvdpaFYmvIN1slXAeDrxb7VYfUIkl
tzCqKmO87dTHCTmWFbxBs8feweOnk3jEZq+qtOy/aq7quGjA9rXdNl/LwkkOKefh4s/JQv+rYJrj
BpDchyGSR7yI+OGXIiGos3lhyb6+lWC4RHiLE7Z9L3vyCj9n/l6E9otWA3nw8HNsBtEXW8Kz4eFP
A7B3KK4nmzZHAQf4BSoVCl9MPFiNcZp5XFK3A+K9DLv1JdYggb+rG3XiPoCbglfgJeYFfRQQzos5
BNfA/XCcc/PSC8kDP0Y6fE7HdSfLOo6uVdzluV3chaGT7Hjm1WBYoWk6Elf7SziW09UlZg3Vd9o1
zcGEkq4FkbtcBFmGcnQkPO8wjLkP8ROcJbZGUP1qX7pb2d1lIgPYFbrWhz//H7n03+plHgplvg91
QDeI4D/45T8p69yiILrpT6WNLK0zU4trhRJMUjUQBFJ2GaIwkG+zjvaHrlEw1bh0J0xnNO5ySY5I
XSzhhQR1RlkPy7Gw+/ts8NndRF6Qs+rvVSJ6sGUI6ptt2W9Nk5DROzgyAgF+7vUhWHsPLTRoY2XR
lZlVVnW4LqT9lFd9EZtQJTi/c7xn0zDXmSQsei+rZni0LhkBUTZj+EOpuq7pYomN1RGF0vZozoq5
J+LlXeGVyca0zuPMFNM244Khfq2yvsVd1prWNYN6TI3MzYtDXRTpmfxGslrtJbenZTeF5CW1pneP
tOyWNllzM2kkJ9xBkZdiHOiihTzxAdQx9lhSsTXrmGVtQAY3Sf8YiP3glJZeFxqCsVPhiqNlVRvY
/PY7CUkGcmVi5iCwwcOTYOamzYPP80yPmSwqasl4ni3KSMHLa162LkSw1QE8xyY2wm8JucKp6lSM
9Jp1slrlHaoU/4umI+TfUw20pZPLbE2FR3eRW9D7v5koCfUO3tQh+1/T4TUa3sFfj71G59cGStnM
yrGoL0XbIQD+7wKvNB0QV4N0EsO39UvH74uYTj9SyddFWuqVhyosXyk2aiNYFd+UBqAWL9NIaM0v
x3O8n+PDHA9/i1/GoxT8abwzuPa3WlNrawXMWrHZtfpv1ve5m+Fj82F5tk9NXbHBPQEuzhnuimvD
/T17qM49mTtMO8PrLbseamSKIpWeHt0srL/JMZvWI6POTmR1dsdTKuN89Pj7rxFRAGS5GZEgkXMn
CBR0zQhIXRyRVfzDGhUtlunIjgU8o3fmFgl4JUy15g0HH8UTAIXBbiBWn63mJpuHjcZu8teQTzFz
U/017exDGWInvkrwHgXJZ8+D2fnZ6AWuZfWyAA5ylRojGGY1/KZx7wwJ2Pi+GHv6ZB6WzcNYN3pX
UIZIQcguognV5W66nqqos+4b4adb0LIi7K50be3D3w9uGFyhMC03lzjs0jG4cFLQJUF92vsNgwqT
3GeGMWhUwgxkJJmphr5RJDNB0zZnYXU1TL1/BR+ChJLy2njKF3jXg9hClLrLwGnLpQmaA8rs6IEY
vNe35XVaQKjBxJNZssFMYLTf9iqH8/u8Mb/syclEvTbOMsj+xOdzs1XnnsXBzx+C1Z/38FMNbam2
B98uI2wGBU+tWmpq+4uizxsPak1oN1YPtyknsWKg36CrB9Va8NX6MdahFa6csoJPhGmbrn6a2itz
hnuhOoTRuMhNr+mAcOTPXtMEZPmu9ROgP0oI1+XzF38+CNrPpINksBeArCZLE6R+lV/3dYRDEQ94
TcT932NxXuDVa4FaNqSQkD0zYu5EuwJEmarbmKYtm/Hg4CsbZxBAv0voVZKwroWeBfh+lwOS881S
JF65SK1f3R3rwAlsZncUM9K0z2caTmAxnikPVp+2mwhaN/vJIQOpkGMPoD+e0qM9dQ7eN/IWYt/z
KZJ51bJqiF44MCoE6vnS31bUOTaAxcV10turT/3AHfxrfsXyuyCbxPZTt5n4qY0qZDxASPLAPAOs
ni8BFqBz/jDmijAiUfs0clF1/bX0+VP2UI3bBIP/8mWGadbmB0FBM105ok0Xk4RsOKW+E0Plk9yY
A7VVclW0LmTfa+ccMvEycNJdw7HXuXTAts2ZlbSqla7AbApt7fpAHiMYiAjApakHsmBeGYDm5h80
eYN/g6H5IdxxYRPp+L5rk6+QyJH5pSPrWp3AuQW4Hv5SN9Sr5HbwwgEbSR++AEJHy9KVxROPaI6n
pbD/SuGmA5zlj6lX37DVSJ8dkrLloHAHTGlWLliJ0pA7deyqmIWwRgoVTxk92WPYXasxwJdyDnuD
WwDFPFVr0zST8r9+CnbJXTN7zU9Bc+hyFpza2Zf+V8v0ZT3EBee+KoSBNV6qAEJEpeLGHODv8YLX
gn6X08rfJx0fD0g3QwoU7FHUbBQEen2I/ZSkKz6q6i/AcevvZHQjSDnX03WuownAdTqtVJBY3/D3
fOyjsPiw0vY9sy3/QdHpYfIzMd4CVz7sPDJBaysP1SIJOQHcUNvHSET28UsTEjF6++cXUOfrJsH1
gxB7g5D6gRO6jtHgeX+7Ax5e/s9/kf9OyIg/cbxXPIzgX0GzkhyzYYCgMB3GtYo0OAlj3rzYHV2l
wiaPvprYEdYKw8LqMSzwrSBmrIDJQ2SDzInpXq13wcid5rudtniXHQHVD0a67N3eeeTuEYJv8gUY
hz3KKPVjNObDngkfRhCahP/w90nt33F+HgUSDRJLLiWA+4XwqfyiIGRZIW1HLrJtXttkP7KwpLFM
VsRh9bVAIiGEUPoErd2kgjGYacO0078SUFxCxfVauTWynnJg9sJPUEE5tyPUAY+RrZdBrv41BpuE
FNRn3MyoqIPrDN/CbQsO9qZPyugBpJzXhFr6nWr+wNIoepzqCIxbS/U73aT+LU/DMa5DZb+nXYct
VSZfksypV1oV9BBWUYLckIRwhh70ewhrjGHK3/0ECnm8VeIahVJ5rOAOu6SV17428xuHi6uVsEiJ
I2+wTrqERVJagIfqRuyecpbuYbJQ3JiD3ULNIxNQVlGjDleAlOY3JmZ6RwebPKVoimcc6unYH2Ne
VkGJWAGQdY4JWLTFHTa6u3QY+2U5lPlaCOYjne5gY07zAXDm2RjFHJwsiKUPAS3T0gFKxL43Hi5a
x14P3rkE+jI+LzJCo2kpaxWsLot4FQTyid0W54VZ0zQ7v0NeS0xI40wwd13ruiF0KQq4dnOkbOOh
dOoNx0PvGjbd9XXHC07wS/f/ysAd255Hmx4kE74lgYpACJvnzjPMwTR95UIZAHRbEzovYk5JFexI
D3tApFCwsImZVSKHPlU+fKOAhzz0Osmux18HZ34gWwPHk7qDmPCXDtOETWm/ShtHLEzTzLiMc30k
jCHydP0lfmkqJNiCSLjHv5sO62Iw3jiUWcyEQDmgS2apvzBsJXOw22AJwRV+SJEaGj4xr+aOZO64
0KLOTCfviocx7vSvFkSy3vDG5YF3VI83xAVWoW1AYjcdmuvrtgzFY+DpBuxlVq4DyCS8cQGLXUwM
UaZEgo5u7Yip65KP3XUwBjjkQ7FyAyidenMzLIrQXSID6Md2kMq1l5aBC5AI5sAn94YSyJm5yBgQ
2LZiuAdk3nW2McuZwLkPLATA7fzudB5k1hDYOKxLz8aNfr54LznbCgp5h8eSdcV93W8Dx74BctU5
yrJCGmgM3VtYTNUuyc+NQvDoiiq2M11qHuT3+PKVQcshUYimibm97625sPyFaZoOF5BZsIETtr7E
4GsyxLArE+f1zKI1Esewo7WOl0sMxUK1aXfbUu3d1jnVV3Xa72HqvC+noTxmlgORZ9Vm00p7kNPJ
i4be9IlNb8xZwyFV4zvhtAFBEgNNEDCftYRszPEcCyy4kzEHwufz3HNskBHYmgo6pucLmC7pjQ50
MENvZZqfrsL6B2ss2z2kAn5eneshhyfBth5b6EmboXUFLTvaZx/nWJN2/2D24IS/PwA96thhGBGX
QmYOp3iVQcrz0wMQ93sngAgQ3fzMkiGNzNajdFX9nMDOuBn2AGEkJ9eqkWoZYMgB5RC8EoMq3bp4
lDRQif00YsrJ+FxzWBaLlkS4H/jOY9MjQRJCsHlnt4I+oqisFqbXmZumV6sy2nnC/tk0g6OgbeGN
mp1CbXVrmQ85nkShl4Mng3JwOYTRCkU/57aYDyOd/dK1xbcmluXtUz60zmEM/e8luI/7ymXO7flg
WxspaXFtWma4OTPrANOCDowAp8I/1RWrD8QfgwONMiAXdOFTmBujsCSHKjjIyUbwfDq3UxYg+Hc9
E/xAtfN5wDzKrKzn5c0k0zRnJmaaym7yVZKk9vky5goViLktIN6/Lvaf1vKc4bYX4FVe1rt82M8f
/vJzVJmQW9juHi4f6+sPZD4X48XO4SnZFxEUueGbS+ORBPwlrCofrAgxHCi8QJ6mCGYItKqWPhx6
1ySxi0M4g47yhMK8z5yag4e7VRVf2uZMQ9lzMc2yzgazZGKXJcYICLj1lx6vh5EqU9CCUw0fT35P
37GBT3aTU6MoFThgUpTIYAB3b6GtXYYNPkpwfr8D9zx8boeq3k4F1ARM8sbr/yqVFZzD4QBQit/4
yQaYSNrHmpduH2ejFR3zoanWPUH+1DSLOWbOziP9uk6OHWEa4KgWleqZKyuD5iOzM7I5P2cMQdZT
Tj5Bn9L5K4FW2M+eX8RaCKDIBbJkw6LBe9eGdkG06WnBvvlhsFFT5b75URAuKMwfrnqRp6dZYAz7
QI++JVbzMoQECVAP6jJAnIDtPMfxLU2hTf/mQfp3lTXC2zHqlg+lxR9h4JiudAuKPoo8SLJac43V
TpUEAR3llnMwxDfr0EfJ5lyCmSs057rMlNtRjFuhXF8qNE0RvdAhmjhDTtL8M+aq3NQwMIUEuiz2
ZVPN/qN2e+V4ol1DcqK8xQ2/XrqRkI+V4jR2lFO++rx5KsOy+6seGahd+XgYM18vFGpo175wAAEf
K7zKRbZzfY5x13XifOh3Be7+h041Pzva+QwWRfYmAvQd9LN5nAmaeVDEgeRka28blaXXRXGcSCFv
4Yq6sRMvu3YK6PwvKGRdTRMUM2iEtRVqqrhfox6FsRme1LvEmCs5VHrlFYkgJ9PW8lTMOKqxtNpl
WQgIxGPKwxxXdf4zXsjq9OetDnG+Vq9QDwEvBT5ekPMiEf26G4A1up9WiUofgrpdUZU/qJDmUEoS
3X1q0y0gE8E3BUW1vaNc3GzhCPsthR70soPjzN705mG+y9upuR8lGIo2GPpmVKs7vZ0SyO89KEjy
nSTe84+pJ9TSzu3sOw10XOG3+xJUabMGt0/uxhT0BStvnsyAykbBlML88ATrDL7sGGwm6rFEOYNX
dzT0xZ1kWboNKrtaXGIoMxYL3+7heD8PMR1TXywil7CTw7J2kwWSwBkVbAh4WLybARUTE6RvKhJH
WY5tTNjkzhrw53ENAfUsRnpiwP2gGb5BoZsnQDD5L5DPXCEJDkCcDeeLwIEnmtdO4ZNvQ6tnjove
1asw6tRu5B7bN9kI7YxxX87b9ElXBTaHeCc3zYC0Yh1NNdsYveomlVAG9SE4BY88/wlkAw/pum8T
6DAHBz9sMpbfweBK61VG3SxOZsne3E/eh6gUKMrIU04gxuhBKi6u69J+kNoKl301tTctqLobKwui
vdK5PqQoGm4CnvMTKa1D6sA1NW2b4jhMS2V7/VH5cjiaM5Aef56ZGOj2FjAKDt42I95BJgJWBH/+
u4QJ/Jeqqos9akhndqmNNEpg+j+9gsiRdVNV8ewBoG9+EMxzrmCtva2Ny51pTgWEPrMEpnaJKOgV
l92Wj1zelqD43KRptUjTvD9VPBxXVeX2p7TE/5k5M7FPvdKHT2Xbh4vO4dE9qzq8SYOxiBe96agn
kGecuSkhJrWReVusTa+SU43bLvRETS8elwfOXX4H/ingxJPrbRJO9jJ3yHXr+tk9ww5wW1eqX/hU
ZfdZK6aj34Tfk0bErLf5Y6Ja/5aR9Ag4lfVU2vB9Ly0viE2TeVJtHAgmrkyzBXgMXJ1c70wzy4e/
GmG5EOXH1HlF2OKEe+xaQYQcaqA7bmtLJd2uSmYhz1qtTH6Ij365CPG6e/DNX9ggF4Mv+CN20sFN
1/pvZpQ/StTa5kke6WINC8ZuJ4PBLa8AZb8XLqSC0wT6zfAQbfaoqsDxjzjVM8HXn04tpMpsB5QH
YBvgKhbUzxU29ys7GfAcCHvwXj1UKg7gV3oH0ud4XEpd1VCkgqp2QiKeLS/9lSDvTlEXMd4i+/bQ
pd4GZmXgTs//61EetLdBGb4RHsA06lcoGb03sLWRbDfSZMJyzk0zyQz7FZpGF5w1VFhLCGiEkLau
+2lXw8oUrDtcwQzWqYAuxcShSDVfsHJdb62gPgb/xwqvY2H/EVleE0+yTB9tcB/g3MbaK5Vmag88
3biBiY24bZNsgg1pHr6Uil2HvCY/oCUAOkYm3kue6DjgVgLnFRTVXVQ9wDQY2UHgNr3WgFHfeUED
sDz+ft9Y4+3Kwg2+Zb7Y43/Zvco65l2pOsDZ3BxtEcSoqkUrE/NT2aDwMhCkz8OVryl59seiAUqm
oLMU9nA3/qgTIGthtOR9QE5yoengv7WN50B8zR1vaMbzPT4cvNmBuH0wY0VWNHETOBDOG9z2aM+H
ug1VF/eWQnETN6O2sIuNaZ2HaGCcB5GW420SwpsWWrzOeuRULc03xXw/nI4vbOyLTxBmaW478/cG
Wyn9s3ADvYhVoll/dancWDRq12DmDwtTw2mm62Lw6EoBY/wta+AsNP8xuiVggk5kVXeqqcedJetw
6eDPVWzCtGnX5+t42A/vgr6EyVaKN2UkcfQybZi+40D6uVbzYPJ2zH2pQ35pQGKreTBpVAwzPXAH
lkef8/kLk0fBa2TdQQYNovUygyPQqJsfrotym4auThSIJ48r9ea1DiRcy4K9sOQJm2jaaX8RNWW9
9RMobI28TdakwZhBFfqpIrlaVh5xbgY9AawgaLmHc21+BWRQuMr7pLtXlUxiWJ7lbxJAmfmvq+5Z
iS0wwAYZ49Ah/Vdrsst9xSMbtkUaT4cZw+BAfnIVJmm2zOcmnQt0lw4dsmyJ5wnwg/1cv7uMNgPN
FAbmO7a542oAJnAP70eobs9nadO3Sz0LFJuiJJ9ViS8Sw+capbIPfgnrWxMPGbI9+AHd2BpwS+/V
kO6GNLBffkThoF9Ge8h3TsOHlZXV5KVkza2mVX4vw9y+gvQzdKXmwaxNs4U3VeMVyuTsHjcGGA9i
PFy3x1XI6jIOytRbMgVAFFKO9UJrqBLI8cnyhP+RSTgrkSZN74e0dDZ9P1U7H5UXvC92B6twGTyL
0uAqLcB3MWcmNsyxfI6ZMxPLQ7haWml1+38Y++c1raH5fEWznlVYT5xn47Kepa79fBpucri4nluz
kLWbNc62FDCRNTFzgO5etiSzntQlBhTJic5ey0OV6SUReQ0ta2CxRnd8SFA0wrbQSrdOSfUD76IX
OecC/nEAA30NYi0xXsyLD+A3dlkDhBrEDcE4IEF5dCDScmWnjVhORdG9WfCm7i1efAQtkI0ab1m3
ohqgUDVIvRl5lT9EHPoYkmbuTZfYXkzazkMZAtjFnIvqUWQpxe3SLXemabPRXzLI8G0AXaofkU0q
cPNm6dr0utzXGw9pkaXp9RO4WfWAdCxEDgmnivsJsJV4FNZ4p8Z3bpwAzx2r79CvR3KG+x8wcYaE
YVL69xWYe5sRAro7MzYq4XMQgLn3ZWwtRv++mcf289goaoJ/IPb7XytSANMg008ij4ShHyE193s2
R3UEW69MOffnZxuwrZu6KIO17ansoQH4OIZ/RvnXVLw3xdC+ww4Fv3DhVrdjmYxbQMeHrd2MDZIq
XbEIVNC9h+3recqsuhV6pXXv8Q4M/9GTe4pHx7Ub6nKZd23xGvZya8Zak7iZ8KX9PubwEAvbsL0n
I/G24OZvS0JgLQONbxuC8G8wQ3roCREPSZ1FuwhFo5WJOzAaZkS8DWrK8CQU/U5FwRFy69lhSEZ3
BY3T4mS57c8zYNjc1ZBa+UmUrrua5rM0eakcCnB25xQrIx+Iv10VtyDfA0jouQ8OlzAYzKfnfADW
wgzTma3+4fU2+pJgw54ucGEJZaPQRG1swb4k2ByASrG/rsYTodkOAF5/D5ENf2/OyK+zS6zDR4AM
qdj+3djLsMv8/1cMVEuAiGC8kfZ1czibDRtPYdM2lsCqYA+T6JL1l7gZYWLnaaZ9NhQ2p5d+s8zZ
ZHherC/tBNYUcBs2Q5hxOD67D6v0uxcVXYdkjLDTpQBUdl//fijxxrAfZAhI/dzRSe1hz/RrjOmh
IP7vxu7xEv4yy3SYmDkDxxHlk0v7P867DAmhHRIX3TitDawCGQi5KqDRu6jGFKgLH0n+LICQhmj5
P4hwO45RjZidDeAG+vE//+VhX+Q4ePmhqFQ6xLe/qkq4o3bCym2DkyAU4I5xKXqPfxQiSfFOnzaQ
/2beFlbM5XZMvOrO8cHahK4D7lG4ufGGf0y6h+qxe2XoYmlXYNfQKvvE0XedJ1kGVDF4ZND0AOWA
FT87mAUHH9OR1ejInGQ4ATikJeCbvLR3EL2T0OPj0gb4qgpQOtDByZUi3GZIZsSXWNN21lU+6RW4
sMpCHQLjYAW5dh1Gr0zLHAL4m8XO1BCQj5PgZOYzKDitdKbCpRlC56kUSbnzJUzMjOuD/jad1eA1
I+sSKdr7NM2sU9RmIEyO9FtfkmA7WBAlMM3CyjQ8pMdkb5r/PmnKiy4WLHy/6FDDN3UKSu/EUKo5
VkH/DIcbkB2hUQiwBorBDd7Nlo0LRh0oy8Fz2SwGlTQvE0TLoMMx5itTSqZJ8w4GQnSqEs5PwMjl
oJWixGxmz+pqUICg7rKNmumq8izQ1kRdPFK8cMbcBwFzgCUfRK7cH2Eb3fpdWbxoYkGCGYYuJ3jc
upu+4XyvwvTndKAgfk7XQXtXlPwqE8BrQYbuFuYT6e2YB+yxKAms2BHOu366Ahqtjc8bX5p7m0ZD
jMP0tkHqwvLBafemt/tf0q6sS06cyf4izmFHvCa5k1m7XXa/cOxuNwKxL2L59XMVlItyfu6ZnpkX
HUUoJLKqsgApbtwbdY+WWkP+XAM1AZsoGXwLSTUXJDZWr2+lIVEtpch58C6Ggue89sq7oa7wpbHr
eOsAa31YFMg1owAHKYQ5lGI2xAbzlxHlV5txsrpLa/X5i+Vrqog6K/YUkgE4E+a4VUFNF8Egzeqe
TWxulEHxdVwCK2I2+tspXGuzYd+no1iy+p4EsbTfopKyzryLqRVFQH8Kz4mzAPKN2mVAwvkFP8mJ
/sDg9ogPWVqLA2EE1HRbl/YdhyAWVZMv7EOpwp0BUL1d6895lBRXM3mlX0OjAqya1ctvZSlLJ3oi
VthvU4cGRCHu3MqT5ogRLBloTJsX53rOT73bv7nIPyhTcKSgU7cDl44NpA/ID+YD/SKMIpeABKLG
nH4lTaPxRxtcmmRRhB2NjzpDgo8smp4n/rRMzyVy9A22Exufyd3M/HPel/LZh7z2vaihwFVza/pS
acAd40wzOzpVNX2BJmJYIJ3/XKJI/Z7XETTlbDF/yaGc+I9hcc3FhqY3ajVsN7IpivBN4lac70sW
l6HT1zUL0qgCAYs+xBWEqtG9tVs74dWGJixdvFp8Ev1kLYssPpopKglRTup+mES2W4DszwVP5+S4
19mFzhEoedje64DIc1RDPbMCWsLtSnYeDXFY/VAsgExrN8VdkLdRuqM4IFiBzKJ5qBkfr5aCJ2H1
0UvgpxCybVAwbXsgvIDUxpZwmwheQmRqHA9RlP+1itPUCY6I4mYEi7d69aeBodeLTd2a4kw+atrx
AMSDfFyMKErDf1qnj//q5qh59cwZ/+eaboSCVc3nNuJbQJHrr6rg5Cj8Md87ysQ5873dackzyFmK
u6FAinmYvOrrOp3hLfEZ6mKHuC9+5MKbgKSAjnEVIw2L7aa4aLYJoOVqU49i1AxoV857iiO/MFzk
RR3UPg4msEZCi6Jn6nXIIiy95r1XccFPc+SCwTUWBei62vqA1w/rFV+cAwniur5pAtfS6Nexmtld
P89ZQMfRTm1frL4VqOpk+TITSgnWKxcv4whmQfXpb36O1aRRc3KT4wh6m2yuzDMKV82zn4BENiib
Ai8emQCOcJZRgrM5jC9OJ7IxRLGGKiBc7LcJ78swKwWd79j9RcSHxLLYAMO7gXBAu1/JEIlO8cbs
efpgexBw1lCvPvagPqOmBd3b0iOzN1sIxk/yeuO/ibUVywAHzckevAsf57OmtY9OLbuHoZ3KQDiD
BXUbEb1YbXSg22jXR/mBNX20p7utX5ioEHT7F6gnpdccwpXLXXidnnhD9ALqgwOPvhXMGJ9wmG19
8vBeoFXZp/ajQXUzGBEoOvn0Mww1GV/Giu0AJNch8cM+Z96UPxrAqD/hGGCCcCvYkcikptKmJmBd
FiHN3XRP5MOk0cXxBoosgdIb7CiQKlVTpPxzqQ/8GRwFAnlA5UeWMfAzq9vGeIuHDAKw85cGqust
7oEjznmjuNrGZlwFmjL1KVHVJ+weSu8IIR/F2W32i52brxE2wCFF0KLLcmr5G99yNVBHVuCs9MVm
Ll3tiDzJFFLTCGB9NqttEvfgamvG9BY5obBrn7jzDxpc/csKflQGOJb+BqQm9GeLvnuSXdI9Tajz
3vipU57J7HWvfLCTMiCLGii61YebWZbb/iE4KnL1zYAHOYDbIhEHF9C53TRix10XiXDuDGvYJ9o4
nLWu6aYz8Lg7EDxWj6lbsGdVwo70ivXp3TIV/IAsyKPgJ/5orWP/u3llXwMNp2t+0Otm8sWDuC63
5GuXGvk14x5wrMrdotJ2h2piiKwr05n9J+b2/SN2TvLJFd2VovDSyo6602lIwiAKJIoJcMO8QSZm
WdrWK/lqa9Hb0iA3yZ5NbRrDyc27u0E1kGiPNjpQ9vssrnUDb+bqSS5Ze1dCB6424vKklFXNg98h
vdV46ZUiluAozvoQSfp9MaPWdLvMrWcPh+1GAj1erpuoZhyhImJowLH0s4ELqLXp+sXgvV16ucL7
BSkkHxpUN9WWdsBr3yGOYxcHdHnyWPPh2YF4IiiQmH/0jcjZTkZrvyKprgcVZOnOkDy1XiswaNMk
yDknj4U0waf+xcW+4Gh03tFjGZhodLDYhRIb76XBf4wP3Ok8g6NGOWPqurV5AV6+fJuzht+usdhF
xP3ATsYxoEhak3pWlqNocp2+jrx/quWCawj1lmWpu4w30utCHfQtfnbnR7Z2WOlAE8URSsShNz4a
uPG9z6/9wl2YRikMULCnmKXjefQs64GNVRWw3o8PZJrAuj+UsVsiOYpKNfJRY6RTcfX95IgsH0iX
yRcz82SaObuMHr6EGx9wmGUpWqWGPFqI2vtHxy+tfc9BrCZjnj7Kuk7ANYXTDmB6UVNmAA3WqsbP
XTsEbniJIL/SnbqzM/yy1SRqyJ8kf9Zz7NyvbploFwAHxsvqqnSIFaOsyDrR8jQw9QVY7FJeHdbr
6lXtbKFiWu58ltRxYKnP68xA0K9r0efFf127WX1iSJ0wTdzH9ceSpQfijg5kKmn3GlVD9tUEMGFn
cgsJSmW6fRXofJg/G1Vphx2qPQKm/FXXsQ2yQuPVwT7jpcIS5BdzJw41uPb2NJ1XAwjuK+8ZtAIe
NmKuvSE/cC5uYMf2cKpktNGscbjXcJx4D2amJuCszvfRwOB7H+hAfbwxZK0daICpUepVg/XJKaCi
vcaSP3GRF4Hy3eXGD5lPcOb5d6s7npP+2ttKyhUfY7mu+iy4pcShX3d35mj2V9PyN55jZCDJbz82
5PNY8uZj1rYvBjv8XWj5m5lsAr66Z/V+XXYNA2+T0d5edUA+5NDw+evNJW7MiebSqjlSYluo4Lqo
TcNnH+eWnTlK8Uc7b06o70s3PdfHB2q6XBsfZrCZtVk53a1+AIhlANqdGf8YiJUqTCDtezs/t5Hp
EVpXQKXDcC8AThconJ9EvB+MrN/E01ThTMRs3Iv93oxxXktU0BqnEUxtJxqg2Uv0YssadBDd8J2U
ZLTZt55wTkEGqcm0jdPsTPAH7MjXjpX9lGVLAHmKfoZalKnpO4q3cU9+qkEspcRqKr1zsVEX3abs
Rqiaskgck5GlG1tvMtzPgLitjRZvv4BQQIUUTa7i6rlBAn/Qqj35WneGQmqpJsdqMuTyYOM0NYGw
gIldPlCz0AaLchGujfmrSQN+JEVYt+6Xvgf+dXWts4zIR3G6Clt91PvH5WjGGkxzeQe0qNejiqzV
C7zxKMRPZLfy0HuQJ8CuAfgEqYF4Duz+RVA4bfPYFjakvN59ZNIA+bpmn2blsUm866zP0dlQTRlZ
UHGiLjXWKKAskFh1dF6669ASWnixi03fxN4W+BA1zX1zUMvTHNzFzWOvt/vcsUFdgWcqvrWOdUHZ
Bw7eqFsliVtt60R7xHt4dTS8BBULzI6RCqOuCo8n0B26SJSeU6g7OcDz4suIPcjeHHD8QMwc1HSc
QTG2Z8fGdFOQASnBdWLxIH6PX0PITy4PMncHI3GffI1jEzTNBrLptQECdJjUK5VJvd+Z/2KaNeZG
DmbG4bWPymdZWMaxw2btjrFB2zaGXn1CzQ/uI5D5+9O0Gjw1SnwRZZqDMG4av2sMVW6TI42XwfHK
ndFDQcHv8wqKki07TlqhLyuBmqX6BKnXFnJfJfTUJR4ukOSyL1U3vjUgrjN3SetNG/LRKLDqfrUl
u1CBHTgvN82UOXtdM/B3clPAkHvASart2Cv5ofZ+sWiAlhjbKkHgr4svTk33miPQQJBdArbC1Ldd
FesXnscy1Nq/iwL1whtyUaN3ZQoFCb43NNywk6jSL+Rf4oSyIx/KVRuODLo/xvOZfA7EXZMzRQoc
o0QYPYnAtZv+nHQce1/QXA1nbMbBKOgUXXdsoRB/BjolsqAlNqkANfYfXnL0c+8ZIQWsy6zxA7Sy
jYAiIdAhgokho93bRQsmR79ZGol6gW4Gp8uNn8wMx1AF9Kuvazz5HQeYb2b3wY2fTMh0I0WVWE+L
BTrnTSltiDkFeMUvrlybu9E9xUBynbRykiF4Ou51zR0OUVrJkKmGelYDVqw9QBf9R5vGIXd13/ag
F3H0pIoCCqdAWjBG+jMK1oVoBKJ3PqRyfk70MxCRbihm6dJMimSG1+0LL+uWJ0DUYc8KVOYdPQrm
njfH2R1Aw2iVgDOBovjZsbWwtaY8GCKowEdxL5/jKhcHbaprgMS4fM54NT9N+H5ClP158WR4RUzs
FoyQKiBKIoAqY/cvsgCbQVhVI92Ol6TFQkXfsiCZOPsfw6HVvsgIKoqAMXGwibHh6hQ5DtNUQyY1
QwwuQqZCRpCKDNtlpESpDY2MAu/D0wBtcWwsfy6xTlzXXkfXC6wrjKO6FSxrq2UoZlKXXlcQuvFl
7CzjQByibEyi44i3rJUf9IYulMhEKZaP4LBWsauLZpFJPQoj8z2W/LSkwL/d+e0I1e2hwlIm7QtO
fYBjnBkHECfyw9GOqmfA/18KohF895fGVD2reM90wBM5crDFuEjIu3MZdJV9aFpsYbBUF1LPHkSP
r7RmVpvVpt7ipPF1DpnzZNWg5dbB9Pa+GA24kF98W6dSIzS8OFebnBQurNE4Ms1cPtPqv/049GmX
ZZwR/xW6b9kgBUmN2kAfulJEM09E9GRSAxxdEOm1flpd1PvAZU92m1p1uFDZr/Y6Z6W3Vwu2/eAG
mv5Fw439sz/5u1wvnK+ejKx9reXGgcwESOG8tK3XVsvjs9OBl4z8k5l9nvEe+tTqaXyH3w/bkL8o
StArQjXxyjzDfOJl/GI6qfvVYwBItOpZMRjGHQOn6V01x8Zd0ul/VU4hjzHugx6qLwvjbEGI2lUR
i6937Q48QsWE3b+rm1Cj/LlCGhgRn9/CbIW5nl0NZ2ZqLo4OkcOiboeq4SY1xnOO0jOw/KrrAm03
QbWz/3NGWuau1ztWjciTeRepOUmYQLkjnFCnBkbSd5ucRVri7ZO61NDwEkk2dhR1kCaTgn/82zXW
hawYJ2uWjlLaIgPR36xNG4FTsR2Ab2UAdEgEJYwhsq6ua34dCryyRa1uXYXwrQlEY1wPEyioUUQ9
l/aVehRCPTnlb0uRSU1RPSbmZ+Jl6WR7V/EpuxKPS9Wa/B5MBDsao6bG0+tYTGMcrL526t2g40Cj
r75fF4L0yXA1CvcAxBv4hgVSVwAwh4P0RehK5G4C6vZaNJUb6tI46xsRzj6gc86U+9spd3Qc5A0f
m/+VDwmJt7k0rTtPU4Rn//uK/2KxCjp/OWBn+BC0ms6w/24Kee28rt+XPAGBhIjcxy7q+02Sgtyn
bgXYb53hNS+Lfu9GugnGXgPnXybExy0A989JG8sXEUXFPu5xVJc0DswyTsBEVI8bGtUHHNj5frob
wQj5Qg3kJE7IOqQPFK+jtG4zmNhL06CD14RltVb43SnOI/BQFx0oYD3QpIWzBnFh6q0mAAQ9RH6T
ZEc+0zPbUFdNATF6USfXdnKyO2pcaI4ih/5UsQ65OXI1abbBrtW9LD4pmhMK362zb1V4u2MFaBk8
IwlJ3+ODoMeoHRQDJorhAFcolU7TOsgL1BLmrW8EiYZ/8N7j31sxQRw9bot7lo31FUWgXoD7ZfId
vLe7opXZl74o8Jx2BZQhGI5fuZjuKMBLsCGimRGQvImv19dKcYaVUsojqoq/4V20vOMTL+8m1fOs
cjq9pYKB/nG0Tdf34B0kllf117jg1R90rBDz6C9+NvmH2RbPZGkJXB1xyn4IHCZWBbE1y+2Hoagb
62Napk+lSkRTk8YAao6t4x4oOb0OUE8azQ/GGnFcrHj8OUtHFbXVet86TfTLYKpcTi0MaBIjdd+6
04SHZuqfC8drX6RjeTtoL7i7qZbtCyD3EdJCfNrQaAY1kUfcaoKJZ3MXAIN5xyozvY+Ksnux3XoM
rNFjR4rVnUweamCOt0hK4syl5qcYsNx6M7fcDEmE/NbmjYcyzKre0+gaNzsdHsTkXBq/AmecK/gl
KnWB52onyxdT1KpipOCBIri4rk0OOsvF7HHYGromqAVVxOq/jZXguJbCPuQ2vg6/C/sX17I7ZCTB
PQpB8tkZN/aMIrlVU+e3ejyrPs/NcK1WMNUKNKBV9GsEwSzwhSNEmxO9eRVIZ0BnwPX8S9tKyKUU
DjL+bb4bmwFFYHLOosvSBXFmdCFbGNDp1BL/7DO8OW9p8ls4m3/YgJ8eFpNWXIbVZOoZjFtBHdfl
lhb0IqO66GDy9M2h3KByB2VM2HaVYEXGzdrsnTQkp6FGJgoiJw1nzvzDKIWnKn5w+//tEh9WW7oU
m8S4GYDdKNvXZv+ZSl1qbvogTKrzC+8K7alq289C8RPJfPyt/zfxtE75vk5mzc2pBl8/VH/Hrco4
fEKpkYNc0rCd/dhaLUNZ+TQvYyAYfLN+nQfkxM0q6zw1lh20Jp7XVdcrqtE1Vl1/td7H6LN5AIpI
syjiDa/qrSW0fpO2tReBqKPOw141hlOk6b6bUB4+6nMeUo/1mYPSgfcgKMRPB+S4ry4NeC2I9DZr
uA6CU5DmjOWWdUN7LS3Z7wUwBUB15+2VfNQbW7e9Uq+d4ibUGmwE1QRXNdTz6mwCwYKaptdzaEE0
7bT41lWo18QQkMgL0KncDKzXoI/h5T7S9mq9dYBm0DXfP0bjg0BaVj1Kl2bdPhutU+tH6qIeDl2/
9+0zeHSqNy8NuVJLgDZzGvvsZSOgatR1Zr0B+z+I1IKxZGNAU1mjOdCQU6ssC+rMABNDhnfeWOfF
g2QiP+bNJDfZVDHoIiknKAdA5K2BDxO0vA/kwu34LY5MamiUNyBpYyYPVz+t6bMeaxptscynURWb
I8sWRjOuQi7sD39eX8VGcvYYdG/e4tb5buVnR8Mx5Iauug68x67+dU2BG/bOVBqm2sYUZrMbUEEC
TLTT4QtQeNVOLrRakToZ+GBPKm0yZtEWsJEdfpwptJN+Cqm3mOMMLdB1RDPA0WvULW5HPXNQqZm5
50Q1ZP7ORyGDPX3SNR3kau+xN1PJpPkUImK3P4BR2e/Tk6jibKOBeBh7L/fKioYDcsM/Nh98gx+f
uMWWCDudoZwHYVfcm/Hf6VjOc5mX+gN0UHbE5UQNM0uxaZLCDBffIKHwh1cU8BmBN1MjdWywtNRM
yxWbVXNFYtGEZiqg4aaqLhHPAPtG39fxqoJG8FsR/RRp9nbgRXlfQGj34I5Nf2Fm2pwS0UQnJjUr
NNLOPkwGJFgk9E52pV8Oj6Y0gQ0ocu+FJwxU/2yQX0pbJOCMTPvvkxR33TSYf3coyzW9cQTucPjs
akpNWY/zszHo45+1Nn7XmTd8TWIcphdguQPBuOcHHJ/hiVdTt1s/FlB/ihzUq5ePZdjIWLXgqFg+
VhsVDOBDEzVMYG495aJxn2xDMWsN5gXagO5Tl1juU61UEY0KFY1Zjtu2k8bmY56+0BhFpTgf2QlQ
WO8ogAbsetxCQyJ9oIgYlVJHzUbVLl2EfNwZPpktimIoHu+y7Dx7wDLQGhTRo0Ju444gXSGzQ+0s
KP/sy3oVp2DxNioTiESqjzsZjfnom89Ihk8oN5jAlAcJEf5qThH24an+yBXnnc6hQiIjJNrxzAfh
n9bmh/cIu5dZgMozfz+wTAKjbs8Njs9Rz0K9ErLAgHXUWkAm8vPtMrDG9SjL+x+ITg3gyX+poAQ+
2APoHyhhy8agC+DSr7B/fOsgXoINwkPjpMdJB92UybJhI3mWfYPE38M8ATDq1pBXmVPGgROct6af
Jz8iT/8i60z/imwj29R+b714jZy3/Ww3Dzl4SwGQR1Ga4BNyTWNUnkwWiDrlRwJAAqe6SassefWS
NA8z7sZb8jcN1OsM4dp3U8MlNMazZ0L66CXqzI3WhKwfDpNyF0L19pxPX30UcHY4LvzeQ4dqqwFQ
jf/3qbwfU7A9NGogN+cQcLH5cwF+cOyVdFBOoCodQBIXqdSuuPc06z7VCveFjXX3IvMgUwZ5pM0v
OM6N7svWc178pH3qh3kz1Lx4cfU4u8vK6pmsXrnMydwit9s84l6Qv4DIB4gMl5unxuqKlznLuoMO
1qstTfBEM+3TqUnCbHbKu8y2BmCKnXzn4uXf2vqaKO9icDYHmXJa+fytZMXfrbB53m9y0Plu5CS1
jd6hyNwkbJJzqlEK+wS2j+7Jjiz3mNYV2+gKqUQNxTvFrB87nQPLVIeVkZdP+YxDlQkpQCcH80FW
pIAai24RISG5ETJjoeRIgJ7AXrQx0S3k9Hdf9qg8VLolsxqgUTLXef9oLkvRNFoPtdB/+/qP3lDc
0tDQNp3SOxu+5n5oVh9y5i7Y3/+7EJr7L+L+RQhIpLoDNrCXfxG7Xrad8djeLPavn/RmmXq4GN1o
nT0DHLkQTulC6lEjXBMar6qhHvmqyfb3WQuiBeVfY9ep68DNVArG4x6HrevKTgzyR8/4SyYpV9IY
KO1QbNJcNdT7//iayt+CYiw/1V73H8s5eeZCvCcddoanD2Co4P4fUuKtpxyjH73L70q/Kb8y1J5v
wQMz3tujkZ9we62OmZ64D8XU3+VDexGO3DeeCTLepALyudYUWSs/+rPmgtma4/veKw/GligrGvZV
DZ0oK3NDsBMXf0HW4CmLufxeO9O3CTe8P/yCZyB0iMQT3lrGfYQU/XVtvEqWVybi5Dp+vfGuJvV6
LdOCAbexLeMdHzc0k5dOPG7e5oMaGX4b+heB6FrDRWJi4O4ONPYoswPn9ZnqjGTx5GLD8ApW9/qi
41U0IDdFMZv9jTdcd6lFM7yYBZGFSgqhCtdQrBxtJf7iB6ftqk/aCBIBYef+DlnL8pPhecahB/fc
Mrct3bc6NpoLMZ00hDgjxLnVXMPHqVJkezjvUHNBi5fgxuj+UcyF/6dtOPcQv05ehcOz/YwiyjNO
uxjurnYFpkab/WlM+ykuxJ+9HO2g6qRzV7U6VIkh5bDFWVeAB+eIxyq0JXwdzx0cnPoPyA/md5zx
3eqKfPiVqylEfkdRNBjpvVAP3/G0+rQecEA/w0sEuFL8B4rLazyVXdMtAoqj5ZRyVuiX7ss6laVu
9cDTgyPYnx3DiaeJ4xZsW8b5Kn3bxgvfPLQ7vB9BNE85qem1Yhi3Xe1AjqOM8KZQ57hHMTnghd/L
+v1tJNQWXrjrG8clEOUR2wY1OSHF2VDPuJqVbh+l47jqaL0byq3DtxyV2l/sVOLLa4IPCfjE6Utu
QtM2AytKSKabb3235F90i3vhVFY90JYV1AAbF5yDiRTndkCBMJ7nJeozIwECVZSt2vjYcTdZ3wqo
4ASu4/f3ayyout5iQQFuvLbcOC0kC1BQTLdtNoCbQpW6m0DDn0cAkMVVn6rLyIZvCQSfISuOxiu6
t0bG2keTRimOQn5n0gCFuJpwTglqcMcepAObKYvERbrYKLPic650lDIc+iJzrroNuGAuFJEVI3SY
ABMePR+8rxuN+ekjj7x06w8svlLjCjBHbw1Lr/Y2k8CftVMXH6paRCcuWwZEVZmDtnAUMuzMToaN
19QR6CDQZbWGBOk6tNhVycyd7uGz0sjipPgPNoqze6RWZyTJDLORKIsQ3qXnqA+zclR6fHCCA8a7
0LAmze7c4IjEPTAvMk+G6T8T2hhbkO6p9lD51ES9sevpWQ8k/rVH9e2VQmJ/mC5qgkUvDmswjU4a
3lDBsXVeceCDqHHQK0C5mxplBAIgnPuuDcWZJShYAKgrx00tgSdtmBsgn1+GlSq+WBvymVSA8bth
1Pe9RYP+z9qk5YziZLXCGoxsRzjg9fpw479dNFdX/zAt0fN9NgzioeigqCVL++8KHW2wrb9t0A7g
L790+AjPe4waGjzXeM3BsuvVeyZttlkQlbL5OxU2OFRXiXYauIFU3iAv3+fGelRid/sTtPlhFST3
Ab/DlsO4s2etPuNgYAypqSwxhllqvZlTCVCYqPjuxk8mTaDYG3NdqYFCYL2hYaiWB6PU9BONIgfx
dgkyf+dbQ9xqCmJQIJ5b9b+W9iAgTj1A5sks1D/hJBPwTZO9dMfa+NusO7knnz6aRwaStiOXqCuV
blwBAdHiNkg29UByUYf/6DPBaRN6n34XuU5sLL/fja7T4baB+oW1RAFUn+OuU+L1NwNkrj4Q8eza
NLZwcvHLfE2keIAnapUa5UfLKutcpIya48jyDvLGbMiMAFC29uIJo71MVWTurSj6Qa61Aelwe1lN
6jlqQltpfIdyAWDa1SLrwGrezJ2B1gB9f4xiObUAXXYNJh+Z60CMndQGZNX9rihqbZv2s3duUFd6
MgYh9yavJV5CmtCRXvZnk2M3Aq519tgXkFyOmN/vsRGUr6ZXgZgOVf4UAWD9cHz7BzIKqGy+A4YJ
Kryghv8RMCwJQHyDOyYUMcGQW8GbHQe2MIxk7Ic+zsNCMj2fG6BVex+JcP53GsDWtIbQDGoAaC4O
pQ9hcRzXuoFpQFGvS328d0+GsUNNjvOKH+Vq2WbyV+uP3zuI5r1wFKccbKsYTiBdyx4zOwNOV0XY
2o8eIMTvOHqIArfDQU0ytNHZjKXclgXPwWHraUcT3IoBmSlI2sM2dUyI++jZJ1Mk43Wq4r9osJmG
7KFlyGCpmX7cJc+95YLIvcs/kauEtktmgUVAg6KScKMXB+eV10SVMtrViLeQIcsPnSqCZLmvnbgh
/A2NDjmohNxZBngMQsdVIRMhwh3vJdLU2wWjOMj+zSboIRhgWiSf2R9vnPk+A/iLqseQTByPkyKe
pVox8mktSh00L/L25KPGHe17QEeiC1kJz+v7kmkfytBuFqIwUYrow0ID3v6cRSYQLDQFwOXFDPI7
UTxAMszHpteN7geZNuFi4hQpAs6yfotpTInjXBXj+DlEvSpi/wcb7+uUgZpyQN0/cKbZS9nozt0s
RqCglL8t9XanTe0MUTSY088wcI06d7wf/8BptgyrXsdrFvjo7hI7wr4+T61zNjon8ttcJJCRFP5r
26ZZ2LuFAOV6CTlzVT+bOp65z0EUvBBHQfQ9DQTEhBbiqCYVpwokbU/+KOrnwsgPVEcrUSII8qnW
X4puaQ2emN1+HOby1fJFGqS+zc8Gis/wllvm25VCxTXa4VA0/ecosnEgRfQpiwAEdY0KfDYT8PU8
gxBkhFzXAzVjUUKQC7IytpgeuIOG3LZTQ/Ksw2nCh1BUUx5QwJPgZOtnnIkc9L1tL5PI7ThQwmj8
4c6r5v7SQqZYS6buDDbs/kIu/Enw7Wf4F0iZjxs42TiRmA96V3wm6yZu9dEALSU0mQRF5+B0Va1n
xyMEQGl46a5z/F4sH+E/YtbL0OW1NPtMay+fiz7iugz3XorUr3kErHNV6HsjKR4SvRbXvB+7py6d
+HVy7AepZyh/Uk0UD/WuTJp2R6brOu1TzqsHx47fJpnAu125ay6TmhR6Ma4v/c2gTuKpcdRxPPUq
nPOGBlSWrUEzD+SPNSuFWDGFjFZZL/M42Et+6b5PWleMWMs30xDh7U8t+2EKxayBA61LlxDCBcoo
tw4ffEuXwlGgiw+zzuyRSEfGP0LSXnQnbOdRjWWBxtPA5nMxoe1pQUcWo5bK9ZG5jlLw/3EuKIk8
1LqVRxNQnd1IuZBUURmhtAFiCcq5CIaQsEjWglBconRtt+qRrAMUzdVk8v3jQKUqKdoZpGgJUnUg
j1TVa+WOykjzq4liFxB3ue2u0YR+dvpCPlk4OkQRa5J8j5mWboB2xvFEi+ez0/D3iWNmeN+SMu6W
iSWKxR+slr3o2iEt2/5qlyjBGFIvHrZky4kfpi6fzrMeI52NUtweiHLVNVv+V+LGOmoMlS/zNbnl
aol0zFELmchitwQuzvfFjRmaGbL1moCutV51jSuAZkXlPn6cctZxKXXGc3AH/0cv2BxSY/kR0P6p
kNVOpMgYNq7QkViC4GDo0BB1TQ7unX0HuaCkg1DPYtJ8FBzNGkihf67nDjp2fXpZVTsXcNwNjSzO
NUgCQxt+WMRPEkzCmdShxGHQkQI/XJfCyanXqdwP4/zHyJEdNBUmjHp9ggTg6jMBQZk9U5zItfpX
U6r5q/m7EPL9izj6FOqKpdP/xxXzKi6RMFZXcyClFvQOT3eoI9Wvbv61QTXFIgFjKVUtMg2wpQQ9
JK92ZK4DNMm3v6wet9A1E1qibQC9ZtRy8g5MDql9Ivo+aoitz3un9Ft9NyFkosRla1aetczvAStf
iADXWFE5/TazpX9ExfdLIo35qUHC4KrreDBmlmZ+ha40D8AWOV1ZPWtPbZ88kX8G1/xODE1zmvJY
gzTXgdysHsBQ3oHuKQdW4CtI2MIEO4YXEXvygm8izuVp1aYfNjhRi+8Zzoge59QCsglXw+EqKnNc
b0AldpO8ouhpiWdj1B3a0kSZjlpWB08dsl/pZzFHGerl22w7l/h31pwK9I+iyfdTlWhbNnnFc2Q3
QIjbizEaRflsd3zYNlpt7ymA4xXxHiVqx9aey2dyCRNKc0WvsSOZRiqGi2e5X8miplDifwzlOiEt
Oc8WO5UOGEdptByHGkTWeIPM/K8Fg8DMTCQsvIU0FbQZq/1iewkK0XKzAcOqWSAr0VV4a8HR0yNx
rHRQYxGjx8H2DqKX2ALSASSrK02LWtzVp/lM4+QXAvKbCki8J9/C8KIuYgL1E6w+uhBuj9sMh6VO
hYoGEc1RCLqgKCSzM2YoEzXU0tAy7vpipzX6DM6In3NuJpJpWt100J34RXYTsomqgRq1g8MawFhA
p9HuXMiXvPliO4WizjJuKdB2/1+kXVmTpDiT/EWYgQABr5B3VtbZ1TXTL9hM7wz3fYpfv64gu5Sd
07Pfru1Dy6SIkCCzskGHh7vWf1BHPfYspGORH2qIwve0wdt0xWSdXLxZ1mJBdv+pwFqkBHcZquSh
GK8CbeZqvPHfVBOoVZqBGsqtkdMHBp+PWLfcDY8BS22LJ6udc2A6nfyyyIJqqgl6dQuEd8AuUVw9
cnPyqQqC5L2rh8VpdWjhYWwgIaiGU4NQDUA/qI8N2ZOe5sV6mcR9Y5FXPtxF3l2T4tWwVEvBsDuX
LZZOLu8Xv/OEA9TIZB1w7vtOLduqnMtk6xZOHov575BjruPk43ANJrcL/k3qsQa3mbhgFgiahv4V
UJLap8PbXLcvQ5O7X8vYtnZ6PAxHiqgjSE7SWvYzwiqFtXMqdhtB62FMBy5pajn3Y+gazk/teU97
9rnD+MZp9e5ITagibwxr6d6bKLUvXAr4kB1qsBw5+C4Ij+V6Q8+hb/dz2CjtnoWN/38Ls+Ro1J1G
+/mi0xz160XBDXi9qLo3GlxelMJaDYcKpguVtKzLZz80KvGSCiMGkWuN/6R243xAJODYJ1mB3XJs
As65N99E8BzcTQ2kWjYEVG5ZCSYKjs09hUCeGXbJq34BD6QUpqQihO6RXprLM/USM0QXJz39TQUU
+Kr+w0AzgwRN3YP6z2bucix0XXLzQRWZy2LIgnh0ujeyjNC7CTQNDJGkiaziSQaZQoxqjR974xxH
+XLIlqGXYofmpsMn+GOs/qDfCgeSJEhqKND+S4BWaCKIrfYawLHgrsAD4zUTgAM4Eng1bRDn9KBn
/V65y4l3rfbhRou2zezKOOll1T4vhRUBx40ICJEFYsjC10pPnnMThOO1CfYjumP6KFpa7UdMkKHF
gA8NBK7YpED47OIQAqsRzv+3ToZM2tAprHM8QGwJ/JY/2mSkwrSnEAzIg+ErG9W0Xnah6q/6QSTQ
xmwSMvMgFNCrAggU9rc3d+2B2N8VBbxXaOmx4NNvZFqZ4qnqGPbfWCm0ByKFX5nio7rMKBiKRHjw
Dsh7pac2xOzwzFdP9pt21cYlsrIf6QWxPuK7wvnnC2JiEM+1J+9UG2YA5vH4UcG6uMigHeA4Jkgc
tB+4MBkHjqwIWQnS1lbQNceRW4O3fzDgTak/diFU7lI+JTujjWtQaDtDdim9eRdNY3dabWmPzPsO
+uxTBq6F1QY8dr7TsBQGZMz8D7TuOAOVpI4/scN5pmvouul40FvR/6HyZMU9CKzmPnoaRwATS0cb
fUiraOBv4MW2l/v+hRlp2o6DzRQvDo9B/0CAggri39jun5n2sFbJb1sWYJCxPQar0WOYts+aW1aU
lrwnmABBAhRW4F+hA8NkJxuc5WaB6nE3wApFuBvLa7UOojXxJULuPt7US/H7Xc0yx/L3uMPWdwkh
sXtv15Rvc1LmO6bF2llbrBDwkbodd42UPiRjrdWAH2SRT15lpyYVljE/dU3BnpmAXn22fJsaL95b
PTf3tua5vzvWFrs/ti/iDsswC/oolYSOEX4sLl9B6mK8ksXkmAqCFBjbczKgcKGBnsXQMyBs2oS3
19kahr9sESWgzcxr0N7OuhNoOADekrEp2uQJnJ/JE44PjX0MyCwexLCt0XmbJxe9GwKyzR5EN+I8
Ax0QUDSPVCCn2goW0PhvAY+pmY/t/qsHiZfYMnWG80IOita9Thyzqn1bbfjTiUfqgT20MEAimLO5
H8YFLUKeZUDCxE0GAZy6O4BOOXocvfpatFjYhUOHg1dYIFYESROkYUWSNmrw5cbepq7jY5wBK4+J
8XvaQ3kGByvuBmfh4ps1Oye906t38JpNp2QCHyDpokr76GGG3OH4f0+S166FZGPsoOonnIXab4le
gRVxAqEVeeuoDV8qNvm6HWqvDAkbejmxY9g7YuNEehLwGlkIuzQBYQjHBIiOyGKjxsGYWbYmCDN6
JOfKw7PenXChOgltX4u07pAvQxFoeWEf49S2v8xDMoEXooOcmWwKI1oOzMGftZo6+wvTxfSAXGAg
smQTdIrly6zpa6yWoEMuBki1VXgdyICJpb+NtR5eaDC6VFFDjazVnQtpSVMhvGhJNwMOfLm9yZB/
G3RgMHgCUqF/chlOnMCxciKTziaB+wZL4Bly3KvNjhlon2VRQZ37jKOGE5nKAU+4uU+KQ+jpAYln
FxkgVrrIjac6MgQyAZdyCwZZ/gJ9Yb7jjqX7xpQjdwqwuo9wNJcHLonwnRIk5ksJFnkDyMcqcM35
xmtLL/XVZ6jPgzt//sDXvTwQU7jq605swlsXYh2aUebZHlm2IB4bPWdrhwynOL0ktKIC273VpapE
BeQxds/IG9VWsk+4DdqMNF72TpmAlkpL9a9hYZ8cmdeiI5kviFkzPerhjBy7pJ0DyoQRnXHgsyg/
hr4ogIIfl926NknkgoVeRVRYuQYcWwcRyK3Zy8cnLV1MUzw6jSTHwkHaETDDi0rMEZzhzJrScHRI
tx4BRFy9Kj2nnrIMcsuWF10aeUK7xPjxDAOIGDqkhT+Z8uFBtbpJcJQejTvHziFGRTYqBmQghy6Q
XiqW7KHRggiGI+9YxVItrkoLhG24hNx1PsYVePzCZexZFUBCK9l2JBUhi6nSd+At4scRSS0PIylK
SHtttFMJgg9UC6cYt3ahLb6K8UhcQrWBe1sOFtP6oMQG2GaGQPebaSfYamY6uC7QosKy+z+7zl0e
gBTGFDC0l12ZtP8VD8W7k4x4y/Iu0bHAo5JyYWHTTJzH6V0GjrehDB9cDb+A1CzndwNpXNhV0Od3
nCtda4u09QCtnvqMuTuVGKfy5PJoXkCHIVPqlHs0B+CvZw1/S+m4ya2zQ7ChXcNVTyS746dgse1i
JNDNTCE4vCTxuE1LiGHmS9dAuIaM0t0s2TdwYfIDmTLLxIMc2dT5QxxaGxVGtRBZAkaKC8rfCxVd
0b7VU9UeUmka6OFFDvUr/AxZf2vqt0dxE/Jd2mEEi3PpsBMkO9ipkLVh0HgBDVtUO1Ulfw8FJ5w7
9r/wLwkpmcpRbqrrWDfDqmGqonyKEq7t7q90052iwe19GjHQIfxZTJQURSEKqz8MjngH9J/vlYlq
VJD6KHVdvWK6j40FaEDsuICkuQYqYgDc08duLnH4k33rQBD0zqZpeMZ39oWsOFD1jljNR6DX4tVH
s1j5NnGb/EBe3WGQ2kWCOnZzAS33vFcGbWo/xnQB61ssi2mBvC6GwVz+PDspFAbkEpq8Ko7ZC1Ye
SErxUwC0tnHa4hFU0N5s+LSqEzU/NyFOLXduw6dVykgG9w7Pfc/g0CqqU6CkeZhU7hE0xRC1s3i+
veqJQ+YiXiRDWzAJL9sRbweRehCNB7MnJDlYcbdlaYXHGrmvHCBgVFxdZKRCUX8omy6HmIyy2wpo
r08QURiv3CFrGynHt+OsRhoI81ykuNk4+RZ2FgFxIbRT6zgaABioka1Nkw+ttnrgDWHHedw1YmZW
WILY45/dLNFoJYCHiLypqrHVGGPfxvhfnjddIt9LyJySE06A6LapIaZjWfY6EM5yPqqK1cgy/qpH
Wbs346HzzVjUW0XJd8e/pxyKk+9XIVMHaFWGvcVkADFhp9lfNGMsH+ZMFH4vm0Uae8914uxrqECN
QT7+BQR9/abbAkhpK/qatODvp8hOWAnOubXoRONAeKfZgqx4wTuj5V/MNOsOtpVGmzxdxFPG42My
C3AjkLxZomcATSZJvUPGKRgYZAH0VipwUIFqm+F1Ru5VDE1KnvFuTJE2brxHlpaeHR3bqCDXM95D
x/zD6Rg4I+xpr812+o2lXb0B0L5+9CpsBDRu/9G4EFxHEixH9gZqqrixmcILpsyOAjuy7Pvgm7jP
AcAnezvUr64heIj/fupyv4pRQ0Mh+/s1XaStkK+L7yPyaZ2BE/46SKdhgo5oX7wkp1Vbp45AAbDE
38IByrgzGF7OEK2znyxDZIFptsiI1LI66AcQrOaSWxWpKuwguuJcRZJuVRZUo2JxU9H5qk3dmGED
xvijx6+63dnqNHrOwDf1FBVTeW4gRx4w3lgf4DmKtqFT6gcNIhMfrSi+mlNmYFtDq75Abxm338VP
A+QD9pkksHRzB8yYskZFB2alzWwyCKVKjsyVCpPoLqmtAqnf6h60PZsdYPg+h7ph1NRznmBPBHky
8SSe3eQ8ADL6Uk+ifflhoYbd1d1Lj3NYGUOWSQaKay9qkNkrHBXz0zhe6r57o9VGTK468GbPBu8J
DzEPaIalPgtHPBrSpOyZWbJNWNbWZsAqG9kDkXepWNRDNmfhYLq3zKOH2TIg5CBUpENTanrIcMAK
ElmQvdDL1UsHruTleXb1psjzqj3Q1hQMZJhznR+5EbvBumAAwuXYdAIkdaQfpYHAewNCCPuJzYa1
FhaLX5BpDNmCT7sHLfKLVccBRSn73JfePhMZGMtkd+VIh9gORNKZ284t+YFV2m99aLJ450g1SLeo
7OJ95qwNQKWIe6F2nedlIJywzLIDxAEaJLvqwwkSs07uGwlIDac8rLZzxAEbs8PIB/0WSItnLT6G
rQ3AsQ1KsTCb44+pH7WDGZnjxpVNhkfNtioZUo6cNP5Ia9AXuVVcXKipzXhUA+71ZjYd8kJi0P1D
wiIxvsQGcv5BAzeyTZUC1tkWSD8eRycOPLn/386Gtxx6eR4gt8QxA2lTd0tV3Bg31yjyr6HkSmnX
n6pW5BS+a1nJVsj+A/bC3C0NTe4YbDVAdNXpNuQTJnZNKaJzDFUZHtxXXQrwcic6r9UGwK6jg7P/
X0cyS/vwROJU5qsWzSV4H2JAl8oIm5+LPmoBpuJVtukdZgZI1TTPtf4quhiMWIvJnziUvL5NmFJj
77JZsOmhNzvosfQPDEolJ+QOL/sQ69FnvYCkYBEt04eWjd91ALz+wji8aABxdTZ9AumqBHKChkQM
yNYE8KRqCZYh/Q0UJbpMhUlwanPAPYIoWDYpWwZKI5aPXLTkSDYL6KkX19tkXW08Ldh/yjEjxOl4
jPd41ZnaiYq1Ta6b9mABge6vPotxFowZfm0U1WMH7azilY26K0cF5eSjm8WgK9iVIVgvc91YNUWZ
mw5bMzbZcdHs8esv7FM4hk9OlDX7jECpsYSXiiW0z2CHs8/UvPFQeyl3fQEKGgpLwvJNWBEylT7j
yf7Lnj+6D9gYubmAbUyvnZFH3DmWcQz1WTHxh8is6D8wZKU83a7BSwGjbS97qOZ4RzanFpTJMh6d
DK3cURZ0XY/DXjTmIzfca2I0iO6KMxXVUvPKpzhyk5GaVCNbPJvImKY25UVTjQp3tOPAmZsy3rRz
CeZg32tFuknnNDlT0UzdtXZnC2cenyEdh6PzpqpR3oWTP2c60Od2CHJ1Oc5N4NrTa9PfKmTESvEB
4UIbFXCKQ4f0OHrUU4HcS+/JyOZ8F7vztDrUo3+q07+TdIaeo3w3UGxRLMZFjlFow6lPoe1eSC4F
7La3l64L2xk7umiDCG9jdXih3dgohrzm5FbBkozRtq9Eh92QqUFH8o+amx8cM/+gQMEisNq0wx8K
XjsTbHcZyhnkIM+RMVQ4V5N4XhVC+FwXe+8rkpeayrZ2wf+XXd8XyRHcxHf4JDKswKO2Dt3T7N0j
nghLxELnT5DrfEfKq3umIuf9tXZvSzQb1A3IGFdx5c/B/96XhtfHE57gSKCTrbtYW3j5NgqrYX1q
0P/w9cmwPiXo/30hHygGPVsooN1N2uid1OOAAij09tmy1u8eKU4EPao2xzkpGGCx901J2GuVWwy5
iKV1JJuXFSkyHChxm75VdwQcp+TsO7RBxd4toD6pxL1SXW8CA5see75AE4wccc4PJvTwHskUL9y7
lGF7wq7DmAU0CMRSg9qEFpspRTGRAN1so8wN95PEJYJxXp66GvxCXnCfQTqmH99dbbCeC1N7jSQg
0rCgRSAyF3mJbpNuq9SMouFJsyEMQhuRYzx9bxpsedHGowdJFhvsO/2NjcJoI1La+w6bZ8pEtU87
RZGJCjm2iledSoYNsqQ9mXy0d3SefXeoTcfWlXCWB8/Z3520k08dcze8j3dY24FA/udjeRVHDg85
zj5dMDKS5Gh1zlf8M76kWWVtMZVIdlw2I6RugyJ2qgPydrHVPRoCfMHOYHwZIVv4RUCaRUaSZeb8
GWKu3iN1LgaRBAKynMfY7fXnzoCGVBPjDTTo05YSWFPAgx/cNIKkINasXdB34FsM9TdKZ+2GFKdo
TQO9RpkJi82xdGcX7Snltb5dMaWrfh8HL7xfxLYAoSGS23F/9kUhUmNrWh0EQPUauz7muinP80OI
tMWNtu3zCWk5bh9uyBjrDvhLqTqkVgjSB0Q2EIZbawuODLWt8twMREaww8/HqXVXXQYlzqB0I+5s
FffaTe2Ckp4cpVwYUY0KnRZGqk3KDgBh3HYhrzPkfOOC0GHjpG3pHq1wANQtYuDbl7KYpQT31wkr
7AtOaesdJgOZ35BWJvm5zbG1MuIRu7p0EJyBaUB2nSrhGTvqVWki89c2l3rFVoTjBpEB1It1TnR2
aKoHijZM9VSbedi28VcfmSlghujfWf8G2B0/RTRxVP247Lx2ow6QdPsLIIxkF4WQo9zRA2ekp0yS
vhiFbZ08An7eOCw9rIO2dopd6pnjOe4j0AHPQ/tGhZcl77k9FhdqdcJ1910bmgE1mQwbsRtlmIvz
QiYIIMfbrkEWotYnOIiCwvMTBBh25FwMjr1MYAv9IWb1kWx0UR3bxGwUuwg7jtjxja35QYQet3b2
yJFvamFXrs9cC1vV8JRxqZWbqE8h86CD1kvabhzNMCBZ2IjFQ1mHA4Q74nZDtjaPcFqWur4D2Ppv
0Kh99pA39drP7fhSWOMbcl+q3/A+4fteA98TlNRLzBRM/NcKx+ZRm3v9vYonTF3Qu2o8AelekG1Q
Eys8LBTiJT6vzbj1k8Stv2a5sC/hjNwtGi2yBM76o6g8UFPeApDy0Mp1xLKLLI4sQ1mU9YTkoxGp
9tB846tDw+YBzk1yJEJ3HGd5MiTllsn8NdpM601VhTOWoimMapylM3xbn+OLU+RsHZqcRVSOO8hQ
Of7QO6mzQdK68ThoxZtYJgPPB9mioeyuK49LlXzQhchBQzHobgo2PFXWsG3CJL2YNf7WhixCpJye
5lx7IdMEaXFoWLqAOPZ4l2xUHNWsofpzbA1xTMC0+jRgD/kJNN7jIwOGggKUXeu9ZT/FHfAyMlYN
lEK4M3DD2NipYPJ+3lwczo8zMoEPZsjaM+gXrwX28CXC6LNNNRVjzNj8cyEsoEwqlmw4nLod7y6O
vHc2GiBqXPzpkAII7eQfA/wqzrLt8Vi1UFeUyR9aZ9vbbJSQTFKxV+11oxgEiDYUxzOI9Er+auoD
nax/2Ciux2xro6Vj90LBNJbqKz6vp2z/83gpMJEBTjCR5gVtaM5uZLRIUIvbZn2O5nBHwllE2LYK
i5EjtbTdGiYVx5QC1wjNX9VLdaXaz04a0nCjw9x69UmdJlblBOGwUsc2+c8njJgxNQP4yKDHVhvs
oLzriSO1kRB+25nVI9KOyCP7AX/EDjjWa4cN2Xjk/A1F264BWWHqXabEaSBQNobg8TFAMJBK0gCq
JbUO7UE8pED6fWsnJxWFm4Ip4K6bctNQ1JlsIRKY/DDsAS36vIYK5vLiqmkSCQG1//XySFPSJhyF
qaibXmqou9v41cV7d/aQOc0ANP/5NlSws8wGtAl/vvO7prpTw8uel6wa9mo8ilXfBjnIVtG3+K/u
TP4ZLPwZqMcCBgws3TrfGkG/2Mv1o5nMoC+ltsZ6C9Sd0krFTdugqDVWawc9KITZBczCoR8S1MNr
h7XN5dhhqoEqde1GBmfmdbyjqro4pnXNLCVHZZd19LWLsBqsS8XsbMMCP16nXB6bdBm/mIYrAhAN
OvhNoikyJKYx1kDdUDaznHUP0GhJQFaljV+sxEvfsBFPPirkYO3YQ8wK1E3g2J2EpG0YKvOFioWH
HzpAx2dlSqXqth2lT5rQzJeJN81zyv5WfgfzIMxb82dlanutPS6914P7SL+OzMA9u8OyCwlrchwK
BhfYuCkm18PhJe6AHJbrch/UA+OBbBA/aCDtSDuNHhRJBVJkGuz5JdCac/GqXttDmVhnM7SwAQaG
tcZXbTImbDTPXjxr8OSbuqq7842JQqgw5AhUW4MpaBGRtb/uFxmeZ/pR9dVuFw8TvArzDuApoMEy
2zPAldVk+BzabFss390HK+NVfXLBi7EDpUaErCpmFG+5sfbWF/BfahC62ICuDqTyAiI/DzHeqg9u
z9xtMUhOA0272pS3nIp09CkwihZwOTgmIDGATY0+BaXANtQbyxurByDXaYTV2yIt3jetmW8HmsOO
Lj6LHo0QFpezV5rdggChkRhZbvpIVCy2Ro90uXXOTP6wT+IjZhqPdV6Fz0aPU8e2LtaWNSzhs+jw
CG50hoQ8GUGFaQBZY3iYZytb5jHkiTaWEVA313G9Z0ebsxOb0r/IRLHWiJ+9zbRgbckrUC3qsy0f
C/bjVwzdJddX77liBh/v0GMiS689es85sxEFhoZngXpv2p+2REBwYcw8G8eqtg3hyo5DkCspW5/a
ZmKgOtvag1fKCQY1yTPKbAmtZabvAUO447kon0cotyKNqnd2OMIFWtGqR9D478qUGb/b5tQEPDG6
Vz4Z3W4RVffg2YN5quta3+ttpx+BwBUBn/U94XJWcE5T2MFSmDqyYYHVgeJk92RUy01Egh3wYJYR
1OEzIup4FvQLmKwVlIOzKQKuSyI/CA7i6WEC1E827SjmivyQQJGbyNQMQQxriUc1DlYxM6S1KfMa
xBEsMCBNdXan5VrYcwb6UtUWDhvOAGpTmPkZe9PLxGm7lpBG6Qy07nboLagaJInx0NsQ19SL+UQm
KiBkALyALDTLASKL4moICh5rYzzd2NYquDyL/VQDzvuCRdsftAIuKoidFZE4Ovgd2xey/eyI8ijp
X2fJFiaDweoBjcsBf7NOR3KaPcVbiAhAoNVp+yP1XBfjBtCbowfFkJt8T4BzsIpMeiBAHeiBrNmi
gwe9z7LwZuQbLxqSRB19fPCQ43iejPgnW1RND+QN+3DEQwIF1RZIVCK7yJo21ITcI/64KrCJ30XV
Vg/17NTDxsPsyE8T6PBqknEnx2ISEkcThMiMSL+EpS0nS7W+A6sahxS1kTwyx3TwrnPz73W7x/+N
9k+kQffQwBT2vmJ9goFAt11juikgh9SAeduo9ymwVEACgpWbvFEFImtfICX4AJ2p14Sa+AavbopB
XrYBhq7I2pDDgwDG4QpkwJIFcGNJg+UAYnGk6uTO2OLCxtTsxwxc2GubXBlAmwUW7j0E4LphF41l
CnFrFCF+8qCetrrKp/YwNCHH2UihHwed++QOwxxHX618oa9V1VM8hTboQQhgWDbO9JCH2yvQUGIO
eWeXAFRIh8jw4HWK7haM+MNB3VdKjznMO/AXNuY+BkKFu3l4NkCgsmNRkfpx7AFlTcZW4hTu2+EC
oAJ5sgibQdSHmsqhOt/Z1rEm0xKb2GZtvbwh5UqqyLTVmxezne1kxSlJhPdgG33TIokAVWOl2JVS
AzVj2xsPRFrY6A8GX7a63jNoKZpJs/aPTEy3hg7Zg3IIKgpsRPuOM1Rb2sxfd+/XjXva7F+r//Bp
Rhju8e2c/hEkZ2tGPguctsnq0poniSc+KBSHJ78r1cRS1ALBOrZsyYFJPr5pAh7bdYMqRVJ7RYjI
3lXCLajOLSy4c6jgwgEzgn0FuJHWA8gg/7QyLC40ZgD0dguAI3+mJ9/nDGzDt37ylJD1xV4Sjh3p
Ce04ODIyhfHb+kBen9p3AD16njd294EV9LRXT2n1nL+zeZkRTM6Iw7AcJ8gdm8DN0Bj1ZmqjtvTJ
SMX/ta1LVjnV/T+NYUiuOQqiW8im+oD9PyxNQm04KxWUO00V8v4vbEPRiaDOUmMVZSGBFdWNav8n
G97f1/FWbRapDlPkBfZ9e/tI259qs1SEoKusXbvfKgeYrX5sqP5y85T2Vu891txAdqodxM4tx/zo
ZbV7dmTRcM25KX5lSxJgA5GFB96gfwv+n8cb3WQ3tk4HIugfF5shTDIXrPlzKrPXRgohVbKgmsPA
80m12mMQF7eYEygbUsqhfnQXqOdAf45hdCQ7FTSeQZpK1IbMSXOEiuFJDUW1HFz0u3bIBySYg6q9
Y5tEHsmWdov52g0zkIv3z9Rm6TYnDwWtVVJ0zApspt/Gy0GSz05qoJuB1z6AyCP7MgaWiydLjtci
eNg70Jn8pAqWSIGwOveWq3YYtUkUbKw+yrkAfYRUF1v73VR/2Y/81NleSmEHSlwMHFHDCQpLSGAX
m8QDip9Ix4lufKUObz3JTE4GKiZiHAdkcYTMBNXJTN1A2aZtp5l/JxORjpN9jVZx68hIH4yTnbL+
Y0yep49uhSNndU80puoyy5fusyZPgLFEw9kvVaPGLK9ValMBfAEEScgTgr32TO1o1rVtOSff7+LK
ioFxRhkLcI3ur6wkhmk9O2AIeRr6xH3soH4qG43lgViPam4R7qYRSwdyGB7XHT/Ncfjn5BBeImMR
QgvI6Be7w/8TbtVgfa/A6xPV44ZuLq2dKN6tH8lrgcL36XbVDamPRLWbT7x+RArPipkBPopBKagA
bPE69XYKbCBrY3YeobEAKfikQ9ayleGdiCzs1aPP3dw/kJUiLS3OzyIB62pARgjWAEgOdbmlRcIz
5JGnc2GFAqrJmMJ5cYv/PTRJ41E47Kscwu+rUU3xaOrXFDMH/V3qbe87Urtx/+i7annQqrwJFqQ4
bhLkeZ1nebabufaIHfXPNtWoMIcW2jseiJClUxXUbZF972yqWfK53EIgFOmSn3HQ4sYJl9MD2sv1
cdzmqc4LwHwbgE6d3P0AYUQ5PtMEEIlEPXAItRTpwbqc0vLTxrIgCAdtbczZwOtJRjcJs3OWMhDI
DDb22ZMM9Lo4uFgDUwokI7YNwcQizGvgAFntbSggUOiCIPYABeXnm/SVSWaHKZK4n0OUnXroRA+H
HOBun2abpemL35dyPFWVyf8L2MyvrDSmr6OR2dvR4uwMEnP9Eo9C3wgPBNfIJS3XtVaFM+QKCVMC
e2RtcVTrr9ka9AcDWyt6XrYPccTYxkLW3Nc8zv9mAJD8XTfgpgezG77Hb502jR/FULabbOjHp34u
DUz8wS3aLkUMoaNqE80jVPd+IQ4GQurp0uD8OhhjQwrzYTGM7J4fAmLUpWF8Wt33jk+hr7rQpoAu
QgP+8kryIuo+1gt/DkBNGoXug5qrKNl6CzKwlBdR7nUEqWOmxlL3Qbeq+lII2VSI8t59LrpQIr8y
5bi/2ud3okZW463Bnx+YmspLg4bIqzguHAvFz0+lLrb+GRr6bJ8XuvnbqLHUrd58W2og9WHBDA0Z
o1aSnX4yckTAliATDQhaacoUg8ZKpkF8G2t19a31EXzUV6YN6ndHDgKmFpzocSDkQJtyWUZImgL9
jaRDSWLQjKwZd9S2KTPo55h/uCky8tyLIcdZu5AN+Z9IYaQxf44Bmi48OxA0goSJt6aHrPkgE3KO
cvE6Myy8VYbIIs1dWLN9wYfCv88zydsCBHiZg50j6m9CJ1rXBTgszMabQRpQ55jigEN7vZ+bD0ZV
KiioKQBjoXuL0hQZUVQl91Bkrzr0a3ahgQQ+W1IrMzmjp9qdTUvtHqBEGQNi2WHf2z1AZ2ipOGoC
KHYdipr/H5sFSc5Ni50nLDOBPya8MahptVMs/iTLCjnWpFNFtCBR6W56RDmQM1kHSYEoagsA8T/x
zThj/4FqpjHMFAoVU43v1ZTiT23SNntvjl/cMZSyKlI9aq2S+8Y6jUjkxXsy1LYeqIr9ZNxagH0/
xTWoOqKoKCzfqerfa+SbH8lGXirCkFUbjmTTzZ0jXfr5UGBPylfBVNNMmaN0vYIBeuPU5U0dv8xF
smyJD1WLIOfm55X3Xcdu1o5sc+cM50GyrVLtzgaiZ/RY+7k1pJBnYeFIwhPYf28nII0EoOBbaju2
Ge6Xbhzi7ZJD6ujef98eu6HcLR2L3sOlC7eOMTQHa6qb38EgDAkRAZKISq/PJRLDgnI0m9+hEDIh
j8nUH1sB6UrQpL7iYNF9dNxmnsROm6p8+YpdQGdf5lZxTm1vo2Oj/EitEtxBQNpIhyiQoD7ZzKn8
1SWNkzSSh2w47AgxL+L6fBiiYb82yaOVTXnWWPajN3W8GV0DVayD/DiMuVg1dM0bB4RPd6PnGrZ4
6GrryORP6JprKN3dUuHxuHRRsV0vIse8GX7tqu6ZgtY7Wz+ivKj6hPL7SDG9Pq5DxGaC8/UOExRt
7IEfXklEiew3l3yiXuYlgHTH1Y48VJADwnZY6RRODF49SUaq3F3BE7+GHtZujSFPm4a/Na3p7NQe
MNVoxxcgczymwg7Prs8dY7UVfLN3XCUCPynlonDV+86hLvCrYUPolfm1Hs0b3YOupBJ/BLf/X41p
aluy32tIqjhy3/VVTaqRWCXV5KCLfADc2ZWSpYolGw61wc2q3Kof2Tw9fWunKnpwM9t6g8JBA2hB
W+8nSr8sbONsFiWokNssbyVWZYv/pt5pDI0XA2jxix43W2TIa9W2G8Cw5EUxVizEp8CXZnXHUoSH
ikKK4qg4bQSaygdWeYSkWBsYIl6M9o8M/JMeSLpO67MgdZe3myaEpN6gUYHDLC2BwDrogkcLhIW+
Ig1eOYUhSAzrPb/w2oa+0NEtvfKgKI6pZhXVtxEZbsjLQz7qgAyDH0s20KSFm8RNp83dWs629Oec
LdpJ2cEGYp7DGPMA2b1JmnbHRqBpogJHhAbtNpty45kV03xq0zey6ySogNR1noLuFOjqIoKmxRTK
nCmWaZscajwBpUvFVTtfqLamVMWtJHyVbkq2usmzWpOvfu5NCVjUm7yxkxfBddmqtWO900zoizbL
/AiCgv6Zy4JpVb0ZazFsDQtJD37EIL0HoisgJdL+mQoKDhNwAXbG2B2VI3NGC7D03JKHhOhLgVHi
guJBB/MMx4YI7YrIYrYssKGnYOkjmzaLDitg808vMZqTCwbpQ9wAKw1QkgBArYc+aV0sPvY/QHHJ
++o5gTyLJLZ0ba0MQcKS6v4IWixICiAiD0dQXg4z2ycpeFjJNkdGtDV1gMhNALcuidM7Fxc6BFtH
cisI8KIu0P2wwUrU4s/XpWn9UMc5mnrPq2ACT8hFSzNfgAU88ZGIf61J2wStsGf8rVMsEkFz3JPm
ZjQVORamaKvCm3nrgMQZRnIvSHLxWeQWG2X7ZbSb4HEKStn2JHKmbYACnfYMnL3v1MTsbdobIwff
ovQibXW+aZLXFEv7Xn9Xg2cyg5luonDCIli60l1vLMZXibmwvEeKubuzgtKbqeMvP+fUQ1j1vym7
ru24dSX7RVwLzORr56yWZFuyX7h0bB/mHIGvn42iLLR77Dt3XrCACmDb3SJCVe0N6otpPnKpbT2d
GEYPKyoAnq9/Oj+QrAjADgX28+uf2Zd/+c8nBxc4QGL0933euZfBNN2LRRh5oFZYdnJIMtL6XtKc
kW+xILlyoKEPpDF5665tSBHa7WACribXd7Yd/7gzpjnHEEGJdARCrHw0L3H14wPrezvwuMZ7CMRv
Vo4USVxXRRfEdjO2CGSX+ajOrsovUZxFF9v0rREJyMiOrES6J5mPuod3B+yLraVVc3tFQtcXnb5S
U+fYni2xuymW9H9MB6T5f2UMK6BbDP7L3X/+fJwirQct/Xerc5Uy1tuoBBy2NluQWSVBg6PKOIEl
yD2CIwdUbQyQyRFS8ELZUG/QO7YpjBh/rFKrd9V4UXYMiDnLrKt85ARAQR5K60flwcSW80ByNXGf
tmKjJ/mA8igTxcUgQyRKbCLHnkMkMn47YwLQ+MPuRnbTnb1/zUXTJKJENQY5t/X7Q8p0RISK86k1
ll3hprum0oDPm3j5tZMN9QDP9TUIk+xAI1R2F1cLGdc7o45Bcv9hRopxqr9qHAtdH0/5lUSVHwNi
WtoKvfoUcCfcz29xVUI7Nci9bEvXXKuVQNXR0vudTPQusiSDxjgvFqQo5gVlDFF9JYp39btQPoHM
1QNoSE/Bqv4gKu8h1TRssAwPIPzB6JeLeRyBDuOcVqYhFqUGTqiqdI4Ja2CJslRAmEi1Z9QRYOrM
bkVDUswuZj+mR7voNreT0XNiE+FqHjViezMbdwfULfj/xtU32sncbKsq2unQ9scyTdSy3Ox/yJbG
oRvghzV8vzGxE1xC1cgDRX1S1jHc5E6Vs0g93P2W9MZP5NoQyWacwIGRdOUWpHrAjfuQU49kzAwf
GMLlDMmh3slPOmMZS2DZUDb9AJyZ1GpyQF9jaCJae6NoXBzPSUbNAKqlh8Ydy51S0CzkqxSFhnzh
2e9ufrIGJOPrGKQgkAUsfLjqxsZCJhoacNNbwGU1i2PL/peyBzzfsZUN2eL0iOxkGpOGIRawANpN
uiG1MlRDt3ThosbUo0Zzm34trLCdJ1QKZTw7hz7/AS4cez26gThQg//7EVercgzA7yEHJA4Ip0fX
QNeMDSG/nF8G7yqYWqxuF0ODYs4b9ezUz1NLf5pVOdF0anjzeNLM7vePv7Pv6YORKzVusAHaeXUI
JIelOzNfIhHn4Eu+zJuxbWTTFvR9x1nm3ZmTO/lQj9TUUworBUkaotGYF5saYExQd5YqJ+S5o1LR
Mj6ppLak9MNlUSIbmFNi3N/T2GY9JcaNwm4ORT3id428OHJRCXN/TKAbafLSdnuAi2ZHAE+88AoL
JnJUhhOT7M/E9EwN0T1TjxQBYGUOTc2Xd/I/2dJ0Q2R4K1DgaIu/znnn+/FxQApRnFBF2mk9EPpS
Lz7hZnucNtS1piw5tbl5AmtSt3PiYoxlrWu8ZK3gK4FkSLCmSh+ujy3CedLcRSwhWY16mAGwy08A
TGUK7VFNZ/v4PYNHZBHneq3vrdHUF0hzDYDtMuJ+DUl85sqtUDgwj+9eQZH+KTNM93Tz3qK3Ermh
TM1cqhcX9UCw557nXvT5xlWZkWvLchNpCrCdH0svw/nZ709UH2S2QOQRFxVYODS8TJd1xLVz4Ra3
zTgm1sERzU7J7T4KxILGjT0+4pRQ7f/k2nSavmpi4SC957c5yRiIJqaaOPuw4DHyGBamyx41lOjs
lev82E5OGtf97aSnBvUPuIg0gGmTOYZxQMWdcZh0FAqidhDdWZWHPTBybLN11xxHjZ1b52vDs1sT
8GkwIjX1bny8qWf+Ualme1TQLsK6jfwaDNS6iTqLEATkIQ5Mx9oe1oCPKZG9iKbuvOJCww8lmSo5
9UgJRK/1nZzmICUWkll5566BzWwxeX2DLFN3kZp+fI06L3wqwEh/cmz+wOIyeppFouy2XGvBOyAt
qNHiSeAAAURFBAXf7WJHv/JIN8EmDbM2Taurr48L5ZTqPNiPSYoDvdmk6RI4bdXaaHkOYJhfkxg9
VmuU+dh78iOFHrkL1yiT6zAMDO+StBgH0HbLpEekUJ4GSR6g4S5rV7DikUa8zSpzQ1qTWAVqq22X
Y5S0uLf+5WJrw+CdTW/amChU3M+Gs0/nxcWKN3a9aYMQLBW57V511PBfyw7lNKDQatckmxX1mO80
G/tgJSstIwGoQrJXosnvXOBr2CjknMSF5CQyANEK6jmz2YfyMS4Qr/QROHvyl8HGKcNLoZu2YQ7y
lIUqdTCkBsGyaUuGN2qbs998mCZClPt8SDs58V1VBWnVbPSYeUrS6DmOmDflF3IGslGz/rIu8Snp
U9s6m8Dq9nvdhnS8nbHqFp4WtshU+gA8wxUNSL3xTibUMqUA8rV5LgzcQvyOkEZDFFU/o/Ao2NOo
FCPuygFhhzxEIPivSZhqhdi1cw67kfU2YGBD7Hut8uJ3jnewJFQeMuhHkE2LepYVNohCFshnm+2s
OvEP5EXNH+Qk+piX7Emk5iXZPKQnAi4RKEpH3I6VR/AusgdqfGSTP/Qb6utB9y41wYF19PzpogxJ
aQxRvwXeNq4xPmYQ0ssZe4HVRDdWd4oWlWp4DyV8q2YnDw2XfhWAR4+IcNfnpvNW3CyjZ6FVyHcr
+/FAw5YB9jcfxh+RxaJnEgGNEmlwmnFrkeXiBylB+BM+twYSZmgO8oqa0j5+WJBZU0bXDtWiFUBA
BmDA7e0M7yJq6sB47ylZPDQRMDuQokOy9sPkzrisg2JTxSUQaD/mU5OKzpJE3TEQrV3kdpKvmkrZ
KV+Eym8+npiml/dc/ywO+z2A5rFW0IIhm0Q2YIQAtBgJwYONtSaokOQIXvl5RAobaWxY9T8c1Tyl
XKNIQbKbyVo1L+KItbm8MyWnG6P5Qbn7EDeglAM1r3lgKKM4RNWvnpLpgBhZNXoPXh5pohSN0/v5
LCTNnfr/JVOzkls6hMF/NbUOJoFRi5BEXPFvRox86CgOvli50+3LgbF1breXrqqrE3hTToSN43rj
dP0YAcxxHhGMThTiPZ3lyJMz4rEs93MdLHCDjs5gxHsfJHMkuimfrVrzLQVFZJ0eY5yMkWSG91zI
AD5VaeWeRmpFpsVYtwYbqeg1UtZ+rexqof9QkujO/a/TskDs8Xeqdfsg9NutJTiqgmSjD6gPErKh
YRJOP6co09c0YrhimOU0JDNyoOF/IQutrAaiipz+/UEmxuSo5lFPN2xsTwSQgUDwNCF3B5QhfpYF
wPWx9GjFpaxjJviREKdwj9Rwpy+3fpt/ViLkMxrRap6BukqVFihIEmHPV0p2Yz42XO829Bykra9q
08PdNAPEexojMWeGLSEMEoVdcoNTcgd1omyUC/UGP9gVplvuyIJEd64kI9iT+g4qRbn80eZjatLe
fYKmd1Cxa1pvBN/imgM2ltSlpgD2lMvjEw3KyqsGVM86zmnu9mbTrKYC1WHKg3r308SgqSxxzlFm
9xb6BJ6CP01Fj6tt8VxK0r3Wr9Iz7wcEXUX4tUKxTrw1LZEC/hCNEfFoZQwsXJW40Dn7mT4B2dcr
OSADpWPuTl8bA6l4ZK38SKlkr3GBvRcJb+ahcSB6DgYv7CSWpWvVh7GJNeclA51umfriFEd4d3C7
6z8LE8FJBIqDn0D9w0kk+5nFXruwIz/7VAmv3LQAcEaGPeu24RQLYCdqGUp4AA61Dm2wOoQsNwB7
1IFrHBi4b05pAQoM6fJgdAgbdz2PpXVgJ8jTtcpkladtcEGefHChXqwlKLZCAtuGZG1Z2WDfrLAP
K0pACirDWdMD6Cpv+ksjJ5hFNIOGeMxmHtO0fMSOkWaYhWqemK/BrAf+Zvk56EExB1j6qmr8rcPa
+ASqtBYU5ihW04E4cpril/tjKJ0gU5QWIuo0WUDAHXGkVUfQ3uAFzowRX7hNiDIKubOgvUBfttsU
m5gHEuEyS2xT5tpLtb2IgG6TFS3ob+VWgizUHOQl50ikBY0arwAasHyKbkp+QYEI2l0CXNLH+sEA
ignJKXWOEuOoUba/mykLnJhTgCGhgKP3B2BrgdV5g9SNHtXOsS1Q2Tt5G6aZNcCq7GncZcAN2RaV
vXO40A/UtJPwp3nMzArZhV3r6QBgjWMgKXxYKXtS31jOXdKTSllSzzfHyjsqoVljXQFGUuhuQ8PZ
kYspLGfh1ED1VbEfjxe8O6mxCmwB0Ajpn6SZo0Ytr9J1piO9Yw4TDTl4rocmWAFEEDcabh5cVFMh
lHBO+CtJeFGg/pdPyIM3ulrbkrB1QHK06BNQVgI9LlgEYX7pg+LgSFBHahDIdW6Gd7IuwxL7n03I
gycdkB3VrHfT0ND6eOYQZM1eq9zZ4a/TZyEKi5qpBMuQvPEDn4x1aOQHoqGBnVmxUBrqkZoMaUhN
LJ3VkLRIaoGzMrzzYwNusgebfVMWd1M1nOGGUH0au32zTVzBUYauqqpydGORcWRzzNVXc9FVO9XO
1nDrH5SvO8tmfdsgybkRPRiTqJarA2wCKIIQT64IGGXQ+gZXfWUEmKESVwwjCj9XJLQS/NI3iE+B
RVxSpyZa5uobVxaVzlbkBZw6d3FjP8/X13yTGthOjxVwH4BInaNMDNGnrKyHSyRjUzTUDQbqbOwR
1yQjrbIzWfcUt4YAS+gvV+rxHKAmvR7OUyolzaEe2DdOiEzEMt+CCdQ5DWlW+JsmcT0wsvKtSJO+
XqESxznNXadKxaLmsbnWJ8esLqMEWGMgvw4iPiE/A++qhd6Blpp8aMom7lCCzoenm6+uT4TurdWX
fPObulHZfvzVEQLZSzXWtSV96fMkdz+KG5/5B1bagKDWQ+6vGomWYmUFYFcc3vy0PcfdzEPSOE46
nagXSJgVGmZhjsWszEBE8iEjkybH8WueMYwBJVPH38hCB55ujzpyPEl51B3qrLqATVqO5YwVeyYR
dCK8dbpE6w7z74R+B4DDRmlkAk2LJLTDzc+ESxcap/g46whE2wF4G1HIyLpwiVyYeMt50C4RA8ZY
QzhhD8wjsI/T2IgbXUbwn0bdb8PloI/9pQjsVWiayaPZtMnjGEbJY5Pgn1Tp1zFu+hBokGwLMHR2
Jh2ZMm98DSYWHGaLfmAcazbjO5qDGiS1I+Drt9NmflaDM8S6QbLE/DAN38QliPyFURlgiEKtA25O
3QbpciG4CKXM7Voo5JB6JKtqXHxwkx/vzEjJpFeXWdN2TNk/f52DFOkogkXM2MVO8h7/Dxoy98wp
LldaOoFL8G7Ms/SHF/fiNDl1f21FdTYklqmQo6lpsLUDO2Qb6LPOaSJ2SvE/CupKvd+mGf6cex8/
2K3ricZ/yFodqWwhyAI0LmQ5r3VCwri3wz4X2O+BRP2mBmk+7CSCJNsEI3iCQQnRLMy6Mnc+ZYkA
GjrbmoCzWWo0Bmx395CbL248Ac7acXD3OUTWp7z0mrWiw53qCTVI0/BAItuInVOGi00aEYduYUzW
xuw7nCV8O3mixrFtF28EBxkEho5NB8+qTY+8umsnU6bikXXYY2NIMiRGhdd8cJ/zaMSCL+Uk6i1w
PoaO/olMZ5FUlshXWJragGWx9VNvITw7eEiXZDBMU3TVtDg7J3Gz7kyjPLh9dWYVfremn902QRI2
mwGgsIs7hS7tdB8AvTGwvNZKSwoagv7mxTSNYEcTe5Pb3czeWefGZux8L5YfBtQvZ9MBhWOG4nOe
xi44mTv3EShJmwG1vxcasVyIhwC8tkCl6ZJlHISIwvbaD7J3Gtt97PUh3OKgJ+MicCdF14EUtkrH
flPg6j/BnzaYk3jGkgO5gC8B5wbHtddBMmD9tMzaPlAzeRGwX4WwgT+LHsmayvsXWV7T2lBmqFMC
dru0U27Uu/O9G5KJmkb5/nUqj2UezvB5CnBcvwbUIpXYqGYchyVIE/p9nJaonyaFX9iWv6OyHAc3
m+WCpBZ1yxbJ2EZffAlH5CsXbYxiJlm8PVdrU5eaBleMSYD4FlVxkwhHxPKMA3696lGFsqhRfOTz
rRmicBmrV1x/dfsJSFAMOMStYNVXP69+AhFGvwq8Ka9jHvxLYp3ZzirsR2dvl2b2dVj7Hsv3yGZB
7gRIZVZlU0iaFst8ATD92R5E+uTXXH8yu/LYBbX5kqZNDIpVwMzabll/9kGKKJxMP/HMYydUVLK5
RzI3NcYj878rnRE09dr3dR0UTW1xNaoXpEWDb0fmKgYCjWHa7XoSeJ2RjBqcb36aYrS3FcC49hEf
wHJhhTh1okEBCYDr1XgqxtkEvERQpB+GfzBRIuolehydmwgQ+DSkmUaUmYsKICYAWOhk00ssBZtQ
F2g8d52x+bdpJL0kVfL2kp6DLJUPyQrEKiXn83X2DQE8jZSScm0aDXBfhYXdSuujvMHAXwww3rlT
XVIfeAVAYCYTXdo5iL+scVI01prMWQRYRq4/F3XHhnVeHmjDDliYCZeqIt/m3XS7149ANLgVI5sW
80b/ZntPXTIfqmLB/OlRA0IFuCmB/au5PviJjXFLIMAkilE1vqkS0a5oSIo2S7/3uPha85ZH68Es
202fFvoLMO4OBm/y79k4ILwmXPMxj5Jg/39bAGSmXFpMF1srtfQjNaKNjLn3n2W9iJ8R9K9vXPVA
+25pHgMcbvxeNfV7gRWO8V+MYZi+8CGw1uCSNo+hp/+cS2T9wI4PYy2rkA0AFeIs5ZxUg7IvfIec
4ypnQlXBSbSgOofozgLI2bcyc4yRrxO2xbaP2AS8EW26csChbNvQdhadHJICdBvFFegUNAi1ugyQ
gYGoahH5yQ5o458QFXw2PtDEB7t0kOqhocb9Q0a9aLQQ+DM0GzDuv6DHqdcX3bIEldMZ3FkAhnZr
HziSWXwdaCiCaGE2SFyPRVSeJkAQnwq7KxERiFapFJEcaUhFtrrp4pjlLhhIKVd+50NFpkmVagBt
cvQGbA0DEgEjAB32EtJ77slX/81QKuosiFZua3mzcdkIgBqStV2XCbIEfp+ikUOSecwAZG0vpxwc
ywcRnezeSGuaSjmwHKga7yBFTgDsTrrbm+8d/wqfrO4J764W1Z2gVmIDnWpBvfyT8dgYS6/P6tc2
QWTCb/UXP7OccVXGcbTJw2AEslDFj3c0FE0qUL1agLIYNUO2v5jHZClqVIJvEPsR4NZl/GA42Q8/
58EzEvC7HeOWvm29KP88BOWXJEzy76ir/xFPwd8NUGIAtOHM3hbBsB3sHjU4lp5Ep3YwUGQje2Ho
pUgt+hiTkDXgc01ds1/fKaa4iwAPi4bsJpqRxkOK8wUyh7dD2/a7IfIO3shwN1eDKXkO6c9jCuzP
0XuK5ms168wldREsAN4CdefsgLkrI0AdkzkFs9vQIb9j1FmALcqHw9zt9U7f9XmA7U/YD8/AQwQu
B0jpQSoP7MlWDCA5T601KZ2pNh98096SMoxgX6QWuGvxmz+QrPB1d1+2nomrE2gdbLmMKlrfnKmD
BCdx4SDj5IQXrg7iGy/6HA0bYh6gQV9uiHfgl4ZJDPdfA9I4AlgLRQzORbfoULCE7D60laubgAlH
FCb0AaZCZU5U4JTh6jjZD0ObrkthBgsdNUAgggOJb7UQ7vMgEAezUTazsCU+Nw25RBXveYQ4m9RS
0330lILs/D4DqPh/dqH5YyvaN0U5IMMz5K+Jl+JCtikvMUKvl9ZD4gJgSgrrKBUACUXIvAbd5awe
cag8ZlCkYHbYVn6YLlwgzR7N7CeVuaqq1xk5SKEN/TK7ARciJbkR/hANcTkwyNlMd1lh63S+T9bo
BT9rfP+n8JAmdbV7E3RSziHiY2c3OVDMCeSA30WXADBV4mQoSIsi6dY2M/O9EimUCz8zZElXyQfw
3vzmRrLGt9mS+aYFYLh6nCKJqNA8CgkTafbV29gjw9fFPXe0dML2dpiI/k3nwgHrFH4Pyw/jugBE
JQhHGuVfGWn8GGSo8oqN/eADXJl3ffnNMH9GvRv9wwXYpo24do89El6uPUPucGm20T9jEH6NgLnw
bOGufu8/1s3QIzMLvGN5lyRXAxfGGd40zyTShP6vXbYgW5GiDmVZmxHBAiQUYqgBTFnZk0XcWzf2
rcaCjR0gK8wDj9JxrHm7dqfwZRzc5tSmOnsSbluc4jx9LW2f58verOxlgKSUrR5G+lME/IUnxCRI
N1oxYKNkpT15UgNI9BfT8adl6dU7V1Y/gUhaP1JPDRkPUTVo6fb6TqGGyniMs/IQgcGJMsFxD8IR
Kf2UGC6IMX6NmqKaSqSeyD+LsFoSlialdKi8jiS0Fo4JcG2VUaLMwsZcDG3GJNkAB8kDELyF8B8G
2RgAUgD0sXZwJGwCySfc/x4DQzuSSMnrkAXgYOvHFcl87rCtAFHo9Jgy3zigXsxdx3rGDh7w2K6T
EViLTjj598CJtg0r27PX45U90yyA57hbBQ5YYIksgbgU/kStQFplwgtdLLsU2WMKFSgkGCAadxa+
aVyuS9glQ3NXfWuAX/eDrlShAinZjBykxl7ivPspgCDqASNX5hEObG83dnIN/W4jEjY842p8eBaA
Y5LIzMF+kjLHQ8a5nTpiMWulLJ66rQUi2QcS5QYS3bEfmtY0zLrGxmu4qXZdhAvqNmBP1Ax+023A
GTeuuqhk+bLQ60uFCsfzUNb6U2+ZQJi2mvjGo/aNfKkD0WpHE+AgFT3KObkt9GXrsa+hNxorNzK1
YxyM6dWecmcxokziHy2IEK6z2i9anmDDIKp4B0h6/XNSdlcyAA2gWESstq6F5ffHNhPhumBe9E+L
Qls5A03Np9hfTW0v8P/0j5bF8XV+t4T+219Hsf9WZ1185X2EdxT8dLP7xwNaw6atwKYJCNcSN1Fy
U0RjahweTN4JoCoXkdvmlmR131EKZ7NuA6t4ycZPxPEdmpE4RI4ZA1zF56+u62bLvnDb0wRG+RfL
u7GKbQ9WfcxfjQjVYcqqqz6TGFm3/FBZUTJbiSJ9t8p9sBe5LN9MuhhAgRyjXL2eoufAMI1L1fMD
c8MsWtUS2R5Hz/nUScfWgeV8y/rsjWTU3B90yUSE5Y0JnV1Bpo39nRaeIkl4gfgM7jCyBxpUxJRR
gagVIVbg00kDpWBViyoz3HVsUzfT3UWQ1IsEZY+8ROqMPqxVbvBd+q9AHS9K3KevdynE5JCiShOP
SlC8RmM3z30AUk4h0KWBaLy4m+vGXBPREpdszoH81NwIxBQrFMNhO5pV48IO+/gKMDEP4eu+XnLH
St5Ad/TSirx6DnKwbBW6oyOdAfKUl9tk8OwvHlItdgYweTYZmLHfRL/0xMC+AXnP3nTMrXagITJf
cEuyIj0YAeO1hkviw1A06afR655oPivMAR475Pm5aCznqo0a9jvyQQZrUeMc2vEVxbOHIh8A8iQQ
uLarir/mXeusgTga73wrFa9uzY6GCKrnurOmB9RFI74dme9mvBnjHQ1/N2OZ/Wg1+Qp7gA0uJe1P
/RRVF1wY9DOHfRwgfhqORbinn6gFM9CK6kjCHcqVFZvas1M0X6JC2G+VC3Jl38rMh7Ed8zP38Sol
hR1lu67pkhevFv42B6b5lgNo9iWcrDUZJFWcogayEicAq7RXq0QAmfPUfkOW71uMAutnw0zaQ+sg
nE5yB6WISM55C3PNWVd25e47q9ae7an7EiDQHhVYzScw0T11lpiWlYe09PiD4J6n6ZGN4EAgUVdE
/aXCCylJDPBoFA2C4QO+32UK+uMUgXtMkIPA+GYC3JL9NxPQ9EHXtZfYyjatxKCOO+yrc48fkZVe
nnspIjkNqUlqlIN27lQulYx6yo6LrDlNDNy9zcoLgvGgNpmgWnfLFe03qfkwcYlb1SG2VbU7/bDB
Pd50KK3o3zB1cG37sRGnLXlMnD60J6c9OKnVkHqzjdrBh1kQLwd3ilbKkPwsJwDt1hz/MTRAGrgF
6oVDr63XkayosWRFTSJ7tlS4GhinSEEy0irFKAtsSKYUSOJ49whjV6Z6JilOZa1VIvGPCoQMM3WX
CegOD6nWeNemTVHdKu+UjAk3PKOmv6Zl5K//ZBE5zbZCIeyrqTmoYI61ZhUElrEFB8x+bFMBkuEh
0FapF7nrCDiaOfbE1Sp3veja1Kn+NJRFvOdtjbwRskYqZI1cnr48hL3FnkItmS5yrpAXiGNVRbvx
5GWtus6d73QTw9zoE26ugw+tG3VANFKG3C4uTo98NxJ51pgsiwkXoo6FEH0syUqpZ+HH0yFipMQg
bkBGR5vnfNVjt72cUEEkEC355QYPVNAhxiQpTUGpjHJaUg5T8+7RSA2pSeHk4vX9+IB9u77C92Fd
CCEJOTfmKrK1dIXj8S/YJIJEQvSliYEhTGYzplIqjT07zVYkvPGAMbeDbDbWxzi5vBdE5/W+a41+
ixM4Nm6JuHq55f/bjW+uF9oyyXhYo9p6+gG0pzfb07XXBoXPy7wbw08htnmgF3fEg53FOET0lY16
77Q9MFA57IRRoQwib7z1kJbDxq5zBE9THfQhkkMEQFbevtKCtRKRnJrJcqducTPuBoFFND8rESEv
k2/EUBaGjLcJJeXIsg8zFl/wybPPvZaCLcoeXyctafeu1TirfmrGVwa0Z8BAJ+LMwDv02ZsQapVm
uWuDhSjxQBOh5dNr6fkoQdSsBvd3qHTbB04ZLEugLpyTEkmyLMbLrm91oFIh99fLinQfsAZlHWRC
jZaEuPyvU3PZOq01bMkP+Jry5e6wVTQal9Lyv9QR3vdej1XTkLXMmcC7lYa6rHRWQ9KW0jiQxkwa
3/mSNkrTFTBbEMmtXMA/zG2ErJdf/dEpP/o52DscZiAXxu/1IzWmvPpVQyW79SPph/P8jP+lJ6Ok
wZGHR+kxKkLzrE8D7g9ZGG19HQAo2BVBSI0nIXAzJEd2+ixQUkq5SCuQmmQI3oPK9w+e3eji7hOV
5lgsf01JKR05Dt8c2fWgbbcBeUaPUSaoJo7XoYWyn9EOyqUL9DxEFcDckVXR8JDIZuwRzfdDYBiT
ghpU/AwPRQoU8ajy+t2dR8yT1wTL/v7OIURo3CtwMFZzUE8bm00Q8/FEozZBYHMRu+nCwZXARdkW
ho4MIWTgdLFEzZcN7sgA0Yv97DwkWZDlEqdXCkl9Y40NXOeCjv6DLStkfgECScQOiTyLFL3hP/dD
1JxIhOrrZOXHIfBpGsddmxaCSQDlKc+Ii+BlSl3V6D3b6plWHpSIeq58B8+yhN3OQgpfatNiF+MO
58kPBvztaw0iwvJgh/PLsM9z7GVApwkyHt8fVjrKOa909mO4vF87kQt2AJC4Plt6WDzkwt9HQw+2
2bupWFUP+6E0/EU34c8jTw1nm7fBDjlA0TNIFqNnq3NwjQO+nm1tOUj3b/P4IdO82YKHX1EJ52TA
ngoCAPlV4AwD+U0A3CbmIHW+ZMGJxkWG76/3w2FNQwMMqdqG1Byb4BWuduslDb0igqMrHZW3W07f
LUtrdiolkZIZfcPAt5eW5RaLKZJT8o4l29FFVQ4vI21OV2xDsGaVY/YadxnWiiEzrQvOfNbF9vN/
kVDW7mik5PkwxXv8NXxlemtdDNkE4IU9h7Wbfynd/kuKoBfSgBYTcWOWnvm5wc7gNeg0sTSMmD8C
OMPHPy4Qxz6xR3AFFNqmgecjyoxx3uWl+VpM7Zcpimo5z9BMzlehGc90pYB8hJfaGoMNjVSjmB1J
VvmFM1NE3pnUnX/v7yA7tQekKp3iHASexsV83GsSbVE0SC0hjToC4pLOXQYggpE0HO2DYSEd0sa9
mGJWQ3GqfgI18TY3AFmhNbm3nWkhOOrjQ7C0rgCxPnxyeKqfk5y/sjIOuiVWkMwpPhGbBLI7gPhS
Vmfy84X552kGT3JJNX62d9N23MV6JLaIPTWfjb4Bf2iKuIGW/NRTy3meDZwBy4iDKz5mJlvdb74T
z7tL6SFECk9s79SQ5sOORC2Sw1Yib2ysBnVZR6DcSKyrKZtC5z8tAPDsR9c0ryQP+tJbVbHQVkrG
SyyZvolvFpcHWrBgecCuHuqY4TS6FiRWp99M5NnA2ZywgwAztCHcdSdi/zAatnegXvOHoTIhO0BQ
vnsotzJpF01ksr2ydcfmBXHbeoPjOEOy7e+PUHb0RDWk3t2nIN87uwkEcAtzaMqlIwEWuxZRrLzw
nI0lh+BNG+eGtCRTJvjOgHfTSERAZRhz4GXSDOTSdqLd44sFGcnkiR3XKr5njY38Er8b1q3PQGRn
YRdjmln0j5sYu94NQV1r+ci383T7O6iTwds0uebnGp905We+dqGZAB3K99mQgKrCL4a1geS3ix9l
+Y7e/E7gJ0j+Fp/pzU9NafFqY5dBs5oZFF2ZygyacqSk2dGYLqfIXJhaXF7J2myLVE2gJ4Bb04Az
bGsAuHI60N/hHx0VfDyvCF6DmhvAk7Byvxl95l5SLdSfQN3e12b0TE2FY+DaTixjnSCd6Rl70Pah
Kt7KInOwG8W+Z9UFQJWfx9wGKPsEuKYDeEOhB3bigqdO8ODFsfbIXXwKrxOo+6+Dx6Q3gkevBPdu
YSIqQ0NS+CIXq6y1/TV5WY2bPKBGkiElD3HX6BT4bnbEcfhklnb70E79e1N6drb283QT9qV+cmuP
rwY/8d6m8bEd6/y7D6B3fOKiv/hWABoGA589j5AbqLtZvZlcD695x8cBNXAbZ6nS1wAvhlgy5aRR
UyAxwxe82ddiNN8V4LbN50w4Y+T6Bl/HF1Yb2EcY7hH1HjLRK+vco4MPNewLB6jUNLbAPbLivd4u
yxaZyMOAsk43+FaZKe48hMwjJJo+6jWgWd0Dx+wcZskPECs3n+shaDaa4B6uyytg6Y11tnLccPxW
ZMNGSwLnhzS1LaeeTeOhFMgRS+wDIlvDZUyASeAA+PWlmli69VNebDJhmC/Cxw2KEGVyJi2+zbzw
nS/KKWV2eRWiilCILAH3gDvnV4ve6IYj7oFO/8PZdy1JjmNZ/spYPy9sCYJybGcfnK5lyIzIfKGl
qCEJai2+fg8uo4JR0dXZY/vChLiAe4a7kwDuESkUNYHYf29rlFzfXP8YP5cHKBicwhSeeMKpzHOP
35gXySn9WcbP9ujo3/UJS/Y8yoZzL/lwTaCJ5ZWQqd9qcQi5YpUTcpWkudnleBNU91W2iEqwF4UB
+MAHb+lwKKO01Kn0eYqiDMYtn8qf+KuEIKVDRme5UJurRHCDOnHWeAa/9VKH1KL7sGvCPXfkiLR/
ayKpA0WSczsWsJwqgTqgNqyb3jqoNFE0FfMRT5XUjOE43kUQCisz5C+VczxyJNW9QqLObYbyl1/a
sDSWh4ZbSGctMdSdOym7mlkAVJM/PEKzadwWvY/EZhzLCyudEo5NLPoiLflHpTgnTH/qDFb/KsBB
WwGLNT7CkGfc6kOWneIYeWVg+5911teXEYm/5a0lYTY3Le+MmgrLObhYtl3/8R//+//+n5/DfwZ/
5Hd5MgZ59h9Zm97h423q//oH15x//Ecxtx9+/dc/AGWEL4/h2g7+FbAAN1T/z+8PURao8P8VJlWV
ZU0urimQrzuS2iFZHS6SrcbBcVyaSHlnqc7qOxF8WnAv39pxE82CPBTxSeync10IvHJDB7rPj8+m
BZ2DCJlFD4/T+IwzZnzMVISJQwxcGGKoShdYXcReG2v30WgYXo585Xd4lHv481u/RvgHrdKCFU8M
OaitVpvJUU/H5iaMGPcEHfJvZP3DTJzuY68X7GdHPapjZxnsE8peLvXZgQ8rGX8VWFG4J3O80d9M
7np+/skgltuCaRo8IwoAEqleqfpopWa/BlianWPc3EC6vM8cR7+PQlihV6N9o5pIo+HWNa1nB0gY
eB0k3U6gjT8t8aKPzT18FkH5ppC0DtNtavn5miagCzyG5Fofhnpbv7+OlnTjSg/t4DBPHWXGA0TO
kjNNrXEjuvZuBIUqN3yk/EJX5tcEK9kL1WShcbj9IHVh+33u/f6bZmv/9EUDutQBXsByDZvrwvrr
F61KzGCMA3e6arYenMhHyaqGIpzNl2Z3pRzsvijC8crcDeeZE5R0s3auhx3Pw/VfY7Sp8OstOJm4
u5GEoYbH66EZm2Dlj3p6R4qG1BE3w09Ih4kD0gWwaxojvhnxpdqyYJXK0f6RqQeZ3hjFJYR1/cXl
Au8FwEvAG83trPFthm10tcpDPoCStQsElOmC2jHWDdTDtwK6RmB7lZJ5lG2CKigg6ZRaqowEjqJj
erMSpFnmGvSEp10VJOUZxqHltdEBFqTNnNq95SIrPZiMNvP27T1CG3mae0lYo9eI3noD89vvPyr8
9D9/VjD4wc1AAPDhQnnUVv0fbgpdx4Y8NZzhClim7w2Tc7ZdnT3qZe2cJ8covKIL+FdsQsUK1N3i
2oq4eLB09kztfsjkZsrFdMApof4asqPRt/wrKH39fox0f0NRFrafVpnYm6Ctm72RFPUtA+5koxKt
HlWlO9W3UF3aWHzsKMDMu7QTMsgVl55UT1wfznebLCiC/SgL8dJH0CV0AbbJaqt41lpoNaqosRoY
vGIwyG+nVx7UDajBMeBTGu47ayYq16Mlb+46OIEN3XRdc+fsc63/2rbM92q7F7fIqcIDHOfw58du
9o7zEtyxcpq+5WF0KNTNP8/MszFmG8lC9PdO/eBaYbzKnYYfqcrd0bgNaYeDUeDRvcpJgx3ILD4s
nQp2YNLGiXmkv46FL3+oAvR44x8RCr1qUQVqee/KtGmJQdeOZ0l5ot3icqF9I04i7DWce3KPOgRu
Ndvff3sM2/j87RGWBYQCbBSEjqcKPXI+fHtGPbbjIDTllQFx55WWY1xMfcRPyoX3ciP4r0ERkqiJ
OqmdqpnU0pMItc2ndqrSJey7Zm23OZvn/bu4hseHQQOjJFevvAylVxgHmATZMX/51E7vwc6c7iiL
YGe20jkKddFS5MbA/LHs48AGFKlrLlIr1akEjQnnuLR9jqHplm4qgWy4D8Du3Sd9+Iifk759e71/
OdWHN7HM9Wnqz69MgfTu5tkpfHnfKQRmU/XaS/uHuOVVlmmWtoFFz1bX1FsfH93RjWMYwlGRLhLe
SUds77Tj0kalT23Irg9QVFBT0OVDnaaY63YZQaGpwTHU383xd230MgADYpX+qTuESN2qZFW25S7w
DTz3/wDmDulId/rSJBX0KIyiv1jDZB8Bx4Snn82iR6QBoJMIxMBPZZ2SNIb/By/4d+imTl8sp/9z
kFqklMXQbZvCvmANn0CLlCeZZ2f1BP4LDuxYxsJr3JsXTvfzUfXmbfzWm3ZFRL3IFIePNGBqw4/j
KSLCeA0JuW3vxNF2AKzibOsi8fIO0tlVhKf4oMew3+Kt/tS2ApCjovyK9WG0iwU42/1oF1/1zNpb
A+dPNHx0gG0wVdgy3MX/mYYjixXCZBn7uhlox5nmrmEqjv/rO8ZuxtxRj8P1bWln7boz8uRVq7ur
XevWLyRa7zmL+xcDwjybPjMaaEpnzjkVItyktZ68ukOzhJYSlhVN6Dw7ZWFc3dqGIE8D3U9VS2xf
QGhpwmGhNXLNAyi+3FAc9dAF9DFw0jHiU/sEr3FPG6tpo/fA4rMxaOYs15I5WxJcvWViRZpiUaKS
ZHP+jOI6ASRe68u3sTTiU3JMjcUTBgYcLNyRVWCcMhAnqdghvdasuBls6iaSR2rLCxfUN+oo7Ikd
8Nyw4M0yuQWAN4pRXJolP1LJVFUqLR2t4h93xD+mIkUbRBumIFCpwSBeRrZlUqxGtwbA2p26rZ02
P0216ip5/3aZugiuSlTXcMZXrVplfrn0D3kCZEMKfEymGBR0qRU1oiK+BdUHQNZWuq9Zm1jBV5ZA
MAjZIcDB+/w/pv985GBxY+HGMXslpuoPMv/RuHzrob8U8Cjck41ChXVtfsqa5O1S+i6UpZc6dY+6
AqtSI9Vh7qJvsBCMVnPP/88c82xWXW0l00R8cdIiwbExhGiZ67p3OCvtjxzr083IAeYAUmNHAGqK
KPFbudMdyPFQhAYBzVVRZekayADzDMnVQ+927YFqdHFV+1IFmbA9lkEFnCuYgoUR5OCHaMNmFG1Z
rkjrxIra8TTXqRiWZlZsqUiXFHlurczFFuKxbX6gNpqNSpFfKMi4mt2EuC+OWa3mnNXYlMsaWJl7
6lleh8bgmLoCwK9n0qt6nh8IZjlCQuBQ2vAQJ5QmtfXb2vS1RyqbGnZ3FO4ogXNwoD6GB3VXe5af
FB5ko11LX7Vd92viAq+E9fqOKIrRBPkxqnKFdBa1kW4a1TupKvXqMsl3xGAcUz+FNrn+m7FLMI11
TP2YB4mzqkDzPcXqe2bgRB7u0cjig/GjWrViypAaAw/Ro3oCdiX4XKqLLlJPu00fmEgSqkhq67Mo
iLdUp0mX6HmI33fr3y/NuMY/L80MByxAXbfg28hdYaml24elma2FzMKxhH4BfEs2B+erJl+FXXoL
uvQTKHUBm/7LEOSG2UFNEur41TY+vIP97oazpfzSaUkD/rPjnmO3v0/boXmgplYv8o3Z1u2GqtTx
N4Myf7ynALrUapCtBi0TvQ/qja5cYcGezNu+woD6XJ44P2j/l8JJArLpUxiucB8uD9TIddz05dB1
IMelDgs2/2TjgaeNi/vlsSdTD4LDZ4SEp6IOX7WtbcgCD7QM+brY+WUUNlYE+fiSB5BR0KEJci8g
8r2NgzY419AkhD9mY+zkJMxbh707QKzceg6GsUIKrnd+tBbEpXGIHABh76zcfudih3ECTRAGrUsu
MpGxuzZq7BDD3AyG1ZKgnOuNjpyvGhjBfPv3XyD3nzaGhmMZlqNZGrfBfdE/nRZJP29K/HS7S+BC
9CcQYPiuyqkE5zVPPCECVFmZwoXadjLIfoFxAqXvAkZqSWqsqZEuDL9MDcdLk7+GcWvt+TkXG9sU
ExZJ0PFbUQJLttBQbrNp8qgK21dghtSFopcO/BGaG4UsHRRHI5apQmXdpRVm9s2vcyQ9wUR57CMG
e2UngtGYZYFABVKW52sm+GfpKxQRir2JtJ1Xq+PX9t0yhUrUBp5JvLNY/khWKkv738V+CEl8fdv1
3bSS4xh5Y51q58IynC+1+MNSuL8E3qTHzEbGrhnt4ZWiqrDXziDiuF/M7A9DRZUjIHOBiYQcRWEr
pmRNMRdFYS5qXqJoEM3FobV1/v03wzI/3VmgLGGYDrYJNhgxhqar458PdxYcMXbcTIA7qoYsnJC5
BBYW7gUF3La48SzfS/kYvrUtpX8ZlxtGA2E3v7vP/KdKsOTrlAIb60advo2nfvzmlM85RFu/ctUc
4dhpy0JRXro4g7JiHvjwO3DY2SqM5ovRaUiRAJzrd2F05KNRr6VC9OqV88OJTD2+JFo53swJC10v
8GE9Y7OgugQpjOJc3oo7H1qQ1w7cHpw44KXdvIAgHEQi71oAJj900Aho4r+NGA1IC9EIoBtSmBCj
YwL7dh7hw2/yWyIlpsI24/efCTc+fygc6XuLC24btiM41tx//VB0iHi2oWu0F2OqHW9Saud0CSWH
zaMF3aKljUrpOHiQxZHXcPBh/UFxHCuPD3HYFad3djXikLCW19aJgkPfGvUqL5L0Efdfgj4QpMHB
6YYX6dLaURv4EtrZ7uS3GQ0xWdULw2d6ptiGQxYpwU9yTbFVVpaP2XmO7MPA9dqqEvM8LZbd51o2
X50YoFZvjNJXx4aSN82jtfq0K/WGQXnIrtY5PuZDDQl7gM25exhtFn/B2dcuL/XxW9+GH9sLUNao
3S2yj+0qXmrx9M1Pxq/MrB8b07hCDqB5wNmAf+fw/CXCEd6rVdv5TilCbhPelK8iMC5vQDUpDED5
gl85hDQuhIVStSkI/AsBpd77zKnRn99rBJN6r72Pg6zjh1lozvdxUMDwL1TLAjm/QhoDbBsEABar
qf7V4AThv3t79Gbf3wJFvr+9yam9IWtB0ktsUwtXpV7YMPF12I11fQp3bLN4DLDTxXFqUzxmmvXW
tvQuJYpjXS3+zf3J/Xz8rBIdjmnbHI8vHEmZn34KbQ/CRJD2yaWwweLjTYetF2UF51Qh5OR2utFM
MKf4M2co3BLIBXM4s6lCVgiMIA9CZtYTY0F8wS/rj0Ca5pMxOv59Yw1rmyfWk6suoNrDJ2VMHyjA
tcufUrPKy1wbIATQtU1+oFCko4EzDXmwpSrX43GjG/1XaMckKyhMivs2a8V9VdfpbggZoM6qjS5N
WLrruLLbzdLGWj/2xtC2d6ZpvsUBdv1Lb13z2Aobh/+AGe8SPyiuNCqts/Q+x9JUvQq14HS0vABI
e1pmEF0SHJd3FJtmCNhIkB0nDfTcvK7NO9Afe3V+LZGhyKbvYwtMZe0nL66Mon3VRfmuLDT9NfE1
jwLgXK6vBxNMkAHHXw/CwdeGOmhK2/EYC5EcWGV+Yh/+zV1RfL4r6ly3NE03hGEY4Gtonx5VZRcF
A4yx2Dk0oXC/EHtMZF5N5N9mE/GlfSH4fGqDZXqzdpwAtCIwC1dhGkwfJHYXglWYwzBCc41x7l06
SMdXT2FTQWOXDgFgFF9RjxklDai59V1DaPJcAxotlsCv1apoAHG8dY1gXFE3w8FvvKMiLMAPvh4E
R7y37qi5WKOlOSteC+hyeXlkZtu87a45bt2/ArP6VFBdgyzqX9PUfOoa0DKprr/EIE+VrIQ5lPtq
Y7llcSMJXYdWc+WaWuYKtVcbjq3T7S8tQBHKVa0pMEnuNl6m5AhSpT9Gl2yy+FlCfaohhTGclUMt
Jrb1H2XO7P2HODXMBvB80/Gw9SYHCHFeVXzTRyCmifGwaAtFRdE2K5KsIq2h5aIYt1NfbDuF4fCL
Knw0e3gcYskN6LGqwUVk7+PsDb/k1gJFGG7ZSQJ7yR68impFRbpkqpFKjjNBiES21uZzRzc+/v4L
bolPSzGd27jBmRbYhFwI83P2xqonKCzaAGhkQY7FDEQGnvvceC2kbtXeA5zBkqcIOlVPbcbBbzal
eWpEmz7FsgACVZYmNGhQ1RhcQoCLTQFCs0B2aV2lUtrgoEcmmguITlzuKLFGlzyy4nNYyhPtrSj1
Ru1akR9ALomHey2R/s6MWtYUSt5oE7JfQ4PbEu5+3wNTIuUORDjIpO9V6sUhyvfmPXEf/xkx5+gp
AsrQ9xH24XNuDFpNHIhZpPkom+aIjJ97N3kZ6By2Ey2HE1z31iubgZ9b9JYuaFC//xSQ7finj8HF
b9rVOXc5NKn/KeFpCRMrZR2nV11sTKCGQi1+8oK4q0NoVWolWFOBOfwsR6wFKxxzPOpJuoF+LqyW
AAt7ZEUosD1uO2TESixdIj5tcjdwHmQGHYMhswVsI2rnIS5Yd46xmIIkaZd5k1tKOFS6+p6CMw1S
kFBf2ndxOWRe1Y3pusgCfzv5mv1QJMLcAj5va9+nKNPujalrthAlbPdT5GOHAUGTGjnlb2FYNFvR
DshWVP34Cn7fKsG+eW5f4hOcuy3tf42nebI2/tU7MDUhjrEG/+edgdM6zyR+8VKn7iyFiqLZ6T68
lYfiHEhczDGDyddk4SJZf8jzZEdN1LmE6QlumkDhI06PQKh3Wic+5b2pAWGKiwDB6drm2lNR5d2h
T2SxMzOBo4MgmLDfSLT67FBxaBK5a8fq+1yF79Z9PpXBdkxgt7BiOOU5ZpOrHbGFQ8lw0Uj1D8UP
oXPxQ8A8TE2wTDUPpZ6wbmG6UwLJWpT8FEXt124MxbaRDbS19JHhSj0AqPLTh/ocrsZQqRKQzuhx
49rMVRo+TwLTWEilFavff/VdV+XyP4JKLF1wV3NsnBOY3HKsT8cEjal1vbDy8TImQPfoMOLGOVnk
5Ce6jHFSwJEKl6QBamhFxZG3myGDnxKFsLQtThY8nt7GfajP0Wo0RS7V2vebreGzcJUq/c0Ied1N
bpf5TQ48v1GpsWHVl4d+sv7UMUH7bhsW2EFTR6yeTlSCgCGAstiK43j1z6kSNV84+tFRiuFxmZ0i
XPjcnjMxbT/MoUZa2Khd23S3hNM0NKbqMy+FdDocsmN+ktkwXMsijZB1ynFXtFJgtlRboteJvsIK
uQSAG5C0lCMNlaej+DWY0aqShgHTpexR6zvrtTCBkIE9yXA39KBd1LAC3PDAPyHfW4t1VeXfZN+D
z23h2777myoyLOMebqtYhQB44rER7lNhWvDd4Ooa1jKWBjVNxfq2mh6i9bBY3LVCh6APdrgAnd3m
CCiH8F1bTNoqHXzE0oD3UZPTTrsGcmTXaZYfEOKnTQw2GDbgKGjk2ZrARNCfxika4Y2ovnTPUKVE
tNaWYQfQrqCJOUHAFHKokJhx87VDvLh5lGOXpwLJ0a912rmeDozvxdYB30IGqlp30TT8aPU1YZVb
FaCpADj2+gcuA+dEiE/YTNpbMDVwAx4UsmvBgs4A0Qm+pwCyI2OsgLR0+RAYvncvJm7QycQ80khA
j4dpmpepfEcQhC8snGAJQDVjQpO6tJQYmkNAxtzrQXJzB2E/JFUWwaIGpIYxw0NgGJNyM5T9tBl7
6TxQiD69CDwqVpFp7IUpzEffMdi6zkGgKKHk8xgi2Xnui/obBLTgJJp1SH1mUbuWpWVhFw/CXpRA
fA+SDNNxsLo7agpd+AqtitRujobL73HkMiGPZ0M1TrbuwzKKSmPrSGiHxU+f2tsaniKg/z1/mBJi
AyB7NM4XetGCDLQq3HAObZK9Uts8iXpfMCrqDlpsfDXDAGpSdQ2IjsHL751iDy5hQBInB8fwf7il
G+wSGBesTJXRqxWfDW4K4M0xH4AjZnmf2imC2uJozLzOhYajTdQ4agwV3a7jsMhUYyn4Q+882Gre
xlEwDQNUyvYgsJeBKxxBQqHOfojAhJlE2mrPTdgNa6R12K0f2mE3dBI+xjn2S5AWK3cSGdC7IRjq
tdH4wZfS6WH9lRX8R2Lpe4gAReGqLeUqTnr2h5uJ17iP3NcxGyrPitPyCiIkZBuhMp37enVoR/FC
itF0Wagbo5tuNaQJztTe1T6UfSuIjnksa6rNwtyYu422Oti++TLHLfOpWbK2e5vFjLdFuaOctoaT
LzBIbX+u2qbjXidge6nToDR5aX2MsKrMvwZxe1jy4uw9gtr+OkelaDGFXvwy4SSCfXJ8Av4Xx/BA
O2uxAPMutZO5jWDQdjfALR4GLyujGx2IZCrdyl7oGzBmkiNzUn52mwTilXO3r4QrVXc6QDsrgUK4
ZqcXXis77DjVo5OQOGsg95G0gv+nrK0z0VlzH06GPYsklj6gwtKFOqQOEfMwQIJ+6nscgr+xYv9s
zOk3oGfQyFdCqrN66rJn6TX/RdQj+KuLcu+fIr040XAz5yUazGr3YdysxTpiIFcD52hAe9MVjOcg
99JF4UMTQ5WxDLOnVl3skr+EUh8uAkudp8bAoT7TerBmRJM9VTxJjxpvIAmhYpukDR/KJgLEE500
4K/DWQQqRRQAnq/3ycaH6NC+dYbxFWpJ26QdtCe/1eorngINZLnQzlWYo8J6Va0rcxu5sfYERrWX
iqQ/Q3sTAgIaG1+x30yUqpy7D5N4nlGqGQvLf5uR2umFKYylQFsl0IDFUUz3JKNQUcyLF87M4BJj
Z7oy7KB40QO/2tltZ22oapei83wJjAhVndi9QDVHv6c58jRYU/NoSig2qDn09zmiHFutilnrMskZ
+D7Y5dJ+t82h2IGH/ty0tOPQR3jcB1Wa2uY98JACvmaayctcnWAAX1o99JdxynUrxCH1ze6aVbYG
++FguDrxpB8DrcVZJLOs5DY2+C6D3Dns9BpIg3WS9xJk7S7YYF0BV5awhSZfZwc3uujgOO+LmiWr
Mg1zf+2kI/6S+r5z+rcIt05BtM5i6zvU34LDXKWxsFbja2CD8JBV0V2UhvOkkrX9ocNNnsKWdqpO
zX/HhjSAkYGPZQXuxg7GS1iOBDAiP4DL+tSBenf1WZxf5w5XdoXX6Q6S1sAQf7AuNwFS8dsCiocE
Lv5kZz5bl1MXDXyPpppel6fK8Z2juxFQhP1AX6ef51srHl71baBfrQsJ5b64zdx0+l1ba7jOQds1
Mp+DOmfrqrEAdgd0fQxXUW20ANAMYu/wqL2MmcqIMiQrafMsZNt5Fqjf25gymBmv55hlkw3hwWmH
zT7sBBSGPlYw+09C+LnTnyCGVB0W5XsqNYAsKb7GEXK592CRjU85+IcPso1h3oVa15rjU2/Ki5/E
/Y2arEYPPG2oAmBM0OkDHbrBUs3aUO8kK+Qpm+xXYcY55G7i7mvdjVhrm1pwyvPW/dKZudeYY/dV
5szdNcgcbylMOsEZ9+TgKbba5ILEeDyHMbeOvKHpCmSVfOsxzqBpmeELXGi2fYwT2T4EJX/uRg0S
TeBmPWg4DLnYmn1OcNN5yNSFlaW2yTsz2ixtul4/6IFpnikiccAeyeB/DOznqdc183mwtebJ4V+p
0kFS8DEEYYBqJj6TR2BKoZoeWs9RyP0H4LrWc6RTdw+4I+GX7VtPyD6VMbQ9InAQChYhJebkGUTO
dTC9KXcVa0jUBriF3RqbTbcxhUmGnwvnGbuK50XiIQ9iPI1IbKy3odrt70kOAo4EDRa9vBQ7ACOm
FVQo75Bzz77InEscZQOjCiNi9mA2Tbwi3EnsW3cCAMsvAdTc5ohiTILHsin/xxHqVXwTrnh6rBWb
EdS1FZSfNZh217AZ6hrIAIVDvzXjIQBbEQ/xNZIV46YLB3lnhCmoiaEj79rDUDfsRq10yTNXbDQd
i+63iVT8KOGIGpUQZ1e1OU765o5Bi3jV4teTb0ZpfU3aJDzStHOcJfNjz62XOaKIErFKewYrCbBx
395iX3WQG1UTQFrk7S3OdXbM24jdlumAWxCbatCQgKIBzGp2uXpTejIE66Czyx3Lu282x6OqgHX5
s6ppZfmhFoesvtaprj8b5jD31X4nnnOj/rtx731QbcpXkWSH1rTxnWv6H9LtsAdQNRjWB3vHB/eb
qoOZf0kdpCWqcZP5OBQalWpUV+fQV/erYtcpOvJojvgduezJpbxZFU4/4jqtzo3qlEHyNuHc2xub
yDUwUaH1XgZRyJ1V4D4SW+OsMrrojTq1xMK5iM6kSErtpYCWg5Zr4YZESKlt6pLhxKz+jsKW9vfh
ic9AQkyLfusMfQwn+ol97Sf9rbS0fSoVUxh8m6AgN49wqvpmp/WpmQoDXsCj/gVcHXhTsOEBnFZk
i4cXu0r0L+rRf1eE2mOrYiAwJE4JND9WliWzSxLyegNsd/WQ68MZEtrGC+zo7MMYBtiRKm1jNjnJ
mvuAaVEVtbMlh/YhrTrQcKHPbWhR4XvEiRrwP/efg64BtCB0fG9mT1Uii/ejDVFNpMbBDtGai6Xe
WK+5gGJZ4YNlFOxZtjtqlWFlQsmE3ahWQ+P7HApw+6maaJ22L3BDXlO1CVK+wR8/n4dmZoHT9KjQ
jrZZOXtmYZMJLR1drEBgwIKihsjDACFvF+zuaYBAD8wRqVqJwb2GuvtHFLvDHvc8cK9ganLsXMhq
9VXd3wT41jcJ+uau0GBZ3aq2pWPERwjTcaiZLm1USsq+XnOIgK4/dThaX3mj0yRb6lh6hdEphWYc
JtBLUge9GrJEP9y4LQ/UHln2dHHcadqY41cfQC18t+3sTKUaDm/NiopBi57QxSH+yvDT2OOTO0Lp
Go3UTRdJ3VTsUhOAgKxja6HlgJNCJLt2SnNPtaAfY2g6qXs31cVgu6dgClaR6qDeBOpp/wbIpdvu
5xM24WK362im6ZoueFOfTthsxw2Nvhiji1blw2pGUfXwtcQCL9sumKkmh+R+qfVXgkyNoFsqp65v
S0D6LwYBSmRtGyRiYSAQpGs/AXl30dnGWQmyLOHPpYVKS6gPZXtnRWFu+NOuC0+a0KAa9fAWNHbw
VDiQop0GKALA3Tp8Ql5Eg2z+iES16p0M138EwEB1UQPEX3G0wWrjSOGaUye4p0n8d1U4nDbca9lY
F6rRKHgBXzp3SoAYEHzVBzKAkQG+8maf+ccKSvTPNTxM19ggR/tGVWFFCsa1AWE9Cubwtd+LbDQ9
qg4aMtqRNYCLqIKLWi9vUybv5tgaWAWYVK5wAwl6r03wFEO+7oFeZuLps8n8/kqhHcdvFo/9+ETz
WKG1qqHYAtjOBAt6pZmCR2qwHv9apV7gyPS5l1X2x2BQ0j9W/25smUO9IO5gU+5rWNrD/ucx6Evz
5EZ2dY8DsfpeNZlpaJ5i7Cruqb3Q9LnJbep1VsTgMuk21N4g2+He+gCm6Y5ancete5vUJYxy2HAM
zn9TwNKOvVoHmXI/3VLHPMn7+CU4rKGuMUxau55hoQ4gHXEvv5F8JzWBWXZkdZXfCCga1yOA04nZ
bJd4pOa/Ua2sJL8XDUiF6hzOIt46MXuIo+53wIsnkIsFQ1idvlFQ1nB322Hv47V5mN7MtlBfnHz8
VkPrEH++drxBUTG9NUnEV5nCjzQ4FJ07aEQEcfsPI+DdPgKqllo4gwu1Henu4ngDiy33CRQX/bnJ
PlT+7KGwku0p7M8xQx09IJ/twl8HUPDR7MULl2N+LGMcAJERDzYE+V4XtRlf5KS90uOfVgZgA2+Z
pfk3qmWgG23oQlXqUBG0BKBFApgJHKc8WnikKpVAsAeikBYN79PRK0BG8G06Co7wRb85Pu4bJn7J
VtjhVxly59A2VuLhyeE82bKcLqkYvlNNdCk0JA1tgmqv7R8iNkZPHes0LLAUWERVjTgtbiEWF1nR
AicYT9ElEbABEMCBPbFAL9Zjmva7rmTR01TBN0KCXLuioSJOs/M4DmtI0eWnIAQ8pSx6OKAwWVB1
9HWcsrAsS3e/z39wyrD+Jf9hWzZ3kYGFpIwOvO0nhIEoZMFxeoGHdMCKo9CxdXEK9sv12Zb1HQRY
oJk6tMAdKh4zCOUG1AYmAcYWNsQ/cXv4bjA3+GYY+H4BU2d+qTWJk4aMmY9jx6Z1BkzPfVF2wbZw
6vYqB3+CfL8l8fAu20NQTsGRu0Z3gjOE3HeDZmD3mbXbkbH8DgDYYCOqsPEASUYWG8tNz66G7sUB
fBkYDL34YSbBBbqoY7DK2wetKSLoDPbBpnRTuCtY4G4IteTiviL/2fUz0qv5OvbH/H5sumwblcV0
YTnj+3DgNVJjPfRVpoHvjEAySAIhEaHHWHUnjQgOlmnqJ3C83RX3K/2LMdjR3hYNw9oK1UEDsDtu
BxMet6jC8h50WRyanajquuKLUZT6jWrSaVdQGzWerKqLH6tQbqk5EFVxncA9nV+gz/kRHqNG+cM0
DcifrBodmoZIbyLP1MaQaVAArNaV5iq3pvJEgKf6vdqHOHbFIeOj76f37ZAOL8nQg8bSTqCx2JFz
1mFNtAEiM35FcuDKeWv9wgHXPVLs/YuPXcGmg/TrGRoW9tmKEr4WCv7ZV/1OT8vsboy19E6ADgN6
xQhLbAvnAGABp3fMhc6qgE/KjqoU/B4nRdnuNOZHMP6Sw4ZlwBHqJpx7qGpASgMcJ+Dgl16CxTta
Bf0eFsVneu6EBvNEUISPVGuxTF1q1hSsC7jonJxYM4AEjGdp3tjA0w4bYAfS2312HmphrYchzb5r
/H8cIQunAzG2cP9uDqlNxr/Jygv+GQdmuch9A6oqLA4ShmOr1OUHnKrmgyTNSkxciR6qkouwAokv
RDGPN9KR7azFUOsQZJhVFqh7lmCgQZwLLYPmBbQXqE4jscNvodD0LtYAEnnkNcCHr/3/R9l5NTeO
c2H6F7GKOdwqWbIs25Ic2n3D6jDNnDN//T6APC23Z3a+3RsWARxQtgIJnPMGI1D3rjiwoZz3sgne
CNC6PJWdcjihdr2ycxvNLxFoGx4x8vQ68dN1rpM9U6nQNEkDqOqkc2ZI4guJ6+wiA4x5lPRb2URb
MH8ck8m4FXGVjLPTKX+UcQMZ5O2lU8agtfN0wYNGwMOX7iC2CP70S4IiR6Opl7oWtAfUY0F5JMOl
f4qoNsj+WbOGo4iX4Eqt1T72i3jQml9DFuJbu8y1g1KP2kGeCRmgQ9itvXHKPnTjUDuTTI28fhdm
9b0MDRQfw0PDeQTKdBztaHTApbXuQ0a1dOWggLCSTXkouybbBsq0x989f6KUNa9ITqVkxgeaOvW+
2PO9RVgZ2ZPBZg+5CGtpi1g5ATzZMylQ+3CdnlRueiPjpzRUdmiWvk/XQpIfLrSpXVf3GGZ0uGYg
9rbK0q7ZqzACJorjrKKi2moRcTFfZVg/esq0UBLNnxYGu1AWwijvy8ny8CGIZerlYrJPXusaJ6/q
Vvqr7NdUp9kpgXmn9oVWomytNPvrwYjL9kPTkk11rEga6qtrmDyTsZcIcZFPU2XI59eQMWETuGsr
T8JFn+tqubhObGW7UWJ65YXl0BSFLGqwUmD32p2SxDWgdKj9onLV7tSIA/ZFxVJ15mQrm3Kg6HDP
aMOTnCTcHLalYfmLWQ/6Sx8OJSZo6znZyXjFQuneai5jbgUKOXaMe4PVKP4zTfMt0Y1b3zLrYOGq
7BVzr/sZqKD9OuwzXgLdGqFTR/1DVHnFdmYRfMOfvQ1stiRgggQMuVC+qpDBZ/E0KEr/l6f77lNW
Z/MmZw3LtofQwXCVpV3Z/ldUY9byweFiR9JSMK2H0nhG4WK6V2v3S2/2+rOdoFzNOuLLdWz0rC+V
6urPil4isfB35L/ME5E8nuGnNeFN4JgUc5xoOsRIpEJmRGZP9l0HLDEqmy4Szxgc+ohlwUZjryYm
d4Hirqu6rteKlrkb8FfObZVXA7RLaLQqyi4vTat9a5vS/6uLykWYmOYPD4VBiCJFdPYN+yHvh+fQ
RS10MSkdKwZxCDWjuY1GCtmLz6dyHMJdc5vI8cukKmgvM6/TP8TI0wgJkP9e6VmfnyaOapq2DiXG
szUH1vsnPlU/2RbiSm5z12IPZ+hueJtrXbS4aIzIdjGPf7erjGV1KcYn6kRHKSxipNG4hRq7qHUj
uLCDXWVy7vvawYkyhTts4nuNbL9XLZVo8Fg7KtBgl61pba47I4RuwkWSKAqPaDh0mR9H6Lwlw2Ur
BXSgeEQrlI2SfTDimuqJcBL7pISI2cG0mTKjvBCK3KtG4pVg5GPjh1Nds2tiU93/93v5j5SGQ3Ye
4IGh2Y6Ky4n26cmso5KjIcSX3b3rumkJ+k+XZ5gb8NPLvczfoLbguYtpRnXG7af3p5R8dFFfubUH
B3mNBym65Luhf5fwQFtI6YdAT5LNVDZkxYRgU+MZ6MawBbyfvH5++eekDHGe5RCOxXYQ8ENfh3w+
KEGxK4WCkOyzGqW+9FkNMkJyIDD+iOvE3GtfW+o1UmAh3mkQo9124zjkI70gO4EjDO7zanQXAe/P
W5YncFcM16XS2lanoZpfZH+XpdaK7GR+azVZ8ep15XLofPtNa8Q/Rk7zRjZVdWYXa0WvXqhWtxFc
lJWcLl5OzbT01CdheHk5GV+nuETJl8t8sJ7//cHyIPmUrHJUG1lLz9UsA7LEPzSGkr6yTQdi+Z1X
D4vZM5fvmjuxHj2MNKVCj/w5eP+XLr54y4swj4wQ15C/ITmTX078ICJka6jAIPM571lOF7dokScb
HcTXF+Tctzb7oB+GireC7QbVMR5rIopGaHrlX+xQPc5h1RyHMsJyQQ+38osD81rlVzvzinGJ1Ds2
EhhomslONlFR+zBJC+JtYSjKArZ8u4l9gf7989Bo8F4WshPz6GxrtcPh3+KufZWaHwACmvZXilDD
IhJeN7FtGtsqn7/I1pWArzm44YRikDXXFzwhinvZdQ2TM2cGL/2+cRwBiSzc7l7abbhzJzCXSn1P
dc24U0tjXFUoYnyfk0tAA7R2GdpVfR86kDT+K8D2q3I3e94qAoavZtv//lb9A2PoGBpyQpbUGTFN
w/p0u8jJ37STq4V7jHeopy2GqL/NukR7aU1n4cZq9+QkxXz2Y30Vlob6MkyYsepV/t2PK/WlrUcP
sEKODoqY42WwQF0nqTGbJXaqMn/FK8TbyxUtmM2qNY9Y7jBXbDxV31cffr+c6jsrY8Ts9AqIjopx
XnnoKK+vfamn2w+os8meK0Y6VfWPoXJAhjbDUlZ6+wGRRsuEhsrPp8QaJTdxd+xLtYF3Cy7Brsy3
tuceFg/8LxTmZC8qE+Z90JOLHvDieAU2rG1nDV1nOZr+eYnS0S6X6LRRXkITF45M9f0Sco7aOOrl
EoFAR1z/isStf82qH+yueCioWY+6awMKkkCpK4Qq9PSUh5OJkbnAXF0H9DD5H4kYV3wHPuZhHJ7L
Lshrw9NsXYWi+Odmz65C057Lubkl3wTnQKRQO7HhR9+Hzb3ItzZ/NsGjvo9auWp8CG5q87unIgYU
l2a+blU13QS+Z509xUfi30xeoXBbZ2TyrDPKKgfHapGCFF3YbL7Hy8EE2uAhbqNX2fodn7PMuL9c
sKoHLIIm9LoLu9PwJ/CjrSRN6KkCWGs0vrZouTzU4iD7jTpvZL9sDVZa3nt9tDRaN984g56cq5nt
TBLr8HJAbECG9H9lE7ohKrYrfi/MZ7LEOetK4q4Tuyc10TnqLQXa7ibDCUHcDhF1saf4zcimU46h
4K8m/RoWcfbXyE14YRlN/JLCn12lHvJeWLsFu9B2lEesLr60peKgMuDHGzVSnZuiH50vKewnJR+T
pyC2lf/xkRufyQ+uBtvRdExLt3XvnzzUZBxMbc6pULm9SxpoUg6dBiI+DVt1PeWugm8nfdeD3wmN
NzP6ee2SZwop/5UOSH81FNPLgK/RX73n47tL4X/hlc2qjW3/51RrX/2gDd/0kRUK+GXzPEeYjDVd
kzzUimvd9N2Y7sO2jPdTaGQk/4FMFv/jXkha8dMXHWqnoTp8AQ2oniyePn3RE8voSYkW9d6EoXYH
LcDZdqBad21QBPeja4nVudY+KR6ZXDR64u8qpnVVVXbkxcp4Rc1M+ZFnUFT0BjyhbijqSu2a6iG3
y3o7Ta6LIY9THeBvmaAbuvk8csdcRJlOqnImXyWvFHZsHnDn/msushClHst9mQKrXBm8xY+qPjg3
eh/3tyTjdHhWUbaxm846+QnGYD6A2K+uoz1YmYV0m6489q4f/vLS7HsYqtYrNmP+Ul4iQpe/fuCX
2GPvME43BWzn5dVyTNGr/+hrhCuZDJZxZZQBuLWwO4Pm7y6rOgRRMQ71CYyiNdf60TeT+mRzK98l
Kj6pciwcJ/c+HcmC8VGWLyGVDiDSU/+N9+Ch6sF9LTTv2dcih+/JRBm9cfufqA1/8yu+J2yno6VL
negerfx4GWbR1+visWh6AAh68lUuJeXa8c+uPAF7ViDnfxOE9bKoVL6Lf57FRgKVbiwqiCYaZx9G
1+zbwMLo9dCc5DZStBD8/tCSY3JTmRfz2hSRclP5e14jtphiTM6TYyWt/7d5v6/ye568ChRqb+d1
xriuo2naO5oy7stcTRdzV+qXvgDiJfaqfx9k3LUpz2RfnyLoTV53O2CwU0E54HpFOqZIdfT6+hI3
VT9d1Zl2qjPmJweS000Uhg1ZBJr97OWnBJXBZejO7Vb2taKPn8DC07PyUXaRHyr3kdn8kK0uiGEC
qJp6g8Id6ZAAOw2RuZIHXSar5GlDifGmI0/MBkvkudJZPahyWLY7LQSuPjURXgoiwXW9hjwLEphY
CDRFNyYUpx2pddKJYIEPNoSaPRrn1q1VhxfuWdEnwbRru1LdlBP6BYln4NLktOVuMgqExgI3PXR5
eQ5N/B9Sww3O1wjZl4kIAMVnGS8P3Hf+9RqxU9yT9XrurCj6bhjNyolH8wv239ZmcE1rW9Za8lz6
+VEGhDikLUaNpH0eO2gJKm20wmA3/F5p7QpKlPkli3SbPQ3qMSw+YN8Fnb8h5VawiqSpmUF0zsBe
uHUGBF10cVd8j5CDsu/PCHmNybSKFeDz+r5W7TOYUdQ1tIgUYtzWjzF4mqU5Gu533LlIUSD86zZw
W9EHKDFfG99jyym07sY220ZpPS4nhzW5mbZbpQiUv0rTBCnqV2+t14arMbemhwZuyo4qYLXVvRKn
PDFpEJNaiFT4QLYnG8AzH0ySPBVKtlNz2/rS26l/k1hjuKlJMiKeOH+dZsVB29wuj65ivspuaFgK
mEasHzCWevDSYZkalXPUY8U+toXl3JaF9bNGeTBGvKIGr4+WqO/G7i6E7fSW4JSio/6VmfNO00An
p5hTvKm1/rNIS+NRKfuGfEFPxkuEIb9urQykH3ew2CIm53PSv/73al4zP2dSXERpLH6bnmPpSNN8
Fg30LR+fQl2L963XG8gIaINwogjTNeZmCKJQtlq74ej+sBM/WdRmo7+oLeTyQEvGR8MLYXAZZrP3
554DSYwbYcT92JoptgEzZTY9a57NjgIhyvH5EpJJ8+z0c7+n/qwuEtGsHKC4tTXECy8P2udW7cZ7
1t2vcqqbt/lj4QYHOVMxLeXotx5sPSZ2auie8+FnSzVn1YShsypHo4BpwqGbg3LfRwOJr2tbzyJ4
Tde2YrV3qp0MNeIJYa8te6Gw0EVj9tjaenYDE0BZyL7rQU/qW6ONS2pJxMrDh1hM1++rVHnDPctb
xHUExSdr9XATJrG/oGqpTiwrJ2V1cT5HGNzYV9xvpSuclIW8WgzIpjzMVFb2CkTma5ec8ClWhlm4
q66sMVWVhV9r7uOkGYem0Io7l7WDglkcDknQEVy0U0TbBmKw5r4xvc9x/E7ZVkqCf03H37kIilI7
kJPfyItd5rA5XAaOMd17auA9ygFUnqOFGuUGoKyT2cInUCU6YSCD29rD6eJWJ/ty2DQrK0Oz70Nn
NwzQT22FzIHAMwicA9D9y9xrl+yvfGHrHTv6/1DJlTuSjzsWl3UcC1hUgXVKyP8QaBpgxAVGO8V7
J8vg21Ykk0khZ+xTwwot1Dw6dYKUXCjC7jlHOi705tWFYIudOjP++3dpft5Boeiiof+qelS0VTxg
Py0s48iyShJkKBc5ano3AXHgq8pBnl2bWVEJo6uSFJsY5U7TbTy3rCmvT/gpQFi+r7HIlq3rwbW7
YxaF2FWLKHmIoUcu65jybZQZZJoHxS63OZyjRdTjnJJUHgXcVOjQ1e2ob70EgZgSgZiN5FpJH1R5
diVYmab6d4jQ8JejHw6ibwiN03+/b+LN+bQk9xwUkmwympprsRz9/M41jT/CM2qr29xm/WtxL7XW
vq0Oh0bARNmdBAvZbDOQoUaNDLFhkzZvBTQ0x1p5kaBBs6phcy8QTwsPRdxSqDeyvZvX4UF2UYAD
wS3bdqac1GR0j2HpezeT3ufr2uqUF12dUA/ASn4nm4qjJovEnGAci9EUn5PSc+unqinnE3raWzt0
FbKhKtyWgjujbLrRDxUrv60Z1ukybiBI2EhFPxTAMiangS5RW/0TP7JlFHbKUQYEfdlg7lL1ezkI
5RQ13LQdN3J01hINhlaGhkGuLCAoFq/w8vxNTXF/I0kTjm/nyy7mZi5H2TvcRmVan4IkN89m7qwl
l4LbGWaRIiGCG7CxDyFILtFGUMwfFD5/xkOJ04WHKdokyd/1a5zW9knyiwwEK9a9j8hv1Rkru01D
gSN+CWxDBwuVh49hMbCYmozgrcjhkkyA4HYAE8M3Baq53mfxa9NH2r6sdW0pp5M5CJdFVkcsyLr0
GQzqBr9DsTFUgm0/+PxcBwAp5oATwqxk/raLhhQFcbSoL/JkWpO8uVOZ3V6w/kh+RovYduNFrXjl
DeSUCVCBeVSxbD2pU6A/Ku34VXZjWdZvzCiFFyb0jfrMPhpRELFoJSrsxq+DmOxkZr+R1+rC6cYn
6cweS7CvmtRcKsJsPBR+5Hq7Mk2+TLKBSna6Moe+vpFNpZnyAzDX50S18SgaO+XbMBjtnS+szjtN
XVs2qtrzFLM7FhICVRkV93asnRA65Nfvu8qqp1x7TIT6gOoVcv8z77whhy7UlP3NNOB4ErnTvWIp
OXrt0Wii4ju8+LM1PsqDgi3kY5HYW3yV3LtLWBYZAOTbcFqnI/5HhRFZUcDiv3px2O9uch+jKOx1
7behjv4qvDg5YqyCqwjcl4U5Ns6bqaIsGZgoRbVG2p7dqHnESdB5i3wNIaDa73bZGPXIMT/Ly0Rx
4d0ohj1uZDMwePc9zX1uAZPtE8fED2OCuRZyo1yQPPA0MsGVtxm8/MelGbRliOckMiXFog1abad1
IYy8NJx4RGvak9H13jby/XmJp6r25DahetAL7022zNFrz2H5rMREyh5+dnc4YugPcrJlptYizav5
9hKeWTWWev3SpMi6VrGMP5WCKqFBQqlRrT/ILtUOxrtcLZ5Ih6kIUidasJYTPLvCbtIxX4LJ6hdk
DXiVII8eSn2mZpWiDSAHnCIwHibovg9qY3wc0MUMRcGM6tOM60AtLpUIOYEmLte6V4fdDiOomzBx
3E1QxsV9Uaj/OIt/j4522vNmF3ZymIBdL1nCk+P3mxeYBzhsVTrSO0kd7MnZUwIjrckHnGjslMrw
p6P8BZnb/yukLtD3yfsco0D4i8pcwCKuNvFDbZhjuSqWYeZ1TtImP/qp8W8Hn/Rw61LOQc3L2Slu
bcMBw2C1EaYprRtCzrfH12uEWQb2UY38zxG1Nfdr8PG/6hFfolAfMPGwTKfddA1JEUebziD2tIcE
0suhs2ucYTpLfWuChjtPVw6HiV3R2fDnR6XP0Vv382lt4yWzDQea3gpnnfFNV4x452rAeeVkNl9H
dNKD86CMjwNIjE3aGB18I88+BxofeeVYxk87Pci3KW0AqrFWsJ4zL8QjbBjZw4Vqu6cYtZrGaVvz
7WF/Rxa0F4cGizOMW61H2eV1VbEChtvcyEwnILRpPznoLliD9sPxnHhtgh5cXPjHhbEdbWFuNsJN
VjXSHQ65ye2Fquyj6YDEwNbyUAMEqI8K0W8rkEu7C0aB1hXOIbhZwmgyhnTTtnPD3zPE8wtcS+AP
Aial+CcNk9UnqQ6aG2e9m94bUX32h1o4o6l69b1sBqPCschJ55eoK8qXPIO/Y3VGeIBZZ7zWBXJl
gfnS59Z4b/dIfcpuB1UPBJeSbDMYw8hfHeItYnCLs8tpus9yTV9Bc4tXsmmKPnkmD605PQ6J5+3U
NBJeOGI0dDP/tg6i20tfDaVtZ8ER3mq+pbH6ZS8dhfpTS63gqVOGjAqB123UNoZ0ZSMQKAIarMBX
DuzouwK2zGMPp3ccY57GStWdh2zo1vDU2Ch3/rjVdCcS6o7DHeQTFa+6tjhWjYKdAb5IL8gHZzzn
MWqfBUEvbnLM5YB/uWYW/wpS5UVBtPvNTON0maUFq69p9AFNsWiIknJgPagoW2Aq/ZPawHsdlMRa
yVH0InMc56NkIUcTpfJOQU9iS0ztxSF0jMc+oMKBHtGAvyxZ3I7b1iFJrX3a18lpEvbApgKxtWpQ
E5DNy4CLy7mcIPvkQZ/RZqIGdC9bY4oLoasN0YK6JWq6ABhI5gfVU6qZaN5AMPXLWd86eYETrSCY
mlr7V2G9aqHln93c9tYZajR3JKL8WzYO+GTXmnUEb1kvzaJovsZ5d4f/i/lLgyfT1Vn4YwCkv1DM
wLzVIvuHpbTW2flesMQ9y3MvGNIlkP9s54ihPhqHXdQW6GqKZjmo3VLtlBEVEzy8Bkfvl2XJPvS6
CJYLXrPucGZzUbINcvjNQQlNHO/l97OIvgHIKQCDGFitPLvG/TkambW5MMO+uXGqxty2qfJw9faR
Z9LHR9r6oJxn7GrH2gYZtmlRXYPhHGs4Y4mR/dHu/cZZNwav7WG3OnsHF6rpwRvYdUPXDg52MhfN
KkLtZFfbzgEvkR+aH9evozU/Ga1anAve733Cwm11EaHhW6IO3O7nVqMOm2nhCkvYeDcAQ1gCagk8
vgZF+NXsIMw+j5X+bXb8tj0jlI2rk9dliKZQvTeCqd3OpWsssDQAPd8ZYLVwojFQOmT4kqq99knz
IDlHxshLuBEmaIEwIq9iGyi+QJV7FVVow4JIYLhWuLVxoVvVfmbus3aVCa+jUtzROnED+9SUA9e+
cgTGmmv9rsHLHT3wQXn2AINLvR2rQey4j4zgdgBTdu33JySSr/1umG/lW3aN9yykUBpuzegZPkgh
1cBHOMOthp3skrKqv/tHCrA72aUjvLNRRU4JlaqY5EMbYMCjJ0fN0r/18VS9YdqXrus0qHeJzDo1
myHFvoI1cXbrKuq8GkUUm+R4McL6qWt0961aK0l3a8ljl8bfyIQh5FqzuVAlsHVsjYWWhf1e4uXl
qGzyoSD/LIKvo6kInsRcQ2DwZXPw63bp83ks5cI0bhrEaJOQaphYp87UW/ZyYSqbhQry3N5dxLQQ
jk0XRZ55+zQgGVcXCKBEFUIQKNta+1kcZFMeyrwqF+3kzesUuEG9uI7IQDklDXjkxllhsjI0SrVm
z4Xh7KsF8uegeMrCAQ26sjOWjBKbAMPzYEZxDA02ME62TTFcYBT6qIlvBQhoJaNQT6lWZVw94raT
jcfLUilRXWHPNeeHkjT5Gu6i/gSAq12oSu/96MJ0afM0+2WAz1JLc3xrO2wzx8aKj5TdxxtoKx1G
0cU3vJItEuV4HgAgwyJuurPVKfpeRdOwolohNMujEs+fvwOa8i6Kh/j7bDZ/BOjJaZxt7iqelyNy
UeRPYdI/yG+lauAj8C/9Wo88Cd+bYt/ofFAiXn7rNaXpVqHLk6bw3bnRoZS50d2gDHuyz8jPi4KP
rASJLiMtoOdLD6jfzVnAsxKr8e4vqmdd1uWH0c/YwlBL/Y7s90IVaD6IyS2owK44d4oy3MAk73Ze
GeTbKchs2PNWbWO512qmdVu6+ccnu54Om7xR9f31YS+f/QkbIOSpixfZbwTG3499qLT6kkd5upZX
yp204gZsTgt5/3HnnuUdjqXra+XoU5+8Edm/42RTBn/uY4mJrgx85wLw026ulG8sRJuHiyZFJvom
w/3XvkHorVxFLeKqUG9849znfHN614u/tyxUwbrZP61pRCJnnL1zYLfJjZkIIqWtmw94BMxLyy13
Vm8Zjxk4nlU+Ve0jHGieonaCxAq6qrdAeBS2pFPyoKQwEwq4IU+IADkoj0/t17bQj3UkltCa9b4m
yZtg35l9/L2b+M/CcHCexzl9GX0TUeAx7W4kRD5scaFocPa5kStD2ZSjcm14bUoAfRN778H/X3Ov
V5YvdJ0b/vlnyNflLXTvLwvPhqQh4L8GtR4BmwBagZulqY/5AerYJyTFBXIxktlZgsIeVxKV4YF9
2U9mu20axXqaNVJmVVceZ2uynhobtZjc9ca7TgzGM5I/fTurW9lEy5ub9FiOaxns9YG5M/0SrTkx
Vxsy75C23MFFq41z95T640LOlC8lLJoH+Lnv3sO28+SJ7XxgsZOXZ25qfyt7M711+pJdv6XWyjqp
FG/pyyyAbSTTAXO9TdOr1i24JWuZWQ3cP7HyyhzDhrSbFwfFbqKXgb+qd1EHISVn79LEXl3ePR72
x2YabDhAATdDw3Hs29DnFRJ9js950QbLwXWidVG6ZU8ik8jUO5g2sgplMN5gd5E8Yn7SrLAOzV+o
0hVC6aL6gbLwZgCEApGki1YOINSfhTei7xfqyWtcKcHKwq/2cXT68EYULfaDZkR7eU23x9e7UTzn
LvcTONY2WafR7fSdVpHJodI+nyEjVEh08IPRsMkM9WI4Zt7sL61W2ztIddybFU5uul6WaF+T+5Iu
bvKgmRisCjaYEpbVs5fYu7oP8qNkoQ8qgngwrI6SaT5o5mUMseZqE7VwOlBFDNapbWX7OTD1o20b
+UIW6WrP/Ql/yT8ZTVDeOs5ANdlty2+Khp8D5T+1gaCDqs7RKFrt8pNCUYJ1qGjKL75sTpNKUzx+
r035k0Jtz12pYVttihjTbAG0lM6IVWQffQOJxqtPIs8mGDhTeHdxZxShokuDWQTp13ufKLrkRFKG
5UOtRc+dAsHPtushXOpNEd+wJ/ujHXGXWCg91TMlvsmbifxbPr2f/O75eKIUqhezZEYGwJwPpGBx
otFBgilqcC//XPnXyC7ywPeBXEP6GhGief0f0RAn4eUGHnU/VMjmCi1aMpnOCgNLe90GCNPPg4bt
nJ7OK1Iy1nCZbAroaRPX6znoh8sryouKrhpO+iXqd5eceH2Dwqhay65QfEyVooJ2rcYl2y3jlUcE
lodkB7eyiUjVM1k8+9HH6RECb7qR3dhNRPtVCmXmobU18dcmpxlg3Gni3roFDOQKC87kJA8pIqLL
DnbO5toH5P4xCnMH2C+z8jAuHrSRNAg/A8DPoa4sRwoJN1k1hmcPe9wHtDpFmgyKhcz5dEV6hGHN
F34um20m+KuSxNo543vfleZqxDXJqVEK1DcsdQwF85+ZBC0ljvqtjR9lGqoeM+vSnY1p/QbfW3bL
aJJ5rkwBqNCZI0372Qiec1diYazWzV4JlOwb9BmPVNk0IrHW8NmxCz+UnhfeekWUbc3Inh8qR+1X
JkqkL42AUPWKZd/ravILPpZ5PyHKR0LMd25ks898jAsCRVF3+uCezYnqnhyQh9k301WaqE9u4c1H
r06WqKUnbDTRJoaNWnm3lx2kNng3vWW5ly0jcvfB6pIJYT+zkcBZLXG8rY0l70I25cFO5/e+K2Q9
zOv3PgnZJeeNnnrShdtaNS3wiRT9K8+KT/Lgq/EKcUD14dJSEM1qQvMoW1jfJad2IEU7DrgFXPuM
HP2Yip9BSlV0E8Ut1rziAH39/ayHdB9E1iEyQe4gksGgDmnuxvUwwrnGpl7EcF9SCMjFpSwzHpfp
kIqVrJAzy/N0vIuhCJVCDW1qjAFz+qb8FptVsJMaZk1REpeFubp2IpB5sjNJJnvTW5W29Zwo3pol
ixZtVuuz2xf1ecS33SjR1EnZLp2NiC2YT7JuLQcrx0fZRFXWclBOAoAcLa3GiHYyAtFGA91dsXr5
fcnM9V/0ETy7LV5AES/Kx3NXVDmcYD1SFw5iAasqbGtnWZEi3ztN0LV3hhKmezfH/5VqKr3yIDvl
JKMoId85fp4kW5Ak6i5FmzyDBZlGmzrK2nVkYqQ6m9QeE8v/q8ysV8tUQZJao71Syji4bwMVJbLe
IcPlKv3JzUKAhi35DHsol52gfJiT86q3efFaVdAD5aTc3NokRycDVlaDM9pjPFKLkAe143dXqCh2
0iPHTHaV6yxFAcclafAhVEO21C9q7f56iTANvHXoDFDURKwfWICktQzPIMDM56JHEFMgQMd0/ND6
PSbhoJNu/mQZxKq+4+fTJL3+BJd5RtJ6ig8jdoe3s1IglWYqw9Eqom6pZXX+NdP0u0INtF8qKAWI
mdZ3FTbYAt4xQLkoTTdzFRdYH/TdPugGYxN3ACnH2g2XnqkP3xqr3PqOPT/jSPPq9G63LGrWXuSe
rbNZxPEtCrFI74mmPLTJ0fUU/SQb1/igVMyzLuIjjeyEHJ0N79zoanYATb2em8R/MIWynlUAmNDS
EPNV0ZTieRX1mwFD7AfZ5aeAzJo4C6llCM/RfxmtxOjF305cvZl7KvlF8y0lbbupE0ChWT198bJZ
/4nXzm1JNvutANiycIHQLAzKntva6dEezOvnJPONx0Cpkqc6wB9UdDfYn+8Vvx+Wdh0Zr25o+yty
fRaPA7jO1JoqlipAkF8hFpBV0OqBO23ubqWxnZV+KcrBea2VXLvlxwSKU/jdVQPm8lnrNg/cLc0j
GOhX2yq/4MH+6pnJ/KWwISTgbXHqfGAV0LJ/Vth2ffFGJ8MnFpZ1X4TNIs2MdjP395ke2id5d6XY
i8aKWetb2cycIEQcfzYXgxFa56KwrTPx+bChpl0dEp017G3Tp9kqaZp4oadgcOU/qZawFRSAYDfy
LShJiC6qLlfvLWtQX6L5XnZTxfTRH2ISFJ6NwwN0mDbefMeO+rHSezifCNPlj6ZZTQuHbdA2hXkD
acaF+C5iBCdiiXmHdRHrjpTYhoylDjdXSDpvhrvvwndAe6CP5e5SmKntmm8EOAsUtaLvc6xAZgqU
4lR6lOoykzKWzDAHC8XPg++pwq8XrWv9llRmfZITA516o5Pn0a6p3fp0IqNPNUrUpQDSGFvo+aBs
ZRXKrAZv0bKu2trWbB2tcGNJno1Zkkzz+8MlH1fSLMxpOMjd7Gx35qqc5wnWZ1bgD8hBnrFZTpaR
ERnra18FRPrDqOUUJH7EjOuADJZzHTEqB+SBAsN73HX0emXVDndGTxIlKoYvrt7xC/JjTPACExhV
XMfRufGr4S4pzaVZa91Cycz6AkjPZtNcILZIdULg053aRa9PjMp7l2xeR2Xw/8Nc5DfBl12rqCE3
9y4FsebKHVeIcslyACa9keVVGde5rrIb8EyWLVyTElzmmmOcCxelMs9Qa57dcXmxQnZVVEUSbL7q
2TLu84KyT9opOEI1mfM320USX8aOEp9bUPlXRuv/MHZey3EjwZp+IkTAm9u2bEMrSqJ0g5BGM/De
4+n3Q7aG4GjP2dgbBKoqC6TEblRV5m/88TQWTg1tp+jJ0oxx8kWQTE02t5i3g1mUptcVfHrL1r1o
6MveEE+NnmH8m7bTna7V+P205bdSz/Ehwd9oY7ta+SJFZeTMjQ1YHaiCSyoP7XX74A1sdWWUr80p
aiiliNSnY+jdLseiZCtan9LnLyKfcnGXu8g247vGMZ6nqfJJ3XjoKZf2Y+dnHgc2yD5rf9XrVX+Q
Tl8di0Pia8n8ZdSLxy6vfKSYEcM3At6Ppa9ddY4Cn9waT2Bs21BdME1KCoFiwWnxo3thi8DqzI7O
ApYSRsjKICmb6rx8P6+WU+V3pttHmz8SxJJDlr7Cdd+obsXHNbe8xo6tBaSQ5OUObHf/OITO74S3
z3b8seavcfu+OWyRrIMddw45AYTkrRIvqrpUP09J2T23tVo+N0P7RbpLEto7uBB3cTchl6e2Rvap
cYP+ySvSgy06w3GIdnUxOfZSa2W94614rO2o3Wkdp0REYh3LOb1lCAR9rouYPQ7v4yjzRlySMwMt
b5ptxqtwhGF+r1H2QNkWPb+kqKL7Ui22pTZC91XLLHj0dEd5KP3pswuc57R2IYQYPPqO0+/4og47
CZNRGTCGmY23Nnw2geyANFmCJWRA1Uh+jMSC3AjIlHLh0GBtOju1oBvSvE1rlnaxjHzofP8l5aE5
H70OgR07Kd1LaSvOZU5b5/Ist2unNP+nvj9CTMvW+VKi7rUOuO+PXvv+eB479PGOU/016h1/g7Kw
+Vvq+JZxSlUzQxHB20tO6dZ3SzdJfBgZ5m3o1insHplDvX4fLkLJtzlrxmr9OaS6pwMC3uqm6UeN
XcwQHCEc2C+8ImHllHX3F2g1MkvsK20kSNRqxjPNR7u0LXLjPmq0DOwk+8K6KoOvUMPuFG22gP2V
6WumxzuBPM1Z6t+bvII20qwnw7uLM3LR0hyrNtlXvcdhZsFH5X02keiJ7WtSh845wM94HyCOdpGL
qyIoHjhZgqkXA4MdICMinbfbW1CakvaXW2ecqgtiBr+n34bdTjvoYxHsWHxNKFH/Hpyctkt2EIXm
gxyTZKDTm5cG7vVVusIkMIH+2tt1UjuwAZIHzWb4HAFFucqqGMQkMVBNy7aKudSw1nYn9Sppl2lB
QQxjlQcOLztJEId1Nx2lf80XSyzqk9lWHv3H86Um5tYxOXDK9Ucysxqnh6o+hNC9SXAklnaaFe+f
sa6mp1tf4yClFyop6vhgEOQyWfNDuFjuxnWJFEIqV8sak22See1+WHQUbp283JBUWC561m5DUtAX
ad0m3gJ1TEt7zf0hrSACFGJkfbBtc9Ij9w3Wups6cK19ZjtRuI96e7StnamiSPxfYIGACXJW8POg
1shHUaP7EJLrSnFXWNo/wJynIxZY/rHmpf0FFZJz0DnhTxWhlm2oV8OD6o/BgzH149ZLqugndfE7
6P/51yIrYnI23pOt+SF7IISisAzxngwlosIyeK/SNfV3beElr9LjJNkDAIHpUYYAg3ebfsjUiwxa
KqfqLMHFUEYby64PGB3MexnVGqxZKnQQtzJa8YK6YnUdbm4PNk5AJkrfeZ7HUdmPdtZcYblgmBOY
T2VfjhdEW9A3Akd7Hd3Fx1jafcXj6qVwyXJ4TJQE2AquuOpR2q7KqdYqjNJADpjcnYHSz6YmtX+a
3M76kqNNvlH4kANkoRn33V0eqOOLwh/mM38sdrB011E8PTpj8Uay0PqSeI137mLQaDIYhll6LKvW
2ksz6rpyF0RqcnJDpOSSOOa4qCaHBKeSvWBSWrRBHtDTBt8CXiVYKH1+OH2p226x/qu6ixk1+EXC
l//Agl+anBK3ACnry9pvhyJTt4xWWZjsZ5DX7LP/nZv1Vnky1PHSgwynehN10+/b3k0mCoVjeweM
7CStFqZycbrFsEu93NLYxtyNh8AOmmffTeJjW/Yc4JuAZObaBh1hPPiesVWWyrmUz+WSGWl8xmj9
uJbVpb9LLX9b9oG/m0k4PLZgms2Bs9c2wrX0HJh4HSSd7j/LxdV9Y180pbmL3vvClBR839TqnYTI
QFuF57ifqdIvYXFc2Hdd1v6NZtU+6Ez1RS5KwMkao94MEIU7Z9tJ8Y8jZbsHGfUryzs5WtJv1hlt
CrgM/QO0jKtEexkmSLhD0e3jQI8vUax9lj3ZSrn+wLaWTt5LVyeLm7s/4qzOcvfgPaqNWnikb3R3
rHa1kurbVVUZAB4jne683YDWBWanp8r03EdncbSoo5Bz/mwOW2tpSp+Mum74DxTB4rT2k7iD/xN7
WwlgsaW8oY4PKJlpnFPz8iFXmvQ81GrLEbxNXuwE2eWx7Oaf6hTu8mL0//ay6bOn5dbj0E/GVg5u
sjHUgZbtYrNHJUAFWroOnELKs09T5V01ACckqDzrzmwH8wGHL283uXn/OaXgvBnRbftLQycN4C6a
J+gnHqmyNz87RcfDu8vGV6WLsJ2uIRaasdVgjBfOaCiy7YpRLhSkrVXyv4ke1i2VgJ4Fkv/Itm1B
8IxUCECZDyfdL9X87KpGt3U1tl4dWsz5Gbsk1tqBCro6vkkjZIW6Dk3kbKqMVA7qlXoLyBz32bzs
Ww4Xud9tszYGkLR0jhUMy5263tZD4VzkIp3wLO78KlLupOv2NLm9TbzdBiTE9Gi+txGarDcfHmZl
WGF2Y1jv9CULi4Bbvw1YyfaSipU+uYsyLCr1cdy2kru9pWzr9C891tGKtrph74zN9M3tAhRyw/wv
1odgW6Zu+gT6L7n8DxGjkwZbPRnTp4V0efH12d7qVZs/jAguPNV1qrCoGQHoKZpyUUc0hrTEeNGj
2Lx1Sf/c+xtd88g3v/eTdB83MCS6O4moiuRBTxZrrkWYfkzuLXVIbgL10iMXN53tTaXU2sHms+jt
EJA1jpRuys2c56O3a7Px++3QEyMSDiumZIdlcicFECX4H9p2P/n724ak4wi3S1r/88RycFtasKUv
s91tlck8lI3H7leoYsbdI3iw0VT2l0CNTnx1jTP7o9rYyTmdd9pJXfo0ZQ60zZoV0AnmzWWc18P+
LCHLDHlKZGSVccsjvD95Pfb/90m3H2EosEh1fnRRZvjas+rrIHNQ2gvTB2PAZQ/5oua26sNxOqtV
b30J8Vc5qn2nH70+jb72TnLqJhd1KL16Nnxbf4iS7O2WnOwH/SE24g+tnHVwoqp3Z3hBD8e3Qos8
NsNmr2Isual1G35AUhrVdcofb7iH0bG2fjSzrRTPrZT3xa2NUxzGt937+A0TYVn673hBTEB4Kp58
/cE1zBn3ALnK+ViOy2aYe0ekvF+lq+vqeU95JOe/BOnVCNApmhUQcOUXWfukKZAL6cM3Ai2sd4yG
1drGRvrkF1jnOk2H1pq40s04655b3MqOSRoNBzkjgoz/ns0uAHj+YS9B6T1nUwpG+YbMKHSO2TXQ
A+EjVKQ97yACLpw+QGParOkPoIqfh6UlXZPyK3B95UUavOTBJs1FeaM/pGFi7sI6S47KostSa/3V
nWPS9+hmflggEFm07mP8dWUdWBeOwENHzh54i/0x0DYvMZKqA+vOS2Gm9vPomk+h00dvtHBi8ydS
Ka0XvdmFxQKcN+51UcL9mmGLFkVvldJo16jVqZMtc/qohcYQBeqdjFLSZ+XkyX75equjtc5gJvdO
84Z9qXLE5Vd7tYz+G1C27C++Jt8HgCKvMxTXOwyUZxw3uh/5sgPT/LTYjC2nb9mQdVRhEkczXwCB
Oa/dRKJ/2bVZPqztJHK/yRz02Yzz4MzNbdemV2F4NFrPve3ayKwh/1nq5YnXb8D2r4NrhfovH2oQ
Bt3AvmAMSGG2C1Yhi/LkAf3uL/3S8lPEH/UkRZtKyZe9UXWMzCJ8lsEUadhNUdT1VZoJ6fDtgKXn
nTzIcJRhsQ+DiZYXWL2moELkdaiz3d4Eo4P31fvLFfKaelBcqknrW9Sowvoa8dcHkWU+rf1O4VJj
bax76ZK3dNMbzo41vrgP5+pHFufGEdxBcc82KEk48+K1MermV4nwlwFfPOBHDoo7dlXONuzTHz6H
g+NtQALl0icce4PY+YpULOqhtyfI5CAsfoRO2pASzoAzBxlkf92c8lPlA1YH77oc2nwzfx6gSWKN
upwTRzN9rkHusJ2npO56FKW9yr2gco7vfLP4kd5uAQyUe2UcmdEFBTp3XDqxK11jJh3bXydi7XL7
9FK76vyIT4x39LIsuyuatH71nOkHcnfZX6Exv9VTi5MuqPsFOPAhQGRqqnJ889M0fxm8LNnnjomh
xnKRuwlOJ289LQrvYRTGU9ZfIVcFuA/8on5AJjof37RcqfauD17U1Pj8FE6Z7BQt1X94MAPKUot/
4cwOwtMrtWeSA8nJLlSk2HOlJJOg/KN7nf8U+SALPSf4EqBk+gnIcXq1WkTf1VhHhZhTa4L1YoNk
Ju+vwRrPFAIfpA/ZKVxN3y9ON1yjrsL68r1LwlpPaXZegai3DBjI9ECmONpmV2EylSd/pdGPHqeJ
X1q1fMtGP/6kaNQoAmw1ThrljydcJ1ANc8FZV3Z/j8tW+QnG/clbXho5Bi8nHQWBnTRJu9coO/r6
RZpV/yOO++lLjsbBvc8tHDQmQTLA8QSznKNEIQX31TZ67SlMbDYQzvzVj8ueoo3SoZTDHRWH/naH
8MPXQXWNg/Rboo6/hni4DpUbpZj6SxYOyaWL8FwPsvKuEsFq1NusDQzx/7Rz0gq7qAd63A0mNP/e
0zaC6QyNcL5Y1oKGX+Cha1PgoRIso1UWGOxzos/Cb48xRojZrnGkhVSeDFN/8gty7zIol/DfCGmZ
qLGdbEP9HRGmbXeXjDHwo2D+6SbVcHFsq3lRwt58UCPr2Klp+yJdQAHqQ1Xa7W7tWyaVnb3rm6/6
YjfQm903UjjpE8R++zVrcmzRsR1IlRwBUQxxtkprGl9NmHN7PRxhSIaac4yLsTnwzSxQkmnDg6ai
d3ez8Auga+A1svQumQkQyASJ+bDcxfAMbKxAjnWMm9uIYOkX5H/mI+6xw16axfJKrjKrPUnTrsA7
oOI2PdyC3WkTkg1/hfUQvUydctb8PvhacwK58vqyNp4/32lV/5dvJAqeHvAfu8lTd0rh+UchPPZK
hKqWNBc6pDTHWTM2s67iBHcpq/Rl3XDJHYLmuJ4M1nyQDZwpXoXrSETqgNo4xZy0DvNDV+Tapcp2
8xwMP2zfH/e8VdpzEaNA4qXRP7JZMw0kkNUocJ8xRo0umIHF+7xno17jOOKSdVBj9UtnZdqDgqEo
NTPP+GpTkj8Obk7dTkAzZYLg3DT4V2kyye5L9xD5DVSB5USmhIrxEKN+JK31kOYvzrqFxZbp1rcU
1mJthDVCBdFHTvlkBxZruYA7hmRnYt5wIwfYnpJvdTsIT131o0Qv7lhij3SvqLU/4wrELfnydtvX
fbrvEkO5lz69MHCNKan73aEx8PV3c4leYxQn2dtZN1ywzAwOrhP00NU6DJG8kkyn3KqksIBhc+mX
kf+pb+ioOKTm9PJHbClPkU4/u5ZV7QLNx5saownKIpNKdj2Lk6ut41wY62fscGFAWhWOa71jXWM9
yZ/KfNhU+TA9SCuVLqXQ97ZVBjvpa71pySL1LIUdeduiCarLKInatS2dSTDzb5LbW1BUG1veLi0w
eOYEGpSfDcjC38+Qzio5VNk0Ppado2zKAo92OW/LH1DXk+pKSeYsx3LpJ5E2IMbueBtZ7DH9zPGK
vK6Lt3SvzS7o8l2AVtV2Hbit9yHCS/+Cmz0zj/ZdpY5/AsqjBYi+Xm6g8xvKXPDnSV3ygVgmgvU1
c+pmfRjvUw7YTrFxBmtCqi+J9h83rLJr7RNwkHXqRntprhcHDRLF6f2LiuKAs8mS3DqrZfwyh0l9
jyERZ111XE6445Ontb+0yXFPq49Mq+D7kTpo7UoYGP3pKWlMB1uU3zPnwe5PJjAv76gVbvItsAsS
hnNU7JOAbYzjh1/zzNWOQAjsoz845hfFT8+CXMzYgG0BPWDEY4/JwzRirCWCJGqSnNj4znsljJOj
G/ftpTNmddtOzvgWNmx0IeUNl0HR+zfMGiyleMWT41jq0fDkjfBfF2ptopBZzQdww8LHnT3taSjy
4mXx5WKpTmfeh4i+flG89ieCZO0R1YP6KOYCV9Puhu/20qlXTX0UY4Fv0pmNWO9UPvxabbDaexjR
Ckw5sA5IIzVsfgH4hGNbf7Zb9XADPSAGfxzUyLg1q7y4OF0df4J/c6shZJx60Nwyz1IxiO3Kf3Ye
1vLC2Jj9mS1GDG6aVXgL8wA/18Kt9xLfGOaI/7lYWUVUgDCzsM8zCd+1QCp363lQCqnSrJYUT4im
qWDE1h+p85HbAS5SQTVT+ZCBBR/mL0Ax6SLNrz1aQbhbJwnETB7U46yw0wXomriciapwaJIv2DgH
L1A+bmt3OE+HGLzgoyzbdWV0RycIvO1tTV8W+/h/iZCdQDUW6ZVNw/UGN87xgi696amb9PRlSrJn
6bapIB1bTOoOQ4HmxcJe34mAx7QIbUN1MTqscfoYUIn0zIuwidLgdSF9GYt37mrqfRKMX4KFrOn6
UbTPq0w/qUA337r+fu6getZK2N2VaBEfpFlY/bVK8uhVnzAz8zILFvMyuwMNDOdFrR86dlEvy1PL
8Ftetxn227yiD6VSl3dt4LC/hO13FL/GzulVxE2Rp5KmORbls97i0VM6cLeBGb24mHg8iJtja7WX
Qcgk6IUaWLrgYWJ77ngqYg6Jls7Sm+pTuq+WJvoc00Xv4nojo1qlxi8lhzMZlEsdI6vDyf1RWnwQ
wNMinKXPBvbsbTpdUsc3HtyqJOUWVrCvivgf6bL0GTSCLQNW9g330/A04euDv4PyGgRRUX2Gx11t
/WPZldN3wNfVcejM7mgkRvfdPwasot+pZVXHWUXuTnpJaAX93zPC1nbpeM2haCPnGTYvYrB+HTzF
aVHeWVEBrFDlv7/jrHFF2Ykt/JgEh6ZR4QsuA73dDFe5A3AA50Dat9vKrs+po8cnWx8ClOaX2esc
VC2MbHEoGMLYeVY745cgapzEzzeuGyBK5tb5hfdssBcMjuUeDHcofgCe1vaxZRTnBgDpubfQ2UY3
HDnfBUCOBOymjar659jqI0Sl1H+czNE8+Vh/HGHNGJ8ktuwe/A4PSV+1cDNIMveqZTYWndmwxbpj
vFroVlyN5WLPaDsfGtdvN0D7gOa0Vtg8pB7ub1rI9qa3+rFHwwJimurhWafMqX5lz24juaCABHCa
Cxt8jLpkwCin5mItF782zhH5yWPkk/3aun4dXwpl1lzszri1/LBFC7NO6rumR6EVH9ULOWrEbeTW
8tKOxWuu2xOl0A/Ze0Nzusuk6ZtbGj9ZfBJDrSSjL7fvw6tHIjV5jpHSTuEsZsGMBJlnhnfAId4y
w6owMvn3wim3GTfSnjzKtmlPxcbqP4Zg7lzfZlTtlG3dmL3lh2nrs+BgZYeMOkLnpOi3xQCCEYED
CG5UGJKaSXESkE0nmeXUy/I7CZROf4EP3yA6S7SquvnJWDLVMiqXYejyuxr5mI0M6KF1qgF6nydV
7R+G5eIGRkxGvfT2KQIeD+uA3PlhcU4aTqsyGIYKloZLWKsq9sVS0GBYWtIv8dLsNNaoOUCESpoy
4FYhX8sQml8N4u0Rjv8X/CVQ2mvq8FEu0p9bkKNL/IPAyv13QFWLOyspsTleBiRY7oy4zB6s/CHH
s828DUq/M+V38D0xJ0yNuz/yuHKESDv1LaUicSctuaxnji6Y3rDBc49jSQbh1fSibHvLpOAP++w2
TrILZit6UJIyuCauX+5Jic1vfM3PbuNHv7SOIxNg0eKVIirGhnETYwow6c+dN+obCUEElCyMNv+Q
p5GIrbft7BfHInC0HepLymdtjnEeb7r4VxVaW6jRVGhaYFT43Ro/zAwQfGUbyic0J7AdKOqJhIhq
nJTRY2ksjewxVYt5gS+egpD9Xpxr7kUoIe0kUMHoY7Nza2Aoy1lNgqHxfWzOtTZuqtTqz0hjadvA
gieGbdxW2CoADznfWF34avtBdAyAwZx5PURnPaC6OI0Z5aCuu1g2BrXGcpE7V+uzSzpzyM+T4aHq
+t/9Mlh3RnqoVWoX0lxHZX6goRvQUIs+rKPrU95/YM1xs2Nf/sm2sZhpnLY74YERfKtrVCyS4WvG
Mn7xu8beSrfFu4I9hFffwwi2XoGbHK1FAsYbcaQBCA6qa5ntptGr0qrhS1OhdWE6+Kc6S5hVIJbg
TuGj5EMkubFmRv4/+iQk12fl5JQ2isakUm55kqF7DudYo5IGjcRq+EAX45mKDntuO2bPyB4gPfyR
TNYLd5uknXa/9ucpIntLdVJ28IGlHCjeVec5ibtq5ya1c1eE7n2fpIDM4aPCi6oXXlTeoadopeV4
uEXqlo2G3YgEBmqZ01Nlt88kc9qLULvkkud5stfx7t2tnC9qyNnVxLRDJt2IXgVTzWWq9K1TNcwd
dnHCO4Dz2e9pMrrGLT+1Vcu7EsmZi3DqSj9EmjZOyntp1u9NIR4lXvJ7VJofRhfOsLjprHMlWM3s
4l5YSmtwopXdflYn/nWLN7DLlljpw723GABbuw+N8IhvE8bgbkyJjsQDx/fE1C7rZW5C/WOT3wKE
wHtMVpAywv79r1kG1LmPdnlTORACVWoUz6E++mcTBvMOHZDpexwM92qH0HQT1/VRjqp/nFzl8Bsu
SCYZlYvdZOm+bT1U194Hejkqr20JlMltbSARA9oWoUpEB+rFZw3bOv+OQ8SztKRfTNekuUb0Rvs8
jWAeNuuAxCmz7t/11vj8wbBNQqoJw9YwdU5kg14FrW4vuHWWO74YTdKSiKNJxhb7Wad6lZZckGak
NDJjlC2z2qIN75dnrBHyDHRBfj9DIpZnrD9lfcb6U5ZnQE5xLlNp/q3mWvDqpe5nGxDEPa5w4WtU
QbCf+rk6yGAEVvaCTQi+SMuo9CkgNQtqGy/S5XHK3c5pNJ/6JaJG/Y6MGbBcGa3ConmqFtPD9+lw
Q46NBT1wYWmn1d638vAfZCKoO2Fh/kWNNZMidas+FMpUcuzyJkBG5fzIl5FKrJdpX+N5/uaRMjyb
SIFUP5sAkmFKtdtwvrqFSXrL9afvlUEVf54SXNbRPG3nGDWxeUCqh35H8elPm/KiIgvCRxrNAM3w
84NgwtIY3qehaTjnCsaMPNh/2jLu2oO3FWyZmQcvoenEO9Aso7Xxq2w8T2XwbPoFX5w+6nnFlf4T
/wb18+CknJRr29imTR39tD2L935vf1WwUj2mQ1fcZbEVfuEkey8BLeD+LSdh7Mew3MG4Jzg5LQwV
lz/TfRdiUIY4lrNPXa/+4sbz12FqnV+dYZ9is2i+OUo37fwlVLOz+TJ1/odQ0Qr9byhLZnTuyH0U
fCivbtGWe9UvtbcBEkSitfEv1zECWMdd/or43HB0/Tk6wTIyn0HooIS0hJSJu0lDZ/yRz1bK9mcI
H9gIhuSK3hozz7fUcQDrWX3xXWlC74JY9/iSqW55H1bKo8XK/yJdCnYMu9Kxo8O/E/I9EDz1UUZB
LiItUwA/L3o15wQ3WsqG6qtxJ8OmYeecP37cpiqeFoKswqZGBoMWTZWGGvUBlf3orpv1DFSBFj82
dc87IUl79do2KGgvfZg/9OZtWPXwgay8HBvjJlJ4F/IRDo3ePPaIiv6OiTJVZbdX8ZFaJ8qPUXqk
ORSMdkKE6a6uqkIXJsN0sqcE2fJB41y+ZJeS1ix3VW4Pe8VfUIe5yn7VBV7uV0H+6JcYCMZe0T6h
+BTydfE6HJ9oTrCZnhDJ0Y+ougK+lub7QILXtQKXBifPJWzpD9QIXdoM5knsuhASVT5A19yxzvKk
W1zfgG5schdwfd956aGaXP+sqbN/7lCFggW/tNFNvx/SumF38t4XGdXvQImWuA/DFZVDZS9D66Xw
DdXaek2SL1+gFE5OxM6+TBwV52vdcs92oPfJNYRJ5vMhP/Kyx3qeFAaJCBb67aTHAHQVw7mXu0iz
fVSY5k9rf2oO8M5D3hj3LS7FmyzNxqOd5Ma8i5dOTZtuU6T1YWBQ3HBjef5wlBF54tBxErIL6tgk
z2KEUbZZMXb4v4fj/a0nzY3h1gbikTvd/bSMpRItY3LpgTAyJvPWXnfuSs6L3r51UwRPFYsiK1bx
L61SBQgDHYwCRhLAOeSD/UCJYCkvbUXtP5X1aC/2MuqLisLQpRidH02I8MeWg8YEbrRpj/Gwk0yO
5G/wC3WPBq5MG0n6lOKnhiLI49R27UVC2iX3Y3Wte8zyUP0g5ypPWWLbMv0dC4n9wr/Fux/bpMEB
zE7O8svo1qA9UMk5xY2vvkjXYME4Y9UxYRfy6w5opLyYWFIldokV59IVOABKXCCtm3UWZdi/GvNX
3s4UcPTUf66b8M1rJ/UbyQ1/Zw02KmZTV7xl8eeiD7RvfaPxTm0gJ2E6qX0jyYHYYlq95mM5X7XI
aLcy2zcK6iRw5R7ytHscXdQYhs0NLUeulg9m4LhnjtDKRlu4LdAofzfFZ3FtyugaLKaMToQHYlrP
kDHL2ThmaatSmu5AfMMd+6GYzZ6V0P9biSfEzef8rQwCREOGlOpb0lunEZWUbTEDlJg5q5z70arv
owSecdBbzqudFs0m0b34F5IBG8cszH/iWHtyBqX6lmuetq2wuYJQ5ahHx0Mb37Ea+PhO0J1Z+ZRT
kJrtn3cJeL1zXwfK6f8dx3apOAzITOHWrdXPqCDD7vs5Cqiz9dOlEZbleM9+32DHHzSWgXgVSsVg
vs63otft2rTutcPy+AOeyXpnP2mJfy2XGeuB9oaHWgZSVpyDl3rLX8svw8/wFg+hHlj/pCGGqlS4
f1hoE297q6te2iKyD2poNRfIsvk1r5TsoJHb+jT7rrVRTTJMy3QH7POeilN+UG1IH79wVX+x8aMo
Zs862bk/QeijmSJwuUkpBDywu6uR1V7wxUuVbL1oQ/cpaB3A90t/mZr+IfNMd+sEoDwsoHy3Tfna
lO2+NKskjO5FdmBtfhilCH0vu38Z7Qv1n99c2MZRqHc7mefvc9f0zk4KjeVObtOlPUwjGhRy62ex
+zsqQDfnnJQclmJjfh4wI8khbdM3WKF/BrRhH4ph+OQMM+INy8UcEzb5cqua7u/OdVj6BsX4ppet
jpHHv9NaO4KlbwaYLdbsSs7ogOBb6s3tZUxa+7FSUijgo5X9FTkcEtTKfPAc/ScwXO3RNRUkIF1I
ZzbkRBswK53DwNEtSGz3UI+l/ih9crHm4MG1OZNbVcn3ph4V/cG2nyWqfQ9FiRjisDl/X2fLYGs5
lBcr+6XoahKk/8K+khYPlTxprze4mTSXiAxb57ZA/AaeFgjQ5SKnzdvB009zCml9fJC+NSQvqYxt
1jbS0PC9YPLsJbBCBJsS8eQhCeaDi3TTwjzrKkxDNy+y/ZD4NbLySbxf3arBjniP/Tyf8zJXLugK
QciJcey7M7XAhGbJ6/fvDAenQTDcoV+W1WZY4Nty+dD+cCtDTqEX53GRfRqB7XjDsCtMP/65+Ej0
CtAUywVPifVBBSs1aU4YIufHUdO1V7Pvf0mE48AIQiz+LQeRss/LQifzmXcPjqYpW01nq69YCsA0
J823cNzKK+T2+qudLA5PMLSMQTvHGf8T0vy/oyJoBG9Ipf6OihYpWYmiLlddwRzLs6TbHyztjNtI
iKA+j16jqu4phcZ2SqIhflEAWGF1oIU/3RwAjk11nT1qNJ9REGn3fdJaP+rPapBEPw0jQR5YN9yz
Oe/qiNM+9FtocU7cwddbmHdyiZQWYnaqePu1jxwbDL0lWvqQ6AWXKIFxn/p7v0ic41j4n/9XbfO8
V4F6+/APV11zuUPINbi/KaRHFZoxEhMvqKJuCOqLgWw64k6pMQATIj8dHpwlPw3MnPy0KVlq6Qgl
jR2V4NgxmnR2GNCicS8Z62RJXt8mOLoGpTbWdWDUVa5fERE8Kn2n3mm1PgGpXdLlCESRI+9AnaGV
VKPRWFv2Hewy9jfj9MZCFJ9m1CX3gYpAoVcleIW1efqAHuz4MDYeOQqjP4YD8veiGSKSIGvfqlXS
Wv7vOAmR4DVO+iRY+iYOCWT/FrDYGrM+f31WPGBjWGatTjER/SIhhgmHbE60eNfmULSlKQM38lil
q+p99HMNNSs/24xWkB26ieMutK/YvrgYcWx8xWr3NhDhi/TJnVxU/LKag9wakcbXbw0P9LyoNzKk
eWHaLZJqf7NNqQ7hUjmXSyKVcrlFhI7p06LpBuLzlUWjwvOVwA8xdeMTs06XO5kid+/zblM4BPz+
MU42/lWMLB2cAvn8ykcZUSznvOAP5CMuXbdR54a6XT74MCiccwbx6fa5v43zxWrIwuNX4xhtc+l7
EgAfb0fbeC4jLz/qaAZdJMYIs0K/yq0W2tk5GKOZzcbk1B7/K2HWbOpeD69D1KKu837nsg9WoNKd
/uiPZcYat86NPT631bCkEt+fssYpATlH5Fj+I1aRz0iBLOIVatp00SFWHO+gN8pL8S5o8UHrAr0o
wjkIjtteVsiQb8TuT4ZOh0HUhdz3jZsjBJ1EgJedhl/GAOB1L50udhT73+rtUNfLbaNAM2iDPr+T
QiVqhdYxNPAmkeZQTOk9icif1pz1r0Hpx6+cCWVILkqlffWG2byXljwr8pVX1dWMfdfHyle7KrYx
SPPvsKbjwzhZ+HeCx8SIQj9CNrU20XLoDOMZTG/MaZSXlvogff1yJFVAQuxwRB72kZxG5+U0mnEa
TRDsxaV8OeyWndYBniVa5k3vj/ZYwbEksE76qJmPcuEfYG/KvueDsvQ5WmU+zm1gPXq+uTe9Cg2C
99gUmY1La46XtUvujJQUmNN3WD4vsUBkSoyzrH73fyg7s+W2lW3L/sqJ81yIQt/cqFsP7EmRFEW1
9gvClmz0fY+vr4GEtunte2JH1AsC2QCiJJLIXGuuManCQyKJ4ktdwoEbVjB5+pM41KFnHNNcadkR
q8FC4ODJUrc7DWEyEQFs6dpESVah2Q970Qx157VvEu8SWGH1ImUHf3KnK+2kQXlnFcFX0w6INSaw
mYeIZG6rtWjanYaVml5bPG85DGX4swti7SBaoj8fnGWU2uzipougAVpnIg7ryjBq/MRUqld8JQNr
Nl0uLiBn3G8CFeyiuMKuW5KWkW+w9Y9bv9iXKXywBX7PmKVPh7mtUU9uSFSQI6lM45UYmU+j0c9Y
YRf6xij8jwhjSTYpU1/ApI2epypPLdgSiACm6KugvXqqUayqEHjare/mdiD4sGJKMU0ZzYT3mN1f
faJnh9CmClUgvdElPqNTiR+9bPSPCSaGoBzhc//qjy0wW/+hH8qWf/Tr6Jz3HlQ1i2LdxlbXAgZ7
A8RWIrMq2rrjKrip8dyTUMB729tMcbXLInxF8YBNLEhmLy1qMh10k2q91FM+N1yJxlYweqg2IGMR
699Fn+D0tALyU7poe/VBPZploa7CfNAP2Ai8Z56Tf/ONfD4J/zr5NTSd4AVWfBM9qpF+Nayvudud
6kmhGJdlfZlaQs2Y/q31ayyhPHPp8nfaz0IFLe1/StDx8SGdyF5ZCI12CPU3oWUIbBOPzXQnaIuh
CnIRaU1TThXkboxY/xdc8a9uMUfMFhMI94vZfdcRP/2fNxAzqx59gpWlP8toZOWqU4Jo63m8k9sc
Fw5lGO7Ema55jM5zcJuIpaXortJI32WdRLkK01UuJlIS47aK3d7nDX+7UEy6HW53F30U2AEjTd4G
ty4PATTQlUim1YGKyLAAod3g0fioyvlJ9Pt9IqERinzeIuTcdM06Vi4gfHb/7bk0e/L4U3/kteVK
G4v6AChZevsQnZrPKybJvYUMH1K4yMKWtTRWFgb7kEnU8pqpz6I7HSgJiSh/nn9f8ULnX0yczn+W
2y8y/2kUwP1LS+MXEpNayExrpajSRdIFXb0YO708amFlKxvNKZ6loZS3th9Uxzhnd2JCzmedv4GC
YjzijgzrXHOsBeoZY49Lt/44lBSop5aZL8VoHVDg0ORrAvqmUy4BUgEAPw4Axo+K4epL162MZanJ
UIN/DdyaceqN1QJnlXFnecrBw8/YXObp4N3906kNNB81cxdmC3T+42Fs1qLLnPrFmbiFOCtUwKcw
OkEDjTC5P+tfqmCDgk46ikyjyEAGWmvuYYl/1fWOLZYYaDUb7KSXa+u5M4vCi57XGNqixi1WEHoX
abhKE3yaRlAY+sIH3Hwfjv13fnVvX/VxfF9MB4OP0r0il/AUjMlyfmpatYFWO8PHZB0h5iNRYZED
HkINV2Ddff/jYtIKJpoceI8RAv6FGBW3KXpnKV6B6CJks4dnIR81R/XvtMycbCyUS9tniruwXX3V
SK5/rkUzTsd4mUd5vM0SV77oQBAvIKQMtIzs/NrpOnFxnNruGZzOZ5e4Ns/rb7HV5QcxTRxs4h9r
6kiU1a2PfOr8KlDJTDVTzktflbB6HS3dhlPWpoSbEOdfRS+GK796NVPNvkYyXF/R2+TBNHdUW+kB
K/NyUWUAXqq+U7/mbXmqLQ8tQwa4HzfZ5EcboEJAheq+pI2ar8LQlu4Ds3XwumvKg1/K1tFSS3QX
OA88ijvpFSvKuI2LKkAxi5Lan1ImETY1G12y4ye2N/FkDWN81Nm4TJvR+NZJrBScJOzvqwm6G4Tt
97pno1iaKkRU3UTFpwX5Q5w1wI8CCFdTQhDXFdBu0wzR/DVDtMRFXaTJqyoNLhWmKPNXQy65L3o9
Jg98/LqHIPLnrwa1xhuhDGRjIzbKfW6+6EmRPgTIQ/+YBbnKwP0I94UkjFmNTd/lfuJdlSitYLXQ
El3a9LVO8uTatG75W3/SQsCqOswGuslUcBg8s1t1ZtOf4Av3JyeB4ZoGJgFPiJNrXIZ6H4M966Hx
tGzen9w2IL9tSMLEwDVJbEbm0ySazFpIay8cnOMXA7Xvl9ImbidTQLcWGFE9aokg86ydOKN62URA
Evxxi4Nqv041xdh1E6s77L8pfa+9BvaoHcxWyRBA4SfnmzxD7KjOSSAq1kOgI/CZ/OTqyEAl0ElP
mom+QiNO9BCpE8nHJgSoJJ77IPMrz9zTGEKRO34AXficGTrx50zIQshXdaKOQnOCQ4Vdyx/VuFIJ
N5zmuoe5xEF56cwqPeGlRmWEqISY6x+UF98NUlxQcMgDuncSmgJZ/xpmVnFvs5dwF7ld8JxgvbWd
JQpS4xnoraa43cyqDUNpC+4TFYZjxkdRvYQeH3cqghfXQI+VfWJ244aKsuSVYM3RzA32nMKpC6oB
ccEse00oKD5S0CFfeSNkxzazXj1REI8Zi7EEj1BtxahpyOP1Q5yKAwHbAgVVZC3bKiJ1EcnFK2Ea
KiFL6RjqCC4WUTemS1x7xrUjRdm5dRpr2cntBNYg15sSyLlQ7eifFU0PlmLtF9Xj54BKtuPcsXZe
6qUeYAo78WSzAvp+6iqPZGryBRhq66PuCPpncf1dooJu2QYJGUjP1/eZMmbbgLXeiqrMcaWkXXen
y32+El8velQ8qJ5mPYr+mv0NQR8Szr/60VieIIuV77Yep6951krpvrZIUllynZ4QSwNOm3B+ROLS
U1+iAxNpg3ZYGIBjzghF3DuJ5a3Qcf0p95oGPZuq86kQ5qb0CjonP0CUSCBcrbuptkquSMlqqZNj
hJqGuz6PzV2lVdQFg56DIUOu57F0c/BeXa+cLds0T7lGalSqKf7FiHFrNFnzip1Fuy1hIE3vnerF
0pC0ZmN6QXfQLdohzlbUtutI1U3lVSneq1GGVedUxi7x+oEsHk0NphIBY/shmyBSpdsWC6UPEINP
V1cBYCKDUpjPot2AIhRKVJrdHGWVjfSzPRf98vX92f5tvqrJzU5NOm3Z1/kAEDJEi4EkfdWqsOes
JvM2kVWamwHDzRctVEhD8CTei1FiDBHk9tQ4iVEr1HdaG+XXpLNMQNs7MYmiK+uiFMW9aGlmMKCp
9sn6TfdP2pIYawx7N6UuojGsBtsGJ3mU3xGoto/tdNBT8JYqnKqtaLalPaLMzr6KlrjEroJXS5c9
XNSYj4Sp3YZgFldB5mg73L/Igk55uELLKJ+I/GIp8nWiT+ThOsdEsgAj/tYvSb6ymUKgsy2jmCtG
0wjh7TRXdKWxi+a2GNj88zdfopx/LtJ+wJgVPQMew+HcNAM8ocgc9CjyU/ds5NWLSEGQoXTPtpS/
iHSF7TuOGBPZCmOaaTFTqI/+w3XTXcRMN6Nw1SA/tgnkZCuWj2LR6EoQ6y3TD49imem7vrd10r5f
iVFWpfFl1F47FUvhCaQsDjlY65OrdNtbwM+Exye65ngfXhAOVubt1i0dCDZRFu9iNXt1p8q02Ne7
XVv3ISpI6tYMHwl55SslkU+aFMiu9Spon1I9aC8GlhJF8IXFj/vD7n5ESDc+Egm3JX808kfs8LRN
gI79jg0QpDfPmJwr4urFNfN3JxzGle2Z1RIseIZ8FffWUFXMrSWgM+jH/9YW4/E03sQqH+GCcpG/
yl/Hss0WoiCv8JvqiocK3z75cBJdpZSBVwzVR1HAJw7elHklDAkXdqrzmw//nxflPsnGXlTjyv69
k428nCS01mHV2Htb8A7Uxq5XnxW6LSLujRU67O6yukC4MkjPBjXUIv5r2qa+h6ozrKqBNQtmDMH4
UvqoA2MCQyuBPxF4uhm81w4rcrS4LZuasaWS/tHUM+sUTIAucUbdlHWqC778/bwe1n8MiCkdeRb8
m6yVaKUJLnVxDyQkHnRz7YNnW4sCCuEv7OgbgCMVCh/qLZRc2VWkCw8KhmnD4iYR61N373h5cBCi
r1GMilMhJSMMgLi//9vofIdpRFwnbtVZobzWsX1ltW/xkJIltPxW0SbqUWvfex7uQOSJfLKyYDGv
idMpUForGShANhkVok1lUXmUhyftoK7mN5No946mrjIE3PL2Nj6/mbqoPc/Ai6R3qD1RAHl4bS3d
haMib5pI964y3qPU4mrVl06zr6GgRvP3izJD/ula7RcZNPFb7KfUd5eB9xBjn7ftO6vb9Yb6PvbN
Yy2UVJVZYS5Cc/4cGqFq3DVq9xjk0nKs1ZkjMOtBe/5eC/6XfLeKfZYthcEZ59p5wzX3xRGWLax2
SgDjGuJLr3rq+l5+bVZ8f2qvJOtUPDPSBkmJo71igitvAq3SNmK0tLHZ0n0D2YjRoNHWc5gKjRNA
jtOxG5jspnVl8O/MGudY8d8XfW0ZhgvNRCYvmppsfU4RTXEQd9kiJe52yihH8rb0za+j02efqld+
E4X4V7QsoqRfFTEgKxjVtbcVReDicBu59YmzTpSIi1OlwSAB2DFlTIFyUDtrH/rUYlm29kOV5GNU
mN5HGiGBoYITpVn0vY0l9atZpDAG2jT6UnqUwo81qjGlQmpExVj44rmg/HoC209drjpLs4kp1VRZ
bsQxO6rR52sxyfuz4hjJmQQY6dfS07/Frb2Nk0nNRyF+0JTyt9ZhXa4mlXlFuNRvCl7wXTbwHW+W
pISF5VktNdFeUvud4JGJLnFIJvegmynaPHcyExLzOl1L9m0c7QTTTHQV0vDid3ZL6UzTPg6UyjYR
ttPOZO1IwVO0dn0XlcDUpKI8vI/99uCSRgC8hWqaVLJE7DQx20d4fuXeVaak8nSnnCgI+0RtcvlA
8qr8ErreJK9eYanFIkSDt9Ht9MtN9irOfpsX8b6qgW+ML0RMtGmH5/gWIlLJfxBbuqgFl0e9Gm+H
aUco+lTAlao9+g+iizcqiMGER58YHACqHymwfQGpmj4FVjoSdqJuvg14XtkqbrYDaxZRD5XizLJE
I1HsNUdOngL0r9t+1JKVJHfSRi3MbJlJnpNR9xUoRxC7G3f0vMPc58blY9p22r21yDU9A/yTGFho
mKQDpzWcqSk/0yLrUDdq46UzjB+im2yZw7e0pe61NPOf2qLY/mFDbAQKlTbeSA3vlLcWB3A47bn3
I2xxjc8u0Z/knrppSi1e8s9vkahNFjUWMaOjwIDN7lq2XOIwQ5htKShhnhHwLW6m6aIB7kD+nMr6
PCtPzWh5F74F/Us5HfQscJa6gbhADIg+MRqgrZcndcc0X9zC9GS+IDR0/H/cI8rk733mKHtxoRjU
1O4ZJJ+2U1oqcTIbBz+Rl5kPiQEWY0JoiENkVhbCEmt/6xJnt9yPaHaG+rN0r5QMp7t5h6f40bhN
vd5ezApzpR+CS6qvTIzGqjWMGACQ0+zWqraflp0aGxh016nx2FWe+Rj4b3XldlfRE6ddj7qi6nZi
zMuH9CDlNoFwD4XlvIdC+zxubpKPNBh4+9/aQurxmzikrtIXkk7e9jZF7bFbxvom3gtDPDiQBlL0
R2C28Gq8zMOSz5ePYix1rX415GO1FaOBDbU+8AdwuwjHnyRDLs5DoMyXloNSLpJq0kL3nr6EI5GS
vJk8WUxiGvvEjn74cDGqNaEcBPmhdJr/hhhnruMRtmmZKSb5Z4Q6MZrHS+7l5Tmkav0m5xH9Mr8J
NWjMdaCC/DaXSMhvc93JHPc2d8j7n0i8kR+DmNKyM7XY/VYapIzlISFdxU3eK68vLqUeNld0lPei
OyjDz1lC96CO+e+zNPVedPtkKVygdyu/qDSwPr1zUF08SFneaugn8mpJxDv/6lX6MYkw7qvbbqWp
UvjuZ/bIhyPwn5Kosdd4EWbLcoAuCc22vppQG/d+41ST1UR1FYeehyurjlbeUjOC12poUxgJ+foS
Tmr2xjT1Od9mhmzEQ30cdyLpJvJnIgfXIFzt4Xfdukfd9fBHbl/FpFt/FljxWsG8anUbaLHa/iup
WVQuBXF5Zq9cVBVLCEgYIHZ4LMxnSjCccYi9xga43Fu/GFTZh9y5vM19fXJgEH3iENrUjDaW+pO9
bXOfWigVc5OqLuJMr73cjneEZ6IlHhz5a9HDBTWlALMNs8peqZCzF1asJ0cx6o36xlGG8KGJYXIa
qzhzo7UI0Yyd/2H4hbsX9R+ipmSk+nJjWI6xnN+RtieZJ+o25gvElLjHeVkCW4zZMWZSqelaJ3EW
SJl96jwFflM42qdhOiPwYP8+GuovxJu8JSb1+hskkpXwu3FZq668srePvVKo97ZL5F6Um/cSxoCl
Ej13Nm4YblUbGw+J9tJsa2uPjk5felLlbl2PBySPhfrYYaUsnq3imRkE4zMkuvQkWtrkv6z01BWK
56s2uTPzCsSYONgYXiHPEq4mXUT4vTT8bZs22kM9HUzbSTHIls29N/IEXVaJfqyQ+57mpiPtSQO6
FzHXyHh4uEa3EZdnSDsfxtz37gyl//45PZj8rAlbLpWmZntATGpYKyXYaHeY7h5LrrwUr0BcbRbt
66CpGFBMKcqEANnSqnNvfctOipzkrXmbYlsRgU8xgtSGTIDId9pKpayGsVCnIFurFa9+3D2wRiAi
XQ4HTLTzn6NSf6vzHgZSobtg+SMdCFg+aRXw4wzMIiH9SkFJmmr5lRLfYpk3FiopJzsqY1fiNEiY
12RRZWzHwfozoz10WbCKPL4ExWfqdqB25YltYnEQXeKTann8NTX3Q/SQ4AFi6JWY+qmjky1EZ2lJ
q85xgWFpPVVX6eg6uzYuT9rEQQTnWrSL+XQe1jClbHk/QAWZplNBTpYuhJjt5ZZ/r41+uZCkXN1q
ABzvOzh9+mIcIFqFmoR73NQ5T5zONLK/B0lNH36bLE4rA9DjGNWn21zLloxdZVvPQtIkJExh4tnL
jpzzMhWSJwBf4Z0YFodZ1iQUTrdrfpNF3abPneKeYnpSge/mF/uGg/CHKfbxAVFfCL79hzzt8kMY
l0CaiDWce+xDxMA8L/prnl2MwU6T+4/uFx645s1yUkicn6RA+9CRNG7FYCjYwuJ0CNT4WNfy4jb3
j+stH8srI09xC/t14yH09wqcvWNltdI9DibiO+pWn9b4Rb/IDTff3QYqVhfbHN3CQvQ1ljPeF9FJ
vNczqkmw8xquLhla46CVEk2luZa4N2db00+V47//9b//7/957//L+5FdspgHfvqvtEkuGfD66r//
bRr//lc+d+8//vvfhurYbGcsQ1Whadm6rsqMv3+7QshhtvK/EEX3WeCl8QFtd7I2gogSOpsP+RQb
FRF0ETnXqNAlXK0+9ji9VGrcP6k8vfe4htlrbNbHb+JAutJeE6JQ9mFaDk+OUYLXmUpaFSWG8J8P
Z8VFH152PWhcPZS/QT+99n2j7tRoNKln6yhrOMDP0w8A7e5yi7ge9uWTqwA+4Qus6d2NmcqSitVf
6h2hQ25IaZNGwh13jtB5vYtdQEEFuJIGLVqJqRnE4JZknCKszAiXhCJCHCs4RAN8dGRl8Ra5QzT3
BUNwMiXe/2JGVozmucf5+HYRCtJkJ24UxzjP//N/w1b//t/QZNkBzU60xrANTeH/8ff/RhxphF3Q
XRziCJ3PYHjlJbbLkoShUq1w283Xok8c8I9QTnkVzl1w5KjaapBfq3oVrsi4wneJi+6eepp2PmDI
kaIVzXjuIqwG7hL7HSrlRtkOQVcF67oqPuD2rj4xH7ld2Wep7r2lLxNdBopFeeOtTaKBDNboVffl
dCYG1IL4gOizUwshQlPjrSc656tzo1YhBmxjQ3MpRWbDOG8xU4gZY/a54ZRqnvWxon1uOMEFhqiO
yoOYKi4a9IpNp99oB/EIpKai2t9uOfdxy7h0zItoiVs2WR9uRBOeX3gPsWjes4r7iluildbmHyNu
6aiSC+ONTa/KB2j3z/9qxXamf+ZvHz0efIopW6TxFEN3ZMP8458td1nMx7JVN31DaMglwbdX6spj
D0gOwSRM9Y3S9VXVhvEP0wh/RHrdPIe6Tx1GkYDgyGLlZKOPWUn20L2NcXoeLP1jHLsQuB0eCgMb
uFdIvMEanlKyE03d4i/ns51hpcOo5uurFK+Px1zplKuOhkZ0+5VeHPUOsio8dCrQ+mTcV8NXMEjm
s2L37aUJNPB8cv6K1ZK71zoKw8JpjedLOXz1WI4oN2Q0b4NXVXpsQEQ8Ct8TRbqv+86/ih5wsXDK
+tEjVJikGRuneVDui2Tne6g6HDWOSB//dejz/rVolXRrR9QxebkdzoMatIZqcWuLYXEZnGFQVZpn
rQsjMxa64ozn1Kn0ZWX72XM3JMkyGQ37hW8RFVpaPIIdJhKcA9n+KtXdu0zq8HuWyI8N9kkfee7e
+bIb/CRftVHlPqQCyiL95ekpZsek4Ho5eanluFxA6O1ebaATiNAbqnAy6UoJ+150A1H1kStIL7JR
Hdu27bKtYY7UNbmJsp/60rFl6aNS8r2guDvaNM1WyhX3HWIhK654DB+Qkjq7EGbbTrZ5ONiFJlPJ
hietogAATP7HVLtPwoWp6Chbpvnokf6Yb/kUyIhbq8gHd6pff976b1OpXzaevMZ+D8ZSPvpJM6xl
UlrPUqr9zLC0/mF0LzBu04+s4RkdxnL8iEiyXeRj8Nz7Gs87S3X2pVdHT5kBhyUYNRJMehw/tdCn
z2hE7mUd7D4GQf6uwqL8kpNAW6rk2rZV3yCDkrrj9LC6Ey1L8Qdjkeft0UxqbUs040scS/IL6ehv
Bl58P0zg/nbp6+9pmWkQK5vgUQ8Le9PIiXXwM/j/hkkyIp0uAnT/zZouIpm4yPvu86LOa81VXEMQ
E2HJCBAO4Mf0NLfQ0e4df8RdaQp1/n2GGoGyD6TiMmiScoxJDszptl/NORvn1znaNDL7kKt7FCe5
KrXnLFDyB53tp7JtpDZBAVhYfDZk894FFnXXWslRdMVaW7LpiKthTVTYWQaNZPK9xkFMTi3eoXES
g8Xp4spadFLpHdSGmglKPB4Eqr2zs4NseGyXpi5JoiTE58tHjIku3YPcUNkEgW4XKYOjr0uv0Vai
T67jVdRrQBur5iTrrnGvTgdxVqi1yWev0pY8mZRdr6CJEt8EeI0qq6q38HzLS//RVv3iQQvg4Uzf
FeIQm7GychzWVOICDwLQg0u56m2GuEeSZca6TdCvOsqTDa3iUPQmkGvRrOvkvu2r+4q3aLPEsrcp
jOhJjOlm9NxQTXoWLasElgn7f1+7SnFpwtxdy16hrNKuhoVFZXENqCRX93O7Tr8YY2RfBl0KieTr
413YGl/msdu1YjQGDXq9XS/6SMkM91T0LmRke8Ngm9+7jJccUllwraOg2NbYNhzGUZu420SjUsyJ
XsfCeBFvUNiJS/nXRYkmF1c3Rm8DBeC+UJPkbOYSPD5Xv4pDYocZPtkpQBejKc9KE0cvvh0uG6Cj
j1Vf+C+oLZohekl8SX7slHqpTVNSjO8fRuwuxAUykcF7k+cEkl2QYpTN426ZAxEZKWsWzZzV5V2Z
Rx+i1U8zOgOflbAqvLvQYKeMe9qmtskr93AiH1hnhEssVKx3I9yL764+hbOolUZ7TUdV2oqpZmP6
89QMc953Z9w1NTUzums9VhOchDodn2IYu9kKXWZKsgHZjdLMmEkxemsmVEv/Pnm6loryUxx45l3Z
ojpJ2Cl90TQ3WvIVjMtDkJePYZpcRL+k9N26tFMKMMjOf8GqCUJSuJazDAgP9eXLYvDLb30m7bDi
U38WGIHAfzW+VVEhLdK+sK69Uw4bow/VO2tKDTU9jh+BF+8C14h3Riprz7rttiv2Z8lOML+RFHar
vhw+R2OiT6uUTQB1JGq0GlKcWtDTa899mkQ7qW9/bzpTs5Rt9Tkz6s/RW1Ncm0OSfsxyHo6db99p
wIkpcvfRBIOi/RK0xdYruuEDRcqPwY2tJ9fxzU2QZWwVypJodkNMI6E86nvY/RAz1RiQzJixQ0ip
Rd46VQVsSs+LQ68GmAg2Qb3Mp6bo88jAz2f/3JcTCBu9vlmyyjBxXCTnLkOI8rbjdGobZrHs0h4z
yar3CZnEwUmciUNCoH5tDbW6krup8Eulhk1Os7euwBYFd6B2XedK9mYRXV5MbtunJCmDF02DKjZN
8yAhHOKqtZftEH2BwFFLj12RKxsDmuTCUo3+K3gwm1233J3VXM6o8WVAoP1kMp/QKaTPAUQ/xULg
/cTA7Qox4Bj2Ihr15MFnyX1FMr5ncWafRctFXbhzvTZciqY4SFX9wtLxZeBrflH6yU8BQROINKEm
FofO9pGRNBiLToQ00VUF0SWziJnKki6tJdlSn6hNzxaxbJo//NWgZO4Pw6DMJmh1+0mW2n6tBRs9
ycyL0zo6xc++9AaB+6o0nfXT6T8KzBQ+TNOOFyV/q2ept/A0sJv0nGlGv1cxrkBg3ByMJE1Ogefb
rEmT8Q017HHW13Q5+aQseoVJXyyVwDxofk7ZWJan72Ob7eqBODxPsFOud8S19ai7DHnsfm0VRV64
GGg9Z3ierQbWI5ekR9Ok1uorXunZRRzKtoACGxfl8tYnzkYQqmOCgOHW3xuNsk5JUK+KX9eLUT24
gynd3WNrhy01eil8w6t4wWpfXSpSTg2y48TfE7nT7qD/jFc3oBBE0oOHUTPHq+iSe1h/huq1G9EU
A0WAMynuHRdlmlaGlbkzdHSjlea3AML4Hkoakox5KF/kzhnuHJcEa0iS6rv/5Btp+z3oA2MlabZ1
5/dFful0+FEdos3vcmeeeteUD2VcFRs9dKFSC5rQfIqiFf/YgeL4PzDMAsh8YxTNwwJcNIOHtNiL
dp6U3jWAX9YpyTf8xQtrOcRUX41RPm0Of7XJN5MosFD5FAR1Fwk062OTmeErNDUMiWLnmjqD/FgB
dOXZF77Cx/FOVgu0XDStSCFCU8XVOh3S6BUnQcJuCPjh4TNZ1bSvWOS092LQMoiK9RKrm9B/SNF0
LmSsj57TSu5R/kvZJWJxth16FcemVIkPlN/Ju7jNYd2GprFW5KG+JqMv48eS9K+tTG5aHqr8XdLT
XdhbA2/AmE1h3k1wleReHZT8m5nE/aL3A/05qKRs1WWtdRkN7KGlrpOP4wh3q/Nsf89/rjmFGYt4
il/Mh9A3rWWvOfuiKSqAiH519BK5Ooqz28FyMWOH0lIsKqfFTwJLh3qF7W+6atlvyduW9e7czhs5
I2k5TRKduGanq3LqZMdQH6syfvLknL+NK1tX2XfMawvOIEg6NjIE+K6jpbWUsEU/RUscaioL0WWS
6hTzwzSoz64Wz/MlKbOuHVZKCGv7YEuZBtVndt4fqrAYVnIhZ4dU1ts3o9pFkwq0MtRs7/R1um6F
VjQLvgGdSR+sEE/MujeGjQuBfcHeIfui9Kz3GhMtcI/O+i2AVT91j6AvcYiCTDA35fqn17rtpR0l
jW+l8sNmafDFbBLiGVXY7r26yr60xhoZhvyWaiXAOnSHK9FdunjP6q2lEKmTh4cs6t6iRsYvsLe7
ow0Sbz36rbJL2Iq/uS70a8Juz3y8sOiJHJZJxWi8dZaN+bcFdIuSKvNtoEzL9rK3opWzOxvpKkgC
uisXrWKjo1ELIgSFfSrFaxes7kvPw/4lhyjwYI4FvoN06b4VHlX2VgvRBJwQ7lI/8+YLgiqA9cij
H5dgJot5JsHBbWUVNaqM8S3w/f4u7FXeX9MhKtJF6jXZpZsql8wGmxgfouJtQl6Sh7By9MK3Phc3
nc1gt8nkJs5aRkFtCLqHvKO4i5hIPcvPDNbLQbREv6+Xq1TFoaHWMSLXfLNLV66XdShdTeCWVC8o
6yGOu4Vuqn0KbN5tj0pK1GEDN22nGGMPj56+UXEHaT4V17gh0kgxIu4mzjrSzGHCDiaw++biJRQk
DJLffdWMJFjyS/tnr1PcS6roeIVNA1bAm8xSJGRcld8+UCT/E8pH99VO8mapulJ0Ku1ceigD9ft8
owmaJSeP+PLEvj2e2xQpkxVCN03GfjyX5NjUhTgN8/plkgTsf+vD+904qLZHfSjXUqGKTTaub/7K
sFR9JS7ztNbeOCVqZgE9UrByUKrEvxfEpF9dsmF597PX7aTHk73PWaJrNCqFgBrSRspdM5bjlbJQ
qxEFlB3nj6VsxHeaCqLNtpSQVIaRvSiSAe9FTLbSakfdTr20/CbKgUupwGmS9iJGk9zyoKIU0drX
6uwx8cP4quvXeSoKme/B0L1CI8nnn5xoZXPWA8Cz0w8Wdyiz/PPFzDdUgmR+MaIpDllY/vaCytir
dkiwsO6bfqS4099fVGM1R6/2TqPvRBfgk9iFyzqLB8JZqD0QLv7qbyqlW0Lwzze3AdsfinOQ2Qsx
TfTHsRxSIWNPEWS+EgtVBc5K1QGbGJrE45MTqYwrpuwtodKSZSfxoGAnRtGWuveYTVGgUt9laVce
EngzCwRe0dqAJqDvk6Ls137oW9uG7PXKzfxgI+gH4tDHbrwqAOD+1hc7CsRQHII2mW+SRASbW+p9
uam1snoxa/WxsLzgQw8UMvtBSnQFfm/Ccufg2GFwQR7Bunqa0fEL5Zn8rlQGHmRq3eBSSpDDxAtm
E5iq9JKF2qUMO1CUhv1qEJV8boF9b8ykLDdqoF0K4GjI3nMc8yBwv6WBcYE75f4otXIjpXX/rTNR
zKosKR6UuHC3Q5wMe3FR6GKzF6vj+BZzkfAnw5F3g15z+O2iRAvcbTddlFJFf98FMsUi00W/fpI1
UCe0qgc9/kLRt7JWpQj6hspnvUAwB782St47PN7/ecbADCAE//keVITE70C75ntQcbIaTS8+ucWX
PpaSizio1HVcCkoDVhmFCetEibDU1v8fZe+13LjRhWtfEaoQG8ApmEmJEpVGmhPUeDxGbOR89ftB
az7L9v/XrtonKHQARVIgutdabxj6+IFp6dKz31fzZCz9Df7GWPF1V6efvK1ddvmblsskKDTD+JXm
Z1nY1l+O4X3rnDL85iw6DE8bbIJBWe5oaPVwUle7f1/tr1frem7+fbXvAaCdSXvw+MNprRduoJDy
RZWA1lis/NGI8MtUA4rlU0069yw6xqp4pvWps4vdMd10CvRqPrUJGjqZuY+dNjvqRpd9eN6rClma
iQ1MWazAsNnNPsQ/u/81W8UxanY6GiIY2/qjjzrHPvE8Le669WCXqzSR77InbcuV2OETMEU8Ptjf
ZfmTkbbWwZkK51CvEepilD9dnSf4YA/mKzIy/2iZtDIQwFSNiHTXmaoVN/30s9CefUKRB8syqlcf
nvFCDPEtijIT+4a5/Gz2Y57tAAdORzUKc/w1y0dqDai0PZt9cRhMX3xLLGM+I78gNn2ekrechLEZ
1/erKDuKraMOepd0x86wEO4wVrnHyhLtZ/uL22NWRQsrl92rE/Up6cPcIcHlp1BbSrQ1HftZdYl5
LgHNyOqSrjN0OSAx+u8LwDtv4bPjTenEDSIZbbatS4Qe7Vhf7qIwHuBuIFCk7utOPo9W7vygXL5s
OwyxYA+3w5UbgBUjlh9o+q+ADSC4pC0AClv+tFcpSxNm1Q3d9SDFnbjcfI16upnsBHDPgwGnkEiq
nw4IxFXvdT++UMhqbpPUtZvnho+TXVXvoAz8w6Bpzk7NMgmPggGc7bXFUT7IYY9dxtnaqkFRONpJ
d716266vmOUaBYBeIyuyNt2bz4vBy1mnkyU8Vxj5fR5qNk9F8NU2SvF7BLN0IsDakjuCf/f8dV3R
xh4ZoelqFkgMoaUmTmgCNk8DEdDNl08hTN8n1ZODHzwWbpluVFMNLHEEFahIzKPqU4ei3EO/QYo6
g3EivX7ejLIuo82CrtEJCWQ8f1FovanD6EHPHIv6IfWiKiJL1I4PpsnmSzXRnyv3FPvKjW63ztZK
HNiJZmJPQVr53b061GXR3y+zPh0i3/9TdYXV0t3/Y54bpsmlrIFWrHPVlJxczimFDpGWhncmUlzQ
hctC76wO3t9n/x1R02Mx5xt0haDKrxNVnzr7nD0nvXWI0POyojK5AIJNLurs/6/5/9TnpwNkNNdJ
t1+vBycEcDlQIk3O4706kJIY78sVVFJRReU56+2+Bv2/p6m+WcdYaPW4V/PVleDpEJxTp/pYp3eo
2QRqrrp0dKK/ETUygmc+WY0BNMDW7yJrCbd9E2OVlwD0FG2i94GbDMh2aKbBuZpAfjD6nGDX1kAq
2vKgsBdhd09gI58SXctudvsUoRuYId6hy1OoCz0wbXQMU9b9CtuPQzK31s7r3fgdeTpQZo2PFh6J
1G/YVrX8MN+byEjvSnNNVsZV8j6UqUeaq4hPqhn2012uwSrrKQLfxsx4dmQn31r7e2hNFIUL6jKi
QVtCNR1Mr0QQ9to7+jsG5r9McUdvfAAdymSrOmmUOS6qpfqBmMqrhfOPMrpJkjoGk448nmr2jedt
K91zjmxULUqQ+osPCOGxRNW0dPWtMefetR9KxHOQOg+hlLVPDRrFpIcA020T5J7MVRPrHzBIKSz9
csua4Vs/aA648TF6WvQQ8E8HEMaLnookj54w9IkR/ZN/qvFxnVT3Wb4fPHgUaoYaiNOrb9yq1H0l
Y1k9euYYvZXTs0KpmZhrXVu9zMnuUtCc9a48zghh71TTXxMRcWY5n5C29SVcoYMmAuq3w22l3Nq9
bbxr2fS5e4Lhtbe0efgxtfg/O8lS3rB/1g6EYNMpMa3kIfv7ItzrPi8q5+nzIou0TsHOa10A1Ioh
0TMx/VjeVMvKx2TbAUulHsqagjp/cdHtvArUBaqvaJJ/XDCDJujwO8nue1u+dlH6U66CI00WDhth
dul9ZPfOjVTWn1Vtzt8Ru8M4SINvN7S2futj65eab3ZGs4ksylsL3jq32sPuUA3EOrY91dRO90ZS
VattQgwiLrTv48Lz94YyFFgPBQ7YvttTZ1y9BL76VbN1ynGAFld0W9wHsNj795yEmjxs8BEeh5AY
za6vJ/GkOf0Gh06e8ce8dG/6ZMv3fhRr3oidcm2gYegNo36SiSavEZarQAzS8FX2gKW9xWt/dTob
ZNv+699Xu40df16N0eg/rx66qMGN3pi3KgmDsHh5TdCrvYKjNTca9jDboR+gkqh0TN3FYtdZxs8O
5ZHNXIfuA4RZiBkSggcbJkrqVsw6bbbViz851xk7jXoaScdisZ3HvvHRrBcu3UIh0HV/Xxj38/Do
p4Stk+eXlxLnuE2j+CvxHPNOINeOpKBPn3s/hZ9a+/q173N/yDf82VSDOIz5p8hOx50odnXiuY9C
NDDYUtx+vlq9twVI4j1mk2xvqDi0N3pmq//Wjkn1UEL0fiC2kIEVNfM7qTk4jGIk0FubfYjNCJn3
ZzUtLKkalraN9Bj6wZsICRzkBM1XR/LdxtY83qkyiPXvphpFEX28m7Ii2plWzwog7TdMo7JX6r3s
LMGHHLMijV+qwvqpTAPltLxZtfl7gqkJ4LqJtdOcqL3V1LIe5+5ZrBqMXz1D/PxJ4FPjtNRQa/Th
wRpnLfASl+mCxFAyxMUxX78JRx9+91VJVRxVM/x7nuozE53sVX1Fes97SnqsniuK36qFLDbexFPC
EtghsLhxRu9jCaW8U6Om21YQ403SuZjlgpJj5zzos3FSTbWRVk0cP+fNV1ONFmL/CT+3LPPRiU2Q
O/yZi9v0x3ZF76gudRb7jXaRUXckU9uthMyaR3UaHysWmWMiwunFN8rvyri4zHH07PzlRU3QxziB
MwruizDvc0JuhB+1N/6eoF4hHs0sWH1H7v6/syatjo9Enb9fBhft78qA9O+X+Zqg3kgrm++mJatn
Iiuxb7AAxRE6X8ILaqxEZqYDXkOw/bqozmwy9xVmmKf/9KtB1fd5mWqHnnnA7tSELCgN42bIzrmH
WqEF1tS6H5UPmFOaeEn5A9L/bC3fR1Ly/3eAkKn73n/Aebbr+4YLJs9ygIXpwvT+DQdLdL8Qwqic
E2vdcoyRY102viGLc0v0MX+e5vwbqJmsvSROh1MFjs4w+2hvI+e6M6baf2njcK2NLCAEdGGT3KMv
7oryrp2qIqAi5b9I/FDIGDrn3kUEdyMDrBK8FzUzWZKLa2BlZK4TURot4NYB1FaDyGk4VKY8+6ia
1E60HUkpbacmJxNizl7kfbioeG3CchYvjpgJXTqy7KppOZS9QDnu6wHHWNWFp2zQlXGO8R3zcXh9
QxW+vKoWhojxJjHt9Nz3MyhkUuVnO/Kn00RiaxsjoHXsR1BKflrWW74i2HMdLGTZsG6XS+p/jpqR
L8D59tVJTV4qa2N42CyUKBSc+m7pXgdkFmGBVJKCM01fxwyP95UD25fdK/iMaB+PPVJ066iZ9+G+
lGNN3ENTs1Yr+yibtqmhJ2BwUckh65feu+uBvXJ6vwjdP89+v1UthBF+96tpX30Eh+hKZ4QTnlv+
6ksdY9X1IJKy+jz76jMM83FKXPf41UXCCdeC9aD6EIcBxccziATGvwbUqDaHCVy2pDmTxnBOn30h
ckN+hNH64mTPCayO+yKPQpD0cAf2VoqLrOr8x8hXe4Qa47siAr/KdV+Hz1ew5Cr3ZvePxmT+Hl1K
DwJzhM6wuUj9aYY5Xdvlk2pkPOwOc2zPG9XU1wm5qH8ayP1eVJequ5VOdnNW4WPVVcBN2wKLpui+
9nVdHD+WQ7WtuMHIdj6ITqZ3UTyOT6Sj8tMiOxvaGk11yGwTdFHjJif0gsYnIQjopFy9ZP83AyI9
RGvWchjf9PnrtCSpfjnTgmfg2mViBHet8UlRLfU6E1Svneum5U71QSclRVw5/l6Wy70LpfleJlX/
FGPvcgdd7FW1Kk8H5oUhHoh4qPiqTx2gh58GiD9X1eqA41/8rPlDzVddCBhXW77rNysbKRrpXvt9
sP/Uxt56n7RoweVDdoGET8HdbsJsqD39NXcna4v8aLztPfndaUrtjHtUcXDLbEL/pq+QnIj7jbEY
j8nITkGzFrJlXaN/DEZyb3jSf05QuUfPe/mxaJijNWBe+SPjsoO7OBynqY2hahUYvkzdmRwCWtdT
etSLSNxHTphitSx0VNUH99r41mvZwL7yOkIMnzfhG21+alGr3/kjGOGxkYda2O2dVtyjUyzXcMsf
kDk1eEejOBp5us+sKjumtZMe6jKHfxfNQTUvSQDMTNz0EJ87S9emcxEnVCQ94612p+4Homw8Xypb
v2KT6QCqidgHeVV0sN3G2HVTbj9kctlUsxk9qQO0KP20AHLgxf/XB9Iy2zWV0wDB/F/f6OMlGWt5
eMK7Mf68NmotUgx5/qim6UDZ7qhuP3xdpNfayLMHn/CvizLg1hvDcNOD6pvRGbgLY/8y2GA0Aqud
6zMlUeSuVbtckReqrQ5Cw/IlmvHZQ0MiDz6PJvYQZwPS1znTBkPfqbY52NVZnUEyYeqyjrfqKtX7
+1K9moJQUv9RK5FapKI0RE1yPai+r+ZX33/mpWotU8Ofp1/jXy/Bj9X9veB9nko5IEVhBA5+Seep
7X4fkgjR3Ww9pK4T54Fqq2HVqc6++r4GsqSBrvw1/N+X+Lr690wUDg+11UwbBKmDMXK8m4Zg0HOS
Dyd4YX8CH1we9AFFaHuIzG0LyGc/GDJ8XnKJ7zFZnF+O/auKJkAPI8ZSPMWhtEa9faz8tjpCwbFv
wyjxv0m67M/CO6aWkf6q5TTAbg/ls9ZV7aE0cvtkabkJJBt1Dg+g7490dreLjmGC4yc96ZoG+xnU
YC6YaOav6ImfHPRkP+J8SPZe1ID6GzFN4ALqxVEavRo9v8y+Tf/oqAO+moPcuba0KHfm3Ue2ZLup
t7XXsV3qY6I5QTe540WgvHxBdhOLb3tnym4++XmxllzJeJCoLLaWaPyjYxanZEmtUx9B7QJDVl8q
Yb2voAf1YE/XvKNHILgNX1k954MUHVoJmpF8pA0FO77QpzSpjjFaA1fSpsge2zka7Mt8KCrsZj25
bGeta3e1XAvjVQedGXDZwYoinQIYiGnum+w0a1BwXYDw0Ji8HPfD9ElrjP5oz+xwwpREPxhs8Qfy
msd09RqNp3i86zOgmKwrG6lhAmDM7q8lSm+2r9nUENKNPWavORS1H4RYuzTy2oC0dH4tq2i84oVJ
SW71DS097RImffGGtEF5LFDuOCwuIfwAkM1vqKt7Sf+zApMQTF4z3CyNAl8+p9M+DXFnBnFwzUa/
voOGUWxlWNgbNIqbC/LO+bs+73gKGptFcsOgFOFvnRhIf22Wh7aeikvuUcx26/KBWBHztS7KN61p
2VuDUtLDYNj+dkJ1yBfVdmyFdegT278KU38H9wfrrENEpUae+JRSLtvEkfmnK6bsjKQAMgL2s8dj
DKuO4jyk4Km1Sl8xdVF1Ki3LQ/0nqUkxVfpRaPJsj7WxaUUV+EnebX2zqLclImlXVyT5WbChS7Gm
1bo68HUBbmzywm99jcxPJ333OT0l7CsRBiDP3/hsThxJujcB+onJ+GFO51err4vn4uSMyW3oBJZ6
EFlREwWfE5N32ousYSu/aN6ukezCZvMBSzLtHFot1R05Ae2r5A8poUunfkr6U2/u+nS6mSKFO3HT
0MEPZjknPO6z/s7UN1GYnsJffYoxb4t/0Fkdar/JtzOGGXPppQF02O5cV6g61tKHsF9kR0ez942d
m2InsrrfVIP40Jngmoh/j/EzO6EOx+6pPKuD6SfV55lqapUoz/56UE2coVMe43/P/s9wToaOmv8Y
WMSU52Z1BiG0m4vPdluUf8TOH27tcB/E7gZHCvNcytw8L3bsEKKzv83jV9S8wgDA8nf04zF35CkC
KBjTMH+e/GWjTkE9vwozrvZxNcFrS4V1dmd73CIPNIF/O4VZ4gdlPJAhGZH8T6V2SBxK7IHv8Qpl
U23StGfVb8AQ1x7Sc2juzi5EWR8huA3PeIBGPN6tlDL1JG9i1Lm/9UA35+zUNKIwNlMu31zpYmKw
vgPP3wlfr05z91pXxXT2o3E6a+sBB/K8jlFaKYfiHK4HtdaoM3iv8aGfSWEGItKM7Tiid6CnY38m
CYTtw3o2OMPPqilf0NwVQa1nfAP1usSSlXMOMysCVhENt/kY7pckuyJWqJ2b1e5FHcIEIqGW26T9
M/Q82vnkJHww9f8z7PrNAc27w6ukOI/zUpzZAPVaPpxbs7BPtgPAQxiSGM2lmjdYfbGz9R7+I0JC
59KX362ydXaFns4UM3Aw3ad18RYZfnPmV3ot1y/WnrSLSLHu6edD5vruQX2wGC2CTVFJ8B/4r56T
ulvOTgdHnPQ5agFedSZfUZ/Zy3sHN03YkBT6OVudI2RT9Z9f0+8X4mtSZ3lRD59nGQpvp84i7gsh
7gHHN+UmKj0wpHqz7Fvh3KxSopIR+chmanF7VgdPr9tzn8VwlJoUbCUkjaAqyyDquvYsk/A7+u63
pgYPWEV1t0H/ZwsK7eI1faCH3sVwpnOUyKe0BoVmgQM5DVFzrgvS8obrfDRCC+/TaVg2XVrcylRO
6Bgbf6ATibxhO14k5Vr0HyOEcEThwfZATkoAScj07qnO2mgrBDsirLTbfYKQ3CbKXCqvtQ19Htwk
4MW32QzlHlJnujV8t9lFDiq0WjJGRH72NtIqfnB2vi9C70emkQB3RPc8l9W0narI4xI/3DSmGQdY
ROf7mMheLPb4HLtUV6d5AIW+JsDW4mrmCCwSXejk4OpwPnI7XDxSN5hXRljnmDsDsdQ9BFnQVoRV
W35U6Eh7jXMEi6zvW79jc+Dg9hz7MYuEvAH6xBVHHwcY05NzhID04EdbrIMj2C38JoywmA4wjC3+
9GSiE8HnSeOFfOdkBBFPfKzCTD5lz16GLJMMH/MsQpAp97VDlOSPU+p0R090dyLEOzSLq1PKmnVO
wuTQy7TjqxzcjQgxTcoxDwgQ4Je7Zinx6jY13A206JolEpf4ptF3PFvFDiM6YF5u/oYTjL4TKeSi
VKvRMZ8icUuwXB59E4tKRFZ2mRe9SbtvMWxugsjtpiuL3QO/oeZSxJjNucPduqwGbu9/6GhfbBNK
OpvCwxq1Yde99XSXaqVhfB88CWG0a+IzwO2N04gZI7QWVuqQZDu37/qtH9XXJk5ORWyBEPDtByyh
IAuVvg3LJjc3XguUvM/bA79PFMna8maWFQyFpt3xz1qOwpPOIRfDbhrNFhaM3QQUkbipJYarccL/
VUsxWbe45UzrtJA83BNMXNfd/12boJaQz1N5MqyB0GDQqVWyG8+WGeh+z0JPZWMzVoiZOPDjL7me
/JXOvQSrv3KlBzTpyMtiI2LjpaBDGAaqi8tRxuLnjw9RNruBoy3wW0G/3+X9Y7sg5q9XfP5uzv50
qrrYGZ5m3WsOPl9kYP7y7RS2fN68EkxdltZErc9pw93o6Q9pmqC75y8HU/Pv7TwuN5nR+WfHAPJe
GTBHs9TbZ+gYXjv/foqMCOW4OHl2iykk/Mmdo6cN7pYckgPlp3tMbQ8VD+IzU2BvayToG8ZrItsP
w/tcGEjvkiK71nWjPSwOCvlAe82yns9a3i8HW6u+lyV2wTguN4/j+FrmOeqtI/5ybPiMHfuocdM0
zp3IY+eIhCW6Tkbzc5rZriSkRi6sRtc0d+rjPD0glOEETjfWh8Zx04vIdcrj8b3rDy0lweyuGSrv
IZ7QmbWaLj10I4gkixx8kIaZe18vOk/9pRdbhCcMhP3ZUY2D9LaRL81N11tVYACA20+VH6CK4D7B
ODJAyZfbwZfuunA7mz7DBLseUFyPaqxrSG0hagVmD+IVAkO9s76p9BoPxSMFF5RForDdGSYaT5nP
fSIFpUktSyJKfa5A4+WMOgIfH+3gpfbijbbY1PZjisumR1rOsIftUvlvc2ayRCP5cIiWao8hzncT
utc2xMuZ9QNUaFkl+UM5gTUED72J9Knj7xXA/Aunwm0bOAJiP9lmJHWzmUd3Oo/SeDSjvtlLlucH
6RewKhwYQywC8WMUla/Y2NwhcHHtSS9f0YqasROg0FeN+9Ab/JvtDId8Zv2pZW3thI5halMn8mHW
Zivwp379PGxFi1rM+0YvnwH+tzvPqvttqfU/skJ2e+FhfJpIEBdWhJtHFiMKYdk4+EoiJ/4RBPvh
oo9glUpULir8pdsRrmHmvS6lrb34qfYITvpioiN5T+pj2Jt6SgAk2vFqxN3eyyrjEq+tvkvGq5DW
eNW1yDkLdJfHrGBGEoN25gmxyWF8LlKDoOSb1yRezKuEvbZtIRhvVJOH9nma0xaZYdypjWWp3yMb
fHVX1e17VY1j0Ft9/z61vEtfWMM7Od0B4GQ0vUes2QE8RtiQRCRB4vX6u1HMPXAHipv+kvUAWgfr
ve1FF6w39LuNDQWGI437DlyqDZAM8d7ZfhD9VKGznToDyUOb3EwF2v+deIc7qumMb2m7AHq17Pjb
KhwaWKEc3qo4RuUzG73XJtEAdmJ31PT1qyiSadPpnfMS94W1caaoekkkT+VZUDdz/bA4Tm0L53cU
zhMUOCJA245AYNybKdBgowGh7RjAypbGNR98Mdb7yIQNChsRCe6kme/9NLEPad7Nd6XbjEcbQ7gL
Wfb61Lmtce6B5aPlg5mYB3gAfpUXHrU5xxFDpPlxHmvr3AGm3Ekp8LZ33BM8QneLsipvSeexOBYt
/qqJThib9Ld81g9l1MpHENrNsUMEYuV/OLCti5cmw8YlXapvZZQ0W0BC+qbEkDMv7ItI7Du8BAyi
IOPn0FpvoHb/KgTmu2gNswmuTxn7B0DAcjvVsCkmAvE+5ge+xOPvw5Bp54L3ggG452+pnN45fjwd
Gnd+Q6Nk3DqhWJ97k71Pxm7YVbmsL0Qn2EVDrzBcYzoWSApsJpQ/As/CTX7G6GvjrqFE6ljjyR7l
k+1/eK5uvhba/CseiMxt7tdYO/ZalD40eUEw4bvvIfTEoHKc/tWLYH6FQAcOQ1Pv04iUrtaYwM41
i2C87a5DMnr7yC/MwBUzRknkbwfzTppUQ9D+1tnHZO8G+PFt7cuT45NbtwYeqImM471ELAgRnuRp
ptweGHn8VrktxIPAGhfwNv25SjTjGGvJjYVrO9rptDHmDnlZvfkLsTVDNCXYkO4vErIjq3kHyk1P
kgDjVecsF2PYLUVf4LrYXGLTzQ5laLzT+zhlKG9gWfTsaNpd7mLJXIGf1NgEflZtxjVqzMtXEgCE
lIjAkBD0SIEW+2bIk4Npf5iltPY8H1/qAc9PU6bjfc8NT9kRG2GkCQ9u32QXaQFUHSvcVlMxvk55
LQ5RGHaIVQ/f9bYkpYAX7SJinn1TONwnpAZE2KKxAet1R5X+QzodfCCrf43COQHhEeQLPL++CcmP
JKxMWlXtys7A9dRl4a/7XxkV8x0YVKodpYhfWm9f59jFlPrgI2hdEKrZ16XCVtQWyTmN/eWxZCct
0uGnZiI6YHgZWjRhHxjCfZbmH5NL0oxaODvOqf+4uXHu/enDSUuRLQXJCnGiiM5ha2QQnSZc/MbF
v6HiIs6dOf9q5sI6ZOP6hSRe8zC76Hts2oSkJ0peD5GfmPuxWNpzizsJoDkErsY1VyDrdiRVRIpC
4rKeial50E2dGzzxiTuqmZCjqPABBFDdn9gID4dZDauRBtITTk1tynzV8fkC/xhTr2JK/Wwncj4I
96+sDpvT0GvUTRpvo0NDOVt4WaLHDTXNqHRxRBJ7U8FO31SIORlxKg7WvMsoYj3FobjmqAZtkq4H
xlWgRjVRfnyFuooq9gBnCX/tsYMarmUFD0vQQuRvDloh3J9RSu0fUyIWgnLZiqUkhx+irZsg7KaT
hAqy1iLOr8ZLFXfbfugfKa9V2Mh3cFANAKbC6m/9Ii3gIZUNkazbxdEpjrKGMBefqDmz60CHarqz
ZYblMZgghBPipzJnvcqrq4Yb2OyL7ljZjoUCRxNuwzB+wabV35juuRsG47XPX3RQOdssjZprX46/
bGq+GMLW6bHWY8pnBuvbArQJR4MdVE1rU07AHDRtvoY+qqNV074mYUNlLvwrHIviRQ+HH8R3PZKD
7X6OwlXDjt9iVWVXgXjzCVusaOMLsRtC/YM4HLU72S+73g0JdlvvO/5A+XHRULO20oHSkRUugazd
KEBsm/uqectsERE/tb+aEcF5N11enCrbZ8V7Xcb2j7Du7kVTI2CL0pWcv0VSlgEqg5jZzOUTGvn9
3k3cJ2vKv5UFvo9J+5FNxmvYd7+KnH1qH/3Qk/kvL2kKdhR+T+UgiqjLJfoFr6AH30lObd0fdNEv
PxDORZgRSy8zH/A8qoOyI5WiFUa9N2qr26VOAQ8/+bPDV4HCVdndjwN6NFLPU8CCNeo9/rgzkrbd
auaZOoLM8GaTTvhXu2KzHBciAUJv+uPQk3njzk1c7M9yMKjofMFBZvcxANnwF9cltg6/692I4bAz
e0Evl+85XwwGk8Qj/WNZW/5+klX8GE62A2LuWvpimxA4v7vtdHLEGAY2xLkDimevmieTh5VGekhD
jSWq84+ko338W6Mfmis/St2KTkUYlk9Rk/1E4WUKPAN3S9PSLn+4PCDYPrjlOaLUFyDGiYGaP+Qb
b+IBf2TXnZ2yzL6OHjuvkpTapsSkhpRCAThWt/hJIAtbW1WxTbRR8vgnoErA3+wXUi5b3bTR/i7t
6arOrI50qwsjTR9LeCVhM0DhaZIbjoWnqK3coxBC25RppV2tko/qojDtIETNLZxb1zqZnXvKUkXA
Bkl782cAc06eLet+SXuzFh26eiTyo+m08aOWlilE01ggTObnxgOw6Ja8ik9aO0qXZifmjr+EOWH3
DJIA9b68v+uikBpPtnRIW5QgkX4L32NAX2ZDfK8PPIXtJc/vvFRA4YHKuindJbyHs7/tRIzKVT2m
v3SIYuzWY3J/BmJDeBskNoTC1Vo5nilIkb/QUJlNnUCBdZpINpc5g82kGM2l79WXHi37QCF79JRE
9ddkNaqabCg3TorhQ04idy0MD4iNR43cJno87uUU+g/CKH8fxhC9A1ArX92mZWDzsoAcw5paeTj+
ntpoWF2mM7QVNBJR4utNSoVkCnlAwkeH7zC/twhwUlrzHuYGXmIzIwuxdqtZwmMLgSPC5yyPMOth
aR3vyXSGe9Ut2EO6PpW/DI4c5i/Njd0eiKgRRac8yy7sPok73UZHPR+UrBoEjN7eVNc6g3QRmuGq
ub6GlZknKPsxS7XjPqqDKX/V2BA8oDHIGqLzPwExkJy/JkjXSrcLYdeOLRcgFTv3pkM8GRFCDusl
FFZxFkBkQl1SVEu1FWlGIUmk7+yq5ueqm5uzTtrlU8zJCO8bdAy/u/Hc7muUxU6GE824Qg333HvL
j3jWR9JCun1fGG33gJ26G6gBSCTvXtXe9xOAjtlHRzZvM+qTAJwPmp9+GwY/PiypTpFoAjEZFnHx
ZiXNu7L7SBNQfIs9fJR4HW9hEPd3efiNBx98HFQFNkL0MDJTPKwpB3T7PLfdqxqN8BC9d/L2PjPD
Hv9TCPwHw9fRsl/1GWxEPq+geF4GXWw14JlP9YqcKhGtUy3FK1hbc5OZT4qB8PfM3xgrsbVx+dym
nfWAnpxB6iI2L5/CtYvT4QchLeMym0Zx/N25jv9H7DadRHJaHUSU5yBoXXH59CTEwaA9kEJ/VgPw
D0tyjLClLp8WheWSQAf/tOSrR8+9+1TGM9xiE7eNdfktFPa/Jgp1qGoLd982R9f1/McQTdK9ZS7G
xl+b6gBNLTvPpfz11RUlCHNBEt+gxGFrKLUwFy+vndtUErDm/66cWj0OvKJ3TlTSw0edzP/j4pGp
w1GuQiCYeWogm0ePWJg0zI/UggRSxXK6ZTIx78dl6LaSDOrWjJv0wVgt4tXZlFiIX3pzHfxnYBZL
cZc5+V71j59W8eu1LTF4XQAnUi+Cbhve8+FqEl/oUUJ6jSlfB03o3baCPxL0/fRLaU4W0+LsKm9o
DwrcO83mFNQwcO7VaB2HG+Fqw0u5tPrN69MrJtTlt4x8/zkaGoAxIHaJ4vx5V8LP39cjgpbKzqAr
SJ0mjsaeb3U3QBoWj0rbSe5Vk+/nzuz1/qZaM8ujGN+MfDBuNbAR1dl2TXmftmgJKEcFAqLxZLVx
tO2nVH+L52IgyUeF7f9wdl5bbuvYun4ijsEcbpWzKrqqfMPhsMycM5/+fICqLa/Vvffpc25oYgJQ
SbJIAnP+wXTtH7qHIHHW9BX/oeBXEJrKXpJwysDPoP+nl8jjD6HxXhTgdeVY1Z3JJnWRu5FjLSP7
nNoLGWQ5la3l59S+t25T47HIXpzWsikhO87mNpasCUT4miKkKBpXTodhrR8kV88dr4VoeWWkvczZ
Go3J6NbIcvWVW1R6kV0cmmUBMWQvJ+sdkKppaNW17I3yMDnAaVQWYQcTLyBFeHWM5jJUQ/qeZVoI
/Ld1uSCC9gScsV5P89i/lfzSXCQ9fv59qO3qn0N71a3+MXSYuotWXqpkF4Ul8LkuqB7A0dnAhYqf
qlBptuYpwKg+nfZDBxGs+5XhM/JR9shf5axpVnKQnOxjG/cAx9V+wHz1j8nwTKe9HFazD7VQR77P
lq+pwwBfyNlWTcaurxJl6Y+A1BoFQRAt8r0HN1S65eBTX65mfWsLz/NRNy7eXEQfNeoOglvTXFXs
NRa4RVJHETrFaj+QHJkHfSmbU6ZETxbGP7LFfcR67pNhRPJ+hscdKJRwYyedvyTpFcpZc7U9o9qZ
gZrCWtXRdJNBaCawuhDJXRjo494GTrWJWcPQ8gyH5LgIujw61YOXvShDqq7buFXWspk3GnzlABSM
Ho/ZC2I07rML/UE05ACzJEtHve805U1zsFS0t2HdzO9twMK7qU39IB/QNhTnpm3feJJUAPFa/UFl
d59rs3IBsG+8xn38haeVAnOXlujDpkq5RDjZ7CssAldBYuF9bfl/VfP8oY+az9Le8Mnu9yZPsFQ9
TM0cbnGjMJ+sCXneVOmaHwY3GS1vHspGmjTF44PprALuuski11fhQGmSQjPp2ux2ovQiUlIK+bcx
KmYFm7L10HB3BnXXN6TeG8Fyww5G3alVma0mLy+Ptz9l2nbPDeVXbZAkkqrksxl8hzUXnGUodykK
kS4B4ycuZN1WtcOY2jMsbCYIAtMTaj3YD4VCJrD9GmmCFp81+clL2uChyVK00ouw+T52LkIqYfql
sDp3S4Hd2tqtV37Js/xMTrP53jjAAHJTca9NWlenlg3yqjK97pj3UAEkUQbR/H7XaOlT32VkyJ3y
12Dlu0Kvq18q+bK/n4gxMjJyMjjQxRVMah4cPKlWGZKB+0IswCj9raoSCbxWpaaQABFbyJ/B1Mf2
Kh7Cbi+bfx8G/exz2Ni865H3NrTWEK5VnLdJ88+ogo0DuRKFHbBQTZAofnnmtIGzMjUVyRkkHVZU
D+o9UpEedka5/viPM97eZ8zIh/LoYij8ECjBZmbf9dQIx0jRajCLfYJaokMv13FTwo0VozyMPbFn
M50XFj0WgoQgbArBvgjr6ZSF4G4M4bzUur6yk/LZmo6zXaQkZLX7GYxKB9n2TEpoI2W2IxXl/0RR
jeScqyHi2NJptYVftm0m7jsoP8B8yss2AmQBpg+4RqvulGFkqxO6lNhH8OYnhKPiBWVpu5ymSwvN
B/gbZ/LAvmbc2CVqI+bv2L13bOA0qmzJtjJW4oN2ewFj7O2zEZ0wrdNRJhlQhYiC6Cmby+nY4mRd
tWSL64FiNXjnfiEdPEvh79kGuXUAXgPLo/Ev8nBz9lTK+FKb83S4j5Vn6jyPq0k87WUTKJO365wC
cdHC9R9zo9loAxvATrQiKt4XTFYoBNKSBwgr5d6wSYTdY2CrcmQNOchZssMlZbNQ86xCk4S5SD+k
V6fP1+5QkOPqjStvV32akdnat2VPATMs1GzZdB17rnpQ9n1RaU+picwPgjy7VvaGMMTXma7gYMI2
NluK10v0sL8mwLdTBafZvnNOYGqvyjg78BZyDGw1BV5wEgFCEE3ZMWJKxUQ/Xltph1+tEvoePh2w
7QOMASlimj5yJeZ4kqM98Vr2Y8oG9/aSUR4ZS1gTyQaKqFK0zmUwe64aK/mfW6x9AC+QS5HPjkiZ
olNR4NexTRQnXDUFohkNa8KVM6LUsHIQqaGuiJlApvvV7TDiZM1Ttj/e4wMVgH5VlsKIxjMKvhoG
t8VEQeM+zzdrZ1tm+td7SJ7dXiZe2+YmrOvgodX/uu/PZAT7wtv2rGuC4CHLfqU5EqfLOUfA1rID
bN1AbyjtWtfQ+rHCQVlJLVzUE/fkHP0dNh4zeXsdT6OkrTaNOWFQKppJ5CO6HWnVpdT04G1yN4jf
Gm8GrJmTNTr1dmoR9ZDSXTywX243gpuRXGCN7SVL3Vc8uW0sM+3w2bKsad+no7GohLkhiAOufbJV
K80MoueZ1PUqDoZsGwlub1Sb0QPavetIknltodUCK+mz16ji+MHnFyrHpimqN71ndH8wHIFb9Rst
gKQhGY6NoDnKM3mQ9/Y6+8iwHl8r5LoPo2bo5zZ1FXhWCGlmWfhV8pZasDqs0/ofydCTGYh8+ykm
b7ZFIu7YNrG/Cri7P5sIRe7HAKhaIijQo2C6tcYyByb4LCPk8fOlze53n80ofxSB8YWEHi7d4/fY
GBFH5fOdmxwxn5piPWW5KfuRsi50gumPAX07K2czoFqk1lP71KA7gSuXSd40CPpkn1066MjX2TXZ
PIJC+JGQUIb7EX5FVbFck3Pqj5ApwpUyYs3lIxbE6kSrn0MW9TtvtintTpr9OnXWUzmPyclt2YNL
D17d6XqhLKZupUuvPPynDhnLLFQWqZDbGzf30Nc01HYRqpPYJtOUMXkmD4pwgE8DUwVonnO3p5j1
JRZ4dMf+lyFVompLpYyiB+liNfZde4gc0FxyhIw5FXo1loCVK47/EZjG9NXv00vdhMOLEmTREdba
uIJwOH8Nq/wWdwVAJGmUz7jL+FaMt0U8E/EY9dR95rRIWXhBvAAE5lzKRKm/mOkbpBnjLRwiC4UA
BFmdVIEfqve4y6HOt7VEUx29R7UM8vkLOQ97hSEfdDRp94KQ8DPmKF6KdlBN5rztYCjuQdN4AGOU
sQ2o6rr2CVLcTFavRLDW0r8VuAY+1U3m/BFvM/UWj1TmDz24dDu3kTD2vCVq8OqHq2DWKFbX+tCC
dQyGr5lRIQ6jF8OD2an9brJrZYeFJTYDjsVfN1CJSey4uYLwsg+Za12Q2h7wxBiRLTUQPpAxCm8s
oI2mROlCTSJ4aqXy0+CX1b44Rms96QOLtK5rb+xSgBnqcVKVeCm3p2nm15t67ky+K/ahlP5QnsvT
7CSbTuZuNKv2zphDPmtci6em9OKVdCJE0oGVEyXZPKGkhIAihaZiCF7Vwnl0kyr6ruqjvVCd0bpq
aRF9MsXCMJ92gd4aazZByHA7uAYs1dQsF2jCKHtNdeMneai9k6UawKfqInnqPL882lr/XXbJkOW0
otQB5USa5YU6wjl4G4XcYcbsQcak/x6kmu+aVrlwT5Bc8RKEeKNxIpuByspwdilFlCpeVrfYXMAV
CKPoUKjwnoNEsx7vZ3NWuqtwLK3HgCXsakZP+RBP2SXSrAzRFG9cl7oTryBn5w+xnnwePCgBpRLY
FxkXkrRL3at9BLtYkUZxoj1OPaIFYWpUG9/0jDdPAOPFHec+Ig3GzxFGUZtvSVHcRugUWRZFox77
LAdtLRnj9h9HdtLDRvOyBChzp56Q+W4clayVj1fjbEzBPuj6j3q2jAvKmuYlzks68Hb7C+mYbldF
rbEjkfEX+jD9ucGQpbUNpVinitIvXXZRqBVgtZIJW5ZWi7WFlqF9GNcwxhzDeMCRz3zQxWHysUuJ
Sx7LbYT2NXpFAGc6vYaRwTh5iNrK3+SuiRiMmCFjvjKaMNfzQ2r6wCCRo2B76ZPq3bpCe5DsE+8W
g9BFNqn+ScakHqGULSybsV2Tmp6WMqaji29mtll9T/r2mxvho6FEfB/pML0HaIch8JX5K9lUqFiT
jDK5t1shArWzUhwaHXvDGmG4JQQHvGuaBpfoyMcBUVr6ULCgKFD17u7WXY/TIkKKL4OfDZda99Zy
jaDEffN4j92ztoUY1/QCVirTtvMoFCxE+762kPP6snZXraq5D/LepXnKxZpm52yKO1nhDSZcypLr
Sd7NJiu8yl45NgxLc9f6LbqzwBTAp1CALb36FJpwgeUhE80EBN4SIcxhde8Y7ay5DdH6cV73HeoA
gz50SGNN68736scwUSgh3G6ZYRVRO24sAyh0QMnTK/OXuTDsDRxKZ2WI/Thlheo81c1HJzbyjThk
1bywmqZEwY/xoaYZ0AHtbax3CuwdcP8hwgQP85x+nslYLGKjiMWDVWxGIIg/qgZMcOON4cESDsMY
B1UnAOgfGZ7Gz47VXgZLxdNuGLhn4kE2nVUKDf2gBPzUfBCgsIo3ldjaazivIrUSjhspCntvSlFY
KP7Oehqpa3otfIses1KqE/1jJ5SG2U0htoTIzko2Y7jiz0gGUOlIEVgTVPlPL0UT1IXXpnOHhxcX
lQXmbUWhSjvJB7F8JNuGSTd1/79YejoL8mzfIm12r5USJq8AnG7iCJZdYisyYYjgCUe9jsLf2lI0
qp1CKwHj5dukVuv+nyZNQa4d+1p8wArBF7m2DIAS7WVTCr8qY/LZlL3h9LdmUrmkF8TcRFdARgXx
l6w2q1XpopmYCY62XeDbHdXzF1WxHPhJ4E6UMco2pjYH+0xhd+mVRv1UjCRoNA/lVRMPtO8FW0we
MTjulHBCFRPZPKt48iZWBp7o8CCvKrUCqoKk/Ize80UNtXf5Dot+Vi/ODIkcisIreuD/7MOp8T2s
RxxQIodiptVQfSkhJZplDlVfLuaHMADkPvfqXmpwyTE9Hnv/MeaKQo4cEvZ2u+0HcI5Y2UcaasxZ
dSXH4V6lgb08SyKS2HkMNu8fHXgqnjvESY73eAHS7GhO8S5DM0PmUmUG1TKaA4q7lBVE2jZOQJah
8j3sZKI21t1uB47HWMoJk9Jp12wyDnOelAcUvYellibIo9tBuLeU1nrOfV3bs29BX46C83NR2NYz
SqelmlVIAxHhuf09BrgXoEvwPbKXoBKzH+GAQKga5d6ZAnd6TuOhWjk5dZRW/v5bne9YH8gDllV0
prKJbBctuZSV8TZRb3EZGuXl+veYHCZn/X4NOXYAWXV7IWR01uBwHkDXgtyN8h8D2/DFaLU1hc8h
OPLbnNeZqVQfYkTvGtdbTqzW2jWstPEsD1FRj+dAHGST3Pc2toCfj2BAFyYgckQQD2WTgUgRynq9
uB/6oOTCYXowm7K5ed8ScTNnemhFtxxIxKjcLeIMpImhObFC6kD+3fIvalkaOwda5kKmZ2QWRh5G
y4eqE3cHf/LetGEKj6VJQi+PvMv9eaI76cqnOH6Rjw95iKBJpVbzGZJDf0+8bVdFs9GbQ6vXANMy
ZXwY62p60JsCeiCYio2M2YM2PUA7gH6TtGznxLhb2dYBWYPppnrR6+/jhHdEFLJgr1TtlQpNcWBf
Fa1lDkrEtS7/jCdOGq1hWM9f/z5exjNW+Q9g5OJFEqqnNg3N5zHotbMygZuXWW9bMVHo85z0hACc
/qqysLwlzWtq2IjdjBuZBZ8r8l5KqiI2DJyyrVA8W/XNAbBWeLm1rFbkBW00xRWxFsKk/el2q27U
9hXVY/URyUycle5nZMIRNq/WIz40ZCSnYTmPmvoepfmHFuvxL7v/ULtUQDyAyeVpbHwbdBAc6WjZ
L01XKKui9/yLooDVG2cvFkgDg3pqUIFN7wGSuDBdf/FhEvZrhZ2cm3kGqtZr1pfQi/0NNhaQ4mVT
TZKV17nNXvaag4PWcubq56osrC8C+15mtffUu6H+0mOVIieBVM2uWWB9lXPgP80Htey7pQVv4+KF
aDU6mX9hK1ut+gF/rEb3AczLoNqi4B4n9VW25AEtP9JoYoZrjMcq7pXDPW7iR0xBGpxEDVbeAja+
wSzVu1YRbpLyLAiNRTSx6bvHrdZwdrgBxQsZAx7qXTVxkC9SuTW1jCB6ID09VSwDBfZESdPdXWo4
U4/J5KrH0dWqLXr+73XtItQ1DWZ9ipUUSkWvdPWpC7xbdzJQlFzJmBlD2N0EoDlW09SXyIesBl01
D53ik4iMezU53k5TcTr0XnKUZ/JgDUCal7d2MM5cwWLQLYo7Aa7S5sGfbd7u7B0rUduXzxBgcHHj
RI//Hrk9cspffTTFjzf3dQbLlnyq/F+mKxTrd1HSYtDQ1OHVSxGkjWcqt7JZK1pIUpEOSDTlITbB
5ZizFewoiywwjy7P+Tzg+XWbWyQNoCF93t6nyY5URZfSDrMlBkojQHR1fJAHIyT7PKAQ1Yr7xD1u
dcGe4odzChSB+AgCFCLvU+VgOdWJky9y1iRuRfLs91SHCg4Sagk6kXKq22rTvuCKY1nnGaTEFYeq
QRzvb01FK65+EVETp9NqNfOJd46glKcGFFlL86kQB1wTupJVuhzlAp3DASHUl7JPjgLB9wxFwD3J
looG/VHVOyCMYraclVjTrwyGJKkHcz9Imb3agZvXImMk5ZNISabP6EfJPhnBrAIa0P/P+LQffBi2
0bhzAOys7WGwNroQu7F9d4LUUv7ZvPfKwbJXFYNdMfjee5+r1TlLJFcHj1QZ1saaW/31H3Pvzfvf
DQOQ0pXubGORra5SlT1gi/21TEc7k5Nv2haqZTGYUwY03z81XuOeXSGnYMaWdUgQ3F4YMlldelW8
RH5n2g2o7z6aznfDyPOd5lKRkoqR2vQVjSPlvUuCP8NR+K3LcuX9PlqqUQbht3+MluGx/wbzwr+N
NkPXWKNhyC9a6DzHbvEGR+epKj2hThRVrwH8ABm2u0Q/I/taLdquLN/AhjvbyfcarIe64k3JQnt5
e43sq1Pj6WYiahUjpcGvvTVhWlitGV+w68AxYtCsV3Nm1YrYffGXlT5Llc9c01/7IKzfqygh310O
yYNCBnZXkxDeO79na79n2+WY/+WOz3lamL/E7Bgxsvc4IM04l07ykEFb2w09/r9ydqBBc/Tb8lmz
Bvxy/BAMo+OPH46GCZOpq381sPa41aKXP2IaNWu195M72VcF3dD3dsToaFAB+gwWRYyGRNdFM3Nl
iwq6d2hNMFlObMxb7Dzbq8o2a9W0SfqSTG8eMLNFrLXxT1QEFoBelW9OpAQrkfW85L1uHlXX7NZJ
GRbvptse3cYHbohZFRpV4wuSNuW2wv0O9jJ2IjFoAqCQSby3gVlTsyvDY5xgRyKQTqkWOQ9ggvWH
8RB5KailyWsJ6+VL6MzF8RZDlrdfzg0Xi+y9zTTRNSkGxEMSOa8aYRfZAXqWWNQqkfk18LRf8iQ1
zNsJmJRfmqoaX8XJfz1GTJ/FrL+9zr9P/z1GnbJ1b4TBk+U7Pepq4bsWD+yZ0ah8adhlIeEdP8mW
ncASih07P5h6nL+QQWbZAF1s5fpjfwZwnqyMBIsmYRJSuH337DuQNMUdIaZs9/y7j2LzrU9i8WSf
xjzZ+j0P+Q3wKWNUHK2swgzVJ4UEmsJ8tefmIjdlc+mHyxJniWtCeeVcIFO2DNAi/K6iPkJupvmC
ZNliFuzDtBjBWxQkX2NxBnr280zGZK8ch+zB/9J7fxWSOpCXwqndT5DG0eTQPnrPIWGqR/XOjAbt
ozEeq1ht38NQMff+xF+Wo6qpe8OdMSIvofeXIIWGKOMUbhpULGv9pOOR94Jb83Hw8BJP01p78gZs
9uyiax4svVaQHcxVrA3U8iMoNVRB8Hdqil5ZI9M7r72urHeyxky9Yz/UJFp7XAWuVV9lt1J0CLTu
NkxWrMUwltnG82xjn1MjeHIbNnuIQydutlSV0BAwzGJboPX8P5/97+PcVFOPuJsuncYotuQy/vtX
alQMG0NEipANbK4NviLLBrW1TdE2WGulMBQXzYSfhYRYBGHWb+Xn18P2QemV6gkT6u4BccXvrua2
J6OizmmojXaCq/tdFnhkESfAUDXUDCiDouZTCmarAcJkI8s9iDd2ixCw1RaqAlBNU803sswm0ary
DPR1cYHmY+OH0f3ZK/0p5TitMddTj7qwsNLyNIussWIl41m2HYUcgApPbJM6BQlR/Kt2qekFZ3ko
sGo/kypZqoGHIs3v+ECCe6cZNZWNqDnNYjFayXVpEe96RbOPMiQPWtv3LWaHarByinZE3geoKSZt
9bOp8Z2RxkBvr9LLB60LW+gltfNdgfzSK779s5+e9Vx/kt8r7GFyY1483b7myNKubOe6p6IHUgRZ
4EelY4OZ252ggYGX9jb3GnwT68KHSPslC++yaK/C+tcXvlony8ouwMyW/yri38fk3CfzqfBOslSP
kV+z8tXE3lp+/6p3jvFlrmt9DcbROQYlt6IhagwK67ryDgzt2OdR9k1zkQ4tYe4g85gtrcJqru4Q
OdNL+2JVGKIDUQfgatpqsG2QHF1KyUApHihjaZWPy34KN9D8u5M6zYV1TvoKEqks76CKAOWNHcHO
mLOaJb2HWbY4DH7dXWfzRzbC0b/F0UX9kuujC4++MG+jVLHqNAogZfdY08burqDYXVS/pOadqg/8
3I3ECndh2JQwKRHIM8RBdsuOSMDJVThWyxKpzK309Wo6XdvpBvD3SSBNZaz0eh6PkUaZRkJVwR8/
ZHhTn+SQCMu26+AgHSIm4CgE9FwCiVCna6+37f0015MgP8bzlyra123iNTgyJ9N+bvI1LkM9ko0z
G5VWO2WQIk414synKYVLqnXeC45ZwxY249gsZEwOsSW8Iqv9aDd2zvMkkzS64ugH15iQ/RBK1p6V
GAfLHq7YVDfXSscKJ9YSZGKWo4O9qvwmxDfmIzR7Ew2UIfldibhXIT52D/0e/894BHrRJh28xBOD
b93vm/mS+IJqx5v43RLvYRyVeIEP0IAaFFAc7UFmbOKI+uwYUsiwKdb/q0UVoFlHhcjOs2S52jZ6
BEqX4QslmlmWtkeAJcfbJ1f9CcJF6O+lZjfmaA832EKm92eZg+k0OAEhqbBdLrOInm9SI2idfvcJ
GBD9rQbGSeZn+K9CSr+vQ2ENhDxb2EK0lKdjPCcr1+hB8okep+yLszy7H2QM4LHqkUYTg1Q4z5vP
i7wJvQ8ZvL0miiqoW7t4GMjgP15ONj3xJ1RMxkMSppi0/+uvTl1V7yPoD9FWw0B3ijX1MNj6qO+F
QcU6L3Qq3Q852lfkY3//O/AgEO3p89/f/S76b4jj8H70Halq94ZU7zNQklGWe6sbEJ2kgLPrA60h
y8EaTw5Edt87e625vsHZA9ERAMGZKHuc8XBm5efNppBS1jC+Ql13iQumvQJSow/fbD39GunOsOn0
tj+2Y9IfYWtWGH1XWQk9qMQ1Zpg1dHDRD5Zn94PiU1i1nWl3D/2nYTIGAKgHFzbFNySSRBLphc+t
HYDsUjbvhzyfWp4N0foektAllBv8S9oUUGHqGCko8EtdYNp7JC1AOfj8L8QmpvVmBaHOnny8jvWW
+l3r/cLemjxLONfh2s0UdZV1IyZFSNepxmhfezVtn2YDR2Y1n5OF7JQxLzEhr7guBvBiSDWp73hY
udSnZ68bbhhVPfDXlg/NxjLUHOchdAtkGq4LAZNlqISfcwNnwMAtT+EwVCTGFDDKBm52fjD5C8t2
rK18IAcoQu+qOXm7P6jvz+O/d97j1VBvfApfhx5y5o0hYiDadtbxyvjkj5BSO8teVWxpSXP/2duJ
5n2u7EXD6HkOyvabjkUG9Ek453L5xeqbtFkwPY0K4pVBFP+MJ4xq634Yj8HI1uHUD3FysXATXLJS
3HsF9p9q40MsjcaPTsBvXd0x8D2EABE0frtT43Z+wHxrJn0aql/FJH/oj5pGBlrmVwffmc9jqMAy
FlmQ36nZ0E2/jz5KSTIkD0EsltLZjKmNUQ6XxBtWUYm/KhXKT1rKQFnFsvAbkWuDUVcwgWjc4mI4
zW2Y/JTBEAdIBc//NkwpR+1SCcCljy6lMz7KR048YvA9Rf5P2ZKHhJTruiuFIrIwq5SxGpfVhaPq
2eHT8dJclyb2MT4U9VsqWX6IOMzfsjjTD6HMDmUILK1nlwT2/XPGkaGcChPVP/GVmPXkrXzFcVfy
GQ4D7gpEAvNBLvnbAzv3oBe55F83coR8ahdmFO5A4Ri3x7yMDRqLwhqBx/uKQG/dEm1ETaf6XGvJ
vO2RK7mAz6CelfZgW2JgWcnUe9u0cv+SD4aun3Y1ZfajbN3WAW08/hGTywDYn/VyMNlUPNYQCyFA
LAyzdvEUGuz9ZPNE41nbv7lFgw4+gID/NAIPu/4N4sofI5pG6IhaLUpdYkUTxYp7KjR1b0QJSxr5
MfM53jUpGtz3j1lm4JS8DkjnPQY3Jtxajo8djFj6JDzr9rMbwxtW2u/DkNev+kSGHaY55ZCuqa/U
bsH4Yf1AFm1awM8af06Nyy/MbmE3YeBK+s21d3yl42PLf9htiHDMVHPvh3zpQddF0cGFm2DYwaJI
ovdMR9ARL7v2UHNBHuwqaDYODqJI82X9Sx/24zHDk2tRxXP/UqO9/TQHWKAWkd8u/bQ9NVo7XRsr
8SDnq9PKNvm1BbGZPtZw3A6dBjglj9UKpmW7k3UiZOg/R7RiRPPfjUi6rELHoPvjNby5bNcqTnFL
MBfJ1tXidJnbcFwAy/r1VYk/usmBEZdM0GL9MDZ3t94ONvXKrJJNphek8VrTeFNQCl3GgR2ddC81
30yKT9lUdK8T0PQr2bQfclQRlN7WMjom8RH4aNMRh0SWdEWAj4A8tXuFnz02T3BchLcA2hmbPhLc
dCE2rhaKt+qCEuEX0bzjl6UKeapZHgJXibm8d9QdEGeLpNnKd7xs5Q0whDGx3zvW4AHoBkUC2TkP
WDdihgNJWQiCYIaD5SKSg7n5amhdv0cjA5V7JyjfhhzkTTGl0y7Mu/JNjcHFaZGhXmRvaEHfnIcv
8Bbda2/a750b4VOD+cFCrfAJtZXQ+2b5+sG0MrxUs+Fj8tL0V6PN75jMWe9zG3WsPM32KWQDswFI
G57dXLP3bq6qu6gfBigkRrpSYRnE+FxupIuWNMnS05y7qoihfcAaMQ+az/YganpyoIzZ2E3c5smY
bw/oSeh6t5FQiTYFk6K3Fgtpx/VPczT7p6nSgxV0WmWJUITds9vNlJPsznTUxJEeXU6q+xUlOOd6
P9RWnazsAQsXGXM7dlbgF8ITxvDa8T4OFfP5mMctYnPMT1M7XBS+Ozf60o9RJQnUPj53drmuyMpc
ET2yrvJsGOpkyy7WFSJznzGv1PtDHVs/p8ha6khIv5LNwEVkjkz0qrzxvZuQSDV7S92bQpjdQ0UQ
4a/nT/COqBTL+rEsLBuxvuVSCB5ky9IidYVXjLeRReV6BDGeKfEvWZLGwvEb1THnrImDPFNb9d3P
vHYXkv9rt+zQw53aeN8jp/0c0arVtEGqi72n1wy7hC0kC8YBkoVdTFSzB20bgck835poy5O3LYp6
Jcfk6Dk82HWLs06GdXbuOzyBEagbQzv7yKfMQvBgHo91MthfyhEVzaTJPiDRTrt5QMzH1DHUoPw0
LqDrNLvZYOrUBJA2kSGtb20ylfyMfN14Nn3tYzIt/cuYz69Oo2O53sdHLsDgI0l8fZUADjlbY+oc
Zz/Xqd6gsqV6hunhQWpXCliysatWY4glc9Eahy6vDUBY0HpP3CaSddAZlL3lGFOv7RPMmWHLrXCG
JqAih6SbEUTv4oV142f24p6vIOWcoO8HWPrkqy+ThXKYE69R2Or3dsp1tJ0dNQIpkWBbYxbO+RaE
DoGpOGM2CRShRVl1w1maeAxcoqZRvwE7iC5JR+ZchksV4pjWO/1GNuWkUGvqpdWP7lJunnKnUlxv
MfJ/siHb1u3nVHtOucU/pzVfTGEihyIAul/tyniecIf8I96I5/Tfx8/shFdp793iE2pFcb7VEx9y
v9zlpmIPnP8+oP4ttr7yCHMDwgtmGxv4acjt2v1rB2Xl4KM5tpJ/Smv9/eDMwysKldUfcTE+pCYi
sNPNOa/ZtBu++Wg5bvhcmtNe3tlb04M61zmARqnhv6Ef3bPnZJdhl2ny+AmyQiseFJFmpXCzcJBp
IwDViumgppM2FLQGwLI3zJ/slgc7zS2A8pleffdLx99XaB+snCwbtp4QOJhDfMqn2gIXmjjwp0o3
fUzwl2yNDuqfCKVaRZGMtY8cr6LVrNflISVRcPrnM0a2EWbTSADVqG36SrxR9UZZDlGtX9APRXJR
i0lLWwYAE6UbdtBpsXUea+s5tdrxyXe5qmjMEOcPiar/yB0zOEdd0SynGodB2bwfEor/Z9nE3xZN
D7CNW5SdBogCLt+ExdZ8U1FJ2lOTeXPGKOVCqeKtLWBzuRLmD6rnsJERGOBC0b93dqeiiw/kQ4JE
74c6bUFs1M63e0ieYZAzntHeGM+2kaJiaJq3ESiBPIemjZ9bme1brZk+RlhxK6DF7rnperaZGmr6
Ua5mX3xTfcdEzv5JxYrCRnjSleZNM5TmqRrrltJi8KsI4vQoQwWWbtd2zDezGCBDtuWrmzhRslUe
dgaSdUOzDsYywVXCCpYSD1vOKq5z8WTv8ahqThEiB+7CyH8qiIVrteY8svVw9lXkdJt5bPBlTMuj
RK4DJ+sWtigOIOHGHTYIL0neQBINjNda1RHNo2VQsb+1kHf6YYRI9Yz+hOCWBPw07GYXoxofw1DX
n6YImK+b6wJXDFoNNcx9jYAWwGKa0dhFKy11o4O8AMQka7JQqzBd9IaHEODe7NnFkQ3V6eYQTNaL
dxqGJ2R5smsnM3yDtkEqUuja8e3Jb0h3/GlpeMq4vX+tVjkCUXbnBxlC7Cc4BAlyh1MTV6Ruwejk
OI+AnLaq9TA55YfSzB+eYrSPYa3pV4cnwULG0U5EH9wP20Mb2/l705+doaw+HPel1/G4DtNkek8N
3roCSeQM3dd/RR7rFreSytxTY0CjIXZWY6HWl3wEH/tF3lYCxCkk+kGJCodtGvIXoCBkRCIjYk37
P6yd13LkOpKGn4gR9Oa2fKmMvDs3jFYbeu/59PsRVKvUmt6ZnYi9YRBAgixJJRLI/I2zGYfQX34Z
SHMUltpSLndiQHVcb+carn6loq/We8WjqN8Y8dIfaIh9MSPoXRaPSFKOZ0UB7jJlvk39VvFsfKr4
18u2nYZLSaUUyk1VFPGkppv8LLF6SDz9lyx1jybfvJcevRVkJ9X4xkGraVdrurbHIyA8dzG2L5h0
SNd9iiaVgTLGicJqdcy74pHtIaKsku67q7EqjXWLLd6dOChkFcwoNE9J2pCCsF1/ZweGGp1Acihb
PbFvoWvI1+IbGcbmLV8/mVwr38FpTLSAvDl3ozKuvS7ZlAZP/sGSsBzuWVsqUWpepahDbVTdTx8h
Lf3o3MT8MYV2epUsMz8yizcMfqJ9SyrsnCnhk1Hk3tzC9TU7i/5+GjRK/8mlXrgX/REwYmVhRj9K
TX8uncEiFcNB4x0Ki3I67QAtDp7M75kXqBi047YZATjJxUrFM3WVoVWzmeFIMw3Pison3NSLVeCw
BBJ/SKsePjcvo6Kgp2HHt2x776imET/uH98gVLq1FeBdVIP+HEjV/Nw6Xnm49FepXR6mazhDmW2K
EVO7tjG0Uz8dkjKXUDYNKVjEcEg+9c0xlZXsvEF6FQPiEIkZ4hRZiHSZhla+bsr2/YLBFnNyUEG+
ZoxvVmPoO3dSOPLbCoXJ6d8x8C3MoRwZ1kpl+4+yP2xFP+l7ilZ4eG1EE6WuqzCNygc8COKTmF5a
3tMsIODk3knuVN96HXzn3gGilOO9fIjcPDuwRfeQLrJlgL5tAxSBlXoAepXxmvRBvhCnn9rzhE9j
ji2rC03Lsx2Smva1JdU34nsZ+Y19DeTtRsGE8diHXYJ4H2J2SZLnp6pP2QmV5dIuDOMBZ83qNrdG
FMKhaAyFJ1+ZpNSWmi3nzy6KwOsai4etmNT8UhvABeNBYJhD1TFuiggypNtS4m0G4+ZjzHMzc25x
BXYkin/ucqijdSlFV8inayQelCtQ4AY6t713FybJORY8tMIa95oLVNlpxurGLlB20Ec87V4kNE8r
FAXP7mj0N6GZtDzC/VdJj4Yb0TX3R822Ykt48imozf38qOGKpz35IARATnONxu/SK6V1dxh7SS/G
GMXrMA2zo4Mg6gmF+nylU2z+ZugI5PoJUIIa3pyj8UnZjdg7XofKVjMkXCMSG2U1XQ1+2La0Y3Xl
7udlUG1pzprFnHtVp/59PaD+t1Zb1Jc0vc53n7aqAbnZXj+MNRujq7xXYYIaqXHUQsSoFTk8i0cU
NbrwKGfDs3hEia5MViBBkWudn2SKGRanrqmOZajuSLBpr/UYNCSuKu9sZ055YDYGOxAenzA/fBUb
gY/QAvQsKurBe2jlut6m1yL/Ca35S6jTFtZx1KKfYkWEQbU3L4ssXTrDwrd2l5WSWC4NpgI9ZYhg
138wVnLpofDc6FpwWARrpbS0cm0NTgZKF15LnipnSartXemqQOYsr0CqGUOmtV9Z4ObyTmqvkD76
Z+j4q/p+094Prhre28AHE7MFZOC399O7dRmPgb0VTSeScRYcvG+iJeZUWfU0hEN4EpOcxK0Rm0vC
FeVMGfuYUV6Tl/ZO9QjHhawF7p1TyVUcxIA4I23nH80kgdE1OMPCNUL1R7v2pnWWHhaI/rWafZvr
cFhtBxDVKGNJF8csi/QujddRCUodV6EHGELe9z9OMPPwRQ87jfnEzgvr2YiTbd7gzc7TxriN7Bp4
IF7r686t/bcSHm9T46BgUPc3WFJcqQbiqo3e/xTjYqKJPtYyr9T4GqHevcXa8M7yuuZemaRTxf//
yLswxxZmIZlV9tyME+SrQaxAjGYx8qZmnfAA6IPgMZP1dZ2CR4KEB/PM35YtHrlaVzuvqj93y8iw
buUofu8mepRcjNpcpUMG7bGanhzsFZoHGkIBQTQCHSVNWBJtqIoRwUf/3fDcEmlKvIpuZ5650WQA
6UwIOdik/mPHCC5E7HDOlsqjDAAgIF20Nh/sqv6FQPLwzVBcMjD9c4WZ0m6kenjKOtDq24G+htdR
RPL8YQCbBGPSz04CpSaa6DZnJ4FSG0vExcQoe1N104RRstIN7Js6VW4OFp6y90ko3RTcU3oIymZu
KpHV/yPCMudNHsHAjDkas1PylT/VKxVe5SEIWqwW1Sbc+aWMeKNb9ztTV/rbDj6Q2FGIQ+xExkot
jHxTTvxahKMHsrzvEaUOAzedIlJzyFFqZB/iW8UDes/praajTVJpQXVivRU+mDZSw5NYCA4r+qZq
4npbjWBJfNPY2Kx6IKq0zTFMSuTrWrNCa2hKKGeqcgbD5t9HOnsA10WeazbiHSpp5ZWYwojRYBr1
JEaFh2+s2d79WHnrsTCjm8Gs0n3kkvN+olIf7fwYsRhNxq1ghqRmiP1Rs6BtCdqSaCOf+rs9tvqq
GVFphgtuA4CEi+vlElqnCcpOoikgkAZ2R/gM3IuexMkRtJziwyneULCFuMSLELv+a7yWpNEi8LED
LScL19bS1JWUViMJC2doNzOGOou6gLToVONVAuk4xulwxC1Q7G9T2Yl3OZWtZTBtd7XaSuFlWEex
AxZ7XisdcSUp4hsRb2AWyIJFN3cm0rYHCsqvCCxNGGK5eAgLvGydDAQtEo0VHoxDVK5TWRmXZsVa
bv4IamKO0DBYpYgMIzpOMOYQAOCJt/LYwiPnpZS3NiIk5za2Jmgbn1tyg7kpBkWYiJASY1XClN6W
Wgl3f1pY9iWGFE6ia+sgcMjNfKwvxRn/RenBdXS47Kw75yXnPG2o9mo0mlT4qgD5MX6b9eBBGx6r
fqOjiE45m75Ph6xDBSx1qjnkMjD0KFwt+P5rRz3W39yEWreoiWSGV88wiCZQEO+fBkTN30ohjMLh
pNNyg26OFtUSMexMxVMx4CiYbP3M7LjA6RjLm2sUQPRtZ0B9EH+wGnvdc5gFN/BdLNQtrXyDkqAx
/+kkkJ3LxB/yfRf13s3gYyLSDcMPX5aQWZ/W8AGK/tpKTRPEmp+DEKzUG5jEAaYFm3yfL8gqlCki
f8kDzCxSMVxRU5yHL8kBEV0ko7y0kRmbtweDL5WHltemuO2nHQOuLKwIAsRvxEex9QXWKSG28ogC
22khbXQTYTl0VactttV/B/fEZhdzT8WAo+wV5hOKM966j6tw3yFCuA4n3R0ByYpj2zuBuV11RY4C
g2hKUrkSETFgf9tOJu3YQD+LQ1e0v1LSF7tLlww26uwNfriHWvki+tNEgUNglpOhr3eyi8Q/iTPE
vca1niAcdekTA7pqBMs8z4dNnHrJQQ3al8t3ukqQrUMI7iWY/hECdMohqQpONoQZ/nul1j6gbBlR
T88oArlo7/bs5n+aiItnvfszMKDkyZ0dPXZaaqzVTKuOsgJUtNKdEZt1NAEUbUDQwjbDGTPmIBt1
GsPySQDKBIzMxT0tSVHzgCjbL+ImNzfpPQL4PljfrLlOuuBN14Npqe7He5Qy2pVo1iB1VqmX2zvR
tFzph2UPwbVopfejY+BFKNIiY4swVG0izJNoKuZnk27SmGUa+nI3mtZF5bKYtJMSpQ2uhLISZcR0
2fjqRp6gY4KtIBgN4mw+FAYu2lLwIPovYZLqlmstLUoIXll1xtN+PRcyvjRjr9x1upMs26Ty7nmg
hEtKBsM/SOedhsqvIL12/sICNvVz1PpfMf8azxinZxBdpYACT21tETetr7TI0fFPwylNzaVkY3bl
z7hJnXhvJqROI6P81qpD330bAcajEAU7ckJXsIx8P1yaWTCQKBbt1B1wFWGH8bc40ac2axQUvJN4
TpnTwwrKucoDMLcX4sF0eYCJUdH0HE9dYwbxHnIZqAzUQxT92iuGbO1ClV2hRJvOnGdxFgbXUmDl
15duHkOfQ6WR+N+hjREXn0LrOLgBA3rGFHW4jVpJ3nS2kR6lsRuufLl2eW9jidDUmbqixNs+tm3X
LEZWZG81j/iZXOQaykIz0xyF2/67jb/cc9kV+rIpbdwCSAri6VCYSx98wZuEMEfckYQsAR9u3KB1
92qm6ndsitlTTxHwmb6jkt/dR07e7B13RABabbSXRqc2MgUMIYxTPDryMzp46skyeZYBJ5eONg/N
kzThgi6Hpn5tqiE5XnrE2adQWF0rfMf65aWPLNXKoiZ4E5RVvmkcwCqGmY73Ld6ONw4ancCZx/tO
tob7vDJadp5KfyWaZi75e5W1DahAvy6WWvukqF15Jwb1aS/Sx2S7RZNVGw+40XibQ90anU4J/pEY
LC3WZHXiHQD0Yl5JwuuMhBfCzkFYow+MfzXcVJLeU2tUAg5TSDh2zW6Moh+ifz6IWRjmZMtxjHRW
VXJ6lYGZWpgZW0BbdZrrhv/IFQyb9hkxa1BInvErjpaGJKe/UCFHPMYdnxxHV0kElfoZmB6+7qHc
ruf010g6MnVX0eRk5XSFjTA7aNvQcYYXCvKIxuPMeQibYHixw3UyRQ0Wlutz1NStkyn5M0oKCunz
tT6ixhYpb3Gt33csA3/lJvAcpWFlJ0jnjn2o3zVZGG7RS4ZyMDVHwEJ3LUx1HGHHU9C2tKwBYzXF
zBd41sAWl/AwxwNXVffeNOx7XXtW2vpKzJ9nZBUmPnDsNjFKlswYVl2LB87Mo+4zUC95i2lO1Pfk
8EPyPZP0e4alu1gCA91HnwYlbjEcT8O+678Pk/GBRTnNtgeMbkK1uG2xclUQuquhVXaUJL/UAsD7
HkyzNvZfXu2XWgA2I4c8VY29WC+IsCKUuqseRZ2/lS0iRbsZW1PelbiBdQsRAuwFFwWxYf8YFgNq
mGXYfEwVETGKUOU8eSAh/HsGvqsosbMzR6s2OoweOt3zqWjnU6c4a15xnZSuxLku+fHca0op8Zco
MfwlRjQ9qYXcFkevSeKU84/WtelPLUQVnPrge/rhbz/ylKWQ4zadJ4kf5JKvEBO6JEUH2hpQgsy9
yZ1JtkEleNm+CVT/ACDq/YA9B6PIPnj+5tJb2oWCb+0UOgeIoUkxJrEw/NRyY1tNQKhlM6ZPsp6Z
oLRr63aIAg4uauMsFudGwPc2tI2rOdztvXSPTDWa9lN8OB3kSiN1VQfqSswQA54npUtruk1bSO3O
zaXJOAfcwuR4oFYHK62xiLFbF2loW6vB+Ey9iRl5OLVIzvrriCHiIVlQA+pWblTl13WkFWBCwuR7
Sek/DXP1nw7I1XoMExs6AqVTB2jxPtPURSE74S2WphogI+ylNu/re6n7hnxB9OxGbb5vJwsTIXEj
4zNveX2yKChzbNLOcsHUlIm1U4f4asxbaqGKbayHIMJ9rsfWLC+xt8tMky+sJRZ+dcM3sbORfeCF
ri0mE5EpkcDCNcIkElo2uYPQVVmdFWuROxAjNC4jv8N+z4EDSAokSjXKV+3EDa37hcDuCjp1McAX
7QKEyF19gmf0HzFiWDCxTTX9l3lIkGAdrlX3Lim9B9OzXtShTL47Q4bee1E9JC31CzBUzjarMm9h
ZCD2qHsFV2D0sIOrB/t5SA3eO+QIUvQxFrZpdLf/OaIxkseqDGssLpvqetbw6eEvtS2oEFvxATEL
6Z+pD1Fd6fglTp76Uozat75csbkHvb9Jldw7+lKfHVlUW+s2KqUHTYNHgv25+9PAyVvRfmq9jUqn
UsgP8TRn8EfviBZPdnQ73QIq7boPsCXe5zTHL3PEfZwOz8nQDp4UHvAnMKrKGv0ODD6nIkDTOxQB
0M3VyHXSHrv0p99H7M2mlovAyLAQ89jMp8chwzzmI1b0zyG6251RAd07drtTlMb8EanGa4YQEJqb
ir+pCrk4NFrn4w0ASoNarf46hRbpOC7cOPlFZc6pcF622nqLsuuw5m2N3YSCkg5PxfI+LI1vqWL7
bznu8ouuV/JbrHa7g4c640qk4wLlhtKA8U9Yaa9B2OrglpRhJ7sIywTTSxHXs5w0Bk4KSDSFD6lD
/lAKq70nWzqUVMpvvLGQgq8Uq1iZfsFS1Bz0p7oBCw3yG2XCzENXMR4SxBXBHUarSCVrPgYS+r8M
1I0RHSfHtuVo58bBV/T7SnODuw663zVpfNxbUPF/7XwMewp3aPaiaeavrkqezCtSNNFjpCZ5oviv
fkdS0za06hSEtvaAT85W9KNRx3MwcthETxebbmKDglogmm7uyqx1D+Jg2rGLKLT+3iyGEIZPo2Ku
9RFSgtoIVnbfLzo++XrI3ea+4tFxVfc4yYmmOqotCzm8YrxIOoNZae+VLE+woMNMRwxiF0RSzjCX
YlBMilrVw1JMyvau3rCD0Yuer9KIQZ7VWndS0UV76BX+1i+i6sks2YIUafXY2mp3VU3udZN+YT4d
bNMNrnhgxLwqbPNWDKSyBEbcQc9CcdUqXPqTSCGiL/52bie28iPKGuvKFXKG0zzEm5d6HcrX4ioo
nqnnLsw2ndRkmxaa7BVuUj/qIEq+4zjw5LtZ+qi3hbKtTZ4cYTi696WW/S2g6JNml7ZkJhUr2sQ6
trDQ/H4Grgt+0gELqbcuTP5Yews6sO+NF6iPXYUNq5fwhQh5b23zOlWR/ujDI/LqcEW0rrodIZsD
VlPVZ3RSfiBW0J3zqeIjnsd+26y10GlmPVFj6FBP6JrbsH9EUz/A6kfNQFbH9nNrmnvxQ8FEYScc
I4fcpjiLsDpLj/KEQrBhJ2Wyr92IVloYzt4OTMTxp0HAHPUdAg39ss99eXvpwyzw6yxDU6uFmCDC
jN7ED4j1y/86q00p6UAIriY4KQXky4y5Pd2jHJoDTwv3CDjSv+8yZ9wYDowZuYtZMOJ5xT+TxVeP
/QCIkFDe+ORSWMBOkJCeUTJ53m2lrDsSks9Gy77Dlzuckhrn6NuIWrWTktQYyxTFtDjC0ZIHhEaY
Fvv9pzDRL8KaBMkHqrfDSwFAVoR5SvR+tf7jatZ0NdGcwnLw5osRePHJ1dnDx6ICyQvj2aRgtOkt
RLTA47EVkPzJhtf2rhXsCx5dNV6KfiNqq8OAoNAy8lnl1/WgrNQhz/ZitOeHKVCrvDOHXr813R5Y
DBdTQ+qukL68tWjmI/VwyS7dg2h67S88awvwK3wg1zNWuWqZizJEjXn0kvAFNTWkHfTyaUBY7Ywo
d41UYBG8lD3itWmbDVvkJIIX1Y5eFUlvb6zUpl6UR3vRXSvFsE96nFzEpMLr4RLmbn8Qo39eWw4z
luzTPavE+HxtZPZfG6tub6I66/52bXX6BO048RQ/rt2kL3JHjk3TjqOl+Si0cJDl+v1My3mOWJok
RMz8c9KneDaKQEQw3FWsRQj7TdEIrDIiZvd2XO2DprmFeRucdaVulJWYAidoIXW+fuz0wtgh5PoU
oPqJzKcUUz5ELqmVSwNvoTpPd1KWs/t3a2UlYgzHsE/qscGIPTloiv2KZxZyD9N0cYg+zvTRjFdk
XtJE7zfpJL3k26xdWsu/tfROudVj6Z7dM7pIfoVMQo5LkoB0Ulv7EiUmiygZdXt0UC19GfPMurKL
8kfaGeG36ST/faKTKhA94mT0mx/iRPl9MgX/VzH/6RbigqBLT/xOWSJKaGFJXT7sWAD0L1na7+K0
Dh6aZKpAKUG+EP0izNUQGjBZPL3wctn5bhw+gFP7lzBnupoIk9vmU1jRSmyafGSlL1f7uOkwoFbf
/3k125HrtbipQZlrlUvYF/sBRmTRAL9BFLJE09Br6SjKXDGPl3lUyC1cRoWQwyCZ/69zxccQNxJX
pi4uHS/3vXzIy33FaPfxMYagbrfwCq1lZNhgJhznZISdfi1Lpn4tzsIKLxQ30nuMWqaBtgmsReGo
8iId634rAlXRWZXFKjbL6nSZ/H+96HQ3L4v168uF6zTCyFbc8+PCc99/c1ExPwZYN3/aTxdVQBLL
lv/50/oaigOeJs2/gjn264//8XsRF7VNud+KD375mf/dhT/dP3XNZK01KyGA3/rRc5OHMraFyO9J
Nh66ZDv9rWhChgPwkZQ4V3aTHF9eu7d5QH1kUuITEZnqf5qO3ee/TLeL9PP0ysyW4mIf03EgGRd5
WMknryGJaU4g50j7loxD8J0qKdtYFKnRjLShE2LguM3dNrr3KDv/JTQyq/fQ3oSPI0IHpfgZdd1S
t4L4Uct0fR2PUD/wYrUPAP+An+JW9zBOubeyHDp2JIuah/3PDD0oepJkW7M8WihTWWOcDlreuku1
0zEXm+ogRtnCnUMNUMfp9V6EiX7LM7DZkVRKpi12LQ2qrAdxdjloeCBQc7TfQy4DX4JF07W1fJlY
YAGpAnenyC1hPHjOGwrDFcIov5shcO4M/KqF318rjeuMigIaIjGIoSAdJjvI7orFo3HvoiQGVA4H
bn0Sc0NAMr4jKQ8Z+RcaieEDFOD6oZSexLZbNHLpSWzIM1Rq/xyJhk9hX+cINADfv3+dIxaauq5V
D3L1LC5tpp69cSQL3fvh6b+Z+NfPhD+YuvR7nDxlucmW4u2EYYG0RNZfvxLvMMQ8WZC1z8DQkqNj
D3w7J7aCn+ufoxTlBKe2fWb78h4lj+VbXI8pKDg5QMCyV/aO7Br3Yee+UFDy3xoZyNaodTZKp5DZ
hxHxPiF+G2Y/e9nO/umnifAxlX2F+MG97dsvYhwky+eJoVeghzNdsU1/iYkdKNhNoD1Vo9FeVZGL
mTnaSuBmFIhVBq/M3n0S32ApcH7UuRc9USIo1qrdRSd2S1h0/mVO0T8Ja4qPOe00p/bT6NQXWXKw
am3cqNmu0iV1w6KjwE3INg5t0uqTfAJy7iX/Yz5VtddYRsoFCoq3cMpFnmfu9H16ydETeMFmXl+2
cpPcamMYbccIH2QtmcRXwfKiPC6PznrUJ1/Ivo+uK6tXKIJ34fdc3wsklxTE4TII++GGZb+zb9CV
3STYOz2aufMiIhRDvc40kJp5801KB+0mmphuY44hG1YAFG9pif7MzzAmGHmt5nLNMl3CZ3Kjx4q7
FMPiYMoa1ftEui1FSBg+9ybG3oAiwpNWZea+aD15R6ljOBuOHq9tK6weqgFbHB/U3jeEh05ZOe3P
Ivbxui7/yrPhyWqj8HUYlHIZg+y/8zT+mnViY1bStOVG/G+LQ2rmPUKz/Ktb2ZsRpPUxR4FtL7OA
WHgkJer7YUD137mWWlJ5b8iTZqjUTzxeoWsbhs02UOzxYAmmL2p4+cZqQgkfzFE/U1ZWUGoNvENY
Ao4cmvqx9IBIRpba70IUze41W/mJQEZ240XRsMzUdgm1lfLen2eZPqAA5EUNnrHT2Z+jLBfpYxP5
PvpnXCZXPJ5s/FKnWV9jfWaFYv6f1/x6x/8tzsuPieXJxRsA6xiiiy7f8TZHZK/qetSNaZpG0lz3
GT73MXagS7cY23XAmnrdVRFtvNK2FZvAaxHcFR6aXTKJxbKIlDuEupKthtDqOqfGgjDiN5J7zjqL
tHbvJ37+qI7GCYZN9c2wIwTmka06mfARb/B7ahZiIE542A692dym+KIecxPrc3Elycr3oMAr9Mhz
Y1cXerupYkv7R9dXdQGID82YYtubvHMg8T2SgUVCIS5+CEh86ivWNkuMcS0YI2bl+dP+Lj4K/Pw0
qQIxlflU9ZCNGlmNzWdeXsKPDunrRZ8HlvXTaGRV1G1sBZyd2q/l0q6A/IBbx5FgP46uiWcARWzY
yCjOVG5xjzcZxjjFz9SMzO+KJ52KouIJX+j8i7UaKIUBiGsYOywlPBlPqfDQazkoENd0lvhBlmdj
9MDsk8BaN6ZWvOa6v02T0Po+qhKUCSsf76wR1WL2Uco2VMriAS/vn8YYujeWnyBzHMLqUFXjrfJK
8s5OaT+4nhqvu6LKz6rsxXvVlrx9Z/YNO1MzWBupGjwauYaNLL+S79LoYtfZUdGerlTF6fgu/h5g
wIGqWhUtVa01SVT1/jnzB3Qw9d78ZrD1tXlkPlElb3bG2GOH6FXWi085St85yUlAb7s+1x4c8yTU
gkUDGJsYGRFUm0Y+hSUnAdDt30f+mKNCxoQhxhMx6tFGyY1mTalFfSWtvhLsjK4s/GWBhefNf44Y
gyw9gKwv/RrhqAX+sJiFpBhGe1hldvxOEMTY2Fz6ZYALsYk6eE1KqtdAGZN+joiL7iAXfv5cYGa/
IcXWsGLrlTtJk+L3iMy8rdPcfsR+vNlGNVlTpdTde9tLv883acbX2h+7B4Vi7q4CpLhFGN1aGhN7
EJDfTaJZ/p1nxdVtrXUP1G7zF1lBSozkBG/TqanA11t0aeScE9s3HkoSvKI/Uwtr30lKDYPEyF9Q
LaCExBrtKEadlww9v5dGAQxSyLjE+7aTvTSGkKur+72YA51so3ZS8cA2Mb+WbDSFsbVOHjOl1yFN
Zshm3/IWXWd4WOJ/ytmodpz5qfmpL4wq7NhzpOIuhTp8r/NVkg08Kj5KY6LwJZpmn/nHpnlQoCYd
C3UkiZcmD02fQ1iZugAz19RdptNLyKUpzmwJJ+sGXtvqy0AsZx3a6phsY3QLLyQt8v6AiHV/qCKv
Pxg2bMO5MyiTZaGo9l4MXELEjDlOjFhiymX8Eg5y1EbSwetWn64tTp04chYoLg6roFCMAw8V4yDO
LodLX+SHjyRuqSMaZVou/hZy6asq93dMbXjzvKHvf9TwN19KLLkKfA3/yeJEvs7121Dqwdfkmr5P
kcKcYVpjk2BAHyX4gwHxupRyxZnomyJMUFdHUc8V/eLw7h3we/Qy8LVs7Ny8szYNV4v35IS0Weke
l0sseWpbXl36GvhDkN6lb+qHIL4YrJSN00vRrKwveuALRTyQq3o/tpOAMJnbTWWjYg1Nqo23lLSK
xdwOBj87K1aZnfuPEdEHG91TcClUs7OYE+rYT86dPizfddigsY67zLVbNf6LbXXhWq6RuuibpsON
LYI8DIbp2XCNG4Fah+97jYDSe2gddThz+CS0LTiifwktFclcsteFN+vGFcDzrro2fMNYWiFu8Reh
51nfmZQXuQIGLsFfBsQF4iwcl1U7RIjog1YUOJ8OaNhy7MDdwg0EmSg6L3BFQ636pekVACn/AnAU
fZcrXK4q4EKdNfQH9ogrPY+bbdoDPFVsM72D55PeRdBu8W+TTN5lSXZnR216V45vlek5N6JRdI5x
VSRYWliGiry+SnEd6Lxvr7u8kaIllfx7M9G6o7hcALjzDB1uI1riApe7xsDd10UL6fyi4C+k/S9N
J5swfo4eLi/S/mK0QoUySdzmyndKB7atYKyXrfEd7414X3uauXDSWNkIbd8Ge5dZ89fwKn2LrFK+
uIj+irM5rjkZchfNoZduHWzrgvKUeNn1gFSX0aBgpD0Zm4mmU9bVXrwk9W58H700gym4SmVjb6nT
0s8tsUDx+5/gnt5irY5egsRSlsOY6LeOUk+4VdIBbmnXV6qLF7CP1SCaVKaOL1qTP+Jy2C3Goc/e
hhKDTQUm8SIvKRvEAX4+AsreAguwqvYhHvNmrTYJUiKV1wJap/gATZ8a1TSqwIO7aaSSf10G5wkk
xRu3GubpSuF1FChhcia+n9yoElyaIi1QcjZ7aHwZzpZl6u7A5YxL0QQep5xUQ3kVrUbNm/vaJpNB
pBcpykOmtegZy+r1HB0Bn03ddrgKpkG18Yt1WfX6OqAiICQUDFwSlrlVl1eiiSXErSY73i1GQclj
aI28x9BdKNpwPDUZlZO+G7PnNCyMrTP67brl/XHUuvJX6gOhEgcts+t9n7BtbFEZuPTHHxGiT4wi
XIqtpuy663IseC59zBADX5qXaYDoSM7D6F99iRMhlxtZJsibRdIrry5UgO3ls1xufrmouNTcrECX
pBUy3dNH/ve3MKaftoHJhqRpg58daJBKKs2HZEjNZaMNyq6tJIPEilxuVOxv1jLs1QcvkNR9yrNg
KZpw9e2TpJovooU7o3kXtfJCzKyn6bIHit6zi1sRILkuiCXdHI7BaKAfmPPbKKShPAFZX2PYh9Hi
kPg3zXSIAFytRt1XVqIpBkSIOrYb3Qard5ngK1CvKbVCbpsuMh96ZNDKOq0xQQnTnegTV8p+31C1
/HU7uxj0UX1EZCpYzuVSx8aMjapSv57bucNbiHW1s7vUTytZOYIIR9BsqqaSWUhukRGY41MJvbki
VO9FcVYEeBX6eaTpkSk1VOkMxWjJ3rg8CmArusmTpDfZj6u6sGfxbjGq1i3aieJ0jhGnH4ECGluK
yfPABKb1Ivw1rNHTV22vh/kG1AHKDbV3pWkeprlV7g2HRh+DfCNOge4OB19SINEjPkZCDUHSDVTP
bWbb0LsGiWcCiiuGicV8hpBJES4yaLUBQiVA2NsafcxLX49w42X0cvZ/iWv/Mne6XueBwBAWyV6k
orbKts3LM+X1y1lWReprL+vJYizUfxntp75xGv33cWKUhMV73Jd7XO77NS5Agy1DiH/KVQodkN6o
V9gaBNTZyVfivR6tYHWjXTk1q7SC/dNYmNv7TVIup2ArVf1boSpyCRaXg6L8HixG1fofFlzNTa7o
exVf76ew7PozzI3vuT1UTwHedwfZHNAkmgYDXPD2smLHkD0Zjc3IoiSvWGsxmjoGtn2JiRjAFNz0
44QJ8PMrlpTlUxpKIDzl3uOxPY2G9Z2OJu+NaHVVCsXb6O99x6ofweuI3iytzVsX1ZxmsB14tEjZ
SFoZbKQ0aI4UaJMDxmY4JFGovJODjD2NVmv/oLNzsLRO/6U17TpFm/YNEj3WTuSd7nWjCdaVdzeJ
5WFh7qXHVEGDZGqpEiIq4AvgH4t2OKg1Fd0hXM/NSUFFnHW9ZF1Vgbads0ue1A2reugQjOsUmHto
R+Op15z1YESmc0TXMVjavnbvWJEJQk0p/A3pA5ahYq3lSuOvRFacK9Y69YJ9ZnQQDiSGnGWbshvL
tWh6tdRiFdr9GnHagNJkHJTEze+Fd8k4XJsQtL+ZDkuHoMjNxzDR+lXlaMa1n9c6fE/FuJKyxjsa
Plj9WtUzaFmFvawzq38u4v+h7LyW5MaVdvtEjKA3t+VtW3XL3DA0Iw2993z6s5ilreqtf467YRBA
gtWGRQKZn/F/Dsjn/miCYu16izWD5gx7v2ztT8PAktp1J3g3U3GUPIqX6k8I2I7PKJeWr3OuH8IO
eYLZdQdoDsBmJRcjk3KciZMa2G29DqsU5/aygeHd6s61mwL3em8WbrXyE7u9zJVizuAaiaviINgm
ljGs6zAftkmhuisMy+qLH6g/jCjAuW+cMb332Q9fbDmdbL3EODmttqnDz1GPzhWAD5+2nBV10M/L
H5h3jRc00KnptNWUF07YQCv3uHERT3DWvmt/s9tqPIXN7D8XVE4ehsYEbVUpz9IV9p5zmKFOrMxA
8Z9lwEk7b6MHDfvtpU8OZWVXq8QHBjdS14kXw8RNVsX1Y4D09jpTucvriURmUP5s8KhddXZvv2kJ
VttV1SYPBlqRx7ix2MCF5Gc3oTtXX9zSebNcN/+nrwG/H5UYyiYqgzP6FepIPhUtsdLCLk+z4vC5
8WMsqcgmID0FsBi02D3USQOFr2msHLKkD/Ei/U8oVzUUN/0UmfO0Sgp/2EUFfkz9WGcqFLtojRLJ
q41FGwYmar3VK226ttRYkDrrrD2gWYO3bmKtfZ9UL6TXZ3hU5j8KwsN+pLQ/0oWSkuRltW8qrdvg
T1axj8eV1qndGhIslveSvsk0+0V1+G3vEQEyKx8iLNN9aflnveWDztINX5D9B54QVQH4HuwS0X3E
t4G08OdccwwkiCpl04YpnlBjZn3q+ojv1SLgiEyqceX2uGSL/qN0NYaibZBQX4eaF2yhRI4vRlFP
L6GikHZwrKt0ga7szq7R/uBGLDI0rVB3sl2v2UushKDCrrW81qURxFN1MHQ0/qUpBwXcKgqNGMvL
JK+v40cHW4Z7RF7DWTWrOLz9HHrnfo4XgASw0h40sJ0+WJpSPTSwE9e9FUV/Bb5yVNGGeIcGYe+L
3tL3vPqCz6kLpHUJkJmDDzi4VceVxzf+t36pnN0PonWKbpG1nm2/2twHPoivklY1Lnq591tb2YHb
xJk4jz44jZZ42SAUWHQnkaluEOg6QIBU18IoavDTeYnhW2QBBaAeGB9KTsioIO0CQB9n8r2+NEvc
Sbc+zxMeaciq3EdFO0BGUbEhXfs7WJpJ1hR7kqFY8rrF1VVn/cdykoO2lZMgyILXPLHJva0iNhy2
tSm62X03TJvaOsqY19mN6gsonXjbR038tQEPMSiw68cY93RHo/bZ6r6xB4ViH8o6T17sHrM7CWFX
ikf77HzKddY2hqG7m4jaw2fDc4zNFFjTQZpTC5mng4h5laZntlueu+proevVq2c2/Jc05X3G+/Ea
4/u+kqZv9s1BLlkb/Hl/6dhGhjtcbAgLYAHV7tlOs/acDS7OjR2q8ooOFlZXvlnIjGzjQYnIZFb5
q2l4f5UIMnxJ8WtA27r7EuNqT6lJbZ+G5dBZNRKMbnm+95t5nbN2jnWoFcTKoR8j9zEpdvceORvT
GLnECo7nfSClJHLS5/JL3unThj92u9YDzZnzVVpr2J/UAXB+PNqx8gjNaF8g5T1MO3Cp1kqUgBFK
mc6BU7xJa9Li5vm/u+rFRkYZ5luUtP57oh6TZl//nqQsToRTOaoPWfzL0RpZvZd80v2jiMzeNWdd
b/Y3VYZEkAw0RYmzX2oDp0ud8M/gMrP1h2z+Hock3A31fBMEkJcZALk627AkTZCq2SXu8A+eavZZ
dz3rXC9nTQ1idfXhVIaiYbDPPtXBQ2E2V+kKFCCj1sBqJkxU7H2jLjuiDoBwTEwzsHnVqO9k9e1X
6ZjbLkCTElu6YcxYeODdNoYbsy6LlYnN6jlh844qxH+dYW39qw+Azf8Yvc8I/BTJRnUCnfsvcUP5
1NdmROmRgP9zqHzgPe6PH0c+MDCsLwgbjKfCb5SrHCoP+SJNaSfsV4GV3AduzXBkxZgUACx/z/gj
jtcpHpf69d6N0bizrnE64wlR1bECvKCsKNRO1VnO4mAu8Txc2rfT+zhmCO3aiC3jNkcG3JQE8UpO
5TDpkXuICu3QzrP3WPZm/QCTYRXC0cy2Ka6Huyka8GbWCu9RQuQsHBH7RILVONwHmqS7ze2XK937
5SKlU+frPwayvgYbtVxEBuTqVZ+StUDR2pnVr5WDVWKcNeUhqcNyK0aKc6IU6yaO1LMI03lWtgmV
1P5kmDDo/2WSRPkO8Be+vf/bSYFVm8+l7f6kjoJNgeuhXkI1Z8SC/FsMu2Lj2U511dXRuNTo2vDN
C7Wvxujt1LmLf4Q1D44+wgdAQxz8kKgOguLwOV5KIwFJqjkNOiHZfOwGLFuG5RFZN5n5mKPjvhr1
eZEx6q9dYKfvql76wMA9fW+1/fRuefZZAtogC9dpFnWPVTjZF1UvMhbZSfUXckWrnA/9Rpld2U5Q
XI7aMAavPC5/ykxroRJa1ay+tH2Bc+vYWuhXJ/03E9keiSDZVaN1ySBMb3SCivBTPFo3B4xci8aD
pmP9Ui0gulnHbUt34WDZgxp+6hLzIP0SNhn4WFkLVE91NVB3He4zvu0EcrU/wkTSWFuu9t9hepp9
YXGKKTS7l8dkQlhOrcZ+g5MY9AtJKt87Jaksuej7gAGgHTE/ctb3JLUXYyKdVZDhTRXVW74q076w
amNfpaH9OeqMLen++bvio97UQdi6qIpSPlthVqzCZlK/UwVCkKBAIbfTTTSMQcRtZMbU4e7Od/IL
xckKdZtT5Fg+Cia2/gapwrs1Rcbr3rwpQxnsujzL829a2GMTN6d+eG1w91p1sZs92emUP80JetZg
ut+StJ5O934Dl8SDxPJvRT9u/K+4W1+nG79ihqyaoJAZ0dYfLXD3KlScgnfP5d6MMd2Tphc5vGmX
QzJmzTM399pM6+wRIrXzzILdOpYTFCkr7WBppWSOd5aXV5ugTbt4PRdABnF+KPe3tlLp35UBP0zE
I5xnFlzOc4YF71iF4ZNcELZ59YBs0l7GNJ5E2yKo/H2htXu1KOd/lpMxtW4n/X9O/ueQ9Ki9sZ3H
Ibo5Tcq9kYVjcWRf911uiFncEH73SQSGorh38xkf4iR4aB1uIa/4f+gHmgLkw3PqW/FCag+R7i+v
Yu1JahK37beUNlKIFUdfn5/snhL3ql50GmZlHHZBX2jrfsimlepgaJRaYfoWxiXKbMDYxRC5Ri7m
Zohs6+p2DP2TfZL9SoVV5aa3HfXqd1p7xZCErWnUhX/XR+Tv2tWvl0cBC+EQA+ApVl6UZWegP0tl
MmrRIVk6g6TPznLA0vnXmTQ/DH+Yfg+3tXDemQ2QuHBSrihU8xLDDlK5zh5plyAvlZ2MuDaWBhtn
EYENMjgLEnMLl/HCN7QrlXNp3HoMdxUgiPLko1CFpI7zIASEECDq2ba6v++chBr15g1/q24nEXMw
lie3yx70Eo0k9PLRrVjKGKig/ae5kN+yaP7VFLTdvSkIuQ/Bv+fmi+GUmps5aqdRSqYT6lBawWgs
i3lKN1rkF1gE8B3c4YWnr5KK0k8LJs0+mlNeXigEJ0Di58DbIWHx162pLyPoO6X2Ed03NAf8fO+4
lbOLgsh6c2afChAYjEzv3vradd5iL7R3oImMI9zv9Dniv7eKFzxHDr/RA0XwPWgbdHBaLbtq0BdR
ZBrHTYCu8bd2bNb02H+XU4trva/lz9WQ6UfXGJ3dXFrjcWihhFRd/s0mcfDDbovDYPv211pBnMKB
7ITWqFqem45UGMKZ3tvvUIBOt9DONP891PDL21VD61dos4R2g/rrqqU9frhqSqqKPQhIh2IeLw5i
PgdWAC+Iqnr5Jlr6ZEAOo1qOF1Rbx0tmG1utGWHKLF16kECv/PN0ShbXyygbNzL53651m+iyaz1g
h7NG3Q7b+X41uUG6GA0abyn+JmwZu+TSL67F91ExOJbRsjOSC5uIX8GjX8ab3kHtbvmiKSAfAY6l
Znb2l2+jdObmMK6ckk3gvS+RL6cMy0FG/pj3IQa8fL/Czz7sjm6pG/tygU0lEGj2blazeOxM9eV2
MAHr2e18kRZeEMq5MZJvN1DW1AMB7HRt2ssoyvnFCyKTcjHpSfMMIdMqU9aId6gZCMT0rf7vq1Vc
7Qbpul9NLlB2E8T0eB0L/qtgY71r3Wc3Gep9XVTtU1qjXRFF7vg+GXBzvbAy/o6rdttKEdAO7Y1t
VcEPzceItS51610NixRxdlV9ynMn21uJ2p9LwyvPlAnqfevYMD/GAgNDthqPcqjSycF5ts+3976g
dMLHwlPcvR0jnvzHAHeTzvOVbfTvi8gEaWpe+hratn+UlvS3U3gogNScssR+DqGlNOuuCg56BLhn
rBADmdvUZBfkVQfYyNEnT1fi4+zY5VpGO9+pnvW5ZcNex58iZYo++ZPyJYvsAmAo8fHED4/RWb2T
wc5yx7Ne8nMnndlghBYC0Oz619sg6GU4Pr4K35SpnakHe92m4ixNp0dBGIW+Z2nVYfQ1WYTbIypW
Oz9N5+eJvMMGcVy0xUkZr2xEEr6xVv6EBs/809G8NTAlOEVZGK20dPD/Sbv6sSwz/ftcmdWqQBDn
Hcc0Hfy5P72w9hy3nlobD1hw2MiZo7JXu/N8GlhnHwbPd67B8smxAcepT0L2hwpFTqMvnQck0819
ZZgdhnakfM0e0KTZWuY1K8x4h+17/9yHcbpxm057a5MEvX23q745xfwWNHP30y9zZHgDftZ2/JF4
ShSsFNV8mLTS/o4+KgsbPQk/x+Ae1mWs6S/yyUUG4lXRMn3TkRszNiUrcyQ8eEGqTXeuWy98snqK
x8qQ+BTMjeCrGRU2mRk46nnZ9sD354OFU/LXTClUdGAKtFaWsBxpMFW1qpe+zrtH6MEsMpd+MFrO
JtNj9egss0aLu1qzP7cLqc3QQvBKaWeshbc2FQheTdqgn4vQzr/YuAwvNDfH64uz1pfGWkhwEtVD
RISOlBdfLAx8f0dRMzPWwma7R8m13OzGoANbWICfJwo9SnUfdmPKPQkcJK9Ua13EFv+bZbkth35Z
NdkT2br7gAQHy4z7wCRLMeks/+UyMezgM3z+J9lN2FbirAYHbwyghMl7gZyI9Pud7Rwb2x9QDccy
BFHHFsPeoP9keuxXPSN7gVHcfxqyELKrqmpnGXR0wKOBa2k7gQKg1NYf0bpEomKZWptZ+2ja+VUG
g0JRDijkaGuWd84t75Wbfrf3a2feShpsTHmop742HaVZK/rPqk+sB2kZabFSmjBjIac6zzOEXUmw
DVUXXsrQRHKtsKnuV47F8itvw+pNi998qm/BaginxxbFum8a3tHrtqm1Fw3iwK4xy+GiIQV4QplX
3fMLtk9GO8ebmuXBZ6MPfjhZln9xSG/hkEMmCQ33NcmcuelXrq62mz6GEWUHU7RSCq9DBS/KdpSX
iouDANCZhK2zq/GieJlx36GCViqI8pYnTzfNfxw9RtLQbf/iotbK60pl68y2Cje6dHdZSVpbdiwU
JbCZGIvsUDWxeZHdiQxInIPizi2ukM3LNOeHULfg9C27GNn31CPG33noHtseQxJRGXNEhKzmpbD7
186ujt3VLUji75FDzQ3iKXl7yiEEPnZoFv637YVeIN6AeCrZ3cUKw0BS7hTHw9cI+9SD27O16yoD
ucA6jl7nebr0kVc+SFetGb8iQnMRxogq9dKY069RI/SCQ6/b5tkJIwv3pkR7z7qiP9SWQWq/NNT3
fKrUbYRbzV5Gu5B8umOY/UlGs6j8B3WI9kEGSzxvgtgIXo0EWd1I+Xm7QtFk7DGK11tL4yWOlgSf
plKPc2os2pED6U+Kl6VrSWPfm5LGdjQ+TUYljf2hKUnuf5mbxXz/JMn9IThUWVovl0qWUfmgHBvv
fciP4mShfc4VyhNSnctwEdiC300OUtLT4ux70jjeo6pW0ZtTs+pYNPZdr2TrF8bBDlCR+bmPnTOA
2IGiy1i+qOPi3TQan/2oxGUrcPONRe3ns+M6CcL8pn9s6+iErSlUQ9U4OrbVvMAKb1/SPIx3/pxo
cFfpk4NtBl/VSPXO0lItG4FlJqU5X8K86J4U15++fWr1dPwWKgNCh4ZR76csPc92gX86jiGoW7XW
JxsvoFVljd5P3kaonU3pkK+sMnA+RXDstkk+pxfUrZPLomboTvPjlDrdNiuBqAxiiSftMkQi6LYp
LWM/3SdpWK5tO3/Gibx7EJHDocAIeWp5FkvTir32mHtKuhaRvRxbz2ff1rdlzBsepcXyOfEW6rGJ
6ab72+Hy7nU5L0ALTcAZwWxoW9dyULS6d8opeSxSxXKaszK8Bd2v4aj4CJgYaCPeWWzHuDQ+6zwY
136hzmdpRmmxQVLI+jSUKJCrffnVihLzs6sa5cELvMM0ua9UJU/xwhMRayM5i+ZpH8Zdfb33ZyrA
E8+o6w+uSKWp+ju/VuCsLfPlAKPCvPRxcXIzrNjCeEnhLPqVVHTMjRPaxk5E5cwOqc5m8v7OXBeu
FtpzWIFAS5TS0D1WpqozBbslVgalK0RRLnBt49Ezqunphu1Ipta7SBLBzDx7P89Ns7r9i0Nb+9WW
4c4Awocq0w9RjYdmlm6pzlQ3ze/UgcC7qu34teb1f2p0h2aYpdFFw1ZNZlSR5T3WRQ3hrjHrQ/+l
9nIFhs/gP1Ng0c68eb4Mhes/gxrzn3vkNXdwX6219Eks4CDUOAs730ufHNDbewu8NkSwgAtNoWo8
+9/CAPHdm+Q6mjLJOuwq/im1NrAg4KyY3GEfL2eo0/w6k777KFieGDHKxDn7LRuvZq7bLRl/56nG
xuDJwSWCunavs6Cnj5o6A5UaXYOqOEoXIiCtwosLj+5OVx9uEUusUcK0c625Od77SrMeMQvnaYyx
H86qkKHj+poZVoXJg1ojl7C0KZ7pp56N7Ic+iakkpgriT66O4qX01VXRjKtbZFC45uZ+XcvAdbtC
Cknt2BqbSqo8eiM7xnaosr99DPmSTrW+lnmG89S/RCgDdiJDZN8iGpU7IGTR+dx18Vcv0pX3ysaz
zYtzZLhhNZ0mPQAOr3fFa2VAc/UKDCM85EWyyflZVTr7tOG40krTvVkSiFK8UbP0VGoXHo7cV9Lp
qbG2sixrhhCG/LzcUzJwm3275e4zZVwi77Mb3e0RHvLrdz3INhWySp9TzY2OjY/hcOfFizyUyJay
jSmh64WI2rQAVjdTbOYX8NVkjNGIXDV5hZypdH4Yl3jspkipVMHetPXhKCG36MYCEp9YIWhKpz3L
wRzhs6xmOzbLlXRkKqLKtrGYWEunLQG3sNt5UEzt2RyS7vxxTCZHbEPKQg+OH+OjokPlDJRIex5q
Nr6LytFGINsJsBwU0pH2csBzC6hb+gXE3fTqPgPScv6jXyI0E82gZaYM3qe3I9YYiuX9CLxOOxsJ
JlJy9m9N6VNKh1KunJaJ523ikBtE5inpgMPQ5D/x5u3PI2+Tcwsk73Ymfc0ycB/9tz5Nd7DaKMbd
H7EqOic6OayxsskQq+0hmUFVs7bMHztzMA46q8aL5fbuBXXCwt+VLYilDJevtdVaIcqX9jAdcdy0
yATkU/Qzc9UY8T39i9ApedetsbLL/rbmBQvGl+kFQDcsRnMeTnU9u1e4aO4GW4uc75GZb0rPil/m
Fvshf67U3dywIl+XRfCiNMbMj5BifojByWNVwjVdYuWgBYN9AK9sraSJA7O7CXvA/Shc8gwe60eQ
GMZbZQ2vbM7rR31Z9Cxj0pIxGJYfWr/HJHKZZ1bOte/HFACmMVzvnIU7vwFRmJ/BrI7waoiQw12v
TppLRFvDwyep6O8S3Q2OqdM88PjR32pVxTgnqB/qJekUzWX+9HusTJz4gj0AtAuStJaOI3GnOgXV
vRb1VenMnVy56nVS7kfylrBkaN4HLMnrqriwWU2Ohj2Dty45baKAHfVR9JsGfVNGVvu9m8dpG9pO
ffKw7nhRBvWnjHvZIvAc5PZzAHPzjCdhtC0HyD64WJhrBxXC8+i6aIrHzaMcsI5sHqWf7cn5pswl
A7/7JOI+oVLgZCFxgkEKgq05xqdfKg1dHq+yW25Qmo5jH5NIBcYWZNpTie7GEGJs2KqBvnfi0UMZ
mijUvpdtU8ctpscQo9VvZNIQJslb/SyXtpHnPnRjN2+spUBa9MYZEIh5rkwPZ4mly0O/6+TqPkI2
dMmhW+qjdaD2eB4plPJ/x5JBVtcm2+wVKNZiGwcKEMwoWizJWuvrnBmfstSa/qmrdzZ0lO+q2Tqw
TrX+GsKMmm47te/jECypMNd9MkxeE0PRZ5eiCetT6QD9oQirPci1yz6K1pMd5uPz6ITtIzKb/iHA
YGY78ET8RsZ8TVVV+8w94h9KxWGrp1vjN4X+uKiTK9JsX7oWo6tmOciZHJxeWXWpq5zEAEu6RrNT
URylMjbVarqT3z5EiNxjFXeVX17+dqVfDccoGv6WLvyEVFQnrFRbl0mkbKVTDqY1jSs7yt4MoICP
dRNsXCdNr9GipSxdWCUARJv8AwqVprPpreEJ4icbAraeDtDgaNgrGqg/UrY17oq7aBwsTIpVsjRZ
O3z1qFXhL/kFXZDo1Jg+mtOZ0n9tjPCHNg7Kk6rWqFbUHav7JRylzHTjTEF0RpHdfLftaY129vCV
/I25n9Fv2sn0ImxOeq12n8xKMS6QqKq1TEfGlmca9l/XolOiV93HeHa5rPxQSu7OaKfbOrcY1mCL
1vIaVzS8uRYFJznALJ2xj3wRU6UxzpVDEiW4KPwO+LdJs3ObJFF+rODo4ea/JsmFHGem3Nyzote9
+LOCo+O5ifvqhUXcz7TImu9d5+Bo3mnqI44d7tXjpl837Iy+x0n/kqpN9QmOeHIqq6jfygRr/lvx
AS4DAQv2Ua9lB8Dzzee8S3cyzwqjcaOiM3EOW7jmMxqOB3GlRMPapkQQW5S+/suuslo56LI8TXFT
XW4lY/w48XVcXr7qcogd/+wBhD1JK1Bd59KgiBXmMWsdL3e20xDgA7U0a1ldZ6n9vfNU7Sh9PMK8
R1fX06uZtlvpmpZlEttZNtmzgaOXggCU/JBykPSB3U0vTqIoJ/lpb79BEBSHBNFAA6GANDTfhDJT
BH7w+LtVz0X4GFX2m5BtpIW3wK01ZHMokTPoD/ziqhyNV71RqPwW+oSeSGF+kXRVV1cg2CkwXSSX
5ceetvFMZD9l1KKGe2ixML9lukpsHR7sEjjyQpKRA7nHNnOS16ybg7NdhP2qBRVE6k1hF9UXKPSV
pJVkQJoAIarXxOmupjHxEp/V+tUe65BaKKwQGZSwZF8ilI2IHVewg6LdzB7+WBLuFPH04DXj5X49
+cgipnynoDc7RGH2ZCRkuYfcnBHLTrxPWmLlxzjGnU6aixz3BR1rMvPLqDlW7lOjlwdpycEz946F
Z540qJU+IEs9P0rLsp0Ww6ya1dUy2dKnaOO3HSDJpSkfPI17y/zSuzky3bOaqPu+wDdjwb0Doqxj
de9ALd+aY1yvsf41WW4VNoI4jXLiq031AmJSgQBahuNN1yDf0MISU6oGZmpfZRiDeMV5WPB1vMCf
fNVxnxytzd9rON9pobwXkwU/crS+SKvP5uJkWL2+lmbXhYtjKtm3W+xywWisL8jq9Q99OJcPuYIt
JuJezba1YyCOcY6lYGiMCOxz8Mqw21lYWSG3Fk1PVhtNV50iH/UjVjoQAMhtAF7hIUAT+t+vpqSK
ulr5H00z0n4F/zFXgmW0z2MLQzez3rK1za7o6abXxrfSq1vX5mVSN9ItPfexbgmQPu77ZKdh2r6S
0T+ucY8D4JahN9zruz/iBrUBja8M+yxUnJ61sh3PUPimZt9qFEmk7H/Lv9w7P4BP9NBu9lT45+UB
2oVsiZEtEEZH2Tk+3iHbwfLD6zBnLUZ1v1r5qNbSqlQvQVhj3JZIt14hdLkbx7HmL0M+X6yl3Jrm
2mtXNdHn3PWGrVtr8aVQsmnTuObPfrFec3Vz2GJvDsdoaYqxURzXL03uWBfpMqC6XYPQeJAxzw2x
AxK3naboPjcKWNcOH7TZ8dT3Air/lYJzuur0QX0vq4zMmaKZaxntGsNa7qtwZwe19l6pBoamjaMc
ZLQMZ97CsztfxuVSs5Y8Bl7mPclglhy8tHfffn9cD6uQR/opc70AXcSh/Nz99PRBeU8nv38ko/Td
XET7ZwtTxlhtu400lcnUYE2XIN5brfjsdMNPx1KcI+VsZVuOqb1xioHS42zmCEJ3ms1ybyr7VYi8
LZtO/AhxViQbGwT2Ru+OBnk9oP4ZRKIBE4yzFXXQhYJ4ZG+ynDpei+lKSybN8zQKZKX+WcxZb+at
YFrrLWx3myTG8nkyNCLlzgJRKfFftRd17M667CW34E64PdpFGqw/ZA/kVA4T2YMzK++VtAwVvYu9
nCZK9dcEuvB2Fen6kJ2guAWM56ZbbPPw2bR46D6ro2s+dxlmyJmu6rsybcCN201Ont9LnOOtnTnp
qWtn7SrRfVc2MArWQQ3Kee2UE2JmhXO9heYtcJiypY4ssXJA8qrYeVZeYMrJp9mZ+xfqJd9HryVR
E+KLjnLPNfbSjuVfyGtRDTL9oHWJ+yQhgWsE24gfES9fy3kKlsNCaDkMtYkv6nIVGejc2V8sKLf3
LunXQhamW5/K1Od2iqsdnIGQX6ean3HoHFZagNZvmKcnicjiqtrxfQxOABzm50TFwIXcev7/ExFm
sBOijA235Wrcu6qzSR0NYMvtOJlRdLQU7fUD2uV2yjdhX+RGcL6hXQTGkto9ElImfDKl2PHYTz/Z
Bmg0C+mnn21Eirvwf7aFhUJ6k3dvrE2B9/jk7hEr0851bRW7oIizTzyzf02yEYdtTf+nV8NeKzMV
03F2V9ugMufLUGq/JumKlZ0tmCQ3pj5yWuUuI0F95+j/yePXFvq/8P3x18zqVYI8P99A5cJTrd74
YWm9dz2UaNNQgp86Usn8kcmTA6C4VGXtfnM9RVlNXlC+5j1vC0A4qNOlPhL77hAcsEF1HuVK8IHw
Hgla9RQDUD6Vofa9HKb6WdjN6dKFoMqtS6y8JWrpkpaESpfeYU3VcCtL15Tlf+Uj7pMwRHaSqMol
2dVbir7Nub+pO7GAu3XOSfQtTlvneM99DSW/aZunu8CrT4Xt6wMAQDsC8nnT5sBbLTlgZrzX0n7+
zns3wnm9ny9RZupPzgDNVQaiJAoh+vvJi9tE5JZq1UD6ghmpj9M5xNIv2YC6WQ6R+VBPdvS5Zaeg
oUG1apsixvzc6J/quT8K67RfqKcFzjyksV+lx66q15RS3oPwUKcEnRDo1PVJBqsBIYAqM52dTIw6
Jzrgtw5YdCHE8vR1z2aG4prMRY4j3zpejK1a7P7dREp0vKWtf1P+09b60H97DzaGfuu74ekEZskT
4+92mj/lCkQmpw3DqxyiSPlSVYW1v3exjAqvU6IheJIXIGfQAwBToRYeOuV3u7jCUHZW12anZDGU
k/7eKX7aPo+zYXbV7Vxo3gaFlfhFDlnLwy5J4vjkLNkd6UuNg9UE7bM0pkBLz+Fg/X2fM5nDmwO9
I/wnQSVhNYhJl1JqnzWIhq+RnlIhgF6DIFrJAs60SgCPHY8pUw1f4aEamNkmHZm/ZTSdKsgkho2a
BGXPVuxuWctlQC4LF5WVEXVap7d+pMalWgyBxqoPVq3VmW+qEw1bUALORXXh8uhF0O2ysAVsGfkP
aMbpmzSup50+dvCPujp5tGegZEtLDkWaGKuuo8IhTceIvRMMx3IlTZml2fqT0iTOVbp6K+z2buWC
t18uorRRje3acfK7+WXW7PrVVSvSN6W+7QJ92ovrZO5aT36mDM/pnFRUGueDuE76bTKetJaClTSr
FK5evUjX/l8nuSlcvWkpE90n5VSdeVXp2rpCZx+XXPAP4j6NAlp0HPQ0BwRf403tNc0rpG17Rgnn
z9ih6aPjjEriOsAp4bULLYmNY5M0kGfzJES8VdmooPaq/AmIoruN0V/cwaboefjilZK4GIbshXWU
GniJp7V9lAE7bKkn3vlH1B+znQLNc/Vh5MMpP/WpaMiH+pn1n8veP0utMes03FFVsm2tABNw2Kcf
bnh3I3vr59B+KgfkSX0j2Um35RbxOfPDcS0w+HSK/Y3dQHb4PUmtdcxEcwzqtDn+c5JEuSmqWTIp
Mittnar9eA4dAPTaiOArtiek8svktV74eVmeGQeDUutzD+OYNRUhyC6sNAqbf3nqYKwbzIQfCz3i
+a0X+c6AYfXe997boATND97N5O666bM3YvCb1I1+LiMDk1rwT5sYv6LvywdTlesOTskL3ckSOExe
mW0tTR3fpz7BeKACqK2PORJ5NhYvWaP2JxmdexSAzCjwrzJaqcGp8XT3WQbtfTmNLTLfdfLCWvwo
IWbVJA9hjNaWs1x+zhrtlPts2WSKfHjYqfq6MvOD6abGt9JHTn0xpXSt7mdCYfmtcHNUXHzHOHUK
/lMxhNvN79Bhap0fPqEOWZN/DXVy9cNVf4fGQ/frqko/LDp59oer5mj/6npSvmBkUez0Nlf2ZCXx
sAa1qodR+Q6Wyjhjq25gNDhUX7OkI6sbhukDmjjZKwZAjxJ/nx4OhKFG/6/Ta3v8Nd0wrVSmy2V9
z4FrlUAJb4pN3o6/NEZEOMQzOvd/MXZey3Ejy7p+IkTAm9t27GazaUQONdINQjOzBt57PP3+kOAI
HJ21T+xQBAJVlYUmRTRQlfkbjDzTV2k1um8aIFkIiSoD1kY3XGWgtWdISmPR4kE98Q3spf0RiCMf
qgmvnybLnJ9X+OUjdVxJDwFouPVnMTOofzMV/108zlTTI7NFXe/X02Qshh1WtOZBxjNNCa5yNuv6
x9nW92m2DHsumgIf7ytws4fKzafHxA88bJi1o7S2gwVE/hE2bnlMbWPiCUUsWGG+Q3LqVLAnrSm8
cD9Nj5+mxT7CHu5AphmolLyH/RGNGg+liZM0ZUBQ6xjSfx5Y38t5w97ES2EYfdqvSqcbmf5pu6xc
wl2u/X8YkOCIp9zoZco10/3qpqSskMpQv5eWHHK1oLy6DMqhmYIemzTVPPwykJtqdZO+hAufkVR+
RSaKemxbwLTZyeS+wGplcmPUFpeq13bY6l+DXVDm2tpbDMxTpKXDuF4nK3XVnGBqIx2zWNHKagL5
pMXEZ1lYZDl/pdoISXjIAkQ6c8XJ4OvUDbbXWuqvM3u/SO7NoT9Btm0o0+ELI+YwqwWMDzUrVLPw
3qn6TH+Q4dVMZh2vy+ixg2KNe1iqh0D985iNZ4RphkFm8wpQy7P3fkevDFVIlJQxbg9dV/nAQZZw
CdTJVV6Ksd5Z49DaJ8mum0qD2idSByfJuIOOnrqd00QqsOcl8b4Fpb1NUJg7BY699Y+0UhJkagzM
ymKP3fDc6r9tTZG2lmbmQWLUF07LNirS1ltz9XeNQlDrOXkUJDWL3P0CtTV9d7/Y9tC8a5nTfYnb
6q404+adPHyMdbb3+zqm2ssPYqr8GgzO6CdcUmoiJK6Y2QQG6IRxZJW0jJYjGRdFH/o7GS0Tl2ef
M7F0WEZzAxOgMPS7BxmFTfKOfGKPwBiDiwS9/GCxUXiXuVaGD1EuqcFGXYPcZuQnx7W5CHN9aHQt
I05pfoyUkQYKlN/0o/NXIa9tRAq/crX/eiEZmcly7lfPLCWGeY+rtan/8FT3ZbJtoDC1Wx6MCV1J
acJJMp+zxnLPMUo0O2NpyoCaqh3c/j+lsYVihfoOfNW5l65xtjBPtPGYscjwnYH2+ld7cP2rbpUI
KBrxADyCJBjE9BEj5KUP1c+LapV/of6yFyCPquTKlc0d4i8LgCedEe90ejZ3SPQYX3N7/KO0NOOp
Vdvyt2XSULXN3h7b8tUq1YPvjsWPCqzyXkPYbVk8AMujQnzS2ZO+qbEb7rDtcRcFDkImuyNnipsL
/r/NF5g67CoRpYxglh+LaujP/YThfINAUheW6de6V+JrHNvhQfplegKDJndiHfHmZlFcDscAGWoL
uTVsbxEzc9L53fds+7Gv9PtYLTROAPv5g5actSiB3i7p25+jPqiyV7R6k/O8jEpwYI0NS4+RFi/k
MI6hOL0r9QD/n5O1h6GwWXo+xwwApY99quBEkinjM8malBKIrwGPhjzCvh7WVzLHv3ehOj67lZ/5
uxp0emzo8U36rIrSBfCXa09e7uj4hsoC5p8q41osM1H5ZHF72fpjnhg3iJIYAVOG3PodvztMYIlm
LNmDDrmuLDGTUxuwe0/zsUL9RZ13zQJp+S8Ri43ii4+PxRahmSiB62moIeybVbe+RvvgJzFUCJ+J
X/hHtI30lV26sUOtOPhTjdrpIiRS6adyPwGLycPH2Cz+inp9/sHGFQJVWRXPRtArD0GsOHvqWPMP
fxguY1KO6C9j8GIYqXeqLaf+5urjTgKUEDvrMqrDK6kW9YsWxE+d7NlA2oDQrqruVfOrHyJVAJm9
YYmvZC9lTBnMN9GiaxcNg0H5kjih/l03A+9Y9qN3Qcr8bvWxTw3q55Sdhj2SE+m3rAPCL8rMZAvN
0vT+turs9z4zm9+bFgGJjOzOCxIbCZg2C5a73tnXWMUupvM8e1V4LscEjddiRnuRkvNrPur1QbES
+xQu+1ETabHnShXV5uqWxkN77CzrDIe5C/fe6M83BxkRKIpw/6Db/Nem2+qngdfMbwlgUQSJ/fkO
AEzyPUdKKsGEm/RoytIazU/p5mYMqft8/yV6uUepsL4qEFD3Q1Y/qVaI//nodx7QDh7qa9s02Yth
htWfNwBGHBRHHSe4J+lqRiu4LRfI1FjZJYqu3nmTnj0Hi9snkLU3t+Mrm2pNvnYlet+f3QGFOH/M
qUjy7UyATqCqs7zoY1KAONEoR2luA9KMUIBDI8vTTkPZhE8xi5sdtkVQj3UKBUYGlEmaboVLtpLo
0wNeFMbXzPxrJtvw7uXa0bYDq0EMKNKQe4c+OU4JkBPsde6kaan9R1++9PlLSNSoR51c32FYnG/b
QfHhXqEv4CaW+Sp9yIrWSuN+kZ56cHmQFuwSrSJ81vo+fIALVt/bwM2QjCin75Yd37fxEN41JlW+
92ZAQUJX8X0FxDDdIWQboQGrq/vZiPtvYZ08p1lg/j3G0V4PPf9Pf+zQ52pC861SyvHo2zBNDMeM
9nnT4tFplo+xauMyRmki2QW+0Vw9J+xfg9a0zkOlFnu/BBm9H4CPDqDtX9LM7l+hfhoHz3Jg/IWw
UYYQnZDlUj5e4rvBhwu5kQciO3CPuNEMeyEGyMDKNJhs5xg4I98m3uG3zBv3KKnz2moySJcQ3/3r
p3at+pQV7ORO+uRglR5eWQk3iF76T95s8TjtrPI+tObvgZVMz05f8sB1B+0Ukna6ScQaVrNjidPc
xWqWuMGO9LvYVPEs1oP+6vSoVC/3o9yGcnvGJuuYRE8cEvj/3Jpgzrpr1uRPErH1u7Gm7mKQveud
LQODaSXXST97kXZPXj24VfpiP5kt6rQjCDzKsXo3XMjz30ufHJJl9L+FDNQKH0Cks1SMKderxePK
YdGQj3oAp7fru/APCDraqYz0clHECX5Ddt7D34gEbYxY81s/Leyg3H4PlxbVyPSLCy1JxiReH/80
0cJ+bcJBeXOm9ClH1/9JhpwGqYNcR51ZwlWTers95B6Af66latBY7UWUT0YnOwvPbuaUB2UkE/kh
KDJPdYhyUo5hg4IXyyFW++BQQTW+ofhvrAcEU/C3U9zsER+K6SIDfqMaty3ODQHNGpV6v8Zuc4O2
uGtz6yoFVLVUSQM5Pg+epSLrjPFdnbWgMlTH4ZFrArume4xa/Tb3fbGT5ow28znqsBmQZjoC1lTG
PAekkWmPlg22xq/aYifre5a5yNOk5AEnG+Lz2twW+J/an/YH6yncIFyDdeuKZVTyIAczjaZm544V
haC2RfBM2jI080ai0tm75rGKHfPO01LIcrj+XcVuK4xgLIH2iXfSHBx4gIiWO5f+3p3HGWPvxHyM
8zIwdgWOKgCVeN9IZxAzUrObfwRaUdxW0+yR1A57oNJ3MHFzXsJFSnhaaglyFkstQdrrqfTWog8M
bn+8W+bolOoOH0zlOAxBWPC8yzH5fK9RDrlz/NI7pksTF+b04E9ZdZn4Er9jEJ8vdar5Js2+wYsO
tNSX0kUUwmvwBF0mTXZdPQVR+F2CoNmjhb58QIgo3KUA6XzygANhO1LlN71BOXYfNbUFE6D7Ksg6
ZbDKQx/53bmHdYbqi//R3EaLWu/OgEODfZ5UvAwmr7bPsrCL9Ac0VfSndVk3DFqw5wtY38ka7mMh
5/Rnq+66nUzol+WgDDA1thKDr9Oy+gMHEOzLOalhkVUFMjWsvs8+idydIytGl6fS0zRdc7vmQdY3
VGNxL8cpsDtY2ZTciZm5qQ8u+RHwCIbYmVP/wH+hCI6OmgZM7aPzwl/GIHT5CPkp8r9rKLTP64cY
Bdlyx8LSXH5M+YG3WesPijEoD8s/+V6W6+8hUUFvWxRgQ3P9zWU6pbHo7FnNS2p2lxgiEi/sRQZP
FPFE8g4/hl0C5e2hgGf/jz7eEsjmXjlEijvsDbAs58jpDLKppYIoWJQGUNAMpbw0Cy5ya8qfK+8c
cx0VnOTWlNEt2OYV+tX13e+dVzlodDQn3zKx1zCs5FQOs/8HOEbWc8CIIJLDH6pts3lEmTa66JUb
X4puqB710MWrIDa9t6B1gErjXnfR/RQstA1z3Ezc+CbQUd9WE55waXITtKiMSnNesBeBw+gWbAXq
C8RJbL8b6wnB9vqFbeJ32fW0ZCoAbQTZxR7K6ttg31PH492GAuhwkK4S782dYcf2RVdS96h1Tl/c
we/CBDej7M2mfWKOD3dwqvGtkRtL7oJ0OCBZG3/cBjjbuBSe8vnTbayAAmZTxjStDo6hWsA9B32f
hQercpJzMoGF5zWuI6vF+gXpsHngoVnpoGlQS0IQr3uoTf0G2qE9RSD0192MGqVAAcmlQzH1K/+8
tuO8ix7BipPQBWW59slEuEnXaPqRLQIWImUxGd3XqQNUKi0g1c1LFlRf8zGurqschlODRFuavqKl
F8ThVAA7CM0A7m7dQ6aU6k4QA7+CB0AeocfjdsZ8dAdUSKO6OrdhASrcr7ElyXRFPfYo2H1JGl/9
4kDY1dwe75ClNZQ8wRRDR8mvAC6yb8O62/GkVi4BRZAvUW46j8v1cqzoD84w4OhxwDsBgFviqM9s
DuCMaf2bHKDAnvpY9Z6l5ZiWvlNiV72XZjCp1tFsK/8ozbyuuvvZmPkOe+HwpjdNc4qHxrzXMYV7
Yv0b7MeQTDfQsASMM31yALCoH4tIHfaapsVPTWzjtsIyc7j0UfdV+rbgQFG6x6zmbW7ZvNOH5AlY
9Xi/TiI/oD0k2N4JqqgfR/O+sJRgZY0JPEiaK8iosT+PNv9udkuzRDN5nxtO+ZD4WjK/U8/Ujijc
8a5XfHIr6O4saka+cyoXzaXt0C0CTQkYmxOAsp53F6OKWlPil1NzUO2b9fipR7plllxTneDraAPF
DcjM4IGyxL9Foe3dsKjScTCpqIvLiHSmikJQnSCFASnsapRzq/J1IryNwuEAhEgBdtN7t+06Mmqq
LF15I6NDRuynS8lp5bfVLnTIEEtT5k5lc7YVo7kzJw9GndMgC0kdwTbb7NJYtn+oF6MlfwC/M6Cw
cK+bLXu2aYzWZ/36AE/bbs8fqnuUb74c1MQb+FqU42l9j0Ve0PF4pXobhfnXDxl9tkHWrTS1bA8m
Nz93C0hJDpAqSf7ML2netV+SyikQ29fhZy8BCRW7h6rrXUqic3ipJkv5YrVtsuSCsj8DRX+ewfe9
W0Ue3xUIZ6e5594pUdvcYvbBxym1TXAYlr0op/Q/7Ka7X5/TeownchY2fzU4scDe5Rphqy4+9Ubz
1KV8uYZEpfZgK9jeO6hiVUmMVbGKdXDqdeBDLRcKWZ269xkFibtu8NUXuHgt3q1e9n0wopvsoFo0
LAqTvIilgwsDM/hNHdrmqCQBv5uTTTdX94ZzYM71www8Z+7q09RmBmti0OJLwWQ9k6YM/NJX+raC
9hV/oG2gUmqfv/xyBZlHUZn2dtnt2kPJx/pmet4G5TKaOqj3TvN3GWBsnC2Ox93ibjz3XnuXTQM6
uP/q74OR9aSEFH62yA1mb04cRDezT/vLTIaaJSElFumTQ8F+8CZnaewZWA4O36T1KW4LUQaqqYla
oY3yy2W2a1mB5xxsvS/I2/HB28AvTW1qjX3nKOVhG1CDIdqbSWYeqEr4IAEidNTxEULzQke1QPfM
exmQgwpLASF8OUqHtQTKGU+Y4lohl+1O9h6edr+3VDbQBfbjAAUWFZ1No0PO/nehDhlG9u9D+mOb
t00h9R3tyxBMql2Ve7PgXg8aNEMXOl9A8vfFdC6xkqD5OkPViywzv2qx/0Na0h/qqnrSkfc7SJ8c
5ixt98BEJoCsXEf6MniDcmks+YKd4wJSmE6W5bv3sAjqq19SCtZnNgNs68xH8bnyAPNgKZIMJ0tG
SNtHD7OuAli9dhZ2J1X8aJakAFZ8ca7+PY4dq9mFZZ/q+gAD2m9XZLLmO/M50zFhkVFKucWj7inr
zHjh8Ef9TYss49CXhXvAr6t/tG2rf0Ttcng0Y/M/jmvlZ+kyl/51cAlLy2Npa8EauU3sWeCc1bH8
Xa6g+fzbySSf0t/BzubksF1D6d6xTmFFv+yh9pNSIhBiYFmcW+iF5I1/1iYNDEihNqRfDXdvGC+y
kOwLc88GOHmVLYPPTSktv1fcnakFJv/Fo95W+wDNYcguw+itp9Tx0diS3vW0iXX9qHo1isZbFGXG
5srSczobvVHsNxh6l+v9KcdWYW9kgBy2AT3HXCksq1sbdq+9Bt9OyopD60CzmeCsqqG+Sqdt/Vpl
eA9KpK39UgyUQuLPfulq6xGF1xJI21aq7Vn3OlB1cAPL/Metf+qppgDVGY9bn4ToaNQA7lG+bf2e
S4II5xKN79WCj0VnXkc2LU++2R4+yVntjrdSc8yrOSvG0U/HGZXS9N0ki/jXErqAfT6FDn5iXYFo
foSiQfZeFoYtoQHI6hPfjLJ/x3AvrrTiQbBmgkiDT3M3OpV9+3eXqbBEEOSZ9Fuqt0ZtXT8nbiC1
pUsmzil2KmHdl8dpBI66m5Sxuoyq+rhZoAA0Hm+iICZ9XmJXl86auJupE6+z5FQOVRXVl9EfHutF
U2zrT7DHuMIDPCi1nqo7v+jDx5ld16E1yu5zp7uMuIoZnqM+/WuNRmhncVFehLn8Fj43ER4Qoscw
ShEUlQnLofXS3zWWweetP/az/lQuWYGxC4rb3Jagm5RiPzWk1w/S5yXxYvoJVGHfWFWEKgCBa2dW
88LZFROipiqTAj1PkzsZl8MQgHSHeIOeOrzc2zbwMdusvHM++FBvgn0SBcmNfHNyK/twpPL7sx27
mIxBkCh2rVcmNxkYrRCGgpz2Xb7IacHQWifWS9CUJ3l70JdvEdIFFz+FE7Re0pVTpVl+z399LLoP
dVbU9z2F6Oukztm1m8LsKk05kz6WKOhB/bcYvDPInxstuGcuEI0GcXK6XUF3NRd5dzOn2GUjWD4P
2lXtm+6xSOE4Dlma/NEAL3UbP/rLyj0bDR+1fKFO0lxI5OZ3tl7ob5GT/iURdu5fSz1LfkeKHCUa
1kCS8xgXvSpkcfDpYk+t/7upLk1QGB+jnuF+BBt23V9QCtX5DkeuHh81UOf3LmJYd2VeDsDzUqps
kRF8VwfnZlmkpKNW2dvojf3ZJtqIf3hevlUYlh+nLvUe9KkCKLBerzHqct+rAFXddNlNxWjoitSu
9LGhqtBxWHaa4xKjVLRXXd4lsKlBCUhfLjEyh/QRVumr2KpFeXKfek2oHKhJ6jsQgcpJX3Y/kV+x
N1rOJvQPj4kfuR+BBnKjZ1Wf/mSR/xEicWrR6Leoz4ABWr25kz45xOxWs7bPr9KKZh36aZPax7aF
VjeCqXroooj1RtFesIPB1OVnl0TIIMYkGWXxLxlrnlPmWeZhHskz7M0O5U9TG1/KhXUzNt1imACm
Eur4d+hH+j5yguq5avHSHFSED/yuwbYkipx9kEbuN1KoiOwF/n9A6x2CZHrIZ6XGqRtialjU463r
KxQMhcUao9UVlXmzfOn+6ZNAOSiD/i5zN8brOne9TIYQynJldS6522CX7QWHIYiNIak+8J/Sx47B
YfUOfw40xwbp2Jpypn6O+oTs2MLQvtuuI58RJcikRoM+Hz0pmo3g+S/sWGx2G/zCnRruE5KAV2lt
vwco2/keTvOfkfkQ6Xrx3lR99GzmzdcsdouvCfnySwBg5gDCtvhqN6MCEjeHIL00O6uJdzr7kkdp
OuGNxVFMec1RdmiyIoVnRdadaDVpk4VlRG1/4RmuPPll9rd097AZT+PPKGSJPkVpQ/wpym7JAkee
N/3OC/AGJvnjWp0R/C36T+u19FE9lYaPWVFlZG8FxqwHMwvju9arMhTI/PA+ygoXQDmjfVc5Lx4m
jDIYLF2p2767DjmcsvpPC8zirkjy4a6DCf7WmHOw6xfl8mkM0ZyJtd8hq5fHea7Ch0ILIiBjLf9R
9jj9gLawhiIVgGJokpsvU28CA+0an4Xashhz4z7dVUvdC7YmYOoQ8dwpxafVzVEKLv4O0FnEWbV/
KZIwPI6D93E2/zzbRrczJIqGlxFU+/H/EFdMoCB4Dd/5mVnqX90x3lMVmsAygv1WkYDYx+gZfeu1
7MuKk/equ9kZ+7/zofleK5ix6aHvgqsI3OcSvXd8s6GRYg0QoVvIdQpFrXZmttj0tphz7OoeGO9T
Z7+uReaeHbJldi2qoUnz0Hld8xvyQidW9hh3DmZ315u1fnKBx31bQEtt5QVvEdrUN7v2KXYt/Wo6
81afqgo4bTFcDGxTXuYpf9CLyno33Eh9QJF9ERg2yLtPxXBG1xR08NLE5hPWi1IYdxI8VQNVWhvH
FhkNyvFL3ofdswya+qnjD//e9AV2VW74hqy0+mD2k1uwEugvY+/wIso99cE2zLmjRA7ad65rpWoP
BeSl6a8gGetjoKrnos71U2vA5ks9LLUggGm7KHGyN1uzxi9Vnu1kUKRxoMH8sAIyrNKleeAO6zlg
B24Gp75sqt8ztm5u3U/fweGylPB160pupHlqxontlusHJwOiyXEl4IwpSWaSqa+blojQc0qrp+T+
U1+ExNgpRwjx/rNgiARafTbskz41sM+xQMotB5nnpz5rGAqrFrt0bEwPxdBYb4atKdfBSktMKSzr
La+b+Rm5wLO0lIguzKeLqJtfpUfN4jcVJ1BA4wzpGmIpjh0W93ItrScdWeMbeJKmfFIbRtCdsLKj
ohjntnqcKBdvJk0Jnp4ZGy6wc0WWzifobvUDMCoX4bRFHQjv3KVevIyPbo1K+NIpQbECR+akLm3p
1Lv4I2ads0XmqU2iZ07u8NZLrmmv9y0Vb07ngPsRUKB20fsyPptKTlNG5ODllumdNVN3zirF+bDq
5iscDwzG5RRKMsw+rcdHO87qy6/DnyLX0yFyFF6P07Rb2/5gzFe0GiZlL6d+hf0FJl6X3Pppe2kM
eREeirQG7NboKOotJS+qrGW4GmlKWw5rpJzWPcQ1s5njnRBtpA/NU7c5IV3wDyEigMW9YtA6JZ7P
7pR8F6TYL8IheqNOMrhiy7bRnwMb/GwbDDN3Oqdx/n21kpQLS5yn6Ji6ZC33AWpW4INY9qsd+p/k
z5Tk6DYp352muxmjZj6pbWA9wVTLST6Vj2uE7iTBCcv3ab+FuFplPm2XQu1gD8ziYM0ZW/pRj+5N
cgw7b1L6N2dw0ue4mC8yKF3dWBxdz25eqnju37zARibGg1glg9OQjccC/YJTN6rDY69DPDPtRT7M
S8KjlLrxTy0egb6STFjOrPQhGCNoP/tgzJ0ncVnpPWAxQzl5CIWhDyb2K4FXorOoe/p5DZGBnZd1
w/2HDcTkhNqlx8xYVMfihIR6ESTuXpqGnYyHuAjqdVTt02ffHrSXIlL0F7NcuDfOP/rOfojIwyLF
aPYhMkeLvrM0+7mdMOKDGDpA9kdnGynoMD+KFPQaOkF/AYg//e6GSHUamuWTiyTslysuYXggTb9v
wtKlhgiQEdt831BZzwalupmWYb1i65VAsqZ6JDSLvkMYE5WYdTBY2BS2O7yXXVnfJEDiwQACoF1o
GUgYmI/ePNyQZLZepUubSJx4WrhrCi4dLjgLvtvTM1RCE009VHT8BYkhB1PVnEuXRP/ZuuQMvaND
Y3b+TVpyjZJP2lvOwr5YriYDuO85F6tR/pIuCfs53ZhIzK8fjChyoZX1CmNG+MlGvxBOqACSVxzy
hmZWy6R6mPSvn5DJG8A5WaDOCNqgoO/X2d06d8M6JxkF2JIbA4gUWd8kf4i0WbsWpYciSbqkhTXv
mixdMi5eoF4xg4OXNoOqW52s+g9eGdp1LZb5bv32S7MzIJGuo9WQv3WGk1zS0dBfmg4WTrmA4aW2
WFbcXY0T/atZw9uRUqMEy6iUGuslWOaiRuh/UTUskAG3AbCgoIZqQxR9X1IoMC9i86Y2ozYdJrvN
WR0HFTt4RhTE7qfdOidr/D0quJqkXdY5GSurfZjViABfyqh4lQxS0ncQdNIkPq286q0tuSiJkbPc
nuo9u67oI1DaMlGGt8wVNGoAb5I6slOys6VLMWiVHxI5Il+13Adfc/N7xKJOiQgWDZ76ZaH0ng2R
JTIt3NXWeWixXQDu3UtqR5I5adMa8CPL7ryle6p4/OgLrZhtp2Yvd1cXdmfFXNrNz/FOs2lv1/i1
vfIcM0TE7NAzTqXFAqls3Xe/w2dWDiHZ8EdFcZ3HSQ+fGlOr77GmQwc1A/72OGG0cnQ18tMSLH1y
1hQkV6PxbpsuZ+t1G8Rb2CrWp6QiqQhihQ+Tj0ad7L33uqdsUM0hPDRlaWBUZwUlCb+0uPLXKq5y
th0q3ws/hn+Jqe2akaDXkvt+EVlcrrCFGBEmaXqTPsi7aXtBda3zqqpBcfnkjCyjy4BBEufyAbJe
gNs/B3CG+2fGdikFUITMkPciugPFudYBDg6F5uNKnkT4Lnfpb3OFRhR5tEenQ4t/TlX9C1Z0e60P
NYzh8suSoX2TyKohP5jM2Yu0QOJ8zcayXudhKIJOODIyVxnEAGpAWQfNRrlqZ4XOwe0RFZBRpULA
3ltwUdLUTdShExPF3UJ+oKhC8Eqv2R0uTflx6xnV5dCd0XyK8gf4TiCNkGOLr51vQDXI/PmfDrcZ
//ChFZ4+BWm+Gl/X9hrp+bxx91ihxeS41Grv6Ln5ULWj+WCmGPNFFHGKpaUpGr8W+Ol/TiVGB3+P
bnQbHaW5TZ6aMup3W6cXV3vABsFVutbRLVpRgfopnsbtf+dMJCk97NceQkftEY/z+/Vs6zObGj6T
k2IUHed4vf2vgTLZ7K8U+HAwWq40IDRymZRmQq2/Q1jKsi4hSf4JWYgEXwbLHtbDz1Ff4zVGjYqB
WAJBgl5hpD/wgDCaE2KhDayWInx17T/0ItZeBJ5bal1+UmFuHmRMDl75p7oESANt2I8AiQ+0/jc7
JNvbHhaO+G77rVu8WA5ml+ELt/x3gLJF9Hj7r5BAd/nN5GzW3Z2OvsH91r/O2NraEBzqIEu+DLar
TWdv6qtLm88vvbJw34zmMZ3q7Pc0wxkw0gLvwXGC9sFti/pYzHhZlgiR9Wjj7A18x2+la1lf+sl+
RcDZ+UapNQATM7uXAb7/Vwyqds08O9+yohvvMiol4A4Is8HVeTlmN12mafdwpDGpX8KiQvteWKhP
ondLIlNH6UjioXLGKC0mww37nMNkgQHv/ei6Ums+nXajF+5LBbEc6VyhdeCb48+hay8LoPGYDKpy
NkyMBAd4CCdjKZoravu3q+r+kxbWzhdyRDfX6+qXxkHt9Ba4kQ+TJrMf5gx0A3AvGPLTGL82Ue7u
DE8tjhgjzvm9irfwaUUn9P5E9Ws0vqr6boJY+TV2khilItxsSbgaX422ck8dSFVS1zSDwRh2toY7
0BBblNR4uR+n2Fh496R0w87FeipGCAx7ORcj92CXlPx/TR7pBQS9dk1V13ycGRz7zoifPCcNzjGl
m3stdK0r+L3kzgcrvrBM6gPim85vCHS0KC7bCtyw3DpAjLZYi/RkTyuN7BcSLjiCyakc4kav2CP5
0WHrkzmR4xm7qnK7vY9R9POQaPpjz5NoQ8vK2aD64WHAQ5K9/T8w2l6r9McBkWrp2iCzyhRHn2LR
BjYvFfiDs+jPBQWOyV44PWyCdVO0KNuZHS47E1LzuNb3tnqQ8ajygUSGzt+/aNxJM53j7JhNNQ6s
GxxEwB8einp7MN7dUZpyWGOmLiwWaOCP1m7MnkQOYJLQ1vf+At9IK8DSMXtoESiVQ/41zX31eeuw
gK5MVa+Q0UAOVRRPEXiY96GvTus8c9FEBehon/Sw7+DU0JS+zEyra+Ior9IlU+Ebfs/MGFmiLAA1
HrrK+4AM/WmeuuYkzU4HZ131KDBI022034zMj56l5X1BcNl8T/yqe8607rW2OuU9bkbvXq6HWApq
ZSGi+snwMje9+udyUhTBejL+Pz3/n5hgaNrfI3JosxugwR9X7zYAwKMBXf4htYb8wU0i8GGAsX5r
3PDPwUPG34C7jBJ49UeXUxafDT/A1qiHThjM+tlvOhSAC6XZm2gz/yi5s8Mq6f4T1f732s27R6MD
dT25bMJjV89++DC+MXcyrCfFZhelRg6gEYwAf6iB/ZsPfh6Fqx49Cncx36nT/McUmYcRKNlXm+ri
2QIje1eh9vDNtJ7lgrWiOkdzzocLat3jb3EIuW35oFI1AtRP6g4PxGp8sT0g2R4SUW9JMF5a27DP
YWg3uykd2co2HWifTjGP8ueUe0L+umy6T3ncmbf1b73cK1Y0dAjljfp566vDJDiaE1V4VS5X/7y8
Nc8UevzosvoPbbXGeIDl5c7anVQOt/61zLiMDhOJVhkNOvMJ2FVxaAK1vE1pOB7jtDDfnAI7P1WP
g78yMow8kMy/5yZ9Dkqv+2boprrPWTy9UKsA+cxX5L6zzWSfGJr+ZFp+tgt7030LQPccY2/OHrIq
ix4Qu1GOrurob4VbUQWuKuc/wQEZo+w31E4evSVp6C/ZxLlFtyoiuXh025Qcou9m2jqCojptRyK7
RQxlCdomkifq4VJW5t0i67OV5ibPTi7tqMJaouy21drKuaSUtcXJyBYjTQxg/ynmbRU+GckpyO0A
PHwbxjbYC/hCYBgZX6HD5OYh31ELdl1elPiFozx3LzGC5qgSFYymnTxL1xg1zW0iKYdjnoOZCu+b
M6+fAD+IMrlTTK16zAs17/9SYkX/bmR6f8RSMYSNNRnPcijhbd70LL+rkZBbu6Q/dab7ihXeQ7So
aUuXbWKkjPcE0mXLdBmovKS9k0vyKMM8BB5aMPqOuyvd4UhGvL0hcJU9T4uu/zD5zakn17rvojF7
3gb+HSuDqgE40MecZS9hWp9DV1SS+QGRxYUzYv9VLOo5g2KWiMop/V0e9v3FaMbqOXFJuqcoD35R
He21H2rvvvYaPd85lQepoRkd/6i26j+nErD2SsAa25IMpUAa9wfplKDK92trjxV4cUmRfWnDBPie
Vln+Q+m+wqvybrijebcxwCv3YCziqpPGSz93Stwi6v8h7bqWJMW17RcRAUggeE3vXbmufiGq2oBw
AgTCfP1ZKHuanjrdE3PveSGQQWSSCUh7L9OV7WYg5Sfd0UdyGhCMcYCu8vZhVXMY74390r7lS4fg
Iuk+A4iUeH/l3c5wcnNVgdI6TlLa11xxaIPG2ZcOcljQBM+zC4MeBPxIQz2NuffQ4DmXWb/2KIAJ
nhHA4COm+CfOaDMqavtHWPe2z54PTQZU40UP7XAL+nZe7fNPgXL6Rel3zVa3OjbZ4r9VPjRpY14a
Gn8SgvNPcOmy1gXzQN12YMT4Q5DR4vuWyfBclXZy8KrOW1CshN8UsHZakMkA1Q2r4gg8Tzw/ltob
r2o44LoxO+FLw1cpDl+aFlhYa2Qgm07yoa02anb6p+PgzdGuLMzF4QDIxCmi4bkOuYf4XSdOrp2J
k67Xe39vDDM/Aixo7DI2QDbH29bjUdOhrcysTdelryyHEk1rFZBzBzrCHzEREYlhazXuQTQVzDwZ
+YsPDbozb0WzhhVSMpuOmEYZv98hyb5NNfhDKAtB5vQ2VHWxhYKaWBRVILZwboRIZpIM50jm9nqQ
RbwvelXvE7No1h18waF5CBFcE9/kyYxhse31qn0r4vwIG5JRTva5hLlGOKuc5FzkZvgGYzp75gIB
/6go+C3AJmNNXM2UHVjn+0aa9hm+cv3CsBu6+NCQAAEOSgXiKdzwiQty2djbi5ekBX7vXheqgBw8
qLBC4dQ+M3OATUFiVHyjz6Qre5J9AR6nmAM8DQiawZPmFOBz1Tk93avSwIMgh0yLRczDAXYsKEIQ
vodYNHTgMD1Oe8DDRjCNZQdfAAW38awfS63Aam564cFK4gtJgGXSVfqA6UUY0/TFC5NyrcP2EbG/
cwtmw7qEACDmxXp32nwU14pz+SNzx+pbNcoAObCeFCl33zLXRNTDcNor9Txn3UNddesODTsBACux
BvSqT21tXOEOFcAqO6DbEGCoXLbqiwHt7HEBVD7aPgwQFUyoDqav7B3spcAwSYP6iiA71Bggmvga
ZjlkASn5HsMFAOLbt7Tq7GOr7ScUt2YfirKM8rVv2hkiChBUjxGe39TjI10/l+PRlFJa9Ek/4KfH
+tRXN0x9ofb0pEtTve6bcPhIehzeS0crgHwS1AHgS5NFw5yVoFHpIrMGfpAs/KZLPVhgD2Cv3+rY
7I8qyNUDcbJ4zUAPh7I8GpWbd7c4vLd54ELNB0A+10ZK3DOMwRaTPm4gHTAme9efI8dvpuCFjI5+
VWLuyq6qb4N67p2oPiVDCLFhGvANwrbwKY5sgObGuqnBxYRnVpXVj7p63CtzwjcRHL9nU2e8LLwg
6Q4autQIx4WLT/j5jnj6AGfSwCY5hPjlouCOf+o1fgoBiCXmk/lMZ90NNzHAxhySWS9yBiXexwLA
hAcHeb3HsIWNqT/E5l537Wjig6xgWCPdx17CKtZZ6h/FNdUzcwe10yW9AQDG2gQuvtX0E/fGypd9
CAUBB2+P7S+AROBQwaK1AOa6oxajBMpZMzLCFDWW0WIdi7eIUDIYcbTDrqSZOfcgBrmGLgS8gxgU
hTOr6i5gdNc3s6B8V7MQd1Viouj39FwEUMPgNQBXEzBO36mDvo+dWpYrZDda2Jf8vK/v01fdpI90
LEhWJw6ogmPS2Bya751TtwedIYZsbbWMPSruCeYqEcke9FqQssZ8cyUgfmUFe5G6yRUpoEUDNzSg
glgaLLI8AmTpJzZ2Qsmm/a0TtnPUkFkElqK10jpjmMoSC2SudLQk0WTf7GAH9fCgK4zUTOaNJyFz
O7YHnGN+M3a3oe4EyvuYiB5fS2zclLWXQ+NymSadc6S9wDtLV+lNCg/nsV4XQvg436EDlY+7qQj7
/bQZVAHiWEy6vagaUYI6iLLbVhDtLsRO99NV0xF6z+9MZJKKUysJ3zcsKoEDhfh4A8QULGHy6FOU
Z58BDmtxnX/Qpyirbh3N2tfIGxl4QZjcuqrvV8qKIC5fN3xf+2pTl5TOYHIOsaFxk4I0czIUC1YV
L6x7g67TrcLx+lMD5yEOT+aFrqp9B5ExZOLXgvr5BtQgWGw5srqKgMLpuEXe+p460eWkKv4qx1Wb
73SZlUBQzbOxvy7LkaVUUgWnERmWq95ECoU6KniVXgExT+gxxqna+cggfO7kqEsCuexLJwYLPnYw
VDbowC9/P6gblR/HgzLE9D4P40H+bw7qoM4Nq4S4hjIpIuCVbdgnROrmZQH/E9POEbaPsYiECEN4
BHEJa8Jx0/gpANtumGymuhDwRAgWVe1C1+kBHFC0tsoBq7sc15O6zspHi1GGJIKEhQKItNjoPb0J
MwLLRrfEG8MyfzRYXWgCzvBXETHFUXm4HZ1ecKxu0F2mUQonS2c1BbBzqvswSiFbCIsUNXj+fw08
DcLC1gON9jDV6HGmz1pWRrLlZLh8qE9aLP6HIo635fiLUncEpYDrcv+9vaD7tUiwmGnbqjnpvo39
rSdtegUoUe0KEGBnd7/MwIVmHaeKgTsJv03X7qoLMbr53f+yBadw1VLJFpOBJqhcOwglFicsps0b
1jJbIlJne4dIaPDEHYFRLgSkiO7IiqqtECrwrc1gcWhMZb41i63ahpVs3Z+mzdCS/iTYsvQFP+mu
uk1XD8AKreMSZJGpP4f1oQ3AOYbjfgZ8zHj81KxH6KKVHm6q1nvCqn4d7sPJpiGByr/gnoh398xS
7Plsa3By+5Cd0rkogEFvqe4wZrem9FSTUGMZRn42n9JZU+s9WzWVdWqMj71JExhLfSLdyqo5RL+D
i+EG727aWrt7rm2UH0UK/Iuu0ik9vRmragkDpnuGDgIa9+IE6AZt2GDWJQvz8DwYLHqiLVanyPSz
PbcEf0oqGDsTMGS2upXFQ7kM44qudBHO7Mj9dJaz0J2tAYlsg1VirltbEMgAwcLfNRyHUlVrAHfh
IJ2MUhml1kPhfNZN98HgqOIPeOfoUknlTX+q1AKaHQHKlw7/LpB4yugrJa0JtMZYhIctP9x3Yc+E
XSgXHvQetCj5AWIgNeLYAEwK592KiLsDnfjHhoxFZ2jKHABcVJq+4ULq1St+lNsqrP57V3e9H6UH
+G15OpPuYwGaMofss0IQ4q+PwPSJdZmx3oQVZDWrjSA8JBI5a5920WEq8rGuGPoEZEC7uyir9dYf
uiDpmMrZvY8eQh/DOhLDjQXWIOPQ+hDd+GFoXTc16H6IFL0nxCOrqb5AsFbeP2WRqWHlWRk0RIGk
2cUwQtzpvd8V/5e6DyP/81DRnz5GKqMgmU0f8J+HSbIW75Pf9fnjp/HtAqzTvr/oo+6nuw8DGsDf
Tv1r2++G+/hRf+3/S5s+9H6GX2r12e9nhIsYmL264r8+078/769n18PoQ2XSwM9gGntqmeo+fqpf
R/ofzp+lAD18/IF+Kf9y2l929cf6fbmyBzyvWFBiScrzXTFu9F7rONnH4u+66H4jnmyn9/547NRl
6vfhbH8c6l8c+2Go6ZNOZ/vj8B+O/Rdn+78P9cfr0hjGFQLdED0fL/0fP+3U8D9/WgNuKgmYCn/7
pf/Fl/7jNYW7HyJg//aaTMNM1+R3x/4/r8cfh/rj2X57PaZPOV35Pw79xy5Tw4fLPQ3lQpOMJyFE
XRrY3nmzHhOIU4/V89xpJbxHgSu3ADtEZTSiY1QDun0iMn+pO+q6qbVVMbgOY+vUcB8BSFa0EAeI
23EYiDX/GFAXQyj1zCG1BzeJoYBjhawWJenMoxHm3SERoQH5Cda/ekhw1zm3n3wYDAM+Z5KzGjc+
d71DnDIo36OkNxw0diz6s36dh/GoqiQN935E2APMltDGuvfWHfUhiEEgKymK3TSAa7ThGVLOH8b1
yQAFtRQ+oEHnh89SWu4sb4dmX7YkekYKuEQ+OXcPcVdGz67Xf4FaMzyFxlIeQ8wBtMOzLgEHD+VA
EIp0qSADIlDQDNKjhumD2fp8JqBPsCqqcjSaghjW7pddGoSVPe8AH/pRq6Zd3RfhDwkxuRiCMRy4
QoDDHeg0Q2Vi4bmBsQ4+hV5DnjOYOSMvVDwoMwlfutrzdlEUwwe+IhAyCrC8Jl1Wr3SrLDo154lh
7XSr3fGnDgm1ixu4wF8gqWmN6VABiddZBnT7G4htXyC+ZN0iM4aKesRHL4S8fWN5N0dqgq+zCh5Y
AenaM4OC7RkmDDuucrr3zcLmS2JAWgBSM6epRwFhmJO03nSNiw4u5JyVv69rGKKO4xRq1BFGqHsD
Sw//iMDkcwAYBFylzPYxgDCQIfgjQ+QBJncHBBvYisL0/Oz6FNi9Gjp6AwIyLBLuE4zObIg1thkM
AlF0XYSjIRMFUNFYLCMvWAN2bi8gLe88uQ5sMmHQEvxoha7kegiTHKQgdCYddHQzoHCXunPegysD
CSXnR2s/lKtYdXylO+cD6AMWFFpWujOllCyhYmDfWwFDbZaWr0JIwpoY2bTSZQoJkLXuLETpL2hv
Wmv9FQiCWvBTMsKNHjm1fbnAsllu9LGUAJstlEM2rgHXLqeMEPHHx4Vvk8oPBeIJL74L1xYPy8wh
T4wH33BgkThWR7Q4xrRDznYY4hfSSr5xkjJd6tbIhNW8AfX5rW6FhN5XsG2CExVFe/Tr4GSqLl4w
zwpgAG5Ujw3ImhuPtBDeGYuC1NYpz7yL0fXVI2kq+aj6bB7GIrnFlfFMATXbg6Y2rKlIxFzVtIMT
XQtbcpW3u8R3c1iOZV+gBZjcasDE19kInk/tAqw93rfxChh/6Kz4jvWiEmgjDXZWHXSxIRS2DXgl
0tFDJ+jFowCXtGAAeBfSEI+OmUAxFCIIuzQBMwv3S7AqRecC+kdOfVpRaBHZ9EqA8d0qF+JKui4C
xfjKzFCtyhAa3bpOb0QGPao68REQGo/V/ewSUXkkx1MI2WIo3WBX/lkqZR64H0ejw9ltIC2kLSyw
LhK2sxuOv3Pgdggu+wJbBrX/vd7oJo5b916szeytl7AliwBM4gPME524jB4A0cbqj8nmOe0EUh8w
vfwsGvEKmSUI9fQOHHikqJd1SPsVMgslWDO7aWMnUsK/eqysA/mjJUCcepY00I/riKhOofraRCo5
wtX9tav8bO1WUE4beECBALUXEWR4LM8+wPBxuMROt+CNm27SXlZrJurwiqW/M7eNgl5Eap5y8E4X
EXDZa5W6u4pK0GyBk5iTRA6bxhO7lNbs6lYOuxoJ4Mz2gLivrrMEhRQmHjkzGfXx1bLYOobO4DHD
Be7aNNhCQ9KAHB42FQ3LtcHCbAYVBePIHFeturiRM6Cu6hp62+Co3HeFQJa5UCpZ1lAGOTQj20Xv
6T4eYsTL2syTuYoQT7IAeshbes5ybl50DUIMo6FJxICGQwfdUPlmBxFCqEvrOsqsBOm5HOYVY0a8
o19y2EKeJtt7t4avGAfmZaHr9CbP/fxC2BN81ZOzhzTWJSfzHCbhj15CH2PIIZzKtK6e2hEG6oCQ
djRkWD1BSw9Mb3CAIBmExXkgQnH1rUpcsexY97HhHj1IGgALADlF3HS3UQDyVrDBXrDCNBbRmA0c
ii7fJiEwGDTizSj3OwOUsFoGlefOvTBs914d79Ky866N53dgS0T2MpA8fVVG8qkujfYa9RUuJYRL
kQWtspllGMgY5aSHImX/RtugWTsAy9yQA46ouVDh4H7zDPcC+x7Ib2RjxrAikLG3abdNPYQgaB3n
D7oO2K6jskuoIRZ4B6aJyDeEl8PB7A26Rlok9iNgOTKHXJpKiAW0Efkzk62cwalOArkjj4q1ZFZ5
dotESM8OemNKeARORb1HBcs2iEo/5GUDGXRdp5wx8eeSbpESh616uJLNQajuD70Hr+/Qt+EIyaz0
EzyZ5n5i5HMI2rJNUrrWE7zH4kVLIKgRUsO5Bqkxh0nUsFPueIUquMEtSyPNZkYTP/XRGKVGeteu
uu6709dvxG3sFxH6wNvVKd9AtiVfuQAMu90ZVqjdOcL8a0vruoOhemQtRJGQuQv1+iPJqmDXSwjW
D/YBQr4QQ/GKB27SpTIkcAu9+5kqkh6cAZHKIITtEBNFfuxAUly2qh1ejBp2DtYabxLbmOU58S9s
kTide9H7YMX6l9KxLsLoXOBoUQqDCn1i6s+AKKbrqa6vWLEMLWkt9FG6wYoHc9NZULec6qCQVyxA
e3wtTKyUCwCznoI0/Zbyxvrm+NVsEI1E+rP1Z6Ci5LeGQ+S08014vduIxAllgMKX+HBSzfPXHOad
hR/Ti0I25OKl7FvvWflr3Vjh0qaq3dJKIXtQ1HicBQKEXpXfaubQx6rxgK0C+o0prz7VmFZAdBto
Oqfl4JsntVjo1jyAm3k0lPbaaOv0aJedM1OAbkoKiU1X7SyrlpcUAkKPgwBr0+VOB2wS8zZRW4ZL
D4iQRWfW7rmDjuTaHGIBl2LfhUsbSEZ1JzdWK8WalSK7RqAWQswtD79kobsrc9W8JGmFWF5G262Z
Z/3Na/F41D1M3l+dsPWfzKiG6QtIRRtuFeEjpIHfUx+yeixT/QmW8/EylU28txzpXmuPYbYJEbv3
TLbffNqym4InDGaTECGvTLd8y4sVg0PazIKT4SNp+2Pot9Yny8mtRT8Q54h/vdhDOilfeTkHcD6C
ZF4oYHVViG6eSZa856D0jMoK8uLFUONgXbUv0logmB83q0JZ8uZGpIDYVM1e+8i9DDICUSBzj5ab
xd8HR76D+WW/DMwLFy1SP5fYhv88k4a5hmIbBDQ4dBojJF+MJgGZnViAn5HqBNXy4rsiozy9CQm1
3oFKVZE9WGblfnMSZ8kYsd6E35ZzOEZlV9ON443psHJbCDtdNkWTzOsAf1S7cehmZCBdeNWQeW3l
ElZSHcARAKdhygeF2rR6xW/JFzz0a3hgV9W2URgNWEOQBCqnxE1/TSAx9gj2I4P8AYcgXFmLpQUt
iLMt+gBq/sI7hDl4jhl+uV0OYjweuCVQpm14gXY14OoWVksx3K3PZeL0K59DPj4M3GpdBlV4ZHaR
bWDw7u99kcRbN4q8XVnw764L2RizMw4j1hVqCjaE34tyq0u6Xm/ascfUrYnctyQhaj1VTd2iUDVL
P+nwkpXMeczsfF4OWXvLxxK8J99IZPfH1mlgZBXZ1ZwABrbVRa8390jnvQ82zU7wdisu8EAJ542Q
2VoXU6MpLqkNfKtLEWIfe+gq3YiMPjCDRhMAlJCWwBhDkCjnoVqUfVvPEkm8Q8tV+6ToQ9fE8jsI
eHO8kAAm4a+W8LQKF+QjkMG7DHH9nrcWsFE++dpAPZtlNbSuY+ecyf4i2sjfhe3JATF/bsbuTXgh
zAWRF/TmCubyI+wNeOVsrL3v4lXRz7NwKFbwOm22DgG8QHRe+WwzH7oXBMhcXfS7XC07iTVzZLNu
xjCruNogWVw9EOtmynL67VQnhuS96RjbDX3QXnV9QqOr41YC7Ay8pOdtxzYpFAaPuhHeu18h15sB
WptDeL6V6jmFMMiug9LhHA7HEiv4+KlVKVzag/4pYCJfeJH8rKGRUDizINZkwEZCl/UGADVUFlG4
LiICU3p00fUaawnbRm9r+c2xNJtoTwygtY0Az17MarqZY6v2xIrcuAW9e8Y9nb2KBsq/sLsB3GUs
+o2/DDArFfRguBnHbCru+u3AwxusLPJD5H8TWRzvVUzzQ+dUFysu5DEPLQaPUwtcdct8Mis/PTei
eixcSIa0XnEZ2uKTYr11FI6wjiC/OsvYMKp5E0bxNUjIrShNa9+OJb2J+xTfz1M7DbfyYGcGK+4R
x1Wkzc6xbBjSOgK8hZTh94QlMXNwx9dJe6lgW/9uFR6fhTD+OOdB86nhxF31edPhP5DSlz6V8FPs
/X3g8HxZlsGO0qTbJFg57IXjsLWsYSDXJYgFMOSPisxji1BlG7/2r7EQ/ndAfJTpgHIYtuBcgFz5
pfMIVtaAAb24YALOFXJMaxfnATIEmrhWQJt3mrsvRgWJLkjtz/JCQCo3hF+IbTXDGwvMs8QD8ub5
AaSlHLxhZ1D3BcSzL8O5EgO4uwJBxVFpYml4rgREo4cTHTGrfSgCpEV56X8aCBxx7VUuuPpuqHaZ
Y/0ZzgzxRtMzeNrOXm/ajrt7+FTjQRSX166FhPlQt9HcBrvkS5KRRRL09mvoFkcXOvNYe0HoHpz/
YD2knvsCGAwI2Kp6cwuGlboFy9yy6cmtL6t3EEeDDeZy1iYScpYGin+Fw0U7U7wIV9zmuJ5NqR66
rvqc8gogUiAtH4LBNqA/BetfPGu24MQEG3hNiROMWIslcDGQEJPxhZgl9AHsqH8hGSCKPpH+a1NW
X2vgft6zWF35wMBjKjP7ZHLY1/glN07KrTNIsaVfRVI7r4TzCovtwN8l8BG4sCh69KBJDIc+67mK
XOsMeN+zLpVtKTH5SOtZYYsxo1idJywRNyGGymUer/oMs2azhztVFpmPBe28mcn9et/AvGNR54ED
lxoRrHIJCoeAkd0Cil/dakzTbsWY4vS/drBOvkL1MnAIO4nQ9WcJYlkrP2eYtOBRLc9TpTMWg6hx
F0iLFjMXkn6wH4OKHohTcJ9uIN2rAF8zy/YzkKPuGzAX952x5meTYIPz9z5m0rlvDJ2hR9PN4dmQ
nzq7i2a43wSwIy67ZCX90jZB+WqacbQMbdlttZUVSPpuBSWzGVURXeArIMJDgI6C0bUKthGsCc5V
B4IQxPui9wirQtGX/pPruyVo7zRbl9zzXzIfjHtZ8XcE0OgcvlrqWIG5UVULrTisZYj1nlYhNkjr
HnLx/KF66orJ0xwaaZC4V3zmR6Ofhx0iRKN6uexG03IvYxx/zTTd9omZXeyszC8Jd+C2m5RvugdW
uCP1PfKAVgQ9MV+FJAQ/A8ZBl6C0LQQvh3Id5X7/EJQVrOtH2bIOroJ21ot3TDRBEkX0vB3ES+8j
wOUzjrgbC4uXxM7iRRAWdKtbqdk8G7LG8pOn8XPaXnVtYJflKfGgMRw0ArgPSG7UW78Gag0s2nyh
MgJyyqihCRoG/QJUJyaC+El7Ay8uIzDSNT6ouOlNRei6V7F10qXc5nIFC+lNGsEOzHdc/BVhvvfZ
DjeGEdVvg2MDfkYsa+tEgf9YJOoMsfP6Dei1bg5yS3v0+pAdhj7ji9Crk1cmwpUGNtsWOFYWgEJw
8SMMdxfkaf/eY3DwF225cHYgHz7ZBrf34E6ShSAyek+NFxAC2s+EcmMJAqq7hbxjvqx448wq0Cex
WMuduYKN9YOADOK1hywsNWrnoWE1pvREvhHhABBoV+UyM3KQnPEtZz0B0adIzQJzAQ96XZrkKxO5
KmW0s6CQcBp8Xz4XbrQHJKW7YqleP2f0nId5+cQQ5HzAHQZSBWpdOwnOQ9A/FDmuQuimamGHXQnT
eTMrZrVliLXySmcPb+Yc/E9YQIGNctMby4dUhYwhk4W5oUrmHqiai7Ds0pU7wBxT9ylbD7hGEzpf
42FtbzWXcZBIwb4dHpawYPjJx3JMACIHrwlxicDR0hug6uJdkPivd0uOxj0bIhagI0e45IbDX3gS
wCoDgq0vui634Wn9YU+35sL9tZ8hwPMRXj6ze+MT166NpKJ7w2/jM+CYDmKXSbyMwKRYkVG0YGjj
6Dj2BUIjnhd2m6wczfaY5iyaHMJSTMC4pN5cNximjVABpnJGtwA6T930HkNk977n/9z7XSsUk49M
3yIqNDF1ZDMX2oRfsxxBOzNI3AfodmfrvsACrnApHG8HiGKwgYv3sS8Y5xTrwtGhwwAFhjQUGHNC
gLhu3OEM+eEWz1WoGrUOZKzo2FD9vUEfYXPzHKv4OWI1QEU8Jk8c2mFrXZSZbT9hvWOvS4FsOviC
iwHu1TsDGNqLUUfFXBRW/DX95hSEfnHAnoCbPJYd9cDtHQcyb+UxYj4HyXAzQsg1kaB9ygc8LmRN
FXRdGrkMMu+JlyYrwJCMYGlumCQ55nkcnUhayDN+m2ZrVOFnZQYo6apxE2KpsOUe/6yrsqgsNhGF
uwD+l7gxw+IL7Ar4MbE43du5aBCrvLRu0x25ptqCktYd4XmDMtAjOwj5uhlutnUE4ywIuSGWXoFR
O7dqLBBXeHgMux5oSTUSRrgNEWha+OUDs7ha2yEcgjKQ9y/xCKrzetCLWqPPIVqAhzdogvZTYSu2
aHNqrbUTWg/J4oXJ4Mutvc50azd2NsfO1dhZSkDk7aTjZ18E8iJDe9MxCaGTUfE06wJ4wabplVeQ
M8U/dvSsKtlONwL1DDiuROZAt9atn+8GWUBlazzUV8jiQKF2LgNFnjJlpKs6lSkcO/CrQ3gxWw1h
VSyFk87gkonnld84e3At4ZA5FvUzzDTCFbS424uuykIlF0nk4U/KRu0ZAWqQacXyaiq6wMvOPk1K
emNVGKbkVDC/vSRhMjddMEsRqskfO8zVrjGB9a1GHZM0eDZqzzzSEXdM8QdcFJJEa13sXJ7s9KFG
B+W5HOzaWQQGEaLFQ3IwCYW68FTOSD0sgMeB/MHYPDVwkhUgjEBG22Tw6pBx3O8dBNCeHAsPYWgi
I3ZBMhigIuFZsCL6OoTfLSaMbynIgyQ3YBFX18DEkrA6kp6H+5QBieXIqHjIRIIk6eCGX2X7vZYF
dO/+OoZmQ7aEp3d1NCtBtjy5qsCvrljWFXP4wsj1/Umvy5YPRFw9NvuUdZiWDN2CyD5bmNTlK41A
1Rsk7SCvJM0fdRpbqvu1QF2thvHn0P0CgaWlTaSDGwy507lhAAuaB7V4DCnwp3qP/9ybWo0WWQka
mwitgktXt413LhzhY/YUqveUMgQTpP0c1+BPDQ0XmEK71VNTBQi5o0PHYKQHjcDw2iWtQGQIvni9
wwleeyvdgQZ2D2W43NhR9tiPttpggSPBQbbwMszuBV2N3ES8IYIiyTT2mrrWlHqzmBfpWjdAJx+u
fSl8MQvCYB5i3PR8VV9o/JzenijQUsfrqut1FZfsdr/0uuigh26koyW4H9RsH4DVkBB20HMh7tNo
F/iWP9dFm0mxlBAy2OhJEOngIU17cEB1q9d8z2hoPVmlP1z6xnnIUkNtc5+D+Z22UB0Dq0Ag2g7P
4ODnXlabSLxUZK/r9WbqpotZnEAASeblfGqAJGS6JnxIZ1oIN2wCdUSCc3Y3RNV1WhMX70qO/Dek
jnXd1OBFCLa5QMzPpzoEbc1tG8dvArqelj8za+9Ma0RXNBRdI9Q1YJ2DqLeDX+RJV+lGXa/3WlAr
IN8DGsgv8s8/j9BdMltEZDb1Lsfeeiyi8lU10te07mIXpOWOQC56knTU9Yn254L2GvDfYLMB9wmg
LIK7X6EvMKw7eLSuGxp2L7QZ1vewJCDn85AnzjFvKnpipAGqvbDgY8TCwwAU2bMZDfHGH0AMpMpf
YYJk7nkjvE3et+beUOF/7WEJ7W1+1y90wkOt39U9pKa6Kybf0OwRB0NAD0lPSNiYlwicPtjqCYnL
C7oJA0vOdWtrMKjP+d0Z5lsetMzwrsB0EqT4sahfHaAQNlhjoqhfLF0eq7mUsFkgacRHCgrg/wZs
l6HlFh/0KRxuGqvUx7NFtxK/TC/czNa0COnZQTLsroDa02NUS+vwQwAVRQMYh4NutFNIgPfQWFsj
UiBvjV+DXJX6EdTUUISCU30TyRWJveqqa5K6Ht/nULfXbUaWQajWdyE1l8IVOKWvEjl8sVT2uAjx
snCrSf+5Oxgri+cNGKlIkLAkgJJ4TcmL4BFU0Lh6LE0CgrmjXuqgJC+sHQUGUxIvwwa9qqpuEFFs
Sfl+f6UjtG5C4oA3wfVenRNyzkq7/1ximboIMr/cDw3sr6MyvpjC2Zc/dFzTUb/AGfz8ZAWNsS5Z
765iJIE/e/CBbOEx7XYFWWX94e5uGCu4wzQQNourzDn4YKguRBz7T4JC9ajBB4BD+KMWVoJTFHIh
NL6XxjZdsp2aPP3sqUWWptJfbbblUFjEQERIOzCR3u3mXQYjzZK6MKBsBDs1FUStRqVxvWkxW/3R
AwxOWFRC/6eR9N5DHzSNoQ9gBuR7fo7RJ5RcOhvZQwt0ARCGkp0RW9ZjxeWwDIwuXyEAYkEtoi+3
gIbIuW51iy45KRU8RQn6mvBHfLTYUjfp7nVVnE3F0vO9twVtGgKt5p0ZzMNo1CWC3+KsZl26YTq+
UDqgxlqNKVfOSMAj46Yc1azbyOv2mFDNdakcJazve2Oj7oY4XrcHif5Hj7E+KXkz4zmscHteePMy
KqFGb8JqTzEABnqveoOs3HB0wtzc9K3/2PSpedRVDGyFbuFEsQ+pvdjB86YHdaVUY8CguMIdpgdV
sTDN7KhvgKEXxgEzrKv+/+sqKL5Bu9RG3me6aX5zENIi93tI9/JhebkMzK5e2jlCs/N/OiAKBnmb
zjKd+edBLBFqI0s8gFSWFzsKJuhOuqrY6SIxbVhO51zOkU6gMGvuMEGUfb508c9bOHBPWxYRlEQQ
qJ0L0CuzZYs7cMYkURu762yGYCQfTob/7V4itM8OXqu2JoJwq9DO8PHHN7p+e+uXv8OtbFZmFS72
z4au/Q9jZ7YcN7Jl2V+5ls+NKsxDW2U9AIiRweBMZeoFpqQkzPOMr+8FD6WCydbtLpnMDe5wIEDA
x3PO3nvszwMDhqihZxAoxaaTbHt8W/fTNIVbGpviLTJejWbOo3txYtaMe1Ra4xtlduJzmeN3H+b4
3m4T6eDIECLGGsvjaS1r8eYrTu54Aww8Xq22pX2EWwHfW15221CGT9ZPtEC+zVcISVwmNxaLCKgc
tMI1QvbqfibX2qmVof0FrRYMiPGNf5YMTScd8LFvhhn+4woCH3wIFhbctD6LREKA8nLUderOCsEY
qrM9eSCxm/NcGFhUogCITFxBFGmxnfMBbzXnLkQzBzASJNaDtPjR1NRPalsj8xzI1YukaokX6nrz
qTTYCbLQ7W7TLI68qEOYISHsjdCPnoasz0i+29B7YjjCmRR8nhEM8kddqV6lCjWFun0LjGC51zpd
3tkQZWwJabNde9H729SxnlITAHE7VdWuwETkF23qRWE5g5kkSXNl2soxoueiDOGp6TEPpuesTGR8
Usis1gBxYykh1lDumvaOtX0VJlaxQf6h38S2lPq1pLHbDOLkkkSNs52sITjNAdrnhoM+lwyL+lEk
GQHE8HXm5W0I7s+X+3yCicdwXmtMIa6SNvmtGhbBa6LkO4hWQ5CNDMGBE/miVqhjWRlAO7paifhj
qEzlYSjn8nJWB7CDClMysXzgHk2q2K41TrWbq5nqWUpeHEPI6o/wTf04upaJE0m5grPFaUsllI4Y
JqqLRNS8Xngtu1YRR1DrF4QkWvOmV4fPszaZmNpi7lLW5j8P8ULxKHZMdO2yRk+LvKgqjkSZNHcA
fV+AHHc71Ymro1NPw8HsqmctcNTt9fHjNJq8ZoaXqisJQpykG11dJb4IXziOa6C/toaCm4vxtVTM
iuCNyHAdI5Q8BotuHTG6Y93aGPmu+aQ1oaQoivwwEuqAmRcFwUbGhy3gAeKm46Im7R/Kems8cXiN
O2JQjpUyn1s8+oSX1ptGj3pI1/pkbyWs65KS2A/PWAowA2ZYgfxFWqC4fBHx6sQrFsmlUtCpfJLL
sSgW9a9V2Rea+0lCNSwdinzfrnHKs2Lk+V68wJKhtQNWyQcYe5y+iJqurx2OiAJVq0Kr72ftdox7
fARr+fX1i48pyi6f6Hr6euZaJo6uifgu1+yHen0s8827yAz2OrQMaFjgzucDX6tJolWIfE9U0Xx5
6IzIz9nDs1PDSpMNxLDyxNfk+uyiLOx7+8eFIi/ezLW2OPpwyYfsuz/8ep0yNDw8coTsXNPpOdE1
e9mIFtBZarZ4A7h+H1oNrFCdMWUb8bkwdhfH64e+ZkXZ9Ytes5JUEZB2/eDizMfrHNvxiwrIVByq
JXE1ciXjYu1K6D9IGnx0tOdcahdPFDASdT8O9ZzQZpRZnucBs+BUHg3G7mOD+57GuR6KBOXZ+n0+
j6GE7jvoSMX3ub6ud938cnh5u0VjbgYn2Fjq22yz2B9CZu01Sdb3oa2/86vsr8rEFeKEuOyaFWVY
xH7cSh5xDsvS+H1IndOlp4o+KZJ+HQjEkSVAOyIvOvKv6vyqDCoJPsv1zMdfEGfEbS+/MOfEBjZ1
4hFphxVo/bOv31R0YvFhP5Rds+Low2W/Kvu3t7re/sNlkWPVmGzCwY3XMTKW0Zz8cbjmh7UFiTHz
3ZmKTXUGtwWn5jznUFwq8pebiDv9vHwm3AI1t5+F4kgd6mXX9tle3LyGMdRftI0E3eWlP4tuKoau
66Twoezak6/1flVWKityQzRFUfF6G1F2zV5vI5r0NSuOLj3+Wvjhp663+dUvDYoKY2D4kmkdbMzr
bHoZ/T4eimvfFV5m4o+losK7WuLwWimK62G5DOSjGGPf/Zao9fGurLyKwxC8XQcNYw0Ku2bTdWAR
o4soE1lx9D+tJ64Vl6V65i+J2u4vw+r10S/Duni+/+tQfI9YjOTiMCTUiQCeL9cXIaYa0bZ7BeUf
bQD8LochjVkMYRkOte5GDBIinxO2uAZQ/hziapRG+u7lOrSKe/1yuF0n6mtHE1U+1Lv2MXEiCR0J
//YsXyb5D/34w7VBLmHFko+XhzeLt7mSy8O6eF88yENgtBtxXKhLttUxtHCMiv3fi7V3y4NILDDE
g1wT8dRWmKAqrm1MnBtb8TKuI7/IfihTxVskek0sztookjeizxbi0CY8eq9j/dpJk/55JrB98cRq
CxUhCbjf2utF9cDpn8cIVtW4td+tQS9PL75jOyjSj6VmJhagl28qFqDi8NKYr1+6RZZXCnpzLxoN
ZH2ZLy3FDHnozzci/uLLpxSF7/I/PyPxfFqzTIdrY7q0sZ9rXnF78bPX1iqORJk4+6usKPvVrTK1
1aFN8fV1by8eTlTt0vKPkGhY9gy1fxlutZodHsQCDlG8bOHSYXahT/nWr6s7MRKJI1Qj3mfLKM83
Zq58DzW1PqY9Vkgi8+pjAKPmPoixNNwOtQ37ToQPRpEWOBOGev9uSmNVzOx2nSXF1DiVSbp4Y1kC
csWP4BJ98HZ9MeJIJK1B9L9WdNtWvesT0PvXOVoikHlLpOJZVJQmQ/HR7WUfBJyaW6+zckZU4b4F
6gQjF7HGCCXEsflYtw5Q8qneiTFnaTKWMiUI8s3AKxOtV/Rsx+iZjBbTZJ/fh39KsNYhwVnlbt+2
hi+qKC3c/tAgMgFfEr3h97tJ8cWbFAlrIbgzrIN4SvFlLkPVjEAurHn2kyirk9hxMbHcm8b8NQJV
c+C6Dx8mG6Ucn/hX0cWzMtooydDxII4nT+pRdJPG6fdpj4loWaYbFko5VjkV9c3yL2aMdIO5ETb5
9XNfn08i7nkDycUX9JBeCO6QNi2SEYvXIUNxSGTMdWiCZS5Utn9OjqNtjHaujyz09A0N4A/x8O92
dZeF9bvSS1cTy+1r+x5bu15DJbAs/FyzXd+iYqV4RrpuL7rX5ZWte0vRtsVNPoxBl/4tCj9cUkm4
baMKekT24jNiT0jeiIVpUGxLHXZo1LHwHSIuxSAP+svNR7vfzlP1oA86diCiRIHt740xf8Bx5ipw
2eRhcDKT1MuX7sHM78vYsTbiV1MoPVePowtd+jas2HfTgmgsa+eCVso1jArhPnUvlS3bk0w/6FGj
XTapl13sZWUhOqLo59fFwYcyTewWRJ3L4YfzIvvvFxiXa0QzwH27ldMy2LXxuAVFZl22S/929WFq
DbzbRbu7DLQarzH7o+kiY3dtq4Wpe8QMjXtRhEed+USMKZdDUSry4kgkZihRKUTBgvXjuNXVBfIN
9Hz01thcB47LMli03p9LbrU0m0PaTCX6tFg/ftohRDOZEjN0e6S9Qc1k7zrgdRQVnfKynnEWOdkz
pmBeNDwnj6a9aJEEwMxADVQPoolgpyjZVnQ/8cXxtLnqENt70fS6ZbhUEL+dYXTzi7JZLktF8WQf
fvdXZVHvrK7Z+NQNzMxeNZnyliiuu8tw1ozDFu7Ke/HY4m5mG5a7vPthThF3tKZWxoQUfVajQlk2
lrTgzc92CzzJ4vy7GV4892WivPQeMatdupP4Cw2ljY/Lk9noftdI5f5q+cgHTfX7RSncdwtiWUUB
s9L14tKs3zXBd4fi4fW0KP2w03rTbWGB25e5xSRBzME2S2iFYo4X+99WxaYm4c0Oq3gL7rI7JMNT
vcTmLmv1rVZYrE1Fa7LaLAJ400Gd3v0VNKsGSV2rsM2vO2vRI8QPI1O54PghGO/a/ETD+thE27F/
zMvAR552vzTRirz722r17g1e3ug6+Ysj8RZlAr3ddurQz/05bOl9OftlHTPs/VwpEI10HPT8EyM9
tiAY1tYlkVGY8X4ioAD9SEZhsQe9HIqF3qRHJu6G9R7vDpegwkhQBzFCfvFeh9HSF7VFC47Cmlcr
8h0k8ivq7bLEEb/3btC59vqG5Z6fT6F6eUni1bRR3PlVoUJvLXb1BoaEuU4PA2i5xdMTddqqOLBF
d9Xy7snQEwJhLnP/iAkBbYrP75ZcM+Frm7SH/Qub82x6Do5gTL1qy8swUQRb/8Ifr6r/0i0NDLli
DSqapXjNPNUxgnt/VRRw+t31/TsKjqRkne+uZZe1bLf+XZAjqhcbSKHUXw34vDcZdrZDkd+JJiFa
g+TMC9169MYFkNAe/RaigRiRxC+bkxVvIgumx3e9RhxektJwM7W29vnaYrDIOZsa9ZtDBX3xuoCV
GnmnKYCBphmzO7Lz+mXvb1g5aMpIZlW2DnLic4gjtYGVEcL6nyPp5aHEuUujUVJ52YhDUSgS8dXE
kYYv2wu+2V1uPVR96eMB/xOVJPWyqbNjvSBcTapGgkL1APWt8W+bndV30q61ql71RqgoxZu5rOzE
eKTXBK7vxeHFUCk+/uVwstvwaOh/dUE2Hq57PRQPWIjpZu1+2ATOXQAp65LBoqksT+A/802YzW5m
5oTdYVKK5O969Dzh8NzPO2P9jlD7EEQg2okYti6f2CIO101ven01P4g14GpHzdakWJMFErxNHGav
okgken0zoAZwENWL6N5xeORsXQVPa480uwaxifxFXr4M0Wlq7lQgoH5SbIdKvxs6jcgWCbeqZREb
0SqTp5jAXFgshFm914kHh3YzcvWGxmPi6Nuw2epdqVHQziSa8E6zzfSuXzTtAM/qfbgqccVJsewC
Kf5KMJvpF9Ig+U4NG3BIYBLGfKvF1R6Wz3CnGl6nNz+yVYUzCy4izYtDwweXnx2T3o72mqZJOzOI
c+C1OCrKxdYe+qqpmC9jHKhrFqWdT7FqNFt1iV1EQoP7ZX5eNLTyCuL+7vOMcCfZyS3UeHC/DdLM
DQnMc7YxkMWndP7eEjd9Xw2VeW90tBUpa3qg2zFMzXbsvLZAWH2ibmVGOMm96IHWYUCTmsGhSiFQ
zG4+oVN9U7B5aGXIVVRYAGJJ1olTMM52sjg8qB87U7RZem0vhU3yudI/LVok75D9Nf10lB6VNIQj
TgI3o7V+UVTaJzP6cwA51K7rYRSUkApYnZrI2uL4/96O+Q76S7DeQ/NdQ1ZO8hKFpS2Rlj4Bn4sP
pVno1VlS+8u8VVJ1Ocp28hr3E6CmHEkk+Nxlt0nKcWvqenIaFJSrV02fQjLpq6V5LsLQrWYGx960
IfM3km6nII3oZ0mlIVwcFodiUZ55Hu04EVZwdAJcj/S/MhhAYOYiJRROAhdkOAisNfyeACOKZMwI
TK4XdfDM9Q7iNpaobXdflwKkApLt2YtTfpkqgDmzM1ovcVu/GmoHfrRL8rtunIiQjBb7bI5z4emx
0W6uE/xlGwUJfuovoB+8HnJVq6+KM1xu3hjyElD+vVHXT6qthBWhFWW+mLd7PXC83NRmz+yd6ZxF
SuAF0EX69pqVNfkedEJFiI96kHK04FE9xN0Vq/MGkR/Va1NgWUAXeqKJK2WrFnBILsg21LvCydzM
7hX0MtN+n1cDFPTxlPphn5q+tTTATOXYRcE3PF+THuzV0SlygtT4urWOz4z96Yo5u50DQ0GGBy63
QWoeEIIAx9dMGjJlHuzdsac6RuR2tvng9EVyg3clcAnLJZJaGsAjWG2Kbfsh6JQEdMeUQId47kai
bS/JrJuoxZb3SaYaKG3Fr92QIZzdVYZb2/khtVJEAEILXVQUSgirl6KzXYXdw6I33UObNJthgJRO
5LRiUk75qB3yqklP6ZpkFrT4zXy/lMB5dGciFjf8RmxI8bAs6b4prek4pcrmmwGnKAFl9iFRB+0G
Qvx6D9m+O0116QEJjhBgNpiD8NxsZ5sGZUOO4etBNblSvRhnoxl2ppW3h2YsCSpj4rsRR9ekCmKQ
Qlq6MXu0U8dpcm3IKu8Dcl0g635jGSV8vPZziVgQkQzZ2THKxmts2HWNJXX2Si23PhSEQBuNPDxG
2uCFlS29paVztFEenaHs6OQueIPgPiUEoQEzU86dvkuSZKeVJShdo7f/SNL4SSnR0JSWcEC1rsWp
Z8E1MCJhAcFyJbtdHUElvpLgS0Vl7NHgw1UFk5/XlUWIs26GgDCuUKs0pfCY9aFXFMvnplMCN8sA
F0Qj1KW1/qQbTfUMHhZQugMIteIz5r0Zbqwg0Nyq7z8PQYmaUZZ+lppkI5tTDQVHjFkg7WP+bOdU
Jf0XPS5jGDMClGUC2pJp4nOPC/Mw1RAL00TLQ5qrLTJFzmOUd3dzP3f7HpCfNyJxcALl9lgPOKEl
yXET/PxnU5ElN++JigXVu9ICME5jNZE9AyHYLpUsLzUpjjUcnw2I3O5bp+SewoYPdBrhYklg77p1
HdBCJYxrYYVIEASxt2sgcA7xLrDiIeapd0hCprLmV2HkOgmUn0pvARpaGyNxoL2rQtrrEXrvuEsd
PtZqP++cvGtcsySWRUULNy0sA6c4r08p8hdi6nOo5VG+M/wuTztUoaYHTK2Tbpm3rR7AVNgC6IFT
O3ZV1Zg8Qyf4rM1vLS2pXiOpe1OAs90E5PUXlr88Kxp8NX9uHTCYNZ0E92wrjUSJg5UK1TDYpIWL
W8AtJN3YCC3oRftbI3oAqdirEwwKTesNqc4uMK38fhwwmOYlQ3ZaWl4vAfuWAAQMWa26uqwY90po
fnIc3ThKbW3cozb+fZCTdmuZOrqGqafVsb5vcqwJSfx1hJEZeYz8k1mPzd6Y73PdVrY6CiQe7i+6
KRHPLogj7Vipi+p18n1WVZ3HcGifsl75Kx5m2CD6hOC1oM02ZVMmL+YSsN/A/Y8dQ8EhpmjVSTHR
r84U+0AYKzYLbQ6PFmisk6xINRLyMB0rA3ClBVhLjllIVR7nlc6m75vzVNbKYzGFzZHQ3O8pBBGl
4U3Ar3a9KZ2V/EvdmPILxLrzIcrL2jcVadylCsZHoxvMW2tNCr1/aPr6pgwi9dA2EaiOVJ2J6ZP/
qqrQAsajaJu+wNkOaacrNymOcoLkbowWGghDSgjdbGKvRvPeyzSIWrWycDz6Mohcw/wSGeZfZRBm
29QplI2j2ONWS7r9YlalZwx6BBZvnAj26GrfzifnkDfVrm1YlTWA+NiJ7SVo3U8sVgMvUef7zJw6
FLHTHr1wxdnICQwpwKy7k0VP3NeS+dINdf1gRhJmoUn1M2A2G2lE3Wvp1E8p4q3MbDOxkzqRblqT
thvaQXMcOzPdh4W2UbGMSqGhbpxMfSqnYblREYVyM2OSH7IQP2tQqqeiQeDBWKSRFoboXVaN0dFS
v0JHLJ07IwvYN8pwb6TyxCwwfAI2C6Y3to+ElqOB8DNJ7GppWHpSODtwJnEfQOXLcxG/BuM8uFqb
yNs8CLWTMaPK2s5j7tnprRy1zv0yPFQ6MbktMAeCa7HaIDrhDzVfaJm0fsuSIivmDkJ7DY00tIW3
QK/w2RmoTg2R/WSzdi0lDKJxC72Mqr1kA4Lt/TDah1X20ieeQKIRZ4dSk89SYzV+VkuVa6CUw9cJ
97HsTQ3dbkEAzVcq7caQI2NDWI8Hvh/Zz8aKdyVer74tJ6AJyvfRGfVt1vfSEXGo2VdiGyrRdh1m
EzV3c+czARJeqxd4StC79/MB/WC5ZkScyuaAVgjoJjS6WB3tU5TEvMwon5Q2mf0cy6zl1H8lig6N
ECAV16mGWwm9sEYLwAqb9adMl3FCF9mpqVr7Fsk7G2WrtNtGLdw46HYRTimPFXFPmzokzG0O81t7
agBYN/pYHedRezGaaOBJ9Amov1mdF2KMD9FsEUJv5O2TopjNU8q6V87V5E4UDazXoOdG/licHKp0
fAwMSH6iAaYGJ5G8sLUnTFRcaeTzcispzaM+9c0TsU/axplDVlQOII1QKdJtWUlomiBDUU99cGBE
44eJlF/j8aWbfpzkc5sEBPXbNfRUfD5fVBZlmuKbk+YQDAoKDaLkB62TmoNtVHh9u4xXbrQdBBx1
Evld2Pw1mQX82pOTn816sGR3kkOkMMrk8V2ZOLSybDlqUXkUOXEZnRyNJnM+IauF62IYhx1AB/nR
lLvp0fLFsUiMsIVHd8R0dy2rFfOPPgySk0MM12MdyxP0o+PLtcI4dKGfNRBwXcvMfvsVqXSCxwdi
4G1ZDo6qk36DiCF8JBAqfOxRxd6m4LH9a5nW1IDXWgL3CjWLiQRr7N0Y2O1ZXLGU2nJmrbUTOZF0
7YhVeVZ12qsdPpq27atWEd8PDXQcqqmlBxWMy2MZZNptb853IieS1oDbtgZ1sBdZuUjm87TwkGt9
Va3Dp64HtIACs7UTZaAJ+jsgDDtW8WsNqs01SkpgcMtLjVrJm/tWR8Hscg9qEIDd+/qI1rcoywqp
9otcCjZ1/72SeusRQKj16PTDtLHzuEXsHb0ZIvIn9HWk6EFUiXOYeQsmbE/uVGLMib89tQXLXJNI
t0e1HXHmoH/misqXZBxXEvEi2FchmOuy155GFb1lFgGDZ63ZycrjpyrZyaOpPaWsZ57kpQk9pDD6
g6gwsok6JIuEePdaX1SBPSUNHDa84aQfclONH6XKKY7KDP1BljbxY7Im1Rpa2uh5iaWKrEjsiB1q
TVjlEYtYlSIrA5UGgPtB1kuPgEL9uUK8xcs1lRVjU2jPLObGjaGgACrO8oKc/Qqt90pn0Z7D1Cxv
y6l6E3WROJoegzq6nEvHrzKvZV6iGklvMz0VXfI9hbEBgHQTHZvAau9wcalPUxLlmwgga4bwiZfM
Vf/UGmN6J1ls+NecSJxyVc0MqvFSFoS6BoCVvUegokdmr0mnlluw38n95SrEkTYM0PNGnJSR5b2v
0Xm/3rJ3CtMlnlQ5iDJUveZjtLL7iwtEWTAA8I9AcF1q2LgHCmQqNyI76XH1MAWg3danLJDOvMul
eK/2TuKZ0OcdekWXn6qOkHhZY2PW2KnyhMlLeZoc2tagdQ+iyIxNhNYXM9+JC4LJHE6DNv3Fokh5
EkVZ4tzqFR1D5GzVMglgkoaNyMYmL0uuh01dJvtabZRbR2/HR32cYPqo1D+ZHMdHkSx2gjKM0Snr
hPmjrHJsbymV+P5SYy5t/ArE2Wv4AnaJBQFd1CNRrShB9E0bbgVjSjnLfwHM1l55AbYv6UV61msD
ir9IUXbAsLsHqUNlruxU5/NcRwd9WarvKFcfp0KKb0cneQtWLmaHZfbJWhOztgK3BlV8p2n4Teq6
bJ/6KvlzriReW6gttPICKo7a9CUnjvwCaPI5dYWJIGpg8ZiUvN7Kkt64upFLe7vxikk914MCmVwT
O3vrqe/zjSN9Jk5Rv0NuscFBC9B8MpXytdWdA30z3FqBVLsWxA5DoTxaNgQV3VubIek0wtIFObSF
+SOyH4oB8hfd0SqooUNnL38qWgKHQ9mfEU1+4k/fNooZ35eMj0uqPhLgOfuAbx22js50ayy1skln
A6aQJfHsSEs/D+lobscmwdxQFrhfDWuDqrKCiCM2126K9BsNrKjWxN/GXpWPYWW92W16s5ROvFGX
BQSNWmefQnMn2yprO8SySqzAnpPU8qucWdI2SmILn2+e3nWx9BXEI2wydQzTn0WMZfRG31Bfy2C6
1/v6RVfy+blsMwktxfqvasrlQ7qKQLCfRGUTFcmDYnVQlkGNxmK0V90kTZP7AsgYMdty8MUZj4Fp
QvUwZPklURAOrqUJXrG4WlyxnM60pkAeA3dhPC3Pow6voYX4azoVyRnNnYQVollslE5pt3tIRuOv
FuQenlzF5l0BScbqADZZtlVftTmaXtvZekwNI/yq5MlrYdjIS+XwfwEtwfOg19GNUk/B0RqabN/o
U3WGqr3EgwINJ+vQ8EnJjcKLCQD+07GkF2uolu8KxDPWqnxUBBluZ7gJUHef3TGpshe7nnV/iaN2
D5OA4hpsDRBkrdvmCPUgS7NQRpQkrdAUjILhvh/67rkLzO55XiFiZj48ilymFmxJI3m5EdlJVapN
pVb9VmRHxMMOGQgBt++K/jk11wkN/Oj1bnUhbVPVMu5FfSW2TCRqjQquPn7K0NN8G43JtBFZB/zo
Dfoa7B3Xs1HD1G8YM9xF5ESCztjZ1kdMaGsR9TswAhDUi6zZjUDyiGn3RRYpnOUUYsH/cTcr19cZ
TJwTz2dU1qfFLNRb8ezBaCb+gPP9UmPOG3bhzoyVYv2pkvninBnFi8h1wxz6kZ5mbjgH0d2Astod
QQupmyddgdWBMpEkQ6D4yhwS8tGYkj+DpkfXUA7vEAeGcx8G1TtJloqjVev3H8pFNgKJagzLfBo6
jASuKAuHjpUKge1bcf2I74cYeyfZ9EPtnOeplnfNhN2x1SwatCgUCdpy7iDTsa9FGAidc0lAvddN
iXW5gTgrTmgA4w9ZNvyBKv1ZbqqBjZVaanjQI/PcRfPzbMvL4V3ZDEZpy44WwoG1SqE25llpIy6x
CG6wWHefLll2JygV5WO0X6cfnECt4RHWUbP7Wq/R2nI4Y88XGZFA/sNJKEkQmJs7HC4iL06p85zf
xCCS1Fw1z/qaXG5FcHHujqpi7URhDz8f+PR22CZ1tpxhulWPoNWQOCUnitRG3YeDsdxP0XwAYlnD
szPqL0D2WQf18iWHnN+OVV/w0EWO/pIaybZezPJR1GyUfLNk03LJxXPtt/HiXHIVkbioVZVPoiZK
4G6zNPNTHFTGS6+ycdR753Iua76qAZvTxTHsG+iAqpcqV7ZWNCkP2WiXLxJY7D5N2jtxDgpSOMrQ
zr5tsirf6inuBt1uHku0fgfDjVXiFDXTJrZTSlvcADios9Dy46F6ShZU7dpo0R6JaWfHkMir6XNu
9lBVFB58/7R/ml7G5m6vDthV5kEJXc1G6Eiryvrg9DNToCab9yCQlJMxtbfaip9OZzs8jhPcnSKr
lKUKrYzJYs0gzCNBXHCCqMaDWdH2I0JHdyk0Zjtp/twkTfwWsv7z4Clr7x2YBV3w/CkkhFa1owO9
2i2cgqWUFJtKWXqvyFdwS1HcVODFYVuCGyR5qpXeeKN9HNhUGS+Djk0hBB8bZan0iQB/cH5olS5T
X8TYlGc3OduqrYfugEJkY6vyt1SSbp1Aa95yJ/mjFjRkM7pZbY5cH4ZVbY8w1hviJY9GqMawDtcp
MQJKehdqgXbrVDTstShZE3Fky4m2AwiSuAFIL1iVgicQXK40tc4ONevleSq7+8Gpyy8JvkQQMbni
apAreVYmdbDpKd1JVRvLXzQL0mKrnokalGKs880ny3Tu8mBn5mlDRAxJjKgU2CS/LCQJ0S2t8KIh
f8pmwC5lhfx4pvfbXrGrTc7Y54XDOO7lIrS8ykxUiEPKZttMiNaORRC9FEOq7E0V+L45DyliGfUu
y/t4Y2qHqhqbZ4ilmGN6SCuhWH0Quc4JXntp6s6mZWYvcwwtFGgkANtrNpWi3tOVaT5MMxbILmT0
HDP5U5AO2q5Y8v5Fhcxj02qmQWzkaD6lUOpi7Fh3zA0x6sNDHqvZszqF8S60hmxjZu32t3/953//
19v0v8NvJdysc1gW/yr6NTao6Nrff9P03/5VXYoPX3//zWAVr4NEtTTEJS1FttT1/NuXx7gIqa38
L/zMYC2SKN731vwpk82joDKtF9nmDapT4DK5lIjmrvkpjIrTWkeNyz9DY2Feq2rlIWTg98t8kS9H
oqzU84AwCs5G6O3xJVEdFfUgK4QTGKzzhW1nXjl2Kvhv2ZoZ+V7w64iExQOLjrx9FDVa23TFH/6f
//jLW/Em3spqZs4DQfvP7H/vvpXnL/m39r/Wq37W+lDpucz5//+schu/NWVbfu8+1vrHffn1H0/n
f+m+/CMDfVXczQ/9t2Z+/Eb/7/7+gmvN/+nJf30Td3meq2+///aG6b1b7xbGZfHbj1PrF3fUdw1k
vf2Pc+uL+P23HY9QtN/mj1d8+9J2v/8mqf+hGLajObZm67jcVM3+7V/jtx+nTEu3LVlWdAXiTms9
RchRF/3+m+78h6VpsmPJFsx/pqyYv/2rBS17OaU5/INhVVFshdO//f2n/2i8l2/268asGv9szLql
W5auKKqsqBpzveH8szETflOCLkwnNypDLzETF9xGBd15jMERzwMxGF5gvqbjqdfuWcq6TnCvGn8N
OAJrSEq1+CFpYOLA01XsG2j4TKjWGvk1nt86/Env3usvOh6v432/+/iopvzPRw1byF3SKptcc/jc
Nqd2+TyggZZAhy31JxSD/j8/pxq//EHddhx41Q1Hldd3966jIz2aV6v6s7u+F9yGewgSxXGWh96C
Ufgk5/uh2cdNio7tW8P+uYOPYTg50anNPnXlw1y/5Qz2MM8treLy0DnLZok1Hk7N1zH+NOIRc9RT
ELfuepNCfVU7mNCce6mONtP0Oq/ugOgTAWf5+JZSQ2HWat7M8KGGZzeIF99RFTi5TqNCFNVQe+td
+upVjTxYMdhGxTjz7D6FbnifTW9T/pBINzNUxwvQzCdMxE3sL+bbMNUe313tX20j3JjqW2Hej9Nr
OYt7LxEzODu5KRhZz7/xdOn0Fgb3PEiTo3BnYSMvd0yIvINMe837k5aeIKnBmg3PHj7CanhTcMBC
pQPDdeXFCrpe0g0k+W5Wvpr2qxo/2Jm0yeFbT+M3KTz1lGkujc6Sz8F3o3stzXtpOXEyqxM2ygSm
4l/qJ78zb4IZ/1j8ZsuNS6EFL5wRb+QcYoDao13qeCvm8TWEfyUMTwUfQ8PIabOaRe6oq08NtFBD
wouVIA6DUhmXJLsgRIxGG1x+sltr5isz+9K5BQTmN8n8NlY4E5Ay5z0Oxk0Y7fnF/8PdmW3HjStr
+lXOC3AvEJzA20zmIGVqsGS5bN1w2WUX53nm0/eH9O4+luyWzr7s3muXyyWlRAAEIgIRf/y/J7qN
335qEVHlJ+zwUxgfYUfYWGIBmSPNs52Bv15OpFn8DSdqMe9DIxjrc54FUDBvEJTYMJsSWWyzODJf
vWKWFmyC6WaCs9UMqadqKQW6ixxknjz+4Uas/HRTq1Pb/+3EH/QJ1OMX7rfSPyWcaMO/FwyTBzbm
p342NotWV0g/8HgHGWi9/xzr79a+18e/5iPVB959O/ytHx3D/5LZnxJ2vx4Xn5oifmXDOwsh+T0z
eubAzmTj9PVZuH9jJJIc2TxnM41oRw6fsvAE52cjNjXWgl+edh/lZcdwFnhrfEVOlJNOZcKVwZXb
ty3GxRX/4qovJkOZljSF6UlXmljyX08wyguQIXcQdJpugTg9BKlP0j+H8tmgs97uGULJ+cLapWfu
TgCIy+1IyNcUzw37V7bh0RJFwJtIATM55TlUz1n+bMOD9/ZAtZV9PU7fEa7tm9IVvvVqnDEsdiMA
hHkDYeim6p75/9w/aNPWe1vMnU3n6ttP/JNxUy6rIpVwhG1dHMMvxm2O6nWiFWwmKdDrPNM2hcy5
6XoIQR+E6Ddd5m7E8OxLTfEMvR9dAITP+q9ed4hbBF05WNHjCp/pWm7DhSb3IUG4Mg9M8TD0z/10
GNcHn+iuswHc8ePWuD7XRYJwQB40EWSKp4JG6nSG0rneORGPK84E/UE/F1va7HdZhgqrCx4D2BOM
Hpu26DdT+ezw2uYHaf78YsNea7uHqDeRTmOPrnnw9kJBD/Cnl6OUDWGPpaSvXvmdnuTSNHHsNkpc
U+DZhCRawUZtmWEIjtxJYTFllczeQU+EpXALCuElBWOEHR5MOG2K5bJldAdLSLgK0B11VKhNIZPs
Dm1qB/Sk65/iv5LulEdHry+gw+LTCQ3LXLP88eHCd9TnwdQXwQqvgbVQaOJ36ze2GMjXAT6rqBYW
vrNJG2cDZzNwgs2IJmqXP65uz635DBwDLplnROa3eM85gAZpGy9OUCI13D+bXYHC1TMfoN9eeqhu
LA+GYJ4KIVuoX4lFNg7lvkIWW+61vH1no0aoiFWxnaOvekp6PSLroY8YIIIDUfrIczzzoc2/Ogmj
UcZRD9pxzg5nSO84szG3Lt9axPNYm1vO5FoBe4nJZbMJedEcBb26LZuAv7KUKdMCK7kVQw6w7DxB
c8oJ4RtxWtJb/6y/oIfF+ptMu2jOjvfAt1uDiUu9O5NW705ejl4wVT9DzbTR4xG9ALLMpDyxh2P6
amx5k/F3Ze4GLmYLW7OmvmoxLmB+V3q7J4iL1MvDz72uZ1baD7xFtwNBmoAG2wIq1dZCb2W9KAyP
RdUbmk/57k1aNZuB7f7TNFWKDc9Jz/N259X89hFYc8YqVFzRQu45zCqenM0QFYFeUXymPnvMTa+7
ZZnb1kMZ42A58MIxdgZz2aAwaOTC3GaQDej/LnpQXBTy9YD01/V/z43miRwO5fJcz+ojnHmO8dUH
Keuuf4f1dRsfyu+U1He8Z/3WWjgtWHuIafS/KInv9frpmfC+9XP0FpxAe5Eq5nxqBgw2S+wzLw2S
ZKG4KW/idNBOntfacor5GwaDt5Zk6QYI0YauJRMkhP6G2R5k9azXRsd5Gc5XcNpS9CAn5sku4SXM
7rObk8t0tfXRm6NI2bsMCTBDoO1Tpm2QjnqO7W2YPmNtxuYAQ4RVsSYjn4HMH70I9oj+xRdfsD6Y
f9ndsx7w2OmXM2xipMzZUJ5i9+XPK6Af37Q3KAptZo4mVluPkMH2rDDE/Vs+JBkrX9HDjvyHUqIl
wpulenB5HYIKHNP0gPgxP73Tcs6w/i0w++4qB8kYgDHauHGy0NyC5eQAo1agPZT+lDapei8OcAHr
VVV1HugTpXdO2xUBg4V+UJsj1Ca2zNqY+AFex4KWtSLssBrUWwsBsOjZUM+R1AYVbWFmVbYgUpUV
cNYFloL3YtjgrRRpjAedFqlALAwPegD6d9YiP+rfZyfPKEYgF8+CJZhkFR4HAvW4Zfkzc6vNPyyM
tPcXENHb+uMsDidDTyLXBwXJbPxyZtJEzinQcxnYqhf3ghvQr5KfMUEykazTeRr9m7RR0pvaMLGD
y4MmZJtLjDP2Koy+5f0eeYetXkw9Woavv9GKGyX/EQaq6HxDBwBsI0vY2uysxSOjipsioF9ti86H
jgu0hWJzdZR+DaIvXgD7SC+lIZ/9HOAjACQ+4hhWoM/OsD5of6boWtHD1O689MQ248zp1aXouUON
INBrr18NlkhigqP6UU9Vvy9OBfXhy9nRIUlx2UL6naNOQ8s+75drUIbjkM1O7N1sCPTCZ+dJsxXw
Hi3iGRMf4jQHdgGTo/mDeiD9Qf7X1LhPrBb8Bn0wDEr/4DAdtJ/WT08TC40PG0jxR8fYkSDVnsFn
InqttQOz8dcg2sk2W2g70OWLQ2ygAWRpcyUDvdraX+g9pv2HJITmW9oqru69HYKbZpd6696Niq2x
3kTd5wa9I1XRT8M+1ntXLxGvQI9m4UHaCPoYQL3ySdhpp693h2KdkfIgYMiDy/nJrICVOWj3yQMv
r4OF0qYTL9ESimizp13XT6cxENdrp+zMvBT8zMW+8jXtKucZH8vZ1d6IiIdzp/01xowfNUhOQnoD
+F27zrAuAuKmjKOM8Vu6s7aBgtXXv5pvRPMzf7IvPQ6EPhT667XD99rnhVMeWQwxsoLJpcWAIB4Z
4+0nto/Dg6qz3kt4L/1kHSYkWCe9zbWL1hPRdg25zcDGjmkfzsP02+GF6SBJG463IyLL/D0gUq5r
Kt8h/2WZQt+bfwkd6SIqbRF506aIo72OCLHbLIn2JX2aHMb2y0A533121jM2BfOunYM+Xi6eSL9W
/XdEO34euQ7XNTz4dH0UMBpry6j3mT7L2nOyQB66PazF25Mw3T/c7pkFWUXPdTxf2a9u93KcrWF0
7Wmj14v4l6Em5pdSUbzjFQr9wkCk6sATP6pnaeiT5MFEhC0L2ZTiWTszPoYDrr8b3sNAQl5/kIBH
m3GvxbdilrSf5u7AY+QyUOF/1i/e6aCt5cys0SO91Xtr7JAJf9Yfn9xnHS5MBZEva6P/0YZAhzU8
SM52gPzBVhtcHKP25/o72vBjN7UtAvx9cZ+ceJvoWX9Jm8+LacEm5NlHD11Bat78BsiluX0aO+3w
dGwzdGJfhhxb90GHWJdZ8zEdI+GkCVv4G16buLfd6ShGW1Ft8rVruKzUzz2nva8EeWoYnPyfftty
b6Vi6//0AzqU17a/L4pAO0ptHrVd0+aQlBSY2O+tSa+J88z50tEwti9hzXUY2jM/fVIvtLhQ49Lg
mVYFGFYWH94RYmX9mzk22t+G4qwNFwdIWyPPvozH1LEtZTjvXt8crAdt2rVZqbGqDBcfXqX2prDO
2jjx49By7YR4wNjqOTqsPl80kkftYPS7nFR21N5NOwQejz3Qr1+bAH7k7W37p00rJOgd1yELbfnk
BX89etmUW2M4kJLCEuEy+b823NoQ8lRt2d5+3J8u0EqQTLfpgSZH+PpiSrk5UmPy83l6n0XkX9jx
bDX9CojWdWjUlz6uJg6a7tpajlWLSWLpVXVHfICn1jcYVpk3ueDV/mHt3h7kn9bEE64DjbQnsEry
5ZpAbGbZWQhLPOdUh59AFrRP146R18+6XB73H6XB/6/p6xdZ8f/P8uBSeL+8mN8S4Y9fqZf81ynp
++6/vpbf/+v2x5h0v2bFLz//77S4K//lsHtdn82l2Mu6yPLvtDjfUmS1Bd/yqQvqBPf/Toub3r9s
xCBtpQBd2tLx2Ar/TovzLdLrJsA2k99K1tP/T9LiJh//NSOjLF86lnB8HBy5EeGY1stNFXWgERI1
QdPs9vtJ0SPi+bcKytCNlz53dQsAsTmit36g+eRkUXTeLA0aDLW8ItQ4tLCTW2FxVPl4kmZx7td0
b9LINru9JiPfzAW95pV5X/rPIIK3KL3e96XAV9dbQyJJBogQCZP7rul2dSG2KebI5SYeGt11LNTO
d8W3yB0pSlpf6lHGmymzKLrO5cFojH25LrepB9ckCaVH2/eCYf5ozlArI9CHmsEjFfmb1UkCi+RP
vzxw/o8l8EKaTDZz3R5BIxw6ZXI3iR7KFU5gu4o3so7uk8l3gtZxTkYLPMv6e43TvzEPQZmT2ovn
oPUnEKXmlYBi07CKO5Rg0cr0rlX6bZw+Fthgy4WucdX9MEudDDsUu1ZC65BwTN4qmilGuNcNYR6N
KboekubkN5StPf+vtepo9qeTQVpwWsQUd+11E43GbuAypgxuIREqpXRb1EiFWZUM4FO5G+bq6JN5
nxcwER06RIiZoD+wp5ONrgN1yOA3+GW//6FA8edNQynHoqDjOup1Tq3LrXVMe7EGfYCQR3iIt6SZ
g7/DK4r8Z2M7bpnuRm6SgKSt987DX2apfm5YkyK09H3EqaGwf7lh63mo6jQP18CkTyU/L/BKRvfv
zE//jv9OU/7+DA7tr96nbMC1tL6/Bt5jfO/s0Z7clkdazK/MHbPah9u3nyf9l5Hmvx/oOL5Jkdqn
1QID9OsD0742/C4EjGal+WOnJkLxfDtZ7iG0KIlYMypr8bF21Q5J0KCh9XqkqSYp22PT5tuMjpWQ
jpO2Rg54+ebW/3ipcayGapcO5OSL5Vj2pAv8QHXofOC7a6/fAoHV0B76N+iloX4BkOwBLcJPWfXQ
Dp8N9UU0aEeKJ0GDjhiq0wS3MIitnfCequR74ThPEJxTB/M6ojC6KE2YLaSdggNqKLYUXzNYS3th
7msZgtakw5OIaJHZYRLDKfEFQkHDI3ivx1INT2lF91kzbE2yRKL7MkQ2uIS0eUYfc7eShZIEliuo
Odgwd37Ygh+gb94crAfDbc9O218PpbebMsgBYv+jkPG9OyRngHnjJgTWTDyrot1oD0/9PH6H8/Mh
L0kwIpvEOersc+5+qgAVUk4/CIMgY3ap+qbhvuMqB+sdbVrz40rGYpLUYcbkuaE5C906orb4HxLy
d62Mvqpo/ZGPAznCuWghpDO3S0IvIpDQdEkPsq/vqlbdlfGX3HyE1BBFw+ne9OVHT6CDNFB5SZl9
Lz80/MQ622dW+rqz0VWisyDjCjQgPllq+uhm2rrK3jbNdBVJIutuFRt48+/NBGNGU1G8kF2a+0BZ
zu0yxQH9fdsydTfFLHeDa2w1h1BBV7Br3IVztq2nCHsCsGmgF25AMwSTFtNWYmX1qR8gY02Qc3Us
Iwgn+8qDmnLjoSKRNPK4xOWuQhB3M4KT8Mty76XLpqb5d+PGTqBE+dzI5qwpI/qvMoX51Vsy4vDY
Xshzh85tZPuHJRIfG684ILwSRFNz7UOTu7E9dSg8mhYQA2Wu7tYoCwIwbqF2vW8sAzEL42hh45p+
QpXT2y5l/dUGmrJR2CLBdgsn0Jgl/Tz6krFiMEOXQJvO5my4G8sJxQbslZM8ipqrffpUe7dWfAst
+IbmxcCG1cqPUQkDL5TxATGan0NHbutRMQo4MW77ZNl3eXRIlyloEaeicrLxxb4h2RxZqOwgJO2g
nlwnn/LxXCzDE3I+nEtweJSGaNTb0GVLIzZ6DMJ/zCxro3Tro5+z59d8W4t7I7mPAK0u8bS1aZwE
rEOaksZUH1mjebfSstQ71tYzYZVA9SnOVFCJT/0ofujGu8EuTr4VHVBw21mmeVxk/zihzotuB1lZ
72Ck2b3w6Ldr+2Di4Sig4LjiR4R0T2UabdbQ2iw0s14s3H8US97VP8rHvv3xo7/5Wv8/AIfw3o4C
h6pIfo369Md/Bn2W+S/CNtNXSnB/ka6PC/sZ85n+vxzQvJaQ1L4cwaf+T8jnCeI6F/EIG6ACIaP4
bySE4/9LmQ6wCdfzfE85pvsfhXwvHSgwDAkEA/ZMimKmUuqSL/glq5EOkpKrbcc7Klv2VeOoe9tZ
4QvItFSBs/zVo38XtLa9NUTzlBoWV/ml4uhFMBcnQ1fugIEPWCSgT++4QX2p+2+3y8hYLGFLqpmK
JSK4eOkFo7BslmG2ZSBpxTu7sqhu42T+CrxzOMK+j/2v/4q5vn0DVeVvHJUaQd26I2XYvH8sPHGH
FCl8ynKqBLf0+Bne5xsCiPXabuz5/ktU0N8vkGYLKtvPPkLiTeKoqR9EZO/fmYn21y9mApifoB74
lAkVLzN7OZOBvtu4nY14F4r0GtHp+YMVT/QZ3NtdR2Oz7zmn2Ur3odV/Ghy/egZ5HqQIXVwZvA4R
+8a1ZRS0kM43eR0lR4ih//EQ4bmpLDKewzz31AMan5txp4ICOl7a3NqzgAQPcPI4vxcOvZ4NdgL4
FxVUTzqS+4D+/i87BtVUuujB7e7kFAWoY07nMh6ik9LYFMJkhEkp6Un3u41hywtSHK41VifbFuij
NlWIJ3O+qMGD1JYWrR2ymZ/eXm7z5c3YIzdHco6rEDlrzhWh4csBGuiThX0btztjgUQXNmMk5Dq0
AIBe0E83RNOGLpePDUzf1xcoIreYNcJRGB+bHkRIuJD3WZJnKLn3hWdHN5kU6p0MgwY5vd4SQIxd
x+QoS8t7XV11Z2MYW1ElO1Ub12ZnD+dRq/85xpNw6vUvy2PTuh16ihARLRDphfG2gA3isWBqCAcV
Ab41PNEABNLA51KCHPzBqHvvzrRRBXf99gH8ZPvJt2k3NcK6ureHA90e436M0VdOa/dpWs6lregS
hXTuOI1TsUnpNLlyVVVv0AUTBDRrvOPyWx7Muo7hjV/yd1bhAkR4dTA8HwSWDV7XFMJ5Fb0j5miX
I8TxuzacCpJJC9qug38oTWg3Kr+zKKYV/mG2kESbkFICHW988FSS3C5VUb9zSs2XUbe2hBhUcim+
RSO3RaLp5bZRdL8PtFxmu9pe5vvLqXQip7z3KcqnUxyebK1rMNB2HMb2FVhd/9AbEIu8s3t/M8gu
C2LabGJX0IVl653z6/ESRmobghx8RGfFxeoV7X4Y/AjaGVOdafNNt1VCrWV1jc8V14SDj/DXoZOk
xzMDegLLMPbWQrj09sCs1+degJmwXRIE2GTX5m29HFjoxLNFG3a2s0m8HcK0Nin1QEXeJXG+F+N0
9g2xXFlNursob5jFyI22/Fh7NDOPbfawAEp6gMHC2Y/W9zJfk8Ni++EJ5PdAw848E5TsMkSCty4Y
SNRXcCvu2D/HrvEVrQmX2u+QBjUIwc2iKu+AeObfKinXU7amD15aliBLxfqEhNG9k4rHtycvtYl+
uVNx37aeN/GXh9t+OXmrxlNxUJh8B6EeYN7p2rNL1F6K4rFldCi2OtmnlqZvUaDeGXrQvkwVvYGz
GK8Hv40J4EIuctNAPsW13a2U5LAhsTjLS6sMsMLD20MmDng1ZFfavsRxepbj25b3aj/blfDiPqTs
WhVWddU3gkblAu36USQryKMs2hblVF1VsfIemzI8OYm8WX1oOfnKt6ifKVrEuJ2hRehuHFS7e3t8
tj7cL5eUy63nSdPSMEMdx7zY6AaZiRS5uQzyxmvuBHAhjJ971VF9Q7B3d3EsObxjFObG9bGGmiju
rqKlJxbuPE/rrn102/UzdXlgHLH3Y5ZSHJt4MW6adXXOrv9jVFN01+s/7PCouTRPs88NExjvSuGK
nHJ/FvQQ0E8Uqtum7Axar9NhU8IPcPC7aLcoZwgKlHUPU7Wc4yI7WrJ1z54LWT7dfzsF2/U7ie5X
wFSMEGGCtMjmKaWR1uKV72pQbkSXU4WBlZSw/BeZtRMQmwY4PQgfVXgqei7ldFjTp632Sg2fuy71
D9naqCCPb5A4vJswlYFqy3VP+yBXBSmKK7eO72nf2V3itGYAxxqZ3V0Rlz9a7bPffrPW7zvPciEl
IHfueJB8WK/inaWqEHHirhVcrPnFhoPYiILFzc0zU+QlTNuuMuaPXa+uL9PxY9+/HYFNpVxdvoVu
/hiWvji3o4gD14bOCGspP+Kldqr3k8+eiK5F7I6BbTi4Th39qJSWs9hso1vbvrFH6FPHLPb3F3Ex
hObbPSoKI3QuXnRqFcwpKUQ2MCeG72xr7zc34jJ5x1K8RpPo/fUbLPNS1apzmLweVavvz6ZKSJ9k
4ewTkCFmFxpRvK9ivzpEVm5+QxU2DlozEgd8/xNiKmQOioEr7CW67dtJ7WHrKuG0EPF1YeTJzjHD
LzEQQkiB0vGsGmMM8tAlZHC40F9EkPaZVtsGvvmtKXx5RPrjMS+t6caWlISdeASvQHgdTNPyBQEy
KDEgaKlQ17jiQHxJ5dTdoVUngtlw071Fb+stzYR3F2kvCmcFpbnwc242up2PHGQoinRbTHAnIMgl
ApiSbTRU5m/FaN8BA3cQiFJjuKcVZjopdEcEkN9yM6OsrK/04izLXn2KIW6JTevsmFNxjfhhuLuE
J1Hbb0s5jddv71H1B+sDwJxj4yjqoOS6X1ofOELSuYCra8e1TOyjhfNsjHW8R1nAvaqq8YcLOnzx
jOyTbTvLYUklTup0ES60qMYEBBKsr5+Ku2lWf8llVXfuLE/5UiB8qLjjZ9IwP3ZF/lmCBtj7iy+v
BYRdWwZFA6UBpbSVToBhkhBBxEaVy22x5hhm2wJFhZOzpso+hDKi5wqSFlXc08B5FVUqPxogZdAT
n7ZZgTpy3gzpwbB+oESOQuQwOCePVp9tRiv9Xc7FbdNLseyhDhnBnoT9weOQQWwM+YhZudCGuNMu
Rc0WjHX3odfPWYlNNpLFOJlresgNQZeJjojGCAj3ANAAHLiNKnh7Ip9bSdf5bNGMiO0MDzl3tnNS
5bsMgcdDPtnY4bDaXGSgPHdKAFqlTLnyfQKsap3PtgGy5+03+6pOr+M4n5ujomxHqZ5/v/J7DUr1
kR2iXuKPZDAsk2xU1pvHcIFjaIYYJXAmyqQambssiOTpYXlhEohl7cnL9QnCJWt1WG1z545t8tDL
ontqEbCHWu15kHlNGbahAU8p+QFVPGoE5L7EaNS6sRYd93pt/pmg26U5KJZmfWoH553K3+UC86vn
ZHaUe8gIuhZsX1xyXu7dtqRi2eVTuYsX2paFgvkP/dkatiJ3+ht2rOVIVhIJR8I0+ATOqAbf2nHc
PxU1XxlaG6dfRh/qRUx3TgtVVRPXpKYQEVSTOvhWOx8Ni6b4pv6SQxvNbom4WmuKdoo4Z5AV5qGt
G+/qfxD9WvrY/To1/fIcGj84mya1hNeuoxHVsIqoj3c/7Zm5en1AX3h5L8dvIqNR2R6dW0i02s3k
U4+Bta4J8i7Iq6o/eibETaWh+qti7jlj9eIFF3eiLyAbVA+JV1Pr0WNS6NQvBNRtjEa9oFfqcn9S
ifzgFCIoQGMg0Eqn9UpXYZBlxgotBt3j9HKDqY4McRiL/uPb29bW2/L1zLmA+GRj+Acn8vKlVpmq
E+nS7uTSTb+fQ8LfJPURWu06NOD95D42O7kNNQWduC5rnzaLvr0rJW1nxtidLRgYzqsowt3lFs54
/evRtudt1FYwB1HvAwHp74jF1K6dDApCliJPr1ZFHhESHURWEfqMlo+qkI+96r8tg0cTvgGuPYvt
7qh6HLUJpMMWxd71MhfJWDe+grgS4JhPi5yrD1JOVHuAwnGH1rj1zsF+VWfiYLum7boOG8QGAE17
0csVkuMk7c7KnCAz3flernQeeuWEpAGUkclYfnL1/WyF0RYTo7giR+sgjn4jPsdhTV/F6IOiHVE/
h7rKlAVaWDKk8bQv1DuZq98v9wyUgjxv0gM4Ten25UDNMl8EUlVO4FxECqeeG/Y62e2ZyO84sXUE
iOB46LPPpZHl+8qf/1r7sD7QNTcfe5TDXSjKVJ/HX5oY3gN0+z62aWjeJCOwLFd/3Zaxse3HDN2z
otuXcYZOELzU54QudyOF25U/nrKhKQDFWfkWwK6zbxcx71saWzfhrLLHyJDXJcEhcnW6Iz9L3P3b
O1rK33e05/CmBJcmUOSvDXFsFXOVJm20I7/pX1O+g2J0bZZ90oMT94oVas2qVzuvST5HxElbGc/j
Psys9Wz4dL7C0HXXIuR6Rw/g/bpryPk8VbLcZQm7V5BKO0H/lZ66YnwnhPvjwHUPmiJrh4X1X2W4
hNmFc2HW8Q6WBi+I5iTZZpF/37t9ehdV1D8sY/oufagfavjY4j5oTLlx0zKC1MywDyv246mTCgBq
caWy9c6AMeUw6FwBh/Exv5llGd29vdiv2jP14aC6RAWUe7nj4fZexTNLMTW+m6TUFdIcjKGadREt
as6zn5AZJDsQdJ5Id2k/VPcOuZ6BqvdY3UZZtVXhQtFgmmEIDRGQhK8NcdeSgndKY7kyrOsVkemb
Kq6uGppq0qhZQQPF/bWs7WJ3uT+sXkb4xF0uEGMXb+epNw+o7kC46HTB1Jcog3rew9sz/i3Nx4x1
Ao0mWSAT5PtezdiFCAgiNYCYLrWg3Sjy/mE04n/60eb81255lWYorkdzGNhjutxL3uK0ePUXF7y7
iDpxBetGEQJAJB5boJ08z5BZEaXrOPqdof52EqiNUxy3PF/YdNG+rpBHdZ82zgDzSabIgaDCCFlP
RqvuWmhost1eE0y4u2V1Rk6j5x9rKT67a0QNzCqKd6zT70k3BuPYlqABUpBdf50XEIizpVD9Uuwt
umUztuRrFxr09m3rDJvVGr3bRHsaa+zz3bQo2EuKzN+NeZyh4ozm49tr89uNlywtiSWXTnLLx1C4
r268kTTgB67gmhpL5IL9JM8PVTPfV8RNwej4TzOkkrAkKmNnWZ06Oqrf0SM8Hi9uHH6hwIE67KFY
y3RvIEMY1LmmX6ngwCtnF8X5OViy9T6tw/SYd7K6SWXn4vm96p2J/JZvuUyEKoq++1K89/Qm+CVx
11tU9lrIMYNLSJkp39yDC/1qrZTjdPJF2CU6eRZUzTm8GnS/fY9E3DwRTpFmprSdNsanGGL8AFqx
5L1k0G/XHRp8uOb4Lq23lJpeI+hy4eQeNAde4NN81C3+30WvaN+DrG6bDKnaIk9NOi8kjsf9lo8o
7dHlt3QnmCFu/yfFnd/Ho2FrNsAlW7naSb5crLKgByRpBa9YV46UN+0q6Oyu+OLnuIKSYCQJg2Sy
Se26HLFOHkkOGodvGwVVcZiIK8htP5lJ3WzkYKbH3hHbPGposIGr26jhGYLWd9+Vy4e4Ro7tnS37
Ohmo37SJX7DRVKV+9/pNlzPd8X0cQ8NHgL+Bc7PYVmvppLsCakFzNWAt6ouHGqGbK0tNJ39xrCvY
gX2Y3pxTXzfgNlejHQK3AHfb+Zl1oKyTgF0wj3XmLMdsTm/eHvLvyTZwOdRCKEGSa7ekfLXeflct
3RJqYNeMcHoLM1RQh1F/jpIBBjkeGeMD/HrCJ8/pTMkglje+QQK+zT6MS38DSNS8ciHQ3fZG5R25
eBmHmOrZEYru9ONqZmxmUtHrbBS7oe9g3CInB5RZT9Bxk8dBeChUmmWQa6BC2nrTlTRsaLqMJb7p
BpD8k3S+lAuZYUmx0b4ETp5+9WW82EdZNZ/60v2nsT3nCQj226tzmf2L2JtUKYcCwA13qt9T23aC
mnw7eXaQ2UvgcIPcWlb0be1c6DNyWHqtpsXE6Gxp6NBWOdhmvmtltY3Lof4rd6dHQT/ZScypupNd
dFRFjjxD1hp7p1dcvWfx0bD7r28P+jd7g/+zqSdSI+D8UCN9FaWU0G95ZkbvT6gR8Tq5viKGYbFS
SQx2uFAAReoVNiFlu4FjuP+gxTRDoFjAX0I2rLACmSV01TZNcvv20C63tJfrqbPOJFUkQkRc516Z
wg6EWzSMgxvYZvNPd5GUmMCmpjSLxIPpnqfUxwpBebu3JgdZxjxpdt3gfy6a4tF1QvuWsuMTGEUk
3gHykamBgd2N6bdLs0/G6oSbsvfMU1V5JG5acXSMURyGTiIPnHUTHO3pOQm55V72s5PK9xKcfwo9
SILYbBdgZzpf+9J69WPIPdUkFeKydRF1/1x2NqmtAlr1pXKmzw+LihUNyq71AVJ2iYqPb11PKbUs
0kNQk0N9tReQyN3S0qGu61xW8Mnb7+SSfy9o4egpIJFZp/SM9tGrRIizLAsvx/53JlJOQ3JbFtyE
UkN6pzGpAhOE6lVuptMh8coHIeZ477nph7c3wx8OF8PgQs9VgEWz3FfDINs8Rmp1AVGaGopjfxLO
bINJzNNHY36M29U6wHJmEopG8TblGryb6Q1A/HSYwKhY16YfCogZwJZj5f1zOnFzH4vI/2hWNpoG
OuURFu85zN/vAHrj8j/SfxS54Tx5+YpnGFhTWvJcMAVLres2CL3Z5FgWd62Pski8AMY3VM9Run3q
TEPcxqvx2fSb4mZOvB++P3THNc28c2yUALecNjxrEe9D78LZDEVZcWXG0XWCMnzXy+Wvt5fc1jHT
y/PHXZmQk0odwBMuoy8Hnwi4fFU5kKXUajNxiIB7jrC52wJ3M6FJPwpDowtriSxaaofkF/ljEvbX
y20BeYDlCiLY6AaiNdiO7MwmQinlnhDCpwnA/wt+cKjrFlNeNTnU1LNp303ZOu4u2yta0wQSpZXy
nd3V+1G10FVSNtuUrtEe47Q7Zel8K40O3QNh+iRgKglSTZOsdjeIrzEmO80/2b64Kb3SuEmM4t6d
GOpaLdYOz/CRPJt/r8yy38ZGkrxz+7tgnH9dPMnt3QFzQ2EKbA71vpeLNyZwY1NFF7uQp24HOMWA
G2ZmsCiyqkYNU0RMVyjJmtPqVU/KkJ8vibCGzNQ2Uaiwv/0y5WuoAOPRh4cLhAKm44tXrrsSYpE1
Tbq7ZMglPSM+f0P2YvXvZIRAFsEIx8Np8q3KSxB5Js2wrjXEjwRgnBMzPVXj/C0BonJs00VeSb0l
BjuJrwrfvJ4XEpqNzu3VCQBdq/xGTclGWxIaUAoDECiJsANsnM7vBFHe6yKRnhau3JZYIOHBovly
maGq5MLYlwt3jO56HtyZTOYBzGf+aQYPjjhLFmRLXVTgJw0AjO54FWXefJ9Bzx31wy4cDP/rkg7z
5lI/GmBUEqR1mvUEPOXe8EtsXRNl10WVPZlVidoWEARQ2GX1FDloh9cOkjaFu0zZ0QDdDWS7NB5G
5W2FX6XbuEjWK0MM/l1lDPtL3aPzBrWBCRVmyNWxboHIgNBQNJ85KbX50Rjas9GY/1wSjrC2wbph
jA0pdwEPxerCeNrAhFH5d43tqzsvdq5lmBXXcjSHrZJAddAxH/ZqnvOT49Vo+zjTqVvtL2aZxJs6
Sa0ncm6gnOfvZp5UTK78kvwvws5rt5Es7bJPFEB4c0uGoacor7wJlFKZJ7w3J+LpZ5E1wEz/A0w3
GoksFTJLIhnnfGbvtRn942SMmSAtDvslJ+bbKkGQKoNkgQ5YPNQ1XPsCotV/WZ/odwHa/zhikABp
96LS4xtm4vCfb59SjjkbURtg5rIZjAzTHshnBu3EXyizYpIglK+/ssL45FxYnyGX+Y+G7XFhKmuS
XmSMLZoq+qxYuthq7Yojs/eW62xGFaXjY0egIdq1vaLeWZVqvGWUFHSJ3cFubNjjIwa5XlbNB3zL
dT/YVJP5shbvj6Ujx0VakfwU5+53VQHWmojC2TIRNxnqrC3a1AQUXz63e9B65asEOjfGBAAIsC8X
bWoxlbtFid9BU7iKxIwALXZFFHt40vTsruGcvLLCFWwvbcg0FvFT0v9aZ+nswXsSaxOrTmDKNeWW
4iOdE/9CvtMw7JtSj/dukvYnN8M3ZTNIGhT51TTgy0Evu1FiYIOwzVKNqqolpWJeP9q8xWvgIeYl
94N0DXIbKd41PMKR3uZnwyiKi8JeJ5Sjm+/b0i9yzaGGnodwaRxv2w3iWK6a3GktV1CTNDMf8EQ9
q1Z1HvIJmWlLSnHrWegznNgJR77++BxXxUgh6UwMF0f1FOfKVXFNkKyU5a4YsJtyCJp68wGw9h28
2nw2Whvn8/2Fw0yNbvDx29adsiAx1+4k8M6w3jfQIsEe9NJm3NvO9NUNSgl7ndwNr+rJvOrW7/4x
xeFUvFNliv6a5YrczI1HPnw+5SeUD97OSo3YT3OHfb4gwKFgOK/mv6pl7SKPICdWFkW30zGdIJUZ
SSPulzQySPKr+rg6CgI8I7ZwFlhChvyss3ECW2n6PXbrOxq+62PnZc9JG6be2l9HBZt3ItewY+FO
QZc2HxI5dLX03zMfhw+EXl7Qp5gllVZCvJnH8nW0VvWaUiDUfYLdM9W1IzRCsXWlbh2ccRg3Wiff
3aHrzno7dQcupQNmScrftbD2gkywTTaXf+y5ls9DNuT3ECY6qBgucBofGpj+XX9nlSbVU4HraGOR
ubOd8wk24mgS8ST1t3lgJ5WSNIHYS/9XLtnHxocqUicC/+ydHr8bpuHvbDpMw/7/d9dDC/h/36X0
KDQoBic9MKl71/yfp4Qly8JFS6fx+koLx7MZH40G0voyWQqf8gJTOg+wriTK8fEvF1I91Hx2vzyr
2y2qUXxp1vO/U/Teaqn0S8s7LGD7H+M+YS+/1RH7dWnN/a5pOEfUvB1eH59d8WaaAz58zK5HmWOW
KByYr6Mq0121OHnoxSW6QDlVJ1oruSktmFf+XcQZZmppPLc9TC/ozeb3Wi7vCo5jvAQczG4sX7is
3K03LOoX6Tvb2Fr0d1HWuB9o9gXrN7ypgJUMffH8wYzDoox1Iga6JWic9b/1rv/P3ohhBPMmXlvL
4X9Ye//zJbaVeSD5w2J+dp+kiHiKhjqzj43I890CfbBvu/6a4BxYkjGNXE159e5vQ2kSBeiVpbcf
+/Enr5JXV47p8TEL1iSGGucuuG0kOXSEY52r1TFPMqFTWGFZTaITIQcScTrufelMT9kWirHvNTSV
QuCU6JYaG6LlhYVApFG2NjxwzuRlwHQ6cstiB0hvsx0rEdHLJrEqs0ehzyTSlOl/kaPcW43/cVnd
XyPExAYyXPp8io7/fI3qvOjzTh1deLMEINkxkpdxXtI9yPky8fuRE1Vpy/rUOm717y9Vbb+oXe3y
8FdIVIYMlLpjRY9/EvcvPX6H6fjbWOMMFmJ7yeQ8vUxq3xzNeJ1I5b2oaChuqV1fTIbzR2sch6ex
bz4cPAOHx5ceSkNlsn9NhjL6yDdVbnk5bUakQWD30Y8kZiEjc2kV9BK6yQozVxb0q49ndWRCdn9z
O8Va8Z6SwfL4R82O4606xXY0qFQUwlafuTbyYNSH6Tjk1ERZOxOHYbAhL/uADxUkiCVRT7MpxZZO
NbukHpmQ3Yr4yqTq3bkN7Oh6/sXh3JBOko8XtxL268ocS2tdLfJUuEpbo3NiFuHNclS0ZTm66Av+
9zfqxqSBmOUvBah5NEt2Ed4KwQVnub6vcCHoqHagpd7fi1mva3qPZT40JruwbjLOcaZaBLFokZLm
5kUBYe33fUnLkFfdxioV42mSzRDQrQ+vRr2GXoHZmyXysrPnIX3jQZ53jeyG50TLfD7ZzW0VSn22
iuVToCZ7HSxPhjNY392s1T0IBEcgxHF+EtNYfkEfJ5no8a3lpkZ+kUKmZdLP/T43UcaaDishVbS4
bTT1GQ3et4JmNChJXfPU8nWgRWTOgRlKswaDRK88/bCs4aVVSuvFa613hCKByQH5ro9N7OsNBsl4
SIQvkAW/TYh55j55XqSpnfM+Vp+li0ermfqRye1LaqrJi7Ku8rl0fMccjpNHQTl0bX1uM5GeEDw4
oTKYxgfotxYh9rOzDhxx+WyFIk2y0PMEJXAbE33oiTMp0uk2K2GwU2sn8M2YSasasHzHkapP3l9y
W2ojTOSCIBk5l7vVR06Bzq76UMrcQxZiTyzXVb+ztfKqEhd3FVPjF8XspSjCTSrztPrAR7SZUlB4
d43RYBdz9Dhy7nK4gEZTOz5+aWclejwc4zLpkaZqSZB5EoOpKM+J8zYMpnpyJnaJXaLnlH1Vcm7N
+WahRdtX+RQHZBYyLjLsI6jhNHSM+d2tmq/ZK44qlORbQfrHfH++8oJAOJhLB73VumPSElCkIY1U
CIJ+o/qU2znOtFOPlwbOBusSU5vlSUWoz3kcZEXvvjfxIIiRMEF533V5j7/VfTwQwqMGHIwp3WN/
o9i1KwIgTGqnyW68KBtkHmoagzhFbms55GhpKm3HMlZsHRxPB4MUk6ekg3hoMO0IhFObXIkOcwVS
zuEal9kPVfPOluvndJdJe1rgWn19S+za3oFQzFiRmHlorLqzKbVUHkGfArYt4S48Qp4rUwkWystQ
aIl+UcgDCdP772Y8yP7sZOm2SHSxsczaOZvK2AA244FPloStYU/94ebKaa7kCg0mqQPkHL9llchz
uZ4fCgRmIvb5ob4jEm/7bzmpEr5oxKALUpH+LW0txaTrpvtUv6evCKLNLiWfcyyc3XIotRmzFtKh
QF0biJyW73kNObJ2NyHeg1T/OA64xD9tDl5q51IGil1ZJBaKCXlUP70WRODA90fnuaRXItXNK/yw
X87cN4d+5ayuDEQ76d1uVnrN1zKflzorLgmX97mdTjrQ34sCZT4t3MuAR7Cel+4mZyISH8K8R4Vb
ZS4eW4N4o0edj7lAHPrSim8S/hzvbcX1Il1JuBkmsCKPGm9af2KXiYdMpfmsJFmENzANevJ1jkI0
JgIwlvwka7W7huIptJPpVec0zuM1Pj5+KXrMYeaQd5HpAv0mAmQJCFtGzgLVO9IYwYMd9l4sgGm2
fK11QD5MOZju57+KpFL/IDL5YzrxtGHDMdES3I0bA/pJI4Hhez89ZBHX53whm+rfykvluIvWMSK+
xXhigd9AXeD5axyigtz7yuDflevKfX9sXfZLDM5fwGD1J0xTu8fh0pc25jKgqxGRoyxrZTVzMLC4
qeEY+oqiCEJq0PgjvLoP5cI5XZM9imAhHbQkVVHspVH2H2NOGpG3yfou/XYZ+vldXz1hi4ifLIOe
QxXecsR6MgR2TZYGoGfn0M5LNDK2su8tl0JqXFivYGLuOblSq+M/SvP2aDXr9J5kBfNu/+8oYTIr
xJvMwLqhs/HAjRoFJCB5u2wDQ2BsLDT+24/aey0Ud7fC75lt+Bp0XXgG7i9LPGnhoylnUkWMqWK8
Pl6iwjD/wjbW8AdmxXldnXAxbOX4+Pykdjyx2pq7a2Pr5GW/Siz0fKrbZ0Ms1stgKttG8x/PmTHf
1W3eKPYIuXaYZom4aPPcf/w9vRuHKckDa61/d2PPcECH3HPfb/eEfx3YYs4gbxN1Z3oJWcAaGTlt
Ksyt3iXonuMV5Ee/VXChHDqRHqRDmJNu8/mwM7LKluagDwRWxWLhRC4gaI0AcqvNULQbRGfMQg6k
Bs4G0Ezy5O3t0J6b7pXxCbAVz7ekxXb+mtha0CY/65RAKXpN5O/k+y5Q52/kYehCon18pPKM2e79
JOu8P/bNqL44o5jZbVza/yZ3Ed1LlfqAJIBUhV5kyl+TW0KKacUPl2NyVRfItV5hv9r6VDMkS5tQ
AUpKDAQXUZaWW8MS332bfeXu+k/O+m2uRNi0bqTFlBpCX9gfa4ck9mVPDLCuhW1uuMRmJOvTIvsL
2adzMMXwUimKh61Vxc2erB8nKhvucNshutP1VOUAbHUencsqjw73/F4OTEoqCOpmX1zaNM6jbiFK
I57IEO4F9oYULrt0WYyZE2V0l98JmfFKu40YpbDWKzX1U3GX9zpi+ajixYgkmwUlLpA8UR8QrJ32
y7vUkpOVUOQ3DAb4fjIbBVtZncBKEW0BOl7PjT6oVYLyiDhQ36Vevim99j4UU+iYNnl1LQBUQrB1
T4msdJGo67kGedcF/oa5ucgmrcNitY8Z5qIlTZ6oz+CqDcjp2I9JmPqatgzADaHHW/ZTUqpB00/a
K7L9s9s7fy3szbPa7PnaX7XFDdGR/ph1+0YH0G8tb2Wvr/6Spk/CkjdPX9qNbbH0bYYJydTy066C
28kjfZ50go3mJO1BIc/LwBq4NsvJWKsgnVr1NR+gjGGiI/y4HsqrMcNMEYXn+vFAZojNsoxyNEwV
ZAM0OSHt/UtWx5i+nbfHBwW5EVOoPmMoOaixz/nlHjxWodsmibfCbYtdgsG2zp4Ut95lVR0S6Hdc
rb+eNb960rl14tsa4yNy6ZC79Bqn+lVvB5+5RLBCM4dtwHpBYUR+hyaNG5VxLXNb1h2r3ssrb7uZ
acTj5ZaznZEDAwPlZTH0H3YMTKmSSfPLzvvO0/Wb8dO5XsbnWdXfHD3D/tXRtRIlPsbjnrGJdibr
vD72ctllBJuLnnH6He7kfFqDBzmuXkRgta59U4ZRiVoNGfGUQZzTurqPJl0ThNh16YdCKBMxJd52
9IwgI2IRiZNnX836bwUWx62+7dw6pATg9UnyS7YFPYZunj0M80T1BlSOLI2nndn+WbA/q8uNDZWl
mCdi4J6yecKx+XdgfuKhCCgigwSDlYzOTVXkz7bBRe9C4ZG9iQSOK28cIfTGQ7Ep9cbZW4T1rWt7
HmOIB4vufiDwtIIOIV7iEQxZWNA+7XsnVcgjWlEykNf6x0Ne6TKENaZ38dbHGEcuAnlB2fs6I7kY
SNwAukSbkgDCvx9nHBDU5TyeG9P7HPLSexfaEnpKKd9KLBZH0Xoaop5y/tJjZqOzWNgNcaUr7TQ8
GUn/mjX58JVPDgslxXFQCvfloeoMkiAdCUGN+3NsSWps1mUMaWZvssfMV3oDWyfn3XIqvg9zWzZm
NGJ+iq0YnCAPq8BNjsGo+2zVygfOujXIPOxigFPSDmaPExKPwBwCF1BelpEfF1qmpvlz9oHSmKzb
QfcCpuNZmIn5OqIl7V0uJj2pXik8h33sNKoft52PCWqbzLyI3BBVJFNlnyGU2Me9lQM0cTKeH/eg
kha9jXuQmY4oNtawk916I9OIC2ZhEqfw4lW2907G5MVLXCOYrOJnma0rGi48NqzfB1IFLWcXE0gr
lmrHMIPMrnpjQkZhGo0fkoJo+EHlE1or0nPMC86ElV+O98IvdI1XrflS5xJq1xvMkuI5bVFaMaGf
VDyNjnMlXv5nslE/tePuO6sU4HnVPzEx1yIus6hcO/OWakvUF7b65qlz70vNDjTvn7zEmusupGuI
7X1WRSO6sSgEyI5ausPUqEfFEGvUqtmfdqTlXndNbb1WeRufxyQu+KkRbPc6aapTu8m6Fz4wNglM
oBxYNCx2KJEj7quhhpmyyuwg3KoKzJQsBZs1Taab3Y1UjJ06rnzYBM1iYqtOOLhvGmJwreG4qclD
t3EGkEK0B0/hnqyaT4dFTctEfSUiZjTmyO66rVOU7WaFwcFIt7wVWfk9kIYa1rUAR2nUys2ouxNy
7OQ4BlZ2ctrp3gQio37INZ6zyaUuqF6z0d5kzhnl1gqgohg4o+HmGK17D6YN+QiQNwSUljOuEYwq
V+GrGc4csrhz7eDiV3Zc6ROhHWbZoFBDz86m1Yp2i8wS4qK7dkFtjGSsyGoK06TkreFaLxXIq5mO
hrmi/uVTG7BWyWS3Tdb+earTN88pbthVGfAydQsLzeh3HqtSfJN6fjTZ4/UsAn5pCCsCXtm78Mkl
NpevV/ef3EnEOWWwl9Pb9CJd3is5dXslFn96W2fGLAngFYMYQ5bCZ2FxXHMBPXdJQADOh/p3mv9q
7i3lbBfyu8iYSRK6NZIdZ83U6DFDX9Kf+7OKEPd1yTldExfQ23s5/q6VnmAfWs8RAG9xuAeuG327
qa2cGpBRZuVkxwHymi48HdDh1Ia5odZBMhCs5sRdxpxzDBiX5+9ObemMVjkTzoWq8o5O7D2kC4Zo
cf6Zq4TNFzMBAs1Q/fkzYCSS4z37aNxXxnV/neHI1Ea1m+y6OFWZcbNkgn4cvMXEvkdTovu35Urj
I4G5JD+MhsU+dgHpp4zWbpQCUYW07aguVP0zQvOwNPp+K2hlKkOFCCTlj93l36oL/28d5E7qlJDE
oeVbjCi60/I4tvzolwyFNGo9s1NhkxDuLEjtoUCytRaqLir/20IM75Bw7E1vAy7G7D2rfrLy00hM
h4pABxIj5/EpU5L3dh0s4CBiPKzNPH1Mc3aumioah1heWiJeXvIG7ybPvDpQfXHnE/jn6mc3s8kF
zRoKZ1fVP9pkeDKVU6+TKLYSyeCKX13PXHPwkjegS4L2fpPbs+PXaXm0odrsksqEeuRgkErWddf3
XBCxUQRqWu6Bhusk54RoyTbz4he4W4VvDB53YiCJj6VCKYN59hveSkm6aUkVaBvHlGuI72OI0hZ6
CuYhcWvvGzSK+6R3kOAm5NPrZIg6WAAq1lOeXjWBQVTAGwJhQnKb0flR7N8NT+VftzZe6QrpjPWP
qQE+WeLUp+nccnHO7FaXA4vXOmOpSia2yXcw/XHS0C6DuEImepDGk13uPWXvkIpowMPTXtTir1Ao
/bWNRunCNOK+EDySdMbpCqE1mJtIk5es+5zjp8lgrMLNpa87oUdKfMBJDCLFqF9hPaftO3a/QgkX
GaSz7whf494Q6q5ICHKlA6smg3TZ38aEP7Xmqu7+ODabWG4e7bq4nwtDxcr6B1UQK1xpRW4eGMN+
do6j+BTHlYUfCxt0XHbENdi/ExJnuz5PoNN9MJgw3W1aH5uaLevLzJFbbAjAAeOpXFc78R11CDyP
w181FAonE+8J6UGlyF/zWqzhyA0ZiGVEhFW5n40lz1XamIHmlHYAn6cPCiRuYxnlzsD7VdNxVTpH
jcbh2N+yjgTGxXaZFnpA0rNSfzeH9adSc7pnS3aEpJbNJu8xNCr1n4I0W5BIJZRhdn9DUnh7ah02
+Is5XyWdStS2Ww9kEht4kDz4taXrPcF72tj2SfJATYStKwRQcRvo32yhsnBoBmzunUn6nJWeSjTy
BzlZVmSQYnhdZY/DImcyOYJsik00D2i0zh678mhS+BYSDpztOMcEf5lALUwzLbaSrAZAJMSJL83Z
GIGlEfOJaexoI9Ue0HFUYxwsIyvPegpWR+d2+pR2AbWYoTRzHyPQpjFcUzRE9R3RttArvDZYWuLi
Aw3Bhu84uEcbFnQ7wJsdY19O57jEb7AQglWPgT6pG/74hmd7l5vN7k50apPiSLFScLz02Q0HEGkw
LWqyAScN27mnWu6KDBO0PJH11j6rLH5XzgRwuCN8NuYHGYZHABL03muk87wMFqoM841z3c2QXuC7
QFqFIIO4DZUZHzyOwDLSPoQTSsPe0L7LwtUOCPnAZjaA4aYqtFtrG2dtwHu/gY997rx+Xxkrnj78
Ny2jB+kCoatqhgTcX2I36hMaujJCPOM3fXWYJ+ucOnI36y91DIqNDKqFtIr83sYSfTxya99fZ/YR
QZ3fA/T4/DGeYvV7Gu/vidf4WIK2+LKZBQvEoNCoQQmUUco8UAef1Vdv5byx9GdN7xC78QR4RTAZ
WlBxzA9xScNfRXo3+7FBlyCxSIx8PgGWVuCIcFFu5cpD7J6GmlZyHv1KIwgDBb6sbsxsAz1tTnJj
AMNvdHByXRu1jXngpgrEnG2xMjKwPvP/FDLq8lID6IqJztKq1Z9HlYnES4lvquwpK5HdsmoaEYVM
M+hygSfR3JK5sFGMYccVy5ZCw9hdhnpCpgckDsVGE6sxa9jF/S87446mOcKtyVMKOrpSfWt+p3bn
JjKjJstPJBjLsRCHHPIa+Vv80lfOxxAfY7YTYc6OOekY1I7V2HKfDH4Dd0zT/mHU4VUTJ09K9soy
78iCJhXbyzS6tGWL7jXfznN8UK38CFkP3tVCwgsaBKdEXkXTzk9UoOwhTnZjdw0zbpXBg+BD6Oy9
ft5V0+DbluLrqxqU3k9fhSuboHUSCGkZ4c7e1qWtk47rrxRiSexsyfwKRz4jifgy0tccfkOXmFsU
RKQe4/SogKHTwplcb8OIRgfkTL6owBiNoI1NxL7XJPnqq2eiOAM6923lSL+0SR+FUK/WzJDRm+oF
bjELXO83h1JKKF6mO3tbmEk4yyWwUsX1VcU6VUaHKTNZ84CEyXPCN3m+X/Ul5TPRbPpvZeYrCg8O
krPcDHC6KEHrAEBc7HK4tCQYHvWm4Ozkn4px1dgyTG5/QZFpRS2TtM1iEi9vpfOwhabJWsAB6PWV
GyxPM62p/N4a9b3ouj2S7u5c5oj8gHDBVWVmFUnHONuLEH/YTj0tQB5zrViOMRYXYm/vORl1DWN/
qXhvx8l5SWuCIRUZNW1kpABEunEbu9VlMkDzEp3sMjsb+/RUM6KUmL/Y+DBxnvLXuLs7saXX+2Wr
00k5UNYsFs9XqJhv9swWRu+7o2zN5TIu4yeSIu118l4xWRGbqL50H9ZYXZV8OHareXHEcIyVn9kD
tWyUEdzPiG3uURnjjZr8NlK6Pcyra+3eEW9BpXpbQ3fDataQWNkXfJInpv2cNy9dZgfVOPkddRkz
KjY416X9EVmC5AoEG6IT7P3qfEMBRenOkUpWK11MIPkExNONWQy9wb4k7Wj2UXk2zMIx4v2j5hE9
K+Xo1PveKKNxXXWwzTskFOm1j+P3dsS8aNDMBB6ZgKCGmaExFji0ZvPpOlm/N6cSp2fZub7eW9TS
7nJLx/q7HBUVy4qor/akVdfSaetrZpYicE1woI+vNbUpgV6569aS1R46h3no4yG9NOzIBOvToxzG
TqWkI21xWRuKe5P81prtbAerhKut+MA4Kzb24DXPfTuOO3yLlAI/buu6+7jptcBL+HNK39u7Nut+
JSwMrhPLhXe9fiqkY7/xHy2PfVM81S5Pmz316dVzVlCOTX+ElGSe+QxjyVkvlbs2PvLz6mmskSMW
xGcKUydicPEohfI3wajhuI5Vf2+coRuWQxqCcoX5tmqhhWfsU9buG9DINLH3ItG/Jkb259gkbH3S
MRbGc9FGtX50reQeuA7pvyB8N9QEbgrXw/qZeEhtWOMS1eQWfyE/L8dGd+Tx8bthXbVoVJUnG/Ag
1ueOu99sYSWSlyr9wrZpkDDTj05QWLnF5NQyGV9eRzVrzibj74bV3rFympWXQDdpjSymZW2Eukmt
Qrq6Nq//qTJQfaSc0+jdf0FBFsXaCGg5M6jV8qI6JepYnRjB0pDbRrjUcxdog5ZgprDzrcCScFMd
5WkAuPCBGH/cj8quYW/2PCodQMPcTgMirgkjS0ocr6OX4uvP/kkcY2CxSQojiaLwh0pks8C1+si0
T0lzD84e8PWzZ6HvlfdIAo+oDMga6GaZVAHmLMm1NOM+aJt52KmyecpCi5lqkvTTptXXT2e8EGXJ
T9y9zvSpZ5lbe0OM67Vpq/q05h7iRU2eUR6NW5LTGq282WOK1iSBgtYbtKOtm7C171V7y/NcbJYR
00mjUT2ONtyclqFJCouR1yk/cNXU4IxYCJmpm3+sRfsEDWKZvmBc/0maNb8kmfD8thHLuRgTgrKY
Rp2AWTDvss13m+vYZ0xzFppztOfln5TxEFVjPYSYUvODrbc/eFvig1CKauOmhG2CeWT1lYXdqBtM
P4x4OKCHgGCWhH1a2AFhh3/nLLaDaSmOtWK7VKd6valnjSlRGpeHx+/+zy9G6nQcHdkY2lQyaey0
V0aJk9X5DFVCS8uqixFvUwODtOPdeA6yLT1B7I+O/NbVHJVZbhICSzY4T+pI+7CaRQQ3VPkQOp27
MuyszlvJHmdhxITumpCghQYQA5JEngeBYTcniv1euDsaxP6VuPh3ZkV60E3S4H32tMs06lGhwnpb
YzN7AuI/XBqH158twdPSfYvE5eCDfrYjC/O5LnCVO5bLQqVQm8Pjd7aWYXFavXjzEIy0tpH5pSTd
RDHnYluhSy1mw9v1i+a+zarst3uIXSFKjsjC2l0i2m4wpuj2BtPIdlx+1cV+zqDIvTfkJZWt5ytF
gE/N7xkZ2Vz2mYQQNLThypMByTIbb7VMDe5sJ9lzNYrPhl2A6UrSg+7DlLPWinnvFMl+9Ybm5uSf
LDC25LvC16+80Oha+8xscgVdiOZQJ6V1mmCr2XYdTKZHKLQ6kkpSGO0JlRFZ7L23YqVxm8gm3xop
ynTAKPjHmcW85XqBfNUqnCa8nm6teCzojcR38/xd63rzuFTOxWnS8laiy+Rnprm2WcJ/MEGGYdS8
e/eE9burAHkj+Xk2AovnsvDK17IDhcts1YsKjUAvrbe/zcxln1SUdBv1uk+dcJ2s9ChL1wjxntaB
WK8YTu8jvrdZ036JnaanDsNUgqFa3lLGj/Z+Wpr1va3vuTLeNk61W6km44W8UR1dO3u2pCIrL9Wa
Z9TlN92UJMIM/borsKVuWwMZjmxoQoqeqO47c4XBjLO8eLOmX+51ZyrKA+/hUxanxRdHazTGE1NI
D1t1Uid0FQuZxEMcTgXQH2ZxatFc6tapLwVTj2Dy1I7YBQeszOOL/NetvTcZ16G3dk1X/F4mQrxZ
9umdwbzo/ocfv/QqCom+miiFTGQjw2n6TT7OewUtmC1rsW3vIT3i0yQpoXGUPiiz15KjPzbAtI5I
CwKTQmty5jxc3SIgdvceYq/EG7QSiB2m9mMR7psswGVZc1uE3OJkJThe7evImqD1Qb+OyS9KWNwF
DCjVTYp1zgcXdklK8LdZIf4sRez3gnu8iV90qkEIhVE3tiKa7OvMVo0/Sls/6MlBZuKP0nY7A7+8
DjOCqK56uxYPS2ETjez+9YWYLggpq8Lwz64wRQKX7tA8ETPVEOLN6a5iPzKN2TcbT/jKyPjIgvbd
eedmXOew9xrycPPfqMKuZaepbwYFR9N3/MA1IcTU4909i7BTo0YBZWA3ybRxIKwKKX+b9r2fUplC
t0B13AKRETAaMyMPhNTigL5/G1c1cuRsaw0dOlLa8Dqvb7CirC3dU71RmPMWHmqExslOskJsl80h
8L64Ud7VumfDVU49pWJNPpTHIt5sGJJk0CV8zWTCUZfau5GVzTZbk8NiOOE8sTIqykvpOU9Nleqv
XDksZceYrWTanWwiTvZTVnPY9NUnezKN3TjrPtRd0BaT1bcwyfE6O7scANC1mcYvSRduFMbfsirN
m6eugZyM0e/ID3adgCgdJewUYb53LUnXIMtRBqA7YfdOi1PraqDxFggYvAs0efu3yX7ANj5Hr9/h
qQ16g+ycpQEY9eTkrwm9bFKcVdSuDDcE5AeHRXjWO0zNWYgrQDZ0KzlYLC+6OP0z1LwvaqG8Q+Eo
j4OaiUt+i1vGj+TgoUQYfo3ldypXbcc5HNlxcsyugN0zlkex/cRBcPUKt3gT1XTIZhfPT0XgTc7m
52BmTh15rXJaVs8OcRGtTBxXjPG9TheB8XZfYrXYwFQRH4A6PI6q1dq3Hc1zbaHH6pqm2s9KppDo
mz8xsnamP1W/fjHi2TJx5A8m4cJ602SoE7u0XQbPhfpUts8V+Y9l870ggVZKIxQZ773Ov6iYkr3b
8eCr6W+HFyMheSVTnxfLgxLw6ATXykRy8asXDPFT/Lgx6A9gUDDGRvygIyc4zxu3wEY30fs9J03B
bEahMG6U9L5u5KQCIltV26xV9rXVB/r/Yus8lhtXmiz8RIiAN1sS9KQoUa7VG4TULcHbKqAAPP18
4P1n7kzELBohUqSaBqjKPHlM/ognXthzHvYFsi2AES4kt3g3aCqlu2m7h8CwaKI+hW/tB5yeqxkN
BQydwj6Q6ERK+6ATXZKNwaXceTabTpDE+WfHOeXH4y0dk/IC6QsCSB1Ikpis5DOO/MPg+sErbjz9
Yc4NyiDphWWdaL8Nv19JG75E4uSobmExJMSn0I0kGBaVA3lVIDpxzqDzMcrf/Z0ablq7I709CkgO
dDjR3SuTg2F66wrvxc4iKyTexaJF0X9yFt3MKuxViye0E39A8Du08Q+CLMgM/brNAIyNL05YbfpL
irxFBIwqmdCB9Q4pZkJsmmUXbeuosUMzIKKJ0Zk8QAuAnRhLbyeJZl3PbituWvRSVKJ6MgF9L5ps
mKpm2TYlfYHhlu9F27LXn6Wevg5WVQCRoc4Y5kF82bMdasSjFRSQafMYw0JYodLLDr1roBjFAhjI
KB0/hsn/TiAfPzayja5mzgjrfn+aQERXzK63bfGsqfYyLINQLDvx9dDVh4Qzs8vaHiLBcpOL/whr
tH8xBtdCfDzhsrrcP7mwSHqSfhKjCc5THk+PZTTgReMzkoiCJU0yt57yZHxaXG6GNEBLjR3Vk6NQ
avRaNvxmxCHWWT+BA3cPXZAz5GgY6b/RJ6869jegeRu+qGTyUiMiTTyk/26BiTrO3NvRFSvHQnOI
eEbH3wtPoLUfv0wuFVr8K5je/OnVy6L1TPxOwr/OoAvk9MFRIuYyc+FR2LYe8pWsK524xYvBoLgZ
CB9TzGiyd8gHa90vN22gqPVpDhq1cWoqwxpCIfSs4NwxkdMYFxu0IIMEmkBqUSlMX4Nw7MatlUDf
a8MaDM75Gwk82zBhzyVIYzORmQ4Aw5AsBhTSkhQs7rGOfywLW/r894LA977axBBRyc/SFSw9gCR8
t9aemtfp9+ROa6PU1vUCy/QMJ4pi26Z6ODvXpIrXLeo9qfWgPxfpfUHUCtspPlbREHo86NRRYnSE
WshfrJKZ8cBsfyW0Nwfcy6fcEghjYj7QjmlD3z0jT+GVRyuUjsDWPzVXSdb+kvVnj7t6DPqLhbAh
MniYPjLfKwSl7WSTEcUuE/V8kowdGgtirOmvUoLAli2w9AIs/4OViIjcmiGgyp1F3w7blTMuC3sW
+WXeyDYROgzm6EhDYSHyUi8wWCrm97noQeAhpBtPGu5HUn6A7DKyrgHbDlwI67wFUR8J+QKItds0
HJ0bashVb787LsrGg+ZxnuZkoMbwSuJnz32J82GldBCR9plPkgSremU03Srum/WM+Cf2OetZNfUI
PZf9G745X2GPU0WDqmxT++EyOJ3y48C5bfRHo7bWLgQE1eKOqt9sa7uYMwy8yTwLmIyKdU0p5+Y/
kXRxPFL4YYGkoH72gr8Jb10bgVyW64lBnfp07d9W/IeAzRFp5vjaS8asGuEjBwuGp7iXCT8evTV/
R7j4/5IxUXePMOZXbvPZVkfHL7YGjCOK0ZVG0odJQd35X5nerkcEbnnztxMk0ZnlqoZ+oBnf2DrD
mfHDMXkdtADlh7tCSobsSOPTxICu5T/Bm06QsTQy7a4CPB9/+X6zxswJQN5CZrOZLbF1C874VMEk
++6Mn3xkhOEQllXUVOLmRgf3ocjZZZG9rnG5o/seMoaclrb2+B94kehQVxNx3xibI4OpKDSSMPBv
k6tAMxng1TB0W4wUK5uBSgn7aptXWbKv/KTcOlXwUOlSvJoGfJIedcfWSyP/I2remNJakOHJUyxh
ZrcDzZD5bc7BYWbs8oLKQL3MaR+OBDPAgx9fzdm0NiUow87A0uk9Go3fEafhY9rb3QvpDJveyb7w
Po0ftTYajt3IcLF3+0tn2/thzrQDi/EDeRb5Tc9zm3GtOOntmN+yttSfgiCE1NyiLcbPikk/xM2E
3gy8wPN2Ck/TG2TC9AZh8WDGMbw+QsI3rT0nt2Y29QdNT3YGpq+3+2GgAnMlM4w4F/rFFWlzMl0N
uboxBi/GEoam2JS/KYCpMd3oq1Dox7j2qEL1sd8bAD97ZzT9x8Q3ydFOpfoi+hJ2jYuQSu07EgaP
TmX9zBI/ea/vUoZlDmoBZTcXHe+M0GR20qGjem3TEdnXFP2VbnZVPScqU/piFyvdvfx7aPQImnGy
xU2//efu+z3/PoCw5yjEUmRc//sL9nbYLgDjIMKWfVHLYR6Lfaya+Xi/KxN9ypmz/GKsUnBdM/91
f1iP0QyY/p9IdTWDzFi/WJ6jJlYi/9c4tdU+VeZ8uf+inVv9UqfVV5tE7Rr1ewn1De0TTN5fdT7q
O9f2uq3hJNqvpk9fRGP9Scc4PxkOWFfgR4BOhoLa1LnZh+YqJ6w9Ai4c5jf4ng3Nx7zKSi4zU09Z
tKVoj1My/PASPpxW896r6zB+l030HQ9Jg0tKau+LqzbN86NRiR+bfPAPOcw7yA6Y5mGZ/mGy+6uu
u9m9/VVPTbQZJ9VuR1/j453A2c32qbSim7Kh1oKniWOmAVKg6GuuuQvs6WrGrnKBL/PIsD+FK46Y
w2qrIQFxnrMA0TluZzsogeqXSWaSU9VHUcOuyIaGwUsjrrDKvV2rkWES9eZND/L2M9PtTaInVIij
sC65hkLJzAmQiolhRbLnAKXKPbrx71H0ww07TWstMEXcxyKbzzAi5nMSg6ivxDjEe8RbprppJeJp
3YcHUJmEZbZufVS5CXJmBWlzHFCL7LAg2xuaRQZKkzMfbndF1dFf8chs9jZIeJL9qNCu2ZjkH2dy
Tx9cb9OVOBTaYeFYF7sfSHxuInsnG+Ff7gckUyAaJpapCsruHQ66H7QoBZ3xZ1J5R6RUkSNYc7vc
2UcSS3ZzgY3QdEl/Neckn+QY+cD/B1m6P9kpQEEwtzvPQcFaff9bxCir9eAZDYMfHlcnM7TPKtN2
XaW5gAi2t4Ua5rNqpCO+wUwb8ovXivIRVjEnW92blL3aya4748kzbKhstLeeHB5rdBIhiYvGhtlO
HWoNnAXD/zsSrbMyic8iyDc7THL4qVwG4530UPamT3nmFVvsLOUmHXFe9rVls5+rn3i5db8rlrdA
7sAMrZuZFuOLmzXfNaPks1AllMeyHfcIY9IQ7Vi1L9LEeumKGodmmaFcWW66ORzbzmPEe7+Zcl5e
p8A4NY2DcKjBpzwBUX32u23S+ezxqsNLBpGk6QD+++lcfkxGS4JEHSRHw5cnR4jumuGmv9Yb9aBV
sBQn+k3plTAPU2yXy8l7j8tZQ5iyKgbA66kX8MxGbws/U6Nf1b2LNZiS0aKNd0GVpZuJ7J5bYgz+
Gjc0NuCghizhq+GXyIg3Svp+/nRrSMZVpdiQ4u/Md0PcrACc6sK6eDbKaEop1FCdKwfC1swHsdy6
/xZJHsSIoefMC1QFz7nosvB/Pe/+4/3JnNiPdquqw/2ufw/3v6V5lnaEyLz9f586GEG5iUVD7tP/
/Mf3B3bmdG3iItnVMt75nv27zmHmomBOSGHSBMgMwyh8BgkJ4cNjcK/a60Lxus7CfuhYu473W7XX
L/wWU9szgzBOmdM8xUngPtrVOfVm56mOjGLvNMACCKStm9v7jObbKdv30rlVuIH/HgLLCFtWslVn
JVSy9Vw+DYZaVM7fc4G9dNIGEhoXlz9urX/pJMXRKECUnFkSa9zkJEQEv4WtTce+v7gjmU5zbBEK
ZMPQYKGHg9sWfzrCNJF2mDvPnB/6RcJvSIC3xhDaNsj7Dj97UAvTtENjATUAOcknTWyIT8RUGkNu
rS09+uNm+cIKkO1ZtCmBQXMzbDqkesdeA31xpjYOHercrd+P7sqNrV9wKbVtknhnOLp/MImKdkhE
fNRz8tWMsEzDsCFeB1SGVkQcsuMQyGdIeUqTrtmbXXuJ8q67posnsD5386rucAadOiD+cXSuo103
l9rs9hG0sF3cwApLYwFZ3YS109S/JEv01guac+k1O6LD0g/fgsdo5VlywDuMWFRyqmrTPtuiImCq
IUx+sEc2m1Q8xF0ZUEtkj1nN1dwP0PObmszf2Yk7ih2nvESEyNR1lEJaXBgJShIbJiQVnAe3lQ1M
g/pDzh6A+9pLffo6ISl+O/+PNcIPcVzAb8baR4hUQcG4wxAeHPg0OBUzpNFq1GB11F+Tq7WAkpra
RErU+6rwDsNAk1EVLaTU+LmFGUH8U/BjVtYLRN9qW43U89DEVhX6j6TEnMzDqSZDCbxvndY4io4/
aEbDOen14sFBldBKvizE3JTHVrpLjVkcBE5lQyGNsLcy4k+QkbDN6NNZVOyMmRbh877cdMcIGGD5
SXqSgv/f20h19VA9m2U2h4lOfJVuD68qgI5EpSW2Yoarow3ZZyvNec0q3RFR3ThhZlYBqmjC1ItG
uzQTcslOKftq9vYm8ATwIeq8cXKrp5EW+8EgCm5qnoYgGa8W8BQOa9pJx4BwRdFmDqi0Qd1Z518q
0SfQgpBaZUmuLkY+f41SH3b1wLhwxF9mBXEaD7kJPD4X47bQnPxR17rPhmH+wTZ+oES357wJ5MVE
Qdj7+L60JHGdS4CLA8w0pLLVi0nQVWiNjLxEgexA9TlNbd1f58Da2aLU8QDSCc5mv/TI6sI+cIUr
BGnU7F+jBu9ADXZ9quiJcRQFoUivhZ0860NQ7FUaM5utsv3otisjnrsrPtyax/vpGAzwcmmsbQfN
ique7XhjunF9ayIToX2PdA2W4r6I2vzajYzgLBarba5Hj7GN9Vui4XAjfUQvrRAzFG5vOmcuO/6K
kcg+HYT2EMzpfhDYhzqRfEupRldTAOvAZYtbxXTT2EAtO0F38kd6CNKP96UzgCipttxAX9ZoV5Xs
xOmjxd9h3Wpcx1lT5Zs8wp2lMwBn3RHR04gcpQNF96T340alfoEeXzN9N/L+mxl6yaRojlNtU8WY
sA+zJhEy2H9LlRVHpifbJMfTFIvvU91D5PILwrSnQqShGdftmhTUVz/qUcFFuItBtYJEApaa9ueK
8OSotXzimW2ErjQEcMqStTOgyxkrTA8IaTK2M8zjvjXM3Thg0gfTKthUBvnhvHstBpzRDayGg8WL
um0d+uY53aLZICKpig8QfC6Fh4dtgTk+HGW81FOBBVAb9O+DUhvs6Mms8Z5LTG7GiGUd5eNBfo7D
pF/EZN2oeKv3Ag7Nqi5F+3C/WRm/vNofFlc0rMmktSnwICrHQD4l6eRccheS1my9DLVy3lTngryk
tbYLKvPIlA00DmVmmJI/YqKUXIsg/oBAhLban35ZWQD2ahheaA5843qitqb3Suwp2dldcSF9iAva
HK+4PNgIS8AyJCS5hhhFsKhA0jHr5zLGHkdi9b3McIHoU+Gu/SRnHynLx9KpxToY/bdK0WAzaLU3
CqigJM5OAqdhXOQfHHrB0JSEZ5t4biDoQXmZuC957JWADupriqtXpydcz68+h6xjnA44S8JcsC7S
jiBrG5N0PY85d5Lor1VixGIv0+jCf8a1XoTefOidfgoTaN3w3yMQFZIavOphTP3+NA7BUxyIba99
tiyB56pxzPWM0+GqytXDVLkGQtjx6grLfawsb+NnCKyyJXZ1UAAvozQIQD+XoyGwe9MfDFRINWip
h63rGuv3A3Lxq0qNYqe65Nlw5680MSDDBn4XwlvKMnPacz3vZSrGAzy2m9H9xUS5wOgImAJDP7TP
Nj26WoyHxsTEExT9Y90aKzH1Pkk0jC4wbiSm1h6NjQCxuBqd/45I3j+yo4xHoc2vWhBDw0V03COp
n51gQMtKrERbosHUK7jTHe7Tas4PpvbbLicr7ME69PrDrQLvlGTTi9kBGkw2eFHaElBSN/2PbVbz
o0XaUTGCBOWdOualbLZ2x4wA78hoP/Q5hYU3c+0E1sWcUu+JVPCLqUWnumwXK5zIe8yz1n9s2vGH
7InokC637vfPiIFL6BLd0J69ICugZrMwFxIwUmb/OTTLTy7qNiIzI5DirFYsqnoDHWg5ZEn8n8P9
vvtNF3elg2kUDKLH8igynSRGZUzrMhAvWmr0m9EsPoOm8J8s2hPMSoqr1GBUWGI64B7Sh/7QDKfc
wImUxg9YXRl7bG8ge7oYdnBl65n7kCd6cTJLyKMMVvixjPBmdBh+QpVfVCEpxhK4cQzoVoEiEsVE
1yFv41L3Nhookw+5Yvk9ujERvyMeq+VAlGnngZQJhellIjRxqaUhLvef/HbZWyWnom/JXwgPsnfW
/T3GumitM/AcaAN1qFonezO4amyuJ4vh73fJ66cIiL4GdDdyPM2+N53KjGyHCXuXCqe1sRgEdNvl
fgTH8z+P0APVHfWMjmLZYWDZ51fXWM0GRCwQ2eL679110D4Wjk8o8v+93xSAua2Gw8X92dPoFReN
mYud9+a7vZA2s+4d1eMy5gQdu9/tIlgmVpZ4lCIy3LWhYb1Px6cf74dAS1BpRDqZlg3fKUDB/Xi/
OxcVkoA2B1Oco+Th30M55xnYHXtSGQTEOw94gegriEv5oZvV8/2BkVPy1YmKlLrOOM99x6q7fPA+
8WynstXC+133Q+a0+KPmMMQQt9gr3/WxemGjTUDOsxEG8IgTUKM1u7pyoW9ABYF5ar+WWaOde5f9
uPIM95er8mg9WXN8msCpfskvVLrjxQoYVsbTSxRp4o3qU2wNLfoy80GdIMLU6yo2pnff9kbGQIGL
Sys3Z5dxAcpY7yHCcORNIReaqgkasrIukw8h9Z9HIZaDW8WMp+kffRN3c6IxZsj0WI8ZDUIsS02o
gFo7wS8KPfdYy/WgYZJYTVGxy+bYeEWBSmFOUW3TIcTUVdc8o74L4HR/CHgka6Jp0RsNWGUmbry9
3z+D8+yCAA+wHP3Yh1HLTc7A5sWr33XUVmc/7f73QUqcEtLEgc+Rkbl1/60x6f/9EEIVirC0TIbx
NEu0yjz5/me6urraEomDhB3ZS9sD8sj9RysiXxtnZRWSRl+dy2rcoUiGKh5VyW7yyulJLYcI/A8m
fb4dXGeGxS6dp0ChG/Fc8eQ6zPN1IzgovboF/qIumod+Vcux3hRtAFYO3BY6+ST4Nu3hTyze07aP
PrNyvA6quPa4mT7N2Nc+mYWINuW7cLv6NNWRjuOTAY3U15sngBDwYgfGRjYiNMAsznu4H2hiup2v
oVjy+4kveDn8+9saVrM+ZwoZ+X8/4Z+f+mQIk4hF7N9fYCs4PATkCmPfdmMZSG6zLG6O5qlzv9wC
7egeZSGA7bl1f1Sms2tLaFFALsO7nUNbIkT42YnGGsQGcYVr4CEX9FinaqLJwwwFYwgzkYzeoN/e
CUT3A9CXQBc6jmut8fQDc+218raiLuUVm9BXv62zi5NSPXnZ0MOwwCNhDpwz77rcjIYpd25B/ep3
C80fFEIbBoJGBrPYuzYU7rZLDlUGd4hYpzYcPCY/c+BzequMiFytUlvVzeVKKphNRUq4cR0Mb7Nu
LhxGbPm8MFG5PJsFly5kUu8yZI+j9k1jqe9gaRRk+KqvQlq/O/CGrTZjQVxDyiD3rXJPAZQTJ+Mc
kBP9KMkAQZX7RyWQQraQl/xRIgjGHeESY8JbxIV/tHOuskavnjIKM1iYFOwMVI9w15+khqVE7Y5c
Id24DMN6JNg2G11utkRELWEjtuR0KBVohk//vMJZID2i6v2wEmxbaOh3PgE7iNnAVRv5zZQ/39vp
Nc8HZBu06BvMqusw4ctd+7ogtgJQ7hwH77Fy9X1CPeEuLQn4ySfZMyT8mlYc4stmctI4G9OKjNuQ
MK7o2/xvKuLhxWdklLlJh5gfwZw+SfNsow07VUiizMSf9vX01XrZgSjr7pgNz61l1SfXRAImDY/y
ucjXfSa2vl5ClhL+bhDYc9aND7QWZPrRyMpnj554wxeu9vRvynDeFlNrOuOhVGu/rn/GRDDKnw2G
KK1812l1Uz9YmNi6s5bDSFxag11kZlX2sV4Yz8jlT/hQAm5U2Eao0S5ORgzDoCdhjw1omT5AYjkS
TbtWY3v0hOPvpp5VM1aJ3FUdKNlQ3lgc2l1cs7trRu+81rY49HH7hQlNvSoaHNcjql/mSRrFmpn/
kZY709gjg3cVxLY8e86xKTuaKoUBxgoJsQ4R2jShaBBzvI0yFgp8v4rV4AVbHCd41AgZtWRBr5lN
7JRNRFJdMDX00/1UQMOSVnSaXHfYE+rQUUaNv+Bu5MzCLX3bGAr9YT7twb2aFb70EKPbqQ4pB+m9
wxEelJftyCdwLrVuY1yBBCQD0ZjgO27JVYCsowvvSlIS7iiekW10wr82HgXcGn6Q8yAS9DE9Ljkb
lHPdo23h1F4hZ986GGOhkuVlonSxyftmGgU3byUxmtxGqjrOVOY6sT6bZtnRMg80rqqIE5V9v4GR
2K55Le3eUsWZFq9YD4OubfGA344prl6C2gSUKLfwxEoEO5JjVhW81OiJ4EMHy4b2de4nlFTmbPOx
wpidJNCndyndSn8UU/7VFape9wJ+SAVdlWttl48FQT8FmjM6oX1CnMrFdd14AziGaXHAouHl9GaO
x2hDQ42mNQ7ZIHmgdlVPXWPBH9QyfEMAsuAPysJfa52cHgQT8cybNRYEXAJpv/aziiDKJgK2Iyj4
4+RDge1MWe/6xKd/n4znxmWyTHsRAT9mS14lJPwcp/LRtrAF0rWLQx7YORhoBVKF+hjm5aNGQCAM
X6Nc9QYrD1QfvIOYOMPdeBpr8cdug49azniNvpYG5HgHBcjKxSPCDl6SBvVfngf+Javke13hDuMl
aXkh6vtTpeYvW+T1zkQ4cZlZXA16pJunFq2SgLFWdXgKy6IITqAl5SHTi3PrCGy+9HjHzrgS1MAf
xLr8Rm30SgubXuzlUFNr46zrrw0HLM0ysXSZAS26ZnIQRSFowi9na5aJPBAuWG6c/Ig3DIP9Kkae
ofiLWEzucZXEnFOPy6uN84AuSXYJYg/zZmWF9uT9dVr9O8MRldleunaC/F1z2vrRV3h7JAm2v/P7
6MM4kiY+SCD4tyDeI8FsjlSSdPY+hv4e5Ou9aIHBRE0YvV/Pj0xj/xh4BAEK6ed0wu5h0tGeNHP8
mExE2PSu4JX3AjwiEtohKb9G7ywTo32IXYG+GE+hQH0MRgvFFD/PGMvUoKsykoqgY3d1hvzh3TMn
Ca06XhhlkKnqWKB0jKDLBpa5TebS2JfS/+3Mk3tspn1l1CPd4jLOB9K1HWfYZIuTUN2+5H4OTR5G
qIAWpvTTPECa6Rd+CW7t6xYfF75PtAq6BuYgOF91PGX2el6HrcvML2butepsQfqMai4k/I60LtJa
ywBZcJV0Csky0PPieZEWlOxRx6CSXM8jiv7g2FgUwrq2GwFTHyKG3zZX/EODhsqozmMbmYfJgRBS
xUkWaso2T+7wJymt5tLqgnBkofLQZjMLkS+ZKz/xLgnWrUdJHMCeSLgEeny7IVbJDn29eo/cDurz
NH30SoDIJOheB4x4UEg18PaxefP6HCZCkf6FzzRsbUpvNoi8YRI/lRud7hSQKhsXe4KESBm5a3B5
h/iY/EjTlPB/uxrFCargRMNPL/fFKp3SnzLO/G0Tj7/pDMRhwbyVsaTAuD3jqUJ7qpFG7XqJ4mkY
gmEdY+oUCiN9ko7+20bgB3mseSmQh5+VqnbwVP6k+viJX8ZOqyH6YpNohh16dhjWh2Ly1C4Zhoam
G7SC3FH8NeqDKMBEDdjnmyoxnJ2YMa3WzEqt5wpeXzPyngI4q4wdtU9NS6y9lrrOe6N7z42ToWWp
NYwzBkMebN2dd8My25Ywm7Zl7EdXw/KQNwt8W+VkTHsh57emyx8NqMFDbMvNqHLWeSmXdBFyADE5
3YBAM+4H1A1lg0/3kIVpgo06AqanVopnVyl12NNhY9igiDovDKzCPL5vdoQdplH5BmqDrg9/2gL6
fwyKTfP0sh5EbJ+8QuDZZ2zwvfMeHM3/65ezvWokZoptq7R1rvtvUQsHIG00fGnhNCtAlttQ6f66
Tj7ySQ0PI2po4Ll5jarEOFHd+Vv4aKGLTTAgT/eiIwbCW2VCtTg9GmXWbT1Vot1GJumP70GVtWGZ
G4yfsA7xGP+sOnP+VHE8rSLxPmfQ4tw8x+Wi5nMbnN8TCqUtqajd2lYmWv/cxNBHWZs56W8zYzoG
bG6/nsQykFWWtXKC9idDZLQy3Oa7qVkGdAm9uPu0LCbn0N3F1iRFBFiP0zCz5Vmrs2FluQ0kuTTx
Dla3FYZFhJabPDBd/IKSOG8klaCV98k5yvyDOeIe25U+Ui6NQvB+sGOveAxi/bsxsYfuOgDbpnmr
tfEbrw1tbdfZuPWFuTNTpjQ5KrOwNzVYpXW6jxyWZatMGWZkA3IG5y1VgjdDAQa7uN7O8Xfqyv4y
WhpFqM4rdHK+UyituwKurlkO2qlgooLrESGJM4t38ddW0a5uDMqopPq0B/OTKiTdZAjUGY1V6jTU
zGb69MNR83Dt6DDIF4q3tmaLU9CnZ4JHDMhxVFRDrEiorB/URJxA3jnDCxAnk+J42nrORKonjhhv
euHAOxb9j5n1eVjal6prh4umwbanX8AqXkPTN6cXROtzCIsqQ6JAXB1UkdAoSh82ivMnY3sAH8PD
x+ezs1pgH2N097PZ4EaTVXiIyUMcYMUIFXQK9Zh8X62F/qnV6A6rjk8kpiVHZRtGAhFP0Bq3LkjM
DQP5vWrjCPtmPBesTLtEHts7JmjMsZbY7fSLMJSZgTxFoucAAGOqiUxK0CawxK88v31mL8BHEdt4
Bub1sxHZRE9mZPPlNXN9LvmaXgqOKq2ozkTVx2SuwtZG1AZiTxEZzA6HPQ0jw4MSPNZk3elcilqh
JgJE3eC9MQe5rbW5wOHLOiQ9wgqIP0QdJV9RSsqLK9sl6kchVpOTvCkzIGdtGnZBSc4UzNT+0gYl
nHFMwzyyNI73A2PN365ZODuVcaYu7hMs3/pzXkMNT2YWqxybuFrzW8SpZMMyJc9RHYDv52NprjsH
7z3EHuhmZ8fBZSMIdo3X+DvHQqvXe7d4iPXnuzHaP+bOucPk1o6rLdEzzs5VBvy7CdTbTvK/LqbM
Oy9Qhzpm4lssrOZa2cZRee1tKiyCaxfzRtOjnxxaZW1tWOW55a4HXH2xGnXTS1kh/ZkGA+cImN59
oLLQzUbt6hXskHljFW9x+2fElfg59gWuRBHmdZgr4stkUbsjG3BXVWm5YaoH/lNcAIQMy39p0Ofu
pAetz1TiauLiXgzJzl7yq9yKIc3oJOWVpHKUxBaMlowRSSKq5JE8ot+49V1xDXeOit58IZ3dHS49
qdehhXjlSlTqt+yCgc1XPLdxUXEtCPF8f5STzOMWflF0qhD9doFGO5nnRFqNDXWXll3vtm+Trz3c
XQpdyzwazCOgbWrd5f6h322uA1NA4MOniwzNWsNhiSDWKgGsXoJs/N7Sd0GKj0vURE+ssYpZT7yp
CgsGk6edujxPcS5g4NM2zHTdpn2QInYvgM+L5ztKsiVJ8O6bDVSztjU8Ilonqtet2bRrrNVgn/QQ
wpcK1EWd6vDu1qyctMeLD3xHdIISrX3SmvQaK2c+CjrPviHOTrOy7EK3Sv4OUonMJhx5TaJtsWlH
Td+rxjMPrhGhNUmF808Er2U7Z7vTGEeRKLaq0+jNqJv5PMNW2hGZ8d5lcjqm5Oht49wedkC94z8e
lSogLw95IUgcu+75/lOUoP7o3KZ8GqW3iU1veOHh95MoIkAA1RxV3P3Qs1BUdbZqcSm6msK/5RUh
CwHow2oeaGaJ9844gRPBVNJrwkiDICs1wnepWZ4MxEYMalz9GTEIcjMjKcOmpPksQeJPszSOng7r
dEZ1epi7ANMnZFM+qymSnVsbWPqbPU+HEVWkjAK0JhovLWZCMCFFWN1zAnAqnLa6hAVSmvCeJcRd
CNjJhOPvYpavZT2OjvlisOVNxna0kda3QVwiZGVXSUcSUWMdKnWc/fnHz9O0/rF9v3u/p3lgQIWd
5EGHQ0S0OTIS287COPY1tnfKbn9IP1BkXzVLg7bGNXhZbo19FkOIZrY7ZRMGo9AZ27FznsXkvwT4
Tj8I6kRUnM6pQTzEkLkJ+x6oBHHsSIM4wX7SEHfYJS4xOlEPj7D4Q84E6Bul5oOl8nTHytKvJiVW
vnG2RgRTptQy759vPEmTgEaIWFSdfSLI8uohbiL9a4wLlhCIeutZJdhJ2MFPU6MLpiSPThrBFOlk
MCEtBCTP1sDvcUriYTsTLgIiU5chRmr+3kcs8kbFA0w6Es20qhqrgt+aTTtNr+Zd2qiXXuhH0mV5
3RbMzVGRipQxu73QDHT7VG8PUvRkHKjoGyu1dfRfzJ3ZjuTIdmV/pVDPYok0TkZBV0D7PEeEx5SZ
L0RMyXme+Q39Wf1hvcioe6syJZXUDTTQKJQjPZxOn0ij2Tl7r+0sopGwd9f3AKp3kTwjohrWQu2Z
BxMycTeHp+RtTe1VEio936j6AOGcBARCt2EbxWpwYc7K5HrwrlxJoLe6o84F04n3n+9f8eIn1bgW
tEaYWyLQcrxgZ8J/Xfk1Jlk0AvyKVc28zA/jXU8IEhla2i1663gDW6Fcp93AMFIqKOrKemelo3vX
AWtK8CCbo6O9MG7QFBj1YTtK86OpdeWRoj4QoOn7gsocUzTmGBbi3gky+y5qzZ0fe3tB0sQCM1mB
vBs/u+Mbaz2IERrRs7/Q17+druD72gONVTtoGRSB+dxVTKav+UfhGLjLOYxv56/bztpqN5/ueIVp
Ok6lHJMreU5/aO0K2s5II2zq/QleOtSjuZSPo3PvDo2/0jpZXasMKNJniDcVL1jvlWJvP69tLgKW
bIkr+5bVtU8SELLzShj2OiLebBOZOGlyGlusra1ip/DwDtkx4BJYVssmR9UcjebWifFFLjQlfMfy
nGwAsax6luIjctpSxtQSmmrcJqiKHxIgx/thSpgFkQuuS1VXLeYmNPnJrTrlT6RaaR7nK4AiOr74
eZDGhqUfOplvyGIRF1JNzKNT4mPrbWEu9cIkbqRwd3pZKyslqNrViC36xqm0D14d2irfg0qRB+CC
23vWahwy7QGwA9XkUm/voiw7eJ32bFEwvVMaRCGZ1r30nU+EPZWF2n7+hCQb09xqDFLn3NVkqGHI
dfAAI08QVHY2wI3t27JGxB4qCZpKhcakYymPENbzVWcZOy4yrxHi6udxoI6NdYNUEYRUYFin0bsU
CDjJ4nvM6JTUEyt9xM1KS52pM+7ncuHrZsZMrgiyUxSOw5tUlEUziBB58qsHBu0mbdD4Nb1nn9yq
R13dTJwwtzpFtkW3XPdQZMKDgnML7QqNYyF5ofBRZPBCeNqgbgLcI7vMp9lMCuhKb6r+bh478QXR
ZQhD0IK6gpFnpB0LcOE2nS7JIgjrVRqY6zm0uA8AQvmpufk81kSD6zoxjG/WRGbOGx3aTVLjQ6np
gY7mgEFMcbpdn4pvTdCFa5gXxGkmzQFPHZMMDyeXOurGwdfRf+REhC10hcpSGATvfNH6s2poLM8K
86hB1Mmp+ewVYTY7VU0x00cGWHtSWXzMialwxV2aengGRJndtbtUJXBDoS2xJqsGpUFjLPSxpsag
mylGRFXZuS0r5axTkLaw7DzlBETA0OO86A21XXU6eBC7LZeIGPqLJYtj1W7jXtQ3ZByEyyIIJOhq
ZkoJfpn525qHQgqi6mtsiHDlTCODqyVYECyzOUT9RDoOk3U+cSmoq7ToW0fx5unAWrvVzC7mZ+eo
E46Pmrf3L7UUkMda/LPz1xbhKlvb+s4Y+vxGqqy+G09fp2Gl7ex5pCpJXSnoWG8KgTdHTkzZNrfh
IJse+QHS2allOjJBfx1q8pWIWf06v6omTGdraDFF+CnrCtFvQwSIIPWcszbXtHJPvg5ZI4N882rj
QW9kc7VaToPA9enxInZmNt5XN3hTJ2hGeRHtsBd5am2N3oxehwqRY5BG+FO7XFt7TZzfDimCo0Bt
zEvTul8VmJqvPVxitAxqt9U4GBZd2ScbgPfAZaaTp2fJhDEAL2lYeEs/6+JrlE9hsai0UrMq76qW
DqCWWFepDUA1p8owMc6rXKbeqUHfe4FG/qqoTrPPAZRR5G7V1yaHbEJa0WoEcHiKCKukgsbUW2+5
aHdMFlfCnqw5vuxv56+GFiUKrNE7l1MnnjCsZhdhZD16EVOh0DOUXSLCDDsDEy6HpcBRMbOzX0BP
7avqJgV/DQSMN0tG4mRrOGNmWDVwHZdmqBf7RAN5WoZw7OMpPWnE3YvvAlpmbLOLKEHhYoxqsPcE
pIw2jXHHIjJfFJr9AijSvq9NBgWR+lO/EgS7VWkMLNBiDkXmWxgkCgMVXu7QzobdOzipAWQF6RjR
CBZzXWtcSFkEpzrBrSe05Mkcqv5lHgFoXuXHHsfvuik4MwYjb1dqiwC6Fgz/VdjLVYwRB4+fFV/y
xG+ZUjN2xV2JfFzXxwMgJcZkgWKPEJW+RVthIVLAoB7jPk7T5BTUwQhjY0DJ6nW3+WTiS3GnrTSZ
swtHgdrUFelaRviR/Kzsz+H3msHUir7a5dBcnCC1l2lkJjtw+xikuawuHKzDV8Mszg6CAL3PtIuB
/muZ4uvZ8Ba1HXXrxVB0a99mWTt/46VvZFj78b7PIUtoMazNmKrMSsfOOlPbxLCnojmU1GfWeVnm
+6wc3qnaeMtMa0sCR9+hA6NlbEkbMEH8lFJx1q6N7orufIFRKsXK71VcLVyiZVB3fqnLTt32fdDi
6Rz9ryqMLoQGHFDddSxc56piOttkrehvP7+ttCVLe14M6EWDVQZIAEKh1uA4iADHHm0GX1jiO0r/
PXMCaCe5ke5gKHjHSBpMhaZrr8pAu6qYuq/n6zH+KXaCs1LdNchZOfVYW5rIsusXUlXF3p+m46pZ
Y3KtFISjuYXFsieze+DQrGPzPihMdFeDyXvX0FFPYx7A71K9BLXbnssCTbkDC2COJBgNltYjCVM7
F6jIAswPnRcWC4bIbqiQOavSwVSqsMVa1zofvPRE6VLdk5fb/k1WdzujVu7AvIZ0v1r4JAHiF1xD
lFUB3OZKYtyHhPdiOiqJPPaTZjkvOFs/vJF+U528qkCmhyBrPy9Ss0pHvOoF991wMx/rqcS123U5
3J+wv6FKah/nJSpQaqRgljg5ReLccKZpK4rEJQkWgPk7W+GCODnF5uAguqHGWqkxJzh4aW6yzl/V
vf2gcxpdjTYwz5gBrqWqNftW107UavNlg+DuMEKAQ7+oVMfG9J4KL13n5oDFO22MkxTm18zuOSKm
KZRODDXGbO0IraE8VukyrXCceQbVSBAjrHxUH95p2x/SSt6awFQI4BrUJXY+fq1WOYFeDM6w/Sgk
IP5HL2didhF4SINSMy6I4VtUopGyJ7zFGBrz5MdFsfqsENAEs8GgXcJaewqGBChiG1eXlP7uuXSt
+tB/5WDMuKQ5yo0/Gpgp9PFJtGjXUXCA2LUaxGaFV2MjvfVKDPsSV4IXi1UrYSyg8HKPHQpV1OTx
9MuGCotlPjG5Drd11sk1thkDIVa3HsB2mGWs3MbC4GeRlrMMerN6nof2sa6feuLKib3UbnqEfstE
w1Waj9m+Nk39mjdwpixCh8HOxvpB9ZQ3manPY6D6r6ak5Zs2gHpQ1zygDShq5DcWLOwbtSgeWVj1
JyNpi61LuANUP8pEQwjERVPbbi8qYzFUuLCHBGLn5wRXyYKvCufoc1rIcRFElXWmBgo6dMi/Fmrc
XcaSLOOo8pHP6482EaXnekj8W4yK9lrE1Maa0fZui2Nymi8fnYSU8zn4R9bobvWpNSfrKj7P/6oa
XKYtjsyd67fGrVJmz40qgi8VGlK7724iA/mmg3OxzADm86YVXleuhqw3qfzBr+9Y7W/YYmMyYZy0
tsERf+GO2lC2a+DsHHtf8Y+sfgh4QOXSavt+LIMra4HwKRpZtRbqk51YuwDsmy6telwIqqseSVDL
IdL6U2cOyBt6r0e/Vj9UUoPU0hX3GFLoI+A1hWbhdU+UYLA4l90+dAHOzMeJ8LCx1/3KKqKUMIUY
EHjrGoso8t7mpZQRlK9B+nV+JbRL2n1qMCR2zb0fjsJhiOvDMzrrLcUlbUVGIx0DhYZD6kEGM9Kk
P1M2689zAYHOLhAODrZFQkTfiRS+74VGK84TdXgZgnxe9rDwkBoEPruH9cj4d98iXVrHkdJutH5s
r58Ds28thY6zeD64FPikMYr9rsDBj75X9/ZazewBUVPygHXaYII7LYoGZxRLpiTeOW0e6a0tvM5l
bRtr3/wa9LnZ5+/WdBpGiJi2JBPoXGnJ2YSBsehzAl6ZYQHharlk+8W+N3HlJYX5HHuu8jRIJhY+
vybag8i5sZmKwo8T3tsYPglieN7HmiFEraP0KoeIZSkxhLt5cFQ76T6TVfdkZX18l/uWcgdw7K7K
uupLWNBmxwLmbTSsFl8C2SMkU9QAnFTHuhER2XQNR5d8DgFhDfMCbbrJAJwMaDb28zJQFeQXxane
nRV/AOXkFE8SL8h8mRlDeNeG0RAgG2XEEHzGfUhDJZMwh/Xi1msnDtCPDXG2MSuaQiwg13PoRVyX
5iHrq3vhzf4HVcPjheGuzYvjHzd5QmKBSqPriBL0BlWKoE7hRyeSy7RtZKUMzgPAWSCiK+nSuJwv
jOVAxDqz8XKXEOO6TOjlfRDfBbBsKMGNV4SseT7sRElb/aRmRkBj2S+3ocNPhg+mOwh1Wl9VqGoz
J6CjT42L5ZORLW2ya22SD2oCkqcJnV7Xh9YPFEiURoo134XCoqa0rXLMCYGaR9vUoAaRZUz+3ams
GnZmRnmquY3JFd62DnuzUNEthJXXt5S3shu1bHh7vRd8S0fIZEqLDpEiM+ONXl/DsjyX3TjeAOsG
zBvjGw9QSR3oZhoPXHfclaMjOW4ck7oKU4Z56WON9c6b4hUtdah2FjQTCiJYRTLP6ndVh+Ujj9v6
2IzSX012Tky1PeTplLwEdHGvJRGny9aiTMqxFj028cGZ44uwcgLtCW0oQrmB2QbyrNcq4z7Puvzz
Cq+kSGFrq8IpKrSP+WCqLAhwYcv5Z6pteZe24VvMEnWlU4RjQNCfI5eQr+mr5cq6CnXV/zIAm/L1
4Qvj2c43y3DpRap5r3vjQwyG4ED5rrxHQ+oe5oMvscBaFTmRmsIU0NXR6mmKY27LEJkVSmHSN9+t
KN7BhMDQ2J+nUuFnRwLPLJzHzPP3VWloK7dlJhxEY33Rw+pO6lm017zW5hovvbMhwd8AunVMsGkt
CYfkVYc94A29WiRhlZwNF0kP5Jtz0GXefv4ZSgXBt9lrJzpo9KWlzuyg7KDNULUjUNjdql3iLueI
tjxggkYJ4QE+lL3FAeEvrdrE7cXK0TZsdafiC/H9OrlWI32qIFPvPCu13lWrvDQ6qJSaAtyKeeeS
lZq4ZRpq77OMSS452mTmRMpDTpN+kfaIK2CnnqNc3hZ6S4kxoAQ211JhHPrprVH1/npI23cgVhNG
syaGyccRhYyqQ25NNFsSt3fdFMoM/C9CZqaKRzd2ww0fkjSSaR9SXXa6u67cVn9kDfIeJVSRkcCP
4DZYmKuBQmXXabzTvJ77rCwU3zIS3a6lQVbQZGNXEnGci646E+Cp+Gl35uT1Sb9T2GxQoevOeejI
D5gPsnlWNI+OiuGBNxNot+a/RXZBxSW27sbCfp6zrI3YK/Yywi4JAnjDYuCJZrTkS9TtC2U48Bgl
lPD5rggk0TOJqk5MxK8RPMLnhkUpbsrhgHTviAE3vbWIjrnVuNjPrzdKkLxBaBQrN1W7W0s1A6RJ
BBoANqfI1pDCY4VDcA3S/NYSPqbCxOHXqiZVrlqtVCuo197QZlvUF4SdJ8kXpPK4mQau8/MZbRbm
udDJDlPGi6Y11rvrJneYrxsu+hSBc+uY263+nI3pFQswrNvObumRgAMLoxode5gWe3MIX6M6I3Ec
nsyldtE4cfXY4zsFbatS/SBecOWZ9XeVitxV4jZcVJGukVBDJWr+CefXMlsiC1xWFyffVtvT/C/D
wlX3WfG00HNjl6luSMRFnyUo/xap9gBbxT2TrQwd06XlMG9hIsGLYrgZ0mPlH5D/hugKp2hQjySy
okcHWh5cPE7cLQkAKKamAc2Ko5cRHdYcJzUSv1BUEdl9SIS/2OiWpkwP1pAirXbzW05oAO0666Aa
wbj5PD29iYNfwl/NkzZazsM7iqb8pA9ecYzdqR6NBNM4BdlHafvyq4qHeJMjlBdEyoAWijZdKMJD
m/T3SdU/GUwp52VMGg/jpVVQlpcbrylYg6q9fvLbbGQZw78TQb80eo7BMp8RBb12OprTz2lK7hBl
Kpygu01VzherTr9EAim7FbBuVELYhPP0FVOvw5TAbjd1fK8rhFMUE8ZrPuNSlsP44inTD+VdS0Pg
OBjDW4Bp+xYbk32bxGOwrwwN7nHUv+RqfAa1Ql9BI06DQ1WjwsmNiZP8kjU9615nIVpLPI5Svf28
2htSnHRYMi2L3UuVGuWdxZGyFJIojblobsRoxzsulEEijw2THCo3sD08LbVu/jpPVtN/CvIk1t6x
pOkInf800/gpT7ZrexMJGDPJz0sU0gg6Zr4r6eSUrAYcmHIGKZk0B8t8Q0sk348TbV8PsQa4Ad1+
jip1+9dvSkwv+mPIra5LIXWHN8SieQ5wf3vhpPaqv/2q/VNYEvBoJSNEH86BrAP6PzThKUxNeqAS
uU86oXvcsMavxkCwSMF1C4TN+9lMw/c1AnNGLVMJhfIBAEfFg+0f4gxIRxZZ0KTXsqRQ8X/zrnUS
vG2TG+wLfKo/vWv6A41a5y3vmgLXerRQp2aORUpDX2eQacpxHyJmwEDWXarK23ZWlZ8odl87ie57
GNBGNDWCJ8fTHwvrUPmttYY6xbK4ORdTFHRQxfX6r9+zNmXZ/vRNS8PhSzYwAtLcnw6PP73nqVM/
aPlor/J0kHsFwtseC8w+Ird5SUUc150UBCT7ARnhDfaHwbRuM0A+ZZTbC0eFLrDIwizcDA54l4Q+
1ZeeC3Q0n/t//Vb/g4NCoHkxDalbjq2ZYoqk/dNb7fx40PSW+M86qoH/Ue2/CXvwP5YKoLSZelth
hmjws1sXGqfIocWF+gL7n4tUuhJ1uveqaNj6CtFA0ZRwqUdkEgVFfpy/X7uh+eGPm79+36b491+x
ITiedcswMcaYP33FUSDzPoqlsaIUJk9uNhZXTvd7ct0CGopLyzBwTQzMBXNqUo+ZPQiCsKbsX+rY
L37l0EufnigbQNIltB1Eih5QJpmhERgHitsJsiJN2gKdWfuE8UieLEOVJ5H5kqFYcj0RyFCDoBbE
IkDJnStvZeh+QfvhbOZGq+eFt64bXl2vqHZJYMoTK0xiNVl+IOFSHgESU65gWUyhikg0983Wa9Dg
tqiObqx9SCZ8u3HgdxBNm6+tQCYnkAnGfv4q//mt/xfvA5hWPHhZWv3bv3L/LcuBCAHy/Onuv52D
N7Kxsu/1v05P+8dmPz7pv7nVA0CMLPl5Rz/sl5f//e2tXuqXH+6s0xqY7l3zUQ7Xj6qJ6/k98EGm
Lf+7D/7yMe/lYcg//vbrW9ZQmmBvXpClv/7+0P79b78KjRHyn/+8/98fvLwkPO/+JUjrX3Yf8Uf6
8k+//I/qDVghe/jlJX3/5QFqWP2S/vL+8suySf2Xf7fbj5eq/tuvivGb1Ah/d6SpGhb1DJvDuPuY
H9KM30xb2JbDwavimbd4KM3K2udp9m8cS5bh2A4FJyGExaBXZc38mKH+ZkoQ3bY0NdPifP37B/jh
l/7jl/8lbZJb6D01g7z8MXDaMoU0heFYmobKSVq66vx49o/w4AMwgwc4EApNi+Q+sXKMsvACiJSZ
bmiZYw921Gg1350fsGGlQO2bHmZS+lDhV9hpdl2X29xsPdzAMDKnB4tCZ7tUVX/flxU1+SaqMb2O
jvqW2eCypNfVtwjRoilUIrnqQ5QzvbKCB+KgSIca4+AJQKlc2HEakR6L6lrRzfxbWYyvftFhI/GU
W/zO7jsTOarGE/I9w3abI6KDhYexPhYTGSH7HpsG6PIOsjuRM8qHqoaEqMr+rW2aZ7uo0xerI/8m
zmr/K5BZmiuVzpI+tV5mcSoeAn/qJyGONE1YzXGgXW0qOzSGavsumG7GemU0eXU3b48VIDwbBLXO
9+aN9NizdlgfxMIsTftzs6TCcEqFR4G+OO2WHG5/CbU0RubOLmNzWP7pAP799//z7y1+ShgH9cdx
SLPKkUx9NCGcaVj903Av9ELHVRYcmCdkF4RcT0YWeU8AKLvNYEYgFWMQGKlN2TlIqujdvYtqQ76F
1LOXY5sYN0gcWWWQ8LGxFb16ovv0MG9YROp9OiTtU+eH+SZ26OzoZSxulKxuIO075tvwXWvs6N3U
iS52EhnfBoqSHPRhCr7CUfbYJyb+VLYA6gDtAfx8EgY0VFxCJqrOz2/QBo7LPurSNznuekeG71bK
KtzQEOPqMnL2CtXTjSO9hja6/nV+W3VvXnKra58Tk0KD7rb50QtM+9J3qNtLW9dey+LvH2BwF3ZY
e3cqPJs9x1JA8yWCWxnZr/OrsW48tXmvPBthCWeqCWjVe6K95KArlmMSR68hjtr5I4w2DtfQd+u7
qEzyvQPdjovS2D7QoPiYt2g12N9kLn8xgqxcWyqBfHHQhJeuLeJVxWnxqOppTtFCrgxVjPQmYESV
Xj2e8unmj7vzv+ZNEufDQsl7nLf648/zv8I+qhs09uxJp2EU5xpxMJ9/M/Xpkfl2fmY1au1CJYYM
ig6v+dOr//Q3QuB9olFyAK//2PjP+53/Kjv6zkrGCuXzZT43+OlzDAPN9iZ1fn7BebM/PtL8Lzuv
6Ny6uz/+7PvGV1z1IbqczDroUYdCpnBRXXEjB8W5zHcRqt24ZlgfcLaa+mJ+oFSYmteOSTLfjxsj
TUyPZhr+vvHnU0Y3unp26h3+2On8tNxDizMoNLLnF5ofnR8wRK1hF/d2Pz1hvptX/SPGpXH/00un
PiQfNQIWOD/wxy7rUCfiro42Pz1h3luqBV9H8gH3XT8a/8V0i6Hhh/kW2YqmwcVmuhwZFKy4Zv00
cFhiiKST1tgnbGRuoohBUzdhBP2JvJoqaJN2AX3aPGkqcPTPf2Z1zX2ULq6hVIeMMwbeLC4sYl6B
S0a2Z52ITmUCNj9x3toNkNnEUpEYIKeXmP9I/dZa9Cq/RULoY63Xww3ys/hRTpFxKDrlKbDS+DEQ
RPP5etwd5kfjUESrnksBtio2VpSAJEsV8MN8V0QjokSvpuc9PYpUKN8nOEoR0XF3YCFJzPUIdXba
M2rO4JIN6tf5HqeSTYUq38/3LLVy7iv5GI+p6JbFRLganeR+fkxEGRAxIBjzPdl170VE4tN8r+2J
MVMRGx/nu4BHwQ7lZHDMdzsvytZB2hGsHXb+ZYyU7EQ1cCHSyHkA8CMfWhAwEmnXdf6T4xrfHDsV
5/kxLEhw2KkpHea7uh/jKHOks5m3DdtCbLMQBud8t48s/DguVyZ12rniq0gv0EHPTy1TI79vodS2
6ai2S1tT14Vw1Lv5QXzdb307ljByeKKmUpgmLUhMACL5oNrMWQPNFpv5bjvG7paTrViNduc8OE2Z
Hp1cIXGg6o3/av2lGj8drUxqeBcqNVahIpM1fjpakdPHDgUnMgzt3FoobYFpCYP2Qyvb5Fwr8et8
T3p69NAQTjc9lM03uv6MVMw4f25tZ4QAem1KDhdbUPVH7PaPfVVekpz7pHw1x6R9cNQClDdC+NTG
qpj9fT9umN4LrXp16Qru4ynJzxiVjvlz/n3s2vR97LW9IRT7i1rIcJ32dkW+1did7VRvVxQLQAcD
d543tWRKxpDTRvcpaXo7tcCL2FPtvlqSVJ95EzMtuB6O1QvX0JhZXBdf2tyzjig4gDx0ZnUoIi88
FA75c7RZnDcNtINRZ/6X2gMVTXIMjUSSjHF1QpZuy7Z7Q1/hlKZ8y1q/BpFujUgYDPugxkJBwGeW
z7FR4aFgX1VSvjHv0R6koVdbf4hCCtWue4dyDaLvtI8wQiEiRfNNJ6JgJTRAgbWl3BKVWJ1U05nA
53X+mKdueWFS+WW+R6unuw1M6J7YEB5pbJtXa8TONt0joDJ7vGsGqS7+Xy2J/uPFzg9rqP90bfX/
4ZLI5kT5z1dE/+t/fmDn/PNaZ9r+c6mjyd+kpaoOaxZh0NOyWEp8rnQ08ZvKEsNhhQHZTkqDasnv
Cx1T+001pYS2B1kRA/a0iv99nWPI30xDOBrFKp7GGsr+P1no6Kpp/zAk2KpgHOBN2FIKkgC5hv14
ARuznrcWypTMiQmxz1itAWo8dhXJPSgs9h3J2RtGtHalqOFdVj0z//WXKmDeda7jEfXliLEmiwag
PgZQHwbjenCfkEMRZ1g769xP7msF+9PoBw4QyGuoQhswVUqlV9K/38wGoqzWK8jno6OahHsEpfbC
JEpgGUm6CnVa7AoDO3MGMZB6dbjQVfFQTpYkDSYIbS8CZv1VJtWXZlJ865DR52gahDiLRiPFPCtM
fDQGvchGD27a0jevqUqfBb3dwscOsyJ5nSy8nqi10cXMk7c39ph1OH6CQ8rCYdFH0XVsaCHTOT7G
UQkF0ap81GINtCSXwM8urwgyqUH+BMfEEKSuNfTr9Nii4OtJGtOOu1Jd4O25Aws1diJlUff6F4+I
UA86JxXT72LqlTV5/Oxq2bvlwA4dK/97VSVf6lyIbTeMtMQxNmFIWHkiQWY5UclN5+yg8UaG367d
SYeA6zNWbVgbJvY51plrBx/5ttDGV8LWnvWkGhepBJMSwj9ClUq0KKpbr/sy0cpclM3phx/SnQ+p
wywHMH9UhBSQd8R+SQr+bZiugkzbY6I5BBgWlgmddur4O3hK3wxzPzjWC4ca+EDI50NZgvhB1g5A
k3iwAecrMaug2dMBxbL8Kg38qCRRWrva0+/cjnjRMvkWoVdeZHcQ0u6DIEJlFpE77sbpayMJJ7dS
7Rp2OCQE9C4IpPminCAy6RhXG8fFKczsdG1FgIng0YFqIgs3oTm1qaltgz7nQ/fOnTkGEBHiAUqN
Hu5c5xKEw2NZiZ0yxUIDNhmXURYe8GOByzCd9pjoxBQnlrfqEiJnugI6uonCtAi8HOAYR6WhfGQW
y3FxKOvu2RPE5jotjmExfrMCQicrcCeu057z2ntNUx/Dg0yB9Q573yUzUEHCubB74GNxY+G5GBvM
FXzbUdtfjIAGUNGfETBeHC+rt8CKWQrjR5F6e/at6vuoexfXNHZMiSLVcyGC4w62AR30GY3TMP+S
j9BSwhiKcs1ZTmNlOahUAYwSz5WDAwLGgcTMzKQow7uv6ca3YQp1JFKwWOqKgdqxoC/L/2oERjL2
mj2JUM6pKaxFgQxuYU12ZUKFF0YonkhFOrWeeWrwkSU9EeTxEK4bw1Ex3jIyRKPVb9LWVBdYHTC/
RfazYjfaUtQW0u7y6GGZLqCIUxiEFhlx/a5SE9dkLNFvBAwASUEzXjeRRQsN/xB9J2iTUiGBGOef
EhwVzw0243sMhHSvV+YyDzicMD6dqTnWUNrhdFTkdOfBqOEIqe8GF5o9/KnS1jbAOkDWkWRABmC6
xt9jLBXQjoly8fqTp+baOQybQyWaagek5GDpfYKMLnFXWkaKW6Xfu52h74LgoWbMg0hh5fhKoq/d
iBXRa+hO9Wa9hE123zpOs8UKNCWfRz6lG1a0nUjzQ1g2B6ygLRgkTKPMl0OmoltoyeFRQ9GG37fk
iDfjgzpQvhFljI/EHm6SBKx3Qc6PoyIANkBmaiLdCdHtXMr8tqG/pIHqbpsMNEM/3nAWjyubbA29
Z8lCvQIOvwG7P/Z86PIJaHU0NQRC06UcncxYxiSg22W9tBP5Rq2JPF6nvnfVMVg77a7OCXSZfhRb
ukSmGfFbqA+PUFOvmh1U5Npn2gmy2cgHr/sDxNgSKZqh3eamc9H1fgoxrBat6NS1D6X9QSXRNm8f
ysGubjSmmCzJaxxPUFJMmLm9D7Tb0Jv3JElAN7QO3bIBkHOD7JRI7BJsMY4MqHqMU23bPUI1W4Ue
sQ92VBI1qctkwTBIbcROnJVNxiWwE04BNE16uVKk3dyEGT6U0Tq1jdbsSr+9E/BayhRvgigp8oeQ
5WzTv1EH5Us9khCiIyxbt2CzF46I3xsUqftxJP7c09qNExqIYZL+aFWCqx4FH2Hk9b5As4L+njhz
ur3gKrnd5LEXLurOUnbOKD/CJq8B4LWASFEWL8evHBfpIrXs5KYV/s7zdfLLwHYDqC3hOxVX2WrO
srIxpVtGS9jRGK7sm95Ea0WCe4Tu1n0MGBNhPLnbsAuxJDGi9Q35z4oZr/3A3dld9y2oxMZUzHDR
VQknhYoBHtWWsfVDsi/6plvVEChIMEO3F5X4kNEMwyx1e4ye43e16l5w4MRLgZFYS7xrCa6UaHpj
Q9Ft79a+XOeF/ZI4JiVSOubGEOdHTW9OEWCxXeMcncCb2sfHMDYvhR2HWxiEC1z4+8Rov4XK997R
b5lTE1gQQC+qMu3esuo95BQyGCrz0AQ1FE5D4sDOIERO0S6N7+40y7+S20GKcMKxrmi71BcQ1YiY
Ig/LCBZmRBJsMA60brzu3s7Nh6xE/NK3oAvIDjF2Zc84Xo10mZKhxEdQAsvXRiAwkD1LtzbwHmRb
Le3qlQTCfUSP0lFL4VQIyWAJZWS+BLh/LZx5LzBst1ILt3GdNi+syQ8QbvFWRvIhRDe+NtDp405G
MGfkaQqfqBg2skWO5CGoXtN2IbkkEbuO0iAuszBdu9zC8fnW1zpUzgBHcsq0hIt0ByQR0XvWpaya
YkCpWVgvQc6Em25EVJpmLuwzrj4AYmjpw74vKm9d9Z22HzGPJ6ZGPHFs4pRBbAcfPp2CLtKNHvQ7
m+XUaaCovQCKzejaEUfg5+W56Qlkzl0TNk8rX3I8XTtt6puhfoHQGJMcMTTuKqI9dIR4u1c9x9kH
xnCg4D3sK/isQ8DLFQQVigxvv4qtGlFRGWBCyRBqcXmggJTZjLI1HIqwUrG561O9RL06cf3dwOt3
yR39mxxJIW17O4JfAZWVi6q6E/WpI5Jqg/JKLMOQnAgSYIHqehP4oQify5ZEAD8DMaiMCfCj0SwW
NfNDwtoROKfqFtidBtgF7xTFv2iMUKxoEblRMVmiqm/vNB+rf17bjHYOZNPQMZzPl0gaY2VnIloE
vTWJsDXjSj9uPRrF/+buzNLrRtbsOhVPANdAAIgAXg9wenYiRVLiCz6JFNEF+h4z8Lg8MS/IVeXM
vOW8X/nRL3nbVB4eAhF/s/faCXIK5Lit0hQdTFdxP45hsTzDDIK3Yl50Ubbs8bFsOG2B+bNMhku2
oGCevQ2wOsG7yvHdAk6edlEx+Qd6vyfJvg3hjiYPyeBtNYroWlfrdGKPEBM+/SErXL2rrGMCHJab
ilXCERLYubLW8WLa8Ahzp7pzhumGbUx5ixI+fzCILFPloG5Wez2YDfd/FmVD0OOTDaYcsrtVJ02g
1/kH3cUKvty6bZLykuODO1WwYnu1EFJmm2dzrBHm597VM9ozkaLZtXB1FYZd1AxXN0U8y30bB1BJ
m3sjjW9TmJmHSqfdFdRkfGpXp+MJntuD6TRbxppwD/mIJ2Vp98uIQSNq9Q8+KDEfrTq7BUnaMMt+
EXzj7f0NXeXUS3dlJy+xa8lNJJ4aWwDpO/10H0aWkZNJ4p3KSRuhCbaSaRdmvL42LwJzIRugElta
Y9xnQDbvcMqFNvyiYVKM/Ktf5nqc1+J18kHKeGV/U7Bvx1BAbIEp7WBeqLMqNNk17P09wCraiBnf
UIL+ZyauEQhte3Ulxl8RnUp4ZsRHm28V+1N0eC7p4MsUsI4iaq6oqn0fz0en9Um+NDiGR0m1NOLM
rdMbS5OB3ZPViKBzm2JwekAfcUHAHiIrZoQANbV1KR9aMswwbe6LyoGiYVTsNuYVOfGxX7A0iw42
1GB096j94IwbGdKcyfo1kDnGuOgX9ag+aH6+ZEzZGzkwhlD2hFCpTqRvUhqkKWaSaMLuE9Ej6Jeq
Bv4J//dnavlJ2LSEtmiB4BHRYhRkHflg+dCgtW83JUifLT/0fUbQPdh/9FVRCXmb0wlyVBhbwsDy
ZQJJYPO8yxC8IsUgpIfkDtxjbQVABTZhraDZI+4cjOklakmfXvrl2e9qZx8Vixcac9GHwmOmVOXy
7CzGg18ytgVT5wnC2CxEdCCB8bxyENTtkyofFvoy2/Bl0NVDtq8npn0pAs/F9ZrjLGG42lN+o9AQ
RyoZn1ZdYr3cMHmkfoQ4lt5VUybnXtT0Q1DViBkePc+6skz5WmRopWgir0TIgdnDYOLXn44hTpVL
ldxaRCe7RhngDtrFHbAma6GobqzqjWzPPU07NBIX+1oeATMr7CfycPI7Q/f4VrNP59mhRgwnUpJ3
E369Y1LLg2nHgOSzJZzNbm8di4xBk1Nmz0NCVJ2fQOds4FbgtiqD7RPMq+shAqtS/LNrEtiLf5wR
YFFAx/NeNRoS9EqTPssfG0EgxowQKFCw/POcXxFG8ZdphozZTfwMQ94UsKSdoMwg6FbR0my+rGPc
qO/+aJBxVRj8MqOX2sx/ape6ad1a/+RXqvn3MXDoCkvq2nOzq7itr8mEW8ip/LOau4vJzWq7686I
SQ8h++/LIjmKUxBQdhUd2r754RrOW6vzg9tER9zWexuqnC+sgRhfbwmWcXmHL/1pAJOtE/6+ZR65
aUwwcmhmKGnhP3WKV6jIZYUGmg/1kzELLq4eQQWO0hdvY7Y1MSVYvH4Zs9wNcubx2AnsM/Abnhfi
qPd6IiVFgUatlH/JI6Qv3qyOtqwempw8TRt7GvkJ9ntt1RkqelLkJeD6TOUTqjRilTXWVJTNvhcQ
O6k8XR3tihwgn5zK2YTFBndSG+TXMI/0d2ZafI3X+p6kAa4W/wfphd9bhRV+XvKPEftyUDTpbeJt
XYTobqK8/hoZ3sl2zTtGjXDxFB6Bcer3ltHiIRyObJB/KKdpz56Tf5tXgJW2M39vophOzhuvmI9+
dDWEiFFYNPXCyK4t9x7E6WcwXh+xTzlvx8jW06RZgKHCL0NoDUUNErKKGM80QPB36aTJI6fj1Evd
8P6N0DxIej0YhcuwOjf3jijjgwt+AUmt9AGYd+wlSvE6t869myXm3mswSiq4/6L9USYL6ddFNfAx
xm1hAf6zJz/P8n7kUouTZw972sCj6Q5yhyscmZnjhrqKI0D8D7OH7zHq2dmjhg76DEI8bXXgdGMR
pCDURlm8gEVCbOqSYyJV8wkolRAtkseKzDy09ROhPDYvJtiXqeeosxTQZyprnA/lwYh9hDLu+DFb
dXcBhIP7J0/ecGVkmIrKc9R56oThLwmGA17paW9E9hJUJVXACsg+arbSHtsGxOZ75XY+SRebfYq8
RmPkf8aOWNiYFVEmAq7IpH2pTOq+KHKv/TieS6CDqNdGEeIiQjQvUsxfDvQTDlzChYeLZ3ypUxyL
LLeeWpzjQ0PQPB9m1fMTa5GfrTlYTLmxXnswjUzdfY9BiDu2vo5l/GGnvbODm3qzruotZ0rDGO6T
lTwBlq7ZYf/3y71PEvuu9trr2FUvbpMCTmDkzigJfRrDm5LIa+XyC4OXVzDcVzUPrDUeCSXdt2yq
97//H6KrsiDDvyxiqwk3yrEhZTC4dUqMRrRPprY/aAvXrZh5gVjlPHsDE5aRO59qu6svFP23zVot
ELy7x7Vbh2c9GJvrrm/2BblvQ6X6r7a1X0W2BnbXTMS5DNfUJ3kxNuk2BxOB/yK8e9lnbdA68Vvr
uMhM2xeV5+/42qE9RkE9/tA6zcNBg34HXzPufECOJb1SJ6HDlczQehIpdwgN6FWcN9I88z2RP3ee
05NiFpH/ulbuz8YQPyNYrYFWE1ZEsLDa+t41b7jpzmOc6bAFlSfJncJlFzMK0+5GF4gfflNwMWqj
U0+OqrJsqo3ma6yZEckmfuidzKAowGW9CqhY5M0irO+448t5X0OTpbPuZZG/xNOA62RMHyuLYYyH
w/smcTbDJkExYZ/Ge3YpKYJfHMYz8Scj//2+RoIPXCk6Seuu87jHvIzNZAo65GA42SsHLWl4bny7
WsYDFrLkOg2dd5jLccPbz58zKRaLQVx1sbEFscbuBfJWs4ugtTG82TWAPXbE/+5inouHmRRmMlc6
nMOkYeZZ/SQHAq5SmhzCWFFlr+Z73mAAEBYAqc2QR6CIoKrBVuEAn9shTAmWnrNcdOjn1kYeG10D
QzfOXgrz1AFXEVgJ0+uWc/6gmz40apzoPU5Oe0H/TbjafLTA1/diwXVt6NcB2w432CkzHSqr+dX2
MOhi1zXJvCQW3CfmosfrgLdvPiLlsw7aleCYNgIfXF0IYhys/MH8k7kg2l4jLsmQ0/TLzeh6r86q
uhBEwHrMY+qgQTLW5B6VCc7OloUuYj+sfSgtbktY+Cz466Nqyxt/lvmVbvdL7ZDx2q/lW9ksCfvp
+GUa+19kFmIo45bRyQbOKgEoR7dTRgOm8xtm8BaLTiV33PY/qik2Q2ugEMuKQ+1EGBub7nXIx88O
5j6Ru/ldxtTn0Pvtm1v1kCU6StyiBqMx1x05nxWTvxYAWr3kGCgmds456a2N4ueOavIPO+ZKCGAt
EGCkefX8tpAufk4ooR9Ebp45ty5cEneidCZibruw8Q3BSF/jFrYYb6miuphVnQUw5g6sb9twxO6I
fKp+YL79ZA3w1uwamxlOAnDKPuGKkTkzOSOeUCHaeaYbOcW2twkRyWyeFBZqnv04Xx6HDSfmmNkn
j0gdiK5dA9BSB86fBcMIto0lgjtvZhzIGPYI6JUkI04auQNy1oQRGRJYndJjsoEdZhRZqU8sWpSS
ErX9pzlx3kxW24lXf8kHNcPuHgxIeMbHKsuHQnFZxhaTD7QzzEyLwyzqW2+kU1EVQdxl+XXWAnye
yPR+IZWgAaCpXTYPFTCm8skoBwbsHj49Lkd7TF8E+qCc4Z9Z9MYBOxZBZQoRsxeh8kym9OSsSAZi
Rgw7k3gHs130bTz+UI2XQ7mYD4nIrrx9aDOIoArabAQUA0AkJwWjmX+IgbLNJ85bRYN5mm2izskA
J7hohRrIe1nEUl/yjJF5WiOh7eCxbo8HHUtR3/dwrnZ9WdyaoshvMwi1KImq9kiAXBAZvn9YmA9W
LU5yK+tZpwqM6Sz5a1iQOnCJDCb2sr+tbXs8trO4T63oq8sZFZQGj64Tv9tJxnzENIgsqCKs9AYZ
OeiiGaBSMphz9thHmmNl2oRfM9D/gn/oyZAtJArPG8Kmh8ORmoJQuZhXn4FSX/oU6UkV7YxEfjAp
F0HjJiGb5nM5QvrMulWcbRp7aS1vdTcSK5JmxRGZNsP26YZ6YAgsixnsUC1xmFnRI99wS8qDgJ6c
qVtuAALcrOpxwsy5dWFvsSDtyMumIN1idiIDzJSLRmy6RTN+z4VHjdhKRBuLh2HDt46c3O5u9vRr
6ZGQM9nFxlN51w4eYSufogC4yH20BZUOXs8TOjJUt5i96p0fMYvptDMf1764MpdA0qHzKujteQXX
bj9puz8V1UH1OOTGpi7OoH7fyOB59UGF7pP21fLJZGIlBsOw4+8W9Zcllq/ou9ha1VYPWMK761Lq
UFTW6Igh94wdIIwtTsgElxvUffekOx8ouaAQaABhERFEtLA5+Y+uUCe9uVIslEu7lSCrJCL2SHm8
A/lMtwIq2AoyL1OH2KNLK8nfCa2+eUx+mk7MVGZNR+bgMQEAwxabgsjQ5MZtyDKb4FZh7QaEj77P
KwnEarKkPrG9PODceXaWMWd8Nh7wFL9a6dhcyYwijDzPuZnAkodybdXBu7Fq86PrmS6tHUtKOfBw
GUZHMRDtpcElAjFhOIxDvB/43XPNkUFVsvKYhf3ym/3O6pO43DhbXglui5itmTGZQ+px6kdJe+zn
AXuAEK6F/9AzzTeLr8RXAEic9HC1Yqc4RA1ePSMt30wxYhv3+ktqsXqqOo9/eA3qzjbbZyjsBKAK
SYIPILQESRllobEwl0Ics7Xi7QRoY2QquOEK5z1xloHNeCYEmkWPRLPBnKrEePBau54NhO/sUaJd
air0uUJL443LYeJZnGTxI0ud90Y2JWN3XrdEybctiA16JKb+niNzbHhU2pr9VC9LO5yU69EjQdol
k3YgbG90KdzrJ5XMzX6OJ0JThhsVi1vLopZ0yf6poog5aOImx9aHhFenb4kBBLv6uRKn04zloWjV
a1L0d+Y6tEfh5G9rYn/yk5PPNIsnwuA1RcL4uLDUPBFS8qnb+SoiRlal+mazv4yi9gthJTe+zYQv
H6ZHuN83hrVw0w6Bq+FSYII9FxGY0dKdaIT9ekZAaL+aBDA5LizAaruutrltWZliV6oGGLwD0F42
5gRIR9wl1mIF6UA2TuJI6HcddA1rnYMUr3uY5jH9Fn42g5xYsB+HrAKoLVsLWa4VesUwHkvPKoLB
HnOArfOtU7OrqDvyvSYzeu2cgQ7KtF/T2OUaNqk81uxe2+jKDHBod/wBu3qu+2tBPdIv60eFkQH0
NEszFoWvi9nEuxZHYwDxu8RdrN/7tbtMi47Cbh4+dY9MpkNdvIOo/myqRpzL6KnEUciV+6tA2nJx
RPoKBrMYT7lFINJkkXOysNeauPgo01quICJ17+2eqPcms/S+SJ1vY+VYe2l1zG45NEb/owcjgMsK
pfLivrd9C9cgWb/VSU74TTnTaSTA5wc3Iw3QxotpbqHM+FN2YJIZJbXI91ZJWmkVMTzQX7cLjqE4
VM8Uv8SRQyFsdoPqv5dO4+8V9vAgE+2uSKYnu02XY55gXVPqhpEcCoc6vXDAvHcljvakhXIpwSZk
hXfsJMRbgTmONGQKdAu/vjaIsC3kfZ2UXxwk146k9K5FM4GkJHth6MQF/zmVkGPceuxR2om3Eez2
rq2Ss0xxuyYQ4lkDVQH8r6d5tkilhn3eViSMSSvd4ArFSzkwW8h98Zpr/Wlk9hV36Qv69m/TkBQB
CmwIUM1y21FkEf64bxOkBcKkxpix6TAy+EAAZzLBxzgyvJfI3MPmwyUmInBbOk3Zii0x6ZoZdQW/
oHivVX/T+x2pmyo2kU8rNxgXuqiURHie8q7aY5o6cOwB8zCie/AyLwlllTsY39rIX/calUrgdv17
WaTfbDcGd+IwJXC2BFqHoepZQsQiZGMoQo+2OuhBCdgqvccOo/ARZpdWxOhBKkyluQFGczn0dQG1
2VNqN9FA+JMO5xHCSFSBASnOg4lGk8udQU3YJIbFHzi1e4vx0gA5qF+tYMY1ti9K9akK7nJ7tfgV
FvqhniFeFuSM+lrx6LHGYMsMCjoDFCV4Ax2K2bnT5znx3tUgL7PLdm7yiQOA/RnvbZNd/IDl8GpN
4ATooUg281i6ueZVRfF5iS0aEpufY8Tl1M5UF53Irxi2J4QwbM03tNzGUQmtVQL11P23mWfnIBy+
Z8cniNJ26iFU5vojr01C7pNSs0Km3ZPSUKHUHetEIv+G2WsOa7srS68iE706oLVmTZ7TuNe+s56E
+04Sqwo4WXOYASrfk/LiHI0hf+1sMyIkOikJJq8fBhzaO83hsxf00gcHHskOMCUWXKD51D3AZsDC
eobDJ6utLVmPElb/bElV2UHGY57JNpjpsWDp4NYvApl5MBHr4XAy8fPb8JolKr/ZI5poQrDKoIFr
vZyno/Ci7wIGVI1KkTGQ31OEzXz71kLIxhzbj6tJ+K2MSx/fRazDeDueYy7wfSWxQmXeU96UTjij
J2BJSE3mNVkYycZlLHrfd4oojM7ct13Cg5V0bSDzxA9JmARmuiJusRSp5dvHMhfL2oFngPKXeHB0
YibljoqeJCvLulIgCDI090bJKGhmwtA+Ts7UhXkCiLAr+09VN/ekIEFPateBkeJ6AkDb8R5B2DQx
mhNPG6CqIJbLKs8wH+WF0OY7axYvaQuUQBTRYTHGd36zRwceOTvr7XuLQ4jWPyLNZGLcD74Rjjn2
TrJNCFvO3hrLukPWKIhjWs0dK3koU1yXxXQhjGzXI/Uhs8b5xmrnEc1AeWgG62mKCDNhhrf4Hxay
1luZGGdzsY0nftGn3Khfynr6WEdILAP5cdD0AtFsADgg6TvkXyDZstfE5dFzPL5HngyKo3Y6zPhu
O5uFu2DzuqvWLS8BuC0GasygQ/5Qwv00anz8awXvCDe12bHYrPwSZ9EY3eKW6YnPpatr6FGc58Zf
JBEcKJx4CenTUXqCdwNXU5KHxJNq1eW2fXGQo1kfBmcjcowSL7Ym4IINwzqj2ik89rEuTXCyfoxx
H7oFSSrw3Ra6fXIsG+A9hv3c42Q7dIZ1izf8V8MpHK69ouVMmyqIB+NLlCaf2SqPeCa8C5Edh2zs
v9JJuZ3L4A91AJnJQc+6xuiqO2Uy2hSTsr9OhGT1RBoEkbgpmqJg7tf9gJol965HQu/oFFcMwbu5
kNlBjyoLzRoY8xoY/GQBmhuCPHGBhI7y48AhexdhBJVtZS/s8gS5kCR7x+E6q+HIPi4ZNaE87K6g
+fpvSPM/Mlu9ELwB+KZ6dZHyxPIDZnYREou1S4RxyWotz25VP9tx9I5QZL4Sde9DznfeDdt5Qi54
iWpACSnudj266uykDsUPXISAh47jhDPGFS8u6FHCE7H4JLABg3VLPLPs4in35w/mqcbRcOxb8tIY
VUvvY6kcGB6MolHqABpfADZlcREfjXj4OcMtPzJqvm23XxCHHxljY6dh18wC1ovWR1EhCstRNqbb
IdR6jbc3vb46GRVFaT0+DgaaDvbt2NMtmOVl0QbeiAwcxu1VrEzxET9SPiE1ZL117DZZhgm3sGCI
hVSO97vSq0swaUfshWHs6mn9aq/TEY7EOeXt4U2WOAOycTsJGSlaTv8xfXc71BtLEum9QSbBceCp
2inKi7qhzrhbZiLZY4+ZdynqYme5UNMpGb+AaGQBx3VrmRYlY7Ysx7ajb3TH/tmfEpTPMp+gARNE
GDMrjArsVAQ6JTvNe9K2cAqrunsUmQPYZuNfUVGLHdLLM7O0OGChdR858VVvoBRf8I8qJsACPU1Y
pCSL/VvdjN9mKHXwjzJ/h4jD2ulBE13e5ET5AdkIa2CsSem/uw5Cwrxc7/GyOzTsE8gPXZiBrL6b
IwIQc+2OBLKlBzwtgTkA/u4pOBjaEoHbkB8tTb4QwZ8b0llL7e48ZlkBGCbwQDI51bJ+l8qnMwGb
vMskyqlecbz6cNVYXR6SCpC9WaEcKSJ7vUsKFExqBqqRrc+qrc4NjKWo6J7GMbvLqATkPKU3qFCw
9w3yjAgbmKpLw+S0yQfCnNdCibspbRPWWPBfTDhSfPkwL00kk54fHcve55bxrbPiwNjRhJch6Rrg
h83LnL7itWEiAFOyVESFRuN48KoReo07dfRI6pqO7XM0rUSIQOtUDOOKuTol3FfQw5Oa0FoctgZ7
f57sdK8qH+By4//UeOrSmSlhI8SO0f2zOyYVRzypzGKtvmH+YC0Zu+eqoeUvGRg7CuCYnubXBR3A
mS2OtNhPDfyCvvRkpTf213p5jabkGwIItAPMWa0ZpZvbN0eS7PbsNJObKf0eeao+1wvTCCRlmeE/
NuwqIWnvnIHnLqPYO8cVo1OMnoxXF3VIe2PdjwM2+jSC26GBoSUClpMLRCdOHmoTLOuCJgY9C4XD
DIsKRlEEMIZ+Ws35HhVtfBX0sBfPar6SCJMcYbKiriKtvHY2rcng7WLYv6h0qbAi1Lv5xuCHOBHm
MYpglsDbTdlfGmMgkUnEh0aXijZyIry3jH7JXD7SMlDTd93Z4mTSpfuoV8R3CJAo8qISeGt57qfq
S+E/M8hjnb+YLGC4PozIFfdMCinm5qrBSe/8akXy3k4oZ5FF7OTEhBmXzBDMNoP1LvuIDTbOW052
ht5hN/FfM+8kBrZzxdtikSggnVfHzD+1nl8KRd61gek9SAQSBmjd8QU97NNqGzThfNtui5R5dtA6
xwuDKIuGrDJh5BZOcYos5tpzETrJ5O38qpj4uTJjryQIFVbVECtsHjctDuZkgQaWLvvvab3UvVSE
IiH7aFeN9DctAY2VZ4Hb/cZc9H7mkjLNfm+rYX2k+F0ffdJukzaD3yn4S6EWcuO330nC3COOJoLu
3An3LOZtmWn+AAPoeFnR4TKtnQnGo70coKNiY/9JDhNvCVK+aSIgN4K/wDxjiw5HMxkbFcFmQ3Wc
jYzskm8+nEJgIB7devI61WhTu0J/tyThT3X+oqGjce4vP9Worn2lj/Ha37Zcbzaq2GWej1yHgPsG
iqXhTSs2jVGkgJwon+ifmd4klf5zn8VfxnJhq9kxfRm0/AC318EpS9hje2/NNKI8LGpWegwwJxTr
dZs1l7Y0w8ExHnOiiiDs3Ti5OjiMFyJvyJkOFfmx6KdbjsqZBuqMhBs9NjsaDtQuOaFmBA1H+Epm
0A2mmcuAYIXJ6hbEnyBobhzvq3Ljx9VJgdHPrR9yy3+bDZXclAZme9H25za3t4toW3m0SG7dj34y
ln1UZ4i7c0iaiSFe/YYfy4C6ebAjmuW0exCDkEdyN6ZdXtM1a4F0aujexTDdSvRGiPIQHuRCwSnt
hkOHaXuXU67SF5ShbTESj/XtpDUjiUE5EJ1ph5opfjWqbcXE6mbCmDh3vLSGMrmgpAxzq50v/Vp9
RpkdnaKSyU9Wk7OzsusMbGnpK27baj8uZDP0HFnoxI6MjS688V9Ew9K4KTh3GrZrSW0wZcR6DvlW
cUqLbLc4tntklEp362j1y4MxwmRQ1kxC+AuEqog2NnntJ+fCmXE/mLa9Y/n1CzTKW5TO6tCOziUS
I4Ek6EQS6SCZpcvZiL7IJroL/NgiXa8xst3QHhF3zQ9+wtOYl0zsFh8PgKmA3GjeKRxjKeMxhoNB
JpHoltH4JYbGht2gKLAOph5Rm2zV3DUYazgthEsZYecgirYiEzIcwrCBcQarFrI7bS6low/l+FVv
/Gwn236i38tUQBRuSks7a4eEdItY7Ykbuq7zR6A5BEgtPV9NnBwwJDCDGslSGBBzodYnLtVjO7rN
UvfLbLHkcB77rj0vNkpfMK5YFyIz20cGoVeLkbwxPSExzbjBzHzJsqwJrMyitsAQwA42PrsjqXHO
phe6nUEHxGn6aOjOPBeootdtd1Il7RxwWneBSqhYmVczy1jyM7XZU03o5Slun0BBHbdZ6T5xNgE0
G3pMl9VGYXNQfNCxzKBiqzq9kySHhpmfvAvPYvV11LYsQsZNe907vwSW+X3jJQwZ9Q/TBFSejrRS
6RK4BgB0q8RuYItO3IlZHiIR+xd0ZDeNwwa6sotjsarHbsiPs/DJVa7WF7KvVnKP88/Up5YvLU4p
f5P4CPG1Wdf4rONjGwe98QL4rt9tiIDdVGnzEqVsXTSX0gJDa8e2uj1WmpCTJGWvZor7wqII1xQW
DMjxK5omkxTHIhOdXCnZNmgRxwuivXi/kiEU1rViep6L29xnIJeuL8IudqpgdOEhF7TksO8ouzH1
qhuVusWdrpxvGwJtI+mJC9XS9CXJEcnX0Xxi7TjuBm/UR3rmPSLpj67W1tFgYRivFOFJ+oxisuSl
dWl8S9ZBSEhplNbmyMl4SZQLe4swrLpgoszz8mnGHAxeYz9mqFHojj+SiavHhjscmBUtrq7q984w
udLsSBP+Jm+S1Rp2hsfEGnzTDpTvEK7Gpl+zRkSfGON6+8Mo7XPrA8nLsZqIvjwSL8uKTjZHNRrf
SaXvwA+fic/pdt02JsGrdOoEfAUJLwGSD8w0mVhhDBX/pp839AEaJPDoc1CZR2kRzVhZKagZyvS4
d79NOpX71f8kE9C9FWhczRYtR54U1rGWxNS9DEVyabh349krwsFYf0pVPiUy+cBOjr1i0EzbA2uM
ImB4HSEfA1PS6gCN4K32vOLyX/fo/X/mvpM44/7v7rtz+0tv7JH//t/+5/9I219/tOFtf+O/EUfk
P0x8r4T9wN8Tro2f4d99eIZl/sNRNi48x5PSd2wbqsi/G/Hcf+Bac+GTSFM5Apfefxjx8Ojxf7V8
RW3gYN1U/yXiiLURRf4PGgkTueLSkFj7+GdYcIfMP9vwfBxRwkd7BW3bKJ9Y1j3MyaqP65wPp7i2
WeL6HWutlORLS4AM4PJK77Ad/ooLBjurRSqRWiLkaczcYjkSzGNX9g7D73TkfPnD9/uf4DL8PxOz
tg+rlC2FY7n85L7wNpvxH2gZxEfQoAlY/SALNvdJux8TTCn4gP83dnMeciKesvkBjBKJNBHCS4+R
qe/rB5Si9fex/xKp1An73nn7/XMNBhEkyiRJybDEaY3lQ1zjsKv4VxcqkJsxATYipCu8u07oF4Uk
MUwMR2SnZjkDXZT2viGPMYynivBAefKyrjzXwrr3bbB6NtPJQ2Skn50YY/QnvbUJXTBBiQmFKAHp
J69ybfJXil9SGOScy2k4MYiy6TdvxVzh2PU0hnTs+fiI29e4IQvFgpR26+O3fnRblsKryQq368Wb
n9OK24kNzU3a55g/pGhUddcQ5ZYzy6bWAg+1TBLWJPed3jiAC9tKjZPngDuISBK3dq+M892rbIpb
QQuB1os+w4i94kzhxE13WTmtjdxRL93COm8GcgmrYZ8BPcbK3NIicg/+/S9dbOSoPz+hCjAseR8W
ShTbcjcj6R9+6bCglOGDOOEkI4Sq3vyH3NVRiA2uu/7+i9hE1n3FDdfI+jqMw/1UUug3EykBXiLx
2iGv2JV5+80k/eba86MUINVh76/3KQzSm1VL6ikV3biY+v7+4/+FPfb7mfUcaZGIZFlCmX+1vnPv
JwiyqE9Skr3OlS7XO+VmlAxMs/rMDUoeSBKMkGgt45euI4My8XImYoa8w2do7zKUrVyzrK4ZEu2b
SvdhRdrL/8OnVMrDHKZMVxKR++cveURJsghC09BQrQ/IOW9jJEsbu1ugvxXpeTZ/rCnhYDmuiGYe
zr/h9FFNiEDfEGTVLX2o4/6ro6a738G8Njqp07/4jP90VEFE4qTcXnzTRLf3l8+ozMxrNKO2wFsS
Uru74Yc7MHkGzZjf9IrExtzi+5p5JbHikCFosHzP1Y3OyB/4/VUuubljooV5N9PAzpsvgr6XBW+7
//tP6v7TI+tJVzrC8/mNg0QzOb3/+MgqlPBQ/zDIUtR+NlNtP0fJrQsG0dJTWJFHy+D722+EW0/v
GC5d/lktRDNsCi0EE+MhtTqBfq/CU+nJX9bafrr2iPvHwo8sd3Y/3DuCRt8iIWAS2zk0+qiKUSjs
sj4iGoUObT8AAyefq3QOiReTlVkezQgQgCsrb9fVAmO0plOg/sGrmhQPOh+WA4Km5xWvxxfi1N2H
or2mbmWfrCG6WN6nG6vhsWOZs3OdzCV7mdGCDmaDBuDvvz+Li+/Pr/z2/fG2+/jNtzvzL6889Pl8
tVmTQ7QvYUx7lrx6qdPtfp/Z5sTRtg7F8+A7yK11c9oSvOpcepfKiYsTulrGIlTFe+fQtcZy9y8+
3H/yGDrWdmMKWF2mqf56Y/oGfFnNGKtkuXWySwGdipsa+Vh1422sYG+e3yUaZ7T4TwlCvoUR4CrH
ls1Q4iCZZMnasVxLjSYNY5tw9lHmBu5IUNh//1HF9lH+dHR6ki8Pohn/gmnf+csbM3fGkjFq4Oru
4o+p4zsrGd6z5yhLzfsxf+s7Mm8cof1jtqWsdNGKvXkhrsbZLqGqmY0DG9+djWHcR2maFCWYpNYk
NHHVr/Hg639xw1vbJ/rLJwYf6Jpc9awLzb+COm2jZZjlFCWaY/IRuYP12UkYZ3bW/VhiOhhNd7wR
pjjQVxTBSs94ETLvb4Gfj//q4oGd8JfP4lkOIEYFXcm2rL/C2KSanRiheRH4g6Fo89v0Hj3acjYW
/+X3f+ph9V+NOTvJelnueiTogeGaL26OJfD324fX6HNa0GlnkbZPmq4eDHiDlHRhs+RHxnCNvekc
p0AIB2mpw9QYREjUyb/4VjcK4z/9LL5jcoOCGONkArjA//6HS5Rlducx+GK+WVfxoW//F0vntdy2
kkXRL0IVUiO8kgSYRFKybEv2C0rXsoBGauT09bMAz8vUzPgGiQS6T9h77aR88nJxmW3UjAliUimY
28jF8ThAzOOWamkKWP5OXyAE4oSxuuU9j8mCwBjXYD8VWAh1+HFDRMArnTS7cXXJ5+Za0kmzGsmu
rW5UzyNqLExPSDR8kyzYwTlXfl2FW92Vd9xzssrmEFBTx6KWysOS8ofwso4b0f4TF+BQx9z9NebD
WkyVQe18tE0kOclmf59M8X/mjB3NYHtg+8M3fyFezmZxHuYq/ajs5M+wmPnJJM8unJP+ya5Li1aY
4CvJ1vvermk4LeJABtIswoWfmqFWz3vpApImOjTcKjHH1apf7Powlii0X14BgbuVrzVomD15D+Sg
C3Jj9GTnVyNZflov72g+hkwSKcFGws6jG2GKIoy1DnmoLKbAGK1xVUq8bgXqOMfynkbtw3U852go
+ZbMrX2CL/+mx5UWionVfsxW9d8HhNDh2GBkpe02TibkAPp0+0lvkwn9NKgJxywIOSmzD4k/LdQq
jbx1+nIMdycB+JQkV/fF8masHD45pm6b4Buejv5Gbo+y5EcBS7gwGEozvyngS/MVe47SqHS9PXUa
A1VV/rd9VSNBO5bvXAu+4nGuIqbq/hyix/nPRuD7rLRIP3ZjjxatbPn3OoiG8Th+byOzv0aTzjJ/
JNaD77yQEeGtnDcTUeqEmNbfrQ7uByIATJedMsyj5hPDpJasOXhs0onebk6omZFqCoT4HoGliAsX
+B/j0IbbRZrW86veGQOhN8VPaUKaqmVtHOxJBKPs/SOQLOu1J0kKBvS5naI55JdlxI0gyKTB94cu
wsA1+AGzTYekogoLAenSnpT3CFZAmLUFAqTVzhkLDxNVSoJxTdDovprqsz9HWlixmwuNxjv1loVR
3Jv4Mtr+SEAnDQnitvfxq16dhzpvxnED2w86sjeb7M5eU3rojtGVKDEgAg4eqMgTZAl5c3UsVuCo
nY/ykEQWn239xx1sq9+P2gUsOJ2AMP5sVWRKoARnm3Wo2p4wTZzCuzHc0g5mreKHWbz/jBbhyvaQ
IydTr/Baw6Q2CPyrqObXb37OCK2P8KvC5WU/SlimaRJYlMe80DSVVwEWaecsHVhAJlWnrYXUEu1k
xgVpwN78ZtaDfs4W49Hkk4sczf8chgLpjmJV3iSpE2SE+B6IqRjC3nnvbBL3KqRLFgmoRjq7j2zX
S2k8pUtTHrdPv7ILJIMFaaaiaY6t1USvXq0+smW4Q5HAbOG6zcFH68PrSMi817ik14ziFC+uxeKY
VWJv8cKXBMGZZfEdOchPgwS7f/ddtZTf/VHHsjdbOdsBXLl52bIkjKMwbTGHtbIm+FBdAXhWjylG
lNITaOF+0Ts8oRErw3jCmKd52MQ5ElkXol6vyN0iL8a5/Pt0Jge9JskdezVz8GW2idwkITvpLBLE
7IihCUvnNQ0tkcfonLIRaTj6oQRJKwYSsVz9P7Vk0zjJ9CzNBSpgNM470Mtb8etZdOy9zry9T5Qi
pU+9Wp7H2qywvs2td4+1AdpgC98i6tfFdsSznJD6dPTRHjd58d/28W8nGUOxcFA16gtCTddd0XNf
oBOdooEdzkY+RqIcsRtH8TtINYLLXAuzNO+D7SFy/IhUybYK/73MhlqKe1sBenB4gAUCrTI5jqoQ
p+1Ja9Z+Fg3edjrXvPc+I4AgRSeyBR+QQ7Lv1t4IyNcdZDlsnDVvN1KZjceCWbE/7K0Ws8R647qs
K1LTnM+C/vbAqomx9pT0Z0w1BGRa2LONHDq8bM4yxzRc13NPfMsQhei2wRFN/cPnEtznnpWHi8b6
entFZOrP4EYx+tQSZAupvMftRRJWckosm/QWG5tLM7lI8rTLPKBYRgKPEUoeHANHeZNBqdz+NpoP
G04LWpLWgGYEIDNUbTjH8I6yPrdxfeRfc2oEdjZmR7QW2/273ZhONZn7gQh0b/bZqS1TeZFMPEfX
o5rsVhYg6oGW3w7+RhSOHib+2pOvfrNgtN3O1H76RqrwcJ2ifCZLylrNe3kg23j47nUNvNn5T1q2
QaTm9KcUy/espawWmQ2NvMPGHrcG5IHKOQ6O9tSjyTphbKUrlSC/4mworqxuW6QNCKsq+5nd3XBe
PPU0Z73/SNH7x6O/5pGRxCEi88V9t02UVFtVbwwjkZZx4exZJGC9042D22jc7ZGKLrQD7REu64Se
s+b7WwMvmS5/kNaiUzQ5KRFyC5vcqbTJCmNIg+f+DzErI6k0496UTegkzP0ta3YP21kb2zLeLx0i
TH686IRx6dTkEY6RGfGryAdq5O2rGqyJqFpDhci0QFgAQPQMzkQQdPaJXFUUPsSPs/wZi8DGNnDO
11fIhZYwJZMX1i7EDaT/5ouDYm+qNGI88Kb9GjOW16BYtC5O34TLlzzWq9m1iW8slLHie+yL1TH3
TRyuunh1mvzLwiY3J0THlfoQ4GVhxrZ26NsTIXiBmybPWb5NFDN+e04dPbt4MYQmzKj70hnQNhQM
rbkp5nPvmB44jeaPVCiR+8FdgqWXwzmt5ve8oPFcPHzGMmM7uz5v2xBAzYjaYFkR54OZz6wmdWRj
e8zIIaQXw5era7MbSOZdgbvoxJ+5w8mOspO1IIEp+qn7FmUrPWHmZ66IoM4J/glsTuejAPUl2TKi
WcXOsN6TVW7JK1Pr13wS57pszSdbsILBanCusjR5XciEyZEJovG2rXPWxL/1kT20mWVvrHxBBa0Q
f+TPIwtrZpEkD7+ICKd/B5xqP6yx4JhfprRSh2IRS4AbqiOVIMa/2DfnsUstcFQSaBcUxYcw9mP8
6s7COvPp4+hznJ/bla0ZH6a/bl5sLyTfeL1QazbGdYTmOV4kHni2+1utsb2+mRcvxIzPJ8KjcMsl
xrd/Lb4F9VHoCJHh0iR3UZk6saHyYKSxPFoFAUhauVbPDm/5ABMs1Ej0COlW6rPSxuaRF/HVWeK9
xSSLvYZOh+apg1IIz7frMolG4mFW3zpJKIRgbOd2vSRfyrdIdjDY7JSdO+z9eSajcb3ydZ/EGX/s
703LaUlDQUosZ+rWHorE/7KSQbspFqxEqw/BvxErKKwAQHqxd3zWoMKRLzBnXBApx60YcwzvzdcY
D5c+AnaB3GuwyqdJQVNZzfxpRERwHo3PWw1otW2zywvY9dvlJOYhML3eOC6te7Yq5Yfw3R27aa5K
Pkd4DW7bj4gf5In2audzNzzWgSsxwujlMUuTFb+wuG3r8zSG27vfppEPI8dQbKls1NtZ932cX0zm
oXcPHdPESnQ7SLbRzPa4q6aHusDii56VSdKIBAXPuptQRhUZcMRykbctp6Hr40dRte5N/7EVNkLJ
jPWt+tRXjSM0n2eXeeNZ9MhVhgnLlpHMfhgX2OTw/1q4eZrbUC0/ydWtzwsAjsQaLuSA4Va087Dk
edh3tphvlYdApDRKavN1xl3jWq0HtzgYemYdCmNg0It8LzDS6rQ9gltMJIDJYxvp/SEpawbVDJ//
hYmAqsEgqWBEmSL3cL4MEvheslxqcgIRa56iNlc3FC9/MEQYOttbfD8DIyOEMXn5bi/iwRT2+zw0
V/wsEQwmeTNm+7s9Rb+12E1C3DuJsQdrzqZqGOxvjT8MJ7PtEQr5enNgRBfpVnVzi+bRiZk3KeYr
GxnU7+zRJ4fY69ygIz4em4ZZU7H2GL4fwvteExSzo/FA6U6ObFfXX3iZ4wOAc8LrnOWkWwM6KEVr
lrQJSlqcTIbe/FFtIRCpVWe6HxI0EcyGyM2fZ/asodUPTdhIA7oD4Nj+0IjRDFJ9UnvL+NV3DoN+
lfWH2O+Nq1Y2hMFWViBrVo8kecOKwJub0Tnut78lR/qLa3l5zfEzLQZ5KhhaAD7o09vUxe3B9sx3
tRg2MUh2GkAI882Y0nHo8cMMf2H/0k3C0bLS15KUx50hsS7r4j+xJmzX0YwXcmGVbMIMyzBtIK52
CPq06rckKpPLUPW4YgjAiSvXOlLtYUvzmou3xoKm6ZMp/yrrmpfzTH4If7MmnXovTvCPPCKa/GMs
oc1NZkZosF8xr8DxUkD9JoU0/m0KHfLN0F5lD78hUyLkncCAINkcQ77gfka3duIxOJkleLaiJznD
dp2rw/OFfgRuHRBuiCLZIbHB05ua9TTnDrNR2vTKiLK9EviFxrqxMUeZqBWxQHbZNwYXX6lScofp
FeM+o98Acjp7aJxCKB1QNTjEnBXGh+fN/dHvqazsQbsAVvuVpDP1nGTj3jTE+1gNT12D7i9DbpGN
FKzW2F8JjYPjkKEcoVEvAaoga2h/Zfp4mKZS23sTUj/Ll7+cQf/prqsdWquIooWZ/xmnIJlXqDPw
KVqnKsp8Lkp6/s4lJXXxbFwSyVtN/B/b9fm0wDKJ8/E/KZ/tZrAoMmsDXBrP6JD108lqnd36x2WZ
RhAO9auTuMahaJP6GdsHLAX1RbebXSMq9CYtH07eiaDT5d+kJjRgRCqJEbED0IyoneCoGoU+4w2w
z7kp+Drw/2kDPhz0wnAdEvx/ThofPMFfe+QHPgydd8WyfcsH5rtexUo+Lc+MY2nm47eR32VOWQAo
G0c1Yrmd6Gg07G8L1gm7n2+NrEDJfUVze3SaBioFCSsUDrvOVPbBirJrcgMr92Tglntitvzq+CUu
p3OycEr0xfLlTuuh3SMHKhzx6voR0CDIR4Apdk6dYQWpCcFyk8+u1p0TxI4/ptHAvRQCoZ9iaNDo
/n+jQITd6jVqUu+tMrSjHqeByH8JUTHMK/2PPo9+xlbP1MqLzlEBTQSF9Jla6YcDEzLolum77pnP
PpcStrYXCsybVPF/s29jIxj9C6FOaEUBPtfGiAA7F9PBdXXgXAm0oAh9AhFe/FCl+DkZaQZHIxxc
2iYCUh5RUn1xdT+yNZaB+RGGJ6MlU9KVf+2e76rIGGcvzJgS9ZIsSQQDyNdCkE/UuAPABzLu3hqz
/UnOadgIfkeV29GhKFCYj11ObEnMUF6O9b6C7L8vzfrDFMoBPdI7B66N16LEN5I1oxbY1Kgc5lRl
CfiygcxKIDaHTJMTDp/VDuEdvTp5aqLsy/bB8Syp8dqkScgZfO5qZ7ip2fvsHQtlLkrcozeUX3FG
dOdsgRVWArdCZ/YoTlqHxOLIZMaoa69s2y5pvkBcJAkPzmsLXbRp7qNlnskkdU75SDVTuZUIBMKW
I/m6+VLg87eR92nZu1WbTYD0m3IdE6SfUiYUasbQb8NN7vNDtdjOCYrZvsTQumP1oWVfzXqUeSMR
0olD1EHXqzvfNiNZmldKFCNFmiHyMEUXg4KNVrHKAhl51QUrQsokgvAyD3VVsRyiNvrBRn4Kuloy
MMoxxHZ5hcRovpaoxyhKCcQolurd6e3+RPn+ZZqvplmnHJCOGejpUbnNbzWaF18i2l2y+gxUgD0O
vTLKKLTgHSbXMhuhL8X2gpo5fmRo3aTJOdu73rscMJmkGE+rctn7jXHGOvVMvQGpqcFuQCF58d0k
P7izdWPOHIDM1/ddP48Bm3GE0dBHFlU/ez0nfld4zd5FvbU3Jy78Bl2W3TIFcK3yyx467FEh9qUZ
kh9m8t44NAFfIphGWFf5BOlOzONr7qIR8j24VBVTw9YazvTg6mlQE1gAuig+GpALS0dOelZjQNcF
Qh3Rcwz6C5K2CCX1MPyX6iPSWHe4DCObm6L7xhz7DuEAIhBGF4SxDvlvZmjHcHzAPL2bvKsZ+LuL
28nypLvOSateSktbTgSUf7kQi9Rcfcxp9b3p5FfqF4iGEpS3piYAdPicJDWUckga6MWQdVdBY6PM
8+SLcnEbpQOFBrMy3OdVeumzC7M+dnEWiXVZ6nwUHifaqMxvutQKLAtfqAt+d6OPZdiAVak7rOzs
pQ0K3+H0jbQOtkQ9X6byhy/BaUbJQ/cjGLca9xNCxKDV8t/YmgkqwFV8QMDX72FxwczopwOvgEsF
QVKSANvGdYyNdZ6vGd6GGRUArK+RZluML9yVeLZt8bMVIGAHZ6CQKgiT94g0R7OMsZN9+Rx3Twj7
on3i8lMLjyn6SIMcL8SNz3/H5V2DeX4WhDaRmbmgAwjECAO1AyjBwyKJF0jya89wYEQoEGa5Dofv
6s7O8FSAF94xxrjhL2wPTgn0JNVsNqviJysPbGRxzQFKTIbtReifS7yT0KBwXMCIjOwSNIC+IAnO
Kz4wE3cZkWzjCCZDzR1sG38JJ8t5GeyHM5AEP/yXJd3f2LRf5hL3UK28t36hhRjt4UM519LhfFMS
tI4+FtbJnAMlgZtPTUyMY+VBf/AdNocrfhaZ5EMpq7qj2DIQieXIs9polUtLkJnwRqCH2mwxDppG
oplHQxUgMcwP4pFw+7M/xq/AbMy/JZigZpEQnij9NshKAJJT7egXSIKfPeZ7zDHac1FX0xVI8Yub
yOI4NvmPbESeW0Fpq2r7q+8pOKIsvmYlim7lLh+UTY8oNdEqe/WbPSosgyk8QmIf/6JaRFmndB1r
ESIOe967/UjxAj3xmA6uwThkdM4kQxAQ3egfaR+BuHTrG4EtGhjKJuewSxXjkSKrP2BtQ6Qb4Ti7
nN3gCXQI9531EWNeRM664jP0QTIZjuZd1nlAaBWURWv8s9Tmq510lDNEJVgxQ4A2FhxWnNdu3P4c
WsZ8yWs61RebAmznoRWm/0cYXuOQSxIDimkFOkQgOT40taXvaNKN1T90yNgmoLTM8Udkw6V3igf2
yuKQ8yIUc/orSeS5qvHKJEn84vjP7GR+GMlUXZSkKMYdBFoIXyFKZ6rnumU2qmMnSmsHWoM3Woca
7O73pRLkDEOc3bXr/2RRqt0Tr37Z/pDVsv/apU9WW7ekLOjl2c2T5Xn7KxuF5bgDCbovTOzQNYXN
c7v+R5Mh3MOP1JzSwbeeLX+xn0eCYwkfI+p2GqezmZM2Xo7JeGhVOEq077A32XXOJffQ2moPOqJy
6bs3MuzC2q+xCoH+5XAe0couhE9kq04kiojiZF64X6aIxN68OA5eKNPYPptz9Z64pR9yVKHmd+AL
pOjKuX9h26WVA0KGrh5C/zHDjvKIeuFiAASN4VkVj8SEa97I3psOkyBVyTN+j2JvYPIABoVMoLS8
8J+qgA390VzdohxJGIWac5Ei4U0zVR8zgqQPWVuTIxyxCudayhbkR3NtI2c1fTsYGgKIs8XvAp3/
65/aqfiQWDCPlLi4BaxlOI61NYbGQkW8ssQzPsTc6VCnjBM0KLtDy86OBuxSZp+W4m+H9foHF9Om
PVvb/2KyKGWiHN5ahYLJK5zyOBrLryHlt2Y0R5f2QRslMDwyD1ryka29mq6QrwXgQ6g4XkxwpeFw
U7efcSNNaie3uy9TTAWfzOelg2G4ZWwio5ZPJzJgxdkZk5WdGP1dTGDYFZSwIO4oxFXP8WhnRvmU
QEABfBwB93H48e1CT4hAmetns9FimJ4Onsv5G0x07xj7qPDyrvtB8QbaQQus0cTFbqQPckPlT296
oyFgA0ZOKYus9FYq9dnkNP1+3ryjYx1frI5nexsrVfT2WRz/zGCREYNFuJ0uzUu8mD+qrPPvVZ3U
R8dP/3ZzhhUij+in3N69LNObFzHm3qYmXiuwoiSxzqicDU0SrVyDpL9tc/gZIxeDV2AD2zxim/qU
EjWKi+j1aNs1BpECi3iq6XfVWrSXAodzYrMAXCeMRgGejPBc49FmBY06/ke7NopTZcQTP8WIY259
bHHw3WLQjydj1NKwrKqAEMH3FGrG9y5z7/SR7m3hEqcYldTToGVOCkDhIccOe9Rqlm2LVXElRF8+
o/Urfi8vJkg2ikGExPNtqD2eAm3Iw8HpujBBxfeUm/T/8Tg/UZInFwCPh3x9mFnMTc+Z2b3LzPge
Od6q+52Xk7S9L0bfeJqn7Lot6iqLtUKOZgC4WhpSIXFPriNQzH1UxjPlTdxYn6iaEBZTmaPUYSWe
dorFAdlFDKrccy6ZUud9T9RAO/EUJ69e5qJHtpIeBlLLdaQzxth+a+rmXe2xFRyhUweqclLI94u3
ExWIWOZbB8gYqO3xAmz/HpGmC39BRisoc+wNFtOMPcm/ao0PevonVFSMXo9uAnnEjrzT9iRUY4yy
3BOXVQrdyf4bRaR/6lYlpc/ncdHgi1ejwTJrSm0sbNCdmcVO2G0pBeZ2NgKPA5cYP1DH4PTyfVpA
8m96ppeaKPkKgFhFRJgHegVaQs7seeGDrLc3+3XEBSgnKlr2tEnDKHP/doZO2rA+POWiYHjqkLLu
t+sj3nMNrXIcGxrdIc5g40YzMVTLFHp699aWqmKbsDLEEv3FZtd8zntz3ttV/dyhQrzi5L3bhB95
y+ifMRAne2Zh7AsGiRNiwK21jkWhdKfnJGPYTX64e5St9dV0nnd0pn4+SUDEUULmddVUyRNy1V/u
Mrt3wwfVZLzLxTQfsxmlaMXF+E9/wxyq3qludTasM+wI4tzRV5XYubNNQrQyTs4wZxeFEQfyXn4i
TLwKa9in3OZj/iykQ/xZemCTzOnrw12GYrnN/tjo4tBYuNAX8Foisl/IJgJyv75W7m+8WfNVkaR5
UZ771NQozTIkVXDB4Ttq5UWs+kq3hRzWsIbPYfB2cOCvnTxr6MivtPY8Hr73iKS64PQsHv1SBamA
fTBY8NLn1nk1yQ4Ivbr5bB2ybmpHe3hW87k9NEDUcV7E9Q9m92/xUPz0xwGO6fYmNL53jCoNNkQT
r3Hv1cXu3Ts5rUjo6nuZvLZE260aize7ERUWCM4QLYYiYCG4PU0MAfY1vBDLi9VOaHMdGmVXhZ3V
k3sDjYix6v9n4n5LQSorFPpQWVaCGdADYbO9VF7hHTrxn8le+0pOz0nHs3nOWU7mGU6O0qHnpvkW
RwF7B2OVexNzS3JsFf0H04KnbxU2lBniBzzp8cOqlpfEMT/g4mR3F8IltuwEdOl6JzI0NY7WOOAc
YBVSrttKQHffjW4ob0TrfVqtPEkv/zVCOMZnD4hc9vXZmsUSFpNh7sHyuzh2zPhZdurTMy6bVGFe
ckQECH3IlwcpPyyAmafOJn1D+5sadXQCefqCzmT2LOaTEpZYBTclxsm7B3kK/67jmpxl7962XwXU
uQqBc5HhntGTAQcJzLo2MSOmDnkpCxiwpnvPeddeSJIJ5hqCcdkjPU4kPDuLZf4w2+QwttrV1bwP
VTov21OAfktccSO+m0p8H6nna5uMrygr/ouHMQuy7qIEcOk6qv8UjQ2iZw0TaEkdxGSffemW/r3j
G+LTBDmCNQqpTZ8EfYQAY4xQOctELw8aKZ0YwTINk7brZT8w7z+VFiKg2oM4aurg6fzLdgZ1EpSf
FS3zQbgK/ENCY2rK6e8yZl+Vk1j72l71MD1r5wRpRsCSasEiTQW3XWiwOZqA7dA5L+rHVpSoFv60
qLAm9gojqBkjri4IzMZaUnYnH64NlgwPXRMXUiOjm+7PX/EYxb90XqVN57kVStsxv10XVV9/GZ43
PI8w7Cir1pya6IUUnJ7RJG+Nlg6Htu/FNWsywgZKZrMF+fEkdPGDLpE8CIDaKxNLBF5vFnCw1PvU
En5To44Wru0HlUh+9U65fb5pN3L+DnC+1mMeBJl1Svr4bFfeyE64eNmOq2WVsiQWsIlOM3asPnqG
H2z1S1GcY1Ynu0EAVRvN9G27R/4J6FFGab8NKbWLli2/FgQKFHQaJ+haGLgC+5lIR/tR+uYvf2am
pvv9CbAPzNpGaqeo8Z+Y7QPk1rCeaqCMjtGQfMpe3zWyN584ZO5R5WX33vH/eo52HlL7u2aOCuqi
iS4yqxyUInWvBUS0+WwBbUwC67vodhFrqIYTd7R7dsxUZnY0zD9lxom7KXc31Z7QtW+JbwDhYCpz
HPN5egBrpkZmXN+3PFhDSQlK75wyjjhE0e9ci/5u+0kg3h7XZPM5wbMfR4+5h9Y8AbyXEMmd58Hg
M/inGqKgUEZTkuZA3phrGrATB1KIrFKDoa7HxLMkYDM1bdjT3SPoXQ8c7hi4d5X/UOObObfWSkHB
D4BRlxO5onhm+192uboi02YFuOqIO/COu37Q6W2yGdTB+iX0FvOm0bd/jDECyBQ6zViZ5T522uP2
5+sVqP60VcwArLdN0E6Ff3QoTUKcShIMZwUO3sqTuzles/SaxuZqm1CnodB4Csk9CbZVft5T5qTS
ediTe+liVM/W0qjQAgm1/RNjxFBASHiw+ojpjFxpKHXcg2OYQXy2cxIWGp04+olJZQV9U6IdEqOC
wURVTfZUyVqUJ5J5U37XpvmIzV27oOK4ozMHIpH7J8ziz3ZfgB0UGeUdqjh7zJPj9kU7U9o9uXBi
Ams96AhrOZn1rPaGabkMsppzpswhSMcBYkSNBpIHYStXt9Kb7wa77ag+hKfGAz5ijL1JjcJSUEDW
WEyohAEJtv67UsVrj+fiTuZJvqvbKb9mLlBtjGLMgHlNU46DQy7qdo8ksAkroe5dBNCt5mPcrBtL
TemZ6Iw48tq9apzF9xynKtmPPLNj4V9knMXgLLnQtm9PWR1/WETk/1qknG7qZHt5nZluPJf8oL3X
SIjAGmy3CSSES2bFYSsj4z27IIIKyAi9Z0NykYNx1iWBuds1VpIkgFAG1WJFzoRSwLtWucKI0jNQ
tnwiuWG92z0MQzopi+H2qRp5rnbaNDxc1KUZ5nDdRWHnLba+bzJQNLVhzxdhVxiTIuOElOIFNLa8
mFX1lg429v76dyKnm2GDG9vuKV7v5EBfJwKEYPjXbaAy9rytq37XjZMct7/Kp1eEFfl/5UyaM8Ql
WhedC1OZzBlf/QwA1tbiFKswItUsA2Xv+Ni64Lgvj7XIIJXV/hNzHP/hpS/EaUI2BisCcq2FMbMy
+9c3clZwYHy8r5aIbtuNWZwXLXVgvVL8xySt0J/77aVoPHmMpuJKWAOTQL8E7U53OnGBMWGM0AmN
XgQ7S32MGv/Yf0Ja46BbWXfdTq7tHpkrRxx1xZaampZ/8eKeoVnQWiWLH+TlB3Nj69zX48wdwYzd
kvEJ/6REJES02HYcbOJcjq+jXsO/NsQU1IP4QxhXMGg97AoYYFMXdafeBnZTKSCOzMNtVBpAospk
fF+WlrTHpfRomolpmtTZwsqGJ4dFeFKgfUpjipBSeXMgVwSTLqHc0KS+Cd/C+enRGTcOYlyedes4
Dsk9teqX7UnWwX2Zip+KMdY3uVREJK6aSJz5mJ0bxK8NsGkbk5XGDL43+9vmh9q+BJtlK3PrwFeu
eUVDFe0IXaBn5xVDRYghs4GxSPSoc9QsJm0u+KhhSL659XAvEmibUcsu0pPTb8NIrHBTwSLFNr+R
1xy4nWChYCWo43L/igz2XnXYNf99mLqmBV1lvmzHCyQr8pg8V4P6y+onSXPe+RIpaaN+621fQuPR
rVuRp4dqFbiQV/HprqpeW5L9InrTC8o4gTBrsRciBeDmz2drYFS9+j3ytWJ21659e1NBsUz73mbS
57ogoRzwqpS1aBPrtdtUq5itIWELfYS5m+T004+R3uc9hWbaTRnKEcqRuRw/c4UZ3BTM+RqDYVzs
zDCFpuKLubwgmY7/Vs7+M3tIDkmf8jdqy79we3cj8P4zyzCwkuZ/av1tWq/6kYBMvTuI7XZqBb1l
qLL6rv3YXjHYwagquFcWxOpytD4qTqBbo1gLbxY+D43bVX+mJkY4XKvqVKY4LYYU2kfjLkTiedl8
nSFuupwFFwbH7w3851bEf9Hnsvud1iDWQj0VSJcPFsl1iaI50wwAlUPc3KTvhZUy/sSajrK7Z7uz
3fgL84QdLlvjIGcGomTc0qxq5Q1vdHO1JvDuujHkB6sSL8htv2cjcTfxpHB5I4NBrovAp2vy5yVL
/7CEye+qbqJQYcVmueIfS7/60fDGEkSnfFbxxiEDnW53WhVknpGedFrUXWwZf1InZWCEDpqKz80O
ObHd9MA4Ex0tFfcx8hFfwRcqM+erRI3UxmMetE7Oba4iZs6r/HtVZP47NIQ+nIoWJpETGe92zsqG
cR7hAy4rr7bHpzwyHKdf5PRJJvZShQ4uKF46dow8/sh8olUWN+1Ghq1gt1dMvm8x2Vl1WasPaxVo
eiBk24E1RJJl44ls6qx21CHf3teu4FKIQC4O9p9iivyHZnYMY1Ckdv2WosRufwJfyNzWgWlCf/av
XVTN/wuNypefotZsgNW/kYBMa/ofdNTys056l7oNOmKrYkYpRX/wl7Z7mbvll2ZpXNY+EynTNffC
6pPXziaYSXmHrS7TzDa0ctaYclUQANFhm2QU3/Kk04FZdnZIJuRvHyb4YdGjVxtiYNfU6tb30AWz
gmOIUMjdiAqUSXp17AgHC3pjfLKm2cOFPb+3SiU3ShL89Wh+6uTVvuCn8c6FgSefchUd25iGLRJy
kl+dPTk63QHu5dG0uJtqojHIpKmOcDNe5gT7U+6+zIaIkOcPw3Exx28mB/K9LfglDHnevjwtjSc6
SoQzTB9bgoY7umakqWZU00mzV50JjwKDUsFRuFR9Cx8cOyCHEAcrp+tT1Qa905/7RMTPeD0dcSur
pT7XKNHgqms+RE5UBcJNHoYm/Ms/nemm+UdOhfBwmHSfLMFIXhRLCc1GviitTyaPJkh9KLWtzYqF
nRVywNlfDxkqtSnr0TC5HZIic77ofIwwNwzvEqGuuTjS2Wt4IC+165VPpk9q1DoHAQf8qked/uDj
hIjUrURCZBywyEZ8HYP3m+TI/JxMXLFcF4c+k96tV1za3hRfoiW5dS1UI63t4kDCToVUogIW8CRQ
rkq27eppyqa9CHpxqOHaSkihW07Ex8RQ41YzjA5bwwlmf0SVXRbpYft7fKYW5yZGILw9NVN/0hck
lHWxZhSsA7I2+vSi6igRKl23crjzhgvyzP9xd17JtTNXlp5Kh96hhjcVVXo43huaS/OC4CUvgYRH
wmNWPYaeWH0AFSWVonoC/cKfPLqkyAMgc+fea32L1BmJrmLsUiAhNigqK2RY6xfBl+ffEAqm+1lC
CE25OybtKE5l799jdei3hWr3OwIIXqH04pZAIOTp/m9NLXDRDdpucKzvyBXGcT5t9qN+lTACb6lS
bghYwGMx8V4CL7jWv0zSwG7zXWRUHspK4AkLrUa/6fikf8M9XJL7Yh2zX5hr35FKOI9tTOekb9M9
LZRqJyq6Cn3xR8mPHRhqNPBxus9pM5ousnjHNJFnokvbSFFDXxs9i0wkYu+G5tAjZ86VHliMma9/
7leZMhE2onM3gfjdQP9qJqOzbPPXtDXKFYIPfdU00XYUeXTMY/2O+YdTBIKneS0SNTRnh0AuAyw0
gSGmu02ovihbffSEi1nMPVeqDU7gXRIFz5VZXlJLjy/zGx02jY9XpH3zYqibKZSTU9cEBGyw2JVk
zB5B2+Dt8MVjXtpXmy6pazJOseAhzn1IEPCgfsf+cbb2CpxD4CIb8LPFdm5dqxrBlnEGwa2mnwsz
dznXc5lA+Ysilsbg3E/ykCowTNoKuFX0kZOJ/sK8VouLH8dnXY4R54GByX1oEyGUMCRQgdElkK4X
2OewupsRJg5t2E+TEqNAHWHh4t4Th9L8nO/nPzeu4YYxH1zDV1R3nmqtkXvFKwwG/S7wpthuPf9V
Kt6Si9SdUX92KBLyfDOmRnTJquJ5TJjL+83O5Nc9oBR6CfuppOcMtYZbGF5148tOW/0g8uSzI5IO
XRZjCl/7jZqt/LnkqQNAX3YGQ6EIIFumQvxn2LdS6MatG8LsUuTyc3kXNxqKCC2sN2goB8xLXnC2
gvwwEPpxsvHqLom1PWEvdJl9EDRPKMPVrx6snPdOn3qCCPHehYYZjv5Gm9cGcUnEEc1nE7yKSwII
lGM4Ca5iyUBqakX76CIB5CI/IIQpZ19ZYoJ4mxeXelpfaf2CeVQChNDTASCPX8MhzC/8FxvHU9qN
OYs6D0uVYlae7fi6cKw9yV5gQn3jUEQ/bgwYPMz9Jfm7DCszgOTWAOsQdYetGIzwyT2dHgMEBeIy
fyZbFc1uzHmnRXVvi8S9oZN/9BonPjQELjjEhR7tYLCPcx3AiYD8IbRHS8fhzNZBhTug2D2CikUY
Pm+5ZWus5goUyeNK05uBg34zrgJh56eR7DYdr9dWwRPD3JlnxHPGR9mAHtCyA3nztI6jMt7MM5N5
i/VVtb30ePIZpkQW7Kv6i0eypR5Ku30ctqfcRUoU8q5yhkNFX1PSeAWan8IRq7k94CWsIsTYLGm5
lWj2mO5ZtoxZqen3Z6EFUXMqA5E+nDxR+cSkqSdIzkwUpxZdhfLHGt9zOH8OHsC3vCsXIlKHJeMz
ko49wjkZ+Ea1Np3LpixR2gBLUiuTvWv1f9wgQB3JfZR5qrH0+9G5F5O0HeLNPurK8JhNcDxQesOx
N41tQZbcchxHwoQ9U56QvAMbo7wXfhHuDIdZnXDG3dwraKWlXbG/3Zj6e4v5nW99ndEpvO9G9dhJ
lUhsCHATi7IdtA2UuvyIKkFcRo5tSEZQlPWZYRKTbPyZayylVLNtA6Z5Waiywgxfxxugube5jQht
GfjxWAxXHu5FQIfu50RT1s0vhojVjlHDO4KSgsmNRR8RP/3aYj6HYLtH75qznOgNQOUwtEjLluiu
cgRFZLmULX8PlKzZ12HnwSd9Tv05bhM6xRAJnRE9DekPnLTUcaD/TtCIDr279G3YAkxehBLd5gZF
2ygEIgXttehrHbSpItYEdmtLSL7N0RkpxGfv3+CBwyyRslelZx1RNAoouPXbvJem9MV2XSTalT8w
dxAZ5F09FEib6FvFiXlxqaKssdafvXSrpeuycdiwJlYIS5ixnv8XJ/32JLs5eUObLMeAJqpIObgN
7u1QLoNOJa3MvBtRHaDZpmuW9yUvMA/RvWBX+THDIY0cqMnSn4kA1KJQowczIDi5muYvVSp/eQrr
MtkevwNNwUdXs9oHCMkRVAOGbAMlWZmdTVTtNOOXlUZDklJro/TJU1hlX4wkLaIjh51jqRACuTB5
32WUWijeo/wFg3hMXJVCwHD4uwjkVjo8Ney76mMuU/Ux4OyX0tBSwbMvGi+g6KrU/uLb3pOlGt0h
rinOchWhAlMVoCge7eLOwCbXMIg59Vn0MTsHioorMPFFSj20VvNLAdZsZOulepSqHlxCWukMU1mC
p0MFkP2HGrs3YjYsxEPhXkLP4WA3Hd1bzHKHyCo5g1XDe9WNT8JPzrXtvdsUqwvEWlOaW/Lau4Rk
gR62KCCb946g6n3Qht3GCqsrDdbDyBuxsInQJmOTk5/eGzQEFQVCgmon27ro4fWVkn87wmxVbQaI
eiDdExGU9cZKwZLbtF4yd8vUJOLsNCQrqDfdUdSag2g4uodZ5F3T34ar5ouY8GphMtswTODDje0f
xVMqoZcXCtmEwP3Eykx0xsFd+hqaRb7BLfPte7JfA+dCKMUlMt0jhGCA0V6QfeN8sXb0i90TpqFV
FxSPMuu6bemYS1t3nEdDTcs9g/fzvK+WVeEcE9W9MZUKzrQRoDQ4subp9xia2fquGtVDpQnrYb7p
sm7IiIZzX1JmtifphPrB8rRiZReVtgLFIjjEZSsWcQODENCpSfQeJvQXksTfJs5wQdjLX5yqB2Mg
cFCjkiNsWhvXkunM3TqbUGBXRh+/INz8RABSXVs0+kXgDgcnLfLl2CiC8yCnzxCKZFBjyiGRDMJt
QxO3m6A807pWJfzsJBrQ2E89TI1UdCBe48c4eeXm46llM+LrcyZ+YDUADUv8AtDoDi6qXytTjWcz
0d6JdXskc7De4u0Ra9pWHjCujkw9I9EQC+sYSavkFzjrk2aVDJ1K/VMNzWhX63XPTylALNvNjbm0
fpetzoxSy9Zm57wHigu2D2FMVJjHDLTtcWSFRWGNnhGOvlxordEeR3DZRF2My2DIiMnjj90raorh
aVCdpY5CgScBFf705GAhY2oTMZECW0EiREAapvap1R1Kxhhxgxy4kQOL9cimbRUy5Z4rkUwiOXaa
Xa5ywNFV7zMm1SPm8X8E2U1eXrOfC1AZVi9u6chDYxL/YiPz4PvkPTby7mQywx2QxIshTSifdB9I
SsP+phEve+SAdG9JmtraGdxUmZT9LjVCGoAYJYjmRVSuYfZeY9InLrur66XW20SOQjE+RYP/IPbm
VHdJJy0PXFVc5WGc41nokCfr7t1pPlAg5Vt8KwRJK9rRdplVxjUkj2kaNoOYsqR4JketIWYC42MR
6hWHVJYmP3Lo9pAZ7vB3M2REPJY+JZ7b78cGzgKxyeSDd2I9RBauK8JD1mZb85u6ndwpATS4QpiE
kxsAoQEYAkoszPaqtIW/6iznYx4FGkb0x0HseYit9nkeCCgdj2GjVcWJVXOV1zx4Kt7ulaEAESWJ
cp84qc+9C1ffq5RmrZVcex8nLx69nOcw+G06Vb4bDdniFaNplwmg9JHVfncJvxbThIXC5GIzZCRz
MR/TIWIdvBGRTmGNcBAMlv6yTK+ZqRPkWGQPs4tewyY+HzhtYitsumcPEbP8aTuTRrHtpumgIRic
pkNibPCSnGjO4imaqF+slOgdmLJqbCS7Ik5zqtUuO9QotxlYo16to1cPbOo2snFkZyQkTN+W6qB6
tU495JS3aUzWU2ZAaGoDXdvYZdue0R+qv4FGhNDzmD+XGXcKPvs+tDnOm7L51eF8WIokeyQGMcRr
n7FwJO7GTFSyjief/vwH9Tr1ue2D3q49B9a4gVi2wZYdD6TyGJZ5sZtYX3f1SAbf6B9zNPxnP6T9
3PVaz+l1tfUn1in2Vi4IRN9jVbmnmGHIWZqduQwb5nOpX1nbUO3xa067Mya35q6lW5fkw0pwga28
M46MDY/kIoSPpaKcfGiCS3jT4dpsmvo2QNMmmNsB52E9EKOY7KUujVUdtUxn7L6ikYZMUxoDjyRi
g98/+xwKa0z/JXz8DsrvCuLbz36UjVW77acfyd7dMM9vYAww9oI8mK57spiu44SunRRPJk+tEQdk
trKo7BSILyuISON6BkG46n0mbwBLsfcIVulaDbUJgSIiJLZHsZklpBLglndKjGiJikCeiVa8V6EM
gmnHk+G1UbnDcpHa+UuBNChzfPWBy/aj+Gj76KCZanHQlPpJti52DjYtPMnGIXEZVw2v0q2Hq6vK
h7lS9unbEz4G3jZQgmIb+2TQN3mTrcMR1VIcfgNwI9zaMvJ1jmNiYw4Ls1feTR10JQjkkBEn06u/
/IPad/uBy/yvrElvUILr6j/+8j8wZ1Bz6hg64OpxR87slH9iowC06HrJBr/UKywdVUr0RFFK45xm
XY7PherFc1y62/oUD1PbiDsGVWydbtSO+Q/j6n9/9v+GtuDvv0z1t3/n68+8YEENwvpfvvzbWXxK
AAXf9b9P3/Zf/+y/f9Pf/j9DLeoT4+n/zVpcV8XH//0/H//MWJy/4weyaP7VAF9IRY2cwHNhB4Fs
6she+I+/KJr7Vw1+Dy/CkQLHpYEU/Dtj0TT+Ck5QtQAgTv9RnX8wFnXnr7YKc851LFtTDQtA1fz2
/+s1/MfX/3yDmbr7L0Aw2zFMQ6Od5Wi6DmVtZtz90y1WDCp03KT9BqNIOo8ekgfcWXKJ3Ld+mPxI
XdA9CmszkKT6jAht3perqSeWG6JeF0o/XmLLHMl3EOknhprhMDTQwBsLNcDcVQhV9RplZrTxEIJv
QhPsg2YA8ThTF08+LRBKDWyCs9WK8lnTCFpm7PjSQD3E8EFbJ7YpOsjyVT84TS8q2WVvSasom4pA
uaAujbXk+XlmDsj8L7LibSvd8qw1Nk330uFp7s34aVBIRxrNz16Ww431VLsG+aVJYcG0UFiwildw
llm6ykBlf03QBuiRLg5JmT3MDDfSm2K8BDI+ueqBLliwrjonvo3SxZLloP/uTTbWRePXxqFu3sjv
je9tbIxnv7dwtxGg+9VOP98mQucaiu4TCSB0l8qD/SfamnERpg40xw2iRycC8U1rva3UYqXkWrsL
ozbamhx4yC+ausJZ/oVXq9nPv3IRwTMCGLxTUPdhLMXq3xTETKKBytfwXK/FSMXG8UzfQX8h/HNo
PLhOyBE2Eb2VhXRgQqTeoBzmz6CUKIdehwaNPQrUTIbMG9wsIZIlVNp1AbDo8sOUAtVzUVFgHfsg
XZqVghekbG6cyDaiEcNrh6ZyG6WjsW26TOVQef5pv3OwNm6B71mPKLdqmhclbppp1pEqXX9OLVYz
+hvbqim4p0wtoOwYTZ/UTz7UUWatBt88JN1dxdoMzzk2X3Df19u8Qhmiu0+RktonnQV1Kwo4teIN
CxrZo+lnraGt/vk1Da85lS6kQoVd5aSa7C/wfsXa8okzzbzS3g5aVN11YftLS+jeOkjZxW1FYEGe
rqLhZe71569xvTTcJ5MgvZZOv7bLEY1DJZjQOSjhJ/nOLvbZ+ecPRWRpm59fwRwTABhYUQ5RT6jh
ULbNQ2fuMxu+RBBQngml2GSmov3G6brPraBGG24S0GAqB9+01V1sMegK9K66iukDqihaHgn3oGuW
pDOJaDhwO7Fve8x+2Ua0m1WeEwYzX7IiDbru4WGU0bNNjsGWhBOS5Mh1CyPCM8xsC2QakDFHryOT
ULT2jpatfqoCQG7hGi8hf6D2hcdPnDArpoigp37ujPFgkrNmG5V37FxAwu0Q1LgRv3UYuH8xxyQE
snWJseJM/fPV1PF1u9EnomWKRfDtAMF4Q7SS0J5ji7EGRQidl2ogBitoI5g5uiSWk3LzkWIXZxh1
1/SFN73cqjBNlLTRTjTH3NLTnjQ0e40WDwj8q/DGUl28uY393hOLc59oJu5kX2ynr6zYjddKxDDw
508Fb/qr6pvqOn/wCufmyOFRMxz1kEVoA/2k+fIixVmmhZntPOEQe1cgWRpXSqwYOyMt6WZVEU7h
Nk5XivQimn2Ercz/UoEltxIAFVd6XOaX1rfXdoJ/1XHqP7QYYYEyEyft7RKWbfc+dGO0rGySL0XG
c2snpAJ1WvHCJUq2nt8wPbCL/DdLi4UJKQlzGFqoG1ckgo8LXWbGs1I7X2Gkl2sBeGepTV0vnKZ0
uYmYLMyhvzlmSYiE6V3oc+XHAQsVPjGre2nq7gI55WZzoDpTtFqPBLnDgIGz1Olte8yT2MOOMDrY
3hFckoi6anSkGD3s6LOK2Hrx93Ky9dDXsD8snV6G+04yhSZ26OZ0EjVCOR5ZKH8xD4weAY/vlbzX
DrICfusnHDZZhezHualC65cwNuBWA3X+2W5CJEIqlRdiJXsXEeXDToMzI+mG12ZENSZg4+wsDmXX
kdPCcczUY1EH8kDu9Lc6PeTSop3zs3p3WVDtyBncmV2a3gAhZE84V6yFjK/poIvt0Axig/q2eIGQ
A/PVUCuCwMyVVrryNH/QbZypnvoyBxzYl4EpN9GAyBkPeWtsWUCYtxecyRn5XmXPmurksLsYYfZn
fEX0Tom55pDSoxRpsGP0A56zrgrsx1SSX5LW7aHoE/zYNYF5828f1CAEynowlyYTOOJmjK7cO2SP
ZujHlm5uVDSeJfNDj2ix1syv883nZkzdWZIJ5fkdNw3sXp1GDI2+5djRCM5GWfFYk7nrQan3EqV+
MDr16MbSYGVkacRAnqfvUYL218zxh9VwrezP1EHnR/wNWv4Kbm8hgf2A4yUJw4XVOKNGSTfnD3IZ
V0dCTlp21lcXtEtuDk++GKfwVNIU6JL2zJ5a5Ek8vKaDzXTuhFkGbgXA5299cc9VkKXGdF37NlEW
lo+BKiOtAXx6399BUoAkd1DcDNMHa1SS02AM2xqJwK8+FB8aY+JX1WyPhYMBxoBlcIgLRzvGvYE5
q0dNFjARf+xC9RKj7ZwSGgb5peoHNQSAFuqpvuVcbl3SMTpUw7pzjPDFcpntEWvZL4HkuCxzVQvI
kPM66e7GjlTUbOeTXPDWN61+osX6mYsi/fhvnwQ41bi6dH08a0pEgzmnSx/iVJgDbpjW+XD60HKL
nDRyWsAqE1jP7Gcb4bk4SQRJq7rXu4/Qfm/AjARdbr96PXAixuYGyUb8S5F00Z7zvbnKnDZZUriG
FHC9wW0uyzfyJ1GkIVhVDV/ZlyIynrWEgAGIIMxxpL7lsBI9zB+mlyJcAXulkHdPZiM2WPuVAJJb
kZMBYYj2qUnb9km6Njum7118P56U4E5xyNTo6NRK/Yj8pL72jOXAeEtxcDhvLtWwGG9DSSpELeoH
PTM/eLY8G1MQ0Tm5nqF7taRHzWOqO7OpEaJQUmwqHx5wm/rmKuwcTGqiNY+dVTxhxg1X83qHkyYn
3yMAXsPKrE0f6j1SsDO2gOxFUeEHj4M+3j19EFvkh6Ybx/vQ051nUdPuVnz54TeZj+1LBcvsj93J
J96wD/KK6Q9ot340xhtG8vex5YRKjKP9JUmbUA0kZEbXp+fYyuxzXuvIBxrEgchn3lqTB8LqaKb0
0VC+Rb16JObFOtppDLIjLf6UTmu8iAYRv9b5xGvYpfmiGaArMr9LCHTFTGETAq8GofaguJX2UBC1
2BlufEM4124FU7VVP3RUyyUFhzBVGEVdQ2MWpHcTFReSK61fbg6fhvEClkTp1w92VsVLE5j5h48q
qgjVXVc51Uffl5P3O2QQp8uNSSpRXyfaV8vLedOG986f7OqjBLydDSEhMWl1F37pb2sgP+suR8rn
wRHkE1WEw9lE/Eyj9GjNr0LDmLcTB8H3OupHe502dJO1jF5uUEjrhKCiO3HjA+XJKpIM02xKz5D5
Ica1te1z3sLS7d8SB2vsQrVjBvpBfpq3CqW1bVgeRPr4OvPiuKnbK9sCY3li21Z2VNIW85DLj1kx
7FLTG1E9ef2t90qyWCgwL+bQmBfHRj/Xdhgs41SzdoPnNufagrGQV2N0d9gRVqTe5s9NzZZRBrIB
5q3qRNiZ1iGcYgknEOv8Aeuwg21G1pveaonhIPS76SzapLmnbqw6My+QhxGNaESZ0zumwwRQ8jSy
G3xNnxC8Vr3alvIoTeOXD6lwPzsggR7lSyHVakWiQ03REcUn5oSHWKujLyRG33FY1E82exsJghWW
y7S3zy75advkvz6bLmwHKuI4v/6Pf6H1R1O6ZK0aWvMQQmegouyLC0UfZgaVhgiLJSbBIV3HWjjS
BlSRkswlNAgYJq+8aeAYsYkhOOGUNBSE1mhtsNKAQQQVkRMWosGfOqFsg/ydOgOlbTl8TsHWP2Wl
NSkwokg+4x5g1566w3hCv7XRTcNVaFApOBW9x2hsnzjLtE/0XLcMUvSbiZCltnXlNF/KzI3cdYfW
gxRLdL81vKTpQ93q4YkG+t+//HmttoudwPYRFhrB8dyKB3Ste8dGUzVO50halqe20sA7DaQJWj0X
dO5s/bS3AtpvwL8WYVKmy3n/+tnEpj1LpMS/KRGbGHNmBJcmMh801MbZn+av5Zib5/nLkAcMrnq1
UHVPZ8iDbMUMvYCJk/eZkY2yt/l/3RC89p5rnHIl2VQUQbHYAmxLX8h1OJRBqf1W3Yo4vM7/KIA4
XlvPrdYVKQR4ULL2cSB178qgAZzLpamF9qQkQ/qQBtnmp3CcvnJIQHWr0NnmRQ1MZWoqNn0gTjLF
foiHqlwnub4eJjVR0hbHqFUcRsJyR4R1fo+xoe5mSmijG9UlBnT6U3lN1zCT9c9LczchTf18i1jJ
PtZBoq2MxgiI0Erf275+58J1J6UW8tE3vHoHpLleMj+Qj6Nmy0eXNiQ+B44wscgfVJVBo1uVyqb3
4im/h1+jdhLOXo72VDiNxpFAXaU9UXstKoQF+XbVpHZOHyBdBkztAns5en3BoDYermU12hui/pRt
4yjomTJ/Qze2fEsRKvuKbj+2XspmbWEFvik5CV6RQ+7XQh1beUkM7Ps1cbF+QqQb8pz6OcsmHJMC
/cEbXtty3Da6R19EhD0W1exXPqrBsdEIUFlVdQjDoi1wfokUnJWC0FbVVxm9wpWZDQ6cCCpoIxEG
SFEiWueaOyxxsQUNY38MR+V2VHD7D7ryZwiCZAuiOtsMWsWhGTXV4HTRldxN9yB70OzZqNNjNHAh
Bj2hYj8uyyr0CIbrygTHRdls6nAh7KC6a7HCNIIYILqvxSpV4lUxPADz+7D16C5G8txSjULVc3xm
tyTtudqjq+SPVaA9qzjBFzVl9ML6drCt0jx+YaT1mEbRc2H5vwNXpy2Ne3Qcy1OJ13gpUo77ZvUA
RBXLJrNSQgGj0MWzr8bs3hLyOwpEuxvWLeY+Jb7UYpyMrAi1oUOGRXmoanU7yIj2EtNdYaAISEf3
PWpHFif3Wc2tB1eqChGY+hRf/pS3Anq2P57AtEGD7ZCVENS9yAtP0gAaqpXqVZIzdIS0BIE2SrTm
6JF4X7e5/5aQbmhnIxyqwVzlXh0iTB5++2BWsE5iNYonE/3YcZqt8cM2dYjkIGgF6ZGfGoKqsypd
VoTh3VE6g6BHxipddGpCFV8lPAg9BOPqVitkPPrW14Cig4rCStnrd6N3LsLW0a0l/rAqGsbbtKOy
VFsqRt9dvYIASi9gbOnawEnyurzYzLEXtuuaO2wjyU40BQljvvZAW4W7w7dfQvKNFpZW1YzpOuWx
MuN3MYYxjb3xV+AKVpUs3viOEhwaV8GACKM0JSzMCwqg6Ir6UVnoZrzC3jRxG+xJFGSXyKPmDNKQ
sPlgG1d5ePLYUJjMi0NfasW+4wEsEDOu0hg5Ps2xtfmZKLkL5hbpgc1uVw/VxbCfKulmx4YU6hwI
wnNvV6AivbuXVt5XlV+TUWHuONjXLOUhsqQ7nuBLLE0SUsjHM/dJRiNFkq4ZaYQegqK/47DA11z3
Kw6t6qIyYV2O+oOrgaDLWvTSTdHvTYvTJUVgujLc7tB6ZQaPFIVDDPRxIVr3DlMEdlwWZ7shtTaW
GB9yOH3QznwSwrHZOaFcwcIgtbMnYy5NrafYHcmZl4yJS3CPSxmSx1QOqXdGVemJ4hAgS4YURli4
1ycpf4kW7uhdUYYY2V0Z+m/OGN9R1MNv92Sx1IshogeEa8tnDdJIF/Twlx/DIDiWWG4LAWsUsv/C
0EwmOGXBSWQgYDezwLJpEBl8zrRw6yiHxT2JD1XmZXtVBbVe0XpYhrRAGIYYRArUnbmVBZgT0k3y
86Cd1JbrUabFyIR7ovCjlAbAnuwSp9sxgOalphfLCqIJmK4h37e+3IJj/TYCOoci0qKto6HcgDn8
WgCv0Z/9Mb9JoeYPLuYYLNTbqMNTCeQOaD2NPsf41XQyWBcyR4Dfosu05Nq2R9iNDq0+pim7SjOP
SVcfPSSxicooG8oX3QEVsbcgJrIXCtInUT1munjPwzDZewTW0nnKtBdcvTsC2w86nq9z0xZXNVBv
jqN/qQW2wDK9DANmXCOGQJNl6UMrRIN4vcwOY0DCWapU4YqmGy1kh1aWkbYHx+kuiAlOseFbewUr
BO6M7oBDbjtGyAMCt/1kiyLjoNOvVl89MhvWAAEU8J+depc574II2B3vibZ8EDnKYy1U3tOu4v2N
KcVDCQG0Qi0lB9s5tGr3Ssc+WSVu9qaoTnnEqa2BVkN7DRepRPFGUZnH/PAD/rtLLsdXL6mf/Vh8
T+/BCg3/y6AP36WKY64MnXg7JPU1GJRvA8zQGW9HhIeqjc+MVO8WRw/6IAphmGtQeWAbWJRPcUx+
AwyhPd3YvYGtgGtvYi8zOjb12g0ezNtQMVkQglQBDCmEcA7W1Y3RZTMSVrZmIVGRanmxtMcBBNx4
dStMsH1YPcqigFzj/Qo1/SJHzgmpE4LMdJ7iJv3CdLUw8mgKB+Y2QJIkVwkEER5YUtH63lm4Cbem
UwnKxZwwwVB/CcfhBXO8wJXvHQMjixYySr/HxnSXMqcrXZeS86A+dgjpURdiutHRE0EMSrpEQTte
YAz1m3XcDd+5HSBZzJjrO9ktAdyCzEDb9j2mdCA9aCVNMDQ6mp+2XJFmjlakVPEp+8W7IU1i01sE
/RFiJ6LxQIEknE6hepMdiD5/QHAVmpB9wbeIfe8FzSIN5Q03zrBFoHNqO/vaqEpz0Ky9Lh32yUYr
KYvlRKAk706R8Rf9+oo9z4g3EDMpmQy7uEFxuFDr/k7HdkmFxpzXu8ZTLSWUhIzKinhZ1er6DSgj
kNkjMZGek0PeSeh3S1QvYW6eYPJObRFnJbWuhXVakhriPKFdStZYFp75cS9ZkkniY4lhjvteWxeq
aixEYdPzp3Je6nWH3N9KvJVwst8sKR/lUG6punKoC0DkseA2S+Tnf0az/NOhqNOZdi/jOnK4h/Eg
gLl5L0fv5HNo0x0vvl4TGdPNjxMgFyWyhaC+jwmjhlRW3PruO1M24hKF+SfoM3sZChgg+FxuAbCV
JbzIN4ROBb0d3EeETGULJXVfUHgY27J4Lovc+qUW9R+D3hjshnJrIBm45gVUN96zP+VIFyf3X9VO
8/Y8JM+2hvuyGAWHGRuTJIW1S8C6vojtFOpUTpxDU5gsEzAdIPNhE2yrGv1jrG28euPbI8pE0jEx
W1hfLm4n09D/2Jb22eg9DQhaOet4EM8+xpwaoiMR4lDRuWxvYV5Q5QZxutQ7eR44/pVlf/VSo96U
E2R7aOJ3lqYv1wnwDtrxQ5X3cj0CLkXHmQVOv0EjZqxAAYzPVVBv+8K+d5nDgSdV6LjadU5aM9a8
dBlGCPtqTLjAPIFyu325YM+gg9kUYq9AOFC8vH0Q4R+sxpwc3F0ISWwtcD+OvvvWhnQOip6GH8ty
QhGH1Ahy08rPbDIgJPkSGVt/WxPCyBntqsWdt3cFQSsybLZ0FQJEeTVk7QIaEL+Vf0PEsjUVrMAM
u1ZeaFPZ+Wr83Bk3uB1wDQor24VaxQANFjn5FBEC4wYwq2G+mzYEehEYn1jhyEyI1YtIN36HZNmE
zrtOmSkuNLXGgpqW7zaFJ/jULloBzy0h2qACt+CYboq+Nzexpm7Rwe5F6IwcTmh6m2R91Wl2BTWi
LNO2JjgUIcOaOS/9IsM7TScIC+fNovJdBZ3Qn9iR9ipHBkBAtHUKBzZeu+26pYiLk40BBsL5HkFN
zroBoNv2f2PFwRwe1OldFckhtJC/FDq2YsSau8mOvGB6Upx9i/mOKLq3cayhsWiQgAITjLZTBh9O
5LCUjDk3aJWcWs1A85DgVy3ScJ0gz1zKYqxRgJuYs6X31ud+e+VqnjyJxo31kImZtXVHBFV271uL
Kk/3nhp7+8GJ4qWf3/xgwtio+dWw+vJiOupKIYGGRxv2SNIAcMiiL6LqypuYeNvx4NIqkGSJT6HG
gzWQMc7W4Svupw7mYd1ktNgSSh7Hx0PaK/VdCV16mWhCllGF7hobvs73WZiXLAi30vEwxXY0Iepu
eJ1qJVhFxVLpiBlkcnbDsoJw2RtqwppB7apAtm2u5bYMPJwqNOUKcNfUqebe4Uwt28HdBfHv0B7l
hukBHdsY4qUwLiowEOwH1kh1QEpnY0dvxgjtKq55YjkipkbgYRTBnuQrqjyYqKr7IY0OekgOhKsn
4dKSCmBLHTLjCIRmNdgvUjW+8X6AyDRvbZKnlOoRNimFGTr9iaKAvNPi97et8pFQn3ShJuNek8WL
QoEEMSIyV3tbU77DoQe7V7WshQTA4WqqvrShrNYixQcFWgabpDqcmCPTtAF6d+yNtj91ukIG6bQx
jpbBnsuHbMDdgxdnN5oxYhQlfZlf7gkmJFejfRYzaUwOyFV9gkiUjLnv/Fo+IRRsAhpCINRrRa3R
VXt2D+ZOWw565JyZ9VOv/CdhZ7LcuJJl2195VnOYoXE4gMGbkAR7SlTfTGCKCAX6vvevrwUqB5lZ
ZVkTZigir0SBgLufc/ZeW0XUrXxV6VGKX0ngrVhoz7cXlfYfeimgUoRmtStdLEhhL/THHI/mUdZk
qd++dMxJXS1GXGU8orZyzTepnAJ7BmVsqQclpy5nwMgYLXHOJQP1Imb6jKe74pR5DFzqbGSP9Ok0
VhyRID/IyjFHNrkYnyLdDU/5MuEZqik9qyJAT2tklF9CNefKTgy+hEqGPWRjoPpdIKjVSqnS8oNl
mN2UQ3DCOwBJePl2XoeqIJ3ixp/VNLw5JGeECQNnI4JLhrXkKtIiX3maZa7d0Q0vRjhgeY0xw8fB
d75MoKOlGyCE+jRz4pI9DzMG8z+bXAw047S7NYoe/DBWm+PSFeFHMcaPae4Np3oENYFAPXmkvfkg
m8Y6O4tKz1Ud65UzivQihmS+Zk3/UU2N/bQo/h7N4HuRZ8jOie+rcW4eQm0vE2ls2dMDQmKq+qOZ
54NdOv0ONfoy+OkVRzur3YNaDa8cqn1QCDGAQs07SewmQ0W9dnuJevcUluG6XXpEoSlDLMUO8MS5
ew/1MP+Fg3KtZ6Z4CbreryY3WDQcq3+w0Ze2adEv21ULP8vpnEuyvCz8rFMdVvt6QjVnKiDBbmqL
J23RaoxxsEdY15znZQLmhWKdGTWk2REB3u0uvH0LMwPVaAzUQCE35N2IsJdPz53WIxm/vu01DpMo
DAm6u8Q0zDYIEgitcLZMrzZQ2ob16faSEv2LInQCC9vWRNfv0I3Q0qFFfZ4sFBEbA8w/ylW8hXAu
lponKfb5It0suim4m2vMsDXFFwmZaAvmuUYfIfs/VqzBQqE90cFUOWc4de4MqcRdjEPWhiG5ieyJ
UqKd403iVN7m9h1vLxodT5DRDQet2siA4+EgOXtannLLJKdp3iS5iQCyM8kDkbkFudvN4CAZzVMC
PHP98907j8oVYeC2xCr1FAbAbbY6rl8E9NxHsvKC0+39erB8/J/uEmB86KTLddeX6444fbbUGgn6
qdRRT8tFF6LoOxINOR0LBxEJhc7iLSVChPy9+6pNJAqAYmlNQ5FlthL7ESq/GQIsCPZj5Y31feAZ
C2kCe103F8gd2wGfVj6Ov72EKfesS57WsPVOYqIn3Lv1cKyb7HfYNzh2F3M7Tl/axfUstwXo4Ic+
CPdBhx6UzHvEpbcLm8UV8FLq/hMGx/fb05B2dgyDDDHGDclupcJgtQTOXkXTvO09GOha60SXVPy+
/RRBRX0hLaxYVEb1EhxJUZOey6F5/FktO11H1ZunvNnxHy/IWXG7GMlJm7ER5SmEkQC/C8eusLy0
i/n3509JaB17JwNpx2dwu11uH0SJZmKtJ3IG0gC19qGmMUeILbejpDPlDQjDJXET29tT2NnAnCqm
CXgyo/yvrCscKsvLUHOIki5J8wTWPWD+GPe5TPsT0zG626b15o5kRU1WLy55K75N3Z52TAjifZ/k
DgO9VLtwXgdDaNFYUrHUdjRy53eU4zBytOxpIB5ug+NVontwMN/pzM9QzuxuNwfdPKb7x4Typc9a
eZ+BK4LGaB64RvoGZ7TcG1U9bYsk37FSFV+FA2gVLCQHKXq9q5mQ+C3StvLoatr+p3HLcfTcIWdd
3ZZdCrr0+PMPbjN9p1qU7+w8JFSU0I6nmehHxKji2rLR2En7MAyq2iOK83g2wdeFZd6fKwP0LWob
fW/kBclP3JDw3XLy1Qdu32qhbAxmHB3qzi3uSCwpycbE9NYuiNuurXaaiN0XZBdEhic5UQel/zMb
GoL6fTQEZZilT4f2Zk/52Uywh4ZHo/YwagpTsNX05sqzUZs1SNT+JMFT1ALIGI203Rq6UR70kgq7
G2A0DrfO87w0vyfgahtXyOihPMCM7S/aPLM21vH8o2O7aaGqgfwY3KCbYUQtJnFtn28igsoB5zum
LM9MI79Da9Lefh55uJuYhZI/OGLmT12SGqwCypSfKQ8xA8P6pmq6mRcGGNKL6w777CHJUu3NvEmM
ZFT80Zxqazt69oiTCXkLX4UjR/NksJHeMHh7CcJmG0mPbBgdh1vbTRdbahIsReGeECduBjGYL6N0
7m+7JTKW7e0/Q/U87fSJxuC8KFhuOyaA7ulS53RiU0AAq2LCxiUmi1xj6fjKtXY/F320OOndlojb
A2OMqI5cDaNQhmWDAz6r3O1FhYuxomfbkMSw96saN76CL/symfljmFbDb0gFj+FEJ85UBbMxAeQa
e1zeefzwZQlSXq5Rc0bGymjHdBeIkois5UyGE2L2uxQGBhfxl0CJXmPphpOa2Ie+Ec3r6ES7OL3/
+SjMJrlKO2Qfh4iugsZ4on358ytHoRz32Cm/ftYyw54PbJYFRFY25C7rF7oKo1gR4DN0q+yjjIcH
Nffjb8rmrSX66eWmKoJH7lbHjina74a8ZjZcmkZ8IsN8YCnzDmMrFRPh4K8RZt2rveQZ5jlDZ7uZ
kR4OVAGuR3A3BKPIR5+ChrPTOMB7bT6z5Azz0YDEBNFYi59ja9x1FM4+XvyCgfW574i3D7LmSTMN
5GqzzuWKB9beTiz5XuqSsCklWrR1Oqs5akZCyT1RsrH4swDbI0KnECrfcnvFE1KixPEORm656z6y
vGMH9ngXpChi6lBpfmjZqChtt7gHnazWJegimIK6vmv1A5328tdtnNQv9Dg71PwJZzGzw8BmA3GJ
QnGH1HlqrOQXLLb6Kc2qYjs11nZc9Fb2WH2BR7XOljE8mVnMjFgf8MbMQCSQAzYQprr3usvGfUHv
msnUez5CyY24ZfbF8mUWjU8z3ZfL7T3ALH9PZ5meiO/9uA26heFWF2uYma+X8VcpxPyu98Xkp0nw
dZvUSc7omwFW2cqij3Qdm9FB8EOTIcbaeFe4QbNhVsG8IYSOPiA1wLaG35VHz0EJgZH5Hxo6g0Ek
rSxzr+XzLypxCw1a3x0sC1IbqXQXrM8DKkLd2ypbjnw+/S+phWqv2fS7wDC7fmWJjJeQ4VgQziUk
Qo4EgAenrUhGgg/qqEUYUoGK9+5+FssIie+YPdORoIu2nFJLDAxM71nf3DGPtiNRxnfBL961QRpu
NNzfFI9JIlA5MenZJXSsLl6SI9QTweRrThTey1L8Nuh8vNEzwfQ4uhp7v3fsF7NzbOqvo3AfAQQn
f7Q8XLxB2WteFP3WccFn64aTnS3T2+tJUf3jFCTMrrnqOFZwg77bzImMRRNoGqYGLtU8OINYGmCj
2N7G3qwmuIOxqvnjaGiIKbK72+Dv9hIv15FvfySKNNgYZXaVXR8DbCGzKornl0jl6ktHewOeSYe0
iMhhS/MRo04/PuPDqz6MKlviR3Esj3TjobtZLxD6mZnjQ3KjOH4SgWJ+GXXhjl6kOiWubNeu41TX
Zvy4lRqIn/srpHX9SrIUXg20KefUqI1zrum/x5tQ2iNDrJtD94IczrmYnelcaoeDpOxJwpn7HjyO
02d+P90XDbWwBdKXGTqtwz5fdJGAI1ata9wHTk5OQPA3DC1UDRq5GH2QLTFq4aopOyYjSG8CPceP
5kSvrTDMPeU1PWGvf7CWcZXDjJ4c5h7t5fDNmB3MfHE3hBWlSGDrvgbCMnSAl4aP0vBozDLbCdzx
ip9aPU3Z1oazQ+J1uykdzblvobLBokwg8oE5yKGpbEPaL0lctrsWqjzIsGw9Cpsim2k5Us8s3mSS
oGXgOF+Eik5waeQpzzN3T0LSm1ZdimgxWzsHsB0m/az0UhCvaMvpnfOHvk1d78KdBtfGAUiRIxEG
1NiwGsqSpF76L150zTCPrycXARc16lcXEkMTCfO77Zu/dYmJSU+CcziFGw2l3ToK0BUxOfgllbYb
BsfZJy1YpzhyP3qOr4cphkIJZxaoOz1clvJ9YQ1+FJJtKDoQxh2EFtKL0HkwONvE0CbqLALU4N7P
jnkc0CLqigQP1Xy1eSyOSKd3Rua2O9h3CJLpPK+MND9nHM0Q/32LAOQ/CVlwoHDg+7XP7/btYvFf
wfi5dt5854zU/rbQQHLHXrwO0cqJ+tJCvjEn4u7Kj9o2gpUY4OAC6D30g609Vlq46LPfcjvRznZl
7L2iC++RPmtJo9bMdA5O0H/l0+JtllAv2npsDg1qe1rd7rJM0wWp1HeYNfNaN8EE0a7aM3tpNk1N
77rCvz2nuoHPjiyj3Hqa9yzow7rI2uCgWe3vZkjCfdJkcKgS+g+Dkd6VIyRzoGcOh9zNOFr6FrUn
pwJsCtvJ0YSPjijbIrXmuZbr0OYpmEdwIgAzdgKByUC/5jT005fCwBTXSbT0B9o12ZxoEKDnNg3w
s4QUrXUCtGvFOkq3EVlzwnVfTXrf+4FVXQfVZHw0mCH05aZVXKIIT5WZ1Oc58p5gFxMGAoySqgjN
UqQ+O5lfphGmJxiRJ1OTO4uD7+TU11nf0cea9WBVdQwawwwtJtB/946aI9rneY2jX7yMmB9g9fGz
SpfMo9JipOB28vJeDdxASdp/IlohlBBTwspr7I2uSfcAkPY4rg0XNKxdkUInRf5Ame6LAsbpkBaz
Dw6aFFASxMcU1YxE+65i+zUmdIOIC9QKjFm7tv2ThfLMoCJAeZ7Squ7q8Rhn+RXqiU+m8XtK222N
TP4viuiHrmBwGIY9w26NtYCNjVNQ8qu26/eTGuRHwr9EblyuLPDevlnE86lvHwS5R62c91VTbBPL
hpQgUREHzI3G/gXER73RkWIY0LsoLdMlUMWDcSns75ETE4aY7NF27HA3Ln74Me/fOoKD+oRkgW7Z
NtIcqW0o6z0q03VWU7v1LqEDVk98mLKQPdvyy03qDe0dpi3GuDIskt6jMSQeEzxfo3ZpRmfXrV0D
A3UG7Q7YHU9Aug8M+J3w/rB60wmmieFmzS4MtbUojF3XNOSHlvY31IgtoLsKusJKRQ0zegXVxbNj
yy9RJzAiz549eoO+qNLXnhvJx3R5cmyIxNzRr6JieUrLfEFt6zwPwtkhHLtLO5gumk3YpRMhpG90
e3P7Cjn2fV0zYTfLFp1UKhhgmvTc7X7PUeNQzO2XrjPrK1TAYdrC10I+h/Ws2mc86OsaGP6WznS3
KGvL9azkYSKHfNsQfvtrDLtLgIjhZMjuAgXpsQQzeuSEq+IrY+ynKgo4U5E1xHGGMFcV/NJ7upGG
16znEZMssgbMnB3NycYVZ6ugggatM/mjNF+jeYnmg4eDm4vZQD+wa95rbfrJaJqbPR/rTaNNWy/P
PhG+snSSMbBK5v4pVkB/UtO7isb4rpow3XpefOX+Tn0HFm4EQcBCqnV0iYTpC6q7j5GIgzrO/3Lv
wCJr6DPizsaK2k8brLTHJSACVJjcqvq+zNrBjynIcBRniilTd9Kq1KRSYQTFKIu/FGfs3EsygyEP
bq+dRZwgWKC8WWO3VquYXt5cBprPwO+DX4v0i4BJDkHkxLPoJSI4e92OENjzBJA3zXuNALNXJJqO
X+PFXZlJiAlXU5siIT6viE4D36ftEXBqqW8N6eNUxRpABxo5rVlsyTFZYmIcPA0B063uLkE9u5II
Y1e1RfBHbWEMzjXgydEg1wnrJsyjaimKyaHhQXpBiQAGoAwfM/Yl9khdbUCS8zaJt6jbcV0bSls7
NNWdCYEEUVZbRGD9ulLoUFpyez0EfAwyH5ww+5oG/csaG2MTiLNdh9pGR3J8cDztiHe7tEmOgA9J
M9VgCAFMBexCXRKekhOz15Qxyrj5g8ngykAUuGsHdmGXrLepHk6NOzIl/dvZzEIng9F/Mrgo0V0C
tqf0SJEJIyVWf8jlTu/bsmErBcVqzHF96rwYB11wV5rhc0reKgN19043951u/23HaPRnwgw8Mo7R
gplP7eCcF0HbPqesJBmwYNDnNqtqmCt0RtbGaph0uCX1jpVOawekzKlSHIXEVQ3QurqEqWtQkibh
dlgaAg3bdF1a3Cbkjpk0n1doRNut09OlMa5RWnTYfAhUbptDIabi0I7DbxFC/BPCF7m5tczkO3XN
GGMV0mrW/juHS1S40Own7PSzhsC2iMlLbbrkQBlAlDid+k33OEfEG+jjW5fjDtR5gjekR9AzX8LG
haJtkTwXVjsecgdKTm8+Me8xNsSgc4CDxinHHjlQmay0OX/HDPcnb6Ju7SAOg+uCWV2iH0QOCPsg
SNBcvGUGABm1aL1yi5mO4bi7vCf8t0qdrRaDUGSCZzRkXUEo6tBldH3Ubphq8jB6NHvCRsUb8sm/
Sjt/bWA6+TMiryaBQmhPhI+TrgaAN1sT0TevEFG31nxA2xxt5/oiJ3vP54yApArOaIUVZ1jjqlqS
fCrYMWNbqD8BJi0UoC+pBFDatecSx/7aKokM7VAWrWRtBFtt0XcXr22A3ixJ38JG3LsB+VN00ffS
sl+0mXYTrrjPwQOro0Uf5Cg8OBHsqMqu1kvIA/m0HQ8LcbxFwNtwSfWcXFgZmYfIToVItjk+RYn+
xcLe0AV6IeoYc8A0PsqSOpC7hnj1FEPgyOhxZeS59cjcA6LzgzEFjJODBwd0CVHNK6Puct8yIG+0
00sr2/DqSuu+b/fdZEev2GqgjhEUrMcuuh6m/ts5ZBrWln/gao8JqI8u5p/jGip7MWQkJyjtghnO
ZUWytyxK8UkP1bk1zW2u66FfJ9OXA2WicdyF84ODXJbpvTd/ZJ64B7hIFKepExaILHDnxPUnqx1T
UW3Mjk2qfzK56DdlY6yTsKYbMhOqVEbALYv6JccI69pDd4a8rK3p7ArIfPyMHhjAkvzykA3eeWJG
beriw9IrslWUYn5Frq6N5J5FKer8xiN0MTalX5XtJXDRZ0hthC8WnWhJAzqqXHcRgvpgb4YDhsZ7
K9TmI2b1h1Fnuoq+mqMo7Y1VsCxFuYCVVDOF1+trlZn8oNQoUEIPjC5CAi2n2rzEKbXjbDgEqmri
riry8dww8WVTUlGSbian/KO5fN5FZrfbNKTpTBb3MR/gi6MQnDZG65BKWpVfwgZYlaOLQMNvPU56
9DsAaAfZtiORBO4xrZ9DJZDUKZvQ6wy77WrUCCIph/LTM2qSFBxAGHpt71iy8NwKXIYi1/YuKByA
NhVT/kUXrTSobn2zn4kU0sy3qZq4tRfQSevFlGTWDI40Nn3A+cxNvX0UDOdY1W9BSpK5M2DzDwVn
6qXHw+TuCgfhBKsezKZm3btTlWxJtkCE6vydvKFGPcRqpUYZryOcXaskMraDQu5c6FA9Um9B9YKF
33sPbQ06uOS/LBOLByRf9YTTMdJA1QTPuNzWjDvDiMdfULB5k4xO2vIyck7qOKna6SH+ExMEDqRz
akAIyhNyEbGdPWg1iBrVGtkMcsAE9gnKhXW0hI4q2EWKoQYGMYD4rHx1j/NRIPgAQ80OnXEQ6Qmr
ml4QDR2o1wDGMjJue+KzJ3Ucdbc5eGbPksjukLPgRMX42/CSZdE5Jh2htrliUg4H6bzwliW1wABH
bTUYE4hZR/ODWoT4Gr2/0+T548ST6s5kVnjWi26Z0wZC7bM9l89BK3a0GPdZi4eSdDFVhIe6907T
aMM6GBXwSqb/FkqIeAzuQ5mvJrK0FRVzX+WXOuL/AEkRo0uNcil4ZyNI11lFxG2kAXwoiQOSwXCd
Oxi5aOkQ9rAFcj/vaF0RE2K6ct+89tQ4bgECMUmDYJMVA+JVZMl+ERisRvQ5GfuSTNkO46+kZ9hv
KnJtLeK/zEVAHxRWx097cgx8xPMUJf6kXTVqzJUyQv0oO07WXduEyA642aXBedb5MijPwIFl8O36
o2uVLPaJfG88g9YjrEPeKyFLaDNngJazhRWeygEGTMFKGMbZAVhUsjLd7rMgfMnJnaW/NzbbwRre
g6p7d2LZEXnYK6x+AdOlr8EEdaYKBmbOup6ZCyazyQo+4Pqu6E1ui6FHECJsdxtYaKlNcIyT+9fk
4LAiujM/LWvxacojjpjVU7QU5x1G9NoM1dWwpuw86trenHv91CNi/XmpJvOE4AhZRW6Sz55/BS3e
TqpH0u9GexVgpPcJb3X3qZJXvB6/Qou0iixs7psxIshXz6QfsQOkzbQbGvp2hvvoCXWh3Rod7CWY
18gEDl2XaIl5yOcLZxq/WINrsvfDkBL1m3CIKYs0WDkRHOM4h5sa0WAkppTjZwPumfrPRBbY0u1s
f3spWoGa9t6qNYc9uv3fw3KWbrTqPfAq7RQ7JUZVqHmsUqTY2UXHvCYEi0TPk3nn2mhbUi2COfA7
U+MA2KrLQNSJsKhK7bJ9jQNCQz3rKZnFA0DlFwe49opQlt9OatpbNU8vQ4LxE/LPvBF23q4ryhKj
AydkNtG3BWHTpyU23qFWeGBUBTmr9OiTOtaFwctMI0DxI4r+uSUqKoNsSxrF9AuenbNzy3Yii2D4
zVx0ct1i2/fxDZdOD8EgCBNcwyHEsbTCZlQfoviPoUUEDsX6LoeB7stin7Iz+GWLrsbS0vQSJRCm
aW3MXvYQDwjAdAHIWTbPbVe7955FKAtVbeM1g4+z89FggI6oYJsz0E3njh4hzxktAUTjnTmd7CDk
3uSpwPYfozSAuQdihnq5ek6nhnlrRgxVx7zQcyYgShBh7jNUlBzhgMqINPvuAfNBDE7UYbCHrezE
2avip6aa4k1dGc/gNotufNCSO4blNQfV+pE4qZekvVaYKa9Vz2fKXeJrRpG+2xqtJeFwus5xYnjE
shVRCP8rzmqi4lhb2LoNpuekXIt5fNPmVsFgy/gMsD0x4SG1Ki4ggcEh3kaz/GtDbo4vupZ/CzIN
EaWCnyOMhb5e80I4kr48pWzBCQlTN8Bnx8EJMM87lmx2FKShKxlse2NsjokOGUwje60zepRGxRcJ
dJys4QpeKpPQdMQ+5JMCwghU/0CdEteS7Jmab1MYHP8Cu4BWjoM7id2zCY4W9AUCVOhgsD3XuCQQ
3faCkJcS19wYGq8Vhes2ILdn3Yny0OTkpFuKBzSld1nQOw+ehrEwj6PF6JuoGViu+ymK5FrWrJde
/0j+n9o1dlH4RlLXW3YE3EnfsfRVY2DE1nhPQD1MvxfIvQa89oT5gKc+ZMe5kte4yl4di4yG1Cs+
sz5SK83C75mGce87fciCNZz0nuqB9vyvOOr3qOGLTakYuwaM4ua8xunKeueXkMeRjKR/VBMiAh1x
7pJxNG2YiDaP+EDDNTXtXk3F/JLfEmH16a+MNeOSEsy9BWwHxyksBecdSrgpIUKcdC5jb6Te18Rs
jqMJHVU9gMo1x1h9zUa/z45BOTgPwwTiIEMFlPR0IPvpW6uMYzRSXd1AXKHzEU/979b6LBn9DsR/
TaSMs386u7HyPjqvwlzxMhrA6KYO33nu3U9sjKu4FQgXXpMeZmBHygTDN1Lb3xwFjK2wvjIoJh3Z
3euWIZdrWbt8wmMHRvQKnubCKHQlkfz2XkqprOgOzBCaIyCVDQ0hxJC/puIJBmRwRXu4NHyRelSF
tYE3BUKf6TRD7Oi+Mt1TYIu/3I/1c1R23c5eAooSS10Yq5beuIkc+6ux09ekWTejmnyrsLL9mGR+
xrvB1EB+QDUSkFhJs6GzSu9Qb6gpubSvFG8GVutmVdfogEWLMC4ls3vFdPnamXiFTMs6yqJQB6iB
KwmS0nErQA0D38jZ1b3+rKbskTWYMJBaRlvPCvUTY8a/E4JR00Eu0DAC10zW2ggI82qEmwdcLaZ6
LsJzL9AC58GyoathN6DGrznLGj05bLndoZ0LoyOB7WeK3x3IMwJ02PnKWi2QtpDsFNvpdtHMr8Oh
9tAJzjCZp/u5OfltYDoveAHAxSGYCXBa9/xDwFO7iEHvTNxz2/AakdR7MCtpbeeMRPq6UYdkal18
LCtaTb/alirYZZ4Fxcvak4LH3pI73BSDua0Fdr+GlD+buILWxgphZ222J1Yc5qac2xVzoJl2DR+n
VmdvSDZ3lC8aVFl0rcIj5CHUxpJRUrTRPRqBntXtdI0eozZXD3HhXbKIs0Sfvegzv/egnupk2AlF
FBeKWSufXsy5XGJ0J6z8oFHGiI7CILkTEe9iyOnfUPEvyuX6M2b0gffTEQdb1nDKnmEzvGsieO0G
DyeIDei4TJ+yujZYUkN6Jh5mYVyO8ACUXKH2eRCBBo9PayHKuHemlRvIOmCoFTWhFTjbMLPXLvt+
be3aKv4auFaa06KCzq5REcC6i+7crkChG6hP51CN7n2VEY8bEe5GYm1IU4tQuREq9Voz3WRNf3ZX
c5BaO93w1YcdCU9QlOmkluV6tKKXMJ0/R0TG3KP8TUcp1mru3+4bzKS7nizvnTnoBy5peISLt05+
ohH2XY8WRMNuuy/SOy3kqiDOI2Gk/iM9qC92WT1jpn1lGkTrgpYtN+W0ppjZBe0sqNtcPrkKucTN
HurQhILyKQ43xyjbEOlhdT9F+zRxXltaBbQBgyTdR6M8Gh20xLAh3/MHSaSxB+dllPo5bmGcGTMT
uNtLwzTCw9a2Z0ugOh+BMdd2r73SPr+wyicPyOKoDFCMoyWB9qpiBOMLZcGKPPs440PQqBqfbDth
u5jSO8u2bDaNUfcHGVjcaPRPy5HjBSGb6aEbandtLnqN25eCgRB9kVR7ChMSUE2wunqr5Rej1KcT
+LN069hmyJrNrdSg9z4wkeTRQ1WeW5X4LBXxebFpwPcjCnKXBNjylNk+qo61XBYVLSSXpHAbRzid
Fwe9ZSCSZci0LZp+fpja+BeyuvjaJ11DMFnunKdAZ2LvrrWumY8uSIf7n9GxqJK7gDPUKbbYVhI1
zp+92d21VrFNgdo+RgK3ybJu1bdhdWfzE9MKvLfWQGq9DeLDeHgFy4TMW0X3VoRNhfWo8lnL4MGE
cJ8Le9ui46uzYf4sBZlR5NAyhyfGcFWrnC+t9C+9vfz5djYtq9YEYhW5lBL2sNfnAo5ergSCQNpG
Mv9tBowD9JAxn1dc6p5U2OUicXc3ZPMCSIqOBnGXq3mxlxdBvWH/w22//EkrFSlTLc3ePP7AsToe
GTkhGE7VfUCq6ifU7m4jx7+2zO2zjQr1EPVTfqin0Lk4jsDpSGrnxqzRtCo3YU0qjbY//EBXOM8C
lbUYBhmRF9/XiwFrSKhslRaUj/PAQ9EgRPsCANivROLOVxUebzBxmuX2kPQXw9WY8i1y054IxbVT
IX79+d4a1SS9xDMMy89+mOXV0wd5DKLOoLPLL/BP2Lf/BdZnyv/6f9UPw+/w5///ly0dS1i2sG1b
Ct00HAk2rvonklpdChgUlvdteIIVcgatGhmMbUmDGRMhD4PKPhJgXZUZWc8Jkh3fRk4FXCTkWPKj
urmpjXK88FgPp3PiMj5zWis51HUZPfCkE9UkkGQFD/gdRt+VhbOJeyLs/o9fBPDcv/0i0vVMS4LV
lbrjgpj7l1/ElQObc6nQytUSIEGj78y8fow6za9A1vm0sOrDItfXy/DZrftwwYD9nWyOzXMM9IUD
IUUmgofC5ngcDBzyIRSwrUnzXou10xSF2uo/v2VH/Ptblg4XX3d1T6A1cPSFcvdP1x5pMQe9mjx5
O1uktyIX+S6t82LXZvTzUyxAH01nHtxZs3CUp+GhIJbgUo5EaDO3NPHY0q7ZlbKakExmwTF06HcU
tvHUOskxXyQxSP5QQ7rmyVvU17eXqoo2sGpBdLpBcGTrG+5wDdAVNVxaQQ49AdgSzSZWSm5cJ32K
dGX6ngBUelNViYTZi+6BGloQpO3ycvuT7KxPC8gF7B1B0wl02IVWdL9uu3LazQFwq4KDs6I/fWWi
iivCdQThNgr9gnDc96InllbTontiUJq3ZQ2K2qp86oi1DLIYvaZMMBXpmUenohV3aTRO+2niLFtV
6MEQ1PAkmq90tbUTgp3kcZBmdy05BqWW1fwfz4z3P54Z13EtbjZh8T8C3OG/fm6cGCO6XhpMEbb4
uKwPXaXCp7mTzSUG/47RYmVGmsx3plbFa6uhxKkWmu4NIAcmwn4KyRxDjE30HIFbu3GhNnU2/FPk
stPh9mUvIWhP1QJz0LvHus/SgxZpGGPohz7WMQTyxDHdnXCJXLKFMfqDR9+3brHXEWD31DbqSc4O
SNbYRtkKDRSgSXlHrml1sDyGeLFX2AQ5EIGIlf3+tlzPzjRspDKykwCBs2JSGZ9sAc93Djw6vm6b
nxBl7NNMd15dyHn7xs24bfMBX1CUEQiIzguSMfVO9PO1XVvnpO6ZCCyQ10bG9V4N7tuUew83Hert
BXnxA/g1VDsicPwg56gZzFH/UpJ7vrKkPr10jXENanIw5ZSj2hAmPZk5SDFIFww7UtwU5zBR9iYq
7OqTac6mKjyi1RaV3kCU91oO2NAGqbEl4EzHNJF5FxUXvzhSp+CBb39XhvLyn59u+T8WJG8hYdqe
63KUtuFW/OtdokWkPswGkBq8qd62RWN9njPZbjWbLu8gIn3fKUQ7oUPCoDu23sWz0v7JmlmMZu4w
YngNYOliqHDfugj+HHKsDM16Gfq4e+i1ObpX9rsj7faxTmjKhWTNHvKGsicxHvS2A6svtOxvNWZ/
vUpdUGZqJ7unlJ0aJiKVGrUDASutX0VorG8wFtWi5BwNawfeP/PHMAM0i5WIbIby6fZS9uSz2Kif
ns1qifydJhcVqW4Tn7coOJe1YLIadFMqyQ+jbXzHhDV8aGWEQrvs3kIAfzAYcpsGop69goWc15A8
xe4/X3hh/vuyCj7W8HTb8jy2NK79v154y5p7G2dVtoIyi9tEVhWx4HmZ7x3L1/PxM9FTBUuPAMCk
KOU5qAIQGkX71Yi0uWv+m7IzW2obWvP9q5zqe+3StDRc9I1lY2NsMGBD4EYFSdA8z3qyvj8vdn5L
dFeH7N3J6aoUFTDY0tIavuE/qCC6YgB2ALgK2jZgLahx2sGxEfYpSOLxIY61hL2avNasIXtK1UA2
V3tv++PLAr5evvgdRfVIC96dSYc1ZPWufkEJCLtBnKCRkx89H3VIChlZDRoJsNlgDvNBI8slDqYe
Exa3AYr0f9PmVX8fHGRKBf0FR4A6Mi3XkWfSL2dOgzJd6VcJNil2GG6VKVB3CNEQbmPDuShOOfAF
LVJuSn22t0i+82wb7IS9z/ik1CrPp/b+mBnYNbmpqG9mLDEOhj08CyuguYIElHazKAR2rfWTBEpD
tbTZ65nWXJRcbfcjJCWUzoLruPGnjZYUBmISQ3ZVAGWkehx9g/kUovSk45+DPs9RHxzq52aRHaPO
p845Uw93Jze8bsIcC8/cyTYK8ckTeYe7RnFoParJcOxT/G+CyrXu6TuCpmFE2UXxsK2GVQf+n7iu
9+e1AD+6XhTKUoE6JVQBYNs5skRJqVH57DXVk0GCgXzXXTRD7E5SfEE1+e3yM4e+z06pIiQeoV0E
VYwWrLDmTddinqeN5jv6uhuy1SJYjZrY0HkKQCyM2nRTWTh+5U447KeYtFC0lnmuMdiNSnwxzA49
fDf4yLFhvVcVspoiAQq8iJQqEODpZlMGt+bTIk1eSh4U2McfiDNGN8t30vr2LytLM+TJ9mu0yKRh
IxOEWbpQTV1Vv84etEDn1A2rZAWD0dwu8qaVZISB2Zw9rtuho2QPN1hL09YwizZ/w+zle1CEr70Q
9T3tHh8lhhaFs2x217hjjnccHOO2rtXuZmx7ez8jvrkr8TJztNa8Hyz0/4u6Cg5hZWR0YCSaunNw
sDJflp/Y7PI3IkONavl2iuL6Til89d3FYWFIsDVozHI4RKOm7R1m4tZAWFzGLvRhNEjVjmWhij60
2LGF+fdmsB7M0r7lxJ5vFiWhXrU512IXFUasNneuj6Y+cKIUV6EQrES3pwlVvmNTAaOCKtoTTOhi
FanzHTwL/2D27vmTB6OAWfycdIMGhM5FlAARvjyZ8NUG6qpiL/ioWto7Tnvh+4xqT4TvGA3D6Rut
mnxjYIS2o8e3ThubzmuoDvom5QXE1luVFvyEwOLY4JDQVhBWU1TNaAsqzu3nCR0VoDkrW6vuXJCi
kpY3gAjzpgq5lWXmL9v/0HTNDQmTlG0ZT/Qp8NlJO/Nq+baXssMANe4NJzssSF9Dwn3VNX60+dHI
S5cRNKGpRW57hzTrtIbSWjzhfEEnD6VOmMTk9VajbJa0s6ksb0qVCdmrdN3jF7pPdQXcAcf8c0xR
ew0uEYtiR2Hr7GK12dJ/m7GcGuaXNB3vLGMwP9Dc8jTOuL9E5ZopJ/HXSW7anM2m6trEqpb4Lbyb
g1HL7EojC4iTBK1BvHxjltTTOBJz+PYU/EC0BoJzh/mnjVQkvfQGrrZe3euWdjfqWnzpprsWEb+7
Uo13+RwiQkKTltJzYBlbnDfosqG9gBg0IiQ0dAFHCtRZ6VjMIQ7Oqn7TxrFXzSr0QNvuUZGJIiJN
mhWx3ohTL+zuUhbFqpGKfKnmimM7MO0M0EFxfi5pzT7Yo/a5ItpwbE+f2ULtKhjxDjCmVcPcd5UR
Ploa0M8xr/fa0Pbtyori7JC/2G0YHpcviw6naImSWFIqVTO4DKq7CvOufJ6oqV9lNnPItIPyOWmt
s+VCBwtN9Pp6gBk4b1qhVJ8D4CZJQlxXuRaGAv1EIuWXL0MgsNSzE+PzZ4E2JkDlgd4J9Ov2dG3S
tVoZ7rEBsgpKx0n2gOAxy5RkAjdtQFbVPTo8gp6rlAG2W3jmU97bt0o00S9CPox+7P1neUKb+mOm
vI2mmHZCTRwQ/bp/V2fYkaUORlMlyDWv0LR06yBRic5BLAVPAZ3a+WPUDSryS0axHYi2iWVpaDSy
5c2GjAGIVZoPiJSsAabpF92wg9sa90I3qT+Zn0DnvjkjDtS+jzaaOqkvEVJyt73Ee+IgiOppPrjd
Dis2cjOLEws8Nb09UW07X5+1rU7xvgfhDsbuFkC48qmS/0Uk/1dBdR1l9l9mvK2rlk5P0jLl1q6a
CNZ83dbDQZsmM/FBFsEASXWxsxNQB8X8EHLmlEi17kpqw1Q3ociOzrWGGcuuDU6GQffTD59CkNMx
emqTlt/YQ2ec/TTHRt3ZfB6VGngrrUGdYYRiikwB8nglMWdHDffaavOrP4d/7ldteG6GVWsJzicc
ZwWDJW/2lwhnpqtKGQljLDdSgIyCPXk2cWnyFhqIXrJdBlIMLDKqGaWKbmsOFYQWmTSpZQWosRn2
Gi1fGAZk2EHmgklYRA3H3MQBFHFbIIbTc2+jnZCGkK4N6wdsBbrPcfX6+ZtW3yo0+JQSIcXuCuPI
GgWSSkfZsJ9xm4DYPI2snI6jJJJwpyjSDkaFG8InrdEG7XhTC20rMCk7NBEKvKUPikuP0JAM6Hae
qajYGwyFzYMzPqYTzZw4Z+YorXiEzjIctUVUu0o/YG3C5xoyjCfGCgYGS53QYZr3oGiKW2XY9iHu
3EOBdoUWrBvdTY5TAzaAfLPd5IPQN6FJWbz1f4SJT2O4HPqd4orrGelvb4xL49lFis4DzZ3vB6yO
l/gkvgTCH3ajQ2d1EUmvUvU7smvuDeShCJXT5LQQ5WqdinlcB2K3fFuin/aXie18zdRtOFKGoTmO
pgnIn8CtZDT8y1wQoYU2vtX+KKQ25jRLyrq+jE1pSKVpthcskgLlFEt1KN/RjzY06wcTmLEX9xjm
LSraykQVV6qu5fYIDLyDqDEaCoY+FuwGI0RMe+jabUU98CrOCSUgKfheGtc9mHhzWqHZ0Z+mToJU
6UppBFfXhHvI6/idsS8SMIXLlAA89t80vBofkW0/wVvQHbN8kUA9wR6nD+qwYYHNe93F8QhJT1Az
NoKuqm0BlNCxaGVXPQCmzkn1jXVejs02HbPmPp4RU14srD8J01Z5Z9FaRr8UJ3otGhDaif0GF4F7
f5qwAjNUDFao1YDVnw6Rnp0H2C97pS/oecr/BYOFSzIuvQ+zw5GDbazVOMg7BSi/BPNN68/4eqP1
kWofYSM6wrqYYjwoL9d/i9L6/Oc1b2BI8WUD4zk7KkGpjbCyJhznt7gUqTU7FUX6Y9SfBsPuPzMZ
ku8SE6G530VpWN9lM4lFl4RPth7ukHycXrUeXYU2Pn1OiWExyGl7YseJspRpMQ69Ub1UPmWCDP8/
2Nt2+QI0Em35+zqz0zfwN99ny0kelbRP9uUojA0aGV7AJvUeBFiFJwaZEZld6fX5WpmN4Lh8ceQB
i+j4n0eBBOyfhsFBGl8zABZraObZv9VAKflFpMbUL4c6AzWnETnGvT6/iRQ1dj94zXN1vsri9Hmq
eTaQwcwrW4cBi050uQMtWaBdQOiiGqDCInrhb1W+RYrvaDhN/YJdLooqqYkoaVh+K7FqoyMbTafl
iwMSdG+GM8Jc/jctKyAF8h8Vc+ymtYJv8pv5v35KtNdAmX4e8joBV4PMFezJylsCkkjGJ5apnGnO
FbdIlWR06GZAW9QLr2asIllRDi08dJBz4JSgfRDTCuMOxCKqwsXblAEwgQNZHwMLvyrZxmn76Fs3
igTiR/l9qPLuzjaUB5r1ySEf/W/9jC1IyvM9mpHSbdOWkx3SaLNaqlNRhptnkxg/DH1G5MSCuA2a
klp8XOyg35rPlW+glGfBWKrrGpV7vxOXPjQR/otRRYdhutOtZwoOP2pJQi2NtuQMyWFWRxhI6qAL
9z2uYHKRu6W31Mn61jC3y7I3p1bfpbJkR+P/85cEfPB90ElSWJyfWvyyFnlk7CUALqHbudNGwCPj
4P8cMfxqUhipdY3cBqzo5saQX8jOmxsYOGLAXYzSq777zFB0v7C3WW5Nl8jK1n7cX33ybYM6GR4W
Tuc8ijt3NG79KMmPfR34R1xEqEOmNKk/3yMZ7Ts1i2s08Z9LsO7P4GWOwAWVKwCm5QYVjfAdxYvS
bSgyT/ggOUFOANaddeq1lywModZ3zq404Sq7Rt6fysKaEHFLzX1pWd21bg70WchfCnVOt3kXBp5S
2+e8mIp7w0jbq4L+/C4r9EecxJR70dqAjar2KHtUqP8m7l4xVDo3o9HeFjaQxHnu2g1SpOZaTOiz
ovKTrtu6s8F+R8UeYxkCQssO0NiEwKsIRT2WeaU+IU8x7ERvp9+tHAj50hnz1e8d4ppoJCbtLqvm
nW6I6ejPk38bDOh/miIwtnljzntTVVZz0BffW7YtiAnTk0l8fNugbbYD7rLNgwnyUeUazyla5puq
wR+usJBAmMgqtPF5mvwahUXiD6NXYiQJqUBVRv2R6wyHkiMOEhgmeo7FFfjS92COb5HBbQ+NUNtt
Amf3yu+CYdeIuN31kwrup2qucZYcj0OENk2rpQ8GCn/Ic9kPtWkP60WwNRbZtP9UOzYdlY3BGY45
1lU4urr/qXasi9SDTlqcCx+9yWRIN8Hgzk8NlX3K0egaaiRMMFr8dEQzDAHCR7U32/tlE/xfOT6d
i4x/f7R7+h9Nob54RGEl9Z8fvH5r3758s8E0tJ3uu5/19AD1MG3/y9BI/ub/74v/5+fyLuep/Pnv
//YdXy4asg8/wdHmvzozOVSW/2crp6v/+x91Mb3Vv//Fp5WTYv0DlUqkFFSN6MdyVVmGHj69nOx/
WC4GT65jUDDVwXwSKedF3Yb//m+W/g/D1Wxe1C1bcGYQODVFt7ykyZccy6HRZqh8Nf83Xk7W12id
zqNmCt2iAUn3zrBdR57sv0RoVm/C7TZxEQFyiXSq1q7gebheErTPSiHAUetoTnVRtTHs9h7bMrDC
+aRR3MAjugT8GWMsA5E7WBP1s83RbUcHBuFneu1qnR7CrDyVqgBqEo5v8ViBeAQCHJiwCCtpZgjs
+opONMLPjno1WwF6/wpwhJ+TWd5PTfIRDg5dZDoRtZsd2TyQZLSrE5Vhh94E5ZbaPeM4qq4QL5qQ
8umvKzV9HfV0n6nmc+cW1zrugxE19cpBbtgWA+oK8QxFMnxpVQkYCfJXCqCvGuR2dh73HE3fjab+
Sy8ClvWXyGAZZguIr+0IlWdni98ig7yOjBQbJMODb4kMnAudm8r2FSIWvedbWrJ2/RJnj6n1jBBT
Q3vW4KXnH0glNCvqyWc5FoA2EoQOGXS3yPdqpT/TZ6FrFxEpAUrXBudsV8rGqKlHTEAZA3diYMrg
0mTZIZR/10nWSe2yY2ZhuZ4NeMS1c1dLysMQ8viFIyE0PqLB8ipLJf2ezs+Wb5/7KvyIe//cRfZF
c7boHcG7Dbv1XLTf9Da4QLtNqQvj2Y6U4YbjGxeeU6dOvdcAtvEQT0JaykjWUN2I4wMERAQQKG1G
VjQLtYyNFAJE7iu3QDERzQ30oyZeayCXGVHxKnCcN3SFNkESAvhsuREzo7E/dtmNq7TTVm9pwZm7
cHSeklKHlus657rjwQJX9eR/zBw22FBJ3NwquTZGZCoaJ3vuKP2t0ph7qS3OaGBWWw31wBV6Aa+6
ozK5h3kPAeKhxUVk7SbtC3W7164IjgW1JRyqToKxCRsFzK1zzjtYamNxbgbmIzMCbl6hUBtMuKIh
Y3wc2egxxLX85UbJb4M5VLyRgb/qC/s8+ggehtFpWVVamL1WTriNlfF7gEqXZsUfauWfEZPGLbdW
vM7lQKTC5TlORCnPDD4soAIr1+LDUN/1HKU9GEi3cJQjVcO8zuvipKcdFuMtC9rq13k6vIsJotMU
uRQ7HA1JtuLDagwGQg0+prwgIjUutbybDtsSj9595NTPjWGh8RYgr1SaEf72DxnkxAgQ1dqp0e1G
uwl2APetFNG3SWhHt2FozSD6qBC974SyHpPoATXdb4r/2FgZchSZCiIl+FAiFz5WPKi0StWPnjbN
YKJki2mquoK981HhSbaiZP2YBvrantJaUsc4Y+v4JpXqqJOgQopudSm44kTBmKbrh2MVFI/L3Eds
i80DHPpqLGiIljdOqL0td0ds+vrLCXD6rFX+WtBZ8p1fSpjsqkJADaDBI0sh7u95r6kobRN1EPab
JL62BwDTeZC/uU5GyEMLcSz0A8B7ZGqmq0lVd+SVGKbiEwx+xzkVWMWtojl+sw3XC90apxqp7wy0
qlsVc3ejTsWDeFB11kGJ28jUzqxu9VALA4hXbzyUEfqpFI5sTfvZmnwk4uDQGuZDgkscaBGUDdDJ
76LoRbj+98wNN0Mdsj7wOsIeM7sb65UxIyKGHS9ZwCFrtQMEirdQ6YjBDAsdZWVvJdkb4g4DROGf
tqJd5lQ/6yH1BuliNrU0W5AwowKJvsQKMzqfWUfZM3+qZvQJ5yIHUBm/Iah0gkJPLGJH1/JjsBtY
KV3zw5T3W9va5GnW+MNxKqxhGnn3Vt+t/vyoNFW2I39/VoZtaK7m6hpn3W/tSoZNj+YIscGg1C8u
9yWHqVW0Qwn5bGM7lyFMd12hvaZmq6zKOLuCV0QyX0xYVY1n+dsueqPUJBLE+tMQ5UpYw7X+Gg25
skpt/TJXbFCa+lOxkzfLdjaaYr4FOUPeRyZe5Qh4wgNUN/Zk3zdJ9WYU5kV3eTlhY48qgLYYca0K
aISwozThV8zu8FGQ/9qWSg3ezt5QgrvG1+slhaNI6MrooXisoF2SeQGcGqwEKS5x3Nk+A0igAfrB
vB5yhlT3JURT18Gbtis8Sk/aIE7QRSh3yVfo0d+TjJ1mQ4cgiJpnGwPi00nyBquGiw8VYgWmMQOF
wD7NLMwL7TSyrwX4elU0I4WJTKsCp3PVDdZJR9vPKqEBJvZ2bpBGtOQdqLgee1gfr6kLoghcoRuL
uANsasn6onc9MRFyob+j3cCeHOvzVaUijaG7frKbQ4m/QI8gKZMXRHhu/zw9pGnmP80O02RyaAbN
WnWZPb/ERyq+3oFSqZjT2hzQeUSt2zllg3NCBVVZWV3x7hjMb3VyvTZAa7FHN2xZdAVzOuDIpd6z
snTtAtHirUjUw/KiFrEK25iHZRUXsrCNUO2DmhRv8je7HJVfhD3flJSPgKGnw2TeBvEQQkpN38rW
vESTfokGgNq1DcoGsXk1bE6x5jCWCYOFpjgG4lxAMWmXXlcPRsgEtRsW8JhDsysM5Woeqg1SDFxG
f0kq9N/arGLB5s4+05/4O7ABFMbXCZASFDtWahtd23rO27rYpoRTfD0M6M7pPQRYVkOLKAH6J3yB
VAd8n4xTbgKKUSJC2u0g75wsNjyQVBet1S5/fkjuv3pIttA07LBNw6ax/jWInXKl4U5gmMdW72wU
8quVod22Wn6iwvQGsfANtBZwWyzPWgsxVHxPctiRN1mDtAPPj2VtpG9yZ5a/r80oaaCbfpVVKSrN
2G9DKHPefQzaZiTuaX6w0YJSfwvK+RBIdnHw3BTaA556vMiytDIwZcszUPzkpajGB/ms5IYfgLwK
RvFQ+oKap3YANLfzgWzK0S0i/gr67SVxxaWTu2ergWP3EaSim9iTh5NJR1a9o4XAFiTPlA78TI/t
KBtGCJIMNWWmBm+box+WD/HFYTfTBKs8L4I1qtYQ2VP2bAS/fkJSn7wsNcFDQmYnzQcPwdPFWPQV
Qz/Q1EGPw3QTAgZyKHKomDECEyeFuJHPr8mtk9yw7QLNXxModOeol5qzbizYzouUP2n1/pA64lIj
Ge/dVz0T8M9PndLiv1ibgHtMAbTKlIiKr4+dASTB1RTMUsziBFz3Va2y12YuT2ZWnEhcLjXoYq9X
CqK57FD2CtzDi6AC0Bv5we/K0xSWlMKdI+7RQiVqwGQw86oKSfvoWncB7+gIJtmRuNa69pGYJfPy
LJi2hTptAPcXavsWV/lBsdIT5zwRmPsQU7cllinwjUbBjaAFhVQs9eKPvA4w94iJonXcZXs2TRMo
lSP1ElAnJomHU1efECS14VMNLlumElMWo3NpBPi5dMVZ2idufSfaqY4/wpWQcZlePiWju8Xo+U6x
0/s2AOxcIfTQkg2Z14USq5uc+vxyktBkRnQhHxKJ80c1pAQ2PHWvuigOkWvS8CNiNV3etUSjYtW7
ycYSrbMuhI2bZgtiPSS8bwkqPKc7zxHh6mjWWzMJLkobfO+U59ESu1ARO7MuHFa9LP50IGgKK8+8
hNxoTeUTi4V8PKB6a1HHBkdWgaceRhku2jm+Jcol7CQT6EScwVZfRecgsQ5LRO33ZBN4lO+rcvyu
5IrXq0GBEKeBoQ+34oQGXgF1sPXtGDM6KeNgEjRzlJWEfSHvhr8LSWfBe4f+BoG7sw3/FCGZEHcC
4swlryizQtaVDsnESTMpfDHS4lGB+6fOJZmWvpPTRs6kSkaZI/rxcu45Zf4K5Z4n3cX0lo1xh5zV
xziTROnIEiEqTT3V3sddcNSUeJco5YHKLWFtfFM4yWvgJ68w2z9aWpSozWBimYTPmrzmMWi+ZRYy
fHGO9FX0XaHj6ZqkRG5EIEXr8uA38WuE7zIBkvJzybRnWm4wQkn5LHs7fWBsRX8qqZ11ZhHbT5uo
mV6AhyIsHt7FNaKckU0HydH2eg5uUw7SksqjfHdMUBNezYY17wyUdMj4uKQiFOexeUcED0YDLO91
jH04B9RgU2WKedqgBgfrNc2y19qyz6Zi7mR07/N84YuQbSgoUv1Av/5kMWqKieZsGFxVDGncgfpx
u4+qjT8KOTyq9i1us+fQd87LfIjm4EqglrzqOsBlEEo7J3sdZFwPQAwNHx6NMWRPwGcNj2o5NsXu
cNO2drKmlUJqKm4CkyI8TzwCb+hhkPcwdPEz+vdkaPJht0hRpJP2TaY0y3yTqfcYF4+08d5r+Wsy
d5sMEEyW8DKnOOAc9Uob/MzZe9ZTRkZcdXr+EJnxrlAc5KeYJWjTkHVX4QPFKG+MGvQebUYTxUs+
sXyyVU1fY2DDIW69Yw32YWCnEsT8YQXn05O7i93y+zL/Dk3tlE+zFwBqW0Uwn8rIuqGqW1IRu1KM
5IlGG+W/BJOt7LBsEeiHz1dNmr/iHMp8QrN5Ao091BxqqKs+RrZBACdxToGbSmLaARCWzA+51yRK
HltqUjxX99xH6auT8VMl5nWUv3bF9L1smicsNzGwQpB9sJ+L4CbKm2/y41JzPg0A/kaElT3S5nMA
Dxx0lORuslBQ5vgYeOsAVU1cdiXE2R53sU/GiuQleQP35wQdS0ylOyiGO6uU37T8OGUNszA+gGWf
6yDaa/BuV2WGe6aPLVNvK4+yBlSR9ldOBfZ2uiy37zLL7ZGzCLfrmziJ2AJb9CSYZiOnsQd9ioc0
hx+yIpSoVFq66M5F9NGzJgSvmfipRs0kk0RJ9kFzyl/LqDh1dXUSuCY32alBuSg1BCqC+anpKTtV
mPUyY+W0VOr8JI2DlZLFSHVvR7vMs5uST+I9mMXJHJwQ+bvIIk6r4Z8U5upzX2HroCmuDRTeOIU6
SjIlulFJThVO7xWoE9NdKi9VNzj8g775gfK2vLpGVl5wWlqaFArukZsfoxlxXvj1sEbg7taaeeyo
r6eeAR1rHdo4ChLxzSqD5NTq98I2jkOjIn+wNlxE76hxr12zzm/aQXhWKasGPFJfbtJychTwr7Py
GCMKsewdwKNfh07jzCjhieoMbxe5ZzknJ84IOWOavBlAa5TOaqBcg7rRuxjKeClkLA9ZlyZVtDL/
Ak7Q/1Wy5wKdMwRVT538/GvIkBtl7c8qPffe9TnDVZziEZlCzmqTYOFhQKFfju6JkgDyAK8Ij4EQ
tvKtGFBJWBZlR5um8rsnFJbgPIk22pSDZ8rDU0hZUYVp2s4Jh3y1nbDG/tsNqF9brbKSCFXEINIF
A2/Tw/gdHSV0M3dr0lVVnw9AZIJV0+RXiq5ezJY4F+e9lZI2V2NSn6vxHp8JWk0zuWAwOPWqaBDv
CGWhQUajQK83CJcgnMY5krknX32LO9wmZtg4qw4q6caYx7MMKFPZYMMcctWQLbOMFQvmo7Ne4sYZ
OIrHJD1B7Nz63e2sTsfYJQXVhsH1TIuAcElkcuJFWZ+pRHsvYFmscD4B3lUwkuTcSF9+ZsIyn450
bstv+BIjpW4arPpRNy5Jqz35CAy5Q1ZfIa70NkdE4iImeMUXdV3QzaD2UD2qTvgYDMSuelNco5Xz
CnkHPCkJQOXcgqu6pgRFFZAcCRel6z5VP7Aee8zNVaug/2sY3UdK176ztrNFvRgH228TOlqIKOrS
8wOGoSEvf2hpClL8NlXnFCKxtBoV8yLLA5PfPyrGk6y6LDUbTcSRp3U/WJnclcXHLimH4+COI2wX
1UluAL1XWZlybgu/IcpDrsixi72bp5RQI26lwHcd+XC9fUiT8UYOkt22MDotJL68XtR4MhjZjyVj
aYUUYrz26Z+AEemcjdkTloJDi9ibqPgC+JBpZktNZ9KwkSGHlLNBGdGsxWovomU45ZcAVzoo+g0x
jleWMjXQyjW0CkrKVut6AzAXuPXnwtFQa7aUH1ZyrniQQi/eojbZQsm6kxmCYgTXhcTKVQVaxMCs
R+cWoXigFNR00pxEV2YMfXJbiuciE8+pYO4RGRY4q4qTa9QQYNCt7xnwJsYIqwDtLesWNNoYzIj/
pSrPpirVS4B3a0IeT7QrE2vDZdchd15S07E/9yNNg8lirGE7rIIi/UlttKAPVmD9kr4VS4Yo09gI
kOsEvHbMihu4WZfUYvPtOXSWdRGb4trEcfjPyczvyN5lWWNcBuvGxAkJrs/XjUnF4IryeYwzGvvp
EmSmE6YNpvZZO6Ye9KNG9kUnpl36Mr05IOlg3Qa6euegYLTEyMOASL3V3wAEJtCO0sOylxbPEa2l
1dzZe0DlO/Q8CPRRPYvG5MPkl4xh1LxMXdXy1JAbdNaOh8J3TM8x2t3omq/yAP3L/Tqy4/Fb2Y2O
iCpcdFws1VV/g4wUBoL6ARwNL5PhXxL/6EMbjQaiZcFhCqyRiSaL/3Xon3suGyrrDtTQKzrvHzK6
lkerTKpmAFcrZGP0x94h6JeBfcXBLAdq0vy9CVqqTqsTWcGpCoJLRblc9kNcnLwweNNtVFK0rRLb
Xj4heRcsxfIl0BQbUXVHNyDeTDP/bMSEfH0NCxwI5spVnSdRqohuI8lMNmkAioF0BLPdrR5SKzuF
wgdrbmLwXG/BriDe5fjnHC+nAC4xLhueW1Ce13vzGLfizpriYU0q5S5JY1Hyn/g9MBWyUJQjl65a
aombPtZflxcVh05GmZPJcbZOaoo0UXAlb4tDA9pSncJKozRTiZ4jfOTQZ4+5DYOiX0IcU6Le6iTf
IhvvrP2GfUygtBTIHKEum3WEjF9OgKhH8T7Kpq08zpeAPOj4uCZlB7ZxlyyLa6h1uOXM5LG5ayF6
V++XeZiRtXtm2GzwW0CZTIk+gLZhfiKtr21wdsimEN3ONpAsl1INMTVNJBfaK92wImAK2GX5aI/j
Ea1wZ9VpBOuoIntCCfdRG1wHEw0zq9EzTG+0G7lYZGws0wY3hLpRHuniU2rpj0X2Lk9ymX8LfTzl
pEmjS2CxJDJZwLEir21ueTvZJoppPKy01ZzcWx3scerdKEGhcOoSR6YyBAwS2nGafNQFjFNwGlRA
UamB0/8RW/d+G00ULHlXqGs7mSTqtHGWVpplcrFq3L5AMTxQgSBdI1Ge3BhESrqjRj/gXSU/QIb9
MgZU5xm7CTxCfOSvZFPH6oNt4CuoQSrnJUtfElD3oRTlDSozOzkBnFS5gQ938Rsus9DjDyb9bQzM
hbXQ+NZOzt6w52N8fbjg7fTf76NlJmS0+sV3sCZyZcbMMzFm5hPLxrbFzwA7sG7ca2V/FuPB0eyz
wbr8zJD5VZtUjlnyjaoHoiwMj2wN91V5yoP0JN9LZqch+82UCy+v8HY3YOzDhuq9Gv7PCncKzxrE
dWmBTQr4WxkrQs86dWl4V+T5EdrMK/2pU6rIOgvjJ8NOKNwgfmQ06tgEmw6W5Fepa9ymKS0j1RiP
em5/j1tMAuNgFYbw8LsJ3ShRVFsVeNhqkkO+ZEmK2l/NhvNDpqPyoxWYWatIDlWXoCdl6aMieTKv
akbxdDQ4V9km5U6N/AIhcNifLOoigVw0Uw0TWu3WS3CcsUEtWdOSQSjIxAgozVQg+5q9dpkay3Zs
jTXAX7kxo4cfeVUSbjNZt5HFhTjOTwBUgP1oa/To3nv73aVW7wT1TibVOc/Zl+WOe0q//EWaH2T/
LiEplWM0TMOOasarzMHbgtStYA+NqvBOm1HtJ/sIjOgjYcPKp/w9L7PHAlDnqlEfIC5GLEY/2i29
cZlTmUwIjkTZjVgSJy3TX0wsypZTptQgIqXhUTYaZTqkOMWbHUHSkEPZ+U64EW2/Xe52rklgArlO
jeGRQADZZugq8l7VuXl0c/iVJDVLQQUVq7tZT4urGv5s3iKSMeHa4C6rQSlrD/cGUNmUNeSjFCG5
ZhwjbDz5J5nLFbQaRvwY8bf/+PP5tZSUvxxfJkYRoDro80HCI+j+el53tfwpahKempPGy63XsqeH
ZsxgTYQfs9Q9rUztooa7yIKlVd8HAx4TU3eF5S19Hy55KRnIbU8+pjqL73xkUke0Tav6GBbJh5R4
/fNFi3915jqkl/C0oeUBSvl60RnNDIyQkJALM9Z5mJ40nPSAR3AHQlNoFFbf7Q7NQRMyUf1hudlh
PEsUR20j9ygLpNZSwfTPtQLROAW71VUVqSinG2fQUqOR5+uymcufBBjSRcp0WwIXW5lQjKy0u65y
e2dVGYhVetry/GpBWSs6+VWkO/MuTSKsiDQM+4pXJcnWtV0hp0g3N3DEWW4BS3Juy6vJKnurZMb1
kn0tyyw2bHRznHvXVX5mLh/65wE05VP98tShMwLaMW0TKglp5G+9wshMh7kDSOW1unnBOdYugaZ0
2DOtZEsIdsE3N3txBD5ySkxMRkEcSTliUR3r5LBfL70fidEog/ZKlVnWpD9OlvLYB/NFqWnGZINK
0oNz7pIPKLJtKjsNFn2xJWeS7QXZJyIAxWzrh+wbYLSI5OgoZV/8fldpgNfaRL/QgcR8OkH32AxR
TZIxM5Tc6W9x6z+lo6awUPp0aZEJhyhWTrlf+mPz0NWRrfSa54PZvzbEFgo4W6xeHDrghrKF4XEs
nf0EyxyG4rG0x/slRvBlaUyb8h0VQjSQKfEFdYdqSUihwd64jrVT5Tk4YSlaOlKaGAhJFeEkk95y
GC04AcgrAuO0x7qFQw8ydNXJCBAja+EhFQoD1Ztlk1wf6R/TPfrLZND+qZYgtwDumOtxdZr9v20B
kQpHoJhc1XOG+F1D34geKIWdAqlEE3FsgqLepvUi3BN0023ahw9JsOxSPlqQyA0FWfKXpwHL9vcJ
yjXBJSGuhn5hUzr8+jjijkPT6XBgjfrs1U2Kw3LGyIq6A32pb8iSZWVVApAwR/x/3J1JcuTK2WVX
5DIAjnZSgwggejKSXbKZwJjMJPq+x0L+Df0bq+ORqippICuraQ1kJunlY5IMwP1r7j33+1bm3ebU
sx2RwP04ggSsEpRIasxaLfazXAhVTIDNTSZxW9lt2Lka9rVyL6vL4VFKrt9G5IpbEgZ/q+U8+dbH
GBwiTt41PmKpV5/v7QNXs9LFRddn/7oVYbcq5iZsGgUkknb1w1o8q9qpp+fw1MBRHT7q/3AHi50v
IVpAWzmwbuUbGvptrrIvEzN87nsGi7rb3XnCuS8mRllzxtyzKC/zsAObQR+r+qI8nfAgtYwsOKPV
j6TqrdsJlSSk+bEnxMP+d+R6K2NINeGokZ0R3P7K2z5FVWEdUQ2YA31VQmq6+bGOKdscRHCjmkoL
GwwHQs2bdIjE1x9r5b2rZUNEOg/KHNotK32gRLqWaleke9N7ipolowJjW0fql+Cam+xDasRvQ4tX
fAy3YPoOVtZxvbqBJJNbtWVAh9lqqOFlSWmppCzpAroo1o5R2WxtNUZbVDT5MMsP2z6wAj3ove1s
YCT5t5mqgeRvCE1GyWqjwTpRjXhxZFESALwmaLv6tqzsAsnxo5frdRDjtkf5dXtoYrV4yCU2bSJU
1Dgf+t9T2WV3kVYgh50ekVH76jUmLol9jIZmOG/ua2bUat1zq3AWmf0xE/PvsHrKS+BFXgmurOAX
ZW6nOP42ySHdCi39nEujxczPqaLkx2QdhIrYk/AkNDuCidu/DWyxwm2B5ozEl3MAOzGPJ24iyDVj
/E8ZnEM/EKuNQbP2B9Ro/5d1tKn9uw+AGR0rSc3UdXy64BDQ1f77W8ikNDdNhuJbdQ6mKVccV3zI
X6+qdNWcqDZA7V4syFtiOlksSUhD4L/L5zwu4RRkP2KekxlEc8b/Vpusof8kT/QBb9XHrKb36pVq
dNZ/kNlatThSSws1TlbvilpMqSa51sLrulHrULVjMsmmYAfZbmfNMLF2P8Rhq92+ECLstP6jnpyJ
PRVBJWpwSyjHt1qcqu/A7YxnFJ3qOL29tyUvKu+2+nLff/tuO/4FTiXdxrbBR610i0SlTX44Zj44
Ccq0sihALPefWQqTIWM9FHaltfFm3a+BnfJMlOiXb5pFnKWX23+JlqvQo/claT9MZgDbelaTgfJD
PcWFiUAPuOFeX7rTrXVWvQraeNZDjrg96PWtB6YgyVA2eGHziHeQb0t98oaq2uz6CbgtS8icnvTn
HybAlO9qT6D6ffWKu7L+0XF2LjkSqwUSttIKTlX6oQ6nKK525HUGt0NKfWpDySA0cQLZ3DXN8Kzb
UK7X/GF0FiNQ3ZLgAbw9EQ7tIQ/1kw7dn77hWZugM6rd2q21vB2JS1Kjs8qkwu9+OPVEbZQ+ZZ06
sdQfFO5wGksoAgytXH5/PM8ZJLwaALh7Dx/htpW8HcZwOQ/StC4AA7kVOZFnOwPhyVj+iXUdmxY2
E6pHNor00xVkp/NueCy1bqtEXa0SnTh/4sUrqSi3jmq91A9vuB6pIIxD+VFChyiU25+3NfNqSk4x
1baDgf9A9cw/OneiuwqsxswQOd6yhjUeLwZh0YhBhq363aUwG9nF3n5P6tq5yY71Rb8mFSvPf2oi
+cFv6wXVSKap+KOPFiPeBka12gfyXKh3AsLiY+s9qbJVfXNkFf9wSv5WApvPDIV/uqxn1CsikSTa
swasRP+qJ342JR7oWdLVy6U1o6ebYDjrCrKLma5uIAJxdaifS+PPTtX5b4trMDpoolw8qm966p2X
lnwHr7LeEel/LFyz6Ia4IK2EdVtlPqopgwY9rtC+/k8R5LgDeCbx9XcGYkVkl9ypbz/31COvxNNW
Dp1lqHe3rgtF2GWOeAEW6xmp9U1mDfHjrjfF/u/GkH2K2rdkbv5gAlaFhhywiKdop7aCFmIhb11d
cW7mM27Ffz5ROsv0lc5DLWbVBqtXt95tc9lj5dS19Fg3NDBqDayaZKWOwD8HE7jEd4o4+dbTkZ7w
AMaudU6qiVYXgloTqT+v1dQEVPQr9+2UPhOOg1MDQWjKVMyYTdjY6kpXT4d6mNV60eXDKyHw3YZp
ExMuNqy1TeI9TeitZ4/69ENdtaWazS/JHp9FBlZtTWLAjzoNrXpzuvLJLIa7ZVxfqJaCtOivesuq
tEcuzBdVfZv6wmnLX0oyecJZre4utbm2Z8W4Aw6qq7NC/eJC9QjfOs3bCGKQxkkaKs9cqbhno36z
myfX/M0U6bOssl00euffltVYMHLoZ8tVHkbH842CIA/i0V1/Ssdf88wX7k20EbzbhMo/13zBauEF
rNkv2TaDMp4NSOJ8l0lJAuFESAJTDLqmsNz2E0esmkWkTsy74z4UN0W4WtFCUPmNHaau+ZLqZu8o
jtTvUr19RWY+68L96/b8f7J+/EdfB2bor6pe2iSK+//x/5lBRKfy/88Gkf/+rw5+Y/sn+Yr/1SOi
/qW/HhHd+YeOddLA60GEKe0U/+SvRcT7BwY5T/PQEDua5zEm/98OEdP7h4bC2EJbbOvsCxRl558O
EdP+h6S0NDUJQMTQHLhm/8sc8+NvM4uv5j+a0yUe9H9rKhzNkBpmFF1KzI3gRxzlIfmXHg/dUR/D
lku3ITvPjaaVxQ6QNEpmQq+rsJjP85wGrvVqzBpWZSSe0DVgBMzncOR4sSk7K4r0vdNY9qb3pL9E
3YckSmRvKjxX7pYndDMbzknyUxzkUHoCl0mu7FkiOO6a/Yi/WwmRjJ+DlT9raBj6mBBaEMJaQGoh
iQBw4wC0ITFNEjRqycNoFg/zukR+ZJDpkCXDZYmmz9Dte0Dxpb2ZR6bCZHJtgKSm27PLnOdHUVAe
OW4LQtJD21QA1c3a0trP2YsIQTs2kU580fCaFyul5uh9M3zu8d1H/bGvrqXZbwu71O9dDwcBpLGj
lYQeZNQWw0OdMmw0PaSsbB8Ps1Yl2CFOsT7ITYs9I6h1N3mcTFLSvGtcNO2u9mx748XQCs1GpVGT
UFavjzmbVduO72cCQYqyCfd6lL3pMT5p2b+ZNoJOMS5by06BNlqkheU6UAud/NKktYetpT3NAN98
Z2nLfaYAdGH4S0e0hnB/ItbMAVgp3Ya6cBigh2ibKqqQ8bV9i6whhtQ62Z5vT5BwyhK3s8n6mTMG
h00PbjHHya0PSXlIJpKOPGf1izpnZexO0aUvwr255BMjWeyK6PRUi7Q8jFqh+4lcL0ksmGz2v8sc
4LHVi29J2OlGx96x6bLM8luUYqzzbpr5bEHpkrr+GpVfoGCxPsCN98OY3CIPplMLlgwjaAxLV3Rr
IOcTOcPorDHhHr1Ee5FFOSBpdQeCRfBqUpPyCXns2frF24x2tO7HrhMo7LxDi2ewZQ1prGLcmUta
sN4hlZPOHqInAm9U8D4euhENsDff63GKg8N7LHrn0Yl7+qeKNaTLzzNm42FYD5EBbGqkdKiFPfAZ
UBQgCXtwjdIDThCeKimjQ8fKduOIEt0zETA+HgcytJGgVADIIDdmf0LDW4561DRBFycmHHLAMmUC
56An67DPSnMn+Ok3DESsnURPyBB82uF+TDfQz7lfXO+jyK1+Ow69/uKt6WvsdMiFGS0H3sVcSzV4
6dpNynLcn1FD7kIAakf0otvZIWR38Hp5ahI2S5kx2n7IUK/ZkDdLFmDlYzj03uNEEOSVom3MKgGE
H0b+YuMAstqM/e/aAkVvUn+UNeIB1Yi4ILkKbfYIkkAmAK8tiAZ38klSpcEjbWomESFOO5CiTve8
4DwZDOBrg+vu9SwFDJF3PtaqL8OglVjs8SBt0LXMPLjpa7pfjy0O1Do6WVGwS8FmX+XtzQcVAMcn
k62fwrOHohrKc46Nn+qmFiRVdlNY7Q3c47sGzZZboFsL60d2efGrrWUvKR+fj8o327da8mC3pJZK
1N8bb2V611T8G3Z2j8LzAMyU+new2j0bO8YDJegkEEb7bB1UoA7YlYpj0LZwtDDXpiRymRg1ibQI
lMjQUemfMWNgmNPFbyiMpV/2scNOP5n4KISBNueUeqILjDDEEW23p9hFMkPc1HVpm8excSXtgpKN
O+Fdk762st5nbUopZ8S/JbEhYwOgeK15XIuGoZ011lsnSp8NgaKX/OmRyhqGV+La9yyItN3Qox7q
4emXdAgHYDU/zUqG3Aq8Ri6hxYqd9hmmfU6S35bKeDc0U32fUMU6aSjO1bjs+CGno9Hp13QGtz3y
lAniRPQWjZOH83vPtfAKJEyiCCAWxyMwoZTzJ+sDbwsU26E9iV5J8jjpZF9vOy1+nBkzEv0YJZeQ
jCmrPsGcOpcaoYdjIvyV6eSuG8uGUAO1gKyn0iemywCB1p41TFIbjUPadYmP7Ov0h9VMxZ5uod3i
SU43eR+f7Di2Dk6ZovWXQNGdWm4603nVSe/ce1Xs8K41BpKo4rhaYpuApW/18JA3GQjaXr9DWUpK
Rj4md3pxbW1cUoLA9+2i2/vWlSdXmOZeC+F2JYQHYuDtfmLMt1pgpDlqbUm06HFETZHkXr8j+/TS
EIbiG6nZk60a+YO0HquxwRoWQwztE3L5cu0ymiXTADTc6yx+VZa3+FHOUZr2e71mYNpaHQ+SN8CE
uj1Z+UmT1olGEmFES8Ndcm2SRnO1G8DqbI/g5N2TFmA9Tf3FzdLh1LPE8ReDjablkNXcA11GjOPB
Pu75BhC+hTXjCIe0yx2xkXvDwnnZESy5I5dU7z9kNC/BuoCf8zpEj5UsrrwOLjwO+d2bObFRQn9H
Vzn5kn466uqHpF0BcWcjnvQ0RPs47Sl8ILWSp95HkqX1ys1NikbFQf+WJCYRhiOMbplYBQB93BFh
CqA+jYsjqWSxz8FBKUKmCXpBNPTaOa7fp2E+ggw76JXw9oXGyTC4BObS4ZDGh2aqT+vNlFcvGtm2
u6TkKSDV9jGuyvS0iLHZoZoctmGy74uoowVBEsbDqrdukEDdezBQKBDvHphV9ANCHcEtla8Xw4tZ
h4IE8WxvQx2TVqf5YYPiO4sGxDFjA2u9Jm43yubTQguPbuSFKivD3A8RdN5MfAIxdUSt6cTq6Q6V
mfUprXymYxg+nY7ZHBzj2XU6lmDiQNL5sU3cI1i+IEyazzFmQ1GK6ofTxZe+0oFSEEVpIfQk48Jl
4EjOXgb2RlblvazJZAe7cC4TzoCJzqMlV4UYLibzLdxQ2IQ5waQGRt5lBsE1DFvEPgZoMT9TSndw
79GhZ403YgJCcedu+0QlQy9o6WJ8wHwSxg4wFDHpg9/OuqITAfWeBiM5CsKWuJQEpZJNrprj/tRe
XTtPDuM0uQcPXDUThSBcE+1iRSpvZIp+tiHgn7QgN2YKl3dqmHTTRQJabZq8rtRAXUQnF4fEsAqd
bzyBBLcZym9jHJ9YDE87Qy4vWte1AesYzITjDyDa63YwZj4cbXoDZMOoIiN0ymvq/m6ZyLHMi8gK
TD1eLisP2GL06yliMxJMFimNMuW9nMxBuxRzCklOL9hmGum5zUEY2eR6NW1cq1SsiXojJ804hi0n
hDnuczu5j4h7OOB1jOkSO9sfOR5oIsRd0wH4ZSG1tZXEMq51jpBIeuRpgDsYEMOZZfSzL7WXXvtJ
vHF0QkDk9WW6S6ccZxpdLXlE9XHWWY/PEG3z0rZOehcxMlZI+Y4Kvm5dNCm6CHfsFQ1uX8fx83Ff
1uQiCdv76UXTbzFHFzOdxx1qnv1IAt8xthlK1mRMnFPRzpvGdtd7wwS7hi3yKjR2pEW3K/YhH861
C7trJEi8msl53CM+ibr8CDjhT1S7l7bCisNUKYNd91n0WnhwuvDJiPEJegtIeM0+kBlrQTGyXjWR
gOcdMOViENpatV75cl0pNspNH+aH1cpfiSIRVKfkOWitWaHcG/deRHCoV41XcwUqX/TZHcRamfTI
j1eOWtk15lboMZFls97SGegcb0UxH1wzWXaaPJdc7qQhOOd44uQIcb1u9QioOrrcvZslJK+aO8hk
pZ+ZIOGytI2Jx+V4nDzSKvrY4u9x2q9MqXPFuk7XklYhIadym/KPiilCedLl9T6NzwvCZQpiIf3Q
lpwldnUyVfJVWp+GdoqOimAmDHbiLEw493p+aTiiQYcWKQB9sgmmMX6rtKNdkOvTd9VIOmv7nRI4
tElgWR0dZHmBORvflo7Yzhlh2vZtdiE+CiDLoHEuL0Q6RLzZJXAbsp3LgNHmmzYWE+imcOsMFUGl
+DcgwaH2hg3nTR6bmSU99eq34MVotZPQOWdmtY/Kcgf3CwSH9VwY7uKHkAMofb1XM+1/ZQ234aQf
JCSVgyzCb1Vnt03/nZcCeROYHUQcBqFcMUk5jncYJMJxYZL7acGeXvs6VJZaSrmK34Hp/jQa1IZl
aJ+AB6LLrkc6Nv1pwaAZFGbXbBdP/sjEN3yID1Shx5T+wHY4zWUt753i3CzzsmcQnldjRnJNj5HB
rc5uWe6LVsVHSvOTAEg3APd6dFKgPt1kXo0iesSrFkQkUpH4NH263vqNc2ePo27d5giyNhUDHbU9
5uKtGPH2/MFGUg8mGncWJEh4N4KdV7NILon1Ix/FQYcpHCyDfhoYF2VT2hzHzA33ac1b1oYvgii9
oJ/UXPeO2OnUL1tGUz06fG/UvW0pGyQKFFVRX1/jWLqHCRYThBWuYEaTG+1dopfnj9WrPyZ8yqC2
/8zTwt9bePzO9cnZGZOz+N4EoMCu8XoUkAaOY1EP26XWHgf2WGeLtjbqhnFXOjVpXsSvzFH6u0Wv
vHEmY0QCFptsfsWba8XXXAlUZWtyFTHOLsaGtqh/aPF5H1AgovdE4ug5wzWXrR/qGsGSHBhb95nT
0PPLmAy9ZbUoP7NWoLfTsWtZDNbG6SWc05Lgp9LeljbqEqNtbcQ1dMXpCHintS0zMIb59xK31d4e
jXu9t7JzUfc7Y4zGHx0V/rUZn/XIQh+RiueJByoAA4R0Us5fg+PeC7wYHTFp1v0KeOYEkYyPNapw
MTsJJ2g4PUqhvbh99SXbhJlvw5kycJyxpBdkmgeMlZ/anJfHLVwE90S4WvmLWHvOm274SRmTbRqD
ysGKXdhyDrsJNr4wlWZHXfDucUpZwoh1vkI6ZqurhXvXlJ+CNkMa0HHgCacm2exE2e9a4ixL+Fsb
4SxXPPiOry+ooTorP0mNvBoDRazS+qRnI4IoDZyVnp2EDpPeVVjdaTbK+hSZZb2fAXiRZIr2tpUG
WVyD+2SHXg+RuGFgIEXQ6tm7Lu36ONRxEaTJs5hMeYh6+WRUBSnsReg7cmYTlGcovcruIObuFGu1
fhfPkD4KcR/dpQ6pwhXZeoFWe7BjY1JmcYPvktMa9pIXvX9oklW/6xd7V7s0jlEC0YhZwV2TqBAI
PnOmR80RHG8cJrsoPS9GjBDSFYRpYauTOC0C05pStDZ8KHbCDogxlDqsqeExTZLYleN2TLKa+Osa
m3d7lr19TcEbYbB1XrOlQb/jsFZdyCcFtKFBRHHYBU1zHJRUXLu4BG9cSzZ37kWmxk9voZJaGNm0
4O82Y2PTHaTehV7k2PEJ7GxMFiiDuKV05skrQfBJxcLJkOZHbUcBQIXoNAzgABqTsTzaLMTIIFgM
OryRjXWWE4aaN8Jkod2+rTPWWzLNUrLnt7gQw+Psgj03QQeGcLm67070d2xjdd61ifat6vemU9zn
8DmtpDnm48z6XJ36JqKRvK/ppdKQeEc+4gSZx3aclqPEzX9MF3HObe9zyIe7tVs6QB/zacj5lqHR
x4w7GcS3r8WR3GeHs8xlxWZhWYIAY9LobStQpmNhevu8hn4IMRh2gzeeO33G8lqlJ1fP1q1TkvLZ
dMaB9v5lWO/pFxW8AxD9iixBG50HO5lPHceVn6ei2K1tc50ogJUsdoaBQG6YFc1+G4t213jpzFiN
Hy3kMhcxPker1B9712Egl5e/soy4yVitEG+L7IdU8jhVTvrhTf0O6TvhNASyeebIPCJ038eoXHYD
d1y4tFNAk9j5JTmAa9vm5ylG7+I5fE6e/WlZx0kSTj/ErDSGFxzwGpVackor/egUkOLXGuslo3y0
RUKlmfqZbtdbUoPoDuXvgkaK3oRczzfmRbBw8J9q6Xzi29ulWgVm33TpimdY55PH7WEjtbOYj/Is
0Wihcc0NIm05eWOblYJw7oBjEHRqZVeeV48gCtTCg70F8GDsO5G+LV38jX8TuKrIfxdh8kru63Cy
XOubrIiTYPw2p/pb5mUUkSv2dtZ7BJ55HuDv2iWp0AutnTn05yJfV3ILz27dz9iTmvsxBmzXmOUE
97lD4pi1DoCEgni2iBiQLHt0ItK0e8JaZMa80Kvr8Yqge0vm2i4SED+Q3OEHQdJBPahtHdRFj1CA
r6VLJ1ejdt6MetZt01gDu+aG1OMmCIsc3ilKjHQOSRnlndGzcNu1RCdqxrMjCNecKg6A1sy3cV9S
bxHX0WcDmoPFtYHCECFJZI81EppQzTqC8ukrA6VSlm+SosqOHyXjKL9utdBv4uIJ7jgpxEV2HJbw
pzlxMiCCOApQ0yjYUGN4WsPkAut4gFAi5jp7jfT0wfbYBU8oWHeQmo5TzLyZi644j95I+Yl/Ih3z
8hRa3sew8mfW4Utrup/GSIQIer2B2V6jq9fTjn874HJHsf5CFVz4dsbvpIhPQ/yzsS+aDDVs5ETf
SAtMBxX+nUbqak7UXiSMt3ok9zUXE498YwYRmV5AirYSq9l2QABr8lBdHEatIuWYcxwsPsQzEmNY
l+uhH5CAiYklXnvkLUaoIdx3vp12z4fvG3q1r0IKdQCUgWPqR5nZvwlTFDFuSI0dP2JrApHhGYEt
mTBtRnx/UncvupmSGdnwNINt/iKdCkSK0VvbhMUXNcTvLFrrrdfIRzTiKN1q3KMF1SSmUBAqjrWf
UPVr89rs9VEjHW7F5IOOkK+YlsFsied4lXfgj899neuUeN7vJZLB6I75vpnwhTXhTAAIh4AD8vsh
b1vjxFsO7aIy31zGC/ekX136xJw3THSGwAOcpTMa7KyxORVD43e9zcawKh+KbHqf2+YDSq8QP0nH
9MQ07btUlIeOHe6a/BgFVjIrCu9J33qJCsaoOVo4eTOnWW8RobKx4/5ymuU9mlNagywkufvn2LMe
TrRkDHIrAdWSPHSDbAKYD0wjiWwqxYzuHOlX73IaU+Txtk7Gr7b+E8aS6UrPrqDQCDcfR3+w4pd0
IGjemDJzG7bvQ2yQsmwQB110DKcldq1oBPWlF/pD3Wu/G+b1BfoXNqRwi9J9L9bLMmqPcRvuwBm9
dib5deOQacjdIh8E/CHC7HOs2X825cTlANSD54WNDwlrZ5PfxrPJitIvrBzjKDOp0X7O+S7zYXF2
XdpIRTX5KAhT3EeOB5jeo7Mp9NMkvfUMYPPEdcrJQIIw3tUk22W6ry3t66iVWKpRFWm6kTyI0n6w
wOaE5KRg0TQ8Dr/5ngEFxNS1yH0DcdScxHcZkEqjKLgqOE6wExe4xio8ytaD+zRX+qCmaygmdPqU
5cNKl3PBoWMh3LZMTq4SX4PnPU0NYV6r/JHr06GGw1FQicrB3GeMbqrMQihvN/ck/SVe9EedP2vz
nVd60E6EdHiShpS5y9FCWW1wZ0EouVaZ8csW6/OktYU/6v1u5j9WR+Bvl9gQOO6niuMhK0iWGKun
vuwgR6TR6EfRfR4fprxg8hIx8GDHnbvE4TJPuCS9QSpA1LBjd/lRp/7g1oV2dVb3PRzBuESTZmzR
nnSHlPvDYJryVBqGvzJZA+cfEM/JISQX8gr7zCPp9WqbAMXilDxaswK4BztHcL5Eh4bB72bc6EwG
zghVyvNIrT6nKH8HufxIWf9NXt8cM614WUPNeXRL87G1Imy1Rv+jYUh+ykFKbwizKPexs957RYwA
2HXeDW0e7tpKBx2AAL1ESoIDBZF9l75P8OEba8/BEvlaXskzsUsbS1ue2xsf02IQYo8DeBx+Gd2g
HewpfgobDWtna11x9QVrZZiXwRx+zN1AjBUWlh4HMEE5XrqP3pn444+uQmaI7BqGbP4FsPm70tFA
DR1hPOH06rad79byj1uOO8+F5jE0erRdh/g+At3p12t6ZNekX9a5f8cSfJdNhSSWd0ajEV5WZ6JQ
EfXVSIsDMw2diSdbuxb9IvO15eDGytZYzdeuY1BTWNO+1ssxILJeZRdmz3PpxT/qmSNm5kY/MNRG
1A4bgoHuYyNmVjUV6AtA22t2jmjaWMDaXjAQEuN3cWsFMaHu7EZNlwF4nkeEuoKKaBdX56pX61V5
mDTya0X7Yubic2HloQ/FHxE6R7FI2KlbEyxsvNe0aUJDiTiwzt/EUTYNMXqDY/mriw6iGHNGzTyv
I9uuX0/gCp2zyKjlKjmdUAwGPQx/lAyJqo1Mj3ty9idBSTlxvflcRj/GFOYVzZd8T4eLM8DTiYfi
oS6mciNn/t2Ixa8EjrS1XMj6i/2YD6IN4Gwp8VQtkbHjecl65pK6+C6H6tMjufKAyoMgpQq7e5o1
F5NQJloq8yXUeuyvU+pi3EkIFYhhU0vb+JKNQGyDi2MvSNzYaqTfXXXNYb2XKJSH7gaePlCxdd0U
MEIOxrbufeznOd9lbbOhBckzIqHOPj1FhCrava57czAzlB9Goikt4uMHbm9ag/TVYLS+IVESIwhy
Ys4VssYj7WvBnVyn+uB3Lax8ym14RUnJk28ViNWqu4LfIjRbeegtr4GPwE/CXUU0U6jGCQVnYEYg
TaWbmIOkP0BibZowuUeVekyQ6iBQe7Wi5qK3NSNgI72yP4PGEBUg8rT7ouU0aefpxJnf+u6oWz7j
2k8V4n2xzfKugjhR8JkGiQ4pwp6iN7LTKe5DcxN64gih9b5YXIbporvQXiJtjxiBDJr1Puk8wS2c
2ybM+k2Twd5Jc8c3Bq6USZcP6At+m1Vj8KyW15hvq+L5TwyjPZXDyhtuX7y4Q2wnSh7wj2gqmFJJ
VgRhkn6VSWsEbpNwME0YzUo9eUKnQTSYF/OYDTXujgpvMpvSo5Wbx9KCaYJzap8SHWvmr15vrH48
M3Jz1shgicbYu9FtDEfCoNkpGdbGhB9BBwZ3UEnKJG5pDFZtZgRsorUdh/4B1+rFQMP/AIP3j/fQ
xmixx+cyob+AdPXBuzBuRyd5EkkSbtaOzJTZeoCHS//CMyoJwESbqSIMR+11BAnodzPD0IjtgRlj
dGzyKmfD3tkPlCH6VOrIYbM3EnkYZnqUZ4sEiVmUzhXvwxu7RC/odaBRefKI5noIBmUKb4w1PZWL
dmTEuFxGGeU0rXXDghE2gec1B3cW763HOdGytdoapYaYsosfCGdPfiTgy9nSFfDMeJW2CQSOaf2A
bVTsJhdhslEM+GcExR2ULELDrGAlz9tnpZNsmIh0x4lLcubXG63N1+oBwcm98ZKIGvGm7AkfruUb
fEZWc/nPuKURTW4Za1jDggjTBuevL0yXlbwzaP5k0x0IjX10mcwqfu1dVsfBZVTRpScby3NiMTKu
48iPl2VXiOZ3qVGKpSY2AqmQhCQOMdKD7Q9sHX9jJhouuji8GNxd65hBDGIyoLGazqs6PuPSffbM
DjtoS+8c4r6hLZqpupYocOYe5CGNp0Noopu/Z5mjHfNGpvshq5/aULDeLiewigPZgDW9Z8zMbNN0
YbiNjeVZplhR+P6KHLW5V3210fBcAvfbU+lUPp+FzowXfdnqabAWqbI7hI8jbmAODGJ7sRvPKHGZ
52mWVZxcu2r9emYHDnfsZW0ZOzaTHcykprGDj6sAfQpDDpKN+99dgRF2GCvmIxRWdTMnQVa0ld/g
tCfeUGNu5LY9m8r8GGa1vTdmtuoWDJuIUyXtNSQlydNC+uwehMGeZtA4cBVaYxFoJHf4pN6dF+th
6IvpANabKwcg9Fb0SMIp5Nb9GhPzbXiDtsujaN3pXnfKWwHTXyf2PCzqg5jKr3kWuAoFZLbIrKl7
h4ioL4uVOLywU4ZzdVcRP8TkRykjTCaPIL0TxC31l1ckxNnhkWY2hKBoXDrmyeZOR7Kw6dAb7zDr
9z44djM0qYAd0tZY4Y6dTT8XoUQITf2V3LIerJid7pI5Aj2CcNsX2R8if8m3IHmM/d6vcOWZnKv1
oWLFA1DA0u/mbHnwenzp4zkmsIQSGAFBYj8mnvwzhhmkzghST38q17TephgL/FXpEIC30a7nUXF1
S+c3gp4ZnOprIgS/tUGcXECRcPR6wGFYHFqiAnqDkbEc15EFnVejoJltfrTouhhhfGyKIVhaqqI5
prwZeCVTwjSGAmuWAfJrM8zJtlYL8qh2NitDpq5wOHOa5ZdXYS7T8+VOqKIkn+bLWoqvtayMwJFU
XoQ0bVC3G3SV4p6PoDlrx9rkSYN3yKs+rqcFeiyVLWdyqZsBqfSfCTaSqp/uJhZlvjeynM2K5VcU
zoSA9GNAFMMhrushqFKYabOhDYExzwpyKYe91+v1hk0eQZjVQ2vGM/O76rRaZrKfc6UZGRHq1EQ5
bmHF/0jmYsdztCP2tQvYDhElILvXmNsAgS6miFnK9KG4q7aLMOsna2UAnEUzcw7myzNPQUYqSM8W
UyY5BpbJfosKtpx53aIBWNNDatHU1CXKmciAPDsPnx6bGx9q4cLT2RZHFNv+3OW2v3gJGYFTXQaN
wUwbtFzXPVXNy1yLS7zGF4jJa1CjJ4vq6+IW1n4QwzczqyZY8c/4OK/UrsnYpUv4u2iBIEBCeskQ
xoLIWFGogMavV0oXl+15ij00cDJaiDh+M2zy5JycG5+QPUtjSNNbuI/p8PtzA4J3GX/qedhvaYf7
wJ15xFMdPhr6iJOzL1dyj9No5SFF78wM333s7JZgngTgjmNuB+7WgEwIIq//OJxTuyYWhzZtiV6s
GFDipdjEUf3wP9k7r+XIjW3b/sr5ASiQCf/KQnlDFm13vyDYRvDeJfD1d6Cou9Vq3SPFebsPJ3ZE
BY16kywAmSvXmnPMsasYUAk6PZwU6LCUyYMXaNOGPGegBQ5TQTTVKI5Ixqy1Kr1jrkpKkRcW6wou
G7oJn25x4zfrGFEFcYEpFa4pztLWNg7z8tUwJ+Hai7nMCP22AJWvQzw2dDBADsTRdBQsQKKsj2lP
bGNj5Kupz5yDFVkV047ssZYWyaz1/B7LYtpGRbTWU4wlarQAzb8TCjauxkx/GntvPDFH3aOrxGFj
J/WqM+jGNMl8nqVmLlsdRncWvkmjrg7I5m07/ZCa3TEsKR9QVCxjymRYuyJAdML5ysk17orlETIF
HTXNSpFkRvFXL3deg7EFUBa41C1aedTD7KmqoPj2TroqcygAiaicVdCjIuHCkmc9fkGl9U3Tmnez
5k3WC6Iow7RhqmOU7zqiL2VGxhpYN8pA60drpJ0PtZaU8yC7tkFBfDw3Ucp+TyffJLbl99KkiUrJ
K2jLaUxSy3raEMptwpyqaXBEXkSf5jBYqrwnUZaQCZeLT4oDwBoSm4dt6mWbDCOdMlvBHhU/Vy26
UOrVFevG4Bv2cCBm6jVO2+CYJhfQ9ZS9djL45PtsZGKbF8lYBSZyLI6jPlC1tdgDEDl8sSAcMcGF
Aw5yYTUaNJYhC606G54hqzHuAsCLttmw88IHlDXn9yK3nvqm38E5RvzuxoxjjdFbpwKZS99D/883
tlcR5haQcoF+rNoSQ7NuJcyRxTMBjiaSxxRMWIZB/JDo1ybmajKCpkdUwU7Gw3GspYbsjV/SD9xx
9hkOsPt6KUlxEVNduvYhuWPmnmFuvwVxkx57dr8BdgD3Sm9wH8iEs88t1omvzWhhdUpIYKi66Zfd
+zCKi2fR448KYycxTBOlTmvPHIvSz83wpSBL2rYPVlBW24E0DEKh9RwNXbUmR1qcEjIyelsN68bl
X8UxceaZIS99YviV6yL27IzPdp0dLDTASL++TbqurfVcbfFDB4eK4s2xN2a4re3uidZt8SYFfWRU
lq0btvuWpFXEjhvpBjniJvuNO6BdRcR0eLF6cEJgOQ78Nnz8uMudY8W6e+Zwppl+po/ODpWMTn0w
npPK4a4nwZHsBetOmEDx8jx/G2N7ScNmUo5lFfUlU+guPRGee0dNQKi4a9xrkvmaMONT6zJscXua
41mxC8Lka4KJnNaouSXWguo8EfWdnRrUMhDTK8fbx7jU6Haz3xeRh3KUc8aqoSPkt2at1tlyWOiB
1N6FzJLsRrXrskGeDOOfHnmZXSUSszma6r0zVbuJ52En3InlQ1eHzrgMqP4tdBvLUMt5T5uSGmxG
r8CQl7N0rn+1KZQ0wqaIpMTP6MXvNEjHY9Q8ZvSdrTayN0ucO6ADZ4c70VgDsQgoU7CWz3bibXXv
6E4RkLLcxUklz1OtuLeFWZ9mLQGhfQ6y+aHOqgj2ESFMTcO5GjlDj2M5OrSR0a+0eXrJ3LFZD9Ro
bLgybTdkuMSQ6d+rtOMqRMNhpO+9NYIa6wODU7+tmNN2dnmSE0bDsW5TDCkrFRLYGs9PWakNW0sg
99YmPFDaOGw69vSE09iW1IR8jbj2roXwdl7GrE7ZgmTjhp8pu9WynZXEFz9XyzQSUOjdKJIGGF1x
JaOOlg8taEYP8THwIu1SoNrbGQOCPiv72qVLSWqrbqW8AN8aZdwK5/fMEKqbfVOwQTM+9hvqHK/Q
d1oz4K5wfl++kSWJ2qVD/0NJlYIScuUhkuOrN6MOmePQ74rU2M4ZG0aVImXi+fbdlE3DzVeiNH4g
pZ23hVIIZpx3MABsYQhY90wfEdGZWefbiyrIjbwL/fFVlo7EHpIIhcDXebPBnjfz1rDj4ZNIqnZZ
bwiBnAi1DcSpBdx71+UmGTxEmiydsozOlnGOS/4Ol0FGkfmazuBznogGwhOI7CnQX2OlnLu65vwV
qmJvTCT8obY3N4PkaYmr8Jy5bbYZhfkcABDAWRkaq9aUR7rrcKo6adBbsDYpZTP1ZXupyFj1UXoE
7PiHFN+V6dpPIYTrYrYvU8dwIEjqnpl2v48Ql+7QfvDH5RL4mqkLv9bcLYWzg4oy+05kaCabdN8p
c4PvEnntrNTWLXajCwE/9XAWYqrQNrojdqoY9K2RdM92ULFQ1AlBpglHzrAn8LlgNkFdzgJR+16k
t8dJ9HLn1NYhsRJm5hSgd1HjST9iFqU8mW2aoXuyFLnhE/r/DWkyXBOcAWXdJNt2GN7QYO1CDnBz
W7BETA19W+Ez2xTat7Sw6z2s+dcsLpprwF9nDa2v0UVeyVRnlOd67zLQpV9pA5uAIJ63DYw1uXmK
cY0Xbzp5KVMnPHH7XgsLnJwZ2fYSkrMpx0Luqp4JMrOFb4FHL5KzOKm8tl3jc0JPlCYYJEYjXSEe
YTrjcdiAHwmIcMb0idS6ZiLzLSFmDYt412Vya4UFk3zt2nMFfWSf84rDy+TzrEvbJbyLk63TZivP
Hcp16OUm22aAciTfE9wDQMXZ58FQkTE8EPITaNEWpAhruRPC6SiJm8mzRzaxbF3Zw3oKq709V4fI
Ce46lXxqpBgR7bhsZfXEZJ7W7p1KIH7JrHvtYg4lKCMm9hJFtlC/KntEZJUlrzDnsCAMr5Kh91uP
Zsrx+rMxMUJdCmla7/Zbv8gD5mavvJ4g2BaIoiEltlFa701LjlugM3uB07FGlvuZc8Z3PauqfY1T
NdHlS1AwhI5zlSJBmX2v75lER6gM2ESoCMyqQxU+g5LyygkvJ/JBpSMr5gB5GismUczutAO0WocG
qPdUaA0R9OTUp6XgVxq/I3hGENavxeTSNKUlVOAml0A9n0lOPo6G9VBpxTpzaO5O8tlAP0OCoxIX
p6MyXAw7VFVNgeixQ7y0SHxGN31oUB6vZMazZNPxyC1Wpg7ZJeDwL13asJYaKLjQ+cKxXfA0mvmQ
VLXcK2nRBQgMFqqifdKL/q2xvqVRRPsiJDmqzN5Tl8jkSZCgl7an2IPyFOuKNlY4nYUKvwo9PYHK
T9ecFL7mbsXto/V7u1XplgkR9kwvy1dlSq9mBgO8KhvoOKlEFZ4KloLclp/7AbVsgCTeLg2LteRL
Gc2M0nAaoN5DcNvNE85UN0BH6peJXfsGHf8NKcXHZn7pDQwlWhA1tKIvY+fmG5weF6ELBOuF+yMZ
+2jrSo7R84wMJsK56Hdac7RHRl8M4DvfKL9rcKo48FWxb9EwpJtLoqaVNTFnVXPyYxXcT4ZR7RgN
WU37SrUkd6yBAbNExPVsz0bTkuMiKo1dLuOsHq+jxX3ei/lZ9ovfyFCMykZZrUgk+0YTy1rDGkNY
CX+8Lpt35t86av53/MI2fLt87w7zyFZCa7fv06+zFiAn0aLPlrrqkSn3NL+xxbDZsqUcucOqe5qn
r7Zhf5JS3pPG8TnO6/QpJRAWIJEU23ZJOhZv4YgFK4g5JgXuRlaRuYqhyG7GBP04aTF0KbGlnjk4
RBxbCb09O4HurjwwmFsVl4NvsXEHVr6v6TL4ZQjKGJG4Glvu6pQsP4s+pd/NXrTjfFZswKfSHUOA
ilSsu2g5BZnQJ7RoLqzDPDDibW2onvMNCV/0O2nADi3MEkcDKmDz7hYjHWQCrztcI2rbLi0Ob+7y
TTgZls/5hLsqkwj7zHHRcaMDVk7r+ByFS1pJX+1sCf4uYhorEUOy2sN/BdOl2xdacY5TOudkP3JW
rC0Oowralseap9fz96AxoO6ZLTNaT9+KLrs3s7RmKKg353k8hNE0s5Pi9ZmIao/aLaZgng+3EXf2
WFS7mZF4rsnwaCh8S4Xoy804lUiTvsqoN7ZtH9MNsFqYa0ner8yKdrIhSIMJSsYTKTqp3jnBmCqP
RsIQdwhG5kz1dsg53EceCE7pNR7w/WnDXJOnSQ3Z2qqS310NPeLQg2qw5jo4mtyqY+zcd43zVksH
1rddx5s+XE52LTdOkhAIGeKNslX8xJ7CV1Dvdz0s3UwZ+ZrgDrqZRPN2lbWSbV8fjXtBg2m1GH/G
vMp3zdJTMssnt3ZnFAn5d4ub1HJJcCsE5nB1P00iewg1fAGBRFAGoVPG8YOjjxbnGe9Lq2UXz4vs
O5YCpiX9q7CbB5Xp7SF0cAyEevWNRMAaqo3zFGj1brbTZK2PAL+92csI7dSwaeDovjNd5LmTbn3X
2b3HkU7BVLO9mHrOO6aplJZ+mJ+d76ZVbZrOVmSDtu2WcryczeDMNgaaoz8EJiLDbKoXrwVCXl0H
NcMolkNczaIBgMpOm0PlRYdUcFRHJorYmARPP+/H/A7P/mfDzfAS1fRVoxIVezcpscuWvJui8A6F
9l3XkK2GA7NoJx2KxxFnvNvXlPMpWVmdNzz0hpftiikDHJJ8AQQkocDBLnSuOSGnfpDaq4TE3gSu
A/brEq4fKjm8MEz7kTruumTU2LoGakVVTqdwYB4IMATOyKAzzO+ndU2YBRtwXR+BkG8YrLJftbiN
eyxmJKsXmyjNd7REulPGdHYnp+BbmNgr9FIMVQ31PawN+66YR6S5BmpxWy3q9gZVve6ExSYt20vp
zBZDsWE4N1YW+lnG1EYsRBG31s9SqDMF+EvYxA9VhepWp0sFktVZfCTE3eV9+VDH+dnsXFQBdpGg
YnC2snzKE33yoSQdbaRimLiooRSyBtV4EXEjExVqWFs07E1n1evljk2q/uDq/K+zefqX6Duh4wX+
763N2/f5/b+euiau/uJsXv7Rh7XZMH+zbAc9pWcztbVN9z/WZr4jsfO7DqZi9mLYuf+xNhviN2zG
RNE5jm0z+Vrisjk1L+F3fEtKhhcIKg3dBrv2P7I2i78Fb1s6KXrsj5al2x4/6RfqatGCwgkqNO3S
6c0NVmOaefR9caXZ4cHTROF3ZW6vhwA0CVAtkkPYTdcZWcPQPCzQwzQtLI5nFa66teSIBc8l0Q+Z
3e2rKvoq5I+wRwVByTFNFjiiCL+JuyuskklbHkNIapiFtQa1FL22At6NOR2TKX6LADWNrVFvhHrL
YcqJvnoKTRaaqtJ2VUTAl4ZIZ10RoHVHTiRTfUV/aWgSXCXm7xhosJz0XbGfHetzBmfZ9yg1oEtS
1KV0a4BSyPqhnqv3IgL62bXAw8wMfpPCWENHN//hyeSTymq22ng9Tc5zVk9rOaBcsxwNfTIq+l7n
HC6cdDt37njXGoTRu4OVvlp4fjEKaPqCQxpfWu17x/bcVUK7Us5ZBrCHaKjQ1zSQIvD+JYrZnKvv
sYUcqAU3MtIQAIt7CW6ibgp/qpLvRkRCppRb5XDQmuuDO2C+ZZeo2Qdz+1otfBc3i/RPiHVru9T2
npmEb2rMxBnHE4MO3ZS7wnmuze96SK5FD4Be36FB3CPajnLUoOoub+VTj9r36GUefd/YdLZwtfO2
S4/SxpLdRy1FkS2q64Tf7I48+Krc/PTw/GG9/zk27JeUQEcut6MFTcw2dd0F4PWL0V5xpoIfS1s4
OKNDXWV+tDH31hZF1p1+/COc+3+0qN1XPwqe3x8/uvN79Wtg5/L/9B9mw/8fUZzCAaX0369HF+Rj
P/6yFC3//R9LkfgN+67BER0ek2kI+z9Lkfkb7zxAdR2WgoEyZ7ksf+RwOuI3wT/QPVeX0rR1wjb/
71JkOb8ht3cdx3QIDjNc1pZfqAr/SFn4K7jNJv3QEIJAJV26FoGg5i9oxnAgcs3pG0goCaPbyOqt
nbJJX7bDnAZIGTwMDOuHLq63dqpBCMd6syHRpSWjYNwEnYdngsmXn3TkZ6d9EB603CrPOlFgJxGU
7TnIpQkfJb8YcX6Is8Q42TQfV8bg2RdK9ViO7T0h0gTa9+6+VngZfroQ/897+68hTbZ3W2KxINrO
8lZzk/+VIoGXEicP1BwK7eELnnCGYnIrkbMbVTvcN0s8s2qa5H4OYQelqI8dhza7G8XtKeK8sVf2
fK83hfFiT0gZXRBLRzHY8uPTOaPRCronP1Tj1FxRaCH/m1Tmz6b1YNSmevDs4gKzgLItsAM/jmx3
M5flJ9qX5mHODVjhsYByNuCaa7r5wW3DGK4E49Lbv3b1GPtMniWvBsrgwURHmgZgAMw4bo9pBx7H
BZm1jfPm2XaRtU+y1XfdsMSk5nmUrXWRtFc3EIcEXT9+BZzlsalHT3rvrCR8CERhRvQUuygkECei
uYKgxTx6zr81Ws/VruBOGO/V3ORnDhrJqdSV8u3ka4yI41Ig+FlL166hS+XlpffmR9WEuBOh+o4V
3Acz12D2zpsqmMPz7UXr0VhTMXLC3ZiF3b+MCP064c7krhVlt7HN0jl3qFvPs2WZR6bTk6eqzzCd
VzQWi0sTRiH5CRU9t2RYzgTyxXSwF7qoz0DTqPumHJuLF3jEFZbz7wVQyJVwSiTSy3VOOOobA+nj
QdWA6q+Ls5vFzqoaehSropy3Wf+4pKnuZuzi66bVZh+3RO5zuNUe6jLScTDW8tQrR+57zuAkHXXh
v9ywC0DlJ9YnT6TpGjyNHAl1x7VRvvz1fg1LFHXDjAA6zwRVZdXChpiHF6GF2qMVwraIi5RGhIpR
W3Bxk2Ye94PD/qlHK8ODtxS5Y3DVEJssaa6jJri1O+GdgwZRuki7Q9503eH20e3FxLTKAY70Irdo
xT4M5vx8e6moFT4+QuJZ+oSZi+cwQX8U7RFBMaDrSnMPbIjxrsrrB4zFdF/wWO3GARX07MXubqpd
fdWy7vgEjbT3nR4xoM/DO7Q8xINKD5KaGb3e7h5nuYUo6pe7KBza6uANi7q+UOEhb8fd7MxwR5g7
pCS1llu3aertx30+KAyiCsclKuZYUVGN+ka3cAJnLb7iSZaoyN02gPI1afdlP10NRJqHGHnI3T8v
NcavKw1XjvXUBIXJqm4bDov2z7yaPicRasL/ugoTA2rlokafot/12Ow3FZiTdZwm4bHMjXGJrMVJ
WgTDvUHgHj6OVNti2GNe66rpkx3F+VpjNr27fcpwYBOxueCugBpBCXWOzHgj0rq85EA7Lg0qRjfU
LfwOo8UQNyqf5ySLN5aRoYKg8+UYDqqOdNpIvIwPCGTJDrFbEh1CckgMzBH/8kaIv8JZuYVth9Jb
l6bpWDoL8PJG/QTu8fKks6y4axEA8fBaKOsR0eklUyZmtVNWBK/diM00YPRxP+tq5IgY5fS0WxBo
ue4wSUBu1nSYjPBKoPDSaqKo2lqcBVj6tWvs/vnC/ZLO8vH7uo4tTFP3bNf59fdtkjwc8XpA0ikq
iS5Z2fc8MKNCK3L7RFHt3dP3qvZNkf9wO4pSvXWt4436x4VyaEIb25JcSGgMUYDOgxcKrezAmB7Y
PquUFed0wBB4rLW4sGFux8kxYXTyL6uHXECrf5KCP/4UT+ou9wM7nvnr6uEFRuVoeK0Y3xhXJ+qD
uzoypk/GIN+tNLx34+oQBMPw1akCjFZCH19AsWFdCZP8Gztw5vT51zmsUeX3OCmT1BP7pGOvbt2J
DdsW5xgp5L/80sbfihDXleh7DdOWlvBuqeM/3y+piA1uUV1BNWp+wPbsHq1EPuWlO5/qrK8x/evd
lt8Yj2fzDKUXLQEqQOx8pOb0SLtTfT6yljE6qZqcSl5lV+Cc45pR3iYxgvHUxzigoq6/9wQjWof0
rU1Vp87rEKurGeRXhuNbAE043Y0hbLb/fHtxdPzlopCiuZRYnCpNQzp/41/rs+6pgfEnY5fCOvd1
VDJLB12a5Hb5lrEa0Vtl3G9Wnz+WNHzs+iaQs8IXBxnJTE1xvL3MCNaOgib2Gi/WtPOm5rVvyETI
8jjB81eYL8ogiuaHihc/97AMiHCktBvEMtEZs7QNQzUzUfxyCD56A6FQg8Kt1lXMeY8iyNxtWzft
/fCtylpxGjTb2DtRcxW0xR9auYCeFtyMaIZ6f/u0zDq1D6OWln9Y9n6ZN8EeN3keoDJJvMNtyyej
dKb2yevPTj5rp4ocLbo9brMjoZS57oD477Y5lOUgfGHMo+95reX3zkhi7VJ3gQWO3Kpcu2lFmUB+
BAbVZTcvkcDurB6hay7LCFsH0rCNw2/0gP7T7ztTP7XLizbXoV8Rt7NVwrikqQpfVaMB8kgrZ1vG
TfRa2uLCRrbJWLIw0pQ4/F33MJTGSQAcZ/IDYnNlTq0HPZ5ICC+xLhG/VWgQgOBFYfpcSO8+TFvW
VXNSpHAt9VfVFeFRNFPwHNBnrPPkcWnV1jDG1oQv1pe+Kb0dVfF6mJS1D0z96Z9vO/Nv25Hr6ZZr
C5dOiO7cjhc/P1XxHM0mYBkGDemsncGuq+uSRGJV1YQFeoliRWUQzduqEumbbmJnr4zhahfZY2ND
AfQlLf4hpnUJl7XSZHzMDdDWtWw+3wq0W6nmDZV79PBI94HXXGEFPRfu2O8WPupAoNqpTbr4YCyz
Qr1JdyVIUswWWolABerJE15Eda619Klc3jbepaHskrcOHb3TVfOb14APyvBFLNUaxh4Mh5VhUV9U
udho6FP+ZR2ii/PL4mlJgc+G7hM5Kqawl9Lsp30L+KcxaYAVGAFFqLeXI0DT0gvoUwS5pedSCY6h
s5mUM+3jNh2eghwnIf1NsbWmKNvm9rzXoYPuRlW0+H6NI7LK4AD5mh06T/Nr385+PbDte2KkQi9R
tvzzRbd+Xf+ReXOe5OhIDriNuGP5E3/6E7DpO1ndMi9J4vigyF+c0djV5SHGe70sMED/CzYeZju6
q47IYqMz6o1PRWp6Fzk4vpPU93+W6yO1CuNa9+RWXrjljIbfWIzR/e0lqpzofkI0vOFcwrWZ6/zY
T1F+rOYKVt7twzKQ6XaaNbkl8wV/lG0A8Qok8snJkQcauNOXCikvHrOgp+IT4bopzWCj9eBo+gbs
C+53azkTtMuZoJf5cIoYvej2bF68Jo7XkjbUihjt5vjPb+Tfnh7eSPziAjwigHlHd345NmIQqC2S
PqEedMGjNhTZuUY3evaWj+K2/5GBQ9vevnT7JsWewenAjO7IJRbHP19ar7b3qQU/aOxYWIog2Dct
+aZ9FFyEobWPtxcrR9aoxxmdZNc8kFyqnXHvM7VBDFMJTtQaQwTk1xnO5WIx/xfedEhHzdq7PdPX
qRPaK6dva1238MTYaPfEQejXbCJox+YMc02Xbpzoivyx6DnWjChYH8fIHnwx45n+5/fO+FsljEhD
Ch4kw9RZfaxfU6XQKvODFzRFlKOyXip7C18Jesgy8fHiqTOIGX7LiD1qclnTzeFas3CcoxrtK5xH
jG9dGK+HNuiuZZoj8nY+zf0SDNKbxVaZ5bwZB3PirrjIZYughiUeNS4uhDvY29BDBnWrj2Vc/Kjr
JN2ndU8eXT/8scHergBC+Mw36wzSaSPyPdRec1OlEz2BxnqMaeX4H7uxkSi5sSLZ3stgHi+dCLYI
yohCNGtYMlZgHhpnNzROxQig7PxAVd+wPJh4w5dtwGa9N+sOhREsjWGXWjMGhxygRtDsRTdw7kdk
R2I6itqCnIareeVRrY0wjxh3jeWnqsILiC7M8M1WY/VkpkTSBUPgR8q839uxzr/pBC0wiPYdWpvk
8BikwYlsY5hG5OdZl8JVH9prGgPzKXClt3lon9CRnRjjBSetKs5QaOOnZRYJjRvvASf7CcXHmuAa
xhvLDnrrURR6fnXgH8BwYAMvteOtuK8KluHcdNGH0P/Q067zBy8vAkyy1jk3F/lfNk6fIqmtewIX
z2GLmyjE5XCGXsDJOxdEzHn6urSRRZY4IDZCtNbayTty3vi5tHQnb1e6Q3FQpJeukOHovp5L+XB7
MZDf5bT7L39+CX2igJVopLuui4yP/8xdMEFmnejQ6mzLz9rhR2in6uySlbKJVIEQQR/mi4nfxHEj
up/LHkkj+4gQLni2rLmFR+HRUa8nX4vn+EmQhL6K4Q/sKUdvLYrIYjwLrd6Dy9Lnz11XWtf4fCtH
brsb5GqxM+E2EEdKDx05VHgZayQb3bJzuqyLfoP1Ya0ySiNPgW2ULcLL2tbNdd2k3iFIuPqaGLdS
S8ONnRhIoIxxOFVTkK2aMRXPaew8qCqzd7UOYaoem3oXlPEPJyfRSp9GzuQKd17RGYeg8PRTPCTD
pnXy8NgqhyBWy70YColcFszBMSjtdjeYyQmVZHyczS8o8ouHYJL5w9RN7y7x3D6UfFKTyyHgbeLF
mNjiaZU8CGu8IvZS+76Dh6CRhAQsMutIM1AakMe8Lbc8TuFX/NwvszEhJKZTT/Nu+uw645mMZSKN
SoKwbj/t9nNvL1Lnj53LcPvRLxqHQtsPZYJurDcvVVzllzlFjhvQIF/yBOrPyNlaX+cww/hTCw+O
DM37ErDeXfpSd3Z7BnKcwL2U2EKxBWAScdQnR/Y/8DfBw8KItu8VhEwtmywWXA1lSF9MDD/qQyhV
dWq9INxHoG98z9a2VizBqPAXDXDJnwIvfKflH39FSH3W4P8deGe/jnASN2ROpacblXxAN7iF01Y8
6LPsN3XGo2SNAjWaSs55DqK0yCIQCkpGh8kug2bdYSY8FI4Znmli0MG8ddIKq2s32jTrJ4eK9oAj
ngtnRm+pXbiQ6nNQblX+rGxcmr6yos1kZdFa6M10aLsm2JUxZqegGfo91lIyL8QIzKZwlHXXdpXu
R6Mxww1kYiRMPViZRoi0Rh+q6YjWAT0OyIqq2uihrNeJKvPnJnfHE2TRTVEV42viDYrQ68e8mFAM
ycQ5S81wzrePnMHb42tMDpydPonF3GomhntKpP2o8mZ6GooejCbmvh09yuJf9nfDWjbwn0/KluR/
hu3p9N5tSeH310qp7KISEYPI10a3gPdKJ/wy5AF92rQx7spG1lAEqwHn1QjiLkk8/agPI7bGMMRv
G+IVQm106O0ivpcQRPSFshN12ToI7WxnuHr1phTNZPoK/WHW+g3CBnW+vYiSibQmgHOinb1zYwyR
Rjjl3+h6HOzKtd+SMU7WJfoLEYl5fTsP89Ya14/tKMRc82bNs7GxvTLeOW5dflbdIzZwDGWzl/Jr
Iv67oyLgPgVzP6ekOehDtx1q1zuldfpiZ22wtSovOCrU30e2unJNab836CB2LgKSMWW7sZNDPxTW
8VYG5/iwjgFkPy1yRowmOnzgPkWIRned7sfyMhsKEE2FyUum4NpBBCXGVnXuekbadHZgky/3LZll
yDqd8EXrg3sty9tjiVDqOU3aB4CPXz6uxUx34wVr0rpkU8UUhqrPCn4YrvEiskS/uJXD4qDTWgFb
NLzYBq4aJw3ISRi7EXE9zrE1loNvHxtmoCjolVDW05RU82lQxpE4lvyLcslDc5HnbETQiZM5wYw2
c6H7FjfunfRC40Ulz1MTjBdrNL+jw9R2QF7kxiMUZKP04Ga1hnSpSCCMtfxiTZbye7t/N8zGvZrp
PN/bjoOqq7LFrhf2AGG6JCBEy8cM+Ka2UagSxtGwXz+eY5HJ6WmZniROiPAu6sUeK6cgwaKX+24U
ag2dwvUjW90Pics6vFxYlpB1jVPjbkDKu7PmTr7cBjIaKo27MIvvhdmVa1Oa2dbJ5UMcmjO1JK7A
CinPISMTEOGr1wa+1qC+byrvO5i4/BlPM5pLbrC7Mu/mC7/kp6wW2dEGkHu8/YAgHoodcm4cFUql
xypjQlAj8uuqVj1nJvhlu4reyYGiF+C2xtEF21rnISl5hvd2e3dvn3ERPhFobR69eeF0aTMAE1bQ
VajRAtZQKu21JCYFwvTiz+EYf3GQuQOc117tETjgJFW0qa1ee2VkYq4Qmby2+YRFyYEysJpb81gE
IfVir0PLYM4SF3zZbmqon2Uc7GvOz7BaLfhjlv2pJbn6mnKSaS3ZnUQ/tmfzIcervCpnS2w8S6Os
YaTz/eMYizTzM3w4WmkjjoU4/toCFV53Zj0ckbyrddC5Q7CpGns6KccwHkoBKqyvcK/fPnXNMlkN
U1xsGyZjZWnY31MVvTkEEr8aTmWvJ71T+AMdmimuck6T05QXPXXhUBFiTdzkUqahzeE8sgy26yNp
YPURgu4fH92+5iQVOAKs8TS28sHCVliRTmwHLRYo0T9+fMcqnHx3qwjyGVtQbk0ZDsNO0LBAMIQS
FntzBXfUc85/HsXaDpTYx9OaxNoxdXG6LbWobIIrQNhtE1juYeHgWbfat6Dhf8qdKD3dPmrqgijd
FI1fq0vCNPq53RpOWL0FvL9goGEUTryuitve6xTp+eONoK38WCmLMy0bP2AKqBGYRSitv4QBKqg+
ag6GVTnBceqRT83LM5zGmovPtNS3MtLlCyElnq/GSEebqXUPEiwWrebYwMcKvhFJuPqoaMyqthtk
ZcU3l1vSynGI3iYUtykUxWWB4HsZY6EQZdEcjfA49sVjIjUaGgQ/tIE0Dx5TnouTTojX0gnUMVSp
fBT6Xk6Acj96btbEDVnHzPygmdNyWnqfxth9udXWcLzJKzQtKDVW2F7LUX26lZL/fFq7jXh/2QgN
03Eh/nsW/fpf88RSNfWoQyd0v4Fd6neDV1+t0AAmUnv/h7DzWo4bCbLoFyEC3ry29+wmKcq8IGTh
vSkAX78HBe3ODGdD89LBJmckEQ1UZWXee67xEaX7cYjhYw8VyU2iCvPXaOTT0UV8zqe6uZhXUQYf
RW/xAEz+J8eKMdKnwPnmdy6m73UYzNB+NeV0AvaM2o5I2ZXLulDUXUGDsuNQWHaoQOKhy06mHs10
5OGF8J7wG+S8ZyNkQ1bM7pNC4s9JoJ5bpbXtE9UT1CfHLR5/vh7/bqHoHPgZ4jB+o8ZjDv/PwoAS
oNHzKui3lHYoXDqsVnJ/Dkpt2zlR9RkuJ0w+jEcn007bHeLIfhu3TALdIRQ7zanSp4gA0idj/ooV
kN0ow0wtfyC/pyH92ZapYhwrBXG83BiRi6hMKWu6bL8SFmNS88LkGlrhiNuKCM4hBLYTaPCy6/mk
7OOP3C4nTBH13bolrZKTl4fArhjS3fIQZw00cmGUHnoSjhGRgldRCMvaZlBRuppw8nAsgnWkJ/m9
KgtslvO85s+XU94+/7y9bIRTlq6qJjQKDtH/vJxpaiVujBWFZ9ak31u7IRjMhCsLV86jTWF/oy/M
8KobtWPb2Zh/BJQ6r1DRS07jMSTYc6VapqDbHUVo1MefVkln2Ilchr2EizDQ6bdeEodI8wK3ozto
vwhEkCS4zJYMIdYJKm+kWOjaRX92ALZ1c2MbDbTJMSoPQCO2Pn0lh/MF1An1gNUGv2wH84lzo7u3
1cnE9TCU+lM2wpDlwb+kuuX8R9dEs+Yr8e5KUTipNEzQhnHjvRub2XDTbAUZ2LbpSrblWOGvzbqv
AYhAzB22+SRfVCe1nggP+KRhNz1E6uew1xhcaIljH1Q/enHTojlCxeORdbP2EXtYfpGtr408zD/H
rjnukAKFx8Z2tkVTdg9Eyi+0CKNvSR6ZeLnNg1QexL5JgENeUhDnbf6M2HntAX04yAFB3WX+2VaK
B90mWJtk8T301HP3YeKZKGgnDey7FuKMnB7CRhudVYjotXkHMxPgL/aoPhdImLF41ydS4se7qZfW
BqKreZIvTWiZJwUPpW9V4zFrygHcgNoyDW6NvUFvMM0NcfUmBNPDCFu9VrzvoInETRd1eccqUa0C
+8eyQkcEiKRG3z3PgX4F8o1dwBn7RMjcvoqRQ3cok93auwAz0nDaKVNzY+qSrOUAQZYOQaLOjU2M
tGNeHyGhcxN43nAXtPD8SUVh8H99PBiO6+WvLZzWIQAwKK7LvRk14mPbJuWG0TGMaNdJPrhMfVyf
QwJRft5Vz2m422qenF1vNgo7VsYB3yqPy3EXtzb24PkSBnNgUKvYF/JKjIM6hbBcFNwlLf35lwrK
6MHGWoJcz00OMIlwFs3KOLy/KLp0P4CfwH6flT6DDY99exM1RYRzbR9GRvm3HT5v/HVSavqN35UI
n06fdv3cqsCtyawnfmatISQR5eDJo6ELe6bVdrlIaO057qfQQpZXB/bKpWSgU8RGLN9WZvnjz+uL
/X7YbMFztNCvMWPzTJ6dd43asRrHfuw91he1ewSd07UgPfLPA7Iqct2ZnKU1y14fgvKVb0PCU3HU
oxMuSnc+4JVgWppR0BSbJ1UTSQQrLehw7dWgbgLHiJ9cyOhrLBt7pNyE6DVAidFtYAMYMeghmQ9f
RGKH9KAY9sIfXZVZdDSynPQJatG299P9FE0fPMwwV0gbGQHJnPTB2KY+wWL9SjYejLYaDoq/JUMg
W27vnjkJEkUd14RjNnevnK6yvheOfa6ssQPSp9dHgFxvzKHNm/BQWvaq8YG5oY13DIodGHX3o3aK
eo5TOmKK1q/Gc1Gn+IcmtfwMN0hdtUoZrsmpumOn8/9rSSPy5/2S5nnoaZEUMozy/rWktWOBqZPr
ykkuac/FrANKTS+4JmMeXlUilLeapajYLsauhTzm45GL9Xyd015Djj530oMswSzPjXuxfWp5HMx5
skNdaQE0Np2L3QXHJJyCfZ1bMTVHvp7lbCuWstc0y9SzlGUpnjXt4xquBp9ItEnogG5Sx2cYGIUV
iv6q/OwWk3vW1ak8Ux1/TNzixJTvIpvL6di+VADyOCACRM6hdoRVZ95lFd9Bv75MvnV2LPAU87bS
aHRNu6oLdubcMjZGO91D0q9RLVncTjRLSJ9n56fZxJA9AYnkhylDa6eajiW/9VqWmQ0qGDmvUR3i
5AhpLjU3ZS2tHo5tNc/ypR7Awqb+R1TByZ7jofUCaKI4ATFyM8Re2I/tD+wM4tw4GLfCIKNa1ekS
Oh4JJKM6KBeldRQeFtXbaLhuoTH4ernv7OpZ8TnAdLByXyML8q3u4Bez0+SYqe1pSNqD6kzma1TU
Fb3leHgWMMegM/JVDk//z8+3+14PZRkqdYNtoAtAxEcV8c/6wWHdqDOFPvFynG8QINBDZHDua49y
NGOs+QbykEmPoYYp9aN1FepTj0YsBg2xH4xau8gu9pSpBf/KiRT1+Xt2Ql9AXnsrZdlymT3Q4ipq
OiOMj8u6Ss5FbHjfdJU4BRaffseJQNl4RtYdyLAt16MgxU0B6hlajbahtmEZaLPmiXS/fS7s/sJp
n62kG8+45P7+okyCc3JXAiuj/juqDAAIWAs/WUXHDbP09CLzu51lP+t5HN/OLwqCaXqXydNICIc6
S0riOgGsM88YXH0yoJp24gUl2yqo2zO/fnTWaP7vx7jeulGkzOI3/+GM5nDMQb7xmTbd1fGCs+wP
BV1Ucsdk2qGuyZVi/PBED6i+N9OIxUqLNgAAqDwLh4TpdGofap67+7Zt/ksKIpXv/6iBjFmpiQqZ
3hzl96yW/fv80gtszIWmrW3dsSbcAAe6WVrdFmnDSz+m9blL/eQaDTn6ZK3znlxS+zLFN0g1tQBX
eXTRfUgVKwbdiK+q+AbBDSxF30X4K3UyE1qQ+NxSNrAkxH5G+TXTQuVTqGEp1AEO6NzuH0ZsAtui
0/8jBl3/V8fR0OAuG0wV57OkLl0Bf5vNOrHCAbhyrEUlIGbTimwIjkhBUFU6fvVzip6Zq5u/LDN7
G0rjEcbl3mrK5kG/X1wsd7gbVK60op6pIOloNcbBrhLxFAPqPrX29G1MXfVCrYB8sa5QLgRACf/j
gZxTZP/+ETn4XXgmmap4Fm4J951k2NQpyTWifHa62RX7xlMLf83KA4awmrDMQiN2XVDn0ZildNcz
q79y7as+3HtAKXaeFqcnOX/j1G+vVdpBr2QSrEWVlM/aUHmvGK8+2STIXuXP8nC8keK9T1Xt6IEi
/tJwGl2P5EWeB6fDAtESmBV3EfMaTPaBT0RBMdUUznNfXQyMVP/SLMdK02A1dNXtkFSufSoq035h
qHxxxx6DlZl0x6UlEtp+eEtG4lb0plMQ5CM3GVUd614QP9xc7c7Lg7d0Jcy+x9I0MWE0w1i/Ok5i
Hj2N5CerRCOmRT2cmlhgIVJfSTU/ian8oQnTOxsuebPzWMWKboZ/b4MwOuiFirFyUneWbcafUbHC
7lmRBqp/yF5Az7RgXMOe5FTmbDFNi2qorRdNC/N9OTuTEzX49edP23kvKGArQTuiOg4SLcs13y+/
iTWQDCkwbiXeiPzGSROVEKWZhDxQYDVk5jLo/N8Xv9U3iMa/lprwL1ZvOq8area63sAMwYjnfDK9
FjdkB2jMyVss7rn6YeiN/qQqSnMWpuGt5MfTx7RMFd3LD6Wbj0x13RgfxUwnKMfxJrimp7GuOYKE
3hVZ6nCYXOUmnxO531capvecG0YPzRlmCiSJoAce7yBKnKNeujCnk4PJeP+pT3qxG8tmAtmbMrgF
crBTBjKq1AhfdZ1uvPlNTCrPmnLb3DCZuAZp4sE0ZnYvfLL8mMrbG0cgw2oz57I06QtXM3eqqtVs
5/p3fQQkPdJfhF3om8bKaLLkP4Qfmvvvx5JSiz2S1dNxkf28m2e4Rt8yZbFL4BRzzzAmzGcXqt+N
Ui32XjWaW62zH15qxGupeQ8GWtlgymG0uqwv5ViCizZqR92VhsaYuUZkJlcnt0JvnpBSAtSC0kvO
gisXrcfy91SKQNDkdC63LcZlT/GLa4HgQA7MjbkEGplOFyqhoYVX3tRGH69lqxyQGSMKJdYx4l6C
41btpFjrr1OX/Kr0m0PjELXRkGC4SaeZ7aqbA9uzS8FYptC6MRFDfJktCapb1Ldc/+qOfrZTRDkg
Mmn616SbIIYwVMOo5E07ZNUkmM1TqIgj2rWYIpP8BTgizfPSzwwUtpjcdbo7I9tiNVq0n2TYMg9b
+zw4fJYg3mn1D3OhIedyInIhCs1nUr3akMGVXKlvh2s31VBWUN0UDJvvi97NmjiqScFbyPHJjBAb
Kc3AMFF19w4Zl5hucsI9OqGiHSggtsrGtbwYgJ+vWhx9zurOefgKdzx1/8dKy/Y2bPEr5y/fjJky
VHDuMTysYDMp+yEHzTEIwTJSNtrPpbywP4c0pq+uyLhHhKn/bqPCTar3SwO1rSNim/kd6nn0Doli
+fXoPQ0YeZNfKUlvSPp/0c2pzu2oqwcURMGV6bkxe7XKz+GI2bVMJ+1g+cAwgtxYqjCgsvp20izC
JDB5rUOPG2sjbyr5Iis1WZ8Jp+y32kQIHhv2HDelBHvVBVExe42Vpr4VafkiZyCaB6i8Eh69a0IZ
gRY4t9xq6gcR9VjA88jdRcfqIOQ1mCwoF0pffB2JDVsLyGvrOhYZNi/BnVopX8MKWenSfu3BJXJO
nD/9gmzzcs4Jp/+7HQHfBRgqLvRx9D1R991KHzd/XndlofOPXdbRNRVdrGUaGHN0492x1s1qF1Qq
SMxF81Z14ymrhvClNz/gOsDnXuX2qaGxNmOZyg8iBf06Cd/5mKv5kzfSIikr7QxpQTsDPgQmxBBW
n4hqjmLjg0HNuY6zrbxlAbE5Z0rYzt859kwtvAwpx2bV7bN61c/Yr8yPjX0396bztmEVrZ3o90bZ
BXqD3qbTzkrpcGQD1ZsQ806QFqeKZFNCpT3ImqpBUw2XwtuUJap/qSYeowl1UuxXu4KEpTPTZx40
+RM/Y5ISeNQVZjS9tWAvIa9gpTrUk4FARGl+ZvMsUapa5VdGAY9HTx2bWVj37c+fBJ7Q9wUPH4WB
dYJsW5ykuEb/WZMaEbE7qm5C0hRYhL2iD29+b4U3fIfhzTHIAcht/Si/HxpxdEvx9hBoiH468WrY
5VBij+OkJWfD8pODtM6g4vkV0gID50CuYaiSFCgXWzJH2TJsqGdxniZYmadA3ULqePgDFAIbTO0X
eXpszC/LbASsX7cdMs3ZcQPUJ1pf1k7NxK++VbOzy0p+MwL65bNjHALhtA/7mlyicN0Mefmx08Zs
E1jC41yqnGXbb8K16Fqjc7NDawtNRGwSBYIPlZ2yJ1Cg/OywLeOl+NTXXYBY1vcJriiJhKJMCvv0
4LVdrx1yoDGT4a7V/kdvifECf/pmkBZwk/vI0tDK2s/5VBIDIc/+pWX/lD8sRSJ2UoIiX+IBKoU8
oXfZmFx6S222nt3Oza8EJeGsDM2TDIiyMtxMBv1nXE+EBLRhiCMzA24a+cV29EHh5KZm7/xmAu/K
8QbT1twAcwTdBY4x3lZrfQgAoLzWIcSHs5vq7CpGElPlIgSZMkYxTWmDX084dmQcja9NP27RWROd
O5JJV6EAOxQxdDOtELsG0stadmu02K93y6rruf3BIy1tH1aj/5L3cb5qumFPZmB6xwmE83coy88p
q9NlMUt5AfRMMRKLO89AMQBpn5byopl0BpfDOGwzN6ieRscRp7gCYiEVlfqAmEQqyIgTekYylIK4
GsyHHSZQVKNG+Z4WZNbWQEA4ZBX8czQLf0gNEScwfnTERjKBUb1p++cHSTf+VaK4tms6LGgYFByW
r3drWtenPurqdtyFkPXkSD4zzHyNsjc85qHxCW2IfYQEhpg7BUWqRDEEDsW/yzaMz1EUDnR2tMoe
qteEdLg3eNAYKNhf9V9+lmw8pg+/pgL3LVHHXyZu0RVc3LMFsP+oOrn1EmhKtw17x2QWmRF5MEei
Jwga9vKt0oDNL2z8Q0SSqRezDcRpuVcZ7AyHUY4ay8Livq8tjzZ6FqMfBzwxzi3Ajq3qGMJPIMQx
dIf9RL28Kzrg0VmDws8PAu3ZgqvP5gdFjiRJ82yEYAyrNjz3UhwLqws2qQEJ6qowksHyEjV3DUCi
05IYZ5NEsCtnM4cpxDctTdq76tUM6AjmiOcJjjpYtH4t9dWesv6V/k681miRM2yxu9eqQw0I2KO7
hUWUbKeEaOOcKjkuu71U2St9DAyhomyVT1ufEJnyV+mh5tZNrg9KYrPKzA0JNEDByZwtjmXdQr4v
zfyAZ5xJwDQCeeOxKzOzoGxnpaaDAMth/qoFnblrQ2dkI0L1tTwYLW4tfW5p1HNKbqmrqDEHeiuO
BktmyGIy8cxfQEqrvSVUNLJVR8AMWx2VvIIAtNbvyAK2UIVxLnu5ffWjr80Ulq85R/zOGVCbJ+Jn
k/bjF78kBXPMSdaUR1Ayv9rNLMTn8Z0sLiNFgCwlo5Kx//LZ2z3dEuB77o6MQWhOstL04LYv/3Zi
r8tL53d3TeFogjEse4WsfHfy5hJHGnDcvCx+1x5NYrgHYmi4dE1I2dEal26KaasbaMfl1dFEbG4w
nVYr5nWkf6QFu70UzZtxwSjPx1svJlugF2zJMpu6+EdMHcypcpt2eOPRcyVbNol41TuBeYj70Tkt
RW06oOKmNRH/BEr8TS9LCCzXIPOQI2YBpqe0jk2sriDS3Ey7kCOhXnTNrDd9NfaQVHhL/7s/piI6
Ko6/h212lU0otnTl2tWMkxrrLKWMaTSaF/wD17jtkV7MZxErqo9Wq+7NMeSpjY3+jtal3cd9V5xZ
Sn+/0F7DSji5ZHyxl/o77uI50xmlS9XEJh2e5uBLDUZjhA/VCJjljdExI5bkbIVC2VT28Lwse6QJ
Pk2FmZ4IIDZuWViYlz8vZeb7oQM2Ys21VMPhsIW94n2bSuO0V/hazGHJEs7R9i3rt+xqmMwCaCBQ
NvlNZlsWBG8fw49c1kbl4mkjOg0QMGddCZUzNZaaefrynaaY1HOQHCFt2S+qCQochcmuMz0uCfp3
6btIFKJjybItYlaXqr6FLSmgS7Hmwp470uE7NINLDqEhRHIrSmg+aEfLvdrF1tYzsfsJRrUfRW3U
l9C2uqvsWw9hDfuftAoNIs03H1U0CKHky0Ci2RYfkfgPU5T7vq9A54gWn4loi2R6zbbfDTsDksM5
opU9sHUunp44/cHvNf2ADuJ7042vaDS8qzYvCtmbGQtnzVHVekyOTkqIrd7DRDfX6aCeDKUK30x1
Ctjj3HLXe0WzV2tbbDuyI4ggjKM9AwrxHIRCPFdgOyO/d+/yXTyyYvfqLKsM32LhG9eKu+YqvyJt
gClR0oGvCt3qIqYrchwFlhd0Y3m0bTQ+4yREBjsIcwJvFWstNLn5SNlHdXb23O6YlGHxDCv5XJSD
fmev/2q5kdgKw9CvhkvrN4Ba3teVtx+o1uH9i6M80AwtkrKy18iPQzFJ891Gy9J+RSJF67/90qsj
iOypIbOuML/nsZWfPXUIynUCIuJI+ucJB27y1JXq26IRM1JwXFVEoe5RifYwOFTmMm9/fiacucHw
9xOLZ9h06ucaWSNZFLn8P8vkiebrRHikv87gGZykRFTBCMCDgVjUDdGS2igyl+6DS+ANd8g97WH7
sbuCTdZ1f9Yf91BKS47289tCq8QByDx9H63wnohUH/eTifNKvsX/QSZDWZGoQX8lXkkJrDIvX4Op
/4q6qjkDgK2PDs3jdUVrfh6KectCq08ldngDAfEijirIdcdPSwTauR4AEYaV/cFCIUB3QTiPUGG2
ZgLgWv01fUmCr8vK7CFnswDzF2NLV0ue4EUVfdToZR4C+5s2qYm6r/I0uirFd1Cz6r62QIiqXEb8
LfOcy801G54mg+SGps25m18QclZn+VZ+NTb3P39aRHb8++PCa8lUzsPj4iynnr91o5nEeipRnf46
YoR+noRZXzTdYVrUpmviw996xbd/tKZxcpDhbZbuXyxUZ02xUtykqWNO4lwblaeQsSIetXSNxd7V
kUIPK/piSLm7C1Hywva1sjv/ucRweMhEJNoVBc3epyl/kZ9mnprDOg+IryOwhuTomUXtNpFKXpjG
GGAC7g8aCluWmlojW4dn3OWLAE6A6FbHMULnWbb/DOQAuOdR+aXG9AovKnsyZu1XI4bXyEmAOxik
AwMEE4DgkmElyxnZkoF+rEELxURKDzfmzuk4LXSDekk8QRfNiDBzmf7rYnFUkv4VJyQcdz1IDqJ1
qB1IS1sv2ptcDNSJ8z9zaBm9dv1o7KP5rTkE1mW5dWq7/ZF7BojAmppPVkDp/DbRjCec3fYxTO3m
A3LLjRwRw8lv2UfRjklgAqaIjZ2rCuEfvTueQL7e3cBUj/KMLm/U3iDwW5ZzmtPhTsi7du0UGlYZ
0qd3YW9dwyl/k86Nzgf5Kxs3y5aNXNU49iZjUN/kOAB6GySdH36LnPRjN43tSTauY+Pjn29L/d8D
IDqYc6vZVm1ceKY8Q/zttswLN1ecIleYjZrfZafSZsizsaeQLL4ShilwPrx5Yxff0fI9yaPBqNE5
WOqcoiXBWnaSUFq5B/6Wpe0kv5UgNN1n8xW2cgblk0eCn6a+yl1mJi0RP+yRHltZD4gn7TMCzmi/
fFJUTvDfIqd+kE5ibWPP+ihl3IbX4QKLszNxQdEhMlHDlFXRPtuEs22ywQ0vKMmBDo7Q1x3kEG2m
4A/F1rYeXUDlXajiVlWm58YHEK+O3qMH5v0hzWoyupbjdqnbOFXJ/YQ0b3xokzC64kBjejytKxJJ
LxO37LMP4Daex8uhm34PFfEyDUTBL//0wqohw9P/XcS+UuI1cNJZB8MvyEze2zSQl7vMM5RAkD3Q
d/VpFFZ4YtawKwnAkHJjmE81oceAZoGk/JYsj2ljHqT5o5wdIE7cEphmlfrBpIjHghg/aVqkosrI
73qWGB/rtLw58DpMfPIRg/sZCjGSgwFzcHqOhmh4NmogjvPpfTnCk8OxPGzznyX/CCWCUJqh4T0k
NSB0t/xhc9LcMvdxbkpvqPY+HgaSSMypBKngqFc1HztAtAy+E+JXXbeewCDOUl5OhMgvyL8eExRK
QoMKM5cbXajYoASzE6Bm2Cvk2lurgjlppRNuMdZ9SoWkh09z0NlZi97kBIbzkLEVstaF0gi5ci6Y
/dmSkZL6l+AyPMlmVdolOhKRzNq2dVVcbbMiCWYaBbDuQcDlijMkVCy72iS+qUJHL9l3eKdIZCU6
TL+XsWfvksgvodbPwxjCE16XtZR7qMcx7mIlmFvuTnQhs2O6Edia4y0zR+iQiMVNu/e2qVe9WaXz
JHUYeY1NJ1LEY3mOoE+uoljUl4Cu+tYfnDlFqvbXdiScvVUa02npP8ibiMI72iMEo0GqVuIHvUR3
NyqEIsuIMyOIYXQh/Eghs0RlyTHFscG4KOS2HUwNspUO0+9gxBBQQ562pReJBAAzXOJACHJSHDkW
yPFmrD9CjqhW2vwEGKP21lES3WRb0eJdohHCgcoff0yOw3H9l/dS7rHB3OL48yplvm9kWNQ3UFpc
JqHuLG15N2sxdeRgtUn2rZ0BcoUEW+ycEVeAXElgf/5+Ky8qbdFbl2J+ZsZ+UQairNOh+uq7Ttms
5PcGrk6zQtkWkbGRQIbPsvHUNeSIeyVZG/1cDrT1RACTkpabdn5rzzTElLP0hgpD1hYaQVp94SBU
wFLbDdM5w8ZCQzs8lfPUgmTJD32ZtBcDGMimboS31utUzXc+fXDimTOdIZhfIdXnKKo6qMz8qdP+
owH0L08tsCmVaaJFq9a2Ve39qSl2q6GzXaBHE20zutdk5f2lBpJfLTflyH8SKzM1uBUX6ReVzVH5
YviNuXL8hqIPKcCFKDYShxRa3sINrqQ3FStLCb19i0dOyqJoLBq/kUPG1D7LmUYlyCJoTOcKDuJJ
8xkAtaMRgK2M/ENIj1y625LeTt5wefzmqoBLf2iMqT7TvHBXVupxHJ9CZ10wj3p0tt7e7BpK9vxu
tLXs6T/uuH+Z+S2KauZ6OkZ8G0PtuzsubH3SQEzSWdoizkliw0ML1ZwBu7wontJY4LSD70Q4kEA8
mdUJGQzmYPJi93kfbuO6KDd96moEb5vdCXFE7STcuI7zgWi6Cr06uZZeKpQPA/qDc5K4zueWu62I
9egaoc1lAzZ3IijGL07Yt4QzxUidmFizo83tqlJDWwW2lSOPmW+LERCplCnrOWJNgIwWfSC6nF1a
/xgME7OKQDlU+a9MWVvo/JB35VsAYfp/PKvW/3PlqCMAxfDEIh96f9A0Gs9h9y1aZM4TZn05OBzN
NNrEwtwyZFI3cPbMj+NEvOukAceuwqY/W0prvSTFyN6rRXdhhNZLnsLndzixYPbKPUKQauAIs/ck
7LEqtFDAT+bsTOlc8dl1x+FJ/rAhQJvw77fYnIK1Ek7cYQrjqiQ0ECUrScGZZz0jBNPsp/QWdG3R
Iszt1K2mgzKEtTOrK0jyo3pjIzLDcc/BtjwLMt1WsUM0hekNzicr084U2vynhvOEqCwCIXUrjMxa
j/SZvuQ9gNkh7n6CSn0tJxyYf74/7fcrIuugNvMDNV1He2zJ4/7fyjaD5JKMyMP+t3U5LLsIpcVE
Ujnm7mf5opCStSIqjOSZ+Xtd3Ez3XH8T01EiyTQziF7o/sOK8Ntrlwz5Km/QLDZqeJMvwqvNPRUT
MXgc+mEVqzi3M8fbisC0r8sLOd6ACKZ8ntP7j6USL3sfad0sPXQsiOA1XvCd1hBb0eimONsJc1hk
eARuVzERCyS3fknU6lpEwzkvzOZWz5MSrbg56pS92dM9G3Nx7/L591N9cz9VwnxSoC2f89KrLwO7
7Vm3SwZ0tQ4WgwHjvYGQAj+yLmn+ee5TZCm7kHbbZUya5gIUAPRF1xy0tjj++UNhWX13xmOfwtNB
HW1wHAeEOv/8b58KnfGBcAewDnHUDNtl6F0p6tYZ2nBN76ciaGjH/QoshrP5ZztPrENG0g1rGeOO
KMJwO5/De5eko0wY8WZ5fPyC/EbRCEx+Q2sdcR9tFtOh7vk/l9MfCcPqi2aSMYGcSHsJioiAyBFe
yqQWT6peePfMzC5YVHVk1IgHBTEIVe18GWgoH4uoJV8qDGBsa02zIX8MdfOAOM5sHesUGKW17LRa
gE5DmX4PCOZ3ZuN5d306DmGf3C2lbM6cUZ//Oi2SRvQjzns65o6JIVob1c+yljFCPlPPda9D0dv7
pSFGTbqRv768IvIldPunLAJBB0E5Wscg0b509qfc6kvSmyqcabOsQJtfFM6vJ1G7GBaqTxW0v4dd
pvW+yAhU94KmfZmSL0kR3rnY6rN8yaxpWPsxoVp9UVHSU3erXR09pd74YP6tnwe34+QzNjTmKcgt
huvgGZEmfevKEgYH6XYrbGTIHon4OyW5BXfGKl48lzG5YfY5LcQ0OMvvaU0anSiyp5X8KTmaJNXk
5JUrRfyWz03FZYNWS2IVl3lQxCga97nyGWHdXFKOv83+S8MVo2q36zJmh61bw+SoqydZcM6RC9xc
y+gAjGv3ZBQeM46pf6VBTlMhb46i8411MFXKXZqblmMc8+npCUQzliPDiu5db+QHBh1PotTrdddP
j3q+HUKR9E9Sih9ldPzKkaXTnSHeYWiEdy8Kf78kABCraoou1ki71YoTUlTmSUVVABikGbeShVro
J93GstziIMu4yQ2/1opyFXHmPYPai1dOW1xq1aWR0CFvDzwMdWVndGcF38ls1A92TeFmd0V7k2S+
1nHz9Qx22LJn2+iK6XNiW/v9lfxe6/SsBZH2cflhY5yG2iQ2VfftmRLA4SgmiFkZBz4f9qbn1Pou
LViqX6enoo+/p6HnHyYvXlUZT21pf3MJwkDnEgVPoT1DIwRo7pOFgnY3NSLeWMhXUSIx3GDJIu8m
owGJrZJJvc8gtDbt8GU0PjJUXonqrZh657qYQdzgJY5DZyVPJ2S+IBBYab71wylb50hX8Jusq6ge
3R1hit0JGyu5ihLw5KXhVzLBspUcUuH4gO6jip8IdqkMIDkSwJ6/Nqm6pUVoPKK0uEs1H2rIfpe5
zrSpu76/1Xkibn6A2cDGJALEgW/N3zfN1NrR14jPLXGvh3bKtc2II1BYjX5vh4FJUqAQcGU1hHPP
2ntRlSOieaKuCtJ6jssQpynDkaMempGxR7mNK3xOVLKs1xKEcupzZme04m2kDY8kh27jOP1DuiEM
p884ECIqiRM1BtLO7EVKw+RXQFj0kz5nSDZVyEG+tVuqBzeGBjLNUJyakMntpE7DlhXRGdd1lgYf
3EB5lMV3Y/YuSGmFfNFLfTp1LTqOmfoo/60wvzR9FPMaQNhLWEUX1Wl2iZ08DWaZ/Zi/KJiQH5ah
ZFyjoKpyH7lA0Waboe1a1IXFA+KW/8hNeJIa4ehrUbj+A0iQ8mhL5i/8P3Wk6hef4FSG4hVoZubT
hPcRLDFm0ciqWeuXRLGP8eSoF2y73KpIFw9ubD3Ljuzk9BAX3KZamWo2nYQnbAD/yRP5LAXx3mTO
/vUSWkCgiHetd/J7faLtCbG9GAMh4LbtD2Q6M/9MA/DTOCLjp1qrbHKbh2NPZ/822gPRP3ZHafxZ
GOq07tMoOY2BVZ08xLB7HbnC3XK/IaGizwFMppq6t+UrW1tFY8Lozpr8LbphXH112xCNNE1r2aWQ
L50DLUsvUJo0+VJR2AaJvUuHQuoynBk/Zk2pQZvKsO+WxVWah8NeONV7WBfhOu9zLD2T66BRZ1Sc
2k5yd2yinPUwM29mkZ5Mopx2Qk/1p4QFd6u0cQjwqHzEojefiQ9QRy3j0aHyy+oSAwC0Dns288uv
ihGpw9LpQfDErj0TIjMKQo/1CeM7aZeNY423ogtBUQHFdooe/hbS5J0DDn9jRhrwAL/BP+dyDFxN
JU5da/ScD5XRBRcQB+BbBIk6eNQ47tQ1TMQGT3MYWWKXDxWVwCyMpB/80jrCTK6qEhinNtf27VSb
j8Hgj3NB8R8j/BgnsxDAsamJdGwV5+U6egRpbONw1PZ52ZvbrHM1+pVIgDjhhYdRLR942OuLVVmk
hASv5nz7ypeMe3YMmv6iz9/qe4C5OlPCHRmU2zBm+rO0Ta1u4I+ZBysSRSEqjJuICTpkN8OTU5kd
gYEtFUamaTciub/BUIN4YKslmuL/oey8ltvGum77RKhCDrcEc5ZIBesGpWAj54349GcAcn39t7uq
u84NmqTYtkUCG3utNeeYszU6TkDVfCPnKlDyxM9PRu8UtuR+HpgrCCrXSYFQCsXY1Dyi3yshXmMl
tQ+zJqRoyl/BO00QaavPLfLGB+I0y3vDQsFMRN/VFFruGnJLx9Ev96FNmjatErSVQ2WQauNUW6Is
W8ZEbDprBFoHpaeC89Nh0XYf0qhRlE0HS9bu82y3IGUW1gkoJl0Z+YZ12Tgy3yMzxv8Rio7Yjiil
RUN3dhs5cfaghdWrpAhamWmAqmb0sTt1pMX8+xZVmadC/3dqZChw1uDT4d/SUeD8WZ5JQc5tsm2C
VVpDJEmbHi5pz5gqMNVr0xQ/mZentEcJ/kg1ooVwaYzAldPqUJP/s8P7WR1kn80lU8FTqOGdwo3R
klOUh/aZGGf7fJCVEDrF9FBPR3n1vWMhOOwZS623UQ2WldJqtZcg67dqkf+QoYGeRe+XV88LS8oC
dXhL1YdxwDkSRzB5y4j9i9pp+kYjJ3LZRMBjNKP+jdowCddY4jJJXadRJYIremQbU08492KERBbp
bLDiP/NK03eAIpRLj5nc8dBrzs0PTyqSbTgbHKIChJBBwKoZFMtvxfqgUXKgNl1UpiGutBP7h647
2LXhHSKRPM73hlod03Oc53ijMQj5nL/nqAP1PJ8G7YDMz4GMsHRyJXn6PjWGAPJWIS10XSPMdKqU
QnmKomOv8g1ABLxPp2HySWn2uQPT5kaG8NbzpTsfbMWuSbaKHsEqqesOjCjpk1Wy7fFFE1tXIRkD
ffDWDPz2uY94Qm6C8ObX22z6dAP23EanKtvUgWMcM9DcEy3GhGIsL1Xh9K9ttupDBx0tQK9nKRP+
oxc/VSxCqMa92koucxe2hr+1+PfzU//TfYRnTWNOPcH0cED9o2UFMDCL4QSN7gjBdolo3drPB+N/
j+anOugRwrvz1Ft7vX71iM+Zrvf+CqmLPC/GoGsYoKAg5eT+bfzLyUkZa5MTPZIS5vlhsRtRbtZK
0R3mRsB8qMZT2OE7+N6mBExhHts0SVxIxPbq+8Vc1YptW4Kv7GlprSvkYiiTmOp59KlqRX/KIChP
zI1pBEZIt3YeS+tF85L0P67lGY/4fy9lZ5KpaqZlOBb3PeNPlrzliNJATUVeJrsBrsy9o3xlVZBI
btm2llvKtU/0J/a1vsIx36d0ivpQ2n63lFGPL7029K+a2f+cPcGtahR73a6dFXJVLB9ec0uVLAOs
nOUX0Q07BwCe28q6sfELSb+lsbh0+IN2wdQdU9ti9Vuc3eCOqprC/z11Kwb5mw46i6pVETuMRyxC
iPLox2yjAwyeHxVdf2mpxlwNWAU76h75xXSoq9zeDFn/Bf2cXG9VHJSmFPDmMhGtPG55hENl4zkZ
+/EM1nYzr+NjWD5WtrDdbz0zZtrmNGtTDB/aodnAMP338/af8goDs6UiazbOPboAf7ruzSJ1REBf
2bVlQVsl9chvrIPsguBIOkSW8gFZQ1oDtCMEsiEEeczHgx4O4bZvrddKEwXiGis/YJliZKj16ras
M+dsYflli11fHVxnDB2HwzxXM3yBiMK+mKWdXopSo85NJA+7ZwCDEnPPFulEeorVuEVtHjJdKONr
MHS05HoD7hHnd0eA31uuBZ965ftbpMNQTIh5xuaf/PLRku0TCyo7ic7nuO/Uu5p4pSvZgJZEXjyY
XnxD39SsmFQGTJZMZPggVbO81d+7LntDQikuVlpg7E3TjsoqNA2XqVB0aIvcdO1cEPnsETw7qdkO
uex8DLFG5m0USyum5za1kOefiz4PILbxSIXaslINuXGbos3PauldB72t9mPrkEONKnQu3bS0vP37
l6r9YzGa9OAYv8Fq0z7X/4R7JlI5KKiGhyWhK/VUADMuz2BxMN+ZySFyMn6pLe6jVBh7I/P0LXHT
44Z6mZRyElcXlu5l59CIPr63Qji/yUgqSGrl/gRvsPaYIQoHTN/3OLBPydRLkQQSzKQtZ2QrDJf3
uLWfmQMOuyEYCSuY4DbzIRzs6sqJZv6XGP4ffawJH2GYyIRonzNA+LP7LQ2GZWlYFn4PDpjhlSer
ofT1xhrl6rshMqyW0yHE5ghXGU05dJB2Aed4P4ZVuA+Qly+SROovMEmgrSiGttIUBMvd6AA/qunl
0thgYTB0xHAiTc6SXY84/vGuef0pNiN8mKzvp0BzdpNjA9uwKT85FZvzCDkYkP4cwrst0cMhP4EN
0/hsjVpz9vLhjHk3+MgoAV1MTwwQxnGp1YYD5sTHtOoHytHwX2rQdldES9H/L8+EqQtuQ4fN1UQF
52b29yZgXEoGkMoaORNQm9U8LwAeIiMx3PlWUFygzGTrOtOKS2cU0Eai6qkDTY5nK+0CNn0ONGhC
kbXeKZb2rG/JOPlpG2B/Cf12301UgMKo+iVXTbSG2w9AjvSSrcyo7zW05K2RSeMqYiK1qRMDqLIV
6sdxOpBcCC2/bcCQaoCLUjF860DHPkno/em3+e6fe+Z+4AbnzvqE79tFIBQ81CZmbF/W+AJ1Ul6T
7qbEAW+bds2zvPTfrz97UjD97QY3bVYtWVcJYKHPrf8xhCFdVRe6Ugj3u0kF/AWpDPziI195+91E
KnVsq4Eh2oUBlPSq1wN5gn63EmOS7VNE2KEJyicmSTcPHBSX056K673b5pXCiN5OQHhyVrhhaQOW
4wQ6GegtF8QPLgNABs9UKqnrx7r/zLQ8dSMVUUGQ1fF6NofombHqZfAfXehdO9uisVbIzkalico0
J9wYLdVrmyjOllYZ1p/GC9d1VKz8gQItFqp8MdOHlq/ssQ6arcd+6Nyl8DIllVXTe8RpXZxqzuXa
d4hf6FUDgjTMq85J70ORsagKQkqm04F90+ASvIoqcxIG1KF3HBP6xXZentoJDO150gcDlR4yK83H
uYcndWlz6PyUIhHCRRxleI4mVWoF22sB5Tq/1NLSUry3sPTtM5MC+z82MP9cZuDVKpbMHsRmPgnz
6+9Xit0qvZNkpel2nfikFPFuOg3lncfqsxjCUrr5QhO31ELyJxOIjMquhzTgBS7LtbbXB8/e6DYM
tCqv6werUiok92m16lVrV+Vp+ljlobI2jdxcGuFoI7Utq603iUp0uJbf++skkTHa0WItFKN+UWpz
M/cP7JKABIempxv3PX0TKbP3cOqybU4h79qJPu4hqZm7SecxyeMRotBx7hEnMRsF0W7MvjBETIs0
8sBnCe0rhnr1H6KyP40yEPxlVCky9ZysojT/wxmslghaU9NCraho6XL0qDOHDAVCmZJCljqf/345
/pGiRtbB9NchYMOBgRSXudPfvy6G4GqWq8xgv4f/TZJ/hqAu6SrpxtrT9PHSDZdskMy75YQPwEH9
pRdVyQbcu7TGpVx6aJM5NQ9Ri4Y7zol2IMBrOw8urdq+j109fD9T/WbHnHQkz0Prr+PU90LWU5PI
Zv0XhHxakqfP6W/rjMVJiPnLQB5l/RMEpKaD2cXIAN1vmUeLnRrlgM9uy+sI5G2ShaqO4UtgRtuU
DCF2IAE+wUmW1ybOU6S5tsGmL41LvEB2CKaqBDAWdKa0nUvMyEl695s/VrXlD8X2t7OmLxXOR2Fk
0YOuk9FSj3Vx7xtE3F4ex7vaiH7KvSe2MbSwddfknxn3mouXxZ9aDuuHYACCOoLowaja8xjKwYeV
6oHbNfEePubdYsu/nEd8Yllj/V+jXwke1LyR3D5QixcgA+TSmujbjWqKKYBZzK5QSgM3rX3rkBvJ
AQGSc9XLKVjdbrD/te8xWoMnxiDdFaHPvbH8B6XNi6dCL9VFFGRinxAGDju6WHRhanxnPRk2YmwW
rGylqe3Tt+ylx7RmV2jLIMfOHQjaifoFZQ0CLTbtJiHCR/aQ9qOe+C+IbIsbfYyrXzaAtsIceMfE
oM47ME1c0W5CoM6KLXR2Tw1FOpQFe2yP8YPb5F6K1YMZuqTTS3AsOvCmV9VrpQzsfaaquH2cxl4M
A9fzskHxKvfgNHV2c8t44uX3lhSs5JZpWNYCxPD54K525SurQgrKjR1TGGqtpS4bxzfu4FyMBTG7
+Ztn2rdRNetfWn6BZEyWoPWh8Ju5CUCpqegqt3A7atYS8necGf06qPYVbwAm3yS7ziC4TIeghdMD
pKmKzzcvggLoJHOobRmDocJiuCqlVCPcypIvPVY68HzBYm6sFGHakw6LuaDXP8uRE38R6PS/JvQ2
13V7zLmRb0fRAHysgQay62CAelbgEkJuIph1nsfMT/mQD4mUoFGZPvL5pU54S0tI4d6xyvKWhfV9
nstZdHeWRZ2hSqut0o0Ua1jo/aBsEbmCcZxEMVVEgmCQ2D+JKve+BfizLp98oHca9YdORYg6KwXj
hAsot0D5Zkp8skLBb21NbuecBMP52zcLHeUo2hDAMjiL/jrEUnBHq18vPZth0zd2CVGYfXRItP89
Tq0YUH/LLrPIpu2hd8NKT2oTtT5N+gy30aoQXfRoDc4hirviJZRMdQV+0L6Q8XCRArCa0TTcsElb
HLy289Z+HRrfwgap0Nwws7SLnsMTmmUyhqjaja4XERBuQ/rAVk5ZN5NEIrV6HjG7P8y2Zcfu0TV7
mXeMkzF0uYaYqebmZRYp9ql2dYR3wHqPA6V0glsggdrSmlwFGRLePKFrL0rf0eM0f9cTplz5lxkg
BqGB/AOLEHOljCQ4WUG5DhUjvepZHW1JyIHV1dHcqoc6vtAcYYAy6jcJPvQzc9bLnFBWptqUQjlq
+GToukMUNM+GxS1PjCX9y4iwSK8p8udULpYxSco/orIJlnkp1Uwamf8EQVj8lncm8RBsYGNGx6gf
4cThGuEG/SXFkXbzINXTRg5AGA670TaaT0OTviifrVekiL5LtJN0gAedonGOpE3Swy8iZi5+jIvS
PwyOuM9boL8cHwk3cCa1DW2+tkFU9AOBW/VbvorSHK8H8mVzEryLEYnq/CjGx2VYlKh4C4a1pXJa
pG3Ue2sjLqG9+F17VnODsPKMjBbkS2+VFikrsqr6RUN+LuLoTnr2+GFXW6QCjw7MJaVUsP1o8rH0
yts3czaqbW0HaOwwTEOmIYFyE7amwHsmhQcizn/kUdzsyybWFp0mmidaU59aRTx9Enr+byYpU3Xm
ROQb591xsBsULIGPOxjflV/U68zPurukc06iNZUWGqPApV7F/hcUxXIrUnsEQpgwgJ52i03kK26t
G0xExzpYzzsqToFmFcuAp+e6I+bS0TulWGlV+tbpkufKuKJOKKubSy/YfBdWurfG2rqTsv6rH2y6
n31TrObmeGZG3bplQ+5CxtJe6Npli0kzeCR3FSK8MTXQorXwpSciqCdOKKyqzxY45CHOiP4NC4NU
wV61Ye/45wh59lbq0AOCeKlWYUXOjB1pP/U4ZnyQsXD5uQzyfoo6YWfmb2fsIgVUwa1bejLJmV9Y
bIZPiZZEewlFr6oZ0UMKNaKAY3D4DhGAdvaJZZhW6PTndHxFB3C5aC4d4Z9lfwyXjmfvzFo1v+y+
fekjlSuHwnLEbvoQQmkw5wlHw05tLyWdv/e79OUbAMksBx8RVrzZoZzg6WV+oOo+NsA4/RxR4sse
ue7sxm7fSkwpP6ZQnLN67E7IjcS5Up3HltSx+a8PccJJpYrjVEx8bUIkzvPiE2uDD85Vd+clhoz0
XxlCIdgp+JMQ9/O14xpXXKj1z57c6PfI+WVII03zCXsphVjLBfsy1y6G4OiHfU7pAxF3WlozdG6e
fuk6hpQIbdclNLDA1mI3ye+ZKeyDTWB6OhZHOVf7ddeHn/gc2Amq41kB7b71IHBa0IN2ihoslKiy
Vjre82Vhb3CfV/gecCjg7wOiXv9qYlADo1T96MjNjp1Ixzgqg22wBWHk8fhzlPkXjzpwXwOpm5BV
hFAx04Aa/6mMdjuJA4Kd+uxYOpR8tWIpqyGdIrk6OhGDBidfpUPLqEyhQVcqwbKHvL3025zYIdBW
oXFi7LYpmi6iW4YhhpRY8gA639+Uitm5ip8fIhgJIsRebujSziNSXdO957EtuwUjP2chfVUxPkgs
CsG6DyfTavyepPkl69KfUtPQ6Hz3Tf+ahSAOmn7rIBmRCv0CzL2UynczlU5y0f0srIzwsPiqWP7B
sTYIDXYN2ZoOWV2NGdx1ezBW3Sg+xhitYDqy0VJFck+z0fUyJYGhVbSLrJx46CmSTHiOrG/7xOEn
JSJ6Pm9zw0z8KPk0UDyAMbIB55NZSdYgis57i9tBd+4VxN5WhV6oIga9N788+gGucLxgpU5DZnuc
MP95AvihBueZkNRukTCXQbvVa2NPc9RfWj11nK1r9DV1iIop8qUgddNG91cqLOQNkPSvvlZ3pFuA
lxqN9jFJxgeFRlRhBkc8ND+krGRg7G8iJGXIlVrSVGlYxWJk9W2uAXmaUi8/921+6Zlpo/PYOa1D
V60gEy8vyXFojmE83DUR73xZ2Zux9WPQSroq/P6eh3FqmHL02LjRmXR+ouV2WavIUmy4N0UauVxV
xh8lkjddJpE9iCXs8XVMHgmfmDeqgK7dKsAWWJb6tu2yl55fc5CcoyWXXyMaFweq2QLUuUwFGTyX
Sl6udT3ejoCwXW2ofXyzFl8L+hI5aTpXWAUqp+EBN8dLpIlzGfn23QjS9wpywXIQEMcdWnkL7PRA
NdoHXDkrSmR0k+q2Rusm59mym0B8Jly+Sht9lGLUEjZphkUCJyLV42Nx1fTiZnlMrRtuJ2Pg3PW8
rRY7+sYDDOFzRGf9lIoYN26SVPCJkUyQ57ERqh5QDBcTQUF5twkAE3pXLgPVa6isWQZIUGK57Zxf
bUPUvGg4+zrloc3UL3JDX5Jm7xiPahhKC+aDyHzQuWDmAcGAQ50EHom5OQDrehLVFaeuTdVFi6do
pciIwFS5iFdKiNyv9sUxkKRhk0vyWzvjjBxqYtjkrGZEaxRn/EdcSsUzsbQPTRZ9qoqhuq1SF4to
OMQSei8WBZpwQd4vSvYsfdM+FbWfuIZqfkSRjMZGPmBVLUmR0fYwc7uURIYRJ13U8IGmReqWZnGx
9Ibvf2A0Ay7rSqrOo++oP0guixdjZJw8xfc4FQiCrQF4ec25TlBSAK0L13JsuZlJp6nz+oNnqfBa
nV5eO0E4rJRuxI7Vdk/YFWR4qeHPMJA2SmUulMLbQbbYCbx38J5jzF78kmY00Lc2kKL5sYnFT4HC
Bti4GI5dLwfcXUt1JdfRMaAVOJ0LFZGkVnBOh1UG4bCoiB9Qy/jDKiP8AOlasRExKtA1V0keXeNk
CLaNWdy1OGTy3t8Uft3V0EwA81BCzoHzQpI1fuGAMF1D2lZl9MsInFdyBpinMR6BgLB0oFQtEx1a
t0lETA48DfL8LwG0x/UB5AO8KJ2NExU3/jtu4jEPJm/5fUS5lRjhRsab7Y4BqSzgoY+pkZRuO6xL
unrLhB0LuwjAHh4mzVEVrjckjwTv5Xs7V2AQax4wANvp135yk3GbBWoV7AXvlY1kYEG3bIgtw7FF
fo6mF6ORNpRn5GqrQmvRX2j0QcqgeMrHfJWnWQdxZ5DAHn+qeqyujJCYP+g40l75LCu8psKwop2n
GJbbUMYvNA8OuV7K1kKrjLskO2zHKaC2uZcsM2kvm6TnQX0BfAslMfe6lBM41E6jFr6YA2wzdqDZ
tjXDZtOUSr9kzBnsq3tsJHcGvNmTKQ33KGBlYfIdYqvlLxRGu+HGD8Yv/qydbjglQ/cTcVe5FKi5
3FDhjS29R522P6dKZq46wyTO3mHOokQoFUQ7ugwNGni7gG0pVdwoAntpBxQLlgkfg089B40YwhRT
Qnhemcc9Rytd1YkH/v4CVBC/TMrEaQkHEz+8AxqLMKKVFAUXXS9/4QxIETklzAAb2kV8VdM0zVrk
XqvvB76VhRzlW0aYFpoLxXUAYE5VO51rWcC4aRNaf01BPBmDGMgi5CSRdEBworyBxJEcoL4vHSWu
t6lJIJQHcd2u4+KEVxvphvwREGqJRCp3aRX9Mgz/c3Qkd9AbFGzy0ZBS3Fb9yRDB05BYRPf2jyTJ
39G1s/jpwYa4BXIB1PQRQGqCQR0lSKdrO6qzwY26RH1X8Z7baiQ9dSaLMCFbe9X2sn1NJp9rmgzq
xsx4CweRrgLk62s19h/qXvdfUArRC2Gw6JigC8y8fEv5x6yZHH0g+llV/PMhk+jFIkU4bKoD2aLB
EQPBRyDw+MT9rfEYebZFXyyzoeWC618pG/NjmQV88rAAMUqd2VVYyyFFxkUbdJHqiuTCbGhIMiyo
hLPXbszsx7Zto32l6BEtkaBnJK5GZ3U6xOTtLEeZq4LV0Tk5hR3s2zIAqsKzkQjWNgq7XRNE1lbm
tPUpv0nwYDdiZhjQva491Q6fqWOxAFHvrOCAZDspDJMD5p0hJYvGtupT5pl4vljqEU3LS2hjeHgK
5aOdEjsbzEtKhxVKNOhAmsB8E0byIZwOo3YBdimw1rRy1TL/HKPYJ3qgixe6M0mKpYn9D2Gnj+Xt
4HfbLs3CZa83W93JkL8Z1EJKaoRrhun1qQrq+xznCBkz3GSZpK61guSqcSxWSGvdwCuMJ0o/5aSL
gLpMi8ynRgzlqbKBasw/rYzaPxl+A1yIcNanmGxrqj1N2/u22cNWr4x3U/X2vteWzxIT721r+RjJ
SdJ8rSr89b1pvJOMy7JGTNvRGeXgoWffs6imH2SG/ytL0uFRjyFuh3oWr+bXx+ZKP7B/qyPItybS
9UUZ9D9t1EaHzpMEPTJTd42E2VCCseagEXjKDdFzpoDY3F7qOIB63MZPBMvUV7Osn8kVaV9EWGS7
2AFZFIxF+6LbFdoc7i67fPppWpe3qpOsK8AV/V7XNKSnl0e0d0fV4p41/08o5RqCqdnbD9AokF92
wUM7ptU5kqUlANLgAZJ98DC/PkbvkjrSAv3fK8RIXGzRxEdH9WI6A7bCMlCkiG0DRVkEmj8+zAdT
JL+AfvR7ECy/X1LV8mKR2Hn8fsP0esgMzh4T6/zXSxJTglDkBwmcMrvg5gcSRs0l/DXfqmMidibW
Lf75A/ZSghip7hVmZnL2oSLiWhL7E55a285QFU9ReixeH5nlHxM9bZ5lQUpX0goddK03Pis4TOY3
SH0TuyItVqoWS6e0lGXGQsgJ21aur0Erja6k+tZb7hgb3ILNZshTmSoAgWvTjcZpxALywlCIJK70
BSwjBKhaJ/nZSeQXixH2hiaPQ9CM3BO7o6A+MDwk3KMo1lQxgvqRqZmRpTYRfbG4O7WpXX052TSe
DP49q7H6asMhcBz5jdVQo99XmXtmvspddYjJnl5XczoMY9Qnh6xT0rsjpAt/dE2Rjhoh9erU7Ytw
/DFG1b3O/ZAmtLOOGPL6KK4HLnI/fveHVl/ohS2wK+XxSqgVKTZ212KVaIE2scvvJrazJtG3iVgj
aWOk4gSzWFpjZXbOtpGQQ9xEHZga2DsEYVS7mIbrUc/w90XpWH7VkbkYVU36pQrrXMrqcBQyMxOv
o9MiEq+id0OQQaII52ZUZrNUShheBYK6jeVgpQwribak3BS7EvLHrssN65gEfb/OFTt8MKReXTRm
pV76wGnOvtaUC2aO2WufkEqet4OxyUWRvzZKeTPU+q1qmm1hNcp9lHHsJOUQ7/V6+kxFhnWkstL1
/NMwtdc64hfaEwDKAqdtlnYbODdu8b3r22HxbMhCx7WIBLke8NJ6IGU3ZkPXvCmL9YDm44XqrrTE
R1WX1rSEaoeQveQV7BbUpOkHaAsuea4YT9RrxjLzx6vKVGjTKq391MbVlZ8rH7HUtQupDKuHiib1
noZOv8oqQ7xlCjb/6R00wyw3xmJ36iRTRw06juv42fNF+jAMZo3YEVaMTqOLWDpKP8Ryser7Dzkz
v6vEUPyUjhBoa0W61rHwsJ/nz3pvahexHqK0Cqgpo2I76tVd7VJnODeGn6wLkr+g2djSJjVYqib3
Jxk8ElsFW+E34aknB2itu8n4KZEHvsni8XX+QQbQehg0nCK4pI/SdNCFIR3mg+CkqxeZbU97y7Rd
SoMg3Jq1uwP5dMys7PcBSCCE75AEtgXZ2PFeQ0I7v2VGf//1vvm1RqQHckzT54oBIpLbkRxT772G
rwlXA+KaOuh0u0PZrbOc2ZAjlztg+eqX0LLHNpPLD3vMvyTbqM4DCbLL2BuWlV5I7CRoc3DWtsdu
Q8FHrNL0OMzNlvvY9LCIEh8fmz/gLcrI85lf1DSNvjKgiDayGE4zbCUIpSATZX5Y4Z07BvqbUZJ2
FzSMznOrvFpJV15tMeGt1epXOb00OgZemSLWHgdbDQ7zO+b3EpQYbyB8Bi6hO1KxygVlKcaKMyYa
e8GJpC5zcE7rRtHVfcEd9dzndbYslCp4Y1S4Vdms/NRy84WuafdMW4XZB/KiYyIH8UlvVcbUOAJe
JWe8zG8lKeOcFYl4HRvOczM0qhMeZ2upaT3VpEG3MIXt+prxR8fckD57jL5I9xznkXoDr4ogrbru
I/9e+EzJ5rcgxT0mVqi9ZHBUVswFIVOkrXwZiqp2pz8I2Jb33DrmQa4t/alFIrCLiexai8jK3ouj
bWjiPTGCcO0RKLurO7q5bZCd0OqK9z7LNFcbbTgDEhBwo6Z/FxFYydiETwV3yeBauuhXMQj61VDn
fMDToaERHAOwuMCc1R7D0uq3/rsnhy1WeE6arJbyO73p/C405OuOcZuf9DUAWOzUb3ahlLsB2gtI
8iiEsJzjk5wfzgcUOOEBnOXC6E1mM76S4PnjIGzv96P5KQP7jZ458T4pTFymjJ65r2nMMSIEQ4tO
z9onigjHzf0S2VsWZy5KU409hkToGFvoH1w2+cIfbO0iTbVOJOkPTBX6BW07bNk0T/ayklPCdiK5
WuWKQpULRDBOJa8yqXd+XSvX+dBFnkGB20MFcmKVRNQkDI5ZSd+sJVlUN5z3MTXk/XxgckrHZzpo
Rg8Zd34RA1G/NoR/++st86P5ffP/ofz15vn5Hz+en84HBObxqlDRsLcwjq6Uz1j/RLjOay+/el0f
OdSxoIFLnygFrET5df5J6SDeUIzmOD+bX5//f8CRw8JUwwDhKX9chAPtajY0rZKweppf+ut/SCKy
fkpBCO/8mqT1N0TrpJ3aFR+4XF3HnMZzGmgrmYTKHYhe8q789ikNaf63ffvVxFb5qjc6Ugb4Tprj
PBUCK0PBzgdM3nD2S1lboi4eMMNrX1Vbk+tgDxDg4ikQzyjR0ugf3VglrOyeekjixLv1Xa2t824C
P0wyj0RvuaXXBDdQyjgirG5lqZY3qo+GdlnPyGN6Go7eowP3dV1UE6HXy9qbiVU48BiCAhpXlrEO
JLNqpCNe+q/OVw+ql0efDkPQRWaA48PDlW9rYojIfAirLSKN6JFMe4Yp1M9PAK5/hGCJrL7yXnVi
STfC85pNmI/pjz7MoNDGybswhLwittRHxiNTt6Vq8OTl3VlmKv1uqfAQCcuk2Ksq4yplY8k/c3z3
8lq5xbX6KKqB/aoANSHiNyUqzbfQU3IsQ8TEFTnYJWmQ2rvRB+la1sphNSvdx9Lw9hXc5glKLC+r
hJvn/+SGYP+Kw/wsljErGrTdzUniO7/kt/WIJ668lC0dA7pl+UM3mNkD1jRlbXeV5gYTazpz0p0c
0oYONZJ2RB5Mw8DpIX02go300j7gEflqhsz/bKzitWLGfU+ombaDYlkbkMjJk5OOT/Mb7CkXMuzy
/DZwneycRPM3Q4Enz06dU9+r/mdUmfWCtpH94KvEwrbVAFkmyNn/aHSQpr/EjEtOb2Nt17QLqsQw
r0OtEtSBMZkJj5c/EK6XuHUSxU8YRlYhEMXDfAhUDUilSH5kfY/SvZ+KmYoeH9DaRCJDz4Dna5UT
91wl2bIOhyfua/HNSWpSniAKKNmAx0a9Az/opusz4/Ifmp0WTMt+zG2p7kvpaQg6zobID78afOiD
OqK3tZEWBIq6ARuWPnU5mGyHFllMUjz9KOpGzfnEFsBtqiYKpNbNA/Bdjy1DusLUJH4EZjCyTAby
OnS0+kesSPsRxNNd2EVyys2Rc3d6nYr05qBGgGZbXFLIZt+HHkXtIkwGZw1PEt+OkBqiBsVwmQ+o
tUDikRK44h67q5GuP0YwZx/L/FqzD8AYmby1peE8ICIlEz61fsWqcB7mAwPybg32Llr+9RpWnD3B
LXfwD0yAcpMxv9k3Ow/eCZY9CjwVpYIVZ9baYdIvqTiwA+FwRhXSncbEppJ1ojQ1vXSpSoetUTWv
1WQyDxJciIsmYR+gpfGpFVT9bfDJLaOmnTrU5/mRMj0CX+UvSGNQln4vPfqW6M+OiPqzx8jiPD8N
26aiXZG/JGQCLJBFdReDmcClTrEQm4S7Loe2Tfg+eDq/1lfSLxz26T6kpWVkEKDm1A6rr40TWr19
bZQY2rXK3DFZ1V1OQzK3Jbs55bjKgG9XzpTzUuz8EcPnAOkVmiz3fMnqoqPcNMywCLGkVR0Qcl5Q
p0pqpLHTG6OHIsuNZaeLTyf203M19D+TKAqfaI5RA2UCafRYfij/j63zWm5bC7LoF6HqIAOvJEgQ
zFS2X1CS7YucM75+FqA75VtT8wIzmZIYDvp07702CdPbjmqo7uRr6evPVNoWz17MPr1+XQMDFuD8
DUmjdsBk5lu88ZqTjh1C/FQ6ENiSX7py+O+hruafPUl6lSwjypK0ytwpnaVssJOB50pV3OnfF6fZ
t87YRstOcAdJz88ESesnfvlTk0m8W70+PolkyE6dsP5Byp5nZL75CG76enbzUCto4+H3bGnwtVXB
UIgmEDY7DpJaEqjcUShoDNud9Y71tpaNKK/ycvf6wDYQIDPX676a4gig9fBAhDMeyiBXLgqeKuaQ
6sjnflQu620GtP5/Ly23DWljb5pMU3ewlDXWl+XGv48p2MuJWhbHv0/w/SzLw0j8HI9yxjDm739d
710PyQSqxe6Jb/o///fvEzC4HTb+GHWEBvNb/X+PU2DC1D5sye//tTxMqDM4HmiEM2L66ftvQZM1
QCpki6dXjb3Xmkq7tEiaXaqbmw7T8ZgxLsGBJA3qyfQRWwVsfQ+y6hu7fOwGABFa69UKzXzGWARm
zUZyHINGPNKmIOmJTKx5XrIUC9YaXzK7i5nUb2yqzLCgvzm3ymtZPUAMfnW29N5rEVKGONV7mm+x
v189weZi9YLVcpx92ZehXQIHVPQscvkyTGyi9WmX+X96Aj1uQvJhiS4HDUR1W3XV2ah0hjuhMykB
4Aq1ys84ft9qS3RPttkOF9VuofAPv/Qx/imB2zlAmJHvi+W91ICIyZlqnMxOG9wRtCDk5zNrXfTR
daV1VDItdqwpqXaaPUcLj80hvB4pxagfm6aod6x26lZWmvS2ZP/VJQzuosWELcf9o66raktkpkIV
3hnXLO9efIgBXSdrb+m8+LPqVn4349eYIHfB320XSXss1WT22NijAZ4Kpqy0SDUxOe0cFCADrC0k
CN9BF95sTJA6CmQjmiLVNlOn/smYCO+uUvokiWJJLyaqXzfttMaxqzJ4hV2pHdHVGOyVubesC9J2
qvwjWq7VCfiN1A52631dZCHPA09MH2HEctCo8x9FVYkpWK8q6zFh5T2uh/9cJ5KExX65pwfoePx7
1TBjE2vuco+vjZmjkia57fG8PBHWGz6VgKxotjR3oiXDp3ROxzPb2+/71kdBnJwtTOQ+erfvQ+Ar
neN3eCr/3rZegvk5nPN6+M/tdjeZV3M9SD5szUKpGUH87zNFY5BRmem4oHDpMoUNqkfQozyJhlzG
gytghbyrhHDv1k9eX1URLj6iQrPxhkbJ/wyb91nVeuoQ2uezauqOjh1xoTsUO3ogjDDVCUG2Wj5F
dEW9aYz/qCZJjjhTHz75no94DEDTGunep8jaBM00PRjtTfQtu9CFCZpssmFyG6vMCbDiO0kk2EJa
6C3oJpF1Kctwr3VATKsiv80Q1M9mVGOJiscGQZ5SOGZRtKmz3igm8e/dRhoD5JTCUIcM5O/We/8e
1qchtSsmZvJFAGogjHv6YXHGcyeli/BvhvMPBAfsR016GQbZbTU4O3Qe3B7HDH0ln3AtVYtQIBKR
dI4xe8yB/JpNPg1ByeAcBuSnVdJkE1RMf5Vh6jeiTKGa9wwm7LyajyZDvm3R3TslV3aTTCe7COTp
faQZh8R+UBlC5RO2L3chqrwpZmFiKjdDLIs8Sgdo7mJsALq+XI0IKIDa2Q8gSPwvOVGave1LzZs0
0nxsoUW3+XhpvkZVjB9QdIOTPpAVlpmy8dEaKuQrtCdngpa018X6liNQOdAxKV3EufbBt+NxU7SW
GjLLsprDUJgoTJJ+IXYDksxbmQHEcsiqYAdXGrBHLf17kzXIJHnnZ1vPSrEZZqKMqnl4blF9eB0w
NKRftp0z+1dj0EPsrRFo8Ji/h7RK6l2ypDGUeiUfTV+Q+WivRzFmMK3Xm9cN53rQZUpMGBsM0lV4
MjqWeldNOuU9UACqRxFmGk2J63cmXOvNfkAF2RIYHi0puZEhGXswcuiplqtINJPbGpWrMy1lDNHc
/8/teaYZ1+m/D09QnNAurY95nM4ndLnzab1kTyHAhC5F6zRlJ59I1+/bh1gdT+T8lJH0RTsSuKga
/NHy+YuQPNQ2WfJm9CR1hqWl7uI49jlxxAfF6uL3Jh0+4oZoFquc2wvrYHsJMKF+XxJGMdJXHmkp
rGTrscVxEQQM5lTp2CoRSOVOY+0Pq+wSDCz8GvURPT4I21VkMYkNbG4LixDdMu9cHIr0JGfAcr4v
zrFxJaUtY7k4TJQetDYLUpLgw+JAYiXvy/4EVLNzWOq9RlqCHAwjvSngH6nirQdIgU8/kjsIgA14
ZQwawtKY7tMWP2ZGtqegkz3gNuO5F+V4Xi+th3G5+n1bMWBr9sksxu5DU6hoY/vM3v7fA5xh+5wS
F8EoNd1XfXVOszQnunzTGL55D+MKMDz5fR5mtH/i5dp6e56RfShjGPRjTq0TKewwOi/CnO1d1yXk
RFeFf6DyNemVMxkQST0cyUrfcJ7YqFAE73nZ/RMuIQajxous1rMNXmB6qabMOmFn+kEpiJlOZa//
iaEr8WJd+SD6JT3rektshTLxcbJ7L0NdXwlJeHUauUmhvMq00I8FvqpjqfnvxNpikbJUeRc1FrPn
wSjwh3UM4O2WiB3QtDJS9s3IIDDXGFbWdY7OIyLuRyKd3AshD8nBc1iL0cskOn2xMh1MZVPAZnLi
UI62eqd8DX38PMQWmZEAL0E8e2oD+F0rxZnPBahN5ZpZnNuyKx7cRdLDR7EXNZIc05L3s4EFDbf7
fVah58jSkiE8XqUMrlXt28p2MhQZyd5XQR2IJfPRLtQF8rWKmBCsoSWjmvODoyQUCLkFirpunLF4
GUpCzWejKah0gj9JXbQeLJhmg+O92bQBIS2A9zcdPIdNbOWfoDacCRX+xPcpDsxsE4bGiwhGc9cF
g9vh5nBSZUjQ29heOHDWlvI03AYUxFNC73lgiGKN1luqF81WZNmdzDziKKLG2KpRHDkN1RExM/m0
I3r3PMegbGwr5pTo26epmmjxyXhw6VHcqgITux3llyZW9Y1SvKUlyRwK0TJZTvM1zkAqGCWRGknJ
6L0mbS0ygm0lp08FOmWHA3+jDpJn7CU3mAJjB0dKf8uTV0ssPXBU3BfY+d1jDLqLDaoiUfHbW2B5
AVd/WE2bv5dMHanUsoTRPlehDD61aOMv4W87shQPbdKmCzUPY8PzaAOtGYZdVNnde9y0lGCJss0y
RJGZKUbmxeKi23nglVjBVDXeGzMNgzFXKJXroD0EoQmDvKF0Jd6sg+u6w+UP+R1eEYMFFK4prZkp
J+7bNjHcZvDLaijA23TQyGDPkbqasvWURt1ZxHT/+zpz2optvQUctGubVzUoqm2VjMSnJswCmHih
ZWUUcYIXv53KEidEkx6rUPttBkmHygvfD3BkiT1d6xJ3oCTdH1rg3kiiVjCKS174/4DhAbvG+B8w
zrhrZLo6BI9uk5JBcUQmLXK+RN4ilsbThvCddOoKZ8BAz2JA9V0WyPCFNr20o1qfaF9tNKPZGhSz
G14acBlkCFIED291aEtgkOMD7h3pGqt03vRNYmxxeUznumnwWlickCOpQYXaSzHy4uBRW7a0V5EP
kjDNGalT+4PatozDLEgHyBqKJ36PyH4uJtvYllU/OX3Efsi00ITFzUEJ5vo2GQSk5jHNwcDy5N6G
fK2Fz7TJmP1q+yJECgNi+TRJTCGJ4U03sdb+7Kjv1DG+GrOhnySblQrR3jnPF+DXgC6lRBHo60Te
QXACsSf5DoXgC9vfq69P4P+Hrjt3opqOfmRvmyJnBw5484x1hazf2PassfscpQUWPS5R4Igc44id
ftqwhSj8Lt+nwuxdXZO/coYrF3vgD5pVEe4T6NYvVLaRQMZl7xsGPeA4GulkzvIVNP14ixgD+unG
7uimtlJaPCA/5DemgFv82LucQcQtBaexketZuhDFscnL1qaF0umO1VLh1a0yQ5eJPxkXthe9Gpu9
Ji087HB6bQ26OmoGk218VvlYLILN6RxlxXwe45Ckl7/X10v9nEgOFDTp+45BQr/cqnFF3ncrL0wj
L5TnxpPVyG1qmMBoP8AzN2CtEN5efZaKs2VXLEqzfJQ6A4uUrbkyLRwvQyyA7naTjQmRGxLjUCWQ
XyZ0ymVnRRvWeNjjGs0HKAxZanp+IhjPc67fTZyMoNhWX2bGYJUM6n0R2cuAxkCshHGhMfdWP9hH
jRS/1VGQ19avqmn5VIPW2vhlsjWQNzpp6UusAb6/bYsJEcaw9McSsCNFTWSO3xa7Oo9zMuzq+m4r
qer4fq05ErldW/Jq7gUiJ+QUTXOd5flWR7W+CUAybHNJ0s6KJXrktrR569BrItZAYdjRD5Z3FxQw
Nh6ZrzpMu17w/WBOhTC9Y1KGjtvVwvZAukV5SXsYlFIiMGohy2oyvslVVTc335Trmx83l4lHHZJF
25GlEVAUSOYl6/5MH3zbSQ152XizoNTZLJEBiy/KyFSzzgK/MLQE/aNBO4i2pitwGyPz6ZggfPdq
IFD2u7pij1CJtjqDeqvOivB/YZpCJ6EG7NVC7SWEy+MySkIBytmUuZ7BYsIakiDflqiDZkRAbXYE
WHmFhKq4PXr0TMp/gXQSAJENEqUCdKD0yRH6QnII1OlY2D9LRo17OhS8ZCn+6ort0rGTyt++n5ns
SeyW6ZZtX2c9/9PJw2Wisf+gW4+IE3HTprNV2cn8Mf3ZtvoTdPD4oHcWb41aq08savU29+X0EBIb
+1DZtwW2cY/08qGFNRFvviKBWEXGA9qdfruI9OPUaDjPuWbUQ3Vrx8hEMsK3oA6I4u6lBl14aKJe
qgCTmiaBYm3AdigN3UqZbl2Rqpf1UNe9epHqstx2sp3tsA79e4fBqI2ZwPLASSv3vkmVuz747/9d
L6kVjdRYne//738N8fgiXM8Lp+t0FSA9kvHvJ12fy+yVa2WQPLP+5//8SL79Clgkw2mq4E+U58OO
gmEXdN38iWk4gZ4+9B+tTbRPQ4wh3Yre2o7KoD1hcIx2cqhld6VX2n03C/orAdRfAC2LLKt5RRI/
ngRg8JRb8fm8D5Fpsd5l9HQmsfFzZn34JK7ogSg+5LC+hXwNWk2Ex0rLsPWnafYjy4kS09EgnpQq
poEFAKVJ97Iezs+TSOnOtIN+rEpxwgVn38pBKC8MaQVC2Vo6rldLHLAODsjQXa9WhgQDqcbVhnZg
PIhF8BlgHj0bdfaH+fzwQhdeedIztwifpsRKX3BIpy+lkfxjNVIPbZRrjSraXSKLdG/qwaNqzUtm
NBktvv4fwqi8ztSJFK+CdFO2vyHwMVIjwsQBPiXvqA+FI3XtvakG82jItHzxrD8keCIpYck7CIDp
xqia7B5fCMPNHcuORleREusRBoBpqlzilJtjkQpJ8sEO/xUM2BCSuOzdoqc462t3gSUGlfJzkOuC
fTpfm6HVrmnZ7lOThF4YXM0myEqXUBw56zyrMT4t7IIbwwzeTJ+aEoQXckaf8TRayarMXL56+o/C
JqS7tg6qEna3NGiHVz1AsGwyxETfH7qpOR/mLrGW6DbFqUrMA/VA6e9T9L5Xtrhrkk70poIMvbjk
WvbEpOiWdbU7zhX75v4Qd5UT41AqEgjpcvhuNP5PWaYCkgvJKwoAM81whSZCBC4aZrivmxpvCOlj
e1y99xgcGpPgB2nEr5Vd3OvgaaZ52sBQ3M5QOTszgmpdNDcrSB+Kcuz4OpPs9g/OcI+376ujQM5q
td4UNmtJA8vOBKxEBygdVMwNd2y7e1FKx7QmA2J+kvMZR3/pmT4w8XEvshH32cRwPPFRSoX9A+UI
9QCt+pY3cVbOEuiqHsUe3pMkm41NM6RndWJrIC5RRmRTYZWHWDE+KxBIQS+ei6Ek98rEdGH1BukI
+R5MzZVol3tFR9JO559BCw/gVzaU7Bb0H7r6BKf2YETY6avC4Csns7GSt9qIjshs99Jg1Just3+J
+YJc3atS5RWp8XsXAd/A3LIvMsRzXfoj0LW73I9HxttvGgvmsjlB5HOOomVuV+3zNt9V+OosqbnD
tjNgQpb2E1EkBBScS8l8GKZ9NxXJo5ey0WtMmI1+E73t9aBF6SOPTOGM9obPwxrLRz5Zn/YwPpP6
cKcmwpvnU8pXe8A694GlXxMufWm8keaMcyE9DlH5OlBz+bW/Iy9C+0PO8JEv+ZGkld1gdzcRM6UK
i43A+cSgOso+CgpnxFXPPekSG9wirDsyp5pBLCk/SEQk/WelMVrQ+k2LVoxMvYrTC+PKRfoc0i4z
K/Fm5oyM26UZuLxedIGaTcrXalMI7TeG50p0n3mWo3vJEb0ZrD4MlnfSAjgeWxT5lLlDC8wujZrP
SdheJkc7nQoQxIRD7OsUbEcDtRaVTcyamBjNscRqm7FvD1LZZSklLQPIrzLtdHPyyG6Gk5XgPgn8
o/VzGA2PIYBkzE+znX012vhGPIqHCm6bEOI7TtoFw+KuZAQedIy+9Hl5Mx1b71zku/toMphMaMx9
agcm7SGbcDAPggDi8SFMuutDSMtExcbdvXASGal6CL39yYR23jaCXWukyKAm5oPVx19YAHeQ965m
w71mqSNYofGK5YnlfHaK0NjVXXrjaw4agoUrZZwWgX7I40sqInAPE1oQ2xk761YH9kc/lpsuYvua
F/dDJza6Wnuj2p+7SvNkWToUSnw2rQu7J08f2mJrJmiBpvYzNzL1JCu/S+mnjlLwUMqsjXUvO4oC
uFn+1SryV2Ul7J3wVs7pHoXok65D1zQnTJd9fwKh9oNpBSJLNUC4H15GQ7xQZ++hHrgkqcXskFH8
R9L4Y+7wdilojWgafyA8InGnz7+Qo3ulwZe2qtFemszGVQTR/n5ahIaYQDem/mYqKDUCmM1DNL90
VvGFMkzGo0LoIW99+2PSp2ONJaywi5P+CxsR2S3DVebEhPMrS0OcFHwvR6lFeXQu8pGRguRobQEG
Mxk+pmpGE1q4KsgpfDR3Hb4xn9ZFchK7yhgRkYR+AJhoEOyzYb4avhZhJUt4I8Jj3upnUeFGMANO
EmAPIiKE+vFFt/k3YFo5WL/COXwnoOI623Rex39yKiXyBLdt/Y6sojvlQfBH8f19MiaAseWA/Ozx
qhPEVuc83EAbweetpbXRV9D2kdJobF8tScbIn+3ma0nSws5AJYE8+Ezw02aAyo8rEHQmG8GT3A+f
bFkQmsgtXBi/cNowvmuFdBzUzhvhDy9nG5H4H7LUOlaGNcYUb5OG48ikc2ekhFZybnENprWBkmCD
k+qPviGG0nxBrvUQo2zvK/WW9PqXChRa74ElQDnblGGC76P+UaT+IzYoIUTa7tSGfDgb0f+soGPS
suYnEKNriSIOX3+6U/BIS5ztoPBtaBx4uebks/qpwf41hho7ZWM+gTzfyiPKO1BjH0o6wrHl9A4M
hsaVpt9HbfiBGIBuIa2zUGmeJk3+0PMzm2Brg6U7wH2SHVQCfjY9TZGIYbdZJFfN0O8II3ZFPpwQ
rmFfb0lBo9OrFDQGm6T/il3YCm5NZUtdVf6UrOTjQXpCvtUlmW0X8kOzF5rTaJy4LCv9TPB30iu7
Yk99q/P8n9mP7hb5nRs2GVQCqvGq1dic807eVI1Wb0x4Dnl0jQRTw559Yl3Yu5pwmQNsKWeyYyJR
Ustlm+I7dqtclXzh+egJvcbkTx42r8Ikw1AN6dRQUOGkuYpIjXBSzK5hiE9RBiCLlB1qw22EXUan
GA+YVvjJxpAUJ6D+bH/oANd0FIrqQCMlQRoNYWHqq50sp/t+6LcYElQSgv2k3EuT2DVj6DZRs+9i
hq0YoxIzIIUn2SMd1tJ9wtPGPNEMjUmtQyds0l2nJPukjr1E951MoyU+bZsQNb/MMBxuasPYPdFN
Jh6wm5oMFXiLlCV36VYnUPY7jRNsUzqo/3bhIDtYeF1Va/ZV2h46U901fcY7dYxnxUXrupcL3w3N
r5y9U4QG2kAWDS/fU3JxbtUZEPYrP/ucgAlk4LMX0kSwW/BgZTxOpFNNhKwFg+H6suq2NF1MGlrN
MO1HC7FtZO7LuNgH7H3L1tUUTmeN5ajFtEuK0SMa+pDi3O1pY2Sx/Oj46bKqgeEnETmaQDzjXq+l
Q6Mj32lecnq5E6cPH206TWEvSHrG/DR3WnGCIbEvVHM3JGx4x+jALGEnCg3BaLQLymvPFMQfYq8V
8Bhn2fOXRgPegQD3Btu8fWrZyCgG9BYCDThvIOPGgGeA5y5nkZcbwz5SIq+09NNglEjEelc2W0eL
p70UGdsclkiYE7HNB3yiEVXTNTCrm833YKzItjfFDnvTfkJ7obNXnmgBN41JUxgwZGnsxno8gM/Y
1wqCisJyC0U7SL4Fm2tb6rNngxvWDAMIwrNqxtcoa3YzoJRCMVAZmwepgxwUK/yLMdmYNjkSKdrT
GJrnnSbYgKXkogcRtXq065sBvYd4tiCPL/cXpuQ8SVHhiHyLNcdLJQzP6eSUUnpJfNNjAweXB7KS
Pr8EnbNYuWX1JFr1sJhwF9VU7yy/jxnGB4aKcHMnJ+w0NykLTwNqkrQI82f9ENiawwb92JspnPMI
Its2V0mVJDu36At2DM0pWIIHeo1QxugQ4Fwhmv5Xwd5K5sMbisntdN010tGhZpzmHQyBvdlYu0QS
ThSE14ZeLXQHT4rFgWwgp5K8jIAFof9KkslJymqvS/oRsj1dP8vj++sM4tBI9THK+abx6lgjZZ21
SdTf46JpSTsSx+x7MRhOglGXKMH3pmjOuJuD6udI4HTO+6YKeZfNEkxyGceU5MB64D21a3cxbNAj
n3UIYFOHz5vgY6b/ywEX5UEqUgZdPbrZVFK9mKwWr2TXdbYIbXGZcf1k7qHBmyjFDlKMeTG0Aswl
M9RLiyRv5ZRnIMQPDNsvtT49DU3/g6ERDpsFsbmmx6+HWtb3K4SjlebwnOIUabKk/BiGQ93R5U9R
+6/hyS2TmtOso/PoytQkX5xQ9BBHFf6AnNYqQGT2uhM8LCxqBHXW8rFWgWmO+UnJPtHtYSorCIfu
Jz856un8tdJjadZLNyu0C0cWQBCkYPGb0APwslBio9MOXwVQjDgYodXZ19Bk07vGdK4MaLwmWF/t
sfxB3HzFem+LswAwcNb64L0aSvVVp62NUNlyZCWI91ixxHkFh66s5/WqhpRxKRR/tY0ERpRsto9U
nl50MNWMrZaUJaO9MAptTsP6KuRlzVswEg9NwfgbomJyDkYj4TME1zGl7c+Op8/OWhSKI4HkNqeL
jo5MFroUm+OerJ/JWbE0pC2FBxaonVpp4z3PIb2CdKAAL6J8y+qjbsDJwiRbIotNOCW09o0JzRqo
oW0EpXb5Y6UlMJMG/xaMrvNN9WlCkaBV9ROXLfitlNjf4EboXMyIGksFQ3yflv33c6UKicWZXcEZ
xm6QtyMpBMsBxzE67J5hPEt1CshGa7cl3erL30M+dBOW4nRM3tOBTTxU+tWcnTwHGQyZqTusWVea
2qfLya5hWG0ThSj5nbVNpZBiZfm7htZsbrngrP/9C009pXjYHn15+hNmpX6NMV72a6Y5PZvQazWi
EhfEcaLZAb8Nl9ZDW5FpwpRrhAdhyjQe+rk8ibT2FLvubt8vzFhbf3Tz1SKakJhdKaaS4aA92NX3
FyUNDtBI/NN6GKfKP+Vm9DlGBEu38kI/ipZ7laugmXfVDcQn66HVWCaYvRzXa1XX99cyN64antPD
mhC8kmNKdJ2kZQafbapUqvP4Jl+Ek/yjsk14/EvAtjwLiWFYorF34ifV6w/9+yt9X7c6kRC2NAb7
9Z71dwIV/BgHBFLjzJjn3k9UHUHZWND92umKofZPDwz+MA3qMikVqOXBV6KQtIW0Mxak+IoPq6r0
qSZ4xVuvGYH2K6yqAUdfO2IYVCunXphYvaa91rw4hyia7HNvVL8zZcrd9dp60OW2qp31IpZyePIF
iR/WhDUgLtV3QKvn2R8V19KD/qEpj6EelautM2oFRtSfUemzoVDKCqdlQOg6bfz1dn53T/hYBUfa
1vIUT7ewr5Ggom9fX9/1leazyS5WQYiIuwEbr6HU+8kn9gi/u4aCaDkMWsCMoo11lF7IYHAN+60T
Voq6icnDO62HasCqoKAudbI4hdgmq0vSWkUvPJuXLEsALzCv4LgHPPCpSIKXJA9fpDbcA6NWDj29
cBf5Lf7LcmH6LItPnSC+Mnv6cEJIfFGlkXhvnhuFTu/5ds/gxx4PtBii1zpjDdbQPn2DphN9rrHu
0B7qeHHuTEXjvQb5C0ohf3zko6W34q9oeadnOZquPmvsFcO2WxZy9pTPiAbKPpBwNxSNo/oyrLCO
DPalDayMsXZheqNeNDH+Xhz49M2Gl7DFiGpQqh+6AY5ArZg0lsv1U/lqpL6yZ0BECx+e3dSog1tK
nd96KmeKxUdlHYvwzQ81C+F7/CQr/bGT5+kYqRkf+yrP0M/H9tHvk1vEhh0qH4ZfdTkMVcA2O66U
eaMDyXVSmf6wtlQ2tshhFRS4vseZH6ImITb1KJLPLT3b85BpTPsREzVqeFKWiEFiW5DlhKMr2x2b
N9IxkdSZp29ClqGk0Y55E3uOOqevJgb/penAGTD5GBETR7DflqzubuqNQxtl7zYCZbHw8FSFMWyv
xembGlpXOky1MUcXbNLVJedDfmmwXZ2SFmlKU4jiQs9FdTQaqpvMLs9VCC6P2ErhLjq6c9mRA9kq
tFaQnJohX1VNrVt6RMoY7vAb2NgrSBFlU0NH0qhIxmaPX/1qnE5F/2CuDCArQfBv1do/1QQ+ZWrI
04jbAPRUPZMO2Y386RkvmytyLT+VTWm/dtYS1qvaLyZbpEAVvauYqji0CCCdwQYWRRhV4tR9qqI1
NSxXyHK7zUe8qnHbiy+8G3derpjeG8pgKblHEA6XCFBbax6B0Lsjki3C6hINvdxyNecUfVFokZlU
QKK8T8NoestvDLI0nOoQMRr8A6XS6Euq8TOnG9R2TSsVzJwaIgGcQilMr0uQtEXLaV9dkpkyajMU
0RZe97QNjglUngHUxanOmauzPVo6W3xKUuvTMos/U2M37vp+dGlaHHp4WbQ249ADsdgd4oa3QEHe
0vgok9d3MZRrhjBLc2qKv+ShpY5fni6IgSGqZdhf+DS2m1oryqMicHsgeEjP328WXNz8CGAaErw/
7MchOQaJ5Xt6I8PsN0rR7yagEBtjXGbXc4XcGZPvab3U2C1jQQaOitIPG9FIktjUSVYdi1Y9ruXK
eiiXMV2QRe9at3yy7Qg2bN8+F0jMcO7nNEAry3hEma9u9KxrDznCL5+5DIy/fPJMwRRxLVe01MaN
yUgjpRjcrrGpci9rjFQn10zNGG0ZoSdyZSQYJoFUlqbxJ8aliKUNnJbOBHGpEQbDt47aEIAJm578
Un6fxjq+iVLsG2sKl0+YrdPDnUy2SP1hBV5ZhSn/FPRBr0CPq59EBZNQ29JJqqvk2HUK6iqzGHZY
elEwWiQMJaEfPbUadSUzCvTbuOvm5ADSGvFrdl8Pa0b6IllYPqO2Ev1KZRktgdp3LtbP6VqlxMSv
i/D3gioIg97KKXqRdT0dgfVJyoCsbqgJiFg+z4NuZy68dDzfykBq2Vp/VdUfqcUxJTVCvdjLAQFi
fjZ7qb8PMiKzdWn45rCVBsIy1CbqnYwd/pwCbkilFNp35DX5oIqXAP4tLQjDy9oHTLqHZbRclEq9
v8jGQTR1cpVrnbDNCMsSoQHGk62ZQArIhD0S+2o8+T7iANa4O2nnNJqsKj3IaaZcA6xT+Glt9T2Y
upDp9kfFl+O5BySR2Um9T1Ok/jrznl0XA+dI6LI6MzI+V56SH6NWdB73wcxmLn0g03uyv9CEBc8i
H6KHERfID0lHgDQWbLqM2MRNIIXKBVCgcZoGNCYLpcEcaFEiHoj2eizZl/U2G8jgZYzJ1ilC/WUt
38IaGocKHG0AVHCIWUYqCz3T+rbVUYoW3aAtyLa+qI/ZmmunquYVu97CSg0t5SOzhHpYS5gARI8g
fs3TaVHdBGXlXotrxNlaP4Q7Heg9FnAGFH1Oq/zfG2s6PIob9QkAkHXl0pdbaknnFISx4yGrUvNE
+je83xBpFiNBpCtpAYZ2rbwnBEyjTwy8abysS9B66CLD3o4VA7BokgHGQUzwWkMxj7Uk/5uVVJo0
UsysRjqCZ/Ol1n/h6Gl3PSEtTkS06g2in7j0SbLVI2psiLHJRp2Ju9QXY5S3/pj1HuINMuSMx07B
lrWpoONxoq38oxwxehvLBJq3JJ4FlPuTEsXa3WzlP2HECOEwaGAuN2wx7miIceiPl5XPRmkDjtHy
G1dvlSfSFHxXmxDUr9lEcJo6j62GYTlDFgvmh4Xm0Rd6rMVHpGOl6vV+3oUVIX/44gjIk2Dsm0P+
yGh47OeJlEUx+zq1ncpUYlm+2mGo90QNa3j+qg7ZEnyeeULIY9kBoaVJWjkE69W0nqr0jeQf9VyV
hXlXdLRmymjnnCc7A9gJPBbLd2DShjBb9K9oCotry2jBwyZ6QwgcXdflQSvDX+ubF9a0fttQC/YU
ov/D1Xktt61E2/aLUIXUCK/MUaSCJVsvKMv2BtDIOXz9HWj6HNc9LyyS9vaWCKJ79VpzjunfteR7
nRQMPh2K4TZtz0zl34HZcIIIq7swNftumv/FMyCVJWN6oiUv0p4NWv3AuZka5wpgCIhA+nDOkNPl
6t8VZc+VxnkyhxQPV1yfcz14s5ZPG7jvGtTxkxOHxp2YvS8ViuTofrqzIpS7fDkg5iz7mnoA71+v
2kbGxzZxujfyLp/nqOz2S+LBHabPziyMuytx0j6uz1gjkCZl+zkpoT0JI4L1umC7oxggntmiHc1d
O7z27CJU5el70eEYGqp5XiVa/147gXwz9IG/ro9rc8BGkBPTi5tEew6jXxEHY3gveJ0iWZ5xQOhP
9pxqG1IEgysqS7CQMMFV3MDoFjirjPBa9I1k3CG89zAZnlGwzC+RFJss9OOfLBpdob+qQ3BkSY8u
T6avRYlGEbXR9OnoRkpjLs7PxKquR8tONq49pO+hPaHTf6e6NX5YGKgwqTAp0+qD7yQkTFYecZ5O
/U23/ILMlGk64Aj7sKrsw4r9TbcQIzUEmCspZ3EOQmbqzVJPqo2W5B12T6t5jpe1TS1wuDEIyaCb
sCZyxriGuW8exmGk6a2Z5HRRCoP0zHbktxwag7vATYhkQEN+YssTA0aR/nNGh3AwDUPewLui9AsK
jEe8yrs6OllYb1MYBE+ebGmVCfc++q3LFhdg4S8C/SuLbNwfQ3ZpqHtf27c+HUNgMlV+d0u5TlpI
Nebr2IUF6L+quPbkrzz+wyZz4bouy2LmRAAdTC5FFc36U1C5CAi9Ho0e5IdNaGo/NL2HWhJ+j3SS
BS0DX04GjodU5Tg4OmVgHCPPyfltowCuFw9GzlQun9KQCPrcRbUfJK9ZLsQL6hnnpSkysE4j2Ih8
2b9QtJ4Cz2FG4FW/iiqOv3l+4t1LaR8QRcffpDEsVR0lGpsgs71IvIPnXIbl4od6lXulBQ3UawgD
5g+F4cRr8gCJ2bVz3C+IjsIKB9O/lVbHCI9RGUz9XHkbv56/OtBeqfUnjbqXokN1NJa/7IV/Td0B
Q4dhyqWfoddwdMUahpn7UE6AjenT0cenao4mbGT6sgbMjIMIGjtWBPwgLewIZ+zbbheKSHvxuVtV
vdOG9ac/+dZLAxhj6zNj26qXqUlypj0w5QPo5O9jP/sAHH+vsmq6cl+It3H2v+SU1NcuKaPtBHl6
79QeFw8nxXlCLXywW4Kkg550NtFPb0hKMqbWnIzwvi4YoZgBeJhemnhstk6YY5eZexIi+2/1mJYX
8AVneDL1PlnaQZP4xZLA3pPieMpCLX2K0Vf0o9Y/1WQNCMKJD+zeDP0EzXcRR2+BFNlzklrfxVAG
KHnd8Khr7vThRcydPKbOgTnVa7G0IwO7NS/0yMCtav3BlsR1zsGEGk5M/Efg2k3iqI0DOv1oPww9
gSZz84cf2HvGQJntqygptrFA8qoW8NA19S8mtC6BXw50aLrCSIF10N2pmVVHLgxNxilLLjM2ob0l
W9TKpEOisDeLnUn/7ZCZWkF/umlQi6CaBQgcn1gMK0ARWXyiFBppGdykkBmnM2ypBF1tnDq2PtAb
40ZdCsXei51b3aADZuzypyj7Q9q0/X1OMoDGHfMUjlXuutbS6mgOkslOaj11UXS2Zmps9b0wHLDE
wdK6A3K7rWeiRQ3a2Qido5cw+iMdae4LPcj3Jh8e/j3wNBCq43Vmiv+aYirO5ZzXh3lJNzfz6d1u
rfQ5BxOzM6DzgN+xz2NI0HUOx8cOTbaHAJxkF2SoWyz72SrdBD0UdLvYsn9SWNSXfK6bi3qmOZJw
p1o3127E10YSFbr3F1s5olv80PqN/3Y2qJKjAPRtVM7zk91ebO0Dyt7Wm0vzqgphx+2x4NF3NpdD
m7UcR70xkZCA6Qfpbj5/a0zKs8fSYQs+1BD6HLOT8MOji0DohsksLdP/qIal01SHDn8v/eSKeWNL
WBGRd2NLBnAaOFySRmj7YYQLUQ+z3JQxIKBRagUBjVbjnbDwdKlffQBttU7wue5WC9xcgb+HBRKe
GWQ9p+boEVCDy9NDQvQ0AFLf9noWPIJF66IbtkYbdeuBc02zG8xB36lThVW4xW7uhERJOciz1uWS
4zaTRTqjKIVZdseEvCzukT/d5P9SJHirATKW6RSSs/tk+8F74dlw8XVX7mtsaDGo763uGwWQwTE6
IzT5+0AGeMxUJfzKcyJdTGhv9xy/Cl6EPoEdSX0QZ/SwcwZGG1GhslW1MYcY+g0lKHxY9IdkwMXo
G0RgAulnhyN3Lo4c0MEg9tV+O2b1b6T6/c0aDTTSjR3suxDCu6g7tNU17AJJANY6CyjoNoNWRCys
hbc2c6u+paBBGGQ8pYnnXxCgss+ZpZTN1itQLsSeRShnwoJdN0V/CLvx0mriwgiBstvqX8LKfasR
jcPH8y49/stow/FYIOd0Dnb1K7FdIJkE360GVk0DOfyIeiXjLKs7Ag5Bb44gPZ6jYWROV/fP1H4f
qmfg4Ls92EP/6iEGGri6d6v0hpeE4L/Z9fV3ivglYWXgzOp3f1NbMcoS8WE4WG49a2+n0ngTdKdO
5BmO1zovDo7tF9tqxrxhmPErKVLVsWpxoWJTah/3AN8e1nbdctbqn1WJsN5k/nm0C8yx+J7GPXX0
mI+AfeccoCIyG7N1hve8iu4lg92TWSSwICnztoHUmWSUMd7CuTinbvqzdxfAZZUtk8wuOMaiAZpl
1i+ybeN7WGN+Wo6gZUrTr6XDsNKGGjathx240jSmqA4H8UAL4xP9BuPZaHXeK+ur72BjhjW3VoVe
X3jt0YHyX4+1eMXbi2IzJqCxy6edWTdffk5+QI39oun1YS0BVzBALYdrY3m0h1xbHKB1Mm4gSIXZ
SPAJxPIrovIxDEYkflh8cNj8k7LVrqZ5tk5TPFpPobTudhs3p8SQ3rayORnAeEOcu5S7c9VdaBVb
36pAc55k+oziuFtlbard05l+Ta0hxDVKrDx5OYFF7EbtyUnCjeeIb63hzT3Wj/zVyExypt0+/p64
HLIBBnonr8XpO4EAjdyyWD+aSVGGFlx4NKvMWiOwqvAhNqcyPPo+8+yo7xYXB66MeTB+MVzN3gxN
K65dKLw9OXTDkaDBbZvMKfyZKL8DxUEqEuOabg1c0zb7aoBqzzOKTzPP4pfH/xMh3lYvfDio8H3P
EayJG/V38m1BJZpFflWVspGk4CLHPNn06SZeAic1HSunOt0Ued1uNUv3mN7Qy3RjDTUex7KNetl0
9i3pkt9OBqjTczXn2s5N+4yU8j//WG20nkz7DePAd1ORvyEUYW+wPwBLg0JYnoCCJnBivrSJpV2N
wvJn5BHMhtrIgTzHiTH8cpexgrodwqxK4S8sjTmryLFZJITR5pn+iR3W+Y3+BUqU8N7cqRE7ZJMT
EWC0stVDDQYbpqQ7rB7JrR0Y3I8516P1DLLiJUvHYxdSnYlg+K6+nUaUMGXKvXGvApaTtqkpbafy
8VKla4YleOxi5BcqMezw6bxZMtjaHSb1xBs++DflSdIv2QWsl6colj/JpmjXhF0Yu2g5m+tJ598o
/NuV8EWxh7c5N0+2HXOmJh3Bz6NrzZn0VlkxHTRn/C1LU5yRhkaviV8OJ7ZymjPaS9xF9S/YYS9a
P9S/Jp4MMq7XTQzgJC9DKB8hPnPNIcnYmelajPPKEq31jcEtejlH5z2tHQE3DRuj41yGJEu1K0TL
yW/Gd7/2htk4Gzb9CfWMj5DUljj/qlgF6ICgCPk3Mx6SvMSCBQFIr8S4mUSG5b8moiMKFdovuk9C
Kxi1gJSvE5RYeYJDdmnBqe6bHFHlrBp7HrG9ZD1mcuJSvLxxDhqY1/PU6jmYe0HzeaJzXhD22IHR
3dbYURG5ahUNr+ElXG6QUlQtg460PsipxGJJRGKwSlzrbAdjdpiwC0BSZzbrcHxXt2ZZ1vmiVfHx
0Yn+AjMKHhlb8HApIYMTWHtuLBPrmm6c/3271KCE9M5bXXoxqMgiYHGyU77msMbX+MDiTVyWXbuK
5fhncFh51OmZWpHk1qqo9l1i5Dsdi88m8l8Balm/4jcES+K3h1kqJsVAmNLZe4mwXx34HmdyGOFG
LxkwUIiLHSpyH48bZm7sGkhV1QwOHNPRkOUfrJ/1m64ba2ZJ3rN6xXYzA20Ajqdezg1tPQBW+hYR
XA98m+YPMKLmGeuIOAiHtvQjMQryqgMRprMAUjmEhfzP3qaeMWPHDqAWxFGH/NUQ5a1OTlSU7aUb
ysdb6v0EEdW67XryGBzNPf97cJIShXxTfVBWR/zCvFJ/2Ok/xfxDFS56HoJH9zWJU8gOTuqEij86
PtcoQdVRFSQeHlnq9I0JhfmSB+T/JX2Sv5ZFTzOeL4J9tIy4X6uR17+HOGk2aQT4X+jUa1B4V51u
xt/LCuRBo2NKJxLNvo2NKfAvxL/w+hkHam1QUQR7PmKfNQyGnEyWaw20OYLtEZnbyNFvCTjHD33w
miMAxQ1y7QndNPmIczvWdxmN7a2P7//eUW/PA1apYmRjpLPfb6yYOVptcORgIoKo2RL2wRk6fWeX
PtGOaLM2iWhBRLgIAix8PBs4P1AeCwlRrhuM7GY8M0tt+Fkot+vlWe1W2c15TXLbveZIAgegGpsc
4zGKF5THNMnsa6QBt5GOM38WDvVxKJrgZGmBAT0ZvYBSSJA3k7AlpFlF/8Ztq4PByZuwSbd+xiGd
78YslBu+aohYZNju59SjL9KF1A1RAFZp+VrXRWRvnMixdnQJxWtj852p7PDL/6ZuFZsoEmPHSh6i
U++jJy3PimdPlOtCQERXO2brMeEtXPByxIzgyxzkVRv89tnQiuo9XQAe9MHGhk6ALSzxWgq6eUB6
gHw5OnnJZjGWjA9772ImmQeMkUyefy/jEnoscQHGGvYSoTrqFm/Jqjmqbn7Fb32CIfUEyqy+NHIs
L4j850HuCyL5UGSmGNS1gYseRalBP5WwTnVwc/2x/+kWOqV86z+NVoczfFlsumXx6RzUsH1TMj4L
HJCrlYNXVRQuI0whX/BwQRAlGk+9cqoAnGd4VktVo/6J5SGlBYiXDc6k+gOyBIEgMH38M1osT/QW
2k1b5JJ/FpjtJscUyardEyngBRjeRY59zGvfPbNbYtSwbdWF9QITmEaQnNGD10GyJWZ4nztzd0kE
TZ/UZTo307WitGBgafQc85umk08Fs0vcnXiDYQNRdgGaiG5mQEA3jTko2Og+/7XB03j+UbQ/KptP
UOWv6VP5iUppPKdStNegC2jDJUjJaA6QrVXrFBJT+x5GtJLC/kmORfammzpCiBhSOac9uP/CuMWx
Ll8qlCJ+Nj13ckoPhD8x/o5NVG0cu66F28iTETrV1g8b82ab/Uc0SBwvWV9euyx5dVxrRgP4IpdB
Dn3E6pbfEEf7/Mr0AFB4nx+aqaVMKuBek2v5ozURc4mWzKdISD5bYVU/XRzvdWQ6dGeJYR4l8njL
bHCal8W3pZ1YuOH4xniwX0+N8YVCBL2IWqhGJEIjonUPqFtFOkzVvVJfwWqc7aPsgz/JFMSPE2ZA
mA4QO1T5IZuLUnyFEvUxhB37Orc94LeEcYI2eZjImIbmDvIFr5Xx3p6rkB/Ffv1bcDE3y5oF0bH8
NbbbdpfXTM9BcI7Xx4KfG27yPMq5PJoFDZkgLdKjvTAMVM+6xGS9zvIkXqv3zOVXnmbGnoMhvJ3q
4Gskp68jbaKGXoz7Pkts3Tr6XtbdI4xOHTyp9TNsUyU5vDriuAG9/4sR0pQAxwKxwwXtXpnZV1po
EPI7ml0BOlEVQDnPhGhWWdxu7cRm624i86yepWlHgHxM1GvFdOXS07aIrfbQGg5XyhCxceiRRudp
eQuW+YzqsfA3PabwklAqaKABs3IzecqK8lV970zA7KswHLpVukR/cbA8cCcMnLB4FUQd0R4lEFQl
AgkDr9gn8fyuu3XxpFsN7p6CDPnWTVJwZAkDDYOxhQQDuwqUnsXFjqmelRZ+4cDy9ySHOLhLS/vg
5TpVYy+eisqdX9AkbEtzukI2jtdwUsqPGn//LrAzxPJBBjjBzScC+ZBrqIfYMQzodrO1+fdehBPZ
taeNmlIkR91lidVnePJGoMszHONs08waHY6glgSxxRL7N3+gXvoBTRJqIqXg8yEXsw7g4ejFCUcn
7KHlwWOU9HimXjpW9gOEgr//934QOclazlq6n1pM7DiWgz3V3YlaPDjZAKXOcJ85BZBOcCW/t1xP
IvnUG699UnfW8koQmHd2re4xdZoWJZZT+qz4GgBbbYwSuPDIvrBDhQdokG/tJPJoE0QIlmfcKXGP
Lt9hUHZhTEMO9RK01BAxszZAEeKFWdbA3hxo4PblIWSIivSS/+N+wGa/U8JDkn5NyMauUW2r3K6f
R+PUBDHJ4Ms/FSRMn8Mmca+TG97ckYgRrmc8pd07poDy7OXeQZ0+XO/Vln1J/J54hTpsnYWbhnen
7aILkmd7VZZ2D00okPjXCCwrLYQHTd3BqEmS370EoQzgRsCAhfG8jEHiEIsK8I7h2NFWP5cG/tcI
tvlqEtVwgJaZ04HkIS9849TTTs+88UUtI4BoXiSa5xhe5/URmxlaxKaj5w13rooErr2YCCETNWvJ
6aWlq9a+xYkfk6VM0RpOYBSkb6xV3q3m44Mp+V5MKFKvpdXvw6j0wDhfQ7P231QulJ3o/3VLkmxL
UsoxqHvE2nbeHqRjJ3thxt5L6w52cp1tStlxLMuraWslmAvD/RzL8APq8019ibXWvyEZSlbjcA2i
ZPru5bl5lDMm0CF09R/8VO/od37XsYfD/f+TBD6+JdIZ8F/YRKtFNJK7ePo+xekfdSmdqqCvmtrN
QY8D56YJPYX5V3kn0N9iTeNgOjODwY24AUFRPOdFvXCIDLyUQ0cUGnUNkR3VFyns+c9+eKM7aHxh
kufwnDgJPSI5P4ksAkLLceyJbJXgoO4t3cI64DUkYamXYqncIYs9T4EJRIZElJVtDNFtzEjgXPWk
yJxTtuxKq919BEt8BSGLHTMtfy9PGhATd1aTeOV2SXVoRnIDyBZaoq+J3ivi+NjoofbH++URjSqb
QfuzvCdQ3qwcW8SvaJkPCXvEsw1Ik0W/XGINSGkIam5AdSk7i5gGadv/UeHl4Fr+hGCCVvk9iOiN
r9N4pCQBbbApnOjX6GbiR5Dn7HEgAiBn9PtHfFgjslvlGLiXWz5pj8zyp8xLdnGVwIOxcFQZ0fM8
D8ykwRljiNKGqxksEqRwgCXIpOaEji8G6jHSsMkilPRaIU5ycLtT6Ve4lwDL+CY/ZCXkKcqr6j0w
W0QKeEmZhRCIzn13E2UQMBa3/rAudIe4cLF4LWPA1DRcLOERt5Mtj5ykvCfMdPpGaEn+0uNi7Ba9
gdpcVV+jhGC0NcAPcfm1+jjbw7NG5k/3OM1AdKpSqX8GpqXdGs26aUbib02vZibHySwtpv5nmU25
ST+kzX8OmVgyf3RRvLA+mI8q3AUacTEcQYZc8Dss5XuIM+UUWfQIKcHaZ2SI+XLzzz/JSMpXmc3o
LY6D/yJMzK/BuMwoHLZkJePhXKEE0jM+uKuujVjwGrLPJtR+tLytj8Lzp+3gwKqbFx019TIeEHYf
WxRrkiWct4Cu9/1xXLJ7Od095swhEqjJXsEndfZzyGjWiyxrSyYYi1ARIDgqYCy2BnbZsGSEpBmm
f+vmtfQ5WlWsYavB66ePvg3LPaRVvPHtaK7VNkSi6t8N6d8m5SIj06PmqlW0aLUuGnaGBjtsZXqh
f34s4TCG4ocwGJ4wvrkJjH5ShdeJnO3dEJIso9oVAMTcq0e6sXqlpmaIQT/9pBT7h8rYyYqjrwEB
NiKwLEwAk70TxxGaBft3P3XtKSPhdOUDxisZx5A3YsekFRcUNTStuzvcIaymDMqeHl9nEAbxfk5Q
NuXSE+/1gNbO1aPpoA49Gav+quiwaeekaBSk0b7jwEjWUZxYz4lGTg4SXBKCyMUyloqjaoG5Oai9
JzJvOZFCcdrklTTW0mu6I8cGZ+V7OsTs3MfSGT4/jgn8SOTr0fG/o28J79FPtbLKOilPNFQQIKIw
uQ9zFGxSSFrE9szuCfkaC5+GUsDp8aPVStFVZcCd5xznnO7Tsncd0bzgI/VuAYkbFpqp3qbNxxh0
Jt22ZEbgARiBoSStb6Qg3CNOu/AjXJJNsmHBT7mg45B40XFSlwOjs70vCCl5SMH7qt9qetHu6rnR
X+Ty6zLXzmr0ycxBE/diVpvKw3mKPeMs2iq56BCwALYGB2FYv9o5qrDkjXi76QD0Fz3ijPbiRcm9
jI2asIkIUyxJOVZZeBc5dek1iFudM3hSfsYkZqReThZpNHyqX3Mx8t9I0NklbTWtH9eWcQjJ38is
o55W8NK+aifO3l5JWkUQe9/91s6+Sz0/uDZ5UVXQ6ZvHJ/RQf9t+Cn7M0zAq2h0yP41e1Kh0OWZe
r9UwyVwmSurZ/3npt/zkBJZ+AogE9eMJia3CtPKtmuGlEflJrk236p9CWltCcsmaPIb9UF1Hjo3k
+ZkV8A5P42vANdXiSNxMh1jnpeB3EuLIen/C6pIH5TYDurERS6qpuzyUsvtoqgp7uEW4NX6F/MSQ
Zk0bEZ8APo5HifZ/NuSxBFSx7Vq93rlG2u37PBbHxyfy2CXGhlpi+RypFZ47UadnvOhXTRuTt3CK
X4BdTx/DUP7KmAb7Uf9aLCOJaggWdy5hMzYWPCUPAqvu3oMZ/zKkGtKCF8lQaAchRtL0hxJ4/HN/
MMVO9hVxbLns6ke1OC8OrcFyEA5ZdyUp1pGfwO/BhDP4abcuZ2GjNX5RB2DpVwdXwM6APXFLwNzf
7Fb465wIA8YQ1bMZSHkhf49Y5LgsiKMB2NDYWFRU2WdYJNYCvAcYpbwxmokhufTqLzOpCjCoHZM5
2282xZzMFGOdy9dL81BW1MdhTrN9L3BwuR4Y4tREZrwMoEwHgaljUb3KwtJwvQHRAU1MOFhhv0BJ
bp+mjt5AQ+2WExEnkwyjsJ4A2V3W/0ervgy9rdB76jdC+y6TaMiMKH9qZZC9BLYuLsPCJh+Y5/7t
ncU1Q6CunEGgVDERuKxda6XRtrPA3bMuWcdx5LLNbi5esXX4myy1ht1a80YynEeR/ZJkY9egS9ui
0Z8sHOUg5UI6ZlpdtRvVl4RdsA3YlRhWI/peqcZkP1891AHJlS4jqqnKR6c/pBzfF+Ung7g1nfJt
3rP/GlX5UlSWea2c9AexNuUP5mgoehzUf02DfjRJKV5dr33h+Kt/+vMVrfsi2wJ8q/ZRR3bNC4tc
kg6/igDfbph35Uc2NtzVRu4fktwIzo+VC8Hi9ziZ745G6UW7A6yUqZ3bDqY08AOUaWO2Hyk0nZM1
kB3COVXZePoeM844mdm6T1jBd43FhN0udJPIVDwDDG7/czVYZaKdnkkcJdRvir5Fw2Sc0Lcn11xb
fB9GDWpzabFXvWNzvhh/2PmI/9wvaMNl6JZXM0Rz9GkCZLaTNNsBS9TaWW5qzRmn/Ux3BdM0L5Mm
uwBGxoUOnuYyYphf28wqGSwzjXRAbd71AIIAkd38m8vJo1sGAt/deiYW1fVg3FQEZXZz/IsZJQCR
/30LVNN5gK+Jyq3OyAcJBvpXFZGp5G4dH+ePCJKQ7JkCpy6UZTVTkDMaBCZtuU1rvex9BHEMgBsI
JDmYPYx/pVZ7lyaK//NZ4N/mgEy1Ghxxgdr9rUjSEyVDeFJ3vxwWakhPpIBRu28N2uLT4wZB1IPS
nmMXGMDTXKTum2qIwKQgmC1+HSLWSoNkFyLtGrrnQoeBP8bDfm7t+K65enB7TK1HW4qDskjM1HxA
DG2bIB6duWSuhztHq+WjPeAtPYL/0yjgGPL86FdGlusdkSHc7HkIntUDf9/dV4RAgRkesKepuVrP
936lLH3cO/EqA3xz8rP/1CC56dmea+zhVc/3ZcjbExB4pkvjUG+rZflMYuM10ovk4EmZwx0lljZv
p6MqN2w8CXB2UWIGkpic3GcdyDlmp1RR4OWG+rElq5a+euCbVpEfTVGoyg1Byhk3JZO2R2d71IZ7
H0LtwpIshsWIoKNSx6E/bpXtbt1z9GP80n0RDv2uk/g820l/ScesIX902ENWXD2kP07OTtzj0Z9K
QjChGLwzpcPrtMwO8apZAMkKJjvLPDGc3XbV6Hi+cIF9zyOnvw4VslutIHXYbjRKEMDaAAfGaUQ2
Hkdbfblm6qFJqDXppUPGWb7vgWbFd+C0EZ0wplYAohg7BZZcpcvJ0+i18qIFR5Yo94QR1D2pZ+rB
N8a/Lw1fg0m+/Kl6rywI9HXLxt/kdZRieYdhfXr0qtwetK+t56RkqUmbb2HuzvE0E8/pnGQZnefS
xu8xMO+ULYIda3KNfWN4EnI2CqvHDEhkKdJ614CyI/VfeA8fhwQtTaunPG0vam1L3Q1iOJJTTJJR
85byrw+gD8YJuuXH01ZyqGhhzWz6SDuIDpDQvwfoNBzQdawpVtZXbC8u/kROIqPlfcLjZzkIjZh+
sOiOTZsS7RsIYwNXZyz2uXsU5ptv9tMXq6MMJTsBHTmOXAYpcb6e7Aq3lVeXZJINxev0ZQ0bpxl/
hmytB6Wo+DfWml2kIbGP3D9oATfrPvc1Wq3+oyFSY0a39tJQdr7WUUbArPQPj/rTIWcI03wfXpUm
1iqa1yJkT08WT14GgOFxwCDoCNfBIqL1Q1fbVh3cjcHsnmtzwB+nc6LxCxSxAc3C1dxbcl8Cs1cj
2d7minQJqV1zIWnN0rPezqYZnmMb85Z6Ni4vJ9qph8i3Dup9vP8BcZ1s/mSUW8YepdRAEwT6S1mY
zUWV8EVGD9vJm82jtpXFXBGqgzGe/8LFg+f/jyV4aW8b2VHL+m3pZQlSTvppStSd2wwc5Iy9j6tD
7Q6dFQwJ+kZZOJ+PuyP1sZOSk6BuLnWbSdsiwzmNGZXwkR8o0mlu08lZ58lgXaiQr1ns1ExJRzpx
5PiJqyO/G0g4MG+jHQ7hwXoAov+dwUxQkGkg+mM81X8wN0w7ZbLF6gDYYSkeequQazV/L2Ph32Ly
PBhmm8laL8UrhPkYRy1aUxVb0kLbuZAz/0SPqwsB3oDdRpyqHXSOzdukRx5kkgOOaY8zCJ1EcuTA
NameneOlX9ityqPNHGRPvFO0fhyhGpfgQisYV2M6TN9Zkz98j4lmqs1kwaWk2Oh95mxmN+K3NhZ1
1GMfQD/9qkpNte3gDaXopiBxLJJ31YRRzRuDSfSEa9QDY3VY6E5t1M9lbL5jJE+OzVyZx2HEsBaG
TX5TLRmEYhXV+3S1wMl9WjYqKy33oteeKeJO1qIHgbBoO7IRo6vb9G+ZDxjetzkF9k11DwVRlVyb
5hp4EQk5SQVDKXGLLYqgZi20viDCHDAngbAI9LCcQNXrvHH6LsnnXK7MiuWZUWHnEZzZRIR7Gv2x
SfvpMzSjX770s4uVJ4+28b/OsGh7mmpOUBHFimeLA/cM+/sNYdihGvvoCsMK2T8T3HU95uUHEE/A
lbh+9qMLqRdHFKou3cYHAp/Ja2bS1BPJfl94x1Cryntij/Cxczz5ft3OqH3wW/09/tII2Gm60e9n
gQaO6oPJoFev8ky2b3lmbgxplCd8Htm9SDmeP2q4KZu5iIw2c8uv9s5kl5ugSX4WBN7CAdSyu+1Y
XLW4pVD0NPKFG6pxF7TAi4AnQUFCq0LdSLYsqs1o5cSkYYB4a7OGgHQGM2A8aGGE1fC7ssBBqF5g
qTvfK8kpCIXAnO/QDa416AWXxkDGG5pdvxMOSg/1smgNGzGUXLUxpb0ays5p4T4vefTqHI7OB7Ok
aTypfX5O4DgzNEW3wMndICgiXXSybZSNG1ZdiGNIRwiP6Hdt1UFyqASJ1E0oL/ai58vspjsYMyO9
jRFulKhuqESHX6CwLs00IgxYmuOxWRIFlH9qvlYcqmXVgTHoXpUQOFqWI62DgYi/86d637/AG6ph
3KIbdLAMLK5/zgLpOvfEycpQJqkPlCSxBo9yfbCR4/ytsKfw1QxBY0cpfs4qmrTrFLcIkVrSQq+u
O7pwmRpODvD2tyXJahc1P1fj9KqY2rXLWQPMpodQzQM6jZSxP5qljQFRpAJMlwGSa/nR1XhQraSJ
23zoufvmRHFz0bMuYrhRYDT3x3ZXOM74Ukx6Sa5YWP4YhfX32eO90Y52kWkKQLvzdM4pqlzp4zBD
MMJE6ZObPtwAvXTPw4h4JtTD74/CbizyZsl+GzcRW8WFLIR+G0fMH5plLOGR0bKXLHbrEfIn3bZF
21b4mbVWHQuvD2eKmihEhRd8kBOVfuvR5Lt25n3HZgOARYBBHurGugpS/1ZGlYWvixwamlz5E55P
dGNMor+H+IbRQppIHMfqzUskHvUSKAwNxnPrM6YDlL0KCsK9/EVg0Ed1cOL67TWa9FeNJgRgjBZE
S4lo8X8fytj7+zJEn7ND8mBudPrKhKgRidS7MPDUhoJ1ctzSMMzXPvazbZVAysJvPrsHN0QrqQwz
HiBOFgEX3G7tvOCXrTP9Vc0tZIjpHvXIpjMgwy6Zidem6Fx9Q497CSO3MXpZXfQ6m6G/epjiGxMN
5TjRXJMWgNrMe0X4O9B1jSmoMh9b41C73RVq+ehKa6+lpK6leb+MAmD47Ss8QuvJkM3zUPn+g9tR
1PUrhnvC1sqKQ/bCHODskbxkI2IjJA7+PIDlpLWlHprFPDyZDnaBxY1Lv7bCjduG20driBr2BNac
QniUAseKhcxWvfREMx3erRilppKrI0lbVTaojsdZwo2Geu9xbOUqDcW56vJPv3Kuagvue/8L8bg4
thyLsHYmOz5XdIVjNKA2IOZIFUaqHlLP3Ix9fRi9fmU17ao1f3h09j99WlnbSevEsdMz8lxi0IIk
rtQ7bhp6PT4QthmfI4JdiCfT8KE2XPVFdiM325IhE68SQiSZaZr2z9LjUCrn58Eyz5w2srdymt2L
cLNfTt1GV2bi0bbyBMxIq+0BQKdrRkchIZE9i1KxoGwCwmhrFFKCQfJyn+dl86VpHi2r5VXtVSji
U/n/uDqz5SaStuteUUXUPJxqliXLtmwD5qQCMGTN83z138os+uWP/6AVkuhuQC5lZe5n77X7Qw/K
kzh/yMFFpsdZy/Zl5ZyV84F5SfzFQqzaCg1ud+vjq+QEcVloiFmVoYxXxG1NWH6nFRaCAujS3UGb
j9/QxCJl19T1/VvX/1YaoXooHfGY0LiGp7DKz6UeV5dkWBoQGcMPtWkMXKu9VKPzK+RLuF23oKy/
DKlJpmwpZHZvyP97mhFljlSUYCv4gqln/x5M4uI0IxFt0orZeu6gh23pBPQPsTQGtwYDexK4E2LX
f9tKZ+nMd2vhFDz9GcNiftHgxpxiX6d1qS2+6sMAO5Tz8dVyAMAsuVFeuth7H5vBfMhyqttDk9MN
1t8PQkecMnXjM4pQxOOWMYVFEdnZozr+Lqh20ySdk/g2LRx1jAQHhGEj0oUfiJy2CB0JVqV2XA/E
GtMC/T7MZfnsB/ZWvcpRmq6hYVYnte64BTK4XQNUIpd84wM/LnVlnpUINVnNX1qAetk/rNeGgcdN
xUVrChZ23YwCNc18lfdD0Gc74TsER+OopoNZqz4od7B3AXfG85BTSSwCwjvrfQY3/Jd/Z30qfsp6
E9v154DV7NhYBNJyU/yuZbJVPUTJpD+oASRRe6xJEDSTRnufsiE69CYw2M6Z9qPR+i86pmBUkSr7
a1wudW2jBW7wUdkxUk9chR+jp5+NsgWH18bXBlr8ez/9WKd3OiaEcnG7Py3wcT1AttaqSnukkge7
sjG7T238RW3kII1HJ49Opk09ugGJ/fTU2BhWa6QrGBaw3PJ8q5Q7Vk8EKlmqzRk9GFmbez3r7kUu
QCkk3MXyPtvrIx5KSTBx5ClDkVSWCW7gYoM96FK8hsJOsSSob1vt720j+IjTsYLTOxr7aWqm44j3
7FGEefBI1TSTSnBPXm3WBG4acckwgnAox48izHw8q7QGiyYdJxbCg8UWJBjzb81YWe9eXZ01Ybpf
Y8+7itByPokzX4u2p5fJ9HaDSJrdlH+FOr2zyZE96vLPFHkgVpzUZ+gkX6b6ID1POzWUDLoOKx/x
yquvLR3ciWw+o787tVu+NxYTvnbsn00ayciNuf4qynQprqPYQFXDtgpF5z9kjVLH1ZAKTXgfRfqZ
Wq4KlLgBRkALquN6hnBNrrSYdvVTbZoW7jcZy+bIs1EhV+otTJpX+GTzCGP838EEsgX5ubR4Huyg
2UcOXZvrJV+WyxHnKBwfaUmLHau4uQ1z6TmgZlHKv9yD+euWhJbG5gmCICgd6uBumV51J086ivOL
sDz4ytJY7KYad9CYoEwo3SEO3fK0lswo2tnom3tgpGw5GxP/7VAzv1ksCKxRAOSOhqV64DgM3WAC
UGybjXs1mu7BQH46KbvyP/dyWuvoMr4dc5O0EsFnHfq79aPRxhGTtZfQKR+N/SWoOuOwboPcGUwK
U6nsVDqyIGmaC1J0Qae9spVpt//PLJfmbNr4EFnwFYuLORn2k3qonRnHtwGzXb0cyHblrltdZ0Ui
YZdHn0bifQ2Xirhzh3n0VNjPlW7ax3+ChHpWEZHbGDOeMqX0qpmBzgmonvj9lB1z4myzX3d8mqsn
23//XpbCugi9/KyulSjlj94aVMA0YHTaENu3baXpW625uy5mj9lyk4d2hziuo8R9Vc/SbmjIFFJg
NMpA+KwbOB09y3pWD9YAqjUrwtD5FhuZ2GmZmzE9rL7iBgZ1YxtJdB3iLrqOqf0nA4ll7PpMby46
uYZtwH7rhQ5L602NPfwafw5LyaX2s/JQOoV5STpZ0YAeh1RifnWiqHtP05gjyxSbb2k7vfXSg4gM
NexTMXKMoYQ+2voaML6yFfXFr6PA3+apD4Hcx3hrVOIu8+A3xn/5W1Lcixb0emGGw7fRwik6Q95a
n6n3UGqHzSjfW5/p6W40wBfDdk1oj72uU1RMrVRtopBxiE5CjiHmQPF9HD42g2Nv6C2jw1wT/bWd
/LcW0s+5MyMD0vh/SVv1zKGolW0lbkGT9iUR9cNrSznqsxPX6yvXKuotJ6V5xubCvQ7zRwqeVCmH
TUtsfDax4KgjUN3xvWGEEu7UdWrPJdtO+e9cS2MqtAybunYLkhocZodDCOP4b73zii8trmrOSP3M
NHT+bRQ13C0ZIe9DmBzdws6+Hgg+wvNIkIKWalely9clwM+OQa666xH2iCihptRD7WDqilOaqbA4
NBPuNs8SzM/kEuG11vdOXR7c9cHFLZCKN3EnWpII7NoaWgisloGgsgAmAsOSuo+3ll08FKD7IfMu
ZX4ieEeUlluwDSDnbNm5661YFCJfsFEs81s3OhWzc0nnhkTJvziznWFJOpn+ZD2sH4vomRSwA54P
eQ2b0Ohq87AIu/Y3iWM7t6b6RR4oZhLTxs+VfNYGFEu4+cYRhnlQI5wZSMxG+uCulhFauy7BcPGn
bgbsj05Nfao82OJ3pIxGWaWMBdZ14g3HLKc/to1B8v+jyjXa5JG3IGlI3yZTD3EeZM9wMyfppcC2
inDc86dql5/MXVGUmmj6llKNEE3JeV0BVjKDSYKcTe3QUTsN6yvuAWAy5XvnFjbvyqrTbsNkOMfU
8/fcJiVvC6esesgT8iItHPez3XxrS058thS7fOHSH6yOiOxzOJlEFSXc5fxdcvgaKgm32eznO/N/
k4YojcrtkkbesapNgrG1Y0PuricmN/17ZBkfWuJNz+7ofrKGbfjl6ZVjIcO5iFKYluoWoYnpVReL
/UA5xb1Ct7gM3vCihrG17JNSz9L6yGyAZBRx88HXMflF2kXNquPZibYJbUWrmkEP66lMRgceCjCm
sWjZcIwLPPW0hhrGzFi6s0yr7x7Vq4BuQbzR0sVE6NPajkFRwAbz2L7KE1/R+ZRXiPnAXPZ5nL3q
I7aFS3cSxUmOzTqpPM/CGGAiUTOX5intJWrY4ntBcDUt/woMpvzu6jbdPAL0dG2b4NbRN89CwjFd
vflqusSoV8pion1Xyl2Lpg/WStuqjbY5O8lz2aM3jP2t6KP2szLbm86A7ZvhY9D1k62aVFZ6Wp1q
pnrcZ9GDp8SYdqF06ydebG+MwnqsLYE0Y9tJBYjWbJ+s3D9NvsORTySfq/MEDBfMgaR9WO32Qf2r
p33zNjXnWNOi6z/WGlic8cpXKDgGy/TKPrelmo9S9dIpGS61Bjk7Uwg2p5BqZsOjb5y3/r2fmtc5
DuoDYtG0d0wqbjVk852PhfKz6vT0zIR3PBlJ9rUUi3uPaRram32G9Yv9Q8jXja1ta4b+B5or3N0h
9j/I8WL/atiezslrm47L0eiA65oMt4HM+OdywXFgJPqFYT6o+X7q7koJTuCAMX/axsx3HhcflEDs
sfnVXH4IVcbe0DMkPN6bvhQR5BuJROmNamCeCweUgIMgfdYtrwM/5OfIcPeUNiyvUchblTQBiYXw
uVczudSLJr4K1vPT//dsnGgRGCtJGusinXEjmaqeMPoliSgrzlyEtlYfvKvcore12/9h2ntESqQF
jqjhwZ48MpWg/L7qJtabmgzErzHwD1YSa9+9Iplv6moOZvTkvuRQNfeAWVzDtR9GokwbnE71U+/o
zrYeS9rX1Vh50W2CiNKp0xkoQFGYOiclGUST91bh3tsOZtOfF8cdHz1AcmPn/7QKdD2+d7YIwl0K
M/sSNXBoK40EXh3isNfzLzQtfGtH7+YP0y91fuhL+q3zYpZ2Qja9mCwkg7thuMrX75bN8Mj/t2z1
LhcXbRX11jdoxuiSsHptm6HdJhr+dQ27uhr8kY/Iz6P30yFWS2WJaT+IGhXYMwsH+KdrgZsBRaGG
lzl3eQYuFwLkd58N12pJgZLl4NnuhqMWwZyqgkrfiXGsP2z2LAwl3nU/ay5qycSjlFCr5g/76Efg
4eNWIn4KQmVfRZhhyRkxK7G1R8rgw3Q7Iw4chqSrdxYG/rthWx2+9dJ4L+YeqzjWY/hxlTBpD08m
+8luEK2LwUk36ZgROkB/JqCBiNVkr1wSzplscPs872iYCYA3gLPOSPszLw2OwMJXbqMQcBX4pn5r
5tQipB0TTeK2is1u+DJai/Xs9xY0jTIlvsN/s+56aZmjpZC/mnrZ+/XwgOXsotlxSBDe/VDLp5It
LNmSVNfHBcg3ATxonWHNOcGyzerQUTm4sW33nM4VRRRGgAb4v3yR43E67BGT1LwsN4zPKSidQx/6
N+Ugjsv5G0EP7yWKyeZKuMIwd5w/onmdz7tTi8km7977VEh9O5aIU9gsQ2P83YTGA3xjkU9fy6u6
LgCpP1W+V+w8YtlvptbcIzH8ThNHQiTZi7EZ6sA85L+Qgvvp+5KPIIH/5GN46NzeYy0vb01EQxAK
zyZoU3AMvVFDgpeLah+4r6NZvjhqHwZhgRqlSK76sF/iIrwxnY3JFFgEZWIvPWa2dvJfFy/VALNP
7edUj0RaOoOZbZlaKcgo7d0Z+rc4M8Oz3/XAwJwEZrbaZ9gpZ2rOGuGFE9kWV7DxqB6Mvg1RgTPK
Q1OxfFb8/x7tzBvPUS8+5352aLDj+G2JOf8F+txpcuoOYiYoBokMYKQCA7KfF6fGMn9jZupv/95X
Lwn3vhdaCkxEWqfUg50uX+bS1ta3QreztlVHP5UYi4xG6yI72KJDJR81Jz4CA8D1j+IZeSUQdzYc
asQW/aD2/iGPfbQstfNjV+9c7dRBKIXMKMpvFg1gR6m3ja7TgTK3JVeOZyM4iDObT8LWhM8oxMAj
03QDqdYYMkXR/zTzlMumNMTJnOdv67lX3bRL2yp3QsxfS9Orf9LxqDY9RmVTH7HMMNDlob6NgGu4
LUAvukPMA5dft4b0/x3eksQLD21bPNbLVF3cwrsQUD8PPRBIQ0MkghfAFG3QqF4cWeaJ3KFxNHVW
7oIquuPubx51KbzbeLaMFOFk8IXFMmPSD1C4n106fXDvIC4TwNZVXzrdiZdHg14XKMx44FQeFlpW
iiePH730vgeAm9LgT8v4TU51unsA+QRHenSy/ESTJTPJm1bHz3rUTMTaWqwDujZfB1o7N2rHMQx4
b0HFoVD17HrJh+Vnxm3lFrXbOBSmoe/cAPkJXE6y1WfNOSZePl+xYu1cuAk3HCRfOGlilhWyKJPD
L8YpYh0nSG31VnfZFvet82HX4yiXeSolPB35XCUY9dHsbqVOiL0zaA9nYXvFIM5YrMpRKSVWwSf6
vOF4/w23KEH84WmWILpsACMLDs/fU6AzvZZDsA7WCCqcEwo6z2TP4x1UO1c6WkroIjhlF1sjcD0z
EXECcRuQDs8UYnBvHT3jRK5cnFa7L6LVqZ/p1VO3qHjhFGgAZT1lsHRhpqbZvS+WF6s3CfplhPqS
wnwyUccvjIrJpTg0iqWG+7ONzZgEHXcuNYgbQ928dHZ2GRt7vzqaxgoFZ4id6VYYjbsLXdyxFfUc
aoMXN/62dqfuS5hlD2ZUecdgrOad2qBz/tyOFhF0rq9P35gei8JaPpF9y5+tsP50DN4uaoqBpcN6
qCa33GhUg23aePwV9JJxY1YvNXL9ozIchmCbsVN003Ni0OSuBgBTAZjIwDC5sy3YqlFXnkKuQBV+
8Ql+PMAmgN5huSN47sQ6CPms0PkOK8t4hsd22wdecJqcLH4pXJQseWjC2f2mWEkN44vCKbILeDln
o6exTbGTk53jxq5OWeVR+9NQpboKNGwztqVhU4BT6vlBrftzgmObDI8NIUDoLEiJu9Nbsqd+jHFA
5MAyKa9+5iASkc/WhweVx8LliM8shiJv+94RjnH0c0j0Bdf72B7ncGDx98z+N2sCdO0Ss1hUFPtc
g8T5bxHAeortZVnCXUmYZ+/TjHGKLUjxRBLm7zPam+2QOcKbYe5TrtbHImiqjTMgeXOdJmd9sLpN
iLntZBIvYqYkMbgj5vKazTN784hTBYAhZZ8rXdFeViPsjGe+7ygfQzyy7y1HEE6I3fdlZk3Y6iHW
8wbC/5GrlTONFiF84Ny5ZrIAMKI37urWGROMia4u+coKYVW5Hu32hImeS6uNfs7d4G+IknUPQbk8
rsl0kX8HdEGelk6jv9bsJjWf8oYuwsmbH8yUEjhLGaa0capftcQyceM1/fOK1lXahYGpvCHLfLSG
vEfUN7JX4twvZWHQvdSYr73dsRmS0YkRyHIieTacV3S+uSV/F/VSPqhnPZiqfazhsYsKI33RCsvf
8DdIPvPup9nW0YWbB4YKiWOfszC9ek3fEN+Qji7qcb44+IX3saWL9eO1CrFdP906CKebCG/1wHgi
KasRcDhGFWOYcCuWyXsR6eAyIN4YYsBTIscRijiJ55DNp6CLSAb2m4jxc1xN3uqFZBZcPgxF9039
LA2jlmXQGB83Ht//k+DuTOZB0g39xR13CYZvLjeS0NwXt+t7Nn7EBivKkwtEQwHiszMya3gYqip6
GzMr38xh8puOvPht6HXUZx3j/r4W0ff1+EeFb7jn/3Wyy9Qgf8SMeBAjiR51utLcK9EWEJsjtTze
wDd9m+j1sepo22sdM7wgwxRvQFepVg+JIBZxco16OsxMorsMU+r5Qg3DE36qhSkUOOy/qeqeital
CqwH5Aoyxjbyvt+lf33EqZEeWznbFCTVdg71X1sll62aGXQuACCMkU0yhL0m8k3XJB1FgzxoSR5e
MfGdXOk1U28tyfIJFMHAmpU+qdsZ09bkWb3KIMmuYzdcPuM616yEYPAsKzBU0KMumYYW2VzyNSA6
6PSoqUkb6nc1TtJd8duKtPjUhKV7y3JhEvjiL5q7w2vgYTY3hy9+agU35Y1lSQiesmH8WlWkbQn5
BpvVz4Z65Fxb7RqG1bIaqv9K8sHSX0rcEmiUS/arq4wjo6/sUZvC/joMzn2iXeW3DSUn7IY3vuHY
JOrhA3JRcVxGCF1RWhy1ZuKmwE93Y45m+jJX7kyXlntSt1f1MMYJjpqK1Gda/pg7o9mobQSGI1yX
yk+dcJUpU6qeEYenb9cft02H907ZHfgZMj9l67eJYgOKmBQ51YP6IRoGGmClGzV9ceSph9gAOMMB
KTxkPZ44BdRVD+YUEEdPyo/RTmGuSmuNh4mCUouZDQHhC03PiTolMdx/LY4PU4E6pAK7UOroOVFH
cU9P6h0aXZzOD+ukDYmYuhhs1iVEoNUIEnUZ2WFA85yqJHpbYsnVg0e9FRRz5MCh6v4ISfpJokSj
oW2eD4Ek/ZRL9yuydk7ptCQ7MO87AI33HvdCkGt+tPdrFKG8A+cBM5E/aBN419ihe66rCo7yIo1/
Lu3yXh9F2mY/yr79xRCi+rGE1a0PfitvydjF2cXOYwkaDIxr4gnOM1pAiHg1+FRzsbPIqFyEljuP
2ruyKKgHZWmh8BRzq0f1XQled5fMwn9BrCdqTM83kTDu7biiX6mqXLhTzHzdy+BSTllMy7V+pVvF
/lJn4tfoiicr9rurjox9jpfpU9nN1Xktoi5tY+JlOCvTSGuVLqGaftg1sOqVfwnDQnhMgCptYk8k
PwVFs1h6JcQGzlidYY1w+l3q0mRpact1TFLrWQz6QhAn/4VT0bmUIn9UqY4lvysBOWWsp4dfWVzn
YyvPdYbHXbGy8mLVMY2QpprUQRNX+kCAZwb7QBFu2KmComLtbSH97NRu30or/VgekfPnV9P0wKHF
3r3Ph1NfBeJu1Eb4MPZRDg2pjPdWMDdcXFSA5COnODGPPzD7g5nR6h9TKi7JWINWkBP7cnYM6iDZ
4atNU4Fau8FF32Geoi5q9ZWZlX9XcxnbJngDIYjhrFNtDNzeV9EvGVlw6chpSVYUqW1fK5SSo5/U
JFXUIEXo3cXsBjReMBl0RGXxqRhrd4tkZFBXNjkP00IfGWEHYAM5y1Y9Y7zHQSeLgObkZWHIRtK7
9c6t6OtLHRBu36inQhbN5IONkpNTT7TR8+QnNxa0HmqLmpBWIZYG7Ytt9xzdR7RF9TL2+YQ9qhRd
uRdnx4B3/Kr+ghidPrNwTvYDbq81emdLutyqiNJdPexGh5orT5+fwtCWf6MoCSlDBjqm9haZAZx6
rvH2QSGT2EOhtSAgzcg64OFN92o/2lGVGoIu2gTI6yd1OZYTYsv6uyxeY+x9+nKlQp1oafhiLFig
Xdf9ldMh8RJpSyujG8GOpr1gP7Tpwudu4ferq6c5K4nK2Mspxvx1agO9BOtH4ZUwcZwFAylC9eDj
i12f/XvPk7+ajoQyKkhSu3+/AL7qRE/jpZvmkqyAex+VdyDO2AfIl2o9BoppUUTrsjgSnb8B7St9
8uQs9Y1v/RisQrsbcKM2haEzbHTyZ8hSIEBz9iqa67BXncgfl7Lzp0h0jBhx/b7I8ytmJV3iRzHq
y5cGh4XGTxrU3HpGUaZ0B3roVvS0KZhL9Yvt+HgQeZt+wSmXAkVMgQ6UpsZgC6T4fBhP7tzUn6n0
uBj4aDb4Nw+Q4pxvhQk/UU0pvT5vDkuGSaWabRy17CxOUdct7xlp2l9D1yGlhAHRVoJOSWS092WI
GSqDRn8wccZvI5OxekAHAoEsF0ckm6vHenpQSiFwavNa5u4XJWeGbftZhp4n26iYnlVD+Fz63MqG
hpOFPTXeOZ9zSozQ7yJfAHlYnOkZMmT90MZpttEsKPRIMS9pzscL/uZsdOaGodrw4eggs8O5GXDO
ArhTKwgbRusa4hV66eEpbpq+8zlIMwZVS1NXMqrK0uj+b8ZTjdxyRi2dDsJNp0cnwvEzmOlqaJIN
Kk86FFK7m3psy8F0XHrvvfa1/rjG/si4Pw4YeJ9Gu7pkVRO+qgfwOnesx9FNvdJgCYCbBITUBYn2
WoNb+evqdJOk3xid571URN+1LKg+cjI2f7+LJdjQlrqumtuUGPE+culo9CXJ+07DADLxQXEZAPN2
Gdm+71MNsrGj1DrvvYPyg//DLTQdRszVPAZW4XsC3uvNpAi4tfX576qU0/L6z8+gnqEE1GVwdRxq
VvQEcr3o4+a1NWDsNTOmnKY269ckIIpcBdqb7tv+PYclKf1wdU2Ho02IZpWFMXy2h4Hd6Y4CMkmU
7YzjEienpTWD70IDi8hxu9hUZjMC/JSJziaOl0NT40mgrpB4tV57BLl145QXRc+JKSwYaBfRMeiD
6eYjUOL+jtlnyazYUsiqLXqwMnvslk3Md3FjNW12LCIMtzl7YwxCMm6EdDfitYjmDWjo6gkrC3tK
4MYKeDx5TIH7lsQXTtOy2M6/7KqZ71k43SmueV2NbD1twFU93gE4UJE2MqKmkfnuInS9aB3a1arN
p3ZHy3TodBddFF9MzUdZcbxim4/43bxc2PuI8+ILbGQBiUyjhNXvcjq0+P2ukdf8cOamOKpXeqCj
4OQZCqx6PVCcuOuhZW7R6Oar+mWbWLkjbfHz1Vs85xgz20zy/FTF9mlYzlREgpc2AtM/LGGT7tS2
uW+1XVQ4B9DecLXMWewi8LLnNKDqabaevIGxByferL70ZN7U6VhNu/89qPdG6AiguZu7er+Uk4K2
WrQHs+XclfWMWGp/SPetzSRgE/Uusf4A2un6Ok/GX1Ob/gkL2trWHRF/yjfX682HqHSbh6KuoyvN
Hpxn+somIW7Fu9bqv7Dcma+Om35vyJ9tcmJzV2XItyyc9cl/xEEnQsVyFwC2MhJrOv5naS40dDPE
2EWhBWGXTeLbujkdKq7SJXSPupsD/CaV/WCFVnvLCIfsgBJF1DPpPR2Lwtkt2FovcZ9RvJvShboK
H0JrOLCbqbvhVv6rD4aPuc7SvWOFAcDa7iao8nr1ltg/jjodA5QAPwjDcL9S5HFO7Nx6HMGx/Auy
6Bpc6Sm/j7LLY2Gkxz/VjZEjORS1pwgToqw+gSlHBj0DDRSpaWDHUL4iQRndFFtbO6soxPC9r9wy
tZUp+M+fg/mY20S/5NgY5LfG62lbsQV8V9erP6HBsf2xtcXcKmDR+u90IA0Jk1X7sQaJzUDB+mp5
ETkL4R0637KesvoK9WEDwz1hc0yzWrcZrKq/rk91mJQb4yx8TlyrA8B085Cfq5z06qTB1bw1HDTv
ATkGRCwComdpwSHwUXJUSUoATe/UprG7vnRlZwosWxLfRHX3Xp58ZB3eyKMFieekoJEYWtHUVY+L
U1uvvjZr1wlawx3+w89GBR9kqzlxhrM3DdvVhEpPwkK9LyY8xgy4nyh0qw6JznmI0Sq7lG6Ktipk
ZlqCzJB6mlTarqfc6zYPoMfBmwMxVebi8PsqWDUNVSIwf57CaQCgY4vyjrWtvKEZntWrRb6VCK42
EZaX0hl+R9yDOxvJT57sKq/KNrUxmfxxXKaVFV0o+RA5ULbIa1Bqoh5Cn+g4NVbO/t97aNIp7RRk
QwbfKXc9BrFTi0awX89htWCqODpYNWsD9FSZfleJvrHO3G3rge8uMAo9FvlCogFL8XuB+SNxo+fJ
eFrvovhEjqmZTrdl6pm613l2SxOA83xMD8bc+YdiWfIHB7ff2aLxWeVosUXQzwhgHtqJXJvnRIuP
FGQzKbUD/ymwMGBGgeDClHnWIoM/Ejih/WAvDsu03iICSL9rJLRl56QUwHFlfNohXSTqKsL6c8n6
1t2X4UQPrcwMG6Xs4HaznrRziu0XOOqDaXBAs5ugpbM11fcSj4o0ZuBLks/Kxb4meWXsswpqBtq0
+Yz5FywhsMbNzGz2Iy7y59ybjup7VcaziRNZuuv0kJMCNg9ul3BhEm18s9xcf4kF2hOX8mKk3ymk
9HbR7IKhtz6VoRoT16GvCeFVlrDgo0nCwmSPz4lH5EQBuYOAoG6iXbOW5PP6HeWH0W/UTj+khvri
znRh11NOczZa7ODE8c9k6nCBpgd6KZ4EEJDjas9vMkJlxXib/CZ4ZJBf3gDV3gB/ls8agvf+3zNt
7DDQ2xCsVltLYDKnDfqaEvDK0o+TS7eoMnXVJj7edYHKMtlB70bO1e89OJeB5T7MnJqeHXxpTGSc
exKU3TOScPccQrM6Z6x1G4/NnnJ0eMC7TvhtvH1RdtO62UPQBCO8BDE1LzoVvY7zCT6OO87Yh8+9
Vb5pSe1woM/nU6kv3wAb1IcaoxYNuoXY+yFLimYAoVD4vbDNMcYFkFOqvDiIjEQ8nX23YEm+ijHW
Xgg258eo0uebZUAbJkLw0yP2usHgzMVKUoO8JMvZQIR5jp71Ov3kRoVRwZmdN5Dr4xbxN4OhrTlv
48b64ZbFuxrKO7rfHVkrw2NXt6yU8MVPOVOkw6rwYENndpMFJ3ib04cR26+tW1Upvar4U+oYYRD/
e1os9CkZk7aHcjhdgFbD9Vnap1x8R4xpjmqiEJiv5MWgo5mcO5S869EY09kDU7VmsB4b9iv0uPL1
vJjYAeq/RxvhiT+Fn+dPJUE/dzQoOCTgRWbaHuM1JOLzFQ0accj7wHnsQCO8VDa0SRjAX9blJBY0
nMgYhbqoxxrTAEOr+lT7FBTiWLX4z6PxQm1Jvk1lh8HI8You5fleWRqzEjmBNJiMP3R8hpTJcBpn
CJEdA7dNycME3SUea+wNg4eUvsBo4gJIjiO0R3yg1CpHstCeg1Wk0QfdN88i1j586bgpGIwdvEVU
pzTJOVmPy3BRR7D6ZwWGbBvIlZh1x3nVUmwrRmMH9J7UdDkvJvNKt2+2ZkZgpi2XnrBvRubY78b2
kVFzC6WoQDqwzuqFepvToHGoByB/ntQ91MjeMDTst8SE1VuxVb9MCwGnifaIcxdCiXCdS1HAnnQr
nLOjdAD+ezABlW0YveVH25Z2HqgVZyXZ5WHOuLMera2gVGKDNYz+srAKn9iW9deoyw+MxQ26SU1n
54Q0hupSAEtl/0QHThXjKiiBYaHklEasw+o2tg1MULP/XXfj8bTerentIZwbPjmRDumQc/JO/e7U
5OA1UN8qJRFpDq43hTEoTIp96m42YIGWb2Vfj4LPl8ZmlQv9G4xoErE13MVmuy+AuAZUjHLGIKE1
WLr7H5bGBgNBAsYkzO68FSXLrLq4kLYkWRhjI7VJ85ZVOnuxJ/+OWqG9yb0lW9JNJRk21IlW6Kn8
3bVhqp7Us3rBeGSPxy41mjXbowI+HeQO2Nr1txX7yqY8YdNfzd/MFE8ZkscBxKDxLCBcbPgv518R
QcxVp+eHUk/Ra7X02oEmzA3R8EWz+P4y03kVYmA7PV0JP0wvnTBCotUL13wpS7OpQ1IfWeDTeadg
HMyk6XSEiwLncxDHSWZBPTItZ1YFtktzmG8kb+JBZ/M+ZK12W3cbE/LiRM5i6Cj6VGY89WDApz/A
wyIN0+ruQ68ZoABmN/qomwozQB38NZnnbdQ85Zk+7/Qi9PZIxWc8wzD6euAHwAEyji4ahSfyLS+I
e+YNchinTdbwXOZ8OXDgxmeQQ9BHkNmriOZkdKxHpbxHDvCD9fKKNXeWoOJit0y6SwsrFAOkKjAL
AdL2I63OssCLTX7z4LrDn1ULMzQ7OGRXaDX6BuQpnNewT347RWNuus63b6Qg7ZsVVtS2TdQiqpCj
Z2c/U6NL8H2OIUf/8acBGfheUJEiNkRxZiyy6MdFTReDES8wbkoM90ZPHkml2Cxt+BsIZoQG/8oK
/vKnwoHbCxCorVJvKUZlN4a19qiYcLPrBshzRYkWy4oNPjjGaDYURzUrZ78F1FJ9YzT2Tev/IZV1
T0PN0MYno8zZxfSfDQ38onLvKP4tjMf3SKr3Oj0oKzslb7AGTj4la80wv9WWJwmJqU8rnDonSI/u
vFi4otRUf0a2vyUL27cRAnBZ+k9qfuI2WE5jN8EIIWcqsTfcCw5fF6PzzWMd2OaGt+NdwnY9PSR0
/G7zwHizaid87Kw+f6NcEfB4MN4HeGmkTZjhKxvXwjGL1qDluU06NpdtPp1CfU5uIrXvajk0fVIV
qCTgbuQep9d0Okvp292FHNAfaQ3s+c69sPfzDlHlGpeMhM4FlYCwivr0yCidTFmjFHBoYIEwoKBW
5sXX6mqDZbCR1XZM+svxx9RSCM/X5VlJxC1gYFKZAGhqbZ9OTknUoKkfYmNgX009AwVJA6hAv7Xu
k8hGrF/DoxeR9A1tk1D1mBNgWV2mQTk9URWgCcN7NkOMEz2l7g9xUkILH7Kb7sHvaUxrYQY9lTtN
+6Nh/KIGzvm5rhgdlCT5U08PXV+JK+fN0yxscR4dBmGqRYNC8WF1cKXSpcInbK/1y6H2q2e2/940
3iO25/5F+Iv+XgdfQnSk8/rzp+o7PK6y7jBmJ7XuGoA6L1QjR7vG89ydWntVwfdQjRclBLnkVjfD
+FGaWXQIYrd9WHQBhwRc31ZD9L9DPgKFkhfeTr0MJtrZGZnXfJb/R92ZdEeKrGn6r+TJdZMFBhhQ
p+5duOOj5JoVCsWGo5iY55lf3w+urOqQh7fUt2rVi9QJpSQ3MAyzb3iHCAHr+Vke00Z0ScZNSlB0
SJYF/Nln8MLhrgCDszI9Pb1XpwkZHUdg4GHa7rHRABF4B4IaunGRoduEMvxSzszsajKG3VHjTJtU
hHzi6qEdJKoaA0280K6eplLTDyNREFDQKxMcyAYl5WFx/Pb4RTEQ34sAQ4hkHHcWcleboLTHNTK8
SGiUY7rICy36LkkH/bHpn1Xcj+hiXGcjNtLDHKh28xdLRsNeFN1TOAewUxZ4lx38DfO/CFNH/pRh
hfQqATWGRZbc0rx4OZb7tKmZhdudS4qEcpupvbUNaROusxzf72qEWRJa052lF5wzyJIcGUaysK5D
jRx3ckiDj7V11Riw7jyee01MjVOO6H42JacEKh8L/5k6qyMXMlDD2X8FrT+QlU/pgFxZiXL2WoQA
8jEF9Q1pXOXUM9Y1FesZyVwsw0q5zKmPf2/b/H4IHETGihD1fwOLm1SgQxXCOQi9rLhqAp+Slm7L
S0cI7w4FzDuco9Jv2pQ/he5rLx/TGBiZ+bMDdP4W5J5+JUI5LorZ921SzW6JTM6XyB9L99iltxXo
843u3zU1Cy/RphdIhYU7BDZGrUMi3NcjWWihtzp2JuMOh4o2BNc19ymdUR+uUY9dVDjxLMuZUYc/
eLprjt/6w5MeUCUe5/0pQQAZCmyrbHwj6iGPVbsj9TeG57soU2e6UqZihQfyc5rDEsUt6MsE8jls
wju17a4RrBHA/Ag8JG3b2YTKP6Q13UYct+v10Vih02Ncyf0UsSkH8X56JdpF0EbF1jLyi076YmeU
8GBn1a8yQeQJVxaxN8dpIaWh/4yj6vaIkUUnBF3LzHJ2mSWR8kqEeg0xG585aKQxe+32aPWSVQie
N0GmroEXawsdQ9SFdsQO4NxebHLLxxOxKDnux2lV1Z1c96HuHuPk0qBAjWS5CXqJShlyuI8OahsL
qaQl3Z2WyMQHgoVgFbpivjnilRdT+jf5/yZVTFlp1W1fo6RTmxEKOshnu3hdNTudSD2KY7AhKcXg
3KTU7ijpraMruHbpNq1fNcCl0cLrTszY6qHrsH2fvx09L8YAjGCH0kNV7aooz10zlADk7YcqTKgi
amDyZudWpbXBTRReQMPECr5KDD0KDzHgtqFifmQLm1gJLXO4/zMTVDe8/A4fULDzPgKXGiZsTwnB
9Fb1qB8BBPOfZEAkOWt0+jW6o9mIZ9YgkSlFNzbaxoYJnwfFSGXZ5a3GOUXOXITNbl79eRTT9Rl1
7SpRKszqfIjxkd87a5SUm/WoFN97zbjyOpyP0NOACuShfLnQLLxhMgtSQtoNhF4tKm3VfVU3tvva
a3wVXIRhlQDnHrI9Ejbj2rCKO6U3Qq5oiqg9B80yHvH7kFywa0AMWXXlMPEWghpxMJV1X48bS8uK
R7vyLjOTfpFMJlQpZsFWyObBwphi5TlI83U0GdYD4kLDzhsAwbUGa0CzBTa70VyGjO6r1tJ38Lc2
9YzvtQ0PKctcD9xSJT+ggIM/FKCeQwB3d+/76eej3NCQ8RuVleGFOsNCytGkGjCwkbENXaoVCiId
QcerGnJiNfE6cxwcMqUKfK9/9Exj7rW15TWUk/RLjPzFsUUbGNG4PioZqjTEEDMDli+dglK8CGGX
aEW7dCSfP+viQHVbTHihOBnqZMf+dF1W3T5NjDmBGap93hXROisnavt5CoQXnLQE7oUGdZ5ckmW9
HBWXwI0aCxlWxKKZ3mMn2X8NonQzTZF9qBCKuehyltCo9u2dUaJ5hBqgt61D/Cq7xPcWx7fMDHx9
2ZhhsVBz+QQvUH4nlNspyvRCpx60BQblu6rU7VU2C0grceya1XQoTBWzIHsQuwCQ8rK00h+d0YlH
wCfQVSo6op2PjZysEoLHGaCeZmzxEPK/vCIZu5ZECu+I67oZDq9NTzCi7cobHLdOvWCfhWO7BEyx
Pu6eaSK+WlNwlfe1+YCmWrZpEGx2j99GbY+sLfJDi8am/+JENvMxy5IcW57wN33EzQ2SOTOMNmKg
gZhXvoEYTNBcUFDEHQhH11tfTy+yXgFKMn8XFk3ODeNSiXSdLtTZXnCWcbG9/krmFsAvx7wfdV+9
PdLSYoVsN4ym9JsC9LtD0APn98PRkha53elA7xxaOa+GnbT14/Ff9WBMN8HE3mVYY7tQskZZhvJb
pE/+RsqxwCVr7tmPGQ7vx0CWnvrRuqpBwmeLeBvmb6DtVyKucVM2BIWU2upXftxYW0eLpnsAsnd6
0A9XvUjgqKTG3qI5fihUWyMwmnt5A4z77atNM/2NMF+wWkG84ZrnigFFeY+lsgmo4/RRgJnUvHCB
TxaU2DCAVUyICHOfJasxhvO7Nr4ASwDTW5iXlupc+xBbbvxoKumwoa0fmaiLHFdphNfFilz+scRP
YJ8kYITxIa4Plqo/8E7SNmn6rzj8aXdFANYfuKzELhkZAPQdQ57BUKnqIxIH7eqIXUC/xF/rTda7
YV7YB4/4GQWkLrqw8NeKahrhx3OhULy9OSH66veQqC0Mx5ZZot/o6KF/bq0LNejRnUBMZe+F5dd0
VknsQVua3Z6+XIcK35Vt9eS5uhCs7klxLcq061fIYlXVHIxdtItrlLHnf/hqTttk7G+I4wwiaAMH
xda6igf0tpvSucphFbpKMBBsF7T4LmDa0WAgIVjUR9UixS4pWU6Dmyd49hxZSKiPNQjf2JcIks62
x3CVjhjBsqLHcKz/KVqa7g2pBgtLUadHrU4whVQOanttyy7fl1Q5rvIR6D0iGctIZP3j8V8gzoDI
DAgSxZoWXvbVcPuKk1EiNb3M0gCCjWpH14qSbfxG79hfs/h67vOo06zkM1qyXCeQgJadkoKqLNzK
zPpvdh5g/OHNWuj1wAtnD7fRBHnJ0325pEwXb8Jy9O4RB1i9tio9EOddd4hLrX1mK1U2tHEStH/t
K3ZZUN19VmxR3qBt6fu7YwhbqxSKPM76TTg6F8j+CjqGtKn0jMIggaNCWFvBEOgxez/yUAfETYlf
xKtmGKrY951oZvyzdiNiAvjZD05FMROcitM1pO0I/BUtTqatFd5TOIxXRg6pqm2Ke2y89Z8KtS/+
y7BQS2gwK7Fxo+AyvhC2UTwXgZWsbLSLd8ciP4cPSiYmCjhWQyhqmOWtxGLYTY+dGbaAgZTXv/Gk
/2mY1cFQSa6WFfKwPbIyu1riQaSUQlsUQKiOEmbjbCGmG7IGOyDceqw8t+gy4O2tdfcaseQIyyn4
hMRAkQ+2/dxGfGRXjSE6lVQlpxZhBg7UcBGmZFcWzMH7kTiSkG56oTJkwinC0WMuul56jhUuaiUd
9+VM+Z9jgr1ajy9mIWHP4W5xLA30jVVfJzUJT1cbqM7PkbAd5dkVGsUuimDUos1QXCjWVADIBI0d
4cDIuzjdN9KorjNaYi5GuNOq7Kig5cWzaYJdSoVmuGHTJDdm/QBRE1mPsh5hg9GUcET1qNB221Q4
4cR2BwS8yy6tUfX2AS5oC2HYFSsDkfEjYSOzk/r122i6i/A0uXmVrsh8Z9V6EcCiWlu1s/j9vC0E
XU4QO9rP4WjXgGq13lW61AfvXV1QmVAOSdY2d7kFkk52/iX8E3XTTeN3SipqAmVg7gq9kibmgC9u
snQ/xLp33VfV3taX9JrSeAHAs24b8VKG5ad2VsAqu/6iNjXrvvQK0Mpy248Fzfi5TZ9oycaDUbis
9a68jO2quKBjaq+xN1BXDWo8wBOG+tJr+2bZzXRUDV1o5LpcbcyiJ01qnxzaT9/awQHCgXxglpiX
4VzF8ecv9ohjo5IJNw/A0BZ2bVxXAaNOsf8FVSK5ed3tINs3m7JHuYAyRDKrMEZ3BABpW6vbFHwC
nHKKu1Ya6o+GR/UDxPhlN6vvWQWFxuPKs/SnycpuPTspUT6f6xiQLamopwUKBjNDzK9Ucx9aylWs
PVLGsG6OQhO9CkWlTomHBqWqN1QTgdMd2+Rqiup1ly3xaIk38YxJiX5YMMXXQwcl+HUIGWKpNUwZ
JdTZUbjLjHYbe9Xno8BYR0EYNdZsWBW9XgLS7BAlkwXQt1mjrgwDFV0lfQs+sLpV0KZdKUU9ggFC
dPdVrypPgKmXyQXU+nbrVwiSOEb1BBwdSB3EeyQ3WyoNZc+hZRjxtjadT36b/jjSzjSh48xg5yYF
KIcSvw+INBB3pYe1sqWAUKdT1SIqCg7ONnHT8Io4OySa/SQU+fWIrqxSe12C/isBw+1KOiGUmk3n
+rhPgJZtXBBqKZ2VjPIxmBH20uxBN3Cijkqa03PyOAHOeNVVTKRfUG9DL6pRYF+AHzlSYft+tpxL
ARRVTfOCVh/Of7jdv8odgTqh5QCFNdUHupBzCjp/0ZRgKXkXP3mGtUgOfq1ZL5bCCdrGFTBAOO0L
ASNVXyQ+G5cq0IMtA338XDXa08TVZQpENG0Ni2Y6vJaiLdP271gi6d8a5/TL7Vkmx/iqAjclmZkJ
qaK2lj4WhwdRlXRy9fZSDbVNCdOnAZooQtpctbMMiBaH8bNmDvrizz/+7Z//8W/fhn/3f+TI940+
kmn//A++/5YXIwy4oDn59p8PeE3l6fFv/ut33v7FPw/htyqv85/N6W/NA/3XH/HBfw/svjQvb75Z
ofGGSHP7A/DPj7pNmuMAXOL8m/+vP/zjx/FTHsbixz/+/Aaor5k/zQ/z7M+/f7T7/o8/hS6Oc/A6
BfPn//3Dq5eUv3vI/fy3X//xUjf/+FP7y6a64ThAKTRVE6al//lH/2P+iaL+pRnC1BzHMU1LJW2z
//wD+5Mm4K+0vzTdMfkL07CEoQntzz+QBZp/JP/SeCEwlNEMzYELptt//ud9v3k0/+dR/ZG1iC6G
WVPPH/znH8XrE5zvy4K7rVLjpryomRLhSWf++beXuzDz59/+X+BiKPhRKuyXpGyX5oW969cwhA6+
Gy1/mZK/h/6XhmJKfx1KH0U3TgxlbJodjhMrZTkstWVzhVfo5n84FJP+61CBogDtPw4FHGGdbnCr
WeBtv242CQr06euCf7Pef70z54M5NN6O1hJQNn6MWfYanYUN1jwbY11t6u37N2UY556VzWPHTdmy
dJbO23FK26psK/oJi930t3pQqavRQp2RQiDtLiiK7pSGw3QYQegDSI1zVGWzgbJtWPn1dDVharGU
lY+CPjC1ld7XygqbXeeS9p7hg5ao6gsoXM13gOS5G4eB9Umn+e+GZK9bx+paIGRGtyQZKWjXIDfp
TPjKo4ZSKWt/HD1gLrm3lhwD+8bRrDV9cwkYPDHWiqMJtyfHXtZ2IBderZVrHN6QzC265ML0vWnN
WxK57NzxSg1NHO7NmaYmuuK2U8ABhnYpN9nk6D/CUYG93Gfdd3h1mGKpKoL14NZcQ/HLK8A5DVR8
BQ/1gWgGEZXigYQsvKGM+ENKJDYS6Hp7tZjkHoJLeanU8bjxdH0iLgaFKjg/kI9sRAzytKdcKWIY
iSO6ydekuuXKiKth77emOSzUulavaWyouDpgyfacVIib3IresDn30yFsIf6ps4me1mBQMWlJNjvg
1E76EiGVrq/MzglJi2hXyMcicqqfjj4XP0rhN/66S/J4mC3+cmwX2fnSHvRFQaMQCBfZro1zZb4r
TK2Lt9L0FYAt06Bkn5m5Dldy0LZIsRRKOG5kpGRPrUeJdaWrZtUSXrQKaolBXX1VIlQR18Qo4qcR
xY6+YPr98BbXltH3Vg4iws7oxhlCUzU07vYSnxand1H89Dp07GNVvxkpqXvk9Vb7kGgmbCcVDC0a
i2WKW0s5qqCTRJ52NegQUXuLJEjQKHVGwPl5h1+YU+KNg0u0NDi8LTPEKBwSBIisKYKecUuXoP4J
K4TkOmxx3jTqLL8xmgy7R5k6P802LPc6sAnggoD6wBOJVC5NPY8PotfSfFFmQn+ESDR+koGhDQt0
+rMHTPLIpY0OdocUpU9RRNR5vyjzyryxY+GYm6SOKO6rSDddIfJYYTGWmeY9JfsOv2ctz3eJgCu9
BHgbwQtX+8e2M+VF2cXeZxq9KbRjkE8y1yjl6w5E3LLUV5irxZ9g4mTLoiXZLshhf+CU0X/N08R7
LNQWo7wuDECMk9Sw7iGEtJnf7PwCxQOAu0W4CkYcX6AqKuVisBGFmiIRPIZljdyTZSGKgIQqdrn0
ucPxaxQgAk0pAWzOpNYUUGVtK+kihDoXLQF7DM+Noeug8MfkOe2H6k4i1IQ5Bs3LBcCpEUg/wWK2
DDNIzMDu1Y2DsNs2dDxjJdMW7hNtM+u5IgutFpGG7hpxh33Vw23e9noy5QtZDrgjhRa0btvEPg/a
hH2hiohOPKY3xaOqBMVnsPbqbQXA73HUFCzgIi2s7wlhEUwOg6hc+pPSLnt/VDEzRlD2MstoqS8o
b+XfHdUsejdReyIwpWvHbY9o77WfOvIZ1qeCka5vfEaFy5p1G/wQNw/bXKum0a5suoVbOcX5bhxH
sbHCMvxUIEV8L3or7OnnBdMPeMgVMXasEJMNib8CQ0ZfJFB7FVVYJASARvmYaC0gznabTBHBvVp0
xbdB651vURRMa7rnRucWtaheCCD7m9SUIFhM06wOgCcHt+8AahUWkLVE5sat5KUGZWgZ20xLkmXo
q+rtpMy6NUXtbftWBBtwnsNq0I3hokrNGmOcARjUKNFa04vqq5mUxm2HqFX7E++w7sbEF+4ijGrz
qi8SRDWsOlgOIvWvKnvC0N4cmx+Y6ZX0KSsgIN0IZiUI+u/gosSmRR52QzJobIBUiHsJ+n4najBH
5dBP0WxzpK1FiVWaOYb2fR3kwdOEO8QdOkC+ZPP14GTChLtvK7X8DCrE+BJqyM4Nk1PvcW4XiHxj
YIzsuIBk5diHLIBtkiIDtS1S0d2lUF4PdI+K5yZzvhm8yLQMoBMz5emwi7CzUhdFVCdLA+zUylFQ
MFjmo9Xaq8Yw7HwxmZ18QMIRWCCIP7ShDB3XuCx/0COK40unC8oDiPqWTaJ0vo1ml06LNFRwTUWT
Aq0Rx+PkzvQO04DYQq62qyjVpAzg9tg9rAzVDp+I1gndLQ/cncErsh06W8d/gLB8izkktQDPpI6b
eQcDbRcSUw+V1IF4ZGfGPsraahTPykVVsVGwmbpoTLSeMhGC99dgWfZO1Av6ck374gV1DL4sdsrP
mU29uiql/mJWDXyUUZgjMJoxHG4hvVWP/WQri7oJpn02liT+PvSEp6qntWn2lEs1M21vjU4Nl1aQ
tWu7kcnVoKnTxisDlcKhHi5H3/oOOheB9051niuS62AR04ZFlEMB7sq6ny5BTwTrwhqSO2Ra6p0T
+EJQNEWUDVnfWi4jAGv8XA3u0K4Klgav8p4GtXysfSQnA/iu11NuDxTAEG8Atq1lyoWBp/kPRCv1
GjZgJ1FnY2NflO0QJitfrXk8RZJV9Tbug4ormlrDX5Z1Iz6V9RRunaoGxtZpsv4ehKmjbBU/wBH1
GHn9SwnN/zVb+TVZ+ed18SO7b6ofP5rDS/H/QV6jSfOXIPS3vObwknwPux/1r7nN8U9ecxtL/8uS
qqZrtm46usVHvWY2lvhLOsKxiFNNQZ2BFOU/ExvrL/Zvk3RojmAxtLX40d+JDfkQWZCpkg4J6r+a
lKr4l1Ib9W1YbjC+wfBcCugVx5LybbhcBxNswjRUXd2eNk1+i2KpSysdpQzKGlg15/B7i62JXecv
c3Qu0Zk/+Jec6jiwrmqarXKX0tLmC/slp8piayizDhu01viMUOdKpZA8kyBiB+wy4i8z56OQlDvs
cBlQq1XIVDSLbitGdDRnN7Gz/+CKzk0FUTyaVarJFM+z/uaKVHKGqkbrkKcDD7dZZkiXT4G+zzyA
nb3iCihdNSDx9Ob9kcXZkQ1SWM2SaDyLk4fghEVdGBNzIXLI2mLfptZ2aJSVGPMXqJePnvLT1swD
MNMD9OIVDn7AzMDHFM1FIfzPljEeRphiKsyhgdan475/fSep2/FRGehOEf3aUpf2yeUputNlgY+n
nI2P5XCv07hNQ3FQSwWBruyyVULAHtUH+eJxAZwuEJO8W87SJkI156v6ZYEUsdVb0+xkF9vDskqR
wem6VT7eJMbnvOpQd+3WtblBYOHi/bv9aGB5sjKlozhhxwZPqXzaTKJoseRprhPrsyQ5S0LCrWK4
ol7wMDjB6v2xf3spbG2eZKqsgk1BCuvtPYsoTzoVfqkbGtFS0Idp8mbpYS5W58r6fzbUyWqXyFfa
UcNQVWMucj+kR4j5EmlqpPUfPEr2uLevOnfFOyNg+NtyXk1v76orVFCTlEfdgfZhTD7WpKmb6Mnl
+3d0WqYxrLfj2CcPzu5a3QlNX3WhpiwKJ6SZi4YKaghTiISeGBYZNKTMr8gERxTFnPv3x//tNZmH
pwxrGJZpSmjob2/TNAwkOir8wm1tY+P0Ay4N7IW/8eXgZqW/YBNdpraxfX9UTZyb3V+GPZndAIgU
rdyczWOfkMHROHHzRauaKNWYiwZZQlHkC0MzlkVIDvzRyzLf1Ju3dL5pXUXvmv1B182TOZeRrvQm
nDXXsz6jEbeUQt8249xPVlbEV6tC7j0le7FTqu2+bLZjPdG0q3cWr69hJfi1theN/9FWfvZRGJbh
SBMEDiXAt49CshyBubAS6vprV2GuCULbUowtPVRU8KZ9Oew01aOhTkw30flzDGPf6jH4eWitcKMh
Hh2ijRIiQq0/fvC8zl4bJzi1KUPq5um+hvQc0OqAE3d+UjqArSck0VxZjBvRUoYq5vr7xrPAHmB7
0KLYNXm4sJJ/O0xZSIMcN/DV9H0Wu37/ysS5lUTb0eGiBOHH6ZFME3OwbJ1jaJybJl63Uq2RZtUn
vxDL3EZURBB+6/YDixoLkvFAvx2d2WxGMyCT5KfmdhTgDyz7EbRZ011PEzCUf/UsYr3pqtCg8VL6
tU7XG57iE46QqepWibKyanBENj4yjr+qkCKZZ8mKxUE3PlpQc3XydJkbBGMaucsxADtZUCaKGNi+
oOBY0WgdOA5S7z6nUwPMagn/9lI43cqvg31rIX9STlddz2U43qfoo7V9bvlQ0BaqaqKPZjgndVQJ
883MEVdDZLIiqao3Id0O6UEzsbVvYfgSe8h+eJ/eXxq/n4lMu3R0Tibq7BTi56Xzy2GcIsxTAbOD
goBrCm61euE9OOyqKSej59PzJAsEJ7sO6ub6g6HPrUpLtQgCdNWiJnpyw10CTDvSHNBhU/C5a1Fe
GR8m5Kzskd0FoGEXDdRudrLMcMpmU6HI+t+5As2ypU31jmj5ZGMvZWx7VgDfmoz2wrKbJYCpjSLC
OwPv0BaELgUHXHzm0ePr0VE+fzD+ucVHg8MyVM0iUNZOZiAJg6RIbcZHQGzb7MZPUKC2DfXLAf90
Kx2uHHu49gC30FcE6FdchgrMm6z66EnMu+bpS2CZDsmHQ8tFni49IygBMaIO4WJwu0HbeA9cZ2tN
yiVCqndK7l3WSXLpBOnlUPkfzcHcjPhtbFvXeOd1Gk3WyY5OvtybbcEpp+QI2IF+9tDYon4kjPYi
RpOCkgS0jHYlLA8U1oWAqBhBOXv/SZx79yxHN0zOFd3WT5eijQCYmkHScaM+WPVpiMWd2Ic++BU5
bjSuxEaljdLV+6POQd/prZMKIn7F667Zhvn23VOpnvQOUDu3zLzVHJMKVVlVabKdcxFQpx8Ehtr8
eb+Nx6tOWqiRjZgnyz2ItEBgQEwQ6jfLEFCDkW6t5iJHWhjj8Qe8Q2zV3GQaqLBiyfl2CfjkAWTp
jV58dCknzZxjRGebtmXw4Nn0TrNTIJgY3DraRCcXFymH8mx6UxfiAKvvLoUuroJca+OHGNgbgmW7
9+ddO7fmbBa84MDhqyrfTryWTMqQ5HLCFtF2gy7c6NLY2ek3NOVvSzF8Q5Hh0qtGEMMThuDKyxh1
X9Gf/uAqzrx1vPo2mb5ukw3Z81X+svUCwmiHyTQGVyndSOIA4mCwV6YuWJFFLRJ4TSb8qmGTqR+1
7LT5Bk9WwpuhTzaeKm7GekwJX1E0Wc0hLdoCMKrajfRuZhkAemwI0fmHUAsxpf5aNO0D2l6bIgRn
GDn3IBI+WhBn3kCmQqiE2JpFz/jkHIptkfkUtP9OkIZoj8j+tqqMQ8Zj8jRqrak8SMffWzHwlhBi
Ccz62lDWCGxiuNZuZvxxpnFtHbl9/2Ewfu5hocuO/hNMAiHlyfVFStRNqcX11WW/Hm0INk3ispDc
2Al+zkTJDue6fk2D6aMN8uzINkPqOuUmzsq3y8QHZ+pnVcZirYI7GeNw1XjQdOuLeJR7C8q4ZzXL
n0NVf3t/fZ6LGg1OBB4LiimmaZzcsghCGRqJMboK/SRagcsq6NZ9gQoQflhDJBGhjW5Nzm+TxkoN
sM/vrusREKoRbUN1TuJ/gje5UkDZTZ1yp6NigyUaacH713kuTzKpw/Ey6xTX+NfbCVKcnoy39UYm
CL2ValpkTrxQS+0L1q/PUBNCcB8Mro0PPWq2hoUc4fDR+j2zfE1Vt8AQgGSYj9K31zAhNxInBmFU
YzAfarod4pCehLf1xnZrj6nreQJLu/Cj8PVMDAXUeh5QUw1UNU9eZC2BC1dIgkZQShsRyLX6UmsG
7pCCQpKxhFu9oUy5nGBgO6O3RDX9o9jhzF5KSW0OHx2C99/Ob72ue88MsLbwIGOXOCb0aXzrlIgD
QPQa+wthYGgCRbWS+hapAwxTwrtZQ+79RSDOXoZD5KxbuoWP1smWLnK6g46NJsMAzcLA0hLIxyrS
KtD8gTks7Wl8tEqQ7w7vT+S/1LqPLBuqykV3YWvRl9b3NxpKmKhjudjjJarzHUy2CkIJc7ERnOJY
fhBynDuN53KvRqmYYikwxrdLxqQ4m8W6ynLR/fvS6S9r01yZAPkWBY4YMh4PyvQYxRnICnwvMfHY
BAgixUZ6EekwO+Ty/Rk8dyaYaL3oKjhUkAPmyfVEtLB7DegbBuPdsoe3Y0vkG2J6MJ1WDosGgTt0
Qy9mqwgABcnCHrIvCCHC3iB7TYwDvWnqQPV/Z4WzugxecA000OlZ3UclKSNwcjcK6XUIY1KBfIFb
s22oLEQseCYuGi4SPv0tAkwL24+3UMR+fjA7Z2Inyg0mezAixFQeTmKnOFf7scR7E8mwdFvq6aWt
FzdW5jxIr1sn91BVUjgdHfTD4iWK7fuoni6dWN8lnf95MD/a8+bRTs5vU1DYJ3dAF9Q4PY2SNvSE
E3P6WOj1S1SF08n+HuDDJABvzttNmavf3p+Bc0Pq5MhzMZtq8emQTQ0EPhbTLB5KsRwDzLlqm4Kb
j7SNMc6wGvHRoz8TJJpgmJl30GHsMSeInwpnBR2hCw4gzfqMudkKEsbWb4BkFOTpfoWXgHILgT1a
9Mx+bfsfvaLzkj+dZp0z0DRtPK1oZ7x9RUvbnrSm4gLqzAb2E/tPA+Bkbc6WY+XSAhlkyPA2N4IF
jH1qgghfz4o8Ursdnt+f/XPnC20hW50rXLQxTl5OwEzAxwZATtnMYHVgOHUXmZXcTvaVg5ebarsU
lT6Kyc7NPwVPDaAeL99v+YIIxahA3AWWTfw1K3sgArTDqnmhl9ZPG8iKSRykBhBQvOEjDNu8X59O
vVRhkZKOQYz6LTV3QD/CohvdyAbB/rM3cVFtuou66bEAMrcBXpkWnRI6JkRi2C025XXQGFsQLtA0
EL1Wbt5/AOdq0KYEqggQAWsz+7cwzJFV1jsapfQu2qtdcDfhkWMIuK5JdS0jqPuFg6xhustEDEFz
unp//N8XAGkinaS5aSgtyz4JxqKoV4fCZz7QrV36rIMp2YMdu/f64PklxispLLbvj3gmrmJIW0UN
GaUj57c7TmRgwxgRIwau9QtAoRZl0J2TyYtq1EnU9mbhr4WtoIWiX1AVBkz+Yez7e3hDRsDbxyEp
dDqmJ6e6TQmoRc9+pDChb+edVx+e+rRx5zIZ5BikUOvrASUMhKXoqn8Cb+d+MAm/xxVzTiINYdNC
5RA6efHAJ8NhK6hDUI3bzMGu1Te717puvJ0zNKNIt+AOiu+oDi1SqS9mXb/3L+L3OoFQiWrAn/Dg
CfROnn2mWtOkwvB3cfXYYl9JVye+DQGE18W4qtmG3x/u91dPINhHXkxVYm5wz0vxl7y0jXsNGS+S
w/l27SFBMWEA8y8XGuWJ/9FQxknY3Km5H1QFQwlQIcbEYVLcNBlQOrP/aDM79yAdg6qHRbBFOnMy
VK4bQIcEQyENzLKtbu3RWncYbi6yktODkgicproAk0gvNBK57+bmF/QIsCvwvrx/1+feZQfHJMxE
WdtUft5OMNWElLjQonkUYnbm1Ltqsh8CWxzw/Oi+wHBaqfGHNb4zrxLBk0qVl2SOmufJIqrz2hqm
pBhcTB2grrGQdH+FFP9laXQrxATXVRNuO+WpYPmqcB+y0Xt8/7Z/jyDYSmiOSFra7KPqybrKydKR
IzUHt13JAb1lYsYg/tyLp4bjyx4/vOMzT1xwahOvUVsFAWG+nWYDUi3aWyE+Z0HqZlawt3LvHpJz
gaAdLQ3F0Nejla1jBzK3tPEsz+6AtH7w7p551tw1+Qg3TCvttPWCWo7UsT7rMfkCUIekAIrvF0YS
obKJvwYOpgDJnumtHd6f6zNbBhumZs+dKIKn03ghK9tm0KOydwGELXX6hGVhLtE3RE4NQCQU+PeH
O3eX1EU4I5hxaZ2WCtAM98baGXp3tBM3JOFEjnHVStONNVZSepHTs9Vgm7w/6pkzWcwRMKAcmkaU
Ek/e6SkrKFFE6Ph29Iza4UEO0XICsUawllkLFTKkr94hMAgp5L+xSQryXtV2KDs48rRe5VgpAN3c
6F0ZEm2L5BJzkEXbAvsK4g/a3+cm12QbnrED5GenfUXkkx2kUz0cH7JomesJDqvGQVXDXT0N6yj3
VkEvt20wfBBxnKmSCsAKKkxL8OekhSdHX+Vgh507Vu86xg8PVrOo43VZAsnFtDCkGZBbL3rYIQvl
b4LUue818Cya/fD+Mz63aYCYmPcsGhO/BSFTCZHPyAVu2UmwCXJz0Zn6ASH6hVd1y8kBYAjK7v0h
z843cEmwueA1eGff7huwpRBhSrnvntDXpzdbQHaO29vIwDkYjwILofmk/eAkPLuWOeB1IPK2zdI6
2Z97GeggbKHpa06KV7mHlZ1Wb6E5urECq41MNy6Wvu9cJh0RQCjq3ft3fW6iJREmMR9LDPfJt3eN
SG4tY8FEo6S1VUF417tZ/TRrfFdeDL3+wbt7boOirugQWYGt+G1fnHSzbuBksUHN6iMBFlCRgAT+
GKQUZWi4/G/Ozqy5bSNq078IVdiXWwAkJVqyLVnedIOy4wT7vuPXz9PKzDcmiCHGqUqcVPmi2Y3u
06fPeZfbk9toc6qqabC2JlcfTf9VImkakS0jlMlxxTDArq27+m90Fn9Qw+3nCaEUkhznaTTVnZv+
alEdcV6p0PFKl9FLWS9qXNK2KkEcNYri1bHpFRDcZ717Z4YCAjQe6Hv96UzfhkT0WmVtdR6Ml98R
wGvca9APfGARlavmzUkqkUUoEZOix1AhkxPUS+PXE8Jt87QHlVGuvivDEw15twvQDnfP5fAYOsmR
OVIekOTaG9Xke/3ecTp8N7mMvcrM/5mn9qdj2x8R8k5z6Wsgp7/0WvEsDSVjZzbexdn0VR2CnQvq
7Xl28Z4Uv4vUwwFbCeJtXb5AWAhWf6mC4VGdXxGId8TUUSu6MyJw0bqEedakdrOvxJXpYq7hKYlX
qMkHxG5s92uE6mP2JRuyB3uMnpC4/guJ8RzCaYcuunYX08ILZG46ODrCrEE/a8lyigIL0ysQz6a1
17/ZWmScgvnI1GEUZU1b60PkArMO0EKbjNApQY3ki1+043GSMx9uwF5s2h7PEtU3kU6tn2Gd3kDk
lBvZT1ABrpvxGC8/oNqLbrlokhZKe68NuJJlLxlqvpPtHEagA0ifezgPv5im/SUzlZ0M57p+yhcl
d5bJbgRQSRVh/LdnShjPrQVzGBih/FILTcWjmuQPguAfY0+goqcY9ke91M5moD0WaPHV/UEBY+nt
HLirNFP8Do0GPo9zII3rwC0NEAq6gOY5CvIPikCvt/ljELQ/CaaIU8NLM4d3jhF/b3v789CCtMlk
v853wrcqstn1BgfDINuUCUBzrM+91vXDCIOIDa5l7+xy8eoyeTDmY4X2u6sq4ed+DJ9jpzl3UIXz
SnqqTO5tCvHBPBy6iT4ND5AeK1PTcp4HXv3oIT7DP3n8kSzB58agjTLYO5mNKlKI1Y8W2AfuWJbv
Gn1iTHkFU4u1o47wLmQPuUZsfI70+GvTtsKdofBCC+O6gSatZ9IZjxNYRShq3Efk9J0ELGDCNKbC
doy/bMr+ZwZ03s9Q4WuWIHOR9EWTj8uTqvrOZxeBbPXTqUtQmeBQAO1cFwZCrapsPaMhqNtI9NT2
d0s5SEr1aHSmq2FeVRbqfTWWHvrpmAfLL9hSfvnjn2DJwHcFdIDyBA+MyxMw16mDYKUt6nPSZxVK
wozQXICBWT6OP9sMd7b0YdQepiJ+R+sj7aKdROn6ViWSCrg64VShCr3OEM1BheKi0SGMZ/2TDdpu
KR4MNHLS8astZ4e2JFedfD0xf92e+fW1yrgcfhI0RWz21R3XRVarywMTj1T9se3oREbSQ2r+7IyQ
h2Tua/MuBFWs5eXnZkhAWZRgNfMapoLFTY1oQEKDL1L/6tTpwa7lJz3AY3Muv1eyVy7jB6Re7mYT
Q73bs72OvpbKmKao+KvUL8Qh+i3Q6Zj5DDEqv37N+w27iUPX416NTho0GTcGlnZ7uOu6n/iqTJPd
zR2DKMnlePAJgxko4uKrYfCr46rU5dYr67T2YMM5Hjjpvlfvkyh90kYu7a77xdv7x86P2FxvUmEC
g8XOWu/tOkn70c7hYFZT7WL1jrpB9jB3zrPxCC330KbdffnOqNLn2+OKnbP+zNypYHEUC0jYuikH
v1aCFG7Nft8QtOlidqp1yK0fIA+Ot0faPDxAX8A78rRivFVuOGNjnMmibT0GYFetFriJ5VQ/C/1D
iTRhl7nxIPkI6Xzn63+/PfbGjsLegUSfHJGdtQYChUHaTd3CuQ2NzJ81WvYdWYzyD6LgPNPNu9uj
iYv4ak0dkgdATlzU6yghGaqDYC43ig6YSrAfairkedu/c6bgQXQOySQf+72+9FaMIDzSQmALXz8c
NRyyF2UhRiRBSatX+Quq4g87wxnK+FIFit/ipDC236IpuzMnSVihHboR9Ns0kM89qQredB1On738
v/lU/0++/NbiOzzm6WxpNFzXRYtUQg1ET0fgCvQzxrH7MI7qXVa/N0jX+36vCra1+EJjgZSXWgVJ
+eVhjgYNllxB284qkYetxavgsQqqYwlbDGyUm8pohgCzuf3Jt2IIPWQeIKpAzNNBuBx2YjfLssQO
M/XkvCBMKJXoQc8TFrCG4JrYX6ckuNNjDAzqpf4odyntg3jnMG8dMQAzZGfkROKkrSaf0xKsgw4R
aQSRPxl5+HcTvipz9JTPCLBrR7mIDmliYkBtqn/tLMDGulN0NIheNA5QD10F0TmhLtQiO+vrceqN
AyJl03SaIF21yMc52l1mTj/TDAc7OhdBnr2Wdff3hKyX2Tl8o+UhQlUsHI0Hc/oo2EA7v+6qsycw
B9SSQEsojsbb9PLzlMCclsJhD4I3u0ORfBzSvwcuVCE492GyKvy2JVc1kVMxihkwjRP7t3/BxiEQ
Qh68yentAYFc3eByo7b4QvV0VnP5fW7Zv0Yo8dJy5FpHA0fa2QgbUZ1EgboKKFMZgP5qNyI2O+ka
EdYPdfMzhNP7DJMQKVFeMYrYq5qJD7uKdnSrqB2J8ApRYTVWBJ56bBXG6pSPlRY9CFwn5gfnCvfW
0gRMvdi+llle1HwG5Wmne0nZ1saDfoeRhQbXEKza5adNqrjM25CnbAvVO6KqjnTmCeVi9IpqP22n
9x0mB7Q1bn/PjVFVEPRUCilegWddnbTJtmNbwivAn3L0ixA9Nz5pUnh0wvHdpH4P+tSDAr3zetg6
3m/UOpoo/HO1iSSER+YWriw2oeFjj75UGEkvCI09Nvm5Q2dbeTYzoJVFXLj/YbawBah0E78de1Uh
NItxGJqIXpI2zd7Sf5uq81IgnRvqd1URuRGkif+WglLtho0Dj4N0f50w4AKvoeLPl0UWQ0oXPMsj
THyHA9ol9ymejF/7RfLgMtzfnuzGRYpQmgCZsaG5RFZHdVSaTquKklA+JudI084axfRqsT8pC144
KS6eurGzvttfFsCFLbg0FDhWrRvFzPO4mQYUONTkHMjhifFe4kLzNKCHTQdxL9GPWvwr1aKn/zDb
30ZezXbS5FyqTCJjwgM0Wb7adOjK2msz4zTN6CkEeyCTjUhItZddBEeUDu86XqD/mwcmdoB0akaq
KP3ZKNujsTTHxOSm0Hby6o1ISE0ffQobUAWQydU5RdZEiWVLIFoMwytRT6/BdE7Sx6DtT7cX8m07
rgIhZUAbZqBt8yHXPSE0GoxChU3kd3J8kqN58eC6LQh+J6epiUdfbuZzoCCEbWTTg2FNnimp59ow
YIAiTKr01T9TtbhGVdrYolc2Ch1/3CQjKQUxCNqNtxXvq1WoHgwlLYyZxUhU7UxCfAJ9fgool8AN
RrZnr6+wuasFkoi2HChi1MouQ/OQYBWYCThRmITH2MgfFhlTxLF4xTluMmnMRsd2+bIgML5znraO
MN1mLgOeUipA2cuBVTuvrTKKSTkt460MjT/WIV4AM5g17ujjsYVndfvzb10IBusLFFOnPOKs57rY
OuqKME8Rk3DVGUhMdULywy9wjJwqCibLXQ5Z8/agW/M0oZ1D1VQo9a7rAiHqS7MBaAXPN7Tp7AxV
6upDpqEKrQae3U/vLT7w7SE3P6oAKlEFMvXrElZTd4gCGZzfLgUVnUJHpM4i9RRjpq9K2LoT1gOD
hfdbZe8MvbXEgLPA/VJn56Gz+qpL0Sehjn4fYSo9mR04VUO0x3QsepGNTb4hUOUGxk5HYyuA0EOB
L4esAMXGdXys2sFKYgYdKuTTKfyS7iC2pfn/ocXK9uHpAPX0jbS4rntMS5/0Ge6n/ogVnQqiqjAW
N6TWgpzSTtTfXEoG4sUPRRLE4eUByZoRC7iZAyKgAjK80QpRIvE0RH7HY/H5euG3WdvLS7eeSSqv
wP8ZV70cN6xyeckkXgla8pCV3yWMCmfZdnGfnXWOTQ60tHg3Q/fNPwj+4e2tu3laNKrnKPMJeb5V
+OsSTcbLlQJ1PeQP6K4c2s55SJPyIeqf1YXGAp3W2yNuHxah98eTdAOWMKATtQw9t+sww+qslPgk
pSGaFFjI4skUWdo9DP1DGxSvWvWf0kWK1+AFxDuAqHS52EvaqpKFAq4f4Y/SJMcyMk9VsZzS+9zO
vL4a3eQRounOW+uaRiG2Md0agMPwnK4KxZqEa2JUgCCrNNW1B16j82JhW6lhTVk/SoFEZ71XH41c
/cugWxFG/f2ExKXoXMx90bjtHJyGMXscp8i3xzZxebxgoGyhn6YpwVHv95i4W/sCXhKFVbYFnJfV
OkV1Pas4L02+ZS2nKpRP6PD6A96KcVN8NCwfl42dy2JzRLqGAldt0ahdHwPQ7I7Tq5NwNj0qS3Ao
YNN3ZALG8KozeBHv0Ra2si4q5g4fhmY7F8blXmhRyg0isyV2wrzUG/m90ua+NVsvUazcBbubYHOC
CLLIoL5AEa57RLauLeOoj9TCY+Pcd/290xQPQ4aJwMko0kNo1jt53ub8OGGMRWsM/s7l/JpuQbM5
Y36YKjaB46k4JAtxhmL5kC17IMmt6ElCib6JUL25guhTTU6gArFhImy2GqW7b4hjifmjxZnBrj7I
uXU0lL2Ld2tQsTlFo5sG0vp2CIIuS8K+4Qsa0NLV8DlqYl9GvE4J5EOJ2GHeqE8SNKTbIWxzWMp3
fEXaHgSxy4U1AtqObcSw+Rwf4jp9koC8RON8Eiz5Is1eIZbgJrsTqjcvCqBshBJ6LTT5VtfuMiPl
hyLZ5Me96lXtIQl/ZssnRYUxCEsd8iJdjyGz3MBsPOTCbs95a/c6JFQ6mnnifb+aM0YIaVLIXMTV
XyMeRKMeEgocisZgJ/HQLqY9Vv7WIjuAQmjV09q96jdXOGGonR4wW0C3jUSukeB5oDzWsnbOpc9T
armT8Z/Sc2pDMq8i9pW5zh6Bb8CDDoFlKnN3n6hQXEAZ5yUU0CjzF7m/T7LsVbH/zpfsz3vIZMq/
DS2O828tnjRvO2keWOEFPlA6uy1HdZ5xcg4OmZXytc2Djk4OeZAW3mM3gYpdspMCXQOQRLZOsg5q
EPbPlWCUbQyqHEYa00cZDefXsxHk9zy3rddUMCzIbJvP3RJ+RKxwJ/xvpgVUxAX9SEhVrZPKWUfV
TYem5eOtkZY96ibTl6aXv9ZNfQ8g41wACXZKByfo2Ph6e2+/ZTnrZ6oDpp5uoraFDKoUEoMlBPqB
IQG6jx8Fu0ikfqEcfFaqr/RzPySRF2i/piX2OJ6/5riFj9Ds7IGNQ0akFtirtxraOjuZ28hIcW0C
Cm3QFmjplOTFQxEGd7WDKCI9+qrew2Bt5PIMSUokml1QJ8VP+m3XyY5a12BXSLCFpHYaPDh94aJI
XOyJ9259YKqRUEhEC0i+ElrIwt5x8oZKnWxBFcUXQoamiTWXuyB5EkrVSZ1q30TcIOt3hZev8Rno
PJvgREQjiKLd6qqPkSpd9Ephlnrg1blxBnrmTt15rOS/p8nGJvdXGYf3mR09g5Z66obqGNg/b++y
zZWmCCJQUULjZHW+HROdUKpcgK+V6BuCOk72iAjse13S/rk90OYuEk1TdDV07sbVPdHlNmKiJjGs
1IPBlSjIyoODwdSc+m2XUGLBBFkzARDeHnYdsAUMQqQ3/Cmw1utbMWsULFZRuEYuRD6J6kZggnvJ
hoNuYSspZBQRbpJJsW4Pe3Ut/juuRVfeQtbpSqQol43e1hMZtYguPoSCLx/jwFXH+KMDhDKR16lf
pFMLrD+GJB21xs6hvYoe4gcgu88GA7rJ9bzaXI08wosc8EUxc+Dc5fsSjxlJir0UtSgjeTHvizp1
lRqEVkpEV1LXzp5MUAS312H91d9+Bb8A9CYb7KrU1sT4zNoxohm1OR4kUMIZV0SD+2LbjvdKbRxr
Ki+3h7w60m9jQoyxTZ5SvKhWMx+1pHUwdhnwAxKWIszO8JQUSVasETL5zk4+810QTP3TBOzfcR3K
WBwjoRt/GbSWuaFrqLLiE0IW2oJVb8eLEV8UC4cbIeZnI0LFW+l0e77rE/w2LMwrNrlJEU0RJ+C3
WDkGdVhYIDZ9tTHOQs4Qo5APXfsz6tW9toaYwe83khiKQgTMTka6LrGoCLRquDqj+qLmvqMEbtJX
J2QXXgTltFR/laP8Lk9RbcI1BR3zh7Terd2K58H1T4D4r7C3iSSrRZa6tGm0eRz94leYjndi4EYl
61LkF7X/pFY4AJb6oxZ9ub3IV5Dzt6lTogTkopHTG6vwxTbV46IBFSwE5ZM0d8espnOWPcjd9yVx
TrQLPBkBR4OGttkMB0qlHu+DnVO9Fc14Gf7Pr1hF61S1hwhl7PGNVP/GZqiXU5mO92WZ+CEYCSHa
J6BzO7PfXHXKE6SC5NpXwTuF811pUzP6InqmAFGFblgz6eBuumOZp+/ocbmRNJ3krNjZdBtT1uhY
UtmjC3FdG5ErqR1TA9CmgbJz06GMGXs4BWt3jvliJJFL4rJTCxKLuNpijChwXEC4ALGtko/FalMy
wggd6xlQ1aI/jj1vKgm3M+dgxXvhanM0FIZMhSF1Z/0A70n+pKCi6yBEESfsXiIdzY7ioZa/VM4e
eXVzMUGDomdGYISAcxkr+litojAkNPZqfy+eMHWHLryFyjCiGRPkGyWov9nZn6oxcnhI50jccdtA
RWydRSulTQ+vlrgFQOiminHflgofrt85HVuRH0CFKDyDlUEsadWcSySlsxbZHNCIDo9vtAwUdGor
PqcJD1MDqJbR4T4gMWVp59bZXFlkmnSa+Bs8o2BOlrJKnX+Df9C/CoGorMwf4KzlTDa14RHEe4Ka
G7crHQxueYQ9qN+t+66SE0oD4L/RF6x3eMnnLn6xzP4eXpPAzjr/KasQkmi881Hrg9u0KkfnZLNl
0KSjj+PawcBIVuCz6rj8mEwPnX6qIuUkRD1jbnor7UmwEKEs74ra2gF4bs78t9+xugYmO4pTaoH/
siaK4ps2fYmU8Jh0X6bCH/Hp3gmA61T9bQe/tRWE8ctVHTApGhJ1zAFJnaZ3og6Ir6AnoNwpftPG
xxJHoS7KT4kOrhRZqqDJ8NJU9/b3xv0LnJu+s5A5uEaODdUYGnBFBh9H5hMmgIfANryoMA9qKfmL
UbhBIh1ismuEi2uISP1/yKb5AfCPAPbix7gOjaS08GYG0jksOL1QGhHg4PHderLyNUYyNiOHx819
Z/G3jpaA0gPHEQW1dfSwq1Cvi6UffE3pPPEgjHgx2KdZ6IvngIcf03HZyamuWsTieyOQDUbKQJ2S
TPIyUGL10MrJwK1De/LjXPIWa+7qBNH3eHSD4WVqPlHO9zK08DLrHhU+VzanE5oQh8iy3bB5tJvF
h6S0s+uvKiFvPwuGKtk0MFjwY5c/y85zcJGxgdlhD7HAvq/VD32CVPvgVthRTrxo5FfBaBSaSLdP
wNaB0/7vyGs+tFwmSmbGJLeiaypI7nX4dxD/jNTXkAKf1Oy+XzZSDj4ArW+HHr1xdQtHhRIj+zLx
fon1Ow3vOXTH+pHn03hwuug5mL+i9eL2+R59cus+ptakC7kkU7CFLpdYz8J4bPJh8KMeBDeSWgLk
EZNSNUH3rKTB8fa6bg5n6ig0caLFO+lyuKBPJhVnm4GCouFpGGuUyK456pNRZG7V79XDN0eD8muA
7ySVX2OX07DJ1R4pTz9PopPUoUdmqGf0p0DzknwozvPtyW2dXLFXwdCKP9bhwprrUp1xjvCLge4z
xFvRy5i77xAGsAeJvdBAXbDaq79vnhLA/yJMESSJG5drmvRtIxmjMoD1OobaC44HcvTLiQyeudKB
WwmFvZOsn6bW+dNyoTifBv07yDbQqq/6DT2ufCjQcT5Hmbq7ot8lAXpwVBuWJHjQXqe28fVO92p7
T0Rg43iSllMvA9SJ6LW8ynzIb3TsRVECDNXCTQ0cpBCGbeUagIPidq1+FgyA2x93Yy/xTSmC8yQQ
Etviyvzt3WnXXWyrNTRbQ6m9HuaQinle1D2kkimsDXfiz8ZWApXMzQu+DNDqOiAXoT61XYEPUSHR
hIuEoTDpRWJ6QidLO9Es83ol25ni5qDo2vDgQleFJP1yilaf5rMD2st/tKzugPc51r6LH/KUbyaU
CaX6+Ov2mm5lsLTE3noZNOSoJFyOiO/iMpHZDGCK7gfzp8DgRlwlWoS9u/aSyC+9NZ5Ae/2XYQF7
0UYB+H8VbINQH/AD4cTIAxGILrgANQRj9jAlX6XsHc0qV7QeLfOPa/ucGPQeaSApNlyhK31TXIM6
qbOJSIq6+EI3G79YdRxOlA/u5+TBdlrX+d4N9alL99D/W3GCd4eQveeWl69iL8rR9lLIfF6hXCOS
2SE1eJZ8daT8AMMebhp+YsVLAooQddI/D/w6hRTKoZYK2GuN1JQ6bVIbPSUUN+lB0YozN+w7xJQH
XGSGdE+kZ3NjUX214TkIpuT6WrPT0EmmqOJ9AqO4Ch3fDoFQw4hSlg9J+gumhYIv2TLu8pvFjl29
pkXH3hI3jiH4xpc72piHMYTjCxu/lA5OiNsGRuIpEDagDS49e6HnLYQARZCyUHH7DzsbDC44KMBX
zH91F1CzmEypadjZmuGJGy8eQXyRwBvRVzAmSO4ZKEZiejgYO2WErZKR/vvQImb/FiDVwmTBgaT6
Qig0ajrPsb+PfekaLbLKXX2e5HsTlJ1dHnsyHK1/p8PZ25m+yFauVh8NRu4k4gq0tMvfMDt9Xet6
zi5DjspEIqDELnuIj3gqfdDjGFyPH+VngTAxE/Ns1vbnvgzu7XKvUbsVSYWQNqoflOKpVF7+DgU+
1lDpZe9nyfBUWsPR5t04zXe2s3hCvjmuMZ2Qqr3pbySR4NypBECvp2q3fiBPmpZmhdP1SAGqZ9mL
5R7e7z9lW/i6g9kKx16Ouvsl3QvjImtbLTtbneK/IYQLKH1cThdoUwpOre/9pDfuOg0mAwTS2vwU
huZdHLsde/5Hbnbe1GZ3ubxXEd467BfDr3ae1pVKnZjY6sypgasi4Gh4HQ4QPLk5OuOHuecS61u3
BrX25/uNkUUnSdSHtTVCJ60cqxpbCmYxwIOqgOzJRYktVlEfhChanKLTKklHQGuHuHoZP+XSk7Ts
scLFZlqvvuj1UAyHRcKuv1z9LB7ipUmC3p+SH7b9T5SZXp5TkNiNLmIdrwZShUQ6VRiaiKt1tuNR
Th1p6n2JzyzE4YMgPrcINKlW5IpDZXDMdlZ4a2spsJdUsMucpjUqWyoamYwkGXynig7GZLhCWgYG
+N0w2y/jt8mzsOMqdHdMkjvyt087w2+cKCRXNN7hvFmcK2MeO0XbN8s4yKmE+WXzIZyd57JsYTjj
qZ2gD203/I+kzd5o7g6+EUUAuJAtQHDgWb5+TzQIq2XpwOD1EH2L2uHYS8n3KS6erNp5FiIWXVoc
hiVwZan4GDjduzx3HpTGcsNFoVxt4GnRvYtwwPa0/hnRvr1wc50SU4ODZAIZQbzorvZDHerj0ASt
b/IZbN2z0CtN2+gU4JfQR5G76ManoStegwCyi2l/wsqIv/urypb3XSh9EeGXFsvOo+R6k5I2C7El
WkRw+9ZXgAzVO580tfWb8ntPEBij8YgiUZi/qlZ6TvB639kimwOCHQWnIoqSa4rEOLNHHWVqhfxB
rHy3Pg2t4Qpko1E8DaonJOpIPvzFBWvv0gNGAUs0hAc3ie/6ECgF9+POT9KvDqp4Ovzfn7S+fmhn
x8E4tng/6rB0TVdXe96+yA/Uhmvjb5W39T1P/+cQownzWxKhCAKoITPzu51fcn1+AA2LYjh3AC27
K0BhuiiV2SkNYhiGmyBf3VY9/nz8ihbNlRhJn7K6b4P4QBA97ox9nYqJsTUwruIxw7+XcbErFlPq
OrXxs+KDIX/s8YuNfcU+NrFCboC4WvRQxH9Lzh5N/PrYokBNLYfEE5r6VQEvBP2tZ0vX+JgJuxZy
pE1Jdaxh/sOHWjgGhTzlxqed2V5vQ0alXcd1RNvhylsNDJiptHre+Hb8r7dal4N0BRY+asdUuzOC
xbV0vHjYBf+HdDAi6KA5rWcPhPMaIkIYHbRu73rawAZQHhA0doBboC7XEEhdluCrBWHjSySfdU4x
ORrfbJOmITyLh49JWBfjWmV699alsb7vLM71geABA5oKmjVh6qovP3eSMauxA+sWWFfcwbM4J8iU
lK/ip+TIXgxKiuSM4QZU8kWeJKBdUrGrkyZe0Jc3qAHMFfs5AhPJubFKlJy06ca21ho/wY02aV+a
7AeC1zRYa7cTouCh2xGyPiXpQXe+s3tuL8N1vGZ0IqKQiiBArJFNqtxnQZXajR+ZAMsobKImOjXv
La1wY6AStwfbQGQwGjLgXGBAuoAbXR6/TE7Dao7jlq2PjS2otVKnE8V/7XA+dbhmOcpZemxCyhoN
atrZnWJlD+io7wXD6/TIgJwoQAoU5ehxrn6Hbcx6Wc7wD1+jdPkowbMtkVRoLIDNKHYKpyGBInDg
R4kUxkLDeQikw5DRzOr9f3YWReRiqw3Ar6B+JBCruN2sNoBdGHkapGHta1S0gSK77XsFmGiefbHD
v60qdcu6djNei9V92COi37uqm+yaflwnVSzJb79CxJLfnmrjIHH/zrw/2v5hzlIQuq/D/MzO/NQg
qVs8NTZQT8nwJT3xMc7e2YYb8VFQ3wBwUDxEkUIc1t9Gn4tAWQbFqqBYN54o+egRzly00fLY8FQ0
nUn4joH6+fbSb46q08QzkZ2ioibW5LdR8zlMirIzKj+KT9mE0g4fX4iACUefBoKjhGRtY+508zce
xZRbKGwxoOhjrWFJdjVI4BOIfbb1rb4Lf8apH0dnLK/duKkQHvs1V3fp8pxiOtYr1s5Cbx1B0GCU
IriPYCKvnyfcP9iyaxW3rw0CjHfJ9GLor+IKEO/BuaV7V2Fzkr2ONOJnE7lXoWTOo+320m+uAnsd
0B9R+PoGGAGNx1qSNW9AGtHE6wav4BaGd+IJ9WABEhMXpGjkoSPvV2hkJs1eofytmrg+fPBraCTp
3EhXAlGJkxWmM8WNXyo6Fl7nCgALQObiY5V8sGDXm8GdNf5VppILThM12i9p2nr5/L57NSVv1Cy3
jl+qbAL4svelNi5vUmnh7wHqlyC1qltMep5JNhRq36Ex0S6v6mmxFdqcr6StDQpoO99j4yIQCaIg
BJKncBVdngVa6NJYKWXtj0P9IXUW2hMy0OKssX6qs/7XshiYOf57R4scIecmatWC58Z0kFLrIS9n
kqqAqsmo7P20jYTxjdzMGvK04FVx+dMKu6vkfFJrv9GW0zjiJskZFYVvKaZgWoau3kHCGdzR3OOS
X+mYQUYSTVC0w4DHChO6y6GVvraWSV1qKvudu7wkJQQ+jLNFlXZGzk08PCddyMolnkNFQ2zWpEVf
Lwrvi+p55xNtrIMo04o8AbAD79/LHzM5M0jL2qz8OZwOY/ZpaSc3U9Szrc/v+5DaHuijuC4eTGOP
MHrFk2IdRMcBfWahmnBFO2rKGUuojvisWpkPHxlFyHOGE1KEAQZQA2GaKmNMi8WIL8A7FLo9qwRX
Mz1rZnowSTKx5vb7n1Jo4qg+vGvq0aV6tBdUNu51IorgRZFSCl30yxUivW1ViHKV70B2ocflau3o
RiGIAPtj10uHWcf5Rip9OX4/mM39PEOYjymE4hGa0DGadW2vArqRZV78InEF/XbFmPGELvhsc8XA
6HWo/WBZYmfnwnk1ef100KhEwBNrxbGezdeW5FMp/8s+hgQEXhA8F8/u9T5u5CTXgpjbvWu+LdWT
1Pnp8Co08FoiyTR0ntjJ4qsJKG4tZVjjkAdFlDGUvSfY1jeiKoXECfsYqNLqSMljkKeJHNV+p6fc
us7nhqQ3yYr3Zf8BD5p7eYq/il8yD4bXx68CR2MHxZuVgeBchrv1cXFsVlcAlFnuYgIt2enaSGI2
4jFaypQzjkBwF3u5DYslUwP6ICeE4ZD9Rk7X/GcwnditcKbZeaVtxHlK5LzOCL08Q9bVrJ70Wxkz
TrVQEB50nZaw4dZQPZC6Peip5ke7PKmty5eLBXk6ysI6BEjxJvltV7a6aUqLplVvjseO9cMKW09A
dkeMoqrG9OwqQ2PhYYzKo63U96ym1zQ7ZOUNgAkcdEoAIIUxXb+KrUO+NGiQOqVfySYNiFPUJ37t
zguhFPhda740MGxoCnipSVqm9wcBIBYaD0GC6WT8q8r7eyXo9m6bjRPLzxKME1xNrrV2W3qbEE9D
TmzR3XfWZ6qNZwT28TnhNnSo7lGl6KrYn/rPg66+0Z7o57j7QXfrKwncDZtSIAiuGPMNSjGTlDaV
jwmqp3WdJ1n5qT3NTXpX6t2h6p8roDYFrl4pllIxvfY9D/Ktdzo/gfYkmwWPM221UdSlnEj2s8rX
1cFtivxOZGoLJrVTjTgUHDMzlniXSse46d8Lu+UKIsPta28jXlDmhIVJni76CeLvf9urTkm5syri
ypdLgUTp33zpJ6n11HkP47ZxFC+GWiUaWjlYgZUxlNN/bcLwUQBuhPyxM4aHIiQgLl//dG54OND5
5BgAKaQmdjm3VO2tGepm6YsymKCBqop0REUcc72d03a9imIkEf+hDgugzeVI8aDL+WAZ5ZtNBeBM
0f+D7e1Jyd4B2hzpTXWdxxyUk/WWkao0Lbu+9AuCSKSq53kB9091Xh/3ihcbXR5mJSpI9LcQzVqb
dGZ6pWdtMZf+iLYm+Vg7hSfbyM4VcLSAS0M0dOnlu6Ulube/3O7Qq21pTjGSM/1Y+m3bvDF4l5Li
ewM+Tv5hTLrbaplbKo4XEjJ2hhbb8PLCYtYwWoQvGe5bxmqF68pIlKGuShzH6/bYzZSrrNrNJ+DM
76zEOSj2+7E7pc3w3sAMXeCa7Di/y3OqjThJ7lxfGyGCfqaAbXOHAVFfOznIEvimEYNWH7BGN6Er
3eUPUnzqUSUXL0q9kvzMQFZFwKtqjKt320GiWLNeDorJAqkGnYDjdLm10zLr7KAPOETTJ4fidT1z
YrlBkvRFjzOgsDSHoCdWRKux31Nv2drt+F+Jq1RswzUox4j0ssrRpPablBOskxLzTqWa6MocsJ3v
Lr7reqKg1kmcBFiedv5qomnkjCpoTPSseS6z66X2LPhMLcbfVGVEIhmg+NwoRCvbU3gRTckOmOBq
uoC7KJUCoqBaxfN0FUZmrgBIVUBx0iE8RCyyKBzQwld4ANye7VVVTIyEAAD2GLDktXWJzsysvtQS
s/BbQz5hTfJRD/H2UfcgClclIIFWQy0FVIiCztC6HCJPNOumnGGmiV5lVNzHpu1lKFcNsvMgQDE1
2mFasod5vH5YinGpA6Hyiav41d0+tmEV1a1V+Lmkn81DWbV0iHsvNqVDROotUXZXcfSps8RDhuk8
Rv07MvhDpPY4ce91y6/uPfFjYM0jxwn+En2ey40lRdDITEkq/CL86MASKwjWYYGKuJvnT/8fKdbW
t/19vNW1N+Q8VEInYPLtMwqYrs3xBDHh18F8klNmzVG12s518sPbu1Y0xqL44KQHrdzZZtdJFnOn
/A06Av4Au2B159daWSK4Shw3Et0VZixFwehalzwp81LiX5bdWXN2t2RQQ6pB+TgP0btMRi+/TPbE
R7cOl0FMpxDLvmdnXH6GJmkKylHcnAkv1raID8LGNuKsD6W+M+2dodZlf7Avs46KbsnWxqWjTbye
BpSodSe7+cCVd6UtVhi0NlOivn3Vrq8LxJ2StimpHaAPl2MGw8bqiuKHPCOIoBef4rR+JrBgZat9
yazO9oJv6Tx/y0H3L5HkWWa0U/+/ukDFL8KVlUqBQCfZqxsjUgLHWAquLFkyPAFN6vvk+9xbv5YS
a3Usnm6Hsu09RtdDVDqFzshqvD5qi6QfEi4JlWPex4eqQyEZhzY0DQ41F8dYUuVm7znOp6IPD4OJ
vtAefPT6ombWCHBRvQHpR7q5uj5iCDhmYJI2SNKrYFoFzbGdFldEcRuhIRM1pSAv3NB4MCbkFZRP
O6twVb5Cxo3mK9QkNH+vPUzbNC4NbCpLMMj9fYUSydRagbuUCSC84L0efOhpgjWB5ofR8uX22Ndl
XnCVSNigVcXgtEPFefjtEaHSRpHKIcj9tvkL1xhKl2T2oCXmcDyq0nBMBFdI7o8ZJCXBkKIYA/T+
IKiMxdCDBqMbxEGk+nU31K95aLrl+Pft33iNxXz7jWjeAZ8WG3PVA0kpUE8FhgC+KHEKKXHZgWkI
nkRqqcRLuifMXAVvVzdSLG/2QsLW/kDLHNE9AX8V5+NyjbKlrO22Y42m+DPWUK4ocgrrt2Tpjyns
BhXxPdTHT2EQnWT7SWry4+0VEMfgIr9hAWgCkUXyUiFiaJc/oIvSOa0Mix+g1R49yScd60QN+6bb
w2xO9PdxVgutznH4vzg7r964rXBd/yIC7OWWw2nqUiy53BCxFbP3zl+/n6UNnHg4PCKyESCAYcBr
uOpX3iK3YhxqDOU8oNQEqWagvTD4FA2TXePgkR25TsolL8oNytZ7u7rUovRBC9TEl3pJQtRAPIRh
qdNnob1X7Yt032mHFp2/1iaco5gcZu+DObtmtuUkvHLx0+mCIg2RlGleohCr1tB7A0898lrlIA/h
KU0MryUOyetko/a5ElXQX0dfWSho0lVYnDnUpyeTK4l7PZIfRck+oHJChsZx57mnnBHlGyN+PNbL
HWRTTRLQNzSA1MXKzv48WWGFlY5aFTuEham6JjurR5gGbcUY6KtKaVX0mXUFz+LAp3AS3QhIOahn
0eKPdITG9Y18bSXEZB7+/VGL23/Ww4IEiO3mU0Vqxm7XTF9CjvSIL8wH7BT5eqfaGPQ6P+Uw/Tnq
Yva1pMyMWUxFIeeuYQM4Ih2fvyrZt8SfXDiwbjyXrt1uaA2vj0skiUYPFaMrdE+SJwq2wEgOVPKP
XDFOJimooAvoA6awNCZ8/a23QzgvW5iS1TsevguSixT/QXQs5tms9c4MJEae6aEHTHCORTaGCD6x
tKPAKuYSb4d2Z02o9cgkE7Wya+OzCaXqI22CB9yH+skA+tBEPQKsVMVpXHx++Vx5oRMNcfL//ZWL
dVH1Nk50TRKmh3/T1SvkkzqqVAnQU4vAQdBE8g3Va8/qVLhZItPzfNsFY4jMkL/3LUmAV0fpd5Hd
ij0reMpzvBEdrQVs/EQdtQpqxPSIxcH+47EsJ2iPnRHlXils3JjMGbSsnaj3JiagIp2OQKp0aeoJ
oJDwehEIpmnkZGmcPBpEeSRt5J3/n2kT0pbUGOgXL6Yt0zOc7ewk9+xXDLaPuknbAujlQEQJkkr8
QHG0Za0/YOYl+5WXwv+bZZ5rMzxSWHQFRy+ozF1tPFRG8r21KVYOsr9X242TJ37J5R1kYf7E7sfw
R5QFFneQXGqVlZhaRKhxR3nZ0/XioGvvurNFzbm+XxkIkWvoTopQal8sUyXl44gLbORZqYwsb+fJ
OO6FMbqYNU2DeTf41sbmXdkZQpqe9hGlFr5uSb40YtPu6JRg4mNm9xGwvUg1vT6sjkE1Ra5v+W9x
qT/YUfdXUufPDuWQNh9OchXupC9TruD7s0XnW7nyReEPixuKIqjMLEkkat6EY5hk/CSLZt4k75My
PE5z+Wb3+nM6SidTTk5piFwTQjuK6jZK/bcfBn8FqvwrUF1/okRnb8XaK0tDOQF1Dp49cEbLTm2F
5E4xaEMEXzdyQ+wCOznbKeNLW7Weke11aWvA1ZURGFeSWJYH7Pnlme16a+ziPo48LhcYf7Ob2Ths
UvfD8suMQRPFPiWO8NiDc2otY6+L8qhp9O8gyCl8BNpBCe6tod+Kta5jOpQHDRTghSgBaeDiUu5I
JSTVkEJkM8obudG/xor8q6++tkG+L+L2S1RVBzkrbnA+DabhH/C43x2UkTA9+IVU8Od379okCfNG
YeIoEBVLVDxIoAbFT9JJeWZnhvVDJjVHNnTrZhgch+VOL23exSTZmcrX1youzrMay24T020I7fxI
4rgFDF252KA+Ia5NAQapS2pBi4WjwzKgH4x8aNGfUxmNWaHeV6lf6wQhlzYJONtZDWi0Vd1wutP7
+ZvuYEdTKPleirvzUPuPjX5uNPvNJJ2uZcDUkkZeDfuBmmeignbeAuCvbG/w3aT0wqsZYMBiUfte
HuU+sPnNpXbX4XHfV/PrpPg3gwogPdJ+VZN1o2Tab0cPn9MqPWnPSHfetnVOM356b5s63RXTEMJ0
M44ba7yy4fhtAJwg8pHMfEQJfzxeUde2WYI4gtf7yl0Rqfcvlaw+JMH4Cknlq+ZAfUINCq81Tx3x
Xoij75l+HuTqH6STt0rjV5Vp6ntCkghBXVpnoNsu1zZFBjOSGmTj5tR5jZrwBYXON2GQ1jSPVq3d
yXGKiD5ifrL/IqBWG1Mh/vnFS/Sxr8DUAXG9CsBVI3XkvIxxQpAzD1EiJJHoMKvYXtA8TKLfFso5
UcirqcSHqQrIe5K72m5/dka4xdq/zv2ZCaqIlkHeQQKyqPhRXIVB0gbI1qKagI7zXW+358YMX+I5
f5J1SgBO+GCHVN7ySXrbmAfxj1/Ng0OPSGBcCSAWeWUAlEqmQ4F6H/JQFhbxAnHaqLhDJN2BSCzE
jGOqv0TGMde0jUVYOSqgvnXwhcLV5aq7j+VmbEqZ1cMHJqsL0ru5GFwnx0glnvYDRMRm0yJ+Jbsk
g6eOAJuemq6+rCNS5S7lAuV4b6RoIHRRkhwvSAyg1WByKwceq3UQ1Qx25SmTNj54JbtmdABKIsi1
sNdZhCWdnpn/6+bq4LDi2n5Zw3KwerfvEPPtJozKOhOpXbwpFLn6W86EWERO/3/auAmu0y5Rx8DT
nFqTQJssLta+iUfJyMzBs/3iCajL8xC2nuzn+8Cub1Sqb8A8Afwb9cYrc42V4tTTuKCdICAupLiX
p54KjlbLkj18AJ1mmxAzKfZldp9Q1Q2w6ADR8rsJo7/UjqjUdF7aGTVTg+ZN2P6Tl+pOCtJd3qgR
R6HHHzZ+q9L+p6GND0JU6/OjsbY7HewJhcykkAtaXOSKVHWzLTn4GtfkRNwOQxTf9AhKpBitoutp
xMnGnXhdemVy/hhxEacAR9FqYBfIaOkAfKm8dYwamL9sQOEiHP/P38fbCZCDchok42XZz2xNaYwy
hBZj3A4LVb8pdPwzMxeO91ExnTudu/jzEde2/weynI42ycqVq3AbZ/OgtOh2Bs1PDTGkPlF42iPo
nf1N9kMJCLtS9dEqi9teL17om/3+/AeICVxcdsC4aQ2j2oLLgiwW4I/3z5bgc6s5ippzEd0Qm90G
BuAdqzylVnH4fKiV3UOSCHIKxheY4mWnP6vyZk4nlMGtIt4JxQU8o/adKXlJXT3hPFBHW6jhlRwf
Ai1uacRuVAmJdS+/TlbHOexHZteBsZTSErKqc57Y+a4P0HRElV0JjFNR/AySpCXEkN5GpNl2OLe4
7HB3pNo7lzh4RKZGabVz/Uw39nURtG5g//PfJwfBHgIRUVK9avCF+dSVKLsMnoW1BRvlpPTafUXp
IWiSG4tae+b8ZzNK0b0j/CcxQ1FAvWoQB72TSZLJzVPq85GU+a5q9ZtyTNzETw+hvqUEvdLEZDyg
OSLxYsglszyUWyx+854AQ3vLY+uQq+15UNuDhjJUMfUP0dkYXs1sV+TyLsXXWpFkd4pIvGGgb9y6
a4/eB7GayrkQ/Vz6t7SlLaN3nY5IM8foUBcPqfbWBOnzaJ+xpACdqu4r3To6UvsTY5n/nvMT3RBt
mh/FziWRAMMpIygsIoxCiW+ELMcs4ddbn/VmiyjxoWW5PN8fetTgsoi+rUWTsBz7qGiEFLGV5E9O
Nd7Wpr6v7fpVFDskuz+oTvwSK9FJG8OzWvT3ZRs8GrywenIo0uKL1fgPDQS0Nn4v5XQDZbRyu7Px
EMv+3x9nL95coJ1hnvsDUrpDtA/t7uBHEahaCcQ8Cv55vBFWiudpORe2cBBEtpgAe8nrLIuCOlWF
1kwmxR94Ud/Sd5DON4pPa1cq5Q4wF4jIQhlaRDRxnZZVMyIZSNVtsnR6MS39UiAYtGc/vzS2Rlos
LvINYRa3RIuCKypYYI6Ji7KBtLWxMXVrd/cf37RsACcBOcFQMlJfwEdHUWxQEOXVesAcVNbg5E8o
t37+cSttUJwrRKFKpN/w7haXt56VdCYTtNsEfkVU8Ao13hlKd4hV51jBIbB/j9OHvmQ+AaLhba62
ZF5Wdwz1ESHFS3lzqYs0RMRsTowck7iBAyDpo9Ltt92k1s4BgNb/N8xix3Rdkbd4L8NQp+7chf90
yRt4KGqoh2izmbQS5wptEailqJMCqF6cuToLwr610MsRPQ4BxrdoGqWVdJC0+7ad6Of6iI78dz1U
3hqCRrRrFPi0V9wpp0NjYOxRrYmy/lbHPFbMZjd1t1qU/5Ci1nOCfCf1+o3a2182NtLK9AId5/4D
KMF/yygACrxf+5HJJwtRCbgENCkFxbVPscvsXtFJeonL33WSPjfO8DWz9A6ajjtE4z+SNN1SkXoL
9eRbqNobuc/KUhBmUl0SUDjk+sXx/iP2QufaqvKRhDulwZY707Mt3aXILlSx8QXbbSv23abqN96e
6y0twNOE1ApyE+TXi4Av8TuqMDEiVKrTH3TrTeWun/L/3jekmQRbjbwQxho6JpefZsTy6Eu63gF3
fOmGF6dFdlD+mugbHbzrlWUYkLDsJ5G/Lsv8k6SB9lWVzgOR4DZS7ZbFL1qx5XhflVuftNKqEmVA
7hxTpKmA2i6/qbCVcrDnCpXsKX6Q05r4sLsbHR9Rw/fOonBWOG4bvakANz7fwNfXPANTuUccgFIt
imWXA+eaVY1+jyBQV/quKQGzmh1XTw/pZnlxZT6FK7lDaMIwyrKn38u5GvQqYiSFco5HH0Dgt6Z4
pjFWZ9nGPrx+UTDrQRIVeKBo+y2xuHWRgw2fHXLsxIHt865lGGUPkmt3pyirsM3aUlpZGxA3cAQW
qKwALVmcNgrsajMnDDgmP+zgcTS/B6EHUVH428Rvn6/Y2l5RESfmsz7oV/ICIqc5s47xk92iUfzt
R+0/O9171t4kyaHCPRVJtu775wNeXyVsSKoW3OiQQpDhvNwioZQSegOG8vTqPRpfOqSqZLwC/JOf
wwsPfzf+RpCzslME0UAcBE0kVuIH/XF3xUbfppkZINUUN3TmETYfBVbJP2rzGTbq51+3EgqgvYAu
P1VaSydoXhy9apKcsqyR/lLwNc6d5JibEVLq9cnMSOrigz9ScTeM/WzYt1nUPYz3vf70f/kNEK6J
6gSadXnXtJlsZ2qAjEwYvQztXT/6xzCTj1bkHw01c2cnOcildZCn5LZ26eGoWwCJlWsAyiV9QlGl
QolgsYF1iTpkHcedV+e5W6U/2/ItrF5mepqff+na0orNxDtBdkSv7HJpc73WlMqfUZ6q7V3QZOda
e1XM5JDlxaFo/vp8sJUEBegiiwqyhfrjFczMH/NoNDINhZra2qlQBQPlefRHd26ezeopmzUUtr8X
NkWJ4DvM43zO9kM+7FX7l8oKDKfB+a6r0caN++FZfZkqIIPJbSukFjhSy0pQHSWGmesR71d8k/eK
qwRPECWwg/gy+G+NegdUxU01dOxPffs6Dz8C6dBV3/ziHpu1Tn4uu+e3vsjccTyY2VEuW1eLHvRp
M7u77hgweTwOKBsJKvwymEsGI+8SPOm80XhXiuEFdsghC97txLr1nRE51OZ2hqws2W8TBcPPV27l
Pr0Ye7FNhmBqSmXirUhz0TVtj1bf0EZ/VdryMEJICdItkMr6iEijUkWij72kofnWXFadT+cao1e3
pqlFmcGNCuRt+zujwfq9kDf2wfqIgH1RH0Giaxn/a7Vu9w78VU8PhyP7cO5eMb899ug4Z6h/+OM/
n8/pyjXOnP473uKem+K4bswaFbQ55ULrtR2edyAJZ+Si433xHtKAGPO/Px9z7a2i6o0PKOpDCpHU
4ipvic1nGLu8Siq2Z9rPrNTOsp/sjPqXpGmHwdwb8gzGRT1tDLy2ezWREQgdTQH3vbxo9BSGgoSY
pacS6cogncZShiH2Ox0AB5ToYaU9fWlu0tTCzHOrCLO2ttpH2VMkd1fQNrVJm5hqNqOXsWumb7ny
GjpfQdu26UOsbe3dleIXNwp1T7gv6CoB9rj82LzubStX887ry0cHyZKBGkSj/Ai1fVqcs/Ho53ys
Ge7U/ltNs+GoJQ+Tdt6Y8bX9xVojf49uKHHsYsaHRItlCCidZ41PtarsoibCIBla3lui+jh26Z5c
vpgmmty9m/qy+EEQhRTU0UrXPNld7QYQ+bJpY9uvvWwopNF54bfRIF7MTYptauCXREuR8kUkQEnc
0VJXgNVuKaOv1P1YBozR4P+Qcl3JOyqhFOQ9nVaMaH9FvwWbAEXwOIFAStGfvmLRepn8Mg4bOehK
JVqMC1uYJJ8K78cz+Ee85ERqE40Bj3fY77oCG04uD4hOJ3U45+ZN9737ZQCzK46S/INKaBEdCKec
Lw5AA/kmNL2t1POaTQusgQcDxBZRPvG+frkdJUhDEjqjnadmt2PgIS/dFTPuA+FdmsunyHpSoUY1
zk/TmQ89LOfUvm2QZvOxCESUtDzYm2gLMeLVk0uNUoHCSka8zD1a8isdcSHCG9FbHrQ7c6zuRu5B
XN0aN4+zsyw/BMprDU4mNjI3lrKbNE1dc3Y2XrbVcJO9IfJWJE/QT76cnCZUzZSUhckJUJwMGk8O
BvpwL0mYuXnRuFg1e4aU7GzeoE6pXe2mDDaOxFUQRpUSPWMeOSF4S9Z5+RPwW6cxlE2tZ+s6uAfG
zTmKerKT6RBsZNHX3ysGQ8yJWgSnELeTy8GmoG2CCr0xLw89iSKa8tVp/qn8G2dylXTfgE0LXQtr
aJ1WmLwx2R9v6MW6LwbXLgdXMZcPMCHhS5WbLnr+YiWuIHjX3hD+NVv3c7ijZLurmW3pgAJBJN8P
9r5MXS19lu3dfJrUGK/Z72087KzAtVQSLB/d2mKX/1STcBfZMQxH5QS546CGT+X8WLVfEue5k1O3
09FurlS3L77IWubi1LHDxHmXh+lOm8udMj0r2T6w9qn9Xe9ktyLUNtBAHDQ3wGoOO4HKNcMDhO+g
f8fIyjUSC+Un1HjcLqZ3eGqzxwZ00OeX+NUdznxxeQnCOUykqzIErgKZFOVti6XFq2BCCZXgfPLA
EtAqRxuCCyQz95+Ped2mhGzMG02jnuAExsFih6SS1MWxhBygqFAKtL8QXQKh4ZbgN6mXFcmPGDGT
KfgeGhuJ18r30pvii+mNo6HpLIbOs8SZnML+EEdUtEAw/XXnt6TprrWjZ9ElW3AlUQFdbMiLARcb
Us5rEvfIabyCJzqCQW622KFBEc75cyDhaMGxwNJbiPBtTPPVHSimGY1QUe/heZYXxVknDXIeKL61
NCLXCm6zwnQRpt0JQLbQlpPV3ymTb5ippwyo8AnhqXHYV1uBwuqc//E7FrF9LY+lU2j8Dn8G1ouJ
p4bUWzn0+0lGXEga8TWdvXLjyvvAri0nHhCIiOwd0q7lnTc1mlzlkdl6ffW9bf6qnVObfPHT3aT/
JdlHu/unJy4krYnbyDOOje/61V4ZD0l1BKYtCGLWVpHqOg9kQSiqCGAuNSNeysXl5JSzg9oGRaPx
oNQnyzo5061ZI3PxrTxJM+mhmwQuVEgq5lnrafZDLXtF5NpfC+3OOFoD4lS76t0Ydo7/oqXnz/fL
R353NWP//ryP0P6PqKKo8TDoI8o+cehV897IDvis1U9xuqsf6wldjsNY7WObc3mX3clgaBqdE3s7
F6c5P9/ljZtoLmrurbwPFRAAuxMAAGd4VqyN++MDVnv1Q7mr0A0EVgV/8nIeszhO/VlhHpVJ39vM
WohYFIyZN7wU3+MAzr09ZmdHxgLQUjz6k/txUM+p0xVQbepvyN252Ju4nf+7jpPjXH5FV2tf9YTQ
hvSYmL8NGaKCdUppo5r3ZVTRw/ci2T7ZQ3EyUlTpUcwjxMbyQHUOuZ+fABCdLeOZGGAnqT/afqYX
8g0txaZ8TSr9KZLlA3C3BGvTqEtPraT8jemp0LZXhUvhW5x41WTeht1rnH8xzXMcUgAw7vXsiHa7
m0h3oVTtO3DvvvwUyL877SliI4PvSLDSTsWHVDcFEX9hza9hkRxSrT5rKUAehJd5kD7fJubataJ8
RJ9ALygVLK5Qw/GDcSxUngzxKw/N38Ft9WwMhxJtKF7H27g7zWB9odKpJ8UE1kZnZj+MOz1A4mUH
I6NSb5Rm53RPZ9xP5DhxQwV9q/ydDb43jENENFufOX3as3Lf/sgOU8vdtHd4nn+bd/6dJD3A4YnH
Xa2jg+JR7FGNYxnflu2jbx9QRktflIfq4DyFJSjj7g2ueh8fNybhKt8TRxnAN5GtwDcuz4peSUOg
VXrrTV2xz791+ZONVuLP4FH63nBKOgtL1b99Kksjm+o5s2+V+qzoez09VWBBugerPRvmW1h8S51D
FbVw23ZN4+lj6ZY0r6ujlO+nQN3VOfWBFgjH2QkfVajas+IRz8z6AcY0BglvoXGwGs1FMDf4C2yJ
8WjF78Nwm3cPgbPLXrPyu+oMu0SpDlXwYPjYVSVcgbSCQKw8av5xRPVPDQKv6N4BMN5FwVa7YW2i
QGcAREWKmLx8UWecZLXwbXUgGoSMRUWOIxnshQmBmzc/wBBvPHprw9EGI9amH0W5bZGJJJmmxJKV
U7oOxz2Pe9GZJ2FxkFi/tZi+WLIFfjdW3nfQTtDaaH/RlFxE906fhNIgp61XQuabyh9CrkUo3X6+
37ZGWdx4I/4dFZ1Hygsht4/u3M3jj0mpt4KVq9SZXU1kBE+VCsZ1Rp+h0ReUqYAqdq8l7H8H7s/M
NTpSmlaS8TabvzjBYy8I6DzjygRpaRweAHns9ZpErt3qmK9FitRziRARuYDVslT0dqDIxkaOeDbp
LZfLoNo3Eiqouf0zjb+FveqRVAa+4lWOsvPb588n/bqWhfYDzwyNCcE64a67fGd8gmYzjDWS+aFy
RewmUIqCmK/6v31AEmmIrBpwgqL+6/ORVyImCitAyTHeRKBnuam6wcn6OKYCakeEwYgMqujLJFq+
MyGnFu+OZ3RbndzVj6XJxMlhlangLbZYMnUZcVTcQB3CzjV8Faww4RciYlWhdSjqSBwB7Nfajc29
tspUDijac6HKBq3ey3mO7GKWcQjgc5OvpfGeSu7UvIp5tuIvcvtoh7C6JDCUOKtJyVZVdiU3/gDp
AgxBIeDKAcecDHOk8o0IseO7Sf+YivINCoFG/8Owqq1PXUkHoN1SusEh80P8+fJTS5Sf7SSGABAD
vbfq7KRWB0OZsYV+FAS7pkFF0YKdiv7q51tqbX2FyQ+hJ64FdEsXUXiaWM7QOVbtoTS1M/sfQhXe
Ehjw8I3L5EMpR/khhHI2xhXhwCJYuxh3ES7gRax2MCbJwJGaH+r3Vr9ThqNj/MB61fVnPHOZ9yjb
CR5fgFXE58OvXJxC2or+E/cZ/fZFDtQOSj0UlBrpQZvndtJP5fDdH6OtjxQ7dPmRaCGRTOuCZ7Qk
guVJlHOLtNwU+tvUvRiUGhMy2DDOvV7vDnj/HEzkk9X2UWiL50FwaEfbNeWXz792pfYCEIMzRO+W
rJOS5OX2SiWIKcqEnp9JWSFGnkdHXdKovxZE63bzLIpuveHWju6ONnmYIXnDlnTs9d3FT8AlQnA+
iIyWrXjDLwortfXSE0wqDdFEQQKoMsiQEXEfmhddGd3M6Qb19/oUX466CDNwDK6TSMiTpmV2wsAA
uQJ01fUTOOW7qsyfNub5+hgLljdgFOrLPA4fheE/UiXFTrIsTGB6+tjKY0rs1rWy6xsYfqmNj8Ku
bnCRwh05JLzaGFq72mpEmwKnAs2ZHsBSBcnoxobbij7c7NyYqGrFAK/QTejU7C4vUUsW5tfgynS2
YAwiU+iIm/OWa/J1mHXxI5bHKimjMoyNsPZkOcCKEiXcyDjJ0HlUfNf9GfzXlpfhdcsDHgXSNNgn
IJpCHVOc9D+mvOqrNteUqfIqpdgnAaBBU/ZirT1blbQX4lelEOaVsLkwdLdQJa8b8qc2TU8hBpLa
Fk95JZcXzE9UXtnpon+4uNaIe4akDsfK642QQn/htn3s/UxB9+ZonQUNIEPS4wAZbaM/COcn8Y4K
vWATKzucf7wsexyAFXXoBtsj2g+mBtDyseiweStdkKwedaLPt86HmPvlLcVPBSuN1D6qjtT7Lqcw
G2x7UqYW9dMx3sPRQ2EDwjqFByFA79iQM/XArZGkUe1uH8ydm8pPwi8iOufd3/r80PFk2O2XscdC
sbuJA5RAoDaI6k0dhjdmgiugWp0lu966XsW1dfXD6XIJtAR5xFK1vMJRUu0tVFLz5IdPNG+icTcg
BI1EqxCuMJvjjHLnwO9Ku62YeOWoUzu3ZbI9IZW1fDdRw+9MSavYd9xjIggU8i3JbOzK8qhmKDto
2BLm3cFsNq60tcv8YuTFFsOLsKNPWldeNGGhg6aAEEQRwjFidEu/sTO+niiUP0WY8ahQ+K33z7fM
dYdLdE8EYBZg/4paUWdqtdTWfelpA9QxkQ4A8syd4VB0yUmmmKhTS2+T6ZigXmF82Rj9eu4ZHf8w
YDICar0kefRJkRdWrHKrS+ahmU/GkzQLP814Fyf3nX/CVu/YlP3h82GvL7fLUcVj/8dNkzYQM81J
KekhsMrdffMPR0QxmnNaJF5nbcDWV6Lfy+EWFxuw4FErNT5yVkMXuIw7hYij4AmPHm6PJC/7TOh/
BgnL7L8K3NLnn7u+xh9hCzx2E2TU5fdWcT5joi0j9Uru2sRf1OAgJ5mXpvYOPndopB/2tL3i38lU
jTcGF5N5ebT5+j8GX+RYbTTFsBNnNhjdFgWYAvoKmXbv+DSNM4kqCbe5WGZ8A27SRj+FGZrjWHLm
1db1uBIh81OAg1mQRCFqLsuzVoDjcd9OQi472YEO7+bXYu6RxstPQySs1r+EWcNVuAWRus66wUmo
6LzDmQIdtDSPpdcCqHFGEWwOqmM9/zOHjlsByoQntFHiXdnZpHYinUbTUMSrlysdWgXiqHGLFhh2
Q2pU76ZKx6acrld5pLB5k8w/N5b3+ubmgURmiL4wwQoyZJcjmqUVVFgUFJAKxoNBHAJB8zj2DyN+
uOZUu8ZIHYwOdXgoevv188FXvlZga6k5EQ5fS9Znta9koAFyD7OfU5l296HvorAU4ls9FNHvsf7n
8/FWtjItJRYSoBdMqGVvKdPVNNAyO/dkol95QtooqDee8I8VWhwX4ILQXJDRBT14hbngSYjtHD07
SR8Pk4YadGzch7lxD6nvMKVfUUE5IekNvdV+FeKsZmb/FY0Ntcnip6P371USzLSeTN3zE9MLHNzB
7IfATr4nBkIE3XyYQueLP/Q/O4xhdk0Vnwyjr10bSUYPgMshiqUA4Q31uQ9/fT571+YgGtL5QPbg
aVO3u5IgC6U476whyzEkMREN6veqc1eWlPF51ambivip0dtdK0fU3VN3NJ5A+rmD+vfG71g5jlCH
qYERcCJIuSQxahhmQ2VDKk4CNTS32Sn0g7/qKroxh/62Th+noXdtBfXiMbsTTBxxOUOXOTZme1uS
51hqs7Hqq1MjKKTcD2jMUtq8PEUxmuAg71DPmwKODSX0dCTin3JXG4gGUGmDfIauBN20OIdqULhC
uDGb1GMgb9rLrbzJNG7//S2LFNPXQzVUYD+hJUK8PRI4FuH3BnUFM0zvTL+9DbidIxzq7WATb7N2
wgRzhpuE/4Pcu5wHwmckD9Ko8FpkyqYsOOj5cBgwBCqlk+hcC0cn/XsRGETb2sdTkY/lYZaDrQUR
odfyGNJYZJsq1LxMY/FmFyNc4nmacqBPkCmNW1qtlPATFLaMDzW30uzd2ZSpa2BlgnjSOJ42duna
L+BO1VFVFJiOJYg5mFNlHpsCwT750aKmoKA9JUT8JzRxkRnZ+dg9GGOwT63gqJ4MfCc+/wFrp8Sh
NEuVQSE0WyoNKZkeGVpicCuENLE1uP14cMbkLG1c/uehKOEAX9HRef6gWV6u+lBLZYuqUu75qny2
7PDoIMauNQGv2Ma6XtcuEMSlciI0K6CVLmugcynHVhvDn/F12U0n+wFK2b1jvaf+bYM6pazFT0Of
/XfADKPy/BsKNj5oDy7eSJ5r2m2tgladDbdYH49zWN3SRMqkmy6Lbpy83uVOf4zzbO+30b0mGeeo
GzY+/VqfRqwiEHwhBQOda5lfF0lg5f0MVVIaFa/L3+PGOJMO4X0uHXKjppPIKZtebCU9a3OyR+5J
UuRjZ88Igc2nIsq+fr7BVsIx+MvsbLh6NJDAD1wue47mt5TLqIc4TXdDkOGhiQMnUf+oSDc1jkmI
pVkGCmGTfPx87OvNzdDColEIh/ACLO64aKoLq5xVYBI8OINClOI8WVWIVFv09PlIazuO5w5+J+o7
eKCJY/5HrtGUWoDTJa2xKGzO6CF8za3pN5bJXtf0kttadrQf5mKrh7s+t38Mq10OS6culBOhAQke
pqJKUd5kavIw2HUC/KD2eqe58+XgdrB1ttt4+Pybr2Wz2Gq0U4hABUb/Kp2PDTVWjRq9trI9V215
zqbiJ8D9g+Tnv8J+Ohls8vg+UcPvCo5sFPZu66K+m03Fndy0/NEV2cvnv+g6UhRUeVs8+Qjl8LZd
TkecNrUyRdyg4VjfKNOt0yEPlOKGQmm6lwuudmPjTltd9z9GFH//x7oXQ2OYVQkQR60eUIf9Ilnp
m1T/Gnywy2l8H9REHNb/6UT9O+iyatdNoL2Kmc9sTC+CDh9l03FKaP5OwVGyyl0fRYc2Du9tJ9j4
3PUlZ6PzVtEs5dm4/N4+SQzL70PwP+l4NAtoF017V2WgTCIbnx/zJsnyQ6rWu6YsMCW1XcuaPK18
A7Pxjnv9A1nLX1phbFy9H5qcl++4UEbmmNNc5ApeHnTbGBNf8uHYjYZ0F0R96CagU33zKSidclfm
TX6cI6AiBer2hF1R5Zwr/66G6+WogTfXwdcoMLE394uW9LV4bebOxM0pPaP29T7H0m5Sm0coRJ9v
15V48EPQmVadQNnjwnA5m3aV6BjJ06t3wB6P9mvZua19DMDdWhnNneFnObYPloJm422CuWVMgzYN
nZ8bv+I6t7v8FYt3K0zaAioq+RXMrT3r5X5rnn0DlksCrQptWSua97GePshBvHWDrF3QolIBD5eO
BnrOlxOQWKOdVgVWAJXbFPUxDYzfnTzRoAyKx6BLz4PmHAbZ3stBQ9Fi/OrLziFUTlLzqmhQ2PKN
+2P1PhVPJ8bTQtJ7WQ0elbwB/Y6SbZ0Ct2OwNAHmrGbhsQq4vZzyS1o7T0NnhzRdwv/KnhOlMVQI
kEKxsXJd5oSTHjlm2BGKBfJ0rG1ZcvWyuZmN9uAkzYNmF+FGrLB2XaJFoFBGFraZS9k4VR4srbY1
eluj9ohR16Ewu798w7jHM/AkTdNLE+TnzzebiOyXB/XPIRcvMngRzZqo8qOvytmLw0OnZLsgt/Yo
mRxQPdqY0pWinCg3wqcWBr0OqcblBqPxPZaNo1CFD4wzot7ujICv3Cu3IQE16LHaS5rCxR3md43F
cTKlgNDCYSvd16+TLSTb6TBAn2WnX/UVW20aMhXnEs9A8zLVuqMlxfd9AYh6MKNTqpF8dRlxWfrW
tdEpLsPvk9Z9pZyKfyTdv1BSflUyxfKIdphf65WXVCnwd3t+s9LqYGmtja9A9C02vo0qSKKyO/TT
8C3XRvjImQ0WVJ/uSgsgmtWEX9I01kAp5XR8xvoujvVjmg07rUxPRmk8oWo8up8v+rWaFdQWUfDn
ZebVuBKR83EDHIYxFSWB8Md9NFtvdpwdzcZBAl22O9fygbfZ0/e4b2+VYDglnbrv1eDchOkM7ltv
dvFL2WaIwBBV+Uq1O2VDcJLHYSNevL6QgS/IgmvCQrFKy+fNj+ZSlRIl9iZtOjZyg6pU8jKH2mOa
19CP5eZb/lNSqn2YJb+DqfppasHfE1ZLc7Rl7nF1NsUvQRmBZ4GYmSD2cuNGadfqdskvsQbHq+ru
3GrqI7rIrtxVu2pObhrf33hFr86mGBJ2J886WQxv0uWQqu+HfZ//D3XntSO3lqXpV2nUPU/Tm0FX
A0MXPjMjncwNIUvvPZ9+PuqoqpSRWYquAgaYAc65kCIUm9x27bV+YyRuAPeD+0BQNn4+dH5qJlvd
utbXb70gCJWVTIqsIWD7l60lsrkU8SAmbip9zCmATnVH1fHZ6m6HT2N3JaW3niMvth1eDXUXDhqa
WrExLxsbkKqu4xqVY0V+VpcQm7jOFsrW+/08f318rM1Q4kCxi7fCEvZlM602ShrWX6k7G+0+7TqQ
nECeYHgq2XBf4K2WyHB9lvTUStLDlbZfHaW0TUWQF2Qn5wp6Efs2USfW+QwENVJwPk7mQyKn+ykz
3seFdKtp+cmEusJt6DCXpiOsWHElPdXTcMstdRsZARXOqL+2nt58KOp9pFExySA6e9kh8pCHjdBG
qZsl2T5ub2bAFOKAGmlvekkA0Wnpd0VQH2fVsi1htDOLTOg83WXiArlkrkCuGVdEa16XSdaOAuHH
FOeyxnn78pmMNs8iXRBwoBZbL9GboyBPG1OhKhDpdwuUTiMQHe7x6PYvBxSormXeXs9F8soonsFv
JKHNYfiy/aKSNK6KVeJOFJjLpfKE4E4bxStz8XXPwxlYWfgEMxAZlYtWptnSKnmili1Wz311X5nc
QpcThjj+lXn36mgjrQGOgV0Y0AzQnIt5JzaCGqFKGGN1WNoNVeZceG7GwDaxIoHy3nnGXRdEV1p9
vXnQ6CqOrHGmr05WL/uwlIZEK0UjdgsdkHjbriqYtijkW5TBDrlq2GJwJVZa++vlDkKLMGtAhkKy
f5XVngslFsswZj+ul91avBXk6iwHi5/r8SkfgitH5htbCWAn4g4uNKznVwz4Fi3DUsuCBNj7eiVB
aV4XD3ik3dWj4c0soc6qPUttQjAS2vOVMV2XwOXLoqW6iuCv5axLk7AF9ck+bfQE/cHAzQGtq4F4
K6ZUr+vlGJkyEObWV5XlEMupvdQ9SMo+vbJOX92smVer2gD8HubWKx6wGA9FWIg8QzTXdsOBN5v9
g5npN0Zserj9fE6t6Zw2VwLGt1qFPMdNZMXP0vjLiZU1fCA2nIFQj+DbLHY9ye8wg3voItOtIvEu
z5fnIfj++w5/s1WNAAk3W/O1SWfZy0rEnpG4bfFdCxovLqZnSZ7OSW7i9zvdY4d8E12lX7wxyGBi
2Ro4r15TxiIwqJoZ0MF9Y/pSZrnTsDybXERzgYFV+ycj+fz713yNhOCAWlVsAV3pcHkuj4PISgm7
a0A85G73aW+d0HVO1nMHZQd1p3TD4yy2mxGKT5h+H0RiECkaz0Xzb5wB6KlLvLxOmZYnurgWIGWZ
R10CRzBH00kVp3Oz6F/1Mj0JyniOBhErY/WGyf40Scmnybpm0vXGGUT7+oqkJ01LbvRid5bNlrho
JLpb0srRtMXRyi3SN/5g10GwqSocJ5EX1nEHA+l6bWtZX+5idRMLrX6hFKJeF+hyy0oa6LNEXkQp
Yzqdq/RoYQIZ69lJCpVbKTb9XI7crjc81uVJDFobHQ5fiK4parw5IdbaB9Oeq+8ruyBN0CojKmfi
bXHeojlYVNGWtNONjNhwo7S7tBeB5ZleVNTHsLSeF8DEFbfF38/L1zxs5qUB2JJVgM4259jLVd9G
qMeH0ar3vTSeks132OS5FZqIq1dvGs/bNl8e0kD/oNQmqOKh9hv9UJmOUoeuWmKzIX7RMvGjKhco
9WuKk/IT/bJc2Zt+FNkvB47gHA7yatXA6ffyMec6ztFuCyJXr63bOtbOcT7etbJ+M4TTTQRqMR3l
EDR75GqFJGLUqWFrTyHELq3mi9mKoFLKA8EjPp9VezsI1c0YV/dJXpwKq/Vx1fHmidG+tbrgXpDK
b2ofGPY85wdJR4LFBPmaR+qjzpnrCX16U8g1iSpKV2ZsXbPUe+OApz6Knj0lA+Dcl68qkVet9A4r
ghUHWo7AisPa0/C0aho48rHdATr+/SR444DnmIVzghqcBfPkIo4JcQwoCpMbeV9+m8v0rLMz1U1y
z23iblyMK3mQ12WadcpBq8bbCPIsKl4vxzJTxzSFMovxRqich6z9ZFiT2y39tlQGhPphoCW9uumg
aIRY2JVz8Th1MuyFWoKhjDRqysxs8Mr4fSe8cRCRNedpVhYMkcdFJ8RlUCamgR1IKgnMn49pXu2F
vPH6GvWvofECyIPNNRLWm8sPlgQSgGRI1tv3y76QhShrJmxy3DYe90IVfEf4Gthl/n7I9YZRnz/2
ymLLk75vzNzvgsnpIt3L8VoIu367/q+kKpznWtZXSCFoAyq1Jc5Xgvv77lHWJ7lcgSRLSeHwsK8V
gMaiayMSh7E7zDeiMd6Z1IStJGicYJbEg5J9JIP5ZNZde+rqABZlYz3NBoKYjQb7pregqYYCOrJp
5RrW47T0kRf1QgCwJeY7Isyj0oAnHivwrAR05gtzFbrEgyENlHxvLQn0yG75auSzPxfytqzf/f79
3lp1FrSCVW4YoP0l07iO00ZCG5k1wLtFHA2uli7v1Dx/TvvyANObw3LU/d83+laoS23wH61eZAKw
b6+VtpxiF2o75lp3CM/vQeoFU+WMFoIXODsa1ZW99K0z8Nc2L6ZcIiwJ6lOIRsxidopTgQxOeCWA
XVfwq7mikUZZw1ginotDBT35tjZDXktCvCSUpY9llztmUNwHXfOvHWCkq5CwQ4MQfh4JNsAlF201
pZwDLC3WADJgexhPedE8LELzrk7G01guR0zC91No7QWzuhvG+l6T5FtFLp1ZeaBSZ8uj7CNrv8vN
6pSo8lGeor0kgYf/l4b653NaP6TUCeqplL5c6bqWCQY1D0KP+RSre8n83DT72tj12reewjxHWzQ8
/r7NH+4w/xiH121enJpKFQpTv7YpFuzocXVTlNrG+pKVpS8KwwmMHq4ylVwcMjXy4qymHl7dRMv9
Ip0mCmpyhs9DIPlpCXcuPjUoOLTqdy2VEdGa7oAsX3ncN86htVyOnAMyiGgFXwxl0TZ9KsykB5a5
Oc7RdJ4D4dCMRQohOzO9pVruTLk2/boRP6mhdaugjKNodpqlfl9OW0up7hV8ZrAGkxUPD5VzZNSx
U5fW4ImlvGna8rnZD8hiJC7GXwrv/PsXeLmH0N1Q4ikngJ9bfQkRcX45xGUxz3PdkQ+IiRkeYuEB
ky/kCiSHKNAxE8P9fXPaOnwvhveivfVI+6UCOxSBVk1mQCY9b2ETL0+A4Y9jWJH5BiAoCzV43OUg
LnFhWwG4/aIc7vUKjYAAfYAY47FQDO8HMTorJGVQLd4k4dPYz+6EJs9qvJBgf9dHIPCiCFzS7GK8
ZyyDFyjDwaywAkmgACwyaDHzIZzezUbzTp+iD8lN14luL4ybOMw+jGp3k+ud5JYtQia6ODwOoxrg
LM/1vS2aTz2si77BSTTX9zkZjKHlaYf+mgCl+mpsUDUnwMUzEiwlkdVF0LGg6AIN34pdq7D8qo58
Ix5duBWIPDmFcUtHedMyQGJvDlUkHSNFvXnsgKj0Y3U7ivjDF0b/pIkzpsr5eQoHiOwBwrTkBSIF
FrP+UIXzbYLva9zYqo/5ttNLJD8p8czT95kALhcOkVCcoq45SEFxUvCDm2frgI2SK9Wi21bGpi53
Ay4DEDa34yz5s7ydlPlKMufl1vznloC08g9ICqCcyxScOiVqbwnMmXABNxuiJjifc/Gr2X/9/eS8
KHz83HtYy2uBd9WyujjaFPzDhlQma7S08Gn2qmQ4EZZFRtH6lRjfW/Nxls3bDvuWxrQedCH9aMEj
/ziZN8LgZnmGl4ayrwNTsUsFHZpRAqV4zU3joujxt4ck7uXEQ2njMu9fp52qL1NKpgUIvph07/S2
fsgzMrAT0s9qAK9Ez2y1v5nR8gSxXaR+IFY3gVBf4Wj8yCu9WMtwczEXJvwgmYihyEX+HCxYWJQB
x1hdT3eCWvsttV6tehjV6lsuaofKUm/UItwZsAfmWbFXCgfkro0ymru8V0599zFbnsuxQWvAuFFm
6R1WMf0sO9LQ7we1Q4tRPhD7c4voIN/3aAOlVCI/iqX2QVb6OzENHT3MHWWyIGeEGzOct3Kj36hx
Zi+E5bXgluaHZnRaAVKrJHhajzdCWu21OXPXP4Nq96T8WTAFXKclTx7JF4a+0lQIQfauhI4YQKGN
0qZnsWnu674+r+yyZTQ+yMtwF47Rh3DOHsoE0QRl/GgN124drzbLtYPZonHdWq0ZL0vMppoGzaxz
Ftbjgh360RKcBbjp2HtKfYyhQpfLXZIjUPEolojoFH+uu//8Mv2v8Ft59+dQtv/9X/z5S1nNTRxG
3cUf//sUf2nKtvze/df6z/7+tZf/6H/4rccy57/LH3rxuzT/8/HcT92nF3/wii7u5nP/rZnvv7V9
1v14Bl5k/eb/9MP/+PbjVx7n6ttf//Kl7Itu/bUwLou//Pxo9/Wvf2Ej/s9ff/3nRzefcv7V/y6+
lk3z6eL73z613V//Iv0BSpiSDojJldJgrZmk8dufn6zVHlzBVoQ6YterRVBRNl3017+o8h8r3Rzm
JkBsBZQtzbdl//MjlfBi/aFVLxaRxb/87bleDN8/hvM/ij6/K9GOanmay8I211fANojXAbQGx8Gk
enn6ylYhdFCH1qWBLBtSp0WwyA5lAnVTRoZpSy3RZRMXJT6aVLgxbSt3Wrs3hCE+wy/cDEbWbZNW
9gRN31M9Lm+CujomjSnZTaXXqMEIeD9AwAvDgynU1UEcoeGG6w15NEljSAnc1LFyBE2OvalRB67L
yylOptEJF6IkdHMLJ5mGL7nYfFSG5rO13CS19jwI8zmosmFjKHlGmmfU8TncNiPpdFFNt3JygzBA
4mQFxuqlNolnQay+NlL8UVBldIZVvM6syRmbL3U5HsdkI2L8hsiA4peReh76LnSDmjPOxBqrVsv9
2CVOpUv9DcK83wI0mFGByO0yVF2tUko05wX9lNaql8uG4DQIUTiW3KHoIZfdhm4fXZ27QyqQkAvM
aTPHxeeUPWajCkO+ncz5Piu+iuWQHBUldkb2P88akQqUdOEww0QPsqesWnXyFjP2c+yCsIftkQ/9
OgXo6y8IujSoljtRks9O1AduOnaHRlIPODJvGyA6KAX1hZeptdcF7Z4+gSo2NqEXG8pzbD42rUa2
jO6yUw2EwYxWPbWSe2sp76QnYpzvQSq8K8Ze9eqkT/jCBPkuBukTNBsUd8pdQ+mPdMdEmArbEY2P
cWuVcrZNll5im9XsKq+W/TKYP+Eh/xf2o7d3mhcb2D/d2P4f3I+kNQfzz3ekXfOp/nU7+vH1Pzck
1fyDihs5c4RSAHGz8fxtQ1LMPxDd59Cm2oskAnIXf9+QFOMPWJcr0YVzna+sQpc/NyTZ+oM7KzkT
6EyrEialvH9hQ1q3m38EEER0K++KxAX70ko/0XmEXy8DrIGuM3tC2GLYhFgzxOJVkYuL+9mrJi5i
6KwOkjRMaaL1Zg9xJG8KZ6fflE/6bnCUzeCMruJVG0nQ3GsEs0s006u212f75a6TDlloZcWPtoMN
ODGvtSzXcGYflaFtoK5iy1ci5Uu69qsm1yvFL02KcdlUVfSjScUHE+lby+du+LY2+uM1i9zWUIua
Ntde9ofC8OuxZGLIEAu5ljBjf215ipRYG1taBhjVbGsMNwc/cRRbr77Umd0dp52yjffpKTvkx+Y5
TlAEdtKN5mXP7VFdJKfxRF92scO+csG9TN3+7JJ/PNhFEkMehAwlMMxS1hmgO7EX7Br21Ko1PR0J
OskTt5hpuEkC/iP2r154ee3fdcsa4v0yIFod6mFq0noDe3cuZzBhsyvW1wDtlyWqV295cbKHwZyK
8zrwS+hWO8VNfDzQDEf04QB6117qn8zsf/TpxcIN1LzRB5m3Gh2JaZa5UXJrOITMXgPp/+aq0u3a
S7/rxYtVLIZpnfbrKgZUqYGSQ31N8hEV3Vgw+Fsmt+ym/tWZs07ZV61SouEajmwgFa+XY1cN5SxF
lTS4mo1jwIfCH7YopjnYx/pXCwzX2rqYpZOQRtQeyB+rm3A7n5B4ss2HaAvI9nRtqV7cIH9uu5DJ
KJuT8wEn8fK98gnEdzcxelQsduq36XOzJUprEDrstrOv+6mvRpHqXOvPi+v1z3Ytg4IFQJBVjPFl
u20Pvklrf7QbbqfIrk/WjX5MJQNNWBBF9Xn6LDjSDQqsjOvsryszi8c7FX0NtFsE+9o0/oGqeTXA
vzzQxaLBHUgyheTHNB49yc3wOP/Y3SYP3VY5pUC/dOG+VZobIYf5N7jiKXmQ7ypvTNrK7R4y3/ww
3wnORCqgCAwHnMePR14Cjdg2ZqZCPLKjbsxs/Afdaw//5ijCJyWcXy8G5CJe9uYkWGpQLjwXF2of
nobbsh5yR2ht1bY2pYtU37XSz1vn9a9NXpwuXTiHpBRoUqhXWdHSTbsrif7LEvOPfezXJi7zg1pW
FdnaROtNLhRUN6x8y1Htepf71bcMwVj3l1Dp7s/RfnEpemtv+aXFS1j1VA+mOkk/WlT84S71hs+T
bTyh3+/lvln9e5sn5ZPVAgW1ZurpLweuWoRYkXNmHQolFlvKrt2kG+Wsqsl2djtHcK+BoV4P20pg
JcIDlEIYeClPJFT48wUUK92gM/EAkpO42Da60N5d6cmXebp1fdMO3rsAFUSuqpcvluR1hKU1Tk7C
Fn6Ei0jlx+md4XHufYEcW+7g9u4Exa23V9pd98aXy5j7MYwMKsHI4oMgf9mhGEgtY2pZ2I94fy7j
+AktIE/Y5H5/EPwrrb3Rmy9au1gEZknImqi0hv68pzqph5NLtyVv7cxu6CRedLa+XmlynRGvXhBP
W4nCG+XMyyIDauliKFXC+oK9h5ZYF9iVn/i6u+w7MuJfowNynYf2Sr9eFnrX8QTxCPqS/AOT53Le
hEtiBVGPP1DrAbF87o6yF3vDodykH4Gb2MwnO3wvedm9wrGPzOjV+tMbE+rFA1wcilGUdBFJ99X0
zW6fpS/hNt2W+8S1bgxHMh0posvh8D1c3RPe7PDV60HEawpo3cWMQs/cSLWRDh8d0Ym+Sm5Bd1v3
lqNz/ieHoLML59oqfbu7f2n0YmJlnbAs0/Kj0dET7AKWzeAT0LGxJ75xoz+qbr5T/fIrhRA3c6pr
PO/19y9nGYVkqO7QS0hIXRzPRdwmVT8xsZcydLS5UxHj0xrbqtTNomsCJhL6OSmq7//G5ObqB5IO
bJvMHfXl6h0TORMDyVzXk+iI3poB3ghe4/1YTaEjM8LZxnj8fatccS/fdsVfk6ICHIoJFlTnl80a
XQ9eE7M0t47QWXTiWpW6jdLL6Cg3Ub1Eu0HMLfO7EKsoD5dimEVnrZSV5pgjJKx+WQHsMs5KZYWi
d9t21U3eibhYGcWMKIE4As/xrRpNhT0yEbmx15dWQWBBwRhBfxC0IrbeW0Uf+6moNoktjJIY2NE8
IB83TRaoKUEw/TFW0cq3JtlB99Oyi1FMO9vUSuPBGqvlYWrq5tNEcew0aiXOa60ZkS+qqmGrWWY6
7WoEKCK7rGIQTv0k5vaIahO4W0lfHqQiD5J90AfRc6vO2NApbR65fdhb9lKV/cfQTOrbKovjsyCg
iZJOGd+Zh2CfDIHY2Ek1SjU5/ZBHHbJuMhD664J3ClcdyCuTAkCwr/L3ES57ynHtNUSj8iQ3nto2
QAC8C4Ron6WKeBdnpXgQqyai5F3oO6XXyNXpde2lLP0Pipy2+SpPGCDkH/W9L4yz7Ffj0laOMUfl
VgQZeDCCZkLjq0TzOuzFxiGf0WzmJRbvyq5UlSNKN6QWm7lBYzubw7SxhV6eVSeIDdjNpZgSKKmV
eOoj3hqTnFDqd0aRjeA4Kt3YLNIw3U9TQsFr0Rfxs1wbVuVNUaCJm6DSGq3iXmcJ6bkuh3F6XoZq
GE0kw2sBHhoofrWx62qEu8iZkRyQAZ2eC1Ot7+suS/YqwJB7Fe811ZaLUH7Qs0ndinLfb3VdSA4D
C9U1BwMmplHLPuLbsp8q3bCx6lrFacvMfMMYwcPH5A2tMI3edXMXbgHiKGgxlHrnQahC/HiiaiAr
g74Ny06+URJ1Jus5FtugFrR9aUapbpMpVT4PWmFt56EysBpOgsWbJWPYTUOs4qcA5kCK4mjXqoLo
63I/38VjMX1ZpcKpv5f9Xq5G/X0ndrMbx/Cj7kOhyXfzNEj3NVVc6K9Fp+xGSZ2+NxqeqH6C8pf4
xPOrInUVaS43YaQuAuDwqn5SQU4tttAk4inHrbvf9RKqb7DeYmpHetRFDo4CCDQX1J4eh0DJjk1c
wkiXYK9bW23Q4SktSHzm+0avtQfK62xqlhnku1SIM0coJXMXhUv3GBP+rbCeUXYGY9UUNOSoEchg
91DvU4v1hNifTF45nVV0kWQxOZbQbmqnkBUAGdRF5U3S4ujUpGaVI2efN6C9kvagZTy40451wbNK
ZrGZ66YwnK4I46cpCYHLTHqSPeHp3LjAqYR15UH4V+Kq82PWzC4ax9pJ67pvbTOJm9hW9Lnz+iqj
IKQljPFR68PqJMgNaohWPCVIksOHfJoiU9yCXAGNDJTfvO2NXkNuPZwQ7rMsSmxTjXG1GytCawFH
z5c73ZjHb5E8tbe1mdebtmij0B0KwLAs8iyrNbeRufEjtJxFCL7VU4135SDga9UNYNofBTQ4JRBA
cVkeRLEKO7+kTGKBkVprwyVRRuGNkVy3mxKw+ryPJeRwrKRT8ABeQE35Ido4JKXLqUV/X8yGYpdW
i2q6iFgzh1iMqj/m076pkgTuoZpL7xKhaXDtFLscflWGMy3SFJjT+kMqsPsEaSalNtBmqoPNgim8
rSxhtLyTdQHLF1yKRtnr+wG8JHCmFHOWVupvg0VNVK+d1BketFTomGM0s8gtFPOr4nuhQIi+VSoN
skRYIt21meaefDw9hpisIA/yslViFCxOgrGgQJQByq82mTJ1457Lazh57KtjvQ11K2CvbimeIAKo
tXCzi15cXDgZuumIfSrfIxgO0KHVKfLYmtotKjUVJQRaqAcPsxzjU2OZjWo81Vp4ikw9ZzqoYFS2
TWVlmjtXZhLiZkIx49xzZH0XkeYOnd40hQIps2EVmK7RHHPJjFoCfD2pZpvIQiCEmlyK+U5qpEDy
kBEQom3etFRqMAhJCmfI1KWyB/ibsp1IIiWIrGm7EqjEbD5IMLd1xwiKSvQH9EdTWzP4fUdaatj8
vTy03Uld6uJZm8py8nohiloedWRRyyr0SGeQoui9FIjZeCcpXam1kKq7YTrN1ph/jMoY6RlKwRR5
TG2sFT8IF9E8K4llFD7I1IKAfymKyraKuILHooAicmcge9MpVEuDWhEY6mRjomXZbzIq6JNT4Vn4
FeQyNEXVyFAUXLRM26izKiHX2gmJvlHHDD2kaTTm5is+ilbq8b6m/rWOpcI8LvXYG5uiWZLoVpqK
2XAb7OjnXSOLC3XprOqx/4iK5KlW66jaVnNYzl6QS4vOXhKkyBXVsWKwqiMNJr5dqvBDw10TWfB8
kf8eDfljKbLgQntSsqW9XwpNEmbHyOs5fA6jOgEnNIgNdmud3HXQY0tEJsN3QhaGxtdFCQOtxOuQ
h7GcpepixHjNpFuG6axLZYLUiTk2XfYl7wopKFk25ElLZ5IhM1cfh57H32PPMgXf1bSIEKvIk1Tq
ziBAwuWhlNJl+lBRXhDmk9AqU2GiTKnppXYTDjpiof44qWTUD4JeVmLlAEypp/RYlrM5LXdLMlpi
eJcLZjwIuLbFsmCIPjkpUWeiUCeIYM7EaS/1xx8x379UPrqtvhUPXfPtW3f6VP1/UImGbM8NaAWi
/PPyz2NffH5R/vn7v/mzBqRpf0ALMoBJq6sMNXiNv9WA+GR1UyApAGNJQw2Fu+7PorSs/yFTpAZ0
9LPu/PcKEB9AuQfBSPFHJ5en/isVIErJF3E4RreiRjsA6DgSUAF8GYd3KhHUAt3bVR6qZlfOjnRH
OdZkAx1tQlSCzx5AGvz+dnTB6oMMyUtPV/xYrTdpA/7DUc/rdUk7koV2s8ApHWqynuyjDfph5AAm
zwIwh8x/548emUSXxB0oKjef7B7vHXYnlCZgcX+Aqbt0Hm5TeKcjhU7OFygN7qnbll2Bb6hnfOMJ
uHzMbfDodXIvPmPvk3nCQ5f7DeBgUM43stOi2oM8T+oaUNWf8zNijk7iys8tAcgBEuHsrHWI6iFw
4Szdih54Lse6X5+sqD1lmx76790xppq9E73k/eIvKBTZlC3cBOG+Y+Yjb3EXW65lB0/FrtO9wk+3
uS7Y47Y7md54nuB3nRsEegS2BAdRqlJg97c5y6eNWtrmsE+8bBM40X64H93GzuPNjPP1joV6jj+P
zuIDlwmiwslvVKc/t9NuhtJh+W1yYwTUzr/hvTEhvIWlyM3kzx492N5kfrCTPcgw/hw70kH+QL8k
On9RuOXG8NdcnnZIv7FDz0/yPj5UO9VpN+iksbG9o2doTjJtTBxIfhepMzzUp/BU7lsVAzsv8buD
qTvmRnaMd5iCtU5nd15zQCt/GP1wO27CPZ5WaOk1R9FDRnL9HXEXfsyVQxQeDb9eK2He/BTSNxlu
yrmGEN+8yUnQomCbA5mbfERliSqV8m6WXAK5CPuTHY4g1OW3zVa4z74Xn7pD9j1h9sRHY4PVSLEN
9+Yx9HJnytz+g5nY0j0EYi88xh+1m8jPncBHMc/TnOGzvOu/gMdugX26wsb6hIAa2SLK57XsVofs
ubJDp3wQTtOn6ln3q0+om/iz9tUMTmF6TO+Ejfi+2ArnToHp4HMM6LtwN0de/V5KdmH8Sca2XN5X
EaYIbvIdOeTgq/7QfyAR5gHSfddmqAfa+lHwKNofFadxmAirPDt6eqUr72rAU5IbBnvhmYPEBDl4
K3hDaOcUSReOHJes/Ma0FcfYyO78RbtRb6Xczo/lKd403uKlG0zt3o+CvWxCc9tBBCN++Zrcz1+E
T1wpRawRc74yka+JbtpHmGT33Oy3eWCreeZW6iNL3JGea2Gv4H9r54/NwTjDiybtq26NjbrLIRrd
oT4Mys7WOzsy/BEV3GF+qrNj29vFcFStbRX6Kfa1OqG6vyL0oRd0O8ylZdkNiK43ya161+QbLBJt
HFm8/DMSDf1Dca+NZLJMv0JCxlXfg5PEL+ecutYHkysgvI0aJdzYaX1t3zn6u3aLqL433erb2Bcq
GyCNX94oiiN9EDE/Lt3ebhBmdmfdVb5UX0zDVtVdhiVN8T7zALdssskJq11BMFHQl8vk6fopivdE
T4kjn5Ron1gewgHJNtlb+9xv39WGDXDlwDhv5Y8i+GEUIg+yzeC/U7eCm8LqKQCl2bUHwcc64vNX
bHpndqacXxydyQXhMzuI0ZjtgbdyMy+k1j3qbn9ImLlOdFceoOR63WNzVFxZsyPwje/zwEFQZhLs
OtmHDPdXWpYqW4Hq8KEMmD/7onCKXfKBZIL5HJ3iZwmzye/F+3Z2++pdbN1V852cbHtvfu7gWan3
Mg5V2PVMxpM6n0x5J0CQGQ+ZF3lzvek+tGQUQ1sRbHx5lge0l385E9/K8685u1/TW38eND/wkzjg
vcI+mQuq5dMSM8RncyPYqK1tQk9gsSobbVPGm85THLBFmzq6gpN8VamhZbQ08EMD+EXO37xIrJml
ICVdPahuspOdiIxxvVnzp8LJtGW72Rh31yp88HBev+yLJi9O1TbrgblavUqNgeLQXXErfSnjx8mv
ckcPPPmk3+O6l9u9J393JTwZldMKzbLVTXSH3Ft3jDaMM5PozN9MG4WzEHvf+VOFJtPNOu6Fo9xV
Ds4onuX2jrpfdiVJL7u+D0AomxsrsmckxMhTRk+Ihe5HjxNxXByk48BppwduQL3lDMfKD/eqt66n
tfpG+YUjOi83PJaz1n4oneWaH2xYGtx4nfjMydN/Gr/1plvrdrJDZH92OIufo4RMrfaFI8WZtj1+
PbfzB0jfmRu4BMke1wtjPW4C0Bd65mh78RY818Aw3DLpfPOoGVxHnfRcfV7e1YI9iZ8jDjbV4fhw
LSf7Hnbwqbah7Mvro3AAf03UXXIHmuvHyUaZ76F+4mLpIQoafhvvcbMDrB84HEzn5RGortvdSdvI
NTzdFv3ou8g9ajoigJX3rumaD82BDXC/3Kt8KudOtc1u4uNyQ6adPbN6Lj7jZDnnn9TiaFGLBEli
OcYJJC26oylHCDcjBJkcXGuaXe4BUS0+d3s8y3eTY22Mj/OHBni9tBlqnlD1lq35SB1tU3j1LjlE
+3qb7dHtPw7fcfYCDb4muQFjiG7zDDi8WjxgxbOLavEWpxTySPdr+GA85O/mGWdO1xqc8rOZnWRX
3A6b+EE4Kw7ymzhwuN0mYIbXq+Eps+Fkro46x5EDdHJAw32RvIQ8r+SIRE+bZDO/H4+5+3+4O68k
u9EkS2+lFjDIgRavwIW6MnQw+AILBiOgtcYeelmzr/nArKnKyqnusXycNhrNgsErIH74f9z9+Dnr
KTklbva8v7NxCr9/FHDOBds4uYfcV26zWQeiX12GNysc7+KRQJj5k+iOoTqyQbBtBsvm1If0ELkr
gR7x8FPzHEFFYfM3M6d77hgA2/u4h+YKehwI9xnDu05kd87U0mBkU3xKb/Ihu+eyOCTxDkqIxzEY
vPimuwVxWAk7+nQjIdcKo97Rszdte1pgGIbRI21D+lzqN5HTT5nBvNNDbG8P6kk4rP4cOcObEcKf
9+RrFlYfmvJ7nPtLWc5/ym37Fwbc/2+5EIxagxzlD2F/Z/7+Czf3kL5jcj68p3+7Ryvzvf7b//zb
42eVv+cjsiX18L/+44950j8+7+/cXVn9DXtSWJKyAeP6lzTG37m7svIbliP4TTNtC31hn1n6P2mS
9tve8dzTJ/4H12MOr/+duytrv1FpZsyL0Rq6DH8xUULy5F9CuoA4M61bEqU91P+RQbTNqpFOmXLJ
wvTUHvurcBMCxW4OWJ6bF/m4/1O9mlfdxcEC3xfHCNaj9IiivXSL7tPr5EVudVlfoZy5oFw3uzHl
csTk7tAfs3P+XoQogVCsk/GuDlUfUAA+wDgHZg8Q4CAfdFc/TiF98YB0gJ8BFH5zyB+io8xOtpzo
wjlt0IIhVAfUeFIOSSgEiDgfpIDCS7i6gyf66pF8zWd03BW8OtCPzWN8VA7SIb/2Pg7e4wXUHTZe
42leeY2vUw3DRzkMgXoQGIljEsw2z/nFCNqrfDRuut9e1wuj1aFKE5RoGU5B4+FB4xee6grBeDSP
9X10J1yLx/xoXetLGbTHIUCswZE4z4QUQbhg7ulEITPixM/yktwQQIwYHYIZ+xzdjdjDLj/KIxQZ
NycFUV3F6+3P0IX64D2lNrUtH0FHl6znC8dHXtEEkAo5DNWVAj7h0PrKYQuwRQl7zxXvovNyTH1i
uis4PWc2khsl3uy14eYqfneCPuV3gf7WnfpD6SkOAPKYn/f+ueHnoeTPd1Uw8a75obxPvM3H/5iE
IjS95H5mY8v98jiqdg6nEXVsfz1MDvKJdnYEUR5NT/lCaP4u/yl/WN+HoOY4enK/8cnBxh4wYrBN
asee6KzfarqMKHCC6ptA9JDnDMazcR/dGH85tId9Z1Ackr+DfssexHP5c3tpZbsGNk9QoO0Wo+cr
Ad/VrsrVuqAK8Ng873vN8iV6g6OFBh090UvvktOERnLma2HmDq7k5l52US8a3b6I4vdIWmDT2r0j
WvJtlpP69LG8Lb+rjljHHjKfCVQAcHOUT/OrELJzHGQO1nSHD+ZE+SMG6kN5UsIRqQJ7lRx0hR+k
O1aiH7mpV7gtz4nI736Op+JZukt/8PzwyuzeCFc/7W0Y7r7gpbf8MbtkZ/mIzvalPpkP2cXgCUCK
LUyO1VE99f8PDozyq738T6j6z0f9T6htrke51utWuqwULKaEp5AJFOggfYDomt1wDN3h64ttBZri
vhE14XZQXdEF3R+EJyVkxMYt35M7HGt/bcF7xUOmg53bLwz4eWyPjuzIeHpSzcChNeQJo3aAr/Zg
Zx+pa7isIgcXWkcCixle7oKzDgqrfDipMYBiRyNMc9upYx5Kfwnqe+3EyA88Spwi/NRPP+mZFMZR
653+c/tRPsNuOZEbPpMaLwFlhlsTWKz+vHam04PgGI7woh46fjcE0Vvi6WFxUsPciQ71s/kWX+RQ
usbpGSdZ7aLfWJAkvfLT9qA9GG7vTUfjUhpBHE7H+FyctmvkIXNz03xyeJNXU6d3SMkvi4/1M8t7
2Z8Hb3IYc+D3X/jsOO9vhf0BGQYs0KFyq+1MhyMtCPvnV8b75wPPJK+NHJNUarXLA5/k9qF2nM8Z
YCcjsJrXFmCws12msGhIK2Z35MWpV6k2IhmsR+EUv7LiDo3zDvoLUzJq3d4P7icx/Kz63JSLcKrO
G83+0Z0dMO7JugOm8q/8unkDzEbzAZWkwrdYDrIv+xp0Mqb+SeX2nBJrmFC4rcf9e4vLih2qHttI
o8MEBdnUHrPsAQqqQe3u5EIRYlUOtJIP3fV3JoG+I3AAt3TKIXooNl1pb7Znm7ksn2F9FhXNf3u0
v2J2hOlA1LeXQxVq5JJxYlthxqvaQHxoA2r0T8ZbDNpD5vbbjv+p64UCO9DOaso4NdMxDtEDI8Rk
G7IvBA0fkhyb5xik9Yed/98lfKq4Py//7jn6U8I1G2m+S6qIl9bVLxtbGWVAUr4B6hFjy+BJTnjz
KIg7nAGXksmyc8KdqNirFi6FdRAOjzkb0Ohq/JhyNV5aWyMlKO2fZD8OZul24kQ+XsDgRRDicQ3G
E06Vh4EcZn9kkYaFAvXd9HUfmpdr2Ag0eDDA2RV7t/Mobu7LZt8k+Q8APUfI5kr/ytN9yetC8xgR
qDCpJpRHLlRpW/w+Hotw/8A+0FljIvW5xYMR5CQEzdbt+TO63XIyyZ8Um5L8r1/k7/t67gPtUPNv
0enC/EHlg1q3DiyWhMzXZCFlAk52/3BGbcOMxUKR89eJAJgpd2oEg4RUpaAmOrrksb56AZU7ht2+
QEmy93wNg1xOOb9y0djEFY/oxZnzbHj1e0buSa31QL7rRK7uiv7g4XpB2kcVlT/6XqY48nlcbtaU
cFc8R1DBWw4JYe5wdRpKFusPUbTjxwiHv+f+1LJ2YKYcdK5cQU4GzOY+I3lA7Fy8ittpsUwRoOWZ
pfooUz6EsQVWYaEfRHciddxrscjoc/S/X7PR5gHzYy9m76BKwsaosZAxFSRwaixlI6zYgvalXLsW
72NCmC+pOAdoddpZIjWLDlG4n84OlQboZytVIt7EF+1p7MYrKJKx9Opgv3hVuH0zL/Nx5XJAePRM
7v1eRaWOeqbTfmz3hXrQfeG232njsAYVMcBgAcekTIXbOY/w+TgHZhqgJH2hI27D1iAl2r+z/HUt
MKvjoH8vgS+HgYPP+SuyD4ggmkbmcJr9cAL5NPh6oAcDu/KePFmBcCIGnYS7OeiDlXW8fxduytwr
5rUOUN1+LUyJrWLmQJmZ8pmKFsKCcMnG4xo8efuSqM7EpgBjbIrOii2yxBKCRwRpDJn3A7jDIdFz
enf7tn1LQqr7VAl9wlWA+VbHVscQEusbsnJqF6w8kV25/WGFWth5THfxm8SfKYShNsNKTa+UiY+T
JwSdF5CBn6ywDyBi8Dgg786zixYwEXiCXwSyAeoSoh0hSMLhQyUMW+c9VhX+yCWlbvbrVEcb5Tqu
KJUMvsJgVcncYdy1XZ5FV7w3n+d79UpM415TKr2UkNHhZ+1dAicPgL9kiqudH2buiMJmAkbyOo6j
IrPkejgpr1k5/5qIYPoz92W+Srx7D/wK72nCkScBoy8eZOodbBQ8F8Bo0Tcv2ofO4yverz4ya3uS
fmjeBdi/yIvzntGtX3D3BvXLnAlFPmIwTWYewv2bLdvwZO5UEYJfHWBbENGEgG/LecZ8txSalHfq
w569F1zkwePCHsSj8iu2ib9W+OIxAEC5kc/l++je7GFI5FbzpDoK+JOCP6fQnXuNRSIQNXWndRhF
P0g2w7fekHAZgTv7rreDnnMCtpjsxZbs/CH5WV/3S90eNQ604DLsZDiU3VxKpISG7CkCYje30scn
jiKLQnxq/e206ZfqVt6vn0uwAwVEDd0UuNIFRA4e9cjHuti3rtRSphNZyd6B8fNLzKwcQVoK+Oex
8spjfoyPtV+sZ4H33ZZTe+lxJdtLd6tn+ZSZHUCQaJfPhUdKFXAsHi0XqtaixwKzk8PsQ7aw0wtZ
kY0OECippkGSBmjG8CrQCGMavZ3akBRARTvs+lWgp0bIH2+wxZ+CE5MzWNRtdtzS0ASqvPUyXpfz
PtxjHgaK7xalS0oqQWPaPR8vM+a0D7lQfrKuTaD4m9sC2SnChM1Ju0ZPyEwN/CA+wiDQn9fO1c8A
MZd+xWKXvkkqofm64pAF2CmXhQqPqz9NBJNwOEVh/cz1ZaGoFNlGspDqJN/NAvqRdvqshjIITvmu
/qTCdJf6XB5emz3GHI7+ln5a1+6k35XUXQuvzO00p+ETx058j6uF2wWlzxYJzNxxqLTZmhtDBNxb
NyVIMebXEflS6ewlqp17+jEEOUhK8/kFNbDevgObvlfvKEQPq5ufUzTIyGtGT/Fnr3GBeUFfvKtt
UHV4K1rfab4kvO2b/Bhhy8464Yf6iReD+fbbK+xJHzCsAy8qjsk1rMM9D7N+3TeLD+y97F1dTsJ3
4CkLUMC+IcBO2Y6fFEpdYdqFm4/FloNdyxs1wsPHwk2MPubD7C3uOzVSggIuT7bJk8gx7jMEqk3X
gtWFnjlrd+Bf62GHoROwG/EDHqqYZ9y0k80pKaaTc5FeigfLh50l+fx2FeiNffWE1aF11hpfIg5H
/ijDNOzc5LppHtoOHtpQfN2ObqOUDhXemHxDwefLfIPJN3EUTBHQzBHuZU/3Wm8/jAGcnPV2/LN4
KK6IrUBGZXPbYR0giLCGozC1SxLRi+Gy2gnrsZdRDtN5HkZyPonXUDX22XO4caxd531wFDZaDp5R
pb0xw5uA3TvoTr0dbO+Lm2FS5/krg2LcOPvl2lOQwSaF5ktWtujGEV8FYpRuT8eC4+7YsveDIqDY
DHpxTqtN35KfaDJxCCQF7Dt8MvuiQfxf7RokvaM6gY4ImxrJaEWwO2TsqTj47ufBRScNpWY6cLBQ
ZDmQBgpwc9jhID0VoG7mIvPyxFCEZ4WFv/gdh7/BQt9fyfbrLDeNE1AD68g6empDrheb0uz2L5uX
A687h9YZOcXkmwHlXpuN1N/rL4Of7GHY3a8yKQBBGVhwhkZZf/UgRoHG1V5JpeAM4hdt3sABA6S8
JBSPKVXGHWPTh0o92SYDUam+kiqDEZinAFvuuxqEOFDFf42/4Qf+J/D7T7RtU1iwuKgb6QJIBWmW
G30iBsyBfT/BKa5OwYg9pMJ5lZ3c4Is18MRELYjKETENt03gk8VWp9k7zIUbFRR3O95aQmnfF+ie
7BBLopa0z2Ztt+g5ukSX7mzdOprQUzj7EhUOC8TaO9SYANXzUaNm1L8UT6sbM3IRgZFnRydi7/13
CjVBeewvhYfVWFDxVz8QhNz0Mpz0cI+INAke98L4HoGm1+V1se8MNqHS758xdrv1jAb1n/s2ID3t
+xtdlkPuaoFk12wB/b1xWuyPiYebVvGvUGXZOOay9RPn2e1UlnNy0AI0PDb+e+Ix2qMa/btD4gx7
UrnvK+ahOwlEQ+lgHvUvCeBL/QgzF4J25mG3xzey0QT7lrKRWM5AVL7foXLCgBwjmOQZ/Q5avX1T
Wnje5gNhgtfsGC26X7wd3eBOvqNmW37Z6BsC60iJZLfxegLZfiHYS33B1xkr3H6dTgL4lJ2WMMUd
6dlGVHbnOtyOlXLf6zzudk0pC6MKnll6InDqqCBkNCgpEPWe/sipEwYiOg7Ti3C/8aAp7uIqx5RU
X2PXngI2Zn8lXiouDwd5VspYac/mv4B/Om/HkdahAiHuGJtsgXNQyOy14UYH8iK+ZvdlE6QiUC+7
zDzeexCRcQdzHLoOPChI96Dqd+gO+5qc+bkj1Tqtp9h7piPmjGFnY09CjCjuFx3ORLcHkGBPbUmu
eWaxrCcFJMC4822HiCP4Z4d4qDmJzNHZzbFwcbVydmC4cOHGkK2VWIJYNodORACWUckB1DXKeU9K
DJ5H2rNEKeLYOfoorvHdDKuAZ5ySA3ZjRKoCPPtfP63SzgL6t8nyn6Ycy7zR8iIxjUv0Kd3U487o
BieD957Fh+1Rz235MsFB2YGsSWjcoaXkVXfCbabKPLzhivWo0UGmqna/fRRnfv+VXw1PCdjjXfNo
AkmSW0T9eEcP0V18rB6nU3OSfOW4fdXUN1EmcDYIOwa3OQ11gOFwJoEGxpAahxOQmCTO64L1VoA1
9Du4Ac/bkfreoQ/ZNN38WLNE0nMJE8CxLm9sjoT+g3jNCXib6+IgFsp38hstsTO7EIBWZi+LIAhF
AHGy0aAPrXszPswfqF+0Yeupp/Zk3YqQ+E4Up3xO5U25ydf+ZISk3u6e4Ge+9fu8zV/q3Pw3Ey5A
/+EPy/D/ate8fvbD3+z3Kv9jW+bXe35vySjab7RdcPtWEFHdRQoYWfm9JaOovzFkxqQZ+pdIBiFT
/I+WjCL/hrEtZhAMk9B3Z9T0Hy0ZRfpN4bXIGTOgRjcJF4O/oF6AVNq/PDKGrO1OgBZSKkghiDSM
/tSa0fNJaZLUBJvVkfCjrnTlm7gkiafVBSB5TKI6tHJluxPFqTqK3ZK+ynNp3NYlKz4jwZR9w+oj
9F7LRTnn41ge616p1rPcGOMlamf9KVpr6SYPUvVa9FVuHUqLGWHGcoYcOZKKcRHHmrrkdWIm4dQZ
GvMlVY1h9DY/tgovSUbjgSFR+aBMNPNTpfumlwB5jM5Y56vxpifGeZj0cG5nHzOPo5hZ98ucXsdR
+q7O2qeqZe9dVx1reURqzzwlKx5Zg+FF9QhJubjfmvkJEZYvYVps6LN+O2a22KTnUZaDQmImdYLf
LldP8FgRO4hucmVcOyF38V+z9SqFqWVd9Fr6VmnpcbKYuU3MK0o4tGBq4btp4NGepus3SduerZUW
tqFl34cFNcShfNVNpM1z48RMylteb69zz+PKBA929KdZiBiVoMvfSHdmhERcseo2E8TUW6AI71JR
T7EwfkIX92MLmfSyjp4z1fgJg/Ju7oRju6mRHVXrs7Saz8xMenCjT1snpJj36quNsF97MOAdCxI7
pZzZxVCvnrr1RzljO0wMv4mzezxKXSHtP6d4fq8M/Dr73hOqie58ji+lcJwQ3G+LwilwtCr7nYc2
v/eFRs5l0jtfhUdTn94Ksw/VpmntLP01VITSjezFS/uozVOB4aTgdcLmFZXwI00Yk0s3CmcRFZIy
C426CaqkRnDYCpJmvMfp7WRUw6VWtW9RWnzvtTGU6/qyTtsxWoe3VE1OvZZ6m5o89nKCkQt9VWGU
3jsq8FXZf0sLQQoh/VOFMEu6aMVW2eYiHdu4eZmkmpKyuch2Gmfvqah+i3pSKM0KzFJ67Kvxpx5p
9OqtcKu4Fwgvf8a1dK/M1lHNN5pHq/rY9+nn0JN56zl3uXqKkNVO+/xmdE2Bw5SGfpAOQDKEHkqW
Hr9oZuX1RnPOteZDwaDHqWqs4Q31sTWTcM00IGQb/xyG5Jb12kPVz6E6481UVJxuGXYLTCWUxLdh
Bp23xbOgUqjO5/fUTFVIKtU3rVoCcTCfdKW1GPQq/HkRX6J2uiqW+Iq450chrZM959ANjVp+h397
rWKEkNJK7r04Q4enafs4tJJOdWC111iZrW9GmpyzOTnrawPG6vTngdkR28gqDEwt4SR10f3Y1I3d
xNEp2czC1hJoOjxfj1GmXMvaDMo88iqJ2Ypt8vAScEUNBT4xfmn6GsvhRXKnZsWgqx2Sp3oWkWSq
Wa1z1CW+HJW0UGRo7JI0fs76Fm5FfM50864aot16OwGwLq12P0YW1HVDSXxLiD/jSRw/o5LxtyGj
aaQbwdTmyEtM8dtiNB/D2i6nsdD7C6tZPqhMzzwWjLP4qWjKvY0k7HA/yMJ267I+P0gbcMZKSr9i
iuRumerELvDoYtKq3I5xJpZ2PlVPQ9k3PlJDz1kPpU+ijCC14ylCedYbR9J7oWXiFENcO48tKrPW
qGMa35OPRu2bssiXDXcyp87r71Evj44yY5kbNcpgT9Z66Trp+6Ybr1Yyxm41btFjg+NxtKodT3eE
6sFohlkSffRLe53k+uc8TR/bqDwl3XSqsrl1ojgPzEq8ZaP5NUvr90Zvonccvitnnubai3qmjToT
+zwZ5qQhUuplk3KZVoHIbxYDOTkhuut1n7GcxzYaqAGXVXRuexisqSXfS5Ds3bZryN7ZxDw6GfQJ
hi22Mau5JjmEy6x60xlYWNeGdoycSrYqR8wqtXTZNHj/iCp3Iycc3xjpgULZGuhTNcl1bbaXSqE+
r43BVBUXlDQDRR1+llGlHpgUcYy5Pa1VZHHJtEk8zsnOO27myctTSkNJo5dnIRMkO87GQEZ9OFCw
JnUEq3hUinjBFXmfSCh225hGdvJ+fOvGbnPnSM0PzFp2wdxw2ZgE7c74Wl9S9L3cotLN42TyRsjr
8bkb0xtWVwaPuSjxAPdm9aUK7Dgr8c3Rxn6FFo5DZDaL82Watm+q0fqSNlHen+IGEk8vXVEYzc+Y
dcincVri4ybEq8d02W4BJ4Ost5HOxwD9NWnj57bMBe6FnHpTsnkpUy4HkT0LC1T6MsyOlU3/YmJJ
GogJLe5og77cq+qXPm0Yj5kRdUqlobRHzHDWLftqV0oys1AzZJkL93kVQTLQzKOcoldiJuhO561E
ezAzf1bF+NTXYostep/eLBHxIyUbn3VtNE9FMlG6mWTRwAemXy51spWfSz2tr0PX6s7ctzSm8C7z
40F8sIpdw7DYyjBuyp9rX6H4rVikhZG++pupWM+bonLPklxUFhsPLuoyQj99X7pCuEta5XXRFSrA
AjH2f5S1peD3rdAoVYxHYRrCVeTGm8IAx0wYw1Ygq41VKM3NelmarMOLInlVWYVyWvm/gOBfAsP/
PWlMWEn8V5j4ER3G93/Bw/vrf8fDKAUqBjPLu7zCLsC96/L8HQ/vZCN8gZHlYoL7d/LS3ylKu5oX
fl1YpFn4JKqwUP+Jh/k8hAXRHQTC/qI2/RU8jBD+n/DwbtOER5OBqRYYG6VW/v8PVKVIqpoobQSa
REaULk4SR72LCZoKXX0RZ9U3S1wj0xTO/rBa4sFcTT0UFTYQlpW1NFAb9b7odwt1/R43kBmpb00N
Nkue3sw8p/EgYv5kD0rTF9QQ2sKw8y42NfaDdH2usTF6irFIeTAyocCdrOlhuMRCopyaYtweS3kd
3xtT28jF46KenVRItFcja/PHPE4Mip+9YjI6aKXRQ2okmQlBVm+j+ypX6qU+KHOSveYYHYhuGguZ
AtdIL1Wpu/RjPBcfc1s0hvnFzZ9yqpct8nuPZmZaLWOICIDn7sjgVok/g6g08lctg9LaCseSvpeQ
jzER8g+7PNFOmmDlMBMwWWgvdSkr29VcMQ88zb8mvTSxkal2r5VR3aYOg0IBoz7hOCDTrT3OazlR
d5DGyWT+bKyE8tbm5TpeY6VX7+N+UUIxYYLXEae6S96LVC3RoyryrcpfcqkQ1J/l0jKGWmkDhkVl
srVNuMZpDOjKxC2TaXgIi+WVDJVexm42P6auoVgizeJEiTxqms/VwHBoGQflpVk32s9bux6yzRI/
E8UaTvDYOrdWRpH9sVKeszSPvmFtkL6WY97AtC8EWPmDnj9bmdXfq9nWU78pNuHdbJruqbaWCWmb
OlqeWQVQ8ocioVK3TtNwz3QsxvNCP0N6sGShbB4zUagVYCP74TdggxlOvdU77EL5MVrmxIvSaPvQ
dCaDsKxJaV9MhaQipFoj+HqIzbq6U8um8KWsY8ihyooAHUYxEJF8PS5CqT/MPRb3hGzUFUO9ENfH
Yu50y1VmZMSObZ3fck2sbN1IhB+A5ehFltgibYNJbumegcZYcC2rFbsLY709KmlRUT0vc2PQUl0H
LQd3yqLELGOd5OGWGYWEloCIFjW6TJZ8HFL8yI5qa0jr86ZFKfrmhris57iZmNqXlMTg2YpbOb+J
ay95Wdeal16N8tDKtuxb1Y9j8lPrEfx0ukiYBW+T05VWjBzL+f5AqRdQVfkwZ7MJeiiU2R+tLr6g
Odq85PlUepYw9D4LfTkhUMtkTFlor1ozkF/1gt59aXMtWycrLbRr3GCf5grJEj21CrMrbFay7KSz
YPYPERLMtVMjMHysU739QY5RpeR2GuVoS6vqQ19buM2TP0VfpdoV93krx2c80sR7FO7026gWyZew
zXRUZ0VlEKNVRUB7rD7GSpqe10qN7vNNAhnpYgvNmtl2b547xn3iZA0SeUwWuy/Vxa2M4asRetOb
NjFGBG6MY3rGdRZJtqilyKFnq5y3diuWyeMGDV4oo6DLhvoVVZ3+VLcMyJIjwF4Wo+E0laBoTd6o
WIqK0Nk5MoqoQ6NZhkvM5MnJkjVOWesrY5iT+MxQKnw5xAuWF7WRGFZfButFVvXqtGWbdFhG5dCl
DVWruli+K7O+hLmZGoHaZ7nXM2Z+kIZZf2syubnVul7d4bgr+2NjJq4SqyJ3z4KS2KI1uLbzHHRq
2561paCAa2VKQuIrNfeoY5DOZVa93Gly8l2SVvSIColRq0LVj2tnVmE8aH1gxtVQuYqivQ9lJxxI
fpLPWFCrF/QkKGXmSmYPhfI2gVUvLdMQ3jTl9O7Hno7PRmyP8oVuxhTVrhIN3wrDLK/YquzyGdkI
IXBljMzIxDs96Ri5SozEKVTs6djTTKdrxzejaDZ72pPTyHip1hqCYjXqpzpLfzDUQaNv2t6lIb/X
5OiiznPuSLPyPPVoJXf9pjuduUIlUyBF1LrpRbP6lTUQPbFg/NwEkxK8kI7+tikoMKQ0BsTmLa1n
eC1l815U1YYnT4IUSiF9F8ZhdSpB/imluuGAJK/Loj2JUfNj7lpq8SmM7ngFhsZR94AAxcR17Ewq
D/rmkgzTDJMNkr2pfYkygYKyxKDNmOJIZ61rcuCgPgvT+JCMGjA/Z9MRqajmB05CJYUBdXhJ0kYN
8F+J7LrWnow5W8m7Mu1Z51I6slQs5zbryzfEJRBjxTZCCqIuwpKtEUxkqptsQyh6EGq86SwxYPo8
I2XucAuSepFFsc5HZWiloyxUsF87tMYvgpBA00H33M1RXHhUFrVyxG2tXTGbUV7o1ju+tGbGqzan
xw7zjOc1Ur+mJovDfDAY7tLj4loIAlh5EpJDrUSnQY3n55LTKZ25ZIZTKZsPYzXU58pg9B7f6viM
0i0aIhJ1pULpmCZgOtobMrX1Y77/SgmArvRcWQ6iV7mbzgxTrsLDopXyeU71+b2t1xYDhq6+m1UJ
uonFGN/Yd+YhKbd3BDoQ9BsH2vi1HN/qfBB9xegKHrKY5kO+wX+bRwrwsiQc+1h81gtS+FWwOoQt
TOXUFXRQRUZctGWlP4igzrEUM5jEei06kaAZoYDGMqN+y8CTrvSXSbG+b4t2UuSJDh8fOKwr908B
pBQL4phNFN/I23600gZfVzBvOWPUToPOCx5SlTvW+rscJ2/trDxai4IBcz/A8ZUZwaL4ZwRZOaFG
kSkqIYZBOEBL7c5pBQ3czEshyIfIytx2jmJnlC3ho+zmj2XpxdsvKYCqjF8zVaSnMReybeTLcatR
FM/aedcO7X9oVD2fzMnqQrI+ulQlI/V2oaU/zNHwLGlQb6W2QJEbYxPjeOFuGCD7NklzawyxCtoa
O+QBXQibLOSU5fJ8TeURFoiooAKTdzetRIhFylumUDc2qSgmQaTycIpkRsn0OP0UaybreotUzJhh
1xFTr6uU7/leQycOQ4AwGqXpDn2Bm7GkDSJF8KWSnF71hgp+zPw9I8L66Gz1jGSTZdgI2HBIhn6e
V/G1XOPSVTsdpYkakfoyX+8bJWcapFGQDxDpw5Yr/CUSLqPvbv0KyyxBkaYu5tsiSE+g4e6I7FmL
rdGqgk+L4W6cmRylBH1rtipyt7IV0edpzCOO05FdDdJHWZqP+Wx+cTm/IU1Lez7LfRUv92TQHvSh
lQ/V2NzFcgWbIAfJUd5gtDVOmbvqGaJNyxGDh+67WRUPQ4RB66pYb42UnDdRuJN7qCq9tDDspKUP
YmS89V2s24lswSRorLsqSm6xglyPEZsI3TfVExI/J2AQdRfmKuy5TijsJpm9qTlMsUXt0d/Tbmk+
P46MbnvsR4aXoK7gCEKDL2y8TY6Ytg9pwfTsom7Pij7zBYwlRb35vIl6H0TYFHYaozkr6gS2EBWb
Y1nzG6oZtOxx3PFUrZ1sq9WeqnYsWcziQ5oXnddq7XcT1TPHzNnCWcIZhZTqmygll6Hq9zIKJZEu
5sAy6UdcRV+JmL41moI6DKYxU4ztNO7lj4beIo8jbwztxkrrpyh9XJWGrHYWitLR2nS55IPEyENL
mzrLm6fSHO8NYZ08pLAEx4wtpiaGTfLlJTXtYlVkGxEabHvb5ZWaBlSaVoZS2qTonVPIFrH5XNIR
5kIFE6qYUJaifEF/UE7JBPDEpAGptquTp8i4NVkDDayKJU8YKKQApCtcdHd7PatowkyOxOOY5dT4
s/9N3XksR44k7faJMAYttqmTqlgUpTawktBaJp7+P8GaO5UZxBDdPavbqzHrHnpGIISH+ydaEuzA
obw/atm7USvjNU64SBP6+l3V9Ux9q9j7EXeXdR+n1INqC7iRbfgHP/fSNcY11doKobRjuXVjVXrN
RZo/eGYJDym1H6cWQnNdXof6ZGwQ8bvXfcBiud+tOjcXzkJBCH3V5MNRpj25mVA9cSoKVLhDWEJm
Ctun4dSBA8XD6YuietAE1JBN32UqC5hCGC5oU+ymH0a786lMD9mzoyrNbXgqAQOEblORK8fDAMDF
zONwVXed+sUuW1HHLdjLaTVGCI1jAqIe0ARBOrQpemSUeCnDw+D/QZ4VdOGda1RJujmlZvy5R01v
Y2PU9djbQXuFYSHerJgb74egH0oQN45/F5W2+jWqTvHn0pvK+7p0609WqnWPCCvVv1KLNQ5rPgj3
vubDXdPKIXyfFO70La4m51EvDXSnYuq3h0AZxqPIZB+SyrOetdEaPxQUEinyq3QlY8t/Z6pdgKh+
zedo+y7DoKNnl7tFxNSEIalNrI7t1y5tynuLJztYMjPLo100aBPY/3KyzTWFvAreSm9BGiSn8Jy1
2Uc8Cqq2th/8tLSewhOn0FrB9XCLvqQg7zmFS8EwStRfMYcosUe6RDukZYZ646l+HXMRqtZP9s+J
7stYQ/0bHf+pNUkH9MIFcsFbi1vM73bFqIL+1RWNZFlhQah0WVDP+4rzTrHN68L/EDRl99C6/V0f
D9Yj5sLhtaFkbgur7nQauKJsG2sZzDyAFCpB/mmo+/YRe2XbXpWGH3/0gibEp9buEOFCrgbcQ2tH
z8aUogiHgL4Hp986RWDKh67PN1qN99IqtrBoWzkNh/DW6ynCrWk0AYznNf4z87X6u1/WmbakAXnJ
xaLxZwthDE9VKeDSZLTFvz8rdLiNZVidb9tr+1bAtdUPp1vuLPCdkCAggW7VaKVunJ86qFT7YVrS
2ZSE+uTojiRdR2czKLqTA/7jprmzPmmb5tbfNDutXk/gKkyASxkIfv8uvK2XNAI1ucQjjdyRSjxd
jDLSKSa2C96muSNnvgZGaUFX7eFP5yCSa0j118UCJ0Z0Uv8g+V8mHHtsnG813NlgUItO7NmE962u
6fhWgi42fra0mcbgtqKRdFZou//95y6kYGejvPh849+BZIoUxU3cZAqdyAGsBar1K4IiOw/gpcDK
0B0ABZL/bH43/SFa/hdPDvGxXo3sLKbE+aGUlo6u/RJTIIGrZ6EjbGyTd0vyy3OfzqNdbqq2Q7mP
Ob2cQw93MtQKSVQFT8G76UHukoWhov2CNdVqMDYt6LfFuK+65DaTeRZXLKmzb5eHaXtKFOJaj8ED
1WOBWor2VOVZMdtyb3zOFhaLxPQX+wM9RwttR7rhtmVLazRRlTFWlILzEUt6nmxm8YxrFOkOBCGv
XIC5zRwFF8Gorp6PzlJ7mp9x6azTG3/vAHEx9sWToLW9vTYvqSy/NwDKPfxj4WmNHfBlGGeydRQa
K4T82wdf+REHH9/++6+xDLZlkIPizyF4rqjoXgaosymOVM23gezlTy6s/BGx826HZqW/gia0yxYC
vj5ILuNJ6x7FRW7ZE/GcYtwPlvOIYt8tHqzXTtQdF8YmPvjlHiMTQDxXR5QTH1BNmrwmpsHb6rGL
CAa8H2eHoSEI1yfQo/oqvVr6VLI6PuvvMpw4v88WvN8rQeadCKc9CvSiUP+htQ3mNX/4C8rxr28D
Kv464k4ehXy8uKS7KMrp3oZjCrGKvvh3ZD9gHXS3yMUJSQWhf3CCuYp+Hihc0EzK0pn5endbnqaC
zxGKfki/SeE1no2U/hp3bT9rn5AfuELHbzs5K2Of3xWbAWbpwoZ7vRNwGTZM08SkDXksVwo4ToGt
2b7hrY3pxseiVdUWTUNmQpg2F4rFBW/gTyIdIKVZh30YoOIp5H+FZEfl3eC+h/qNCnC2gnHx5R8s
GpuYQlcLHyiSHGlYjpPUlU9VnZik5QFMZniS6wpWzDaDkGTfLewJ8fcu9wTxuAVUz9XoDAGFulik
CKmGI1p3L/GMn1iwfIcodG8dhHwWncybHu+6WwWAJTIeOXDihfCvt6QI7nHHolOCD4F03FSIS6pd
qsCrvBELtlkXMKCFG0cKVWgh1uslehlLfO6z/WiicKbqpc/2h5xpQSCAo6XdCez4cJyey721kKDp
s4PjwNE4rzRblbMVW9GNKq9ROIFuhnYGiOR8Y32rfgqXDC75owKQFcj1TmvfRbxkAWwLRu/CqF8f
sIz67EdIoy49NTaCjB9Bo13wpsA5x++8rbU1g43y1fauqCpThNmDjVi/hP5bvdv/38QlNI9L4b9r
7L1HaaI+78q+/Pe/u7KW/i/cF/BiFDo/GjUfZvp3V9ZS/+Vgjog4hOFZlirwhv8RjkBGz8P7CEUg
jm6WCv/q/wlHmP8yHdVBdf23+xKox7+BUhRIyPONjj+jqoNRJJ1ln5u8HS9Xf9QgwNeZp4ZnEzxx
JF+tutuHlkXtOtjXaQv6zF/XXr2u2k9uct87n3qMq5v210BVt/cesuA5TvJ94Qy7sxm8f51uS9k2
P+xlg5DNM0GY0YlddLYtT7ozuSHdjU1HC3fwv7bV0R6Dv3k//Y7C+IU3L6isF1mNsyhTpo12W/vF
xoxjUCbJ+CFu9ePgIL6jVzk8+RjfWVKGlVFV8EE7yjQVL9/VAKRtjWrTr7cHLVKNs2NX/jmW9Hbz
aJbCTg7KTeZ/HNpffnoIenTi3GTNv1k6AqRzSAQzBM7VBKCK9pQj3SmnvFa1QfPQToTWPB4bxC5O
76qjez0ctOPb45KyEDmUK41Ls5FoVIyp2gCGRCbAo6JR0XZ1bPUHbQBwwNZNHo+nha87s4TOByhf
Yuijt9wiQbVxMYtGGX2n5Y82QK+3xyb2ovzRAPoiq4lhmkcmKeWPqW3RUxkQrKVTIm5mH7oYUM92
K7xygiUTr9cbliPkLJqUPqZa5KaqTrT4aOw6KHAAR/ft/m9bDonVcR5HWh21D2Cs6XzIv7H3WNQI
5prql1Fda/2uhnIOEUDxnK0+GCAZ7fDh7TmVbqeX9WLiRQnoisRc1aUpdW2a2AZVfsyaKaKFsHeN
cmWqAlfoLTwHZ+cT9zvOP0RLSVIvz5kOfAb+IG4DW9y/0iD3vPj0XC9mcOJClbY2GfifONKFO4Zl
21aBKuKwSL44H6drejV7qIb7YufdT9VK+fH2JMovjX/PoosNMGmGxbP+cmgm7nanwjAgr6B5/D6C
cgExc0UtWZCbl41k5maSbN/0AOMDJ5KNo8qTcUpqpJZ+j1C41kABrNEjWBjW3LZGd5ZXL9B/gSi6
HFY4hWpfVV4BWx3jLQTYPwnRNQQY9wDqr9DduMqfl/Klua9HrQCvDwpMGEJIC9J3zAkhJ+6JMv2c
F/Akq6VTRJ9ZH/AEWPBgt15n+EBoXFB3ESYEpLzNqoH3iiTKTtsW71C/WIhmzm2ws2hykRCgVAy8
h2iBbt2G04Q+g3balp2fbZ2GRuzp1G3xudgZefarLKqNmboCreABPQYEhbimoo6gOWFShR/aGFJo
PG0b/yPY+/VEC4oCWrw2G0qdwHPpZu8HE3EKB1zkOCFmnfd3SgrRwddXmUtzMf0O+vjo+lN71QLJ
Xml1sPHS9ikwoLYm33CCfOcp4bdT4l2NEZQbI9q8vaZm7l3DEeqLwguTCod0COA3oAHg92uc6vpV
bH5Ii09qi21FcGcXV2+HmltJSMs7Fg9y1bEE/+Q8r6lqRPGTGid7rUUqSg/ovC2upbmdeBbDlq5b
aCNGOUU6TW7IWCaSxdAIjWMarsLvPgQpWATH7qY75u8TyJ/IguW/tbT/a9lydoyivsYrGeMWuZZI
dqwrg8WZOiFzY9Pvc/3Pf3sWTZXz1BCIRe23RtJZ3lZPoxl5Q8OT7VRuFOepRRn07Qgzp8xFBOme
9XJE3nFmg7etc5INuCyMiK5q/e/X0H+dKrnuKg5p4pA1cKqIZF/8jrORRGWf2InnV2Rh6hrBdyBE
2QOd/pzqjAcv2ivv9Y378XS9dKTNDtDkZsDJVbzypTU/RqzOTg+hdoM5UpHSj2iOFce3Z3EuOUJ5
x1KxoeNQQ8j7cnj11IRqPjK89BibyIOMSLYlaB9AzE52mbrw0WYW/kU0ccieTWaRxEGXKIypsVEG
NYyVYtX7Wv/kwWYw8X4J23XhvX97iDOLXZQouPh4zgt862XM2qPAdbJqfLeso4EIiRIsahXNHE8X
IaS1qMapo0AFETpMYj+TYiKDhY3gx/LQbs1dtrMzIePyuFicF/MlJS0XgcV8n88nzDTb9YFyC7EQ
IchaQF72vnow3aPHv+3U9rIV/sykLh1blTI2Nk/NmrXSfRBVHzQ7HkTVp3nEj2Jp4y2MTU4jcO/s
UztO+G7UfU4fMEXdZGvti2g71FCq9m+vEk38eHkqudtd1HgNyqHyRoDwVqi5zlSCtkPpRMiGD9zu
8WKBeW5fnweS9kAJEi7EKwoBRwGyKm5OVrLhFF2avrllfx5GOj5KHJnHXJxbxrtpp0OkpyR5d7qf
7BcBAWq7B01ZmsO57X0eU/yms+WYA3Bu8B/nXnP9YymkzeABsyGoXSFCVyE5SDHjCLRAdBtFirsk
nTyXUkMR/fMVpdN67O3B6kJ2omqhpiveetNDkdID5MDe5vtsMaCYxlfLBiSeSrUQMJUtBWwTPx5t
nz2h7zM0LcX+A6yzmj4gXUHl9X+NJyeGo5KObQvsjl1RfKU82R/jd0KCQG2YUigq75Y2xkwmCrng
PwOUW8ZWgfOXb2ig5076Ux4ZD11W3ytF/9lSnMe396A+u2bJ8ii7QQEG43G5fpzULzwzYP2wB5E8
mHajdxzr29Q9WOGmfiLn3qKevgFkZXf7JNtV7sEHdVmvxxwZEnQ+FhPxuZMdV73//CJps2aj04ep
1+HxNIy3voVNY/vZbPJ9Cb1oWuzizR15HD4UtDmAwMZK428rYEE1Rk58XBu3BAW9sWKt34tXRvZu
qbA+dw6dB5OGFo8mTlJT0GzAo380fHcHovuLGer3b3/U2YP1PI50ENH58uPJZFCiHYN6EgcrIo+0
jsOl42d+RA6vaQpmIoW/XD4NoJwpC1uxN9R1Aarp7kWs4GBAc0MVDYsk89vyEnlJIOQjwLD+hBU7
6OzUG7g5ArAqv+t03QPU0AIljENyFcVobnbUSFBFF5o5lJvGfimBWxq0WMFn0YWxlQ+IEuEikJ3A
ESlwlffC7NpER/V7dN8/qKv81nha+Kpzx8L5oKWUp8Ni0wD69ft2rn8418EVrmmiTZo+QB9HGnJv
XqOqs3477twNY9iiTk+2yoKURqs59RiCwPpdw0CnF92lv1LDmJ1Ucn7bZR3ZlimFUSpbaSesEjeO
79ECAjY59R1imZ21lBHPvS9sELocsLwvbFrBl98PN8osLzvlJe8QGmIiq0p9VMo09FTGr9PP4WD8
EAopb0/kXOKPuoLhWOIVhfOutC0LqN5xGVNhEB4DiHzsGhNBmfpDgUxhVG4Xoom/Ju0Rl+a9Z9At
oN0iV/HUUrGrSA9bRNQ7qtnRtXbdfvRQtrF3/rflZTLz/S7CSYmIVqp551AD3YDC3I7G116jSt8P
C4tx5rq6iCJ+xdnW8wsT3J6Cu0AZ2d/qJN0ZPU6Qb8+cWGlvTZx8uLTu4MFKaTeujs3Cyd+P0Ttf
HXdRjIwaGM+3o2li28rhTJsvRZpPMU1ejRTWKt8YHHGWgaHiDdPC0HUxz02/ZTfenls23Q4f8RXR
EPoaF8oSMyepodI5BncqWj4szssJLU184tq6KdAxAljv76fkIacmip6SjwK1fy3E/NUvpwCpy39Q
tRSxQSYw8BdF+MvYSdVFWhsWEJdQ8ARruxY4xnWcoaBX0XxDNBt16vDzUtzXKxWsE4FBKlg25VLp
yoff6BjVSBm/gtoQPwG4Nxxt4au+XqeXMaSbXjHCDvIG02q6zToBNIAN4v8YQjpNoObnvoKIwSb3
vqTOp7b+srAwXz/PMD/D1RiJfxpiHJSXnwfejlJlNgY9nv6Qu3sDKcT8xxDhGvTd4R2hj7jP5guD
0mY+DrRcYM+uI/zXZURhP0FLj2B3bqwWcSoTRcHYx28pOgooCVJxqDijzby0C2Y+10VU6fAKszbN
JpuoOAPsxw2OKhnyjsJPqWgOzdFG0nXxNnh9PtOJw1WHJjiYnFcNndwaQ/QmMmp1GKkiKAavAqET
smtYYUDIku8UQReDzk3veVAph8DK2oDNmQohYOGy1j0LNbcAZzDnCypQqOnl6J89LSwksaEuTzgx
UgcWNmJC1CelzZCnqoI/OCMd0EfjHjoEGAghXy8kxvZvx3qdI12GkjaF4rsje15MavyssnLUWN10
QBiNttm+HWnm3XsZSlozquJokBHzcqNpH9gdKOx526F4clDdR+xs8VH4Uny8nEXSBpBcGDKxPcjH
Lrdjmg7T6AOSR3nN3+O7ds1a2d17e/863/8oDm+Pzni9+S+jSZdgMJ6y2EqJ1vX4+DTuJscE+ARH
xEFk02zX6YS2MPp0rW1f6Q3itI2yLfLo+3By8ZaJbh19uLGQXAz6R07C96U33LgaNmkQpftp2CZT
s3edYh0irzCenmNbX2HqvFbqcSlZXxqIdMFBAE48t2Ig4oXCW+gaHc89PmJIHL89ZTMLQkwZ+BST
9yS1Xem87NWx64uISOLVVT2Ih2R+EGWQE74H9sLye31i2ZrLP8KPneqLjJjyJvD+J8PmiRdAUzFT
7TgAwljItmbWHFE8JMVU4BDIF0hDGsoyShLhhIqxQ3slqkrZs0dpx9KvAlSxg3eLEWfH5QECs4GB
cUVLn0uPS7/39VbU/tMnHaFzCr0IUw670022i4cDnkYw/JaOjZlvB1YBdBH1JKB1wEIvN1fin5xC
87KWNKjfBNcvjzkMptAiRbfQXIISvj76L6NJm0s/ZSEqRKgtiGhYe2lI+AXb02fxsoLSBKR86UOK
D3V5eIiIHt12i8oSFdfL8QVlGHblyDvdhVWPpxLOeZjRpLuafAuVZaV79p/6q+rmdCMQ7ctVwtfn
8mV86QowIElNfszrTq255BLUWh0qhbqxQdfm7W04O1I2xAtWE6k7aQF5sAUnCLzU5zscW8IJWdgR
G5gkWdU5TuQx1lcZ6jlB2CzkS7NDBGJLp9oTV7o0xVkaFLDmCOwhemNBxG3iAUtyd9UH5ubtMc4U
eJjOs1jSdCowqxLXoqAN43R1ylDlbfCjKJ9QPur1YWW2X5Xxc+QbC4fO0hCl29Vsi0yB1Yvoaf7Z
t+pdYLtIgbUbCI4LC1bst1fr9WyA0uXaRKFZKgVP9FY13mmVdgOZCoHwtFoY0Uy+yUzCEUD60NRp
yUlDCoykVzI0JThvxk16P9wJLdomRl5avMrzbYkg/lJFZf60OQsqjS4Z/cTONFBYonmlRngh9Yce
hWX43a0wT1tIqufO1PMxSodbVGHbavusFhP1tx6um+f0CyFmahuX8ygdaZlrDgUe2qK/zjV7TSUO
HWpzl79frv7Nro2z2ZN2uEnvO3R6+Hi+equHsMohvrnpEmJgKYqUKcOZVrRETFqFaLn5rgzw6vLM
peX3Ojth2qwXZU0oENSELs9lC+2GxLMpCeGicxSq+hGpsQGm2zq+fWTMbt2zQNL3KUcPWlFnNZvQ
QzN3woFGA5hfTkfXXIg0ewCfRZI+T9EhoZEbFJ9BxR079IiNfXPElnUhQ51d1GdhpO+jp3oSJw2A
iiH/ldVIc5yUzdtTJv7CqzPI5tmCYoZqomV5+W0aBFhiN6FaX9Spupom67GdcCOiyGtX9ZXj25va
Dv/ZRnLomusqaaQpd7cs3/QaPTdobPunjzHU6DW1d/xu8xsoWrspDr9m+KMemyb7NbTovgWBf//2
uMW4Xo377BdIS6Upcq0eYhcdPuVGDz8hnrAqEtxLkIB2ITa/HWz+LDyLJs1yHmlFEzuQu9NjgolH
hSWNiS8BklDX6iIpbHZtIoxHe4mOzytWJCgr3VRGS+Sz7RHncPB4zVE/LG222bPjLIx0vhsNGL2e
WcRF2ftRTe3nsHKfNajxC7fkbH7uwbpBxwwpMQDLl0u0LJTTMPRMnkgklU8Z9YPTO6EOjpDG43Ir
dHZlnIWT9lycNXFXu4wrqE+4fVv1c+Zad0DkHiKFov1kOcHCHpydSY8b2qEO+ppgmkHmVpWYs17R
9B+FVmA7i5t9VEULKflSHOmLtUM0xJpGnCAvP5KrbiYj+Tk4+QLSbT5xOxuP+B1n9WsnLIxJ7Wyx
AIODdRjRd4+O4QFI6AKGd6aszM1yFknaxZFVZXlTciEjWbBra3Xrm08v1vJwc/MGXZIrEqpavx2q
z44O3nb5ntbEpEkHCUA0UbJwUNgDtXw52LahaW6J3SY8temSrSvE5yktD8Ig5737TTkugepn9vd5
xJeqxtn0NhV8BsjB4jAJMChwkdVvjvUiX2lmtVyEkVL9oHJCVc3GepOFFOrzdt203gopnIWjcXb+
EAbkgEe3GyTV5fyh0pygZkvnjV44uWmG55myVu+FgsgK6Cl4Evt5IeTrUh3V3rOQ0j7IwmxU6/jf
jdU/BIjpFmm349uxZjKSi1DSVkCStnLHjiehYfzUEdQqUbuy4nFTnRbpiUujkvbC0Ck2ldaXUfn7
6go3HrqZ+MTE18oRcPbb45pdg2dTKJ3JZmQaAQphLWyE9phciX4pngjYNb8dZn5xmLxcoOMBKpXW
4KBlbVkgS7SpimsLma4ciZa3I8xdzXyhPyHkV2bYnvKmokwhmO9wOt9DA15P76sjVm8IryzM29xl
Rjkcai7MJkQ1XlpVZ5vXVzU0hRt6e+Iphhh7vBnhHAvbbTKuv4AikOxWEKDHvfg8oHSdnbTWTYqY
gKhD6w/6g/Zdo5+4KnfTx3CD5xEE/OsYD7+ebASbjXFte9gj/CNiCT8E8pplYqZMEUra6GYRotPm
8woQjyft5t+L5gY3zitlodXxghiUD+XzWNIO15I8qZFcRg5y8wWubnoYKgTd3sXpjUCiRoAnkMZr
Jo8WxFheY253u0yLmFu7579B2vrIeNpxOiIPhqg1Ny2j9hbb33Mx8H8GzavZDs97KQYaKLlbIxb8
spoQTFF/9gcPJJO4fOyDyr2LicnChpk7Z0j7UFrVeIW+KsqOJ0dTFSToX2LS6Fj9dfrYTCqGNPuf
UNJndC2tNVqVUGb5wdC8XYKQSxY5u6xR1lFdLBwFc2faeTRpMl1v0GtLJ1odP3TNtDad45h+rOBb
YZ146tZNt3t7Kue/3p/hSSe2neRBnwN22egRnm1RgBvBz38QwcaQAhwhLy254mtmseYVE3pdKvrz
6ypwP1Vp8fR2jNlpO4shjYIdbZW1PRCD1z0ikft6613VmL++HWamWQP46iyOdOXkfB5Ly0V1VWhr
6UGWrxuzwIC0UL8bmXboDedLaJrvUUw61nH1ocjR8msjB9/uHFuEPg6uaiW8Knz3ST2p135mPnSt
fggS89tY4xUVoiUaWe9qv73tg/ZhsKrPQdfvPLP/3g3aY+Z6C09QQ1wt8il1PiLpaLZqlHkjAMKc
DCgid2TLZXzjV/5hqItjaFa31uDsLLXeM8QDJgIHvyiOYHqO/Zje1FN068fOQT+Vj7ri7YqYS0RB
OblEGD4p94CDrigebEtk8cLW3SOEtsv5G1aoHh1/uhtRvgu100Jheq5EdvGVxGo5u98iCyW8vh/F
anCvsisBrETla93e/QVCmLgx3pg/mV0a+42ThyHvGQGt0H9OuGVFHH7iMsWP9X4pGRH7/61wUjLS
OGSqQYICXgd7exUpPxA0NFeB+/7thS72y1thpIREbcZ+tHWKWJVrod2k4CThItJuV+lDaboLL6jZ
ExZYsy0eL8arlonn2n6rJ2yqPtTRWevr2y6rcFqhtLAejQAzu7hLFh708wP8E1Ma4Cn1qt4aKTmV
Nb0DQzueGv2udnVKMePCXM6esGfDk3KOUo3MAL4ShKTM2SEhsyuThQx1BmfHsYTCioE4DtUsuRVT
IE55GkVT7aXvn4y4tAqBFaR6oVsG3qFLSUD+KWb7MrR0fjS+b9dqnbebyEXZkeKIvp6Oxa2JMu+V
ihfbX5CPmL38XVDUGs9dVDqkCfXR7R2C0KTo42rFKjHMQ9LUNGZq/cqJ/A31oL1facmqr/NvCJQf
/LZcuKXnmhnALDwKW4AoYf1IJ4we1KUdKSBE3eceG2QBqRJaY1syV5zZBHoG7/GFJTu79f/ElPn5
aYkCk+pwxxVlcJVUmM8X+nEczSVO+YsWvrz5eVahSyC8oxDfvzw+WWN9WDX019qyu+qRA84H88EP
0CRG3G6f2dnBSrO9HwwHdL6Nw+SQ9HV+c1M6SOpM+oegTvdRNa3dvqtRJ3ZQFYF6oiQTGzy/jrrT
bZAj4jdVSIRmSYShi6eVmzQOb/pa/WiMyq3rIsjZFsFC43DunQXaCUMBXLn4HzI+BgF9G7F6Cq6/
F2pDuXWlrNuVcYUwHVryC/ty5mADiqPT6wYXCr9T9CTO7qEqjRQcQLRq4zfZI8zLXRSMz/1EV18Z
v7Ve9OHtQ3uu5qW7OhBDCJ5CEEBKHpMuc3OzQk8Dx8nj8AxMmluvul+W/JqbyItIcr6luZHFZALm
99CyhZL9CyTBp8QrHirVf19g0LPyFFR4E5xqoTxYzfSta+OFUuLsO/Z8vNJCZd4z363JLANr1xfA
w3OgvphF/zJ5Yb0oxi0+PObSpfOQ0nGn9cZEeXmsqDmk99C2dkNTHJE+A+sbXpl2icP4wkcVp9mr
3Xj2UaWjxqkrxikSjPA4YvO1Da6wqEYoQEf/SNCMFhEMc8fr2RBlFo5zSrHyyVhF+r48voit4Qor
JAbpTCwMbu5qPA8lfsrZBsnzgbdVCgbFrrHjHZMtAlb/2/Q50kU/VXaHNcT0+6Xo4V965T7lH4Sb
cIhprflx6Ykwm3yej0l8z7MxJVWmJ6NHicHcWzvrIExUs5sQOA1Y96VraGE1OmJ+z2K5kavG4UQs
vH227q98Nx7iX+5KW6dXyueltT+XMrnoclCmwgnpFXwafVXqRliibEaI47Wf7KvOe6oV/eh1n9/+
aPPL4j+R5OJyXfUG25phBcI3mstV+/F2gNmE6WwsL1fg2cQVSZphyvDykSAIIIm67zc1fSq85kGx
bOG4cXy0P5faVUsDkxZjV3dWUuY8tpukurHzYtefljD1c1nC+cik5YegZVsqFoltY3fH3nafXQ0N
21j59PYMzlxtXAB/PpG08rS4s092Jy6AbjgONkpdLuvuaSrdHb51S5t4blC8DVAtQB9BU2VOP1rV
9klXHMEdU9e5eRNcCzSVeGk56AbeCbPbZZLu3BDPg0p3nNKWw0C/mydCXl81lbVNhUy45XsH3Z5u
oqheKBjOXmfnAcUPOluUTVtNQV0zp3QhuFBOK2CAMARIH+Kb30psS+fvXO8KuOGfiZWus9jMuiCM
EYaZvsf3EB9CEtnw0b/pUEBV9v2+30KV33TX9W218Oib3YLnoaV7rW/rEE8fnph5t+7rY0sXXEVV
SMDBo3Vd7yIccssf9K/+Sv1w7iw7Cy6fMKj5oIHnsP8jlKiPNvVf+Nd+TrokuLT6LsM8PV3Xt0sZ
4dyoDSggSK5BFAIDLm3PsJ5cPw10qqNXXrIL+dLlbYaDDQ+1rWgaBnvN95DZ1eAQLgWf2UWCBkIC
jPg1rS5pxqe+18PC5WOrCs4z4B3S5iFA7eHtk2EuCz0PI2e92lgiBmtwAqEKhG3s6arpjasxrHbh
yb6JINZoBhYZZnh02uYfbCEQtCgpoX7NMOWni91CoKNTTjWLA93Aerw67V06UN4+3daYyS2qRc6c
6BcBpQ3U6UFpFvlEm9kz9mHnH3AzOixM6MwtDxmQ2rLQSQOtK323WgsjLTZonwVfhy0SsTvjwV65
q+b4l8QZZ449xGEQ5nCQBTEsmTtnDlnXVO5LOR8zbTLc/FsPbU9QNPqtvgmv4jXUwfulJuVcD/si
rnSj1Lp5wp+QUVrvtF15rz7nSLfcaw8WVMH6rvyCMF3x8e2ZXRqq9F6KUxvf0QgdGrfllHGddRRf
6cW4bvV3vp5u/7dg0nVSQDQIlUIwXyyMC0vMGuxqhczpamy/qaG+EG1uXf6W+KFKAgRHWjOxP2qT
50MSrJofQwCEBEe2t8czE8ECoWLxzNSgtMmImDb1Tc0/oZFYWvpKdU6rrF26IsRhKD19XIh6FADp
VAKplg7LQWmjnHd8zWNL3E75pmENHvQfNcqzLQbJi8qkM9fCRUBpDapZ2yjNRH2gS+/80ClX9tBu
jZgCchEuAFRmpu+iNiA9fQAEYp/kEIqn9Npt9nY7LnygGcahTauTbwROGjasLGQXFk4SNYFLaeUo
VL2qdUQFF6/XZliNa3elb8p90t0nqA5gb3g7fn57fczVCC7CS0djGqgGJRzCu7cjStMlLsmUWsRL
uQpX/4QWezlaacV7USd6zCX6CnWygvm8KtVjgr3uwqhm1iQUMuRKX0gTYDgukzQg7xpKaYxqWNdU
rnbV3kuTtXFrXaVocHTJrY4T1FKTbkY8gsFB+ocI5cHclhGSYZ6WXtiWzUYLs28kL4+pchJqZ/Xn
tGBTGHXS3LZx+Vh41cexMA6N0h/qMvvetOknG3LhSo2wMu69tlk3CkpoZRM3h6mrjT1cW+NQYqGz
we/rKnasCv/3pRL4/FI8+/3SWnAw0dROmdDgBKpRqpvm2b8vWQz36QfUCzb6dbRzEWm4w8tkCZM9
G1tTqWc69LlQnJJP+U7t8qIldrOtj9qT+rMBeh5sdeTwk6eXd96+RwARJPrSBpyppHgcv4gzgXl3
XokSWpMXD51N573Zhvclj3P/ICopQjR7KZOfOU4uQkm3y4RiZqAr1KU0BwVpE+t3LemWOOFzZe+L
KNILpZ4y7NVMSgDOO3Ovrq2ddlDW9ymSbqMQA/8Luo5zaQF5smuSMmMuwGe83G8TfShHiYRnGkpJ
2g0cymGrkIsUPYV2QVJV0TFa/4NNruOEBSVLp8Qvk3hMq82HPO0pXK6GX6D4d+E7VHB35iddPEd2
i/HE8pcuOu88nlQXUE5ahDNWx0vv1vnUjRvtBo/BR9x7nstthkgnCJE7LdmMd38h9kwSRGxuWdVF
8vZV76gH96RNIWOtfqVH9crf57tg626i5/y6v2qvm42yz2hZLZpvzNy1+KaYgpAutLdetu3ZaxcR
Y8PLNOQdkeuDLPX9VJdr28q3mh8tnNlze0MnhkOXTSBUpCO7NKepLUwi4Ti7rvBmR255IcTc2907
jyF9QReOcYRpFopUWAzv1W2AdeoBQIW6NqBTlyWCc0sCaeLcerVozoYlZUdeGw86frCcqZQKBp8L
z8RhSV8UCZy78c6HJqb37EM1YTZkhuDQBF/Tp/5J4MbdDeTYaS02INZ1S7tPzNWrgYHTIr2kiW14
0lwmRVYqvleXpH1mcY3jPLTE6Oi7R5o0G+rE/yQeXUQPIULcG16po9lDmoyhM5QvLw9znWynj97W
pIraPenX4RI4YW5059Gk0Y1qEemRT7Tpu0iLBB8x/dhuw0P+fpmQNHt8Yk6E4zVZtKV6UguqTFI9
ilWibU5QwjW40/j73lnbboPs0s7bqEuq5nObDYyP0HjiHc+5crlahkqZ2gSU2SZqvk59ttKtaOl7
zS1IAFnsN5cji3vhMkQRa53SZwDrzH1xFz2Y22Iv8GZqQUobb/9Cw3k2INVO6Ck2EsNyw5m0yW1S
w/lNqx+f8p17BKfwDnEealPKcbEDM7ezYZ//J56049CIaDrSmRI4KMcxVSFnV/x0tuonjmJuPHeb
/7Q2C1fe3LI8jylN6oDI9UQiI2JmvBReTD76deuyyf+KmN3cEKlBYfLB29Fll19+w4ydH4YZabRd
6IitVLh6d+OdXacfFsY1l4OhrMEL0tNBfcoSp25Us1gHt9rkmCCVSEe1K1AtR6FgFy9t7dexhOca
UA801WbcnfAdHfoCnc+NW5Ib5TtlOz0Mu+we+bZljaPX9+dlMOkcafXUNHuLF354ozyWT+bXNLyJ
d8q6X+s7tT3COYC9faVslpQyX2/wy7jSl4vL3mj4psT1vijFrz5aQKTNJJli8lArN9hpGIJJGV9z
Qm/FTZhF+za5mzb+BzM4Rl+i/bietnC2rWezgje9eOu83uSEFSLbGtJRIEukcQXhpBhWTdhxN270
Yo8A10/sAngoaxjd8mLNV0s18NmpPAsp7fPE69HNOqH7Yll01JpvY/GwsPrF8X55lV4OStrVjRsE
pyBkUM02htYgXiBYWVwvvz9mXvtE4qOZEIiEU5D01aImz0Ldp2wYdeYna6g/nFCpuh0Qy1yf3CJe
R52W3AGNnFaZpe+tqQebMJQfcmfJg3AGdy1+CVuQ9yYCN/INZHe14nQaxIPwhtozBxg9+pW2Kvb2
EX9s7JajI7ov2rbe469ztOkAJ98Wpv11Pn/5E6TnbtIWRmKN9KvQVf6lbZIt4KAsWXkPrXCfEqJu
IwfRPgCUxcN3vRB9blkJsX/vty+hKd35VTL4wxQQ/UV65rvFoykEwrmut+4KzMCjEhz87ULMudMI
FSFhmqCiQKNK1742+G2lZMQUimts2xvt0B5O5Yqt+6RuBL8wfw73p/1C2NePF0JRghQGCtjcyJs2
87FI9QrCKteQ4/u1ve4hal6ZnPDptfc+e8IicStAaMtOXPMjBmeOLx3FSfmNOOk4I+rRv0ccrrP3
o4Yr1v9R9yVLcutYlr9Slnu+IgkQJMwqc0E6ffaYJ2lDiwhJnEESAAmAf1Pf0j/Wx1++rE6pq+1V
1a43Mgv5zAG499wzXEcNw1ZcXOr/V6yM/u9d+vp7/8+H/rLo88EzLL6e2ivRb0WK2nCRELSH2y53
+z8N4vqzT/t1SSSJSFyFT/td9Ig8RilwG13DxmBS6qd/GvtBo/9sB/3n3/fLitgPolCqTsSmGy01
WRx0/RF50euaYWsNkGG/dMF7UtXQos8tyw31jiuCAJgCM75x+56yc6w4avcJKWxl6Lbe0EebiRRB
5g2BOdSqHw9ttNwQ5U5ERCeO8Gyk+W5D2sHXJUHoFRYnaq6R6eWXYOE0w+LVp2pV76Szj7xG3vY6
5+MA5n/Z2Kxb9MmrF5WGTX8TKtqm1kdGEV3hiinD24SCyFpLd4rirt6ULYJYywSdjQyWS9yLrZTI
L6gou63wpp6qt9PkSow+u29MDk0agf9Nku7Ykv4sdPfcJGQXrupSe/FG2OBcJy631nxrCkCqgskj
DbyvazcM15LqQTT6EHCxU6K78xd/UxRwJy4q+lEjBX5DmX4ekuGliWYf/Xf0WjXzSzTFj7wwT5Ph
ZxfXW382MJKygwS3c9mNMblTEfLnvbb9aIoeaqsyyWfej9u5XLdBjyyMQL1FYX2IZnVrEoTQS8bu
S/DdUEqy4xoMe+UcJC+h3++0F+6N397bit8C6z8Fw3JsNFwAK7GHiRU/e8FyLlT9A03MjnbNUx/M
R4uAiCogJ6/FLa/DYyGSF2QaPKG/bw7OVoh6djh9JGhOfGavhWPPjOtLsbq3cG3LrOjYQ9VVmSDw
JqkLBkeDMrmDF9ohnB3djYWHZOHZfZNmHnPIPm/rwJyx8u34KpLUmtLbDVPpLszS704tZ68mSCrm
4Z2W9OhF7ZBHo31iQ0nTcHT54LOb2Ma3bhK4MtV26LyXUCePsiA/FkKSc2mXd4scYJCc2c7hUkrJ
MD0nsniPo2JHe3PPZtAO6OgeKwvmoHa7tSnWNFrtQ8PJmqnYCze68ey2TdheJuIy65Ygf7yY481U
zT0sWwdv2CWuHfZjFR+qYfkGN8JzQtrbhYu8ar0jJPBL1nbuJqoES/tafONL86Ca9sMLpvuJC47s
ZpdNvrwNyvCzEzxIdUwvxahvPCVevRods1e928jdcsXvPc1P/hrtawJrubDGNTV+iWc4xa9L0+8s
rzaWAO5qOri62gmurp3Y+/FwaxEin3FZAVdckP0FgODIEu9xkeUZpH7s2kBTMzerJUPv8CxL+dpN
Rcp4ewKYtykR9rE4BpJGJZ4MH15IKb5RIvak625DGANmNgzSePEf/XAa7nTX0Zuin5qHmAvvrS6C
cjsmZu+RfkktX6oHOZY5nCPuukosJ83MDsYmj1hwNjAdfMUU/YsTUTYxf0qt49trtHYE6TlMTu51
vO+G6W5cSolUhSZKtWO5muuLHJsHO0bPzYLUHRHKNa0VefHL5fs8miHF4e8eFLOHUQ5bMJq3cxvt
VsTb3AXX0PMY0PkygHHZxohRX8UT4y9Ixc5MUdw7rR7wxCyRJvNqL/Viexsz8Yip9DaaJy8LajE9
SqWmNBKruO3D8IIQ9Y2q4xws7s28up0XvawrsuLhrcb1svXBwB/9Ks4QguJRsnOwIQyw0RAYuVow
JCJEXfYuHaYhcz7Idazo3hLblbkYf5DV6ANVVRaOCDST01hA2BeumzHx4VlezeVGzcNNOV5dMuoR
CeTVVG9VUmV2pe+RP4RZJ83tOvupJ7zd5N153pzxGAHxoz1w62W4hTQGPV2GaPt5F1YFCA0DXEq4
CLEU2VdZ+7joo3s1IZscB+aTiB94y7eKuyfOzGtL5ycGRxMpps95ZbtCRiRVnJ9bmOhlUVz4WcGn
KKsd3Vs2fcy0fpdFFIHuWgKLpSKDAPoIHcY7ZUrtg776MVG4kJExq7BUUIHdMkSoOty+dtgGzsQv
Lgn54YG6nrVNksfDcr/y8rFErHzgDdki7n31JYrOyr8fe3/bRNhVepK6qITF0nohfb+VGHrWIWo5
42qcNJ2O1j029OIQoG6QQa1aGK6Ntj80zbpgg0IMNoxVhhmU0Q6kca88JOBu7Ckuu2qdTtRrcFXM
ZeqXWPKRa99m0kPLJV6Mqw6DQw5CseYw39uqpT2KMk5R9XxO1rYHsbYppWP0oBkqLhl427IvPzmw
JkA+vslmIj4K0bzMjXxuowSU52Yj3PWsIbF6AT/eeyZtnE89ItINPyFYLI88eRTLA4wpN6GKnkNX
3corjsqiOyNcFhf1lA70prYvfjDv5z568fs1lQtGithyZ6xX/Mz1Rzv7WYMKf2rgVm17/1TC37UH
jUsHqFrKY6C+0mI+rEH7RFt4rFW6zqw6a/sjYodiJXtamq8+0klSn9rDVMdz6gNqRVN/OyRrytYv
46JvmTJPTRfe8abdQGF7EFakninSTrGsYSafR5UFa7tzZZnZwk+RGXu3yH4Xe+ocrVcTPuQ8+A5R
pg81AqdZl+wUiAGeWPBL1q0OSe43D2U1H3i/bmL891R9htFzYtRHid0ynUN56ofyIBk8AhGyNbQk
n1t3SwuWpAMay4y2uPhwvWNUAjPkrGubixiTg9J9OvbdHhPHg1WJzPTgvXshVmIVV59NOz9WIlBp
28YkZT69TwL+PYrFmKs41Lto8PxNFFx/bRGnWvAGF2fP72IzPU+c30ZL+QLda1rWGK/Ns03XWNxp
Ht9UM38gln5FjMFbVPvbpTTYxAwWkU+ZgLAuaB6ZedvT6R7Ww3lZes9CLt/iQqGagd8fPo/veN1v
q6jJ4by5TYLqolGTLR7LhWNZ1dM0HvsfycKehYdGE9rnl3qVYh/17KVSyb7jBhG5GKYQHxy+ZQ9j
yW0w8M3k8T2f9Ysleq8Ig7iC5wwatV3nzEWs6uu8NhtIS16RSpePS5V5ZnyEiyma9hgGFrrHIuG1
B8+EJ720F3+Qh3W1NrWDfg0D9RlPK904A4VTAnVd5rjCTN7YZGsiehdxbBFJ4+qUNGNOCv8zLrw5
hZzxifpmSVdnj7xqb3hRPi8EpZ2NvU+X0GNfm1fP0Zegs2dj4JET2V1Iugef8W05Nze1Nx+DFRDb
sCI0LCnObk1wWmyfAnlH2o48tDTZVLQPcmyrS7baqt9C6YX1uOnIHmxfgc65PldJ5VBuz7s6ri6h
NLtgpcumYc0Dm8ocNe3D3IjNEkdbyyB9C5pdY5rUULJBkt5B9QVkDxA92arKTLs+Bq1/S428YaR8
C8V48qw+DS2Y+z0IP45C/I0Fc9uZZseG5ZH3ErHsE91GHd/BHXM3RwjXWWIFm6AWtq222jp/hQ82
FBZDOT0BFbMnJ6d2Sxv2XUh2dr28bdbhvoZvpu2aZ6RiBSnq8g/Z+9/5avZN2Fy8od7Uq5KAB0ZI
bce8nMbcqLLaUeqjcZ/qR28I8wV3AR3mLxK3aYY+oNyNIfnqPLbeJhw6B2SZoQQIzwmwzVwxB6Wr
3npR8aCW/t3Q4GW1sjlGDJaeCqcnlQTbYOKxzdJFGQnbmyWQLG16uyGR3SNuBGyhaYT+khPIGMvy
jTCojyM2t6kLiExJ5dU7aUmTlbGJN1E495DNcX8fV+1XK7AZWBdCfq3Iiq9Qrhtj6+ZpRVEP7Y6J
Tr5fBildptue0AvX7WcsvBKbDD1Y6jZSxLsK9UoaeQlJE6UvE4P/E5v7O5hCbXFj3hHhdsyfVdrx
5Cl04smj1ZDWdo6PSYUZ+1RtvbiB3drgqzSOjTv1/gqHUC+imYk8SLQa/iFXM0ypUeqtCkZckSg2
pdZPqmztBsFo2AGCocABC+A063DJotIPthb7VGnZU1fhsGLbwSLN4imdCu9pDvSNCtQZqXlfk0nA
7XpBmipTEOvKJfKy0sS3Nqhyx8gR2oCTR9Rej+OWWnkiNT+gD9h2UXm+qnXLOGj2kW2xaEiYEows
eSKuU/kwmveGekOK8RiwnTq6C/y1S6tAN0iNg1o2RFjAdR0rLAiPY3+xbf8Rwxvj4o/uOEbwt+Ic
W7SPuyutR/4eySLcsriS50b3X1vSvhtvTTaBnH+0pHhJ7GKg/giGHgeJIKbO0aK5EyN/gfz/QTbr
U8Toq4ERA4rkxepc2A6mS4lr8rKqT+sMkVw8jJtK02+T/QgEdm04W2Ep9xv60NZ+eJy72Yead6SZ
KHya2UXrzaRpn/PA6zdTF+X9LI52BsbiiW4Tk+Y0gNKBINUJOZmGYr3zQ5UR8Jo2FRvOGORuhVC7
iFWPQQ1WTGs/B9fu+xhXbrkSk7WDoPuZlyVJETw7f02MtK9+JJtNNMabkmDjKxt6UJU4q3K4X+MB
s9tWbpshjjY8MHVuOZabcfUKuLPaPa74R5+Ke+ytUKQJ0qcF6rxxdjd2iC8Nw5woSXBH0a1DXEEK
f0kUUhptmwmersZbIbwLs67wb32P/oiK4CRakSekOsbIMH40Q2u3EEeUaOETiiW7ve0WK3EfEPUy
EHGPtf9cr/4Py7pXdPqwU2TBWyLqHI6+4EhoxL4w4W9Zab/xCvEV3D4C6X7vbVBk1wjA0xglPC9l
UWcTZKhpa9i3YCT00EnyGWLLlOOMhhZFtwwJjM7X+NSs4GcvHMxtpKWm3Rg/A695G8PqCVr8btcs
w1cIRG7kJHukGFLANoO+gxF9Dzez9eJr/4ecCNn0HS5FYwGclLI51cye4053+8LWy34Iy29LqIN8
DaHWxkbsp0YMD6FHn6UA9tLDAiwNSXE7TbWfzm6u04nM31xNN37BXwbu3ZvZko0MJwdIpAPRyBYA
YTFxwuS6sxmIVvvaB1SgogTFoO1c2jX0vh2Kx8Ih4ZWsML2EShzu5LDJxWsShkpFvfsNQ1ul5t3q
F1uOwOY0mfsa+VndR0dG+C+GxT4oh8eqaL8sHnT4lqgjNw1k0wlRyBoYrryG8QN9dps2cc9Sz5d2
5wKzo9Y7IPPspSnjs1rdwdh5n8Cn34NO69SH8WfQ+96e61Gmog1w4V+9Hue6+4DlR7chS/w6yvZ+
GjXLCDVf6YA1cCqwkczKg7ARnPs8ZMBR7DjBZ2tqSO5m8hR4S5uLRoUpmQuSVi2Z8obiejNDAV6B
29ZJeKJBr1D1Q/dAl12PIhL+rvuo7k7WFTeIJ0VQyjBNWFfUCiQhgEeyRwX+ryRZEfQjnKFYnc62
YHnnlc8xt2cvxLsq9jyE6sN3+p4PSd7q8I0E7LBUyweckY+omy8y8ceUGxQRCDb+1DJ8iJf1rVlw
9EjPGfous/cbdbs2VKZzGdN0TsDbge8xjNar5Z2NxaOs4aHsIRR8S4X3CMKGn5Z2vQdvYzzwrplS
2tM7PeuPpFf3NZFbLhkER4Q+LBrrrOwamxLjfRY1w6pcb0emDsXibdiIUfPYL2fO9AQMOPh0zXyt
okWzMUqebYdmTDL8fjqPd4UQCMxicKpVgfFy6Th4G7O++CWShSsKAgos5VDRD5ca1fRuHvr9BN+k
1R/fse5vzNru12g5htwhAqeq39o1eRh4tO/X4tafvfueoTSxGn0dGfRL3Q2PBYsvQyP9La/X92Cp
33BWbkstPuoaIy1hfZd3OtkWjK55NwYsczohGy8JvuO/q03QFwcZLhDIxhUgWJSsCJeWGe7+p6vh
RlaYcE7LXl+kjZ8R7xLeFzSBrHVmOqWDhwlrp+p8nBKRoq49Rp7u8pZ1WwbApIrmTVH3NyMcoSzz
CHS3+oHMwOeaCoRRjFbdoWuCu3Cu9qx2mzUeUdSRU4K7ZVuZ8FVouiczeTQlLkgCN2k25WXHyh0K
uh+OA2HrozlN1uQjXPzqtrb6NQKew+v2cYgnekRu4yWhtNn6PaCbIegOXEdHzKK/gEzw2tVjlQIL
3qpxUm8hDGpn1T1Njfc5LegZVahF3q89P8ArvT+1ISA+2LUIFI/sqCnSvHiCVnCt3wcWI2JPxa8S
uVCZkTLesCZQQEfNs/U5PNRnYDmNwLMD2Vy6yh/y1m9cDuURwJEmSfKwFnXW4PsvA+1OzqCM66W3
HDvD35eleSaBrzJRGdQ2OvzogB2g4ESe1lRVe/ghA7ZZpue6T+rHZOa4wYvghY2zeOazajZFYNat
qFHuhsSBXDqw9aJlF9zSpsv9CZFPCRaPfJLzOellmMpeQPWkVbll6GFulq55mWqaj6q9F2155EvR
ZwTc0FmKrEc8DO66dOIRrHK4xkLceXi/ctoqrm8MAbaaBG9rpx/6gN5E4bRXMXDookYMPMvDbjro
WR4GcHgLcrlWa7TqX0i3bOLAbY0wD66btramN4mbt3B83rBpuW8GvafkA9siGnb0SkzlCV2zKESy
G/oYyvqMVQG6bIfwIagKesA8TfClKprvfrwCpxvvlibO/AgT9HJ5Tib0sT55nHx9jAfvFEzqTBzK
PByObOnLHNlZG9bO+zqYbxY+pZyOD2MQwQpvRbuGrUq0HZYqmQaDXUAgbOuXeoz5HpeY28Qwjbox
lW4d1pH62tjIFSRiETtAMe10LWxma3Gr2W6611Tg5jZSyD9j+v4nhJ2fJzy/TGyHIXJ1e5VFYRC9
gfrWu4UbHWYuS26ahwiW4WL3pwSoP5u6XEdd/8TwKm3oT2hirn4pYQb7sR1+/e7qy9w+/g84sT//
vl8GhRq4QGP+MVOq9+L2Ggd1JYU393+md/pPpLg/f9YvY9ghiGTkXT/rGkXsbpAbcUN/d2b5n2Vs
/vxhvwzAOzVjqnKdBzaHek/2xebT4FfB4+fPRq1/MpX7VV/Vu3+cLYM0k2tSKS7Fq8ENTtjWffxx
wv71p5Bg9bd/w9+fw+hkXVb6lz//djt+F49afv+uL+/jv11f+h9P/dvPf+KVf7zz5l2///RHLjRK
3Pv5u3QP39Xc6d8/s/w+XJ/5X33wX77//i5Pbvz+1798DrPQ13cr60H85Y+HDt/++pcQF/C//vPb
//HYzXuPl6VDVy/1+68v+P6u9F//4kXxb+BUckx2wPQC059gBGm+//4Q478xuJwhhh29FAUXH2dG
DFJXeBkeQmNNYA0LszuYy12Ff2qYf38sDH9LeBIyhK2h+fGvr/vHl7v7O1nj7wccx+KPv/9FoIdG
vIJWf/1LRH+ePDM4ciA/Eknt8Ojg/Mq2+Pl2TcwiQ4OYqxz+GrbMGz9OBMuKqmDzRZR1aJ4QG+38
Y9wZbOd+hZ1kI4eAuo/IaaQElmMRf9XoVMtccc/TQFiZa1INf02GctwN5KsOWf9RGGX11h/HFvQX
3XBUov4VFUoD3ljvZuoSzYEajQbTKEmi6QxVgYynLCppIu+xp0m4E8XzsIelTzSQfKpqGsvM78ul
3/oFKApfq7iHnnakrgbzn/qqXnKQwEl5SlaP9lvneSgJeC8i5LclOhKZz0Cd3C+dWqZ9RzTH8M2U
iCg9V1AcsucibgNxzUqpYhGmPCwj/xvtADdsSqB0sPpA5SvCGzcyE1y0nr36InzTt4dFhaC9ycbD
+junSxU3nKKQD7CfXRJNK3YXO82TIUd57gdNWs6TrdVnPSw6avZlPCuMACvke5oS9br2g/qoZDSC
vKe6btwB0lqbXBOp+F0y+LDbats55Ce5XtHZIaoRgx00ONlp0NQqzFqN6y8j9ToHGUzLF4x+yhbz
Q+AOReepF9K6BQYNc1HCwwRlXn1EVuu16OxW+FGIoA0VdD5iLbWXK2Qbr3vfTGGUJlzblBZ4bzOV
ckscg+F1gY3UjFxMt23VRusKKNnxD17BBCxYgmrdSTeb/q6KucRMIU4w4IhNgCJCUbjRo4gWVdM8
4VDPPGtJqKBnMlc+sm9ZNOZJaxIoYkhwfa0rbts5wWOGtA0setpA4kG5YJpOQYSC0GrRmHsPXM79
rqyEfVJTO7pdYU3rZWG5zAkmCwktm9RhxD+9AoTu4S9TeSWE4QzvebBwx/cyO2EEvzPeEqohSdc+
cfUEcDWkBkBbVaupOxLLxqbKaLQ2mJe2wm/rL1Bz1u2mnydS7UKO6u9pGaZwTAtTjdW+H+e2Pa1D
Ub0ONSZqO+XGGKwqDEqmnGH+/mXqja3ScQmWrxE6TUwLrA0CSP1qelkiUKLSSBXel5GWIXYjjhHH
xnDBHpQOK5jhCBEnJxlpS9KFkhBIrK31YeJtZ3edWVz3BZD4Wu2QRThU2z7mGDZITwHXwfzXfQAZ
omBadYCsUzzZBrtunouva+G54T6Oi+TZjXMp32EZIb0z7735vW7nRe9GFxeY/5LEJjuB2KrvDeJo
HopxGnukRDKNKCFpwzhPioD6O4iEzPvqK4GKdmIRzjcQSRfC+6cPfhCPFCZztsdS0vdXGoYp1ohv
xzCKoFdl7toNFnUnt7NyOL3C7+gujvSMSNjFrcu5Kbh4VxSVeMphXRmnfgQJyEYMuAjRVPkOrYQf
3/qSUDQG2kkOSCBWc2rG1jfnBfEgCNjq7bXh7Xmid3Nl1m5LkXX7LSqbusxKytADr0yCgxbAqY/v
naeqx94fWy9d/UC9J+PI20dWhRjEdi7BgAy1hK43ywLN486uGGr9aHpspxuGMW6bL+CjeZngto2z
PhYIcerLMlLP06QbB9Cn4h3ABchYMo5pOUlxnqci46aM4p31K6C2pMYSelww/VhzTqco3K+lL8q8
wgCuyUPcvAUAAROHKSaQ3NusYeG122bpLcvjxhX+3ot8MBo84nORjaIqRgDPlUPjITsMKpDn6D0q
EbJXbgqAvkmhbLKJYeLwowhaDY+1eukwN0I6XXnbtkVbHcAJEGUKX7HWO2AmqyimLwXO4WhcI7ey
YW48FlEo1jyaGs23xPNa4P/NsNgsJEbA4rtYxAck0rgDl7ZHLxLWrgUBcI6T4iiDcUFSt21ahhF4
N/SpJ/u+Pq+en1Sn0hg63TCkxU15BBrQt8nNKwBoOobeEQcdYKgCymePpk/YfNSurYAR9x4uvBMo
FaUHLUmYDHdm5fW4U6OV8kB9gbksQLkpzrtwgu1HvMyh29RjV3jpMJfmR8nLrkoBdy1dHoBIUuQr
5lcLnLCqoM6D8TrzaRsSL7sC6nUkwvaCS0zm1AIj3WKyt7Zew6eSISxwkXK47YdgeYhwvTc5n73+
XGO072Og2hOYHhSSEgz87OJ/AmTDKDaRZVzjf5xqvtuoLLuspmP5bVj8ucHYJ+nNfh1XxFTyskZK
dhtqLw0ldk6ywolr45xsqkvd946kTVABjfdHgcW69P0KyF3Ijct8I0JYHvR9SDJrlormsqpxSCO/
i+qzHUMcWN0XvTpbUDfn7x2+Ufs8itAfTxE3gcoksRocwhFmU2dIdvv+XeHwOgB3WJXSws2RfWpr
08l3h0NXnxos0yA8VZgupR0yc+4hhKrcDaHFADHXOC5dFnoFiBYljUadA4ijw63TIbo8WC8H34Ha
mH4zgNbBczCD1LTTPBjmOU/8Qq0XMDJ4ZR5p245Jd7PSOvbv6ib254wOtpg3dCZa34upxv4zmtoh
aIbFBpA9n7k8eRp4VoZVivYHT2JTyuNqjONNA6hbPNYT91aRtotESoSofPLeyBrcIYzl/DHrtRj8
eyDL85iGoSSY/Y4RLNAc9gB7wUZa22ONdIL2AvszvzmVS9L/0HQFMFb0kX3UVnr0lHTwCAUuKlq2
lYPnBTmV0yJShENgzgDGR1xMmR0EZmKIzsItSrxuuhIoUMHkrYINwnM79GA46VmM4RYYv+4epqWM
XyvA68WjjZSF8VgXrpCUBVNZv4my4vN2LRFHimttLmnm60FMT0HZeNWu0cKWazqbbsSYA9S1Nj43
yHq60tQKiwwdppNUl+F11O2iufdT7ZvEPJS9Q72AaR8PP5NxatS2XpiCDhFxVCLZIhV9sZcxxol+
TJYQUEwNUSYalxAlNUrCWMEGehqA2eJt60Tdll4yJllsEXv9Uq1xwH8IUnZYKRGNpJLttBIh3ySm
Dj/APcVINuAMS55aJ8luhhHpHQ/KYH66Ud3o83yJOrBYKP6h2TBpKTHcK0ARM6ui865rVP2Gq3tN
/YLAprWZgi4G5EyrZSt823afVCM/Mi+IEMWmdRPVeTKMfgGLEuXPwRvkxgvMErrABneJG64/fhad
6kBh0VN3M1IgB3kxxkank3VtsBcQK8DhG20SYiGVbpG8BuSyOHk95jrfgAIypCOVnBYbagrM/ik1
ugFTDUrvFx7Y0O2DZAAgrUzddktGPRPxw6rtrN9imYDQh9Nak30YVMmcN8Yk9Ra0nKTvNn5bxtOL
kcZP8O2B3QURaks/Zi9DH8MDD+V8t57LrvPnRx9GEMBY57o9VTin614HUR+Az+Sr8tAyzYLcFVO7
pMqRUKeLYWEDJmVIXo2HF2TMwkQHFJ2kD3edrwOedXFZDplWK+m79Pcm7r/VqF7qTzmo4Yf+uSv9
ubv9/66d5Wjw/t/tbN51/+vf1T93s9fn/72bDa8dK5RSHB6dDIF716zvvzezAf+NQHxD4KUEkRa8
PoAJ/dHL0uC3GPIL+KfQa243oNf/aGUJ/S3mUQRfkBiGAmhD2X+nk/1dePlP6oQQPjSwaGFXFSiB
H86vymyK/qqnJfPSEqOhrkabukZEPlCTIM8FDYzQsISrYDgM0lnf7BJUX5nCtgamg0p5IUDvsZ3O
S1LdTgGzG+k5LHLCjvtqDDf++BqvLv4z08Ff4JffvzQOJuxzEBl0PRA/d9/IWFUycCCs9YSMue7N
LRFrn5UOvIryu5IeyccyIhuSmLsSft7pYP83ZefVWzeype1fRIA53O6cg7J1Q7gtm5nFKsbir59n
63zAd7pnMAdzQ0huu7VFFqvWetPyxc5N/69Bc98fhLmU+HbRnzu29/ig/4baOaZMotqjcsmLOVsV
iZ6YfQwmP3cMOvNcdxdI/080PjwPUQIhDMuw8qL5z78ttv8Bjvg7GBF8fwpgEqopIuDxc/0DrwR1
QCYRU1WXjZYLZH7rMTbOCu/70q04W/73n8Y8ZH6rf18zTGsCZsEa5GHnxz32j9s/xE4SF7ZMEJo4
/YWCIWUu+U9jUFdldMXasomapu/1X3KzEOxs+i+b8bSnGdXTUVv8wr55qMbxPQ1WfSryY5wymcW1
mEFQjs2akBZg/lKbu2JsNBKy9kvE06JpLWtvGVTlPhzPmmW1UFP2NJiy3Kui644TRLzZT8ahljLZ
EXkdLjtcxs+mbBfw4f4xa0AgjfaSlPFmHGS/6QlZ3FhtGJwoEJQYqqNQ1bJ5rrDYv4wdvVbthGv0
kPEJ6ctb14/uqrSqm4cPic0zWtbZaC4gbjLI9kdmmJV46zYe/vRSTAyKfcpZezc5dtsxtRN4/dza
2vW41RPCTTOjkEPt9YxuuOZzwSJb0KQHoyqglcdzDgZ1VnrYx6Xd7Ue0KIgvURgGVKBl6UjoExJL
Yj1fKheTRyELApZM59KN07jxrOyMrNvEQkv0YnpsVbyc6FsXllcnmxD/CDxT8lIM4oXWbwzdFMW9
/JyVXW2LwHuP7WkVcXh+NrDrS3/0k1WU1PVKJ3CnUdLb6zoxhs0sQ7koelnsEfO6ZzfQx86J6gMn
DHq5Nq+v3tTcjLBiPp5wYX6bfjeFWh+lUc97J+heYbviY6TiSyyMdGPpzjwotP8LZ/Cqix/Jfllw
SB7ad6vR/VvTh4s+hYV1mkg/d6R+L8BurEUaqXBNgNCLGD3zMg2NfYRxOwZK59vEgUwu2gh+v0cN
4ZhYb5i0hqooT6qlnRnjBklRuDWQ9lT2oPn53p84qoYDQ5qMRRCKYTcCvg0kHa8GPNH37nFxR+PD
tfo3bYXyQO4+2JGBzNuEMVnT6kf/Oln/hgD/O+L4PT7on+8cdluLCCpmIjNf6O87jagDu8Ldnizd
jPK0zPc9DdLRdbF2DQPNu+8enRAuSQWfGZOyFmYlYggp+z5aCaPmq/FlzPp9PkTZLX5pMjtca9wj
CRehzOFITV2t5YvZtj27JpClEc1kzc8N8mSdHftw8x82kcce8fffhzwQUsKglbG8ko/099/HREWU
ji1M4SBVvXIRHJ2Np0DXEOPS7SlPhoBxCB6CPkyU4XAag1lsjSiOgd+K/5QD9N8/DEHWJiYiE7/7
A1n++4cpW+Bqa5LcNa9E5Bq4KPy6sNrrPmmuukKi4haWe7Ifl9QN9aLwibwA0uxRa4hNYdKQoxyC
2z+EtUrPTW6na+XwXo/hCU+H9auhpl0mfRbdkojDYLLhi91gLSDhTnNuOptMucfRIJd5kH7zrKBd
T12FRkRlufPaFtO8MSzzT+CgTOidMX5n7oG7NurU35ZNHL/XTfujmoW6uYhd/sPas5wHb/L3h0Va
8yP1xiW2OSJK+e/3h/U8hXOacsxZMwMiTXsfB2V7MjoD7YCF5KuL3WQTNMJ8VaH3K5vC4neUeyu8
LSPnQmfRqHnBNcZZs5+pG0oiv6Bk6/IKAck47Ty0XzIdvBuWri+qM6anJqyrjRPPz8kMqFj43q7p
anCoYKqfZMxPDD1mGZSWpZ/D+Nbrdad/N4SmXo1xDO6qrMeLk0ab7++KuPvpRZU+K6rlhU599p/H
XfVxGyysxLmCnQ4nr7d6aN/OXGMEsFdjGIcorlL/GZVotcLZBAIU56xFFf500uZeu878O1HEFtLJ
znaQ3aexuioqlp3JTAVUiYE+ZWLM9rmZjEupQndHEG7Dq6bxXZpYL8zR85fWZBA/aFpcQgQCbM3m
xhzcPyJHThca8J88k3qTFUDS0TjWi6xH5JZFZXiPC+ISozFq/rKMXUrjcWtKEd+SJsiXc6T3Ud2q
s99k6oz05mjElbWPlCvPNpvjqrWUs3T9OdhJw9x05BOJJgjXlR0jFH3cHgtP0HrO3H7TYlN47Xr3
btSu/xzNOVINxH4SM0Ahe49FLq2XZwPUiSdreE+iUP5TQGu+IO5hWAAstou6zZ/IElPP+CLD3RDW
8UKMWt390NGXEpFelj64DbtR50fmwJ0W5iicxHpFOYfbsT0GTtce7cdX2dj+J9tb+Ng+/77CYZWo
whkjZ5sEDPyDzyn9sdXSQAife95LKtNdK2sig4uo2SFpJXc5dW8T+PTCarxmaZgJTwqTzXmO7N+j
6TZreLJh0+XeKVczk4RSaAddZVTA4O8gyX2hDspNnud4mN+dsH8SvTbvHoX3vcram51P1Ydj+jhw
xpbzNp4PWdaVm6AYe8ShsbFSXuavdTXpp+9LVRBmoqr2GpRAE23THb1wCE/MAYKZqcIElQX4uzF/
OXrCOQge/TSkj6DPqks2rf7RIl1flN2QbidqkM2YCP3ZCgS1Rda86dycgXKrpZvb4V5Oxni0lD0e
ozx8C3IOF7+M2j1DRKpz4UMRkVfIYgyRYAtdeisU2946n0bG0iWxuwY17D+H0F6bZuW80b87e8sM
1b/+HI/aLmst/zWp/OaQwrL8p2r1n8UxsXUhEyghEh03gE/8x8FZDH3FrMXH0KsWF3Im+ne/98/x
VLANzVW6jtOxfqqSALgnSOyb0kxLEmPs7rG5uEp5W7dGuWprxvI0TPN6/t/PQfq/x9L629IjchEe
I8DAxtz5/7a5OpOK0jhgcx3hI7rBDU81ToBDXSA2pEyiZpstrKZOFW9zuwCndZP3Lq8ztt/5VaI8
S2rhHL4vIHzOATs3kYOmvhbxHCNJk/GRya7LMBZPXivkeqrj9DWw2YGzSFSnuUyqs1+Wm5BKehGG
1MVRI4tXu/CnbVUFVFhX3VfNEc+LsagSW77poHaXiRDbXDvqFHdRsW2izENPhjLaVrXzig8wiTt1
jG2RqkU3crjZFRmCaevuv7/7vigvqbBFUcDF7KZLguqsXd6U5gszeOKNWwC9iKgg323OiMOQU3XK
Pb869eC+q96uqqc6YNSiPaGxd4XNnG52td7HCVfIz05PPirjpjn0VjCcUrMdN5M3OHeb4nmJYDd6
r6fwVxZk01fmp0u/NJz3FMn3sSmsZlnak/Puzwibwg4TnLbbu/JMcltGLHjjaJavdfCXMXg7mIZ1
FzTzk8xZ60UUxXu/j/2jb9j5IZPiy7OYNULopLVzsxhTbVoyBSTmH/RtZW2tjDIaTZxcp5LJ6aZk
FKwOJ+KGO++qG3ebwcUehzS1kITylSne4SrUsWH2xUaE0sXa5xjcjT7cQYU3i9ppGYiqEns5eEos
facnSxhSWtA8JUin2ADyfZW0wz4K22FlloQlGWmWneWYVssi6CxOkurPIOqlBWJPtR/bB3T383Lq
Aix+2pk3oFP2LihyeWYKSLNIxyA4l5WVHq26O7rSnK4cnuWimPKfLWmiC5b98F407i8j7u/CaN7S
x1zTvoIPiLvYXzJ/1zqis7KP3181bjmD6pvdu4HjYkquPAICx5KQx9C1eGQn76QpWBZVKe0nNwg2
k5iiqxbZtdVdfczLCGtF0RxbQzEwR0dTh3FLjFujVr/nMOjOY9vHh7ZusLi4IejymPxC01fM0vnK
EvmZHJ0OIZ3uJ7UYo8m9CJna28yoBkSOMxqmTWaG040qh+5u6TILMwGxeab+r69UESsU+XfMzeKv
ICZZxWxndWtyMz0hg5lX3/8BI5IbiA0IsnO3lBWtjE4US+Kr3DUWrm6n9mE9RiswZ3U1BIazMgby
jYYCj6qVZYeyzoiTVLPeSK8MduikhqU0YuvZitMMWnZ21pYzxGsJT7cdK1S2BsYobkAZYltQTGcp
Ey/fMJ0FdNODj3WVTq7GQxirh/n3DO0hzTF+iQfEtrNdJksi/NXaF03PKxCO1865ACdZl+9voBTI
P6wzTHeeFVyIc/X2Y5qf5qKubyNF8qWYYJdtFQXL1nWxW9iVuTOHRh9NI9CHvkNNbAofchcuPY2n
4TAouNi509besH2xBCl9GGfxnBpTUl4m7H9YqVmZbh741CywC4lT7NIIiZvy+p3ZyAD5XskkmKqW
m0ZkaBR8q/yjd3Q44XpixPC+qfRHCl14pitajGayxfiKDbZQ8seGX7c4FbX9iubVOcK2/L8LMkOk
DWWPTsssrxngz5OT190Vh+tbEuIw8dlfFkbZo6Juh3Slckce25BXLgqNM6tEPLtWI0AOFmy0svH0
WsY2yseyw/Qogk8z82wKZ603HREW+yzwrjN6Cma2DfW59JHA2k4xn3074Sf4FJZz2HrHJuWUtz0K
kwB7diCPqXSyXVgEf76fQeOBTkQ841WjquTex9WuoG2BzvowG0MvE4XYbhrtPyGyg2ObJCujtd8G
cMvD9Lh0ZRYtihIGzByTaJfV2tvKCZeJMQbupSyqLw3/ewnDIt/znhKczVPYu02PjDsPpqdQo8l0
6ultjLS3CqxK7keSND8ijuRMh085kpXFlDfOe1iLZ2Rc7Auu8+7kPGbH7Ix9ka6QH85LuCvzrZbB
BSGQvrZekFFxT7euNbyXxEmwsiJRH1pLvqbRfIjCVKxFa9qbOVDiYj0uXoFtTjXvZjzY7/GszrQ9
ayif+ViVbrPFKz5visH95Yqu/mmK/hpwIl+RUtDy5w5eID9aWl00nDKk0mujF/66q3OcpVG6sMOm
uHMWyAXSoWVrx9M2gOFfsW5fhD+a66Kxun2QYRimv11bwlLPbmKdc6OI776Dr0eDmm0Cq4Hoe1ym
svU2c9RV23RM9xrW+ab99Fwg517Ncp5PFUztcqCN36qm/F236al0xYzdBPAzLmV37Mfi3TakYhNG
B3tKtCZ5Zeo+/Gz+5WSD85FVxcqKerHxlFkva+ml9xhxEmVRE69y7t0SJjTe9QqXrmMnDBr2BLId
3fsbp0dXnIHfhZW0GXFFIoRVB+U5K8IDVde4D1Bussbjij4g+xmjfDoQW1M/QhHQDuTBxTaHaj2g
ml9bhDhsOk9yLDVvTeY1n5kh7xMeJHgabRyCzgiXg5jWTmv0x2gaMTV2kb8VVubcS9/Yl/AfLLtU
Lg0suXUn5TNuv/LV94xjPr2naGZ+Fk73ameyoT/EZubzvpRe0B51r9ozirEFaKXetBki8Egp8wTO
OC5S6L2LG4egWwrfs570bXarGL49WdUlrJqUZX3oKsvDw5ni80/T/taJIDoYTmPxJOxtr1z15jQ/
szB3ntuhJyFKRP7dzNDH+kG/7jsD9MgtxlNGNP0l9aJuOfFe/qUG+JukZasc5xE8oQa0QfT66sfW
rQsGVNZY9DZwdeQsTA2uA382ABelewrj7iXLNFsKPciwKDyhV1bL9Kepyg4OO/evxjWYauu1iwkX
7cFMx/zotxqreytPCVOhboNyjWvr3lmD9gdgDa6PgHoijoxb5GjjirA3cOpDU0fm1rcfUuEeXrev
VvZshktRpzioZL+3uox5ZDr28UPOzSGakq/SmdOj007VDoVRvDBnnV8F0raFyz5wTq1kwpUwniWR
1GtTNCUjq7z8aCovxtYvyg0ICaKesAsvruYJkbyd76Y6nc5V/TVi8BEdg0UWbm/mS9Oa/QUyO4Oj
LsgOwyyma2cUzjJ32wgdUKnpBOhTvbQqL8AM07v/Q6Kufw+BXC4z8SYQ8HDgxpASDeIM23Yy0eNH
/m+/scSlFBHLQT0lUW8d//8laLN417FB5dg219ICSWvM/jVJ/fokXGUsRTVGu9iqvwpriimd6vJU
hPKzGuZ2maUG0Sjd8MPHE3OQrlGysJj1NQaOc/u+hEZ4cLMypB8r7KucPpU27Eta59E179NfE1mi
m2AsYmpHEoBSzz04rKtl0/QXw2IaesVrfC9QLO6zuP/LYFT0zmuNP7Fb6FtcFV8WvpBVZWTqIIRS
u762Mf2rJFtEuqleTKWIe4jM4SQb312UmNG2lQyrU5gl7tmwcL+kDPu5dJ5BKgF80bkzqn5p5whv
vHZTC0E+zFzn98okKlD9xkKsPT5TXHHYJckNhF9szcE3thy/zjEfTBfWqf5MLdpwA+jrgW/IFTBM
vEt0mOwCl/T4fCxu2lB8Hrvoz8HcdU8DevfvmzmOqX/wAuNmdWFy5TzLF86YL7vIq36lsl/k2SzW
U0UkigiVuvVq8o6p8s/aoZRyXPxjk9Wtp84aDkjjnE2OpJH8FaevHjk02KigH26TyG0AcCYa51/z
rLHdRa1cmr1bLYquEgezmdMfDPFI8vmCqq9GtCkGcChuA4O7tIyubjQL7HjzdPKCcDo5ApGnrwVJ
D53/JMC2dvbwhXbBu1httcmTolrmdtQt6H45S4LU/5kPFLvtMoYk+pEJy1w5zWjBvjNSRCS+un1f
HuQLLqTu5LYiOiKXPbUTQTGNi+Rj2BuhiDd0ac896ehv3rzXqHTWo6SUkV5iHyzDsUgD4qu2KYuF
qQJSh3W17fNS3prUb/51SWV+zBkEcZWDCmEB836tLN/YzEPVrcvh1kx+gfmx6fcoAH9mbVB8ROPb
nNQMLfM9sUl8IIS+TJr15DrxISlUsZOEfC96H2g98+P6y3GvDh6BV5QaemXXsr9nOXpT0cphVQ9z
tA4skIacyJuVnKyS3qQuN600q83UWs/FA4OZTfdHKspi1blw7EGXpueo7lmrnA4yn5yTRFS17t15
YIis+jRcmkEyV2v/ndFczaabTIbcPr7FRkt0tRd7l26Q4VGI5CUJFCdCYollLzEGZb4aT6Isf0ai
WbZ+pV6bYsAyTIu30E2nNsJAykGmSN0esip5yu2xvUaBX171dRqK8JiVQXDUafU7yHtiCgz5qyqz
P20a06cURXocoqBfPgr/lbTD5TSJ8SxAFvyFMqkPXYHHB1iBQsZ0rojbCD5o6Ffp36JVkaXO0wgW
spqb2nuxbOMnoymw5oYolsyyRGeFs8MuOAK+S6iwS7/sNH8EBOUMxNBuvfFw/zxLoKtxbtSbjPPp
xoO9Bpat3vDIDGc50RB+/0fInSjIHYzDnvlOjvVzKf3svcqTnUEixwFhQ3hoi6haj3oqFr5PUJSn
B1DvNv01tIV5GcuEJjmvQCwim/G3hnWFQWMmxsMsm/eZxjVHEzRno3foGtzUi5xUlaooD/xIdWpI
5XhRtc/2ryKC4OKyvZbp3O5yTNVEE1XDMXN0ss4qs/joWnwxbvrU5cDdgN/pLiJJ6EsiFmYegYcd
sM9f3FE352GuiU6pkSDmlRfcBmcIb56o84Pf8PcNPWC0rpW8uqJZDOGAmSRN4n3Aujob8k+ex8fU
z9EO4bu6x0PWEB+R06BhQDx8X9ouHnZBiCRQhPF9lvWxfvwbSP0DT/iD8SSEyU8AAN6AZHbRT/Ny
BFVc5BqVdtpIqievFNcRuPCbxAJmaQg4yIsTCmZ2ewPcosRjPOfgdkWDoDQK0uGZ8IvhWVWEbBX9
voZ3erNV7zAbCGmnxSDyVdkH1YvEnRV5qn1v8rg/SRM3Kk3AMCrvN5OHw6LPfoMmE5+BJ+3ZmFO9
qZOCjr4bOEi6oxSMbdYF8W1N/BuJrHEdXK960gnAZTVtLGRluJOQEfhud2fLx43msl7vJIQzur7n
f6wHk5CWGIwSQdB4DB1kdskQ+YwVmnKUYXGL5MqiKAg/IRXS65SX+baVM4EaWd0uhz5QB7ze0yaU
dnY3S+tp7LP5vUKwvpmVRIxjCooaHz8v0mCqslj51zYlAoTWMN3lhn61ZuVuB2jBZFWhJD2mvece
I48svNxIiKKbo4hQlzBb40lL7+nQPRt2fHZ03ZwQJTenialklIKl+4o2Un+Q0FMCcMz1bappKFBA
688sz7/Qs1P2SW8ROVl/UqmhzmVWn3C+xwep0XRKU/xB3C62TsSpSIKR23fy3HkzYj05LJs2tbYB
AtajP6T5usn0VwUctY2FOd5jA4GlKMnhYjbTBWlIf/EDo78ATMwrb3SZUBHlNK9JN71oBk0ag/ui
9Oje/MjqX9rCX9mVMb/Lkf5QkCU+d0524lTPMdSb9CA1M61SEtTbAQtvyolMPfaJQDw4eQYibkbp
/eAOWCROLIgqGc9lx4vsWmN6RRGYXvsEV3aNf19G1a6HSX9zR3VUAMx/igcgn4YImw37dZq+QDr/
CozJ31rGjNTWsytxgUEVFzB77lVEuwUwhkCW99W0FXpq4ipyy7K3Js7MVcEOcJCpoz+ajHknXRS/
pPoyJJO45Koczonzsx1l9SvWZJx05pzdTOtedKX3jA6oXCSmv5ehtXXiIdk6D+ZaoYtZ2D1sy1jV
wbVNouDa2UN+CGmPHwta8fp/dF41b9q4pU3yyovyR/hEWfzE7NDeZeKTzIKBmffhs+uF9zolTK+S
lnc0ArAjbuzae4CYKERemnIMbjl6n6Xhc08CUGAieGIM5nnYrYtpnNdZjauwzEtv32hGLkdJCCIp
Od4EDpnHd2Isf7V1S/Igmqa19ubwPeWvLnwDw30wuhIxtEC+2BrWmUGj0zv/q8ck2dCc1YLp5e0m
xYm/dRWwQWH32Qpcwdpyd73nqbbrI869ZtH3/UNZRGp6ahjznqyA/NTGNUvHmqYFaYOeVtUvfzCI
zqpd7+xW5Udqw8owThLNZybdaqkVgIqsg/5sM3L8jCRcHLJe7zKcChSjc7dkAhZqQxhdEkAxwZQE
COwfdw/DhQ9Uwi3sdPjTMKbixRjr7j0O3DseCFDc7xflccFXxVGQjAToDeCkkxC/7ceEXEeJ6tUm
cGuTuumvCEZyV9uz2E1j+KuyiAQc0z78CKVgXBTi7AM5ILhI/ezilbV1qa2cbDK39hZxUbD7Y7J9
T2VrAvWlybk3yundccSCE3etks+4H/WlRY+zQBDjHk1+YIiw8IIElPgwewWP0KfLxA+TQxVlJY7e
cVMGmnoxozce3gMLGhAyqTt+f5VPdX7sq7XFbs4CcmySmobiNtcGcQFNXJylTi+GE1DhIpOlQvSt
FQ2+PE9ZrU7AG5uqtpy3rlIvoZmZT/6U+WdI6BjJT1atfaDWbWVTwdomT5/RS/6LA+0CtTrfTE97
L0HZU+SPdGxI0J55gG/W4JpvuNnJ4ygWOMG9r1oVLhV26lzmMjroIooRoRCZ6EwQMh1q1McB25KM
V8RHRNrLPg6/KOmMFw8V0iYJ2/og8prdK6hBLGyn2tj0iqyIAKHH1F8LOzReLAKBDN5Bc6TYr6pw
o3yHJTZ67bs5f3QRDTJq9DOq6/guzYT4BlVhSy2MO8EZf9lVmh78FF9N3btvlTtS7TPXKlg0GqlA
m0dns7YSyoTUWDI1Ld52Ok1fohxmN+HXSaNh3Ou554/G4d2w+7chy03MVNnwkhXFGim9WjbswB8q
qKMLCZLmS1n6qO/wPx2/v7WyiuwhVRXkA9X3lJyKs2f0Nikyqd6yfS6zBy77fSEQBQu5g6EYjewi
0S2JTW2SpeuS1bALZ1dTsKrPEsRs64oyeU1ikJ/eERzjUhI95bV0Kg/MOWoD0gUGWvFEDLexamu0
6GS8KjMMd1Y+ik0cRrs29/TTaKc7VDPuupur4gdD8ODgtLWKmcd8KLJh3KZ5STiWdMMbQnlvP0wA
UrkbJWc+x7alKSX9U1RPYxAxxcEw8Qt3gFAQO+tkaCSJT88qFoSHlLk4tUSDL8YC4AUCVt9aMNGF
bemXIinsZ6qbtUcpOo+uOpVKEwqOa4skFyN/epjpTi0bvzPOez/IjUuV9cVp8uyPqg26UzFqwKLx
8/ubSI7vMwnC8+BYx++Lgfl92UhTHqCmziLMyh9u6r7FRX3ry/jYGKK/k9k1vU163eRh+BpXabvQ
Y+qw3FTKoCvXHnYYlggNaDQMrmFEh1K3GRkg2LFqv3pLRschyw8vzEiNcB5944OcmGsmnOyL8Oyr
ntpPz0mdlci9PwJQ4kSn5C6jOYnfnPBP+DAYM1u1Z1YMhpiFVWZq61mu/4TcyYI6sqeDPyFl6no5
76UbxEillfdML+Sv2kGPm0i8YsAj32o21fOsyLCq+1luijaUz2bh4tI2RQDtVm/qcRxOzqO4xgyJ
lPxxyfjzJAmzbfyQIjB7Ldk+vCcL7yFRCAWgqh88FT75FToZBPw1f18wooQ0NlJJdNcku66LvcOk
1XxMHTKKUN0jfufGU8ggWQhUBykp2kM6A0TbAQdPHop3YqqYXuGwUPoss05d55onRcbvrm4k+ohu
0VFPUAarQ+zTcbVVWV4c+Tnkc3Xy++BTusTneI+CQfkhJWtvFwdvLKJV1YAhMvXHP3xfvK4oV52M
1er7Xwwxi1F0y3GyVwh4gl1BVhwpOlW04uD5kJbGRzERi6nLyDv0yaPaLt7BFMtLUCL4oVX0FplO
xaUXgX1mlvc3jF1GJHP6pXOOnc64k4ZCbpPM/X0F15YTBaOX9P9YI+qguWeFs4cWmv8yanxVOYnV
19rBZJLMs02ckIbLSLsJaM41n5DTCWCVyNkE/W9Qe33Ix0fQ2sP759X1vu8Z6ajd/GwRJ3VMDX1z
Wmte973p74wq7H88oosQw1PhOMkqU1G5M2vKoxwJDyFVznySlXnG+EcqRYxkGPF/f0vDavfNQA+k
Yh2sAMSc+FunGsytqjTsNH3xyUgstjEbgahL7sYl7ixzUWjKIEXATVTYL5VhBT+Z1nCMW9I0F02/
ojqTP6oeEVXNW6lYGIfO7kjco6jtGNoVzAc/0NEaL45ctuGYgPMr6lxjOvkAkBtB53FohqaFW5BE
0FsNJraaDOQWLP3aFfR5RgG00fbWDRVotjHMLt4NhfcafBPJkQRO1jI8cI9+M4Jt50wWaSNmsyM8
7cPN23FnCySsvAlsm6bG/IXHgENciIsfD2czF/2i0sHz99FBFD/cWuKtLHqpg1PbwH1SQ9zGdbTL
pzhdVUCwFyYZ4iDp+v33d7Gy33O2+lMyku5AYG7x8a+vtP9iTYrYxBCtou66YosNOH4KR5Jb04gU
R6dJv/rC5ad10wFWpib8RNY39mwcUxre22kZs/bgqEiFGq2gQqrGs+qzeNgHYX/CJVa/WZaTnqLC
ITs0gHqUlQObj0dw5XYwfVHOO1EU7bp1Cms9guADRTV/qV6PBy92xU1ah2940wk8cUo7F8ZbeG9x
5LwVluPtWhsNkOS+zmT6krp5GSZhXmvq42tTBP4RJ9UhyHkT+642j0TcektVmOVb6THmYs6z+Acu
K5SSmaYantst6ghzO/FrbiJ/nq+1S8pqPlhP9ejat1Kq+DUnyCIuvHXTpAgxnDy7UNJ323acMKv8
F0nntRw5cgXRL6oIFDxe0d6x6d0LguSQ8L5QMF+v06sIiVrujGaa3UDhmsyTt2/rGGGTMnx7J+dF
PnE8/U0VIr0A++568G2x8YdMf0R8WnNULN/t4pKqGecVIOzWXtlRT5qcKcVhyGNaysGp7iOeDuuU
uKS7PlbXbtD6bsxaNmiuuve8GdagIvwxx7m2wRt6A3BF1vm/L3gC7XNqxN2umtuvfCIVdWrwobl0
TDs9yeyNfGrEwSmDwP++bad8j/2YZlU/qTQvf3xDvo0BFFHMKvPKv5Xjabuoz7GpKLQ67NqZX957
0fTB8j06lm1dXXxkCu7Szw8qt+cHm0Fs41K4B0F/NxVIMYrCK3cFkiVITJ0CRrfk5+D2JS1LYxN1
QqH1WKKLai5uxpp3jIcD6QJ899+XpqPy7TJuWOW19wHjmQLD8KpO9HgXFd7Glt4IbtYatubstBvV
ShMoyoIJ1aNXrCvouEtlyE8jrl/aJRiu0ox+3KqcLlBEp7UEq2UWQwOS1DtHhmqv/3034LxbaZFB
lLH9+Qh0PvSUObASty2EeOjctvYyu8f/vhSxeu/iMTmCikPwZs7LLvYS9KxO36PBKQe9GtQ07WrX
JDWnBJgaqeU0Ws3JG8sXVWnmtczQrxoa3EoUVbQlVCg5jgYtQm0YY0e3E7Y9JOoK3NbTwnIUXhOd
EzIGHzubsvYpFiSuq2afJb51loupn6wFdYFdub+L0nKvUyHYLhecXLmsWQkrEgALo0NK2A7fbJkO
NaSuGXod20RqsHyukst///TflxpqwIVO5UXjidhWDojiET9xXmAIz41HX8TMPKq43gFfin9xaz9Z
AyWGL+2U4+62vcsafaoQjmSpW3KX891//76IQCvXufZXKfqmx4Qecy866FzaqS6xCV92FJXxOM0e
i4DBaZ4LLx1hduMeqyrIOsRQjI8R70pamvIcJ+P4qLn93CW/VG0lDmzCeMJo9li6+fW8cm3g2F5T
1Pln5nOI9IwY5Jm7RPvFZxCwKJbfw3iXxISpa6vFadqU8bVOkfb1/aLRvPtnknqzi4mX+dirBafu
Motzhe5y27jFsIqjpmnDkqXFlqXYP5ISiLaP/GRfyKI9MdJnp6Ju2GEnm7aDp8YQfclwtm9f+tg0
NtaEfDLq7G2p6/Tg1gClRsFsS3alkuFi1R0nA9Q/JnPO1u+j9q6Q0TM6hOZqjZx0dscUZUym9075
+vjflcV+/lAmvOA54TarXKtAInP7R9q1DriPF1TbrLe4vJv0He75tJ/LPLqUnjB3Vc1n/N+fwrB8
2DlP7am2UyYgkmHSyqona//f90vARny02bSPhuDcg5z+miv7mbwq5xhji1+pWeUXx2S82mvE0C3V
QVm5u6TxnVD2MBkxgBA9gG/bP45OsG9Z/udDvNFoa8LG0Y8BT0TEwCuhdiwhGCHkh7xKHvOpvMYY
LgDKb1vFfRvgSEap1s5yZyz5Jl+8uxw3Qz17G9299RODhDNr+fvJEN9Yn5neGrR22jnLHqYYTO25
Yp+lDkg4dAAJXfvDTasSpmm9aup5U3r6HW3OsVMbXSRXCQhtmD9tBrxV4xwKW6x8fYJbNbrvKTSO
EBE3KRqbPD82Q3CnlmE/yoLPXf3yI65TG3xTdIqXQ6Lea/lpKfOeFSAHTrKRzC9xg5+C+sOucgxO
zEwwPkcJUZDjjUR7HLKcycR3dFm6fd4QBiA5bYqeNh19FkPhLnp1UNOyiZx5JxK5aeMnuEbUaAvt
RzvXIdIqOm+gNsz/9eI99e13b6Ex7iLGAn5YAfnu9Y/TzUfvkMpy50uO35I8uAUN32SEBlR5YQb3
/r8R3nS+MCV7WdIXQ37gXtj3xVEGh8iIMJuKHTK5VTo+0LN7w3L07Z/qC+cl8v7LUFbrfCxX5Xz0
FRxOdUPKrXo+fh7Tmy7rf4zubKAFcB9nc1h7Nhnyg1oHEKawkpPwjDNUhBbrauU0l1iUq0osOzUK
KtYSrmMMS3w4gqoKgzxbTWjEFijQiWKzXTACHlC9GU29mVtvv8h2y4ODVGp7pQBPOClgEAnjuNsC
pF+p6C2SJpsg1Js9TfwpyTj3+NGt+kZTTw9FsMBww7FdlizqGGtGebbJHEazzXMKxqUu8ffnWXRg
k+vL/rIwZwaLUGZhRmBPljD5dNHaTcUBBZMI3E821WcLx4SlzThkLvZlaH8D25g2JFoHYObczF25
9CmhSJ1zlVq/cVTGIcY8OW0r7lJh7d2BgtDR/os51Ye5ye9LYW78LMXnxx028sgndombBSnUHZO3
rZmatGUi7BxzXFmHYf6eU6SLQXxdqvgCA+xrNLJdnsYvs8GmJb7Ei9oVOFRI540caKOw61YgPBjJ
94d8QHGexluoosiFsw+XZ9q0/KISe75BB4rBeuyI30Tf81VpHiz19IzXHl4MxIDF/E7GkDUKPxAY
Bj0Od2h11ulk3/tgCtDG5htn2rrcs0Mu7ng+APDnwV6JGpi/2NQzIlVkAaMFC7LKt0hZRixRxYOv
o2Pi4c6KGMeBDFEGJqE5OTa1XAdRusl8GjSCe+eofgJZckiJCSjR62SAF3MGdHl8ATC3atG2uUmO
mDQ79lO20hpHYlAHR9SF5cSJhUj8iDtiZ7CAYOK5vMbs0lmvnMoqWUIq8L+0jh1egvVZNYLPY7qk
aXzOxHLsk2DvGYymneWBsA14qCNXPUdkFcTgN+19Uybg4vEpj3u2ekd8JlvZVQiw5leWxpgDlbN3
Yftm4sh/hPvVECUZjLuqNe/lmuogTMHVTXG06qFhA674q/sI2ZVzP5UeErqCt4zsTsu5oDGELimH
J+YVsSg2XUptjyN626l+C0/jWFjlc7Mg+UiQjXJroRcOC4FLtIWTFfOnUo+9pTGA2AUxOQwH+H7A
pLm4CpjiLQPOHv/kYhRPUSHfdRwTkTyFhmhYo+iTNXv/CkOs/eljcr7qrvoGLgKindvSXDhbtPsX
R/NWl+N6EOLELXhlxblKm1+GRajS5A4aAra9txnAURhgMB+6+ie3PnMN3lfbrIOaa5r6gkIrOKFA
3dpm/Ml0YxVbLieTo+C0JP1WZ229VgNgeZ95XctJzGWbVlsZMPrWwdozu01Tdd8BQ9q9XrrziFTC
G8hsqE2mvCxfejQ4UN9C3ySdOKkuVo06RxBLEHX7ihzWsTfXlll+j5xAaL93wLBX2sJfa4ttwhSH
sziX7TsG8B23ytpusrPwuj3ElbVolvu4bs8yq2DE6vsSqR23/zmVzr2VGOvOrLdikuulgtU9enel
Z/wWtrfLs6dYUztHUCJH3OlRvnKi4JTreT9Y5msOV9kl7GKerqgQ/db/G41g502sTwGDAxvaSQ0K
EJ9rONRslfIJ87kj7wF6IoRpDktdgbt9n5H7h5VD8EI5/hEztOEUwrs7ZN+4lUmqUDeFT2UerTh4
XMC9oFAu2deuI3CsPLrDxQbGyQjQtN11bVmI/BTbaPExeAWnIuuBwaEQzuLQ7/Rx/o3LkgnMd/uQ
RcWrm6aUU5xfMt1JSx2jpqQSZQBQ5kFYJkikXc5pIBCxVx8glPzYiXVeWuI2krsydld+MqK8Lp4D
C9r3QApD3u4yQ5xrM2It3TFUzaNt3XE+Wbl75PB98EigyGnxYjPfMNn6pRc8ztLYNsJ/1Ub3dcuM
qNlbRBC5xF8u+3PTdCBX4q0zuw9qhMW8TKC2QD/YzmZOmrveBxm2+MYxALVazf8cU63t6G+2MEbp
YpeWwSVP1S5Vznb02qubBE8kgGxr9JLKYc4fkSfpP8rG3Eeoe2GClCgXOkyDZti23osxY+Ku70qX
oQesRm/JuH2zs4mBBHJNiKP7cQJS3jbTZgi4aYIB7Gtvzk/jIj9G2wZiM9rXNrUSfj2hkog2WVkd
inqgB2rMaW+y49nJ/hQPjbvRMHlkyaZtLeO7hAkl8ei8XMiUwbyOmnFXE1IRZV5o59CmFdLb5luh
h2SStnHwGmCxMp1l2zgKMk/Xbp3RODhOdGvq8hU28UsMwdIsvl269yGP1k0THBvzJbXGMMJ02sXV
pi29N2JfdhV3UMcTpRleK5PSJjYOQKG3MQz1wDG2fd/hYyhYS+urS2rEhIJm8Op9LrwHBMOIpFOU
vP3WaYGHMhc2iXYVefWpyIgMTZH9dXbEgzbYjw1eqfxiOLfMCCZaSX1U+rHw08feG04x1BBG83Q+
04TEKsEPqVV6MYb4ybbRtfA8H3plY8Pxf4uMMkQyJYOmkjPFRLNhZ/CvveYlXpx0M3TNfOiRq6yX
bvwaNZ/ywv6L/ZqHrmzAZfFI1tdxHkyGWdUKbigiCNUUOxU34Qy0DYwaEibHoghNWEnjvQhZLiYX
z6tP5dLekf/2L8cGAGmivuYifWim2sHJbb3GqBGGqs3D1kRuNTP2rWQU5r2KV75BvzzyDyh7/pEL
/VSi2iZigrA6sM9+MpHC0EJ2boBoJQEvZC7oJVLW3rbX3xzdf27n33kD7GxU0thHJfCCqeD0mleR
YZ6kQsRQG++AzV+irno3Jv+pqMNKaoRbXC+T4IBS2PGB8yPTqp1rVpAxstTEifVedfaRLa7qpk1R
xzOnVwSNdfk/tOTx6rVn/HXTfP2TLqipKT0GVELrVOLUmXs2j+XM/Lez0hs0FRj+QOOZmMmKu9aZ
C7VyfYj1fo91p/B2FUYjtvySceYsNkikoWHJEa9S2W1c9KZmbY14toC9th3/tuu+vRKNu0jytWll
y9ogJUkUsbshDfQQu+qvQd3AjIQCyJ7i7MgqbjLHbSMjB02yptAdu3e3ePG0QCU1o+oGsrMak0aB
kzMs8F/Q0Wb/jXQdgWCwm0PZnedGZuvUInBIUX0h4YCa4kfs4Qz2Wdk8bfBwZuGmNcxdUJWU8zMp
OAmrDnBMpCgU+ettlWxB9VqzEf6YmILvEMe/F/xlze01mPFy74x0yvDaftMkvlkxNFkXZxbqArRd
9lkxfgm96jB5VLrz4nwZc3ewSML6bxGXIrJrFkciRmaHn372ll2tkTLTQYzyde7mS9nBMEyh+IWz
myXraVx3miA2s3Ks1SLUd402P7L/udPJV+lLHsXX//4fbIyLcBInOy6PtVt+gad6bOf5XGc2nSGj
ujT2ObvETeog0eyknf8uog4EDq0004Rrazh/zZB/cMzthwKQ2e1FTZFzwvHiMZPVu84a3ycznpnZ
ymcPiw+/PPssrOyXYQIrTcYslGJpU7oJd1/Xt3CjgmkhQ7uVkcufyoyfb/O60JXS3sI+DQfV/SNY
ogFE2KpDgWIqdUBFy/nBhEY1KQg7cPhA8v0YEb1uEdybwngrPEJJgADSIDBg06o8egPWHdzyZShZ
i7poDEZDK4ISSFLTWN31AOOouWUeOQV5YAM71ks2YIVMO27shnlJy5xXZSUJ4gDb3PlNVKTCFZM5
sWlNLk5EdkViFFCXiY0CIBKWRvWr5wiaajn91e53Y8omHB3g2J2l/nn2lggATHhy3+fZS5Gy32Wp
85kjdkYpgKjXsAQisoSngGd9z4XHXFbdZTWahECU8bEgioul5lBk3GnkvEBoTmsEIAhEgrCAitzG
iLMMnd/VVvXA8qkNU8v+jEHsTQ2UPz2xWHSETX5nTsAEhXJ0Y80xxyeMhlrPGoevrP41ioa8wZLB
Q40rOGzx3rE+wV0/HwlCbE8zCwvfEtCgZT+tRFyvZwmfEJaAx/5gPXKLac6BvLEK8IJUg9rhsV5Z
AMXM9q0JKN6sCBwg5qJdVMxfpeO8sDfHPaR/qEOI6P3u2AXT9bTdCl/9t2H8GolmW24s1jYSThka
rb8fi2TmhWG9aW1a9bb+gmD6qvAuw+7Qe2umskD2ectRtK6DjVqrfPY60OIPqYP9roVob0t4YnH3
XGfJh06H18B+0D1PTLd8z/MYfYgmMihwMsqpqoTwAZd3VJTYqXHvCYeZCCCxcsneWiWPImXOzlwZ
zzjr+c4zzqo1PeaI1rW5/Vdb+cqcSocgGnEeEjbCRvXlQJtcZVbSb4KMM3nOkXu4DGagitwPkXPz
T10lA908o6Np7PwB13KSjHejTyyfKk7LhMAVEYBwps8Jb+UYDBeV+MfIaA+Oj6rAs+8dFW9kXOxT
Ub0FMMCR7I8HOeH4AEiQjV+mwguj65tn+5IMN3MJcekrZan1Iv3gNlkI2xKzrdMOn2mZXiqTZUin
Pzklx0055I9V5KJztBEpBbSwOvpIAs9kQIaJV3kO1y4Arybx925r3+dw6SB62O8dZ5+af0ZffDgD
4Qj6oSnFZWpwd2TuU1KK7xxNmXBetMkAwpLQ+iFtuXrrRazjI9TX08TEs+3YzHb4G6ghrOkllcZz
5i9nM1oe8VOdE4yJJIpwjfgZH3WzkM0UWOvGQFEsMhrVqrH3IwFAoeB273moT7TdI5wREKzMwRri
2wym6qA3H3G1fOeF85j7KGyx44+wu4tDVRCIkaJYXLXpj0sCGakkw7huJvXq1v3VCGoERW79Luvl
TZM1VbrQ0eM7fBcCHlztlRP3wfzYEjRCiF78z5YV9t2E7KxkdHcAgbAsSfEkCxbIAGIYmfbvtD2o
yizLoeCICcgoDgqUKAoq2Gm8GUYpX9J+eL/9LxXuq2gHZkpMzxz3yQ3q7TDIV+xam8hJvidLf1ZV
hqzOyreeQEMyjmJtws3U9Qjds/gTPPe7subIA4RHOEoA2o+fIS6xatbqIUZMCWLOtKfLqHlGRbf3
mSbpKe7EwVb66o/GRVnZYY4JZUrK746CwZis+8hE+6oU6EAqlVyOkEtvyWho5tdWy7OTIVmdQiEu
6x+LTxZvvRNFCzMsDOU8tJ7sVF0tKwdkc7umfQfkmlsBcTQq9gO1DSGeBscy9n77kCpBbmBp/LKA
OAZkeQmkN35M9lTa/lBvMEZaQHFilaHwKox3q6NAmm95P1VKd1V8jzq+jL780Rlg11q16KcG+kSE
AsROTrRcFE7jBgoNA+tSXRuut7StvuVAyRUVD3BitoNimCWXcx0FTDLqU929p4scVhig0NlkyXML
iVT09s/tNRqV+Q9O5lcVZQeIQj+eSYraRDMymZ2ADUhaSHHLDbCGNXC21VDGU6ibBPErtSsHcf7P
9zapAxOCjwvi3ntvu0c+0DtctwdLxxVJ2hGl1ThttWWsucV3KLqPYCo3dXwby9m9DME+bhfmXGRX
8cEnBQ1xbH/2NqjnBruMNgeHIVZwIRjtsfSCnErdRCGeXybfZ80MqRe44a4SmBCs0axC5Tj0bs51
yrs/iZsMV635bk7szmCI7TrP2vYCWl9qk94FMeId9QKDwGp4t7zib3IwPUj8wSvV6TUm73mLnIqE
xdk/acSz7OjOpjudzSzCz2s5D1bC7FgbRJopkNG4Kgjk0K66FszYNe6a5haIKioIJ23EO9/4xtnI
XbAp0w2W0vjnSIPLAQYbymbE5kBKZF0j8fGMgLAVPoVqBJXVDegQzYbeZZrFeiYBNpzG6Luzp3LD
LCCVbrWpKwIdJ6d0NssNngmcdWBgis7NpsdeybjrsaJ7sPAONDjBJmiCcWvVp8rpQXSYl7jP74kP
/YJbHK0KVHzr+BMXOfxH2wk7MrDWwYjuYbTwa5YGuBVKFN8rvuNSPEC4pPpmynzDmjYKSGN59dIG
FGlP8mS3rJjLucDO0rvSz+7HAXJT5rSMuuznvPCN3ZCO/rY3lhtag/ZqnvTL4NkkgdSy3XismE/W
zQXhCPdQ12V0HEoDEnOpyZBpnF3S8jABu7oCrRRtG+Z9q6A8YG2gQSoMhv6sA5EfqnTnICQ2jKE+
9e3nnN+cCZr6IGj4m0QJOLZP4bGS7sCRPTI6+Vxq45tYZVIOBb9HzntwKeamVRR1duI9+DIyVsZi
VkRkyhPgRKANM66nSaMuZ9g5EUC5Kt34F0ajGfo1jutbfqYRTHdOwDLbYssR8Htzt/8iqoERF0Jb
Sqwy8n6l/86KnxdHXpgjVoah4eWWNqElFQHi2FtDzy4/3T56RYeLhTdedikN+m4uCPcJEh+VW9Oh
3kuuVoD+YFB0Vo2PZoLtXfPI5MrcwDT+BaDJM5Pds8G0l7e1WOnGH0Pgm2cHFDcvLftD63Zsq2qf
5q1FOE8N687ludtPm3kaUdADCgnNJv0zSnwabfVizc6Rapte3G7rTbTcZZEpdkrMx742EG7l82sM
dSWc8qMmoimE/+twJDWP6EqRteEya7kQQQyNLx1OKJ4QmrLlBligrsbb6O5yMz/EJo2XcALeblrR
Ck8OHPRVwioVcTglVVUZm6HGdaSraB/YJir84m1EsI93RL657I9t+AbAacXamgHN1LADWA+icrEn
uhQbgLNJ5gkH7trBC+BN7qFqojNToQvw0XOzePHq3tVpz3Mq/1LRfDSN5ORaoK4N9vlW/1DjaYtI
TW5v1h/+cqlvUwTmbs5wk7u6EEV9h6GS0amtyxPRIrgNpeKxYJygr4nu+9DJQe+jQGNNcpxGr0ML
hq0nyeU6k+47tvpvP1V/lIcfQZp94ydYOZgU05S1Rcp6TM85P77xz+NnW0VxcRwGxH7V0mCuZ9Rm
mHiMyCYOvQGqjYPpc0T+ARngvkV1ulLEnyA4W//3q6mUPwzV2hDjZazYgHUxC/aSwAFUkUSZwNZa
jPHoxiluLASZy+3hVHkxx5J8QTv6TUhutiZQ4+B22ZcfGxBC9UdRdHtJ2nQklo0humcEZTubOlFP
/eWW9bXkyxshn292165Tuke8rPTmtNvomKenrsDeW00ZQLjsWDJE5DYYPz2CECNcA6bNUGkYsd3W
CQlobOlXukxwGOEzCmkbghizrvtUVinpah5c7sUI+xZ3cs2tIvvuyVxGfFQLcCLfIZVqGu/7fgdo
kgQBrzgQyfKUV+WLbSJOFLc3cLRQtPP8hVEAOz1Pv4oF+H6PphOnZfawVMWDUuZrZC/kc7X3i2wE
wahnSOBcwGaPMarGB8H23h35I6WhXmf3x9RDEHbKe+6bBEFOwb7FDgSUCusUcc9FwAUjZqpDP5x1
lV6beuKxGs8XNa2NvniC3JfwoxHTPA7HFmgrwyKUC69BnlAe4LVxUu/VGT+bJb1abn0SdvvcVNXZ
jLFwN8NWjKB45Qi9yfP0l20Nn7B96P0yRjGdCDYzSOBQ+OnCtlHd98bEopyiFq6Hd9umida/p4rg
HlcJPl6yqMlvXGxTreLMeO3Q0QYOQbd5oiCNUB2nEUXsdFmofUPxaRPMxOJPlYzIwyKZkPZzZ7uN
Qx02RR+ZD7BQPlgjabD42Crq1hLg+kdlM4vPUihYseZuS2fm4FzctxVbmxLjWpfs9pjO9dFjVnNM
V9O5hZVxbAPvAavOn2ybi/LnH3A0+Ly956xnPcc6B3XsYN3SKm34/1mKScX7grBFOrbmOLx9mo60
4Cq0+SvANnYqHADEvNHy1N2Ii8drnnFnfw5DrA5NihIngtIHWG7ZZNEGMqq/weAZhTCC9n2TXRxK
8K30/V09JyfTYqK03IDyRI4v7bng9s9AVIVA8KY1OApmIFs/ju4mQUC6lzN79uR7V+OBNllNJp95
318pg4kHzaiRitQ/miMrPJ7cPBrdnemUL26GLnDM7oHKrBFG3L9VlZD0rg3euCZAO+HRh8U4FAOl
33PD7jamskij69pyG8/LJ4rn57Iqexb55g8hBg7rXjrJVPLGkAq3Knx3pyE+b0c72dRR9woIBl0b
rj2yC9UtwU8cuO92S9VyD8QQnzWPLkxgzIeXKXQt9web6sZm7CWDah9gOaotA2nA/NX6DGndinD7
m4VWWc09cRTrNnfRJCTmSwZfOORNeWdY9cUNuxMTIQh4fYlOF4fa8tqDLfXbQDTzfkpIqnIJckNl
A9mdyOFCIdJXmiWLzIj3zRknYlkP59zCx12ZH0vkv7X22U3YSMuBcNSyFYRmFRjtMsqH5tjP873f
wGoPAtB8OnnAsHebIEfPC6Fxi/xzmhHHhcOnVi7NrhPdyRv8N7O6xj2X0FgzfeoM7g2ULsda+5eC
7I1SVxZIQ3QmZcsRIRzNGZey9LWKiyjS7VxXmwVSEr1r/+DN2K4dHkPeekbwHhqWtxv9lyLOYWj6
yCpUY3yZCJrS/EaaBy7fDt7av2GUYmN88c3hMo79ytP8LQ7Y+VB6BASa7plTlbFXZxGn7uNx6WT7
jvOEut/UD7p0V8AV600TxW/TUDwGZnpCjHVaMqquhFxYaVb4XaFyrTyuGSSjDBnjy9wQutVljFBK
s/jR2sIGjQeA1bYbo8UEBmCq+clbXG8VtHddkzyMfokrsH9t8XqtME1xXdd5uCCGwOerPmHXfIp5
Awm7DPFSuWPHO9BxMCrPwPfnofd+zWSxDtyA+NPxHGdk5qmkXnUFfpYCsJRJgpfCX0QSgEDLZkTU
Ff/9MbJ4A5H9jCuBmt2tL0ts/g3sLFbJXH4y2wDENN7NnTVQ3uOxScf2NfKtE6o8t8Kla07kishS
PnqxRPTKwGPMT/DhYMYxzKbiVOeEgWCY2gR5svP0nPmEjzxdaWjqVGkCeV4G1Sd+S+qe4ILyOBYj
fqf2jYXgde7EN5o3uhJUScGbxpmeBMEjMquvsfd+GvRES2D/iz9Sk2ZazMzdWgP3qUUkXz7tXJ2/
S7Sn4Bi5DjwTjPDUEwJIUryXpSe3GH1yJNNoBa/J3JeizqikkK3E6yx7y1uuzNQMyBdoKKnI4u55
vjYmqydpD/905b+2Lhj6ITUNaklClDV60Bx7xtD33wQX7cVAjg4B24OeflmIXAwAMYB89kI2rDis
huV0u3fM6ZGUVQK+b02APXsno6WAHMAN42WbHlmoCbowXGJodloELoVD0Lhbf1RU/1PQ8mydcYOL
XZXgVPHdnvcha3nIiGZXTHTMCXMkW/mXvjB2mG2zEHBhsanlkB47ltkjHdXeiJsnty3IQHSLEkkQ
fKox5Wntz9naJNQlbA3GgwgM17z2x6qqUQp2zaNV1HdRHLFGBrSTaa8m916sGcP2a5mTlxd9Bx7K
rKwBiAyYNKEIri9NHgCniJ2bsMW9q3NOFa7ihiKswmM6d8l2qc9O0HxOBAggbKVaX2R9YD7KvtaH
hhuwGS77ztyQbkF9r+J/7oA+mxRdAjPL+6ElC6UB/7/Ce89a2vExxfWU8UX+aAgf4EZr3azyIpwe
ucY4LEw6GO470jQK9ak1j9g658Fk2pSztbJq1kPed+vZl9R17rqWHzMWbrszSZLAOH07ZXRONQmB
BNhuNaVrpZkoAjajQJT20UjTVwfsI1tlsm36gutNoMcm289d0cPuS2P85eSHqBE/SBmAGirZWdAu
xkuRH2PBTjtm4oWLJgO0j7Wamx8AERrgQV7Yyuw5JGqMH6EVs71GZ9NQCkftdap6QfytV4Y35uDW
6N3+omAHh6THDFuZDbuaHKj1pAYyeAhPaOP2biyDd5XKZI0mvE+dYCOdWsEM9Mm0Ah5XYBk89Naq
7DJkIDJ5TgM732SVsa4c3vVIGKhw8haltQ9+XoxThPpgIUeJIVpQwV6g2BIQPDzmiUy9UP10zwUd
/4mHyzZxiicBAXknjZttZxnEQ+9EsOtkyrQJq5bdPFsMtE5pa2D6Jlljk7c9LrjMHfeDx7WQenVH
12d/53rURAnbDc1gnmzshNW0EWVnFn+1Pz5QwAcbK3b+ddVCNKmO8Yck8tFM7Hmvem4DjClQjYcB
ObzdoLArFvobP4Yo110r2bAdHpkuRBR3rOaOjV8KAtZxYszBDDPt1ttF89WuWC9nLHWO1APNxlHg
hU1EaF6ZPmubAQYyeGcNyEYSlxV7YSk1q1UJqswUB0qrcILCE3q9qt6QKg6MVqFEkSGC8E+RikF8
z2ZMPiak5sdcAvyl3l5lHtEeUbAsJ/TXTDHygo4jsL4SwmlXjj1/EI9ahsydpk1izFhb5vrkirWS
XbKrioFLOCbnAERfBhcrKV5wyLHhsHKi16N8OE8+iAqkiRHpWg0MJYAe9BEKYw8L2u7eLZ0lbKRp
7YiRqg6CfIp1y7KQMMllqz3zTixF+cfJtIWrY39lUwcpt2rHS1TlP2k3MDpK+N2mWTPQNid2PUFs
/f9b5D4lviAIg8CpLqUU+WPR3ttxN7/Hrf8eWB/99NcCIT3/n2iat+/49QU+32dbGmjFeRqfdZuU
B7ivjJRzYncbT6Unm3ErkoMUGnZUt6+mVz7EiZarjj9rJZtWXP/7go6+OCQ59DHstyHycPeF1VGz
gY/VXVh/M6RrHS6FejlW8HrPerGdexMfMrCp/N34H2dnths3sm3bfznvBIIMMkg+nBdl32eql18I
2eVi3/f8+juofe85ZblgAReFnVB6F8opJhmxYq05x4ymb1o9qaMdEcWUkFyxwPErjx8vU2RHSGXz
deaZDyMxFjb0FXRm5fRCGjJEtMzOHjXaDap02nf3ilC7+lHPBaPlNdh+nWkEDBWD6eq9n72tXzx8
E7e2d3egdcdz5YG9yupXCjIE+p0ynrTK9rYfb2NplBvQvayH7WTuhM4mY0gA7VTqjb2OrLrcjirR
aY9aJzHG5S5XxXDqvCRaZE1bHLOxB89mujtUQ+hWsbe8NfHBheloz8cCZtXk2ZvCOeYO+E+b7YCW
IVV4r8tsG8HUubNK2R3QHlusbtlbXYKuAUjSnvXJvLmmpZ18QlOQBg7xSa/7Gcbo68wcHHFycw88
gvReAw8KShwnYllEXbFMQ87IdeD4j4U3PJRTnb2PAqE8gTDiZFT5dBbQqPd0TTvmX4FzwC2B4DUi
Ww2YOchfzb6aUVrekmJ61JWCWtCyW+Nh0Nm4qiFaWZA517mB7GbQAqR2A+yQ3KAN0cqEei+y14iq
8kvkRt3G1SLIZw4tcrdM3Us78wsZmWBfzVE2uY3tbkCI3edmU6OXc1BkFkO5jCuJzgz5+grnQM5A
fIgh/Pvmj1bL07M0vOTc/89Pflq7O4qO//y5lMm0yxRLpJ0PySFJsXRLkdQvPT3NWG+iv1ymw12z
QFbgHGKQMCuW9RkuU7XbSSEvAYOb3OeIH1Z92cDm9qYQ+EZAIpVqN6OqaBaCpRmjYNhx9OFppDHA
zo+IbeaN9sB0nnTi28TAmDwNjBfHQ1AaMr3m9BkuqjptrphWih1PvUAM81h6TX4164KG08wJ9qPH
wbdt/qYQuHHOL1O4+U1UwEZNa0Brmhf8OzW6CJC0K41T1CklInbhDvRaTekxz+69fTLbpIbwHMU1
/38eAIsnMpxA2WFc2zVnSqKZ2MejfcRGQ9jSexkMALobK3z06BKaSFCYVvXZ0muJ9sbzbuk5a7oa
SD+HtkS/SM8uEMBXQSXa9SAS+4QHOFxIfcLnFhPXlMGAKGkA8WOs1M/ATw44EMetLdP+2RmgUhWj
OYI8nvpny9JI4p0Zd2MX7qCUVUuH88DTmI8zYa4hR0zXViWi5o0Te+kLAkoVm8gZxWAupFVZdyS4
ra3YdHGYGO62cOXNmu0uBoFHG7/j9FG73bioGEZgSRhhZPRkWfJHh64GcRiN8BujThuPtscUR/fG
JTMhf2+UjNf7pNk1sozWH19PPPxI5RBcjTC91rlXnw0iEhGSKvFA9pO91Ko4vwb9ybeRpIFAK/F9
wHMaKUq3TO796TiaRbbpNQOp+PDsYnx6yFrGKD7e5O1g0kmxtXhY0sDHNNh7FxKVurWXaS76Owd0
Q09SUutb6K5aLb0ZVX8YUDxzHMmYCXr2yWQ7GsInH37c/YhWCayy8U5dpD3pIZ/PJmw8EkLbDGbi
8PVwnPHGb4RmgcnUmZD/PwOoUNxmluMc6mD2ZhbGg7CRs0x1vQXwhHe0VWoz0KTfSRflIdoxffR6
fL/ojVwg0tvRn55cPOcboQb7QN+gW1cx9XeBLSNxiOqzyJ2YzDo8KTN79bpYPlgjmcmRhtOVYKf0
WDpFdhyG9VQEK6sDwNtcjCeOhXVynJQcNr7WufvMMV1c6MRaeWU/XC2vwFOhFKw+jsiIIpeVV7O2
zMfYCkHWrce8gfxjzJhQZUvDLxGQIgUKBvY1yzVWlqDV4DGlRlIz5mfCmB/Q18ebD9NTkaHWMV16
VrPft2vs+hKA4soNErJnM1Mgx2rTEYyB0VafXaWMMpvJRolvcgvkBGqh0yo2Fn5mpqrqOpM910rv
uLgNPQDXpQelySBi6yn2hpqsI1wVm8N1ySx6diOpNr5keWRvh5GO+NRSfpoJWdmkZQIhrWhgoEQW
W1vN3bQUtVBXdgRxRnG+6mfGgsFhbKFs3d1/vEXFtKvgTd4sqxiOdlp2JJTmwZEG5AKRp+eL5mXs
rPHkF+V81TxxxJ6TrEsjR/3g9OHSaJDAaBnDG3MMehzFfMM4fbtNErTdAZfECqhP8JznEGRSH2ZO
G0r/2Ri0v7kR+aCzTILsuf4IlkusR3p7Nw/JI3ijUX8m83ZXjoJAThTcVWLHD0N46UUO8juxkWfS
xSyPqeqyDSRQTg01GDgQ+xA8wSLe617in5hdP9Q+t5URD+ORnkq/Syh0ECtK+hgzb4oDz9qxJCtR
D+Z1MqW/dtskXjQoecE1t+mzIKs9DvpmLSuLtpJeDXus4dqaifXFm01dtOrkmnHp3x+MpbastxWN
KGEF8YtDqgOJqOPJzpetrvn4QoZgzeJ2DIsZO10OfD5OSXnrPYGZt+/hFVuF7z70gi0sNQrjvlPj
pQBGxxZFN7vNoZI57lqQOrLsBLbLsuaeiHLAeVXzblR2ftFks50CLlc3ffcFSEHl4MvvRql2Yetv
qvkhD0YnpMFW21sTYvA1dXYAXw8jc6pzCTeXo6hm7sGJ3ScF9ZDWc7S0OtrhSdz0j5krQSeF71Mt
6hcEleg8WwBsqY3TJ1coxcLhkGM7RvCSNJuuoaVgDmt+L3n6YNPgI/bYdlHiZ7aJ704Pg9PHT6HJ
l0ebQ5EJ+tSYYXYQNEOWSErSb9T/LzSUjiOTvmY04fBZJYK3jk4tS60fQza4c7Qp3g9QPB7arLa5
0xOasuitmwx6K42bc5lUFdvD6MK6gfzsD2ZzbgvHOA8mSG/PnY1q5BQ8BCzqU1sxgbDAUTU0ae8U
kSL3qh5xrGQtCKE6bWGK6xghIi99J8PimHrvPZ3u3G2gl9h+RorPrI4JA5S4/SHSCHR3OeU68wvS
3wRKRKcwgPAWrAhxKtNkblC/QAFN8vf/rKfzotr4+bDLWJHvyhDem4U7ctXajnrAvQElQobPqaVZ
DCfk1mSIt1Sj6e9HN4qAHzrnVsb5Mc8bxCYIUejSloB1ZimLm//0YtfayKlzlk5XA1HViZEJ0/Ix
o1sP6V9S+kI1QB7cx8ePF930MG+PDoNklXXHwhtplTH0fJsKZlZVq8uzXiCPwlXzRjqjeBuR0S1s
NLxJVcD1jT42xMja9Aj7rkTkkS3k9PUreMHncIyid9MJNqqKN7Pi6d6BZ0ByDrJwqK8PH++m2R05
hPnjxzsY1EDj66eiqvq7qqpLjtJZypyyYNoYkDPYRgTaNTZ+sYCezM1uFEPCGTGluXPN5Cf6KTWD
cE0FFaOmSx20WcWhMzvjqaK7bNI5PbqBmk59FItTmShngZqiWdJWihnmJ/GjFYhrGzrmTwJ+lhxk
MX/eXKWN71FLe5W2zhrRDX7ccvCYy1YVF2F+yZBEHAaE+1iqKuThRnX4+AncJUVCOACv5c+JA8nl
m4Jq9zfKPc00/sa884MBqHdl2/L2XuB4p0xvXgDoiZkU5Z1I1G0Y7ObWCixadAFmYO+mvn4c53cO
QoA716y7jZhRSyKe/qINmD9bxjg7JQK1jYjgfEkKUEaATsqz2QRPQC45fGoQ2wfNtF+dMX6irMbO
hSwlNIV2G3XB0CBCs5i6Jh+DeYAHYS3Vau/gBEl7H/Tdd2sWNYdmZaFljMXh4yWef9LMWSKEdHol
3Qbm8sSowjZqa2tlQj5ViRYux0lY2w/evhYV0TJF4L5NImKZxqHceRA3mRy6PEBpam3xiejHjwOE
3jBfiosyh/8/VYpt2k7umlFER9lZw/0IPkQ0OBrrFCyVCJtbnDTxNnKiaCM8HcnhkL9nFiLREWLH
zQmtl55h4J0+WObbMCbLuAmhnni5vi8N2S3JNLLeBj1DkNa3N33UrXPHfcBIw+nmhhsxmCZ6W7ce
/VOkuoVgFnj5eEkdzv8qcml5dtrP2HaJBcv09ga1rlw2jn7hDjxSqI5nUcZ090iQ+S4YdJNmTCpV
DP3xozTNGhv4A5Er2gTLShPGHh1JOtP/6fSn45vdVrsvQh2I9Psl0gHxmK2ETqKDZfFqz3lD/4iF
U33WJW1cUbN6erMdi7S7uvNt0A7NfSeS5l5rvXajhc7OT4xv8Nm3dp10uzDL4gPj9FsyH/RCP9AZ
iPG1/e/bXOQdB/jir6zY26Vrvhd96S4tIoQPZhW7l9Rh9gm32NoNGdP9xi1ijCB+fPr4SbQuxXdo
8YjKsttrU8TxIouOhGBn9xSYPyo21U2Yt+4SwgUQQ7199NDXA7/KnKtnwxQLoCwuUu0pRk+Zsnpr
Wd17C8c8NE0onzo0aCuDaZ7OCnHKokIukyFyln++vJ8TPUxpSt3WTapNE+qHIDbxn1e3ryYviCxg
BtAGna1ltnvX1f+mIaBh+8DR+Oe/zfgcDsVfZ0tB1CD1sXIc8SkcqsU6zAGCGLQMP8kP+PV3lhM3
P/ISC1MI+f5+7N1gE5jNt6JBgGxJmJdjt6rKwn9hKuE714mx7r4odbkLzeRHESdoFPzE3UUWCTuG
W1q3YhriudL4IthKzZciT0Y/z3Z//fd/2YYpbduxbAUFxpC2UJ+Cm/oo7W1GA93CbfRjz8XZc3IO
iGK7UhQD3klcyeme70tqa66dhOpavIx53p5GZnhTxCaXDma1SCEX4CiotLWpLH3FqdxD5HIdE2G9
eaoslwWBRqsyCXDBmV28M0Hy+cEQbuyg/FvUzEIsRMKLvtGMReppdFBr9p6ckFUaCSSSRWV90KaC
oHK7dlFkyaNp2N6zktUqydU6TOn9Sho0K6rINenZPQ1XfJZtOdfJBRTnAssrZwRhrdNaeIxNopOp
W2sjCMQpNMZi3UdwXqscv6ZwSWstyw5jvo51/s93C8rs3y45LWQm4o5lSiH0z4GasQ7qSJcYPaTS
z5IXWk++S6ukJf8Vlx7OVErUFhbexQAStxXNSH2CNSnNnBolYLak81Te26RpbbyiZNaYMBrsSs6k
dcnCVwxjd21Am6MGQXDpJ9NLZUfTXUaMwJLEZAa7fqH2lLbNiU6b8+jrER1m1KQK4DDm6fzSNk22
s6oq3KAsdJ/qungAV9X+SNBPGjTH4nM9RforKugQw2WZfDcQ0RmgVTpr7iJ4tXYaR9oMTmAc6i5l
Vj0H5Lk4zVY63OErFsCL0fjyjrYLx+raE/eRbumXAc1FUS0Dp4Y1mIsD4GVIrsRu752p0PadHH2o
OLQT+95h9KU57l5prdilfdjjJkjnARl5XauwltMS4kN1j/euWk4YJKQndFDmaXNOGgMVTKijasDU
muRXQ9THwAmLJ7319PumUgvafc6uk+iFMF1cmNmFT7LUyp1hBAkdvD39nGFDZg71TyDJ+3aRv/c+
4wlXEwX7PiZAnzXjIZQDUgoRmGQP8BPypPbCTuzccYjYao6THcCpNYc/32Hm56gqU0lp6rpi4ROu
ZX4kBf5jcymk1FsE5xCkU/EIm1j/OPCtarheHDBw7LZ9tZWAcDEGEngYg7S9aziiraKWwPtW+vY5
16xTCLMuHNNXf0II7kzvoDTGOSsotNPtgH39ODbaEmYOcwiCYbJGeJeBZJJUmO1RC1+k7rlXHPay
LV0umJit8pC0AjM0vtURwAp7DxXnVbOgeXeOS/MFUjzjYz9Y/fl6WPMa9ssap+QckkvEoQC87ohP
6aeCvB7ow6gVXZK1CXRxx73Wd3iUTFtb9H7/6urIVLyg7bGsgreTaAnPSGUPCnbz0eZSb0u97emb
dy9B4o9o7IR5RsIbLQUBVmAIjZ8N/gFIlIAxhqUV8DVb9Vg8dmovpHrG0KFhmWfnCYX+FC1pZepr
MGAaqNerN4FVipLiFgkedk3HrVYGdvKOSRGqVEy8Qhnb9374hlFO7TzXDbHk6tE5NoP9IMzs70hv
naXGyOuLEN2Ptf/zdZPSYK0Srs1l+1SkcFCNdM+LcywozORZn2oczH7+raznBKz5CGD1qbdLdHEw
WOdPHLT2+XsP4D1GPRM5CwW1hD6kkz3xwP7Mo7eIItYIrGfkFMaiJ7e7zaAoNLpzR88UT6ztuYvC
doylQ1rQXvU4aWoxTlwwy0M8gq3Zbd+sqkaHnZPbNHZkmel8QArpb6GaoygwjiUhR4mqYZkDebQa
9Q4bfweYyqNzwHROphs3dI2NpzvzEEp9zyPZHnUjWUqTiaAQKnvmyHHVYr24elKHrZYdMQ7V920X
nguO7os/35/653wv6hSWeUN3BcoqACdzsfiP5zVG6CjM3i8Wpgi749DZ4a6K8Us3sXvIyhD7nBmk
zK5BiwLiPeT+2B/bxn5PyDDnt7Krm55U4cLLY+aN2CUgd/dqi3r4y5zHf/ukBKTNBSuQWIqrXz8p
MwLGHVhFcQkEA/CbgLZUsEjdSH/07OK9ZzZybMvIXtHbkCvcuLuKGJqLO4kHlal2lfddQjsn+obx
lGlOmzIpLj35Rfn3W3HN9XQMg/XPkZYw1RxW+Y/r6aVY1bymzhfhBFJJWIQCxWQkL/2aLM0AJ8Si
SPFxffEtzlXer08LnTbLcKg3+Z9ufFplClLaqxFeBn9XufGmPOBcSvMDEkprEp4DQ9ZcG11SwGIB
BJdNo7EzB+sNmhW411oz6F1g2vziQ/2+9JkwrVzX4hOZwjY/lXddlFeVMQLWiFSza+2yPcVA83c+
zaHVSKzINtDbYVckUYP81dz1Y/v0xSf4rThWbEeu0i3LkI5DpOuvX0bTCBiZ9CcXSYTl0YV8ja3N
g+jBX2UiqdrkpkXrM+52NFDYNoPhhfPmtlPEvZAuJr942Kz5a/j0NbncF8JRtu3qjv3pYXNaFDFG
EpKnErSnQHXlJovbCJ9WYr8lFWB8pDA7kYXpiTboI+xC/QUMLPTyyLROsTbZe0CuLyrtkh1nGJ1W
RBysFakyimH5ATZDwDzPhQBs1Xq7avTQuw7ds24FfcxZW8odBR+sOwahlnffWJn2t1OemtoMnolv
e52MAXzFnGDDAUyDqRwlx6FvX4u5xfnx4tpgX1JlkXINz/C+cmp3FU3BNaFzcJbEaN1lYghfJ4nk
Uavb/vDRcv940cLmp+mk3raXtX/84nv+/aFTOiUN+yzHIU5Bn25/K5YhziaECn7WZ3PW5EoOsn52
EAXtALpPSxzY3Z1RFu4xJ+3cG4f0wZjHyk6Q0SR55QwRmF4JyM3RT04bf//z55O/P55KV47hwNyS
js229ut9qGUFJKuJI0GJu+Dk2PltEnW7CoYSfuzQMpBoMn9Zhc5fdK3atTMHe/d1hURkDh4aCqtb
qZbaxEk775L7s+me8v3jBRo1it9R5NuPt03+HIJMlAbyfaK7/XvfeatSyX40QJ+DvebuwoJOXWpO
4dkW9oHixDnTPfziVtd/OwYrJQ3dISBV55jnfK4DFcclQR8iZJiV7lkgoovySvfUQ3KOriO+rK3n
5ySb194ZGtaOGKX6IOd/bdCndwy8r1haONMOye2L7+L3ApWKTNhKoZY0cfJ/ylIFwQC1APf5omWa
cNK02gWajg5Zkm7D02mstMAcjjyS084FaLUsaXk22ZtIYQURXlIcg2mcjm0v5Bk1TQYUMzQXlXLM
Eygj6zSP7emE2d46o9JPsw6o0TR8i9puWiksoLRRQut+qG2sq0CJl+BAYMfYZH81TNz+/Lv+y+au
LEtSQUlLkhn3OV20rEyzZsoSLmxDLYjAo1HdGOjSDFu7IPNeD23l3gcltE90joch0AKAMq9xKpdt
WNRHYtbkuR8avBEpQhcELKSz6qFz+fPHNH7/SmyDHgDFmM2npdr79fFIAwRL3JVzfDxGEmoH6vFq
bJ4njzlVSp6GP+bGjQGLfkuilIN/Hi9tFqW7KvYeKI7oEeU5FH8ntuhpwbgxx2nXQqIFbcyLxYGM
Jq6JesMlfuXPH/4j2vzXNZ0HmtOOZF03qKY+rT1aqBEEXo+I3+lag5pFEt62w2Pj2uYRg9NfGI7A
uyBoTCqi8zjx66csLAnpjnB1/vmzyN8fOg4EzHfZ7UzBnv75QsZm7OpmA7ypOqVIpe/yxB2fex/9
g2tZPZBvLI5anuxrR08une/YB7itz8Jz6bFGoXGMS8e6ua0ORMT2/wKYo+1UVs1508G0MvQEmFzZ
Hj/y5sTEM5Qb6g2G7THtONAFdhe+Jq0g405CEYlLazimqXoDImuf2qKCOYtOcC3IQVz7Sc2I6P/j
12dn5Z53ZguD+FR74TuLk7JKk0VlOD+nybJPRBV7Ww7MOnQXU4OH6BbrCgDEzc0Nk2TRoXvRFVMV
r7XCTV4ETPSrYk4CR0/ZBc6DZo0M5K034pySU0xrZFFrIUip+W0f5vY+jGV7r3TkjZNI7WPqWNW2
SlBD+rVR2CvY6yuO9oGpv9tkXvSjOJpoyXPEuuYXnUD79/qY0ng+bX6U85Q9vz5FIx8ngAmfLbwW
cORUXOLS9l+xUSVHmYLQd9jdNp4FKYuvblgYRf4Khqk5iSlHY1InJFwF5Ck0QxS+ul2NHshKTsHc
LktGFw8BqG5Lw6YYEwSJFSTc8ssOB7PxJpiIYfvU54jF6oKIM2PBIrsihQSAvycN1LE+0Vqp7t4y
nAhLyy7sc635xZ7wDB9sVCsezBRXLvDWYe33Fotu42Rn32zocYAKEKRvaLUvn/E3vRE1/thJj8QY
fGp3ZV7XaCP16hbaRbF1UNv1bT273+pHKWJ7F0M2WxttbO1HiAl2Hsi3Qnpqo+KW7JYxTTmLBQwj
mQyuoiCud1Y6Y3BXRNZPKy5gAObD7XCx9OrZDZ0O+oM+PehaYS7x8qvNn2/hf1sKlc3mTedY0nQ3
50riH8eHdowJYDQErF0iKq3CU7esq/4SGYa+DMHNJrau6WQUmzoaYmyhRBiYg3GDpCafHAZ0bVbt
sax69wPsfAjN7jUhqOiQO8j1ehxYH+9oOE53f/7c/1Lh2HhDXQeHrDTs3ypbMJuY8VuoiBLwcYUP
QQ7loh1rfxWLAiwjX8U2A1y503NrFwRQHuqaaU4NjHYhNOUe5rf2/D3GnffTc3qkHM1IoldlkHGO
2W8RjS2CJoM8hk409saT+MQYZVDzcbc3mFkPuu/EV2bA/RwxO2APML7JMJmYUtTWvjJxrvz5l7Z+
a6bOZbwwBburwZHvo7/9jy+L0dGYmiGYT1cQjt3DbjiEJALfdaPfrmqiAneMz6KT49E6cfrgNnQm
Ft3KvmeyI5YfETNFBYELUk8IOx6eOnGp0cLpSW0OObMdMheNQt5ga16Aew5XSuTxabKwcDb4FO2V
EVfRrh/072Zg1PSP/JoIpQUUAPLeg209pIxAwOHtuZfLXdl1JUpTu96Mo0feQiUMKhIIOm5ARalE
QFSX091ca1GQivgquy0yGfGi0Uui24Z/C1Fn+8X9/rE7fto9HQOWpWNaBvWx/HQisroaYo2TZQsV
hZIdhGQFoadwc4M6uIYZTcOeVgDQ9h7+jha3D4h+InLgu+x+aifjbvSLcetqXXjrDWxLOupgziYx
1rkqsmkCkb+wHsldXpt5nx8MI0Yq0HXRk1NV0Vo47nToOqAkbqnnOvwyPVjnPsPnj2MMRk531XuZ
ASvYdZa6h8H7o71clWa+RS35/vGujwyXgFOvXKT2nLlRCX1LwAP+rblx5EPl+uph+5d6ybXpr5qu
kkBpjU+LROSic2QmDsGA4B00uU9t3uDMMBAnfLzN8mJrhX57Ld2eVV1zrJUGPnenilStFK34bdaB
a0vg7H/DpmxWAm92Dvwj2SV2r86+FfcXfzrQMYZMwASeXm5+7cPRx0tSrfIIUBoC/2HnT+S2RMJG
4iO/+CX138/uFOeGw3TIsk3H/Hym6zylsiKW6DsKc9oEcdLvVKheRyt/4+b4z/Nhm+N9mHfD0gQW
dPCVN+w9GwINfu7pi1r690GbggHtYmagUsUW+LkhOWh5GbI+cQbQkg3VVP6gR0F4MSfs8XWA0CqS
1dYcRnEI0vKtsOSpY1V41drh6E3ta9uOx0oNJruyay6triSy1TARPNA4ZGw5kp9L4Hnd/4Qo5Hz7
YqGab4hfnzJHVxQGXEhLcez5VKMqguzwTI547FuY3SiznDVg+Pux7AHjBklwHklOPmckNv/nxfKr
HuxpUS4GsFA4E4g2DUAq2BdDyuqF37Tbl4jCYBrxNpQWZsPJBRR5aHwT+D4x3WsVZfbjBB62AI73
IBJSbgZPK89K098qr7HuGwJl7kq3Si7uzUKK/EIln6+VYeg4WKZmWTc87oiaSWv1U7ws7iMZBP05
zLNxk2gvZdLlOx/K+yKWtaK2KtpFkTkNSFFN3WJSdf2wIZyecfsXi5b6vcxmiGbPV5P7wcYN+usm
PViqKgZkY+iCQQ6D4JjRptqe/od2NcFYrERgm4soM4GyVzikWNbqw0dWSQ0pdOONeHJb28QJKspg
O0ag3udmhDY14VVO10QDJ63pXchapP5vLmaYqPSYWt2BTKz6P1GZyIYptTSSBnNq6cP/vowy64kB
vbWMAu5kmvZvTcSkrrTxpDR96Dw1EWdRLDxvdgiliYy5d0Yt9B9kl9yXPZhp8jcwtiMaikDyHWCK
l4sEGdJGky5ArM536QM7pwHdfhTbzUpUrVzFhoPlugiyNcdI4wTpm1WB6q0OmSqO5cMEfpbIW2AO
X6wU8l9WCgbJhkI8Jen0fR6xOFrmoeVgOXRmU+UoIxxqrdGdZTh0q84ejRvaI0gEq1bhmgMFU7R9
edAKQh40vi5QTfq09UbcJlMMHLnpiU6z9ZVhDqA4yZfFc+yKI39vugyqol7noxHcbCghVjVFl9pg
KUTZ7D8Q9ABFElV0ndswIyaoqGBSv+p1/d5DnHtIFv84Fgvk5woxbghDTPE1oDh2k5ty6u9R6thv
5awfCWLX3qdFOLs94x23GWRLpN77ymnrvS3vhrpFYy3bgHSc1l79eZVRv29L7OIuH45dCWqq9ekA
Qt8ejhG5U4uyjzZBh9OrbrTh3iJC+aB1MPYg/91//JFvF1BFQ0W+UVJTWYT+SSuUTrZ3Ii/CNy4D
OARiVsKr7ph/F0irYB8nah0zwLvTmW3fVWxe+7KwIdFG3qmMG/1OTpp76YSenwaM+otgSqd3mqp7
EuuSZ6PXxLYh0O/Oc9J3wnqHm5xf7Fh9g/YZELHRP8ci+IEmNbtYpAEQechoKPGWJHiRilTUaCkz
56kixWFP/kG1CpSeb7O+q9CUOv4pDxvvLqnFJiny+fzctt+YhIZnKGO7IlJI2PyLpvtfHPlpM/y2
tru6si2TK4GoR32++3kIe/ZowD31WHVbHFCcx6pg1E4VPCk/NE5O7GbHFCOAQwjJypy0cWcPOVh1
M+ytO8Fh1jCvbdcDdC5LuR2mJSYxqHRZp9Y6UX5/yVJ/Z8EeqOIxh0yFj0bTqQwYSW3x0MdLdwIz
NIhWPmUKx1PQuuIv2ZPdDeR/4baChoFC5KQzAVio2UiQglTbOI2ZrhIDd0DRlfqmLlOs58NQ3Ndc
PvqBuJt8OCLkb2z1yWNcHE9ENGYmhKgGuvyRsfucG9PfamSu+B9snBvCq5eydX+ULtVcVFTmrfeY
CZfyKHwwfndtNz8RIUShOACKMoVi5DSK7Mnrcu+UkzWEcPa7SmMF8tqy7l0sikyOJ1jf4za3WkHn
lQhixrjwalr0Jadk9nMADrTvyPamtdtG7iZnTovo05pNM8YidCITG62A5wVbCpdhFa5qOI9XxkD9
OiVmah/D0E1Ry0Es5UUFAvSvYB6t1w0zKizuz06bvY6Np58w7IYML+t2k7KKLxR9xAt5r2g0c4P/
WGXsLVj6LF5NBKw8SmabEvIWQD1wHKd4GSZ6tm+nGFpmLcp1V4zWZsACsTFTPTwbWbnlZnOPcn4J
54j2weRWkEk27sPK6h4zbasEvoIBROYjE5LvdkvPy2y3bUvF0//PSy301z8vL/9SgLkG/1jzritQ
9X+qekVcGVHdKY6VqTyRPg4rpElsYlgGklNrwrCsqB2eEds9kiULNHlEw6OV5d85ddbNJGhmOdVQ
tiwrewp9uUeUUXwH4EIULxZay3tuDPjt86nLLMwvKoaP+duvBRjzEIaBNOdMzsf2p88eecNsEyjq
RcoMdu1o3DRFNYtkqBSWbcTSrVNKzEHF3X3UDSNFex1ga8tc9FAKJwkbUEv+4TIjkIWZv51geER2
H84/aX6vsfLoydYojORUZgMs885G5jSMjLDT+z9/Efq/lOauTUuZ0pzj7+9jNVS3lk43lm8iCMeT
I0d95wUMgfEWBIvBdbJdlZnVjWaLgAYChxBz7K5DsXJOR33furF9k10ZnQfmhgtiQiZmTXHgUKsQ
vDqzgir3vY2b+yDopjOa8OlRJRyvHEUcNP/li4gCeSB7RR5iGFB3DSI/LDy8VV7xE6xJdlBpqVaB
FrabKcj/trFgXytxrgTExbLIMEcN/tEbjfQaTRUrPKIopLCYAhzd+M6BeT1pmnqzhue+zYatVdbO
WmoqggzRbTIR1dvQiEny6+tVYwLCYaqZXoiDlJjebGiiuPHgUPW0WKE3lVsgN+3KcGqU4AgXd3Vg
4EFEe5AjByUhKuyu2eRI2Pa+RuWop0tZuvqDvRRtNz7o889llzUoQPJjkU4JuyQyEAI64z3RJ9nD
UP4fws5suW1r26JfhCr0G3glCQLsSUuyZb+gHPsYfd/j6+8A7HNubKWiqhUURTuJSILA3mvNOSZw
AOKu0JNJ2RJgoTvEk/Sf8sXQxADilKAjd+waClAh6exli+8hg+grIVvTOcWzv82ifAGU27UzE8u3
o7Wonmj83Wc86C4yohEjhEIqkjaPX6HFb/rBQBwwhRIZGAMTDSnswASK+EVvgHr++9m2ChB+++oI
tAnsAYWssuW1rD+/OlFVpJUKHUpX6/4w5PApRu1TBRN9lyZ5ULnYEwd3sqvUU0QyMb7p01dlQV21
KubJYqQDnIBI2BQGgOghH7KvCdpHGfXSt6A2TinCwx+SBbknLkFf4ZbionhqymAiBHhEFst1dgdY
oPOaInoxMLB/Rtw1bhjNGVfyvNWHkZR3kV3hi8xHmdExSpDlYVi181FPfROui0yLyohJ7mpoytv0
X11QUKWbZybB22Y1cuVN5VtTNTMhPb79RTMWZ+ZsgLgnC2TmpD9ag68dC2xc+UYmremdxZv9ppfF
20xTgakdIpNlkPr7niYEfxZ3ght20RUv9IuzvST6xjHoetFkyYez0pKAWBT9ayfXPZPqcT6vh7AI
sWSFj169j+q9qZdjV9/74C4rN8omqEq5DddKPzbBTShXW7kGmC7vjQkzgotYCJHAgKNWLfiAo+2a
4VcplOA3AcFxjLauf2AwPPmZjY0nTEza65J+529/7asO6XReDru4Yoq1lKl80MInvV1KXUsYT0n2
TPXTc5Q9B9KvmusX339u9Jexfqn0lzz9SBX6SzZ9pOL0Yy3hbYBE9imXPlIQNTZSnfUDEUkwDG1I
Dw87LFyirOwvWYa6EWPbq6mn4R5rTvvcvdv2UeU3+07BJgPBLGpZVUVX8UezTDFUmhAJ2nbFRCB5
JBUcLx1EySE7jfZR403STxxb0NTR2cdcRs5Uc26kM+lcxom4wbq8NPNSo30x8ys9dkq3rn5+7XOk
hjfLwkh0o2aMovattG9Vca9ZVs/3ca15vlv+UmX18H0+Bnh8j5bHyiNgLuGkvCfPJhwXqG7Zc9Nm
+kFNgrOEtwryslkdglKEt6BI0MAbiluoB4mG3FFeYHdHqT8KUud9WImc80uFhJPYRz89UVZ6SlBy
ExKhn8yKcPFz4J9LeSmNcIr8ouQXUFgTJCsMlemVAqarptfOvDbuoJ3s5FaZ16m/ieRWmrehv+UE
Tpq3JL1TUXqPh3shlgqHeybuibi32YMyx0edPfRxKfLtWtVRx0dqP+TxYRYfYvvRKr16sonrSDqN
HusiQeVqQzieBXY/keKeWCSDC5KQAxeiS/JQJRQZQVcPLg4L8ko/GPkHbS0l/0D5AnLZB0s8OMtQ
+mEm1cVDTx7psJSc/KrcuP+s1LjbESkzd7Eew/amRXepuekaiWA3HI9ZdEvaaxLdovZKBS2742un
X9ruwrHsLk2yFIYcBFTmcNbXSmGS2Sfag1RSn6L6FEYnhsT5cBzyYzocbaKB4ndk4W9VMuihUA0o
NP/YStp/+hOyAHZYHerIOtWweAqLxHL6Vh6cERPH0zR19dVvbF5OajwxQSeGbNH81UPXETyhEwxP
T0VBcXFan1oPBABpF107RZNhkwIvkItDvSDBrp8foW01V6nr9pWCSDucYCOmkGMAiBTTl7Cpt6aS
WJ/imgEG38xovxqRludFBop+ai3TY9Mb/fz7Mgvr0GyOAcrLfQK4eKOLsr+thxyb3i3q9cBt1cbc
TMXrzErzWmtVescAhgcm+WbqVfqpG5v60GTvCB/erp+XITsaMVNDzawxp/njCt+Q+YvYu9gas/Ec
J7GNYGje6wsOLRrYusoTWJi5rvA/5dcw7xv28OScTKRwjdn4pJrGi2UYyQO7W2SwwdWSztHLzoB1
DNdrBFB8Q5dHanHxzr1JWa5rvy8BVBUxuIKKhIHHmy2uRSe46LIRyk8Xdm4719wla/Ulxb7i6Do2
jiQrzTsZLcCT7eCjgRodDAe9TdFnLY2ensDfJVZbqPi42qQ+VkuSwL+vU9S3N1BGQLRlADzgMrD+
HAbFYp7YUQA7aicQwoWJwcUIrMDrZLg5cGnEderowrFGdgY5j0GXFNM2WdjSsEkkkgpfjSqr3UHp
dGgzPXkLQ3aObdTp6uR/Blxza4v5vfnLW5kOJwWNM3SDTBLQQf+hGGC2FMxNrWXbWK59vGjgAy2D
XIRGS4nfg7e5ZfA6HIz2lDfQ3Mxqco1KRweaiemcW5JXI+LHctMRszxwX/z3N/WtgIVfj4WJjoQa
BfWbIcCMHZqASbhtYeeXL8C/idYa6piWgT84eqMhR2brd/FNIg0xiV3Vnsli3KiMF63pixx1wB59
enqFbjLeBZXh2YZFt3NU39nhvW1C8pvai+qC2/Yqwvzj25WRejXW8D3DabnEViiQ7QZlnkiMGmea
XqcbS8zZvlZaFTkaAVJ4qvDw97BIZ3W5fiNTWIZPyq4te3xvIZGstT2Ji6KryxjGAiHS9SgUwkyR
nQxZzjXICNxOZGOCviNt2GRZH2nhMKJWfOXJ1GNt10+MuVQpsonCMPK9CNmivPMR/cN5ryH5R27I
wFpnV/j7C5ezks4pOrotfez+1BWxRdRlS+NV3mSR9i1GLLzHloy/p3cMn1drpeCz/v2XMP/hCqFx
UWMFhIrordApRcZlpUq2ADXCvawSWgOh3muNeklNKYMjbE9a0mwx6RuS7YcldI+SJn4hC+JbSNzw
d0gTx4b4kXMjw50c2OHSEYZ6qrb6XwWZKw9EfdVtaZxs+CLJpzFArjTV2fAEVhuFd7vj+lk6pU7b
K2ymM27m8moHHUGKGd72aWmXtGVHpgSU5CTF+RBW+DbgNR8sq5XvWqrZz1JVxhsN4Tsu6dh/FoLB
S6PZxWH9U11uY6fzN3GbI9oSPumJGMM9ro2xF5AnsvNHTdzmUDoHcll9FNhllCyUl4QZenSR8gFt
zGWQIS1OclZ5CEnsD2ZlTshzSaz79w8Ew8fba7bBrAYmBJ0Pof/ZpoZG23U0nErQZ4hR5sC+WDr6
v/VRqXcPU2PZulTaIw88kDFIje1SXXqY20Nve6Ptce60e5VI8XapQXNt3520pVg7wUwlr4FtC3aa
krQ9BRUH3AXlMdFwJuvt81iefpYcnDTtaKyVEHLXH1ElUpF/0JSlDOVAKM/UYnPzFnWt4lF+6wWd
Z/k0hwmFd0fNnTVCmFyzcfXGJbSxEC4JijNSGDbykYff1Ri96FveA3wkRelAteHBNw7zeKijo2WA
ID2a1VGvjv18ZHuYWUslVHcK01NEulJ3GoJzqp0ohLI/q5rPWrlUMZ+z+Sygs5ALCpUku1DgSWJo
eO98hOt64I+7roVCkzsvF7Zlfvj7Fztv4rKcoNCi2GzGmw385VopxxDVGdYwHFUxo5QHnXLMa4X1
o+m1fdKBOw/9KDnjOy2OsZmS0xW00VPsf9fDKrvQT80u6yMpTadToApu5H5yNIvos4R358kkB2wX
ilb+ME+GtqvIZPEqVhSP8ox7Md8gX/yEV666F4Wo7lNjV14Y0REW6VDdg0B/yBMob91eEkOtziS4
rfkWx+V8ayNJviOACDfCLvXPGNnSXZmnqIUy9lNzNI/Wjt6Hvml5saC2IBQmuify9kUFW3vBhy0u
sWgFiBjd3Ge1DccBASK8PeNrbGIyVbEY7DTSyDerckPB1rthy94+iCT/QaC2fY+zGsXi0qwusNxh
Pc0NRObAoptezT39kcrkXWO9zCWXqNxma7aJgEloNyAa4C00kartMUHCLevx7iZaX9yVTPrYzmb2
LbLKb6h9oYepPm/Je0tH+c2QAY8pY29uNYaFrWEVQf5N6QJAS9KzTCF6hww+2Q1i4us8hYtI5SG4
aKJDS4IQEKDoYE1L+dOhFAdM7FZ8xGo9Nse5Oeb+sVGOANmr/NQPpyZn14oXcpfG53k44fSlShLO
4nOvnq1mqSq4zOqZKqtLFyxVI1hfq6+4mC01raUtkPmL8C/qerR9IpMuWXkFuiXZGwX8SXmNpQvV
lNdIQY94HcprKV2oeq1WulA9WzeTYCGn4e+sNSgXaiLOL7wg3tTDixletHo5pvrZX4/MOChbgStT
l+ZDkNP9eRKxvK3spnhkBH8RPj3FT0R8qhtAfOp9NspPpQbH65TTyyzPXXC2y7PgwXw2EBnbZ770
knW211Kzi7zWOCzf+H5Yqh3Yry3VmJcxufL9WsKBzEtmXtrkGg9gK0kTvuTJNTIvgQlWZakH0kXL
uJhrSfF1ybsctkp/UY3L3F/GtSbjoglu2Zcu/VWjOFNVeiGHoRVnJNIqKuliqbA4T/6JGvxTqizl
1yerPomIQFpoCEeNTSN7xbWy4jgD/ZcOCX5j7WB0BwKPok/oVKh1CerNXHNx+XVeCSGUu7Xm6pqL
bOm9W9Sy4fn9AqfJCrc5geuBNfufEvVRnnsjVjt2cqaQdti2DzQ25XNMLNVaIVwDgtowai0evKVI
mAmypUbfnX1iAdxCc8NhKUzWEj7ryE0gqclLme2+zvdTtddIvt2Z2l7X9pC4flaTghwi8xk+mUsK
uzDdKvIMZDulRxRxDtzRQL/lRSGizKXC8lchoaPQkbfGwQyP+PByPbb3wywBkVUr2BS5cqBK5QDx
OmkPUXsIbC8kopeXgyoX7EvrlYo3cUdNvcF3qcl3U+5smhvwQoql/NAFCUc18t5o92ScQMGLCIbe
UwYvhJel7bHN/ayucamZeyGvaFaYSViD/QyDOrTe3bOwoPuHD461pqGz2xKoJP/QX1SK2esSAXTE
wNCB3k6wSsjSBgsa7CA8UFq1C9B0KrtoYJi5I3Yg4FIawM90uswZAEs3zpQ59DcpRXfGxtH0pYy1
BAsz3UkkJ1urIJoXkNlapF51XBskR0DUluAzOSTjUbXhtAbLcKc3lhr5sSV/gMaFMzDeQDwNGJrd
au6EyPjAzpF0S6KxtqNYp1Nj86v6aEdBcbP1rWpvK5kZDhDorQI7aq0AonuwFPMgqdxZya6Vl6rX
KiVSAXd+4uRk0CZY3JaaK2eggcI2nQSKwSHPhiYWNVkOUNqSJ6EKW06zlsL8I0JA4iz6B8uh6MBQ
0VqB5eCxp7S1SAtHPdhCnHLgl5KMSKmx0yOCiZ0pdmySZu1dgeRp2mX6DgqLNiHt2aXFLiK3L97F
PksGcni3GaSdJdVlC6g+nbAHb7FZ+55FiARBhnyuwW5Od3q1AxOOYjeG9a7sABgBmVXhwomdHjgk
s1DzWkxnpsbJPybozhv6BA4xtszdtMlhw5TyCU68RU5gkKWzFB73xebOR8bHbSxVrZXPTmOALXc6
w2napdqZzFAHCquy1sS0DWdv5LTWLoocsDyBtpRCuuC4GxpGVrs23/U5poodohAos5aOMnFby8tx
0X9NyzEX6CBINN7ZLNcTokV3cb9UI+8qQtWMpQqJP+K03InEoSY+0GE5DpTq1IPTrceRz1HlN4Hw
yG+1VL0W7auID50mluUAWaJi/iYoLcLWo72pOLri2MJRekeAeesdWWEFhYvVGcqlurXm2LHsHUhJ
JNC5vkv1nT7tSDZv211NADTrNz5XPl0fl9lWOdD9wEzcyVu7f6c7sEoA/7iA6zbSH9PAW01HS/19
hVpOZZqBz0Wl5qu4eHU5fMIbHj75teb0w5B5ZByECM4s2cF4wvKkUbRXSTwCZBi+z+or1eYHw8HC
teT0MCCdc5M+YJkKSQxpenj7/0OKH2IrxKstXpPuNev4z7zOwWvVvSrBq7YWGWDgT1cC6icp/WTq
H7v5k1Z/tPSlfP2j4LH/QoXTi31Mw0c8vTTpSzq9ALEV+jPVNAwOnsPgOQ6erfkJE6CRP4m1LPEh
HJaKhw+a/miSD4b+KDTScQAdl0VG5nJkWk/JJBGVUfj/ic0ofyH30KvR792RqCCN6tp4m+Jj/vDv
t9J/6NgivGKMbmN+1el9/dFFkvsGsKa/dLxycdNLrFzrYUrJmylSpD7FgMB5nNSPcmmSqNkayqmq
4s+1zQWakBdtN7BCkhXQkg2pTSTLJPHrBPhlZ5FQdkgjdCrQzGtVU/aGD+M8Lpb0wCKTH106sxSz
k1NmjPJjfarhx42AOUmqa2gzTLDINZFQdAkrsp6mcTQ2Lbvg1I8/krBunAgN+/shUnb5EuY+V8qm
VwfWoSTcYpQIjnUrWc9WR25q2tdcQ6Cm7cDKekZTZi816u53TnDxtq3BzAQ3LyN4VAOM5X4/wUdT
9RO5njnBK4v73CLSLEQzHQj8pEb7kCmH2WZ9shTrlp8VQP218TotxdKFYt3ip8uRdQulW7vuyuJF
6n+tXFABRmLPyoXSycVZVy4sXuJkWb+wbgnHX+uW3t+zbmnX+rluYelSsAGOvG70tHJZtFCp4cVU
eQjWpYsf/Fq0LP43CKxRPu1hDUJrEuF5PRQSAljfqTrkddYk3TpAYJd/P0vF25aERi9xEQlikLKx
yfz+biZEa7egIUsysUCQpLRUzw3S3fNk3XsUgaDuyuk1qmeEu6J3A8JYIDdb82k9dHXKGCROhm0F
n82rrWjAJ4TOrElV/WurKtsS6OdOn4vOFYx4GHpiZuT78D1MFyzW/55an6/r2t8WgJOd9Q8IKvwx
qhNhInG0b+wc5n5HvodFYPUp52PDmzyh1H+1ATJvs3j8aAfxt6IxYmeOJ/+pG1QSNKKZaYMxWMcA
ygsjaPPeq0hgkljOX9Rc0k9dv+Tx1nn+IiMFvVjfzIb+WFHZyRcyi7/63ZR9G1v/3NOHf6lRFqzE
jTJH0yXZs/DsSEXm26ovSqNWD7vJ6x+GXMmbREchkBiwyhHYNU7ZZuXzv3900JPeLvmQnKC5lfkE
2YL+8dnJNBklwuzL7aCoJe1onUaZUIsbpoiucGZGAPauMln7OSzla5Lt18pGslQdTMpUzVj+ElW4
B/fzsB+RXmlL9cPetvdWgiHIFfaeRC89QaHrarVrTUulphuvNYRet5ZksEL2KAZNxGsPg2cUnrZW
M3iIAjFUzoVXDN5YeD3528NyjAavLbxg8PTAKxEOFpguvbTgq+IClhnWCg1XHV2lnGBYQnOCk47O
vUlvBr9e7WoATWvXnly1djPTNSY3Md1orT702rXq0LOKpcrQ6wcPF0g70A/Ak6cWHobicvCmYika
Kyn+4mKpmL/Ciwg8qfe0wLN7Twk8sF8j4rfA64PlQWC4lK8vNSMFrFwoNAbQ+F2Biz1209gFd08l
FoHOS00EGeX7odsP4b4L2Uu8MxZ6iwihrWhy75dNWyiq/SdpK01FmveVCqi5RYYtZwkhAnHWPinM
r3KotB7pANaTKWIJ4c0cPTFjIEliiDLPQFp6jCvkN4lKdE1N//YLhMBTYwIyCVtSzyYxK7cw+GyT
KQQWcrqWU9+eae8El3DmdlQWdvgqDwMfUEgoZdUq7dZXwNz1MsQHqJfmzUJ6fayalr6Y3ScvgZV+
W/7p6aRtmSKJG2Jj4p5ydsydbIOK7fWjapRE59JYKjO5OcnmV2UBXqetRUxGwIVgDidiY6ZA+xwY
0nfMBu1fTErvQyZ9C2Nj/lAk/Lt6VyZ3wKvSez7dt61+OAo2tyPms0hy1hnI37pAgniU1Opk3s7E
7L3OmMJji84KFGD0ZECflcNpX9X2/KkIopIuD2AHopR7pOFRQn4R0qJKMzUPldD0sQgbGLwGhKze
8FnJh/3FSCTS5VrNf6d99daiCzpX03Fqsd+Hcr/q2f72e4d8mCUOEQRqugCtNwX6dsyYdkpaVR3B
BMJ2GeNDHJn9B6RctqsUL/QD9QcpkNI7XJu3Bj9k2zbibRUzEbf1PwFcSjLOejIkEoxD/BhpWBYX
s4y+oQew9kaq5YRkQ6mN7Lby4pQkUwDgmRtN+DFSANTLTDrWlizvLiFwRcwbiK0qTLTGPMSmEbH1
mu3Pbao/rNou37HAsJx7cxWGMMdVWNaB46pvWsJtkKdNPmrBdph9udoG8DURjkrTzpIrBZ9mB3yz
WKQQg67S8uHQaew7Q5O45fUPCgPlXpSBkyBacK/0wjzOvVaB0yrsXZxnOeTWgAbDYmfTlgOCsubW
RfN3ckyMfdWI9qQNNMvXR50yvBZD07pmS+ZTYcafkMhOh64gcLwsEabCbjxVRe+fWr0HAOLHw94k
d5pWf2qDdqVft1kf5nLWHGWxRzKdWU9FYY+FG5SS7DDDMMhAKo0zgcU5o9GEXkgD4nl9bpricodd
KNzNC4Z4LExcFszCHCuslWts+YBZJ5O0o1AL7xXI7W1Q9yRxoK6+r891amHfsOdKzX+fiOkZIEEQ
BGJYLTmy7HV9iyutwuvcdbTrIcNyMMtkw5KWVJd5dOJYlA85I5FZlglQjIuGO1vXXGsc3adQU6o7
3HKi70aCzFNb2ret0nm6X7TPikYaYF9YuGuM/0Q5vZR0BvleR8noDbYsNjg4tV0+9bSwDKWH/wlD
X9MWBG/rBlpbkP0AP16kJJxyETuOiHWMYNafMl9jPx4z5kpNRPyJRNTfQo0k7Y6kvE5VYWvarE3M
Jn41h0HsRpUmcsdUH2wot8lEyM+NVQf3XJPUj7r9VTfM7CWDRx1EvuYlehMeB5BXx/URnfhfj8qs
srn69tVPT4zIgDpUbWkdynIenLzBItiqbX+Cv9CdOsAvpwwoOdkws+0SJbKB+xd/SfGS7Hu7nQ5z
wuoKAtwn3HaXLIzx1Pq9xiSx8cEM6VNyJCVEhrYM/Zgw5vov2Wbw2UzWdYpiRDpZ3l4tFiTrT9WU
zTurAitlplLLkE7R8Z4YrYKiUe83YY2QW4JL0gbTs5BRUuAvu7c2TlbTnAkEMpuCqTbbp4LtZ68V
wxFM33Bkx/vrkdqNwzG3OYnZu3LD5dU++racH1anfJP0Rj8irZ4eP59PG8zxhX1ef1qfn+g3WVFL
jIk+o8Niv9va6XSPsMMcFZX7+GRihODO9rCFAHmuMHQPtMo/JkFPVOMszyQYpBB6N9HybLQ+GxLU
kyootlZHtyAVwZ3QvTKFgbTy89D08z6XAhBmhdEgzGIIh10NVa0m+aCKaBjLXNqYi45EQZe9GF0o
ebeqz5qLLbMNKgbZs9uB16N+mn2dN85U2wUTLo5VdVh/6OQfwCuMgzx1uuIF+rL8HxSix9PpczWF
2YuUB3tu5NZrjS2uKqPhkEnMrNlRxkFlnzBFxf1mfWoGHHBeD130pRosCM2V3oe7lSI+LHD5hhlg
viR5DQTV2F3562AtP1o2CTdVog9uN87Vqa2K791CXOXMzJ2GUErHXNw5Q20RR5NVt5X6zVxHdfuo
0pGWkLUdSFCrTeTXm9YsFbQ4QNWtUAsOLQKDDXOo8i4TGR2ldX9lJf0fATzwQ6URLw7ksjknZIId
IRw8MaRoAHsJzLA5yK64kQDyamyMs9DMXZv/oTer5K7ppLld7DyOaMwpy3kua9MGaVbA4EqhS6kF
WB6rbj4lBI0dZ9L/gJFM6A9jJhnLo/WAxJpV7aTNdMrEJ0uKco8gUeNiSbVx0XNVO+ZF/2Ip7XyS
DIHRlk3cFp/RfBJrAKU1F2SIm+rHMss+VSbi87BVE9qnPluwUkdOOoYnrWjqo9z2xVYHcLODIUcI
aevT82otklNIh2DtUsigoCI5x4GiVUizqsrp2pQU9Q5LV2kEmDqAzbUA8dF7wzCiWyF2xTgdtYyw
Np8Ynmtf9sVV0pPgKhg4K1tCzrtZKp2QrtPetxukpkNfHmLBPBT3jPBCYJKbXldsQlfrX4eOnK8N
cg0A98a8Ha2gXu4UYesVWfZNX74LMUH0m7Yoc49E4OYWGBm50qwsmKCE6DuC+C8x6v/Bx6F/7nWz
I6VhCj9W0cEv+TQmS0wM1dL550HK/FraGpm1FXwHDkFQxsTKlkv6cwIPby7qE6RKfzbSK7rwztjp
Ws5JsTU2cTJ+taMwJKKyCe8BDXQ7koxjaQz+BwQZZ6UBq6tIvbGHtDRexwVEP03zuLM6MpetWT74
ooKzbo3DVkr0fA9mqtpNopjo4fraJYmzg5J1E83N/j+2xGZML2PwuYvCAvHIB0ULmDvGun8sAsxI
QHecMcbfk3QEoSl6ED3BfGeYtLgd8rDxn5Dd/CUnsfjLCHKgwQHRxb1Nrt+SaqJbvXVWIX/uqpG4
tTGUv5StXXxvap30dhG+pn7fOb6JUzI1tK2KwoMPmOCLLJMwBf3vUJJBd4pLQ6ZRH5uOEWjfZlMv
n/RR1w6KRgpXQaiIi6PVOnWRJDip1Q+jghy2iAQKW5w9HuvNYJM08eS9s1t+O60lgFQWYBhU9stv
tBekUJlW25HKFCLVuoa16vGWyjsZ9qQVFQxGupMGuW/Lv0tyqo19AChPTpwrIANlulRx/IVQ1G5b
9fZT0ahfZPzg76yDV/XA771bm4UwnDxT0+jJ/CmXmwGn+AL52ZZVMg1+Kb2aRs7J5iPMZu/2Mupx
eBpgcXkmZ31/UlViIBHR2MbY3IDgORPtgq3Ws5efMeA6Ib3cXZKSnBeRHgTIMcx2pfIhGF0iU2RY
9Cz6s6wg/igadb4p8XcYaLAVtGEDTDJy5Fb/btk+mNZ+6eNXMWMMVUXoPcD9SM1zmCgYcmy825UI
adSX0xbl9+zNOCBoMkSFC9cmdi0Tj9fUqC5Gg8lRSleNGICJMH8N7ZTZscEZCHQbbpZjNtWL4o/f
0nKSPaQC2lH3YZoPUw7FdgBygFHt6d/PDPXtAp7f0OSCq5mI6ljD/94CK5S5tbhrZOzLoMD5Iv0C
1TbCGRjsckYEhlaj4teqT12fl1wY5ubKd852Qy1nSpSmwWs22spm79RmjD4abu0hNEPhysAg75k9
vSg6JlkjUMiqx18WXru0Cq9lWol3xCnmm9mtRSMI8zVudpMWqf7HCFDJU/juici35ajoz6RvztqP
yDayp1gjtkrkUXIpI+neFd9Ydibn9aAqbKOJE1c8c7D6e9X+SMYcF1JjXMZRIT8JT6hPq76ejPRg
D+pOLHlJYH6wvuFXEEUk71KtJSppBtkM0nV1EAWq8pkYNfmZPjPbCazGf03dPbS4jCgpmUgzdPmn
OCPRhc4fyoi0/YETZNg3fak45RSq16whfkeTf7IltMpiQT1wd89EFD1DOnWLYnpqsuTcSn1xDNVo
/Ejwt4PrRbxkQ/JZMqR71AT98+rJ6/0fZF027/RaFMX4c+tnyZgOhNCBWqJzfjNrsQI9kIhC3Cq1
A/daaEvZa0WwuJkL10tl9X7S9720l/X9KO2nzJ2lvUYQaUsm4lKCjUPiZZD6UTQ4s+UmiQczKUs8
vLyUikSz9ug2EtgdNlh6PE141oz22jPjgxBewGpPeH58kIRHhZYXJYfY8rihj7vUYlXh5ZZXEucs
06X1Otljfcg3jBINhFXPbjy8QlLjCdvtUs+2XWktVXVD3+37pfA9dWv1oUvZ814196ilqabdA7Ga
gn3LIBfwm9NXE3mho2xDQm1fwiDJznNT7orerdbKC5eCl13x3zL3zXo0oaXO+zLpxk0YGUTLWnrz
ffIEkXHvfOWNN3cDlJkQK0xuCXS+Ff0PKlahBZMUTDbQyeqiyxcNzKG8lKguiGPs6uLLiywGZFig
XFDGJGuV/aZp9hmwsprc80tZXypEMOkRUVt4aetLX18m9DDhZawXYYwEEz28hPq5684xYk88v915
4nG6VApIksUIEVDTCebYVP4quQTac0IKSMX9IgWkpuz4Uw3IMsVkvrEKAgfmc+kBIaBCSvoiCGyy
pbrMQxAo+YsasB0geLmlIPTWzQUXXk+OvLTyrNEzR282lhrCw1gykjyo40Fey66OwjgIjtXRqI6l
hTsWJegxQY23VtydKAYXKfqCs9Se+uDcBmezXKoOzhABy/mcr2VZZ3hD5rLMWGrMLqp17tHlZJc2
u9TZpUKUk12K4ZJnl2RwIpJghks0XNKMdIlLiJaPYMn+YvUXKb3YrI6BBfNliPRzw3LkXKTDs6Wd
lRDHxrnuzoG+HFtS6HmcLqUIfu2zJk7DdDJ4p6cT7ixEo/1/lZDIICn0kIghkUESXoweMvAPKCF/
iiEHtl9kp/1XDDn/Vwn5dzHk/5SQzeBq6S8xJErIDB7VqoRM6KxW/1NC/hRDooRUiMIrf4khzX8S
Q9bzEc8ySkhKIpFEW/SQKCFRR8WrHhJpVBX8JoacUU1ZZ2OtaAbxdlGsM9Xxtk+u/FfDu85bDmEp
W83jaoib89+/Yyul6LfFDF8xQWfRps+I4PVP8ByY86yFCVduqyxMiBIS6lOe2eEmHEtxIsIlvqK+
rpwmCUuuPSMJiyqm5W4JeQd+pd+QgmsERJYEGWn08shPG2E9jekttxESQDoJ9nRIDc64It03hmnf
ppA8rLYIauwuXJEDm3xrXM/6SUgjggoyLi82Hfcy8RHCzUG/lyWgQHJfFDszk8KPs7AhEuIFfWdd
x0TtzY2CVIGFX0YoOAYea/nzvzVbESjWVdw2BJ30u581MZcxd3ngzGxRXgP2D7Xjj45UOw1W+glN
81Ii2dtr0UT+P8bOczlyJMvSr9LW/9EDLcZm22wRAgxBMqjFH1gmiwkt3AGHevr9wK7ZqcrqrVor
N1pmMUkGIxCO6/ee850RlvnMOWAf23tGhZ62p23FimECEA1Y06uJsjqqVQRbjDUbkWQCYETm18qD
aFJRiZXQiOog8rnZfC0ZRI6KEg7TQQTKqjCjyow46676+Z1f43eJABywkiZK04iaLk8j7NdlGgl3
v7D3Q0RY9lm/LrT8xtcSyZ4TQKLvSizHzAP0XYO392vFzId9aIjrqogn7NbFmYFF5raj0QXj5LR+
BLTNItaV1QQ72NSwp4Z837NoWpI+2+7bfP8IMoD0OYtDkrk3gv1cAO2KxiJSRTTJaPhavaRDEkkZ
jfO61Bx1Xx/xbhhOlMtocaJqjiYnKub1D9l/r2TG3EFwW2SJdRkimvNoERE4Dxag4sHfs3qfsLX9
bOxHpvFq3zR7S+2tdF3ws4S3Y+XGLmW1u1jttGZd+QsJsX2AEG5dkizifkugNsSGTmyNYcvYnbW4
64I4zorlLgf8R+zvvCMyjTXEu+lr9RKC5B70xiT3gb0nDUSz96mzLrw0ScL0NkrrKEuinIvlawkV
1XUEOEF9LVlH+A9HanMjmlUUGNFUR5oRLVwGZmSriNxQ/2vNJkPT0KsjVvC1NDK6+RFcIV+rdpHf
7VuXJLw9svObPNmPVAjVPu/39JVaaJfuLnN3BVeJWlf2tTACef6WjxrjeCRgHIdnoofXNQ1bW19X
Sby4u5UQJ78W+V6Z3GXWTht3JE2UwU7le1aXM7xelxj3mknm5T4w92aw98y9HuwnLpJgP3CdcEnI
SHFtcLWQscb2EAHJJ32InbKRke1Ecv51tXPEArU0OlHJ5cOFM68r/VoaxyoRBVNkkikuIp1pYB7N
Ihq4RnIs5pHyCeDYs9P6GOv8vaswmu3rBhIjqSfr0tM9fEyWpnbILZJ2F3Du5jLJ10XMCvJvltat
i1bBX+zYf5AQImjHCGd7bFIWR4iflBX5XE2anHHxgYQ9ekBGzm2akLOuT4QluFu3F8X5639njMf/
9SekpFMX4ne5X8xGbfyOit4Zk2fRifh6MMmPLEmVfbVXE3rvZowSHM3epJqHuMSv5WHipZ4tD8Jo
Od/n0j4tU5LefKVaOalK6G5sa1hMxy5JaS53vR86rvbmF6a6qCCvH6xypbkvfzVa/yNAxje8FZ7N
YI/JDlXi7zfsQMZJmWseOd5mmgGQN7jFWvEYuY77lK1/+/pfJqxLKFOswj6m6WkYjo199Kt1EV+b
mYdhjQY+eP3BLdflBVe1ukrMKwYxBYw+Z10eycPpwWOC3x5a97C3qMQy0ubX5S9Hdzku/pH281ie
WKo8DeqkW+sKkrMQZy85N2JdKjhX4twF6yrr62y6zuvrDpJyu0+m63i81tx1FeVN9rUS2lrDTVzc
+IVMCTf3NNhjkwkSlubOFtad1p7i5JSk6yrtoxqO43D0qmNQceQ6KDzJ8EmzrVUe/P7A+dANiMtY
VwP7RKyLPo7vrMvl10sP2rSuxj0Y2bFyDxUTiq81lSdCtwd+Qf84qpNBcaNova2rxTssaO2e7eWs
i2MOrOdc1YB8zqx0umZl9bW25tT+xSnh3wgsfDhmkJO4YzOx+gMW25jrMW5L0ufpcaFCHLSCIqWy
b9N41LZD01oPU6c1mFuhK1ACPbvophc/Wy4xSM77hggRKyHYvDTbLqJz2IOghMs5QtrfTThLb1Vi
HmvH6x7pX/aPncbWZXX9jbvU7FgZgmKspFeNtzQvvij3ubI/e5k9N26QPMJmlGSPrL2iuKdtkn02
1TB8r9Erzi7kjgmL1ApnoLebCON7UXYHx2ZT60dTXFogfJtlkBo+HlGFmTbV28Kx5SNvU5e6e3xu
vP6JAAnGayY9Ylqf+BxT4QJns/qbxanbTVYvzjc/bm5S6xl0RrAmeqqjKJM70x+9yDM5E6raci5z
pY1baWQvRS29azyUSK8lDt9WQ2/hNacZegPmhlF/lql5BP3tkg9YAWWaG4x9beq+mxpuoWS2bmd9
ME4q1afL14dcEFTY0una+XZMoEUBelDJ+pTOs/7QCeOF52c8zkPFwDNz0NJ3xhn1xMPkzjrUiA5s
rOvbocHWhZxOrlJaVR2tEZBFojL5IH8MM/BfHwzQ5euDNifx0drko1g2KraXEw0y+6V1T1TA9mvT
x+1xdiYfYWeSvTPSedHbqrzp0+kWJGfLljrqO5OWCCnwUCT0Qd75tBzvkpgOWlwIgCRprNINd0mT
zCdzbOqbKnYbHBxYGVu7cV/pX30amlV/TM18JLQnAdPsXAc+roo/vxn8mxMyrZeV4aqDjzOxD/5+
B+y9QXMrpyM2IZnNu6xHJxMvGMt9AJ6vtW58LAtcr1bLHYxGmv6QUzyWYJB3hFto+COCKPPTBGDZ
HcuoUGUSgj7QSDn9z4d+/Ssmaab2ON8jK84eysbw3o0CU3CjkWLdjyq4YxzyObb+deI8BeVzPD97
5XOevKRfS/Qvlguwel3dSHR2VDWvRfOq529z/mYZr8P01n8tOb1xNyvZJMeuufGGRj50TnD58+cN
yPkfan3KfCSfeJ4BIkLd/v0TNwricp0Z2+Wga7fSTYf9rC9uNDjG+ObDbiUTG75yMRgwRqcSQINH
D9QYjiq/yNaHxyOJEDfsZgdJGSpZb8ALmoG4p1n63fK75NLmiblJEJnddsojxbGG8Sx1GIqO451d
05renNFyoe6YYSt4PlIPrTjhkf194mnvAegYKg5OrrlZ9YSrOp8xLtnN4sI21QhPKozuxnZ7blNW
S13ZSOvKiSvjXlbxw9Ln1osy56tKq/UPw//u6x6YYn+ZybjmQ9+I+VyVrke2ulkdcoO8rrnIntAT
p09BctdnVckJixxvs8g37iTr20Ahhq4JWN0MrgJT4bjjtZ5N1Zkp+8Y2q0+iPafHrspE5BTcGpkX
NVe2ryUXg/dhCGURXZiNRRu87MlS7fLR2M370EOcpK3fU+WldNpU10Vy9RZv06HdKA296iYva+Ld
4MGrdn53s7HBvEAjbULVjZD2qwb5+uAaZh4WIxrJv7pUfr5SwDhgHsNrw1yC9Mm1vfibUyHfXLVj
INXGdidxNcfasz2MP9IFCCah9uoaRURDxF5UBO64aRXCjD9/AH+kHzASodbjIXCxcq/76ViakDPZ
GWAeNlYW401InGPvCYyDfRcD4sByUDs08/OWslSwc/neuM0UZ2SISGI7msl2IEwbjYm/89Vb1eNz
LFGb2JTZY/IBF7OCizm392qprv78kf+hfceDZkvyKM9QXHk/q9xSFJmDgfN/Q5GKVM0FIpRVcah8
3eGIbf2CWmG+1hTG6q+f+x8f038mn83lX+2L7p//xd8/mnaWWZL2P/31n9fZh2y65kf/X+uX/d9/
9vsv+udjg2Wx+tN/8v/8Rr/7vvz4Xx/e9lv/7Xd/2dV91s936hNE5Genyv7rMfCLrP/y//eTf/v8
+i6Pc/v5v/7+AQO7X79bAjH2779+as2l5NL8j99+918/dfOt4qv+9/Ipv3/L8m8/f8nnt67na/V/
+KgWAvYC8CUBJKW//238XD9j2//wVjypx3a5FtkWF2DdyD7lU8Y/Ap32On0jBGor2PPvf+satX7K
8v+B4C5w+I/BLhW3+ff/fmi/ewX/5xX9G+HmlwZgV0fC5u/fhDoEBW50Njo4A9jD18/57ZuwUnma
V2Zicj+mUrY5K6b4erSrrhehEft/8ZYzVoPwb7pif/hxP91WLZ9kDiNNGb7v1Q4V5G4yNpkI/S20
u02yacCFbKrvv3k1fv2Vf/sr/swK+fmH/pwlkqNPFmqITZRw/lu8dO5tO8KPqHA9Ce67KqmvLPDV
uYM9ZbGTfb2gUAkG9ZL4RcuAL3lps5b9OoFfP5ad+fznj+/fPifmGrRGx5DckPXzv9kHM0t5c4Pc
YSckJ8Ky25N3+xdPwU9H2389A7/5ET9ttX6SCyVFYO6WKb/0I3OJaSxv5rGNN7AhI9PsjuTv7OwS
9/Wf/3I/TRd1x0PZCJrRgU3lM379qRwwYSI7ba8BBG5++My0VHM3ppjVJu8vGq6IJX++tnhX4PgB
fWqRZer/TJ1IWmOckJDmO9EgPxyddKSBnuRHj5sX+HZzmb/FwVzsbJP5hTDV8Jx3zF9wlywfZhWg
vxQ4raewJSLqxvLn6S4nlw3M+FgeYxCpx0Lrc8jNzsK3g+roPLuybL4HnZof0P5VzIJx2pwIJoU1
YrrmTNHj1mlYIOVywyHR1RPDZMvkcCLGTZ5K942CEcVRHnikCJX5D4/I+Ec70NCKWSYUBuCztD6E
O8CM8+rrNPfb3TCZDGVJlA57whA2jK/rjzxO9Tu9nuSRAlnN4TjCnAtHb7Q/FDHxTCjmlqawWwJG
JEX0l8Uu1bFKuvbIUS5/snsnNTYzo0tozaOaQN4F3gECoPdYjPR0DGsihVmVzRH0odmFgK69cx0U
tBg92si1WRoDImpAdeaSJQ8oxIYX1/JmrHwVDLSltG/0xGfuqec+eXPsd4rIlQSZPa788tOo/XY9
GGE+E8hYsdU7ztYj8eD7XNq0z6Z0OYGVmA8zaSLOaQkEqZ2NHNBFSTuyrHH1opQ6vzXqFKlxvM4d
3dt6sWkf+nywDvbQ420htuXB6XQYJILM2ac6xgxkSMyYtHA0JIDMoYSr0c0BPB52dj7eyWUa6lCM
ef3W+8gEvNoYaPbq8tMz8+G1Ea2BAD6gHUsrBaBJA1if2uGql3bPUXYqH2pLzIDJcJW4ZdmQq5df
pU463VcTQ3VlzeMucLN4yy70OqbxvGGzN7OwsqqU+F1BgLyeFZFZtcHD2LWgf2q6MWjCaW0HtXsj
XZy7qdsEB+i3wA0NswPuyRNybDLRkvIce1tCVs1DZro9s+zGiD8rS68oIjODKlCWWyjJTL01d8nD
1Ju8IfStyXyPh364kwmX3y7AUXcFkdT4xf1SKFtOd3a7mMAFOdnjjmh3/2R0xjCEfcVkfxNwUN2g
0/KzcB4VXtOmrr6R+5ZdwdbunvlSGep6bb+3sJGipmKEsZm62Tx7elU9MTK9BBU8+hJ99qaY5wwF
WRYfxaAtBx1O7i08SzTbxaIbiDhlSQMlHd/NNM/7nVUmxmu6pjC3op9C6kj/gmLJ/p4WyY84GJAG
/fnehjT7D7dPH6b1V7aj4zgusaS/37tLlfW+AWd4ZzcB6gnDn4rX3urndCP7Od9CfFHHaRLyLEZP
vNiLT3R1nDltCYh5tN1vfgX1dNt2qjgYoHPxGw/yOENA3ItybK+MPvm+bhybMUg4s+uldrK8Prh2
VFBdwdz1eFMQ8XXX62gzlmHo7oxANg8xGZPEq7sL6icj1b+RZtvlYWMWRKgsM1m35AJBIaYJc8qa
eLmq+tF9UmPT/ai8Sn+o5lzuoVKiWi56pIj7YcLrFuaanf8wsmR+HxyZfR8Lhxm4rdkTAHrlVJCE
JqKju4b6HQIaoUP11M4/xr7ADFvOeAKyBb3MEngroCMDlUcmJm+dTs/CyZ+cF3/hnMjJzMZNa0wf
WtKNG4UuMwmDYhHzhgRpNDSS7EMjX1qx1XVkzWFaQnTaSypthkPC2wRlPdE3RMqkZjS70lgSBm+a
va0yfUArHCwYuJO23tUidV8dT6dfkQfubY7BKOPyV/jSDNW+dzJPQ5lZ/m08a2vMyoIc0GJ2O+Ua
CB7exnu3m6D5s+1G/pR/+jEJ9KFjlLyLiM4VL6VdYEnKUWT5B02z2nRnw0J/T7yufZF+XvxiTKJ+
W1bBu+NwdgcJK5PQkggD2Y7QG3JoZTTqVUmwx1Ohn7sULErWK0IVLDuD4WTa8KtNDkZjPdQ0mAX2
NMTEPfPweLiCO+sfgEzZr3g8zUcDGc68tG9Tne4dr+c20bic/2VS1UfSJoKHxciJaVxOCI2qSI1x
fOeZQVxuqyQt3uSkKBD9YvQvQqlC0XfJDG5zoyPeehuZtxxdRhC2AnNjzDsR1yPFlKsT+kjYCyOv
go1fovmvAvum0U3I/GaMdAiNaxJMwHqW7OQR0MAtg9DJbNitQuaolp39Zo+dPJk+LYVEdN1GjoDd
Ec1jMPA8PO4MpytdvUjol37TXgOUv8IN8TLZtG4JOzkvOT6pPHYmrk2eu1rWw7HSHLdkfmNLsoJc
o91IbkLROCXeySuYPvloA/Gc/VhSRR96Vodi6SNfBBX7WWztZ9ls6hH3M3pHhCAKBWxsECSvpQ2w
IH/etwYQAZV65hGQi8X1hoXdXTj8p6mFmaddh4aWtfzQlJU/G2ixQ1IX7pq6fcjN9nrSjMPkp1Gp
Z4TIp8sm1/wdGfRMJ8v4jvCuW2kU99SwC5eIwgpOKmkj6ESXepVuZ9yaBrZyMPpbDDWvHTftPeyd
xwoagduKdzVhVuoc76V2gmMnibpp6UaQRZGid+7Yt2dCGbqsK0PH1Iy7scJMMTjbjhjDMNGCw8TA
vWeq4Yo2jvSMvQ+40Whn180CDLJFCwPCuc/dF6UFL0NWnXBxrh3QjOmp7iLG8YKzHmPwSPKsplno
9+dhjp8SlT81eY0bw9imLfpJLoUTsUfUjLT43SKPRAwdxLdN9FkF70Hoet+MEpl5NjXQSgwanmbw
KC0LTC6VutVCKZcI2FPd5SnU1Z3Wmw9tk+/nrpf3GhlOoRXMqPgsi99LQWmZiCTr5EKIePBDZssd
zxpc2vmBUDO8FU353nVsMEww1WDs4nHZSEd/aQa60EvfW1ccEDZxsTwPmnHuiuI89c3ZC7Dr+9Ys
N9SK2mbocOs1+pWedFUoLToKwnfPXjYf3WltWjFeFFQ2ZApeTyTB9z6EGh2raO0GR+ZJWynSlZI6
vS8BWZSOsdD3KR7iON+OHlWnh3C69k1Iluk3GF/wsUvvaPf1A3iMeQM5DtFjsAPHtKPeekyATKX9
QqjacIIsu2/whgzSvp0doV/ccSz2aTLfqy7PT7EXMKgflgMl9vOc4YdPq1uumDxseZPx9IlyU+qa
dw709qFbSJK15c1oO9diHVXL6tRMeOBKrDv7jAbzjS4EA/+Swqtlzmm2TOcDgqJFpRLwxvXGxlKy
DdL0E9F2fsRbgV7AzEe+Jem2o1FZzJW6j9UMe/GhxGKb3Zc1WdvdvJ1InalAfHWBUw5bkY3aLzw/
z1YADstJEMqZ/rWTuRTb3auFrXgyYQoHehq/CWwqR8Mecxmi3A5AFHWflYIm3TkpdjCdkTQHVOUS
1ghtK6n3hEjdEAf+kpols+imUbsKkkXaTRRycENJz/4+FZ6z8yX09smIChAvysFWNPo7DgEbY7bb
cDKydwp761yY9fdMyfeJhtvOkLGnh1NsnXzuS5te0HMXJenrI0zk6ym2Bck2khC6VDVhZgwXKlmk
z+DNQyOZbxIIrh2hX3QWolQUYBrcczcwL9AwCYZ8t1/kaBwKe3ixlmTeaqXdhONqJLSytEGMMb26
yjlRwhi7PAlGpijAHXpd23v6UPKT4d6Rv07qQouLyzGa0ClMGuTijuHIBsZ71JUoH/XSMoF0zdm2
EEMSxZwDSVZO9POiGogmukmQbQGEwDDTY2KmqBCKMkOQTrSbOZkbxYZLsAEIYTn1C0LueN5JMnlD
pG1MxbImpL9IK7yB3GknzEqznNTeNiXDfhLFvTm5CfYWL8w4E2YZic8qcVq+JsU5FxvqMs9lNPou
4Oqieh8RdW4Tw2nvVAfY2zTQn6Do9VEZ+/UxsPIERInK75ps2eYMtATzaF9Z5sUMVPJsm+mbYAif
jg0OBXXL4eaUV6TcaKV3sQd1NCr8MVJ1D9gnIhlD/i0WQAbhNAvrtu9le1+4VfmjKFq1tdl7917d
cs+AcVwYJXItLfFv066OP+zJhACeieJQQixd5x9a+mPqpx4f6xAMd2mVzp8VoZbfi74aJQguVPA7
Wn2y2rT2YON2ypMKNFdXmG8JBEUa2HGyuIeCsTJSycRoinPOua4OO7GkUKn0LI8/INE7SbHF2KHQ
Z5qB8ebmlBBUa/FN7mU+ubyGeQgsqWUMctu4OelTTrFLRtbwUEtVOttWSUmvO8uSZxyu/rgxU7O6
Leeq8V54wbq3IcFULL0FYFpKSt658eLpgfeXSQHqlVcdKPStWU72h2b2JcoBrQDfpzenoW2xTTVY
H1ENtV1yGDvbunBz185DW/hPgOH9e7/M7MuSZ3LrtuOchlU3dN9dMJgo6+LmzWxbdvHMGW88DwRc
6wwF++yYISgRy+0skpmio7atLOxo2z/MfpY/4x3uLj12XFAVmJy2ZDX5x8TVjIdED9rjMDXZHlL+
+MNZGg3AVrzu9NZTxfMA9dzsq0sp2vHIiHE86Uk+3M7YHiHTkKNzKyRFgY73BidzTjRXZiBOcnUb
F6Nre29jg20Y2wsTABzHVxhkdag5cb6vOXLvOHLDl9SE8VoYcaZv8n7hgFcNbn9y2myyGMJ08V62
otx6nVru9IBkkSU3tZM250CfO3zPynPahyDGNxJmc9PfCAp9L6RVWCQhbRQYQ3VC/4wa/GnsiL+s
SoqfUiMYivAk3icdJL7nui4gL8UJE8g6I3Mbo5QGjxNrxqzN7bnkJMjWkUmSYou5xfZSolcLeeGC
535K64uWOvKylD3pv8rwSvYos5MUrqPD4MKrHXMm4qfhJt0o8yig2Y/EfXfBo18Y8mRwrmScSVu/
XJTtR7wwfsm8SK+23GyybKOD4j7VhddaodP63sXVZXMNMpawSdUH92RoLG9U16iwF9hMgV8ibymq
5uCtaSo2GS5bs8IQ4jaWu+m7tXVk+WVP38UywwTf5VZ5uUBWqo2UHBpoHrQcoTVq8y53nAFJklH8
MjuSbSzFiaVZqtyYgpgoxx0u8OAQphdNvw0SYj+KUmPUvfj5Ft6Idi6GtEWFtdSHIbEkKnIC7loY
WGGVtuY9KWPmfmz0ZJM5TRamFlfD4BJyBRPHusHWUmyGqRzPbo19MM/AxMhgDdxIfW2buq1P3EFa
QoAa44udGOUmKdvXYk7RY1kVtWU3eruaEdW+qKdVqURshbD8NooZpuzwFDFkZIy9HfsERUwyJ/e9
YPK+pFZzmMui3E+Vy01y9Mutn2TBdlQ9+6AZ5znqpoakqEHAOyqXRzY1/a7Oi+9Zh56oW7pmk1tC
FqHvolCKe3KHuU/Tz+lTm2JhkDCGSokuV5AN5bK97dyyaDZelfHUmbL+gWtxuDdM29jXLewUyu38
ikN4tenyMcBnP6ptl9NTcE1X7hzPmg59kLtbAN7VRriZ+cjNpMOUb6RdmJc2N0NCBUPmcBjSRrJq
2eb6o+PzzCwlQC7bNcpoSpzyVHLy4QIeHRRgXRymWhncEzgvNlymE4UNSionbafNHOQg13yd+4Zr
UWMYdQq1DGjIk8/M7sLYr3/HB9k8TFVcIXhHKfHoQlMDbEnK4JsppxSUYat9cN4GOIaaSYDea3VE
CKMYwoEYlPKqshMw33LkNDLkCOn7NdKxbQqCeWsh2qMgvbTdSvwMj6PVlHJnVESpRnPmZ2LrTwap
z0XtWFcmOzXMDJMjWToX8Z2FfTLhYFyrdpsR7UnxyK2yK8R8qIls4k6etyLYJYZdvgf0kq5WjyR5
rf7YdyFtFClARyXNk5828VPna/mdjOf8rkBb64ZZaqwpYE17I5gfy1M5gMXt8f1G0iz7i+0WNlO8
oj3rvMnDpe78e5lB1h8IQeGtUQES5J0i9q1pGk81IJO952XdCVC1DC1CaXZLAqrMWICPBcucnOgy
QO5DRcJw0pl+KXX36OUNh0p2XBoaK2drWuSDIgPsKVvyvg1tMdIZEzj+DMp94u0cI4s0C6phrbTq
qOMfv+htVn1TsT6/JmCrSX2ZpjDgtrVTC9NDV2kc341lgRQ2Se7mRXruHdE9pUudNGHRo52ixZ6j
S0LBuuik22Wd5DxgVh0JnD1Y1mCKxVXvktK36FYbAYmg8rAWZMdSzHRkCq1q70YxJbfuhNWh59q9
J6RS7IKJaL/Q0CEb1owjqCQLi2bNgDiFXyWvoJDCSFKbrqADO2Ivu9Kmwm3CJq7SY14EJYJJPX31
EFFduCrLKG/a+IaBWDrutJo2UM7LuiEML+G4Nlraj4THG40lNLpKm/xXy9SK6z41CsLpAh+WYa/t
BQlp4ZCtUcGuIQikqDx0ENK+d2nj5hjZ6O+aUA5wKnAaJMFyugrGnjd7WTjiY2aDvpWDW1yAqg79
hixErnOIrA0CU/pq3SaRhrxNbdKT4JABLvPIaNiQgjPezKnHKzpINynDxuqni5cxcyX+OybDRxHA
VLpwcEAHtt0lo4vVrke5CZN5zO4UmHF/dtWCiUEjbrbnLUMqq/D6Zwsb95ufwbuLodiSONSXOFGc
AgTJvPjJlckTvaniXH64azrUtrZk/mI2jn6A2T0cyjpwsSqUYEWqHtVsOdTeGKrcFohodb87WINR
fBOLyL55mWZ/uBB5N0mA1nfkqA57LvVFmI4JuYduHLyNMjaKDZZRWofF6NX3MLGWU4np9NHpxTLS
oDQcCcuod3/MTt8ZG2Kn+w/MVNY3uyzsbVI6OIPHhsAEBwbQ7bQWf5heswHXvkiele416MHmPir6
2DKYr5nBxfWc+gVhQkpOiTRvDb+X5ykek8fR98WZSIW5CeOYhMb1cFJ+oyeFJFbV9RZLnIg0T/YP
BPN+nzxB+kaS1BRds0DTV8jHxi5lNI/CPDZaW5RrpSmzvUGTcNoUWewTclGVJLR6Pzp88xvmCAbi
tcYBM6YNMt159WJeBXPOObXQdRBfvbzS7Hg8aH2LcDcolMIJKHgzKc9dA4SsOExafdwwxeWWTujA
sWG6e6lUPJ7sXKc9VtV0OMpWdLzAA4f1PC6496ZC+zDjcbwvKlTEhVbm7ib3q+oykn86bemxdFe8
yuN329PYG5XjZQeaIQVig7TwN44oJZMY4yMbECP0nYvIME/01zL3jJNfd+wVDY+Nm4uh7VWgaegI
6XMtnR3vCeT0uD1LAp3jaekxs87y4BWxd6vHc0rfUaAWq8ii2yaO1F8LAd/JHbz4qivz4iFz+vwQ
u8r6MQ1JS1HqAd+3uirPebLr8S0NmhXIXLTtpQFideez714rS3pbeqai2WiDx9la4zb6LS2yDD9/
M9fHr6ZiXNjLs5573t5cbEqNAekHAEdH3rRw3U5On463swskuyb2N8TYORziwjSPZU4eE99X37KD
g81Pa/exo6h9ok2Whuhklk1mjAE5K6o9AexwbgsSzO6JYOWQjYHUp4O6LOR9TVNdhrmBStHTBDRa
qRxEWD2t4jBuDEJoG4LlZNLru5yKbhuvM725qY2rTDMHwMwlhHICKSIvtrrboMSoTNRolkLtceND
o2cwXcqgOmUZwJE5cfsol9TqoWfDAYfUPdFrNsqPYBn7kw2w+iltR+d7pquRzUkWj0VXp/c0Xpxb
DqF9SOtkvsVOon0bi2Hc+Uvqo3CVxniI6QiAhWvTa9lhcwyDLjacsCwXZ49Yc52vqY5zvjBXizW3
emxxlY/Je3orZTDtM5fhppj674XsxrN0GrCgKs4O5BtUh6WCTc/5Xb8GldMj01b1pjc4bycWaIhU
LuWHrCwNiZYz0X/ngbovSSk0QlYZUXI2rwBGh/Q84TPWTR1cBGnlECw0RF6+Es2prJiBVB6FUtGI
fD/0uvfWykKETSI0+gR67mxdn6OjZS8ut05QVHNX5FfzkNrXxEE5F+j1yRYUCCGOad+HZuroD9ZM
xEGKKDVETqjMLcmYtPtyF6JgaA6YJ0O7V+6V0yNY79kJ6q2rD3a809hgShrqQ/+sl2w4IXUQRmHH
aSFb+pZIuVtMyYcFsX9fwVPROauN/qE317AM5SzOdqk85lZ8ht1MKDNMGQiSNtoVLz493b21mO12
8QodDe9EEmONBejBXGrXD2utQ2g7A8vvOTDs47QwASIH1JtNmi5O6ApGS5uJgdlLuWTpNQmo+SXo
7PIz18v/w9yZLMdtLd36hS7+QN9M7gBdNSRFkVQ/QUiWjB6Fvnv6/wN9zlEVqi7h49EdOByWHJXY
Xe7cmSvX0p7SSEn/DCjWkS1s8vJbPZq6TyWCUgmXLqShI1UatU2bDrZ1i8bmtytj6+4nJKlgAjLh
4NJU0QBEvir7C1bXtnIRUvYfBIk8SUlnQtrTa2tFSYqg9GQ9n8qxICkKR0CkwwVV9zO6TX3+mBQU
79WmsAkJWgf2hF02CPFOQfQcJTJu40e5KjTERYXmZRJG/RCJ+XCYKNA0dhr3lPqauH0sgiAnfzVR
dZIKx8wt696EcY1a3i+9z0+2MIBCHmq245DS7tOGAHO7Kmh3b0/EFfwBKCRdyaTAAOuoLMJlfbBO
KcSkBXiXAR5LwVi+OHjsTdFvoMB825S0Ql4Csri0tXzLGY5EUeu86gdsUU4xd6p32qkH9JdFX3Zj
33A3rC0tABdInpW1VeWTlEowU3uTeSdaQMT7ztS/UxakokdJxhnQdP0DYesfUi+L31pjjj4Lk2HV
W18hb3zFap+1IYrkss6YqWcqL/JR9WKPVn26jBl16psb+3pNG3Y1xyv8ErkFJY5F7EkvRHG7wg8O
zdfRkX3ord1oY/MsH381xaQXKYjIkkyd+XJB+w7IvZUCDFKrE+x8kBuqtpCf6idSb5ErCUP4PpgV
uIWJxjZK21eAIbYsrABwOwAw44eXXvuzvTQbeMRT2S1CWt/LiuaswvSD+oNAaxjsOyekjEkY9YeN
PbX86mrA0CXA5YhcjgoFxMpqmSeSYLQMmHKOL32Y94KXOsoR5koX33kUPmzYu7F7LuwtiKKzUZZk
awy1gB8Zxm8f7rE9jw2bSoMvefSEg2kINs7oljtYPujMYCAXp9KKc3BY/RdwDo5oTN+V9PSx1sv9
22NbPn01lReOZzWV1dQ1uqplMkWW8l4t4h2tTJ/fNrH4rrdMrGevGhSlTYEOSrH+vs1PLhgV2win
n2+buX3mZF2RUdHRgMmt7Ei5Sd/DsisaD4Enh04Qst4+R2GH4u1H/XnD3E03iiEVZC3yYq+UsWdr
VI4xj4e0hs/cplvVa5x5Lx+MneLFfrTRYqPcdKJntlZOVGpm5Jz6QvL6oflMglNyRa1Sd0hfoUzf
kI6NNTcPyGGZ0aMEdaJlZfiBYSdTK6vDn6dc/ajlM0kX0Y/V/CMwIkHvn/PKpPikeWJdPUli4Fdt
4QgDj0yNvFIh/cyqMXanRjY2dvda7+zVOy54GFCrIrKs1sphFW0WmzJIfy80p33S5M2+hqztMaPV
7UunILUqRYpOdy38qWOuIF0LffEuy5TcVqOQl4Tc6bauj/NDNhvNgz73YeKKpxYqlEkdnVGrRzup
4bHS57De8uzLgVjvZsmkN3nhD10wsZdHsxAGhdSUIHkolDowr/vZS4BW1r5zAxto/F4aNrz7rRN6
bnDlC+auVXmPQkEdMCKNSqO+wc25bJ6rEeHEFyYdcJHrFpYSLivgE4HkWdXoa6d01wx3af5ETYfe
zt5++9jcuquIcf5tTFt1DMKiPMcAZSgX5gMFN9i2JpOkU2qDjnCD6HEk4f22xVvuh9CCJkVTU7kx
Vlcxr1VDBoEgeWCLqCLntki6IzU+vG1FunVEgdqjkqhIokEj0+W+gMVcbuBOZ2CH/lC8RO4f+YFA
dbflC266uXNDy3jP/I6U6JDzoV/oicf+UEMU4FIsdaoDLdNe+BJs7Pdbs6dD/qEb6qLGpaxmj300
t0WMtVpBmF74FY8v5DE3NsWtMamyrNFSa+hQC71SOJ+NKel0pA6Bt3jCXj1Wx/AIkMMObM1JCJeS
Dfcj3TjCqsw1AbpTkkxxHWzDApUBrMSaJtkz9/nwkYrADqW83gNa7tcfk40jfA1nX2QIzyyuQu50
ivUZajfEEBzBH/3qWdkLzvBVtQu7fpe7satvcCncntEzi6sbA/7OjDoRmgxsR1dyUzDtO8sZHdXP
/S7eDni35nTl0oNyjgWo1JYRis7s0ig5Pimno+WgBOGi5pF/aaWNg33rIaPJCEpZmsIdDCXY5UnI
xH4ylbYn+HykN35PWMa73J6daE+RKdqytvjZlZs8t6avPBcxUiFXCve9upMdgcS3E3qWo+10f6SA
5pobu/SG29eI6Wn5otKkmuLK7ZdZMLfQPopUylCP0U5ozdQvb/usG2cbb0Ulg3sYM690HGenrqy5
/PWaZkVrClFmz/TKtkrgYVUD4cjbpq57K3gonNtaDSemaNEUGWslarZwr8K3pDpiZff71Cn+5CU/
+bpfQgoOhmR8v2H7RqRGfZ8OGbD+9Bgs7TMXHjMdqqRC0N0TrOPy4F2efqKx673mA4i/rbN+4yRo
EBxrGhh6oIWvPfNnszo3LRX7KqMzd5dTaIXq8lfk6j97uN3c3G11ZwauuuFAb20WMKUq0S+9ObRT
Xo7QnEy0LGj29bjGhV1pNvn3sAvLDady0wpdeJYq8srk35dWYvB1uT6UsJVECb2q2tMMd+3ba3Vr
Syq/TbzesmeTZ8akQYyYLrqsIwHWudRI7HDYOMq3xqHJxtJmpYIwX7MWFAKCLp3CXqTDaHiSQnl6
FqTGfXskNwIdOH0UwikSTqKurja8QttkAgE3FMu9hCKg6jQqrLjVC8EvEIo/67bf2HiLR1/5JyjW
jAWJQ3ilre/QAA3TKVMwOCQAJUsyX2NFZU4R38en0wfq85/fHuAte3heDflfw6Bbbfn7s6UKgJdU
ShRPXlhFzbMFz5+XW0O/q4208k4zPKxCKadbfmSZttUoFzY5DZsGh3rNJRe1SL7Q9D950aE+aPeJ
i2gyLj/40u4KZytSuDHEC2PLUT8bogT6OrAAXfJCUv/I1Az/mEmT3ffBM9f9E8LCP9+e0xvb3yQH
uLTroZ8Jt+WlQX2usrKpKp6vWfXYqOi70VlaacnGQb41LvoMCfjxUoutSzPzSdMTSytGTzZg6ynm
yp6k9n4Qxju91b5GIET++2MNhT5SeaKoGaSKVgb7tLNmqUR3uU97m5coJA00C8O2q28YuhVpXVha
+ShRC+sTdBQDSYAJjr0E8qo9RLXgSpwlDml+xP6pOLy9areCrXOj69BgovVn0qnmebULcacbe9lM
UA5AzwfFqznahmtZxrA6AxfmVvdZoqXxSAV/8JT5JZA+Q1msCcM7uRrdLvuQyx+KNNyw+Kpn+JbJ
lTcLQtqYTZhdvNYdmNbYOwGyt8MjT3LNSx6Tr5TJycGpVAlckSwILx+HdLpz+jOFn9IO6SA/bJ3O
W3H8xTysjmceUVIql3kgj0zCp+GzYOBxak/06Rbwt2LqG4fzwpy6PjWZcRINzAnhs6RnTg/yqpP+
wYPrwsryFWc+Z6r0JDaArVMHSfZqg8tJW3uCveqf7Fk8KMwVomoqa/6FqQzKdmisf08eLV4f67vG
rQ45VGn21lrdnLsza6tjOXVlXwhUrT1ILwegWD28gplpbhzExT1e7dLfVqxViD4nAvHYMiaEw+5N
oofuMA8HHPdGxuT2gafxWiKIMETedpeLZPZlzMODrbAkhCNH2hfqwXLoo9j3H7Ue6ut/slhn9lY7
XTHFOIgWr7a8rlSncEGZxLveEXa5n6n21tvj9sk6s7fa6k1L28U0MJHjH6IjuYhCnn7pLgh9PwNR
h+CAt1knunEnLenA/0zpat9zXcW6VGOy96P3+qfmgSYsUAuH1BOekVRjqEzuE9JE3f7tyX0N9652
zZnl1aXbxkgXp8uuof3Fh9nQlT045N43NoA1X3xvHgwn+t7ddy8m7Blwtm/41ptH48z8Ko6yeuNE
EyPm6079EEAcWsQvYQBk/+1hLkv21ihXVzBYxEw0ljsqSJpjUD/Am70xkdLyE2+ZWB3y2mjotl0m
Un+A4XpfuKFX7xECXfIOpg1y0gbGdGeBgtptFdxumaZzh1y8potE26tJlNJwiOHBoNF0iOcj7DjU
6sGilbr5I5sTd+pmZ5KE729P6ZrYeMljW+dWV3OapKfGsEas8tR7R4+jo+zDJxI7f5i24uRultrh
dvbqlpM7N7qa5TAcTaD8LCQvackHewKVj+ZGruHMjkQfmPdSfCsGL/m49cjcMLxO3crxCciDsmxU
DZSqFu218cFEVVQ+bakuyRvLqa0iHD0vRaFalrN1Jd/8JNlN+i4y0Y5yyRzXdzg/T6h2ptvypj7R
7GQH6Km/K+lNd+fol76EXYf4s7Fxvdw6Qmczr628PrjyUyW1zDySdnbVB44Kb93bW+qWF2QbQwdL
Touq6mrgoiQEQPgw0cGwk9yJlqfX+j5vntpkM1Fxe5J/21oNB2B1pwgxtrjEvohe4TYjfd1u5dIC
eAid2ilQaDL94il2k19bV9otrydrFhkSlTwsD9bLG3Rp4IrgDhm9koYFS47dMI93NZm0t+fz1pKd
m1kdFioNYS6bmAkGkM92GU+DQ+taUP4D7woezLB4B5uivi4GGtmETrtajp4l/Yrptzx1G0+2Wwk0
69zCysOFrZCDqMKC+XFy9GPhR34wHMvP0rupwL+OXuugZMA7R6CUsrErrxdLEylqmPT5IgtxJTym
LLXOKANoJ0U7WYjcDGD7EH59e6lu3MOXVlb3cBkOsPLLWBGPio/2kjPsYAWlti8exiOgMk/mAUfq
+p1ygAfynwyRGgQYJI44Id3lfoxKQO+w1AGxJgMpwBtuALnu798e4o24SoPd2CA9Q26X0Hu1iDTS
6vNQkkHTXvRj5NCl8RkxNBsN6tnhxvC7fVZuQTRuBKuXRldHDc4GKRYbMsnKo+RD5nqHMLi7lCth
EHe1rWTr9YnTUGpQUVfgoW/or0HC2ftFj9Dq1XLUiEa/Bun4WUYgkscw9Bm+hOfUX1I/eP5XDPUv
Rqf3fwUZK4ap1X/+38fyV/HS1r9+tQ/fyzWj1PJL/+Gg+v+DK+pVAu//zRb1mH8vzqmlXv/3fzFF
Wf9jIlpNaQC6biIeizX4iylquZL+xQwl6/9DfQscBPVIqnfKApL5FzOUpP+Pjs8liyvpxEqqpvw3
zFBr54C3U3HguiSRSSLLv9rTeTVmy1OydQXjR5vRYtKpfts1+42jc23G1MlYkeHWAA1A4XN5QBM1
MiZ0lYjlIHCux+kL2NkfZBnhr5GloxSWUOUk2Sc5KfqHDj0SfQp+ChkAv4ia4mwAsI1h53z7o259
E9ks9EMXMBJLcvlNVSQjx9bzTeo0g+nMXT01CVUU920zV24DSlVyAqSRQc9azPZq7G070OoWJ5mb
HbSTjY6F91fWszpM98URMZGNW/OqsrYyuE7D980MK1yKQQM/1e0WgFV4qA7zA3QBW4O7MYkE0fpC
UiepZAiXvz9zGIpUIEQMzZTbeCOVSvoAfahwD8quOcCnZNdO7G+Ob+2klvGd21xdNdRiU2UysAkh
RW/DJ+xHj8mfS8kZeoyHcfc3hrnkHs4fR2uTq2MCX1IU1BMmi3vF73b5rvSISmzYgjZusjVdIc8f
BrfcLlQ3IJQzVrsSdHPSGPoEIcdkxzSPd04r25AQFP0u38fHJUXWuNiObdBBIcKSkFlCyzN5y5tl
u5B5czNRxNRBnb5+0yqmzUWIbMFDpu6C1qPTywkO+j2aidzlwtYFu/zW5SxDI2bqxJM4N7zFajNV
sRjHTQyDiXiM9+i8uZaH8rBNrnm/hbq8SjWLaAfrIsQvCgaX83+5cYGEFWqQIAcWHQayvoXfirZ+
6HyJTDN1Hkd7L/gbjuD6rGAS0BZQS6gA8eqXJgVdi0QkKXPOyuSNh+ATTe4h1czBz57b5za1+wcU
RLe8wfqh8DrQM6vLaTo7oXOVymOjGjkLSM5Z89oAyj9buT89kRsh2WpAHeHVz+M7I3a2n/a35/nM
/GpNO7hLUIHTF/ML+jL1TrqDlqk/uKHTmTY9Fl76+e2JXotdcYaWiUb7F0SPsfjeyyHTa1iJhcJE
q7twH6SozdnSXt4FO31w2cJ24gau+Cig5vUVB0V8A+vCh+Yn0kunwgbTtrEEV+tOgY3yOU8loPIK
auaXn9M1SMAHNeQW7Amvpy83yqh5KZn39rCvp3qxw8aClU6l9r/e0lQxNZE2ct1d0vygTw/0xvx1
1UiOvjc/I2Sw4f6vPPHK4mpvIaoZ6j1ZfLeiURNRMEcRxI1b+urpxBnVDcmSl2Mqiizq5exZJ9oZ
R8FYRjV/gWsgbKDds9lHDn/kGZkNl5pYuwrhMBi0jaW7Cr+xbigsGoyDmmKSobq0roVVIMvwc7vm
g0zuttmZB2IWX/XVu+2K5bWzXVlbzWd3smqjHLGmPC63aXyMH1JnAVe0D/99SIYtHbwWV7dJ1Xk9
r/DUKH1PEZMrbbxnXO/7CBEL9Ji9yl2Q7lBhix7CmPGWaM5VpnGZU3IHICwgkF7ioss5ja0i6PIu
RieY49nsrGfxU8NrCnh76rRHlPgGl+tN+hj7pcAz7h8sKXkLlMz1pWtFvUJMnpCTVZQEYeKDWDmv
HRRu8CI59Tvgtg+biRqC+MtLjTvmzNw68UbTZHRS4Xd69b9LhAT1gk83G8l/y5U2wodbp+XC2mpu
RxGcMT1+izXRASPBBSMziV57lAy7ceP3Gg/VbCf8hH5/w/0sR+Hi9l4NdJmIs4tGORWQtJBjeQ0F
FwR3AC7P+BdqzXLl5w17S8z1lr3V0dRp+oIF5nWoE1jeiJxD+DSgf0sDbOKGR/EgHYUj1OO2jNxy
vuWXbg8XXl8Q60T2rytxNtw5F3U0uGl+X+7VZV3Db/2+vFueyrmv8J7Z2Lc3fC0n1VowKRI6DWtP
ZKSjMMLhqLtGrjwJZnjfFPO3jSm9cVNd2Fj5n7ohOx1FKs0RRwoqru4I9a4JnfD4V7tEoO5ppouO
2tauXSL21VLyJuR5SG6F3MPaF1Uq+1Zabq7xi/alPSy14PGH4CznRDuK9zVkQzZ5zI0ZvXVhnps1
VhXHU9DT3EybLzsW4fR9THUFQVQ7Zs8S2zvtLzVwlK2x3ti2F0ZXJ/Q0GjpN/CbNg15FpIvMsjMi
ov35jxJCKgfxTbf9haywbJNq2YoQbq7v73k2VkfUEuGO6wtsV3+CbtMh8vTnve6mBwLC77n8r0t0
c543lncd+OZcoSLIH1CDOjQIhpI6Jaqz+kk+wIP4DRmnaVz46r9pkXGPyKUyJO/qCg0h6V1VfumF
rRW4cXIvVmC9y9VhHMSYWdBCT+nAu84fihfLQwdEue/uuQQ2C1zyrcOrGOQaiMEQv10f3mGorDno
pMlNpQlVsflb0aVfgkzzYoR4NbQhioAOT1rUy/ez+lk9fS1D0y+nT0XtZ+bkwhLh95TeoC+y1VRD
rqqEDy9D43L2SlgSNtzAsg3Wx/H8a1cTNM6zFZt6zBadbJFaoLREzIotfBvu+4/Zw2aQdWtBzu0t
2/bclTa0QcMbMLmQrh36xxlUfA8qXvpzyXGG7lYp7DojQzh3bm/Zr2f2pDoxIYSBxM2g8zaSsVJ3
z/UQoQ8xHgYF7TKjfZbiPX0Cdhjdi2rxrKrx1ixf5RRWX7HKKbR05XcWjMdcIL2r+YUPHyevsb+R
U9haz1UOGfFho+EMgtPF0undjOyEnZQobjiE7NlPWDDgLmh2gqfaObJM7MK7HpWqwv0bANutk2Bd
zn1PMgHKn+UxdMxgbQx2S1A93jW+sSuip7+34Bs21ZWfhyIVHRuB8UdK4iOz7FVbjXhbW2r95DwV
AHWmABPzo/4ERcESEJC/cDre+m5LFuwfPL3O9/AaxDI0FDxo6WT3QG1kFU+KdNq4LW5dFmSZF1mo
JUFsrPanUYZSXSAnANeiZEsD7I4n9EtifSs3fOv086mkDw1Tpc1nZWfKoVsQKuzU7ui3B1hSvfhh
PC5KAcvrvLl727tdoeF4ftBQ9Nve6jQoLT53RJT+9ZkMt28QfpAVX1x0R5/b8N2J0imdJXfhw5Jn
qyw49B5C5dkYPOO0SyH/M2zpT9mVC3g/7PHhH3S4rD9wdUSEFOa1EZSsS8e1Dr+ix1byIaaB//X+
tVJ43NpMNyIh3mG8AlkCUMjWOo1bRRATTDkPz8UXCXbknEyQyAptsks8K+5jSOXhvtuye73FKKjJ
r3UOy+KErGKh0tQDIzTD0Y0t00lyD/rjMtkSJ7g+/RJNXa/VLHJvprkyoiidHMh5pLm9hCIXFK2R
6b69pW5kCSRQXKh7UBpEcmj9FmhUqGgKI9VcYa+Enn6EKWIHgTXapjs4WDbTLlfQFVqfeLdCvQAQ
numjBHRxgaVDU2eWNg1sYXN3eqZpFgCneugBkXSHk4+I8HawfB23Xtpcpvns0lSmWRM7C5uN197n
tnIYfdQ56dsJXHR5d8ITSYP932jGX5bnMhihIklDBoVdicnVV8sn9fPYTuY4uAh/f1kmFlW3V8T4
dmBwYztemFqFxzCFmI0JdM6Fc9Wfpz08/26xJVSynN63xrNauzLLlaiwGM+S/VDu2r22U/3kuJXf
ubHrL8ayWq607SAXTMWB7lZkDrN3Fh1z//2uvzCxTOfZjsgrQ8sh+F9WJtgtKyM+sjI2Tfxe4JQb
Z+wKYLDs+fN9sAra1MyarF7HGtSJX9JnNOogR3CrB8Fraf1LPyjcFulL5kGwPFGm3sKo3TrjF/ZX
11SsF2rZJkzoRGal/TCkBMWWM8AigJrU9v1+84yfj3d1TU1J2KgtJD5uyYiDXbxHvfbXifKPSn6s
nHmfghjZaFXfnOTV1ZN1FuyjywlovOaTvKML5Ev5M31uTGc8aHv0XgW7dwxo4L7ovn63XWjbOIHr
F7l+6rUkHmcSgEWFqnlix4nljVHpb2zdZfLeOITr5rlICQKplhnnkiovv5YfoO19XHQL9ogvH4Eb
LvK8/RM9ue7W+b+R/rzYyOtHuB6rEEcOr7ZHt/6gQlHvB6iXAn9flpaM9vzd0qktQu33sFn3un4L
XFpfuR+4KSD9gHySkasonbGmgvOHNXFu1XuqT1s+YmuiV24IibLUOgUMFpL7pWuwfYmP6TF4/2/0
X7mb7k9u/rjtzLcO7LqtLq7rOlFFTBf32Yd0P9/9odryCdyMSNVp8818neO4nNeVezJircyL5bi2
rn7Mvo4vwufEhwYO1pjhw/AY3NU7YTN+krdWc+WUFKXSDGFxipU3+xo4wPKRdkU3ZEst74/WVnZx
bxtH/RUIeLqLPnbOxlG6fWRNmI+ANyATuHIZkjGcCLc5sguThkwfh7RXIeLyIQkkn9R/y75N+624
8Qpi+tdl8B+jr5QbZ1cPTMsqzUpcoootHtGK6b5374z96Xgi4Ry9Sx3JFuHh88l7expiplrs9Lt2
F/vN5/k7QLTjVpb/9ur//p5VkNJkUwB8mkmAY3uvJojXIEwJZ6sfjLK9MeHLCb32Xb9traKUuGzF
NkOLi4tooiQFab3xAAuUywPay8YD+gX7DYu3Q7DfFlc+QzBURGkzbXgtKnDx7oGW2tRuj38jP3B7
R/+2tXIYRhoiWBLin9Rd8aH8Sk7W7R3OMBfe3+gRvFFxW47tb3OrGKaAkL6UAxYuORTvZagEoCKi
V2F62W6SWL78rXVbeYgCUhZZhHLTreMC+YA/Zthy316om84WzbAF0aRyU692Ydk0qZgOFLnhQqV2
qMG3psjfKV885mKguUoEdYEYphsb8qYDOLO62o9p2vRtGCNyMet/GP27sYVOdfz19shuR0OKhTSW
hSkIA5jcswOPRlTVTRmTt+CMiq+VE7j5t8XBda6wGx4BkRe7TZ9+ez5/G13+/syo0YxRlBcYzZDz
tuN3k7c0mFAkWKrqnZv+LD9N9y0PvG5fbZ25m7tFXYirYD7Gt642pqWXUStO5gBm3pYyfwj93As9
8X3rnZC5Sw+K0720m1wXN/3YmdXVHtVOTSFNkO+4AuLfuSTa5fyAMrUtpNnGXt0a32pBzbLrBg0U
l1uX3MdmAsDp69t75ua+PBvLavXyHo7FU8BpiEwETFAiGbVjUMobC3V7HMCjABGJaNyufGOTtgRU
vYUVCmXd9NTS5vD2OG6vyW8Lyxec7cIgSuR6btEXlzL50Ef506gU/V2rdyoZ1OTT28ZuO0SUZ/49
ntW+Kw2tqgKoS19zxct1Hh6LvegrXrHb2uO3F+i3qdVmixf+j7FjYF3wEucJmskU+giHN0a0tUKr
nTbEiQnxOHt6KdTWiKf1O/wvsRnoEQbV7mF23c7RbFld7b6sBHNWxliV69StIcTtpE3inS0bq9BL
RbtPzaBWf83aJV9na2f4813qxPcoCC5CON/Vu61I53ZY/XuDrHVW9Uxv5w4ubpK1vEope4/7yLcc
CgeuTHS/Cffc2CXr9N0I33aI7AvVuuYoiAmu6LPavLy9RzaOmLm6wgJdyNiIAWE0VZ+gfZis9KFU
m4cqbg9vW9pYsjX5oXSqTciBmT2avj9Pffatjtstze1bNnQL/hIkhTUgA6sNfzIjXpi0e7txof3M
FfWhH7Z6Sm6ZgLIH3AMMGaq2TsrNVlkIk8gDUrYgNj4FP2K52Lp+by3KuY3VougIOtapKROajeZD
2v6srdIxpIey3KIiusYLklo6t7Ty4bKgCnPb8pqYjvW96iRfejhuFF/ZT++yR+vzeGe6y8u8fp4h
Cu55P8au+pz6yve/kfZZbK2jxAX6Crs+CiLUqS+9vdokk5pRoCYgTX6KrwFpZsNE8yHZy3vhv2/D
X15S8HbBP6pA66auY8YkMGojoLGKwGry+p/NLt2RgHBQkvW4/bfhUDfHd2ZvtarGAMshfNAA6r4t
VFMq9DrGc+VC4P11/PU3sgA3d+qZvdXaNo0aVd0Je42Xvws+LWxhuRP9UO3sXeWj1RY8b+3bV0ai
qyU8M7l80vmFnSIQAbx7cK0X9Gem7l6a7mZgprAjAzxF5ouM5cJ52qGGLdsQlP84vVSPVugIR2Uh
tEdmxs8aW/vUPIr7rcfcLXfKWtM7wj8LsvHy46Z5LNFZ5VShZGu5/aD+MI3kndya7ca9e+P40g4g
AXwVgb5Ka0xP3FmRgQyD7iZSiEyR6DQlTUXRh2Laat+7MSQsqahPU4KRIJe5HFIeiQ3CFljKwSqW
9cM890dtk9wIhjl+53xdgSxSPVrQ2wTlylUlIh1Glf7kQXVUKNFlycXoENwXcRMU90kEQ/uTht5S
6maQpguu0J7QSIptAy7h09dkRp/qfgilEtI4NJrgrZtRGYJMSkR7KnXEoe6gU9T1Lj2mIiF3atPz
LXTHSst1w7RDLQWrnozKGCNFdGrHlypPTO1DpRpJcIQd3Rg+R0ppWMA4y5Ox11OpVD6OcdIkxaHl
DRz4ShimjxDTIhbUZohB38+hFnyeURAMPyVAl8EcFUaovkhqPyT7QFWb2D0FcmR5YjRbna8Os0Ba
WG/mz2YgN3Hk0jOOliFyCdEUQDEeaMaYoY8558Wf2anuctQ/FfTNxnDUNCfLBlU5JAP6vsjQy0rh
6LrSF27SI0Lgnga9b1G46hJKCVnQ7BpYpndE703lUSLUpc9kVwQ0ASTx9AxKTT7GYRN/rqXA0uzK
rNCxLEygG/ZJaObhjj+NiRVok6/HJ3qfK4gd0lPmTNWoDHsL6bvoQUfNEqryMGn2Mgz8P1D/TKkt
jdDdPCJDkqvwcY0FjLDxUAy+FXfFsQ1GRAIlGm+/UvCDdaqIRnhEqPxp9+poImMQKPG36RTOd6f0
pH6KoY8/RFobHjJjLkU/nIX5OMUSqiKCXHye0VWPbT0v1NFuVQsJNalLhn2ZxfPJjYMQJZA+nsr8
fVjH6rjrZ6vQ3iuzIXff4oJfcXT6rLMHswrzGRXVeRzsIYH181NehJDpOpmex/UfYlZG5s9B67Kf
c9cXqCqFepcND4aaJlXsMKsokWkIcXZQ26eilr+v2ZgSGtNane2nIU8WGhMiCnueitl47KOT2O+R
S16K4T0qwkg8wXeHSl3aTKaxZ2dE6KSKQo5wgDSjiHmnIyhkOafJKhGBwRdIz0Zm1b9SZE0+qKNm
fte6tuvuT1IipbYhj4/9MOYGsJxTD/KoCrVkR8I+K/YFK9cZ9tD1SftnMheV8iTBm42dWjOFj2Ay
0zz0BV3OqdAIhQoz+ukUyt2LiowKCgh1V9RqQtN7mgqfBjQKwl0MOn9ECFaa2B8ICVuZO0taUj4g
pTPPdj8aIUoMZanFjzJU6IkDDz564oU46/19bVXGTqK1Tdr1ijV/bbuZdn5NmNrZb+siQJICUWDD
ayWkjpy6QLnCD9umPZUoE2jVhO5XraV21oRB4MVph85pLzRa88ls1R50WmXU0Qsdemie41CN5GEk
hXRARdRsvhg5mp9o/iDzXPhFFE2TPbWTPn1EwyQLX1K6C8OPkkB3H/IQiVD6Uj/0wz7sLS0IHUMc
gx+9WZnKbEPkb4iPYRgKxgEy+679ouVySR9X3p5QaWzyaTylXtNZ9Vw646TD5euNpWBJKJ5M1kjF
3jDKgOY2i7xkSfuvGbXDcB92qDqG1bFSZAj8EEorsiwEzxZXiO+OOXp+OwnpORTM/o86a1bMtam7
ehSjwVBFJo/2k5AkkPhXyfwgCUL98e1Q/OqpS9pvQQVQRIfAg0agVWiARiM7RMwiV31a6pfB++bL
7HwHeOlucZAvQdvlzUHnB0yQdCiD31XWd2GvwAHMaoduD8BlCbEGOgj+RvJ0HewA4ABFI0OxRj8j
cd0qeETOUqxGdYbYklx89BUxwR1Kda89Te0rlG6zvrMO5/6yCF/dwnR5Dd6JrbbqMpRMHES7AdHS
2A7oGxzCUfbbneWeNsA7V3nAtb3Vs9pAqb7Oc9FykkPnlR8k17rLfMEz4I2iGOAoKb1iW9WGK3DX
2uhqWpPpBGQ0YZALHetCj5r4potGuGPtimN3twkRXmLgi+3yuoz/mdQ1Ixl8l2ikjQxyQeNU79ia
B5Ue7JIGhdLZwkNdRTWLMYsGPxMedMK0VfQk05EGGJU9M0S1HUkgHWW7EZ83ztqtfQKUjNZyXqRL
HyxDPouJc7VAlbTpsYLodqY8q+GHOfWnOKGHERXnk34nxVTLMnVfllRkMwNo4mYn7q3jcf4Rq80D
o+I4ht1gOQvOVHKrJ9o/uF9+zu9Qfd9XL6m6/b5a106WvUP8y/EgO0ij8WrvnBCx7vSoQ2JuFxzp
TlhoZ5eOHuVXuQkzviotL8ZgsEACk2KcfNVAaaLRaXZjbjlLWTu+i72WPPUDCWsEIXlsaI58F/5E
lOjXlNvZl40lvh4pPTXkW0VrIZmAWfJyiaXiZKg61JGcknhfvyyQtdZbOLX+RqPUeiUVOmqIwoHx
qvrSGrZs6rPtVBRjmcptZLjlHyDk+t6xPkd+j0oVZSmqb3Qp1GiE2pueYMvuKmVJN9FYlVpmvOYS
pd7WF6ECV4CSofWaA7xF9DM6b8/rcjLOnQFDZTFNyYIyU6dUtRoqLw5FD2uGil6aM5nTnXUydq1e
okCcPyLu5r5t7goKuLa3GmJeJJIBPgnkn7/0tVDP/WGcGGLjku2xJQp/EDJuuYcb83oxyJV7UI1O
VGI9NVxrH3+fPi29PIITO8Gj8G3h3Y39rUf6lYrB6zARZcDh0SCK9MrlDtJnRZorjWFGh/i75Pcf
NNG2AmcmJtnx3HJKoKe5aDcl6hPJ92jf7v5GcmIdF/ARlgimjcYXIhDYSy4/YjwlcmER5pN4WlQo
MpcvCFUaUKSani3VtnbW0+SKrxGJFMIbt7XY65tm/QErj9jWmVE0gqlT4Qr3dGy9hxf7RLoJaSpv
2ov1xl6+3lyw9r6iiUlt3QB8kiVUKpGO7NfzYwUf4fh0e8Df2hFBcrn1emZ5a6mvDtDK5jIHZ76i
j9VFXC6c3YqkSqweNRnJFxjGq1x0ukj33j4/VxAq4iDkJRZiYuTf4VlenVfoPQcUcxli44n991KN
eNt/R2WmN/cLuegS+5kI7d6VyleBp0wefae/AyzXlq/a/JDVQTaEUC2DpalK3ZUH9c86tifv9Kx6
8NaI9h9Lp3vo5PdoE+Zf9c/xy5b9W9NOsoRoF8oLHNcSEZxNe6pRnmi00HA166mi23F6yJXRnRVf
l8vD23P+erWc+0gJ9ST4CeCssRTyP+ukaV1XySnO0TtRd/Gzts85w6cPgMfcLbrBq+rHX5ZosV7u
OZmr7nJUfRJGU7PQrJsP4TvE9naBW9wJD6JbQIiwNYXX0S7jgv6FCw5bMFOt91KummkiVrS+3S+S
fCDjI1f69r+kXdly3EiS/JWxfscs7mNtZh5wFqrIYvEQKekFRpFs3Ejc19evZ6lnuyoBI9Qz/SAz
tSQG8oqMjAh3r+zcNzx9l+w1u3a3NvAy2mWMMvtmFPg8kZFxQDOz6inQS9Lt8jCi6Vaigg7+JkEB
u1HolF4OkplSTU/R/S+UMXwCb03P8p5iJ4hVH0KvdmgPkWiPH8Nhyy3QYbB75tIs4/rAIiLMnIS5
LZIbyp2Wcl7btVBy3IQbsU6WHSATAo45+GYlFAPPTi/e0W5+5VjZ6YkAiTuf/oOzoIA6BMdBlUBj
wZy7Eo/8QFSLGG/N/gbv9F2IzSLvtuGTqxN4YYje6RcHHILeMgRxqSGpKdVdlCXRD01E5sZEG0FC
bqIGOc8N77p4s5+964VXYYwCoa9qlQav0ruSW6Hfq55sIMWs4DDt1OIvX4/w5Th4YBRDnIAjz2xN
fZz7QCnT+XwURCdzlYfa0U0eDvsX2k3ot1/uSDq2S2vMjoR7Q7aPIopp9A4ANW1u1kzKv0ldNXks
vgAsuLFb2L1JbeJZJlHKLxkpCiYMKoyyIyMUWWn/E5pgh1vKTkQbroTXFm0tn1tbhDswBnwJ5BcN
yDmA6OZ6x2RlGsQyj8Uj0102gah1POrg1ZcFztJrgKQQb7WxsWF0EXOcjx/aEwFsAYIA7FPXVmul
CZUO+VKgC+V9fQIvLJq8+j2tvvA2PRibbpudVGpR1XgJqClwfghsCBCGINsMIad9rqnpz43X7siN
AWQfgDSb4c2qv6YjM4DUosksZgkrNYAvy+BeRE/ei07noZPYGU6qKbrEnX5UWykYFrdIRwfJTyDQ
NQO5TnYVJ1EbFU7O6GVbHWmKSfCAWrzdfuUtYnRYwn+YSR67BqUq5vhB+AzzG6oRRhbc9yCg/X1C
49d+8IRd/iW8zW8kpDxFszgKz9lOPfCHYJNMS168aplvYA5lNKoieEPxDTGPUgdSM3dJFNhpJT1V
ieSCEX831ZOrG+2dHKM+QaBOH6ct2uRVLXMCYVB2aZkqZlPrD2VZRjYXSLumiW/mjnzrRuWHDMHF
tJBvcT94SqAf2hblsjDqTpEkuUIzPGWx8r2LYtkZRel9nmLZlLt2b8TSqciakxhBpD2udtlU+FUq
nfpG2YjZF9hlrAJylgivaKmY/ub6/EAJI9cSGeWerJ1LG1nbb2VZv3Vhsos1jDyu7CqenyoJPbb6
8Cap7a7Mw0NCQAWZ4BpvdDwh1d6TBriVhLhK3+8BlXRkTjp0feVXRez3pbiBZFgLCWmmFb0JgHwt
n1Ziqwzp1KdI7qKSj7h/HyLwlpzU3cqfnSXILt32z/n50xKzQ5Iwa0GEk0S43nVAerQf6HBH6oU2
J6Z+hsYf+yxs+d1IzORjE02w4muuxsmsDpjgY1RwMM7RbW9ovxZ9OQ8nzSM2f/jL/JDMWNnMZCkl
agKN9MjukHWxwd5CeVu8cd+a+h1/fqhvOVMa4rKzC9ZADSVkNEEuelpTZc5baQzg3QixeBGiQ6EK
DHy1cRGuBDMGCJIQ2ENUDNlzxtXMJVTmmhxmJB6ka8KPnoNAPFTqxWaLCnbpUBDLUwYPASqXS/fZ
GVBCz1q8VX5ulwKUnm+zlZ9ab6vUv3IzQLlMxfsBFCXIx7E3H+DlUDxBQQf+kxJC0e4DCERS3TJa
fegO4sPn9/vK6wgGNR4EVJJCS+TMLE7VLPZjPnPIP6Lq/ETZZ6QHxRv8/nY7Xlq5HijoAMBL0Fai
4ZkV2WpjrR0kJUNexCXHGsR8kt155DZ6AwTTpukqBcTvop275Rdxt309Ccs9Q6MKUREp25ay6AcI
a7kLhakIwdbUA9qiWs1t5NLoCSDdY2RmAA/9B28J2KREmrh7kbVia1ZVG0K/va1CuLXxptpHaGYZ
UWsB6m4HwqYN17+6npfWmGi7kcdSVTpYU8wJzTqNKaAV6o2mr/ndJgnM0pOB2gbXCwjbkLxGV9n1
PYNWNi5XcDMgU049tvYSnBSQciQPNGG96cnoVrz2K0j+AU9Kc/KIZdgYLZXGAnLySmAp4NUVreCZ
chtWENOWTZBslKbqgj4O8lWbmceVeBRLh1qZCpJwODR2CWXA6dtkBLXMYM1ub+v71MkedZ8m6Lv3
1N5Egq6tIjTNDLg2lHiWYVQog/x5yGIER9/1PfXYwamHF+jB+reNhKH3DTuvEiSeECNCp15jV7FP
eY4fm5SuYutLBwQ1HmQMNwE3K6kRELLB2yDfI6K0wpZUp0jQpBYVUCu5weG/60+JS/Fzk1sjEU/c
krL3b91FayceBHvQWYXGk64tAvupQSEwrxVUcPbYNPsZDEndLc3/t6bita+TT9+Fm6dw5caAVSjL
S6ggo4LGvOgF0hqwGwU/CysAeKUWdxvt6tvM2/QvNFhhl+/SFnPiITtcpQW1Vf2uK0DsxQe/h84w
aiujpX4VIqs0b6BOfA/k7cvG5bF8VxhXw2TOfxo3GdIHMK2Y4FqAMi/Yw7B30rstjtXVA4HHLr3s
kSZBFu/a05TInIAf0oC85dcRjvvnNUVL8v3tL7js1eX70xpbFxuNMIMCGayhu9RHwQgEcMYt5yHn
u30q6FZYLN+FLfotFzmZrNFHPL1ha7AKf7Zz9JSY5W78nZLDpnZ30LYoW1cNQoWSljexPVnmA7ku
kGcOYRBMBOiiiCzlEPgUHINcu7z7hdlk/QtNWFzkEFiVoExrkkSg3D1U7yUGgx4YO8dbTXR4iKOc
sgOVdQcT5KNY3Af5fcOhdrTlBhb9wj+/QUekiAYSRKVMmMPBf3epCALDM+QRbQiGCyW2Q3ivOJDE
/J7eTt/ER6rWWnuFR3bFbe7ysVv92I6B1lJGVM7631/CvD1G0uchUt8TUEI8OYUKn9wmxhAVG9Hx
4o3Djpg5MWPWZL2UYsRSID8TFW1z2kGsIA6jRjeFpFqhoe90OXPBqnuv9bknAtTTpegLCo/iiKa8
fnoM0DktFIpL+nm/4TnYQIz5OvZVQniDEysBeaX2rXZ1j3cm2RQai1bQ0PJ1RNd2aIk7tLFtumZ2
+7OWmfMWdEFQIXWt2fy9uO9vqDCw+h4944UCSgdjk0J4gfdl7dEY6uJ8612AdisF9uJJcQQCpRow
onYBbynNbAdQ3UyCxgziGxGo+b50jeCtG44T1G6zLnWENrJC7i5Bp3ErKWYhgzgVqtpT/7GxHqu7
kiID8MJBOYYlvCXYCY0SomSdopD7jFfi/aQi6xahkOlHO1TJtdftetcirjrPzYVV5upKJjHgjASe
gbL5FYM3fadtOiNymaS3mlOUAcK0VURgX6esTebOEhppiIsGIzXE93JGz27hqdOGj11ZdOjfokrN
09c3VAGY+x/toFUbz9OEF2NwL2aPylcjeBW4PQrGrvqNhnLlc1N+a24kDX7AC7QdTVCHm50Ii/YS
tIvjESnw4IKScGuyqI8wr3QxzwAsmWSh0txwKFvtNEZdFZ1SSIxkYBSYSu6LpNZleVOkpGzdqkqF
76Q3hPa2o0rGh04BZN1BIhjdpp2KiMpsdKUeLa1ta90rpjRHA3cljtGWC1seVQkkQDpEFxCcrqSx
KqmvphG19tZtwVIPfavv0pGW2HncjPBkT58fguXOuDLH3lNVUehiSul1Gzmx5KGzsgRviXDDyvI2
vLbC+J9o6vNCJYATnclkdrh9fNUVd5ttfssTjZhXxR0P7C0KS2yOWQ/loM/JH3V72codgsJnfNPc
1OhNAIjO2YSZsdEg3WuQk0exAIwjNFVy7ekmKE5HgP8APuBXx3TfHlSgUgYffKS7zxdqpaR0bYnx
qUHQRa1C6+Q5yqk+8jG74Vvnjk76Lm6iL1aP0OWwmLMcVIGR4U1Ki/LJ6WehEy0X942bIHNArUYH
eElXQu/6t/9ynIx/5IYy6aHcSBsTotPgjRDvTs+lwW1eCvZxfV481Fs08J4DHMZeAPmk12mlwZQy
jRhJNcemrqX7vFTvNaAK1CbeYK49V/gvA1/WIjM4rUyKSBxgMc3MLjONwhT3wg0lrkxvx93wHcQu
lnYb3ICZD21wCRpNSu+183nXuOc8CBPZf1nMgP0i5moo0f9vzA06mmUvfeg8mqmhOrb1EZm3rS1M
t+hi9ICmyPoZNMamFFou6hGlIgw8sz4/V7RTIDinwDLwnW3aW/UGyJqAwhs1NRTzrs+mEiboC6cE
dShy2Rn5CgyQ8/lmXfNrOj6Z59FnsZQVEaphmMMOHH38PgBfTLujrzP5sPkSXBuJLqDxCi8YlM/Y
bEUbZkXfizxegcjcd7PXfUnuAl8Bbxs0aHl7BgXhx9bzYcsmjWYvYjhQtoxEr2Fz1GW/AflmQGT3
8+lbZH6x+ajWHVKwaIiRVZF5oSRKRfKcNHTzCVA2zJ3ulqYNJFCNhW/hJkZ3kY0528NJh2i6iOU6
V9EuxlTNaRuqAVB2NHdXZQ7/AWQCpWqbXNEuR3P8UMZfkYJZudQFUQR8CYEYJJHOkK1Lu+EQVk0M
jD9U8Ca3OdJmldopDtExeyDvv9Bhv3LSrgwyixdP+aggYKEh0Nc0+p0gfoHum5kGmQlUh1lLp3py
0vpOkhUzqoyNUHCRgKLzfDleZl2FWSqRFcM8855+HyJP6cOzuAk0hk/pjeZxXrkvrdDdtEtvW8bB
XNll3pkgT03zDmKG4Oikko6UAYaeSAUc/Vsh9SI7gzFCSc0w0B+A2p3KZmcqpZ/VOIngyp95sNtQ
aYIUPGuyW95vNwcu6oRna9B0Q5Ma3UYLD5ChXaYQhwHAkxJJhRLvxjFtG0sRCZQiYzvTNXeq5a9R
pz7Xat7bGyd1+XbFaFGgxCcAlgl9kGtvEBYkzSEQMqIFVPe6B+NHgoy+3dwHPrBowJohMkCIlZf2
VtxDl4xZ0ivD1E1dHB1Bq9qy1PvB7lBYm+PWGYr+u1QJhZPOsWjLQuBran3/Xw6XuRUHIsdDKYBe
ogd7ZByCdVg/aZDf+oMlN/FGj27g+OVzuyvR+NVgmWOrqUCdxhn2FHhO7YH0x6LX7+R2sD43s+Z3
r+ww51MusMYoOtP+VhV5iMyeEtXmzooaxO1yyd4uQ60MTeUVyCZRBA5NBV2vI2dMTQLsGzawluzj
OLPSYLA4tdvaqCvXFqg6kPgWUJ5RUe+6toO+BKmZKQnUv2tBFYQBnNgifn9M7QnawFueYOVoAEcA
9hvARihqhBmZkrRIOuWpapdi/2zMmNJUeCmm2JGl0N1YuJXnBsRQJHSCUzV1ja3/prU4tbpUYbGi
ylM7wwSg2Mq5yQyMp24ezQy+oUcv+LCpb7NyhV1ZZlxrEhSCzMkyKA+54T4dAt4faNCcp3llZnz0
Ziihx03coRuC49yU93U17whXEVPX29Pns7C2xJeTwMR1YY9GWkMC90Cekl1UNodG3szVrVygqEhT
SAxKX6g0MDZSWa9jpcpVZLCMN8lodl0yH7ip2det8CAava0G/IMeCXdiWnh6Nj7GWj6Yn49z7cmH
qwXdbgrFqSApcL2XSV7XnD7hI3oXJGNgLtUs1SyP9DG75WbXXMKVLcb1VCDq5TXUqREaGW/dA5U1
k59o81l3QofyZtv1pj3mnHZAayppfR5buONnUwCbvuZwsgsq2Ido35mSuOH11jzQ5WwyO7hsWpA8
Bjin2TCYWVw4AAVbHMg7P1+1lTeBikZhtEFDJY4i8ZlFq/qWNG2MRUPCvyjCnZINzjBVt0PVOVER
S2DyFkQTINWvnxtendJLy3RPX1yVs9GHtWjAk8e/j+5o/2TAaxIgK4sHYpebKYm1c3hpj4kJijaQ
DbHBhIbRE4m/96jAbYyIfjFz+V/NJf2CixGJyOdzPYcRqbczVNlo3Tv2zyq20FvYevCs7Y/L4TCn
LSOx1E6o99vFcATO3+ET6OP0Wx6cLv9nQ2LOmVyBxk/vMKSBvAFqX3XfRsgcDJo3K4+GXNuhDFrX
5LFM3z6fy5U4CihitB3rVKwVPPnXU5mOAOXxPUanVqcUunOmEYvfgw6ijXrxyBv3kDh5/9ziynyC
ph1QBzy/QdzCulBhGIShKGLFbrjaF/LKHvlxsGou4DYO9lq26tISq12FFE4Zx2Nb23X0SnvpBEO2
pLywpgwM8VoGwZTSTDVAjbV8n8pvhH+s9dKslReNu+36D66awa8g2p8Pf+04Xn0V4wjSoo2KqQHb
OoXHJpFX473uEs8ARE0pvG52s+3C6sqRpPLgAIlDLw2CCMy1FZeBzBWcqKDsqHwVHTQbPMThTkah
E5L2npKYgA4oWwq1qyPFU4iWGIF2XNxTohHLWaQNPZ63tFCt7Iilf0MxB1lrtPby2/jGFb+goWyD
lgoFZPYoFV9v5iHpZBIomNoe7fWqRbwCoUjgEr9yS8uwjWiLPHJlXinxEAJXFDjQ2sQYzDQu5woJ
5PwcATcJmAqEzcue/gjGMdCYDk2s6J3Aq5LZLgnh4kwfxNqOnweH4lmosBSeO0CW1NY2XnN1RBfm
mMsCzD+a0cqhYovN2xiK5iT9J9viakTMpPFdAu5ECSZo1qqxpBcDGiPILc4OADpo77HGjcBwxeNc
GaRjvrgumqnGXjFgMO9QuzF+n2rwk/TBf3ArXZlhL4pWoYTyWCnRq28USFPVgAYStPCltuFv4pxW
9vqVNebCQBsjuE0KbD3Ry4GxR0Vjp5uYQpNH69AW3eVKVgNJRoDUUIPCm2bRc6JFVa2IES/TTBUa
FYmnoH3e7h1wqOxbeVsdb3kdXtlju07A5ZHkLfgBQb9ki3vZochDtUZiU8RbbXMul5v+3KFLtUdB
+bRglRID+E0hb2TsyNqXwI9AoORlgZb/nYoSR57qlb2/cQ0sn2ywqUB7Gr5xJXODfBXfpjVsBk3i
y2Lu1xBvEnxlVr4g4jDVDj3KsSSa3LgV8K68H6gSBXrPUAuF92Lz7UqdJrFICjq5N1D1djPKNF3f
tA69DDZLYWuTe2mNOX2wNZcov9HJ1dOdKqCxTgBPfevwQOxCaxu9PduE5jRsufaayL/BLWPHQi5H
ZqGHZVGVw5Tykq0jk9srmgn1YnRGfh/4H0m4FWAv/QvW0EDLMAUY4JAwLlov0VQuRyM2jk+FHKcR
HWepZdJiTbYDl9AviKQvT7+GfQqALq2YgG2POf2JpPegtRYlgK16O/uW5+eSCUhinYxHs8hWiWYF
jXttjwkTK6OqZkgOSEBaR7mbnGLUoxRnhHp3CE5hvAlt1KJELynsFJ3n2e6nEtZWSmWll+D6M5i3
WpzqVZUI+AzauhQeUsOW9L1cmbH4FapH8b4+SF4PZXNiF/s+9aTpyQCh2XT7C4Iay22NZ5wsngHC
6G1gYw0wd42qUUiSnWdAJhe29kbZS0GUYcaKQ4cfAd/6uc+gi3q9qa9NMieJT5MwrOgigFnK0ufc
7OdgVyq8p9VbKreL7nTgFTA89MGiskTbDtg9netaZ0gYXouUuWRD6Ft6kex5d5bQmK30VDicLQ2m
5JRejYZVKPnonfv5eFcC+OuPYIIRMWnEkKAPGS3qFAFAxR4qe+iRW+4xxbmrWPxOfaBHAPj4DdtL
D3Jtm4lShAJUc1MlSwjTB2emAqnT4HC5qRxzKrNoJ87wor1rQFNx233y65vrz9lnVtqYO1jTzgPX
PfmZnrDYisHGRwWZrAxSAFt7a6VH7nq8TPSCAjSa8UBdDkaJEr2XpZvc4cq1kjvKFq55oCaEmkd9
hOK8s6nqsb6x/xwu4824EnSyIdAC52NNjqgb7GbIqEZu6FH4EQfBbKSeN9WG15woGCzQtstjky+K
J8kchGVew2zvlj7FGhsW6MRoy1UB/eht+ojlWxtTfGGPGaYRES3J6HamZwry7U5KboTuA0cKuvZw
3aKZu8MLeRFvdbTERVuUliv3Pl5/NL4BcByPFjYH3o8dfmgSyphmbGXIpEEmzst9CVwZfxkOAf9x
ZYvx1EI58HOuc/T4dKBmpdgLShqa+4O/zQq68tLU0W4DlhmFIoUU1hlnYNfDs0KV7SEAt++u7zil
MomgJuFuSOvhpZLUxCly7tCKkXbs0P3eAbVlqVmsqhAH1PQd8hXFxrNDOJNJXzlsEYQ3EDqTAMri
QWnGONG41eKE8lzaHK+THWg3VLftdXUngGLuHfiD4aEIpfFNnQWjcruwJglICusOJILgA4zNTBui
QzxFsQdWT+WoybTOF8TagY9KY69ILXwRvMSXTCbTLTLxCjZQkmk+p4TNk5C1HIDCuahBD1TPT0Ue
yN+0uglfsqFSH8qgHGNTqYre4UY1guF21B96IJydapiTOzLN+bMWGWBNkEr9fjIm7bElE0GCaErr
jwHUktCul8r0mAV55UtjBaioKghvTSdJ+0EPwbMTodgLVnkw7e2EHIIn1qSS4RQHkfGQZ3pAQC6q
5V7TTw0oCkV9OiXq1D9xcSu4ahvNN1KtK7eQ2Eu9LiZNCA4SEWyDOtLrX0DUZzwFYYXuXHVWEFYi
gnd6o01upnrWvhCpz79BXjtzgFjvwVnKS5lHhEE/qHFDjqSbeFiX+fHEoZLotJ2kf9NLPvsIk6R7
CFLOcINMHjwFFpwEZJ5OI9WcL/eKcoQcevjYC9N8nHsZEPBSTx6GKDUe4jTpLAA78i86+CeexjDh
0Merz08xsge+gs34pg89nJukR9iAU3PsuzyCvk3Fd4UZtQEgLWNd3QU8nxwSYcgiUPqEydduDLUn
rgyQM8mk9Jiixc3XG029kQxxPLXlGGW2VKHyMhE1exBmXbNI2EynsibRuxRrIMAYxGY3IIizu0Ss
bg0SNTsNFKtHPhVqJ9EmEEgMrVzkZtKm8o0qxdwJzX/cY1XrQmGljRjfyllZ7RH+omdd1CM/b/jI
q6Y49ZuwCXaiQJLbMKnbR2Nq0b6kxCBINEM5bfwpzwSbIuGOuhoGTiPngi3Ec/91yKUW8pRh4EdA
nPtBVuX7sjLG+1HDfI/RCQN1oGvZRY9Y5rr2wnzMH8MIeOSEhGVvcaLKT47a9lqVgiy1KjoHpJ8q
cUOuLN4GPipQDa8qHvJQxSBHe56MYXSnJ+Ewu1OAhI6ZGGSrx2FxdePMgw5J0RSgzLGBmUhZjBXg
jXPk+asMKEINnXH1j/rQuYBloeMIt/d2DXXZBcDYZJxtyBn51FSwScPiYC/sVJ/ilsS/Tp+P1NrV
6JhE4liMUwt1lp+WsnfyXfdHSzfT99oqb7f6mxYhGAgBeETY0KVEN/ZC1hNMTHIpRiPaxWPBbVPB
0brQ1DMdzaixpZWZtxHyLd5x1B4o2YC7pgwBbOtGCFh8Ghe9RpVL5xpUiYKp/AhBR/CWZMCbJZAd
DqHjs1VjW9kxAA0ifShLBh6P58vtIj2Fg9UJSoBhNpNoCcnXPMjNz0e2iK/owC4sMOEk2Da5LpVh
IUm/6KDGUMF8GsjolNhUd1rkbc6WkJii9BEgnGZuvC6rJDCzThreiWBtAp6bWCXeZKpL7v76tIGw
D81ayPTi9ls0bSWzFiK33+s2P4dfhRJNdsl0//m8LdNetFsJ6S4R7VnAW7KvIKgSF7Na6dgRXvOq
7MZd504ueDodmnrdet0utzuCM4rIBR0GlFhYGqhiEie5AlQYJAtR/KUToh+12kjHXh3Hm3lWB6dX
g82+8kUMjBEi8AYCGGlznDXmmYMazMyLQ6nbSmbR7DKN9uW7zm58sHV6m2xJy/0Bkk5RQfVcQ/ln
sT/AJ1mRgMeiNcP33CwMtPDmk8NlpdnVYI5+b0XpJtd7Z+s9uzxjsIsuDDRjIO0FHOJ1CpgTs0iQ
Ex2bRZUsNXmA/sTGGVs2EWImVSg86dgpYAhlY9A6FYWw7xTdDr4XvYkR8V/GHRrAn4lP0/XNSbjl
X7aya2t7BlkgQTkTOIDj53pcWhWHuUpG3e4E1avkygPXhqm3lQXv5uqkdD4/EEsPiTHibEsqxcgu
YKtNPgo5sOy6XSkEyaZMAllm3oPZoB4D93NTy5iezqeBbh2cPiDEFk2ZfTYmlM0RXGUSmkClXeCn
luJlRyqB+Asdz0snSe0hv0Q5lZcp7lrKskblBnrWgUpCUgX4Uc5M9yp2I5qRQeSIxIsbPm6hsOgS
XT8SruyyqW4B6u55nVHnjFTsX2BXXjvpF+NjHyPToE/NpGJ8ka97hjvuFNCTUWomyhW55ctWPaeG
3hSAKnEq0KZ4vTGFni/mPlJ/Uo3K1uABzeRrDvH1XfGx6VboT2PnUMOzD+8g0BksMtqGPEGMW+Fw
hTo9Ko1AiYPJGThOl5IIAey7QSK05k1wwJEbQwUbSXxmcIQntcL1GnBT/LGQXvtmE8i8qA5gz1PS
POTgEBegSf16+sJCAvwIjyRKbHXqvMCnqib5abs0vHaiLwyxUpQqin1S2qfw/0V7EAfpSeTJZKak
f/r8OK/aoWEBEqbnBtnrASEXH4i9Eup2WP4+FsARo7dn7Le23aoVTBm8ONjAgES5tpJohVALtQFo
qxSZ7XDMSrTA5RvkPGs+F4vybyPsgeXDCUXRItBsrVBfuDxx6sZ4mybRbRoAYKLd5xO3ttcurTER
lZyqUpMMsEYq5P96GW8Zwf7cxMqAwOki4V4GoQtKfExeSowbXi2iWrdTwhcgkMel4mllN5tNMwX3
Q9gMnqH2ofW51ZWBoRMB8QyoMXBu2dblHCIOfJrBQ6RCh+sShUvl7nMLa04IPKa48wHmQbMeK1fV
lELL9xqukOJtfEM8CvLQ1CozaI2iIWAzjl+dxgtrdMAXcXwelXoZ4/2PHA3oW4T0mKiNM8f8MeqJ
3SRb23DBbIV4jd7GCE0BbVMXdNkzFCXCVgaIXDFnV/ayk+p0DvrKDrN7ZnmHkq7+LfYaV/Py98yp
Tu39dupt5cThK0DPIeK4IZPKnDhQjGrqUNeGLUadG0WJY3CpKygvn6/kInOKoQLjgpoo9YoLh9sN
yP2hyxJS8HplThBjlqHaEDY7CIOavP7Ci2Rjc64Oi/Keo80TDY4sYrBDqhb6GpxuR8l0k3LBl0DE
WzccN4KctTMAXnUBEQc6cxbt8/MkKyUJKsPOpOle7Iz3cQZD2udzt2YDUCQE3VRkaNFAInW9pAaj
oNtZIJoV5Dd1dQO+trbxLy3QyONi40d1Mgkt6FvsPBRnM+fGh6JWXaFWPaFCZmlCfn9jTOe2NObC
F0EZSHn18D5b7P2oGUuCRASurcfZjQ/CbgLlJADk5Y83FJbt/jZ9+yXm9rWhgsWLQojxMARR/fVQ
m1zVp26eAdNBwYty7hRP4hfJBS0q+FtgWgQyHDD2/SaElY1OUWoUwUMM1RPKkb8I9CEmT5AiAHV7
7yLL5Qp2CmfW76hyxAzGJnDjg5xR2Mhgs6eAMcoGB0Pdy1LCwWiHdlEkTdEpl9gTv3G42QD4pxXa
4ISWZpTtmTnVpXFOShLSADjwOq/f1Q4KbLutp9IiSwY7FP2L6gfKH4D2M/5ZCBqNrwYebAd72oIQ
IEBUAJ8WD39kJv7nbfzf8IOcfu7D5l//wO/fCBQ74jBqmd/+6678KB7b+uOjvX0t/0H/6f//1X9d
/xb/8o+fbL+2r1e/cYo2bqf77qOeHj6aLmvPNvEN9G/+6h/+7eP8U56m8uOfv72RrmjpTwOJZ/Hb
H3/kv//zt3MB+38uf/4ff3h8zfHvTqRuu/A1W/yTj9em/edvnPp3lDjOkCd0x4PSjBIaDR/nP5KE
v4P7FYKs8HEi8rxY3gI/Lfrnb7L4d4CWAJA4axTrSOT89reGdPSPJP7vVHBCxJ8oEGUAuui3f3/b
1fz/uR5/K7r8ROKibTAYuoX+dBcKjQYpNy2OEOhjcFvScPvCQw2kyGYZPLFg+khivyvfR6k2BzLL
d43Yqk4mG0961ECIpWuORk7K+4B0it/lqdc35VMBhpi9oBJf1ZvRLVVtsjdc9PVBw/dRZko8yZGF
wZMJeS3m+8owLiK051qoxeCN2SW12yCPZlaHthPBeNdnuhuBpKSvAatQYpLc16EgOwoX35dlK+61
OfKhlkW+gHoAKlBpZ6lVpzqi0T1Bg7KweD2v7hRw6oRjdJib/K7Si+moGvVrRSQVmtAhMvq1DAb7
cGpdHtSlNl9U3T6s4ld+Eka8crLwucqS+xByDuinTYlNJOE1VCvZN6Q5PPWDJB1Bp+P0wfAgxUO+
NUV0Cq6WEMkiGYU0LB+qqHhUXk9RpU4E4ixkQj1KEFxwY+qH8y8QdNUP1UA6XxnyyFSbWrBSOche
eDVUHUUcAIiZwNBAylg/pEnihaEwHqJJ4GwhzcLD2PW2EcfcfTlyXxslmw5pJwb3Gtfdzd2QPRFV
OIYlhwQgyjDmUJbBbVQU6mzqEHeqjWi6EWKwB4mRp+W1/jLgKywUF7VDkg3ay9zzJrTF4v1EZQNC
8JTaXCiVD5PCqRshi3590WMTISmDYiOeWDhUgFIxm6ifExTg2mSwxmH4IRvR4IwQeLsN5Cn2wxCf
zY9mL4zKYzQE3+SpeG4EIb7n1OAtivVqzyPteH/+X3OvcaahdpJ3/n/nXyDjh+JjT8DLMfFexknx
c9B00EdJUtnWgzR55hqiusAcOqncQWSwV8aH8y9aP/kl1/fHIR+nh4706r4SZxA50r8R1dn0IGlR
Z7U4ZZ4UmqpqNKc8nPmTWgec3RoDqA3ob8+/aHWCZmlNDw+gw+COwdBAZgMz8woC7FM66dEXUS6h
kCw1dp2pIjCQevxNn9JvQjBU97zQkZMggVIqqNxQVrnEGWujsak8PIyUTg7N7S8ZyRKnCSXRLxB3
+0KWCeaMavZhlnQ0qsMjuLzWPaiFKN/VsRQ+h6q475SQ3HdJFT6X0IIoQRX0MMjl++d+QmKXGDVu
+FeE1KDaRqqRzUeDbFaDel0FYMCogRAP4mlWFUvE+dGnM/etU1vF6psCVFk8/k6StMM+N4rRFJG0
dEquAMNbnLhaOpaYnUS5jfSyNuswjk+TVheWFPWdmco1dEsk+QfpstGHIA7vRgFB85zw1YDztot2
QtyTNw99lkLaSQA7TVoFrYm6xilKc93/fMgMg/G5U0E3gAtELxKiZDx1rs89X+lDW1ZtjfiD9JCd
VImdomFY6okIgmJFdqmYzqERK8kUApG/0QrF5psgvmvDMrmLeQLucb5u9zFU8kpDbV7GmHB7UvGp
HeZG+a0LwTmU9ce8S3Wnmgor1gn+XRipx6h+7fng+1yU7VEQ62SHWeXMmozAR8flSyR3wPdX+Yue
8nshj7gDdmJwEPIapUmOSw7cQF64PswfP5+S63iJHm1kRIHXoITguDfYRHNYimIELozc5ADWNKc0
+VBz7vdYAPS24lJwRwk1auUoXZuzJMRbkTfrh6l18LEi8QVlVLCcMOshF0YzxDGfm8Ekv2Zc/H1U
Zb/PE8Ou5gQiimD2EZGsyoCJRVcPSsDjq5zprdW33VYFaG0i0Hgpom8XSWdUTq63Rh5CYY+EEIMK
xOJ9bGpoX8d+2keKV3DdQY34EDX+uduRaqvOpV2H4/TCBscn9JtUQJnAD8G20lTT1ORhJA1WM5mQ
5er8NGvQeB0Nw0MC8epj36JZrlOSQx9UANaXczSYFd8CoNkVyeH/CPuuHrl5bNtfREA5vEqVQ4fq
4Ha/CP3ZbomUSJEURVH89XeV5wD3zlzgzIvgcmhXlURy77VXSOaFncvYXI1NH6RL0DHPmm2b3rXX
QWePa5T018xMw7Xj0efAXLT/+1uG9uCSW9dtx9QF94YR7MYE2YhelcGzu194CrJruAT6gJRrX6WJ
7Z/LlVURa7PvFZbbqbBQYfrgAosKeZYuHv91SUP5Py+zBkpRGSbnhvbJg/Zp/AArbHpYjD70iGe9
9nkxXkljgrpv43Jn4rZmxdh/pkOa7xLew64MQ5iDC6S7rLSDBSOdjvb+6u9v0a51FzlTdupgMh4v
/XzG1mTOWObiXMBAsWFrvfZt8iDzRl+acfpv9dZf+PTfigl4SmBTxyH5t4v8T8SL9LCcR6nkalUQ
dABjNDx0Xf6Er2WtyjkG1SAYzWYMCva2gGYDkyc1vILysFNI6902qWt3oGqkL8NiTsKY4qb8gPxb
isRtESPt5M6LmfoVRcLDYK16lyuUVf2YjVcRdbA9az3fKyS+IqZ9+W99zt8+5t8/HCoBrE98trtf
anY/RP6fYrdAFCUNkGgKQ/PU1kbnzy1P+leQd1zlp49W5OnP1tdwKGIVCqf89K9LbAywlPahj9Lh
5BItz0hb9TvioONHffmcFra4/L3ATaG4xGAdHbgG7cUULaQAQ/Rp1xKpiSxPLtxqcVpzc6baQTGA
INkjRpnhR+cf5VxGlznLwFlBX3AOEtMc2nx+bwdnP7q1+IePafK7x9BMxwcjR3FFfipYM0puOzYF
p44cCQv1qR/KBOaJgW9OHdgv/3PJoYH+33dbRBHg+/r37xOycfA5YLJwt/NHK/Jv36cjYQTFCCCm
BfBulswnBtbVUC1LZ088bbKhIqs1xy7OKibS9DbcL0X4OmEHfWYWJoJzoQ4zfvL5/17UYjbSNXan
TNbUsCZB7d4v+5Fl4Q+wshhyypb1KPRY0aBLT+sw2j1W1snyDpX3um3TkT0V5ehvPOxgnBY3BOwh
n1/DRF5G8JafdT+rWqSFq4c4+QFlEjafcgEXhqngouLfK7rkA3oZVyGvUT9P9wvCpcDXm0qJAR9O
Q1OIhzBc22Ph9XNQ9uo8z0lQBWET7PBN+UoSiZRMx99B0ziTcMqe2NKZxyyfT1SF6fnvxfsmPQ+k
+0zh7rmXzQR1XR+T6+SRdxkjFt4MzdO6JvRZr34PKCm4pulQFdMKnQBR0VN+v6jJhfVqQIByozc7
Z0X6yDsHWgZCQJ6DwAabUhL+kGhij6BNZbWZ9fBlwuEx7RDUKFMzXEabLGefi2EzDWL8XKj7mKXT
N9dKce3KQNW+ScSnHMwrj8blMnUre/57Gf26D6iKTlx7VFRNnp6XNU6vCyO/imAUv/73p+7/q/Qg
OIEFMSAuHLZwLAv+YxHnfojEOudD3emNS628cevlQcsmqBhu+DWdI3EeSuZqEwVw7uOzRXfXH0Gm
A+ECjpcHbsS3TrkLqm4szQH2lz8aUWLfh6KzpyXZdyR5Fuvz2LflphcTsgVkSG7JuiwHM0V7Con7
5e+Fq27ZNTRCEkKX2TcZQ3qGYL//AgPh6f/PNv1uHYYWCLsXZgIQiP7HSlOlWeYiWZGCej8I1vH1
72XALAeGKtFtwbDx2rri5zSkU9WaLqt1VvBjSNH4ISGbvqdLIC6kgRJvtI6+F4Jmp8XmSD2+/2nW
ZPY4IOOznpa4e3dN1+zDuU49BbVOhsNbwTqUDNN2RmjzzQaDuZE4gP2mGd3p78tJ8ag2XVeikwrS
bwejgKtDRPNmNcWTlgWpJjElWzTXe9EYV4sJdvzWLUfp1TuzGqkbbVuFVP1mjQI/rlOfY/9wnDr6
G776siL9uvV9+QkRI1KEMYBJzc81Lj8mtJb1/MeQ4lvYqPKw56odAY2n69dPF6PriWGDMoxoq7hf
fCXa9UstFOFt8bjPs7avXTxMtc+g4kegdE2HWVZq0ChKluKxOCKE5bM0YqlWQR9CRbaGiyem7U+m
QevM+69CxftSFU0VpnaoR9WbemQee3jMkT64FA8aactIACFfSLV+pijTKzSf9Er4PTcib6uOmLCS
Y/8SpnI32xJHbNq8M8o+NHnNMvVi1xz5pUlKKy3Mp9G839hs+UEEmngyDzVTRlShgwFoETb1HGgM
Abh7YwmZ6yXbUQypIutfAPxVjLx1ZdvBzrK8Nqt87nMjt661+yCUSYWWcYOObdyOiLqrlBv5jmuF
uj5s9hqx5iqe4k0UUOjJh2jCVEqthyHxwyEop76e0QTWsa1UrOlehUBiQRatfDdDuwgKbMlaVtkZ
dN5Ytr8CXRGSF79VFhzpOrNdRLtkFxreHNtbUybTDubm7iGFQL8a0jmAJ+ojwAfsTnxT5Kx4E5Hb
8jLYzknK6mIWKRI5YNBP6LwP9bBsQBMG8jsH5BDZuLIWfuWWXJKm7U4iNVU0I6l76QIGYKsOh9zu
ZzdXUZOPVSpdeyHonPDJEPCdDCOq6IZWCtLvRGmyH9bgMZDhd0dkcLZRSzHd6UF78uKm5+CVkf1s
rQYbVx4QibeJBNAqZ/0xkkhDLEF/YS57KiRivfF9kkqqZQDdUlfpGoUPUe/fvbYCbNB0rhFZr/Eg
mnyXYdc7pBFsqRwbtglQp4N1qdsiIpVQ8V6a4ouP5bKhh2aMr1kM4osxgdk7p/UrD/LvQTfnJU26
R3Ddj6tGgbEkuJ0qy65thwx48AnJU+hfVCr+mdpszzpDK48tZKJwMmvL5LB6tpsxSUii8Cpd+TRH
bNxOc7Q3XVjNXg21Y/07CYIvkiw4i8CnRne8dsHBZohhe8UEEP2kUWU1j/kjkjIeMXtZT+bHXEos
Q1n+9BiMgPVEKt/bjbwfVPEnc/OvLv8ZkmneUNiQ1q0KT9YhY34Yf3K88cW1TUVGmz/zUxvr4JGv
tKiWoOmrSGExr+l4g2PnV9b78KDB9d0AUGRV1o5J1ZICktAisbuckvBqA/ctRrTDgRPrW0rZYWrR
JSOZQd/ieXKbcQmiU6DbO1W5/y37LjktCJ7feq5cBZfC/O5b8VyOi9hkkz3QhP0zLQPsaZk7x2u3
Kxowcf1q0QK0g6+GUnzGdFUHJod3L7MnDle8pcAK1Is7cMTv1KKIo20I6LCyqiwPqt1ltP9TIAhq
iNXOeiO2jeDBPs1ua9HonUmHrF6RFn/wsMfFyEyrJTpJ0byMz7z3A2JIfYHk9+YTivDjPDS+hnVD
tEPx947Sg1zLJSRXl6eHzOZIRFM1LWlZTUGTnJpCfTRQVF2AhT7ghn8zeMZWk6SkUhHxG4Q4jYbM
z4sjlcmgMwi43stV2GuerdjTI4mbUM4HpHaZyub7WaX6lA17m68KrtL4MTxvPtogM0e2qh2XzVDL
LpAbEYwgNinzNjUsO/SRVPhh8EqL5Z+ZXsvwRtfsm3Up/KWoiLetxoQ+hHE0cA9+1dJjCNysP4yc
UOZHS7iRzdLXU7aoba6xckMSQTdFDdIpluZ3GPM/RUGHD94322FF2vBAPVQC8VM6iTdC1E1Hmdq3
/YOe5mcKK1xwQ8QY0Q1MFV5yk1yWFLIZxvzRRn7ap/3wx4Aov+MODjwkc+1jk7u+mqfkTzNkM8o5
0ddl8TIXy3oooqaoOKyBbyKX2PpSpLVF7gyjYCTGsb6BYRFMzEQMw8lyFw3QUM5xeCMFyr3RoSBy
ax2osHhUyWuYKCSaW8I3vhye2RqER8o2Cen7q5wUjGt7eILl4iD4mG+BxAb7iEBNRX9HhVfHbsCG
uHjKj4lSlxH+ojV3Y7AtNbKesBSksr/KEb8Y7JDvpQv+wZRfP5qm3UJwMb/isH1X1qFrtHl81ZRc
06WDsV1wT/zKl4dEULgXsv6P7Dq7Kymvl0FPNdgQ64ZRNGDB6t4KtFw7Ho+/4rktKsPEW7xEz038
whpYOGbj9J7GyCJcwEOVcMq+zhHZ4lY3246IuZ5LUS+q0SCcI8slFaZOkzmuuxJs/nzMKoKy+DwR
+bEsrkRFUv4TqPmgGQc1phc4H8bpl6XzxaINBsu+WCvubL5tKdANSaEsLbpmJwVuimcMeh4L1eXS
ububQ0CirbfIRp0BsdYRFBOHzLSAH5H3cEwdCI9pc/NOvPbBug/xjDWZzqAv6VLoRvXj6EhRI0T9
H+azJ81IfijXodnybEmrVCTnclJQVPKvgUdR3TJQREYXnU1f+H9dwnXG0YTDT/J8uGS59ogd69GB
zvyi5AvGAeLc9pafxZDwM/qKtMpc8Y1Z+VSV8QaUymKXa3g1I4o72CEyY64EyUyNQ2vayM2KPa+a
owz0q6/INi1KTHT0AioTPI32gw3rRz7EsGzneX+gjXubzfLZJOwObfOjhRhjE08EJmMkFbVmvdpR
5Glh4FcNHQrFMjS1dsXHJIEh8fik8yE7A0FC/fCbAq2u4tT4gxXgvJcJi1BVyOCkR59WpXrORgEX
2LIQ6O9x8GU463OY4GlDthxvubJyyauJ+X8ABcHWEjFtO73mzUbBunrLhYWoo2/gsVrQEPVA/yP+
SHyfH5IpHDYgeuxVlizbjETTJiMSMhS5PEmW1qXVJznNvJrTAGTMsfvZQsaigErpzi87K/k1QLTe
qtvPDjb74C09sryr8gj10IK/sC6oY9Y0P5dBd+xyRIxN82/aZgcy3VmX4+vi+9feOLcB/e6tXGEZ
7pYW9u/FdsnId2R8u+mSZgtD1AEUmzyqcgmZPlX3UdhFeCPr3tyVwO0Jjkf+EDrzq3HFpUPdVTfR
/OGCQh9XfzIzwIMWHc0wWVp1qz+mg33z0D2WAzLYQaCVSWx2g5pX3PYKsAfeEmaVW+8hgJFkSxqG
IYdmSPMD+M2SwQOJj0Q1eZPseolWP4cThDJebLPvguN5gHY0Sc7MMXru7hf4kR+WOc2P6xTVfBnH
HXRAXdXIu9+9rCSL5y1GUQOGd7LqXiOnl0MvLNl6B4M3HRNWCxHtICNr7kJgWgdjRuty8JBDAwBW
If7p1Fi2W4v0Ee0rqlSB4mg1T97hGbRAZiuoyHekZ4i48eoHbexlGcoDo80T5xQ2MTPs6NOppHtS
QurruX/sSfTDq+04ga6d2u4RLgL7rFjgg0iYrtoAUMHM7CnDKbUFq2yPpZHWioczdmT1uRRZVzmJ
Qj5OeVurJJlrNx4ZSXgV9njaSZNoYDrdr07Gt2GUArKkbKoRgf2F3hQbDlVuE3EUtFEbZqegFzsf
k2nnGdqEYdW/427sNyHeXdWfTWaXS8PiB49stpr1tNlETkVXn6EaEBqeADga0AVFFM2cQvu2EXiT
KONHUyEoAssY7kT10nUgW3j3zFLhT7GfHl3RLscxgEcx68parxnqwpSe1eq/eLgAf2/n690lfion
RJHrzmyzKceer9DbdN6fskAWe4S2/lzXecNteSl59mxnj4EOfLwxqNQJnEooqcvUmsucDMfVTm9w
qN+Slfpd36q4ljrEIULB0++Dz5Asw4loHleIM/ycRESBXy605lE5VbxMHpv1Zz72j0wRVRHf5TVB
X5CF/msIgnaro2jnW3+hkaNnjIV2PJJYb6Z70K1a68z7BWa/WVG3PPdb3l5jqn/DSrZyPCt3Qdy1
W+nyolYM+SkLp+8cNLMkfexh8vLUGveWYFORTvCtFvhXRQ4UrXl2jmz6oLtxWqdsjW+WyqUiWZfs
edYjGFOjA857SCRTQY62BA7bTxeQPr+i1h7DlGc4/SxCIQTGMgnk99hfDjqkFr2sMaACgQ3jVG2b
nGABpc+adD9RgW9kkXw2mEzUoEu99VFy6O0EfaZKHq37AVO9qPYfzZwztOKMYNYPN26f3PGEtbR1
F136HhkFY5O9zVwisSTyv4cWeuGMzJUh0VNn8DZE116l1Pa0NtlhDa5BNCNZLSLrMa+KFB/ODbyO
PNWbSWT50Zpmn/ESHY6XWxxz75NMvrDCkP9doptF/M5apwGfNp3vvoZ2RGmO7K0YQRmIBplkj7Ch
uTmlA8gzqsQBFYbQ9rZGIx7+o5fDQS74AWRG/20IMjTGBesgHkzdpv43a+VHG0N3CrrbZWYMqoUG
jRCEnJvJJy8cvlCaBMuxaIZXCA9Bh+vOoKSuVQGHt00HxcWmaf2PdYxf3Sswq3ET4UA+kaw/UgxD
ak8WtSOe4gbZBadr8DNUULLOU1MXDbYrP/M/LUpSjXDituF7s9hfY+LEcZz0sV2CHYVf1kP0VMyB
rIAgTztMv2HLNc/YJMFdOGLQVpXGxnsydlE1sxGYh0Vj2aZPygfbomhbvGFXlyP2PM2yYjvTZKMs
WqyxLbBNxAJm6zyuqdXZAVLCC4qal2YEQL9Gdjstud3OgHpCEJIo0PxU9btlaV4a/9CtBPDAStVZ
LsNQ9VptQE2AbF4vv+3iJ5A5+lPpiq7uYYGH3jc8o7Y2OM2+p2J5U07Zsy4oJMH6uxOOY2qFnbwJ
fk4jPRNuKDAPbEWtCRjAiSKu2hKqVZmW0IpnWwttMJ5XIAJkIJuIQgCMmn+g8Ve8ii8IIDGNtrwu
c6wzqHitBykEE/FmVzjkyujkKXMJIsdS3KRshkprGXZmzBC6VEAVFo3tLZhDMMz08IaksqDSnUSm
gLrPSjuboXqArSVFxQBjWl9Rj8eRBBNOrSfUwRhwJHm6gSRVVCYSuyTq0vtfxH9n+5smPQS34W6J
+E+dnPKc59u1SREAQ5otLVrUZq3Lt1n2lhLMVOcVCHUwQt5LC6QUzjPMJkrxwhvN8crCoAc/x4+A
v7MFkcgwxqz0Etsafe39OSEX2oTZEWuox1bvkwtR+5LIBA12H1VDO50lpjG1snBJRSKt3S6ge+Qk
3XXUPbWCnpJ5dhsbBJu0B0QgwVeoNeXfDrW0zT5INpx7aKSbnp5Mrx7jYvhYetGjHmmfTJOyXarD
P0NUPjGv8bSt80swdQo1NQb0DR8+J+J2JV/w6ACqw73uP7vu0SzSboK+QPekwL1ekw2WwnuftG7r
WysrO8QXZ5J+E1AUo6GnmMGHJVq8ud+kvvkH0xtdhaLrLgr+FKDCvcyDp083CVXGSc7yJul0JZHo
z6411+Ef0dVD40ostvRokRtadxkk2ZlmxS7jQS3a11GHr8gHpnO0475BhxAWeCG+aKmOYkZmbhIx
ABf36fM4QcU79ZXl/NFDdbiDQyz6EnSzf1/1DuPFCQ57Ys72UTzBAsziRFrCUp5EGL0L3cab++go
go3rdmzpu9Rxi86NvbZ5PNUSTC80JxYSnU6bLVwS4lEB8jbIdbTRH2coOS2N3y8I8VuTBp4hKbhe
Fupu8P2i2G0E/I8OY7Fuh35Iqi5CaZ0ZF1dO4x+NX3QBLIT3perBwc1t4CU6UrVhafYVdxgPynhO
q2iA/Yhqo+d2mVCBA9vATAwxPQIUEobKxi3RW5LpH6MDWhCWK2wWJLu1PEUlJ4I/Ey9xCCStryIf
5UCIBYgNgdoA/n4TK2i63maPfZzuS4vEYTTmh7bdmelZB8F6RjYF3JM6PlaEAbqw2c89NO0ffdD+
kxVQnsVkeJpzl+Nx79aaN9Fz0JnvIQpQecP7qDHllg38KTRqOZULomgjeIgf4P1xmafpdx9+I6Ae
dkItNpE4ekeOYAPNbTdVxGKLAO0ajzfItgFaIanoVs+GPxva7V1JGzgKsrk9BW4tjimsrQIb51Xv
ogbbj/4c3NptLkGQAMNPxgrrX294KPDNT1NZd8mb4AqhfXPeHSR4og+JG2c46mXohFbwvPuTwnSx
GJ8SDEJigpuUkpeQOpSQdLjKBb2XZsAHZrJdSw9Ep8heGjNeeIrRbFOU7zhIsUt1/Xu+sOFIYgkg
MECN3QDiz516JCt2MeGAJgE8SIH+2mQLyfiZQzlYBX0CVdG9xAkXX2dy+mJLEJyXezPITLrPXAhp
C4CiHOOFfO6uzpth5xF5sdXNlO6ElnPllhgjZKATcCvY4B0DDYBMgLBmrHs9UPRZCgnMVP0ahwkQ
8YTMMdTEbfgSe13TTIdH0HZ2E0x5N2YYYDTn+kOIw6saI7tiR/N/gkLMFUgLBwABctsviT4yiAdB
ypYWn8190c4eGYDy2gMDzuL2cYhgF7Ua7JNJ/2OIunq2Q/sSJHAjAy/3SBEyWnWB+rmQxh3NS6wT
hTAGB7yszhJi9/AmlPu5XB+6MHyCTAAMoqD9ozZZiZvRBzNmNAxFDqiTfzDEqLBOLjOWF46LwWId
FdO+LHHuc5qgrvnCXob/GOwtn0enlRePa0hPrKEvFBWJK/AApc2d/mSwAAcNDp8OZ4xbyvHghXWw
nbZVaOk50kV8VC79Se733GMuekg92ReT/gfHAakyEPrqMYSV4lRc9DiXewwLvw3xfyQwwA1ar68w
RI3MKQswKH9aQaY4TT0/DCVqJZG2pkL3arCGC5DkaHEdlhTGncZ+5MZXLbwQfLlE+84fPUPjxdpr
FpXvgK4BcYzpGcZGAFJ1/gVGN93QskWxOoxR7TD+OJWAL2FJDBigbKd9G+E0Ljp4GjCMGFQXsl3f
kB1EtPljZKYN1L2A7shWYmDx0pTzk/ToaRrHb0P4DKeD4SmnR52jFMoph4BItwJ0xgrw2p9+SvHd
DYCy8EXubTE9G+ah5S9NhMaZvHFCo2pqElnFs/rGBKKtGlhNtKmLnpa/9lNJ/g2j7xomEY9pj3z5
WUt44mcolzHaBClEdV29ANJqnYbAd2p+oOBvtg3qlblJh2su6a+iX5P9jACKC3h/eEyndYdPYfDt
gAxr4vB1KVT4GrJxH6FirkTgMF6CBwBA7WQEwTFYn/J5PYlMtDccH+aIaT2egaQrt83kSA1acPOQ
onB5KALvt63wSw22OdqYtTyDVmge4qZAb9aOFxrm+oEUS7fvF3RY5F0s8rtlOIHCMTUXbNxzNepm
3a+o3HZ5Uv5JO4YcwUJfGHeVnkH6cKHsnqQaBHBKibIdoPq2je0/oIKdRYaU+6ijgOtgu/EgeJjW
0K2bX8zB0AL8tSAWwb7FbHRnoE++6hSYAB0E/GuLYLn7RPNbmYuNQlV4k+OeGzXdMCjcWj8uwMBE
hrE0G9kmwu+L8DHToEMh2MQ+0rRfHguT6YMpULPO7GvmJn1iTLMbjT0UQ2n3UUyE3v5emC2GXZeg
aQf76thldHhoUDDf0B+A9oAsrZMdG0ykaYqgiVGInaCd2zehXJ+XQsZP84BWIvxpwWo4dWNDn3sv
2TNBIVs508zwTA9/LgNPToRMmMZYKzdWMYxNZQLfkYTB53SGfbRTndmQZYKAqeynW3m/6CnBGuwW
OJek+laOa3PGh//ghiMGFX5/J8qj4qXJf7USPTOG5LIyOM4uYUqSjY4TdcnCLcmWGbOHRlyj3F0D
pH6/8OFtLaS6oadeXrog1ptVeiS43l8GPkVMSkL5bi3z3+OMhV8HcAsvxOuQJvo16cfvvhTBpVCT
fi1EBF0o5eXu7x+2RmHXbv3rGrNboLryxxKFBoC04ofS2/g1XTBPtTSAFyJK0IDFbj/FmasITcRL
1OIWohfBrtxO4iWPZlLHK0keeILHpZcItYX4e/yOKHz4wDDm1y61GOx4BDfBb8Y9lB1tt93UPfmW
TRig51+xTbJPjQlXrXRx0H1SPIsEQw5ns98NOur7oZNg0Xy5oftsWWDfdAz7jUnmz6wgsG4ZjQLJ
dkbyhp7E/o6fXrpUsVNyJ3JxFV0k4xJM9Wj+1jp6zUkW3ApyjijwC9suP+XKdzGmxJckBlKekOXk
WfHatbHAsDQFd2jGsnb6IWcYKxsMXWu843W/wJ6SjPpNm1a9QJEFmuN1pqv9MYbNCJrdA6IHBxwH
fDmtLWyHQhW1Z4O6KRNBe6GgF2+G9LVgcU3yEQ0yVJWHjOQ36NXGh5RAsie6pdv2pI+uZLDHdsBX
jy+lqcTCzTtPw1rlMOOGHxGFEwPGUslItmEjmx8pyq1TkI5FTdNvyRJIqmHbe+uZfl0XEp3gY9QD
dBMIVo9ldwG88rzAgXPTBPD2LKiLruC9hxvNwJvGmHwFejGMoGAJeEOzrBpTrfaLIilyKAfxCAB6
55QpX8QsbqKX+dkmcIOyYtgVAJEQHgaSRzS3lznmastXc9Pr30FKhLFHMapL7Hl6UjO2/S4dwC7k
dQvt5JmXmHuIyMI7mZIOFL5EQDLgP7H/NnALyslxpsyiVs72d8OZW7ia8aDvM8wx+4inBZ4zEloF
aVyClUAfwCD8YCgXHkZdwDVKcAim0PPvp0k99QYElVZ338sUFg9/L8Jlh1xxcljBI982xZ8Jp5Xx
DBN3lf/TA0ZIB1gKpQgm3BsXJReKswi+JvoBOYXbNSrb05rBelGX2aHEgbftp2XeFxkeVEkg1Q6b
7Bi3LSLGkEhDy+ypJ8IdcdaVIGqSi+zAgllbwkEiBQ7qHZMbApZv7a1czznJ+zrMKHoBded5Nm7a
CazjI+X5vpUq/sVFvJGrrXg4BT+GcF0vmA+CBMFc/5KO2SaMWXH+exkpBAuk/aERfvic8za5iagl
m2L+aEFk2QUYo5xoFHaHaJw+gzGP6oiz30mEOqJo1+y5AO2+Gss7sOMB1E65uYiIIxpmAh/e9pus
j4IHsGbHjZKk2fheiKcsAK8rT023CQYM+NFs6a+oNL/Lx9Av8tbjVE6WARXXGFPAntmM4Wo+gMMC
UXC3crgYtTMofEK/cP5HtOKw9n5FxkUm35qF/CYKohHC1gfq0FQUfX+UNOouQ4pwwChl14DoSto4
fV+NSC+qmIoHRjyW6CqvHl4nscGEb+nb8Lk3GUZxPuxBbi5aVKxtuBdclldhGceONwOLnuP/w9x5
7VaOJOv6Vc4LsEFvbs4FzfLyXjeEVIbeez79/qiemZaWNFq7zwAHAwwKXVOlSjKZGRkZ8RsKIOA6
QUaUV0Bh5qsAoOp1b477uhDkLdYbk5dIUXiWG2pwZoBMNNPO0+Gfe4kS+IcylzE29uXB1kJxcBMi
1NpSpulqHtVtOJfGeTA2w6po0vYQx4imm+mwipf/f1TyGhyErTaJepkWNBKtRpmpzbe9jY8uISru
ZK+ZqtCWuFTeAUGnth6rw2HKVWM/1rJEa6anQdGowsac/Pk+VcW1EMrRiwOFcjiTfOD1UVChBCQa
Ma0igU3ZTcl2KNJ8//ZL6scUGyBqm80AS8LqoOCY8avpoxmTGfi+GLTLieeqhxqPf51HPobaCYUm
yUpWiDxat43eWLdF9STTZbtQZ/N6lgjx+dylq34skXOGFGRPONztYiU45zbP3bCqoqtmM9PPD1JF
uqIuJpxJ4rDqOknZCYWv0NKv72e63OvQ5JsriM55WdRRdary7GCK2SYE3uOgK3ebBVK+zymRuX7a
AUJU1eLCT7ryQuvi8iKQso3c3IbZWO+bxIdkIQYPQ6tN52zSKzTTkt8mF9GqCdw8b0bulprm/pXn
FIO2pYv+diZYZik/i123y2mpw8vO8DkgwdqVZgALRYRs2GWaXesCtzi0/++MQey9WbA6d1Qy1alk
bEDoLYy2KpbiJedQS3zLx1tsjAevNuJypQv6zmipNrKvEretqnEViZ2/zlJj8gp1alb8QLCPwsZw
4rY1bvXeXwNqWEDrWnwfzCtRb/SdUui/UmtaZ2NYXEthKwPFzUt3GI2MO4pQuGknTm5t6BlNtrQ/
80dP780bi2ZjXujajWJRj4LJ8ZKGqK2lQV4fKh/QSydeqBhWbaZavMkkPTgMJEhO/VgbkbYqjU66
RU6AgOgL1GDnyNrR9HRa6Et21BtU7kRq2VgyWV4QUDoCVVEfjDSjVufHMQZfSbGilk+nQQIRZ1Ux
fRHTrwwnnUv5whpx8p7bUNmoWdBvEBys7KoXkktgb/T66/b87XcyHtQ22Etz3eR5vCsi/0XVeuxl
6lGnNhF2myGcizXgQISXJKm8rqyyvFb7n2BD8wuLvOEsDbneNLN2COSSX2gzObNUBiBKgv5SBmh0
aSZmuzcV7TJQu2vRqKVzy0+H2yG+RdVcvnv7Ta7clFhxX6SBfKuRH5+VWg6UPZ6tp8kot1xiekp2
UbputMq/arQpu/oe9EmP5whqjDuyocqIxoHbkuFMLoyHd9DtKgn7pvcBEEUAX0DPNOKVHusWQonR
6Klx2e6tBSkfSXlgi12Qufk0sonCaatbmYm9uditOFIKNBxyjarqPFBGA7MSKvdZHKQUJSTDmWpY
2k1RYvgwFj7lxVrZU5BeABsryFmGCSXLSNoz7ifFZTnGF5AH+7O3X4SRZlg+Aqd5+60Yv5YRjXpE
Jvu9j7hH0zfNpkDicg8oJ4RtFEZ7Czul7ZTH1S5rnrWe46qrdKCGYpeHKzVuHzNIlW2MRGW//BI2
rG2IKxgu0nQCyhIm6UpRqGwqcgpeWc/v0r7V9maogZYp8AyOfP1+7GrJzgrY5+acbGZSDnvWwa9y
ae5BIpLP8++oT5DwN4JRLi04cQ+ET7ILMzbXaV+0D/kIpaZI0vy8HGbM3vtidITEL647KsQuXk4Y
zSwrT4kuTaMVzqpgfJT9Mb6nJQO4f0yDXas8jABrrt9+MVWSMWgXSNDsC+ylzwu/rQ5JiDCNIRQ3
ZVsZf3Jz/hbv+LbI+N9HhvFHpvL/PYt+1Dg7/m6P/9YHlvJ/CS1ZhGJnWOyTf89N3r90UR0lH6jJ
//qxP/nJhvkHFh2oxCGWAW//TS/gT3oyfwJbEh0SEbIEAhYLcfkf9GRF/kNWCXUolEAchugDv+if
9GTpDxMOuWZCOxKBiVh/j54sfwQ+C4jMIYemYAbwcb9zXTeA30z+OkiHs0afYWAIDX3GPn1N+pTi
j77uVVQb+g71Z2PLvrc7PdtJqbANTYJe2LfhLpALaUOWE7k5qVdsa1K+ntOG2JnJ+3GpK/EfntLk
j7rS3dSheTCkep1Uwu0o19mZBOrZMZKLARKOxxXIAYHtKOa1rIU/R91HyxPwqKk2d0mc/6gyZRtY
NIbGMC4OTNy5LjWHlkICO48GGHK3Ab0i2JULA7YT2L/wt1zIRzE6faNNLdx02Aye1VaxjXToL6Eu
r610WPutaZtlAriujPbD0D70wUzjWt9U4U+DYqOQowaK0fzN7M9gpB798HfXZOs5Nx/BE8mOMUYP
kXRR0Wnw1K5/0fyWdlBxV6vyTy0eRhq+8pUkzh45qA2kK76FxSJTZEnE3ahNF1NQC7A+qRVbOShh
c2qf6SaD220LievFcJ+V2vlMm3mn61r5aNCWcsYs7ild1vVzjyJlL4+Tm7R1bVBrK2iGoRaH9H+g
Uz4eaVrEfh2uZaNCek6aG/NyHqTqvNPBgTOHt1kyNDs1VldRNcCzmIvi1+RHJVU4ObrTQXZvpEI8
pANqDLQJivXbjvlboePfxoUP4gVfB5j/wtDBpvouaty85P/n7KWO8uJ94Hj7oT9jhiT/gWYJ/EoV
1QhsMhbG+Z8xgz9BTQiBUJYbdVvFgjH0T0kD5Q+LUAGbH7UaIMILWegfMUNV/oCrKS7MXZwpDPrU
f0fS4IiBaPCgmNYsnsWLLxBB6ih0tMBRZH1QQYMVEEGkKdzHdO8M/XXWrN1gNJKXmSJ60OLsWEl/
iKdfgoqQew7cCb1ncZW1wUrotXUwoJ0LIYaTuFzd0ny76KNsU4zxIcM8ugJ7bpUPgHJ/VMYI/w/o
jJpvFGp/tqHFbGqkf8a8+JEFL4Ne/QitCnmA5GZqTNUmqgZOQ8rYJpRRfB2kHWWOYZSwFOUu6uRl
4SADBdqe+MQV27CVeVPqUmmPQLmpDpOEWtlGIiAUlcljT6sEYWF4zwZN2Kx/Bs28sW71IDujj/lb
r+AEQMMkVYxWwNKsoaMRoK80eOBZpuDNqJVXui+7RiS6/3+3z4cd9m/34X/hJluUNv79yWy/QJGO
PuqM8AN/7i9N/ANzdNaAiZIk/F2FrfLn/uJPFEw8FAstDIN1zk755/6S9T9ULFb0Ze+h46Fof53J
svYHessyckB4rWoSlnZ/Z39pC9foL9bfcqrrFtmCZejklKb+xkt/l4qz0IK4b4vKhRezt9oSTFHY
7gLrkKrXc7nzod4C3nBIYp+tbt5mMjz5SHsY28ZulW4l+YGLEMLB9/Gg8fM1uHw7zhqaOp0b1Ok2
RRUhQos00a1XdazWSy200TQ7b16HAkPDiRozwh2NEjo1+EA8170amGWhNDeZLm2rQAC8gO3TkD8C
g/R6kKUJAh+xuCDqZnuS/W2HTgYI/62RdVt4QvSMg7M+qXcKbrBdi675Eh/UdvfuC1/+OUPvtVaW
z/bFxKHXCWlSNBA1+ZjTIG8Ri6VKLqDFd738Q+A8RqF3C0v4Yh5DFzrsdpBlN9IMBMG1C1UM1lIR
bmfxBy1Wuwz0vT+mTt7NLsm303JTjmdeiHMvRnokhv1hNZkH8MCJtduw7gHekb9Y+zowtilwrTA+
0ykl95M7m8ql1uU/RLgk378kC/C7d5SO9GTEIUmzXuEdy/mygjuUoEv//QgfSaf/XH7/msVjtU6k
R7REGRghlS5F/VI37/w+ODHGEbP18yBspg/XTVmqO7luGGQLJUjFAcNwFjnvwKGS5ch26FnbUxKN
sPO/mDyUyMzFNZwcWlwW0LudBXyz1SsBznAzGtBEG2Vv4Dogpnz0HigNjgyhkRwyBTWBHJJVVIA3
LQpvCilpZ8Zd1dU3wSTfK5QHfNCeGYVjQXsKYUPEhgXHbd5Z/ehIZr5Rk2itmOOWET1fSL1Uf7F6
8LHlpP6eE+FHbrTbRs4OYkAPa3yMA3+tyfpSLFvFebIJhvvBwBFLJIujvBxWkotJ2B4hVSprIgUY
/VZv0r1O8S/KZR6wtZtWAJcC4lqONmMI0CXroZmU+6Q+DPqjWshuLlWrmZILQh62lBUczBXFUGNt
YC9TAz5SfchQBmAScXqFhukFVLjMnGJpAdumm1Y1XTi7p/csZQmgsouyeC4QQckN5QqxhlcQyy5U
upcp3Q1KsA6DeKX7FmymdIdGrydL/bpvhU2el2tMxHc9/7JpXINXodbaIZdg2PVUX44zH0R5noBp
RMBbWwXTTJ1+eNiGeyPuziJR8ZK2wiVCsRMhPcS1iQxQDoIMxIyVb0Fi3wCyTxpq+iZIzRKv2TDY
1H4AoPsplO6MbKalFa5yUwjtYbJWHS1HeuXrGAxGVkMGimjQ0zBsK31PFoRMj3k7pHdc7DeWr6xn
Qdwm4nimjsjE1LtepguaDbKjjCV1AIWabVxgE5CZqzl8CBvTAxUlhr+AWzqJtrzyU9lGv0JfAjJb
3Prt0NqQ1yN7yuAkJ3wOrFqeQynwqjl3YLO4hb8vy+ymkR742Ub6CUUUa7anbnztVbiWpb4n9uxj
DZZzNdHWquJVBGbcV6WtkJr7FiIndTv0MeQYWIYi2gU+WhT3b6ZROEhBhNeDiDqlNdwk+fxUqOZv
RQeaJQgyZFX1/Pvg8nkHGqKEgJ2GRwuGfuYSfN7twNjPoFnJFeGraNyOYnU79gg0nAF5P3EaLFno
x1N0GYlUVbFEUUMB7ONIgkZR0Sy6yp0r02Equ+k2Fu0GMpkhhH87KH8cawna796qaAfBgulcuXBN
7br5HVYnvB2+nra/XuZo2oDfak06MgB7lJDkBd2TovZ2Gz1+/3k+n6C8CJ7xIlA2maLEUWofSBr0
hAhMYA7BIY3ugbbYySASAm5mCBC5eUq7XP4o6rIcBMuIJsWOhXOuvtUn3k1dm4gDzfZxWRC2eB4f
gms6XXa+Gh+aM/BQ8QVg9DNhHTy2Z0BrLzUnWZ2Srfj6GbRF4ZCCICJfR8IySqXSJu94a8mXctKD
xklm+lNIihYWyT+KAFFpPIx+Z0cg9sPhV+8/yASmTMXhT7Y2qEy4ItQXVRrBwgJEnPs1VWJkcXYF
CMDvP9HnBIAJe/ewRydnFtEpqHselpaEIyjkVOmJEY406/7xTd4NcbR18qwvJTQxKjfKzuegs8Wi
2nXB7A1djYwdXMhBvS1nzM8ghGe5tvZFMbKLOIV0AswlOYxCtTLS/sSG/nIPkBkj4Y8+h64cPRUs
7BkKC2lxIUy7ZLqT5nhnKE/WcKIW/jn/YYLfjXO0mTMQZb0S5+w18ybipNPHG+AZ33/Er6cYFzvq
fhqOwcepqi7HE5hUviK+n5zh9BtXIKEf9NvqsfWSS0iJGyO3cRJan7Rb+2rH4ZHFNYarCtKXR3t8
yAjBgUIsWezlVAeHt4t6s+Revq3ug5W0/f5Vv1qv74c7yrmEUCsEvWK4nj5IlY2bMdt8P8InsWXe
Af8I3WJRGEjPHMvPxVUtV2MYNW+WlMylskFGwB5c6V7fn7bI++RIeTzc0QKJRkHIDT0EAbeGP+tq
F9JjStaKUZ/gRU59D4UrfInWyKN6LWYdpz7g5wnFm+BdEnt0y+mBGlhJFFaurJ/PQuCqNNC+n9DP
O4DkmJSNYrWoAQA5Om0UGLVTP6fs/wAuefaCT6xrmInz/Shfvcf7UZb9/i7yJy3Sfagesp8ZRRae
46B2vx/h7TL0MQf4+CJHS91soqhpZYYAe+FIh2gXrYeVvpL3p/yCvjhCGInSHMFTRhjbPPooPoLY
YzJhKa/ZKEjNDiqBN6hebOonuso75XpYBT/hGG7VfXnW/+qfQc2d3tmfI+SHh7CO7oYKzhm1qRK5
Bsdct6j1csdwYldwpGvlbFqJLn63yPt4J2b5y+Xy17tbR8dngWzIlA28e4iyZyrlFwLtrFxZT9Z1
Xb3EwGAzf3TbTFkb/m2lX6lGvMYrTpqkE+YIS5n1KOdbJoCET8dYkWL40ffuk5Ssl1sbE4BtE8aK
oJuddM+J7ADEPzsd3L4ekWIDfr8AbnFR+riIYzGuZ+QnqdVAm+0bKpoJHIuoHbxWq3aoISEXZNjQ
pt0QYkIcWet4wpcMrb/RvPt/+Q7vnmWZnXcbKpaGCfAin7/b6esV5FjnNrCX98+2MBDO/hdewF/O
97sRjwKFMPdWmk+MaG3MdXmJb6YLTOuAsaGjORADT5t7fLnEactxZiLGChLs4zua9aSJtRRzg/eg
Y3rxaiDwSht1S813lXvimyvsqd39dRwxltNSsijvHSsP0meZyyxKaDJtocogR7HRD9lWe0Fy2/3+
Iy6dvc9L+N1QR+ld2fUclhND+WeyozrKD3/NHl6JHrhYnFjBYDu9g27Dk7DGEHWXmfYpbcOv1/S7
Rzha075sxtKEVpfbP+oeRInzbi2c5w/Qcuzu0J7X65MR5NRLH31VOutjBfJq2be9O7pwgi76DT7P
eK4XF+EJE403vd5Pp8K79ztatQGGDUA93tZQejsSIouz9uHSct48W9wMdvbF71Pf9S0H+W7Qo9Nu
MqQQ4gKvKK+Ta0xILkas8kQs7IS1us/PYNt9v5BODngUC4u582tO8uVEAid5vjgolw+wtNfWrnXy
dfb6H453lOcFUpMjD814+MZsl28YYx1c71W32KqHcl2civVfRgLK9LrOvsQX6uj9RhURN7xV/zzb
0fpvDxBHnQwdO7e1UWHYtuvkIirdU7fFr8bFyktSl0YcPgBH4+aQ8XILlo+rQS+YO7jkbQxr7UGm
qvb9lPKPfgoGhky3n66CKNMIfLtFvIvoWJfK1LyQHZn0UEK/o5MhdAL5gPc+/0qSdnEBgim9R22b
clk3w2/RDsjuIr9tbBOL2pES7ktRwHe0WiUD9FofLg7q0RjAboYiS52hDJ+NKbSzUKHc0wnTwkd6
BMe3RV7O1oCwaJnljdljiitsXgsoO/7kkHE6QMSQK5+lvGgcH7Bv1AceJqG+J/r+ikadD1wN0Gqa
h5fwDlY+3B2IOC+pGW9NZAgQrYQ8c89xbuMcmmWXlJwv88j0ovrVpz8vd78EvQcVymFqRD+TFI6/
QXGO492T6wi5IkCggnKlh9dhmXhin9MNN+6aWbwVleYeHa4e9S0t3ondz1Ee3MKQrv22gfBfPwfF
dKEFLwoEoFaaV0ESXo0J+F78P63uMV7E/soIZS+VFuHFLF2WE/sV6RF8S72yhzMyoH3R6Ks3rY48
96rCAu17LqO/hRqJrcnxGh8iLzcbFHR+W3XotOMZOC9XrVG4KqT13OHFWb4ayIGl/ZOeGNA9Z4RO
wLpPxYoZXcWVDrqO0msNz3fhYiVW6AmytgGi5I5972YFFrEw/aRiPVOmKZrbZEE8oFSF6YZHD98p
dW+sbnLkIlFWcQz/ZytdZkNvi8GFpcAYk64K0K2IKydOjeKTIIVOqE2bSPzpV2BmM0B2yo8KEYpG
yd1Wl9wJ/pE8NSyI3AOwbVcxB1Tcr+TWOofxJZfCeZFp3oDkWymNC/7Y0dIRNr9iNxgLBzpSRkjO
zWDxtDE9tGPsGEYFMbVyx+SHFd7NsXhRW8+5Vh0CK/whFTNKgupFkiarSZA36dztR1GHQrjvoC2G
DfpOde3EhAAk19ZFhA2tcGWweMbopqfxJerNXh24oAGoNgFFoIO/Nzof1tUG+7hVnF6XBGVbnPyf
ohVD457vTBHws6m4wuSv9EBcF718Y87hOjLlfZk367wGtXeB5fN20CI3a0sYUoKrTSVCLwVk52w/
hLI7DJoL7bCxlUYdQKeUWwNQaFyHroB64KQ9Z32zrvleYmdtMSIAuwvVYF4j2WHXKSlkinKFmK2l
qYHhVDpDPB9EOnpJkx6S8iUTphUKkFjkqnukNh7Kmj66VaR7v1Sx8fbRZCrntchij4Zfgabs/ekx
FTPYQNprIVbnfoD2Tt3cqsHdMD/EAYsBZXMU2BCZdOoEnYzwucVbRL+VfahlhBkxNx5mZSlUZJ1T
i+lqijrHV9Q7gx/OaQAa7eBOc35o8uJWztXnoSoeRtZLpD7ERXKIC8sT9dQzE/QrM4Hszfefquh1
zHGzz9pV3z8pGGYjzLA2oQz6IQzPpZQqdslP8LQ3QV2ukyliAfU3YZvvdB+obnAoxB/i2FwkSIlX
QnE2lKwGCMlak71Gmv5TCYHKl/sCybo5OmsQcxi6ah90zSqRqTx3erntWZhye4kZzxnE/vNgBjOd
iYhudJeq9gu7aLeIwxU20+T2MUIexd2URbfRIrH0W8/PpgGS+LWehZcQO712EDFAlL1KmVa9Smkg
CNAc3Qv6r6FCn95QoCJALRvyRZsvuLHMwFPoCAyi6s5kHbGMZhXtIy1SH1WUFBVT2EpGJ0KkD2Bf
Gnae7cEMIp+CUmT5bHSaE4oXHdI9s5rBZFGQfYNDJ5Y/0xbcZnIe6iLRnFtXZG2V+LlWaYfmPmF7
2ptt7RrTYdZjR/X9m7lPVyVXR7srq/Mk1nAYSByVtkncgBmMz6zwgbYHJgLLGkFn70ZJ11X0LAim
rQm1Y5iHpeIJWHkonmczOujJtSjdWBkrXKEQY8F5z68UFoFv/G6bYj3F405QQkS8fiGJ6uA3t+vq
ZxMK5ZAvmJAaxds2OEfZB6EVJPCt4CYJlVv07aWV0YGOAiSs/aoXkTHlLouawwDzWU5SZ0ZvOoXc
m0SvoJd2k/kyAJsKTBT0wbLmSeKZI7CS6Lng+2gTrLoB0j9tSFHLH3u0mKHY7A0ogVIJvBNa4Bga
NgzLJ9loXGupBLY36KqA+b5LpWuUIpw8HiSv1tNVI6mOGfSoUPwYdMzFgyIsnFhsU9zgM8x7dSSF
NHOAVINMiNu0I1J9xr0QodKlzvEvH/6alyAC38Hg41V2SkJ/qpKg2GZN9hALz5A9kLmJTzRkvujE
GricWJTQFIk2yXGfRBGqGQVxKL2oS6/r7JBwaRYvocF6Se6oK3HDcgBE4H2f20hfdBo+DHuU8gcT
CGnVT5ZhJ2/g+/8e3WQz7qM1iu1/XiELV9hq8w6m14lL1he58cd3ProBKGQkmlgwOPQ/V98BaHCT
5xYOOXWC6+LmVMq4/HMfc/+Pwx3l/vxVkPstw8UIbYZ4xne1BYs0PlFpRWb7xEBHuWnY0LPMAwZK
/R8G4lASiHvUigktEuo79yMUrsqLpE3R/qrqBwGfcPY8jEd31j1oyX7zEhKEyD0yNIpiahbpb226
D8QzhCbdosUpHYlo/T7v7vsehV/Sxwl+YruKgWe195bx7LfCPgQdapY7ybgY1N4r26u0vOqmsynO
afgFyFhxagIN5XCYaZ/UqNf0ImL2wUE1EtMBr38eI0Vruvqgl3bSI0yTIBeWPOSc1+YrmQPMp7s4
r18VsbnHh4KrcqUmtqq/RsW01vMbsRVLmvAJ5jLqoR9rsF35lqMeGYtN3qI6kOO/EBCD14LxGudn
YMZr9BzirHBkLbsbkZETx0srO88Ae0lZvJGVHUJTiI15MPtgC6GAAknTlULF9FoBzxc1d8LAbUf/
CRQs8rll4CCQ91o2r5HiP5eNE0nVkznKKx+tq26bjQ8IbuuzRYYdjW6k3OvGPSStSbquKRnOP6FF
Otn0bBbzDgFqheNy3DSpg+DgIS86EQ3BbWTNBTYyMJWKGbkvHT34TZaj5lqU/IWpOpj9raHhjV6b
HirNpjGs8M7xOtxDOYI9ipWu2XsTWpWjsSRBeXwm5YIrWr7X9PiN+NdKsdHS7LXOUncke6qqOz/N
7LAmO+ruDY0iJ8LQcNBpptud2O5a1MoUYL+I/Ex6dRDMF4sPx72AXKOzQ+kg1ltgJWiYzNAFSiCs
NNLbTaMocA4GIm1iZ1NB+7tzLL/zJtK/LngMivFctsbLksRXjgEwyOl1HutbmQ9ZQn9GIEjcKBYi
gLPULPrE5cEUEGk02le/RAbpVWro4XwfvOSv7mWWoYj4Oi1+y29//u5eNkI2k6oKerSJdEtho2t5
PZhOskm8cNWigeYiUAmk10WyxEXYBtQhK885hWd5Q+J8iivvHmMJB+8eQwjr0ogDjrt4S6X3KvAE
Z1ipq+4GqcwTxXppKWB/Hgs+FPVtRf9U4A79EMKTX9dufkCDwymuoM3uIKE5MhCPVer1JeqiT5gw
boVNs28C4Jcn2jxfnhhA4kHvQFX57CbI1U2R4Dm7GOHd9uKNaFYkpxLE0W1ZFvupa0+885dhm6Iu
fRBJAj57dEoEGtK8tEJrd7BIuSKY7lFl3RXdcMIs9ItxsDNBVhAjdDzCxKN6W6w2FirCXe1a1e0s
wwfDAzWYTqzZr84GihYm0GAOeUSQjs4GM5c6rk0Da/ZMpLBIUfFC8JS1uhr/F5XhL74V04Y3im6C
suK/Pq7M3qjq3OLG4PYxSn1heB5Cf51LbjodDZgF2S+fymOWWTpaoB+GPNoMBurzIjb2S0IBodDF
bKjYIeVr63iuak69rvArkF++DwRfJRIfBj36dHXvlzp0efRQKrQS5mCTCv5ZAGlayH5Jfr8Rop1i
yZ420af3Y68sqZr09//hQxylUv5AWtlFTPbS9VBrlEVXFKjdaTVrPk2fxI1c7VQG9bkKhg0lxTdg
DRZepcdVsEaAvqiCQ0R9E5kS4xllTsc096F5N1m6O2S/6+6hCcsDWHVPDWkG4BcFZMtZLi+6Gp16
nC8CMo/D1jEXzKyhHa03TRzaLMx4nOye6OSN+3yD3/dKtIXTkXBZSJ8W2uKBpALN1UAKfFzbCZ47
0hgvZ+5Zcp5tgp3lKGvkBp1lok/G+OXjfTOacdTTW4D+5Mkigp5efajfWlo5+FQntZH3AAPMGwLp
+35FfRrTXDhJBD5TwjdbPwYnIK+f9MjAUKtOF4nn116ST32wJdocvRbOvRRQdegIGq26j5NoSU2o
haZJ9XZXHtoDd/9tvkpvFmdMqOvaanJTL7ho9vXq+1f7snkPSUJU0JLFVuUYRVI2wawMir+UjeVd
va0vsnW5VXVb2RfrhA+JOvxolw6KmD9kl3rRiRf/8hh9N/wy9e+ObMTi9ATRBEpeq/7QrKnxrJut
vDnZsfriTFniPPkJihk6IfjjOEYtzHUucFw3HsovHsbT8uyF7g/zwrcxXjuL12YQe6cuOl8dMtzq
qMjrCivzE3JglrHzawQSo6H41Sg3tf67QU5FyS55VqeH/Cv8bvWbKrqeqpvvP+ynNcsF9v3IR3cs
XQ17q+kK9klDwfdJN6++//c/X1jfNgWxBQdIqDnHEQ+MJoJOJr3OkCoAnBQgmR31DzWX1pIFLx81
SLGOnQjqpab8NDMu+mO9zadhZ8jRRYxkUCPpK5ycHr5/sE8ranku6AygHHEbZzMdfekyhewlcAvK
kQ7NKmVbTyqlHzQbRclVEf4PgvAwjfqJpOVzQng07tGEZ5JfzVlZUjqRrkT/EM4/dFSuUSdwMzSA
KWU6C5Q4k14oBN8hKmsXzY9QF16MNjpHsh/zMRCygoBZ2Ek80BITPwSXo0c7SnXK0s/VIAdkqo7N
eaY84hV1iGJhg+6Xg0yLZ4wgrQt166vb77/F54z8aOQlL3q3vTNLUBCSYVKUkdrXeBflzaU2U0IZ
L4sx9RoZadSsQqboJjEM5z8c/OhgmiCKCX3KSoitxB4Qkmlz4WyeqeZhrxoiMp9J97LxFMCBFDTz
xOif70QfX107OqiqMlf8Ypl0I873WUfjLTxXUZ5DbMSOED+cEVfU5N7VEH9uFBUoJTAcEc3lBCB3
8Ktve1dRRSdTEDVN9VXV5CcwtP9mxXJ5YSFS73pL5t59nGQIpyZM2cGlZl53YYpMkrSqERw2StS8
O8xoo9RN0Qr3a8nxyxup1+yCvCXSAoRcZmoU+UrmAmuU7SVqHycm8FPK/DZ/BgxhDiX1U8QWpa7V
Ig0UjY4K1zhJTmnepvMN2nfXcrtJixOz8W++11/jHeXLWWfMBV+scjNh8GRkEKuoRjBjdOu2c2hG
Osh7e2qyizUVGaTQDhRgsKifhcHN4D8gR1Whii/Nj2GDeNqQelF1Au/5FrmOtrEiKzCd4TXCd1SP
nhAiYyHMM9fbXvs5KLGrU7SnbuTGEooEQrJ0yFRS64XABxcxEZzWJ1/JzLsmwcMLHGAsbxoT/Tq+
HwBtW0WWVWl+Nogzl9IGyZyVHglUluiJoYA9DPG5WGzD1lwpHc5lSDNa7YSUbLWv23Qd+3grIJ4c
tqrXhDdoG2lottcLo9fX3LBHyVkwLk/s6E+pJoQz+N9A8QD8cbwdneJZUMsBUtt/9vCnF4xVXX2L
LLQTPckb7VTw+iJsfhjtaL41ZCvDEOs2d3ycvMYJdvEDbASSoOZv9+7f3osPSA4NoObNJPHdTkyr
oeuwf2Otn42uYBsPw3O1Ttbzrlk1BxIFHAptyl1PJ6bzU1L0cVjlKESp2TDiNgTotn0MrkUPTkR2
BfMBQI36o34RD/lO2CZ//3gG5StJC+t2KXgfnQhja+A3ieICQN9go2wSAIjq6rTF/FevpojYn2tv
6LfjtFbxYVNJOaiE2PgRBT/H7CFX/vYNm+lD5kTlVkAdCFDCx8OtrvVWbbEuoQSEVHJ5mboLvK75
oexgbT2Hu1O58mfY1dGARwtyiiLVChaoRbwlk1rRU9lWW+rG7sl0+VP2uIwEmUe10Gkg5BwlUYKv
d21tSJU77ZA/XtLl2IFSRQGPfrxjbMv1qfPyq9OIIQGyqRYmw5/4KVnY9kNbyvRCd3j4rhQ3dnG0
9Kx9tW73mqfsmm26QST+JrgQTsT+LxfLu6GPLiGd0WNiETC0GLUHQ589pVQOYZp43++3U8McTarZ
Vr5fSExqPT7E+loYENik1/D9IJ8KEcuX48qvwyFB3/ttmt+FkjnDDxGhtBpb5ptwvmlgXPtQSSSq
yd8P9PVqpBO8EPLBRR8n2g1QmRTzE8A4O3+NRM6mWw0ufkG7k7eoLyfOEqmcQfJfFubHjUa5xcpD
g4Jgv+pd87dOKPZ/Gg4O2Oe5l7klt7eT/bivjhpCx7/GPErnUSKfK8xQlyKSurMKu1uPezZe5lrr
1Jv+h7ozaW5bWbfsf6k5biR6YFATAuxFiVQvTRCWJaPve/z6WvC975VMq8SoU6ManMFxhJ1Ek4nM
79t7rw3p69/fzi+2O7PNmvqCSRiROP8EiML2G1lwQA2LnzDboF+2BJ8iDQnJD7cIY67/wYHl84jn
q39vsoMJopoK9lC9QYneZG35MBbaRk5ol+vWU6a127AVqxjSQG7dZsSCwIeiv8LOommCRU2Ae1/f
leK+Cy/sdb7ajbHpQ+qFEwqN6e+yxafXOEli4nADXuPE7pZDqKxsDlBFO8KZ7bTdGCDMKBJn9PE/
1eaqB4BqBP7KlOJ1ar/6tIhyHchPDbnKzh0JQX0EBtnIpUvaSfl38edsV4b/HYwrJ845T+LsK+CL
wmTpCFGH6g91qbykBjLrpL21K/1RyCV+0IiOTmKgHCkKCn6qdEOOyA2ZMYiwUOA3BnBMj8MR1Mjw
KDSPYFrpkKghWSjD3ST/1I38VA8RcfJEJxfVMkDt6nv7tG8cDhlkSOXIEuxZtnPbRx9tb/4IU6BG
OjGaabGYvE1m3Ec2nBpRcwbRcev+Qtr1EOCjN0YUtLl0UgjSS0rtrk9rKFDXHFRXitbciuCXVfX3
2Ey2jXagK75NIlqi9msrJ+8kV9yUKTG16assykVeBrd17m9zFcDLCNlHT/dg2bmAR7mXFxp2CYsY
SsuDywcrHTfkQtOJ4PPRA6iIpC20X01FvLNGRkztIj4i3Ll0BiO6GgaxNczxaMzhzLJwO086KMCf
g5yuIECJqt3nWr8K+DDyoBYVajKbRubwllrhso6eqvDNRjPW0XbChrrQkn2HWMlGSkem/SLtrlK0
xTTgJvM1Ux7pyUJATNZWMa5kSb6S2KsM/jZT7S3ZbE7fNcucrmQo3xsaoaL2UiehPCot9IWkICvx
0k7KpY0RXuaAGyc/y5iA9Y6AbQBgU98uNBpDTfvhtYAwNY1/yz5ohOB6xN2oreSOw3RnBvQHe4mD
loaKiOakUq8RXoA4LrWFya7dV8uNhcSRsGZXNRsnzvr7Qp6fjJ69CMMHKAIXk+B5zziWrCkZxxrZ
kG5GW3/W+RpYNZ+3Ztupw8HC7KzaxRacKpFbw1XnjXSCSebtqP4lp0J7HEaszJtiuAaSQzlHuvek
7Em1puUkqQuZDE8F1h9rgz9THKIOfkXjZv21nFz5EWxrTN4iOFolcDet3GDlI5CxLNdBkC6a+JdC
UqYZcnxZIkVS5X4FXC4iCjiRP0oa81k5HaMCnU5uO7ZE51nbG2p9kM0XvQBrVj2Wtb2x1WGly8ep
nE0G0k1aNKuwARtT1Ju6GbdJ4d2nvOCiNHfadCJs/X5olGuif3siGnpT3PZANs06OllZekNbAnBr
THj3ne0/cMmofJip04NUhaTU/qrDk4CYtKjDEcM6DXmbtoq/6pKnWHkfzFdftxfyHJ2rYWP29phj
nKKTjpPe7+No0yfvVXEEHOsOzCIyBUpy2ZzBiu6jur8ZJhUV0k4uTahDlTPmS5R68IcXdpg++I23
nF9tc2qWNSFPndCfpmqLaKEFBDHs9V4m1AW+SBN00ArEvrWbWy87JgTTtCoqNnu6Ft7eV6Rfo6o8
yvpWRK3bGsFKDGT9Tf5aFQ/Q7WaoJm6Vn2Mpkcz5CEKJHvO0rznZ5fpBVu+kzEYj4W0L3bxt42RP
Ku0NfIBjZoaL2nqsIvk6ro9++bOOyCR/klVkcD4kybHeqALgjA9Z5TqMwquhfaimE2XKTWppu8ko
1yLAZl68o5ZdKWm1U6SXgUTqSm2pitwEZGLzthX2k+2fxqQ/hYG6KuGDqhpX89ZPz01xU1mnqDrJ
ROcY8SL3rtvgI+qzZac+EC4QosCL03tRBI5nHib1ES7HKgoA65ntD1QS3FMiefCe29M7hG837m6R
3gECw+c/BOSKgx1R+2FFCPh7AVtltNDBGcquAKwWoC9U5pRfZl/AZ8r25roniffmtB8ViX/jSDFy
FQPGDWX/WauqK6KoDfWFVKvlJAerPPRXdtSsaoipwmJZmhklyV7WHyBIgXq50lJ1BYSdz7XyM9O7
pR6xIzcqxx4jl1iXtZq2q7x7lCJtkfr1syeZJdmrb3r9VLbharJ1QsLGtTUxkyoUHaMrE6BI2a1y
jBayl5/ZBTrbGk0G2k6zvC7N0Q1rSIH9Pg16t2PC5kiEMyshPrQ5VOJJ8agLjajlwrte+mFo08/K
ZLXCaFQZJJcai4oVRCqvRHmKzFdDexMdDJI5TThuF5G3B1m51IadlrwPFB3IPEZFsIgz0yGGsEQV
M9XBgikXa6dOrDVUGTofdRPJmAwuJBfIgJEL2m22DAtkFMSwFoYBaAbvoXqVJwd9AgpRO8NQL8rR
upVBm4Wqventdt9Ydx1UWr3bNaSRavImjk6eZTmSxadJvo37j5i87Dx2ouCHqW2NMX1s03qn+yRF
QGmN8seQ1b23jUVs0j6wh8PQXIPeWZmgWkeJKWNaBLgi2pHFXuuC5UjiUhhTe0xA/9WSsWrkG3PM
NgNyPtYxtDKrGLyHZ+soKLx7Qjyd0n6OSLex6sckgd7jV5tWNXeedlS7HwmMcJ4q6Z5kyY4SLCuk
5Uib7SZYtdKjL70rxFVLyZvRvFV81ReorCyqU/16sKhuKcFGtnaq4R20stsIIK/5sFHKFJjzsYt/
djVIq+K+6D4MD1ratI+01ypZB95T4t0HwFbt6W0EE6T473r6JOVPvodmhWyOIKaJnmV3ejzBR+T1
FI+K8WT5KtwCNKl17ZYI8pvZHc0nwbytUY7LWkEyXPsygFUKk2lkwatJfjPro2baCwMhIxGvAALB
WFXFLgm9u6pDfNX9xFF9I1neTUwO+nJqZHOhmcBd+fy+qiKbwLt0rzKo3koqN2aQglpjlfH9u3Ts
HnLdp6rqAbdsj0MNUkgo3ob8d5oEqLWrYNvXP8pcPk2e98RdROXoj/jKa3l0JTi/raSsFDTiVb3E
PLyB6LITybXVZvf1SEZgdAX1wam1aljoVbmZaLYjSQYW8lyq79z7qCGCaCLUEshM4webdpJfdfMH
YcsLHRKMkbBcNETd0TOq9sQfwe3BjZMr2zhLnUib44pQn5YRekoDlKGnfPjWz5k/lPIMemSSpnST
57ceSdldYa3s8VYd0puxr29a85cX8P4a+cZGa0z8Ry+SpVpddfWdacm7KlkOg+Ia2aolFD9PCanO
SAqr+fFX0DGh8nhrIhFdpYaGqqZ4bcPblhDs34FnI3H5/h2B3M/wrW9JnifAnYTXseLtY01qEQcF
cCwsdCM6+BFPedIUZaFrm1anMd0Ev+TkEHgNWCz9xeygHUUx2u/MQ+O9aQ2b8HbhekQPlz9Gib2F
7Vb84RSwFZOv+v4Y2N0m6I4g3YETxq9DzDchOzRBvApisSKnsUrADul7WUbcp3gvECec0Bz3eYwv
B3pXgybXR/Xt98FuIvNkDLuTJPWrIT/qyNUHIyXRhlCG9EUPy5VH74RO41IOUqQ220ofHLVhKfFh
GEHyieS1whmxacUpEOkiNl4hmSzM+hVR/7KN7+UaddIYX7OLjX8qVn/MlXHbpxp2gXapa3hPhmbf
Edad1Ozly3uYagePsAVNLh865oeZQFedwmULJ0uKgjUUZubUS+ndpv7eE/ZCFYPDgrTOyl0SP00D
+C4YPqK8zycoDmTQGBEqvabdluU2b7IAx8aNhqRgEVlVvmishscOzEyV3V4AGYtubBMzYYqBWyLu
nkQIcYVQB17CE3kVyHc1JyzmoJUUqSFJHFL8roDR6Vi0O0IyfAjZHVH2kR4fIp0XxqxVPmABxKh0
keqohGFQF6l4EFW/N+VdgRusvc+NwziOG4ulxvJbwCwwXHI+Hrx+nHcIajeHW9v/JTcDQXQ9EUQF
YeWxOI7xg4Jus8kehBLtQ+BqgZ2veguGUXBQ42htAvMl5BqV4ClHKVd6q47FNGz2aX5s/GfRPoT5
vMkBbskcHjuJ0JljPD6WxsRtQdatsFIYFJ79XS4OnUrhFIi3Gl2RSb9siKMMxGsu7bv2VAankV/V
JzdYWdzeerXRlRYW6fQlf0qicpq9RwBaLOsBGMAKPwGbKBTPlhWxq5OuzHBc9NWtnhNko0k3cZp9
9KSGh9req/YdxCb4tCthV+sq6zdyWYHxK5wweBP5/XykSumBevjrMtnpYrEtxoco2vgQOkCWQS+l
6t9vIOHhSkEMT6fOHZvqUVLXtnGtQTNUKLZ0j7zlTfuODXNJzuC6NE9NQldkjDelam00GMmBhTqy
m95DbWNgjS/y5hhK4Lba2NwJEoUCC3aAfm2n+2KWwCPzrKpy6RMxJYfGjEjdx9wJzyTR3DP6XV1p
K9hbjjGzX40rBZ33AJtUbo2rKQDX2F4PxSlNKI6kKTQq5tii5sicZ0eBEyiwhifyPJ0USmeGmnYY
TQc+2k5Nn8gnXlZD58bs+Pzkyc9ua3byyUyjDuXrtnnIpGgme36Es7JTkrPOLSVAlTV2E5E7JbYc
KR9dG6FmahPXk0/zj1vqdEq8kFkzVAZJqoXmc3ylL+P3helkcaqtw0owPxr9qZI5dZZyvlNDrEDj
yNe/lMIWUQk7Fm5wE+SPCWHrFDT2Q5BcaKn9Lc+ipzYnVJINYVBnOpfq1KYmptqjHdvVuDgEUdIq
dgzkFtatD1BmwjZk9iGnuPdEH+/L4VGGR/h9neurOu/n33Au4GlMkUzSTGjE0cId0CB2DgcZdGEO
yxIi3pFIJKYDune+oRHBe2ynXB+fnkbwZERvLpZ1N6UJBxnMBYT2D7o+f/y+s3qOZqbWoEr8PgKx
nD6FPVEMro+4WLLBiRF1qx1qiB0DMrbv78xXNa8/Rj4r76eJ3cotYjlXG9WtGEynSn60xNmF6MWa
gRZcg9ctVh3wKk4pxQe9hs/1Eg/3FO0WjdztSll2siRd01LHz4Zdr44v1OX+dkfMb5Cu8420FBuJ
xVlPvfexmAI/pAN3p7vtkjIcvp5tv+YIgtJkJ1aKG99d9EPP9/y8xmZSZtIsHU+Gdq48rcAVmEoj
6A3gyaC8RlzCglw5J6MSS5zC98/h62v8NNpZ6TeMrVHjiE5bDDdEB3PNIQrZ0QgHXsjsuBcQARa+
y1f9wrjqhas8k2nQacJpLhh3VmyiXI/oJ82OaNmxNuJq3Fzq/33R5BGf7+pZK472JkENJncVEsDC
ylQHF9il2X5pjLP3RRmFJtNdIdfwKjhyDHGmff5zvo/KYletOVOs/8FNRKOHxkejm0qT+M9eQVRR
MANMQ5PFJWfznR2Kw7HmBWn/VXsnbdX778ebn8n5m2kZsqHOEWFkRJ49s0mh6qUNzLc8P84brASG
rcaRkF360g9evh/sq5v5ebCzBxa1uCNAcsyCjXYFy3EpV8bD90P8rVhjgiMvMJhmZCJZ50K51vdi
r00RhcziWb6Tc6Ox2wy74ZGrC1cXe5pfTe3P450teu0o9+VQ/Gc8fMWueaufpHW1tl3pQpt9fvTn
z4o4FA09iTx3Nef596mnwK9Q1Sqs5tYzuKAdlds1VrXLr+D8k78bZ36Mn8bJy2FK0ohx2BJUxCmw
E/ggxnzR/ajW2fqSIvaLl0IFLajw7WYLTkrun6N1WiWgn+NXy1Iod9LdcFEqf2mEs9euivJGgTFN
K6zrNp2Orq+9tE5cGuJs1hqlVo6jz0WomKk1cRejGvz+xf5yBIWsbkNofCzOe4iSCDQlMyKU6e2r
ZF6XCAG/H+ArrZuqKL/Ty2jI/WVbUEo5yjyDaxA7yv3tOj40KFNwmCt06C9KRr68HjKW0TcYBgnN
Zw9FHdswteaH0rjyynDCZaBtujfvqlmObuPQ5lDzlf3+/SV+sdiprArkimGLRM96NoF8BU2W4qPs
TyaaAyCW6UZFqJ5GHF0dCNXvR/uqk/15tPkOfJpGQpMsSakZLYdpWxa3gx5uhA95Rn36fqC/A17o
mX8e6ay/DErTptPDSJZZbQMEP1pPicAIF1MJMWvoXdJzOS/KD94U3ZPZzOleXkfZu4iK9fc/ZR7p
bOn445ecbT3kPIrHQJ2vmaBlO/s50g0MLzV+vxxEQR+AF4V+5rkysRjD0et9pMGzuMPfpMT3SEtz
2TnJD9WpnH5jXF9Ud3z1utIj/e8xz3bVidLqdZswJkxAZ1xmbrzjiO/WK8iWTnHK1uXmH9zJTwOe
fVc6cvGhHjFgJt1ADuNmPnmXNNaXbuTZfBDk6/ZkqjIfkIsYB6s8RNYFacqXq8rnG3c2CyapDU2R
MoaMcdOnohxLhP9GL5ik3LAUgLXhtSmPQ64vTdGt/t9u4tnEUIK0tAQyWleXf3WipXAZLoGhXZjo
l27j2Uuv2lJtpxqjpBmg6ibhv2CrmRc2T18uJwQvElNDbj15ln8uJ5aeVWVFCoUbDTjf6b73GHAz
LVyW9qUL+jtRiQUFKAV2DuI55zywP8fy1EzKwpRPgX1XrbTdfIAoD96WOsOKPYcTbZp1v7m09f3q
Nn4e9OyLkBQaGpIJPU4DznmiMGLg3IjGS8vyV0UELm6WvnGVs+fpz4vDA5hrnT1vB5xUWlo7etOz
u3NwlHpZb9OVFK0vKYC+vDS+dcgGYXJxDvxzyEYealjf5CHWY7VKww9fyG4cXFCX/m2F4Xr4sgn4
RGj6/ko1IzajSgaPo4N4rZfWmhjxZYqBVRvYwaUOPkTaEYvR1QE77qlKLr+fa1+9n59HP3s/RYzw
taCx7z7X0yHKT0CGLOv2+zHOsWbsD39fI8do9kAyH/KzjZasp+gZCiJm4vaHTayKlcWryTOQpPjv
AZgeyI+OWo/bTqe3r0DSkaq1kJD5ltEGCcRqSuhFhtDkbA+NABpgodSO6IOj3wTr3tId39IPrSHv
vHRXxu2upJlM4W5Phs5WzrKrOEyjRUBWbmbfBdhnF7KqNcCSDUfg1KdOi3suOmbxtotPmEvtAaYI
2empqUMSxFqsTNOrPqALCN5NGORUzyIQx/JVZt61AQbr0sGHgcn+VuG4UjbVzidhdSLcoqMDHiTe
YQ4+t8Z9Zz/a2iMmdjytCzLtr9oWhQ3Q+KHCkDn0C6WzllYlbZQJPYRKg9Avt6JMMTJ41Ivf+gTu
SYlbW8+cqjHu+z5ZKVm5imRrb0zvdg4/neSa1J4OY9tvKkqEWutv5bC/h/LnDmmOJMh0K5su9xyo
LPJLW+rfEtfzvYSBdPM/j/q80EYCjD8B3p7LGP3ScIgNIYTMcspl+Ths1Q3O7A3mhFO5ttyfNNdO
MJadaVduZ0md5Bq3zXW68t1UvvCef3XCVLFEse8gZQNX3dk61TZSjXcJsY53CI7lzt+Br1/ov6IF
Ycpuu7jwxs/T5q+7YOizEZKiJ9agP5cOZrlmp5OG/kVeeGtt6W1TQvOdYSncYFnOWfPu9yOqXxwz
IZ7ALGH5xxl1XiLD3J9YxSzzlCP66/l7M+G8B1RdeVSe62MJTy8jS2vMdxQ9C7oIMlVgIO8S7ICB
cnNuPRjBh4WmSg9GR9FodVgPBC4tkeygdyocK3/Oq33Fi1uWw6tSbCxtnZmbCZJiSUiL6ejRR1T/
lJHcgGb3LlzfV+Wxz9f3Wxf6aV9e+laWZSMLVbAVOAbZGZ/ih3wN1JOyTvtOBX178bQzvxN/PUVK
cixoHDzEeZmlECTzkLQ9VyU611yFy+ZJIUZrWCdvPkjN4zx04wRLFX1I+CiqC5WD39+078Y/e2et
sDTV2ueZzuGB4aZcm9dtv9A4380ZnwgxRkhJFOpm06t1LR+tejGnSfNGr0jIEBeW8a+/VJ9ux9kq
bk5eluCSmCuF89Qu1/Tfvftc3itbOWcfuOwxjCKHcKKDVayV+jrKVxcVq1+dBplS//VMfv/IT++B
5lc06lvuCapDNaHl2HKmHvL7MY5/FlJ2YZP4u8b7zSP4XT3/NFximamtzsOxFf594LXoRR1m0Y7s
GC4B+W//Lugom/ZJd8UiXtWkbdxFhIzcXqq5fDXFTTFvflBYW6BC/1xU5LhuLanj/ktk8Q/S7aDo
u7CH2ScfAiHx+dFdpbd+fb+wfDnxTCoL5G1z6v9LlB9OrQlxhRh6vQNdHvsbX9tFY71Vk2hV1Yge
6zvQ57usjZcqrVnJzNw0QZRhIKzBbPb9r/lqu0KdVTEoyBtkfpzdAkpBWlHVaCPTApGl5KNrpFOp
gFGCUf39UF9up9mQsaSCgQP6cLadrobEtFKy8dziWX4ON7nuem7+YBMoUl7NTQBtDz/Ju7347fjy
Gj+Nez7rYbCUVJnnV65fjj80jq2lYx1jZy4cgjx1kdquLr1bXzXIeKv+99WeTW5bruK+i4y5yis5
OnmKDVx4DWFfXt4m8UkJSegKA7fXP9T4WkV06UN8ta7T+EZV86Vmv0Rjg9f20v503mOfzz9LmVPy
4W+qEKX+fOetwe9rkVm883HkGFIKInLzT54zGcaAQdkg/EU00CEhB978ZdHvmqt409zM++6Y3cGw
jLfmDuvV5nL99MvzDBP5v0edL/zTwoJxGboTwkfKIdoOYu3ewHSP2oDFvFn/k7wEtuCfxzu7kZ5U
C7s3Gc+8+R3t6+aHcD3Xh5Wr6nDJxDb/Y38/NcMyoZrOpLazussomR0kcl6mMH5Kaspo98Z0qUTx
lU+OY+B/jzFvwT7dwFDxMlv1mSbR1luzENMtUFYoLd1LiTdfFkNg0MFhUQWhBeckuKzPTeLEf289
jF2xig/yWt/N3zloZBe+N1+97uwX50xtfDTir3JBFFrQzFniZSU6FHGw9omW+v59/+IDqsnsZeZi
KrvF86vp6lRBXg83QZtFHpxPdP3BRJNmyL1TG6fvB/vq3mlgbYkEwWEF4+9swQ6yshrzuf6RJdNR
0iYnGDyUys0txvNF21yPSDFiFPUd9SVvDC9c6xcbOCqslFm5pTKtl7MlPJwsrxAhQkeWkSUZkugZ
oyU5jQ7AateAQGn7/8BA/MeQZ6u3WeTWqPpdBYSIxSrBYhFy0VK4GgyxEDOupjD+/dL8X7Fbb4qP
7K6pPj6aw4/i/weus85n7/8Mjjz8SH704Wcwqzz/hX+DI1X9X0xDHbeZzrdQ8HL9FzhSVf5lmPOa
oIN04RU3ufsUCpvgf/4Pyf4XljGmFHQh3kemAAvGf8iskmz+Syaog6Ck3/PC5DX+zcz2P/Ljv9c1
aNgwOv/3/38mIJ551OYcFV4B+nqcGn7HQZy9AwWMOS/O7GxhjpC9FsHo5wqpkmr5KvV59VIOPZWH
MBtNslNz680qhemvAL6nlzCFZ1+Z37+EhomOTZSAIzFjqv9cJMOxNtIGarTe6+qVUbbISZvJ629H
AuXekzSLb1sfxdlCjvLilLR5fecpjYrCI5tCJ8277i4ls2D76Vn+54Z9vkHm2WmVRzcvP6wHQABZ
UjG8/fm7UrTtEfr+YWEPFiZP+ovpdKXpSb4Z+yl90sO+RoTYNcMmsLRqRWMu25VWX536yAZ6bynp
3g/z9IYNTbtqcZDsar8xlmNrNbtCY9b5oi7cRNfCZDHmBfkGOj6ZXJnCbevLKmTJbnb1JH1LZKA0
9egP8+ZmFIF+DC0hH3ojE6uM2uA6gF1J0KrkrYIyHMJFS6bFQ+NhkupjcqVsdYyvxj40W+jzEfmt
mlSDbJQCN1CQwvBoQANymWMuXUcEETt6Higro5Czrajr4EX4BjmITToQjVqam7ZM1K0a9g0acJGi
KTXUwLxKw/lPq0aFPuCBh0bMFvPhG/Kxfe3DEVpmq3jiVhaeBd6uR49DDHSfLnrwRs+t3yU7PPrt
XrPjYd8p0MFjFQlmlRP0qMWhcUUCg+60tT68itLr1xN8n1Opl+ZVMeKbwDOWuF4yBVfdlCvJFiG0
serrCGG8QiJxVnf9YqqmjszXSdg7va+yu7wwSpxlvZ28C0TSa82IlGOuV3JxVIe6xMYn/LzODlWW
S4jRzB7fjzAGnEUI41BqxijBgxo/RTUluB/UMdR/TsThiXLZitCmYpZJoaVtbW8QwauIMoNGoDWa
cXYSRq1lN6ZcpOULM69C9mlXJLjmC7uYPGutY1tK4J+qXrw32GpTBjOVslEPmjGa0TV6yA7hUzQE
ZDrmTZouG9nrR+DDtMOffOEL4EIZlEI8Xl3X7/Vo4i8vjMovbdLK+9q/aVKJSNqGV1peNa3EOSnI
a5OYKCk0bgtiKeExxrouXWtBr6qO7stA1wsMAy6xPeq7JmfhqbGwJb8EAsvYaBXi2cjC/EHkJqp7
3KrBKh3i6hf71r7goy1PPIsiGXH6tH7UOiVf02s/yKxdG/YZxhJlSBAEqPKUkhtuqr+UytR2SU+R
k8j5xHazUokPWm0073AuY33RdJlnOqasF8+qGpv1IlGhZ+qCsCHkepl2XYphbJei5mhMkOfgm0Rb
+hYlIUVxU4uUdjk3k7Wspt27z6R7jpWy9jbjYDLtcsMcdpEYZawmXVSMOA5F/IGThVS/wYbZYgxy
Sgr3INK5mNpUMnOJSqdTkS434TpIuyy8qTOvW9VmU5MMrGmDv+l6EzuCnowoQj3VWOtGHC1rpCsP
U2KQI55K8S9J9chBGYpKLM28tnfCiLAtmEFJ6L5SXqdYa9ypqEFba6VMsIVZL5NYJ/Tc1pMt1Oy2
XmgUV5dqbCPrlXxN2epBZF/VuVactLozrwkXrG4U09e2XWGGpy6SJVyMPImpLuwJdbdZHoj6HZG5
d81Tood0TYLGs9dBP+lLQ4uhbaZyNF3LrRet7CBqt1Gu2LlrNdHk2kpR7AJB2qnSDaNwVWPAzZ1q
0WpIGpZ2U5pQBKOzt3YZC+xdH6rZT9Ck1ftQZv5b5AtjXwyZ3y0jfxrIYwdjTng0fg4692XIWbqo
x7FytVxlqausyVtaoVEccbwGW2BsaeBqGG7e4khKDjR56tciStGbpJZEX3D0MMN0kxa9xJWvuEmc
gP/OfL/YDtYkHrxamdxWycSm1hTq+32pvvr8k/WCjXwDcyDERHGT5mlNrV72ClbitPiZAv58NqOk
nhaNoqKglmC/3kphRw65mYfNhHcxU4nozsWz1bCrdrpIb0bWHk6tg5kSnarUJtAfUw9QorMiHmut
NK+rkpSVrT2aCYsqOzbYenFSEO+t2OibuyRWVuqkFjtbnyw00aI7KqTWf5i+zo618PvRCY1+wjEZ
S2XoZlUh1oiYWndQ7KS59uK02RR+3b1U9Si/p2rmbSutim8wtBdHm4Sg7QSnYTOFY9E7hTJGZJeP
gCW8rlYfh6bR1tjfq3XO7cONlIVIYJoCE2tYEUtQlN5H0hUZM52vv7XkG+DxVcxDnZBhK+0pRep1
4PRyIQBSDGX6TBzg1GwGq25XoRbIj4Rqq49hEKe7WPeln6M/Whz6vZA1Ogt/BbQjmHODt9PKakCD
74XXoY89s5286Wa09J7ya6hOTw3SlhujBgGvNzpGoBjp875P0ubNLzQoqHooNxgJJIM8cf4/HtZD
3RtH0RstvpnCkjDVy1KqraJRH4e1qCuU48gfBmT0RZWoi6zJsDVkduqtx2zKx0U1RsI/5aGsIt01
c8xT5JRPWyZyRoSx4RM9ExlJEbrxMIvaIUqL3eBZ7cFv4uZklYM1bEalThkxZEmJ5Tj9ldh2++jV
BHstTDGAiyvzmpawH0+cyAvVw0Ol8X2SGr0+xHUsP076aC8Ddgy/VL52t6Ml/LeY7erGGmzmlplm
RflcJXV7142j9TbFvnbbjIG29ce853OmjLxoXeDrJ71N0q2dGk3qJBaOHcUPW85HqMmxdqXjKpLy
+GlMUuOqhXW/pCwEKHaQdGOZqgo3NeyachcbQ3ljYAdDHlNkxbsWqN513vfluiKrtTh4uRjXilJh
ESeWOn5Re48A+6lNpvWE4Z+p77XyKq5S+80PRxXbKyCJkKK4M5GuS4eA1h1fncreeX4VLUPJTK4m
U+s2LfHO771CdlMLcfna6PtGR+KOKz2frG6bJUJ7kKUof6lrKbxq2DWPuGuK+jB4GhoMggmv9I4k
/gVvvbxW+4xbrcuTfCPsptnmFX6LkBiUrTRQfsJ2H+OSVfgkz8p7QiGdfpDql2IE6AsIuc5fjbBS
ngePRGo8SV50gxzO7Ba+NcQbzGcduv42J8TBMmWYMVXVnfQwSq8juoM/usqKcPY3FTX0dsLkriSi
fikLexzod6TVNkEptrK0jhySyMpedbgtb4B+p1eVzd5GViTYwGGraK5a4IbrwrS/SsZi2pm1bruj
b4IujmR7bYrC43ubc8WLoW/anT7KBdEBcfMhFWOybceYpUUxsKIkZSzdd63RKQ5Q6mirKHjsZDkg
3m4KTeNlUgb7IaVuea02UbRrB48UnQaajB8Xo6uOg7ZGT68sQJNiEOjLlD2qFJo+GAYQHLofBSfd
LLyHthHWuz1K+V2Mw3FlBTFUBDOXVceome5M0MaVRKut6S5J/cIoq3SVwKE/9IlBibLJhbgJo4xW
kiQF/q5JC+3aHxsKFzZW0ketMmrDySVeXEm2OrcNhbHxfUXf2mZjHTJOaxXf9GAa3rJytK/1/0Xd
uTRJqmPZ+q9c6znHQCAEg74Dd9xxj/f7kRMsMjISEIiXxEP69Xd5VvWpSDpw70qzHlyzmlRmHgck
tJH23utb5UA2E3PGHQ+RLFiL0WEvoxzcs6QZ2w9hgv6+wdkLYa9ClWCdBfZwN1WQjlpSgchggKx+
S5lvnefwgobJ0qC9nZWkgNoPDQSvtBy34aDtci0ALPdXWDxsB95xEVUDNLsOayd7lWU9vTS2Zhs5
EQu20IhM5wXYXD0ORRZKrGhSCZ5H5FGuuinjexxUdVwfRGyIIC1af3h6GdqJiRIKk4k17di0SwRD
GdBrGIwXlA0TCES5RHvknQ62hwjNg6uUdTkQKpBEa88XB3iCDzEqUxDUKwv0UaCoquskaYuYtCVa
4OrcE7fYn1qXrm1BA18G9KqpRJ6sAoTLO4+KzoNAqMk+3L6XwKVRAQFG11w3qrawMBg/L72evfLa
+FtqsnovUDvdU2xIH8rUgFAc9s0lJO3yyvd081C7TbrnQebdQMENHf5YB2W2wk6uxve07e+DegTo
i2i147Y30Y3XA5y+aiBij+ugzvYgpXcWJBVwbXdJDpWskwSwxON1/iBKbPJW9jABN98ZH42/OW12
tgr4uTUQxAirKPsH0xjvXPV+8ezlxtw4iaYIZLa86lCkQOHbND7Mvd2WCCj9MuSUEEAtqJVgFb7S
qRWAuMChMyYqP5ykUCRD/Js+rEH2730pDy4RUDe9sNZ0L9CPgv+ewAd+HzDpb4BFEJemJ2jeRRCF
Q1IPaoNS4a4rPXPRpaN4TvTQ73Pu+D/YVOXwJm+rdcq0HzujD7cKG2qkrGL1deGVNkRhBNL5Gklb
iMF1EfvKFGeGQrplYW9rQdqtJxTVNFnbskRaOsRrXRSQla1AqaggScz7dyTWyl3VAZ3vN37z0mSJ
eU51COrERNUGvAmyUkitXxWNz88J0+KGtWnxz4ziv5V/uszfu1rWP9U894SsyXvd6C5PM/V//7/L
UqFTETaHyJosp6ou3hDQ38rfclV//2f/SFgF9l+EEhQvQjDIDlkp5MPHD6n+8z9Y+FeIUOWjwIa9
ts8OZZl/Jqxc+68ALUEoe6D0dqC9I3n5z3wV/ooydmhmwF84BLmufytddcikfUrXW2hPxnVA0J7V
IGQYusXQgriAc12LBhxIBqegOKuKfF81MANopux1lPhqoJPR084rpF39KrDuenzc0D6/V7JBepO/
Y7cL2Z1bvzpOei7F9NpZQb4OyLfcu3ehcYx5f4sjJ7AFjviZCPNgEf2SmfFBoXl5PYQmMjYk/55C
ajSV+NRLN7uqk3Q/WViRHbx/Qrhb9Thbr0JWxGUDP/SMVUXUaLmdsqE7Kzqo9JDmAV4dRJXyZ4g7
Tuv8Ihn0t1JBcOjBzMg4D0T64EQ7Cco7MCzw1eGkP9xV3XCXOh0giv77pLxXbecffZiBoADOAwiZ
z3yACwJ0wL0KQCWBZZSrOWTzE4vtnl3zoIwkUC91k91PLe5CQtAqh3YlBSs20GXc1aXzkKYj3Lto
9yHd8Q69UGcSatqz8aBRJVPVR0Vr0i3WLnABmUIPRcVQ2ESmRbfDle1kMM4SjlnlwMrlecaitsld
IFPMqjAG5aLWWhEIjSthxBm+cLD08LHdNdCTFv5VaBXO3i/c2LJZ9ljgHBrm4WuX0HGTwJOkZN1V
ldvBpoU1T0SCIoOpGmJ47atdqoG6mWz1AAAIMCkhGRQclWoXgkwj47zPp4uMKvQmyCK2B9FHOuyH
azTN0R9TAKYNd9+zqQ12B75i5KRsnULmtgOmwoUnxbguG/smlDC0O4RksSrTDlmcttrww9jU6Irb
eUAyIW9f+D+zot4MHDuEX6v1fyF6PdQC/5sHuMOF/o5wSBP/88LRm3r77f9sKpUrfdt/dPruA904
6r8yyod/+T/9y//z8etXoK37+M//eK/7Sh1+DanO6rf4c4gVyxHrkFzXMn/7b//JP6KV44R/EZRL
kFpHfhZJWoSFf0SrMPwLlr7IniP4IB5BevR3tGJ/ISlIHdsmAagfYDMjJ//PaIU4hjh1aPtDfogc
hHzk3wlXv9cW/xGs0P4QzGo5AtsatGJQGYete4t9QOQ54ikMT5UuDz/zr9Llv37+ECM/lRNlEwCW
XGcqng4IF2TMOxdAwPDBtpGGQVvhpwH/IgP+e53vX1eZ5b1rO8u8FIc27MFpjCz5Ftm3Ew2lh5T+
Vw8wC+aF6ipvHHsVS/KA89xGFh9lf4ODxLlhV7CHOVFaW5qGWUEP+9xUZn6rYh9jBEu2TQbNgK66
zfEB+uqTdJhlFGk+T0OIOiuHFEHFB/vJw5GstC/DUUFXgtf571f+ixlYun98in+7gI9soSdqBY4B
mgqgqD9Adku7j47//NL9z+CmOOQnLFBgVoQDn7ayQWuY4wXpFq6zQBazwtodvw5ZeJPYrF9jwAGc
NGEHOMYaqTkSWSix/qhesTHdTCsvgjHBur9I3pEDaXy0y66QxIqyFXJm0Slo4cJIHmptn0dSNIlH
8k6ivJ/BXxAncQb2Dgun+PgTLozkvJs9C/Mqc5pWxtRTsA3n6XXr9yaSk/PSF/2JRbN0kcOff1r1
2diXGll+GdvYNKdNukoMVLbkCcC4P3yMw+h9uoJM4bkyDL2MBxhy6TaLpZ/uxsreCCs9sWZ+SWi+
WPpstvQtEbgTYGsybpRFGHJk6E6kBiWtlTux5HxoHfKzgJr52pFoqJatKaPBsXNggkbAfvUALlLl
pPQFrJTgNYVDzXo0BRwPgcY444AVTMj2NexNjzq8D3He31oA5D3aslbYSKA4QOE3PDkhcpqusqKU
unTbtUUZI2cI1KAMUgi1rJLsgQ1pkXISZhNQ8JqKXuXRZBkQTuyKAqzVDdepG2Zn6ThNP/KSBtVq
RMqSr3hD2INFrfrCTSS/lJMFjkWb+fIJdFNz0wqvevqzt24W3uyh0F04YFkpQB6z6WNSH653C7j/
ifC59MLN4ltdUtC/JBZNl3zHaTyukqsMPmnCz9fHH2ApLszimxSO6JDPw7sQBnd+Xl32nJ94z5bu
fRbbWklJZVCmigkFBBCpVzU+8pqBsHSi8XXh3ucygd5FAQ+QGBn3Tt2tHVlIwMjECYDyITB+sUj8
WbgyTZ9IUcE9Fn7VP9DK9pFV5rLu8o/CYm+DlI+JI2MvbB6Pz8NhfX91udl2RfomCIGRk7HpkUiz
HIDcd9jtRsd/fWEq/MOff4oqmamCqs+w4gMn3TBkvfBVW7E2Qa5dnJjtpck4PNinS0yg/Zl+4AiN
B/h6DUbR1tJueWKqZw1Cf++E5mdPYlVNX7YppsPA9rCufLrFrjOJ0G0Kc7++rnEutPWZ37X5uTN0
sMjKJbuDZ4t/4gu6NEGzlV5ov5t4UkvIPOhlxiBLMOgNqsM/22f4s4We92NBQUKFuQzsn6Spn7ss
eQdp8AQKdml2Zsucy6byWKllnPo4FfUlPK9PcVsWdsL+bJkjO26MoiMWAz8QC9eBAS0LDnPgqBk2
noiDC/dPZ9sXIafOoQViyYRzcuFfdPzEwCysDDpb5omwix6FJhn7FTlXxauYpjjl1kq7J96bheGh
s4XdTK4ntCtkbBkIgCjqFEN6NxnrGyxjL7yMnVggSwM0W+FQkBiaoRAVt6IdVlPaPWRIrp4Y/YV3
n87WtoNaXjiwQsaF9C9tU91PncKpBwfvPwpP9PBQn2JHmbYEKAqMUZu2F4z0wEZlfD0IfT12xf3x
ayw9w2z9lui26bMQH4uk/t4eyHbTK04OJwZo6S2ar163acbaxscC5nqolZMY4jMAvoDyKuSJRtal
CZ6t4GaoqkQipxVjQ+ODKlk5+sToL43MbAHrgJOWCXwcSA7/aOccc42a1r9nT/Z34PZmKxd9siVk
TxiaTpc4oim4Ekv/x/E5JYfx/eKr6c1Wb1rAk9eDvWSsxkKgSYhqHQ31BKZKBhdV1AGzW1eW5fcE
KModKpb2TvFmhCDCDneeMcN9AFTzmw6G9FxxOURqSP0zk/ppBG4BnAsSB66qoOVdSPTtnOUhHN+P
3/nCC+PNooJGLV35FOFeVs4GW7ANt6u3QaPllCj1Z6HNm4WEvhs7kmij4ko/W/5b5hiwhMOVQO/E
nz3E4YX6tGwLMhEQREf0n6MPq+iufGhfC803Adcnhmnh1Tyklj5foZrGwOMuHiGBhP2lUrVzpvwq
vDu0p/w8/hAL68qbxYWph5ALOWYVg0gMii712vDNDUcRHf/5pYmeRYYqDErPKQpIqdn54OhVCyph
gwRFxYvt8SssPcAsMEh/7Jxy4ipmRN6Lhkb8pMJ+6eZnkaHjGthJgySXD4xdK67gAbo2DhaH9v5s
gn81fn56hbzeGVOSpniFpLPSWRLhy4J+hvzE6C98fOcqzqCqqxHdXwpo0+/OiJqeegVkdFUmLyN7
OD78C6/ovGdclp6QQ9MgjzbZkd+DtcrrG0g574///CGSfRHh3MPUfBogg84lVyqh4gKF/udEFM4u
6YrwyW4rvmsgukHFLnEuUvSHnfjQLEy6O1vVnAz5ENQJdtpp9h0tfzAtSCjgoClgrq1z6ou5NDOH
t/nTczl95uqQ+SA1dw6ovP2K+m9+E0YciFI5nXiUhaUxVxOgOTEwmoTYV5AOvUCq+hZ2KA0fn5ml
cZqt7KbKS9EqjFNePw3e04CGxan/hlLGiaWx9PuzdT3VMByjJX7fghJ9bXtVTDp5nZT5vkWzw/Fn
WJqF2QJvcW7ykuowC+qF4POsOYMr+I00PyuSnniOhUmYs878Mk1Ug8aEGEn4Bi1e/feM2fHx+19Y
fGT2/XfNaPnj4f55fZ2hVJdqvQ7tl+M/vjA45PDnn17RrBp9ASsjrGwGKKnkaJB7CvIxyinKju7j
n11ktr5hReD4Y4gENnprYreCZZEw37upGwB0rd5G4/7hHn5OJ8zcYirqEh4NGlbvAYi3HWwZCGMn
VsPSLM/WM1PVZKSNcguv6YUXjvsarOrjQ7Q0ye7v84B0aKZrhWyLstDrpkXU0g4YXi86/vNLqYVf
m8tP82wN4dC6to2zcaH4yzCU0IiVHYvAbiX3XlpGtDNo68omHt448BY5Q5/YsHLtpD2xQhZSTXPR
sNUMYYOuW0Rc2N29AWhfpBsjYg80T4gDxhNXWZqh2VrXWY7GGo6diIc+yDPSD2HUJ+Mpj+CFSfql
F/00iBQtmqWVYf6nEUaS3P9ZVNZ9y/q745O0cPO/fF4//Tw60hNfaZSQaUquRhzaUdDW/ok3YGGh
z3X76L1Dg6aP5EjAna12X/DdAKYahzeC9oXplIfSQjz/pR/+9AjO2JNQNwGMwroi2fg4Sm9Kwbyd
Gi31o02Bbz4+VDMxz98nrl8K7U8XMmOJ/mCTw72EgpoNzDWx0D+u7XN0NG052qzCvHxmnQHsHNzr
4tDa2b2E7YmA9gt388WO5RfH7NPlC28sDSkMfDIUehR2NSm4C5Nd2AuENdpdV5lXezD7ECm9dAED
ytBCDfeYljbDOayfgxc0pRWvhW0FPxMNLpAIFLnpM2Ffi1aLjbZtdYZXGUdJUWK7WKRouvWGb4Pn
wmUuz+EbwjsLdnOchBvYKU9P0BmiQdsf7O0wpv4TOgnHdTCG5qlpSRbbWiTtiRh4+Op89eSzQFV1
NDcZ2hdiFIZxB3X3qCvYjsG1oNLFjRmnyyar/+xw94tf8mmUGyByWs3TLs7hzbQhMKBwCL0tmfNT
yfTb8TdpaV3MdiBQdhkN7U0XA2o3rtoG0cijGVDoJSQOYBWu0Gp50rBt6WKz8BTivfEC2DPEFoQH
hKySgJ7BZxPKLKCpcLZHqzNUWaA5yTGaBhgnACEyooXZS3lklXQrKdgCnjyxiBbC2RyP4qIuWzUQ
w0BQ26Wr1FVo97Q0eBmkPPndWXhie7Z56TlD22gJeZUQytrAqsPZaSg2VgxuYzdyGqEBBWgZNjqW
F3EOmDDUcWY3NCXbdPZUbNEATeMCJmSR9ALyDHfAIgpHn8XHZ39pCA63/ekNC/ped2b0YKIqrYPL
G2xiWjkVEfqv3BOfpKURmG1+cK5oxZBr2Fg5pAGyKWnCFiJIN3+EvHPYeRWFsKDvqXNiVpeq4Pbh
WT89U6kdxwrRqxZ7qXpNSXPXa7h6uQ/Yyu/9oYy7trp2R71njdwefGqbAU3teb+FQucnxGlrl1ib
GtAy07qb3Lbblc8QdArYQ9OVBTsu2hYn1vfS0Hi/32lmd2jrhCkByg01TDFgMsWrPcwML3zhPFQI
escneekys5AFQ4LE9xtDkPtjLrKXlrjkFhyKxkCxdYv+HTSeOuoURHzpauT3hxKkKSQEGSTmDUy9
etfKroZpbGBx7dMLVrEBbbsjm05U8A5D9UU4nlMFKESU6NwISDxhc7ezmXgN8iY4MT8zLOffX1l7
Fq9g05E0ls3deKhDtsvQFLDrU0tUK966ztqz7HTXI/1w37Z+Hk9QX5xlVl9jezRamzKpkg1BZz88
jCuIFI7P5defHwBQfx9dZdRUadnDTQM3EKYXNky0Eol3VIOSzMsXlOX+7EKzwOWCsJFiNbioxfEr
v753AVqlXhb5A6RYyK1G1DrFrf36jWFzqAp1NHhuKnXjsai2OaMbUdOtg5NLEKqr6ZS99tJVZnFI
igTiocwnMWxnkFn3JmsNlhOsEhR/dbP+++jA1uz42H39UrJwFoFcYiiUPh6JvaaBUCi005VCS/ef
/fgsaKgcye1MZSR2W57foSOfn4eowp/IpiyN0ixWZHDYUZZAcYMBWrqFQNG9yWQItlabhLcDZBGP
0OpWz3/2KLNQwcpu8q2hFvGYXOQQ62ZwMTr+y1/vw1k429UYrwtS6ndjbHk53FjajcsgXEBqtiBv
x6+wNFCz0ADL4rT0nbqMB1jSRnyU8OWxw4DA6ir5YapeP9qhCZ0Ty35hv8+C2brPvK5xBW/RP2Ng
2CuLgf1IprF78v1kipIKTkq1PcFvZcydEuY4HOKkyYUZbQ3zTYIteQXJB4zajz/7DGrwX3GRHXo+
P39iR6mFyRJZxrbtWtukIBrb05CP7mqCHCVfUxkGl7T3xns7qKthk+G48k47z5xKKS/ewWFaPn3k
uZfnE9igCumUIR4H+eiUzTbnXbCWQh48tMi6zwd4JBX6Rlj9j+MPvhB9g1kMaS3i+R00G/FBvAnf
zrzeW0bTtT3Y8G2cMvuqt9Pyzj60gx+/ont4n/77Bw6agN8ftAy8THCbDrEXYKu04l3T+tDYeN26
VwkUzq5Vn6OpJDIhTIiZicfQRRqjatFQ1lrDS+2pHyp3fYi6m9xZwT68iFQi+NoWHTbc2Fi3W+xC
5S7BJjhiNCwigeTRJrF86K0Twi/asGmflDUl92NmKEjbPE9XpMAu7sTbdHiSL55w3rVoWRLyON9S
cZPTftW0DN3yZWvbV2mVt3fHh3EhHsz7EsuxhrLKSn4VgLpLhYPqZU5reOixNgwv6UE5f2LCFp4m
mIXnpk5rC9oXmDR7YHYykZa73rM4JKn8VEL08FNfDFgwi9HlQO2qSDJw3VP65jLNXmQ+/lmuks2b
baFvxb4NEsnYFjD+rUTP9hYgu6u8FfIyB6MDmnatTuzeltbTLEx3dl8FU5KN6AmQ4rrKSmtbkhTn
A2mMuRhwKjiDDTF0sJCRnrjk0vzM4rY3GjladjHGDU65O94ROIULu99mkOSceAV+nc+/mKB5m2pu
u0PRQIYV25Bd+OvGy6HAt9o0eYcDKAi3oYRODhtv54eFsI6ilQPDRVBD3GoHlHO/cQbZnfieL7wr
bBaxJpFAN1OGZew2cK7uECd4vjm+ppZ++jDCn0JwWInOJDwVMcSbkdO859jm/Nkvz9aQYR34PQb7
AtTJo7yDj9dJJ4mlQDBbOzgaWiPapNTeTdiwUX5gRVRD+p0xd7pu3DI9Me4L2wNGfh8cNwUnZ7Kw
caqIXcYAp+Cr4Jb1nefC5dgb/HTj1aS7Pz5eSxebLSP04Y5BS+H9V0N6jtr/oX0KDskJCyNwMWBU
js6hE1OzsHzmKN9UEBggEy73GeYIHON06G9Zb+ynAFidx+OPs/BizVs+kX6iLZ2aYV+WWfMwUELX
evC73fFf/5Wt/mJ1zps+oScW3KsD+A2GvbcJykKvht56hWI/3Dras7Z+W6bboijsc3fynEuaJ9mm
rvGSe8hNQQjrlbeDn7ew8p1UFJa2DzNJJ9vAcoPvNIgq6+M3ujDUB/3O5/XFAVBvBppB6l4pgr6X
nln3HjKC8Qhuyonp/JVb/2owZvGhH8Ms0B1EvtAn+GcFFECb2rWqM5gec5A9q+IlzBxYmBYKbsde
6SXX5YDKnpVWZtM2yKqgKF1CwcWpkecTdhsbAwlZufYAKoK5Z2Wf6hJZ2vHNe+zKohkBsMDKDVAt
P4e7H6Tr0B85fOXnrDw4HYuoKJN+XRHepHBHFrRbWUkOUffx+VjIBoCr/PuEKKkaooHd2I9JT54D
sEtUVFZU1yvH6nSUoUZ5Hnae9wMyYZQPlSOmJ3+AQ/2Gh7UTJXyEw62DQzXUBBJZthNzuPSeHP78
UxzmDaBJg4/V7xtAdFAuvVR5h9im2XTiyReC5rwvF6ynGlkq6JjbkTgXnBN2CSG0+tbAHnsDf0sa
HR/hpSdxf38Sqngt+6ns9wni/4HhYp4T1wDXRYH4iI9fY+lZZoF58Ks6zThGawjTHSwGswg0CbPu
B7kNyHBKB7OwsfFnEXkkYOjXvUREdqBrXU3Ss69ALyluM21gn1cDjzqZUMMakuhTlYmvK4xs3qOL
hiO3TasecCBnsh5Y59VIoLscRpy2GDcpd8g36gywWnWAA7sKrF7/YVJq3rgbCtFOU5r1ewaWnV67
Hu/OA6agt4U3JyIjzijeQ9Ac8lQFR1PI5vhULu2z5n29YRIMgPQwtQc2aKMhXD7vhbZ8AIVSyJY7
6ZU7HzZb58kAtyV0L1cRdesmhjNaXayGVp2qui58f+ets+BfQyqEatO+xCfgOZFjEUG0D5/NerAj
D4acmxBbgRMv8MI0z/tobXgQNXnpmD0vLO+8ASF3DdtZOILn6UGJw8xeJXAaBjfDW2dOeopG+qvX
6YsvxZw0zXtpQ8br4+fHbNoA/6AuBdxS7kmeuSAatBRiZx8nR9EMbOfmfbCtGhN8o4WuYNiMKkvC
nSTqUruCE2vm35Vw6N3YMEB9TcfKQWvhVJ4JBciB8cnENnkty6cpz6YnnYTkqZnAZF4pRuvrCqyD
m8mwGra9YAAhQ1tcalgmS/BbkgTtIf64Vi48bn0Dy2F3BLWDl0m4PfHSHZbwF+Mw73UFz0bahnK6
L9BpDGJRYNQ78SqYRHdWFTwCYwhf1gDo/MmXDczlqQxuKlqHZyLBPu1EzF/6bkM++1vQr60ssb1h
MPt2SKr3JG1hdW8TAomqBVYsiGSZ9Y36I980jrDjERSaD88t8kvwqdQ9UQwdTMqlQRzCXnKNjB9d
TZUP0VHY2PZr72DffXy4FsItnQXCRJAyqbEL2NvwMOdT8GgTABFdL1KyKE8NxtKSmJ3pKs7cnKM4
vA/AYRliKdB2v+5IPp01vIc3uG+P1q1lU/epEFYOLh7ewscgbO1HfNSC7+OQDbugLZCrDZQX8nXX
kB6uu7bUG7Q2q+fBSkUBOmGpH46Pirv0Eh2+G5++2SFWDuwBe28fAGM1AtWInQy2LEUwrIUw6Q8c
UnKYuzSJEpEeU75zw2baCHgT+ajRgvpiuiEP11PWNx91ngdPRgDkuerbicOaliMzBEAWKS8TQcnr
aAXBVZHk5T1TCHzQecPtEhQ4H2ioSbwFxuQyqq0+u66mvvheqFLc9kPgweMYtsnHn3gGz/87ZThv
hq4GlsGrLcFuVtX5DjVzoB8SyxJ3DK4k5yrUNF9VHrGex954OxSE3TswzYq9SQPnFlIKGBUz1V1Y
3A325dhSDpCmADe4cHke955dvxJNilv4ojEfDLxeb5wWWhXLN5AFemOu8v3IsunPXut523UCJ17q
y9Hg9tzpnbm6+p53ln3PNM3OkRcEfvP4uC1sibzZ5m6ilWrHoDZ71zXWDYwjndc2lMkLUvHAOxy/
xkJzFLgfv7+N0kmTVPZQoHcwdCdrj2/AKRs3qson+GRnFvgLgm9R6dqhUeAsaJ4z057a8y0EiHlr
dto2tV+HVoU8ug1Jb9Pe+lO26zwAKcYyez7+hEujOA8QFgB9fjWgu5L5YVwBSRoBpmRWPUdj6vFL
OPB2XfgyzGJyMCnS9szPdmHaFjwCgrp/TtECu2FjlzzSQBRXeEbPPoAf+rs2C3xwPdK8e6/BWrrv
WgkIBhvA44T83AXyEambuGirCbjYJiMIWyHtLsDxsEjUF5p1W8cAuVi6oQ1CFz5LVaS5BW+2EXYY
51DSKWvVk6H/mfBa+2uvchtkoTLKb6is7I+Gdc5+gGFns7bqOgVfUXpw323MMH2rp5rck7oqnsBX
8AM0Rk6gvFBpxr1X9bALx5cFAguX3gE0ad+WCB4XxmqDNQef/GceqBqE1GnE/o+l1nWPMxA+NzJp
VdRLEI8nANsKIOVsC9YF3EFhEW5iD22jtLeqTA8xL6Bgj03TJZcW4+6DDKi5gM1kd90U9oDUWeCV
5To3LhzsYec0nDfgyu8F6bJL3ER/kzbAHqOR2Sb7Flylcl2jZv/S+g1Q2/Ukpp+a4kVeTUUL5l7p
62HHSwhwL6s0SWAALt0Powd8IW1AVy59Q9T15NTuM0zL4XTRSnBXyj7sAH3C8fLdEtw5r5Apfwm7
tHlmuqpvXeW6cK5vJFv33QSinQdG69RJ5xsBt2pDAYmOE5EGsLZvXZDIXVdeJC7jtwnKuz8BPEDR
qgzOvLROPwpscMwK/YPsJtNKPSrq6idbe0/gpaR7q6Ad1Ons4HRCoGHJ3VDfETW6F0zUDj4WKRv3
TiCzzYQj27car329yromeRi1T9M1qTrvPixFcBO2edmuDJgRGGBUYs86OXr7Ng3dEv/KBrkxnQp5
CeZdvcfH0r1OqFtsBVwip01GHU4hWAbYD8Q0IsDltJoSdl7wBUkIiGmJh5b8XTDaJqJ+ol4x/vxZ
hW6Yg+CJCv7Kw+Gv2qDpXT7hcK3eMi0Tfibyxg3WyNXAR4KBtQhj+Mxl1VY3NooXHNtNsObCINvx
FNxAeOqir7Lv7eTRH+tm2CZOnlwSF9BP4XLsvXyqM7iRaCX7CF7JvrdKYB+Urb2c+PmmLkV3puA3
DpTPAAQZ0loBRHAEaEGc8TVcxQE6eQpkALIuKEd4u3PQ/HZpLmE6mvIpOc9lkr+ywqd7045JB4ZP
2a27YhjhKDWF4UWaq+R+mGr/0OyRnrcO2uGylhZ7wisX3lgeGJ9rS3RBv+uB8RUrKGDKK+Zjn8CT
vnmjg0GvBvaR1jav8u4wI67+ATCg9YTexgaiX8D3GAXbPlM1+dGBDwed/OQW8EJphfs4+rl8Eyge
pZFjpc0thML8nTpuco7XLueg3+P0UCiPXQ4aSpDONOWukwzswUIH7+gj9d6aPO+BURLGxB2w6zvq
TIMFSzMZXAsc3UFvys2Tl4POwLCreJkAU33BN1I+EVOpLJIjuuRW1eSUIZoIeJWtyo6D5gxTKRoN
LASVz+QO2fQ+IFiruqyy70jOt1vt0HarBKjIQMg6NnarHTHPZMx6QJkMaWBEU7TlSkIP9dMCjG4v
G0A7K5bDoCrF0l5X2hZncN8avtes1c8US+Q5txPrWmRNf2llXvgM+Mf0EUD9sO2G3vbXRqfOFWqf
DD1w2mAT3TfpR58SBdYBmpW/yakGz1CpwtuwKQkfK1bKXZfb4ibsVXlulXXwbAB9vB5rn94D6sth
tNH04X0whJSswpqob5UX9FuVTSPyb6CLgwhia7SjAnWENz21OvyrpMR40zA/r22wGPcQh0AxTkg6
BCCT6uk8FMgjQFVm5EpDTH7gB5oiBse7eaRCajT4pAijRVc+8ilncB3WKn9KAjMG6yZJqt1oaXNu
jy6Ax4SEhq6b1gIxtcxQnF/ZVi9Bl25KOW0zLzjwp1phu6tyApd1pRwPhO+hFfWzTNIh3ZW9q8GR
KFv/EehRsjMZqz8CGqoNxVjxlUQf7IGAX8sbvxDFM8Ge8D1MANGF/R9iQVNm46usw/A9Mw6cHywn
mR4zUDEupZb1D1NTckfyvroMyxHBQDp9hzRswLurpBH5BRl9CrZK644scoJRjFFHw+FNlBMSggk4
qAziB9NXERrZMasKU1mvvEL4l8QfzDavs+QMLcLVd9YXsKmzK9h3BSqFuR/6L11k8GqdxhXBXYLH
3DV3bdJ3m6Cy1L3wu7rC7ctyP/rhBJiWqd2bwvPMFt8I77qqmNiXjUQ/ZYH9eg6OvW6gOqTiFm1C
9hsgBN4OJ6I6MqYIrvFtNldB0KIrMhXODTjf4J9ZttgXQldbH539F77D7b2pW7UBSLfcBqjHnk+e
Ra55NRRX3WA7u0w1SIPguwzb+Xq0XsoWTXHOqANYp7ao8DkEzbJrNOV5oDXzsbgo0OEE27KA1Nu8
r0WE8ki1yX2Jl9Ejwfr/EXYmzZEywZb9RZgxD1tIck7NUpW0wVRV+ohgJoBg+PV98i168czael2q
KRMi3K9fv2c2XLXLwAWdq8jmVvHr7j3yl3HdD75NfHsYYEKaEF/ax0yQX0cAepZncW9q/73Tesx2
hV9yIvrEKBELx00ZO2G5fdkyzFoQcws+YcaPqo+rSGXJEhHX2kn0nGrb2rTLuzpPOqtzfjdh15AF
Z2xtTLUCB7MPPDdp4VP3ROQb4qWmIXjky5LfDnSPNvarcXhwtEmuWmg30YnOIPxdexFneFuFw0PY
3qOjp4woq6TKlP8ixyhPzc3angdhByfX6SQFku31KtFMJN9zsjTfZsxdjNC9EAwot9e7IsE/tVZD
8bp1w4vuZ/lUGOF8Xv1qqUk6G9bHiQHUh1rriMzqwbgstbmmusuC7yHi+I+JnLJA4/TG3kTKjv2Q
z8+uCM7LPLZZVcaMMoQfsV96whC4AfrE2Doz6QSVG8aq8d7Uz/tp7SUROVX0aypn91W14fAa2U1G
qL1p/246r9ybg90d/GUo07BU31Y4eV/zahshZMoOmFvAf5KPUpgvZHwKoluJvRygJBxz3yzB3UU2
JUpPTmi7KzR5m/z90ePmWcaT8u0+P5AL6S1EJC81ZavPN3Ny/dF+5Nmp613ROtN2BaCj36VfjNPb
qhXthpuZW5BiSyg+2yB3vrLe9t8MxrQ2uZdj7sbcrm6b2J5Jj+utPMw7ImOsIA4oSU/SblhX19FS
s5oyj+q7DVyjew2WQB7EpOq/NcscRB61mWwTblN8znUjlrtV3eIY16s2XqfcHIcEW0DrvhvdtoRH
7ZqRE68rIw8p+ykdvHFKQytzX1shyF4VetJxF83mrQyjZq/DCLt9pDrCULZtoDJaVlwXUb2KX5py
eZ/Z2ripzQieAzwHyaruefRhv6RjYDtHs8prJ5a+4/03BeTnW/yrjrJGNs11452KZVwSjanoGyRQ
kIimqV9aIqvfFSfwIRgG++Y4fUDysumWvytHNo86kP1HpjoiQKUWpyW3yrNHoOypass2cYrGOneW
tJhgcLecCSfV333vVM95EXz0xB3+4oisiS81DERrLqXWa5uvaWm3h6af1z3XdvbWj7l5NkfZXubB
L4/mZhbPgQw3ckaHMDpmk7ZPrrLzd5su4t3iouO8WB0+UEXM+jIxLVo9q09yz85POR8QyI5eNDuf
BV0ZuyQEPOeuLNg+rtvtxQs5amNjFJuzizjGf1biuH8XS97+zFOxZjEQAq9NgRBY5NJ782UyqzIt
e3vBdVyrbkrazOK0EKEa0eW6jGZDSS9tx6h7XtUYEr3oGf1ZmY04GqYpkCm4EDFRNVKeN8O2z6sr
poe+39pjsWjPxfNE2jzJ+Jh0Nl0tbzoKi8ehk9mlZr6Ws1VphS/tMvMSeLrbkQ+xvW/CK38bYjHf
qo4IaDfsxiaBORe+jJLlh8ycnGtrKBLoDUunXFFjMneDew6NmbWuusjsw/1qOEWzGp99j2kkV2nx
Lx8Ud5yYjWSU9pZqw6HdzTA8LwswRJShoL5Zrmcc1i5b0kpn3JecDuO1q8doYYgWdQ/eQvy9zNyN
NftJsdQ8YmkVY9g9qmwuTKgXg38h8W8ukqjtjNtgWOLFHx334szjdq2y3Lt4JPc+ktxT7SLO0FaR
/B2ypf4qPdmAJBAyX2KW+uanfNMmAPsJg5JLp3OqA9H9iNm1YC6sxT+j7spf3NhdzsJoxO6+5TpH
e6YFme08PIdFvnyMUzAf58gWl6Kei5dlmvDcNmyk4MUbyhmISDM6QSwHI7gRBdDthMiaz1ka4dFg
fEetLFeiIgYf+AGR8Z0JI0VDINlyO/pyFsO/5cHWERuwDMcmW+6a7ty3ZuwPRKgrncm3RTn9fvKU
86F8ozrQ/q8pw0Fg9n3Tf6+Eg1DLio7lLx5Que/Gmt2yjcnFI5ervpLpHf3pc8M5RiLfjHMkzEUd
BrMQ/0QgtAPn2c3PQbWU14KEt1O4TPJvFEjjT5QXEOxZtklcNGl9pr5qCEmqIvM2d6V9aiwVHYO7
9YPt9Ow1tEX73lPYcbMEfXse1w77uzHo1Bm2Ysf9JY8uT8sXJ731DwKs868o6LE3XbrgX+9RnUHQ
ZnuXpZ03t5zJnW4FU6RMuaBkWQgDgTgaQYqqUJ74W9XNVoFJ9qgIk7u/jHRpxkOhjR2KZ2o8Lawm
pigW2zXMQ8JS881tWf6oouW9t4zyqQ9hZsnS72+iN9gtHetoj7fROsMcyC9B7vMuDm70FdjLCNnH
ryVc7F501m4q7mrSMFhNtWu56HMaaEvtHenMD4oIVWLb7a696nLDjlHnNe+QsnSsm0WkZPBHLwIj
1L7z6/wpG5rtAkdlu6kpJOPWpL2b3Uj+lhvk5bZ02BRw7CLxSNw5KCGspDK8LI0EkzbRZ+u+Hbrt
YKPiHhwW2yQy78qj2ZCXeFJk1DYMivPSjUvTHsQhDKIKBJsxFwez9I2T7nPxU/szPShrVOe8KLpd
YcnlpY7chnXFVqd5tkbYIOfw6Jdyua3B7Joslpby0PQ6ukyDEOxf+QG/cVHiQjQEHa+fQU9oM+/J
mCR58FA0kFLXsHog7tV8zsfMOveGg32lXOQtczz70fMK9c+rPV3fXB3aj9Hqjyy2Ocr/KKd6/HQt
y/4zq2LYzzJqLpzeWG9da+7GWOgF1Z9wKvhRiiP1b70OmIUcry8u5bp4bO7L/lS63JqLM9iflX/f
tYeChOYRVgZfnMfk/Uevg4aBIptTtKD6UCV6kR+T1xi+wCxv90OzRM2RTeptR4a/fqH7CK3YK3Og
jeiJe3rK+exlW3BmNmqkWb1GZzeo589uM/Jnqp1xvxWRsRvnyr1toxK/kXNdkSgrUqnMvJI7VjDX
8TK2zoZG/qhytNfEdTz3AbRzNTFFVu4F43z7y3V0c3TGarrlVm2/EVqfD3FbeHbayK17Ivy7WckL
V/ZDY81cmoFtXLUI+oPvm9NppOqakWmi8RHP+gY8xgd4QwTeu8TGGSVrWEfX1eQ95vB105JlTwwi
nQE2W7blY2ts+ZRKVowYmRHn2kESKsiDquu2hQ5sjhrrhF3JZA625k/dOe0vzkDzcUZBOw148p48
KojPwlKwoqNhew4jDWiiyAJwc9KYd1YfOgmlgf8etYXrowf45aXty5kxq8RUM4IMQWVUzkNfd2ZK
HLH3zA3jvQyFTf4Gdc76C63fmnYb7VxSmm1RJIhd1n4qIUPNTu0cS2NpLpUy62cShZ0klNYdZNKo
S7U0VuJxSIIlXTlEtsp6Meq6eim9Vv7Lm9q99L3c/paTpif2ls17nYsyS6Jer2nWzFYs+nX7SzVJ
IvISzWmE6S51kVt30jSyXQAqB9/UwKo2z/BZi8qm913sBAJXn4JFUntTDXZJ0ISzPZRhk38YnIMi
Wae2OEhn0XtDqemRfaPlie37LVXF0s5xSDzzqSrRg30B0t0wrZE3uCcKuwxmjERlXT0ow8855MPy
ZSG0r4hz3y0+xnDRFy1G67WdRn7SyPyVmiyUb7Ku5wcMSOBnTU04agM96pPxKVJQk2+pWMo6PBYt
4tyd6VS+Rbkx/bUxu16zLe/Ezpx5Ym9rVGZUnfUcJGPnIBXOpTs99hlVN5TvMeP9DeR+tETJMt4g
OFx8s74ERTSFF8OxA3fXtQCqmPtzmGkVVk/OZPNneZb/DjhCHkdcMFOsxHD3Fd8jo7PGONbmOB/x
YmKVntDzrpAdeiOZ22j5mEszqnZVi9nEUoH3gMabvVISWS+VPVb4rgZqIIbRVprLHANiUw4S5dqX
5RdCo+B5VYVGT/OL6GDa3NM7YWaVhfQzw/vATHJA/NPGhVTEKEibyg/+LGDvH5zIyE/2pJxnf+7W
6HE0DHNnaezRb472jWgvLGkWiXRsZ7xuGvi1ii3H9vNXPTrlt5TbcqCDpum2Fxdf8bSY4Yi4N1S/
LMN3l7jl9czfWUX3u50uDQ81F+rczb+33cqF1tAwkIwzpPNEkDEejxHbvQtzgEunq3uX7nleXNnu
fDOUJ5IxGHwvBT+W6atvZmt9zBWXJy1MZAdEpbuZoSsjznhRd6aH6zWe8UOlZdnDenG4z2+9F2TN
i+UAEst6dI1doETU7IrVydZEtAUaY0Sm4L+6GCZz1wi1Kj4gZIVzv6zs1DqrAfPLgR/Gj0O+wGso
/NVISlEzdnOibZaxzZT+Hd1PzkkPvnE++ObSzGdmJHkb5/NcG19t3THzsdd6z1Ws/4WWdIPPpnDG
+wpoZ9RsEkuvODi+EuyoWrrbTnDWrFdJJWbuyZ4oZzY7WuA1lq24j5WY3J3clE3q+OBDx2lJvUQJ
0/bL4pX+t+1RGcTaW+Wj61t88dsaESvaNI9CyjvCmod2qNvmoxAFWApEzl0wT+vZzjJ6m8WW+5A8
TSfRgYFmvriDhw5QFEsVu5XdHmvXyNKAWiwxQx+YV9dOwCeirYQErrb8pbCHoo8VD9q5bmV+WHzO
KAXqBf6Nt+U7xrLjQx+IwT8ipuSJQLdWae3q/nMI1vEHoXXY20PmkqaKtKhzJj4M8UuJSGSXl9K2
izX283Vjo9PbdmrKK9IgfSSzh0ouy3+9u0THfMpnk5e0kQ9AlGZWHTeGw4OdiwOnGwnLZMQcdLG5
X2IuiuM0r/KrESVuSQdDxq3IuukLSxysZ17PFxEWA8Jf2P9s5UA05CS3vb0UIDWcwvjkEOxEQpTs
nM7aLM9ChTPtGGOZL7dgOwe4Tvdjb8TQoB+fLXa2E5abKJVABF7d3lh/HBQeL3HU0r2PhQSm0y/i
MBaTfFEuAm6Qg1NDvdF/uQ1m9FFHca7wJZVnbfj9t45KcSn9Ma/iufZbOwZ4Nf/Gv+EKbkJiJu7O
MwGTZUXGm1if+OnoATfbIytqiKWKBTkh6ExWd0FWiM7KDqd6jwPafB2bicMqCzu98zIJjkCYwk/n
LetSSxQB2rC/vQyMrK8r5s2/Xhbk/CNrpvWzNsYw7qU9nJtxcfaDrTqkmIzhWWNMF0EH+p9N2ZUi
8d6vwhVJfMzDcErcsGr/GlrZ337RinNntM034ezlXzbnhmOvF4yGWeYbOwAmdvj/MR79v8ab/9vK
4UVWFgWqPkDPNU/eNrqpWSzb/89X4/0vEOj/tQj875wozGNjnREhfiCXuEdS87fH2soJRwHttcJm
6d0TZWD7PoFJO+bszJ4jq1jP0qfe7YoKpE50B0VYM9o+foIptv3UsKzXJQcFnVX7bP5bbrhPmhz9
XGA0Ys1dV9GlpiccyukwtDdy7I+cEum2kHFZ2btI6gQ/RBoQpW1X3TOLOEelhluYhR8+P4PGhn8w
P69G18RUAuci98pEk4BgRU+BnFOn48AexY/vUA13XYaQ1yHS3d1pDTkny77rlkQu212GOQSiudEn
xcaEoEE75Gc6BhAVQ/s75RkSX+F9Ciq4wKvIUxre/aijTQ7+1ZN5bUrkrw77lMkpxKAnMdwiXjJj
767mT+G/G21+d/aewc/iWdbH6p7V6xHlUdWpN75UGyM2c7DGuBjbGNrZxd62t3Ce4dzZj2Tf7zPo
kNmf2rGeIm/+dIfu79I+anaBzEbtrOpprv5zs38STRaVd6He4MywkAhAOtrOvHPBX+bsptmle1S5
uubB9NMYedwbwDl4o7zs6Ft9anuH0UYYi94G1PoM9mJdPpfyt6GzxKofq7F4K1v3MGzMOew3J9vi
XJFSiawDi0QGGw/CwAq7v+/7BmgqO02y8Xci8E7EEzIa0XG4lbu8+pkbMOsMBiHHke+07zH8dC0X
zYRHzQ+TUNUAp56AV56BBrICwzBiWv44lnlozeGUOcupCNUVhTRW+dkefrerTv0KCFNTxDWgxDn6
MzX/MnPc9VCXevQ6BKFEEDwy/DChQKC4jLY8d/NjFpHhOdWK6T2zIPOyjB8+LFsPtdLeviq7fHJo
AecvRB+eSW4owHCuNHZ1flixK7FehOPXJ0vIOznWMqK6crRsML+CEQ/F9KyqZgccED0igVF7rb1W
H0ZnPvk8sj7kUiMHUpcVEmHszZ1eGuS7jBUs9lX4K4C5CIZy0XSsg+UJmf95k8ujitprH2aJoTo/
bqmzEeSKvWe2Oz30J9SMll9cXI0SK56i8D8KldibkaxsYwdvmYcaEShyE5dW3VAkGki5M4oxrt07
vvBADASHYXhgWAboMFpBIGWfZH6j+w38hgGiZPij2HPT4YY5xZzeLKIshyLfwcJiC85DTDL+bV24
Z98t3RhNzAxrAo8WwDy2CsmutLHudV5xsZi3bT1SayYOglaHsuhJTBHgKzBN4m0MLIM+tbmCJKNB
aX8IcIiN9WsKwkeze27LpzFsCDVYGdkAspw3iq3usoQTll//lgEdnsSpZeSZjYzO8gZjzee4uNem
3falMx2rUXL5MbPqlkNf/1KAQpdt+7Tmq8Wlo/2buT75/cNYlslS6kSNv5uo+s6M5jIaeHqd6BzY
xblQuNU0hktwoX2LL8EOdljMk9rJz57v/WHOnP6Pp0A9BN6fKipSwyOiXf8RVFyt4exlCWqvqHlZ
67dAzM/2BDzAIH+nFLuZGZmh3dQLwO02uLRqhByT9ICqBkJJjeq8d1memB0vj/fHl/8W+1PYY4zR
AAMbv7nPPNQfud/KhWiwJXv2DMC3y9rvM99J0KH2OvrUWlMsFb90jjxOojuAmTJElc8QgIFm+5F/
ZPxyxD24K83+6LW/KRIvSx4evPqzsjE1W+pn2uqjv8rzHJIpktVWMoYZItdvMGSHinJhbC/58mhu
+k31twbqmAHIbM6+NI2OKbhnPPvcBFHStc3NtM3Erp3EdTnl1iLBSRc3s9hVDKFKH7c/baDDppoc
h0djNdOte4D/urfdz6VGJ684bNyf+96SyWKq0f5bqidm0jsraD7y8rebWwlVfxyFHlvvKyhldml4
HlbZXXwIgMJ09jrokrkBTetV6Sp+QsXHEH63RfPRVfZtCdQdOXpde74SPNDnTjRJNU0pSDReSRB/
dzaRy2odR0XjVI9Uad9WU+5twdNNH8klsdwMzDGBHV78uTxlpBkA9t2SyrYTcSfHLkD5uiIRUfa1
Fm81yD5T+sCxt33XIxZ7ZGEE4w9bISfS9hOtp0MEU9hX7MLKKN2GBdTPL3POT8JpMWW3T9okliwf
WLq5TDz5Iat9BCZj1xSHviqS3rEPVf9tT4xsASSvZdKXNDMhbhj8Z50pOeBuec1fXcq/pUAPMN/s
zjPrGCIL7S+uH/VLMoJB3zSb+WKFDiLZ7BW4JhSmyEtAPmoITbrNHjq3th9wKyEHa4jKsak9jzAS
Uf+YlKivzCrqXWY33QviRL6vFP8DJhEFmwLbMlzYvZ6ukCY9xNkOdHot8uI2idU6lXCVuNkjCYCK
5ed2Nw+2OEuGpXW8BnmlE3eV+WVTnqKwHHR0Rnm0Uoi2AfOMkmbZGljcIP7M/a+QRXSqRrvmzSRY
wgNVKxnb977lnyLT+8jHILwqsQ2PqPk4Q70qaJGamm/AoMeiN6/+Up9UblQX5ZDzkgwYop/Wth5j
wqPMA4O7Kc2JpIdHFZoxOYdoQcv7GkGY6nuUxS5XJ+DjfzSr5Bff4XtobU6mVuI4YiJLEsR/ZuQ/
uAxrA6s9bsFwaQeAVJUc9hpT2Ttw4av26lThlyCz17+SZjSnWyN/51mF5I88P95MhuQj6/9QE+dH
1iG6dPFYlyi2AnKW5dBuDFe7nPalPRWXNtAq8XoIxRa+LAwTJKkXjJMJ9sXA0087sxqfITHjKGrx
90DpeffW0N+VxTxfytC/VRFSQWNxwFWRfp+F+CVVZKKUN0bS5xOkaj+LSVDj7ZLly9bpX5ZtnWQ1
vk6he0VwPDltYOxJl/4tw/sWRxtwe/ol0DBGf+xBoIbZPQtS8LasAjYk/zr+wK54me0BFicILct9
CtrmoS+jo3SMXTeZv3TfyIQm72yRm5hY4XqJtvVXYxFJJBlVj4GOTkLgLw37EwiUGrSGlfYhdQuq
mFMWe/hgl3DwLg06blip5tIPZoUVYv2S47LsoOecxYjPShTZeWhK82jkdkzqzXu2AWSuPO8ffI1s
N25jxDnVjZCudUsKrDYXj8JWFftga92/LaMSpDjgXgJxVpJtkYsyLeizuB7hMvqxHXXUFUa2MW/T
hSNE6k2ThA5qCLt5mYYqqBMjdPFdDhYprQb4yL3pz/THjhjWt8jJm1/Vxgj1YgFq8w/Tyg4rv9st
fgKWN2DBR22zryLDejbD1bkwOZsgm3ZK9dTdZBnFE+XVnyBzSnLk26JP/HxjTj5t2nd2TmWE+6Ks
zWvYVXSIERMxPPHOyGQI27EaQvtlHAmZ1LYXJXib2oT3pXT2QRbO3ZE+e/627PsiC9SxcY1rNfs7
O2Re75fl9k6ioF8lxjxHKim2LToMijlgHJqDKfcoliVQOkDd7NFzhFTibkuRVhlwzOZKXQDPVF3K
NEgRs8Knpv8yYymYCRguQYErXok9QGArHdFFrmyUmtyi3qgSeNk9GyYWQ+LY0zTdBBBLzc/6aFXl
XDM+XMStmCp5DMU0vczGwOcYzH7nn12MKVQ0EfHdsW35gJVRCVDNI5catYv8ARHHGLjeyz5rTwyy
uvY8OXY5nvQCbSBxVmYcHNWiwzOSL1tzCIqhGVPWE36CymxfO44fbxetdO37zqaHI1Xx7i/acrY3
dg2mXNzgOlvErim84BFrLvwlmL08XHXt9NeabZNkxjegYgwdmGM1SXdWHJY4lBkk9rDam85+wJTZ
P+vRtb7HqSe+czWI8R4ss37xPGfrz3UdQWhlAkDSV8UW4ZOfWePR5Xk+RPRooG8DSc2CwfqsAxfI
s2VN0UWQjXZ0PFW8s70UPuIpHNK8XpcXqKrbEndA5p/JS56MxK+z9rFt/ejRm4R1GH3TTLtoGo7h
CJQ481bnwR3gvKthqHbNsuhXqSxw3O5mPsP749Y1ucn3yEHqAHlbnUkOk5fa/x+5vGcvPgyV/zMX
VvHSNE4AelvUfxZk77RlvZz/k432at/LSUe7ShyiToQHIJI8YY09DvuAJKJDzWiWU1+uD5nnqgte
yhEzker2ygwigmGBMUM2HnGwU/sHXs8CWRSU3XUuXCw0d3tmcQqLu5GraawwxVmvz63om9ep1Nk1
b+Z8X9R+dRlkPr9hu8v2PO3YXc2y5E2fzeY/6ptqN9XDn7Waujibx6cFBixlPfuSnjFNl9V3zqqR
HBTjc04LEvsC5b1CjtxZa0CWUif/s9buBt9ZfBXe/L0hYMKvJZBIqOwFHnJPG9t/EreaJwyc8v3s
j+8mzqYkLKuBeUTU7UcdZXxFI8rchh3b5Oc4odUvbA73oIbmw4ArdxyyySPjyac+Ma1TO/jOYcKn
crQZY+3C3sb8Ci2G2dhyyTIcbH1o5rcWGHdS9JtzMCP502ecSoWPjYI5H//domWbONIkOct532d1
/VhKS17DMbtHtXYM7CM7wiTZrrvaWJedzidjZykq8bFbX2f83/+ioA7fDZZXdsvqhg+8hOtOGkOY
lE2RJ2MTTK9LF8pT1NAattsYJlsehAwhHT8NzCJ7ycg9vbgDvoZi5lNxqqaiFPV/tZMyyUdv8P1g
AfrMctu4WzK2vdMNcm83wOmYNB9LAkYT3LDuLqTSnlwaT/wSIcxPiNsBi5tJ0BnNm2bIfhuL1T4A
lgDjqcF4RwwPz2x93WVoplFMc7Mrg0F5trthfpGQiOMpD3O0kRpbwpB7yDLz9rN2bH6xAfJrrByE
tqYYXlvCxPB718DK22pmq28wOOyBRuGEqG/GiA+snk2d1ujfpzlUb3WX87UU4qWo5bYby1qm3SgX
kvXk9OUKPf7G0RjABoHTfD8/8Mt1CalpeueLgJ2cqvuN1z7AfAQhrhd9fss25R+qsolIteRDpg1z
Hpy5K26mYtl+bBwvzWmRHk0VietYLs7VQXHdkdmDeYmfjjfPRZUXgDNjZdUGw9mBgZw//0Lfr5O+
0UsSNRG3OsnycW/POKd7Ov0mB05fm2+TMz0vljeCS66e5DT9NbV0Uur6Z7BfPmGUYmP9r6lTYg7l
uzAjQlXwjsZ+4bxXYdC8utA+0sEK9K6dqudRcYvWtlMfPETtwxANbyVHYoK0j8Qyc2Dznffp2tVn
NU7haWaiwuhef89yw2jjZry6pK/FpVB/zH7aHjfLPd6Rnoe5ttsPq8z6dBg2i4ALnImzzn+kPzEy
aoV6XEfLfNFF2yQYjXgsrfAkyaTECiay1GSFgDBeUbAv4H2MPhNVhnHtsRktEFlL7x4Dq+uo9+cP
RdgKk5eCUpMZWAyg9YIC+7DICJx95E9HPUV+MmdG9ABUNE8437CldUDBo7nadTYwpqz9yUO+h7DW
9RVLujpwkAAcDZgBuq0VHpqmCC/K4BaBQr/AtJdubOXjI3UY/s7+uhScJY7BeYdE/A/PiXriH//U
BiCtraEuj7pvKboKvwrTYGjqR0Qfu0y7ctnyJMyWZ+1ihaLz6p4db5v/0UzYPCDtENiJlU/6OyfO
G4OAkMMpQGdIe5w8W7r4ISnxdVA/my1+badZjZ+hZwgnncp92WSd7bYlN9hbEF1KHzrfk6fnU6Ta
aOfUgoo4ci0A5pDist4ST4s3+5ec9+K1N7f1nRaxYf9DT+RyYqax/vldQERCnw14XmX5JNqf0nP6
Y61pG8tRboeF6TQXuOUm62r/XmycQJYw6Z0jiqdL3VSYELzejD4W7oY3gyLu3R0atS+smb3Z3LgH
zlTz84qFfm8XIs+Ym/fDfyPbpDtQ2CxyrUtbelh15voyq4HuKmps/nyzLopPN9dY/YaOOQJnA7eJ
cMw40+xEKuy+KHethQ6UWS+iq+v3ceiDl3EI2r212P5JDQaHa2PYFyF8b+dEE6fRzHycCEh04A+q
r4jcCHU3rSK4rV+sD5IBsEVLwCbL6iPfWDqDTrLQAjRlQV6THOjn4q1x1c1dWQc4tnryOD289mht
mZOYi2veIKn6z1bOV5dGDZYOQI7jkRlxHwuLz/zejU0HG1f6uWMExYS34CnEg19cOsMK3vHOkFUp
TYluaGZj/9sxW/cfkyV/SkQNQoXqBvnLKPMyzfrIvBosv7/XLqgZLdvsm6GU3+ynGZMA2T8STa8X
C7eW24X1h4X7ERdB2FFD8xozCQYnM/lJ0IAHSSG0sF2xddgynmEBSnVrWQliZL3NASuVVT7DL0ZK
xP5CEGKnjeLA3i+IrzncMKStXucfR6xqiV3IIG45mHAXmHzYidEE2YPug4qhkJb//IK2Iw7ztrjU
2s3/Ss2Y1y/K9rNs2Ma9GwIIqzUMZqrmLPWZa4cdGK+9L306TtknEq7C/6HuTLbbVrIo+yu1clx4
CwhEoBlkDUiwJ0VJVOsJlqQno+97fH1t2s7MZ2fzKmtUNeGyrYYmCUTcuPecfbxekBJAs2CyjFUC
LytfNLZWcJc3kWmfocMET9Ocx7t2itqPNkyNR4RJZBf3pu1p1zmxHwRE2ofVcMubW13SWLDtpa7J
KSPJYg9J8rRoSXO95mnM/ibQbNMLnZQosdSybjBriwdLk+lTrXRr1YIkOKKFMJ+zNvdfLEuZn72d
IYCMEzMtl+bszN0iayLraGmFG658YsM/BApuJGJ2cpvPZrtUhAWuosQ/qjif3wcUDQcTu/Zx9u3I
U2qoV30UsbZX7nXy1zbpRx516atyCSBftcEwd+sA4yWVdqcF9W0bSz1bxnarTZR6SQxyJEa30Y/B
e2RnkVdpebS2bFscR7caVnrfYInJ+q8RXQs2EDJnFz0T32d8xXTZWJfvnYlFplfzDkkcsfeKcHB3
HGtaf/Fz4U9cQv7zQLhGAXh/CxIwuA8tu8PBMXoZR/KVhpNtEaSpvuCz9AB89EC8gbg6us0T9M7R
qrrbvEsOWmmVi74YcIMn9ZqhZZR7/cBWU3A48ZjpuqsWbsAhnnW6/En1mHf+xum07VU1t2Kof2dX
1T1kOQNcaipXnZzZ9tAevqNx9sKo+tKiJrkzCbIqBEHXEE/aou8p7srfZT+9ColMY+I/JSrq6kJ6
ykmO/iCPutZv6pTYS3uy9mj7ViqJPm0j3iJyozNE5xhLU4//ajcEJcF9oLcOfRbf0gjfCjtOj8g0
ykXoJ5S0IrNog3MXMoNn8pH38pRqXypUIoX2lIUhjrIYG2cSXOORoo3rl1/s2F8FjTxGCO8WI6nt
hxZHjFm5G2YFm44gJKufNqxQzkZg06Z7uDbTiNNoxq5snrW00ZZEkpfXAY7FTT1vpilc1XqcnZqu
PQSacNWG1mr/ohSe2z+ZCv4bd+iv2S6+HEgmtcd8E7bjPtIQ4nTpoxaiyG/z8382bv67p7hCHT7e
7qM8aP76F+N/FrFO7lAIn6ADsLwxp2ZaS0ySWNQG7V4F0/8lzufXkJem95sRKSgbz5ja27ltjBvO
3tnOvioA/vNL+Tc2119TXYLZDq3SaYwtfq127dh6tWYNpobp2v5PjM//7il+sQqD72CaWdSMUZJu
3DBv7VeAy9x1HWQ/IkX/qxD2h38Zr/7HdPX/tfksbt6yz+b/hwx2nS3cdrny/p5KfQ16/xHgfn0V
f/3L7ZuWRtpHGL1pTdP9FMf+95/+nsluk7wuLMd1bQPIhyMcBvLfM9n5Ct/rCItgMybW39Lac5A5
4V//Ypq/megR8YLgIeZHrv78H5nspvhN4f3nS4ajG7YCkvi3OPrb7+ALkux564PP4sff/0feZbdF
lLfXO+UbkOlXQIY0+b/9fEO5YirjMtfirZGk5DiAB/EKBkX7xI3cix1ntJpHqw5Otm4H8Y5RBV2G
mZ5CrMfDHe3dAu39GDwpWag9rbsX2Kpfxq5qbsrB1g4EaD5YNYcjo8826TCoJRy/aSH8kjmywzBZ
hC0Y5jC170PE2wZL/mhdZA9OezmbBrbWLCd0gy4IU9J6+qz92ffQiD1UefrFDzo2hdls8JqUtLWc
qxs+Y3wXlwxwe2Oql4niPHjt9udiaDyjoXxyqLRO1KTTtqAPvyx1t/BIctI/ieNotqrRhg9k7zg/
nSG/CzMMLBgKLetLoCNgDhJML2VlM+jWnN+NTiO20Mkyu1gwtIk4AGv9kzaM1lpe/eOFZteHcsrz
jwy91zKd0+d6toIHl1Hfis5ogXO+LFaZ7YxHzTUgigeReVcVk7nCozWvAckzXDJy/HEg2IOFq/PH
5KpNVVxNS8vO3YtVYw5kYFnNC5E3dH7Ix7mp2exXWlSTtTeU3UdjaiOgCS6idBE61J1Cr4d91RfF
vsgoalBikM4q8zb2Yr/P9qVyx9tJs/JbvMbFurRp0i7SBCtlaKG8MHHPnWRriW3JVXBDT6p/poVZ
LgvNt++p+tzzNKbasUl8/9GtLYr0QlHWhhUeHKSf57kskhvKT5NDuyyO1yJlGaNnRwSIMvPUlW5E
gx7reAZo1LOEi9JY0WiE3mKsdL2atVVlgIgI5rlEZywaAP2wZMDYTk8pV/PeNE2xCsK6PI0FMN2E
X7vAY4ve0R+DOyLPEe3YROL5rckUTUSl50/Np8r85KaTTObsUPzIc/qv1sdT9MHZr/ja/rr6/bRE
/utV9PpEH0U51fQKW27tH098XZF++ssVR9BOd91nPd1/Nqzvf1sFrt/5f/rFH2vcw1Syxn0UXd5e
f1sQFfkfl7grUPffL42bt+w9evv1+78vhtTHv9lUq6auo76UjnXNAfu+GmqG9ZsDQEXSWlDSNY0r
v+zHcshPOUIJ6VosoqalX7fMH8shX9IRSEtXOXwZm9d/tRya+nXZ+8dyCDzQZVDEKm26ponl9VeQ
L8GDrVWX6V2jmw8DKN1FPSgOrd+0bgL/jjAQ7piB9qrX9Y4xwa7usVMiF9YWSV+8x03yPOrihmOL
gx+4fRTkYBi9tk98Gtu9zQhTM9oVfcltqIJTIEBRmwlCJKXhuHEjPyGWy0eFnEXvyE/RK055uSja
olp0WnSBLf17i5J14QaCYWltLjEUvOPTfgeE6Ck5vFmQhBMnoVk7dFv4K2RnnKWBUfIhG1sIUKpy
siWNOXmQYYpdLs7lw1Vxx43mGu8Yg93nUKbdeUBJulRJkj/T2kVAKzWtvNNKJp3lEPiv3EDWefB9
d1mlEZKVgjHNUs41bOvW729Czjcz49VelryoCak/mVocuWo1diz9QzcggUetjPInMLwyC6NV4trB
Y4j97tatUW2XztS+BYPyL4jHEEZHpK31nGjiNthGlVIvhZUgmXCxVapId1GxjrG2qcwqWhtAITbj
GCAZS5NH5JvFse7rcWPbY3p28rnCsS9chAQDEKYne6qM58guzXbhdEWP7FyP9fegJRAhIur6zorK
4MLEilw8160JZpOzk7y1Of9ppEizVaPJLqdD6Gr4N/C66Dd9MLbnoAn6gzUWdEAchepaU1r0XPDk
W2Nwgr2sJvsUidbHJAFTyILdt3UV9oF+ko8QuEL4iZ3zOoiEbno3wiEgGyObT7LRoaDWg+bZfUyy
l523cqG6hrlACUBoPbCNvXK+rm4bdKmeZevqIXe1fseRowcToQTd8anzfM6REVeshOQTDOZukvbg
xcpqzxQx4S6mp+B1+pzuc5UhcMARXe6cOuw3fRAjs0yYIFlB4fA5MdHZpGU37wRqLxBe+E7jTOEw
DpvkMFu0eSrGPM9lg9OPFk1C1yTmXZ0KZMyNUs+DD01IGVGP77ibsWyUFhMsMQXMHCzxLGZy95gj
FdXtkMnqeYor+8JQzn/NzEm9mi7mwIWKrX7nzroVQ4pmxr1ADacBLQDjWnhpP4xfbae2afwqiEst
P0OqbizHV6ePe/v6aiSNU1f1N2Zoz1t08zRLUlHd+tPIjuyWzmbCctqtsd8PCwBdXI8c/QPPdRN8
fEPs32TCQuggOeJ9JGOHNntoEu1pqPNxzYDWWdS5DZJRSmabVTbej43ZXliJmtfQxEmpajQnMran
R6fWw4Olx2od1WV+q5uZOHdl45+SAp1bGsWAP1P5peYkeu4dHaZGw5h3T4mE98L2Y18ekVjKtTH4
Wz9HF4U6FspWQAuCcbpfbcuuM3YmLc1NW9vT1tdMY40kfX4Zo+GGqX7N5RSQJq0VXfCp2dGL1NOn
IXQOqs2+FhWKMBOjKhKn+KB30B+x9noUOiHH8H4vCgs6nMuILqx082KWCW+6U8XLpCnJ20BCtzaK
gNn6ZOo4O0RyllkOjX1UHbdJ6e8TrUeDmGbvgRF8hoaLPkBnLokCgilBbxQbC0T9vYTf5yVSv+uQ
qC/SXC+PlcoRr01T5a4bq51uTUnZkMYjb0/PRdo2+ObsPlqlESfFMYVIpQe2/TVsap+FMP6zQINf
WIffthFJ+8ZypSUB3Nu/MDL9FrO07093zaoVC3s9b5NluqD9KNftknv3T455v0By//npfjnvcaPI
IQnmO0J/52X9Mt2bH/PRWo7VKvbopKzU3mK+3axCBsXLevNnlM6fiW7//PTXY+gfDueTZhZY1aa7
kSC7EsGx3eLFD1lwdz1gcrqRGxRmf3J6vr6kXzbqn97ha6PgD89ZF1kXjsZ0Ry/Q75MlHvzVH6qW
f3U0+rnV8M+v6peWg+/6tGx4VcOy91ij5DJ/ZUzouUsEIr878WO4FQssBn/ytH/2un5hzoURkESJ
OQYAOOPDpTW73xll/1VBei4/c0xgn5/t6a38tSj9f7DipB33hw/vn07jj8APpij/qej89iPfq06p
/yZ0ydZrWvh8vp+mvxedQvwGGcywHAeJsA3qi0/jR82pxG+4FQgc0YVC9m1bXB4/ak4pf6M2FMLm
N5qWa/Cf+1ux/eO6+k9H8J8vMzZgfgt8AuG6HNFM89fIw4qFAtAgA5PALza+Jj6qor6N8Z/Vpvj4
w7vyry5pqljeuD/cNzbHVsewbaUMw0WAhmfu5/tGGkaVpopaysqj5o4mx0q0wrnD7O3eOWGAedpF
4uvoEyqrJp3tjaO0J3eW/iGHAbgenb5lN5P1XW3+rtKBPr6NndMJm/DWvz4gAqDuMDsSstDFlxg0
T8h5ziIa9HPOkALeaC/IYzKyJz3e+z2KZB0hDmEZQh6nvz+4DvI3C8u4WepwRXPYTY4e73K8kLhA
DGePLxS/exIziFf+W4t9pQ6t+BYz5Fd7luNyHupkY1lGsAUwYizNQX/ERVpsB5+Rq9Hp5alLbBMd
TRLu4y4e1xJJhKp64yGsTevgu6WL0X6Yt5U9M+Knat+Ok0qXPZvgfdL4+r3dbvqSEqiWfbPTjbi5
IwEOF3ox4zrDeY4OY9hWskjudClvjSQSh5GPx2sCO1vl8yBuOeyjGUR14onEHfezk0574/qAFXfY
t4CyKbpNDQp+2pylnqc7AbdmgYFt2FAzdHvcjamfHO2ZIC+8qRdL5KiW0cRsa5U/jl0f7ShWSGaQ
xS6rSXczBvFAxoZ+yWqpPO1ag2iPTVEbF/IMYD4ejOyxtwsqrqt0EvvxtAONam+JesVaZK17Y1SX
fLYogAKC2iEvPBi1X+30VdWRc2WMtn5sOPwx0HPDpZ1gcBVZxKggnG9LTF9LJTlhO6PRPMTFsS2t
/qL5Phg8Bm/xAFPGqvTuqWny19g1+0PSOR3ib61cVEiLh34Y7sH2lvdY/62tBnenyct9h317KbnR
drqtvxTY8I/NNb0QwoR9U5Vqz3C03E6jZWLtRVVcVqF1a8irCeDA3Dg7N4Frn1FBMFVKEkSpagjX
Q53qh8AydTiRvrZNarlrUjncfnvoGogPUT4d//FPUQ95SPW5XAwJhwRD5NNjGTPL5eATvfAMnl2Z
xZZTIIaM6GiKCZ5NUCM8AgmrEvTysXKJW3cuTVSgKHNC/B8JZgWjQKzUMoBIe9iPiySGzmciLeqU
6tb9Fd1raydVlhOhYtpnDB4OTN6kPJsjGe6A7GqfB5/ALYarm7jPY59Sps++u3Wa0TrAdQnmJDoO
rRkdZWfqTFfZ2hz/gvxreIrwwPsSIiD+lNbTYS/B2Jgmc839US/yQhkgHii4Tced7qJmmu6ycF7h
4DQQWbbiVKPDwOOK6Lwd9H1e9MlKw91KN6of933v31pDNe593Na4Dus1ci30t2a8g25xycNhXKrU
ep2iazxUwMzKgdJtzFgUQ8WcY0owUMnkK1KHrUxBzGf4km8DV0/WYabfQ2TRvWD0KBNwzOGwXuTo
UaOiXTax73tZJw6YXd8rZESrIhkuumFNBM0G2gbDwrpIpkf8iOMrDDbu+h6j5Fip+dasmgeMlNVa
CFMt50wbL3OlbUFExC+J40mEeN5cBS1iYrP5w8O3f4trVXn0eYINVGjkrHo70dfKivvRHe80E6li
wsDvyDg1PmLO++T13qVY8Q59r5inVcPaQtKK4L9Imcm5qK2Hqb4r0+BQ52a0GxPjEnMOfWjDbMPK
02zMpOm90TbNW4iWR9RnG2QFiNhZHJd5UbRHOzGa44BW8ijRyB5KfYOuyT7kmWZ9fzARUzeIxEkM
yOMV7HXxmLHojZ18Jg063o6ueuEkCCKAH2HG6NhvuTONqwpC09IZcHwgG6joGlT3jhzjG3qK1rIA
fcsxNp3Q/XEkKyucDz4UBDCI1cWQcFk6H8MjDoRVWnfHAU3ZMm7GNzln6Jt6+gMFs/GVXaF3mAYJ
bzNrnzqnGFZxELsLRA79obUj5VUWtKWoUVi4YxE+Fj2RIiSlvSZBycY3Q+TElb8Fzf/MKb3bDtLM
9kOf47wu+2Xb2sORgJD5hCn3jhl1uHNbxGRBpB6msBv2mrLFrWvj8U1msCHFdU1nICpu4VUkmxiS
UBYJWEDqI9VV/6QY2x/6ETOPYc/DU9YikBGTLj0SNIqVm6TGLtS1N4T96UMU1AgfuWk2ZqB3j0IV
D8DIog8yycGaDUVxKVR9FWm7+873x2MlWhd+Y5w91JPDITWS8mNsEVb4OEkjgnAron/jRB8/6mH8
wr6mHtLZmjcyRe2TGXl00SF3LUgQQI2dAlCMZbBEyKtdJkB1K5TNGlpvyJpTbss9XHFomnQF6LuL
18yOkue+GHGycc+RI2nEzxVZOqma6yVxWN3Bd8IcpDB2gTadireh84BRGF/wYyMY9KtjSOL9GmpR
9wikB2ziQKft21/1wnI2Q4xENp4gJmlAIr89DGaRrAbdRtvgIIxLRDkukq6rTtn1YZYcg6zBwFZm
BsYGkgsSlZNQ41KUZnAaZV14Re2WJ4yrMOK65Ish0oJlIbCWljF92Aq9sWFtlZjkyUUQd/r2p6gf
05OIdjoLTGL2/kFMnbypzBIoRyFKmHJWsUyzxthnFdfejJjJq4wGIDCxqbqdq4uJR6AZDRJLpR5e
5qEzTnGc3zaFfTNWbnRvpXqyU9gjaC8kvyMZ2vtGYjErBk/UaC/DqIkVgW7FScZ5uyTuVN8GY9Qw
l3egMzXmbpTYIP2kj9bwF9Taya0eHQpWrICVMxozlKBFdMX9mOnGVmXtpWNTnguV7Wcwn17QqHo5
8W6LEZJgQayPhk4IWcNORaIKabQ0O6uCnSvHcN7wm7CU9Y1x0YF+rGnxoGeoqxbCnyQYl8jnjX+1
Z+IMLhZTk6jPAt4MGlrGkOcOfA5h0jzYcfLUm4L71EBrq8+Be+o74ZzaEQtnMh5oihpebZT1HqVf
9Zxm/iKXmfma4rajAfYS5SbZw2yiay7I4gDJL751rw8gCGvQ4EPOlpVY6w7NIHdelQJ+LZivWNbH
t79lMrmbAYMex7lClCMNG9bdSAMNVkQ+qKcuB/5aTFl1E7sJFsjKYDDV1PsU5fBFdoB/mVuJ91TP
gZWUxlfsPEcfLRrTcORDBaivBeya6kEzcsydboh93UncDWZDZ+86yC671oq8YgjSu0qgiOMtMt8h
l97EcexQtlUR1ktp3cwB9uG6nzc6rvolYCt58mlTn+y0L1a2adzow6wvGppUTy1N172lYNsQ7TDc
G06yswwdDaGyzbM0c43KLWv3c2LpRxP/yxqt+XRjhdlLhyFuoqK9zzN+MAazuCpGhjF1SYAB1+iD
1Zj2fi59VhMrLC5N/c6MPj2nlaDDQ9w5aS9Ver6+seexysulQxeI4rBj0oUi8DjX0xfu4nIz2w59
vtk+ko0J0iO/ms6v+xTsqpMtJ2c3wn07fXuYzDGgKrBAZVTJNhvavRa6wxlYAx0PdFItID0uCZU8
yYmLtM/AFhRGt3ZnS+P2xqqLz7g+ATdEloOW/aS7YXhwYQCsDDv4YsBeoSldx+ekUjeg3idvKlx5
VohDEdSVez7MaJd1GwgdFPQovFdTAHRHGu1775jTGefybTQr9yJaZN+U5XUj7c1YE3Shyukr34Kr
oI7emYVi++iFfZ/2ITM18pYPoWLchVWENEQrr7k9mn7vYqTe+0FW7AAYT4CPYH7RKoUwkFbZcyka
EwCDjwovzaKTGbZfZW8AeWK+6hMCdHKSID+XFjgx6EX5OVPjGa3ItP/HPyHCqllzRy9ACbTPAfbt
57rOdrnGQQkRNOUpD6XQg5Vm+hrhXnI4ZAC66POnwQsJOvoyBWMWdtl9CPkyybXohYGPWrYhn04X
bLCRmKca7hdHtMSrW8xZDUjO9VRcrag99QHgHnWfZcF6EgFae4kgp6wmkgWnavh8iZr5vQ7b9C4H
cLKHC1x5ThLVL2VRlMuwm4NjlsKasspsWjaSRIRQb5L7gI9sHZWVv+j9dF4CymueiOyGq2mmr8XE
vHQ0W7HN6y2J4tPZIRrqzF4DVCJz4+1QVDNFZUA64/UGCMemv6/LBwpavN6AUtchwMWbpCuRY0sY
nV1Tzhg4Hyw69QQbD9aJyNdw4esMqxdJVcUrgCom9S+lACHhD+CAwgWZnNYyEqWxw6vaQYT13UOZ
dO+9PT3016MzDsZkYTR7yxD6Z4bljiCr4V0WaKoURA3mJJGxzlWIuN1vtfswTxmgVGK+G1JVMvuF
CRMkvtS3nYObpfdFdLZFgV5vQivoMP7YXv1ON/FEmJ1GGbKCdx1uUjhzlG13VwDKOSuYcsSljcEz
ngkJkS/lkNDrmriTVY+hs4kNbZO64d7t8vjQCeNAL/mSNgN5hDOzJLgsJpbX636hy1ud1NV72gJy
oyUmPGgHStkMv0IDv7ywof2kTZvfII5OQNAptggbhkqUKfu2i9S+g/V3iC24caXuvzLQyt5mIA8s
br+zWfE7nW4/B3IEeJKvRTAb1FVo5eG3lpvQQc6WYzSCvhLtjMik1CmjbhOMNRCfwO330MmqR+aU
V3BGfDcwLPLKMp1WmAS1hduG02M1JApWWz7vDDtLV7KNkDHLakAgJDxrfhssLHs5Nr/Glpe8tkaP
M7oGoLNDvAYVQO9JO/WLwiDgFml6F2gvvWoJTdN1NGYODl7sV2BBSL0tvo5m/exUFq7shJMkAM5l
TFQp5yyyJrrujiOMTCCeN6q40fCINw308VObtBDqG1wCg4snsc8ieNsDuQMCp7qqjVNUSsIVxhJx
qpDPhlR7kxbQRoYcbACBdp7NSr2llYJFeLQPqTwLRiB4SZ5Ey0gFJptYVv5sLgL+YLX2oxXh6s7L
pt7orXGH5+qIPhabFWykhU9oY2EZZ5+1alEYD7MBFLEYjspA29rEPXVaOL12N6Y/PBRVesquSdKO
e3aT6RP7gr92UzSooaF5gd46uwn+iVfDR1/W8i2SV7OpDuxrbJG3xanOxB/1OZOEm9Eq011QkBA6
RctqMgEFZFe4HBYqhH/YTrISH9i8jIcxIAiYWAGzjdnoAcdEGkOf+r1ROu/gzEDImKAOWEilcG+9
lHN6ieZMLBvMCRW5yhB0S4G+9qZNwVJgwj5/m/PNc4d5YBJeHZYNDQBzYh4E0i4dfIYUVHfLjJ0G
ugReDP36WTC0LJuyXreJAJt5nXvtvz1INyr3xVC7O1Wv7FmNiPmumQClyFaNXR7Hxn2c9JQluLff
htK6d1zxqkGPWZZ9uM6ke0zmgPgqvd5jqJhWrfJvo1E8CdyJBsbXXUbWbwKoae9zvl1IUfVrOCrA
yp3CQxWkLQv0lO3vdRu9QbCHgWjUj1haz85oP7hJdxkMtDHIlC+jhnuRsMoBwoma6ChiRaC+Z8Gf
1W4ctQh1IwavrDJ3eEyJR4GhtxjG7cT5aFErnMd24rzYtFMQjX5tKyentiZUfLwAYsEnP+zQwN8P
VfVljpxzHscEc5UXl+LuWLfySOIKy4N2IPXOC5z2WOD2gZatXRgXbcbGflPl8LuYxZPEGNHX4efY
Bp85VwzTv+FGXHVC8Ci3nR8gcUb94ShML7EJK8iPoPBiNVzVdfEAaOwKIoUYInydsVcBZVsvTYbV
1rx3B7teGTofIF6BCPwirF5MmxzpEGHqY3wITHFOSwTTDquCPl0ZAJle8reuB1VWXJLp3QYAuajT
rkG/zlbfY9bbjAy+Fpk5XwY1rKwYJEk9+vnSh0xEmh1UElm9x46O+KW2v5IzdHKrdE8g9QM9Cv0K
BAeErMfdcijracFeJD1QCQCj3lwjBXKchh/z1PX7Lg++IltitpGFYImjxRwPgddUlYF7mw5Nnb7i
w2NlwYHr6OmdHTMh7/QEJv/YGl7g3vWh+5b4brduGrtekvWA4jT5qs8JeQ5ziV4scl7m2brgYj2F
WkHywCS/DN26Qo/vdSXuziQ23krg2TcDWgRNl+JIshRusgCtREVUQNgg0dbASvQTM77UxDZkyvo2
oXXPpYmdRibyYgs/8nC5APWKKgcNEIhgwHzRSqTytZfiheyn/BqrygeF8CDONZDXFl6mumy2aSmu
CRKAv9x0bdbMykjuvtozt2lebotORw5cm3To6+7eN5pTBSZrgXU6XSrrUQ0zpkdLfSZm+Vmbt2nC
DTgi4DaDg5rE76WNl7ZtMV/BKdx2U3Y0M4y7WOC6O72ZggVmBB1v98SiAS4xGW1W/X5GVCJpxgHy
x4hrbPSrMTJPtXaTmc2w1kZ7R5gVbh07m7YAMO/Ssb96JsGmx5BE6CIXZ9gf+C98fyf0SiDFr5qV
IEiZ7C19cW2Edn0omA8Dii9yxBMIyKl0OQGJPeL+E2aW+RLlMAraAWeXVpVfXDl7luGDWCCGiC2d
N8rWDYiJAscO6hNnZw0UpHa+IS5aMnYl51Fe8yuKsf7SmSc6UhzicHrSvgHd78t242QV/J5e2QhW
ejAWNNq8YgR8lgE6gPSXcmxC4pCgkF2Mk4i8JHvqA8a8fu3cEZOiSAWd5HoOh4b4gRTnBHIdFfQf
ejqLo4Nb87aOntGFWTtuoi0eIrjYEM8OLpmCaVP4HqBIlNIUbftCDq++iaS+4VUjlSnHdZHFAHg4
FpidMglyavpzreNm6GH7rFI6ZhsNZKURKJghaMER6Sc3+uSsESI2y04HSlGvszjdR81A1dCvu37A
723WX1vRPyStdhPY7CxU+Z9hOnw6Sdsu2VysJTOLSxeiyANyttTtul0EDU0AiuG1kbbZ1oAfblvc
1fWYJRvZ4ACYxVvtt/6xGu4nV/90W/nVcuRdOU5fEbohCLJstahA4tV2aRzRG9EvmidUF6M2r5yx
trD/ioNVZwUFWXfXaNGuUlAqBg1zR0bjC4TLiK1ZybcxDXO81paHxH3E9JfPwLs5guU0lEdLM9ZM
e1AcIgnCtlpuGit2PNNpAEDkg1j6CUp2ozzSZ786hFnxjCCwVwEKTygy5sKK3I2ET7boEzNbzSKv
F10W51xlcbkuMbjKWL75MfFaYRG++dTDV5TBVjadu29dHMglzeGQBEM+OJq5bSwGyNzDXW83cjnU
AtPhrLYWlhGv47hXLuNEsJqTybXOQ3JXfMPGGMmFzkdfBJnt6bPGkpOAys/rbMtF7W+NsD3nfgIY
zAYneWsO6FpDGevr7/8YZIG4ERBjajokM0RkXPXpeshhCzRzNh7mzmw2AovbuZLAC3OwZxzlmef4
IlgFdnNsART40I32RuzaS38w2QTEAHdlMG4rs3/VnWSjV0o+lxiplhOOwH1gdDVWDjc+z7O/DS3S
UyaEQ3ts0tPJnfTd2AXFiRo2OIiwgv/U1OcUvu4yE807kxr0tXm71pWVQPwI3wnjI+MJQl2sR0/t
lB+mYNg7o16/Dpn5QQqLvXOvHzrtL6jMwl3nySV0p3A3NWhOs6YM7yw/hldnPCk0O0dJVbRSw1dD
f05EtKppzHpWwAm7n+AXjNYbGTWbuaUr3rZ+uipCvfNwpeATFzeEdpECFfX3kSpdbzaawhsbFTBv
ocNJF0rf6NfnaibX9bTwCOy33SO0bvcyXTkqsjwObrTAUuGs0oTN1yLmAUkXa2KdXaNdYCMXvr1C
5Iye9yqGDUax6K45fU4kzmYWnEIh8AknFjCXaQL+kSZbIqIBBiE+O6R2z2ZjkiY2zEPz0AyGCRLm
1s7a4RTFboYaetyqCcqLlhMz3XL0WlrgsFeUxCdiIO2lgil2nGOaKoQ3UJLJEaYhh7bUL4uDzPAN
h7rTrykvUcIBSmbI5OdwtWOsS+FpNkDTi8ytVl1x3RPNfIXrZ833dWDMe/vc0OVGasPhMhn5SBC9
7EbjsfvfHJ3HktzGFkS/CBHwBWzh2pvxnNkghsM38Ch49/XvtDYMiZJIsRum7s3Mk802sQOfeY7G
lDFOqYGso4mXHvnjW2isqfN1NKiBZIjWyzSKK/dbxzG2mwVcxHRotV1niH9mD4OZmJcVWrWl3jRd
7HSr6l+Eu/YvBvVFHMgX7fDf30oNN3Oez5+CU1MzCOtxtOf8tjhPzHCRWJVvQvYq7kvzT8EyaMGo
rYu6vKQEFhtbvzo20lAMBmkyLk452kdNBY/IGqkLGP8sFfojOS5YGH1JBA6HtK/oanmwqgH6qRZu
hV6/SH3dLrNAHmN1jEDRXfH/BlgsgW11ICFAUxdBLw39/AObGIZ8pgeDw+ZVtYwhNJMlfcfntdMn
RzmXBJkTh7itzffoYX2liJpFLZR3k0qhfMFt1tRP/5X42Qg0soPMTlt0xdQ3bIFZr7vCxdCGB74J
dEPLj46p8vAbUCa3Ef2UIaKqY1q0suxqmhPz9dRCwc1ryWC5Oie1JcAJbZotHeL6jq6MPyNpt+eN
ePMORA7vDQjTymJbp0bP8IwVc3MFhfcQ9Z7qpi5P+UiDEY02ys6B7+vjWKvRFxQkBM7E92VZ0juV
GH/cSYpQb5IHiKwMNfC5nyJd7xmDMY/hThw1RfcVboRIFfe0xkw4zu/D2Di+oui3rCq/JhhSntXG
4moBz6AHUw3XmddHPlwHBUFa5T6wf3KZ2OGIn+0Vb1bvjRCCaAfMt9ssKGCa1fde2gbDZEqKHs7D
fkhZay5Ha+npJ1AAuvU3l+/+AvWVsdygg0kFs7LNrQsZjmiYkfKyahrrBSQKoTUbvuUm472K38+f
nC/6jRSSF8ceDaXit/JVoCA+dAzMu1pH+cxCk4JJKcyo0a3CncxTFf9vSzfVcZLxrcusKewgUXtL
UhwGa+iDmrhDFMu3wgCB12doNcBNtWfVtQ51i5fSruQlw9zOeh7Y9DJMt8Qd9RD6yBq1dpFf+9go
I5P+Gk6kQLU3eaWTOCo08XeCRo/GtpjBqkTLhmztzOMv9r0KK8cU76VhE+Bf3AoXHnCsDrrhruTE
FqwdCnHJnmEGKHjiag1WkgGRzQTvLzJlTUv+xKORiSoy3mxs3oSv5nK9yrXzBo4+lL9PVG82pm8/
JLiMrF1L3Po65QP7oI00p7N3l5ihcvq7xuJor9OXUsM3VhXnSu5F3uh+CQ17FT4LLG9YlfmR42i9
wYvdmmqdxnF2wmBcropvt3mUbOH6CMceEjc7IM+xGIa6x3esO2sR5DlmXyKCAOKqhTPxA23izcid
16STMK5KGCiIB8YxGwC9rgIkT5HZH7z5KEbqeSk50IbjhckQ3u8/K09JkFD/FMAqPhEEfBNNExhi
0m81D3HCPskuXc3Bb/Vl3874FMRjkzi56XIbWHWjRFF7R/Zx0IGK9ID+VEk/QnmTLL7hHSMsFLly
7GkuopvEPWAY1n8TV4+qGW1xMv1cU9eI/GvgLqZxN/M1ehTxbfya8OUrrCS4JdSKQVfaE+cwhbh8
yxGrs6hZGeO5iCAKAM6jciyQRYJxlmuHSoTydS21/snY0HVEzO4EKQm60OpcbStWaQXsqoD098q2
cy3/SRZNW8mjakW4O2NqkBS5rA6EGqM8N3NchVOda2EO8opQsQ62ZFAOPBR/4ib5k+oqMwMvraDQ
Icw12mqiuCHS2a31rTlDqM06CfJi4RhrrX1IfCkNKg2rcT7VR9dt+dKZD0s9++fMJs4dHNGYI97Y
KtF9hmQMj968m8Lm3KfXj/nU1qL/fpCVrnlr3U0nUMaKt5aQJtNx0iMUvotRm1okWkCf3DosftJ6
L6i9WtSKxp5i+SzH9aQ7DYUB7EdDojnrPZdzZDEOxPMyXkiohvRagDQbufQcKoY5rRKjtOLxr5iK
IVLsJfPHHujEkGM2SlI5+VQRgodTgY437vBkzeXsoXnEe+BVxBEyBWzeZt4VAMttYgxHo8H+YNfL
sf8BqiJOCYe7MK1wrxhx5uylC+ZwjTt0QPikGa7Y438/0IpYR3Idv1rhIlcx4HoI4+Mxf6wd2GUc
Wv7DzSwHpiP8Rysd1HdeIf8dd4tD5pajwngx6YE5ovl0y2Czw1TmHUqKciOfbITOCJsRXRTLCnab
0eJN3Jh3adS/MPBezaqy/lAOuM5W92QTovDgt1GDV4ALBR8yQqFNNAiPdnFmsOIMRmOjJ/gMDDlP
aCnLZzM0odGDjTKU8Z4njoJPKAkzWw0sWnq8mUgCka4C4oNF0OpnxzbnNxMFDC1zhcNpRCML21cX
Ogjfv9meOq7KF+0rsxQiX1J9W+NxfTdqbcdbaX7Wt+ELakV5dgnQe6Owo0KmbpBvuhWlBoiKdmu+
YK/4m20bd+3xA6INVDNtKoIVdDMni8oNu3Wzr0XPLqwq5U4Z6aaHd1I3bcVCWv3qWCAFdTXk/pSX
PGAf40BdEGsaJ+EXJdIudnIvU6b0mBLJeipVGgaNZHtL+AYeZc/a2ZadQncAiDwOYAnUGtJynBKc
s0RL8KWmCg46U4WxTXuxJmTUiTs9mBcxnxBGl9N/fzWin0aVq/w1RWMfx3Gfya3H0gHH3MGgHsal
ia91WKJt5KRccTDSV+WvZXTRmg7pY8sWDJUAzosv491ZoSaT1CgJGCeEtWrLenaH6lyAAjkqzgYG
2tajWcTwA/TkrLaoxqaSvY1dm0ZqrlVe74SOzZY01i3jxwTkStHTs8EnjZHQvaXcU7t8+HAX+G9Z
vjKiwDaBOMKGdcQ7wOiG/3sssqhV5xyuI/g1GuWvgwo4lnT1LI0/qwXFn14Rf80bY4ewbL/WSUIF
Hy4TItRJVCe4F3JRt369KGZkdjV2iy73xcTijT08D/4CiN4UJeUwwMzEDjE/sLLSAblQLt1rEi+q
N7buXhVcJeqgUqm3OWehj8uJomOODznIw5YcC9inANVyjMpxqXy1V2RE1ORgp7lnVZJEwlivB21K
P1dpV/uuaMB6J9o7cLMqakT+oigz3V1QCblBAdCpoM6upv5Rabr+Am6yqGJ4+Vn6LR/sBK68fr/M
4n8ljREc22wWVU5Ed4Gyr+X8Th1IeZwyfuu5ku2hq0rjAag/5Lcy3+Yna1I7vsdHjRoFHll5oi2R
95hJAytRS4B2HUe3jrvOm235Y+Px4ZrmLMaHaQWWOkiuPkM9CKLu04/LYI0YdcSyVIfguypvcPjj
jisBFJdFGBaxGt3GEHDGCrfZ4cPlAZA3RxvNz6KRZJLHGtLQfrNjwC9uxchgY+E6WgWpZtidxdDW
VxazHs/DW56Nq7dQR7QHLgNarH6qxzn2VZMKeidPBdyUhVWDQahwzCfT22Q9XrO2uCdrmURCzfhe
Xb46vQGY2WwPhyPA1Ad3C236m9fVsaoRwQn6dB5dn962TvluqdJfq+HdZHHgT3u1uxqm+J+Yt+Km
vtk85r215SVbk3b1B/R1z9KwQ+Zyv+a7BBQQQz7bIrqa5vPmsOzIlmGvVfuYsvCz+cCfAs0Wc3J0
DG7kvvGTAgJdT6aMPg31tKmLcuYJzTQCWPpzNTX1lY+I6mQeaQkE0PO0VGezxvZla9W3tAfnxPp7
DhF6T7rKM7pT5wRRbf5d+ng6gITprrkCJYW81EVNe/mICLEUiEcN7wAn/BJdPawTs2ADaSj7coZK
abhuBKkjhyoTjnimfaXIMelaU/Dokgm0JH1u6ISM2s2+E1fKzy26ny554HSa2fDCmPhWqBd2NScN
2xjSUlzFU2Sj25fTZJzH9G1ETJ0SREdI5uIBGwMiQnQYtgtznzO/lz17JsSZ/rmRPIEtAyHKcZ0L
VJPPbKM3RHeckEBu8QHQ1Dn3Y06MJrmr+keR0lSeKR0nfsxzlTs/VwNuw5xuu4CUSsD8IygvKYxd
KeuBr+2xhwYm62iyo5lLaUIciNPHoi3fmZSSlRoUD4cvSOF+AmfKb4h3rltgG87usqtakwXtIxRL
Lek+ydV7LNTlCNU3D8zJoH957l/GPH+nu4O7zRimXUM4ybUSKvxiNJjJnd6TGHwDB9mA4bdnwVpg
dC4KxQdxH03rVcOFyqmwxaWibDd0O1Z04nfuBxJs2twGtb2oFDLb1dWZ7HeZFx+gEMXTQ0RreD0E
ceOGlmlIXLm9B4jLOWHm+gBIlVAzvM+Llql2wbiVQ9aqzORaVOKxk0tY57Th3JhoYtbM3Gp2OBxd
/Ikl7GKG9SycW7M7rLAQi0ShcSlfJcIn8F1k/JxFKj6r/37gRrUuqXT+ZywDSEpr7o6dOFie3nfF
FSKDJ0VuXTkSafh8zHfRy4F6EOuqj0Wyi5P2hmHMOOImGQ4FPBIV+f8o8+GN2FB+bYYHta+5Qt7b
OyoQebtOLyXsDJOZsKktHmr9p1vbYdO36W7T8fmARQztohl2bu5KnzMsTw5eQpnOblTCu7B+s7Zy
Dr2xuFdd9v9Gp7tbrU5qhL5QL8kLHnc51rBeVzNcvSNg8HphOn+y1mX115bkujA5IpRtcVv6PLJj
NOZCe3D9khL6oM4uOc1paqB48EJl0scUIyMtWcoyLc1O+AsdP+PY0csn21UOhegAxlf6FwCkKaTt
89IOVPgio/EscbLpIhC3slEDY+KiibYc2hSeDNGUJC9WQo1vl8PrNqt51y0LqdJJj49gtDyr/qNB
Pbs5hnymC/0aoxwn+fhvMTSfJDGWc0Daayc52Kjx303jW8GVCpNYsEdb4/9ZfbeXTmXQL0k5GUU6
Ye629WPi2Ik6u6tGb13UkgoFDpfYQHKFR9jI0XftIWJ1tc+I3+9FvwXqoLgQkhokkpprVfBODzOD
umEtnT0NPNopfVH65WOhJIQOGyU4lFBb9twN0HcWjh3QDdZ7v4ojpKyMN2vVhyhKgJvXTGHObXva
BCRbZwFkX6vky2IlOgcXZPZGfWIvnO364cGvSR5+mc00wjbd1wbr/63K5oAYRL6n1432PuYxlDgq
NkEWgi8i8jjVEqIrAC8V/vlxMgyKcgbWBY/+084u83Od89IqC8js3KyN19FKSpUlr6aESEWsIryZ
dMKhwD1vjvqkjyYvhY0QXjKkPM4xFIRjiX2CPeWj3Pdm5fj8AURQ4W5UnzoHSn/SzB71FVIvJWil
FXKMaAK1YptppTapC2UF2QAkuFAnNeQFAr87cenHoaU6jZVnE6f4kfG8D2cLFNFoZLfURJhxAC2D
EI7Lnd5gg1Ef8iIIqA9NG9rAFIgBw+P/bqgOjss/Kk2QqUBjg4FWM55Uybe7jYQpNPpvgBEA4R/l
vwol3u8FSVLhzIHaMoBkhTL7cQ0Zy8HPBZh6BLGbJi4PF+bATrjWtTJXZP6e57aTHyrJBokq61uv
I2O5dov2CgkJcXDSolIS2GDrkgrlq8eYhW4G+LVO0z8iLu62o71MCi5SPf5SbbtgOzppwdymxmtT
A+DupznaHjN+lWUKbVLuj6KmUEVn9F+9g8FjnPnomnvGqRx/Wq5dioz5GbeJ6i7dMSml8UK1l7o3
uA550tKzVSYDdu2eBfq6/bGNmdMSG6q85zFIEtejwYZ6FSLTHHFFwFt6J5zto+5Mx0fvWv2tuevL
acIwz55yWMJc1z/tluZuU6EpQalnKrgtyvtQob4HewBV79Y/JM99NU7H3QT/GuY+3P6eY7HgbnoA
me9ZivfNLagJXznkJEPSUWnBRz90S8p7BligKXJarBpmPK2WL7mL/tKtQ6DDToZVLBI6Nrpw06xq
1/dmqHFr+0DwIEizZlw0B4ajnj9lVCwz8dRfBWIeDdAOq27TzPeJTmevmPsLCGRun2SDFR9iiBwO
m9LEoa7mz7bzt+l1AIcZimj51a0rxmpg6XuECd4WLA6Y2nntDII+iFm8c0k4rPzTeNe2eA9G7FSU
J5DYdyWIrCXTfzedQh8KEh2gI6y+ZUsdQt1iQ9QSQMiYwKN1cf7UZYfcXO5sAPj0CuVhXtr9Tszk
YxeIEn1913xp2S9kDuiNGdMsqlqMWwp0lCA3/2z2wleEwZxuotdlyBLfXq2zzpOEgAYK/1Yf9DbH
4L2oZPlJdngKArXP2yHbg0u+56LHK6hy8Olwq/eQ/lvM4rtxggSXiDeOo8nexeXjF6v5m9TsyEt9
eqRhgs2gIjvfoGOouf69IYRHm7uh6jTFjia1y6rX1sXYGisi/lYHcda9saFWvHFqWn9xCmMvnPxl
cQsryGK1jzgapdD0t/yaph1MM+PJsvr6NirznVLoL9lAWsxK1jHVcpyHJGUjB7OFkh28jyxQd8NJ
662XlOTSkbCPvoslIQXcmESs08Fiv4+EJx/hcY2uqRU8+Tmtm2iyCe+wJ5JH9n9PGsdkze2xG49I
5SUPdN7ReDm3HPcwZ69jz3LyjFnpAJQTWFc6KydigVRCWgaMhi22TqxI7FOpz39MU4GGbMHM3jbr
aEnr7za0VSBq523Du/LaOLycki3hTD6ebFeo5LnMj3iB3gmD7rqJjTOm5t5G63/1yPCzWmFmPYAE
YvWSZTJujjer9gscPdp5tm7etZ32SpV6Hk30w8w1kqfTGU+L4iw+HiLpu5lS+bNR949b7MkcFu3c
PPr1oBQGPXVI4Whn8m6lUa0KFvvAfEz8LT6IH3WnySPHPg44YBgqw3SjbFQfrH6wP91QhUJn19SW
lnFu/1iUOp2yUogT8asfCt70yB4zCPhjnUYgIP52Gr9IJ9kRFDpAy8Gm+9dl71Ejwip6Y+5Ua8bu
tb5T7M7TmBWJ72jdnmTZ+EQzADZwVgAWWHlvgD3uK5PF+9umS2m1CAl1jn3umeR9Sh6JudXZqzGl
o1eaydvaJWzSnORfNRz6/EdXUUCcvP6uQdSuIwBDfeXUY8bOnyK1PjWQqx4ZKjVMx/dFoaOCMZxJ
2Sx9100db6gk/RECNWOWSBFDD1KX26/C9nEeuiTMHdDKacvjcmxh28kZZcRO77ARkLW1/K9u8i/G
1cQhOFWu8Tj/XSDf8HYRIR3YP3ZmiZ2G4dUD1J7CVQIYsF3FIpwdU9SlSjgf4rOW8PE8IMfWkVYk
ycPFoeiF76OVoZK7pP2r2eMMPvkU2Z1y2pc9i6rhEtzs3hH6t5svoTBI73A2qhRwJSsNNcBTKWip
Ng5Ky6uhbqRY6tjl8nZOo1k/4yL8aFVqLKCsaD6AziH4Xhf49zA0XjH74/Puer9mwgnvQ9ssJ4Re
DxsABpzGaHdyxILdQjWv4pCqwzkqu/uE8vkwA95xT97g0Fe+Pg6/9BuFdF84lXT8HpZThO1g/o2n
d13XVXq3TrIdvxSo5N5owi9YyAkR4V8RiMSvlsf7qZEfNjsLi/vSoxKHw02u1nBKiaSgl9v/KyRz
/MbLCxCrQb8UglcTkjc6zvAYEamQeVERKVcVIQedc8M1HxF9exfrGi3lfKxb1nh8uLhbjD2kKjIP
M16bXrrHBIznsrmxV1LRuGFcCPOMTxW66WQ/js31X5IJ98bK3+y8+/dgmgcLPSPDnIULhk0Q3uaS
7dDb9D3EIdgayAnNUyGmf/poj2GFFqUnX1hjb+264uBqa1Yd1dDiwMV+U3XWe8pTwHBz9Byt/xAT
G44S0cV2MlwBkPD8mZgiWZvcr3WKbRMsIdxYToXvbvivFevF6mme59AtAGvhGZo3hsVROyrVX6pg
B+425S/TLYvygfrKCjc8xgOWXA8FxXAmX7jPBcpt0MfDXTgKDJZ4v6WbOG3G9DL8UoM0RAzqrC9W
PLl24zNW66cy5/ho9Zm2K6zitCCs0UTCoaue+Z7i+kkAFOFTJkRUbAhvtHPctEfZg7SekSSX8NPe
JqzttFrRAOd6zfTDgp2dwwqAtVp3cJ3iiMzBdXYaHdkwOxHQpx2r0EGeo7pgdzum7jTh8Z2CRFtB
VWzML6hRv4bdH4Zxo+V+ac4stHGiCKQTtMOLC29ybK3LNCfvgLil57LEWOaPytqcCJRGKMy0j+IJ
PwOM7KBdUMMN8+qg5MD32Q29cqhpD9gbMFPCtp/YwBXpL4MfGxE8NLTbDQK9Lf9W6+plHDTzDT0F
qPrBUBTrldzknZYjSVVC2/G2ya6pMTSfa36ivhOjXge4FcdcEcghEzenxVqWIhobFv2Jrmv9MwS0
WXcp8NltlCogJ6BCY+YONHLw9FRmL1KKGylw+CI61ygj5t/GYCM1uooBBueFwGhUdaSHRx7VZuOY
9G6DHMhzU+NCBZbW2ViAjXHOTyY43F0+0VFA3GCPiTmq7GWA4kXwKXmp483Z2wizUao0bGa4gNcJ
x0GLSWxUaWgAyP+P8W/euzk72AKu8WZz5GoNBg9oYzzDjPndUHTDzzpt3bcKtzwQHD8bE+Mmq+yz
Hh0IcmpaHrhONIZDSrRlJdniVhcDWiii1gh0SR2Y66hPa02X9idjeRks/ndx3X6Rg4XjyAFggsiM
KBZfdPXR7ZDwGNah7sOAx0CyjKB5BRt+D+dQS7Az26GevrFl/TQMKtAkM71aYYZLME3oPQ0Ig963
54HrrWXhTCgxNQNh6O89NZT+BEGWDfn4O1l2BpTbMR6AYWvPWcjJTlJVrF1fz/+yNtaxL1AfQkez
6qhDKAqTS7V7XXkoT6Y1YgbGWV8Urh5Q78zZRjgH9r2mDxwrOT7gG0hy5zpLPp1tqrxtbrI7kUrm
K3nIiejcZ1fJsc0Mpafa1LsAKHXHwjngw/xiGee7pcn2oTBORglaqqVpL5wV3FBtoh6IkfHnhqhD
60r20qm8AWryfbixn1ny4Gwrhi1KbOWNc6iXpixHYY7jxFSVT9vCI+048SmnoZpywPwMJOZVt3Ex
2KxouTt6eDcJ4bzKeNh/aDF3tku5bf8MmhwFaDg4OPalLIHzL9/KWhpfaeII1hYCKbgGKmSPivSV
EbMAoUCis/1l1lhr2aLfqUz/j1wNBSyriOaCHHnMFiLs0Iy9JS/eVkcZcdWIq4tEdp3U5Lga2N+V
xnyRvfqeuoO+U+aqPaojj17xyGkxGRFQhR1UfrV8En/ozWL4ER0J7i7FaduYb2p5KxK7irKSqZ/D
ZeZppMRuJvXUc6uDDY/BuVZ2Gjjwmr1yGHufoH8Wwgg6WHQDBAYFf2wg0l1laed6w+FAgSnlJaU6
h8rS0s42siqkUEIC8OJQxWmJ0lO+sSUZDgN35jN2BrI7TsbVPDphTjfVZFujlw1Yk4yEcN/ERqC1
5y4qlnWfTMwEmkvAUO//Go15VYuN/UDDxAGYNOE1ZQMas8sod/J3HByPD28d9paqJ7tWGWKKZIv5
jAv1uSIYdhpybW9ueDSN1H0aHlE+DjfCY/ZTD5Wp/TWbSUas83NffcSJzUy7SCQ/BbM5PbYxBLTq
0cK9G5rCumSF/jqPLN+yYr73ldZeR5YDWyF2GWeNnxitwOtc0YR8hLRbkccGLp9Y+7LEnEeFPGSL
9h+vIeKopUCWTTP40nBC/NmilnyusK87TR00NeLBYq57+pOkpxOP6FyAqYS46QbV+Hk3Vriscdsv
5TafOusPfUUsmgpue3otcggOurOLIVNBiGAjkYgPzbD/Zzp2wnGjwWVGynwUOTwpPLBsLDlqbNek
sXTmYZQdve6BjK/wc0YtiYat/TWS7suYJRkhbfum0Jj6scfV49LHGulT8smSRTnaCvWh0sSzStGa
DEyH9XLn8OxSRHONO/Z/lqzDsRHmZfyijL4/sm8mA500LRflJHZEylK/N5mHs47qmIXwVGgjidcJ
rPCV/2DHguOprKUTWot5FNL9cIl+gqnGRpm2p7USEyLXjFK03lyEFbb/SnFxh8Rlk8YgXDmfU+bE
ZxMqv1qs0WOR0yngF91nXGJxkCB+PlyHdZhgPbxmpCByeoJXh4JksyhIJBD3Dpo83aeQM4M6sd2o
Wuitliqo6VadjouwSOG6GoVqpgVvabOCMe97WhjxBRjWAFKspbOilVdXI1ALRgOvmEXxi7UeOVlz
TYwVh4tFOXUGw7nbxfDGrTkwWCZgJ0EHX4CPTzO6j0rT931L9H3cfhVLaT4JZX0usUAHeNAnUjtB
WlgvZZx+qQNL395uDmYyc0JrtKOjmj+ttv1zTc3fFpd+ib84Axy2iMa2c4bCTzBNHuJ6faEx5PF8
P6xrhfrRGid6aOfDwgZtzifM4SwB9puBQUe6oxFuDwDawuaQJFRAazh62ybuY9Pa7Kulc6zL3/+c
n3Sj1xc26v+4AmgEasuBXy5dGTTxJLrj+E2j+gk4DnsP3Mt+l2aoBKYkQMdVZzLjEtNnWs7jywZY
oHbxKXLuWC5Goe6wv76ZcrBDnSYDz1aXf4o7I0EpWuYnpfq2dNxLk8YdJIs8SBJU4eLILm7BlQyD
xWk6ekIgrNql8qe0TPPISZcAdcubSDWszG/0GQqYTvO4Vir/YqdWyPwYI55rCKyWu2UYtSfaXDEy
mYXGwtOuEVrHfTGp+66cMGua4z+4N3a4ZOJ9w+JiTSn1bYrxjDGXnSqKHU1j/AyUlTdds/Z9MrSe
RBQK+4mtfUfUPyCbsnhzydneTHGDsmxi9Hsl3weEO83tUJPK/GGLFIbew/oLDDuyGLUIG+WRURTv
fZG/YszDniPzlPIKUfpVTuRkeXRElakGviVxTrF0fjhNY6jdGga8qudG6kgrdE55z5UsPznZ35oV
X1DjygzapNYvOPhRaPNDrLc/Ob6ZG8uPkYUnQ7vAMjBqxeIJvZJXLmLOWjB1czY5fBZt52sIt5iC
M3AqcffR0XhpZbNFT6sW4zPBI6e3ickI3stIxbYhxuQb/U/1N7MmjkLLXgRGlPL5BJfb4qjfqFgi
aB9+Igp51n2TmJdOEvBohrApcQBC2J92YuHkDCmXutc39g/mOWmgys9KOfpF1dyIoqcRwukbgXVj
Z1MwFNLo8srjhd4wBtCgFp+OjqSaMizsNfOGXyq+Yu3ZwMfje+LE5ZJdhdRI2xK82SDhUvINMHMR
RBywdRZnJgY/7LlGjTm/Kw+NI5ewrJUtoPm5ZAU87wozpS6IVneNWKFHpKmNZmmeRqUOEUTjPW02
ZA/ckENf6bFWXYE3In7ERvxeoyLvZ0FVyoS1O1Mf7SwKveJj0ZxnyRxAED8nBr0j987aA6WeBRJU
gKKUoa0ohIViDlwuUUucL8ekI3GQZNX/ljknpLu6+9XM6stmlV8ZRRk7N23mo46AtKrNci61+Gcc
NoyP9yaGMqkKgRkTPL0ZJyIYLCJf2abcJy3dDotsPpGMVta7v0uKG7mySiwg5MYXphN/6uUONH93
0LCCQdEA+fekUW9zd0kW+FaSUSMEYTSQKSHpbOoxOuMY3Ioq2mx2wBLG7ti2hz7eWLoDIfXTbITV
72CgKs0FNBBAyBNDAivxhgn93Z437YTTtVL1lAUasjYaE4XMECM9euidYyeN6dZSUculPR5Whe+3
5Ch0H7v5sMaLdVrBhXhG/V44mn3iQBGkZW3vq2HVASv1a5iNmDApKlnONWAUFDv60LTpCWqEcqx7
ipfh2iAwy1gGxoj5r9vylmuP3U7crT4FEvlhkzwndMVyo2WCiZOyEj2xCb2vpFj2y5qO/qZv/b5v
HFYWqQuCcGWD9hjPwgnpyB9GtcKWZ2ColuMvR/DtRBxVPZEy+VtoeRF1tAJzWiHE51Pj1QaQZpUT
ehMKtgtqAiLOlz001CAt7k8WrxaDGW3V67A5O8OWoLQfrbj9sAHWyskYamZs3fpMHL8JsxeHiVD1
QOncxdCadjdp5CxUtsFhU402HmFzuRHCJD+bxslPK2YUFfQ2p3xd6Hl7zsxun+tZ8rHWiX4uJJmp
//427jRn59I6h+LAP7UYNTlRFeVh4LGDzVqRl7SZLGqNzOmUGfYxxRl3HFPnoigpjgfJXFDJODnK
2AgmQsWXrVa+ldT4hX+RRcOjMzneoiaWfxaMYzT59t8Zbc8Bi0FevpO9rrdVS64DC5Sj3jG26Ns4
RFqza4dBfRMonX61Gce450GKUY5cv+8apjyVidUHg4Yja13XyW84QBF801SvFHSjViYGtDGjyScd
7WCaEvWpngjXU0UWGIumnJa2pOgaCWQATkzvDM/qZWRcK5QLIS/BhHTapnJ4dwRiPlKbjQQiZ4xH
lGpVl9al/4ZxKccS0+nHnhl7XWqX4ZNqo+aRN7Pq5AqzG6PA19B2/U2FtI2z0H4r2o/M+VzTJKqc
14S9xMZuhJoX9pkE8BgUTfsp6arzJJxL32V7U6PXT34ustqr04ZdpzpxHtklWHJb5xWQL5YH2lcQ
QfyWJFXPeVDwbWYFOBm6LeZdtcx+VUG3whwx965HMOqtwQSwLU5gp3hC9OPAs1fV3FcNia+nEQ3q
zGHpSGwBap+WjvQ3GsHyofWrN/aD7zjJezycrAnLVHJQNoFTOztq5VUb5mBAcBUtscgKxQJw8amf
SBRgFWABda7JsMmN3mv+RHpu+0774bIBawFwYDQ/tpi4lyVgu2T8n6Pz2HEc24LgFxGgN1vRiPKu
VG5DlGt67/n1E5zNwzxgerpKIu89JjMyQe9UAbf/NqFS1rLg19CUA9afAkgraf4goQ1Hh8laqfUn
bcbOV3rMj/1RXBgUNh+RxptIaqJLAAIpfyyI2Uv0tFCI50Q4Kj28i6Jpj5VlHWg9sGV8CbV+57t3
tM5wB/VNJDRerDs7G3v8U/OVhT0Qu+4pCaie1ZDf+UI2YiI/+vCpacUWLpar55tA+K6g7vlYD4r4
TZ7fQ/A+Bgk9Wk0bIdAv1Oz66anIXpxq1oRl5QbdvxyrJipnMAj23JD1k04g7sknrkvEmt+G+chq
YA0YcwKnHeB3WcLTkFBvpSdAB1mCFT/5NNltqGSYhB3ahsW0ae9DNFVoj626Jwm08hbGIZlJe9Hv
+Y7tbqhouadD0jQOSBqbDQTZoMZmQL4tiM22U1ASFFe2OTi2z8hrvRRvPBXQJH7gcyNpl1KZSs+y
HhX2iSo/SIzS4EuwT2L0HqH7GDeFPrq1csT01WuIvskGwKzrBZ0bl5dczU/T8tmPHipESMuI3CfJ
FvkYF90T8moHAX8/MQszAkpljKkMwE4ILLcLQIYFCfpSZ3bS/gSMWiyu4aF4ZORsdcgCc9R+arA1
0uYTBYeLq8wDh/2sZEjIoLzIZxYCGk5V94CWLdKXyuqZaBt4UH9xqR9keLmhdmKjL8waIonckQfM
pU3Ee8/PMo+Png2QGcK5rdaRnZ2akLgD2VWK4BjBQksUqB/MkFNd9apoX8UHXGa+rlB/Te+ozv2Q
6h94BrWOsiuRbAz6d1g/UgI2tWXb5XeRIW9qvcjdX6vFvwrPbJH8aBiZxGoP7E2jRdO7r0o8CISr
SRw1PR+V/qD5dUBh2NlpQlFSApiB2EXaZgj7XGS3ANkf5VNwLmqwCMeYZynVDZb3ZBBhbAuJLsdj
Klu3vu0/soLOiCEB62x/JgxIiV+7jIzaYoPDV2QhHFcXMT9VBD3yzm0i4sCYg6YrEGHgRdc+2+Il
R7MiaJCD20vWvIIP81F9nEVtLyJRDYqrWVZbKZtZtZxqYc8LYqfpEQuEPciTnb+oFbv1eY1XKu0g
k+xW35nZpQj9Yh2MTimK/fd1DR6mR4ENJepNUTu1wZZNMpLXfTqlewMlfG5x37WMwfjZIszSNRbL
eEBi+oUMNY6704gEIR+9gZX2sJAQLBxR/5FG127kHvEss776Tc4EO9vmyBwKfJUS34dvIvtMOBYF
jMa9jG299ZOGyML5Z10HdsNH3fWvHQ4ka5wJaGuowh18j76ARhjxpoOh02O56XTR4mvJG17kWu02
CjPzqa+3ozy4U08nVYD1aP5ithEWQ9nQOvcmypwSCOGYOqJ2ELBXVzD1ppSMVfU0NsZGoXNu2Vkw
eWBkjBlUd7MRMyfC5/QMvGRv9JeGfHAhi05GvRPSY4ebVp4vcHnwKvQbmM3oJN0GGpLW7LuMYaIc
22Un26UVez1peOAYeiZ0PRBNXJUc8F675tgjFC1St/ijArJ1tgFiJG643lnx8H23XiYaB2ocyFur
wgbqVgBRAuAIksV67O5FVN7I7EX7hX4qRkmgIL9KL5DU+dTbPWWubeGICZWGUSVNCYvVOYt2t2lO
briZtyLNDRIEhPoNxLNLhbAVMYmjoVciFdQtMEIH+gd4cBvzKzHbBXwrHKrRLW/oZ8mVU5GZJkiz
ZeorDBPsGzq7if+k6WVFTyToslmusQHxCmB6bUP1Z7g8aRNLpgpJaSb9iAF/T/FWS4lXEASstrhG
Ogy/NTtQfOtJMNFO3ID6bHQFoinnVhHdYBjQlDhLSBhzG9iIQByxWDUwzC9mZvblBi7KplUluCkC
WKzf1ZuAMfxUKu3ORO3cpRLoedUdpTcRl8wiH4bwIRiJLTRksLO0tMxHHne4tdvtfTWH6/O1Kbgb
FOEJSYKtFJcIQY4SDkiMoasuax/lmpuo0alZt1qrzKof/QmtD5K9EeheGaMCyXMfCMmGEf22AdiV
pmq+YWESZv2eHtlO5FOO7YCWmK/4oly18iSuq3uA75LHJoMWXLsNHOMTL/Xc7lna9nmLJypzBLlE
pTJQt9KgyejNSF5mC/0mCu+ItcCya32xreddVrAfAxzL/p8J2EvYnfv6J2h/lPEtbpjfPY1JfCBW
84g53Fi07V0UkECKGT6av9XZ4v/7jfVPGxCT85qWJKBP5fjS6N+jiMSxZPYh3jN+R5U3NWqZpx/k
pXxI2rUY92PLxFnLD61yQTO30qjcPLg2VXIzC/Lcg0Nsxi7EL6eIqmMaGFtK+z2ZzJUmvsf6b6yr
dmcH5s1szzqCpMIgNcCYYH2OtinX+0TirWHFks41Py7Ffk9gMrnsWUp0BYS48il3hLYjtjEzRPWM
zGBsmj9qcZKKfmdAX9GzzJPIZwP8Rh2wphCTYXNuKyyocQIRtnNDXrfUCK4yx32UG2eIYR+RDJ0j
tbCvfPdEaSYr1XRGdHPKGThjRRfMyEtTMOmqvBcY4GjTvpl2AZPhSkFbFZxbNUWo/U9YFJvd0iFr
3uX2TwXtEzLfJCkS8cZ7JhfepIy3Kyx5ByisQVLnFK5+XxzC5VlLkJdjEp25xts7uU+ONBg7RQtd
w2QgggSAU90co+1MMhpIemLv64a6CfkBA7bu0qrMNSYEc9NbmHJOoQdbt5PQQ040m65kcgjnbe7W
CWbExiu7RuIeK3clrH6epx+rAccQKjv6H0+c/9GKH4q+vMl1TA9idV4xrqYSizdEPaS8nFrwzxSf
MZOnOiFleXkf9ZdM/R0DRIoCsB24d+DeShiqxnIrCvM2WsVmMgU3DIRfNSS2c2G3KjzRqL+MjEJY
rPwKAsIuLWf2gwh4ZKAGOOGpY2y0sAOrbCOwYNHncEfOp1wwOgadqqfH0rGOhBNEqMycDpGhfi50
Y1RM8Ik413XxWJYyTsNxAxWGepgSn7oL0x/xshczCQ/TnJIrwGa5hNipUvOrxot6n5EszjP1Dmg/
5CNC8spb4RDPfizRQyl6c1uikOFnhqybSUIgOZZB/123j2BJGQuVD1C4yEIV1AWI9QhAFsboaKrL
vtabLY5MTTs2WrQrp3mH7adTsEAsAu/+kUZlOxMqKkAsTC5NlHmZX0NXnSuNiESigHMKwsAkPjER
LwaTAlZUO+Cj20Z976yzBT4fktnGoNsvKTGsSuAOZIUzmJqXdeW259/UUt/qEPFZtd+xoKxby4nC
dTvdArgTfpZVKJUwM+5ZzB2kKnAySPna7BM271YyU+G1sBBa9u3lq26WdlIyAyKjAR0GD4uS+9mg
QOL8FnBBV6r8khXFA9SpK9L85SoOSx53EaqRPoAuk/eTuhNLC70nP0uSxj6ZD6YGE0noXQvElWK8
JMPwEgAFWvtNEfpra5eizrgcyomKaI1p8goC7cnkiC4M8ikCR2csLqR/epq6bDqE1V32TlirnXRX
cGaslSPofeQqzlVoa/1TEbFXNAZdrn5Z+vuqCJGGL91QiHOnHAg/Z4Xus5+cyrgRPanlM141dM7v
RZ5wls+2yQQv1hGB0C61pwqrLcm8e4U8dWxtS3fOwDym+nWYIdWy2rdIG4GVgb3G4/hZyoMllFvZ
bN5aFlEqTr52YucTuUS47Bi5u4Go+TL04IRzeBZOizA8xqm4x2lAnwEKfSk8FVxuVLd+aYxeH+KZ
YoodB58NNhIj7zeyjHre4LsGvvHbQAGGkOOMYL3bOt5PLeiocbvEjSdh/zHjD4CVZIvvy3bZ9SNr
RfXatvemua34FwjDgno1lPNCg4RqIYPCPlEmR7qbTJDjQpxALPprUbiQkzIyFCoCOmCATOkKbJVZ
RKHCFpPl1VLR3/RIsjKwxiIqXVEtQRIhoEsM0+eEdieqCcq4gkq6Cjp7Xklx7PJifjdZ2uUzWTi8
AxVnA8MgT5ZDZ0xeS0nbhgpi/OgZaBTlEoSRG526TayE/jZIWzMsTkYHlBXXvnlMKVWs6oaFdey/
uEeT1VuA4xFvZ4gOteaU4/PsUOuE/V9TaRRKrAUjHYPnryhMGLtAgNKrk+Is95Mbpl7R/OTonYc+
2kjpGpN8Q367M5V1h4qqbQSJsAFavMmgJiDMGpM9HaNrMZDty0vcVcDaUMDPjjbliPLIRmmaqyT6
rCuh0u+xtRxqbrI2zj1KHKB0NluYdwp+9MqSgtbMg1C604NjvPpexfGMxABohLmn8oo1ApxZLQIE
cFr1Q2c4LApnCcfCFJaUhNaVzS4rYalEmnVQBPEwkNdGdOtGXO6htFcgTolscmIGK4wJvS66snhT
N03rtmCN5YjoEH4z1GssmguvCfwRGnAIuHLu7rQJcq0D9trNMlnG4mw3Vfoih1cgEWnDtuVcgokI
9E+8G8gEIV1k1Vs/oQC592V40NlAseqxi/rQmlgPcdVnqVfHeCHeAqWjWTdsVWu9fC1kVEC+odcg
f827/AtE7OekHnQ6uqwIfBnnj1Gr/hhC9mb0WZXG10KrNxSFb7GHNUooYsxZCKHDOVUxS4O90+lX
C6oaz1tEeG428KLMBXf32RD/VULoCzmg0B0amCKXvNaiTOLMNfV72D7SHCd2xXDZ8NhBJvmfLgBD
+Umjz9LajU15AabiBAz8GzKpxJEpT38ZJA59tzK/QkncARcicY4GoMVr4ZShkwq9LTXrum2NjA9B
LhH1dew634iPEuXkAFawLCcUr8Dg2GdCWYl0P2JJwGrK04bGWVoJxPywrXsTjKv1Re7MyyJ3Xo/n
rkqD/pQWw1EVqMF0rTmWQDztUR2AKPXiQ2l+tWFIyNzL94QjUUyPBLlYojR4QwV5wxq19gxqYcPW
vvPSdcyi7WOgEgQmWM9UU3vws6yLoekxnCGJdqdVoz90fME60aY0MhFYxRa/RK8kokNgC8NXI0qP
8KyY7p8Hq0WnGCnpdgrVR1rV8a7GEh0jwHDnJC82cWqqfhvJj6lpxwu6y8JFzxUyg4RtlaghJyoa
ToQ8IzoOAr9L0W3z/BeuwsBZnn/FdclkSGHEorBBS9jeBsgVLmGdnE0lOYfDpG6lngldPpjMIxU0
OqNTwQD1ewSru4V1k5orJvFL81vGL3hibPfarnqCnKDBVIj3KYsYlvhrL4ijurbqn75ExhPjulbD
OTpBwHotRsyLnVn3ByFhaAzbdafqrWcstH1GFpvPhCnltlcTUEBl6+g6PYPVKS628ssU65MPTgbP
+jAUfsyTo7UW5gbrjX3DfSiA+oiS+GSc/0rgBFIo0iAga/UlItEuf5F02nG+7nIxMTNMaN8Ko/uu
6pHpW1DByTeedAm9C6TaqxiBunE8SDY5UKSYIaNRxWErd3F/Wd0MVSbiwoCsDhdBv3OQ39NpAPZc
Ag/uRc7EfFT/SYjSz0DjFZ28THIr3QBYRGcs85lFvpQsoGPH6Q/9d79HvxjZRaD0ZKhh0JIySbkx
4v4OoubW6Ub1k4FwhrC103op3w0Ztc2QROyTtMiducPL3xKgrj9aNLb5nFxNYF6jpMiEdX40GsCi
7VzzUzWEPtvluq7Rg9DXQcZvWmeOoz/JEFhMLdhp5WipXIgU1ij8SQGuh4LfFFQucgA531uMX0sI
ieol0aAmL0JB95pA8Gn6hCEtoY96HCbOV6RQvIwq7bkxAHgl4WTRy2ueorldwFr8lGlr+dIg/CH1
pj9lW7MxguC9GhPuJLgzANf1d1GbuSAxcnE03HQt5NBRYsYxiMlGWRztamG70abtXxRZa+EzcK1M
s1uJsuCw4mH/M8deagp8h8rAIySAklweJlq29bmoB0v1F7KwQCBY9bbRg+dIsD1/T7Y3I/0QhwKo
asYSkha/ogk39iqe3j5mubzU8Y8hv0sTJb9dcAkJzUma9WmrLJm8mZFRDeg5wVIDxWzSnVoygg7W
ingCzKVo+otqjfl5loxTVrV72Uo5/fDjlpXE3BAK+WaIUeWAQkSo26W9l1QSYX4L9+YUEcxeROmw
0QuMfygRxi76AgfOgTWN5VHu3gcI4oEyfmdK7ZsxN18th9zswgHtKbGHzW5hqGi1htcvykmo660C
TETRsv3cL2iEIazpSGCVixLVDE1vedo6WO/2ZfzsEnMvyb2bInoNh8xryKJPqu9GVyBNSoiaEldC
tgU7wJAF/to/DeBsI1d7s8BWSuuWnAv4MnZUgijkgvaxHbnU6+S3Uh+FD0Y3uKRnr+Jeq7MZ/T3X
dvnEOOIhIAeFS8AMa3FBLO5afC9j65v+OAdTooslfqzvSf0h/YEp6mexTi94sKyEtPV2m6LTXirs
C1+GeZEapKvWnoQHlhL5Jiz6Nz1Kt5Ck8PXURPy9hcvsyy3I5OCHadpLGpR+HRuHRiI4xJ2bNZ69
8eI24KNlswUTNE3xX+nKIY5Ecp9TbyAkQLeuetdtZflZL/9S+WtC7zmCpapoIgPmxwEDa6mebQzP
Z+kjr6gezoJluor0qmKamcC9rx9TwZylMl9bkaKsPzVbQtt0ZSv2XylzF2iMjMHZt6bEMqSDDRvk
StghbmM6C5CDSeNGHH4L5n9R+QcaAjk6t9OElIv+Iqbxixt0x2m7lwikjADhIKca+bix3eHws+4D
Y5s0ZTuISLwvpg20zb2SbGTz08i3RbLTNZJ17Ti4Kc3rZB51HqpoxW7/FuayqyCJkWVDs5IcM6ZV
Ao1bnLshVUMBvdGMp2smHZf+ApLFDqvCrsbanhUg9f1NVrXrqDxNy4nNl/+nvoYPK4NZDCvmhmJz
1VOYvW5bwX3Ap6KlCooOxKTzdErzxYnDwDb0h1me5bxGFLHs1Q7qTVqcCnD3swT/hSdqUh69XzBi
TKMaOBTCOwXhdCHvCNJjoe1kwYgNjR0cr4GYnGi0aXkAw/NeMkRBQ0beUBQz5DDsKhJ2i4X6BhmY
qhg87cjPhR0wj8tcLj72GDZPuZOqtCaU+PlPor4RLUIvCOasg3/i6aOFRMLlZeq11h7SzwSdUqa8
4ZbfKrQYLSLlTSOIrH4UKOtARpkvDt22ZHuxzPg6NcaslAE5zY10nPpyQ5Hthuqxn5lomNJ9SU3P
Gvu/iia+QMyU4QzY9zB7B+ZJUDjtiV1zikByOrT5B4yFZUSRZO6RXGCqWxV6yOBtZlOYROyyRFAH
/dPqGX57aoajs/oCVrOOjvq71F9K1J5jB5yEeJcRhVdSOSaLuzw7oXoyNfwFEe9I6KilvwTXKCbt
IeFBbjZBO7Ir2pK5AsWXIc+5NG+xTkYELiwiBTZ8WqTCU0Mb00kSmLosjzP7gXtZvxnVXUZmCYTS
FpSPBrxXo2B/QmBmBoiod0LSHgHfs/l9TdjUAapyWVVDDP5NOECnFoJ0zBuF2FX8Eqjwsr7jovwU
0Dt1GRcn8s1pwJnPMsNCyV5KZ136qrPPnFdEDLbIjGxZLok+kewayAcJLMLIz37qs49a0jyL+mUq
QYowFEpkVF010JmMisv8EUO8LswkxDRyWd9ugqyBRszrpGGEgRbRJGuIhfRITZEvp6QLaQ511F6W
WaUdsE5dYpw7+qVFDI9q/oD753HPMHcGYRTjl6tE9K3PQR5+pbq+AgsmKHQfG9NLk0nbBLYT3cWm
6YL3ISlIoJ3OehX9DnL0ZiRr2gzzHT7E0aKkihT0RLPR/5vAEcc5iUVgSYKDMQHiDYyaW0whWnVq
STtVbwEGW3G5Dq3i9oX6Cdn81q1UTCq66GyEpmdILovzu9njoCPXtmhlRCq47ZKNznx+qKfjbCXU
OmPx/6poaAT8SFyDZkVtio8g65494kZAL28pwhxJ/iKw8nuAi5x12bnI6RC5U/OwXxnz7JfifaR8
ytKbXoVX/Uvqbg3ms6D9zYRDoETfaivuWznGckwMrDB58rIelelHMhH2wyfDAf7R9gybqGkNnubV
5ss6ZAAqH+QN4rf0WuDiZn/L0L+hoRkiE5tQuQ/j2OlDBDsWw/SqsniE9V1oqdse2KclVru6YSOj
rouSD1HKUBjPb2OWvvRteRdGwxd56wrlq4VGock9HYt5WKYvqQfVo0CNKsddDHe7AE+gmwsVy0bc
lL/jsdXh9NqZKw92H+QIb6uNZJjsluPdEoGyru4N9jy5QcHfR5fcivgT3a6KQEXVB2H1zuG9lZPp
BU3e3qp6uz6+jCq9I02OOAhXXVrwyynkurt8BIJBbNglZ2G4xoIKDLcr7SWY2RHN3xSGEv2x04Ec
Mhmqw5djBa4ulOZsWM3m3AgDUUkxBWu34RmCOxetZMZqDZhnjsl5rqOHl7jtRdwtofqHiqDASo8C
T1oukWUrgRvWJyXZi+1HZpk3Md5a8x0JOPVsLB2WRoenK/mEJPvlMUJLEHHMLuXPlffNm6MnuUMO
SuJDrxtbIf/XFZK/vhRD/BZVDw3HTgHUKswVjvsLQlX4FtrsAjbSoCie8vzS1B4LEGRshuQbKeRn
B/O4XuN1ghPZc3eSpNeJWG0c2LxYiQwuEsXjaASJyjoLNyu5BQoAmlvyyuGNY10Aso4VRmN2iQKS
W8w2xC2Va4FamKyCB4th/cgj0Ggb4VX+tWoPuIFLEIRI3jN1XvqwEIFu4iOCEzbS8g45RPMvUeRn
JmuAthj6y3BHLIzwJliSXmKvXF0TvfB1bjujAZTX5CwpW+PW5ar9k7EJjExxJ0t8M5huXXzrYr0z
o8omPWCXlZip+pEhKHd9n+3yFDklpFdNCh2JUYnF4ocbhUHBWPnE+2Vd7MT40X0+D+lEq4AmdHqm
qOcd1KRZYwfBJr8q/4qvGT3+pUSNCWBE2Me7ede+TE8Mp0vqmJTClVN/MBWwkDMP9kf4Xr7wuq2K
46u1q6+gdzdYWmZMinfkxHiy1ewlRLdAHrbK93jJ4AwMORKiYSb1LWN2gmeJbSK15MzibJK+46Bk
dG4M/4TBUT5Hlre1s9jWHqFA/6IeJW4hGcszQWe29UfDYUFoR2LK5IPlCBCS3/yKpA7zHI1fIbzB
Pme1K82uWp/0R4kRxtzytXXpfqq4WTeNW2ERxVmOOmA5TciBZ6Dtm+Lf/A6VAJ0yvgvK0AU7fOFa
yke+Old85r5oh8MNbtzCNBG/8exSBG2oFXju+dGGhWAefkB+FDzn/eLVrAizPRl1XcbPhOoQ450X
VI5QPvDUIA/AwzmGx0x0LcmnJXXHYa+GB8E85NGB26+adxTFYcfc2BeqAyohdDA9fKN9Ca2OLxAy
PNfme+l1J0wScrBpjV9MvsYfeXAoZksoY6PP5oQxCvs9SHj1cpZYp4en2vhuTCan00Hv4RE5NTyc
HWpXSTvPypOtcpi9iC1px55WPxvuLprR8FF9lqqvmcdeu6TlLkwvbc2PMKFZh5nTX4KW2+P01ELe
hDcx8XLN71AFAMagagv4RfVHzz+V8l2YTjm0eh0ZsPQTZJ7wr+o8WQTG57bhJrpzEiGQZsyGgY9i
MLZRrKNiY9uS/kgoFYEAme4TZUGrPmkGOibTxonCD8VJq3FgbTWoylu2B2Z+UtHj40GG1rTY+G9U
xmBINaVtkBKISIfqpZmHe7uWjxpbzvgpBW6S+mg61W5bZ57c7qDajPULBwWPd4AhgueMpCAWF0zM
wm8w2UGEgofHnjQVr1BezN7ukp0hbefHmNvzchjfZEbyEcqUsya4o0pi04AQ27E+U85avAZ40JQX
HpGiOvDtth1/+BQM26aEY8myi5PW16vTwusSBicNBfU2b3Y8xKjQGIffsrcIdUKya5r1V1JIQHxb
iLozbW1ba5yq0ZcmnvTpYJSHtvVFYW8SiZrtOdUlk/Rfap951Tauc4mCNJb5wS8kRrRx54XcrBzI
vrqtw5/FsKWSy6K6LYZjVrizHH3G9LKViQdKd0X5L1P2irwHsxNAMV0udeeqIEv+8VHwHXJP1q6Z
2pPmKPoZbgtfT7ebzmh/KxRJ0Va1qMzAwUZbZoiFfBnl63S2RbAGZEAzZuM5KbbS4lbNL5NsA4Jc
t2tCwJBuAgqDUyhhFeAOGL1Ryp0oOVnIBtj6C1vh+2Jz0L4R+JFQhoJAQaxXso20q+HRUs5Yv5SD
asvajZW2AyzXqjci1VCKM2pTXzAehpcMPvZwwr7FwpsnIPgZPhfyP1IoWDaJWX2xqVDpyZDSWFwg
0MUVZ6+MIxWWJ3OV/YBQnTA1yQP11tAOIWbQCiK8sGFf0ge+Krk98OcCxJYU9JtGZ57ioL7R34R/
MTfKsgMVQQHvdgNAlm3GjVg+eGv41cmlGbbM9Qu4oRnf4GuleMnnivF7VyDJWXvkeiJVSmejt8v5
B+iXyYY4WL5mwIN8uuTcNHhh2VihVHjpRn3XMcLjsCPlS6tRNz2mib5QpO1mKgRAX76tgpJBuBsE
QqAfwscCW2BrDL7cnGpER5iPRBTMz0LesnKL+73JGcwLksEpIHaT5EqnkU4zo7RYPHccMur8UFlm
au7ESF7FdOMn5bZpOT4cwAfpdXQ+FLrCTRoeQj6s93zyOIjlYJeHTobEcLqCOWObUovgAG4LWxm2
Vs2eeaJV28wHiC+15K2uw9eGchDxdh8JmuU9nJHhTo6xuHWOQ4zBxGY8rp6txZUA7hLnVIrQWTmx
PbxzWXSLaCEA4iCxcWQUU8M2/pgse7ZOY0yF5yPlDEjpVB2UKp1oKxXuTyc0fJA8FfgRAixST+43
4QvztfpHIrruyTtGAccnC0KxNjlJHaU5KtGl5cFhsJ3fra9itvsKiQxuuQuZUul6Hth6w4ifdDsf
tZqQ+BGyeOvcgVzGEFjZIMXq8IsoR52gM3lfiT6/Whm5qeqWsAjY5f+NksPPN8OAY1XzGSKTfAjN
Wb1q2MfAobCoJGZS4253mq80ZjWxo4VCzIqLR30neoZ6iTsTXFCnvhflj1g7Q3MnaobM+7xxx9+W
zBvqE5fXideCr63d8fAQRZJ9RecF+RmbCLL+2vW0hWsijod0DXy/QouYVYZQpBBu+qOQPnR+zd5m
scI6rmx2abBnkaHTQ/DoB+ZFtfZA5Znbdm5u+BzUGsEFwhsD+ylHeeslbPCrTYdfdsOubjpzGkwM
XXps3XfggixBsXYdZSQD3V6DLCUEb7PhI8RTZ69V/hbSCmIs3ZfhH7486AE/ZeOY3Xa2vkxj14Jm
VyE8NH5bE4w0PpTiEHVHxliJyOQShBLSMj9FUNAYDyZvypPjYrxwM+f4PmK/vCivpfaTG99z4484
gtuKETf/0R70F/IPIC4QUc1diaLLQHvvNbBxGl8P9rW5HVhwU6uj1FhO2DFZeo5cC3lmq8jHsW9s
ZMYZLu8QVyz2shYaA3YmdOHLhl6g5F1BAaOtVaK8HPBjcaShT62Br3BEYn2lPpbt9J2Sur9UZ+O2
YiB3+ruy74hVSkY7WxBGwmi4CwYPvAsJjA6KusQA4HUNTeoP9H9OJl4oUPuB+Q+W8A2z4qL6oyiJ
jR+sFdw6vPlC7pB1llq7tLosLehbGgbP0MmcAqvijuwQgy+st3ZPJseFqAu251xfKYN2MsY97m0q
esSNnfVIkycMqMiW3yHB6SNTwQN4j4b7TjphVwgZmAxOkzlasW8QLxTjUSVLAyEHcWpjd6qiizTd
hQTdb8W5TowIrlGDGkk+JmhSXhZk8AvM3tDweMyoq0paSCDM5XTA2kOMLe8Fxx0vXXXm8TNGOksf
dBiAGnRicK+2YXOKRDIqV54ED53x5Mnal1PBKgCa1Fq+8lhFxZaClgogvupM/99VazPs0yPJkRwc
/C/jFkoZXnJZYZX2HMc9WRosZHY6ZkGc24arrOtD5su2gocnhMJE3i6nzxGmKFAfKXVLFgLxj9U7
4AVIRQp/pzO3Q31d8sc8wpwVr0JFXAKyGji0NLesmEVhE5PJ1ATTLrLEXVjF+37p/RA67VQRqkxz
ijYQiS26kdrVWavqnXhf0zxm7Y9Le0xGpAqEwvTvpIRTlRnEhb/EJhqs8SKMyPCyncrYhSmJIvn2
OtEG00krGZ+graygNAZbAiNRMvAYhyEnnMjd5ZkrxXqzqAKy6pe2Ih5DwxFsFY5oENotoNGmQ+iH
K4xPp77O9WWeevqMU1F+E0jD8Y7OLro1nOxl8ak0i1vMXxn2bbSexWfLyTuTP5WQ8iBIJuoXBDLS
p9Z24Kwrzyz5nAfJFZEXjDuNoVgFKiHtE776jDoD9hr2o9TgWOFlqc8Lp786vHdGB5lI3bXER2k1
u6xROk3ZjJ0F4YZ2C4kFTBYmTQqux0a7mhnUIB4EY2LmnBmbsSfAcDlmTHxY8TYDk2wBIHro9SoK
OEetL3HPLuuXD7lLOcuXZyz/FA2pEyHh1vWXCsGlrVI7H0ZmX9D4qOP47lpmn+G1Fd8UGSvW97PI
rqoGrIAF40+rnpjYB8PnUGmbzmK0d52ATWX1u6h8ko2F3v2+RK+IPjwCEe8ZqmOIk7o/DW+ZWjPu
DDVgIGtMuEq7E1Gh9h3hYzNZClq5aLu+JkFKM4lQUMd7L036loVbI+H4MVWLeh8v/RD1XqjSGMgJ
p7NkFn5osXERpjZn9zUW5JtN1IEmZ2LXI2WZcLOLliOkE8cMtj5EVyTVs2tx65rNXcOAlt3jv7Zg
N9QNsm/knEr6AuaK2gOVWyqwnYLzodSQAmpWlLUdSg1lXGAyFkP9TiD3IiRcV4FAMz6zHCVA2061
baRn6V6AiMrqvzpOOo9eeIzN/jWG6hJaWoAKRLsFM34FLXiQcBEiBBbYzutw1mrU3bploq+Sjbf2
fwbPfUaSJPwFqnIq9dQPTL6DUBwxOdJCxO1biZSi7HNWsqYES0u6qkWH0VBxg4nxVqcPbh5XT41T
ifgkfMy7vlQ/cL0NdEODpynWLpubc9WrP40Q3kiCdS092EodA4P4P47OYzlyYwuiX4QIeLNle++b
zdkgaOFtoeC+XgdazHuSYiRymjC3bmaeHDn9TAGrcTDCBSAUoh7PoiGN7hfNTnWDe6Yl8cy8Mmib
FRTcUaGHVzgsxgbVO0sv+7OF89XSaRrnxrId0h1h7I1WNb+NbxEm5xhRIn3luTPrhpB4gs5RU9+K
NP4o1cBAeplKBYu93xq4bEqXIt9+r2uQBOqfnmemVRYjTqEE6qTu/VSZ8hWXLO4LWrzwb5Dv8ZoC
XFeA28W1Kfsrmq1Pdy36wlTTdu2dYW+R2J2nh7xPrqrfxQjg8Q7MBplPwdDQ0DCglyz8QKaby9ZR
llIBHqZZps2+lYUNRdB446dZqOfpnBqyBiJFPrwKJ4/3qk7qXQI5LWd2JWuPDEled47FUcV/PlBn
ZtJy1bY9kCA+R02/q2Z4SQvnPemhCEpyBCAfdjLLroYqd5M7mCG5cjUa1OOAiHu981TkiEpb90H4
gycdVjmAQFaEENZqKm9I1uxRAI90kxC25uECVpR2ZNdoN2F3sFiyVdRQWT6ffuHYXP3ZTsnto+7J
X7vm/neUV+9fq2Gac5uzHoMVD1j1wzkfrXhLS/02dbFu95I/X7qwWIPmsf3X19augfOrON1FQHF+
c3ueKnm702jcSLATJ/zwJNJtzmp3HE8l4lCsGStRO18ABYmwUFgDqQuHU5EQp2Gtn/jpl3T894Sn
7luIgYtvcQnF9Q44/6CNCveNnW8gAqAfFltDBEtLizalR0tLCJKWxWBwtSQ2VvnHyvPgm/1BDu6N
HKnRNBfA6XRdKCDefM6WOmd8LqP1wuBAx+ixdlE3VeC3BmtmI51z/Bi9EzTbm6uxvq7NVd3wip22
YxH9BiV7xuYqy21VoGo62aEOrVXS7uqhXSeZOBkGSUrLe0Saf6jilzGhICfZ38BtTPgra6J1ZNxr
gxh2w4Yi47jWsiiL9wm2SRda3MAwZlNIPpXcxvjPJI2PdEUVjDOXNsvYOaY4hF59/JV0/8a4hTe+
z41vuJtwosY3geQL5WndNRQljey1UAjJaeFIzZHTs95alAwgkcA0yiTeEpfSy55yIpd8iT+LCaRV
ky2BV4pZfZZ4xwSfixYp87IPySyh7qTIjIDQqMnEpxWzHx+FPZNqPPOVfKYOW402t+jHCT5qQeyJ
kzIPs6WC1QzqIKqMAGSCvVorZpLHbJAUi7571e4/w/0H+oyq8YUb3srkg9IDVj0d5ywcmW22FyLC
aGjOhQz2dcQDpkk3KXjtoDnpBU5JEziRL1ZxZi1zEGSFZFep0mRW2xBjIQPQ7KC1HlIwLW0Ut1KK
ttShWJtAe7gBmhIOyvANk+vNegjZHAsjWEbWvzzHjSw8Vr9/YDDp3AlXcA0XVJ3g4TQWul9yq2Fk
B43VAwgSw77sX6rrHbQUcTmdkRzex6O/TYxxq/cttSiStrecUx2anL41O/9TAy6NBLEvmhHtNKcu
bMC3oYKYU3p0SkDmoU+dsrZHTlnF1MgGZAk7iRDfdayRwBpKw3qZzGIECWhkMfv6pvIERhued8FA
ggLsQO4sOESyaAGBMgs8MdOZdwvygbM4ZbtqqfOKf5vKrzIbjq1vgslxzjpCe9MQze5Yg3SCs4bE
hu7LDU/NMyakdZCEqzLPUSQ4yYKaOpssNyOX/zq75SHvz1F1tADMvXmRugok8Q9fPdaUafOMPusj
PZSWsquQP6zM/a2wBCmje2UA8Qnuq7oD5Avs2oFENEV9xRrDcVr6f4rdvVNGtNNG/WaH45YI6t7B
aUndCVR3WloUAPCOds5hkOoFZGG3XwfqlwgPfhUsO1855iuv5S1crCGWXvQ+O3qZsUrG+jTarLTR
bDzNuw5RDf8U3ndr70PC/n0PpAeS5yMnuBJgzYmwKRs03QBW2zjQtHMOvb1H2L/YG2MC+iU/yq7G
g3zzRqgSTfdF1I8thsZnS7SBRGHShBujc9kr/0i2una3RB8+6mGzUXJzbvnFn9pgG46C+9CkS6bS
E2e8hpNIo+DTZ09nO+rDsDXwLuaar8lCSv1ThXscomHWVAYQNXVtASixeucWC/297sqXlOJoddWO
PkxKgl99godZ1/fQLilU73hFyrttOdRZgcwKcVZj/6rH9oVQxGi+sp2rCI111Cu0TySHEQUasg8Y
OueWIU5WrX+t2ctaGa4lh/SxV77K9qNph8OYVLe8HV+qHh0kbUzk72FtJt+yPzc0nAb9U+EYF1ds
kcjyg2PODvrIFRTfYj7cPmBKz6K5E5ZXeGbIOEGLfiT2cK+A6NIn3ySLFAiZ0C7cr0vcUAdJ2iHl
NrRC49vtfVaOJbyY6EttxFsViWUQRJdG9+ilpenRsrtTinkdGZnDUEfsjT7hh04VA07BY6+kt2b0
nrkKe5o1uMaiDtrPJtOcP1WSIXUSpqociDArJOjcJRFlFWKQd8ukcddBK8EShqLRHEWB0B/ThYgu
X6Q2kPzo0GIrznz57URc8nBc50g8DucJvuq0FAI0YPXXfjIyjzdoy9eudp5eHb3XbrUsA+OnFjhz
4qJ4hVgGKCdf9nV9gHBJP7HtHS2vPg+WPovQ4NUSb5Uz7qpJRHB4h/v1ByYIVXXWlqV9hI174hDG
E93d10Wxd8zJZ1EHhPCak2suGyLJWWp7b5YkX4OZZBMiX1DmlZAuaArxhC775OW1SglsmP0DBtR7
SS1dIdOHsu+7+uhWyUOU2jorOq5S3GS19l2mszDs10lhYgZpxK30r74vfxiQcDS2C3P6cdOiTni6
x9tW3HA2fQ3mAVPiuSuqraUlL50PCUwrRsJVNZ3YoFOt/dHfJQMX26D+gI9dK0GEv//Y0TpSAXZK
WjS0ONrpU0uEhVO2bDWOBeGtSrVjIbVZ0slVV/fHUDS/g8xPZqosc7v630qJdYz9aNCwe057gzal
ue1z/K+dTwguZ2PaLXiUUVv9h+aIU67lB3PAvAnHbxhwrhcfVM2ddJAOyzEhO+Vme+aKQDfe7bGk
9splZ6m0K7eYpg5/VwRyDx8JDkQ6a7w97YrLgs1mp/AAgsgQpNq6xvlSo6eWUTLFiLjzpnhT8i+L
4QLpfwVxPyg88LB+ZLsUyq5jihDlO7h5oJHPJGVTQyouwIohMAxwy2rpF+ULlHVDgFg1vAUn1nIG
hpwD4FtXimVNvEZlnZrhYhARCpX7rNhMKcTpBqMlagPDBGaJnc6DCd/SQGkUfxTDMip8uj07WIaw
wW/Bg8E8aHBCWKAtSwiaxB3ZSyhAXJKhp18MG5karjsQSyHlfT0Bc7I16xJmpK7hRyiw6L5HCZYF
vjk3+IAqSL/ssMrikiajYC3bn7Ie5h3b8hIQWYM/q/Wona9QA1GbDM+djUMKQZ9mSPOcnPyYqbGr
d2A9Np0IOJP5sN0qIibIzU6Ov81cjJhjKhx0GoYHhz64pHA2SnGRRLGS9tEXJwUqTx0DtFX+OWz1
avyxlrBwRpElnUpCeiLbQ7OKeb0MJH8bEzM4sjIWM98AQwxDgNhk26vYUymFn3pLIVy5EVkzDohq
/jSFM1MQxyq9mdNVgRrY4+R0F3YQnOK4XSsVK7Su2TL2LvyjxOuZ8FiZ7gAfFrKAk6oSpOQ1Mh/t
7McIHuypsOYtmM77Af2bvW5cXpz2Vpb9ln6QZVOvecZxruJDaNkyThZFigVqIv4xvbalYD2sNwu7
wlQGNyJC13BgeWq/A+nckZIrHommdcEuYXg2eom1KtFwCJDVjLn8XyefRrWJdHsfmO0WX7f+QbJt
aRY/05fppnUpsZIaA3926mEC6WAQfRa4FHC/heyhcmw58A7rb16Jb53Y4298y4g1118Dhic1YHls
fcucQa9NUUAufsYF8p54N9waY3kAfQDhsd9MaFc92bb2t1DOjVzxO434Afnfa9/NfK23v8RFKu2L
fGwSfUhicEl8oi9XF4C+rsCZeCYui5KeOt5wmYgOlJUdQkIVxDnrjRcgRVbymLj9A4ATNpbywPKY
7WLgaDv6knHtYFG4qopYgzVnhv0UxY/AnJRtHfZilnx35Wl0x//H7jT95B43ZfYasNBq5rWKWoDr
HpYvh1TCwpEzezzZ3JIePk8b+wEbSIbpDgNFHg1zFct+PbwL9CdmBcSiRzHRvNM/0OmIQo8SSBTG
Wlpl2Y1zVsWyDEEBkinDjcYu1KrWAFNYv2qYso0j/LsETpo+OaKkN5dYyUh3YqpctylO2fLpEbCL
rJeCa5/YM/I7xBpeJTWepGTchyRMRpL8EoKbIHItQg00BhcNmQC4LvxWax6E7nJ6oFCzujDweVRq
t3Ixl7BflZAGDPUU+h7bUVQ/HmhhTaa8c9Ycw+kiqjmP7n1Mim3nb1vQ7JINdkHEb4SmIIH7WDhC
lXBg3MJpru85+ZiqvREVCwTW3QIQntv3M5VNk8SDNxaoPgFUy4r0FTbPQV+nMGFs3DkmXy+nQKtA
7+iqZOvCQnMlwAvisAGbUVBZsyIkjEMo2VeeFbbQHpH6YsN8jQYOkKRoeT6yBgPUlixHFVEUU66G
gcLjXR2yJsRui51zGYbAFCLWgoQiqPYq4BkMYLJaUil2jC83ASxXIg8EDzMh/+tDQRcRmzZvHQm2
BslaCCqjOipOIhwEnfYxuOmBN8aCQ+MqJ1jim/lS37FAQybjMLIsEWPGYJwDeqdGuISPax4Vemth
VhjkboYBWh+gmi5MNmlirEr+CImFNoZ5iZfWhRbQAy1dFSqEH0InS7v55CmNyngHrWlpedM/mwie
cLRKY9URm/I6czcldmm/3jYaYcSAKosiozekg4Ki0p2FPRZLMUxMamrR2uBJEmpZjCCntXWOx1Vq
7Zye87mJtwF/xJryFLLW1Ru/yRrURRNWMEaVOcfJFfjQK2SQZdjgL+JNH3bRBlb2JPXGzlPI3zRB
M2gvzmQF5hlq2v8EO2bu/CK9CyJddTbhn2fs/zD1D3MzI/8e/UkwmV0ll4r6WyWcvpz7wNoIMOAy
/65h5HCTNbQZWPlHW11AGf6fPMIdYwO6VE3O4cyi1JBjzycmA9+Z/IuSo8W+YpZ1+KQb8U/hjBWO
90C5qCNmX97AGJZ2A4GhILnk7jNpzpbyE/hATLHAWA79ZE+Z8fuAjyho5Q3a3kjaVL9k4hlFly58
6fUvleFp/eE0r9J4jixsDWTXWqFKKXoHBemqHwVn8hZPVY+kkmH/7uTZkgctWvXMU170NeDRBt5o
OmQ4Vmp/Cvwz2HEC5G8Rfmgbt6H+Bui9u2GsMtKzKm+j/krjX9uEGp7BzoNRepGc/Pp7GNIuu6Sp
eNAeGmWyHWwSB+tpCflBQ7Ft3V8ObWa2DrKCKFwz82KuIIyxUfvbBFuecmuTRjzq2HgLv2It+7GY
9jMSwA2ikQvvw2nvUQtFZqiWxqBjAACAl2Yrn16OAb1hwFiQjbzyiIaFoGCchPCIUR68c0+vi6UA
9PEgSnMpBYWNiThhBOtmD9WvZ0QIl6qHZJugJLLp4CQt+TF4rBj15GKOX5NDGGA4GAfuK916q6Nn
O7xaAdAOJkvGac4hwpm3bLrTe+ZykD2N7MK0B4E5V9l5xdKuFlX3F9n/WCi3AqF2mu8ctjcuxl5M
MyCzsWLiLsd0OMoS36mcZQXTR2thfbXmU9g6To4j6KJOXwCIdMdlorJvZzjJKCHileFTqdodgGry
zezz4N6XX7xyFfudBjcu9X9pAATiqkU/o3FTccSb7a9lQIY3b/w4jfGeiUtb/JUDRPGT625Sdy5Y
v/iPvg2WiUWYmFevWPMHSYeLrPfBVJ8aemBmAPWzq1BeBRKaUO9x+CwWQXxzm88McwyAoo7wZtMl
IKGYLraOY/KDOpT2utSeFsJ9U1xyZpKUEdST7wXzQGjMCmXAu/LlImLbWLEpMHqzrQu3YyfOVH3i
owCJE98SYCSj+iwKRm0cTKR/gg43t3cuun+dho6d7bz6ZBWXEUebG8D/YBcuMkZOHRWXhALYkKCY
rIzcJefERqquMNrYHxbm8MJr6aXFJml9UUk/AxbRcO+mKfvI8O6KT74hguG2/8qVlZd9VrjQauO9
934iUBQFkkgYfbORmjfx2WyO9XR6LPZSnqVzCcyNZxzD+Mz/JuEyKLaJecKb3ysYcBRA4dgKTU7p
BK65ePDEO1MsyiwR9pgaY6yecb8hCMSOb1wIddiY0j+5kqNo061jvKZOR2qyUI5TyG8Um97JHtPf
KjLZjWGFxo17kpMoZ/V1F9Y8dYcDEAYg6XRPhNeu5CYdibxCWtLiYa9H7laP8WaY9rZP9kFP7dzw
z9a1VQUSgmKspew4amkGNaMazYnaHsQz8D+VcgINDBiYFoDqlgZCMTFXri9RijntFC72zPgMNf8I
KPw7wAPqh2y6neYaRdoFrefTTOtVP0WyyMPKxl7yhi1TuYnYbaosnFwJ7M0rdtFR1CbkpejkdLRw
hALHaP+h19oVqz4piP5dDXQ6S4Yl/N91mzwiQ0emhChUxCw485XRxVeqOrdDp2yNqVw06HcJY1Xu
totkArTXxX5Ip8Maj5upL6Z3PwpeanZE6E4Oe0dW9CoR1+jilzCDO+2ml5b+6o6YmbDxien+io7P
dcb6KtW/FYxsHW28cBGm/Zo2WmvH70hb2dscYJYfZ6sxsTY+I44NcxJABn50Zwv4XgndTVw3G4Ot
paOH68CnxQXsYMjIp1M1UrDUBpFjNCQsFRPpqRvXsevfLJsknpE9dL1X3nSrdYg+b4IGgTTvusdY
oUwGqP60iF1agy+p5/rDnniwYcnizucKwHiE3omGO5m5eDj2i242dBKrSI3Nlsom5jLtp6SJ09Kn
M0r1Eh2ULP1SGE27m3pdM5+tShpUN0Mx97ZsVlpUocIpkFGMI9/kJsYpUyAZzloVBvtYHMys/BRq
ux7Bpk+Jy2wSjCa+VmdxHB68LwlRb6BK6i0QVBUb9jlh1nXoeOAlMJ5qg8HCh9fIERyo/hxk+p54
46XTOthUf23SHhMDmbEP1b8WSh0jbwk2U1Wyf2PORWq6nwqjm/Jjg/MY6Y+qAH30Ok3EU5SIgGPX
f7nVLnlmrnK3MOf5uNfqujyRZfrMiI0UGe3d9F8hBSILkJSwhPbde5C67JZvuooQFthF+P2x1rSj
yfcO1+fYOd1Z2Oo5RCdsY+gi5U2X41clwzOBj8/y5UQDsyhyfz65JEB62n5zh7q/73mOGRl0UU7W
6D070x2uAsq+Yz06N1r7zW8CLax0lXehumezSq8W50CcAgvbTneWR8TSXlkje/qivYy2cYIrubeN
eD8g/gk4sELSFapuK7b8eTTu/XpcFW12hcpjU4abUXCuKgHLGq2/RXH48l1kUykJ2evsjHNw7RlH
OSfXF6RRFmVfLwxqLzxnZcCYTjHRpLF7aPDyRkqw6mnTpXIYyLhP9QRE6q5AFiVlwIMdxMZZbagC
pZde8uKhUwtYePNWqn9asvTYb5LQHo3v3Af8lLOZkggGhdas44BB2LlLcCN18hW1w2bEpRObYDkj
e2EUzXI6G4ZAX9zxYbNltVBz+ULWoO3VsDwbufbuJuNsjB92q2xj1HUXstUQYMY33uaJejGczxhI
GBhwegMiUk7ooWA6QVCs7cw7YWJybqVnkmxmAU7hN8GjuRVBFTHZLgAYsrNDZ0x63JuE+eAKLvDu
n28PW2C7+CC1RdjI9ShwEZoa28NPczz1+EcpJcKeHcI4FV53sfzoAif0CFZlTcWlihmpHX08rBig
m4g6yJBIRiaXrsIYxSDRt6849bCG0PkXpwRogHoaTFoxaHYMz3nGkgkeig1psV7z1tbXOWTQkJu+
dPVzzC/Dts++5Z7TBvc+6C09UTCwIyC/bCe4BIy4sCe3QOv+xfTcNWW0yVAYpDTXulLuB2gC+oR+
VfJNanA8c4Zx40fOvqh+Gqy8orSIa6Rb4XlkEYiSq/bB7Y299QrPdlAedX6BZLvQlgC93bi4IUmJ
Uv+scDUX4P761HqOg/Yeqcq/oE/PgRgXIOScVzEkR0skq1TigKSVy7JZ0BEsz7Rgm1v1OwdJM4RZ
tImwe3HobyGCOXe9WHAa4p/yF4BUAJTRNUNKCMNSfh6dzeh++jyQ8mBlNlcagAv9QPbkq6BhsNqL
bq3V2ygCmMbluDe7+5jz0F6DMI2SaSryeaSAJvCvQfUex98hIDWLX002beMj7GM4XIZ9uC04Injm
Wc82NVZXjq/ZohBXUFEjtX7mtyT+WN41428oo7eoPsfxZ93fWL32Ly0/jdkHEkjPcG9eG2fN7o0z
X9m+HG+VaRupbRR3qzSbAlRP5c0c/6AO/zrym8irTv4hWDe4zdPQ32UN5pABj5xIo/yAaeJx9kPg
CtvrT0LlQTd9uwOVO+ZvWn03JeazDx3QU6H/uOZV47LFgT5Fy5bY1ivsGtlljIFZ3Wv5wZRtRnfa
ukmXMVyRLnTUXywIyKWtSBfjtLLAOZiQRexSxsryyR++jfaQ6Hib4UnamsrOya+2Q/7y0NCYl5+T
imgtoZua01Lh+cSc/shKLMZ6A0P+SKHczIASngjuXH7hxmbshYLXvCxokUp+0pU9jA0xfkmxq9sP
p9sGDH6CRwSLPwUJu9ul/rYfjqAzKoxcKJHJoSEKSyZV/+slH9V409N3UNMjVsJo7zSHojlqXkA0
Nnoz3N/IdbcpaSbmXx8Ej29aKKsTy3VGhyHyPO092NIrmKh9eIX0Mv14ubwLfRMG+ElBRyZ4scoM
+v2e+U4luGp+Wy5697tWb/jOOm8n610JeNoBTfIM8p/G/RwhE7fdu8our8mpHHuZyr6WaANnLNHx
L2cLWJpNf3C6deYtFXro6cyWm9C4Bu6RgT4lwm05wB6+neKfxrEPnIUpvhIIw9rZr47muCC2WYY0
m/AEvxclK+/m13L/DHkvsyudTmHxYGGv+T+pfmuYopEXuQdcNq+Of00VRCX9M7MOAcfm2gfnN3wV
5qFvTuyGUwtmywwGaW0Rynxw04wx6Y27Jg9Ch3JPqHdi3127AYv71h//hdY+c3cYr/KGrSq9OSeb
ta37zukl0D5jIs01d1zPgj1PMeicPNBX7LlY85xM+TmgzWd9snAJFTQgiZBN3rQ+mZnZ73Tenp4T
fPNANllSDGevOAw866G6Ry14/K9MfEWQYqaX21Hh8ec/PVzENAfhlokWbXZI+2Vo//T9u6f/xvqf
7dwkl1fPyl136a8hnl3SuRlxRP5qO8Bd5dyuMXmV77q/V6DN2PMIHzaJd2VyRBNlDM+uCbpl3fin
ttnI+piOO0dcGu3o2ke7fmTp2RHvMYYszzLeHKInmncXyRngu2Kd/GTFX6Q8GDWSGfmfH4AdcF8u
1JEI+rDGKh2GE+CfQ2j/VumWjnYVC6l6TpTzoN+BPHNEQK3uScY9+NGrBE7gH2j8SPTyWel3MzjU
xKy1dEloaxD4gg52h/HoGQZ/nnFjgWITHJT0GOVfOtsmk0Clyc5NRaNkqwQ391eIcx8QPyieGYtS
XgKudxu8Yxn/E+PBgFujvafVv+kGI2OqTtk3DXiq9sdGsSNgMdj3hGV3kL/J9BYYW1M/VNVybI8o
bT0hc/0WERpw/atXbLPk7A0Ye+a1fKcKBDw4xridhtBp6juHoV3baP4J4cNnXytJGfTHdgIXEKJs
JObvfizBoUDrSf3CnidKYFPjbD1ptH8FLi5ljAznYSRWN/ivkANBoEd4Lqk2mnqXOaZSOi2ca6bY
jzwPv5Sk+h7SZCEZdrRB/DpMmnOvfSWk/95KnR2Gi7go6P0dKZBDpFfPvc143EvxbLMO332gQhwJ
wIy7jjunRIQe7YzSK8+mS7uMnUVGSWfVZAdNL0FRaYDatQATLEBtfiKVkiAglPEc8r2JW3dCrynd
b1KVmIjgdTtGaC0KU2BI94lRoLL8QflADQvTCXVAbzwJJBtvfm+sNYeVjzQL1rgmGYzYjDnKxZYy
5+bLVnZTbBj0/V3KBhm/+kqR1dk25DzujPn/gid1G7gA6wrpM1yOGQZcpwlDNhw2F9oIH480K2Tx
US7rVt2m1Kiw2rXPqlsiR5VAZ8aBs1XZrxrLHY5wXE0VYr8VszBuBtz5qYJ/He84H4Y192WoL6lo
nvdF1CwbyQNRjzhAlaP3m2mNvkygmhU6Im6sbNxBi8CxiLmMMigQqk1k0gwH7uFr3xq7TA0paEwF
+2pF2ZsMUYilGdMgp3T6MnkxoGQ4nMPoV6tOfuit3Nylp0TQZOmy1G2raiL7BB+SiHczDJ+FQp6l
nti4Vp73TBvFzk3wShYBj5Dp5w2lf+NSzo1xifdFV9E07v04LMvVHICcBVquAoDL5x5tuhjokiL4
bjv065nDka1vIC87/cD7AXoFjSbK26ARgkG130WVOayb2vyrXTen8unHzNKJ0lEqM9mq4Wak+nyZ
diWu75oVO41tgGujWl+y6czVp6mB7RzxIUhL34Vaca26urxqXODIyuBiSXd1VvltwbahykfsUEnE
ti14xZscOtsigW2ggO7FyToLG1IRlZ3ec1xBon6NBIJCw9JWdCPy1NSMeYi/dDaIolpRa7QYcodS
ry5eIka6GE6mrd/0Xqcjmj28k6tLYWt/pc6GQToVeUTWAnxlV5ALHggq661ysxTvBIYlJ7BI71ru
5Uc3qyoaMtuVX743I6ZKxwU5GmVmvpH0cQ2tqxwimAK+qnfbOGL0CUkAQ/bfC4OsWOrEGMlDXrWp
3Gn1cEgm74Pa+vhNy3plKpzgvZKW94yVN9kXtBmI9FRBVaG+8EUMD6cnlN1H3LEm252iwjNh1EDu
+A8zH4T2fsjc+CTl+OGKNF+ObrRSFdOYNwAKycUb6cbLPXsVSoqpMjeg3QUv59tQ8Fts0TMTjQao
ZWBw5sDMrmfZeR1RHbkofZVctBO8+owcFDAjB1dNrF5aMWKlH689W7tVWiImW1L5MBP/xODl7/qi
A8LSkB7JIgUZo9HY8IE565zT4AAgGAvQWrrnOMxVztahE4sZJDjDYcOYL4odV7U6U6IEOn8yZatt
80K/DNmAJD20mY2WERMjCNurlsfz1ERisuxYX0Y1IfQEK7luElopfZPArEqtS8HxqfHfyr5r5p0G
DwM/7rz2WHd15ihnRm9jNtaLz9ro0re8oFTCVGrSM7j8IecHMxpbMBu1dHHkrMJcKnKxm7LgVdGc
s1RZxxXHJKv1oLigGiUxjnpb1mDVKn+ps67DKs2PwUxz5AQUZVnaaGRh288EZRzUIEaLurVIUXin
XmKRF+4AJh9rFSDtdtMOOT7aeHxFIR1dCpj0JZuVW5zZD660FSPbH5tngKujyXq07Z7A9w0iCMUJ
4NXLigXysSuZBLQfH8KMVZDLoINng7fqkvj8jON4ENxA4SbVlY4tUfBX6QS4xIAq2WNBAD0lZyYn
X1U2lzQjQhxnHfQ47+JlMN0UnwgWewse7hgUUzqlF7JynnET7n1D2bF3Uxye0l5RvtrOvIMUukpC
dCLx552u6YDzK3pF+XBtCT5PqN53Ctt3Zcp4WxgIXwq7CdxCwUlkvEU0/Rzp7XZA+gRs8Yh5Zs9s
QkCBbSyKBkXAHYK93oUskwa8LZTI85HVxBuR0tImuUPxp43EHr9dQ/2kpeIz07471kjxYFNdD9mB
luF6odf933Sfdu1Q8TcVFGb3IOzI2EQGRAFJiUtJF93MdayzE/BWd9KW8ugUPrwN3LaGBEniAzmC
x8mbYWIOFrGhruoxf07QeQjLeL1VtV8kCtUcQavPvWiSp/CbjSGbcWtEKcWicbOgTXu9xbhr6T8R
3GcMPlDSJ3ZenJmvdKzTc4MVszeP3ZhuvWT4DgupU9fCfq/1JzU19ehdyAJrCTWVRy9hoWRwaCLa
Mr0zyXEp8qzyeUk/DKrOSnPqpOKOX9ZeRb6Os2JZ/WYte9ogLO1lJ3YouLi4hYsij/XRrvzLoDvZ
GiO7wxuSbstsMQin4WGI7N2mFfy+/GxXKiokzaVeBFMqtsUpwtULm+vQmBbgebW5+w1spBDaF3Zb
ufeQYBqDKMjE4QT97Heoj+LVEj1BaGfXecDAdGo4cTnOyDmX+8vgJdMxFnr12m85udNEZ8zzDLzp
iN11iP84kPHu3Pkj6qdv8GkqunGLHDXca92iIdeuO6SSnIZOsdIkm4YoCUlSkJerzmbP56g3jfFm
9f5TGbVZa/AwlSFFgNLGZF0UZP6sgffUQIba4T72DfPDVcdLoZg6Z+NmP+jFq6L/I+5bPCMhaVzl
4noyWAKb5yND1R3QwV3pfAeatyzAz27KWE3xg95bP91aDVGmLsxcbh7eCbh2+en4Ndww/C5KZjOW
Et4KYvKpEG+Q/V2CA1TT4Z/i7sqVW5YDLzBF/VOJCbLT1udssLu5xtgYKzY2I6hmBV1fSWatUrfu
WN5An+0J7KfOK3J0UEfEYbDL3r0xJq3LmsFnzzoXXnyPMpeerah8CXzjc/E/WqQmTazN1SL7Hohx
BV0MOj1Ehelc7Vcq3l31kpVeMHPqDsOBaa9inrsAXcJPIeOrqXJZeh7+bmnNG13GhKduvtK5s8p5
eDFwUHpefgenCjZDA0YOeXziM/vkohJWoxYqCB+SEp/sxJta8ADN9w7lAOggsWWRwWhTilk93aOH
xdjnrfhsG3lM4we73d8waNeR0m5of1tbuGpc9aZVBGb6pkM8tipyx/LXiv+8xGDxJZGUCjLa/zF2
ZsuNK1mW/ZVr8dzIcrhjcLRV5oM4iCIlah4iXmCSQoF5doxf3wvK7Cqrauu2vnaNoZGSSMLdzzl7
r52tXYOAVNDez98Kz3tGQsErg+ciVTgd86riUk3xi2fAZ2VBftYAbGvAwwOWQRx7i2FtJhRs73mP
KQFAM6OiIZ6PEcffrqcgbyTPhtLtzeSiVkkj8+wSB08EAa0bjHUHwyEPosxo4zthHMAM8mpYU4hz
aCpzDaXQtxTd5ODTX7+tHCkClozSfnS21ey5uGiwxGoUZtsiz27dkM5lWgjFJ421KVx5szgDmh1B
yJ+ToTKq2cjTlCKfcS+pN+TqOvMX2CksEpFKCLeh4kRGEjpNS4pLZF9y2gevpBTJ8wGzUQVhq+lw
cghyFKWDpV7PL47TPOT1Jdv+TrTjl5/D1Y7OZgHEMnjoMM3QH2TpntyFpPAmM9vvr6jWu1mq9C5M
5xd/rKiaTMPmrfDOF0gOphDcPohxpjbibVyC90iyzzZ0xS/o0y5ByVbRYMydx+4K+QsvWHe4yQEX
26TX6BqdQxpio7Ys+diV2GjUXHL+uusttHdR13cbW9TPcc3RLqkliaV5/dR0YIJs3Dl1T/igZ6Wk
80gcUFYGPcMn9rMoMJVVJn3yKFvR4XwUM+V2/Cdw/XHfKoCHMdVkR7bTasCCVVN6R89vJihRpd6T
A37VWf10dOoY6/qAqrv16GUGyDCS8RpCNxaDenwSCy+FxXjgYJcRaboDhMTDvVfNA9BdsewpPheK
ivEzpD0fxaiWGpaC2ELuB3O4xPnVRw+hN2g6qOm+00WKlj1jMp0MiGABavjes8nESzDhuCnJaOr8
4nZcg23CvH/tWKP4s9G89JIn0plfEU1zwmEuCgDgbhTi04lWBXvnXWcifk5jeoNT1CCcrjDzQ/ph
xjtae0X1eTEPiHHC6NHJrFcrxCGeRA6COJspceP4n27EaQoRBlIkA1hzCmGf0KTYdHmUXmoMmJZx
TxH0RxoQqCtbHQQXc7Y6cmR5EN0CO61+ImV5I9TyXnUUo2TW0NPxjrrsL/U0Ai3MenvbQ4lGoY7S
VKO8Qd9YQgLILGxx0L+f7IoYTmYRhr3ozV4RacSLIVCWJCeE/r2wUp7KLMAeH8X7FBIwai8/2A3V
fKq7vjwWdcMizFoxddcgKuEryAQ/9hwXJ3woBMC2Vw4v4jmlA9Fm4FlJp+oxUbjxYVjy35PiRBx5
2A/m8pjk41dJbOUmaCRp0tltVuePtmzVNlMvaK1+mqR+Ms/FLaeSlVYDe3+OkTX5JE7RrNyPPtJq
FRAgSIX3gBjrTzbFEf7+9tk0NG5zZys7H9h0mq0MaHYBesrw7T5Kt7yQrb+fU/e5Rr+1pNZvv0U+
7fbVZSlRWiyCHb8mcqBIWKHr8add0W0l/B1sRGuNh854xJT0CLLEzMnCIXldW2ReFJymB/i0tLot
xmsqaHaRPHslNNjRdq6dbjKbY9rGT5Tr4E+jJD5Fytn7dSrhBmMjiBRTkWSPURBiFulhdDKq5m5w
bJw0o6t38NdmHh7SYVTxEvR0yzVkCashyLLXEWKXYQuB9U14Vb8P16DEFofhknPmUP1zr+JrNnkR
IVUYfIaNTusYhLSgifJ5Faq5tGb6UhPrAFd4Et0hGZC5BZDr2yKUBzuP4VgZEp9CMMOrOA4vKcYe
c9V5CFwtKCaGqmWsEpw6rnlYrO62RtZnKUIPOLnR3Cp+p3qg59tcD330NRrxUZC1ZBsPSwD8kzRf
nmxtPwGPpWQoYyxFNpovtz03A6gzL8EYn+Oo6ibYgpa7EB0rl/s+51RNRCnDqDg4KF4nHJWtK4ug
bDHBEs44z5VN8tFH8SvVHH9DYqgw2EeNqK4aB3WMZROQHGfsfeNKc6n2kU3KyRzxs0YUbQwgeNHT
8rP09Jib5pxay90qxOuiid+BYiDts/gqsW6bmsy8snSPadQ/tQHXe6P74pqk7E2lFVNs30cwM03i
oqyR3eZZwkkjABLplogaGnvizyRjqsn8Azvja0DWnbGc+2WNd9UyfsRhiHWAbb1RrceSUOJhk6Qi
+NJ0nOy5sDjWkkyWI/h4lEWcoOmP75JVa4DVKJvtceOvPynA25YOpPmF2rr6Iq0MJlJhht0YPDSG
NcI0DiEO4tWP2IJc9U4qEa7n5uRE6amY+g+WGBxrGaYMegcH3JAHBHWfYThcV5EfbfxuuOO5iHvr
NSAI3MU4zJAUEiP2SUA3xdo45AgfpRNVUpSjzOhuo1ru5zVWo6if56G8Nx0Gk0QorKv2WxgLSi/N
L2Oyet8005NPmBF9bVaXmRdLXXW/MHw2WzIwP1FePrUGdu9cYnFIJNFmi+SUk2o62/no76yhjrbm
q66qO2XpK9e3EO9UxL5A67vXaG1Wd0C3EaGDeo5MjDH3qTbH9tVJ5HI0EptwOYJkAOsKFUIktKHH
e+PnB7duMBY2nMj7YvXETliyCXVwUVxvLRV+BA4NomCKHix1mBP5hJLiD8EXejeP8Or9jpxABx12
TLbJhUvjxIooccNggs5UP/d49p+W6dPXETM7QWs4W4NDJiazg4nfUifB2FQXCw1mWt3GnshvJk4M
6ElGV2aI7tirwF4UPnQOgXyrqeW8KfvgZzwbTmIJzNtc6H20UyQFIx7kKFETo6JmYKgjKCw6wqRu
pNAFnPRzUJ5zIY39MQ5pi5xsNQrSem8898WOonu6WjeEBp+KxGG/Zo2hybw1YJQmxbbk9s2fdpAb
us+/OrcgIIIV3mbinbewutYaErU2So93ihCa3c5xLAnrw4CTXHh6uJprZEJdx3jE9liDOaGuPcQN
gAdIkxrsZIjiZyOsEPIgSVAEt+EtoJrJ8/Q2tpzx2OYr+2bYLO78YaXlm0ufSDvuldbIBRe8rwNq
dJqm9otM+o9M+C9eEm/gB05onrgAdQPUJ0FTTb7DsD7EEnAG/Oh3QWwu3uLpGrnRlp7qe47MoUPw
ZLA4SicjdrYJOEpzcln6qNyGmmVY1N7jaC23LiECFNAgqb11r1OXHOQGmCaJsy/R5HQucQgtsQOg
8I+hSX9JCn+krDYBUyPTqcCTeqcJCxsKJK5FmBWknCVfk8ye/c77o0OuQar2rsTQX1bPfa+xmnP6
lgPgmd7AhWjygCyN9YY0E/gV5ToTxfvHdB/SqO1h4HDlpV3nxS6o1RN+WDwJ6MLKBeYB3q1UEuSU
jOqY8kzvJw+cZIxFUacrq5BkxTnB/GZceJqrRoY0tz/TgtMM8UOwwGYXIbK2OhDVnlzTtfGs5U6K
P1PRv3hh8VCSLC8HeQ+KOD2rkdgTy4fvWs0gUbN2eVBxSL8nWrvv8Gfj4zKzRQGWDbZNEb46U/Ea
pghJ55AW4AraK6IMSmbcvjUEOuU+8A/cziy/VtDhq+CEmaZIPpYpfQf4rsL+17LkLTp/5jEkw64U
MlA1irDn24GLkoyR13R93gIdkukCGVEdi640z4r5jFtBBR9MhYi1JvmnoY+0c9ps3gY185PS4cxT
uzDd275q11/wY569145QD1xfEZMfnBbEXLeXmQ9SWy0LE+Lsp9vQFPS1fzdUNRoLK5Lb2D4MPeTO
Iqiic9Pp7oJTuDxUCr1WluKmL5Elo59EeE0uWXIYCBjjqeT1GapGXXUlLcoZhTXsTeaT3qwBXTpY
6JG/wkEikXjmqGqVFyKDUZVPs0LaehwQ/NK0RLucYlWkccpD224HDSq8GmRwEdamZWKWsaMn+6Zi
uhwMAQQ7yUxYFXy7cqBUkEYyCZgeDRG5aOOFvccgOcV5Dz1q/l0j+Cyr+UOu2VyjBdpv8R65Vn4P
sydQ8uZymzMmLQgPPKT1/FRJ3Jf9hEItyGHOlY5PB6SmA3loNPfgVGW8QyO0tF+jFkcX4KodMTyx
faDeKdAaq9Tz0Yek5MvM7MPCvIVeke9yhwFCaREgv/ACbePqJ4yCt6oawFT19Al4VGor5gDbR6uX
7k4TUUCHDWtU0YJyaSXu54V5w6Yg1Ddy9SEYFEBKDbCwdx9Ul3t7x2c4agF9z9lDN3aOv06cx1bZ
+1oTweNxwvTa9gURP0E05snKcDI0y4EW8s/c98CF4TfzpxoenM1I1C5/h+F4VG5pcahkIj4s/bmj
RBgzSkdjTeT6+SCgcpgqkDIwgyRbQuaaTWr1GCiNXCfLA8nc907vvTYRPTDbAmwXzh4ZwHZzbIfp
qvdAAcN3LbfTnyJK/A2i/pADnY1pixGj9WzVi7npyMTGKjpddso60Ji7s2bTbVp6iNjuyQcksmzj
WEC7FaZzrkR7J/3xwQ8UlK4QPbA/23uVLOaoCqSTFaOtvV5FG2WPW2Rx6Fu4actMT5NkDnLYR/i1
AjBV3sFrwgTVDSSNtkFFvqXXCDrck7VtGR+fbENrp0KV0DTHbiYxM5+Gtbzl6izQfSTpyPnBLQir
HiFhBERNFU1FFwJqlrIZokz+ORcKk7xDBngUi6ei5DKtOUTmvh6wyGb3bRU6956ZLtyI/FEvQylN
L5SwHB/FL8FdJJJSzTDfK+Eleb63q4us3Ko2zHZjjmdhBORiKTncuTjO5+RunF15cCUpiy5NRnpJ
njjYxBRz1g1QbRrXuk/t+qChoI1Y1Y/xXL7Yphiucq+69kLAM8pySeqxFVEVk9gRoEHYyMxYK2qs
dzp5f7oCaqH26g8rDsBINeGzBjpDR4AHO2vJwjW8FJJphlkqfUjtye/eAe8SC+9z8AXh1+g66xEj
DRKD2Q8B1vfJvHPT5TBSCBPWJMdNiQEhCQQKanijajX65GBuEX1j+WCp3iJptgjIyx35RkX+q06X
CUwn+vSlYcpTjETLvncT+4R8cxDBEbdFj40CUU/LW+YCrYvd9ym9nma2SRWPt3B8GQ9Et33nwHAN
BA6yIQJsNTDXXN7cufGJhWpeCGD2NqjyHionvx8tsmREbP/qvPqe3Cq6FDxgbNn0Y5nRhnQcIA8B
Cw6ydcgdrg/PUn8k7vwQd0jXjVM+zJPz6M7LQPsLFs3o2c+9m19xgGduPeCobFAW82PT8IbKHMI+
uhECUnB1LfdNHzy2w6tFpqXnLdckk8gLWncwLQCc9ZrurvGX4VAwbI1dIjxbD/tJDTFS2vORTlPE
lJ7cYLqLVKNk8fQeSSIRXbHVUDdJIBTLhGS4vhwWeHrywjBtU+HAjknkNlm5/TRfVgDSUuTb5D7z
hACEaTFI5ONVx0W5gGS0i58xw6Mw/4qC9qrs03PDUtz9yQL2b7+n1zEwm2qtoxx6Q+MthyvVVtuM
Yfklp7aOYxKKjcraicy9T5LiV1hEr0wB4X4MzHYDtE7hPqKgH/TCvIwuGfKwiB/h3YRE6FXBXWBJ
1k8sdUruPHSaLefUqbxequepxgspYE631XM3eg4qZTiqAdEkiujoUBNbwpjcqOpXjnen4gzkmhG9
4nSTwtwvkCvZKI8i+jAZgNZS8q8GR5w2F27x3iZ3eT/QoMPMigGm58xOTus2wfJDph5920/bqAOR
9TEXODKgpYcIncT2Rq4LU6PpXaIA4v6Xat7SbLkQoPjXXqCCfN5R1I2Upi2VdZQ4G0ysapfQKi6C
ANQAA+E6OZTE2sLkpVXu9ZSVtK2YQTH7homKktAZIUVyLnQ+SIjZDIwCBQU0ZqdtU9kbB61LkW3c
hilRvcSfxqUNXAaX07L0F3NOK4+chmHDmeZuTLF9ZSSWcwKENRkTIotYIbcal/wmFwCZtXruL9sg
YNP2Do31VmOS7QYfi0eyrwklywHbZT0Fep2d10T2AKHsJCiedH7s8cmxtl1TsBie4+gmQn4wlO/C
f3LpjuZrZqouCCZK2OfQSQscI/ZXVAp4x7p51aZXHF+qYO+pCrsoPM9wsKmvQ1QyQZTt1lzVNdzP
w/UrALfMFiJdeMApDUygAQWVfT7MuGbKa3rPOKuba+3+QoBWuNojFRZtZMTSlhJEojr88EFGNDVu
3nXJxucA9AGZ5Ny92bX5KUOWxcz1b6VRb1UaQM23qYyAm9RSik2saK3mdcKs28qfe0ftPavcmtI8
GkENo2awgE64KucvXQlqEhthQz5usK3Tyn2WhKHJtot/OhUmUa8HicAw13roCmQ7Uz4s14uLUnjw
vB7VkmOOBRmi4F7g8ZD2TQkZsA0PynqP0n54UgOgmW6kxple2WxEPz97Sxrdf9+gDJ9PAye50Lee
83yKz8IfsdEg7b+NNDjLoZiumZI0p8WGxuSXYXldjcy6Zj1kd0yPg4vOj8SltlqX2AEoHIuPe1mn
L07djg+W0Wo7qNm/ioaBJM/JPSdurVEj1TUBDzwLNGPyY12j/eFCOeL+mX8FvtQ8tWo8+lFfPa8f
J6xiVIhxvXD1C8fZ73BexDXT/uHKJ+ZTpbp6c7r4weqUc1+ZAosbX/394SXzPJJOGr1Lhp7pl6kb
Cs80PhQugvKO9sHzikrpyoJ8SNX7x0hwhShvyd48pyJvqfHPTmvNe+bd1Wu8lA/K9vUd067meYTn
+f1hOjb0+WtcP2XnNxslY/3zu6+fTmF5GCsMupPPAb2bEMhjCg/gq67nsbl0d9TV8KwGS+5r1E2P
VQVfvFO+4ZW/i6fY+S2nmmatNvohCRCZlBMdNtMl0a1vAKqPvWovRDC212ZB7tMSFvecjJm70Tgx
Hn2D4sDr7F9j56Rn2m2EFDiz9yXp0Zk7EbjiXmdtcJt27Z0rQaTxk1/bBNi1CLW5Nvi12nykUIva
+S2pl8/ajZs7un/DQ1PMtwE7ruMznl6iyw4uCOSuWV0vloY1ZvcPOflXW225b3WD4LcoscYtdZtd
aoVeR6FeoBCyuhN0mYsEBMVhRlT+aJGV6MMji+26uuqkmXjtwD2qMlNfpl70uA44Dr4TBzdz3P/0
lelODdZWeEzTEUhb7EZ8xkjr3LOSZzQXb+YsN8RbTse5yyWqqASHUGH9ypeR9zz2DNhgqGei/LYN
4Mu1PVEsPfCE26wAVN5x/iVZAeD3903hIxFaskJfUvveeIKXvAjlePLSYdlHiwaNzyvobnLkZwSs
7X1C8gck0DmrlOBCuqgM6fxQnRM8VhNXK/2obth5YZ3zOpHOdVXXyEA8sdeCoMK8bX5OIZkBcoKK
vsAAndmr4gowb5tMhAEICb9kXPaAMOAZ2+OHZ186JafDiyXx9wsj7p1wPHM5Djydkx+AT0sv43nE
DJWYdyfpufx1Np9iDwYyfJR0s0B1Exde3XZXCs6bvw7bY1pYS1SdAxudOkdtYDgWlICWWfnedtbE
bslRlZ7RoQ5iREL9kPgo2dC5jsJGILPIdse5/MGMZXQzeWCxdc4RuGjnI7uGd/QzAGyxb+afqPzw
y9UJ5O9OBiDGlndhZPtU1piQOgPw19M5LUchNyO96ut5Zh+vRtOcFNxIXYQLx0JBqSItBGIV2Ar2
s6tmkhRcs33y4azhjboNeHvQEoGdl8FbIrnJVL4+ApEoX2mOcQrIzM8eDD0CXfrRQD2tNn6Ye9hP
Xe9Xu5i5JSNhYTapsCGXI/Otp8J+lArhYMTr4VPI8jZ30601I5d2XGu8SaGtMIZFrN3N1kQ7q0FE
Q5Gz527TY+PsVe1515T3mHAt6e8ano6r3EmujB67N6lgbwhMFi4rBAwhN7/RK6DGW63tsAtKn3o6
GgznEzdpDjRVkJkokV56c6oPzeQwrR1EW5/nGHySDeQM3EfLZPf7BjcFRKilRHn3i3kNwn5m07dY
oNhS8xnCmMmRbK03nWGibi0oy1G+6KOaAVoT4ndT5Ug6k344MTOjjqzTlmDHQdw4Irnv69E5pH6f
3cD6NBdx01b773cdK8tuLhYHIpTiIrlYAE6uOk0aFobuYOlLYgut7gkLYXOnXWx/ts7xj/FqvfMd
+46obvxLvmlPZr0RTQ4JSshD0hTuUWs7vEKCkv6GFICVq83nB4nm4HLs1G8j3M+sLZpTEHgGI0kg
SNkpM84k3VXMSXYLjMg8EfI+XsraGIZ8ULqdyotuPJQKF51n2beBVPCmcsJQ+iCdz8UkwVzofTe5
+qsMEY1mcrZ2bQAFNTIhyVWLWvbyBTVTQhP8U1JGjlbnnTxZVOexp54NJsVZe8TFBXDDvTawMZOW
Yqe30cllU0l/KugIIfbEczCu0kAPinRFoX1svaTfJXGFecdCjlhaiAEt4Hx9G5wqN3JeavKchpJX
YBnO0GFSfBpLSHcrlsCr+hFnbNUia4o6cd+Hq2aEsFth7SuvoMPkpjbaONKhYjs7GZxQp6wJ9n0Z
juuydlEK32Ni7WSnyBqykxhy7reg7JHIfV4ml5idpbCrAy+nDwML5jxJuqteV4DYz9j4tFMRPh/0
V1ml+8egtuu70NMUgjHn+Cw6UgTEJy9n0FRdRnUnzjVl2WNRl3wr4VWoFucLPfryZGQ4nbRFkpyB
6PV9wwiBVBW6tZp2/HVEL7YGknGExgngmpQv+01OJrw3vX1ynXR4XKFHfax6FF4qPJj01LPI3tT0
SpgPDuWjbkgzKZPxjgX3tGCevLGdRuK2o5NDLlceeN5pCS1wUusNfw86lbict8RLKzahlFKORUZu
E8XwrWqEui7WG5OkzzO+pMtexGEPX5qPfX82HQuAXWl4T5VXrg7XJxpuQPuhAZy/b74//v2Wkcuv
uef0/d8+/v2uEmsIkewJ2A7akMFv06QkPXK0L7JZnzsItLhb00Ml7d00jAOsYVaAqqSgIXlXYkGR
KChCLh+t67vFi7D0L2F8nkoLOfqS2flO52uCQifisw138Pz9Fg9AcLK7DvwPi0fKEezUqkAcmQu7
9NMTVH0t86j94FhQ7OLhbAlaZm63Xj3fcKf1hrHystcRHolkKPubnH5sE3HsafsWgmqZBrdL1ge3
pYtiOg181kjZPDm42A7R8Np69ni02mw80jcXIJ9y9+cgNKfAPghheqT+jZ+Hb57N4zzWwoCbiO9R
jXEUXp/B77fM+u73W62klcO0BlQhf2e92iGrProSsl5AVXOTZxm+4QW/XoL+InKzhvsx4vb7BmQo
HtvOOc1CXKkorA8YR10g/5E5Qhqsc1ddt+tN2rTtpZCMtly3/BOkznTVuXUKMkf+cdLanP7zpsbl
etCpTYpzqwexMk6R2kEfIPiEZY0yhjFy3wWfgejIsWBDwSb6Z0oi+eLTIGMTWOeLAWm1AWbXuMa/
EXe6R5IT4BGyG+s5WbBdJjGg42JsH1eFTU8hO1lhfxpm4d583zBeSXbO0kBVWaLiA16xR1hCzxRb
QjgsCdJlX9qiKpkxk810O5BJVItn/uTUXG2HIcjTYbn3UU0cUcHoa4a3R11Q/8q2uq3b4ZxiJuCa
ZjXNJnxP8zjTpHFvURnDY7NQVzh5HD7OqDg30tAdUDnncWG5+Xr56KcsKBkFkYIIueO9ob/6EHmg
iAqnA0nUs6UB27AqQkIWXK1n+iWEegkX4qml3pZh1qc2zwMU8FRqOCzBn4UeqWt+VL+mQtVcN5xz
WgiGBRKEPWP7o9Hw7Scs4RZF1tYuof36ILy2RARRKiptX4mzCCryep1MPI0ZCo+BRlM4/2pQw2zw
dSRnD0TGKWnFA9/4mg56vpIzJP2QQQ6KlF3uF5CfOtpSLaTWXQgzc1d218xGCe2OaXrUMCuLxAOk
6AscF7H9QKdka9f+7zRoqGmGQN1NGblNYdblhG5ELmF8im5LrIL7tCLqoZhayiqhbuh9kgG0vigg
+5RMQCNMpANPWWjLTyeloTQyw02HKTyoqZE3Za4f0+Qx+QoXx9oFpZn2YJqSF8GvsSsXQTo3eWm7
2qQBK4eLjik8Vu5vEeg1NW81vZXxU5TJt8EtmW7n8qnS0KdiolGP0xob7MnqaHrMRYUUt35C1eaU
5Ihwqosv04ySoVgw4M6M1CQSlt3QNQA9NBmRaeC0NzpAkN0lWkDO6imGi+FJSFz0oiUvEYBkiQWM
dkjsePY5LHJ5biSivCUM9+m6JEmadgGKcEStGIPwEMFekuWvPFYxTrFAbwevn27QolScSdGTLvEB
d4DYjbFVX00ggKxErYEJZn7LLbG3rMZ+jMJhpUNVFCo4ks8IC+9BYhaHyu4hw/RR8jQOPkqMJjmM
oabdPeRmP9p+8qzsn8Ib5GPZVukzGOBTA3X4ojakXCPonJ/i2UGKHo1/FgW1H9WaPDKJQ2ITgO/n
meeU14f9ZdDH81blsM2CoKJ3kcTqaaGaBtjEWKgehXwqYlSiZUOr2q2Yr1t/xvrGiWV3a3IL71y+
Liaczi6TRKQPeqxoXMYixyYCJQaF+3SMk366RIaV0g0IohcZwn4A8hztu9G/nRhvPEC7+Bna1vAp
xVrUUq+7a7tgCeVr0PW0QzkH7oyVu/sBDQ7YeGJSg9qqcO0PpLsM0xcBosM/99bvLbS2sNONI97b
XHvVbVdmHQkJobX7freY8/q2eLVBAu4iovE4+dl0La07siVKUA5u9FaSNqSXEC9o7112TtFd1Rob
N94rAgo4gVBgwDCUkU7PYr1BEzLv7ZZSDwsj0F0HOkfL9PEhLSz3ofLvNTI3et8TjgynYVIiG3kI
ChIKIUQiQkENiaCsq+5Fu7zkozU+sW59iQkMyODG0aEUKnr0rYuFsGmufKf8CupnX+HrGh2jjtlk
cfBbD53TyqEMLhYLfhdEaesurCJUkhPuST+2X4sqZKJbmju/gR1VlcI6WBXKlFYJ9MAFGk7b1Pbl
EM736dz711q/xRHSZTmT/eN3GRmn3kSECgUxfUFyfNT80aTjOzpE/3EZin0A63Vv+064z7s4e2VJ
P5Fl6H5MLWEivguYYmZago6lQfiFNPC18vwCFzUBxdFYzg+R1V0hHS+3CSXkZUvO4FPcouSKxrHb
42hmdV46rFbjRH2WXLxrAfzRgcF8psXLrDXxCeGMExxJ9iAOxnMx1iVEv0IFRYeAPU9DPrW6EXsx
yIaN34v5DUxRMqv2ukzjDsQcgssmTdGwJDBtgeJKACYy+BSdca50O3U7P9fNzorAkazA+pugwP9T
JL/IGrsMHGAI2ICo0WGLJ056g3CWXOpJTlu3eqmQ7MENIcKh6ToIQlqNO98agkPkUXUsM36tycta
rnNoSw5v0Ixz3n53Y1N8IgCtaRMltPqD6k7wGrgK9GorbL0HUSNXQJ/ZHWIrljdTAXXfi2LnFs2I
3Lqug1DFpM+UvhawOKe5sSqudtm6BB51VXw9BulnWTDQn2pwuHR+wQh1FKS+zh95gKuz73TN7sdf
//aPf/+3z+l/Rl/VHUUiLoTuH//O+5889m0Sxea/vfuPm+Szrbrqj/n+tv/4sv/6Tf94qgr+/39+
yf/1jtZf5z/ulx//r19v+27e/8s7u5Lux3zff7Xzw1fX5+b7d+APWb/y//eTf31938vTXH/9/ccn
EQVmvbcoqcof//rU1e+//7Bd//uR+ucDtd7/vz55fi/4vpv3PPk/vvzrvTN//+H8TXqQDgMtHFc5
GE/sH3+NX+tnLFv+TTpiPc66tvJ8W+sff5UVkSh//yHdvwn+87TnOS5CMc13dVW/fsoWf7MddsCA
gY3kRrg//vff/V+ewP98Qv8q++IOB6DpuGMd/Pir/ucTvf5hWmiP3yzAiKj411eOx+c/3x/opPHl
9v/QtmWomsmB6ibhHvrKnqxd4aZ5eNf4DCwewqAuxAMqZFInRxqq1W9qxghlyWAR6aEgL/g3gzu6
iHfdXk7w55EL3Y8BulACOkKyyx2pe4p9P+PsOwDQ23vRgrp5HAiJPyFAiuu3TFlozuzBmRuKk6kO
OrgHje1mv/U4edRExniJwA2DeTXbV1x6ySuH9qEhYLbD9hyhABAPYQ9LHHUoHS/8eGnmPRmWh+gS
t+PLmNksQR0nIUfZH92UQkic9IqESMcxn//4rqxgcMysaLT8yCxWNNkQS9vEivspx2lcSrBC87o2
0ckEo939chBqL5cM3Wro/ToeIlzddrXMN1XDNGB1PBds+VVnVc0bpJYq2KT+nOhnRBLRcGYj6TOC
sMoVezQ7+Np0Fkwk59Uc0157glMXhSpGxunLkqcGBWpjfPVRIFkhxsyN+vI9pp6ar/vK9dqXamxK
eUI70Oa//LSy50c6hilMTpsTcL5pG0g06Mv8KEDRnTDytL9Ms/TIs+a2C7CJY91j5DjUuZIRK3Fm
CgOkiGQOzPsdojV16HwCbcB1IOFFNigmAk88f43N3dB3tbDrNTYl1IJebUQFbFkpbS6tYgD2Q4tv
c7jsdBBWFR80Btk9cRQ4h3sk3367VwOh91u/H0pBglHRRzBis240T8PUI7mgXZQio7Jaslx/Yw2Q
M9YwDJD5Wai5Ckoy35O+JRWzRmvnQvYOBntTgzSZGcNULi9k5FRODMpvzjISl9zCXViQEY27V45h
dn8cXS+BjFb7mfqYTBPg/HRAWwhK1yAu2ztVZU15a1XRkr6Gra/K+0YFqX3sxz6HbQVcCpOBmf0p
e3TlONQPvQlQNY+mJ0cYE0MwqhuRCGAEXp0Ghm2BZizg7MQap7Ovpx6UvV16w58M+LD1v6g7s93I
rS3b/kr9AA1u9ny8QTL6UKhNZeqFUJfs+55fX4Ppc+vIYSGFcqGAew34xekUxW5z7bXmHPNIgyGO
9ASSP+orwZ6kYGLf0K2TUJPHHdxOSRMksBhI1ozgO3LjWgTXIT6jtDmqHT10pL5qFKHCwgckSaId
zr2SI4Ygp9GKQxXMvN7XoXwnK0Jp5HGH0CQZPM034glNKErhF02Yhv9MnbV45Ip4QlZqMC7EJkxj
YRGtQEGqWxTDg2nXneZY3JXx2dJ6ZIqo6zD0OGrX2c3eqkmcuYlExgOyjFEZFE1NYGGsLMeiRuUd
TiXchkmyzPdUsqiXayaz2Z1gLkcDwcB1Kr+mKOjtDVbyBC4qYff291IYVQrMyZKlszmh+VmjIEyz
ExJWJbmWdAmRBiPRSCgv9FFa/TT5ddCd2cqa1kMX96l6r/V85RkUc5jcZaxQSidAEEp8R0nPw2KN
vZEeBRW//BZVSoGxKi2SuN+nSlRGkKZZgk5JpKm9J1C5xKekHIW0UX1cu4RlZWV0yAejTHcdRXDn
znJGkw72h5JNA7UFUeB5Brx/nvO4RMYkTXAr8lkytEcFzfT0aDUiss6ipbP6WBXhwF6t0UrSjyoj
k6Yj653c09sgHCJz9D4TOF2HbiJHLJMt+nSx3janyWbhPbeG2dXPapAb0kGaaB8sBrZMk06K1JAC
oA4W6iPcg755nWm6ll7XYZMBaI6HpgxuwqbrzbchnnqUJ2Fhk9SD3dACAjArBpa+1NLcCIEGZphU
ygfOSgzJFS/IlO06tYR3gYQpHweEl2oRfNdlDOEbHYAahvXQ7KZrkwl3fGC3ZepXmTEMyRMlo0mL
LYj0ojkzfEMFrNZd3OxyzAGSWymJop9HI4UxCXyt0zfNcuu7IUUyqpL2w39uYks9aUZP74Zuzdwe
0rmZYqIz1BKDsW8Gwbbs84hlG5apNO6HOSJy/H+rYjqX7/ldW7+/t6fn8rJw+n+wJFJ+VxD9H4qq
oHv+j+f87T9Wz/VL9/b8sT7i7/5ZHUmG+IMMAxYS26Q7TlVLnfWv8shQ/lA1ahykvnAQbEvT/qs8
EuYfpmILmeGArCnaUgP9V3lk/IGwRLGpnGTFtFTlv1Md8WM+1kaqRe0vLAWelaUYmm0sf/6hNhpV
S03mWB1okT+VMuJr686uHz5cmH9VZH+twD45iKqoCsuprlImLgXah4MMxDNrfGcHLBsvdoX+BFFM
lNYrJCGbkeAWE4DobJTjSq6AESnHYP6W4KIdMjQ6yFIKAn1iJidRcRasMQkAZZMpX2gH25YO34Jz
IU7VrB9oE9QEzPz+t+f2/O0KffjldfmvvzzOWL9VCn55CxcveWr4mgBV+dJi/PFiq17//nCf3ZCP
h6Ms/nit4qGsljEVoC5N3XRQG0J0OIv/5/eHEVTen5wWhbtpKqbBnfnrcaqsC5Ep0nEDeWO/hoT2
7cUjIOu1/Ibq3XbGfbYTTu4RT4s3rtn+k8OrshCqKS/F/sVzJzrKpWDx3ErbzlMccSSc97Y9py6W
UAdi3r2xhiSLztXtvjrzz26oZrE5ZpstL2yFv555icXDQAc9uAThHkMn8bJbG5/fRnJqT/xUv/Un
HFAbsGa735+zpX52zdkgsR3R2AvJy5bn472dCskgBImTpqO0puReAbOzY1ygwwMIO6csnwI2+BaQ
fjs7l6m/CFvZt6NaZNhjxFTRmU274Jxo30yGm2nOhAFTpw0jHuQk1gyN0IZBpveao+ZM5V2sF16m
jHCOliyl4Jj1xaNcQu2YxA49z86fQfkiDw5btLTJ6OFE5JN/F7d3ZpC6iBTU5MYkbzG14RtiAraj
DmFA4al4KWaaG/lExkHlRCaZCWTbk1CCvE7cAszAVG1csQPz4rDf6MCMUDLvS1taW033DWlhfeg1
5KSK2r3os38dwRaEX52M+1EfD03NNBHZdMljaYs3xDFOH5Wwv44LW92CZJZQyEcNwv88JH0Xm3UZ
IG0ilwEXqdmiJCUi19D9NUYbJ7K0rYn2Cr4L+nkCEJlnu9C5d3kMCRErXQABpLSrK6EQbIp1KUoJ
D+/xHhAbpljPaIpwZN73yk9dfzbSO4mXsbZQffm3ow1eo1+bMoy1JNvFabM2FJhuL5Mg+0pDJUVz
tRfq2i5RDI74GIXYiPBU2DQwZYxbEmFD0z4mS8sH81MZpJ7ZtdMSTxEmNpES7AdLSmPpUJCOOtin
MaDOQKcj6zdplHodDbppzr2UIA6NcWuvPAc42yc0fFPUnXDkOrrQNq38Y8yaTUdVaov3uFLWKKhp
PBkbG0WgQqx2TBBHG7yU0QOKCcLudPw+aMLg5EdyjcWUiNfpifrUy+QDsmOH1xff2OhaGJVr0Xt5
+cMS2lWcjUiJUdcQE6HCHIr1wM2MGxNbyQQbEo2NKRR8sdsiBBbVP2WtTyBQC3k1odK6K1D+wNZh
YPzNCO+Aszp18Jbz5yKWYKs/ZZbsVJjFenSRvgFnonjFt5XKoVv4bz3CfAlHRq/C5sx9dB53M5b/
WJPdjkiRaoBKNr6bEVKpofg+TaXb12ezBihv9ChIwEvM5n1GjpCVXgXKQCu33eKzJQ2jcGlsuCE3
xhJwBLARFKInsqVyaAK6U9a4KN3c0hw90f8wluic9wmRo1H+8GHFjGD6x7K5ltGshuhPbY3Yv+6n
khuuJu3scX4ciB5I53iVTT5LAY3KmNjX8pENtVPoOGusciNhw1Nzc2OJE8+Z3i94WsnthkXUDQYH
PbfqNyjDmZNkFqDoxq3BPxvLTrjHJVWC9MHE2BHzDNoeAE0qawsgxo1NZjNyStfCugUO4eaBsg2D
a1kcSkGeIHjuiWxQMI+lvsSoKl5p6/tFd5MZyUHJCCnTQ2aATFprWIw4lbpqHWTXbEe52NKab8+q
HRnU9Y8NiJYpumuB0UbH0DAcEvJ+FNbk5uF1jhVlMNDT2v2OketqBAXZ5Ejh2UOHOnWuvFg1UzIe
E5rA/rpu8ZeayTqje2/K5yE6UCEAWj5UpuWh1nUNsqGD6oiChJGi6ujS2ZoFiM5FtvsK4zpNAag9
6KoAQryQXtqVArTAUI8Swv0MrbIh9w+ZIghBCFB88cSBdJfaFqH0ekqmdd/eBMTjCUU+sP18BeK7
bCuvMiTZdg39opyrcxO8tf5al8SVwS4jGHGyDDvFhqOKFRd2kidLg1cTYZpZ3xvReDbrMIZZmu9a
thuJJ0qLcwITrpTOdeN7M2j4Bm0V3FOAFE7V0R5A9tcG85XWXfkqmlUghAQObLreYow9bpAMOQOZ
8zEUJSWZ9hCm9qYPSouHMA2utOpp9m80+aYad+1MZOqPYY7dsJ9pY6f7UB5YaGbUWeRO51jha3KH
c/rnCTNznM4aCAYbIodklMSC5OiAscIVBdqSRxprqwb4TUvuxGLCkCVlU1jztVw3Xsz1XXyoSpRv
Z+PHiKZ+4CbGdIar8r6Bix0HjyZ/McsbuH+hq88lufDCqYJoZxbDjT2T/V1YwUuMsUIasgVvRRvq
IJPmLSqSlCv6QVoBYpfoMpTknhS/1YTG5aPYShY6aPz1joZqVcNOCKDeM4F8w8AnNHOc1/ooY+M4
hM20m5Z0dJp0mH1OdXowQsPzaR4uVDmwFhHSB9Iz+UAbW2tUD227qLoxItkH/NWKYq6t9AnjGYrI
FxuOmT7e2u1IiwGfowXbU4TbxJi8wH6P0IzIuX2Ss9sUoneuEtjbS8dB/ZZAxJBG5tE2QQOYHmQN
858ebEcIAb7W7WPSSVpmoRq6B5wr6ZzeVoB0dQIKAzQ89FNWPllQSrxWtJql+IfCSto0+GEiHEqn
3MZnIzEPD7Plm6qToJsxT4JyiFI8VJVNWE5HCysRE2gPYdvZZ4lZJaNx0oibCpp4M2DLHi1QcQEP
MhMgTdsFP63usZafgjSm9+ijkjN241g7vcGkttPcwQzvBr0noL5BT9cArOyYossOUjEcxictSV2J
jx+cc16ufZ6/yHXsJsDNpHGxQeKATe4DwtEtJsM5eVdYOECcFaZ0m+gp3INrxQfwUE77zFrcO+DM
tWHFgBZrtWBKTT9B8thvrxpw5bF0G9P8Ioeiw8A1vipEKNaTvJXjdNdHPbdc3crJfTOd9fyFvia/
B3G0NRSu+TwqZ1JQIVrQ8cyvSqFs5uiHRLJhBwCRwbBe3A2Yjv3wtSqna7ndlKN80kV2D4kX8ANI
HImQvemBX3FLzvPBKNKXSsW+Dg2uJ46sVp1kJqhayHtkmauINbLFNRKmtxpLa13JuzaLrsp0eiEt
jXKdDAlTwnkbFhu1Tj3aEg59EhdlzHqUp+tM/aFYN9gdeqJj0VrIWX7URvlKkCYBk9BhEA9+NUcb
10NLxrtWQZ0h1yKiC451Y6+RFm5QeyrKdY1pp+yeJL2/pTPDTUtAlgNGn3Sy5fnaY+rKa7gvGfni
AzyBKfNKKs4Z7C6Ck3XLb9oha2sh+gI5rQFm19RrgzofR74/hjrdxvhc/YQUC5Zl1EpoG6pzGoqT
weHi7CoFHNhkZ4WKMVGqfSthYjWsXR0GFHVI9007XHPPekXbzEs4UvQ+Z9pKBPK2htPHF91JCX7q
WvKA+3XMLL6SK6/jxY8AljTdXabuDabHqX+O5eF2RoepMmrDiVUD2im0+SHX9bUvZzeqzLw3izGg
S5iDAI/XvtuNRCNjd/KT94QvZac8+ZX/XDP2jDRBxkjP6scusqSd2XgGkiyDlysnIkKyT6KrwI/L
hNb7C3VYza7NAkT6m9z7O6jefYzdxj/qNb3D8GEeUWDnr3OHph6hu42jzQJ0Yr5MyXcmoicLfsHv
ty9C/WTHqMsWRD9VYzajXOyb0KlH3ZyQ6wAR21UcOJrvmUNt4wCU2xMQdPofHm/ZTX3oGnSyjQsr
/nW86Ao3uAur6o2Uno3qJW6wzh5/f7yLKdGvToghLJMWjaya7Er/ejg1TaN5tPHsxTvMzwdrN6y1
tXYwv9gFiuXnfJhG/Xkc1VaZiGmGaS+NnY+nJQhIr8lBJU1h6k+RdtDr+VCS6W788MvkOhpH9IwL
/M9ePiPH35/jr1397w5+MQobJD9uC4lrOuxldEVvcAiE26yKB7ztK7w4qGlpXzvG4et992ebX+PD
eV88PmkZI3BgFsByYbkKaz79STdJjzjf3MpA4qXvvzjZ5WR+d7IXDxBQFXUqSaJwCWbyaPw7hhO7
9hU2fAe3vose0iMW7ot20Wf9m4+nedHrMhOlMPWM02yrm3k+auzZytsvTkz57MQ0en+mqsiGYi5v
6oc3Y8C3QAcjHt3WHd1oy2cUK/cBxN0698juqb54Mz49Jc1Q6ODZGnXR5Zsh1Z0h8CS5eN6QEaus
du1O9u+/OKtPX8APh1nO+sNZMUebKzUPRwqs9FpBWW1PMhoSjInJc8sctMlujSE/tAmL+gxHE4bC
8jUetcoraxKF2OYHbe4EQLpU4394CS6uuN3agPnCaEn2Ir/vGbcstL0vXs6vLjPN4I/nzzB8GLSI
8xfGrd1/64LDKP2zJ4fOl60YlirLF0+nFDT2ZBcscvI+u8JKufWv2SSsw239lDv+P3kVlp7ynwcT
F53TyiaUcG452JgyvBkzElZNgARfXLZf352/veYfDnPxeKZjVLSGxttAo2NNLMp1/IbZFKG9K1bB
NnVj19j1OzRst5bbejJb7HV9lZFXu8U7eVa+uMTK57fx32d98RiX+jgBoeCsjVNwlV1hFcBPvkJ8
jE+lXOVvCPT3JMh8n75bmGjBL8A2+xbvy1uaFPL2q6+osjw1v7s6F0+uPppojFN+ncGhSt/RJIqv
uUj383HyhFvvSFnYEFvl0ROyV9bKJng1cqvz10/Dp/XDrxHDvx6Hi+c77ggoiMWvVWvw8h8ZdlDH
cCEb3+rPULpc/e2LBWU5tb+dOoMNFfqxqVmXYwdcuVnl1+m/Tv2620QewrWV2Nt7mgxff+G05db+
5oCXo4IOW3pXmJwhptu1T99FwbJSTcpDUsSHtg+9lMrYJzQUnqsbTbQk1Xe9oThV2x3wzZVVYHWr
uytVTz0UFl4GM5zMxVWmBZty9l3AGF7b6NcqjlnfxDCrV07NPljAVZWHY8pP6d4ZlDMMgYgREBYb
hPNNPmgbveSnY0cuZEiefbD54kov3+6/nbipmoKBlS4YZfHnH5ZuGFOEHZXZSEs9xTpAitdqehCP
Bk2r07Se/BVah436zQSIsLG83x/8i2PbF6sMfjFijH3ucmu0BzOtvYUbMCb1Jo72cVN+saaJT19v
k1EeTV2YePrF+1SNmR4WYN1dcYfXnPCAfKd4dAIRoiLmdIBGEuDgIRT+8fvTFJ8+XB8OfPH6jDUt
t6TNl2ucEVHBijJugQls8DsBVXW+nNB8unBYJqPJRYElL/Kwj/e075VCIvCIr/4+VNx2x5xk06yH
tb/1z+Yebs0+/uIx+rQA+HDEi3pttP/vx0nb1DsiiH9V4Mr2q8N8fiU/HOfiaQ2SCfh9zxPTr619
f2YhkpzXzgVke5OCEv3irMSnZei/D2dcPKBq7hfjGHPj8DoSQLZqnMBLvH7brdnKOOJBXu4f2bJf
PC+f7jM+HPbis6goSCCUifuHDHMlBn0T4g2e8NAmfrqSKPIXAlNmBOslY7lgBfni+J8+rx+Ov/z5
hzVBqu1mrBYGSuORl+sSDxeuXsVG2mRrElx3vz/a50XAh6NdvJb2nCctwCHO9ga85rHcke6wEQeC
Admo1ke0ynDGejrhAGUc3tRHf4VKa4UhjOi1L2eMX7w7xsW72mgytZfCb5Nlh5kZXtB/+/35froM
8eWW+VdRdeVybi+PmVUkS6uv8cQ62aqH5JQeVuBoHBagw3D4Ka6/OOLymF6u8R+PeLF17GZcDSjL
WMK116qWjzLdFHIYNoCX3Y5UXEN+qSWZhIkvTlX57P35eOCLhQjdU9gyzaCrOZfrGg14MNEJGHOG
/0fQB1joaiBiPSQqUquB9ekQasDqsqmm0yLg/fnGgXawh9LBKZkg5QRW2GTJNJoN1nInD+YVHksX
sPQXlemvAvdvl0xoNls15lryZUuh69PQIkpkqbZpo++jzVJpl47k+l98A5XPlk7QRDZtC2PZoy1f
rQ8v2wIo0KKqW0od8wwSgs/S27DJmKhjPV11LvRUT90k19axWXfur++x43vVtljnm+IOcvEXq4/y
2dtvoVvhd1L5tS6H7DUB0HnUzMsWdaAaaK+XBk717rvTdXXC3XI2eA8xuBBR7Ipr7Dln+faLB9b4
5MFBImMptk4D0DQux+0G7vu6KAGYMh69CmcUuqW4bkfA6Hh3fhZVgbOtxEGTrZJqK6n2Sq1QowfG
9Zxg1p9tB0y9R4fGlNB+NZRcpOXm3SNKLmDJw40G+b0hawdbgZeYmmto5aNULkDKkeg/OP12N4Dw
N/eyglsNVz6Tyb1JsINqgqO0jVNlTh4D4XWdaRipYZFJibpvA5U8q4yAo2wj6a2jmf4DHVKGbOqu
jgM68NxTBa5ikpo2g87sKoql+xQ/CmbRtSx37tgv/Uoc2pWiHfIeamxn5AX8v/mH5JvEn8q7PrFd
1Qx+FrZyV9YEBvjsutv7IHrq2n7lFxqvc6y4y3xNgnODuvJYxcy2wvtKIWs2hf85nUV5bqGbr/xO
IwlPfa0rv7kKbIyvE2jqQFUPejTs0TR6MxhaJVK3rdZu8h6DKgpZM/QJJH5NJM1L25LpKej/AE90
m5xKWNszCjqXDjCJLJr6lOYaYmOMC7us8W/spHgoMvING1xXkw/CmEQW0kYYD/SF8qNVSKGcU8Ca
WewhfX2YZqanhugIg7ATYlCy6pa4VYgQRgRdrVa/FT6UL3/x/9JOgF9tgz2Gv2YSpiEXOJMZkKTW
cECb97Qoc5KiIZ38QRiPfaCT00Wycl5u5rzeSZp27mJmKqWqwLBNDwGUijjWXLOZ3ullX5u19l6o
+isixZ9+2TBIj+z7NFU9Owyev3j+Lz9CtoKojAmBLMCCoRS7+CSCH8D9GoLksu+MzeQV++oUuiS1
b7K3pWDMna9e+r+1NjkiRhRFWJrQUbMZF4VVGFi24isNcy6Q6ohDncmwz9Vwz+NjoGahhYR8HMGG
L7wmrb5YcsQn54sgTmH6hLJG1S+PnmSdPvRKj6XlrnnGGKat4PtkzmucrqrddM8IDH3qV1/F5ePz
cYn/dcr/Pqh5Udyx1c1wQA+jm1JzNAR+ORIulVtm157kLY++6Qb38zdl2z0CJfviDi938HcHvyjx
2o4UG2s5eOt2P6srsoa27WMPLGsFjcBRDl/uQb64xOZFTdcZZt33M5e4dZMrM3VG11yLVfGO8TWF
DTm41To6M2z8/Xl+flS6SOxDdGGrFwVAKRLkVAlHjUUCYfZZaR//yQFsCLLowSjNLp5bOWz1DOEs
N5EkOZo1Y5e6vz/C3xrvv54TlTPgHwXG4cXL2HXGZE8hhyBjyyW4LfL8a//IA8lnefTI4HXsnXJC
0vGPnhHdYFtuCYhFl00QgDx44nqMXsM+uYq2Yps4r8Z59FSnphD5atfx6a3699EuOyB49WUMnRwt
Vt97Ha6idvXFhbz8qHMh+ZTT9jY1Db/Rry7Th0pHouSQ67aa3KnvDzTCoXjCnk8wE5NVzRajn5R1
GAMlQnGVVMcAoWYjz7dM9u9woMPyLP68wv8LjrH/3/TPyJU/3Jy/WcLu0qJ/z5uk+Kh7/vV3/lQ+
K8ofusEybBnIi5GKLXu2P4XPwvjD0kxTkwUAJUzIH3TPmv2HIatLzSw0RhvUsf8yhWmLIBoxNA0J
RbUV3bT+O7Jn9U+B678XT1PmW6XKhkD/rCOyVn5VsB8epHIOzLmvMSUo5BcyWa3zXeBDP4tjg4G+
fB/jWN10CTlmFQAnc7Feo9t3A+oXHJ/2lSpIYkgtUkhmFEJbI9XuoyQ2jkPXf6+nCqqAAeswGmdr
20n5DCmiaa8atCCQPrGfSqVFPl0ER3bxAiv8/BX+StubM12maFI3MpqSe5HAoMxAOHspVAGnHCML
GtJM47jsi93arGYLqBCtv5TfoJ4GIod7iHmtAe2yYm6dT0s2+yjx9w28NK2CviFLhjtTvpphe2yg
v9Vu2QN7VyfXwvmeTfZ7m4HwSYAqAnK6TZuBMOh6IgTdSg7TTHqUHHxL/PxGS+NvQRPxQ4h7AnUA
nA9g6yrJWiQjwnJrmJDEHpErT94vX39Nd4uWcCem9OkpKnk3A+CnQzCFTgbSEqKwuNNN1IsgjyDG
vSGH+RmoxWunZl6VlCcf1CgD4fWQFSclbW87NtdpOB4qu3gweyRjqWV9C+LioWzMnW12r2pL8MJE
KzZNW9QJ9QgilKxd9BAKyZCryEfTFI/f/Si6rdOy5Q4tmODqdQRxlg1uSSI1Lp0FOxqp5BAgPMIn
g4cJnsE4rQ3QGmOe3Fpad1a06aEjGXQA+SvNZF2jHuit4r42wLUG5g9CtRbyYd06hR94pt7nXpcW
ysrIpSfwIsa2z8q7Mor22ENM5HxhjjNPe9cLwS6BBEDRh3cY32z2G6jp0AxmdHMlKJfYh6juCSRO
unZDKo3mZn7KYBehmJ/lAC0qaiCb+zpUIFuVHLYRcEfJDTu4vjUKjDUcXLeSunt9ntpvWt3+mJmf
mXp9EwXiLoVyg2tbc6ARwC1lb5Ai9AC6hyUbEYanIVeezTk7JDn6nCCwgQv2o3AnDVUidq0Caxm0
jbJsHtJq0croLaFtAfEqEaapoKLzlIaIRAK7cqWu/F4ALJ8Gy1MsNj4DYstAZKWr4pTiUnEi0PxR
4NSOr0eHybIJbsH5vsoaxLqVOEUSej+RQKPqxuyopfCzBtlXSd0a2CIU1pNFSKDrS1PodrK6zvMW
hiNgX6Bvxq1fC0/UPjj6sQXymSQP2RTAD8AK6oxWcEapxO8f8E1TA/Kq9IwMyEzeGfPg73NYpKFp
3MRqJG3QeL5ZxPpth7g+5xkMs8lMUekKexXXKm3wRPvelCNWv4H7Cv94JKCKByLU0v6kliPx7Z1w
YHOMngwZUI9soojB3HixLEkrrS1/VLFCvtxUbdNIlI4adOsm6G1HSmWDZ4dwzXB8GObkrbdLlFWw
ChzdgoLNXbvmf+SeJP6zZWK1TiD9Q54x3qema8GcPuehBY64hPpZjumZfWsNAoy4d6I/t2lQKxuW
8sSJs8eaiDlXByOtZN/HsUOK27E5BhnDcgorUiTTuIWTg6ayeelMNqUdUXl7NCXPYmhGzwzZ+GPd
28xsW9wWv6XTxXDNUiP0IgmmF5CMEfC7GkIB6VnLlDTdWClG+nWrpYu0MDmqSn4tZnaaRJ+c1Xm0
yFAi6dIwAWhGIZI2uzUOZPNsNdtPTiaQ41GFyGnD6TXQW08soto07ZUo1N1syu9iUPFm3LEKKFz+
qMAz1fHIVgLQitGCNGh4lCItA7plhQRZE2ZtFX2KhBMJOffzyk4wh5STDZA1Rosr0O1XdmORDbQE
D+bWVS5Y9geyzv38Khme5AGZdqVq8DHswZHN5CYTkbLLfG6RH0K5LFXrNpmi8FzhCd2Wlg0XS5Vo
36hd5aDiBZjPvhddEOpIBuADMVkBxCtIZz/iCtWYaaNAKCb+43YAkrAt9eRVnbVjVvJORkpIulbS
3IdNwzMNDGxRhfXXbK+DWyWO/e0ss5qrIQlHZr9HO/nYAOgF/HSE6Cq5pPNEbpAURGNHgzOn05Ve
5NephUY06MjBMucS/HuR+Gt1q4pZgw0OrrjaENIwukBn6FdgNdRlJlg1DmUg+askVM5TEx+V0UcM
JmterfXL0HiuAW3BBOar6lrsBtxeqvYV/xwHq9gVJhy6BCxyKFunWBveYD3i64MikzBdFfx04sMt
PrtBeLaQOIKbBUkSZMoGZ+9Ol1FV66N4KyYUbPKgIpxLeZbyGba5bKLMkkP08sSwbSo5OkPwARVj
5UvAZMJXWMPA3Mngb/Fm8pmj8VBb40u45ID5JhDbAPZ/HPTrKMP1O+jRawtgXmmAL9SQWXOUtAi5
ZW9sEZrmHQ35fM7TrVZG980CeLDJ5crZw6/EkkvV4rNchZH2nodEdcetZji8dU5p1s9EBcxrSYs2
tK+eg1YQx40+GfDKQpaWFmtJv4HESlJFKiebjH4QsruSdkkvOXrNvtwnVcJRp+DKaKzqUA+PmtIQ
A2MhZsdZTMoIEWe9vRDpeVfpP4aekIPWmY28dgWPL9FyZEMA/NyEOcsBMyVXSf3MC0sEnFE2mY7t
DzPhfEm0SijNUP9H5Da3809lSk9SQ9xuqhByukCzWhahmAC/MQK6TOyR4SVGQ35KzQi9LANIkZVf
uE1EBjDY2UXHnhC9SwxBUIQYiFprj5m6Wo2yuK/j5i1S0PwFGX0wX4scmHD1ldmP99iAxYpzV0Hj
4KU0DIj+Otp7+63DNU9c4iKyr6OXNpWfin7R/yWo+KO52oc+ELymo0Rrytcu0gmLq0Fvk+Hwkg/E
cEpTFa9hV61qeXyTK93edkJM4H11Ht22x/cWmJMzhz5Sv1IGF4VjIh0TXqD5KqhpCkmpkpExAURb
swrL7TCEndBtAeFiGNzkwZVUamBesU21bo1R5hDCn1qEBwBBZzhE03Ai6/oxtSeQBTIq6rSyJcwH
+v2k5q4kuuswj58TiYv6bULCyKWdyGMjMS2CvFaK9gm781vfI5X2TdTCfcASEeHE0+dGbLIoflGi
JamIfJi1kiPA9AUv9WzLpqsPTeeBvyMcVO1YAIN5yWiRVnoIihINGHgV8zD6+s+5i70kktC9aQ9j
AGBQyrDn0DKGT141fNKIlob3u0kivlGq/YysikGnrRaeYd5UaYtDhu+NjWkoT/Cnoeiu1UhesQe+
0QwqPasBgRAMT6xAPe/wN9++ndh3C/VptB5TY7m0Z8rcWAbKHD5V3X2rncLptcxOun4u0uuXWHuJ
02cr/D7U13MmY/RuIMtsWkxxfJHakoKOMDmteu4pcwAyQJ5/LYNvpUlwiwFG/61SdoM4y1gybHIn
1kJZnHSL/tsd9ZAX/Th2w0FOeXDijB8QrWS0w2NtXs+htZHUCggECN/ktvaXiJd5R0zpKU1rUtyn
rTlA5k9wqdnfaTlTal3FBhGBvFtDwdnil8Ka3lQJd77gOxY4waFZ2AeT4snYA+DSrVukr2b8TKz0
itrE7ZXYg6LjyOR1GuJJ7TejvzHR2S+wKPEkmdSdzY2tI/Wl51sUL5Z8qux+W4lzdTuoJbX9eN21
YGerMyFlDoJw4ukm9D5kumQPeU+uyNJHZXtiZ+tZfuwBgdaZ7hhSeMudWrdDjP0kOXUpuedJ66xn
e1sDNCSgJ+52MY3bavk8RLhDHswOtb/QPMv8ng8DUaAj7+u6Kn/KM+kEo3Ib2claNWpwXyEwekBx
sPdzpI11c8ikflvo8T5tlF3ezrtopqigyAuN2bXQlOWw+WJ/gj1+HdHzVqe76laZHSYYP6FaVj1h
6W78Suwx7WuvHTZECwYd8WJOGnp+6s6Bm+eOMbl4AErTa+k+6u7c7UqkyT3tcPnBtz1BNAXjBnGU
gdMRBWW4fLqOWuj4T8Dcotu04CVwUvIlmRoZq7IhlMTDeOfER+sm/66gGQa7Ds3MPwcIoxOynSjk
GOXMXiJve+lZ1G4I1c2CWLCPNYIl1/FuMA6JTpJFvOtZsxvPyqy1ZO56zDfFtz6liDz1VJ9UK62E
dBqlCvWbPN4W4XmYTupM+p95X8T7bDhWXCct3yPKqwUUSi4+HpsTBUFj4Pc5RMahHx+zZx6Wem31
DzoBkPq6huCYkm2yqZhX1tsSLQ5fBte48ZM9xLylVAxadrJrlbwcuCGIDSCLAlycmWjtITujhgmg
L/GZbtZVhU3VMbX3GAQDVMjW45ahMw+lM7JSerBBsouI6HHbzMlmZ0FKz94c4lO4nel+6x4QZb4c
x/pYPSvgG1bSXXrdn9NuVf9gYY3I0eKD2zrGTFLrikWCoHHfOhjADPXtknNprpnBEK1EtActpaTw
WHntec1yvThFNjH+RNPVbrrSWRwq3YS/BIz+yay22G9Mc2PEWyM/NPMWB2OCq4iU9MmbEmiUe2h4
fKfJLNr4Yi+ThqCxf4FFn1WvQ/H2n9yd13IrV7Zlf6V+INXpzSvSwxAAPfmSQXOY3vv8+jsgqapv
qbsiWo99IypOlEQdEgR27r32WnPOkb0155oofow1MIsuqIjUJ6A+SvXIM+IKXTD1rqa6VXQqCP+S
j8Z8KK0H6Mc2PywWY1Tze5ZV23/mkj8jx62/G05s9g7zmhYPuJ3BRf3MfF4od7Jw61+JFdmV8p5V
lw9HFbJQtAV58SBLfoGZD+XwBS8NCNnxvWc81XI3InTM4RFNhlfWWTftSjhcXnTDkThqeYiqS1kx
IFA9gVdTMZwNDRN3opNudnrLyX8o72ilk4+15g9Infro0mO/1g4jycKSn2M05X8VTgfHOmtfaQof
fEeYO25OChxi2jzutIPgUMJXHeZyR5+cTrmHjcKUqinfIO2JZMNrO4Gz/yOKMWY4Jjo4EULNvfCV
l4BY3gBQUfzhbIDxplyK5S5+RuzTfVnWvjUZJbACYMiAD3JrmBIRkW0uB3RhBouwX00wQLY+fvCc
KwNB0G7S75XqLMUQgAJkQ2sa4pvSsafcfB4nLECGeZ5ywJJkz9jVFzAQU9t3mSsn504iAtVpqws5
tg2MTtC31D2vtE7SH/aO+rmkwu88uqCSxEUG2lLYYuyDcCITKQYFDsSpY/Lpp2FMkFh1N4Dc+VhB
phSAMh2LpHCi+xCcXzXLBz6Uxx6QFJLUPIoMS3OJpajvbgHWPUm5nqARO4Ze22PqMI5Hkv/n2q+b
g77gmWXZC0+K5dNUo3Cduv2QuqLlrmA2DGLSvLbwB+WCR5TgpLLa47peRK/84IPLmwP9WsOrd7NL
ICYTJNMh655Ena0PSFKiutUF2JZ+LDyQIMzU745sQq5+JyNxmXeDmTWIGWOzqHxSdZmjbpa/ds+W
CXB1pw9HWcISEeR+nbsWIz3UcNlhFu4l9uokvWf9tBmJ1cKlwFy7LA+W8izLjyauGCgyzLXC/hne
oSDDDD+qMrmq9pD4PcZbTCglE9AjJwQPKX2IXLRp82QWnhmnIw3xLn9vFa9Yn3M0fdR/yG19zHpg
XwmoEcSHsvWiGs+eE63uBj+lo6EnuHwgxktdM4FmS2UvYwrqVJGjBUp/4J+KByMhMsTWK7Slds8Z
k2ZOKXlEhczCDgBTTnGlOknt4BqkcVIACaQPIR9ajfBlnjyaRvbA7s549V3+0Sme8OQN8LNO5XBO
zhYyEppalLy2JNg8UlQShCdzT9BuLlOvtL5vY/XsocOrRaRlZ9NOIsVNVHbDS25Q4TLhrigBA2lz
MC6tJ8juRn4UNzdF5QpcSDgvg0tV1EshJ/fae5L+rWluRoRS7/H2oiUk1sfj1E2uWXLpRE+s/VLx
Z3yP2PvYeNciHC65HJqLLeHmu1s1x8JB2bp4RfmlLR9fVC28tJvbRGdZxAJ+2IR9Eh8y9WfqCW3Z
l0Wwap6FAUK6wueqpSsVOsWu08RfqerzmAlYKIWKpEY3Au4dPXD29JzLEIxnhzs4vZvEsQAHDXsR
31h94PAVOP6MgxWd5umj7XnrQ8hCQnbsX7L8WG983Zs6MvLO+UskXp3hRqt1xy0kN485fH13u1bq
20nTA2vwqQOm5cCvLQgnUQqFcd+tbJ++QkgzmzdARm5JXzyKDYmdpG8Vpadnd0LiKY27vOgmXm1b
erxBVhDUbUCan6TVY3otQ11HNkqYzfRZlzviwFkCJfDfPGC3RgkRK491Hkb0tzrQpL4cuZzYnN7z
9CQJXhqf1JJy05sI5t4CYqkW06egqfkRHfogngAXeoIGtbw81YtNA6XxoO8MmAwbZ8AGb5zG3Olp
5KhPUm9/0vLDAEbuQfHFmSuiRyartGI4DkNzRzaUVtrLsXikC8PuxHPDQcsTQoUgSV+KjgxivovX
UyPfU8WiaXsQ4qPG/6MXMRZ+pQUSdMDxRY/Dz87ksmlP52Re3JbW30CXO8nPRR1O2lk3j40atO9i
/ADniaEmbA0VXGz/kPDDc4K/nmTtLqbdwOZF59Rdlb2pH2jHUK59Se1pMXBr3lFeUZsUDXEmO30O
eHDS6QzLwfwVsxO3v2R2VCkcT42nvlOeCDxkEybaIx9vtO/iQ6cds+2gDEGs4NIMRjlUhTsi4jua
ms0BOmWiqi63yoaWVnwsYAbxLhduJj0I8DJgnkIaInxofZmojYY92e+lDvSbrjT3MW5tGBRd3lHD
CqDV3oLefy+huhX9t+GUKIUlR6UDF5Qb3tD3ZMBEye3HVibcnw4nZ/qBoRkqH3kLkvSsWSelBa5i
s44nb0YlMnDw78fKL/NAhTr8rGJ9VLlcsEu7Rv9KZct/xYuBeMV+B3ROdAjT5xJPo8MSaGbdPm9Y
IzJ/g3jsO/lZpQd7nBwM6yy37ouic5HWnzYFQpSWKhEwnBvSntLRom1W0BMnO/kskqbklDJgiLOo
OhENp9nTisfq94rE7O/TjxUgIGEu7X0Ujvcq6Z6oBp6TV77ZZoMpZ3noH+BzqQShBSITXZ/EZxrP
e7M+0KPjTMyic3tnfJGdV95Hqb3Q/SR5YXQKZ33CdAiGZ72jZOSSUfs3tgwHCKg8vT4IHYMBA2eE
di+xh2wSUfm55cF3DQ1UivU4O2XdQtesw5xKAVRIqMBeG9xxSKm1OjlcgJvwjiWa3Y/WFQ6hUwGW
I/qhIPG4Ybu/yERJxWXU7bggjtatL9xvYaPppOWqT9RfMTaosOcKbO30k4Uu5lWZHwhiJfOZD89S
3Xu8aNJ38UrMSFm68kkk/e8ZZBBQcoqnyvRlqlrs33Ai+C8gDBQe13C5202vWXqfvUV4panRqYQp
ZiH+KB7RvFTYvCMYu3XV05IiVNDwjDyLETcTGeioY+aOAsm3sCsknK23dOepPVkP2y3G1DUjF/Ti
2lzmWLUzYiAkUMbZ9GBMLzX9Rm2TA0P+GcnOkNX0QJaI0yLUmTLvWVG+gLKz1tj0CCaBCydIwdrp
8F0Oa+PO6tlc77fUT4TouvVvHeMJ8ZSxohJnic5wxreJpl9CtvPPLUm5oXvVDsK+hopQcWfLjJxs
AWYZcVGGjohraexw6AvTEQDkXZTwzJIDcUMVg7IAAjQub5noUMwRfrxKn6N1N8/GY7tNBzIyd5FI
GXnuimNLoaG7K4VqqkhXcSKOEgcH7FPnIb2LGpIkzRyg1fa4QGMwpOigbQdMCC6d6XBcs2PcZmcJ
5uqkjUeNBG3yYUgOCGEocI1udlMElla0S1qXXPy9+o6kMInPZ0EglRvhYuGGN4ZwWMO5r4DLV1vm
tlSUWkVbp8vzxlWWVcJCPf5EEtl9xXI/WOLgFW10n4JcWGU6YZomvFrJ21BE8GdXSziKMcU2ZXen
M19g2jHsskjkYapIOxqKiVjtQQ9lnTlsLJSnZpvzY6tS0cyyKNjo0hqfDOUfuVEMz2qED/3bYq8F
aT7s+inl2gRu0kiX78YsD1M3XuqxD4QseRpWvbJXCXpwtb7HKod6XomHTDG4FzY8cjE7TvteDIxm
2AupYuUmbOlf0ua/lT96eSBzhxT2pyxt5GBLNtwNFrI+xk4uDT7tsOm0KpWV5Kp6bZjxpEggcjZN
DVWhXmiukiWcJXLqqHL5oMvxJRZ+uqx9wlfcJMqhasbTML5qGH/HcbHXmnRMmc6kCHDQHy3jIpFS
eafKok+dCLcvgbE55kZvqwR4ceVh2jpU1r4pdZqLhCLaoj4SCxNx/UwNtvm2pojKq3qnEfnntskl
mgbLNSZgiFkEd6G0bmgxTmsTba2cf82lbjrIVm5DsvEnqb8TYt2vfSKljnJDeg8m7ZE+fyoQYTRD
WsPwniH2aXmwtcavPCF4YyWicRiLmHnpbBczmRGTJIA+GDYCfoqEjPvCfMoaOqhtZca7hBJJNahg
JatTfVFLfWS6YmfdG7MVMkRYuVuX4YRAhKorebEI8KOU4KAnk4PA8AFGYl5OuK6zF8kgfGEVCFTN
yoaQK52xAXklGRMc8RHPDeX3SM5wrnR3m/XWIMkrB3EhJpEbmdvl2dFS6HsLDObI1KAFWgFcViPl
Xcq1X0VV0bqi7c7QpiHOBDs/2aMkfUc1j5c8Bm0zXRU1wUwbqTRzGbqSyAerh3pNkT+1eAjKTM1o
ClDf5ZK+05FP7Mi4QZSXkAoF0jDaT/Sqzb70yKx8lpT6KQXaPZuqTEoMzh+Qk6jKk5GrHLCrtrbo
9tX9s5mXnU3+KBxZ+CJDmexbHauTBJren83n2eS2gKuaVtqovc1mEkaK+CmmVBOrwLWyFsIcjNEI
6Z4TdKy8qhCInjczcWdAkYwvugCzp1rITpAIj4hkOrYJWEWAS+LB1IRyN6VotKNhedTyiN5wuX6T
1gp4asj3mWmAOZLIUYiN8jsvJCALS1vu5D7xpmlF2l2jIUPERwMNVhfg9OEpmjuTehGKSy29EiJm
OiIDGJK83XVYjuU4yE4/FJU3z8tRu/3uxtK9b2XkkqDIWVz3XD445vKpfDZG7WEpFS+2OOxBGuzk
OYNnN7SOnBjyXWSuP2PL7d0iSnYxmCrjNVXZ/rDrx7xZEUoFgfnDyoaiJ0Nia1v53gtPcp0HbHI/
etqFUgJ0CeJfabcWOztZvwBpC4VpQ+b3a/y4dJTJXXZWSxnGY6yHEqNzV+3JCrKQDIt0pWFFTRez
WM/LRJMpN2j0cnCngF0D5SqlxbNQ6Wf4DwlEXFo00cpLmjrUXFYW6nFdHgZp/Vyz1J+1MuE3E++0
KaaVQgiw0S8/mJpSohditx/7e23LDp1BjP4qpa1XCeWrjibWYqQPbfd5kF01RSWRL5T6Dan/eBXJ
rsiJHFJ4Cnf6BPcnkekWG9BnFTgdBUbcJLn1gYz0oN6mmOW6vkSqcBHa8jXKFkKJtgT8eE1lbZ3q
SCQep+gJyFpYQnonp3TN02Nl4jRaJaJmc5KSp66v7bKhsEi6XeS0ucfM09MrJkOJlrxqxm3Xlvp2
Jzbd07bWZF3h6iCiFrhhzdWexq5C9vNO0Ux21WKzs5YzUNbn8xbptGPn6nkbtGYfQ6zt65q2IG2a
UYULlXC4qfDDZxCDHK0k9JKYRs82VRwVAPOsZa7YblybuxUsUyI/CJbwPlC8kj8k3pgcY0oEfmv2
mBJUYEvDeSYrORnGD80o95nYB9pCPVSq7qQA+jPV7EgSUzArL51GB7hLFBfgJeDOW8RKWb0pRscp
tFTvY05TEsnGfs76C9k2dpe3g5M1zVOSa98fpli9SwDNCCZ6q5IUHmdOMH7W5C9LzpW/grtRTcip
VQq1IqY9JeZctnWIfuI6acFyjVbFcqTWyiiWHlOxKo5zOrxyhGyuoNSfsEueYrkV9mN3Soao4POU
aVyXpKqgll536i3tzbSSEDIyftISWo41QWtUUsOFejLKYMs0hSaupnXBOJeDo5nledwER6mlPFx0
6xPAlxYwvK3TpXbrufsCUU4YCSlSWZ49MIe8zmv8ZeSx4DA/kZwWsGw3E4+zDQZYEGX7KpPJvA21
HVDdYyip8XMn5VIoTRHdIJU0eaLm7gD8dnY5nXMODCdPOEnjjTNgNbWjpTVfyxyFXY3wSW7pY5UE
WhtlTy4xj49Kdl2I5ZSuaddeJMgFmyw7sswP1RRZ8OOa2844RsbNDxj362AbtRSk3JNK2Dg7kxxx
ZzSWYIoSbReVCfFXEWoXnq9VvbRAPbnJ6+/Ew10nRfGHrnmJ4+0Xkgp4FTsGFuiqzAKPZZu3Nlzf
xQaiwdQG5U8xMPVoiwfUM7ckaARNk2V8kNevOkI809ZbvU6DhgFd2fIYuh8LkdhbLUKFwG9CgpzB
OFBMt9zRJW3eDcbc0OpSMvK4I9nRzeXRihlLDY38OScSaSuEdLeIi1zgw1jb1tk1t54rE85vuy8j
RujsbkuUgpiu1onxSfVcGKISyFr3qLZT7C1CfbeRrGsL7ZcInNblmJ9tNIMvaqcekkxnVCJlKVK0
YTyUpXVsOdICreqE3UyQOaoH0bjVa8xtUsvJNjjFUcKRKERPo3moY/MniiF2tcvR6Mj4IqpQthcM
B6SxA6MBzJxvICqkbtjsKTF8lU5zweBF0WJcB9+lbpfkhodx+wReOQmFtl1cuWhQBgrPRk7PEr4e
2W8Dx3anYddATQN5FryGnfWEltL6i5egtorKnpM0gxAIHGOoGM6taxL7xSeY89KZScPCSSEQSt6T
Dal8mNx7ZUFK3WXj2VXym06KNGlGKLNHfDti4eTVkloikZb4u1EkPvxYIdYnVke3otlHGvZhPWqm
FEPEolpSBusSwVIyrBgacPuqrkBGGIxys1SjF7PR79pBpF+RgaS2nsyKdiuek0/tao0jN5m0f94S
SGnTejaNlR4pgUrbIjMzFzMPxDaRKqzIZXjL8YjtxMgIlIzxX99KU2Borbs29JuU7mla+mNXV295
apxnPTkiTfpuhcGdifQqSHYgttJuVTolsTY9D2OdeqgPdktMuDzhZvaWy5DR9ddGm9DzMDRtad+i
P2tow0WGq00c3dCmvTWVud2qRowSqtVtg7er59HLurlEhaic6orAMkWkVaBNGc+7IIdNQvrZq5RN
jdtD7GaTfE6qQy2XmM2I+YmJ9Nh1g9hT9Cphq92O+BrmJNhAu0RPaQ+pLtoTlWteQdCQY4sW57Y9
bt1yzBdrgHTE5TlL1fdF110NzhND2uZQ1VgzJ0XCEJ6vvjgqD+M6+eWmQxov6fWPaUsKYv/UlAYe
XK5sg8qwqJRBGbgFQDp6rLXoqkLzAqjblpFWsSCwBkvxeo1iqCaNOTo39gI6QPPQtkXEoGV1Yatw
gV24Qc8zlwkrDWR9UXzllvgHePtu6i3OqqRzsTaQNa+s+0kYu6MJu5fJlRA5m6oHpYRAZuBkcPpu
+RpaI/KRAVfMnSymNGXTH7R44lo2WOB5jO2XXvbVPjJgVFYyeJeu+NimBhfS3Lq5QGiSPmmeKJGB
EJUdIfAV73XbRYKvJlp3WBeh9zbSj8Ypac86Uab2oIwJbYhkPAAHixHQ68Rri0sb5qJhHDBK36v1
FmpC37ggF0AIzlWg34Lt1O1E2D8d1nj6QHhI8kBPCFcyNlQKs0BCml4TwYbAs5pz4xgnNOhQGFzU
MatOM1060yrv8lTs91aVIsjSZ3oqteYPqHCFNon37ciozdS/bvnR+2Lu5iAD2iVJ3EISzcoCbSVG
DfTRg1XOlrfEFNwJWzpZ/gBoyqUPJoWsrHhRh3090mgjZ764TyzuWrASxT2StLF4ipvRidUl42qn
bQXIssmdbjDhmFZGPTfqva6uc4DsmJCFSXEqoxJOSrxanmnRlihS7j9az4aC4yIQFXSdtYxsKtty
OPGL7NaWQdwbE34G4b6Rz+u5ua3vlm2pq9OeYEZqvX6iVBSjjMuWrPi//4gKBo+npYwjuTwqXpkf
BUXdaL8CMM9yKff6vlr84sYBbuT8runbnyFa7hFoauxrHEuZVk6e1OQGNW+tk/PCHAsiUspTyWYl
Y+Ki4wSYVKeJbIqdO4m3qL5y2ecY3m7B6SF7ZXvQQVjH46oRjIP2sDEaSh1I7oE+mR9thKNtWrII
1g5awDnu7RoQgb1JxsDJDHHQkCfQNxX3E6GkIzi3J5TZZJKJMK2VKf8wS9q3uVTGrjiiMBUSWxDn
Nazr6C7WNkaReUfmXp2hwsAqqCbsekaZABWYi7C+3cemmwR3HRSErO07EX8ZotesQp+4Uo9AogrK
mUjTORHdvMeAlvbW4mnQiV1hNRHwgnsiCoIxmp6qMMtpH5QAdTVDHT76MfXbOfL1UdA/dIV2RCWr
HwpyhLJDM9br6Xw2G1huTdwNvEWVP+GuOUxFj2JNGZlf014qypUpskVRatDinfgOQdGX4OE3k3+X
Ko/rIk4PabUE6PSpWgskLzzHPwZ5lF1v/Mgo0gMVk2cJxlfJhk9dsF7ASjG3kgn8bFTlcWqVrxkZ
bT5XfqOKxkFb4j17pIqsOt3zJqIvaGtSmc35sav0wUeAdR4RCYhxhp5kmF+7dq1cGdwa6RjGYBOk
b+bUKmiNSPfr8uMU5etOwnfPLGr70c3KcpNhyek3UjjVY/2TRFwRVzY9L+5DNRVeVNDU1NKYBuPF
dLeB19sa5NtGMvr/yRqDoZvjMG32CrU/ZO4ajyY1cZfTEEsXOg2VCkGcYR7ezzZIKd0T3Zjskhcc
bdt8zlT0SYbRffUJX4N4R58jWyjwk4oU6my8XWTEyiH41DNyZtoiLZC4h5Am0GmOZ8HysW8euCCD
uVIOhpqunlWWSzBYTEiyReJ+JCXMdvpWtY2NKa+c4gQDB1DgqVQ2pta6VU9nM14YoTBY7Qi2Ta2I
3kYVsRy14qWPioCc9UwcYQiWc+2Qk8AMeCouG+CCXdppLzq9CkotUi9XLDcJJ7fOXCwCOxOk+ocm
3t60uhl3dRwdxXL8BdOmCMHqtGXOy4cS20X92Zqj9Vz4ZdnfgvR81aBvuhYpeYc0DxGuyAbRnYRO
1JuJ+CXKx2PRtl47KveWhWJSmKM2aOHXxeageSrALGVGepZXaLp7PQkHWnsG48HNHNtAa0U6tWKx
uXppyjuwPDKCPyyaSM08Le7QoMwqHYy5Ilul3VrGhgXBoMu2r+JfYx+XzxxmvtQuJtR5/aY9FImy
5J4qF7UWFAnzSKPiVprprFljvk7S8lilW3y1zOnKt0YlLMkxA7z+hXM/fhzpkkcGl4wRgE8c+fgF
KlssGFYSZISsP1k2ZhlidRDFqPCbnk1iENOwW2G+QiTFhlBdDDKSafWUO8EYX62uyBmuAzOcVKZ4
bSQQcaP2L3NCvzxH5Mg1rlGdLRuIq5/pF0QdzFmjQQKHcYDaUEbkI5i2oGIulpCQTErylho6iq5O
+EhGlqk4NdGuUNQntoO12cgSl0TFbWWKSRMLsY8SRCt7HbkIp0SUUjhoHQsjTUdnIpk0S2IVhrJ4
D2O73Q3pchCa3kc2jri1WHov5aUU2IUCaNK7oV6BE9flfXfLqtVXxKvaurwYpbT6jA7EJ2ESiSBN
eMNSUGi+rpTrcWMKsKUldg9IRF6BmS+EAYvswsL0gv478n43Ov0tz9f/MP6XZeg4oXA+Qkv7Dwww
ko6/63/8r388fuS/+iQtMST/+h0tdsNs/evv//q4ob/wHP9GPJ1kWSS6YcnTsYr+af66fUVXkTWr
5l/MX4rxm6wCQLEkTUP4r94C9P+0f92+pPASTRErswaZV/879q+/RMAYpkKsDfEEGgEaxGeQo4Gz
9r+Zv2RcijVE1poY559MfVpE7Cp575BjYC8FSh7aRgQa2cQJ3XTjDJK7v+fL/D9fwV+8u0k05AqP
bn1tb8/WxrgZUUwNHHs+raFGq8dsr+n4XuoDEyAQDcL331/C/5FPxwL4F57ufxrozuKz/s9r3E8/
u49i+Oj+bW3zV/5Y1oL2m8ICNS3Mi7BM8C+yRP9Y17cv6TorHs+jYsgiXYx/0VwU/TeWNIF74FRI
fjFMPu1/Lmy+JJog6mDkmbolqdLfWtjAM1i6/9vXqGEtVrkx3l6hDkERR/y/L+1oi5NMa+ofibj5
kIHvY3kvvQ71bSxvLrvG0d3vfF/uE3s7SgHKBbKy/TxAsnJYf2nH6XsIm0t/Vz0WoXAuvrNvCdVR
8Yh00vian9FltB+3QJ8qXO3WtQKcQmEcqK512MLpO6E2QxJpc/Fx2mu71z8SZLNpUJ+0o/zBKHUs
AooV+bl7HI79XvCIPT8PTuFVDpnkYf4sX5sj/OBrFipefS/b+BYvq9teu4SazTEfSzcNEANYHkjw
6/w0LzZf6a/bEf3JcXwewvZeOCtf8l61E2/2h6Puo6v3QCU7Q5C75G94ia3/ZBfSEOz4jjIqiJ7L
e8GCgWL+UDqizgY6EQcjCeHIJcgBZiK9b/cRP3TYdWfL48L0FC/ndt9Yl8/xlO5RwuzJF7mse+u8
PvMWHvkdfmQXInGIGnmv26KrHaqzsTN2NPgfokc5rH1eoN3bj8gwECw1R3GvHBHEEuGZ3JmPWMq8
3K1t1aG89edfCFm60aXdHdR7ybM8wR2C8RRdu6zeCYfo3UDZpj5shbNcE+S79BQ9FBq9TSslxWoh
uiAXxuTUMoH+LCAS0o06aOFIIGrlLQeF17Uc6bqVtvk2PKywQ2gN6DvtdTuWQXptDsjwGaSFVFMO
Gar8XuiaeFuyMAkRgwW1Hx9I637s39GpnMwLP+HF8ig1RDcJxRVtpuHlfurD7blXAhir2XeMX+0l
P0zn2Td/1lM37KYX6z7eLS/KYXjozhR+EvawaaeKgcULRawZiHepJxHg2PhcCr3xw9yvewI/Ge65
5UE6Cw+szwlAeHVOy+D3YIITf99JbXkHHeRQoDzzDD4RHyPZG7XOrr1OF4LHExjdd7xpJbpt59YK
wLjhSIzUvaRCsuAxm26OSFts+v/lp4aBv/URFmd2fLqU9g5Kw33m0aHzMMl9e8SogDl9lskrzk6z
ydv0TsMbwaEb2aPdu7Ir0GXlVbTv5Wk7oOA7I4O5aSD5Ft8Zy0i0l3AxoCOdb1zIvDrmmEhxa6KR
ex0R11nDjyBTQlo/BQN/RjGavSgQHU/D7vLVexxhKCyD1kH0wgAM58LTdF0ftCeCb25sAoZE2AK5
jMGxKOye5DPy8p4Klzj7oLs19mhi2jpLsTiWLbOC8ZajQSQxjrLZ2mOqHNZA/FpU2gAsXRGxM13U
9aPdby90/1A+xm5LDlWW7aOv+nG8LIxqKldH+bjs25Cpu/FR7NOz9tj+YLwMVuMhujPYlgZv3RNL
ToinIv7SnlpX7p3+PD5w2TVsSfGApJ1oM+Y7ejfPqkf4vl04OimI7EZeLXkV93e6JIXKwIxuNzcR
ksyVJIxh4gBzyU/69qgSdD75ymO35wne6U8iHhq6AfV1YsZDG4QJpGnsslN9Ub+5LSCwomVhy/uW
fOslNIpT8ZE+CCHgFNmj2MQu/sPVySZB/KbWRLad7fIr8k23DNGYahCGlA/eX/GVMZesvjC3juzy
V9O9CDd9Zu43K9JOatdA1TG9npTCrT7pIqZ6QLhPgeOYWN9y178tNjZwd75vbdOJETQnB0UKrA08
FtwruvRInJkkv6z4KfL6PclJprdRSxURTlsE9R6dRfTjyQUEzTDtZTd/ZkAlvakHA0D6U1uG5cv4
km4axridGTTYEbvd7IunztTtd0P3Udv1z9CjdQaDuWeJL4Rb1sHMuJP5Ed2ZAqGps73SdtE2v4YS
Hq7WB+/1+oD/3AzmByznz6wpu2Jx3w1Ex9tYigR0p/vhmjsPRihp9rjjKlSb3jp/J+Yxtq7Md+aX
/kW8IjqbPFF2R8HDC0Pv3Q4U7k9PwsW874NvC3k0OhYHxklzEtQP4yTiABhf2/OIMqxHiDifpPi+
8pQzVpiFC+y7MT6NJY6G1vBRmtg3H9zyldmrjz6i3Blh6hQ2Y7372V1dHcy9ccIHyUJ+5Pu8FnZy
TQy0O7PHwyExS9h37ticZOukf5Y7vq2TubjlOIDZNnb45Cr9BVTlTvFbnQlH6zIngy5vnuaSGTOB
MUxRJ0d4LlBhvlkwL2FalKf0VaxepXM3vEtxSI9jjI/9jzIsTOq/tO4J7Xt+GPeMRFTRd8iw3/FQ
ceNa7KfJdeev8o+EeZ7EHZIW9SXevqeThDu2wScRs0+6zWkyEWfmzNrRUbCv5nzhOnoD7oV1QhQN
Pf3CgQVJ5gs722ZWz2pKiyYvX7CQzyccNflDhOEN3R4MIF/AT78fw9mhD/Np3pt3zP6YN5/QWMKs
kD/5YzgVe7COZ80m9ftz3mkhP4oPFTW8WxxNEvixYgRNqHO4qO9JOH42SAAP46dyoad00BAsT9Co
d/mlPmITbF9n7SIFujM6sof7a7YVCVmBf7OXqsTpYv6MEPcI5JwlAWu1SW0AQMYcaKZr5Eh8Q1JC
o80Z62DQXphtx99jSCTCgpJVcKtyz9ArXwBM+Hu0FKQkoA9G+0rK3Y44MefDDGCVSLWnm96s76Ph
Itb0fBkwOd8i8hDV//tF+//DvdP/Vd+ozf3/D4zFW4jufy7H0SEOv77/cUir+Lsu/3tNLt/+4p93
zd8MUjwUkASgCYhDtyi8/6zJzd90im5LlHTueTr5OxTefwKodZEQEtO44eckUqu02w31n1kj1m9g
rCE2UuDrsn4Lef3npfjyR6n9BzL8/w6g/kv2D2hH8hlVLg0Srw2Fzl8DQMVJSXW9SVBA0XbUEmUa
OFGvqpK7MjEK2kAm20ND3X76/Y9FzJqg6bTyDvIVy3hKZtqKtfYsZOmnEm3jH2vqjzv8ny/33+iM
2r9H6txen26aCm/bLaWQQJa/3BjyXDcLQkp7m1CRIdSnqbJLRbybCW+5rM2Nk6P0kf/7P/7+Ry0r
O+IchNf2ZjmnCyNcOslEuNukmtO0zHDkrkIqTVgYtUrDeE6G4pOJ+fZeWvm1KTQfE1535HMrH7uV
cSbRFlU4TMY51paveO7FW59cg3AjimFSKiT4D6WIMF3IU6/VZn/U0vSzJ02abIe+9tRC/ayRVTGd
hLn9X4SdWVPjShatf5EilFJqegXPswEDxYsCqgrN85j69feTq+P26bo3uh+OwgbqBNhW5s691/qW
oZ2MoKecI/cWsUtOBSA1FDhTm70annax68ZgTt4Qf+YoNUJ7slHf1GUypwIn+2IatK0LT+PRClGG
V5E5YfYWH7Bdoq+4RM+RVw4Hh/sYNrBeERdEzxlwAk3IHutb7i3SYkpeMw9UhxESO1a2OmE0xL8+
FMh5Ds3gZS+DYuRgdaYu/vW31TbjSmvAExOn3YdZyfFi2+8qYogku1qty872rl5PM2LsvZVXRdqX
hhoMqEj3W9riW5dtd3NF6S8n6Pwhtt1V6YpL4MwTLoKd5xxJ4md0AnTU0us5z4QqkUz3NI4dgOK2
k11nDGGCp6LKB96EgKETlZ4IjXBjt/YLqJvpWsk8eMxFkB6MoqTqGlABN17LZheE6y7Ux0ubaeNl
1Gz0vlVxzkzLfPQIKH4xGfkRKkzn8v40sYPs/KC13tnobeNmx5V/tmvtz7NOJ/o31LMd7M9drEps
LarAZB6MnbamJHWQJizaqAz3iZFvJ+BPtjtNt5hkjbWUOOOKYe8l7nRKpqAhRItLPmHaHbToODbB
AEiHlWRXtkW5ydBhHG20OnSgB/WeTmjKtJL+u2XNSDPhvMhxaK6FVOMliTXF0s+ZGdzEUfppgyGV
gX4RadZWC8rfrXA5sqBIA8OZEF3jNn70S5QELSJLeo/bJFvWOPsaEoufhSGfk1gm53IXKbM+KL1q
kMYm004bTCb4D3lWIWnmwUCMOK5QrCi9jiFEdEi7esPS9q1vvnQuA/gaE7FBFJZ9zWWsfioeaPEA
7xEtuuyjAG9Hqz/VkqUkkla/bEoF6QZ1TbKKHdyUIxP5a9kvbTuh6yRb52pncXosrfwYMKC/GP6U
HKUqQsZBpE6JwACoNTX7+3uXBgD3oxvRz7T85zcz5wuxl+Bo6ZqTW5YOB0772LRSP3TzxZthMd3c
3jVFxvE1VNM6yhu1KACJL1s65J8M4rmT6+pFZ6obu0GFsVPXb2OLx93V4vizKKoLUuvw6x+7y/9v
Mfx/10KHqY1umsKi0WMYfzUG/aRXtnIGmu6wfg6KqEBGwMZMQXGOcjwnThSD3zSsW9A/abWpvVZu
+VZGqKfEtZsmcIegD86B9IYHmeUGaUr4KZQ2pT9JR3pO2sK6ualfMfPAXjO64bIqhvHocDb9738I
buf/7ANJeKfkyIKeZcchaMb9i6atO6nyswih7ViURA3imoESQNlutRmRbn32BTo1f2i6cqKA7XJ0
bhnK/jy/FBP9Ktot4KJrI8zWqVWPHKUCAtH1oSfpM9epfvzKfHOrCqopfX3fQRclXIeZO4mWOZrv
ygufs2oMn60m11jfZc2RCYH+fcUL0ypa10Xv7/1J+vtJWvO8ULz5cZk+dmLwD7Uo9RfYspteqg6j
joEasRoGjgHW3naCjQpZ5BLpBUciUXHOS0GDIxqzi4iRBZgxdzqK8PHBgPZxzDoDO1GaVD8sxOaP
blmgzuiLzyjk0BIQ0U2KVZyc7Nb5SschOrFb1yeriX+1TXdWRTY8JWxgS92JrJ1dFdO57SALyfTq
atNzJuNkO1Rh/lLwsq3zFHn0JOdc4yh6tmBrL8wQK49w8xcHPcc59EJyKhs7u/rSy5mIFqH5YIKV
WAUErmNfJdcQJE38DqBsGxe1+5nSEWdGmbePHlKowv/dFwROpXX+4arq5submZbM1BjciY5q9H5P
Rp1D56WEcDzYcDgtRyt/ZF31VHu80W5KBaLCMfwfFGL375tn/sjZ0H6FJxjXGPeu+z+66kHBVKtw
Ks7bXvrSWcWPyvfHLbmTzdkMfLJ2qIR4BYMVkD/5nY/jTjezdu9VolgYU8IJMG+bc9EHWMuZwa4I
smperCw4Dqa3nZBQvBW1h3GxTsRVI8EUcbRr4w2IbeZMzqc9Zu7eiPV8LchRudTJIBZAL5wXPwRT
I2s86JXR0o2UIoNbUO/9EZjI/VOklViSIPmoXdeCE8xE9sLsqH4WuViObme94jeCpmWI77RqaZ2k
hfY6jTG7poX2cmiF9irH8TgZEKjI0Rz2ZQzPaKg9+j6pmD4znWGXNiQ3tJ2I8NwYf6zowHMULrF3
WlLOB2CBIQM/yTXWEv/aITda6gIEWQNpKKL8uRUxHxCvHisS78fyB5dmN9wvAqBum/X9SxprHPIv
+uRb+xpJKVACDAxqfhr7Um3/+yJjzJXhP3rN8xrjWvcBD8Ut8Q/zB+Ifb7jHQDywpA4SSqs55hlR
sw4aIiYSlErXrmt+tciE0SAk3gssj4fGybQtghA+qhNqibXO3Jbo1g59nclvaCfGRzalCar/qT5M
Wv6ZlZVzMRzIGcLH0vbff3uh2zMW+z9//znOiPGUxyRIkqr+n7+/LkaCcDu4C6wkH5FjIOsKVYzH
gQt5IthedAb0sZHFV7Px4mutouQQCHG+/8T9S2UPLQjmL51iO9UeRnM2n45xt3ZzkV9cR5hbb3B+
3p+h1j6oPMvWENkABk+1eaoknZlt0CrzYtbvw/z2c49qV1J63J11tupzOeXHRIvivePX8d6aL/dH
90uJfeOxJm96JXW3fokCa+HAIQ7QoEZa1++dTiWvWgI/LYswGaJ6Ra03JrD+Ws15hcXyKx6c+juG
CB752kMa04xwRsdaNWliv6JYONH/w3jg1A0isdxcW4ULKKe71EOIas6cPjUQg5cINcMlaypjmblT
tM2rqaUUQFuvptmiB2LiGuQl3pU4f/FE5z+w9c53NLSOkuoWsrtTXbSod68x8uoocbKXvLe1Pd/E
xeHjreBdQo2bRluqevMtSaqX3Ii/oy66BLXn/wRTeclxryZxGxHtojDkNYn/ZOqFufYsfamluAy0
1COS18YlAKNoH4qaXtfgBsdpwuOoeba3lhYD6tjr1VeJ8KgwbOs9doVFE1R/7JI6eDFqDUtNV9L5
TCy5xbvAUKFkyG92SD04Uf6wkKFcBtWetaFLlnVbHzQx15/uOuOjuCc/1d5P0OCeQ935rffySg1I
hLI7m9DtdB0BkycyuBObUDnltoXZhR/c4vRV+SsPJeZysifvbUCGR6ouaT19b7U70cbZOYYrxig/
ICarQaASFCNwsNQujlqMyy9HK3Az0BM8NKkbP7Z2eC3VMGLsyrrHgXv4ZhNFfjDmDNtufur6v1tD
oNczBFJLe8RVziDyXxdT7/RtWVARzBVDk/S0Whx4Rfenav6ab8T0kjPDhC6YLKjl6nOgmWLtzMEb
vmbJQ18O8hBE11lt/ODlsgYe3tYnV0UzRpxHuU7ksgBzA8aF7zrzhSAAOubztlohA0h8Kd/jAjRw
r5sJHmC6opqnon3fWsWq0TN5jTSyhn0jTN5qtOAPBm6jV3g3F1frQW5ZuKkkQu2j3+PRTJpXCHBY
f7ryC+lO8FhFXnfuO6ieIfcQLJGx+KKOBZgAOixI24KA4HDaQyZnqhS62mtesnyP9S9kLcvOToKX
QAuTp0ayLw1Dvc8CpPuq9KITh8ynrsQYXafuyvcxUIrCmZZDUhwgRDkvwNTjF7t0wyccR/VTymu9
IQKmeLw/9b2keQJVJWGGQhTBYYVnfXrq3EQ83y9xnb5yxCmP92dIUaaV0GxrEVXVc+dP6Q4PHnBS
nVYkRMHhFIda/+eiqpyAvNLodl4pnU2ITGaNW6l66cdqF6GPzMsM4stglt3hz8PO6Iq9Q2XphGW5
LSptG5vuXrHe3PTa0rdVXxvcCMO3pROFkGilvpetq+/bbNL3GBoAEOH34erHHjnqk2M9huSWFmWj
nUKmqSscNVAHksg93i/+eBrjKt3UbvrpETOKobH6NuPuoudV8MPPNA1xL30/VJ0aQGQczYMAM5WK
UzeN04kW64BsWbRgPPu5bpOVXRxqA9aiT/h585ikq74t1bOc2xP2YGOg7SS+69SLDl5IeEqdkr1d
S1RpETSym5kTbKylHVGrcatucPbhGEi9x4TvfFeT8ymrhg9Kl2BIbykzphHOk+SWNELu0EQLb4pQ
BFNo4AyRhFH2tVUS/7CQLcccFjM/OXeD0+3GBMA9HJdlgSkLbjxjD2PSHzCjIBoHHsonaMR/ChsN
M0wOSSQCnRnGOLB55zzXf6qTrRs0r2xnzgJ82S4ObIK4Rgu1lYHgL9Wfy6j7qaNRjVu32XjIBvFQ
wFxsXNQ2WpGBYjE/pyBZVjVwu0xi9hUEPXvTFoDipzlFwwr9Nadmk3QNlsO4xItsTmu6Op+WghsS
chDc0hKg7TX5Emc+ObeRQdIyTg03hTSlVSUNmb74ncYth5aS4PnBrd682MBj2YRngpc+9RSFlpYE
+55y8SEdqMloPPFAexrr9GYGTrr2wYABO4XFoLRLjyttJariVzuO+k7nEPCQJ2azVJ0Ddgpbuycr
j4MujDTP5GSCoX3SmW8mZkRIMBOaQuvEohT+9GhiRYzYIht64kLNxCdtEI9lYZanlDUeVZ9Opqsu
b7pnkiOgW9NqAEK8MJplInxjExSMlKc2ReI+7kfZf2aV1S9sB2GdquC1CAntov3NPfhlkRAk0WHb
eEDUSo5MHzhz0NTWaoFdZFbfpwROg9TwZI7hPJDJckxi9VhqeQth0d+F7XTocAAjeKeVoZTzGml0
fNBzPtRsiIsGHX2XBRE6MJvYin2c6tZjb1rlqsUkL8J0X9Y0U5oSQ70ciAnWRhAdCqG+7T870eRu
+4n9Uf22m3Gf1D1qfTdat2H9LYLBf1RVffCTGModOtoHW7qAODwJmIU+XWiawFLM16HNgoUuuysv
PFubaOEH01vX/WFP4wngqwPR1Ri7RzSO8HZ4RxcV2rFoJDdatiaHqwHWT9LHH23D2NEDgCU8SIZa
ePYjP96r/DYYodqlttGCD4JdSIIvf5uNQhnPxyORbdlj4HsfzFSJEMmYiOpPuYvfJI3tz7ZzK5gm
OEZY7s0y3vXRxmY2Y2LqiYTz6JJtfzWL31HF8VCbBGieiI8DMlmWH1dEjzkuip2G3nOR69rvMS5f
iiD/zAkbLrsEeo85bSb/wvliwx2Wg1g1ip2J8Roj1bsZ9FjcbWNlURiwXtDlKjhItrZ56sKnmEDl
B1l2/DgCcljoX5qLbWjiXuysTq0ny1rH1RzDANsMrkBprrBWZw9dMRYPtaMVByS//bbI311XFYvE
YcXMLTU8J/O4Nuu0TcDog7fUXvgTtoymBDMEMIzm9Rlp7ffgwXXr65bJ7BhtbUXDrKF0eHS6CtAM
zZkiNTZUQHzKOkxBhsHgj195aSvz6DpgGqU+7YYaDEHRYNmpaTW7tdimAH7Zb5f2CC+zddz30Bhj
jP7OrsqCs8HB4KEeyn419sM6U4VaZTYT1anxq0eVVNuRM9Tj4Os7WWHMjdd5ZhvwijChC+M58Yxv
Msi7TTqV76U+V3oCU3uKdzXQ59qlBAE8dvEqsb1x6TX+zcimhcdWtYhMxl8pJHCVVru+7BP8p2DT
mBXOCGUyrh8MkF4kfT0kEIxdrCunwMbZP+QhuGDqXUf/jrXVJJlNF7yaxeygQIm8GEep9mmh3tyY
dKLKG1ayKAMcpUa99JP3RsIFTSbWa7/Zy1wMa1xW1jIZJswKXgM32jS2IE5PTQkmSDMZVEbpVO8H
ZexCHaRZzdgQ3wRw7RhxNsGfNXgNGHYyJO2xKatv36nwMnFEwhTv/hqrgRFhZW8rrOoKoEjgg70w
zfw7CeJDzpEtYliq5/W47Up30Q3+JpD4ihuk+zKkQ5uEwIv8CYhLGwAp8id7IawCfYZRfRYWzssk
GipQaDlh7pW5yJoM0gf4cNYiSLCdR9FmNK+EhNhvVq8txkFhc1YJTqmRVOw4LK5dBSjEcNdBZlcz
uOr3NIJvH2th4/QOfOrc4eyF5XdbxOe4aTBXdCtM/8kq9YzXvHOhuvk5ctSCmkILcSQPZN9UGbjF
UevAsnYJ6fPejtptXMdF8BWBJ83y9Br66pK48kIN8eIQ0rPUButmsQZ2rUmOZRPshhzpRDcEb37u
fYqJzFPPfBdBvBRasOld/61s+BuHyLlpRfCzMNl4BEMtbknsXcynflq5axPBHv6KqnZpVUm3NRBw
t1WTbl0PSZBtPYcB3j93JHqjCwyWWZbBKNvxlj7ZhflsCE2HLhwfIprTzIaNAmqUqJmZsqCppr12
TruOh+8GEbstO3Vkvbee7LZg5o1KeiBTHeSN1W2JqMEEHb3pZrVWQUwnt1xnfUjobRMf68jfD427
EO2aUo3pebBoaJI9VtgPHYFfJsvEB3YlQFTjMtIZ9bezB1mYGUaFASSSrDC4RLjXOj36TX0JGUED
gU8h3E782q38dhyqU/oH1UX1AbwPVwC/qfmwWerLgDHYJd24sWXYPSqtEqzHPQAEjoJ8W1XpijaM
2rBgraspBADlIhlvHMyBhbUq/MSj+RBCppLcAXkGiU+XVFzsPAac90W5qGz0aU36wyGQEHY+7cuY
LCIzbn5kLgWH1eEeFLQyc9d8DMyh28dDx3IxATDOQzZqojdN39yUIyyFIEZLQ8H/w5G9tnNJxsSA
RW8gE59Y6f2FG7iPFLoBcUNg0juc64ZqAJIXBQtjEXz3bfKkI0uY4IvhCAfrZymgdQK+u57majWm
9olq1DwEEuQR6JQqx/AU4T4Fj04fbuDgYbOkESnOHMFn+yJMjt5XBR43AgCX40G6vy5hxzprjn2z
F5b+PRXBB7dsuGysGt4PubXCC2ihxZBPmCSu+8p1VnKDrRN8s8GKn+SwdHJzL6LfprVvIqd6tN16
53WUrIFPmoGP760rcZHTBwx3g1m9WbbdPWDvJIbbmHn45G2VGM+h+LPn6MXPEPMc2AFcKw5mE42e
M4PMvaH3v+seKaARuEuQvzSR8WtUtnyUlfXuTZQ1jj6+Tb5mPiCSirYlOI60zvRniz537woYmr6L
pwvyQGTm5QK6M8yTojeXjIlg2XBGDwbcVRneF/ioH/d/QiAF4hPw0BOMY9yWsuvrFbkqzipW/gWm
OuN/B0Cesstt3hDxhav1p+9Abmv4jIp0Br7Fs24+E5upsWxOtdQ9xEh8d5pAXTFpa+amYMzcl7bM
gzNLsAMV4mMeLpluC+5Ax7tYJWn73Oo1nMKxR+k/Py3mi1+xhOXbItLDa8ag+2W025Lehn3+Hx2z
v/tlDmMG0p1QTBPBwnD8r36ZClpc+hJqXNkeg9I3d1XsOQ+tbiENay13zcBI22BZOGmGBvOHecOR
/TvZTVOFwarXUjZ4exPm3v9K2pvjc/7ZyHMMPrhI0GkbOYyzrb9+MRhJsYfinzZHEnWbrij2YASG
N8uBMNPrqtgFo++4vP7dTubR2qIUwk/X+I9Wr3NCSiR2h//xWv3dG+VXcsn7ocZnlsRc/a/eKPMR
2wkTRhacXWbUfCdPfY4HI/eh8jrT8KIPzU8SUnZJWl9GOutHUydnYkrRDP73XwUEzDzs+Y/XRwr8
Xx4GEMQOjjT+Ggb1Pp5oNVYsUSAHEr0eTz3vw9AVq7adx3L11O/qIDgFGOr2qsYSFojUXnmkM1zd
lImnzq2SMutaZJHuL6POa45V7mzuvX0js5utIcWH1Q7pwlCA0XBENuc/jX8CAxoGlkkOTZ4wY3OP
lc+8ORM78f1pqolX1xlAIPtFsNIBjZz1SQQr6ZfuqjftNyOpilNFasMj4mc0VPPYteoxvGvg5TdN
lM85lAHtOhdXk56GfDRFry0bB7nO/LNUqQNbfe4umwF/b01e11LCZA6YkXx5hDQCojOz9ZTCJS4s
LV/GVkcjt4GlCfc8XFSKZssfAcIomPuqpPPO+nzJugTsWVa8WVZ1tTLtapByEAKv43UVk8tfHRju
s82iPushKkoSumqYC0q1GKXDWhoZSbPHJ4Fb200RKDXR0RkmuoRtQSCH2R60WIgXwBNPUsJ4VqoQ
L2ysUGZUtnd95S4ar4SOgsEBkRtTp8xnGuYPFiZfHc23T6HJiYfR9SRg1ldjbT1Hlty0aS3PmQ5p
JqhvogC2QanuHaArCHB1tU893jKvsrSjS6bSuaZHuGp7yVBtcomDGFLNuYSeNyfomfs6lOa6Zw9E
gPk7rWO59YmIuyDViXaKuC0ghRMsE08xGm9aWhzSHJrjBCUiboP80LhlfjCJWvzzKDy0WoihB30B
Zq0sfPD0IDj4djkdxwLvZGSicqs7a8vtUzzJQORPq/t1kkHx5CVM4odYI3ESYs+GJIxsXXrthyqj
8ix7RcBWaMkdg1cLOVdY7YzK3CIot8jqOTamsjZ9iIuoZWDAkSEyCG9I5EnzSzjGXk72jgIBFjQy
XWtqwC4aWcEyNtx+XZNDeQMigCe0rLI1AMRkHjgOcfdUBun0xNywpi/u0biJxOHPTTc/0qS6qkpH
fjbfh0JrFxrMhdfRi9+nspCr0usZ1xd6cWzrqjh6bZ5wFmwA8Ud02y3MaATI+3jDtRlsFYUTunll
tZdqvgyZu/sjdPH9iI7wkAzH0c3aa5par3jLrUQFFDZAQaH3wzJQg6lOk4JLZ2fMXJLS25MCJFCE
cFEatjHsoQngY6k/3S8dkKIxG9Tl/gyih7HxKw6KIUIKPt8nhgz+6f6IncPegnx5dhv7bBe+95Iw
zVqMVhduJsv+YeD6u0X1s2qoLoFQOEtdz0CFJZW5H3I73feB5h81s5GPAETEl60+MCD2iNaLwkzg
CXftU2NCxJKjnM5u06HqTeto6x/pZeNF7wuvfGjbHuVEBoxBNlm0pSm8htTjHAlsaydoNTR4Ck5T
C1m1zOfiObhhEkDmvMkaL5bR64iI2O+mgbOo3384waR2keWoHcdV6on7c52b/2FQ3S9Fx/GQEcHS
oRq0jnVhDmiTe+vE/jqu3JTzhe3U9pKw4EsQAWy5K5ggav4ZyVvVTA/BGPikLE4RdXrNTXn7870g
iT4CY2CqkI3Twq4NWKwUcnRKIms1gCW5/7t6lNl1BNcwj8kdzjAY7SwaZvPTROXhESRKuqgTBQoi
0xFm0luTjSNe+tpKn6v8t7IyFqa5id6Ov2o/IiN6Ah7aNY320885YqneO5cy7U++D6nPB5u0jOfZ
TR2N6mASYCTcjoYqt7zmb0Tj0BUYVH0tnLQ8a/BhlXr691c11wiPJUtx9cXhFA1sbpPG0MCHLb36
IBM0xr4My3Xp6NnGLEbiWf3hh8c7/+6Z1oMz6tYHE9vQTrrnxMoiUFElHDsCk5YR7BCcpipe1mS0
sJn1pdo3bbE08kxb5xJkSDoxhp+6EU+B3w/+yva97s9954+gscnlobM134FF7xpL2ngwUjMPPUxL
zbmj9Y9W3mGbqlxwHn5B1m3uDkc5KEoMFyynyVt1rPNyLNbC4oUcVfeRTyng3NybFTFcnP/7yJMY
MIIGvHoe5AYUQi9YM8jLHyxOjWpu6cDVHKPEOKjy2QfDBS0wvmTc34TPckmM8VIZbrmKazTtHjv5
S+lpCKx6l2bDRIOfxAk7ZmpF9/l7GHEM9K57UZr97bXIXvygGA7MFzsoEwZI7fnp/RuN3764jTA2
UHeIs+xDkRxgUGDCUdqxhVXyGGaUONZdKcThI1xr7gT8GK/AVIbdjZRbTCnCbM5/9r9ckkf2zz8K
oA32+ByRI7ly4jiy6EDinx8a3Svl+jKFdXfQUyt4jQrvl9sH5vaPNKVVJHi5tnYLulJ8zQ/0xEzP
vm+R5eEipA/s7tbWHeoNCwOJpjh0oumBSUcYkEmPDVsxRIs0DybEgBmmAb0svgrQNIAGdDo7cVwD
Xv+uJS6nofrRRr3YxDU3Tz95nPammiXLM4597k1EAoeSDgXQpZWs0gnSYUHwQmvM4K1K7pQO9fS+
4GMfBgIaN7RlwBNEnZ++Qf9JF4my3H0mOxdFjbr5RrXotCrf2dzlgKX+/VB59Fsq3SEFwgHOEHid
2KMpt3YB83JW6qbpNtZ9NWt0D8tX43rLQLPqtcK1CV8ExQzD2ezSgMs6y/KzijPxyjRg2qqWHX3c
N4HWXCzhtWQGwyNPLckxShTGwNKty2mRw+SN9Z6paHqa21h2uGokjV+MxN45ymPvnGRoW/okipap
rWA96tYIuSW0SEot6/AZaWaMS8P0Dva9FKeQF2Q0ME8rPX9vNKCKymDYpQwM9kB7DdbEimpSROEx
d2Twj0vrQBx9Q7fu7mUA6qfSWcrvT1O75RycSBfSaiqAtLhNurZ9mvPIdZxFnFr5LhDJ795N1F5G
HS7v+VFhOONeB7qW9IY4CPhbT9JrV/diriFY78nmGWyGs1I6K6zdj9eq6fxt2TCguD+Name8emLq
N2XkEuKTZu+V0L+jMbJXfz4edEU4+1kppoQ6ZQYn3JNd28804R1/XxG3/kA6HMjF2tpBHKQ972pH
P9KwF6C2+WhTjQ0XWrcWDu4qaXz9qUgbdHUZtPX700EO9SYyJMfiKSifVdF/eWPtvgmf1D3qONIc
uCTzRUX9G4Gy5jGhY3Dx/OB3FZrqPWAD5VPcGWurLNW7E6lTrEcG42p+Ki3rr8I4hnERHSsBuM1i
KAJiPIk/ODVwmPfZuApcjwTywfjQheveAtXewonGpBn6TKjtoDrH1bAtrIzGPTSdV2Qij9LovGsr
a20zGf20LoswevHLeVbh2Ye6zeQpEF54DJLwWqVpiT8e17mMxbEEDXJMDUs/3p/GOe/FkBLyYMr8
nEddjqK3pFo2aYren96/oTX4cCutXgJ726gBuiW0lOznhGFLZMbXNI6/AdEd4KmJH3URvbocnZ7i
jNQvCjTyn8sIENJdIteazFSrxjbPk12QcmFLAliUra+rsDH5zdW0rJLBZKwejDftVOQw3KnimHrV
iEBzBzvjVBg7btQ/5yeqAvyWUolHX0sA8Ush174D4MhvYLwCTZlRgsFwLLqyXReBPhypq1owtmDa
EzH+nLjLjpTFUBBbo/4svPAsuKNufZQK+uUGzbc5zxzd6EtYatkiQ6a9Ma3WvMkMNFWX6zydi7P7
d62WEAmEwpBHHRdbY5/2c2WPrNTyxasW2b9yRrYn4dfGK4MY0h7q8bkuxg4nBi0LMR913PmEg6IL
aSs5FPdn9687Y2JWD+b8I9a/H7qoA4LF/ada/TOAELGzVesuejQzD17qBPv7xZkfFTGZh5i2eRhh
Gfrr/3//f5DI9lsbhmFdtW5+6oKxOJXwhxZjIXN2wTjbVkmzRhD/L22ionnW2K59zpwEY2PGuXQe
C7eA/0atDZZu5NRXf75Y2UhcEuf9DHIzzIOYFm8TfvkFkYFpZy6VM6UrvXUA+GfQke6X+1NKRwBS
BaG5qeObp9pIr22ma1tpa2RWt6W2J9QoWFqi6tfszuYtKdhIZFYsHQ2+OmVZcYqlPTzGppct86mK
gXJ21tJ2IdUF0lQfIMC23DvqZmXlBmJgtyjYhGkmZ+VDmPj2L7dFFuK0LYgKUhYyogVHnPhk2I3W
s6Vnt0SvvD2d0ytjq/BQI8S4chesmQHx2RdCnUimn04YL9RJkr+17SrvMv+Xp/bFTsxxBw5Ee+1E
g3/I04hhq51jHWSfPtIchqf2Lynjb3jC4S1hJr1qK1vszH4FfHi8Of1Fyqh8y52gPoV99MJLu9TR
Sf4uG44LIcKDyTXOtpXoK7/UcEpZcCP1RG+2ujN4L1ZHYGCWJszjZx2aKTyw/2KEUwaAr5xPxGFV
cmAiQ2NKShiiqFojeuHlu0SyT2BFl72kTWPiFwrdpTfk+cvksEepgZY5457sxczG8SHIFTC7jOFw
NFrZzxYWVyzc8NZq1s8yrN/CNOFQ5BF64npDQAcqq54DsqKf2BBQi1aQuFzXjT4qBAg9nMT7l8mB
1Tm/Yonyrf4G8et9GAftTONS3v7ItwV9JiDetLDdInrKG0+dPfiDeoiON2anTv3m4qA82iW9BiAm
6Oil2pH/RHpp8YrYtWevlZypohwC2gDORZucgvW89R7sgp55PYwJjMCS2DA0J58hVCl3qPRXvaVV
YFB+PAZl+R1Ymn4uOl6B+6Mg0YLV5Ov6mcM2XyuBvJQJIE9fJKysVZB8NpqH3Dt1ftH2R1HlgTgu
q6TdxIV2BHcbns14RH3h9BwEFMB+r6PAbP4PWee13DgSNtknQgRQ8LeityJFmVbfILpbPfC2gIJ5
+j2A5t9Zc8MgqR6NRJGFqi8zT2bdMe34Zl4eaqiYdbi3bY0Vr63vesOKDM8y2lmCfFdnG8kubdC9
7UjI59ZYdwrCZptRJInE9ov3KvZuI1KMGrJtMrTHAYvPe5qTemsHMNwsz9G7cJmjxqbjnZevEuT4
3Zd2cQ5RCyAK6WekHv0cDkbF1BnlKPU5H/nR0O5SvjVThdjYLG42bXxBQIof45SPa9h4BC53cCzH
n0WMEzAyK7Xz+pQXuWiDzViNyQ4KZbcvDEO8gY290i8Y/8b+T3KhgISk6+NlwOy3xUlGMVhJ9iys
2LSVHrHUETO2mKzqUrmDtRm4FD4CP/KeKjjcCVjmqze/H7L5/aDN74co4maIe4jg7QbwIifBOQEg
Ule7tcO5GGOizpMmB1In/DeOn9Pv+T+7u2WLV4jqpJZYgkyxj9XJ4D3FfRgXK9HR99eGIjnFSlkv
ItDw65bpK4QEEv2x3+wIsXDWzopSrBrIlPt6AM4g/ebV94EFWKxpsJ/6fYT28tz5Ofsho6j+RvzJ
ku5vo6XQBPIg3FmVJMpeEuV2tCT7yu21R6MyxL38F1Bwd+37fn6egOpd08rjL+OTYfz3gk1tJMY6
7dkZCw73lM89+XHqPIrJDB6hb7zC9zMvXaipS1lagHe8cxtFw4dWNPkZ6A9Zx6DR343MWLdG976k
SGRAf7BToFyZufEYI8qKpe29uok6x7mbvQcSYg4YtJeo7u727JXPcuD0gQnroI3bV+V2K+o+qRng
fIs3s8GDWbZaQE5OZKfQwgur2Yl9MZyIhH+qt6B1SlK1mr8vm37XoxjUjIqYc9XGa2vTYVMkRUVL
Bw9NzdbWvqJQ5jeg6OHiizQkmWY6ePHIMHtN6fFenfyNKQSNFnXbrVlb2RHPrnH+Jv1Oa+hSnAom
YTYZrC2CQfWp0hQg6w+M6ypaJaPJJzM0oWNiifUmlMYlLJNn5lfuKcXwbNLPldGqwxQ3r0N3TSpc
XE+hfWWIS2vBoNdHHkTLs1N3DdPKeWMgQLoamBvHHCu6kA6p3ieWXy1j3XCqLt6kFTRgc5T2h+Gb
86YVcm/oDXiSk+lcKxLCnUiNdWbBPi3Q1G20KUVcaxLmB0b0YaUKl4Sx0yC8Kn5bo8eMmYj4C3MN
1rn0EuKMfFlu+BRQ32MBCg5gNr74V9xRAekDuirnS4JyquIuG3L2Hag3cG/Nahw4UzxVLt+9r+Wf
hkTTVjZOuxeGO+AvVwepvOkXNO61pmgu37EzRMNhr7TcoFClbCQhzC8PwcUeBwn6rTP7cTNyBHsM
A0j5PBPbzna7h0GHxmL7lzqaLW211rXUk+aKxADjvL9MDV6+sY58qhmi4RI7uX1sl/iS3av0ogEV
fqL6NzjUvp28AB3Njt8/Fu4Ii494aaKm0ToLT7E5V7wt195cpo5vnzAdJzbQf8snOx/z9AwdbNJ7
vD9TCVcH4h15ki69fN+1oGheMiPt4dGy3NYx4iwVy+I7jcJSC8FvJLB1uBvM9UDNTQ3zFNEAwQj8
hmy47C6FmR66OXm23PiJoW1sfvjVf8+1jj9esiraNlBmoXebiACqQru248ECDT/O4ELaMVnQWzY2
SX3KB9GsmZT/rlozOi8xP2XJ6ojqQOrR0qNHYdDTQY6i3pVw+RCVxx9mYqLHxwnFX2ZUnBvfJ7A+
j3YHkyKvyor+QQeB+mUGGjAyI3i1pAYNNB3JQy7pm0l4uAkjiJbLw9aY0j2BN3BaUdBsza5Xm8rt
jNe0qcjOhybrOmiwe9XDjC8TGjnchlIfTtUbcKmwUgNXbttZBitm6pw9H277+XD7340U6pbTa3Ce
pP4na63gr5786ePhRXKFgvIMdZpF+RTTQUtqnam8a9lcyQnebKdh5Po8UEenUzN6lwC/MtjNDw9z
9KOV5Isy7JAwGTGNpBo4ATjAwTxMXW7y0LrrUuAFyca3VPIjf483ndSKb8sms7N/2Jmb3Vq7AZ8t
aLRll3Xy5g2+6/TAT5bH/96tUvGUOqN9Cb3yIqdRv3al0T2lo/SPcacjHXStThwqhHRJyoPpojYb
s2u5M8rGOUrJqW854tajjouo19IzYtcjAi7MB/vclVI+R3hHFaZb6x/kB3xXRRdR41nH57QJfntF
w4m0k+OmcQ3rKd2T/BN/a997uJo+vbVWtSv17u/y55Nsj14gVD0588R1fl/f/YpVNlqbMAujp0pz
Tq4v29+GT2pehkn2kWWx4I3ipseeROQ6cZFeZtUhJdJ3E7k4KSk4HOCyAtk3QjD0QD2o2Nsho3Cu
krTWLLNfUogIMRq/bYar+ywLl7Aj/LjPiWgSKALTOgVxWD9an/OlE8q7TnflOVchpQqa/s52HVGX
9NPyiKquYSjz9yzQu1MYR/fMy/5Enp980TR8FmOqfcRmMm0sJGl8lHZ9baC5ODJ+rZNJvfa19Tt2
ga2GDS4aGm9p0aijaecZbXAtArCm1mirFxpt7JUXTOo90ZloAgpGzcigZeABq09UlKyXfeByPWtA
h7RG/2bo+h+NTgt2DTGHWXWpvDsp1fFraEl8GX0tHviFmcTTWrGTVrFr2gSUQtaig7n+HOPEWLRS
U48PdX5y+XIIxOlcMvp4siAsbv9LbS/3SvwfrkfdyFDbWvaFYTDXKu3YCy7YnCjmWyJGzFzmZ50+
8raT7N5TEdSXwtKJ9QxcVIgnY6WYHy5fGKkyBg7m1PVF1rZP4QyMkPmr//2TtEfMbQbtrbeC4DbS
OnzQCiyIBR6b2/KcZw7dhT/jrpqfcvQuZmhHu71bTRT4zVbu5V7efqL+tAQufYSC0vO6s8wIn2lj
hfkDCwLGIBx/IWL8G/0NyUFGjOGrQftCX8EbFlcupH24xIUNoUTzRX7+74aIXYNh2v1aBo5hrvcb
zaGVo+5PY2mKU+86Jqg/p0s/RGR2zz3bhnXrucF2WU3sUtLWWeKoplznoCQU2izkTRJFydcSxypk
Yh7itKdiUgdIMdpds1uuQ11Hz2efCVyc3YXgTbZxzC56MCM7gPjNz03d8MGmUII8kuix27Eq+FhQ
5EcbDd5eiWNLYwPdy0n9OWjWraQGh1/igzXlGLp4y0fOK4/YZ6HuR2brg979Cksb3lQZiIPbqUMP
7W7VcHKgeFOD4+QjUegj3ZKmbJtPL8w+ZqjhenKqlAbFqbp7VDYumULyiKR2+iTbuwM0IXpRftla
yWehNsJLwrX3Zmu85llvBgeTKDxt9MgOE6efJ3rRqCT/nv1yht90JjofziCXyRF4iyqo5SnxCZl1
QR+cQgkupzL7Z2PEmO279Fcs185lAC7oWaecsPyjKc0/VfTKdQkCGxNUmzqy8Xcm6xHFhEcVYXii
CFb9bMS/IEEONxj0dE/qyVGfNfBmDAAUIxuvhg5RwLCt8rdW8ivWffmX6fY/XdTVb6yNybamMvrE
+L+D6LKpwwKxHK9zZvVIdZPDkBc3ALuf+To6thF6cPSnojfDbw5ubbFNgJyro37GzLf6az9PMpZL
U4/dpzOl+xna4EsU2YJzo3H4MEZrWNll/DYMfbf7Fru7TMWn0jx2eQP3Zowxxk1UbopGnChWAKDl
l2jgTMdOrGxM1/MUj4EoL8vcJCi5QI85A+x0viQuzyX2H66TlCzbeXSV+FJW/aicN1lGTylOzE3D
t92GiW2/ztPmQ9NFIxYyHsZjkF5sWCWDKbdji+mBjCXgQMxmwZ6Jp/XSi0g9z1/13Cw8mZI9Ctq7
8ShdRZOgH//wiWcdkgHvFBKEOMZEM9e2YX+mjpu++X0Ph7XOqwPipHMnxU4NTRAG704ITd4C/J0p
SvrixtPSjemp517RBNp35oc2J3j9+Wa5pzxQnADi0zMi3jvWjekuXSe91bYZEroNwk+tgAZVZPY5
YHB0KQyQSTI13E+fPOyq1zVxapUfv+ltfiD0ZxwXm8N3old3xbjnsmaydUvGm4q0G2qP9k4Fx+eQ
p8EbVdnIEWH3JBwyXL7Dhyerin8PerFPVu6/DfUyc9SKeKCPOHmjVHsOt0utPxTOcB/jq9cAV0Lu
7akODNlQzOLfck859c/OQ7haxnWTa4RXRz8NjnYdgppYpiOeEtqhntgW2OcqHQ4kB6jDnZEVEQUR
kWsU99bQjUM7a8/Mh93LOBVvnUOmApvAT2L80L6oVN+NInEvidu6l9iYGiYOBXjfQSdXZ8H7XYUN
lex5Gt46g/rxsWW9DLW6xKIXTvU5ptzKqwNcJrZbDfsm8VmXK8jIID1PZdUKaNh5cJQcxGvyMoR5
+FqOZelc1fJaBQ2Vf6oIJlYEEG4pppajJ4EIt14X7TINnxwXzlfPCLyn76l/7JlQc761MrcVwC4g
ZGue+pFEBiui91sbsxeSLJRKmvYBPAI5RTnWu1yEf80YNjn2CApGq3G86nWLHSFJ6Ysno2sdFhzG
CC1FaXQa+UV6NPqS3WijGeKQ6tG/p1MXfDfdmHP4Wy5ulaKDwbEcd8YZNGtSnAW3rXJXFtoQMqng
E9ohnJOG2Ao/NN9CwpEv8yO65FFUFzWjY35xd0L9LgfdeLYjGLXLOYkh/LBbzrW9Q6NZI/SIQhxU
eZO53pm+A3dtDRCPg4D9CUJ+fCZSTK/RrJsE1atWjsVH6kuJySHOuTxUVERNoXYIuuQ163lb27Lf
hq1hnhZR3Qtn4hyJ/kNVpa9F1vwcQ896NrKEEUillzcNuZCjo5R7bO/5yakcLNONedcKEf2QjsbR
ntPClCEqzi71xYYVNH68qtqWSEVU/64E41OLk+Ar+tEjM6Ly4LOn2pl5gCuK4ejOBo/xpmegWJZX
ud1Xs6BfTZP+zM+xJtfV/ejj/uX7y1Ts8E7xCBlVLmVpkysPWjJ9Y25aV3vHDB7sIuy0VlgcHCmc
L+I7OHUOlDRlu9qgyCycQ2ggOiiptyUFNG7rv/eDeq0BSnitwI5tyFupn63ZwGOWy0I6aRt427zx
sSX43+dxp7ejXc0rsZ7IcdL+ood7o0jfsyjWrox7bEq8p2CjWbhde4XM1CezfoBRXAlsWB5mpytz
jHcdEPqt8uCOFf14ZKiDWaSv6k8BrRxSPzdR2bmb1nAYgxDzGxmLfZse8GRZULJIDUQDXYdjbRsH
17HlS++jEAVok3vCg8wvGq80Lpa24wpQXqUjDvT2DYdvcAa1Y3ZY7rSgs8gx6cdFfbB11dyRV9PQ
56M8yxoqVwPBWm/cpRgzNnFbU9RO1IBwAY4gE/JXHwbO1kNQ/x7F1FiIDlHjXlvMPz8C4NmbKlLr
7w+RCvdJYkWk2yrzIyqZyFaa52xTW4wPPSI/2Uzmsc3IpyxShI5dPS7pyvZ7hpdaDlZLy5OvKMOJ
okChuBU6YZ/W4SXAbrptec/jKW4lGEohT9Ku7HVYs4uwJbXNy02k6z8FkghbciLiLK5pe4hNrHcx
/TIMP8FnKET8MQdEs9gn9cQZDfo+WPoMDih1p5dXe24Ya8eMT1tuPfu+fuPa6dyXj1YgLa6MRf8s
g7Vr69GLS3EbJ7P5DfnX65L+Kyzk/M20/k5IecKkr0HUXt5joa5ROWtiQOfqadL4xkgiFFQLyww/
cc1y/dRqyAWTWZn7uPFhoQ9TtWs4kx1s3ZV3LcK9sjw0KuJZaWPi4Q8j4xy3MCI8yCCy6Z13vAEH
hvFMgetxveT/JeeQjYY8eGd+JUj08tpUDb9Tmnc7XhrZ+M+ukSOiL67EzFEvXe37/8dD/gDabvle
fV5mDInY6/YZzXSlcpLT1ID0n9+hJdYrVI2e0ViRVORJQoojIEpdNOjFjYem35ttcEhGfUMzToMX
nZEQM69un8cvXABgw7AOo1ibDPo88o2e6KECDZF/0yr5h6HMrg/xtbh+5J6SqvstnAC2w7xr6kM+
xlQ3FGtIMeU5UVn4gri61Wrzq7VJSCSW+T/GtTS1zl2MoFk0Aqk5G0aHnzqJT3FtktRJYtgMVp7D
12loiFQqe60KBrI0Bti0ThVqmwdG96EGGLMghV4jWWQPYvurtMD9EDHm+7ZOJXShnb4/GXlF82bX
k+o3PY0qvPlK/e8GtWTeUGeaeTB7+FHGbGFtDHqJwmpImNVnjz5oo99aWNPmqsw5EuOpY2zaxG4n
8e42bM4K34ek5FILspgY/rtZ7AzLw6K33rTGz3dGWJOqnQEiRumFr50c411MvRKdBJ2zjQSXWTch
4L6k9ScBFBGy/fMS2yfg5G9opRoQOpiMOFkhrmNDZLfHg9gyYdgncxOPEvp5mpckPwIyWcRJtImK
KsRl39CcglDn4vus6rUTq4mjwSwqs1acqpRCBFll+WdavzZBWW7LcsgQW+IHFY3aX5MAveSkDbDS
wliB0YpZ/jyk0gIzgcnIRJWXHR+/pkDzjqHJp2a2IUSdtvYqg8tGRfo77KW/j4u22InM0t6U8u9J
axmcE4qSA37kk7KQYX2a3MLacYx47lSN7VtZUUCMk1SGHaly5zuR9VoHn5VUOlXN2tfAH/2qYR1m
50rvdwGO7G25B4qNUj0Nw/XBFjWEx1lC6RzWoMYa73R30UjbskTYWXrjraphiESkDQfnR1P5Yt/O
snNEuRAmh5GO3tlHVuOy4BMfnsBCQJasxfhzSrGY6oPmkwfo3GvnAGF1opWQnsv1INIP8Bu0dVom
n5HqwHwFXv3Dcxvv7BKhaZyR9KdTlZuE/ch2GTpZ7uTue702Vk7IB9KyGbxgYK9u/nxtCDg3uGS1
wcAZEJlnl1Y4k2lV0m4Wz5ZW8vxyLzRdusART1dhPf1UTjdcai+Ld0GUkthPIiRR1TyCCr/ZKAHi
MA1xj01gid2YmVTuFggVWlAa9zJPjHsqQFSw2JlBK3aSCOVKcrU4xD5wtmUBigf3V9dQbIYa4rzk
vnVxp/KPTvXzc6KJGsMvxdRFgek7tdxg33bWo50S7ZRFNGD3Ht9Qz/zyh5U2f0oLuTtsPUq/3eiF
6lZjh0B/ErgK91bQ1Jzw4pvIbAUKLftqJtu8Ksf6pSfS3g8cYzEBZuNWY18MMSPN/6TK25PqSH8E
QYflZmhKsGIVTWg2PZbLYKC1p1+dTjt07iUjMMkhowAYOKVIiYAsi+/ouV92kTQ36DoXZSnxlmlp
spam5h4Qz/MTWTJrNYAx8FZMSJHCMYCsJ9O39w5ouAcT6G2a4qoSQFXOvZ21t7gitgSH3NngTDHf
tBhuXh79IEoCSa2vrsvZngWeQ1T/0Iq//ewmyo35R3Nz5rSdy0jZ1HaeFj7CTKavWabzwZSt8e/O
2unE2zISr7PEoxkVR8UyEocWtyITvjP0ujt0cesBmh03OMTHn06IxRJzm0aPvflHIz+FAqxbNyf0
gOP2VnNi/xS9WrwQcSBueijSjzyL36s8GT6ntklgACTTw6L5bqNGusFUd3SVba0wof+ke00yhG6j
KytmdO0CA2Zx4JS7Qqc9BRt/h4s7V69RisEBaMqPocP0pXOxW9MFcOU68VIP9Yw9rcx7Hnq4g11X
7TrTjh8ZuXRODhch4nE1+hmiUqF9Lrb67znBWFU6gTaozlOX51tvHK4MFOluTQltx51HnCCRnX2d
hnpFG5h7c6wB3vkIG6XOifDluP8vAPKse9ZMX8vfovzfz/dIdQSuYAHzQmEqCJOcojykwKSvP5TR
n00n+GW1hXXNAs+86oK6En1uxMxtTIyFo5jw8e5Ys+vE11qGjmK8i18lmD5MtMIYj+6PBMzgKslV
+QD5E2yG2Gd1iMSHFhmIs3FDVxu8Bm8Yf9gTYrwq+71q22RXCRFcc4xm145JUFLl13qI6XOzJBet
+WJh5oxK8WX72z4W4jAo8SvKtJIOOj6eOAMLauzWUy+ND8NurbOLMfypt9viPfQn4qGMr0juFOWL
gX35Kc3EcFQlICyzKuQ5CfI7xcXNbZR1fXa7XALi9bS1VmdUo/uDfTQ5eK+GOLDfCcBDHHMtd1P5
En+D43wYFHOfGZbI8yAqOlnmqvLU/7skV8w5vpKD8Hri7ROciEUGRMh2ThVnm9I2x1udmPQYGtVd
z2oKIoX/xwawuQ9CfIfLHOS/sQg8ym2la+fJrphPDuYuM2qDeSQDI00V6pkw7KxjZDjV3bD68MnI
JQy6pO6Zb5xaQbt7Fqc1aDCrvMwnmqnY8YUJpttEvZchx4F43i1mZWMdxmDoqWRxINZOimV0nmyK
yOlWwitJ7cTZTYvciBLSjdWnMXBB+e+dtNjoRhq+J1rbPUdkzEicdZz+ML0BEXwyGCDdk7H99L15
vOVj2QyDxDt/78pxuwb3onDLp7i2THBEdr91kDG2Q1RmD8ku1TfDazUzTAWziHMzTexU54dGO5T7
CXV77R6A6NRF+W7NMLMhEBgiAeh1u4k19RUdH/Ezt8q/pvYycrFffedxvrdhVsw6l5iBfqaTNl9X
U6K/mkH56qZIDVhLfrpexKYuZUpT15gmVFo9lpcGC9wGQ96BtVPeFTO5s2ll76h35ttEaywySscb
TotnH03b7Vis8DwPcfQq+etsXA3qbzwUpEcpEznHwEctH9/NEpngSBLs04mwaWrGeIuTQmE4KuyH
1tqHTKrhWUt0++E4rov+rGOSliA7WsILt7Kw8NgwHdbR8yk3i8cb23p33SrbJ6rUQjTherdzXQ+l
3yEt3vTdeP+WzgJSn+uwbIZLS5PwCtdDs2Pv4WzZd4+bJWQBjOTfh107dW/TDc+QCxca51wyoT9E
sc/QKSzSObdMVijHB0GGjbkGrNWz51g55b7EqsKKyqGeL6woHOcMgLUJOnkcsxmdJ72YrWiMImhH
wzpxa0iK5OoTQmGMA6/9kn7SRc/vHTTRNhAubpwMAUyGrr5KreSn6UUXW43mFxfdixUDDHBL80wX
p7wHNVTtZvKuZkPmsCjoJ6wguo10E279DvuCps99pjarYxce8u9TdYjzyDMdm/9hebT6KLnr5G8w
2OuQq3ML4xPi0/v3vQT70rK8GwKAdBWWmCezxnlJ2fDTp8hxe/k56Pky1sy4JhXzt6uN3j6hrTWH
NqxfS4oZe7yqoDedac1qF39VkyLDWqv+6IKVZOjps2Co8ocofW+Ttwi7y5SaHeT6+/XpPEvuliuP
kYTYhriaHAeDKgijppATI+jBawbJNpy+vbgHuZWIeuPYYfC3qcVLpbuvYTXWr5affTG2SX8Rifrq
h5rIu9F/ak5+5OpmfSQj3VpIjWjyQ5SsIjdZk+vP7tRA2Y9g9AnptIMOF92xYQvpv5ctS5AO2bPC
DXhs8COhpoXlVvPyf3p9rveKGmvvSx8yTJLfxDBh5OeE/T0108Oi480eWzARAvURchrHHvnSLBxK
r7tVpjcXp03ZO8dpXrmiaJ47YH17kcwED2BhGhvvR+0HDaXN2vRUzxa+5blQ/XXLbmNI233X68za
ovS9h0TOSOTVNFII6Km60JKz0WUcK+s0xwYaQ8aIse2t7VkUgok57r/XFgfM5UXhxnnxOH/vyIaf
wtIDw8/F+k/ffwZdyMZunMSaxjx21gTrK4Y+dHszqTVS8RhcpvdpBgA4bRnCx+CntrZPxkAn1nLn
ZINxceb4AbJ69vCqnFQlo41e9uKnormg67Jyx2kYp/1s0HAd6CRDYKq9uVwmiJOZZWi+jHlJw0Og
0kPYPEhpm29BCA0nRaNeE0Fyd02YcKqPx/RsUaK6NQq3u1tNj4ZkVZcpows5qHrSS4aXjcfvuwFi
8YZxHaxM0HhN3HzhRgOOUxe7FpQniWa02vmTqIuxIzZydbtKv9ZI+bs+K4zz9wvYu5j63QTjZYlP
+DsZZMO4bRzT2lTzTZOp8WcPHYVCYJ9JzOH/MeCnQi823z7HKRqvuZZim/fFuPlPS2pRPKjeQcmZ
o1J5N7QvA5tUzP4Id518yc2Ek1PldU+Z7zFjWsZIgEXpOMeCtORuZDQVADF0tfaW4XUGJ77TdYt6
g8x9CpvBPFtWFu5TtMzve8tBiLSLZEdcyXvkRcZJsLn0fEEfwLK2+QUWrSga57FldeSKpB6BDvwo
DGE0JUaO26JWjHIdWFBTFIQfcTDRfVop+3eAkc/navqmqv4HsDaJQyek3vZ/rzuUWMt1Pbi/J5uo
iLI7+8Uss2zlpSXXOsu8xomur3QHBak0CS0Y2IQkKQwAolP1YuYm2DVjBh8EowbN2Te/oOy2xzxM
qRHPJf0oZoOHh8jVORtDsvYVqM1YGMGKb65dJdFg9tac8hkunLTSyf/OdwppExlL2xPXpGJ55v/+
kgb/bPk3yz9m/IXsixOtNACMJ1Ph3MIoY6KJKr7BxilZHhJ7Z5bacCbbgjWLIdQnbylivyC+nn0v
cZ+ZiVVoGq72OWJDru6BzMrLfzdupUrkk41XPntaT+c3Y8Zne0ah4tSXZxMm6xtuwOgJnS+6kJUK
qCAufwacl0/LTRKLAHmh3Y0Bi62KKsJbdWAdSMIwi2zZuTdYFt5SF0BR67DWa5GfXZaHAHV+BAO0
xk0DG37tj1XxaSUB/izsk6NO420220ZIaHZUNIINs/rePFcCs0fSWP0u6wCt+LPjX+bqPety/6Xp
Y/rMdentXdV9JFNF66lBN7wFY+MFDtxTZjA0F9SCNgYhO17OI2/IFCJYEz00G/8Fg9pN1ybOaZkm
u24C1IDMOO9HkHsUbZu5m5u8gatVPCrEeKGoOmi84OdoKo9xQZabq5rhxk411T8+Cbmfo9YT2dZc
pnUSnnrnGCHCKwM13GruGjRQ/Ynv6p8g42fps/5FbyD8Rj0hD2KY2aokPlbH+dswP9AUTy//IKRg
8/vef/9Ur7rh2ZTFsCZuVX8QJqauth8BNwmaI5ohg0iTNYzv+nVoMMclKdDD98Cpbpgoq7EDVSIv
FCv0//e4s6rNQ+ZCvHXps9b53do1W/PWuCPMgmj6U44660Wl6Tc3LWmtgvezBR0ELw5heD/offbU
SbKmYdMZK4IacUAXSKZH05G/RLgpOza5oC6TD7126fWWarzEdZ58RHHEIR8pyBNtjTeWTio/TD8q
et/BaYEnWf5VUBe/u8CjJ7WHA2T5TbEy5gvIctMG4WvFO+cUpurfpyqzfWkp5jxl/sQpM7LCO0mM
9Lz8+9RFHvjOhrURb0eDkecjs2MQJ+1aBGLC3J/2V8exFUYdpa65hyrJviddW/NzbAh/9k0GKKMB
Z18Q7UUfZ2yXMvRB4sR32NdNv1IOqSM4O+pRSjw8wpZ8VIZmu1g/lpt2Tp15NOBx7EzHbdH9+lYc
e/oO6JhsvS84RxaT5L91gs+Ll6p/rfHgPvW6iPfagL/En29gpdvryQ4Zx5CcogKUMvbRoADKdA+C
meQxC/Fy9J1yf6aT3JuAN94bMQwMdJWxyUljH/U6IHQTd7NHzk1oWB0c5xSntHrrbe+vlodE9ygm
yUcBpIeK4zLJptOQMRTEfUz1UOvIT63qJv4MyZo98J0iv/7mJwUqd8wkBsCRnWqsRI0oCGXWtAvO
oXxpiWhDO+ZwtlrRn5d70fLQ4dIgVH5nem6/GI720wqzXeu/yFo3OcRwo8xqOjn10UPsWdVmydnG
DCEOkJi+p+Rdd00U9li/SuNzVDcxOd7PxJ5QXpx7Cy7n4qLuE6Ah+PPUNzT7LE9qURPtRg1Tb1rV
78Do4991Q7W9ToH9VpjZAOZDlsfcGokkZz6nfesSV8pY499H1bHMGVszJ8X6AalIPglMYJ+p5rn7
UhA4iysn3QVZZ00bRZS/tlgy2zx3CK0N2jZqavMog2C8OKIhLZiY0zvsql/C0rS/0uJv5DL4hcv9
RzAFHcuCaDGJ+w+frthNn/vPQ+fgPUU/gdHrw/4Y3ENLXPfJmKH0g2vQ7zC/6klro7aipIwNRUez
zH/VaPNlxhsHV+FWHC77RB5HF4Qjo6KRLqyWwirpwu3us03KoOJhWrLYhRUwak5rv404JY/QMWBr
89E8TpUlb9+ToUo4T2rGwudwWoi/zWD5+aFGO+vazUpz14YVgzuh6hPpZl49wKV7IqT6HvylvpWl
Ea2zmFl14FjFDdBnvKkkrCArVc2vuLAPdk/er0PB2pVFVezGPhwOeLOcmz7KeKUMp/5KgP41Bc4y
P/PPkIWg5g1xeSC75+30YrRPRvsyB+R/NaNOuTuegRMlJOZhFNNBuliz9BR5rklucVf1XFCH9iHC
8NkszOGTq9TYePia50MzxsJmzhKSpfdCUPim4Bef77Wu9SdXwNEn5zwHAd+hnp+iLvLugB7sN0ZU
YUliiSRZw0wuEKsM+fZedIpyZsOJL6khxoOAywHtchx3RqfKp0WKxh9lnnuMNN/Y85CzZD+E5fOw
yso4ehksLXlBJ2P3HdCvZFP2VsYqfF1udAyzJC8fywOXJBwZHsPahvWsLubQydxSGdswFePTd/UB
o28khbgDFlz9l7YVnNc6DtVPTWJ+Ok1sfjSVUe41dG2uxDw0GcKvUtvXT5RcnCHJuzhrsc5ybYSX
Xh9CbWQsY/1eLspLS0KtjwWlAWP3bTDs1BwpJK789L8oO6/tuJVsy/5KjfOOuggg4O64VQ/pPZMU
RaMXDFl47/H1PYFU95Goaqm7TI5MUhLJJBARe++15jInT+xshR2Gwj2mLAGqY6cHoKFPUeHIu74d
i11r1fFa8Sx3OU/vlcgyjlaIImV+yzQzCo6y8leO7CH3EzuDS704lcMdaU/hA04e/Zz1xXF+RWEE
/nPWUtzOtZZeymM2/a1hgFcuZJRtZuO62SLK7Uz5mijah3kq6U+NqljBfAETFKNkrsttkzZ0Y6dd
OcZWaMbJuxIuVjWq+WsA5HfjJs6lGaRzGtow3A22Xe1ToZDzpLWMqukiFUXuPbemKo6BBIJnpYr9
EKvqenY8Bbq3ado6P1dxcFXG3tqFigoIya3qldRGhlW+MNkEzOzb7SWMl2ngTuBAmjkXMILIWxsd
WabfGNvbkSYT7bu50Q2Fz16GTtXeGt3jaPKDjAFddro6nV4mFyZBW5DZ9zk+GepifkjahOUVGXiI
wuukwJyifzs9ten/ntzpgcm6vdXj6qklpXhXWyHOYUd6MLyQElWio+5Mo7taq6g14tI70mbDj6WP
U2B3soxtqez7qcxIYqlB/kh0ukn0tG2AvnclUSW7oVaabWVlcFaj9BqQh7PIrUHuMA69N+1pMK3U
PoR8yK0CIXKJGS0NGM8OTZzLhV5DlEAdME2om9El2YYRM1OvpLKfb2KwIfDjtV/05sKb0tEnWbyo
URXi3EJAJMZMrFMlRk7YyfNUAiiZmn8ObOXBM2v3o3CfKGTOyHrCL4ZWf8QfHL6PrcDbMlgKVrct
zRlBVLcVx6yKQvUzN9XVx6X5xL97qMcuW7aFVb6Phw5Og1qaXyWOSQs/3ch8c5WyF+LhqofyOD+0
sMxvzyxXe0eLkbw66gTjbIM6PjmZQePcCZw15hQcIHnXPjVcILu53DWiXG4iH3gob8s3PAfiKjOy
0i3Vto6DqT+HmmecpAZyQI5agd6o+45zB8v/LbU4gt7eFlQOtPNF5tzNDwh93C1mwW6R9O73j82f
GCwS4QTCjGXjdx9YedCvW0V6jNLeu8zFbmahYBUGJtsuWM2zo16LjPsgxnA8icOLuHuqfCHRUTu0
FR1TP87P1MZ4HOCwlGuyEexjlAXWEl+teNZi/2sNoPAr1esSR8kqNcYe9yLWpNBA0YhyvwMXOqWB
uIERLeevqTcACasYDBBffd20jE/SNLDQFsDEvbV2moHcCz9OPmSTK5ZaAHtNWmnHIulhW/gJoJEx
OeIvMrLF/JSVjMmXeoCWqp9bWDH0YqrTLA8r7HSgLpL9OplYbo4VmQD6/GEislqYu6p+3VPKEP0t
OpjB00Ol+ccKL/+RAaOvmdu6TjfYgOgPNrrCbyquI3RgZGVYmw5k4cXym/oA5Zi+etFehulD/sTI
9lg1V/WoD0uGhROL91QE7XCqpoe2iacHo1oUmUp0pDGU7HYMGFJpfJSCdNlMZbf1AuiAKmEsx6wi
cdFTuKmixMyeA5XUXcq6q5aQJMUIjlnv1NAJosYlkBFtVkQ74x3MnEUwrSIYwrwTMomPHjEYm/nV
3x9XRA9RX1gLJDq44XJ7KrcGHUxrHtnofRk6KPTNP/chuUZ5aX1ueeKHfARHucFWllhqf621hHRc
y7ufhUGl21bbkF74Bm1CQjhG+aIiPaJt/LkHVLK06ZJf1HQEasPdrrcyI3m1GvJ173jIcKbfWh0O
zoKACw+ES2LcwTBmaDqNRDVUksuqzaqtP60hShgZDNGWwGPJWkk7KspC99/5lj6g2BDPGRqhRW7m
mHzxf0GxLsALC+QFXkPBYY50YwrmdcfOoQx0RLrqEz07i86uHkLBYJPrf0/bdsIZC8b/k6wtc1jr
3CBHZdaw4EF8US6p1Z4ZI7hPPbXvhoSjHsl+sJk14vZQPngxTZZZYGh26T4FSp47/QuEP3cF9/SL
ZyvFIZqAOyC9aekNKfAq24YGLpTkbCrKKWdA8a6w/I+FEPbtlSDceW1jTadJxicjP+jPSLue5lfz
Q4tEzhg7eTe/shIBjpbUNdMI4GrFcX+f98U3Qes6DIlPoA3yPDdtVWDpaWs5Z19BEFZw4v/AeXiZ
T+EDidLxQGgJcgQFNYKLFn3Z+Qq5iil9Sxm5DH6JX5BibA6BZTQbDdqZNm45lcVc14Y8FtZrp2OG
WYUTlb02OpO+5MRfC5k/sGAx2UtSFF2qcT+OtrqX0nnGWhpjj4Mxz9GzO9d28oJu3T7gv0o2OvPW
Rd+33tasAF7aRVJex7ovr02ran9AG1q/oA2lrTmAKCwpVc1hn4Gg90OUSdALjUYGF4tWDHin/Xxf
wSk7l+g2r7H1PphmKiNTADKv4mWYRi8BVOujPdjmOU1cfZEIZ9dN8R3zop8Dk95h1tMX88caJQaC
Xl4yt62xSNMxnZ9lsme+gg72Zsbq9ay4ObQQEY2g+pD3Nr2VYKLCoCg7JdxqSnu99dFjt1vlUi5Q
deef2ixhMj30zHvTrKGHjxApnB6GSUFs2ZF1AJD1g57YNeniGGHFtNLgzrHsMGTvRv7UwHygXZtz
Qpx8abXHGIuum35NasBVlYWuP5RXiNDEUwfA5eYOatS75gIaebrO0YBV0CNeNbPIIdu6wyPqiFXd
Jfq68nN1W0OK+T3dEF02v5of4YYGeezQDcl5tAVsQ/EG/jgGIJ+oAUqUaUihkiZEJa/Qxg9YoBAc
6NvCyGhsGKG46qFhgurEZF+0MFtAdDgXxDvELJpt+N7L7WAhI9pifuVeI33wzmUCx92ta7EWDsI4
xnLhHnO8vSuBfi4RrjerLkj1h/mZoNICebOqG8XZ1lNDiZ2XEVHkEUoKmR1EN45vXEVohYN3t4ld
aX+ICaWypp7d/KAqpnPUCwbhPpCys0Tac98pw2cm4NpLSWqgqoavM4hE5FB49TxX9iCWw5c++Fg2
bON1EXZ3bUSTlmmk89RkxOXqopbsvuQzj0YB4qBEy9rlAMuTIClOZIV9mrsyVqomXPdU8VI8lZZ2
bDTTeI67alwxGLHP0A0Yi+C4gD/Kkp3Arg814hq6OoNO7vqHwHatXTt7QEv2YgCMfvfds9E2SnV2
o80YhrhBGU8uWOOSO9uOtmWuyb2C6ONUJ6hrnKFJKAw50CAmc5Yt/AIE281wYOkU0xTV+n6k9Nu1
ggw9bbRPQ4CvbJZlcgNo60FAaE4ZRl676ZnC2RRZkxefC0l0iGfb3i4LmUYWHWNnX2BIhbYRXf0m
sQ5WCtzWK9P8olaCZ+yUekESWeLowIeYb+nTiDqK71QlKp9qixmtGSgPujWGBKmAvVsgTAKSp4vH
UPdtfGtet+tw7DzmsetstNl/TWSG4lryahsyJ1GtqVdj+EfuJ+Gmb24MMj11g1mF0HXEPm/C7JrC
VHK9QqVVw8z3XQMp6aDYp7FsS7Q5IyZuVDcnmcf2Ctf3HhqFspJ21e7IN8DFnYK4x5gUvaBQfTUN
VBCqW76aWImfQ0ZMIVvUe+kO/Z1ZIW2GLy4C7WBpRv9BS2uHdgOgzTaR7wzQUdsuN5FtwoAIcc99
apApLu0Bjwchm/ea5o0nTycy3WnNVzc374x21kN7weEPi4VhvX1PTJVlfnpPHJ2M17cIWxFrMjDL
6R4sUVlAEQiO80PRVd+f/f0xo6XZ2uZMSXe+QwlTG/0K45NxmYu7SnhyU7bEqyUhVFU/oOoxaQdS
B5bVoQ1T0rZxHen6F9Msyof5RQsCmm6gi0Vw+hzBC+VBLzkZF53I9rdyx4CR6mGd2jHJEHd23GWr
Usvtu9E0cRD7/cWyK++U1IFCBJALKcuwXxElB7uw8trH1K9dhsYMzH1doQMSFbZ5iFDrU/Y1T7HS
kfDdL9SZm5LE5vuKRv1LY5FLM22395C40erUDlyWktBzgAlcIL237DxNP7SDeLmpnu1e27VKU57q
/q5ovOGYerW9VRz5cW65AHlW7oP93ELQC8ZPHLkYzE6nL9klnwbEl0ezIy2qRIQyD/3mB8/NofOh
/bgveiwUwM6aDaiYmC2lSR4hJl1g1W0VLZDOjmRvaFh5mS8NNOA4OBwB9qYGTqUosbmiI7tVcLjf
poe2L5e+RpaFOgKG2SY+GW4pNP5bRyTppua92jhLdeoUtj0RVqVBH1CbXpLFABDIYcJUMQZTMBfe
Z1wNSzcoqpcCDqVOqutOm0fKoR8MhwQS53l+6LqaUJgEAlVVZFVP5p4J9cLNyLRoigFZn/ysZ92Y
LFkT22Uams2GIOQloKASd33rm1xFCQdfu9/frCgSJ88JVRQQS6key0m4EeiFv/FGRGllSACWE5NU
kFm6vUrg2CxUXakeNLgebtc3dwnqrz/svtpbzLGBREXocrqTdAPB+lvMsZJGUdWlDITn6K0qhcxG
SyVOyMj4OtNyHHKm7rKxORL/g0wTQOaasQPqL0qeIUzTozdmYLYpP4oUHk5DhplIBgsKh5ZvMQha
51mS0pjat98vBjOC+aeDg+nQsoNjAZ/ZUE3nzcGhlV1gDlrEqSmBSXMIwF4cdKk+g69BTGgSK5iV
9CHnZx6QyU2YaO5GxMPanZqYeiSji+VZ5Ly23TcbUUVa9+jh2AIujDC0tZOj8Jt17DG9XLCt5qOp
lyE+CY6BSoK0TuglpOAm/FJU1L257suNhjhtwZWPHNRMynOepZuOdCNnMbh69Adutv7L0YlOGYGN
vAOW7disiqyWP5x6e9Us9L7wkJbFNT36yn9Nu2Iz5B1i79HVt0GtqctMkNIVYtWNu1g/qpDlaXiO
JrEKaXhSG+QjumrsrECzUeJC74qMWIe9ZDr3JB5OZUmXfiYSFwJalk9vdXFCTYqeJZO7vjfKcxD1
7ZrSEkfKaMOipYN/0lL9kBtMZD1Hafagn2iNi0jA/1Awm/gQeX5/LWim8+vGoAvJQVKTYLKF/eat
QDNOxRICsyQZV9Hr4+xPRzSbr8l7RnCUUZA2ZfZqR6iH66Ri/7d1xizOcAWe461mLOBUXu3mlzZ1
xBFFfb9yPCEWNnHR+xnS0pcoSbHbEhIvlCfTjZnLZgqquuklC+BGSu0JjIE8dVmQLdMxd1auK9sa
f0GYg/2E3ZmZNLrJ2fzbf07/82NSq2y/GKZvBlgzkQ+QmOSF87j+XhIBnZTQC5F9vLpi+NqIyaMk
LawBpW4t8hG3Ff5G/zQMGEnU2pUXW7n52+pS+aI37rCbD6iwpyFddQ6pMa379YbNE0gj94qp4wKd
HlKlJxiWFGgwMQ0W+7TDL+Rn2TMGWQZB7xLQD9+Y0wDMr8SXPDfvs6pZ4y6JX3uJ1ytrBnEafaJq
ejuN9qj1bVSnQXpM1FgsUjhnD4kMFoXdOQ+jOMz7TG4DZkVFZa3mLSgMG3K8FOIFPOETCFdA429U
hYnr3M1G1+Cd0M9Dvu58+RQPjM5iq4/vk5hQEJlY6TKn3NsEln6d99XBqtrHBpdHgKf3Tm2bHVSZ
eBebAjJYDXkceXu5mnFIWoArylFDsZhfin6ETIN1UM0GBf044Am9K06OOexRrHn3ff0tQwy4NuYO
deJD4759j1ZS8iu22/ya2V24GBpDfR18cui8DqAS1TzOy6z7MvcXSBhG+j2fPs3V32DMMM8/u37d
gHLBxGL3SXsR5Buv1MImNRAd+XqqEa5t477o0fCkGmHJ2M+/SyCjvDKyvLRGe1Lq/K6EXv4YGPwK
iKij81JVKLiN7gVQxL3qxea7Jq0+CN9KsVIk7upmgJtft5V9x9G0Zsg1deBto1fWMzJI5PIhydmJ
TWz999ZQraIJ8okQxj3OzygNINWOJZpzB4mBbVvF3olIHMKzCTuggrveRwAHSm9AKgg8Pu6LdpmX
AYBeUnt2c96jwnit9lx6ckVUPhv0nVTF+xqO1kEr3Ht0GeqdoljRXZlhL216LNXzm9hwHe8H5k4L
hCcw1HuQ2zMLvPGDbm0yr6SbY6RcThmKaNUjp0fWNQjXiARk0oT2haEx9JPRJnMyFQrDVBdEAWJh
fYpmCT2JXiMvyQSpPYfcLzruOBnyq68p6m4MgqfBKh6UDJq8Z6vdU1oVMfcSMaMHkY3dsXRT654Z
tb1OB5fUmumlyUnvvo2aYqkExOpoAjePyELlUEeROEFHIH0pFeFGZftZu0bUn5Hfsjwr78Wr247E
I6Qp5Ltw+fuVVf5ShZgqu4xBaW5SLcLA/XmP8Ty/5f9wssZW9HDDsQsojX0ZHdVacbj7FBo6luCp
Ge4yYFxpBQxCoefJ2qo4Uc8U07KQsN7dciHJrvtiUIUvBAOXrE+gYvAvzy4RV1fjxWzBZq/fB5Xa
3BO/sJsPcUHhprtaqZHqBeYHBA/+vopUqS+suNu0I5Ey8STWKAlvxNnDKCRezyePWRuL+if605sy
HYt+PnoQ+zZZzCnLLMsyp/TuHzbeKipqVyspoquc1CAxYSHH6SEYiUgjU2SYJpe967d74XBepDYi
RsEhc1WYgHbiqid6gzk0rA/US3FwL832YKSq/n7+PO/hrkuIHqt1e2tGbXQa2I0to7rOxssgqdH7
bSOFJhA9HULlKqtULg1CxQo3vqv711JV3XM+ZuuCzuXNdBC45tUI1eQJ4ZS/CnX9UidYZ8xeJPhn
gLYgio7+kDCs/4dd2eJsYnDA1Dil6G8uHkH3WtOn98m3NLSnvgbZoyEvFEtwwOCvrbAy0crAwHRh
lpez9zY6HPu4v+IjXjtKatL9TbLjjDCl8ONoZej2vtA4pE7q+LYV33o7NHcxCw1y5spBNTqlT6R5
eIyVxrzIglK1kdyqHokOu2xyOybV+3HqzMMZoSvpr+MkHzezCSyOYN9lDcGqal4ufn8naW9TTgwT
y45OqIjkqhG/XDRtaoSQEggBNVoTzj/i+ZMLBXUmzc8PukQM0xTKc2vnX1TbVY5cAASMARC9v53J
bWfr2uHCsD1U+U2vL0jPxWgBGP7s6cHZ73J335lJdWqVvv5DDon+tsdKrWBSdRuGtCBk6m8vekam
ZgO9PVky94AVkms7R+LjMyYAnpHHPDj3ZY/STLGyaN1meQq1eQ7/KMmQ6eEvze4XOf300kfRV8rC
W7VFrtLNRtjEInQcG/He7kf7oS1MwM0gFvNMxe7Vg+9lULzN8zB+yFR3QxL4eoglK7yQkPmF0DYB
5q+jaI3h+PtfnPy16eAIiiR+cGkb/OdNkdQh98DpSg8b7+/HQdbkU0RdsW7VTU277+APqrHCV2Cv
osidrBT07pBwpTt078UWcR5WdtLnd8Ts1hsL+uAZy8vj/CYSZmRQNHagTjwM4fMzDaz6FiVij3gx
lNFdP7RQQc34QWILvUcR+qR0OGrLipQ120s4UzOkJkjkaYCJHM5lnELnXR2LyFi0HaEYgZN806ox
uUv7l8E08zV3a3VEJUd6yfRMY3q2+f179h8udrrwjorhyNIc0xBv3zMvtzyjbSMOuyQjZREkvpYo
xYWPfTHMACKODGBhcxg6OKpQnoXjxFs0vrQ9e0BOQxC+zI261rfkuc648/0uarZGEF3ehGjTaA+P
yuA+/f4nMH8prixVRb5i2UwybMd5+1sPbQ7tieziJS4IyuEysF96n8TIHuqKLcQHvVNpDJKu91Cl
LTjpXF3kWV9fyzbMHjI5gdGSALmCTNcm852TXUEFNLClTUG10UMeCHNlDq1cu46q7AafKdqsIemi
iSMk3E8o8sWpsersEMvhGBoOw8PC/Ygae9ETffjgw4shdsDfVrZObAE2rAOz0eqB1JbHCvOYSSal
5lTWq2mrIN8QOd4lbZ3ua5k/9Bo3U4CqeHlbWCp2cy/C0lITg0gmSZGvbh2BejQ/z5qs+cGKyYXr
K/JRiBEgK2paCObhFEaaFyVsui356PA8aN4vh9imDI36P11a4pdNhV+MrTOU5zyiq+rbtKhggrlK
MweQyPx4TdEp30e6t++H7nNbjrQ5hVm+t339s9X1HzrVDzZxIIhYtlqdcD/CyF1/hXTIW0TQnd4N
YaHvDIuGkxbUf1g5jF8OT5iKWOspVxnNG9bbu8A1iRZN6eWTGEZDoJsGpZO7xhtFDgOFl9J2sm3X
ICyrpjwZaTlfjEqiNZsyLuaH2p/ix1LrPQlaHAZBgB3HqBBbrP3V3YgWcWhhSmGQLsNr18Kp7yXR
wihrzqH0LGLqI6QLvLIVASklHWrWXg1fGTasi6XH4h4bzL7DArUkX5s6tLszQmaTZpYxKfRNfHtd
WZ7LHoNdJDAlldPbmGf0mmPMArv5JcKh9wHb31m163qvKNr69/eiNq0WP523pvfR5vzAgUuV2ttD
qFbRxtUAGXFRTUs+IpkptTBfcQH65ybTkp2CM3LZkimy6Ls+fwiRh+zwRtNvTKvHrHGV5czWspxi
h/RA2c9lV2gcyT/h5h5hHeqaJR/CjqzY74uoR4M/JTxnmTJ53/3//0SGkLoqmHrx37c/UapkwAiL
hCyoWffZ1coRtDc5en6EQKvGRZXGcBfZSfdxBBIlmtTS/KoJrLr3gzhYlwAyF2U+Kge9V41Xg9A0
W61B6VmNv55Pzb6xaYjx/L580faWmEarUb7+4UeZDnE//3KEajJ3pRWl4zd/O6fwy9FxA42WiFaH
r6iiiPlosY57JlHfqpFYSyfySMxMt23bYbeJiOSeky5uMjzIWfuuP2pNgH/L08uVNWTWHVMEZtcK
cdKINk+656T8dCL8w/2pyakt9OZ7F8wTdA1ZDyuJ9qZtxGSx8zg8T2geu2F0JaPTfOA2n7iU4ueW
uOSmL3ZKnfjbpHeIfQzkJW1TRMlw2JbtxAvprPAd/YhFwBAOxVwcX6mvs4WDo+KIFdfczDakPJUe
6lmCM9xUpFc3Fv1KsI4tZz/RYA2HPNLTsxnu9CJJ6XdD32EnJPWwboM9RUC1nPvoelN31x652HSU
H6rk1JLUvO1B+GglWB2m+sa516C+OEntkkA2Vme0s4T60pOFGGAeYc8mj6jDVxiqL9AFYEQD9wcx
PI7LGSYL0f7UBUK/YNeP7hvP3bSVYjzW04MTkTYQhE9KWH4il7W6r8wYzE/pZ1s7o64ga17bzNWP
4UOI623IsvEQcAyHy8JsPd4mgGemFOrZVNNPzhpjig1OkPUtx84adzOEaXYsppprr3xEyvYkYZs9
n0jklE0KfGDZ6RDTOB9tyy8ttAfMxynaREunsG6LnZsp0Zkjm7bOuzR7TLpsJEo2UD7ZFEVhRwjt
WBcnxQWR6tJCuT3AuVB2ypCc9NTMVnUhy2ued9XWkgHx2gDRV8M45HfjoJOT5+bO3m/HnSxkfBeE
3lPtpAhhd7pB1mNFhMbLAOl/FRhQQv0oRgaThavC89NXFawU8HXSyw2nSV+LUj4E9nhH9G+wAkpR
LKPS/joPdLOB/MOypakoymIHURE42HgzYhpZ6LybDWi2q5lPDUZMIm+G7NJt6omkW6cD9Ca744sz
ct/NhbVfSKKqZXgfR41/ZM1f9W0RAaTF3ybM2IBjWD+pJnjJvsB0MZ9GqO2Gle1GjAUcxYvX5cRU
8CQulKBsF76jZ3sRTFZ8NntHs1dpYV7mscX32QUoJnBzni0fMM+1lxoN9yII+hcS4uNTDRL+GJri
MYtR1SihDSPCb4pd2puIwyd7WTb1NT171Peo2cEOll69l0b9Cb9EdpclIFkyPIYEsVZkCU4VYZOS
XY4kqxBNupn1jIoXdPc6seSd092nGQKqdQ23sE9dBjv6ED4qDSEELSr9WaPUIOMgmKRCSttyzIHW
oa8DO0hvzlHS7IoDu9+32c9lW4IGltobNNljci9oWx1HB6uB7XvywEiBDGcftInjDC8Zsu/fL7zG
1GX4efGa6mpKMYuGtyPlmy5E6mgUyAJRodca3aJR0m7VjmZwyrr6q+cHDMmhPJ3mZ54X5KuyaHCj
mZBNFNKeXmFhbKjDdYRmMQbYcSRF0S2H1Tz2aQz/XZMh1AXnsp+6QyePMN9zyyl9jt2YKzatsIuV
0EIQYGLQmPiN+cKYoh4dEj0PrV6+6k1WrTSyYFfILswL/Px6hcvf21M6viMExHjxE4bsqlHtLcfG
Py6WTR4MH2Qpoq1hXm+7Yw4OaJPUMXdhy+h9fhZPzyAt/+FN1X49snG+MAwqPjZlgT6eN/2H1g4j
FYZfasaRbaRhsJp7naqrGkfXmhoXpvxUWKpz8gs9eUxL5Vk3BoI0FRcRO35e/WAQ7sfU/YiG0Kab
2etn2SC8GIY2u86VfArKfBHk3p80UPNe9fPlYDnORG6yHLYydZ6X/fCd50rnJHoOsi5KMTLmEzar
dbc6eu1Lo0O7bcgWzrFeTKIiQoenwRxqvtv5P63qdlc5xivAaX1PyC+wE6eC6wbwY8OpkGl4kvyh
IaK/fatNyiQ820KlwoI67bypEQHCp8QP9gwf4+ZOabvilUYjFswRJ4elPeXC6w8lEXO7KDK5ED3j
quUtKnPTxHjOce29BeJyCCt7b2qEus+UdLXUTBzuByAWm9spKPaih+lVbABva9P8dSzKjZyCJ6JI
wTpqNOVaN6NJMwxK+fe3qBC/9A7mA6uwLM5FuOvVN/doWetkH1ec87LWku8djcMPXVDtfn6mefT2
YQJe6qJU8ZB26nrk5VGJ8upSWRibyhC5f4UM5FJMD4Neo96pLW35AH8AgITwkge4RjtCXy9hwVkL
aZyDpwM0TKHGuJq0/OCpMVHG6GAIEzcwDxJpCOEzvRp9kgIK4mNjLVqG/La9kgOOm8Cvh2VXR498
C+XppridO9u5vy76zv1amwV0/9y+t111aXv9+EAOxkGRfo1UsfRWWOLTQ95gQPMC8gVpAdK9TFjD
p1fzx1tLD7exVZKIEcNzhl5hH+Z1x2o7evxFKfYBnRyELUHx3JblskO7v27ywudQxJAyN2SB5j2L
V1AOsiVLg3N1tTxc3c7ugfegM0wikgAzlEQ1s3KSuDtVvXnXewwP6CyS2zx5SWO4KgsnCa90t413
FUbMVd2TMTxXtdplzgGMFGHAPyOmc0Y/Ib2MLt3BxrK8uC0ShonMbBaP3GhQJgXdZiD9bKe24QRm
4OxupfFLQ2HLjxRSwiQFQZuBB0HEwLoZMZp6UIPMf4jD4Q+iGeuX28yxVE1DSSRtKWjLv7nNlJJF
22XOvbyZmtrcXkY6NHYOkulhPqvFLT7jJllTSPoYlOrwFIXpsGMkR6g1yhbA7wGWCLs7K5ZJlIy4
kJ4sN00GciauMGw3Su6u3d7RN7ZvVIdS5ww0i5/nl4XbL25pHZ1zcuMI94fSP+aZ4lz8kTkbCWPB
4jY/a8wmWaSdJcDQLbIJ0FYO2irWbe+dMYEXazWPDrPEGPPNPTxfNE6xGu6VvDavUQtVrAGggxcN
LMFkcb/4Q6Su+7gbXoZSvt7E7IzVQPg1vtyDGDC2gKW0XW4or5wZ+kvT5K9+YRinQnYvswf5B0ty
ivez1s1bMfhfn/v/9r5m19saXf37f3j9OcuHEqJL/eblv8/B5zKrsm/1/0x/7f/8sZ//0r8fs4T/
/faP/F//oZ/+Xb78929v9bH++NOLNQTZergnfmV4+Fo1cT1/D/wg05/8f/3kP77O/8rjkH/911+f
s4ZobP41IkjSv75/av/lX39xeKFkpE/+Xz9+je9/4PIx4e8+BklW/uP0taq//se/+fVjVf/rL6Rg
/9SlYPm1UREyk2HX7vg702fkP1EEk3fOF2IGYXL1kw5U+//6S7H/SUPBsRzqPgveJqk1f/2jymCv
8TnnnySBISrRbUeXuka//q///T3+9Av9+xf8j7RJrlmQ1tX8VX86q9mmY5mIWyUrAbeGjWrl52NF
b7mprPMiPnp10sHAxaEUAnWF3q88pEZNyvzQPltEuy1q/GNLNwn6BQOyvWix18viOoYfjYrx6BAG
d7Sjyf3o8q+wzrslJ26KY92vVmVz0CEz942zsaIwOSq2g24SGJcbW6fc6vAf1f67Igv7JZ1J0Iht
TZOpw32OZm9ww0+d/1IEpbMU6BhUIwYxYrUR42yWyMbxtLWSEWLZALJkAJdn9BkCUqtJdwonoa5Y
iqm3RUlUtGGw1TVvP0w6QVyDq6Ezs0PlEU2tqqW9slPyNhBqnStFwHojdEuN4wfGNYxl/aFcsbiz
sBOdUzAm2HQNkfV1E5TUZvYVCWe5HosC9VwYPKGD/CbQDuCuNY69JCW4hzhFKc05NuKdWRgFpZfa
Pudx9JFiGA7AAOIlvkZl4m8aQMwLUw712q7FR3tQijWMjOgzPKeFUDX33hjkneeq2VnVUiCKbIt9
C4JbtP6pqNR4T+z3iHcRNr0WREfJylBB7V71Y+atCHak3e2rxItEQt2jKT+yzBeLhiHembYT6Mes
2PRCXXK6fC4IHVrXtvvIPK1fh+0fmjTIYH69ALnZmOGqtJ1oPb3pdGTCBSpi5znC1bDYNBFOwxyT
ziIYy2qTxe14GCiNMdxNQUZxfzTs4klhx9jqgfMefgciuTK4REXQLNSyyNZ0KVF6jZ73YLXeZ1F3
j2kzGc+8Ul1lPanm7UiKk63et036DeswSIrQhhYpHHORM0SqvQA5c1b6z8od+zIC2lY8DqLGKUqv
Ja5BgXnpGqeF+m5A3TTEyZ7LXb1n4vI+xka+VXoagD5r+QqHmbbFZz4s9CZcN7Gtv/gpjD0HO7ll
kjcH9go07FhowI4KZxuMZodVN/QpNN1ky7U50n/3akgdebeylA8GF2qlhVx/oQPHAXHg1iYL637E
NOQodbqL6/CsqBhsU5Of2XT150bBpllgmEatyzEJ7AJbXrFKHEOSQsOA0hpAOHuZCioFT/MglKs+
kUqUhsmI6ocrhmvLYZQV9BnVQqnOQbgOESYhWYw35qCDBOmDz9DGIrRtZnrn9d6pqkqCaiOtXaUu
MThSERElkfFUBiAl1F67H52GeJQ+2SUESKHsQqI4GGz9+hRMMEqhPnoxZTUuO4A+fjLsCaOYEsm+
YabUdmUjO87lnB7/F3vntRu5lmXbXzk/wAK9eaUJJ4VCXkq9EClH7z2/vgeV1belkJCBbuAC/dAo
4ABVWSfJoNlce605x5T0ZmVIFJUKpcK2U7VV2IxvYx1ae9IDztLFUB/kSIwTKWhWsV8CwV3+URXS
WyHPyaoZ+j0bEOYV/SRed3p0E9dJzx2S2CzmBrgw8ndqGxhDCVqWHAfCuZFxpho8j2gv1d14Zurz
jVjz9CTkFe1mskWJ4sP2RpTidkQ0SvtDBhuTxoMTwBni8P5zMs/22A3pozx04FOQVAyhJFzV4Si4
qN8ICi7cRl+e2CXBrIsz3HirWnaFaZJp6LD17yuSLtL43OTf3gU6z54+gmqy4LpS/cgkq9HfC+gi
KLjjXVEvTJfwFT/usoshUbW1NE44KZqxuMIChrJGNA56UJteL8nlqiysyVMsGi7ARUNPjWEpxFAG
B8OKN2pj+pTnJs7TXiFPo/LmWJa9NPfvplaJzocA8btW4ZMLZKlHfLdYhI02c0MhA4rmU5HWebWd
E32kmAIfH0RqbwswA26yHgt+nPsR1RhAG7pTo+u3xAowns7uowHc5OIrafE4bEkmIPd4EoUdW4sn
AyuClzdC5EwNI1B9FPg+JFRbuF/clmHAWk4A1FglY+60084JNxVJlODFN6cITwTc6paT32hSi2mo
tkyAl+qOcm1hHsntucSbCvvGIP9ojv1VVxuyrWNEwcBKC4lnSlmlAt6UoQnEdRAkKMx87QbAxlOb
0h0TohFZcr5sskZfW2Dom7ispLN0+YcVzivwTPoeVxpjjdo8VAY4tFxR7piQ9OdkoM4M+2qPZm9x
Fuk5Kq3KFfDI51pTX2mJuVKMHOy9LL1gYKWmBdK1AUc30dJggUmFAGJv19Bn7XDVJrFfYEXHBdfj
mu59THOmyjLaA7vkxyLnL5s4WYdZuwE4da7m8QSfaXzv5OlCnQGhfAjUC7IP67KVUBK2jGawkrOT
4YsG/3Tb0770aLyRjigTdh8zVEoTa3SEllsT0SrwuMK8xhZ4DqvfE54+e+PAVTBFYbiQtWu8EqZd
qQ+aGcOPxt65UrvguVlSRuAnn0t5j+x3UH5POv4h5drs8uTcx29pKAEvctNsy74PPNrryTaPb8v4
ocLlZ/tWq10ZGJMdLKkyagGEPYmR3LDcTGcwz1d6oWOEbbKnMleabSRWV60FBMXMYZfxca7n5iFV
1cvMiGcXQHzq9cJAKRBOd6lssvKo017swxAyN3VIZ9a3IOBxmmbTEvhD6ECkEmXAPAxEufLkqwoe
NiI+Ae49ivI9U/G1Ls2iI4TEwshyvh1lufdiRgxumAgpa/7M2hjyiZjlkScjVUBQIESZJq1ZKyEZ
hYFAI0zkVvMC0h9F7+TP9VnYM0QSa/A6LU3vXpt9m/r3JpGxzmWBIa7CRKKfWPu7WPzVZqjyBS2p
XB+1F1HRfAuiAoV6peheiOzD0616aVlOrZN0+BHrQulJLZJeO7kygPQYits1M4gBIlc9n2GSPdQT
0zmFiHa5eSyL9pz46e3UAZ7sC4EvREf5aNR2pwTkww3GNaB/8awL0VBOcWjaVuwf0FwmMQ92qRlO
mUionJtuPaiA11ruMei2KLdpj6lQvYA1g4IDoGEgXS9BG3cF7GHu3S8KmNAeKGc5j8FVe/mBD+K8
A9eW2DLbe1vIMqzekiyzxP0yQSXtWl25DWVN8Goj2/W1adjY7x91E0s42LxVPk84CbsYQLHeuvmQ
Js6MFbYYpmE/lqOLMCgHTC/cTUlCprnOJMFsi4NPe2Bf5rVpE8mlov8j7B25O7bGi7yhy5ATg66T
tC1XxXmD1XNrQP6x5Uied1ZPZCB9VzolMNyYVVSoVSTqvMRvC4cYAR0AstWsm2BMXCI9orMO8iX5
itnIxyLwd4GiydSynXDmd2O3FhmEOBrmO2TQk78eq0X+iqXYaaFoIwOtenhWkrgZO/ksGTrwwjXz
L0mhvZmXI4EMk13IAxVurVwMrAbEJPrqnvYMmQ7LkqT3RY3dyroupHjayPKlVeHk1tpGZslSb0qt
BjkGwYNq0y1C6h44hHoYHmhC7MtJvvPpmItd7ojKW24lV2lH8Kmk34hTtdeaTHTgl6Iuwy8+qXVn
h4K+yc0FZy0O3RrFpjcSeALcGNm1FUw7demW53Jsl33aE8urn+sxGD8sA2czIU5j35kHbUk7kKRL
MRdeoa0y92LNUnR9B7qzY1Pop87A4MKu4Skw/Qq2JQ0ndw6I/SL5nUQtn9dHIn4xIe4hSv3XPNeG
dQbJcval/FxGgqMjfQvCKyH6rajF4KEkeZUG8N1gEqVkPi81sWJs3jy2Q7EVM9TpnckXlJ6kGwRd
DxXBVgaMNbTOe1fTaYX4WX7bYt5HStaPO3mydskI1iPvZssuk4j4MW0LSlHekm2ZAY4BSJAvYuus
vA5nnCWNB4Grk20T/gr/i8WuaawnDDq5g1MOYTT+7Lyc7K6HLW0yl2IQJcxuE98ZMgHptAY1uwqA
ZBj9hSpVaz4hllGuUuhknsS42An0BtlbRGxOcL6N82o3ttYNm847ACyxU3pCZdg18gn4BkQS1v60
KwSpc0jl0z1Date+SNEd4yfQY7X2KkQsTNPlaK2W1g4nWsw1UZBJrAh44KIXjcDOiqvAjJyU07i1
Uz18zWAIrgQQxoAnhBcoxuc8b1ElsYo2+ha4/z19usRWRZdp/RL6mf0WIoV8bMuT885EH1jl3qAB
fAoCcIwVgOhBeBnGcJsWyfvka42riDMhh8oZqC81CDOngqFJDUu0hTq7Q8IfmGQfw5buTrRz5WWX
/l8tdnbxKD5pFCgSAjgG3seGi1nU6rTWqv4siOObGJTbEsrF7NVG/3Ze191T0sO+Ix1E8JrgJqQq
DFRxNfZp6yzolL5p7UkyE5dYTcgKkIrgG4fshZl3kS3A5+SjVfJ/jaXpRGMJbe7fmkqItaBNhP9s
89fod/7P4eWNf96+1fzPhJx/7jN9/EV/ekyGTEtIM2WaSxKaAVWkk/Snx2RI/5IVw4DYrtNpMuWl
j/SfPSbtXxL9dwYzyF+0RQ2HqvI/e0zGv5jZ8a+h/8C3wuzmv9Vi+trmNWVNNuhyYXowNFOUkdN/
7TAlqU9Z6yeM2xzsZU6fqCihfykzyRwYqa1GgSXxDKbcNtPHTxfv392uz92tI5nv90MvUrpPkycN
Z4ZeyHHjtkpLw6le+yOqegax5pTsyTgncTvfjEriBImyGnFlTtWTqQgbCwlLUGsuUfbbZsy3XHMv
qNEIC9WFpVbUxfN6LlSQgNRzFA0do/B0tlYTvmEaLVtC+9bsUwM1cukAwv2JVoqqno0jeRmpDI9A
W4fR5d9/7JH87N8/dnkSNE1kHThGDXS4a+lO5I1rUhcJfKdksfMMI6FCfTSUZ43ojAGymM+3OyYu
vlHJTTV3AsHHU7cDcIsNw+ErumKhO+GCkn58BNDEyYAQ6DQeSxb7LITikpcN+wFkzMq0JgLYaeLX
kXOaBGrunj6LJNh68ssE1Hfiwvx0dJVnXTcxLX+3YGVRjIgWWyWTchLQwusY9ULaQsWZrmSFkkXF
x4LhQ6dWTSvh1NG/qpP/3BbGazKyfyxgzDq+PoMZ1o257KhziqJ2yqhf1WUEecKAI466RMvJM5lX
EbvshiDNXKCLMZnneTAye4GnjuLm71dD/+F8gG9iK6QyUExdPjqfIU1pfgU8JqIGkWNqBMKoDiWC
HxuZgGBDDPytZKVXqUQwEaxkhxpBoZJPvkaFldyILJcOyOUw628R6Yq2MUq2biUrv+xeU1zwDgwi
cglyakatOFgdYM6sobYIsunOCBdM54QsgUSMPJZ/J3WwFedxKxU0C+baqYbB7URtXXV+7lST/Dak
mcW2ZnpP/W4Li+E8manmdQg39qDiI2fb7AHouTfK9lc406ZdUJx2YHSIcScQx4mUQz//JTRq4Mio
jZqUPPTYMp/TqcYuO0stBrCO9PeGmBxBps07zie0XDTkv3ybl/WPuT1iuuXV5NIfNTjToCx9OcaH
FAe//WBhHT4L9V6JvBCbbXmnhbcV6si6egluZeNFau5U8yoCPZ2feBLVoyLhz4nAZpeX6QJexOXP
P62GDenaZi+JPIl5CJyHuGXyql5Y13ZibBEsGOT5kh7BBCpgI1/6L2KXPWY4EzL9Qa5JuK0ldGbj
TWREO0Mgdy7etjqtv8E65GkzMR7TN2WtbebBPK8VyLt0hyTxfCDYqNMzVFZ0G/vywqjNy1RpbxnK
2KUFQaEC9gTdVCLqW/olKMNT0Q7XcFVOzBuXT+3nIunj9+uIJdmwSCKu4qN5Y0EPl6GygtSEchOK
+oZI3As1aJat55r1YyUN05qeiOtPMDjqQ14UngRhKKAR/feX8EiF/rEoMPzUVcVUmb6Lx/I+eY6V
bhETuZGFqjlH4BZ0z/gPDkhILiSaZXbedvtEbH6NbXcp9pjgM4sk0Iles0qqX8E6NcP/o0HmMIcp
EYWRO6SE102IS00sTiwa2ldp85/zxcdrqIzFkEQcj2ohVutSnPLotHr9gOyCHlNvXQA98MRSWwlE
EdAaAHtmPPeieZNYs0Ou1o1ZCcJSzdewtEibNhvCQxXaD7JqjHYYgDGH8FDk1NOiyuM+5WzQm/mK
NjgMOb5GLQ48C3GInIHpypUzSqd1IQfrlqXCDBtHw9lWFfKz2rCbq8sLPYN6IrNmYal/Ek2CAtT5
TlCjX+lk/fYHUkvT1BNFBtxENF/ivVs3UTi6FasMHTrDo9Hs1mlCF6xoQewY4a2QgZDMT0CBeNi+
PYmohSXGbpaImgdC0Nc3kS1jX+t134LbJkFCTSsUhlg1uoopEUtomgfo+pV5bWGs0PN7S2M8M2Xd
kg8vFfa+YkxnD5207vThvK8gFynJHZb0myKOXgmfwQBLxUH3NOZ6V7uin1yjiZ5Cq3wR6QHZhiSc
TSRBxSTqRCY+9ZJorT7fSHV9MWv6L6oj4qzH+xYuCllcD6Hc3vaoDVOagjukjGeaUrol6V0JCYeD
OK7bwX8sJcIny4X+ETR7hhtoLNPHVmQzaS5fOcNIz5rZOAw6XTfe+L1vmtsQz2EmlZcYGu9ao34A
0v9aRuIhu4578VotlPtcukgYldiStuTHqdqBobfTBcJ1gZzD57MRkv4pNcO7UF7Sl0HDqrwBPEX9
VgV3Abqhdko8q5c2hjUemti6SMiKrbZZolwCejsP4mVjKbiIYH/3/Fp6XnvEl1ddrp945bUf7rmE
3F5h2qso3z8DajA3EFE0kJEgk7K5z+HoBMxtsbLXNE51Bcm/dWOO6qsmNLcQIB5itsXuDBi3DIv3
IFbXqPZJkwnZrNMe2FHck+hHPItRbiwSC5QWDk+OOtFGhw8zq6DXLnh+5d8JY3nbFvhwe8kW2muN
vh1jxOJXnFnPZLefRwamDMG4TtBD2qqWMETTlJ06VRWOi5aPAhh+urAHuR83JTBJW64gQjIfv+LB
IyFWcLpcexhUEHV/XyeV5dv4aV8ra+w/eHBNHeCMgY77aMn2CVwSq6JCPW4Zj30k8tghyGtQ01dq
5QmdtsS4xU+9Dyc6XGqs6hXvFmPsrabUa5kWTCuRgCMHB2NwLUHeM4Rd8z48kvYUwhHu1vncnxlM
6wCavfTd8K4OvHtmlB5SyzhVoX/7AH38Go0dlSGxjB4b1RRBGdnq1a1Lx5bcLg3D0eSQgcOiE6+k
CPLBSotJJm5JrhzhICpOuMSZ98Of7fcXWcfnfdG31ZzzwOtn8gniQdSOz0PUx7LwddDcNSHaWQ5u
a6RAS8gk6V9qNE0xgz6/l0/czA9TyfHNxJTKTpWNpcpm8Ouql8fR0CIFat2uLS9FsN8YlbzefFJj
Mp+hP9SVv60YW+nCvBogAslk2GTlLUrS10x4zHNz/fenS/pWCnMdrI+qXF80GurRCaHBqvAHE6Nr
AZwQ90MdwN2eVqFWuwN9NDPaSTSg0oahXdC4RouNefm2CudpU574wn6vErHyMFW0+A/qXPXYdxGL
9WD2LfekCganhaxphUx8aaNKPRObajeUoxfl5a7UUmecsYUL+k1dBeeAa28s0mJoASJ2OrFoLSKU
4/ePFQuRCQ8s+s3jW8awbq71iX4W01QGanqJ2hpaA1OsK1AVsq2YYPrCYVWit2bkZb5PGAMQmsNl
NdSKKHfzXCSRAx7aCkXLez+SByGKlS2SuthKeQQdG+5dJIWvacbfJOp3I8pau5cYbgiFCdcxu9Ig
awFYGPUazb2/YU7yrE8kKc6yU5kyGZe572b7WShdM8nP9Lne+AgccnlySb98wwJ8h0KW3HHMMgzX
PNFiHBNmJUJuSdtLaqnYSq+9azJ4MnKcG8Xa53mXL15Wiz/ZlgJJjE04XVpplcKcZ5BK1lzayhcn
nsbv13qR3+gsDwsrRDp+K5VMoSppIb+ZkepkRNp2YuSKhmRjCOu3sjJuuNdrRdmD6kBBb3i1NLhC
ol4N1eAkhbo9cT7LRvDL66qDtFJZfS3uvGx++BA/bRc0RinGVMJo41vlcJlAjFGfpM5s0r4ePXHp
bwukaZ3nMSqCW7OZHLrjdhY/Ne2jVJ0pweuJM/q2fn6cERsp5FSqpYvLn386IyVMp1EnlNwdjbvQ
vwspb3CaRzufCSbpa5ApkwB8kVfDjjjP8+sTh//+jurIgkUarXSzJAmDxNfjE2aFMpSQbldkp2jW
PRM6a4WU2LQTv3TUQBxsP9Efk1G81Mfpzq9CJq7CRp/H66wfr6KG19cPvDEIVyxGuwMsl3Wa4oMl
BHESo1+5lm34iK+HqNlC8l8RJAsPanZNxughKfMheQdNvkQ2DXZO/lPXIFscYieJZDesQqfu60ML
VbLKCEkElYUwfo1D6KrK0/e0I4hAE6JN1R6o2OJSf12gc3rLoRnwBvm4TvLgsRKlu4jiMVfypykm
rXd4BHRyrYz+updyRzYntwq7e032yJVfD4K4T+LOqarbcTBuq8F4bdvyd9ml7GntWawOzF9sFCt2
X4CsyAEYm1ZnmwtDqi9I0xo6/4oYwRuQcsQBVMPZGI0mSCzxJRLEB6HDLzFUuxAbwEy6ILANQC+M
kpyyVUOn1aFsy9L9EISkhSFVIYMdSzPsDUcRKHn1ghddyFC29t1hhnQjNd2SCbDWxt+5nyHhBlB0
qU6M/wLt5Mfu28dleVgUFSqcgWSfjsvXh4WYHMopKRRdDaK9XYtweunmBPZAZKeMuKEuuz2mDeRg
1Ldem0fvJivQAJSrrMPK6bS+cMVWZ6prZIHNpoWdTEgKoeRAcboZi54tMrjuormXKi5VieP61geR
vPSTCKYxdqEAPcmon+OOfIrmFpMO+i/pwUwCkIadfAO+g7zx9rLlWrq9Cbqgk9XdaEUXMdHuNtgN
jzbMRWGBMQSyW6FMCnu7TK1dRRxfIJhbM8B9A3zwpsHzAJSRxA4cgK40jY80W926Hs6QZSjYIpkd
Sem5Jiv7rGscItLdKtVwqMCTWHw3AROrJNrMAkGtrHaBftbCc0ZxRPJjT4+4tV7NJqcoaUdChPtn
gwQlpd8DcLhNSOLuprb3Sm0UbRJJnrD8Eeu76TImRWlynuQQMhHEIJppnUnAlyVMtyVqQrtF6BNp
H3GpEpGz5jXZwBHb1GoPV+6ts7ZLIRJigUU84M6Yc6Vin/Y3gsUmMtB3VjJey8TRVFZKeiL+XoFy
e+JDAcWa8DYVueGIWkO388i6NDpy60KJ7VFElGmdxKFtYDuj6ag+wSHdJLj9bJoo96x7XldYbiSN
+BL5yZ14d2GI0qYUjF89Qhw8t4xro2k/GdD3RiIg9a4815RgMxV8ylxhzi+UpHD1UvDkttxEJSnb
sf9LwYdMp854w82093PrFlGMY2SRF5vdYxipjx+r5f+HEc/6rVgktc2xevh/oS5YXnbqf9EEd3XS
/PM7f/3H+R29FM0/2yblvzWfBzcff8WfwY3AfAZYuiXpMtsX6nCZNeTP5EZYhjrLwIbmEKLIP3/0
79GNLP3L0mXMQEAMdOzmS7Pm35Mb/ohSjWGPChse/Jyl/XcmN8fSTFVVkBpLy5aVHctipP26hPlV
NQhK1BoeEQl2N98GhmX3UGX9Hitb0KwnYqXm+hbF5lClmzy6HZGG1MPLHBDYLfR3inLbNf42moON
zyfLtxZj9FvV3ythfKqWP9pefztX+eu5Ch2fYaloDE/E82fDV92BQnPiC2sXOIkbuaf4Q9KpAy5/
/qkY4XJpRVpxwMazXgbwm1680l0S45oV82E3dwz307N0+afy+rxrO3KAgXtYbofGnm3Zt2FsPvqi
LJ+aPmsGwyNPjdjP9/YxvK23zRpkmu42Lh+G7XCYd/GF/yLbicsFd/5+Bj//5v86A+1ow2SSkFFV
Vm94KGW8mQFxGwh0Um/H5lYlZqLV3b46b8Paluo3I4rX2clO5M+nwNONZhnWKnXY18sOb4WhAZ1K
T6t3WlPaKuQuBiyNDZCWL1RzHxTtAyJMG8fqdaKTJ1JqeLWb+79fiqOm/se9WKr1DwALA9Tl6//p
7os1enpLn3k1UnFVmaKnkniULwG2EeSTYTxx749Lz2/HWzYPn4/HbEIlOId7v5pXQN34btrRU7Qe
d8W2XwuxTRyK3e/piZ2450dlzJ8DAxphA7h0rsyjHzrVfkDdrRmeWr1O2fOgvdfqzd+v5fLcftpo
fDvE0W8TiBBZEKJA45pHqGbrLJ/IrW+cASF/3LypMb7lPl39/aAfY5dvRwV6i5cCE5zx0a/7dEVn
KRWTuTPYRgHdSxuC0VGPoF9qn1L4OHahW4emfqrmzhtzgp9DEQ7/oUkflLpCaqI6pDzZjUaMDWGB
RnHrD7fjqN4Lsya7WFCoI7oZtWLRUbK3KUyQJntRkfgLpu4MqnrXty9oXVazTNRgZTkjE1lAZKJU
o9PKGHU9tPrDQBdCIvnMZmR3VmP0snG/Xw9TfSnOiWDLc3+YBeFJNMZ9LpS/ida4GlRzoxKElVQm
jJ0Enm1wQ338HhHVZNN9OdHK/nFNQkjAhsyipUT1/vW5pKMzF0UlG15lzhcDpu3EfCL7iTNuPVSL
ADx8GxJij+bsgH+WKXqz6YfsEFfBlkRC9LnBrRG1V0lseZV8ncgt6tXsxL3+6Kcf32umXgqOGW40
7tmvZxm3egD3irW6kkungg0YqNw8udnoSs4KUthdcmkF4mz7xUVZN04rv0vUrIFCvBR8Swnbbw7k
V8PnTa7ThCNz2hEAuxrlmsyaEWlTd9dPvtNX/ipQ1wgeT2wnflpu8AJJYGVQatAk+PoDQktNhEbq
DM9PbqThVWr3uskJ1ZgKTg2Ij8dkH6/j52MdvY5pr2aN1nGs/kXcEQe7IdOJ3B7b2BO554qbzg6e
//4uHncGPw65jOUwOwGvU47fxXhAJ6tihvKUzlZWw1pdj67q0CN9sxx09ZoXOMzO96eKhg8iz/Fz
wZiY1AQqKo0AjK+XVZLGsQ2Z33oBKYJdfKhAGMlU1wHY626KVgbmuLFgcxQj7r+TiLGypPNa1Xdm
8+QzutHE2ItqadPT6zKa6XwgCXMWSfMQhzslRFkmrI1sib0s3Si01gxGNz4RDBgZIc2VdiZnni7e
KbN4JtOU6mb293kTMsWOaLIPYoEWUt7jjSFDOX2fgWdFrCQhZX7EdsrWdMTpIEr0JT96nLvnlm3C
iTuztDSOrtDi2AZAotN951p9vUK97gtzN+i+pyUW6e+bOSh3OQDi5RQPocmMrgLnH51p0rYMCAAL
nsVGvQ9Ys/5+IseTgOUR4UQgdjG4VmheH70B0TT2ALAlH68t+3XlCon2u5R0V7RfliDshILIIkxE
Etco73dVuze7Wwig+JfaBxDfZ/2oXCfteI1Y9hJfhKuqNzjFrpPJegKFy8UMyus2y381BCIw0kgJ
oAuQGSJrWiUEYJ34OT99z7/8nKOXrOn0EB4QP0feGzf+OvMCr4LxQck6eoonvS9FK+NJspxPDSGW
Gu3bHaVy0lWN7gRDgK93lPZyFyqEbgH/gpyk6OvSIsULs40CZSsmXKAMryyDBF6tPyED+ulZ+mgj
08ZbpEBHt9CvhQIKHLL0TL+NxadJPzHgX/7941/2+e8/uqaCmAbkQvP3h+a2ByUzH/TkxPfuQyPx
7RjsypjbY+pkgPv16mGUCtkWab63uMhm5PCK+vZBeNIbbyC+yRpn24iRFIgPSvYsWW9/fw1++A7w
KjKqMBRTMcVF0Pe5DFSiUiXZeLZIEjHcMBPtLOxoQLxH0W84CX8/1k+X8/Ox5K/HIoMv0LJ68L2k
kNZ1WXq96q+ytDv1Kvx8HOZBCiSy79uaoRygApm97xULf+LBVzSSjhpoH7Or1toqLd6AgTt1t22t
c1EaV/HUn5Xdy0g/8H/yg//fiRzvbgorkcpW4OKCGXY6/1XE6tZU678f5KcNDMRR1Dcf+EHrW18Q
1dWkkQboteqIjep5rkRbVVqvp4EbpzvSfVa6CC+YSJaxObT+BT72U7uJ5dYdP8WfzsE42seVlYHr
PyssjyYZdjvdi9JXRo5OlLw0huDExF2au2gceI0uMv8UKO/HtVzGdwy4gTYFHYuvT1ZepJg+Ew4/
ou938HbRcRuHB0LvbvvgMrVkRzWkPaXzU6zQDpXSp1KUHq2cppkMk87tjASrzOSQc+sIc3ULYGpr
mfQiEyvhq1huAm26q4rmRspa3D/xvYrEy+zVixAluy0zK/77Pf3prVSWAkXXIDJKx3tSsykCY+75
Pf5wXQERxk9v+/69MWXeUJre3w+2rGLH9+7zwY5eyyLxEduSLudRpBYjOvWnOrzKhRMvvyz+9KP4
QrDPZlbLFunoJuGdq2XM2NykSLyLhXI/9cnb3PuIJQvtzoqVq2Ge21U9Ng/seSyEO6J5EBWzQAAS
Yl5rfAe6N7vUjqZQPJiu5Odrc44Zmug3aDW9wXoq8uROtcILooBcJlhOLE9gWpPGXBtdgCo3JUrF
xP5a5a9BSj76oq4tei8P9JtuvgwGc+vjZ+3nAVdv5OlTco7h/62RxhuzpRNjDAQOJysMp+uUKL9C
i+5HcpJc3J+7QZo8MX4u/G0DIk33r+TW3Oj5GMKw7ODpEEi4gghN6P18jobTayoirPp0KNFkLi69
XtkUBmcdZph3FCaUzK+FJLTJ63EwluT906jIbuxjatUz8B/wKUhhX5eBhPo2WslztYqgRAIW26Xy
sJ3RToTxTDutPqvJpYR3aJej6BhydzMpZMdBRycwBf9pQghQU+9RKzpDdYi1Z2Yo26BBHVVW3kS4
pjn/jusRVJZiywnSK+hAg4imwRzsNr0qI8sJEOv5iXopV0MDnftCnsSd3jcK4RG1sK5UYxmK3MCn
eslm2K2tSLA0jAGQAGgnY6dK+/uhyK+isn7wdcY/MLbHznxoQeszr6Epkxr5RSR391OWzatW6EQn
AHShWVBZcAW/Snz9C7NIluT451LzCxdL5oUq1lReOglO4Jm5apIGj5zxJ4kCj72UrTK5eSrTwd9g
L/KGqj+IQ3xbFZiQm5QhtDjHdotmm6Dw2JXTscQC5svQzZrcAee67wALwHQ5ZL66MsJmm4bs1XKm
KOP02BojyVDhhapWrgG8HIjUfkjrc7+zLkQpI7o02JQJ0Y51uyMmeY9S73wU6tKtcussVvCpWyOV
aHdVF/V9qEu/YGheRoTYNwrR0UxXBzuZ4AnlSrebk/CXaSD4qNrgRHXyU4H1+ZU1v66rmJl6ET2j
5WF2J2qhIWapOPGNlMSfPtcaY2E2otj2tY/v26e+SSenxRDh30SN0NiCtp/FC1HvbyyIjtUQXFVW
58hEgLfaA6Ob1ShCaeG5VlSIcaQyDtmw1rjK0tQ4ISF9Jmy5tJD2JZPUuZOADj2m2iJGqR6MYTjr
NaY+SutjdlfyhzITV3rcG47YD2u/KXAdte3V1CkVQzLzBaGII8dIzfQHRaoOUYAVS8J8PCw9pbCH
HATFIh3n836UYhIDyDwLiH1IxS0O3AdFBF5eCra0JEAye2tDDPDwa4NymSmnW11/EYG1DMUK9duy
7RNuENevTC30wkB+rDJEmD4+fBPsm2AIa5JuiRELZptlZ9crqdNHaNlCzanKDrWGshWS/qwilUKc
hEM5hhcQf4npC87nUlojWN50Vr6qSWCza8KflFF9C5NqQ2/YHdRNpL4J/gv2XEhCsS2NvU3GCyRZ
fk6bblWZzYNxauewlLbHHx7qFvo8On43dFlfny4f/T7FJ7j/kCm/1gYOIGe0H6/BQjdiFmw9zP2v
v3/rfnzWILQrCMGYhSzzkc/lbkizF0dp6Hu58RIZD2N6Ayjr1BO9vBXffhe2BCSlCvUuM5MvBymU
gFlFSdlHTjWvjKD9CgjkosWDvVawSePFTpi6E0nxo+WvlGC6TabEnUoSffX3VtoZ+XNUityA+H+w
n9EwdIkqCFCTS//1xKZebwQrw0rdAVtJmqdGeGZUeOLn68uc4vjnQyw2eZOpxr41eHuzaqW+ESle
DA0aF9rY1LpuAvwZBSojGXtOWFUvciVdosUHKc0MiMwLN2fbjcbyLJE2SgriJYZiQu6fLO3ztlxZ
wQsTY8dXcffjCpVQsmQSQgctd8h49fI+S21l6EjQy22/1pZY6qtmIqDdLNaS6J93Q0vPNwDpmd5p
Vvk+S5EXdYeO/2sfHbIUBw9sTH3Y5Tm8g0ZxI2jWankDvs6mVYvd+UooS5J2I4/sv8txoC+TSVsl
UyHt3zaaYvcggU5cymM92UePYpmT4RHWSLU7flxlJWsHq+8sRkIkvJ9lmw506IPgRA4xaM60Ve5U
bKDxicP+9F4aAPwtMtmXfx49v90inyyDyfIGFZewlW/wa9/N4u0M+2vS1etx1reKIJxo2is/PTds
2VgKtKWDbi1//uk7kHdxFDc6HxuCb6AIXHXUG2nyxNzbj2/CtHmImT1nSDCqhKdATbFJVTOE+jYa
DvW2z8lYSGvyTkai4KFT0PSo3huRbGI/3GZBh2Ug9oR6YRZcS/m06vNuZdak9v4HdeexHLmWZdlf
aes50qDFoCcO4ZJaBicwBsmA1hpfXwuRXZWk041uWWU96FEO+DKuQ11xzt5ri+FLx8F3MCixo5D8
9ycckx2vKGtsfKXjT05Qpgo/6ei76RgTYN8goIBsbHRnDgyn5jUqCEs7RQIweKz/DglNKRVx4N6F
5I/A1Rguwdr+fCmniqqotugP/22VoZ/9+oCGrlSiiohb1+8eBCF7GAP90lLSlYA9TMOTKlWXah+7
RVmgQAD2M4ES0GtKQQlfc04S6bmrPvWifv5BR9uT2q9LFRyT7waXwSbZ1fvBk1x135w5upw4ICmU
gdDQ4VMgPu7oxayBFZl1M1quWEsu8o1VpdTuYqkox3NDnbiiv0FvVI8xVJni8vdP3wCiqZSWMyUS
Ae9gkz8EMIXsKu9/5WP+kGv+Tmsh8rbINX9+tic2eoyrAQHF9bkUsL+OqxWZpKS5ihiqVzgyHJru
6ecBTl/YvwY4urAEvyjSSwYA47NRNsl68AilXHdnHtXfGfFo8fl8Icf60qwcxwlYLiUXR7RZ5eA2
UN2dbSovsSPYCMSc9rbYtvvILh9nVwZjtYreWxtjc+yca7CfuavHxbXGBHFZjYbpZgmWTu2W7dz/
7LmZ8tfn5o9jidRdZHqJb/P8WUvPrQWnPvovN/To5dcBQgxZIsDx8RQv5+Adez06w1WxVp2eXPsV
UNH6IZPs6O5cp/js2Mv9/fQ1tMQkjyohlq5RbajMTK7lxQ6Hns3A8Sf1ujdy29x2na7l25/f1hPT
6ZeLPloBVaktlRFattsKNZ3UdWPpq1r48/Mgx/7aZXX/MspReZkRzKwgv8gly8IOpwwMRk4EfbeG
gWCnMrFIkrpRw36XljJJ53eiGK1kHJVFISJAKFwFQoXsz64ojyBQzpWFjv0l337e0XTfZkomgUln
tzjFO9VKb405RwhRNCRe9iSS/ckS45c5tvd+V1zWYYFtBN1uGG398RU5x0YhvJZICOibVDMm4ACt
BdpeBA0PVoxTmqkam7kXnaDRtkR9gc5DmBdNnp5eSQm+NFhkXaq6JcF1oVq8T2qNERNqltDDSFeU
wDYLWOemWSLUVTZ+G2y0tt9lcYockxZZauz8vHbS+jYneEkg/Hc9Ej5/5hkuH9j3+QbFFcsDm7Tj
FgTAVW2UU+Yb/6LdWvvkJvRghzC3JZS1zmqE/v5z34ZTQdsRH66JALG/fhFRqaRdvJTQpYI2f1na
iZnfzZrkNOTI1cF1NHfVig2qq+ScHKWWfi56AQ34UzQn1xl1KK33ryJYVhMUNupHCNdbSHMdSsji
OZvjG3mJxIhuk0DeJCCDpBotoh9fmUO6l8anygJhbSbX6pi8kU1X2mIXi9SZ7rQuuCYkDTK6tsIx
iigxJT8YYk5tOEY1ntlVneqaLCGYrMdo3ajxHy0noTrgIVBY+QdbtGdHWlHJhZm6stakPV6FFz8/
5ZPzOJlQkA0U4tOPrRQT7hZ1COlZ+lF5U5kfQ1+cO5mdUhSwr16EcXQAqeQfzeSKOplzMyj0gYpV
g90Qe55xP8vSQSFSmcKHo+RkY0faixD0lA33UTe7ZWcdcPLdYMrmwCxdNqN+kU7qA4f9PVweLybp
NG+VK2khuViY5P0Rdo5qzxMQfsh0+iyjTE2uqtawteQhTzSnHbAiULGf0mhlUKrDg7+nt2djg76X
5/YgpPdNNN8NEZislOzsnvZxo72h6H/presJ8wAqVDtoUwBhVobvCRNFzfLbU6yqwVXhQ7i3BnVn
6Lgi86R9TwKXtmWFb7WgoJOJ2OYThlemhW6WcJZrKNpJm85v1kI63fQIdqM6fQ5b3ZWFyfNVfVpl
pZKtDE367Wu1V1VLGGlNALZ6l0xvIv7GThuR9jYbuSxwSrHbL1H4Vrum8IGKlsWlJLeu2PZOFam8
9JJDzFdXvgm54PLqrzWxPsyTbmtoCYZec9QsvpGCrS/vRq5+sGpXEpN1LpYUmciDt4TLOdTu8Gte
lkV1lzXt0mJOnTG+Bs5rR0KwhiF7kZQbY5ztKawx4FnYEfmTCZqy9q/EdrrBScR3bED+CnizfQug
G85m7hhTneqHm6TCfJLJRYhU3nfbgGi8TKZKeYiiQyxni0r/Om2KOwtWpGX+UiZ1iznvT90Ca2pj
N860u9DUVqVITok4XTeF9NDGU+418+iO8wMQSHZGKgzF7sY0IKUNxh6EGor+0Gv9oltVJb8GpvFV
qlTCepDo4hWdsWsICMWHY961QxbvigLmVtmKv2ENuZRGefF+i1nwLEVjidw6Xwzfgx9cZMl7Kn8s
aZmdTPq0sI3qxDNSojpm0EvRtTB9VBE6PFL+yHHSsUZQJUqgbLHy8OXvy14AzRNvsiK2SekgGjCv
7uauWAdaiPonXsfN5KYyT0hWyqWoCBsidobGvBwjchV0/3rQzFezvC9JyAmkZGfEMjSkbgXIyg6m
9xoSXFXiDejDF6Fc82LvM+WpjFl2Cc3xk9eqvkFOt0apge0XtQUM/VJ0C7nF06h6RfxKaN+BNEON
jF7t2QjbX1YwXqZtRjwoRcMwWGuVjIJAX0lQZ4XyrsCPW6lvQ1IDuiv3lNqf+kr4oLj5IOBNYMk4
lPVjKcekceqOFeXXVcQPa3JHzuYHLVG3mKDv6RW4uta+JUwZQhJfS9zOkH1u2nVOrOkXkcghZtQr
10y1dYM+fqbu3SaeMCi7xixtqUAGUoxXSn4vpsi9Orl8CAfRK6SFcQoF1vdKqoWdD5LeDDxFu5/T
oeL80MiryQrXmGvuRm2+I/j0doIK2hJK4Y6VkFNdlfejD++KrAjUIl7GfayS56GRXibNutBgqo0a
9bB8vp6BYQ+KZaNYWSkxwncQs62RPFVz7KLDwEAV74eJ9Gs5OHD05fmVRDAkocMbeOja9lcQV7eK
T4MvDDa9BCk3jZPnSkjXdSDtYn9xw6nrZXbPhJnDAMVBhRQALapvskojmpKipEUGR0v61gifqUn2
mm5mjhJUu2qSntI6eNLrmDz34EbqlLWZEU4Ra9eD6l8pY2+HdehmEng8cmQwihvicK+nwkdPHEWs
qq6UvBRUoVOdNleEjTbqCNj2jYs2iB8LQF+BUlxq4XxNNdOrddiHAEZ6Qd8nVvGup9a6DpuNZTyM
KUQ38BoJM4axFbqYieklq4Y3E48Roh72IxW53XvoPk6gqKt5mLfz0lkhNdKd8MlUQbfRW38Dgwpt
lnhB3tS7L/tbtHSruGlWaYFecchXdWesxoKQunHaU6CshZFSPOmzCVq3KnJUq/aUKXWDicJ3/DKW
NIoss0UymG0T814OTL5QDg0jJogS6B1qg1Lmy6rLO1EiSNB6jit/jysIYZ96IwTxc9S85UZ90+ay
0/XSVmt+91l1F+bCVglxvsQjFmXglTEQoCL41aesPDGpRUYuOuBEXaQp8AvYk6UxFfSQj5HewKis
2vxdokFOPWMFAtaFLsptoLw2VL+W/HJpTBbnILCBwmvaVxoQOwxietq6xlw5k4ipszc5mU988PEK
dOuq1O/ymOmjDT3FElzV8J1AVp468sg7wJkNlCLUFlsmdCcaqosof0jK5wZQRyiT0TNZdjs3blrx
WVz0gQo4S3Ek7Ml9PO9yUAhFMn7wpc6ZQsqK4vmZchuTdnZuP7uUgI83mDLwbhNl41K6PjpyCbLZ
Wa1MM5gYBbsK9KtME21No0+oK5fyjGVwLq7UarrsjIvaEs+gTU5ttD6PfnTuGmbDyIiPF2jS/ha6
u6Y7V46TlkLGT9d3dObiKxjkgmglt+9xjFXGPhBV7DxBR4BvvkoxnXYSBMQhcDWdN1hX4BVYbhm8
6EW4yjpUDZl8Vw/6oyoI53a1f3etX34cYFD2tOaijVu0DEe72ryB+WJEcO/QOq1a7DZm+yIQqCsx
BYlxf6FGyhryIr3p7kCVjUq3gj6hSNsrP0vnTdJmttK061agyAExA+JkABOgdcnw3RbB6CU+zB3r
XQwuo2C+BTDv+Nq0i1XhAtmip7FQluzmK0NfieJr2b8M4Wtn/mnabB/g9UtmeMN58pgkADTGAOhD
wOmK+DP8iyNvrGoELyhRzuy9reWY+cNNsY6kJewZ1VGlo8KEULzFXXyvwU52ffawTisUAgQYhY6W
0txHg2a3bIhKY3zwe64W1BEw8I2WIiX0ywvU9eCoRY7MOxH1txT3e60xbZnkP4DdiK1xWMwvYUav
Xqxspb1qLZX+Af9oeZgrDZQDhCdOOPMvPSHHBCJJEFxEoYa48y5OlvuhrQy+7B5Lq2pgStSEVa9F
JNc2r1AqEb0uZ0LljyJsAwFMaw8lAIEMPNBtMxCKjLi7DbxSGZyc+kpbPw5sOeah26gc4Sr5WtTf
5TSEt7DFZxWMzDpj77J2uBAd1sVgOD1yu0r0ZAODFniqbYyhWWigho8JLl/9SrRGQoEHApoDw5sF
1ZOb8VIJKzTxytpPRuSkBF2lYEvqceH2bAVJdP/Nk9TXN9w66kBZBUhrgVxZer0fpnQFLeu/czKk
6UaQNyJ8BUDG1xMy+aOjqNFF52RYmXawadas/HdwpRS7tYX/jpth6fH953DHwqeuF2e9nxkuSdnM
C8KmZnWTpc77+b6dnreQnsoKDhF8XEdfQW5WsjV0lBKrP+E9Rxpyf9bDBS59SpqtG19mv4aDfzU5
7drY/jz0yTn508hHj6yShF4DcMHBVGIXHAxucU4Ducy5X75w6mDMaAa5SIsaVz0aIZNqkEY6Ekhf
ekmhcZGssxNKWK/RfO42fptMjoY6OmWbXT0xTVimC/dljTzOAbnuZJcakvTEJrxKsgObDvoS3Xvu
xTxVU/x8lUelG40QcKOeuI/CJricWWfcYJN7vuN701V2MP7ITn322Z0b82g177UgtELIfq4EysRg
FVGqJzWZzlyafKoI9vnSjpbtfFDqDCgkfRj2t3fmWnSNp37bUkFYFZeqG+0yu7fzzCnuQc7Wj/KK
bfbZ2tgxE/BvvfLzrzha2g0qfiUkZMQqu0X/PG7a1WhrO5T2zrk2zenPkZ6sDoLSWDpuX2eZPNOJ
5fV5mBQttCvUZR7UdQ7Ed1NHgTqxjbXMQVtzNVTXvmsW7s/f5MkvhlIUIE4FwMmxwsAQcihenFvd
ucgvZ9ooquBZ/a9Rys482pMf/6ft4NFLK1aTKqVsEOhg3JkaqRXVvzsAVVNRWggVmFCMb+JVQFQT
WSHsxzRNsC2ltLXw4+d79e0SGAFDkUHhDlfRt7by2CpTraE48+KqBfB1ULv3nweQvgngES9RhUR7
KmOnsY6br5AoyxRMdeBFnbWWxYGQxnLXj+WFPqvrVtMAXUWHVnhLqdf/PPSymH2ZOVWYX5CqwPSi
5oCt+vU1LLRi0gctCr14K7odK52yXrpq52wtf8vKP41z1B4kWr1KrQ4Vr3IFTn5FeM566aXNtvAn
3wXOucs68ci+XNbRGm6kWidbPcOZoGs6+TKxfv98385d0DFCMYkFcyzJRfFgYO3ILbjLr9oNdEyv
XVe/hLONwG/LztfndKwCkIsAgR4WfXJ320WKCQW6GDxtCp7wqJDYVp9b55bv8ocHdlxNNqAD6NDj
Q89gwQ7Cqx51nFVbXrKIHopfs6+4Y3bIAs0V/ZYC6+RBvXJ+vsnLHPjtNyC1EhU2YpjKj15Ose5Q
PQZcNC5T4Dc5wtCnkFznn0c59fURaUzj2lA5tZLK/PUbqArwlKXJMG2vHXJw8xYknqJo9k0QuaJ+
R0QaZsGW08IQnLnN3y2fy3P9NPbRJXby0I2JwvenTtZbXFXePIz6ijxdsPb+QZUvuu66z3rQHIj8
JKTAoax6opk7idqVjtHgrp408Y1yVugEdZeulSK4UEpxzynbVtQ7DCObxMo8jUQoULMoWzBsIsS5
vFWJvYzXEM5WaWncd8hRVX9cW/K4HTiW2/JCyCO4/n4SICAOglN1+StmllUxv5sCPEJjl+ErHuDE
BQRC+rOeYFkzRCeV4ndJiqLNmFmJLYoUU9O29vBB06+j0Jw+nXl8p6awhQNpspSx3VeOb2Ffy8Gg
hoFn6P1DmIjrymq9MoIma9APoOiYt49ETKxkAPu1mN2KVb4lRFPSBg56mq1Nwhr6sW3Ev9VaOPN8
T73BGkdyxIIgq9DMfX21eoLay3CUWJwomc89MBU12VrVOVTXdywCr5EG4x87Kc0szExfxwlQCieA
9gNmowRkMjEWq8kd7/UPssEuK9rsi0uShB1OMOImv9Xq1eSwRf73DzNff8ffT+1Tv70KF9BhzVJJ
3IAfpysiJVP/z88P/OQ9hUMhaotzVjneOVlhEZEKGXGtaCBJOVjFaUkkz8fPo4AWPzH7aJ/GOZoW
Om0aulRnY4Erl6aLfIGl/7Grw5c5mdykzg+GUPBV3PIJHAJDMO1xjG8bmipV38LWRo8bj2j0Ccos
NoKOZ3UK3kKzJVLn1kg+BqSJ4kT6Rqdf+KPvpVHYkwUg30VwDLIc8lI9YwKIOmHJGNuTtL6vp+zW
yMhyGXJv1AgFIC5bV6JdKpWrWQjt3uQk19IIay9JDXNzTMVWo687IfbCwlg1RUMAHj0Gy7+c+sxj
r2OLDQVHOW5dnSyFgP+oEsaN0Ri5XVoxMRbyZWRKF2mtoH9GaUtWiAgNWiL9DNdFAnHDrNbKNN2R
bLlXU4NpQa9B86QUtoPyvRkjDAux06NiIb/KSJ06oCBKqE40MVHxjxZFYBP4RCZEHIb3htDeS1J7
k3X0pWcLP3RHX5Hchsc0DlFE35Stvg6r8pUfBJt14SeJvvE7MQ3ByeZ8OxTGlQWtloyQ61GYMLYC
0UlIW5ImfSOCmEri/oDTaNMHH0jJ3SyUPzQjsFOhvpQsgURA7pKROdH8u0QwgbjRIR7HLbqEQlEO
61Z6knLtV5w2bpBaiHGphqgxNGKUBa6CZ0DT00MsBm4R6QTdhNDRik2QiR8q/famQ+4CamtoX8so
+l0Mujfi4Bdi3QnD9Nmqfy92gRkCcSz/ig1prZLopZaBY8klVSsIsrGy0tTUKREmdmN10WW3GU+7
YdbO2g61g+ma8YS1ZNjSW1uZXXVh+JoLUujCEJC3o2Ua5GZdVm8krd1k/BQITzYHvN3YBK5C+V2T
9GuS4u6SXPFCVVppo4aEDAxWPA4RaQzWmi3VymgFO41rkkKr35k/Ytq8U5GT6dmzMAIH6t8nv6Oq
Lqz9DOmkQEcKg46umluETNcScXjFgsUYhSt23Xs5nIgss2DJkgSHZelan5tNBgEsCSmIaWLiwcG/
9dEMUQK/a9BhiVVk+8b0lvczraduvCdzzuVY7ol4a22dxB+jJYXFD/7IEmKYWHhUhfmNEssvk2J4
jf8C+LEzp4qjCb9la9oZFdDzqaFvknmlLuyHQt7IZuwhZ/MoItipJNGk2mkWULN440NemOriTlGE
A1GNhLNU9kJPE7XSmSwiolhSKuDAPkFcpTxtS132SvBgbTPjypF3WTjaBKNsShJBUqlaicXsZO1F
NaBDSMbLmVJolklrUY3tjLcmnf50uAvKcOIDgt1mBpss1PfgQ91GuS+V+t7oi+dGyQ5ypj8gW3tu
rOxOqLptWKHVj0a3gOCWspFJiAKSynk1JVSpESHDm12VDbE6Q/6cNM/SGNEXhb9JfkwKvS8cVCdi
r9EOiPkbwTYAVFe4ITD9e7PCB9sNK7n9U6rvUZk+yqlyAL+zE6lyQihZ6T25Qzy8jjPZ3NLg6UY0
+kRjRgW9r3hNLulbbPKo6C9nOKrm5tbwySFJk40M6Xu2xt+qFpPoxx1qYe36OT6ftrR9QXK7QXPj
8MNQ0l1C0FNYpZ46PIQE4Iy4l8QyciahuOnH2u0z88IqKfC28aWGSqGsbjrKqm2goG+1jLWVmzje
51C0C1rLsV5vh5ZMKgEPu1Dsqrj3+n7yCGu4CRPrKm3Ei3S8Mgq8tGmluXONckEfnbAxEbAxD6El
vh0Rfq3QnB06IGBl2p7ZT5w611iU9yWifBaE+9GaNNQ6eYvTFHhNvGNet6PBOrPnXv6F4z335xGO
dlNxLJlCOs+B1+vGWrpX1Gf8cXpunjl3ntx0fx7n6EAY9kLaWX5Pp4IGwiBDxKPY3voqGG9w0Apr
alPTo5yiHW3l7c9r+3erO9uUz4MfbZfId0i0qJcCb47nm7jsdr35oUbjpZqnNJGBaQgbsZwe++lt
EDJQB+DAc8k4xBLmC6NwRw19lqGcuSXfPagqO8SFXIKA/e//ft3EgZlvTGvk4ZJA53b9H5Aua+LI
NpEiwGeYCZOiTT6HdNTzSysdV4KB7gb7ibGTySkysCoH+g0aaVszHy1AppotDBISrY54qAAWHtJx
07yGj4yEhp4qhiIp8M+8oCdv7edd09H7k09SSWIcHSgmgp0RuqLLb94HDwan/fiyf8Qj8RTfDJti
c+aZyide3M8DH71QUpjmpTIxcOOa6/rdKJ3AFezBY/2unOLqXFH7u4Ds71b3X9vQo3coay096PMY
0YKibdrBhINC4nWfbrsGhUn+oXEYEwX4ODpTr38T68X/8FYfm8N1zjiQztPAMzuEtSSRxhGHnyR7
Nibzopol4sbqDQUz0uyzP1n/3MKpJ1qOZV/elznELqLNyYC6//lB/A0KOJ5BKCpiwOA4BhzmqBjf
W1NsirHBmWdF/0RCE7Pt1njGIKNbBGuBr8+okWeOfCjIOKBmLTjpf+dIj09pse7T6jCP4TQxEcHk
gvIpTXF3nwe5w9loFwQpwoPHeHgjugNzAcIbeTjTbFROzZ+fR17+/ukExPZ3mkZ1maFz5tAh+62S
bFEov4LWTxxd7C/9AGOaWG2S2vdMYZlchGsBeVkcKJyWP6KUtFZVQtCQPOpKfN2J9buKBrZREe1V
6Y1mNs6YKY+DqF2OOrD54WLgfO+3iOF8ok7abt/GyAEgdheFfNMb2hlkxncYz/Lif7q3R1+4Nuhd
WHac8RD4ZRTnA1f9pTvKTecotrwiYuhKOjdfL6/M8StFYJMGTo4qL8T6rzeVTIZk1EYWi8adXAhT
T+UGS/tW3wwtlLGf399TD3CpyIsy7STYP0dH9rFMSAiQqfSM+J9nfNRxcpP7+PbPTZXLBPHtoj4N
dPSmNKSClkQcBkQWbLO5sRv9kKakt5FeLH+0+qUghmfmyGUK/D7i4qrj01zcdV9vY4fdhU3V8m5a
hFAaoquowrMpvRtFteD1L+LaOvM5nNqvkPJFexMDk/aNTQLKlHV05GYW9XXuG7aPOPDnx3XqLn5e
yo+uqYhlmuwilQ9FTN+EXnKE5qIxo3UbPZld9NQD1B2lf1dkcrR9WK760zeutJ2sVGTEUxu9bsB2
mXF15iX8LuY9GuLoLRS0qErHhm2Y0bRbJaCjn+X7aFDfaFo/U/Yz8DmDwphvMPyghSocdv65qcGs
1Q+SFu78XT9Ir8g17JbjQ+5P90WVL1tbe8yyq6mKXjErkZsEXWyMwRWKtTO1ZwMmvr9vXzY0y5L9
6T4R+GhZSc2zKXzMyXxNSEkL+ffPL8DfdKijt/rLKEdvgDYkqOoDbpUflg9DJbzXeu1OQJ5LwoF6
PdvNSFHH3EBJSRKqANhlNYeW05btZY3WZQ7ijVJxho+GR31GYFG3jdvH1740eZMMh0griJbKPYUY
QqXeocbaRdLbz9fwvfN4tPU7eqOKoBfrYHncFSpTh1jxB85Pa0SQ1mO5PjfDnR3t6OVqsaJbKGiX
PVrvBPvqAvL9ioajQ4vuzOd5YgL48nCOJrlejY02WKacaR7tJnyczjZiTvTOvoxwtBx1zVQHecvF
DDu+lE3stZvBE3bprjnz1Z9a+L6MdLTDnJJRzquQkfwHdtf+uvRQ5LjCA1m87ujKB6Lbz0zYJ9Yi
RrT4EnUCWr71Nos2W5qfjKgojyL+ZIsji5RXbkmx5uc3UF6+ku9f0X8NdSxD0eIoLcaYOU3cCc/D
ZfGSe9GLEtvab8tYJevGQZNvN3f+vranJ9H05N/5jXC2b7e8eT/9iqO9o4hpqpZbXhdQw7Yq3Obl
u08Iw8/XeursqXMApPguynjbjuUiYV+Sscupyp2jkrlR51ClUNJCKY5fINMIvFBjb2Hb6Wikfh5b
XV7Hoyv8Mrb8dU6sAznMjYrnKCKp9o3igiNZoIMJV67m8rnO2DaP4saqYicIQ0eXpD3I/G1VmYei
F2E//SkpS4j6lRpJhNsObqnkD1GA6qTG0i2WLmxuSmgrZFJUHm+U8saIDRpLpNL46Isdw9cRVRSh
DFdSe/TToSXjqct2hd+6oO4OlY5HqpegxUDNUYXqWsS4Z5bmypenVUK25M+348Tz/nI3jubuDvhl
gHudxnd4IahXkAOj/vrnIU59tl/GOJpbNbSyKaRxpiC92Y1FutUm7IbxHz2ZvCy0nrUpB21VkQbm
/wplcApJcSOq6UZkJ3Hmp5y73OXvnxbEULV8QSl4+Op6kneTcJc7sVcaK0SVh7i+bBtv0Zqcb4ef
vgc0S2SAluxpj/tDMXo2MS1ZX7AnEIQ9QkK1pQ3y0ENpOEQ7xJvaHvZn7Zcnr/dfwx63g6yGiBBl
GTZ6JMn7Xv7Qczf1snVviwaA2xXpHeGL5SjvP9/nE/tcmm3/dbV/179Pt9nMDc2oi2U1nQNHFcoD
YWtOOCEWr1iFpqleo0c7Z+Q7sdIxKHIe0APKdzhVEccoPCw5QNbtb3LjslAk9+fLOjmCvmT00epU
zeOD9TQakI1gg3hGBds3sHU1OvM5Umg6NT19GuNoeoph+04oizmU6BqJm7rhVAkR80LtZoQzqlbi
mgF1OvG1QCkUGuNHX9ORmufxwgK5QWWSc4VXGbSv47umF24FzXK08iEIX4zEugDfdRhBCy+Zpvr8
J0X6n/a3kvAeNaaDo42K+UfjR1eBKV6XUwnwlGD0dLDNUvdUZSDkyKB20Hcf/Lp3P31GEYdPMLoy
Y+vKyIT9XPS2WgebOU/wE+TenDebQH+VatllaHTK40WWmaQYlVF2NUB4cuYoS52ceHcju1IGyzVn
3yOnc6Xmyn0VA4sn1CZU3vuASLo55SYIhHmXWxUqxGSE+yGE7SOX8DhJFZRRRkS/xfIwVRg2xPpS
a5/EWl0l9WusGSuaMLdqEG85E9l93bsoYogElf40qYmvYl71ID7BtY0bRccPFCvtqlHi514wbwCa
bX2LVG8rkdHrarHr+9rTmBQYuVQ3IZLcyUzVDpj7owbsWda+TsVMKVNJXqT6IA/SSu7ly7EJCze1
9OcuihWP7rz8a5zHP6JS6m4o9/oKEwxJ86RooHh4VJrgisCdfW4Jt4MmyzZT6Coy3wxIwqXRrywI
sq15J/cDbSUGrbtro5aujUxzG5B2CYYbIx421jhuKw1+kmDiGQXDtvA3JrPK3BASmJiJGxWPaRxW
r36W/cZjdBh1ZSun8s1oXoMpeNGm0m5Mea0aPYE+hKIt6RqSudF8SsUTGuU+X9Pr2viafomFySnq
xhWSlBSqu7jxX9IEQ1L/OzBHRwxAmfrWKhMlbyoegwYQk0ZbRzNwHZdLh226asCPJYTRJ1dWGBM5
w7mga1wj6tfdGLmDPO9Tyu5zHl7QhXZq1eTx08SFtE6M22EcxJvJxBOiVHu9eFCyzJ7DdKPObb8y
ArAPIS3ZYl9O0TYvLUJ0Jk+bA3tIo62A8TCc/Ut/eMr4wsr5NhD9/SxehOpMGtV1Z6hrM76asLzo
MNaG9teYAgMYYfYWY1mi/F5Avb3dwi9pYIRps7lvg4PVbuuEq8iLi1qJnELHDBiL+kWr0jzTXpXi
KZb8tZjUN2MVeW2c2orh75upWjVIJRD77OWiuhrEpCEdRySZWK/xxoXPkRxrdqmPG0QpToPrpcUh
0+f38FCIPSG7Dzm/JmjXdYc/LgK855uL6V+7FohqUut5lWXQUiTSH1l4ZYxVK11Da4l5zwgvDeE3
7Rn62RVdKu2pFAgRHHYxjdxSbF4mC4OgIV6iZ7NlWsOYf8Yh81TJPxjBYxOQQJNft5q6rYO3Fn+l
1jR2MkdsnjScxeLT0p8S22pVkwvgB6s2HHaFuim71yAeVikLZCSCeM5y/iO2SeHwFBb0vHu+Hblp
PNScpHOu5fAeEGU13opRtB0H2hbsM1ZCcxAb2mxhu5It7TcJKoS49ruYgBnZLLeoISDHwSDsYDcL
OyHUvDYJmKq4R3o72XqiOEqMmD8sycXeqJn+kiglOMLLqhttiRa/Rij4jDf954XlVC0bG/S/Vpaj
bZhZo6wMKQ97/kXySh7TOlqHJFZQnY1dEjbXPw93bh1b/v5peSahQh7NmTUG+otmPiWDf2aTfXLb
YUDuRvWNMPxY1JjHhdpJkRp4GNkahPtN9uInZ/ZyJy+ChX5hUWIS+NsH+XwRcyw3cYFkcwG3pdL9
KPVnnsqpIxn/7r+GODpv9r0g5APpXF66bbflVnK6i9DT7wM3JIDNBSnVeRAkHerYGHkyL7gjRGnb
PZ0rF5y70qNGB8IAUa5VfoYhwtfq8p1SlM7Pb8TJXYe1BMTT+eLAe/T+VbPShVHE+zdMMVG67aYc
DDsuJ9vUX/6O9P8gA+iq/Mjv2vrjo714Lf8/CAKia/jppjuv7ev/+iDVoZ2WJKP/87/33fAatZ9j
f/7+H/4Z+6Oa/4CmqqJPYwsrY9zjVftn6o+q/4PFWSdsETIF1huJQf5v6I8i/oMYYUgDsooVHfwO
n+F/hv6Y/6DYC35oSWc2acOY/07oz9e3Y/mO2VJLlEH4Jar5DQcn9VYnZeDXnAh7KHsYLEnXLcqF
Hr/dp1ty/c9j+Oc8m6PK2D+H4j20NJj/XO2xf06yRMU3J5UQ7NZTCVsMWXNGLT+keBgrrEYxabdZ
PqyUlsKg9Hpm9OU1/1dtYBl9ybGWTaIOAFL8B3XnsSU3kqzpV5kXQF9oMWfOLACEQESkzmSS3OAw
KaCFQwNPPx9YPV2ZwSSjb+/uqqtYXeXhDndzc7Nf/IJsy4B3i1bBVFI+RP2JPBqM9OA1hQ9qc3wc
dkg7XnhSnMGY/xoSuQiAdEhF8Tg8O9x2GOOWLcWtv4rzFMUei5PKAxnkjghhgUD9N6qPb+PJL0Oe
PwrnAX5zqjCkvquNjQq5w/QrfdP76hZbkQ2TvDceL6zspTHP6kpN20YLZfHWzwOUPdUvwlsdJLpN
H6Bbuzo5XHapuTTk2UsKrbUxTlJgqDXKNIpGTMvSDxem9d6G4YABLbUwjYFi9fYm1WO9tno1a30D
H+57uIb+8DK4ys7aJZ+QW91fugrOerv//HacQcwpVrjpuZwgyBkTuTTWEdZIZGwLw02bwFe2mg8K
yg10BAM8DT2K6tqRD9REfQwr/D9P+m3D5+dP4JQQeBBTQ+zvnCuRCDtpZL3r/NAx9zwm3WrEUUne
hCmMb4d+e/kxlTrvz4OeZUh/jYrEPqgbqBorDeTtSud5LaVpWLZ+elq2cB/3mQfDOpB9iEjbi0yv
XyMe6omvRju7+XlOW5qGjpsfXpFdu8hJHPFDdHOXOhE+nKgYXRzzne2K6cgKVAZS+6tguNolmiyl
DFkBNNHRwGyi4MIavjME8jQ0H2l2UCY5r180tWOFkwUOfAkP0o3ucQi3jpfEfr1ZDs6d7Kv7i7yT
t6ngz+/2ZsyzU6iVpcl7veeEuMmX1cFl4IUIvUp39a/xHo9zMLGXmXrvnMs3o56dywHJWjPsmWkc
TB+X7cohjdcWy+zNPuTrjX1he74tKv86y3XlXyWjChIyhiGYJa1f3O6VYUdDJEB1Z1uUAUYyF0Sd
37s13sxvXfVX442hkc3KzPy67f+fX8j8dF6PIMz/jQOxfqazm/HNgOuBeTVgPShdOGsMiMJXHqz6
f2iBrOOt63kZxv7ecX8z3tlx75Slb9OIBY2DyvaaYKVZJh49xJmE+/J47+1SDdgpKmAW1P3zhoRV
lRLmAVnv48CK4rfkdqF9F4vpwgnU3tsnaMDgVkwEc8hw3i6jilRHLEwUM5AnJ4nJlatuGRtoJF32
US5A0iCngZr6QioYWGqb46acJn4c9YqvtcsLnXbVG3rlJscmdJmjU59wfEochbKcwpoZVMiZXKMz
MD4oOXZUNppDKe0bRU1xcTUbaMZaVOznUUN6rC2pa9QlT3s1c3w15A0s5eW0rRSb3KrQctwW1Asb
9711RpSAPMvGrpmXxtv5Y38r4VLrYPcu65Qh+uyz1nXP3Vxe1CR/Z6UdFZcCE/FEjLO1sxOiD8WU
ZZa8Jjm98ORNcejHoH5Wb9C+2c6weLb5AQ/jTb0T+wth9p2z8mbos7Oi5KNmiUbh8vhMd3ev7M1v
QGE3yqbwx/2lBPKdmI6/BPmHQskb+5mzFZ06hNaTRedexBKvHFWMyGP3zxN65zJ8M8RZCC+tAhfN
NSfPbIo5Jv7Tw11kbvC3vTDQGSf3Zxh1oH+BrLUdFM/Oj4dmVAnsK4xe8Heg6ou7gdeYu0Zs1uC2
9scVe1Pf0bHQ4UwR5sLNn2f6Xth58wPOpprpuT5GNj+AouXgG1sUy1BqFpULTM5LLpIK18fbeVh9
M97ZPSVwJzVCnfHyEzhmD7TIKj5YBIgI3co+vdFdehf5l26rM4zcP9eZ9+Rqq8Zr85wVZRtLKGNF
SDT3jK+gfcV9ilOkjUOfK9MYgK605ue65lqfnR2V/z1ZZIBw/1YBACY2/SbeIBolfRq+o609fUhu
Ne/foKyui3125/AQtClHrNwt3sdvgwU4eTFTCqSrcaio+23pl3lg74ztv3fn/BSr/9N4Z0mfGFMt
j+aw9bUHYLz4Pm7FF2qkxUbZQ967gj5wp2+HH+3XYbNuB8k3/D9vv3cy6zcTXv/5q0tWKVEJrRd+
AF53p3KLX/W2vkbf9lKAWmPCLxNdm1iA6zS452cLWyhFEWZ92v18c5qeQJFmm3hrhJL307T786TO
Wp//3GzwOmF3Qo37WaV4PSttcYSe2FHn44a1MRdPxSAOR8stiPONus2mLSD97qKM8K9xESFSQ1/F
kC1u9vO42KlIhJUma9kst6qVbqLFuZDzrdvh7SrCFucFxpuEtAEH3rdfK4kVVEMGRrBzdVWzdxPK
2wZqAoqyLyHvyOhRXVjKXy+110NSLXg7pJzrIQ9ahuwoSa6s55pDMbA7OR679aQW2/jQ7y+RKN+d
KUqllGNWVanzcq4CsHuxzRpuioKqnJhzXp84YsCLf0rUGllLQFNyd2nfvDdZ8OQadrpgREBLvp1s
pdeTCGuCVO1PW/0wb1oeLMMRKWHUWW0XZgwRObooDPHrIQQoibUE7qXwG38RG0idZBoWwW1njDkg
4E5BkMlx5xKpuljeOl1YIMgUbmrzkuXte6tsmhg1gTxEP1Q+u3uge6sTXG9SXg2nD8nOP4Tp6rFo
3qtd/GkF128mW7oQctSfPPKzbcw1AC6BauGqXHWWKGmxNfZynvb+2Bl94OiReOoX3ekPfTLYEAS1
Pn1WGmG/jP1sHJKkCj9X6jxC6cPe3lR7NVCwcAhEZiP9QMqF3GFoPPVT/oiB233pjA8NUJgmke/I
i/OjKPODWZVbR9fqk42p9YOiKOVxKLIKlI1hxD3Gq5Z0M0+LvVlMM9+M1P78eYijT4lDDdJpqqfJ
chrfXBB+E6pZuAUizLDIcP/qIxhgsyZ91XMNqlhicX1PqY0jynyf61kOGSM5dB1qc3OnDps0iWhp
Gd0hHGnHmamhu/IwfK3i7lpKlFOYtDDQWjj31XiLkN2HXC8yT0qqW0ogOQecPiZrC/3JGh9Updsm
knziO7q2ALXcTPu2yR7MULuxrfImG9X7XpHv0zamO5cbh6agluno43VaolnVAngUzac8lB9LxAWK
jvXrEtNVLXGUUpphQw94M7TX7h3mTnaTf+tb9bYyShDp8m0kim+q1SS+FEp+DINmksodpClEFylz
eCAbv5hDfGNkMnTsCb/duLie6cbnVXGlJfkVgI2T3qIAanabcBYvQup4QvRAWouvSkX9TK7ujWg5
RCmm7cnU38mDca9ODv0zEx0JO5c3aWR/N+z5IICQgdm2BSStaJN31XGqF5oKEp3rptgtSftxxEvJ
6ibPVIeYZY9UVL8KKG0NOKcoTl9QqNT9TME3cZChh7a6/iiVdezPWv/UDf02XSKE1UxU3xIz8mMh
wUIDQl3n8kOy+q5WsRHMS39qFxidRhzeZp3+LBlYtg5aWGzkqUA9sv4IieKENmfiiwJqXy7rhqsA
9XUtZ8TvSbU0H9qrvh2nZvDVdHwGA6/tUHKzvHzKoEf16x4YbyjVnZwpOY0AVFURQe4uH2wuPLfl
T+HxOVcCsIbbqSMSr2N0H5YWfVxplLxeLu+TEjl2s35K9WxFDlTfwwhQhSUQ6rW09FAgO+b1evzc
duoX3eyQjzL7b1PmXMdC1q9CTTxGafLcaa2y4ePkG7npINNafeNSkvio5iGusTNt8qGlMjFE2Ieq
RV5tQWTh4BUvUO/6/gC170VBkHprT5gzJ7TWWFqR7qKSRZhyRCO7yNmz5M1u5mXrl8vwNIgK+cgW
xmU6DLi2oF6ZxfMSqJ0ybSwkwj0HKS+f52qyExGoNlOrur0oEebTDQmlHXvWUOdNEKgc2ZXF7LSF
W2pZ6VsK+gatUePwsejVNT5hIVC7yvZzva8voNPQ3uIeeRMA6bhwxfDuACBvI2Tz9p6ZM6vXi4Z7
DDm5vNgbSTbpJPu9ssoZ972tPVl6WzxkefIwO3T9l/JzPBJY8jB7qWSMiIu6DjClesGYUHg8IQ7Z
WN1qlTnurE49CWPQfHMqabZqAbQz69oYMBNReuuOBD3ZKzZifDIpDC3p8Lowi2/V0j3OWthfKd3w
NDnKLU2C22HOruyxAFOilnulN2H/xiMWciWU9jh9Ti0cx8IWqUu1wwZUrev41OkKWgR167TYoliJ
5TtCnvZLJoYPdYz39jybpjeLptq1zVRsnaWT/KRW1G06GbusNzF1lofk1HbG8JwXYnhu1FQbcC4u
6h+i6fZOlX/jMS8ghy4/kMw7YlyO5/3is9U2Bg7ZGSCTsi72ipVfixqXJs0av7SW9bmLyZbwxQ57
+y5pVmhOpWW4ZOkvVQmhDm4UWg0Ix+ijuY97ya+T/lYXGXoGlIXwdwwLa5fJxcfUUK+gX99UnTjG
RvGjSZOgktVtpDfHkMigVxELnR7xu9sZVvuggrYHYkG0Q1hqrD4CJbsynEZxqwJkImUPFXafO6z8
HRNHrckodqPYp4n5VahEuEZzfLmF15P0Pp5hu9EBZhBHQReS+SUlZlstCtJd5SaDhub0M5cZWQQo
u/kuBbylSI0/gfvHKbmXs/1slL5h9Kc4eontHOFzcCbopXlZZ94X+vSQEMEXwzl22bSPjZONQG2I
5o3vpPEJ4tmuLY5Ws+wTyYZpGPX7rnTQ9zaOUNQpsrb3wFfdsP0ROY2Ltee2KuYgjWvPsuA9z9mu
yEfDtTv8AUdE08qDOVeulU/PIdlsVY7bwfqKz/VOIpBMHZLZDidWWaX+SfbCHTR8b1ram7QEqALN
XI6TyZWz1JWNBP+nDjSJtSmmelM7KrAYY1dXs9+HD/n4mafno4EQSblIu6UQbkYTI4yQxF358WXq
y8I8Deq+xgS+gVXtnBT9WEahBS4XccOxuuL/eGVCVtYs5DTYJS2y92iJmAS0NkbHuE4O+qIerWUn
OWJn9LC2LTSPpOY4AWdj8+JcuV2WGhTUspWEdVXJ/SaUJkonOA61V8YUc11xZormKszBaRbZIcTv
0AhfpGk5FL3uGtJNU3wn8fEzmpQJCrlZGaHY2X9IahOB5sRLIFn3GH2uMaHH3a3u6o0URtQSUsge
NgimeqfPT5qWfe8T3R/LDi1uFKPDb05jXSE/iObjS59VgFVQ/9R1twKGVdYfqrrdGBLxtjI33WR7
hAlHpnaAO6I1fu9i+cax4Xv0j6vrpjHP25JJGWWyd7LisWb+KfxEWoBuXN8n4NKc4fPQlS5mhQ/V
nHp90e2TON5hycw1L64H0VCiawJDK/dTiJ9m0T7K6QdjElutGzaOCtlVyN/x6XrpEgRL26VAmbt+
LsErdZOyyYzuiI7IjYlFoIsl6tYoUHXsh08p4tSGzTk3NGkb1uJGK17aYfquqzVAPnAvbCxtKjdj
fNBtHtwZEKo+ZtOcqiK7kpvvbVXAM78eV5J603lp+GUc2fD1l8Fot8K+k5vbISmgfh5WaZ5F+67I
My7QLxqBMM0+A5/yczXdd9mKCLvp0bRI+mMiJXuYUmGrr7gzVETSCKLBrCKWLTiVsk0FAmgWb0vj
COjug2lzRVQfVbW51zXt2CShb6fNwcn5baYFzo8glCixX+VGUE83JflhWSh7GtCNb8/GkzqI7VA3
O1W/r/oatzkJf8DikI7mx2zBoWj1CBSiPMaRDA0A1ZGxd+dcOfZGuo/BWXZydz01grubjuNyUPRw
hdH/sDrrdoXpGer30eSEAXECqlO6qQmsfp7vMn3wgM/tQJY8Ig7nSaWDLQkq0eanJbHvRxNrtGbY
1qHZ4JD0Q+vKTQmsakIZHDnoDySp2LChG6vSSfZKdfI7A1SKqJD36TAM+NiJD9UsXY3NdO/IT7Xy
uevxLDaHzWDOAQZ+o9uQtpfKjYALFI3gUdnVAu3bOHwo0sSb7I/REJ2qBOmGpNuVWrmLzO5aRQx7
7FjrEW8lX5/zU5E3I7aGaDdTGt/XeX81r8IcYf/RqRs/mkZMX1KwqL2if1BNw9ec5PMk5nthl7Zn
iyj1ylzgsApsmPpX0m8NFZn5fjiOcJCcWfcRMQs6Ee0B3QYSUFQ1RSFBKZRtkmZX6VTuJFW7imQw
/Wa9zBtRKxYQ9/lLk+kpTnkVSgkGNTLJmPGcnEAfxkZUkJkNd9AsvvSlCBIrvzVIBnq1G/aplDwm
3WK7RPuvSMtoXxsxkeHrkXoqeyX0BhFqPTDgiMtCSOoqegNoAbQACl3UD9OWVLUZCiT85QQqw4TA
LDsR20+zVmOksFP7lK6OLYpamxyKWd9Q2+C1YKWBIsrbvhy7q1nvKrZp+MjvDRrVGLaG2d1JnYEs
t2yB+ZgjYJ5mkbdBL2zHz/pu9UEES6wLTDj1SRdbK46+V1WFmWcn1rXpZb/QDMpnreSrmWwGA9bv
uKKrYDlsO+4/w6jLrpCEqr6FSLuB7VhFHiLlSonyzC3j5WZyxvu6l8ROhPL4MDhoiUC+tvYx5KOd
Y5kyBeN5qV0FOJs3ZNV3bARAXxK3IysKYrsEXTlw9y+KWtg7u+tSDagy+tgPEUs8fuNOxK5gLPDv
TLq+u+2LpSg3w2gUV4NRo3NRzXFPs7kX4Q2uE9EzGqf2XRgmzhVv6+xYxsn4ubYrZIeUSRzKRU9v
YszIUDZOFxr2YZ+WJzkblSurF9GpRNvt1onV8brUK1C/SaxlV5IpcYAcJa9PY1bNyO3UosM7Qotv
9CJeTqYTZ8API8dbO5z7Hq2xa1wcNA3nHYUgpXWzjkXywHO1gX9zzWZVJji0kbor5EgN93Y/W51r
tH1zxxsetRh1kOejVJrdrTLgK64VM7dx0zbFNTTo76o6lfN3DWV4xM/qMox36BkhJZZjBoLwDpX8
g5nXgElRerENdxRNgVwQrh/TC4yXK0ObvwB6wU4hVXQToDY8/AF4gt2nrpi7ERxxig3uZEbtdYx2
9eLW8sobLJw6uitRfgBCoSQIxpRhZDwPbST2U9Ymzi5FweYSueyXZwDVLbrvVHxMNEF/gTUIoTlI
b5S9v5S8uAbqfSfMqyR/mqsy6Dq8WqS8E9u0i+6QvNSOdlr0B1Gh+fznIt+ZCsVaL+WHkO9TKQWJ
xLXx9j3SNEYxDJro/VjJphOeNh8sY+G89cbsisloPBMsjWdn/WYcpwOf+CbBSucaLZv2oEMsyaTM
1wq125qJqmy01bxesaK7qiqxfzCXD0XWRl68oAG0JOns9vEYZFnW7kEUF7wW6gpEbvViRbV+iBfz
059ndyaUts7OkcGNyCvOivU216rfqxp319sqSglq75vOYsIrwPR+yiSMDiT2rzTF2FuYpXRdDPqX
KUnvtDQfN7Yi/ehilGkdczC/ZFPa3oIo6NH40k56jfVJoY/3WlwZXjXoma9PZRz0sf0ZUD8QcquR
LtRh3+kUYKlpGZjsmWh2/kIEKWtpNOp6ATGVKAnVH2Pct3bU4kkTVzHUC+FMj72O1rlCWlfFwLYV
S6h3+E5bOyGtnLCmzXcQZBrMrqSHLsIRmmqkspe1PHvRomb21SZ+WpTy6c/L/2uDSzFw8IN6Z0K9
W0mNb5d/qZJWRuuXnoo3+PJmVafTffwfd/g9bKVLSgXrf+3sac0ygdmzUbpFNOdsNHmyE7s1ipbS
f7gbggqZF3eVaYbYy9PVSw+XWhu/VP3X6b0acP3nr3aXM0DvUkOIMCq1BFP/FoP0vrCCv8SJsyHO
6qUROpX5UDInfSe+KH6+zXZyj0wxWux745Ikza9Aj7PRznrJQun7yuoYbdi2BjgWbW/fOt5PnAeU
80/F9hJg55fy99mA5+fT0JvJHtbpGYisTRnPkBEj9WKnicYvkwfoJK42ZxdO1LujmgawCCKCDtD0
7XfDgwqMUMV3W70lV733v1RwL22P95fz1Thny6nM8cDFzzjjAUrB59VPUttNNL46D8+ci2za94/b
q/HOVnMMe1gxJEq0MM1DvZ326L3RqIFnBeDxEmptXaRfTturwdYGw6vNb9A81JSFwUyUCpovg/LJ
DC8CdH/pyqz7A1C/vrbnNdQ+3w6io6FpEZfWI41M02MMYeI4vCx70wdWttGeEnxZ7tQjVr/ez4P3
3wKO/0+DhK+8BOLHf/3f//N1+t8kvL+Awq+/lG385X/d9eW3L9VrbPg//82/0OFUJ/+BnBUNzfXr
kqBwfP5Ch9Mb+QeNOY6M6egkC6uu+z/R4fwTvpHMvyQrhF96Wv9Ch5v/oBm7SnXT+gcxRHT+76DD
z9jckoruP7c58v5vt0ITj9ow670VoMrQGuXXEB+rQoWbryg7CSlAva4OznhDT+ZC0+otauLvAc+i
O8S1IVfhrgSLDN514Bz1snBx1PqQzPXLq+9w+9exeYNEf3t3/T3I2QaXI2WMczmag6y/Hxfd1xFq
Gg3Tj6JoM0wvoQ09O1GPDYTBJWm8juKJHpoXZngWOP4ene/5+gznZqHMiZ5JgZyOOyodfh5KXkWG
rbQFrMlbeNEeE8biizIo+s9lsb8w77f3298jr3/+KnpgeJQ4pZBanrkQ3apd1ySBMUB0ieZjLw+3
I047Vmb6OKl54UVa/m830VlLO9NFJAxbVME8bZyb/jq/6Z7j2Cs/VLfAbP88t7cd1n9NzVhvn1dT
k5SYovhShUFJKb5GdUVxxt3c3ETO5PcVzORMv/T9frN7jLMYnMyj7IgRyuVo2jssoSBsDii/qVRo
k9uc/MAOl92pGI59+WhoLVKTzebPkzyjUPw9y7O7xlzInhdl7AI9V3aDfNuN1s6gRkTG5xoZV07L
iupHYaN3aioXlvbtBf73oGcXKnJ5UiVbSxdkquzWiCFqqLxKg75zODL6FO7CBUT4qO/+w0mexZzB
kKGudrYd1B/rh+Q7baQRoxu0FZ6p1RYu7b7/cKCzWJOFTWprmSYCR8ICQ3ssFNoXsNjX7bMQ0RAL
E1KPBZH2JF8McL9bzbPYk8p91/ZGXf3cPbGGr4lCIWJWnsS6aQlGU5q9jE1yoQf22y1zFm2UsXCi
XJrVQHdkZGUdf9STvdVhwWciwLN23JRQ84tBdW3+OpHnS6u7fq6/U5a/t81ZsEFpUYhsktWgXzem
rOK85PgNJOVQ/RyHiVsNodc2nxNFcUMOzNDVt0Wi7mZsg7uLe/cnFui9X3Eee8yJsKAOdNP1o4xv
mFw4Xj/b/ujwMllCnIlzN2rz53yUj2EhNKRcowPOoPCfgIeAxXHbGn+ltkT5FBb2pMNW5emRyLI7
zaO066PBCUQCui5BeBmfrz5Sh8No82Ys9GQjkgYUBb0kmks3kiRn7ijJhUv/9FSMfesadKGNdqCA
ZHtpHj1bc7Lp5PkpjZRgSux4y4tR84Z+/pSU8U07YYazmrbmkX47KcbVXBoUo3MK9ZiQ2mKBleum
uLNdx0OJ2V7hF0n8UOE9GCktamRKsZetTCDYp/eunBjXZaXeOOXo0RqO7M9KdwEK/Js9fu7721PK
HoysDAMlFC/rHi9tzU80LpgQJYzIOtLAwzpLuxQxfhORYcK9Cf6prjm5LuowCJN9Kj46TvRiSzKN
uP7WQmM6xn7crO8RbLSXmQKpgQeh/B/eBj+1aF5dPHpjT4kpF2GA9BdjGaHp1mzy9T5AHPA+Hma3
Te5jMRO4oj0IyEsDrzv4nZ2tn4XlRZvUYoqkMDD16rZEU6sEWZEjuRzX6Dyk9VFfjoNxV1b3F8Ll
71b5LC7rWjG0mtGkhzKoHeeQt82T1MX7dZVTmrCZdDU01LkV7iBTPS7RwQn+PPJv7nb9LE7PUtln
bW2mlBaco9CR2U+GY+sAgjHnY83frxf8n4f6Xa6in4XnCtc6u8sTNahm+TYO5YNtPOqpybFun2wT
+XPaAHVHNTTOL13qayR+70OeRWharE2JMpVCvbw7SgkOneO97QCApdHZoU2UEA3D2boJSdoMfko2
W5eCNEXH3wx+FqX1dja1PCGZmYZjBh8+zAGIcDmguF6gve6ErlbJH/ScEJVl3amMs2OROzeUbRXR
XJfLdMRMFjHr8FOtVSdNXduzO1owrkDXSur2qrm1222mHUS7rarjvBCKdlmzlfh6ylbqQi/uB3dW
9zPJtppR9JSIsvJElN3HfNkw9MSE6oIZe46KD/oiXOqAy3GsX/T8tib9iXfDsGucoLT3EdhW3Oqb
vTUh0b6p9kRFKdmZpCog5ufwOGcfNfV6LI6h/tHQ73v10Zmea/1Hp38oygcoPZm2G6wfQ7e32mBo
A9nYysquyPYUR5Rp/dFtvG2mnTLs0QwGFhAZgRHv6TXj5uym2CiHCpW2Wj0NMFx39pBOHvaf+1TT
brKmf0zV5qRVKdNarpUoOzq1CHpH25uz2ETq5GnJgAWsEwwgngZxPc1ZsKRAlRvAs3Mgy8u1bj9r
5tNQlbtkntEc5w7luHe1fkxzYxs7iArY0zclSl3Lnh+cHKxDq9k/pFK5n1v7Se+uFZQWtNx8dLTy
qtSKr50TH61kulcQWZTbOJhblEpyOmsFwqcxQgvYpCpzi0qzvXVqQDxt49dp+WWRgUbYSXyX2PNu
XtBOT/WnAv/WRZReAlUBpQZMbdGpPclx9pgKK6A1beTf40S4eotigPjchj+SaN/0W0zK82Gma6aN
V3Fv01FrdnJlLJuc5hEy/nsR8VyZHAAJICoy+zBqKv6MKN2qy+2MuLzdDu5Q0zqN5p1hHkSSH1HU
ulPiZo9w3Ub0GtCYZFPH3hIR/2N1P7TVQz6VNyCbfHoXpCcyAjAV0LBdSIORpbnhtfTYZc8a6i8Q
vsh2rd4mVUrvUfj9WmO9GpXARZc6sPQ+oL95ZYIgmdM0cXVrup4Tm1b3hEn5ldBxg5Y5NFXWjJ5V
mFfDvFfl5DBG+j1YJPwqTMx3rRd7oZeTdX4mq/s4z3H2Nk6r4cN8KzL8VoVxN8jjSQUhWC5mMMr9
zuAlrtFvlsIqMKAOhZa9N+PbArYmENgjvblj2mdoz3yS6pDzO93FkY5cSIhW2ZC7epZ80Z12G6HT
sgAO1OSPRFacZxC0TG4VM7l0R/8u0JwlYgqtNJ2eQB+IOVjaaW+LATBGs0li24fhs1t+FGmIODkp
lQkG8dK78My19V9pqLbmKK/uZ0Bqi2612hDYWuGFUXgVdRzwYoA1JV9rvcF+xggUxE9fX7eYOlfF
QzhiCkzCJ5sPYmZrWbZnRcKvc9OTa5Rjux7f4g7le+FV4T4FIhjRgiu0xc/t1Mss4JvlY1t+kmXS
j2/JqG6c0NiOCjJCyPNYNq4NFV57pGgTujc9om+jcxcNt3V5D1ANI2bhWY8FrbM/32nqb2oqq/DA
6yVY4mHJhiHKsGJGB6Y8hvkhVx9L+RM3jGvwnrKnfvPTB3UV76HX4hieQ84q460rz3f9FMglwIDU
Lc2ayy/BLUM7kUpdF8LcINsfXbh8nd/90LPnLaDpGFpc1gTYKgcxlzBmJSgKjbuy+djp97Jz3Sy4
9iEomKk015WTXeJXXXYnNey2BXIWTUL/q75N1KsB3Sg2mXrMZXxSgB70MS4TmdeD7Gnyj1rHdnvp
MQkSIJ1asA6ZsHh6mV6L10QEQJG66jbmiLcDyBJDdiuBPj0+NVjFmhBj1oghqsci2qyQmEJrXVn7
mhdAsVhSU/aSLt60U+YhT+PCOnRXLSC7kb2QOFV3X6TxswKsaVRPtWFg4DHfYYC3ds1dtbnLuiCP
AzW90eHtIJdKYYhdiJGxUian6hlLtG2l2lvbAXiSCk8ArpjTdlvyn6eVj0MDjZ7CBJr5qexkt7Ae
dW5vfXqxCLr90lzYVsb6Vd7JW34ykF6dLMkqIy1rFYTtTnaq7KpykXe5at7OXbWLwAa1WWB0D336
IUIeRkyfRHxH29PDRwq4Qr9ZetvLu/ZR7xFXz49gfFqgjA36QDyyDqM1Pxhi8ifcv6OmucIaftNn
wAmARsxOuEuz5sbJylOawBUNK7cw1aAwMHW1Bx/Uqa/NPYpWsTt2mVdm0UYMyx54IVBpw13y4pA5
1j5ThZ8CmZONcrPgmQJUfKOA8YK85qqkI38+ftZv8uZfaIpho9R2GwKwyj+Freplwrzi8j7KwwIJ
vNvn9oSolnOn9vq3GnBIL+9iS75S+XBZlF9rjQgGU9wpTaCzzdNZulnMKke7/KmN9We1aAMzQmWh
U31Jx5wFQzCjXB/Rq6Rl+clsm9MYTUdbqvYaZkZy/qV3wO1yly5RRutbQvIKYAW7cS6lGykXN/Vo
BlE9ArrG/r3v98r8Wa+oYy1YfU0VXjTTVW31wZzU+6TDxBMQisz/CtncDHD5ZCCR6QeoVhtzfTFX
D2Fau0NjePydiSkKniW7DFfrqUHxMrwUPM74dn8H+rNXQhXRdnK0ND4kwvRtB3JX3d71lObscDjO
3c0k8ce5vasjwxet81SEmkvOha5QdytmZ3e5YPaz0/reyTh7RCzzEOqUAKQAzbyW4KUdZVTP5kqh
UDfnWHT3L1qen3JrfCT9DrTloQuizD4auD/xQVxHdHcgOmV0HhY18w2R+Ys8EuGKl6JfAkrVB9Tg
vBDEGfi6+6WqUqBZKXpY+9EIuuz6zzv3rKX295KevUysGp5QN+ZmIEL9GM7xRy3a2YCKIMzoGC2l
5rHsog+qrB2r6YiLl790vbhwbH47+NnLJFuEktjNQOuBIuesqL4o7WNVO18KvT/GAsTIPPw/7s4s
OXJjS9NbqQ1A5piBl3qIOYJzckgmX2DJZBLzPGMDtaheTe+kP1CqWyFcIqLFt24zmcwUynQ4HH58
OOcfLjCjWI8f0A4i/BHVhQS+/8zLz9yvPzAcR8tblMiGpBSuuQ9i86bInAs110H4hLe4196mqYc+
IFmrVr8d0nOaIzN5kylMvQAkIeSu1/cyF9qEAgi6teONfkxiRBxKWk8sIv2LX/dD8/voBYUvKgvO
m7oPjPwRLPRKdyJMmN4Uz77QrYd41PnTzZXmFXgn9BemN1zo3IBOD+/MnV6ZbPVNnqBQFSn63mhJ
xsXGdqive9B7Aa9Zhs5WwUTt9JMmJMV/zeKPY9HReyrN0HtDxQ0x72/kFtaOFT8K3nEcWamWtsV7
iYcGEmNskqVKAdxgB+BQihXYmR6MU/aT9WCq6JIkVVGp6mDtQ/bJWNFWQa8u5RD4DuOZM8ZVJW+V
yFq2HDpCuvXF506WxChq5KLVemtf2hA3zOcxdnPnqVRMjjbDhczQA8RZYcdwm6dnx3vu005WP9uX
NbQNhL1H9DhdkpIrkyerJyUQkPWTYAIY8i6CpkNKPajdQ2Jpd5373DrVS40Xh0smWi20leucK9jM
RdVkFYty1a/1mlt1Fik/cUNal5p+4Qv4D2iQprG4KKT+Qnb0c/NtZuH4QBYdzbdcjamMNpm9b5Xg
1aKcFhvFIW8/1itL9dYKkPI0/e5zDf7id57crUrddXXJYobrRI6vIfKCUZraPjuutfKU8hZn4JWV
PeeIDUru0+mHzoyqPLlXxV4NVl+yJc7qzYULJyGgAlQTweOyiDrwhaAAJ7Pfnn7cXGLuQ1fgaFRr
XYkiELfS3iXpNy4Y+P+tukFl3+4vlEIsHLjsWinDt3D+fOY/giU8pDH/TCXqKPn/SrO+8F2v+s8r
/1eRlul7Nf1T44P+9cfK//z4338hBf72H7hFIiV3V/8u+m+/yzqqjjEF/7f/8y9Buoc+Q5DuV1qz
ttCa66fJMfYAPpQwj0b+31ALN2XFJP2PfVUXdfbJ3/wLtYConYW02X8L1+nc5P5CLSBqh5uwBmRA
V0CjjZfOv1ALmo7cHSBMJEKQ7fgT6vCXpp2m/aEpozYE+U6MaNh9/hFqQf7YRv5nxaUd+L30wAQh
YVlAJyazNOvjpEilyHgsdPmtHtIrPdAfDFGUy8iMtZWDY8ayzdUKeqN3pRjBu5dTthBSv3GFuaij
g4yYOaYX8WUlUhW6BA5H4UETFaorjX1XGgpKqHK6rqV0uCqGa9PJ5K3bocnFCgCpRrkzSuDByljO
lJB9WcU95hc6MEYBaYW0mbSNNQvmXhHnG25QO6eMxaLp4cmA+tgr21zpvF3pmdeJmm07t+wved/L
LAwftCG+LJsQr0hMTFZlUN+g5lVz2r11bbtHQje5aHUV1rZ6Z+L8CXxYuxPZtxjI6UZJw1fdUS+C
PtmqjkMaz77tZd9ddpJjkYDI7uPe3ZeB9UNu1Du5JklVy/JKMcoMYcx6V8QYR2q9d1u32a0eq3du
xG06jV4GUz00KSk5yw+WFrdYlatrkZrlQpalZOEGzi+9zBYkZdCkQY++DaHwVu5aDMoqkLjtGshh
9MMajuWjVC8CxJlTSvgLM7P2Siz99GRzr9XRe1A+G3a7rp3kPhDatY8OuSKpxV5qy3wh71Wl/N4X
2SjDqyJ9pRkHR0mv0pSVN87DV1+2Hspew+VRXAdefy8UetuVxrWjSQfZRcffrPQfKnRsoOaXSimD
6NR/5m75Imm46Hmq/2533rtIvJfY73ErvPHlAS6uwulCgtNRw7kkQ2B2i64TAFdI+sjDSwTcvjYo
ZMuDvdIM853l+Yfnq8/wpd8dJRMr34oeimZZBt5LGuQQ9xpkdWOj+hXLV55RjsQmfOtRaly0WvDm
or463gIjwcji2JndIHXsdvZNFcavjsnmXujJbTl0YtFXggtj0F17Wi42VWpdB40AvVOnC1ellFm5
+TZ1VWgkBpSigOsqPJEeyA9ls9y5hibu7HtPGlZWIpHpCKFb2FYfrDCkhs4U26s675yFaP1fSUvy
qFaiO+GNsH9VubM77S6FX7oC0/JSNtZ1rppil0ne2q6GYm+7Ih1FibhtLvyqCtfQOPUlEgjYlVYp
CiWt+j2Nt3oZ9NtGW0tlwdVWyC4FWjNcNyiOx0W7803w0o5BugM8/VJVvft8AAFrCP9NirQ725QO
bg9/xwah7vnxUkq990Ty3ovc/13v/KxVlpkermoD0kzfWYCrGe3SVb6RId67plYSV+OX80C3VtC9
Ii+5LXw42H01vLa6DDpUchC9kGWGx88vLT96RwjuTt+YIZjsUnhYewj7ppVdWMuFuqiLwF5AoZHt
6NA5kBElr9vFsr5hyfIWpOuuqEKhYZRAOYQncSPYYLmmuwqOiZanbZtUQhY765+9B7XE1rWAd7QD
uIpMNpaghps4S9P7ZnNt71r+eDTym1wveokb8yEVjCsXyidHivolGbbB9VZSntxxVNPIHMB5eSib
dJvq/lvkmyyFxnWD0MzeK63dAILcyzzj1rR+Gi6zIZGgcWWQWRbAye/AxJTLLFP2yHXchWnw1mgg
67HmyynOtKXxDSSJiU16H7M8rNLcfFIY/HU/iMtAK7dVRfLZMEPycqS1h+TBMBp05fv8Igk6NMIN
HpNBzvf6C6cur3y9tzdMnlsQu8OiyOSRPsVUzwv/2qz6ddbLT7ZGmhty4YOTB69hi8JPw528JmbS
gA8BAoK0PIq7HxMG8c51UGhPQtbvJDlpFrlVkezLySaGILPa5oodZ6lCD5d9OV1Vnf7DqTCXDhBK
l9uEAoIy8gRZeTCTBJMDy9ZOgm9qLy9NONia42cLXWY1Tqv6d4kwHvzHbG3H1l5Y6a2e0ispTW5J
s7RrMFOLfvTN8NLLXGvwCDWuFSbuouiz553KxXwhNQZQ3VTfpVV63/VaCrEV1lM3pC95OTwB8kR8
RVz3QnlygJMt+japRxAI2I8CVcAqudRHZw7LQO14SBNv3Kj8ZaAt5ADrAQnNe3ssfmYlggcxGm0+
No+eFj9KceuusgRkQotwQ1d7OAZ8L/W6P1RJSarSqJeG1IWLLrIXmqWvx0Q/zq7KULP7ifrKtaLL
IRsN4Xv7oVSyW5kEOijax9it34RtXucDoydakiU6TsguqBkQ94gwKylK5HAGsxW+AiZ0qmXY6Muw
SG+lrL7KRzlHVcH7MO8UzGaFg8pbIfnQg9Jrr49gwzdosnE2SldqVEGfx2h2lZYxGgxxUS5ayju9
Jt9AfkJBXBBhMjrq6ZNk9MrS5z7cewYakcWABYD8zcih2oZBuNFdEngRCTUuPfqSE4XZZj+K2LqU
22utHPPA1UvsjdOsMe+x/XXkJl7hNaYtR3p03FLP1hOyysVtCn94KSRRkucs3oVFTlPC61guzIe8
BaSU+WTsRd23O1eBC56Pl6zgHrpct4cNflBx8U5l/nYZpc5GOMMmrA6Jw5SJbdyjzbx4TuTiGQDZ
L0MZqGbRV1+tCdqkB86S3JtFhlvIgOmgqzU3psdksGF9L5Loe/Jh39zj8KUbG110ylryY2uFDcGm
E9XGbLR7q0FuPzQenIajkhjY/kwS9znlkpCp62UO4gbeu6NTBkw1CwEJ+c5roKFkDVYpQP4Xkadf
dIaxV8ZpLQbM12rzwQlRgoBIfVOWUULuLHzt1PJKDti2YmgZS8X+WbppQ/LL3BoDzXotE7lq1W3i
9U+OH7wP+Mk3af+om88ZbDlqiv2T3bRXXT4s5QBhidZlzW1DtB3cdpN6+Br04WUe0ygnzOuxjEbm
mXNSB2XSjuCmK09c2hOteK5t3L7tyrpw4cDDM30S0vCUlQac/IZhF1FJLXS4DmXx0Ou5s+u0jSO7
5Y1RW5fswOZekl3gPGisbB3BXLR6K1jlIvXxu6uCdTmg+mMDYRQ+vvGxMLBkCP1dFrTyvnTLZW2X
GYoq3qrrLCwQsmYbOQNlbtvDENzt15rKR5A1cW17G6UfvemNjguop0ND7cWiZftcdmzJasYhMdB3
oSsdhJvhF528oBJE+pSao4NkSJkj5gkeNcwpOphA2Jau5lDdRCOmZd/TB+CVcOuuhSPrK8msdmyi
cKY9SNCCL0HmjKtCv1aqIKPaQb4YHDuihPp9Tg3dVnwYQeo77tnvbZ3tyfdvMzlSFzlJ7aWtFxpV
/H7ZIqxzyJzoJXtXW/LGrqJ1ax/r6dTvkYrBzUkPoSbLpqKTBX+UPRfo7qDdhfpbqaXwnRVH3akB
4pblt3r0R21YqxKJR7QqDk2O8RCqJLDrG23UVokyphTp2JKiAYfHXaWl+6FJ7lGruO308CVDwpYj
7K53qb8Huv/q9jRXBOlSGNi+5v2ThL8kxWUopDlUmF3XdB1PgpvHMQ/AqEZmV5ivhfHsRNEhHiIW
5IDtrbKk3yKnTEzaF6CXuU9sDDra4rnB0jctXwFqP9ix/cuRvDcuPW+uKrPlRIgK9SXWlkp1gcIe
3xaVyZWRQuW0fYLa6ZLbKOyfeqXb1hivV9TCKiE44DbQ3kr8aBZoPDULvVSxQDOk33oa7K1WvXFu
4kh5k4RUbfI4UTFviF8I3mWrw05VG5juD63nvknA3pZ83QdHMl/0zEMgIVEkkJvlc9dmgEfi5yp2
XmS+/aAzCYRrEEhm/9SF0a3LI0iJ1Ac0VLj4KMGzXqZvlCW6fVJ+k0LXgEjsXkg5W5imF78aZsnW
0Jtbxa8wwEU/bsGOq+vhW9S57z1eblXlvuEdzut9YDLulIg1Ia+C99gD0icKpBQ8RiVHL2S5/w6I
9XaMK4ebhmNQMmh9z2ZzyLD5SECc7FLTeW0GWDIk61gJciYv2ptZm7xSnSQT/tuxkdjFteT9Y7Cl
qNlDFgMj03IszRA1rc3HOk0XhtB+AKINRpv7iHoVyxf8w4daH4/nonzyRXAx6ONnMDh21AHLkpz5
0D3jlqWJTSLpuSwKo8g5bHUPbZ88ZiyhqwLB0UVjUP+qVRFsRA94J8G1Qxvw3Cj8rUIxJhC7JgGV
pWELvo3l4CW/bIcQcwOSOJxwTGtRwhcE8P+96yvMbVm+fDMLtz67+w6+rrMMpGTYOnBgF+C/qJIv
7fKiqS7zLkYXQQKNk6jaCqrCslALvGsCDtuq1D2F8GkXg+Jf1KZ8nUElXxS2+eBGyYXlvVQ+DrDE
2hU86h2D8hZV2i8th0ALPz034Qg5HNcDMJOuhX+RW3HA1rXwrpJRCsgEwg+dq/0q8xZiNrv/si67
J91nfqOdu0ktp1jh0nZZNAaGlFH5HCf5s+lxMLYoSwaEIkI+my7P33t5hW7ru6idFGXtgJGWwXb+
zCASrzgug7pK7Ye2Nqg+gx0UyO8GLcPmN2TVxoks3DUJqksjH570GvBYSCq7SV+Cznno7aBcku/Y
hqFKUZ2zdpO4b35YPicoOHH4wjxaBZ+U4XSSK1DVc5dLeAJXc5HqurzESi1cK+Wd7xrGgj1D3eh+
9tQ7Hag0g9MbftjchtSR+9/wL8pwoFoXpsa+HWiRicJAFiOTcZ915GDbPINtrIs73KM3DvoFnd62
W98MX9q0f9YrruAYmS7He31DNhonoAjZpOK+ta2fQNMGv0Gcv2RX8b1xj1b918GMnl0J+f64BJ5T
6RIW6t0S3oSG9IgERkZGwysyvfvYKt5jH8N7TfrRFywElYZF1VC+KeOJzVDdtzQLX+pSvuor9XeB
fjYIhLBZxwVpzDYy70wcriqV6n8aawBhyfcN0ZWX2D5kBU5RnmM9DEhfL+zMfnIN9GY1X90nblQs
9WY7vHJoLPyygEc/4pAM0v2tnVVrg61mUVrVajD7EkILciVSWzHHy5GZoXGyGnfyxE3dZZ96j66j
HGJPfzdkiLnIlCyLWhnxTN02qPonLK0sTvAcKNuOk0FUQ1W1XAk+h6Qt44Y/6BY/UjbIJTc5fYkL
43fbs7liJRw2+0y+xIdnbdZs8V50B3f0nvvQwe5NJBzkm2oIca3mIBc6q9w3tJWvYEqbUjT0TBYC
kyqvWt50+jKW63Vucx5CkQ0V1kMjUc/4yAb+o5zobMLzON/5n/+fZU4Vg+z6PNvr9337s/IT/zhl
+vFX/kyYqsofnAtGPVgbqqyFEvV/J0xx+jCZ0ii3W+Q/2XlJVf6VMJUU/Q9ThisOPxjqJLwxCjl/
ZUwlxfxDlaGR4ziIQiUgNOUfpUzF31EKuoGhD0oKKn2Q0cmCyf13sJDqNqrCKZlbeAIWifRjGewG
hRzvQklVBDIKqvh5SUorb+Ia0gAqFQbAlBpTOkl2Xp0qt9+FHjRbXWqD+KAmtrHy2Wj2Lf7b/HEl
WVc6ABq9QQ6qHqrXsG5wZco8LJYhjl+Wbshu4djVEtSjvZS03r0lD3ZfeNij9cJLqUYjFGY/yanI
gBXCRnsrkGPgJqNVUXpvpACHLtNa8q70CGyTkHS3X8a4wV+jdBYvO7+obkUxIBSHKzHXioaju9Vy
2Y1FDOiitvy3FGGd9DBm/ZOlyvYIHk7zJB3wfmOzoyBrIF+lnoy3leFILOmh6qs/+soN3K0fKqQb
sswVyTpGIc/jvqy3V0PAhkaCgoPrStWHVNoNsp3X14o/lBw6yza5tYuyRRQK+RYks9zLogSpIuUk
Zw0fQTfRcHBshVTuzJ6DUjKQgOaMSlE8u5VSSj9a7rHi1ia7RqHE9yQe9Tv4XNqFqkr7wah+VrWn
sBcMw9b1I29jS1W28fnPOzW1gToB7w5Q+Ag53weAaZIVOhOCNEzvFfJ3q5Ds+FGzKoFkB+d33b2W
Ek3laPzPV5X/1wigik6Zd35BePL/9//6r+o/MAj625Iw/qW/aijChsVpU0JRdYJOjICWv2oogtUC
KXkUzglEKiVUbP5aEhT1D5W6iyawe4fhj5Dpv1YE6w/8illiEBg1sbCEbv1PFoSxRPw/BZQ/i+YI
5umTZYBnju6GaXcoTHuZkcqRenV3NA63fzZyTL/8jBhE01N2CHQJuYhwnDzIRn4Fr3WlhuEvKXf/
dKH6k2X7D5ofy9JHhcIsIBNLHq07VIE5IEEnowSEfkYJq/Jr/eerHD9gtJCOuihoDwJxw0iu1WWX
xjdR6Kib0w/gw3829lNmh51JodUqWObpZn2JUgw3NbXcNW5+D1D/zDPmPsKEzGEZpIiKmpeodVfe
aJUirdWCs4vRJNKZcZqZQtr4+9GH6JJKFblSNoe0j0w0ybAEzH0SKacHae4Fxn3sqHXKa6LPwRMe
fFSE11ZpWNBATLGROhiKpx8x9wIT4EDv9L7hDEZ96AVe51a81iT7z9Ly7CQd58on4TVVwW9DH4HI
sG8A4sKF4mLml+UW6VhTxdyz9Qu4BAZ2hLGnJOHX3kadvI1VN0UQ214NUgwhZ7tK8y13qHOmDDOf
Q52gtZS+QuyqcKpDritX6NHdNAp6SlHdn+n9p3AwVo0pHMuIYFb0jlYdasB6K9OjLtLU4UGSdcoD
5IvY1dUi+1lGkEVM6XFoxd5Ks51EfvZrs2GyIuKmSF2k72pSNe0aVa3b3FbeTzf9GWJmfLdJlVpR
4iwqY7U+yPaYSgEasERizt4mSPF5B6W1RqBvCQyrtv3hjIDLzAcTk2VS97IQqqVcHVJXJ5OR38aG
fRCxejj9SjOxM4INjsOTe1go1ZFfHORQX3KQWrjpOebbXM/HZfMo8n2bxLZsJMVBT8ObOI2f+ibc
Nrp2Zv+Y6/n42KPms6KH7+xmxaHzNHPdpmG+rT0YFF8alykW3yZGzKDKOMFV0lUJIKoOzOfTTc+M
y4cxzVHH5VquUR0260Numr1BBlzkd4pXIU9n9O7X1vQp5htn3K7py7w+FJkw7wK5R28s0sSZNX38
gp+silOktBtpiFtKHG/N0rh3spwcPLsHl/RlPJhnPu9crI2f/WiUkHTC1MTlDUxXC1NgUZ2MJlXl
UFaFlFxTI11mLTqctiqHP09/mJkZNRVkQn3dNjLB2oibgJ4skUdG2pBjZXBG32zmlf4N5BLWlu4r
CSuTaV+17B47A+9ptLBvg6F9L3Sg3HWWrk6/zNzDxt+Pxs+vUHZ3QlEBggEMkinknTWhXhZJfOm0
1Obzem8ooDhOP21cAT+ZEcpkGenEoJqlXlYHpSddW7j1oRPyrx70JiCVn60kQ1dT7rUM5dHTD5z5
VlOwqG9Vg+FSDziEpkXaTNXt+LZDDic5M3xz7U9Wl7a3nLYUDJ9vJPoaZluBODoqvqd7P7MEfCiz
HX2cSLLNsBZxxUJu5xd6JRurMOulHxh7Wme2wblHTM5dld0EAFqYzENm3qVZ9ZanA/VWWb8//Qpz
AzQ5pihR3iN3aJYH13f6Zgv+ofU2TiOHb6fbn1ljPnQSjoZIQ+PFI9OHKlv2lijY10flYhgee7gm
X3vA5JxQBaWCuEtXHGqBSbrjrhOJA14TX7pJsj/9iJkxmhqKplmWtipFr4NpDzd661/oZI1PNz0z
PFPwamtkeWlp7E9mlnzP3BaVX7K6VhjjZJavTz9jpvvKZIQKXLsaKeMol8Xtg5Vkh6CnfHG67Znp
OYWltnUbFFlmVQe78S69ekB4QVr2sXtmPZprfrL6CdtIaJ9lSOsZEo7nP9o6uC4MSsVf6/9kwfNM
e7zZsP7YoV9etaDmNrlI1AtXqYYzE3Rm+D8INEcRgMRs1FWBWx5slP4xZwcMeOZ0MDc64+9HLetK
0LEzKKCdS0wXvoVlC8Ly3LFvZmZ+wPuPGk9kBD29ROLYl5NY7/u9omUrSvsPrhSfiau5/k/WNhQ1
NCnIhuKQxoA2MYv4UWXVNnPU76c/7twrTNY24SlFH+PdcOhq6cYP0kuoCNvAUJ7qIno8/YiZjyvG
349GKcMsycvJcR5US4ZyPKyQX92dbnqm9x+Z46OmG6wLizgJC+RR1BsvkDcFYqooqNvBwjaH99MP
mev/ZIh0w4wq1WAKIUz34vXpXZAWm9NNz3xdMbmipq2TGiFV2QPERWBDCKEb33zpzBlsrvHJmpbh
qF2iBFIcpOHaB9LhosdN7mN9uuufj4o89aGyStNN3IyJQ9ff8sRH7KXXf32t7cmShkRwEaAyXGAQ
wmHE6oxX8ISr021/PirYF/59Nlqaa/p5FJQHs1e2lSmv+y65GIbmzHozNvPvp0P8Xv/ePGhkNIe1
iGEx1W/oB1/i2bFLs+7eQ6PBkLOrr73F+HZHEz+zJLnLTK7KXZ3meHiAMJSXGfjvYKMFVnGGjzX3
jcffj54iKZlfRoVeHJxafm9E/72Nfpzu/+eBC6/q7y3bbthnlHHKAyIqCOxmKbUaI/jmJ82NX4Rn
AmCu+5PAdctUVF0lEwCJhx1AdE/R5syVba7pSeC2AyBEYBLFAZjie9Fhy1TGdXZmDo3T/LM5NAnc
NOiGmHJXfvAl9Kd2eYXjCpYs0VPevYRqdWZbn3mFqed9bOuyO/jkLDp3AJHTUONCJeTp9Peda3wS
wRwZ6tKoWdj6KF0rQMTQFv5ay5P4Le1BCu2Clo02g4YawT68O93yp6w8S5atSexmedLjduXkBwv9
qU7311yNbt0hRBjMsxaZhFiDufEjqPX3WY1NYzusNZMiZJye2c5m1qapKZpoVDBIXVseIqASa6Vo
3PolqxnMJ6fWzcfTrzkTetb4yY6C2sbZw8T8ij2zyMDmyASevBCuBK7YOfON5t5jEt1xKawOPE5O
vTJf6UW9pJpIavTchXiu+UlchyVLXqVY+UHkv6v0oLePjfv7a4MziWuBuZtIsY484L0EwjncqUhj
AL6Dpv21FL5sTaJbqwNcm1KzOFS5Bp8Hcyew4efkGGfizhyTFkcfl5speDyfTKGwu3jv1j7Gzbnf
bE+PzszAm5OoJtVrO4h8M/B4hRnO7wCzpeFrxQB56rsqKQ20gJShF7q91vAKq6TuTFzNjcoksMPA
rIRpEthVom89Ob3Gx/xMUnluSMbfjwY8LFWj7TIjP5DrXKTDD70slkl8e3q85/o9/n7UOFC92vRy
xrvEYblRi20C4OB00zOrwIcyxFHT8ONg2fgMid885jmSZcUy7eyFMOszD5gbmEmQipoVK1P1/ICe
wtLOZThtV70ZfW3z+tBWPOp+riVRWPVMFhuedOGGl11Zn7lxzQ36JD79oM2TwFDpeJ6o38wYi7Qk
Q3Dm9LjPDMuoqfy3Txr2rYmBOEujJl/3gbXuVfFQ2u2Z6Thz/DQmEWp2pTe4uCkd1K5BI6gWkvLa
d7KaIbZi2m9iKBIEYPIMXMbp95mZR9Mim10n0SDJbX5I1W6vWhXslVg/VEV+P/T1+vQzPv0iOGBM
wiAJg05RA7PbG7VxZSTxurTFj9NNf9p9mp7sVL2HMGLTDR06JuWy0rRl7vnLNsEJJ8/OLJpzvZ8E
wuBIoVY4yNkZpCUxRbQfjO6cfPKns4nuT7arZChky5WZnB345jVE0QLUTIHgE8poq9MjNNf9SThU
VmvDsgu6fT2yT6tonXjO5nTTM4M/PYHClpTLXrbQ6muStdJqPwPb3Q7CvHb65Pn0I2Z6b03iITW4
+AoMXPeRXFxaUbcFhXWm9zNjb00OorAjK28opXrvFMXKRKUOf/OVWw9nps1c8+OgHa1wNa5Spd94
zV7uvifRjYbKq6Sf2Vfm2h5/P2obLJnembJT7wcqoSDPF3LdbobkHA5ibtDH34+aD7QesH2N/lwt
2vZbrsK4LwurOrOxzLU+CdkoVeNO9US9bwuUS9GdC9dqey6ZOtf4JFijulIh3jb1vtRxZsjjCxda
y+mpODfok1g1Ag313NRt9g48QpAze2ya9hhDfHE6TuIU6x5X0/O02eeoxy20+FfTu4dYzp9O935m
YKYHy7zt8qjHnHOfmBqUSG1lYil7uulxRv/bdRek5yRGLbuxMvxY632nQdKSEE+ARP0UFg+2n1pn
Bn+u+5Ng1btArgoh1/tY1zMq6MDTAxtXy9NvMNf6JFbjPKD2Ibp67yfStyFoN35ovH6t6UmomqUk
Ol0E9b4ZqKJn5sEaojOfdGZCmuPbHIVpr5VK6OsVn9Qzb1XO8XhWf2ucc3XSueYncYpxV1NLglCq
JPh4urspa39rRueOaXPNTyIVQnqP2Ae914ocE0op33mB/rPDeO30wM+1PwlX/AmdMJQzvMlHeT3H
WqpY3CXu+nTrc3N+Eq1JFVU6LIt6Lxk7U39MbBmYbr4qzgr8zHR/es5UkggQdN2yxPtKU4AfyPAp
DXy1p9ivQWa8P/0eMzN/et7sQHSI1EZCMxjIohbqJkrOXSDmmp6EbFBrtjfETrW3oV47JfK5hbL4
Wq8n8eoMatYrqVbtC9NInijnGxda157TVprr+PhJjuLKMOAIxZ1U7XtKrSthwddQMWc8cy6Ya338
/ah102uCGm4fm2sgLyNL3YSuf/e1YZlErCo02HUtw9JWBoLJ5SU5vM3ppuem4yRaUxzsqT9j8yHQ
U86B4Glqtc5q/Uywzg3KJFjREnVktfWqvfGCa6uafrHZSZSaRhfYWeRXe7mRljpmlV3tPJ4ekHFz
+2TTm5qD2GZg4tXLgKCBNaBWUZbVTUDJPPOHlVMaCyAGZ15iZuin3iCq1jXCixgbt0KCyen8bC8a
Sd5lzVfX4g85zqM5GXcG+KQIfeoi0B+1vLiqvPalybBTPz1Y4+X4s8GaxCvI7Jz0fV/tKUfs8qZp
FqEFfVduXoUU3guBTHXfhqg9queMp+YGbfz96I2UslXtPkBItIsVLHnCa8jvGzM9B9z81ALDgoI/
iWLPM+HpuXG1z1EcSPJiHaoPRqoshYIKG7w4mORRV6x0XEiFSM4E4aeCVeNTJwEudSooFi/Aq6VG
0s41RprhoouLXTlAd9fVfT1KvVv5ZeLkZ545N5CTwDcqq8ANoir3LhzWTPWXYrgw+nNi8TNxPzIY
jj+THtU5Ort8JicdlkVorFNjWJ+ec3Mdn8R+2/dKVhhBufc9RdsJKYLgVsTVCvGUc6iHcSf7ZFpP
WQc2Cug1Oi7lHnanemhtOcC3C4UirtlNrqzVwGkMmL19ci5ZM7PoTE0pRJ+2SlNmDNdgfafEFCLC
UC1zI7jLvXxrScVlp4kzhhszn2ZqQhGT3ZasBrPeRBqyTZ3DUxVBYJyBCs+1PlkRQqnqkLBjWlGf
RNPEsLDr9OtzQOS5cZpEv2dZGRp1RbG3Ommhm/DDVA15rj56GHTNxx7HQlQivz090cYufzYLJkuB
nihU6ZUc2SHnoI/ywKl7SLMHO3C+fe0Bk6h3u7zSjJoHqCF2wlX/PdVuHcVbYZZ6pho99wqTIK88
vyuSgCfEeFfnsokmBqonWTYqjZ8L9Zk9YEpPCCytrwLTKjB2KLcSMhVUZzaeUUAxVtu3wGYLGGRz
2WZoQ5wet7k5Nl0BIjn1BxLje8soLqQsuOybc7mAmaan6Hqs8ayWehhN4/sTAfdTgJKe7vXMujVF
c7e2YOPVYr52+4x3EwpU3mLwzjnFzXV8cijHWpWirrCQf8Y5yTE6zCfy1dc6Pglpg4uKJ+V1vi9C
FNNH2QOEuLtfpxuf6/ckovsY93cRDfk+Tl33WYFBfltFkXg93frcmI9PPTot2JSHHfDU+V5X3904
RJh91JNrz3zRub5P4tdAkwnJGFpvzAJ9J6dTlpUliq9lRqYcnLROJQoetJ7LwTZqop3bObvTwzLX
8cnuHBSe6+L0RR0SX+iVlrpYnvpJuzrd+twZakq/yWwps9HjcvcoHy86FeEc81uDAkqG/RteQPCj
8tduNEruy6+N1RTV7rex7juiCzDXkBsccJKofYrLIT5HT/ucUSTsqf4xC47jlN74gPw5qKS94uIW
kGW7UglAjMb3bW7tqAU+Ix5xhX7soo7thWp1ZybazDSeIts1z1LBg0j6TovuSVBeVD3VHEdZn/5e
M7NhCmNH4m4oGs03d/+HsytZkpNntk9EBBJi2gI19mB3t90eNoSHzyAGgRCI4envKd9NW39TRNTC
Ee1aCJAyU1LmyXN0MwDs1qTD0Umt+vm20U0HX9D6DQCvd0S/ejTxEDwYf24b+fI9b5zb7jmTknN9
BE96uB8g156AqUlszMrKtkYN5xa87/zMzTRomHrksdFfTdKIefepV0VgqThzKFMOG9v02vrSf7+k
CRQB/h7zDgWbPnJlsVc++nHc4tP1mVob3/D3ahwVRdugPvJu/lRTZ9+O/nNrhdmN9mlsyKEFYEmr
MFduOoDEbSofB3BSxKrcgpOufICJ1AYRU8vGKYRhLoMGC416phXgGZ2snq7P0MpByWQMrlMQ3VST
D6qf3n3k9ENtjXeMQNl03DgXr32BsT+DuU+oWTjQgqpaEInlyaWW2YEH6bb3N/ZoksvZykc6HMMZ
TCvVKQTadqjuW3/j9VdiBLl81htfGzqQLYGUSx9B1/CtUsUJ4me3gAHRum64sVulc5c3IxwtkHdE
kF1VbZVI1+7Vf8P5m9duUSSleS710anFR+mqz7JUO1VfvDlroMjD6I+J1GB97UF6LqsbK8vE8OeQ
daDhHBqofi3TPiDtB0mWjXC6ZkeGK+sa7EroqdMwVPJAs6yKczZ8Hdzu63VDWgl7f2fyzYzhrqCR
Kdb66HnzftItBDC/axcJD8s6j16/y5oQhpVvoCJWzMpsTvEFuOpkXmqwfYLzFMfuHgyy1z9kZaLM
nlXV2aWLzL0+imzY5Y0zIK4uO9mBYOi2BxgebekCXYd2pY+MjxaUvOrzXC7eDpiO37c9wPBp4K60
O7BaH5ccvPvWVy1+OZC5uz742swbDm0HfYNKBAYfrCLuxzKpQ7K7PvRK9sRsK0g7Mku/xNB2+xuC
S2BtmsCtDDBd+CtUW6fjlYBtNhh0g7QXG6zkxwJps6i2xEMKCERnuz86Yt92TAY5xj9BT7YZ+AQn
ARMq7HhoZULzeSNeryQyzP6CwrUzTfDvGDo5mI+7l4bpWFtQa6PHjEFiSG+lltb8wNibOQtRAerh
Ys7C9mDzRaO9m31p+63C/PsLEZjtBheqz64oclhpRh+VN0Kq72kAszevttRV1p5wmcM3IUmKBsSZ
0Ho/CjCKFrhOlKCBAy1SlMkt6ML7kxSYvQf24BRNMWI5amST58k5kl7dDVO64RFrwxue3DCkxwkg
AMfpounmLpFWvzyyVQxZG/3y+5v56UiorbIusCUsj0IvaLHtoslXG4FibfRLAHkzekV1Q7VlDUfL
8+LFccA9O0V6rDcc4f1gEZg4L5BXQpFRIIq20p0goe2/zIXez2R5yuv2JEjw65agBB2Cfz8jzAqv
JBk+Iwy7n5DVew7H5YGG8r4e/Ngd2o1z0pqtGtuzD3512lR4TO7ck+DJp2CF9h+m4L/rX7E2vOHM
FckXD+zt2HMgT63dD5X7leuz2GoOX1lrE/fVZ7nn9hMsKajTSPEunkCClaktL3t/zwlMzJfdenmn
RDBAuACKy0EFCr26ZFvX2LWXN/bjHGzC2XC5I4D6sElKr/nkL+EHxUD5d33y117f8OJLasEfO7y+
7VqHCWoMI46Q14dee/fL72+cjPiUTr7n4fpB5beO5QkIuKASyfLDbeMbTuwMTp9yyxlApQ/amyxo
6QOw6PIIAutl4xj/9yrwv+nyIHD+/QYQ9AfSa2x1lGq4rEK6yPZD3oZDGrtEV+lLVZAiOLZQNc0P
XkBBCKYaCxIDELDL0LbNwKgK+ZsWNNSQvvRzoDFDCAWAihyM+tenYWUFzXJoKj0++w5RxyDjHMuY
p3E7yFtHN+wj75xmaQjYl0AYfxzJktRtd9NJJAiM6JVqF1xLYlJHT0D8tyxnTGmxdUtamZXAiFmB
tkHIHyp1JOFIo9G1IJPpdclNU242VfA6czWH0saxtIfdGKBiBqbKYMNt3r+sBCb2zcsc8M2mHUxO
5IcF5OXgtRX3XZhCuzFLITvqNru0ZY+Vbbe3mZCJiUtT366BWft7nOJDxJum/yGL0t64tby7FoR4
RhDrljQvB1GjIcIjScDUT0lBs3p9Kd6dLYxt2GeZylk284imwcx5FT0UhkGf8LmS+hOYBr8Trr4D
a2bFkFzeXX/g2scYUU0OxPK6gAOC3rXnTPNzdSu6/UJy+TZgAgEA+iuGoUkGBUyrOuI2cMc6KCzz
rUrmuzEZ02XEs7rjIRlKgkYM+tD77OiBUT6tbwIpY3TDo0GSMPhFhg5OSDOgpOL5ff2BgloGagoU
9K/XF2DtEwzPHptuTKdeyTNc0I54qJ/8mb24ZbNV01pbYeM8wjuGvTAssQxLwaADXKrErx03uen1
TShOR3yZOnUrzx4pfbALBwk6kUiU18P++gMulv8/WxYhJgKHDcs0+Tm8TYb6TGWDej95LIo+A5lm
tfERK1Nk7jlosgfL54LGL1Bf2zQBGb3kB7FAyGTDrVcW+SKr9dYVhnqmrKixyGirxU1eIY/FIq5e
rk/R2usbPmylyveWAo62hGXicRALS326PvTa7F8e+ebQkw5tkYHvGv08k3NIszN0NwK0TFNy07UL
y2t4MBizwrHoYZ2X4yZa7ncjJBvBur+7/v5rE2+48GSRjmYQaj+PLmTBAb8G4zygKXwnZ8X/u/6M
tek3PLjgwM6m1dyeZyiSfGovMqZqCdwbRzfcN6BpWOeFlOe29H5ZrnqyPLqVd1h5cxNDMy89hCpI
hfDphT9bDgmLrtqCHKyNbWQEeF5ZzejCKMfJ+6/scYqjw00bPCEmPAa4aK9hHla1lbVX76aRp3xH
cWhcnq4v6YrZmAxfQvPKsboFUc0WkLL4Xog/Vb21x6/MjFk0Vi3E1UofzX1K1F/RcbpjRfp603ub
TKMSuXRBQ0RjOonjELRfZrSPNMr6cn34lTdnl+l6Ew1wO6kgjodoACaYx8V1z0CMbVxNVgKNSS7a
OLLKcpKhfbyu79wZ8hF0SEAUfx70Vo/s5Xz2zk7CjFCTO6VnpW3XnSHKW8rHhTJb4g4g2hRqBoJD
7DzLAppkU2FNG1+1ZkeGE+gFQhyoBKAtt2RxgV7XyPeag6+d2yK/SRGYqjaVSN/K86zyj5bsfkB+
6lYzNfYsu6jyXLQNViTwjrTMPvnIl9xkRyYvoAcqWdmD1+Yc+HLXN+xElfN829AX031jor218LZc
hDy7mcwi/PcxHLfaldfM39hMhqxFN1aFGeGj/DNetNggODbG1198xVRMiJZVFF2v1YVrCSIiiGtl
XGFiHGfzCrnmYeZGElojxMxgKzW0bMC/eNd2IcQqxp+N7m+7GZnIrMKhUw0AFU4LM/LNUb0A/Z17
wRbYb2X+TcwKSiETuDZ93FVo9hFYmA9ClBvV/ffxMBem/H/tpgKStNEQNjkPKk0sOp8GCH31TQVh
hvyzxaeXkbRn3ZKX0U3R6e1s0Vf+Rae8E5VM1AoOJ0wsl2Zs7k0n3bKd0HkAPtp03OWFKBIPdCZH
AR772JuCR9CO7wFuVJG3hLGjJqjLFLuah9+7CkppSC5bHOQ8QiXVIn6TRt3bzvItmP0jrca4CfNY
tOowz4ARk3B/3XAvsey9DzCuwwz65j4K5fJc4K6dER8fAqG0bxQaoRWzdmOxsSevPceIR1xSgpIt
DhQhBFogdpooYR0qETyUHbDyUCTLIm5tQfXWHmbsdIykHtMONlJwh0D4SgZ7CFMli8a21/cnxewv
wLJsnLFXzNokeZRW1g9OZ8uzBVnCLpcfdGh9u742K0HFBMhAjoGIzMfQs21Doc5PJmJ/7NVW8+Ha
mxsBsQoApQLxSXsOyuE1rMgT1VtxfCVambyF1jg7Y5/ikBSCVL7j3ae6YFCQDRIr3OISWXuEERAn
VZXaGS7d96kN5HAenorRTqAAB3TjVoJiZYZMUAyaBEsSdghZ/YT+vdk7AXR/uL62a0MbZ4uGq8Cf
epBneEu5s8sGkp5y41ixYjbEcOlpUX1RkBI3Gu3mkRPyD6OYkrzINlx57dUNV+4D8AOFC16d4U7v
QNwmyLZANmuvbjiu1UMHDAh0UETI7mOnrDhsx8dmKm8BQxBcPf7dJoJ2dujiYJtwBvtzzux7KOZu
bJ4r5mjiYJpQI1bruj1XafBdV80xz93HYCo+NQ17vW4ya5Nj+Gs/QTesJLB4rdKDwzvIF7X5cVr8
DbtZ+wTjJuy6jYRGSodUE7ajvdtAJzNVQMsFooZwUWnz6Pp3rNmP4bkkdZnPOmw5uRInYMEfPdbe
dmI30S61I5ce8M323EjnPsgkdJ3cz07KbmnsIMREvGh30k64YBPz3DZLOgqFtzLz3f31eVm54Zgk
7aydvF7nFBGtHT7pRu50n+80l4fJGlxo3swbO9aKHdmX9X9zyMY5iTi8cNuzN4iXOcg+lK1zqGr7
+/XPWBve8OF8GKH5o5CW8Ofyd12r+2xyYgX1+Q3zWTFTE/ziD7QIshFm6vPhDvXI51GPr7hB7by6
313/hBULNaEvPhQDG3FJq1vQ5wTGMqkDsrHIlxPpO+ctE/FSQK1ktjrkEjsL5BOunu4Ll75aufXU
geCaNOSYtTzps9tITqFn8+9ij2k/9qU749KPvLTohqemto4qoDsp1RZL7spxyzYcWqjBVWmGsFq4
7rHyrGOh+Xc/HZJsXL6G1gKdPIcn15fmfesC78u/3+Nx2i72gNW3hDq0Hn8O7eoT9BY3tuX3fdAO
jW1Zl6XQIcfBRRH0L5fZ1x4HxkX2D5ljPZFM3+QjIH749ysyQj3PHZChKsZwjEg2DVE5179Gv74t
yQYm5H+fwCsrh/Cvas9pl0JR14VmKcQ3r6/B++6BZsp/xx7ttKiWHOyqC+BhAHpCF7BPQppNW7me
lQeYPH3OPFiORN/WOWsQNqxQBbECd9RNd3XbLKNXoVh0iRrcWebTbrLTHWQhnzWoCG6aHbOSrJzR
cahn4fg1zp+h+3sAmuT1tqENZ+4opQKcs90ZmZ2oRL9sqYObQp5tVpGLAKWghSGTXyInC7V2R0b4
ji32vPdjtm3SWIUTZWnesvasGNTbQC/Z9c5zwIpjsXQbW//7Qcg2YU5jnfcedhtk2kd+UMt8IrV/
1+dDloDGKYig73svc3JTCgzdKv96QF65/pLitHG2K+eBDdMZGn4b1rk2VeYay96xgM/GVOUQ/nby
5Uyrchd27QMMK99Y7Yun/u8u9D+ygunElNf7U3v2u2oHuFwMFez9nG0lFVaGN1FOghWS9Qz8qpDZ
2PtD/RuXV6i3F8vGSXUtPhhRevF1bwUN5mgQ7p1V14+8uIlWDCc8IzKjVmO5QobIwXPy1cnCPzTX
97PnbNUS117diMuZNw9gxMd+7IVuHi8imKFDmHsbxrM2+mVB3hztOqi0V7NddGcNPVRU/j5S2/px
U+wxkSCXjjO0EY6Yc2odwCv/X2/5X64PvWIuJuJj6moPpxJYY9ETSDzzmFYWWAE2XnzFoUxyzaqX
i6j6DCtK5lclqo8Bt+9QVvyAitPrbR9gLCqxm3LqKfYrVCx/l05+HPv8vqRbDCIrq+qbq4q6fDpb
yFyHTo0KcfacBe7Gjfhvw8Q7kcBkQqKykOiLx6UyV2X5M2ggc48WLyh1Lx3QKzZVsS71AJrq7jGF
wG5SzQUEX+S0B3B+OFyfvpX0LXAl/5otwTUzhGSOPAstDt1o/fAG8owC5F0hi0OH/GfV2N8lax4u
ZJRLw75ef+6aZRhRHIJ4FPh83FQy+pSnn5rMj4P6Sdtb2YxLzHhvbo1Q7rMBvAYasSQT+scinH4P
3NSzx9R+cYpfvvS3gsqaAxkH8DAjc9kBZ4d023DQHJQqkxdPZCtXtTK8SagEoWfahR7sz033Hiq2
aRs8j0RueP/KKpg8SrlQaNLCy55tK4sBb/xYOOUhHeSdR29LR9om5isI8lQSRDAkt+0hoYMDIfN6
auNqzKponlm9v25QaxNlxIHMpS3UW1EZQ6bmXqlxN5T81FpbTYwrccAz4gAP82pwJMA0nPcX4PB+
9tjx+puvDX35/c3Gkdq68DMFDxzQYj2rIvbRXXh96LVJMZwb53hBlwnWU/nL0Rd1IpiLBoONm9Ta
ixs+XFM3E611WVpQ5kU2ugrjirMtJrS10Q0PRo9f07cCEQISd3Hn0TuApTYi75rZGz6LHGoF+RTU
sxcZeux7DS3g7xT6sfoVKvHu59lmTrexAitfYeIKJqudqkWjjqDpkt8JKq2krPkWKHdlfU0MWepM
KbTasAJhW3zsR/8ULt2+dLY66d9HPRPbhJDloQfS4DREuoo6Ox4UJ9f372uW3s8N3el8fqK2k5Tp
+CDTOgYv6Uvu8ju2ZI+pwnZVBE/XzXhlEk2UWcqqni4E1RLf1rvSHe4hvLYx9IopmPgybH9D2ih8
Ye2pHfr673JCzxMhr355E0gYk2iEDr/nQ+V2WCRAfDPc7OaXHqXRjXzAmgVcpuxN8MjyPBzHnDXn
1s7jCshmcBEU3pd0HjcOCCsbqQkzg5BFTcPJb8+WI5yIzioJocmd2uLgosqOQtDu+hqv3CFdI5gg
KcPnGTrIkO6jAvrepH8ieTNnEXSFW8ilOx4IhhXL669dx9IN71xbfSPGcHDoFo2+ANBGufPz4ohz
NpjD/Qd/6G/KW9umfHQ/CDTaDcj4jmBGjXoHK+9JvtU9tuIZJg6t4R1PlUKVTIye8ye37QEw5HG4
rVwAIr5/rYs40BjxUZc4FzqoPysGMZMGmNjk+pL/LUm+c0gz0WjQUfM6HzCi8+RCWtuu6qiz+FNv
WUuUE2BinXRX9jIZBxy7QzthaKfIRn7mhD/IudjpFFRiI/gCm+nJD9zDDAoOmxHw/y5bbJAr1m/i
toiDtvPOxc1rQurWavNTWSWjl0ZdP0OAo7ypKmCbEC6kUYvRI8h8Dn4vP6vWKRPJPDuL3LDcIrMj
9OJJ7822cRgQrpMVgofNuVv0cqhA9fwKIu8iEaUs4izlbOdXE2x0gkLOPVCr7c7KmfvTsvwUGesQ
rZXKY7GfhmoHouUlhoh7HZcUq9aLCReWOqS7cWqcZLIdmTCt/0OLTwlyF3CldIAdRNxbhldkPrJd
XU2pDc7dfkpQr56iKU/zxA8EP3ahVd0tA10SD8LMyZyBWXWqeR2HM29OlgLExwLzeERpN+yLrpLx
VOkwWqpujnq3zGLZhxbouZoe7T8NGFoXEUYdLlix0ilEnXj2KwsWsYOSZX/wOyuPfaujSaBrO2qG
nCfLMog4m9uvnRjqowtKo0eaV8UuH6Y+ho5VHk8tiF9QyZkj7Ix0Vztp9SS6cb6jLvoSlSWb3QSO
1X0Z5q+Fytu4o8zBgtI0VkX7ImqIuNiKdXub4VGMDlUCGvgpQiRvfgcBc2I377KkaUCaqoTrH9Az
+NPWwfKc0lQnKHRC0NJ3nZ0j2e8sCFDl70L+OLVEPdeK8a+tCNvDlDX0QbroWBIVnuzbk3UGn0h5
B7Gj8ABeq0901n9SWfjQ1m6Hu5BlPJqk1e4bC3oJraWrmDQWiYCwTz9Zrpx2zHOWqLBYGvFLx7Oi
fEjmAT2Ziw2xmusxYSWgOcZ+RrKyq3TWhqee/1BKRE22Jam7slOayNS0GNvQS5vwJNRupHddj0W8
jXuc2CYyleYe2CDVZXAKOl1l4WTJNg6ra+9t7FGjI1w5NBiaQGXLUUsSOlY0byporkQ4ExqWt5xB
M0OHp26iX1lLnmYo/0WZ7x9UZr+6VrHFJ7XyIBMn5gI2nlEqQzAbTgBcVf+VVfEj9ZoPlguKB+k/
XzeglelixjlCSNWymiziPEK8RFg+SiT2veDNFtztEi3fi6LGcqhxET4qrOW5KS31AsO3z4Fj0RPT
ooLTdeFd3QAiCIpF+q2rqHNXZP78jYDU4sec+23SwWtv8xVmXGOorJFW4+g+kkgdfWXeMotoQTDf
uJe+Xy61TUwin0bNRgTX06ybWOX1Gf1/CYVINJii4pnXkXTCGEXzjbPYWjrMpJCrwkZ0YYnnDVVk
fRkegyoSL/TFbiL5zTqDYWurDW3FREzsL7iCes07PKi1sJO7H5STxyif3rYqpjA4KIG5h/xDeLKL
PHiqQbT4jDyf++26ea+cWE0AsGig3JR5GH0cfnT6q13/uJC7tPz39eFXwq+JqSzSYRGeDydlVode
/r0X3kRtS2x6CQtvLirEZhwodYQxazhUMBw3kJFbbCCAVlbUJPlyF+BBKiLCU+O1EeEJJFKjcNyY
8rU5uTz0zZsXxTQGWjUe6NfcKl56ZGgIhL9vMxcTw8j61Kr8uvBPON2qJBiggL3kU3XbydKEMfJB
p5kVdt7J4u6wy/I0e/ah537M26bcqMetWOTf4+ab6Zlc3/Iqv/VOtVXkJ9fq66Ow5u5QSL7EXspu
k6S1TVxjKC3KkFt1T0WaRoFrQa3BiqW+MY9rSjGHQhZtvmj31AlvR5vvXnoI2i2FvRUTMsGMPAyC
UZHeOy2qjTLvpzf+ue6vK4ZvMnuxdLAdqBh7px5hALQA5UfWulXiu2rDs1ZW1wQ0+hayh8JiLgwo
PdQ6jYuivVOjehmKjbi/NjeXJ7+xn9lZCkky1z0NVOHGw9CGMTbQBrxtggznzYTHmbuM7ikdx32b
tncuGnA65T5fH35tei4f9eblSYB2NbvE8EM77gt9xy4g8QFdPrdV1k1o46iLNgAeyj3loGNOyhk3
n4D5v1to1IVjug+1TEH5mW91rqyZE/33czrqF0QMIVZ7GocETX/N3h4VVCl7a6ttcW3GzPPTXDhK
1/Azmz717HOVlScinxexRZ209gnGoWgcgX92xeCehPNbyjxKrTDm7PP15V6xVRPjmDFZkIXP7gn6
UfUuKAZ7B8q3rSv62uhGtqX1LdSoBoxeLv646xcaQCWp2kKKrY1ubMDQRCkUHWGqU+7eN0PxpVnY
xi6zNrThwj3LWa5qBImmEfKHNWdax6MCldv+tmk3nLjsR6kmTdwTB9J371Zc7Efhb+3Af53pnSO9
iWpc8sDjdm5hZym/N/kCryIRx1WXIxQ55RewxkV1KX6BdifyOnoavDKWpbWxfa7NnZGVCSoN1AnF
wynhLJq018ReUIYb4W9tdMOhQ3CWFJCcdU9jVoDku2aaEXB9ZtOf21bG8Ga0mPvoMe/YSQQojwMV
lW0qZq8EChPZWDUE/dJNZZ+aMdvh0ALFgDCSi590Fb/FroBnDP8NdzP6O0Z0vdmwK8w6bjUTDXc3
TAyGNn2ZlFMlcIM+ybT4vEj7RdZbFvNuhMPQhiPXIq/KNtfLiQ8tYueIvuwlBMMdyOiuv/vaAy4r
8mZT8xzd9v4SzJAJC2Iwe4torofvigcbZ4q18S+/vxm/rDu9yDpfTv0F7cAFz/AEGQR74PaLjUP7
+88ITORJUdR5SWyhjhmoZU68kPl9NoN8p0n1uBH11h5hTNMQjsCOopkE0iCfeZ5FYdYeyuFGtioT
eOJWYLXTY6XAbFf9GibynKsQ9QMa/LxlkQMTfKJLy01rSIkfl7b+tjDn3hVI/S236VgEJqxENw7L
fVqqYyErkGK3PwHTeRgDvrvt7Y24tiy1LANsOsfCC3p0IGW/Slbs2Ghv0c69GzgBRTMCW2NnfFrA
GnOcNGTKGVtasB9kW7xwa6Mbh5RBy0b1EpM/enTCHiPcaCDuTTu9DT2vf/1rgIAHOG/w7qmbf7X7
8eR01uH6vK+8uAkY0ZQvuWZpdxxoljBQCaKlcMOd1oY2wloIPDMhPSxGW0+8GKo4dKGucP21L1H3
f3Z4zIjhqvbYVi5HcfToEvqjGl6Eq07gcN5npd4H3IE6zNZhYiUomDgRjQVFSr4ajkXIxF0I6pL/
0EQajJEgaqvzdW2mLr+/iZ8ENLJ2b7sg+hKAdo5C/Up1u3UFuEz3e1NlnEcc7g1Z1VKUDYo6dr3X
YgQMs0pQEMmbH9dXY22OTOcNpCUWiUekof+aU+83BHxffSa3PmFtfMN3s74lrVgwPpmms9sMB6Bf
z3TYggSuDW84rzeVTeMinX3MCKJ+O1hoOM/KnwI9aLeZqwnrqD1GO3sE1xofyzpibvGLYrdkVB7K
QsW+CBskQLzbVsPEePTOuHS8ZQqNztC1uTCwaSsh/ZZg4oqxmugHr7EKJIbAShfy6pB6AjA/75bK
iB2YalZ2M3Fv7hd1ZOP3EufyXkc5v431PTBxD+4ESSTUEdSxQsa7FveowfnTxouvzYnhAIWdl63n
Y2xpe+6jgDAziADpViBd8WBTnaoIhwAFqkEdO88q26iqGo2sZavu/WIuToTn6QOO7fltejVId/wb
jSi6F4JW9eqonOIQZPTBcbayKyueZqIbQreVM5cgBlyquolZ3zymwfyxRlUluh6JVhbCxDfIzgc3
UA9ywJL1h17rJBP0tp3SxDZYpMIZusLQ6Ng5V9xJ6qneqEGtvbWxm6UoAiza0ZhxK8wfUtvje6ey
vI0Xv5wS3tkATMjDRX8UkGdbgNPQeswy+RWMW1+yAZTNOiBn2nhflCi/1kEf3OYNJvphqVnYESnF
EcgAm0ZDMJRuVLteuWWha2ZkbGmuNYvCrVpxpLQ4C0W/+t24z4v503UjWvE3s+JY97STaSnVca53
TFoRhMfuyFzHeGoU6K282d9c8XvrYuxqeaFCJUktj5kFDEr1e8q756wFsVjbx80cPmTkrmI25LU+
Z8GnkogdYMJJWg2J3/6c6/I+sFhSQAJz3mzVXJtXw/NnEDP3Hfj9jqolByjY79uMPHlFf5uZm/XH
xbHcrmyX6cjTIEgoIe1+auwtVN7FWd6ZTrPaCBVMBRmveTpS6GFzoh+HqUigHPwq3C0OoxU/NeuM
aYnWVULlfMyVI/a2BCu5tIKtbsy10Y0oAFBJB8mNdDrW/tzXEbEEreIgZ97v62a9Nv5l1d+cMnPR
cF2BpPZolU48jMXOk1uCQyvHcRPk0ZRk4LhXTUfcb9syspy+sJKiXFw0vrGuXuJG5aT/1M0pMnE9
Gu/+u/5JKwZrQkCWyW5nUKtPEJv64c5pZHWv07R161ob3NjUF1FnDEKH07FJsenyb50sgEja4qJc
G93wfmtm6C8KMGW9tu/I2BzRl/7EQGVzfWbWFttwZX9erLrnZDqiY4zj2O+V0diFG9O+MriJ/MhY
2lDoGk5HW7XF5wCcx9DkFGjb2djFg/epgOz///2NrRa17NKpDNujQOaKfQK3Zn4Opsrt75EfSNuX
0Se0+KSyknMnsmk3V0UkIBtUkch1PZhchEOL6vooRXOSOLG8shG7naDxn+s8HcMLLcPAz2qeLjJr
qtLFd2SBh+BQBcQJdkBYuVAEJ3Uf3DdKin5f2ugA24EwwpZ/oNUB0KfN+qIBuRBiQrJI9LnFugIe
KS5HFepDPrWV8yFTraUOIZ0WcerbpfQexjZg8eLO07TryHzWNWWvbbMMP/08YA/5Mzad3p6jyYbI
5n5uhP2L51YzgfN9cLyjgyZwFJa7egDnJ0Ql6qiZOidLlhaQMjAlNax5ASOr/rNMAF9EfCwWIOZs
NcznkSnZ/HZskvUYJr9wDQ8Ob/kdJL6r4K5Gl+H8Mugxa17QmDYPR+SsA3E/zLLSsacr3IBziQ7i
j23ZptnHdClUuSsbmwxxmYXCi2snTO09BKtn93zhBc6TSZXBEuEC2i4HkDi1H5kP8d3/AK7xnThE
pMtiVpbyi6pJmn4FX5/+xtE+bJ9oH8g04TlSCAfeFpUX9Y2nhz9SQ3j8YwFYa/NxBLlWcKpTDQBz
2QtRxf7QBHY8je4SRF7vCbEXheeh76lL+yWpUsncaISWdhO1xejI/TJzJmJOJwtSnFNfYOkWB40s
9tgTguv96AfHoPLs7lDXInMPOQmVl4SY2jTK0e8274oqLdLEHbyliW2oxz02WgdiN0BmDSFDg9ww
OytoGgf7Ye5TSBy1TiAS8N50OpZy7u9dd3RpJHve+lHWEf7TRncHJKkKf7kvGijNJCkFJugFkEKQ
Bqcjb4aIhaJqIe1qQZSRD65PvvhT49uY1lbz2CpEiI9VfsH2s+jyIMJpEvBhd1qWNG5E47ODW/qK
7lyXezQWdeDAA7xxSmOtu2WOpyXP8qj33Y5GnQhhY8opSy8J7DLUn+bFz/2IT9Aygxi8G3ZAlrk5
27Xe0C/H1p4ljeua5sVHMUD0OkLzmdQHX4zYb8KyG8Qny5MVSKIhSWdXx4XYVfOBzGE+Ae4J/drm
P5+HXZj0kBOcdxwLCCHjCe1x6IjIcwJB0Gx4IYEovTiQzeQn9ex5xR51zsWO+i6b3Q9uPoIzJi7R
Z7rs0FgwDk1UdWKsTiJzAn9vodAanEVtMahahraHupDg+HuuIN5+UrNX2nu7FO0XEF++eJLsltQJ
kRawmbzzK13nn/sA7KZkZPnPxe7b8mvfBnXV7or+/xj7suXGkSzLX2nLd1T7AjiAsc56AECCFEVR
UoQUCr3AFFoAx+LuAByL43V+rT+sD7OqZybTrK3GLCMzFRJJCIv7veeeZW11A9vW2W8fpCha9YUE
BCp2GAKyaEoiU3Bxs1oOUlmi5jKoVNpApmlAw7dkiTFrqSd6awTx57xZRBDcRp1tWliJNcgjBqF+
2p7G1uvmSwmee5nLrumKL1ZOUNXgdPCu/BghyO+zDbDYmjbVOCP3r6OIO2mhN51vChvA7AwTkjnY
d7jZq59bMzT9LXbqqE79ALfqNz002JUQAlK6Fy8WpXwUjSrUzlWItj93YR03eTcNrNkHdm6WJrWW
twgbdsHow0Q+aEC8Bbtm4ZlEIdPniLvtOggR6bYeO1OFS8LDQbW3wJFL8D2isOQ7BgW4yPotiMW5
9rzlTahI9UfdbBmHc55MFhAKXCrXRwbassMDruCG7ydV4ZKND5etBIVZjg+NN8TbroZR2U8pVBek
Qglh71eug49FkDFMJrdVDUbtytaHkjnIXrLAr1OO/OTnxp/JkAq4Xyeqhw9WGEtoXgpU2jqMGpit
yY7nCyFxewymUMJKrK1/Tas8x4uQ47Ha/PjI/D7Aw712fEziqFM/wYRv2730G4qHpPbaFzgPNlvi
ZiIvQT1+4BiaX9Tx6p0ZYtSDbiIBgtwmYNEAIgIJd94GQcCNldG0pWieqcusqdfmoeUNMXeulCDH
WyrokBRF20OIpyNRnrs14HsYS10zUMkZKjRUYeEqtvnWhyvUgHXVjapKGuvZZQ8PirI/Kz1QnL0F
m2W61bDvSHpNe57EGJZOSdWMRZzCCloS2Bki0z5RQo9F2pcOaVXDNJXdjfHd4E68sbNJyBZOMOab
6iDeL1w3Ko+71nMpCyTEAZUXITo4BNiw3hDN6dnxZkUYDMZgIl3QnQbwbaHM7nrMnQG2SiKm07iW
0EQwf9F4lwqy4G2Ipyop+ea6pA4Lzo5d2WB1jAvMh7J+HMsoFQgMjc6y83rcK5vDCfFFvfmJKLUY
fppt6uVL6CodJFjsgnpv6ND5WTwtTGfj1tImVTxuh8e23Eh/u5UCYSMejK9YcuXSuNuabMXVdayI
6l3vaVMnvA1LmU1bM/GjRJo4LAqRjHrxSFXQNPAZc7nHZFSklVFenfdQlNFEGw9Wen4k5p8BVnID
prjp11QvivqZC7CA3M9Vp/VObkrTGx10RZBvrDUvU7D4Swr8idKsYph8JJFlrk3XynjdAXl1ru4T
8HSn7kzcMs1pN82YvM4D3AlB8V/sC3xCS3nr2VIGZ2qieIJwChcYWSqgr73N4Rh4VQZ178wfSgEY
JIHQN+b5um7BYZxQJP20LR+LBHTgjkBu2gmZwQhR5etQ+OsdfDZAoYmUmXimIjqgUgJnZLl3BWTJ
SWljnNGgAA/pwVOrqi98A/0at1rXTi6t6LK06WyG1eYaVL3qZghBSMgE9nzsvbVxa4b1TLqXFgmR
XkoowuxS3E0dhHNw8d8y1Yu2OED1hCUYIR0tz5D/VAbHbuiGJekjH89bKO1SnIMZ9ULiLxXioQc8
S2i/YBNi3xqzRtt9B8aCyPCUVsMhDDrrIJ2YjDmhZ/fYbmAD0pLwlLfPVVhj/BygEGyOfmyL6bb1
uevuN+zK3hexI0Khgi6or/LsFqGvfQ/jy4RaH9O0zfNmeuOPdIyR7DRyneJotq9JccRQUFkwiWsc
RttemLGVO7rBeuISdqDZ7xuNOwYYNjVlKj3o08Ax8pY6k8iXDZK5COZXpDrWJKspkeG+lbNwj6L2
uZ+BaNzMKZ3XaIU3ot5kKmMYfOyncJBtUm3L6O3asJmC04qMbgbPST8OskbHfZy4immaLtPE1mzp
Y1xRFFqduAZH6WE/eYH/ANN3vp57XY5l3vq1mnJj7IZ7XrnC7ii28Q6+w5IEiSkxScubbm39rGis
K18ASTAoh7SFwDvcOvIjQOKf3cswWPQOetgKyShh0yvYPS1Wn8ISkha/q4MTJigjz2MENpVHV6vO
f2KuXLOZb5fV4oRoBofDqfDt3SKRt4Ttdes+OFxh4GGjpIHNybwyPZ4s5I/+vsAScccFLG+TjbaM
HDwfPix7zICa6UbOYAdkdUtskGEna75tI53jExNs6ZKY2Zhm1tVbvVvZ3NMUJUEFLQ7qqW7HJRqF
OwhI2zCPbICJcG18LXPpita9tvC3Ahl4s15wgdOYm6FaidcSfld2Ycd+CdUAP6JO230Ee1z/4jGx
wBdyXNxnr2YOmovcxAGNyogVd6Uh9rw69vSQMMXlLQ9KggMg1N938PyvcGMAKUQqrenErhknWaTY
aWyxswa7cAK5ccT2y1hFWGA3P/xkVUgruJLZguwqg1UiGZFb1aUkrCzZBa4Gx6MbY/9n2w3eL+R5
bLiQdai9dI3B8zwVDQxksyWYhluUoiSHOA33+DY1FiqxEKKCsGgQixRZCZk86QlNYlqFa+IPFRQv
ZlpXdqOKKfxejXB0OEdrBatgGrV9fFei5GppXmE78R4Lgz4P/ln9fC/8sLoGaVL+Q05Ni1C2plOX
oPV8+z5t4VomUeMLkXVYpckBUzkfFBWkw6JIaKncmWKGmS+y/LA0wKbUYlfGI1MlYBSxPvUw8kVf
2KkWS+GMafxxm2repk2MSimJUB491jBNZlBHNc1bgEL6JaqaJT6ooBvatG3N4ueFY8t5nObhXi+N
9nKs7iOs98LrfTa38xLmZSgImquorso80tosWJPKPrhrSjKPd3Hgx+GeLpNzD/EwNP6bKqvxY8Uz
8gWADxKsBXchNItuLZe0dzwy2VisIc3NgFC5234KRZNzHH58CYgL7vzVcCyKcuKPRBfLm93kqvJ5
DP01CSqgmFkE9grNFHB3tW/MpMp9K1b0IsG2gQFFpBfS1EXxthz7bYhUGkpp6JMa5EbPfFqhgEHf
hGDBKjaBSUuYg5c32DdV26B54avOdAtKZEIgG1R7v+n8MRuGLm73IVejvNOlLposYLMwO0FrWhwI
LFW682jpddsCmYmfuoFx950jRNgdES/l6HdWwrTto3Kj659k24zhDtJnseToI5i4oIxR8dcgAxwl
EoIpd0nt1k1ckBIAxGFpq818q0ljflFYPLHXtReWn7yqD+Of2lm9oE5EQ5sGbU3iXVzqyr8JF4Kd
tdVwrUm1RxbQ5dVGwfbxVEn9ey/2yBsaSrT2qu+beFePivQnaCgmktfIfmv2aw1NyJULPPUHMlE5
wG0L4mA0/ooOqQeDjDqh0yb8M+2R/33Y2KrHO7Oiw0dPGXRm77ZmmQBvIMAFLk5iajKY6DTesbPl
Bn2Araof29b3a2Z4jGzbyU6mT5kYqbmLsEqyrOB+GDyuingmxd5hF7gRdmq6D6e63+F/4MM3c9E1
+yKSNP5CpxYsOxW2QX/wSISUsH6Zafu4okNd0DKsRXWcWxoGDQAb59k9B18yfuFYUGWTAF1CoRbB
yZ0lVev4p4H73nDstce2Y4eFyB6Fp2LpktDvxhkOpMo0c6Kb3i2f9UIhMOZrbR4tdH1vim4cYEi1
VlsyBn71MVd11B18UZKnpvZjlnozKVTaU4e+WE9YRzAmDDdwOvBRbaZXMoe7ESLE6NkMoNUeWxOA
d0wsr6I8bDyGmq0olf8cwY6QJQbdf53VjlShvErr/HjEsqJW/9WzVRP8irYe4IGb+wmdsd0wdJ4a
tsodgBiqk7XtAvcvFMv/Azr7V6UGjq+pZaER/w5roEMYdj2svOmcjiELskExc6/0JnKkHf4r363/
CSD8K5RNDdWkG8xhRdeVgQu+JQWSff4BD/77+/q/yk99/w9Qf/z7f+Drd23cIMvK/uXLv5/l+6BH
/WX/4/qy//Njf37R37/rDv/89Uf+9Aq88T8/OHuzb3/6YqestO5h+hzc4+c4tfaPd8chXn/y//eb
//b5x7t8d+bz99/e9aTs9d1KqdVv//zW8eP3367yn3//f9/+n9+7e+vwsuQ//3dbvg2yBhPgH2/3
36/5fBvt77+x6G8CbnM0ikI0+Oxqerp8/vEN9jeO8j+IAhAXAx5QXBB0c7b6/Tff/xujIfa9IGB+
TNgVux/19Me36N+Yz4iIme9zsNDBsvnvQ/vTxfm/F+vfIKG911LZ8fff/gx0h3inmMAM3g9iDKth
SvsXwLtbsDOweQpSJfhrROLHRnL44Yb2X/BuOX6jP42A8FEcvxEqHuIHjHPxV75U7wJnJhDHYb4S
Jtzbq2n5KKU3ZTT2DTqtd9mtX5MrxrQl6nNREnTgeoYSAkoLG/f33lCfK5jQJzVU6ynt6I8S+YkV
vLWOvTxaRLm7AeClB/nBjl6c2LCD1UWbOmJRF4hHMaIuFl18WcrNJkHYAFOkL6ME9wPyBZvUhbpB
hwqxy1ClTQi2QDHwH6t+2AoCybyO3uGLu9tWuyUd+d5w8uBscDIevWtHhzUPezaOePqQE2KK58jf
m1ahAY7k91Hwdw4DIMCrrZ+qK3BsPIGmwD8AHEc5ZkqRskI8tWi9EwViQdoK+n1hpTv2fHlRAOsk
CADJUgSnpg9gAtKugK7FQU/NT0OCr6aAvi6G8rpu7L4PihcVoeEO9IL9YC03OCV5R1X7oN9qcjvV
7hG+mW8c2MDinUbAZAglQ5HbCHlB9MiTRPYCCz8Wczdvyy8WxzzlQARR6EFfrasM2BEw/Osr1sGd
24U+d9eDGrivMrgGvFYaFMcAfA7pd0kF2J8RoEHYIxC297aEgEiFuuqYUIbw9tW0sZeIcxOwKZdt
jZ5Ld58xgHGICmAGf+2KVzkns1hflk6XOaCVn0OFaDvd6vdh7p7HyEGty1SG5hk5rKInqUAjfBYg
pyZh46+AK0oo4Bsv86DdgcgS3VAdjZCYQ5dv6C08pRzqHJTAEGD8GOo54V3AsdtYC9hUp/gQQINo
HTPnnrzYvmB4tibtLEXSdfGyZ6kPQPzGoDxJ+mKrEn9bvqj1oEO61uxiTqbabNmAgohjOU0mz/6C
mDzRHRoXrvmShbAi492wY3TBX3MkHLbOeSgJ0I4tgNQGNCLxuD316McRGoJZNKIUhBRV2iP0ilR9
n0iAX6kc+ZD18FmBgGJOChqXmZM3TDRhWg/Nx0jImNz7AM7TCl+ycdGYzDwZ08ssplamNlS3uIpA
KdtwSkxwcQ517oTYyMx5KwrzVR7Ddlyw8SfNKL55g3qZ4/JpxMVByODRI4A2a5eiVcyDirpkbFDb
RhP5CofojvbjF8T731bZB8nmkIVXo0ZO6Jz4vRkSwM0G4rnqxsdfMh/AAJqub76wH3rFg92o6IYA
bEpZB1dq2NUbeFClBXKpE41+bF6CZ9tf2x2veUCkzWV0xKRoFj6YHZFp3J/WvpXnDlZvc63bpA4g
8Ab3tEtWL8jGEu2TNW3ulSPuZBQcFabhdXQVOD+iUdjzJUpVDF+EGYA8VprlbXCjyexg3BHDFblb
QvPEa3ItrtI2broD0R5OUg04WRTFJ2tWP+GLKZPS2xEnv01Wnkt/ShE/5Sfe2ocAClUadzRb6Pgr
mumTrmXq6mXIp1A9YM170LM5cp+cePzesVpDhTzLRFfFwQh+WQKR0+1bQZbXeKrhq4mwKYA09/OU
T0P8wGP/7MwCXCvucQirTJwsYPAgRoK1rU43E+Rl6ecjip2iu84XhIfQARW/I3AXk2kNThkia75h
AGP3rG73one4S+sJOJpUqemWq4fMsO6Uh5JiUpOPlsacrIexW4go10KhBwYwwDPXF2dCz50WXtKv
w5iwmKnDVpynot1FZZzWxWvA0b+3wX0956JaH6a1/+FP/Nb485OqHFormy/U7Uxc7sg8nWDutbd0
N4bRcdjWnbBltnCRBcV03+jiTcJXp40xemF+ZkjxM+jJbg1Q0ROxJ2T91Vs1Z3UXgMlYn0gdH+Io
/gGmRWb9Q7TgVok8lfByghdJ5O1sAJ/4AE4paRiuGd16rDbC5jFsh0BM6S8Kaz+W3uqEXNHTEmHD
q+dwD2OdBpiNSaqwvfFq/kt5CHOoXF7F3oFPAH2rOj67QV1GTVlii5ux28EkO59peYYWJxeFvC3w
UDZ8+44iIte6yBjR2Dkx4EBeH3lfIy+zDUX65oh5D/8YPQeRX+99REDXIS4QF4vHpK/vPFIf3LIl
ZOQBxp70ThPZJ54ZPtgc3VRN/NrZN+LaE1w1WLQcAAJfECiKK6W2Fv3RmwUPjXvIRHCruROF+pjQ
MBEvvh+1+SkG9tx762O/DC9ILfxRGnPEPuTz8OdsYw6nQ2wkJh+rdDDsB7srbDSlJlQumeQPJld0
YOPysWwsmzedAXF/GjD8pTj0EFqGpT7LxnvcrL4oQ39ROj201RPmrbBHmy5DHNwqHT1gSHljK/xh
Eq1/e1/5/XmE4RE6VmA5jNwov/2oRIcZsTo3ongctjvWt3ejHz/C3mkXuuC5Grb7fsq0WdPRBMC2
5El8SZjUBCDfJICnftLJfpvZXR32gPn8OQm1fWEbQK51wAwv2ClRnmAUn29khQDe5P4kb01YviFB
6Y0FBJed7EK+5iCpH1xV70cR7Ycx/g53i/PWlANkmsvzFM25t7G3cSpv68i+ol2DgGmjz2p70Yq9
eqv65Cu9RaTsdfdJWzs8BgPUJDXQ127weyyyzR6MFcS4NU/VKL7b5QAq2COfxnu4sn9ffPMQhXea
l9/LJf4FuZ1NaTMCNm0fQkWyrvePhdpOvnfFURR9uFowtqO/L/3wlhXmPVAlgHsd/6J9fPsR+91D
xT2R+IQf6novve3VMnIG7LbDiB2kjbneBYN7BcnwA4Y0t3A6+hQNusCtqbMi8h8YiiC4OEVZCcfw
pHN+rqt256LwCeRyRJCOekvK+lgZ4OhqPpRttdfjd21IEjTEz8jKuqQ04qxo+RKX/pvvmYdtmHO3
zHBu8Lys9dRT2ZU/C4JlcI3Vqb2Snhp10/fiJMvxHEbVZayCbCLix1A9dOXrrEJMU+Tt7IpvcVie
5BiZtBaHgJgXsF3yqlx/Ls10K4dCZaj3Xnw75eG1HOHsTsvoIFaQIcptzCGAOjXAu5NumE5D0zxE
/Knsl6dxiQCUcGjhgFc2vXzFbV7iiSM/aAcnnLBjZULHBZzhDHtY2pro7LPwJ/pnEO6WA/RnJ5/M
x8XfnvWg8cqB78rFzzAly9Q0Pa6TO+uAIm5B3gSxn5K5vPFdlHUc8IqRtxgLqyYHReh7yaJzWQxZ
vZXYVcCkwt79yMJy53Vv/lQcmb9eAj7ulwizrHK8uT6ewJkwGmAox10KU5tLyBZsB+QQw6ZnaMVT
Z1Q6lMXdrNafISlzEAXei4o22Hv8e38xQNTa5PqnQUURYcQXU3dG1HBGRZATtOyjFzwAUTyDr3Hu
sdIO64szOcPJZMF2o5r4ha4qnRm/X7jZk5LuV7lAytvcT/6y89c5DWP2nYYeWg9EVUUAAUZ9q2rv
WGKap+ny4J02+CFt9H1z0z6muxWzPsncFcnaFXnfMqweHKgp9rJQP0QzsBqQ8eKNZ9GrT8ZdG7u7
gbMdAryfoVNO2mK+gcF4BhhrJ0eREx5chhWvbuvbltk0LOF5tHRHybqdYbeBJYgrxKzBoNkI7rYl
3HHS7GpEfHS6gUyj2k2xuxmwABYM7h3kPDZLDnh+R4bi1odEga/25vpfJtxlWVVmtiURAds3U7fH
+P5m1uTcYSzpHD/Wkb6NhvB8PTjYz+L021xRlU5dnXhjd3P9e2dSp2W2du1NJ+l9pIPTwOfn61WI
UDF4TYXhIXbUfslaMqLtiA+h/8G66ju8tfYReL6FBruBrflQ+1nVakwc3aHww7uiEkm1yofVa/cE
tkmsRBVhHody2XnAOftnOZY3s2/Pog+fW8+7xy2571GZlMLDTmDyBaHHGNlmUYCp7Oxn0So/sDwd
YvA44h1F1pio6tvru4zt+OqW8gu3FDN+3vbTYZwHDBzCQyW3RETdvi00pAUYqUax+RXGLu39ds8H
cYZLZTr0b82+ZAtAuiNmio+RbhJjqh3KvB0r58tSLacFA2pPxNmAk85wd41qy0a/3/tW3rHmhmIo
db3IfBapQr15/cwtVHNyvcYxZJfzKLBEop2CkjEZV9wuMn4Y2y2v+LBTDFdw2fLRRInDbcPXbo8p
Qga5rPPHHchFD72xh2sGxWpjmBPK22Gg2JCKoy0+wEI5BhyWmP2CYhfEJInZAk+je4vXF1zvIXbP
qh5EgnXZTzZMC+zwQA3TXkd3hbuOzdZTPBGE/bhb4ASZli2mDeY4VRv69PXWot5Cb3gOS5ohcuCZ
YOgPs9IjWf3LxMSZxS6jvr9XrTxSMUA8BsYNX08eZyC1zFkblUllg3wgIL94VY6d4ZYUiFPp96Zn
+8rGqDbHs46xs3ksbV2feXjwK0wfKO6czkMRz71jIJ/9DSbv64uN2Z7anyrEcwGulclYEe66VZ6m
QB38Bpyg0LsPwDGKKW77NoaD/gIuAfxgp25HcITxNO5GXR44Bj61jHfbEGQgMkVDCf/4IuF1nDAW
JGx253iNjh0b9vNYYVPZl7M+XG06G4ymIhM+Rk6cBRZMS+qUDWFOAhCip/ACMBmqK8B9zRHc8gel
1JXKWIBCLLEGDrtedg+RbI8z1UelHRgNTa7GIKUtPwIw2hdliHkuP4phyNBKZOPEECMlcB8FiT+v
u41UO4Z767qeYfCagaGUjAXd03rYF8Ov2pjE0fGmCcPd9UQArdmz1h4Y6aBvjfYKLh2whmx/GA0G
wPYq5u5GVdWhipr0+lZV6A4r9mBXjVgnwxyMh9yAclKJ8iC4eWz5c1uR/LoW9r48DdTeOFsnyBKC
RYA8A0l54GZ7iUSIVnjEwMk+FTZW2dKFT2vY7sAPuGOj92g9lvs857qNdhpmeTZCoQiYaT5WLSZU
q8QD4cxBqOGEUHiMUWMMlcSzApCTgKj3OcSuSANJb8EF+/CXIQVs/l37MBJoOzZjvHqtaAsFQ/Y6
Pjo1v/7xvZA6+AN7vsSUn6TN+h1PF5BncAvSGTtCvzRyLzpvzIoy+hFQDZHQwp9L78swZDe3kQ94
iBI0sFzBxK5TSyIH71Et23NLGpyFFT3fGD8CoPkCvOtRdSs1JgQ6igJYkmMCINFKwfiJYqaJIx3y
IN6eAQWXqaY2p70cdyHakzqAdVBZeeB1CC/tYqB2vZ3YrnF4n3WeL4OHrGo/xoSQDOogljlHosTr
1hCMf0e6JQP5RgHhwoYMH74VaCQdfPJ4yz6hfAvQHUKaP/lsA6WR4NcesbQRGERWWJlG+mVc97kB
p0tN7HXZqldsKyE/9p59G7zMARKSFK+V4GxiIy26DAlqZTosM7ASVdWJmOldGCL7V7AZa4mBz+F2
27WQRWF4nhTatRcM80/XaxqyCnsZbz9Bo5jSYAkfqWg/de3hGdyAGbWi++Kztx8q/CbbgBPV6uo4
zOtX30+XucEF0Z6wianwcqwXEh8eP02zd0ENWCc+Tm9ZlvEOdrEvSAgBd8bDoS6WP/tVgYNH/7bw
19jNFxLiaPzmE9PeS89jqEknNSahU1lZ1bkmFi5ROJEe8BUAQ8X30mc20VjjwZxJCUfGdEDlXdfc
EU7MaW1Yuff0myrGRxNYBqygfLcC1sID6R7BuBAomJISNptJj7M9evZASPMeY3SNIY9ESjCHmEOE
OPMLjmVwkczXyeYibOAf42HLqaNsRYdgVvR6IX45oITJMpME8ULPEoDZNcG13NMNHVkwGbnzlmov
HBjbwfIyzLjqVCgNQa4r04fCAcgYML3f9XX5tZTwWiRYz9OwVw+z9+QaLz6OtnkeEC6BoMizxhOU
a+6ALMxwtG0KEBRKKl68EgJE3cX9aZvARq/eHPiuiSzwG5gOUZZFaE7ehEQwO/yK5PbOR1z9eOjz
pQQlrc7pULn90nRni7F/UpaOXiuM71rc+6XoT6TwdsjGpqdBiBRgqMocxkx77uSX2wwM8cIHpGnU
CQbgRz+M8SxcpyDlJPM/JoOLrj96ibYZVJQn0FjxK6+A33owEQAN/3KB9xqN+4hiiLhVxZRG11NK
lPcoqw3EzBalvcUps6iTMrA5KrDkdiFmDoBOQpIVhewzsCATtF8wgifVlHn7EZ58IADiriWW7WCL
qUEeUAy1uzuoCk3gJqhLeccQhhv2L4KZ8IZe1ErBd10Xl20w2YZuFGauhtfYU6MA5pUKhVQPXK3z
yuMfl3Ysli4LSHgUUP9nfW8+PaM+DZsvRhc2oQanwdblT8knehUyd8kM8tRp7Ic9DO8IKDqAKjEE
vmFD/U6aY9ihzllLrKXXValjZtzjYfrk/oBFP/JfmoCGdx2yFa4rM0bbO2+obErG9txapHKZCGPz
YbsUsOSCZnR91EH91in4+W/IOcvKyHbpOjMCyjXFCJCBMC0eqsp/vfJjkyFqThzPcelLtEptf2WS
+q8g34I/4hCGjhFX05s7b8Ex+iiwwHdz6SbVWcTm1lQcZUM/jLviq6jNCso4nbNR19/Am2WpsfEE
ns18aTuhDv27pRtmgD09gUuaMYk3w8j2c1swblDXrQThmXPmYO6YYB96NQuuLrlOfFmJmwsxrbg9
NAasGPG3yQZ6KSDWFgikUHkXActs7XSY5/a9HLBC0WbO53k9zRG5gbypTdk0ZLbqPidiPgt/wZmY
JnBot12r8BQ7mJuyKtKp1SSdQJs+aDusKcyiscQV3wBzYCOz6IrWqcmREHQhTRfcwVaR54HlD3qr
wR+O7KO+jk0c4JjF9enWxH4WapzlML7eqaO+qaf4DhSLYc/V+llFoZ/B7PEwxTAFa/g1VQcpPoGt
Z2z+4jDHfAVgjo8Wkbx1ffBJkZST9FRMMI2tcxjWfpvbCCseHh9/I3dr25xtuVxCHT0GYNQmkuCx
EwL/6vj6gOvRgBsbiv9i7jx6JEeyLf1fZs8GpRm5pXAR7iEzZG6IiMhMam2Uv/59rH7AVDfwejCL
AWZR3QVkZQh3utm9537nXKrd5JXenrqj5r2P19zwoSVaQLbz6q3pcVSmEcTd9Jah7Z/7AZVuDuA5
iIGtHBXMhfztxSa12locRL9IGpjlax97bS1yqQAJOPXO6PnektUk+AMISxtl1qJXSbjnfXclS5ap
1JDl9gcbRJ6HNX2fLTc+DMlK8WqnQdakz16it+GUThkR2+Cqo6MNqBnDZxG30Ej9s2Hz5eUsKEDE
cut227cyubzx7P4eWrgG4I/javOgiEahSKzyjRSG6bhMGhSkpGQhEZNbqGI9lua+NYk45ET2jDOH
9P6YsO743jGFTdvGg2xavP1Kke5LYswdHupnscrGF7oGgEomgmK+G03LcEwK835hinmq8upp076c
prAiw148GBsbe7eDU2POqiYqR7tjcDYloYJ5tbcyP83jM1k3/dVNmzdbFfax34x3zSoHSGAx4/pP
coZq43vpxksg+kbcJf3wFYP4H2EMjNOoyUeFKfHKS6Rfs0y+2Yn1Y55RV4GxsuPG5hyfxTBVlJHt
GZJvmjEDHNxDMZEQxc/kVANS6kwlzPpTCGh43EdvrrxoYDAXZrss2hrm3UiS7qMxVW2oucgA8A+R
mRooIl4pQi1x/A4LR5BsDEs0FjuW6WigjhS3zVi+61hBH+rqWW5LgeKk9SEZzyFmdC4zIe2bXv92
2NZ4tbydi7ZXavh0gMJNC5ggFTKprA4daRH0CCM9z6BCpq5ziG7pV6rOH4ltvKhlsMNEwiGbzriE
9jg/e5qYT9Rjn1Wx3toZQwIHxnZnE4eAzux1abg8U9VPJ0NXT+lKmwypiJa81LSxGR18E6cHnp0F
snZ+zOumC9LN9XYnwbdr0XdAA9EziFM/oTbFjTS4kABcl8kOiirhW+GtKrRlOgCwiJM+Jw+mY9+L
zn5fCmKLcy9NA6O3nue6aYOZYqnf9An9KpZBJk/tGmcX8k3DVajmhmNgyLdrW5o/E9OKD+VoHOat
3c4TSLlqacXm8kVNaGNrq85VCX3keqs6Wuoz3wzjao2MEm1tO8TZdLfBkERJ7JHeRdSwVi7MQ/ra
eu29Q4oCKcvsNBWtfVoGLgzT0S7aa4rcEyQvzcKuxqdkq41wpOaA6qi1wKRXaOK1CKak2T8JUWIu
H9RBRNb/1MrsYW3hTHA7JJGxaP7UqBfHmw2ye17cZjGiQtPfrAEHCd0jp1DBVsjFEAdrhB0b5oze
dVHRjJqqOeWnYTIZSmOnOtryM3Y2Mxi9Fo0gVe9WP5sRIOzNFOOB2la380XZZX4P/WMPcYW/cewD
Fjge8G3QMc6Q1nOf08QlRRNV9nak69ln2RSlJJvxZ1ydmVbcUGB2wWpyFiGBB2rQjRCqOZx0yehz
MccwUyEgHRHWtWnBnxASGJt6etC15T3eWhnOmop9e8xvNWbpTUNsQmJ0H3oq4Lj4bowFeHq1NomJ
+nDRcnvvNh+uk2q2K8Ipy10V3QWe49AYf+ECKYKqzdMQ/hgO2+6hYNJPh1dWYD46NZ4tyF6oPqdc
uceuX265etJTW51Hy6NiFaByHB/W2aom9hsmaTjngx0MmXlu9a25aC7ypGyY/60mHghhqJOQy3vr
5CjDCZ+dLVfMCRKGUS3VQIuMqkNKlb3VkDb+G5aUK7aA2FXdVzKV28Ft9jlXop0tc7aDUVAtieli
ttRog64upTk8Mnlpzkv1x8jVB9PpYn8z9MCszR/taCS7LYMmXTVfeIj7mYnN4hlW1HX5AwuUxmty
LgY3vcni9TpklK5LksFaIweqVk8Osea8Kbc1wty8mSHPDpaNtyQZ8+IqIJCnqGqL+rant4tkvvjG
akUNdU8I0bhFZp2dPTt96js7R6ijSkgr9bi0+Ve9FauvrcCvubCOTQIuKzdrvmHbCZNe0fu9hd4u
Z/4DYs49ptO167dePPlOub1l648YjCHsGkwMdSftYJ6yI/PQJ62rl8gzS3HQipOJnc23pW5H67pA
eRPSFWPWp3rCVO0Ug8/vAjkcY+XO6GzMNA5E2crLKKYIKGqKOOqpggZcVG0HJu3U4G6JfYvX7SmR
1r0n1ywYB9VHFnm9Tgd4iiUumkkGw0ikXbO2wRpl81lwlz4COmixa+tdAHlxoy9lH2ymM/h68o0z
Vo9ysaSB17xyjZJP6h4XvXMRJPBVyfxtVQa52tosXzt9fjOTyois3BB+VxfDIWFJL2f5CgRuVh/T
WGknXC0X5RZd6HEmBsXAccnSY6SbpAzQx27hbS9jQvGxuH3Bb65HQi+ufABJD5Txnesypxu0aQjb
stfo42krS0w5JwiIaywWvp0rMQ6wBTpUwn3uagESO0lG5am6j0U1nzoYR3peVrtn/XIZ8jEwjK4P
eskMkYHC1UgPuccCY5tU9RCTQRb2bVaGQx4lVqWHoMx3HhpGVKOx2rn+Yg4i8zNFi6H3/FuX9i+a
VSRHiVjQLTOs+YTq4bmpFrYjX63ouLLsvrhNF83ed4NF/R5MwgJ3D6WfiQZ60nAo82XzS4cLnrwd
6CMAaGA9UkqZ5BxNA3l2HZwtbD1u9MVdI7fvGCvZpr81eRr1IjGocZIbEXNX8Dnfda44JBdr3Ltn
v51q+wIKfJwqAqBSBLowXh4Yq61RIudzLbNTrKlzvnRJGE8V2wuUh1Shdt6vaD8cY3koneQZNRKg
aIBRr2IzjaSo/XSGFOo3q/Yp4W5np370kr72C6nnV9NsT/HQbYwlsfIReqf26rjJ9daPFQbAMmV3
wdy4zFOV0JBh25+FhnEKFeMrRkuu6411LJr5C3Sfu5wwmg6Zhjdw8QaaHvjbwmwcZIrVCRfk1cye
bx2vefEG64ova7pzOlwKdmP9cDC/GEVySPa+l2A2hQlIl8Ha3mbmtjxNnvZsCpZPFCvjVPuwOOzC
Sxo31MvihB3iKsTwTNFMIuRP2QuOoO3OTbEk1nrxVpawRaXZXqEjMzpV4KN6E2Hbjr+zRMuDKl8+
J1Aj8hC7A9a6MKnIivcKECCLQ9Fj/hXqXpZF9frUT1MbWYPznVrGQ755Rypzp3yXcthX8ZlAMkbN
UjCIp6VrR1+2PRNXqYqg1xZqgOTJAqEie7FTvhB85qC2wm5JGeFPk79QrB/Lxc2Qf9cfpkexY0yg
ZpM9BLFR1WSHtBq6B3+nbup7zCNe4CXkujhU7VUjywDXUR1g4I54pZMH2V+KZDlXuuPdJyNlFonq
h2Gydfxl+bc9DjL0VvMeL+DzuPVatGo6iDwBzoFAWfMzEit8y3Uutd1uPq4EvbZkaGmFG4xgA4Ht
undL3t1PuUa1jS2mK+WvJu+6U18z1Umnoj9uVvbdmTMuHKoayavJ8YnC1JhgRBb07R74cWw9RBON
75HKND7bCk8HxykDqDj+GkrvPdlgtkw5PeYZ6+r1Uv1O3LaMvBScW6n1jHpyN24D+xh5JrvpPMix
jjZjfdPHEq+0NVHSOWOIQ+cinNW39IpK0S0fbNaZhBaHTzcj/VYijVzVQsDroFqAHWdR8hGr+rAh
X2Gvwl+2OcVqoMWhRtQF/XHze/DS6azcVNwY64pmjv1pYmP8buhZE+uxrBLcLMjRlIDWKcY9QFVD
8bRt3gmcD+tIX/+ZTe+mcbvvYcnfJ8XIYCdbOL3qWG8O2IiBAdakP8EAnlItmQ99/dpmPdPLcT63
tX3ePGZjc7PeanrkOozpbVApaua5Yh5Qxsep04xAaJUbrbZ7XvGihZoHQ90v11lgs4wZbdD7lwUC
jisDYOqntsNI0eAftYhiZBMMkRUrs0UGx0iJqfVzqfIptNvktZzSCxu5nOtcFb9lVidspoydMGuS
F0tlZlC4eXvwXPHD7H5DXtY3HJ4n9lyeMFI/DeyOoafHIYoqGqQ2sX2YRBufpjAsOZ99A8gsKhl0
4TIbo77wXhxbPFhGCZTXcyEXXn+uKxwSa1JNx17pL8r9Wmqp3ySGjo+EaaiQf8Y8pXWuHebRW3rG
aZMFOf6wk2VsF4fpGOz+YewFHBaG5kA2tY30gv2P//oxLbF1GX1J+GWX5kio0l9wJ6Eoh7bLdcSk
bTr0yUelpR86ZWDJeuWrsHHu8lqLw9qpQ25+og+uUS91y1dlb1ywt7y3M9C3R7vOd+0/ppoXPwaQ
w4XTR8LRVZB6HwX96XH3YIextxS+m40YCvHIGjHQVWY5fxiYPgiHYRWsHwudg4WdjWdEkKhTbeBg
L9UKAwnI4FttWWb4ckhtPjGIPCgXu4axUPtxj2ducdoaqBNHgi6glgeFXkb66DoBe2keLIZTnTB/
eQmPFFvmmfe0j+i/mW/gfDhYHY2H9hGX5QBjmBd+7S3PAgaQdvUekv7bStzXPMnuWU//G4fsZjYf
iwYZpCftD00QiNCRjkTJ7V4aSwu8niKUygMFICFzWm5PnEjTuTSbo5NNZ9yCv+MS85+zRb2+chvQ
e23yTnoOFSIVp0WkVqiPTRiPg3WaumIf2WkXQmO8iJ2HezHpbRxzY3YwJo0pLfbxNb9Z9e5O9+Ll
AD81+bPLbD31/vpu6yS/q14sJDbseAV1ZKK+cT1DQyrL3ygLVGze2oroUn03JGoG16DJlWh57Uiv
BcyXMLysHJvpUy3piTsPAyDfkic10rWu8PPaeK/FesBp+sROCi5srW2YNrBjZ+BtyYbFghIE72DE
cKxzjP401VoQUxr6Vq/e6Ikw9iPm5xVQXFIYsCV0/W2CPLt4UeIZn67lILuRS76uIzd40g2BWeBN
VTroBFb1pchxp8TwY1mcw7427snWMqAEwws3rZ0CV4u/mLpbEdEQxqEd9EPhUloY2XeFU4+4AfmE
RnGl70DqNGDA5vqN4+oEC/aHQrOjLBR3OC8YWakIkw+cTsoMuI66QatDN7aYbW9XKwGi8mbWusk2
JvGFRSrLkoaja0DOZEmBDg7JN1sbBzzUIY/WRXV0TFbWiajEpc6oozxOZRbQJKA65skQzMQeBDqH
AuySv3qoTYgcJ30qXyg0fxSe/JkOAFQy796VAAwVE0vp5yLcVOoEWc0VHlNfTbjQ6JXPhcukopxw
Lo42BFEyTAU7teNQbDHLzpcXXWnfOUMXFqwPvMZjeUqKGHzb4bfsaAXVWj+iDqlQbzduB5jn5FdP
dGnYKluL0iT7GBxUn3Xjo0uzeFzaOaXhdx8G3C6RbDAje7n26sBbYpmfGJoODhOC9b4R1ms7rpRi
j2uFLFrFOm/03IiAbhpDjvVHbd472Qrhqs8cjezYYl1XiWqFAVybofv0zTLpROVpml2OzHa8mvhV
+EKEUNd5/cteARJhdZ7tIbmYcTgPVgkAhTtotjwo9ALxRKD1oj5ofgpYbqX242SvRiiL9VNMxQuA
UWBORdT2mMZdOYaO2t7NAtJuSeDdhfuZatRG8Wac41EQh2pFlZC3Rbn8coxbrXwTlfdTS8Ht7NGH
q/u1lsw8EYne4JjYeijg53IeoUBVb3JCbqRvWmgGtirovK956w5rZbkYFT3h1xh3g/xPC2Ia6W38
sc4MHVK47DF/MvuGeZCB8352u0sHpppsJZ70Qr9zAUAqY8CsbTXHWDOupu4Rpy3cKy2hwi5tvBVz
895O+vusux0s1JfTOo+uk/mtoMZgjXRH8Zl/bb16TRwgHubrl7iDOjNbPh0uvil3QxjmY8xtqxfE
1Fj9L1cYZ5xcjzFYKpuaFmYa/AwslrmsdXkzLTFYVz4c7Iyhto5czwqvzUW5Ux3cRo9nZxkZqQN/
JIGhj1x69IRVU78xbXpO9fXi5DipkCtOtKlUlGn6pGuU4RgSAFjEgzttOTh9cSc183a063NsJ9+W
C6eT/BIjzoQxLZ4rPMJM3NdDlVlfJDiAQ+rJ66zXtT/Y6122LG810SYYv9B4Vs882/gJw8HAIzc/
kJY6+MXEL8UyI3r7zvwhdIz05D6lBFgEwsreeq17Z42b8M9ciF+VOZK9kcCyx51DXt/0Yc7pGngW
gw5tcxsuoiqo+uy1np0L7rGNAYTEKTFc13UPiCxv2BNj+s62nkpHP8f8mmkmaQgsmhIaYaNVH71Y
v9um/XS5PT0I/0zfCPoYH+rBOpvd/FmP1I8DRsS4zmg4L7GCGWX+CskyxT9VwrSwGy4NG+56VCTT
zUDQte+C5XMcGlBUQmAE/HAoits+eWpK8z1JqPgKnW5+7pzzJNdnpYtb1ynNsFf4QMzSsKG8rqmX
nLOyeaq24jLTlXj6sw1lyOzrdpY9XXV8FEb7rdnDkw3MseefpvMjyuxbMzHsE8typPEx1u7edtxr
75ovop7vU5V/IRB1hgTJkT86Q93VxnTskNaTYnjacizyw8CavXlEHTNSKtDpj4incyJxs5YxcQ/0
zD9WcGzNqO4hSigia/HO2PQOBvNRZvN18LS7bI79eXCJVsLjRX9qvIpOfE7jCFmbMGf1uJWMislE
fGs6t3xmLP+vP8zxJjDdonU4UR69ArGSZ1Rz0ue72XVIyihTCSGR2e9Ns3/uQQVThgfeuJsMcjWy
nEd6dbYPrciPo70PebkwGU/fdY4CG89JXaBqHGbmmMPyyfbFKvrrVyaEJtzo9schw/FolL4stZcq
M0/N9Eez11s9UYeq1o+KwIyYYm7DAs0djXUha8sf1XYwN/mZ0ZbwTpOWzCAs2CcEZdMa1Bo8jIa7
Ww5vusUsfDOvvtK+PZhdiu2wBXpclHey2tSmPkSoSuhmKBn4stZPgFqwZc4N1+SJ3VuyVXEJwiWg
h8Rwtbb5h1EWOoCe3zTcRnvcFuFP/NUY8ZBElPTTdRL0VVf90lV6iTPjzl1eZcmyrbhlnr5ORPqP
zpMnuSGaqsfyskuQ3tI8TeXRsA5V6v508iSS/Yhilm6/LWXDSdvbzZBVb2sqfg22wawBQ2YnEZVJ
CeJxLLkpW2yoFYNb10L9ataeVYPLF5MR1ydxCnu3Rw209x124j2XmTjPyz6mau89z3hezfYLqy+f
VkQOXSV/Yju/r1z7QzEH8nFsDfWIRQTjDoeQc5uOyYOV/BjGNIj7rA8UaxpxMbHLpJvreysu3sm6
aBE4p6g0tClqsVQGwuyeKrO7kifCE0mRBameA0vabqBJGgaK3dZ3RfkndmrfxLDud86tmWX4O7Z1
8vn97scFN/owOF1QjvkfO5uBHF7nrvhFZMt7Zec/Rm/7Zix3mPUW1UYsdLHqV8ttUrfVwat1OuYN
9Bx6K2osDEzmSTPeJTKua2zHturPLruEbG+6MbYUZFOvAkJ3uKg686j1zZtX9bfJ4iFXCuVDi9ET
yg6kiNxU9OX73B1BgfHU+XLhk2TpEhixOE6iF3uuyObXLpP37C1O5Qu90qPFly1tbKmNTJ9rwPxY
hfuMiOS0G5luz1NqvWIIPhnbywwTDX5/67rVU9VTU7qV+VtNyyt+FvxTxE1B+snHWbsnpuLW6ZIr
fhER7F8lcYK22i6us/wcJTnuYkAwhhK913tiXRrWfdh6qtj0ychc7nFl7QCpVzoIDTZ1WZ2VFxha
A/1E89xfHhPb8+K1PDuMyLNBBa2YU3IVGF6MpX0rLbcMSJgoDrNt33kGx45jTwejUc+ZbbGkCU+T
ZzqfqetEwuMdZ57H8y3m1qejvbMnKbGDEdK1ymDcGuAhi5/ZafTQQQQK2BH4axwKBq8pQWjDgsl3
P3PANX2Vli9z2pxtVtvyScXlQkzvVUuXyEq6a6XSA15qiKu+5YrLJc9gnf9y7fo56/JQMR3uO88L
aDp4KYeUunF7HYYPL88v5MI+o0K9tVYLI9Y0Pwm2oORjU65WOA94yt7r5N7Ss9/INrk5fA9y+axr
eaWIug6WjaoMnU2w/tWa4ruiKzS/F/GLs9js3BhLynXud0+KIKbg9Mlqu0eYvpEID34zlQTJoROQ
9Wb7dOes1txiPqHv5RjjHHYQVVrtYW7SD+nERmh12vM48ooscdUHixOTLucdLEEwILa1mwp9SPXz
ceFygrF47BLuLrWsvMBbg81yWF5sZV9LAJSDNIfXVAAJOMyTeJUbhB3aUWMdCE5ws7PYpl/7j0e4
7Avrk34Tn8UB2I532V64jSOlB1xRb5GHvBRDe+i7n1BIzYV1rbdmr7C36DqfX4R56PZNO7vVuZEM
j4EH4oMwyiDpsDcku0tJK6e7Socds8spvtER5845I89JWPUlKWUXxYuLniIWElph310LOwCSrXvQ
x9wgZu2lJrnMX0ZiKUaBNSQt7ibLFoFmBanu8vnuR3iQ5d7UFjtosgBT61OCoy9ES38apuZrksin
YtgTteirGHyG3d6lebbjZ3xYfe2jwLkcIsLGAUEHn1pfPPTI/bkYH6FpCdVZDgASXqTfwBul52WY
6O7TWRItxStsddtIBTevgaENTpTY7kLejqgjyofOXqponuOvhe2tPuqRRvAMofSG0rdIMkN0OyYF
CNAeHxt+9pbqUW9J2+PF9SYyEdlNd/UKDKbEHjZAh/q1jW0+AbVWH/A77noYV0WbP0Ew3RcmNNuA
Ecof9VmE2+wQR2PLR2sP0rPEcjW9KxCgvi/qu0wm9aG+LuuBMSgiATIJ5gFAGFn+YVMUOq4lSBZ0
3kXDL0QT7gadtA6pYZvHqq6ugj9aoHUodNSf1JL3+z+bwem/eYwakoZd6O5Kd0gbQQjFrerNaym9
Am7PfeJeuaUnoUN1Gc0N0IjmIn6W+N25t9sxJB/uQJTPQaiZEMFkL2xM7BbWcGN5GzkODPrN9QCt
BU1scsZ3rTj3+XrH9OdmHvR3my4tdaYrxKw+Fr/WlmkzASRVqKoEgojOm14pLJilL5Wx+GyzRkxe
rDQSXAbF3H5XMYYVM/lyY5YJV+YNLdW3QDIv2/y5mnLXz1IAmcR5b5dLozFTb4ztOhbySirSwWT1
8f5t4bS/GkXrVql7TGbQUcMczRXvz8zkw+ncYDCO8zZWzDfrImxW+zupUara8qvJbuDwysDuKdXM
Un9XiX3Zq+be/KNt6QvBad/k7TwlOXNfeNH9Z+w18zchVBqjsscWAfuk8hcS2ewAhemUORPju4nI
QB3+ymS5BjqButdQ1/ElEIgYx1tgJ6gh+kuOApu06zOxJN9mNx7z2gzJQ0OBMXANdinG004pJobm
dVushw7ibjCaLz7CQVqWZ2/Wbxmf3icyudGG9gcbwamyenj5cdluFxSlxg7ydnqMK9qwlMdhxg/C
9TqFltljvXK7uzZp/szNfB0Ntt6D3JNPgcQmy8Nm1BMA1foTg8UXk8hIjcYr1dGBJMcfHoJAr5AP
Wq7WysA9Nb7v/9+b/R2f7tPQoBtuMaT2yCbpeOP5I7+SjerD+9x6vg7x4m+G9iNh2gryLY/NYA9s
JmTax6JOHqN9nVO8PtWyWqDx+7BCEjaSu/136PtbR6ffbfr3gcAnfy3HeyWnV9vlKHIyBkdt9k3l
idm2tPHK9SWlSjX7lB0jIqzzRIfy1VXiibgkTqq11el/kzDRJl8l6b1euTc59UfDde9LwzlJNwef
0zlJe88Kmw3adH+dvXERfjnixp6H6hqn5hM5LdfMNZ8hdl4sLKua0d8RnnlfLguNRJw/7r/RJKZD
NaeXKd2+WTN+jJ2XvG6vjH++hlz8gPo/N5V2O02P9rieJ1f7GNbvTu/vlWa/E3A2+E5nPzQpYZ8m
tCZCvz+sLhiTB4M9xh+2x0J0hy1bVUyIbjkWT4IjE+1j+kmsEssBk9tSwONB5/srWg2b5DwiM1XY
EeDI5JzLxG3Ebaa3ByJcj1b8KSWuApLjHGaC7v5Mp1r9tvTVyVNpRLLeA2tTmGcNZ2fzbiZvvJ1p
J2LKKKEP98xbzq0qIfeY+8jljrm6gQ+uGFAyU6N/npkpKcR7lTYPici4PTNu2L1Vz6x0iGxBsb3h
qyQridJAuxoLXEozoZkDKdxX/DN0BG51kiXLLhPWgj4zjDPzoVXGTbnlb9PQHYXm4JPM9IdsBkJi
skXfXt06LgWABw/PtU3k3FS375xo56V42oaZOXf+MUPvEOBDCUfgWe7gL3t0wSOBhZ6J3WoW574l
lYWjdengimeIh2UGE2FpSdd8thTsZcYzMpsl57/lnUwmyn7LuPPgQjjiAP+D6+pLr5k7dyQEhetX
BlQSJNn0rUMZlRjQvRIJK26OZqzYD++lepiZ3VuFbDk6FuqmhGXP0WcP2og1njk7epfDHfO6GITC
xgmCtDGgMloaSxQL85mQye7Srjd2XeOtwrZQm9TVWZlqvqvjXres3+yb/Yw5pyPE7y3wYL7GIsFj
UoS2ZjvBuLi6P7cDZcGetWZhL5hxRdRW/bhNxX6ctCAtGxKJwc3Q9FpAqmxlgSRZI2vsheiPxb2r
VWQmNZw0hGoAOjL5lNZXXKQI9ZZ20hWR3/neBKQW09+ssA80XS+NZ5z+155H8t/JKP+S+vHd/D+I
ZPmXDJf/Mdvl/8PgFkGcyf8c3BJ+1tVnX/w9tWX/C/9MbTHMf5DZorP3TUrTNPYVTP9MbXH/oUtk
R/LX2EToSNcggbz+Z2qLI/8hHROjt0mZIWzbYQXCQNVEoItj/8NxXNPwPN0TQnqkn/xfpLa4/7o1
Qux5MQYmTUcY/By40f9t14JlF7ENl6kHGuGZ+2Ly1zkvrRPnZBx49WScOm375L4HlYuNm3ymMTCN
5zoZ5KlX4JCliBkXNveDUuiMVJ71XI1XF8viwZbFZaw9BbmNtrKM3a2T4XcTTAJM2obqkFjNeho7
d0aPPdbTV+rhImdPGIci2DksMrlwyZsl6u0w4CRDBgEx5ak9Tmv2bdWv+A7EWg8H02USanpkLUxe
cyHxjfHKIMzQtsjpLKctvil6UK2sd9cAp+sWeh4myqWLbxyDPabmQqZmTQUHob8eOjlOv8fYyile
aWFz9V64DL1QRr3MMq5GrtF9ArxWJckd2zaqaMrtbxwv80OxPdTeq1lkz6UV60e550LgSVBHYrka
X8vJbpiJDLWw/Jil2Z/ZWVNFI5N2qeIHXYdXEfRwgzIf/vYw/veH9u/RPH9ttPjfOxOkTlCOS+Nh
6a5HO2PKfRPG3+LWtaEn8GwzYbtb95L0WXoewX+VTdhcSfKHC2Z+pxqwv1FcqtQmXqWIaRyKZHcl
Q0o0cncLdmzJ6PJoZqTuJ4xhT9lq/czr+H1PJo42RRM8leYa1UP8NLaNijCZP5JqgAxF/nakivwq
9PoPflcbj7D2U6UkN9ux8yA2TsdVDIQDu27QEo0ZA2k1jbzLZPnmCdCq//yCyD0e/+8viKGThcSw
0RY0C45u78FWf3tBqNIMrdSZQ8oa405alCpk60jvl7P25bobb5Y1/XbjGQozJWZ4XVFs1mxlL0/s
hh2JheFScL1ZqmUUs+EmrPISU0XjMalkJEqyZKTY5MFsijlQjXBXgTaMronMaoy78OUU4eiVV7Yn
d5HLpc4g46//IecMPNou+IAUEwN0mO258SKHbDxuCHa4mfZaXXeUhHkZgFhGFs4syKmxN9kFha1n
oSuPwO8qGic84lbKm5qTTSpTGWVJvh3g/XA7lfPB7uxr4+kFUx2LoLKm+zUWVv8j7THsz9kaaDPs
ATYsrHpkpM/x8jgksj8nSxl/iD3ZSHSYaf7zG2Pux82/vzGGB8DEhm18T86/JYvZWsLPl6LabdDL
h1lmpGR0BEDOhI9Dn9ElDcSnLmV6aS0KKEYLuWSAJ53UOyZgb+za8sLEm8djUya3s45Ya2jxg90s
RWhiaGFoxaMN9YeKwVEc/ecf/992vUiOeYLkTHAbCaoNAfBvaxkQfmNjmzMScPd3hwx0LDgDsORS
U4FwR+B5irf+/NejJLRtuZuNQ95Q6qgUVWaNqwc4TjSDqSDTdPfQk1s+JIpMKH36P6ztc/51/c3+
szo6/L6OsdJx0YH+bf9FPliUJiNJxAzq+fQTv+mOyCNWQ6url/J1dphHJcMA207HbpGWL83uI27l
AmjaPMdpRyOo/xdh57EkN5It0S+CGbTYZkKkKl1FFrmBUTU0Alp9/TuBeotudttw0zbGochKAIEr
3I+Tvps1FU4SxfCVjJNaSUrf1dfKN6y0R9AIeNyyKPotGRmwaTlSqsoHoy5IHgiWrflSxg1QKmpv
tnMmtXxjHBRFTJGrRNSa3AQqx/NMb1UMhRdN03dmgl+T1rZDgJLPwFq7MxKUl2lh6Z8XqHuMcr5T
4UffFNf5RP3EvFu38TWL+qeSpHdgAEmYcwsWvU1f/SHSQpOYs3/ewLycQbDxXtYcB5T7bycLmuk+
Zu/JsKeR/BSPaaej382e1/KqQ/PXYJVCH600J8Mb/4LqMPwpwvY/7kLbdB1N54PoDjSU397pHhJG
4QkxHLtiXe5RkFUBxe99TDBmsRJ6t8yEJndz8k0n+PBQGgSf2AvMJ2etvruAi4Nmsd6tsicYQj5X
cN4jBfqHIjLH/8MD809m4X4TGnxNlm6oqmui9/nn1+Vu1jYmcTbAf+E64toA07bpwWoVrGfssbv0
6SWWIkectih4jYLxLVqFryWIrf3SugZnmuts181TEChbf/qA//GUGK6KP4c3he4Bjv3nB8xMqGfm
6qDtk5+tjVPBEW+y21MwxmnOAfEoQ6GGUXRsQ7NORwMOlqFfCC/mjRBXxqHvvFfHrX+VVfalKY0/
njnySPztjnMM3ZLnpau5uilpeX97l01zPzZlVs7oQtH7rXRJGItp7Ng+x+NTYZQGGCM2BXYNyoWW
H1sLS6VjU8ZJZCi/YhXZk7OgqNTn9Q9Pgy7PkN8/m8123DFADHqe+dvlxbgV9xV6lSNqmzs+JS63
2u0DFfmdpIJSXM5BK/soYajvGSMldA75GhjxYGB00FCgwYpnaZPfqzrnwVo6ht8DDw/t/C1Jxyu0
ZzZxTNT/9225IzN/+9yuydXWLMJHQQz+9p225SaaaZQmDPG6WF4VIVbcQuT3r3gtEF2M+mUY7zHI
dLdWGFHjWuHMk3+E1wp8WYcR0iF+BBmdvjvlsDw6zgyGiRtBeJV2aZ3+qpljSzl9LeWrejBAhaUm
Y+PiD28k79/nEZW9a3JzcCbp7Oj+eXdsmjMjH+HucHM8JrVXHJKasYY5OvcEZ/ygMD7bMb/QDri5
zHqI9hOC/eoQ7L8+FTFmjcR6xB/CqA+Abw3WKRKj9VPh9MapSgOgNzPKYBCggYsp05deyNLsoI8g
EgA7jgxTYc20ND8GWh2GnMTJ2LED+TOjshec35jdb6qSdgd7eGDsOVPEUEuB0kAAyyoZdXboLLl3
nNSKkUy7vcZrnzzB22doK71OnWh+jTg96qzv/awoMEXV6uv++NmxcoAzh9HUTaWbv+Xz4dWgh0dG
oywFaH292RgxbZ/Qf+KYZqVomMkWrrICKZsk3OJuPUyKeALDtoWONYRKWuHsUnSFetD6CkNDe860
Lf7Ss84XZpvfJYTbRKXFVSXbF4fcaLWRMjBI4mJ3S5rC/OaH9YyOcSiSOGl2/cOjZ/7Hhdd5xRu6
wdFAqtFvBxdffZ7rCOLYMjJsVytF3KAqXRU6wVv1Cw/9c+u05n1Vu98tok4uOqzew6gcFsOYoCD1
Q2AxWIonezvX6vZqFN4WFs56nAa+t0yPnyzNe8/l66RSuYzoCQ5Ub7PfrupPbSoytEhQyMyOU91i
JtWi/T1MbEkPi73GQYyyYJNv96lx2oNLfyg8fTpOMZuFZjXnP3wb1n9UOzZFGfJBDyMgTfhvTzRu
B9Mkcooh60CmHiJudr3yanjuDOLFMr+lZvKwKQQJ4KC45nMTzB6MtLpBPr7m40OZ1N8+Xk9m1h8I
afnZlySw8tIyjJEafLtjktRFdSFN24pg+OOsP7AqIP3f4EayokrC3nQC1v2ODxlToKkKwUTbh2ZJ
Xvb7eiM+JZrV7Wdi0YIJ9PcHDfpeVwN+zwacyLbVIGAL7H7Ai0YukuIt39CkNdGKHOxASiljKiVK
aBiiPE9YAlVrGJcKbi4MYJLbXtc++Q4HHVQpRRn07N6dn1RjZYvP0avV9XzWxrQN9suK8FPDRLAq
d0lhfndGlPKKrj/MM4gwwquMhCwhvHE3qvUuUmBOqWZ5HjRXuyH/OnVrNd83NYA2z4EwU3/P9RIS
H0FDk4taXkAQR42Dh8HkSDwK4gsuZS9eCgWR0GaXc9QnQJNadyWaa2KHgV9A04vvaU45h1OTG6c0
WbtVytcKHOkVEW4K4Jl3XQ9DOgCLpR4T8nl6C+tns5CiaPTPKZ7BcM7zb0pZ/NCpbtVusuExZWuI
biw/ZBOiR4TWnynC3+YCqcqCZ+RiZV0XAKJ4m/R1CAyBGs9069E3nOGUIJe9pMocQlzGtDZ0ydVG
qEp/rL6qMGJwlg/w16UDQ9YCta5MUb1GHTP/y95fEseEwYxZC4JnQ2HxnmVgfPQc500jeGWiYKs4
shRMu2w6zPeJbXKke5yye/lDnIwaDJKTKEMW0lpjKroyduCFH3a45SmamyFIVtJqxo5QCHnL78+r
UqP+a7z6kciUHhK/+dQOHH9bjw5+JPLhWGV5GxJNLsProhloFeCsuvcnhYmHJ0/5VfZPrPOPg9aZ
0V4pdjoSfc2lkESSw+7UOrr2d5HyCXCzQnUnUmyws5/JRmNNpIJ6dNXmhJqGjbNpP5NgRKbQ0ga1
7AGKTnxn8d8TUsWOuLI5ILzl0espsGoLJ5Oton6kvuYfZM16TFSVoLAOJXdb37wpV8/tVPAdjEAf
9kfJ3Yw3iiEk3GgCHpql/zHazletQUiQKcC71m4K2LEyKKYqxn5oI9kbgapag/GmLzp5XZnidxUf
OuNyPmOeEA8tgUHt7D4UdlI9W8rcPubLj3JNbvSANJ0mO+jC2hiAE5txRNFkhfb0lKwS9KXijTAN
clnN2otghd8X06idFvTqx86awe9uaJ+gNkB+sB1/r9gXrUfbqlnHQR8mCaN/qHtitZS84e62UeWt
9D7rwz7YcrCiRiBEwJoms3aLO/KX3F77vmZMGrACcxe4CIvyDDjxfl2REaY3JYc8vN+WToyHycwx
7+tFzzgEdwAgJ8XAYJ++OpmuQHprQm2hEl6GhHVs1vPvrY18RSerPy4WDSCDFOYnCG72+6VK5aPS
ZGcrRjtRxpbiJw0XW7V+JCpZp/vPODa5F23x56z33GDMkrsi1h+xsYHWHRtIOSOPPzBiNjf19uRs
289x1QEhy9/AREoJjAVbROJFcZxMnHPQc4yUBx2pb45mYBsjz0Q4SXoPbSxue57CWRu5qw31ZNkp
2tlSRCrd1dGZ+u9UVtyZgt9pKleYJyHZQfFFcbvLiI+VxDJIX/sYZpLExFyf+4fKAUViVkjowNBa
kDFoSR14Tl6Kb7PfTipJTQdl4oQ2JhbADYyYHko9MAY2XkKz/EkgfBw9M1i8zIscGw21Xaodexzj
xRi1C78RKUP3sk9+HPkBFYVGr8Ke3kxed2+4jChV9H1y1lNxCioqnoJG6Hzb+voVB7wbDbXLf7L4
GXnYlWW0c0KIjgE33S5gH7ChqASpEBAzhOgGfhFa/5zNfAyIwsCj2VPm9qCFxAB9zuzsa1+awX6c
iV5yBEt+flkUEP5wTnQtXE0b5pJ8oPcj4GPyYT7UW4om3Ema45QCRdqfaPDhDJ36OexTnu9aG9l4
qdWPfRJUd6L3F4eTDC9gHnkaLwYFkeV3LEhDtGzMbnld7ofdfjg2k/1aNBhl5gKAkWyDYf1mUVka
72Va34lWexajy7uBkJtIs9gCl/H9YpmFvw9o9hMDvRY3TT13xM3iIZDle4K/u6RhCXstT1APuT/A
I8df1CJl904rMvB71IEbbj9JUNMNgRNjrxRVDDWzBV/TIhaZcZ1BgXEiHvfRr1j5WDY3d2nwM44s
Zhd7QlIrT9uPCywf1/3MnCCEqQ3M8v0LHVRMU3gwQJuVSFR5MvbDmfU/7x/tOe489LgO6/CWruRc
yOSWisVkN13w2rMKJbUSFnN/Xdwy9fHgfd2/5L1CVmUtv+SJREUtXwecPvLFsZf5y8oKUZ0JiSPc
iH96YfVPloqLmRuhc85Tl7ZMcxueqrzhFarYlN1NzylHOB9uEnwSOVwfDudDYuRj6JQQORZafWwA
h7gHAFd6CMBLt7qVoAU5m51HfdBO5GcfM8sk6Y7vbP8qGRmsHGqkONuzc5r1Cm2PkoUoHNHbUXBh
Wemzj+HyNLSA1CDi/Gk8IMc5/2wUKStpuzWLJQqbX9kA/635LpCYwNCahqMSl/prY2vvcq1cmNzv
o53CCGiltQHEb5BUGIvLPP+i5Gl+xMyD3R7jf+Akyh+6V+3f022beT+7IY0eWn68f36otDdimCos
mSdGv0eN4cvZoAMJkwzJbM9MGhux9ml2C8zyDokUvHTDPzTQ/278bRvhka5a3KKkC8i109++F6NJ
LCuvzOEYT3S+BGleF2f9yyzNp3ldg3Kb4cPI3cl+HnBOLKdt+jQ03KcospFPD8pfo+uctxiqpjl+
GoBDHOptcS8ArCBX2vmzs43v//tDy33b7xeTgR1THs/mc6PV/+eHHgsxkCbFcZoIrJGVPaOwW3GD
U4qBV5uRHkjFpyp+0iollD40VyNrjgItwvEPH+XfczHb1RiCawQpqMzHfuveUCigzCTNDbgqclpe
cmByMIYG7OzRH1aQO/pGhRft1o+xElcnnvzu1qnNrRqzu8wZizs3G9yg6tcjSrYqxAoI1lNdnv/3
59yHxL/d/65parrlGVxlR/+trRLZYGJ9SxnwOHDUt44SpBMtBrSy/+h29bi/cqO8KEnOeER6BeZp
oqBQ4j5Uu2aMoJ0riDJVjWUER/iSMnlwFqrFsTWOuruNYU8uMOwo++PU69tq9WNrfh6AAB3MxvwB
ahdgPuU7otxgP31bHJaHudA+xhEN8ANDL9NgiXn51oiLzXFVQySpF6Ugrsmo3VfkHViJJhcPRB+P
kZFZF6eEXkRvuiXvm4JWCm6ZcZk342rSIkkTL6PvqQr6XAnsovu0v9kROQHBTGmcXVf4OM8pL+r0
NFkWkQicoI1GSEUTI3cEaz/JTmr/ZaQINQ30H5Yp2n8cTq5lsmFmOmhphicnh397CONxzurU4+Ls
Oz3gCtNxP8INGBc+xuZiS/qH2Tkv1ffBGq8aSZLB3NLjFEX/Vc+zx/99s2jyZvjtZuFI0mi1SQtR
zd97cHZtVcGUkC3aslm+JxYAymZx3mhUwnxCvdDpNbvmcTiNgD9sq/vVY1G4G5wxSAUzdFMjboF4
sj8c4v+xdGJYbzAq4bFnQ/r7c986drugdZtZj/ZmoKC7ShJhHsSoLiHjI9BtgrRT2YuqiGejxCu+
gbDNWY6UVYSAdjoaifEmOneQf8MUQnOUr12vY5CVrYjpe1Qh12TarlVDIfGHb1X999fKrFJlYUa8
CaNKU54lf7vMbS/IL1RRTFc52ncVkeIq23lXi9y2xTQmjPd95sfMI8eUZ37LFsGgq8yfZ9lM9rY5
njHEf52NYiBZEERiU6538YqirpoyIv2MKsosqhjof+JzYdBe8g98KRND9Vna2iRIuMQw5pKmJ8Bc
Q6G8Z/yHp4pCyM2rnrza7q+RwdPxYzaRdM9VuX4G+W/gpmJ0OGWVzTfV5T7xtvDg++dK0S94IHDA
9LT5FT40RdaswNZ80b5JQ0hEyPaAK4sqSVfqLDLNz5plvLWsdm+1DlvXVMVr2jm/Ng3c35DPIwYk
CmxLGXgM5ATBzFq489V2cw2Iwgye0TgUECy0hdQRt+/OFYU2vsTtrfy198xLnCsRtAGsbNljK3Qn
MO3ZRcpJnq4BuFeW9Wz5jRBv25cMkN1eUOF9hYo40L8XioJUzm3eu7V4xrpSPbj0Q35qGd+AQI4h
C66fbUyB3qYOeojNDYdi+WLUVf2H14vxrwrBtg1XZ7DNG0Z1DO+3qbCd2kSBmYB3jby7aIQUhlUB
8kAjD+vQ4Anjsm2fDQ386VIkL7oUtcvxBQVnfCLyrIuEgQRWlpzmkgbV1P1MJ16ClvSaki8aeWpy
nhWcW7zi995m796Qy+bkTyIxtEz+MhMnQsU29A/Pg6P9e2fjGIauGiYqGZ01mDwX//ZA2E1One5C
KaqF+kljqIXldSMgEDhXA/n1Rv++HCfXY8HoDWjIeuLl1ny4/6RO2njvZF/VuMiCYiJDPUuGE6bk
/GGAw7B3KaQSLUdWmJ5NI7eoQ7BvPXM1/wrZCwXvmoBQs5metsM5K9hZ7eoXniVraJpgf9EhyNQQ
f8Jlu+5zPHA8mb2Vfo1K2h/zUyN3xB9tj7IpPqaI4GNuPTLdptg492blRvNQXPKaTaPRy1j0pD7P
nfaXiDHmVMJk6WNNv/YW1ZiqyU9GGLngSB9lGN1HOd/gDgvzZAbcsT3sg/va1K+bi8czHZcbq3j6
MdlwZ9zvvt4nz4P+tq9kccnfE/KHrUfO2/evBXG0ybSnzW+Yo85zPs7BmAxlQCL7gXSGez0Tp4Eh
hEeST0go9hdP6F8qp65g4RLS8vF2zGmze63klukB3DDZcglzgMgBaG3/AvZicmNLvtBZAL1msN0p
JNTXXve577TTnAH6zgclTJ3kzqGXvM0o5RbIyHlqBaBDDkNDB69uW9A0VQy4l9kXnht2jbJ7MdIH
uhECEBBzVE0bhywY+mNT0F4Bwu/92csu2abf6ExhfTcKs0mk3tgcDpWxzidUOP3n/XOaFlBWZO1H
QU5HiMPH8L0EDbeXoXlOljkL9smx3ipdMM6NiTAdqKNjNY1vNcNXq7USX7PKBY380vr20m1h0m0j
jCsAiYbmfJ1MhlEC0pUvkiwAHbKGfI0z7nISPJu28HHu1dcCK7a/IaBp+vvsKbHy7ryI9E11uvha
UriKarrgX2V8gC74XBdwOY0ledJppI8JxuSICAo8GhNK7l3B4yoL4y6QUK22qOGAJAHKEOiCVLuH
kaOfYZHULxvZpw1JArOpPutG0r/MRRG2A7MvvNIExrF6JrC8ORzwVJVhZzCPzsyJN4yCSaXs3Ktl
rt4t8bbTpueSOlfcGDR2QTogxYdaiIsJ0Dj9JI5AXrLWpCBVqrHANSpi6AK1wHHvDpWxWvwRgGU1
8QaGdaNBuabtyDaWPmA1Bt7TguDE/YkchwW9F/4HyRlC7ECF5irWC6433tpQ0uQxxZwF9UuTknIO
BFKd5+K03wN7qyuHA7XXkJbeGA6wrxYlaI+ufB96KcQADGvRBBlmHbxQBoBzJrvB/mUkC4VxUvCq
+xAYuTDeuN/LLvuy354YSd4LJy99Qw4nHWzk04aZlqnUqTBzRguyatbrLiwnoigN/XEuVc8fdCjo
WWdEhSGAjzVmqGLL54yWjJiFVFm5SBuk3o11x0kD9RaZA598NpUzBsQZUoNv9U3/NIkLX1sPSdbx
jtnYbuGWx0+MAzXkXVqEzgtmlpaerC3nQzWYLhU5rtCJ0b60kDfTNqOed2NmghNlc65YHpsKj9FO
PlD9YdBhCxDuP3r8SA0MUlH+eSEg3ydWe+jIQqW0rXHEZdd9JiYad71m3fd+dYabVbtHU3YLVs2x
7HXsYJkDmryADAwZbCHr+nFfF+wjyJyYLIJyh+q0saLU84W8YABwuzgDwQ7LL5s8InoKFPfkU47V
X2jWobQ5KtNvwoxPOcubApMylgDgfH2WVuDR+P7HQlItK/3Vs5T+pmTNFijQyNhwuJ/tBnO40mt1
OKVjjDlUZYq3ESMmXx77XKWVe9B5o5Kp6/5NGJPOTFtAec9qGZJJU5yu99Zq1pdkcV7zNvlhbZKp
NsgxuE4sFlHuucEOjZeig8ALYwDh1yyWFvpC97VQHXlBZGoc5SCe9F54l6ZQvxNO3R2KPnUu28jU
Iobr5O8lYROPz0Xp2eHMlsDHbMGsCxm5agCbYSMI644E8LSxL7aeNWyzcNN4daEd9eFBqyAi5DgY
gpocbRqt7mzOQ/kiEBzu75hG0wkvMOIHQ9ZvJuLXALrIfewGWcHzXLj6l55lwscbL10I5CO6s29M
tk2FIniLZ7ytYXhBchCPDfZX5xHE5pB12PtXe3kcHRhD8fxWYOk4VgTQ+zm2tOO+nS6W+DJVhJ22
zZfEVqfTft9NMXNzMf2sS8iAqT4ZV9vroSXL+UTDSa7P2C8HOZPMMxyvfIcYlcoMCihuM8x20ET2
KnYvkXpt/jQbZMvv98V+dA9s747eRGaexzRD7qAae8NhAPwY7AJMNgtTcN9AI2p16ltAON9iNO4E
k8XH/XIoin3sVcM4Oxn+r/U9L4GM64BXjokNjCM3Lg5w2wNa2J/74n5W1tekbd7yijtsfztbaU6S
qw1NuG5F61ten8AxLN7sndmO5e+gIli4M930Dhdafawn9WLOVQsPt2zODJSdwGh0kMs2L01j7a9e
9/8POoyav1Zbh9MoJ8vaSM1UpUhf9NhYkZf4zUxCclLG3dPo/TXVKvdEQoWyLt57G+v3/crJmnuS
DaIj8Z9j6vLOJVD6YMq1KivLJxO4VJGshM+Jt31XtL/D9x+rWRxmBBaWNAt2WlAJ5t0VVjc/V8rE
3yuoaVmacz3QYbd2rxDojWhYGZLHGL1GZBAnfopXF0ALMG3OJFMFgEVuh604rFr18ivXeLpuDg5q
MQfuMs1hxlgBepp7zcm+A9An7gm4/ax4RnwpqRTDnArisF+2NJur05AwDAGWkcmpbGyBU3QH5+B0
dkO1jZilGCKCkiF6ipUYB8rr/b5xPK7cftrRlAGqlWxUnDtzTL2ylw57m7OfaXNJZBwcw+aQQ4uI
utP+lHkPHXLHSOS4MXKt/OI4bwr80h+Q9cJy9Y4bpMvSZj2xT1H20cC+KGpqTK7TzKHZ2ZiPE/WX
pcNjwXasIwrFFPGxXVq/r07LIkowyF5NLsKCyy9S+bCwMJj6WRr9n1HF57zmPbR5Nc5UNhz7Al1t
WGNZBhrPUYArs7Se8OUpfk1rdJO1EOAVp+l9GgGQOA7zS7Ni07b/0HYNiSCv8Qmv8RcUOmlg7j2g
XOMIEn8WQ0ef0IFn3W98EnEtR4dV8jGXd10yJClfT0BzpbCR5xBB7TeRKj+yGld5XzHSxw9LxiIh
NcE0p1BxRnJMVmLqlgfsPsTLyG6V+NAtpBXCDQubp1XH+UNKINaCVM930xbfRQU9iPRD7gk59oGB
9tBCnvaTSVN9epdIByqSejcpF8ozdTymPlFALAIrMqJqqEylqJi9T+Uj45KF2B40OPJv27eFmfAe
DR36xv40VL0SOShQgEeZuDLj+tfARmYQrnaq2QoF+C1f51W76GVh0SSLV1sRl4zRPFRXvjOiOEDK
FODcOUrSTMyhW8G7beFqjqjtwv3W8Drx08mmNPr/q8jeS53f8q3KjoXcrCHVlq1481qIv/DstSAC
mI4t2vrXCEn4vFi8yB11/lnLwDuPN0vUsHo+1kPzoi35fTFkHLwKLDF144d0E1ZHtlDDvjjV7cB9
Jcv0AtcaLOLltMiF3T7m27/bxlHwb83tfd6mQS8rmlmzMDfqeNEQ5UnV3l45FVLmKE/SpnCHcP/z
3jZeB7dNGKjyKkqc6Xtra98+Fi89CiDHwu6WT1hczQVQS1V0uAPS6rSfPXnh/bSq/gtwdPTyTqH5
nT7+2h9JQ2m+Yzmujs0MPKgbbUOiARi0EPgTb8ldXC0XRk7IXTg1osGdA/Kww2po+s+GJxHoo/62
UvnTr7k/9tUJstniADYnNNm5KxZV2D4n2E8IY3RvLRPKC2cyAPktP++fr0jhP7jKRMctsGu3MUCW
vdBYhwKJ/jZEqRO/7iVmJmuHvRgF3g8HhXq5An7PHMkFuypkmdHDqE4aIrrWg6WRQoThFgYR8L5G
CAYpxad5JDJx6uafe0toO81DDPjsYPVufAG/h0SrB2KcJLVvsW2KmZUFIvM25ttSssEt40qJHJlU
z+D42EnYTE82Vm9j3L7nKvgMOBtUITZB8TZihV28nVVQAsiGabTB9fdlYtYE5YLEsp8Z35h9GmYw
Po4FUvYPYXEnpyvlBiOEWuOazC7KnXpYjvkgzp2jh6NL9AWUq8FPe6LRNh3ARzOOfj7p/QMclx+E
tTEdnhV/ybL+PA5jkJAzBYscxEbczi9OnPS0/WiGFvturRDc4GHmkqnxi64103npvLdsZMxsmU3E
IzcTAA+bhD+gzEuEc3m4QpPKdbwYDZP+ltcVhC83GlPkQmR+iBApIVJB8Ln7X6xVdERJtri+hkLS
N+Bfh3sNMGbYvvWO6pa4vzd3ReIXu+MW1rn0rxkzw84JqnFu5O/7M7IVGegBRXvbC6VGGX9kOfk4
7nTSV5YIyiB7kjrPT21RvXx0Kla/0X4PANI5R+Cz04yt1X09Tw/zSH+opxnvAVd7NgdQZZv7rSQs
O1LcSrslkSfQzR5Uii0QSXhYW8WsEFvaJXJ4BS5OrNxEgorfsBTzkDuDc6c2PGKrLeIuAOYpORu8
gDSGZP5kLwqwRmDf7Uj5sCoNjaTbPPWT5aK/6BofsGh+tQYudFe8ZjEjy75F86ekAorVgoZiYOar
u0RluiPg9nZFvpZ3sNn28zbH83NLrOlUjN1yLjj8BJrZx/1rnvSBarazf6zClvcYu+y+26hQ+fGC
zZhe97pRNNULkpSEnVePcgribjhNxaWczVeTwN/PwvXwSpZV0EIkCddpmS6KAsWrbYUV7u1Lo69c
To5tvysgCzh1GcueXOMfQh2D9QdtNHukCASZ4tuiOrtji6BbLGgb3CIjDAurVt3xyqBbIc1iCLYY
VKJWpVBk3ZqUEy83gtGUoIJ0A6zDzOeT1eH1Luf0Obe6W9mo4529mojaOZmILG6jXLTuw9pb36wJ
9DCDKfPOcvj/qzx9dDYNLlbG27SY9R7mCR2k656F2H72hDdALDGPhJHCDixazefe1QPFye1r2iyX
DmFlPJXTZav0m2CidgKGrNHyZr/slrTtHKCs326CyNOtvuUqfflwXlez9XWbSbBStI+tIfgVGPRz
rBPC7IIZgMIAZG9aH9zaInLQwGddFtDG0I1D2jbPHnvqdV1fC63FDYQg+VJhBLXnO0ProI64s3Wq
Y49OoOJ+NnuCXpNazA8KMBoMUMAKobhducCTP+BJw95nBcamlFfJzlkMUscsclqYlYsXOv7ZnzTe
V1rKTay4TU57OTzNJolHXtfNXA0P329Rj0C6bF55/Xx2Vq/7RKwD0lv4ZHq8uSeLvmt1SuszC7UK
hK5XDO9bC+dsfzHqsRoS+lCHHuRyc1BU9DzjEg0GckRNYU/FyPOkKG0ROk39dffQob4JxpWwWW1U
oOEvjKFMfBWRmovbINL3GLXDUyUHn27VvTnak1WaSaBvMwqXeNheVMDGSPdvBWX9XRoP1dvQIiJ0
YOaXhZqcqnEzXzfgGlAFwJ522bkcSuuFt2/qZyWYbXtyvi3KkD5NAHtCVCvuET1e9jhrvtmjHi+J
gDiZKYdxUXCw5wx52DdO8bX2jB+1vhGwN9X5dQIOG6eTYHq/3CfeqF0LoOJ9ggghz5kOguaOGFUr
r6U2oFEz+Oe3oXxcRU0mZS1uydR3UVnHYJDgwkcNk9vDklg8d/rannIECgdIa+CcCoDlZjogeUyf
BcxxZA3zXT7KtA4IuM8z8jknPwO7zG6V5uW+aiMW4dS/0UiRlCeUk14P6UMZb+B+8dH42mQq4dxD
IDKLfCH5eagwWEu8/9xjc5mxW1cmSFL0Smxx7FtjNJK3rK8vq4V1mkxJB3XjcGJa0YcDHO6LJYYv
Tl+6cN8c0tVaaz25lZ4eEwAD18m2b6VC5vPK0Ohha+LbMFEuV/ao3dGWTJ/mKb0lWek+YhVPMwZz
ayO82zQDCq7iDAwfg6BIFNRxckiOUh9++Zh6UIy6wrns/7FFG8I7m05loTuX1tRBixfsfLMlz66K
SijOlPelz3cQX7ccIhOa7DJig8Nh0ic37iDjtF+sDQTQqUyAshVtX50NxZnhL0FS2bB9EJmahbUo
qxcCx1GdLM50qjYJ6Fv17WwrKEFYRckXAFhSGtaneDPj637vTGb7tdNJLWwTSwsB1P6EfYZAXEUz
wr7dDitH0yQndb53h3y5L8d08nf9lZ2MU7hwDxBvpjy6vSKOm+pt93kOnUaP45cqd9X3hv2lV6DC
yuNKu9+69HFu7eQ84cVkly21RHz01ISH546DdSKrCjCtYMqf5f0jw6PXYeWaJEmuPxPwvq76tw3l
DAmg6KVGKOuntmtmZHtO/KnAe3TMq5ccj8RLb6p0JrOWR5s9cDbCjSQHvqpuyKMBAtOhMKXTjq0K
VW7JBYCYdjklk0ca9tKRxBY3oSBj61igCX5g6nyUbsELc/FgzijKR10GNFSgl8i6v1sc9UxmWel3
Vqc8TmoWjk33gxmxgWVCA+fiZHe2UF5KYf8CJCzu1qm2nyQXFmExxJV4u6vqKWPS086BNaKo2Vye
h9ZUr05d6BfGAVYo6PceE0CFcw9br2Z7cNv/l6hpPLsyJdzQlgqgXfwzq0ig3bbX7iyRaXd69Tqy
sbrmll3dJuAlvlIDZ3KB5JiHNE02WFPEN8l+4EZLHaJ2QERgN2rkMcK4Km1HM4Da6TR11OI5ZNSk
nJdH0EX9YCZnckbiwIYSxib5fizAwLPtehNjZ940NDJhisuZ9LZvpErkD+Xk6Ejgq+mYynQrzSOK
wOxa5+iMMbBr1TJ5BJ3lxl52dvtnyoDheWsK3yHwHZ7Wy7Kg71KS9YzQiMUpIGEAIpUDxYugEzy0
BXTphqzabCYpVUmktpG4zs6Kp4gGo3jgrsaVZsqBAlGWFXPge0Qi8b0xQSZIC7Gc220gCaAtH7Vl
2LCm2gWpzSgJJkHypOGkyMDZBTdF9r2SaJ4ZGwPbe9I5vBjTsHRszwtu14zggA4WJvR0lz3BUtwP
YDSmgia/m0R1RChMZ5hgEtirqTlpYIqMV8xIHi1B3lSDLzTmn5XGJDSza79c7AU5DBUxJixUhqzD
fdbGVn2rpWXBniiH9+p0Xz6zCHyFLmXdmetwv3lMzRDjKXgR1O9kvhifZzzMShFkrao/pzZo9jpz
x0BhJB8w87sJwnPuwXk+OnQy/ajlP3kzM5MgDxThViu1wPvErmnWb6Y7ubey3dyP1c7IAX/svAeT
hIpLUTN5kLpCNrzQ4OOu+WKaRAnkVcaGjgZVrER76lX9f9Sd15LeyLllnwgKmIS7/b0t728QZBUJ
75FwTz8rUQqNmtKZjnM5EaKi2WySZYDMz+y99g/WlJHD9LlpgapgqV/nnY8whjgErMQJJXtbHHxN
P3Id1PRvTA+W3nbSlTeG2QnuwvqNNRU+ySQ/9jGSRG1GGG3kNjjs6CBHhacOx/DI6HezLN1mzXkC
c8QOwdfbQ1pNdyXO+HXh3Vn3QWdoZK/+sr1Hq3xOSk/eJt1IUQUVaoLL8wSlZGv2w1HaVn6KMrZ5
NHVoJSpGW90kyL6ZHCS0vfaKvBjKakAOobDjBxYq0W3osVxSW/dK43PL7BJK2sRji7vZoDWARxJE
5PR0DjHlAUfwEQQ+0pq9hznVGs2CcO1xS98x7k19uI5esQf5pt/XuiLqZhnAkV73Vn4ZhhcNNjxe
yVvLJ3DWatPbupnava73v9LZmKkxBA4N9jBs/dZZoBvnEZUiQYhEiERVn6wZEb7lXkq6iCR5U0bx
uDe04lwQ93dZ/s/WuAeNkb6hT1mzoX7dSQ1tdQO85SYNsAE3mX4OHUs/Y5WjDq3sX6y1upNk/EKi
XX0asZht3Q5VPqjg6qTgQZ6REZJUVKilR1wZciRcMC+meRtrk1iF2qDdaZTO2XPa5enW9Ovi8De7
dOc/V+kcc7pAFWf4/0XHl5iM2nT0vtDgmOgYZLNCcZdQK9H5TgrHGpQ3Df/VXZtaV7ckuYnH4kEj
nZXB8+wewwAilcgGdFJ9hHaj7xEkUmtytxdPRoMjFXp882CBdD3OGbyspY8Mml7s5rF6XE4SAtV+
ZF7/XkDEWsdC9w6G0aJTj2ptVbKkJv+cOBcvzX43gcF+VcjuVBgtILcwYB4I4WadGcjf4p58DgBE
t5p8o1xBFwtwaQUKeWbiaGn7tCzARUTGewPa6MTQ4JKxawHSzcC2aths5YaRHZeh22L7oIg3e8d8
RnPft8aHIaJws8hdsItSLxb2XdnCbVdGk9StrPv3LLpi4QlOleWdrcqGglqLdp+RRoMDKn6JvIwd
Pv6hqSH7cPYjPtuZohEpmoQ8kQ4c7pGL5Kw3GSIaltzHZv/eqJQrSrth62CAw2k9Y6YIufxHglac
TNy6RcsStMlO6L/BRCsWByRe5NPwl6ct+g3/vCg5Wg9IVza9LT/xm/nNKsWvZZBNDu6TVN4XJclE
v4mmSBuDzVKABErfg94c7VjzvWQJU0YvjhSrLFEjAad8t2v/Lp2a6EBW+8EY3WfuYwNfFCirlCAD
BHMNy3n6AodJflFJMpu5VnMlh47TgtyUiZm9mi94fC9PaUnglGWMWwaBj5EaZNZwexS97LVPjIdh
MgkfCszPMMGzvEgperd6Y5myY8xyWs48DS4aPkgkQvQHqV08DVb3vTU2C6EdQJN92TD7/uZtsv5D
X+qwKLQ85ru+wyv1p6izjlhSxFY4rGO3v1ZVNNFUjPF9nCZfAWnfB936WObcywpgGZ0sV1nMSGUN
i0IF2g14RRzsI8anhZg7cZvfI/kbowvEsCqZigLzN40SJK8aklbVj6zoT+VsNMyCUf9lDXdy44NI
ZQtX/Y3c0PwPxyGfnuWiKkIKbTneolP7N9kNtKXIiNqORVM1vaS1U27MZiC5Z5zDvah6sp7adFyT
0L0MX5Yx66LhcvOGlzNsSK5SA6Y0TB/BvQ04WveL96lzFevaxBE8R59/c8D9h0SSj1m4eNBwDGD4
df+QSLZ57nPeI/2LNJvE7fkIG/QJ34ZYa37WHKo5wLvBem6yGDFqMZHwRPKV50yTnNCA5/Fl/Z1X
cbGU/0Um6cAkAYKhoAxIy//UlNdmNiYNC561rufOqgNmXrGD86Dbx2HrE7XBYrUJTLylBNEeKl21
ZlbwpIVo/pK5Of/Nlwicwp+6TT4gxzRhWhg+z+7yXP/bN9Zwu7ZNGM0rdaOJv6aztxlvzEkznRPC
Ljh/dhef0WaAO7QNUwUm6T8XAsYib4qQBWGLJdYmtNm4DxHK/KboX5bHgF70mhlsg1v3rTQKkDqY
1TY28gNwO9E2GYBPGDW5ny2d0LEZtftUqaCs4GeoUyLKuDqnDcD0rphRP3izfgtx7Ui+2K+kCZkF
qWODH8FpGaO5OXsyxUVZBJFJqdiGOM+nrr6trDq4HQnDbC1EkYVGLRtQ8q2MKBerqR+8DfshoCl4
aNsy/ZHakX4eQAOtUrPQnibffWalgWlsDvpDDef6tYiG9zIfutMyX5Vmrm8NZoPwYpi+JXa1T+wH
8ELyeazDL7vpCubgSXl2ONhpCd3T8rUTLqx82cPKD51KnNpffphZa8sa+jdTti/M/jjPs8faa2Ao
Rc6VluT3SPHRCLc7l75VUIbQoul+Wp8bto9EIc6XMe+LS+3PRyxp2s6dEqILZjck9xhXTI0IuJRs
XlTlCcyDOL7R2hYNRNe+DO39VCIAoBr4FO1n4/nZtQmVXEoPk7OHQw/6QZeDvtTQpHeC0bZOHz+Y
pIIoSIjjU7cT8UcacHubN+zdjT66Ad9+F6FgX/ETpCth6G2iWJASVJvxaVn+zAXJRwrAXHeU5LiM
zc6bvndremNhDvGOSF7XUSP3owmfT4SUkGaSDFslNWc+qPQ5pUn/P7BLOzn4IHJlIuRvpgeboXg6
dnxNkbesFgH0qGxyMun7b2cSjo0jUihUkLn21Fv5O4Rg2PHKIL5Iq4lY6Bk0lNehEz/Jr2Jew2Zh
pH5kwqJdhNlzDHbsz3zzYrVbuP8r9qyCSoglUMG6aNWL79W9krws2hep9zAcuNhwJ1qbfnDa15oL
Q6J8W9ua353NlzSvjW/5TxzgN1ke9aUdWLSyDEv8fVNo17QpPhsDW53Dj8ZHOtF28Jft2Lzv56jf
VlqtwNI8yVOIdgF9xdrN6pvlEtJmMnzLeDhxHu2SITIvntnvU98OdsviGLszn40lV00zz3ehfvJN
7Fjsgt7t0nGwdsp6RexdN/b6J/lNLMfNO7xOyY1d1XehlPrJiLBUxZq901l+rAlBYmg5z9c5pTIq
RsfeTo31VBMrkzJqvLOa8tK0KBiqLjV32C7FTjb1YbBJGnUwMR/pDw69hGVDxndxIJcr3bJpX0SL
sSmgg4ZIEMk4ITFUvCfCB07D5n9fayV6ASlfoore1hLBZ27dSLJE9g08xJ2dMpaq/Exj3kKH7DbT
sVXDFBPbISsjjW6KZLEkerDckgloMO7ZMcTnRAufFaOsEcNRlIi2mkF+BnGen+VcXOHLH8tBi49J
dqX83YtajHd5KuQ2n8NHlnzDUX33p1ZcHKu2jgYuCII+l4kprv9Xa46i25J5fFipYhwMDAuHaH6s
yTdNLYxWXluInZkIHJMuqlRPBK8Nai9auIvTAM+Iy4AlHozjk4tmYNUb2j7DonshB4ccyjC87y2r
JntY2wnYBXlkYIo2puFSGtGLPmPdNIIt40IgWhWLb5EbzBPlz0Xpu3jQeiXmsPBxPyAQZvKqnHLL
4d1Vw89eWrSOLA6/FVBV/Wueqw+L5O6VLIrwmFQxeXGIT+vA/tS11kGEb3v7QzEjoWPu+mMp5Gom
K0xf7M2UivI04HiJcwUsnk+TQXjyUmMEsVIl5IQnLvyr0eNdiQ3vCSwenXXFGB3srZ5LDXc0sZeG
ivYa9zoxqZJUoKMIu2OklEm5l8E3r3uMpj12wpG9dh8+yw6/irSkg8uLnO0ombdpNXO4q1vqX1KS
5QrwBvc+GdjU9ILdg+RtIBNsvVTR/1zAG4dGQ5LVqlOJRak1qKAXFFTL57E0HrJjeq8HbEE9H5V9
gnR1mSAshSKzNSKOi2QbFS3fz/qXlo/toVduz1zV4onpQCHjBDwWVvkR1Pq4MZz6RvqJcaIY39ge
b1biQCNdNpKyGi9KRFwnaXeoki/QrATPk2pphOE1n7z2RKjPteuK/hCxrR+ojvaa6TXrts7OgeKk
hD7SVthpq85vNkmHiHEZ8yxi0piY5TWgTHZ94NSSXr4v4oran64OnpvNYrYPR/mYmpR/UUi70ip7
+YJKSMwov+196mLdwqqVzcApkpgwb119uZbZrIZoFi0lA2tvPi5nowlU6OSI0r2CaVwVZEvdGoiA
CmUmUFxG7llVQ4A8+/bcmx3VCM0ndWvxngskspmGTBPYHds1RbpKSrGOS2avsxd/zZKg726uFG7d
E6TrJT8nPfXXkYmAKB7nB1LWDhpvOUc+xA62G74KOu3afGPm1hnTub/Xi/5O16z4nCWNz5YW/ZVO
+tUUZMYaJxphAGMAdMElb0npaEVGDDZZrMduMDDzd6wxpOjrgxIVWdhkGCn/VsoaXATzTrbw+kVI
HpD0WeYhXl6eGXuqEJLM4a/OYWDkPqVBUe3pmb9yleZm1Qzqa5weyDegy9qVfAaVoY8kGMuZBK8Y
RYSqdfIcg5Q/TvW5sD6beszvxL3/OOsE79TK+slq5gnePOQCJaBZLs6sJgDLSjSS1uJkX7V6gwRh
PldKAlei593kXv5q1eR29kN1yr1bSMUSBu14S1EynAxDmMCznHxvTE24K0wigO0OcRO6rpVRJdmp
Mo2bAp/Jporagyo4NovfO/Cy17Yyiu2IJAvBSXeoi1iuKrwgpW7V9/pQfhJ7cFQ/1CiJxtLyALK2
P1N+1Ho63ulBcZNxrTVzaKIH42wAQ/CuBVWxW5QkCS0+GJJDPoDYGIcjKlR/P04s2BMWRKsmKAKS
cVnG24l+OxTezBdzG7uckayofxXVdFnsJl3J7CzqLNpZUSbHIUyehjGURwRvxGhSSg1Q8ZkEfcnc
MPd098QnGZ4arm0R+I03U4XIAwLT2TF15hz4a44AmSbEOU25ONIXywuCAIdpp7tbpCvtoBWEwVKU
hXZ86qf5afl9kifvhBrEOgJ6u8aBZx6iIjgsZWUU1tGqI0d+PWfMObMIFgHjN6hGZBOp8tTfskyO
do0KhXVdTKelSO4DL6FyqJutgBC5S6oovvo0lXuCdn+EE/FDteyg7tgZ4ex2wu3uokBbhC0Omm4G
fsgFAs05eHCKE3GX5/PhW9m9qAOXNlrkhGo5iBcIKyEoT7Pvoykqb0ht2ObjlOywh3OXw83fA2be
LzKX0WZYI3lmiZ/iEGJUrVblRHPAIjnapfZPCmRKkk8/Gtq3VtmvgIjOQb0nepjZNde50UsipBQv
0oRf9TF25WG5yxDx70mlQvGCgAGEXa/yJACIKhvW5LGHsFq4wik2TUILagrVrg6tjd2jz1y+OwUS
tDga2+9Xt5OcIkkSX5e3mSON7VTJ0H/mGmK1paQuZZNisKDcHOCLbPuM5b/bOscZQvda2BrqLi7D
JiIjRJdGvoZ0jyUwXPPwdntMJtfl10lEnldzhbZyFrhUWCoo21e4R+9cbPqJdwfY2UlymnWVbe0X
hWAsivsI0NMdyrfO9juYAwSZpbb4aCOzOWHrpRKgD8wSsXZjys2llkKOUQ84HNI+emSEtOr40K8k
LW1HyUpATBYM/9AdzfWAG1eWxA0VrUsWB4O+lSPgeBtBXtInlDuUvtFL4jMs7okiKCISNgMRXJf3
apnR9Xozo+fj9xSuCK8QDcODqYpsVZYt18XiIhiRqNO2tQcQdgpVQs6FpR2zUfoHPTC/rS/jhKGg
z/3x4jb62q4rceMMIVLqmi1BLuofMDPikxaxNWJndp+C4xxlyLkaG19izu0700ZSUrrtq5Fyqrs+
O2mo5F9dylI3EOfl9g/FMG0KWT/EvSMvzayxqlLa2eWVqLku9gax9WCzaNWYmzmef1cL97IAmIw8
C1fCD659HT4s0ihvsl+bzCZQSKnXUJDBYYXRZlmnhXo1Mt47gTN5HNCQH+NqvNFYerO9jn4kcXdI
9GnftKN+k7oYDhXpkrSvjgiWJDskPitK9eQvMynBwKRt05uIzSHf6+QRNlp2To1xhx2TEBxp3bPs
em3JQaY+RR8X+hOxG0ZGixgXD4u1YrF5xPYERkiHuF4HfM+smUgyKwWkooNmWFdVobTQXn1iIlGA
VC24FXc9VqBdw7SmM+vxhm320+jE4VnaNPRj2R8NrZI7klbG40JrSEUA2CqNnhfR9iiMah90Lvkc
ovGRbQz+mu0ykd9Dae0YzpKd29gMQhZ9p4zKw+xb97PdljQD0cBHYGdrrWII2wbTtrMmJAMJ+eHM
e9iPEFC5yrl6yOwtUHzgVFnuxMgMEckNDJ0LjaU/To6fPSzMQ9Pr+54W/lLTwqRIa2FQwC224CEb
hHxvIqmQvFH/1YfQORTSYjlXdMLNC12cwzTT6EZ5wVshrQ2zgfMUAPsA4PCqQcZfF9N0XdgmS41Z
eHTdMZz85d7q3fkuU6AmGbMkgvv7NIk+o/YPzgvoI22wIozlS63YKHKSj7Hsx63Xx+Um1yrGebH1
Rcv3nDd8jTqDo5yQNIhTpkiv9HcGQIf6oQpaGtXB/D4GnNHHMUnpeZMH+DTShGs29XJnb1S86Peq
7ttHITlCeZeVZxkzPnd4udmicgwkiAdGd7jNkNutW91wYLSF4uAEyt+olPwGipLdHN+lPfdRnNKo
m8z24woHBPhl9g7t+OQnprUv6IOktJtv1W8nocZH6i0vJC34cFpenWX+XCQ1SpH4swxoHqcyOeOw
Km9or/7G2vjfBsgWyBeHbYypw1f4A6eYZY30x07nNizaLSZ/ypLo01CrjBTq6Klcjwprs1z+C6uO
dZe6+NG4K2qrFfvvuaJI5QCFi+RFczVcANzH6JH0FQEtEa4Q8z3OuRv1sHe2EXxUxuIZPdacErhm
BqwM7OYuI5TpIvS/dTIvTLo/J59wCgEjeYYp8Ij/1bgpuswxBtsc4W65bzivEORn81EfvKfE4KKC
zmnuDJ1xrDcvGbIpGZ+6uC4rYpU+v4E2cNIKp2FBlYqT5lH3uI2Gxz1Jj6NodyPirXtyaEivkCBo
m4ggANbVnXtyetRkU2cfpwh4YB2Hx6WG8JzxPueCUn8HFJ3cu+jNObaJ1bSYEW1UsxPSGJh1/sDs
0Th2eXHm0iy3JLVxONDx6GyMNzJ1NODazs0sJKIAfOW22sTqfU45d5e5AdOGKSm2mqYnawRtqyxv
5b7uCdTpQlmf08I6wHrCEFFyuJfguEBF9vkZXsqlGFkvM8DjDnJkej+2GhnirgqmBAACqO9Ut84T
cboHE8n5wQ9Jc28tSdaAciR4CP7sAG2mLz8sBQokUmBci2ZiA9u3wWWEURvf4qMk5umBOKhnhHvN
pvKRWYdpeTGjId1aqtqxKHsq08zJx8Au2DcImvAP91gWY9JPvekaDbGDBK60b3DIoSVBZ3KQnv0T
XyqKZ1WvZkmFUxe0lIE8g0SuLtlMhgSxmozcemJvWlWJ+KsIdoRlD/uEs9KtcnJ0egruUARsDbJ2
Ww7W92AwVgzGboLAkIpNXY5vyBbSvzFSm/9lpeNigGDnISweP+/PJzbnGIqZm34Dfxg954zY5mg7
apJCXwSEBZEb4yqMbqpA9JGSHC+frYFopFWj0xL94kp3WwBn0rgkY7/PdMJY40YPVl3if2W0Chtg
PfX2/z3Ytwy13Pjr6+axZaBdUNADoCd/+KS5/wu6feBpC1otcqWzDaaemtqfbloMNFnr1Y+5oLqR
Gn0gF8i4ppvezSWKN/hsPPs4L3jQtHPTdOE6G8Mvbc6ggdkYKz084Ni2cGRlCJXAx7v4LeqHIEnc
Q+Qel/2A14Lkll7soNgGMWWJkSDslldpPsUVe+86hoemV5iNvrXaTvahzXS3dA9IKR39tlO8MIRO
quzCx5olI3etdphIRbkI8WFq1Z0X5m/mQI6KWYfPiel9eC1SqwVzKjtOgoxiaMOzvk8r31hXLQi9
DtTQb4dCFaeU8Yhh8KrYbrWPeZCguB3BZUs5XhWOAEAU3oVU+DjTQBqJyckYkb+UDgvOqR1Quju/
WEIywZ1+YDAsmJcBp05fk3qg7TkuRp9lKBLCpiTM3VypKfSuq/wIQey944+HZRGaKJ6XVb1mvMlb
uylcnL8n06cKUmQ9pqV46RSvai5wvSDr+24Rxjo9MeXDX6JWb0mHWnZAEa6gCWFsIFhOmnw1dBbV
iGKiLiPISqleFN2x9Tl+imRgdlAR8DR32pc1WC7535FL/NevMnTfkzA49hmaCArE8WambTAwin4P
11MTauuE3lDYzWuUQqFe6mpbSWLcmlFVmjJDVQ7yAX3iSlTxw7JlTgjdq5korY2B0D6c+YgHBuaz
rEBpTRb0YPHMcCo+ZZ7HCj6Ot2wvIpQQ1nTuZpa+DKd2VuTcS/D3h6WBba2daZY48NRvL6qg2KGO
baJ+vIu4AHU4qIHO7kLZiVJC+LZzpvZE5oeXDM0e/QPXbRmdlt9duzUTp6Z/iqpT0fEnAK5dTZ3u
HAmCJHJ1WM+oqvesoBisREFOmAExyF0cG/QHEP8J/4LYAlWSeCDUkNy8yghaNdhTWN/eWyxVQIdk
D+HMeGtJr8CEb60dK8fCXeElaC+Gm/o7XqDrkliRMOuh/JjBeTYANzjuvwMAErVAdw306t+vIcv7
kNhVe648qiv25mmCjlqX46b2wZIsjqimsyJgk8F7OMN7QGeJikl3cfgEDU6oxohuyJQj8MF/go7w
T5B9oGBsY2draxFioluqf0cQecwVtdOKHuUpwwCkCN+N6vIQLCNOQurGTZWp3FuFM9UZcJciVoI2
9QcGTG3skGQDNTETOtmUQ9DdBB1HaeAU3SrV/LsxJEnZdIf+0Fr5Qz2jBp2L4FkPaQ3bDJl96wTX
sENPwy4H33FfErrY/tTGCaGZ52K0SiYG+h5223XPVOhujpj3WbWuPbl9+xU1Y3pu0c4vtYCv4yKU
0GhuorB9j/0p/q7aK0JP9dEwHwq7eIb1SeQa9q+No7RtjYXD0O54eqOsQdrUM+sMdYxUJFPdzrlT
7qOk7DZuDVQ477trWETHcmzsRzAmuypRw8eK3EKP7eHfcWMWDMZfj3/fIkZJ2LYlbMIA/sBdzZU5
wH7nee2AR+DuY3ybTsK4MfS8Ji+0G+kr/HaXqy1HlcwfETL3J4dBG5y34TTUNFVhzODK5tYPsd88
GdA6tRa445zn5GnNiX5OLfHpauOW/r08tShJeUuRRRbiADkKT31K8+CLONjYmAk23oByWiNL46A5
EsVWYT9r2kdIVuuGYYILrCVKdgVjln3lhip79aYng+G2MylX0tk9dSVdizt5xiEmk3x58dNICAgM
brOuQim2Sc4WRk1Gll8USu8Y9mlzqmT+MAyIFCP13FvWczVo2bdjBpfcKdOYfraRliieZbYfkvJV
zLRpy4zAzfFuaBkfrqWtjdj5WGARyAqKjcqfa+0Hts3zdrEHV5kdbBvMvW4ZTvvlPBkUXGAZ4ktT
5Uv5ty2t8DqJVZzNyJagdYnzo7yvwVIi/m+J202bzTJmGSY3oPHMNjkip2COb0ybWeZyvltFm5MQ
6c8rs5TPPql2Zzf4lMZznXJ5ELpnwapZ9Tjg0flA2r0tVFEnlKpy0YqUgAorgqhRxCbbpp1fx7Cv
10ZDGp2nhTvyTJYCcmErgi6X50lE98v6cdmgalU/bE0tPUJb+1nhzVsXNVGjECnZdAXZ1Z6Y6ku2
5YBpOYommbZrk9xRrBIdOkn2k6GNeRlYDEnIch+KhndPspVdRnThgD/Rk8PR5Ki/CZxqXpVRkO0b
vdzNkX3H/pfRY8zgl8E+4pJ4IFFEuQhRiTGKtaxLrVukhCrPZTv2X2MTo+UIjW/L3WyOztqaG6UH
jfhgYsYRQVp/Ue2wiQgQ0gyWJHkt383DaB0C0w1BFBVAjysnvSxV2v8qceupzPnfktL1r1SuJfPp
//7sf8zS+v82ccs04Vj9z5FbT0ya0rjtfhT/nrq1/Kbv2C3X/odhwzwzUMagtnJMsFnfuVuO+w8L
DZYrPCp23UOt9K/cLWH8A10W9bBLUBfZWh4fwz9ztyznH+hfAIgzOgP1yJ/4v8ndIlvrrwwmyEuC
j8Hn7BWORWLMn9SxwKx1l7G6sUdSgm1cOMErf7MrISUStUV9MhfbwHbtiWBHB1qJZYcapNMp+2wb
D6ix1K17SZ7D3ht998WPWBrrES7ltZlY6CnsyNsJMw7vO4ZrF33ImquXqhBiadsNUIQySeTWGbvi
Jdck9i3CP8YDMBrs+lHU+6BncGgHedT8dABsHEaiA3c07d4PzHTIJOausVmWCaTCDUGIHcjffEhO
KWtXe213job8I7DOMvXDmQ3SBOS2mpqRnKh6KA9DkbvsY0yZ30PHAmXhEoZUDUF4JaWUQ3ggqlxF
InYPILMGaHqdnPurxDKFy0fPXouBfjroSjYqRtZB8GA7fRSUT8hC84qTs5yd4TQGaQ9OXtjuszb0
7Rs6VErSNJvRUKSFSfubKhq72wPlZeQg54diwszdTCY6ltyltW1KR3irwO/dU1H0wx7OoHZIyzS5
m9Ai7gMZxuxNxojJLaoXj0tj21qdfhuiQgTyNzf6SxW5pPxhhNuPshVHXbr2M6u1cT/a0tmP3Tie
ejeNnyN++SuGz7xPIguh5lBq8uckc+2d+ZVx5kbtr42A1AXsL7wENeTlvJfe1rLZQnelj7S/txza
yQGuRFwEHmbaIXz1GPASgcng7YEnpF9XWkg4vRipl1EWk/nAODV8xBaHFDau4vYHgOnfdNoB7jYq
Y+h35qHC+AlLGHqqdPPiNhUZqdk4jj/Cso1vmT+YN1Ghd+dCy8WuhYgB/6nEAaPxeG0yo64+U9G5
9607Tb/zkqTvdaFF7r2Z9gHPmYkyyPWReVXG1KNyrcf6VIOb+XBTrAe9GzgzKwLHiRSLmx7RoqRm
EwyHZ9CMdQeS7NKEiB9TnYaTuVJGGq1WXvHLhC+diLPfTqi056XZE7RQ2PHnYKuoLzDc010VaSZn
tza17QqZZE9k9Jh81M7o/STjwbv3XN3ZOZpT3jqFV95SS0yodtrK0SG0iOFcJ0ZzZQ9SgjCwLQJU
GbnSYvFPAMTJewh18RHHBTIy5Pv1p1nF4z2iBjGh3m7tE86Q+tqnnvMmfDk8oTgk7orUoh/j5Efr
kXC2ej0ZefwW2hMGDLTyFyPVg68oiex2ZbSEWbLzjM8z466NoOr8YkPBzAtiX34KbFz/Wm2TzWcM
+ZsVt6jHpcu4b/TyNQxI+1Th5rqOPBvnssd4SldJE2+7CtjrxUyhksbyLhpMpYfKil5HxQSfrdEl
doVPrpuIrFzleSHPvL3jF/hU66Eou/GpjZDfCjuR14ZR14HHwqeXNccXaxL60e5g8xQihWZUj1l3
aQHK3dqmIbDWpHX4SCKhCdMrKdOvyZIXHVD8p5/1TnEdWCP8hHzgfbhuHm/RU8jNkI3BJZoM56cv
gHc0SUJeVYsa2uNfaitQJBHpI0lYf/hCq2+bQOTvrG9KPOgRD2YwNZKI91Ejrl4Ok/c+JoXPTjKt
D7kfowtTorEbAmF9fAFDsMXsVf52/ZKCwxwYh/oplGReJ8Sc8DdwPVTwlTPkXOzHgA6n525qs2Mb
ARBnbmkecvR8RztOrFcOFczqbsTAaJrH2ymHWlR0unuTk/azawwHUTVQPcgP7PWx2LSsOx9r5jCn
aNK1g+9U9bGTjtxFY1bfj7pvv+WjPT40Xe6xDGjga/uTX23bIo4/5yGqLw7WvZNV1eYmaTT7rhVW
ueGm83cogtvHSjeZeYzl/KIVUp4LHWmY9M3p6mtm8Bi3Q/4jQb2eUoCFHXUgQwV8sc1HC/VqaxX8
R2snx/8QsvGwHhDzvBgOWCOZSMwVRdUNz3ncWfuEJk4BQYo3r7BUw2HHT4EgL4MaHUlrmxGItbE0
K31CdwhUycb/iqsIcenRzbPqrexNXy29nPu6lgnMoAT7OL4/TtYpKI50CfnOJENhD23d+lV1tvnq
ldGE569O9EPgB3sNbYwICvfVHXyFsNeDW1lm3oganE+AVlTXTj3ThZq/dejYT/UYT9O5TX+wPhJv
o5FAgEz8otqZaYZYThcJWxnXGNvXrspGFlGxw/lddiwDscaCkE2TtPk9OLK78uIOFvnf3FZxgGEs
t4jv3to1M+pgqou3vjKiJ75Y+QkHnb3m/qgfhm6WB/xY2g0DOnJ1zVmah1LjQqGugDrgjhi5/FBo
J3sAn5bheyNHJ9K9XeG3LjE2Xv3V+wJqkwc5t9QTchoTLx7uzL62SFWfg+nUxGMLFq8o4BPp9kcq
g+6KIh0UGcaWcjMhGFRWfHY/OiyzOeiGXdnM/REAbnKJfIHr0G9LAA29bkntEOs5WbehX5PMnpfj
b4ub+MMKYvFDE9LAR+fU5ql3GucrwHJ+Fwep9NF3ReImqKaPXtPFi2Fqxi1+GjA40dRe+8p0N8AQ
dXzkiAR/lJaLJNbWis+5ALBitkQ/cJyEN16q4Y6WQXEq2zz215VtOls/EsO1tUlrmKEHnqVlejcx
nNqXrJiNZ07i5qm05oSUe6nbp7qZDRP6kvDuuyGZMLQXIQJFHqqc/MZkih6dXkBRCDrHPqW4Su4B
Yyg4OUEJDv/0HDYgbUZdTgeH0dhvq878p6at5VmgszhwB+nknDfkP8VRFr27AQKHbVaaw4PhSp0e
z9Zr+n4SUl/zaaw/6zxG56sRc5LBbQuD19KdfaBEAysbhxKYwIguO7dm5OCJYe7iddQsmfTwatrC
upmnGYmUZ2jO7ynvGEujKkUp1TKRvY/HnqiyNAR5hQvwLdQdX6VboWUYtSrdGSGwHuavjn6fNJGF
YnMKNppg40oURdesIfW5zKC8jIyChCB7dEEu7IXCHs9xF5TvpZ4ld76bYMGHygbpCMTWJqLIXvtJ
UIKL1Dk8XajLj4Vbe199QxILUwleJ9Q9WbIxWyiF01CMPOWufLURIFcriK3l1oC+eorg255yqNiD
rPyLzhWyjTsWBWNim4c2COIbw9Lqu85RDnwu9rOWu8EbVVN7tvTK+IlOyd7ZdZudnCLzz1VlhIdG
WP+HtDPZbly7tuyvvOE+PICDg6rxXoM1KZFULYU6GJIiAnVd44/yO/LHciKu05YoDTHt7Pk6JIEA
D06x91pzqYcmU8eXIZbDAEozqS+bJiL0vCNhZxlobqABr1OcctZUeX6LNjHCVo3oxS8G/dDrg39l
FLa59vgWj0OqgghpE/Eg/NL+NTCXJ7jMhniLc1HQhiQLhyT5aNdVyCIcKzePI7itlci8cU5HSdwJ
VBZXdL4rNutOuEmSqLlJLYvkwlrV8helHVj6Q0VdohmnLGvxB+usJn+6dd05k5BxMxRFfXDcKTjC
UMhzkSRqwVEIyAeBLQSbL2XstsPvVHaTzkWJs59MhPqVn+vKbeZFzh1WNkpTbdkdi1qzCLZq65nl
kPoN1mnQ7rJ6RLtiFLAYZ2IwrCtFVYrrkln5Ui+96MnXQTvqWoO3srM998K1hgd83La4jLsq2mbB
4PsbS/VG+6hauEIxJHvU6bKmXYxh6GTXQxZTc2fnSplSx83bzG2ygm/MIPaeAjeuEOgTt3fEUEF2
qesNZLCOGH9RcLJdKaF7sEbSZ5HopixpAbSTFENi3zjG1UAgmd1lkuDLOBspUVqBswkT19qnloNk
I0315iksnPR3U4My0Acjv45qpJlzbcy1re7HQFAGkR17BUiaoFe085zWv87o9tN1YjPLFolKl6vm
gg5178tL2RK3q/m5u6IllBLEUVdPIlH0NyVQTSQ7JMBrSlG/4vt338Y2I6ORGDzFWxthXt5AxvRp
rigONA+TeTVfEWDUP1hOErSwdaLy4EkOFGxPNHsfurJ9a0WJOmOUNkm8qdsoxyr041f6usOFMQII
XLSOxwYWTYlLeRqyyEILpiC43DVpyKs9QAkJKE0sxs4AAGgTcFbMKk+nGiabglDBCDDNrjMCBINV
Zuq3INYHdmJOf+/Tb7mzooEVtNCbhtZ5IFYtMR23RRlqMAS0MkTd4DkPZhFZyzrWOQnXgv2yVTMt
LUl4oRFstqY3tyy/fRh1pbHmzhjWG/gg4qIbbfazDaTUeEi7dSYK4xcbnvReKm2zjrEN7+TIbAB/
yQ0565hD8tPDGrXtUzwnXR7KB4UF/mhUGnvZMcF65mehg5uaUARkhLl+XxVGEK+cYgzu8hjAGmv8
pAsT1CQpN4Nushu+r1STW0Qn9CuG3Chvizhu2fS46mOmpt6PcsxRzaVm/5ZqbfwzmMSGQZ9nNn5m
Txxor3RXGl1RdzngbieXvskLFLR++0MXRItoNh5kDcPgARMe6iNMEPDxpNETAJCanPnMiuqeE6kK
CtE9uXRzjRDZRp1SnCIrXYLtdHZG0mT0SWBnDuQBvnTwaDa62kJDblyUPGZuXchepdLVt8awz9RS
2blNpa7jbEBlGCX5NZJouVBDJGpq5QZozJBI+/TF97rRl3dVXuT3g1aoEhbkmLyMtYv2zNILgrL8
0F3BMY3zOenHxtqemEmziIajWGRWWdyOmiTQy9aiezMoXDwT1OnxRpYr6Bj5beco2o5N7iTaNRFd
cfCiGU+Dv7+grgq6Q+97Y6H4oIK1ilphrAcS7UJh3XqZ66loaYLmLs9087HMFHPdcAsPRofxve5A
q8UDkhg99PwXKveKss86w0r2oRc45C40k8wtDZ/ickiXPvhMyvgUaXj4AYyLli9mVqfmyIpgemhO
MEmZ5X4QmNUWLututMwdo6Ir6DL8tnnSUXIIc7eLZ6EjgOLFkkWxLq0eS5ERvhWFTd/UTH3/wpQc
KmdMGsOqib2QBMOcrU6Yp78TUeWrHmnvfZfkjPvYkT+IyNKtRdL06LwKT5uqN2Gk7FPhxUe8E3U1
qziNwayU/tG1JxWnNxY0dgCNRrGaH9uOgx9HRzoxUTx03QrRdPIbAoG/jry2vecAx8RaYz9bUhXA
nklo3lZ3OFV3ntbvGqlwIOb7/1mlpoXn3fXXbuhQvKmd+g4iji5mdadED3bYWkCbsEEaKBz89Jro
FE5vplpfO1WS/tQGjVI2W6wnbLr9oxFrw1JpCGmYD4BBsOFH+iZSev8FHR+R1YEvrwul0FaG7/m7
QbV0Qs2BuS9x+1V3I0sRBW4bYZ9G2X2bKRq2TtxFr0ZHEveyzEcDTUbn77KiLt96FTFIixX7d4Hf
EvNw3QYKBWDMHkx/MItmdcW0I7pMcxG5ouzIylRHHJIjt1VMtOJ+rsJs6nkRVl5mQI1HfGTOfasD
Pa/3LZRxDVQMG/gWxwgTW7SBCstkm9n5DcYMNn60KWhHe+lzQt/7eUhEdylNUDoqUPmLhK3UwHY7
SOV4X+DFASDp6k+2P3YPBnIh2mNR+4plvb+seOtfcqL+LoWc1J8J5NlihsM2uAyVUL2idaFSZsT0
gnEr727jCFAFjZCq2CpVTk/UL6I9rSHRz3A7ESSMZQ86Z6I6+i1UtxHYkVkOOUW0FHedo+RvpmaD
Qxsh61rov2AI0qCsyds5Mp7o7bIBQuUxki+eYHgYgo3OkkCmR4DPF2NgJ5bM/8pWlWnyxJ9vl+Hg
sm7jKNwNcZWs+ZryA5ns+gqPaU81om1eK9sP4Dxh75rrbDF/igyhqB91/sE2akaCjSvgYfTs9L7T
++5O9cv4t6fo/aqmNHzts3LcWEYybPQp8spqNfWKrqK+daKqvimT0hEzhDE9RwTprsNCT7dJqlvY
11xnZZWdeesjkEWDPDYvtWwFqE3c+pwT2aqbbowgrAVGeEgyU90iozae7QD+1dIw5XgErKjeYj1W
H92wcSUdToGFoqYpPHYpxS+YAc+mXmKPDl2Be09a0xsEu9BfAHw3VpU0OIlkYTudQfto2PWKzsw0
Gs7OH6NGJUVhIONHaugmmOKL27qp43juaGovFnkV6d6sovqhYl2U2UYfbeUYtem41mw7ebYJOZhn
aa+BCZLqKg8G+mrxgPi1tfwcqwB6FldqxmPvc7am/2YfC2mON407vX6ApNO1bHOAroq0rdc6rnEi
EUgdbisEQC957XgXtWbwSngeFHOmT1qlblx3z401slZ0o5U0mypQsccjWh48cgLKYmk7Jc+pSybI
gumy7fRIYDUrsLBzmz3lyhQS55Dp5OUDAQ81UBtLvWgjJdiApGXx8RqNnPOy0ml62+4vLXbZweFY
8p7JOrGvkfHUiIcJjb0AlRHsQkl3dI6ast33vkZagNrI4KJj9oK45fuTHbWFWjvTcMVW62jQAeQj
21V+DMw0U9CavuhSB9eGDnfrTYRRepPyJf/IqS65N1Cu4QtZpVe5C+b99NqyhHVvxmDsZ8hk6meE
QMlRseIYUz97omNhK5gmmR2oOo311CDX/OuuJuGA9mdxObhNypwdNVNjn6QLVBJKOVzBTAh39mhJ
QBldtEg83jCFnwL90oOPkUFxIcFsr/XItZ6qVGXH00mPwqEa4GTKoiDYSrVF7lsX8GKCUKWaZafD
wfDa+iUXCcc0JfWzh3g04aORuLYYPKE/ab2mGbMGuD1+dEuuB1h/mNcGVBK6lwlMlCieyIQbDbVd
4DQJfnLW6fcKDQSQAzXQCABL+m8R6e4vUoMgww+1XOYN4K6eMlKEIdUfL9mCOJKKU2/fsNuV8Gxy
9GarvgTNT480uklaULeVqSEjMaPijQMjFXCFj0K483DjRRga9c6SNz31hXvVMjKqbyk6e+rpyxHW
60HV3BzWl5dumiRTVnix3UstaZNNpJbOI3nXaNQLgiCiNGqfa9CzO7V3k52BIh0OvZpBGsUyeEUb
a7zj3NtQ25jSYI2GE6HKC6UyH4Le4KDfl1Q6CT5JoQkHywKl3CZNI/OKg7IaLT3dct66wIi3fhml
9+mgqCsFhcJvrzUSuHRZt7c6b1x7vdS3wJuZBEePlTyhiEm/Wg0xqlhOO7W47W0dNg57ltYwLtUB
ZqhBbBHaxsDeMF3wclEVmAAoEARyjIFsJoDfhqVUn0ond2mPhOkPPS+qi2lwLjlzDXvIFeGR2oh9
1/eqeuPbTXM9hELb434Md1kTtLcNtRZU/YpVTDlHWVOsnDoxaRZz+sUf5hnoktWE0Lqg1G/gtGoL
X7jyJctIzSSnQLs30ZGzulCDjgbFWXHabS66oZNsIs1GXMgcPSYUZoXY6ZzVufAD73XEr0jYnB6A
lU2d2l1EqKSv4zEejrA59RfLS0DYxxiXljry2ButEak3izXP2NadrdFCjpKrorbzfUco5B7dFDMG
iJJxK9vaWgb8JjAxdlV8BPO+qqrkuVEMOJKIfynMWCQjLNIyBa3FsrE0oA/M9SSOfnuE9V5SkqFf
P6jGfQCIcKN2efVqyyyf+jo5ER90GTyvLneS7cwha8Zyr8fduMjsILqihJVetd7Q/RIVtqoCTOCc
cEp9XFh6C+UngFmqmkRIzDzSGHFDkBocRFl1A5YxnfeKV6BmN5KloJq7BXVQGLOkB7NlpFTiyR11
3AvJTL/u/ci+yqtabAkGwJKG6vvCbGtA/noQTmD0fkvIMHtJJPY/fKMUz3T5okPbquauG/xwV3lF
dB/aZbfpkEBdBrlH6iDQWeVRDq144td8SueQSba9RtyStDJ3rpS6WCh2FvyosyBGLutFFyn2jmM9
9sYyxdJ0meQdqaSl0twNVaasiwDZfhK32RXlTkzMFlDwYNHTmLxoEdY+EHHq7yvfIOjbakvzVjXj
9jhC/qQt4PgZyCXOLdiOu1tNL/CK6JS/MFO7f7SIOFGmWnqnu9QD6xSElx8El0UQMfS8SOBlUw05
aVo6c6lmOfackP5evsQnaOwArCYHH83ACCosiBE95oSW2FCR2GYC7UgdZO6poZmPJvPAndpQ1l6Y
aV5RY4697WAP6WoohIB0oGN7Dof4zh7s9LFp7ZF+QGAXa0NRQlpEVL5v7V4p0pnfU9Cel0lm/DSo
LjK7jOEI14t8ZQpnSg8Byfe2lltymOLMg/EETJN8q8bSXUL9p27wril/9Zea6L/SJrnKKAlU//23
qWn/TmNKl9uyVM0m7MuCPk4az0nSkE5jdvCkwAKYSEJwqAXUW1m08WXvWeqbWqWwzhQnchY25pQ5
ye14UroivaIGWzxkTdbDZa7CpdMn+bY3C9gvrlWE2xgEHUK/OsJPF9NVexoaET7y490RVTvZIWah
/mip2/5mHmBTN0xiaK8jzM/z4jNCWu1TJ9+y0APoJtiTCVQqTiAi+GNHGjdNQHhA/btTKHxtg1CU
JFrSrACaRMpLMigaZenYvSSAiGFvCEohf0lFUHB4v7IvnvWnR21TztVUOK+qpjqWeqJFRmDo9Rm4
77Xh9/qcnvxIWHu3GUzrpwXubKY1zksOKeffF6gc81/pbV3++lXvX/JTncokdfmnUKX6nz//zA0t
XuqXD/+xTKl0DdfNr3K4+VU1cf1H4vKPn/x//cf/+vXnr9wN+a///ttb1qT19Nc8yMLvZSKION4N
4+mT/OP3Di8Jv7dugvR//y8IlFX10nz6vb/kJYqm/93UpW2rqokIGK0IEZd/6UsUzfy7pSELZ0io
/A/LIr1xMhD7//03TfwdJKbQHRLw0N0hKPmnwERT/45NRZqOIWzNsfmBf0dg8lHbbas0zKn9C146
du2W+GO1eMdssVtJFS2ASNFCN5gCS9RrOwtR2AVn3vCPBJ1/XIgr6ULVSauUJypCLSo9FJzZPs0K
AQWqfDNMZffu6X8xsD9CyP7vJUzT5GEbBv/90RYyhEWdMKXtAS2+IpK/Q0p6E2TKoxfCfbGrMxwj
qX91PSIrbIEu0kREdDJnRUVt2Q0SgqFoCRhBKup5y8at1CdNRsqqMjBO0qXs7rGnOT/CvG82nCh1
wnYpP8Huk0CCBekej1WVN9dVQFU8GJpinjiltrIKgUbYBsHkq4g5Orspd6bn46JEphqTjNoOtxIC
wl0hhvSGLJDwFhJVIa6l1qbpRh3G2nqNMOxEu7RoO2+ROBYiRmjOTrNNENtEa7dC/npfyTiPLy0y
jW5wuhsCL00ONkCTBVLSGkTTaxdUIw0O3AivQOSKbeyboA1lTH5D42bUlnAUUKpKhiSrZqbAuRFF
rvGDDSStUezu2zoNkD4Ok+oR/M4ywTq+HJJSrHM3Uw8aQw9deGCh181044HoouAtybzsQP9L7oKk
ygFhRWTVu4QIrZqiUpCPWvxmC8HmqZeU7VBDSF8uoDqm3dzA2LZJKOpQlkk8SjQUgMQVWcrhok7U
4a3uMJnCWVGS5xGhjzqHqm8t2D3jTQ/CxGFREN0xNwqT0m4QODZRAEm6NwOjuAx0AssS4Tr7MI/N
h4KyO4TioVVvstjrLonWIKKSE88ea6xKyFo7gNuvxyeEKABFjCpNVprjCc73Wn3XtF56HbLzfVNK
A00sZ4jkRxSY+iFRLPnDTzDdARVwg2feURy9hYW+m/L96M370MGc4PR6s2mthroUzC47NqODbMeg
QzZqaEa1aaSlWBeiE4HcmTj5+hViN7W9xYkCTpA+uuYDOabatqhkmsuj3nq4/CwFo+eGBNP4Nsls
r9/4rSGm1knPQDSzIck3KMLHnvpta691vEUExHe9j0C4bfSEAwUdCcA1I+E/Xi2pO2M6Ske+Pw8S
U55KH6vdoN4kkUqEVVQqa+LbcIsZdrGxqAziHYm0h8KJi1sxEkQVlTSMq6AXa/pQxKs0iQ7zf4pV
6IvyNldqdQel3Z5FUeDce56rUYgMSQSolI52UkD4Dkb2i6GIu0UqtXguoxz4k3bo+2hcWzy3eRrS
aR0CvVwWVJBmbkjQSxlAEaB5uhB0+heWSWGMOkl5Q722OmZD2e2b2BrXDlUtRNGdIIJM17GO5hYO
EEIxZ+XQJyuSSu2tGuYDfAfdm7scTlZ+2MpLRp77mP5JtzXoDrjI9le22g/3cerhkqIdMO/y3F0P
gW2+lTF4P4oFxVw16sfAylobKDkFgc7K831OhuHvGlDoCvcDRNLayx7jQdOX5dAWULcFqhp7QlRB
SxDXCO+c32ZloVnpsrbbF3ZX7ikqkWKrueYrSh5v5uuRuFUEIQMaiLsBRgciO3UXjY54HFppLMuO
1PtRiAXAYOUWJn9PiPZo0OzqXD5fERD4+KfaHeMJCIweEqS0Nw00MtT7xtEKR52zrfY6UpyahYyU
TeGJy9oJg2XswAHBn4cVpsTBIPSjMp1cemmzKiUdcatdlHNiapVFQYF/6VFdpbBHetnY2FhyhKVO
u/LHyEjeWmxUc/xMVLuJGrgb0rrZliX868CJzA2KB/1hKMn/m3cILyg2RHsNesJOcytiHjDhP4Mm
9+dhG8gndrAgc1OhL314TduY3I9Fr7nxzmlc41XpRvhbY+T9xpGB2BATMQptIGx+Xb52hUkh2kVF
CQ5u6XtDAq25Dvh9lzPW0MTm46iL5pigdbx3glHfCY/O5+AVCiEoZk+DKLfWBOJSbJaJ84DOI7lU
0jFeV0OaPPM8tLvAohsVqYLCe613V1JMPE0u3nLUbXm5Z4WTAyLXTaaXeRgXaTXv9VLwOga+bmEx
J3iBdFrFg+jK2RnGJUF0EIvt8UbDwXEfm5l2aQytzjciRLkUSStuTeEEBIWnfC2zHLfvjdHH8VGP
hzGbhT0WpwWSNvHsJSYURljU1SNRft2TIiuOQSXYir1krbHmaMwrHPrsC1Azwf2E/LquWm3c+VqL
gI5PTsMmUgmM0nT6hZqzyEVKCTN00XuPGMqlfYQ2AI6m0+HjYhgvGyRElFApyNnhLc1UmBDEme1o
NvlzpoQ1fF97wTOCbx5qDT1fMRtRRhwn2zX8gQr1vVe2aDwnU2RENvmEcqbuQG8zVNZlVttTWZBy
GE3kZTWRCaBh5MZCz/trC7AiPAMKMUljXhAVqxKhNJjrrvcmQEg9XClWVe1sNHfrsuDMinGZZDK0
oGBL0J54KF1XNEiegC8mz3nAq4fpqXHuzMTRLkhjjy4agc1rVlmYSTi7mt6uqaPiDh1CdDTRn93m
LoVBGiTpLhQJyobRxKckjJwMAt9LynxpBDWvAeovhi0TVXZhj0q+lCo+DZvA0AcTN8m548/Hc8ef
7Znl0K/CQmLC6DjdaspicMkbbfdOa3tvSV2isApxj6noqPzAMZHtDC6EFF5iyn/eJg7IM62kGb4M
dUlKlEy915x2JKh8xNJ0SlyN1dGXxQ+z8TFtf7+XPKFUTp92Em2y+SajkP356aetUzco48Ha9w1Z
C94vUyEyDHJKx+zEbI8Z9o038JZN3IYizSICseFOiuTg2sM+YGn3lvfYW+3MV5xFp7kbCh2r7z/h
5527bem20Kgc6CqnhJPdpxYJX4SWA/eik8e+kuUNFAiHspvqHcrRbhffX06bds//sgH99UB0ZypA
6VzMEie7awr2aMdCuoWXNS8q3LxUvU2W/kpssUvM+hdZb2IN5dxaVFu5qtcwes+4aLXPI4jyAOcl
wzEsYSOG/7jBh8aFUj229ojcnwhQ6ZfVM+x1b+nMAfYtrAfYVcY8WnSvVDj0H9/f/1eP+/21p39/
d1DK2QjGWW/tK9k8aoLE4zCpiXwsBjZMJSKc76/2+bT08U5Pvtw+a3JzhNSeNG8eS6ie33//908y
3//6Nt/fzvSo391OplOsrmpuZzksgw3MOc2eeTtnbqz9DeGY7X26NrbfX/OrAWROXFCNNiN8z5MT
oOR85iijvWcOmKIA2e9YhCXjXHU3QcX32CDIX8B39O4yyzp38WlonI7e9xcXH+9XKWVF1I69Dxox
T91xFiT2xrPzM+/kSYnnH49Vd2xCpU2YrKcvZcdSVojY2RNXr2XtkWYlC8wVHqsZ55a5Er+oXnFB
Dfz7J/vVaKGYQ/kP4wfeipMnm3Wy5eCr7EcgYpuQx7xw8ty8+v4in0+76KJ0Q0yeF1szTrG9VZMI
pcviQ+vGK+EY4EuaTU8/X4/SNd3kM1f74nWzKU/ZNrUOQeLNyS05hidRISYH1yWWVnnNyEaPiOOr
rDM1gy8O8dRm3l3oZGBIOw7ICk0ORgFBTfEH8zVNVeV2sGSx5YBpz0ylADeluFAJJFE8fuYbt1aI
y9D1O4XeqBzgHeXzODd5TVtt46S+MYkz7K0BAbQcxRR8Cw3THhxtbUcFeb227qzyPq2owseN5UGP
y/lpuzF2al2o4NeGBRAHGqJhAV8EOsUIq7CS12k6JI+ADaO1j2fkzAT/aRDh7mfEOrB7bWkxlD++
ISronTLQqkMjh02K9yIfxM33I2gqWn18Cf9cgkFk6IZtUvH6eIku9kypqOpB3RkrJDH+ikDtnbli
k3p+sfg0gKZrOSY4Yp1l3PlDT343wYFfJs/Z9Y8y1LD6s7dRtFWkvzamOLdT+PTgIMWqkjAUlffD
VE+H6uCVMGiK5FDDxbgYSYkhhopzvg1Z8EYvLbpLulWTWeSh17eCql9UZl9e+HL0rwEzmugdLMjr
CnykY5XkjKvACS7ZBHoodr2KMGSnUuurzpkkuLpUyCyuCmIMdJSmvpHH6++/pK/uRjPYonEzkxT2
ZI3V1EBxvI4gcCyQdNrUe9qUw7+/ujnvr3GyllbYJNRYzw+Znb3SVn0wtebMRPzFdO8InY0gzj3B
lHUy0oQiY7P1ykNuN5dWONDUzm/jzr7+/llp6ldPS0hANLqQzL2no6wiaQkFYXFQRFctE2B2joiO
md9qV0M63ASxSTkoHa7o2W/BQ1wXJZgGLMyzJmuJ/SOpIyuu1UbEKzrvwQLHED5gc+YWyoXCLkt3
jWOgxttYi9uZpPG2zPOO0oqYgobx6Mw7m9DvIcBflBQAgJsNIHRM4unRUeK7pDUOSJVXkUB/MVL8
o6cG+MFJ9lT7MO1X+lYxRLjEKUMpSYfON7rdT1rEN5FFnJxuY5rqSFtQHi3ASFQJd2rXLjBFJzPI
mzgX0u466PzLUmqX7JQfG0M5VH1O75QAAt27D8heJ6dm3sXdsxiDZBninKHSgRIEeghQK2RwYLom
Z2ylRBdKCasvotcOexMDWipVDmWW7d+QlXWd08zOZHMAwnEIEcz7AxnFAjc8Wv4Svaa2NSzURqLc
AA0DVCIizjuqgY+535JdMx+68KIEy2f65s6po2e/lE9dOlJIVMN7SXj09wPj68nHMdlxsLhQp/84
0dkknmp1NB4SVD3B+APS87KmsegJe/n9hf70xT7sa/5Mc/+60snypZlum6eDehiPaknnBnviTM7j
hb01bzXkmDPzmGzxlD8kx+LxzKWnP/3dpelevN9C+qNEkjWqh24OH/ZSuwjW3Qpg8jJYpPPwzIyh
fXqhT+5zehHfTedePSKb6dSDv20eggv90cH3eYdaeSe4omvNkmO6PvdwP73cJ9c8mQpjR9MG+MqH
NvqRKwfFOtOHO/fnT2ZBO8xKg8mDku1ljfWRQvWZL+jTcYnPT7eFTSFkQMpcJys6ZYhM79PxINdQ
XIG+6qv8Kl2EC1OfmT+COcrjiubuzN4MpO1cNJvvL//pHWBZBPkgKDU7Fg2rk6vXpNsNRVceiE2A
VWnNYgUbZTVTgRp8f6FPQ+PjhYyTfmaGHDZFh3woCkSStr7qrJugOpdu8OnL4iJSUlAxqArobEk/
jj8UYpGqsaBkhqcbhBBa/hq1W0uSHUY93Q7161ILyPwzOn0fZaZDFrfV7OLIGUj/QeJf4tS8iNrg
3EHuc53i45d8evexlaKzgLHoPRAHT0LpXXBhbfKjfSUXKKgJFCIYdEb1fiEglS6qY7exFt8//89n
yZOPcDLbCdWXVVNpB8LgFqjvlsajMn8z1mRj76MVzOYzc8GXXwXnD3qWTK5sUz5+FTX/p4zG6CjR
zN34Ca38oSrkmZfzq0EleWsYuobkaHVyT0pKrGJiNwdssSXqB1W7Kilqf//gzl1jmmDfzWlNFpiO
VdfADO19W+EsSdNVYQZnHtdXhRsSSzS22+jJxaf9aS9FWqrM03Ltl/vY3kBCFc2las7ShbdEjLfK
YyRla7L6ynTJsbgP5rCMzmwrv5oNACmg7JAcMuTU6n5/r3ESjInrawed/W7LxsAFGZgmJTrycvn9
U/28VEyv6rtLTePn3WONcKSVGksFAQqL4pAss319YV6yf1gFK0zqc8rH596AaYr5sBRySUOaFswH
aZmIKj5eskVo3Kp8k6FC4GxskuSZP/s6fAERl1gS1Kei7+6NNHswjHNv31cPlvMxEy3FL8eY5AXv
75ZMtMrGJnsMGn8dBLdO/ivOlm0SrL5/ql+N1XeXsU4m2UTaMFbU+lBqOUTsH6SLzcbx5ftrfHkr
tsadmJxD0UN8vBWR0gNAQHPQnRedoKXR8JYweGeB/+M/uQ49e4kkw/50xKE9i/AYmz7+arzJMZTW
cGtAPK9s/cxY/FMU/TQwJvEHi4YOpfRk2EfYuIHrqwfr1tyZ2BOeq0OfzKldrpVlfNGsnGt9fiCK
mQV4Zl8CjFno82w1bMK52Otb//ncaPmqhArrhJVZUqXSgPp9fMaUNbTS84uDm4qgmOudTw+lQsWo
Yykos/E6tgMcCl4dETHgKsvQtV91Ojv21C4wLQswBNUa2hwBzAAZKHAb48sGdvKZN+qrOf79x5yG
yrt3GFag3RtdcVBHNq7yOimD++/HwLkLnI61UnGSLC8OhVbnS4ecrzmGjMP/3zVOaqzYvnKS4eqD
pWKsCV9EdPf93//qnaRDgaYIAcpnMkwbRrhr4/rQyR8JpPbxMc/OrILTUzgdvu+vcLJC2YOKbcmq
D1ngP3tYNGcB2dCk5KnrMew2mYNk8ftb+nLyfn/FkxemrExC08v42O3qS2Vmzodf4SKal8vqkk+x
UDfe6j/ZTry/4jRS3g21wPJSk5IK6aruLNKQArvX39/TNAN/9xBPXrmITE38xP5xMCDCYhy0CT/0
H9zy3iUqFkXMDAf6me3qVzPp+3s6eX0q1iNcJ9VhgAjvGQA1m0fhvni+WP8nt0alRejU2ujtfXx2
sL27PBirQ+7FQIWdZJnzKMFE5xNosNyEg7aECLchWeTx+wt/+fqKf15YP1mOSopUsF3rQzL8EDp0
fj9afn+Br9+tf13gZP+XxGWAOSI+esZK0t1pjJ95qZwb7NMf+TQydLwFUkzRaebJyBgauHCFUeGq
7HAMmc1Pl4YfZNwsnbH/XRaFuRS4wbMeuLHXPgSqYp/5CF8+R/YNtNUo6bPR/fgFEnYQ8g1aB8fe
hdg0Ld9dff8cT4S9fzoiU3XCcCi32MCoT4YIIiOST9L6UJt2uwYkCY6o0SC7+kKdK3qXb/0QhJ9K
KX3nFcYedXSwHYTaolggsBdFOKUucnXWKpaptTo5k6j5IslyvHJRewPAclpOKxcczVIJ9HQOCUlb
0zHOZ2nRBcsuqwisytHnjdXQPHx/c59PPuz7QLaYkpRn6bCx/fj48hidN+Y8tprlNlqGR2r54SuZ
D0u4qhsspf6v/2S2sjC2sz+ajj6nh58AST4O0uYAPXMWETBGBtqZe/pq5L+/wsl8iGigNrS4QoNW
VMdQw2Y4q6RVHPWmaK/yxAsWrV2AxamB7JGuRbwRWJZlklNOHL2e7POueIOiPu4gxp/r1nw1XN9/
tpPn3VuTe97HZ+yET8A39o5zrnJ37u5PZk6XtvNIkNmhhpuSQ5UYYYKK8hyhfforpy8+JzI0vCaa
YCTvJ+Mmn/AqPZTSplzVdXvF+nCPZQLub3JuJ/XlDWnsPDGRcmQ+naI1S6nDXOkPdRK8hEm46Xz/
Fo/GmYXgy6tMenLajxZHzGkj8W4RtWHJ9b4AB53cKjU9T+81M8szB9kvv3xLR+4ghPq5+9/3TW02
SXuohueyxgf/H93Cv/78yTc/KJGFFUw71K0DFud3QbZu0799/3J9+Zimj64BJkEVfjoZ1rDVSZo5
1Io7UzTcgeZPiwTc7y/y5YF/akapnAeZdk+XlSKWyqg1ctLH2juRh+6VPoDFaZBK7mxicZY1XAG3
+a0EyjEO7ej/kHamvXEj2Zr+RcRwXwYX/YFLbkplarfsL4QsW9z3nb/+PnTfnpZSOcpxD1BVqALK
CgUZjDhxznve5yjFuPlid4+jAFrZZzz08qMZhrgmK0qO6acQgFLpaFYXcrN+/Pq3PfcpvP9lTx67
EY/cI8iy+OlbaByRWa873BFCUCNfj2OdC8O47Bls1CKGjX9KOe+WKCCSskSzfKB+Hq6lNHqGdkJC
TBnMjZCXuttSjNsESaKvyxybEinrIJjNFPKsJBo3RlVg1j81rY0Ia3SkVHubjTHd9aFEWxX6KmwG
9d/0gcm7es4WLGxnHajpFAulJHXo0O/hc5W9O6nKb1mb853Rw3apA1r/8sHwb/1REtFVIhiYBboF
C1mKfkgdVjL23Aeal9SwIdvakuzCMAMv8TOEFAM6qJleYFcDxbQ2JkPa6COd86MeRHdkyaZ1Sszm
wqzUHi1ZgAKUDHTRUpLcFhDQqOP05i9zbLS1jNfKKiuzX7RZJQ8KxhEcrujMxSYAejbPk1civXVg
PLR7mqr97Uzv3vWig3OrNh83hdS1TjsEpufX6QgTIcNiSasXnhGdJKWB+Y6CQ8xB5wt2JqGHAtbl
ui2Kgyw4Q17rq4qWLjtrYtOdU/qdpAovGFlOkMPTD3mDUsREjt4u1spDjHUhrq7syqavdq+SMLU0
8PnluvGTYU87enVtxGicL6ygz/uPpZJkIVZa8hOfMi1GWg4iKPkDrJudEZU3FpX/r9foGfkIQxBH
0C8i0f1xqrHIkqw3MZ0hZ37d4U1Hc4YDFsbJuW/RSzgZFHcq063pzf164HNTIyGArorzSP50SEQB
PcNTJzG1yk2TBub2JRvpz5856fN/j3AasI9KL8i9Px7UWPsl6fRkT7rdp/kKmcd/8Jrej3Rythbw
2srJGA+9rDu6vi2hpn79sD6VVWSmgubuz4kqsh4+nnVFVJW1HLCJIzwe0P/xsewW9IA+4SjWjLux
v0Q8WX7ix3BhGZF0laEriyJmOVbebV0CPZ4Q3sdDPaoedR48Ut7UHhdJWUOaeKlsdCZi/zjayY4s
TrQpiNp06HlFgkyfSPIs1DdmJF+xdmw9sWxYu5ltxHlGs0jiaEhRzWhGu6KvgTc+JEN6NynRpoYm
ZMQ/a91y1Fn3WnZJh4bfN0PnYU0+fQFmavwcfaJ0scov6HrOJBI+zuLkLUUCEOEBW7N+1W61TXIV
keqG8rKGDONl7rSxtpdC8//LkJZFPxdlr8+9VPXYF9lyuneO9lw/gM2UX0BBuLrbQwv4AVfR4axw
v16NZ077ZaL/HnX5tt8tjimUNDTG0yF66hsPvjPW/5Kbur6LOxravtqNFGd2Zq9dd1c4SXjC6sIv
oJxdnf/+BU5Wp5KaNCKxLw5O7xrB2ljNG8vp3BGSzbZ2Qu/ijM/uJe9mfLJAqyQu2aj5HJ6Xtlwn
wFZes3H/jd1+o1w3e3W+h+t0G7jS9wtT/Ry/fXzWJ4uqBoHaW/V0MCC9v6W/pGz1zxoKDuTlFf60
gVM7wn9Q8Po46kkeUcTzL8H859CNNe6HNyaA6a/ndXb7f/dAT8JS7FTLWIm1QyQUCO5wKzP6C4vk
wgjqSb5GxUaJRqbxkAvNCsWMp4t3X0/h0sd32l+I41hp4Xdx8K+7p/IXQtIVxku0DdnC9ehhZ7I2
7y6t/LOrAXG4Si8XIezpaa3PwiRUVXC0hm8xhtngHe3BKC4czecH4dLLdUGy8Cb6+HnLAuGVPk8H
HB43EuhlsCD4qVx4eOe+KNI/CDylxb/hVJorIqgnLB4P8bYDMztv261yZd0RaXitdcifZg8R5qN/
p3tfj3t+WBNBMEc+NbuTdZeCSsqGUjvowk1OD4lIUxCkrEvBjXxug6KUKys0bzCN0ySX1mEKEELx
bV16/bZzQtOZXaxBf5g3ya2Anupn5eZUyBVP2kle4saLEzAZbjdV/5PNmroGTbcK/ddYJ3x8mwX+
fS2uDSggm3zZrCevcWK3nF1/hVn3vTV58xN0wVXws/qZ/760c577Ct+PfrJxClKNL0ouHPQY6HLZ
Jb0tjvNfN/rSN0Efq6pJVL1oDDx5qRkK6BAZxAFoRfmaK0tvVxjU669XzufM28dRTmUPY4Vwa1aH
g3KfPLV7bdNvKheGRe0ZOyy+3fy6uCBn+fQdLgNakg4JgKo81v8f31wvDWS3mJZeYEZvYKmya8uK
rrOy6+vib/djxvoTvWgmxgjiac7UH6OsHorq0FiT/hsaW/RsDZN0YWORl8PqQ1RJKIk2llZs3VoK
yCc7yyjUdYpa9VCb+reeqsSz0YrmszqG2Y+K3XRRq+CAQZnMi5SifMaE7qauTGAWRlzs8yYW7zFA
jyC6KcUTrTt0grRpBLERxuKb7ivCY91E0hXcXnWtBkP2O09K4S0Z/PCt44uEfoQ9UIbX++vXS+PT
Il+mxX6iUuc0yHidnNGqlgmNLFUHTe9pY8K3nGdy4f18XgsMIS9qaeTS1FFPvuJ8iANBtVB9alju
VUb+1LTpPU2211/P5Nwwqkifv4jSDL3s6QtC9N7qen6Q+vhQNNKx8PFs70bl0tH56ULDE3s/zvJE
30WQw0SPuzTkiFidfDu9aJvmGpzLlf6g4CN1lJzsZlxn98OVdhNdOHg+HQAnI588yCqrwq5p88M0
6PvA73MAz6LoikNuQEGN8guv7c+KPl3xVLJFkY+KS/bpzS0rTb3RinIJlV3s0da0AK66VefOXuwF
7qWWk88hyTK7d8OdxG1J05hRz3BiGf/CHRM4TKyC3TBrjFKz6irDcWsa6n2Wzvt5bp/q0j/0dXtv
UQ+J6/onl77w0vlzbklROqJ7SjJMasYnH0cS11jGhuUhHa3HrMrdKvNf6Kt3xWZ6xCLpx6Bbm14Z
32JZxlUleZaK6Unoyp1Uq/j5zBcuaed2IHpW4K7QEqTKp2KEWEZWn/XlAVNA2qngP1Jia0sKG4YE
e/Lx778mpIiqIRNEEQicbOCqjgclhoWHsbodu3sooNiT3n89xNn5yFTjVZTz+qfEq0Y1r1aN+jCm
31trSr3GbB8nbAEioM47XHxWXw939mUuRiC0KKo6jQ4fv1vJyrOYDoFDpeMa0U7BG+roq7DvLh1H
l8Y52R/wlUqbSK8PTfWajoRpLRmAQrr0cZ7bheg7WFoMaUBhSXycTQIyt8IXBFK9L6zCuVQ3WppD
jxpxKosz0/qZNGlE8z/ggGzEYHcu0wq/775yY02c94MJQhRG2FjDPLCS0InSMXZrtdBcOqKEC8KI
cxsXcihDpMcAjeBpl4SqdmE9tYgG4sbJhp9huxhTbLr0+es3fG5BkUtArKPoqPdOw8XIz3RMIutD
J6XYJdCfVPoP0qzfNar13TCTC+vp7P6oK5ahcNrgT3QadwwY01mT2hyWsG6f4EVqV1lbrY0+nX/U
+iDfyBh0mNBGe7G0h3aUXLMRuHCl9ERHppbeC9EkXzpsz4R6HH+EXVxL8Mz9FA1pEG+lXp0PQd1G
V5IQzht9ysuHRu6xq48AbAsFiFvc1yy81Jv8KQX4vfarxbR3UAy8AWT6E+ipurBgz3wVVFhQkdFg
wuXldPMqhFgZJm08IAmUvEGRuENgfOxEJc1dX6+CMxENVULSwYZECPopok6ycIKJJB3Ekbzp+F3N
Ju/rAc4sMwZY/qI3m91kmeq7AKBXB6HTGUDoq6vYXOxkAlhAEW4depkcF67a1+Ode3ToRVgr3DeN
TyK0SPMLf07lg5bW2GxLgRsZo7zC7vTvzxey9Wz1Ki8J1enJvEoswRqMiQ8IiefB8Qdj+F1iDE5p
I2vo3BuD4M3vm2b79ezOPc33oy57x7unmdUSRPmuP2hNuCpoC/NJi4oPWuLhy3zhPD+zDfH8RJXr
Fsfap4bo2vDnERcWnMFv1OIF5YMj4yy0+K5/PaVzL8ykNIpN6JIKOD1pqM9xiagYJ5sw+hHjASHY
9Jyn4tvX4yjnljoaYYUmc4tmttOBuLx20YReUkl7pVyZoWReVVra3JWtpt/mYiXSXhmrngQhYisa
ieQ1ZaU/9pM1H7ocbXMWdPUzpgD9i5+01uh0oWH2Nh65gjsWfXqoY9RQXFBbh3uC6ZhNkq4q06xf
0DBaXqeQncbz+k1Se8nrZvz4ZfqvvNk3850iwq8aRTIDUa/Xb1k8ts7Xsz/3lDmbkJ1jN7B4D3xc
OAIOB11izofZwsJUJDBtrJVQThc+irOPmBsSI1HN+qRVzqRUDJJeOkRNNW2iKsw9RShevp7J5zHY
p7l9aZhxoQo9VfIKGFOF+iwdwsLc4qF7i33r7f/fCCextTa3Zk+DzqFVfiuA3cLp4euf/7kKQlMD
3TP0zugAfT6JhLvCYtfnjYu3WAbVzxEUBVLbkee7/oN4o94Id9gjXZsPy/3BWmtO7qU7TJXI/65r
J/p7leKfXwfWPX2zS27lJNar6mpOCk0+9JK+0+Zil3BN/+uPfJmxQSyp4WnGle/j8pvEAo9VUT6o
mCHpOE+pNStfvqBM/LzGGWTpyqR/g0LjaXYorMxA8XvlkA2FI42v0gips+wuzOTzDswgqF2w7RAp
0J2G+rki0qAjyQezitqjmIe43BZVJ6wSvomFWjiuBb7CC8E/JzIP6OP1kmEtHYsMBic0OHmAoOWj
QuJYK7EJdhqpihyxlu4yf8aivIp+gBQ9CBl8uzK4FQzrDro2uBvxUPWoK5D8AbFx20aEFQbeDhMb
QTXsXNG3TaRhOlS6XTcg5PyeUwT0q3hVwYgTAiiMk2SbePvEdbORm+rYVdl1F2Mwi73KKsplB1ta
38YMtcAYu1cd05/ue3lGy6tXr2JLn2hlLQSEFSvCy+fxVs2xvjWU9RQHV7jGCXYq6HZWN9cCmeEg
LB2FXG2Mt0mvJe4shVeziWF1CR4vuMOqCdcb1k+rf4Oi+MOv86Og5FeJNjmtwY2IPgJbG61dK9N5
VsH5DSzrqpoENAfpHTgop59TSv4FQEdS6nGOrQqEwLIbNhb2uTGPH8+N6rpSu6seAfsUDk9DT7Wr
im+GEVxsLd13OEorRZ3Ylhxd8/A34ZzGK3MKKVOG1X07ANTRo7zbdylmy6a1gx/m9HmyIdKvsB8W
7mn9ubfwJEKm44iJvI4xd9aS/tayrNyBsEDvAxHvAME4NYb9IJCfq6D0qcmmHBTXSg1bDAYvLRVX
NLPfAGaucXd9NnXdLTJgXxooFMgGcswjLMfXaAYtZ6b9Q9TwL5nvf2sikDfCBMp8cUyD0fhtnCqP
ftrILXIu7/LSNK4rV4BoDu3QrDgs3QKDmojDDTzDvup8p/Urh1zzhiflxEm0wtzJMarAk+DJcIaC
wux3/H9XAawZumBxxBDknTEoHuVfrsZmdKmQcS5WIXgl7aBwwYCp+nF7ob4dGKVRHgZ4X3ZQiNtW
LR5zLcbxNb2wycif+nHYLSVUPoSXVMtRx38cax4gaAEhIM1uPFMh1FRH2U+P3MEP2vW8q7b6ynhS
HvGEhVzfXgvuXyfal/HpfEQPggbrU+aOvGGE/atKP9B17Zer0Lx09T9zVfs4wnICvwsyBckXTX9U
D5pNk9Ndvuo35r1piy5njwt12f36NFxyI6c7G2AZbD/o5mRzWzbcd6MZ1RTFmsB8tliOH6N1eJA8
cVNdem3n9u33w5wc6vhEliURGmfuHHjtXnUax99OR+EQ3pOQtNVj5Kg32XVr04sCGs1OXHjp193G
2sc/ms3XUz77uyz5YwC2AHhPi3thIpdaVNK8YUg/m763uxTr5O/ZrGKprB2/Hks5gfyikmbBvGvV
1Zaj5d0DhtKahzIG6dqYe3lu2oZk7uUCNiuK5mZKN3i3Jk6Hf5dLBt4LRA/LYzvEv80Kf2KLhhT4
YYoeEqBeiVY7Us7TSV9TaQBEhZWhdGMIAHvScaPp5h6cza4UknXbNy5ABXC0011WdL/qsOcqXdq6
SuY1D1o6/BXolIax7oYYDYHB1tZqW9A733TssZDwALqqxNL1i25V9BLZiT52JsV4K4foBXOdYoVS
eUdDkTsZ8OJoOvS1G7wtMBrv+sdQ1B4w4CmSDe4vAG4Rmgg5IJXsuu8Sr09GwGWIuPMnMRZctdtp
UuykSe8EM+JcwammzhkAcY8NbUwwRUzRM7JHJRnsGbIHPvKR4tZlBFscTwAOLT+FtRBt62nX1hsj
fZDyRzG9E4J7JXO7BnhvM7lAlzwNpWQRdO5UohkJaavpyjX+Ag5l070/NLaSNo9x/9z0DY6nL113
I6a+HQyWrSW3k/8zkvGP7PGdCFe6VWEXZrjVIG2rfob63dtZ+5CV+BPAh7Bw5bPCvdTgeFrh7Cfy
KzzK/rU/3Cg4aqbRppSezOEmy/HVutaMXdn6dhG8jNp9LOLHKnSuHjz4+a/Sat1QHd0yuCI1sF5U
dzU9ylNn3MNWdrN4weBpV2m9D2p1jXPfWjfLfeR3sJEGu5GUKzH8LSvRqjAR0metXcqU7PLJFibp
KgXP56tUg2PAusGELaVZtrjTgkIBXVPi8N7N8j6vRxwty10ZDNdJBpa0x55bFO7iPEJ+wropy32j
gJBSfiVmSTdtvAVu5060bZhCgamesFK011QcHwYswCEaOuB/iTlSRxhnm/wd3WiYec46QprgW9c9
KdreivEMbSmS5dj9W/IVPiXeaCUHGEysyB60RIhzlphhboFc7LlLBiIZ1Lf2UDf0wBvChjQ5A8U5
p50CQS4AjVMn0brIF2h8arwO2nifhtNRMed9UwNYEZvEScWtZDwAseVLy/a6zBqd83LdmUt4ifWC
BUJO8UXQSN3G16OnTN5L4/yKpfxebfJtUVgFHFJlayg3FTaeZVtwkZ2+KXKDkjJzlUhEWr8sXfGa
b/C7H1gbM3nURg3i2B5QGWRJRDW8PLV6GKKEyz7ugKFuD8p1bOpuWLdXOP1CXq10N5f06yBTdip+
rqKZ2rICyx5rvTCZ3Uz7ZWHNP2qya0AFQ7R6pSu9G83mZu4UWw5a22pG3IZj2x8zrwGtNhQzTFLf
NcMea+wncsELzXNBPblicheZYD2x7CsqFdxIDboKtA/6fCkYcPSoHb9qb6Ic607tyeq/Ba2/XTyS
suotxcyxSdCalZXrW7B4i2AXRzcaVuw6GEpYqF5hIftMygN29HthyG6sDiCQP4vrWC639B55os8M
G4LoEUdfamTpd2KibWKk92qdP2Ci7vXESonYr3ozu5d76RuhlRdXZbSiz2Gnhdbo1ZJZr4zUXKQB
1W5ipcTZwSx0L5lHPlVaTPZwwO0s7CjXVJA3ow7kwSJIDfSXyh/cuXrWysDcFKA8EE2bDxYILZBD
sCjhFgSGQXamsa00d/XiV4+mjt/zwql17nr1/hw5uSZaY1002pgdQWK8iVr2Eoiha+Ff9fV5dX6U
xe+GIiiSxNPwqtTMGBb50VQaUk2VFmYgmSr1zmzkSzHBuezvn2v4v8Y6yaaZdKsaQi0eAMKAYGwj
exG3hYjbKtUbnmEbr5PVJeOP84PKXIZRNCrSJ2GK1gDvy2gh75zOS+7GLbQxJ8FkUKj/RB3/D/4m
5yJWMu7/GvFPgPAuADAHIc0NRhTmeDW2x5wTPJWfAUg4JqAGK5dQpV9lY+x9/SYvzdQ6ico1Y5iA
56qHupVK3HDSalgJfjutgjB9GUsU8dBZhnVUmKpHPWC0h2qGelFOXKn1MOhEpw04d8TcuuStdCaF
RNF7sfBarPQ+iXa6ERl8HIiHURfI3MIxnC4JXZdo8iSoRepkKEvvG8W6TxcSuGymTvOiX6aghsfw
CoDEL6Xyt4HE7aDAGbWEdX0hNSGdSxLIhG8S7p3Uj05rLFnTK1Y5SIdp568B9G3E7ez4rCq0oetL
itSz96B3g/3Rm79bVVZUC9Kc0JbjYdHTPBgTIhkFtzXfVtxgV3rJg1nfhtmuZp+1yreotPtDRRXe
+0+i6fe/yMkyA5RXyqKA1cVr0Iy3aUkrL65MdJtc6dN4oTZ31mYOvoa0oA1kmdrRx2CaWk1Qy4J4
KK2phgtHnlcv1GolVu3wZAClgTIFX1gvNInu2GYSHolX/U2JK/544W3/cYk9WWM6NxoR01IkB58a
BLFmNSbTkA+ROgvPIS3GV6Af/f0gq/5KSGj8bxNEZknfX/ttK12R+eX4CvJ6xiuSLkeM5uGxR1W9
l9syWytRpv/UxohQW43DlV8ZiatkpnDbNjXgJBBvriBnnUPcoa+gRsEaTcPqNlOa5EoL4aTC/+rv
pBKzOqQJ6hrnsckb+mq65Il37vJEBtGilMTfKC0+voGZYp6vczttkgxI0D7iEtKOL77IDkP/+Ndb
2LnDaEkool9cVD+nWXO/jJM4tMQD5WMbX3s7ru+G4PvXY5zZjHD0xBtBRIbDrnRy4JUjqS+/Vw9l
WNy1fXVs9UsC2T+/5slK+TDEyTmXAP9OAtrP6I3oXSjNa/zOuQhaXv6medm1v69walFXzbF8LL5N
awORW+YKrnZzqXf80lyXd/tuz5ArM8mjgblqIf05zzHZqq8fpvQ5E4RE/t3TPLnmd3orDFxaDq07
eJgcqk/tMdjBgHWSbf2EEwY+52QnV5eSMmf0OIyrkUKXqaManzJQgg5bL6s1WgLUneyYOAsIDnvg
tthiK+7k1/X6rz2wuNa/H3E5DN49S7OC6Q5C8EC9qnarqBvWQIotFy5DttITSX/8T57sYpm65NfQ
1Jxss7oQNKXWimSF5lWqOuWvpQ+AjGuxn1ygEdfNtuWYKX5+Pey5FaNqNLDTZGqgeToZtakiM6qb
7pBMP6Jp43d/LU/nKb7/+SdPcQJVFUtieMw0/LYAUpXVy9cTOLeFUFo0UdpR+aAh9+NrUsdET+pZ
OQx6czBTf4Uhw0Yph9v/YBTT0AwJ5xnrEy5GwEE6KRPzUOPosckssjFGlkO8jSzR/Xqkc+k6JF64
EMvIqxjq43ywjxRh8Op/0nXddbtZfPnkiwZv554aLwYJDAouHRXFx1HqIAORyC1gzrQHo9b2FfyH
wGoubRfnzhJrEapi5nmux75S44IE9jGOm2gLtbRxTExbPAJ00w2GYhXjsfn14zuzntno0XUit0eG
eyoTRCKY6mQTYMkl01osLKl2ktacmgsH17n96L2w5TQ6CwTsIfXUYD/y11BPjqAMsBnE7KT31FV1
hAIXP17qWTjzNBmTFkaVf2qfhEsmLmYkn8RDVKVOjxeuL9zSquUPGPD+vWKa29OiGVgsqUV8aj6u
D8WMrKH042Mn7jJ4l9YVHaNfv6hzk5F19CMkaRV0PCdhhlmmkCAbnL50lEqQ6+pkJ1UvSv9Yt5d2
1rNDYTu/9BBQ3jsVJkRJmkuDHh4Xs0sKe8km28Tu/NN0G3cA7el0e/Ks9P5YF4LZM58y7Zj/HndZ
q+9OEHQCbebjxuAXB4weHQMUzli/KmpnS83gLfh3Xb6wLs9814RTusi1i9LFp+L9iGKcdmJu3GpH
6+lI0NbmiXTU/PRS6HbuQ+NpLuVS9B5s8R8nB3QmxU6xOSiU+jhCVnpp/bXYAYE2RRgR9RS946eB
W54WM/TR7lCQxmry/YhrxtdL8OwU3g1wErZNemaOqZ8da/0Vjzu4Szdf//xzL4NmUxWxLg7cn/Yi
JVYzdSQvULfWqpCnzUwu0oRk9fUoZyIyVAX/HuUkIgOXO4Me6w5Al1zSed4QlVjmAkYKf3890Jk7
N15BCtQ0IgWEc8t03y3nLMPaBcOZY03CNx9fEBviP2qQzBvn2mkKAGJmnVwI3s+OiahhEf/+gel9
HFMYYrVs9fg4qXFrLHbM3VYToUKVhgxvBNrhs2jmtW8Ps/789WzPLA666kiTLXd91uHJ+vbxa4fh
Qg+qFtlN9UMXHr7++WcWx4eff/LaggDneiUcDhLc0+A7gNTLvqdLqHByLeFihb8NulAkPadOJVJr
+oNC4974GgCccfJj+VM+Vnv/2dwkK9+bLyz3c3cDjaWxbLN0pXzSuViNHNFcLXAmTl5/k6+S0fFd
1cZb39Fe8l25FlbT1aU8ybmkDKuDCRIyY8V0GsokUe0bAaNOaxLFcOh2UM1d41p/LWdP3VxKhpz5
2sAoLL4v2Kwj6j1ZFqT2jWAY6CIdDRjgiucH07YVum3hx3dfL5AzS5+oacFIoqhDOnTyuSm1VpYy
+R9hhrmWmRSNfssoCqJycMv0qY/TC7vh2deHPQt5Lf7+J+zy/fddyUI/zFVNqN6Uut10VnSbx4N/
W2ld4UpTmbGv9NTIrvtCi3d5mxYvixAOvnsp9CqRvSheGaOZvMqBlG31ubZu8iYZL6wylu+ZZf1+
mS1f7rt9qB39fNAl4aCMuZPO1aqf8BrU+uuGTnR80pO1MfTfgXmALZwdJFM3mgrvbmx301BBJvqJ
QsNp63hblco6LEQ4Xf66KRNXK8KtXJS06cbbePbtOLkrWgTrkCH7tPKM5Jvvp85cjQ6b+Lq0IAxK
o43r+TorLVQhFLxhbAvpNzFvVro4rSckxaiyqMM0a0mqD+IQHjp4nZnYORBproeEomAe7Ayluo6N
8lbopfsselUK5bZKdGQt+Vr3TVsyy7WU/wwoTFlUWaNuZ8ytG43mviKpKwnFvhI6Wzb6u04u3MCk
d1Yi2jBLD8a6XVKOF0hPpcbkgIdyYYG4qvoTksQ6lIvtLKluGiZuW4Q7Xyi3mTJ6oywAT5R3maW6
kdbvWupJetjejMJbpoUPbNZ2mot3Yh9sI928CkSfsH5cCUrqBP7zGPd7bgN7BN91+5rLwTqZ6kez
e+tmxMLSC9KoVWcmKBdTOzLFdRU+4w21MhP/GnqhDanrBZSvlyv92hJiR6E+1gHwqMRsIyfR2xRQ
z6/0VSxTZW4G38t0qPNWiRCGQo0al799zbBH6ZfZ63d5EzhC8czNw5nlyona1B4gQZbimyzHa0EO
V0FRrw0cGPsKZyqh/tYLP9Mq2alGQKq8FnZguYg8aJyYSydANyU2siMkL4U/2vJAyEh/GuTL9YyX
QpH/EhNeV9Vt4yjc+KPlVIbuAIznp99NBkb9MeZforJVpqbEf8vaWUVyFMZf0hDeSLG5G+t4P9MP
L8TTzWitG0147uHejK2y64XWq33gALLmtOKwSfTaLkaRg8+wtdxfx+Ag5ai1cVrb6MFL0QwuPGpv
bG7HyLA74QYatTb+tJCVjZOdR8+q+nugLhOLHiGKYxmWK/fNVWXeJyPpyCZbj0HoqPFI3SuHbfok
G4lX1rmbJRCkhHGtC7U7aJEzxdTcZ/m2G4edVFheQ1Mq6PoVMR3V/HITCj8brG6iTvKigRosfHNo
hrm2rQx84CVzgnbffSdFWNuwUh7KJnIKSOa2sHD7QkxMicy14Aio3IkWZH0Urs2KPgZfuU4lw0PQ
5U7QGTNjWIEnsMPwRswle05FV4rCa5n3M1KWUdoS1YHpNUtibEbnZrx14fegTOy2jWWbrisHFcMq
NfXruO43STE78WB6aXvbVs2mTzvXmPhTEWag6ktjvpaqskbxuwqTbj1a4QZG28ZKikdNByMhoVoS
Ho0822hF56W16HVW405Jd9TQVWTDoaGLPqZ6QX+4G8njKqQ0GST8CpWy6qTW1eilqtTBDROIckG1
pWy6bfz+yWhfE/O7P4IPbYDGWv620itvwrW8xHHTCH4Bq0lcGe/X0idTn0zf2/4XrbZbDcBkZEzI
Qlucqu8H5ZskPXXLeyfho9XHhQ+LLbeNVJVHuZABqRzhaouU0TZhkpX4GNlGBju+kfKrCXwqvbOq
O8bCwWjLbwM6G8vAajEawfUqdb7zs2k/kqy2E+J721pMf9Swu+9DY2P4nVshyJOy2Zks/7uUxvuw
hzqq9savMZNu5aDZtJGyr9vykcYZbK7aTZuWt4VEzbpu9+ZE74qVuYNs/hAJnOQwc3D6h3C2EhBv
TrQ3cTshnB+3BZgOSnHFAlTU9U0xbgPqJxKX9bYVfkSt5i72DIv2zpWz574kKGrTtTz8yNJtTguS
XtZuHlTrUkdQU4Wb2Be+g0uax61i+e4sPGX1LTGPW/ajO9bSJkekh6yh8wHXYvBCMflY9MVGCo1L
h7V84RA8iQ4MrZHiIRQwBm+34iOmUk7jJg/hhvZpJ/v2dSRyTrD2hzNN7I/Uj9v6xxN3CmZTqul8
b/5H2FU4ggc60V18uQU3fLww3JJ8Oo1bF6z1v4Y7CY1L9CqFoAh/cswIeXYm+jFjHW/Kx0vO5udj
Hq7LSx8eeuPThmOUsNOk+P5By/KD0lDcEYbv+FZj61XxVcouXJYXWRtATeJ7k4VYssIMPSZyPCFR
SSF1cJ57uuFfSI6cizIXHySuW7ROfYKCabUuBeE8H/O4A5z6JEntpmTIEAPHr5/1mVuI9n6gZZm9
i6VEtQjVMrcOcYMfUiKi6vnZKZcskM7NRlPp3lS1pbvyNGYOBfiUFEiOsbCr1cdSVOwi/t4jgPv7
ubwf5mTZBPKQKWTRj3q86eLa1ayDr1kX8ivnYs93Y+iLFODd8wqR+ZRKHhwz00RoNOhj+62Lx/IH
VTP526CK861E6PiYdMFwYeSz9xyaMqiok0nV6bD5OLSPkFMKrOCIOMoTnrt1tp7X0QMd3vij6Bfc
r88ti/djnYTYs9LXVYl9SDxW2bcRKB0RVhwY63nUpNXXb+2zBxI2rDLutdzfSOJ/SivQENHFwhQe
9XAY96ouNLepPlbrtjEIkzX8rH5bvpBAR/K1B1/sc9EBziw7SRmwyevow3XHonpaIgAT42cL0O1R
y3Vtp2Vq/wMK67zNZ6O4VNdYtryTPYrfGjcJevsWI9mTBLrYRO1UK+NRDwLJM2dftnt/CrygiF+k
OJNvSkvffv2gzryTpb2DmyAWFtanxjsFuZZqdO0xbuufjSo9EQ39Qkx+YUM4My9wCAtTD3YfWb2T
rT6COo/5YHtMlflo5ej2JIVoI+/TTTpLV0b/P66w/+t1/N/B7+Lmn4+s+cd/8d+vBZ2OURC2J//5
j+voFWlT8db+1/LH/s//9vEP/eNY/s7v2/r37/b6pfxvzr6ku05d2/qvvHH63EEhqsbtUOzadeI4
6TAcx0FUkhAIBL/+mzvjvnMcrvH+XnqJnSAktJakpVks/+Vv/xHP/0/7yXP//NtfUtbjw9ypVznd
v3aq7n81gjc9/8v/31/+z+uvp3yaxOu//3rhivXnp+UFZ3/951f7H//+C/CqNx/4/Pz//PL6ucH/
uy1ggluw5+6//s/rc9f/+y/UMv4F5qOD2wxIL595TH/9z/j66zeW9y/wYs7TDleF8LRBJmBc9vTc
5r9QeyFnTjnANyj/4lcdV+dfkX+hhgoPX1xqYgahiBf+9b99/+0r/fPV/oep5pYXrO/+/dfvk9GA
E4h/TufhIsdaWJhkFrJwH3hF+KQ93t3jugKAIttrxOub8fhPm2/bOCeZf0LsnzYWUxCCaBVYbu1w
4s0DrZ9y9/nj5/6+HP3z3PPP3+RuHQLrpzQNjoZBrHim/YbV1V7XwVevpJduvtYG6PzzN400oT3k
VHnFCdvcLGlDFEZI48mUwDr6z7qxyM1uXYA36Qj/6HjTbT3YD1nhi0i55LMRAOv+cSO/p4N/xmqx
2AyOQoVIZRgrCP+5w5NqGpwTCpA3X13ZxB838vui+k8ji83HDIFqwwdU5lixYJO3IexWocGtnkmm
tkY7w8Lu4eOG1mbUIll7zqyY4fbB0RdeD3ANbKwCoS55Wa09fbEn6EPVeZ7A0yEFCx8XGgCaH3Qv
H7/6ynxaSheVyrHnWfr+0YVS5UTaR0e0KanYhauqtccv4nkYa+iSFZkPpE97U9sTBMHDO0PwC+yQ
tccvQrnr/AymE653JByn3s7YDgYg1vCzv7SJOH/Bd3JFsIhpA3aUQShy72hOsausqEFYDJHwnpr2
k7a2w+O4Ly4QPlZm6xI4W5qtDddB5h0p86zE9punAAxFmmX3HbUfps7BGTOQfxbkwSLIjWzqGS5g
3SNswUWSS/XiD+LeZuhmL/ILF20rQR4sgrybh7B1KjTCeXM8e93EfIQZ4GidaTJOYoEhcCGdrKTe
YBHpXVeOtRrP3YFUYVTzoQB7ksB6vWVXc3eJib4SiEssi1Wwagw4Wukh1BtNOZRpKtAcPw7EtYcv
ohzrak9RHfGOHrLvQQMZjiKPMV54+kqg+Ivb8J7Au4eWePV6QCmoRAXO4ZHoLpFrV8bfX4R5WGcS
tlaFf8xRkfV8APoqFOeeOhTNPh6dtfdfBDpOK6PNJuQRxgndoZKIeo8ecWFg5pfOJmt9OP/8zcrK
QFEdmzzEbLUntjVyC+Vj15dgiprlVgbBhUVp5Tv75x6+acYMR2fAq/vHMJtBtsnvaxO15T8bpXOb
b55dyoqHedH6R111YIMyvsu5neLyMdz+WQOLiMZhh2KnnfvHIuN3uF/8DGVuGtVdcyFjrOTAXyzq
Nx2ggK6OzWx4xxIMdlsNV9STWz1lyeCCN5XlQHq/ftyTtc+wWLJxzVdONs+8I05wBmg/ooiCvPw/
lVn+3ngsDdGG0hGWN4beUXYg7QrxOGvcDPjSAoYaNIGPe7ASEktzNwNiWLPBfO84my4cg9onrdzn
GaImf/j8RUxPvBxzhZPAsehPs4tVlXQJAVXt47dfiTZvEdC0g+syKgQe7o1+eGVxA05u2mgUgUFN
/riFtfFZxHNVgZ5jDnh/35LPtp05Xy3eFp88U4k/bGERyqBmO2we8AU4zUKIkrEs4QNMaHRmXerE
yhLqLSIadgXdPIO7dazL+ymwziSMSNpNBGpRYsM69M+GahHWUot8Ih54eAVofVsJgcatkwfONvSq
SwI4izLT3zHhLZbo3EFFXBG3PmW0bmNfA50H3+lGpF3D6FcOe+mv09m8HICZoU3DsKzyKDQnBTGp
oAhuwlA7FwoeC4zd36/iLGK/8cuB2wabjrib2CA/JkV6fxtEQdTts8iM6otciwWT5p+WFov6pKqs
rgq01NRR+FR/rQ4zMLe3ftq9OD9B1O/z2CqT/PvHn3Fh5Pd3c0vMmyXLFgQ5NBdc+Tf5tU7KNoGA
RB4N0Ut5DZvXTY6Rj52U7vS3j9tcyaO/pFLeZGwFioTvcT5hYyEe3Hz4pKfu88ePXvtOv0RK3zzb
KnilbSz7xxZEKy8G0TDGfXgMmmPsxCCZg9B+id21Emf2IlkwC15a7thMR1vjXkD4t1MJCEvfP4EO
m449+H4f92klKS0xTpXkk5eF1XR0oA1NWvF5GOTD4EBV5ePn2+dweufAsqwbdqD+Wxnr+ElCXjed
/dytIvhcgXTYCpvRyA0FLj99X8N1eZylzbcjYwawCiS80oNBbkFWhAOrH0A/rwLa3p9pmCeGr9pb
0xmbIx+FGZleJqEz4ndtZOW+cRJD212qR69sAZYVcBYOWoI2Ik89RSE8Fh5tIcYslfGE2wwfYDDG
Qvxg7P2zCk3j8Qtbm5UFyV5kWgGFG/hoBPrYeE+Cf2t7lbaucyjKSx60C+LV39HpLvbgFZY3SIHA
E1PKdlO6zo0DVorT2rvZGRO/syOAjq8GjHZFy4PhXPVAVU22vQnlvJXjC1QjtxXW4cIz7jWDYmgA
8d8L02ZlWrqLtb4owyIY+qI+5YMFPAZpXVinEXIqG0NcWPAXl33/dH+x4qOaVJnw361PZlhCO2HM
SiOHEKNv7j3mViC0hO75knZ0+mujpGoHTWVInkAx2n6shny+8mvLPowwRf/5cais9NleLHoVNTtY
z4T6KKfjSNpIBE8akr0fP/wXTvudOPwVn29y18hw0VADUnpUg+q/YpMgZNQWxL9y7H64xgKkNwBJ
gdSSdRQQlQpSAELS/9M1yz9DvchmNEN1s+eiOrlMWXGBivkWNwh1qrga0o87+Csu3umgex7WNx1s
zqAsxwnZicL78xuwCsKPwlDxV9tv62/4lTqb+WUp5QWI1bCz3JBwZlufSOcxc1t9IM7cvXq8Bm19
Mg2qI1Krro5y5bhfeiWAP6Oico85LlbvYOGePTFPkgMVg9XFNOynC2O1uKr938ECGv33juigCwTV
sz6ad839XCTZz/or+Wx/bXkEvlGBS9EI+Bygnoy9cWEH8v6iSZan8Y56KiMFmmROuen1TdYNF7ak
a09eBHLozAW33UkfdQCQErlz6+8ff++1By+id3RMWvbUwiu7Q2rQ70VT/9GZDxbZv48/3K/HPCO2
Puby2q4ge9Ve82aIB/tZ40o6kBdKhYv7wL+/8/LgPXUTFTCW1McxBsUrrRNwWRPjXhxlCvGEfbmD
MNuVv29T+FRdCJK1QTv//E2MOEPfEyYJ1hT/S4ssMGYXPvPKYuUuHpy7gTRrBwFeyxsHyhDG8JPy
23C8VAt5/8X/S6MIgimdWZCmOgWSk9iDqNSVNCZxodK59vTz3uXNsOSQcp1VyasTFK1JzCH9JRzl
Xci859X0vby02Ny7lRxFD5GbE46uG6cxo6LGxtGXqXRu3OApGwTS1B+ewZdOAyTXqK0EDT/lHoGq
TpsyuLBy9X+jzP7vlAUu4PeBQvHZnwzo1GPHsKMmEI8nTXb90ETt/OPjsF5blckiYbCx0D3YxezU
kNl9Hme33Q6esA5tNkMExbDbp9oPs5M1WfBiC0iNQnTgHHtrwr+TGd9C1bq5cJRYmdRkkWLYpKnX
uoSdzB5yyaS+bXDZ7bLwNgAO8MLs+IXafmd6kEW2CUQLSQol+elM1oG+5xYbjw1J/Y2V8DhIgCiP
xv2wHbbyCkVAaEh9PM6/vMzea3exXGa41kSOw768T6bU3Xy3IrVt4zzl8esQfTmdrp34+fPDGNHU
jGRkRw8/flxi1JybeK/pcxi+CTfZ8t4JOXwZ7NE5FWyADZSq7iz7Ek15JZzJYiOVaZE5ptblKWdC
PNuFxTY9V+RCslibFYtk4Qkzw44JqUh4nzMYKPY0pm0VKe8SimhteBYJo0bl2soVGlAGmG41UT5I
9hbKgTa/lJPW+rDYYtC59bkj0cToTslQ5LED1Zxe3o7q9uPptdKAs0gUAwzgvS6oq1OXXykJogyY
lpltxT2zL0zgtRYWecI0jYr3NrrgmuXGaixQzKAZhCptxi7hrFbm0RIFKKGm3UEcmZ2CgN/N8Ks0
6ubC259TyDsh4Jx79SYERhoOnNq4JzSCCXj0UZbbvCwPo0oFDVJlZMaF3eTK6uMswrzD0am0vKI8
DX27F8TfNvWwnybIrkFJsTR5zIUNQfD5kpjE2jnjl2jym57lDdW0OkNcsa+GiJSdzKEdQyk4gT/o
tkLdoqcQyiL5lrqXiGELk5i/l6VfwhZv2oSXKMvzEMWSPsEVW1pD+bZJh313PdzUybx7qSMTUyTp
n5Fp4v6VbVUEnck4S+v4D4PWWWSFPlMQ5ZzOJTw2XTeuCReAfse4sf04nlam4pLzA1A+1Is0zoat
r/hD1w7dXvrTpcu4tacv0kEVNLCjUr4+VtCf7u3vTnlJLXrlyb/2vm++TAYOvj8Hnj72Ae5Yi28N
ef54QFaS5K+K45sHw8mEgUSE7X/evmagwfDwxbAfPn72SnAuMbIycGoDbJ/weNbamRwBibTjVHXx
ALk5P7tQflhrZJEBAreTusxwMPJ6yJhaKpIQYQ+bzUQgP1JdujNZa2UR/nzuQTkuUN4LcJ4Nw5cm
EDCdHxJpuqk98gugirVWzl//zccYOjhwlnAYPloCFvez26C2151kBWu7SaaQabpUrVxJ+r82jb81
1DE/HwZ9JPADDoQ4jB3fQMk4ri4tXGsTdhHHCn6N2u1cfewkkOW0STJ5YVb9esl3cv4vJaC3L08H
JnKBwxfZZj/DIRqv+FUHt83wZ/cpOPKHSxiUlYMlsI2/f45KlTDI6tAQ3fd2NKbzyd94MUtYAvbU
1r/KbtxD8yPYtBu2vSTIsnadspSKQpArW8Ea4ShcL23zbNcb8y6bmr0ApLupoSXSbWxbH6bGBTuj
fHCyx4+jdW1czcVOoKZeYxo5uguU07xxknLj7c19vscMjHANEF+6KF9JOeZ59r/5fpY9QsgPJhrH
MHcBEYOmdYaF7MI6vVa+OqMf3z59mLgDc+tRH5UjjSKSne3HKMMUp9op4WANTFGFXRopvkjX0Jth
UP5e553amBMJE+JCCq1os+HKKYjY+zyr8KfaPZ+UwdYzM3ayqQO8WdOIJJzsGgEEKVFbDnAUBO+y
uHT+XCn3kyU+yWOVO3QEHwOcWBh0iX2wzXdqWyfVAYvy9szaGBOdwrBgH+xYKrbjpXLK+5ELDvrv
A2jO4WyLEGWbto6MJ3ELcc/PNgR5q71/qL7Wh+IBFix/NOXIEq2ksiGDcqmD5L0tdsMn86p88DDj
AhCN+Q32n3T7cUNrfVqcZKDBB9HoDH3KyioZ4H4w5hfpxO/nUrKEKI0TQOgBxbPpSW+8rfsEyPku
PwSnYm9u2j1453F1EyYfd+T92PlvfodiVOQUA5YXV4b1DAt1SX98/Oh3Fx/nv0pDVkUMfIpJH8B+
c+bsBuqD3JbgroA2OV/6EO++PxpZLAu2mYuRwXrmkM2zeQhKe9pmlh6wtqnywgRea2Jx7Jtm6LI5
cz4eK1+NnyCFBo6r5xYorrCiVvuPB+vdj45+LJaGHiR8S9i8O5LMN9KSF0/abrBGzLh1ppc2qytf
ZFklaqupClA50Qew8cnRbOrm2kdW2BkdCEazLufUJZO8AG1Za2yR/YW0PRuGwPrAJN+MrpH6M3aD
/R2YcGlnPH08bGuNnH/+JvWzulYoNYviaNp3gfsA8Vcot9XQnQZ2rb90g/FusEOIa7ECiLGtOmxl
iyPPiqMx+p8CpPKP33/t0YvcOHvlWBQuVt85s06FUx94bV846a8NzbnJN0NjGm3hMTgxHKrmS9Oe
pHr1ZyMKix9hcAlFttbEIgvmhVsSS7niePZ+KCCWDYCUxGm/ME9D7acfD9H7B9ezDtrvHRGeUrUJ
5u4BN+FxrfD2MC1Tkdb+RppzDqFs5yCsQSQt3BgG373waVYikizCvvdbL3NLmh36WvpJYPtn+w8I
/AayNeBl6jfbj/t3jof/2n2ie4vIH7IKVSrVk8Pg28MD4hOLFrGgFy0dkrROLmVEmVlE8Iu/cER7
t/TgwNP49wHte/DKFcRGDthO2zNkYd1gN5qUJRWM7rah6Jy0GGqCCprvvIjGGC70dO1L/tJTeDMl
UVuf2RQK+zC32ac+xIGKjEXKVIc9d4bTeZU9GhC1VmHWpEbbPX48wCuzdFktKtvC6fqpM1EBGEDR
ViNkmIPKjOAI10Sc1FUqG1DiP25sJaCX9SMT0G9nwOgeSN+fmgrcVEh3f/zoX8fcd2bKsmSkNCM1
tdGRAhBBmtYqVeDb0gTKEJAg/RHAjfma3+rrOs1vLkmqrMzOZdVohmbAbGZaHqG3U29kXdMkmDyQ
rkM5xEXBjdj0wMhumFFciPeV5XZZM7ILQTopXH6kpBz2XlMEJ8s5iyq04yUO5UpoL2tCBcvM0YC/
0KEuva84cee7IqBHp3a6zWBNlxjSax1ZJBBaz541M3wuq/5mzVCAeOkuHYbXHr3IGfakpUE0mY+B
IeGpUHT5pmGQBshM2Ww+nm3v3384kJr5PUtA415ZDfPaI7PrDmKatJm+Q4uGPZb1AOiz9r0wMmD0
CA/m4Efem+0LnZsE5hvdiThCbcoygKuDGIIHEdjtN9hgAMQP/YBsilzIaCQKnP0EVOgG1RzRXXjr
lYFZluMUyyWtzNo6SCPIognaBFCQN+2IufQSZGJl8vwC7bxJYtBvcBtwR2ecamcoo8xJ65aR2z5D
/DH9eOhXOrGszc1ukBWzXwSYnmo4x9x3b866jSQ5uZCl1lo49+1NHyQx4WjXeAiA8ew2RlAMENU1
1cbXP+vBud03z+9IT6Yu7OA2ATXsvQEj1Y2NbXPsBOMllNBKol3CCa2qMJCYWvMIhYwvjssfJ/sS
IXhldJZoQsgq1UFIfetwviuBzgQKC05wl41/BqJCaC2Gf7AMs3XMeT6GBTRUap5MgHeCyBH/0egv
oYMm+AK6DHLzOAKi1eXWlokeihpe/odBtthZOlB6AdU8nI/avR/b55q/6urlz159saOsbE3zFszq
o8pb+wQPeLkd/XpKwty2LpxLVnY/S7xVafVh13MZHggpYKUVno3/3HEOD51vlGPM688VFgRwjycA
2atLSowLWfH/XIU47i/g75uQ4DKDOk/vhwfJzJ3W0342/Xu38eI6lwAxd1ALIRHAT1eWC0pM7ly6
013p7rIy62K1JriVMA92BpGdLG+ui5Bd5aXazKTfNZ1x13ZYwF1oeH/8CS3zTP99b0u7vANghFe+
dht8RW45aVm0/Z05QafkZobsylcO7CQQYECjzBtmCYjOGApyVj71zno/nIBMj4EyYdvGIJwvGMMv
PS6gVNWyXUlg0OIF8gHqV7ArsSvjyEoOX5+6r44ehb0MoJk9fEyghVKEs0xVRW/HMHMhQwWFrcKv
XlUtvVSEYXMSdS3i0mJlCuDbJ6eY7/vW+KpMeVZFF7duoH6EEtYmrZIz/IrNOYaH0RgBMWUlrek+
2ZmPfbnp1jh6ZAmzp4PXoX4M64w66cnMkl43V7Sln0pqPZrVBFcSAlIg7ax9hWUqdlzvRy6hnWRW
xRVI8BbKiVCEaWiAs4YR6kgpfhyL6c4LYVpdGMPRZlWwgzwN33owcy6JjcuPft5noutjVBlfcOAj
UTNM91YLyxtOweEaJz1sqDMGe1K101Wghi6yRjBlvFnDzIi0+R5yYG0sZ7Kdpbzlyv+h4FwRVSR/
UWX4c5zBqnZU801aldwWvt9GtQVDPKvBtbcc+bCpa5BWOlI1sS0UQAvNDN/BuYaXXX9UUL/CvUlO
di1zjii039bmjMk3zTwiXQkrpKmC+JNrQNmq4i9UjDDZkTruCz6mRY0/sTG4cirPSXw2vTaQZ7xq
ivKIbedV5hpTVM9Ub4qSGqBUNEVKIQKGPncW0DW1ATccEkZO47dJ3WUU+gz8ocrKjSLaS0Pmw3rK
wIdgNqyGuK914lTCjfgcgDgBQeeNNcCJ2oMjd+eKH9Y8fmmcHoM5H3pRXmeh/cWC5UPUu+0ex4x7
PdngOJnDzxxwY8gVARsgSu/BHPrv4TDBKbDA1W4QfJtIf8dcfmPrgh3LrM5jrqBFEnQlCHEtTMAN
Y0uEUyRVMd47ufuTNwr1eeBfK3o/DuUQj2S+YhN/CMcBwlwdRwE5n9JQl9iZF82jN2JgwIhIplzt
we//DsHeOzKYO7erDBSvbCsFiBTMu8p48uqpjMIhN6H7mOdxxsAzcMRkw8SG7lG8/VznnUzCgvcx
dbobhZ5HDeCDkTtbPZx88hvbCE+AyEKjS/ipOVtbqDJBkq6XIrKo9VkV8tgaxhzpAePtB8ZD003m
wSxs2A8xB1QVew5Tpx9EbPZ2jkAz4DiJfUNVF8MW4DX+yRedAc+sGm5OtinAVdM2UiQLY0CeeMpa
cCtzmE/GARNdAvYirlVIXqbQ8NDY//XfSTO/jBIHJJvXLOW9eyRF+HXiPQyNej/KJjolEDj4oWuX
pwRCc3ZbfaH+BNnB7JB3lkRpo7mx8Sqp63dhHNBpX1TFruTzfW7gOj0Yv1owP4maIDt1nSdjeyhv
uN1dZY7aD1NgJ6RSajNNgQkYpwwi1bd+BIiy3mA8jwzihM6IykkWeOaW0+4xK0YUHLWyd6Cr7gwT
Q910FTCm4whX3xZuTdy8gbQgZPMAQxFzoMD4qSm8KXMbWqiURufiRezWvgM6mb6ROseli0ZS8PS0
HWyIm9VOcBVYwMh6g+VALM4cdqzxHjEVAQIW/sHkLEy60DI3WTYKXBLncMoEFBs0G2IfdEBwdVHD
1badOaQh3fIJ6no7UensEyP4tDCvxJbVMiBZ2LtpQOi24sMc1ZIchwCeFRB3HD9Bvn4PkZFb8CYe
AkP0sQk7JJ/0AdC9+ZdM2yxG3z5PVnAf2nMH5zI+xsB4gyFuVbHnuldQ2vlmNfaDVbMf2qAnBqg0
BOwJdLWQfQrT+y6aCha02sGUGwNUz8vsCTYbbYzLgnZni8FHznAgxAiAxy70QN2GFP28gcupG3Wy
u7apYAmh/HuXg5Fn9NVDNWOW+g707jpV/mwzB8oKeflQ1opvJBDoESq3j04jP/s1wSEk8L/OA3lS
2MygOClv/G5E8UHqn03VVDEA9a+a2v6mmQAh5h5EY8ohg13ZCLyJsM5wcxne2DifFr3B0k7PVcqK
AmZ2AXMh/IWrG+zGoDjXnRw5hQfckZId9BKgzenrfVbQU2nxxznkN2Zuqqjypteq068GGb7PunuA
hq1MrL48AAfwXRcGBB4p/P/GLEjtOZ9i3A3cGmP9DFm0bwJyfqBxAilijlvWwUu0tH8Mc3+dmfmX
vlGfLCphd6P00TFVCHU7BwZi3DIwH+3ENSBkqUKzTIbBf9TlWbBvKg5uYVgRNTTE2ooZ92WMP9EA
uQLKn2U09fZ1iOUrlR0rtjXFsjqU+uBYWkeTBQe8amhR0Qn0PTVcHuV29a0dLIKpyr7kc5ZjTyU/
OxxOrqLx6t0ASVF78j+HpnikmQNbQ3/cTiw4OAJyFa3p7YeZA7Mk9BOEtDZ54H0ePftzpVF67Nl1
XndfHRtJteeNG7cVo4ldQUg+7PMx6gfJo6GFDR3q0bjeG4MD/D6s2MsFg9HafKZw3MMGfNhg9oRb
o5htnIbqH0YFp1od4G9tzvzIrz1rr3GVfgXjUR2bCqtXgVwStUgRqZSBcaQjVs6Ca5R8XI59SMBu
W61YXFkGFr6QHa3SxPLZ0H2Bx8ixufOhPrXpWmqnQMPDk2CYBpBjvBcs0V8cq7n14TKWjBprMYXe
ns30ly6bP1NVOcmAC+PEH+y72ZDg2c7VrTWKl8kc4f9gcXaW+5ti5SuoQlAHZUMB+RK/GIPbppb9
bsB+IgZqw7ytZJnFTcDFwR6zMJK9vEI2g2hkV1zb+XhfVO1nImh1MFwtogykxUOAQE1ygOES1Mdh
1o76A1wDvccsCMYxqmvLhOOgzG+lLzjEIrLpthghoOgLyXRUq+muDrPuvjELN6pQ3NzPjKiXihk7
1unuREtuY98ihk3Xz/Ur80lYwqm3JBtpFyoGPoO/2NTs45EO8srouukLZQrFkBwi5mI0/Nt8yMMv
nmU8DsY433rZ4GZnLfwWfjh82jt0wlrqiUfl853pq2nDdBVuStDUrqEqiUthjZGzR3M+wTwcHCmD
QcOuU3ZMtTs+oPQCk07mmUBpIS0EWt81k1vGhd09at5wcOZxhACvM0wmo7B2tAd7i/mBSksUjyPS
cohXYpesRU+uLOZau3GAVUnQuqlU87MsRrighTV2Zi2ESZ3eUhu/7D97pigxkWDu68H9JyWtGZxf
yoszY/T2FLLhUabg3siwl95kQe9uWGsFsVHI/sBpC6P5WfaJwXIX5ol5FVuIQth2uu62HCesgQOs
F6UAnbEzjCLpqCV3zODWN4HaHlwQBzMmBrdj38nrE/NG67Pb6XxH6BTEtWu50DqGOnruw46utYP6
uYHbDZzbpBJfrNYNI0J8P2rFEP5kPbY4kngTTgLWz9rB1W9bZQJUesDH+ybvcOwWRewVTZlYPmyU
AjDW42K0AOv161c6tiBDMgILwcD7Tqpxxk6maVPPnawfDjOdG+JXL5XIikjzycG5CtOObyYpOyTF
ATiLosY+3LAEtrC6jmFVWe3KIquSkOtvpUEYNMImve9qHwuPM4AJPNVGTGqIXfC8bK8gPFjFgU2a
nZ4UgeTZPEaVTf0I2l6wBiVGmw6NtGK7nZCjIVmaAoNabkDqfnKhliwaTuMRsytm9YCzFrblG95j
TlAyPvvKaJN81rcSJ5+o6ftb0iICkKD2FaQjYSDaP/QKmque2zRpXXOVFGX7UJk42uTc6NKAj8XJ
cVvURkJ57xU+v8r1hMXIdl9I6YRQ+fU1bIdymvY1NiYjnLEikhlPZiNfphBv7A3kk1UOcKgtG5z/
5lZtQoWSfJ0HOoEZCc5uQ/bKaeBg8w25YK+2pk03Ye+tLHhFou6DXFV1X4PQ5nHX5T+bQbkbdAUV
RrfeQ3nASPseHK2qNWhC6866A0KkiqcOW9kGArLQDwt62M6ZBUumUoPAY4IrjVcCItbW5V2YjXkk
qsnDdC364zSXRTwbQQuF/rGA5mffXOlMmLEbtli0cbBP+7l1dyRwqggyivIW6TqD3MF4JRUSVeiR
KSrz9hH6I1BuROmzSltumptqtM1Nw52TmcOu1oXY5KYY9E8GM2ocLCmUdj0Pga3kF+xf5NYL82bD
JxFe+wyZNnDh4FD0zQ/BeL2bs8qJcg+ef9nQP+h2hEcqMXsPHCjyzfCJvhngfpvSGUuYiw5+UUP9
0AKwF5UCxvC+xdBSAwC9FzY0Nutxb0xZEzP4l5amyJPaobD0LmcoFwtIwpKxH7Z5yHCpy3IWWUNn
39Icy1IX+LcuBJ21j0OrrUElVU6FjX/RP7ZhdjfO2YNTTjoeWfnJ991nr8HZzx9gM0yYye/ZDD9V
6L0VKKoCbleI4XtYcx5rAecKB2svXFVDP8YkxnodOvS2dAzzICqvjasKRpKjMn62CgVnOk/bHsbL
yUjNq65HZRz+ST+1qa4Ks/7OHLifthbPk9Lxuh9+6A9JgBGP4GLXXAtbzzFuqvFdZc9hEI9JaJhm
v7HBXE7PWvdwcRTAshLIQTCZK+APqbUZYK58w/wWXr6T/U1JeJFSzaDLKRwSMzM/T6Ly0eyCVoAq
1jqQAKbus8ph01vYsJfvJOT7qh7HWGPWxrbznPEK/DhjJ2sAgUVlPQKKEHyR1Vg+kNkzd57XBylI
sBN2gvA+NnJsSmuP0KtGQ7lwsLGAWVixNsIxu8/MgychhGtBnmSWrDeZaDRmGTRDOUor31CKLwFx
HELoG0uenUzR5K+zqYZPFtwjYpThsJi7OeXRqLl+ktKwNzaG8cHqGO4O9dBtmEmLp7wri1NlSu++
NYoAeD0J/5tsdu+hoExPtWtWu5lX4qdkqoC0liZd7M5hc/AHVsSsDAhMBnt8FmbCsboLxba1VZDO
VS+3tEEtY8gbcVBVMRzrkaJ+NnHf2VEFkWurc+1D+f84u47dyHUg+EUClCleJU2SbI/zen0RNiqS
SlT8+lfyycs3GgGGAQP2gRRDN8nu6qqk5dQF7wuwAL1w4srFRWLWwPA7mA/XQ1wrKYAPqN2nWN5U
TEYz5IhSAiwaiJyfSIxyNNxhToNh/b7ex0p8WwYllsKZ5wl7HlRbuAnXffZYmHQjRLfWtpQ+qian
LfspU4NyMF7rhsCZ6lzzr3/4SvRcxhvWNE3wQKtpoKMw2AdxYHtiC7Q8Hex24/vXupCgJVA8jnVb
42rQz4id4FWL2FFvvCGi/sUOllTypwWuAfrLofhIAshfQz3CarOjZvPsBSGicqNaZW0NpC5MjRVm
iSdjaDbgf9b0X8JyNppeSXirUnqB4cwwFAvLC2/+khXleR7Mm3yu3sFzfDtX85/rC72SGlaX1fk0
ST2vJ4E7GwkoUm1Dcsqb90g9xriH6XiJQOR7I92wYm3qMoOf+olzu09rKMMHul6CTv9Xy8ag1BC8
mrbqFNZ6kLIOdqziq1tE9dRKgAnDhJrzH0djR0hCbmyotR4kDAsb+nQuWa2FcfFN795HkhwsqLb1
jXH42mJIyWZAXqG9zWIjIBbU1KO5Svxqzv/akfqstH2g9HAiCH9sCRetbTHJg0ysyBNLIIkSDxEP
a8s5dCbz7Qa3gWpUz8bUmBszd7knCNX8u/qgtUE6FDIMAQchoA84gAUedRs3GwTAd2XXZXe1PW05
xsvLBPbSfzsrRIXiBdtCQG6wZ7frIWUr9PrZycvJBRHN/fW1WhvS8v9PG1pNHei68DgKENjhlQOp
CHEYUQYw9SAyb7dQa2u9LGP81Es09hDIHIoqNPO/ULYY7HtHPOOeNmyVMCx2/n84CojLpQ4qeOBC
KCwE0xeEzpGzQNS9cDtLbECv1zqQDF+daFNPqqUFo7EQ6JnRqyBmEFvjFkXq2hRJdm9x0DxRHXmq
bITIRomsSp5xxNPqcM6zcATF8fUFXxuIZP1cAQHUCNZi1MoiclgO7eOsZScklLl3vYPLhwlYuf9d
Ch2XPWYPOvL5EGE5dU62ZPgQ6rne+to0ScYe94i+45muBqMJnQyrBBPRW5tVXtK9O3rqX+9kZY5k
elFQvysW5aoTiKg/9077hjcC1MFne+POtta+ZNrUqDPLcoYyxGMzWBJMZIn3AXX/tc+XbLrVcl3r
Zg1p1oF4Drh2CzX2O2PeWODLWdz/ofd1dY6KSp8dCCCW5h5YrCFI57bzasSoPN5PZxJX0NWAvFA5
8uJ0fUwr6y4D93FJ76NonJyA9k8lQKSx7VvwvFNeuQzSLdc7WVsXycj1qavLuQJgbkZYKEPwvKr+
1MhIXW/9cg0KpOkkE29i1GMUug48nmWcSmYfeKd4zLa/c0vcqDVEvTO6y5LcVXj2Yxjmg8XEfhh/
X+9+GcQFFylD+WkX22M1mVqQWXWod/Ez8jFb4NuVs0rmGB2buS8QkXeCJG9eRpMdECY9OWmLzPPG
nl5bf8nuqeW0ldMXwBvqqo9nGnASOjIziqWeygaJCYRLtip6VwYj85ykiAGISURzqJrNXgX7IXGg
0Er+RuyrPUj23w05ZCGgAhs6JF8km9wGJy4DjriKn64v9spOlgnreW6mlapRNcijTiBkUCbIVg7E
nXVti6d6rQvpTO8GXOtHyCaFiBQWO11PH8rJ0l0oDRy+Noal40+XBqaWccsoWB2cWgmqYnxzMrLX
xRaX49r3S8ZuzkbHqw7IttEybwqdQohqGsF5af29/vkrO3Yhnf/8+SAQmlXkhpsQZHp+TATdVZX1
xBv6lIxQwhk5eGKu97Q2EulIj4E8mWqHiRAplXDkJJiF9RZl7Mf15i9zDUHmXDrR8VpDmJyXAtCz
qPMSHRerXIG8Eyn7UzOoB6KUr8MkfpOu23G8IDOF+oYTn1MzQqgT0SE6PTVl9Xj9cz66veDIZJ5S
tYGeWAS0WpD3TnccLdRf9j1OotKMGMq3jPS2NfrqQIeiOOYdLbyitTU8Doz6HSEh41FviEASQaiB
Dc7LI/Sy+NnqRnIc2ZidxagCb9EV452VtygE7xAdVBC0OZfgNDk1OdTsZwIFL2dk8SNljXqMyFSe
BzzRb8yxgYnlFvxSa0e3lGnmjtYjKGPGvtnjZBn2YIWkL7Y9Mq8DPGdXVHw4pHFjIdo5AaAN3QGv
HSDe0YARiXtxn5oIvQNgDZXyNgAewnyqnXnwW4ibHhXbIT7yIpZvGUO6N8XQhZnC8N61KThbTSZO
NDY7jyZp7kVDzV94OjTfokEjxxLhMb+ndrW3tHn0dQDgl6yQ4wNg0+1NJIR215frA+n3v+WCdrJk
xib48Pg8oyISYzw5D+Nb9MDu7MA5lG7i1V4CgvAzFKPd2VP9/LtoXXuvBO0zSpA3zOOjSuLSF0iW
PquJLsBhh8p1V/i9n3iK+1acgLd3z8+7x1Pq/iz2/Dy6h5vvPyZf81ASqro/7hfWxoVZJQO9SQpF
J2e3VVZ38SjGlEiuISfQLKnbFuRd0U3T/9KBNdiY7MUkLw1VcgU4QxSntTFU5djuRl9xrSPwOK7i
/UFVOgqJxc4BTUvuAxqEkld143G0OsOSh1B5N0E+AgWdgzfvux1uMDfWUmaLn2k3eYM34Sc7Cb90
qQuows7yOxevHBfwL7cAk2npVUcRdL/oe3Zn/0JW1gIy20t2W9RTazSGqnR/SMy4GfUSX9hgB2g3
ccj3pUegTD5gTtKb+FDtACBzgSvaxUDtbGz+i1cJ6K5LAYO6IpmjqAAhqHkwKmHaQgixCIdyi0jj
8kb6X4xAKMjloGZgDLPmeyQO+lZU4AP9+/999D+R5izqdAWODBW6v+JXJO3cZS8ZfncHZfXDO/RW
Xch/ur3X+eNfI1gWKxhuMre63VKW/cBOX/oC6XrhNITnkYMvsNB3dNB3+TEBmSqU5I7RTXRDvNoH
VvVW3WeoEM52ih+BAs04ISsHpbctQzUu29P/4goDqTnpcXEOh4dpNxyqcxT0N7OvwYkU2EB9SHfW
o37ST9WRuz8qD/iKQNyW5ypoz/qRe9a95W+Y9uIcLk2I5MVqyJpmLSAJIfCDI/xX/EhQx76wMUEG
DdqMLn1X3pFHSu6QX3CBlgqV5/q41f1HPcql7iWf1fQcpCLIv4W9b3pvSKS6IB30nEPyO7uPj1bv
TndGOIbpC/LX5/am/4HIpV/uIQyB1dF2/U53FX9rXT6Qype+RvJzKA9dpAFgzsDBK2fxXHF3/mbf
k5cY5Vs3yHv9aX9qGyGyy+82WLHk3RQ6A70B+vtwPpMnfq/8ZLfEq3bT3gr0G6zyBhh8hZIBLNn/
3hh1lA4DcrNstqC6AZLmbjiUB/KICX2CyBjojy0PSORdcbBO08Yde8WByJEOYDRbzW6wqnlae22q
esimbZxFK77PkR45U63hCaIuS2ToLhCuhvU2Vo3Lk61r78rNwnSWm/enB4JKAF+3GxyjuLqU7pR4
+gMEVI/xHXBFYf1S+/qvwtqb53ZPd+Jnfmu6HIc5v03+GN+vG+XFOz4QHZJRJMncKkaMooyCAjzM
OPL/FArJ9xlQleOsblxgVhiyTVlgQLVjRdhLhX/jz2/pj/hOD9Ij32shhEZ3ym15iu+Tx+YOAqMb
B/raVpSv/OD7HxwCJbcwem9SFOq62rP1jT2UL9H3uPNxL9rV+8k+RKF+A2D2cYvkfO3cke/2xGR9
b8cYae5CWik6A5LqD7vmBNlquP7cG/bQf72r/uYnlAn9oAF/1MGnvdjEVhH/ikXIAgVsdji3Sywp
2HzfkMW4Q03sxm3go1DxgteyJZMwEqTEc6TzQQ1e7wCqwEW0PQy3gJK6jf/+nOBEKfbWT4R+bx2f
hy3uorh8us2fYoc0wA6/d/S+uP0aHZUpqxnAh9ps0ju4dNAuAGkBnmq9XvCW9oZ3Wa74l8YrneGx
MrMyF2CMracfwxiozq9kiwjhg/D4UtvSs6IoLZsTlPSHndfulLPmW2G1H0+AtZ3Ho+1XuBtowYTN
wW+nIzvbxwY0qdetfm1Y0kmcThXqrkcs42Djpae+MOVHOW0U1q61LXkUYxais4fFa2qGH2eATgNa
ygCou/7pawenLGiQDnoMoDi+Hbyib82z+areFk+IUezFa/qbvE6Jq33NN8qc7nrECnvO0FMTpX4a
V0CUQUEgfl/kzFlCN3h4zeVwvLQPpEOTMD0Cbgn74E333jU385/fb3MXd9bbn2mw/1m6+9R9THy8
fwp39OjBBqOR6v4F2gVnwd/w9aHwXq/P7YrnkJnSU2N0HNqBqjctUcxtQYN6MJUf19u+XAFrmv/j
OgeUbE4nNF7uyr+QlAdMLEWS66V6Io/0nd+1J7CzQ1zAehgDgII8iNF8zYhlndpJdRJe11hHyHS7
iWjc0XiYdHPjlrB20liSj4iizEYEAv42epk8aILfpkF2jk7RjULx+gZr80G90X2OO08BEtLH69O5
YmWW5Dws1D7YRgleNaYf9Pg5jSK31zYoWlYEIKDu+++1pEJtlFJMmLB+r5z7GytMH9iLczMG9T3W
KEjPYE0/Xh/H2paTvMUYV8WcWcvkUSi9LgU/+e/rLS8v1AtmJXPZoEC2G/NiGUT6yMsfpnKf6pkv
BmuXm8zt+B976625QgpmWtL1usgq6OoSdDWejfMUVCfqojQDj0v1DCzyr+vjucz3AAOS/AQdAFdu
Jyx5VfXgubzTa8tNtcjTDOOkzSjSSSFkDnF6WnwpDWfi3fDvPrAgrkjLHD22yW1l/LC023l43hjN
yrtUJkCenYH1MwJ3IYddFiiIsd+m6FelCzePTGTifhZJ60X0VztvWMza/Mk8x6gIUq0+GsdQF3j4
ccXte6gHZY1naaWbKcrRBK6SJj8E6qquD3LFSGWqG4UlelEyuDwNqd7I+MaUc2m8XG97xXBMyQFw
R9F0SrA2aZlknpmLp1Yp7r/W9tLnp2dJ3NRRlurcOVlVAdjT+KYY2cYxsPbZkr1PxlRUYynIiVZQ
+tC4095ZmsE2PtxZbOGC0Zv6v18eOWBl7DWdnIShaDeTgtgx0TLFm21gTpLaSf50yqTuHXN0DrmI
1G8MAiD7rqiUszJq8XPMl+wlGWvzpCdtvGvNqD3PigFKX8VM8KeW71UIMOzjCRVTjOTGY8vH9A30
udGjiDQS1nxUTmaSVHc5SZudSlvNL+y4OTmtqi5gfnBftgPz0oynO2jJ5t+EcJDl0ig9tnWt3mP2
4+cx7zvAvVNy7A2azu4818It1ThoFxBjmzr2iaW5+s2q6hkXgW4AQjdjSemZqKN4LFpjurPbIjug
0IjcTnOd3ZNG1Z+VQpmh3Yc3QZazOfe1xLHd2XAAwEX1qOI3fFD8Ya7rI+YPsaCob/p9ihoDXHhY
l95PpAP233BAydqLuhGuxZLhXYC8Da8dZiKDMVJN97SimG8mAnoqyJuMd0PT5/tkVJu369tz5c0q
cwmNVasrWCHsIUhNsqzwWPfdRl1HZj3P+Va6ds12JW9r5xGPe0adU4OEzNmyi+be6KrKdVAlsnH2
rYxDZg6ywZuDu7JGT5EtyL62k/ao1ll2GJ0S5A6RASw/a8aNS9BaDEimC0JlFMhnFEZOSan1QJ03
ju0Lqx/Pqp1GJ3to9LDqONIFKUTbST+C2KetBw45kdaJXlMUNJsuSg3zjWfCSnDFWCblk4/RyWCp
MSmiU1uiArdANsdtovgNxPjHOmdbUnEr7kYmEAI1QYb8GaGnqc93uhhPuZFt+JqVDSLzB6HMJSmn
NIlOkJY6qXYHjrTe+FM51saCrU2Q5IQ1e27LCirWp7gwRmiKWJBTbh56VO4PVbLx9lgbg+SNCxKx
NkUO7gQ1hV2jRa4+dkcQ/m2cf2tDkLyxKGPkVZQyOnUcZTRDl5evRWdD00Kv1EcCyoaNpVhbZen+
ZZt2Q5SC0pNR8nsWWwc9arzrvmZthiQ3ABYxKwVniXOKANY54Lq6RAJt49CrzhaZ6BI7uXBmydRA
IDaK6zp3oL3eDjV1OQqabrRsKFEXXqIwFRSpEeSq8h74cp5sBABWVkbme7HVubHKSSEnDZetCIUK
VOvBGGC6lfJ6feLWHhEy70uvWNzUgLI/oSY4OuYOIPHJgNoxt6yodY7KTgM2EFRwBrD+dEQcqbbq
I1cz0XsKAScdBEQasNMZTBtvQbxnbzjdy3vFkJlbxzZBY4yqYdRM6l0eEXaipdr610e9tpbLfH/y
atyBeBq4CJyTTtoHG8BUT4nsY1mLb3M9306KnnrNOL9d72xlb8rMNAUtMjAxNfAQAN8VDZQ0+vG2
Nr5E3GOCMOPfsdiGFTscj+cTQyGoIH/sOPJKoAivf/zldTA/omKfZorSmsUip+QEgcq3tBe+YNMW
f/baxEh+x6qysqQiik4Qq2tdlGmFIkHlvmOSDcmUtQ4kh0NETFIUSygng2XeqIIWq0xdDGZjbtaa
l5xOAq6AejYsiCJNqHs1kClCHR3q+1CV+MXrzUcw49P0F4yLeQaB8ikblAc16d+LxnoQsb4ROlvx
LzJnjWgNpWeEQeAQuF8vqmrrEVLxgJ3HdfdG2rneOCRXHvkyhz1YTUwAe0DH7rDmDXX/4KZIan9Q
GWreOWpnIzB3DAPq8WiVb/nrldX5ABl9mjpCEwZ4Nm4uVVOUHh9H1UNBNrJ4Xfw1w/5wqZ96SJrB
1pJ61LBtwcwJ2PwixFMZ8dfOtI/I6qfmsyZuJ4LS4jBXbRBHCMvVRXI2Wv7zS6b9cQP91L4aj2ld
dbUAVl4Bf49exZ7qdI/XG1+bfcm2+ylpwICn12FM3lrO3L4Kp2HjzPpgrbpwFMtlYqlNBxHXXAv7
oWWnuJn60ZtyMN3kFuE7KzLbve0o09+WTcpdBnohj0NUskAZgEjuDdTh3k86sEIeSl2qQAx02Cum
ortVwfpzadOp82K6uAthDhr1mtbBiYuXJGDs1ydnzRwkx6FooGeZnQrqhw6q0Q3e72eU+kacHzUL
MNDEUX9HcfR96snGaXqZiMs05fo0VaG8wLRgxsB0BBnLiD8zI6mo60xq/Ug1YgE6A5YboBsQYnEB
ycAbKqKFs0s6m2x4gQ+9+wvrJnPjg1M2Nh2Tz2FEQNDkxm1KFpokYMz8qI0t08305u+EcuKfdmy0
SP0Trdpz2kQ31jD1R31uRhf13f1uLEgXONX4x6ENuR0IkO1wZSaYRBLTS5kmbofRTn+AMDL/0SVQ
lFSINb6jTNh0QTLIwZ9kdVWoThkdvLrVSt3VFtEZFYse2FFUg7NeA8RQjWxchwV7hTwku6l1qvoa
WOW+mSrLj33Sqm7e1SgKLrJ012cKOPJTWrAD09g3ofOFL7IFB2BV6QeIpVhBA0rfna6alceqgR4G
DHzfpnrkodK68XkrwKmvtyYIgSzmm6XgjzheMgPMKgUwDnNPbnlH6R4snvrJQsHsocknAwJx5RBm
ZVs+QFkDz4NyHkCtlGRIDVSJVUxeVTFenep6UhAXbNMHyGmm3LW5bmkuB17w1/VNffksMWTg/JhE
wipop4WUV0+onoA3sdMHlSVP1PqaLD0CHv/edSiUPfou411Ygac4APkWmAcM3Heuj2DFZ8mSCqKi
St2hgigEP7jug30NFc2VVePSrX4RpyVXKZoih8Jw0zdho07vwqkDxJO4m7bT34ySjcvt5YUwZRwk
7XWniscO/FPa9wasIdDcc7S/IHbY8F4rl2e5NBGyD+1c2QtHagFGox7e0x4FAYkRCXh+FNx5nuvy
2/UlWRuL8e+CR/qUD6rDnBMRjhdrmVek56K6S7t8yyehoUsuSTqnEGqhIgdjXyhwuHpmyvcRcOUs
aQ6sBJ0PuMp/Xh/J2uaS7qIUnDL1CJqFEPX4L3aeHxFC2VvFlgDZWvPSkYIw0JAhiDeGcJ+ZT1g2
nyYVWOWurrakpy8/BQy5qkQoBp7UY9eF5UxPcUlvKPjtr0/OStMyfFGUoKSAYo+AAJlDfmclTx4L
8HVvxLDWWl828qeLDsi8bUiyiCUG73wfG9vXouxLkRmDkn+bpiBwUBHN1kIrzu41lTy2FJitZusV
fHlVDbqYxacvF1o0T6RvmlBLf4DZztP6G4PPG3Z82bYMuZTRKZJm1nljwJk+JP1TBSI1lfxC/edG
+8sc/N+0DLosx6ePx8NibvncCvihWviRCcguIC6oBNSPVardK83WK2ZtfSUnoZsgUWhUnDyNYfi2
nQZ252zgk9bGILkHA9yDJQIRImR9DN5IQwdTlkJTrxqTalcn2btT8Gl/3Qgu+1VDRv9hYeu+1KiG
wsz6YYwFdUsN4Z5iBgZQsZlv6Pavhmqv13tbG5nkMBpQyWlmbmqhWqbqA4q2qF84ybtJB+0IqBsQ
gU2r+tf7WlkgGfwnqrTXzURooaPqt5FaIBXefrve9IqFyOC/0qjBBk5ggJnRlUfQx80notTKLahe
tojTV2ZKRv+VTR7F2jxp4TiMt1ELjhYUppxye4TsfPJIVXsrnnBxmmDsywd8MhjLUYy2jAYeqk32
va+1U0GnjQfAxWlC05IjyR1Fb0DroARl9VtB8hbhIhXlYNfXYO27l04/fTd0GyzVATFlwGcEQtuA
zOlXbmT47KXHTy0LVMs0c5vToCjb+AUVZtatZfD8d1yx5IszIzsPCppNcGaBotho8MAuQBL1Omtb
guNr8y75D3XstIEY0NPICQpPDIi2zyi+c+jGzF904Zgf6VJRo+ip0FUVBIgK1BEiVJrQR3DT1Imx
sQBrSyt5Cegaam0C2EwY4x10sCpl2teNmW6Et1dal4FMtkGTCuSW2Djj7Me2DRInS883Pn1l6mUg
U90beEw7lhOooKlR9TfwArlAcG3M/EWngLNTslWU+RRVDq6uoMzhKvHqnJnYVdZ4KtIHO32+blhr
Q5CsVqTjGJk5WElnMTeBmUaaP9dgTs/ATbSBBV9bAsl2U1Vhdq0PU6hqZz7fgjL2a5++9PfJcuc2
NUtW8TpMCFAjERK0jI53ucE37nQXD0vMv2S2ztwWEW4vURCh9hEhY7bjUfY0MHGAwgnoDI2XzGDl
/vpgVkRIqAxS0uxBa0rH6MP+DcGk5jv9ZgkXYnX2jTG5ERRI1Ofx/al6AB3E/HS9z8syshihZNtD
W4MLCUo4od2KAaQfpbmoYjlq52ZEjwKw8jSvxBjp36KMpncTePod4njkMQGnPup8IcaXoRxuV9cU
vLhkyCskOdK6/luPfDqrTW78iXTTcMVQg+SYDrk4syg1VdC/Ak4foqTQuksm2mWuAd/Ve7XTR1s4
88uL58iFz1HZapZlJVPY21B9TKsMvFf2j3FIW8+g+YPgxaHrx42dsrbDJRdml6nWk67JQ2ZAXCLR
7gAXLTa8wErbMvIqstUBpDB9HbKuDYtG/Ran09/r67/iYExpgxfI/nOgULSwFvG3buq1E2tiigw8
qfxUibuHXIEM1PW+VvyMDMdJR0eIqG3wCBYgeu9BygJZlSL7/bXWpY2c6BEFZSla72fuabz0VfO1
t74UJccjQ1reKSI2tzVVC/Oe4GJJAcipVXM4NHovNsz/8nalMgCEO1WRWU1nhoo93UPiSNtlTe/n
xMCBkpJfqD85II3qf2m2ZPxHxXqlnxNnCCulLV4HgHH3XdONzFVpN3/NJGRQh6JMcWHO/RzaM/J6
oM/AzeFrXy+dWJzpDIR2Jhwl+d04zy1/T7agiCsGIQM5wNzWLHKiU5hr4kAVFKAxHituxqKftjOD
kDLCHehro1jM/dPhpVm9OgFuNYRNWvQ7uwNfYlvOmWsn44Z3X3EchmTdkKYdetRJDGEad39AbB1m
bbRVm7tizR+FdZ++Htmupq9TRUEWb+rA0ynwsKdWxh+JmaCo/PoUrQ1AMuoYCt0lqFey0I5HKDfa
90afPFxv+nJ6x6CGZNJpwXs7iSB3YKh1dOtkogNqumIqJAqS+WB09uQrWPaXWbRd4RudqnpM0PTc
KBZ4AqB3thPcZm88jVhQlnbtZ46hHEooNEBpHQSPJ6On2eMI3M4BXHSJJ6itv13/9pW5l9EUYDtP
FKGMczhQJV8YjMcdKyviKwjFb2ydi8kjg35UNH1a3tRQbTDj0glJlO5bB8J73Afq2eUDu4mpFWSD
Ac5qZ7z/0AG4PqrFev8XyUGX0iVxMjO16wClCZTs3YICiWa+RdU5h3DC9fYvY37RgWRwQ9wnwk4s
Ejgm1A4Ty4vBuAskpKtHr8ZU70hRPMTlW1RuJYfXRiTZHxc8bSBISgJTr3ea8r1UzX0W3XT5xrV6
rX1d8iAdaJIzdQC1S3U3F+DhjkxXT0DAa28EptY6kOzPSJM2182Mh01+wwqATvVvlbNwYG/ssrX2
JRvMBM06FoMmnqSm2xg/J4v6uvnTrJl/fc1X3LmMbEBIMItKnnPIQLzH7YsS6R6kEt1YHcFIW25s
rBVzlPENU2xmZtLDVir7F+5Q4JD+7eDguD6ClWuBDGpgNQqPVINMoY6kofglWqiVgV6nFc9Nx10l
/XW9m7WJWlbok72Lpi2dKHY0qENVp35x5rPBDoTE763IciDB+MaWWrXCxeN86mmAbDcsEfGnGRoO
fpqmfwmow9SG/IrL+K3g6lMc8zCOp++g7hg2ZvFyahq2v0zvp157w0AAY5EOgAvYdaV9APe3Nwqo
PoAXS4sUqEU4KfNTyBbuEQ/CYyZuuo2L0MoulxEcqDzVIPOh8JAMTw5q4PKUeBm0EL8qS0ZlEIdV
WKBIIiDC4hxaqr1lCUDUh5sSQNcNQ1rb45Irq6cxBnvAZAcgT+5AJa+MB1BY2XcDbbdo6rQPuNeF
E0Am/+WzardqlpCATYkdQD2q9W3aTr7BhHE3QvUdvJFdvJtrrQHriR2VoTNR45B1nXVUEdkGhjAx
3jJV4b7VQ9enB3Wcy0Bsics6h2JL12tHhXW5nzW1Cduxoh0SNqCZboHgOkNboYdqKuSmeuSgQB4L
FvtxMpsTHzviJiTlNy1U6zyjodHzHDn9mU0Ax6t9JZ67jkSPk95WINtwrJ2gJDmxqqSHdFaSnUpq
EOL3+uAlrdL60Lr/GRFd+LTm2WnOBKq9G2BuAZcfdiLmeVjEKbTkm7Z7Aepz3uV6y4MYvPj7JB8V
Lx376RXE0NApLepxX1ZafCCsi05a1gC8HX3ItDC02kCx5S5LoKXUFTT+CTRIRiFoY9E/ItfyE6Lw
8QE8feJZGAToShaVyT4tzX6vEwYS8WQuXkFK3u9Z16n7jtr8pmu0ZGc0ufqcNlnsk4RZD0mrt49A
PZBd3lf0WAwN/9bZ9K+iacLTldoCn3eBx3cMVcuEzfxoG+DKFnRQQxMiRR6g3+w0QX/iWzqR5kcd
qckrcXoLgiSgmaeTek6KsnCzscj3QFTox67N/tRODK6jZGBH0IqOJ86g0uUYEOzI9XQ6gncItbKt
oe3UUZ+ewH+G9damQgOTdNbuoFnUbKTmLvtNR84pxnaZoLbBqsLR1ofMNR2MtFf1AaT7ZnwizjTd
aSpy8Rt+7LIZOjKL6gCGpg7sQ2Zgz3HQTWAph5ROAk7Er5wCjpxo1JoKYOlUMeEl0yZIdABGnNKa
vFrpAW4jvbnTszbbOPzXxiIdOciEQ6xUGFM4kl8pVGKcKZySamMkaz5Xurn0RAWr+XImkxgyY7UG
xnJQJj1VmVnuRA2izesTdnkMgGj8e6zUQ9MQe8ig4VtU90keQbqkec3jen+9+ZVRyICqAoKNbU0E
IFzVXUvueYsaWec9cV6vN7/yvJKRUhQUv0guVXbQZOQevM/PRh/9/FrTi718Om+rrk0K3SJWMGOu
Cx408VbCd+2jl7n61HJuTBFuKhAciQr61Jn1nTG1Gwf1ymrKmJapYHqGO8cUxhVIiWtQiGh8qT68
PiVrrS8D+vThVpd3k+b0E0AgULCDIgQZY38EOdTXmpdOaDHnYEktZ7Cwmjg3k8RyPIbSKOinoJbr
ehdr21H/dwSgdFMUXnE76CPQsiXx9NfUhmeIFuuurWwVAa9Nk2y5St7kDTF4aBrPTvSIJ+BINtZ3
betI1lrVTlozppVgiEjY2cmjMXPbSJs3Fvjym9mRoQjCyoRgwDuEUYsswUQIdBCV3NqX4G2P52zc
20ktgjEbyaGsKm1jUJfny6HSuscFTQco2UxhKR6n4TwBdWdZG5f1tbalBTcc5ImZYHago/iwM/hP
bS7uwNi9EYNZOzylpc6KnHUK9CFDNr4svKFj/7sYmFukT6rzpbJlw5FZiATqTiarbsqwTu0zJD5+
0LK+aU3r13WTWJkhGXSQazOUdFlZh1FMbkw2HeqyEu5ofY3m1pGRB4bTo2oyRRIjXopITesFBazP
X/t0yUWX0CnpC8thYQMRRo2gcpNDqW1jXi6bmiNX1vS9CQ5LpiPj14ljGdkeFEq+tillCGgD4mHN
gb4JzlzbBfbHTRLh2Sjjvz4ta1++/P+Tm47TzrKb3iRBNDF2q7F0Rp1gouyvt375Oe/I8LZMqxqz
qAgLp0qzQQuoHI04+TblGTCa5Y4mturaw7i73tna5pTMF9FrtR1iysKsjr28ANUnFIM0thWdXTFf
mSZ5aMnQ2qjuDZmqQ9En9QwIM0WdBrBz5Rr25H1tFJLXrk3a2jkQs2Fq2ChYzYfynlr/cXYly5Hi
WvSLiEASINhCDnamXR7L04aoKpcZxSSJ6evfyVr5qU0S4VVHuLtFarhX0tUZcCiFVVH76/wnvuyJ
w0wx6RwehCXp2u6oYc6b+sW+rOGDJl2orrpbb21/+HLu8RUz3SkwiPuu7I5scj5qNdVbTsbbANcX
VaMaIEcwq7LaWlnHX04+vmYMG1x84gqig+RYN7DxTAsY/TZQm6LOGmxmYdDM91WbNxl4VSgZwXZq
U6sb+FZsbcBCAbGPArtYifalrxiFm7kYUZoXDIZA9g2PO3hAQtYp/TG7r/AvWtE4WZgYU146jW2B
xlyYahcp/LpzmLhlMLJ1W/KL5WDctKkFRc/SWdn2vswwMAEzTrC5surSG4LuWJP8qtb+Rdrp72Bd
0PRpMXxOXhIa0Gk54J2ynrdDCj0QKOucj5EvD39o2siLNCNtPjNg4Kr62nKyTUnwWij+TvrjfPsL
69UUn6v8YWQZ7BSPjo3dztcPQtD3IJ1WLupLzRu5sJ8moVEJQfOKRnRqH1SR7nWWrPhQLM2pEdt1
Ck8Fu9bqqOL2teD0vmy7NYeCpeVpRDKrmrhrA789drMH82+kcv9FOENYSbGN2Ucnv0VkZKZWHJjT
qRhaQGnBBX6sCg9+hfn4nPj+GiJjYZBMwTjXkbYuWjkdMy1uWCD2kBBfyeBLTZ/Sx6eF3+tOzvBh
Jjh7059jnF8F2l3JDgsrx0Q12vnErA7ulNhFQcWBBSgZflcgYJ5f9gth5RkR2/Rp3HA5wU8Z/EUS
9iLXF4Pw4MAmavsCVUexkhoWVpGJcrTB1ZG8mGA5UDgXnVdH8CgGKaTK+vCfsanbjhDDytZ0tpYm
xLiWSAtWovYQA5oFH0gxtuE0rzF6l3pihHIzwd4uDUDMqy2Y3iokaG2pJ3+ElAuDVeFQWzYoys1K
VCxoZTAT/iit3JcSusco8YGrkVPt1LBkpN4v76RaI92x3wO0ZG9KEHTf4UNvo6gcq60teriG1i5k
0L1gfjq/WpZG1UgFvSL+1Dhgaw5T/MOR8hHmuptvNW3CJHvW2NoHYBsygAxvWP443Y5Ur2pqIw7/
U9p3mImTLBNHdD0q5ce+hbf6E8iUK/GzEJ3/hUiyTNstGrbt7Oj19q5phh9t52/Pj8rCWjP13PAA
NsH7jpGjzC8n1GpmHG3tAoV4MW5IUMAEduWcs5AHTA23DubavdeN9lG4yZ09URIy1IfCkvh//GAt
lS195LSsPmVJPIcEZYrXFIjfeX7EhYSmW9YlG7ccoDMtu2QlZS59xwh+BotRpxtB+h1G621OXqfc
h9d2e+mv1dKWPmCkAAi6Yp/V2G5l7MDZOHWCFz3q4pjKptwSuSrhsPQdc1v3ShfiBIg3O2s1XtZs
r4flOEh0FkxoD/DoW5ONWzjmmnpuMK8BHwO0z2MiVSh897IJntsUXvXeH2zzu/OLeSF7mEDCovcY
TKCxwfcViuJ1QF5BwV27Ny8Eoqnhljol2P2jZEfN7RfWdL+KcXqB68nD+d++1Ly5waOe72Dk6REM
tw9CC3jkTPrGqqY1fsGCligzBdpE6Y4jAL/s6NBSXFltxrZwn203tV1BkZf240WXE4iTJ+l4WUt7
uE0DwTfAsYo3F5a5L35HpkMQBOybs3UaiU/BWsoa9x5rYrDVSR5VBfqw564Jxi2sa8dIBN0Mj458
6NlxGvO/MpbbuHBe2n74w5WzcuBe+oSRA4Le61WRDezIcvVB8iTSuItKx35NYT5/fk0sBI2JKNUZ
rHzxuuYe0/KtRllD98k+rf6QANLD7Pf5byytOyMDBAUBRFr09AhbFZQPI0tOYeOsJP2lDhjbee45
dpJ6ih5LO77rnfmurKzfVeBdTm0D4xR3DXq7EPgmttSC5a1duzE7Jh4ko+YeYP/Y0v33QtMEk6o6
1n2uPefIIe6bpNlmOv0za1dmeWEGTBwp6uypdmLiHIMETGBYLAdXuoyTrWtl4/f2K1MZjBfUDWwR
O4AJSVDdf8ByfmMHF2m9UqNfmGcTVRqAY+6XmRDH2c+sXZI0/daxi/SaD0pdMJDadzX31Tcz8T+9
7k+Jo5N9G6MwAySxA4Pw5G9SvuH5YeW8tbSUjLCGOIICSy2VoK8XVeTATOAIOs33pKiYiSr1/ZEm
/ows3w4AOVVp8lfl6Usj3XcbQOLzEb2QmP6ZY3wanj7uyBAwXBWBcoLMZ30H5D6NPM2iJrbWyBxL
HzEiW062NUE2YjoOrncfJBA/jOW9N2cHrdvvLSpTKowqK56oB+x+0dzaE66m+R4WaWHW/9XR+ZFa
iDwTNOU7HqAWNax1iauyS60h5A2uekBfJNP5z+99w9jXM66BqwcE99jAbTwcuW/vh4w/t6KUKxvR
Ui9OU/RpvrGkrJqDcHoEbROe8fyy9+JdC9Oo8x348tXPYSZstRpcaOgUDDB31dlhHwOqUiXdFY7x
1wWxX2FwDS8TO7/TdbA2LwuXEhPISvrT+VdD4WSWXnfnByeSqBxJCntSrt4C1cy3zShxhWj8xv97
vptL3zTi3pXlSJUzzcdJk/g6U4F/lUBa4iUbocAewY1MbL20h+1qPEpvrcS8NHXGMX/2JUF2pP0R
5S9owuGi4h09R+/Od2khK/8TJ/+0MKx5VoXFYpReVJ5DBHrej/EcdlIluHvVd3NSr2zzS90wkoHH
k6pBVoYrsedfxX32F0qse3RsrTS70BET5ZpUgTtyBt5tReuHxErfraq/j/lTlqGWpKnenh+vhW6Y
OFfei0oO4xAcoBjUxHfF+DC7z+ebXkiXJso17ewMl5/ZOojgxxRc9Tjeg+JYlSuHuKXmjRQgRota
UzHFhxK/3L4SgHsSckOV971N0UR4eq0DGY85wwRk5LWJ4RCDRwT/W1kYejn/n7+KFsItbsKgiJER
eEfxJoH5ZfleWWt6NyA9oKkvqjMmfrTJvQp0uTg/EmTjy6aa5AZwYBbl5ZDcjbl7DxybHaZj9TN2
2jqqbegSyJJWe0qbeB8At3hlyw6uNRbk9i4gx/CcTgmLUmY9jSg3XLIGEkxlYV851QSHtDkVIABW
JWSwJ3eTxM5Hm7c6dJ3urk5YfZl7ZXqM08nfoBxNIdXsnmSc2K8UiIGQV/1vZ0ig1J0H7gtTdrMp
WlVGQ868kOduuYF2T92Glerw/4O3nIatQ70t/iNIHCgHpjm9/3f2GuyVXZaWUe0HTTingPrIuYPL
zhSM0ZgG09ZpPRlWExxzQXbJDmVWj/vc6j6EreHF3fvprpNVvHOZFFHCcRGlgBjDMtjrBQycAQsI
bSjn3otAuvejZVkiinsHXgbeEF+P2o4jlERkG8aqURtPFSpMJ+jsBjPElkE4uxtLL3+bBzu9nYN2
2PezD2BoK4HowfrddEQGj57O6G0xoQ44uLQO8eRgyVCVLR6wWpDFbrrYYirUpOUvNAvkodANDp0p
n0NmjdOBcVS0kiIQEbPER8VqiFCz3okgLg/0X9GxsG1Pgk8+2wTM+REAgt7M865y2w9Yqj32nQQs
0y+fx0J74VBqCYfyjL/UXJEISnzwxoOdckR8kuyU6wCfWhQPai6DiIqG7YWv/sDovt/BjOvJhjhv
SDL64MKgesNQMgWCMoOytM7gbAE0aFRYhR0GToKFNCYtqAgMKvc+aLlOk39Ipm78BE/QLm8hyzxW
TeS12d/Ag5pp3KqbVuh3gCcv9ACP9paBolOUzYtrDR8pXv+iNqmLrU8awL5nMef5VrG4u7X9jPGN
lsnwWmhJQtf22LZQlb4BtE3dxRaQprJNq+3UMw5kJNfbJmvAE4YW1jYO+tdh6jqoiCXFFinajuIy
nw9Dgeohyaa3vOmGo2P1zm5UndhUNQTDfBrbh0SLEiIgRYZdFbGeu3V/4sT/YGWdRGTOh1BYFUr1
/VyEfYBS11xh+3LhTBkGOQ4bcNqExpkaEuyYMWJs6q9Lq3oqg/ih98YW/plxEqVW44Zgkv/SqoLw
PRvzrVfz6Znb0M5G2UNf23ZnbVEeqH9VJJ0PtsODjcObIqLg1UauJHIz+Xa7K+ikHqqcXgFNrPD0
T++AgqoAJrbhZ63UO80regcihrURyUShqS/rnbL4K1EBtAYle/Z99cbsIkC3fBZ6TXU/nWpt0PRq
wsBK4ZM7PKZu9uzZeRtxdBHNVr991l7aOu6uAANsN9otaGSNQoLDnIGciXODZe/drIdIDvTRhzTq
hDNNm75OgP8NCOH5rmryAFNBLax/KLaXV/HE5ssZNb52M5Hae+aQ2N2nvqjvcZnyj7bSJ9PbwovS
PEW9tMw89lt6vLoAbKO8c2fojG6bmTWX0EGnfdhi/W5lKuPNMFbJAcK67MHTo7oD69j/oWfoWmta
souuB6o3rGgPF4JSMcKeyCScu4ApWm44cdNjiwS443kexQRr2JWw44JeeHDvYjP4Q1AH7TfexGPw
09w/XjXnV1w15SUyh4aiINX9TRx33T6WfrlNOQ2AJxfptimz4onwvoBTKVjtB96zfDfgXPc4NgV5
6lDYeuX9NDuhROFwm1Y1U1vJuuaSxQ7bp5avoZMXl/OTL/Ak7LRIW6IsU2dj2ZDCdCZoLLhjXEMk
T99BvMg5dND231FYxUcD6s1JqPGmnGwHIdhTZ1XlxTyn2SElHtJfCgxMXoCz48sLt/F/jIPdhUM7
qa2V4dHHdyy1zxQA1x2FXmI9pvKSQn0vclvuR8Sr3Y2K4ade0eYxhfQ+ZsDiYT4V1/HgxHto2Oeh
H1c/g9RnhzR24dtai/v2pD5BbMvb8D7Tmz4rnzEow8/Cqt0DOCJsM/LpJU1qCOBrSDKD0fwMLboq
HHVu/9Z1az8FFNIzXn1SLa6zDbgFkPvLPdCdsTHuhqoQB9cOkjATLYERbuZFfd62d8Pcdx9+MeHf
8iK54nPuYb/Txcv5w9XSuc04QGBd6dPbN57iknsP4hRw/0Y2qr2f32veON1CPsqpTuL18Gt2nhK/
h8eXCk79nlZobv8OmF8cT0wYNHWSWeWUw8gekgJhejs8Tb8oAN3X2c/xznqjL/7L8Kju1DXexO7P
d2rhxGhCo9PWq5008/0DSSEcIEt4M4deMVuA+PMyjXRakJXj3dLh3bhYqVa4MN6j1qHVv5WnwoRY
W5EJSIGCmNR89+xu3KRKu2hAux8gMQUK5K7QbvBoW1LRsLS+Kc1oChuSZpxQ3o39gxDqtiHiOs3H
N6b0Pa3Ir/OzsrCSTWFD1RAGIzHqH7L8Mq9fqvLvbFUr87DU9unvn26D/ZgQH8wU5+inwwX10i04
fXuFTe/8T19aUKd62qfmx7atUu6dsK4TLAiRyJOwUTZOWHH+Ivs1L7d/N46vQsVYTYzNQC5x8Ncb
q52wrXWXJ8HoMmabhrobbldP8Ik/zjq+G33xwNjUQU4eMiNzwnCa5GXY9d9TVWS2seSCdJQtA9oR
z/TC3ZWSzNtSgmJrKVHsAnAbVm7XCxVJ20hvmmctEAG4/ToQ1LwmcEiJ6gS49PPzttS6kd1wdZ9h
TgRRFqEKHA4/Wr5Slvq6YWoyh/ScCARgGR8cSP7e9g2dNyOg3LvzP/vr1UxNolAfxHlrTZ0+iniA
3EYcF0MktRVfzwApP5z/xlIPThnt05KGWhzDwSiBkazv9vu8c6tL7N7d+/daN+7sVtzVLSVYyZ52
1W3aNt4eTyXlx/nWvxwf5v8TD/7020+jYsuCVMfSeWL9bT095N3P801/mdDRtDEsBEywBsa3DWrY
9i+8J/6e6AQMYdJHLJNX2qnWmDBLfTBGiMCWR89j4ByqtLtLR/ZTW92WCbY/349/rxP/ySXoyOm7
n8Zo1qB+xUIMRzdOg2MDNwaczuv4wq+G5nQPD0rcDwnBsrXAP0+dAYpveuQPfCL2c2D7ygLNxfPu
B3ip7yDq2e2diWiyrRVhao8H7+pXmk2edclHoF4BV82vY7x1bkWBG9gYSP4aoMx5JUlc7uHfGnw0
Du3+KoV7iXaRMlG86/+oJBfblrHgKo1LVL+lzVeW99I8npb9p+4Xbtb6dVkArVa6R9gyQic5/+VN
4Bl2ED+r/ZXlcpqtr0bZyNjzVBQBSHc1uLvZE6S4LnTQb+o4v8epMzo/k18GKibSyMQw7kni+eR5
aNXtZWxbFyhXrz0tfln+RttG9vWThEI5Y2yOUDRPL9oshdcUOygOgJ/2LsRsP8I36pDB/iU835ml
8TISslSTiwNhCRJP98LKq24Kolzl4Rj/Pd/+QlSZKMghdiZoeuBNlpFebvKJtD8DPORc9q1LV15u
Frpg4iAD3037qhjZkdp0I8WTTt+Jj9sd4M3f64ORgqoegj5JBoQcvMficPD7226c7hNQ2ldW1L+n
hi9WrQmKTIoJRLxSdJBnjsZdBgtnJ5JRubEh6x5By2GK5Ma67rf2Lg4PD8km/iGeQbxf+fzCgjZB
k046jbQsK3r0g2H6iVew7KL0GK4E54dvIfJNqKQXK3DbZdEeCcxd1Yvtv8zsZoxRlXk//4Gl32/E
vHJb6sHk1Tna5bydyhGH2WAF5rnUtBHrCe1YjfsoPUqne0gFvW/tYeWla2nZGqGetxkp5xJN17n9
0PuI6L7q4ZaIBzAU2YZ2ZXKXRt8I8KadYE8A+OFRJniJaagPJJSdWW8DO5HF5yz4cEmx5gm2EO0m
6jF3Gifwcb475vEEYYa/uBmBgPNxfpoXBswEPaoeno+ZhrgeteDKiENAno9h6T2LNUzvv7feL8LQ
RD82tCMVChNYSJET+U/DNY7y4qcKb+dDB3/x7oK+AlbgPNg7sbEurVf9XD+L3/Y9iI98wy/LqFyZ
tKVxPA3Bp83S7+tiTpLUgUaduuC5Op0K+murkN8S74bu/+nDnz6gPEANKAqwxzYJ6h++9iBQAI79
ytJeiBrT5BbCAx6H+DJ+Pjupjqs3qw/uzy+CpaaNWJ/6hlioG+BeiZV2ySunf/TIFH/zEPgf0Ui3
d6l2XXYUQ34IuP/Xd9t3mwcrYImleTVivvEsaOPGmFdp16hCV4eYtZHdrz3BLjVvxHrrQBACsk/u
sY3dHSe/rXSImumb5x4T7wjvFmHRmAHllrvvHXyxdCb352d14YebaMegRDkUmdbFVXoIcdAPm0ng
oWpN9WepeWMD75yqBbJR0iP08G+Ux7c+tMe2Xcmab/5+M16htlvmOWcwt6EXbdtA/aPNQaXPX8+P
z0ISNx1pc0moa9uwQB25O20g1neYMvu2pmMaWvVYRUVtrRymFuLLhDJqL8GWFHcuDIaYiJxusqK+
TW7Pd2OpcSN4XT+34RhQ9McxHzZDjSkOks35pr8EVAAAZmzUauyG1qOOPqpeXVLF8Eg6HOEs80LH
FqXo+HmM13bUhX3I9EhNAg5F93pwj0My+09T4AJo4/Xpxp/KctOhILQ936WvqRLokxHOZSfsOIX8
39FFXF/ixXXGZU6ABl+x/MJGJfwyUZ6+KHJBr+uyIRvOcnkBJ5H+MFma/UwImMLnf8vCAjQhj95Y
zKICW/7YuxPfpbyvdxCjLPbtRMTbNNrFnvrZmvrrwgCbCMi6S6u4TQrnqGW29X03ok0VFirYqXmN
O7XUn9PfP+1/c8mhEcTzHoRqb5PyFK8Zw97nFnSrPnj+53uDZmSFwp6zOeuR7Ru8qqDAasnfM/ii
3ajDyQ725z+yEFMmGLK1nBhwg9Q9lp72IuaVWejFa8XApSVogh/HtOVTohBWNitUNLizuqtFKu6h
BkOvcy+AB5ybT8m1XzK+F4L7u8zLigPHS/x1a5UzChGiqFay4FJXjfQhfRhGDIPrHJ2+vAa6/DEu
+5WpWtghTKTk5LhQHSjg05vCDjTsOeSBpRzYtsrwiPa9iTL2fivOm1wynPfLtJ8u0hm+xM1ou3fn
W1/qgJErIBlQAKeABQ3rg9CKXzvxofD+fr7xhYA0sZGVKnI8AGZQiNUlzKqu+8nedN17wJ6/1/4p
qX+Kxl73cw2OuHNM28fUvsoHsbedMmTuGuh5qQNGuENas7Jg0I1TI9eXmsOH3Jv1w9xlG0AP1oh0
C7UbU+Sz8RxXky5wjiX06UK4g2953F+6FsP2XF41PcAkkD7AK71wdufHbWHSTbBkXcfE7QJ80R8l
wt7mB8+CFY8YVw7bS8N2CsRP88Lx9JvzBsOGTMYif2IdQL3+A/WHXcfU4/lOLH3EiOq4KPNaJcC7
10n/16ohNT16h/KE5J7WnjyXxsk4HFQBZQHkZB3QiQELgs16XfRh57or4bGQl0zkYzlkUNoTqjrm
hXwmCSzgHBxhz4/OUgamRmCr0+O+2yDpQXXthlvWr7YcXmBZ3ePVHHlXx34IbvELh9e5suguDsRD
MGYbiPitlQgXumfiIUmZcTAQT6sMp/8XOPi1r3MWr/FyFqbfhEGeLKRGp8PRP2+mB1J2eViz7AII
aQJjPr2S3pe6YMR/pcu6ZjM2ycAnV47Cu4GbrZxpT018UTMwLUuzTiYSKt/kSJunavjh4hG4Te4z
+7lJ10R3Fs62Jh6y4hOUoIfEPfZ4mai0G7XM2+s8+AGY500qphtr8laCcSFSTOiiPYPKFkMIF4Ld
bQ9xwyyFpryvd43trFyBl6bCCHftAUp1gsBgKn4L/nNwVyQDltaREeNdEldD7RY2dGxKHsI3Z75z
0yLfzH6X7/xCfE9Qyzd9TLnT4Um0xe+3cFUF3M4NZJTkK8O/tJiMYJcB0XKsBsCyNZB+BEqWM1xe
Y7Dz6gc777YrOeV05PhizZoIkDSHEUeWQDaHBJztKEvItZI8uG9q1A44zjxiWw4p0KEQCLWj3JaS
AkMJGdSTReE304qJCRFuH89zDOfGIhFvXpD+5nztMXhhLZjYCd8VUNQmGMaphCoFuy6mHzl/aGFH
eH4AF9bwf4ATYiiyckT7RZ9FpduEdHo/3/JC/JmaeZpCeSYrSnokVSYw8srdzaVsIpAXm935Tyys
MdMKsm7ThndTDJw+cHJtRsOsZg/Umy7FcDXG3xPr9m0jzJ0+JhoyqPBTtfCQQZIQCSVUeM8g6cp5
+h9v5qtVbET82DYj8HFI6s0GHTh4kTjIn/w33lYv5da9nSJnW2zLh+zOf7Ufgmty0Ff5RXlXvlVv
Ht2uqfgtrQXjWA8/Ay2yDpKlrl09dsy7mPT3jKh828wGdYP7vbJB32qDm9kOHqwBarqABJ5fCAsD
yP+DmRDarlQLySGVdPUGvtXVBgDi9F6Xco6ckyN61IGUAuuStr7NUy2g2DtkP/ygHK/dwplB2y6a
DaEa8OY0wXtU5os3/B/DpZXlZWQ3cxtaraxhZeD7JGKOVm8FvMp31pzD8jmY+jTEG7YbaU+WW1u1
w8P5nn0d/9yEawyj3fZ9HJOjFYcB3U5Ou2nG13T83sRwU9i1UWDteQMeNUnq3ACZtwPCHmUY8h0I
DuOmg2Tt4mDv5oQeA5WKncdh6Z7XdrAS/1+nGG5aSIqSUjXXXncUmf23KVUe+WL6Yas1rbqvr0Hc
1G2cyql1IWSmj8TxoYrgQZSZUMK2PG/oJmucfawSsmXBRLDaxqfzM/51FPJ/VIxPN5WWofg3+E5z
HBryJkXyTrK1MFkaLyPNoNlaODOicE6osy15a28DIYpbPKB1+/O/fukTRg7xvLj3giwFKzofr1OP
3rgNux7U+Ha++a8zPtCo/3+Nq8hMYF2MOIf7zUEW3r1H0j8gBbxAOv4Gf//WSZib4o0JaVki8Knj
SEgGT8+gCFMJEZ4BD//lWD8Dbb1SCFoYL1PGUSEifOJZAPw3+t6S40YmYjeIbKWWspA+TPNI0noW
Geg8HgMb1gD+EPry1YdRjS3YSupd6sDpy5+WawPWQwEOw2lGXLWpM/ev7ffWbsrLNf3apT6cvvzp
C9zKnClo8AWlyv6Iaid02gu8A24JmBGHoJbwJDi/ur7uCzXpky0TnWzzwT7MyfxWFniT9Vt7b8Wr
HOmlDxhHiaGESRBxAgrK0LSV2UOVeuHUrClGfZ056D9Dm08DNajGkZYm9AAZ9j1A/n+ykq2xu5d+
uRHX4Fq2I4p+FED0PKyqO83+QtFoZdyXfrgR1X5SKfBdMCwBA7GKd+4NqcZg5YT79fKh5p0/UZT3
vEvJwfXLd6qKEj5K4h1KZhd5sOarvjA65s2fU4tI2U4zij0DLjlzaA1ziFrDyvh8nfWoSYKUoimL
uHHswzCrPR1VCAgk7KfqE8Mp6ptf51f/0kAZkTxI8Lj9io0H5v8GhWhDE+Bauy4S9dqb8YLFBzWv
/73vFJ3MqQtfJJSm40S+4Yk3ubL4AE+8qUO9Cabe4C2VwIxug0Kk94MnhpWt6evaAzULAkpoLgOV
2wdnmHbQeQ6HoYkG8tA64ADaDzG7PD+OC6v5X/nrUxgGI6czqUp6mCBZ3FpZqNKVw+DSMjP277iy
aJkHkhwGWvdbS3q/XDnecovzlSFa+OnmbTPNa1rMONRAL8s9uB57ctSqTOTCjzdvmgGh0m+LZDj4
oO4IzwGz0bkG13J7ftT/veP89w5FzfumXTc1eGAx8C1zVURjgce9TLVs63Iez5s8hQs7DHb1CBJZ
O50Wl94EurcewYwUO6g1xxfcYv7jDLepTToDSRZxVePd2Jm7fVLFHqwnanJdq9S5rDvX+/DaqriA
DxK5tsBfuxadlaLOLyx1o/LS++3FNv9JwND91Yw+G6Mi94OfAKv2+xqMyz/JDDPvlfTw9cii0PH/
G6SboB+BlXQHMuK+Ulo7q/2wLX93fmC/PgQT8wjvF3089CDVHaYWqXOuwiFTB+nId/To1g3UDnJB
H23iPJ3/3Ne5jphnetk0gTUT2h5sAvs0t7iNRfbT6bvLQo17Etdrp4qvlzoxz/agQeZ+DP3Mg7az
izqYb+ey/nu+C0tNG7s8GcYWJFS3OwSzvsg1VDIV1tc3J9vIASAAip7krDvYRftrTK3rGlTLuvPX
9uKlxWRs9PBjZXygpYLZ2gQcdyKrYRskFgmnuqMv5wdoaY6N/R5MOs4dmoiDGMripSMWB/GXjhcF
AKnHEZz2o+vRtYffrz9GzSJR7IsyBuREHrLBkSH4/jelAEHWIu2V4O4PqHSt3HW/Hjlq1onqccqI
ozt1mGl+y1N1Ladg1xD5fn7QFrYvkzUD6IrWUKAAZNrSzabGW3RYV85tW9UH5mS/AzxWb4qgX9nE
lkbNWAZuQ9PeTrr+0OfsbvL4z2asmwvdlSOccuD324/pSn5ZGjZjMYxKBlQouz3gdA/jIIRl1LGR
hW4arNAEl+LxlNk+bcjEbjMw8zFy3pRWP1jjpfeeO/v35+dlqfXTfH1qPU9zC0bHQXvodPrK8+KS
Dzg4nW/767Eh5j0UCMEJfpJ2eUgH3m2KvJtCMlN/R4ZsDQq39Anj5xPI19mwWOCXXvOUWneBHjdj
G39rbol5/axLCbZHX7fwOWzEPq1tsZV57m/0xPO780O0sD2ZfgJDkEOFreTFgciiSCMx1d59D05I
2GAr3mpSJgpqDrKKgDBTfTiTJlj58tLInf7+aeKd0itiziZ+2Wn6q5nKn+BSIwyTlVW71PxpvX1q
fugzip1wEIfRFVDiHZJpbwcnlmuQrwnoLyxd03PAciXHkb92LyubqG0Se8NeDjJfqWp7+KH/PZAR
Uzt/rFudapYDTFz5kEO9iW03tPwGZ4iVyFv6gJGj4MgHE3LBmoPsRymQ0dnwp+LSf3eJF+9p7Gf7
82tsaZyMFDU5moDoR8qD1zjtHshR90rorNx8q3VTLn+oRoc6pVsfplx6W8o5iRwytCuzsPDbTT5b
N9A4CSD3cFAq+VF4w6PD12weFsbf5LMFmVervO/Ewa7YI9E5uwJFOYkgFPJLcne4PT88C3FgiuJP
qoZKSZD3B92Bag0HnbckLV6axF8ZoK/3VWKS2UCxbdwk962DVNnwBhXlYN9Mc/anHZziuo4H9sOr
SJfgnq3Sl/NdWrgHE1Myv50rx9ca4EZVQEQGLrqwvUvGd0fWR0hd7Ggv3YsRokcAK/xRrHo6/9ml
pWCcSzWkqSFai6O11O1NnRWPEPteCcWlQaT/n6ygS9FaNdwMDzWTRSQyOMZ40Dmb5fRUzvwVZt9X
Iu9W3se/PpsQk1kmRicZWr/pDqpJtznMOPK+2gcZKtrTPbxrpu9tvtyIeptKpUkNjpoKuqeEs1+J
yO8ECLMrhamFbph8sj5tMhv6sHhxQkltguhR5rgh60XYz48k/l5pipiUMmvqT+/86AXvqzvK8RI+
wIvbzbyP84tqqRenv3/apqCBn+R5KjFKvB5Cu/JvrYDcEuJdqR7YKkhHf286TGKZFrHOlYNZnyoO
52wxOdugz8iOZWWyghhfSDUme6wCxV3+j7PrWJIU16JfRARICIktkL6yTJfr7g3RbnBCeCN9/Ts5
q35MkRlRq5moiIZE0r26ujrGuG5zTF1IRFmj/buF6kqo5Wen/BKZfw0W9J0KMMcwWC4M/IJqsN5G
XgJ+PEGDpPLg9CJuhMjalyxCvZZSSFXgdNs5T433DkHnUr5cn/CPRTeo4y1ivbAAS7GgPXQUQL+c
pS6LKfD06G0hzjL8M9Kminqi+i+qqOnX2Hj6HTwwbzO7Y3EcgKvdD3C436a2724yD4JrPBU6SLhV
nJq5pL+v/8qVhLTU5o+VUcCMx2iV+cMB/kD3Q2K9APh7B0HdsJ68c6qtTxnqYEAWicL19Mwrl5Nj
CTBTeZFcMgA1tSa6/ikrc7lkovWw2QAr0LUO5dA+yzJ9Yw28PVs9/7r+/JVtfElG8yHB44mhig8t
+cP5F8J0kCcP5BYEfu3nLxKEqCEGlVMVH8rqnskX6Tzx6dvnfvnli/4Kp4vZYw/rlvgwsQYMUzPe
G4VOhXT8JysdbrXX1sbn8mF/vaUoHUUUyTH+gMhMWRyl/c8mg6TdLXD92ggtssJQO+hxGdDd/dG/
h5MiyHdFeeoseBlfH6ePFcypwxbpwFPMsvVg4oMNw5iTNVF6R7I0CQnHnU5QZgBBJ5Ob/xrKCSpu
WGMbLbriAHuj5smMsLrKMgPTb8utP3e4WZLTsoJUVMOx7jDIdyOeSHxu5j83PvYSdh+cO5ayiE2X
0ZgMg3WoxrwMsGUMATaos+9DhWLC/VIn3LOelR3A+hh4J9O4t4b5MpwfvXmRCGbXMmmXIZLKQlIB
oUHfempLn4GEPon6sati95C6Hn+vYGoEF2anADzO2NFQgMpacuI9uw0EM66Pw8qyXXLcksovSH6Z
c88191LSh07ab0qg/5y2+8+94pJ8/4qMmWqRJhC0PMSwyq5Kifvx57p7Va26seevFBfuInfgUpD5
HDIPh9537rn+7VoeNHRBHp+AEf9kBbOU9+/qws7cpkmPkHF6H52J3/lQGNtZ9XwvDRRmG6giXh+v
lUD/D/fNh9yv8qvkiEIm29NxDCevL7c5JfXm+hsuKeODFbjkvClWeGMFKfHDULD2AGhzDHdm+ckT
vbtII2gHOhOjND7o9mfr/YljEhDnsZpu9Z7XpntRWdQlzXMQvWJ4+Q3PaZKUKItJHU3Z/NPO6NGO
m3F7fZzWZmLROiigpNbTqQDzmfMiqqDlFfWms2EdkfEbU7FSgSwpb9z2nXqGqNyhKKC96HTlS1mM
59lASxXANHVRear0jXetDNyS05ZNqmVVh4GTFBJkdEC++cXUnwQeHi55vT5kK/lkSWUzivUMpyBs
tnIKFTgtRQgJjLCaphvpc2VOlnL+tPShS6uFODj8QNEF7soqgFvojaevRMZSyT8v8qEZDH6+GsiB
DeMmy28ZWqyN/uWD/kqDlLQqh9yJD3nHpN+XIo+83Lv3cvnc+e0QKM+5MQVrI7QoFGZeV55WSIek
0vJlZpaIEtqW77HBSr4+y2vfsgjxVLWFr3iTHQv/OWPPZVUd6PAjIz/bit7YNVY6tkuCWmKTEW1B
kh11OrwxOw2bUu1dx8OE8yEQHhxo5NzvLZ9/ToPAWQr756nS2ZS11gGiWn11TmDVhtPIjYW1NimL
Td/3LVproG2OZfPbQN/WGX5yJ7/x8JWgW9LVaklHk07QGK4lesDF1m3t0Mq8oKqtG29YSVNLKf+Y
Ou00wKjzQHycKvyEv9qU/Rim9KepyCNaV05Q+PXj9dX14Vih23RZdX9FCqCfNgAF0j+mgv+2rfbJ
He1X0I5/Xn/8hzGOx19G8a/HDyrvEmvu+tPcnnFOIvrX9eeu/ezL3/96rixwGZYig5z45Eci6XcT
bTdx8ylvC/zsRVhzDVOvcgaM3QNEAXDz0GlpRBTfNvYtOYUP1xFesVikbu5e5MHn/uTre5c3wWRM
VBcwxhnerg/RytAvq82pZn0zKgy9GeDoZz2V8/ZzD17UmLlOIQntQER0SJyD05sXuF7faimtjMqy
vByatJ+HBG6xc/tA2UNGcEHRzlAEvmW4svaCy9//WjhxVjT+JGl2Asj6WXb0H7e6mLrWJyjMPX9u
fBZrs55mL51AxgVZiOpNIQ3duNnINtefvvYBi6U5QzSxslrVHDMIbG/KDvkNvUTy4voeeTXcuXVL
sRJhy8oyB/LVB9G/P9EOd0XWS1/5oe3daIatfcSirBxJTIhDMliojSOgebJCezV5gY7TdpoAA7s+
UmtfsKgox7hEZvOwTkm77RV0mOskjD911YhezyJ8E9skNic2TGR9ygMfh9sg5myM3Dr78amfv6wg
SSNMWgv42fmeiTq9o20VOvLt+sNXJmBZOhLLM04p4PpX6y0321ZHU7op8+31p6+knmXdOJWNLlIP
uW3M4hDApIA6N4qhtd99+ftf4Vs7QtqMOP1JNU+CP9rezwbl/C2c4IelFhzCFpFLcd+kpSmwLK2p
3YreH6LBb+tjJRMVufmQ73Pd9tH1Qfpwm8fLFoE8GTKNvYtBoq2uo7zTxSZl5LdJCW7txoT9plWn
NhzXqTeu1dZmhf7/2FFIeVSjMPi6rL5PLeuY8U+16fEti3iuJBBpAHH0JyiR77OOoWM17XA+uZHz
Pr6dw/MXodwZ+HwjtfWneIrqi4p+0D971ba767ttleKS80bptZIy6CKqoVWYTFkD080JuhNBiS3Z
NB2UXm7cZnxYZxNvWTsScG+6emqq41zWyVEmVn3oM2bvfNU5UZoPbugmEE6zx6o6etTc8rT59+f/
pweB9y527BQCdm3SquQkYOCRBrSu9R9ReulL3FO7ClRVZrDjhMOok8fpvWV3DBDZLhs2rOysoxGK
74rGho5o0pS/7DnWfQTXB/8H9+xqz6temcAwoY8MksbvvRrHH7Iu629SjV0CvG2ZnRlFLFVWZYXQ
8hhfu7zn2f3E2ubgtk729XpErSSHJSh76Nno9gngH1PaP7VWFtL5u/adO9ndSMkr87ekYxPRVSNc
PbzDzDyxtyaX7/wYuFmIYTjgIbrFIaFT8zWWrYuJrW8RzFe+iyxq9KLnXtc6xD/A3tbeuV6Vvcyk
vVhKuA151Zr2NwZwJf8tRSZyO3FYN4LsX7STeoeRuRVpOxPP3ShqKyi1XWRooXL1mZYzVBQX6Xb2
IIqbz544JI6ajnEiffCRx74PcBfn3aJg/JuD/rv4cZ3+/2lPMZLp1Ok57CLKyI9/TiCRJCY5pB6U
+6dNzNLAdv5htRNOqRUS/4eTT6HNIpurnWlZqK1T1p6F/0waXCXVYTO8xe5mUAdNwDBkD7kDpqt6
qeFAEDvBwDlMc27MxyU+P/jpYpGOJtjG1QMrzd3sTQd3mn8JyPWF+QDTLid3D0xLsY2NfeOstpL8
loIffu67ijFHHXnSiacG/tIbXN6wjWkG+3MzvqTzjNZYGVhi5MeirgE7IllWB46dyqiJiXdj0NY+
Y7HNdf2Y6EF1ydGP0x+kiCPBHfDEenmrA7AWJYvNLtedsJlIBZRAxcHOnjV3w77WQZm8MdgJfSqX
LWU/HFHIuRwYP9QQlYAJSAAaa1QVKTYjcWM3+lj9A9vCYnl5A3y4SZvgQ4xWbihF34Zy0vl+gJpn
qD2vuOPK1lHT2s7WGTJva6c93UJbFDV73BWRCxX+39e/d6U4+Q8naAJPJ6YWP5S9fhj7ZFORWxyX
lQWxpAJVXQYGsJOyA2ihT/FcmbDP4Ydi5fPj9d++9oLL3/8qSuNxBiPYw2KIZ6jOmTioJQngBnXj
HLOS/pcsGbt3vXZsSnEoeB7WxdkfrLuxVVs3v6Uxs/aGRcikqNTiZJDiYAoIW3g6crj3kMXDNp5v
3iSsTfAiahKUb0qJTBym3H9UQ/sAGvXb58Z/UR0WLai+rPPpIQGwfy7RSI7xvyL63NMXUZIPqo+n
QVCEO+QjbS8o+Rn+2Tee/jF2A5vgYnvKqOhyJgr3ACl6+GGlraysrchFXoTuMBO9kQC7DVGZ9vLA
5iR7rETqOFs/GeBCNhIDKjzx4zqqYR2DO40ix6ZWJEECl57I6lq2HXSX3BjolTlcqmrEohviIXXp
oZgBTbaBHNVs+HJ9mFey6pLo5JU1UUoyenAqsrXnLPTjbwBB7BprCln9+rmXXALgr0idYfSWJoLQ
g9uTEBSary48zkKVs0dLQUmgddJbEIW1z7kM4V9v6jPwPyjJAEVuSf3VSN3jSrYaIum3ya/KOP2u
rGR+Q/ZmJX6XPAfXYo1rCe4eBKCT2zSGnR38l9yw5BQ2ql13a8O4BNR/6xFvSXiAMVguGsuih6kF
PnYDdGyah8yDdhTq3lkFzqCSB7/sWMCLWOQBnJWqLfWYeiZZXG6uz+Haxy6iPbFTZ75IRB3KmT21
vrfLid7GDd81avzkKxYhD0QroB4YvEPeQH9lcrpfuBh0gnSafRx0buHk/1X1+e9wsqWSRJ55EFoF
MvpAZthaB6RJvV90tGEDqJN8xnHJY9C5mJxta4Y+ojRrnmvCaRpwkiafwlTCO/uygP9aqDCWVyLJ
LVDoZrt/hlyOtR36XEWwJSHfr8/Y6ocuwi4VXgWgyoRg0HznwNCroHRDin6X14+thC/EUzUOUT5U
v5qmuNHt+HiZsCVrrcJ5qVWWDesJNn9Jdf/VEdk27VUBkEl9Y2e+bPAfTeAiyHU5sqYHteEw9vbJ
l3kBmJbOgs5N/rk+cmsvWGzMBEIjk6X78Y44Rz+5G9mp5zeKlo9zOfMX+zGfy1jE0OG6U/q5qu2o
qT6lP4AVtQjQ3vH7rEzwo93hSzMftX3fWvvr47E2qYvA9KFsUBZWN951JVRV+YMHmzwbRl+D6W9M
6coblvyeJE5RpCgMC82+GPO7y7Jw7n5ldnwjtfxL/f9gzSzlJWIHGt3MqsY7CWF8IdLHhna/Klvv
+3JC4diEbp6d3bkO+9kE8MIOOEdRI8HQAbt8gjKB44jdxCYoeJFQdi68j8sNrqYiQ6cbY/DvAeCj
37jICTwpW8GzerojRTp/HRufRQYyk7gORksvrdAoYrNbbKDIU23hAWD/MPBqjOLcc5GmpB7vJ1lD
QNVH5zqoUgZ1x6GSb2h/9fPG53ED9BU04nduJ/yX6wvjw9XskmW0G7gSm1oRODQRmPxl5QjUXppH
1x/+YRTi4ZeX/pUihYybTPi8OM2lF0f+XCUHsHPyjZp1cWMHX3vFItBlNsVTbtX4/bUJnbSJLrPb
39IR+LCPgA9YxDqDO66CFjE+wBA4vaI0DNzZv+Ntgus1Ov/M2jgOXLc7fG68Fgmg8Kxm1NkcH6GQ
EJbjtJHVs9fckkP/MELxMYscoFx/rGQpixNN59BTX2qOMjQGvkbuPvXzlynAKiYAZAHUOwEuHVIb
BTWI6WP58/rTV1bqMv5NPTvz2PrTKZuLJmK+B5aaxTEj1x+/MjpLfl9hZUXR57DP5vZbrf/xYYHa
929pPN94/spCXZL7WM4rKuoB/uiAkuvOfso87xH2UbcugNeG5/Lev2KtxtgkneXHRwejf2+6yWws
u7+lprA2OotIBngRVbILOVglLVhXD6+ZdI9TaUV2b759bgIWkYyD4li5NphCtnno7K+AMe7G/A/L
2fb68z88WLhkyeFzXTTaaz/xj4ZKMP/n/N4UadDTPCJNtsHV/Mv196xNxCKIBzXzDMUmjDy1Bzfs
ipEnuyfZjY18bRktgrjNaB9n1YQY43NUdNCBrP9Q1E/Xf/vKGC35ex1u+QnPO/dkURLY/W+g/NTw
Q6VfC++WAMzleP6fLdKFoen/r9M+YV7uW8hxlYturF3xLgSFtnuw0YhoI55X89nyFXx+u6brI7c0
1Y1vW5mXJcVPzInEM0e82MOdsDM/xrq8MeUrk7Lk9dWDMHntdfHx0mHKtEqDJE26QKa3bOrWfvsi
uLFfjmhTwBO0KeV58MjPvJhvIArWfvvllX/lDRBblWsaMFbESNCzV50VQTL7H2inWDcOFGtvWAT2
WEBAdc4mcYzjd5uNYW7qKAHR5nNLlvz/70dIN0Wf9uJI6urXpd+bec8lkHieA6qx5J/yQsGyXUR1
SnjK+gGvgRXczvj5cwUNgU5PN/r7a4G3CGtcLzt2LhAVzDwCU8Y9SPqoV9f/LkGkuz5QKyl8ydGz
Lrgm12HxcZDONuZduo3tbut13bsfF7cunNdesojuaiCwSuaYaw3yn8jOmehg4AA+IBTWr3/Gymry
LiP413qV9ji7bWKJ4xj/1E4Nc2wTyOKG7sVKnC2JeaXTQVF/RJxx0rcBBMi+jrT/c/2Hf3wX7wK5
9v+/PI7dXCrozxy9Su7rrswDv79IKo3WsdTNDokRt2f5KZHoQqrmlsr62ict4js3fQ1RO+WeCFEw
Q8G0sITeKjo+bsLimxaxzWGSaXJ4vZ8IXEF2HYT2D9pz9YtkXboBhBiSW0PabYtGqDshmbOtpWtt
HT7woPHTcudDmnDrMYEjWNtATInSstyohIzwa1c3tSfWxmCRI2A0YMUOJ+6pbWYaTn1Zvce5I35f
n9i1py9Sg44bFtd15R8nHD2SQgSp/tQNBoZ3kRbyDhoPts3n00CKH62Xn1Tf4WDbVBt1k0q9ElBL
Tp6dp1z0PeqVSn/v9RstOxCNnq8Pzcr56T98PMs2cWKjKHWHn22bRviPC+WKhHbbgb1Nt+4xVmZg
icUtqmFoGbq3gPYNX3Uzn+qZ3MgIKwlticMFzbItk9n14eHQ4h7R1nU45zA0ZCVN7ucJqOYbeW1l
B1h6vyW5ncHEuHZPsT1Cllk+dUKfK9/fTno6aCNvVMFr33MZwr/SpwONjBnvwnY5QNuvy2CdKf2S
BQ5sHuKMRdfnfW1CFmmBWD4D1Bsf43juFvexO4hG3ZiQtUcvYrlqQTWbmlkc83oGeNydpsj20Ri5
/sPXgmERcAmU3ecB4rLHJCcPVPoPNM4ONi82n3r8Elps0SRuHU+bUy/tB3RBt4Rmh0LTL9cfv1Jb
Lw3bKpvQVoGMeIJeyKnLbbgANXFoN+mmqFIc9m0bWtI6doPcv9WzpO6/lfsHFf0SeqzMyGhtanOa
HDjKS+0kb41n3AMAJMVuHHNAefNCnrxiSr71WQ62kOblt9Fq/U2MhmEb4JYW6tNuzV4UnJkOtDQW
dikzzN/9pMsPRVW0DwPzZB06Wes8gJI835lpKMLEiq0T56UGdbv19xzyMtvRLuIXmo4D1CXbbFda
vInGpMIpw5TixQNlbZuLtr6LmW0dhQP0pktS5FRHinuFrt1Bc7tKQ3sa6jcHvV4nzP/lhk9DG6m5
lBE0o/RjrfsOtiue3zdh6rrOhWY/Hcce9sCj6HCNVDbE3LtajPcxVeMf4SfOmx5EdRhl5nwZIIoi
wmZKpAe/dfAhwDyP9410+CPuK4d9DfuVjfZa52tP43pHSrQyMxf2bKbq/C9sdsosjD1PzaFlCyvZ
ZF1dbYRGCz2nJe4/49Q5pd6EblgHa8zKT4GXE1xEk0/0a6wAJEsx1Lsi7rMvWVtCwXJ2cxLVLq2e
HAi4hOXEI9j/PTdO9kfCinin7PbNAdPlXjIJXHCL21N4IAezRiNZWl19PxlRRTHEibI4PVRJehgA
CjJyHMFSyupXCJfrTVoPOQTHKQ0lTkuRlIXZ8sb6aRWWtfFN1cDzunqhFlDxfku/GJ9vYJ9FAquu
+m1aTH9Y1/6De17zbPt1sccrzTGxbTsYbFHsRE7O1jz8YLEUIRRJnokRp2p2X22/MLtZe3ctwe4J
23IVjHl9BrkWfEW546J7mjMNOweYaiEb4v6tKOX3em7dMG5xFE3seQgNrQHm87v7kUNLDttyt+cO
jDicuRDQh+iqIUTnl7xrNbPjCK2rsJMkbLU9QoecQbMJZ6CAZwV/cSpt7cAceZhzm32nvK63ysg+
igtfnpraF0EO/+rLOA2h68syVCMu66RspzDltFfRVKcjmmtzP3TRbMEU+KIFj34+U+NW6Co9TnPs
7JTwZtCe23HjomjeADw07+3EkChOWxCU4kYe7Klo9slcX2RvqvZAoUQNbYOYP+Ww0nhzemfUQa+J
teu6FgVaRck+jrM4aNu6ApK0arovYiYiKsvSPzElxYa2RJ4LkY2PQvlogFd9aBV1i557G+mMvjp5
QSM15S9OU2wspzhWqfM6z7IKp6L4B7xb+4U2DiDntoCoPvX+0ZU6WhDKEQr4yxa2e4E3CnlOsvlY
0GSLc/afiiOZEqNeICc5hCKXu6HSoGFRG7+Rx5u8Kfd2rb65rTp3I410Gu9k2twrrU9p6R29Rpzd
PPmSUv/H7GXPve0/FqmGa+Ck93Xqlttaz2YzUr2nbQeYZzKcdYwGvl3/sMt5M6vu2eH8zpDk6zSM
u8zwiKZWCk8jdUT55gdo9931sbOf5+rOzeQJxf9hoOzQ1qBuU55ELSvekwSXpA7xwjiBTL+VWl+A
cz3PmhxEbL44tH/gvfdGIZk25CySpfNkp3qreP7PNFpPGZ33VkYfXG49V9SdQ8eOz2PHHy0Tb2Mn
eRwciOpNHPf0uKw/l4IeC6n2VVIBq5LsqzLetUYDcI58E6CUgsGtBzJJHf/OVfE9cYrXrBf3hZGP
WN8bM+GfVATIwOwlQ+sRRn0e8jgEb7HJYHGX8bYcm/tBkt+Md/C04AR95nQLICSkQWyoAXDexeCy
e30gep1EfeFHtp5+1vZ8Z7nzuVLtkWadhFHqHGIMXohIzqiGM3Qo+ONssag05bsFG/NAFe27p63X
kllfnbo+zwJZsaCwQ2Tf41rd5wweF24v/pREP+ez81ITFG0uOoQR78WmrtrHxOfvCdNblC13FZvs
TZc43yyR+yHVkDBoLLZNhR9lvt4LqzuppIvaUX0RJd/lDEc4y/L2UCk9EGXd93b2SEz9znwjA2VP
v2DHp8LRa+4t0DZSW79XpciCup4f5dQ9Orn/VMw/UnGBHjTicVLONiX1fszlHdBF90WZ3Hn+HCYp
vkKXwBKLxHst3ebMpHhNE3oWE1SUDdJUp8wU6MJ993H9GVae+M1hCztxcq/giBBVgj3bzfDPPHsv
CTJHVnpFWIn4m+/Wd7mY4sBzp4fKFV/gRQC/GfU8KaC9/hUlmppT5gwPMB99TS3n0W/E1vhYwyL+
2qn+zpTFA+rjJEhtBZkU+w/urx69SZ2pUYcGO3CQzmrTuPXWxi/DPZgKdN8+xGTcz4kNd7/s7DP9
jtYKCf1M7GpcoWMHzX4NYwP9bHVfxqO8I6lCmqjQQnc04/eM8v7osbTZuikdTx01zdZLYjuEsiOA
t81bn6HJBEPCeyclMBar6hPJ8DJXvo9+0cBkxe8jUnRPDOGju0Jt1M969OiTyBys/iIn+wmQl22n
mL+fOb8vgYYL0B5IIi3zN8eMw11f9HqvCzjj5T26fqWnc+wCvA5HCqb96HoD8H76DMemZ6ZdHVBl
//FKrDw70fDxKTMZME4egFyA2ECyd3D/E1BgYluZ66Cb2iMjWNB+HvUsD6eyfx+9+hi7hRuYmtkB
r1tgtTnbAcilQLXDQFsy36W5ebLG2YSZ3b8ZWx1B3HrAMebFovRd6/xl0NNJ837jlgUIPhn2tvIb
U1WOV5ZfoX/1aLh1x2iV7bKxPleGQ6SzT5Mo9zMcDp38zJJmkw88C6g37GYXNayBGHmBy9ipU3uf
iT+8YRHyOtlS4uJ2vy7gUWqnpwxvdmpzaIBizwpnU/QQ6iO5bYc+Opogt3aBGNODGyv4FRgMJqNf
XMU3rWX9QbGHfrpuXusi++on5iWhUEAdbMaxvHQfWCV7dHm5T2hz5zfIuE2L0k/k+R2ML81G+dl0
RN2FjT1/LSb92Bp+LGV5mObstcuECoHivvewGJLZ2WYQLUSQNt8r075yPe6MI/djY32rpzpCzYI6
kKpkI4p6ODq82dOm26Uwt0WXeS8T70wTKGExv4W+9XSCkvtLMYxPI7wKtjlguxs0yrKLTxEPhpRu
424+VbZ8bfPmmKteH9K0jr/LyZp+t6JT3+o22Q4DzJd1A9cGaCneF7m/U8zbxmVygi39+1zFUMNq
ijg0HMHZKt+Ehcf3PBmyl7Szy4OoU9Ct/CneOrWiG80EMoafs3ugV6qAwaYrkDa8QHLScWgb+nAt
dcWx6Jxna2bOoVGeC2kkTh6TpGsfnTo3YUxccypzrPkRVrtR1tlzKNPEDuOpscDLJL8cWwz7WcIo
VlI4dLChS0OYSb/FdsMDUXffCHNxaC8JULqtjHKY9kVzZvUhqRDrMo9V5LQ9KhgLy8vNDbbQWt7b
bry3KW7508rzA9nhspxmbR0U9cXXvPqGC/12I9L2R5yIP/ZIZgyZLjdCWSboeyICEU9I/jYsYHmT
hA2fn9oUqc5Nh3dGizdQuu8gtN+AQpxnwUDTR9j9TNsSxA8E9sjvattgZdXeN8svX5QeZYjTgR+k
0nukTkZPceLQrzjuQK7FqYudM6KdqwfQPKR6TascDUsXzTinSb4Ndbcp6vGQyy5s0NZxuDmaId2A
r7X3hLnzS39jF5hr8EsC1HobU8sIPduAD+iqTYg1D5STEh1dZbqIJjQcLRc0/fKfyTFq01fDkY31
ztP6jU1m55PpnXlJHwpLv+ajd+cPdDtU3j2Ezs5DYUKk/p2fOmcusldexixCvXcStIXwKMPXaFnt
iGriaBqQ5EQJfaUmhbdt69nvfZx2AbsUMEUv944HuBWVlh0ASrlJU/Mwma4ICsxP2IAtFDjT+J7F
MIai8geZoMcdT3ozwCjmW2W8KqiaLI+mKfe2s2l55Hijd4iL0f0zd6kVmNRNDnVj9XsdO9WOd3N/
0FbCo7YT3QnGkth7WVOoRxuUmz+z7aYy1JijrShtb+sKO3kFtpnN0WQNOBnWQ7u3RN/cxbxsT2Nh
lVFfqR4nMN/sIKrNI5Tw0MTS+OgaOTCchAtIKxDfO9TN7Bl3u9U93CyHXceI3PPS0nvLTpBkx7yK
Gp2Ue9P0eudMvteEQ1Z5kS/89sUMMjmUTIjnYtblc9IXcwg09xRJa7Ai0ckqEhWxXxk03J9jd+o2
Xqyqr3Fj+MmbJDNhKifynTtTHKY90HyGwb/WtpxxCMqxJwcYxLYv3Bb9HVQK7DP0OG3gXdsa8dVX
YQ3tiHMGE4Zo7JvpTAcPF1dOQV8alPf3qHTqbaNb8w2nK+8Buw56RWMz2mdnzMxRDKYJOzLoYOxs
EuI43e17ivsv1LMqYmDiB0YSgXsYl1xa6T7bAN0ExFfB/ecB4+XOyXwcFOY1sYr2GcqkJQlhYV0U
QOP2/V2Da4mHTFbOPld5ddeLXuGMJHog6rGIHlFWJGkwOEKHDknTA7Aa/SMcoOghdbLJDzJJshcr
RdxnOC2dcDbDAa/u+FnbaTeGCTz0uo1iCU5WY0w3mZeVx3xkcQSATrEDqBYJlNTTUcLPIUpmFodt
7KMD0XG58yzibf/H0ZUtR4pj0S8iAoTYXllys9O73S6/EC5XlSRAoAWB4Ovn5Lx1d8xU2Zkg3XtW
OHvyE1ISlgNKGOyHaIVp+kIvb3CDfCcTegjzVQSvVsqxCrwpnpYs2+4xUe+QjMFCYxFHXSe5py9b
Jvg7UPkBuk9o+3But2W8oRaB5Yo9IEtpbXSmIWqCm6jMicxf4Ft2r2yaCeYnVPPGCES8W5kXvwcX
Bwj5U+oYybGfEAeTI8ofb136VIQxqJKOrRhKMqbwx/GJVM5zUbmRpCXN8DH4W/8fzlU+WhiW1qCS
UBaXEIxErzAaJJ8Y3STFO+AwFnA1fSaxlVeOc8LuG8Hr2z4WSfvoM/YbwtoPwVjfFKT/4nJcD+kE
oVa4qoehk+/xmh3JElW78BW+ldM6pqRCgDaMTIUcHwO7QtDloxuCQdc66fCwxUl2GhP/HeGxKoM5
u2bBrI/p6KLzpMw1HOIGZscE/VUmhxF1SDCqxOt3agQ+pi2/tX+k08MYZKQiDA5FYjvciKGaS2Vc
ZabwbRLF9y7REwIGlDXQ/czARYwp+xUsNTAVj3uy+yyWwUBoul5cvn2bHm/mVjSbXSdUlgNy8WZ/
Kka/nqi1P2BFeDkZnx4WBLHihhgeeOi/BME2h9Wwaq3Ee+JmUXVw38AOJfZqy4NfctnWslumpRLZ
8kBCNteiNc+IZjmFMopqEZG+pLJ9ZJTXM8wBM05ZO2RvGO/uWhvXDNNDhZntfeyREzb6+Ab2tl82
Fge4Fg/JABXysv5nXPAWuv7XZndsSioB8CYgUzvZMfxM2VRbnd5pxHrt3GflSNvHNIViMIsx3Ozz
fu/S+BO6te8+2056F3de989ptj4PG7Z1FdyGcd3+R02CugWPioXW7GUeuuUNEZjro8FewqphhFWb
7evYxLmmAH7Ga8DyK8qQ8sOQduMDmJs/2EKC33Nr13rshv4ePsG9QsLOeFiLLXzG/acvQbIuyElL
s0c1TO4kJo5XG79rGYykqBLRLs+oYU9rHPs/S+SPLliRYIbxBL3fu+eVncJDF8i/6xg+p2F6TMK0
L0e3Y9ZOu6uBVLxWooDXnv8XLsMDsIjLtpuTj7Uvt8XJJgmjv2s4HKkXh031T0Lle4NA8q0aBHuI
KJc1xrcr8nJNtUT6DHWOrGMqATYuwGoHMxdl3idt2TpAtPE4RceIIQwa68i9xSTSLCNu6L3D4hzp
IT1odCNVQudw9vKFVKnACEP2INoPRaym962V9JpNLGvQrfxhs60ofZ5dTZZ/MYH3PUZ+XrlAvv+M
9vasor0AC4A8y9IqG0JftX6ZCbbFKW0PwJ4aGXbnsFNvNlXfqmXfMi1+hx7I4WQigFFKfQRS/9CF
t9cZnS4VTegJri5b5So/TBN9DsbgtUCrQLlS+Rj3rNqLEQ9YimYZZB7ia3AnYnBC8MGKRmnA7hv9
dEN2GlaGdhu3bPGfLgcZQmiaAhcUWVoqTfNStj3O9gRlD1D1oEa4XBY63QdY5S6LRz0q3r7xI0FG
551hsr0T4QagErE8/40iXuoWgw3wlxntE072D7j+xhP8iGGTO9E7wCgL7CHhmndLhVxDC0OcC2lS
tT0GmS7nmLE6hdfCkeUgIe7/iFDftjcSKzigqpxPqAvckzdHBSqhd0vahwSUKa0KRrefTg7ul5xk
9s8FSfcdFm40VVbArKZRL/rW9u14ShfV1mM8pI9WDxq22YW+JQLRP0C7husSd0GdZWh8iReN53Ux
c8jK28qalbMO97d9U07XZCGiiUQgtorzVLODD/ugxtBO3z1JAGKKZPtn1nWoaZz5z97p4TVeRonI
NayrjzuzPCqZCPr7KXD6HfMGMAdFWjwfPJTfYTxFFNiV7H924VS1AXk/x95ooCGxfkyzzpxCuwZ/
R6z7lUlkQcopC9mZrIE5Rib3XxxN0GWI2LRmpFn8OiBG4xyYOJ9LTUa61GhYokDVkyQLT302uK4W
SZBsDzZAvHALgZWB1rczr0GqTw5D2AdgFy2gkNLyuCWiexthQg7LKcd+R2wOR+tkhhRRkSCo8DuG
dRqZ4J5yS1akEhW9qULMX/iR5qH9yEAlHKLRpHD/Kz2XM7IGxlIq6p+96bfjghz1v7bP9Lc0Cs6O
GHNQnUQcb9VAtiMmUwZI07RB5UfV3ckJqYKjlVhHhJ833CpUC3aIBzc0xBQSjsgw3i9OJPqun6Lk
tCL+tcqsjtAsbvp7hSvq9+RRhUf4RB+t73yjk3G8bjPfTwFk3vhq5/xohtnVo3Kom+sRVNHjqmtA
gC9P27ilFRVTdBdmQleInMiPxNriSiGa/16htNZoaBilKPMtMAf40KdnnaOzk67ZklZoN++f18Lg
ht36Ud9pO5InrSXiRHHclYMeyVSmbTqfe5eZPyBA1HlzJnjFoLcf+YiBc5Xj/o4ZP4fAQgQvm+aY
4ouO+drNMq+R1smO7cjDy7y78aiHxL/h4S0+rQ35C8RWqq8sfoJDTzzLShbm0QBnL6SnwJODT5aY
7HPZY18LuCdAOFky4hwlq2sCEMVPqu38H6JXgQ+Qq5c1jwssfz6rEHmJ6U7Y/WYZRGZiBO9/5dYi
/8wUOpl3sW2XiGn9H1oYzI9St74dBIIfsxbVXqEK0noEonBYp3Q/D9hjf4fZdjOImpvHMTL8lKxs
uYfpnZ4EOr2rUIQYGrE4H3ns/b3P2iAu81yQ9yh06/e8zeN3iwEG/2QSVnWpXV4d/rLjcuuEGmcD
OHcYkvw/yg0/2jwCOhCOxYmrYv8PpXb9JdAQlPeoXoXD2iAFPCv7LPLt2WIke5li8Fs1lChixM2h
IsA8XdS9D5tSS73GBIuOJfGAuSZeypUXSp4GohB8QIuAfEJ3veaHNaHBnTHUNz1CD4a6XS37swad
+BW2yCLSUT+/bXqeBriA5t9EMn3Ip65rEtsPBzsTXYYpajTmJbpNiEX2NWwrOEIbqE00dowQZpSn
YpnhhML+/YsjngDKknkEjgvH4muhhQKKdINAhh74nC+QQ1J6E1TwlQL773jeeBU4Xk/FGJ1bRKDg
CcXvDVCqbYc7OtwmQRBRJTio4L3II1+5cMkuVmsjq3gdNZ68ocDa1MWPrcIBUcFcjgShcPU77och
c3HJFuQ64tTbrjnWyMNSuN95lJpaGqRr4QNby4DrYKuTPkMo0MRiEdf4LyUP8v7JLVZ+dvFKH8Jh
Du5yvsa394o8Bu2AkWRGLxqXcu0Qpp7IFBNrB84xCNiL7Rl0MrMhDV6nN8TA4flqyR/Ptrs9l58a
BcW1WIDvFUpPlRmiYz9PT96CAlriU5It9yzeAVwLOG/E+mvxwbGXGKlaecJBjLSQPH7b/bQAT+gf
UHfhrr3i+7EHaoIi4vE50IWs+yX7BK/WWBHcIRx5LXfqRI347LEqhumLevuXUgzMS8vhIOqLvd5c
+89Bvg0AKDvko8oawkbs9HTugKCiFmSDIgGLfZrgiO3HegyRMBkPwwl/ui0J4fchkn/JQNDPkOym
6dL1qfU8xzGw+Jqj1haxUYUvs2n/WSC2XkAyV/22vm4KpxMLgucu1R2+OfKV2+wuAn6LtS4AFOfD
P0O6YBfgwLTkXnwx7HxYNVocngJ1ENjucGVMQVttLPpPSeTzTwvtq5hzjMH6A6WAl50HccXAA9V4
G3+Df0PxVAFyQ+anhXRjqXPcBUyNotx3ZyGMa7Grh3ALh5P58bhCS2hUg9LgWAHshUynGZ0sZdK3
ywmpUu9FNvFjSCGNSjd6lqx/ycf5Shm5xpr9NjOqlKIIwyG2fJTDuzuKWDqOnhJrDgMLoxO+YPa0
411+Qth9co6s206p0eAwNoxKOh6fLePFvcOU0xAe9MeMA5OlEX0SXVbbaAgrZrypUXJ1TyVwrZYy
yNUE/gSaFsg4ibLKY6es0c17cMVuSrqHFyRYV/DrDg16pKYKBHQKttLaWgbgYhM5/sFmjmUe/UAg
zdYNRAeA8A0gWDkXS22RGgApZ/pn4uSxnXN3l/queGOwGzYIFB/Lns4fmUb99QA1QTeIn60I0kOH
KNQzTOxR2YVOgkSf9HnYAljBA/Cpo5zyR5hY3TktlsuuM2RoTEz/xf+1LwtFoc7DNl7iF3KN9fgM
NXXdIeqNQJr+npSg8bODjZKgUnxLqhglbA2u9MvgLdrG9/DV5X3WdElXXG0eA4lN+kfm0vdx6+ZT
OPn4PI7+v1YHOGkVdzXIj6RGbJvClQ8EVpBoqYgO1xpmk7kSOHubyKs30osQuMDQQl05Rg0XxNYj
n8bGEj3WQzzk2JHNNSNLceixxZa+hdUJV1ZNhSyqfkI294QMwAbMJVgOlfsSvPF9t0+gqEM8lcSR
tsqn1p5RAzjczfHkSh5BidDRPTulvPtSHMUF4DaOKp7Gd60yfkolIyBIWVIrtLRUXTgSfHPoPV25
Ora0XSs/jb8021S5xPtW7oUCQ7mtvnHGARhSCRYGMfyEQjPwk/Y55yJu8CaNr8UOKhAxLr/xFQWl
zfIIWE34y1Oow5c5i6spnn7SNqK17gIUA9vhhfTuHV0rFHYmqquNZ1OdKg/2njs4v1oH9NxDA8OS
vnJAJhuaxPg89gxULqaRd2xC/R0N2ukHq+l9so+fO/pTsHMijDYZi/xJdeCj575RcR6c2oTOTVeo
Wx8xGH6w6Ts8L2ADSO+Lxuf7r1yF8n6He+3MCJt/B5nD3ZPlHaLRiw5JwIjvFOGQVniox8rm/j9M
31O1kJlhSE5W3Mn2MZpgA7bj9Ki7nQNYwnvV7hxsfaSSI6HztQ3R7oxMogivE0ZcqaIMr274jfln
um5B754E1onKRtC6AGr6kAFecJoi5bDN1z8q283DNHbbcQgBfE2uQFAC3/G/zP4tntHHhWEwQs1j
jDlBYC/fwE9pE4fgePBVK6uwHszLXCfzZCofAvRIsFni3LmdECnDejaFy3GDzKXZs/G3bEVa4cn5
IkU2388FbGcDoFAhe1l3gfuXEaScLCkeLAQeYAOwZ2WWK8eLhttDz82AAwVkFRk/RkQ2HySNeL3P
7J0v9OrINlW7hf4+ofTvmo53O8WPB5v1Wzy7Qz7Iu3EsXBW2uPQBn7xL3o/VhtzZsk+SH3wUv9MB
b3SeY9sWQv6ocT+2rK8QU/S3G1MAgTr4ULux5SoXsHie/CmirRGzWpsYZXLHnqqHZBnwdyL0MnDJ
c8jau2GVshoGJQ6p96ROMQ/cTZMEzRLhJafR9g9xRP+43+/1jjGKjvkMbYCKe1/qWUR/QbnP2M3D
ouMlQX/hGyKp2Ih23iRq8CeQxymx6K0YZyz1ssUCv2MID4qdHcOURdMBDn1crbGFxgnnh/FbWXSY
0uqs36N7zJTTnXCOHVKw1G98QnSOYFN2sobyYxaGrLEFRWV8z+13RshyH+4QyYlkmF831I9e9IRB
DCNUC2lxr9fsYoTLVWV1Pnz52NG/gTPzXMPOjN7CaMWFvmn7fwu8qKzC846LcB6xZ89/RvSZrhWq
XtgX3g1z2NZBtq8dMHwgW50YTrNP9q95bEEwLIl1Z9SxojIBnTzuWCgk7oI8nQ/Qzfx0PMnuVpLI
WrmQXLNBhveptORP3unxGTiXbfK0g+THxPI3ON315LbJN6bPdZPOW3SKgOucSdduyI3NoxroWHGY
6dTiG7YxOguLNvtkgfYnsJJ9tS8TO9Jpng/ZNu/HtVPxH2+W/SJMxx/3wLojgAmY+2YR/9pxF/yI
fOP/nIFv3cyravwakJPz+XQSwUhfUVRtEaYkgdyNULSUhYYsuk2dx4QXWVZJmyHrO0/3AHRcq0+j
WWPQHFAB9GiMExoKiAz/2CZCHIYbtIbfKThkhZBXlzP073V+Eh3yd3MGo3HB6zYT9oD2Z/JLj6pd
aoZokKowGol0ndpfwBIPHYKbbr0+gU7IMQ6Mcc8hmCe4CBcal9pOsqHhBmmcNC7ekA+lEH6tBUIk
2bAhLL7lwVc2jRrOnyTYrlCzRJWcC/5aCPBtvaX/oAqf/+Ep3Uqgx74eGNCQVtOwLAQBjjusUzXe
XHm0S2+jyBIe4ly6z1S2HBFpdj3MANneip6NhwzdorgcRXctlrx/9Ri0EUfV009s3fTUGSsqmSCs
aljz4B5qzO4IAQLCOvlUx7gwY3SQ81ol21ZvUHk9AnsKQHYnKT0t60Q+Up2Cg7QG9NIVgoLihph7
qKcTQBnyBuPoDVk58EEPo23PS5EBZLD70CSdX44sxqAUAaSoV9Lj1Zl7np1ZuxZnKq36CQy1zdY5
HBRDqD/Q+62eZ8LJeaKF+6B+9U99Bgg9WyJIqVsDKLMHlFZtTtFjwuWEUX/hTaq0BuA2QTC0unQ5
h7jYq1bH3R+39fZuiUNkJEWRfZP5ymvUdNmm2yZymvxoauuWqCz2+WSXCcn1aSerBDrSKhhG30Ba
tL1iSoQQUWVmPplOAEneWFalgAMeVI8LptTIXPjXSslPO8RNHs04kCkmcYjfSkjylBpPgDswdijQ
n3Gfby3qJVgwd2/IQ3aXhQtzhDPAnv0yr5VgkBiJWK8P6T6lx3hryVEguu6VyJY1y9abJk3msTFM
ma/OsAjXQiEfko2TBgvKcHAAgss8XjrcPA6qOoiESh0FbR0VYMvXXA+nQuwTgqkB5AiclFeyYcvG
q87uRgAZB4q/8wnCLvRuhPlaTiuuOTcRo+poLlLEZYkFrl3kojjD/ddMmK4KvyalAopb85zCFGsC
wE0sWdCAyeiCuA80bDKsPiGONewZ37nu5D0vAOMopAUzOJnDCUq+LagiBvUw2B/jGl/wHEYKWN1H
easF6Qtx3vHW3Y+adS/xTCkGmWm/Ex3MJiAXhovtxVYX3NNHrDcWvL9BVZPI+18FNBV3fd6m1aJ2
QOrrLEBsJxRLCBii3S38NxAinLR8M/wZy3P/4KXsijqF173iKDJuuiFZz75zpsIHj491XccjsDQo
efreHTOcV3cFnejFca+OSWamLynBNkZmW+8jCkVkmc1cPAp0JzVhkcxn0hf+Hdk7sarTTcprClHY
39RDmwnuEAFu2foYoR0WckAgwxCt+h6cHj1AiIhxO3YHj8W3JENU9R4alC2ucwrrgUKCbYBBZBVj
1bUK53gEcPs25nqjDkXYP9hbHPY4B0fdds9dsRzxmCAJCJMG9j6oREEDEmsQ6G4a5/0lg9RvZ30d
98uF9SCrh7kxLr/EK7C1jYAK3i/t1t9rHupj2AU3ZbTEtKrObImrROey9l38gMwHfcjCAAk3AqNd
Jvtn+NkwDYr0Cd/Qo5buEam/ePVWLDosliVqtx56NTzxNayiYHntuXpud1AcakYmAjaVxKiHIjAz
pEgCYXeSDbWTLj+IrniQGzF3GQ6xZjWzOw/giqs24B/AOY+9ENdeIyGhhQ4ujvmVUBmVU9j+t6zz
IYxzU/sVIBaIw4Z0yRX6XXZu6bDc7aACC4jewNvGpxRzL3SelaLTe55AiLPGQXSBO5kdwn6JcJwU
PfbHPn9HEW/2ks4oSZimvXv2Xsbvc9KGSCZfNv0Hqd7RnYZsSBxih2gZ7IbKe4AmEP/i8+nzp2zU
SQOhYlRiZEMKxMxcNUOzXJk0zw6qB6/HAqwrzkJS6fHy1D4esWInc69qCPSyY5xlw2FWjF4kneMz
IaiUlLINjp0t1pqhvLkKhx53o4SSBflRuh70zXaWp7k/LW3qK0Ad9NBpr+5NB5VrjGXmftNyxZ3b
x4Bku/6NzNuXSjhwq5t6Dnr19L2NnXrNE+If9A4dgpngnBIY3y8IRNsuSOmAihLAdxNFGLwXmdBf
YKgd0rkydyRBNvwGq27vsuSGqiAU1FSw1yACCgo34Id0O1jAZ480t/hlsBPCj5rTd9qpvNHYryMw
o5s77mJIMR/RHcxrOvBqE2Q5At/DyJl6sp8QcjJBVokdCV1+2izPA9wLf4pNR8+diAwY5VTeC0cg
PkmX/nsQPnuRE3F3RSEH+NhQOl+Ticm4FIgtxciXB0NWSmNpnRqGdzEb9+CqQzZdmEOFGvogJJgZ
dkXrC06FKdkuKQcdLSL5j7RI9Gh7ab8R3wXN6i4/SARqGxTpU5H3CDOwID7yYtmvcZfgrBhTZQ4G
gmcc/g4J8XSZLoEAlVT6ffMvQL364yZ2hAjobYRiaQKKBuF/vbY4bIcRhJwtfP6Iy+5mJiV0uo4C
W4ElPayyugCusWyuEvxWwI1ti9R8moOHEY14f3Pc2dAAufZI1aDOMbVdWjpIbCq8S+LBDPl4gNgY
qST53H7N3N7BbZsegeMXArbPbn2HTrP7Q8iOPhcxwyKwg//tY8cufMz+GW5f8LN1J0HHL1FMEpjv
UNxveFIekYmS4mOIIXOpA3z+P8Jl2weApydBs/UiC0TaL9ZNp90E+pLvvTyHaY59iecMox91DZy5
Q+P71R+2lrNTty9IUltHpGemxXDec8dKqIPjW+w+xzUOAS8hjL/hgNHQBWwaMWQMmTszflisz7pB
oYv6QKxk2KzR5hFWmk7nYPMf2VIkB4l94ThRMlRQWr4BrIfYPsdoW4ShfJAom7kHedY+QwS+POre
j/82AjVX381ptep9rU2W5MdxnHBgcJhNRoylVWolpDooc4K4X63HWGy02sN1u3H26WvgBIzZBWzI
UwKyH8HVKA7osG5PipS23/qHqUdP4mytrpLFJQA6aQzcYdfg272gj56ZDHv5KJoVXpLbclv8aKEz
wN/9X4yzGCoMSczZo0fwnloFUQJwmFcQgpCLKjPW0CbJU0BdWgbLCst4IvlTNux51XmTVQsAtA/D
c/eSGRqewijvruoHOHF6IApvRW6AgqS3qGsDhvElccyXs1J3iQFzO9ptwGkAbj+IOSiN0Pp6zhL8
qBohLOsE9VYfyWtEt/l17lYIA9QavbDbpJ500FuFEq96skXvEAceJqJfgt3+Enx7TsfsWckUxmcP
7GIYLj2U09Gu3vWt2Q240YNFpPFdtsfTyadh2IwRBXl0I2OxfkRNaotLbKOnxK0RoK3236qLg8TH
VDqGByoLbxDnHB/x8L0MAX9Lhg60EQi/pRcTjl0M/c7GyZXBL9rMFGLAVIrlGnuMOjHdT2MeQOao
khNGQVmD9eWnOJ1f2eJhbwtxmrcSLTx95t8yFf9lcnxd4Hhn283FAs5kB9d3O/JA5O/zcxolae0G
z09Ieo9rUJEI9YLYplTCp43Dyw7ZFXlmUGpHMm2SQcuSKNLVezr8CmdcLyIACpKB4Ss3AfqAdeCt
CMF7414D8JVl28384GIyNHrrwBKMeVYD2IrLKGbf2s0O2Ibit3bTtoE+F0w4XlvtCsRWxLlv4jjA
AaLAKqzLDHA3WQCWQkH2icTFufEC8bqArH/BQbvdQR0sq8XcKDfDx+PYg57tbdIelqRggBozKKVG
2Fui9FYgRxjk+bjFrkj0XU+ZhUBBw4d1woqAvOoxfsJdDTEyNAb4MPNrCyk7tKYsuHe8FQfJcojY
QVGWQvT/kXnWQCbij8AKdOJYd2lz8l8noHrR0fbHkvk7CWHcw5gL2wEEPg0GmPScqREXOZHLc5fJ
t3ZKP5kVtJymBSJSkp0pYQ87or3gHSP8YfZmbHqvE9D6+BoSDvNkut7ukttIxiyy9dIOkkmDKeii
+ByU0CT8aweKJw96xRoqzx2zQ9cithv62rUXD23HgcjP0G+FKACtQJqHFYdQDLoIgRApb55Hyl6R
O/QQBMkXd+J57+nNUdTeE9UazAcAu3UEKejNSZTA8XCfz0n2iPn+QdGgmtL+c+/1L5xJGiCToYep
9fZeIJIL8/z64gboPxG/608kDhlm9dg/4on8hRT9hm/pm+U7NCTpW2ySh2LHuYEXFHrQfrsz23ie
WXqGbuMVwVb3EJPgx0EdRYX0LyC73nZ177tfEKedoG9EMcuajPXEl4fOavADGBkO6HUDiCrW8x7v
BHICD7Fbb7DwAFslgUqqGd8i+JUJy3duGhP7H+1bsCmh5194T+0R6TD/oARHIUX+sd3i9oqQPwY0
WQ8QvHQlwVpXypi+40F4z1M8ZkPoXyNwVm3GwSDb9CWYdjRCRW0DSqNOUVxcDlHuanzX9VokHyYc
r+0MIbSa8CO20cAP8IXhmc/Gvzd+r9I92/GLMtyL7SN1SPZc17mrCsJfVxZeWJQeOZJBUxK8kxnS
fQTipxAjUIBiVbbLbxXwZt1pg70ZB1sPj848Ze/8lusx5LiwWwh1IN3Hv+n8UcKpBmGNx1wxqKc0
yp5a+BK2OTyELvzAx7JWXZR8Fp4deWFPcGYh9ZyeoYDEORBunxMaM8F+qrladpZjiG+vxhXYaPbp
OIHcu4BaxthhIQRGNiRkfnp4B0kJfNY/WyO+9rTfqgUmHbz4w7/QQXmAJERgk3r4mKb+EQQ0LKAx
0EimLVw4A7/gNf9jouXoI3+70CFSxiUHC1DKauRYt9UAMWrTkRQkuMZSrVD/kVoSVTmkzij3xZA7
bLGpICrIIZvzQL2dDK5dp3B39viyaP4IUf4M0Cz9zywQuCHCdrmGweQf2zUBJ8OdbTJqgzPPCSAG
WYRQi7j5MMoZB47Mi9/QyEQn0c7QXGmo9LNNXpYVn7EtMtXsBfkv0B1A4dZNl2IDf9kD2j1LBTwm
2uL9YEUIOk/pv2kkV1rKYmgfg13gfWfANGw8QBmNsW3GK++S4NEawGtR5+cr/BUvq+zA1xbgASH8
+ugkmb4MSK4zmPDxYtroSxg4GOe9JXWO3aQkUvsGApToj0NaYw40HGCD16E+AFH/r4v7g8XAN6v9
uitsHRryI5Jtz7FHck9BaxrgAQt3o0sAfm9bEB1yCJyO22rR+Jt24f24b8lljzCRohYA5VYpGBOg
h3E1tptrIih+ibJHyLBedTadtdyehxG8oW0x18UePjYRuAcZxZcAi1IDUeFfE8CwWTD25gz9TQJA
gf0MZ5HL/HYgPU6TMJh/cXQa1AQcecWNRhqQEl2V5jB58sR+I9oIQK8A7mrbIj5G4QiW3b8BkkeV
XoazAtQQxjgPqlpB+XYA7FA7vq8V6kT72iDZ9B7GCgbpLlOXYozP4Jo2+CuYr/KdpMcZpNQhgMFB
tNEjWhV+R3sOyjPbMa6FJgBuApFdoXj0j/+Ps/NobtxYo+gfeqhCDltGkVQeaTSaDWoiMho59K9/
B17JsEBWceGya2wDBNDx63vPLfqp7I31NfD6YF3EQbUNBvyyeMQpq7VUlQPOKdemqqH7BF/11Ef8
Q1vvk7x9HNPBfuxx9qyy0FTXpDsHmw5B/t7DaPAizJaoRjW2gWob1crSlVvII4eRFY1i9/pmHLCu
2SUqeKf096y570UXmdvElnfCGJ5U6r4kcdbf3LQjnTE8hKM3CagOHtLkwU+3dhCfCmEGG5VDLAYx
BZWCa78wVj6nnvkcqsI68k3yVWEYf1rd+jYWZbyhvP4waMZX0libHccxf/NAsojN6NeI7yMhvrDD
ekzAn7seJX/BkLgSY7sLqoRVDsXylR43HR+nescbxzcoEE+5ibZWNTaTUpWPcSKonBTRLVuKu6aC
ZF6b+gHJzl+n76nHiD+cqiLK75jOyqj6EnpNscoE62Stj24Q/DWrOrNOatv9prQ+GYMCk8JL8Owo
nNw7xfAadDxqLPbAQu5sixabwEg3lDtpu+9OzZG05lrUcGplFbRoUgNFvY3V4SmHxbBSdXE7tsNR
SbqcE2kK8ZrjHaOQ5VGucCDT++RWi0ZdJ6rzW4va93z6grrP6RTWZH00n6IUsVmvNzcanWRdSeWL
LtSHxtFeEKS8EN/Eabw2oj5tjpNAcqWJ8iSlfjvKcV0F0dEoktt8yDXsTw7M92SDyf1OsyeVf3rU
QuM4MvhWgYNOoO1PaklUk8wztGnUkswCvAvEsS9xI39jkHypTYGTKx/uW9/+VdveKyQ31vmeuA9I
CVk7vnoXpwEVFWfyz9xXjp5sxmneyhwnWCcGJ+h6zmGU21rHRCrIKZs+R32vxZH1XCKV2EHM6W+U
2NFWuWHXX+3EKR6KIMbmha4K4VuA2G10QnZEVrYdUgTPZo1KvUEP+JVzjvrWtmPtwfbV/K9SiRb0
Ectp7MrTrYdCS29T6SSPOrP/LyWT5bPWs9iyhkz5XXdttwuKnjO+jAZmitzeKp3PgWmTUymuk/Cu
NfA1q0qOldrG0X7oSqs91Oi4d05kWBkH8I6yk10cHW3yIfMtNeo8xPe7qu8HMVmNWa9QhQY6ypHb
pM8Odl1ZGGtMgcN9rTqc2cYmni2pVg32+GS0uMX4l3RU1jKmlp1EXGjH/xXECbt2aLWngLOsP8Rg
ompFgMBwG//BEHQf+96Pxiak4jyqYQH3YU58jg8cjsRJytRxM+00Zp69Ur3wd6+aYh2h9uMY212x
NXw9f6cFYMY8qTeSMQ/TSu6E7zDI229xjzH6/LUXaCLzjN6q1jSvZ0Y7RQWrPKTAUcrEzkEPLWbc
W2xFL2BLFrgc/wlVMzTXDXq9O7X+l3y8Lf2HPr4AQPs8zYGVjv7vTzH0MtHcwZ0oTPVJqetdJ2M0
2Ya+jlLypaLySJ12haJib3j4lkIW2OEj+rSf59/h0qPN8EEgLmRVpBZBktlr5XypVEomv6+79Ixm
MhhKSkI43suQEb7KMbRVvzB0XPfx5zlr/gA53UhArwapfkzp3mWMha97KrXn8z9/oXXNs9YK7KpZ
H0TBydH+GPZvp3TWUFny7uX85Re64DxsrSWyXG2GMj3JkuP5tiWJSG1vHD3YEVKE5lvNrfV1d5p1
dnBlsHAIqT+N+V+HQltDZcMH9p6mbI7r68iQ8ww2u6+EZkx81BKfVpPeUeleeUK58LEXRhFj+vMP
41U5tvi1+sZD3zTsYFZsTbO/8B0WIFHGDBaExNIin8WCS5u090ac/Saa1ET2hvBI2i3zM1J9JJT6
hSdZalX6v58EpZmLcp00N1t718oHE19HXn+VfX3hYy+9qVl/pmCpoT6rYGiaUt6FdkWNHP33j/NN
aenqsy4dNIgUWaW6x8z3trbZPXnxcIE+vHDpecja0CF+8mLpwSB0YTMUWyV3kgsvZWGQmwepidLk
EBmox9H12UaYnXaydL/dsmq90IiWbjDDAlZlLl3wc+3JaFWSwl2muNLKslURu4/n3/wCXGme8VV5
eM8wamcnfxxDlpJ++AW3bPjLpnC3VyliPHuxXT0KWbh3UlAxv6696tMTf+h5iHfqTtrw2dyRKqmq
K/ekYHCUHJbdJusvNlttakGfYJzmEVN1UDU14gL/OOgKS6hkb/j5raIOcOHktwDVrWakXz0RbSss
EReahbv02WZ9HxVErivsq0+eMxj3Ud0Xr01nVWzP0dGshOzTo8+hwo1P2e8lgl62S30FgS7W83Xa
CgJV2BatFHvotzny7wcrUYDDaB6WYZYLxUaFngcF3u37d+wX+i4pYg54Ke5TuneaQUPWPCovqOfl
beFp1b2LyB1hVBWcWBFTR2iwfBM1OexM3Fb3uvTHL1kvknrtseTdhyijtmbbvzVjon/p2h7FuqWy
hOwJs5NuqeAJ712qgEORs3QQmhXeogqgDGL1ybZtsMQPg+Ida+rqPzkwMJFqG5Z2W8gAqabBjj9Q
zHfXRFHqZWH1ZrWqffSkPh0+p85WhLW5QsqjbrNaHQ/e2EeH3hAEb6TIPISDQhLeSHAjtQAPhdYX
B5wNyo1iCMLQBqcttq6R27embTTIrU2MYvSgWzMNMM1FtLpsxdqc95Ehs96blL52gZnody70jXpz
vlN9/v21OZQ5JKcHEgjOQemh+aICjw0veJbUdi8sHD+f5DV3NhojUc30Su0ko336PHJuXVMCM18T
xf5l62z7zz/Gwpyiz+YUw1BZnXZ8Sfi2lAnStZH+UVlvJdrr+Rssjc2zx+jUoHNLeFdHDtTJTguj
8UsIqP/CyL/082eTSiuiyoM8wMjfvY0FpAXwK13xU0++nf/1n39laBf/HsIUpSiAqmnyZGnto5TD
PsWxtRp1++m6608riw9DpFdBqnEHfn/mZhCD5HbS9+LSue7qs6mlFsDYgChAl8zeaogdVfY1NC9c
W/tnG/bJsDuPxkSEqsapjixQFhxeapnRPvTduPPQzgPhyTqEP54+JX4O+OlH+ZZ0XXNS2tTfVf1o
vAppZntpNOVPj1TNbTKhLzJqBJsWUTywKdvfx11X3foEdGBnDUb7yTOEv8JVVx+Fa3A8bcNw6Yk1
2VDFMQ8dO1P2yVXk3Yik714KmOAUohX1CaGLTrlRtf+YDIT3ahFnO62bhPhS89eeEMa+TDSxkXLs
TrmOq7eaSHhGQ2GG8KFibZLOhex2iO8ciqccbTRDCmIKN7ejt8okw/P36OixKAV1fPS56p7znAE4
hv3SxBq4vtzxQEcX+Oh03duYgDl/4JuSlCJjs9gD7/K/6dSZTiifrVfNT9MHAkAQOhJMcK8ZanWj
wTi4lZQfU+T9pbEXCB++9JKRH7kmEm7c8qhytOGNgpf5TUm86t4OwrRc4frIb9xwTNYhQrqHMvco
o42lBTmjFc9O2hB3UJRTprtpyhxXqUq5Q+r5HrWdfDbHqDrqpaZTh/X1ozOmPzFmkXrZ21oBOULJ
bmJ0n1/1RhN3dl6kGQc6yIlRLILKajWAc1mJpUxHrVb7SrxRdK/F3Kt4iGLU3tvVqC0m/UmG6KnC
2QmzhTNJ5AyWGSVbNM9UwZUBDoURawWspBj/5Ejdx9d90s4smo+hpS2FuijE2jp6h6ZFfTa2BMo3
Daf4Xia0tdVGUKxyX70NhAvwQKE8o7lmeIsHqp5kk+UK6wLsZ6dFXiQLyq8ExV9i4X6+/tLmmZ4Y
npJEgi08KclrkefrKnkP9C+6+pio91r7MEaXsg4+H2upHf57NNGwnzk+2MHTCCtz1akwxUUYvJ8f
TPRpZfPf/q7N+feitBDNWtCCTY4kb3JlzJBqOxCxKtMasbqp9m3SDvmzn4b2Fvl5sbOUsrkrED2j
F8HB4zqonwKnNvasLfxfrYmpN9cKnC9JJoY9ReT4lhNwlXzhXFPWlTKCM9HNutKum+y0aZT/MNoK
LxizAJTJ0UZe5DsKaKQQXS18AOdCXtrCfKRNX+bDHSxvGK0RGdjR7F7jpF+17BlSiuutf+ERPg/W
MvV/akEf7pDaVilp5u5Rs/qXrtZ+qKFxg/T6l6JWYqVz6LspuuLg5trflk65iZzowjZ9oXVZs9mE
86vG9DGSngBU6Jy7YIzMHHlhPb000c7WIehkylHJQ/dYsg5pMEXknL2DZLrw2pYuP1uFYHJp8CMz
E7bpW4bVzynv9e7SxRe/yWwVMkql6cME6JRws4coiB60itNEVFfvTY/CQTPLDfrlbdkIJCDxwS39
qz6JPk+StBJECTU1fZC5zXDIlSK4Gag9XUD7/9Nq/9vj9Xn4I7jQDEuT5h19vQhPht4lb3hRwxcR
ThXpMGQz16aFvs5cvGkYY0D1+XF6qDQMwgHynXdkTd1WGJF/XWbSPDFStVLZG9l0ZkJ4HscWK4FY
J7lY2v58oNbVqVd/6FuUfsPEb3N46HHfkDI2DNs+1ZggRvRNWamZe9Ua+2OtVPaxUcu6vNA6F0aN
eSq2bgI66mvXPdr6C0irJsck4B5zvb/y+rNRSYz1YCoDkmpNrd7cCh1vGJ70MobG2F/5ZWbbYSvQ
WrdHC3bkyHXjlgV7bvQzkwX3/Oyz9Ir0f3+aUc84w5S2Q8CUUuTrQpTdE8Xu8kfBASSeDCRCF0ai
aTj7rNHPhorSs2vNSalTgSWCHPEtc6pVHvLXlHOZXfk4sxGj1NtI9sQqHf3uhwU6BNLrpm5AELOR
Pv/Cph3Efx8DI8C/X5hlpQOOWQ1cuiZ+moBnay8rd1nBfJ2YcHdde1zHeXeBbf75+KrNcy1ts0Uq
mgbGSXbQBysl2yo+ToUMlMSFN7Z0h9nsY46JGxpQGE49Cp1uHHZYtlGyvZx/W583L82b9Xx0ehyY
g/M4NhAqM/Gjd38E1q0bX1p5LP366c8/jCyJgWGy50jjCJT4Jh3RgoMT2Mu0f7zu9896uFTCBIUW
799WpLHlrXe3LuipVReERNir2I3P32fpOWbdfIwzVDuajlcgacExg67AglANlyrQS5ef9fK+rHtA
FjEfOQQEZ3fDz8YNvsUcIJ//+Z/3bW2eU2nDSZRVrHvHHNgY29TYBLsc/BDyj5NdWAH+U/z/rOPN
urYT2pZUE2BWdirUZ9cw3LsA1/oqRu51a7XknYexY+Bax4gD3tzuOLyBzBKyttqGnWZtSOzBCaUo
6k0cI8JuQye7Hz2irTgHy9eNjrVgzNpXt7JGmJd4TToFJ3kYBcqqywPtxrJUcIhIyzdWa9obhKHJ
fYl970ZEvvc9aQOKR1GdqdFVPVOdr6qBeHRsDOry5KLJs8wKT7C+HzO5Of/NPu+a6nxJnbOjcXsl
RCcJqQqf+2oo250lKZBfPCJaaHbz+L8wkrnQ3ckW6rAZjmwkHh72jDxOduefYekGszKPQWnQk50/
nALTKPdWFmsI1UuINxLlyXW3mI2PblVjswLKd4prHU0XbQlgeinN/fnLL/SceQhgMkZ9khN3c3Qd
L99asktv7Jj8nxwTHuBTWRxSFhZXvq7pNX4YLc20HcDgMlpSdl6FZcVS89sEkD7/KAszozsbK6Ms
rePaaeKTV94I42QVCQBWfx+A/vIH71TFw4UpeOmrzwZLt4WDDLqTE6+wSeCGl8+eNN6BA18Kcv68
a2jO7Jt7UYF3UtSU28xfY/1aIJgGnRlZF+LPFvY12jwdTsLi0no0GCcz6/2f8Dyzd1RYwWtqZwkU
eeHqpFhREvii9hkgcNfdgnECahSr9uv5b7X0hLOWkBbMl7rLK8SPuSo6ICh3Vv+jlZdSU6Zv/slg
7czagmfjkhF4Io9I+k8ZsGPCCd/O//SFHuPMvn7UtHkqheUc+0mriVktCr/WDL2uxRbxUojJwtmX
5sxmzFoZsiTvtPFUp8mTMoI7bp8cl/ANqONxgNJ5h8HeTb0LfWehSTuzxXGv9r2XNexUBnyEKK/g
cxV/nC78ff6dLX3u2dyZaPDLioJ31k5ZTpM4PMDTJ29t5+X8DRY+yjxKzo5cQ4oiYOaPrXWfnoz0
i7Qf8L/jI/pz/hYLw4s9G+uj2s5ykIs02ZwKA5pyakFgxtvovVLTKXjpDaj1hV3XwvuyZwNANWLn
EIrAK+umuOQTEuT9cqfZ+EE6UIjnH2jhm9vTzT+MxuGgmA4BrUilvHs/PQTmM1kK11161r11Pa3i
2mBRH+iWjmFAHgro4q3Z/zh//akbf9K97enPP/x0PQyiuAw4XgkZSF4SHEjkafjlhfFx6cXMergg
AjstVd6+0vonF1dIp2ffEPRfKL8sfdxZ1877UFbYLseTDf7uYPcUQ1sl5SDdyPEkI/m78jFmfVp0
Dtw2JM4noQHMwacsAQoBeLwwZCw9xqxP20U9uIAv0MLjxoAxtGL4WGVasmJNfP4rL9xhngMHFpOg
RmNg+dY4eF3SVWMhiLZeYu/r+RssfOh5GJyj5T68LYoPqe18D9z+q4icB+mz073u+tODfWimmlNw
3kTs4rGUtsvu2bzLc9IE4yK+JNpc6AjzjLYsHzRdrQrKVqJ+QRl/tLzwuj5szfqYQu4YBG0zP9WZ
vyIyB7gILMT823WvZtbH6swJVAcx7gnnpLph08IZkJV6EMJifX/dLWb9LMKeFkhTy0+ud+9ZrxBi
a+u68ceada3R0ysJgKU4BV3pr7B7yhVF+etqLtasY8VO2oWVp+anhJzm/GfKcdx4ocF/XgjV5mlv
IuMQSUaxTTORDwaB0+qQvWQlBxqqa27bAmRqV4Y4+8frxqB5/hv0+iAiOgyJvQ9xxSt83NaeEW1j
I7wglv1HdfTJXDAPeyMvjc01CconUmfinRkToV06aQITqU2+YpwI/iKs/uNVtnYMBpTwAIBwwHad
vxHYL4EBQ14ZC5tiODFf91ZQuAcyXKJNhOvjdxYU0HtBKmIVz8ZHa8RMkbl+smbxGmzqLvVezjfW
hbFuruVqyxL6Yh46x0JoAIDKosjvvL70KE8WxVsyQr687kazqbn2mDihOBBZo4Vrg9z6Gtyr31MS
Ta58lNnAYSf0h6ZQprw38tZijEmRfnRtBMvxz6ueYS5VT4ljaIzRHcl4TTmfaNcp2QG9+cPS387f
YGFimCvUNSDVfaam4J0K8GiF5h9r3VI2RmuV2/N3WFrgz4XqdRinrRWZ4ymvnAYYADUJi3r+rqx5
pghQKnMqSXZen0VT5km407AUXOiV2jQEftJn/jkK/jAxJaMmjXwcnKMtk1dhKi/u5AZG13eTmtJf
eb4NsNVyQWK1x5HYEkNTXpq6vDD2Tw3hk7vPpfNST/3Is7vy1OMU3BUcbW5Vv7l04rg0xs2G/boW
hTOioT3V9reItA9XhHeW8RDixdDkCH1YbKvkQkNcaiezeQAMbwdg2MATZYeHHC9wbXWkPI0XZrCl
FzWbCezKqyRGd+sY2YQzKUDHJ2v0ddPMXCwfBsKrirEdTxZ5cBFW5Snnj+iU68aZuVS+KiDzjEXD
Z1B1Y1MWAGRggwSblPSsDYKB3fl+tDBu/kcyb2MiwpDFFyhVaBwY15Lb0H7DDLE5f4OFT2xMN/7Q
VUqKtrmAU3YK8j+i+54QjZlHf6+79nTPD9eGqeAlWsJYPLJ0Hqm2D/1PFfrq+asvbFjnAnm3twY0
q4k4tSVu8kSTxIMK0GsrwGYko3hGs25jxXjKPD+7sLVZaLBz4byGtgelq4dMwpTJMzE5xS5WcaCf
f6CFnm3MenYlcqtv6tg/FnGHId/g8J0p+L1w8FJSfQ/hrFxauS89yKxjN5hAKxkQBRXL8bEpQmCO
MSXk88+x1GZn3Xqg1hJT+DZhpxBAPeq3YY6cjvQO/5KkY6oTfDLCzoXzwMvaIq0icSqBnz6Ac9ta
KNPWQsC8qSNkUJmd3px/mIU3NdfRA2XXDM+RxakyjVNYKEfNLi5cemmO1KfH+9A/UFC2Nd5Xcar0
vz4R9SHm8zIj10sYq86hRhlNp0lOs86t6yb+uWwWioPd4TLOToRUhh5gOc6TDEWqkPRkoT2df2UL
Q4o+a1xsyxOP058cIg+oFPE9DPt1dWlMWfoes8blpb2mKm5aIeuwyEkav7Pmv9BuFy49F80a+JGh
c1TO0XB+DepTrHw9/z6WrjsNYB8+sxyNMKtKdpoJnPEB4q9aX/icC/1AmzUgkscyUmVT+4gp7HtW
BSnsMPJ2AcBgSY3+gNDeXfcIU1f/8Agi03BkekymkRve96oeABbXiivf+2ya0KjT2Ql7wlMTjH8q
s/zr5Zemz4UhdX4IJyzDTVuFumnhVTeFNpzMRNlnORb/1rhnKbqBUgQuaLzQoxda/lzkhlDWiBAU
cA7s4KdKXkRrrIH7nP8GSxefTQ9EDco0MVhRN/F3h3pUjLlcBY1z3dVnnbbWB8UZCzc79bWx9XL4
TgZZI23A7um6G8w6bmGneaSAFDpSyF4PGuB/IGn2peXYwsuZK8qIgLJ6MDri5CZvvQkB0v1Wj5cm
tIUOPNeT+eHognivxckeg2jlG/0blvLt+dey0IXn0rCgUeKMviVOiq5/8224wSAWITm1QJ/z7DSK
SyLbpU3RXCXG9grcNTHep0iWyqOVjmieTVmLvR22wX4A1rlruooSm9mIvZrl7WaoJypV5yq/hFe3
V62h1HlREmWhPlrZiKS+yL+LLrwlLutSzfbTl2kwA/x7mAq4OO55OyVXzhW7YIyTX2NuQdD3dJFs
Sb0YTlJr+v35T/fpOoe7Tc3lw6A4JNPuxe+dA/n0N3ZT3CJpfQInsyWI98K4+89I/p+VDveY1RGB
rKoyLxrnkJGf1Kz8zo5+lh7A2N6u7KcCwMRTC2b5GFvF8JSRWh+vXGjXpyAzx8MgrFyFH+Qku7iv
oBomlX2bNzlRCxAvrtln8QOnoffDWyAltfM0u9KPIdzEoE03rvKgl8nh/Dv+3CvO5WeTZ4DM3h0d
fzwOY3yPRJWCMwhgmWxz3wIca5K1XkFhlHc6bBwdElbv/VDRa5+//afDCnefTbBtEnURslDqO+Ew
BRyuJR8hqJsLl19qr7Mh3RGIT8PcBMjil85NHAp/8st1j2pBDP1K1wiuIHSouyDxWWqvsyE+GNIg
NWwrRcyldbAQ/TK4H/POOiiDz4ITkumFx/r8rRn6bKgfVPCZkC6rY97E7X6sDLEJTATerQPg/JoP
Y8zXasBiEbgiCz3aCPo9/HdmRPZLHwCHNTivue4ms7anwtsYU2AdnOJ7X61eP6Q+7OAOWN356y98
kPnybUybumosszy2XbT2M7joqbk2ggd51QGQYcytTlXtgHQTRnWkj5TyVWYegPtLlYOlXz8bbLMB
yFTbkxWhVu1D6ZjdBKI8EaJH4nIIouX8O5re9ScD4HwFZ1UgM9O+744DAUKB/i3CYcHfmuAd/iFg
Zu/CfRba7Hzp5kHlqjPyjY6CZS5xlB1kiqRJgLWU1YVuMc0LnzzKfKrvfVfLELxbB6fUo3WkK/m2
ILjvmnkV/+P0mT6Mw2YWyDTtxphtNiOkHajqTVGE7oX+tvTbZx+761RPqQkeOBqEWmyUtPLuWDCG
F0amz3fC/Pjpth9/vNt0TtDFzsGoht/VgJcKxcY9DL2fbZr/UAe5S5LupZPe71ghCPh801r45Krx
75tCiU0sY4zyo6sm2zoKDtKID7V2qeUuXX42uI922GQkuMYwYEf7YRC98bezNBDCquNeeG9Lt5iN
6J3hEyLEXuAUWn9waazG8NTHL9e9ndkgLroCPLyhFGyZZLyVhqtRk6qSh8rGw3D+Fp83Kn2u9TZ6
LxSg94oTuXMPEFP2mZ5cozAh1GDWXoMus5smSCrCIAm2t9p1yZ7VyxLiHS7VHxd+/VyPl8TElyW9
VuKxhfXXEahKXth4oTd//mV1d9Y2u3bUBLk1JanTDcHX0EA2WhoXKzNLwwvL16VbzNpnkOSSiGdA
WyVkN8KUD5Fin5xeXFq5TQ3lv8MdIN5/dy/HCEh48jlEdjIEOKE8qs69wp7SjYfHvP8deOPfwO2+
5vHX863J+UcO/ckd52p+ozJhQzcZshmyolg6qY33RRCOgjNL6OVj21hE0+i22PNfqtpKDqOyGhsd
kxtG0eCURY3+TryV0d6ZRLUTusdCsr7JvMl8EARdTkyWDi1FtWwSaG1b6/lfdOteaBh8VvDzwIhH
fdSturbKbxI8/5z5E0npJJEDb4yzyEw2xhdNicQAIHOU+PkIuCg8CpZWJlsMVq16b/imeejB6mIS
yuvdaFcYHjRjn5aV9ZQlPhEarT68GarlkdRi5PeVFzcvCYeexJSzXCZkvPCmSHQkaIltiU0FK/PN
wdVHrJdW4gkxHhCUP5PZOuA3HZ9rRFjrLjKULfEmIZm3ZJYMhQdsU/TuqvTFuMGu69/wFgjsGgjX
9sKs3pUBoPCxI5GtDA25dxMdAKfimjs5uVQVvPLbLM+8jSVc90ahUp6P6TFs0/Q5cts/FtSEtRWM
941icDo/EhA+gPJcyzxn/x5/Vfqh3lRRVa572Il7PQ2/e7bus7pvWQL47iHJfAKterCLOaUFuAmt
WKel/YWQuVtiF+DAhmK4rXTnjlj6au0mAIYc0A07TMCHjt616aCbkWsIEzVXvytTkF4+klrmgJno
dRMelZhI6KrrbDPTVlYh0NqdXpcv8RD8bovkr1eJW92yX9RYy/cuoeBtF7xm/bjPzEhZxRbRW4Y5
GBylN7exb9krv6xUmKpEC1Dk38mmyI+QnZFWtn4vX9QIiGNv+be5kRtrLSzJT8y2XlfD3/PaFx2i
nptUZEooB+JSf1t69JSR00qgaVrj9wmUTQtnZyUtF5g3yXKdVQREqIWkCxY32YTGC3ODpX8M1d3r
HxsO/Pd9mn9Ba91iKgRKminesK7U9t2LRYzrVewtQlEVNaYSkYCVJQV23LWNfZMG3vfeSe6MRLhT
/te3aZA1Pft7JKP3IOXwq5Qc8AqD+q/T1PmmLTA9+3p6nw3aG+EXX9UsPjZWv8UPTwCK5+9ts4Y1
2rqQZdNcro2sRX4QV/bG0TOHE/Zyx8KPhQdRyStbp/Ro97G+sTrjB6Fff9PMerd6w6BxBz85Pn8o
PDsCEFzdNY249cvoropCDMu5vWIffSjy4QR757mOvJNMjT9Dlf7USfo+GEVZrIAQPruEKKRm/KCb
6W/4fO+Wp97yDlkckinihCaxa7EhDy18aS/pqOoGHGDquX9rFeKHLZx7Q8J2FZH4FfeudgN6la/n
evlNZoAa7FL/TUzEK3C6FYCZxgHuDPWw8AgdyPVjnMiO/EUDsmlC6IdZODfEDGz91mq2SqD/VDP7
S5UM4G3Du7q173XPuPVjP/+Vdb0KPjbjmNDof1VRzvlUmZXE8YE0DBDieSFUTX0wuJem2hwYuy+o
PsnsieL3IqUhiQiPrPQrnFYciJO552y8zviO0ejFa0mW4wTfj13Yz04KStnytgTv9ofUhFLjwf2l
ZRNBQNLCsAkyaxu5PWD3mEh1F3+/It4yJTdgohG57ZreqyU9Sc/14x8t4eHrVOrqvutixlZB64Zs
m2w1T3VhVWuEBOnB1vS0k7D6aWsc67SIOiGeOfjamiDNZW7/6Sr9sU8J1jH9jACtFLenFdgPozOY
GyXJ3oqsvmuHLFxJJJbronderdD8RXE730B30tl7Oc5OMzMdpCqg2L5LgaL3Byusuq30W3Vt2tYN
FPaXZuKNV9L3HjViU7dAjh/isf+hImreeFVlUPwFJ95IqWw03zmCH3tgCPzixDgoDKsWK4tMbgDj
KlNTkG6TLGkJFtMhaMK1hOtaQJaHPW9IMgvSrvmmKNVXUkifE7t9LIgcX+VeUa3jLI7XQ1ZD1onL
F7strb3qGL+KYfwaYBSgVSLs0SN34g18Rxm5EWZhbiyL9I6qcr80BnkNdVudorC+Ncz2Drjqc5IL
KKbAt/3eHokPM9/NdnjLR4PXUaAustx27TUaMG09xf7Hf0jW0cuIQycv+++QmA8mPvJVo5DX7EX6
O9ACOBFj/10GWrH1+7jeDk3dHcgj34y1fdTych3Ibgsn81ipcHz9EZxUQ5zcSlj2Ay7JBwIMyrUd
wggl//Shybi8aiUHAuGAW7gE2I3gHJia0y2aUIIcg7zfUgT743pFsdU7UYNYHeTGcoMjJ/bfHavE
4D5Ef5lw8tXEC+1In1xRUlDX+DfA7LpxYd2NRQv6oYEVW7m63JdDe8LLR6w9G0MmWxIbgWwrUFQd
15p2pu1O+slfK4y3VQtiIKeggx4tWtPIyd+sT5ahvtijw48Z9CMTw21Ohi+kH/FtJNhhhxUxWXe+
k2/tyhI36qika0s3FXD0SbknOzheKwqhXCCUSrCPxENIRfnZpGq3revJsjhQ9TZLu1gVcgjWftgU
O8NSn/KAzMBMVM7Ky+0nPyeQtVKrDQuiYA/82aBdQy1ioo6+m7Jn3qr6gUgV60vaZMCr7WzgdsnU
MIj5RQbetI9GoZonpeHtC4eULmLBGCOg6sVxfS+rIaRZRMPL0I13CmBvIsTJ5ZWt/rep/WczICE1
jIo7tSdaUWaCPKfmYKHkZYJtiC7z7Z8wU4eDbmnFHf+ekyxpOCT4Ej4vzLHGoBnBM9Y05ma9bndA
WPQnCHPxA1TRZKv3qr8ubCHe2opMLiawYFN2xx5GU2amm1yJSHsCNb1pSKmiP7yWzd8sg6FZEuSQ
N5L0zuKms+OnVrAHdWog3mCsjn0S7DH5MZkbAitaB46q5JM2+kZSgU0N/wV15zoBpgyr/HfrEsCS
DPd5UW5LddhDZtFWxHUg4iI+s2ib+yiJNmSaA+CPX4LqlvoGqQkEWiu5vZa+eSpcY59rYl0W2k9p
5jep1PZ1Ez8adXIkqHhboBoeQ05YK2Wr6f1t2lT72GzQWPtrWbrfTKrRHG19TwyELw0QXdcZ2QI5
wQY1DA8ZjCGJPcqek22UGV1wB2l+F7jBOlWqt7xHZyiCGxYoRHz6j0KFmBENWyHs96i3nzL3Fyok
GOPRI+mua2cowGbJ5K4L2luJjoyQp/9zdl67cSvNGn0iAiS7mW4nB1nZkuwbQrJsZrKZw9OfNfvK
P49nBtDVxjagYepQXfXVtxKsS+yHAiaRM7ItixZhv7S/t63prS1IKTaUk32a4vkQKBjH3mrUxE8j
5q60qBZEmb/DADanlROimvoxitRCE7Q/go4oBbtX3Og/KXcuM7Ym+sYiZTaIzEuQ1fYmiLKdLH34
qw4RkFV2R8xo8C7GPt7zp+cQREdf10vZ5kdIzwtLiAfkmv7Ccgt2JAlAQ8uw9pBsvx0sDNm9WtWr
2ek38mShDEZm3aSpvsgw0gKQ4KflobAMKialtSnjMt2o0nNoJTf3Qwsq1C51d9vWtbH1aqgNwCD/
+NBkv2W2SA9Fl4C+jcEDxg4mmEY7bTqww7aJadbUlbsq9etVOHUyAHjdJ0vf0Iy13wz1GscavEu7
TYdrPKiG/D3x+n1XlyBYY9zwfPz0ZQjOsuHNNZ1xaFnvVaDDOh/SH73AS9rPzHcB9hRf3mpVACFc
npr8WG54YaYsjc0o1oXXLStPVHvLCaIHOpjRpGAvvQzBK7CpswiXQlZYfBXFSg8buVC0tT/WSgY/
3KKvn0sxYjpskcbOKtW851qe3Om66X4wLou9cnkkalHBPmwz9LpJHt8g2NFvojiMt4Hn1iypUykW
SdgIqJWDCh68kIh2wD58Y8Uhn7eyVSB2huVYa3KOFee0Hr7XQuTUYfbtUKv3RA2YW5p1Ht/Wxphv
2tLEkJUtLLpJUn1q7pPGKTpQRNXkXUmW/bvUJsx560mr2YlWdZzeG3+RrftthYnRKvtu/yCUXQgL
ytqXEkBI7f/3jO1jzE8UlJMmQCQU+Rb9twQpYMMuH6n/neI1530oU9WcQvygOnZ9vu5HJvTAVaBT
R1fUzecuMEtz0JDfuXVHDgU7SYiJipHmct4cO7ZogMTOlczrmVSHPUt15ICh7RBjvWPF0kZn4GIK
TVC5T5ff0r+rOKY9S3RkLVZUBC0kUvynJogJPn8X8eOp4JFrj1+7xCwZF5IRbXvPLo85MAtV0ut7
r0WvevZsyS+1+lM6ndXxnNN01gtMU+j7W9caiqDqd6auKHLPfIB50dcBUA78HBG610WvPss6/v7W
DzGmV/XGp9v8R+5n7vKT636JFUnp76GMVjFmbAaeMkIWYGeAIsA2hmZ9b+lu4y76Kkq+cfTq9knv
9Y+jtF281+kKZFhkGuGJNq1du80/JZCURQX5gMjABpRe99fskM68DzkbMjj/2fDeQ+OQlY112pgF
R97mwS/k1xYGORswEZyZTJmleegpWLbaiwzeB4yPLo/GM3fvzaqiMKFANMSjf4gxSl1BasW4zA7w
IjDl1xaeua8FQnF2uTz3sWUZtkYx/RyzwV7CUvrlpyAGLz/GmSHjnR7vr6JDH4vOAg5RH5X8DTB0
WwFtzfxx0XI2zMFP2yJZXFXvnFkkvFMW+a+L4XsPo0qySFTdcvxWYXUOvmrYOd368sP8u07Gif9/
f7+3IzyPIawdBHF5Vkq+iFylDQwh809nGLusrzeXr3Qm7+3NFlN3CoKIkARAg+DUXUAQcsMvfvbZ
tAj0zHQHSTtNWuT3XUnYkg1rsrBv03BNnHju7mcTY6ybopfSR7ddvVjRcz/8ufxWzsyJuRfDVHdB
7sMY55wX39oesJM6fgZZeX/5588MH/f02f8aPmMihsIu/OqYQgjzkrswmVawL5a18SEd/8rrP/cM
83ltdF7jRLybwbzptReULKr9efn+z7z2uQ9DLsMixsOyPIbhvWG/Xd0YDeO/8uk/Vv65m0DVln3Q
lqO/TzTNfNO8zFibmqftgT4H20CFxBUVDmZxZaoTEAsqMvmNZo9zW7bR+xqKl+GNuErKDvYYh96H
pIK61HfDdATZFt9n6Aw2mpE0Kxp9o3VnB84PK3HaW4tU0pIdQ/8WFm78OJjg7e1OcGpLzP5g0v2y
qRoieS1P78AlGStpdnD/sEvdsniGu3r00mVcYiJqo5mNF3AgHRMOsDR+Z14y/monJ9pUXo2r49Sc
YKFNeacyV61yFw7AMk2mVl9RxaEwanfmvYZ727Ovu6WxcGQx/pT+YJMtcVucmaM036NUcg7RUI7v
TSaBxYau/pGTV2SFKLqNLwbntw4Ac0u1EsWUOeRq5zlNsPPsytiYqQm4MkcBw8H5lJKsIYG1STHd
4hGTr8kqV09u47UrfZTlcqrhIpEiq7etrQ23nPacDzmO1bKcmnZTkutZuxMA3tw+WcBMULGfNaBS
n5pN+iSx++SbB//8h8TPau9qeYWqO4/0GzxkfIM7beJgEVYmuK62Ku/DkglQmXnbrhxMV2/DMfJ4
wUb8OKbkPuoaT9YFLbbxnUPrzM+6zOxvjpVWP0tBDs3wkn7neR3nWKuvPyY37H6ZGMhtzQSGcTkN
6fPoeePKwCGaI7tdfhuKxrpPwnBa8v6zref14nuYVmBP9RMjzQJftbX6CRb1yeTOWCXKhG3QOv56
0Hwg8rE7LWuXFJ9reGpTatxECVTluxiFDUQs8m/9PAiWlaGBOnROmU/EeG/AQKOlWWnOCyZ2JpTl
NrodXFEVKype3baXaMeBS7W3bieGbaeEXAy9o2/HJjCPTW6MGKjj7++CzdoBqKNEI2xJRp2tInxv
dd077a7um7IxrIjq2t1CKyQar6H9lVH8knu6+TLk/Jmbt8+DGWX30o9zfh7smGtRSIO5IL4lObhI
5sVdV8Xjyo2adKlVp2y2ZgXljTIqTnBVNqymhgqCdO+9pP3gLTSHHvXyaeyIXYY566YvM+3FMpvh
rnBGWou93MdTQYXfGYHhDZKfLoZUqWXQeiLgKsCN62QZ1dR2pZ1ZT2rovduoE/JYB0lwlDjjrBtQ
KQtczL0FPtvIW82K/I8O+a81KWnFXOIlJj1zHGzsz8nnaf3P3G1PbHCzffVLz9uPmLAS3EfxxvV7
8dqo2rvtBBmXOIuCu7rPS5R/1FHsoCXQbe18S/o2vNFtwiJvGuLtkIzFIpqMnsaz3LlDzRunmMSq
7MUIA+3J0ST6H50kRbpBuGxjS4yMWNTt8KbBpcOJpRK3Q2V0wO6KdFUyvI61R91gIFW0wcosXLZY
/q/cmlgJ37yE7EBUr9OuhTRpAPBdJn0cbYvearZj6Y7rdqR7Igiz7I/IfbolPd86wH6MWbZsd9UP
QNTMZAjXMS5/d1R0TBKMxEYYXqotZLNxTeazWnq50W+lyNN15pXRRrdOrsi+q68dHHeBvtvWfnQA
Z00D/SzBEGhbUdbTCrCVth2mElR9o1cfZgxlaTKz8UfNFv2jd+P2EYhVsnLqOL/xcCW+N/okOUSY
wa/D1HgloG/uHa8etr5Gynkh85HqmgiiI9y0cCGNzsdsl5TiVFEL9lP3T5WM7rsRwRV1FA2HoeQg
6IjU25qgfSFgHCV1s2MlquluyIS9dSxDW4cttV7qG+42LOtqqw3Y6rl8SBwy8tfwVM4IqQyvMq1j
Qmd+TuuJNnwGEotkbqMF8WY6Ny0WBbCrUFR8n+SYvqOc0cla69RQypLSBCxliM4q2ldTVe7Ziuod
IUoA7Ik8Vrmoatt99PzE/V0IYOEuqct3vUDJnqc9eW0B4j4QU76HF0o9sKqMLayjic5RV8c8oigx
Rq7reCc1BUsOZgLLirSWemv5uz7Do98XqXxrmi7etKqhq4Ly51p1Tfc9CX3/BZuWYu+HvIa4SsTG
ag0Oh6otWHPIQndWba9wz4t3RiRiAJfspSXefUtcx43t0AOYDtMchq1ZB6teRhPbIeDwJMlvwFtB
PwuNuzjO8l3QkVMsuxCL6BpDBzceR/DjwS9T+O0Kw0e1HuvKZJH1oiMtIPxl2/YLg0DhnnkzUi0g
AytSlT0F7WifKkCvlRu+mZoLDLWOs23e0GJg8CkXFXj01WBM6Wc1Zv220eGhxqnzWfYYt7ppMYDQ
q2m36+zyJqy4yTCG8DrqibUg+cwSXgwtpcbIeDQL+YsK7X2gyl1LhWhhTQqqr2XzN93QLSp3NPeu
6UVbDaN6oONdvrRP4vER1vjarCBtuhS4t7XeNfhc02c/tmn1GKMs3shAd8l+2kDRk2FiP/BqJlLQ
rlRubwfP1L/ZFatCJOqtPSpxbJ3kycNp8LaqPW0dZzbozwT0mcUusSy05q3PqBM0Q3Mf+pRYINFi
yS3c58DP1NpzxbvXZS9xUW1lKT/yAaU7axg7r4DgDRn7d+7Y5UJq7msMYn3RhRNF2KazFyFM53WW
ON5mYKumsNN8JE34aXUDeNf/Onsj01wHvviDV/qD4zlPZuw5O5k6+6AHbmCY7EKJz8zLuCPimZei
0t0diVVjV3i8Ic8zcwxb03FVmlRF3IQ+F5vE13fcuV9LLcXYPsBhrvLHAsVDPS3JmBaLqfQoAU/1
z74Z3/wKQFnDJrm2Gw+okR3dBZr9Rrr4x9C5r4Op3gzIlTvfAr4dZSNL4DhFcOhK/Xdp15DShA0a
l1XMY+mFKjt47wk40zUqHbVxOvs+AgGxCmX5aNv+WxJibycDinpSa7kcq9QGWUe9rHrrw7N0qNCO
+zm2bcQBSgEzrus7z8QTNo87yuCO90nPEDFOCdDYZ+0noOt5ynzoKSwa42IYSKj7Seks3DqyYLBZ
91EW/e7iPl9oDpqVoRyMVTWpWyjJ7Upocbe0Kpc8xgiMMAqjYs+M4BRB7/fWSOgw94zwTzr6f9wY
IHHuYS/PnXSLtppORQVYrD1m7ArnWvqnX2WXPtmSyHHQzXJvnQoVpkETHkPuXWGUv7KdbjoVax9D
o05XPSXQJQ0EzUm98bucXLGEUkukW2jQExXaCjF4LfyDXq6GCn+DsOhelNT7tdFSPI4jQhaMIssd
6wWxcGz+sSJvOqCd/pENgb5JBjWR9BxOwGT/JdNdvNz7alhjYP591Ll2S4ZuYWuQxzv3pLLV9X7V
2X68MtA9LA1CQbs1gX2WCD5QzH4L0qFFLO+SFfZah9vBn59s5PsgKIZksBaraXiSwvnQKpeim2MV
61YnSIYXQ4mnYlsZUuPeoCZ4UNQ0l2nkNQsbX4pl75nkFIpBA3c6fWhTBk60NwBdW6okvI7+pABA
FqWNt6OpWVweyYsJHW1ps5Is1FgPa8fPcPy3vXiBqOQHJb5sqY1sfSPrzXqoOUFgLGNtfKMsfoeR
F6w109JvWIP7ncnGsVFwDVdebD7Ry12uonZCl202/W94T4QJTk1tDMmPtQnwm3vuo+qmUKoFwYB2
hXaC6Qjy59WNpltsUxv6qkmlla3QnjInLJ56LdGeAKDVgNykvwAi/ORIoNG49WeIiKAdhzBoaTw1
b/xT2SUpoo3q3WCBynPaCN9ON6TvefZW20UThSMc7z5KRIIwnpsnFdv2Whrxw4S32ilf9i3ICHfI
+5n7wKEm53fdS5kaBkTt7mfUjdTU29rgb33viO4vXlqUxMCz3fYFaX9QvVM8UV2g6Ra5TvCQ5zSE
kS3MyAv6H27o2OwD1C7LIGY/5KQEx1v77pr5k5mEbDgt86/Nq2I9tLm1sDMAt3ZWfxDmpHvDGZxF
2qcfSoFNzDQiSl8P8Wau8k3U+HIntCZYaW7xBO3iOHSDt0L9kS9Dqx/JRSKGGSvtJgpdf63F+k+s
qLWNqoa7sU7apQaCmUlPydUrjWBTE+ph4gGHss+HeIm2DWlVk32DVz9tcjiErRDh3gKrvAysoF3L
Ovv0JhUuG+L5ZZHEJquikW+6wLdXHGeAnlcAK5RKumVONnjV5ZNkCWLb10wdbE8OtNIlM+MJ/BMd
3z+Ri9poFQ42CwmgCXpwxZs2MZKDzuIBTFA8To47NORWgLQuDHJiOc7D0n8f/Px+agqkAcEp3BTj
HfBIc6nVzbiUWqotMJCK7s3OQrnmCHcXNDRBe731s84i3HXselw2uNRtVccNZR0OI6GAR2zVWblM
s9bdjg5+I4YUUBc050cQlgLobPbWFINH7dlkOeCs2iLp2Q5WCRq+QpxnKA5gdVa4S4Mc8NbJYVwP
pfsNmYq9ADqPlDTxqCCELJpJLjZtpNIldp90nONZhyGYrB5kUf9wuqq+yws81NIoi7eWn8tlmBTZ
PTmLbumLIn0qOtmy/mGz0xUIccxyEGuVjRNGAna0HZUDIATt3jY1+3aNbmxYt+4IiGyssPKunzCn
Ym218h8+jdxp404AeIGfjsQce0fv3vqpeHIHapZ9V+n3mWogiwvFIKk07CnTdFjndaztrFx1jyJE
TadqjU3SpfCa+oR8iSTvIYEYbceCugOuWP0P9OX6pugj9i2ieSZbFiPIgPoEiavZCsMaFqM/bpqx
x8EkDj7ztu/Xzenz5n6TfItRRLxIxKd7xfnrRE1V6z4GNe6lyHgSOsM8aUcrK21e+kLil4556oPW
qxi7RselfK4/jVMPDlURfItEwzSicrVFpI0DLTRxtYhGp1u4io0xj6YMBX/yEQ/xD1uIdlE3hvO9
q/p7rF+bpRqEsWa2vWStQY3QJBnhwwFepDEerVEj/X0/Wq+Tq0i2hT2MWifKNpXmmjdGrztUGctw
FRYB4OU+8oNil7qWJhfgZShBqsjvFlNWU1THc8fgrCmNp2hoxH0vxukmVYN5F+t9880OCzZZTrDg
i3zTYdDpTSHDwyBopFm1kEW+R50Tven2CLQk7/JNNhnRrV5BYM/Vuom32IC8OrpifkFYvsFWBVI1
mJWtKzi2jInWAxhvkjsvMBUU3dqH8zwVR8NsUrhAWbGJh8TeRq5VbL2wRx2rm9YaG9N0hSK/uvXQ
l3JuSyXV7jEla029ZGNg2rxq7Z6VjiBi41anja13sdjootDZqrIwH/pGF1T665wcgApQOExmfNSy
XNzVjV9vKnTw+Ihb/j7VfX3JMfm0F2vNqsuaZOdowFI8e+IYU4/ZMR5V8qqlCeYtfZRv7JBCv+/I
6igZ8ytlFeEuy4TaWuOphj6l3VZ6IYm1OEDU5rqyW5o0P63YoNpVEunq0cWD6gQtdvOXwckj8jDR
dOMaqXs7ERqtA9Ul4DXr8ADnznt0mxGad1qUHG+D4pX9p1/SEDSwGuB19z6YqXFXQNu5872yR+5k
Rocuzx0EfH1tL5o6M3eliHDDs0pkTInTld+mPM0fZO4Vq9x07UfsRIybyBqSBcQcCzBObYE/00zB
/8dQkdsThBi7+t9xNxb0ppOwst1TsmVAcmsxLdeR7mF/4EVatLGb2P3hR/64ZSHPkL6RrJLKDYnC
pvwwiihF8QvAx1pmXeOvZOHFXyv0za1XAxllpgd24aiha41Zn/hPHn1eTiKfyU87p3//KwleR22q
17pQxyl6pJrXB8CK268l2OeOqu00TOF0+m2nuFNiWmrBxjmY9jtGH1eqZmdS4HNj1QIf2kZ2Xnkc
Le1kqPNNkv772ouZlWSMlL6+qdHKoyFvRu0x02/d/so7P3fXs5LMNIEoHDQ8XPw6vpn85tXVtbfL
d32mZOXMSjFRWTrY/UCM6MLoex+c+lXN+7psUxB75q5ABi8z92tdqnMDVRdBP6ajJACGKuAsSW2j
XjqIby4/yTkZw6w6A8XbGntOwIeY6GLsohX5gJVwdNTLVzQGZ4a+PSvNjEUHDSM0vQNVpnQRoAAC
3/gNqvqvy09w5vet05P9NbXQ0+pDkrbiUHOEcQS+7tW0VIn42guyZjO3NE3lQcPGoi5A7ldZPact
3TbWXTT4YDatr4oYTqP4r8cAe8+uXRfWIUe2KMkcn9ZgK72mIznzna1ZkZUCn4jLUZiH0n91+0cn
rhe1/hQlD5c/wpm5Zs2mcRqDKm6jQRLZoaL0y2QXN+OPy7997gPP5rFljEXhwTM9NJjsVj0EdP6r
Qai//PPnbn02l+MJfVUy2dOhtLM7agKPrpasv/TTc1PHuPabXp26Zci/PtklsZe69j3P3PXcvhGm
Z2aRRoYPhxs8iINTtkv7vHzbZ8bK3LdxoLHFGQ1ax2tUxir+UUe3rvPZivev/fxswuqtSAOpM1ac
7GctOa0Yv4EtLHp5Tft1ZsDMPQKx/4Su2hnmIccSjOocie0P0V7j2J+pZ8/tAeG6O8not/LgGTQc
2Gn5c8q6Z+CAx96nujfqpJYvv6hz33g2ZwNX+aN0jemQ++9Zb3NCu4YuOPeFZ9OV6iwsOc8yD7rh
N5skJH/oZWZ3Z3S9tc4in2PR5Uc4c6G5R5vMoJXYBctOXf+qzFvTIajnLH+NkHfmW8w55s0oB7qH
oSQabrOeJDpo+bMb1Kpqf8GKXV1+hnMXOX2ev1ZmZRjE4hpOmTSnLergeaj7oyamRQwZNzT9K+Hn
f/qmf4gBxOxr1yJvu0rWzl5pCc1HshOHMPCHG6P20nuqk+ZDmAF+XNSU1Xd5QU+EbUbjDcrZ3th0
Yy/vdKeHWBtqxg47GYM+s9w7UhpOVmR6hhsrt4enPMj624aD3+9epS6NTrhY3ubBqUbnK1t9E8rs
NyZwsRPSrquWnIvI7A8qcXeWH7froGkkT25alARz6kZdqwKOD5HYV7kZdhsj7ZK9l0pOkaTy/Svh
1rkvMBuuuikGOhli2oucaWtPYjON3rbOUUKkajHa4mudq2K20SR1RWkAXvaxULeaLSjIUjbsfl8e
RWcms5htMy7McUGpXR2BfuL1rdZ1pa5sM2fWu7mnXHLyirfjuKS74/HUdNfT2tINV8bluR+fBYhB
XqRINCIsQbXXuB1WMgb4PP66/FLO/fjpg/81tZxSVnQE0mhrZGTLi2TrnGTd2u+v/fpso5nGyVPt
mE6HicDT9dWy756q/tou858VxT8m7NyyZ6xHhB/u5O4j9N84w9qknrU0UMvMoVZmJc3psfLhrR1G
fVoYmd9+RsKK2JHoiy2CsPhGXcpdqcSIqVYEBTxw7UumUsL8jy/y14sNOkUfRlHoh9gVR+H3T6EX
HKSZPV9+s2cm5H9mCH/9PLyFPnfo1jkAkLzpQhfNvxU9cgjFyXXQf9eq+dqUnJtjIV5NvDCU+sGN
83Zd8DXXoacdaGi90m1/ZgTODbLGNu7yxNKmgwg7fTUELtY8QUFHkIe91OWX9c+ZL+mo/t9BruIy
9AYb8lyel5veDo++ey1SO/fTp3//6zukYYevASmTY5d2v+hkQ5pZlV/Zurnt2X4kWzL7Uc/JcIxo
aNOQXRXtjzIMU/x25JVr/PPtc43Zwp5G1HQtFsRDLSsaeMfYWI4ulUPlIf+8/Pb/GYFwifmibkRW
2+qmPETGc0TxmJbypV0/1+61ePDcBWYLu4c42RcKJ8Po1JMXvE5VtDLGh6i5v/wA/8w1SH1uNWHn
+mSUGJsds9g8OYMZ9aZoh/agy274HFoNC9/RifZpjQzg8hX//VX0uRmBwTLUyIYnsuk6Lrw/uvcL
lvKXvgeJvf8dsknguoqWOHmA2FYtxyHZeHq87jSKxlavtNXXHmG29NtStLFunPgOfUgTbx/cxk50
k+uU4792gfmkDmnjxSobLEihNvi23VS2t7PHdnP55/89sfW55jpJzKlBxO0f+nK6pTVy3bTlleXo
3NedzWuvpGur82i8CW0bY3FySoQLiT5e+b7nfn42patIZQ01bnnwDbmihXVB3n8V6I+X38u5X5/N
5kCfpPBSDHrBhFb1HwybCkq/l3/7n5saE202kUcXJzPoC/JQioe0ooKa22u/+FmN77QRPl++xpn7
n2utKaOlkTk4A2LoYNf2wfNI/xq2z/qVZOGZcTMXW4cx9vh5pxvHRhgf1eSWiHmcr0SCEveI/525
RRH7dDgr5+iE6V02CXSNeCG4AbWpyy/n3455XGE2a0fNrTns0Bw6ZhRwEXYM3zRJmaGgN3fZsjcv
woGiXie0wFhoseruU9u1bihSxXc23frrykhRrly+m3+v6/rch0f4bpcFGeCoQX4W8km0HsSqP5N2
zULozHCbm/CMhtIdPaBjli41qOUPJ4kKOKOlm1mL2ky/tk65s9k+RFZJsyEKQQuZqZHtS349sq5E
Z+dekfm/I6IOUMVFikcQ+LSZiCZuy+Sj6j++9gFmc33syzFpDHiBdv0YmTu7dFFGPQ7598s/f24q
zqZ7buTU+zTfPvpRep9hDtzRt7pALbj/0u87p96dv2IzZCfxQHu1PEYdUuKYmqP7nmjm1yajMzuW
TXpYtamI5dHLuyUdv0ujuLWqa/mhM2Nz3phQaDiMNWo08eTSMARxP7EDSxaNZ3gbnUTyEnfiK0Po
3JVmU14nn6tVZmUdPQONV64R+mHoyDRonQgPmPevfYvTGPjrW0QyRtFKs+sxwu80zEdn02ggNpLp
S+lYqc9rcOEQW20Xnh4jeJ+cQ2J/DcKMB8b/3rka0wA1j8mdW1m+rwuRbirRh3iHZuH68sv5t4Ud
SuHZwt5Ip63bNlP0LpXdZ1UUctOoZtqptv89aSVKB9pTMLsAfaTfoYtEHWpMWHZcuf6ZVWQOVBwN
2x4C2ctjqdHyXxHDL9qyfBDReOfaX2py4gPNFpOM3SIwjdo65rFc5Jy465a90btWRDg3jGeLSVL7
FBitojqGgeE8aENf3Q8ij/aDgavCAgNjHzcpLDEuf7HTsP1/mQepz0uCCp0MFpaDc/TzcFEX9s5H
MJrX1pU949yAmAMVdbNumklzTmYOeDCkyI71raLE0HZqKQsdkcmLjVpP865F08aZuGVeJIzp6PBl
2DjHoKGrxvlwjXcFe3T0n6bmVtS/dPc+p2u4vBtQ9Ant1b7az2qc+XTzjvc0HxLTpy/jKLtqRTv0
smqyFxo/loVefJZNspnwTcGfkrar+tfgTv0KDcWz6sJ94ZA7x8gnmcSLq13r7Tx3P6eP/tdaJZtW
K3xcDI7oPFZJH75FVrQP8nxrmmixM/tKm+25N376978u0+lDNLRJbh0ZO8c8yPeuIZ+/Njxna1aK
NDGnJGUf0QCCkMWICEOh/PFrPz6LObQk9wsta4wj7jxIzvEA6eEGkJ64/PP/lQ7+NbdmC0UTocWx
ijI7ehi93TlShlv6/5p9goRzZdGet7TqONr7miifvaKh4x8ObLJQTeNvs8R1VuQbcJLudJwV07ge
dwL9GLY3lfjsx7ReTY4XrVMcLp5y19Bf6NtuPmysmMQSE6Xqe5d7wSMCc+MtihP/mHqxfK09pW/d
1DfuNHoUNslYawFOdqn+7Mc2LvdD7jrXshlnRt+8mt5YNU1z5kjqMqcpqm87jT7yzE3fpiAS96ms
6JWh9ejavnnucrPBnstSd7Aobo6m0yk25WyfCwNBouYD+OLxtfzh8nc9t6bNoYnB2Hi9Vyvz6FuJ
dxs02JrZAygFZN76vgtKLOxEbZUrXVbNElsNGpHoewivjatzS/Zsg9Dj3uhrv9CPSlAktIX+OyiC
TxEZXwwU5iYIZiV7B6G8dcRTCZ9FjOPpo9PL18uv78ztz+UDU+JQXXP0/ljoKGXTNmrQuicM6BMv
+Jq1wJlAYC4i0IYmBxSeqOMYji8aLRm0Zdh/po4MDj0F17bqMwufNZvgqp8yl1Zt81hN8b3y1Qet
nM3i8ms6N5xnX9mrRB522LhRHySxglXFS4XEsKAPaVmM5ltctuvLFzrzEHNlgVmrLkpp+DzSGnGb
+WJVBf6Vn/6nt4DU58oCy9CxazKgNhZuv67Hd1UHbH/2MhEvbcQRu4/o371mfnFmXM2lBh22bnEl
YnHUcv9Iy8BdHhe/bEdcW87OPczseBGqlHJ8QIuRifoIa8q8txZDVnhrpODTVjoCZFEXoi4s6XT1
G3u8NhLOjOW5BiGz7bS2MvwApum2sdeVnJ4LZe4MPtXlEXDuzZ1Gxl/7tyelM3YZdTmvfLCde0pd
C+taUeRMylnONvBRLyq3kAXdt5baep31qpROT8QUAR9vfyGd/2lryZVT/rmRPNvPcTvWIjWEHJMN
dRP2zSnKvPYc/2En/7GZz81KxniiiyiM5DHxWLZMOwr3YSdNjFW1aReEg7/EoBGrsJqOxAJm6IIi
94ufGLjMVV3y4FsnS7hO0qpme/mCf6PDJUZIb/fV+NLFZb4PrErfV/Qnr7w2a9aucIr1iLJ3o6xe
Liw7S5bCSWLalxCugt18mSql76k+3PZ1I/ZRqf8AffEzVqO+caR/gz6ayZwk+i4rh99TQH8Qvakv
uOqWC0NgG0XnQb6JTdWvho769OXBdGbdmle+83JSepJa/ZH2GMwqHaxXnum7rF4yWvdusMCpthil
ZtvLVzszdP9fKbyg/wEnjvJoCsyB+2ZlEiDWXzKWkvq8Gk5D3eQ6OM0dRWvcWqV/iALvmxvlL5dv
/szEnlPVsNoXpd9DT6y6p5LGlcZxljUZdO+a3OTMhJij1TJ6GfvADkbMrVtzGY7+pxnq1xI751Ks
c3edHspW2KvAOuppUm1kjjyc4p5bw1Ir1U0b0vMVO6X3GNp6cN/ggrgJmkhb6bZqvrsD0u06Mf6P
sytbklQFol9kBOL+WtZu792zvhgzd2ZAcVcE/fp7ap76cssyol8rKkAgSSAzzzn1y8em0nDOaZf7
9eylJAGwuMXmUMcQYFKg+wPU2HQfSfDCHC5G+M5PptBXEsB620kefhIhwEDVZxQMreybhePF1NEh
dqBsiBHZSV8cQcV6AHYgdiuKspgHa/xUlvJVrEnuLWwaU06HeXNmDw34xqj0/0A95x+bD+durqKV
h8+Czzf19VDSD6k3gHcTXwX9QeX1l2GI7kEvsbMaDonxqf/tq+bn7ZVfmLe/b/F3i+KPQ9UAve/+
jcb447jRltzkHDz9GsDZJ3FRV67LlUVacG5/6zfeddYwnQYtKB6SkYg4ZwCQsiCxLLUJLCB0e3cl
Int1AilIJf5raF0EOC/Ulf1zCqJlFxwaUw2yQ9CmzBkICrJ+gzDe7vb0XfVB6Mq4wjJfc5AUejyx
LQvQFquROyB35g2UML2zP/hrEfirNod+jOtslZUyn3JXQ0XGRp2KAihc7uTkrpjc9eZDM7MtwLEc
gdC6ShoBSlsU5zcaAEXAFm/P0lUjowDw/HdBMipdMNy0PMFFGTrUqNZ2xJMa9KFuxTNAbbuKdYc2
9X/c7u76ooRmYjvNRaboRDTQvd12AteCrPFKB3PZ7PcrB+fVowEjMhwmIywowBwynQPAXON0CPao
yVjzZfbSclx+f7dPwKoOFW3mgFt05OW+hRT5ucWFDLLwqETvQsf+41VgItlKwJqdDYpYELFXE4lw
X/FZ9wX08O4JDKd24qGu6yt13dVSlOtbC2zj//0ygbozjqRflRRAASsQqtQlWFtwbdcoc6znu3mU
Kzaz1JNhM4j2RNSaiUwif9jZfgNkn7vjXvkgRXPOh/ALULNrtbEL823mU60Cd1+cf3ki0y/gG5r7
F5ufbtvigqGYidR+9MgEOiVAgrLiDuSpXwABXRPgXfpsw0x0HlUhmTMP/Hz8bcjGF5LxX+74oSAA
bPwypHdWmGkwM3RTD1b+JvgDpgpwugv5ZIWlhKBD+fv2/Cwss0k559YBnQYPGY/cRsVR609IPUEy
MlIxAQIXijE4BZ9ud7UwXSbnnFcIsNDPrMaFa9g6+Uvrznvc7G83vrDOf+VE3k1WKJ25dPKwSiIB
cHWPTON2mtdSx9dDZhRQw/8uRegFfVhOPviaBzreeX6OTQc1uZ3wKrrlrcxe3dkPN+FoWbsAodAd
ATPZ8fbIFrypmbeuwb4CFjALsg+o4c99MJg1zxOYxqpWf+z0CY3zGsQvHXRJO5R7iDna9qVr3fsC
EX0c4tn2Y4Mwzmlc2MAe0KcXaFJ4JmBDC/0TnV2wp+Qrg7h6t8ESGSd0ynxLlcRzAEQDG/lGC2il
BFUhXiaA+mNUBeoLv/uaDN+CLZsp7WHuwCMS2lB9buqzlBIaH/69pfqPrfn/cto5pTbHg+5MrbSN
AWdmdzMLAbWCQziAi6xYOUYXJs3MbnMg430vByjBqSFsU9Zk78j0DXTspyGtn31eqJUBLXVknNed
dljuDL1zloHT46WYArqKa4co/oAu8mAVYfeRKy4NTXgpm8BHzwkQA01tPbedOFNC41LkP3Q1fSYs
XLG2pfU3HILP0gA68pcgNvsRgkcigiJIka0dLAvOzEx1K8h2DbON6yDUP5JA2HurGVcWYunDjb3e
jDa0lCkWAkjiz4xJL85k9dlRoCS6vdOXOjB2ejjyNu1FTxJnjEAEcNK9s8mDlaKupcaNTe5HTu3n
nqMT1s8bT7vg6MM1HEQDt7994Z5sZpMnjgD7NNd1AgvyHkqO2IbVTl8bDq600J68rZNF4IbvS3YY
dc1XBrXg4M0cc45Qg9DUC89OYR21r05gtQeHflCC2giaVLeHttTJZWO+Ox8dKrO+DXSHGp9qn2YS
HHaBfBoj/Y+HXPPtPhbM1swf9+HQQhUEEsu5pK9+re+Fzj52dzA50j0eBiEJQckHvg1YFdmIEsT4
6ZrXWDrgTZL0idoIj9sjSSzAmLVTZHd9W/wevHY3svHYtCXe/sUJ2MtjltEV57tgzL7z3yUJWN5n
RR/MiQ7DXT74cZcXxxJ8xbdX4zqBPegHjK1OUahUuBegqzWDhJmNNj+Ojiyep8BxH8N87F5BWeLd
NwHNwFsacMSaAG//DP2K4klqUq3UNYUYzv8iz/gMwyEgT9v1uJuBR5/r2IPSQOEXcd2wGPwHIGDT
W6rXntH04geu9WX4B0lkE1mVss9OBDEZ60tkd6Blgj5EDY2Sst+0wt+VCvyGPRicQLiDzVaCTLKM
HinO8VCShDdRjJXm+qUAy9TtlVjYe2ZCkqXM49rt7bPughlSa75PUTUCHZqyHEMwTSJMsrvd04JJ
mRTtDgEOsJwaxBHLACLSfbubHPZNBfJjp4dZH9X3QU9bYttn6PYE2wuBOFg1VLpt27BZURNYcCL/
S7unQw1ONaicIRMBvj5PnYZ5DVm49LA3Iex9ZUlEcksUk08Q20RIN7ceHTBTQ7TJB6PZpPNT14Y7
1hMAF9wjEdX9INxDI4YDGFpXTpklc7iM/J0rbqy5kNya5mQAYJlKDQ2uR/D57FpvzeAWbltmjtqr
CgtclSICqJVttR9segF2N/9PpiJwaq5V5i+Nw/AvSLLXYDvT9llBV8abxS+wPjwCKvOoJ56vzNXf
oOuVHW3mqL02rFvGvS5hkkG6pa07e1faA8gNQLaSgSkv89M/ta/D3z1voYimeXmulOIvHriqgIIV
Su3T3nJObiTxpbVL3ko1qxaa3KL6HgRSPLIoLXJQrVvuAamuJqF6DP58aD+a+R0LvK9umV1qSBiE
gmTVglLSEi+UQFLldg8Li2DmePKO8DC3SnUupKcex2BmL0SICcyYVvgJBU10ZSGW+rl493dGm7Ig
bCpAqhLtOFCOy+5oZN21gu9B97xyfViwWjPdM/d6zvI5rxIalXFVDzuH1M+d07xBXA8CD+k/t2ds
oRvPPCNkUNGG6iHJgubsNh10LplzjkqcGECRQS6PkJUD/rKhr9iuWZqQjhEI+wdgOiOWjQ9dVoMz
fEzLlZVf8PVmdUKRD44FBHCTQHjnyML0DbJg5xHe7PY0LSy4WY9AOKJyrBy6ZKDdLiqB1bNf2wrK
hJCCu93D0gAuPb8zKZtJG8G5gZwpG2Gv8CFjts/rtYKKpdm/dPuueeWjeZ+MQMRTTzz6DPxpPc+z
lVvNUuuX39+1HuaDrSKdNYnmkXvKQt4+BJrkz7en5jqiloZm3UGn88yioyZnyO9WR68o/a0DFbc9
AzAe1Vpu/lB7Gty6lvZPvHeLE03L4lBDhWdDtAXe0sLKz8VYlfcV5KM+90UXvt3+tIXt4xpe37Ib
OlY+JWeN23LeRJC+OtdgApMXQtdiZfxLpmHcGW1Wt35gz85ZzZH1DfquYyI8H5pWXKyh0JfGYbgB
gPTBAKBVn4jmSYCJH1GvHbGBoAGLoWfvPjRZjhGuBw83QE6Fr8+yUvt6+NVMYpsjlg69pDgYx5WN
tDAUx/DNYCrjECZn4LCgDkhOXXXv5NOzBR7vrq2TLHS/3R7Nwqo4l/7f2byXOTNRKZTKwaJwF4Ug
qPLzo/a6lXfwUvOGPxhRtIerq5zOELXbK14kkVNtwZmxv/31S7N06fbd11fhzFHljnA69Ny3pGl+
kRkE1LwYf1EbJctd6K/skKU7i2P4hsnyrXLMEOim34eveu+f9/okD6jTBfPvT//NffUf2RO5SxN6
fC3u+afs5+0RLk2g8aAEVRJBLQP6BUukWzxlQxP3s97dbvzy8VcOM8fY9wTVNtpte5mkrPmcOvRJ
z+XKyiw1bex2qkNgLByEu0jRPoJW/pUNUNO+/dmXPXDls6lhVAQMsRCR7vS5bsakiugPcJSJDYQ2
n30UDvUiFFs6AGdxuzd7qTvDyCIdBQUIdnAsKGdr591TrTNkV3WsAxeqa0CwQjjBooD7+vKscGWF
Jiq4/0MvFhZYbHMG3i4klzMRAwDzsek1SzMq1ddQltZNAk2kI2oy9hUkoG+Pd8Hi/leKoQqotgDz
nZC5eYlACjnM+TkN3ZePNW/YHHMBq+vlLJNqgHRqYDufpnKuNxeBr9sdLPgEalgexLBLJ7BKdBD8
gyIvMLWDktTLoV8LcnSLr9zULrZ2zQaNo4ZDeBQKucixDVT94wj3MzTyzkExfp352kIsbCHbOGhc
ZUFYHdoAyVRPe7CrQMd6FZFy+cwrn//X1t85Tjq41ShIJ5Ma8JMOpY98yKC5HHJwcob37TA9O2x4
6yobgqNiDYK8YFlmXYwFEtior4A5lQEUjBv7XInmBPbUj0UZzEoYK+usVqdpkSjwuKsSBMSACpOV
9V76dsMJ9FlbF9Y0yEQOL41mG1p/K9fwe395S66thnG4MCEg6u3DyUswdosts0h0Hrqq2jHCp20d
knajoGhx1/Yjj5s854+yqapf5eAVK1ffheGZdBheinShyvCsSfMMNHR9pVBIrMuNLbw1P7pgzmYF
UVpOQ0V1KxNK1ANojc4FaABvb/mlrze2fAT9hBHcuyqZrTcaXeQCTwJFHLcbX3D/ZpmQW/JZjXZf
JiEgOWEN4aLyh+taUGW584Zz5jUrfuv6/ARmvZAsoLjZFVGZZIXe+pDK1nm9cgv7G5v4v4EFZrGQ
lYGyeKgQs5htyA6IvBBA2ODR7yPWE3fSsu+GGjz0AUSBz0EbOEehvPYY5oKdCAiHd23UDQeFVDIi
rcz6yUE5smGRl9270NUBYKIcXkkFOZ7RyvMjRGyDTRek5DSIFNrf/lTs21yTnceDZj+zC8+hzvwX
MFOv4V+uzp1LzDs5LZtUjT0AA1Xq+Zt8VmAoitYaX4LvmXfxLIMECwh0nCRq6jtwLkG0JwMPuwMi
yFNWu7+ttnhI3eo3UFD7MfR+NuBQQ2J6mDdOAcUbO2pfb5vi1aMNwzQu622RhVMluZOQ0v7eeO3d
ANE5aAT4cVu3P9uLusntjq6ebujo8vu74yFyIC3WdwgUWCEi7YFfnX3pQQqMekAtD8+3O7m6a9GJ
4VLBe+9U+QDeXT8vynhW9E3ICNKsaxD4JaO4/P5uEEzDfAtH2LBy1N1Pjns/gEp1ZYb+Xvz/t6Xw
9cbFPGp8wpnTksTbWBvIr/X3QKsW+/LZ+9J+912ogOyiHmi62P45JP7J3ZZ37YnunV14vKjr1C8V
NiIkvV4rqPlsuk+Z2pONWvm6paml/x06XqiuKMLBSQpItb3aWZTf127kJLxDLfzKifj3QnhlBsyL
VgmaHqmaRicXznpoXI8a29xz260IOTvkUcQ/NUEwTi+QhZhfRM4jGQMMrV3gPiNUDORuFG7hWFkM
/TooI6gKR3an3LDeQgdKnvyBR4ewd7rvZXghRZ0g9P4NVKyzRNGUm9a7D5nh37zTOzOhDpCnPEO1
Ls8/tc1P1wUAIlt5XV89O1xiXuGgmSGqQQH+wfi4DcBYbYMhLeq/KO0de++Hnf750BjM6xxUelKm
FUDmRX4XTGxDlHO0SPeRywFGYZj61AVQbxpIBW+ABNQlpmKhSFGvvUKXJskwVhJ4ui99UElcKBsh
LLNBbVzs5t9tO5lEsSUQH7o9SwsOwaSNgxzS6GewvwTHHETe5J0a6xW88cKG+5uDfmdEaRT1nm8r
P5HQntcQDCAAfbTDit+HRhY27pW9ZjLFQR0Ph6oFYEM7IP3DEI54SiGPdfaRQ0ek0p1+qVKTbykU
AwqQWgEPtlGZlz5VNkqoAWxwHiif/cMEYd1Y0xl1/F00s3hwJ31oZogFu3aucmBh6XzMM7BYwYRc
KKJwDn01X7nnyYr4fQBFiW3hQHBAziX7ATWFaWdHVX/IxIy1UzX48j2IQu3BwORvAK9oX6Gg4u07
19NgtXSDQzbO6VaRud6B4H/Yp7KRp1Fn06kHGwqKXju57cJUJ7VWAcCrXXWiean/ajOeu1YXZx8M
CsduAsbBFY3cIqE7PZIut34jdv7Zq0f1TTcDO1hNitSfV0NDTfnl2Z3AtLfJW4BAwE+ot9wbxz2U
TOCNmT3uSKDlQwASqhG3axE8DHbTv7od0va2dPH5ZVntwH8AFFc1PjDyPZrJCZyp6ZYozzv0UQmF
PAi7NZCQ91OIFbA/Mm/ZgzsrDyI+keq3Ws7ObvDbPgYqD8q8XLqv0HWsnwEzzex4bAYJKBVV/o+e
hZAGysfsrRVFV2+czs+mTepBN8kpeUO2I2nsuPRdvVWDb8Xj4EJjLxLlU8iL3N+m7gxBNyuAUOnK
tlk0PmP/D6Psi6YHzJD7Y4g9mQV3DHI4X8s8A+DP8uxGQYqlcJ9bi4QM2hdV9Cm3o+BDgAAnMrMi
DNw4ZGyonYhcxUz8k0kbkiZQrF2rVb563UEHxr2qqMEuB1lCN9GZ+9hNIejUxO/Shp1Xk79yFFy9
u6EP40pFgw4ZS8dB/bjz4rOvTGQxyfs4xP5sqhUvtDQO40bVz73nZTMcHNj7oQ46x4zY2xya0zaq
QW770OuEEhiHcaviA6SDOjDcAZ0h3ZPdISLNw459r7Ka/6zGVD5bne2fpw6iO1p04U4USM5BK46D
5jLjoJ/1UpDPkn7+lLagw2h9AQFbpfXHDiuT8lLU9jCSPJRJMCtyBN1KCKiZoPupboOn23Ow4Oz/
Ch6/c/YWhC/dvAlq5E0Bfe4AKI7ZAHmhXE5rgPqr1uISYlhLZDXaDwG8TGyIndlB8VlDPjWmEEOB
AHB6CgTSqR8bjGEzTRC2LMscPMujgZzmuoue+ok7IBsL5y+3u7hqlhiMYTKRKwMFMgmZQCZw2gq3
iBLQEAwvPXXDu0FNw8/b/Syc72aEAT6VN07vN0krJ0iuMsjfiHCtOnRpEEaMIfStCJ4P9MkzIsD5
UP5C1TPUqD19yKt2LdawNAIjquijUNG3LvlfyXK81dkphO7y7cm5+v1OZIYXeo4TPiUFmhbjqw+9
qo2kFbR/UuvsslFsb/dydQDo5XLHe7c1oH3hZ4BQYZfXiIFbF9FbFf75WNuGl86gx2eDYbhJel7S
HTSMuz2oneiHYiT49MvEvfv0DiUiXVTONEHKF5W/dTO4X2p7tn9rJ5yPLQ7wBz1V4yNEHVkM9dd/
ZupAwdvtyTMkitwtGLvp7143LTTSau+143m+cZxgfGuIBdlTFNTcd0Th/lAJ8hvaxcHGh4QudCpy
cpKdcqAWGMxxnXoeFDHpDIBgP3kj4iVMrOzDpcUxtnrWFFVpc9kneKv9M9L+3kvD4+21+cs09b8L
Kmbv0ue72asklLpLMveJpdsHz6OFgth4Df6PBtiqUzlQ63lgvvzjd4FAUYYj+nu7i8j3Lm2Cu8Kx
ygNQzfkulGKKGcqADiB59755Q87vIcta7puOO+cqmtK93QDhFvegHEHs3S2/IT1RbllPdezghvhI
eCXjVg5DUtqZOsxsarZWLfH2EpDPjTNUM0JHEQzlQOKAFshr3Q2UQ3XitiI/AyHVPIWE55+F6JwE
InvsMeNAsoeZb29t8F+ch3CcPzkuMA5jSiFsnHotxLuj7hhOnTj5nFX3Ig/TI2g8JRTChThBG3jc
QGrW+yxaACX9QLFdkZdtdYhwJ9gpMkE+tO7B/hz7XhR8cWVHwhhqdDI/6SEMBrwYJegBQWwfIfJE
Ptt6vaD06sPCCSPTJngjh3R2JtSzFBLS1dNFmZzo7WC5wUl6nR1HbgbdcpD1H9OBNs/lWFkrW+7q
IQebMe6V6QCJXcDvVFJWf4Lu2wghtywjmymDrCVf419b6oT+1zBpRRmbIXmX2DCmXcQm9ei1WQ1y
If0P6Ekp2zSoijnd3gZLO8w4JIY0dbs5bVXCWI5gMSSZP43BVK7s36sPZczX/04HNTmNCABQUMEz
aaMjiP+gntG9qCA7DBDSnsi0MpCFWTMxiVXXQOa61nbikKcJsgxjDXCxBho3/AJOsBVM8cKRZNK5
dnwOtc5xldQp+aaH8mmqQH2rvHrjiVXwyMWQrzgmE4fojMzuBaPgknG6TUc/QcEhVWuo0qXGjTOj
9bKQTXmTnguComR32NQO1IH9tTDegjmZJK1pE6W+Cz28M45qF6T64Y6i0nV321b/FvhemxnDZWsH
zF9ll+nEVjNqTEZfTzFUWoMt1Cedrx5EYrfDjL1fZJD3tj0F6N1Fbu9ozSnbtQ6ybJv0M5S3IdAI
qcxudNy4+JNPLo3tVEy7ZmqrCiLXGd/RqgvjcSyDfQEJ3wONfPLS9c6Aa04ndzrdjakeHxSbqwMH
qOynSCWIQSbIt5POKk6dAF2jkhZSDVXbNF9Z5trfZCbyZ5Dmene+sNxTlyvxRecpu+MoW+02RdX5
BxrWkAzRss92vO3Ind8jl7+Ze18+lyiJP402G+sYkdz0orIe7aHOZz3OddqQlTm+njpwINb9X+/T
pz4qnx3fOjtjtSsbsa2HC+zA2rvZmVjepyD9wjJ9HhtULn7KHUjK59k29FY22ILDMEGAuk5BCVR3
F/PUv23SbnOZ7VnjHapWvrldFluRXnkXLjkMw/P5KIxMpYNtNk/5rrX4rkJpPl6EF1XsUv5eMdmF
vWw4wL6awWAI1eCzC9ZOBIrjCdU+TrYmK7EwBhMASENHA4JOrDNq8SA3321sUChYdnXMwvPcrmWS
F7yeiQO0HT9qggaDaKzzLOetl705YtxaQ7RidN71WTIBgBKAbg/nnAuNV/mDlFD7nQfvKb2E3z+0
DKaWZEGzMdQCiRuJkp42aFGY0McVe73d+oLRmmg/f3AtKDbN4Tkc0jEuwnk+CckTLdrvxFFvlTU+
0b5bOVKX5srwgaQhgDD3/pxMfnRX1+IJ4YMzUfUHx2Jsf9fuqYKk+pzUF2BxDol3XcSVmGMekrju
QTyi+5UNuHBWBMY9x4KyK94TDnTAlbX1xiAu2pWo0lLLxtaucfaUHkHkKkSczxP1a+oF32+v9VLT
xobGC7oGjkm2SV72X2gRfBGISq9MyMI+M4F/PXHpRekBJXphQRA6aaAI3PhH3aXezhn00+0RLBiQ
CfSjwBF6kRW00K/geTJUIn0GzV8fW3r0Vt5WS6AvM/9Sc8hY56RDzXn440Klnj35obqDgvMGgiB7
x50f8LQ71wCBjP5P4qyVQ1/diNCANCxqsgDwrlQDvKTGO5WD7LSNIeC7KzkIQecNy9VHLpvoyDCw
LIB2FJ8rlL8IZT9ToDh2o2c5/+AI8c4z1MlilFr1K87rqsmhM8PkdDFAQXgMUFUFaW8obcWkXSt+
v2pxNDSTNNKPCgRF0XTTvhX5tzJ/4G69IbW98ulL7V8W6t0bWzZNiQJnFCLarfB+WGNAjl5W+n8i
gP22FBjplfW4atMYx+V8fNdPQYlPdYniMF7758JGxQuiUAppk9tbZmEFzNgmSV0qwgEo6AvLMDhC
d7yvP+LO8eWXEb378roFSjXnTplAIuUgh3aXj/QTXtArOzG6drKi+cuI3jWP8J8Gfv5SwJYpf6/m
EFrn4MzTY3HHZkDTx8A6iJTXOy66NdzX9V0YmMQ7CCUFOSpeUaMrCoADGN+3KCpIXfUt6P3EE3aA
Q8X+cXtprq98YMbAeHWhjZhn1CCBme/Cwjc5vwtod91u/fr0BWasIWxzty5TLhNin9vuj+97AHCC
mLbtNsrme1bcN2AYu93X0kiMpbLDrNUVPGcyNT8L/+CyQxmsRWmXlsQ41YntstL1GrTtbdjwo068
SG6avtjQ5uitEeUtTZbhfSFqkQ6zyhAc6X+m2R8qnbfOjWJdTI9dM25DAsbGfl5ZmaURmR54Lu1G
2xOIgaqh2aSoudgwyf8BW9+2arIRbzz3XlTZ2+21uXrPpoEZx8hVBky5g5QDzs5Y2zhNZLpJLWvD
CWgs9Rrn24IJmDEMVfkNMrNNBdZ1Z2f35BhcgDWZsxK9uu7GAjN60eSDclGkKRM319+k1R2IE+5v
T9BS04YDniqr6LwIxuuA7fEV6E4KaU5Zpx9JkdHA5E/SjVdOAe7YCUUtAeJVxy5FlNVqP/j1l/V4
5yUbGkyY5XRI+sk5qCbYQkz60+2JWVpSY1fzOm2jqGQqiXCNi6lTTeDrLsheQWB6pYp4wTjNF3ve
DQj690IlioEpW5fI1XeQVPie0gkRnpVzammBjc0tdFFFISgJk5z1R6+Kvnn9uEYIuNS2sZexd915
ykSZqPZhhlIpStc+cqOG3RhXJ5mV0dDyDH6vk8GhVJZ6a7Oo2dl4nx2zWq4Z0MIqm+/wSQV235Nw
SBxQ1d8rPYk30I+kydj4YuUkv36VCv73CI/g6LwRzOxj1T3TcdhWJOexYtULeHlWttnCQpjv8MhL
RT7Zl3r0abjj6fAW1uOv2/tgqenLsN5tMSr6QsuQq4S7euPLFlmkl4+1bGxeW6bFNIEYL8khPMD8
fEOdj+1dU0SmDoXCNWYYE0tIwMHafZ2WT3mvVy6tS1NiHMpZ5wSVKgiMZmiOued/9dJyXjH8BZ9g
vq3dILyIg+VjEpb8IDQ5zDUDSj3f+NbbTFd8wpLVG/vWh4gCCm2VTMIheAD/0BGCK99Fx1Ysfql5
Y/OKhnSc9e6YeLTb+F14oCC91oih3babhebN1zaY2txizHAnyqOMANLPUAxbOA8kzfwP9nC5u7yz
eZA8aO73M0sc3n2r2XQUuipR+dS+3R7BgkswRVq6YUqDocYIvHx6VYX92FO6523xpwqtb7e7WLBR
k0wnFP7UAA8Jr0Of2qKFSLI83G554QJncumgIqrPKEXL2u5fh5zs23B86dl8mF3nwbKDc+gBy3u7
r4WbqcmrU0SOEvySUQGdGeqqx+ng2gqXXyd77NwWoDwIhkBnQyNe0K2x9S2Zl7G7AT+ItAMJBSTn
yyzWI1Mov59RMF1Xa8P6i537Xz6Egq/2vwYmLOULNXd90uCcu5CoT/e2OyJ2NGZR/UVDxjCW8lmT
DGH8afSrZpNHYffI2sETG9JEgR1bFYPOnRDFcGAVqE40Hop024xK/EDkr3ocCXgZNyPxax7nzowr
r9/62dkt+zLYQBpvDRe7ZMuGL+kRzfQnAXC1k1W4yvfu11mlP8ax31ndxxCegW84lF7bDjAX6MNj
D0F15vmv2+a1sNQmsw5FWhipI29EqStYGcsNqkF958ftthfmxeTSsQPSoey065IAarMN2LIngDmy
tHFdUGf1/rls6m5/u6uFvW7S6syZX9gORAxQtAj1quEPhAB2H2v5Mrh3jjAcbY+1NlpW7W9Nv/Vr
CphLX3xZkHftZlbtctEq7Os53xEQstXMf7r9yUvzfunyfdOgX1cdwwHKNUj+Lek8URcaALCerc3W
Mv1LnRg+AjXRfHDnPD1XWXXoyBRTmzzyPDgKaBLdHsfSFBkuwq5U2bgZarMKSKIdkY6gZwFtpO3t
1v/CAq54IJMYJ3NQNj12EitQyuA4ghX2kJWt2M3EHjbQ60QiHsEttcsEVITcomv3zTRmW88tm5Nt
z9ampU21nQEM3rgVQSV62pRWzLUVAnrsuw+oeF4rEFjapcbu51nTutHcjUkko/QTyo8DRFp66zhm
1PvYDjKpVsCO26FghoEHvmyHuAAMEpiGuV65Ly5Yi1lUbE95VnZcjwm5yPiqSt/xLPrMUY29Tftx
XDGYpV4uN8p3hu8UHs4Bd0T1gfhOy8/ZMMVZcBjLl9sWs2CPZlGxG7CocywYjNBQlPvVTx/KJtHA
FHhpO5Q1aAcNN9Z9jtoPzuuVa9zSjBiuoJpkl9J2HlGERl8pQelTbkX3nPcP4xSuuPmlaTE8QR3J
mRCUFEBzR71l0XRX2+Pb7RlfsHuTKoVmggGCBCfZsO7Z9qJDU/G3tvBX7GXhbmVKuswBENLFTEAz
QYbP3ImSNk0fhE3yDQDIX/ksUHqW/6IjktO3x7M0VcY+rgI7Q8y5UglpH0r2xwk/JERFoXL2X8vv
BgLm6X5Aw/zVR8EjX4vsLhiQica0ARLhLqlVUnmgOJRFrLIHpvk2FCsRoIUpMVGW6dBpnN348rJ9
ceVbBFnI23O98Iw0UZXFFOlydhW4NIvvcipjUZQokSBx3lh4x+iVXhYs1IRVVmPEWdT3KnGZ3oz8
zm4E6ql+3R7C0txcfn/nz3JErhpw/gJoO7WbKP0yWJ9vN7w0N8aWrVwO9b/CHpMy6s89vA1IbTdc
/egLbzuma0Dxpc83zu+o60C6jcJPVHuq127MdoR2K1bzlzTlyuFtqgyFzqCafBqHi7QfVFi9vi/j
YJIsRg2AF/OgC7djNQRb5VeIHiCa3h8Yb9lOsDbfctrYx4jVPcrwvXlroZpmN3UDaOghFvjWggcO
AFYwiwhCW/y5vFSGF8Fv3RWozYMo/T71neg0IzN/D8/XHPoCrzHZCBsZo4leEGks5l70+/ZiLWxB
k2lBWgzMFBGcYD/j7MzpeJpGSLfM+geTa6WUC2b8l+7xnaU1PbFHq8NmUZnzuZutH2Emv2YQobo9
hAV7+1uw9a55l9qTXzdzkZAUpXUD8V5RspmkVLxaGX+o+nFNaH3B5MzkPfQfhQZITSbjlO9LOR0q
h3+9PYalpg1rHhpuBTLDQ7xQ7Xawv5H05+2Gl9bXeD7SqlbzTC28tiGGwFAKpatd3XjyzPKOv5ay
8Z5vd3R9kf3/1fpMnqcBx5KJlnxLLH3sgekro2+3W7+OVaK+GXKkfjP1iGMjj+JKDp7aGkxdQY+k
c9vyDfGgyWn34CUYooG9DYFMD7N0q6cg03TneG5wTG2l40JBr3u23Xk3Sq72mcWqj02zySRZRcO/
nF3Hkpy8Gn0iqiQEktgCnSfbnhl7QzkCIkgg8tPf0175505PV8127GpA8Qsn+Ewq2518WbOwDOwn
a+xnqIRvhslcCXPfHmGx1pLE+UBmKxOLZ9htUgy3IjfPkKG7gg16G0TqirVhmJQNJGp4g6ruhLFq
vcLbwMqJROPZKyUsMkYBlC8o6DhJV2+7RYst/FXyHzl6T4cqG7NdfTY97he//JTaSoP1jZZwTSxQ
pfDHhCHjkD5Oiz9+oWrpNiPMlW51X9EI8JcpHnjDDp1A3mEAjb5D/7C9d5F3PydpBhXibKL1H992
CWp5kDXr9DjcVksAiqwrwaTqW2HipOV8S3XOQj+DV1v1ogisVOO0GzRoVm6zZQuzNy4w+och0VkO
ZCnUEfCGS/WsFMvuyzGroSSLOovkZbCp0rSM6KDtQ5qT/l4mefPBGusaugKJQNRDKoTOXpduZltt
U9hUG+aHV7bL+a594wZb41eGmc88Jyihm5EUfug5UP5AS8Qcg2UUO1oxEiM5RaNe9vUdCJPqwYU4
6S6AZfFjq3x5y0vdX4kH3ly3TKzdOSxpNIEtincK6Di8LHAT3iaeTY4D2DcvV773fJz93/fiGauY
w4dsSFeCA3CysM7dVaRe4pa35MWdNI8hIFuHZGrdgyqZwa2dpCFiWhm1U8ae3n+DN89ZvID732gq
yXXeo0m9nDx/fqEA9csaaMq+cB5yTa+0qd+sDOMZq7Nc0dyd3Tan4EO2fNsxCeJz22XxMM5007lV
/1mmA9ksjCxXIqG3FZnxyFVOkRIEMk3QeNB54vJgc796paRW95Lm9uirZf5CW/51Dtr81DSw+Qyp
qoK7Go3WW/jJiEcF9cP9PGnoxJxF6d4f6wsLat1UlBDRc9Qim5PvDHGrWCwFBPnHz+//+pvhBPu/
fmLRdVXb0IGeSvbHgfLgAL6R22Eu+XeWXKPw/d3obyzYdUcRFHdS9AwFURnknyxLm7gU+d60/aPr
+jvf9TZVC8XQlv7KXMf9yA2CTzsv3n8ipVEGxk2aHlSQjOuNNfKh552DsmzZX4GpX5qa89//eYLt
jfZwsC8nWJKP+rvjHoOPzss5dPrnp5e698VinAk6jQCEadBkpgaKOfq75TXEuQd+5ey8sJPX7h5z
TXp4oeTk1PHv0nuY7bRD/S1Oiiuh3qUhWp0UnLgzlm9KTtyfPwvVbubafrbwLX5/+f6NRt9aWatT
Ii2AugbSGuzQIfdBdPOrQ7D4ele7WXoDTgKqYzB0/VO0drwjsHXdcVWB5YTCXAiBynSvWDXv33+X
S5+6Oj10wqey5bQ4cRqAsQP3IqOgp9NK9eX9B1yYq3WrclIA7NUBKU7NSHfas1umxCvDtUoD90P1
M4Zj7r/rDo4Jpev5CZKiwj3WPYOMyTJdE1A/l1DemKx1p7KCiQk00Z3lZLiFzAcAgM6TqdiWzZ8n
R4RQxoxL/8rKuDAb65YlhbF8Ig1ZTiQfI0AOYuN+c8df78/EpR8///2f3dm4niNkXpATVMQ2YgDF
ycnjSWSbj/38avPz2jO+YEDf+y6wHWx7pucX15zPLm2ZtdVHzprCQjy1PWVpzr+IBasWZeQ8zSKp
gvJ2qqwHxQ5n3pR6HnbwZA/iolg6sHqTbGMVGWLXsx87HtatS1q5Q+CglHRiQLNAFoM6N37afnAJ
rM+GGk1NqxGluFBeKuy3oeuA2/zgm692O+RqlhRSMAQgvYxuWDoGtz1IWseMTzR+fxmcp/uN7bJu
KFZuWvBu9JdTUQ9xkhchFJQ/tsLW/UQ/mLWsE1zIy5zFOQFVTc4nALO377/530T1rVc/hxv/bJAu
Lczsw/H0FCT5/It2NmgjdznrZKWddTfQMpJfF88GReQbPmFagqryItdLs5NlUw9yVN/Cw87vMn+b
JGI5zlyNUPMbk9sU/RQSChdU+lqIJgrAAfyiejlVuxIt2DuPDjaGJycBmbqe9xTSLxulXO+2zEf5
PfGS5KvXtMkTLPNgBFu7/DCUTRWmKOPt2TDVkSGsj5GbBWnYIqcto6nyRdQMOgGPEOXV5xI1v33f
ZvrRKWy7N9DRBwtKl9Aa0lCeHdAraTrzGd34dGOsmI+d0MnzwIb2gPAyj2wApotRQXbTGEJilwfO
3gf44Beau/2WVyVENNEH/7NIo5IoINrupDZmL2BHfsuNUPfJ2RfKFBP7PonSsyGrkuVYllkzhzBb
sSYch7z+9P5cXrh11h4oAbTIA9gyQrYGZl0heEdFlBfgcS+FgnwIz6+kFJcW++pIbWfaUh/2OCfC
UPLjrZ3Cshqu0HUufcP6QF00IqYeP75AcTiZP0OtYpfPYzROP98fpEtvz/673kuawSsANienUQGt
Dfp5f2MyMV1JhS7cm/4qiFIJ1RA3G+mpgQdq3MN8ZAOkpLtNm4CfUq+t4QVWtJ/lXPVdmENk6tfH
vmp1gGbMF6DYZv6pK5BplWjSRsaB2sDHfn11gjJWOy4bp+ZUlm4KizH72FxVunkbE8PEugfLCUtN
aWERAqzHsGkhk/SQt/3y4GY0e+bATXwrYDu+GYOseihnR0QkM8MdkareA62+gB7YCj9UqFTizRz3
tAQI5fx5InctNW3MaeLtk7Hx7+QAOlGbzX0MOLWL4U+uygycl/4bh+i67WLnFBm1j2lf/KcKhXS/
eV4AUXp/9C9siXW3pQGMXfgc27rKs2+46IHcq5KQ19VNpq8xtS89Y73tgCxqQMhADDakHC0Ar41I
O4+fktkEm9on0KV9/2MubJC1puUyUs0NFJpPSufH1ALLVSicioETTT6jITwG97Jxvjn9dKVUcA6H
35iadRN+5v7C25L3wFOkzbmZB0QXTB5DARuXvKwtQGUQ2Ee8Hr//gReWwlroq4JuRwujCzAPUsBb
VdDdqSRXUZE3V0R8Lz3gPIX/XNgZxN4gQj3Pp7xx+tjvpRu1bcK/KmjXXAOqXXrG+e//PAMiOIZI
WEafAvXkz0vEg70YrtHjLs3Iaq2l2tW6HcbkmLnQ7/LTMPXv3H7DMTND9zO3H7sN114oroG8YCu7
ApqPsJCvvJDAaLNSZdyU1xovl4ZpddoL+FqUwzzKo4ewxG9vnPKOjFfuqQs7ct2mdxWH+w/6XUC7
dieVnY0kh5h7uou8eo4+tlZX53qVM5l6DlTv5k7DOomfGt5FySw+VtZZ9+cbsDSqIJ8hqpe8eFCs
cBDc596XD737ukevKt/X5ix215rgDtBsL2wG/5n7+cfIvWLdo+8AUZ9lSSHlifbObg76z0wN/U0F
EcfYDSZ+ZTv/paC+cUD9bfb+s9esS1XOJW1OBCDab4uZIMGDqFzc8bliJbQldP1lyYSNlISCE7RL
NlA3KzZ+P10TybmwjNdtZSGDgqD2M51qoyJN0shNfxTucmWRXVjI6xYUQ9c9X84T1VTNd6Rc9BbC
jmbrT5P8CVDFtSPrwmPWXSjQlBvoX6EcUrZlsSls2Dq4XQbT+Ccs8Wv10QtDte5FVQ11HJn69AT7
tDBrug2XNgwYuzJWl35+lYzVeVenRFfyaAe6L+DmHIqkDmLo2l+TyL80TOe//7PaeklLn1spjhQC
4l7+iZk2GtjtmFxZzpe+4Pz3f35fQeFsKKQfHDFU6OLUdyYgu64vrxwpF8KHv0HkPz8PN1ovmyqc
uDrzmkh0cAru0gT0QfigOPuRNMUO8i8eslT+q62ZcyVqufRV7L9f5TgTRWevC45Fvbwg8oJvu76n
Qf/p/bPs0qSs7pE5oXXvTXQ58WBjMi9kbrV3KvN1VOpaEHnpC1YJQt3aEgc8dU8lyrsxUPPz3s5n
Xew+W65EPpe+YnWb6Lri9aKUPDoZe1WyaSIaoNdOG7Gnxvx5f6guNSjWeteceznWV4vyzQAKQETm
nYa0WR4C7OTwCDOODfn+o87xyBsH81rx2lR0zDL/rLSl+nudD7dyEY/v//SFofqLJvhnGY/ZrJbU
WsRwZgY+i22l+gY3lEgr/2OTscbPGC/lUHBAqajUXynN4tafDuV8m0Mg5GOfsNro4zxoz1TZfJLC
K8PRortdt/CH7oA24wrA4Pcfc2kSzn//Z6Qo0GB+OiT8KHKE08b3UjCK0qf3f/zCplgDZzTkolzZ
Q1trCe4JpHhLEuxqqNp87Nfd/756gixKp+Mkj13xJYeL8gJsdRFcO5IuLaHVhnYJKPlFht1GPJI8
cZkux0Yk7KazDYGtBtx13/+KC23HNSLAJB7NTNrIIzfDwXPr3+WL9p2onppdnrnZlWm+MBNrXAA8
1ci0QLf6lFUihcDBUsTtAL+pQS0fvFvXqr2qchrfZVly1BibgeL6hteIw9IrV/eFrGataIES6eAW
y4xx8ubtKG6E8iLu3qXdbQkAm5tdSWcv7Ie1soUCgoDqAI+Z0mSnF3pX6Ws+fRdmeq1sIdMi0Vo2
8ymBuvFjDmLvXrdF/uQNOGf9cRI7gcbZ8/vL6sJF/n86F0QObVOPwTEz6inzYa83ypvELK9ibED0
zdH0GwoF3cxrViCXvm51hc9l7pQz8xE5oE3jugVujHaJgL6JsB6+TE1yzfL20gyttv0C99ysNQoq
SdbRgOLbP3r0X94ftUu/vdr0cymTbpjRxh6ZPfuN0B8Q7b9S5Lu0BVfXN4gQfsa8bDkNhfPVz4Yf
cza+VHN+pTJ6QaeOr9WBFzGPbVfb6ZTWiiL397u7ktXDj7oj3Z0vdXoDZdYg9lLl3wTFkh7rDOvO
Lfr5Ju0TGaeqyTY8Nd7+/bF8e8PytY6w4xLgt0YQ5POmGWModMpHf9Lmp+0B+rbE1fdsQGMnDirN
rpylbw8xXVsVi0HmS6CX5EDnTw3APgsc450P3WV07Vg4ppVafDpDuHv6FJA5DJpfOf3x/lC9vXdg
fPvfmyyFCFvhdKlzaN0/KWCrXvmj9VUEHDXKaNck+C8NznnN/3PT116thWh1elT2taxoWBX2ppzE
lRD77Z1D15aDQdmQMfAKBwBmd0eUv03pNQzopRdfbfiOEK19yxP409S3Mh9T9J7cx6H0rsXub69U
unbBKWi+5AUY4oekvbEgt7EaAG3bhgGZIq9y4tZcE3a4NNGrM6AEicVncHo5ZKSLHNWH6YhpXsD1
Mjqs1TUVxAuTsY7h54XnzLg2ORhS380wiUYx/0qC+HZYRNdBez5CTzRxXXmQYnAj5arPCuCfGPf8
QafNlYdcmPF1+K4SJk1D8f4JnOzgrBeVQkJX+FpZ7tLwnL/tn52Qe15JMsDfDyNzn+ClffRJuXt/
J1968/Pf//lpUUwcxVfpYDD4t8bvZ/AHGhW12lxzb7j08ue///MEsB6EavIyPdq0dbfALHm3Cynb
K5fUpeld3eK0r1gDlGFy8Hpn52MP9N6DLsdNT+iVub30hPVuLuF0tCCkPqTQT3Tb70HRxYV7h4X0
/gxc2Mx/y4D/jI/Kc9+vjZccuhbibaz9CSb3PYCvt8ypd24yvhTsGqri0qesdrOfSlC0PV8e4PRw
hC8CHCvTp2EKHn1Ltu9/zYX1tI7bPbIIElCWHKBqD4+tJVzODoaYl/d//sJiWsfsJmjk4gG+eZSj
O2w6nuRA1OmPIeroOmSfFNelh9rUsSYpOP4664Yt0uZfs5zojfLda+3Tt+cBynb/3RKOgeRG2SbY
Ek5DwN2fl/YFZQx/51la39ChzsbN++P19pPoOjuoqhnSCYNJj35zaBp4sb2ooYSzz5Xm/N+e7P+X
ROg6RYAvheQ+rFiOr6/3B2dzf4vsYOftTmOYRFU4R9gxkQ5PSfTLD6FrG3qR3WURyjJxHoIpFtrY
xvQIxcVnIN93zc2sQxOa6JMTA58f/np/EC6UiOg6tzDSYTDzSfKjyYrgqGZt0fhJm3QL6fvhmBDi
o8o2KwoMk6+GkI9N24ZiUfxjR8ja6VQvA1REcowSrNJk/YPTh3O7WczXGmgXbum1CYkcbTOiwJke
q77Zj6aHgk5fPMx02fp9cgug8DWe36UHrdKNYCw8f3QddUx7QWyYsHY+0AQ+0FBElu7RSDeHicIo
Xt6fuLd3O1mrqTVzQiR3bXrU/fgAhu1xyOpr4tFv/zZdW6w6KWg/RTukx9FPn0jlbKZivFLMe/tE
J+vEJuEImpQS+TGxTretCS+jtOpDUaX9tqNabJicIrXAKOz9YXr7zCXrxMWgnBfkLZZ3H4iNyr/S
zD0CNHvlCLmQp5G1GmTfBSOM3PDzi5QbDkJg2YvfNLV51NQelLaV2AoLy96G8F2rUYUtZfV98tiv
uoUyfZW0r+9/5tszRtZCkbXbFCYbIGLeFAIIf/AymHPlG99e12StEjnRfIblRpNjMQyQV6xCA7l+
Hw6e3uLHjgr273/BpYk6f9k/V/0SjFVTumWOXgs59tP4SHL7GyD0Kz9/AR5K1uYWZliIS1uJhddC
EL/8pkr3RhZ9pKoce7X4VnWfwbALwX6KwA7cOF5/4rDl/djHrS41nlvZZzCLOo4aqnX2q1v6hyK9
RhS6NPmrk0cop7aFT/NjW8+/adPGjpf/eP/F374jyVoacialhMeAKo4dG+XW8YssSkrHvc9sxoBI
T9iVRUbZ26rKjKz1GwUMZgrrL+yIiyb4GthpfiLjmD+V7siXCPi86qegPG1Dt/FUF0EPXh7cQA9t
pDxi+q1TE5rvYWTVfNFgf0HTGwy1mE3Z8limzF8g1YFiiU3d4gAAkrmRk6Q2rBBa9LjwhP2Ut5Y7
YSVE9bNyi24zlaLk4QJu7X7SQ7LLlLv8qDpT3Ve1xD1iaV5vvcBkNuqCRcesSbIxBuBkstHgsueO
GbWp4HfyZWTpEGfe0Gxd/6wFZbkb1XXW7Wynhwg8JOD3SybCYFLtdmld+Us0Pdngaq7j2XfGIWQi
yW8spAhOAUpD264cUxu1c8si04/uAdj24fNiqmpX1KkKl75uI5nAtyCXrP7ZZqa6SduFfBtSKAj3
bGwfocxbAjXKU0g3Cvini6CiO/TuXfB6Dd0swQBmlVL9pjbVSCMBQ+MN6sF8gX2yTe7dok5UxBKe
gijZp/1tKxvzwLnAAmm6MfjtDdQF9sr5oxsHhjwWj2g9idCl6707kgEPv5hhgIfsgo6U5IK/JFKx
n2i5TkOUuOX0IBd3+K2RyR/7MpgPLWuAGM+mYEDDP2t36FhnB8/zs7vCpBDGJXroo8L3TRqN81w9
JkIWketY/pRPqIsWrDbfPF/X24Sm4nUa+66MBVFFLJq62isIGv4IZAZzHwULqTYE8JCxmBa0DovO
JxvCjRthE1RN6IymenR5DXPKzq9jPhaQ24cfksUfZ4NLngww35yTpf8CwnT/RSNkjVs2lwcsUwtU
B9Uwlqg6ukBwrJkfu1pVD3A6yn7lBScHooMRoWGix8jpMktjr8uzIVqwqF/z+ey4OEO5D9JWlN/T
MpkOuDbtUTpFeeePuuNh1tdYMQIeujdplaPDx2AmbsJqJBmS7073360d9C4LVNCElFuKW2m26h79
l/zznDZFjLpMU4Qyw5iGCC9a7LYRmIrALb2w5u14mwSZn4UwkPeyDQjxFdskUzbOmwm5GQo60gP0
2RZiL4zuPy9FOcGDe1k2ftq1v9uRjDBybDFsYaD9FPhfzUJQb+E5PMMABP9GhmSbJyLZpD10JbLF
V5+rQMLlEg6cDwoYYhvZqm7zLcoh5ntnxPkuLbr+DwCqJA+pFGTrF9w7AszgbwJqEiibLOmhSNL6
W56Ow17V9KuydX3fDdWwL5zSf5y14z20aZLBcdIhe9ZObDNBF/cAJWG9zbCv4rpTU+wVzN8PwGXt
PGPd+7zKyKFw8iFyqy7bQTJhBg225ncQnN8NowM11KSq/bucDO0vWdRjPFE/+WQ8Mp/s6CYbFzyf
Hd4TyHEQELe+rfLbygXkGSRLHYEoHQcd9IVZewx6Tx+p7pwh9Pqg2yUwMTklXNRZlNlpCGI2AK5P
gt5sBkI/NQYSc2Wiiq3MxbiVVTXGydx5IjIQTwXsvjOwDlZjD+82ezflef9bU+nvU9f8AQKXbVJw
Wsd90uTNxpEuOzSTN+5HUUNeDXmYfMwAp7urqOP9aZKp2DlLNh2a1m36aLaiuxnh+Pc7EP74LGeI
C3uZQvlYmGUn/EaB5A2SfFDOxbHUsIGtyUhva8MQDs6QeDPg/oDf6XH3vk4Ks3WQfu59dGmfmDeT
z57P4CWpKpgTdKarXp1Eo2yV9M7WjOWyIWnmCQDsAz/mROZhBummULJzuZS5cI2tYPMF0nwK09pW
VGo7jehBhDOO/680L8mXYJqK2yx3s90khwRM0KKGIk7vHkcQKe/MjI4S/Eds2CeNE8t+TrddSswG
RKDizjh1EzVWeBvMcP5qpCJA+bMeihB9c7P4cE8NCzXxqJNtHs+9y+PFGAiWdza/7RnB2UMSyh4H
N5j3vMiaHXS0QNI2Yjk4XaHingIDOqdMf8czQU81oBvA67z0vwWZUzyi6SuwbOZphmVkoz57pYUN
Pc+0jWCC6xwlvGY+aUWbAyQw0m2VkGLr81REYF4Fz+ngVU8Njo1HB948sO21wVbwybmdoXFxyu3o
hBN8XtH9FaJ7GTJAGKIp71VEPWF/zsJ1jtRX8gXiWNXW61X6Mo6lCiefeJsJDvC3lgM9QwuhgT8Z
1H4iy/AlKMcKvb+MH2tHN78TZvI719P5VxRSi6MzjC6u0ZTuZgQ5B9C7WZiMcAn20G/Z2+DsP944
U3+bjaraSYf431ijum7rmHlqQt+Q5LaTff8NAZjZyVE5GpJcifitctHuc7YEUVVSdTcVdQt7PMP1
I5264K7VC4g7RqfPRGbU2bdlJ5+mCf7q5SL8b703LM9jVeAIzacmqjIePLu5B7GQnGTjGOeNQCro
lupVnBUEEh9aBS6DukEAG4VNAV0u2HY7/qF3WLZLMgcCnc7kkW3AiyUepfsLlsNN1FbnRoIMmiNf
rPMzaXHVjWJexnCyOSzAeF9tRZqbmNcd6tyOlpHNDI58A79COES5nxZHs22dTt2x0HDgTKGP9OKV
TB4rUnUH+BGpeAZvausLt915gJ5F0q2ardJq2YCoae+XCWMpx76N6lbrW1Awpn6bWb94yH3XxBJn
9HHuMnbq4Wa/weUH3bOSDQgPmmHuF8ihDCYMsoTezLioNmMOJAdmFzXyBCqZJw3xtBrikXy+Rw8Q
pyPjY3QOSZ6mVHZx0gcAOk8tqIfScv3gSXDeagbdkSIr1B/tJKDd0aw9uSnDoLTc3AL3zqKlozQJ
pazyOxgSBqBH8NG6P6vcLjupzLTjFuYjc9bwe3jf9hg6afdt14oDnHpKHDDpsAcESJZxKwb6q08L
ew9pa+xOd/SCjWPnGtc5JFAavzufC35RbizqKCSipITpFeFii5BDPYkhq0owg1rtbZGc2Xh2c71x
z2pwS4K7p5qgqhxqP5tOZs6hfTJI041x54/mdfCKmoQJjq8sLHzN4ASLONP3Wxyxy9jh2oQK1fIr
6WFuXQE6CIyXgQDN6CncrVaqaVOWeX6HHmthNjKh1Q5BVluFSvMmDztnHoOT8UC77pGvlmjqdlnj
R6Ut5L40daqh2Adtm7gqBjZtkxzVgK2BQS1IMrrP0njhlRslhSh2bBog+tTw4HsOGdtfqKzpWBSO
E1cu6x9RIQbK4lxy0QsxHSQSZvdeI2G5ZV4KNT2hhhe36yjmjy5zCZvSgtzlWDYeLJm5fq3VKD9R
At+12i3bz6nq9IxRAM63mEUeI6JsHvDS4tSjbVXHCJXFM3EdmJqbeshfzz0OEnPfqTYB1AEPs2iX
ewl78N9eTyBZW1BDf3f9wO/mZNDn7++dG8oUgvRWebQJPWt93KQwbAqVWPTOn0l2bGDivoH1OtkF
sLg8iQCMswwHYtxVRXZENIxMOYBzZojuub7nHNDUSFFI1IfWGydYbmYL+22qrrgp8+JzwFIv1iml
9w6a1dgP0vhY8L33Jc1Gt4BDwzAgBix7LyYAvN1PkjkgliOZgI8sBITNLNQmb6X3pWspag/9EXhc
sm86J3h1qhSSU6ZRy2M6GfFaNnyKCBVsB9QIeGG6zp9E0+kTCbLpq4+sSaMeU0E1GE6TXzmKyjUs
LeblF2KjaQgJ8oFvXjHWXydHKR5CAK26d0rGbkhH56fKjnCN86n7NHo5OWaVr5q44MmMN8oQPXs5
55GVhQO300bdsUFimtppz/xsJ5jVUMd15F0QFHYHQ2v0fbHn2JPqRBqjzdM9NQAK3IpyWF6wGLwN
jM/NlsFYaL/0zXxEosVjRNV1JE1rtwYiKBuLnO2mn2wSe9Msnsehnx9KWZAH9I6GQxmMEN3vwbJ2
6kJHyDbdoyPy9E67VRlX0E6IWiQUUaDPNCF4fmyrhTBolYI5s09x1H9pxzK9K6qleipSkErdyQMq
JEj7DY5fuIPUqNsuaJM8QxYKhBuhklPB++C1bYv0GPg8iBFfNMfAU+0jK4dxpweeHFWgvRhQyh6+
Uc1yyCC0/FVkjv0EEz9XnVG01b5bkBhbQ6ddAGPQHwLQIxKRwO1EJK1uP4MsN56Y6w73iId4EEIw
oKehN9sugvFtsy05a6Jhbh0ZEkcgvp2ygoOSa/phB7HH6r5WJb1xjCQNSnIVvZfjOWLE/nn2p8zb
QkTU/uxqlv7ouxr5QN/P+tnIPIWVngKxh2WT6DdYFNnNRFp9n0+gIQHinCD2pKj3bJIhlyNS+3OG
S4cm28FgKNvlwTDNMZkA8aubvMb/Zf0PlRr9zHvXIGaTPcK5muatQgRWZ86mRWL2q4Kp3pNX1aXa
WVEtDUIbzZ6x/pbnSfga5r9BOyURuuZnMKzsk6hx4ErbDtAFhvZ/e5gCH0IR+MadM+E/un03qnAY
Fg00l5gPTZ2OOACqwLmxs5njWcIcJUgT81IZGKq7omkRmHikPc41BAgjXE/6+1BSCnCONFHOE3OC
yrG/gaVBa8OOg7ZVegt9AJCORf25VAhbSQc9xny4n1TeQr6H1fCuaZvle6J7dSs65e1JLr17gl7u
d4vTE+2Xvr8rx6EzUPQZ9TaAGh8P23lBfCErONzHFWUDit6pogj7APyOil44P8Csm/R2hLgW1JcS
3MtuvqAvK2rMUdQH0/KNl3Kaw4G2A1oBdikiiBxKEhIoosJhjuu7CWlFBNOd8jCkDaxjuCmOI8vI
btCq2pvCm7+jSyRDJGyVC/wN/Co9cD23ciirfQ/S7E82MQGIojbilLa03PhTkcYTREG2bU+DHcMh
sAWYf35NJoRBOCdLG6ZB496UUIfa5BRl6hAkaL4n6cJxRSpr7xG26igDeDeGSjzGNRPFQ83BlEdS
kjluxGzCvmdYpRHiWh3BNCQ5KE80h9JB/yyEt092UyblsKdFXu5L4vZPbG6mI0S2Ify2QLYkGj2I
VRDNX8H60TtRWbVl8EiIReAymGkymkTEqewBAipQg+2KwvvkqoZiNQ/5tk7S9gGKXvmO5GX+rHxo
6oAkq/Y6TftneLOnUSVwSusZJahu6MRmGMf5aMhUAlnge3mMBDG/SY0rt0i6m7hSnQ82fWf+BMIF
oWPIknxb9AkIYlDT4hGwb8X/ODuz5khxLAr/IiIArbwCuaed3srbC2F3lUEsYl/Er5+T/VTNVDoj
6qUjumciMSAJ6d5zvoMawQD6YAUq0w1tlX0/VQO5VT1WxSDJTf3G4Ok6J30RH9vcpAgaNSD9J++H
sFCut+pxcN95+Djuz6L7XaPaLFTyDAjAeWrde1752fdyLP1CpeKpjhgBMWekP0QqNIoCCOhu2hLE
uwKSXU37+ReN9GAFdlU0x0Ja8RbbK3ft9Va2xeyewmoC0hB23P4lyRR/1KDsYo+UIt8bDW1kmMN5
fFDdlNymreABerfikdWm3KE+JV+4YfUtz+J47/SNuueOKN+teHReZiaQN1cMuPxQy7BqqMV8VN/m
da/PO+DETlakZ0ONU7OJn0VT9PvKSosfSeYWT81Iq89ZuNNODFO2nVWC/mpK2aGfhfPAclTDIctr
dro2xdZOKxYMfekcCWP0Fia3JCRdn5ycuIZxv5iwaHl1fiuRppGEJWJY3zGlo1uDGnVYcFuXfs0b
HMg9kR0KMgvMnxzAsDipVpnXT1uBY896qLBrzFn5i1d5BMdQAwmlnsiGZoKGiIWs35A7ma+tpmy/
Mobvbt0gVSYbU4Vju+z3KdI7TyRtoHHvVf9pIeLmPm+EPNhcmm1iR9iMzYaiesI8u/MxX+wHT/fy
RHLUshvHCDhHvCZBjKwlniHXKrZGGP4AhzoLirGgFSKEOp34xTSXdpCkffRY4nD1pRJdPFgo+IPM
wsGCyGj1LEBy36JI6QZjgdNdhgrcOhq6dlPUcAr7tkfZngJB7OAEWkUHmpfAHOKkCt/2MNc3PHbS
jQC9feuyDA9ukt6jnooqLGLM9aoucPbLdaRR6+34iqfM/jEPtHGwMqLMFYiCyDviZPpkl5VzKGBM
3tsASgc461m7BK9lTZzK21ZTk+xZznBgdQzeMfySesfVNNwgroBjzzPFCBfXFtBcpY1vUFXLlZNg
t9PUstgNo536Iyf2W2mqKGAKYro8j4ufdSnsyu/mjP6QNZcrjVJO2LWdvtNmju9QhrKzTW6jWe22
nQWlCI9AYKkrxwdWoNdgPo5zaLPUCUcQtl+ivqxunCm1NtD4dFaQTzH1nXhOQtf1EnMEhIC7Puog
+cpIaW/sWg0bYPHx8a0taYJqUtUKM3H23UG274Sn+mWcsC2eajd+j4qkf1KjF6MWZ1U3fe+cl/cY
scHgrNyAG9A/4uuW4Kwv8t2IYswRCD+EimVlrSFVTSaNjZl2tx1MabtxjKd146Lw7REvWjPp4Aw4
Zc2nPeTY/PRd6ke6UAdrzLyHSFSg1w5dLH0JseOjNg2sy6Sp6k3nQYLQR3yoA8qd8m2iQgO/gnld
dnVxlI6GSBJ1iDt4wZInq3PTU2VRb8eEpdaw0yJHUTEUvnWm8Uq0vp8zxGvWrUxu87xyNpU3Og8N
yrjPOuvtQBZu/1JYM165hcRHpJkN2S/XwlYaJ1+5RbWmPbYa+yvRJ+RHymZzjzp172sXJZw5yqIb
nOUUEpGHeZ03tN80WeR+ZjKaN33foOxqZLWb2iYKceJKH9Khjo+xhW0pqS0vxMfbek5Hd7pTytLr
Ce872RBZ8HwNfCMWSCCcsGWtcNC7YQga2aeNo/gKG1zxKcsIkF7W9fytsIWw72iBBxxoV0fPzqjr
gyhp9ooajIHmUuMcssnxAeSg8nTslRnCK0zkwaOBk8nhFdHS/EkR1thBN+XpJ2qO7AOvL/6BRLQE
rEpgUU+u1/dnngT9kTqUoh1QJeTZpgBCV3WDlHlN7OdoBngsq7jPOXZ60GXIctumQ3LIRnu+STJt
rRG27u5M5BZfMCbzg85orkJXRe2unQkakpjHZOtlhj+Vkk2P5QRVAYaS9TL0dvGjbWuR+ZRzci8R
LLHlZsp+xvZQwCkxyxl71tbF6Qat9HwVV42686qxf6Olm20zNTpfLPbGgIEdcKUzfaG1tgxCH4Bz
4lrodG9LdiIG3r4u8kofM1f4E5muGY0uNT7l+fq/NVZRY7G7SVsoI42k30/YTkIq4OanptQTWlFO
t84Lma8i4Dp8p2ySME1LC5vCpNoafAd9zoprPV5x7kj+vyQGN/bfv8UMrEGLLy726WDLR6upMZRt
nqzBYmXY6KgOaRyRxYeXFDrje6s33XNFp+YmNoP71JLEuYXgUmxSDLB1WXnl2mQzWQleAGqpW4YW
RmcdsMigMYgTHT7A1OAAa5O3LOf5sVA2m/YqcfKtqePmxthR6W5SF6UiX0JqBqgqThgQHsVth1NG
i+VyBnLyHadBB2MT+5+7OG0lLvoEgE1H9yKNx2xT5wxlkATt/gzNV6B4AMpLWdpuTZxYL6pX5WY2
WbGF5dxaSUKBZ5mVt59Mqo/TlIg9b6P8JaZAXfQOuCxINEBOezagF5C6Nr4w+XjsteOdYmahh2Ki
eJ1xC5hUdNC2tSHpPbcGnPVhWQssa0zCHF/RIBazdaV7fUEBsGQ/otSDorJKIP2iGBmzA3pWZEUg
Qzl0XOUuMJSmKvSVaeFdGCIL0aKxWlBeVZrvCWldGsxzLMKk5/KEYhwqfzK2VTigDm37ZSTKpxyK
t4fve90XO9CLLn1f2yiaSDffx4xsqrZIfAeNN3RB18X4ojXZxKmF7rMNdDDaq7T46fDpiprngvph
SYVsZV7EEZvSPe3c4b4dxBtcPmSXlYReea6XrrDQN47MGSaEfCR7qyDplrgA70LswOKVHaVR6X//
CC8oEcT5pf621nS5moiFijMMreBiI/+62aJNO//4u18/a4p++3XMWWaY4uW+n5M4cMaaP9gAZl7x
XFx4QEuYY8Wbc8AHekQOuolZIgIcDJV9TZZ+AcJpL7GNjSO80h66co9AneKzQJfklhVT8auQtXwp
Ukl2CeMkQLSzPPWJRLpeZupQpa5Zp07bPJhR5+tWknknrKS64rq7MNmWvOdeuLabCBTw3Xa+MZ74
yoT1NKrsF5u9NZ7vj6nF2jbCzrD5/hVeeshLlc/cGkdgqUOXyAWRk3RuIPVo+4iwb8K/u8RiAYmB
gEOOKRaQDKUM6BWtL8TovBMvv6Kq/tcV+oeP2DJ9buYURZ84ifcVifkviW79sfEk+nhpM7go6kOX
AtuwQvkUX0/PFl6gQGtZWUrPa42gWgXQlEJTjMymf/CSdtgNEPhfCTm89IAXWiCC8IjYqgvIZ3Hs
Glvt0/ItuQbIvvTjizUEtbA8xy4i36N+W/iKI+Wkp7N7k3neteTbCyvIEgYJ4enUF0jz2qGocEJD
5FDW9d33A+PSTy+Wj9FyK1lVmIE1qtaG3JXXogYuaGjR2vnvwtSLBAFseav3BVDb65LpcU+HEr1y
1nT3vEfNxO9HBDTME7Zcbd7SfSZy528Wdhc1nv9ePE2qEeUJ193niVm1I9poXtqgCiSufP3Pj+f/
hjt+fzGidJ152dQCAotwoalCUY/qfHiNRtBW6rLVoZOfuwImR8Lp9+/pz48TwofFjrWkBSkI9OVH
1+28t4jGqAyitP3U52bANzmzgcGR0vLeO+jEsW1uxjGg0+R8fX/982X+/4bZcpOaqKjMhKxxeegU
/sllKbYW1EyhyKvklibRNfHoH7dVuM3FWpj12B7GfTscKzN+Rvn0kBcFhDCxeRvhqHCEzv9mRcSF
liuiJmZUYHkdR6dRftPqbuWC+7HlIm2vXOLPQlhcYzEKIXVI4sipp2NcUjOvwLWmj2CZYG2w5fzD
85LhtsTB+GBU6ryWjLhfjkPNsUfPXvp5qe0HpMdneK8Ow9bu+xd56QEvRi5a/XGsIsQNgSmV+B0G
lBaR62srhnkxf6kSfoW67/zxXOOy5b4nbt2poWiCH6qq3xapi6ZVBcgCDzss/MDZ3qJtsMnNLo+/
Yre7Jmm9dNXFgma6Jksa1A8PkFGjDs53ILT7zhxBw4g9rA3waQXEIsRnrThJyq4so/8at/4wP5Yb
JbuvM0g1s+QwCQ0UmVMkTrTFPsWxwzKxapx4WB2OaCCqMFNzA6lPzulbDHD8z7hNwcqEt1ANW2Vb
477EmeiNmHjoVvXAx1uppmvswj9OY8KX0uwImiS7tKncs/klQWQWazhqqsiIVcWVb+2lK5z/+2/7
0Z4LXMOt0oPR1S7v6JNiFhiPnN+VqO1f2TH9cRDjNs7f4t8uMjQewOtZDNicW/qNviG9XjfqpkbZ
xJO/vp8of/6uc2+xEildWfiPKQHNer41zTmEJf90iHtlevzxC4JbWKw/iAwaG4idzEFYIr/j7ui5
kDNEBFi+uQtTO8+em0izF5WP5Fqy0J93ttxbrEeDSGYU+gd1QCH+CFhuBnlYOHdjQNS9W6gfqWdF
PlAZ19Abl8bCYq1Jc65jFHEAtcWwLyHm0dUjtF6gulyjJ1+6o8XmaxT17BSdl0IxM5IUccfV9Irp
BempsbrKj2QmbmCqNQeL6frTZaa7cjA6j4L/m++EL50msbDttEHeMvoQ6R5Mqn08tU9/NfCWmu90
hlAoQ3PxwCdvO0zdjkTghTnkCv/hwktZltgi7MDp2IHf1GrQC6oNdBuBI1/j9spO5cK8WW5U4rmp
0OnmYo9Qm7s6gR4EbSWHOtcW+PNg/dOTX8z9cnKadHCVxpOfTnGW3Cq4ZKyqOqEcui5d6ynuof2Y
0FiIcJgIeqt+a/ruysO7sPAstycgZzduK7L5EDVDcpfRrtq1rmbrjikE6bp4Ya1Gyer7gXChSsmX
exTai9lJz8JKSA7IRsZjt+tS0LCsvIBM2NHypsvbNrQNgBSNZ5HQhkABhe8BHRoF41OMWIdrRso/
b0Ax4heLhyshmIbxFzwghiSVXh2ywo5eS8opZPt69D1eRRteu82qLzI3RPINu/LKLyyVyzpQZCJ4
CCDMOkzeSU7ET6dnYnv+kI77of2M9TVDyqWZsVhMYqvshl7DTtAMIveNclhA0CTyuVcfalXcf/9W
L1xluS0qR0d6pAPUh9T3g/0TWkOfpJBqX4MJXPr981P87duIpQr+X1WB78Jh4rHwnOCpIRCPaOvr
+zu4sPYt9zoJi6BhTXq5V7E5eQK81f5a4tmFV70sCHWoYWrRi/GQ5e78xodS3YPub4eWbOTrbLX6
A23EYc/dGVrw7+/m0vNarCethZTlMnXlvrGh6DHPXvtVtcaHFO7KBS6sGcuALyeCOAUkTvDGRtoG
1B3XTes0QUTUOrVEFkReNK2/v5dLj2+xqWB13bkU0nkEFL5k83Ti6GLPdAoEoMsoIgQFnBPfX+lf
7MUfluHlCdvG0gRJLIYxyL7IuOqnKVCpmQIcBYu1hOBmQ+FjRCMBBwv4k/WBzxQKjRpCyXFI+61r
OfnrBC0wJCgjJEb23K9MTj1oabg+NqPyVvlgDZsBqpEA+/l0leikf/n+r780ghcbk7akaLUOGMEA
Rj/WbfUU5clfpcATLharyAiKgxQTCDsFmqp+Aaj9oJydnWpxZTz96/r+w6NfloMg8BFCZIU5QHbA
3qDGwQrSWvw+K0YIeCpo1lJ4LU6M4iTbpFUUxrM4zQOwnGKaJ8wlNqw8rpxN2k8s4D0S3lEGr1ds
YFno9Co+EdggPoYiwv8AVMiKKXiqInh130su6W7m6DSl7Ez8L0uN6MizprWBQTkdIARC4j2kc5Ba
7bmGo8kq4bY3dSZXcdu092iQI0VDVdWeW4nwCSxIEHfBfdiifr3B/8P7QazkDFLr+LZRCXRojHV6
RROg75MC5ywfUUKJ70I2PmOzD/Ez4iTywvwTcWd815E9/ayEA9lsElkQ+xC7X40644ENA9M1K/CF
Lc4yOEUjk9k1cH8dWDvC+3MW72r4g64tGBdG57Jydq5xR4VVNgcK6SMoY1SZY50U2eNfDf5lWgol
eOsiGfneyeJb7eUvCZySV8bmpT99sZhCBt1kQxK7B0vW3bpFjCn4ikZd2X1daEaB1Pjfb5stEgfy
E1keZJnfFJm969Nun471ru/Tw8w94xs4r3xjbHhD5LatvSaEYfDvVle2mNkFGPnJDHPeATKuvV2a
ctt1ULjDUnTrcgIl8mzdQDNKN3/3nhaLuWKVI7kZxd7SEMMbDqtLnV/ZhFwawe5/HyQcLArKSGIO
HSSqyhmClkM/8HdkR84Xy2sX0RQ0fTRxIahTN8APj0GKUPSNLhjkKkyX4fdP6NJdLF5IEkGfriOQ
PEGs6nDQi15i6+37n76wK1jmsVgagkwANvHRnhs4az6TmIQQQQQ9U3/3xy9jWSD/76U12ZiGtYSK
NX9OI2tjhuxKR+bCTPw3C/O3bWDX8aYSDCffljTrGvLOKVc/v382Fx77MiXELpBiUrXcHMbors9v
Pfqq9Ov3P33hPM8W60cObA4yFxBEW1I7RD97VUFvzsiW4GyXEm9lzg5L5+H7i126j/Oj++0RZcPA
qC5whoe00OfoRwwKhprp1/e/DlsxfucP32m2mMBYxA1zJDoEkJc1uAs1b6bZ1iZEGI/162ysfoTG
rOUwhLixhjz2HPs2O80uH7Lq3aNzciBqN0+zuylY/j4XnnvTCotA2e5CSx3BCnFQGvhvH4ZKMcGD
y5SzAhirm3wO70flxzUpb3lpTccysuPNiGbPm2f3bsicLHvKuIrX3GvjtULcxzods3gl4XGGMaOG
TwhOBxhecZrH38KiIoAgc3qKLKs6V8He5rzrngmoDTpoZEQLiMLH+avWnjpOjbJvI0hDAiqhVze9
nR97Sqt1G6MWi7JwtsXhsNxkJHbempJABw43GVxNVrrlXYrwG9P84xQQlQDP7G6IO7fwxLk/s5mW
fu60pQ/9ebbrtfXeCzrdD6WY1gQD5xF5wC/RUMMBYWX6q4SsOIC6s1wRFAxPpFT498LMxSEyJfIv
ejzENsa22CTG+iA52o+9yAwsIyX0pp4HMxKP7JUrEgPPQ1Ws+s6WQT4n42Ofu++IhPB2xhXtDYUd
ZWtbvIBdote7BkqWIDcdNmPKNgFgZSZwquJnwnIouZ2+8+NBwEYXz9mqJR2cQ/ZsIIFEjwdJGa7e
57UoQfzULSqz3tAa6EZn450SU+agTLRQ2lVt6q2LlBAf7hkNe81I0e3JPyhSpELCWgr78phTN2Dn
cIy8os02KWvzAh83aCIDYTu4L0HXqZAda3UjoMcwZBfr2cYCTUGEg/YHG64TmH0KdtA6Og355KzH
BhFoc5UXt3C3v3ZiNDtoIvUznKbOuhyz9qHuxnFT1WKsfOzvp88M2s8WdkNJfElpv8K2LYMtOp/f
U2v8IjnMa+xs38OrQQgQQpvIigtsT5VEiGk0N9NqgGd8TSmoR7VkLQTr1iTu4rpPb+1qqOD8YAjH
YwgoxZNI2GdF2wkLdhYVh8piw1uhkDlXpgL7wbJ1tmXavAIJiNClqozu6Oi4ejOTZDwZGCPDuDo/
8KnDKBny9jgil3RtQRkbSDtqA8Al5Y9BQbE/RDjB+yw1TXY7zml3l8gifxtjOe4y4G7g6u/dFniA
CYr/Ukk0O9oPzuo3aOc02BplFOgOwU/RiIxEcPmcTY6GhAysCGlspdsm2OP21CtCmNGdpw7jR/vJ
NIkHpVC8D2DGycfQmYeHtGbNmsdFE/aYoGElHqvesTZeE6XYMJRFfi9jZBnbeVnh66KeisruRr+D
bSRbaQ8fNwzZFMpQhAGDHiDusnJ8mV0+81AmbXyaiwq59sjww8ucOXh+iNIi7Ei9OgnblhYJbN9x
XwTfr5cXVstlik+Hqh0FA0ACQty7fhm3gHu6wB6za0SQSxdYFEZGKuDChrYPm8f+I9MIdZYuNLra
vbJfu/T75/P/b58TA1JLT5XF4LcC0ESz0TuhVzucUuZMf/dRp+fdym+XKCbD63ge0wO8i+KfLopn
+Ok60/3dluTfD9lvP69sR9YTSAyHmmbuKiooXXdKKNQsyN9eYvHN7TWv4GUVDHIl4dcC2ZnDJ/TS
f3kDiy+ux0o55QWj+xy1ryR6U0nvV/RK0eDS+13smeeqRsq6zKI9FS2HxhgvHKGWSRQMAD98fT8J
zmPlD1uGZWYL0fFZJo/igcvm8cBBS9u3Jpt8A+Ol3xaQU/K+tK+0oC5cbJkbArl/GUsmcEPwLO/d
snqMUF0PeriyVrE9QjB87b1cqEux5aNLdD/otEFl1eJOmE7yNbWMB92x2ruwqILYtc3sa5q1C7fF
FqePoZl722WD3MfZGJTDO1wvofYeh7rFsnqtA3lpMCyOHp7X2RQPCs5+yPm0M02ox7f/INPu6a8G
wjL5BvuQLrJa1HhAgBdrABtyeI3j9LHMi3lfQN2yhaXQbL+/2J9b9YQvo3BaTpIcNkN1YEJGGwBv
XOx/pO1bEonxyOVWnp/mo/rhzQ1si6QdNhj3Xjg0zXhlL35hhCyzcszkzbTx+jNI/8PrHt1WAhzj
okyF73oe3+uW+t/f66ULLZZQN85p0Uz4+rqRhDWr1yhetvaHGauwm2NEBrMfRddGV652YZgsk9dK
DPxoIgAL1JYNSAHDd9nyYqjyE6defX9D55XzD0sGWayoqPRBcYA0Vxh0nbBv852cruU0XjgEL6PW
SDGlSVTiWcFd/mAs94Za0I0I/ZI6yd91C5fJQelUpBBNkWjvduToxs6WtBI29vmKGuHSw1lMUxwD
lOIN9A7enKxit7nnzV/2WZZxQahGo7w0ON5ezmjG5bCD2zzg9m2cXql2Xfjbl0lB1IurqZa23FcV
XXlG/RStdq6MywvKW74EiUu3dViOY9feQeMwEJbl3rI4IyExRRbOqfioe9ocWcO6EMm6UdCC6ewX
NXX/VblvysiNthmtQQ3hkx1+P5IvDLclgFwN2qnr88tSBBmNU7SHo/gjTsxth+TWK9e4MCGXIPKi
PTcuKiL2Q40jV14phF53xUtrV1eEARcqGMt8IdSJwI5qlNzLZH6qx6wKy7G67RO1juPhNh6QUG20
eczc7J/vn9qlougSTN5Dkee0M644wWS7hlF8XeRqU8bsFQ7aFt3LASHs/U0qxxM0J7s8m+6SKLqW
mnXpgbr/3ZLyHmCoGib6fdVx5uuk8tY5UuaD2pmuvbMLH/QlvdzrOOaCbsuDA9gtmeRDMct3q7FW
4Ny8Fw6gEN8/yUvjb7FYtAQMsnzI8Q1qu9ofp+5JZAz9rfqAgxa5cpELN7Mkl0tLGNuUXnXwurM9
lZrmJ4qxIqwcop4RKDrcIIEuef3+jsDtvTAelzjztLaFU/RjjDzZKQeOwCu12VQwfMEfDfVEvysB
+3op+r7w/NJp4BgTWaRfoY7s7uCUG25i7XQHvOL0oUTkwqYsOrPD7tR+nntmfym8g6fKq/JnwNER
WIrVwIVRB4DRZ4ARjURyl53da+m1AYLbsttS0KLzkxheRFd0/SqqSrpBrUrf9NGTRT+YWx6rQa+G
Ei6o6f2cFB1X857O6Q55YytCcLhHXqXOf3QCSB1ehnr4NcU1xvu+8ZyAQC7ZwKQHPsaNrHA5N7AS
gBHQN9KygVH+Hw/2/6x/FQigtya1QabyapZOWLqwVdWp2cQZfQRX4Z9MpwAbfA4pxe77FKW7aHiD
r96v4M4XaXZgEvZhmJpz8LQICkm1s0rG2GfuPxClrfi5ndnJ2of3e2PggPamGJt3AAXABCDrtJMn
d3yziXUYXAd+2mTXxN5KJM2PlpiNwF6LAy5WNBb8VOCZWSO4qOYJkotHKV50hlBsO0ym1zSvbiyR
rFUh110S40bH6hG9snWWwXlFymI9ZG+gawQsfZNQ+zMDZUOfz//MJbkX8wh/4gisDdsLld8BIvDQ
gU+1RnIL7FjTuh+ePacMrR6xQwpllXqAGMJON1R/2KhE5RqcpyjD1wNckPsaunocgcEeYwiXn1fl
dJPRjxhUF/hRwF7aTu7BzSByS/Y6t1YzuW0Mip7THSgPfsPfbID3YFMEZBCAhQnlJOBDEJK3mWrP
l7XYzUj3zHoa5OdHlK0FjGhjBj+jCKPE8401H2tRb+E2WKVFHCIZPCh5tK7Q9RxkHySj2iiAGuFU
DppebzKh4DY3+4Z8KWInfvRcVx9VeqymOOiSsMoOugTQ8RaS9Bvz2ee+8zKNaE7bvrpF7Yfu3Rtn
W5FnYJsY/mR/dqUVDMAGOT+dMf1ymv4QzU8lkusiC5gLAIosQCH3qI7CswyTvFWvbPIC3LnLgui5
UbcsXVXRtj4leuNUx8nbAwVQPXG9LR5UiojKEA1q/DxuD8ZisaP17ZSGIgkq67FL9rzegEMNJuH8
aCWrSd8b2oUoREVAmNW32g3q8b4EEacFcdNe9TX8wwiCn1HibJ/Fi0AoOSaK0lmYCrmmG4h3ngWy
G2hyK3gTOq89/pmwUwKCwVZ6z+60NXtGw7RnfgM4EH0xX1Y8vdrt9N4xjIw8BTC7nnZEwfktHIzH
Ahyze9jXA4MI+EgT0HIxI8Hp4r6jn+3xMZlvopMDENysnRWYbiucODaoZuq3FopB1FGdf1AYm2y2
JYUICS8D+MNXmETtvAdwrBC7onwQyveq86k8NOBR0Q/a4zH5trzV9l0PEF/8aOvjTNeeqEC1eYrI
rduc1PgoAN8oT51Uq6IKrMJv81ugw4CH4/YmL16n/Fgi9wzgBAAbi8n1MeJS64TxlEyB5/mo6xqw
K6z1vKVekAx+jbJ1iuG86h6QaJaXRw+e9r121oATpXUPmMrnMGwc3OTPtArJIwPnPNvaH8m8bZyV
/phKpNUEEOfSj+YrwpIIfq0CiCTArXjiJ/62bFqbzi+su67f2/w1tm7PcFR+PwHc2gXDcwK//HBE
NjlY3km8TiXwNzuLv8BY6iggXOgDt4MI0QqD9Pl80/Tbct6NSYMCw108r4ZqbxchQ4teYOLjy47c
I7uoV1QFo/D1E2A/Djom6YBaZr6BH9gX6nbKgxQ+MdkdJZmCga9mCzV0N8yslShGvCuQJAIFvn9i
Xqr0veb30diE8K/v4SgNLBT2Gc9Ole3uYE/dJgWcx1Ub6AjTuziY4pfVPJXVRysoXMEPOZRgs/vL
Lm6S/qc9nQkIAHY5JPAAL26HBNCodJ+LF8APN9mAmZ8enOTXWCK9WTbh4L5NZHsG9BTuC4m61ZgR
324QAx4bAOa6UI538KejDP6jA9LGmd9yVYeyutHQ8OTODyGfO0r9QddobTyMXRFG9LnRz6redfYm
ZjxI6ylgJYh5GZhv0QG7TvxlKNeZE22ED0YGJEYAOSHSjevMz1PYoqzPPN5Z+U+RHBxPBTaYRJXY
ajRyyi4J4sYOmXqCbRuUMrktGfSt+MOpdYwYxh5MsTM6DkgCaJou5D0ga8fCRpBp32ILqkJQ2NAc
CBKGkMDppO08NJiFnvXBEYaRRck60hsCyFperGunDDiQuSx9AIsSJI6t8oAG8eJVW0GPkeiVVquB
G78fWp9O9g2yLc9EogcC8qHs7oA9DUdFz3CLKuAG7t1oo1HGUCzezxyveTYAOtJ603qP8IMdjAs4
o3hEgT9o4CTNW3fTxcN9d4ZzTHDAj9lRDONNic+eCwSXxwAXZt6GFjXQLKl7xmT5CLV65EkL3Fsa
P8CiHVrtlzAlxIgD6CqvClRrjkWEgF/YERTRW7nhPV1h34NHkviN/Trb9c5gCOe0RIbtO5qzGPRf
Sr4mebyxgW6qhwcy3DPvM60svzcCzWDkhlg/ulGCphkD6nQOv82w6IpVK+5tfJpi+xjZxZGU+kAK
tp0Apw9QRP+ynWIVR4gsaJ9zvWM2Cxs5PM+TdR/RKA+m6pTro9ekYYz1DdyTprhLsU/C7sHFyjXp
YwmeTuOEkXyGuc2ng6FB5oBOYTaI6/A7j9gwVrk7mmJzJQN3eItT9ITSpgE1zDyCxNIHHoUiuxPw
E2M4HXOQZee230TQbuLsdy9cvOWG3hQaBJusqO69/A2s3DBxiN83X8xyDyTGx0hXQZzdqOjZZm5Y
RreWumNgWbnZHcH1wRs7obbkR1wGppLrQdT/4+xMmiPFgSj8i4gQQmxXiqKqKK9tu93tC+He2BEC
IQS/fl71yc0YE+HbRE9EYYSWVGa+78Vlq25oUn3vnOweYx2O6tmfwZTusL7EuJdU7tNZniclf5V9
+22QXYgqAMpQaDqifgRDIXwtvXfJb96kTyUpj9r19vWlvVzJPwCf5iCt7XyYGycg/SjlnFswLGDS
jvdsbmTbXKMu+MNS06lsrB6RDUT2tb42EgVye//F7vuonoCLAL3xQgBpsFEXPb8tq/FoyCpyrBbk
oLoM8s44jT04Im5zJDb2sSE/KoH9F2Ceu95BL1aTOT9Rf7L2lTd/90EzDpPG+ZPaLnauQVG0yeHb
mdUM9Ifj/gR6EmxVYtgRKrYswHlKAg9yyJuZmbiEXwAXD64WPxIf+wXLphyzB+GWrfdEzj8KghCg
AsoL1RoFBAowms85wsxdgU4YILmmDBCJ4pDS/jik7DCm3UPrGGg+RJCAe0HWT/fFbCCUVTewplV7
6H5xgJmJDkxT3QHE/cvxQehiUHmGeZOH6O0yEZon/s5h5FT1CWDMkJ9XetgXSYOzyoBFQilwikEY
A4JD54yRAcoNw2FT2nC2woXumLOM78q6v7ZgF3/ixPitxxQ2MCUYO2luAxmVlu05w2uEhNtsX/e9
Ffal8ZWYDW62A5KEiTXswXHDqgNUWHb+vc/ap3Kcr1ywqCBBjOfOLcKxGY9DWfwkGagktf3gePzR
k+oMcEDQ1rgMT7Lwwkt6P2AFzu+maipwnNQXvzVdFMUTdUCrn3WN5fKVIyW7BztHx9y0fmcpap1d
lvVPXZcOYcmrITSgPQxSp0q+1cqiAXQXAFaWyg1KrX5aZnqjdQ/zvXJEFNSh5GhrAsWCynqwf/GW
XlHjSlAMJTbg/qxrEywuRDiTq7NATPYVlKy3SN4cLQt8r7qGS8ukWAQlOLYLV7/6E9nhGvUr8eY9
KPA7oPJC6Vdn3fQ3dTmEbuEc7NHdWRcHaquG96rAxXqH0lgExPWubhQ/XdSLhSvuJ+x5iibRYFco
h+qjHirjmILUFLptfWCp8nezCaCqcLovvkiuuZP9nrw+Em27nzlOA6dDV1ELPjw4PkVsQRQaQHCP
fNZ4iYyS9lSCpLzrQfsN8w7zcBZFG+jEuaoH5DHMcsCl1PORYZeHCTgV251+ZgOI0pm86+fuq8W8
AD0VQW4piBlI88XqkogOyR9hYHaBHHMU/TQcfUNlV7bZZqgKTXZ17OzSCwf095zYXLvPNtbzEex0
76rTXXsAzseDuRLYvoVucWmUTg1oC2vd7t73rH7YD+BcnWH3x2Bg4uOPsXn2PbP89BFYFutJeAYi
F5TDUzNAh6UDMD0DLbIDqHtns8wEmbFxrlmCNHPARY1NHLi+H1r77U/DmPh16jDYGUqCpsqxGBAF
VODkG/b4Osm+ATM3pzvXLFDqFoAjo3MDlIuq19+zzq5ucdDPd55fTzDWoP0NHVJ+I0AJf6hUn37R
pU7qV8X7tsCNTaOSzVuHPn+ca1hJVy49azRUNpbDWnLO6CyvpJ8X18AaGht5u5U0xtKxxjaYZIXn
Ya5fECbut6T4AdZrwAZslBQHw2heHFk3HraS0yKLCtIMGpaP0woqD2kFLb25gMQUBB4fD9TfXOM7
Gfulk0w9y1pqlOLP7JAc8iOgPLG8HXGfLEKkYndoJNzRaLpyIkzUWNySY3MYjsBzbRQM3n87e+k2
Y+eVDcIRE2c/e1XWK1xMAHrZyFm/n92yl84ySlcNiieDODe+wF0x31lmwXemTr4IRdDagfPu40F8
f7bBdunftKNNYY1si4qc4R0BiLZzZ3P/9PFPvz8+IOEtflpVSAKiPeJszOI8iS+pKc5SbNQ73h8g
5y8/4U2JPTW7OZGGkOfU927BhTqVSFYoXd8i0AWvd8us8u8f+84c+5v3f/OcpNZy4sytzjUKXkco
660fDVcMGiXXilw9uk8mJLt7F+Q9azcptJUd26r3x6AyOvcRUDX/Nc05BfUPhVvIdnUBHicA+WMD
OKpHtlRF7w+H/T+LnlIkQGrZfpzZuG2mPyTul24jQ4g7AwY28We+qL2UixKgUQFsRUXYNeZbBCAw
A2nlXeu0W65m75fg/uq/3wx2psGKItzrz6XdKzTUX/ICZrlRnF3Z+f6Kw978OHbr2Usn3Z9TEHeD
RuAqWXZXlLQPJop+LVKVkF4lqC7Yn9v9/tYZ3jwQgTHcWocZb1MBmcAsvMuLhPvGZ76F87cE/ebX
Jyh3Ksfuhjhx/T0sbAX6TGDkBtHjxs6wksX/q19784DCa3JnkqJHl3ZPzw1ORWSKmsJ5cp2G/3Fd
mDJ86k2WzoUadGAwkYGdATGoQZhiPOSGFXNRRZ/7/UsF+82LlF2GwKPCVtFpfeCT3CXkuXS3jFrf
30CdpXWhpA5hteIcLRk20kyu+t4P5UZjycoOujQRBEoc9hsAkCMwlQ9ukl6JNotQbdgo6q58YXJ5
7JuB6SbfNyaYRsZ9OQ07bxYK6W3/rjf5g6KbUoa1p1wG7s1T4BEDeDIf+Rn1mvOYJ6d+8n5RW7+a
tf3lM1/YXkrMk6RHj7DvAtbv/TK8AWYbMAVAs+jnfn3RDFVafUtqtICfNcJ1sEOQFmj0E3eTjc/w
fieFvVSTGwLgXI9bkEMkNy3zI4W2Y9d99P0plLiUN8PGc9bOiEU0JmrV1GATNue5eklS69SU13Cc
DY3pXnfVxplPLzW+/5+XILf++7Un7SjlAd4YJ04LRriVBFh/9rUpUuu3b5DyeSZ+d2vCPgX9zL7Y
DwWa0yEM9XdjRXVMZgkLK8aHO+KWrokyGDK56Mp27hmbcZdC5uEZnpKfq1TaS/W56wHD2/QjjDC7
/tGf9d4AEStr3SuJZvCPZ8/7099eqtCnwsoTQbD7gLe+b0zjqmTDQ2EbL9QQr597xOWDv1lhZcEc
wnt/Pgv4aHh5B+YkvIOE6x7RY70l6v2777/zZZd69ESX+UQ0oOb5ODynLpjDrdu/Tjz/UaLNAKYo
jxfArQmaV0YI29gBV9bGEpfj2RUzEwERPC/s1wKtbQ0qZHXbFoCf1FeofP6oW2cjpHx/J/8fMkcQ
D6L0tpc465on4l4qvfJz1f3/UXJKk8BkOy8G/DayO2xKv8nMPvc+8v0fz4G1gaL/zoEh9QnaATsa
C3It6jswyk+lu4el1KVpPVTtlhHp2iAtNpFibhOJrtZLMsm+Zg2Lp8T49fErrOxP3mLrKIsWeegW
PZtzIehJTQZMUHiaPMPBlUe928B6yWjpw8cPez8a/B9UByDGuUhSTiC99MhDn/SA40Nb4Cjw1Mzx
1BFvekChu5+ROR/nMkDCfssMml6+yTsryV0EJNK1k8xGzjFGTv5+zt3iWz0U7h5GKs3OMEGVBu4f
vg7KbHP4l6G42iiAtgdgPwOt53xv2ZM+SMQCXjBYlXVmc8XhypMiLZ/NQp5K7YOyXQj+OqQGu6JA
pG/MspXNbCnYZGQwHLuE5LGl5o5Vv3oJp2Hjtp82psDK7FoqNq0kowrpuzm260TFFJgztPnRrZ7p
lTWyFGxSSGZrU/tOXIEr36PcmNDnkn2xcHGHiw3C8/RzEYOzCKwqgIhMq0QQa4oRVXZuV3DOmICd
yyDB+nj+rnwJd7Hnc5AAG9ZgNx7z5xqdItSzoZwdkEHd2lHWnnD59zenipnIBvdeZz7bVCC7CKcz
Cx0dOAUQMXifPICXjEhbw/DTFT2Jc5aYoagAVezsREazPaDEZhJzY29fe5nLhHvzMmkLxr9MRxKX
ZhpC/nLyi/yY9yqY4Sbw8RdZ6R9D8eHfZzS4zcteDWbc1OoLIB+PVOr95MDda9CgbFs56OE9b4FE
VmqI/Nyid2DveyGHXG7juHz/wmC7i1PAKCWy+0NqxmxMfrno8rJbYSBtvGUyv7JFL3F9I7Kn3EhT
NwZuGI5djw5+3YI+LUcdolD9J99icRBUSHojis/IGfirwLePFDp24mxk1laGaCn6nwFdbgc0yMZ5
WfPQz2H2ZbdduXcNGIJ9PBPWHrGYbBzWhhaCXh1X7fdkbneegR6idAuDu4IIBbf133mW0LFCG5YJ
FlOe1s6lQNQ85zB6fK0txONh33jiBx99+KuIQTN0u1gFdGgzClodSmq2ewsCIf1dUpPt0VlmPnvA
BBZBPpNkQ12z9v6LWdh1lq3btmZxitIkyl7VM8ooBw3TwM+N7yIGafKqKUdYH8Uls56pHPOA5GCX
uebXj39/ZbNwFvMPR+xgEBgInpsWLkX0MOFgQGgNk7N04w1WTqKlKhr14N5zcyc/w1v7TMQUIQmS
BFqhLWIWdTCxAroyawt7+rdH8Z2AYymRnuWQJC2lZjyOBTwR3H0j7INtv+KQgr7yCo53t5WHfV25
u3JGaxPq7pp+heEm6yCOG0UgrBeD0I3lvTK8S0U1OjY8itZhHRemggUPgb2WMC+OoJdieumx7HPT
0L48/82eP1NSGBmM4eJC5ocO64/CoMozPgcut/8nsc7R+Vg4zIpt9WA4vx3bAyztpZzNAAy1jXhr
ZSXZi52kQkTcViNqjmMBzP6Ol2kTUUUZ3Hs19zYm4/sPQY3333Gi8HJuSIqCk2WLs5n6sV8PEcmK
6OPVtPbzi2i3nnzSarcnZ0FeYMlYkBf4mXz80yvZBraMF2EkbBoVw589xOzQXpVoXIJK9so91rt0
3xzpbXlKbhmwpDc80tf17bARTrx/DsLW4d8h8xs0UqNhpoHZaFPqMDdg5TiQdt5nXqPvzJFae1p6
41Z2//K5/79+2TKe9ErHQ58O2D9jL17HrHk1LmiXj8dw7VUWUwwuESj6I5KIJ1W0XyqRgzJNmdwN
Kh2vBZZNmKVy2Lh1rc2FxdFloSvWz0DZP5u6nF8mGMXBMqfDtWfyRPr8uRdanD4TEU7jeRaNDYDd
DjU0hSFcs8SZocPj5DhZ/mjAjmIj6FsbvcVRZE2DXWqPzGe3eDLh723qn9b8MoND1mXFxhd6f79E
LuffydZ1HlZP0VhwabXqIHP6SwMTOqI94b9MPtpbPx63lccszyQY3pZKzghf4dn4Siz4p7ueituM
/OIO3Vg379+6sdH/+yqIWgaIOqSPG5gTcC4DNY1H33rh7pPGLayc0VgPW8GPX2hlsi3PGbifDCiK
GeA/onMFzCP21Z7bRzSpbeFZ1h6w2AXs2cldbAPIhXTNYZxh5+A09KeQ/UY5bO33L//+5gDLWNUV
aeX4MbztUdnrhuKL23rNBY4wbszflZ1lecCkvCr8yTBJrAYwHWBr+UP4yacibbbEdih4rJtIuVK0
1ZLyNLVoGEs6iX65hvcbj3g/joK89t8REin8rdBvQ+J28L9D3XTgHH5Vs8CQ1ejRrIA0SOS0lcpd
Wez/E8TWorNbRUgse/al8NSvKXd/FCOJ5t6/p7ncONXWHrNY78DZen3Juv7MiAX8h3HoufNVyOFY
tvBBSvnWzr+iVmVscfC3cMiEMHFy4GMkQmkcmMuDHm2RCuamOZqD/R6pqMy9q9D6KftyQ9i1ck9m
bLEJgHqW2wCZ0Rif5lZYo/mUKEeFGvEaotHceUxxSQlob7c/YAyDXi3L7YLeMZHaRGPox3vDyrxn
l7F/s7QawJU7i1rirHoR2gom31sZ65VFu0QLeJ2uBzqiZoco8I/jqFukltDqvTE3VjbpJVlgsksj
FehcilMYNUbzqB4z1XtB6nZ/+Gz8/Hhw1l5hERKUUsNHy55QsWPtl8EZv491ezSy8f7jn197h0UQ
UAywAMu9PImHDP6s6MG8ZBH9sYKIeGNXW3uBxbYAG29/mAZTosKv9M6BOcaJT64KEzHYGzvP2iMW
Bz9+2OisOXHg+FQMN2mVIDdr1TVolN3WRX/tEYt9gAqcXcoaWNzIb5bTRNIh4UD9jRWw8utLYbzn
ICfVJaI9g3sSSjoeGRxhKOzyPv7Iaz+/WOSjM0zCqGwntjQcz1ILVgfViw2/y40/f2XnX+rcBSBJ
DF4ydlwV7n2bNLA0MPQuMdKzxdjPBohM7Ccb33plQ7YW5/wMg7CLvS8BqTfvAB5SUD2Yd7Jwn6Z2
/gMj+Y2FsbIpLUXuE1rl0Afs8DMbrUfmojZQfc65hS3F7a3BccvrLA4/UXTqukl98tC9H3jdZmlg
7Y9frGqSwsB31EgXi6I74GZ/Kml6/NxcWiznvptyzWZs1tLu0UF1nCAsKuXW5WptJi1WcjrotoGc
Gb/eD0AFVaBxFfw+uyy2CqFig2kGr5v5c0GptVjUpNI8R3MsOadVfULFMeSSxL75ua4gthTTl7qG
5WWFy3aHoYJlRAERQ1J+bh0shfQcLrtV6aJmNvIc1K0XT4lD5j1kaAySjG9sHCuLbSmod10kqkZp
W9B9s7shb2/GvoTU0nWGsCXYSipzy8FjLRBZ6uRhre6ZcyWS2Kc/Z7PZO5Z8TKYSgqlvdeKejNQ/
+FVyXVv5HRMQCBX6c4H9UjyvClx5HYLViHai3YjEEdBoO8XT8OP1snLALqXzdTY2A+ikVgy3GXIz
w9Q6NFEXODJl6Ai2tMnh4+es7PFLwXxpJaqDmMGPLd9/dEjyxApoelM2bkyFlS3lb/30TZAmR9qM
Pfw+zrMFEF/xkvgbG+3aAC2W/GzButktjA4t1uJ7PUIc61X+Na2VCqkW7Uaec3V+Lda68HPHrVvE
UaZbhm5Njb0aO2M3+ay5cPi8Ch55Gbvt6yLZ0zqBzQrp6303M1zwpSW2amwrw7hsfJTQEUCynnTn
Wqjrsc9jwEg2vtDK3vn3zd98IZPOozFo7J25593hVvo9d9CbA77OtwlGstqGJgJ7xcbFYWW6LTse
56ozGlJXVoyU4hF8c74zJJxu6/zx4+m8svMsiQI1oNkwFgIeoSo6HsJtMH2EY651gwt9fmpas9+3
pa031s7KFFziBEozg506mczYSaEPNSdb/RwaYETw6D5yCtZsPGftC11e9s0XygbkoujcwNGc0LCT
NUCNUCKpNqjECJ4fgUJ3yxVl7ftcXvXNo9IBF8oCyvozV6+m4x8MhPYwY/pcFmzZiA3KQzpWAr8+
ERBNoaDyIaxWyQP4YRvb5trff1k/b/5+RJOVBQ9L9KpzfzoPblNfK5HND5OQW6Yba1NssSPorLcS
WASZsRxTAtGx7ndFaT90Zn9V12W7z0X141OTedlUO1WVMBxd0Vgltz7su/Pm1kUzkILebqi+ffyM
lQEjlzn3ZsBgPluC+YJ8yFiZL7nb32RqPJt8sDdi/JU1smytBbl8gmsPB1yg5lEHG+lMfR17iDG3
LCTWXmAxY01t991YJrDg6OTFUPs5R2kVGr9KRR+P0MrWu+ywhTjWSYq6m2NYccesKI+23jJ4Wxuc
xWzFnByQe/bMuC5t2FhDN97fYfeKDGMrR7IyWZdCpMyThINbBOUcqKejHO8Zp9c07U7pmH0f6m4r
D7X2nEV4n/k0RZ8X+uQTFwgE89k0YHJvAG6Q/Zi9ZmMurX2JxZFvl3ONHnDM1aSVP80uuW2Vu3Eu
rXRGAjj97zpwLXkJuSjygtAy1q4+IQg/VIUNRxnIxrAgdllrnnUOeCqDb+jGhriSvkOM9e9jkwoN
tATa4Tjri7uySI7GAFtchu551PxrHoztxWSbRkQAYmu3x89MaWupTNKzT4XMLCx6kd3McvqSwvfq
45/+CyL6f53LWoqRkhSsZW+GS4xHTHFghBcx7ytd7GlTF9dDqosqAL0ZOhrUz6tuZ89MnYUnzT3c
mnG28a4wLtSt0v3aMtl5IXCPwI53CprjYJa0uJeya1Xo+QRJj3aYywtAdtq42r2/Iq1lFzqYsgl8
fTAy4AXjZn1DIQLV7N6YNrbbv4HIe8OzuGIrzZMSiiMdG0PTAbJbYVl6Db3r+iw9olgzhKRJhq8+
0lJFwGTe7Jqa6sh0k+qUINF/X0sm91YFJ4vRBZOhM0gduS4oFqOk9NQkrN/4U/9eNd75U5cVS1qC
cW0NCbqejyqadsmB7LNdvbeOug3Ha5Rkwnl3NV61N/KmOjb36MO7TaMt55CVBQm15L8rQ6WZ5JZ/
eTpkr1BAl0E57tF+zSPHA0Q5cH99PGHfPz+sZScO+uBQ9XfwHObfiCF0UHN2ws/99GJTbKqp1Wow
0IwM9ANnBkjcxo587uS2lnIxuHQDdsRdEkPceq8TwKlVlUZkqL9//NevLYXLgL2JDBrgrxs9Is4h
vNFno0zH01wODlgbTn8HMWt29/Fz3t/VraVBQtXRhnsFPgCagL7WKdl5Kt1Idqy9wuIDUB+tc6qE
XEzl/s0sINdzyyJIJz+e6VauY2X++ItDqSx56jd+YcZdIaMGZiI7Ir2nvt/qqF4ZnqUYwy8az/Tm
lsWKOQ/cyg8lzLE/NfJL5YTva+wtPYqrdabFi/QUvRm4xKby8c+vjMxSNZH32kjnSdeIzIoHSdwr
mJQ9dHbxqQSAtfTuS2fCKc5nGO+kLxpXcjbdiTED6IpuHGWXEPid/W8plvCaJlVMpYCn27/6pkLr
LGzfhx+OdwW33yNSo9HH40T/mqa896TFUoOxJqQ1wyTPomZHa/aRwbwaaB3ZYByLJgeGYG9mV434
buX7pPrZQrSZ53rvXTo3Z3HkyZHlABHVj3wIYWd7sLzHsqgOtX4uc77XQBcr8VyoLIaZ+NFih76z
r0b1kDCIc5DV8Pqgq14zEQOFFyCzBJeD0K4DM5MR3v8uAbynqVuUeESQmA2csQHwuVHsmAtAb6D8
AeZIiQ5ABw9+RM+cgKWE/0y+Oj1A9yEXfwpy0xITP30vcVmtwdZn0dzEms7HEV2b9jFBhdJTj2P6
x+bzvWvOOztNd2V6nIHEmkHDL/2rRLaRGv8AnGLqMSom9JOyX5z9gYvnCfT4Pamq0J8ATDWDTDzV
9fgVFP9gdEOt4fMAp1nwAaaA+WE7JoB17NFYMlaxhut2w76S+VjmjyUXAAF+F18zAxFIkILDANyQ
1QdG14UOCCG66mG1RyFpGo5GAinwVIeOOtTekQ2AdQEwAdjbQB6qi5VXAhOo+pewwnYigUgis35I
O6Bf7Ctwmhr6QM1HGyFyYYChZxzysYukuE54e+5cOAXpV1qYUZmKwGjvWw+pciDM6sLFV4sy54h8
bToGFj0A/wI7s3PunHgO6JwF+7Ew5yEC1bCSewflYLO9RtRK0drA07tJmQHMgoKOiX2H6sFQ1Tt4
RGTZGBTA8Zk/evu6cxyg/sughinqmNvhUDe7rCegzaATtHhq28e2U7vaHsM2qwDfb3YiB4DFhXnV
d1ZHeWPsGbS/HaIocSW6LqjHq0S/GBzy2eaLoHsO6TubIz3h+1RPY3Z27Qes5SCHdWJNcAwHY4Or
Q9S5eHv94gE/hZQUZEQ7D8Atao3IJI5BD9MrPl8DS+BV1+0vVh2qMsi+WUPQ+H9a47eZ/0Y1erTP
iVBhAfPNj5fr+1cda9nKI3iRa1nU8ky6+YcL4uMAo4cdM/NXNXX3uWm8fvycdzd+CpjGv+ev6K2Z
yiypY5pZ1jXE8v4RjTzlxlu828WDX18cjTkHTiU34K+hXNhEB7Qq6mtjJuahA6ourD34qHN4dLzI
oYE8xG7HjeL3u6OH5y6OS9kNhBVV78QuQwGFGBMwMVCMfEdVUR+LDlw6tx3JxkuuPWxxqTPVOHIB
7kA8Ov6prdyD74TmmO9dqzphDX3qOy09LGH3KRIE69PZsgDFqbUDkkhnN6ePf/3dEIb6S50Rqsct
cw2AwDQn+7z9QdTDjGXjAx748QNWxmgpQqHc0T1M0BAETPW+Lo2d9Gf081Wx4EDYbmk31p6y+BIl
nwhSmOj/gGsDUGKW/z3zOVgLyUGh9arSW4zxlecs+2DtLkvkIDm0KLKCXbSKB885+6MX9To9TWp+
+njQVtbmUkOV5Z1rz/Bzjgfk5IPULA+YAV8+99uXV3sTd+PLjmp0WlRMFLZK0qZzYMPEbyPms98L
aqi/7Hqt88xLeIkLbl7N14SrsCPTbWK4n1sMyzujY5gexy0hP5tGGs3SO3fU2LgnrP3ll2/xZlwI
Qf1bctiHdLJ5artxB43CdeK1Gzf/9y+cGJnFflvaTl26mT3CvdrqYEOrDn5j/Zld2AtTE6w0UoJj
1foksIUXGZmx8dy1GbvYiAe/EqJJZh3j4HAAQszAsmDfOGybRTUfPp5Sf3up/xdg4t0Wu+7UEpdN
/URigS4jZ48gY0be3S8BI5zH2z6Zqj921jcHt0FxpBiIOiKysa+qcdCPqNTDwclv5tih0Nu5MJCG
fa6yjwB4pa+APJn7uTHA5SKE3vfwR4iEbI2jV+leBj0coANY01n3qWtnO4mO6kM5V2ZkChSXHOYY
e2mZTkgr070buwSxgSeKY+vme2k3P6fM15FdeYhb4OEMNo8PQCMsqvziMGpdf0upJocCxjI7ISsT
LEWhkzNTY/pMvN4/VsKHDQAQvxHEmEkI0s+EcIU7Bx965C+NtNxnSpx8l1sd9BHjaO1yWYiDSbwC
vpymhzPDUyEwHX0L8Z9p7MGElNcGaTHxSMI2TqmVLX7Z4wp7JNxIW61jodOn3s3O0E49aMFvNGs2
7kora2cpo7D7qZawg8/OiYKQGDcAs692xrBVrF5bO0sdBUyErLRK3eHcgnaZIzi6goCK7fzSj9ze
PEGDfePkwx9YJaCMXeV0Y+TW1s7iVOEGgRI0wZaQNPQMlCSoPGDiBrKGm4WDkn9UZ9LfuM2uPGvZ
Wp3PgD0KTYEyHtmPerIOdZvxwDPRRsGrxgbIPtk48v8KJ99ZrcsOaxB7Kx+tqBlgJ2n1kNtNW4Pk
SbMDKYV1rNN5iHqMZDQXuf3bgzlABHFGevBLeLx0pm08wvKsA5muNY+k68UtFUI9+SbKu8UAs+2d
lXjDna+ywQz8JAXhT2RM5ZHJqbefptINHA8y5ckBH6+wFICBaVnewUl+3rsdY0ebWNYcGJaih2ry
yqs8V2Xke6UbMw2KXw6MaASwUHumABle104HrKgvkL3zHKSQBhZ6rhH2Ka1voGlLz7Pt5kdv1mU4
5DOy3GYxHqdLE9tQy2IPz3EAYcteo8EGBmm4xLII5m4iorn6XlRzfmRWwoFAq/hhtEBQRJM9O6E7
pwExrqnDlFk89rGjhQRnEwTWQPxKPaS3GZqd9kx4AMIqXGANnbTR4OdbtrgrEYK9OK3g9gpXGFrl
59z0bzuX3BGpNmb92k8vDiqpwaRPSzmeK/CkLfKk0vyTv7w4i0jbmRDr1/l5kNndmOHa1yi2Jahe
+7MXZ5CfFKZu+0u+Bj6cbRMOamtA1na3xTYgSQbXZZeiU8oR9zA5OZbSuk3a5HOBx7LFukqZCx4r
Ns+RsNfRTcMRDkQBkf0WBG9la1k2U0sjo05j+OrMk/ReKwG+9gR/pqp+auqcHxxAdzY2sZWRWrZM
k0nSvi9YdtaqeRazceQGPYqMfi76W/ZNU4P0JFVddiaV00d9B2qFbwhno0a3ck4u+6YdCNzcktvZ
mQ6wpBxequamwI7XbnIx1kZnsWaxcTk0yzD9Of9T8zKa0P8AdPrHMZj7t1fnnW2dLdZtVnJpi54l
sWNOMB10SGfcqd5PjtJpmju0yHHE/ICCRtqzxJ8KXTnk1Bu+/gUgKDRWLvM1mO90aH9b46S/wala
9kc9cwarThhsfpsGb3yBcSbuio1XlrCgR6WkEKiSGe2ggtS2uQpUR9gdRJVuNHFKj64QLRJ4Hb0C
ZljfNXC5uJOemZ8rTMqn1gJZvYc16Z0L99JonODqKRgxvrk24a+l6qrAkcS/FGim9K5J2mKvlJZf
YaAlQS5tcNMP+rzsb6BOy0M2ufUhN7tp72eZEUEJUmJ3zIvvlU2dvR7qJEpaFMiA3XOaQ05nmH5P
5XTrwaXlAMpV9XtMPONWKHO6Aw4cQPMh7/aWqPxgNhLj3EyM3ZvGYJkBL1QN3Eza4w4ixpsCDg0X
9VA3R+aY1BGYaOWtgR7//Ziy+sqZBlhwSKM9kLrO/tCpp1dW1X0tpK0OfQaLj7K/VhOs0wwoRcIC
JpAh1FxZJDxkKU3frMOZezep2185SYvMFZm/UW07IYBlD7wdoMYQPD+OBPR4BcP52KQlj6ZJgq/t
kDmyU34F1/YaWNT6aGbzabLFsbKHU20DYTTM8y8+2tfI0T/1XZVHFpBxQZGh0bW+WNegOmMgKqcP
tSVlYCgk9bqSZYc68+9qnwPi6/rfHFb/JKbdRE3fMqjOKMoUU35vVC5cU5t62hVp8xUVDDBhIXsg
pQsrzAbwKjhy5rh+AkHMOzDmOSK6Hdrh4EjbHmba/Zap/d1JxZ2btlOAr34ipm8D15yfKIU/kgOD
XQC3jVfpcyTPR9B3Ez5izc6OdYHlIoxANT3MM3Fr1zMLU6Mlt7YCDJxN0F/y3I4mzW+nsemusOn+
nJPyixiau0ag/jlUGv+7oK+Waq+QXHxkPeNfCmK/diZgjaaoxE7ZDRLUBPAEAN7dP6Srbi0nBQaD
QtiZkw6gB+MCMIdLbZy6sNSFxecumZohcJQD04NheABBCLmwqTlZBBvm+B9nV7YcKa5tv4gIhBhf
gZxIj2m77KoXRQ0uZpCEmPT1d2XdFzfHZEY4zkPHcXRDomFra+81VJAuVnXwd5rPRcwUNguw3kXT
YUIgUjeuk/4MnOo0wci3s9ULiJLfyt75o4IOuspmd0Ma789knvXkTQl3hFzhaXDPOxsD76DhrOED
wQpI41Y3rM3SmNioysjcgYauS36X8xmlC2iFU5twrejFXdbMBwhIn4yx2E9l9TrUvIhIL7epCG7r
Sj+YM//e1Pq2syHh3qZD0lBMsm+XNzRDL8wvTRjL2QiogwdXbySyMqaZfSfS7JfvOCeItD/z1D50
jgcnhL6NGpPeugOYEkVJ0HGcggPE30OpYBDSiJOl9K1bFQlnkFN2+nmfax+k/ulZCHpUTbBhSt76
xfxiFcgrTG51YW2nie02j2k3gZ+Cmxrq25Uu/yicJZHTtVuLC9CHOvO5VubfriBvcupqDEdJIwo4
PIBw5a30Wrk3PfRDPGdkYQqcSChkMURw77s30yCCbpO+kSzo4fE8A9PR09j23Kfa9+Kmhq/fiPWE
mEY2lYLhQ2HWf+oM2lSA3mKpouUx1l4ETOdrWjM4Vgfb4FyYbwnfMZmCa2s9+LN8a3twsHw/d+OO
09g7S8pP55Tabv+0ovwps2lXSseKujyNK2eCE7k29xrGFrNyASOeN1DuC0IF2+DQrOoN6mX2g+2Y
DDa5/LFJMzducL3BVWDec6f9LWj1SyvcfUfeZxHYZj8ZJS8FRY8ilwQYVTL9LKC8hX2ZeueCRgqg
APzZYOCL62w63wckO3BEChs6UGdlbLKvGJtD1rLbnAd7yEjrAzrA863XoP1VWeqB8RlWEsEcjqb7
jRtYQHUTjA8Q4g5na34wzODWDAKM+rxpmHpS1PpRCoM+dUBi/qwbWCt7QEzC9hqWKPYojmLIfkOI
+cRca1eA7MdxJz30kr31WCAhXEVvJwRInCTTX8Osbt3UehkJAWjEYrsZdjxo78C5xnWOnLknu57q
LRlSEuKm8JLPNQlLAT1sJWDj4I/kO5HGbZ+TY4vKxVkiCtryMrix7FJvCKybQ5V6G65xOx57eS+I
hk95nR7SDmrzadsBeouFWHJ0ukB/+lnqs9ud8b2X5Gaw/T+apA+Ttg8IOL9KAXMZEzhAv5ffgt77
boLfvrFZv8vs4iUAba5ptLWzfRgCdWZ/D/4xDCkK50A5SomOnPcQrLXCRsgBnkyAYNKzv2o1w6Gl
y446MCB0JPRPZo9PwgyKWMz0IGX3ELTCClnevQG2AvY3xJIiWrtvZa0PSCmy0BvMG0j3AbBq9vDP
kOW4VUX1Tjs4orh8hFoP6JFh3wfvRNIqLF3j1vXQcfb1jW+wP/ApRQJhdsjdC/9pcLJHkH0fJaSH
w5QB4ccBuT2L9EBmH4pWsuIQRIfYXKwrdp9itcBPJKVoEmW/nMFGuwyi5cfZN8YIg2+Hba0f4TIN
5/m+ebNyu3g2Zht4IBhSQ4fkDbzfrWENhxbrarLyElFauGFHYNvucZR5BrMsotxqfLSt2KuSOFyl
j5LdaNYvViDv0rG9hbEIlNXbU8arDRlQHxrQ0eK53heZ4+3LGoZfEAD96eXOs6dGiOMXRtgB8hep
mVqRzFMW+pxsSM1ONSSoUPjXkW3mJExVe6fcSsSdhAsxl+YIseeuRfUWjjcwFu/DAlbsURdwvcXi
AYZzTl8nwwahHYjkIUDH1GsfZyQXXNh/3GE6VZkBsfzRUBGkbmB5LeSzLrKjL7H5UHiAf9Jgo8iC
gyTTYEYrv94Jh4CQrek3npFfrQ2rh659agYsnyaj6IL2e6t0UZcLIONC4fwUoOiVTw6NUlS2RrRR
Q3goH02zzMKK2e9Zp5A09mg9tT2sriRHqlP29WbgcLOaDbe6Qz+VhDlT/qZzHKgl9Pldw8Rvaw5y
NEHRu/OCmr/b0GJzYgGTBdgfFDx/YoXceqOLGpTq4NEFuyfP22Z1/wrnvDdRAWefa307qPGV92c1
fXy+abATsWsfrlLjC5iB36HIOEIDtopbdwQSyu8wUUWNdrgl+9AUwU89dbdNjSSY0ZvCdRNLKiQb
uYLDFKqOW5dA2j9k3GnOlkuNeGwYKY9u2WBx+HW3S6HoeW95xIVXeodwqUoAU5goBOx2Ctf43VA/
q+NC1JLFssG4ZzME9qGjZrf3ph6gOeg0sngNoPadQv6e6GPBTbSHuz43deQiC6gjiRQfwj1eP8UQ
ZEN+wMas3c2Frh8rZ6hvLZvmp1I16S3KPu1TJux6VxpOfkKvkQQwiHc5i2rDA47aLs3godK+eB2s
lN+YMFlXIUXCsqsN2sMuJRj/wPo3gHNWa/UCDmBC74kkcEAURooRI8CbHT1c0KE7aTLvnmoEmrTi
FYyxyDw6T7QzOMRLcHjCmC8LIqFhawTXHkAhQiWxJuJMkayEvYxb1KHP2PCbdLq/Y7Daw/lZu+OD
xi99dYQKfl++Ua1d1xbVCrAq7bwTLRoClfMtL3EZmZv8O/pv15ya1+7li4pF45gjKXN4SrS4EBWW
fZi98YR7yn1QQWhH2urKrXylMmIv6hcuGIiwF0cZcyTm46DsXV2Y3ZVnfwpisYIlRTT1BCkNVNcS
+1wDmxu4nI15g8SEkB9Ykcks5rfWGa6ULlemZOmdbGXS5wAjjsloP2MFRZ55D5G26EvzvaSLMtb7
sIOA9q1lN3BXDMoqe6XIqSENM4j8Sjtm7QvOxYcPXaZ5zjTpAHyDBTgM4NIbbgww9WqvFAFWShhL
dmgqaJ63WQm7Aajk3UEYVx2tWhs3HZserSqortRh/hHtPik1/A9VVAe1oXA5OZqP/HDf8uiemvEB
NnH3ZJ8hvB/rgzuEXR8msMKJyPuT+/pUPj0VO3blQ9eW3aLWwWmvLbeHrEbTz/Dierf9G4FrcsWe
SqQZE8uurIm1AV3EAOjpVJk3QcTHt55nBL6y3A8wB3S0/8UXLGIAUSi4tOCTHVVwWwCHO9pnAE8L
eNTlRb32AYu9n7UzLTLOMVOlaP/6HuoIKs3Vvd3i9K17Q3/tO5akUj+zLFK1VYva0PchMODb2IV9
+WOcxevlD1nZOEtiKXO6SjuZbo6OMPcGVCc3RMLbbbDkNTHLz30crGBJK1XeMHBVTuBBTQNLMkvW
kW+ZKOrj4LzzvAzGQoFrxBI+cjE8jKIuK4xtD98lWKe3MwBb53xBt3U0+W1wU4Isdgd70C7+2gAs
IgeKn95Zb6k+Dqb918VqD6F19Wf0+tPl569sqX+j8iEyVdOYk6ZsRxzT9iE7o9BaKz2ZdXfTmOVL
g9Qe5Lov6aVbaK38NwwiT6stIA9QUm+y4adAqeEp51a1EZ3Otpe/5/NTD3D9/77CNUbfRHOwOluL
0L2k+O0iR2Xr8tMhj4jnfBIDlwRdA52vcoCL71EWff0kqevejawQHFC8eT7pehhBUZGK7jooGpWh
bMdu21hW8B09ZOtJOURzZI5ySBQoGvftORkbYetkx6Sc6c8Uct087m2NHkwGWBaanaAc7UchrJfW
Kc0mAmxX3I1a6Eg1cnrinT2rOBhS3LACiyuYXHVm5kbw5OvhOiugshjUDlz1cOd85AHsLQsPRH8k
szOWuI/7RherjAR1KDoz33JeZ1vDhuMchbngD+w9/0ce9PW3oXG61wpf/ocFvP0mEUO+SU0rEAcB
Rgd5LEBRlJ/5d+Y4bbLUqBPqGOLGnzx+NOfCuYPIpH2Tt2Pth5bVF0CDTQNM5WY05MNGWoGCJ31A
bdiomkhTStXPv2EJXSad01ZRA/+Um6H2TBSF3QpCtnC843tqGdPBZ5l5yvtsfq48i8SW9PN94Adv
1MPVqMrL4b0hGb9tlR3sUCaZHupSP0G99nWk85B4FNaX0/n602S4jJspNSB10R/MAC/pNYMZuwuo
LMNA4P9WBuo/GdCscDjelkFeRYFuYKJVtHeV6SDjgd2kPRqP2mokpOvHk5l5SIpqE1eTtKC3pHSa
mATtwRMNj4FhJDGffA/sNQL7NWKeIw/74boVDAILckblwtLWL30F34K63aBZLEMD8P9Npumr0QCF
mRrqNnNx1hsDhOaUTWFlB4fCpsjhJV/D7y9FXQUAU3hfdgicEf4bWH6mIxzUSDpueyFQCDT8P83M
nXDqnX8faLxrBX85Ynh2NAZ5Ao0FD/WxDNadnaPC1gPosxkcyJnMEnnSiDL8HdSA6MHN/YdKDApQ
EIPtXN/wN1lO/gAIVP8ovCxNkOJWO15P6RgJOfn3uUH0k9VhaqbWNW5yLNM73djtvsntYWea6XtR
2zD7VMXdxOz7mkNxoQ2Mx0yhn5zbaYl6MwixVooCo3LScpcK9M/ArfZ2XWcOod9g3fiWE1QoqI8Q
Ki4cF8plPeQC7KCe8NPrE+3cW0xHF7U+rMG05G51fvTr2W4E5UCIStRG9+CVZhUGWWonRttzGU0m
+13CJg7tHLiFlhBy/TmY01tnZPwwV771kmu4+80oggFBPQUbtPnR08fms6OiPxuV4u79aDi4MUMb
uI+UOwRxB18kOEMGep/ZBqy3AyCpe4KjBFbD+tBNkwO8rQtv6qqIWT7A4nDQ3yhs6AGentPTXKNs
RQOhE+oCQUzTutzJoCU4OzUUlJ3qtcPVf2chuQmzvK2eCoSgqB7gUlv7mYoChI6wGvP3VrCTEbTd
3uJ+HvXgq4UeqOKQ50rhNOXwbzMT391SuHsmSR9OroFrp9VZoeNw73aeobmCFg8qsbOYYJVq54nr
egJGzboWQG84HsxEnO5mEsT+RoUWqJj1FaqQRv3YptRGCQl45wbuNYlXz3LbEBI2DlpByu1gEVxz
hJCytYfz6kcbvhRDfuuD4IWOk2//GtERC2GqVwI8SzIACloJs8sZ7ue43P9sOGolTVVWSeYNwBuA
kKVvyVwXj5099VZUuxWQhColPfa8RXcNmHRxf4bDG974N5sKWCda+OaiTGs470EW1bJHsvUH4R/k
II3fMzzA7yvelJtZsiIZ0f1A02NCVSwq5tx5skdZNXuH+cNdXs0oDbXow92PlSqeJmJxwKODst3l
ymcx5Tr7pqD/usnaSgHWCFU8RCO1Uzbmk7qT8d4NBoxkez1mXSi4hWq2tvIQgqx0Pzie8bNzswkl
O3Q9nmvpcBdmQxMsrpvOV3twZioOWcoO7TTSGjA87Vxza0sQdGBcClQ03EuHB6rONrXUc700AjMC
sssDG2GMOeI6I1E0Tuk9mpvBD9ObyK/Lh+znR3iwFKlAIVJ2Em2Wo2imR4i7oJM2X0Esfc4+Q7K3
uEFk1RA4CpZ9R/dR3uR7OFxG2y48YD99d3GGx/RRJ15i7JrNU5bsgVcpX6crtKG1VNb6b2bSCLRm
28FtjgY5u7gkvLmrIY59eczWHr64UMyF7Gqd4YLZT9apo/2bL9mxqt2/lx+/lvUssiqmOliQpgDf
TKAJCgb7+ZLejWO9DRzU5Af1OPegUbpX5DFWFsBSbsEgPMD1CCOl5IjgJzVapJXtX8kQ1zLe898/
ZLw+RGTaLCP8SFi7H10zDNKHkdAHNvNNpSFLMde7y6O29qbzZH14E7REXA6IYHNklTiNQ3lvw1cV
6fYGwqYJiGN7uL+cLr/qnEF/kpYu/dHEYOT+2KBEIlpkfM4LZTZCeYXopK+ssLU3LHZOrme3YCBg
J1YNZ9OUCSuy6iEZgunFT6drAKeV4thSNiQbRM3ztJqTQPIQ5mve2duUp+jj/84l239tsBabhXSO
NiGDPyWd9BOKMq20HPST2wQ0oStLeG20FhvGFy5IppNTHHVTRLzMNkAIxJrysB7eL3/EP3mLT6Z8
qeNQEBRhRZ1D0OmNvok7/Vwm4Cvh8Ovfpp/dfRKANROaV3SJVgLAUtABCW9hSWKC8c9QRQ5NaiMR
NIHN3eeNV2xnnpU7agRANVd0/Hejm/orMXslGiy1Hvw2n/LRFF5S0/6Qu3TPLOvn5TFcWW3mefY+
bFCSUsvOApiW5Nlbeay7Hw3wBLw6durh8gtWwvJS5WG2IGIpeo1GQTPjbG7erYGUYSq+JKRqBeZ5
zD58AFOVUxfIhRN3+DH0MFhSeevuteVck7Nem/fFrtdgneY566CDoQ1vBwsLeaKGaB55nw7HigOW
bVgtXMnhaAh4ZFDGl8ft0zmnSNv++12dJrqEgK46TqktNwoAmoeGCnplc649ffFRnS2EDy9oECN7
ABwyYbIY5f1rZIVP5xy/fXHOGwwJc5d6w1G7f4AbAuOsimHrc2Vk1p6+iF1TVuHuZznlse+zCfUF
uIXvfKevb8fOvqYu/Omk4wsWwUuW1K5AgYUtYtoW25R4U6zIQL+nNEdDEr7DAPwr9Dhz+KlD4J4Z
Vw6xzwHf9P+LLh+WM3QYKERnDSspSg00g8alCG1Gplio8xyghqbVP21Ky7estwwgSjqUAi2BBt7l
VffpeQ1e1Xk8PrzegSZ0784FS2pd7ADZYSGAzrBiEjcanXVIck12OE7l98tv+xy5h9ctEpEWUk5w
cuiGoyyBj/AErDYUDV6pWT25HLiNofW+k5x+SwNvn2rrNq8z3EyzKTLbr8nN0SVNi/GgatzMDxJ5
9k3zjXBk4O6Qa8XLT09BfOEivlYUktFdQaGCUFrfGPHiYDIPBBd6qwyudFZW9vI/tPuHOfPmoUQU
x16mytrXUt6aDjqDl2do7ecvolCdowpl4eoFaEcQdfIbFE52E7l30Aq4/IK1Bb80BuqsKTCdGXHO
FhbbADPwve/VQWZ8mxHvQHq9YeUYG5BLqI3myj1k7asW8Qki534OdKc6dr2fb+xasScnhWf6OBvf
ccKrzeVvWwlUS0OgHJbA6ZSm6ujJ54xptIXmSLbNlTC4Nu2LENVKJLy9i6cL/21Om9Bgfy//7JUH
L6l+Bnznq8bP1bGc2U9N8nsbJMbLj14Z+CW9z5jm3GeWHI5lYL61Ez+hHgKplSaA4MzYv11+yacp
DaVL3wuXZoUEQwJejFzGAgtpAASATOB1A3txjW67MrdLuh/6vQEvRNaDsQ/YEidxWcEyHgDIy9/w
eWqLc2ARGQMHZA/LrdhhJsTew+nWBd60qunJJFkFyQ2cEFCYNIAua/TBaMUYzZY7bNtKTN+kNE25
Mf1+eMUa1C8gwVlXFt3K+bCkVI1Q+vONlA+grOGW5VUeJFj0XdUbAN3QlwLVOGA/euPKKKxpHi3p
VaXomVEGkh2UZwNu6grnRCdu8RD4oHnOxSaXGpFjMlBYbJzqL2MTLNLcfT/rB3s4iS4ge9CU3RdK
mfns2Sh3jRVwS2oGcCmvOds0vNBXGNgrOcMSpE9EPkDgKFeJr/R4p5oie1Ct9qJWW/MNDnWxa1wu
/8LnQz4zgM73l5fK5xxESpc9acPMU2FJWyaWS5t9I0Z/L7SFsiWdZA+wvX12XDnvPKCDz+iRIfc3
acbGG+Xy9ocJvmACAy4U9puisP74jm8+Cp82Ebq/436cbPpo13V69Euj/e3weUrPOvhmHgpFGfxQ
uqk3t22aw/MQJe+wgOYPDD4qLoFPteeIQjx2XxIL4FpJim4/osnyDoBJBetsu3hrsxyKA30DYYdQ
TDWJwf8N9rPpdrucSVzdQQAPYJ46zr+9YKIkMmF8fsx84qLr7pQ7G+zBClCzbnypU1vHjau8zeDz
9mnkZHqAimS9CUZuQH+ollHpjWVEOTwUG0Oo72lWjJC1YH445ZUzhygh8ReXW1lsd6SLlEfMo01c
+2vRb0nmG9zMgp+E2Sdehz6CBkAqvy8mF9lG/8XteQ7pH1KBGT17SioqE9H5Rz/v7tgYAOk3BNvc
zA6inJ4UOCqX191aKFhcIQQL6kxPbZcMSGc23B/fWD+fVKBO82js0fkCFFQ76kqe8K88+T93fQTE
xZkNVCHAeSxLj4w5wxylGm2OzegU819f6BqYNVc1fyHnCkRuWpDyu9QNiK9py5/71C73bkb8nXLQ
Pot7+OmIkDa2fM9V3u/hh1M9jnkwAhhWdN+tue42vi/s373r6d/QOeiNK1t15WRdlhBo47pK1mmT
aIeXB1DCHLQImbgy+Z8frtbyzjKUs4tWKUNVL/e2TRrEzKtjiBqhFfB6eco///3W8nYwBNUUeCIV
kFQsnnKAWB1Lv11+9OfnqbW8CWQSU96h9nUUVgCuRAZU8DjfmGjsXH7+54NDl/YkneE0QDQ5fQJk
LXmug4HHmlvGHfRL072bj9YX37PIynKkAtkAvAL6PYW9KWfl7QRxIACjizHKKma8XP6ez6eCLrlz
NEvdXpuWTMDDpPdqgKyhryv++2tPP+/5D3Fkom5tur3oE7S/XaiLevCuJvW1yLGSoC3JcrWcq6Bk
TCSZy7OdwGX+iZRDsW+hW4Q0Bnf6mk7DlTvmSphaktvGXpQ5CPo99CfRnwLgP4LGvAo5q07MMX9N
TnDSfv8VEQicxOfZ+jBunGPUbE4kxq0DICwAvScAWSr2ZH6NSrr2PYuw26d+DeShJxI1F9Algg6V
8QBzBONvblGd4TQrzYepNVq2bUQjv3YlsBfBF6ol0KYzfJHQ1JARmAgjpJKtKxXCtaW8qOfMKatA
tlApeh00glNU1HXXwCrk38h/cmwsIaApz6yxcPDw4w8jfHNCJ6zDP17sR2PkhLe38Y883Irw9u14
jG+3+N/94bA9bG/j+Pb2+f4Ep7zwcAp/73bvu9P74X0I39Xm5mF3OIS7w/MhPLzf+GG02VXh5i5J
NpvNy36Pf3xPnqJ9srtLIjwnjo/7CP/OJkqi/fE23m7f4sfzvxZF8Vsc7+O3PYy9roSfla21RKV6
XjrSacQCLNqy+tU2swJfF1AHmIuoOAuE+82HQNE1fu3nQRtlsv8ud3TcWZYL0zuowtwqTbZwJwYw
erpy5v9r3XwyeUtgajfCzXEuXe/Q1v52yg24fovjCAYPQzd6zhKdTQ8Sea3rvYANeRqZ3ub9U4+G
yeUwuHJo0PPfP2xn2mhIXkDFCcG8cu4nD2qlnBg1coJS7VGRJ7vL71kbx/PfP7zHnC0AQpTnHXKB
4rubBO3f5lr8W9lddBEv8nzKrIwXWBGZzB9Kyy83fQN79cu/fG2EFoHBHQC1GuXoHRx6EuQezntx
kD5qeE1efv5ahZAuggPEtAjMxLhzmAJxVxRNjLv9pswV+DeghM3tIYUKstGCt9zSh1RSQKtKEs/1
tUbZ2vAtznORz63Z1ahEtRUYQPK+yK7kUis7dYkbnU0gXgEFxNqazWZnjxqkFncaX/KiL25SyewE
Gl7XzCLW5JD/p6noQtOnLwKR2JX9OwO9YRTmFgaTW9rD3gNX9tDUHGqAqs5CUVtqUwz5NbT/yhpZ
AlhrmmlYb5d1MnE3++6TRjx0IDPdBGPZPxdNS+PLa2VlFy1RrKMLnqbytHcwxVYMv3I9hTx9uvzs
tXW4tEOZlGZ964ky4QpM8LAYPciqdXXVz+FAFUQZ+7MMqtkACxyarATGWPhEFNE0V+Ldynm2UXwY
d8T1AB24/JtWVtC/uf4YNQZeQaZHF6g30BvolvzIcmg3Dl12mnIdgJPqf0ndgNJ/tdsPb4JDhusS
EF6TQnc7QPyqSEM2+cwG/PulT1k2cl0PLrIU4n+Q3IWAJGoB1bPVwAR5BrDvBIXT5jEbJugdXn7b
5wvSXNbuegewRwSWNOkNaFQ22zPte7RvOvdKUFxZLOZSrEvBJ5aJVPJkbEDO0wyd42joGtMLA+25
u4rRHvgz0NrseEopZBYkgAvFnhmBB6/UYv5puX4xHguK0sjXPvkc3j7MIM+Qi8LTrIGRLdmVBfkh
bGVBUxMEq5H0w5UVuTaw9L9vcejoloPRpknF3C1lEI00p0Nr3I/9165X5lJvCxWnSjLJ08R0jqm8
sYYOdcAzEezb5XH6fE/Be/O/X9C3vO6aoEoTy05VnJrjaz/1R5PJfetnW171/MqEfB6sIPn83xcp
oDSFOdpVAvNayJTO9XMx6z8BFLmuvODzg8tcFpDzmVS2Amou8ctg56F77NrXWu4r07wsAgNmU9Ye
HdOkZdNLainrTs4ghFKd86iXTXElnq+95vz3D2s2lyafpYvVFHjTxtbPw5TtyPySfglkR81lOU4q
D5fOsUmTqfzhQAlmgDbq5VW0NrmL3TaQsRqnGU8OyHvFHoP2G7GvxJaVBbr0jeWFmzZdINLEbf+4
2o8NcJtMf0cLUETLL13IzGWpjY55XfRTnSalmcZBQSIXar2XR+bzGrm5LMNYxOt42g9FAuFKkOVc
AGqOrjen+xQw/Cd7ku4Na2b2OKbBmIIh6tdXWn5r22GxsRsmW5MwKDVz3UIMmGYsgvzKNaXplQlf
XhRyaOZZhsSNBACVsCbuna/eipGcLg/aPxbb/96DzCW7bWphS9BPFBtO1lYS+Plfy3D4FrowOGIs
X8XM9nZOgdmaLVggDz39ObcGdIibBjndyO9BoYkIDU4g4UHJrAeT35ndU97JG55Xm9aiwIHxQzZJ
G6ImVIZ27ZxKvwA3fIDVnAch5Ny+EUX+XrtTPJNmB9NHZxNoSAj4yrlmW7kyisuaFu9466rCTxPt
mZBknvgj8MgidLr8yiJYaTabS0Eo6didFzhuDo7THzCc4gAVBwhaY2zINkvrWwh2PIMwDT3nK9Wn
lWW3LHUNSjLQQQD/7tz82AEtmpr5lUiwspWW7aZgLmYI+uNbUNKPaGl+B5tkNzkMOoBWaBvmL9et
dxMrr5zta5Nz/vuHaMwVzl5f0jxpBmNPWr2tTSfOAEm/vMbXBmoRMk2gv6HRjseD7b11RIZzhf79
2qMXWQnwHLXwvDlPIP2t5Ot4lQK8NgPWf4fECAzego+SJ8By1ChhelD7SFmeKuyMPriHmgSYUKWV
99+9AWYAeQf/r/jyN60cA/biWiyJZwpAg9NESYjnDxWdcNNIbzJjvKXC6GIqodh/+VVrM7OInKZj
uLwoBGamZtB/4jRyEO6uPHxlVS3rVTkfi9wHbDtxQYcKZL8jw6mQ10wGV0ZpWZ8ac2XUruBYsz6N
hTfcwAdHh7wcd62sCrQSydvlMVp70fnvHzZHY0wKUiHSOJDxWJbvuXQil4I+BB0XyBNemfPPaZoU
ANP/voX0tnRTgsFyZFPDwNTJ4m4s9Z0cg+JuxHUwgqxCEGdnFaS5td9dW//qDEQ0CUhLL6bgfoAm
flxO9KlyYSldcsBjvzYAiz3G5xTJ/ygwAAVkU4yy549GOZcJ+E9nsbG6f0pn19xfftnKiqSLfccc
cJLIYGYJqfvbvuyhP91fwUWurcfFvoJD4+CoCo8ObBHV7UnLP5V3rQe1tkoWO8kCIgA6LMgSumJv
aQ89oXP3+YX1aSSCbPelwVnWlTzP8vLZr/Jk8Cf91OvOVKGda/Nw+fEr37As5lQeJBQVxYEm5WPG
gLpgj8RvQpvC/qG4RuVYe8n57x+2E4Se4I5taQRW6T2XTXFfMagd99q+5Q59yjN1BbGxMtvLoo7h
Q6DHA84y4dZD3kMdTJThZF4zsFm5vyx5spDC8tGh6XD22+oP1b+yoU5DTAwxv3irX9KE6g6NRmue
ztmFPLjZ+9Tg2j31IYUay9eme7Gvy3JC3XBKQV/rh26HWYYDz1RMR14R+jyn3gTHiKa5luiujdhi
Y6egRvLCQ7zuGb8BCO0QjOInzbATp/JaTX8lePyDGn1YW0GhS/ADiXHQjQSIxVdDcU9noLgvD9ja
4xd73LHqWaHlZBzsrHwn6fSWm9UXr5VLUpCdl5lvOh47eLT4Ubjs90hBCgXH9ks/fem6Slvf1hCX
YAce6BhV9CNUKa88emWjLSn2XTa50rNsdmhsB+4pdWxPM8iW9ErMW1k3S1I9VOSBvap9DEzq36ZN
v4XyWLkx2uDJgG1xeHl41r7h/PcPC2cShiPt3mAHpn5VZ2lOAUGi31979uJkb6veN1rwaQ/IE80o
bf3hSRStfW/20KD+2isWO7ngog5w+TAOED08lJBgm9LgMciDK+fCv1XyyR112WFw4ZlGKC8p6k20
uZ/7uTxY8NXeCly47pXGizuWymiAN00Mx2WKfHWGfpsgFQuJAjqMGCXdTxbMmtLWMg+j6/nHcuLw
Ny+CzL0S8T/dnnBJWUxiT/nMxtLjiRLOHHdAWIKtY71cHuJPW/N4+GIWIRLQt1njNAkM0r2to4Aj
qv6Psy9rjltHsv4rHf3OHgLcwInpeeBWm3bJkuwXhsolc9/B9dd/h7r361uCqopzHeEXW1ZlAchM
JHI5BxgCAPCX+C24c2tvamsW2GGctwv++aRIRRZrAGzAYErs++FWpfpVjmkEUBtWP0hQ/Ex9wOaR
8KbNliZHzxmA4Np6vcj61B+QQsl+BBFG91LVk+SFbrIzHy5WAIYAqK16bAZbHE/sdKyrt4NcZitg
cii/92AWu68m3ioZwASlTUKUDQlkCelpvoeALbitv/e8WNdjv0Kx1L2sDme8kji11Ve1ltaF5m+G
ej35CPfKH0r2ondLjKDntmyWe+SQGhNwoUTH56cJQ9wNTDaMv24bM327/P3PRGHi5FbEJiAbG7gP
MnXQt1qvFPdS11froFCDdd9iWBhAB8qC/zhjmOKcROTrwO7NMnknNS1YueR7tIEuQXWd3ChQ/cz/
frRRuhkODH2ieIEDRR91LAsxEshHl8L6cx8vmD1mzolSpwZmdYvG1tJX3wDXDx5ol0/h3KcLfhsp
8CZjrWRsWxre+Ky/ZWPoDkOwcHWeyWGI43Oomku1z1DwUGj9EGUstTuq3MtjfSfT+A0Al3eB0r8B
Q20p/jpnFcJ6QF8QAOuukDYFLOFBVytlS+LIiADSElInldFz/Bsbp2AO8/Opm0HLa0DrIOZIo42e
ymCuCIPvRrWEO35uIcJTcSpGTW4Ugt70gm9YU72GdFLtPAJAr+p3v1nwEumTMSs5xAkwnreMPYbF
68BbL9cfUQZzL+/SyVWAZmbWiyPbKAffRO8VShWN39kTX7Omvmk0kM6V6oJlf2RbvkQGEDHfXUci
dCRHlEpGaq+3X4Nd8+BvDS8BakQA3EdLdQEdtQq91FMBrPGCofC1aXc2scuH5k5+Mt9RFXiZs9hO
vQWn2mBnj+Vq3MkvS2+o0zlhfD3hsRnLCgDf0b++lZgRbrifBHaqRu3P0aAZ6IKz9LagUvsTc7EE
sJ15xdDbjDnZy9t/xrpFklO5ryuw3oDhRFIfiH4tl09cW0D1P+NRRRgojFSBWggkqqiph6GtsS7+
Gei9/nz5i5/RG5HitFPDidXq6G+KjicWz31wBE0T+s3BSz6FPy8LObM7ItFpqnbAb5RL3HAZrb+F
/TS9BFo6Uzsakblwy52TIRy/XtB8aKqRAbcPqEnNCzNVW09N5/IKzm3T/O9Hug869DxCDkDfYIBh
HSntfqj4s6lkj2r9myQdIl1xb4Q1cN2R3iaAq9VVCeRMdzldYjSns7s8Zb3zvh2tAI/CGHDVg7Lt
01FObbAzMbDXtWNrtVpQrVk3jXYBFPArfwa9ycw6u46MQFujXbj5lsi9ZkvoJN4WctregRxjcJAG
owDMCTq7Qcu+JdFoX8LqvAx4fbux50tEjOf0X7iWiwpARwAWDrdFpu4DwI/bppnfXT7WM0pjCpdY
2aqkU2Nk8tQyAPgys1nz1CZLGHFnlMYUbq42htqUlSZtcjnbU56z9VDw+hYxUvLDnwpjQTdPxncU
ecHPJ6uHZoNUMYZvCwzK2VIlvWlhTm3iXxEgog8Feb68WacPwhCzbLosmdFEenObAs3deAZW/EJo
dLrPBisQdNNIgLcwKZ0JjCErPKAQMoLb9r35HlErvUm+K4XtZ1a0/71liPoEODaYFYSZ5fcBvMva
y+XPPX3ahojH0/uqTADwhkH/es2iEPNrQKIbXlKMP18WcDLEwy4J6sSKWIpbqqS7gJu3vca/p0rw
qwbvLKCfwAwRJJumkq4LNCpclnfuvIXAyIx8IMpGvNu15LZEevs3SXYMKjxAZWUqe2BydTtTAhxp
WwepRbWh3fhV/X75q585CzHDVvVpXakhAxBGOm07MGfseDU0vzSWttdaFi51RJ7ZITHThjaESWY6
8DZ5Frtjpa0zzXy8vILTnskQM20lMauYEmy+3Jb+yogTkPuFaaVp1mS2ebxkeR+Fxq/XgiE+prOK
gpwTYdLOL0FLJJWBf6X4dfjIh0B7nXrgneeqn22ASJc9IweiPufA0d+z1Ih8wB6qZWf1cZZyAPUE
LdoxGMifAt2/qkD561bhMDhqViUrY8QcW2smAFVswmAlGxNiMOTJ2BUq67iChqAp73RAhbkxr6qf
KK50pS3JXb8ZfEx2y0bNgFMvDVcxH6WrfKwVL0BIdEeGegZsyoy7qdXkH/kwJZ1TRYaB/D+RQHXN
i/F7WJj1HS8jzQUYdv8conlFAtxfwV6KWJ6HKUGROE2I4CypCUEL1wdxYA3MzFwVU+03mDwu1+FQ
DG+hL7ePTRyau1yuwjsgVYVOn6E9FW/QeIdETX7rj+ghzbWow2eN/jVYKkGlXXVDg5ZSxbDKFmB/
eR4nq6zSIjsc67c8KJt78DoTF9C25ZvaVZXrxwoY7DCyjRZK7q9yDO3fsZJLu4FVfF1ojboBY2Rp
Y78bO5UJGJH4pL6EVQhyFTPHfExQGw7I8VQLIJy+13QRSE96v/bGWi5WgOorHAKyOQ/TnrGtS3X/
FCkJJmrqybRBLIHz7KkZuz2dRtfvo9qhRqm5sV+mj0jmZED4lUM7ADghBEvxBjddY/tFjbRgRqNv
oU8KtzMVemdGBgVhCeBm86AGd4hUlq4id6+x2RUrpVAKZ4A1epiKxiNhyOJtPITxbU8y02VBmoFJ
JEF3eNz+6FnPbzmyZGCtKZQDq4v0lSd+dSjlvnLLdGwVwM21S2gGZ6xPTPmMPUKxAGh8gM+5alH8
zTkH/eXSuMUZtyFi9SghZbWswbZH/nMg92xYuKDPfev5349CvAZcRSMZc0zkmlOwDqUIUIlSKO/R
tkmWPMa57z7/+5EMNC61hPIMsNzq91YDk8jk25c93kfp8ZQrEoIxZUyqZuw40Bzcyas33QY8Y1tl
p/fXqLxk35hTOUD9c5tNdzM+Dt+6b+oeNdHyPbiVNr77vLCJZ25ZMd3Q+3RMqIRr3IivaPwuAxJI
Kh+Drrd8NIYTGSxiS+AA585LuGAJruwcVF7dDvDZ4PSKLaMsALC4lHI4PXZDDTHnEKe1aaSagQ1V
2srlhMmvQ9BmNyM4CBxJ0mIXs2doqFA0w03DanQK35ecfAbVxQTD9G1AQgckFEWy8JI9HajqYo6i
TTWg+xJgqOCxATjh+1xqnSKZrCh9YtnSgPE5IUKWoqdaQzQwZ+waoNum0h54oE7ZwKFFe5jc0r05
hypfdVUXkw28DKjPqNTs8GSrNjmvmtXI9MmOY5RXydRKHhkxxUcxUn0ztRMAUSMwKl02lHMrnIOe
IxOMu67m4KAEplGd35CsKeweuLfWVOdIjZFgm+nFgqTTxq6bgkNhmDwYgxhuEFQ2lp+XoNR4/701
iG4krEfFl+BGFHANXRskTYA/HA0Y1QdvewIFdTGisJQAP21nuvjKw3ht1LVGhQ3Th+g+KDpjBxAi
umujki0kKc+diRCbZ3HOx8qX+W7Mdd+qJjW8NpsaXHxaDja9APi8NMz03zwWwW/0wI6oqxJ0mH0o
R1c+QGvXg9b/XpYdBHSf1StJwfySd8B2IbUBdrQCrxi9QhDNl66QM8chppxGNgYFzwewQ9F7rnzj
xisIsH5LrcREU6hUeZdOOd/1Zu8E8S/e/erLe4BrW6XyezStOptV4Mj8qlFXNV1OcEGMaYM++Trb
BDQKF1ZwbnME464lhUWBQoAGpOcOQ20jCWdMcrpwyZ6+3UBT/PnLpzUnE4g0YQpJCwZV3j2AfmSj
63SNztPC1ngD2IW6ukvzYmlKZ3a8J1ylWE2VqroypCHsdjpucKvt3WlyJze6TSr38qGf8VJMiBtI
Vfdl1wBAqczAZYapcxIfLn/yua8uWDVsOUMkCP8XyvIu68ZVFFXrrKQcfdOG5sSyvq364Xda1jAY
JFp1OCHBLkF3c1qAsOwelNW2tLSSM7GALoJK1HJWxbwAmGLgB0i+S22PJIXJr3KlaTaIvzvbqOJg
pvBiVo1o/1ZWWgV8z3LljG3aAYWo0J4qE3xjl7f2o5/ghFqIGBSGhoFP1TebHRD/QN9lTMjvgasa
IRD46OLDEJleAaY8Kcu8MFVXnWGiR72RmgX5Z+xMxKmglI5qpMxxLHvUpZte25u/VV+nuohEF+m6
BqYaKDwSTFW/KUavYQtlhtkLnNo0wTvoag5IcsVvd0OLUbcYDf4RqAUw2DEsNaeeMSYRxg2sZJoS
sdLcZvVdWYMevGULZnpuxwVjolA8A2gy5halQ5TWisYtEmM/NfrCFXzGWEWUtobL0ZDPGZOxDVq7
j2PVacxopWnqHcD4gWqk92+lIf1a0N8zN74hXJNATW9GyhGF+Tpw3uUBVF6oJJZuR5N8S5FOuGrM
ulllxpQBPV5HpgCwTl4s54ONlzF6+xS9fwFxIMiIcaED0obT2yHIxoXdOKMpIvhb1YJRtzFjIJt2
WnuV09CVcjV1SwrOT2VSFqSc2XNxiqlmPENNTeK7zklyF7xixjUg2HnuFPGCnZ7RR3GGibO4KsAM
ARA40txEdbUJ5aXC75kvL4LYKTremgBY63ZG+FBl3EpJ4rR4jijBLWO1k0dLl+6ZNYhAdg2V5ake
sEsYE6x7R18a5ThT09HFAViVj8SMOT64tcGSuEkegl33RJzcSb3Q6yzd6b1iY26bJ/WK7epVbi8l
Pk+jOFF4tM9xBMp46CAaTL4Lr5RbADJtNK/08FAHS8FNdF3uGg9R0V1/Fe9yl+7Cre+aT8VCixH5
qDiccIP6vNFHIViClxb8a4hMOBBv0YGG/uVuqjgFl0HXdpZCCHsKdZbf0aFCyggc4qg8F5km3cR6
X72aHdBw7CmJx1sw8lVXWREZ4FIGWmtmJ3zoQ8cvpXHb4e+olpUZukt7s3NoBopPcDUC5qzm1NWM
rLS6SGdeonNtNaRZ56AymDuZYZZ2FleyOxFi4rHLmm1emfJNBoQyG3wY+d1gNMYvJQ/HHZgBldeR
hbGnKql6F6hGuNMU8JnEAVgx0tEM72WqVm4T1GpvoTeSrWvg5H3LS95uKp2AYzvJNUdiaXoL1sTw
1zQAgsWKJEC/g7UW0OljEj01StGq1iTz5GDWeehkpA43LB4yEMA0Wn+XaIr05ku1cUXBHg4m9Cxw
cEXy56nJM7dnenyIclWyNJp339pB626QqEPFrFHBzav0oLzGSP0ja8CMmQBDf0fSgG8TcHgCD1Kv
Y8fo02JN0LyzngqQQEsqoApcYGr6qxQdnw8VAOdcWhX6bYttuwaEAYY6gLL2oPZavVPaUQZbNaDd
XkcfXObIEiVeTYm0iptU2oWZDIbTlNOdPFDZDgfJ3ESSROwKbEEBUnet6k5S0YBjBGSUL2EbTIlV
ccxb+mM4lCh/yhrQOtg4uH5W9NcSVZKn0mTo/1DSNN0pTfXix8gBg77a3MtmMGY7RCTg+u6mzgmm
XlpEdzjjkcSpSsBQgv3FzOKdQpSmBynkoCYOlAtfJcK86GMja8ic9DzE0F4nT9pbppiYHKpqa+LR
S9bGa0Uygn0kJ6SxTOB0N2rSr9uUNjZhfAnY/pw7E+Jtow+glY2PBxBrLNq8gsP98p16JkLQhQhB
C4aC1X2hbKsYigmO630TEeAEN8ZCC8s5AUKIXShR7vdNraBREFnSOFcpt5opHhULkJJLVAnnhAiB
gVECHD2cCr6L6/soekxLsJgUD5d36EzQIU6bh9gXQwuhILS9GpTJRs+DHWTSOqbJKh4z77KUD307
4V/FmfNQMoaoqHHCPW+iJ3CkRFeln5FNCb+4Zmi7D+BjkbdsGaHbqM3pw8wJ+QrucUyVqnVs9Rog
M+LE57ddHddO2mgKCpR+tpKlMlsnkwzy7SrVPVKBv6/MxuIpjFRpNdV9tOFhYHhlxJpVV5scqJta
b6U6wsXWjJjHVTAbBW3OQYyb0A0F0/oq6dL8OlIjft/guQaq63BuSVILN2+G4EYxKm0bk4458ND9
jaE1kgc0e91iZi+7fVVUa3DkyajBKIOL8CwBrRX/s0vuv34O/x28F3d/bFrzv/+Dv/8s0MsXBSEX
/vq/T0WGP/8z/85//s/n3/jf6+hnXTTFLy7+r0+/hA/+U7Dzxt8+/cXNEXKO9+17PT68N23KPwTg
K87/8//6w3+8f3wK+CDf//3PnwU2c/60ICryf/75o83h3/8k80P7v44//88f3rxl+L2b9/4fP97f
0rf88OW33t8a/u9/SsTQ/gXGKlVmpoIwXJ/TNf37/CO0u/6L6WjRoVSXDZXOBVxkHHiI36Lmvyj8
n2qaoHbX2Qe0elO0Hz/T6L90HBaTESuYmkLQSfD/v+CnM/rrzP6Rt9ldEeW8gdTZk/2l/+BYYiqQ
XvFlVKYbJmR9jjP8vpXHvCHkQFe9S93UG9b5nlvaqtnUq/SbvGDVnz3GV3FCWBMNUlfquUIOAc/c
uAX6XKd8UwD9dXQOfy7zeFmnxWiyKTMVOX9xPDum9SSpGJ05pOV9qjgJuRqXhtY+JjW+7tx/ZGiC
E8Qca8h5CRm93buKhwfBih3AGu0m9mCDXitHAki765bgCBaWJl6ghmyU3aSPEEvu5R7ZhG85W0jP
nFGKv5Ym3FKmOkS5FMvkMHhD7RgeWUs2fUKQCHfs1D8CbzHOna+lL5up6DJRdVnHu1BQQxVABPrA
OnIIN5NneNNa3mirwMbj3FkqvgnpmD918EiWoIOymWPGlreQlfRPZFTtKMkfQb/mKabkIWECNMLo
ToX/hnV/k2QMRis5mDwva+jnyOLrl5iP+Si+z3suqShskEMUlttQ7e9GihD/soyPNIy4qxqcjCrr
pg5HIwjJ+maM9ZySg6qRXeGzTTnKa4CiWkU7YN5j2E21eoVktReAVWUwAi8MtV/TFF9PvHsuTSAb
AIfUrVnnu2HS5GBzZNtODd5CPUqtOtHRWDDakQwImsRsQCuCtJuesesK2BW9gox9FDk8mUCYm1sK
4/uRdm5plpu20QNLC9U7lo+vWSCjPMcLEKKjYQLY1yCFVHd0kNZ6zVJrKKbruBg2pT6uSBRhgLzt
M6vrSIuwd3iKsRhmNPdgqrxOo26d5P4Lnm3f4tq3JKZdV8MEwjUOZiV+k/B4N0DPrJRKrlZG6zjM
3Iq1DpWlbVjWG1XN1iPv11Vo3KDH366n8C0mvmRfPhYB2eyPsz8+FiHFpeQxpxUwCA/jVt+qbuj5
nnRPLdn6TWU/liWk8rUupF3QfsgqN5lbrPSrAS3LFF3KgbPoE085p2Npc9R/pNUy6GljU4a04bYG
6vbb6Op26qCZIgbPEU+t/CF1I4/cXd7QU7YEtlEDN6KqyqboPKoEUC1SAOeB/2Bx4lbaUqHopEc8
FiH4DE3iIHlN4DMGD5iHcIjlvtVsvDdt4spgXnT/HgbinzpytCbBdFnNpDQYe3JgxQEGnC4VqE+e
1NHnCzpYlQoboOvkwPsXIIlP/bdcdS4fy8kbUjMxlcR0YiDjN1dojrRBNeO+8+mfNyRQbZ1606zM
wCIP5jey9S1uJ7fK92J9Weyplc0RlaZrCpgPRRTJvNbR2DMk5FAao5UhRVo0GuhUF634VOR0LEdQ
CVaWKPsgHXvwr8Geajd2sI1W2VW4rrzEwYj5wm7OHyf6cp2qugLuPqZTMWs9SeipqVIsi7MERf+r
plv9xr4BihttnQxyRJyO3FCrfFQk+YA0rdem9XXpx07Wd3/rYfqHYiNd/HEymDYSSwdqllKGf5YP
VAX7PDPQpfHctQszkyd14EiI4IdoOpRNL0FIwooHjE0gqzS5ShYtBUpfDwUhOkUQr4HuWNPECW0F
r5M0VYwcMSDmtGaa5w1ZMwd+IdkqdrwGiI5HFjbwc7p73sDPMoXgLIgxTq3FkEm0vR7VlpY/x1yx
Km1BH07ESZ8FCTEZAOuSAOqYH9IrfjXHZJ01rYxVvJatyFnq7F5alWBNMtjGO7Vn+YHTAxA3LQIS
4JwEeI8vnNnSkQmONZWCoCoZVlVXik1a0DkvdfELc8V/nJAmq5qim0wx4fs++z199Et0kpD80Ljo
rQPiUb8jnurOLwPfi9DBclunloR5482sH0ux9FfdN81j6YLuNx1A3DtwWh/yobIJdxk5NNLbZV8x
r+CzM/osQ/DsGjjMGs3HCnkgr1p2q6i3CbioGv0QVupCFHtKM47WI7ZS983QSsjv5QeqNC66vVZj
/7OWN9VSUXr+zhfWJNqyjPo6HdIxP7SyfqU3gWso6MgfCXLvj2qKoEnpthUh7uWdPKWOGnhx5gQB
0dGGJuiKahZIDzf5Adg/1sQeR33BjE8e1ZEAQR2UUAq7BPC5B5o112oGjnqExD7GcHvMSQZL73th
NO1P3T8SJ2hGVelpkCRtfvCNZs1kELJV0Q8/eJbVxqMchOiSanWmW0R/j2Lvi2ARDtMwpqAJkcs/
dD4SZ9kr13aJsZBWECiOvgoRsqt1w3QVDfb5QbPYvb9SHLJHmq5AW+N151JHXvPebveSd1lHFo5Q
TBrLoc47XcERqgAgABZsZt5W1Z2W144cLXXcLeijGEvnYzJ1dcWhLsOExhzVkoYFhTxpz39piFjZ
yiZZlhMfewhIV6fWQrswErvlqmugM/Pyxs26/cWkj0QJvl6iPtq2kx7KaPYg3iltAJb7YW61/s9i
uhm69WVxJz3Ikbh55Ufxbod+SNbPexcmfmzV7VqePJSlLN74rgHYG7/O1tm0vyxUaHf5qpOz9hxJ
HakU8iyCdpDb1g3WZE1KV7XAMqV75cp0yCNazheOcMnKxboy+j8GhlkGaGSCKkz/rk6j10tAwQSw
V1q8a8FWqwzQQBYL3vLEkwIXz9EWC+7FYIWk1COsXEq8snGDxkrWiZutqtgyV9pzR7aj8w1IZuul
lo4v0ZCJfiXTJLjRNapSVWyHjVW1KGmv+nu6qq9UPKR9PKQB4e4gGvKWoiFRk0RhgtOu+6xoe5X6
+3BTb5Q1ekhX0oqumwWFFR0LxJgyMVUDoJFzRC64s6JuVT8vuL8fclDS62nicsAyaW0MHJDoUUK2
fOEuF72LKFCIXUtGAYemQaASPHTqLR0X6uVi7CN+vhCysgDtX6NS+vu+3seDJ5V4Kg2bywa3tIb5
58f2ZqpgdzKxhmpq0QeyNaSF3vElAYLXKiOlDnGJQUD/Zk7gAiyqpQyU+HYV90nwVEachUM17xO5
TR7Yc7XqXuiBmtbozG9yPbOMw+VN+3ieHrtiUaLgpQI0LcotJn32GYnAPojZHQYEEzzWW6ek3Q/w
moIrwRjDJwDvR9aQMQwLBUb2lAebbiL7JNEbJPS6mRMtjXVqEbQgfKO1lqCpJW0zvCQ11WbGWNoh
OhdsQBmGblZNUm4BgY/KSDf25MqPegAvscJAshPz4ACV1by+xMtNq3sNeUc9sDFLMMCHafUe1POa
iVvDLFd1Xrd2munTz1Iq5LeO1swt5a5b13qOXkyqBG6s6ONdPRbGY0oxo2RPVB4sGQa2SVRQqYIo
vbP5yN8ZHgebBhD9K0nPDAusuGiBxMDJfUQkQAuHwBtuSqVYtSNoQoDBrodWAaaw5xrzZLuEUt82
0MBmg8H7u5rSekVbNF9pPYgkWJTEntb0kzvG3RKj9Cn3Z8oqfB/qUqioiG+aJGx0g0aBtJ9uy013
N60Tu3LIr9pKXclZ6oQ6LQ0pCIWZhjpv9Gcby4EtbigmgR1v2Yq605pdNQ4QCO3QDUCIc1k3T9ob
isrgMUSmClm+z8K0rhhCzLj5+7E8cP6W/T0AJ135UP2jzxcchtzKKcYZ8PmK+WZCFZXi2+UFnPR6
hsEYZQZKeeLVJPlAy1fj1t+rbeSGTWQHbB/5C6719JkwRkzZMAm6a4XLgk2sMeI09vdz7ItMnl3Y
0TfM8G2m62jxTE5cgKjd/SVMuCio5vtgooAwdTUnDbu1slI9ul4KZE4dPV5dBlSM6HiCCV4JQBlG
qzeque84QL5A0K0sIe18yRzPpw+IWxRYZ0GobX3WLr9o5SwpZBMrGV1wwnhN4dEnY4X0kBui6nFT
LZWWTotkM8IhwPoJEdGQ4soslC6h5p47vUucyPVLi1vgcJzT/remYy6kVL6EoB9rPBIoXCeREY5N
SrHGeJM/aa/JOtgCV8ga0MDr5G7+I3SXPMQp/SDMYIoqI68MoO/Pu9rAc9DGnNCstI3W0TZYjZ7u
jctRn/hY+ViZSebJMhkobmKE1OJ+Uo2oh4J4nYPz84KHEiXy2fn1hYUimiu/BIv+76RaYlU4Piaj
2j+v/ijEQPPqMAC42Nzn0htPX7vs52WH8aUC9cey/iPgI74/ElBxwg1wUc4Hlt61MC8VFX9pxVeB
t3RSp5zTHGL+uRYR9m0C0Fsw+liLPt7S8L0yfg7Fkv4tyRC8RQKgyU4KsZwGhfjRHhzFmbF5uJVd
zZcG3n3Xi++BWcPEgOZ4XYIGJklZTOOEdc1XFHHaawRq16Wr304uX831TefymZ1eIyMqMTVV1cS8
uankRRyXubmPuP6gS9292jQrLZP+7tPuD9X4S47w9OA6TwbCKnM/bv1t5g5rskofkKd0lqAwBKbk
+V40ZApgezhfhryJeKFozEdnk+7Pp8ZDV34uvWLV2LjBvNI1Ufyv7dz2bfazAFOvVeIvS6r51cw+
fwFRbTLATciYwNj3/gsxngAR83eP7PPnCyoiNRopuhQL5MmVCrhAwGz7/dKI2dIi5p8fmbKW6lNv
mhAy9m+N+mAsYZKdcO5YBUEjk0rRl4HSzGcBmcEw3B5gl2qP/Uie+ZXpAevQbV4/3Dt1QnfJtr6q
OiQqFEUghBqKos4/P1qSZEgA7x9hzj4QdtDYtCYcc/yxaV0+nhMRzSwHJNG6jEYqPII/ywl9LvtV
Mpr74Dl5C9bNSnLlR3YLP2hHnu8uSPvqMD5LEw5KHjlFtwIcBob5N9l62qFbwQ6fjRVx69UUW4u5
ktPb+NfyhG1sKq3lQOOBky8scz1XIIr36Ua65u7gcljX8r11UiLgOw2G65KpYttV30VSJEsNDk7v
tmVlPMRDbRvNUtPmrHGfXS928i8xYufV1ACYL+1r7KTWIftkV2SwU7Ozu3BAWeVl4dxOGtiRNCHu
NeQ4qE0F0lo4+uahWkl21AP3bbIRwiHTJDmsti/LPCUSryxEjirV0D0onFymkx5wlhn2UdVXSk3W
wD1Y8PMnRWCIU9dg0eqXR08IABG0wBBzz9AqzFIXPd/e5UV8SZbP/l05EiEqvDIk4FyEiFfEoZUt
P1d24OoO2QJdA70T2LjD/WWRH7UgUTPQLakBXZYQitLbZ4sGo2xGCtyg+8EjXvyzusZAQWIX98Oh
vy5WqoP+NVAdNFb/YtzFaNJztYVWlFOqefwFhCslAxZhVfiIhCesmJvfC+6F5kufoHdqaSDpRJiP
/UWJEV2OCur24oDKIPVKLRkt7BuVIzTNkV1n0Q13qw3ILxxpsXFuvvm/bO6RPCHKr+Q21mIKeeBq
tbLkvarujeQ1oVcyuYnYUnjwNfLG6hjEsTlFaYqPmFqW2swH+/LeMOLXtka6VzYBnVUXLjR64dRO
GoMJaXBapv6l9cFkCTN4GkBtyieTYiYlXMJBOeUZlSMJgl7kDefTaIQIBYjkaeZPX8l+KvVS2+tp
kzsSI9xoQREVfZjOYrzJSw/tKvZq39Hvgg0mSXa6bNFd4HVLIcjJEOF4dYKl+1QxAXQ07x+xyk3p
Tdyq8aSYPaSCPoj/S/R4akPBtIh0x4yXCjP4bOl+QvKgRQZhryAMqbK3EC+ZpUL+KYU/kiHOP7Yt
bjiQPLE9Bnao9qKnb9NYWoZxE9d2PL5e9l2ndPBYmOC6MBYgZ71qsn087gzlVYt+Xv78L10Jszs+
FiCoYFVqeUmRztwT0/InzCA4vLCAvOTNfQlJ40Z3zdMwuhFmOZ25OXCp73ZpgYJuFuhTBZI5lGTK
ENVL2Y2eBQsB95fy0McaDTwn0MGELJXoNCYg0YWYv2X7+mf2DDh22TYB2/oQuNPKDy3ZRD6COsux
3cmlHYkVPGPQZDXmlaAo8yDWKFNLMn5HOzBCIKO/UUangLB5ESuIXqoqFpZK9xqvHtAL61xWkJMW
dSRiXuRR1D3qYwYCaYjoWozHxdtMqdcVLPmylK++QkWmFT2aBsb/ER2IAwe1YhThMNbDW2/Ltl/e
EIdYsSN3bmdxl3qs29ardkkvZuP5dHUJQoW1dT6IeJq+Gt7UFcOjNlvlfX9dOdQrPLTQh/JC+9nX
lwXkze9aQycaksoi0EGe+JrsF+Xw1riAh0MLLJ+cxG6casNXsW4vPTS/3JWqgQyjzID6wzTti9o3
UYjetrEmb0T7RULM+zUVqgbvauf/xukBzBA5ZkRY6NMTc+UdNQGYpHXkDYCGKNnHTxSNj/5mvEuT
rX+r2LIlbbKlzPMXzcTy5qcngz9HoVJEU5H8Lm46IyVv+n2B3pVts2KgIEVCs7lqNvNLxrxr1ovP
py9GPUtliLCAB0CVL92rlDQaBi0D8kZXpLBUe9hEbvauPHBXfx1+lCvj+1I+4pTaHItUhJGStiNS
VXYReYs3c+I2dYAocqVbs9YEHl0oM36NHz8vUBFunMDUjNpUsUDtkaGBVcOl/QJAa5fYyrfIyZdT
Zgs7KpJhRUpYauEUElgh3U6OnziFbRiW9Ax+rydDt2K3BZj2Elr2klTBdWpSAhIAAMW95Wylqo8m
W1DPU9qpIgTHoDPs74vx/T/OzmxJTl1b109EhBAg4JYuk+yrsvobRdo1TScEEj1Pf/5ccSK2Z9mx
6px9b5cSkIZG+/1tb9KFZh252eqlhn+l4SJ03zUe3X/kFwPmOmhqRinBs5Hwvv+I34yz4Xg2oMWc
3Lyjt2nfRXTPrxdF0KQ0UFd0eaT/3Uz/7aX9vt6XG43kVldAipDcOn6dp8OyfpOy/dtLg6HCfQ1D
iYril4/iMtYXtoPnWd0fhl1h9rePe/j3/4un+G2V+1P+9tYcntdQzWLk1nrPg/eLDt/EDX+zuw7a
jKELg0+DDr5///1VdQCy5wOewsoCL0sL5wekdibv/X/xGGguxlWCHg0UPv+9DNDBtFBKkhsIlkef
1nE1sOS/L+HhT/yxv/5nCfuL5Sm6AaK2TJGbWS8ntBdPIAzVqQkoUyH8PauXmDbfjSj/1dzdm6b/
73N9La6QtlloQVBQd6/2btpgjChlZ0CtwioSx++M69++FTp4UFGxfBf8qi/fqmG5NAsl1hsFoaJ+
G4cucKBO0Hnf7Lm/7ezf1/my57R2dF9XWKd1ftLik5RIaY/fzaP87XP9vsgXc8Aq2UItql5vFrWf
RdliGkvKULZeC+UIO1a+cVTsu+mevyzqIVGErgfHRLH/ayWzL2Q1TA5bbqNFAw4+POYr+lbEzOUB
N+lmJUX433fl364oj2FoFqOItmn+cQd3iz+PTBTkZl2X8F4ILs9+nG3s6xzaid6Q7zbJ3x4Rh9mH
Z+NaWPPLexWSzuOi9Xrr8CYV1O5N+UJ71PqMUNs/q9n+5gG/YE1QA0GYAhNIkeTGDC4mhf99tJcO
kuT9PCw3SOEVJ2MIupc1crc0LmJga+3A2qwx28KjQzvfEJBEJXnsfmvt/8wb4GfAhll4yZCV+OM9
r6YQk+th045+UJ2GW3vJwzLKr344O0HvhdYNd/Or+/TN5/3zlsHoBOa2/PuN9mfeRWZqUit3lhv/
mGI3KZM1cCsU0cbYueenz8OrPXxj6P6ypf69Jv33Gxe95/doullu9a8+cpI8VKERj5j2x8TzvZfl
u4zgn/bg3+t9sTutUw39wvCMDXau9dq6of//pzlx30T/XuKLyWm1nfvI9C6YyzwzshGolJRKRt98
rPsP/fcV8e9VvmzVDCQSnwm8OHtjJjSUyfpqy2QO7wZbo4E3WL5Tovj2W91t+u/399TZwEDiwbJb
c5KR1QdA8d7zc7/62MLc3VgCFP+N/f520XuK97dFG2eya9RO7s/JN/lbtsvMPR/ghN9nJst/PAIC
6nfv9o+08ZcveLdLv63Z2aPvzAYelD8vId8MmxwawIdiV4cGgNNoM2XJqgKmNjwclm8Wv++OP74r
4lVUbJhrohbw77Vz35FCM3u5gcET+F1SDL/++8752wIOWijQIHKv6H0tIK6+Ieu57JZbD1QcOg9O
taG/cSfvHtDXZ/h9iS/vrwLHs7GFWm4ivdfx+q2DdiG9+a5f9q974/d1vnhi3UQ0twesw567mG9a
MKg0RtWLFJmESG6+q/n/xUOCxwKLjOFtlMv/KPpb+dKUJvnPczWnYVNv1ocp0gHFABZ4u9v//p3+
Zql+X+zLSxxGmdn2isU6DIOuP1fnrWzW707XXzfDfSPA68es/9cSYT8SqyYCm2HayYOV1JiKApqI
XHTsBSSSO3lcv/Ge/3K54SX+z5Jfy4WouXaVB5Qdouo27eFE8At0K8ilSs3wnj1Y9rYbsO+i678d
6d9X/RJdU66dcZT3B0WeC1mSQCTja/3gn9ABYAdDpJ4gZBJ1XSi/E9n709P1fLQCIhxBmg1tN19u
nBES1lXX5lg58zfWOMeD/WjbfThQ8c3X/Nux+32l+8f+zWy5Nc9Ya/IZx65P1abYTOjCqpLvNuaf
DwT3ANbpP3Uu1Ja/nLrW9XMiy2K+UXTY6GwrxS7rXovF/8Yb+3Nv+jYSdpQghwbxafOL5UczytwR
b51uNUbV66wKrO+mrv9iQHx0mZqMQhMdPYdfu3ho1sqq5c54Y8f24CTdhhnBUGJeQwYrmsmyNpq+
82n/bPZCTYsimKc+QZeN9RWIC9mZqVwtd7iJLq5PLfL9frjyeIqa/4feDUb+4tNi3921C5nN0Nrz
9YgDQTVNDmKFWzHX1Wur7CzSpRSbdqrbpIBKc0CXjCYZxOi2o6cMDBnPNAXMyDuai7uoQPSygQLS
JCIffbkQ4l3Z0VkmP0UtfopqFINCMwO+bXWK5bOHkvTFmzGvZ9oFhJM8KjYCmLirqjzML2dLG3Po
1kCa1Z3GcLIbMD66Jt9pq5sDwFZp5NYCf1WWbNMS4CSsyp5T3YLCNnb1eKwry3lqjKrcGzUZEgt8
7cRp5RhmEogL32/cjdECZNNnXf+jn0Z2BWhuPEDOrN1484BGMD4iyzxXP0a3p9E88DqqdGEdjXls
QZ+qiq1V2vXZ4nkZg9XIPiH8oA6ghFcxqa1xk/cmpJmB94wFL8jLMDR0C0YWwpGsbzcgcOo6gHZw
F6tuJGnO8boBzKAJ1MjsiDakCy3dFZeqdXiMnLxIS1TrNhMkYEMjN4eQGrxP/KFygqYhEs0A41QE
vYMEOWCfZUgrTIEU9di/eaayIBGQO032YLYzSzNoqViYcyoGYOBL7SzbeYLLFhCxcsQPvUhla5Gg
nPKb5w1lQsGU23cjhBttUa5X3RYkWXCdHn0QgNK5KnpoLeDv5lZP2pDyloVgfLIq6p3BRfO+Mz1n
GuxxiVJMMLaQy0I/3BiDklSiZGt1wWIMeQL17zmsgE+Kesusd0NBm6R0MqcMlCXqYLWdExvL4qHw
jTdDiHsLybDQncOFDBvhtFE5AvlhcvkC/p+Eoi/EPeUKvT2MLuKrD+WhNJYpMXn2OfDiea0LXCGz
8zDlAHjRfkG3WmPTwLNq4zRbGLZszO7VKkAmXfgAr8Fy8h95vZRHq3KdQK9uHThEuzGneRVAZswO
qOoutMlemF2RALrHPBRLjvcoXTTe23oJGum+grXhpaq5kwfB3Qe2vmqjYvGQDrQ0JCqzaZJHDE0Q
iHqA+Vh48h/EWn7i++qNcXuN7ZYisyzbG2/kDygNgy9pMnPbC/MhW+AJZoXT4CEovsGwliAkq/Fz
4n0ZU7o4AfGWD9qRfsu4lhuL1I+Vzx/N2TRTqYYfvW2ClwnQfVB17k8TBMEA+usnB+om4ewOe8At
MNfQkWVLAUt80JrqpxWqNSpwVnSwQf2pCRazrBKz8OD0F6YZdJXej+ZUb50M8Blp2ycE1SwqPdf/
IJ6G2XA89wjpaA7NVIawpM1es6X8lVncCUak1UNC8UTc67bMzZBaz8xXp2JXTZpnq6yzEO/zh6mJ
GVC/wF6ZOU8yt6kjYMQxwgdh+RitukPAR3EBnJOfARV7E1r4IUDZ9sZoFFK/hoI0D2m3wySw/QZv
CN2eeecGgjVB03tOzJsuD9CcbcdariiUMyS97GU4rdn63vujvIMqRJKR4sHIi59l1VnhAiBlWpdG
HxpGnR0Hr94VAjN+GBIDPp3Q/ejVb55hLYBfQlZvsuatazc/RNmYkWH3F2dke+Wu56wdb7MLRTNa
t1dIv5+XOl+T0l9UxPPivNhIHI0z2OL47cOBO8Zza1C9nZDy3uMn/jMyJAIhG7PVMqtPvRJNSCpj
jz69IqCFKwPke9tNbWtMamRQNEIrzD9Az6I1dsjyrUfXDz5Wz85g9oFVFmYgBn421naGEhoZA0Lh
awKS+Sy67NCo5VlW3c8JVdVgWPSz3bhPZUezYM3rdz2Kh6qBBugIOnHkW4YFjXYg+GqXLgfhND2g
pPaHn9tNNORVlcrMLV/NvhrOEGb64L5Qb63beQ+UCBEwm//wNbsojNvtqFWqqPPdGn+7MsjW9/Im
HvrMTgtirkHdU7IfKB7aLcriDXNF44PXtcdxUujkm1S+WXhxH1NSdaispo/WPP9UjP4EaQWzPNWE
DkpZOpuxcIztMo/0uK628WR2pieD2VLlQyb4eCnmjOzQF2sGOZiscb5qvkUfVR20usUZ7wQPTVub
j1rDLIcYrHLeFmGI0MNX5M6KtvR8xtXjkIfSFXOVCsORUDaqRN3sTIiQtVHdAo4aCWiU0WfX7tl1
coXSmxaniJ5cvcxpVlTjDgTANhGr52/HybS2AMy5oTAsEaObssKBrv08cTA5iB5hp9agq9oloZCs
htJgSFTVsWDKADMsEbUbLTnWYEjpXQsz1sW6M/op7agnsUl9g5hhXTSdGdjuUisMU3k10qaLi866
rOy1PpDWWGlktU0ZeV7RwQkoQq9dX8RiJ4Paq+mFjvpqND98IOXd8b24AxZ9hSMBPZ1uipb6oCd7
547lx+DIrVE/rTNEreY67B0ZaC8/ivHdUShETC+GfAfHNc5L7GFjgeojCTsxJqyuj3m2brpVFkE1
GQlxPz2kPmeAseZVoxzabp2qi4i1ofhDJbssA4/IZG7sVl755BwIDl8BvPt9Wmsw1ifdaQjPnRr7
OAHdiN0VIAUKrJV5nAs7AsImFfn8AO5rspA1VITkgXJZ2mFTwxY0Eamap4GaYWbYx9ZqA6M1ty4g
JJPpbSG/fHK9CbYzD3VVhhnwu/2gaDBORlxVTpS35BlWP8rdMa5KiQ+rYe5RdOyzyNEomUCBUnKc
zurdlc8mTrVcX6xs3i5qSpRNw6xAyh6EDl5SGoDQnAK/v20NnhCewQw1oExCa/pi+Ie8II8w0W+d
b18MVycVUO4KkgO0IitcQyuYeBU4vtQxVNpwJ+kXObkxxFF+CgaknqGPGYYsu2KNOzaEhhwfqNEn
9lR+DpYdMJI/euTd6xnGj/MHebcjOX+HJm5oLf/R7ArrJduuwgi4aF9gEj/McW9Vl2UsL5xhMMaE
I1gv4epXCQd6cxkopuxfgCALFMrcw0zhBIHxDOktv3HCxfgh/Rl3thl61hA4mYY3jSHgiQWsLcKu
BicPjQFbZUFDwaG/CE6NgjAahTtD0Xs1eeLJF3Z05776ICIsXRVXM4c6xcDxD+V5zREKV5BJohCq
dcuow1C18t5FxsLSlzBuW0jDB+4KBW8fTS2iPOSLPLpTeSwGGKkpw8zrG5hfR6X6IKvaDTzBaMKA
71rQjV1078vkfHTKjecBZssTD5aGUnPDHsw5f2gRJGYdInK0a9pL7FnICRlm4EEjZWIUamVZUNfz
pl6GMIe2Ologrn6R7XXJd6DF/ELrZWl9ag+1eV3muEqqBzV1BwxZxpB7PGR8enbh4Sw1oHcYhCrJ
Y2fjXCsMrCOD6M8HU+O+hw6CGr1zb5WxgzcP7xAu6NK/aA0/ou8TCmwLr9p9Nbphz910aqfNKJxo
5NUBYjtx2fG0GsbtWrIdEUtQVepZZctjWai0qufY8otQz+7WpWNgD32SaVzP+S+/scugXPwynFt2
xCE+DszbY19ecA8nuQMaYs5fpHcU/nzR1N2arghE6x0RfEUdb1Kj1sfRIRsrgweRCZXAIdvak9xP
c47XVW4s5SQNGCJc68hvyGZk/SkH4Fp09FLyKcTp2DhTc3CG9XHt+3ThTVwvRpCBUueWczoTcq6Y
h9am7nUZ86DDb7JbdJb4NBqLMRlKM5ohzDmYJTApuBy5hx1S6Xjx6b7r6CcYeCfa20nZZ4nvZU8F
QzQGl8keys0EL66h5CDM5rGyp8RYs029eltIrae2I090YSCCW/ixBRi1HB+6202teSSKJbXphz5+
aAeBDbkUia/VFTDcYCRDBMVfzOPW0TL7Ye6KRDTdM7RMIh9GEw5W6AH7jBf+0rDnhcPeop21WRTs
LdhQxI50AfZuPV8MMsQArUZ2O+wQ0OyF4rGlrLifvIj08z43vHAh5UUR7gYLkGy9NDe00xdnnRKr
+Cxr8w26wAGc27SH3p+/0qSYxA+hxq3b+ggfh8jMgdpVV3jmD3IeT313JkMVK3grDXERAIirIVjA
O0wI8zV0CnIppQ4n9rjOT5guPO52ovq1iDoZ+w/agGw9+xZkpTR4wZ6Q1nlwlEz5qoyzUWXukTu5
dViZKoD87/yt78JhNFXnx1wBk0JhmMJ1FXbiIM3zgc3abNGtUh0Kbi7bznaBz1bQgSBunm01tPB2
EynHC6ppGWIORrbOWmYJRAbd55FpP50Zt8Le8IqQCsSMnUmrxxVx0cZZTSNCf9G4owQSbao1RVRW
JmKYrlSoyFC2oYVlBrqo5jMDUf1CpY1wdBwhjOw3ZjDkbb2z/FHjVqFjhHENtVuM3t1hHpoFZJkx
+QK9xyW0iOvdptlz943FzH3HpvpVUZpvOPBViNlCZAfRB8aQWBV+3JrwHbLWSpuSJ34Btc3BxY/Q
8dp0VSiKs4DVzicad/xxzX0K+3/N0Ygs+ip08uYx53PU5cZ+lRdoEsNHugjtwg+vElm+FuRNjLcG
Q9Yrym6LA2loUYR9WYdtqUJ7NLfa4JFZe/Fg7Q0fzPuqwasZEcXy0Ff4L9yLJSpmPbwBdJLX3j/e
+Ln2crtYvxrq74y7/9F3z4BlXAt/eqpVdpI6izqqYwJzOXf80HOWLg1NC8+EqLd+bqzyo5F40FYj
y9XurRrewbsHmrszWbHOnFvbL+nklFFrlI99YZ3XEe7+kj3w0onNUW5YPSPmqLeGTZ5sf4lQxk3t
XhyJhkiAzWLLBdx3ZK+S2SdleoB21ni15lNTmCEA15GvvTfT1w7k42Gusj7pJ2dbzcOTLjicZUj3
uFeyzoEmgOP3NiZLTAgfmGDhmPkut8ywM/A+5nenXU50duN2zQ4T8f6xmboCRLxFnuHAchIj473F
5NKEwf06qpFisGceGsPwkJP2ULvDZmUfEEJ9YGDgFzY+6tTWQe5ZMdWo0Y1VlOf9RebtA2b4g8pT
ZwukerurcVV/sL4ONVu2iKiDTLkh+KiQASTP3vzm2WjEq5t0GWTMHTu2aHPkMDRK4jUqsbXhlZb6
Pk5CsG+7ILP8U1m4W8y3xqxqg8lmu4GoRBaQL+AD2Nrgejmf+TAeV8ONlpJu0JmcoJPyDQIOuDOs
VCEg6zsWkcarkYhYA98eU941Z38YU8PhZ+XBqWjLEt8lj+21O5ZghhEqr5bt/YMwLoUMbIhcV2j4
Wz35gQV1DeBzFuluvbxLc8q31bTcfdZHheRUMY67Zp1+OaV6aFq9B6dr12lMhs1FKDMRTitLuAtG
TJadgKLf5KYVIAu30QLutFQBmfM9Hvtp1NUSLI1KSLOcFrgKmQlJVVwqEpxW+x6Dd1XQTS405kTi
kDswPfcfXNN7NWfknFe260GkMbBD8quTt88WYunOzbdTVuyghTTBpNZ7YeWJa79aag0a1z4q34zr
/IdVjWleNO9FjYI4b7eGhZjwbiDnbAuB6KtexphLwFrtbD/VVYqAPmCGAD3WjpYcFZJan92qeONg
u7HM3LEeHVJNFSm/h2SafhKeFTat98iK9oBEFvSSx6hx+2Sa7lhcG5BZTSJI4QaeZxwNk4dluwR5
30Yz8aJ5KcOGXEWTBzPqCHODw1nCA17gv6z5BVi5oCV6YzrGvlJqY3JyQiNVKi0N6b9fde0kUAUO
PEz1QN4jhkh0pHSTDiuPsuk2iiFYLR10kn8Qn28RQeKUOTHp+LbPGVhJfQxRhqiE8w1WTdhY83Ew
2BVkCESQRkDB7C0ssvOXm2yHwJRjNLtNIrW96X0SavibrX00EblwP8kLEYF6Exp0DpFberNM/1xR
5IB6/WyRu81RQc3Ge7rstHbDU5EDUbxgwc4PQP1MPH0aXHIss0iWC363b0KugqEBOts17N7AUCPI
x29pBth2gvB1OOUTcHilF2RNdrAqM5aFfnOrNZyr6dh1GCUEHIR7w4M9ioPsQZnIx+vStYnV2bEx
qMSvIAABcNk8/1N2XQQrE7qc7qrF2jjUCCHhHDTc2vKqS8oJR7wxTo3RPNCVpBnSnDmki9FO+tzN
TkyX9750wOJQj32/RIBAhy1WUE27N6wxRkfaFr2ukO3CzTB6+7qDKrz/OJAZ9d9PQ1nbeWkCp6rD
bjSeR2QxzepZ8vHmUomQvkNgmUUVKRIDrnNnvJYabi9aKQakwETxYdbTpm68xBzPCtcUGCI7isqQ
nNsQeQJk3wBn7syklv3JyDq0EPsEXuOp9JzXSTbPUCS58LszY9g36dwVfe6w5MIX2HcrXKT+RRae
xsU8nHl1XkrsGORH/WlKzaUPlXjtVHvs1F0ySnxIZA1pha+yyjoPRyraEA5pedJjDR68BB9FGoXY
+JKqRHiGTMx2GK6+wxGwZpxuVa/J0yKs6RFuAjlMHLkqkEzyfmt4c1kF0DZy8ri1bWEktHVEZGdW
kzgTF5t8zZatz9AvnWh7bLq0yPzyidc9fjEUausDrU1IKBt+xZ7Wzmq7CL67hwiHIagOkG+08pgR
A1VyDPF0fegIm0AxFPZlYzMHozYFUhfbnkw+IsWh4NJBlDzRq8jWfifzXO06qFafevQxIUrrm/HO
goEzlxV9r8LFv38eCAXuLOiBIG7vUX+Huk0IQroVd0MGSE1t0dRdqik2FoftwMSC15tZln4Cbyzz
wnIo0Dhcd9CiW42qjgazweWn+uWsbdZyeKMY4S6WWkMAXZJr63j+wWwGJ829nsSo1rcwzp6MDbNF
yDTV9yPlZ6nKqvEM7OdoBBJslo/RMjHgwLxmvNbmehCrP+09u6JLxLxKHznyFqApNCcUQt/QIIf+
Ipu5iIWEG6O7sIYaVDl+OLT9mVdUI7OSiQco+wC77Y4kqIk3hqppbGxeq4SQHGJEu53aoIJwYAQM
Lts5+V2fwmnXqPGyD4ww1BjHyT4r7aAtjfpWbHiwnLYSkeAEbLTMbE8cPse+IT0EfNzugixmliLM
zCOXdCxtZ+J/Tj3xjuiuVRFyUmozdBl/8wWMLmdKxLRaXJQBLDMdRpTRXIDMg7zMrNjpHKAboQw2
PKrakj/5WriRNuDQ1nVlIloH2t2p9i6KVLEyodJtFXgLbmpOOmrr7tlvgHBDZeFtWqs2zhk7oW0i
djtUHqSd2oroAL+awWj1PGH5eKl8F+nlqdzSukfMMr72UPqwXCNtLTecffU65tOjwp2CGevIln1K
GxY35fzuyeqgnD42Dfcis/URyb3POs/bEPMel5zQkyVoipHCp8J0LqvpX9vWwA8pIABCnqAh+6AN
FE1QhkZ7mO/uqa5ujCMJK4enEUmiwUWGeHitS/4mLP1YWaoJsVGGVGOY715gKQJRidiSRVoMSLkj
h0kRCi5RZQ3Tfm5kG0F+pUonPbRIjWj3wc8tP13KuXhWC0a/F5FQUe5Ha3znmb7545wHBVmO0Gr9
WYw2CV1z/phYhhs19x57MCCX2T439w0k23EJTEGPpY3pAbsbAH3K0QhuO/8wLmO/R3Wjb191px6K
yn1sW+uC+d6bbQGxyBqxVa53MQpqBiNHBhaJBMNpP/0Rl3Y+S9TLPOySonmu/OJQmKyJCqTRg6qn
RxRKUrHwLQooe/wyFiDLH5t3yWvP8UKv0ysEqpsXs9MpQqL9aKyPmold5eYbWLssQHtngnJWF9iy
iVBduPCseKCOvOS9e1r5GMhh2PtCwHtYq6jraZr39g6Jzo/ByJ8wZXMoUPhsGTtnDuhOPlKNazFu
oOl0UtrYzfMSynGY4FiXH+PkPesMtZm5mS6d9pqgIrYMUXtNjcHcOj7fF4JuioxDIN4/tiZSlk32
yTSVYe5b6eTx45C156VBJQsaU090QGQ2SmSyvPXYw8WfJ7ZZs+LJM8bzkPnbIUf/urGwD6a8x3Jd
t4D2H1y/fxEo5CK0F49z3/0s8mwjvPXA9UiDdbIDVGgMXC/eJrOt/SCziAGohXzwK7OGjUKmgwoY
dDvbeJM7o9B4VwBjT2DmPEBBK50aHXWel0iTPDmyv63c/qWgPC3q7lwZ05so3U8bzWaNYe5cXzwI
SZ5yv/wQEFMKEJ4e+06k44jajSnZS0H6R+yB16KqzMBg7gZNjz8rimqydhhgnWg2QVyDQZrnmjYo
3AASt6oyQvnowQL6P0DT+hqswkK4mvm3kjnovNI8sbTzVLQMFNPqeVzY0wCxVG7TM9JhF45OAciQ
fLpev7NNONGj277XXCxbBXPIHPc0GXMR2abacmilhbKZ4sIyZljQ4poNXpQZK2ISXOgeNmNuqVMu
CRTh57oL8gUj7mvrnTXJrmw1nYAb+btH0W/Ba4q2UD81PejawlUF7boMRgYtLVbiTm+aBf6LxJFY
5+FoIG0nqhFu43AYlxFkyiHCXKpG0tneoPySB/bkIrGjq5B2YpcX3dFSbUpXaK/5Knu2FrXsR8kT
T7EzTMPW9qv3qSW/nLncyLV4QzUY9mQdf1EDEoCKFR9C4llL3prBWvZxPdNf0hOf/lIYUSbRc8mY
++iq+Vdb5o/orIrX+7VhrIdejbtF0muTORhZ5eZL48wHFA8PCzVjo0Ec49oPppnFSvsxsHLIAeWv
y0R/tQZ0kDoI2FYtXFCMbGYunCDZvwnbSwiU8kIPkvFBblebXoo3Y7B22jF/DqtzWGpxGqr6UpV1
UsNnB6H0JQdqpRXDT6hgPMKWXvNKXDLSvZAeHwfRbYH4x9k1PXsCaPRalGgpd+z3ckGuJFs9cbAc
/ax8vZOGe1BVtm3s4cry9YdkzmdpLil60v3Am2HCIahx7lz9Lmu2h6ZdG3a9gcIe2xse+hda+6cl
UHDlzZGIfgzyat21PPuQ0r/4rffUe/OHqPih5OaGt9MP2kJfV0Iez2mQoqEObsyhHBEfWXpEorr/
BZGGK8qhKlCkYPDx23cujTdHiQctnI9MOte1c1BVsVDe4Aak65sTZ/WhYVWVTDk/2z4geTUbDp3q
ExNlXNSoEg11EJhr1PLk/chk05YKI/V5m4DBiq1eZ0g/E9cEsRxlJ2Il2Tq+w8EPvYHe2mU4m2Ti
IexgFmQMLZBdIWKPzHE2+mnpFVcMwAl40vpkr+TKfLhyzBSbqRQ7gpJr78DFN9R7pvS2QG0DTtSF
8/pQigbyBjUqbPWaw8GGBC/SpksZ2YNIuddusvL/cHRey60iWxh+IqrI4VagHCxbzjeUwzbQQJOh
4enn09ycqlN7ZrYtQfdafzQOahm3ZIFtksZ/FHm5ja3lahbdoV6cw2K4a1E2n7FhHdF3mBiA3a9x
HkBfO7B2EVSvwPtXS/PB95GahDb9VytAuVsvRmAKOkumsWLuNGtBE5GHVqKnTtWC1cLU/5kXwAp5
CROS2P7LFHR+WCw6y9O8Y4sAFNCbdAXSuCGgap972anygsg15yEq25op0Y1ctlcHDC0x5mOdeIec
/wlLi9SPrsmirMCtLzkLuUPQghRF8p7H06nsx2cpJuhveu9HAlup/zt1qW1HpeDqp6/YmbvNNHc3
kx7ESBXw1sHEqCUgnEtILKmN69moj0am3Zbe37JbXJSML00zfHFNfrRe+unn9f16iEO9KiwuaigY
4v9/KuhS2aSneixuuuZ+NVn7Y9b1dqqyi5jZSY34iYn57HQ+G+1kPTt9sNf92lqBH5znMTlYxPkT
RvBgJa9yjm9Br121pTkWMY8hkb+n2Sm5k4LaWkuShyCjumKVGvJPddN1KCqCan39ecjbSGudCymR
r2VSCIIcva8ih2NgY/0danWw0E5wfgGqi3o6KaGfvDTjI6Qpp51hrz3/n/TEqTfLt3LkwO0X/Wey
4XhE7L+rDFGP626y3N9Wrr5R7nLu+Jp8F9FMUZa30uwep8mjlKe5VNCogMX1mebjbDtLO+y6YQMZ
cnYb7+JoWVRX2kNs0V2uBdysbX/MpbxYWbwhJ++9kem17glhh5Cqs2HvO+a8sqZg3Ze8qFJPd0Gh
rsrwDgPIoy0YJGwZwzQZZ1Mmn6Ur6aeu6ve01w+dGT+pygSbLN60+6nhjI0My7ZMuExZbmbEL7nl
Ptie8Shsun118TKb9m6W6ttdgh3iqO8iqG8ca89jP337fu3AxDVbiwWI+Y4nsW2686APX206tGtV
NLdOps+9IU+6NsI4xjJZzXXzZ4umDhOTiM2u4aZuKmejC3vfTAZlkYV6rdImC4Xfv5MyRU0jq+RR
Bg7fdC7fGzE9xgW3W19MR5cTNRrz5EiRE5OnChiDTe5GUyVPaVUCmwWPaggoqXHc86K6NCR5LhIu
iZwyC148iMvIueO98+CeyzpjxivLXcyztbYQXYC6dH+mN9WhNo2fYhi31tAdA2d4p3uNaNDJpg/Q
DqJ4Mn9pW3uP44kLgsZRvmR8fGnxEDjNdQQP2/pjs+uS7DfQxLurJ+2GMKSHui3+8VisF9N5iX13
QqKWvaRFtnU05t+yFtpqlH7EZGHh7Oeka+eU3a5/NP3sn+GV/4hfO9nzyG89wKS1M5nU/uxdqgRJ
RH+H5afuSxBvDElhuKFeLj+aLD40B98SP920axXpqw1vPs/bVe8XfwWRPkW2sHk6yp5TiGfOqNMm
7Bx6Xf3ADVaGPa39Qef+7D+mfj7ZQyzC2Rlhe1HsDG6pgcRo+RZBcHck1/JZ2cvZWZpqjXJDbEXZ
v8zIgkLbcktORIzoha/GVZwk/wKZboM+9yhy4sfVFh21oOUQBV2PDP2MIytjMh9N8LIN9CaZ80tz
HtLlo2hlvHchtGOhyWiqxXGwycSoq5Z0moZRY4aV5iVu3lRqwFhk7tGstQsTKqm4S2+Fi+0TiI50
Ipi9xwadxoo9dth2MP9GYmzRNxZh5bj6WvWtFTVdyoPfu+fZM97M0trZIlibdvxGjQtBkF774Bvt
bcjpsvV1hppAuiQH2DHTY938msgGw5h6kWjOtQ81UtjqiQGasnlNHRYkWzYfpLV/qXQ5D0H6Wxgk
jHnBFhfPfSY2P+e5extql0p5G9h9LF9tLjXEHj5hPBPzYpK+kfT+mucwHL0WzZP7XFSwdfNwHNiv
+UjjLy3J35om+OgN5yEPEDeoHt2F16lIlst6GavxUpTykxX9o0awuRYLZ6unKuMgFy0iA/dijvUm
7xqxESqfUT10vwQlRI6eRkOrX4tCTOvcEO8piE9Y1KPBvNHS+mXhQGqymjfLQKYYlMwutfsPwc8h
0+Xz7Pq7blHg1kl9Lhr46cR2to0fNyejKf0Vypxzog30lo9VNPnmvq2CZyPJ9/Oi/7VMQSsl53Y1
CqMI67y+Og3Zn5Tekq5fic00FK9zhpRqaFWU+PdnpxpBxJZn/k0G6q74Z7ikjoj7cJXPnBQWFehh
aS939SWXeatuNKThG+k+e2VbK01KRiCrRBsWE80jafuUek7ir/GGc+GtDcav2URkBgJWr6RYdn1e
taGeNa+i6L+sJXnSxulDS81Xr9AvbDRriiTe2rLixrHE9xh7Nx4x6L6+XccZ/cfwHcvoILVJnrtY
/6zLylqhpDypAQVcqvE4j8J8NSb3KlI/clGPrgrUgY9oPxgZufvHemSO0PV3feZ4y+zlPffZNcCg
tt2oILvYDkI9znYDaiC55Kcg8PckBxZhWrsXJD7IQwJmf1VXeyHxzav8le11NwwlX5oMIt+WVyNB
rzvnA5A0XagUDbAl1X0aSogNgK54Vc7KXzm9sy5pXKYRJolYDuzQBGDtjeFquryJc+yu06m9OX3K
ZcoPy8x9aIz5sRAUjRHHMfiI0jOPIUC/K5GcSou0YcpoT2X59RJ8Ns6VbGj+z9y0YdckB/BYj1MV
Nt7xuk0Xq20mvINqRj67VqiVoTnvObNv1ZbLalIzAZMwrnbukApmetfa8w6BFu/bEkT/fnOnev9P
ui75kALrXuognqAz3AYGs+PpNkEHpvwWq3rp1SaeLGJ14xEwAnFP3Mi73sk95MGcg/s0P3jQYR+C
GQ0jb8eQeG6ITfvFb7vXhM5sgLH4nTRjyKu+pjxRVmtTwuHGqXfGfPjQU/UNxIHfIWlNJkJ7flBd
82rR9rrKZHoszAWyIuaRnXoVVnP5ONrWszCCn6mcXq0ClmvCh7jEJCLUonvU1PySWe5aa6nqngJ3
ZNRyct5E41h6YODZMHy5hX6uJ8VNYdTIPACjGDGB0BwN5jithRGObf/qMokhsJOfS6yoyfFadXB4
zQ9tUiN/9YDK7IV/O8l0lBaDh+4TpkRPwNtGypOBwOTOhTI2k+k4pEGkseeFpbRRZ2bLp+Gm555x
bPbKV+A2SHv5RlDSp8pTxLRsn+thsp68HpV4rcS6XByoBLtAWWXzKTeZ9oI1/6sPjJNqzUuT9kfN
7Ya175n8QUH5ce88B46/n3vtJ13AYNxsm6tiPXbDzZfgR0Z3mfr2KeVZ4XTYmsayNiDy02LeLMiE
kto753P9vOhNEy6982l1w8VqzTPfHQqTBlSt1MYdzVk+ahz5J0QMbSbVXXFkQ38O9je5oeeqiblc
7U+s6sgmEzel30g3qG70d3pw/+zj4Ku2WOd9fBurfhC/ALh6OPXNNU+6fWI1J8tTN9+Rh3mSmz5I
jrNWHIcG0NMvdpnuDJuiliwCi/nouXRqeM5ytQZ3lzPQaVrghZ1r/FlQdDDl2o+yRLqvUn7ZAUAh
A5NYJyiXp857qOuiW7UOBQfQJIiUxLNdu8+BW10NESM8h//V7R0/DcFp8DWJmc0rNWiresy/grR7
ETmrQtsdkQoQEgraL7tyzxyOFDk/CEZLzuWLCbO666ogJilhuZhLetKK5SO3zZ5rdtwbXnVubXMz
w6lJDyENvKrjGlDq9ElIriKndI5GakEN2W/xZA8rL04RrRWnulefDmg0l5WlgxJpw7atrAGPMDe8
y+S+7pyxJF9+Qgtri3dpzq/CsfA81GMSeVP5jD3qR1E3nUqbXSg3noo+eFUZlwCQvh3qqt36HdWC
npeGeYk1wVxEFqZMXqOJ0M1Pxi1p+DDmRU03pwdP4s8l4wKnplunqKJk/W3DoquyveUGS6PLKFxW
xY/kLqrReeMdmkMiz7A4L3LZddJ6dLXuz7571e16KdeTGKddpQb70g30Z+b5UYeOh209SQe5iJgG
H8wpQR+NpmVFb9xyHPL0Ug48z+O8PAP7cJQvZEy1Q3u2xfyZDTguAJG2tLE80IXihi5NX2h3OJFt
+6I0JK5mi8hqbF4HK9lbXvGJq+DHceqPNu+eSy1dpwjgGJYPlj6eVCcuuUx/F2i7ME2acxckTDtK
h/rBOS2mAnaFKdFJlhqgZt5T/vlDwza4J6KcjPSBMGncmAMUl3ExOnDKdfpeK1tbozy1EOcVp6Jt
1oU28dplbFSkx/fXwkcfq3myRy8R+yhH7G8RO9+dQr1d2oG51UXxVZmeYunJ/pJy0lgHi7ey1JHY
D70TBiX8mNS1R13zPpbee8QjfDTLLAvrVl7osVxWJP3W7xNH9wpw5dk2JxPZCSQz0quTZCHEXUZk
RgaHXjtoLp1vas2eXV++5vfbOXMgRihAYA6sAG4s+xPK9VwhGlsFgfqxB6WHTZm/eDlDuKEPclW7
yRzaCTGF/iI/rApCsXaI5Rh7+ykruttczA+O6SXEJ8pD4E5Q6SOAIbweThznlLKpo4/pt4HdidBw
svfJkGWYGw7uVVkkCELsU1XkXzNEekgK6tZVyUmk9U4UEmXrLA5qYuzR6/V9JXN5CcXSUKhXKutg
6OBjXVe82Z3/ChrVhS3vm8kjVpm1jFolj1nn+CvQkq+q7S7xjAbVmqZrbSHGLrTsOFvLra+69yIp
AVisPYqoZyLZb9PSHss52+uO/A4M1FkUu6+6VJ38gLHXjJGd+n9O7J9HOz/pyjBC2SdcXLwPeT9E
XWamoVujOUH1yqTnN4clsWf0bP2DG6hLW2g/WafdUM3cS46Ex/tSb7Sh3lmj/jsxmUGD000J9Yb/
q8k1VGvTS61SDYxOvIjEoIp40f4ViwXLgpbX6apHf7AQBrQfKcwKUC8DjudWe5W5u3b2OVqskVu0
denZ0tyIHsQtdoRljbj9yk/LOqfcXVosUKeSWGXLACiyh2vpak/kLEQipjGuWn6aPuHGARem5R5p
xYzQm0dhdCPK5c7JRIhs0jwQA7txk+AxtfyTr+ZvXauQW2XOjx3zvgk8lztHcZKOFrhusfOF464x
OtPXW89R4Qg4fWeHRRJ0Sy8+xqBkQ89PZuq95MYg8N/NO89LXqS1PMx+vzX77Ii6zIuKIg9WxOU9
ddP0baXqJnWMXSoRf//DxXkebJeuegq6BRJx2TpZQsCYna0T0zxbg/no3/3xjZk/+i2PnOUey2r6
Gx05QUOCKeot94UbdN9LXDSoT6qzsnuxqelA9so8WdnLsJ1sNN99rtHMWuGTnR9NOAC71l7cHJzc
4imqpHVOYQVC15+2wibQQHY/fRGgkU/eRSsu82iiJloytKReE4oUmYTicZWp3HrLHT51rCey4FBI
EmFapdOHAYZHZ4p+Vk167RdqgfT+O1sCEZG/8dOwHGLebvcJ4xZv8vjNpRjmXr5ZNDwj7Xjz2/xH
3XuwSA39qy2+YK1Lvhc5PNYlWnLhWTjStL3ZuNug0Ni2WUxXcc4kT1ZGhyDFfUxL3Y20JX41ZXlx
8vpTxrG2Mbo0jfwgPYyVRNArqD8HKjYBIaEd+MBE4H0GbvskBn0nB3NDO9xDqdxn3uvtRKRoyOX8
RGfKsGorHHtilByYg/nUB+mDl2mHYHJ6+khhNsyBVA7Nn9KVEY/bjhuVK7p6xqVwBHPd+Yo/Tnut
ZplBUG6pEm0dr2HapGvG7dMMYhZSr3oeSrTFhHut4Dx3xjRGNB09x9b4OAccauC44H0Tp7XyrSvM
7mt3N+rFDVtmtzCy9qBncDWPXktmOUwvwOq4ref8bChqsNy2m1d2310kjHjsSaTMs69go+M2bP32
zzH6sz+02bbzUXE7nf7jBVmFUqPswmYw3xDlPWRQ7Gty4H/cOF3gz+VV1yS0TJsDI3c5v7/nYMAQ
GuxQQzKqAjkRuMc8hYSS9eVmdvLV6629VWgXBqwSlX8Adj5a70Xl/PRVvJZzn5JTVb1oC49dOqTP
YAbXxC1ftcD8mOKAiUbsHTPZmjkNM6QP0eesFZBPkLhdA0koJweSwW83w1K89prRRVo57wvdPE0Z
9j/qwG52PNZhrByPTcO5aJoeRHOj9oulVeHoCOw8Je9Y1SiI+x74rNK1J89FSdPJ01SC2WL+e/Kl
x9bZsecOGC+6uX2rA+3Jtd39MHlfGEweiCc/BCPPrDHAVQzeF//Vo1DOQ2A2D2kyFBukRfNKgFSk
sx019XSsTHEtk+bFt+IPfYz3U86ZGDdDpHXdJbPzJ8OtH42k/ZeTNBoZhXVO2vbB0k1EuvJxNLO1
7DQtLEYAHyGusobLW1R791n0f6XSWwxzAXyx2KEs3RI48pc0XB34kS6E66GczJaNq1e3dEBsHpeH
Yqp/NXROphU/diYiQieDK0j1sGI2xJjwkTrZLjfuA0mASs4FvGjU06T4DONFgsjbKNF88xbb6a4Y
41+EpX9uR/GQ3vVQ5KbVf8kkO8caIH3S3qwC4jTo4otnJJiQmHUrytpW9VA9O6jRjqIhXjLuFzb+
wEFQZvwT2pCFhr40pwzuyPT7nTVPXmiwtYy1+URV6zW3+18ZcF/0adCtC8c+OqZbb502eAsGoHa/
Ya139rzKV9nn5Uomvs5mCpcpQE3K1mBebO5aiPmg6uHJEfyx55qHNstUyFD4JhTosIntL1QTpjMM
yF44F8KMOqAdRpB17thXLybHnfAMB00/NyvAkeTNqJZk1+MGJUfxczB44v3RCZljyrVV8R2l6OTm
sb40wjjWsDWrYCx7zhti2WWwsNwjgQeH3DkuEiyrf6LRosVTmZ8bFFOr1mi+DbEYaw72tUjBCnor
qjs9sqblN9X9beZyOmscF3prNaG/2CgKDeMdSzuwRsFX5ylsjmVnIm0ozdegQWpSF+mb1w3DzrYN
ZEKoBMgxOPmt9yszsddya4F0j19HnGChlXdjaC/c5hblUdw1AO336HXkcZ9W4Lz4gOhgjPPeSpYz
M/2FMSYiHe05LeJr42Svnl3qq7a0PhhQD3yup9pwjshz4SGlW611VUDBaeaH0XhsIWlDxXWWiPsd
aN2KiVdGjfAXkBj4ZTNVw/CJrRv3+zG5z/Vi79kjGlCk73Z8xL+8Z657LRHljIoJMgmMBx/d9Tz8
FN7yNsvsli1OvQkcm6doKFYUgYWY+3D1ooSZHH8Jsyrf6jnpiOPIJ59fE42RJ9YrFI8eGnGnG66z
r+9tt3qq6uECTc83Pgfgoi3Menka8Xk75n025g+r5trH/UvQzIiZvPqg+fNBuAwZs0ouhYC8r5G6
7oQbNCcgiZhbukdYM3WZLFaVOUGgVU5RHsxmuS5x9UhGDpAl7+6CtXpb1Fn72AXNXQRcFF/TWDyn
yyz3cw6/FhcCu83U/lqz+ohbXQ8lb/JOq8wuKqZ067ALzPHy1MfP2tKt0xSUHLip0/aaak9dCdOP
duJk48DQ02mv195R1wVSmMcigTnv42hq746dhYQS0rqw3NxLlS+60DfdXG46Pd9WjveQlHJHNuPj
1D4tdzuOk8RnlL6vdBhna2L6kMYB2KLu+WqVEc5+GS6txY7Th776Z6AWCDHJbtpk2DduG+Vj+mtJ
7V8q1HpaUiJBe7BDmWO1assZQez4GiibQocBskoVkFnLPpmtz7l/VoFgFde+s/whYS6KLAWboQ8I
sRhm+vy1BmlDcPYUx8217NWappKo0r6G4rv0rWNXi2ua5f90JIRB2e1lKkQoinIfBIzUtXgyYjNq
TAv7OdY1FayJhNsGgRlq3ZOtoX/ApjG68bmWYmc7/rgSOR42XAAe68WIojX387sAFmEVRzThDhjo
m43tpxtaRG6jxdKQUBts+CfNFWt4yrWPntJVjlolIxxqY6FPnL7jqj9J29kMc3Gyc4Oc+HHaj166
yXQQCLV4B1gu6Nd0h2V4l+poB5TPQlYXG7fCKzYnoRckG/QjOPqyJ7DYPZ6iiwX0HY1tFo1wZTMj
5IhPJ2MKrHxApRTIvihI5o4RNqfbLvB3JfJfmPn16FaXJOVKBZs1Te1qGPN2yPI1rM5uHocv255o
anetNXR7Ac0Gg6MN5cou5eOUDeEI/DYF4m0qvI2ZgF7W5aYx5THO1UueaHtvKU+aMW2Gyo0UtnEX
aRbmG/TiVaatTWANIuvul3NIBGFIuuwKjQtG1ZfWaXfDPHxZyRQZ8t101O+sabtyvCve+AGE9Tca
6c4k4dwE0h8t+rzxpyu73Oizt4uVtQkwsnu4Uae2AinuroJLoUnFGcQAtjV7U04eDfV8INtuK4P3
uqtBc8ZH1JMHsufSHZkUSIFMrQ7Lsbx5pb512+II/Q1og2j8cfEYAFoFdxy0Ujsstv69ULcctb3m
shnzl6PrSfKGe93hV/M4pG8M86ucA1rel2w0Ve2YX4fRO3nm+9w3Z9SPP4E9vDe59TTO50xZD/WM
HMb/W+TNK8bvpOdcuBuf2+soUdWA5ms2+1U3r936GxIpzEe02zHAfu3jVCFZmbmm1LT70De6aw70
WyIDnB0mQLVhbP2l+RBcUBL3UcD+WiDWULJDVdZxHSXoDFjyEmrLpYpSjAJBXG6LPt6qBXOkz8fR
zkzQSWQMgIrmv5bKSgsp96L3Udui1qNiNBqsvzqnPx6EuMeD0BTFuTHFF9z4W+HHH0bPLBwoq+FX
aN/iEddjEtNaZolx7/sJOCwELEtkUOIpkupWV+77bCzf5aD20vNoiMkRXQ3ZZZrBRM3XqtGjBCDW
oonRuXsua5CFXI8I9t9UDnl+Y7UWnnF1szezIguI6wHmKkzzZpV3335d3Yz2zchepP1d1LxmRstx
jPuhL7ZWKbc6yiIx4p086zEwOTGS8a+jzeGYgUxlxaFM2yeo3bXRJCFe75Vu98MqKIcrnAg7eGnv
Y68/F8ZFq9BA/v8RYTEbMfuNwWM+F2s1Y5lzYhjSbjV4UxhoddT6ZLTTkgncvTYG5+Q7zdEPlm2Z
DOvK5fPJhrNVtuvczU5NNXNolaGRTjuEctgz0FDzV1v3DSl3kXYqpD8DT7VYkSp7aYAx7dkLUUui
VSAKDLjPwurXdvaG+MWdltaruXAfSsfainY8Sc5vGz0wQ9eTBP/3s/KvNfBDxeO6K4nkMHzM8+px
qPRrYHEtkH+g6R+ZPf8zK2NdFfatoFyz1CnrMv4p6b/3PDFDDdCIssrS34LCDeGA1gUvqidQRPIf
kHgSB8kn0jgBWsUeuMLD6QhaN7hyNUkVDqRQavldq7iEMN2h0tW+d/qdSTCBjrHU07+z2tje12o0
wiuljZe8NV8SYR5GhJxujWzWesu9KmomDXFcuhHevE3wLgbeSxk0N6/p/ulx+kSGwFlaPtDO/Jzr
uI2yMRp8L8paVEzWW1x99L23USai0gSZBBkTWIOmlV/6G9fkXe1TeHFye/nb+QeKY5XWy6rrPYQO
5XOO5QL5aOgt5m6oy22N+LjmZ9H6BoKs2OSoHvAiHQfR382lUSyhhfFXdIDljt+tVAE/MXfrmtS6
BE9IoPqwZrpP+gtC5c1kuSHSqpXBbFx582PV9qFl+dtYs1YLJ0eZkh1TtHsyOg4CkU8uS4DRV0SH
G93ATTpd5fCKp0faIz7NZWcbfeSzvUsiPTTW9nkJi5LZMPAY3XL2kU4AVjbaq+je7zUhNspcO/Mu
c0UDgWiPjXP/FRoGE6ItW2tXaeZZc4qd47TrErdFFSeMEeXByPKtomDCmHiOC6hPEJlhFptEDhEh
NWGBRV05KM1Tc2/ohDdoKpqreOPYU1grWAYXLHrsnY2p+mOWNCf4NIxaqFF091ZimiVkPKosLWwa
herkNzW8HVmRW6xaoGl/k1ZGTuM+WmMfuZlzkJySpF9dWmvCqZ2DTsxwFUggGnDQIpm3CAtP46Ch
FKLAFEcymQXquV+6+8XV74piph/G/NK79J2YjdVQDvqqmr4rj9tzLteBvuxi0SGJBZIrrIeYgzkw
lzDBd5rXX359063pJLvkaNTmptWxkeHw69KWHu5bwmtsMymN5MfkoG2eoTN9ELDd6uesGJBMAnZB
sxeVy55sr2khWsVz+dpP+cVp/IPBmDO57VevCZA8ghdmrOg189hodOuZ24Ku22QyVzi+17o1vnoY
+yQePgKywfQ9vDJflgYMMpv/bOPJIA2hMfDMKeut0Z7nRWzsGn2UUyDYQvKDPs6xonJBMxr8SfIb
FNWKlvvO+8/zs7x3ubGr+2Uf4G53vXy7aO62T4yTXeItLf5wwDAQRwisuVqadTU5t9RoT1n3ZbrL
Tges6fgNGIw2FrkDOn8NY+169sm/ElxmgYomR+cz9taeT2CEsCNesMNoHK2hvokWJYvTRW4CShSk
3+aswtpEomeZuwoUwEJlqPwC5/GCnqj2i5FkBhZKX9un3bCdRf9rV/k/iPPNwr04gAjOhE74OChT
rNdlK28aikBmpNCNzSc+wH0yWafGSOxVr3UbIw02rjF83pfmwMYcfreO9d+60b2Y9DXrKC3y2NyM
yxwa2bMWGPtmcdbZXIWlo21dzw91gXt7HAhfIKKtjLfVrL8qp8bCV9pHM1Y7x9/Mhux2kpUUK3PV
7dAfeljd9ODUtyDsSUI7qlkHyxt61fE4OcFRysxEEpa/S1pL9osZB1EbkLIAoJ13GGiTfN16trvr
p8LetUXJYZq146dljOUaZVe1mwrJzVw4pFH5ehZNKG63c+vDqUJNgjbB42TyCow376wSXojF8Hcm
ewlPmq/vykUXJ7OrvmYJ0GcOpYIKBiCUBHf+kvC2Sga+yfzH0j7Nsg4Hrd+lHOJmC85GvM6QD2uv
0WA1tIsTk/PF99+jTdQX7IICKYgqa/byHhWnhfbeQEbeYrA38v4YgyYjUc2/k4WyuFKeE4cX22bq
XKw7Exbqw2vqzutBn36gDLc+VWEFy1xaG5s4viNegbWjUG9jG865YqX1g+qk/k9/CJ4kJ7AAfKiW
4AFi725M3jWC59NPHoeMm5MUBJciRLb+5NXpdTYycgyYjp1iJLAbXyrIIcRgMuzKxoE91XfeRMwX
0Ji3SoNHS6G7ZkNJpTwoJAZL8lWPNgkyWDrqJwmwpzrQ5g4XWZlgXsYaFzWIh7KZzBrzWrsTBzFD
Q35rm/zkDBkRUOO2ZS6zM3PjDgfiC1aeIbEc+hvIpWOHJKLzcJMZTeSDg81Gv6krazsRg5BQOKaZ
7gkkHgHwgly52nXjd5kZn30QX7vEQzE6TWaUT+yANTfPlH2zZ8GWloC1AtiJXjTm6AIHc4xAlIj2
Z5mP5xzqRx/fNbk8pALmyABRcw8o0VddIdej4b2IFoRpQHmdZesqRy0+/psKINygwu3WcwwPdugW
s7UxFs48V+VkcyjwpimBbhqWR/zsJ7N1+YC4z4spo9dMt/Kbmf/qGdW+SXdC/BIq8lz6qnkjdwfp
GuY6hksL5q1GKc76OE6UxwU8WTA2WGAQ/r+mpnr/j7TzaJIcSbL0XxmZO2TBycrsHhzEWXhwlnGB
eEZmgnOOX78fqmW3IpCx6dPdl6pDioS5GYyoPn3vaVc+YYLyCAPkNYLfo0QaJ1aSnCb/IQaL7Qup
7OC/DqP+NpfjATQCWmH3Mo31tG3oUo78Z1M1nd2ZxamIq8MY9c+QqPApkYDby+wVP7Scd3rat/iZ
dJa8b8rMreN4R9sytypyglz4/pHmBu2jGFoHdEVXTdMiRYfsImk7NQlIadFsVNcBPJOAKtY4wKyJ
k07eiWrxpIp6vyuUZoaNMoqcuqC7SlGWt4n0xBheB9vnzu86jyeON9GnY3uiuYbc3IcJbyuimNIp
p+OYzK/W2GEJZKE6TYLXMQ1uh4CgNkM1k0rQP6JBVyHywGIF3MnVh6lWgKfiIkIfnyAEvB9DTfvZ
qVZl8DJz+ZO7Cm5ITHkEMCLyyfJxnwmoxCfTiH7MKQl0NWGaIqhPRVUCPIS7ui+/zVHuRXnwWHAA
B/AMi1AubVpIXDPd5jtvpswpygFFv18+yuKp0k5iIbuKCAMe2F1qJ/xkFLcK1NceWopECTOe22up
p9NTFrmG0b/h/AAcX8F5JIwV444Qw6D0c0cf7nvKLrbV+TsVCZfZ4HIAKTmBk9wYAmQRA1nigNFV
RB17vJ+puBmhfNQpOUU9Tj+1ua1g382UDyLkVSNFea44NwMF6SEzTvk5grduBdSWIMXMiGAbscIC
5yjhhRIZ2SJ32mSw2s3pZzS+J6j7c/Vpbr4HDWCVJL5KbXtIIIPW8LTKYMDhkXxOHaCUGW36ihtm
uSnSIbHLsLjz/fFQtVBAYRMjnVQ6JFBx5swlXgJZr3vDDNFOaks6evnFTxrc7oaeWD0NaOckWi+D
ar1XFWhfXHpTnr1ZRnvoBsKeORDvxiF102ag9S6Uv6k/+m11l8/FWzePVzXkSDzKum2nZgjjtKe5
5aG0xps+yNyotLhTB2VbWVDzDeNH39cvoQTppJogX5CK5rqCpE58CAVg/ZQ7G/w2i0AQDCIZdaGm
I8PB4acrYbmMz1GXucg04MvUdjl9A1Dfl7nJdmgg/YjbZjRtGcCtivE4TGQYc88p+DeAIWYXxXw7
iTqvAkBqq+3MAuN5HDqCpNuiuXXz6lXkrgzn/EZttJPe41QU+0cdxa6BDxESTeirFj40+k4VKsxz
nouZiFDUnDmhsa6pfyszY4/12HZWMTpMhBPqniOP1UYvCngz6uJwYQuFeZtBgqYnhKun+VXCY1JO
ICGZFFzpDf77Zf4jQWkex9KuyliA2bQrwElDrXK3KPwnCbqUYPjfUXhmN3gB04NRiF4mvurGhFlk
pKXuhKqGVjo+KC1x+aj1J71LtpGUvGsB0X09TgBCE3x2ORK3WTe5lpI+Fw2YylS2971BNttX8+hW
zATSrX+va4hUk+6Fy84ZS0rz6QjmZTV3fV5u5xEMRJOEV5n3Bp+5HNIhLeuIL+WzxMxaWbnuc3U7
ilwwcxNRsEvBeHAF5e7WDm0uXhVq6zUzDMm812b8ISNc1iPlpR1r+JLQ88RUdKC4EMqXwxOavWtL
Ku/VQiAqy7ywRB+Ygn5IafY2htYjjjbHWJReA0D7ARsL/OKe5qB081yzhVI5UsWjvFPboRAeKMDu
EId4ogDdoka+X8vgu1ZlZwM8PD8FNcyHYifKJZTP/i7KVOzGUnue2gYJaAXEYARuLXfhlSCa3VFM
puRQV3nnziVmSI2i51s1xdyHm9OHHT7WXq9SKh2COLsrSDFeraHCqbEektu8R2qqUCy7zaRJvAdz
4yUnRg0owbe8DIIs7luRi72bc1zCuitjVnB6HqRrSRZcfvNbnOokBv78lFawjQGAYFGJ8QHJ32mW
8FLRpX5nYl0gjAkeYKNO1oxBIGIz0TMBAtJ5ehp0JDG0u4LTJ1+lSSJv44R6qCklPdZ2HK9GEm80
gT5sWQnCUMgCoo2595/8TIAnLGuzf+dLfXU90xho32OXDE25w+4tz+VY25R+muAIMkTIt6GgFu+t
AS/CmvDxCsRTp8y8lcwI1gduELVmaO1m6FA5pVaCqYHB7YXNj4lWJaMflorDy9xyawqKL29Rf+Lf
Mczj1krKJN5aNW2BN8VIiECRy3eQsOcUWgy9dqMu53ax8lF6CssqjZ2Fi9XseFhG0fNrJWyhrhY1
BButmHZqXZmulUP6tENSy/uQhg/xJkl1dJ/6OIf3Wt0M5zk3K+RU+CdAqwy8RAix5BinEeivH5+y
TuUopZkyfI8o4R2lefqeq77wIpdJZTkoEosDNNb+2YRQ/EjcQy9VCHX+dzMyhzupkkcAHSXFsUps
I99Np0G8EusM49Vab5JrpYtwc8oLExXhrDbE7yG07tqc4z1Z8XTuCiUdbNgv83DdtP5AjSmOsfdX
cZ0Nj2HQhPMxMwV+4qQJI/l9zUOLajihUE6Zanm68m4U7n0tgTBAL5QaK4IB8yf4CKp/kzd4dV51
ZVTN1HM14zaS1I5u8WEXfIfDFGULZ8/XOXB1W3lTkhL8xjWEu7FN459zFwSnSPTRUejy0J9jI+oP
cRlQgpLisobg2Iu7Khyy2zEM9c0YEL5nCthUkYbfYG+X3UIp0A44xtbXaN/q20npI9gaIJFOMkkE
V11BaR0nXznOyAgo5rqiPJXNlpA0hBQ3QsB2pSHCpE42cgRTrQWXh2KoBhqbmgkvdG+GvAeFvLjc
0tn82MfYCRIIDpRmBOppkWk5mjEMN4bstz/mMbBeUxBVTNbwhGnspAqKG5jlLVDKLB5mLZuQX2RG
e49OB3/lcszhOCaJoT3HrQDeGpcTJeJoHNW3we81zcaVtb3FiwN/fF1EtqMISY1YU1dfJLHtZiKO
vt5Jsz5dhcMQt3zIuHgc/MF8sqSsPKY0Kdk21JN2fqEV92NcTQoOdDpeqtJc0s5U0/DfHKT24KsS
VQBxzqZXWS5tayhJ8w3ZgB9hNT2s8kF4FOHuUrGui4d+mKzHxupNV52i4FqvAsSqky/tRj/6NcGx
KIiVjBERGF4ESP4Ja0OjqFgQma52UxxsBcjOsD4z0cuisd6HQVRsMe1XrmN0KDAKcOB+rC2jeFY6
K/kZSH3itlFfnjCd634qNZof9GL6vVJgFtMXiYn4xKofhnjor8dIgj0aoqav1HDaJzK8StRpGIZm
AwxkFb/g94wn56nKjPBnF/bpt3zGwYGyxJIzFyhZdNCJDNcsuo+1cNZVpzeNgcB2qJZHYArxvDFU
lTS3oKIR9HJH8c+gWDJluDOYwjQeRTOc73v4Q2SYchXuceDOXWQcLfUDeDJq40foPmPtJ0F8edVV
pP28uVK6+GUazVUd8sJLlUIWJ8C2iDQ1evGVyi8BjpQRnnTTuggghE0SV9RV5UFEb6LHiMn0Qf8V
9NFwMCyh+1kMCN/mTMKEdo6EJne6MaOiX4SJo9F7odyMVpC+SFOgvbWEUl5Ep+yNFCKSAaETp22O
QYid6GlzQ8gYY6aoCQwhadouk+X5BOLCyVbD4EdcUX8TzKbY5lXtDFQzXEvgzuqyFPYdcgCST0tG
ZULj4fqnJUzJTuvLzp4a1KHIHgMltC0pYlEFCLOUsX0qWTrQ3lj6za4LkRvo/iRfkUHLu34aJ8/M
onipohUzEnTDlGD2SeOuiJviATPW7JuSlUHsoJTHE6nDzrQdTP25bEDDZBNh1wZWUXzflwWotgDr
/9HqgOYk0vzt2EXcUqkUQ9tocE6E8DFsYGtEcJ3ydlvhR3UoBLDy3Rz0wUsqDtKhg+hPxVipoWZG
tSRewQSV70MpG+/6DjrcOPZttQkVygI6ReZbWQWk6QxgQ6VBf5wPFRY1Qo+bK53KY9vvtPEUxkZ/
HSRYw3udIkS7kIuZCCkWHgbJ1F8QWC0sE0E2NslME75MKqHw5nXqGZVfncISw4RMiuWrWMqUZyMK
qPx0Qb6XiT4X3yOx+iYzjGtQkOc1516RLYmStub/pDhAkcWnAvMtDUVy3kBuY4hqmXzVY3i+CUio
tn5EfwHs6vDW0oSSFS37Fg+Rsfs1xVi2xtOkvQ6+nD0KcB6/x8xgM2RW+tqKSgkgVY2BI/uN7A1x
h6e5NHC6bKWXgl/RbDS/zGGWHiKfklIlcU9gMldJOIaV2bCBVlveV4pu7gW/q/alJsyeVEhwdfCo
Q0QT50+a1IzIjqz8qoWocmWFcEF1yegntxcTHjwDh54r2RpNbHpU6VgBtXMoZSvIduqElN80i2mv
pd34PndK+AIPSxO567r3SUrgHRDv71Xshbd+V7+1NAulnibpV6qEuwAXpHYGFyhAeUhvgbXqbTzA
dYZ6pRzV0IoAa9WFDqoK7aHNov5GT1XMdcng9q1Zxlf4mMBf9WEDvVu4qez6tH0iDGTiRtX/TFXg
/UI3qfdZCk2Fk9R4yBufKr4O3qAuBaJCBQ1Vgu5XmiX6VoJ1c6eYPkRNYYCVEgZSvpuNxDxAJBYS
mAfVQJqQVvt+wkxNHYNk12H6etIHQ4RGOyv2IgEk7BFl/SEMexospDWVkrqfXwTfiioaYGvw9PzY
vwt8PYFMOVanZpjgltaZCQupkXVMLPBw4yjKQOeKNivoRqxiG4tjsm2UvAKRaFW4G+qUUFIzYvMX
VHZc/9W2jKg8lPOLJerVS5HDwkUmTEwamdBHbQlWHi+x0XCLKAHILy1WsgU1nKH89HOhAMyF0U7u
EfogNNIl5OZFUYMHGGJ2nUW+ZYBHVgFplpKbDxnoEYYVVqe4iVLTjXVSpRfe28IWsqSCxlSDD9TT
bL7pfqO/6l2/1IjGGmdKujeIAXVZ42elKQSQ7FgIIwBRzdA3+0YIzJ1RRtT9wn4uo2ep6sytBq2g
sMOiVZ4bEeWEVcfpflAGxcNwoPg+qb2xU/BL2qZEtWqguVY9SJtc7+7xrCLjxozppAay6VRxjHVP
0yUg5Vr6oNWGb6OO/T53U4sBt6XtwmjyHSEYpG8RxOZtF1CxrA04GKYIQ5BEGb2gasgkTlb9iuCJ
Uk45Y9Jo+PMGg3CMyypqlCM1HqDeujglcRNhWawsXhRAgptCKR/60he+S5TM3oS6BHbW9G5+KAXt
l2Thw01Bx4cYKMi8VQo8gWgg4amhQX+bkHL8KhGO3Q0CUuLSD3H516B4gLIBOV5hQafDN5HCLbyC
4kUe0+SmG4SY1riGLz40NAzeTTD1brEokyAcYzpKxo4vdGsJnm5AF9EkqXpqxPRHP6jlbaxl1q2F
7f5O6sbGNvFocrWppYwnQB3EpEg6zKiojwLUJrvkiXH9ZDa3A789thOlz64VJeBB49LErkgrKscy
cxw/UwFcEBYKjTUm4o9IyrvdIAP2135DkSLOSCzlcoruVCsonzMDmYQRJv794nLggDVMrwRb+ElK
ah7iGD6g3cVdPbmNq1i8kbGkD2CTY6NiJVn5Lc6MlG3cJDm2+6qR2oKijwfk0H2/6TsoITm2E5se
8skPq0bIpFDiOSQysukk8ZsbCJPmW9Lr07WF5SVyP8nCRJrkchsU/btmBhIFy14+SkGn4zook2lU
NINoM833Iu4qqAeJuoX+V25KuaWDRjFXtsZl4zWBkL1D+ha3YlnDgONe8rSiDpBRjN275hfDUaQM
e63XpbLTychcwk4A+VTsv4dqLjpTU02HiQRzIxUDZmkBs3PHxpA2VIfSghSjuQqLvLo3idjZEzAJ
NKwKLfHbFPXyW5xnEhzoCNJnrF7HQSkeQrWmzi8l8g5kvNrnqZx7nSmLxLgWXhkgHORsMjl/66Q0
fp5Olqwa/Z3gm+1jUKkF1IyExpaDBD1J6Fly6Ns5QHEiSE411uGuMwFqhLrH7BqzJbrFDeNPEdOv
G7inhWfOpXKYRauB/Tw316FQGKfR8jVnFHAtpLEJ3J1cwnZuiQEmugOmw4QbRheMj3Ep4CBnata3
eZbxQ1FFtjIItS/jrd0oqZN1oNzXCfqyEGOz0n+upTQExkz8myzA9neDZry6E3IJP5FOww8hsRC1
xx3aeopOTtrVxinTAh3vlP5n1KBLLw0NMGeJIRVee8eo9VtSbRonsl77pkN9Zgxca10W6QFsAzi0
gDO47VVU7RKDAHFaOG+I2stTPs7q92DMQeD8yJzf6KcA+UPPYFwHhVC9yVVMgTzszJGSpQWsJw7p
TQWxaBcNtexhDJEcrdogKYJskrtRZtU7Pcz0rVg09d3At3QBX8YHvdL6Q6j7FBfSKtlm1ZA9VlQj
kW50QD4UeLCix3Cj7qP8HMPg9J0WQvqtwl0IJ9Ci9Fq2vnIwDeCRyQ/7vYYzA1VEJd6Pgg4QO0Rc
eVHUPQyJpT2XZilSe5g7zxya/CkrBB2xYEP5qZ0KCkRDMKopAjldnjGa85Es9yqNH1VuWWyjloQK
8RxeSvFU3A4Nfvh6OVMnEjF9TjJffyARzzc59H1XiBh5o8axhRkZbSTUWVMxHqYuLJnAF1RLssUu
H8Oiu9rKhwsdzNbtldhNssIFqctkObR5VVe97PCfa/u4S7SzjmeEK3m4+D/4j+rGfMCmx8GN6cKA
srg0RfvQee6vEQ1N1TUak8uyvO5NRfLh41oUameptRL4OMQTkVymWzP2MVvWJlR3plq6LPlwFwQ8
BEAKI+82FhZVgnlkXuo4u5YVeHhGgdHuUnV4Mv0ZHs+gW28CGsKHLDVThMNpC340+69U9henS8tq
3cinuwl7txe2XEoo7WXr3c/L2Rusur6tEjSXG03RQJazeYKh1XTKtaal4HSpomEZ31JwaS3zMc0M
DbVrPg84FugQpdRIgNaQUdhI+xlbRUw2N0XZZzVh1ShgsqMGd61mKPvc6gaMahLrvQ34E0JQy7dU
glD9hYL6qg+d9muMyu62EEbzuSUW5nbB1RWnpeRtlqko6JNq3EiZldz3gCPbpmqKAc6WZrmaRIGi
kHLhl4hE4jHK2/vBpHCdS0PGOs3BPhH8YAdn9LVTMCypB4jx2JMo6VYYU0LSgUYRaYFqzRIBBnJY
lQCbvnBsIhxrM5B9N6YbgKN0SUl20wgxtrsjPYJtTBLQKg065CUNA/Uq619FCEK49Hbtj0SOMBMR
ZO2UDq3kcmYG7EJyuj+PPmCmJqKJFWb0g2ldJC9DpqrXeFfDla6ycJdMlulqBiw1FM6aW4xS9xCL
w2AnJg4580zfowgjlhvy/Pg0iqgTlU6HFlTK00POxeIqfTnSFkttryQhgeujQNYMAJYdsaPwOoyR
6WZ1qj8q9CUiUU0hkgcoxXBunfnocFYsYLkDGqD0Rukr0eN1oPEYMfe90CXGrq6OpaOZE/KGkPR8
Ksm4xEb5QWOucnEFektYjOPilRoN3NCKKO0k2oZSvel7R6kHqKCtyWO7SMDaOcADIqr172bf4Rqb
JFiwpehlypy3sezwb8V/D9WqaqKsm+vYK0RqIoLatHeJ2b6P0Lhe66wJ7L6Eo5Tn+nsCbDJw44/4
Omld75ptNW6HEa2lJZcZVuqZ72VjJGNujOAGYv6gudhsCh4NwDTkY379Tssn/zqz6PpS0s2K/MaH
nSqo91DxaozzzUpE+ioIPIpqgtDWgPisgF1sA6JoRxb7YVtnOTVLS6ZPURLjIIko1C2A5DblYNa7
aaLplfef//E//vd/vY//M/hZ3P7jOvmPvMtuCzZx87/+88t7zTLNpTevrkiysmrpp0Ja7pumUM6D
HV3jYE3XRDqOw2N0KJXdBJ56qXvhqtnrX9faxwFXnf06JDVWUDBg/apvMSPagL3a+bF8VuylSa7p
/psTXF3cOsX8mIRFOffe4Ko25GOnPdIDxZY95PFO8XJhvFWrv3/Mjz7WhqRI3B76qqWgmJH+NWgl
zv6JsrCb4Ldl08HWa/btaYeu/cefx1OXbo+rZ4K6t6hq7GVFt/RVN8hwCJrCx/vyLGJXuFhHRqGX
TzEGImmqQ0rW0Mu7pZalOcI7cDOUUNaOfrvJdaTnwVUNaH9NoGtR9CbmIKfTC7jIiVV5Eh5Nh5TQ
yStTmENgvOa9SjwH1ZuiFmbLw/QACNe4jQkhPVQx7NCXhJsIsD9oqUK1pC61K0oUxW1UTMqNFesw
skjC20Ed38vSwtQhgUxBJlxj+lvc8IcjRzHC7PTnRZJWDUiXj6IqsiYSrFqWJFur/ou9NiaqNYvy
Ob4q96pdHIAS0Qs+5dwqHsIbd8CQHzh/uNDG8stxFe4pHU6SKa5Pl1jFbYEBm3yG6Tomd6nu4Wl6
YW5fbDiVYpiiyIYsklqvNkBp0u8otyqZEzy4VHDt/KYmJruft7Ot/Jr20xHTlgtjfnGIP40psyk/
tOfMGh54VftrTLR0/RUerrfiHlVdvwEv8AJHuHRPXZrl6p6aBizNUwwZz/KdcJPs0hsDqe/LvO1d
0UEC8hM8B3emP0/z0pjLv3+YZYLZL8XLQT5TgtPEgxpc6h97aRlXd1PWxELcNkxKetAeyn3pZacJ
CoNmqxvJlh2oxZealK8anv7jIHzYLMu/f5hSEE+otkM2ZJdN+LlxMSADotVUL1f/5uKtjtw0YMNg
TMxN638VFPKF1z9/HOnS11ni5w9TifJuyhpxks8GMgWaZri6Hbjty2w5VEI7Z3JorLTD6eLCsJe+
2ep+r1opodVMw0bcDq7sYjjwDbeuyO5d3Zt28dOQXVjI/89EybjoU6uqxvpFSVWc/P0qk+lVDu3g
Nqc1tLqHzWJXj4Gd0Bzat/+lOf6/EQ3x89L2wC55aaR4Z753brSDv+Hoe8wekVC6oTvstP2fB/z6
U/493uoK09WgIwPIwR9ws59PZr3989//+v5X/h5gdV+NsjmOKIvkc/UrKY6TiznFJvYENz0iwIl1
TlvxA3T6XxpWXfBOXZUl4vPP69hA30qalGE1kocNDln8t7hXdiRZSJ4w0LZxfnuKHPPCB/xyPWnP
bKqaYqiWsTp7MfgLikVTPhdBeNIzzPAxGri0Lb8KPHCZlJme+Ve483lyZupPc9dxO04Hf4sm6eij
RNiAehHoQNW98AW/nNKH0ZZ//3DaBVMzKFMwGjRxwrjh1G0pxNiGHT0qbvrmX188BF+OaBATm4QO
JmyrzyNGMebapspB76Cw05C9rFzrPjj5Ho4dUNVceG0+0sELy7psiXU4h/7l/46qrY5ehVMb5ZGa
wz6/aQE+rvhCwMW6sJrLfv9tFIu9ocooDHGJ/jy3DmsOObDK5eFBYnHIPb7dt84r9op7GcpY95r/
x6PzYbTVTS0kqIbLkWhhAU5gTxF4oVfbNHv1SK+wqwtz+/KJ+zDa6ruRpI+GGvHdpId8j8urS6de
ulg4sRc9wax8xqsGUQ81iUvNxC/NU199OzNRujCNmWfvIdElEiu2yTbfiV7hRZ52++d5frk9/57m
Ou4HNwmjaGKjWPLVmJTb2JAvxVxfPnWWIZnEzZaBa/PnXUJmLpqBxjOg3uV7w4tvwNNt4w5WOM8O
hA/nzzP68qFTRVGXdKT2mmItv+fDGVf8eFCiifGorNxAnN8nLiZ1e+ABW/TCY/Fw8Yt9NcOPI65u
FaPFx1lbntb0avaWxzynLPidHq2u7MAMg0D2L12bH4dcLWqXSUh9Bya5hOv1bcMWifbUk06R98/2
Z//r4Kni8j+IfIqx3iP6PHdhHox/XWH1PnNDz78a3kl87dA1Ln29r9fy78GWO+fD19PNkFZOLYOp
W38b2uUNRoXHdIPLyHXlBQ/G44Xd8tVN+XFyq93SoWeaRoHxGvekeAAXm3ln/pCul8hoiZ1RKF0c
c9kPn+9NRNuUvy1TAQ3GT+PzHK3cr0OcvZUznv9x6CwhO1XwbAOUBxVbfTW92KWafwEz+X2mn0Zd
h2NiSB8EWvspZxP2qIFeoDawDQMH+/OKXpicsYrCLAOYCuc65RxC7kLTjoTT/fMIlyay2iJq6wdm
hlj9vHhwqpZrhpDgxm//3iCrfdGAqY3mwCCLTkAMcT+CHWS8/XmQL+56vgkVYRxPVdOSpdULSoUb
13mIhWd8H69h3XvBSXyn/6eNjf0uu5Tj/362Po+2ekFz2sA2ksS+W2It+PmnJYLUTvQf88Rdcxxv
/s3ZrfZ5i5miZakZINZb/Kh5zdZ0Jiw+N6ITg9HpF7bFVxc/roAq6Az1Dvm3cKSW40SsII6d09fi
eXAlZ8lxOnp+euG9fxR3wcWr8fe9Ln8acbWgKebTlViYoILFYxg4EZjnhSX8cgRDkiSECDxl68eM
fAaM3BKVs/Iwviqe4gSuftvldm8v72f6JjjKP73xmZOxAFwYt8DfWH00XGYVI5YG5YxEVW1uRLyp
8vsLs1pCmM8X4KcxlFWIg1WRj89Sr5yNm78CnKfyGNzSruegXAhvvgam/56NsrqNil4ZKSUwm8GW
XkU3d0IH4sTjgtsWAEzVy4WZ/X7EmJmpmjqKZE62vtxdH54v2K74gaccMf2EbbmHjbYH4/lF3Vjb
/9Z4X4Wpom4omNnpC3C7ukCqOLfEdKxospbaRrdJrmnWc0QirGxwDrkztrOLCtZJ7YtBwRcbU5Xg
kcg6+LRM79jPE42spqTHuKWcER3Qv+ExtCPXd/Id1dXqSvYyjwN+adssF/tq23wac3XcSkFSYHIv
BxynSkd0k0O0rV47J9xhJexduk9+f2ZkVTKWuMcydJXA5/MM8S8Oogmi5bm0bgCjKZydwvn1z/vl
y1X8MMZqRtT4NV8QGaNorvr4hnYVf/77X92JTIIUHpK5SClhtR+h8gpZTM2G/W9u8x/aS3usXf0d
ka6XOYJj7OtL4f6yLL99pA8jLjv2wwkIQzZLXGrcWDcB0DFKQEd9XkA1wZbe6G2CV0pkU9NHB+Jd
jB6/Xs+/p7v6ZlECj0joGVw8GHRQfuXyt8ed7iDrNa1N4WQP1A4u5oqXRl19RVGuKioTLHJ6Fd5a
HmavjuU2DkYOxMhUBY7/Sjnq02ddXdJSQaPyOGHf4Ll029yjJs7sYDt51qG7SR4C7xKM8dVZkEVQ
Q42+mWym1br2sHXCNhwotzWGkyNcqQbap47K7sJ2/eqELxCXwZaEyS+vrmvaZheFMbfLvOgt6UJ/
Ll2AEg93kD15VHqpsvJFAEYgzgFXeeh0WVmfDx1BLj26CPOshyXdSN6i0zsmx/4Gs5WDdik2XjbC
x7NBC0NDgh0IWcFaAK/V9Ka6pwVAEMnnLNVbhAkVJnX34kS1uZveta6zB0jTf17S9d5kSNPS4FAY
pgzKtn7OBzGl4haazdlA/oy8LYRZ/OcR1gd+NcL6Mce3xK9LmWJA30xI8vhKSC8gPdlzcttcKoyu
N6JpWBTCJF1k+TTtt9QJYYhajV2Pk+58M6enUr4b438yT1oNsc6TSgaPkac257G40ZI7DIgi7VJk
vA6A1mOsNkJuZrpY9Y0KpNs70a7a1sfJU4nCL2HiF9bLWA7ch9s4g1BKV1wmIyi/Ogm9V4hddnhh
B/wGjC/TgVokWgrRjSz9FYV9GEWrwQFh3ze8MlZq493e75M3+bZ6n5bDtJTW6LJq3BaXXrevZqdh
eU70A4Ylr8+TRAKYaJRRznhL0cg5A+gpv4eEIngHYAW9wdH0RLEcp4JLceU67qKpgWiKGjATqh3N
WGPjVoizwCCM2RmbHrSfKXYVNvkbWDJGmwH3P972NvmvndvdhdX+7bwtQ8symgSNgjA0+8+f1IiL
gFK9UJ47DOdMabgb8+rQmBWkJcw3kAa6fz7fv8XQf81VtkTN1FRVBVL7PGBMk4e8b7T0rJ6U92in
HKMn5dS6CRE7zhi7i4/4b191maACWKjCoKIcvTocdRlCG5677Jz9UnjBoRE/hY7/I3yhoZej/JzQ
t28uDfrlopJe6fiyagy8WlRxwPsQqTH+h0JgY3ljLSeG2xJpirK/sJ5fjUV2xTNgkrlxN39ez64t
u1iY1PRMX5ilu/WGLq0zHNINvZYOSEayW4U99APGMQ7A3y895dISG3x6hFheoAbIOqYCJmuuYodg
LEcgr7Y8t6/0ZSNFqZ7qfWNjDHStgkD0x84bHCVCsP3fwPfk396jz6Nbq9TPaiRdgCW64HvBrjpg
8tu9JccpohYTOondLp/4MB/ya9mpTzSVc/KDRPskmFBPFz7DV9vswzpYq202jniLKGlT8kuayvaf
l7CNyJTW4VvZEQ6pe5fbl3g2X56lj4Ou7uM+KkLaXfQLbhs/Ts9ka7uF9r+RbPOVHrBe9P3Ps/x9
koYII8u0JEvk1ljva0FqqxJjN+L/ieBppFPxZAbHuEx//Xkc6bcXDabZx4FWMbAc+Z0y5X+tZn+V
uf0u2AtbvCDci+XQZYk+799lJFJPgil1qeWtjo9f0uRJmAtK5+V+3sdOZvPZnPK63UL7uXDZ/n5Y
Pg+2ymYEGFMy9pLFX9t1QdkHnunLNd7fT8UyDJVlUhdThUX3eU4a+iZzVNviLOAXFGkN/t0XXqyv
N8LfIyy/4MMT7ctNo+YjlkSh8lOeD01P6bEcL6zWpWmsPo2YWkJfKQwCJ2XTNK9CciE2++L8fF6o
1feIscMxkQUWC96RXKPrd3H0xKSHtleAALDoXy4hHV8uHHV30HrqScq6+tFlQYxKkzmJi3GvGtth
66XBjz8fn98Sg+X0fBhk2fMfvo7e8z0EgUEKxXDpG5ktXeHCG31ETSnKuF4d/jzeF4/A5wFXG66s
JTiAGfu6deRD+C3/JuqbBS7FQs1N7zV7csQr2jI80nNu57t/HvyrFSWN5OXjcbfE9QMkSVDB5xCD
3gRHU1936E2Ar4HzrwwC8ifJKrS59cWXN6mcWsOYn4UC+4jRDK0nsaBPSoy8dvvnoX5LIk2+nsEw
3H9Qa6T16TXlZAhbDFbPwm70op0EM8PfaVuF3J8n5MLELo62HMIPe2WK6EozJ4w28DJu2tsKhEN8
UH6Fx9oObi5t/4vDrc50JU5pa/4f0q5rSW5cyX4RI+jNK12Z9mon8YVRakn03vPr96Bn74qFwhZG
uo8ziuisJIBEIvPkOcS5+itY8yHrsBc85U4EjZALIps9Lz25TKzxLU0FelWAnOgXeIkRhNpRby7r
yWjezRhshq+TBpbdjBOpmG6R/AdVMZTFFLq6JxdtZ3VTUSKwg++js5zqKfsZ7jEHPuDqL+8mXimf
teu3BqkLMg1RyAe3A3kxoHBv7KIQdNPWV85WJOeWvhwJygSjHrgeUUc53xxpX1o52BKK06T6KNUQ
wTC/+Lnel5iCSg+Kg0Kpy1sysuGu2aQ3ZN8O6GBMyNcJN+r4IRZP171i7YmtU9QWxJx7g8keGICO
4VOZlV7dpLdlUkO3RfuLsyyJJk40CccSmMfOP+CU6HIMErsGAl3gY7MlN0fLBa87DAS8LW6/M3iv
AcaKSSLeApBa1ck7mnp5SNaihrEuFigz28lJPxo3PahbChu0k9Ft+DE8YM60+H79gzKumzOb1F5M
FiWuJQu7pLdA4JR14AyckFGB2DrcQ2lCB7wawzxrEXZv1w1fVgowJICXh2ZZoizhqUVZ7oV1wFj5
rAXpIfpSf+sPEKWKkcGBoeR2vp8wEuEgiePkPhdVcKznmVXqyZM0xYqsBFYbr3vTYm85WTeQqw2d
wZe/gjwc8tyJz4PP8azSQJ5ZzQZjwYRHMB1XsM7vhzuykzpfW5zsBeAX0Nvb3HB9+bg8c5VOV8yu
nfQIKl5BeKd9xeiqDDpiB9y8P0EoAITiPZihnMpvVTt/Vb9cX9zLCAfTFoaDUWZEHYiGumG6MWxV
yCQGpaW+gtPoEKbpSzitr9fNsEI3TqaOyoukAK9O28GwmTqU4KA9ZTl0SuxoPyAvx1kB145n3vxF
VwHRYGuQRtOBLTvHGD8Mdp5h60fMqDrVKyYn0cuYHjAQ5PLeOIyIemaQCkJqBookaOh2Jz1E+SrC
AP/AiQCMdw3KdAoKOihjIbWlQmq3pnMaL11xKm/D3bDDyNRhugXQef83a7WxQ+XrZj5nupH3BR5r
nx07L8ps8aDaw+24G94FHmqPFUy3blHBNAnBjNDlcGv8kH+BiHKHceAdgFi4/bDr/0V2xFypjX9U
PBM6kASmDfHvqb2FUjxp/Ti5nZ4kR3RJ+ZG3Ndi7f2ORimVdMgjl2MJFYQ9hDXR7wSZ9xIDOJ5iO
G07I76fu9u0+ocs1k6ZWE1TjixOYBR1kE8YHOHRcaR+6kEM1IRQAZ2fguTNoJGL2hZOlMa0jE0SF
FfwRF0MpKiROqzkL65OIgYZKk/21/qjy26X6kYJ+YrESj7NdycG6cHdjUD6//RMrWsymQGmu89qD
jK59ZHdfsZS3+dH6xk0JmZtnY41K1jDSncZTXTanwQKnnFl8AGB9uu7RZUxG6NqYoHKzCjTyKngG
kM5AidrQe0zHa7eJpHMaGgwzyDd1QG9I0n5Rv4i6WcWIsJqcFMy16tFRb8DHD2na684wtsOZFcqZ
VkbtcmphRYg7KEHcKkowgwZL614j8LBaVulct8e4wVHd37hFRUmjynrQjMPg+HUCYDxGkTTyLEd9
Nna63zpo7PIsMj+kpWuapgIwK9KwCrFbyh56ignqg5NXfmtOAjDHuWt80Z/DD9AzFv50wwMGsooq
CoAVIl5dIkGuUFGzXEuQc0JRC0G6Qg2YYOILR36Bdqi73kW+8ML5rIxa4Zk9KmgagFwmIVSz8PZK
9tDX+Qa+BvUDM2Z7MJJybF3mQ4geGC3AAx3NKfFz8HHzWg4VWZpCaY6Bpl6hmPdjGlzrXjwMbvQj
csIbEEKTnBMqcPdt43JsM/argSalBeQ/9HKhhngeTWrMlK/5CNvqDi91yS2OnRMdMwckqF76ffIN
zPxnLmS4uTUCxjaCZYxtQMgCoF26PdUUSbEo0hRjG81u+6M4iR5Me6BxBdeAXYKaNJjeuVYZ77Qz
q9S6JmNsmEkGf5WH5F7xjT2kicxvUNM6kLsw8WNwV+7SV15DjLV/z+xS39mAgIO+hMRb0EnbIJog
sCvLAXtEiSJM/TTtefci6/vqaPwpKujCwOpHBYasVSH0jLh6StoGE+lqN733mlj8ylpQNXKiHolq
1J0EFbnftqgUam5DdRjFEV91qD2pRYWiHP3rO5XhDqmESOh8AfV3MRs2ikU1KGYSncYa89NEZTcB
T13CXSjGgTBxEtDdkwzSj6DyWtFKZKGN4+gE2olJv1mX9xwMUy/Rvn4YbwxwmiPF8DWoKwtHxWlJ
Ys0JB4xviXRXUiAbJILZxaQinWwaubqahhCYxvhVacXd2ICp8PrHZNsA2gLRBoeP7k+0EGJeNeji
Bp00g58VOoYKr++tXG4JuPHbBLUlQqXou2URhQCoRozCaHvyxEt2yhFqUzhiPNAF41yfmaO+mhQL
iTCm8EibZ18ETaIkenGPad2Kl/AxN+LGMSqCrF2KgzBKQjAreF0tE4R7RGcAz+31JWIl0WceUREj
ysANieUXAmgiuXhA3plk7PgWrR007LnlB9ZyAXoHPWJgfy7npLKxK4pIGoQgvq0T2zyC7M/FMP/H
elw9MkTBdY/1GbcGqc8Icti8wVidEOi517uSrzvoZRMsXOwbTljfzZ9meXV95lcFy4z1mUcgl6Ci
YlhUcrPIbXzCcL8vI48odoNPmvats9jcwhkjVwcyQRJR7FQsdCuoXRnFjRiB4NAKjNJ6adaugZx0
l+POEcD5aoz9cRXA5QkOheJJUMPszjKhlYQwqP/kbCb2DzHQ1kVAIZ3J82u+Uto+qtPBCkZfgtvK
vr+Zj92h3eU7XgRlxRYTYJf/mCL/vslmUtMw0qSHqaT/WLqvdc15QLM2zvbvUyvY1g1KZeliBWV/
VEG2mss7bfx2/XuRs0XdZyiogEJBkfCtLts/5YKm+1JZAUEAlL550Hb/pqXKcAUMqED0mRIgcCBd
Ov9UelkDf1GrQpCJLai9QpDPE7LG5+vOfOLnKG8sGUPVooyWBUqalBl5GKGvqPRCIBg9ZGOKupdc
CPZmcKlZgOeF+FX4ZZJ14TZJ1BbyQ2rchH6n4MeAz2fEdJil36+DlB7AZ1xAegWqHtDqqMU6fJnF
ZL6Jhta6qeda92tImBqN/jY2IJyQ1rXYVUmmHTPoSdypwDbe1WaBWZU0jr9ed5KxYsCyY1RJRdEW
tVTq2paKKO+tPkW0VLXVtyYRMPqwQYHcaMzqAYAkgBm0GuSlqNQ7xjTV++v2WUsJ+irANPEYu+yv
gXcYhEKGGgZLY30sGpiU0AywwQb15bodxlsBm/K3Hep0mfqkrxIYrIJQhX4sRDz6r3mmez1kcYwo
dK8bYxxljFZjXyqgBMNcDvVRw7xNRciFhsEwLuV7lGjJnQxSK04ywlo6AmuSkeygQanL56dANgQr
GeolDGYfIB/USVsPjXKfW+djerOxQ8VAqWnX3hxhZ/StDxmSGaDB+qdxYi9QT+j84ZE/LMhaL4z7
4HmH6Rg0rInzm2jYK30zoCVrBb15SAvlyehAnS6CzLZRXH3hbA5WMQCMQ6hvoMeLsjN9CkAPCzrx
vg+D3g2f8DHt1LW+qOCjBtYQLGqYQJB+XN8ijLzLAnIHeGskrKJI33BQqJoB7u3CYGo/hrEHL9Uh
FCD1MvLu0ssDBlYZUk030fHSLwyRBlSdly3CvtFBmMrKEqez6t2YQXftuktsSya4eEQd2D76rhRL
8Jg3dYkLbIHKnhl7SXRjRDrnbLGsYBwGxIOEM+eCqGdNaijIGYkRlNH3Sn5X+0OXvvy5I7qCkiSm
Kyzj4gU4pWvdjemiB6J+oxq3UGgUVU5RTb6sk2A90CXDg4VgnuliUNsY0CpNetyUoVe7gxftIfEO
Waid4mZPxQ5avBpUu33Q5QwjAOtkaDQ8XXdTukxu0NTBKwYb0EL2Si+YkSvGGJponclGvwN3I+hI
GzcCr1xdDvdlGr5AAGexk6Lz8De+g43pcP0HMJbyzD4JPJszXiFe52BG1gJFxCNHh1QVGEwb8ft1
K+SvnN/i516SX7GxkuVZO+qSpAVLC44eYJfiP530/GxBbr4j9WQzoWw+m60MYnh38qDHC9TGTYKJ
jeEQSTafu4MRrc49orLjUu9Ahxii+UiyLCgo5Q8FSj+uSnpWhx56dBJKXjwkAKMSc26VeniM7Ti0
SGa0ANTqwxt5cRQ/pfsFgNLhMd2DW9G7vm5cN6kroMsUeYlMGEQ2onw1QWvshQfDq986Nwtt2a0e
+EUEBtbxzEu6sQsd+xyTb4sWjIPm5uljCOKytLtRxlOR9KBfhZBr/L4UnIhzedudW6USBqkf4mGu
FC2w1vi2NOsPUWm+pVrmFVbqmAkXH0tSgytngk4d9K5tWqkXtSA/hKZTukkw7q07gDr3EBP9F0t5
edud+0elEGhUkEQGO1azRWe8BRfMd+2dQHIJsY74UgPcJO95Nx/PKBVerLSA7MqgakGb4bF8r63f
puTLir45Z5+SjX/xMYHJkQkmh7zfzgOM3obQXV4RxqD9eL/expBGwkaFULsvfwin+Zdpk0mxZQ9F
K8ybXzfO3Dgb22ShN8GtHcO6ngcsJKo4v8w8OgpSczA76Dx2CSAQpsh5RLKjwMYgtZJ4lxuQBIfB
2l2/aj7Bw4kHiM5grp0MHfKKeswrYmOOWkO1L1sdzMpaMOgQFV5TG6zEviRFzvXPyDND3RFGjbeR
KmEJB/AnJPmPeB3scPhzCC1OwQYgQ8XtaI4hVxOPsCKDbln5oUDD5LofzCsd0xxAhKuqZl7kYFBj
kWZFbrRAPCb75SdUnRzIDfh1wIeGcW1Ra5OqqRkZBTAh2sN8C62gPaj9dtYRIqB/tQ0weg0SBWDF
kDdRX64X+hranYUeDP3toL83UFRWoj9+iRKOU2C+0ZDWUPqnjnGPJo/Zm6keWNYhSm/kbi//RWJ5
ZoI6raEgoRoPEbKgx1CRDkXZRu78qpTc67uAtZu3nlBnFHIi4VCYiR7IcnKjVJ2/Fgh/8coDbJOf
SwU+1GAsVFvx+AcJNXVq2qTv5yLDqgDwhWpPcaeCavve2CGB3DW9vfJ6tgy/FNAlKIAhGWSMiPIL
mkCp3tfIs8zhNTQ16FIcxeHH9W/3uZVop8CtpaFfgL2A8fvziFo3oyqWWoWk+M68Ex0NTZMf7WAT
Nhdbd2dHf8hxaZWe9lM48KIdK+VB+wRgY1nBABHAVufGExOcE0jutKBq7TtCKTbbSCXvMtyT0Y9P
WNmftxtIw+a3RSp3HVa1aowRFqF2qB+b3MO4jItXAGaOf5h+GaBF/BdXyJlJ6jDrSqVlhl4iDDqL
Y2AKrPSjJwyNg1Op+dHvuPULxjPnzB6VuNYtppILAfbEo2Vjdm9vuh9AcGOT8kwxN+jmY1IZaxFW
qblAYSGIjdR4niBlBpkaM76BfgavrcfbKvRobtaPkLLIEel7t40x6yXtCwdImgW75CC0n5ihBmBT
3hlkNAKwYQjPJCAFpD5P+dgbPRSCpgTIR/SnCIR2vilBvwUFAs965M7TkdN2cRpRS5NkGQ03nebc
gAqAKMQ5tiehjAI46WbUjwmuNDKA2b7O6e4vgI4oK/02SJ2HCCQ6EMHDEiIE7CQjyaDEhJG5UP92
Pc6Qy/HSMUwWYPJEFi94f1UQsiUyOQTqon5AWQAEoVp3+O9sUBd0NxbjWsYQLAvNr9LyoI487C2j
iIGP9dsJOlyhG5rPFQyQbKN8wBm2i4PkqTe8UWf2rttYopZlTkJshRqWOm92l3u8sO0SIE3JAZnw
A88aa22wMADZk2ztoi4C6pyyQc1EDRL9W5ecUpMXAXkGqIXJ02zKhBwGOi/cGX54BDsBxuryGw3Y
IyheRNwEivFOIGAGzL8CMCJfDIaiZSbHqTyqgYDAYQP7dA9y/FOp6bd5Wn+RDOPt+tZjgcG3Bmlw
obr0lhIavRoAHW1itKT0dZQMUrssPEIHJBwGO1rs6TsXqMKKGGjaoP6oy5+shOdX6BApELPTQhWv
MfmooIMu7cf94IcP5IGy2DzAE9l49DlGTxSVaIz3GUiFzs0lZZakitGqgQz+kxTCFZIA8RJM+ikZ
55OSv3RhCVAuDWNPqIzRo1WiNZZxmwoKyvDm8Z9yP3mw/wUIFZkVWgoElUkGpqkECLRXozEhCwO0
PX8p9sWdiC4eRBJAZ5rvcuf6PmE6tTFGnQQDolKCmckKIojmZ0fLm/x4L/KdYuUAZBwblxZechcc
+NCGxtokK3FKdlRg/aBvC7dAjsYncGGd7q0tKsufQ7WckAcoAajkY1AZNU8EwlE41qs8gHdQ/y5w
x3SY2cDWJrVoTRmO0AKBTeW5vZU9AvPD0DlEjFvEyMgR96Rw5V5fO1a2s7VJrV3ed6YEaSAlANm7
PbfGrkjXJ3EpdtfNMD/n5x1D0n6TntqJTb2IhR540CyEolgalFzuPFZwBMUEruJ/LFALli8NhKlW
WAhfmxNqU5Cr97LGHr6Bzw60GmB6iDBhcYQ+8d3fVFUByvxtm1o4IvdcRhlOG0QS3ghXJCCoWDLV
jwBchEaeff1jMuOypeJ9g9YaKgR0FLGKaZ6gkqggPA6/uhVnwfgHYQSz8rCL94S+j3ehsk75xih9
GURmWIdhBKOkYD3szIMEQ5i05og4sGIxuoWGDJgyyMvo11O+AL4yQTEm6KDIqD2X7XtlPkRWwtn3
rBoYqAEVFVrJ5CFK926gn2HWMsAncEfxVWgRu9lrB81yP0SlD3qUUOIxO87CsQ4b7m60jD5LSHQ/
tJqiSehbFZJt6Re9Ue0mfJKGF87mIBudvmI2Rmh6HKmSdejywQiZ6ACJJHAVTruHtP2h8qeOP+7K
yh+39qiSyzg2C6YmiVMHwhWYPkc74/NhFnN2BjN/BAhII8k2bjUaMWItc1St4yoHquo3J3IBhAci
ru4SqtuFz3PC9Gxjj2zVTV3WwpFO22yRMaql+NMuPHzodvpF5Q/hMPf8xhD1mE4lcAB11iwHcSj4
TW2AR6v2DHFymrp5mCposGX7NhchAggmv7B2piTQpm9mOzppltg5ehqcPUQC1sUe2vwg6rU9p9kS
AfYg432YQ3bjEZvIIVykUgs679YRb3jXEOt+2C4tlYEpsTpBUhlLOyq3AviP4pTLyMwxYZLV3qxm
A3axUKzhE6F0aiEPA/1wCSAfZ3oUFkc4tjsjtdf5zy8+gHJQVwPS+3Mi7txqKwldWEAyO1gyy1lB
k5Iq/6UFEg82fkmTlEGnZZKDTjftAupWGpfUgRFSUCkgqngYkAYxDfVEjAVBgSqrJQXijvS21718
WB0THW3IUvCZK5nWABtBUDFBaURPSKL42msNaJmD3jd3+mnu7egOQyuYAxgeYswEeNc3OyMog9z3
tznq+3WhpI3lCOdC6GmWz2UYOY31dN0G68Y+M0JlCHIGsAPAIlKAUoQ34M37gj4oRPUcw9F21i8L
hGwYt+PiTBkR7MwsORObvaHrgp4qCXzTxhsBYoFRDqlA8TmpCr8VTHRC7wSptq2CK2bCW0Nqx0Qg
BFhTHAncrll2sEAqX+/7yY1Iy7d4yO94IzLMRURiCeY+8AWCF/Tc0QIVn8pCWRkoCNPWxzszhv4a
KmicZWS6ZSLVs1Tw5WODnpsR+zmacuQNSPQWb37GmOku2Q1uaC/P4r7hlXVZ1lAqR6eE5EEXPclV
HNJlBvLos8IAzeJGhpZJB802aCwOLu5y3lFg3ENozJjAywDQYlwQycthnoZNg5PXxONwK88YbM3U
LHEzSQwdSRukvwhdBDpDGB4ISxwV9WUoIQplpEhBIj3oYWyDspe3YoyoD3QWegAWIfFGTDlfMaNa
qrmuVhy81p79aA9FEd0xH8mMz+R2oyPvo2fue4DxUIVR0DsAdgQgGl3w7C2tA9XbgmNn6zvha+HN
+3VXvEh3/KYagyiGwM9+26KSlNoQs1INJfINl53Qj148hshnO7eu3tchvVkzw40X1VlSaFnKtTub
z1MUTPOXrNKhPF17VVa5tRUeZDnyrx8XxouBlDoIJg9H8gJurrVhWjRDLkM7fHRU6Cin2WCXam5P
BthuTSDrx8TTudyNZEmp5OXMLPVFyhT0aTg6SBN301tdA+MSHZfKBxrL0Y7zLn0CtAb/CaIN3oll
braNw9RmKzBjOfQQ6Au0DnrwN0X3fP2DMsDMWOyNASovk4cJartSIwd5d0D3+L6cG1sqnqC97mvt
iybfl/2zFqIkt+CerGYnG79j2FPNoZtVle6qz7YEhJasYwi6QTEvPq3G6ISQC0yGV7WfXUWY/TAa
Ils0nk3BdK//fFYCf/bzqfOuVBA1thJsCPG4vPUP2SuZTu5aRLTKL6Fe7XDsMdJY2CPUl4AZosBH
3bpNYdZTrmE9ere+VXzzJwoqQFjpdvZj/PIvBLWYAVvXgSKDmBBpqZ4HmyrXs0ybET9JSTh2hrsZ
mdI/1OIo3XDDDOvSQ1L5H3OfMKjN7b6KeVyoE8ylBygVO81TdWeiuWna+Z7cEfEx9AbeJ2Vu8Y1N
6qLN5aicywyJjGKDHRHSaGDVXN9Nd/Chr/Xv4CPsbbOxST77xs+uT1K5hxInXiOjuwKlUOzIIuZf
ELy5hHLMO3BjjNozRmsUmrbAQTnbGxhezqIeIhyeYiV/c/ltDJEvvfFq7JRQWnATB3p7r5cPBm+M
g+cIlYJZpSJPfRHJgYR5wWh5muPIV+KfUmd5nGNGos5FwIUgAQYQgAC7AF5PwBQC5teTfdgf+t4p
MltXgQtrgZpa31KU3lCNqsHsZddQfAfZPcc+K8slSQTAW8gmLnhNwGQTh2qHPCk0RDA3/UwBzKjN
H6nYeGN3M42SXcYQD0wMTnLB/MK/7dK0I2tmztMgCLh64bj1IZlPOpgB25xnh3nON3aoMycaEdRo
SDKdhM/J8JD33+XsifMNmaFrY4M6Y6o8DDMBOePRlY72eksa7CM42v/lmWaGkY056pSNsjEaYgJz
bXIKwVSh6hyH2AZQaTZB2nQJzZeLshVB+S4FQwjotfajjH9d/2JMA9haKEQRGItJHS885/qmLGUY
qDC2Xva4a3XO/mKuO06VCepJUu6iPlI4l2a6TiKe3fXqIAj6oai5EdK1656w+g5kaOf/7BBXN5Go
Uvp60jrYUYNV9dJH1csy20y9wQc5tOxrODpOzSfWYqWH6JqDZVAzMftPV7ELq5AnqRmkYLZ62yzf
m/JHq8m2BMuJ6Al4fJQTSEQExPpM8+altKURxdo63qFfZ2tS5/VoJqz6o4Va7fVPwvryGIEAFS5I
F8yL9llf6TUIgslPUzLX6H8VaeplvIEVnhHqswO9Ow8m3n+Bpeuzm4iYLbIqqXZaUxi96/6wNuvW
H/JTNivcd1B5zzC3G5TCwzy95Qnvg7FybrxToXMCTmi8eajMJ4G2p44ODHwZS6ebBuCdPyoIAgh1
66QjZ+6CWU3ZWLuAzcSRYjZhJwUgQZPAE2YhVs25Nwq919SRO2XfZZCoZmAwkn9F/XNa/zCWxUsG
lXfzkBNI33zbH0JF5qwIU6mb4XblLSByAMX4HXpOgmNCjQQIOgj08JR9mcnQ1iQVqJshVHC/taSy
0h60W8Jontv6A+ki/4vOFnNdFROnEyUPwldxvnHMEU+2bk5J5S+6XzzFLSKnRd1jfi9viCZzfRS/
Ly/1nfbt+oZluwkdC+BFdRQk6FFlPEZEXNixFMSH/paUHHGle90taagl3M6rzLrJsXPRVyDVI5l+
KEyztiAAw81Ki9u9Af1kL06NUkY3TW9ts9YB51C0dG+KRXlYo6pEtG+1b2oXWcdoXCbHWFGaR+U0
tCUD1WQTnR7bUEJH12Y7/6pKi7nTylHeKeIEdMGsPHRGMu+0Nl72w1pXe87Xu8zIwGkCHgV0tiTC
40ed93KQEsFaWhMwg3AHNQvw7gMQqDmmm0OjHkU4u70LMTdp5wEPPiddfksiXwy+D0ysYY6MrpF1
mpJIs9WYAZTzCDCmCZInwakB9BGekkfzpr0jOpl/8dYjsF/CVmtBS+NiFiuXJcEQcGPirSc8TLqt
7bO7UXQUoB56p0JR0OBy+V0GcHApiZj70kDzD7IH6nCUqVqgemypQVE+AnSpVZh93XFWkvE1QbIq
Y4QZM6KAc1A5gDpUU4MpaRV5mVrgwrPBOYfONqlgWRlozNp74yT84iNImHYhfIexZAzPoWV5fvAF
fa4KbZrVIBozP+vAPxdWL32oPoo1iC85Tl6GUTAqoUmCGh0oGC5m9YbVkFdtaVQ88CaINmee1jk6
tK8nt0XNH4O+1st1i5f34blB4v3mPmyVBrq4KgxmwuhgqtjRRs4RZFqAcg1YnMFpBFmxcwtRkqpt
izHVQEZVRTxNuBGuu8BoYGN0EmgwkFCZoEGl2ySJmmVyv8h6oGdQ+3HNHVI3XAZis48eG5yw4YZX
cGD4ZIAXGrBm7HbQoVJ7sQJ5ZIQ7AuAl1XKU9m2teJMwbAvgklM+0fs0TEQthAoSYgBS1I3kVmCd
AgH29c/GOLPw4bcF6voU5Gg1QEsBmEh2LDPgJ4zEFiPO7cU4PBjJxJPUBP28cUHeOGhTqi0p3gai
8Lxg/ridUrttFdwpsnvdnctdgCcIXr2wooMg7OLmmouoHkUV9+TklIfxAL1zt/2uuhD2cubXcser
cF54RsxhUgDkIRII/ul8YAI/mTlVKEAmonhI1dmW895f134ngNngumsXzwPKFLnjNmdUWCfDnCaY
IngT6aYHYTdmYLhw78sJGMoOlboOGuTVJalA69kf3lCqv0kc5ak5EN4X+ct1ly6297kplWpBdyDu
KBUR7SMtfW0m0Z7khfPRWOsDqguiXgJoC4rF5x8Nwo3jII8hSjFya4/Kj6a5nUoonck8qj/W6mwN
UecolMS+6NF3wOr0h2bXE2JuyCNxgYwXCSg+GQqp4JUAbS0OE3XHKnPaQMgHLaL8AOINu3sVRtwP
guTNkR2fhF3j107VOZ3gQNRK5w3HsBZsa53ag1pYqWknqVJQfwAFKOcQEUqhUJk4469K9T7h8t94
UfbydUO5TG3IZE0LMxxgtPfB0wPpkREDD8oeDwsD0xWC4Jl7QED41IZkyc4eM+d2aYDECjbkAmhA
VD5bnATLz33rS+ennY9QshMOPD8vIjExRwTARaCZESgpN4usicS8xcou+XOhPYvltz7iZhbMBQRt
Aog8kBfiZXp+HkoB/y9FmSGQnntXRYqOWYdWtPMb6NhUtu6nx/ALNxVlfsiNUfKjNpErjCBO32oz
jEZeoUMfKXfHfZE7aLd4c5BxVRWZX1KTAIrVdIY4SZ0iJZsMnEV9Ut1aBs9yLC7fjLLiHAeeHcqv
FapPw5AkiJTyL9N6s/oBPOg86ADPCPn3zcezErMeI1yuQdmUs2PU+lNfJECbWNPz9WDMNARxbwXD
iJJ2QSQfF0ORTyKatL3Y3Kxr/qZM9aO6ZO51M5cvWexz5LSo9JNIcjH9IiySOGEoUsQwuk2UxFO3
7BxB2XWu6JeYKJY1jnYIa89bQDTiDaRIMrKd8y+oxcJUVSOKEkvyU1KOJrdWfJGuE482BqjYL4bd
mEk5ShAESRX+IjRiqg2uNGCUO2hbcs/TxWuW2EMXmYA7MKnymQNttgQumkWyekFEjhOCKmoHKEQK
8Iqro5cHLSqPqBglX41fBCLNA6ax0gPAzT+HidDIB5Tr/GsWXV4OuaAQ4wkqIDGayfk7UaAqnnmX
HWPhFBFzHQTvgWGiC9B+IhcGmANFgFg6B5vWlnIepISx6c9MUEe4mNMunppORIdy8hCY/B7oqp10
rO9lkFw8Dfv+G2f7sy0Cv4JxSNRz6GeKmnRWuBSj+A+T303uF6/g7whFH1mJ04Atdw33A5/qlP0t
f5ul9mg3Cvmix6IYJNBEccsDHkd+29vqi/AavUQYPBMOxo/rrjJyL3zb3yapu8aEePs0xys87aDu
3L+XqFhb+bFSOU8Y9pbcGKIWcRzUJMw1fFIMuNeHAjwF5otqhw+r1/LTY8Zhh1eWDrVsMNFfYHTS
Jm2nLmnJjlGP4EWR9tYXyMCZkCn4RLf7iuZc/46siIkZD8QuzJSQQQ8q5yuTMI6AV4B/Dx04dYjs
UX2jPa0eISfgpSESI7qcWaNyPCUX51AYYY1I2lZHooQcgYO4fwR4Jrlt32RQACtAhyt7VfL0+6bh
lHiY24a8d3EL4f6mwUKqOi+9ttZi0IBYAiq+tlp8a8UH/c95aiFmKG4MkR+yCaPC2LYNplvFQGw+
jO4xafacdWO8Cc4M0OsGtqVUUmEAMsu3XW5rXwlGm0hDzu9kNFjNnf5UYjQhdNpX3kQy88CjQK2i
4ImxP7pgXK0VrkM1E4NW6Z1JelPUJ457zJOwsUB9P+CctKieYEHdjbfzs/JugiqoxitE94myXQ79
Ks5NznrdYzj/t1PUFzXrpu6XshAxETR401uJ7DUDrVRX2cYRuvH+X91AG3vUWch0JdWGFPaa7LEX
X+WcO3nMXCYQFRJMGCrT9HvOyIy0sSqLnLZwl91oot2L9go1nTfpSTmKbuzFlZMavGFN1toB4oux
O9SncMqonEieoiJFyR5JmLL6VXZTZ6+9BtWg4r1Kd9ryGoYHob5Pp8dF/SnwC5wsr7fmqdsIfUrZ
nFqcjORXkjhz5yZe8dN8GQH+FSZ3vDdRC3jnRjaeVfJRNgc+STshNBNYVXfx4+zGJZ50ggcaZ7s/
GbPbPPOxGCyTiqkQhVbUhy4mokElooV6Nq1BMYauDsrXNeZEGbIFqVcqUiMDzytQeVwye68C/mER
Ea6lSXGasbqp2q+G4lv94o6rYfcpD/LEdGljkDr2HRRExEjLkZVVwJ+HgwucvHs9tHwmkbRTqoiH
sKrgSYzBi/OVMtFD1Ic8go1dA0Wwg+KWkF3ydbf1RhsFSkx4afsY044EazxCSDPdi+/1U/hF4/yS
SywALontL6G8raxKz4Y4XHH31rcz5oeW13WPO8nOSXqfuRO3qsw2Cb5veI5m+wWoesqSMkS8WAPz
Fc6Hu+kexLaICmn7KemVe4NpJ+WfTz4STzdmqViHUJGHsaivgVRU9hDnDlbH1nhi5ZftMGIGf4yg
CJD90p3x3hL1Vmnz9fOxtI62DZKdG9Od/PHNCe0SA4nAsB2u7yfmvbExSjfIQUpoFeL0v0bRJr5B
/oI28eC29yLy/D/v+REndaSkeJiDoJ7O2Iw6HNNohT2Ci5dUR0GAI3d+Ar3gSHVau0FtUA+5syKs
s7m1S62hVZVFbanZGgxgq2yXQLf8v/mSKOGDc5PAcOiCt7qEWW+U8Ey9iyC9YfnJkQgWidUnMOpf
EDIxikeo3P42SLk0oeOnduRTjj4ZfO/uxu/JrexXvvBoPHInSZkfcGONKsIlvSgUg1jAvV33trrZ
TeOMOO7pG2kghN+tv6n6AUxAqHGg+nGJCY9LZYg6xVyCdX3U55ep3cvSF86aMZ3a2KBiWFT2GWo6
8RoIJfo7ruiUj4VXIW9qPkxzN3s5UtDub17WW8eoVK2LVqUcAfpHqTh7W5D2gg2i37eF3bkm0eIk
GiYDV43zIniCugloYzLbADEDwOyplkIqLt2UgFbrFCf29Ks9EOp6+dE61QtYbwkCRYQoLu+SIB9w
e139Y5TUssDrrll0VVVbQN8a1bFyMu+M8CjkKAM6mt8cc59snhig2eU9eyRUR7wE9f/x97dpsvab
nAapwbq0mgB97tgRgWsonPUWrFW7dQdxCis7zp4GIRNuFYg+lbTH9AUdRUmrNiFU0Z+ED+0WQOtb
ZYf5IpACHnPnT98yxBqKThCkIbrg6CKfO7mkqHbqzSqftLq/Ea3cz8SaM0xLnxHaBH1GhiKM03CW
T0aGMsLJUHl7hG2AMEYCvqNftKenOUcNJtLlE4hxYyeG7AVqn0ScScvdPLdFH1MnO16pkGkUjL8I
1qTnTl+2Y23V/Wjhw8llvs+m0Y+LP2Xg//xwv03QV6tag4xSHEXshFJCoQCwMg2bAC8yThCj62a0
HerFEieJFsmRJJ/CAOXvTEenFW2g1F1TJzqkpwSX7NsE8lTuVqcTbNowOQrbE5bKamIOsnxqLdAm
7SzJHhZbROvERxDFaz5+j8P3IvdX0GBAInPPHVqk32qfPwAsDiiWEwUVeko+Lko88NdaPs2DDb7I
w7TDtvHayLbutGPpRX71p7GbskiPzCfTDA1qsZVPlWYXi11jIuVNcTE44y4d8F129T+kXddu48qy
/SICzOGVUZItOad5IWTPmDlnfv1d7XPvDNXiVc/4ABsYbBhwuZpV1dUV1tpi6g15GvOFthZIMSX1
f6rSpXoj4I08lCFY6EzkvtloY6nQy6wWs1Lps9hBshyZ0zb3ivfL9rXqKQvJ1FcWS27Qsa4kHgFM
a3H+y8iaFDir4n0dKi56ULIrqnw2KjAJXD8aRigesSei35EyXvQk3MP1Rbf3sgeWvFV/WYij8qYy
a6RO7AJcDNNocRjgU41wGzLnEsk1Tl99AJf/rRWVMCk1EM5q9NqO40cfmf11g/ZeBwPVt7VTXSuf
+iupYQR26F3+XqsXn4x7XlRQhtXPhm9qVGbituSEY/kRbmeXd/CWL2zxLYWpyG55N72z7to141xK
JCa0CARRzdV8IENiXu5L9SeHnFdNrjsWivqaJcoYYwJWI6F2oAfpg2ZoMtJVPA7Btmp2Y8VC9l6L
J/jFsipjhgCs9lQZZKyloW38RDzG28nBPKIX2mVrogxjzY66SX+xXOvs9UUsfymQPrghV7i4TEmy
0NuSmzhqbOqPBCdZ27Xe8DK/MWxjzfaXAql8oRx1IEQYMQY9P5GM9dd5bPIjWOfjF23fO/l9O5tV
Z2YPrHff+qf7c7JUEtFyWZtEHOSW/l7P7kUW5MxqDFkqRiXVXaXzFR/jJIWbFPCkDZLbfBM/8zbp
BDCxyknMo30b2xwIWLh1UI+gfJuTprkZRVhi40T3MppjiVe8jpaxy1zDVh4ZH41c4GfSkMgCwQfz
qugwnrpXMhtVXJWacGxfezvaVF757j9Alp17qsOQtarZQhZlkUEw1Dlf6MKxLkwCVNc8ob6iOdy+
PCiWyJsSC21j1TIWAimL1DhF4/LQEI4SbD+t3yXRZai06tULCZTtlYnAJQ2gDcDdWAJ4pvPaK9kM
HkU3s8mAePGtI0RlU0ATGIklnVrq2E+PenKEKcI+vlfjqbf5pneGa2DPXLE28dfD/R9xdJoJUgtO
aIh19K/ltv9pvJPZTm40DW8+Egi8WP3n7f+vsLUQSWWc2EfJAsw640SL56wKzby+qrCPU6iMp8fZ
gBMtiMo9hLyZs5qDblqHDdLysbnP7cIDQh0Yi83+iFUq27hl5rWrJrlQj/K3SKu5RgByBLwbIwSY
oc72Pub4gbSqwmZKS48tpo+zZFJ+J8q9HpRY8gE7M2nUApHM6zUUUwFGioQy/+Vb6SvDL1ZdfaEm
5Xm8irEZYGsJx3CLgfGv7ikKAqC0Rwninv0gZ2lIuWEeotCDAAdxM7/DquW1XM0bhkosGdQtEHB9
FIo9MUwPGOXW8DRu9Md8M6IFLdqth+Ysa4GCHNJZbF4cIpVMdn1S+moKiTnWmQYDiNj9bIJlxb6s
GTmcEzHgvgGxD4Au0VvHa4fyOM6oQx0wlyjeCPWm7V6munJjITeH5PGyoPOLlEgSedQS0GQwMEZz
etmQCqCSFLp0bN0OO9sqHpKonNwbmGPJvX+/tilplINz/TDqYQ1pXWpLryKobQtP3Tay0zsiXv0s
1z77WpQ4yrP7rg+6ASnzMWvBQp4c+MEwBVY2fJ7VUVKIlS7S4ULBHJBSG/hY13mBK2C2S9Sd8pei
MI07wQl3rCoQ86NRrsypWRMaPfTy95MjA0Qk3/wHNBkgnta/Zz+UfpQnR03Q1gV6e4hVrU0GnYAK
jbSVYLkl7j9jufFf0mQgpIPoAPx/VK7Fy2PU6q0mHWNynZLUrt1g6OFBdkmyxWqIEH89czQMlIDf
E6k5RnROv13TY68SgHsoWI5PQTladYWFS6yyJe2DFhZOqIgOw+HOsjui30IidZqCDCxPEKZIiFkE
6NW30WxG2Ce4qKy5i7MnKRFF0CcF4B8p2DY5VU6fNSXAkDcMs37tJScvR3NGTtf1tx1fWAy9zq4X
IgyM68AhxjMUTd5TYdkwJ1JWRRKonDFh7n9h2LYmyl/VVrEAocaIkOs+sJBHed08BAksKJRADy6h
ABW6YJbXnjIICx1AmWSaeVlB8vsoS8FKlwS8GlgK+COouybiNDEe9VI6zqCvH67H8nj5958ndoSl
cSGAulpmoU+5IsTXEtEsU3dQ6aa8wp6zsSe3WbgLvfknQyT5Jpd0onwt8X0jyQz0CMYAOCig4MOS
iL8VDgKIfLDdnbjM7JUhke5KBGlQ5YMMidxmcKLNvAG02s1X2uNMV2BlYRzqyj1K9vCwiI8+vQDM
uFOjjCWxTOsww5mC+SVsNnPlJRWQfoSGZY7r5vFH0plbA9U5lGD+8l4EXHrj9VeJFcdAk0LDDGQE
RmnOt4zPtxJKTrSjTDI35BH7RCk5TN0TncrLr4S/pN9eczfAFaoY9wNlo4qhv9OTxIBTm4hCLh3B
XVEjY828+D01W2d0CjtislKuRK6lNBpSlsd+P3YdalwC0mBJQWkCntGcdd/K84SA033nIAlKCDIt
0BHTL+5JidK4D2MEyq0Kjud+89EAOhSdCTTmLosiBnfmcbKG1SHUPXGK1CcTAT1XjgCXPSpc0lm+
zMf2NGvAK0Vh2/2GKAIDjK+lSChenH6xrov1EEvh4jFSEyw2ZCgejwboLuX8G1eazIOTF+tfAKMD
psapJL8UgyhXZXSlslLY5nwrVGarT7UtYrH6VphrMG5mo34QJ6V2pj4QrVFTwPqWcawtp9Xj/VpL
BcML5n2ov2RQ07BvewktCqnCUAGopGxtakBOnxgp40uupX0oguqoumL4G3k65RH5GGpIKNDvQcNR
w0Bj4owYhynN0cqP4Wb8lf9iNkBWg8wfkTSuk2aE09SQDoz+hL6ZvCNTlIGTWPxNj6YnsG7D3Xfu
2aWaXzPHi+x2TKccxa9JPBIWCOkdUOdAvCjQf8CYoa1n5lB6l+32bIoZGeCJROqREHOiXistDla8
0z2g695Oktnuiq3kRDdybV2Wtnqk2MmUMXMAUA967BDVojwAIJ947NDcCeoJfMiMxGH1DlpIoO71
AY7QFf2AKnNkB3lm9vN+im8yFrURSxHKHLtE69RKghjMjdqRHFqRzgiTq871RxF6DayemrjBGDu+
S6faSljYg/ZR6I+Xv8e6WyFgYfFLRpeb3o9uozHD0xdShl3n8A4y5G298V3pi2p82Ij3DHnEms4i
8kIedXFXJZf1+O4Ik5+KmRwGL3vSH7nSIhDmhs0zNqWY6lEXQJrEASclMG5CdUKWzoJdfSXbwEDw
ai+4EVg5wpp6wNDEOAYpTZ7tuQHHMZX8BHmJcjPbnJm6hSUduD1BeuA3TGlrtr6URox0ESxasQG7
ighp3FWBruVBsJWr1I4KSwnMj9aZnfxODM2C2W9YyxeWconpLuRGuOvqdiZyFWAuTXYSPtUAyw73
EsrZDINZS2GXsiiDKaJoGuc5IJne8Enep+B+sIS78ED2jf5iwoQlj7IYPuUAYhaRzPJORgiOdiDo
3mTXpGLyN1CVq+8QAdtUSC2xWXv2JA5rkCXUmFc8KmjwY2oP2DVPnFPEpvzQ2dN17aXeyOoKrIUW
AW9+kj0oYLKm7m20m6O8TVvxGCRbqdhlybXKWn47Ly7jWhGwKYYZZFBbnQFmTIlWl3EEGVNpASq9
jszwFvHF8m+HW9Axl4KXHnovcJlp+qpyC8GUU6A1q4gcEYytHFWz5J0IPIbQHjF+VpvaD8KpRNbT
pJ/fMVSSnGBSQiB57alTjEGEj+yja6U9CB1G3ZId0JAsENior9NXn4w1ZLMa3DDP+lsiddXlkVE3
EUqyR3VPOK8bj8C7YNQbJeYv+lDvv9SQuvPqrGh9MYSG8h5o9P01GC4wzqr80O4mm9ux64nrNvRH
Qfr5Oin8MGsx+prhFvaDWtibgcU1fatZ6ZHHOPZj/TczZsRA6Ctqcax0jbbvC78uyYcMr8NbzpQ2
xV5zyMPS2JFHOptPavW1t5RIbpVFPO1CvVeMGB9Sf4q3hKlQ34rYJCu+SjnMAuNqhMOwICAaBYDl
0Pql2lQH2ozOxOA70nwIrnJsI4i3sjn2x/JQoBDN4nVa/ZBAz4EsVK0AoE37RhZVtVxDwSy0qs/h
cwYdRgUmg/AlwnDTq+HFV+WeOU60puhSKuUffZAbXDXCfNrXzum30Q4cA29gFDF5dCuMW+YU0drl
v5RH+UcGLr9priGvN8wZQLC5Pb7LPzHVzru6m7gTMwAwBNL+UaVVGkkSBCapKXxMz8rGt32XB/P9
a2BlzDLB6lNhoSBtOargz1M5kYBzN6AQjoWEXXBLtg//Ak97zQtlgBJg5RG1VFQAT30iMfgmDCc0
JztgX5KKIzaugNQfv2OO9wPZlGm8DcwDXbWYhVDKEQdOles4x1RRvK2x/DFv/J/itnN7hyCe6AeJ
hd6xevsvtSR/0MLztRlPiF7DbI/xgEkpS7kKfnBOi30LyUIG8P4XoAhr1+NSInU9+mKmdolPmr4P
OiBDNLfBLGFilY74IVgxsnDO/vexB+QCS5lUvsgVZZomGdqvIQFIRgOFwL6TYT5iOaxZepbhUAmj
L3Fo9fEQpg6ZqdaYG/zXbUDyYkadB3xuKmDqzopzMnpcdZAjgCo3xXO0IbTd2AV8ra4xD4Pr4Z8n
6k7F0dW5XER3UqgknB4KAUH9HGpvPghgGJf7+rH9Vsqg/E3TGhDtdWi19m6JLe3UxV7/lpCRkv3i
+M64ZfV2/x/bNwwe0OA6UnzqUqh4MBqqJaJX9DmFQG1szMwRroJf4oMe2PUzYJp2JQvMaDVnwiTT
b6HUndAGqWSEgCJHDkNyJmGDJk1m5prZvBbbFk9CnncYJ7v2SluKpK6FUurCoO2hJxeixVYcUJ5D
Psq/8aXpA66H81qCmeNbrGo864BVaichARdgqhBdJVStjsFGsgkfsWpLmsWnVnab3/mO8JOh7XoI
/X3ANM4AH0zAPCTakhc3gVzx3xKvNYtr2RU32ts/b5T+xxn/yKNCNrDlZb6bMZom7pWb+JbMgGYW
yZ6SR5LoM3vqxA/o7HDxNVUqYg/G+L/6xdfFwQDHXLnR7r5g3h1W2rTukn9UIz9fXA5BhxnUfoJq
nPRTSW4GZv12NfFcKkMF5rape0MjI5mkPyRigJa7T64r1BpBz+exAvO6NFTGJU0Bx+fZOkWb9Fjt
EmEa6TW4wHHxBI741u/yQ+EaW2alafVDLaRR9wBXdBhMEyAN1Khk6GfewNGlO8MrMLPIYstb/VRA
ywMRIAC/zhYe2pAD1XiMW7X0WzMHKkMzV1uGZ61mexqQ3QQ8p5FGU/HSjxSOH8UZF9sdj2rPJtiB
knIX3qeb1Incb1W/gR/6WxwVKUuhrtHDn3DtADgPXXNLfCJxS7NEw/zixK5ujNvvZWALqVSwzFMg
+U7AwD4mn/0reQqFrmGFn9wPAvIVuKye/Rlty1f4+C0PpYpTH8uzLOszIBNh2iJ7Fj/D0hwO07P4
nHwtqnUuOupqgaVbc3qsd+2eNbm7nlIDLRW4LNjbPFuyaNuIS2u8m47Z8wBY38oTDulRsWLHsJmj
k6uh+Y8ser1CqQJV9QEVSzYBgHiX3ooIz5VstigaANlcz/C61RhWu3r5LWRSaUWoV3FnBAIcAwOo
SThbQ9eboz65tfa9FGYhi7oKtCLH0iYHWfxO33EmtpcLkpgB34bbTVvCkcZ8Yq76/UIkdRtEXVvG
aYUjJe/22Qb9J2oi8QswN7AhE991L99zEARPVcB89Pk6h5ZLXBWJI6LAfnYJU317Jdy3O1Ayo+2t
bIOXy1FnTUEFBMkErBN0oHR/QFT9tgyLXjgGPpgjUFIrfPu/k0DFaWEcDb1RO+Eohr2tBKo5pgwb
/Cov0Hf2UgkqchqRMfFBCCV4YdfUrgG6bMyVw8X3Pmh2wK9QD3aZbMgsKBvYhnWCVBzVQaE31DGE
p31lN/VrW/+8fIBM9aiYmQhaFoRgBTuqzfXcWeHP+TF1fTvyRnBtOUljy4IdH/CixD7Mty71xdnS
5BvdOE14JEE4t/nPagDn+C5AyJy/qs2tvV6X0qhwUqjTrE5iTV6S2aE5DPtkl+zlR/Uh236haT9l
GEFnPI1YMqmwUuUcX3M+ZMrRS+DX5tSj3x6xOkerZoLKmAxGcqDh0TOoMsfBz7QCbuDJd5rpfxKu
T99G5hx9lXPA8Osx7GbtPsAI6m+RlGK6mvg5j5E8UmLRazPJUZUDQIEXPieAujQAIvcXdR2WUCpi
anovCkldCsfqk2yjkZE8rMc8kW5V5moDk51JZB0s+fkiiwb6Ot8rPLQ0cjPdcq/ha/9Yi6YaWvNH
85xuRUt0JCBBRFYgopllZsh1jKf2HrFgy6q9rprS4sSpfLsYwkSvC/wtQta7yeAk/jGdIuvyd2UJ
oQJqGwdqOBU44ZLDuFA/W6ku7tGqZIhZTeeX5kNFVT+QZD9VK4SdHxqGlCSUQfhb9aba/s3qzFoe
gdz6q7kCEFp6cnSq29GPaiS//ZhYM1C8w/iBD+99mYV7uWouC0HU6QG/vgfhMBJQoRw+NF5zOkVi
FZBYMqiTm6eRa2KQIcLXySRZ7Opv2r24FXbdtt4b23DP6oOvmoSKnT7MXK0sLYZ9jW5fijuo1t+n
YDcWodmyGHZXSyvKQgjlaBxIK0EY26KvAPR4wHlLoYnR5SvhgGFpJ6i/8Ma+YekLiZQ7TdE8N/EM
iSCYM9Vh28rg8p7ty0JWP9ZCCGUQYq6k+TA12Ffhc7OSPzRWUFh3pIUEyhwiQQ4atYCE7LPFc2NH
cBTkR0nB5U1WjlkrrCQdOMuGFuKohGQMmyovI4gjgN7JznAGl0xfsMSsqwUmGl0H4Jt21mWexZhv
wSZN1DIe6i3RarrJQXxhE0zvb01OYYEPA9h4swLBj8qCAtUPsHSTkOyfFJmFjXY/3BI07Hb/zbLT
Qhr9lpImwGulOSJ5fB0c/J2Azktrdq52xwNhBK9x57IRfs2anX20P9rRG+rqXAGkvM2xyAekmDd1
7KoNGFvvyzhXnNTgus1kRC9pXIElnMc8YFX4CSPen8cQvHMwMQ34ZjJ3SJ9vUWIxYcY2znFq74cB
cFj13dgz4RbOqzZECgYhgPUugVOBSvCiciq6ToQU0SOvfwIoUm0Jdd1fEFwTQz8901NZVP6TSEoi
p5WcHiunee6v9ckk7yl0JT8Fr8f/1ACmnjapNd7ET6x33HlUgWxNUmQdmByYcafSoIlvtayXhfSY
5OGr0mqbXmTld6sfbCGCisd5GnNzqItolYuFqfObEf/MrLlMlhDy80V2VVbglDVSJT2mOlJyXr5K
+OK1EAxWrnpuF1hfW9g/9a0AItsWg4KkZkIl7zq/MZz40yDOtmPjeK8/qBbCqI8DmuW4DaUUrwwB
AKQWCkOAESIImupP49hPFv8xYvgInPXMt8ZqpxwbHYLKA3QDvkbdBWWbJip8VwCkz2jzTrHrS1u5
n70ZE3LCXuZNEBVtSsYVx5RKXQkY7JiqpILCrRsdkSlK4JvDluR/try7zhI+4012o7DePOfGg4+6
UJYK2Woi1XHbZ6T4RnqR2YbM1yoHCdo229zJHjR2Eezc8U5k0twPGcbStbyCTOUmugcKAZno9YJt
c+0DHC1BaZiJ0sSSSIW0QA6DsJwhMY9MUHdztY1pUfSzIwvIiW2ymZ3+LmLvfhBLOY1up4pSHtM0
utSD+BnpOWb4e+D5RRvtpQCfDyiwdY/bgwXe4s0cJc1eMhm31aps7IBgTh00dOAVOI0KoH6uctUn
h2xeaQYqjYDrdkg7cbjFrOdgC6gOTGZ3xaYaPo8TIC/SMHAGIC7cVTTIxNQVyHTnLEOPISCf14tf
FMyy9h77Tj7/rqeiyM8XoQ8JT8lxdZEd+fhFT+9TyWWcIqk9n37BUwFUbI3CjO+kLM+OmtLfx/w4
m3LQ7Ys6uO9ryW0V3QIfjdONCsibtY5B7nf+4IJwA+gLCqg15TPcqLkOU8BnpNkx7F/18BDJ27K8
LXwW5M/qIS7EUFbalVWvBVOQId7lj5o7b5TD9NN4mlwJkPy6k10lLcM4v7YSzo51IZKK7qCLrcdG
jbLjqMzumKhXSSW5qu/vJqz+ZonmiKLk9Pp4pwqT27SZW8X5wyCpuemP1Wau/Y3UGfZQq5uoV3dF
EXyQzlzRc54WBneclG3DTCycVCmeckUIzQTdk64ZOFuI8/e8iq1hmrxhKH+KIrjA22YjdmFiNiKY
wVM1s/ts2PV699qNqoX7m0XFwTpwymp1sH2qmobvOjaP6fCkxYwveh7TT+2GMtqk8hUtbWM4IKag
dOFlUvBI9y57BksH6kkmKEUT88Q2h+49zjy/Y+iw0jk/zXUpJTrsuClKzaUoM0bHFMvtWwxXOvzW
T63IN32TJKT/3ik5lUkplWeRWKkxMt85a+wUo1ylbNbzj4gJW0/sm7b/ZSJPBWcu5OS866AcQH6M
Lzi40A287kO+Gey/WQtfiyRLeVRyEYUz4IFLPz1ymduhkxbp26Fy0kZnOPbKg/M0p6ZO0Gir2Yg0
JLzhlrsR0fAl/dH/QDz8RSFzVS1COKyS7QlsPJ6G/6LleiPT+BRDmzXm/V6zA5lqjO32CmCTw0fT
WaRlGbnFy2XjX1dzIZg6z7FTVOx14ukw7PIeeVrl6bayx/F6f1N4W/Nn7Oz/VpPK0Qa947Wqx6H2
Umb7YHtvAVXGItG7LESgu7B+PuPJGUKlNDhWGPsB4lw4PF4+tzUZGPsB8j7WnQDzQ30vIxFi+HSL
7zX490EEInJtfKvi0Lkshvwa2ruWYqivM6cgSE4SiBkQ3dtKsLqAt/T6LhsCPM1ZgWrNCJfSqK/T
teEYpgKkyV4eeGTFJdrhyin24rZ1BGt68DvgE8obVt+aaHGuJZa4gJKNI6VR/v1eKuVqqtMjKFRM
YR73Rh95PpcBwDkzNb91xV7fXD7YdVX/iKS8G2tdvqaFEKkUudfEviP7P3il9FKftXOy/gn/SKIs
RUuEiM+GKsU67IfG3Wjxj0wfUM5MN7n+clmptZvMwOrV/50jZS1aHXGRFDU4x3Ywy2qTtMwy/VpG
vBRBmUguTsHoT2WKIqmFGTDUN8QtMFoJiwd7nmLdyX7rQ69M5p1RDIOOo/OnPS/v6uZe9t3LR3aG
5M2rBr9Q6GukYpF3Iy3uIiGGDPHOxyJJ6hJQjvwGDU9LBr3M8/QquvUu3H1jm/5UMJWr9kPUVVmO
jzXskkNO0LUJjmrnKp5ucrolsofNVo6TDOij8AEOdJRSqW83xMUY635ZIyhagDedX3HFmMJ74imO
XG2ra/T8wUDHUpT8Vsq5l1JpzCu/8ruomKsaQYUkPu1GAuMjm9JmxfZPxFDv4jDTlDLi2/pYSHf5
GJkR2pCXTYVxfBL1wYCg30jTCAlj5lsV95nNkyWHb5eFrPQ9QAD75yPRm9/6iDHhRm7IcXEf6jOw
CN7RO7WDW+05sctfrJ32lZGlU3nkXBf2L0QVV/REXtTdi+W9pmV2O/ySUowp5df89FTyTw0Y/JqR
99oeUBYcYGOK0ZLQuuj2Mld6lY5ncc1atSSHeWY1IFADUrJoYO+LippK0EZzyMNWGyNzSx1daz7d
FqhFy4BOTfU3P+NNYboFJTUIIn6EyKoZ34H1B1CxNBRbue/yosZTskfpLLf1rfw4Wt114aYea+50
1XgX2lKeWYLILld0CAv4zORDMExxn5f1WbliMfj9+zzpQpUSSAFKDHl95PNfXXjjzzdyLHli9qNh
7kyvpZSQBQoEcF5AJs1uHfaT1gE+ukLrjrdIjIkcEJQ4mgdivCtWL0NaP7s/0igDbia0eXMpgmb8
tsHqilTplhof2vAeDPcYtzuI8UcypNd686w0ACP1n1v9I1NiJ80nM5+eAuxzq6FZYzsCixK6E8yt
mRqhPaW1l4ezV8+HQT4WBWcV1WyNWW7X090kvPXc/eVPtBpfFsdGfr7wxKGq6qoHfuRRCEHMwYee
VN7P4mBelrL2Gj35OlTmk3PYmM6juD5KD8lxtIsMA+Tji+8CERk4HS0uHjVgkqqvfSQwveKdCwR0
/WwwcQKRS+q3foXMZHQFvnFyw/mGXgsRdA9tkGpuVhKIwGSG9iFa7W0emsq9cVRNkII2t5k7vDB3
ptcut6VQ6tYxdK3XxgjfrHUx8uxgfuig7xIQc3DWh2rWz6RWKKL6xF+xHvgrVXbgufw5Uo0EsIW5
8DPAYzSfiLanweafyQC0bo/3NTac8J8FZwMBn/R4+ZgZH5L2bT0N8jSRiW9rsSUOb0nCW5clrIaP
pWKUQ/cTAq/Q6RCx+4q8GNqN37FRBD6u3JJZFaw1r1tKo7yuFZrCD4llYnPUEoXSBEG2wxsiQyvW
uVFe1/FhNPICxLQ8KJzxnJ+ZiMhrNxbAyTCVAZgrEMdSmghSUHUaRmgQdqtnoBO4gmYKd4QvAmAI
tyMrUVnVaCGO0qgIphAjNFKFfifW98ChgpYWsHUrwCEIln7FbVlT8V8LiHROAMIdbPjwABg64xZu
fL/xA7HGGRJsXYRrswCGvoGx4+TOwA5YIoIJp3rja/xDamrDhtVnXc3OFn8CPZ8IIJkOy+A5OeME
E4O5m/xCfcYovwBcaqt7kSSb4Q4rBTZgAP3WWqFCDN/nQyeCnZ2IPPJOthEAKfZTBmZsuuHNULG/
0enVAKwtgWtBFoBkSQlMazmugU6F1GtoWlOZ1Mapu0qwSz5PWcqtNCXQX0GHXlexnCl+xYJFEPP7
LK+UHmlJj7Quw0q9KGyGOrTnQrDqq7h2xflKNQLWXbEStk/EkjNfiM0ibTJ4JUMqT557v0CPc+Vj
UIZULoUd705beQPqvz1Z0M7eL39PlmjiVgvRZS6OYjLi+s26xBxb1TT4tzYZzYa/4xVvjJ4ynnHI
KwUIfE9kYgYgFIAlQP6ihcRWleYgkob62IHaOeA70BSD0MVHX/1NYd3C4koQAvCpAiYgkVdAK06d
bNvXsxoJyGSxFdB+7fSLW+OQ2qQZoz8mT507Oq1V79PK7PdkumXYzA+XT1gkkYeKEyd/A3XEWhVU
8tTgb4gMOd5LBse/IVP1gVgtGDeFPAZuWWj47lFemnJXToBV6GbH1/PXuUZ3pa6FVy4I8Rpv5sg2
shjrwnUZXYEpZjLHQUUNLG0rV/flzlSkttulQshj5HUwtqMk9q6MVVHrskprVQrShwTEr4rYd4Z0
lEi8H4QNYjveZcVz/dh5sYvFtK1fYUVb8YwdIQALfzGX/tY+51Iu9QpSYz9LRQxC4TUa3xL+L7Rd
P2dLxgPetxJG+WrljYLFADKpgz4vgfw7NVR1UPEQDYXqGMBQJw1vvUmyONWdo22ZfkjGN67+E3nU
DQbkAiONYtxgGebWio3WPuXF8TsfDgwIGnwCY2T0IPaIoMmHJe798kMBZglnVpbrb792Ch94F7tq
3FZkvJ2JedPmr4GWnAcbJyGQovxdVwtD5eKgPuYVdkKBh6pXDA8jH+KCBPoWbDujUdUUT65R+uQH
3qyr2MTuuXn57Bh60BdfyoFWMR3C+uj3T7XUm5XEaEqzBBDjXwTGJOMSTptxUEH1qWitCx+z/zsV
qGgoqFGQVgkHCwu690Aydp1esu6ytfAOZwGLumQAnJCGNuj4rptHg69wl/kef5999rZoGVchoKC5
xJQOmJEE0Zyd3LCWV9fCrCZhelqWZCxl0BvXfSkkmZA21VEsgzt/UvZ6ARBlVdqEQSAzbGHtUQA8
YVXSBDLwjjXC0281aFHvh/5UH+cPFRg8lVdvImAMOzzYivR71pLG2pkupVGWUY++PLU8UqCy7E1F
vIkVySyHpxSwxmnIoiJdSypPdKOshANjdpnl0K131V27TRzuQFDTRrT8MtfH9gbjNllxX/B3YV4Q
0EJIpWluai2IJ58LcT/m1aMUindBhbQdO9yXbX/FPHTR0IE5ihEavLCoL6a1QZwVxogrK7kOCg4L
IS4/PGQ6awl/TRsF1yLIwRDtzhiJpDDBW7FQi2PGgU2K0zObN4bGxWthZBjhmiQdAMK6hMBK0PZP
bRAEI3E3lHN1lBK0ZiUQiKeyFckz4+DOuMvRkgBDHDIoDR4NAnHKHlIxlftMQ8avPYAeTAGbQnor
oIgGnAs7uyZ8ypmbbMkGPKuYtrJAeiqahMxFSCy4OhkrH6LlOwIWDr5PU32UdgQ9gYXezZRFjnsh
y0DPPtGDqsLsHNntj/F4zDe8KwKSVmdciWu2aIBAjrDA6DIwtU9FNUbqz4MCteLysQg/cbWYo3Q1
N6wwtWYh2IsA9JoOquQzCNNK0no1GGOoNAeAlUIf2ibwdq7Bdxxj7WNFJQ2tK1SGMaCunb328yIG
tG4MJ+70fp+EqTPnudNX7W7IWLvia9FwKYr8KYsPNapqqaokXiih5nLzR6DfJGqDV2+AiuHxn6MG
1ILhY2Yb9WPaxzS9i8VZR2qhZ4DkijZidNBFEQVZVjdn9UZZSqJifKoEcpuJCerGd9wNgebjLN+t
PwkLUcAkEl3/Wn/UolxazGW58ME2eazbyRLV21ourSa96Vjc8isGeHJ8lP+mlTDFTQulhNBLk7uk
3iv+z8tfiHlwlN+GMp7PIZFBhooJopl6O2O9DUjnuYOqT/uNHGr5nSjrExJNz2MOaWDc7eL2sw1Z
+IVrgejk0Ij9L+y7CzS5UxJ8nGlnAJmAAKmXV4RAhqxAXz68te+zqHfQuMMVxw2ikqVwJfFX0+H9
fZiL6/9KBN0076c8GBIfOWcT1mao36kxD5wf1l34/7xI/1RuqJBaKmUIRkdUbqbd5Bim4c5m7PJv
6rVqSjtuF+9ib7pnAiwQ+6VeHvoywFJOG0fxJDXIqY+ZZqPgbs1bwRwxhMA9V6LN27HDxrhacd0T
kZTrxnE8dpoPkYKRmEp728x3cx+BDNdnpBfrumEhRkcmg/om9W5Ds9EfJDHC3du8t/zjJG/+2TCg
yO/fTxvG0BZBM4/4/To3mGPsjjLASFkFoLXogBxJBA80AEH1s0rF0Podob+sjvlra/te5vjb8GVE
ffSbw4AnwqjyRChlchMFRnnMu9nuB9lpSqCe5gDHnSbn8umtrHHg8BaKUZ9HRfdUGCscnwLcpfYR
T4HonuAO9g2gB9FK5F8Jhqz8zoM4gzGYtRI1gCUiAc4GZIrIYChfU0GDAOIFtTz63C3XICWbY1vt
E0ZGsWJ/J1Io38qSTDNizEAdZexjjYYj6M+Xj3ClvnMigPIkcZRRx1K18tjIb30TWiJghhtMeWV6
Y3aJZEt6bl2WuNbsRGcYW/A8eaWeTZapk6yOAjq5KJ5Hhxaks6mt32LlNwQQmYhwMVxhkI4hk6hB
xSjIxCNBxVMV48+UmjoA8chOOpngCDboTSSm4Vvq4+BOtmhmoSkLGES/LHMlQzsRST7t4gabNL5r
YgPBeFBk4CcLduh/iJLyKSfNIxeGzL06YgqXVKRSgEGo80ImGaF6N2P/BLRTT4EXH3QXmycHVtNl
1foX50klANU8S11bkUw3/xzR3G1xr0lSxfhsrCOkkoDKH+VZK/HVguowj6GpRnj5T6gGKx9C8PCN
z0XorMk8hnDG7RPgY5Vtgx5AlBh34yj0ZltOuKzr4TrVagsbMAzPW1UOi+6KLJCZDHqDZuqjtvJz
pTqGmqdhrKi7brAfAPpUM8oMxkGu+9xCGBWU1Rj78MYAYYOFjc7kvnTndxFIEGC4Bp2KVXRm3LEJ
rldNkpCh8QJwaFFxPXUBPcIjJY7RmJa9ejslAEvXMLUkmYOb3aZ3oAGcmcGFJZIyTIDT+f3Yo7bb
2tyNfqys+SWzNMv4H9KuqzdupNn+IgLM4ZVxgsIoWLL8QszINnPO/PX39NjfiurhTl97HxZYwIBq
qlldVV3hnIfmUCTMif5V97xQkDLQpK2SCexWGHCrwmc9G56loWQURNcqURh6VxSRTAjiBUu5rtxI
+i6SURGvbWw9gysVnbjMfP9V8E895fv1e8CUR/mtBr9CDDvIa+0mNQOEAgfDT3iIiVjrqk1hNAdw
+p7+o1TKVIaq15O5gYH638ptGpvtk79Vb3orOIB8PTebV1Y5kaQGF+4S3DtgFCGMyHT81vTA4LMS
n47fEZDIdjO4ZASS1bhdy73w+T7kEINdhIEqDEeu4HEHckD0RGbzggFWAJ5FPnqa/5/0a+3l9Ekg
ZS/G3JYleKjw/Vz/QUZVVtwGzwD4dHKLVbRkKkfZSjJJeonEmcwbtOeBvMCR30oHbXAn/cGKOevS
MDkGCkUJXXC6iSI2cyxyA+52DmDGDCCzDUpuBGugBGM8s+y26kkMBTkDjzW5C7T3AWipfdtAt8EK
ZsxVkzHZNj5zYebOsImYh0k+zIVFLgRSPrriG7xCiMDpoXPqLcFe59/eJ6QoFZbUmWgKq75rIY7K
naVM7bWuhbgSUG3AbvBt5a5QN9j/OJKkCKzFByZSKvG+V1Sk4aw1Htvqk6Yh5mXfSuUw1vdVVFpl
yigt/oulEAgD4M6CcpPyJlPtR76Wy8SHVWi1ACpC3mY3gkX63KHDvOMk179U60McFXSUVE31Rptw
lDZp9KhWdSsBEwV0jvcss1z/ah+iqIgDDIxQyUL4SUl8HMETX0+d/TeumBTTfx8ebYdDWIR1gsMb
UA4zeSfBlvgUm9O7YBHiwcDmmen5+l37EEnZYu4rQqp1EBkceYuw2HFWa44/f8G1sXAv13JXgTfw
DDZ4CTjRlLAi7nWxbNDSFv2DrthD3pkGEEQZp7j2oTDYQTh3FN4A+uNnvz8U0dDwWKEhM+NgisEz
2OLuCDUlASyJvnLMbGtVLVEiTIro8Cg0LK/mz4k81+jtFAl8MbK8bsytvP3G0GvtUxFSAbLzDRdM
Lyw0U8eF4tCTq6V69UHYgNyNMFLUj/xGffxvwug9BUB011UwQhiZZ+OPwFV+Sl+NB0KvjLVZZoBZ
mXwCNts/uknUm74uxrlRJYgjmGF4jsJrKCBlLW9Zt3g1H19KIqe8yArGeB4aSUGfZbDqG8yJelxg
gvbmOCGvI5Aksm+xpkRXEwOB4ElKqoBhDnp8X5rnXI26jPR2CPBKsMsG87w96eRezuoArqaRZK1F
B+6Yhpc+dZbhhCied35Jwif2Jknfyt/qN9FzuiHQwyys8dXrthBHHShKF9OcRgEiS7mN1E3Q//wb
U1wIoNOqodL0TII+JA0nPFNAO8U+nsV54ib9woQdXb1mC3FE34WB8LEigwWbK3HNzlm/3c42Jokh
rvVS0Ahs/6N6tLvihzaUMaSFdLjdpm7/OuVWeqbaxLUGxxqzwL+qIBqpGJIABAH4RD8rKLZxOKIf
XsIag03nRbeyqXjNlsxMpRaznb9qHh/S6DprU+JVb8Soow2WYd4mj5KN+oiX7qUdzPHLhpkRrOVy
QFT4n3bnu7j4fJka8WqSoDo43yvvJHfUD/rNaJUvs5M68RfWY4alHmX9hVxzGsazSyxg92YAEoFG
YTxDV6PLQiHa/FNFDuURnyueSweVJjvp5ds+aRliVjO35cFRdh/LmtyHLQ5usGKy+kzQb1vTAH8u
hkqGDZO4Yl0vGTsQsg5IEboKM2u5H5aGjALrN+4JDAV3cPuY4LX5g4w3xT2BTRsLlxlp1u3jQyyV
YyVqO/ZxA3us3wkXQ3ivKxZJDuI7AtmCC85K9ykL0VVQ0WO6RMJ+I9iwBfrt1OVoDJWc2J3C3pv6
h2Z8YTgQSiNaAD1/lrZjMYDHqjsJ0AVgkViS28h299W/n89JN0shqnxG5KGaywMnGTURBTMmn/1H
kvJAZ1Or+VT3SuvmAFM3wWWLhSCpyOymbOSt2g0NoxxPWcuFUNo6Q7+GCaXzCSyA1hBKjs5hQZ8b
5z8c1LkQRLljgKRVYylAu0qLYmvKc6sb5ddI0HqP17rH69+OGNvi+fJLGEZ1gHqCYgimXD4fZTin
ksL1iniK240hN9uKsJCMpcmD5nZQ+JtOYQ57r5gjEAM/RFIHKRqzWM9pN580cFTXuOcK9nMMwrsK
nOaXwSYv7EQzr+tJA8WeFYWxGBjEBGgh3vSfFe0atRdKzRdOk6V6+XPvhjcxCIrn5+EWJS75e7Qd
QHOmvjZbWO2u2aIXAXC4ybv+M9Z0X/4KylmXgapVSa4Jp6JOzLqVralRGZrSG6QXmlKfVAyEkcsE
oimA0rGM5JCCL8qG072gWSoIsrCJtOFcJTT1u+nESsbWrslSQ+rrxklaGTInCydecTntrZAcQOpc
P0R6qP1CQ+qGAO406GR84lNSm/IDARpWsWxl3AFWc08Ao0dUKwPsCqQgX0FhD//3h6w9F7+AevVX
eRIqMcrep2Z6LvSXoHvy46/XtaSz6AsZ1HO/7/s0i9DTOonfWhs04bsQWHHRTbIleQTHJCJaN00D
oIU8mn4X2+hSWXR9rg7TKdbjwKwC/rENWSiT9JLcb53+EUI/6upMkpMsSsVT9DMvzOkl2idOv1Ea
s7ETH0kg2UCIbJHh5Eg+STs5BaAgv1Wj33aqITXVoIbiiXQASS1vcGWXZ2Z+jBOkF9I1Ne6nLo+F
k5bf521gKqyNVPrpeHF81NXOEy0apkTlTzmB9gGi3q2Ge41hb6/Yds+9l4NPVHm+bofrF/rj8KgL
nXBDldVtP52mSdryQeSkvuGomcJwW2sxffmNqDtdBWldcD3Mr5AzID2Uu9DfNn74Uhd7wKBdV+lf
rtaHTtT1ndVKC6caX4rwcEdOf9JvpIcRJcLCDVy8d0QG2zNLOeoqD2pVzCM2N07RINrG/EOXTxNn
F/pRab5cV20tni+Pkfz74vFRBEM6Vwo5xkL9lhf5fcTzcPRNvwFGkycBQ9ZsEuX1ulCW4VPvOXDE
69jSJEK1uDabOKvMXIkYz9QVOyTLb2iT4x2AQUTqDGU9jWtda+D029oWg9JWG8malcm6rsu6GHDw
CJhLVcEP//kAuyydB6PNxVMoA0Y7dmuMkvjG238TQtmfVLZtIyYKf6q41M6a+xzg0wkTCmzls+DE
PlShTkz01VZv60g4je+zG+wJeZb/PeHM/Kf+DpqkbcSbGfN1Q9XDiYsSwWFkaMBgIqTHtC30dR0n
sjyfyAb2bCdOe4puSFOIs1kMWmuZzlIWzZ2X8nPmT2HBn8LteE8Ix9XUDK3mNrlFgUb4xr+LLmGR
DcFvx0oA6McqrSfNqIeGLd8bgz6flHshwrhdAW4f/qtgDaCiYb9VVz8lGWDGwwe7tvRuxwiUMgS3
dj6FERw+tEv+8JH/W58PCZTj4GM5VDDVgTfV+JRnD36UWVLLMPsVLaSFc6JBLwodhPcYv+BPooQt
OQDGMW1+5fZ+kkBl+XwdJgIXxOIp0MnmuFNAjYo1/rWef4K6VAUYCjYpJCoM140YBingNU/q7fgV
7MWunNrTmfY2vddt/rtyFxVoYejuUJiEYJFQi7PewPTA569cYPEjyGEvPH0sNR2iMRLt4CVHyVoC
PF1SmcVg6RGYqX/hvwZPueAWLASt1c+4kEy5yAibpuAKgmTfeK3bH6L8555eAsnaP8dLeUcs4QKV
rMfxVul7VZSmoTuhzhyYZWlBece2CdH/Dc7PJHUH4Kw75VGZzRq4ahLGpv0Zr6Pave72Vw1HBQA6
ILSwPnrBcyEYao/RA44/ZT/zG+Ie42f5AVwlQWNKKCtnt/w99yDeAJscq2JVbc9ISHKPuemxliQs
fwZ1wI08FGGWIjA0aK2Ub11in6c89BvjttkKt8Rcs9bkDikAqJh9HXI56GR8KZw6d02dur7NIBxM
6q7mRk5hdW8oj5qiLe5zi0lUsOYSsGSCSKgpaPgZ1GU1xCabalHiT0JgK/eqxzvKpqmAdGjy9+ER
gJ8gM/K6k8zqQ5NDvNTzQy51P3MgNOfhqPYnoTNBqF6iqR849WZEgay0pG8diMvIxwUynNwwcunV
Z9ZSZ+qGDkKloHADRztYpIOQOOMpF8CWJj4VN6ND3v+d4Pg/rlv3Wkgk6zz/nDRlViL4b/ykh8aN
I7gEPk3JzOgm24o2wH7vJsajjh4APjvApTjKkKKuF7iqzAdE4BE9JrSq38AQEj5x1vxggLQ+dQbB
aiszYL4nWSZFxUop1tRWbZT+VCQ7rXkuI9UME5b9kJ9/zX6oRKqdc1HiBq0/qQ/lVnFTt37Fm1LS
QXunH2RUykDoHJit5wNFnhGnV99HwNjG4hSwz+QL9FNsdg6a2OQzAlyPlRIyUaoeAG6OegqWF2xm
0rjmi5fyqAPN5qIWBwm11cEqtwU6NJHT7rVvo4PbeVta3Z5Vh1uNnkuJ1OkGRRx2gpIRiQUIAJAU
uwAJuvPdBv1sn8Aundiosqt288+xXgChJgYncV3GTyejE0wl/VoY91p+YtzC62cp0HAhkh4JQafg
2wlPoMI7k2zaaAxtxWdM9B1APrljdrTFNVNd6EX+fZGKSLHKd30NkZUj7oh/xQx+uwG213a+DXJT
Ypnn6tVADxloSxjqvliYxQNtzMMomE/cZn73PTIt1WOk29Zu/RxFpF+TPuCOQtJgMLZ51p3cQjbl
5Ax+7rAD708k93OjDRnJlO6C5/OamqvYjI+5GkQW0igfVxfo3UgcN51Ii0r5KtiCmcmm5kgPyq3/
RGrlocOhQWBel3spVpUE1AERM/GS0y7KdG2ptbze4BGHixhmVhv2VhEV7qBm3nVJl9b6WRKVsLcz
KXPKaHa0yo/A34kao/KyctE/C6BsUy4GwG7L6DYMeCBqSLg4k3Dvcdb4wN9XklVhLnNbghnyDzEE
EZ4+C6byjqyXhlj0cYZB9DWTXkoWhP/lJfj898nJLi7dqIRAxB5xcuCyd2YtsgTtWY5zs88SoEwY
jO4X8YfLaIT5cQ17G7oOJlvlkqEt47SMD7Ux/jYIzxmKPIoRYV/kuWxdDkvJDZDTZRaU/0WAx4wW
DpHMHKNlc9mbkrkiksuo0t4m+WtQYgQ5/Wm06NMW0lYEn+eEOrj8IEuHoAevZ9e7Vd/bkog96dbj
DLfnY9ZtpGaEdPoHUUdei77MqX2pvZGVowjV18gjM0I8E0TxorJxlgTsFczhKTKAIKl7jwmJiufk
WntrnPDQOZKbAL0OA1eBVwNN0Z7cwGqtY7YlT5WZ5V5pd04Lp6OxkeuZPEE4X6eW0Zee3PhWLCam
pj40Q+uMpO1SP+bTm2i86uCnuO4SaMOGeDJdJgOWHIv9F9NznRz2sloZ0pucztYcgc5VxVCDNppT
2lhdyYI1oYMyLY5y6ApAR/w5j+Q3QMH7uzTFclDOj+Gm84tke10zGjGNGJChYOxckQyCqUNDP42q
FKgDYAbeCIledyfuip9k5jF3A4cD1HC/0awATDXb/q7c5cw5qYvYhQ1AHljvoiDoAja76Nrc2PRR
xnVx+4b9pOFpVvx6qxoDVuZi7EcUnCy/z4YCnxjqvv7UF1X8bVIq4V6t1SE1K0Psj9fP48KpfP49
dP1ukCpJb8nvkUFf84urTnBEJpw5S2+6Vif5qpg0edC+KU/8jownhKBzUzu8/ESwPDErM3RM+3XM
WNgAzgbZ06cuLz/LcaAZSgM3MeHrpi73SDBXEUaxlEigmkamZ1o/yQ+R1JXl4tgPY4AAwF+0kRls
5i1hc29+1Ht+2zvZM8aRgQc+H4RbNgXyvxzvh3Dy4xaRqGvzTi3UuXkLb1QPjEf7clM7o1ObGQiX
WKnJSlQgRvyPNJU46YW0uAgAtZlDVWxoDc7kO7kIcnfJxRT7VtzKT0ngpfw2ANtzZLPGh+k5Slzg
z8KpdEWSM10bW3xa3iP83NFOvxF2pMDHfiyQT/Yp4kIUARjDnqRBttKI31roCQQVWZ2Kpnkby3ux
+4GmutVIuwpYZlLS3bccszdLF2aIbkuBlCOMFb0WZK5q3nSh9eoytxIdMyD5PQ/qN+kFKwoWP4mm
zrvCfAxD3xEC1ojNpef//Auoi6NG/oBJvbx5U/WnqXgqstmc58icjdLsw8K77nwu/f5nYdSVCfVG
UGoewlJwvmUc8Jm01tLj5+tSViL5ZzHU5eBKTh2jdmjeUOgjFIRGa06jWVSm4cze5PZH7tY3axPj
IOoeKZTv/PFjnvqu9PxjzietbxhQlDQ7lb2wIeRkBBSUVPpSj4Uvv3pBF3ZEzz9ymlx3TQh5sjdh
h+BofC3fqkeySSDb4V39ok0m2Jaw2FUCs+76aa953qVoKtmP9ZDvRa2G6GIyZ/G+/9NGLn2WVFKv
9YpSGXHWvMXcka/AY1IhghSbuEzNyFft69pclGFoaUTdhQuQgyyWAKDUvGH+47z2FOxaU/LGF9FM
7D9f6Tp7t+XxUS5HyaW8lsORBK4ec0OqJew5B/YKht/0Qdte124tZC2FUe5G8IMybPKWmAlZwgPr
AZjceDaEEsOt0am0PjV1V/hFg5xrlizRUm6EjW43tqIBoAI4Kcxq1nm944rnPuNJLT5boSYDF3G4
AMDc1G7qG9Hhvmp7JAJ2cdtYvgfsLRAEynZ100XmBJzVbfA9AB97PpqsYWSGkzt7p8VP0TglR7KN
IDIVP9QgNgvt+8gax1q/dIDWBtydiP8oKy2AF2v0ctm8VR3ID6fOHOaX66aymmHIAC/7nwjKMFMN
YU/V0+YteQGtOnaEsES5VXYSAm/E/H7rgfdDGGWYaLRiy0XG5zMAKyYHgjWXd3x8aKdvPegN8+rL
deXWP9GHOCrodW3fczHRrWlvOOW+z8EkNDxcl3ExOPTLk3wIoYJdCmCQUEsR2xtncgAxD1O0yj0h
ETJ2oxc6xpYF8fUvge9DJBX4YjgTHbAAzRvgnyNTnMzYN8HEh82a8End9jvVjB/5zNLdYitZrcfi
MPqXMPSPfJ3KE+duluKCh1mi8NNhhgPQJ4Wnb1PerNB64e3upnNFN3aw48Ao3YsMC6L3izG7mw0F
uRG9S8iqASComelTux/3aKzbEX4J1oCd4oZ3UY51fNTwlJfqPkyc+BYhZcuCBicGu/BHMqooBrbR
/plzp75EOQLEtTHIQoKRmkDitaJhN5UggdWe/8zMfkvCDhopBmNUgbqnSdq3LaqJJbAvq+OZMA3l
0fgVwfG5f8Ryhzce/kYiZnUw2C4B5PgcQhcOTqqUiB8mAk5vCV+V/tyqqF97q0bmAXQPG2RSexa6
B+2Ofqm5EEp5PL6os1IvsSY/WKM9oyY779sNKqTbys1vWQO1dDPvtzRCJY3/FS+gNtVJb3tJF7He
hM1cq34m3Zj6xGGsFUMGVvUMGjo7LKyaVRih04+zYPTyMQMlaBiypzunfTgphj4Cpc9HF+jMGLyd
H7GUHG7iXcpEG6bCyC9p8PFAwdSBj03XRoy+nbQ+wVqEPg5uI44bafgLnFwD7SxMdqEOI1zsDURj
J4l5B/Ms5czuJJCCG+GPYZhZC3CUS/+liiyB/BjIgwZQ2z/nbS3no2ySQo6KBHjO8CIf4YGURGQt
z64LwpwVEOkxq0YvUvWDGOuJPEFQsun6N4PfFvXT9RtG+bLfuvwjgn49pEI/FToYxo6pltxwIeaP
uckWEv69Bnd1X3T3GLdh1JpXLQFAqBgkQ5VKuNjLyccpErsCezndY+kfEu0//n0qGM6lwXWc0pZH
A6iJwEw3dSZ2GPWS/XVqCxUolztyo1JxelMesejG72eR87/6Y47iUxVJbpQANVzWgfhy/VMxzo2O
eH4vc/1YDuUx0WJv1ILnbki/XBexFkrED73oyBYEVYT+ZY/VxLTblfx3Xwx1sw57Jwian9dFrbsf
oLoSPiz4A3ptqR1RXMs0nCEP0DI0+Xw7uG0ks0stzVPQhzbekoJxgqufDeCdKuFjA9wlFb/6ivOH
JE+wmFgJZifqpj874TCZQhM5jKfqahAB9ogo66jwAzOTkpVwah21wXkt0X8ov+eJFd0mVoe8ZPwG
ctg/fAn8ssiFOCqrrepCVowKy27SsG/7O1363ksMV7F6emA6QcEDDH4XKzZ9N+ipPM3lcRojB8X7
p6rwnXb0U3uUxa+SLzGC/5o8QIjh9IAIgqUF6gQzDp1uTIojrymmr0KR3I7ivBE4VBZksf2aFQMD
1WvVIgEagNojTEO/mPvrgiDlB0MA7hvWSKsXQkCeWIoDCgfeljccE4eEKEAnbkDIxTCcoGHCk3aE
LfxgDhJy3LaG38dZvOGa5jYoa+f6TVvzG9gOBOY1lukk8Mp/Dled1GTy3OMctc7Y5YpyMAaZhYlA
vfbP5gfANxHL4MAmv8BQnoZ8HgUVMoZ+vo07rLwPkfizFLlHdCX24yg/ZCUAooZWZfQYVpXDXpuo
AbYAKBOUcr08FoJQEGdfhryFNUhuo8VT714/wnMYvPhUCzHU9YLdh1U553BW2KGuvNBtzWQbbvgN
a/CYpQ+5FIuEF6lNGOlRBxdVb331EIusLVySnFxqImvAdgeKPRCaPwtA8UKppQmaVOfeVOrmr3ON
VknmGjZz1Z38sWvCiLYLbUR5AmiXGCJObqefBPwjs9K9fE9IkhK7YwI/0e/gX2aIGsX/lKOsAcmn
jv0SpBaAyUAtKLR41SLUoipov4UjbyahyaJ/WLX8hUjKMkBWjMUgKSZOgywf9XsJ9CCZyyqnMVWj
DEOJYjGtZsQuIzQxRgXqOAD7cHfSjN2q8We4FzfdnrWqSvdDfp8nYJ4MjVdUnh42msEfXMRRhqT9
VkfrJ0A/pH75NfDMnDIiB3VpKx+yqOIu1kKCuFeIm3rqarfcYq0R0GTyd/k53Wu9Pf8k69PG22DY
jLtN9cMvlKRuhKAEWpXnUFJ7ArOWE+347eCSuW7AF3nMWbj1K/GhJnUlQg4EJSn5jmQyTbayTWz3
m+l7+Ig2gRWFqCgy1COFkGvnSt0JIGO2BZ/hwqsPIDvY1XuyHZfvAnbrjnWQ1FVI67z1Ix6Sxvfi
hRR9M284CL+cS2CHjNEf8rtpvfDYQ/hUUTe84DhEDOLnpI3KY4dmlahFOzUKNwY3bBnnt/bBwAEE
2nHEaDTvqYvHhzVmmgfIaYEAVYMuIvqGQQXuS+90WyDfag4TuGAtBiwlUg+YjFOxpo2aNrnqo6sT
QBfMS0qPqVn/BE+8G9jG83Ul188SaEYgctIum5E5FjebygCpg6pl1lTcBFhB6Vn4QqtCCNqyoqDa
IdKvWanGY6KKUwSD6LES92myYaODrR7dhwz6OYup/CxPJZLhm6hK6j+BunmrH0pn1K3JnrahE9is
8hs9gnb2H/JCJlUOGCrf8EPyqgheMEPzzonmGdL81TuAqA4UpsfU6QC5Zl//ZKsBYSmW8pd5J6hd
GeA4G0fGwI6l/0jtAGDF2xFgu71uV7mZWqyIzviG5xR6EdDbWmpmnpxv3WyV6jXpPYH1zFgVIeLB
BGpFAEDQWfHoF1w3gRQDdCkPan+vSYUZq4ynxaqZLGRQN0zusHragIkZJVOya3Xgc1Z1jaUFVSGY
054LewFaaPzB6F8k8UHW3xgWsOZv5Q8t6IIA8KOjfo4hg9vonmTPm3LT2bpJ4iS7bbL6oEWTBhua
MspFoCv8nMs1bcbx+SwXQEnyPZVgPtnidt4BXdn1LVZWtfoWW0ojX3BhaKE2KK1fQ1q8DTY5GCc1
gIDsO3uydcLSg0n50mQc57pRfChIPulCZKqByH1U5gKRWXmf7cypMC9g8ofUTJ4rF64jN5kA+6vB
ZXGoVMgcio5rKwVq5jcEqLG6FQtXBQbAhNZl+UUamS30dbv8UJKOZkIhyRXQBQEKPphZ9qZNu1xm
YRKzTpK6XlxZhT3GpIojXx646D5jtQVWlZAUMjwJVOcLyrU8D9F4KtriWCFVi1+i9CZl0Tqspr5g
kEPjQSHkADQYnjbyEZ/UeJzLteQEtbBvBOkAWqTdqEubtPIduU9OPWeYdSy6daI4DGtcu9wL+fSM
NhcFdYrBPcj3mmPpZl5ktU7/8gsRlQmitfYqxI9HIgX4RPSSKLOQAini6qgqjgKXOYjg7uhrVinI
r1PVmJWvOG2LMrdalZKphrrqtEbARDlf+6rL30BZjaJV2agGTXFMb0ZbwGpx6GKMO9TsxOvxgjuj
sWWVw+okssRSntoXG8OfEojVqxdf8p/rSb5XxgfG51y76ABVR2EJfTMUtcivWDiXoWxGvzQi4s8U
V9qUbuwCR/QQRKbmxftpX3QuQ+KaAWlY1lIkQGMYF4AfTQymOrkfzlnkDDpZYFEVnmFpBAlHtEP0
Jf9CIAZPsSCO+VeMoVIHqcZ5zddVnR/1L/NXAnLbb7CvQfhJUM7d/03BE/TLqPxggYm/SP/1upIH
IQ+Lo8IflA6JMqZup9N1ldaepAsZNMe53NddyfdcfkxLlbfTvntPeWWfhuKuNSJG12LNDDEQDc5K
NPsA50XdQGVW+LSalPw41eMh0aWHskw3WR6+Xldp1a+hoIo1cwCk4lFNhfGoDEeMJEj5mXIMcLZW
ZqnPZNI8chVGlnXZ2gT3joBXBUqbaOHi7fTZ6IPBF2Ssf2RIUX2PkHdUtZW77QZ4gMkOjMN48QYu
x3l/qiIllsodhIJDYjlArOxJLphyNoGEljFZjMy9jJmFkQ/z6R2KbAi1dU3HQg0wMekaSZ2EhVhV
gK6e3wlCMGZkntuttME4HGa50rsMw+1beG2Pufl64VIgGNjxCjwKcDMuLEbl+yngJ/RvQTgx/Ky3
ygZDH69ooSRb0U2dmt1kuIjrlETKQwNQL9L4GhJ1467CeJzR5awk7MJrUSIoJyJ3VVOXCRi/K2ey
ZvDUBbsA+JGal8NAWZMcl0+3z9JoxAJggIhBW0Kh2tbew9LEsDyp+hfYpZXNHg/UI5msBn/Pf/14
dA+5zpMWdxOIrZj9w5SYM3iEEW3AJCyGduYvkct9v34ryMHRZqqAZ5zQ1WN+g76LoxqVsjFH4OQj
CTV2ESTse7LrlBdujJwo/BhZMkGDnO7q+XkmTFELuEqBP+h8YCk1AP/HP8/VIUaVdcI7repgTKbe
3IIwB6KaYuald/VdlRAKsdmeH/mvBFeasEEc5rc/zjqJTJUcoSyhmUI3RzGYbmRVgtK8XoFVJgDS
z/SsMbeQ1g4Qu1jowiLBJXH0s8+UW3XGwAvaor10Mw2lVQtbTRUY12zNZy2FUM+O3BiBERaja5Jl
OyWerEAERRWmz9PBTPjZum55ly9HcnDArVYQ2BCr6b2UvDBKowshDcz228bKn4IfILqH+QFe94fA
CjprHgRrRYSqEc28C7eYIIcL5e5cYCXoBxjI9reRReB1k/d4NJl167UPtpRHOUW+kbKp6SFvfM/u
htkUwW8fPpVYBtkCcP+uO3C6Aw/Cqv+QP0vdZwwLAesZDTdCN08+8SKhBEBd2RYSHnJq0Zr99HOS
GvvQiVijUhABmNsDK66fvIJAi4VsUr2gKkHpLslmDg8E5X5wgk17X1njq/QY9KZkTQQTZx+xcEjW
7OaTTCqOy2WWpihWFrjkgwNcZjcC8BRYGjiv9ob9n0/bAMt6qSJ184I0rGoRw8THfgReBxZcpD0X
n67fhYuMkpJBXbxe4yKl0FFjGKsN2XvjJtmqjMFqY+Z65co9QCPWILNQ6GVfPOnyJu9abQgK9N58
TwalhnRLVt8BVQFKDeYmM0sadQsaLcxa1U/JtyKwH2e0hu+k05C53NvMhJheyX0kuH6MIiL/x/Yo
9a2wQNhzWGArED6rF/UFEOSBFXj8fXAIrMxOKiYRxEr4/CSQ+nBRUcqjnEM/fxRiLwgrztWk4Qc/
+/ELiIrTTRRMyU2PoScLtMWaed1sLsthGtmRlVSYj4ZLSCeZ4jjmeiEZ+bF/r0UsgDWeOICFUe9M
6WfvJTYg80vWIa84tk8yySdfepihHbjQ8POjNOuZW5cDFlNVpbc1jk8ZoxcrzgytFTLrAYouzOZQ
zgw4zUqVYQfoWBbiMexVp5IUr5c1Z1anfZwArjnLWFFpxaORdg4SdwIdebGAxRl9aMQNTIgMs2Lt
2FQqh3OAG16bJWBUN9iLja3o9fqHXD3ThVDKjMCtNkjBhDKA799x0tYv7xvdvS7iclaB2ApmExW8
S7AKKlPfLa0FvxU1fLd4W+Mh0m5G4N3W1mSygIZWlVkIIpd0YSDA+Q2qkQhSlLEHD2TRb1TN9zGe
I3Gb60qtfiyCPQOcctTjLvo6nZDMmBOC/cs/4gLob0w8n1WPspBAZZTilAToAms5ujhiaPWglrRS
u9+rN1VncTUwysU9C2hs7X2ML/WhFfWlsqzmmjzDmz+ZTB3S6i3W4Qw3u50fOdX2EfI4R4I/Yy+x
rJ4n1g6RoqvYvZcpO+TlEhCfs5gfu/ZUpFgYiP7KeywkUFe6HAw14wsedQZhV+SPYufVLKNY94oL
GVTQ4cZyUqt6zlGxPycINufj5TZa0s43myc1MHnG6P/agxGVtI9zo56nAjbf8PaAVq1bvAAYEK9F
a96EruKUL4SFCHv73zibddHWDeVDrEJ6/IubJqVh3g89xBJFxxvJrgFeuY8sQkQkn8hAxt80fIgf
WQilbkRQwbdk+oTrbSZH3knPW+zAKBpcwL57WJ75iyu+EEddhijOZI5TyNG2tdmnP4BDa1+XsOqv
gLYiIX6iYkg/4ES/1TlgD+AUM88H+PEgx+Y4lww9VmPZQgqlR+oHY1TEcFW5/B4DPSpvHRW1UIyZ
Npqna4J3Xam1xAT1H6DkIM0jo5mfTSNBp31SePiQeMs7uauD1obsoDOfOeRnU+8NEBCR/QQdKcgF
RKUuG9PUKlCr2+megqKa/xuHG5Fl8+dTMrA95FvYTEBB7RJJb6xnlEGFAZ8KRcJtg4Wm6AfwKBKX
LLb2XrcfI8Y5rr02IFIH94AGANoLIDmtLLgR88H50QjwwGk845E7gs3yuTuQhFnYXv9s6+JQueNR
lAFRCr0PUY65WmoJzvPMhqG4hKdQQSHjKGBlCYhYj9flrVml9CGOLmUrQsAnzQBxUy+Z4nAray+6
gt3E8bswWl3OCNeXwwnk+8EiMZUpYTiH3m5XBU5VtQSXWRPM8CCjWzxuxDftW/AMzDYwjQ0bVnWG
KZIKadLUFWPKwV0NVpaBWUd0MJjcmt2bTDhGsNoOfKN9K5nXz/VfvuOHplScC1M/nacRMQh0B6Sw
Vp7AvcTdDuhT4154VcYQuObElidLxTwNNSEQCEFehx3ofsJ9GGJwPP2Nr1yKodzK7E8VNkshhlMT
s68dEWB7ccw6vbU0BAPQGCZARQHsXFQGqU5lrVUR0pA29LTogYve/+brLASQH7AInDKgJHy5xaWW
sFuFjTUT/Q5PcSY3d0qP1c1f/TQLYeTfF8JiflJ8X0FrRdQbS5lQJBRFU2SOlqxb+kIOZemZbhQ1
pnCQWnnZHeGrGjcDSghotZGeSnGvaybHmCJkfSjKymugNoRqCvehVLd8+M3vX65/qPWjUwFHhqIu
MIKp79R1cdHNEy7v7B/lrHP8EWuyGH+7LmU1VsLx/E8K/YH6QlFKLBCciWFB3IQ5z2b754A0Mk+8
30IO9YEKuTUGKYKcxsmO8EOuL5nha3ETg3KoQ+nz+bpaq3nwUh71dfogTuVSI1Z+39t2D3AYbORu
8xfydghsFgrDaihZaEd5ICy+IUo2XX6s0duqxS+8tu/D+9x4mrNHKfmbd8QZalw5UwLRU4M812Si
MEPayCO9DnSArXpp8KfNV/LBsBIkCqiUoZZKebui5wLU5VrEfm0rT7xZKrwpRKwpi1Uj/5BCz2vF
0cx3mtzgiSm9tX2AxSogAoCf+7o1kI99kagtpFBpe9rLnfF/nF3ZkqS4lvwizNiXV5Yg1tz3Fywr
s1JCSIBYBOjrx6Ov2e3sqJiMmX6opyyLA0I6Oosfdwwl1u9+uSEcoqjeGrW5ZO72M73/2dRxH/9p
CnWbwAWN2x8i4GD5dfgcWcdTe7DMj7oNs37sYj6P6c+Gzt+yaB0AeGaCXOuU5aEY/NYALPZ4udeb
Oa1TsrXunC0EHCE4eKk5d/Y7AbYPlRSQeCFq+qcfj6ZRG43H4cflXtPrWaXgF/xXL/S3jROHJ8yi
kLoTRx8OUb50fp6meIAo35Ejww8uTikcf+6PL/XtlU48nw+WGtMcYY5J3BDWU+OUlz7RcVVOTWAo
1gXvGEbrgMz+56q53TSCLMsR7wtNwi52yphO6MtFJA4SipZIlPRtvPy61Af5E9CAs/vdrv1Pu20d
STW0lgCsGLQmA+i/ik+Ak8TGAvGzuoTrPHv5Yj7sOAHn4POdxu0U0yxWMJoCWXF0fWSWPdJ+FBAA
pHf+ESS4ujSOfu7TuSiZAeaCusMf2p60lD3ql1q8S+Pesl6XS1Woc7v9+++funO3kkAAzuLdAmvt
1CJWL5fM0Y8XNvwlMyculjDPq0wwJ+AEOxGYvSDkAECI6aZgZV8cENpDSSoBxNI3swuWz27Mvxfw
tMk/uR4KvQwv2HyFaIRUEFrCXkzBzHJkEbtcW7vwpqe9abHwVnQt3rTUkP3wrwrnbg7+TSHq21c7
LfI6mkNP0T8aeRqDFATz5Y6v2ucyof0KHORAXUHRuX3kIP+7cL+cPwHf1vPEPfLB9EpCsJ7OvcWT
43jCkW91HOMSOD25Ga/b/NIhP3fRfH/bE285yhLETyEOHUoTIp7m6Bbj5fuutu9MR/yLBjJUOP57
4E6hepgDAeb6PzsV80BJH4OWCfQPESAodf7/nvc7ei8054AcAqMGCjX/9F5+YRkF5tVxLKBZ6jyG
4b+IbL7//kkoapeWgsuaxLvRTJvR41d0bmXMJnP18yk7u+k98NmFADn+qQnclxj8FAPsVEBjlPKq
GqMYfK0/GzkXeQIhB4EFlK3/FJYdnYVORdhgsXi7aqVO64FdRSRcs3J5akj9GJjGBe9x/r3+a/K0
8aC18sbWEOKdEKRX3aEr3cR2k5/f65KRk6tzQZWIWSaMcJov5S70sqa5sA/OpT7flu6vAOtbbrqw
zooMhaXjm+MAK2pNub/CeFv+85ucv43//kR/pSrf7DhGJ6mGTuexjYJI485Z2yyeXiweH5OfS9jd
c37BA6bWDVEo/JOJY2mE5/YTIjUDvLmYs05cY4gDiuGl//9AAg7q8awiebQBOz09qHYdamPRi3gv
HtWYNFfQNW4S62qod1HeQAGheC+6C9vibF733ebJ4fXxxYygh836GNockWnQTosZRDSPXe7/g+jM
uVjju8GTRLIaLVuwCd6IQSd6D06GzUYYsXM7GSsFbfsBhdd6vuA5/jpCp4EjmH0CoINc8L2fZnhs
IkIYHQJHtinX/eE/WxMjLKuLNWyQ8Z4JUgGIPmKfAJxB5vJPdzsObju5rULG0kYp1ja2JaS3Pfcg
qZtGbRCTtk2J8+AEqOUBMxd3k5Uqm2OSeJQZqIQPwwSdDd+NZVdtSc9yM1wy0Xirdgof6kVmCnov
EJ/JMJEfh/6wmqcgpeBH0OSG1WAhHh7AGXK3uHU8ADAgDGvb13MaKi/rGyMOCDiQaZcgTX2yij5m
6hlDiWuobsVKR/lYv4GvJWmXZUdKgtuiBopEvnCnTlpyF1ksKSa5s/SbMXiHMZxSX1irkZeJQ0Ha
igF8q5tjvsgU8La8G7wksl8wIJpCaGjlmV0cmE9MVKsuAEtxEMXS3w0LXbdGW8XQXkrA2Jk0NRzg
QGPKovWEiJ5UHn5pSSHVERODrJd5RlMRBABqGBNKHnqhH+sawQHd+WGVDO0NxNwTzNKnLfViad57
xb4nYTIe66cWz3QB0rLI3zUA/i9gKKWLSiqBD6WaJCAo1tTy2gNOUtrhzaJ/G0olpIUUU+jnXvHb
piLuCpoW0lq7Ek3cVpsQ2wlWwfLEenjwWR6m/qmsnA0dm33v4K9MrSUE2qD9G7cOXnIJ4nByt4sj
s6Z4UTaGxwENiABiaUWVqIFtS0M+eaOfEv+LewAJzHXW9youF5Z5A7SaRtyBZBL7cYbwTYQUYWEv
/lQ9lQL8x60fj0OTSLNLS15hBgdUq00dC3NEHNxj4GHJmA8ZeOFtjbD4hdndWxnoezSLE3smqaFk
7PkckL1nbpJ3JQwwwzP8XPsWjnauLUBZGx5PfRQvIQTaLPfg1y9glkgqsMfL6QYq39j90NwGkGSZ
MGntXoUUkn62By2mor8fpMq53INoI+56tdH1tJLExqU+VDu/CFPDw/RrsCR0hAZ0uLxBLzn3tYrH
ElBW7a2FfvXGT1aFsShJXPhdHFFgVaYqVb5IqD1s5cg35lRnpGxyNtxYbDvIu9EfD4PHoe+8YWOZ
TJaRiZDHHH9llN80BbkuaHBb9tcuakyuuBPM2AAailXhbxBQxo9mLUrvld182U6TFdWYVDi3GvlF
tTyIyciWcLpu8ExG+0JbIxaGSkpDb/z6K6jruGSYeGFv/giqViUy0Zc7s9OpN7Iv02braPHuuFtu
PdPPvOLDEDIpqk1h8bUMeV4BHNMX4J7zwtjEOJ6vtkX4W3A3D7rul2dVWWPdTuqrZzr3aBC7ur+N
QpE2ZRRXOPuETXEL5tS2eK/6PjYm9djXzwO3kpF1MVHdKjKwGINOx4DxuOntnJVBLgMP3kukYg7j
sITw6RFLPGrIZUN2iiZ07mJqVYlYqtgijw4uxojLe+q9jrXOe2+9CLn2uZdFyk96rjZtN19xm8YN
eI+xz0gFmR/22LM29lidKmIdTA94dtR3ahC3VxBZWkwjD8IlhVYuGkyHsduGbZn0GPxQfpS5ttyp
IEq7I9rlZnEyHpTrQPGEBlXm1uAfVje6RmwdyrS1H5whxHnv76ChfG+5G7cDc0MNpaygzkNjuDbw
HJaeYrswE9XPbwY2gz1jYBn7n/dzPKh6VbWvLgoBIzGTKdgu07y1myB2zDozzTqlLfCKdRuPwcs8
fTZGCzScGu6M1vqwS/e2VUESCPJeabnzSjRwWvmqHXwdQjJQma/qYrjVUQGeFjduDZ7YVh33AzgA
7a0txo1sn8CvugKAJTaFTt3lc/TJQy1JsthBtozgsnah81PL2FFFTO0b4UwrU1gpnTCIYV1RX91Q
cPK3tIrb3osb6M61jpWBwizm3dbXPEYLe+fQfD6ym5vVnth3NUZ9mbObPEg+W05iztC6kRDamDdQ
YLuJCtDON92jNup9qJDx8vcoHFPPXSs8uwunNeKSg1bahuCDFupB8fE65HUetF9TM310y4NlLHsW
jSi6PoqFbVsqYwjcJxPYlEkQa+PGdptEOTcKtZawaNOgD3edhZG8SKz+MmIVseE4qN1SOPkwbcHH
HAlAgem8i+hNI+y4xjwnvkUmhz5uCrXtWuOaU7x0RXdh00D4HZp3drdmFfDQoYgxKhMTwXfj8BT2
X2P9ERDsCvOF9uxmGcExUkIoam53/iQyExLVJi2zYBC7qF7KhE9z3nfhLrS7VUCcl3nxswrUpg6L
EAHMsQGBWjo8CtuLA4ixTITj3rkJen/llDKNRvFguvNaGU5sGQ6qFwxiW1A59jjqGl3GdXiL+tim
xeCV2Q8Ay0GgEjIaEopzkVvELX+aTJGj/Zy2kOgeozGuS3sl5iIuobvQWYByaDOtJxmP8wexmoz4
IGKrmpXJIO7qmeUVteGtASvYde548BrzxuxUGsl2JXudmzz4Gix/zVWxlV6Qd9JcBbZ/hVrnpm4D
TDvDp7fUT1RXpJFDVwVcdtOHjxGlD5xBOQz8fAkZx4eoZE+iMe+J0dywAFysFBlqp+PRlPBKoPas
FSAAwrhpyvlFhuMKouR2LFv7vgrsa9NE5xN1VACuo+nK4WY2dBrrXT0YDC6EdUaXmrP9qHshV/24
rEu9JIAzp7wcfoOi4DOwgjvHK54kkLJDUL1MhX83VxVk1dV0DNPcPKrZVrDgIEiw1pp+TJX/php/
54z2Joho5lag4V5s95d2xjc2VEhBxmAblsGVMOAHbA0CGompRpcWsbCcWPZDhubqlgCxwaZlzw2c
CpPtpTYzqxSg5uitRFANIF0UfI6DfsKJWrlVm9naT9kA7ryBbQIZbAV4nKQAk1ldzrtugojQ3OI7
4nw0YSYqlnscmFWrzeG7f882/g/p9+aE5vQCYctUes2NB8YCEyvveAJM2hX0QcxgSssJ1kk7ZLRs
751xfq/sLhn96kbWDbZqCCb1mVs69gtItoQgJYxGcmNobMsazLCRewCDUhNT/8sDKW0cwAGPVN3Z
FYpEVomDXZb0IXTLNZXVh62svDCqXUlUCr2Du2V2rpgwyIoU6oqy/pZOzdb2yApXwU6i7FSWze+g
759JGMVGYadTDwWXqd/rSoCYSb/Zelm5oA4r5iJrZoD4hmpqkqKYcr/F7jfA5Ik7vFTuq2VYexsb
WpflC++XrITMZcubzGlkKmWDLdjuQ8bW0u23le19dMV4W6nuGS72E/3x14Wbydy7Bx2SK+WzB6jI
QkSp6+akKscNiYzVUjn39tDtDKvOfFm+Bu5ybTkgax2AGrOqMFUeaKQZbmJ4NkeQVaH6T7M1rhbf
2urG3hHPW1XHmVjVs0yKMp0jJ3GRD1ANuo5+uLKhsZJwyKvEx+AaA33rjmGXhNEWtRKgab1tsfSb
gJXwTvzBG3DjNdZ6tPWUcmduYn/udnKxH12fP5KO3vrF/Nn348MQFVWyhKNCVOnte5wDbpE1NvMX
uDVWNSerZZiueNPvu8VOTave8qGJYgjtpgIPUQgnt0K25lGVMtZugxB51xBmi1Hfs9qC4lzHU2os
a98mq3loV13PEOnw6S0ikF2YyZZ2uOPrJfFClUoNBrjK3tIZNzCh+WCDg8t3qlgXdN034mEovVtO
eTI79s2sjdSzcMYmLzHc6bG3y8zixWPver8wQvHUMTNZNH2yZ1QxG5GG0srCyLjHp9jLAozeRQFK
j0AdlrJNl4HQWI0zIHgNpalkxjNx+k/VlUZaedWh6kkmymhTuL1IWzmkNZneK8tKAmquGMZ8mxCa
YtPc27Enwt/oZ2YOPmnYQKplQuO5slRcdc6WeghgJ82+CtqsC5Ney6ZH/uMdsNsPs8Cg3TxsB59e
D3OTu2X54BTawow039K2OwzK21pGmzl41xgS9XqHTnfq2uq35MPBocGnEQR7AL83Tl3LLCihcFy2
UJRE1L+r2iYzHb5b9PxRaMwkeLM1xL1iG7GgMWWDXTyc8I21q9aGKJq46JpXUVUfpjcntomYpCAP
bKl2xoDremSIcPnTEES7uhq3Cm3Umo2v0wz9WGGItBvgfiC4/OyG02tYmHnjIuGVwPsVYX/lSrFp
SJcyXNrdqLKGu4mn2x2DCyd2uQXE6VZZJlhQzeGWGeXBq5q15nyjjGHA70dr2lhmrMPyyyvCzDHk
lhT2VcvRBu1rtY2gZh0X3H7oGerylhzzERrxR8UeWqKuMqqAIukoEMB5G9CvflaSXmk5rlur2Y9D
5SQFRnvMSsSziPCp1YMN4PhsmFfASrwFrZ/3tn0v+iA16jYfInzC0tkQTxGsHktxveWkM/ZTMWe8
afduIR+FsEckZsUvZZsbXRVXvdvtF6yc57R+Fvbd44TswKqDp7Ie04o1fjrV5a4prDsZYQiCQnEe
IN5wiB65a4GzK8BcH1teyYQcWrEUQcSOE3NFiJ1ID9GrtZh5rb3toqERW0QrHoypKZykNRl4DoLV
orvfvdccMNu3dt3udzSJtwqXZVOCfBvJK4SA64epkW+BV6pEu8O9VvSwdEj8An8141yUdbW26nrN
wpmm1sTnWGj1FA7zpiq4lwcRH1Jb87VP+yG3LJVwgz4yg1xHESoSi3djS7VRfgORU4jN2EFqR8PD
0ADRAAjfflYvXIYNHDkfk6KdD53RPLp8DFO3N+LBxCai5S9QfL10Q/WqbLpxbBxo9MM/XQVJyKFJ
iez2vfR7LBTNKXJO1Q7wqqSsUyukDybEv+aQrI1R3RkzMBXGgq+OpDHrl/rWdpZYlsVV1zckDkN6
Nc71XYCVijF0A5qGaLnulygFbbiDLecdqBbXKjK2bK7evYq1yVIuiMNINo3eoTXmDarc+wU1i5i2
5mZgwZcVEPgd+mnQfsOoZcfKA/ll6dGnSk+P0uYkkbbKeiqKOLDU75p1IMX2ETlEXX1XtkUX26W8
1ta8RYLnZNBrmhM2Fq/dslyRmoGcrgPeEfpcsa5HdMMwEZG41PASVxtv1oQiEDQtn6og2gNhpOJI
MTeZpPdmFCKMJ3faD4o+chBjLkdnTElz040DhAHq+xqMj7OeGAKv8kHb5uOAre5pfeeERhtXYmmy
0ZqsGKpQq7rh62iMEInVeKLaPDTa+R3M1ds0wv8AaPLZY9jSDPUqHPr7voOCcWs/VzO78VGzsbhY
0n7hW23K6AhO2wbMuu+66FlE7SPr7bSd6YezFG9L4IGfF8Hc5PODKREqeqO1c5ruMGPDegzc7cuS
m9SMuVffRk3zNivvaproO0aorshQpsIHH4VLxwOf+7extfe26PpY9y7goZi+bkUaVbzGRNx8PUlA
6aP3kHRZKxFFGhVQUg4bQCmuGPwdg+uAkjgIE9YImZ8ir3rtkdfjzQ6Wh5xd2mvv6CEtBXSt5htm
GQc9Dxn32k2Iiytqql9lwbrVwvSN6bN9b7pZR5ptUBap2Q1XwIY1yazNvJ+jrT8Y27bA7TKNL4jA
MlvNSAqLXsZiELdTZd2D2wCN88bE87ngnNTOjUX7WxEpEK0WuRplGkwhyKwslJPsEkCciC1oekMm
b2jKvDrW1oIQKHHHrQ91aO3N2t2IIvTjpZYBdue0XxCmQd2tiEkAcBw+mmyrXaEXHZf2/NEZ5B4x
PPIyzm7Ql84hjbJeCv8x7IONUfoal2KVcV/u4X+QUNvuDkfEyLye3gRt9UGL8tAvxu9Sky+5VO9B
iKUw5nvKUI8JQ/fGIppAKoeg51w5uSZF1kb2Vg9lUnL/wxyHl7m2l3Rquq3Rm8dhOURvKF502l/J
aLzpSp10TP8KMG+c2oa+q6Mm8ab5eWH8uRK47qymfeOMLiB4ag9+YK1n0rxZBOrbpR7uPTdCauOv
qskMEznVJJna6WGS9CMa6COiuI/QrHddJ3Bl43Mv8xaTdrvF4deBP+9BZn5djhi8N6vpwJHZkzn8
TUA3bstuvBmE36VLFB46juyaDZgtD4K1p/1rX/ko/zUlPAFvNzLw2zgkcg1RluuCl6+hMlPK+zQs
ylxPUcyq+cojkBfwlonGOvBBY9BUT8HQyxVAlSgVaHtYUTX4cQ0OR8goDTiUPm4YzGuiGFXfWu7y
0VmeygKtvsYQOiX9nA8uvQ0bSyaur7+cGWSAkyfj6RjqLD0GBfvqKgzFgUXLrsYs96EIMOdZ0gbP
smCLgvJaBdN9Z7CPtgCbSTDfLZjFSATRSV0sd8yfVzaiHmsU3rVe2u3SRCEqv9LHtVuAXcmynwyi
03lCXbhdoORauCyb7PCg7emmnaoHZmKPonheB2UeFWI7d2Hu0+ihkE6EcW+UBguuYqsN1hJhqmXW
axt5kw6jjYpITiMoPhVRwi3vTrS1j0rz0OSydxj0pqy3qhEo57jzRygAoeVmBHYGWdK4Vt1vhhpL
iOiqnsOUjvzaRKXVl0Ve1sVa10MqjKaKudGu5YRbB9Fva5INIqU7v2XrhaKEPvTNRofy0+umW2a5
14YN8Y2Z3+qp2ajWvlss6wXF2Vco4yWsqtetYp+CY0K+jZAYwi1DLh61NofNd0NLZDr5M0Rv3QJC
b9qVeaj9F5NYj3Nru2vKRGYZNr+2B3jKUutx5bSevud6TkTXpSMqQjl13NvFa7ZDo8a4I+GriKob
bVgH3YCajpWvgvLNIujXXPTbYCgSBPi5rE1UP70nKuzUc2RiSOxUpxuuIzx2NNrPcBQrlMFeKtvq
Enh5Px2sCrAsVGv8LlxQoDXvmnHdG+MN6Jt/IdXM9GI9EGbe2wUaHKMET54/TnZqIVaIR8luZsKv
7I7vOs7DOLLDp7AQWBbVIpJ0qt9ijB5HimF1BxWBqPfLxCz9JzIF+QQIV6KL/kpNUe44+iDs4r6g
xrPohjoBLPdBaScmQ/QQKv9ejv2q8OHSWZjW44xKXhU8KNN3UOaHN/SI2FfzvPUqhfeaN7M8fs8F
ODMidg3OmDXeMv/ZmFEwCIOEg3V4hBMj2ruW3pS6XYP+sAWCJC8PURqEcF/W6XmnIo3b6aARr0fO
G6+aV2uuU5s/dnO5QY0xMUwESbxY+eGHNDVSXVSoqv6Y40z54oExFymWX2PMrnH2MphW7VKtLMNE
TRLzTqrJSW9mwLdmLoyStsgDdH762cxBHLsP+PhZL8YbcZcbcHbck6i5VWWQVdayGgzUaar3cZwz
tVQJVO3XdvC8uMNjxJBpFwwlFL1rED84pYvUtIbIEE3HGe390YwdMmwDfic6mSyFeg1GN0aAdesH
475pxpRi8Iui7Og0841u9U4bYa4Q4PfIqNBsUvehJ58i8HfWUY3dTPPCtRMTtU5Bfo3qE6l9ZCo4
Tue5svCLgb/tTOSs5pvkKEiiuj3zD2MJXsZJbrwFRO7oTfjsrpl+Rx5NA91nmok8xKzsFIzJLOdV
S+0UJA5wh1nk0kxCnC8mNWoiAuyaJjCZ7RLXGMZuFZpmzIjbdsfbZwns6YCycjDeyfBdI7iYBzuO
ENlZA02W/sNsrJ3qII+Ixoo9mtuq9jblcGv1TW6iLVB3fMVrD7ldg0LrezC9LHRvVii4cBfXrU5D
72lBeChmjtpNtcU4bFwj/wjqr3K4DiN0X4S7AR/ZI+/eA/6CmBDZEksg8JyOqH02lZuYHaq/yEux
cQIDnDdtgUwNNKXoP3U4Zki5Un+Qq9YjD7PGValRX0WxOOzMxBsHtHBY1s8WJm1vLX0onDLBv7gE
mYBC2FMb9br3kOj7LGsiRJ3IILRDbgvnFwrh2aKHRDfwuPKtCbqkV9O2Hao4VEY2ep8N+bRxv0aF
fZC1n/gz0EIuEErj2/GZmUBbgKJUBzWrVe/9OkYgNSnSoeVQJESHgTwGuM296vdQg+ptiG2Qk44o
kTf6WaNw3PINJT0CFSNCsZehQadyUhuZ4r+c5mFGcNIGauuqm2YZ13WJH0UYzE18axT+ksogmY99
P+Ca6E0nFd6QAuEUu9YcV+VxQH9jujy2IxQ4tH/FoyUeKAIXu92MSMkNrJ6FXtIYGjFcQloSqH1F
/rr13cRHHq9KJPTVlM+EJSgT73nxEC4knSY/94sxNVxcuVWHmNOuNn5v3EOBAUPWMN2Gm7DyUk69
lZrM2C/JYa6svFxQM9+LdjOVdDNVzYx7n74OhX07SszZmNXKmQBItJ4b+WGaQCZ46P/iCPU4x3M3
XlmEvc/NnPtQp/e+AopUiI5xAJDmzziQs0CCv3v6p7AZe2hVA1kbgAoJzgR2WVheAkcccZ1/wgYC
+8i8Gh4RVP9s5TudU4/qCEPrs+jjyH4Z7r18So+oTyO9yMl7BLX9Ye0vqrHA9/9kv6x1VMpaDQJM
QeTOSSXGw8ZXhUnTI4aQ3F9U5zmHbAFTD+hS/mPvBPG2DJI5dgt7YgSnlPOOxBTlxYP0/s080XdD
J4iIRoW+Ab4ZvJhCne8Y/SPDQWvx5/1wdnA2sAMgxDD9Hv0xe1mDq8RZfLwPXPGXnViAcB/FzNd9
2uN6SPiaZcYN+GqzC3bP7hLgg6MQPEFQGznZJZ4m7jgLIAeX7ZT9JXKUhnv/mgKMVCSXuLbP4biC
b8ZOoLSC9U5VhkdQpv3Q8TqJwM8+Pvz8RmdP1jcbJzjakS+QVHZgo3PseLLuaXmBV/u4In/s9L8N
/CVy/Q3BNSCa1dgSwBsPgMKofYlotHA/pi4Txsu/eBcoRgSIroDK+QNoL42lKBcForalju3xNewu
LNY5uA9KPPh9H+hp6Gz800eQ3isWF3JeoFcl6yMVAsLhtY2xvJ/f4+x4wnc7x134bc3a3jfYwGAH
+sz7+QGKcAz6e2Jvr1Qu2tS/+9neWefw7bWOzuqbObOKRNdQKd79PoiF3EXktZyeBQpgP9s5f2q/
GTrxQn1tGqRoYGgCPCA2Yv+dgVwldj95jGOL0kFS/IK6He6WCyDcS2944pWkQ1TkHReUINKxuocW
hR4OkE5TXGAeOY+x+/aKxyf5tpaT5Q0GV+0RzeyQzN26GcnKx3o3iCzKu225usRbfx7vBsQiRO0g
Hxae0mE1cnIqLfhxgkBhWKvctmuxQVks9zYXPt9ZX/G3pVMB9gUBwlIMsOTmR+fHVqpPVKyS9slf
uesy9W7I888mz3+3/77bqRS75hNEpDmQrIDLAB+hDZogtc4Cu1gtYbn+2dhZdwuacCjYgQXuj5F0
PWkODsQan26WO20BFtGL/YSC3M9mzq6id2RTwfy0D2a2f+4QgOzsaSwrmCl4DAasbnn/2cB59/HN
wskeDEqnqZjHAM7dT1kAalj0rxLzvrjGRAlgHxdO9fll+/t9Tq7EUhFtix7vE7TzNmRNUrvGLmIX
xUOOpBR/XCQhpmQgAwyG1lOsZVcfufRCDOao1fiE0HiLEgLqSMf5dqu+FA0ePflPxk6WkFm0bQeO
gLPeQ+UiI6jS/KLvKO+txmfnEv3g2R3x7c1OVjAKWvhFhju4F/dSPbTz688b4uzvo8JhocUAypvT
segZXbXGnuB2o2JODVNmA//1s4Wz5/SbheMTfPN6ALh1ADwBrj/yL+OI9wNU0tjO9aWdfTZs/mbn
5OzIaikIYHeYvelWxrWboFCSVQkyxvppBGtcfVGg4Lw//2bxZCPUZljykSItUKvyrl2VWW0l0yt5
AOBxxaAGlCwXLuO/AqI/tt43iye7oQOkrkbx4+hlwy38XQ6IIaLbNKwT5+7IO+slRwVeFAtqjDiV
l1nkz39MBNUgzwKH1imA2o7mcNAW/CBB/cpCLKAx6d7fc3KRU+7sKTuG7/+xdJrWaSD9irKBJcz4
QfB6hSz9mIDHwAjnPL+kxn7eL34zd3ycb7u05YCZgOH2GFZNkLbNyLZYhddQts8ExGbDCz7krF/8
Zs3+pzVbUFLT44jENO7t8qrVmezufz52/8vu/HsBj+fl2xuVi+BF6+FG7jPrZU6jFbt32rxPg9zK
WIaWFDDZP5s8tzlAeQMiMBCmgtrkZHdaRVmRERRP4IvgD/9D2pXtNo5r2y8SoIGaXiVZHhI7lalS
8YuQVHdpnmd9/V3MwT0l04TZXaefGijAO6TIzc3NNYTasG2C5WcTz+/wcxDVi6JYzP1HlnplklKc
/rmWo6GZb9MU7AFln9Sd/7+Nihb+q3lEzoxltUfVlmrvVgLAdvTNkD6hayo4K7kV8Gr6WM62CQWt
ZKHTZx2rvbkrIWrev6On1Pqyn+2o8k3j6++diGTHOwHAcdJhcAA58CtmdWeCWz13qAim8C4uXoEs
FwyMt9jXAeinXE3g2FVG2bYIIEnnIN3KoATrgvKMvxp+j4FZebnaVK1N69wMzyKAI4PBAIh/994A
vnN7NXApievRMAuvMRdTLfWYJn3YaHjZA5SdfgKG7BGfasxKnoiUK5o+Zv2RdJFIYdIaSiledEnb
KGR8DCtFlC8EcVjhL5K2cmREiIM+4gxHOxwt0ImzwbikOmeAijWuDTDoq4hwSb8Ne6atJlRnMq9i
mfMw04p0xhNZbeBxMHnV6mdrge5YL2g4cDlj62BM4q2lJEv0GsFAc6IaVvkRNKcehg/U6ir/FKwV
7tCoHrEqQzdXZQWzZrVdErXBGdZu8IYYbKU3oMLIHk/5p/gdxxm6UjixoTSVgDEhSMaC2OznDNU2
MltkyI8SQOSuCxyAxoJQd3T7eYoFFGG65q8+4e9xsp+wVkdJQQMRnNmke0dadgNLOhgSwAF19hes
iU5S1QhuStzjDdLLuNVCT0O/kmmY5i4gRYx92G6S3DWBUYQ2TeCTH3hChGMhagTRjPK3/ioks/Xn
xG77NqSZEgXm5EVu5k87083v9QMeO1zbE3EO+ct1FZHZ+3WnBflAb9WTDS5Y1y7zHcHbMbC2RvDd
bBKIvthd8bNPg/gXkQAsXtrGdCe894mmm5sdVBCSbdtS1Cuhil6e7RpIJ1QskWv+BHZQAir7OT3G
LnomQMj7UugWW6FqPvdwWoVlLg9LlhoR3spoV4g8NntqWG+8O/G99QDA72bcLYJmkCgenYb1WTVr
wCRKVvYRGX8b9d5Snm6nBO7v45oK3RfI6+Ip4fL3VVtuh6FVso9kgfrrsw307f8WgFmjAzAvXaWq
Gd32m2IEfs9WBX0suuiudvtqDMyilKcZgvwmHQPUnrWdtAn30rYTtpQEU2XQO//qU8gxXnDhvpR9
WOkO0HRASkV3a27a+j0Qgz15GgKaV4WB6NqvCY904Hw7gf03GSNPne9i4fuHaETM4TNocjBMKb5N
p92T9DNQROcNLelvfBmD/vtqyqpUKhI5RoDwu3rQfOoMMn9TH4CFhza27YmIytycsJo/Ot5VODRO
5VwaSfZhAl24g+jL7INJP+1hUZL9SRG+CsXsy1RWcnQqMDI13SUySNeAIrTS+6iLtGW4leQqEFOs
ml1kLU2HNTHgVbR/UKq3JD9l1evtXcpP7KswTB4gLemrhYYp7sE3wDEC4C9sI1Un9YQ5lHeTtlax
mJQAWoEpSRNidd7iU6/UYA/wxUO/R8NPUAjwj8hVLCY3jPowxHZEl7gXn+gRWW9D4ijqzj5OG8uX
9pK0X/66PZmCbcXqTQZZP9hBifEtAIhEL4ouOBO4vQE4tdsGpDOhoCEzecJKAZzWohrr/Bmgkv/k
POl73HjjvfZaCfVPueNZhWPShK6C11METfaRZ88k/GsQSWnxP9IqAJMmAHmvo7FFAPVR/0nTxHRn
/dV62mE4gU54BxyToBblJopVQCZRyGENBqmNgHK7HHsj24d58U0KTMHBxK8JV3GYLNGZPSSuM8Sx
jsDadLCbchPfPrXvpN0Y8CkCv4k83V583KHhrRkqaAqxr0RVkjCYEkNqsw8k9mlrlmBfGYk++0qq
Z9vboXjD0yHJr+F5Ef7AisosjFLFK31Q0IdtHZAdxzrkG7yR/T04APIBo6259YPwBYlzpCAmGgNU
XVWBWO1ljk+Cug9mCZ0q5dl6hOiFmz0A7eTmACgdkK2Ewgmcxb+Ox74jaZGe1HqMboukGY4OBCSs
MQTTyMmHFyGY7awPSg8+FkIMfnnCgOAShs70f26Ab4JY3OnTTB2mZMgcUJO7nL4AjDz4uJkZbinh
EzUabMOdDafe2YN6gLoDGk3UhONlK4jk4T84AKqo15mjJdSUWuqGr4tRtTcgGQ6pBvsj38seMOqA
2ImkQzhfTLNWO4A5MWs5mgFdxw4g5JB0n2H8IJhDuqyvqhq8u1l4tTeoMuPlHCaJnsltjQAgsI6b
4QWkMQ9XTH/IHDBifFFvlp8ef8djO8+zkcdRESPd6w/woIFaMmCL1guBxoBD8Mg+O+OnJipFuWlk
FZNZJ1lXtZ2lF9mHMhcvslwBew2wn2k8355L7rdahWEyyGzVVRU3Ja43IHTn321gAG8HEE4e3RCr
mnAEA5Gi9FE//TAO9BEm8ZpPZCjAl6IdKJdeLdhiopljzpZZqZp+LDEkRfs+yZ9BAP0BQyBJy8u8
8Lew4SuIrUxVhC9HlegKKdQKXjoAZpLIpY6T0oa8dAe4d/z8kloVJCnOqC4CMqOa5F5KBxMBE/LL
CsCtgJfnILor8qpQQGJUw4AgqQKvF2bVmWOwlKOKKLEJo2Uox+8sOHk7yUk6yDthM4Ozjy+iMYvP
LMY+Hc2Bmh7/x0JhuqMWS2Ck+8FJhKLjTuBqaMwXa7t5BEMFzPgFQnzVh0wiJ0xebi92zm4iUFiA
UiLgPtCEon/Daq2j2NAiEDNgJQN2USfVYG8Jrj38L7QKwSRXqwinSIsRIv3e7MvD9NnlTgkqiK96
812VbG4PiP4ak2kxIBj/aMSwgXNg1kM70k6eDMuYLH2iOjVqTZzGqpzOrr3bkbhTByiloqiGrF4B
HWBsrBu5BjlXM7kn9asSP97+fd4pCMlrcEEtOIkpVw+VURUEebBgKOoZDA1IV9fucFcWrv5IZU8H
SZT36NSwU7eKxx4akqa2MlC1kAcLPSpnJW2kDzTG6OKOxVc63vTBkQrjQ/sGnnzMGa8mcKvqKfaF
mC5EoBav8iMPrLMGiHZ4lpH72AtOokY9NwtCMVvFckcBdeVTjQ63JRUWmmPB0ToU/vIpwXPRJQ6U
VIBxhNBD+Hn7K/I28Soga0zdLbo59QsCSovmRcnig0nqWODa3Q7DW/brMMyyT8DAlNTRRpiw95oG
LzqFV0MUpSsLQSTe8UhMmFYCSWwrMhwuLlNGLtWDFcZThhwYvVANfwpG3yy6A1FS6KzBisQd3m+P
ThiTybt9p06ZGo+4osAg4UV1QZ3ZNJ0TbmOcyxvVS/HALbrx8dfKaqBM/gUrEOygAVcxPLQE4Ohs
ls/47wp6KlsIW1RO7oEFZbWiXcjbF3Q7QKUP8pAouC+nF29JWiKnKKNi3Ig2C5RW7tuj/QR+BeZ3
xs6gzzyaqD8giHr11BLCOzGSUIJAlQqYbRh6dG/LUzN6i0s9Qse3zNX++pOP+nuk7JPLmKMgtqc0
++i/+vEu9Ugk+2J25B8K5Fipa6EIKMnNqXDdVqF+iCuhzeoRk7oM1agkFH2i+JpXbheoR7/oW4Rz
284Rug/QLMbkVGqWBjFF+MjqV89nIH8ofRIl6UcwPqhK+JLWJ9xSj0Onvg544xXMKCcLADJuwMBQ
xu68sk2foDMd1rKdwlxTe8jhQlR42JyWJz/IP7rvIEbvoD8CUI8gLGfxoHuAxwD4wAC89rWRVkVE
SyI5wKtu+vEDarMbYBigN67u8/2yUR1pb2wEC0cUjv77KtzSFFAZm0n6sYBNhnPTMVpPMCLOUQjj
eXgl0jso9AmZHGcUUUJwm0lpnQcJGWyH9FiDB/MdWBpfFWUazhmBaDrk14C4R0pltjxUVYIw0DGg
FAo20LhqD5np/9GI/huDPdwHMvdKk+EbSbv0FKODmryBQ+NTOyLhIctb9KvxfFWEqw8EbyDLhnEO
YnVuD1kKZ84c+bjcUb9A+wzmWE7lpGleEctJ87L2ejK/MsAqeJ+AkpjoCN5u9J+QQnHp4/+yzV/o
YGNPOFh6CrA7HG4SyNYoAxWVrWMkMs9QvOmwVA4GKooscibyYLsQHQJ0vlB9tdqI1gt/jKuYTDsc
bzBqL82I2Xj6T93PfOnJXhwCK3MMcpv8bQp2nDAgs0IHFdhkKQDx0VScHGV85Usb+Ftmrr5VfShR
CHto9AdvzCpLq0gHe2hBWk6/Huj6bbptfTTrhBc67s6DLj3SMABfGst4kNu0guokJjJO3+LYdOR+
W5FalJZpdXI1mFUU+u+rJTmoGsAvHV0iLg6d+3STghH52ANukx00IB9F+Zh3DFC1/f8fFVO4BGYS
maSpUxzm4RNUXlpXucu/IDAGNCZc6Bw52Aj/wKZdNJ1MZsYtKYLWHgbaboJH6E178ebLY7BzqBx4
dJ5es63IwIP+5q3JpX/TanIXQ47nuG2RbKC/muMWZiloud7Onrxx4fAGvEzWwWdjb8lBZoWktbvk
o7cK24u6PN0mtqJ6ydyLXJF4udOAY5xl2qD4XBUobQshl7Q24c9gto4JIBtR3prpdbQfwcoXDEvh
jctAOwiVEJCw8HS5nDvQ8/u5jwEDH37GT9Bud/PX5RQ8v7/TRzzw9ITJkrcTKPfA1iHfrsgsVLte
iBmQGSB36Kv9mva0TDAeZq9xUJl4f8Izwth+PzYwpzjUyGM82uCxgRI6IBHkow+Aq94DJT1mR5FZ
La+21FG2m5AJoH6JbCuqXhZDMiMAPYBW9Ql8jBKyV4GUinboRMW+2PGbd/SsAzJ5RSKtBrY5Alqv
/ab9aGHB2u3MFJ1K4ht3BSh7t7cBL6+s4zF5JbVGvP2biKc0YwnvmgnM3aDRvGCY0WRJOk1UhvGW
C66auPPQriUeAi7XJwj+SQEGYYZzLhmc9qTsml13qODUNB0lTyR4zcskq2jsIyyUZTpIpeChw6pl
c6ehvXSvLlCZvT2J/GUCrW3KZkK/gS0YwriuksoGoo5swyfVnY/SCTR2J0L/DfWJ8PWLO6pVOKZW
gPSRnlY6woGUZrmTB/mqx8hrEyf6GL3mKffGzhGeQLyglqziCgJCiwaTyMsPly1RHscUo/jFhJM3
0Dn+O3XJi/Uc7aZttOnfRLuPl8psDTU7PNw1WFQzqQxM9bmoerx45F3mKMG2s9/mUHRL5m04G1tb
N9GVu+boqIo6kTKJsw8DHbmwdQzsOMk1N4bizR7wY96fcNL0dUS6JVen29RBKqasENE6Qhhi8sgG
3kAQQsUjmA8tI22DzsdReDMXjZOZzIGM6gSaE8q92mtKvNJ2D/CAvR9R7+Vf6UzMC+Fui/VI2XVa
VZZSpVDcLSDW93WFNF20ie1t6EJsTGyEJBojk1sCYmZaYiGefFB8ejiQ99RFOylwMLd3/6DdIQjI
3sCgWyvl5hLhU0r36Qmyl5vchVq1UXsltG1OkIXYRcKerigocwQ2oWaDNYxRzo9z41h4IAk3tksU
LJ/RKz1wDUU5m3d1Xn1H9v5VjFEvFUDtfqD7WOGiULq5m2fwg8k2khhdyiuXIOGnGOjTIduwV2dL
k6opkXFR1x4WKDpTI1MXiJ2vS59WueD4UlpxBqMpSXSjpuA9tvBchWa/J5TG8Vhef/UIKDGVXlJi
oAjJnbkXnBjcjwildDR1gFu9IqWkSd/1HSEQ3oMEGTDYkZsfYBkwftO30CGDJPJWVIVyL3yAgvw3
JLMb4zIbA1ky0w8VnqyeitIweZZwjY4MRzp0/6BpwDsxbBO+zLAVhGUIe2KQyWwnRcKFjzR+ML5M
IlgX93xY/T6Nv0qkuqGB/2Lj96eqcuTiddSfeqHxOH8QlgxPN5wOONsvg2S1GffGiPsPtKNgCBHu
JmpWhzeGFlJ44C9/lPAPcNSn2+uDV5bZcH7+/6hMGQj2o1IOBNc9w4K7AlXfA/shhda68nE70Fdp
crXkV5HoQl1NokLSsLJ1RCpsR/tJ2/CJZ0IKMHAnEx0PCPfCZoVAKubT9rQXQXBeMQjgNh5udBMM
WRbGk0LstzJ1TG5VlC1Ej3UYoJAk9u2qxitEExYPfa5mm34y1SfVKpRDoneyqxYqXkIItI0FdRz3
W//+c1iUTzxZTTfYtCWCAUMGGL4NItYRbxcagNYoKDZg5ahYdFGv5rskcRBVI7rHLc6JQ0WbS5BH
RGdVcaM7KKU/CrM3Z5sYkJegPHvq6s2u4F7PUSFniAgiSzC73X7c1m73WdxVM+QLHUiuo0ZNjqJX
Mv5IV3GZNZxoehQFOeKObvCYvAMf8wD97I/AwSX7MXkVNQ14j9IYJ7jWeHxUYaXDnP5KGZVxMRoJ
WiT0rhZ/iRjMPjrWu1nUruPP6X9jsSslCKohCk3EShUIzJ7L5sUuX//95kDqpPAiQKag4MGslEID
4jdNoRxZ3FOmKdSfbI8yngpUFRPaQG//YzymLi2hhBfE+UKPpMGDMzow9CfY2d1L2/pB2guXJWfv
XwyPKUjTSU4iI0W46H76Qd8cKXwKio+zhzuTGD4lCsecfrpeS2NFZ7OT/PgEerALxbjjQvzkZPjz
XbkTzCYnl4D4B/wFOjH4iCzrNMnqucILJ77ezx4CHr4JS45tYG7Ar4J10gC8Dvox1VHUIOEtzHVY
ZpgdnqMbSHDhcSo6ytMhyw55KsranMPpYmjMRrMiuZWDqvzPQlmApoaG/ejakAyDB8W+95aNdQdp
ZStwdaHKAaduWsdm2agKOEXSYBZ4KHrQnS+mY+pGb8QJv9E7BQ5LUYOEU41eBGTPf60uwjCu0g+4
06HqHbJTYMeHbk62uTRtFxmMZcHKEQ2RyZuZpksw0sEQzefkm75b0OddtuU9FBFxMww9kf+iYMVY
TAEQl0MTDRUWqmpZ8If4VgIf0kJr9faoRFHodlkdeyF47MRWEGWczj18DOQXS8S2Few49mQdpABN
hArzFicJONc7WBDcHgPvPnuxFpgMucSNHek5Npd1VJCyAMF0QbEtHfooGvvCDClaCEyGDJIwhh8Q
wo0uvo6b7jJ1Y286J4NMmTM+zG/V6ApGyLnpXYyQSR+aFsNmWkvxbEmhdwUutLarhpsFcgPFVvcE
0URfjEkkXSrFA1rV6PMruFcabp9ukUIMDx5k5i9qKahCex8iZaK43LPgd25mT+90mrVSNxEXz5ig
FEeu/hl5nVPfq173KnIX5nXkDQNdM4ivof66ag5Wc1OXOajE+IxL786b1o039tNYoUFo/IDxCm7s
/aciuGDy9ts6KPshYzLNYF5C61D/y4RPQpTtyBgLNjX9Pszd4WJkzPeD+rfa5IaafMRQrK8Azhve
6/ZBhphkNe6r8m6A44xgyfAW6Gpc7CNiOZSyqeCO8AGpqvyp8IP9cmpbXFMoWlPEcedu+HU0JvlL
XTQmAAXi0x2gdo0izNhPh3xPMVGSJypgr3cDUJtodgLlAQjiFWdj7qa0XcB1/9Bg4WnAvY5kP27P
3vWiQAT0UaGrg3UoszpOWSHX0OgvIjhg7dTuIVzuUkPgssoJYah4BoJViKbKcMK9zPOZOkJcuWqj
DxMSsdayLVLbpbL/twdCV+/lwoMF8SoKncrVaSLD06S06g7t7uqnkcI+C14+Qz5Dyb6HYir+fxSh
/UXjov++imi0nd50OSJWP8ixBJfbnU9gzTd3xHnPw+380rjF36Ke+3XtQYcJTi6YubYJmtdl0AK2
GcNgZNGHWv60YaI2jL/q4AzGqduooSj180f432DsU4nW1k2Z1mH0MaFR+vMYwNUadldvyezghJO2
z8kGcmYi7U3OmjfA4UHjXbEV8FDYIw6azMMsIajWoQtmvHaqIA9ytjBu2ipMawG+Qz+Rhf2ECXhC
qaTY58kHSpOqpKYuoCvlP7Q+v66Nge6WYTwORjpYeexrKIH4fTmFC0B37ehMst9272P5MHTn2xvg
+mNdhmE2gAkt48KKZ7BbqsUNjRN0jZ3IVgTbTBSFWfRyU4V4yQAsNLL6rZEOuzEC0UQVVbzXi+By
MExZZQRd0RaFTJmSzyoUGtLH25PF6URcBmBWWWPhdb8n+CjyNj2ldzXa1+Fr56Sl03wvQNeXZcFm
Ek0cc/ouaQcF/gmfpwu/URl3Ao+ZX7cHJVpoTG7Qg1rtoA0F+Gw0PPaw2AhI6cWVDBOcSJDTlet0
i/lTAKZBBwmbie3Ij10wyvZIH+Lm/ZI/oR3nDuqrLR1HOAXChcmFRdZWlXuXNNFmBCHEspfd3By1
Cnr7Megb7eymxN7engHO1r74s9hufWBlXVJWlBHlwLsKDz7B3jxaAKHB09IVPbpyP+nvOWABcP3U
zHUTIBh016323Gq/+uXz9oBU7kZYxVCZfB/NddSUQCeHQb+xg5d02Wnqk6b9ypeXNIVVDLhl2TB5
VWP4CY46I8DrHdwvw3gbKH8l027EA82olK4Ne40ajQ4D5ngFrIyHwPZu/62cqvZy8pmDPpbAbzDo
fKC7pztQ5IedgFvq7uCi2gQO8DH22k+8EQ2CrcXfzJqqApVhyxRdeTlJ8aj2gN+DymU/jxsAuHfB
C4Vx/pr9wCn98U79AwVlDHUVkdnNSdR3rZUiIgQ94129bd6K2dOgtA2RHKjFwxhaMEa6dy/LGxXn
vWVogOLL13Vaosb2YMehfSbbbt9u7c0IqQSAAP9gA13EYRIvgd9JqZWIM7blRtfH2rWL8b0PYYVE
kt6VFkhcpNUJgsg/Aql70fX+Rysrm9sr6av/fDVasP+QWAAJAU7+8oP2RZKQPDes8wAZAPiKL2/x
JnuBCKgXeHAe9rVN/K1zs8f+LX+W72xP9H05Oxu8lN/xmV1nmOVQzBFmQUpeYT0AH3F/KUSSo7xk
dRGF2S9d2NiaPtnWWVGcdgPt/O20qwtX/kn702IRDA69AmtoNSqmQsALSiEFC2aVdt+pptT0aZ4M
D77YXujCVUPaE0F7hCMDeRmSTvSqRq7wlmvABto6J/BgxkUX92rb0SFAGXnNTn2Z8GDcoZ+wuO3e
gmiyKEPzMsPFkJnlnBbqBJkR0zoHR/oAMO3ocBf0SnS0Bv8BRv76Lno5XiYTAfZWgySAhfODHj9o
l7t/jz7lHAk5ivSXbm0RJgOlc1ZkY42ZNY6LDxCmP+0LiOQWn/RzGj6V68LTUeoIn6k5J9LFlDJV
hh20Sp7SvUm2w72BxsU8Ot2hR8ziADKX2/ki9RbOM87FrLL3kBGenFrQS/Qrzpt8N+2KXQ1x6H8C
LBeMzmQyT9bMOQywEKoq3nUcW7YlYuhyKqf1/JlMbplhCz9WMXY9TEq/5Q45AmME5kF+DP5agBaG
a/iu3dO3d0WEa7qGMlxOI5NvtEiFDzS0sc72M+XQSqcOWyH/1olPEfpLNxanyWQamM2BKtJijVCM
JHwK76IHaUPfjnFybENPiJHkVL6WLKMeNcGuMK/gtBD8WnAgLxjZqNxXZuhENdmW3bTty1RwEHNS
ChifBBLEJiVxQNLtMqX1HSyhJhQi+H7hLj/EB0iLbZcn0MWg4VzKDhqUt09DfkTgkSmG16bMsMuI
QadFWl5qOJMB7KMgDQWSm3CQdMp96clvQjTa9dfDCFfxmK8XDW2cDTPiDf4X/RksANuF1Rfwps3W
9kQGEZxz8DIec0iUqplLRaPaWC2DJ/2gTYbiDuZO7vz8D1rodH9drs3LaMyR0JYNyhqgUxBN/vWf
y7+21Q6G/wWX925/O1U0l8yBkNi5Esmg456rH4O3eMu+ajbGR/sIuh+4d8mD5XUbcCv85mwRwF2X
swnvra2wvX19Ll0OmjktokkG8ibGJ+1d2KI7kDvYEeCKEmCWI0EJeV070Qdqm0BJEvDvK6xWlVZ2
p6aGdm6aXd7iuns0Re/S10kaIbDhIbIBTvtVi0it5LExU007w2AS/rOmjIJGaTqBssHXZZFZKQhD
QSga8ANoX17uO3Uw26Fveu0cw3WvrOcn2KVDsyGWj3kS3bdlknuBDPuMPN90s/p2e+Vwx4jGLPC1
yGcyK45iRhmBHXinnev4R1F9S/PH27/PqbExiasAzJKQjCCxBwUBRlcGLxsq4FuCK+KpP9aw7oX8
8rSBZ7V+RDPJLX1YVRXCIoa7VFZ/AlNKkLJsuz4bNFSHEC2BIe5co8InH7dHel0prQeKnH35GRWj
S4bSxkAngkcPI3KyxnDTKdsQGed7/P12tNtjUq7oAS2OdnlptXMwxhu0vTeS3W/KUCSAwB8UsGfo
laIXzAroxYmazlpd4+sVXebO8uTbQIE6QZlumgwGvOhvft4eGH9B/o5I/31Vyk9KMeNMLDVkqO9F
BWC56LLAwZ3RD/U7ArPfYIk+p/Bo186dRw6QRTYOgEd8g8mmG77kx2pDV2J3Fh8J19XDZVzmRBgJ
6eo4wTIcssGV1ATm9DDN6p6NUVD7XV/iLwPRj7qawq4Dcq1RMYWaZEMHK/BCoPIXJfUH84dBjtLU
wz5PkEd41cPFrDL7fCzNOO4VZLFs3+0pVHfadY72qFCOuQfs7PvtZcIp1i8HyWzqMAtHQ5sRj76k
UijIsoPL7j/ycuFtAojBGJR2DWKtyoQqYDWtZRo2QW2kfki+1b3i9PFDCJu6MhI89/CW/yoWq/Cg
LgXRhxixGjTU+vxBDwR3ZV4AUNXR8wA1XL3iFUmxWZpWImlnOYb8wdTVv9pgFLRteSudcrihtaXj
CYnFQ8ydlfS9MavnUqvu+zQ7K3Dn1IP8QWpy//Y64A2Hcs5wTKMwJ+wjS1lboZKOjXae0wjlOETf
4Gh5OwRvNCZo/oBMquiLsW2/3MqLYZywnToj91L1h6zBnCB0je75dhzeMgPuFrsIJnfGlTRapSSp
apshDpBi2irhnWX/iqXSHdoUyu2iooMXDGBFFbBFHU9gLMQPTrhtEdqBcs67cjqVpplrUMIOW9+e
69m1p4W4HcqvbT8myvfWkslBL+fiTbcbyTXgGOum/fIeta3iZTkQlol0aGJD+Xl7Rq7vsLTvj7rk
iywps+oVUxPqRmBOyjkBq7Cspk0sDwG8UJXEUXP9LTONb4msCrIn72QF4lrG0x1keK6M0QytHIbE
lpVzMz3rwePcSt6AbtLtkYmCsKdcTKLc1jrlHMUQ8rVA2TIeMlGNwM3J66EwJ502KmYvN7NyLn5M
6HDmG0rpm5561FzGLtqINgp3Ta1mjjngTKVJengUK2fS927cEWccnpcRbnzPrSyoEhTOprQBWQDE
H1Uz6G/M0GplWmo5jBFrS8mmzUPtWqVveZAGI1DgoDiJMfCmYZO+/esvhwY5zF2h+mPC/JLp3JTK
GC6wnFHOVQCI/H0eHEbp5XYIzvkNPp8OIw3cCrQrkzIlgpB53BjK2Rqq1tdQNvg9npLdaDROQdgc
u6bzSRcftDaR//26tC0od9IWAEDxNr1nrkqHcpgDC2R55WxbxSFolEPT6wcYqf64PcLr5U9kaKZA
9Btp1QJA6TJMlc0kripVPjeF9YGT7qdhBpsyqIWc5OupJLgfysC1QKcczEEm0BzKddxrmYwqQY1Q
jcP1Rb+rj92d+pLft/v2QXOVgwILzOwgfRPyXq6vw5fRmZpoqdrJhkWRjEpTdqtv7TY+0jZt8fgP
WsLXHQD0uIHXBsoLABucH5dTGs+KIUEBaEGjttqnu/yxdCVX1b760Nqm2qpke/sbXu/Ai4Bst5QE
eSp1qrScY+sZhxZQua7hBbloRV4f8JdhmP1WdA30GUsL45L3LUjrijb+6zWPCBBzhSopLvq6yawR
PShUqyHLck6ax8p+V+pTSPa35+r6ILsMwSyEoAwKuUnkBd7Zz316N5uJq07vcj2C6Awr9kSEb6R/
8mVLAfEMpEdAT6g/HzNppSlLkwFD2bNSvcfxdzIPji4fAvlejYrN7aHxtrJhmIiBNIxdzaw7G4p2
WWW2yxm3/GNjapvIaHwyTYJTmbcMIGRgALBD0HplN3KmhEBdjct8BjH3caQO0kOkCQ4VUQzmK7Vx
AhqejhhmcNSC0gFz5Q+WmgmInUwAqbLQUrrcpHloL4OuDvM5K6S9SgKH5K2rNm+3Pwnn3Ec/DJ8D
CQ+dKxCML8PMOkRIzLLGuY/nsI90s3ROtzMcyoCx/GRT1I7oQZeTDGiX2jZlwPugtsscx2Nnzb1J
KgVXJE33jNy2XBsoV6X/qaTG99vD46w4BesM7Qhd10G2YUanKl3fVDCOOOvFe96ex/rYi7pWnPIC
6hzUbxIdeBxU7HKzxrSRlQnnYHFvgNE77RPvCcQsiCFkp+qUgEDxJ6LgMJyCcCoBPBKsRXbTBmGq
E+icyuckvR+m+6K8C3WR3Q9v7tYx1MuVYaX9GOsWYii9A1sjUMBd/W64a3ZL4rb+F9/0O7z6tre/
GGdjYWQQ+cN9g7JAmS8WLjYx6rBD1DCCIFvVG25pdYIMwR/a7yDM7p2WkpTzQKdv/jZqR5J8LzqR
3AL9Q5m8iqsZtS/CUCDVye7fNh3kIqjkMyCLwykryp2VzXgBHUZoWkKEPNNjwdRxRwWZDIh24jZ9
tZW7zM4BZC0wKmN0tYQckyS8J93k3f5CnAMKjvG/wzCTB9sVFWseAzPiCmYflv3UWcZrkWaPAfzI
tZrslGrY3Y7JHRquuUjnCu7vBv33Va1JLBXyWu0inzO5fCCN9MuSqqOkF38yg6swNHWtwsSp1i2Z
NMvnkQzO2IAMJZ1nfKt/PxhsX/pchws8BHAuo/RzW6ZziSWu2zs8STqq8jRPIgonb8a+FGEgd4Mr
O9uIwqefjdo0UKkY/eMw1QYsCyXixLX69+3R8DYs5l/GLQcibzh1L0fTSsQglaQsZzR5HmujOMmS
iPAhCsF8FliBoaAAC/c8RXedfRdBCvP2GLiTtRoDk3SKVounTkNZl+npvRKMJ0Wf3LmK3NtheCff
eqqYndPr4DhAShrj0NKHLtVcKRo+uxGqQFby9u9D4aprUUEgSIawhWpRQj51UYz5XE1vir4bisRR
6u+d/et2GM5DKQHiErhoIMCQE9jyYTLtfgoaaca1RfFh6uXBxpUefdTQL4BKv6AjyQH0XcZjplAz
hnSJUsSTdpOv+QNo7omnhFQadQPjCMo9823BacEfJFSdUSFBWuZKu1cZJ9KV4Czi9XneUHzJBBCr
20N1NnHi50603OlqY08ObCbkIVRkCi4blzuqaKc2yuVgOaczPDfqb2Gtu7YeuEH6YlZCywPOZVCB
LDvkMwEehP8Hs/ZHOaln/Oty1h6ib+qm3qJpd7+4/T2ceDGZIhwbdzLX8ZgvKC8xqigZ8SDVBu7W
srO8+SHdU6iCcZJEvUveljOhywPxdMD3QXK9nMsWeGp5jJA65MfmPjxRGlX8COlVDaJHQAiB5u2k
z8lr2Aq2Oi+jrOPSlLY6SZqwN5ol0hf0TH0zOdqWJ0WisXEaFso6BpN50QMOikFD5m2ryHqdFXl+
n5a0PrYRyfxGm4zQq4wl3mqpmp+Nyc5f9NwOo32stKbbxkr5V2bhPbUAUeBgK3HyNPQSCMAViCul
o05J5rXpZH0IMgZvdeM6g2ocX5m+tF7OjCqnShdH5nw2HsOnZh8YMB/Es9N29KkjUHSagfwDPlss
Dkp/mN1W68DM7ZOokt0moT7jdbn8nrdgO0dUzvlA01Wws35CY9WFic8uc3sRXoa3GlahWT7wlBlz
HEfIxkP10Cmv1nCIpu3teRWFYMpNu0jDMZMJrotjDdr2L4v8VS5CjWjBx7OYO0EuL2MR1BgIxfw2
oz8fg/2sOa23/AqgIqa+VaAXSbsidWyRywc3cawnkdnKRi7RJ2Z8v/Aj2OYb5c3wcPk51PeGX20b
kYARb7WYeJbC5RBl5xUzPp8royiDfjnPsqR5UzEsjjzmEL9BWwQaJJA03I1jnGyGQgKd4Pa35F3K
FSDyALKH+rV5dXcotDkMrAZ7pN4k+wa0XdutDzUg1to2aDdT7Kp3onsXf3qBXcHGhNAJOqCX+zKF
Jk8OtaP5HO2Tl3i37AbcYaEu0lC9caFUKK+ks/BoosroOhE4QF1GKyMJbsOw5z3LAzm0ebuTulRE
/OTGWGUa5mSTmxTHgoktURbPU/AmZ6IbsiCAxST5dhlSEkV0RX4fPBlIYvNtccCDr75MijqksUVU
G4i2Of331bmSxGFtGDNC2sFHmWhODh14lQh4WwrvZFlvNabg/j/SrqM5cpxZ/iJG0JsrbVup5aW+
MKQx9N7z17+ENnbFhvg1dudd5qKIqQZYVSgUKjOLaJQHtG9IVcdBC6wwofW0wyzMceTNGVCC294B
ayAZWMa0gCqa/IZFibgypg1m3K+Pp1Mfbx57ucl8aTp3u3jLWyPKchwUhRUUlm5rx0AGPXzsANto
Qj3hF3aaNZpKUtmV40Knzqk4gkz6XGAP6tfyoLgNBF5A045RbacFezSLwGFlEv5yvVT4aeE8xWPk
I7MeVa8aMfwkgLY6jy1w34Ub4xemCfC2yKhSWFZpjLmfaOKgdkg0yCp2d4Ni2tUl07BUk+zs+BTd
8qy71gpO62KlBnVSCbmQRgDlTsA6QgsISk3AxwhmYbU+RgBJilNfcRHblUeAKDbXEysjegzq+NKj
SK34CNHT+u8oFs0ye6gC5kFFctcVz6Hr9yRV9XzCkX8WPahu2Kkbur1JBqn/5bAqyx6VhsZy0Jqu
hz3+LgQiJdtBZM6JydA9GbjPj6zRTdYuUjnIEHpZzSWEpqHK6EgXjpjV22riWNcuRrFhUFmIkwIF
uGMRVdMrBsr4eROeEBWmvx1OY7wNP0D705s8OKU5m2mbkQHpWxEfc0UkDHBSotNbBWCyDm3hkLpQ
y3ZUKI/nUDhB9hHNDmpqmtlLjI4EMzKp9AOIyFgF4melFfqQW0/dfiPegn5T8giNQPfBb5iXa0bK
M6gclGNOVopm2JQeJsxedl7mAWj0+19yHV13I1ytL4+yKc75qVGRYCHE/S5j7N8JXdkGSTJ2NbGl
34DnMWEALJtU7hHFEO+QGtlVqdp0frEZ9OE5H4eIlVivxyTa9JeLq+auUAcwTuMEBf4PfRGVQzkF
NVcMDGa3gW38vJ7ZVktGHVcqQcW84ndCeTBAcEHej6QyHw+ZBq3v4IxWPcQS67uCsyOXRS627qEL
i9QS54DjglRpcJ/aJTdShBCJXVDtmvmzgtH1f8U1s3abXy6S7Pqi+lGSfoZiYkfq4u531JglRlQe
op2GXozyW4fbHIKfnAplTVbKW+07LS1TOVYU8i6UM1gmtGPlydBNoCw8AhYjiE7JESpzeGFZ/aS6
+HaSLLaYyrQ4JwNQ036ul4zqh5iUV9zOmW1lP+4F0NwTKlceZFaQyrL1B+FZ3CgnXL6Y0C6yvGs/
hErFqlZXWt/hh5SFiUHYQ7LjLKAGtiAC3klWd8uegF2vQRdrpwvArgnBsQqT2oM4mwT3MdxUv/zK
/IsbYbCNnfY044nosYI8Hdu9V5Phwj6VgJMs5gy/hn3Z6961PWGT7S3e7R4Jbpu1waz9pTJvUEtD
wPGIpVj/ESk/u979/6UHelY08YeyFyuspncB1sXABwHrzNZwqE0CMmHJOq0en+DDFokQoyDTHC5G
kBr9PKNEIH0CYROhu6O6icvattUchNku5Ds89aOnRO1bU+SSUqkFyUEh6BI2gyd84IhGPtBD0F0R
QCUz7605xsImvZVBEQIIIcAmKQ36U4HKoCdw0UciJcCi21m9lhOlOskwVIzWf2tg1mOrzGGP4m50
8q0Iwkgw7TdgSgKRMuTHmPonq5luaZDKdDOU+OoxgUHUdf5JP0IC0gkczuJ+Va+5ugfdOEi2WJu6
5v9Lo1Si631xGASSXgdR3pd8v5+a4Q9q/6UJKoXljWgErU7Wlf1WKmfOawu0Xub1OFsrWZdGqKRV
VhynK5iMO2MA1uzlJyl8nKW9PJ0U//66pf/hGNCmJzTtmKegSpmhCySMVZHj964DUjsHRK3DjBCg
W6mTP7FIflbrCwOD2gBtoef8bUwo7cO6neWWXGqKd0KkENr+xkexpkPdiN2tXSvUoB2g8tpnj4ge
A5DFMpImA+ZUbsIQCjhQmt+F0bDS4nf8qSwszVBJftb9ahbIISN7oH8i0Dv10D4L0HhgXfBXFwSu
BFkiGiTf5tzblOubUsOCBKmyKnD/zaVs9cmPP/GKhRnKy+VBkfKRVAx/ATMJ1IFzWhPv8uBjZQKv
WYui3N0o1V6V/7LG3QKp0jUmcPSuDikqANoLW/5Ar7L2WM2h1WyxWCT11RJlgPgyFGSAGXhLhu3E
vzB2cWVdwAricgmhSRB005zgEkZB8z4qyS6mvZncjyH4HojeAsTi5de0QUs094IPTJYxDK+cLRjK
hNdLBgaJMP5yWeAaSm8MAZCu8MfwNNsagOUc3lMHOwzMzGV+v5Vj+sIc+TmLejqowmJQg09zRJS0
3zT3yj5w/Ed/81nXncCwaWwlENcYW1YvhngiVVJe2KZq+SZMRi5pYbtOnubAsPkeCHN136keY0/J
nl0zRB1oY8yVvMLBW+Kt/pvoNBOMef9OkEZ/0kS/WBRxrMWGcr4Ycz43kGtfl0I3JnLAOuuWz8Xp
X92HWN+PivYOEFopH2CO6Hv1aIlCSslMdpmnOJ0dvEWh02yJ+gGaxMkrm674s7y6trVU/E9R1rUa
RHg+24d9ekiRQOu3pjLR9UKvlrNGSzeNCsLBE3pRID90RK99kw/GbAEbg0qCs/9AaBPshIsQopLD
0OmgZVA/fTp/HMBf8iM1uTtCtwSuH8YT7EoiurBFlZ8K74t6EcNWFm+MapePTwzfZeQDmjxKipRk
DDN84MbpnglZSI4rvegSSh98VeuPrEF9wQCD1ncJMCNVDbEwPg8P3mofW2gT24alkdGKBD1vVm27
tnvA7IDlETSSKuAzl8Eit2JTASYnnXP+VMUnPmQ0ENcyDAp1BfxLIoQ66Ak8PtIn1ciAj5ObuVOs
EHPdTt5l0ivPVSBj0tJGYhwca/GI1eDdDtMGgIBR8ajKQ663nSieExEQ8ydMcthKe2iGZ1U6yY1d
+r8ZX2xliYCZ8cDbEuCT8cnVtcg3UDuJ5rmaxbMRmspt8xyiPxrslMBMFKt5w7OsReYqmg+VyaxF
0jMV+heWqY/XlnKmhcTydJdvZUfaFKCZnO8am8j8JS5gV4ylkv/wmkFqb8PW8GW9hEEioKscol2D
JneMfhNkmNEvVDOzK+zsxWBcG9aumBcLpXKcnvtKrk2wq9yKFmdC0LAyoyMQNu+zRcAS+s3Aug0x
bVI5bFKhBSn5AEVWoJ8Av4wT3EVH2ZR/SBZvQjpny5yTWUk0F6ukMpmeFFzRB7yIuarO4Z3E8bfo
7jwQ0WfDZsGqVwJ/aYy+QQNNV8yjjOUJ+W0xvoosete1J6YLA1QZ1SWtJswqvll8mF0y0zT7Vnyb
PBWDJb9VNmEiip1qOmh2Df5LBix3JQlcGKeKqk4QUxV8ocRRP+WsN4o3O/GOVQSznITuDJR4x6qh
sSSew4Nxq9x+CqJDa1N7Gq3ymbdFZrlPvO5KBEpUIRU0gxapGXwkgA5IfBrAn4NY0DoIVyUvmDdk
FW6MFCNRKWYShhqNdSywd3UPimcuCIkeidYsYa/yHYX1cPd5IHxfoCzgfgspa0z6XR5Ic12UU4j8
jdOWEH0nCD7fG27KByPDm6jiNdvYbI8RXpzqmxwgMNYdce2SDdf55wfQz7FKk1Wd7+MHiCggQavD
4+EAtGSBSd5jRQyvOayKdT2rflmkIqVvpKHl8h4nVorPCGJK3HdKpgb0+pf8skKFROIH/Rx1sMLf
TZa+azzOmb1RQ7++2BKhkJr1sL2eYb4Mkh+0OBdHgW/GSMRGTtXznP/0fUbhtxrjmKsmVC8YD6L7
m+3Igz13TMSz38fBsSvKwW6isH+tUx0CIWoL/+QnECqA2QeTEhELW7B27MsQcSTyqUDR0PCPtDU4
sZgqRAa4NZNYNZtpNxSjJyaMXMYyRH04LujKcJAKhPwkArJQKYcuyiFj1SaHZBhZ8zQr3RgJpaCG
BglUrb9hP0afayC+kCNtZ7rV85UJlv9zOItH6GK6QKbbQhE7ZReepuAPZvIvTFMn7uzXWa5KMM23
h6zlzWx0u4JRHa45JbREgbjEYNl3RMgwcHEWlA02s5+e8kn2qpjFuLxuAlguKJpJREjp0u9LeewG
JYRjZHJn463QlAqVURCtuQTEfkRAfyWMQtO4NDmcQZGJ/uA5qUIw8jR4mFbm0VK04qDqLGq61fUs
jFH+F4LioOlmDdh3HoM+xmAa3K/rdeVaAlwuh8oUSjcZqQFN5fOofojSLkFBMASMi8jqwUKA56qG
txA0HCkjSdoVQdRzwlm8izGFzFv+J3P5/IJXGMEEWNUmfJeEBlICzyZns4Doa49p6Dt+/QCyz4t8
6A8TH/oSkOi1DRWL8JHwXWJo3iXT3r0l/6hD66BjlqL2Kt5klbMi+Ur0ubq0Th3kiSDWahBj+YOl
e9lzeJIxW3SQNkTOQrrzH5RjdfAh8NW4PJ6Jwl21YRG6rTrtYv3k74v163LKJw35AHqRQd1IFzUA
5obODHMB02uGX7FwCqwlU7eGohqgJ0eg/4RMIXEKEPKB5ql1OKhRDhuOxTe8usUqAg9ZUIAEIH3X
FXJtUCoNC9Ru221r92+yV29By4fpo+QonqS75sChCYRtBmHRE3dKPeHteiCt1qPLn0DFapRqoR7G
iNV4S5ZcPXE35cuP0cLAnBf/mjZMWp+15LA0SEVVEQhFrYpY83SHUbLHkMw8PEFj9HYGkVDqRLf/
nUcOleFik6koauS8heonVljx5U6SOjCvqa3XJgKDE2c1XJeGqICpoQidi2DKxyAOefePvRA0SZlT
eCq4+Zptv9GsYMu7rcV+/1urbCD9h9MDnA66Sp8gYSzHQzAhvbfq2G1BcVq9JbLEmThamsZMG740
hbydXSmqX6EfKDACZ/WbQmsUtRXBGNKFlabFPpY+C+eiCE1VeOZE97qbrkcKYQUHxwOwd/STcSzr
IwD8YMyo7Ta00wNIeC0IHN4GDn8KoNMiee1zdircwO3Qscw9Y8tCdq+W+XjW+vsn0PffDudRXDT4
CeQYmI6xnaHHL+wMr7ZEIkdvMZa80gEHwOfLHlXkB+oI+fhOxil64EurjMwYSOXqPgX4Id/jOfms
dxhOap0KpFhAQJi5xRJBXV+yBKgyagA0++jLqlhUShdrg3BWn0hGHLzI4ZzxfoDwob5hT4+suRGh
oCMIKu07/G2apDJA14Y/G2L+uxrybT6zGDtWTQBcqaNRihn2zxUvjhTAa2KjkGr+PNb8s65AaCXu
nesfboW4TMYrEKgeweyiEqqVy2NrRtWjhrUA7hMJuFTHB/1J5YA5p2pMXpwNKBGqtXQygj48AEqQ
3RSBOFrgjkDjFvOZ5vVfs1YpgbwJyDRwaMk8fR0fo6jxMa83nyFn03Z7AXNe0+P/zwR1TBc1RFPr
GSa0DKxRUrhJ9J9RwNnXraw6I2ohYFWBsjCgAXS5rYIE7uZUAU8ILtk13iqMfXyr3fu5GZHjUd4b
p/wPiEMgE/1lknjTwlsyvo0K9N0B/VTAU9g8pGhAByLDX1a/0MII+fvCSBingl4XMCJzp2LyOv1p
jBlj8WteD1cEAByAOvVbi0QOpxQkKEDv6elLyn90TIjRWqW2MEC3QJq6mYKkhoF6roFs2BX8fire
mun5ug+smwFFCPjMQGNM41Z18E7jVANWfu5ziyu3kyKYUfTE6RUjakiI0rXvMoSpi2UiycKUJTx/
1ia0cIqPSZ1MrUV/fJfw99fXtPb5l6aoy18gjz4aWzAV5A9T0Jr6vM9bRpW39v1xe5U+ubSQA6jQ
GdMeMKF04M+V/+KHz+Ps/cEawJQFehARWY8+/zslqWeQ0fB4ExIOsx5votB4AhCDcSNb+/wgV/nH
DPn7IlK6vJpDMez5sy4W5jA+ZioQa8UvdWSd9avfZGGIyuAlGM7FKIIhOf+l8E8BxlWrl+tbtuph
CxOUhw0NeFdH3MrPQwZNk8FNoGfXyPeBsUslRnXGWg3tYbGeKME88mdR6k1DTMxWuMuMH9fXs27k
E0xOLjI0fCLvpExpmgou0OhWFuTmLD22rAvhWpkLZnaCWP80QuVjMZukxMjwXchlpfH0LREvETd/
0l4FOxqgfCqi5huJT2AEcTar4Mowmq3YP0pQJFAYGXnVlRcmqGvX3LaDJHfYrgwsCXt9ahILaH91
k3Sc6hRcwnqIW/08BtgzNRCDfgfDG52OfDYn/DmMD2Ox1fSbTGPcf1aTzJcJuj4eJ75PKiTNM6FH
FvA+nDLat2voMijW/bMIiaqI+0Fo56SIEP9Pfrwpt5oLvcu7z1Ebdw7M1NQU8EwbuEXmnvzyZ0Ok
Fz+A+moCh2G6kccSa/Am9NsEU1OJ1b2S4T3/XnWuR5RgkBzw7RRarJdK2/Ewl0Ew4LiTBwRVwtV3
TS8kTjm1VqVJu0bvIxv3aQy2j8K2FIe3SddfYiHxtxC1zx97Lj+VmrzrMyhmSup2brvRbHBXNtt2
nDyAuTYppvXMaZacIElc3I99IIB1zq4wKevWbfgbZLXcbWM0DfRkJOARJtkt8qE0o7p64JostcUi
OQpzUNqjYLx1op56nFGV5pRABW9K9ed2CnZB20D9J6hBzd2poR1zcQFIXhCZipb/5GduA8HnJ1ET
T72OaaK+1TRz4mLRncY8xPtJvEk4/efcl7tK7L0ghxYUlDVSFGKyNTXtg58FmyoSHa3BfF4UybdR
ZxykJNu2Ggf4r9LijVkQ3VnGy5cwnGScflIz7OaiQGk+Oegy/QDP3e9JTA4TwK97iNh2Xp4Z+wK8
C2Y2CNC0SdpzKoypqQzBkzaMh0qWf/tTeCv23EPAQ3OmC2JUpc17EjenqTUeQfEL7o4o5hw5abzO
xyzPVAqyxQ+clWlN7oASVLC7sRQ8vdBsXa1fBDHaRpr6o9NnC8KTtl+PG12NnbBKWkfJ9V0l8cAS
8ME2ruWdJifHOZ5LXPHTXRVw97Gf73Qt3Y5h5YSz7wVRd0owMwKsV/yLq3Q8Dqfa2R+15CR1uQHR
R8z9aUHbfkDWOzXj3ICgTp4HdqqJkddqFRh7/N+GOI32VJXSJgsUaN3nranUDaR7tcFrQ+04ptMt
HhtuZDVVzLmZ0Vwpo9u5yp6VrsMzI6BJFvLp49SNd7gjPIKrwMADgVaa3CDguaW+h7rGoWyjxJqz
2ROK+aUe+NeCD44Z37WmMSfdXjaC31XJbZMcuOrY2MxjdptLvDeqwwgG0Pm15jhwAwt6u6/8IrWQ
/zZ1MpykVG3NTq63s2rcYkD61giqxBwS8dQO8b0yNJMpcNFTTOhmoX3GOBHX8qEODdu/i1XqhG/S
El+8i8F+JIMtqK8sdfh5PUOsJfWlBepgN4DFUoUSFtrhpW8eFQ3C8wrjLWmtTlnYUMnrz6LmaqRK
GeMANvi+s2b+Jz+C2VBD3QUpT0E1GHU3Y0X0MwUXQ3nSGAr+7KcPWfmkgq8x/oNqaLkgKoePIBoM
mxyHe5ikdhcpbq8DHj3+0evp0g6VvEOtEwutw1JaO7lpbhqvbqx0z7/OTu/FZ8NG6F73htVW7tIi
VR1NXDXlA3E4lMXpgSAAYpuzlCOAB41tYCYkcFmIkdW+HKRy8J4JIiHp25MqnpQyGfxI4EtzkhvR
Mw6No+9k0BCHtnLTW/pDufG3nVs8Fi7oCG5Chykys/b8uPwF1KWg5NIxklucyVDR3Yh+8irEKV4B
SRWlbED1biVGcZKEyStCmXEfWY3wxeKpa8I09rEvSaD8ifPe5PQe0AQWJHE1IBYmqCSSxHHUjnPA
n0uJO059bSOtvtda4V73HdZKqEySzbOQNgo2UZw50/B7S2URAq/VMlAcAr0+mB2/0yOFmV8ZUoiF
iGL77GetI43Gk5YYd5qRP2h+tB/Ucnt9Uaupa2GSigdBHGZ9mrQZN2vMYlSHfPqRGLeSnJtcen/d
1PpnQpcUUwWgcKfzlhCNlVHG6OGIEcBtIpe9hEW5l4uREeMsO1Tyyrme43sFBEWK9hRrd522kViX
n1VX0PEiBZVhPAjTnXa5SvpGn9Fmq3hhLw3NMeAk5w9268sEfVMo5zoEIQ1ZxXzqoZ4su1z9+7oJ
xiroq0KTgnc1jfHt4yI/9XNyB8b3zXUTqx69WAX1LcKZA3dTjY2SE6iYCH7iFXNyX0jxuZ7KgzTJ
ppax3phYNqlDJW3FkuuInwlGYtbjicu2oPDOIFlfnnWDET+rzkagSvBoHrUuld7EJlYjowPxnYKC
Pdg3ysdYWdf3cP0a/HWjo0JU07o2rklDDwPMoRf40ivQHSMqZNUcMKF23dh6Y35xnyILXtQyhcpn
wE3gsIoC0ZxyJ8CFIYwe0/bgxx94dDJT6baZP7SB9dC7tpPLiyt1Rqlln3UKiJ4g/HA79m6o7NWS
cftebY8TxVUFj0Zo99Nfi+OHWBJb2MDQeWpmG2EzvUUKJm3JkEJtaVBUmOw/2NDl4wLljvqoiDUv
kf74a3+Q8V7expaeA+PIH8DI9QdkWdLSGuUslQEebLyWg2bE7+3GyL0wLE+przMGmtY+FigY/3F7
EoMLL+GGueqMBORzcvqba1oLXSLUEDnDGdcT1JcV6sQtfKWV9Bw0cIOsJ1ZSTvq+DFKJ5RUkCdEt
hK/FYKj+cjGpzIWy4o9gbNpFm8jR38TSDB4hZO1w22rDJMBYi2ddh2oCEAIypsGoCBO5RAKbAeHK
TDgnDQ5tVVt6+9qld9c9b/0bfdmhAqrJ0zDXdXwjTWntlteciT9ggp+xeywrVAIs5ChMBEIwWvqT
meDSDjRA4I+MHLia08FXJqIu0r+THUZiE80R38/IgaVZ4wWgE47oDWJcj7cqtTFxqjDidnVdC4tU
INVtDTMlLGqQlxAGolN1zwnu9U+0mm31hRXKF/JQ0CKlauezH/IPQVu/ti23kzp/a8TzMQCesqhU
cN6FH2OoHye1YZxeqwlxaZ/ykQyzCF1D7P9N5hGMIEmvne6A4SF0ckzWVWS13lwsmHIXv4+QVXqQ
zwWKbo5lZdb1w5yfdH2wEojqMLaXJIhvkb2wRqUpXMv9MM9gTbnl9vl2trNdsJ+ec9y8yr12Titr
sOubdBM73WZ8u26cZZv8fZEi5QyDaQ1XY2uVdwylzeii8aXn6yLaU78KIMUMlgjBarr8Wq1M5TEe
887hGOJjptF9Ep2b7nR9ReshATYC0hzHLBbVWg6bOOQLHiWpwIF0c9Mqrx3PCAiWCapeHDWlquZY
AvEn78m5PSq7SdlcXwVx6e8+8bUK6jyWMQXvxw1WUWrzppDfsiI8FCpAqNPHdUOstVAZJBWkFHAX
GEqLpLM6pePtKCzMWGTFFMsQ+fvC0+qSQ30Y4WG5agNn1H+0HJSNg5RxGK+ObuHI+ufzU7miSzJR
C0asp3X9s+qVW/FZsitr/oCkuEdksONnkIhs+ye2duUaJQARwfrHNpU2yrgt87iD7cZpng238Ma7
EbEL6Jvj3/wBeu/CGJU1JknWmhH8suC3f56NFz3fXneM/5H1v1ZDpQa/mHSpzbCaAbQ3hLgXz9kb
zRPtiSkQ+wk1vOLuNM5y5uJoiknQKubg+Mc2Mv2dAGbixi0iM3mcHUBVt0y8JUkF16xSqYKT5WFW
RFgdXZJ2pU27B30SwCVsqDfD+z9dZ+H9iZG2Uq3ja2UTZ3LaUcBbcSW8XP9kjKRBj0TxY6ElhY+8
hNaCHappaI1Gr1lcM1utODIy1Ofw07XdozJHUaeg8wqwJP+ptZXX4Tn9qT73D8FOxDx1pjjSc77r
HuMdS7psfSs1aM2hKkVng/LLouXkWeVIZRrqVmzcxNAJyBLWfXY1mAm6g0zaGzr4ZC/zVSFXrR5W
KBmz5+Y52ke7Hr3XEG8guIKx+VjXPt3SGhXNuhI1bRgSBnw/xWuTnZcvQf2IMdfrHrLa5V3aoTav
lmpNEwvYITLsw83kSD+K99CS9tkm2Mk2dxwCr8GjrzU8El4i3VFutZ/Xf8Nqd3vxG+gKYOiLJMCw
HZG/AqhFe8VYq01GaksnqcGkRQDzFePBmfU1aSk4KY14cVLgNFKMdwkTr37CbVka0L4rRv4uKiPO
5XXgTtoxCi1dB/JLHMT4eW6i6RgNTO7wNR9ebgFVQeRcKihdj58DMjWv7fWjEUOZEUSD17ea4VUy
VUVAOm6CWAh2GnIdhVXVKabrUvTURUyaqh2jjl1fE9SpZTLYAQqNy4ARIPOY6fUwn8MudpIw9oI+
vikkmZF3SCTQaYcIlf5thko7gFL0QVTBDOpmDNokvVum6k3Gxx6g7q5sNDIkOGOGUfKffjMKyBD0
rCD4Cee4XFueRCnUs1Am57gCRNKPKThf/1LrBmSIc4HhB0LmVFyiaRDHPR5Az4F/KPk3ORYYrrAW
AWQYV1PAfwMVBVr8S4xKMIeTlhlhppnBDxE4QM65YK5zhz2LXGTlI4FXAKpmmFMzwKRNfGVx3FUJ
UGoNNMDOc3xOxcQyqg9f3oitlxm/NI7VS19d29IcVfTVfsjNIzCOmOaYHJE8lt1HnuB1tgDgb8Cz
tpJ4MuUNF6ujjoYk1OO2wEzHeardHtRI284LXc0aazd4FN3KBdOH85/d48Ii2e/FftagyYGyNxZo
SD+57GaK7Ov//1qxd2GA8r++E7hkDtBd0oa2BhA13fHh8LtUjSPIG3C8jjvc/d1J0C3Q8rxKEb+9
/gNWksfSPj12GufiOPYqFqiXJ8HIHD9zi6llrXLtw0FxUYAwHSbGMXt2uY3pkA8CiIVImTlZ2iuQ
6SCPm96gQeqoH2zyOPLf0X4CfhKifYoq4tskXZfLMcigAqSq7l5I72c9stoBKLPiR6ewaJ1XUj3h
XfnHFkkwCw8JhCr2kw781WkRWEK365Wjnt3OGlOmkxxN1xZFhTYeGOua52GocTCOIQIWTsa2usYh
7MoiNOsYx8rKJhKNUwWMKGBW/Ybdy7iG68cBwdZHULOfIOGFe/AN+ngfE4R1pFhj2FvxxAt71EaW
RVdoBdFjrMVnTs7MVLhTe5aQA8sItYkD6BkHcYSRptHtWqwtPszNwn+7HlQrPnGxFCotqv3Y1HmH
oFJjH7IihySQzYq/aSrvup216xsMAa9EoBLfyW/zodLQNMg+G3S/ffSnBbN6AguK+oC5EtlN7Ac/
tlitqzXhvwurxFMXLt/4AoF2wyo8sfNkS9u4yPw3oAbBw+1r+axY4xMnmSnDQYgDUAFwYZYkmYVZ
2aiLfugqvBCPgbQ1uLG9g+xv9nB9T1lWKDeUS5kDEgsVB0bnbrMk2cszS+l01T10UIRC0g9gHRpq
NqnRhAGdEvvXIzGNBxBdogEk2W308/pa1v3jyxKd3WfIvmhdCuFR6OL9EFwMLpOxktaMJCvMoHCd
4w3DeJx4xpdaqwsA8vpnhTTVvar2PK9j1BP5vreTTXLOAPIdLTDW2KXHmgNfu9dcWKP8UZGrtE+6
fIZkgvZJByLHjvgogIy59lJLG0yeMQD1P9an6MiOELQDcv/SFRujryKMcaEQAQelvpMI1+BOuSPt
ksBltktWMj/W92WNKkISWZNl3CHQXtgYt8mmOkZQvM/MeUcyfwGSENbnI5H0LdIWBqmiRJGaWeh5
IlKCzn/8SMC0hSVoJi+Y2ZYYnVgMIKt5+cvitxm5rAF9KCY/zgIg0lUNQvT6PulD83o8rAWeyEMa
DvA1VCL0A29U9UOW9NjIsToWwzFPgQisXKFkvUyurUbEYOinNOB37lpc85K5HuAebb2t8e6JVnLT
szgT12a5VRHOB9AoWBUAhLh0QlmKm7yWccrIR6Pa+nfgTQESmLPS2Io87chvtbvSKQ6EVj6+a/ZM
dbiVu8aFfSrswnzUUtmH/dpNt8qrcOiOgSMPpvo43xjn8Ia3MUX+q/nApCoLxbAagMu1Ew9enAWc
kOVaoZET9ji7fwWgbOfPUAj4F/xwa0fC0hh1JMRBjxrZQNGgC8e5PiTNw3W3XKu0lv8/VZToA5p5
mYFs2XSF0wzNoQ6CF5lcBXp5i/f8++vmVr1TAtMm5sh0qKXSyUuu+U6dcCgEaWjqMZp43Rah8Sex
JvPQmsU8FyFpu/xCIbo+Otcg1owWY5R6sg+knxEzCNaeKIkCMeSU8fQLBiFqMUEqzrJQqiAOhSPM
NmipA2sMTJCA2NJTeTdtWB2t1d1bGKSSsRzlcQD2vukcTZoZjRBD5CaL83/9529kgGYEbVABkyjf
MpXRJek06oHwnqoqIK+IoHx20uHuupW13bswQy1Gk8VUy/hIeCcnS4CBl8yKLOluJmINCCTWlWIt
bC/sUQdLIExcqZBl/cXSC+WLW8ORzeYAMiR2glo5xhbWsJmXLlincqGMQyi8V+i5SpD4KZVjdFRB
g0b46+riwOywrjjHhUUqJetZ0+uQLxHeu13nZJATgrJPvxe3YC2HdMqNvknPgS2yTgKWVSoRY6It
mtGTE95b/T1on7kRCARgJ677CssIlXHFDGjyIU2E9zh7S4MbQX0La1ZZxfpgVKKdcynkm78+2OAQ
eBpqVbx9NWhOt55/zxS7WUnspFeGiVpIzQnfJHyjtsrLdIb7ty6/G20RQ9cBEXewO1c3y3t+I//H
1KtjIhTGVAx6ExFzugBplEYiKizKe+bz7qgCtpi0hzhkPDZ8u6CRYW5QceIZ3gBtOTqbl44/C3M8
oO5QEWaDw0GgJAngipXFOaUz/h62id0+RXbJwnrT20mbpT5fNItRqiswW+rbDDppeceC4n9LWDAh
6YKOziawhThYiJcuzn0NI8/xGNTKu3wWdxDBveUs/gGgIohxZPawZyYs2iM/7YmiCAVcjEqBcf7S
niKCQTUuYa99BaWpq2wqq4T+kvjabIk64H9Ws4E9UJBI+FfnBcKxcGlviCej4AJeeu9drQOLjfYR
PYXP4LdvwW/fenzvZi/X43ptS3GLQYsaklKQQKRvo7o0R1qc1Pm78ICeKmFT9E88BE5G6B/lyJPM
PSXpaHm7+Fzjl0H6UlqH/ZDqtSC9y57xio7j9keHq6jsxpCtYDJ90yX/pzEwxukGKOjRp6PqA34U
2xpTxsV740T3+UF4VVwB/EvQk5JNsPg7IH46lR5LwGYlEhTCeEYkqOE6dFWiyxwHBryqeE9EUHeJ
PIa0mBT+K66p6JICZi0NbJC4a1+6Crp2Vc1lpYiVqbUpg+yTiBB1dvssgSU5t1hXtG/NBLKVeJIV
8MQEehGVfioZ6j4dofpYvot85ZtqXKKb0Cs3mRhvU6X/qc/xZmjHm6BrnmVFdUY5eM5z9SlWeoKZ
5Oy2Cbw/8F2dUACTFw/kb+rrguU4ToO+Ld8zrfD4EhVZESetWYrCrRIVHgd8UqgXu7pqdoLCHfN2
2nF1fNPzE2PidS2KwKoBBiryzmN8Uy5tfS0qRdwR3tsfmkkkxHxbmiA1g/k83JflmC3HsuJjsAjC
atxmJQ1d2svvL9cV9DaKWXo3NpMl70Qnv+0/OHCJaRBKE826Mlm4BgFsB6RmugxeTFgCngHSQDw2
YqT90uqMqpevwSiNcfms/sHNSpo5MqY8FVMvEtnlxdRoN6oWtseQk407IQPCNU9T7jVq9MrhuwbD
R3FtSMA1DoVi/h9HV9YcJ68FfxFVYhevbLN5xh4vsf29UE6cgEBCAgFC+vW3fV9SqcrUZIaRztKn
TzfxsB2ad94uwc5YhP/WxWb+3bctrIaU2uBv1wgN0UCyeDcG1k3h6Lo/Nktr3vooaL/SaIYaVcB6
hY1ai1uXkzB0Y9lP6TDkUbyJqTZzQ6B265EYlyKOxJJr/C/vbsSubZFA1SMuYsfdXk6h2Mpw27yS
eyIAAxwwIC3bNPUfA5HErxn3s8PC08zPB5Wsrkxg9PoV72L5XKCrcHU8js8QOyH1JOZwqsZ9wW8j
fSg67a3Pw4NuhR8Xm9KtzlvfkMPGBHrkac8+YLSenhGp4hVDoGnAjcEfFWGruLCg69Hbx232MrZ6
+c1j2EjnMsvoAX5DYGEGXqePEBW3n93QSDyiuPuc3dq9h9jQRVTVA30cswn89QTOKb+GPZuh/jKu
/ZWNRtzbbFhXrFe2+sv355YWSsVbIXQfmjwSrB3yVURwIlmwrQobiBXoKNjcwT7njUdpATaIqpQM
gmNGmrjLZ7NpFBhDE4hCso1icdktEJIN0sbO+Rqufr6IdCh0z7rcm4P+Gk77Wwbx4LzXFk9dedOb
VhyWRpNA8SLSF5W1Qz2bgODpuvYRyy/ZZ6qmBuuUUrkVuDNHRb91bnhyDuZ22CWaHkITBH/wLOx8
2KaADyfqb1dmwbGbO1JCXb4p1QDhGxnoZb4ODdfdsfW2gdQeN3z66/hg12Ogs3nA0eq3RzgybpUU
03jv+707zVK0uYslDjS2zMuGEtgVGk+ArhKNCH9Lk52t1fGL5aT/UINnPgkf0zLwIyzM7rCkr2Io
vtwT3XS/Zer1n/uCBmWE2UwM2lDCy30N07/Ao0cAt9xWqHvamgixvpFgbPGg52nD3bJbbhnHkqDP
mgt0aYKp6GcSv0T+2syHZFf2bdPrjP1cb1N3Iy07btyyQy/NepqwkWgKEg/ho2dS9ykT659DyDif
k6wleL42pUM5I+7VyeI3XjHEYrzP2Ft/ytRgszxxzjstGEO87nxO6nXiw6URwfQrVsFSGS/FYjQ2
lYID9z1fVqtqJSlGLxpFiSXpdskD8B8fM+PDW42NycMeJ+PReAH8XzNui0CnspTWNU/AlMcbwbk7
hPEcnHcRsLJPkJJyr42h7Mc2fuE43jIfsqTHm0GhLoo9CKnMdvohKqmskKJTJ6ggz1jb3mb36Cm1
459SLMUnXhM+q1SnZ0G2rGRhZ58GF65VM5Hu96IS79/ShctR+BNkDNuufQilF102eJ7eIso2fD4O
h2CVjtFt9ScZIW6QqR7DTH5McxawY7aH+hrwZSpaIUdY0Htot5tsvgRGBY/7yBpEt3nbX9AlY1uI
4PHOOTV4SUmYhtjAPvH7EMr1kbuEA+WLtyuW3wNMEFTrHcNuxHZ+T7f31iLo8WySTxG8hJtTv3kU
9ygZ+D+nd+/epy0QO+lSVjMQDR8ysqJeH0ZaxzJmosKgeYTXcUe9h2lXG3b9um2C9rvpmhtMwFbY
3fANtuAruqq3bmQrlBUjk9Rp6wN1j0lYYJ49YDsx7YtQLKbqA1+A99KrA7Kn+zVHHpyVXbzNd56p
6GkkYzcV2qmmCL0mBYQ4JyADehAt13HIqon6pkgAoNaJSPY/uHZzfJYm7E4k+8Le4/Bi5e6pHG7z
UbFDRreK+1E/d9kmcTU7Lw8klrwIqprDNvjmkjjohuXORKpasPV+GZJV/OqDZq8M28HYI6I5DWoK
C0Y3UrWLXWvFMoLgiZA/TyDYsE79oauzRY+FoM5sZbqq0sA9DPTdgFfKn4eSu01XTk1QDx7GLsc5
kVXLCexBQO0eKjdBTPC4itZAdYP24ZMdoMakIVZ6VTP9MDsNn908cnGADtpsv5IeG6F13HfQj2CB
38BcNzAsOzbSLf8ijE1f8BTXGqIJYHWNMfllt9hiLWHP/Erxlj4FVFOWr4QEqN103HQf6dKbASK2
zaKKDUP7Uo8yuniNM89z7EW3cUdY26HfWoSMT1WQwaLGX4OlWFr9h7Cpv25UZm+7DNc83MCda9go
3+jOl4M/+3A0RSp9kCGIpJEMoYzQhvujQjKEYUs655pncxXvk7u3CDQ57BySikUrBClS4+WA+2hN
sKOSxw3SagHals29ldF7tKbkTFiWXBbUYVUIBkC1Twv5I2OP5GEyAOwBkSHf0wXCDWMEf8ix7YuE
jPAjw95EhaSuc7hVRYUf7lBD3FpTGx2PdQoBjqKZInIwlst8a/ESD8oMtRtGdxns6OUMT+tg3NhD
J1lAuFZn2YX2CL6KrltOsTtd+qsbfmntd8jjZn2ShtLKm7qkiGCPkxtYh14h3LE9QnUAA7E17iCN
MagaIjZxzoTec6N1V3UxdC+azXzIOBHFrLn/HXmCH+cmbguy26Zcp01Um7dEx1GbEC5e3Y7omsj3
dmTQig8JveioTQrgKTKH31HwTpxtco/ALrRJp3+J0Nk1hXBDuYyduYeJXF+pjcMH6ySYXM2+v5mG
dtfWbCPSSpre2WTnp2lNZJ1uXVcnK7kHdBsK2kCzAm48L7wZgke9qV+CTbLE0nX/MkhqTnGDHGJm
7r1wS1414tubb9vtPKW0O2DFX2TH2Lr0n0728UKjNn7pF4K9Gijn4v3iBJAW0Qye8na5jV2MVaXe
yUpwGIl5ZG5KSz1yRFQbj2vrsWvWWFXBIQ56AZIC6zNDh9+bfLTp8rp7nah0qlKcydS7A6X4YHNo
KxsI7wlra/yCtN1VyQStJ+gN+gVvnToOql2voL0lheeJpRRiHI92B13Tm9Ks7NKNwGms4es5QVFS
pmOIyCc52Hhd33UnRv3PpqNfEem/Z61o3Wxpc254A09jypaHVRvx1UrUWV6SfUOv5DsznSqk7XhF
m/Sl4f548aAIncMskz8hO6AuTjZxi5mDfXln+vOO/F5pMKOqLmuSTyKHsO5SnpQhGbPKLNPHZEl4
ajjdy2EUoO6RWRWNnPs9Z8r8liRB3RmzY5ftz9H4I7VC8Iykbh55xk8yWpHk9rJBBmdTV21BVGob
vwRLXLlOYU7hHYDEY9AVB29J35ZeH76GYiwjY49Ryx72zV5IIx/BHx7yTYHWwccMSrIeQ57ZzhuL
bhvL7k0Sf8Qokn9UVG6t928f4hNzaNVTciByrRIlwS1oEL21neLS7/cLjlo1DWEVjv2Mmpg9b57Z
czq4vyzwCgwDQyjt+EctgyMzU5368IyN46NQst5nefSydSkE645pPJ9sp0XZWXFI0vEfwodfooj+
VsxU6HEhUS2RxMNuyON4ubuJ6AJ5rJIpBg6evdCpPYRe98fj8+/IY7UPdRnrp8+dMi+jWFYUsutt
tsNnL7uXkcM7e5jAgo13XCAxVc0KkvMsTxGUTuIhucsNcjNgdZLCjksRiQlrABGCjdd9jgE0jtf+
7zjbZ5GM9c+nDTbIt9ApPGrV1nHW/gms+KMM+88N7G88m7DINviFD/EhWlwVNd5rOm1LvkPMP8cu
6CGc8L2YjV99NNNeGt0wbjxbw0+jXR886O7n0bIDMdHNfQCnBVMXeM8oOG7przYJTsE6H5TElkfT
lZ2e70Kt1Zw2hzSFbO8E1Y4+rjbaHhfPnsGuqAPeVcLstRJr6RpVJ4muW5R7UGI6kjE9h0v0YTr2
xPUQHkzfH0IG86chPXMPTyNeh64wWtUR60Ghho4Ocm8pwJvzWiOLKPAuM7U3FUdvUuy/vAat4N4g
XQ8r6PnN+hKlyZGu5pzNBK4PCg5PTeQOHceHGZout7G8Q23/RCJ9zkhXybU9b5KciAZA5gtyXlfs
o3mmBN0/79GapEmLgGIpNqDVaR5lvpPugih0gTImK40W4tsa4e5h1DQn3rX+0yItri4bdPGTH0Q3
wSN73a98Fwe6NF3RLdO/hQxLbVZbxagMvKE7u+V76GPI9A/2AJ2gMtDYsEkFfIi95g7/wzWPVG9y
vWHrkQlofOOyBav6b3LkMG38jx39XxCF+yn2NjjbiYzlgds+tfRfgiG+eGt6XjkrTJdU6CLiiqPv
KvrJs/maTh8wOjkmkataORccSkcmkWjW0r1q3XrEWoWCN6u7JD4q8HRpqqShD4FFWw9l+DNUK44i
S2ue+n1FNvi5Whg39cjV+zyjjQUytOu9YAT3xwI00SgpxNzCJxLmP0v/FsngBtusMvK2Zy78Arp/
H9HkPzdqvCZcPPYKwUez9QTbq1pP/ATlmAtpRdFweWgzUnqeckWTAB4ZzfsCZuqsusqsoKUwVeyx
Oc9oSAYzlqMPz0OIWj06P8otXYY8TIevLWkfVo/96QSYJdmUFMbnryKNnoicH8Oelbi2R73QpzDT
Uw1dA1EGjpU7FVkOsZxqofoceObUCtOiC8EOSpKxi+33R7bLC2fpESTCyqVRHi/ykEFfS7jg6JBF
iQv/4yos593lcNkqQxRhxLIHPzQPabIct34pPZ49eRM8uTW/RjJ5WdP4YdOsFL73Dy4CJ9dPhegF
vkrgv/gKiIyM4wMZ3T/fLe9bYmttVBUrDy5acfOJRu2siFdaHd1j4V8pfgTdBcf1J4ok40E2wYVB
EgowxSt2NV5Qe0MFKksKS/gzwIaHwfPO/RoceYO975WOFU70oaPuMdstPkx0pe1eeqyv5UzgouX4
m4zsp6Teu5P+N7w38JPtZYrjSbfm4Kswx9o6epfgo4nnHJhYGYfIEUknchYRgErTZd1x6hr1kIJl
n/rZXRjzxn8eI6X/2XRBj2hBgUplhqif/eZBfw6RCZZ0+oqoRgfSPQxJzMp5jCrn9887Hf+DxzIg
S1IFtK9ooo84OYXOvF87qgLduKIPyVWIr6WNMGpW1FazN8xFixB42uNdg/8WdqpOY2owCNFbMQSp
O0CB7r9xyhAlw3k622YMoXpjmk9HWlhd6XE7EOLMdfPRPAcesmCChdjHDjOD2zISUUK6L8B7KiFz
b/R9gDJhw66Odh1K+5GfIgt1NBdGvyDtz2s/8/65aJTF+nPXR8hPgUj0zqEBtjLvVwoSRQE33TV3
zn7D6fwQTP2pa6JHTukXfsxyTJdrEE7PsIp42xcox7Xro13UZwDrv2Kj6QvX/ZgvCkAn756DwJ2Z
/EFL4hSJcju2ZC5Z4n2uxO+KdQ5OMUf6CNanZKAwnY0X8JrXqY6MOXYBUl9gILkW3GzUwu1kiHXe
9209Io+Gbc8KH2v4tZpnEJ9C8peR6MGX01dv9LEzAPXlcpdYjcrnzfvVNP4NGFm1Re60Id7rFmmC
yScSzy+UsadxpB9C/lwQtPGB/7ALd/bV/qyjpdpcX07tXoPj+LguyTcfYpXTBiU1CwAkte9EpCWb
Y5Rg2NlF05Lp+eLv44sEjTSU6AVSLj5GEd14g0smZUEyXFu3XowUp37AVQ55NYvhgMB6GIBEFkHc
Hxa42Ji2r/couqpgB6hnmnvKg3zZ+iJrwOxxBokAwSWGpy1KVDWbk9d+bApoo+fOUm9PoZ6uXsRO
c5L98XV7xjmRRahYvYf0spj10rXsS437XvL5g9rgYUOH7LfqnEDFYFv3KvPn+74sD6FubuOo3qYk
+QKe9juaEVQS+ZiYGRtSzfQFX75qDdHW+jZ6cXv2nnbbC3HsPUi7KuTiZGH8J/3pgIrxgzvv29fi
Ydn7R50ET34/PLCZ5Kb3rwh7X8KOV2+La5gHV4tr23xu5BcJoxei4w25QBz8jT4zH4rpBAJ6Yfsg
/eFrNfZkx+A4mv4/UGOLlMtH00OXDsV4ITdeB2NXN133aHg6IXT2gPj6+2Ytzpio43Z+Zf2I+DDf
Vtoc5Cz+IiIdBd2/Ip5ilsBOJk3zIIx/p1jN9bMGVVNa9NFe7XK/LOnsoAZCT2nWXjPsESV7Uy0D
yosFjj00rnwSY88QkEJjKriw5gk36MeGeuFo+Gm0HEa+ntzWV0mbwLpwhcphKK5dgEYJbWcSugOd
+iOGGWApwzBELuW0TgcWBUfLeQTgYY3zHXX6uI61H3iQAqAbkLYgubSzvGmrPszSXLJRt8Ce209v
yp46ujxIOgF01fQx7XeYqSdrj+LB1D3ht2zpHxOIgvZBoouwjf+Mgt7nrOsLKzDqmZt2KsNs/gRw
+jduPCyT6D4rugzz+b3zMObavbaOUnCAl2U/L5G7AmdejlDx+RCRUIWZMJJoo8EVU0ayPLT2e8UP
BiB83tBMzu9sELoSdHzsEtz0nmcn4HNP2Eh6FVp8d4tOclCgXyha00PCgycFZlGqgGbu4e842m8k
wtvGLYACP7P4lgCMVpo8zb6PRYppmVC1rjid8/AbYttjoSe3FKEbvrIBbXKn/K2YgkXfhiTr/gnF
7OOY6uCZtQ4KKeJhGoMvwNDAvvaCUMhSLc3wm4ouOPt0/MPCtkR9ihQ7rm9+1z5uBkt9G7Qewynr
z3JQ8iXd2CFMeGVxLNIJ8puwgSAfW69rcBOqdKB+NbTr8kx5Yop0dxjghMYv4t79CF46ep00w387
h91h9jOYuu7s75TJQwgAEN49esmbGOhT8wOiO4hjVjaiwPUl4BQogqrKaQXHSjIim5sGDkaz+s8H
yH3Yifsc0/SQytnLjUOWcIYvFbX9FwWqP3vmgwvt5aHm2OKW7Vfbry/QEvCB0sibJPyBLVs9o2ge
xII5UG+e3BBeMJN9atfppgj9pT1EMt7Ze9CuRyrn37AwqbeN3wO5H4njyKidgZop1Q/9LP8wC+gT
TdR49Ft+HJgFnWAEkEtehjV6nKw7pMHyZsEAPPSZNjXl9opxxUO4c46MyIHiyAKaqajy1GGn6tsF
6anDlHRYaE1ZdFwZyBDBz8DBQast+yXMuOeYsX4tafwnieEVkWy/s2Daf8RLh4KMkKdqDfkLKOFp
7sc7JKAfOkAYVZgp+GQr+ldHvS3kmonHwdvuMkoAmGa4qBBLMGgxULltGWQmlugvcUEdWX1sxv0w
ZAv6r0U8Rg5/YWnMCzBHflB1c3FNN+BWJ/coUXf3U1DEBqzfqIUOIYvB+vXZYZj+o3Yuuk2U82Ju
DY513/6ju6iSrc/7eS7Djj323V76XnaAc1qhAW/1IY4An2oyDIVdxktM+gJmEvkWDnlD02r2AeSL
4NHXQWU79iIAqYqdlqanWM9M1YeXITSSfkWCDT69gBa+P1XgEQBb8IpwacuxTcopHj+yIfkHp6yi
X9cTGcVt8v2SwvQuXThYvrZaqTmEUHHd1mcJ4X49tLc0sqWNswJNZ7GD+DaGsAEP/yHPVSSCOLGQ
8GvSUUVIXNmsPXOnPh31Llo9K4vmRUUYvMIFchMnY/A99+xxEcHBbKoIgeqZCbtwnTxghwVzoCDP
ZvbsNTB8ydD68yXvTXLIkrhCp1GHtiuNEUXbAIfE7PggU3IcgNP4nYXre/o2+evrog2Giyv/Dhck
xwGisnmTDR8oTp/VQpui1foTr+XVZFo/91f/MYWJc8HmPYHmrnhF5wmh2mjw6l3b6NjNg8glW04r
Gf6LA/c9tMAEdbtWkETBIQxtjVN2mXt9VUOAPNPTCzDh3y5dLySENivx4j2H4UKFDc0559iNy7r2
viFhd5LdbTveMa79zzKBzg7t7ZZ+d21za3ZyHNGcDyy+hmt0Yf4AvHUZf0mdbjniNNoWl92HWTxN
UfDK/PU9WIIp35h1GETtRbiH5drRAwQuwb4ksMPV6W3ChHffdxTFANJohhljWMs9Q/ZSZ4femQ/D
YZVB3YwgyKWU310WHhTt663z6jZNql6QAsP2czag7xw8tOderaLh/yfBcnRNcsFH51Urwlzu7ITq
E0tYvawH+y3d9otj/6vB51FNCZWDasVsosvgEOyrwyLGF4UlCDemWDlugYLeWQwtHy1qx2CkNG2V
WmRB10ugv9Ty2yN9OXtAZzAFrWMHsdzlh9bql6DTFpHpyiYci1ltNx7bapmmC2QAgNQ/Qeo/30YB
YWHwXyE5RxZ7DeR8NoE884CUG/OAgTIM3QLgldO5tdHfzsDHbrqCIJoHPxac6/RPCCg0OEyBlrnC
UKwA+brYnCiyOXoAOKx0+moIf+kmGJ2FutC2v0atO4VowzA5OTg9l8RQIBYhCvc/7fCp+u4Y6/QS
dPzoT0uhprbiKfyNVpK35HXh3jFyaKQxCuzVVyP+iX0uMg4ca3EPXmcPMEJgmPqwND2PWEIYTFz8
4PVjm9Z9NNUNSUw++LjM3FUsyKDLv1ztJOtOwqplxvhSDjkVrGjMVAo03RPp66hR74FWAB29gzLQ
8OjWq+/1h8H9GtULB6jRdD4KOL9eUhhEDRTy1az0zd+x5SUd+LMZw09UubbcdnadIaM90DiPIgjd
t7CKT/ojHIGAOexVHPzVGDY0a4u2e4K+wFuTemc9JCcefPV+8yzH9daO/pmC0T4a+zCa5MVa72IU
RtcddFmt+8TE4XXcwambIHBN74K+oK2rGLqQAK6indb1jo3AJtQPADR//QDgTZOhX/2OUkwpGAEp
4W2MUM+3Tyl6nqEjz3OqkKFMuTnsWnAcXZywhdMrBbclW82J9chq4VI4PeWBsiezDbd1gV51CooF
XQ7x3BwyoGoT6jOeAcJNRLUw/yZ0ZNHn/ZxFb0ZCij5HhlFTD3rBSp/ltB6nWR9dL04qDitg21lB
MKm3fDgaldz27albxkcnriRs85EByVvLLdjv2TaWrUfrTPmVJni+9neXZU8txToAFVe1YFqpCpai
Wt7HvB1MLqCT5RTQisw7WeuqbIMnm/5MafgUgR0RoOYf9ocGKvsb/Yuq/6zH5YUA0l82e0jkdIA8
D2Yto81HPSMA+aXExsNI6Cvt14eon0rbiXrvh3Kle+4sUMVdFzEKpp8ZxYovldqwWofvTACMaOtt
uC948dQiYaLOjdf97PqsBhW12GJVNQgKTfTqj+yezPi0jcw5w1ny4rwLxhoi2ad1wtoPGUoqb17X
H51FgdZDc33zD/iIlRNDIbb/MDQ+TUHyPTVx2a2oryZ9aKD2Z2Kkv/XGzT/ttY+WZkXYbIj26Ess
ovl25JghSJ+8Jc1xod+cuNwLjqbbKhY/JQQg6vrX582Z2A/C0wtD8UpeRv/Nc38s6fGIP3QyP5j1
mipA/uurCq7T9NIZYIMEY1CUs/v0FGlR+OTYDr9nshfTj7SYhzu2FKP7HaEl6h4H8CwwFix+RCVj
4NtwFQR+0laLqePIvCdpzRo09bi0WtuPCU7oU3YAiGXxA8TiBN3XvOsnsC2eMJqpYGletO1j52Fk
PsAFzPvY+XszePlo2W1O4mPkb39DXhOmNLwvNzTRTe6oeHBpUMRopH3r4JERF6Bj5Er8Q+GwjWe2
L6eO8FyChLH62RvdMiTHtGADASnjXS0wW1xEuflYC4hopWIMFrv3YMtyMpqSpTNU5AHDYUIm0TeF
RB5GTN9IBLAjYDfr0XxLApxQc0qFeVJoiH7YMfPw9f/itQHKjLyA/aMK1THGBX45D6g/tzfkjmIU
6r5iJuUPLN+XGbQZv3JD/DRld5hXnQ0S1jDlXfqb219b15SYOxfK6Xvmn8zgfTkoYIcAyv3fCuNB
Hb2x/VX5Y4lWmaOlilZSgLaRJ213bNYPsv91zl03mKBm5osDHBOoZUgS5p3tseyBM0wguDo//1iN
TOGlUSnAkKkIEsyhE0joAffd7ZHG0KQOP2bIAsKLtEoWdhrD7ZRGuOu9PmQ+eqevGcVnC/8DQWzd
sL/gFl1AskG+TcpkRIWQASVuw6vDTDT39ttOar+B2ajOAEr6/wIYH/SKlovdTRWiFYAav7pv/pE0
+uJttPTnJ8GSyiHAs/GDiBisneQjZfY4Tmgq/d8LPznxz1eoKEn6rbfxiG70E5aMlS/XE/RH8g3p
VPw3bKc+bGDAsB5bs5yl5x+G/R0ybFWGtBXMY6FoVAQeoN+2Kbae593q5Rj7lisOAduBeIupRPOR
N4OfoygvJdxDR2RtRcrIzUUkjwFdKt9m5YgHQL0d1I6tZj8jXv9EF1DK6bPCbzC6oW7ZkmOSUhhP
lXOHvSn29DNaH7qbid4lkjtFmBbN27TfIvVr727J+sm912j67iCeon20InEu1efSQDFOLfkMujD/
yYXRjFywFGTbzpgb3DL5Dp5qhTNbYCEoV7usJpQUbYyxhvwUe5yvTlXMf4eKa6zuEp7bASKetz41
bsw3/9YM3Wu/9gA2GHwbgOPpCeOSEWc3PdBthueKq2ebHSGTgKTkV7vflc4+NHRDpw5yW4JQK067
+Ng6yI0GFOYHQ+5mUS7+vymYa7bB1GJ5AL2tYKjR/f03tgvEPBeuOXXCq+ef92XQT4nv0nfFMLX1
xIBYgM0mhFRo4WZ4fnk31FmPEDo7Yv7wvLfdg+Nh2fLmBqzhMGAWRsPKbXHRBhkubFYOc3RfqCqj
ELxu3ztYFUTADT5Fagrknv9RdB7LcSNBEP0iRMCbK9x4Qy/qgiCXFBoN783X75ubNkLSijNAd1Xl
yyx+WUf6amj+6A4xU82dPedfaTn9yySUh0NYFu+Jnd318c115RmG62pmP72yhkvS7TWx3e0HnWXS
BnY24McWurTa+uxy/paXjMbfyUkXJNVkoNGRsry4DZPMErhmNi5T9Vlm6n1g9cNM08OejKe1/3BJ
JEy3x2zJ5VpKTvZKNVY5/uwxO6niBkXW6E5IvhwDIA4twyXdIIVqDLh3b5JlFaUY7lqlnvThU45l
lMv71rG5weJ9L7O7sRoHdfwjCzdkVhAr3naE1b50zvaV8rua6jpWY1g+KkMPlpBCn0CaL9xrwWQ2
8cC2wQXtthr/lR78EmtXfEs+O+aXrT8VPQ+ZdzURIRa9Ro2gCxXfFStQlNuklrsk70969ket35wk
v4rBuboTdVel+frQ782Vmmv+lNz564DKiK6lGUPY90qIPTdswElFm8XpJFjmwtFvPqv9a+MxOC3W
OPOow/vl6THCKCAVaoUpHes2dO216Mnz32qKB++2rRdwzmiixS5y5yzTj6lUvyRD/xYND0QnNIWM
NIHSL39M8DtEe4q1S1lx4+nprhpdXvt5P7vv8wbat56l1M+W+Z2P7W117giQQfIokpZPreeZW+Ve
z9vXrU6I0VTYCkkzuuhUygnR+4W/puD/pus72W1W/xr9SzMnIFhWiMh7ssQX27Vu2ZxGwh4Orvr7
kLYEu2mmreD+eq0XLaiTAWl4jRI0rKItwlLljIeQsmwvdjLdb7f3vkkOJRch5NZ+oQIoZRMVkmCE
xn3S0j5wIEnqaYub9Efpcx62ibKNcykTsz+J4ii7YzU+DQ9UijhoQvZ3+UiTkH4uzo2jj39NGwzu
EGbuu2P8YygStuUYDOOGfk++VQ0qxfFcGHWYladCvvZQXOBI/ux8ah2dgdIhmOh7fbTjplpD8HMy
oXhbhBW1WYroIANTLPHU/p3E4jfs+EykyQWS0FjoMfA5f28EouLj146H1T5WVBEQs7dFEC3OEgm9
93WbUqYM7Pm5SIAt/xVsEdsUNH0zZQr65jnHrZ1DxEZevW73UMen4kxSdeDWRAE7SdAksZb/6cm2
FRN5g7NxyBeHoasSpraBU5pMwv4B3f4xq2ip5Ks5N/cUIVnPlnueaYdq/nWa7VB4y6XUphdEfsju
z75lwmD6U9H6o1Du6vZCVeQL1T2uw4J+FxVJxSfJw+rOsZ2RGJ0tgZhrvzH+pEvrA3TQ4LtHp+39
gZDuQj92m/Mh9D5sO4C1iloHDZ8bPrSajtJsT6ysxTeT5nZYK2NMoXzxjOqcT59W9essCZ3yf8Ks
9kV+18V/U/rEqeG33rde4Lo1nNPM/d4paoCS9TLMaCbQRrSgvi4+0yw7WKzOnG1n34g+SDQzXvnP
tLxvmRXhX4v7guXNkll5kn/kFDLexF5KLej4oEfUj0GnjG/mv06aXuzBOurzU5Isbznyk9RPiqke
WtOLGdhGAzW8qby2yp95ZNu2uPfZl7nBvOXT7aHtOEz9e5UxFCug6mGK1DoJOhoEbbkMyadrvUnJ
lhxELAX/Y6/vB6g+V/lXlzKk9KWXuLf5t5cl+5lpKS75KEXmcXPvWtuHOln8VJJcO6wMd+/bfCvH
9WI5Dc2PEaxgCFsFYMhAB6eU3wLx2dVl9p6NPA+3jAEfPWvPDSnwbitVyPEwEAxLohP+EW5g5PKE
VUy1ClHH9df1XtR2PJeszlgMbkjly9GLUNKwJqMW98NFclrJVR4BAQInpSO127AY16DcKM1lf1b0
p3IBoNXE1bBeywG6u64ZsWVBU077dc526kbVNFTc4e51yZy4RbyVzq6fmaYbL0ln+G3xwQ+JBmFe
lLHmLKbp82gROz1Cbw0T7qg2V7aACT2PG4/fWJW7vmbfu8GnpNfMwdlVC2+6yoY7S9zXTEvCXnls
GFquwlievV7u4UsPjtAWP6fv6tzsg8H/sa1MehIPYj3R152SWZ+WWYEh1NtFkFCg5MpeQhdtYghH
o43Hfq/0vwaLnAIobXJRCv2f3q6vqif/tCrb4FcR62DFQS0sO4AfZJS0GRq9HDdZZ/e/eZOce8R/
u0xOej6cjMG7mawczckXgm2PFmPeLw7dP0jCe5qLW1t3EW4/OIZsY1RvfD4YPl9PDTIOmuTHrfS/
9Oh01cMYFkgbOc6agAU+5m6dH82FpvUx8yr9UUAXzIkLsZu5fTWmqdk8R6OSHrfqcX+UuUaSTf65
1rZgfdjIJaUOf/thNQ9bN1T+Uhn7BF01sFONS7E+9Np8HZAIIODfxURZLNM6NGiTzMc4Egn+QchX
T3WhT77RcAGqQvIseTBvbmPtRnHurG/V+TXYQaYNju+UdA3qEkLGRPn65VbPgrOsGRXS4s568eka
755Yg4oPZ+qQ+a820IgFs5AXeJbYdNZtz0yx/aSGqjL29YxrQLU+NWzpg1SDpWp21tCEPSR3M8DQ
j2f2yAV9+h97Rv1mTPdKlfNu/unSE6o2nxwfQYaiqdRLXLoy2DayT2ZGgbhpgqpfdksxv7a6jBL3
OhpN2Lj2CRCRpATXYOZsW5bfYxqplwvr36TvGlg1W/y8BcOAjo5TFOdGbEdn/K3tq8cy3cq9qqV2
qPXFt3kBF++/zo2H4Xnl2nTFtSZ+yt2oaASig4dzxAsT+bGs7/STJlLiarxkBlRcdzU7JnSVFgmX
a2jwhXVOttEvSviW/N7lTtzoz+SbWF0WLSzpGs0XU9wH9ZpwGlc4M0r69JJE4aR411DM9PzaGLcR
PWUe66OY/2OUSpa2iBcuqcR8TtbT7Lz15AEPI699W7LPqwh7SRYZfAbr5Jkmj7JYfSOJFzTHlPvE
4iy0PGdnWelZmH8tyrLcQ8WqD8LJGB4ydYKy0yAlMs1v7J0Oep+jgbJ4MtBSGyiZd7i+WPUxkdV9
kuLJpNCoFBVw4pYxb+7FcJw0XgyebZl5/oDusCwURgwILI6OamTnfbvTYF9wfYRyvFAdBTaKfoGj
wCgwDq/sSGuflFFlaVwW1cnEIqMhYinasW/eUo745WtxGSZTcKuqwSPEELe3YN/BmKsdd8M8jXHF
VHygZHUzgnIKdDFPAh1mQWqp36lp35KEascSe/MhYajTtQOsT02xm3SeaDtNAHRRwnYWrzUYUc2I
jRGJMzinqaK1TCvj6hTKwUqzo2WKfTevtd8r4mmGKOl0YN9eI2iRYWU92teusRgVwa3U7XOupv+G
zbhY/DhEMFxnWbCboitmQN8RQrIYLuwJTJkf1HusUs9slj3X4ziERmbcN4VMwFn7rZPu3NjFt711
L+AzcqcP4GaNNCC2mE7q4wHzhh2U1bRiIZI8nwxt5yRTUddNLYDK/k8X/a+5zZ994TwN5nxuN5dr
aHAw/uQF0vjynAvzn9za31xb3j2loNpEwF2zJ0EO6Z7f/c+1JhRODdLnJdFf0OkiLx8uGUeVaSAq
rtVRr7yviVSYunkbk+Oo/mlBjbyEYh52dnP7wNYIYIDm69OZx6Hcmf3CFPvZ7oZAn/YeRhqBEJZb
QZK/tzMjdcLTHgT6wmQCTMh2K7Qql+PruhVPc6n+M2s13tQWhG2n2m9r+W1nerjpr+j3vqO0UMaj
v/R2qOp2gCYph3XPmJz/g4iwd/gt4rCFA6UwfKBZv11Ce/3GZhYs6hAphn7PTJN3G0F0QhBK5hPQ
cNCRQzYPWaCYqb+2kFFUdDy8qjLvgUZ9QLRQ6BgoEhlhGoMh+6nEcmDv8W3tbMAuGXoLxBj6q2Gd
s+SXjXPBNhHJSMwNPYxa8YQyJq5SPWhUJ54exYtlUxxpe90rlnup42o22elSfDSLjEuH6aeJDP68
dK+d+lwvLLeUeHa8/GZX7DqEGCk4CmZ18ZkMVfx/1/UNKFVt/jP65bXPn/T8ZWr3ifSOk23fzZIk
puyW98Up4RCX6j93bkKnkTHvyYE9YLtBap/uqqKr1JG29UGH2J00QwzqGg5pEq1pFtNC+J79afev
A8qCgUptbt4z9hKkGY192QwVLWZOVf1b50swGGRqafrDN3BomgpClDtaZm/zVASe+U3uLwXHErpI
r+r8JYWBScbYkXyMKxBPQFFFSbqibOXnYXJ34ClHlTXzrBgBpe+DlVpmqZ5S1H4/4SPR+onvwN4L
zHvCboJBLV7tYgqKshsDtR/AAbX62ijewYTtHwo7IHuDAt8llsKAGOVZ6AVzOb6YwYakVuNcU3wX
sIwljcgNE9y5jb6WRKnBvtvqVxFWXNr/1TTJPbXKMuvQ1EUdWt0fibmsY4q8KMMhVc2756TAyE1I
RjvTN6qyifzAPD3MvXmtvSEsimmfl+WhSHuOP4x8LQSpiVjCkJgJjlhhqAzs73YXNVVFJe4EhlZ9
lNXzkC9P5BBdtX78VEX/pNrdfUuvS2/thZiu9kqNy7s6IvY0QnkdwdNSoBZYLgyB3gXUI5KteTXq
8kJJFM9LTaXIWDqdAiSFwILns4Y8yJKVtr/zh207ll7Yc3yqA95xWw1zM3l/PDc6VSdyVwAkH9nG
uMPOFnZjH3diPikzibiCgK5sie0tiwxcWDiZg8bMQmsuzxU2hr4r43WY9hOvW8Y9OzDWI5jnlliU
6oZ7bmSxU/M6UvA7PYZAfeuegbzjEWlrcUIU+qiZbb9130VRhSyxOm70Yfp6b/TBr/OPUmc37Oj8
6ZLNfygJRcOmVxZ8qs1IcV7BrGthX3vffeO+KQ4lN76NESS5K6q9UTAZ3yxmYhUYeL73xI9YPmYz
3WVSi02vD7cyOzZZeRDQD+uGtOo+jC/6ZYXAEAlTdlkGbv++Ma9OCyDlfsSC1IZTae+z6ke6VYxN
CZA9Cwqmu/kgz630Lmrx2VVQeQqvxFYFZVczoZ6jxUrDus3oIV5zECZD+WNTZyRzs59K/iAL1ax6
Pj38UJ775TDud4eNz1R7msicGFTjiGfb12yQeq3cNVvzN8ftqXKHcfEzXLSCdkpQwH4KAhqzFgyT
l8QevahP1/M8vGOx2VH6P88guo7XxnJOmN8VIZtRgqk2IHsg3Lb0ZXVOJlXr2K34WKf9bIrnbvwd
VwOn0xt4ORhpexg1JdLtKnAqNchlG7mafk9V9TgYql8DWMkkCzbgrjHfDumSxYZSHS247bKbd3LK
jwO4WZpC6Mjm3M7JS1+pT9agBe1SxtCepd+TNO0qdy1pfor03tV8+3JvQPcMlK3UKYHe/BYsN6l0
iOjlDioQriPB3Mwm4BfDfBlnP1Pzo8RSVC0i2laGNWPH0uGV56vDbVHzJgz5WzrfLQ2RmzrbgRty
MH31mhPhDT08ikL8mrtlpU/YXDAC+9BgKjaYg0yZtcdqHbSsIYaeHweq01IceuevZcyhhp+sTF0/
W1+6VXtKFKZBFhZhorBMhA+MvHt7YNpaJRfZpK/kJ4cVFKm5kUiGQgrD8+NN6hhxZ56zqjrIhX26
qZpdEXBf8s15qhkhWkp1lU3lcd6zUSlBDLaU5JP079Bpyz1e7F+lGa+5ZdNLmt4tW3FPaELZtw6a
Itrii9Iw4nDolxfF+7VNJn1qqkC4i3fCA1K/2ZhVloMhOPbzPTvnvlC+2XTsgAjVtvEAHOw9BfS5
X2yIydHD3asM1l4283+E3rMUwWG7uC5GOzQrY6OhbVva+eys18WJHbUf/Kg4Mofpbqb5GibwDMFq
u3MorO1aFva+mOjE2YhFuyywgrmbcYAgD3P8jhEu/rfcy89FkcIZjxdyjP4kuKaXrIjqKgNytCJh
dvjirJCZlZsy+JZEn0Ba5l1G3VKmz862+Rp/+5Jclw7JtdVD9mWEqpLuFK2KWOQDFpajTL9jhGEA
MWOG/jMpZrhmIMqyPirWrw297C7pbursWzVja8qIEVDnXeNhqCxHvwOU6GZ3nydtKDdn7+bqQdES
LHdEzo2/Fg+jocwvDpV3izmBMdBn4tr+Jmo7YOM0o7pti2zAlaC3AY87G/bDnA9JWV5syhkMJzuV
q0hduXR6z7w+zo2xXeJZd/caP9TqjiZlonNXZfau4o0igG5fts5F3/CsThXmxj4NrL792DpSV0WT
hvm6SUaCtHVAR3/barkL2/pOvSR2x/JqMD7WufkgwcgaqpN9NXk2p8XYkJeTvy+w6b23fDII3M2Z
9bLYxXmB2TJWJkyzRZHnbhNfmbHhVMPb7psdYyNvtbEOjoxolqI2QsU28l0yz3FtoVVoQ/+K+vkk
1fXGPvmRrjHrGXs5ZzYD3ARpXGeKu+HFIz/e93ruzKxxM7rhDUG/VXnc6mv+6CY9VwnsdgOqwhm9
bDoKCBqa1zdEf9Tlu96P52l2roVgv3rKBZFNlCQWBGLp+LbrvFbbOkSrHAKnXGCAvH0hq9d8w9KU
qIke9gUPcZu1txrGpV9UuPc6qpTmBXqqiMzF/JUmBtsK/iTFQdC0D3yRiRw2ZJzymg/NicyPvd9V
nasllCdL8BzL8WAOxWWgsnEnPjQFVHYa1DlcJK/nljGEaJq3PJktX2HZBJMr8dYL+03M4rOEooLE
SE4yZ5ovmG5BLlLBK3TP1W0FUmlXfr2gbDaZ86VtTKOmhWEg8XZo5P9VK+7wydAxaKsuTreB3sBV
wEW34Rns/meFCQiSpO33FcbZf6Kb95ohw6U8djAJjPBjUzBlK/LQ4zUhX5oLKNt3ThaMenFdsChA
1Yezy6FjQYDAinVAmRPPwjC/arDdTjeBHj2P7glctTgT5e+RdjMY/zLTfeCadoX8TfVCcsFDW+RE
ooXP12NhnpWEvT3LnXlxsPRutOL4Z4BPxHCwemWyo/a2eXSLd6NM47JVDltWnnnGYfv0/EejDUx1
61rT7fpslTF9aetMecXwT084V+sN9DV/cmBkyYEILbMJW607tz3mRceJmtb81nEA53l66+Sh5lvW
HepypfCVZIDD0hl+92Gu8Ocshr2jcALASAphlppzSGqoOKPjBtbgPhmYBYIR857bs7D0F8UyZtHt
Ptmg8gaKnVIfXtwi4cLSgTf/E8PzBBCvLP8MLnFVm3cV5FVTMEMoWpS1KrLJ9ra5m1Sju7ZljpxV
R0J5W7b/xoTEzcQ7OeZvpWpn+PH9mjmBN1J9Ft1l41+ocGKzvI27SAIUuH7veqG2XdFt6kGets4L
nNraWV4NqUZzwxDNrH5nhA9XozAgYtBJ6qMnlYCOovIrqz9nc/XHbljB0hzzHgoQBISb+dKpGVaO
h6iSPzd5Esuyu4/bJ2EHTLlb4Mz2ZCRNOJAEojVazhL2j9ZdT+gB/xw5vBggvdBD4ULDaMn1mjTY
xh0LbSJBuda622M0ZAwD3jGdU8YNyvrbTaubAmsmS9I9HDVs4JXSxfXNYjuXWE6GrdypyRgziaLx
WGNPAO+5yNc5VC4/OVruk96ZtwSctpJo8oWCldS9Wsl0cRIrmrWazkU5K9nPStPNiXjSZs7/JZ+p
CJAckVnWZTytOUyyw+9lgnpc4YDy3IrNEl6Uyb+NcFZn56alxskL79aJsXlR5cboMsV3DZ1eLe+D
Vp+aKo+xRgSjsUVjvd2MbLpoFa9Gq1+6pCcBd3pNFQ13hAiX+dnWx1PjvdkOK06Y+S+2eu7T5Y1c
DTw+8l/WMNAx8QxBJvQv1rZSXNf7pMtfa2J1swr5x9D/jSmmJymV14fpV7ZMPF1j54i3ZZoYbdcd
g/AZcYrd0keHHbUHdkz/bVVV7MtlfS4KzZ9WZn+Ft5+wGsmkChXCZ7aSNekcI0Nm/5cpICHM+DqA
6Kzr4qrVX3D1v0mRHJuUf099LI31ILWJ8bjznvAu5fQRk6RCm5Un4aVXD6DZwWCH3zgg6PMlnTCo
N1TpqxuKRy8pS6IJzNZREYWgdnIj+TPPzJ47za3/zOl66FzlZ+pyeg9Md4qOJNQyUdNb6Y9Lhabc
3PgEL6ZIqakV7+gl3T0brKvZmkdT6V4HCD+hIX+l064psz1hVRRuU7TVE0YlFP9cv3f8jMn0eCRE
XAoGI1qyFyYx5VQslrXGKe64jbmD03GqMIhTtjZMOje0qeEGmAyjadAd6bP2mcLJWkCBBprLodXL
m0whUC1MF6mTp/7UzrtkBZcyeamHR9XXF0elLj+Uh7+3VccjVpfdqk8dajPnsq18jUb9mlO+Mo1/
+GDFdl1c/XXpxSsh8b7DeDopyvuca8cOJ81oL+dlq2512X/YKl1cPWlnQp9IKtp+nHnAGGJdALZA
IJHlIKRXS3vl8I7bxu6ACly6LeDeITPRaWv2M1nFf2PprHgSOzh9/krGw3XU2MtBA6zsehX+a+je
N2X66ySEe+hKR3FqMuFUysDM6F+6BSDDpleuM2UJtDk9KiUy9Op9dAZfjmraTjCIrNhtnqn4K/Kx
Q+/EzcZQuuXcUNwWZWu6GJMVmsSAp1r1LvrR8+GdmKdVt5lsFR/UpI7m3H1LaDtCLU9/ypHyeVRy
nVGL9q+ATFNyXhiSuOHNmHNiERZO88KtdiMT4ZbU7vuqySOL7q+wbrvKKSOpaXy7ZfFCRsOBXReB
07gMa6f8lSm2xH+ORJoTFhQ4jhvnlbznjvxuKwCrTVMrpiopsQYPoa5Vkjkk7uU5xw6ram68VFxE
meWGZU/NtSbZfiFsJF4lz7VnuVogUvHmVeVyamzvTWUeG/Mi/5qQPrXYGKZYILsprhs+b1K8xs7e
dbp5sh5yRSPTQ1t0h7aUUNkZU16l+FGIWWdoxx+v7HvbAanpUOh1Wf8zEq3ikK+vc6e+zXVyJ7mF
BlyMr5RzC+AkbuMypbAe5vaUz8N1IT3LagqJq6z/0eqMFJ/p4DZZ4LK117eH8byWBbtABmaDGQP7
sc3hI1uC1dsa5zBXRpffqjI/WVt6tmkDBtm+bRmo3kLpN4z2SWoUyaZxVGvlb297VBqDfRgYOXYM
zrZ2RFXTQ1mSGSmohjVlCGyhnTH0313FoUSa9lXD9pXHYETxPkgVedIMEeOue2/HZj9Ic0+z1Pnb
5KClLHsLKUNtOAQGje0sSgPaPR5H19xvJmGD7XBKmCXrkvs3XQ6byJ57kDcswZjnfExI72w4GAgo
Rk55+Nc2Bu5u53DEJVGhCc7wsf7KNu2r1tnZSYPc684+l/NhIwDAFMaXvU7PmUSDbDLjoE1a1Frt
x+jNPANWPJvFm9C7/WBWr1hIfLfo/3i6tVcGpOx8y+IBtwzIvk14kRGnhuG7znSE6oc+lQFWtSDp
2x8dEXKby5e+7j9qdzx7yny15/l1JlJkxgmkJd6Z0+K1Nayv1ltuqiKT20p2hZQ4C7lj0DGoQ6RV
QTOjVzN9v2+tetHn4jYotNCr/dUDx64cUZXZBJvmnFka0wf6mLavnGdO5CRpGeQZSWhJ2dx1nP7J
RvdDVdobz2paPKlZFpSMcLvRQsgAxnX5rLT13c2SC9k5z4ZDl78CYmqKEbQN1nTHxiKyobqkJ2de
o6lCg5cYuCqeedZZXfRyxO24XHD479m+G/WbR5UjUCHThcmy7o/eQ3Lq/bGp+M4t3zNFoHviiPXl
3FcmHUcP0IER28p3HhAHch81xWq4vidzml7tP14OejtGTbmj8Q/BaJNl3X2iYSjtJtacxO83eSsn
OwTrONkjGk013N1eHN1JwW6tB7WOndfSaGfzEEMHB/S3ZtRncml2WYOESSOo9Nl1bLzrBss7zi4i
eh3Mep6gRA43e8CybaekAWXnzM0PpiBlunrIE+ZlLNTrSlucmZDOtXNq++E7X+TfykriVm2vjLaT
qLRGP+FvJpkwJCTv0CY86KLc1XzELedNYslQ7fhySGo6VkTopJr7NIzKccYkhKXr4GUeIwftaCs4
7MaxJR1hOK2F/pd+5VQtZZikj9RFIPbhKcc4tGgoM1YdSA+jej4HNWjyZhKR/nCxalRgqgrJIpx/
5rIBpDDvRwiXVAB5muKB59zV+p3U9HCsh1i6WBTNjFgBmV4m27nTlp5sbD88xj8yc6MREE/wHWqr
i7tQwmghVQ/tp64yOpfr3lKsv5xOb6Jvo45+BWYoVmyH2cDfNZU86dRFvD06hGShYh40jNti2AFf
M77k9FmmMJmVs8M8d3RZ8W1p22UditDZrHPdiHtZsWdUCFwg1bNcZ9zaAECbexwJyTCbb60SuHvz
QE76Gccsjj/z1aUE0GsNxN7YKbMS9ty8ZHAgIU6xRV+VbITuQcY5OgN+owvIRzuMMBYCUNsseYIx
MW199W5ORI4ogHVKv28G/TwvdGLbjLqimeWp9/rzOOTgfODE6QjRzcOqruPBwjFpeARkjaicikav
Z9uC9lX/I83msBnDsVubAIFqt2RAUigMrpiDDSEK1ivWFXM3ozQspOxxEYHYvnDB3+fCfBZD+Zsz
nMgyqE1PiJAIrRspI785FJ+vFPXHtP3LZfki+/67xwKjbgSHWPpO6ftz2lFzAYW6HPatx75j8M5W
oWFucXAUWTRyEGB247TDGQCFVNTFdVS6vaPYfm47kQrWk6h8l162q5WCwI4qrknkU62Ee7qFekdW
nilMdEqbkQVJhjrGc4LqqhuhB/1XDCMsjr1fFCVDrHMhN213l8In2KPzQ7JFEkjtmTVwHHCVdbHa
31LImN7yAljJcGrbm9O4V3O2OOt95Mzu0/iY5JrLZSnx+G5IJkp6hjEkmWikZuaf7Pwobr8niCnq
PPXalD3mSbKhFgnLM1xrFLquEUFmGcehKWJsU7wNSaiq81kVL5pZv9eMsnU02WSszlXO1yoIyyqN
OMOUkjM6z9TXjLlshszO0P1lsqqjWX4tYtu1ZRr2lnmcU4oSRwv1YYzm2UPd1gOc6dgTuPEU8k5S
QB5XwdJNT2R+Q5IdBdHeKZAcSSR+3bVkqjSxoWctpDCWEEBslogRIocaNE/ts2LkFxLuKHc5fslQ
0zfBA88riOg81zZ6UhN7a3LebHHi+vVNJntujaVn5jt8uDW8BjqNWgRTlZuBG+fim0bpYEPv2k1x
UWc1xmN4sSTLwMtunzlWlM//JfRWY43+DsII2dYgAqz4doxnTR33QqqRVLAFNwt0KilxzXJs1WeX
Y3eTKz7d/mVoTa5khthdf9GVce9khD15341R/C0eoUt16oTtPF/7ZLgRm7VblyGsLJvP7KtCw0ut
8buvidoCaLSwn5sN5iZkYpXSIK3GmCCDjTqOwBY3farW5KWrHTTk8W3u+pfFA0vzvAfzen9UJgwg
/7hyONspeyoXiXjg7rA+R9X8JwP2mj0qfkt5W7fskCTGdSJqSB9LvkrjNaWKyawKW5YS1UJD+pr4
JhZs8Q8mtw4BJAOZ8Bgb8lYN2ISwzfSMe1IKPVllZ9fUQ82ydoSI+ubCoNHi3MDoLccsrhhHT+LV
BDe2FuPAToKd7mkno212pV77FfxH3m6MXVeGvd03CSb5mgbcqVXDmJTVXZqc42lR36dtjHvhkUdj
R6tThiv6MjFet2pVfsDufVCnmCCqneTFNPlB5FgHA8+nmUu/Rf4m3ypyVygBxUG80sHky2jWPyz4
MBbLn9ocfM9zwpm8riHLDyJT91NlnKnOwSptf6WjmYz11HcTHdqAPmGfJ+H8nVCji4FIjf85OpPl
SJEtiH4RZgEE01Y5z5lKzRtMUquYZwIIvv6dfL3vblUJiBvX3Y9bwcliGKuj8lBZFLSTFkgMlqvj
IxfHRLPK0XkzNjJFHny4U/9B7nzPKXs0eusKV3WbhBxRrX+a3ewAAZtQktjmjT4b2fSSkXGkZ3mT
QIATuf2BufDSO+My8oOdBWFjYPfqDdbJycXRNKk4xK8fSc4eI/iKogqmDsYcVt2jjevO8u+8N8wq
2UYGwV+korWRvpsoHUHvbeLsAQSqIFRFFz8a7sz468cDU/ClIJX+ojt1CF3r2JiQ6+wZliLGfBIi
8Fl/pC/mpeUZy2lAfsp1B2rXuBBo/UqK1wz7cpbKNe850Q17w51nlUCl6FpYlSyucsgBMwLsVIyE
49KzVxA3K8yvCpeOito3w8PLkDivj48k9+7945uOzyfBfRC8C+L50refpTleqx5yQEn4nFseCJ1M
E+Dq/k3W/DEIDOGxZPXsPZYLEiBWnzTrjMi3axCgYqIHkLkv2/FXSnxoI1Spzjx1np3yfZuAy8l1
pJ1TqtwrO56lp+dD3JW7UrirKqpucmy21lz+EMJOmJ4ov8vxPU3TyR3tbYOx1fC62zAH97zl5/Yr
+FZtsybB/+N0rB+TRqxL3rXRD78UgUL8WdapR8BwRkYpp/2lPGpDqv69m6dtqnIwYLjnjcn9soHH
gmZoNlpmyyJ13jzDyhemVq8VVzb+lp+18o9aUDYCGRcSlPop+/EUTP3nPI37nu10zzHbBj15d4RP
u1hRVb6KynbtACJVumE7lhHlNHdd66xaOe49FvuQFrZBrY54Nq5dlxxMbOl5G/+yB+GJcNmoLJoS
wVjjXetccYGKeM/j9hBobiZ8pI4uXBhdFKuy8EiJ19tHiyR7k5fW99jAuzw2JPPZwk2m85uVzqX2
+GFz86XRPYdOBsoNvAnWh1UX5HTycoLqlm2UWnou1UKBfC4qeW1qbJfZ9KrN5tB40Vm187sdQE6N
xD1iWIAuuRAJCDbMuGn1pUiJG4KPel1eBbekVAx72wP8F9sLv8mvFlxfbXjsiIjkZzjo7K7aNxWP
kS9uDUbHISw+oh66HhK1EZj4w+L16FiAuOoGmmQPObeWK5OLU6HlwuZG1WCMaDAkcXCsLJWwmcdY
UoplUNfrUJGAdfTyASp0WrnNzHZTBgBrU0TSGtELaIIqudXzQS4YKSciQXUJ6MUfLrHnXGLt/PiZ
WiZ9ecxtj/1LfzLC6SWCMANv7DnS/UY93IIYXA8tPr0wVhuiR+e5oN6nBLZW1v03jkAgo+W/LoQN
OkREhslHB3rZEnaNzeJTZPKFFOlKt/4iGNN/gD25wwwMdwAfRbOfTY0/NDpTzngWOt5Pojiyjr/m
lbH0HXFOun7FSbZF4TujY98anIBNfGoGrOPuuEn6/FwgjNed81I+6CZRz8TiSrnMrEMcMhYN+gCK
6ZAF8wZkxF80ZM8KSCgeTFbyBgwvho2Suzq0vsR4qvFXxr7a2COAFVlvMujQ+ShebWI8Ee5JeJBp
pRE2h/WAt9hH4ujcn3rgWJ3Lc9WOL3HA9I41yZ8Zi7A0NykPnR/golfrCm6VGfVbH8jlkxOAWkrq
LZLsbkjVdchHsnsDXH/2ty5aTqJ63DcVEab201FiKw3rHD30QWKCKu0u1oRDxw1PYSDIaljf/VBD
JChgWNHqU1vHNo7fAqvfOTj5vBK6SQmyIG3c1RjJ28PUX7XeCjrvyiE1pcJw35fDzeisDWg7VDUF
s8bkyaPwqKrlPc4bsLv+if0fomR1cyqWjoPbr2qLbJkvfeSi5uBExTYvjY7LGCUkeXA0QScIe17M
IuFgY3+Pa0YTG41IlfIFfnaLjPR92N11wPZPkiixuwNXRuRQuY8d1tCKC2drlO9VIY5e4z3PAevJ
yTpIdnyOYWwS4sJ2/LC+dyeo0IsyIxCLqKsReTqNDtOop8HD+MdxQBCSOf5h8PZKctCYL0wr2xuW
iW5nnTkgt1Zr7ixcwTV5BsARhwnBp/WBWtDpsodwScOhc4j8YV2QOk3rAS0gWof8oXLdPF7Le2sb
uwFB2BDg4TCDL+KqXtmOvzXSbo9IcEiS+kz8gw0C/MTIfvHAH5k2iRijfIrltNO+wBBnPU8EGvhi
MfaGp9ZogJGMy27o16aJ6x/vH3Rz8jnzqsW5GbaYpSYH653eOBQ6qYzTIxXPedZswbQQ3/A3o89V
jTVyQjKCx/wtdQOu3Pd2HEBS5N6b61lrrc3fnnSuqtQxousTDPTCRCTXIrvVXkJ0WxzHAvNGw9nj
OpdKlGtHYa4kMpJiIhtcugQ9CzOcv6iQyZ2yukd8x3QjliHjSFdMXH2w8dtFcOu87OL3BtAG40o1
KJRggyUYYQBGvkr6r0C5+CVi4/C9feqQDXTccdVbzo/KgzszI78Kxk+gRGiXBBCLj7oWp67lOpzW
1cWvhl9NHDUVEr+YscsN7h7CXHGOk9fn2oJ+Cl1ylxO8EwlQSbyOlt0soV6se5wenUeUtbFXXiTx
ozBF0NHwlUNcR/Q+hmXBvZq9/FDtphxGQVAdnYHYbgw1kgD1fmp5zqLAAJnyEXr1zueeAu2Vxz7Z
spBeir5bPsy1EbJdNau3osaq1pFpxZoxuvmvjytCleYzXsqVnuS/CqtEyafWgLXppsVKO8PNs93X
IAMrjgFYaws/5rCRVrODAL6Au/vU4CEabTQ0czaOQxhyKtgLC6QwmvPRYVHESPtdkwskykCkSmDz
SJa9YHEhCT2SH0pZJo74oEU48NaRqQZWapHY8EwiNEF6DzBRIeeU6wjmXN3m5+ZB5lFJ+64d3AEl
Bp1EHYqmuXST8WG28hSxQc1qdz2CdJ0KvS+9EtujfC/IyMxJdU5SvkL5/AbpGOzM0OCM6+Axio0P
PLessbW5kUWigoth3S7R/Najdu84Fy5Nisv/QYUBfHYW5XDUDZF1bneEOx9+MXdpesirtNMgDHEE
QGePiuAox4oOgLndhah2FX/WJEk55O1TGU2bJtZ3zzJXnqfXs12tZTsgJGQoe+26H102LJIPdHFF
G3i4MTQep2Cp6v5UWgaOB3wHprOrpp6xCUhwPy/GNtqEA3Ift1kfUEXqmU+zBk7PwEfxwIcBmCEf
03qRI/yHaXXRAMRbd7oaQu6IBjNRYKiR5Wvc9Cc7x9FvUZ7cDxE1DvpbRMM1gbmOAYL9BC0VY5O9
1QBxIA/zbMOSLargpHhaxozhB4Bhjj+m4gGBuLcz7cJa6KQ/OKSA6I+9++jfvYc4aLWnnjICL8pu
VIPxArVLF3Oblt7CyfyrbjtM9xUZbNAvjsS/Pq+MYj6y1V0MfAv4IC5ane99VNJmco46RdeTaX7N
G/u7kAL5B6kb5G1MjhTZZEo6Pqju2TCjdW1DGGwfUVdEerTBKAqXOZvXuk03+ZAeRdPvKe3gCS6O
KTUecxIv2jL5nDsum4JDljPw3YvdJZvpTR5wODzSHwbQRViKsRYbM4TDME1f1MVgF8mei7A42cGH
MDsyAonchHa4oLf0FBTtAoP9JpLDVgR4dD0b1yTPUCn5WkSYJMPujN3laQ7EVsvxpZXFmgzoUuK7
y+Nu0+DwmQZsw5mMv5i7v5OYbK2HxczMfaK6sK0GqopgHHaBvwuwelPbxAqzvXd9D0RGnjJnPA7s
FKxW3+ZwOsjEWbTDSBrQk68IzEhWEESrLHp1C6rTskI+Binir18dSS1Q9Ycpy7cJcM9uNm5dOJ5R
WldSel+QUlepF+8VC9UmyRmm/E3Ido+8AvDcZpdVKVz9fD/YhMY1WRKIp0eOtL8HzxRW0n8kLI5p
khOBm4gge9W4sTycVnawcyAoSOB6xsh3rieOGbAcf2RlrEdfsHmKVMbCqzrLishERuJFGFhabdTg
1ACXmjzrkls+0fyw7DYzqA3ftS9tAhxpCtb57B54od8ayod9wmp25i0m13qzrXoRM8Mwu9wb8AWl
OV5a6H0ax2KS5n/dNB4L07lqh4AKJHUMdiAB503vWsvK8rA0wUXX2PEyUV4KH8TaI3dhdk/TWGxT
j7PDSF7yCsc5mCHAM69DED6nfbbXgeRPC36B2E4YyA935l0e5/SGn5DdVr9HoNg6nbvOZvL68vFa
znMCdLy/ynJap2o65k29j5hcFEkGfo9rDS4ap8ti0vb+gWaYsfqNcUtaoFtC/PrOFAzfgVYKP0JP
sM/j45aGY5myz3fs4OQUIT/w9ziihIl2hpg5khDpfh0hdpUR832Ldt1UkZeq97zdy2oE3KE9Alok
2MSE2KSRlrFlW1Z8SQXQcO8fssAayfa1wGJsoXt02vyjIIHzgTtXW7/Pjn1h7QMcF4cUKkxJKU7P
WxnNw6kY/Fesyo/NHF8mqxQb5FdIQgGPzcMMotcpoGnR+JDUmr/YTUg3qoPrlDvFux9NYhVA/QlI
9s59dZ8q84Zkw0yVP4UmcL+OvGXVLtxScVQGIBCs17xQ1ywjKNEqcJnYUhu+wF7pXykCWGa+Wlsp
0AmRMkBWsIo9NpTjbizsHbsHkEA5I8W3PyS7qfqYc+9HkxCkZQcnaP4VME4ZNj+2Hb1ZbvTUk6gg
+7EZdLpB+z6WEasmkPeiw/Y3h7hhdf788Hm4dYFdLztixbzRwnw0OQfTuFobvPPZWC1Hz96bkKXG
cF4Pfs9fZfAIlYF7rfwVjKztXM1r0TgvGFg35Dme5qLcJVX8VSLT93P/Cz4UpzUctLZG13JXteyP
ofLqpVuRJS7h+cVTMx0x0z2CALcpM9dVUl+Cvic0B9mQxDTWjteOhoSqS/ZpR/jIp0XHBRepg3Wa
eUvgCi+1Ye+x1i6HrlzPLXZX7AY4BV1ut4Towa/OsXFsQ+OtTF1IEnw/fNp7TJb7eT9tVe9cepwE
ZWrvQ5h7fHHJCktyslgOsSESHcMMh3FxhcsV+dg6DZjOy0YBG3P+Qr9/MbNm6YSwjBV/f3OGmwXZ
ljHLHuDCKFaIllvv02x4NxKPQa2hD0Vt8mJe2rbEWR/sohz0tSxWle1yDhBcKbRH4K1mndetKKZB
5zEWjRlsWylXMU4dg8thLjReggCOBIhGvhcCSTUGiAuGniZETsYMXJBjQ85JrAU94lCM2l2siysa
ygk/7AL7xFLQm/gUzBQ3A9jZNE63ZXewVDBhoto+GZ3mw+FvepBfJtvfUBnLpBsJPQ9LRIDqKQC/
pDxjV6WPx6249VRRlJF9TRL5kU82NyYexarf9l2xevDY4jZ9qbBHwJLBQNFxKyiXgccpUhb8RvUp
hPc/uM3d64wTfCTqKbxdM3a/tiJZOXkWRk9l/xM5y9eO139wMuoDTEameiORNWUHvAWGra8aYkbe
3mNXbshwje65hrx2gtrwNGGtqIppV1bhv970djqPiNWnDHzKeyrEoxPcxrJLsjgSCxP2r/aLddO1
DM7W3nG5xrWcdHGqr0q0K8SWN7aaXC/wHhKmo9Tqyu78o+ndm65MoKpg1HW4HZRcwxBAJY1Xjs+V
HcJTbndbr7fOgpwptN105fH1NIz2ue3cFYPRxcfQXJbFaWSoE/gUqka8+dhgxpmQRdJdzV5cCGcc
+7bFZGvdHq+l7xj7MnfgLOAbVO0y5+QBDHa3cGRGsIV4ZXFdgnAi1cxYi6mTRFDJslr0vDVc5PI6
vRVWm2A8QDQLWXhJ75uIZv6ITm8EVmEMc3hNqg1HyXlq6Avr7PCdroxlS9aJ6MRqygZIG2CKWCnb
aOmCOgXSD9c8nc6NIxfc13boMVeLGbxheHWcnWn5rMSNVUR+ybOnK8BkPssjcg6YICQGS0+MefEO
Ht/7UBPwDaZ7DgzPg/KV2BwO/kze3FwHGMbnzt6YfbTDj3LlswxoTk9L/EZL8N9cTfDqtoJEZvwW
WjX9pF3GOc7ePzbo+Skw3DqdoC6oP8xTfapN8d3U8Z8xOm9SOF/6EY5J5/kznbsLbxxppaGuSJH3
ew3nrANZAvl2WxUaecu8mZxjXQXGiHgGjVD72Jw/+LL+Gso49cN0msd6k0OvxwdKBspSd8z774GT
rAVAZWwHDGq5+plq+Vu22XE0hn9eZN2c3N8ZuiAiX30kggkBZ9p9VMMhLvqTnIeD6SYFtkraxXzq
3caAx8exD8JnCwKSElT+w8NitOoRZdaE7GufWh3j1KRosMVwNbr0dRpZBHjpeEBhdZ9GmeAD4BLM
ytmeo5XB1tcYilOf2DeN5S0DxWIX+tpn+GCi3L96WfXp1jXn0AzdiB3JZI37hrYLEUBRMdmzQ5HY
iZaCgbE75+7EAwIFWVkPz3o+kc6uVr6FoXOYkN2pekuQl2r7NlqEZqA4P4GdOQ3szpMGI7nwt2Gt
2dcH5QHyK20kzgl81c6D9a/MKcMYzW10aslAdu5XIymtxNVD5Muu5r3ta5gRHCtJ1C6phHglZLpt
TGRviUnEj42fPmEDBXUENfLOPWAFFefSJxErQKadRD4yhwE/UWVuOuJPcpRIo7l5MFABdMHlf8YL
QonSh1mBLXYnCMvOMYcZIWfx0TZ6KwvH3Y8iZjE0G69iDP+kit5bC7506ltvZRG8lt70V7rjbijH
Q9mJ57qkOWG0yBc66hJkYmNZGXgJQGjjuDNbmgbSQSAkVc8xq/wOCQ0JL4/PimfpqLDp8i1Hz7YS
FA1rYIJNErpz0MnVxbPDaAc3yGJTP7nLOiFG3hfRoVU58ywVMKp0//3fStdhoPKC8hIG8PpG9arH
7pAY+h6hx6gcQEEPa6+Yqv9MBFVTwNYP9S4LH2gUsbWa7AwoehmL6WKRECtGWGNUFAA5y9TLmLZr
LYy10sMnhSTfceGQ9c120HsPWoDcZDBsYnvXVAWOFufKdQxLAeaSrDw7uG/hdaa7kpaKfubCOlk0
Hz0KlFjLhbuuGo5d3F2VF/3nN3QH13WwClz/N0zw5XgT13CAXlhw34RHstF0Ytyx1cVOmzdbwrfv
mnvj+UThwo/Eml6mcUw4Mdv7lIlTUgtWpNDxRW/VyxleGUJSfZgG+RIRenGS6SsqQAARxUGm8Yl6
u9sRt8ei6c1i4Ql3ARU9XuphoL+JPoEpx61cti10sweSZzr2QfUvzwGYdNNeRckhFvjddLnWHMlB
b3xPXAWrbu6wKndfiqkTv0D0j0/Yy6itfVFbWIdpq+MkUQU78NF+rSdw2Yb9Y4aY2124I21mbr0x
+ggGQ7Ddsi5YCI9TntyMylz1it2npdie6+cYaAndUZu27c8JGQrSGntClK/a8TbsObgmFCyHTTPY
YTSFiGqwdBK7zMlWruACURBBxL5x78mm0hgcPYFcZz+axZ8sX05NZ198ol/DgEOy4SfI5/k/3IIv
pjd8xwghFFH9uYV59kfjotp+7ZXxd0MSN0Ixt2N4Jpg6rxT8vYQW66oSphFfOpNQn8Itg8D1H/co
RvEG2dJJz7lWX5VLUKRy+LpwvEE7IPEbZ0t8fjiixSHp3CsGmitwSZwt0K2oplo2Lse0zY0xMjXe
n5HnPKEJMcH877Tr0LNvhaIKYMYEkHr1q5Z5jbUMT4yE254Nw2HMh8tsu0cTcj5x8M/alV++avfQ
VjESwp6JSSWHLFn9PjrbUfkWNECbFIEyy8oPtgs4MsDv1c7Ni5WpdTjBnkyyN4+JJvQE0ZweaHDv
sYhyzuOA7zcmICDs8SfsRfFk23w+mWnWGNkvhZwXlol8yHOnLLEe/faaTfZ/wMX2FP8+O37/isn3
cdeEl5xPEGiq1aybrVG5sKT7V1Vk7w45szxjFz8n4li1fgScrYQ02DbNLu5C6J/FHdz7aTKKNbvk
N8cJHiwy6hUwBLuGHBc5cG1DUd9idLg8JeYzTV5TESfwAc1axhLbKCH9LHubR9B4M84NfEtX1vxr
FqBLs8FPkg0IuMr7B7h4fuql/LDMZuMnDNQ1y0JiU3zPFVzLB0art9vfqa7ek1quJ4jlbL53ejD3
ZTpt24wxLafozYcIOsH4QJHwvt3iUWLCvlzOL7MyXt0HTQO02IU6SxZmxiGEwIrldp1Lmk7g3xLQ
ZTwMiw1B5H9FZD1bfNcoqcqWWqt/wWgfYtlwHnmfLeWAizpqf7CIsxErvVev7Padg7G1AwmRIRlz
eSk3gYUReGwwLKBzp4wUR1Wz0LYsDTwmSdZDTgDCfexBkJ/eaBO9F5U+2IX7TqL60++6E0EgoM20
joyAkfm9h3ddVKuhdwmUltmPUFTAujmFJ+bEVJgFLGl0y+2lwO6V38ISK6FZ+B9sCN6xpEuSJwYu
SCSdyT5EQ3ioWlwaZXwui/IQRiQ7OMow4br7aq52kKC2c8wk6uYHCktxeXcdLkSJQ2HKpxtRk0PT
uIoinPHsUfInW2wdY/2Bm+doEW1Ucv5Qmfc2leLURghnhmCyL8alKvJTzK7ccjX2PydbekyN+P2s
bRrNEAsC9yNR6jTHOQJ75/zXahcKBYwFd6i+dVL9040NrZGJSfODgGazHu5c4FnzRnikfwPol2lG
lGGaFbaw9Ld21U7N+ZHMNZ0gztXW4dcgy7dB9Ye0r+9lQOMdkMvFHBcF7RwGDBQ5cHaJ59DwUPzc
l0rlb+NgL2cqap5gUb81nv2mAvb7sb3EWnuvWbs3qYsxh5gM0UTpky1wl6zkvlxLvNO29wliNj9g
zHnXY3+Tsfk6Nt5CDw2qqDxHWXRq+HgT/Ej+Sxyw4ZanN6NVkzg1sRjZ8391GzZPdVXQD9XQ7TDu
+jT/qTHZVUkMO9R5GXjpOzAZhEry5Ak+6Dfb2bOBjYpdzzY1xqtfDrwvtER6KvlQfsbugSsx9xuJ
d8goqqttuDuan49d3VFGEp+mnq7pwOKBq/KKvDeEonhGMh3ju2WxNZU6eVV9+jULmlXZuXwFho2L
GMmFoMq/ftKIVgR/I+c/KrioxZXTljTLLWvMmwySXc0XPezc59zLLXL5BHctiz86cvsmJm3k+jHx
42YpO+ABieU/m1UNtb9X/5SDE1c526EDpu109Tul4RsmYHwy2j7bGT+a1bAczLiUfEG+1p+R1VqX
pOrag5W7/THKZbGA5jWtyajyb83JGT4uxw9KgSEf5RTTjxEUe1Nau6qufnMaIZ5YHP80gGoWlAUy
RKbuczWae2sE7NhaJ6YzHPhe96Mq8d460dVsICOMFJ/UockvBeeHbh6rHcYEwKg7FsDd05ya3yUR
rxY2+1Pihq8tXruTAmiphgBnA0anjhKzqMOcP4QXa7YfiB+IcPwXzaC/CUdxv6mSlSw1lvN5gbHi
VA3pxzg79yxkGWyS6TaJFSLu8CKmqEk9qF5FF6w7dZ+uTC4KZ7ExGTuQg8vOsHe5ai+SlH8l40OU
UqrcKL39v9e5Cej2oXB3H5rT+9wX5rox/QPgEgBEoB84VNWJClGE6Lp+A2j5J5LoYxqmVwjFN5qT
oPYUjyuE2fzhKfoA5ZJs6NG0D5aZeHcxevnJtMQZG8bOU77xXqv80dxXAOCqkp8peDB8Hb6hYz0d
eJ7Ju7qx3GuPCIYc+dw0zsW3ONTMVO/bjneMv2w+1n4ijJMam3nFvXM4GlV1agdzFyX+v7xm1UXL
1koNwI71hEkoBPo8ztOBixRlZcjBYYpe7ojs2cgwrWDSc0m7Qaj/0FJsfa+HvlBuWHe/zg1xm1Yd
fEv+FQmrUHandHsklH01XFqFJgsTwzsMKhJKk0flm08e0Kusu/2wumZ5iUo2jpD7zL05ZG+hi59S
N0etSxJiNUpDL92YW6Nx6hT+DsU9kWXbpmj7byicG0/aq7ERh6IPbyZ4UjGyXCiMo+8RL4H8EMqE
RKW9zruQGxTR12jsnsyCzSiWg8kddkSs/+tcwibF0GwcMwKRFRX4bxOvW1TEpJ3ZOLiduUdlAdMy
MV74KCWMDb1Dhi1yqm1pJcTJy+UcsEHsJmaH7Mf1/G1ez89oe0ec8BjaQoZQMlL1UG7qTu6yETUj
CdEMAgzClT5G1CpI6OGFV2+JA5CZA1TbMtESLEv75H1mUOa1d9d8aXBwDkc0kus06p3NLS1Jg11g
/NLJ9iQKuXMcwDVIsJh03F2U0geJEe9Kd96FCjfSYFb5mVrGhWLleuFENEXNw6e2vBdDt7BDEPAU
PrxMWNsHqCAzor9HU6Z0xlel4qWkck/bEBUMoyO6OS7Hyj/7YPn2ADEZMkNrLWzPX7IB+MumxsC6
13Y4/PxNTY0n9pd/EVjp2JIn6VQl5BRur6wLcDyztfcDJ/3D6xVs0ry0dwGY38vkk9hNg0YuPH5h
wJoCHGLlUble/iR8h3qe8jxp8TOE2Jlyba5Gu/jLK3NnQz0oHDYxVvidtVDOa2CyPNrY7gPnheso
XzbWm5M3/LRpy/OezM9pjjgc9YSwZI1nd5zwvPgmQJnYIHBA2TiUtLx/qayBFsCRmb5N6QXw4P6x
wmP3Iev4MMqed6Yh1PPY+Q5RA2O6BEWQNRkVRgmohsK9wyg+t4THXc2iRiePXb4gvYv0slDEHMhd
gMvDwnaarOEkRPFrGi59S648FB3jFxE9p0nPypKXyok/Zv5HLsQHfCwwgnsCQX4vvCOIDmIEmA6X
zgMH2xZ3vNpIrihqSWMfan8+VE5Ec0aUkhCBOCReXEpx/nNmC+mX0bC5dz7GFsp2puZogESg2wHh
ApeesUh0UO4quDFvTqjvZU3EOJXSWInY/QnMBvKEH5dPjQS21UyNQ4Y2Z0IcYNFGlXgLEgMkv4P1
2SuRfnC5qhyRr4uE+4CbJJtAW3i0MtY7tQG2hjtqv3RVAVRoJE47CpIPaW9+UhUM7xUA307jmcjA
yo0gZYy0PAENZFMzh+G1y3BNQF+ygbv51b40Ugs9q2uJS+JgG0sZ4Oxt/0pTsh6R/rhrGc0WjQ+9
Fzqf2JdySt7KEHCAYafGLuMDsylGfu8Sgu/OnGq81h3qb+6784m7Y0zZJf67dq6516WIPer/952i
BbiEKOBbNBK4SdXsSDnHaxmpDjcGAaUgA8+odJ8ujbqggc6xES0pZaMko0JJmXRB9r7241fhRNOC
nqFHXQuDimoxUzQp6HP6xsOlNIsUDnkBOV9Cu3PAfUOhcdtNWzMiBj4pPe451rqFC3uvG7/bjJph
n3orkk5t7p1dO72W9U0HVYVIZYzBZQo6wYPEPT1xCuM9mMb83Qpr45IQFj2buVDHxjGKrYofPviB
mpismdJ7qGLxBpC1XwABTgm7qxx+Egc6zKAAWGmd8a2IUso2Ck22xNAhy5DM8dxr5eCWr4yA0mgG
4n0rIRs+4UvU/9CF0QgDwR1OwSk+d+jaR7/gH/wHfZ6cbLOeRw+jamuNMOry+SYMTCF2+WVG462t
KHmwYoaJVdIJ1CNN+8umQxEQLSMRTmfa2ppw6ln2OMEplbk8IJRbuAjS6i4dPb2kOSHVsaqAlNT1
r+pw45lDFa6g7LBKN+FAJwKbMW6pYTvJCjxkyHzdppP/pOXAzbergk/+j1s3c9hOwX8JYpGRuo6S
LzMzMjoMR287NsRkbMqDVi3fIywR2btfST55XvTRJtiPu5FAkC6MdGXUybdBF8mU4BAx6m1kD7h+
ufZQfzMCf20CnKizeeL2zlq8AKXeW/La+4wODQnFnqDuk8uMuYwlqBCFLdeDTtew4yrwXqZSrF3f
ujp5dLclYoeFEGkW9h4vzSv0jb9GRy32IH9lxdTh4fP6hIrIrr0soX2N6R0z1o5FynkqjLMazI+5
9a+1O3dLN89Pykkvc/OweYiaTlADyFM+E0WOLyYgnICnCGOmvx0ERwR3pbtjd7Qgm/wbSeLtWeIe
EhB9Cx3DM1QgYhDrsQ5xAoIcVXRO0c5AQ0cCfti4lA5O8rhkTZ3rH1OjqAwBjP12Hv9aRftONkcP
xFH827LKDnDcM4ET6nkYbvwYnkPqoTd4NsaUYlAXn9oy7h3hlQ8Ds5txqQj7AQZuVkHp/Zpe/V8s
hbdoCn4Uhb08cPlmlzw6TZpdhrHehoWrnyxf7MFdPepNccYaecE1nahajPrkyg3F9A9r/7kzyWBg
TKWwzTlBPeHOXQBVbZPqtaJWeCl879RUORCDysFJIsmQ2CFxevq4DYVlUnXGFoTImXtUg/Y5Lwev
xiCeuIjbljwOdom5ERxZ5VJn5dj2N7UO3AZBQwFxRpdii8kf1ppc83GxuhQek2xIwtM2OIsKMhxt
/+lkY/1UaZdDyMy9leTtXBUSlEFhTV8SukRDvM5L2rcadhKhIY0/iVKNfnz8iFv8BtxBH18KyWqp
lO7LHJBXU9ljImvtJyES0iR4PJ5iu71ZAcTLbiZmaIrlGPgveRxmv2xtgFGTMsInTOc9LuaI6rX/
cXQeS5IiWxT8IsyAgAC2lVqXVhusSyEDFeivH2e2T8x0V2VCxL3nuINcAOD9PM81r8YEc1zqRE9e
L/661jyH7Cw3peFYFwIoyECT+eQrPmoYpo8O4VPZ80zw+uJTZP7bzI5h9rs137UzQVhQr07Ezl9i
kaLta3T59xzoQ9eOD82c3ELwdEMAhaEY4Z8xZkEPfLNsHk3URSjVGc1DGwcvGQa6O2l5T9TaDn3E
2ZyNTkDjx93asGQ8k8tNm74z43uRI+1ihr8DR+boZ6rrjeqq9wyVJfmc6JKbzX4qEWE703PjstSa
wo+89Jc7KLF+EYEbtSpSm6X35pN+4bs5omId6DPGlA9wfcLuCtaDSv/FMQ3uZiw/I9Om7KoYFfnf
gtgLRUb3IY2si52bSwwWghEp/1TYG1IJhBO9z4DHfjM2MKgc9azDEYc7V8c7gbpDwgPwRv2ZWGoT
DJDCZUgoWRX1Q8G7ZFNF5asM2rfJx10+EjmNCXSli5yZ2vIpKfQ9wAMk6W1wRInxMlYjuvvI++qr
5dEfkcnpSg4c3MvfxcS9VmULzLq5eiL6NHvzXJegOrnk3g2jD0+s+fHT/mS6+rE2qsdCu58IXnd5
SlLCNHkFp7M8jMSoBgxMiVfvZIxerIkbfEO58jYDJYWsj7ESpu9l1Xx7AyRoLNZ9HDyhduSpVN5H
fX4PFGvv5tNZdXCyaWXhtQ1/CJ6xnCYDyrI7XpWK4cjQv5WD95zbMJNUqYl8OPZ9EAe/o89XiKwH
baDeYMHf1KuqrF9bbfNkUv6dUuBOZVs8czZZEbSGFtIEyOYYnQ6aptOgv3ozu9Uz8PABUNja8NwT
n2Cm3wiZ/OIF2gc/tYEXATHebTPpP8KV+lDVxcach0vltQt4nCNEAuWtsdwnhyGj7MjZ2MP06nGe
xaRJgyt9C2rrtRz8N2safnt/vu9q1mOqeiphPbGRZM09e9x2TAal0dCRDjZcPhRMteCmGIxlCY9b
HpI3Xm//hNv+NLr/HGL/atXDlf/DWSBzyH3nCDeV+XK2DZDq5gXfw0wbB1WE94UR38tRbklZUaMM
sQAKolBe4zwPOKX8Rp5jYxGBSOZs9QSXPmeXRnrrHIn4EGrj2Df9V0IQQYzcAVuf4qRPwd2VRsrW
pL1ALyd74cyfFT342qgPPZaMwVEp71iPVDPHLhetfBrzxCyIzazddOmaiKU9gohEFTljb8Xvc1r8
0nRfDJVdiszn9ZejoE0c9YKIb1NP6bVmrGy0/XU2WAu6sTwXwux3mB09lkj2Gw8BFq3DbHIXjRgS
D18dc61Wug+TpMKZ0HtiAMtLo+mG94h37ajD1ySzn3xdr/w8uKhgGDepyTMvCgIsHHCwFYQHi9RX
SECwibNyX5aFAxJ05nG7tFSLjyDgul2bQ7tOg+yzEhGUuop9OK97FuGdPofkj+CnXFMT1pRjuQTw
RL7TRBBX0oQM4DVsNOclAWoStUzs6jAt9Q7fgTrpRdzZJ35ivCnLx0yxZ7MaZgRFmUf7Ps52ruJd
oHpS2kXQIN+evmUZn7I8Q0TuncdanTGSwkwR7WOP3txq4ZCUAwDEeHjX1JVtBc0aiPeRHTSEES/7
4gV9keHMnqSL4MOocksm6DtVaYQkIvCJz0CJH8ZsXF6p/2oFn1aZb+VETMtrPv3A+PEal7S/92C3
SHBH9WrI5qFCYXdXihq8q1j2eJO4TIwshOLWFbbv7hLrdOcs2PiNwrEgdwRd3gLbAfAA1GNaEkwt
ZSzO42u7YwdYj8cw8SAKjVixW5evY2mDUZ8PdRfccuiZ2P/oZHE6v0s1mU90tUHCKqavDTJFSaSW
qOjahTyjWXgsuX+iPJpXgoMIIxuyPVy03TDH70mb3YtmPlF2kys9Fr8JZQSjxjkkSNuluHWt2CEq
aj5GvUCaW1LQ1T0vW1bLg8PARs/21a4JWNJcuIhGPxQFJtJySHh6NPJm1txsjOTIbO4aMr0cF8EW
aPfJx4QW2gMzb8f/NELzownUqSkN7MzY91g9l1ywGJdqzbnGxrc1Tf2Z+vF2hoDjtahuLeWKZafz
mlXRLbcxqA0xC6ih4Xbaub8U9J+Lphr2nulsaq4DTiLfnJ61l+8nxz6eXt0xuhc0rNk/AZ239IuM
h71rTT9UWt5VAn4ukOJ75IKFA9YHTDzxia24WeUeT9vOHgjCNCZaU+5ma1uJezQrCDk8HBahNY93
1ECP1pQ9CDHMd/FYfSyj+rHLXmGAIqCdTjX7/HXOONPuA8h+zBdrn8aM7bAgGYML+X7vzSMc4fmc
voPGPEvt3VUII3qPNT/LngfhDq+42d9Zn+2h73JQH3wFRN0ibGd69ZeS3aMckud+dhv4op6Fio7l
2HOcVVCWe3qcdeA5OyMi4BKSkZndk7AIynMOifYtbMxKexvJP4FygElueST2y7eovzN758p3cs1i
1SRRx3xl7FY9Aak6jFpjLa3ZJl1ax+ptnFP9ZxkLDiLbqzjhYkLg8XGEq1v1JppBg7V6u9KOCwip
NwXWndCNrhGEzr+ET/IdhMuXYMCCWNs+WScVfHhT1r/OGavWlu3bZR69cqslOwOjtKut4/BH0cAY
ic0R4pgm/8M2Rq4TnFg4H3Cngw6UpPG2VLSrxZutAtCVPDfE35BTJ8jdvYbVVKb5atmym35+xIV+
Wdo7HaYvl6R76I73MmrP8Tzvw9AGBB+P2WFsSc21GTFsEZ84HF3ycD4ZIlysSXshXrXm2Efmins7
FYlpIApVP8WBwxmMYjr3z0PpID3L3GMczt+UG49SRs+WpdctpA3OShtvIprQC+K7C+EJt7JHBSQC
g+YQBu14GIQg0BD9UZyCa+lFPK8N6JuImPP0JBht0uHfmoG4lzSyHDIRwK3XeWmfFe6B0a2BfZY7
20XebVUfEbwIOEsnG4purhBTdM57UItFoXEHHPNnSI17yBfH0dBbp8hPDvFA8iOnWUP9SQ0fydeM
8YSgaYXAHqCFOQb8hHsoTPmWOQnJsmQD9PnkAyTyXUzhNJI5ZP4zeN+7RKmSWj7WnTrGTXIkv7yZ
QfZKpEB136wHyQdnFBVjKrrTVbnvEAoZGT4ymcDk5yOfds6aKsjRD5Lntgj4+ZLPgejTVd1nHbu7
CpS5Ayo+D+gg5AeXpVwzhId+sDfs5PZO95yl+dmHmgfUe+vm7kFjBAuM7Nx4WAha5rcD2QFftY/o
Sdesktdm5vOZmWZ+jPYlR1nr056aJc2SCbYdR1mCQn+jkNsgtQB/MW9XCVo13bIliW9oVikFmP/y
OLrYgYsZPPjK3PAl9Z1/YQ8Zh08DkcnqJO320rQSUWb26A+Bu/JFGH5EBrfpln7mWjJxWveVUW+o
vALBV7OxM8EUrEj75lfhePoSZyZE8sp+F337Wydg863lz5lIgl7JQB6GTezQFusho2RGPCzoimvf
5ygi7AtJDYfpBp+zZNciFHes+wzFqjI482e9fvQFTK7YhUWQWqsijMqbZ7GuU0nN0MQsgZO4P5Rp
yYdOfIpJRf0hy9gSALr3LDywdkS8zNqOiXGKff3SzCGfqqX8Hm3NfoCWYu/dVh9EEYEYieR+pr8O
lnmXlvbJjrwdjnMIYu378hNDWfYSmtEp6MZtljXYbApYq2Q3kMRF58nr90ybmUxxB2UzznappIAX
7iM7vfSRz3gRi3VD5aixyDuH6INjloe9vpJCJHqq9jVXvDbwL7XJ8mYQ1atMJAMT+cEa/+IO8zJJ
8X+4hm2zhnBaFAGhlGUFG9S5tVH12Tl6HXMVXfW58yAdkicVZUMEWeU/y1AOL3BKHqApMPxMQD+t
hCR+mVevrdP/kf+ip8pnSITq043EjSnWc92w0i4ZyVvZWk/FIar7PWEScpXof5R4CRzA3Jq8BUSt
fb5YhNrMOE4drIVOcffmx8OBfyATmA03f0A4FyZbqEzAv2wMC2l6n+uW4VUzPuq52g8U61Z1mEHA
zMDGdG9DO957jXdo6wD/iPFkzg5Os88unWkl1HiS61endo+yoNnaoSqrBEY0saMfP9zlESpSad9T
CiCCy+WHHc9ciJuIs0PnwLiSQUhFOlabrg1PXIHQwpgbyhjHBN1x2xifzVLVpd7El/a7Mvt1bmtg
wkQhMRbpe3fyH4PMB4zS+i/d2ETE6LInhjeEHhcYIS+bQ1EvDA1I9goEnSxPEXN55hw1j0VgUGed
Z5u+UbfI5A4+KXIn8bWH/WQCqkunku1RsV6QmPzWf9OgggUCzqCQJx3WXJ/8X6NuPss6/pIxK1Mi
RdFo8W3t70s+bDqkpxwMe6XnL+D4OxD7gB0kx3iKnCqor5ZJr7fQ2OBgeagPWZPVQbNugI7hvY45
wiE1am2Syds2Vfo2TtC1BdncOF93rsEPrd1XRo7Z1n6yy5DPFveddKSeo4JDwznY7cND0yMztHP9
0s+oev34JIvoJ46RTzR0J2LwoG1yFlyNJBSeEfxGYmMY0gNgmPK3xktGQZweT5oBZoxsJoTETdBC
bgTxiModNhaT+7CbVxz3WTt0nBM42Wj5TYb0EAXT0c45cM7VVzahG6FMnJmoAivv6ILaM61px7Px
nYgVY2A2dzo+GOhvHbI3SZ98FR0Ye2A/HfxC6fe7DNgHO71V3/Mg9Jothw3i3oCs3YZBbf8gOSso
oizMuVfS6HCa9M9VFu+AaS2R2GflFQYua3YnodiOrOFNk7uIkW7HqXj0tHugrLULEXJpG5NDJJ66
2XsWrfsy+frg9M2xT/v73OKGntogVqGNiOhKDKxaERYjHSTO2OIW69/d5MuJhw906jZ+NnI4GBYx
4Gke9jYV70hSzrLEDMWhar5cu9kRXDmxLFsZS0oaeITIHmOUv3Ju7/myb/0iv051euvD6DzPjKXz
MQNXkRP67YEHFz+dkz1oHo9pluzyzP4eUrkr8vJsQV63aHh7SUgtTBS3KLD+VFxtYgDj+Rw8Syve
mXr4Sof6rc+6Z8dvf12nZ42W3kC8AVyMyu8+FVsbqj2Pv02Hbz6PCG8EcjuNiHPg77GiLx5QKJIG
bcE5knXN+nwzFfFLPntgXDBAYLwcTK4dMEasqFggaexTkyb5pwURZa2Mi+WOXBK4ZE9GaoGiyda2
45wi7SOiqDGO9j88QHdSlmASoIcha3Jm9Wjx3icxcUutnK5ws7aK8l8fgDTzJp8Xd3Rl/HYZ4Wb5
bOTHJKCETEWg7zbwDW5Zzk9hcsePmCNCr2ubASXny45bs64YEhgsIpLU2xD4xHxBbt935PvAQEIC
oWeyAPYr7m514B7nQR6hBqxcWGEpc9OxTF78+GOWwd5M0BwU+iYysU5EsUtqJtICyHFePglrOkbW
cOQ4+TJ74qVEARF29SEymo2ga+Tl8rLg6pR4732fpVm20UWIAsXZ+7l7NXq5xSryCxx5Vep0xhrO
eFAG3dfUyhNxETjpmT6XpvMC+fvPQpHlxJqDqTDfBMTzRqgH9r3XLLXIQyn4nG5V3Ueo9Iy+uyQT
jiFF0lPTe42mXQlaKw2tC1a/bRnOV8dPIYpG74pvOQ4G9omchQVXK89BHeR4Gy31LqrMVVdNXJ/G
Iyzjk++Id1Yhx9KXX3WEKaTCrlcCdDD84NUZ8r0x6Tcnjh9mWd8HFYggjxFCSoV2JQe0y3PhHirG
23Duv00Pq6NrE/dOPzVYI8NIz3CvCZoExCOdnxm8crOkV0IQFi4SP6Fe/aVtFsZ7HUQXA7WUrgaQ
HZNKIIvyKrad+tlDfFdj5FZW9sweD12y8x4b1nraFQm5vZyLF9tZ4hDwoGBQigS5Z3up6V8SCDv4
GW6eWDG45lsa+VCiBuu7NLOXIJ4JndpXHfQ0itozO+fwrpFqXXtsE3x58wLxlLbhP4ogd5xTDi2h
lKH5i9QyEspo+E80qhj11w8pXciJ53CnPkuAkJJAQ80u16Rj5s/NjgjGSmpahQQBIYQzQp722eB8
dNNSAu9Xov5B+ruzHbjIVCj6Wh+DtjlU3nRtWnpJk6PuZhZJ/cgn1odDWKdkg6BqpzmtGY33Uto0
bfkp1NOFSDEnNwB2GCzDDhTGRIe0fYrozEZde8gLa+uxuDUyl+GreXGUWNsabh6utGoE6olOrzI3
szplpU2WnrloepjHZ895dwUzbWC1ScX/8jH1u1XRgtgghJxo7j0dGUCXO7Nlr4yIwlZOaDJgBho2
B1t5a5//nqXrruyoPgaQCzpob862J+8hGn/DYOHsZenWNLpjk3BPLxalacrMJ6LPCvEHYvG0lYt1
ESKQZCfULn0nw341zW41AdJxW/LOXvnZoksLun6D1B3EDNMKPLhx9MemGs7La891jvf4+v9W40gr
zHb2dpoSGsO1g0wgR8ja2gWkimpbMqOXfXonOn9FOvDCYnvFxXjVWzQbA2vfAJ8MphMUlm1Rsp5O
xVrOr2nFyCyxeKe5WyMud44bAVJqDppHAT0MugPzOmYel2vx1AMcCIG8DBAWXLJmgj9BjemMVPW2
t7KTDLJTaLVgsraBCnj+mejKACNREY8L1nywyUZf7CE9bVMqWGm0KcdbnExsArKrPdKCd+iSUU4u
77mTP3BuXMCqJF1ctuywCgsoExE727JYTwjNTBcFRI+RqDg0vFIMrq8pTV162BnmzuKzpH+sCQqO
qCcmdQ78/KTnUw8+wuRj5MNkZ1j0UcySqwLRDUiJjCx5JGCPn5G/EMmy1vGEpiqE4rmd7Qk1T+R0
nG1dH1mpjw20G+xTzoackLvL2km2UPcsDpJQTF1CTyEMX7J7NLzYCuQNm8UoROoWCEXKj50KE5Xa
PNIMHja+ALbhTjlTmGawTp05Wbt+YDLhW21xNIZBAWejBUdlPJm/w9hGIWdDRsNHGy+PxIixloHp
JzIDRh8jlAQPzw6/GRvP1yi+C59lH5ubkxcl/H27C0XWPfOkxYND4iR+JYnDbVTfHDgQCxwzarh8
mOW6qxV6xJgv0/KJc09Fuh0qhPCxt0m1D2jYfO509ZKEgua5piec7VISp2MFK9/JD0k8bjjQnTXq
mUGGAMoAcpLRA51v5guMheCeDViWQ0U1mZQTHN4GYM0BYWdO8uBX9oHa7B0TbJuk7kiCrCevw8dj
x25xRQlnaxn7tj5NXgca+rWfAJlCFCiwOHUi+iuRV3WcYgCOvjZkdzldQNgHHESayS4a+o1IZP32
UTruOsj1NpkuZHhWJurJUtdfDWG7SEV7C4gamIDwsbb5kqmK3DziTDLYawrvRzfpH3T2K2f3PtLE
6GjiMnSONlUs9tKmxEdjNYo5sJDvoCJz8lyaCy3Pgx4nKYhmJwXWlFYbx54/XDRfdeY9EoZbj80n
ENi1wT1FRM22rut94Aw/A+deFr5o6OiET2AWGRZlRMQcMz2l0LcCM7/ZzHs8woySBKVv6pNOyCZA
P+QvdQhyH7xLsyH/tTLj+tGaUA7nw0NONyej1mlWv1RB15xmNxll3XH2aZg/KZQYyLiZ613cgDdE
Up+qXOyGONglesJ7UQPa6B4r3yI6gFh7zK6WaF48eFZ8Ie+i5Q9AtZYN3Ja0KVA2C4A1f3+vuZPo
xSJlMmrND3mmTrwn/6LMuTMRhzrg8AwO+HAkzw4+kdZOd+P4kSIVLhPq1HXxmNKLYUO3M2KH9WO9
0l3/5YCqicFnx2whHbciSQQfhUVCx8jbxf+p+Me3rXmfNePZNsoTzIs7rjLb1gTRzziz447sQQPm
DbfKWnWO04HA6LKWqu64rK6GYPr2q+ZzjHqG+xWcA6p0ISkq02c3kK1E8dTgd2uhXo5cv7OkQSsa
7VM7/sd0Yd3WxWlgKmbznvJSBl3YJXn4OYBMGvcjkX8lJ2BSOQeLrweRg8VORl7+rS4+0XrcJWhV
xdKtiKqN5L5gY4Ki0IDzK0UewGucRz687W2ePvgjb/GMTEJS3ALfvoYifoBvsk/mdh/V+SpieMeH
5T3WZ4Cn+zZmUmSopwR5VMf7OWAJ0eCYigUsqVQwbZ3vcoAMsFuZj7roFoC7peYBosjfFABUNADS
zjz35+kAX/SujT/s4bGAINrN0a8LfsJpiYQy/hkzfpJgJvjLZPB9/oXjvSurN21BLUr8dZhYj7N/
5W5sF2TA2vZgogUxPPutDQb8JGDMHGjXkBA13L3B8W5Iva6MmvYiYVs3tC+jE69F1W5at7kzEqZV
u7QDbyfmixThfcAYaQJXmA3DbSz6C18snDt81rphB6D1NpEtqzk/mjxx0uFcYu6c5nEtcJIHzbmV
8DUoKEB1cozuEmFws0AvtcYiP3YpkS+Hjuq1qaqj1frbuNybdgjaajy2BAACwaxreaFhXiVcBBvD
3ISEDOeBX930kVnddRTe1XFYvvvwNIXz1En710+jXcQmh5DAquTdRCRgpfJp07FGCqQGLIgBezgk
zTUml202z93/wH28jcupibeBoLcw0RAHkXloQvTW6X3HE372wmsfWg+Kw+6ANMaZQUdkP3GCSxAG
5JBUGzY0mwlJJOcyTF2/lXme+POKGWIMmjZNTcIDHioQ93ZLyURA/HUrxeEzTHZVAwyv0vYHi3pI
VKGP1U8m4GZT1a4ga9qEUWhEIqOrtx6vTMa/1fAAVSk8JR0nIkcHzc1yelYmTJVf7VYYGxeq1PJY
MA9a+axBEGdxJZNEDYOkvnVYVT6MbmJqE31OFjSc2W7osQ8MCPgXYu2ma7sFNchn3QkMlt4ZQpFc
DQ04D4M3TBvUvLgjrBpFS8VDGjVBGB+hQEw6DjlMa7iI4InUSgskyS/omFMAW2Pqf/qIE0Bbndya
n6N8WjJQBAR3s2H/lDJDa6PXfjL88sZc181bEy49SgfqbrJGN/QGvRKGtPOgjP9PLUSnpz0zFNqu
406h3HTQvphec0w5zgwDIAuHT2PxzR6eUuVPjSaNC0Foan411NSj7JWXc+pM28T33mPc8DmYQQ/k
1sgQfgEC5ZwvJjIfEQ2xZFqP5pFeGwjuYBel9poDEJeD5zBgTWPmq7YMd3kdH7VqD309cuNeTNPH
igFRCmGhbn6tyrvY1mtaf1BF2DgRSO8u3+Y83MIyYk8Hql3fBRyK2h4ZcvfPwn6uSUwzW2LkgfCF
q6Pdv3gw5zxPfgQgHu0AqZue1+6yQ/NACacEOupTSf0/Xc57Kj+1lscWjt8VSdpaMAVobGCtaqMJ
DnYNYXpcg0bQvMn6Wlj2XrXBQyI/WuuvbWhsk/CAmxYn4tmn0Ou1vIXwwUgU3cxU+iygM3z27e9O
FC+kFDaejfsK6fu6Ml7TgrOKwBg8LpPYpT3S70q4uzIDNgaYTJXqftTRNppfmTkewoKvsQ/ELXgB
5bgtPRCEZfvPUVTTdcXw0g0JamNTIa7ncvMf+Y7MteauQdbMa9baLr9GUKbarNYoRdaq7zc9FFIG
H5JNL5CllYkRVLpqXZrucupmbdUfq/Q9atMrYMb9gFTDnooNF+evuRgf5jx6NafiVtX/POujsj+1
pv/Cy50gEOFP/ZCHMYG6W8+XwIWuk9f9X2AFD0Nbb4fEZxZGo69aNa77EdThC/6ru4yjTzHQXWn9
NQzzB8YnnoM1rLN2Rpriu9bPjRGe+WKjskIHj+Y6IwHuyFBuiP0+dGN06Jm71LJ85Rv45PPRoDP9
OJr+68DQnqHTyWLA0zkoJpJia0fZO6O1ezkT46eBIT1wfIb9JIfpZGD5VaLiziepvptfYOM/zJlz
Xjx/kUNeOSHL1lof4IpdeZa8mWZxTtR4pZZ66+03WbZn8qxXcIGbtpc7E8uQH6t9GKSXDPILCsiP
Doy6DTEzYmEpoeyM4U/Cyd8p/G0gXsYg24SD2MxRvE1ZXJbLMs7h+Qsy3hcvKDfWBuhGY9nP+RUw
y5EZJ8+JfwFmu4pV1cw+3Y/fLbtdZ+wCuAqQBo3XsUQAkhA1osNBh7if0BI6/YsfWtvY6jZE6bc1
PAwFmGEk6t27GAcs2p2+x0Varvt4fBDm0iCYzjl7Tp+8mSq955Tpk8/8fjRex2x+dRVK59nY83t6
MIR8dg3/oqmxQBii2Pw4lzbjagJFhByQPBM0ZFLVyF8/eLab77r/RH3cti8Bf2+PiUIEid1j8kJX
hiLtfFeYNJ300K2Z9O6q6mTaXy7XiV5B0qd5EHAODXldwaLZOkmzsRrUcb76q4qzS684aeX/K818
9I71+FhmRNdDhzxsxPzCtEFumOfW1dtaGY+UiW4NoM2ZNqcClOTxiYi+Z4uTrZcfYg4xeWzv8qQm
HcaMbpYr4KFB5O5aVgydZR7Cxtw47VWi7m0F7z/Gxt7E1xt4idtXx9LsiHNLGoTjcUoxOxoZKHCu
H3Qi3DJd24vOnsIL38LdVLLsTuND5rwRZDpM/0/zxTYGJElaHEAW//LW+pG87lnL3FVps29mOBNu
vsmK8uQuFDwee8V8SLyclID/t/j04sZxVtwB17Z4i9M3+sSbiSpw7ICwJFTHmf48G9i3k/jRK0n1
ErkynIdGpA+5JIQGHphO34qY0mpSA6+u4WBO1U9E1zdIx7NXUFvlZrjO03vmX4dSqNPMvchvaLM2
+pFS3WZoktcSXvuAHGHijqrPdnEgbVzioFBjAJfxVo+nyNY79izHqq5Qp5h7CDYoKIz2AyT/0eWT
6XWboHXpQoKWJB19buhmq7+6YMftPE08F6fp7KXHpv9kjdXPMHTAdjLNSkhELSz+8XtuuG6V3b1r
6g0zfTo38W5ufvBvb3NCTKnrnYaFezSgZ9ZkTfpra9w3/Ueg8aoSMQ3mc9wVuKcaUKcD/tT54AsA
3faOWXrNDtM4I5po+WlWA2seK11PXcynY98F5wxbvANgJ4krgsf5h5Ankb322XgOQrkOqmZX2cOu
r64AU6l3WWTtzB0dUQiSx55WCqwSrd6doF1NnKItxTGL2tz4Q/f8NGQSmUAMUDp6iPJpP/nhwa+t
t5R0h8S93no8OyDoOeG5j36LmFnk8nr0yILvzD7Z5LOzCkR5F44vPl9p89bThPMY3yXpLmHWxAxj
LXyOo/41z75tmHfk6NcsZe/o3O+K5mwa58pdD/6lmTmbqKPHzyy4V3D7rB/IK459m9OfSTxG7RtF
4U3FHiZmxZ/PTwKCmGHLQ0lY2Q2Rh724zmtXPrvWczYa68L6ceNbRSasCvZW85UsyUCnxwVNsS78
U/AWGxeKNJlxo93NMzsc/lT0Blejj8JD3gekLJ1pwl3NMINL1DK8cPpgFaDWY/16F0dnDt53lvmV
Nu+F/kvkPZHOpt5PPfnX8rnsGbdWF1U/FjZQff5U0+uYfKvQOvl4XpKS5paOL3lZ35N6e07H7lVV
wVqFbOCi33rZe4UDhFX6WmV3Lcx/sXhoMHGy7qR8hZzVfBKlcawsC9LdxEkv6Lpiyyklu0+Hiuzh
7L5KjyE3VzTIrfwnVZs92mZ8JeAs7xoEm0rx2GkrPAilBHVWMYmSuN3XYixBFzVgCCifkaXPioiT
E0plRSeN1sm3xIS7iZUHYqkywi1xR2Pjo7m9FiVDS9/kKKFULg7kiNRdnStzmygZ75qaSWAJd247
y4mSmq9KqhhUYOvvMpmTZTIYuvdGb2ffYz78kswpvsuKaDCyJvkPsJULcQDccIC800g4cFLLqr65
LWEBCyBL+oXxNY55BTsLyq2A4gYQf862xehRdPsY/KNrnvwcd+cITxEosM2CzB5zZDvuWgPGH/gr
x/79mEVrSdFtTvgdEZhU6qXg1yWc66KoIW+MTDQ7Ora/NBs3KUdOE1ZUs+QYJr3LMp8enHFbhm46
u2nLv1jk1oThINB5pAOJqYwhFp3tzCrOfYnwJsupp3FmpqOj1U1of1sYPyXjiYa5gXZvw//3lVM9
fU79J1GkVQ8cthhZWNH1bhvmwxnZlzFbChlIfcOfkomZ5Bw9cDrAvMzpYF0hHdIMA6G64rJeOzPN
Bj5kLer50Pyp2/eKIe8ESNSD4kRtYqshyDTRH7GATVMH5zajUliABFQmB6wR+BivtXCh7/IdG3lM
ep29K52QyQHj54wZfBMn1xgS8NwztxNELqZxO/t4ZdFWG+ipRzrZZUl9VzODJGMXT+09nDLejn61
M9R0QfZ0SCZO51wuXX/csSk7KGb+z3Mv1AU35q0Nxi+y3/PRNxzgr823jOpbDB+P/ejeMM3+zk7V
wW1wRJRw0x0n55fqPPJj+3UkPi9rag+q1+2d69XXlghJ5pQ80pW906N6HxP5KkYMIlUIrYcSbG29
J5onXGYH9Gfdl3kU1E1QnsTRMZXj0dTyaIOg5FXjn4VP7rmdWf6W1r8cYYA2nf0g6o3l1cD4uQmM
2XfSIKvpPU4l8/yVKv/sOsFfZ49QYAsSGgB/SG5NNEYcZB7O3hHiR5YFwE+SIyyS7P7J1JTgiM2q
xNyZKNoS10kwM5dfjB5ulmHsZxgrZON/W3NiCKXjt5k7ujHMO4fWgu7MbV+XS7oWFUj/PfkpDf7+
sWIXTNN7lQiLJFv4RjJlOzK4MpPhjTL6l0igj/5H2nnsWK5kWfZXEjkuoinMaGShqwdXC7+u9YS4
Hh5BrTW/vhezgc4ID4d7F3qQg3zx4vGSNJo4Z++1I7YfeQ8yZaLPaFSPtuQbbAg9Rp39JoR/05ja
LcfGlZTNKR/9jSP0aypvJqMP3msgOMYWQj0XiQJK7hz1Cr8dByMqbDBGkuNkGYfSqF+dweLUae6c
rHlgw7uR+N4jIj3GaIeT8rIS5ElKsuK68DLNJ8DcKFoMtNs8IdhVwQgzFRqQhWQ70qFtDIdiTv2D
Kr3ReriD7bPpAJ/yh3WhV5f+wDNUNtUTlnwenTQ1kCzB2u4flU39ULMeOko/DWCHpM6PPVEr5Xgf
tGRYzgRpA3XcXGw1SIBoAubn1OWMjairJIa6Mk6aE26mCSsj26JEBysdgNaj3U2GzE44hPTiU6dX
Pue17hqRsrXLl4Mfn0qTwlyhYUwQpfNz3oc72E/ssdrlmb8B1n3XmLPv4jnPpp8REKrcIx4QLV8h
sueRiV5MJaruAk9+udAKfxN1JjGEWKdKzrcG5UjU65QtD51uPPsj/v/UuG1670KJdpO63l1UcjqQ
LOcc8If+xbKcY+hbRxcyXSoMVGKjezQbsS31aB2V9l0zSXpFlJQKehRGundET2d2mI5hQVJ0Q205
N7GXTaspA0Mgo+oqh0noToqFZVigotqZBC9BMkPZT+qBquEhGyu222hDCD9rYKN21ckE3TPkkgOc
Ws5bxLEG1VoDUffqfMvysk5NSoq9bx89WklMhv6PIIiOqfajSUeaKu11Qw6JS83UGN/02jgFnQcg
pTv14okOFy6pfjs2wTk0raPjma9dnWw5xXKmQNxfv3ewijcAn9aTKV5FH95acGg1MrZtfcLIBvco
NZKN3xK6HaT5/WglzyOW9L6ZPTIkdJd5saJrRNaZIrmTOMWY9lnZwRhA4VvNGsah3zVs23ATPE4h
2Djg8r1kxaJsQ14L6Vwx8t5xxSEY0LqxtkiZ6Qp3I0zCIwOIWf6TTiYTvXUKG92by+eurOzIJLGP
0LzoMShnI3gw+XKlUZ8sQmdYRaiSLlriNHW4eXBRDi15LSpOIBxzzjDnjXF/U2hEmHjJurD9I0qQ
k3Cuez8/ERy9suLy0dacQ9YRaKQpDqUF1dsB+JK2byxj4+kw3EFRI6D10e60u3ziiOxMF5EVvLcT
kaZp/TQgWMB1u5gMuJ1t9QCsB7u1/yu15Z4MQwyFgqpztPZL/wZnzS3ej9upjM4emVoFrORh/BlS
u8CnCkc2Ovg+9SQg3KgNYVWny7alxZq81waZWyiwDaoiFAjxDcobyD6wC/i6UppvogaKS+i4Nqit
L/1D0NNsgL1C/uW7E6q3TLHRjzBcdagsqI95yzBNLqV+55Aw6kDzLrpmrbgn0ZM7a0F/zcZjanKU
UPXet5KdYXVXlq2tBctv0ji7IHnRJsjbWs58M6IuMpfCkWT/DDsSYvatnVJSUm9zAMQI3xqEC14o
B9JneIJe8CNAeiCg4BSWd5hmN0CptUvQNkcqjRDbzX2QSQqNvywiLWL2IIrKBQpQJp1pWjnS/WGa
3VNg3NdDvNOCeyPrKQM1q8pwr6DL34oye+9d4BRUN0gfLN5CYR7HatxN/nBM8/5n6nhv/6pUGs1d
Ymirqpc7dD94N12yidjkJNTmffGQJvQlOFt6HbVHHTaqP7vqM9gA/ZOis15ENrJ69AyNY1DVJmHC
dNcj5E+nCQn0pHYfOPvMznadTbJHx55cwOpqjNsReV3O1qSPgxshMQuimqrRyLqIbwdNv0ka79Uj
sLZ09WuLMIGhDmjKtu0atiGbZnHJkyX3Rs48+IWvYeSx6cuEDeI7imwGOWZ+ht4oxqTQJrMzksia
X3FSvWs62KyoOdoxIRUKwK5PqITFCPYwleMY2dVEqmpYe0keWw1WvvM52LVFyq+k0dFFh264AdB1
6OFpYRm3MO+iG1qHJCCi016Rcn9VkSsSEsNlmiSLB8lFSPZSA0jHSstxUZU4dZxg6fvwX0fnhgG1
tXLyu+x6QxjVGoX4Q2lY1P99dOkzXR/Xo0e9OzXRJDF9zuEyBAxEU3tP+52P21wWY/jQ0RAhRGYX
wpjQcQVFrHBjA2pESEKGOO7RkrVABrWZts+MBk3EdWy3iKWEfzUkzcFPyiUC0pOfi7XT1Vcxxds4
UZuMtImG9mQdhZcDe9oWb5CtBWwZpyM1pcNc/idA6y4hxLjq/ce8xaMed+NFb8YgV7RLK+vWxFvU
4DSimpGBt4QZXlP3es0+HjbfTRwB9nIjbmE8TBhX/cDeVd30AguUgKHgJBWGDFi3jRKnHs19RD3a
yK0bj4Xbc71tP2NVu0s3ICkBE4IWiXWTX7caFGQDf60+K7qgxYxV/TP2u1PkUktoWAdhnHAC9mDC
ETebYDUNshsptMMEkWuhzdhDQIZsiOD0UZidI4VDwstGFKUxIZrpWRXNLjDkwQPXE6W0USaMoMWc
ZyEhOXtXHSazeMJuZUTN3hXJSjjTKRi1bW+mVyVRL27YU0omsMiCnRah4fYm6wq3yn1SEeZm5JfF
8Es1yVoXN0E58DOoUAkq5R0iBXWOG3ERcPCLkLLnOtGSFRHGZbdPU7lJ4S2P8Q81YEML9E0yisfQ
gR0HfgqZH41gThiR9oQu8M6jH+SE8t6y0JtZ2kMzBBvlFpedNK50GyOp84K88bKfOio+gWT7BeAJ
C9q46mtWvqm6CyMyjMeQVY06PMrQIGTCU2hA7K568lNafiNS1mXLBE3dzD9lYQhrbY6dC04oBJae
xlGFzK+c9PK88CAYGjdln12MOPdHUTMXPlYjxWukqwRWIbSnkYPpVE+8pWPOG3YWB/QcGoUNpjWa
3rvRejfDcZnysFpJc1Fi3ps7oBL/mUUHAm7Xokujjam6g9HLi1KfLqDObq3EvRwwPNuOZHNjM04G
Ad+UaaIgaTQFOgdm5gDffztgtUaQiLCsJFOoP8Qq29RFuK708EkWw6NewB+UPAdS2jgKG3yb/m1D
dHqr31TRi+zpGrtPPoXN0a6OeWTcFo0UNEDsO88ocDcY3rmvYOyoqXmMqY97qFPMFHjFhOhxGyRp
/gh1iAqNrT+bXXhtYthboOh6r90gXPI6iA3LmstEeLsU0gAb8ouprk5itF24ffo6z/tjOtFXw0G1
0IMHjud0DfARcxJ3bISedXEbCmtfCGgwlKt0pYPGZ3An6h7fP+IdagitKE4q0W4dl+BdlFk61LE6
8R9GZRwt01ubNo7rkRBZLWFmJxw95p8xaQ1NdnTGZGfDZveKtqSjCbout+ZudbQpHOwes4i/8JNb
RcN8yM2TQ7O3K84jLf60mgAFED1ZzQpcymJiXNPD2QWCXaBpnJrIOllEmoMsuc89rPJGawPqqeNF
jyElt42LnN/qj9PGTho41MwE3jyUWcbKukS8NWwK9iAFmdIa+mXbEEdgLrcJH4jtJg+J17JTo9SU
KjYfw7Dp43EV1+1WldOmpiVSpoJvIN31yEaQDx/8cNz6k/HW6jxufayWenqWgf8kTednbY43Xoj9
t4pXEKqvQARd4j89BlFw7wU+KHYNYW9BgQMLft5c1y5FR//d9zlVtuGTcnUWKv3WcnCOePyr/kY5
WL0Hes0EQMmkGrE/+NQv1IlIhL1b0NsMupsabl7pJ3ungnhdGdmb3wZnf4R+R7zJYioNwqoz2BUA
GBIC7RH2hZl5BsvzJoZuU5vuQ5eOx8pA82CVoN11IOFSOwsYgIg1gpc+zx5CZR5x0gNDOKfwCm22
F+A8aOq5O9xje3gglLbx3/GhCk9sPFb51GkRysw9+1Z/aP16LS3zsnPgPKLOrjXEz+ze6j6/7pr0
qpqdDX18J8ISkdqw1MJ0O/S39OoGKN9hsqkSTpvYB210/aCWtaQC7q84CEJaR2KviF9Ag8FmJ0+i
q1rLHuseTbepZv51GYLPy2kTs29B1XTV2tENwi08I+hpY1sHCVZ0Fy4AAqBjt6RgHh3elmcb7zVZ
ajU6X9l4CzsAP93R5A6tuNthbTMpCvfnVutewqZ9I1PzMIryrgrYRXcNnVujJzAA2JoBpjZXxG/o
HRs8yzsORkIGoVQkptiX1liMq3awXqHewMSIL/K5QQQT6ezkaGiDglJmUFKK8ecRJ0z4KpamkTYA
D9H3Q5S1vvMSQO3kz+gbzu03ObtwJ+RfCIXJ+JENTo68fots4nrnSDlB1T6GKObXHKG1vrifkJzz
rMRrooJq5WAwpb1kPuRGejW28WvQ6BTZkc0tEuD6k4/8rIdl5VcvnuPCTPeqV1m57lKZcqWlDZqN
sFsgrhV8MQbAEAxpYH6O0NCfkf0SieQDLSE7y926hFYAYDQPft2zNLtAAS03umpz/8J1tWPjaO89
pKGVn01vmQkVtqWpL+v0p+bmd7Unf46AQCZa8YMPb0OI9HVobeLmUlDfqaSVJzXMtEYKvDmVnKRl
OlxYY/1aSDDlKMPbZQpFe2B/NyhxPdjFjeakPWsN6HqsZ0T4zB5xrQtCXH0NrHZm2l0SytkAUZaH
XrcIASSpcS4TrIsw30HOsuh5R7PIBDkvxCOo8amr8lUYw3tDsl41nCoz/xYaC9DgrLf3CeEZCOXR
Q3qDehqFRsBgxaOpblTQJ89dW7Fbrg3/tmh5BUMZPfRO89SS2ii6Wr6ADTF20ER+FkwvWaRDDfNz
3LsUxCeE/DI1ri2ibiFwXrgS7F/rNs9AN0N2pGaGbaJGyC23ADd3EA2OmkZhwk7NEE0bFC2niu5F
hsin9bpxW3kN37eNvl0zWkqhUwpSsWHj45iMP0IFbyORb6GTnuhWntuim+sQAlqjdM6ZRzFkqn8V
kBK47yz4YdGuN3TK1QWTLgOzc6nwZ+9ZDT6r9eld9qX20uCnmQba8y7BsjpYnIQG66KVCuUFCyVK
PfRTtNFh3TMlP2VWydmWWukvuD4R9dka/dSceDTYxOjWpbgoIz7hURuLZ3c0xtUknQptakibK6Zi
2XjiIjPc98IFGmq1d4VGumIqOBiYeJU0rw7ID0E3MgH4VGO3rVwsL35XHSmvU+jJnKNXNAhr0NBE
oAa7TD570EsRhr76FYR1Pb9vM31nmJAebdwkS+pdcCzc9yy0XwdVwma25kyqJEpJ++4wwNYP41je
triDbKzTi7iu9xCsQZ120ZEQjZhTrsDETChqYV9YhYSZWR75+I9TC4YaDXMFZSUaykt3Gi8m12fR
F0SOJ9q11AYE5cXWdnzeV3Sqg+YYCryxbZQfVBgBZE02kdXt26xFDlHvyWhcTT5WD0OEmzRFcizC
o0H4FfwANuDBZtDiVReznKVgV5YQxS4L17umf4VlSd3l8bDBf443oiPTrQX4VjTJsy71c5tMP5gh
F5QF1lbM750aiDComPAwIFcy+hcb9UUY2FRiWdLqCFUWFjdATy1mrEpQXXPeBvQvO4N1JvLgXYNH
ze3qIh5pHXvdctKz7VCL5QDrD/zGsTbN12wKn13Pv/fYMSUYLj0NvqTN6KStE1LXqx/8gLAN6bz3
Apu+Vj1zzzc6SSaUbbEHx0os8dQvIT7jXCFOGwj0SabijTLbVgQDGmctvA1D9WzhGjAKRBW6jVVT
Fg+pO+8mmdON6uCQ2mKEFmv/hHNgNN9JeZyOc12lI3menf+s/6GxpxITCZdtPaZBdo6Mji4TahqM
KJDh7wPSP5SLYoL+ORFq2dFunBtvKlaEF5sLI4rfspSnknl37BTevFxeAP1fy4bMaIHihHOwKNNN
2OCxHqBjTMEF7oNiMRXTU6bI1UEoC8913ZWmWk6J9NdOQOsyqp/s4tTo1WGq2/sReuRouY+897ch
rJ6bNISQw4l3LEhkBeenZZznXYYm0lA0umS1TPMZEnZEClt2oXvpk+/xGblTBOqj3VWyvpQta1QI
slmPy21NHmZd24+6ka1H2R3jknkwUbu2ZRYxApMFg85+UDjsIZLLRtr7llljjMfnFEsfFqGrJpXn
WrUPIoYUr5s/UspFaYbeUqtOxFG+Etp5VyDZMZvuRy895ijzgGD1OvXGG13vz0Vnn62hAI3UuOuK
L8pWyP7tig56ARUqGnGi8knPcXSERmomGxK9J9UH7EcXi2M5TJf6IE+dpp6jloSwVC3rsVjLgNM4
oXSkVlJ+xCiTYWSr6e+2mbUDG/aSeAXuzYFNtYqyi8KNn3ryNCKzWpdxdFvFsKdqfGQrZwjTpQcE
bekAXagZQcsGLfyiS+j91vUBSgunAEYhgrOtiqefkLoACTXsTobAu9QN0nq0+ATpZ+u7umLj7OIf
nIC2hZl7mOyeUEZ3r/C6cfAwdxnz5M+4DLpd44bPTlx42zzy1KNWu/lS6hXWEKNGUz/l141nXChY
ISJwab8NIbcG86WSu9LKDlJM+2FoLxHmXkkXFJugEkQoDdWQ/t4Y2hcd8JdgfDHDzjSTo+UQ9+Gl
N0kgWTWHDRGM62kqHrAd3cSutslt/amNewZVBTk/9DUOeGrblP593Cq03+UEPWk8j8GIp2+8ygz8
JTkDqYkOxG9sypApStXItBp5zYsAq3LbxOYN9ZDTOH/2A5lUY3rU2/GGv/vaFO39UKTrgAIQA+LJ
GrOVbOyLQsGK01qxTIh3gAoLhhi3YJPb713k3utZeQf/HpMn5XSzai/zrFhnnM3CUTu3kEsXpR2/
UGcusTk5V0UQM9+A+/Dt5tx31YPJZhnuwSXBTGwuh/DkE0c1zPX+SO6TeWHR6Vl4pJBX2IGF5i5K
OupBn127VMwQycJ58TCzLnBA/JJeQQRtZW/qHMvrGOQXtRlwTAXK5xBpugCZecQ57TxqnUe8V9UM
W5HzsXIiQaE6Ei9peqyLXaHjcdCx1xlPIrNRTvk/pD69JilcRXMCj5YZd2oK10UfHVU+XhE1eFXZ
FlQ1xIEW5zkXpVKH+sE24DwQ9Xxd6uLNiXWTTivBmlk+2+TV3m4AI8cwYpH8BEW9t0os6Yo1uO1Q
mqr5WMDebh5AL3EeXA/OAGMaW5mDkTjHk5zNPQCvH+/TFmCtb28diawhBWip95x0056MZ+SzVe1c
EIt3adYl3VQPIV76r0gt7LXUbr1dE8k7GVMVk8EZ5Ty6i8Y95eFIx9KxETvMf1b502ULtLqAlBLU
3X3PF590+S7QCnapeK7pWiyz3B2WhXKv6mi4CVvU2p4w2WZ6PqIepd9IzL+ZhnOyis5xWVzaifMC
G+LA/u4QRMpaaOjx287fRkaxMmltKeRGaVQ/C84HcFw5GoQPAfA7PEwkTtKJn6nlTcPKImNE1enE
yT66sn1ityQrUkpD2KzXwq2WkR1uXaSkeYgHUzYYOECjW07ygrHvtsvg8PgoVr25XDc0iNuUf9eS
Hs2ChyORnQHkHpfNWM0q6JvD2iTxM1BIPKbohDF+7UFOl3awdsrxoiPQUVJzj7Hw4dTYlw61+LK/
KoAmsuY9jPhmtGlcW469QX67q4f2zH5tU7J+xrgIR0o30qmvhyy41xuNDXv4xDl/UwQ2qweq8NI1
LuIsPXjY2K3MPGgaOGFAEcoY1xNsv6As0D7RJIFixFQu4ivLizaVXh8SZ7hzZ28HgsjK6jbsxgGS
BFuWf1pO9YmW4pPnCSCq/tz+gEuOxW6SMNRV+whf74RN4CJuyFST+cblZenJtA5N+pIpYG8sGgBo
AE6KW9+Izv7cI7DHS4IY9loMnZm/16E5clnt9BLfj8jw7eGG6JFl4hq3yS7BP38abDL6SHk0UQQi
dt5gMoWBwV69iPKNDQ+8zidyyGGNQKY+jGF18pNuQ6VqmbiolU0igcPpomweTU5QpTGs3bZkzA8X
hYivOdagKfab5wbQeeLlKLh+uk56N03QL9MkX6lJQT6kCRMVj2XvrLGbc+pLXjKCMdmRkTFHVCxI
4cnjWBg3m1KzN1pbP2q+feXSWutSZ6dX2SoHfJQoclLgSkSWuBrndaxjDlMyvbRQjdeQXDlfAwQQ
BR3LCv8VpbA66LZBoIM9cXinxbYp6JTGgLs6zfhRM+V7ibdVkXldsMxVYbTrk/IcOM1bV4LOBUq6
mOV5rJ5XucFsg1g/UtF+sAOykROuoK3dKbnWUrdeWm59ErRZqb/sQlzJKnT1pQ8xBJWntY08AQuZ
V5ADcuECBx/dbVVjXss5maukQm9UPQdu91roFrOugXKjBSsIMEZDGUq79MTaDGIwurZy0sA8jXot
1J0bvDiwrZsWR03N2cF4d1IMIXAfSe9bUZN9NA0+YyxqCvWrSEAIe2hgEuRgrUzuzdq/Dg2qNzGF
gjr8JbG8L0KU1OA2T6lE7k8jZ0hrtJtiIwi7T11t283ZEiQijQN17sBZs8k8RLgVF53pYXjAgBL3
3aM28J2CrMMicGv4JfvYiU8IMrLRIdzy+uSxAwNDUY8+aPOod9r9FGrXMUkKru/c5rK/jUZxR8wl
O/dqZ0AXo7c6YKwf+QlxjfogxxgIsd+in1M+Zvwfu3Q3SWN2K6W0W/iBFwOd2AVUmmrla+OlqYK5
k3dNcAyNU7I/zORScTF2KvVlRZvSMImF7gcjvIsNMnlLpJamfNRGv3nM4b8sDFTBpUSJ1yjvdkDR
y61AdSNsWVNhtpeZl67SrN6kuq4x90T/smGBxmx8ilUi2ynLXUdVe1+gfEd8o6mrMQx/uQx1x3Tx
qo7OIeCou4otMq3a6JfVGxi7rPoCxznwppSOohZWeCWnpYQxz7QmrqlGkJbK28ujPbvMC9MBDOkO
Z97oemr9Z8eoFSEWob5sfP56Od3hxIQjwnFqU0tg3RNcpMp9K1DXdwGoUM2o135FWmpeDt2db5bm
0yDVtNRFYt66YUpjstQG1AnGXWaMlG66oH8yfHEt6pEOhHcbh+WlRZKU9CWjgU47FoQ23rt+H96l
RvM8Du2N9GcirBfTBHJWTs6sTLhJBweiCxJ4RXa0Th35lmqKZ2ntRW+gdnZ0KsVz9lMKtDGL0gdB
7ruJHYTB6Wu0En3ox2ocr+IS3BjJa+QRC3Pcd13rbdJsKs/F0NkPsZ7Fq9Ko3kFqbgNWArgRY/jY
laV2PTnTaxM6a8cWr4MRXbtQ8etRPkDG6RZGGpTvFpyHd28Y0fJnTj9dZ0mDEZiupP4UUzPnENU3
SNKMJqg3pL9YcjFXgyDuZnL4EZct++wc8XJDJyVG/OXIGtShU6S3muo1tIpO57f7MR6wg3mTfd2O
BHvUkYZhSJGhRRO/H5hiqqmFm6P3j2UZ+4B43JgTqBMnpFdCmU2zQ16RrLmopfRg34lG/OrLBE1G
ZzcusWRFRbxwHsEeu5+rFT/BUCJhKcLG8jaBNXsUlFu177YzGtWRgyjNnI5OULnspsLltE6kc7iK
el+OZ5X6hX1sCkFI89hUTrJlmGZwQwOOPZOl4oNuUjQ/9U2u2wdcHw7zSpoYdOIcDypdpo2Qxl3a
byutsdx2bQg1aZzYrPC6S3Kq6VBAsnfPNvM7Zbf1Wy6N/keQpu0TJHCdWpNGvGTvloCsZTat6dab
z1GPdyXyXVJ0sqDdGJB3HpzWixCp2/FBNRMOk3Ly8lNrQFBbDPpgXkUz5iesCLhV4WiuvZp0LrND
/1NEZbuu5g2g3+V0snoOsSAk4uQpFUOy9XsbwXOGrCYIk8JGM1MMm9LuukuHcvfZ7knbpm7hyWPr
TA0NGjj3eGX1dUZblm8AVK41YfYkB/B5smRAv0/5pL4Qx8W4cY+9qejFezjWhs7HGGnCvuGAWFGN
00xeGgyftW5zeUVuKT4ZJnYUTjpQREr9G7uDAZamWv8Tohz9UN8Q6dXUDNjMY53cB1RNPvxyYuHE
HtoUwnavcGZrY5g9KJhG5tYZR/QLtrJJpIkJFzBG34qPwO3mbEHVwUOHQvISja15WdkTccip376a
eIpQoEhUPY0V8wlODQLI/9CDqrXjIChe4RlhIKLqSU9ekkvTTC/EUmHH4sktped1q/+IxizLQJOV
Z7t8qMls8WxguXRnp7OS1itE+SuTrVSA8nHl+BidOPaftSo8Fg7BIpBc/vmP//G//ueP4T/9n/l1
nox+nv0ja9PrHEt//V//VP/8R/F//un+/b/+aQsSVm3pmIYplA0NW0j+/Mf5lros/7LxH5SvqJpJ
fTiXbXRBH2lDJx2fk4P/CqeeHhy+vpyhf3o9x3UxyArhKuvP63GO6kQUjcNZ29mHYBmuu52xRfK9
bXffXGn+5X/f2b+vJP68UpInfZ8jCz0jNtxPq2SFgfEk1+gslohUtt6akLPV19f87pIfHmZHaT8s
XC5JY1ohufGt1Yiu8euLGMY3N2b/eWN52XlFTAfvLLb5Zb/Nl9oST/NFdoDZtPzmWs4315qHz2/D
Q4FtYUKc5ofYrerLdK2ucASz9IEsWFCS2aNQLA7FLUjFbbT9+uKfDU3btCyJkR1yp5ifw2/XtqbW
pqCtDWf49AvCzkT2C0sI4sdy3XXfjZbPHqoNAl2n6sznYHwYl32djxBouVEiFi7EOt/i2btECLHK
lt43D3UeeB8H5u+X+jAwQ6eCc0La0dlWwAajH6Ztf3MFc/61X13iw0Acgo4sNhwq53o9rPR1cz1c
VFecDhYdJfwF4tclUpArrOZbUiK2yTpY+Kv2m3H62cfw+21+GKZw3LMuNYzhnKFwaSaMDwWBNbNm
L/jvX0kZrjJsoTuWrbsfBqnwRw6VcdKh4i8XHY36yLyvcXB8PRw/uR82soxFXdo0zz8Ox2BShlKT
3hEKWWvHSIUBTtyI7hmbpquvLzU/mg+vTwmXk52rHGZm58PIL8Jk8Fniu7PXcqjG1KK3a1vdSv/n
19f57JZ+v4755xc2cXaZcA5256lDYYx3OEtZ/WhUfn0Z95PbkaZuCGmbwrSd+c9/+5CnYghMu7bb
c1U52RLuHtWeEYtrt9KKeto5je3v2zLhjYUxpwfSlVS+//on/Ov7/fBIXcPi3VmWqZhRPvyGMelb
gYYb7yohrHsAoJvmyX2wEPmskFEuvx/+xifT1+9XlPNK+Ntd613vFDgOmvNEM8hfjb+0BTSpjXih
2Bs5S/HjrG2rZbC++27l++Rxu4Y0mTkNVlnx8XEX9GCFo0UNH79zqLfNrt+Ijb77bno25tHx1yP9
93XcDzcYZ6YDKYPrdBs2Y+vwgKJ/qW7Eptr6K3XxzQv8ZNb8/a7cD9/EZA9pWZCMfi7qNT0AsYzX
+HGX+C3d87AEeXWXnb5bzz8fNb/d4ocPpCwrzj4WFy0NiTrvpjKv2wolJxIe37qUibs05IvREv8c
HWujWDfZ7de3/ckXyl0z4biG0qUjP0xtCVRhWdT8gLz4lfcvjfOc109fX8L8/D3++xrzHuC3gTrV
QlY5Lm52mWtygpfOIb/BOrxWm2TDnmkZ4SdbDOCJFuazsfx/+1q+u88Pn2dTWrEkUac5N7Dr50Rq
zVRrE4fV1/f692UU6CmXtUIRLcIX8uetdhyw/DwNrXMLWq6NjmLI9qmmn7++yifDRkkaN4ZyXGUb
0vrw1kbVY05NnPpMRha4oRUJ88FVVS9/JL8olw8keyDt+26W/eR7RF0gdPbwjBY0/B9ujpRWq4o8
q5u/+y0tFbnDcLoEujTPMyRl9N88zL9XKWXrBiI527LQ0Rnzw/5t3Mx0bEGW3njusH7rRsARZNhx
4oA23X63ofn0Wkxp0rR0IS3nwxN1AzYQtd2Y58HPrjucJibsZBSYMzYSYh85sQf6lqXnLQ1qlA4e
9M6D8UT2MBWNLnrV6jvsLBuzJZGD1sLk50hf3jx2Xm72c0DFFsHv+HoUfPqTLTZvBFra+l+LeJl7
MrXT0jhPggIz2I0lGInNNJAzWEP9+Ppif8+OHN/Y/rC2udJg5P35LkRfUdYbSvPsEH4jEmfnerf/
7SvM75jdscIIpswPXyjKEFgjU2qdMzJ/XaImA/v66ysYfy9cilAQxdsVCke+/mFAlWSieTBeLAaw
Py2RLT0hBw0fit145VwNaxwli3FHHfU9O0U33vrrq3/yBB1Hd1yTmcE2HPPDxTlVwPHrHHkOCkoW
Qee62BeInvz6KvN/5c81E22jsHWdSGH+9/E9FWPscWSnNQ+4C2P2ew04f3Tuv77IZzOBK13TIurJ
ZDv88V1FnolWP42tM+7OtVhmG1pPF+EFfa1N9PO7M+Inb821pa5A1DLZoUb+c+i5nuPFRV+Z52jv
bec5p1pnl8TbfndCMz8+Onc+mlmmpZQUgrf053XYvJWOwHj2qm9pAjf7dtsds2NNKuchWWvXzjdT
jjH/9/54VR+u92HAD40OAjgKpldtB2sEbNkyWDmrtNlWxnK8Li/8JUU8ipGoypc4IfAsfv0W/xqQ
XF/qujAUh2AbMtSf99s1WiMH3RpfDetnBVUayu/XF/jsBn+/wIcHmjiwooLEGF+9/Jc53hpwcdz7
oU0hFDx54TdHmvnXfnyaEquecC3dtV374/atVLmyLZ5maLzA2k4DqiP9k9W8WvnD17f19+ifHxxL
k86X5uh/1Q38tms1QzXja702NhR+6GkusCDutW1yQIhrr7+53l/f9IfrzQP3t3XQlE6vin6+HraN
X96B7t8pufNPYoFgRv1yjukd0RqX/59X/bDaKyxL7EDq8RV9I1J0PEuXJL8unRXQjHSF7FxfxSt8
esdvrjv/d/96kcoVnINNw+Uh/3m3kfT12rLz8bVcI6vCZ/+YrLzVdJs9jisdtPnTt5vwz5/v/73i
v0qKvz3fxNeiusQi/dofwIUsu32xIfF5OdOV7ox1ugpXzv8m7TqW49iV5Rd1RHuzbTuGQyfRaDYd
oo7U3vv++pfgjXvZA+INJJ2FVopgDdCFQqEqKxNUGinndEjM82fKuBTwEjcQdS4XatRjWkZVu5yV
u3KveundAvAr2D1Ps1e5y07DsCp6zTyrrHOCUGrBgy3kO/QdmM0QUwJyRoLzgmMFkSU5gJRRhBqm
MzrNXrYB2MAEA6bL89uEW8D8nLnCl7fmSVKz2WsQJVRJ3oTSOZZcsup1B05C6AQ4g4uy6VMbdBx/
Yuyyquq4rIBkkQxLo9xYqiB3gwrHcsYAOHSc67uo5+UVPBPk/zdramKla6DjsJyLaGpBG9/EOwMf
gBOuZRLBqIOh4rGNko1omjpqN5dm+npJzUm05rM1APDh6A/Rr8THJC94kwKI95Aq7YqRAyd+BpMZ
tOQBv8HH5N3GzMV+/AqFepSX4Cxqof88n9MOA/3yfpDq/fUIwLNARXIz0kzDKsL5bILrdpQBJFnc
6xY+V7gRuZFRSDgDmoGSHrWVkw4en26AXlmsOP1NjfTFuMVQd7XXfqPMzDroqiYZ8EL8cCiHUC6Y
xAskyxcgt9QTlN1XV/yuo/sdIZSCzhaFGuTsDpC3vPoJI6yhro1LSjI1RcKE5aW/RNCraJZ0JZ3Z
7z1Gh5YO4H715fpWkp2inXJrhLqbzEkyunrp1/Nsjc+AK9yX6nDQB/kmbdcneYnuSt38R8RY8HWz
LB/ZmqW21KybWTWkeT03wnhoFrAG1tHjdRPsz6bgsEkGAiUINS73DyPFmCsTYEOzXRAJOaWbeAFG
nV3IpyAfjIN/aY/aSiltlCIUF3wvf/XxvM4w7YZDre7BML2gwtYChLHnXX7M76dpMqoIpA70HnQ2
sWspixQizvV6xnnQHjLDQLbZ1GB+EMbVkwB2s43IAn9X0oCud41/XV8z4zJStY11askA9c5tI+fA
NMrZTYnJIxCd6KD4Ba4V5wUsA5w9Zh4JHUkFuuQoE1uU22B6oUcBOFvPYQapPmBDEjPbR8PECdXM
ZRkySvh4iRlAWl56jpINVjaownJue5AZlKuIRi0Sw2wFu0jeNCC5GpqX6zv5Xgz5dBBRnzHwesZk
OH071E0jV9mKbB7FGZDjeBidqXa56AI4GJTfFzAlon0ehKDU4VywzD39MExfCElRl0kFAtMzAAtH
QKkfQLX2XEANhLNAcrFcWaBCbWqWQwJoUbFANVg8VPIPSQD+e7/mPgTZC7IUSUG9A5kS+bqbIzFC
HWLVocZ9zsqfQ7zrS8gycLrUTBNo9VjoFaCgQtfv8mGQQxPgS+hl3kjrjVH8TFqOQ/BMUI8vUOyX
XQUYD+STVIyT7zEfZnfq0/WPwnjhqdpmHdQ9KhcpWoyauJwrtbuVIDYF8g3zVpGaPXinIQ2uQL9k
NICzvm6W6eyorqLbg8ceAgh1jjEhpw9iBF9QMD7R2rLT36du9QRElwImZtv8IYFf0smD7C82FZk6
LgMZVV6RruEYs4zVKngpjETh+9dSDphe4DVXWTkykoQPK1SOPMyTKpQgNENhoPqu+dKucFoAse3Z
E11MKvzkVSJYlykqYqS6IuM1S4cOHdp8jQjM0Fmv36Ju9tsk4xze942hD+/GBB0kQsyKdtFQLOfe
Fe4gYQFOcTtxKsg++D+7wHSTvehXPjQ1XDCAebMP1lkX2t+Yufauuw5nrXQUUTvVavQaX3AYIMDx
ZMQ832Qdie1KqSvNKnt9CVt8vBBkiHZvDlDwtty4x6w5SKEASHwYJfGP2w7IZ7dGqfOQDtXUgPBq
OcvlMcb4Z5V8FxVOgYXtlsiYERNVvB3p3sYwTCDQEOLlDG5MiKbtSj90OxCF2tYDJkgCRbB5bw1W
DEO99n8WycfcROK5xNi12OJhNUzqFzWWjjJYH1uVW+pgOsXGDvkdGzta1plprGNlRei9P8XdwoF8
R/sGhSVXBhjaBqsjJ5SwEq/t2qhDvliYJBlNvEsHK3TiEGD/blDcEAI54wj9wSK5UWXLRa+V56Cs
8pW6tUzdb/EM6STwbpOLtLgFZ82DOHrCTyiz+PGhBSKZkwwx82gDbRlNQ50DtwV1SRhDrYddL8zn
8ibaZd78YmAWJkXfD2hoV38Bl17oANd7/ZyzvRVxGtzLukUaCpffFPItU6WtynxWH+RfeB4HYGyy
jQew9O+hgbvjYW7I5/oU4DbmqOs2UVs9Bh5+PhfDAFJRMLTILwqmjVeNVwfgrozazxgT7tKqaTMy
vWgHIob1DXNqfv1rfJZteTcLO979wDyGH2tTqSe/jiH4pO71+Sw1JwVaV3XzjGlY3p1OAuOVHaSf
qzmAtoOkYAeNL6sL+ko7vsuPAHl6sYcxOfffuYdKhelyRj+8VeEe6c0KGRsU31NfcDAzBsA26prg
ZeZYZN4Lm02kQjQoJItmAJj5LK/x46RaN5PZ/Mj0Zl9IKNKI6W1fJ3+RmRsoesmopiLRpEt9DV46
aj0hxAAWP9VPWgFWpz1nH5mhE81oXcGGYcScWpaYT3IVSeZ8xlgpZpVdSC4FkFifncUtvfKk/RRw
ujk2WZ5impJuWJLIaHwmg7EOCxS6ztJ74RTywQ5I1L+C79/jg+mY4WtrjfIUE1z+LUj9ZrSFRiB7
INXnxl+UW+sBpSNUi6I7bsAkLxn6JGwtUnsKOgI1GwVYHP30vvYhaOlBiMuBvp3Dq45KrLi1tUW+
7+bqS8q2S7QJtkAZhnCiO5HXv4g/AeXbqW78mB5RAEgDXhbGNAuQBCBbKtoXyKUvzZap1WfmgJQz
bKfqVRfN7DXs2uwg5dAYFcDlC5rjBFzgY/hFAMGB1zdgl1SLGqM9nQFVJGgp+Dph6evA2PhchXl0
uu5kDL82JEkTdRTQ8JowqW8gL3E2SCPyRFCrgBsd+pCz3PIQfzwj1ObnBuaKwPmKRD/CZAA46Sco
8gpja19fCyN+X6yFSm+iNcT8f4z+UVFLnjycoxRDT0bMOZZsK6YKukl02D99UqFuq2WSkIMOIuA8
vZKeQozyAIyy8BJRcnVT58MUFVkFwltSlU+v59WwhipJUNgkKiW5LbnqTwK+Brv1CewSuj25lVsH
EwiOj38Te7A+Ed0E0Ndrn5rRUwsAAZjFSC23d6OdsoNi0A004REL+N0SxpYCaCPhnYtalfQJaAda
eFleKlyJrVE5U4+J2OE8QCrxj90DsVuRJRG0NrKkU9e7NcUYRSLXuxjFQWrlu9EYT2BH5Jhh5i2W
iStcJjVwID0uz7xqNu2qr8aMNyC0yTWfvPume/EHnnn3mGK55xWm2EFmY5A6XkU1j0qro5EASkO3
/UdqPNT5PZBs2qjF+fkTVmwD6cE5B8z8ertO6ritgyVGmNeZz0sw/JpvuiBU8Hg3gsVtH+MDN5Sy
bsOtOeohYTZas0oDVikHIfpA67FwQFH7C+Pcu9yZ76/7yv/zEU3JwusDR53Gfi7FaNUSSsZI5ovE
ARExOXn5EdEktJNv6JX61RvHJHuB/zNJw0BbDKAMkP6ez+sPyVe9+C7DmxPUjbLdAlbL/Xys2xcL
++8KaRxoglkXXEpI1AQNynQ5yEjLvZk+gWEYA0KnXt1b1XMBuLTOw6ARd6TCGlresqapokKGEqg7
ESQOxRhD6f0sVsseQ0mnqMiC63vJCCgwgXcYVJiBaKcfRY2lmomlI6AIIignJuDlA1GLIjtUWt5q
WMcAtuAniJKS+KnRDGWQpiyVgWQWaGfsgKbZQV7OwzjsDgOGnCuOVRG8sEadAmkYohgMNf/JY8a9
8Vr6iVcgoTcO6fN7W9tHW/v6brKqWhdGqTcmBjbzyVRglABBVKfwoPkrOgAM2qhGnghIo3DWALmb
Vwdrbld4zBiHAqCJhHdGGMXxi19CPT/ByBXnujniOdPu0yV9LDBhvYZm5TTdup+M+AHTgce1yjCc
6l3fBO53ptw2HCDOnMr4zhiTdNNvAKcEYGvyhGA+lQH3dDKCwXahNFbDlNFZgMDJfI7V91JNBFA4
BlZHDzzLL78xn0QupU+HUsEYGbivZZxManVNra5zPlfkE6utHR2lHaBhEGxEkqE4GN45cTMMjkV6
hTNEk2MNPO/n6Hu7bx5iNwta5P+KY/otcgze457VCwdkWZF0ywRAyqBhKHKJBIAk22fx0H/tAgyd
2JMPAagTHzvAuj0ubFFuqsaQK9EwUH9uXdEp/8l/QFzJhQClKwQJRA99HuaSa5D6fCCcaA1xyMhT
sXkG6wc6/aQOREipdmQ2grubzCD+sZsmlUwtRWgVCmgXzyFQS7HT7pXdeFwfO3eEdOJX5B2Y9/q7
Q6ECCAwAP0BT9IylGuWJCGma5Wyes0fMlj2pX807sPvBQacXnoMyV2gCNYFpUR2TolQfrm3UOG8N
QhkDTqC+V2xj5IQUnXkENiZIENg8SqECU0jlABPDIBSHXjLwKE2b7oi3UQqqYxM0W0Y0gW2tGM4d
aijBCrLL45rNy0GEOPJNZeayF4NF9hn8neVOFiBf0Exd72TWmvrhGkFysZIqSE1l01el14Td1MgQ
Qso0oNgNQb0fchW9YbyTwPKedPteUMHaK6SghxXzGHahwA72xfq4JoYJ+WbRusvA0eib7Wze6LMJ
It65Mp7Std1FpQTqgwXFTkIUrIiD5Re1OtykZTrfaS0ac5mBcX+MoKe+2YSpI/VQoRV684dezCB1
jrs8eRL65deMV8/D2KTiTiwhLy2CxWdvrXXrW/Ks3olmCU3fdOncP4/ulgQ1J/zDMK38DmLdfArM
/3Sj2iAbEg/JLpz2xVO7m8FbZkcYcTUwlLLjGGR8+wuD1InVEvCyACROQgTedvU/BPyHPXZ6PPSc
/mE5co8sx6JMHdlS1DDsHeH9AyFWeNrqNxh6BZu3W1kAhRNEEK8WyKopbRdJoy7kpq/SWSY5Jjh1
ATeMvMyRHkzFA1UgtHoAJPWGnaHxRpwYl+eFWepcgftIKpB/4vIcnDCoMXyTOQY4X3CZycjcucvk
2SM7v3GeNCvbrF1gb3ydPGhu7yBSdF8/yy5eXw4P+c6MS8CjG3BWoEbpzt7cjWYJfl3Uj6H3OlXW
TagWnIIq8zpB0UozUXfAQ5lugQGBoJdNu5C3luiIzwPcBMykPhI7p7tLfG5gZ61pa4/8/2YDLaXW
i6VeSfYBMd2vHXQaQVDjqDgKEK55CoXjb8wVso1qIhBrwMmoIhXgQSEx1FKI6Bs+pemNelC95MF6
NEewMGG2ErBfHc9m/iXGOIYamSrSoY4uYk6DchYl1fK4NKL5rJ8jjGfZ8SsmN11IQaG5iJfesvsb
97ywSO1ugtkZq9P06b12vWCOoQECv95pARz07l9bo8oC0VwUsxDG75nkgcxMCLeqXeyHvYi6LhdF
zXoQSLidMY0KinLMLF96DnRJrGiJsTbSdJtO5h60w058lPlTmhxLdL6az2mL5rM24YYID8PTe0wJ
0GR74uEZ3/8SnYtv1vSeyW5OgxZZRqhM75b6PUFFJA75Vim/psKoMGpbS1SgBKMGakcLLPWu5Ce3
BPuX+oZnfoOomUemXIR7QP5dnYO5Jx/l0wJRhJMUCUMZYK+4/GiNOMaxUUhkK/v9B8CJu5HM5X3Y
oSeHO1kbq2VViOOvfma6irvucN3dTNDM82avd9KDDDhGBK4Tm3O9M64ETC7+b4kaFVxaMMVIXY8l
kuazYBcH6xZ8u3jdqMffeC0yY8rGGvUdc8y+T6OK79h5I/jLdtEhc7RzsUcmQVo3Pu8OYl3sF8uj
glgrr4siJiqO3euiQS0TE9l4UvkQja1sPXIhHxEkPg/7x3EbjYpji1mBdTTGnuZ74jaWpwTxTjzy
wJP/z+IAurJEUo2mZ8ukcKjyLJYnMhGy+shpoSSyC90YkgO2dABc9GcI4jqX4zHsb4gWDJoxBMdM
xc3QKDBtWa7TeVgcchwld/pZBZlD1Le/i66846Wg7O38MEiVklahshQdmTm2M9qR8XYtkIBv4Z5C
9lH4sENVj+QeiJMZ4gLvQUaHn2RBfyCT5oVvufLj9W1kTQ/AMz+sUU/vaMjESAcjLq5XyUd7fRf+
M96DkN4HCzEGeKsbBQ3G/r1d27rLG+8zMpOKjXkqtCmqDJnkBV+xHF5n615rnq6vj5maYRZWI3Bt
DGfRqM0aGiygMzewm74aIGlxisMMYAQe3l73z29ce6wYurVH7WeOs2BAinQ6Q7+6DEwnuQX3KcjO
0AGfjyEmtKIBokSeeQTvosNZK2szt7apzRz6JDbKFmvtvA4vsQSqXfZ0in0IYnqrB3koCRKpXIcl
B42+nT6sGiL1TtK1pslDBccfw7t2NpxTvbI1pGrXF8damwHktIihBQv4W2ptnSbhZsJo/XlKjF0O
CSyzajgmmL5iopgH/mMMR6CIcXnPyhijmeRVUs4QtHPie8EG7jzQHstfkGh2hX3De9Oy1mSamMDA
jJn4eeZKkuS1bMtEOUPsqN5DE+QUnaxHKZheJ0IO8jAduRcRI7jgfWKR2XAT4ED6OEi5nITiqMu4
Z6OdAJplD5MLtnm3PlsQqnB5VxBjhRhpwlNFlE0kLyp1GoxRUuMGqIxzLpb7ATOz/WS61x2DceAu
TFCOIWZm3lsLMTGYNy20nmLzq7r2jiGVu5XXVWOtBy6I+UNCdGLRFbU5WdoiU9EyX8eudK1SOCRS
yOM34BmhLpomG8OmDjFhqTXJUwvlmzaVOaGCtWnbdVB3jFiB2gqE3sD6QYXLac3sFypgrwP6osCI
Qk9JTJT765+JuagNcIJK8MxE0kHOianGCczknlqAhBfSEpwTTHaGCkUXiAbi/ZuXQI/WlinFANk2
pl45faaBErwAXjgZZTQiR+HPwSAXdROy5o25bJYmSelQx5iV56Z8NMuH63tGTge1HMAUcVzRLwMF
FN0Z70H72gH+huYV1O8aXQn66HZVO6dHBWzt7+s1dP+dQWpBEHAr5sKAQaMPKvkslrcSeMln60se
x04v8i4sxs2BqWzSW8BsCmIE5RNlimJrNyErnlJQMqWdrSePjX6+viaGT2CcguBBMFOBfiPl6vmQ
RLGwkOx0DYMshappWbyWdRKomfwXAf3CFh3uOrVRwXtJUrfRFZ8LLzpXAQQQXajeoVYBwlHj6/XV
Mbdwszoq+pnQJquXBk+2GexmIArFBOjPMn/7cyNgWTBB1aMCeEK3h+M0lDBpjg60ALKBrn7TusTL
m4JzeFlL2VqhNi9KdU1QiZVEQvU6je7AXXurJdUfU5bgmaIBXKYAqIC5S3o1kq6NQg0243OnS1AS
VpYfGHar/mIxWyPUYtB2rYrIaABq6WZQNRduO0R7zD3+jcdt7VDfP9JzqJRbsDP62e3qlu4MZWtb
xzB+s4cS4ptxz2upsz4T+kmabGBEHQgk6tDGlT4r0CCZzk3nj8Ovdrgx5tfr/sbqPeJFAvARpgDR
vfrUe0SepxpLiYJHrh2FbvyStAVUu5S9rspg3Sd6ZOvDaik/jL57mnqj5VyPJM7RgVe3MMsDMyBt
o9dYpVBy10Hjedb6Y1u9jKAA56yQZ0G+vDryuRFraI2QVB2T2ZBbCooA0hUVKrg1iRQOJvJ4HToW
GIJ0rCEzBlyujvv/0qgOXPMQAr4Io9qPFnLBAaTOxuPoxLeiDyZXF+zGCR+Xy3ipW3h7KQTxAQ4a
uoIrC7OkKOM4IudcvGIHjevmRXXDOwJFwmwgqGV5UZGVyYMBC4k1BlJQlJepoJ/0ZlxVVUdWqoDf
2yFoJHFPKFjHh35Gosu7yljfk0xKETwArNIe009W34Z5O55LDfPi6ksJuW+Oy5CDRTvl1gTlMpYZ
QjVarcd3AEDpTpUjg7IeDRM80PU3M/Y59lhLQqaLU6ghYCIDufSWTNAhogvdYFQDR4hJCgfBTo6N
E+7zF6g8dHhDj+j18aosrGqSBRImvIoAPcCkJRVfGstsZWicTefwtLpgFwmycwjsQbGXXflYH/if
jpUgbA1S+1pPU6NqQzOdk9Gw0YIA8fXz1FZ3pcAbsWFaMoCwInVccGaRg7LJF3PgnnQosU3nuPta
CIcmUeyovZt63luZ6f6Y+CVtfx0zPXTiKEVaMfWtMZ6hHQyFxBn3QupannWSc190ARfhl+PYa/sw
Sbxps7YGioTQ9IuRZu0hPPTUPTQ/x50e252r+u+zGpjfm36jl8i6jrZLJf+/sRtCWX1al4h46bQA
q647xQPgTYKN6pxTfAOw8jcAuNwNJruxsdpjZCMqI2zw+JokDoQZ0MQsX4AJbAD5ne7KQNtzTiPx
Qvr0b9dJnca8FiNsb/K+TrSkoIn2YjnQ+iJNB1d//JfWqJvClEclF4gDTYf0/j9tgNmJH8Gii0FM
XkbBgooBZPThO1QSQyjQsqiENTVoZSCAIfwWJI4VO809qcfzao68r0cjm4FVjTPohpG9LPcy9rIu
7flNdQdgt5TGTh+sv+mwb1ZIg2PAHa9WI1khIUYj+wluOd8EEgc0+9y7iLs+KqJl6wIe3w7rk4N6
j7msL2hHe8ppdVpb3WHgh/O0Z6Zr29VRca0MxxBiVMRbIBtvJzsUkW+GHwR7l/ki75nAgm9vvUWn
Ig2kcBpdCt9P/AyofezkPmQYT7gkULEGvbTf3C07lXciGO3MC6tUnJmBd+mXCHtqnup9fxfuldP4
DO90hK/Xzx7z2rUwdg0WADxa6Wu3hky6YKj9dDZi49hCraOeJ/e6CeaBw0MOZUc8gyRZoQ5ck1pQ
2Z2Q347+BCkWez3OR/0GKjI/tMaOD9nbdXusuwGkYIRBE9QXICe+jJaVWHZQkjfHs9TtO8s46s23
vHkps5kzAcK6C8ijDhVcjBF8epqYuZqL0M4dzys0bJUCyihfLG7Rgnm6UIshnVjCQUpXolUdxGDL
rBFvl3zRGx6TQ7+zHHQPvT4DUSQXiMTcvg+DdFu2UkcNQzQyCR7WTXarO8qu/BL70BN08u+TL/sy
xlp4lVtWVx1zuf9bJt2R7THABxYfWFWDcV/eQUPEVg7pLvF53W22N24s0eEKAkwd5sHIhooOecPm
d+0u+ar7mWu53OkPppOApE+FEDLmt+i+YR+ZaldEeAQ1Hviw/+ls6Wjd1h663Ki5i3bs5U+8hxfr
SOPh9T4cD6icRt3dktDUY5spSMe0XLnrJ9V8gQBpywlRn62QOrtBuMyAl8F82uUpy9BhloqhGc9V
D810LbMhmm5fP8iM5PzCBg3qqECiX+YFbEzO4sxuDBVxP/bzt9rr9iZYGnLTkzi3y2fvvzRJvQe0
OkuQIBRYlg7d5TF0RgAkk1+dnHMWx9m/dzfd5HR6Hlpdh0GWMxg/HXHJnFT9cn37PrselgLuHx0y
3YhTn7oHk5XqOVRizkmlSjYaB7daZOykVuelG0xD6MdjABczFp9m7qAU1Vd1Hw7n5aC3tly4qrOc
MOruzA9m54Fnv3AXcBfwEivmDn6YpQNVLOptNAKPel6rb1X2Ni3P1/ePEXqxgRsDlC9U3dBHuY4N
7F3CL0uGs61bHUjxZk9gKSBGvG6QuY+EI82QIARi0LEC8qeNueYJDu462FOqQIQMsu8Cp4j3mQid
dMg2ZsgR2HheLM5tkpvxeNZPepDspN0MYnvlCJF6wFI88CBgpkn0IaPrDztC9RK5mnt9oYzS0OVP
oEJU1gBfKxb4CVCFJiRRiWcKNsHgG4HmQCYH0B/o7XEiFiPyX1qlnhmp1FhlJMMqHm+e5pdudFD3
qm0FM+AwvA4Ug1j30hoVIPOpbRolxdccfeFHYrn6Qbvrvk8BERCY7mcnuwdo7FHud+qLsefsL0lx
Lp9vxDbkZBS0QpGdEE/bfOIKETvWM2M4z6/1HiLZX5rTeAxLO37Uj+mMs8grSP0/TmVinEtEWeoT
g1u7VB0kEyNSApu89h9wtAZdUJzqXQoWE6iYnXpP9qc7+W3YJV90Lw8U3prZp+fjF8iXa86UetDK
BeFAPGiDI3tQ+xwqQCkNb/H772nrzKfaSVAi4MFxyR/+vNkfhql80+wBoV5B13XOb1bQNPvRoT1a
s90kADQT9gGRVy9m34uAH/x3s0lk3HxeaJrpop7BtQggtwZVKjS4sFIIAw7u4ialo2UBigKcU8u8
GjdWKaeKwlWc1A6fWF6WxTZDSXQh+CV7qYUWq2yFqnfdi5nxfWOPilOSJhiNJuGDmtrRaF6ymHdv
fS5xklPysY1UFFplUPuMHQyoJ/lg+ekX4Tm9jTCPM+3+vJMPU6qMkygC0vxpYFXJrSUXFBzIYf4+
9N9qgTddz76sPizQ86lzm0LPdoUFaIzDK9AM9Mx9fiSdmcKfdjGnGc32QTRMcJnIgJPQWeY8JMPQ
GxoAOPvFWzpbfEINGmn7oblZXBD/9439G00Fpk9srNIhXE6lAcTbsKo+Z0NlYzyHcwnzLFBheynm
NjdTnOY21066oe3FFfTP1z2bOBYdMWQwB+Cql2V0tijPzqwkXAsNjwKhrG1rzd56U4PMJijJ69XW
Gu4DnHUdYNwd7MOKqmBmikpkZrWpMUq0kngB1VNQhUPDJUH54h2AqkIUizsJyrNIBeNCjnRhLkRi
MQwGaINAH1w7gdEZ8QnZYOhCeu/6njIKNfBEBTS6MnlFAntxGRRzRWoTGWLhCE+43sXvaIw4AgRb
7eQJPDB+dj8Gy4t1z8O4s6Li1izxp00sziOpq4HRGc95PgGqnNR+XZpPU1r3dj9O3E4ec2M1CK6A
eQbVdpFaZaXVmryY7YicFCww35Vd8lA4GUqzq6fMtnjk4kOJv3/y1Y1Ban3raIaY8oJBtA5/qZ2f
od6mPTZus+/uwAdLSAVGr4RCql34BgSdXc5n5S2YunWapRRbwBxHTGJhOOK7qDshODaI70qn8S/n
GOFIoCuSZRHh7dMISFLMpVgX6HyJGPKD/mrS7DRBaIJJ0zq7lnr9UZwqjG1amfTYQMHBSzDK9yw3
4DatpQqh8PoOfP4AgCmAGRelLAW/i9aEaed1nlsRkgLpnrBVZAHRueLjKhnZ8aUdKrQaYlxq1QLC
0d7vK/s/mOM1UH+QA/sbHZzP3/XSHBVno7jTynnEsua7BQOqpV8E0GhWQZxCYM44SS//ahvp+7HX
h3XEGON/t3HcZaig/e02KkAGyCbYtj/d9Nna1n3bpyvOC2QZ9pI9r2676zBbrB9b3eFWij/fV9jH
D3v0uiYjGeo4T8hnSxpHal3ZA+XAabpHXL9PCp8M+3K7piR8XwaFS6PUhSK2bQHxJxhdf+RfDXRQ
Cme5q58VaIWkD9wQ8HmJOJAoT+PqIpwRdI/WHONWnnWkGuQdPgIu6MWvylsIuv5qn/b++Mhv9LEe
E1uT1P0FytpmBjESsoBOs0XMMtRfQsCb/9QlCSMFvh2UaVFDpt/7cT9GWVygbpKkaQUhqyEaHoGw
gdpCUk/C90bW4vsoH8f9uEgPoAvlqtR+Di34AajKoxmGqQaQRF/eXb0+yk3W4AdodosBrdyfIXe/
D/0VGhBqOjhtjTEOAuYufCEN2ljZpydes4qVC21/AxV28gxyV8WAfEuZDbdQq6/V1D+W0vywxjIw
ZhWoBa/vOsubMDVuorQD6i8gHi8XHYbTaiXxiJltKZiTxm6GmPNdGaEU+wpmJkJnhFFCumYf9n3Y
jPo0AFSg+M2BPIFVu7oRArCd7Lj9TOYOflij62CSKCyF1sPa5ISaHaO4gVop6pU1GlVlhT7VCIw3
qs2Zm335m3fNZqWfyva470Y5nfHq0N9UYQYR1rfrX4tZKtpaoE6ivGRT3ZC9HH0z6OzCm2+kneVN
fjaBx0Xy0kN3TCSHY5XpJJs9pdIsFRLbCSwP52bZ6YHmE0RPNdl56Opusa/+mU+/8SFZ71HFkkFU
I+FFhfnyS8/szWztBAmeKR5WFLuBLXdDnzCiJj63aMFKW7e2yAZs0laQ/KSVEmOBFngu0bRFogMh
bld1F3+BVdJNFXfmfMMrFLEC69Yunc6luT4uBtaYZ6gLVT/NYW8sHF5zRocYLGLQ6ZJBg61hUowy
AkdEAIFa+XuLR/E7dBzLnYEhTf5Gshxla4p6yqHoJLSdWA1nKW78SsDl1EhfrjsjK0qrqOaBQRa6
YBAhu/xUXTJYZgSI4Ps8pkLACtB4wiwR70VP3OvyUseuASkEGxpAQzRqIOqKPjRrkFkQoVNMDJ76
3obyqE3EMPNzeRJ49RdydK8ZpI72HE5xHGYluddH9AwIX9F4VN1qX4HRhpezsBwekpgY/sL6wC9H
pSx9k+rzJEOJK8cWOFHYOzPmyw+KXEl2LRsFpznMaGhKKPUQCCK8kKjPX361qlEqtYjXHnlgvTd/
ht/mR+1QekgBeTGY/CV6G7eWKBdM5jFL8nTskatgqO3ruO6GidMVY5ogaogAqaKMRTf7JC2NzELN
+/MonNfmTlEGrwH/9nU/Z77goSL6Xyt0uw/UfPOot0UPyKGkeOoD6fllxyqo30LAZl7BvTHcEK1y
brmcdYjBpgAxQUxiYe6f+lYSNBEFZWx7pLPqQQNl1/wCQsWAEAKpN5kf3vJatKz9xJsOYlA4ZtDT
phKvrIrHdRKEjnwyq+odqT5GI699yoobkPsBbBoqZpD9oYwIcTOkigQMSaFVdpoVthlLd0WeIJnF
PVorbq3Hu1UoXc5nZB1r6NIBgEGkK9BpuvT8WZ8EY+iAWJAfBi/ZNUESRPsFw9WEOIp3nzDrnqTo
A5FJqFGhmnZpTUaTTp8W1LYGwI0wcAnFqQyk/skeErQaTA5HnknWxyNzFzJmZXCuaaGCUl6zAVSA
49moXuUpdfLqTc8s3mFgZXUbK7RWAYjgTSXWMjSiIUCXEZ1QDb2U/GUWg85dHdkVkUlK/6QNt+TC
WR/9/Ux0ivEIwfrKKXYB77ZjtDIi8+G6mzDOHKRNoBeA2pKCaQ8qDR+RPNd9jgFOrRQ9PeoOg95z
8oD3b09FRtybRCcWagEGAvGlb+DAh9Ecga7UuANo8n0GvgQlXhfMuwRDquMuepi+6Xb/vNw0ewhd
omli3ZinCALmZ17GxRh9RlqH8o1qYp7AQBy9/DHVlI35lPb9+ytWuBOhWNB7pOxBfop+Zz2A7SyI
DzoQNrrfn36D24S15dtfQN23Xdmbs17WuCh+CHeICTr6roS+YnpVWrvbEyYy7tudEQwuVk3ltLgF
F0kumh7VK6N1BYwm22TYGzNKnT9D2o8XWd/H/+lvDqSUqIGYG+0QOveDZEGimmXSg8C9/hotrtzZ
uU+mTvtf8mv6OH9v7lunPw2dw+1AstYK5jNTJO4M+5S7jX21zkKudMAwrSBiFE8oQKP3uTrr9zYY
dn9+frbGqFu/6aISQFYYy/qbLE1tDDxcN0Ae3vRG4lKENCQ0xIn+2KW/NoaVJxBMR3cMbyDVigDo
Xg1HLyCoZqzuMEEYKxR5VzHLRXFTYZQCzCcQ3qSigqR1o1QnZn+u47du/pKFX68vitW2wsjVfw3I
9Ph4Xoi53CtG/44BSL8Z7/3p5vU/UE5CVMc7AaxtBFMz9hAU+GDxJkjPzUPLiBoD3F5InZo4Ce2p
Em8iU9xJdfzVKvDZ2ry/n6Kek8u/Rzb645kS1HQhTQTL7y+kjdW1mjpJCtcO2eciH3LZnkxHIRX0
5BjiOYsA5+r3GL/Z67mDXmT2Wut2pEHFyG2B1uHz2TLuFGCDPn4PFXrqRO0qLVrgrfPbLBXBqkHm
sy3c61+XaQWTq6iWg0BMt6gDKNd5t6Zx2RHGvoMZVk5ViF5ePF63wvJRQjCO7IboM9PJ8DBnmVYW
cXcumshb+sGtG/+PLci4LPD3kWHgIFBHL1/1qu/rpjvHwqHIngcefzJjny7+PvU1yowQcKcd0s9o
tUco9aSWaOs6r77JqoPJgDLhAoDeuAnJ9kvfjwFQ0TtBa+GFQGobfhMgySW0YdAzA+8Nd2qB8WVk
XPgYiTLJGAqdmWWNnKF/q7aEkj39Ot9MgbQD7fXoVDdyYje4VSNuLZy5lx826TwtXcRhMBZiEyOx
cfp1iW6FabSvOwTLCKomCCGAM+N9RIVFXNutAs635txkL6WkOvHQuobEYwJgfC+UMiSLpLaofX0C
8klpqVYDmN6Qoqy+9aoAILXcKb9A9oZ7mhcYPz9PLozRZctaHut2jCoI3Cnyt2VtDOQjo3Vq42+I
aZ1Xlvp8UJtY5LBbMW4A2N300yinLDUl6nIteuftr29kZ0bvadxZt+aX4sY6NHd/Rdd/aZK6q4Ww
rJY6Q+9JPpFeF/LP42gLZ8mpUJHiArg/nwIMs6H4QMZWIaVGD0BmSg6xoww8rOlewaNh3q+7tPZm
p/yuvHfW1MhueG8iRtp1aZT8qM2Fs8jpZPwfade1HLcOJb+IVczhlXFmNKMcbL2wZPmaOWd+/TbG
ey0KwhW8Wr2qSi0QBwcHJ3SXawTtr5voCcWEi87REGJdzs5U2fPjy2XqTU9cVOKo3l9z71GpvWyL
Lm0SGUslHX0q5i7DvYy5SyFA7+JFy/HKjLTiezRqG+OqH3/rm+VHyZ/wiCBDDKSHAhxsnDuGZaXv
NpF61s69DPnxBfJYmi0M5x7J1Y68VLRfZ6c7gjb4H14lkW02hBkGbUokE/h+Bw1wpgiaDAb/GiQM
g3CS55+fO7FzZeXjbr0hUNcOhpCrSNEgcNa6+s3kSR261mYIV2i9DdIpu3407Rw6y15U2uZTxOc+
ZK4QAygouqHxBuT671eYZZFZS6tIpteLS+XYPUBf7TI6xpdkpjW+0eGBPM6SmQZK2qJNeG/AUo5b
qAxlshqwWI6+5FvnuWv5qsFTq3Zyh3fyzxyxHz7wGxoda+ZZqmVJPIO88gZ6lKubXECWe/DqawVh
rnwtDrZ6hc4Jr7myMLy4F3fxA2e95Ah89h9QnzgZ+xI52JYIM8TXhIu+BVMAil+eactuedODztv4
zrtJGIlDHMzNuinDisG5Gk0FvnL2GK9+9UKG7FLMkMw3y+vgjo/oYtbA683F/Zgxf49LPW6HEf37
hj4QLRHhanUzVN6zBsknJbCC7kp8knlegQdIedlJgmSXmmGDe7d6lD3toggEJzrqV0KA5MVJ+v75
dhL3+dluUu51GAYRTXbg80/U+1h5CAvRnkaOV2BjmJBDRmoEYQeFoS4KCJU08GMYyj9qdjkuz3HN
+2wfc2lkn94wKMdtaosI6j5gjP4aBaJXoppn3KLYXTjiNYSOyFgrmhUhgJ4+8O4optPZYFOOvG6L
VJ56YOvqYTAfWwgCfb5J7Gtpg0BV0LVmUOW5gvWT7j7MzJ/qCyIFVB/EHZdDjJykjxbx9iUpf5ak
ioA01tmfIZIpHOFH8RAdcyg7i7HN5+tjZHff7RwdXa+oi4lTia+nBrgw3AGXbnQaUZQiVJ3Wd272
iLU+SIEpCmAJxSS1W2rfDr04imRWFxxB4M1MPFKEJZoZZcD7mizTl3Wk53EjGciYU86yXsckEjtQ
L3ZmflGpores5rFPhOALBrLFIYvexGZNV9SmoA6/2T/IHEv4neiBkFFu3gXAXBLyHEgY4cShYvke
CuKC4PPSQDRiqa8TNJAz60FfbznrYW7SG4hBpVTGfIYLNM/rISSSiWcZ9hrZZ75RqLpIqccBJBtB
Wz36Af9dlUFtVC/HgxnWWJV+ml2MDF5FD6DEApFxG/ASYEyL32JRm7XOkygoJrBm33gFGrjuQz+3
u9EmcmLWnuefWI8+HCLS5wgta2wbZfKmEI3FaoH9Rg0UzMSsFzlC2gOEBT0y+hPzZBUYDR3k0L7h
Ue6qquJeFlswbihX0BM4quhzmJ8SxAiFjGB6Oaae4Kq8Rx/r4tyCUnaJfs1ijiqAYuYfAzGJZ6DZ
eke6SGW3P4Weds8xGSYgJqrPQkqQaKNCAyVX1wGsd3Akh8VZwBMxi3aPqoOCGnBxF15+oXiKz7oB
pEIDtNCkcSoAsMhtBQQqkCLPTo0bX1qXkIHFKMpwrT5FPm9+nL2dG1zq/i5APTXOxIn1bvNoHoxd
jG6n1/XSHlDIgIuZbG5LssiKMrdrpe7zuM4j0JjMOI9irJzCIgr3WtYmXpKvChqt1Dx+BfWJZFcK
qAzRyBc+G3ks+HJXQFQB3N2euEg5pmbWdsHg9hwd8nlYdhVYYmxt7JWHzorqw6yv5k5bkaQ0RT29
mCcl3YmZOh56QRb2fZTGN1W6Rhdqlcb+ZM6Lq8xxdAijqPRRlCp9IzIn28pTwYcOnXyVVkb+zShj
yzFbs9jP6NO357FK/FywNGdas+5alybrwhql/CJZxsQt+1LfG1acolhStHt9jTHAlBfjhVLI9eU0
lC0kgPR8LxpRt7PQivCKLsn0GJpmty+qHHywWa7ZfTRZntyJyWmIQNUv1vgm0to2jtWg07DrMsOv
ljw7yIOG4YA40/dFbsxes4bCvlxV0e3iOg4UK1IPoEhLg7XGpKDWVmjGhF6008+tGbRTajiG2qy2
scjNd72PYrDzy8vgZ0K0emUaJV40KdZTL2hg9BCXwtPaFe2qeSEHPfIG/ooMsV1FJXJO4Ay9MzB6
e1SFRLNDucsDazY0W1JLwatWPb0JNbkP1qocg8Goi2NdjyjVW6vGCX9ZZoZcEzJuKH/g7UZ5xqHo
MP05Y/xYRLpNrFe7FK7NCjLH3BvtY5EAbRUbJMondv0cKamOYWA16B4Rn/ogA1JdDEMCM3OI9JL0
Ky7Osj2S5iwi74JjBalbfNo9NmYWQaUXJftARy8oMlQgsNJQuyJNi+0BCnd+8YPjIVm3+Bsm+nrf
hwoYHh8KaUCZOXkk05jSToB+dHilOH/Vbs5Do67wxGyXvheBRgK7+hpyiGB5yvaqr19Ybu58vrbP
DQd8mu+XJkjCKLUSPmchH5Yc492aZQvrYbVkzsax9s1C04qOegQCVvruFo2klK0sHZ9nc2cNKWbw
eepyrHgEVTK0MqkqGlk/SI0qkRAvqHaQ+Q8QS6vefDEbtvVM2hLJRuWntbY//3qsB807SMq9Cwi2
4roFpHozIwjHW941Lq1TvMsP3DE2xj39Dos644tgCUZunWeC4cbuyYx3j6G50UOK7UZweSka7uek
TjpMXiqsGjPlnacfSOwqeKEvBSsI14lSJjcOIf8/Fbq+Wx91sqtKs8Ywwvpad3aHl9pPZjKRYN5D
SAU9wWForw/WXrGlKz51DuPMbbHpdFRhpqqV1cAeDqtPeHqIQrwWEEqwL+lx4x31Zqi0Yma0rjlq
QmQ8NehR+ZmhV71Ar/o3iRQ3aubYjUUd8TZfwtIiNjrAn8gOiPNBQDY6gwtGxQNfXIFnN3Q8GS/I
nCYdRn57THSv++gGmkmgWFIJG4sz7XjrYzgWGfQeJth6TMJmT5kNjGZauglzlkNzHVfX08Lr/eQA
0LaBF5BmFiHa/qE4XR8RgqBLXt0bJx0JSnIFfEUxDvbxtiTaPvAsVYzOJIjGa2Gil9DiUb2yHdcG
gjKKohbVvk8xUJxCAmMIIH4ZoK/aSZHT5r0TSVhNnWu0T4kG6IdMpCvoimAdVXq01OBtKtN+X6Wa
P7aodsbqDccXM87wFodOwMjoIegNs8Nz9NtZlz2zR3sNSD6kuLP23FcMD466psNK7vQmB9xyqPcK
6GXlPXmkkUOccJ0xMeJPvqFCbVcu10aazmRtPiTcMVnXwuv/hUgDiWQ+4qgysko6Cut0HFmWXa0h
jYUXrz26yU65aC+0QPcxubD70m69IVG3i1CgOAzRYPIYmzzBRp7TT4IaKqi5J+wF//+JRjmJso+1
piJiHp1n2LLze2KhBNWc7pd8pk6y9f/9FT8IP7RSKPVzhcSIecIU2D7zQleJ7OUVLnDHp91iGiJ0
uaA9hlyFSmusiejOVYUUNJ0tetPJhAR603ckEVh68O7/dwoJPN4xBCaD/xQT2nTTmhSPZREpKm4T
iHUmNhmZjt3EKTHt4ineX0z1Mq6vd4BUiCWC+FqbdQCmR8JJaPgkKSg8KAfVJxLyyneOqfDwqDAr
a9M6WQbgkalIMqEIibMLdB8RAdQgdMTbz/GYJxvaGjrEZtDLcr5NNxnPDLJ5eTKg9VkNwkMGwjRM
Kvv5F8/bBofcchscUGVLRRmBHDA9iuDlLA4V6jHzAW3jYC7j3cm8RVGZljhuZ6PVU7IoIjxG5kAg
sLTjdtGwXi8gKvvz8SjbSIc8LLQYvLFkDgTdk+50SzTwehDA1aDEAjtQjfcgbz6XWfHewlImgvRc
keIUwPUX4K+QvdyvMrSnyvts391bUHlHW9p6/bmdsLNXGNJFthrj3lCTer+BhhlVmphY/z4Li8OK
oSvDM4Ij/LP3q+a2bTI3EfM1KAbjIkDT+ntAtbKmQaxN0AXsw0NyaGGZ5xk2zk3ACK8kNML9gaEu
ArjJxuxEct7G0BWN0I7WL/msDQRZ6cb2o1GJ4lTSR5jJiMZCcME/Gd7oaAfYPr8fgun939BoedQ5
ietqbYCm2eV+deGu9suVhXsNeTvOt2NnxDdYlFEMBUYOUw17JCJZDCGlXbkjfR6QG4JoOu9Us+1+
g0ZFIYMiJDNuIHBhHfrj6hq7AUPwIFJwpMPkZq9Fhk6BL9AS4sLZgBJ/vdm8TOjBa18AdPTbvZRj
0Kbfy0idNnb5NPkFYjxUst0y4LJisS4CwgePM4f5WzSavQduK8gqy5VIgBWMx5d3yGaeVKSnW7u+
sVKbK5bKCpQ3gHQAm7brII7CjAcwPuOv+h4DAIfwWrwucM2+9o9noQyH60NZx3yLSplQuwxii+50
HPNjf4yd4dRckiv9dcZAdegbty0YDKEtcB1/sXVIxXARNA0gaPZhPqXAlajEK/rBeze+X166ZzJ/
nB0nxanue6iEranNtSfmtr5h0l951qO+aDtgKlfxNWn0nG3cF60NDkUwyFkuL/Zk3VGbNdIzKkq0
zqWlY1e71o/iu0jU7Dl8nAUeU8/ZH9NR5xaIOp19beqTYQBIkhC8L95v9uaL/vzWh0Kr24HuSIaO
AW9ehJG4waTdn12kA9DOAi9vh+nq5yVs7N74By3B/to8lt2DJms25xpkbN+7tzHlDjDBqDUpebjK
gYTm8OKAxqyLetcdK7e6yk9cn8fGg94FJrcwJUaPppWzCm1zSx6e69fJsV7PNem9eAfR6dn7Kw1o
xhMMC3wDpO/DaErLRgKgidhllx3CnzWhcZTdZcczTVZM8Q6LcnFjFndySbAaPItOkGw/K/pauBsx
BOfFHjeHSWyQstEtIE0wHsNIV8MA4O8uyMwTCrzSc7vaj4Hwnde1wHBt79Ao11YUGNSSW6CR9lIi
JCIFZBz5/z7fQtI1f3ZMpw5elqdalGDQ9DkSnsJEtEf57nOj562DsvkqSsMWbzKyDkI/M+6UAAbB
Vybm7Q71RpAwZtwI65/dkezUN/c10e91ozseRx8j7sNXM1APIC0sH7qp+q4vhjXC1KAi3onJC5dl
i3Gbvvv71NsAe18mRYGCg45cMgTVxOViSXij0+wv9rYIKkZue6VeDRW5TmLPoCtDt1Z0IlmM8oBS
ICfaIyf/w+FRYGgmFPZwWVJgcTxPWdMhLdjJqJonXi8+ZKj+ivVNpix2ERvB52bHii7R7/MGSLki
sHWOqI4amHpH3IwHFpgy66ezPfjWd269gfktN2iUMxJz01wrC8tTg+pSjBw0vUWn5CyuYFTO8iN5
+nx5TAP8g4dZ6vfx3SgWYT3pwGvDoCmuZPnl87/P9q4bAMr9xIMkhqB+AONI4+bnk4tGBxBenunJ
V0+E5CgqzDYHlRFvbDYNPFzvl7XGWZ3rEaGKfF795rL2K0dHRsgeXuVXebRJhtf0jDtQ+H0OTKzv
o3Wqv3vEFAjLvseVc4gzNp0ELxhZ43XRo3qTTEq2mxoNPR1NLrroI+D2O7E38Q2VOuVJDQ60bFmH
5zJBXg8z1YEVOrqCRpLBFUEHZk1Orl5yowIeLHUUkc9ulLqYMRJ8ZwZQ5fa6h+w0QlqFVKqi17+o
xrE/rwkzxRA+Npi6AxqhMMxGx0LPqQ5HuVAfURm+thz5avy1HPvAqm15F3F1kP/DCbwBk0+xeX9p
0jyGZY19DR8wqOQiLkntOnZMu7zsnfZkKBw74gJShpQlQ2FaKfheel/6Vt5jKORivYzui+s5+AvJ
E3IIP5rt2/IoAzKlaFa1SCRVTuFq3jdB9GA9oM8enDJS6Xx+RFgPaGzdGxhlNhMK4KrS41suB8Jb
svyT6GdGRNMO7fHUV07IN1ViGJ8tkHLi7WjIWS0Ck7QTqI7iSnYFngOSIVv2f5GvZd67GjJUKPmg
pUyktm8SCmtQsgVu1cUk3SjbpGECPTaNYptwd4m9uMjbug1UE7gzDMy1brCpzVwVKZzbEIdEzewc
XQB7UP76pist+xUKDUTAnmutPEhqSw2lWlMR7UM4Hr1L2lEq7Gi4mw/nZX6pkR/dnSBzsCxQ9IL8
5v1xDA21kAuBnA5Xj5EMsXzpiSTgJc1WfvWYiwcLwlesdgNJeQBx0HqQAgOyfp39c5vDKY7RkJ4a
cLL1JW6xO43bWcEyIzTOQYeSDBN+UBpUKnENxSKfn6ebVLYHHW+TdRf7heGBe9E6EdH31vQa0eb6
dtaObpGpC1QvrLhb9GxGtB0G6LOL0dbkjAfRx0x0bOeRM/BTP+Rv0ocUFBNgXjZxl33g059mrZRW
VSfVMBG3WOkWpwTkGbKfo4bDG59iBiZbNOqYzE0T9mJnTmCv6Q7qAZrQqTtfDN+L4+y1h/mhva0D
HvUP061vQamDIup10yyZMoH9xA+DKRgvdHd5lVq8owtMbXLDSeY2bj4p5ffUUV2jftRIfzw45siY
jSs4RBKBpGKFPc/3kG/2YQfJ8BRkMUVS535/LhNzqmW0bU3PWR3a+nA1z7dlFdplwlOoZn/IDRJ1
HOsQszzTBCT1ZkWBCiOTT8KDeNa6CZ31jnP4mZa5QaPceSLkk5ni9CPuEB2MqJ8L3USJYIQ3/Upy
7kzRTQr5EIykJ/syyGESaZ2zmNR9f02Kbz3SA8KN5CgP/DoVK6jCkJ/2Lxx11IemB0EGuI+fM+k7
mm/tthEcA33AQnQDPnfv80/JesVvwSgLMbJ1iOsMYKTSlyC7CiE+TLnyKusM9hakIjaLou1DaqQI
Xc6k1i35ZDCkF5y6dtPUL6BDUx9q2bO8xjUru/TyzB3li6K4SWrXLGzl5+dLPt9G9KlAVRrFMvQR
o8ZDHfo4tGS5FtC3oFyRi0PZhXuoq36TnBZaronL9WysQ4/AA/3zpMfwQzNQCJae2ZiA138j2UEy
ZatfJ2dmuOGqDrjJc9bpUMFISrjoGEze5ZK3SjxgIgFD7tCORaSDBuYrfXAIFfFfCNjx8Ki9jQQT
fKBhTnr142sZ2oqW03rJPQiB0KfGvQnJX/uwe5vVUWffyqaya6xiel7vcC8ttuhlYCKqvpVoO8RN
cZv5PONlOjdQgInoMgGthEZz35VjrmRSnpBGl3pvXOSumtrr5eCC8ycYRJtbVWUuES2p0I81GAza
kalYVWrig5oPZWUnt7GTebEfoQHdnT3NMS9QtOOVI1lGirhYA8k9ZDE+0NVkdduP/QwesMmJLsNf
ZOK1fNKvtINGeodiO+Q4HrJN9DZu8Sgvh3O51nKCQpYASvJVze0kxThxwi1AMHFISApuM8LRS+U7
9Fxp1kQCrX3/Whhub6H8qXqpa15DdDRRnA68Fj/1i4jbw8x8Vp1j4f8FphY4ZM2oKC0+aPIIQfHV
nS6XyhlBEHyc8U5ddbs0nPof7nAHy3Ygwi0rmGhkkKBqFRJ/Vh7ju5KCi/jYOSsGZ7QbDC+nlxBp
uwqd6YbjUJmYYDKTFfQ6YmiNcqggQlXFWcBzldgOnhuAzB5UO7xDYhuKmZHPi2tYmwoeyj+AVBgV
D1PbqzOej6MxOYUl7Myi94dx/c5ZGOt2hM420o0ayCAw3PU+fgqbLGliHTjSlQyKLxGV83W/gJDq
SAa9yifhhN661BZ6aK0WyEAE3O1kRXDb/4CyoqLXyxTnlVBMT174a5589HmmtvVCnB06SWZ7uBZJ
/D9xX1gst26QsXDQLymwKCr1GUng9yxkUM3i4kC0KqFpIPbbi2yv++2Ju1CW/zlLBiBYZfB9ykle
t5IGMlOi8opLmXAbPEUBWGePiRtd8dwPMwjY4lHPjU5ZlTHTQTz7b9FnFW0DLB8WFLTAY/WDO0LH
stktIHVI2r4Ssj4HIAbMoMTgmDJo1aJAR5kpScGhp/t1kDsjNxfAOpyGTEgCLbzjkKl7b8MtBmfy
UgeJ3+RoryTBg/6I8Ufo66jfaQ8qjMf5yvHcQlJGqydrPvULIFv9tp0TuzJulfTx87PJ/pxvy6IC
1yiv8q5XY3xO6arKf1jmRSc/fAECKjOQaQQfEiTO33+5PorMwcLs6vO0RK44fjcT047j/ecgLBcD
ltE/INS3SqckVDT0k4DKNLuYrfnQx2FQaBC0aWr1VGSZr0fT41KuvJuR+QE3wNQHFIvCWlRC7jiW
43HUMIqbN8co5OrKMA/2BofY5yZVm3W1aLUaFjgc6mOy69Dhp9wSVj/IX13wGRN5yyK/38Dpetlr
lQS40MS4TZQ4s+6HRuJ+vmvMVvXttlHuQ68kuQ7FBElTMJHcTwHyzxNE6epH1a+ueM3qzAAU7A7o
KUQ8j7ou5YrnfJTbrggJGXKPiV9IKLv6Tykg+ab8K6wV6Cz6A0bTCAtFJQ/1Sk4WvmARxl6/vMh6
y/uCTL+0gaFOF7xS2/QZ1pTPo4dI8ARlPHcRpUdlGI5qJ5RIU0R3go6B0aK5la0VRJuNZSdV7IOW
7vXz/eT9M9QpNKNFN7VCB0EzLh1wv4jzP58D8LaQTpGKqAdl0kC28JAjA6wgepgdEay+5EnGY1Zh
H4K3LSTL3RyCcZxxGYwA65XHasHYUI1xpV63P18TD4U6amaKh1EfRqhSzC/VeMqK55p7azK9B2IP
E/Q/aMyh3+pWV1btmluE9VU9EOktND7/gDQUqtmFH95yx7HJRtPPEiTLUPs3REv8IPqaV3IyhQNo
zs3T6oPK+mA5nV8Qctu/mLliZXq2YJQTiUAWP6wTwIRkODSSHpRpifHjZF8O025KVomzYeygZ7M6
KgYZi9ScI0Htn7Nf6qG9Lkt7UpGDcSa/vBQxCCU+LRWHRJh5sjaQVKiexIsYThbWqFYXxXzfG0+f
GyEzb7z9iJRvLIdOHqVKwtH1CYcZedyF14QzCQLp9noCUdMF73ixutrA8kXSgWh6IL2Y78+XXOmV
uIwtkawcXTABt/dC5zSn7ITudccI+kthcNGZj2QSL25lhAtbZHrua+1SFbpJBBkjUl2g73/n67g3
DmPbQJ0JFXgMxmp4AVFnO0TSc01Q9URHG5nfKDyJkIypdv7ym4dcS/k1Dh4mdRwWaVSmLAImmRkJ
A5L1qBArEEUNosK0cHuLGOfv3SKp49DNpvT7Eh/maF/ElQOeQXs2wPa+7qbihmOo5N+nXMs7NOok
tEprlBkJJyXLNn+RLuySTJPWTxibKr3FNXGblw3CcS6xMrlKP0OmzFXQsqgcZHzY0Y92MfhCfhDd
3mafe3Locl9ynG2k44capfl0WoBGykbDC7QLb/63H1sIekeGKAZXPpfl2Lbf9hyubS68XtXiVA9x
4emn8r72oxtY6xGcaT5pOs8xIfP5XjJuvndwVLiQGXNZjhaBy+/E5kFar2TeCA53SeRm3CxJK8Nk
EWPy+nDmym5uc7dyLLi1NME431czq+9WRTZ2gzgUYP6WiIH2rvaKR4jXOD2Mc/21YOIYYe6J9xlZ
QREkACRkc00dUsv0C2sxNLW1VNBV974mgOFvCpDmDFTBJ22sscdznuxvijF8dKspuoUawPsVJmac
hlWv9SAS/d37dGYYP6yH2SNjW9x7ghG9YH1/8OijoCTQOIwmsGVrd1NrCxY4BTMvOw2D3UBoDnXU
v6DgYrqZDSYVVy9qGVlpBswm9MRDu0+Qr64ccXLWS9VWJnf1QOT7YLlL8IUzscGlzgR4fPOi0BFC
a+GDYd4Y+VOhPHwBwkAYKJLnOApk77cvFFSz0MBD8dxoF1Ptq0LsaBCQ+ByEbSQbFOoYROYyTE01
E8p9/RA7egPiUBWsqBYqY0sJtVdeq/p/IJo4BFA8+0isWcRpIs6E5B+5LzSonEefh+/aKb4Ughos
ClzlIKZdGm+A1F5J+qIXegQlAzSonXsnoH4d/hRfSQlMRMa2+sH5psw7YQNI7VyWLGptFgDsvHMY
70aeUpARBwwng4XnznK5uVuyhg+X3gaS2kZBterGqACpPyN9eSx98AUtP6dXA43Dy26xXM4SmXeC
hay7jiKDitE0yjgrCDoqDWSE1sGeFlv9JWD0L3ZbyUvwat2THrwZms58Imi2+VhE3VSD6NmH+uKU
SsY4rwUM9tg9qs54FzfeXNid2z9G3+qTWntfc9xvkHQYagyCPksQxICm1oz+reUhhqgsqWsM13/B
6cbcyg0a9Wnl3BCbsaqQ0zmR6dd1N9q1R6TGiX4tz2mz9/HP16SZKbI+jmOQ4PfPcfxirbeRdttn
jxxbYR6HzYKo42CqM3y0hB3D2I3i9C0i7M5BhC1DzlqzzW9Cbo8POXp6OLi8D0mdiVRM+0kzsLbw
mcyASxcWeojAa+1kfuTyeul5H5L8fhNORIqZS5KARVryI3pP+i4DO9j+8xUxI/jNh6SeDNIiimo7
kEMeSc9VJl6Ho37K+2Wv1speiKWZdzkwQ+kNIPVkaDWlFSsTXzBXE0hEmuNN22OSGO8HsZmvCqV7
mvLJ1dceLMzofy+1eff5illkvQqOukFmfS1Uo6n/YGzFuYZsEjIUmY1eRtXJLhpIdUcQjyf8KWbu
WAdIhO9454IZrG2BqfcLitIgYdAzYrR6QCa5Gtwa0VE6mKAr4NajWWEMZnwxzw9Vqo+8tpUVQSlG
Blpc2YvTvWjHpbEldIPsSA/a6qlH/Yf0mN9wi/2sHd4CUybVtVWcDBq+b34kV2PmReiKWQ+Sl99w
n0rsRVpoCoGuHgTUKD+gxGMx9BUibhN9mjqk1qHMvc8OqoCrkdDTTL3X/SSyXxpvcJvlgVAR+oNM
eQKsLxGKDi+YyWmP5qG6meFUpRsQkziVT55MvA1leYMtIOUN1kpMxXrCUrHMTLuJkpd64jgD5prA
jQmiLVB6aTr1NVNRrJV0xmtCGBpbVjCgGrpfOXwbCOqz4Qm/VlKMdKQaWN+6X2SAq3K0wq5ey19g
Lro0L2qnA1/kAweXMX+ngHQBZAwqfj4IWOQp0TA3EVx3QjQ4VaiBB1yoEwjO6KELhTzZUaQ1dcwm
1S7kaVoupCQueDbDPBlv/wQ9pBp1UV7n9Vn7R4bCKsrBV9JldySMHrw5Z+ZWgvAFqSciNknPbYgq
iAkrE4nKbvwxZ4el5Aj8MK0RzkzWQb2JqigVUSSd0E9Sv/TPCVhTR6GyheWhrV44u8ZDIdfx5gbM
1EoX2hAoy40eYBDEyw716lqgu7wuoJ6u7gRXEXYzt+TLxsW4i6xAh9SgWYQzCZr3sYh30oKmhcSp
0I7hFQH6hTU7ij3JEY8ziOSRwgt5K2bum4LUOWSvDDzQqMupT2RhFmcZD3ooQeoO5Nlkv34yHlBs
hnvx4oNq2HPPO5U8VPpmktI8lWKkgNHsTh40JHMIrT/yvMAM5w0RD+NRFLJvw81KqVSC0Y/ZPBRY
KUlWVrfQlT3NTnPWqP4LkmHmRfGGplJjYWoX1kK7iHj5/prd6WUI0BuNZvd2cTt3ci/BVp7ZeENp
vHCHh0udk2iRZ2iEkP10Jb+/bxGfPpGcSe11lQ2e40vM30MngZ854WypSh0dFXTf6hTBASwHyZdc
iGA2tmJAG0AAj6G6w7hYYWN+knNgWfEx2vv/NV+VukGGRm5KTFyTWzF7WV6Qn62cbrLNu/y2D0LD
zjreB+atk/x+4yJkKATgpkJ5RAwWR4f+ZncDZl0nvC8f4535A40vHES2b3hbIvn9BrAMuzrXamJJ
422C3IYVg2VAbTkoPLshv9+gqFWSJK0Eu9FyR5S+delxQWgxcmJh3sejvI2aiFYc9kBJTcjqXlol
h2WP960ovyJCck3QQJsF7Tm0zSynPCo9VVEDjtXxPhblSrq51TSwh5LkyJDb8iMkWL2wdCzLjRI7
fjFtxasDRXOa1ZV+crA5S6RVpBSpWMsmwhIxiDU4YNl49pXOEUGtTGjjoK93C3rv1OFZIat/AhPW
6KgFRwORHKPMUA2jVGiq6feTvtiBLQGkQaFdH/5Ct5OYAZ0J2mJRxliq1qguGUw++mXd4Yx5kafv
O9U2IjtzxLvoerpvQQps6wW3psX8vJtlUhYadSP6NhTcxEloHLrMPClZ4lp69RVD3cBQhqrL/SgP
FcSy6/q7bD0a40sp/OJYCtNKNxiUla5TolTmCozFgVzAccm8/Ht5F3m9PVm2iHS2m11ZAuTwnPk7
B5p5zhEJkkZE0o9IuWWU/8tMqs63kOhku+WR0A3gsZvYFriV678YUOQhkt9v/FciWKm2TkAU54dO
vZ5Tzrnj/X3a/OPeLK0cx65Aa7WeXI6awvHAbMsziHAaGhmgZPZ+BWPd9yVExeAb42CYRjsOv1kx
RxaAbRJvGNQlbbbt0OQzMIxRsgdlsrUGgzFYkVFzxFSJcX08wm9IlAUUo1aJStWicQFKqnarDH6V
dI+p2Ni62SOVrF5aK/iXujm5/9z2eJ+RMoR6VqYi0bHEPnpJkn8iE+2/j59DsDrF8dIhmlpELVan
q1JlJE9ZUnZwErlNBDmkizp0oSs+O+1j5ORefDOn3sqxQObC3kDp0pSZ9oWFdBVu6CEQK4ibN6eh
aXkBFdmXD/umqVCvlDRw8dDtOznC5DGxkAPMHvv7GIPw8068Ao2Lg7Fppzxxc1TMc7XBoxxhpOaC
uYg1yVGVGJSUG4wVK7fxgnbD+iWCq5h+DIvL2T9m1LgBpTzjCDoF6CggPd1+Sy6jHdjnvXIHze8V
Ddp/oU/I3rk/39Sk3gJDpqizVSAFOTmik9yO6LcnbIaqq6PDPwUBa3LH+66cz0rT/NXKChqirMEp
gNoBBE+PtSFzfAmzioH3/r+mYlLOBGmVedQTLEs9ad9qv7yL/eWKVGZlG1JF17wlsR9wGzzKpTS1
IUZmBjwNd9i9sitOmVNURJbmVvL6B15HDXvXDEMi6i0Ie8jvNzcKSOAHQcjxCVXzLlwPYvTSKv7n
hsjepTcI4q43EJNUa2Fcwg6b8tdi3Sorp5XrPxzVGwAVzXRjM+vjhNNFhvgsP/Ha1dVuE2SdFafx
26BYv8T0AOf4hkmdaEtThlqA1D1eoITMpnGEWw1t+rLfB3nAazfkfUHqJItCb5nCQjapvezLA8SY
eA6R6St0lQznGCCspU9SMVnGqCRwuxCWxnISL++c/kyXnx70yJb2n5sEO87e4FGnShajNs9kcnFi
6uBRh0rQqXCs5/GlGOyIryDM9PcbOOpQGVUpKmUJODWIdpJdZDY0XMiwbI5qXe2Ars/ihL5sv7GB
JHu6sXpLLuOiEQHZedFtsltOhK4vxJBVdD3exofq6f/5RamDrFXykhkd6rziYT02RFvBI5LMKvio
uZOcvM9Jnegow8hBOWNtmOREXgtMMs7vagRGcDDpzGt9YEZZuom0KMZ9wJVBmX+qLco6o6cXzYWE
5C0JSHOhyG27+w+j/INDPzpDoemTRkVtB02MaGdXdgZaUxZfPKZfEqhQlLc1aVQcXEygOBZI1UoN
hhWCmsmNuVcC/Vtoq8cWIQh3xJ/8wQ8hD1jlwREBaRHJpOwjrIelVyZ8RMLv5vs52MomsCd/jRkN
yao3JMo6xGRuqpQgWXczxFgO2cNoN0gHpgUhcfK51WPmFWaYIMu30IwNMYj3J02ck7Et+hjh/t3i
IZh7TsFdYHhIkGUoG8l2Ots6uvs0h5+HZDrmDTR1yI2hnYy8FDqkyVYQ6SPeOc24eHoPx85L/3G5
+QkeILWLEGFVSuSwSJBFUvexI4h26Mr7Yl9DkUDdiRjk9Diehfd9qf3MdHE1kgqmKt/IgSWBuKVA
A6zgpL+KowyOWa9yywduHMS217ddpS51U41kWWrIrl6V9wZURgRn8MfH4eovNEbI3/p4Nt6wqMt8
jYW2GS18VRUFAqTqoyf9ZAako0PENRHZEzqtXgfI+6J8zbkJWRuKXBN4/XDzygadcEpStTCyHHHE
Gt7o4Uu33HJ2jwdA7Z7UjIPcr4i+yEAh6fMbn9aLDE0xVrDsCfNx9oODyLodtkuidg6s94uog9cU
GRloqOCFc2dejza0rhwMFIY/Iv6pIGug909FcRUdjRoh26c8QDjHkCez4HHUwEQIi8uPUGGoV+IV
CQF7vK5EyEFxCRv+h7TrWJIcR5ZfRDNqcaVKUTpL54XWXdNNrTW//jlqd6aYSLxEb43t2F7arCIB
BgKBCA93nlnq9GuTsIwapifB0mJHO+tJ+c8Qt1/gTPqT4WgPo6t48xVflp2Vrq0XTIUByDo1SQ6F
XWSfBtCb1xL4YfJr6fcCehi0YF3OF2VFgLU5yoeqOlDTZSLmfJyO9FYAwVD4YLoiVF3KJ8Up9mh8
OByjvN2l3EiOtCnSdRjV7NKW99O19RoAHg6N2N/9jrxge66uN2+dVBwIJGtO5AYma7DRNMbNrAgO
xGx4K2OFm/V2UvkMlPXCGmwYQAc9yLOdvRMViu4qf1YVu9pmIM3WsWC7BrlB4vDlm1gBwTABBERj
HiJ49IvPmltrlo2gOYoP8UF2TB3WwTPiF5gfRyiPvKTm1ptZ0zDK2ijlQWljFm0jRe0xupZ6SCok
7+W+rgkpP15periJrkA/+C2azBOzlA/p+aIXbQuz41756EBY122F9L9sh+EdL09lvt3Xq6T8J+3y
qa1GbG3rEc3V2MMYk/YweAQYn/wauBR5DH8FRgBIAbS0cYHQPEplEwC620w17JU/0E6HNtFtBVJ7
AJADkFcCL3PDH4ln+A8GjEAZo4lAdqp01du0qkIOBhhttA9tOii8csFniY+K5icGqLCqFJaxRONS
H4uuvxG6GNpESe9NweR09XAPnvnUDotwsIeuAoRUNracwMMIrrCv6qIIphOIg1KpeR8ujWwVA9lV
UvbMXMnAWxEFmG0JQDD3gmYkOifmyM9ZPRQzdY6aTO/rzwt6vpV+5nh519dQpk5triIN424+MUbd
lEqyjJCwwNoGv/7xmQ38FH6Qd2JgT8+hC15MzmbyDFIfM5tbQQGBfH0UtsKd5gOPAC21g3HT7ooH
4V4R+KGG9/mou7FM0yBP2rE+LhgWWZ4IGtAsQPpB8tTI47fKmYdQkyCNDey/dka+F0lGA27mjrgL
ojkUM3xJtIG9shwj8IgAQnAV7ZX3kdfLZsXUzzaKaYKQB2UbaqHarCkphGdrUA1CcRnokuIucJcN
6CPjawRVHx1Sw+Zey8wPiubN31apSA6deBHgLqs6ipEDGifVEW+G1ukru+6hiqY52V4AFQinCsuo
AJwslYrj41IUyPtCPO128ZZE8f9UALhPHWZsWy2OCuATYapdEmwpkXdW88/KhnDIroB+lhxhP9xA
aZlXKGL668omlQ1AqLeUghY2hW16C5j8XWba7bv8BuoWv+j5yRxnjTRGPhCDfrQS7KV5JBAWSFWG
9gBdkskZY1v3Iw9sH++XowDziHwtkdboSxNRTfIsqI6T9ivPf0jllabU34o0KyNkn1dxFKUjaWgM
GBlN/brRlgdJBFA2DX5rBZh4zWIbtuK7EobbuUhv80K1qyHb1qX89u/WSkXYcMmGoQ2F6iiMj0Ny
Fyz3zcwpePO2k4qpgtypAcovWGkZobqxOJnwkg8v/24dVHTppKQpRgXbqYXGxyhbByMof2LMw/t3
ZqhwYgAYu2gN1lIEu0i7MbKtbDxcNkH+xFk+sXIMKngkRVL2sQQTUf0kyIdYOVjYN35XkfdZqOCh
yRFeqAn58mlzKPPwrROlTTWVvO4l7wBTAaOKIj0PBxzgaIrcpYycIf+OPPAq4Jo03/tYVLoSidiz
zjU3Crj6wfBIcIuk7aW3TrbhpkHMewXMWZaum6Z2NrsuaX1vxDMsqhsdautIu+RwO96X13iJ2cVD
0d9xYe7MyPtlko6EZlcr0ajgg9UYp9tXoLCCotxd9EImIPlNYKZ7rKzRaWUQSuKgw1qsoSraVY4W
vpnV62VfZ9WwDWweEldoUmIag3L2tpvjpg/b9tjpIx4eQpLdYYyh2c9NmmCCNZn2JQrE16BFq18S
I2t8UY2nXaeKLQ+K+qndRZ07U5JIURYTfcAzU5FQnCWtmoS6RWIk/gYd4hVYEcMtYWEzSndASi2+
YfI6RX40kB74DQ/aT5Z6yT4VJku9M9Iwadpj2B16oG5L5WGsJqc3ABBdeIhJxtclqrqfqpKQf6O5
GJtOFOKwg7G8uFqs90W6KUr/8rdlnHtTAmGnjCRTk8Bnd3rBtUkf1E2iNkez+F33D4XOSbJYLStT
ItRqiopB1rMyWmIkg5ELVvM5SUNkYcvnAoVz9ORQLCy8casX//tNdmKR+kRiJQRaNsJipja/iq7a
ymkeO4Mqct50JPSeuYJp6hbAfWRKl3LFpTMioa5S1AGiEIOPZXWb6PPDPCu+NsWHHIoxO1lqf13+
XkyXwJgAqDhAdSzRk5flFDbmQBY3ZCKKKtt8mHyLN97MdPKVESrrCWY10GvBbI6T/CLg/SGZ5j5c
fksVcIRR5V5ekcxyQTThAHWTwfek0UdaKvSxLmLUU8xgFPeC1E52VsTKVgzn2DGMuvtrkTLptYzU
cafUGPZcTMivSGBFR50yD12la9+TJstcBdW9v+pkEe9qS882XaCLdjuaIIFMO7WypVQoD10jK3a8
TKqbGmLpXF4KCzSAUQBNl4FCw7EyyNdbpYtda6Q4arhvGjeS7QJ0Uphv7q7A0w53z5+afeVYo80r
pbJ8AjTtIB0GaAzMQdQlMMhy0LThWB0VubVTgC7buXTTaeStjnG1wQr8DtSphOGYslOlajrHZVkg
9tYvkOHeVNt8R55n6C1yUbM8r6BOcZdNApIJOPpYvywp2O7nj8sfi+XkgAt+UgWaZDrs9Fvh/Ihm
JQvNMU1FBPDZeDQbTPjWhgeCnTdcQRw/l3gGqVMl9g1+TBm2xyy234gEbPMeV04MDuFhO/rNj1J1
tBd5+wfva5aDkIsbNAIgvD0TAI+ztqmDVmqOpbIXoxeh9WXj6fJussqUUM/FNhoSNhMjaafbGWlj
HGryTMqUIO1HqiU4UogWrbVpbOVXrG6572rygej4KxO2ToyBg9eeLlTWUW10bT41aNEWT6SvRpp5
IKUDhybvhDFvsbUtyhuzbLbCvIEt5Y60g2MvuK+2BRQh/yNwu3DGzxivC0hMfS2N2kxQSuI9GXTY
TEwshPM2m1Jb1FtbbWX78ndjusbKEvVUksOw1uUEC2tEKCOV+Y1UjZs2rTaXzTAjIybQ8IIUQS97
xi4b6UY0mUKBSxkwCMkdn4Od4eSgrQkdxCpXuOfhSVgLUzAzLGkwhokCchpXoVie504cM7E+pjpk
gaSfWg8lq/gvzrIYIRG1XCxKAZk0jFFBpIu7CsBSVCIJigSy8De9AASEsCn9cbtgXp/HxUj8jPb5
tT0qhmRRlHdhhDqkMFl2KL1pIq+RxNo3Fb4HxVdInJwRxselBgTkKNXHzvg5j1vZ+tGWu+/sGiG4
A67Cwj1JubcxGo02DDOpTosOGa7EgIKAAnV4D7rvn7yUnblnK2uUi+uCggBfwFqeP87xhxb9vrwc
1mFVCfUN4Cn4j4a5BXqk1vJQ10elC/+SwayVVIO3KPk+VRIecznBu559fxPJJjSopXMRqgBiZlEW
as0xgpxZvxm2RGaL4AN5EAKS918yRAU81SyyqEthKIFjKyDVV8DA2fA5n5kfx5JEDVoTkJmhn5Zl
jjoD8jZybRQ7FH9BxU4G7QmfHYQSHGv3HbQL6Oa/LFIVFcOYrFkkK6vc/rOjVm/SGsMxtbsQsilQ
0Fh/XXYQ5u2hQTEcqZ9iimegdzFrs2CuZPIGWj4FIdAcvVFdA+8foLS/dzMC7i4reCEQQRQq9kUi
ZmS6VETutO+9GDAX5ZDvRBBbhf63tnNti9rOuci0oYphK/1tPgQbzIiD9Fb4RaZRZTfbW3xgBuvd
tU6yqXdXNaHqIBakJuvI4NNZHPUl3XdbPbJjlK6cBncy5o7c6ArXChejywqPa+PUueiDUFHAn4qq
c524bQCUaWTP+g+OwzCulZNMmwrzGHnPs1Sris/2nfoCmamf1VVmq2/DBmNH3OyGZ47aUSOrIlGY
YE4jNPpgu1hw4MHKsMm285bL0Ef+GhVaThZHbWEVhzkgN3nx33ZhuVcGn7Qne3e8liO7A1vfT85+
MqLMiUnqwjF7GR17syhQeUxr3DkydDTCEJOnhManvpfATLj517tK3TtpqM2z0GKdpOXbHyRQa8k7
aS9eg8mHzynP+4bUmR+A8R+N8PNxZjS76VrZClARbuQ9SC7+gHWXVRO0MMiDDogmSijrUPb6Mm7M
uY3I6rrr4AXYvUN4rewLD9+PRxr2OQF95jIrY1SQ6TpJDPsB30/NInvKrscZw3fd4GTNaM99ZKuW
l0tQD6+nrZrfDxHQdi0GqCuktGFhy5lst53ppnMDZUqvnXaWPLt9C+6q4jodup0VSPvJwOxY/txa
N2H6YUTG1uomL5sXW2iuZvMjS56G8E0YPqxy8Yow94oktsXkLe0W9zvOulosVZKbzEovgxk7W5Lj
OAC0sy9DB6NgnS0coZGkBzZqnnff89cvu/Tc/dTVRV0usNu5xa49xPv45qO8Nn31Ndtw8bXMIIBB
Goy2o8B5NrJnJJE+DLmOK8pRwWyHHr7gxI5617wQuJnAJWhiRgAdanY6RivJGC6C0uo5EEDbVh1F
A4mTcl+bv9qeVx1hXAwWpunRaMBbFMGGCjGGHgUimNKaY7e8hsONGdyJ48tlz2DkZCcmqIBiKqNa
WCb2rK5iwHEGRxxQf9HAni+/zAYA33PiNZ3mX7ZK/urZ2TOgjEcqP5hNoRbWTALkNIcRxYN+2rWl
X0raVi0FP+SxJ7NKCFjflyVqfW0xROWkLiTnJIy42uun8B/RJs88UL/wWjVMl7DwTURURQw8305d
ouzMRDbJmz7JW2fOChcUDLyzzPIKwq9tSBbo+aBydGqjV6M0KsuqIeKUvrqpdgrYAKFpYt6jNQI9
nmQb7Q23EOzL3+x8aQjKwP8CRS6igUCXpkNpEhI5D4pjYyT2kL+FZvQvLZBfsDpPgpxZTTRbxXHO
f2tq7MhiwrFw7neA3UpQokHFCtT5NIjZbPosKZQBYbAxXVDIOWlsYOIa2hfS8+XdOv9ISM4VZMsA
GAPlSrOMTejlDknbFUfB2gvaXTDdDuHjZROMJwBsGAr4Xy1VPwe4yWqZaN3SF4SFsrsmwmGkWbU0
gIABWuxBr9i7bJG5KAPYb8kiirc04MyKxTCvh7E41kINtc66zQenjcZ4o6Y1d3XnpbjP5w3evyb4
Zs80G4ZgkGa9brGDWwy5eNNW3oX3Goag+PLazHWhVwCtMFIIoeOsthitiKofclVZcierADNK4wml
wdk+RjCCJ0ACDbJyCvSQPqu5KwePhSaq5gr51OhU1wuAUIR4TgSXkbCPvjP8BGuQQcSkCbTXwLl3
epwUucjGeIpJTix8SLFX4Q3lFNvkR9bakUYIwSXHerrsIYwU7tQodYYT4GeGLhNydCt6j6T9EJUt
tsq+9gWXl4KzPtt6geTfV9uZmYWEcgiSi3n4oZU7Vd+aI6fVyDNBXR8KqD3KoAiLYyJHYAuCUuwM
odjq7fKusULreiFURB/qURorFV8qVfJ6X/Wl6Rp9yWsW8KxQCW8wtOKcmFhL26WQT050wccs3vgN
DyDDTboJ5DiZWqdSTaHJ8yVpx+SzMGFBqTLeq7vZxyDcFe+2ZR2otS2DGuXOWvCkN/KQYJZw9pC+
y2B+6bbW7JABeUgzGTyYKPkSp4kLNC+/FmdQ9/ukB3msFTBYWT8babSL7LlXwTgaiZ7W9rx4cZ7Q
nh4maivBD4HvNVs5dBOhqbK41Z1wAGmV12V2tM39+ZULuz1/8a0sSiINp6nHvBcSAZ5I5k8x7Qqh
v8FTDsJRJlI54a7jpbjsgKHIRGpPlAyDVkmLejBJ57qao9o9AqQpbQM3xVxatM32vPoj6/bXtM8Z
Jvgm0sLTeBF1iTaKsZgfJcFyrOotAVJ71A5qozuXzzN7UStL1FGLjcZQquFzUfHW+hmmKEUrN0Hm
jLton0k+xxzzq63MUX4i1/qg1ZpCgq7kg9AUBD0WpryJJjKeqtxHHdMtv8zRj7qiDCutl5Ycj7rB
7YmIN4gUUULyere/zj8ajEv8z3SDcMuVRerYDYFgRIshwUmE5zzuncm4BZCHkxwy86m1FbLNq/sk
r9HgCWX4R+cCoEAuL610x3si9DbeVY7wzp1A43w4mi9tifW4C2rs5LyHPhmIlfbi44LZfNkVr/jt
b47/q9TdLIJ+aygHWFu02K6yJ7UcvbIE84zIhXwz75rVB6Ou5iEOMEUjYCun3m49SNhBdMsdXoGT
gFT3jPmdbiO8cykweFap2zoZchDYRHCTzq1fZEe7ztxlG94Ys6PtP8muNz1vlIa3p1RMgYTeoBUl
TnosFbay/KXPlS2Dq1FPR457Mq6ekzNAxZQGFIZyF8j5sZ7juyVV/WnMfsyR/hpo7S6cLE67mHka
LPCxg5cYxDNnWg+jMpkTdHszXAVVuyPfL/9VaKQePryUrgxKEYlHl8jItsjbEihO6Pkh6ae8JhHH
qg3rMTt27S5KJVfLPqyAp9vH+GIwYumGDLFeHc/001NuBlFUiHGbHZfBsvuwcZZpKwDpaM2crI5n
iAonY1P2QRLCUBCM9jBsRuHDmo/LuL0c/cl3p1OS9XroNL/phRFIzeyY9oY9Jord4t5OFcmWhh+9
9SGHKictYZwyUOmKeHCqAKrJNMtBOUWaWEpFCoXAx1DQbc36fXlFTAOGiCqTilGVs0pDBTrbuczL
FAzdgEL0rd33E+cwMWZSNAX63v/YIL9hFesnPR2axIANcaPuZa95DHZIO+xub20SCE8J9/nr5UWx
vGFtkPLtNEILXA5hMEheFfVZD2VH7F67weSsjHWGUFSDdrGMqiEyqtOFLZY2mEmeZ8fI3E3dowUn
SO4uL4UVGsCm/GWDCkVQK17ESM+yo3ZHXrHjjPbccgtGU9HVnsXXwAkK91+apFKcMIorSc6KDK0B
3CZmZhMx3WrbQk0L0SiGlF3K+WBMF1FQwoH2JmYlUWg73UmtLQHRLLX0mL8Q6pAF8R3crepuwARK
cat4DQro77zeJ/PzoWakoWTJkJ/WpyQakzjEOqVNYj1BGXlRvxHZAS9Fy1gUURk9w3tmCYSKQgsL
6/foXcVOBfQi+I1Buw2QpEd0mLnEYuxlfZmkYiEQQUE/BHp6xISdDd1Kx5R0p4lkTuLNihwAK1oY
ogC2GZpIp58sSgNMm0hSepT6yNXa1i5rju8zLUA6WycMFjBE3R5jqwpxnrfpcQISTZ7fBF6q+1kE
ouM5iv4A/gACdC4GngRQVe6aKT2iDpX/kJ36UA+Yawh2tSvtw/e+cavbzqkfMy4Onbm2lWXqWI9l
Xol1K6bHtLpqx/cF3SjOKSaf+XxthI4KhWugFqggaPWxKKjGkEKAyDY3hEg0flYavGjbHRLCey6A
kHyNS/ZIUF5F+QESnmZkjikKbu1L5U/bZRPfE0mzkTvOyYrvigktQ434nUSXPcZ8HIdUwK3YyKGd
jRt9AZ3jeKcFnOueHZa+DNE1j34MBkEz4IGY3X4DO/mc4pWeb5bb8hpDnLcLhnGJyFL6rW+3skt5
fpMLRtg3uMA6v87s5l5Cdw1QzAi1FqKw8I35TU1ZbahBhQxpEGqjrWAvjhx1r7iJnz7nDhAZGIwX
8UKatxWvxcGMUqslUuEDOF3wH0pNehTafRFet9OjMP3PgwSnqyJncOWRpS6XIPzs0mOYY5hlE0dX
YsMBdPFWQR0yeY67JAywcVbSOoryFkQHJeR5IdmKs5MFRWEcZcD6AMA8Xcect1KZRPmnF/o54EDx
L/1atZsXBXU+46+Qdxnz7FEnWSkaWdISHK/WM0CW1/m5F7gRuFPsCLfWIcncrP5WpQM5FCKVpQGP
hLbR6SqlAjPhSSsn4NtRA8/6sHzJDnb5W6562W38Lm71w+UISXIKelshrgcMI+ClEqyeGlSlulHD
Ee6hx+UmyCxn7uHtdWVD/Msuwtqep98GJKUvW2UFfjSYEbSgcw+5CMrv0WXJ20oJkekI2c40qk1S
TLvLJhhgXULaiNY8eocYnKO7lmNsLbOkxClEtrrk+pOaaaN5Ur7JIWwA8ivQmXL1mshu0bupqZpi
6CjZ6uiRne7mEuHrzdGUHGuUASofWoJ2Ev51eWE8G5RjtlZSm5WCcvccPUjKLjC2/cQxwSonnlSd
qVBoVNMkzUsPN9xEf/VABCub8B7jhmiG8YRtmMvRMAQkAtiPnhGVA5QBhG30sk2O2Zz4lp5CD6m5
KYT+8fKuMZ8QeH//Y4dKruceGgJxUCRoTjVohZH+3nILCiZMfnQ3/A4fY8aPFO7/sUfXLKM0XNBL
bBLEj+ZafAgROcCvgrGCeq9BNwzYLcJOJiqOGnpzjF/xB1R6nL2l26diXIhpM2PNgugab/kWXJyO
9RxAQWirgkwHuEPJFvm6U6zMZL10ynvMqRIHSYFZghQFL6EX3RmFq9qAIm2hSopTJ0k2X3ODt1oq
qCSJjNmisE6OZaLb0/wzX15HHojr/2kAfX1W6jpVgI/JCYsfsMtK70CRbUtQfzMGOd3Es+65SQlz
UToqRzqqUwBCkH9fXd/TkFtW1SGipJj17Z3xNwQnnMTXQtscgDQCkmregfDxhottIh/pLJStDFNh
xmjSdDYh1vmJ3hTQVcNoiodRtg10XvfcbeUtkyoiQNMALx+IpB1FcI5CBRxsbPlGfG/95DCAY9sh
lD1/IDTAuuTJhICF6WqMV9OMPZAPqdSxRnetc8sX4Bs39U3gfvTu9LLc8MvhbOdZmaOcp5sNAX1/
mJM3qCmk23A/IJ/QAISDMCI/BjHP4coc5TuSPKShkcNcMtZ+IDwa9WssQmGWF8LJzz53la9dpFxl
zsWgmCfYAeDfiQoAgxZOhsmO3iYKaBi/wYuHxm/puVZZhZAn0F3rwdVngKpWBwHhXnz7JHZ7VDlp
ETN7QLUWKQogSBJ4pE7PnZbkmlBqGbkuiqdktKUtNN4MR4VE2c3sQgd4l4Sexrt3yWV3tpMrq9RO
FkbeRGUNq9lukm15coHn8ky3f1scPbYxni14tZuDVy4Q7b7kYu5ZyeB60dQpFAcUxLsqhsNAq17a
xjczeFD/oIvOdJjVMqk7v53jNpSjBPdSAXAoIQQrHg2iLgsBPbCSktSMWxBi5zQro1QC0DV9O1tz
ShZn7vtNvpE2C56SiR15vL4vz3to/oRGQxM9U8l3hCSh5uuRQyhQu6sqtyFfFryVvnDP7e0xY+jX
AmkumWwJ53mMcUZwVaBton9G0fAh6WyltcWP2ZXt/LEGA6PzndRqZZi678EL3FkS9GGOxZvwWB60
n+LgDfZ8N4Jj1i/d0LS7xOPYPJ8hQnq1sklf9vWQRnWNr0mmr8Krv7mP+T18duhZWaKCtjR1lSkX
cFbCZ948oc0B7n4AmO3lBaxH/MkQ1sWLArAGiAJ4T88kJsOmlEyw9cRH/Vn5FHVPHi2vMp3RJSxd
PIQd01XX5qjltUu4tEYEc6D6mCBri0sw/lVrzvyB0+HF7mNdcb4dK8qsLVKhVTfmQRZKIT4W12Qq
q9umu2j7raksDVDFr42kgmlraL021bCTXQdgagn38rsMmswWvCmQW73KHJ5CBzPEoBKMVh8GAkWN
rtUarVnqgSbHJIsBLsIDcc+rCXo1+U8E11ilxrUx6tQJQxDN5qLD2L7CnBlqjZVn3k2e+PQtKVns
5Wpl1HHTknisyhErG8nCAL+Yrort5Aib3O+vSl6th3kEVtYonwShf1bnkREfowacyoVP8qTsCsS8
DRhv+GOCzLxsvTraI7tkaCNZisHjvPiGT1iAKw9Eg06OrIwXLskfo+/4tTHKLZW5B+FnZsbHvk5Q
sH3R9Q/RfOCER1Ziq0OZA2ktdB3B/32avpimMCpQM4iP8wbDcwdjWzoQz5KfMhsJ9Sa8Q8mYY5F1
p39ZVGgg15RHdSGOS3w0etzphHSv3Zi7AE6S3WLo0sEt63JMst3k70Wix366SKEFgcWSw6R5Ex8q
XzgQSTIJk0Lg+eNOzzPXRwaxsW+qeCbRGRZaL+d5ER/L+CYYAYozEt562CbIJJKB/4G99HQ9qBYY
+tDibZkbrqr65qYCPUUi2jmE6e08crPF7rCPyjtnH1nOYoDyAMA3FTVHumqFrthQ9Gi+QMglz2yt
J7qnmMEAv03auPUOyQo0E3iL5RmljoGQZkU+zjDawFlEL0OiKyau9SN5EX3CqGP0u8vLZO3uepVU
cpuneaq3EgyGoeQoQea21rc2EiLfEGsEecQZTdAQp2okFxYysMzukPe1m8itEJaB+rvunD+YzmOu
aWWQ/PuqOpBOSZP3VYAsqMmcIoA47n6GdpKamnaZTfYU3YndAbhE2wTvwjTAlZrSN3mjB7xfQYXP
AV9xqBcTFcm2Nzd5YIpe2RmN943vp0H6F1xFkBinS+NhBsbrwVCSIxp9ttah1Wr+76A/BfRO/1ig
blQpCdV67NUEkJna7tVboWztKuT0YyTi2HT8X1uhrlIrXTptAR0egCAD0JMhlJ/dzE83gT/7OjRJ
ihjz29UzN9FjRcu1XcpXtNAUrLbH/mFIXXYNTBMCu2w52YwR2bF1U5/XWCbh6tJCKbdQC6mT5RYL
nfdkpNrc9b6x/wNVDWYkWX02KpJoSyiNhYyFNe7syV7mG5C/9MmZk/G2C0JbebrsiawbfL2TVCQB
nZkgdhkWNohquqnNtL8ZBF20qylcON1/ZmqytkU9lbukbaKlhi3zZgHCwCcEMWQGxiNJrODy0IUs
eyoE2TFdaIBp54ziRI+HaGoKK/os+zX36YPgGI71oPvVJjjwUiGyUZSHnBijDhxQPY3aqUZ0NGMo
kZTP6YjiTnMI1dnuou9g90+sUQdv0CddA6FshIecuhe92Ivc4Em/EzbQXnEX3l3AOG4n1qjjFtTo
vIY5rCXXi0/oCwZIH9R4eyR4VHHLxIzn8Ik16qzJNUhVCt2MUJY296RAPGyVzXyd+9xKLeO0nVii
Tpul4YMtJSy1nv6pKd9hqAd1sfG69GPfQvGPE/dZr6oTi9RxCztl6NMRXvKfZlSwGz9yyNcAA+Dm
Py+fbK77U8et0IRIkdPP1QGRLXv1RjS88Hr5HaJjGPPfwoyrE2sD9gi8VhgFo1+MedrpUCPUomMa
3mSqYs+gcP/Wkr5MUIdMTOq4tBaYGPcD+kw+gVEE2+U3ed38gWIMIzierIg6ZYEWNeKE/z82vvFI
9tBpD+neOjRQAYUmswu9wyvkk1wvYdqVMJmI544sA5J1mgpNFQQWpUmBXcwIkMnbcrILP3IxePHQ
7sBjd8z4UjzMQ/5lVCHHcpV/tW0fKVGGxU53wYO5T/cQWt9W6MmgQvwHp5zpLStz1INnsZpQxaAH
OXuWZde3Lab5DK94WR5m4FMSrwUS8rL3sC1qhPQfKe1ZEz1rSKs7k6KjViZuXyhOLx4uW2AfOenL
BHXkQDTblJUoktA1egbe+sVV75K2LAYvuYJpMvuLfVmj3CQZmlRIuvm/WwjAmbwHh929OXsa5BEF
b7xvfiuQHlls2bLLj9nvbjFA46itfXnZjOQIo+h//w4AI089RygSKDOSjZ33zY4UwQjhFoopnFLK
5e9n0U9ktR36uiNm0vanmrykw9vlZbCD82odZL9XJwBciuaU9Ph6CM73Fr5eCxJAohwYcnMTRuJ8
smVUZGnbJC2LBGvJuxikGZmv67M9mZI9RrzRB45TgtbpdFmT0udFO8EWyRUk5OeCI+70O3RDtoFj
/O9E99rJyqjbu1BGTa4tmTil5JMhEv09wyEgI3DFL64eIjtSfrne2Q2utqkyLWRtg1vfQh0B/M7W
gaBxlb3iQcqDq936SUNwlumt3IS6w/UmMsD5CjcRtuGBtLCDxMYYI+RwkRlJhm09o55uOvMd6S9X
m9Gwjc7l9rSZuYsMWBC4MwyomFDxM5L70OxB0ABgQnVt/iYYkA/AElAUAwKfXzJiH46VPepwRFKR
zYLZR2gipgcCKFR3XYPnVuEBS8ijGmA1KoAQ/loddT5MwTCCXoM1kNmAfgwNJ9MtEbo+CMFj/Bhy
aaT+H4sghjABdFEVGoKaxH04CHOO6PK7fmlvKyIujyZFBqRH55SmDb0k3oX0/+zpPzZpNGquZbmQ
L7AJLCNQ8phgmw5p7miOevUH2pDM6wIV1P+ukB6/DfJ+SgwV1kanRGkMFR0SCJSNse8AQQ08TjTl
maMcpuqTXgnFjDjMAILJzE1vlkPrqggE4SNPOoQZB1Zro/yl7dBosgasLeiu+7q34+y6gw7d5SUx
L6CVESqQJl2aqHIAI0N5U06PZv367/4+FTr7WV+0IcKOqdVVXF5X9Y/Lf5+Ffsap+vIAKlqqvah0
WV8iWn6gpPdGxtIWoiw5NJjKyJ8IjjBK7YmHDOb6ORUx69aYjTTFwsSHaqd60WOxFR4ITuQPcnae
21EpWFZaTT3GsJVd678JMSwoQP1yF9gdiAS/V2JY7SiVgkUzgrOowVqyyw+Fq7x2P3Wo/zYvkqe+
Dlz2Gmam9WWOVl83O6gRYnaYPAzAZT1YGwHNMii7WGAWm7z2aWo+oXDpW3JobJmLqWA1WNcORNct
VTVp5yGGfUKEFW8zf3jtCqKyDCpXdEa6TTKDPYfjtZwvalKBBEiOJJ0Hciw2xVOK+QBX8MQ70vpU
nmM+6xaz/LDaYyqUSJ2VTZqENRIpzWm3bJstKWY2N9975q0sUfFEmMBQJeqwZKb27ASEdYtAxYIn
CL2U9lwCSiXb2fOYc+IYq2x78hmpQGOUYR/P5DM2bvKU5nalbiM3BkEk6C9vc7D/9q/Lr+/BVk7s
UvFHmMveqMlpUTeEczh/MG5Jv9x85SfYXFelYk5aRgAXa1hjLG2sDwkgvBAv2r52QYQJIaQXcG9+
s1C2+qJU8FGXeAhKkkQEN6MX4A0dQsoysjVQtQ6b2C9U3tkgLnKWi64MUvEHY6aTkpFLNrgZ3C53
wAEBVkMUX0agDRVHq+3shpu2cA4kjQgSwN1RhiGMgipurzqFuwDMhbJZ/lR4MlptT/8uANBgoN4C
AknLYe+TLJIkLt02+d27ohtcxT4v3nBSCYsKN1ZTmo3Vk1NpSXYn/8ist0LjFTl5RqggswxlXQga
buJownhzojsL9MhH3vXEtKJqmEPHwCLp05++/IzJyAPRqKOjDtpEy3yA/LHdZhIvnDCd8MvMp9Tj
6t2cV2CzB00hKQ9rb+MhcUsndaQH64GMJuCSf+d9ItaYn4rG2d8L+0w4VhYFSay7OqqiY+2Nnvgj
kuzyVsKbxIQgsFE5wKCjIuh3KVTO5APHG5lPdxAKWmC4V1WM8JxuqtlbINEAixwGQJOn4j696nHI
oOL6V3bVuvpb/JaldlY6/dX3qp8ry1R0iVSp0cRACD9vpk/sNHJq1SVsfLEfPXPWyTzlK2uU86ht
hPH7OCGJ1CLbpJgFYgaIrWe34xP/1LHj9Zc5OrVZwgYUM+SQhy/6ZnHJsNByFd+oj9Fhdrub7Kbd
Xl4g5zvSuUwxYUi+0PEduzLXvSgr3oZE2kliu9ergVcVYR+Rf5yGzmEMI4vVxcSnW+4Wf3KzD9Cz
3io34KBwTYjxRb++Vx9Y7ScVYcJhVIahwOezHsWM8LFsulflliBYptvUjR95LSlmarqyR3ZgdSSr
ZYBsUh993u0Eb7sZwVrVbHhfjesnJOat7NSNspSDhZ00n1HP+l3gYSl4gV/NcE4ITW2yDZcfmffx
qLRljuJ6acB8gbRF8hd3PqLk77ZuA7UJ8/9Iu7LltnVl+0Ws4jy8chAlWZ5ix47zwmImjuA8f/1d
UO45oSCW4eTs1H7Krt0C2Gg0ulevtUuBz+E9BLeLEavNZGKMKkVxP8mwSJlfFyCnUxdFJkpQ2J4m
f+5s3tfbLhKuLDKxpdILcwEmjlaumxNgY3vDW46jSzWN+bCx7QfhyhoTW9CVnYWCOucI8XiqN1De
BnikUS4CnuzEhtAwCpJ/bLHZilQEZV7GWBlITI9QpvWzA32p8EcUeK7J5imGWrYSRtwjENlXJUgl
qaKegeofOkUxhTtVHzDKOXZstqLrVgSt7/PqAHO/gbTdzjqK+9h/P1hu+wd0lHRoJcuScvbY1bHL
zSzOiiGiBbkytAArXPzqRQJVZuwVTs0Jzdv+v7LGBJNxUjIdc9rRV/XRwszZw/KaOfrJEE4N7UeV
O+sw8LoL3BUygUUvmiSIYjPCCgcTnWcFJceGYLzLp3RxkVt+42zpZlhZLZIJK0XSZCP6s9HX5ntE
0ObTAFeOXSTSoHk/59IB+RcuMHDC/PmMTGCJh2Du8gg2R+U4KfeCtrOSF866NrPOlQ0mlKRRZPVj
AhvxQT+SfXnMoSCR3XaERmjNVrzKB79vz33VbiYsoLcx0LNVMOjCrC0DeZWo0gsduAHQI5R+AZgt
1ZX8iMzC9SIBnQSLK5XegooEmwVqxFqEZdGVMDf2S//QEPCq6P9wicOKgYY6vpgMO4xP9nGJIRZI
woetB4pGAhhqOuw6O8HcBYoDPYYRoj3v0XDtlrBp6XSWmVJmsSpOWaU3/bRoSigQ0xa7+0nlLuv6
S5mQfwFAk9KNXMtfiYs5iaraKyGQflHt0K8FxPdeS/firnOyHa/SsrUkPIBAh4SJK8B5mevGHOd8
wji6HBalvBslw58x7/6+12+ZoMP81PlE+rEu05I2qdR0lBs5RKXKzuVn0v59BDah9PnHAhMu+kKY
01mEBVpqrB/pGys5TC8EgxT83jL9n13WFSBnqEl4N0LYE2qUTHdpSQrdSHNtCoX5bk4SG/WwQ95h
zq/+a4A8+sUSEFoolAK0i8lI5thabU26doYzpIc+VPYp2pMqOCqsY33/gTuaBp/1wqg1ymAG0DO6
PFfQ7kaKp2JQMyXUH6UD6gnAWg9wPclX7lRXQ+MQ02lojGrgH/nxvodcVd9Z08yeFgb0wwoVXqj6
4A2KDLuqXIIODFTcv5Rv81PmZoVtPfDOM/spqVlsr2qBMkamXMaXnlkTqY4B1BdDXYb+Szk4wfBp
7KdjZZacM3CVAJ1NQQYW4kFAnkJh9NKUkSaxoCyFGLaaPR/P3OqP6qHyOk++pzVUoIYP72/qxufE
aBGo3CneG0J3zLEr8wiDcMayhNMw+UlxzKEsUecvnVDbU4Buus5BvLLHHCtEGQUj0zIYeqFhxqwQ
J0ImakaWME96W1U/6ePD+wti7xXWAP0BqzyrqnUImoswIDSy5SVykXlSEIDDqJ0s531TVxkPIBSS
KoqASGJRUJtlFhNM7TiRKltC0a9OtKxGv9W8EzFcJ3BB8tcLk9CnNizMgoFEXmYxTVbdV21eSmOo
JPOdkmX6Zy3t90uszz85y7r+RggnIK4AkRDQporCBJSgGwqtK4YuHI/pckfJMuKd4ST5Ll0cyaGq
Sx9oBNHDexlXZNOE6BwQTdjOq5GKBjhaqFnkXTgflV21A6UQJjJ/qxFyYYvs9Um1TFe22LaxQmJR
S4qqC/Xbuna6A2TufKBIAIHzMQzG7fps7OeFOSZuRWI8zrFVdiHox3ZtP+y1XOZBg6mrXW+fDvEH
1aDjIsw3axWFaEqEJXVuPtgLYCP0fhucbECeg9I51x03nB+bKCkQMwAZAdW6vTxo3ZhLbd0F7Tm1
QhF7N3yz0AXVjuWuuuWVsK9jMIyBsx4XuIqBCjZbHISgDBQUuMKxzh1L29fSz6b7VqlPHNff3EaQ
Qeug3oOSKsvFT4q6yMog6bCoCOItDkHTA1yq5r0EUAFw1hiecN43eX2ssTJItmI2Cx8PenGX2yhO
QwWsZ9SFpHlQ5bslB03t1/dNbFyclzaYmCgmAgaeDdhoXEtFIky7ukbg9Io9eCKUhRw6SdRikt79
Hw3Txa+CcZMKkKWJYbhz9cZObvKddQeKWmBsQsUxwf9R+IEz8WjSeVvKJHrCVDZpBNNhMWaOMfii
9TOTuRyem6d69eGYE1dmhkAquqnSkzy6wbHYBYdiP2cYNgBEw62cEtBrjrOwxYpz4FrZZF6GuqWp
01xgZZQgvcCciOIvHn+Kgrc0JuPpjRlk6TOOthSf5LGyk0bgLGQ7evxZyZkxZ+UZgmYVXQcxsZA2
iasfkKK4rYBys/z+qfJ5nBTbBwAEWoiMUEsCv9WlH2oiabW56NowPgnWLZ2lW4DaKAunVBxptrGH
QG6M3Jfg9ipXdpmDJ88k7bMJdq2ejtJF+9oXPOFng1vGBb7zG7ezuOn6Op2GF8GRqrCqG10n50I2
ZDR+UaJS09FHt3iAI7qGN35JpAdUeIFV4h30TYdZmWXWuYxdUFZgfgsT5W0w71rd5wSSzRtbN5H9
oKGPtwdzhQa5PspBDHfJbPSrEMDqz/LB8Gkukux4NGhX1bPzMVtZo79m5ZxxGkiJnML/l/vOJXdk
DwplVQPfYPCdFkN06e/HV1mTjIcWsVlC9MZqQ2FfHapdfF+7UK1A+w+Mg3zUzWayBWg8DqCJgQM2
lyyyAadbR+yajxKSreCwAMRGaXUoH9P7n27z5sa5Q40HKf/VPGk8gQa5S3Bzz11mo+ttF9ZNJxJb
AX3e+5Y2nRDgQwxPwEF09sldoMuNATMsypz3bX1S1Zf3//9XqA/6jSwMYIB4EPqAoOW7dIs5Uftc
leAWGER3Z6c56E6t2oUM8i58LUjOPGNE/Gl6ULiwpa3vtbLMNog7lOejZlLa0Lylw9TJERItDn0Q
4trmsOtsfS9LhoSYjgokhMSYa00YpqCP+roNB6NtbL1P8dKOgIhXOmWyG6LxrrRNe3hUI+vXDA1q
2pebOmhKZSZJ2YZTadd15FrZUW2AwtI585xbhxpBEWpvkPnAVC4bGjN9FkWSIYTQlnfwItZ2eZv4
EfhziDtA3f0zb2Ub/nhhkAmKQmANCuooiCLTDCqbF7F/5TgkDQpM0n9hgUmvqrnQJGFG0NBv518F
2Z1pSpH0W8sBOd1j8sSL81sX2oVF+jVXkZGACFIySmwiRL8G19glRwJ2BP37bxZW3g5yvxnrjGU+
SEkPc8MuQP4YgXmsh8764Ji5Ax2pxskfQXT7/q5uOCRVdAezKFSEoEHDXDVmPC5yDVWDsB2Q7QuN
LQiDU/e/uvTn+4bOR+nq860sMdeM1JVmVc4qXR0Vn6EjuHrqKft4Jx8a4tHHdu4VvpHcDLwUeaPS
JF+skrlv+kTI+rrQaSybfzXzDUq79wBs2/WX5Nm0m+Ekc/WSNjcWPJiqBsouVH6Yj9lUVSUn1dCG
gV5BLEndN4C9982TaUUuZ2c3j97KFJMn13XdjdMgt6EBCeU7cErtWnCnP0C76KV8aJzs6QP0cRsx
GiH6z/KYQNZNIEWJatikufl4C6EKwNaokNAHirBbB18CkSkqd7ouX1GLDo0pj7Nc0ewZtX8H6SyG
hujMhuQEN5Uv8NAXW2tb22OOfVYrbS0aZ3ujJ51qeGqwk464f468QXHpuiIpo7IsgqfVQm0N5afL
EFMkc58a3Qg3ASJv0TwjP7PM1E6tY7ZUt1XFiRNngEAjHeO75cYceurYUynRUqhpAuh9pSBmpFM/
aSnWqvoQqXGae4wNgrTB8LUXoDE4t+1mQF1ZY0tRs1lJmSji+hNuOrQwiUc+qz+GcxUFkt8/OOdi
43lg4QLEbCmyFxT5mL2NFKgaKvRyzw/pj7zDhN2yxxMZidlJO5KHlNAU0OfNFkjU9a+2dGWWuQkH
SPF0SQmzaEUndgwaNFovErxJtNvPHVhhRnf4VBzRBfzA22TzElkvmrklgzEQStXEB62+qI/ti061
ZPzuKADm5tLCxz9dksg/TY1y7qBlytwgSV+Ds0iAwRm6cK0NUMG39i14mt0Cjaak5AU7Fm+NtBTP
2j/mmGsEmkqdIU0w13rxA6V+okSZnc8PcVtRFazQqD7jX7ACMOtq+6VSQHaAqFOgMDvWjhTzJkQ2
z4OM2VJQnMJJrwjPmqWWmraZ6DtI93+LimpehgnvFDAJ3nP5zOLOOiZK6QZq+BCiQOv7MtbUsWDl
tRrhrM9zewMUaOZk5oQEI8nwtTJztqXYUvatkJieiOnCG0WYwYZmmt1uyYiwGyQNckEyMeHXZDot
WWUdsr6zjhCnSdSDNRPJi8AqehOP4+fZUAGTg3TuQ7+ozX0t74OgMSa7bfX0FjTSlacYUXE0AmNC
CkdkwJZ02dpVUpU66qhY7hD34wsZxR76WWS07JHUjb8k+XQiytK+qtqs2ngphK1hks9GLJW3E0hM
7KrrKi/uJQh7dfPwRLq6utXbeNoXoCD1Og0iRJEQlfY0qoFTotz7NE9mtKec3HuhghZp0o3BSe0U
MN5VbbuHSlnkiK2UPeTaQMBGp1fuGCkgvlXGzlFA++TJaiT4VQXsTt0Z1u79KEbzhKuPplgoqUuo
P0Oa7fKjVWATHpI5hotkmvBJIzoITIiUPMlqguEJvZ32ejOInFO2FTkxKmhpgCAig2ELw4tJICIS
5U1oSS/Bchw0kNtzRY55Rphrti8zjPxPWRPmlfklEaw7gP1vcrn/8v4GbkZEFWyCJtpJKKezD1kC
Cb3JUIs2VO4xhdLav4lFFR9UySKGFz4wrL6VsKwssg9YvQXlwTDgmjNv55fqLQfQOHGC+/RTvSP3
/IO9GUbW9phQZY5xHCG5bkPtSXiCL/uBW9ycsU8Ey/uniL82x4RgIzPHKBOxoaIvH+mliha8Sw6i
+yFalq1sDDT9JpoukJpHp+7yAAjBoObjgESatogJkB/BjirMUQ57XoS8AhrSy2Vti3HJOIq7ZRF6
PPgsmxamqLZjhmH4w+ALrvL2vmNu5QlAVxkKanyieCV4MMx6sFgBbjK9AqOTntpB8W3qQ30MUHOr
bVPKXMUK/iUFUxVcofgHCiqs0pJolGY71/h45AUz5Mau9vsCeabwqHj518RV/rpBjR39Y06j1/nq
CV3pJB30GOaW6C4Fs6BySoVP7+/j5gHXcEWDswdtsytJaQGa0nMl4F5rdjkY3GJnBolb5IHrQ/Hk
L82dvOfCireccm2ScZRGn6K5IYjK4CaitIl76S69087o139omVlrU8xDsiiySbFKmFKF0cZTyEZV
CoRmufM/7iLzikzbIOmlBHaMCpyC4N3bwSUpJq6Tj7TgwR++3LoAABrCHQuoyTVItIYCYR7LQRMW
tYYyujwor41u1W9iOUqcethWMoc0TgeCh3Lnsuj9CNe2LqhqE2qzhU38aor1P1yZawtMUJxnOTJ0
dG3DuqqgVVKWtTsanWQLyvT6D1+KPr4xeQ6m1StmEkh7VeMoYN53Rn3+YO262gMw6CEPk7czWXzv
/oO/n3FqBr6WaaEhzTjhICfBoIhT9buB9dD6aOuDW6bzrQMvCF9/KpgCVhK1eizwCuBVk0ASy7yo
wm7AjOqSAfKn+n+9g7ChqTJFHolQp2QuTG0aMrEXyyqcpw4kF/087aS5lxy9HWI7UsrKV8Cguw+q
JPBM6ELfQROn8IcCw0JCopq1HQHjzwE1XFcC8JvQ0gStDOj4rzANSW5Zg6Fgi9W8ehWW6rsaTF5j
SR5p51OTGHdjg6vo/Y3Y2muI0mGT0USDIzGfNdEB6quRH4WK+a3NSrAnPr5vYCM2U/gciOQBqYe6
D/s6nAqtBt25XobSfSn5au1Awwr6RdMnU3LBRTm5fPbj67ByaZI5iclgzUqqGWWYB+Lo6IUBGGyU
6a6iJAPPkXi2mBJDPRW1XkxyiXNB5KNl32agdRY8DHFmsis8qjt1/wFljOv8kq4QKkmQFQTfMpvR
5vUQlUGhwurR+K6Cueeuvh3swSmIC37ICYSG3IEP6gmXzxAFqC8NGQO9Ya/4PbNY7kdgqMpw9sVH
4QnPbwffErWidqc8YvZ4dj/WUNso3V4api68SiDiIY7SXofh+IAqfODrjvZqvtEhiQXqzZim+UAj
+/p2v7TJpJzdorfCUMJmJvnVgfI3Cp9T2sX+SDd5ozBOrVHAD1Ba4FtgglGMR1AlyjOsgSu/duZf
kzsctJt4Zz5b4dDYYgMWDLrS6ImXW2yd/7Vp5qg0RaRZpQHTeAzaUv5rUDiv163zgaeXpKDHBvw2
qyVh6FldkGIsw0EonXwB3Q7wzrXIm3Xcip1rM0w6Fg95BQY0rMMMZOkkxTMk62K5c5Vp+mWkau8X
XQO4VjByL8ato7i2zETQWZnQIYKELuqnFX0zEK/+Cb4B8KSQ5+au8blzJ3QpVwdxtaNMmlbUpLXm
BQbHYxKqx/QHhTsEmC/L77pfVM8c7GE+78m36Scro0y1v4wla7AsajR7NaZT19y9f01suQmwkBKa
NLgDcftdHvJ2bCIdlFPIBJvbAEoRkRrZ7cgjHrua7UIzDzMKFHomgdUNAJlLM7ksSUM3z3UomZWX
SNFRz7LbUcoPBC8/2+jn58hSvtaBUdiVnBJOhr25SCCroe8tKoAGMNaVJmqVeGjqcDlkHWKJ9hwn
CcfGBvYHz0kdLyHMSYC2nh0sqJoCxY4+rdHpGlzZsXYNnrG/9Waz58CWPn+g3HH9kKV1X5q3YMBZ
B4HJ5bYGwlIPbd+VsAm4SuHpTvk1+1nsy8SmSpkA0YKOtnISyUmegk/cFsbG1YQ8GCha0DAhQWVv
w9oo8kgK8goVYSh/FOhi5ECUVOBgureAJZ/dGNIj3yHUydfd2gBJYOmQ2lWBHlbNq0JZngsAViYC
co1Tsjh9fjQX5/lbhHwcQwlfAMtIPklhxmVL2jiPF2aZeJfNS2KKBcyivbFLVVgLPr9/IjfCDJWF
xx+cFuAUGGfVpyCOhmZEwp/Ez/OUeKagEduQ/ZI7L0svGSaioRyNEggCAM4l26aRm6CYVAXfj7LE
UI1rChvLzoCPhjvGvbVzQJMDCiTiqkU7+tJXUU1V2x4C4WGbIzgvtSPrP9/fuU2fWJtgIrSURX0M
TYAqnHYAJ8+e9Eynt79bt78n7yvUCfgReuvgAyf/Z2FMiLaSdqoMalX1TTqm9/8c15DPDos71NAj
J/nOh+lvhVRUpemLDTtqYU7rcj8XCGCZAnr7YS9blZNOJjnhIZOcukGpblKhF+81FGDdrka3rUyJ
sjOUqObcHlu+qhiIOxSrhEkS5vYwVcHQS30qwrxWHEtwYwkEvdBWSZ45X3bLUxVTRPoLLDiGZJg9
HsWh0IdYQ6D7MrhUGC51dQi19afpA5JpdOfYY7EyxvZK1cJsR72DsVz51VafMCSWt5xDvvU6A6b9
vwti7129JVVEqA3jKRI8o3co8ZrgLXfScpB3yRf+42zzdKxNMilnHxdiOlYwWbmg3PJlp4zQdoIo
OoWVWY/LrwAvmI80Rje9ZLVWmsmtHhLZEDStRNdKh8iV3XQwf0ZAllFtRuNFPImQg+TzCm3dTSoK
rXQEiI6rMR5j5lYLWiG4ppkupi2oyHylwsSC831rST66R5xPuuU1K4Os1wxVEctiPxShkZx0zCgM
xF50znnj2WDOm1oPDckBxwr1IrIDQkAS83UJfnIO20ZmLa1XwjgKMPz48TlWot/iWi8/UcZfwQE3
BRWcRDnywEtytxwEYEpIT+EPSiLM1VBVBHR3i0VCEFIL7VMj5k7ZvQZgcuSsjO4Pe7LXhpgLQuk6
KRh1GAKr3vfhkO9E1P4lG4+8fX6bvb5vbdMDV6tiPLCRxTwS0CIN6047xlYs2kIBxsPSLKHLXqIg
YxbDt/dNbt2xqCdJEvYRQ5Ms3rYl4qiVQlaEYx95LWZyspYTiTctaJgJ1kFZheuH+VRSrJJWqQIS
TmDTIcPTHOzeX8JGSw0DrRiAxGQiCi0YxLmMFn2RQRZJxba1Hij5xbB8TD7rCdJJSgZRVlzaui3n
Q0UXfoc2JXaOnrlVdKp6MvaxquCytuR9LH6KYhB7Aj4SBT3nibBtCcuiVyUaoszKtKro9WVWi5Ao
EJUadPA94/q861XtZazlH+/v45b36RA3hro8GjSgeb9c1iIrMUFhtQhrVX2IzPppaqNjvAy+nCxg
SIUkzfv2Nq8XTE1h7hkbia1kVjfE8RQMY1mE7VE8YqhJdhSXctlMn1BJAcev09jqa/qT+wih0Yg9
0wZm+zEtLKNZzxZxor5NSgljduiJBo+iV+xIbcs/oHCKATHwdfGK5BudSowrGrQLgKFrNEWZE1Aq
o0zmVKcxBG+u2/InmPoh6VgcrTcuvcbm2pDaAZ+GEuBVjmfqqRmMmUaA3IwfzrP3nubTgh/edHy0
Pv1CVzu5skb9d3USiGAFdaSpJBQxGtna/WeqMoywv8v32e4Dxb5te0A6UHgA9E4Zj5nHuJWGCasb
HeG+eQ5Q3D92e3Iq7rrlrFghcILXVsFPoqy6/7FIo9tqhaNBu90SLPaxY93Pmt2cBLtGMik45IsZ
2/L385jah3Z3+1v+sc3Emb5B2yMC0VuoPMU/pOfpNdiplk21Ks96Mf92LlZrZb6mMWdGmo3wU7AI
v2g7KNREdv/WeLR3ZLxxpUeu0WE4FhZAooA00kIPcywWrahUq8TW5pBxVW6aveZjjpz2Lj1OoNm6
xNeWmEtcjJdmyGqJLoyElMobAov3g6eBppYHFNhM09e2mDscVTMw8kU4EhmUmnNU/CK8j1VbBmMj
zI03vLLwZhRFYwx8HjoQF1cvKoGy93STQijJgq3YZx54N3irvMJW/Mmj6AuB2/jbAE4qKN/8sUp9
d3UuhkmvVLTACIXbz7+GAwErO7TRBGd5pNRS2rHxjKPmgyv3ht+MpnvIhp21cSYMYIZSE5IOxlW/
QcmfYNjwI5JN9HxdmQG1Gf6g0n81cgtEYQJRVYGEUfOtqPaG8iXNOen59tfDdC0lMFHoPN7lPppB
QFK5RHaE/rB+1AHQpgK806fxu3nfHqjkj+YaXOKIzZQJdy6qmxRbeMU+E2Dwo5RBhXl+YCV75YaC
wpdjBSqr5pbbkNpKAdFXQPfWhJNeVf0EhRgxaoI5vpd6FOz0Cw2fEG6VfkEt3qucvyZZQ8GIVsD/
Y5AFdQ2RZDVda+ZAakuYPckeCzBhO8YjeIW9s7iwxrsntmL12iKTPEn1MmSJhSVivBHTJ61Dfka3
Lcb29RsQjvxTqF6bY45fIBlN2c1YIB1SXVzdkV4Njz6P0xtxzwPZb2WhKFZRuiJMqIJu5NJHcxNy
Qy2Rcdzm20gDlnfa6Rbe5dLfT+Ths/0xxAKQFlEfxmiAoTTv7aVIHUhZ2qRAWQ6zXpw74Upi5ewj
K2PMF1MKU64CcSGh3hDBL8DudmokUXCaadI/aWqXHYKJWL/KqpgdJPvJrjSK2JFTIX0msfyznFIL
CFpURIqo7p1UAWK1qVtlJ9dStEfPt/SKqregkBnUz1PU6vs6IKKrV+Joy1K12ODGIU6m56WLYe3S
KUq9ctRKNf0EJgHh7FDQ6QNhNw9KcAJYxRzsolDFOzEjP9tuql6HIcpdjN7JwLh2APQtU72LmtqC
sk8lEduatdHpGjnxRF0ZnCYoMxcs9InfDCg0DDKEAvJEkHZDWWJ0dTyQ6TVtf+mY1FCmt5zo3U1u
kJ22mNUhuZm6BrDBcm+NNzlYUAfcLVYp2YDjQoQmUWcHsrvEm1W5tNMGb654Zw1T9jCOonRbATgH
BuHIkh19wdt5yJfysVvE8U5EXcVTlEw7zkJe2XGr5PveiI3DEgXRV6OxtPsUnNJOGsyl18+56U1j
j5BRGGAdU2rLG7MGEpJJpe0VrTCxX3m/j/I2O4jEMu0laxVXGiAuEesaZnuwtkBoRsdqCxS0ahNL
1az2kNdB/9g0ar1PmiVywRMX2SYg5YndF11wIsLUHeQgGe5LAI1diRJMTXUreW2gRP5UEgP/YWss
7vsOunHHYWQHVWL6OAKPC3PCSyHQk7iaf99xlNuwOT9nuT3KjdwIbS5K8ICarHr1GFJrXQuSdqCP
E/mY7FsABYobmoll99w8bCNI4rJB1xDTqiYgEUwgaayhr8ayo2saTsQbMBjUQrmVPk74PFdbaIS1
NZYd0qyn2Rz08x0nKU6yeP1iSzadN9fvx+RTewD1387iDCRtPKIvjDJRRa16qQPxMwnljOomz50r
EKwtjnaCSY5jXXCQSBtX64U9xk2g71gU04JFGlYAbuKHROaAQjcNyKgOAdIrgdONSVCUSVTzLKjx
zcCEXAuZ05CX9z19M2VG1QH8beC0RALLmIAaa7MgQyfoSQaP6Y/eL3/SWu/ozhjm2AtcGcKNb0Sr
HP+1xzwHrKnFzL5YIecCtWw3yDbwYqP2o4h/Stxpxq0X69oW4/LZMmV6mrUkXL6bvgSnp8Xz8QFo
tkN3y1/altOv18ayV1SpvJS6hbXRWkPxhlc53qrDnnyhCgC6BCA2NxfhLJEF6EHtqlQLraHlN9MX
ARpLjhCsRC4iA9z0gSLARhS5WCLj8hJYW4wO7ZBzqiW5VCDTPI07qHf7gScdOM7Js8a8NeQIoxcD
kBxheupOspdAaUC1c2iHfYRrauOwXSyN/v3qVdVNolkoDbZSE1/r6TVK3jir4RlgSgpz1xW4GbF3
5m1z0nO7RTyk4s+kcH7r9wSBw4OV8863zNQV0G8BoeZMffJL/xK8oOMPucPOK4kD0PKRP/Sw9W5b
nTmZiSeJOefCKNErTf1h5F8C8aHKeND87Zz4vzFEZmKIrIyDQWYaFm9FwL5A1aW49W3V2f0uvQMz
6VHe4eXt855SNFywT1KESA1pONRngAS9dBCkNhM4m7CVkNk4JEcLxT1Kxc3lBKY//9qOAjo89Gnx
gZhrjGRKYOQlQW2mtCF26ybE7r9CeVB/S18RNE2QlHr9D+A0pJEbUDZ9FFXh/9hmzvcg1IE0TTka
BkFvz9FdkH35l1OwssDs4pJh6K2VYEFAc+WT7GgFepo4Bl7fuNkP0I2Qe5nHYctbFXu05RTKRcgW
Qz1+TMq3anzkLGrTI1eLYo72VEVi1GdYVLfT/clFOZYOVhDf8MpTvE+9FCOevP7E5klb2WROdq/3
kVTGcEcCXWkdkiTtoNmaycmpeCtjzjOBWIQuCQUC/pzbGBS2AYJOlTdL5lbqN6+y1XqYU72opTBZ
BrXkKbtcQboIkSlfteM75aUt7BGqiu9/te0NxLAUxrkBNmMz4iAQgZetEhLG6UmsPknyWzfybrCN
DB/ooP/aYPNgC5OhQiTDMfJTAH4p4ouH+tBQ9Q5+Q2D7U/2xxcQNTBe3Q0DPbu0pmMUiT7SMbKL2
ojR2Fxa/BhONj/pHxRcP2I5YfywzUcNAGbQPVOxk70BwCdQDrZNltnL6LR+P9+dgl88gUznmn6HL
8v5X3CynoZMEAh50XtDpYc5ebHaALCzn6o+0I/vcrSRwHOp2flfu9JI71bcZS1bmmGMntssw17Ka
h+UcpuSXPES8BW18R11BzxQdJECvFDb+R32Qz8k05sgTMuD0zjxdky0qdnaru4OnOIAIA6H0xqsA
beUKF4aZzyi2pEFZY8mRv2Z3rd3d11SDEzHsMB/q7B/TVx11UAw9AOYJIkcmugglgWhw3dBSmgzV
SwzZNa9Ga0NOI1S84laMbJlT9N049BcWmSiTdcgeJqHLQ6N7nOZvbexricH7ghs+cmGEZhKrVLIW
lTFb1DoPs9HVvyafRr909Dep8usv8i73sswZuSRvnIWxj484WaZ2kGCzM/d9ENmD6SrJ978/a+uF
sa5pFGjLJw2MTKBAC/zezz63GLbzqC5xDfkMToTe9EhVw2lDFgRCE7ZLLeeTPMURunDqY3eyII9g
uvMPWkoGzP8+d7hc0tTDmdQL4II/9phEoZKrMssidOG6XYf3Yunjye1Z/m+xYt552/xiqyoTE6/r
rrTUskCVadA9QU7cCqp4mPHnfLKNG0jXVjUExuElQZSliD5Kf5fjKSF89EBFIi2ueO7GNXBhinH7
YSkjQ1LxgpJMgBijYF+RzBEbGMoLmzSANfcFhzh6gxdGoaGDDk2oFkjrmAiSDrMa6KOQh9V3OXZE
xzy2mMicXoUvZ+IkVwOfR2kPIUqhNV/eZesTrq0zmyvG8ZzFAayPztI73TPFXmV+ifYKOtPQxgQ/
Bb/MtXkq1laZfY77BGzZHa5blFPBe4uVQpacsvrK7uL942w5dhndaQsbraIhx1gsRWVIqtzK/zPv
Pd3E3zAGR489quycEL11o4NmEWONlBUcry3GmpqoJDEb3OgaaB0p0hLw0YcK5xD0JT4XZaBsnHmU
XnHfWnQCm8VIRVoM3uf8bG1wVSj43kz7wU4Olg8p+ycQbbmcE8kzyDhN29dCEKP5EMaxi7E0SAu2
P5PPlKdJLG1NtyuUUjgmty6k9RqZHdVq6FJGKdaITufoyV7/OXWX4pABJlgfxvtmcvqOe9VufUfw
x6MvDrixZgDZeXkNKmXXzEocZCCUqA6AqwPd3e/IMy0580thG8Hnwhjd9dWdO6qY9WtNKwvrJLYL
tEaqIHDRJ3In2fQX41UcE841v7GpWBbKAWCKARuCRYPDyiJ0rfN46TJchu38YNXyTRNVPF/ZCDAY
19dMyGwAig/w9qUNHSMqjValCG+dL/vFAdx6OOqG5aRw1NsFnMKNb7lctfnNpa3MMi4qCKYRVRHM
tr/wQt8J36Kf8r0JbHzjkCcd+F/eW2wLH28AAEcnX4GBUwxmMwdFnsYmgUXA8o+0PTEdBV/EQ4k3
ibaRXYMvH1A7vFxBKKEyOyqPkoTpZTilqJe2XieuIBFfkJpdgwFRzrHbOOkXtphtrMGll0sWfHJs
dvKxx+cCy1QAkk5dPrUnCYo9vJNOfz2TwFxYZA56My/tiM5eFmrCsR8HNMd2SfBLFj6LYBd+f3Xn
0uE7ttiOcYlmrSZPZhYOaBjvRA8tSVr1UB0dQ6+ggnuWHsGibPxCsoHBnsatDtFdfBu5TfGBYWa6
sPd+DJNMSWUE2sJCxY+xgBsH/HA8tQkYfzzwYAnOCAUqu2yMTLIhDaV+zcYx23O2g/OxNSbaBVI7
KtBfy86lcfqhrcCxIttQDk2KyxlD3Ei6CifGCIRoU0k2ldgdXqyvyev7v2Qz7q5cnC1UxrMWC0kO
F6cABfoYJ6A0nRzLz5GN/APIfe1xGg0lqyjYGIMmDCa8oFYNUFUh9k6FLQcd5yxtRSQdsErAWCz0
qljcqGpVkRQLchbGwWyPxmxHPCrYrVC7tsB8v6GZ+7qiFsaxfMOMby/20Kv5ezpizP+t1sFcU3kg
gQ+lUjLgmiLR1cpW+VwPFbbtfR/Y2i7QFKA2B+DrNbRcJUqK4CNiuwSzcUwia/cAm0c/3reyNUx1
nqsH9zbkR0DBffnx0QxqNJK2OHW7BVRhbi3fxo60J/6AN3wvo4J8M32NPR7ubnN1yBABidEBPGfJ
IKF53ylg1cTqEuWRzOK+sWb//aXxTNC/X7k1xNH7RqqqLJykPnGKoE1R0ErigJdEbDUNsYV/1sJc
fPKYW8MYwFDrpc8SMNjEKfZjuUM3A+Ps4n4QuIXP86OIDZZrm0wNSxE6swQwJEOhZzbcM+/ik4AE
22vd5IG8VU7zM99/pMe2cfmCnRSE3xpEO0yQ+V3uapFFnVROQRoGFtk1Q7FbutwOkr0UvLz/+TYO
MyWCA5+zApD7FRlWMg8l6QcjDf+PtOvqkRvnlr9IgHJ4VeowPTnY1osw46Ccs379LY53d9SUbnPs
D8YCCxhwNanDw8MTqgSMunXNSxWiTJQzHO0miKigiU/EicakyvlqwPc3lcYMkN4/dnFsBhiTVENW
gnMjsMUQHZkcFiXEmvTUXopWjnoWx+i1E45tllkhB0be4VuXeYH8vW8V6/LObRnHGR7lB7Wuz9AB
PkSvfjg8ylnA7VHQe6xy3c0CZSeJuY24ZjajuIhNoUGfLW4aE2MU39C89ti3xg40ZK7UpbtIYxaE
t3Z8uReU99TUOAwzH7+NdPqR8nPr23rvQJ8a48tgfHqsf0o9U7BhwxfggOoyYZfCfAYdhGMSc4iD
SA1fS7n1zUiIDim6uhgeW9xEITpO4JAQMDpJOQLwhirxrPIhJNSGlw7EQbPZn4h0pYFXGuTTcqtz
jV31g1TISMifovLIHf7CtRI9hf9+BeUakl4eMWg8h1D+kmwFCmNx4V42sC17XiJQpwakDCFaiLHO
LP2icE+aMptT/MzxNodEzcCaRd3aVR2FVAnEtviAdMayAo8BWq9qoIlNetTmnrNUuZxYh2YbBg80
KDsiE0UnSJSoncGJl4ev030Bvpcf5LVrPERW91WaCOfL1bRn5RG2zoIOwTTwEuEPRrTPvU9dD8Ug
N1hZG9THKqvNgBt3scEcO99c2gKHesSkXVsGqkhwXFwXENlQ3rjMlG0V0xDyCWwrockSltzqzCb8
OegSwqdDYobCROwSjrE/hMgAdU5xE1raVXPdf5kg1mzNvySntibe1P+qOnCGSz2fOLwO/TBtw9cE
AqvZg9a4xfx22fy3rsCPpak8RfRXBXPfK2IfvsYchnWgNdppB6F+GVumbCBxhtQtrxOOEERmeFOv
tIWFfG54zOeFeAb0dvFQHdGMBKnr2Qq+5Uc2KeSWPRqkkRHsghph6T23x0GWoP01q8GrxLlG8yXi
QhDGs26nLWNcglCXU1LPclm3XADJ0ds+u/bnx8tfZyu3ChKHj1VQN0woIm+tzADQn7vUFB30ZOZm
HZDknFub83X+zHqy/z+Q6LkAvZ+AYhhldG1oCEXVBiGm5atXkg6cv6h2ckB6gqTp2ZmyzQ+Fj6TC
+DD5R3MNqbXfiYUsBq9GGx3LTHUnIXYFhfvz5kUoIQJFgGwIGmOonZz1lshthcFrLySWMiTmCC2P
y19rwxrOIMjfL4L0sGgxrI6eNBAjQhm2BYu26vxvCGQvFwiRxhlcLgKh9a+1wXcQfjAQNvzB2Rqo
C7fzC02peCAobXxTJmjO6n4O6PAPFFbb/cZ3P0OiLowqAlVCoQApk+9D5bqIdbMpQ+vyhm2B4JOD
+EFH7Xo1r+DnU91O2ZC/tsqPrv+izq6aHS5DbD2ZIHDwHwadeGpEvZL1DhjqdV2A2RFDpDvhQSVB
0u3opA6K4wzILUNbIlK+LR2rAWqoQPSLF95w5J41684CoPya6vstL5El9STCR5dXrDA82xpBxmlH
Bvn9SkBOnrJkDk+vTEYpNcu62Ia/mcEo0TCVCxgw9LfxQ0JTUwNmusfsVmBCcRIv2vYI0hPMHKFd
DqVBVpn43ZWc33Rna1OozzP6epiMVZC/BuO000Pd6fNyNwuRVabJLh1VM5HBuhfVtqCEpoyLqWnf
uimyuwHzciP6VKZrJAtNtEg7A/eS1le5wCORJU72xEtXiQ9OxNA/SEF8NBrD5GJcB9Jw7PreFtLS
nno0IVYC4yCt/YJCJgOQDwehM8pTlF+A3jUahwzV9+RCtsfup4B+OQPaPWPD6PAiH/58886BKLcw
h6LuB7Lie/GBqAf2e2knYnafdYQ2Mvy4a3CzYqgPkl+YOaUMMK5jpVJ5zVO03kmEwvTn7ITaqZUm
GAXVEJoMijNkLtc9MfwFOTznKyTmAfZS9Hlh8oGuEfdTPgk9ElXoIiCa6PPesIR76UikOwObcxlo
aw8INCSlMK4lyCBeoPYTvR8iZ0iYCtCfcQreVTV1DAMhghB+SZZIKDnuWG+BjRjiHJQKmCclGLuo
RW+xej26JVqGCAdI4+avn5Rg2tzSxSKpjylBts1PBOBN95AxdItn/tD+mmyypdodq1FiI6FNVkdk
M8iQzGpiMqzB7x3q6GHoMTFl9geBMKmbnGJ+jm/5/9nNDzzq7A2VGkHdOyFjvYJbPeS33ENmCV54
815uQzsn46wzASmb4bqskBGrY3IFny/CKYztaJe+wCVBhuwTTHTS1olYbChlLrxQl5wwA4+/HxDl
WqrV7DhLP42g8LDB4c7kjGF+QspgAknvMLgFxOmYpWTWaUfGTAToUBJ1gZbZrM0ClKh3lsyj8BNN
6PltnIRoNR78/e8kUWl9gt9u+zz8ZzESdQN1WSfrE+nz9K8xjT0/oXMOs06tk47gQsXs35+3SJyd
CImKF8JplEHhie18J/2RUXArLOUmNUEio/YmDuGB4dVYCyQWtQiEewEcjAmxGCM0W5vIQ8Z2YoUT
kgDKZ1iotiwU0Srq6ySfAhKWczxfmBVJyPH5elcArSx6XN7ZO11wJfrdrjx+on92ExI5YyRZyTw/
3QhS5GHaCDq+YXyoMZB9ILy98kE2wf6Sk4wDU/psK1YCRdp/gNQpTOdm7JKZNPobOXcPesjRlSQu
YVC6bzqXJQx19EYxyMR4xlYOVnlCEZq0WSa4HMrZ4o5EW4lZzN/cSaQdCJsXWqvpllw9DeqoJz3+
8QFlIdEadv0b4SZB/GySlhom4Nadi/ZflShUgruU7hOsk1aP8i5G357ddxYpaGA6dy/n1ne0kt7I
YJnGO5rVSrrBLQNioAUq+b6LM6H4khHwCVCF76IFRae98dCaeLi7xa3OOvCsFZK/X2CJNdjJswBX
kvCYqFeSZPFOagdHzWrGR/HHCD5b8u75C83b8yVSN6GRImWRSlgickggr4afqSwwkyhOipZyVNM/
0QmybTwf35I6+QGni3lBIKMUFcXmpntWEbxb4m13CqzmNrFRN2c4t83NVUCoAU7dDfZln0+0IJmw
uY1THpDZzxwf5x6dWGb0QwelNGHRuGdgbjlUlC//w6R2louhG6sJOPzydS8DNnNiF3Gp7EpH0Lax
78NNZ7PAo7Z11Hrsq4E1Dlbn1Ifhud93rgCxsxpznp9g9Nt2O+ipQ5UWLL6rcSnBgCJUD1ZrnMn8
QLrYISq3azHOAUU5kHRXb4wNJVcsHeWjqec/POo0BpCJDUJ0lL9COLJ9L5xEOy21fx8M5W/uwyUa
dR6bIGr7YkRI2n7FKNP79cShcNv+gkYNz8z1bxTacQ4Xi6OsJQeDoJbLZDO/RzezbbhgKnnD4CA0
M2XkPQRHvGow0F06jE3dPIwqKlIQkxPX5ZNWncJZDGGlnZUeGhATgXMWb5lMRND2mQLxtk9dAJJj
s/BzWsanpdTCTOX7+hRBGT3Ylel74xkHGerLqyMX38piFlhk8QusAJkBXSmB1bvtodklOzLIKu6Z
1YzNo67i30JSDHB0cUiFfNdU62RNGBzsS7ud7QnUTv5XHp2QonLNLNlsf7X/AOmpoyZqU9BXALBx
0GAEx+IrpKnA1d8fTMObyjN2cjPaRk7u3yUadPwrVwmU2HHj80dMHdkCWEJjkFoTLgPxC3R4Zsm8
/O02koA4ERoKDRCtfCcJoz5ezatdlANxkt3OGZFj+oE3jJN9HXWrnB3BAYEjs01x02IWoJSPicoo
DKBPS75ksM9Af6bsiMWwehTfMxIry1zgUN5FKqspUwLg5H11yItDmHrSDBVXP7W16qqqkQpqn7X5
ZzTfpcGwHwzZ8kEFX/h7WQO7iTgxdnvzglz8Hsr9FJkcRoKA35PkmAvK7hGxm+nAClQ3z8kChbqi
UtAqJlEElPBUvQRX1TVqtSfxa2AVLrvQvX0/LdCo6HsATUndVe+HpD1NN+hOBt+NVdmzhSD1bmpN
5p2xeSwXiFQgzteCPIKZBcfyaNwSwkWSx+iP5QvRsfwrhsDlEVmVGtWqKYxGevc7k4Pyn+uX5ojE
l+SEx3b4ROy2aSbgqsAfMGyv2sESKZripgYz0jjf6dFPFSBF/YVx8DetBJ364LwFb8qq+asWNFB/
9hImxG6h9eXMV77LfxUsiIqBsIv5stj8Zgs06sTzLahuNMTAICkHv2n1EGJq2TJuGnv8JWaWfJVf
yw+XF7gRqKEKSEr6oOeDf6OspAxBMuQLAc5aqJr6cBsNnH0ZYaO8Li8haPLjwsBLl9cwtlK7kyUm
e9kq7sfWlA/iU3YSfhWIP3l0e98y81yMtdE82iXIzzWRA7D+XENIRXH6O2GPGKbGWHuKof1xl3vD
F2Z2lAVLTGpx0fMRN6hIYGTg0lbv294cbhoocRugXdBrO0anW+SylrpxU5xtMbGrBaQCjgwwSAJS
3o0nYU+y6t0hPrI4Cba82BkOWfoCx9dBXBzPwPGvla+duJNQb8H0a2iCLimcTfVqemOSR25tp/je
wgOZVaRmKD8tB2KcgEEAAyxQcjmRFPfwnHJIOPv7SkSIIUIb7JG1oVshsLBEpfz1OIgCKgRADV7r
Q+KQkbL4TkKIQZLAYWDNz6GjcOZUs2Ib1nKpA2mMFa4/XsSQ17F4VSurOOKmCCIzviHj1LUlvnV7
Zsp7w++gQ5K0wIAgCj2MdAQwlnLq9zxW+xL6mIzNMfjxro4qIMmuXn3iPiRfjYo5zhCpOz6UolqT
GiCGh+ImJ2Z0ld6pVuySXLsxWboJYuDK1DiT1XO2Fcu9t4NiEBhZPWi6nRtx3KrpUBDo6X6CKCVa
iE3/m+/Ox9FpiYApcwZr46I6A6ROTa8GYToqAFR0sLCML9ycmTrzptr+hhiY/WdZ1DcMJU72QeyU
guu4wtOJDEVoTvj6Owr/hMYEa1XUF0yFYYo5H6sqnN6u0DXF/4w8zlEcDWdERP+FNVwxj+Xm6UAr
77+LpJxBkESxwI1T+jrfEmG34Sa5x71oV5EpWLpbWwPzMUyWsTbUD0TKEQSRNujlBMSWm8ywqp1U
48105qEs98y4KFlfkDr6XISb0kiwo5h2vh9PEDQk41edC6o930ygExKyYmDGdtJj3OUMga5ZI5b5
LvICzjQ3ks2pNDVwu5JSAld+wsUx1kl3SepG35cCOYBgcccDLnGqwpKfRmsE28D8E+83FlXbRjX4
dwf4P2ZDzwamDWfkQwinyh/JHHm//96Bja7dsRoSts6EBC1TwvFK+qcp15LlbRakJFpU02NQcGbW
HQ0QqV22kzWIgtI2ejDB6IryNt1/0A1xJWCi0/f4PnKaVjbjEGU7hUE3t3bQBAW95ipEL9dkCRhO
qQaA+56Rx/YQHjI8wobuPpbz/ah8+fMVLbsPyIoXYUWcR1Iq91hR3xtmE2tmG/2Ihdy8jLI2dvJ4
B/GciKH7teJ4HFaaUMWC6g1p73S8YMUqv78MsREgnWG8G+JiJf1Y5mnKz6on7yQ3t4Wr4AiBphbz
KbKL6WUIX7JS9YxVvae4FoiQ9ZmnRJxUr3F+l/9FVHNVi3B3EOIC8S2UzTa2L6/z/Yiee8XzdVIx
LobPhjLJgcrt8wPvhMi5FCbvZE5y7w8mqFUdDMDOzvRkHNWr/oY4Ztbg9toxn/8E6qx1oYLifYGt
7sbWVSrXjydr1q4q4fXyWjeG/s+ByBdY7PAocO1Y1ABS72sfISih4cXo4T1/N+8aO38NG3M6iFfg
bz4wRxBYi6RORhlOnMZ12GeoTe7KJ9XCuNu8Rzu0YUqegLf1tI/ejEP2xljzOr19vmbqch+iWBuz
GbjDERPcGOojQ/GDm93VTD6ftTs7h6Ku9KEwghaDLfiOyj3y3OZQP3H1n3fyqpC7hZguGVFD6pDa
x2IMhrLuWtWbkw56afda9PPyjm2swkDrKabtiHLvipu9lpRMa8tK9XL1Je3uGmk0a+PX/4ZBHTqF
GzAYJJWqp/EvfeZG3Hch3V2GWHt9uEc00GqCBvG89QXWoBNenmvVi6PMGlXR7HDN4H03YAokYbku
8nspJ3IGRh0so5i5aVQAxt8TOvRm59vCTXQggq78FfNZvoo68HJVICGEfmvSn043IvtGzSUd0khe
/9X4zpnDDp1ZTm/5tyMoHj9RRCEtH2ero/CoIxSCvK9LYs1Ap1t9qI7o6NsVT4SNgBV0rB80FBJ1
giBIY7QyZNi88Wv8JDqYiMQEsH4bHTCabIMTxGZqj6ysnUKkguKiCYeSDBni0hHc2c5tnzP7K84a
8W7zzfw+TMzuLyobFCoVH9d81g1JhR0lLSEqaEiGeGdAcrg7hEcptrMvl8/CWvngHI8ubPBlXaYp
mMA8fgeKwlNyVA+Qrix34xHqlXiOF263n3YJHkAZbzLnqldHkUKnihxZ1SvgZcQea50JsUdHdsgB
0U/iXYpiseqm97MjmonLPCirZBIFTLkZcEtADa4CcG3PLvJXoOLjoFtYIEE+3pcv060GiqLqNkfN
I3xmhuqreEZAWMuj9Q5NJDIiacpT6+itqOMIH3l0Fbtz8JDdtfvOVu0OSs+Eboa13g1bPgOkzunY
p7k0IhXkxWAj990mehZYNbk1hCiBUQqsHVAhQr8IdUADVa2DQSskT0/qxmyU8FuYTA9FPx0uW+za
ZICDP8jnQntoJSIlBgEkSOdc8mboVKVjbCv6l3EMnIp7k7r7y1gbXkfSDIBAfgiETyI9cVGAtgN8
wIEOHxCLJnHfCmnVIJ8pxXwkuiiYeufrfcRAJLmcBNJ4s7KNCixnZSbWuhcaz0odu+Nc7fmENQK7
zv1BfZHMuSEfjoQJxhPPAz6j6MtOESvdU3DwiNpRas/wqe/DTD9Qi0b/Aksqe13SBCZoVwwQ2EAp
eEUUkgVZWPC9j4v3MPzCiPJec/jbweaOIvrrWPa4PmMAAxElXqlIqAr0AiFHLGRzBzARKqjoWEKf
OsM4yKE5v/yAIKFSKiDBBr1jyuK7WZXTJow0uGo0nP3IXeI9+B/KPQdaCNmN0T2k3M2MGaCNTcTG
vVs/tHfIJN/5h5N9ML5UNQKK1lbBCxmiLyt0832GJil+r7DQ1ruIHglJFdDkjSPN02THSZj3Clg+
FHwy/ageIYpzJKTAAwbpycwguzz0no4539VzRGpX8xYEVknrK54QKafalY8+n++D286sbR3FfsLM
RZoI1VPGg8OU/5To+PrLnv8G6uofRDmryg6r7kFDL1W1yY2dOQgPgv7CsKH1aT9Hor6mFgpKN45A
Cg+9PUbm2JugF9n1PLyMfJvPyNYm0Af/xkwyMpZIN/NmnTjHfg5g6TE/GG76qH8jEpfCMYKaG55A
0FerruqYcWY2lytDpgSJeKRcVPq+V5H1VxNd8TTjtdLcGnJLbcoKuddBMPZ0AULd7eC8Vbs5kBTk
J1LkFPfBMULQFtzlD4R1kF0V3tzKBR7lSoWyyGaBw1bqSOc001Ou3dfFLykRLYaxkB++OhoLIOot
ESVFOga9qngVstGECz8Ag3Xp8G7hRresiJv1qcjfLzICZRnHYlBiF5FNsirtTgXfj1qwprQ2btjz
j0U2dwEjDdKsSr6ieMGreiRkHeM+sZKTcDSOJDcL/nZG/LDp0RabSPkXsDZB2hDNdV6co7NbexUN
RtDAAqCchyBmmAMMsXFRhraHFtNNxZ/OFxGqLVWC9hR076WVtG9YgJM4HkTFm44BxK4SCIbJbsqs
hK4Wgil4dFOiR07BMxmMkOefBjWITI6MvvTi8C6JvjfDwDDo1cGhAKiDwzUql9XcUHpBfCiyBLQl
vCnodiGxCo4rWyZAeMTw4KTeGFcS0UbBB/xYeoaKGR4k8nRxtv2CJXKzCQPeHkFBfAPyZOrLV1Er
NxMCK29SddTATuBfxYwcI2e9/ipE4Ewk/6E3DG/586+C4dk4l4e28BRZvvZLPEHR/HbZ0ay/C4FQ
ZHDEws5Wobyoh3nVI1bzQHwbJBK6zlQ0fM9tyfj+m0sB+ZTIo8eUX3EVQxAyFmtlyD1jMsy466we
n+byUlgQ1CcZIamEjmtApOlz0t2ruGL/NwDqc/S9HoMyHgB8eZOnX2X59c//fTCForSDjlHQbVBn
JKigjCZj+hcJ/ZeRw5uUk/9iBUsEsoULD5yMDVdMDRC48psQVSZmGxkIaycPHvElBHWXjFk2V63Q
YxGW9FUpIF8vXfnfvieRWYKOG1z+3Rsrq7xlw0vI1b3SCEbvd7k3GrMVQbMobS0uuE4i9/L3Id/3
7E4mS8OTF8SqeJWu1HBFbuJTbkxyTwBTnSuKTWYN2ShafK7jZVWogd0phQJWWfU2SAdWRnb1GAa6
zEtIZkLQUQU32fm3m5HBltQhLrzBSG01fSm1+x6tqEX60IKw+vJKt3Z0iSWeY6EI10gKHxVeBVUV
Rd0pFeipmx9Bsb+Ms2ktMpK8OoitJIg6UouK0R09RgOsRXn0a1OAUBxEXXR7tIonKFrwRIbHrBgK
KGvXjY3ErYoBYYSmq+GoYOLCtIN8npcHO6GF28b/+awX45YzAkOmiKcUEOBdz3eQizptTPMx89T+
WZoiM0fW6fLebS1DwZwV2DjRPqDQPS6JzBdDnmmZ1xXI/frdQydl+4GTGEa/uZAFDHW4cIv20agq
WAjvccWPgmN8jXV2AnZNLlGSedHRV0KZAC+2SZnrRoYQXj2mPQaeZkwc3fu2kpjFabLl06Cb5TMr
TbZ1mHFt8jq0NgUMrlDOPJCroucrPfP0BgychSLfzvO4M9BCa/Jl0Zkp30ZmX8Wp01bC5Fz+duu6
Klk08hWQqMGA3mq8Ix5KLgslPvMqrnWFMrMQSNrT2FiKECGILHeD1uzTDGVH0ddMfhDtLuEdWfkr
I9JAFQ1WRVJIojYfYqNBMw1gQ5Nir5l3RtbtcmhKXl7tpqUuQKizIBhV1LdDn3l+8uiHUJsHTbM0
fb0Msm1HOjqg0EALb0KXxDh97qV8jjMvPCkm+j/3E7nfTAgdgj20e6rNcjT9G1arGQkq6DsBNTIF
OUOEgqsQrQuaOOe6OPfq5Dngn6voeu6xQg2F1fKKQ+fJ5VVuXQILuFXvaTZJUaoDTmhRfJ9rAJR1
/Rwq5XOYGOGulViX3tbHQ+paBYEeMtmrZ3zfoz+yVbrUgxQL9CdVK+8CKKQwOcBW5SWcCANPD1wC
aNlDxvzcYZZcP3RqWKaIGwYHT519jZELMh7A0o3ccmjw/LhBeVBPrwZVQbrTB9qYpF6Wy3uuxhuE
bxhfiQVBRaJc0Ne5KgMi8TtHj2Nrzr5ftoONr4KELvwGKNcl9JBSL9sIkrcll0b4KrJuKmNjDnxh
B8PLZZSNdeBZADo7+EdoU4jkVyzCRa3I4njI4tTjEogkzYGVzT8vI2wFAMjXQhAMfNI8ji312adp
zPmhkROkOFEUesFg9C0h4y9fDGSKi8fBZPWkb6wJcIoAJlyYNZ4j52sS+iArwLwTewl2jwtmp8rB
onl5VRunFD1GaJgiWhhrTio98jmw4XaxN2L4Mqp/dvEdlwv7BlkOdWDczwwsmjImarmomac59sC2
dDVK/SFuHtB7ZBVNAOkihmAEC4z6WpLSaFE7NDHmaeL9wN/WM0jtiqcWgqFqwXpKkMiCcq3LXaQp
oYMxFcUKFO5e799W6fe5LRwfumoNmGkuf66Nw3QGRL27EKf1nMH3sTdHxo0/BjepOLlxwtuXYbbX
Q+hiCMchol7K8qawUcAZFHsZtHpLX7YbtXeiHiTXvsowwO0VfUBR36lpBIkbc0A1reQOSXurDpXd
69zh8opYMOL5ikKlKqFIV8SeMDYCGsrxDvHnZHJAVc+w8m0kQ5TgIzAOS1dRa0XEjFw/xZ4h/YiG
e10GjydTkmDTulEAwb1AsmB0H6dUpOXYNRVAOEylhuo+zQdTkfjXceSOms8aJNlcE4huJLwRcOvQ
NI1R36nzUMO+Ayj8Nn5oNVlhtv7DX3wjGWTBIP9GCwPtw0V+lOMmymF1xU3Lu2qCCbeeZW/rkTsR
DxBUqKC3pYMtlOYs8Ds0ifa8GnjT/ehODjr9QWQ9v+mHACG1OR6147hL7MJn67Zt+PMzZHLqFndU
h3fenIPBxxNuf9O1g6M0szQHlFm+qVjZrZ+ZydvlPWVhEkNaYPpRwqWTKAeeXL8oAZkzYuWy1qU/
bKhK3kVQdECTD02JUvO+MU3QRfSgGt4hHiLTmcNdY3cnMqrFHIQhDoHyteiPgn4ZJOAI3ysVsfTd
4Ce8PuH7HXUo7RU7f68cSQmFTaC49fY5w6Ju4BGDKE01zIGnX0NUNUCRL7sO33x9R0iIEzv+Ceaw
y99rezdlCWoRhDtrpYQ1c7Xkp1IdeL0b34kYWshN+Ym7hr5YjgamYa/8+YAt+X4LRGJCCxPRK0Xs
YoIo72TdIh2Hqd2/ZRjpO4DE6md9n18z63ybH3GBSRzOArNpZl2JkzZAMqVESfGZyM9Z2YFXHAGC
zaxAirmp1MkDr3eLjpchQF9N/ITqm+JGx/yKTGj4ImR4WA/2bbtZLI86dQpXJEGCB6vXVnbxMtuN
We0gW5srZoBKqpvZw15g1cRZW0qdizrJlUqbsEbyKgEz2K69mo+y239iP7ecytJiqGOhFQOa/KYx
8CT+lNcPLRrhGaeAxDGrQ/6xgToVgOSjX0Rh1gQe+lsIOTYGscIvmpe//NamSX+2OSOy2nqUL48B
ndzhtDwtohRnXTFt8Si4EjpPDEvDoLAE94Ka3wPrFGzcqmeIVEwSSGmOviUsUopwsvPZlEvQgKGf
j7GZ5N+5tJlU0KjjaRe3DT7Xb5mQxAGj0062i0Phps+sRbHOmk65k1JIxdoA7aRXOBMYegh5e7YT
D4QhAIqkrJTcRiB0toeUI4G9d9BlA1rrzq7oQBHuahos5FMCJ0BSBT1RxlG/Cp1oOs1/d/MtrJRy
K5yv+oY+v/tq7ev41OxENLcK6FYoH8S9ETvS0+UvyTIYyq34ra5NHV5LHggQrWrubGCbUhjZl2HW
3BznN4JOuZJhrAoUv4EzQGgP3BxW6GqYLRNtfs8UwWaddMqXzGWkRjlZ0/BO54TBDfA5oOGLaBfW
ViozOccZzotuLdWyqh01YjFlMyK+3HXzn3eUne8fTZKhlzxojVocONI+wzu5O4LE/Mdv9cxcNqsv
jO+1bRcqHgJQkoV+BPWGUmstGvguI66rPM22ZHNvyEk70aF3ajO+wuDAl7885h+YlPMahTiQeL4i
3036ij5kt25N6To5yKAUlTUm9Ssxg7UP+4CjfJgRF6PYTYCLqu9BHFpTfhO3X8LqsYJUNQiPrHFi
JBDWPcjvX/EDknJkyhQnahCTS9xOXiHcI0GY10yhzIbJ4GcZXdem7yIFj2797oDB5D9vFaTwKddW
C0laqnUReFVUWDNYwismIdb2WfhYIuXAqqEexF7LAy/oU0xWXqvKnmGa23fPBwLlstKO8H/N+G4S
xhxHOyR9cq7v9uBt+cRtsB0DfaBRjgvVn05B8oUEz8UNGTaUIa7DQU6SrYG6lQ5EbZPn0amKXhe8
fc5D2CIf07lMsXdDabVfyWRScw+S4MQKOMycof+/sad9wTrqm+5ygUoZZRwpSiRFBBXuksTqVbJD
dTw6gf5qL3/JlL8MZheQlB2i24P0QiUkeJ5+ZQH60dveDVuzshVMQQnTDs9WVjvUdgS9AKUsMx2S
KQ4LrDP/qpgqhAJjW3sQnyCGeMydfCexoudNO13gUXaaGJVf83X67zWEcVwbwiy77lS4w95gnYrN
c7dAo+xUbNCRgy4jgoZ6PA+mRmkfg6cCRKk6cgGkzfHv3iQLTOqiDYeg1DBUgeDhsTwF+26HacGY
N8VHzOM+ifvA9Zlv2c176QOSTiNWcl5OIVmm7NVoqexNw03uDQeNsxBETczJ9c3MBm8Fa+RsO4BR
UPdHuYH8R621giZU3PYhrOckohcZNJjgypCOxOcwB7m3T+R/WPRTpSzVkoeOLfE5HRRXQdbooIPv
1KAXmYjmMt95LDzqsq9QAol5A2sjornvHuCZcyIreSJ2k1//eWc3uYY+9lKnLvpanQsxr2I8xTBM
ldvNc5I4IIY7oQl41/2tu1F5MuGAMZRVa9GMKrRRJSr3jd8hX1VCajm2wTji9plNSJL/hg+WrHCB
SPlUVFnUSOsDklGqQc9YPeuxKQ6mcKPehlfhvYqi2N9Z6AKTcqoSOLb8KcAqK7yS/J1qIQN5An2D
w3/5u4zZAovypeo0cFGccNy3ECzXsjPu8311IBkzdslq228vsGg/GgGq933uW/NrtDkzwfBdu2/A
tVXd8Xs2+w4Tj/KkGReh8KcCLzbM4Aase4+V1b+Vey3DIAwEbG+ZfnQzxliskPItUiFLkxbCWhon
vCuhSFHiaSSAdqO0WERi5Mevgt4PKNp/ooigz0KMxfmG4YzBkcOYD4dOOz6AyAII2oLp+9+EawtE
yrmEeqhNxfTP4vq7zDNuIguE9pbyXKCLnHEPbt4PCzTKtfBTATkHCK98q0eE8kde/s7FL4wVbV61
CwziTheZRl9LlMiv31fk78YfqV1Hbn41WpXiBGBj6/ZjCX4q6zIq68NRHiVUhGaWW/joCr33fPIL
OWurHXYtUhA9Nx2jXj5cBtzOuiyWSfkTv1ZRnuEUnPGT1iAJn7u+DTlLDTqPol2ys/CsbaV8ig5m
liRR8On01JlrO3ko3dAV78aHKrUQw8wQAMmZjVAse6GcixiAVI+bASpMd10KbQkU8VIGMcv2wjCF
hjEmzIPQacC60tqe60p8uuQQoEooFUwW4s1YE23y/0JQZt/1nahNKl4pg5Uf/nkT2emVttPdyGVm
yDbjBYhiKGDQJK3T1JHWY25IxhrxiQYqQkzxVGZok3k6noxKXRsHVrKdfIS10/rAo1an9ymmoivE
mbN06vXS5XV0S2JaaNL5U8n9RaOzjGohxgFALIIECHW8u5o3qszHPdpm+XWtDY6QRs7ls7VpdQsI
6jArdZ6iHwRWF4j3crhPla9i8vS/QVCnV4ZEQ6KpgJCFJz+9KozXumJMZ6yJeEiUo6OnXUFDLngb
KTuQM3+eJ0kGxi55wCzXfj5C12/P2aw+s21ftECiLCDMMIoQcjxBko+z3d4SGvrOrZ6620/Udrbu
Y0jAvidLFG3VjdVpQVRKyOh9610Jo+mxCzb4xp1ckq0sWewrW8a9BKOWpnBBAgUWgI1lYHXT04DR
gE5C58z8q+xZgwhbhrcEo2x7yio97sj1n4av0XhQptxMox+XLW/L3S0xKOMuwNJWcgUWFCgCcteB
icq5fRli0x6WGJR1Z53BF60IjAn6hDNyQLMZPmoORt/wHuOeGGisXaNuJr6pqqJSgQbGn91QWaJT
7WTwoVoN6tGJC+4pa2KnsbetEE3BmLCBEDE9Z95FTVwWxDAIYXCH96aAmLAmLzKLFTX9P/v5gUXF
vIU8Skk0wFuMX0cQQFSQfZ9vZqs5SA4EXVh+Y3s/P9CoeDdLqyCVK6A1tRu9NC+CjSeugolbA+OL
XLJXv5Ped+4H4zMSw6OvETTQ/LuhMlUBnNvwn5MGSSW7PZDEIWGeTJHQC/ckXcF0W1sX5RKRcpBT
5vuFOuETEkY2yQWiF+yIHKQEM+3YhHrEV1xaIeVLYC5lwk1wyIQ3n/ASz3vxoO24nQIOFmaNgJj9
JTTKmcytXmGyX+e+QRWNn0zJJS+l8Quy9gYo09B3LJqxU/5MVYv1YmJ9SfL3iwg8LZAdGUKEpoP0
beohWqMp5mVjWXNiwfsvPx3lYRS5koTUx+IwexZaWWOWhzFE6bHa8d8etOvOJoqe/S+uB5VF+YC0
zKFnTQ1u5oMhhajJInqr10MOUEQV5AkUid/mx2l6FysMHPmuczWwXL6/Dtn9KZtHcwFJuTqjmQMj
G3DRCnpiVh00ENp9ZjAPxqahLmCosHsSpy4QavG3oRICLu6h3I+WAT6B4JH15t3M3S33kfJuY2Lo
Y54AjRQfSfauuK73JDPyidiYtTLKtwV1himz8R0rmi0FYguGw0Hk/JawFnyCQ3PzlvjYSboDtjJi
NZakEWs75igkCXv95N+iVxmiNaxTt+Z+JmdCIrEeppXWwypZOmtTXP4fadfVHDePbH8Rq5jDK8Nw
orIsj19Yli0z58xffw/07a44EO7Aq/WTq1SlVoON7kaHczo8rkHnrH2XXPEZNXRMmAENWd5EW/FJ
3PKXDJiXfSWVcmpWZUVy3fbQsAztHEVeq3i4ftnZ4Y8M7gGH5J3k8tKfyF0XJcpQCGfwf2BZWvYI
9ELw1DWbdtedrDP3JJlWshJI6SQJUh0acgn735D8BQPLTg4ePG2PBfdN9HxdPfYBfmhH++lcLZS8
gHbt9HOR7tWONzHB04Zyx0kXY1c4rmAXrmDZ/c0CvBOhckJUH+tNcdJ5GwbMEh1qtv/5XpRzjts+
7icth0ZeS5h+lGPpTNvpASzwnTM8hy4PY4VrIZRfrCN56WQTH2x05H19U22mbbCtfiLdBDQI1zyY
XljDOKIqY8kBuw6X9ljXc1POcxCc6wi8W4ube0tnd0Ct9gdH/oUBVnObutkbVy4zX1nJpczS6psl
KCvIzQCMjbp16MUnJLrSDzL2JW8B5srFJuSpShmnaaRDHSxG8O6bo9+S2/uYJXoL/c4z9ssPgNbu
uP0O5oWA9WAJAmv/n2DydakDK0UvBefiuAyYb5jcdJvc6m4e2z2wjgFwKbi8diDx+5+SpQ+Z9O6S
CfQv0aiV4Jzshl0NFCzNB8/IlleZ56hGo+SXZq0MvaoGZwGcHjIGxWvl53Vvwnz1mytNKCOR+tmQ
I3J6pHtDXv2ERQjoZf+zLpRpjGojG1UFXcJEt+sMczwmb/GKaX0rXSjPNfeBVNRoRZ+TTMAdC4Fi
ALi9cLY5Z8aq3pogaQfMAHaWsPJzeaGbQu7CNFiIxaHD5kmHaVf+XGDrwoPyY3KKmxEkoafKz1DT
5chmW8SHaDr5MQEDUmCi+pxovy3SoFUeOcoxU5CVclTKM1TqWCszlJN9wpELzwgiMtIM+ovGGkcb
+g039qEe9xVkCbIT1s74Ld224FpMneyP3myRFbsgsHQ5CpKH4ee7+58jpIehRCMToraGUELCRGiO
86PgvwMHba9LYpsjwDpBf4h5bXqRAGD25tQTQbGi2tF4U2KTMp+/XRfCflYA7O3fUqhYNhVq3sn5
EOBVmsm26RNkLfOcHYBLUbvA2HHnQ25wrJAdsldCqRugKVaEtwxUm4FBqzriCVQoD/oxs+udvrX+
ghiAd5aU3cttpOZpBbvX5/edSu2AocPCBrYLaT/NLuA+UtPmMw6zHf3H6VK3wVTCXlX6iRhLs9PA
3oH32j7b81hVWRcBWAymZYDdGDs7lHPsEzVtTLXFeer6rlO0vToaX+hbrEWQP2H1yi6NUc8TCyIA
Dn3Kit6fhXrHsUXWaa1lkK+4khE2WaLPVRec02+DS+Ah+/GpC9y2tkcBrJ86Rtv7x+5N1Hxtp9d+
+Sr95vwFLO9lES4gAtkHMgIqnKXzqGVmPAdIXosdmTrMn5ebeocpztcvTTiuZVEfrWsQnMsStkHI
Igm3abLRz4ZD5mBVkdsLZZ/th2bU91t6K066uQnQpB+OyrY7YKH+CJh8jtNijrkDcQjdBLLNL9JL
pQT1N+5i2AnB4xcO8n4gtbXUrg6DMy2ODiaHLzplC9z2QNPBiKpBI0BElhaJcRCRjNxEgTTdN1hO
kLzuxNWPedUAlQEoC4LVQYMlGFVuYDcSKeo7RsMvTXKGzjY81SZNejGyUbdHV8944hgmMQY66gDd
/t9i6Zf9AoDctEjeFYx/5pFDRgOix+ywBAQIDU468P5HidSzo8KC/1gMIXlWVTvV6f0osmOfsJku
XrG3vjjbsdaRvnyLhBUJhTw4jrovO5KbbDApE/v1Ud8Mz39RLiG/8NqhUjcwjiejySccqvXY7Hrf
vNNO77jKGLXg9y2ZQW+tHnUDNa2Sh0WAeuCjjZ4CX9mSVGW+FU7hew+dW+niqUe502FuKikrLTDg
/ACiTLWp36ptepwIC+Zw4q+bMCtCawWpVEJVmkBpGwGp30kI3exJBf1OuE+dacL1IAfbOck+fvzS
c3wtl8omsB09RqaJgxV9MiZrbIMaI2uLD799P7ePPNQE5vN/LY9OJhRgoFYauRl/RqAYx/sBNBBN
BsKqvxof43gcGvpUmcYiTSYcqwWCOrjT2LMMezS85aawhXvpZ+XMrxbP33BsR6faI32sgca4gu30
kUOmPXI/TvAVMaqDd6qR2OIDx90wI++Hg6PhV+QwioEKDIGNO2DwGOBHt/LOQixECYyTyvA+oE6U
X+UZwTAHTUTuPUk/wX9NmHFAuesJfnWfnTTOWXK+n055mbmr5BS4FYgYVWQX/Rs2Qm3O4bHSWwDv
KaaGWQUDUyWXCvU5NvOA80SSeAzC5g9oUxc2xrZTxzhJaBbYgBreG6hW8b4aOyx9CKbyW90YUFaQ
ITj4Ed2R9SgV2D2/e1BY7NEMdbXRCXnzH/+PH/2PTHrBJhNyNUgxk3eeG5tMNirb8k1wNC+6qe/0
178IE8RvfQoTWCNA0wVw4tgKvjxdtQkDSWtSUpVCgXH2gNeJmdFhq3nLPt8FdoL6GyhCvjIybq3E
UlZaDCaJ+HmA/t2AXhMAj93qBWMOIDcat9z7x/ySK2mUlSYBHGggJ0SadQunhpq3eF7Qn0Q3FAQo
/z33H9oHa+3IrVndwajo6gbwbcF52kR3/xT6wG2Dp7s9ukpmo/Rd2BIPM4htOxhTAnAc6n3AGriU
ajTDkBvje86tN2DhRIDyoheUUG1hP+/4FTh2TFwJpD5il8SR3kZ46UqSTYiDWlsC1ZiXVJ78mGHb
tP2NMdlDJ9gl931BLv1ns/3Qlf6iWbOI8ojSXL/XbpPyNrg3/6he7QDLeovGSYA/RN+MkUuWT/m9
Q+5RUx847cBcCTxPPLlPU7aJfke4M6k/gM5ht3gIlDuuwkxHuzprKt8Ji0SXywWPt/QPEJbLGwV3
RriptsWf/NgezU10z40kbJEACzOAGEDmwy7tKWnlBNjOsCfRn74roMiOHptXcYe3FY61fCQoIM51
X892Rh8SqSQLfJljrqYVvF862RgXq4A+g+UxuXm8LocZUvQPOVRStWTLFGVEs7D5ows7VXgeEo6H
Y6oCwA90NXB2AIG7PLwMi5JZJUKVYiqcPAIrro7V+ebGir9d14X59jUs6x08FtURSpcBlNdl0uHt
q/rmXtr+m5+dV25n5xUrOVQYlkXwZlkVfFrrdcfhCfMPaMD2Lp6I9/zFEPbpfShFhd7WWqK50ks4
0PBBnJ9DxXRmgOhlPOwhpiF8KEUXWdVErcXJKIJziZY1IOvU9Bilv65/ILazMBUgzqAoLkl0rVMq
umpME4TY6NiV74wT00E1QMLel+/Zi/yScb8W8+4CXw30USbgKd8HBVYRqEwNK1EmxFd8LTz+DPd9
kuuMcRWg7qM8GNpLbfNXwZjfbSWWigjFZApBFeK7WemzrL0YjWFnQKvUeo6jYH63lRzl8nZZBkDG
o4UYY/5HJ4ii5ZvYcpwE7wjJz1dH2HSCEbfE4AXtp2QcoumeYxc8JSgXkeeB0pstBMyzk4BEtnbM
szk4WrSpS7v6qaGW1GJTMHGsgXN8zMK4hR0hAKQBHPMTbOnctcBpBH7ZGZ2FhSA1YmUv90GYZWRu
9U1ySrdGQcRtEu+6zmyVP+RS362rkYIqM67CYO1b5b5AGi/Uz9dlcJWjPpzeJnJszBGx/fZbhydl
+ZYCHRKgSJvBb06xy6Pm5WlFfr62FK1aNKWEF0Hd1Y5iwMOH9wPCI0cvcnk+5Tyrj0Yu30qMMQf5
Aqg+kqo3WEIktBkgO3tIbkAI7vMI1rmnSMWVSVL+5bU0W94DYxur25hEDjbCj8HTN8k+5NK68o6R
ijDVXIIiF4Ab5z7Z6eVRFd9AqMQ7RIYQLFUCcQlMOe/M0ZeH2GENRFUiHCKowHtnca2X4JyDdrJ3
xQiTbu0tiM64C/88oVQ46zWhrXIiVJIkV0ifdGATYXeHoxtHCt14D4DJ0HSaYJ0ly4+FyE20+yJf
OELIZ6eMcH1+dNtdKbo0t0xcLmFoSjfAvLAtNNV0O+ZLdZLTQXZkoW12HNMnfuGaVHI1VqYvFX2R
xD1Mo/VA2Al2761aPJCVX3nT/m5AuPXafiXjvtCU8lW5BHqMBQy8Z+lR+oXdv8mGH8HQro11f/nY
OAnKKbwEmPcJKdc1LaowKRH0lPrvhKQmAIT78HT9MHkyyM9XZ9kqozrpOb6gMeM+12Jpz5O8lXUA
Q1wXxJpGxAkS3FJg7UmfELgBjdjpoGuyzkuPYkbuBbvstQUikOSl3FUdRhp8IYtyHp05AICoC0lr
Jt7G+9jXUF4Dy9zXLPFDJ+oqC0KfNRlQDc7SLcFrU0Cwpe7CHZkLAVvsgWcQrJbTSi/89/JrlaDX
ipcIZ5h+G7HevicvzRykVCBLk8BnJ9vCXeYsvzlfjn3L/60lGJsvpU6JUHeNCamyL9z229rT971f
ooLRYzXO8CZwzifb6sSbP2Cb5odY6poHk5ElfWBa52iS7Fn5lQ77fHng6EZO7LMv+RBC3euK8DHi
yWa9T/UQo5z2gk8ILrm2Qm7rNUnUbRZB1jwlJmxFOJgnQcJgdY6ZEeUhA/vUD4IgBUKmF452jAz8
wl6o2z1Hy6QDlRjaHTHMjDoQobnMIjt3ii2qIu8QCVD2ZLk5ZziS9/Go9CTsZXWaRfhLs42dQH5s
6l95suGoRwyPPlKZIPWAFhevahr9OwiXSJgGJK7RsdqhS3iL0ugD+j+YwOGObrM+31oWpVCq5oMW
o/N6Hr6b+6Wwh2QTADkktOOduFGPA5LKyR6xzs85SFbqpa0FU6kX9oqWOs8hWL0H7kPga5tlKyDY
pbJrKyDPFHa8DJanKuU9jWHSkqVD3NH710A6Fly6b5ZZYr0H+Y0EoEsg3F06FNFYJrmMcBWWW7yB
CUBcn/r1szwiozT8fpe7XW3Xogvr4UUh4jQ+mcxKNOWx07DKhglwpkibCcpZ6mFWkLCHYbDJj2+5
RKDEfVwR92nvPEnTRcshDuOPR91pT+ad/vvX5ETb4l4aHV6awrp1q4OlB2irqh9DgfiYLgKUjoRN
phmA0NnMu3icU6SZo2ZZGVRDgF+JdtVOcUnxh6y2EyTPvxgLZh+iqRGyCID00hMB81JkcAEoX4xO
/jNAWavr7GE6GmDNBYMsQJ02deVddy1MCzUkTHaAKAITcFTIS3qriRK8yc9NBDCS9LUTajsJHmsu
FwpTN5TrLIyWEm5Vyq1IUdvpQStb76tSwCCxpRdC0kk2mDEW6fPcGPNqW+RZY2J8BA20y5tXC5Ug
ByG5eeZi5/Exb3L3+smxUIE16PEfEUTjVUbZBTFIzSqIiI7qfUNIVQEE4kyH5pB/X+7zHRAQnPY2
ulfO1wXzVCM/X8nV4zkKO5TAzqn+XZZfEt7aL+/3U7G0nMAnX6j4/QZWhErxT81rTDFtzgL5p2gC
hhqAvJcKgKIgwItewuU14vvKAPllH9XocYblgyXwHCFxsZ8c04cwuuvdxdEUVzDLc7bkb4Y+5eA+
EVxdyLxekNy8UzqwtVk8/8RMYOWVWOpeLbEujGqMQ0SrpMQGA3aS7vM33ZX8cpfeEYA9/jOKVXKF
Rf7nYOkm+DBMWTYUqoX9nd5TNgAR3AYVEC11W/Dzjc6H2GPNil9IpO5AqbajVBCJ4t7cp3sAiwHN
j4yDcUu7rPx1rRtl9bmi9Fpa4kATgkjjpOh4Kf58lLfccTCmz1+dImX/YqVOWpdCpzZyuqO2DVwl
tJvKEb8raKuFj/y2Hk8i5RvDeRTDZYFvVP3Ax4yUC3usQKOtbvQDCmrc/QiePCrTik11USN8V9QV
hFvRw0YGSPGwDiw54yPgQPzr/opz3XUqCepEDJ5EBa57nu2G4U8b/wBwkm12b9fF8C465VXaeTAL
8HDgiaqP2z7rttGS3KpV7Vla+Bxo048FeAn2dZnsnPXDVujik6AFUxeGOEkDbefCt0iVJnODXfIy
5X6m2/1d44ePvAcj60RBPQt6T7CWWApdjQKVjWF0IJs/y/MJUWc/9oOtqI/XdSNmTjvOtRBiRKsw
MxrmAMQ5cp4qyCKCtJRPoxmJjhnkOg83kyeLciOylmHYWYaJmKcMc7PxofyBJnZtm0fJH13NKTFl
ozvceUiWT0Heo6jYxMKcNT3YinnX0ZpqiCW4aOEBAN/bGavbwJzijCexQupK0LsbXZ3lIOdGgse9
da6VfSm/SAKvSk5u7OeP9R9N6MaXEUhLGk+LdY5nwZ4xD6z96Cp0MrLOlqJv1w2DGWbW2lCWkbRa
qZYphEm9jeCGchBs3tyJ2JB2F690Yy6CFts+PtSj7GOsujrD2qp17pfFntTcsUxX6jh5FU8IFWHq
LEjkypgRPa1XpdSdRjmbeelyDo8tBcVB08CAgUhjXUsTqsUY4iC+Xt8bA2Grt4Wb5UG6LzHgcCej
/6Sg08EFnmab4Idc8netTHBRw7zXa3w0stsrbYq73l9ewPJ+G9yS1b8YTTCOqjxNqahmAE6xyAdI
VJddjpEj47ngribxZFCRbI7FSIsSnCZ6J/v6YX6eDilKBuCQ/y4Cyw0IuzfChvMFWdFTET9Okopn
ALE3wEYGY0x2pB2lvHQYD0HjBt2h/pWLGM77blRYS8tCznQdpzgok10lj1nKNQ1yez45D/A5yaAW
Ni1A/lyahpwWhaV00z9ucHElu37GVA+W9UssW40H3nAvU6OVOOqbxeBVSJUM59fqh6F9GZbnr3yg
lQDqAzWl1s2A0iJJaf+T7KuhDtGgvUte7V8Z6QMvzMfhUd8ny4LMnFUcHkIXYJ1vsKDv1m4suxIq
49YdtzLO9PQf8ugaQa4tSSIWsIfWC/zmEVBj7QlIf9gxmZ8scIthY8FNvMjjQ7MSM7hiJjQqWAwG
hwbTUago1TWYiqxtZfTfDBnR0kTamHfHsJb29YTaedLf6fqc29qgHPqxfqvr6hDG+Q7cR6HD+dhM
4wXHpKGCERszgJRfK+OqUUFHZ56TdltZfjgaL1k53sxlCa4V7ZfUOZN4kBtb7ubN1HNc3HsB79OZ
gNwT5IiYfUQV5fLqNGVe/RMKyZIKmWUonRkrmJE93NVvpttvum+iqz3Lrxibjbj4IUzdV9LJTVv5
9C5qy67LRlTat6Y/BKCXDT39SfwuOaEjvQncvXWm7a3kUWfdt1IBJkVEyEp4kgSAehSYRhZzII0/
R0ntfeXLgg7SAi2wCVgKqgfUSIM8x0OFpMnrMdJdbMoTRN2Qx2znh671myOPVWRXVvKoJ3un5YuG
WS9yk8kOb7yf7/6h8cBzgvduYMaQlSwqhVJ7ENymcYsSiEsQSwo3R5NVtQk+SrTXHzia8aRRVpqF
QOhM9RoOHnh+QFj1Sic8ZYApUoFZwh2gZFvlx3ejrDJXDaDUxpDW79V9da4dAiup7M3vBO+U37Bg
uiVD0mUdrxWC63d5CcZxEivZGvAYUs69YLij+ksNLTdo7zinyNRrJYgKkykeEaDC6khFnbwWIqcA
xrCrksa4hPZENAFk1b4uk3nhViKpUKlakybMRoO0Hjmvme6yAXgRYe1WpuaNvMkvclCffNlKGBU2
C31IozHAd5sBB5pVaPU3NwaXx57ZHldF1IHhKiSyb3f5vTojAw/EUpL0aXJVjPp3hxHYMuoWBOOc
4yOWRmu0FkXFZrARygPA3azzNPhzW9pmyysAkN9wRQK9uBBIACvPJvgMguHWAsNNAeoDn8GMowjN
DiLFUVRLEcR0Q2W3wl43uQijrLfw6qws4kNWscRCGNEF5f2zALN7MxwkLFvJwHrklkZZ3mgtifJG
nTXlVVLgqwwbYG9iITeVN6H/D/h5aG146SazRrOWR/kjsei1rJshTz/1XnaHIv0J7Bipo52wZrkZ
4HXPvCyN/b2A7gLeZDQg6J1jAMJmYm8E5lnIn6b61Rpb57pjYDk9VfwQQJ1h3M1ZYQHKC9vhsy+X
J1O9r612MzW8K8R87K8lUacn9FFZDTUkaY/9t96fXq2ZcJfPG7I1lr+Iksc1EPal+lCO8uhFEihZ
ZEFk5y6bGE+s2tcTsE91nuQkWLcvf/XAdS83/UGLXS5eJ0865ebrtMow7YJvR7adMeiCK23sG5+7
csj7hJRvlytxVJqK2Mh2dEhzMUPhC+ucgxfYgWmjhP58//u61bCm2cnCk4zsHFyZKk2svGSFKKWz
bp77BnB+uVf6kQtajhRUIJ2fqNzNBuY9WMmjfL3UDmKQofJ2nrWnRH7OuSy6rJi1Vojy8GE1DT3h
RcTozEsbfQ/lP5F8e/3QODrQZA0lCnexil0qDESHNuav7Z4H5cu+Yx/HRANIp2VS961lmqhDmvdk
ciVxTXe8A+I4FsOsXcmZtOAcGk3PUGL5dAotaCQLwDVMsMtgoozRiV+JviutKB/VJKBrbA3NPBfL
pgSKsxzydr+YV2glgfJNUzLEwA/C12+1QwJct8U8G0hbsomjCe/AKIeEualuUht8H8mY7UpKbAuc
Nvy6BU8M5XkqRc00c4CYASCtJE0HYUdhlz/it+kBlPTIkQ7ReJrO1+2bJ5XyQyWmtTq9wx0Nc9kW
419T8KiC5uy6EHYQXn0qyhO0lVWpmJU0z5WLx9y37ih7y7YegbGb3SQHoICdeXGfqRe4zdCiwBym
/H7pVgmNok8SBu1hfnkR2kXX2MC/BbD+yNGMlaKrKzGUDRpgqk/7FvWHOrgz4CH0tLWFQPKjwvID
4SvEjNpaHGWKctojF5QhTrNjcFcQ8OrcAcnRjeJF9+rN9a/2Pt7yKb1dKUdZpGKkWSL1iokNbkLL
iFr1a6y5AqaJAP9h3VRYr+6AA/UeOXDxwF1qZ2+8givTAaM0CRZpE3kcHbSw8lgLQizDdPp9K7/M
86/rWrJfJCsBlG1WmRmEYUvc722zw7DgNj2pWFmVj/mG11xmG+WHLlS8Sk0jLvsRonqCttGb6PRK
/sJ9gsusZ8mHRnTMksTcbKYcYpLWGzO7vcEHw87JNx2AfxiJ9OZDyVsxIIf0yVQAICJaJtb+UNq4
fD+oGeAM5RpfKe3ACzcd1eZOineJdszwPrYUXt2PeZArceQEVrc7iFtdHMm1a5tfdQd4HXQmp97w
rpsGTwoVwiQjrIJ5hlISRgDqxTeao5R/+99kUA4EPOmaOo/IyaIwEY6GrkXfBUv7PusDD1Wdmdmq
imFKBkrWwNW5PLNSnPJxsTrzPBqVXVqh0wJ+Mo1OkjluxGZ2Qk3GqJR/XT12zrmSSt2uMeiSqilG
SHXI4AbwBAavAjKD4nQOmC1n7vOB6S9WAqk7FkeWEFYaBCLJxdqE6BFmNrNz2+8Ed7zcYORZ4JJN
Mi3lQyg9/5hl0iJKcW+elTJ0DP12GUu/7/78b2dJT+ulca+keSuSs1R+RYPTPVqAzIVe2F3DaXKZ
edlagfgBA3RgRTPJz1e3rAnzSkotpFV59lJiLD2ETLPl1bHZH+xDChVlRh2rvM0AKSFK5FFYeKCf
cq6fHE8RyvSHAkBZVjJj03D+oanYZOkkW1RKjpT/x9Y/NKFsvRs7IxUkaEJs/Z3D20F0BkK7Apf7
pQSHsHL86+NQdp71ut5bPYyhr2+m4FBIOynhJADsl8mHDLq+NZhJHAMRzMRTXLgtF1vZAtDSL34q
jnnoToXPu7zMbGolj4oiBrgylop8pwDD+0tRI8t+7fK3Pri3Gi5jOMco6JKXmoPdMDLwtWIgbpmE
6MaJboG/lbnWqUxQ4iDlcesu7DgpI89MLCqsLKWW5w0xk9YjaRUWGk2vQhVU3agHS9rwDpU5jKiu
TpUKMfOCJlyjvn/FLranTb6A4qLDAR8IIYNs7jTHfI03vAEAtlxNBBUgQY0DdxHlPvIyaKOhMlEd
RXfwQfg+/+hSJz0pfnUzDIDVB7kGb1CQYUEELwKpIvIQDPZQZ2sW3YLXeouQnap2hketIbtDJNmF
9NqWIu/Ck99GZT0X0qiTHbosK4cR0mpv+j4AZng55IR4kCBHEZRhXmGR9Y66EEh55DgU9VTOEcMJ
eflceNMjkMV9/ZjvZreM3RJ0OTzzYbjnC5HUV4xSQYssEyLNWXd1oMDXonfdO7PczIUIyj3HWj+F
WOOEK9tHT6SQboAzdtN5xQ2miTY9v//GuPoXAilH3ZjVUqcNSYUcMFt0ga20nix4KuCOuu3gANBE
67FgE3nceQHmacoaxvuRhEmfwBTFUjHFWsrJQ1jcS0DG2pGJgTRD2cImFMfpJuq5n5Cp7odQev4s
H/JgAvQfapr53dDfqc1uVDPeXWC8AHSUFiVLNmQdU4lUPEqnopX7BHdh6u3Z0b63D/OpfO6fy33o
Ndv5NsPKrI1neOgCl5V37ZnHinkqHdRe2Ox/d0WrTAVwqYsShhkJHH9a5UWfOTUz9sVbCaBugZKn
fZ2ryb/Kwm56QwZLLPLVwjvFS0BrwSM0ZnqylUTqUqSjvJRFm6J+pn0TlNs+jPeddmdIqd+mnBon
6wkMCuyP46PuQ4iBNNAPwiqH78IvC512MJn+IgwofxEV2J/Kwr4exjIwtUF5aCwippmGqjD6P2Qj
KtngaTrYhpMfB48QDyrn+PW6f2FKBAYbGOaAfoM50ss4ZBh9PxdmCOMIvo3Nzgjerv9+5vUiTyrA
icHu6YWGYNF6yZigUSTeYR/XaWosuvNysc/mgLCGvWL80yQFWd+lEukSL5U5xfq5SZeN9gAiEmdG
ObIo220Xie5/qxGEYR8IqSV4bjEVdilMzUvVSppIP6f1zTIdw/Am5rIMkt9xGTshQ8Z2jiRhJ1qi
4QGTTAyTBTzC5wio4ppdfyPgkljzddqzJfpzZZuKjfch8CvUl/EFDpJXTPv82QARI4N/QTXhtT6N
/wZFJZqlNmvnUtLdIbuvMIGpdQXnKBl4YRCDN7eskxwM2dDlWTZWiMGpftHOHbgzvHhb/6jKnao5
qktGm6t99yYT1BE94BO6fDZ8XcY/EB1KCsyTLsqITapWmphqSMCkEjuxy65/Dj30FjbVz8CWTYjl
Jn0MmZiFAmKvDLRlsK1Q1zsU+klokRIStPh9ANYvgrIiOE0IGq7ZjQs8IJ0IdUte+GHK1WTwFeI9
QnCzL485XSQzm4VFQa0yuJ/caRfvq9flXmqABBciGQsfVR4qBCMoYBqK8HdgRolAa1DPFSFaBLEn
/bTWQ23jOTLtJrIDd3BGV43twmueA8PmYZQwzPZCKFX6kpoBDE6NigxCezDaRzMByQUnHjCu5oUI
6hv2LUB7BQN132HzDzVdjwkN/lgD44FweX7km66idjW1eqvmpPZ1nHM8+23dKW4BEGw5c+v1MpJo
ULa6f4H/+DlXuRRM3ck5VbRKn3CGnRtoaIW2TlO56SFzldoHtIEN8g5Hix3QawhOO3BfRiRZoFwf
nicokooqEFA/+XJRKazYKFFXjFPLSdO3uMLzs3kSeAV8RmKNGLsSRMV1Scv60pzw8lP9UcBQG4j/
3qrc1m8nLwPEZZ06Jq9k8HmQ5FIkFTrkUB0Gi5Tr53121wKBOcdodLEP+c9acruunCJdc0OvQJub
CJII+960AwyiZ3maDzxyLkY4w7msz5G+6Gk6qpjBlvAGqnvbiE9y/HQ94DJqAhfHRm8al00pLxYW
tvGwm/+k29onq+8a2vRgnP4LKEfiJK6dHXXDNWuqFpT8UHP7ObgE5EgAnZN1j/eHa7m8DTCuctQ9
1yvgWwQWpIk+ITFbtqE/bgh8NFmj5o2s8L4VdbcjOSvBPUlsvvxjFN/k6dv1T8W5vDL1EggDTTAK
IPaehbKy++lZD/cByomtwXHC3FOjIppkVqbSA1QAj9QJJGJkLMC6UV3LL7y/oCxjhZWVq5ApV9Eo
VlEaITFA9PoW9Poa4SCAS2PaL466ITyo8W3I2/xiBRrkJthjU7F/btFczNYYy3IcNcQ/Ea6h1G+8
dvcXgYaY8ydzX8mhDHDQZaMR4wFv08yZHX1P0K/rDsOb4+Z9mjiyBQ4JKvM4VxIpK0TvuanTsYJE
JOmT+q1oMTKgFP99KRFuYyWGMsZaME09n6AY8YFmuiVEVymmpFNsFol/UV5jpjxrgZRRFkM+50IK
gZ1bE+RkFUPv+bMBypWktTFAYAMm/gupHZQ0JAkI0XgB0d53MHTTrEucZRF6ExbNvMItQexaZfiA
prElmxZ/QUDBtpkPqVSetQxBM4DWi2gqgdo19VBQbLYtkljZLgvbchfOhDHTZBSshWFuEBCqMhU5
rW4wlbnDM1WpnsTy54gxux5rj9e9F/sDfkhRSPxe5VxSBPQyoYnIlcNsnZ9IduzJo91XtnqLFWBM
9S3JYfjCkhEMdSWWSpWTXtU0M4PYzq12rT2e8trWj5NjfidMUoCfD185ijJD3Eoi9f26HOn5VELi
6IC4ANWa7n3a5B8b5T4/eNKINa2OFQyvGKpK3vUj/EeZ272qLhikd/km3HyBO+TyNCl/NpWDlC4l
TIV0EBTSQXCi1ww8bfom2gtHa3v9LDmWSS/ZjCKexrKE6lqWACiwAJY4AOHSgrccyRNDOTM0qIdI
rQXjbC2HInlRwNvHzbOYtxrgnwg36Gh+6g/MpakECdhezvr9EPp5g6ZP6IEk0MsARGo3KDYcuDVf
ZpRbyaS+ljg2xQRWRoPgjpKZ99TLn5vCxuTOAJN8MS172pOdnXRTlE73tau3Ek+ForavrDqNIL5x
TcALgIv7XWES+jD/53KhXpgJ2Eoe9RkrKRLrtgyMs3yf3wBBAaS1g72bnGRx/rIrwrx8K4lUUFqm
NqmXxjRw1UdvAkpz5Mq7HOTm6iHj9ijZjyo8B1Sg+6marlBXXSlz7FXX0I8grUrHBCj+nW0+EtIe
gOFteRUVclyfchdsl6EcZyEw6FRYCCrLSLQBny+oftcYaJisuzz+KcvLlyLDhyAazCAy5DoV0W1+
L8zKjgLNBAJ9d6u8r04WDvddwLyMK4lUUAAmbjUirhuYvBJuCUhKtrEe1KfeDez5MdrzBl8ZJ4kp
MuR6qIWB0IrONhXQp1e6AK+JUtEm0kPbmmsvjHt7nDnZH6OgToa8QCiFT4aeCP2cU7Is1+tSNrDl
Em/LfeQOSDUnD4UonwcuwLLHC1mUPRpRkGDhQMIp2oD6Qh87RrALfeEEsEL0ILlFBeYxYipQ1SQL
3Ra6OKxouWo2nUrsX90TkkuseJVwZuWIJ6sJLikwyRpeWPFri4wAoWPJC+VMOG/CHXMZZEt9ygbT
msg9F8DvlIHv4DFwhbdRwRMldLL9uM2cSHWvRz/WQ2wtlsYQ6mPA8TcKxNbe7MyejogBYimPLEjH
XHAPhve8EEbdiXYa8yGpZgjLwQGg3MTCF96V2L0C6Jch4uXwqSC9WAoq8mODU8SCHll0BDPukbAb
oEjK71gz6kEX0qhooImlIAB520C+ORzJu6vfjLjfnc8FniRennKUAEc0NFEFBSuxkEvrCHMlToup
Ns5FiZKe4oJT2Xghr2b9Lj6S2JMc8t6ON6Vo82oObBPR0f3BUwSLgO93dJX+jfqAZh3KAqT6DMLN
dA+o5Q06nv7gjy+8G8gyEQmsNaTf9L6zf6loo8iWHOWzjvfQjdGj18QfomNEVH0lgh78mcq+mFpp
0nHTpI0AprEFXWoC16agqM2bZGJ6y7U0yubVcS4CMR3091cs6LD2OgAVsOxjiwdeDGBAVqHz/3F4
9NTPqKntUJTQLAHSDHgM9+qOgL5gEdb/gtuA5weBp4p366cGl5HGgCEYK/1c/ymegKrgpG/KiaAs
xb+EL9XY0Nv8kEY9d/q2EKpiqXXU0oXbeJttBC87hE/vDGZc5ExW5f5CGhVz6qQNhtwqdWwvzc4w
2D364FsJeJ1AG+t8EGRgkIHPYca64WsdycVY3TJlDHW5qXJwarazkys3EuiAFTdY7pIvVVYuNKSy
5n6E+SsmNMSIyPuKdmYCThazIfvJD02bh1PHvgOr70f5SSUokqQh8v4JMvBbj8qp3GWe4HJr9Iy8
60I3Kl9uliiStB6yho0JWsbRf8fIGL7JNhrK/NYc05msVKNKi2Mm5rkhQByZIiRUnukJY2C79km0
5y2PI5GVI6xthMoRgqAuJDlqYCNN6udh7NSy7pT6/7H2nT1yw8i2v0iAApW+KrS6e3Ky3f4izDgo
56xffw/bez0aDu/Qb/YtsIsFBnA1qWKxWHXqnE+QqCGOvC6KvW3yVTHH1MjpotSjthuC4qpH36iG
ujzeyAL4iWBRLOOXPc1KoS7Ywdp8Uad9qpxWXdS4ETgFS5mpSpZehllGA2N/SWlg6MPG8LSguJUd
UJcLagqiEMIi9TpdWe08QXgcjtbV6C0+Bj1dQ0LP/1xLpDW9f/BF0SqZEGIlktZXcWlAIBSysheU
Yjg6DOCtUvF4+4f0h+v7mm0bYFhFS1xm7fWToutgIkWyrOzGBzyprqPAgj619lQGQqfkZgZEI3ib
orn47q2YV1JcK6FqnKAZtLga5sjkq8SPIPPwkCVO9jj9THZ66QouOno9s4mX8mqVPQr9Ki3RBN0a
pHjdcw3WycSdvtkYDYr96qvAFvf7EQOTQBhgtUyNOd5toaiDDtng01JeQMoCg3hdQDvua3YswBrt
ND/FmFLu6cObw8Z/8HRkoTdhIrej1E247FKoypW2E4FQRjE/tbSNGTZMqnI1hinMIFMGV1GBwmwM
LqHikJYoOdfwzk+lrcCm/F0Zs5tqXEHusULiNe7GS6rO21Z79VEPVj8/An1tDbvPfL5Xg2zPtpAz
K5RnrHG6W9wOkJ8cCjz5hfxj9jFJFghvVe6BsID9AvKLM8HQG21lFXr35xYH9sZVOnQO5vsZEA1j
J1+Aa00WBFKRSeYiz4pVm5SlN06WdNtO36v24VN7+Lom5vaOmvE/N9zkfv/WXee7cU+1qs8EZGhL
CKyJlsN45SA3UVaNuE9pHoQQBv75IuiPyvHPLM1wIXRKbjjZfDPGKS1pIEqFoVRM4EOn1psBqa5+
KEfNr4NahAHjPtyUV2PsQwdIJcvIIixvQemQtj0ltFgNMPH0YKUWQTr5geTvl2N5PMwxyrNCxZWn
rdfEvMyn534QUE3Sj/8uFm/WwzwD7FyJI9WgT6mluFMK7Vuy6LFH1PFLNK27rlF+CfyDG5A3Bunf
Nzl5tGakWiXqH0d6oeY3WYWytvozBcKshQagM4qm8vip8sYkddmNybWObND2UwcJyJHCCdRDfK3/
U/lC9MXo3zem0krPZjVG/FiH1K9TYCP64nIwVREDKjdN2CyJCRqFrkqyAtzcOU0YrhvcaaZbQlUc
sKvcFc18C840i5VTpErt7WgwTkryPK+nGJCgj72C/tyPvJAJGpDiUBdpwXLs9TqfO8eI75X1WItU
IEVmmEjRWrExFC3MGOWXRgf57hg7Sv47zYU9FF4VC1MlMqpmKMMrbOlY7xNDnUBhj4sSdjQPiqtH
49t6JR63OGcT7/fu1RTj3bM6WMjucIL73ejJPpW+sTFp/ZU2+XoHCklHUGwH6XJUTh9/NG4hebtI
xtnLqokaO8LlbD1NbgvZlrz6j9pl6+R3BoSvXIFFbqjHdsoomYFFj+3sd2VfqaOJd83kjmiMgSX9
qT92l6U/7UUSFVxf2ZhiAmOS5W0qR4i9bXQ/AKCdYmKyBT16QkRjgNwQbBMbVR8LnIRsfbxJRsxM
6liUXIXTpZz3WqAtkRnEbZLshzbsnbLMC0HWITDK3mN1mP2nNCJXICCojtb0dZxxARzi/OVTH+3v
+thbbLLsxRqBTDhHfAISGfmgHVUE+88+11738l21rpQzMi24XYovtdeB1J4y8sgH+ceKfBGHLxCs
jRuHN/aY22y2gVSrF6yt880foLfE5WL69QSoNkpNfiHiSOGnHxt7zGHPCaaGQwkVrc5PATz114vR
Id76W74EE7AQdyo0x5zwdEk6INRhLsygb0iJvoog3Fngcf6n9Jt7e25Wx9xqaS+pVgzW/tNs3KPZ
54z9btK/f/zJRDbowdjc0GUurbqVwUNi44epPefgVFYTUcuEH6deXZ65z+JwWhWZFszU4I+cVbkH
OxreZP8fXJ651PpFnc1khQu2NjBdst8Fxa/yJTuU161jXORXQngVN4P7+5VsVmyt0adRi1U4xXoz
/UbGDbEzuOCd4TQYDJX3Itp1fiD+3720ZbrXmw8WL0unmzEK1UWTOpY+Oc1w0vF/h1jUOefX+jcr
Y2L+uphqmmhYmQqy7SEY99GBwv1AvSG4yLgJ1cYQEzb6fsmAyMGaUql32qzyaiJivBCcXXR/3u5b
UjW9NoL2/2R9N85sg6FnXcrfFi/3Ie7qf3yq+LkACG1BammoBLODb63hE9mkTVDeXNzkmpY37WvQ
rkmQF6RlMuGX4m/gqznmgBXQo7aMGubmmwiqgoACUP5cDI2oD6Mf71M/QcldtEZ+sH81ypw0fQgT
zBKi4tl7ozeButkASkVxFyBQbWGt5VzaeJfXve4o20VeLFRYGyn9UzAuTEc+quBg9RMfUqz7dGcc
EpA426arolG5z3Y2RhMEXvp/uNDfBbMjV3bS9eZknn9C94UmsTXw8gqIOOjdLaq98APzqzHm8M0L
ZcbWMbAGVatDY6JFPzaHJNZEi+LH5lc7zNnT+wii8yEWRcE/9S2mJPcZ5Zvd1U+i0EUd4qNPyB7B
vijJPMNhKFwZJJn7BPFELEHDM4OJOEvRLQ28tird2U2EbKpch5wadg5z80BFYz0HissUJju8R83W
DnM9L1EkL/mMnZOP7SPVhKSl9+jUB8JaP/0G7MZtLTHRpIS6jdGT2MC4weQXmG4wUsx89kfIPqEK
t7cPkTCz4rnf1iQTUaA73K2Jhm+lKQ4Fvhmu1AFfBMPqI9Vw05/7yC0DYSTjBRUV6F0d3w/j3ez8
G0ir8bQrJP38pClvTaCx0TrXUZ6bQPC4E51p/jJfzTEuGaotgMRrhCdw/6yN13ETDOHLJ+6C7ZIY
fyST0SpSCxudL7vdfedWQOoDuusMj4iUB2EBkOstmKbDECHovjBg99b/qyysBnmC/xtAQPtAonn6
S/bLuFQjX0arXjoswionL4gAqUXAF2faqsVi+mo1kzKgSnTgNyimvTjOF9GlfoRY6Y0QgcD9ZBtb
7CeL9HxZAYeGmG4JDAKBNBhF2vV/+l4Ygf6XSj93TzdGmW+IYTMwyUiYtqWPqBncH/segGh6EKwL
FOmineYIvEa0pUx0yY1oKQi1SPHz6Q8s0VdvQIp3keyE3O3cQ7dZHRNftKaW8jqydAydhcEUoEDt
9MBn0QxdnOzxJnrpXO1fZ2FCSyut9tiAeBCcuKO3Xq6xUz80T4gs5CfVCJ6DoXT6X1blia5UbkK7
tcxkLLk6IlsPEVwI5FH1/ZnGGDqirThic++G1zUSBkxVjnYjhRYs5Yf5cggkH6UnTzoWYm1pXuq3
WRNhTruMqTeT6LDUetVzc5/58a7bgW8t3IN394jDUDoiBUKRSepOmwvWgBh4K2GQ/0Syo1wPjoZK
q8D7BeeN0L9vTMytHqU5eNqxf9V1CFFND5wm1hmGpvzC+Eh4LboJuGVxgE019H1BwKGzQOHajKVa
LhBXaDrbH5rvlWu7elDdVg8irB0/hP01xXZ8m6Uxo5SegKSMnRyTukn+FOmiVzf/VL9aYTyjV1oS
k4r8WRClZxp+SdeNVx2si/rXJ0gTQV/yun0s/kGL06Qq0K0/55GUlSneqQcNrVBw8HqmACDM98DX
pTHuMZh4W0GjBsaQ/0DjryYiYlKONsnb9TDXDMgiSDjocIdx9716bisnu0fV08sC+7vtL6mjBd1h
zlBl6r6KbnDR6pjLprfXougiVT9F+QFT5GoiYv4V+brJXC5pS7Ipz+Eaf1Lk+EZy14D8AM/avhbu
JP8sv34s5nZJJCtR8wnLoYOY0K5FRT68pWPidBRzehGmkNztA8BZA0MQNC9Z2j1DThOQu52faeCU
6hwkzJRH7lE5Lh6kQ12oVbsfhyteTQbjvn8tMttZS0s86vQNtWrWpd12O1nu/UUd9oBKfgLKtDXF
bObaGa1d0WfhHB5q9bmMvurS4ePVcN+5WxvMBa1pRm7H9J07uZ3lUoolOk3dxKCNp2VV4fAXNxxu
to+5lrsc4nERfdqjrKoMcJIGSXLjSn7ignLVQLE698snoZ8Ivhpb8zemam6hcomtxAgDAJiolswO
nf/sj+q3HGzlCXBGrdteiauU3Cfq64rZHkAXDXGkW+cnanP9R/higFzEp56oGoowUHbRTFDUMVdA
oaNoAAmUP6+p5ELZk4MODHJ6FN1ovL3cGmJTgnxcIDEV6pgQtq7CuruVx/xY59NOmxZf4J68eLK1
xQT/sZDUce2xKOWmvVTdfAA2uKCj1i5mhfu7RThCRP2dfX5vDTJXAVkbCItneH4bErTfVenCLBrP
0uzjsua7ocAgtDwJcAjcM7i1ydwBVVWo1Qy5HmQj4d2fNqZ1O93Wz80uelhvP95SbnFta40JYEaZ
lBkheKLq844ehb3hmphO7ujO/kfLDrzE0OkbXED9QOwmOoy8A7H9AUxYq+VwmeMcyx13tGaTgeDg
3KYNPl4oL9JszTCRzdDThURQQsNYeQ3ayNnRGjzdZllghgvO3NphIprdmmtlgeoAX2/5vY4O6rGu
dF18S68Vdw76px6lDOHrhnfvbYyy8czUoqKbKOtU7S2AGtFRxeqJPoyLg3wJHhhxeOFlmFuLTHjR
hkIdGtAt46IoD/0BBOcXSQDyxiNoDvfx08ffjjd6DSAavdENS0csY3wkakwbPFDImgtHDUDihcFI
yrDQ7cC/DNG+4UJ0rXM3dGOQ8RZS6XGegqXp1Jg7KQQXct0LEgeeP+oqMW2EZ8N+x2RjZXLfSDLI
rZr1e6fukv7bOO0F28YLzVsbzCqg4K7K6TDpACZPfviFrOcMjKSOEqTXGtxxeVAaR1zK4x3prV3m
DEymGeGpPYOg7NAetL2FxwCt9grvOPrZ2ei8scNiIldlatG/pARhnlX4UJIekWQaeOxYh95JG7ex
HUgzQEF1j4eCKHJynXJrnTkCpiavYZ+DBS09aDvDzW+Ge4zVQZGJ1obI6KA41HwVfFHesdvaZC7b
dpGTWa1gs7ykFID5Dd7G4f6PTP30op0E5ugS3m+wBao3qAhCcYS5iqZOVqKm6ag5bVejbE+rQ7QR
KO7ycK89XX21xVxE8aTI4OcacCB81IZA2lIAm3l+KlS7vBGK7PJ99NUcE1JSc8rKLO3pOyja6/tx
Dx+FWpHQR3kpy3ZZzBns0w5DZxq2EMMBh8RpH+JdfxaBKjzyOZEww9jaY85eAoRfG8pYF23qyF+m
K6rJUBzmZ9qpEgokClbHXjxTnWm2ZLb0BLaXxLUvwAUgOVEw+tLRepGFA3zc5+tmeWz6XC1lGQ0d
DOYH1PEAcM1AoIIOJ4Bdwt6LwPtZCI2mFbURV/h0JJgvOyg+0VHk1S+P4lcBP1L/9Ua291GmWiLP
BKZGuywc0GFc1enq6UP0lGTd749PNf/mebXF5LRNmUcp2J71k6Hrrh5V4J/JfEzkeB+b4WZC20/F
BI85VWc1bPCp0sOSO7izUUMJf9JOWXYbuej0u9GN8EEpckgmiiRhTQrFxuI0NEBqyLxQmLxx+WdQ
8R+o1PgB+XUzmTDSTuiI9NQepRGi3ffsu+SP7uhj3PPXfxtMbCaYmNDMVbQFW6o75YFaizCE2aOa
InuyUweiigMvC9p+QSaWDCHJFJA9o8CcXWZh7Ewofv1XTmKwEBo1TySyKliRXTq6Y/6grEhx7BB0
VO0YkII/UCFReicIIyABeFtkTrN5kiEuSI/24ktOeZMFVLkmRfIqeh+fk9P/+xLFiPpbW6VO4sGm
MRJqdaqT/6TnICIQlWlGv9utbnZrXKDb8qIoO/2nYHu5IQwz3ZQUCcO0KnPW2zCuF7Ct/bnlxpvI
p2K5kydf5kfRpB1/nRtbzHm354oY/QBbnV99mb32lNwTCPTS+85wCKa4oJ9Tf5c80dwiPxHTdbTh
FEhhYaVvN7ha5WqaDUrW+h36svslAotJ9ESc9Lr5OQa1G16LyrR8/3k1yXJBlb1Wmn0c08QoDCg+
ijZ57IBOMAr9hxtiNrYYXzWsXiZNnegAG+i7Nt3ZqasOoDyP3PF77Q5gGn0ReA03iG4sMh6LkXy9
1NKcfsnBcsPftG8tueaTdpf0GPdb9qOw5ykySf++6fp0QwSsc4hFkrv+kvjJHd6ye+NSOYKUMohi
RxMVwrmxbbNG5mRk4USGukph0PwqVdfF+uPjTeTespt/nzkNirLmi2FgD8vwRiI3anVji9gM+Cnz
xgZz2fVN1+edDsdvfo8enSKPrsiNAR4RANvEEFjRJ2KuOmlp7b4Z8YnAve/JXwgIkemTP36Wgvlp
+iqqC4k2kLnrwDRQax3BB7LX39P42IPeqc2E3UZu4gWgEHoU4LIGQ8pbv8uKfMmMIiTndFm5xHMV
87vN1Qgk1AS6DYIpnCdbKCvA/3Ibs8yXI8UaI9+DWTrcCkFsjH7WmEVrDtVO8qTHj12R6+obY8yH
a9W8TkJqbC0xj1y8KIVQpZAbozYmmI/VRoo5TZlN4Bv6NzrImqEmWzymTuaJk+Uz7fy7G3VjjQn4
k1RZY5NhQWqg4OVdHNMUw6z5Q+xRWZbq0sTIW36UTl0JUkVhisl1zFfr71q4pSkPcgvrw3FykdnK
vpw5pHHmlywwr+L7zgDkrPwlOg90UeyiASgllO/TwrAJs+jVwOC8ZsJsItehE7WL6TSJFUzWvAsj
5Sacu2A16ouByIn7sf9wL1iDqsXKdHDYZC/YPpTjPBkVgmyJ4m4o21R4GHbdJQCX+MLQjBdZ5MWa
jUX2fjXkMkqrUiUYNl89msSPFy3KHDI47evgH2iteUdka4+5Y6UwbM2008kpBfv4IbmYGuir+fLP
9Q7X+rF7GBQ3d6XEE2ws79hszTIXLZFUrVVqQsNAdE8HQgjwbpNHYaVix+X57dYY3fPNFZvFSz7o
tUlOpYVxTSl9KO3GB1BF0KbkAqC3duheb+wM5qQ05Ypv95diMcjccE/5pbNd7o4nwSbyfUWXdUiY
KKrMzuR1TZ8NbbH+CeH0UVQ+2Nf0CYaiwC/x6Df3HJJXc0yo62uiTqsKc+lhPACPCRKcf8KYiuww
591I66HIrLMdOn6tgdXnlmrbVkEStKGPF6ZbePYB6l695BgQCXAE+8p7O4Ask9jAa4Eair0aZXtR
G6D+6KnXdo2J3v3oWKVjfFOeOgxZis4C/zO+mmOuxCTuMyXRLXJaAiMob5FzYt5cfUwOlgOe2kCO
BOvjHnkQsalgRMC4GUvN2S/GXOQrlifVhxGAcr2eXcEO8qBgFEqigepQ1qDs8/YkmMuqq9UkE2Tu
Em0EXREo2gGmKGRZ5585A9JI4L+FhITMpjGJBuRnOhHU4eg4IH1i9h1qY+FO/mbtlos+9QVr43rH
xiLzuayy7aopr8i58DGfG3fZYTjIzj/MlnFtQYOGYJwCihEsJIzEXVTLwDOdkzS6uuop3FMISXRj
iNbFjZKmDlUTFbMbGFl9+83IPIGTQ8NrfdyFAZkd49w0wbRXdEgNoAKmh3V2yyuh+3Ovgle7rNJU
WBkABkB0BF9w3pW3xZl217xKbmkFpHkRfD2eNRM8J5RfhShIfd+usu6lZJkaeGbvrdAWpcR8mGfb
yzsVgtKfWtvGGlsljo16TEmKG4EWySgMKL8p3MajRTIxDSD3LGytMXe5kXd2GfWw9mc0tnP6GiDh
xKVEdmYDFItw/Fewm2yhuAFeUdNqWGyxm9me8sSWX4edeaQcVOpnAtd2fcw9Pka6lA4NrGXlmHgD
JmKDOImih//ORWzmGm/LlpjSct5GGXNFHYDPf4jsMM95FFK+8aI/ZFLBoIjZX0wAMAFMt/M+xOA7
ov+Rit2qT/qLcQuJj4PiFj/aX8IDILLHhK866Yjd06SBQGxnBvBHdrT7zqPTnMvL/GSf1HvBfvIC
y3aFzGVQ25lqjtX5yDXPBORhkPLxUhv0nyYeLbK39G4KbfBHgVmub1rgEDIBbgUOn/EWFOVMybBn
cjJvaMeQ8psiYaGcyd4/jODTbWMfKebGGuM0K6YG7WSGNWkfPyq7wi+mg71L/PECREOgaraP042d
XggL46JVMu5jZY2yFPJITvMuvS01B/gHN33BkEx735SOVQhli7kVwO1KGQeKMiW247qjWa4V0HZl
eFoA0q9QnhMa46UqW1uM65S91cnLOJBTnsyBPhiH3h4Ew8Bc0OvWBpPWps00rI2J9Uxu9kzJQZrA
OoSls6LBLDkSMgn1G+UlqRsnwvMh9T72U94SoY5AFFvBGAnAm28vpCrq2mgxcnKywmuSXLft08f/
Pu/0WSrU+CA2BaZRNplNdEgH1X2K8578BhGuk8zXXS8SS+ZePVsrjFOMkJpLFLVEaHYuwG5HGYWP
mQvQMH0iXAjvVdGiGL9A/FqlaMGiKAiHBhRauqKdDOsGYiB4mUuekECfd9LQ7gIBPIa0kG4y8QRi
1pMJHJ4Gm5TdMXa7J8quseymQ3wnPNe8DHprjYknXRrng4m86GwNEh0PJuYuKZ+RLsDBvfc/EwVm
CKCZeO8Y7+CSbakjWc8z7TRbN0NiOmFy+tgBRQbovm5exV2a5/PSVNrJnMPYB3tS5g6hJaS0fv95
6DqAlQI4C7J5hDlHerW0UmvG9PPMnkT5VnzrQKVvKiR2n8CdwRrSSFtH4wUqI4wDpgmgu6S01RPw
dMDgtE5/JkYo96vu5M/qLkXuKuyHvL9j3hplIhXAirNV2USFBtg+uaf4Ovte+tK//Jjd2jGgfQYp
puRBOPNM/9m3Vxs1CzFCXKTnGPX2A8rR3KcNCjbnJBYvf7eBzNTlWfXsEZIcttv6zYinah+k9c4w
dx+7D6di/NY84z9TnKTa2msaMvbovt5VYJ8wAwRknHJxW/t9YHlrjDnkWk36Jk8hRRhH16raOHV8
h1ai818uiTnckllFa0d3lBbBKWYxu7IuKb6oDaa9EK71PuN7uya65u0BrOteLStDO1W5Uz52TufO
X9WDbKN7jmHFB4zmCyZVRJvIXAaJVfcLmbCJ9WI70wqWPi3o4x8fbyI9zx95JXMCpXjs9XyCW/zR
gSoCOljdiinC3wfit7vHHLqmMwdLTfCtaIGBCk33F3QyV90P+/9uQUwAs9JwaCKUOLAgaiYLNJgR
g3u4H0eVTSoLqxsq+wCWcqs31BCil3J9O+m3svUyEsGVwimbY89ebbDP3lCRFiki5yNbPKNs8ViA
yMVRD/kXSIh6JiAAnjDd514zYNpEtUm2UbNj/EFe06yBNgSN/5OveIhSV1HmSxqmjme/8spgGnbj
HHz8zeg/+s4JN0YZ5yibuZt7FUab7Fjbg1PkP2M6QjEpTl0ZAgfhfjkskGaKlkHYcm/dZnWuq/hy
TXmb1fdJ+r02BF+Ou4nQnNV1fD/yLllsOnDvLOGIZMC4SbJL2bz7eL/4wXxjgAkNRapFedJgw8Zd
OzrJimCE2v/ktP7qz+AsFUNl35fQ4Is6lfBA2qa8A7wkdSMXaYz0Iz2Uj+Y+BGpoBvLEuhAXyLm7
tzHF3FRxbmRgGocpuS+dYjjmUSK6OXgmkN1oIAVBVVVnC6tqnBRrWWsqbg4IMXzRSzC+jj2O1rxA
97E+GnjglkLIqMgq4+bxaFdROSLxGFoItS9f9b4SLYz3mbYLY6If6H1GaURlEp+J5tZQl/R/0IQ3
2wlRM7z7cGOKnVNOh2gFNTb28OyD2iXV/qFgyiR0QDER/ENxQGSRKcyZTda1NuSWgfClsYlOA7Zf
Mzen04DHxBOil7nfy1B0KGUbwNiaTCxMrHVMiD2pJ7N3h8UB6bEKquwcCnS+PGDoK1B3y4N0K+I6
4Z5uUJz/tcv4yZoZFa6cWUUMhkC3i2TtVwRmf1g7LPtPFB9NBZBfGVrgKPJg4PttXiPlZaW36qKe
Kn/w9SGod8pX+15BVHRy3YkehL1ZXgCGsjlaYKqCXvT5EbxJpJS0V5YQMPTzm4xWc0c0+2WnrX0D
2VuBgjV6UqriC2sEIsP0e28ML/YyalEDwyuJnLzBxF70mMgvgtjMPYImGuxos+MBxQ7OlQsUhqe6
VlGJTH82d8UVKldu3TntvxwJ3pIsCPIAe2KgDcWScht9m3VgRFBp1b9yyG/iguxNR+cm0K/wmoDZ
7AdqLr/0R8EqaRBmr+yNYfb0k9WWrHI5Bxr723D3hyKzurSD5Ft8FL4TRdaYk5+1ozwb4XmZf9pT
SYaSUu5UB2M/CWdy+ZsKwnEdgAgbVDZv/SRSy5UMFeK0MTyX8+UCSEYjyHi4ZxzQXjq7oxNQrTCx
JYYa1rRifv+EqZPBpxjA2KsvYjoBdS5PHATfixfLKHU7RKPwP+Bpf7umpsb7LwIfFF6fkA3BvFU0
Q1QDupqwCLRAgmMeff3YJl3COxfZmKTbvDluwJZpVpjApBUfku5y1kC/Sa5s+arLNe9jU9ztBM84
PpetEfKu/GfO0toBbq+iU0p1/tqbEHcRcRR3vE6PwqoSx0FUWrTAmDj6zRabJOtT3vZoESlIH+rD
WVUQFYMaui8d6Cp71xy8dPJzV/nERwSEhgJxNRmZK8siZva9sWZTo2Auqnzs0fwC/ALUFvmXyRsT
V/sFKM3tKuzUclxHVTQ0hQ0D/QeTnS1Qcozx9JYpn5ba1QGwxsN3P81B9WP8HTpQ3gvM02cqoYDj
bowy/pooclVJsi6frKv2oMQU+g+tgfK5vqZSKdHDZ0LMG4OMtyarppXyBIPdcQAIuAuiJ93HKD7G
A8srIQaMv6foDwMxiIcP+yXlLFrnMbVkWmarHOmb5Ch7jGIp18MA0Dol5CehUA6G57aK9mqURtnN
gQQTcLlEQMCccogUW0nqJMrsTJXISzlpGvQZVQNaELQgyj6w9Ca2QmOcZAh9hkHngBk6rnEaw318
LUMp2bVPswiMy3sqv7HJpEzzuEZyry4y+jdy7nT3uRdDQXFCk5iKQwKvZCD4BKIKDfcrblbKZNuL
Ec+QxOjlU6TeqONdmwthzVwLBj0HeK0ogOG//WRhssqJrA/UT+h4SOfaUFG4NpFRyN6ILsQuvRLm
Z9zvt7HJPC5nMPS04Qyb/9ttj2WA8Eek9pprf4kjVzgoJVolcxmanVkM6op9XBC980d7N184K5Qi
zoyQbnIjXKLIIOMuhMxWDgC+fBpQ5aD6N9nsZOcW/+LNQYIwKuq1UFdgLkMV3Q7VhogJHUFmXEWL
ujFZo1k+g/CzYxL0Pi1LCYvbvDO+scPWjNKSZMBgUjt3vUdnLjVysE61T1UG69kBj5RXP2W98/9+
/26Xx47VlWaWr3ON80cCPM0uIe2bOet1BSFY2SkeqheBOU5qAS1R1CEoP4ViqeyxqPqoXdsOkewb
uaMz61QbMkU5rHB+pIBitQ5Bs7H0Y78XalLyjsfWNnM8jDoETFaFbSo4aDVOK7kSpoMDpL6nwgP7
WO2LLifqju+cB9wp9MGE6gt7A4+GPtlSWcmntD00SuHY2dVAnnrJ8or8ss50X7C9vONhbuzRv28u
CiXSMiUPYc+4GxpgN6pjQ8F0/bFSMRygP6ExCMo1AY86Z96PqkK/rpL5qNKqqFW+wur6o3yUnPE2
u0N6k74QzKooX1LdSTwo5J4+XuuZ6P6jvWU/ZzqDNr6GVYpSHO7Wi+4ej5krZT99R0VjZ7u9r/jj
nTa77VP5XToIgx818O4HYDragqYrHhtsQzTL5pDEdYlLpH8Z4+sOp7RDcp5rk9NrX8zBvpjl1s0q
y2nW0WlLiDs11y2h2I/bPutEehjco6Wbhq7hSWnhefL229eVFIUovson9TsCSOKo/gBo+t5CTadw
CITOgR0Halt/GomziNQrOKgI+MCrdRYbP1VLNZAmRvhqf8kYgK+bG9O665AAxjHxleqiqOCQRuWM
qqhDxo2cG9PMq6+J06pIZizcakAR3KCKWluuJGXuxw7Hd/ONHSYLA+hRt1CAlAFxGb0WGGCKNbFO
tI617KA6cpfciC4f7nmG9qZl4/Vn4lH79puGUTHGdYVdVZaLVHuOo04U/0UWmAvVLNU66wt7xYuo
elY8bW/qgX2/nDqvOTQ3ib0jX4UQLJFNxlMnfS6SVIfN/lv6qLrRxaLu+q+JmxcexScNtfcPBIbc
TNN83Uu28FHHRrtUsrWetBC1/R9zCbSElnqL+SWfR5/UpTOZqmMpoa+Z11aBdHRxMHX78Bkv2vwM
xlvNdQJ4lm44VXZccddBbRcPiLZwcpxRze0eVNkBlEjkShyICk7oxjDjviVZoaPUnQ3/aRClbWB5
HRACulvhnYaLQtAH5UQkoPrAcKJDMRlQa3apBUolNimVk5Sbd60Bhs/sobXzXZMP13VY7z/eWY5X
vbHGrK/VEktXa2oNIc9Iv6ujoDnEifdvDND8YnO5WjJ6LFlJDWS7arixwp9t5ZeL6EnECWeaQvWY
8V+C3IzZtcWqSpTNKuhVWsTVoMQZkf5CUQXDGtxvo6umLdvAvLxLa404MfS1l+RT2NVfBq0EbKOU
dsAUfZ9NZXBaW8Qwx/08rwbZ/HZMtUUJB8hw6pJymbcQXC/64BMesDHB7Fyjd1KUyzBRFpUTzVcg
bheES9EiGB8rwy4pGyPBtylkN5WfpaL2PrMGG8MDFuY73yXIelgU0mLhu7SmedBT9ULpLcE28SKB
puivNpjMSemmJCzjSDmlRbULJ7tw8zS9W2JImnfTd6vL7islkV3DHG/MgfZLrOsib251WxXkqzxX
VzXLQGVTR72RfXzUfTF1q4rSjRZ9sbobrfghV4K0iHdo4eVAFkKFCl1/+hM2h1aOu7SsbKw1XiCt
OaJIYx1J3XldMgkWw/MNNJvQkcFICR6L9MRtLLWKnYD2UpFPldw+YDL9oVWm8hP+h+AApVJU9CCW
xKzGbGarllRUaIohDqIexRLDElDI8jZMw69XkElCq5eFDQ9tbdlFDhMkLG6KHmS1UxjtB615nvLm
7mNn53qihgWhZ0ZMzMsw65k122xUjLlT9C7AhAeK6Zr3y0+7dXR3vIoehLcgjQFM0o7i/atFxvdL
SdKjcqYFhCM5Ej86Wpd0mvGfMNG8GKtpKNxTmS4CiPtbj8jkdTWMEA/OyYXYd7Y6audAZBywbxu0
aUfMlxxQe7oyT/ZBJN3Fc0ZgvtEH0dDqtWTGNDTPIW2ewrS5gk9/cmJo2Qq+Hd+EBQkXTbMwDsZk
cYlWTVlUIx3u/PZg6ciFJbf4RlMY/VlGgatAm9cV2KQ/+93X0//aZF8ZlomZySZHPjy5yjda/qHk
PPkLSuhovsiyI2wYiAwyV8oS1uM8DjDY+dl1+gMNuuQKUr0VZHPR7cR76pcqek3zDiCtNFEpBHQG
2SZWs/Y4LCVZsEbpQfoBLDHaBQkgh75xY8HudFPe5U+f2Voim6aMwGLK6jscbN9rqdE0KjJ/v7gm
rn6R7pIn068OpU9kTFMLS3mcrX1jkLlLq2nqLMh4UYM9KD3LXfxgedPt8q3F1iY37Sd0SzHVtVkh
/UGbAG2sVqaHsU4NLtAITHyzwKbOLhWMHC5WQX2Cuj/jqgRgad2g09NAjzLHo5/KyJ76dfkLZ5vw
RhQLLXPIV0xcBAYm/4BZAuiM8dBGK8t6wfMb2IrBRwmd6q8Z3nykfTTa1Soh/qBe/AOog8bmdwvc
GGa+H3iYQ5IXNd3O7oviZf5kXaJ0f2p9dZf7Q+eGmPpIHRE1EYfQ/+2Cmc84WFE+jjns6s7kAwh8
pHMtqid/ZrbkrSUaATcOkw2ImkTC1vZe/DhTgSUgZTAWsWAYPf8uqgBzbos3H5K5C8nQWpqdNcsp
mhdPsU52c1lNp7r80XWj/3Ec5YSYN6aYS3AYQJe9WNjCpb5Om8bNM8WVq2+yMe0+NsSrmaCra4Ik
XrVkGdfR2y1cR1B7Frk+0y3EdwJzJ7A/UKny09WNTmAfxygzBt5FGS71PdY3IUagACaIWPZeUQYk
PRJJmxExdII2SeeCUhAqgaDZMPZh4YjKvLwuNqozQHIAO4I5E7YUmJp6oyGjGqDviKlKv8HcO6YA
AyDSoLgonM/m3LxvrLF+SYxsIkk4nJIvtLdk7qvB0+7P3GNuM6Daal3PgrcvL1P7H9K+ZMttHdn2
V2qdOeuyb966VQOS6rJvnHZmTrhSbtiTIAG2s/dv78PeRvpUWYKYQh3X0JatEICIQCCavY9kCtrZ
pgrjM7MdDrJ6r5yjNNhu+2BCeYKC4j2U+U/pngpKamill2kuJCLNGkzuSzqqAbFHH+FWqDtv7TCF
tHjt+3uzvxiK5/OKe+rc8PgGRRAm4A28a8QDtUBuU3uD1b94HkCRjeyemnk4zrHksj+1ebzzNdwT
XFNP+xE0N2oGp5j7l5jaG0/tbkwdOAZ2vs3xPKkqKrH7pVUdihOSff3YYWK1HvuXPnmonNnX6smf
Uk8SGS5KsbF/QP+2AUHOPz9wm4oCVOdOwcEBQnTtDei/Q3l1dhOJb+Hnf2zj2LsDMYJ+2MDxTCei
dC9ACwnyqfV7rQ5UJw2bkkn27dTg8K5DFRexrmOZhhjqmqRza+ro3UtZ/gDcst9nEj1YMK8jCWJg
m6m6W8QUEgAp+/zzCi/QZz8HFp4mw6W0B3RJ8WwDKStULhbK03NZqQ62r3vRryfMC3FgF32VPfaX
zirdZTcz0LfUrfWSfzlvVgtGzdf5S65waI2jsBRcTh16T8sbjisbbXlMy+HF5f3IUml8Fw40sXUK
Ha03fJVgPQdTLKShIoUiyH+CsrIwSMlf/67nqbz8glvvWNpUO3M16D2/BIyv9Vv3pj85X9L7MiAg
0SzeIHfbX3sx+EGlI0rqgi1w8mSAZHsm0HoF0Ug9oEe0gGhWvjrDJxuD4RTwSHRHiutx3LnzXWdL
WxxOL1nUxDE3h3Yqwz1lop6SIYu7nDD+GAOUFaBEtxWgepRNuY7XpSRfuWQhR9KEcDMZUTVlVsUw
YTmv210HxioHlywvawFZPTQfJJq6YPMYbLPQOqXDN5+weaaUKHGeZQzhrXmBPH2N2AWkY1HYrSPQ
y6/IiN5sWXpiwXWafBoRTBwcIVys9zSJPlaRPtKXGvBSyGb6tnGlxFL0ocW1HYgR7oEuHVLXqWaK
XoPsk/ujvqif1CHQH6PH9K7CHJuTheVesp+L2nIgU3gPUVPrbIWpFNoyr3lDTLxilwTvS5AbrGWV
hyVbPNxIsdjDRk9z5xHSuov4wVlXt1xi9EL2ZNuC5UwNc4CxmJeoM0lJkU4zTDALC34AgYhuorXx
2A2ooBcoxrLnC1V5w+ZtunlHQMK0nrThfOEOPJIlRIIWCixMqTv63vEz7swLG8/a9Lq4HDhZEfer
7ClBFViG3rqsQL/WKFzxcaR7Q2lgjQX7lGlPGI/0z6vLsiH8EiDcEyVLnbgwGAxhRJeIoq8SVgTl
UIbnxZw+0o/PSvCbZetYo+lSimuXgfIm/ZOCQtoqINsvweDAgaorjoFz4mmk5ia/zMIkZKj3qSkQ
rEuMa8vSKwsbCLeMYAW5b5enII+1EN4yzaOooC/zjDxApYe2XqGS9HR+/2RShHV1im4N01xTsMIN
zyxn1E/rqvfrvpS54wWrQsUCzRYYcOYpKsGqHIc1rtW67D2dogOBMgdEiHpV3ctRBheUwgbUEJ//
QtHypGQw5K03dO3wU5S25bwk2qpcS5ViYfOO5Ag6rlLNqnV9ZPBR9kZfaVs0QVktmp9d9OvVYRny
yRgq7dRYcMS2ihgMeWE8kD3xSa64KAK7OmNIGEFsoKH+nIT2J45P9R/M8S8u8kCa4KEmPY9bO+oY
3o18ACAJylcMpodNqNy3CMOqAAQN0uc/VwbhaXC0RP6jDuK+LqojWrlYImdfnZGaqoOf80b6GgUv
kAoG581gwbyP5AknSaK40tKea4z7mOVaqBq1RMJC9wK0/2AfBXue9aYtTa3nSnndfgJsKMYo+gsX
ZZI6TNe/ZwQG6nK8uQliRXuLNCtmgA6FZWMa13g3Aj70+1tHdShH0I/eU0dABnoUDwJjraGVk8+H
cKj4yO/v0alUyFu4l7QDhSWNN0oBU1ME+mL6ZIxda0Dk87Diby3eQNq+N1pyXniZJ9YXXJd9IE8E
+HIyTGkzqiMguIibQN0AQ3dVXgw3HNEPbJOv6m74Wu74ZU3iAOilcuDSJZM30f1h8kjdPPFofRTN
mkoQ7/1Mh6Fs+GjvYILg8wAV0st5Y1jISANa7ECaYA0eTWuPVYi9+HS/+WTscztQd851dkNuyk+o
mayGrfUtzeTtyPybRbtHHREoqcg+G6qotEOGsDkmCEs41yv1tUvwzGauzwCwy4tt2rV+yUA6K69L
LW6wixw8Ro9w34oqZRZG7NEM4Uq2694IMOOQ/wvZG0dw+71nLTKN/5YmKpQ7Feo02RXf4BG6VKz5
OCVdKxuk3UF/I3M9S/p7KI5/fuBNOSBrptYIkjCic6V8yYC1ywd0hk/17W+5g0NZfKMPZLkNuuDo
gKVVV+XNz+R+ARIT68IKeIag2Up0lQcoJxpzsJXcVxzIS1slUnu1pS/GLafNJi94+WzSJ+3B6FFD
UdfVqtp4xI9V336QDSEs+nRAtiAHAyQVtAcLPl2NrVhLciyWVzL4AwXwzCOYTShmH96rbnJ6q0Xj
PJQpRGzD2NK4bBAXZrv8rbkhj9VdFeb39t28Me7Lnb0eN/0TWlZdSYbrJA4ADiYK0uiCRrnYOrEQ
hXaDHjekfJlKMMxFVTC4qZ9okiyBRIpoGbM2qRTdoOWLi+UYt462Y/rjeZVZFIEmW4SGWM5J+OSx
Xi1IU5Roz3I2yZw+NIRsnZxIeudOG2r5hh3IES5GmmS6kVDIGQID8IUgPpteHHVjcWjBnVuF51d1
EvNyaeg1c1FwRpegiB7Uz3NLGgsbpxhqsiYo6637jjRBqnRAp7MSdFOj2Trs8A0XmKyLvp4XfxJA
vYvntVLHsYFRIFiCVhlWak3Qjqq7SKMHs/1y/vsXD8359f2C1ndxZbAs5toHwNKu9xX12WOSe0+2
Br7FB65kgFmBZ7yGDPcmLkFMiSaW86s4ud74Lrl4l4B4Hp2BYmuOkln6SCKlAJDNVlO2pFpHzWvs
yQDhTi4zQYygedAADNTlEOM+DUG04YCkCfP7gOOuKtL5mlMvKIjjZ3ewb07UW5OSxCUiwOzORhoR
062Gz6lD3klgcj9eD/fnN1IqUwhRopQUnV1DJl0ld3pghC3oxXccQ37iyP+qj3brzXmZi+qB9CxS
Qp6LGqFwixa5BQSyJi9f4jL2mw6sPdOn/06CcHeSkaSpM0OC4uQ+Ra/RVMgYSk+uy/ez+rUI4bqc
rVxJnDQtEQqA02yFudmbCkBjfOPGVYH2hmilgj5XXvNcUn3bQW0VfDbAHhZR/NAd3+meMhUv5bSl
5MahX0pCwC0j8RPczxyFA1jfoRhBL6qx7oq0nYsXxXqYC2D8b7vsJiM/VFuiDYsaaLvATgPUgKue
TGuA0jKt0eJXQAPpZ/KtCMcv6t0YwGegr+ge0F6hIVEPnR/OyeJ+iRRrTJi0Ngna1AoYGvk6rIx1
eqOu8hWnCI5C5XPn+VMGbBjrwsAcawumP+Uyd+WP8yVDOFi5IxhCmkRRZCn4GT8fIyW6m8D7pARt
7Oc7vvz0dnRWf900DmUKpuEWkT5lpV28eCk6OPrbYcolvnnphjmUIFhGRitLz2Kcp63uChQiNfO+
H2St4Uu39KEQvrUHrnJ23NRDpbh4aRsM6Gb1dWOZ5aofMWidDo91Z31tAIBT15UsGFm6Eg4FCz5a
zfvW6XOszr1WvtqNP/tRqD/yudJG86etLJ+yZO28CQ397wiNPbGVNi3ZNCodzHBy1HULcBP7Ve2N
0Oyfz6vFaVEJ9n4oSIgLCs2LXXfUipc4QVUiB7xehSkF1R/uaMjmVRkmK0N2iFKhQqAAcIUGvBoq
N30VNTqfrOMVSEM93Hcm8lNopZBl05dM7mCZLi8fHuiNYqsEXdBYZt09jKBc19/O7+PStXD4/YJJ
Kw1pPaJgRXYR+XNlrxi97NkVGGdGz/Xnot+el3faVnR8bq5gz45nthO1IdDc1G8T2NRVUHmugFO7
ntaRX4bAU6Y0sNtAIleimK5g5b1WMS1voJjmxtY2w+cxAoAXHsQg/svo2n00HLTD6EA5MGTVVtkW
C6avuODJog4uwL5twqK4snog4eRz4MaPdu8GhSXr4pDpjGDypC0rYnU6N40fg/o9Uazw/GbK9lK4
a8uxopPNoJTGfKcU954xoxclbIpKdmhLrtnBhAvmc5DIRBfTsfa3lhMR2x75hVPt1DfkTvekDtVH
jKn/aB/ysNg0YJeeJMs7bT5419FfYoUTI81IlMmC2GTXY6C7ACSfd2Nce8jSeC+yJOPyaf0SJp6W
MSpWDZ6Xl7zvL93ZvlOouj5/Xh8Y3S8ZwoFNno6BGm8oXiq0Uqx/opRFO9MIawAYrdkmCtxAzgYm
3Ucesx04r8jraeZU/Pju1Qv7Ao+eXc3jFMwM/id0DCetFMKxCVdCrCZ9G/XYSU6dDRzdLUPFeLiS
p75lailcAywCyF1lQFBazUFFKoz/JfSyqOPoN0KTA/0XybK1BH0ViBOLlxFPG61fAxapKiSJlw8u
tX8rh/i80cmoFN6AU2Ih77gsVxrjFYp37Al6Cx4/ae1bovK6cAfUuqcOhEv0sKpna518bZBOT633
AhpANnK/wUCAzJksRUKHmyk4E61NRsXjRsAxNjiUXd4AgOIdY3M97GX5yaX3yKE0wYc0SjnNjgNp
/dQEOf0cJV9J7gWDdpPog0RNRHI1ZAXR78gJbT107tknXW41jZqxdUf1db5lz8DKLT5poMQrry2M
Azs38UZ5mjBWF9iX02X3Jd+f9y7CbfAuHG2QtoO2F/OUMSfJPbXoKFNfyfA4WOFsPuteHiiuF56X
I3qxd0G86oP2ToPPwwruRJ0MQnLMN70C/XCHcY4V3UShHaabbs2Hj9vrbi/tRhGU5kSm4FOY2xQO
iSEz/Ty7G3bVbfI6SDeVes0he4vvMoGCaZzIE1xL5jaZrVLIAznCxsz1tWdL7GBJguUB6RBvcs9D
f8GxUy6G2MmBYaC+VvFmKBXfTC2ZOkpEiAOj+UhGatYQYdxOASpmq/LJeSCgkxhC2Pi+uJbNTIm5
8fdtQ6XOxnvcQlbeFMPYISZTBKrE1+IZ2X90Vltb4Emh559dJvsOpJD5CyjANzKWRtF3crkYFEGz
GVJ7vHAl+BRQGqpeXWUct4HjLpHbPA44DzKvVutfJubL+gUXthYCkekFNpHqAL3i+PSUqSwNZ0j1
1wI8AeU3pZbNKQp+688V/VuAmGpoZ8TJGYUA1JFXU1IEUX2LSU/fsy6y4vN5i5YsRswnWOVYOumc
6K+NafpG+sXQJK8N4aI+WQy37oMAZI4peFQKHE+UAtA2spqNkwLFA4T0smc2P+iDDM2JJEERiGUq
VcqwFIBGwdWi7l4AD08Z34EBgMYApuzd+c0TywzvItFTA0hi0GtZoCs7XhxGZ+2EAbDnld9n9YP1
xd3xQSXtCZoRSmQtnJQLGGJcLQ4nXBVHonotVz2bWzSod9gVJxoB2uVrzlZgrg3YTQbOJEMyt7Ak
EtcKnwBGuf9kOgoTG1TxYm9+rZAujFPVj/J7yaoWnLuLLnf0EyAARo1BMKYxLlyV9c78qt/Pa5Dd
b5WgAuchQKKCdC2L88W8IT+vQ2miZTlJOiYAwZpfee03vQQG65Zc8vI2UgdoGHJ2hkxDFpQSEl1Q
IHgq1mgIF2bep7hKPWzhT8badGVFgR1ygL32Qt8m15EkmbAQCRzJEy9LohtTXUbzq9fu0nFadcZb
a61roOtIDo67c8HagH2AmAdVNnQMiFkmr6zsqMTw3utQbgDXu+J9SUW5ygB2J+/2WlBEdJugHQ+x
h6Oj2HtsZ31LnL4qVPUV3IMhrV9yjCGdX8+Cm+LAP2hVdoEXipv5WAKzImrwaeNXkie3Zu4E6jCu
m1FZnxezpIEcgN1BKQozh8gKHsuZWYaBFSXGtgWWu8k4h5x2GYXJlxSp2x41Ip68liULlsI2DwRh
0H4dTuIEJ1S1lHkqwRT2aml+fGNeGJhXKNZJmAbea1f79EoNVXl3kvAY5NaGmQ84Lai9jjYl4VnN
IkzngApzflXn2x5kv6BaDEo0t0/o7yAbNfqUemNgyAC1TnUF4MMqn1VFqQhIEILUeVBJEfXz9Fp4
t5W+V51v549w6fth0R5OD9ypwGY5PkFmjbHiEXy/SjDMGD8Q7fm8gIXTQiRzIIHb+MGVOSKcx5QC
JJib7G5O/fSSj04WDjL8WuB8LsNv9K83quC0INUFiw9YcBCXip5YIzTR5gxSE3DBrPMVoOzKQNcw
kVCsoiyQ3mennv9InuiL80ztbZVBnn09AMbOxcQFyFk45VOJkYS1LCv+/qI9dlggZeWdIkAfRRlR
jE+rCFPAs9lPr0bnOzsVgH3ZHSfFHLeOGpjfujX5rN0gGcPZKsv1sNUepxiQZBI/w/3vwa8AWgdm
0wFyAW5YExeqiIAKhgQvtkZL2w+kDbpeWyXd6EettdUY8y0wXRRdsflr+vQuEzhCHGfA9E59TjWx
Gglmpu0jEtDP7gXdTAPGOTE8EHLWe33rgmFYFiULF9GJUH78B0rc52DhzedZ21MHvWoAxdHrq8ad
fLgoyZYKrvtEkhCEgSrDojGbtH2u3bvmjT6uySzBQZGJ4D7hYDGaMeB1PSpcBNB9jBKJILDhoBXi
/EktiuHoAR7eMSYgj4/F9OlUts1cafsUUCtef4NyuF/Nn/4rIZZQzhhst6EaWm73WbSZB8z/5NTX
G1ty0UmWYgn3HDr20StlFTj++i5vLpN2PZdfzi9kyZT0X7tlCRpmVqo1oDda2zd5HvbR04Q2hN7q
fMN6qZPbJpKNbYgvzZ+KdiBQUDSrtNV2drCmfu14fmr7aJME0wQ8hxtohd/65Vo21i6VKWheORmM
aFau7SvP/xlmeavxgVcPzTWfFPO25zdVdm788wNNd3LdTTB1ru4rI0HIf9FjyDVJfsecDjZSuOAM
cGRRO5nVfZdo7UbTy2Y7KjkoVoZMNlC06IYORAlxnVlnJHYAQLtXmnRD7S/6eKPAuEYZNqts37iy
HuzbkHTelPSptp+qu64Gc9A10SVvCdlSBO9QpnQgetJyJ3TtKts5umPFiur/nQLYgnuYnZhGrp5p
+yK6zUFOSL4p6V/rZhTtSLwDK13pC7DCaXubXlXpS5c+qLJeG36s4jV74BtswTfU2dB26FnQ9iWq
HQ7wC1r9afLAnKA1QT/Q4LzRaJKjsQXPkCQDMdMRngHZdPrZLMBanl4kIR8Sj30LCTiMkmHM0gvN
60b2qNVlwgUX0dhNX2UNhJuTbdz0tsF8ba7zR2Vu7KtB9+Yr3Z6I6lPg/wRNmlTh7Fl1FXAzvFCG
zg2milp3hVYw9Fap+XBTkVz5pBBAkIyu1X2vPOasgHRRopMtarYsd4vNHBlqQEkeXavaaF8Xai/z
RLJlCZ4oSbqKejWO0OvA8KTep/adaev+SGXsQRLTtfkPOTDdxDHaGbOAuBCL3m8U4hNnCJ3x5byO
yKSIjshOszalOCVkk/ym2Hdq63vK9/NCZHsmeCGSq2ncptgzh2YrI0tCGhchMa5VGZ8p/6Jz9iX4
ohpZDQ3+DnsGjNq0S8NJQ2LZvJzSZJu4pk87WeDMtfhEIobtMdwLek6Mnxyfkq4M9gSiWOxf89Z3
T4OVyoyYf8M5CYIdMYcWCMA63EqYKEu3zWYwQ6hefNWv7PV0aVmBFFVpUSkOFsU/P1A9lZCZMfRE
7xuHrV08j3M6+MogaTyUSREUXDFTvWgyZdxP1PCH6VMCPDWrl6Rfl8+HJ0FVEJoCsu14KalSlk6H
OtQ+cfe2hZeF6skOiDvt0wP6JUJw6qj4ZvXguOqeD5U76AlwB58T2zY7+hg/ygYMFnYNySBAwPFX
E6bYhbOpCQAlWs3BdauCIVXfz8oQJjLYQ7E+z+/CIynC2XRoE0eFAWpdXcVbG4hsdZAHX/tVf8M2
0pnJBas9Eib4IHcYjZF2EJbsLCNIt9p27AIexKabfgqaXb1WkabEZL7yabiUFX+5SxBO70i44Jsc
ZCXjwoLwYteC7rbfGhu6k0fMsmMTPBMoZEhX9vDmxPzqgEg6u3TNH3/Zyx6uRMxcVC0SWRTNN3uV
oQ3UopeOAdYdBYADmS4LLRY8+pEswaw0u4xTPUWsFA2ILLWEav5sN65fkmrylbaeN+fXJjklR7Ax
N46KxIpxg4xm9ZCV+bZUoSIGudSc/tWOkk1DjHVpNOvzYmV24AjuPYqNhJkt144rXlhuNv2WhtOa
1wHwAPnrDvFoUwVPTzUFadh4gLCCBEW966wkaGWPHDHVK5q2IziQLmurRMVbe6/dkqvpM7vi8AJK
MG/IZ71G86fcwJeVBTN8PH9wWgolrW2UaAtT96l7E3VX5ficdVepuTt/VosWhjQWwAA5RJFY0lAG
og5la8971b70KMqS4y6WUX0uruRAhuAs6Di7pYd5pL1iuyszfe4tJ7AS26/nPvyd1bgAV8O9dTrd
2SSdNlCtn/bj8EjaJqhK4CEl0rZVIRf+UxmAUfUvMXzBBze909KuURQy7ek0bbL2U8GQXKUTkkjR
1jbSDSlz4HLNwRxL45qFtxDmKn+JFry+XbUtWNS1ac97sszP041V+xhLuXSC5koLiq3SgrmSYXJY
Ory7bNUHooVjtBtnKCeqzLhw6Oefw8JNWL3FgGXC7LosPlhWzF8LFVy/C2BaAHrkfKFKsTaQQkt9
B0icmL9hP7Qfigt01bLz1S9/tZtKPF1xcm7yGlUZzGjeK9spMIBhN3znQ/M9UGqNwNwWcvKghXDr
8FDfK9MH+oRufNYNOdZqgdSxMl+1QtaTL5Mg3AROPTlDxLJp3zmXrn7DmqfzhidRy/fM18EKelft
xtzA98/NTs++ZViHGk9+NDfrjEhR/xaC+6P9Elw+wE+sOE0KrhvlQ75CnsZZRdsu5GP5iYVqvRwq
4v1JIkY8qI5i4oyPNZ8gGJtmpMwVOlP289xrLKgro7+aItd7HvSmDBvHbO8ykGlnGy/3ogv0Cenb
2CP5hVH3xtrSS6Bu0Thf69NcXllFoW8VnY7EZ3PkvFYdy9IgmVotTFlj+Mh41OtuYuMlBmOUgDYp
gCn64gvC23rFUKf9XNqUoZDTl0+l109rNY5VEFtNaX3PQPtxgY+H29IzmV/UNN7QxiF+nrY0bJPO
CZw+9S4NOjv3jeU1QdnUrPSJCwJr3+0n87LLk3ZjK6XZ+Iqtt9/6tKhfKGXOt1mdkImNijry/HZu
gJQUmYoTKKnbfJ9sx7uv25JdRE03bOwacwuBFuXlV8+J1I1CxxTuojTceIdQB5QTijIDw3AA0dql
GRn1fVrH9aZA+eSOoBj9ouf9Za3PYBdB2H2Vpc14n2qNvjPtXrmo0EGE2cxKf43NxkAvQ6UUe5an
KdBXgXfg+MizuoFDhjxgpgKquHzup8hP+rq6V4gJiHfN7gNXxTy+7kTuvZWMEfMHkxJvAwcbDz5F
iLtKXYP6eAhRP8668RZNv+nWppW286hhZYGWj+jiYSXbEaDE3xksyu5Yb3c7R2XOVeSowyYd+s6f
Wbw32FR8bqM2fXONIr5qog6vQ3vs2LYwCuWhAR/ARTvMAIKrkN6p4065nqqo8M0iYuu21L5GWco2
tcKscEjma1ATNOEM1J6Vq9Zq4IAK7JHkvQJVRKeHHsxVTCzfctPiuaIAUzDsfETlhnorQ0mmOwLU
9Hxn0pdSTazP4O+pvgEagWzVWcHYtdMbK+ZF5X1Ge7A70Ar+fZqGoGaqFZLWGsLBGaO13RrGt/N+
ZMnru7i6kRIwgVdqCV7fqz1qKV2LO2Z8dMkVsGd8EDH454UsOcMDIWJWtE71fKxjMu9t5a5USrBf
JRIJ73eE6C0ORQiRvjE2Bl6cbEZ1gV2ZKxRDt85Fvf4PEBBkixE9u6VWtM0haQYw9f2MNtUsBJvX
6Cdv4wpggogEpP53ydsfrk6I77Wk15FlhMwJGK/emt4XwIwaNuNlfKU/D88T+EN7DPCFMuS7xbWi
2wJMHWBJwIDecdyVJoDpj1Oz2xOX+tX02pKH85qxGObzfo5/SRAiu9xEufldgm352Sftqrm2bqZb
jP495J+0FdkUgSoRKVuTENBVaGNqC83o9kWzVbtr05Y1w4gdCO/xzOGahLhtbHovnxh2zU1Axh3h
fpzA10vVzQjK02xGDbQAgpT3ZGvziqjZttOexuiZEOSF/4S++5+v4/+Jv9d3Py2A/vN/8eevNZna
NE6Y8Md/Xqdf25rWP9j/8v/27392/J/+eUu+V4+s/f6dXb8R8V8e/Ud8/5/ywzf2dvSHVcVSNt13
39vp4TvtCvYuBL+U/8v/9MO/fX//lk8T+f6PP77WXcX4t8VA7/rjz4923/7xh45z+5/Dr//zs5u3
Ev/tenqryv/3f8X/8P2Nsn/8oana30ExwZtqNN4P6OKAhu/8E0/HBzraCwAUgXFfjEv/8beqblkC
ee7fwRMBlEuOyfjOwPzH32jd8Y+8v6ORBS0fjooxH92yXPuPf/2woxP6dWJ/q7ryrk4rRv/xx7F+
KmBrcBCr2Bb/+4OIbp6rsTWaDiCBdlFfoQRRPhOjMmUPmmOH/+vrBRdSoZLX5GpOtmackStl8IYh
wGCGV4d95WFg4mC3/1zU4SKOHdYvKYJzTPTa6Ql1yNbSmwYCqMuek7K28gAJQb3bdo01W3csBb6l
5P3y0bYJjl8fM6u2m7neJooHsOZB1zgjdlfN4fkVCd2qv5YklPQalrWJWUz1dgQ4W79lnWbTrWXO
5EXpFRZdaLE1fEc+If6kFAN7Nmab1b5LkozsVFNvP5//GR8sU2xuUApTAW9812x70rVJYGV1U6yc
DBl3ycl9oB+m4LSSnlltwZx6a8RG/1gNrvYjKxrQQNmxUsv6Hz8SIvjeEaOgdmInZNuklWX6JCnc
27wdCj0oEYqtf2+rhCuFsc4draRuthHT+lu3IcOdNVcyEquPlsD//sBM65SwnrVKvXXb1HzKp3Iu
N1kFfAV/ckBGufm9NQjOQI29RLfdqN4WCuvXM+BRQrWo0r90Ff5bpU3BF2SZAsw4JyPbGg7nvtFI
g+S809rt6vyvF27CXwIEN6BVZDQnpSZbO5/G4TYGwIq6a0ESiTC3LJtkNw2kvkRmpWp9+OEUjwIl
SewLYGCn6qVVUjNdRYUa8QaeEt23TGGuFiR4PcSSn8jj219x469fKLgNPNyGGgObZBvNrsKCrlZp
ssrN2ERbSK549euUmHG/yqOKGFe2w3Kg7qISNN+f3yGui0viBadimcnQu3ncbO26dS+GKTLvZ9Rn
AMxhk0ul6rz9eTkfuA1DCO+7YiZ5NmTNNq7j6qFU3NIB8lGNlpvf+37Ba8QpmXMN/XHbwipI4Uda
hUmZMnElXu8DYxOTpWywuxGF2GaLhgQlyHsre1SSNvs6TE0p8RYfiRC8RafFbQE88mareBMF5p+C
b0aj0oBwNHGc3zNngws/cBrF3Dpelbhkm6Ec4fipZaA1Mi9rpZCcw0erEPwFLts5SiJcD2ataHQ1
D2UDxKSStuB+StXsy/nT/kiK4DfQWm5OhWORbQK+O9cflE5zLylUubhBZSyS0Txx5VkwDkPwHugF
Yk7E1GprOsMIUBDNzNmjo42jc11NQGIJAFNdtWulBi39fV8ABPY3dUFwCj0KDprB2SHtPq0+OSnY
EwKHjY0HhIQ4kb2KuWYtLU+wfaMdBzYaQ72Nc1KBtHfSjVpZDYoDQr+y0NKp8TWbTRJopQ88wMng
C8i49Ghsmm1HiVutIkLNaDV3SfV0Xic++n7BA4zEQWt0rSNsRfObGWaE1t/MQo1d//e+XwgZlAyj
7FWTkm3qISGNnvUmHOyiWJ3/9g+ugffuoAPDrEeql62a1dtBw5aAMDjWUrzi3Yo5T8VszjbYMCiY
t3D6xL3MG+IiqRV5g+we+MCixHb7So97IMHjdBTSe89RaejfBnUe46BkriK5az46IcE32Iri2E07
ISZv6wEQmPNgXgyR4/z4vS0UnEJV9DnQMNGE6KZTTgOzo6a3iguFgvO5TovEN2jaED+KXHRzdfmU
vzhoJv96XvgHtiQOYidjmk+NiUBDjdAIGZo2TZItYHAn5C6JMiiPTsLq+uG8sI82UnAPYD+MI6cq
oIpmOe8zvKie1HacZZUYrtELfkGclbcbXUHOlaFFrJiUsB/VL+WEvHdC67Bq6qfCTiW30QdK9z6M
faD0pUeSbuKXtmv1mIAzwDLnBHbdgKg91dSZhee36yMxgmeYrLKxzbbHdqk09TuneWKui7YtUvym
AME1GEWU0abB4TOPadQHth8wUQyvLxO0ZjPZlPgHx/LevXiwW3ozW3Va410+WEVZPWmJ0QMOtC5d
1KCVMkJdbogM4oPTWVUkC/tA0d7D6gORpZvqtaEhPgehbPVgZIXWhQAhAqvh750Ml3vw/R5hmUNV
vGHIFLe53+eaM6xcomPKaKajad2dF/PRMgTPABB9orNII1ujr93Aoza6JruG/OYihCihLtuSeNwa
q6gyLiunrUOC2d9P9ZSkEoSJjzRYMPjIZmmuuniu2lUc+0qmNCuLDY8KTZkk4vhoi4RYINFMt1F0
RrZkRNa9xQTfum1iTfLtH/x+ERq4h0WjmafFAVDDuNThTYpiTgKjLmTR8we/XxVsPFH0xisVaGqa
J81bqSqYHS6VtPr8WxqkChbuNjXFq3dE3FxO9W1tKdOq8XRpJPaBaav8VjmwA3tWNKLjgblNp+HH
HIGGvKloWKQj2o5ZdF0piYTgVihT/Pu5KQ7zTVVeeE5d4ZwrDKXp6bMbgTjQbe9oPlyRvrwgif4D
l2geOBoQ6X5v9wQzz9QxQr7FQ+YqSy+8TNnPUS65Cj/SLMG0mUlZNBbwIIljdqvYq+dAI4qGyk6q
SOybH8LCdagK9t2NPZDztK7eAr53Y6VsDplB7R3o/kJim83L7+2RYOKsRjd9CgiErZuoIMUYMeKZ
1mUTnv/2j9YgmLfj9WlrEIT6dZNeZoqNyX2mZyEOu/RTb45258UsnwbK5cd6XNlx34/It2zjaW5A
c2AO5P9zdmVLkuLK8oswA7TySmYWWUvv+7xg3TM9Yl8FCH399Ryzc26Vpkjs5GPVA0pJESEpwsP9
XY8XBmo2gT/9b9CG/9gwMDEvR/FmVo3BytpzIKGzuUzNgeP2f9NuM1czpCedFNkYYh/Uuy6wj81K
4iDoLpjAnb14PVRB0OPlz88aTeeIL925lkNA4tqmZn5saj4s5+u7sJEpZtFle56FE8n6olv6oT17
tQWnZB5OD0OH5oW6b9rYVGH1EWQcGcq7FT0FneWfBqKjI5tG8+36L9ia4uX/z34AMysLhqaFy+hu
RdBvx4/T6mc7WOXXo+W/ABmBMNPcVjDmkNTeO9TnL5IrTWt9dGJGZXfIdUt/dNbMewW1rek4EWBF
V5AlmY8By6BfD9aMRRdDsTu67b0PThlnvQahbHAJMRHXXlykrD21uQ6eWCGX5LYtcSJA1ozAzaQo
T1xEUY7rAKrFUTdqx/E3tsSlwtGsK4cCBWlMwBaf6lXcpRq9zkE/Jc3a/CoH8b/xQP/X+S8ls+em
1XUG4ApvxF5kK8LxYpdDLsjypBVVXwwuFKfr63X53r+jPniJX47TUj+LqsVgvcI0POthGGK8Vb43
NHtgOvpg+1Wfy16zb9eH24icqNy9mFY9ziSb0w7nWN4V4rCaoACq0Mjli9frdLzNCKQTGKw3l3Oh
sHjGM/KAznd6L1Fs3Ik7G24iHa/XI838uoSJwffFXde1032k0/LuthVyTnofhHQkahCY1VS1x6kZ
2BEvouwspNm7RG5tguPnodeyiQQILCvNgyeO+sD7tov8Iq5AHHq8Po2tRXJcHVqMRUDQw3YeR2Ji
hWfuyYhm3Fkk6KRv2K3j5x0quiMpx+YcVlHzYWYKIxXTBQAu0UFWTmMyMWIPkZ3QRdaAjUA243Tw
jch/Gi/TATJbzUU/VAx5FpcD4UEsa0I/jllfQsi6kNDFw2Nq+TzbIXgoZEkTjxXlg7Dd9KXKLURr
/Nk85hVdjkqM4Z/TMg5f5mFRLF4hOIVWdchyNYc5KvyDLNIUFdnKm9/kYcb8uOqsYMdazas6SFyI
HpqJ+kFcotr1MJHKPoSpbN8FdIQQ2ppP320jgMr0A11/72tD3mVLCg2Jint/V0uf9gfZ1fzDGnoM
kFkwnj1UStivs+n118maNjwxFXL0R9rqi1rZH0OBDtMWkqAPGLv4o14z+S3UtXfwR6bOWYu8BGtM
d8AEcQlkUZrIefHPWTnoBAUm/7HlfnkveSUZnuRrc0esDT+KjMq/hoB3UF0Joz7OPbMgRxVN0yHl
KOXGtibFEFMhxOecFyzmvLTjFKdSK3T6C83/TrtBPIR1MYHvw5NzFJMi5e8X2sq7CpSXH1SaTT2Y
Q4kEPpD0672XRS2L9Vynv1udZ3v5gA0HcbHw4CKjEgTa9Vmj7nz0GoHWqi5SQJaNeuf+tXV5EU4U
aaLSs8voV2eVE489CC3L/GDRsN2D4NYEKI5pMFLchxMd0qSQ6aCOLZp6wM+/tgY2S1Jpyc6Pudxb
XzkEhHOf7UZDyrCum3OnrP6smzB/iwTmz3QZbFzkfqnibqnrMKZo/3mbDh2v4utRYmuhnVNuReqg
yXPVnnlR+4lAge6uzf31UBfVXjvR1hDOAceaZamgHtye7ah7QEMV2F8JKp0/JGQ36I3zcI61cfAl
V6RszrkMylMINcO/FDiHHm3kQfrk+lptRFS356QKSubNIa3Olk9+eNBETIBFTrL7cdv3nVNBtzaf
qQINPvVlmfhU6oPO9N7beMvEnPNgTedlEVCIO0cp+5aGWXvQS9QftVToLACG94AaxnQ3Xv6sCjQ1
3DYn55QAdjfXy1hW586f1V0xr0PCmmiPPeJiQq+4jctBMy3W430wAZ1SC2sO01Lov/KlDz5kPaHJ
wBfKof5Q8z32zg1T5o63eODsrEhoxzM1pV8cIE0zS7AxljJCPb3+37j2/nvz5I7DBCxfSoos+Lls
a/aYVqJ6H0Sy+3V9Ry4e8dqaOZ6SVdQwGWX63DHFCXS8B+jtViUJ43IC9e+h7Yph2tn9jSwQdBbw
I569zxr8Z5qKykv8Aj1MEelQjktxMleAjlbZF5Ck3Jm87e4n3HYXqj9cn+KGo3InstsA/XZZa1I8
CSqTtMrzkj6Xe/zkW0ZAXs6pZGOUp004nH3foAsgqqViJ5kCC3+o6zRtb107Nxx0naiivBvONOLT
4zLXff9zKUnWPYJSU6QPyyUDfFeBubVBBi+j5N70NiveT5kZ7M6P2HicuBipjjf1hMJce24Gb/wj
t7byY9Fn6tRbZLlrovtTybm+K5DXNTtXy9fXF8SxL9e3gqRvsdhZJmrJ84OK1NthEX+Hak8G/nUH
oC4PTClpZ9kapAkdIAVQZUvcdrWNweX9YUKK/XiLDUL88+UsyjmwqSx4lIjAAxMXM+3Jz1m/sy+v
Wzh1SXlmLYogqFmarMZ0b71a+Z9SX/Qfr//218Mq2udf/vYINRiwuE9RUtLiwLwBV0nFRWyEXeO8
Ewn4gL5eH2ljHq59CalIXhtfJqC+lT/BRqDvwi5LP932dSeQTrRd0A8oMA8lvzLWmXdTKrPP1z++
YUb08v9noa2baenXwRwlPAsf12Z5IiR8hKANKs3UxtfH2FoeJ3yO3Gs9ueoo8XBy3wkAGt4YO7Ev
t339MuqzGaCqB0qUYo2SiNAyqQt0MXZdGp2uf33DjV3InQFtIaPdlCZ5OutvBAjCn6GdvMd+8Pq9
O83WGE6I9PLWog0pkomphuq+rRsbG9ZOpxabveNpW0O4flyna9M24F4M8uqBUSgFQkRB1P3OKm3t
sHM/WtCm0i0aLUGV5eJRVbq6T0HLcX99DzZs1AXDSRzuPS+bFBrzJX0wwLi+WVBzv6+DVYNyvCFR
cn2gjVUizsVoKRjRwqujJFPjTzTPffd8/wnXl2DHEV6/vILY86WpThX0a3hQIpp2XdMeLDNpE+c9
E00C8pkoOuABlbN77I8/QKetp5A9bDow8F+f3sYu/cNl/cxTeGoR4E0mkjZUwSmqV++p7tLh/W1f
dyJJn0akLDIqkppGaK5SHoEoTblHrLxlA87XI56mUzgsOE49ECrXo+AxOl9BbszNZ0O8HUvbWCEX
7+dNfAjQvigTO3TDz0WvFo1e87pDBLY1BydS1SYwOcTKQWjmVfeqMNmBC+8cVbhTKgr+yev7sDWK
c/FYZw89lGUeJaFq3g1L9CWqodmZhp+nClQr18fYWic3YmV8jsIhx+WjjvpT26c8GaJh2GHM2vq6
E6xsy20wpCOCVa/Mmeg6PGU8/3rbT3dCVY5Iy+tQi2Re6rE8rHVeoVGzBeRyZ/03fr0L3FPLvNYz
nWSSzSY9ZfnYJ1ld6s83/fzQCVGdVw0zhL1lMq1j+MRK25z4HNyGd4Ve5MsApUplVAmO1mTJ2vyu
yOfqtIymvs1qXNCeTUEHEHHsKxuGMuFjFyYXxO5OrX7D7l1IHsTUWj5IJRO0Ar8nVTDH4xC9oaKc
DiuPfty2/JdNfxZCazritlH1IunTsfgWdBn5sEwQc73+9Y3z5x81vmdfH4gAKqrgHNlRz3wQoL07
ejZYHgEGGHaOuC3rdDw39CcooPgZItx4admtW5N95TW0LW+0fsd3/ZH0YqSEJ6DdmdTJDEMObieW
DTv2v7VEjvuSNAsEVZCya+TEflja0vNaolO6M1Z9uGkXXJidVrqnOsxx1ODs/TTRPD21bX9pLO/2
WEk3diFwvLgVNELHNB4Madj2cbGM6Jueu9vASbh7vTTSuUFkGy8nAFHoehbRHyHz15393fCyf/pC
n5koJaupCiNSKHhosJ0NQPXc58E8Ja3Rh8BEFdsJFhsb/S+iBDWV1u8wiVVhi6HuuHb9j6gmv65v
8tYOOH5QpuBU16XF0xNQ0K91I4viTstwqHbO+stO/js/BSzwyz0YbVMtXpHKBMzuR8+jT4s0f15U
4MIiPFdyTfoouPHi5bhEUKiB1ZKLBNQGZR0Tb6iqeAULj3/bVrhwNOGla163eJ/0JujjOauTNZAn
k/LbgqoLRqOGNMu0CniDqXN6zCIdNQdAtultvYYgSX+5GVM5yEoPEhcvEOrHfeeLQxZNe3CHDUt1
0Wgl0RYZADhz55XZYZLl99Vn3wSSgTvrv+FzLghtJFMBZTjcfaEU8NE043zXoOeq1Zzce6u/c/Zs
OIR/+f8zx+5LjcqARr5KW3T608GjBz9FG+F1d3M4Q/+TDQYj+cvPg8eLV3W6REleRpkC4AnSA4lR
Yu1iMPfz8VEG6J5VxKIhr2ok6gVNX/GvXRd5w9+K2vC7WjqAeVMqu/uiE+ZPSocoOMloqfdI2l9f
AigHvPyNBr9PS/TsJdJb7ENUUwnWDbMs4c4ibH3fMcO1pNwOpGBIE5VIrkh/ZT+mKqj90/VF3jJE
J6b19UTm2hqZNG1f26PA/k2xZg2f4l6gR3TnCHh9Gqgnv1wmBpiXCRdcQU0zj19SEs4/arvwnfv5
1iScaCaHztRKhfDVPnsLk0HCjuSPWa4/Xl+k1389cTF3IKLyeDc2MvGrlaOKw+uvI6ASO2F/6+uO
CUm0Ewe+V/AkIz2NDlFUqOXQLcLu0UJuDeDYUD7xsOpQPk2Qfop+42K4foYi4Pzl+uK8vviQtXq5
tVUhFgukYJR0q+weyNL7pxl0ePcgR+Y3PbGJC7ZLUTilRZQhXZeWSoMuxlg/7sucyZvME8J0L+ew
hmIwUYvjsEWNKxHQGAS7Wb5Xz9haISeOqV5EZTr5adKW+lAqgkfGHOtsD0552cZ/XxugPvTyx0PQ
LpyE37AkaO09T6PukFVhIob+IatHdcy65aZLLnEhdCRrjJpTjyUgPlyS2mvQMwuimXcjs3uUV1tL
5XhyvRSezasBx/pSzV/Y7AXQech7yJUjgHjfr1ts9PqCuUi6CuRMBETUIgm7ht0vK6G/Qz2M/qGb
xcmL9GNrl09gu0vjpa2Lu+uDbjihiz5DVx7PcolBfWHaAyG9PhCvG3ZiyNaULuv5/CSmPTVhXaaJ
Dr6mlUXxX5+jDKntmZ7QrHIUeNoOgfF3/GVjm1wYWrWGxTq2GI5S9OzFs14AEvUGUQP/KuhOVN9a
Mcdt7DSgaxoqmAltq/kul+NwZl24/HF9Pxzmvf/cLoh03EYCnEFnKXnSrlM8Mf9uXerDWP1cKx3P
6RjLiT7qsLu3wwjGqOEJZa3bOnghCvVyt2qLZ9xSiMvQa4AqAYli9CQCljAO6Y3m5jgSX/OqGyTl
CVqkoEhGyV9pGd1WByYuZifXpG+JDmgy1VV/As5xPAwz6LRwqLy/vjsb9iycM7EzLV01augJYWnc
q+oOJOpd3LLiXIQ+uqnN28jKY072UhBb1uCqWuHiqIdsQE4S+auSJ1XpN+2pmPKuiwlou4oDeK28
NC67IrJonxpac4CGI7Fgb67bL0sZFjr2Fz9ddwhYN4xfuKcqHvu111ukHPniJUUBqD+ennsozK2v
O+ECStWybPyMJ/0y3OGg+1rScSeltvXpy/+fRaJC0Wi2DLnSikNUrYqq+TCOS75j1v+QZL9y2LlI
JO43/UotrmIz4XI6ybWs1Q+guEaAGYHn7uMp94L3XOVgIE8FTdN7tHeLJfazwRdg3PN88MrKImDH
3I5hcDdkERBHZR4y/TDY1fzyoe199EL+nqXaqtjiltoeFoAG+em6aW/ETpc3GKTzOgKnH0vaoT8H
afU1NyaL25Dt2fLWDjjRJW+Fz6OCXgaY/gywzTFyInu4lq1f78SV8pKqU5azJBUjEGfyz9qqT1Eg
/7y+OBu/3YU1VQIakdGAZ/0swRbdqGE5epW/x2BxcZ5XjMcFMSELCPGnYeAJGv30OySHygwqCSOU
xQGaOa21inbMdGsazo2b5ZASt0zgpjTT8FeP6qN/KInaZcV3tJT/e3i5Sgw0nKcaJP88USFIi04e
a6bqEAwaRGoqlW9rU4Fqsqp1o795Q16oU2XD5m3BEbmO6AMFYplFawi+aLWCA1OrCYpAYACaC9hK
VkuAX3ElPqJbfuRoGV2XYOc5u7UDTuDxsgsBXMpYonX+9WL8F/MRau7jrJh37kJbi3/5/7MIZFRq
bd6EIinJ4Fl08PNwOkBmSe91q20N4FxMWjJHoyLIV4+aApqNG899lYX/m6To/2+tcy+JylmhLddn
iUVqEUCjqHkAgrq4raALbPnL1VmB1sJRd3lt+oX6c+kG5LSQS/b3Wq82AgR3AoSAKel5MQxnFhXx
0l/wAxVEoILUv60mRFweS7QLqHzlmidphntIvBDV/Mi6tLyplEiYc/dYBbhUylFjA2rV35OM6YPg
utnpM94wHuaEhg5d8r7RI0uihegHa3R1xobfhr0i7OJ3z2wfXCJVgzYEmnQBzY6pF7GjtP6ND1nm
eK8c0WWsG9gOmViYofegqBXU6ppcPZRs4n9fPwM2LMglxzOrtv24oF42hf38iSrhfxThmv+5joVq
TtfHuOzlKyeBi7QDto/ZqkSAHgbxE5e5ChhQUL2i8awuKW52Gfs9RSr/PoklmHfG3Np5x7EBhkOZ
HWdzskRZBmbgAD0duDIP9Pf1OW3EVhd35819g7c+KoFgsYHuwTCNkK6g1kZ/cdHSzytACl+vj7S1
Q46P06nAWykbkJQsc/02x40Gggc8/JiWvLnNCV0gXsm4SPsuRE3QA+UvQ04PpbWgTG6agAu+a2Q3
rjUYchOxNGw4ZPOSvvWJkn9I3PV33sgbJkYdR8+pzjl4oBi2uxBZrLmyf2ftRdOI2W4V98qqKn2z
DPghsQU0aY/cb8MMXHReJQuwJ5crwpei73jXvtWVOFocirgPF2rnHN+wZZcsFoQvMsqbBTknHkTv
SD3Ru65i9DZPoZdRn0WxiNIalowbrJ2C7ElSFZynjJU3fZ25JyAULQIfkI7srICW+hz07bHAM2XH
NV5ffajevvzpKfSe0DTZZ+fecHEo21QfV0ny0wRaq9yLvt1iv8w9AdmYT0wMRJ1LC1T7gaBZ4kfV
15BhalOQod82iHMOSo0gj15c5F/yFmP0FTlUpaEXkbj2eH2I182IuYdhAM2Dutc0SgBqm79CQcN7
k5pI/Lj+9Y29cA9D1GZCAX7yFG+VgH2fkd/V6K4LdXlcUJyf7whoDLqdmbweEpl7NEY9n0vpoaDX
Nzk/4qhiFwp2EquIzHfXp3MJHP8+s5h7LgYEhGG6W9TZ+CnLf4sZFFUPQds1S+L5TadPPfgypnuD
e8Vft43oXHTHWpVFH80Asnp9cID0HWVxN87g5pohoB0d/ArKtWDh4fMeVeOWQThn5GxkhuRy4SVj
Cdq8g5az7g418cc9OOXWAM71NxtM6psSbRFD40uCjkANSdTaoPa1E/a3DMEJAEVow6ErvBS1Cqrv
SggWnFU2mUdZzHttAhtzcM/GnoVtYdYai9RDnHCc1+BYyHCPJm3r6865xWguuB95zVma6ts8F2gj
4Uuzwyuw9fGLqz6L7HY2+RLStTl7/jq9Y+sCgvM6uq3KCGt8+fUSnCq8TNGY64lieJzBQ37WOgh2
zo0NplP2r2NJVTXz0zpMJsXr70D90kPYgS83KsF5nPXouFqFAYMoYVnMuyBEHaGKHkQxF2ct8+Gc
m1LeIT32bVDrTkzYCHEu1Jz0ECtXjazPaNKP4JwiXX4Bh6Q+lEHJf88qhwbD9ViwYdfU8UxZrcsY
XRIHHe3DQ4YswxvhB/TeT/N052m0NYTjmw3U4j2Q1aGRGmjgGBRb+qla/PCzUnb8+7ZZON6J1mdQ
eiFynumCdmcteAPC3co/r1M07WzJhom7yPM0XHwJWvHivDRmnu6aytA6VqJRt4F1mYs4r4eJ9Z3B
AP4opq8MMqZnZIqDQzeU7F3VtnvUcVsTcQJBkdsQQSY1iS6HzI9ZiwI+0t2TFTsrtbHf5GLUz4JB
G6brxLOxOCORxf8qM58+TZUIwJdQN/y2cOyis9FF3nFepfk5XYvmbvKpXx29ZYXSbNty/vMmqyKX
FXw2ETEogcb5FDsStBnYz3hT5NCoAgLqgEcFuQ1rwohzHFOkXtEMYIozmTp6ogug2Ysv5I274Th4
yWmlWjMUZyYL+aRn275DN2bwoSp6/v36Om1ZlOPg4RyZcmkwhBnCn32G9mTV05sKJow4ng1VGWj3
iLo4N+PYvZdGzrFP2/G20OQCtBcDftBx4DnO8h7aY1lLBxEXqwfBHvSM9bel7pmL1EbxxPZd50EH
x8/QplJKqdSh8Yjcy85dXOuVO6QL1gYtgsgKJrNzqujPaLRjPJTFEzXm7TKbPczS68U75mK2O5FJ
uYL6HbMgb4FF/r00VECtaDr2Mvg2IgkCCMcn6u0hYzfiiIvihjIPWkQzkp+nmQOUjMo9efSp0n/4
67xXOtgw3dB1cZ+F1QBM8tlYAA1tispcMEh7f5NjuCBuA4CnCRaVn8M28M5Bg5cd6J3I5+tf39oP
x7OVJwLFKwUeF9tH1ak1XNOHPJvoLx2AyPdtTbP8Q2+y6I+1Dvy+iFcJSozz9cG3NsfxeV1CBRE1
THWeg9Dch8PsfdDznKO2U4gv14d4PdPCXDLVgAwzK0HgB4I6fRqk+N2YrIK0kf4Z0VXFawHOCLqa
ZudI2TAFF+vNeQPqOLQ+n8E3spy8YJm+RWu5y4i99Xnn2d1WHvFFBQvwgHl6ZIA3HvWctjvl2Y1H
pNvPZdKeqb5r1bkug/eDqd+zcZ1joIC/Z1Z8a0a6M87GtrtMqh03muoMeZDW4+1x1APK4ynyIGbJ
+p192Bri8v9np24NDbdc+oBVpQ140GIe1enbrPegKZ+2E/SbrxvX1iiO4w8QLZq7YUSqxff7s1jb
sTwVEcDyh2mtxp0LxNaeOyf7YnWHevbqJWgmXMHL2j+RZb2Nm5f9A3l4tk4CpFG5aCYvAddLHad9
/q6qaXEs1vTL9SXa+vWOi/cz4m4hMUA4ttmRBj50aY3pk9u+7hzsQ9Utc1AABpTlff5EAP27771m
jx5347e7OPXaqMpCIiFKJl3zO8FWDlq1G1vhmYtSz2vOwMfSKDSktX/LtmoPEkJQOy+yrZ/u3M/D
YoaMgTd6ScOrLOnSvImFP+c7L/UNu3cR6qQfAiiuWij2jcQDr6GYTH/06gxvW0AX6z36n61JOE4M
Ch67gKseuQxOwvM8L+rUjst026XQBahPUM4hUQFsqiiK4pTqSKEHJWxuS5C6+PQAzaRWpykC0NDj
UsDmQpuDkP0MZbgGx8LOPm/thHt82zCcM404x1fxt5rrMg674E0X7Arrbe2B47/Y2RHsR7k6D0VZ
xoFeoDaUytvAbuwfFrVn4Sdvirn3OlCSDDxYvpcoHp0GFnWxzYh+f0uIoC4+W1gtq7wgaDBC1SCG
KtW3cdV7kIXXl5+6VKhtx0wzWHy8D9SXQHaPtE6/UjDsXv/tW593vDidWtAFRpU6d2DsvR/BHPqI
O5g9m3ndYyTeGsJ5Z0dri26TJkxRtrUfsrV58Nf+vuraPZGL1+2HuvBsLYcSwsxou4qWonwCpcha
xYBedLd+/zLuMwvqiZpB/o7TsYck6NdR5+yjRoX4dH0Dtn69c/Y2lC6RyUBXkg1WPYl67c/ZBOLe
619//cFFXXB2LdcFRCU4G71mKWPQ8KEohE6UQ9E9NCpodyLR1hwcDw6bkC5B3sFGIRYGfumu6GNg
JHbxvlvfd87gsMwacLQNOOGbMr9P8/LNYvM9TN/GErlw7NxgtUNozIJngixxs4xgMUz5hxkR6QAB
u53cw4YTuI06YScL9FjYixH5+kfbBdX4ZqyzUD4xPH32dB02FsqlNC2qjszLhCb3CtHisLCJIVUq
zM42v355py6GnEONmIJZHyvFNL1nzUA+9LmHvjdZnJpall/6QKY7F/jXH1XU5TFlNQ2jVYD/Lyvy
/Ig2teEhAlvgvUAW/MSDZrmHruJ6KkClseOIW3ZwWdNnbr42CIVU1wCVM/4RErYgV6zUna/793lE
b+y0l463Cx75ZXQByocy70/5FOTHik176fit7XeOapLjKlbQzEtmvZJjMUbiSCpNdq5kW193vLxd
0p7MoPZM5gFURCmHvMIMfeObEBdUOj4OGrmhkz1Kb6RRzCTIKDfLAeJMothJcmxQolEXNq4g9ZaJ
FCZF0vnH1EbfdGT7U+TZx2pZz7Ru+mO3hJ/XtXjwU/P39QC84TMukrxf+jayWeqhFUK1A4hgQY7/
oMFaMB6LOgNPysoE8Q/5yky4M9GNUONiyQHvZbrJAdvOwlm/j6J5OfvU6z8G9bDHAr/hKy48nOic
WKQg0Rq5Vl0UMx3Wy6FORyh7Yzpvl8YOO+u3UfWiLiFpL0GiUljcHlofLSwf+zUcoAofAH/6vvP7
+n3q0S64b8ums5AaFV0djyHvoXaeQ14rUTVqYKcVaPP5o5oAijlW6IPxj2Bz43vchBt+4ZLepXrV
SytYlDRKD3EdmCHGWb7XGb+xm9yJGICjDQxFRTyEyPTk6ezRz6eHdVY3PVGgB/sy6g3jimSporBP
0Gv/AQQvdCF8oduv183/9dwfdfHyUdCqIGhNlGjln6ilvwbhoUBRfC5sncYsSD/oZgWPWj7flCmn
LryddhVeKxRkCyNpPtnMvOVR/3bpy24nH7Ox2cIJggR19LoDhD5REdj8Q8D4Es+Dhvz15drYbOEE
wR7YSUB7gXkxtj/ks/zAK+8DXtZ7Cf6N77v4dujismUVoE5L++rjFNT33tzcsbTfcdatzzu5wyXX
IJKWJe5p6QSyo7ktjn41DbHpu9sQGtSl6OTLnBvdYgYyGP/MQxgS32ti2/r1l2D37AKgZ8L8aUKk
8VJJTuA1Sc8zbZpTvkZqxzovn/p3/YO6rJztDNXn1Act2LBk4jNb/PxMhBe9R//nL16SvWL5xqHD
3XtAm1Zj0wENpHywZkEkHIqi/Yy2vzDXp7CAbkqopr1zdcMjXDybzLK0p0OH5GGXBT9CIupffZ6K
nUvH1qY4HlGkI+p0IXi4GQSLjn5r7AG5xDaxvNq7+G1MwEWzRUI1aMYD70VHefeZAkn6zkdWKLnu
0ht74cK5Q06bpfFgVYPtIYnXTU10NmoYkcVV87FkYVnF/Sq8nQiyNZnLz3hmxLUXTmU9wwUV52sy
mA4RsKLt6fpk/mF7ecWAXUxbPqMIvKgK8dxvx99sMRW7p35uftsSNYO7Qq3vQ7878TXI30do1lH3
YZau3sGg3SNLIB3xp5iicngqupY9RV7AZVxzOumjtQP7nI+j3ANxbhiOi4grKsMm9OXLBGXS/NvS
F9EnEMaOSNSPpjlfX46tMS6b8GyxjfGmuszBLAMOkOkuohOLDUVbcu/tYopeNx/iImyysTZz0wQk
WRsxHSYgIB84jYI7yGdPp0FH6V0k02LntH59PsQF2RDKi7UBKTuIxrpqPWRZ3pojEJI5CHZB4rUn
VbQ1jHOGAv8wgbxekUQCun2pCHwiZVUdciNveksQ6gSNiipmCzWTZGD5et8VeXcKOrqHG3ndxci/
EDZVaoIpaGjit2V3V84wb7H4/d11m9r6unOGduDdh1ZvRZPLY66Pw3wOPhuIHe9dMba+7wSIsgMM
1VP4fkY+Uivqt9TK9qbLJFqQXvoD6tNjkKkCTUnDzMFTR3+PF6Hj2xbmYk3PnA3wWdQmB/TFLLkt
HoMyz5Hla/nOT9/wMxdDM7fGBM0MFgN/bGt7KNLSSnAdthbOQOnK7oSvo2/ZHOpf16ezEUqJC6dJ
U55PNpAkKae8lWBBnpAzRku+N8eX7uY3UytryA+EkGgcjx2ZIIEBvCjkgo5tPtE5plAjGE9hhs66
OFpCvh4KDsJytJEMkJJNCx81aLxnyYOsdfb7+o/eMJ5/2mKf7YGXDw0KhZCex/VFn9bUZ8eq7m8r
xoC19+UOZwVqwNBrJckiQAsTm64pdczbYr2x+Yw4gWesQGpS+wsCjy6GYx+M9OA1jTnetDguBCgs
qNdaBoOxSzif8VyrP7C6vE0ch7gQoGqRAhVtP0xQdeuPEOfQD40F2UZZFXswkNdzboBQv1z/pUOL
aN/SEE3f5bt1oqAkDPM3fBg/pw0YJ2s6h3fdLnvTxingYoHIBNI6LhqSoNRH7pfJCw8mpfVZYlbJ
9R15/boN5ZmXE5oL8GwMYIwHVW1UiwNtyu5b5KdtfyBNAWgT9fm4d6htjeWEpxHFvXGqSZA0rJqO
0q/Zwa//j7MvWa4b15b9IkSQAMFmyma36mXJKk8YlmyzAwESIEgCX/9Sb3Su7/VxRI0qwi5Lm5to
1srMlUndLUMMwnu6MveXVfanr+1za/7HFoybpe73OqFH4/0CwwtwHkueZqZlxbQIs/670/Z3SRAC
45fVfC63DYZAJ2Rv1GULJ7K/PMTnh/3fZST7PUt5tAFKQ8OCIxnTtGjR5pV4N3+zev3Tq/j9+jd7
Y2IYPh0RfyVBdbhHE6xbibQI2Or8bTzlD4/wuwxHEJEYxPpQjGnu0QtwRVUkNVMv/33l/umn/7YV
XdoO0aiC8Bjrfn2ZItHfDvv4t6S4P1x2v6twVpkOu1cmPKaZ7nI/LZhJXwypbU5ME3wJ2nldAZ2R
+i9N3J+e5rd92DHKXb9u+H3bBgOryI4FTImWv+Cdf3jd/x85/I8dsfEIKZT9Eh6HpRNVFEfXWfDD
xluXJwkMQ//dG/l8tv/4LW5p0lTsU3icSTM/O+Qa33Oz/a1t+8Ou/t06UquEZsmIZ3DCdbd7R9Jr
oEI35vCg/3f6Xfa7EMfDo3tHqg1F2d1ET41exO0UU/r9330/v92trU3XCXVLcEREuziMmIwuw3b4
26TWn76f37Y0w6UdJnEaHHcj/UFkmTD5ql19QdgILLX/1SP8LsYRLoVqIrTBcRNhXcbIT7v6aP13
2Xmw2PmfCyjhujHwkgqRSxFNXxvi5QvCHf46WP+Hb+h3w8h0U1ytqsYe45tGNhk35YYwOERG9MFf
2qr/G8xlv2tyEt5jDFJueMVkSl4UatJiX+cmj8m2XknHJCLXguFipnV4scz9zZf0T0/2+ef/sfMS
IpqpG3EWdpgwpLmeZ/6euXBpix3hdXv131/+H06R37U6bWRIA2ECriTH3DkMt64i8Do/bL7RlVwX
+69IVPa7asd3fYh2ggTHcEBE48mPCLoFpCXtUNU2kXMFxLSnkCp/lqj//dH+cPz+Hm88QLOzTlIG
xw6Jmhg0hs5gsa0+/Luf/tvG90mypkHzOZa0m+ZeGRK+Cue2v6y5P3323za+7cYGCpWOHsPE6mrm
7TtiOf1fvpj/+53T34U7fJ6pQVoM9oxKpuMekOw0ysEjxSJJ70Bv/7tRFvq7hmeW8K2mY0OPeoww
bT079Tmk8TdbBFhDfJJB/7uewlXxP7cISWUwQmFMjztrml9BtHFM4KeL64UFDC/McN/NgBPOfB/W
Pd+1c2hxZ9L551oasZaurXVwz7cko4XTclwrqEt3mEGiI64LcDWYZ+sNn83XDCkfQR67PlrLgNg+
3wH6Lm0bFFEaPSMH7B+j3bVO6vG6Zax+TJl1j8hSMoXUyVqotd1znc4DLrYpzEk6bTkM3C97Z/4J
52DPZdYMxdCucxFz9zENBBGKOtousc8UxHPqFrjOXmYwPSnroT5tkW1zMpA5j0dVI04toZXMkOKo
nCgUvFtXI78qHpDDMEw/VrbtGMIZkGBBmsdu8z/lXH8G44Wv3OmfSLn8ypfgZaFbXAzU+nwNlq0I
gygu1LLdSEMhEAmj8UAQl8Mp8m9hCiuLpueXVZGHuGW6lGv8gMTVJde9vrNz+DSE/EVMYEE4RREq
ppgXOpkRxhwHW9Eo9+6bfb6QYH9LEahRJRnCOpdQvqRieG2z4X7F31eIW9XlTvf1OC0yK2bhmMwH
ZxFURwaVs25zr81i6LGJcKP0jb3da/5cdzs5t1BZw/GB5TQOHvvMihzjAy8SUaiF8mkDD555LtOE
k9ysmhxU4z6UhW69iwKV2yBe4HfWXGy2d3mXQLpi2HvP6w2DJ/SnqqPHIBr5HVEWrDYmahbBYBXW
sZ8BJTPYHyGOy5pd62m/CJtdkOz9wYX/QUx01sPIjnu0pHkXCyR8156WOwrTHE74Co+o1kK3w3fd
p2Fp18jlcw39DCaq+/OYYKIDNhD8hFHR8dLupi3DrtsrxoZ/kq69MdKkebyEPOccA4IRbX9tbTTk
PRXNo22mJ9DWPRwroUgelmTOFSyL8qSff4A7duUyibVKRPAyJete4LXtCNocbO4ytZ92Y2vYyZi0
ZFaIMkRrly/98kq5fZ5rfc9JCAPYBRgt9lEK5x/Ya9m0fW6Q8QgzIzOU3EOtH0C2fGz88hxC8JAr
DR2Nav2MGcpwuYmcvsWm+plMwSlpkrTQn4FQKwbK8wAOnBUxcs2pXL6IaET/FE4flvPvcPoHLGS5
KiDThBKa4i3aJv1nlaOpZDCE1QSIouiiVuXRNnybaYa8WGKBtMw+N+G4YNPJn5FCnwfP2TsdhY+r
SBG4ufqza1ZZZMlww6PsABpruHpNm4IzIJP1Sq6uFf6kvbkfTPvkSfTkY2wb0PTyqAgOvGCWP8LG
MhjMSn1QJkVtq3jBkyU7kLi1ZUh6X2wCXnfT1JAiFv5joeuQk89RHoxlPixz8NIl2eNE3VKNyJ3M
WxxPhQ1gMbaZJclNs0SHuFY/jN56yIQ1nNSmjiM3LVoLAf4l91Y2BXXIeUmpoyc2dW2pXNQeFmdd
EWL46TyHsUbypwsKMkZ3Y9y2uYiTD+Xi12Wu4VWOEQKsFGvzFbTXMYwgV83SvXsGnMQvkyWmy3UA
o/GJZcHXEF6rX3XdI7U0rEMwI3rW3WOG1Meo4JOhbx0XvYG33hLfOpPqS2dZfzAwHnvSM04bGyzj
WiQRMOwigRa9zVcSNwds/8YVLFjJa78ijjtpmG7wGqg+inCPThM0r5dgVsHJYIjysLI+wo0T41PU
3vrLsH9mxdchDtAdhlvnOIqWZ+4GrYusRjIBhaEmkLfJqZtg0sAau4Z3Uc42ONrl0M1md4GVwy/f
tvy6THD4yo1K1FEhYLKM8Gu73MasvXJLu9O60MTmIVryB8Ki8J+xXc0VLs/jr6ydm0edTvw5bNLe
Iws7DB+bzLg7yVDNFimfxscobciPyG3rl0ZuCd5uSu6574bjhgHRBncc76/GwfA3l5N0t4kejLqd
YBWAIWEejyRfKGM3WbJsJ8O6XRwaYtgp84s7UWv8lzXN7MuC+OMb4hChlCP0sY/zsdnrUtPPKbvJ
cT9WmqbzzwQzGDZvu33CVI+D/Gm39TP5TEvBCXHXbvxjXmBYNs5mLEKR9fm0TB+unrenYdphIM4Q
+UuDQD9McJm4gMG8RS6Hyxndj2lMv9aCPadYQDlkSRqXF54JHg6ynOz8SmhHS5BvwLwN1h9P5Ztv
yYfHQrpGjXm0vYTPHuTmX4agxiKJk+6C6cA6x5AuraYgDPLRwVobx/gTH5JLzekrcjrsIR2h4+6c
dJfOJFM+b7wvzIx4XTHDwQnRPzuO3U4/wG03KjkcUQtced9N390PBKh1rJOpgK1seHWRRuRnGvuC
cfXYKwRajmqGDYEEWdXMwR2PqcJdjs06I+fyrBJxtyCWFM7f9Zd94SMCq2kVAeIvFztxXOCrLqjv
XE6N/DBNhnAUF/cYe1lXHOrjgvsfTYgg5jgy1RUqnkmOINU74ZemqAdBChgskdxnSDMYFXvphDOF
D1BeKLuPZ9XO3+EjhFH5JmnzEdVJ7thy3GIU/nNqfNFxnhYbrBlKuNt+mRzGXXvhoWgIxPe0WxEZ
rZammvrwFfLUIW/DUMCJVkblxjcJsDRbi5Hob0sd/kDQVJObwbky0+QU8ylF0vzQl0sPkwkopl5H
sLa5EvQpCJm6wIYbZqMLd7fxKFLctKx3oDHl1yZZRjyaTg7tzrbDpKbhOYIbau6X/Tg2MjisuN/g
SFbfrvAw/blvXue45IMTbKzaA6FTfJi14Ke6pQQYPhzQszgdRZGaKTk0wQK3GMz4NiUytrsep7zr
p0c1EOyLudtA0Y2YchpuuWJSn1KkHB06/7ld0Bd+Jp27hj+wPZgnOExD51bwwSRPWGRrSalJz3B0
/mzdO/lj9XN/jlvpT/AtdZXbGv09iNupSFRqH9I1Yhdad+nJdV6d54z754DR6N7QXT3VyOntc7pw
8l53Rj3tYVTfQTEYH0g2t28SySonpGXWT0jdXcoFeMd9nbXyJ5Kx2mpsZ3+bZmy5QgzWIH9yhjmR
rMepqIM+E7mmG06IKfXPikXQmKRyvK5u3QyuZcSIbz7IrkFTB0fEQG7VBln4o3PdVtpM+Agn42xv
sdbpm2kG86WZUN9Mokcl3rMNQQ5uwhaO29c+1P3z4gWtxtWlyFJhosBbQd3XS6Bi2ih2TYnnh2Xg
IZas228bM9WlZbF8WcMuvQjF2y5PeQvHc9zkN6rppu7gmRrKpm/SgiU1LRDn0ZdQNzQH0NT8AGWU
ragf2HnM6FR17fJ9qkn9Ie2+f4itwffUMFrFCKd9z+Itu8+ACGJl2OFlwSTtkx4HfUizWlVDJttj
twxT+fmebyXMBVBZJBJ2ojU5mb2dT2K2yDyINEIZWbxdkHcjUOx4GJ7CUqlqEW9aoOTZSz2N0SsL
fHxdsXfL1DB1N63LXHZk2cBDjOHDohMYI39KZeywJXCVjGlpk5g8ZgmPT2IBC5V7meHIbOqavppu
yeYT4huR+r7Ey1Yh1Fd08FhKpiHPWhN8jRdkX+YecSO3fZ+Qyxj0AhkVU7DltF6bh95v/BEMsv0R
7UvwuoWcXcUe1t93WodfaRdk4WvHGwXA1wmK2STjOvItGfBlHubQ1bIgxCz0W5+FwpXdnrXvbajW
6bYLp2mqlEOmBDTT0BsVXcvJG2Jea4H+pBm+dmwgcM1uANpcwpUTUXWNlXWOYp1FJRsau1+wzMV8
YSlskQqqZcuDfGJ1/yuClRuOcjIgn0K0SedOMMYJotxkXLelcchnQp1Kp7nawgx+2YNqm8JGdqYn
zFUh1c0i01n+pAOyz69wdenrk6jXkOTd2q3fEjgx3Q/JwpEsNK99fG0iF/uD3knY5x3qvjbXLprW
x9VH1P6zABvfC/iPoU5S0iz9OZUqC/ONJKOBsSfFnSVh7wALnO4z5mFOkwHJFU2DFgl581NQur3e
sfwGvIIngmsI2tlWY+4LIUqZPIamTX4IjHpsBaI3QnXj0HXXZR212XiJ7JDKiyJLOuVyJOFSZJOf
/V1Uh2xAWIjKblQ4ozDsdm2jx0gw5J5g/hgtg8/4glszWbpgrIg2PchYQfxzNssRE1ycgddOWeTt
oSMsjA5rvO9PCHgi7B0epqCkKZ+Rh4143qivRpTv6jBFOxkeezKDR5F7X9el0mHcIep+7udipWus
jyqcmHoPersEqDAZC9F6+C6wT5DzsP4y6KkDvTNDCntJbRiijNsguX12g9jTiyZNOB5nZ2a8hH7s
+v0sMxGF51pMS3oHGCDpwlyYjWbFlm3E5JbhteVwnYthIeN61aL9HPWPdkqcvHWcL/6OxhIR4rkP
2ta9M8n6tqhJigOBSB2ml6GRNs0zbmHIBda/n5GeiOO9ovuCziBAaNqQD6QVp5nWDWyMUSbAgGYb
Lc4uaKLrSlACj1HchNiVTbfiHl43MH/PvmEBefuMyWYHS0MU08HQM7S9booebG0ZlNugL3K+kbS+
ZS6iomwlzo2TMn5bc5Di44DV3m9YVF2TxZXTvSFAO7hU5xTGtcF7jQHUWz6MgckZ/MpQOKV8afFM
E9IrvQgzdwgwr07R9Ieyw/L22bzm8WyzDbt3QjIbTv51OphwWX6Zjq/vi4bGu9wgpq1PvYSJ8F2s
CE0vlEJ3VMD7eV9zlHFsv4EzgQ9LYqZW3nbryBfkjaViPMulHsPK7iuTsHfQk31NeheyF2oYzjDc
5psrVtOkAUx+RNJcYs4gvI4I/lPVGMugN00bqEczZOA10W7W5oBbGX0fY3bob3viSHKxKLh6BGAN
SALHFkzWMzIV7JfaiPgr6Zq1BVJDDS/WoAYZUWC6sDEHdNKT+/Bry6I7kKft9BMjjKH9iXEQfDwF
R4eKpiTrPqgX8nvI0R+WsM1fWM5359e7OUDawP24wxuyMHGakgcYk2lTpnVnO5RUgQRZjhwbh8uA
RrgX4BUMhGlXPRzpNyOb0qGWwVFgu7Z7QJraoN+aAJF/l0420/veZ133GEk6w1+F62WslJRiKVJX
K3fx6TKEeFF6EIgF6RzLHd2Yv/P1tLnjOkpHLiJ2w9e56Zbmcd30ynJrt206Y+2wKXe+y9oSk5Z8
r0K/qe1I5yH8xaY2+GnWFP/fGKJIPKK3M8mNTkwo0H1vOIv8aC2/nVe4ep8tX1RwmZjf/TnSg14P
QVQTeYsVE/InUA4W2BWShaLC8niLqpjOnS2HLUAvz7DVv8EDy7ifQQBz2C8tRE0+B3w8RMeUxRkS
tBOLGZJViDiA0CkwUFYP7aiv0SJTX4bhknRVvO2TueGx9V3B4oikZ0HHOECIskrpcQpXNAMZwBt0
HsRs/tDCcORHbMSmymhSOsIdZFtxA457YRezTwv2sMd9VVoiBl7ViW+zalmUskcAcxZHfc0HrHoI
Udu8ncweVWmvs72CQfiMJgERYCQHoxDo3ArAsFdUBlF70wxoKYpeb6svA0uiqIJlJblbZ9F1x6yB
8jpXnW/BVMK00uRGBnF/RdU8LSe0hZE5rky1rhQ48dGJJXvTXTsZ+aEk3U490DJZ/woYIVsV9zOV
ZacG8Y/gffOKaBcVFq1T9FfSQqGWj6vtl3JuEzaXrd3YIxyv55+ff4i6F843TcXblgxlHKnmLYHm
NcxhJMT/WaJg0OedtvFUajevOHtbQcKp4MKwX8iA2ni1goPTaONroGqUtaiOgAs28roj1Go8JIvt
+6MxfOouSOSM8VJghGRpYWu1dAeVZG3s8x7bqK1Wg1jHp88JwvasG2Rt4siNG/1oM4yVFyCFwvjW
7woe9I0zO4HoYQ8Y7LaXUaz0gkaYJ6VO8LwHA6EtSvB01OifOuR0YgFicBMi99m/TmvfwkYSHX+c
ky7a+Tc9IBfjgSG4ej9ECDUcnuFoGiYNoDIkZRW6W+xT0ivIkDhH0uUX0fNen0QD4/xqzYToz3pG
3vmPkDdpeMkgf4ZNfjgO/RtM+MR4wPkcA3LUkmJIBhtSVaTpg6jsN6uae1xgMLTrCUmVzCH0xMQL
ChAQ/jc1TE63wmHgDhsj67P5QyoWq5Pfk26HDbry6orI7Z19noSuHYsY15fOcalPXZ6h2sTF3at+
e0S7SfEXdQ9y5jACTLxHRaeagwbEtOR22ZUr5xhuyucW1WJ4iYhM5osCshpdRtqFJzjjmRsBkaw8
KyFx9ljKPNrPGbkfFZMhRp7niTOQDorX8rRoMyRwz1X8eXN+Qp0u1BADYOEL4I5hreu87+mwlHEY
cUCtm9D6x8JtQEp8m139CE8NQIVSRfxZIcBJ4QoByllBZ9GEBxCnC05FJA30JdJqO3PZ0ql+63Cd
trcDvLYiNKfdnOTQbvvsjmfdDKtgF042n7J0LVlDtysm/bYxX9SmTrPJwh9AxIMHgNvJGx2dinF5
bnO1D/OKORsx+8fPIlflrpUQKnUxUOlELtljO7tN5fWUADzuogGWSbx9ynjMoFcP3Eci0+YN18p6
7eHW8aUmYYASt5PzcfJ+Rj3ZG1+jgUbodT+GzYGSNqlipKbeBhsMT3OcSti9Ec58eCks5KrDrQ8+
8cehrbSo+/d+3oCRDG5JblqFfMCis4QDPqz3oBrrwBrcsVlQIS7Hvo4hlRZNkeavwgC7qFeIPqte
96RKFqMvA94ryIdUB1g8dQbG3vRwxxr4nhxmvm/orTE+DId8Y+8do/NLPYz+wIFRyMtQNxghCa0F
shQR+pY11suDmUcB5qE1KUVTsAMXpim1DhVP6k6xRyv2OEXjfMHwDPpiFfRfCFxXq5h0/UMtF3Le
CcUyzFJ52wwbxxhjnCIAw2zJijNP0ruoA4PQrGHwHfPq9ritENZ/Htkvfb/z0oP8vnKv+huK34uz
Zmqfk3lnj5iCrL8FWv2SU9oW6xbtNs8wsXKa3RqwHBfgBvx3y3BIkATaboZLChzay+AjcMRtEFuE
ws7rje9p8q5jjQNnmPghayLzLhZpvtlZNpclapcfIkmBxO8pXZB7gg4o31O53yZoUr5jmpnizNw3
LQ7OjEitQQB9wwqaLJMrGw9TfxSts41yt3Lq89mFbXu2XSrSSup6384KDpzbAe38R++7l76LdIVU
BnYXxl6kRQjn/mqCDTMqQfRrh2RSS1B5BGYkOfYbBT7stufUN8PbzpgoswWBpU26ts9Qs8tfEziY
j9Qv9IcUHsXrLoIBVxLXZTAbgR5JrPrcbsHTkhKQvB37oLiobyEeA+fcRe4rGzpdBDozSNGKbCkY
mzAPPmZFuJH6hSXdpy/X4HylnUXGdIvwUrBGa+4JkKVExNNJCJYBWIApGD5udNjRqFWZrL9NgatB
Bm7pYQ98B/CoEwfcv8sbrOtRv8AB+q7x9SnZeVDBo3TKOfFDvo4WUU4iWb8FQ0NuVnxtwxJsVxG4
7WSt1LaCvzQBUwSfjp+fEsF3inGHyiCAojIGbgtLqvghJiSYcy7T5ENEWZzBFUmrA86YqNIksjcW
Y73nOVHZYelmKEdkEhXgIfGvazFchi4ml9im5gz2LTy5EcGtOyotZDLucUlFWr/EU2bPWRDG2JYc
TXnMsw+4+8kkx93r3wbCPDwrMDSIf+x/MInDKpSfbsIgOPKs2fCqOuNRMSyk9KgmjkGL5nRhk3mI
g6g/G+sNRlN37EYyRPcSI+8CPFs6HWFtsOcjcthHCCGUf0IJz0u48JLKbmvbomsn5EHO83pNs4a9
2dbaa4smq9hH0ufbsKCBpr3cP3zqt5PERO0NoeR9DPvkdV3r/Ys0zWMaBRYRUKC+VLd36IEwpd7h
Mz0Hgjdnx6e5SPU4H6Z5nt6A7qcPjrfqDaSPicp05bhXYO1TxnqJx2rmqwm+qH7EWgpWLY5pwtIK
YW1tCQm3RMY7T3WFYiqqVjKzp0XwrETQh7y0vfWoObMu72USIo/wE8+ozQwqJ9rLyVN2t0yNLUex
DXcAJeWxDWVYhtn+vUFVcAtPzfbBDysrMWdgT62mezVKtDYyJFmRzO177dhda2b0MOHAYGC9D4XA
SHsVAHE5RrQeS730g4WfYgKkWNYAFoGpOzAbAc3Q0JENr7GMopZ/bDNpbzMx0MtSxxsF7PwJ+m+0
PlBIi8sOhBw+WlfHxWp1/0PHrc9jtgyvm6Y4l8AwnVmy1D/bPjRXRH9Nl7n9ZODgDx69Jm5n4IlW
tPJFMjXthJY89Lf7p7cY3wV0I2g7nwLJojf4Tk8WvaRGGZcwzMTtHf0S9up55CiaixRoEUDubl4x
0t6Dd0l2HC/5JDOG1pgh+jUPp9kiQE1Ew9HZRv/AEJm/0rUfynlXsQXTZ2CQCeDlrFNWw1PP00O7
inMa2OWZwE73NXSNee96cG3wuw7KFAGbx83DwzfbOn2rLDYjMi3kdYxIch5t32KRwPoYfolN8xxl
TOATEjjwCPxoaDz0XNUiBr2XKlM1tHlGimd22MgeORCBaXKRbZYBjCA9q1JB1TcVhUjJhW1AwYFU
ItAsIXfY6DpPAOV/+IgEz7Nk8SkiOAj1tmWXFRNqhwWN/NUzktwC9jO3yhmQTHQ4wUqqKRJS++9A
59oqsGv/EDDxMo6huOz9PIArN9s3PYtHpCqB5Zo0xvihtTkqSdYzKjLX503o40PvoxeFcyHv2Vyf
tMWBZbOV/tOKMXxxw0ae62Aa3uKoF0cpwhCVMVgNCNDc9zoI2K8gTn8ug6zBXMxzUn4mcYHVycCt
Z/14sDIwtyLk24Fjer7I+MjuLE543E6qCU59b0QJwQzM8UUWT8f0c8ZXBr26eqT/niERab5lALke
1y4ObobZDt92tqxHuXL3nG7xdPHhQqpedtN9NhlSOhUg1mbIysF0vkpUB5lR1r9hCrrOIfToypRg
s9JuBzDcoq6mrE/uITHcD3W7Nbeizt6TmMnHRH2CTBmdtytpkvg62AHEH3Cbx6ibtsPar8D4u4CN
hULJXbXNhDcbCy5Rh+EcBEYHRA0W/aZCEJb5AQd9ekeyjBxs3Imyz3ZIllERXzIexhiZSvxrCHYO
3RysP9tpjV6nNlXwCSMVgy9DOdJsvKEhsrHwS1jzIdPUfyWafV/7Sd6pTTyOgYvue4qpWQ2s6QZ0
Aa/0uLWniNf8FdPf2TfuTX3nBpCTYzer8y6ov4WZXnuBnCasgkBWkJgkDz1qwYoQtR5DidsxpxrB
MYEEraJs/c+YZAAP1139UBpAyx71wFzkoAElrm3lIxlWmwb9J9vFHtAX1zfoOJOTAcJ4wL7A3Q8g
6jy3m/u5zxZR29rz6zaCxu4l7vOgiSAKmG185sJJMCbdYZ2dOOhRs0ME0dZbZxYAT336GsWw9sbY
0X4HJX1W+kH3+Wyhu4FKAawNMtTTwwrFIepGt94CiFR3A+vNiaTNcAVO0ebGiglt9CSwH5C9q6Bm
Lky2gnGIfVOOMGP4Z9agRnSnRElrFECIrwqLzQFTaHG73MRh9iJ4IiHAMfqGgEh4buDY3cB1PrQ3
tM36m33y3xPdEsT/1b8SF1ZKM/EUstAjoBVcB6EBz0cfjgeoP4DSe9RhbWsOe1fvJx2v3+cpmwHn
GVqAs9qOHn66d5iyIMDBhlWcvIpIpX38gU3TV5/U7E1mAntC/7WhlBjEEehy9ExAR53ZmoE+EMnb
wGFAVCPpCK0DTF5WioQaFzh9DsUnseFAm+z7JoFpcJvXaPW/jCM1eYzS9JyhjS0ssIN3YEegi4MO
vT9s6F/dZ5JRGyC8rx4MuaLlSM8cNfHjtjbhWeNgOsA1CGoagkbzdl2y/lEgHOUt2W33IGB1i/Md
iqu6meUZdLi47fR8H2Yr5p1m/3VGIVAB4WyKUXNyWurszsQuO0Aq82G7ZCuDRrSvBFXH/fD/ODuz
5biV7Fy/imPfo40xATjcfQEUamANHERSIm8QlERhnqcE7vxufrDz1e4+52iXRdKhCEeHd1CsIobM
XGv9k0UVlbVgmdLOxysJRLBNYvNLpLH0w24YdVyUs2IF6F2vHMfgHMLs9RXiVbuJLTAqxen77axM
HBPEX0QhBS6EgeX7UOXCICgrta8Sxy29aUnT16UGA8N2uAwmk9haoff5WgPOpBJJU3Z3OgP0ftFO
NWBA5QxiUprYuLyehMFoOhKjD3urY05n2H6ilfWhDK320KZ5uJvlKDfq6JSbsozR2JEnc0BoV3uO
ib+mJnTpj5GibehE1JvFQdo8WULUns0Q4cuUAkfbeamsZFx+XmY9+2arkghFdzSjvdpMDrOR7hZW
i+2dDZpXdmi9GpLgTaHby6aLErlKe7a53MkpSsu+Wy+qbNdm6D7VDoykNnUnX6HXYpRVD9fD+Upl
Un52kkpdO8SF3jlF6B67RbS+6HsAt2SxrtxZfbJolZiNdgwYwmKnyqbxOyU5kTZOhanV/cooJgaj
WSipzsovhUM5OyztfcvMcSUnpliQ95dVWCbFC4nT1bVTR6G3OKN8TLMYY1jDSK6yWal2uZO96qQj
UHiLh9S19MA2pAEHxWlWRs0kp9MrNdBrmHglIYkHGQ5bZVz02xJ/jJVw25Qji6U2qdEMhYPNZByJ
IxSxa3A5tBmgq5kv6jHeupmucbro2cFQJGMWjXNcVTVCbq30tdOU0bdSJ7rTVPZP4k3h1oXSHtYL
OrJVV7VgpBhQrBaoSbsCHoPPqFV4ZV5UV905n7SrJXw+MBePSXO5K6d82JSpVftdWyO0KUkDjNX4
jvReBd5I2e6lZaqHXo7Rs667/OrYMG5rl5I42ihcT5kIH4cCtUwYxuSmW31/O3CMX0VK8dy4YLt9
v6C7SHJW1oJnd91YAgDGyfe5on8V0vpsCNAeGVmap+kwUyEcBK4bQlmD/sxZodSkeJbaeKWahrgm
a8k+4hKrH7GqjP2kV2+7VIw7E5bhKnHdajW3ZrnvVQYV5iBTD1HpgBHnyJwjgotuZoXOOZkLzwVG
gyChljtmuzCFtKj3DI0WNbK7MVBNWAUlHkZEJjyHKTwEuG6qF0E98SIYEt6IPMJXSEuikCyiI0Eu
7iHlELxORWZtYxlOX9SKUEvQDq26PvtTeUNbjILNqWCQWVvD8mCrCR1aNOoBUxC1PUC8c28gj0HC
0PSWeOlw2i4s7ysAvPmG3LUY5qS6hsvQHsso/DGmWnQPFcda2QOH4ahr6T5GEA7QSCpx1Mv2LiEk
3O/qZILFpcg1s83wAGipeaYFrpZoyteoY+A3ThVdvYzKigDLUhbQpWzTg4jxdeBi74DRml08RIlv
xf1t0vLAUrV4yKbe3KQJLHm2gvycwvwCfpH6Qih7p6CbAv4nmMlEVSWfkzN1YxBjv8FNNve5azmw
r2VC+ky/nhFXHxNMg6NePDtT89UEaz3hvl9QgNZ7YWunoSXL06qll2f1w2wst0tPKaxPUFwMp13b
Sv+5s9WHRh2xqJWUGfOi3NTzgnApLwGy3XI48UoZIAOG4VuVeC3bJtm0jqL5psEgHMeW3iuhRW7S
Lj4WMvlsT7RGy1g3nm2K6lXFYuVA7YtDDzyMk+E0Bc0vpN4vDiLX+1LmvQrT1aU9y4iBGjnTPmtd
322cZmy2Vp64AYiKhWu66/iZAgkDwiaUcn/JluR7ldQaBJR4UnwTvHGj9IxIlzYatJPag5a2dDw/
gNXrY1NQFZSqITIvVKZ65f5JFzNgV8X92GJ5krVATqZYQRvTmX9YETPV2u6fXdUBD+4H2oO5HO9U
WIQvpCHnL23Uno/6UezbiKkbBMBQuZqrwqC4meFmjlpnvrplnf2oogpXggpWMAeYGB+1AgEGm4yC
TabSDbqKyXFdrUNSU4D1R0K5DKWUL2M72VsHNwNShu15Z8YjPB2xdPK2r0UDUD8168nMsk24RKpP
XZkfGHXqx1ROyXae2oISO+tgNRezUq41IxQ/YDgkuz4D6EpF3T6QZjNsU8WGhlKytbaZa9xWlPJX
skPhOXXVtDKXYrwXkzozouS7Vo7FUlVg9T+21hx/B10kOC4tXJVBplyiz0A25QP2N/WjGltuYAy4
7Q6VMu1VVa2JIJqyxaujuvs+ukvdeqJXZ21tzAmUMayqliXoYKkSU5slDckRZWhv0XZ03xQ8niqP
x5nRRNOMUUnER1ozZa/gUHNgJplDWEt7HVr34uovs+vAuFSNdCLyM0uuQwGkyKlTQ7Og4DzFTq9v
CpJv7qKmU+2VZSw2E6WUOQfdru45cZk/wkZqSrB5u6cZnwlHPsxLpbo+I57Kha6RldMWIK16kZGa
P1auOhwTmAY0dwvUWDLImab6wJDwsUVT2FNQWLMLFGLZDUaaPV0L4J0WeWrTx6A6sYpBeZzmUe83
RWPOj+pEzeu5Uotsf2ZoE2RzQVEYs9R636wzg6GulZprTZ/GgeYkq77BbLWbwEGSTRtQ20Psq9M0
lAGO8FhRZ2WfBAt1IKOfvKdToCgeto05VDdhZ9kBSKNxqgowrB0m767t1xATxHFQGUxTmhIJva5E
qbpe27nZlVtGvMDSABUIRDkyDDMwS0kpmCdwaxas8pQyACzusjBmatqWPBS/Y+4zrpq8tqoVssXR
WU/YGg3rc6V302mV6QZNa7Q3EN3dXd9FdrUqZbsUPswXxV2lmgJErI9JblBO9smL6bYt2S8U4GUw
546cILcsMxKCVHTuzk4SYS+eg3CVG5LXYROyvbWu8Q1qaZ/dJozHZg8aj27uZ6cSug/FzByD0EnD
wh/tlPlWX/XpAMrXFtDfGP0up2TIqhbDWGpmDPcH7lPIPi5XQlRG+NBXehd+kqUzV09xWoxGAUlh
ytM13um68gWMVQ4bO6EY6vHEnJt0Uy440a/CsUwe0yhvbrAsbe6TMrZzT2Fqf2qVhL+SfZVSifwC
u1gVWsVY22hk+whOZCQrpp7tshs7SctUzH38pUs1PfQbrYnGq2aK23mlFtIG2nanLv0GzGuat7Zm
q/W1EaphvpnggRHg1Sk5+IEQUDaxuzkDJZPucJiG8kznnqna8fGplwdTzurXqcqSTaw05krTG93L
k/4uK2KuJFLTbeiWxYpQxv7ehh666rXmloZb7kUKZt+asqPg6G5TUuIgpjuRRBhglWs5pKpXwnVd
4bvGFJY/1Gd+XJ0WqVFQZMWcwAF1geCsWps9KjZmzuDGAYi2fLLm8ZYDMdsm+mjcd6Ylr8wxcq67
fogQ7zUwmpaw2US1xZY7GP3DwogNQFo+DyoEsCiDmFzGU7xygF+hZUrFix093WTEfJ5rRBKCs6r6
BA5FuWmO2a3UCFGDjzCuHTteVjKvlONk4oxfWYixpxE5pSKhnVBNVGs1TUPsqGyT2tVu9fnU019c
R24/TYHb2NoTUKXKDlsBY+lh3Xzp03nc1bBBiBFXmuYAT1Jp/RJmte5ToJPdN3ROoDh0BChh2Oy8
vAmjZyie7SHJ6PpgFGnTiSCABuK9HNrXRGVkrsGs1PzBdRINsUuOoCBPcMPH41dyTLjdtDY6S792
QTOYU/JCgc+OnyKr64OxGnO+sDbh/ufpvT400a4Vc7Fr59r6nlU6RaFe1tflHNeHEC7WJ2GpYq/H
I6fGpOMZP7Y0LJ42mnW8rhKzJn9ZH9f4ENKwQaPDRm9pz+U/ONyztPWMtsqpln0rx+XZbBlpedY8
u9KzbLhMKTDejsOwC+hVHi1dhM2qFUPtwShwv7YZlJy67rVPJpUn/dFgrzRpdZ5jw6S2ItV5tJnK
b/RkCDf46d+FrvKM/UkGJJfFa7PKT0VF/bHMi70zR/ij7Iw7G9rbivDvMFCZXNLlVTy86tpu04Mx
lmqQYtq5SssJApua9Hs6CWQRmm3RsRovVZJA66/0fFONXe2lZnfjmtWwWuo0XYlxwPBmcI5LScXc
uFF+lTq28JtezCul72xEPPXJGfQjxKGgzo1yu/TZto2nVWpD/KtwKz/hU3JTlpCplSh5zOPC9Lu8
0j4XU/Eyg/V75lg7vjLGMKRs6x6ckxQH4tcDXCFfIBYdRbdsrKG0d5ZSH3pLPDgQW8nolC1QT3zk
fZ+ZQZdoidpIx6tWa7cGM6ZwGKKVY6SBNeX3g5J9JTWJ6gxAxC2Y60fxTrfiQ9hBuEKLdgR/tsm/
0dSdU8+YtbHV9R4Yob3Cl8QEuDIDAhN6Sj3l5sxDhffOEkOXbDTNbqjj+D4R1clY+sHHoivzNSNK
qU+q21Ai9qqiGDyUJ+9JZq3AI11ceGljJoHZQOtrOOGAtSJj3XXn3cfK1ORIhfNSmAlzM06VAPRu
hIXW2Uyi6dOMrFY4rRi/m+F4Vbbmsa6mFwfX4VXkzk8uLMEY4BRsOjJ2ibsw5Ztsa13GLQKOpmZu
YSaNP4MK7wDhjWBx4iIYesRYxlTb390SYMuWaH8qKzX2ZKPWt4t0+nsRpUy7yI1b4f8yrOLJnGGp
use0mhcWuxm5j4NrPdZGrvzZNA1r2DOHUdXqB8XOj85ckKAjBxcXOaE+zWKqv8ZONFGVldoR+DpP
D2gn2AuBpA92ZTEZVigVZ/Ki1noIub9HBjB3+efObeQNuh/AY7gLvhSRdSWNUdsarjE/T+z+94Bo
0SptmNu7iX49oKoCBptUrzftBlg60SFY1iiImviFAhshWNTFyV2rqBqKNCj/XWnH0p9KaM17Rgqg
he3wtYezeGUi5+tH01mHqQ7Bqh1uU6gXHHPOA7UrdBEFInqesNZtkP5IzAMJZ033vWz1ZVvr0Q6d
29Gkb9lqepyfUggl8MGe0ip7UMP6KauifQlFaOPCKj62I1E9zKPHlTNU8xM3T9ssFNTY//dnvU7d
K1dNNlSDp86Wfqx0RItxxirFPBsCH5yH+IBenCXZN0gbexNStm3oqzl3rW2mTNahcezqALJNlR8P
/Te7VqOd0onqx2Lxfgji0042O5KPZEpbQ72O/WxUTOaRQ00k3LC8JnaXtt5E3jWlfSqgOLhhfOWY
afI8lnhO4CVsIiU1qi9FyoYo7AzUzPqBdiHaE9Kn/wD6l1dVHObbkm4R2mTUHgyis7e9jDPfkkVy
6oAn+UrH2iUKskWEGVHudYplHuwxpNlRk8J8HvWFmiOOBIa8feekxwIVS+7jkqj+KBabaZtZTM1w
J7NWgziSuu6jLDrrwW6iNPGaqp6PlVKMWxekMdlkDfMg4HM1udFNt/zKixPle7sy7LvIjqSAaWgh
pAtJ9R3EhGTj7J+yD2UjDpiQabcqzP3KLwspMSZK1GlluWWDgEAoXyuhoIpDQDHTb0UWsZ2tUdwk
eRE/9/TU23Ecl9dumZoDmZXpsKJjdz6PyVKrmzSeZ4YMKZzYUbVvdF7azpvSgfnYiDSBelgjRxc6
pOVX5aJBSwP+o1aLG4t5QducdFh295nC4MXo6vyATqHbMauBPYZ26tiEunJcssnZtER8hIjd2lKu
tTAWq1pVupZ7but3FJ0CU1nVTZ4smNP73FS7XVJa80bPzlamae8YR0i8xa0xOOXKaSbEDX1lHJXW
1g6UqPASyDxyYK9AjpnQSiLPd7v7kgJ3FWvnqZ6qOvVNDV8x86d6FKtu6HN/0XXAhR6389qan0yd
/q+TTf+YxI6ytub0rJuanNuUzpcWxwAsmZDLn2P/fqSiSW5zF/EukGJYv6ZaTTXRwaanmscbI1Kb
o6abyZUV5/LKaloLWyETVV1YyaOhL8qadyQLLOFAU14WY0XcRPGY5nMFlcyV1wDRnyytSwjThCwP
La/TSKkxR9SrjOFhZX9TzZIhS0w7tlj55GMIikQIIYan5eKTinjfq8cGvd/E9KUx9OgeYo+1y6JF
/4Rhyxh0DQx4bRp7jKY1wKPYRJ9AOYQ6uZ4DuHIGzRr3oWW8cGYqMM5ruDK6cvoHtuv70VCLVVyF
0N0imOzU5hUlj4h2GhArmwYDVcxp9F0Io3tbiLn3Q8iqN61mydmDaKJ95xiS6y7H1M8aWoaYxAn5
+P5J+or8hpmvs6Yx6+C4M7yI5wnShSsOScfQrYlj91tS5+epWCgPbhuPnq2HILOFVNf4rFClC6Dv
eBlOxTInkHkFxQPWPqupsFP6cheANdHCa/gak8+TjzdDrB6itL0GcE4Zh8LASruOkl84xifzDOjl
RfJjpL3xSpnNQT7G5OYWXbKZx8LwVEQrfq9CbYIprQURAkT+JxSnutILKJOufSJx7wHHaJt4wrS7
mbh9z3A/fhhniUoZ0dppiXozWmW8tm2ofsyFGH3SsXha46hkwZLEm0LapGFwFCYl9nwtyE+v0gUO
LcLM5izW6LRp8RSGaF6r8tqbObO5PB2P1BOF10bTRsunrZBQ0SILep7WuNtWZvyaQSNqWmf7TGke
+1xL/HpE6Gk2BM2HZs3xUds/2AhMn0areC0sZ9yYi/hOPdxeN0bC7VwYtKC26PdjhLq5zdSb1I2d
bV85zS5Jwsxz6qqh3dU7jnroXo4B9Qa5EwURKE6p5CGvl9VppxwO4CaFz+tncgbBy+PJSyZ8jEh8
/JINhUVyPCVkUZr3PS0gL4hIN5ObuAA48HAXWuQrTbpfcCh0fQ63PSPogSuPyhXkhCKwtdjFWZjh
2IiryifF0Tg2IT2+xINiJ1QpvbU37Km5w6JRueZonrdJO7R0uE0PizGy2Awm6FslxOCeXn2Ddu8W
r9Z8r1hOzqQ+Nyl+E9o/Jq+7YhrLOwm9aohUiy6JPcLtmcgOi2n4Ai2ER32U4M9lQU9AR7exnVhh
9bqq8Vmoc+GDdbDSy0qC1iMbqGu1ZAS32M8j2WTbKZ/FaYGwfCfzcVgpuVachLTLtW6rqYeqQmOU
kHf8v1KMaK0KuN1hPPummWYnqcqIwi0tV7ojFzxTemOLg9GnYem0lSrdsz9BZR1NBHM+jGbmxjo6
Ntr6+KpJiiPcqWsrq/N10kXRJg+1a3J6jwpsNt/QUMY5suJgZDiz61ToXXPi9J91pHEADUUHHYxI
R0mAlTfa4XydhlWK6rOkLJwGL4HByc6mjgG79nEqz8N/mLVdC3GmLDJ73y+2ft/HtA05Wbhen9RA
Q/NZMJ1VjLbbkoFyqgwbplT9poWVdVMKHE5Ssx+9VBuuYRd/ViZFDbo8VDyoaN3R4L6vbLO4qoz4
M6z3zlcl7Ovaohxp5/7E0G351Dl2fejweKz17lnigL3OEPcydqtb5opMPyOzgeepU32EbBrWAk8M
XcidZAv11VQ+THL4aiWc4iKW9RrayxiU2MpujDw+hqZpBINjfbKiYaTzcLciM/NgyVx1rUZVxONo
Hkybn9c2eEVRfm4zWJmTpc9By6zAshHMNbjUBwasFCLNsgSObVbssPrtHuzR+LK0SwafAeyhNHvI
l6P7XXNFSCmnlb5p8+LNS4a+HX0v6vCcLcKNaoKBXeZhSfLJkLJ9Sc3ySujJ/IJQK9uHmR5daXrq
rFAThsepal9qsgdp3KwWtHU2roukGr+2ssrWCy3mU5ob475E87CuECZ+ylsUc1YLKTsi63xfGJaO
GsO8xicAiNsF+QOEJ4m8gRiZoxY0B83XhXFNb1Hgu8CUcFTbNdqkrQjNG2xPqXfkplb120jp1+yM
V9DCH9suPmgpZxzcucTvamjHNncdal0foG//Fsky4xAtzifV6Dla1q04V09Ic2GdqulJx+yCRo6N
tQ5VRLKSOPtlXNVRH7jxiNJkUE45ZK5gGDuGsr2OeDLaiCWFiZcPPwQnMEYctgxmas2VZN17cgEu
dp30O8opGvscO1pkh/iD5JlWBVo/ZzdJQk5y4fAGmLxVkcKNQKv63Cz6A3vhswWSug4HFw1frJir
TgwwsWhvoZwWyZpzfAHvzKIgilwv7Wrj5BoxQCBhR4gtWCT5sOydTHwy6nnaRPN8q8G0w9ABd265
gDkuWZbTsiM/rxut3FO7kRNGmVcxcgzHx2TQZ2BOSASavsDals2Tk3Q/sBNBJwsF01EGGA55GB2W
EAEo7KTFR/yI9qep662ts0bMUkh/iArspxcKmCJHmKItFfQmiEKeUakJ2Fb3EEdLyiRvOdGGnUun
MfVDuOiBhXLaUzvjkPcRyQAZGKaYldovEUKQfJjfV5WheX2o32RVAfUkZ+aYWSYqHEZ0flTETxHo
O1m1bKBw1RvFT+i7Aod01jUEdYK/iuI1rJbHxRX5WkTJGfDJr81EJy8wr6HaZfBYEwsRqRs2wLj6
stbMRV672Sz8mLLpsTWWwa+VMWR1zdHKaIB77Za0cDxQ6j3Imu6hwxfrukVAD8iLhNDV93PU2nuY
BRNAWZysVXiB7ErT1wYzbYRmMt8YZv84ZvlNwzjRGxmKndX4yVbXm5fKUR9igum9fooXH1POnLca
KHtWz74Z3YPT221gmyNSnzNRv9bpq4uCIqlYHh3CCQM6vNJjWwSht9R2s8C08ps6ZcRsjgU1Wlsv
5iYvOjjA6ANdY6XMVAuezBYWiaLlyXVsqzzE2BD5N1SX3TOTrLIFcrcijFNne49miB0QfaT2LWFP
H1etYbbFRhkaRVvNzKeqjd6o0H6iUcFxxmndHuzKKtNwN0XxgJUs3tAxHB3Z8BwVo3U3ljVU7smc
IkvuNa0dH6eQ1/c+EyN0Ez0Pe+FVwgiHNTh50oE4uAtLjfm5YN6sQvqC/ZHI37I7092zK9JPvlrh
QMSrbtNcC6WBJu666vzVQUf1431fqF/bdumXsVyzskgpVQuttLYU8KPkeGBuF3rct9l//ys0/Q3f
o7Nr1E+XEBH2gG4XlltCsra2pahONd46hlz+DIEP254qaXtALJG8UOzX39q+mQUzvVAvjos2FPUG
uxZ5+/6f85ad1EVUx2RELGlmT5uwqqi/3IaDzZq+FWJ8Woz5A5+9X3s3Mtv46yUrlBSZAwy/aUqz
oHwMw0edYU3i5ZGJNrdOM9a41sA9f/+ifm3ApbsX9l7nwOkMKuqyQebG8ELJl9Vgtvqn3/v0C3sv
TTUm4Nl22ZRDI1a0POZWVavkA3+vN17By2gvqgE10lPBvRoByOCcquiJGHbadph9YBv3xu25zPXK
W7dSHYglm0pzi9qL0KHo1IRp/IEv9Rvv1GWil1JqJYI4tIpxcxvrwzYz69VMOTYpxm8Z0jHb+usL
BYiS489VLPi3Gd+aEExQOymPhr5ukrb6vZfoMs0L+vIAD8IhkCATzCBmSwl0UIHt+y/RG0vCudgF
JN4cVq2mC8XZGeq2umozY1SxgTExr6xWC7EWaeoPHvhbX3axyDP4konV80C60QqJQUDrQghAezVH
UbJ26qJkdDVG/3S/+/dv8j+i1+rmnxZu3T/+k//+xsytTaK4v/jPfxyTb23VVT/6/zz/2v/7Z3/9
pX/cVwX/d/lP/vIbfPC/vnj10r/85T8C0Od+vh1e2/nulQlw/+en8yee/+X/9of/9vrnp9zP9evf
/8ArrOzPn8beV/7xrx/tvv/9D81lrf/7z5//rx+eXgp+7+a//yuDy/rf//U/f+n1pev//odt/w1O
oG0LDe2Do6tnM+/p9fwTof7NcUxddQSHl+vqZ2vesmr7+O9/GPbfVNvRTPsMyDFxdXlVumo4/0g3
/mZDCxauazkoUFR+9H//uL88n///vP6tHIqbKoH69/c/frXj2I6tXe5nDDoysZQiwDMB8tyAXU4D
iFKJj8xuf7Xf8AWXHqVC5IPMQr5AU4pHQPCrajF/w6X3/NEXBqUMK2GPuZSgsFGRYkati8fbIjY/
PcZ/3an/xZ1Rz+vpp6M6C7VkqqBlBY6Q1/Rq+8RoTo6+fPDxv9onz3/8xS42z45wWHeCLm3LTOAG
N7ZV2MwHFI3r37uA8yP/6QJioDlEcpDDW7XZS4Qvucxeumn44OPferAXmxgRXA1FeQFch/GDn6Ge
xkgoLz7YgN94L9WLXcsYOwXvVF6bEJNwH0rHrtHHB+gWH6Wh/2pbPN//i7IEXo89Yz9rBWWIXCBr
PmdJti+bsxzLOFQZs7r3n8L5Zbx0ujx/z0U5AulXm5yWpyBxl1MxeUI+9IVUwg0epDSfNHslJKH3
v+uta7pYzMDMAzYtoRn0mqsh7IV/ATqzGWDPqHpB8E0xMMt+/7u08wX8zwtjG/rr64X4SoyOHBDN
QeQfcyx05FrN9HVfHcfq1FXHIXXWmYQwqH+wZH79xolLV9IKc6iuqPnGaILn3LTyWJjNB57cf254
v7qc8z39abUgykQAiZdE0IC09yaqVFz9TRyqBgS/siixSkSxz/SlbfvX92/hW9dzsQWg05akO1Zc
D6ryNG8OSdHc/N5HX6x9zMRcg/rOCnpDrsgmDaYu/CAS7NcrU5xPpJ9v1GLCndDV1ArALnH6G4d5
Y4XttGMC8lHq2Fs35mLxx8wMU21OrAAJzS7u7W01iQ9e27c++mLZL2brLszJrQCHvSPTsM8Mm37z
9bxY6eMIfgegzUczHdi5RcrsC9ntB/vIW3/4xdrGwLYJc2I+AzOGDIxWZsAC8LdelsuuY5kmS63O
20Y6N+dpySZTpw8q3fOr/ItVddltaOGQqDpuSEhLNTwsHeyJ6Gq6H3UNqRbvMuODruONu3PZdZhw
L9Q65Xu6dH4qSvcgrI9yud66hItVqotiAARK5qCJhnVsOSeT3cBj6LyGgLL+vSdwsVzjbC4tOUR8
R+rqm3AcIPDroDG/9+nnm/bT1lY6UH8jeH4oX+Ud81qEZu2X9z/6lwMNTFQv84GVEt6hMeOVYk8c
b8pnBVVTaNwaSnNTWgyInZVkmF92K1uFrA4P/P3vfet5XyxjhKUGhngD5iyNtTdz6zRm4wft5Rv7
m3OxjItFYBCDPXGQ1Zj61jASwj495ZP7/ff+9IuFPAPQjZWKZ05JU4W+fdxYxvDyW599mRisM/pv
BJMrdBXOgoAFPbxSLB/cmF9XMuIyGbhrp6omZGUOpqXZzo3j6wRduxVkYLeF9BLdnvXY71/HG2vu
MhG4MKW2IGoBfwF4gzhzOgM2phR3TTN8cEK+8Zjti2WtpYZZu1krA5xERJCIGRM0AjM+5zJ3fm9V
2xerWrQz8qK6lgF05W+5ZX4qcveDQ/hclfxiX/0fKbiV1aD1HeZAZzTvjVJbg4r6sCFubZki5Vbv
338Qb6wz++IkHhctMbSxklj9A3N3+h0knw+e8a/CGdg5LoNvIaMCZbjQIoRJ+4D3Buw1FCb4DltA
kthzFumIsdAHz0I7/8W/umMXyzoPLUxqo0YGuq7cD23m2d1Gd28hUELViw8IPE+MBTyRqXBwDrIV
q1JEv3d2X6bk4hwVngm2c1An2Rds7fdakQS/9YAuA3IjLBpy5/yOZWD9KxeyImq3SP3g5HhjHYrz
VvDTyRFiuNOFvMeBEHjxYgOKwRnCHpyzEUWOz+9fwhvv8mVCrlGSGJc1vGNLpgRJWQWl9UUpwC0g
iyIc/OAFeGP3EudL/OlSIvQnpqKxYoiv2FaDfQW98ICt4bMCMRZBqYKLe/bB3vLGqhEXCz/NrLJR
jF4G6Iu+FDoIOcaiv5EvwbK5DO/GpChuTfu8b2EM56mhu8NcOv1gTb71vC+WezzqSokXjQzG0b5u
I2uPc5Q/ZCLAp+39h/1n/Nsv1qG4OLl5h8YwBvQMxgK09myDb+hbq4RAIOYaffwd3g1Po7rmJVAx
yZjZFNCm+2bUYhFUbyAHIjg0AOBGTwmrfUXzef43+ECfcIkEXreuHPfsUZ1ggnen4DKe5u0Hu+5b
z/ViD2kw6zedvpiDOCzvLY6jBYXd+/flrf5TXJQFEgPqzo4KKhpdQbH4w7IODrYjmfWIGwWhfDn7
OxvT+9/2xt57mSBsllL0XZezGTpwYQWuCNXXEfOySmGnn+FuGyqWoh+sPO2Nt+oyURjAEl8PPQOm
V0izU3Y9vDRcDyAOj38+OwXTsik9OtOV2udnK0Ek0EuQ5zscEnVMqt+/5jcennXefn7eADKrVrSE
G4yXWh3Y+H7neVV8cI1vffj50n/6cMpr07HAp4OhtX+kssdCryep/Pf+8ovtZOpHkhjwgg8MHaWu
iMqXppxvf++zzxf00x8e61g7NCrPRprjvW7bm0kod+9/tHb++36x1K2L3cQdcDiJnfSfzx2vkT78
yqFbwhw8P/nzM+YdI7DU7y0Hf/pHyeC56G8V7dP7f8Bbb/nFVhOjl7eJSYJWaLoP8YAJvmGc1SrT
raVk68mxV3qPxZg2f7Cq3nrPL7aHUSNkzaKXC5xyvlND9b51kcWH7c5d1Ov3L+mt9+xil0DUrNeJ
xlkZixbThKiNr6YF+4ff+nTzfCN/ehlIjCW7JGSJkNvpMmWjDUUGmvzeqWheFBNwuxWjhkkfnA0l
nqakUZ8at0i27//tbzxs82J5p0JqpGVjemr1Mzz/5P9wdmbNcepcF/5DL1UIEMMtDd1u2+0xiZPc
UJmOADFIYubXf4t8Nz46pqmicpWusgBJW+Pa64FnhHkY1FfDprFPJdwYTpsj2kpDO1q0tzbpkKWI
5EoHYqghhaRNjC8m1hbKRtLd9e9ZaWlHC/pGFdJUM2rLHuGcZVfQBWaf9hW9PPJdMxtWjrHelFNM
suYFwCBYdw37zmEcLeSFPzYtaes5HtL0RCi8J5t2Z+fUotmlCW6nDLw1Q+JkaIju87D3BMzRIpeN
FvPEXE+x1wkjdvgMpT41/lyv7pWVpw735iZu8JH8OWMDi/QzZHpR98uy1Vh2bDAAjkW+sTRc6Zb/
4Xx7RWr1lo15Yih+uxODtlICWgQTGiQCXv+WlV5pazGcwnha5eOMA4ay/jbn8w3h3kYArxWtBTCy
k0YzmBNMoXn71OTVWwrF+/W3/hBdjUWzzvkuTBiFVjB4h+kkuWX2T2CgFhLIw5RfGqSG2OXFHi7D
cHLbo52/Dm6y7AG9uYfO+jdWYJPaOg9dmRJtLaqRyFVMOfxxYNA4vUL8c3FJg0QtP77+oWt1uPz+
LrK9VPq9J4wprkS5yABfG0ccrxe9WodaaDulQF4FFMdxBmstmzrHujeQLCeR3zYgQby4Ve1Shchq
x9Ldgey4xGISiWC3EKxfCJL4UKXOPG806dqXaqNB3xpGQmE1FUtp3fZ28gL36+j6l64VrQ0GKfwu
AkXNKaZz/4btyq2LrPvrRa9FqDZ914XpD4Ep5lgw+0eDnmXkxs90ILHj8GBj4ljpYjp3281wHOtl
wExSw3qeE/e2GmCNBtnj5+vfsFI9OnQbolF4OpgCOlEx3o2++TwH3b7Zw9KHgEwJ6OLQfQG4K7BI
rIx48mBKve/FtVk7r5lEzgVE3VOdXXxi3QCK93K96LU6X35/F3duu5goAZ4dw431K8ymXwE2+wSH
wX1Do7U0xbviszSA7w5F6I1WBvtnHEd7fve279W1sO4h9HWdacLlQDb9KsT8rYbhmNc3v68Xv9Lj
dXB2ELhZM3LcbKike7Y5RYYnLgRg1vfNd9v4+jPWeqQWsIVJkFewKJeRUxq1bnNb5sbGqLf0vA+2
MJYWsK7PKxi4zVMM5Ir9M4PgGDQJEO5qbI9hDQmE5EZUrfQgnc5tqQlgqBon3gZsUuCbFE1QPcM1
a+PsfuU7/g7q73pQ0lrcnHHSHZs4sRCt/zrML0NZRhayqafgtKsddEq3Zzbj5DmoLIjFXjicZ406
+LqvaC12mduBe4a879iGpX8RkCdYDW0UvbJx+Lt7fVc1uZNNDcwnsUuEsz+dih9GWWFd1pwSE4aB
7Y0jkRFc1ufrH7ISD0QLZdV6TZPyfI6zXMCwrVhYCx1FXgGR9pkOcCS5/py1r9LCumhY7xeewlAK
R9eDAawhZMbIDc2R7H4RfrOQE0H1Ga3hOykkja4/de3rtFl5nPzFUB877solv/zev4fL3QES+pPT
uz/2PUILdrA7B+RTY+KntRPC1u+YwMqhTOSvzkp+XX/EWixqQT86gYccJFy1wwkdyUY4L4JxMj9U
OKm4/gD/41FF18Q1rZHD3hJXyn4LZpl99JGvVmcnqMBD6RQHABY3esHKl+gKObuwwGKoUFlDkdxP
vSvCwG+iFp1734csw8272BkKdx66IMWavXjtpq9jC1Yv3E1mOA7lI/ksxcZzVkZ4XSyHJUeTeDab
kdTlkSeWOvNnEz6H+w5VzKX23n0F6Asw+RJoDmTrN3XEkF38SCWWORtvv9TGB5OIqcX8JOrKa33c
vwdO/lQM5S1cYe5byz1PMIHppmxjIFtrbC3kWxOGdUhWxqGuiUxP4h+XJXGZ0Y1Ou1a8FtsLtwtJ
RJjJxxbu6TJHZp2fT82xAaRq3+5S18p1tXILWEbhfL3mr8ppX3qcqW4si9e6kBbUHnBdwLVUmGCT
MrkDVco9lpXYuML6uHCqa+E6M3GYKHAxUKTNH2DK4CvaTmTXm1Nd9gZeK7h2ATZTZgqHvGSuPi8b
x+sBvHLtQHUQN4x57Qn5sZAVefUDHHkAKvwCD8scJvOmepwlyA/dj82Ds4/7ENUzeEBzqcClxXhk
8/EPMBdH06u/DW65Jbb8ONKonsJjgZbs+RRf0/h9haTVf5ryjeFCHAkPv3GZcL3OPp7k/kqy3w8X
bdfVMAuFXbUs+RczYLc5Dw5KmAdgVJ2dba7FcgocFfx20KHAVYIHXIocHZuk1c7SrX8PeECNTUgG
wHBKfXln+t0zt7cWmmuVo03PqbAVFrI42s+b+jaxqi+GMh5SRk9IPIuu1/9aJ9IiuWlwwNi7GOfg
v3MDRFPk1jAhbbbmtJXidTXcYOZygiEeqt4UBxl0tx5oFaY9bUw2KxWkK+JcQIwySO1xAgS0wKE2
pwvN/voPsah1xpvrVbT2kCU+3s1oLbeH0YbCIlYdRLkClkND+YXAQDLF9fr1R6wMeXoWDtybaVFV
aAXp5j+Xu5yAy43NyloLLL+/e3vIS/0skHh7kNwOVt3fjGjowjc2luBrb778/q54AgJOXXsD7lA6
81tmGzfQ6ex8cy1sXbcf4VxHsP515mNQ5fBASYB9D4776lyLW4Arsg7p+Lg3M5BLipOeu94rNl59
rVa0wDUUUk5JRheXEljHAQ9TJuzz9ddeGZV9LWCTsiFIdkQXqVv4IXqSXFLsgULwePJITFN6A1Ps
jV650nV0AVwNaGArAkDbSmqcrNw7EL+/kQbbWfyyoH/XdaSoR9iiYOiHhbd4kDTrz03m3AA4OmwM
zSuRqyvf0tnOiQNheJxz9xbV9lngqBo09Wecvb5db46VltaVb9jbGGDE+dgaoiVMVd0ltdqon7Wi
l2Z5Vz8wFOwsWHFiY7M4VQagZgetszFwrpW9/P6ubCCJXVyeoIMKSD3arLkLXLpR6X9PKP67Qqf/
lrlZ/xN8ahyQZnBm6j1miQBPksb/g1uwTCsLV4pJ176wuQF9pw2SBJxICboi0OQWeDiw+AFmrGPw
qu98triSKqMrThKXYArO3pw9KHSPcuOKZ61/a6EEmxIg8RxUcJ8aT6DLAGt0Y3T9Rulrq0FdTQaa
sKsg8+xjVvyj3B+wrb/LCIUZD/hHuKTAzTxWhKBN7xuJdXkZDB8rWBLCnGEOfgrpPrcz/7Srj+ua
soHgCh7bFBEPsr0HMOzoVVtrzJV+qAvJilENHYdhFE5W+L2QNs7B3S/X33qldXXdmNFnlZuMOP8G
y+kL7Hh+Y/WXwXRxeL1e/tqrayG0mBIbYDIAwOo1kFElPmyQ4AF02le6NvllALK0vEXFSLMsj3PC
ItPn+3J/qK4WBcFVWPCxmOMxq8Oh96OCbgm+V2rF02Y+6F+EbOFVEAe2UL8G1os8rOFPtGVbsNKq
VItZ5jljD0glGJrl9AB3jwuFJ7KX+fsaVRdtSMeWnPuAlzFwmWBFlFehhGJuY2hcmY90uR4sHkyS
lAgkQIqSl6Du34BnPnDLO8IdP9i176eu1gKNl0hACpGhOA/gWMcVPKFfi7zkxkbPXGkBXVuXTEAw
NBYyqolZ/QO38enIJliOBRTeIbv6vi6oAzsJTudUiRjm9kXYTQaowPvkGlSXz03zRInF8fa97Rwr
hfvVXG6cW6y0rq6Jm/uBZKNsUPGwkilgXcjz36P4I1SzNcIvnfyDmZUuT343a5ewlCUSvL/Yx226
NVnRaPyGtJH7r8sdfADT7xybQ782DpB+Yr4F1ymAdYxtRjncWXBWHo519QJ0UcS87kzLC1Cx57a9
ZCl83/BXAW8PBVHHntqfgs6JBG3iqr7F1apMyO82AbgErHszUMvBhl9VUIPOd9CCxWnwtK/pl073
7gsT4G1qVCGyasAAjGCk0uLm27KP10tfm5KpNmYDCe62JSytYxMu1B4U0sjRCpoTki1z371BfqVE
TpVtNIfrz1sJFV2zhzVPVTQ4ZI9ngDIg0f+BDPRz79T/XC9+rcNpO5gJNto+aOg0dkswFeHb80Ar
yP9Lvz4WQPRef8jKgE614QQ0YznBq4zGYP8uJmbzRdGt+5uV+vmPiK20CwVgH4VMl8ewSY0Wl05c
pWw091rxyxbqXWeqM3jo592EHMK0f+q79uCp/s7qtk6iV2pGF66RxvNGJ0FOexoAGpuy4A+46Vt7
r7XCtUDIkcpKfIV3Nzt2dgNx49p0Y2G60m0cLQhUQhpuc2SDN3b+U86fR5LC7RreSTC296PrvWYl
oZnq2jXw8GDs2gsX9kh8gal+Bu79aA0expf+M8xbH4hyfnr4r5fAUi/ZdWpPHS0igCccodjJYTNA
4fQHczqapZ+GKtjY1q/VnBYLvbRyAXQLUmkL61JyUCezJnKwPzG2hEFrT9CWN6AlgKaboU+J1n0F
9Pwf8EIiG9WGsy2xsQpZ9tcfzCK6ss2ZPdcqG6R34riVIukBnqu5H3dZ9eBjXQ9yyAXA+nxjCFzp
x7rGjSJnl7lAqQFuZz6Asbygd/aFt62F94DBnGLziC5GM3LXcjinAWELm/9Ayt/Xu/FKc+hSN7Q3
TI0Z3n6EmZwxm2c3MW5mq3iQ5lagrz1CC/QUMEeLugAWwpboWzdbkVcDFAqTdzUHz9e/YmUctLWA
RyKeGCfIIGB7zmGNaZ3MSd4V0ouvF7/WxNpWBURAkCzzwY07j7C4V/y5LYCB2Ve4FtGMj0XX16ge
N20uRKk+tOwtTf1avWjhnJoUWRsdXtyiLILtMdxcPfcxczZ9N9ZqRotmD/AGZ85GZPePwMN41QMt
630LJV2Y1nawv2RZD8fAob5PZiPmXvZyvcpXqkXXpMF2NHFniO/jJDco3BNHEgJAcc9MVW70mJUR
SJemtawomtRBvTS3BTiDLYzl6ZM1N1Fdvliq3NftrSXi3k3/ruimybEHipNS2G9bl9Y4jMA8bXTM
tVpafn9XuteZFvAWqCV/Es4ztA3F0Zqy6bZPS7FvNtOVasnQ+Cn8l+E5MwJ0Y8AskjH7BEzap30N
rQWuT+AdOnJYgBjSv9CFtD17UYC+tK94LXRh0ejXJehxMTjtp9FyDjCqvjFnvjEZry0xLC18jQxZ
8EgRQHRxcQ6UoUJrStQJOdt/yol8n73hoUBQcJNEAM0GyGyv041nL1PMB1OormRjMHhs8yVEJqc9
0tEskFiQf+sq96ftJg8VH9lGL/tYeUR1JRssn72mBnoKyRFf6vIRGxVSJ3DxeBvnb7bxhbRVuvGk
lU/SRW0EySRZWyicfDhdeYBNZgb0K8CVLZP8oBwHTKwcGTjXu8bKpKeL26gPiHyw9LzOGOZPQ6Kq
x0lmIm7Y+MM02T6RKhr53zGKWRUWlOBVxWVpvBQeSKZGuSt7kepCNzJCqoMAdeMxsB+RWHtIWnFz
vXJWZg1d1dZIs8bKvHMBlQYx0mIxhJHRvqK1iDdxYZr5Mxq5K+f6ZiYgGYrC2OpCa62qBXw9Wq3V
zCncyQA2X/Zb6Vi+1Jl/4lOxUTdrj9Bink4+7A8VsDZ/JQNef+pxRJG10GJJVZcbvXNlaP97evBu
aCdLAnVSYb3kMvZ5RC7iwUcGhZqAa7reDCsP0CVrfe2BHCvQDPAWLg6AhBi47sinX1NmBL/2PWKZ
et99QwoWkZ86cMqqW9FH82SUF6dtkkPj4DTo+iNW+qnu6SZqMiI5Hm1B8okeExxuPsKSjv7cV7oW
u0nXO0NH0Jny3qtg6X9f0k3n2LX6X35/VznJNKZj06FswM9+gT/+OGbpbTnsS6egukRNWFVVZwy7
UKseRuBzeQVDF9pvhMBatWsxPDqGZyoYDMep7WQkymEPDRBu5rDj9YpfqxwtiqVwJF4faeoBElgF
Aw0b/g6kdE7Xi197fS2CXXi9Y5pB3WOuIcAhgK02uNMcXy997eW1FTe4kFBmC/RJCUe1Q5U7XSSV
VDf1lGx5R338CEeXp4kKT2iJizG0Nu9Tf3qUiXlb4pL5+hd8XD+OLlDjJfMmRZd+b6fyMWgK83PL
h/R1X+nanhlstCEoOLrmbA+/am6c/cLeNSPCRPPfQZUbBVZEFTwYW9XVhyKzwIgTgL/se/GlNd6F
rDcKjwF4C4dHmDthsuVdOLjzt+uFf7zKcnQXNlUXfTvWaFI7S/NQTO0tbvM+Ta5/nrHxoe70Agz8
S15VyUYjr/UhLYYNVVleZuAgKbFG8FHKW9/rTobdRde/Z60PaSFcDGBG2QW+B/YcGSav1jx6Xd9t
vPxa6VoEDyMDfVTgVBt+GmHmzEBWjECQ73t1LYCdYgbVlS1ntsxhkeTsDw2MfZ1fF6Plo5sC44Sz
hGTq7whcMJOp2tgQrDSoLkRLDdr9fw8C6uBoJN4LKIGn0k6er9fKWvFa2BZjwIzEwpurvl0QgGDc
GPKPqxJrX7XrAjTJbNHTAtndtJ3PQZaOIdm8pvi7rf/vbgnrpX/HLjWmsoR0HvtMe7yoaXitHSNM
OvMESPUzNh3gTvrPCYyJ0aeWoMtIP4ekBj0aemvssC5Db/7hQuKMwzwLqwRfEd7LCoNX7SBcE7Bt
sewEnbFoRdTmzlM2NFs7lZXO/h93aUsy14duJW6cigLn7LW3gWrVrrnc0Q3fgBh3s6qCPoZ3CWy5
5HnE5+/rMtoYkEqOg7IZRWPFd0pgvelm9Qk03A2t81q9aIMAAdi3zzzUC5Cpl94t3rxEbM2wa2Vr
Y4AJsnLVgYIS21PO77EyTg6UV1smTx9vIRxd1ZbCTAhMZVQMTkPPjV9BeRwAYUv/5BlAibsqX3d3
qxgtKRLdUDu1B2wkdXg0BrgHgWKbbbTvSiXp2rbRhPUGGE80Fgn7zfig4mxI+b5+qavaBif166xF
4anfRllrg8FSbwzCK0OZ7uMmso4x+HA7uEPJgICzXL8AvcAseqjlkxT3vftaYKm2d+uFaQRp2mrw
GHj2MihIa0jwCQBopEHWwvVHfHxi4vxb50b+B0aakrmFbtqW6rdrDI+O9Grgm4oiNN3hD7Poxlnv
WpVpocwCwEuLBoOzCUT1y5T+8nLQCZXr7Cxfi+UCBMzeSfAhpCtiJt2zK+QZ/WtjdbXWU7VwdkCG
LlmPc9ih50NoT8ODrMmP622wUjW6xk4xkoALxTDKufwyp1YEePwptf19866uqcttWooRrEsQhq0j
bWYn7DIQZXFeuqHDXOlDurRO1pDXThVOwoF9LQ7KdR/p1Jy9PovaHkRGUgT7xmtdaJcT2bZDjTYG
2/iuTowntwi2jO3WPmJpnHexZloOEDiOAW55N9wPAVjNxDz2Jvs715fBllnbWltrIT0XzWy2Jj5B
ZPKOu+VtBwWLv8CF9vUlbVFuEeY3joPjdqMfL2PuvWaB9zxO3c4tjK7+Gg2l4MuBauqH6RVm2BGO
EP+5/uprLaBFMHUMIWEDhWPi4gTuJ3Q55J54D3Ugb7Ph9/VnrISxrvsixIFLz4AR1ausRbM9Hw2Y
u24M1yuF65IvQHsq1nuuE9Mgrw6T5ceAEW/Z368Vrp2FkVSOflKh46gkfaZZcvH68e16paxUvK75
wlmAU1O13PAx5+AG7rkBdjJiQfaZmOlNxdMNzcZK39eVX5yX0JhA1IMDc+stqKKctMdSzRvT/dpX
aAGMjIK0Vwomz2ZNcB6ZpuXZa5HFlORwjrRxiAVHz2Zr5bj2sKWV3o0WrZS9AOoKvvrFCCIc4MWH
yuyaYzsFMkQOrBvSjtbR9fZZa3otpg3XrLi51FvJ5UvD2cXwt47p175Dm5WNqhkkTxBzNk67Z2ZG
E3JtwgJSitKybrpt39C1b9CCO2BYyWcDDgu6VFyQRf0wp1uSxbVv0KZmY4TgngdoeFfyt8V/qxTi
VQJrOFcOLs2Mjf618gW6qrYCZEgRtaxVBwPwx/puwiS0q4F1CZlrgPguPKyNEhNGVmWr3NCYuq3c
vpX60X3QijwBg8XGi4/0xpiNM5NfHWbeJe0fb98yXheRcdcEhXrZX5p1ebZhZxv2eTZvzGgrWx3d
9gxMPsMjOKWJkQgf9Y2MyuqLMtrHOdnQGq8MS7qUDCO26Xqe7cQicH/SCZgwXLp23pbJ3VrxWvT2
pHAGBW/pGBmcQWghNQOjNwd7M9tYmq49QIvhwrc7m9UOiA7Me8GV3tEmZTwX7Pv1zrlW/1rkdn3v
pnVjYVwNDB6VIok7wLLBTW5v/M7dGQFaDKeAt48u+AWQQSFzs2ofq87dF7e6Uqy1MsWsieD9TQix
5256bMZ248RsZUzQhWFmmirbt1H1ZZWfgsyAjyX46RvLiZW41aVhjt9xUKqWcY1L9Wy3ff/qdsR/
ANDTO/kw2T8kqpH75mZdJGb0nEAajVrKS/uQsvKmgqaxDLauNJZVygenZ7rLGejmXUmgZMGKKK9f
TORJ345ulZyLVACK24/JIaEqebS6ZnOluiKtcHTFWBMYsKt0TCeGOFqZU1jY1aGqwIL44rDfUw6D
Uf4Di5tQWP1Gi62Eiq2FOtSgM/dthU1ia75aafngD9m9BAkYY/tGoAQrFakF+0wDNUob7VRSeaNY
c2s36Y+psmK/y35VJfYRJog/EW/RF6/H/1of1+K/lwB5miM+qnO9B9gR3+X1uDFvrPVwLeppkVim
6qBk71veg6peIS+5lS3y5tKEnoa8IxGqU/7c9SG62gw3IIy6CRSDvKd/4DA+LhDqbl8t6Xqz2YVM
vkyheR0TP5Y2e0iGfTAWRxeaqZEZlSNxky9kb926XWIeiFNOG312pXl1gVlruLwFVNuJG3gYAJfm
UHjDBW2axvtqfZm13q2UUxjrc5M1Dhw8Bj+U3hD2hlfvfPnlo94VbqbTjK0zBCxmIZ1LDbJniJSz
fcnVjqWFc+1PsBbqUDWgUzthj3s1HPLDCup6xawMFroPWkPcPMsaXFEXjvppw9c1NLl/rmp+k1fp
zpsoXV5m4pK6DAosu6fGjQbIrsKUZGqjz6+MRbqAjGZM+SDSOnHdBKdghqejPwMcrpA5hOg6GqXK
boWRip8O2PQbz1zprrqWrGyavpSWdGIHUnwKFa0zbsXZyjpKF4+Jnhg4fMa1sgsLdJWSLywr6zCZ
5o2he+3Vl1HwXWflZcFIaeH2185gROyrmhw6s9p5+PAfmdhojv3gAdnkeuzgApDiuVve8Cs99T8y
MYmTdM4JVKKyjdqA3dOmjAyRhRI0q412XXuGFsmlHDhnA6Q+ZY4dtJMFwHCVXzi3LkZvbuWjrrWw
FtATc2Uw+h46j9k+ghp+6ip6YmWytdNaa2Hr3y1cFRzscWK6MQK4enAq1sUK2WkbA8Za6dpETKym
s+lIULrVAvKd9Q+1VC/XB6O1srWZeK7GXMCfHtDPchpvi8QWYWI5W6v7lXlel4pJmtq5DepF7Kpf
cH05msm9A5w5dnDp3ntx3dhMjoCzSAkdvF/0P7yO4lRmTJvj9epZ6Ti6Sgz751LOdeHEBC98M9HJ
e/OySd0b7hh83veIJTDejQ6BMIDgxYVbPCSAH9h2ffEG6zbNxL6tim5pJlxwUatELgHm3YAfG3Wb
mdgrOAcsqf/97onwqwI3krin6qv7HnZmllkeS9RXaAT9WynsY1IGR4+7YVE5P3Kz+uyMwIClxsnr
85Or/FiV5r7kakfnhLZYz3DSYYWc2P0YJllhHm3sjiO/Z8O+SNRJobJvWJso7sRdF2Rx7socYp6d
umL4oPy7NrkcuQp8lF6VTRSYzknB2Xys6zhx2ud9nU0Ld6sFwB7/kIA+k/bvuqNgyUsWbB2pfDyc
2Lq8rK47HriIQWSAmXfpZL8FYivdcq3oZYf5Lk6ATh0Dupy8kiR5Wor2/C2PpLWitQk6YEFlthLT
QzsGkS/yC3PErp2OrevKsPV0DTr4OASq55umQJLIIL7COWNSXxnQ4hv98uNx1tbNzuqm7OQsW5yi
TNNdlVy68RwgAzntsniYvlzvOmuVtPz+rv4ZawIXNu/YgKae+53Sjn0zC3faykhZK16fouvENIwx
h6rYtO/KzizCrCo2Xv3j9aodaNOzYQ6l4GW6hG33GEycHJoEqdJC2OHc+OdxKP6AA1qfIKWrouu1
tdYiWixXpaQ2dCsO3N0H51tBmFkeRlHLKQwKy7sP8rJNQ8nL5un68z6eqOwFUP6+ddoy6XPZMxzj
+OyxCJQTNmn9qYec6Hr5H5/j2Lr6TLk2oKYZZnIkuJufxjYdzEgJDx7UgYKnQiyHkRphpeamPvCq
Mvbh/2zdMMrEYo02mWHHbg6NxWh3v+DufKAleUZlxte/baXr6fK3eiqDJoPHSkzdSoUdejbIpP4+
D3lb55GaGVLoAbjCkGi5b0C98wMhyVbG7dqra4sHu1MA2rDEjqXq87By8dYDqbZ8Ptcafels70Ie
ugojgykXQt6072HY/UiC6mwU2CUNLpIXbBlDo7IlCVrpwbpWDV74YxK0y6dM6pw6Alyv6ZAl5GZf
I2vjyzhWTmUsxNO2gGcpr53xBdfBbEOgsDLC+NoI4wbUD0Te+HC7Ypid2qUhqmyWFLK+AkR6z80N
GWaBQdoI1jju09iVvto4wl3rBNpYYzb1mBQ+zrfgekGBm3KM4D4hVbMvVcLWNWdz0LSmlxRebIvS
+tRRKh5Hn4/7kqxtXW6GTTHjRoaG99z00DB/DhtB/HBXs+tCM0u01sAYYhutkEdTat8KlvY7C9ei
z3WNoPAnFE6CXB5No/zRztPWCc4KZcPWtWbY8xmqN1C6wlyVtPOBzfMjNh7PZmk+ew2utTP2x0jk
rSyK5xZJ/HaGuzdhwExFtWZIcRyggMjjqfGrq8S36/W5MiTotFGkb0qRQi4Q1506/s08Vu05T6R5
HMqpwRTXnwlyFjfCaqVn6yK1ZoCbScYKGiOTfYJk3v++ZJRd/5K1srWQHWsyFdwMkGNUJ8DfMfBs
sog4gmzU1NIJ/nvzYeteUg0XKTcN1JTJ1Pc+SS6pa0WN8B9JRV72fYI26ZsNUuKmHuPzOCbZwRhl
Bq+tauuMdeUDdHWaa5ZBPTYYMTsjj/ycPJG5fx0FbyNllfm+VtA1arCLYI5lYM+T96+2bZ2shG/c
7gIhuIztHzSBrk9jgT+brMfZvOH4Iz9kviOK0LBdAqGdad5xBcOWdjBVZKSsOk+QjcL5yJnO+SjF
0erkdANulX9bGNP8OXM8fsNms4FDjTc/IdE7jTLmWTFze/dzLZpvkzmrU9O02eM8je0dG2zkn2d9
f9favvtYWEH9zHOYXebMJ6EDrP0jbVLInQLHnG497hcX2ovyq6PK/ET8lD3WXY/5o82sQ+uX4wn3
dPXFSIr5FmplEblj3jyrkeNcusqBcsDl6d3cz/DnwqF+Ptx3eGs4HSGbxS/K8VC7vHojzVw9MNAZ
Qt4E2KX3HtLqQoYFcHrwmQXwKTfTr1W9ZFXabslB5UQScuh4sGEFCTL5kWRdfccpyK+e1xiPhZMZ
cAlt+5shaQF1dwN1S/OGh5ml/iEmtKTdxH8lFa4Wh3w0orExzBhqJn4SOaEHYchfrjHPX2c4ccVC
NOoQpLM621TNYUBmI4hSKYoDkcNjS0R5NoKK3OeETEfVApUjDZ49ESto4gBCmcgakOerbC/H7pae
Abp4HC2we5Btlh/qfsjDkdW3Aa3IafLd+Wji6um7M4juZEu3DvtC5Ie2gqpXLeRfc3bNxxFqBpyg
m3c5UrUja6q9CCe3T1ZuvNLRgRtnz36mnvipeF7fj5T3B6vq55MXTFXsjj67gYXXFMkpsYpwKFuA
bDvsMBOTVsBtesmNlKTHtS5vIqvp89gfaxbSfhJVJGdVHIt8+odMc/BkldicwidpxolGYIG4bYt7
mEDxxxKGhojPkp6VJ62DSU28Pk6owraZoGIMkBBkk8KI0tRXJ8vtROTU9RxyihxvWzS4cu/SNBrn
/MvsgIj5XWZ9/VhVo4jSwX4mdGqhZ8t9IPRA4T7YxXgS89yNobJaeTd3VTLhoKV2w7TuGawyeReZ
TVYcxVQr0Juxej+K3rfjyss4sqr6uvXD1MiwC4Lsgn/BSmhm9zN1W/+OG1XKnvjE1RDZtYlq86fM
tUJv4O18m3tV0Ee+n03tZz4X7YjMRDsLmmguTdO8F5RkaH8IsE9mallmxGVbJKhj2OofuPAsOyoG
XpXHgrS4oGAsk7/8hslw7GyYeFqDLN9wBJCPxwKB/YmRNh+OvVPkKubTUJW3A5/n76hD/1LNnV/C
iWyyWAiYo3Vp0sLJ73pFTBL2li+fJrtI3gScYh4RXp0KnRRUkbCZYA9B2ZB/BvlqDiLH7Dzwai2X
kLhtSvWNDEH+BuhidVPlitiHnnTKD2fRDbD3GCzrzIsUePIeoPLpGDikM29YIiwMSkGd43oHVlcU
SFDi9H7cs2RIn5CipbyQKeXbh2k0hhJprqm93NZY6iRsq3IOieU2QTzhDOsRcJDhCfe9pAnLzh1T
ALe9RjxkWF7yU1cPhTowmvQkNCCjKGGrDiRNFNjS5q9jHuQ84vlQ82PndExcCkcE9jFLGo7N2iwK
EoHPoT5beWuVR3emZIgUIqk5Y2PE/LAca7/5kqtimo9sqGjw4NRBUr/RufGyGAKBooGKA8bEecgV
4H+3o0+m6oxce+t7nVB/+OS4toW6hsJWJJ+K0lX8kqa8wefbvBnqEDbtze8ERyTDJ5bP0rtntgE1
aBH0/mckuibeRQZJxg5OLYEnFQUdqkebi8zCztbu2UODQ3iwm2fcat117eDe537Pkw5kKrvuL24l
fPEGNlzThvAfmeYizJE2Hhhh63bV+DZ5pl+dgwnkQkSgHOZRQO1F6va+zYa2fOr9jlbHruFzkt5w
5L2JmxbTgPEUkKF2h9DK0Hw8mr1a4Ma/lZVdf5dDj2u40FOgsmMk4tOkIljEFeRTkaS2FbEMO9nY
mEvCF0abSWGxZ3s2umPBvChLaudNepZ8cFOLwwsPtxe/rKmx7Ru8A1XPOXNaM24SpuaDI40cE8zY
IWVuaAtxaT2fBNH0fxxd2Xajuhb8Iq0lEEjwCni2Y8eZ88JKd04DAgkxCARff8v3tbuTtkHaQ+3a
VV7VFNkAdfEmGcB9BGjpUXplIkBQKkVn5qQftO2zqOKszJoRmmA7Njjo7IAboV1SW08NG8+bRp1Q
vzUQV58a/DKn8lZAv3LAmQMJchbH1qx9denNzD7nni8hXnToD8mCmJHvVWFKb/fQMpaZtKXr/8pq
MHZv5LrqZKrwcc68nFr641pq+lTnfkkwLwb0fMNdratDj/2E8VnDU2tI+3GpwwwrMJFISMjtZ1nz
nj6NGp7Muyjw4/dBUhrhAjtGktq58KXslont5ewLWIbYhZ4WARPJzDEx95iG6gXVBI1LkQbEF0sa
Cn8sDmvTWHZfx1G5pFC2MklrczsfeLGO/p6hkMOjadkyXHLjNJaY16Jtd3B0t2VScNOIpCZQyjx1
Tbx4m8K0yrtTMzqwswo5hFvYMbZF2hAXNbcl0KbeGF5LcQidQA7vumUGnUB2hTkYCP3lr3kcU7uh
NQvsXRjs5iQI5TGUf1rbNa/xyhuaOuB9ERTj3NQq5IDHtBHYmp0Rq4NI4QqVGE6FeQmzydJ6Jkws
rDaa61yE0aO0m0bzzLzQ/WlDpJcM6us2zKjt13sQBoIgncam/rLxiKk7BeDDskqX8yUvxzJI42h0
DeBMny0po7OBp9SEpcit03G8dElZ55D7iGPyL8gh/wHBmRCHLukX3IsbFJ5oizMmFBmeGFSN1TME
Ju2w7+gQf1acev6HjAg0UdK6Y/38HVlg27CNALM0P0XrqlS1gdVMby9SmlBtJzlgUhYjZPv7voYF
G7QYS29+1g/fzSsLZcvSuigKB0WypZPbGquhYsmQTDwzZw+4AJqH3VyB0rF0ed9l8JEVMm3mYQ5/
keW6fCtkT4ojivBYJTkEFzyQilolv8Kg7S9zruHNnXOloj9NPPdmx7HC0N5BeyrXbe7Gzt+vEc/7
hOuI9s+L12PFkM3YCN4AtcNWYuQYtWlIzBBhTx4bEPe56ISHbmWAxpkpg1xlfRFpUEcjG3SPIhHF
RGWi5T+F4f96YkqA18FoD2WSsJRVcGTV5Bmb9q5fRlx9imhydVj/5ue4bopnrvwmzAzWBm2yQsNf
AYXls8ls1LPqQmQsbEp8/MCFCjgI7NdwxFplMBqveuHt7L31FQqkXQ1zPW8XG9apJ6Uh5ZqoPijQ
64aoPDOExPDOO4whUm6KCLovZFACSRhe0yjMIhl224pJf0kiOeccoc0bhUm8qSNQiI9NTC5z45nn
3KkBmQqylHrbC6v087JyLzoyWFjpdHJmsBea1zi0pgH9MjFdCRuZoq/U8BAKtLlKVtBd+vtEO7Su
eoUo1cbA6K57YlNpbYp7z4p9u9YEsGaF4HAcBZJO0nVmsv/6gC8sbSzMG7OpGZo5G/I5arKuK3y4
i6xk7mQygA4WHDsvym3WFnA9xqdwwyutW1OlK/Tjz9gJGdlO+R7O0GwjTbYzy8cgacdgUeeV+etV
T2Yymcc9/7cygd/CDLtrIzhFVLOXuNrPMbLwfcQKXYyLukE6YJLpiuQ8bF3IBn4BCRsqfwOUtsSO
ESe8LctRnhxgpNvEGRDdoribce6Kv0p7BNdl7t28C32CLxv5FMesnOccrwvHqUwbNddiSJoK7cp+
WcHc38dhpdiTsBVZtvhsbjrxAqXeBup5PlQSIAmnUmiJEcDPqweoRPhedJVuoWNGJxGKo6QxLzcs
yhd4a0HeojoQnxj/kQ+J/9VZ5uUpSntssqJYGni/53iXtUh74cXFH6tGmN6sFea0UN8nbNn1bnIU
yrQaotZZrsqwPssAU9Y0KHAe8SgiuNpD5jk4V4V208GEFeSkEwiniDWTwrif2NfQrUx62fJ27xWt
TzEbGmHIEa31aJJpYrLYGkCGPKMs790+1CIcz4gttXuBumZVZtMI6m+6LiinE0Qgbfa0EbAQ7gUM
37LceWuEm1WGNluh9VO9dJE27Skex2Xct9YTMW50MXUvZQ8/yVMgetX/Z7Se/F2LbY3iZ6TNWmR1
HoblrcnV0tzZRBA9IB2VR5mWGPTyQHifre+NT7z2I/u7dlHlgdXU5SgMdWuRgQcn0RYGUpNDXIKC
98xixWz6wFr6t3mUo7nAPyeIcQG1O7ddoPhB5+u8JK5rmXnDa6ntE6RgFvmel0QXX5AVU/TqQQYi
h9lryExaV425xq4o5J45Hxkl7y1XGzr4oNNjIgkJ0gqOAe4NbgGdBcdkZeg/gsWSMxE8H4+BAfyP
0EOczeYOMTWJHFHiZgeJF4YydxpS4Wvlp33OLRp21nr1DVK/jbjBHW6aE2jg4LgnnZElbzY6xmtB
kxFRl67g/Yybsp8RrhImexN85G415WWIc8it2oaE+d+xzr31N56cGod/vo8LRTd5tAp2k7mbwUcC
ngziUMlV97aCEU/RaCxihTF1iNasmBZbjLu24SXz/jzEJWZ3yoO5a5cbSitSLmk8sRq3fATJCXpi
K0FjBNXaLmpSXw5UApJGK3aFOjNU5lC9GUA8FVqF+1RjdR94LBYslciw5cpGNMplJ4yXRFOzBJ+o
I4uOJRXo28V/HXNoXecYr307wYGs2GvtD4dJ1iVPogV57SuMXR9/xWXvD3dbVlrcdSvQ4gfzgu65
JsL76k1hq2yGW/snSMM99u3j9V0jHh1WjROQyDagf8w4zZl1vjx0pV9xzJy42oWDQVYkPaZ4hSfZ
tTD8kcvMMuH3oxJO84moq4bjCOpzvJIYS5ckfhklglriDQuDcMDEpu5KEFr9DGrqU5y2zBM+zlE3
v/idlV8RmhGURi30OodaIpZWGhUaQdsKwnygd0vfN1fjj81+aoAgjYMJKWgdHjlhITzaxXVb/fX5
SG/OdOGhjBtzglESgo7Xxmd48unfzvI8w7Za84TmrN623uRdsc8c3x8V5z8tV7YP44dKDIqK36JB
kz37rX/vkbcO4LLBrBABj6ayMxQLK2ZszqpeIpsO86L3DW7d70Tnca9J5z3BlZlkCxPDlQP0KVJW
omSFLbH+ZkMYJ1xpvuO1re8eR1LRfI0+YL4RvZtZTxm0jbwrOEkzvuCAffFcjuWR4h2+dIteDhR2
YncAYBwiUfBOJqPzXuA54O96mPgBHtDornJkuhN2qqbfwo6o6Zq+1f+5ipeHsuTTRuu6vus+5uoU
i1yfcwVgYEFjgPKTTOPuoeaxBTCF1zea5YhT2E2JnNp6rfBCXV1v54aisMJiW0I4ti6bPnfIEx1+
qjaJbvQ0bqDga5pMxgwnhD+iaLpgpDLAmawSzWV07GEDUHe2rRW8L0BvSQKvRTcYhqR5llGO2I5u
5F/lD7xIrD8DavTDzr/1gRFuYx0G2YmZYAoMJcquRpJpdIh0QBr8jrIfkNBhSIx22e8gl7zhQcUq
dBdAE58VJD1hNFIgF/kBydDblOeSUP8a1nxKYIISfJBq7CWcdIMOYMEyBxzaZZXcVKHxioTCJQSw
V9iEVxZIrtJw0BCdIMqMqP3MEgGUCS09TrBbf7OBCdMV16TJlpnUe2AlTbHtUFGdUc8NOwRw9984
jD8ARat9MLVy0wlqcNrGt7gLr+PQ5FsJxb+jrmC2JhvpoaeBTU6SF1WfjmgeREJLKPpnaHfElekR
bykGaUcfgD30kJ0vGR+u6+RjAkuiGh4GZc1kauYc4JLrPtHu3Ryy7sH3fftarG558dbmpeTLCCQl
KG+8BNJZ+4MqvpxQ4xEwn43SoW8qJKFquLMqVG+gAih/A2Abutc2Dskf2k8qtWX9lFNAK6oRdOcN
Zk0VLhCMzbux8NIlXvwDdHyKJhEAhu5u8do2oVB6yFrpiR/oEs0Zlt3CO15N/0Ta3GHlumUvVk/l
L8bJJuk1zO04mKbJAqzxxbO6YjCmi77gxkmTWk0K1ES/hJ0w2mGvnDqEWCWhd1vaKIPhH/rouGyf
Gpaja3X2vXDKZHEd5GndQ1L/2CK1f1Qt1mmzCh4nefqAENJ5rUXmxgDTmg6wZgyjH27nTV40LwRa
qftJ1fCygUUHLmkLrQE3/UOl1AEsn45lFD67FuNLXVI0w+3wqnR7oo06Ub5+FqyDgbDPYFA0VEcO
MBGJ5T9X2C7Fwdz1ongZY3enorzi0h2DEJFF5hDp96b2RXbNBTX8W5Av10KXX/kIbgzj+H//31VY
9JeIVC/WhT+PHyayjdJFx3fsgTXPyBhHEaLJW/35swkhT4vyoc340kO5r+l3M+Sa0xZ2L92ATp6M
MmNKPdZOS34E7LecqoiKg5NBDHmhMPxikQJW34ejy0hudnXrnaCR+c7K4qWCjXeCwvkdReShHcLf
NjIeiCJTmw1I8yncz4dETx6cKsB/cGNxrlhTYII5qixq53094qYZK87Vsl7Q/j/nagJSlpdpULJD
POcZ4m5C4KU5sbzajJ73K5bqHd3/38pV8KsZbOKjXADc/ZlH5Lh6eL1YO/03tpiUl2xPGE151XwD
Jj4BY3+nHjuRBUNBPbyWBUb1RCmUldUzkEEw1vg+r+k/U5oUpgp52vfkRoelTDEheSpovHfD+oKW
8ALY6TPn8R9bjd+MqjcZ0jegWxBzjz7GCvA8Gdm+Dh/cNHlrJ/MaD25KGW/QzeSih2cHiuo8UBsd
AVdyZZVWTbubR/INRW2WxNJ4qB/9Yu/IlASsOgUKw03ZoyyFVSkkVB5yuvxhVk+2yBHopiR9a/0F
8joddvTMoYXsN/QM+G2Nxk1bB9seYultE5+sKjeqxRw8luQANH4TOrlXZb4zFiY3wIUsgi7Jkzbq
U1D5WOKC1ts6CEHpeR0QPfovVeKJNLw7yrnc50P3Eq5qHwK/xzwl5olb2iEdxHBcw2K72HYzeeOP
gSo1FTPCB9xE4HZF3RwmE1yMgiZ48QAfIIpcCribGcCXuTUfGOd8C9aiMRnpTxX4KkEjsi90944e
mCfdYrctfhfFAM6LBFRu150yNns8d6iCnjSGcWQOksLMr/AoPDnQ4iWGP3KFN1UEq605Ershr+Q+
LJuXfqhfUar2KbYydOI3zY8HH0nLsXzADd850j0Jv8IC8JIfq8J7Hgb7FUXsA9Spo46qNxZjcvZw
sUODtwv4vC/n/Fx0VZ2UkTrVhcoKoXbtXGznsvoLDbINZ94GOPcpjkeJAVKF0IdaPcz1XuXujlIz
gldCnpVtlPkGTXwIeGSuvO+Kdl2iFUezBeJc0oaDTCDAJIHjzW1GzfDmaVkjXDdl1q/hJ5LAPWTT
FqC5SgpQDw9uWa9FEf6iWNrBROFQuugpXuy/WKK2rKqjq4anwLmraNc1EeWyyxV6fBQkEZ1eplDj
z8o9md2TLOjZivbXDWUGnY6sQJJC9zB91EEBxXmUXUVxhfvhC+F6VzX63az8KOWaNTF8RnsBz9qZ
JLJEIg57/k7bcU94fIbsx+vDe1nCFBsrsycPtoaUQTSKav6v8+S+ImTvN8UeePe5JeWr8u0xXmTG
/fZlZXzbYKqPmezGDeIZXsV/RTzi5oHV0IJBkTjKbh5yY7KUaEKaKUpH0v1r4/XQmfW5KSc/RV67
11Y9kaJ7oku/Fw/JfrvW2N4gB78HIoFgdueB2wJzu1Q8kskc0K/am2+2Np/5VLwEa75BS7yvpPps
uzUTpIqB6qiTM8ErYLOLKPoxkXL6r8d5j2aSVoF7caX50EtxbIp2a0V9aKTYFJE5+ivUy/3xMEf0
0MXsYn1Ej9KPc8Doauv7VRb67W6t4SNF5hs49u+yHjBzoWffM9h60KTAfWZbJCH47VoPhn9mfJ5J
XgHzAgoOVnWQotl/frw1kNIPUMTf5Gt/6RTgZhnaz5G6575gP7NBWbi4GfglPVIYnbmq2XkYwaiw
BjOpuUPp4bNFgHTxeJhInwV9jvuvb2LEQRV6uYtyOoU1FkjoWkpE32jfuPyEhbcMk469LsTLUoid
GPLvzs5X4qspGfruTLrpUvTNkQYemtn4Cc3y07r0P48TO2g/9fup3Oi12ZERIFrnH6ORvWk5AkUj
3qFp5QsYYJdlLpsk1D5cmT30kBYj3c7zDzrW78yxrzEic1LT8Fa2JdJv9R6L4h22vk8xspJzLJP+
9JT7xWsHUrMefRiaDZtomvY1CrHHml6UVShE4Cqlr2Ex/lbR+I038oJCBzq24xa+XL9zW5bprKar
oXafs+Z5VvFutcF+hajcAIhnafUZ9jt/XRelTgSQNsLFiNvg5C/FkM4WOw6wXH8N55xm6KGv0yh+
gJUd+jKvNyBS7rEDty/z6KvlePURCRIBTHHTYn6ctHhAnu7/LH759fjZRUE0YVpOvgj+QSwcdpZ4
lHCQuC2+t1dS3QD77CFWcx+WPi3H9b1rycWah4oHVQe4VSaQPmXJ0lcmCynoXXZ59YUEUoJIy/hZ
FABF/cC8i5ifIDjPk5jA7K+AJ4ibyCWMpzfCl7dB6H8Qz3rqIvIVxBjfIUGoRv4Jtd73kXuqe3Mq
1u7I/X4b6uI+Ne1/C5vvQ6n+lK17FYBFeFh9/P+gq8rs1pwfJ48/jZO41jMOmxcUt5n7fAdN6jL1
1foO+kGRNG2x6+Dwm2HWgeSHt1r27DTAoRjndRcP9VPnF4cwzPOko/43tli2M815sur4wvupT1pg
rWGMOUxdFllZtx8IABcS+n9mLU4j8f7ooTk8Iph18jvO4zDh/XClNnpXGsISOagGHM8thrfqMEZn
toZouto0tOW9LFFix48Yb+sa/xFgEh5nBpmaC29XAQ0Tnp/QpW4THOv3uHRLAq7YflymN+j/4BTW
3t+obnyA0GB0iFomXQuzkbrDlEuS/rly6Jtm+CGhO7tD1fa0dB16UW42eBgUYTH+JoNE5Gi8Jw+J
ZbRUZGAv3IgGaFgsNgGnr0AJgl4LUtynEiXxyPnfegzPRIbjQRGUCRE7Yqi8GfqWJmvgR6BpefEl
6tdX0AD+2UCfHo9LD+GOVvUPmf04qZGvh3GOts7Lf+YxcKk30x9L8A8SbQP1UXaF+mPb9a3AXAAv
o0NhKFDEkh8A4+wH5Tgc5KHhj6eNLhpT37qqtlPrDcc2ytWuNiDhAlQ/qglvzYvFaw0UaM9mj0eA
Sgf9h1RmKpMJaFc6xiEm66bd6jEoEz2o7yIMRUqIOXO4aC14Jnnkx5A/VNFuYevXIwBxtfzXCYKM
YeTXqJYjkxiXjIa/6JK/9XBAT32H4gIjnhj5NP4cQRmZjH6kQ1gPM31ZpLsEGhEL+aIyoHCI0ms2
rg4ObK7qRzOqEkm7FBslZLuEYv67gtgYpROJ6X+QSORbxrXe5bin52DSeSIW3D4onxKs4hOxR3WP
4wBGeYL5tb/BsINcZTnZ7zma8xTDJQyLqwbjUMPBnA0kutfEt3b5LISQ2aRFtB19AH9eGKsLbTFC
WJfWA8QuhyUjMTg6BehXMN800Yux9Qbr2diN62zVnienZQx8YgZKCy3uN+cWwYBaVDwLoVy7Jk1c
odUmkYriZF5l8VTPbYuOhsod5hTkY6jaeTuiRj6wRoAvIvmMFigQxbaGZwMEgKJuE69YwZPLCt+z
hsnvCIP4V9TbcLnqgrDFILTE3A6E7EDN0FXq6JxWkBIK09DRHsyZIOjaNyIXu2KW5SINBG+M7qDm
wKoBph86g9nyesTnMqADKcwiut7x85J3DFSDls0g5UD9I0y7oPC/IdAtTdI4nn83OHFn9FTDCVBN
eBggEY7xFV/fC+5Nx2YAPBtLicmSP14W2tPncqoL/yJnXUBNk2lTJCYc+q9SAkw/S9UNZKPGsThW
4ChswgIFw9RNCCCBzp+8suptoqbIbB8u0dGnHhzjmQCJqcoarE9HT0E9qY2ULLihLmJN2uQLP9R4
z1cI6fabeaB+B0W01t7rhbGjtR1/hcqOvDhM/C95qFEnzDE5hl1dbnHy66yLabRjcDdKhMSNkD62
i1gdcnAhlNj4c+kfYw/9QxUDdix4hF8wAofqOpCFkge9YustwbKF6xL5aieff40D1c9h48kjgJp+
2eZ+36LdcdNVChvtuiIcbWJWadOlYcXHaokQiZfbeDeOxuzVEFigGaCBzcpFG3+V42FkSs5ZB4AJ
qiyiwlQFTRXExl5tMyypAuBantdpCeEp5pptvKB1XZnjSYAbn3ArgYbXuKfY4a2PlR+ZlIOOtI9a
nmFSLQEvdHvaW0xg5sMc6NQ9xiEx/INRSnVtVtehSazy39EsdCk+VJHUkXeqLNlD0HLDnHgGpOvh
WEQfcBB6E7T+UK1Fgdbdih4zS8i+3FBcPkFOq06aAZaBzALYiSKIYJkOf9SLv54Rv0swTKkZhUrn
ZryTen4fVOylOiIydaBDkYheMHXcGRWfLa9kWlbuaucJEofS/WNivaiwrxLa0R3e7xPxqLlguHKW
iKGuzi8AeXfeQuoUNlB+ZmMrtr5ZDlyzr0b6EGstdqOh24Wzsw+Z7twzT0CA/1SkPTgVbPNWX3UP
ElvRiGdSujMf+zCB7Lzc50GTRjVAB7F6u5kVLCmbpt/C4QGMJx8DUoCNAt2CQaP3IOp5oUUxMegN
CE11Bm4Gqssu00y3iaiRGnTB3tt8/e/xraeZ7kw//6EQaTMWWRnnNIujGWcIrmmj3q2D3ZPB28z+
siu94Ai5dMTKUdF0Bity7ehxUeu/htJXiQidNRTSD2unMB6lSE/u70yiLlkG+17jyGDttb2N4B+2
qhsBMdut4xjgeQ+vGlsgQc/wtx8RSBddtIlfkMs0hU98cVtB/F1Tw7fLixAixdWMC4qf8BXU9W9a
8u+Fwf6xFRSICkDGjm0fnz0mbqc7jtdesUPjsyci0CUsJcAg10qTQmj4DAb7ZgBdLQrlxeBp70gk
9NaP6BFLwABb1XCf4vW6FuV5AHU6l+iY28DjyezX0QWv+bWC2koP8cTEDgNeD1S31imH0+IY32b8
ZNjEL2sRvhYMc8mI3nMtz105ZkGVH5AHazBM3A6Y343gqbNCJ4RAqWCITpCs2o60/PEVuZVVDsNG
d3x8o0lAck3Fn3Vgr0PnfTGfbC2N30CjBHRcglXVTBkvPXTCFFPhWmYCaEuQ9zsYFyTauQ+gXAWo
BKCKmmCHIvf6eKL+aG4Rr/cm756Cqv7FmAr8tTXz+uF55CtNLFgh0Jb/hYJy1sfVh5imXSurPQ3A
I5xssdVUHuvSpeif9zZ/dkHx0RagtlBC/wovugdzkNG+T3Rl3h+vqoZlYQbKVRZEGCqrv6wiT36h
T57v3wKRU3RI3t/Am7LHX2jgqi4G2BrVCfjre5Bot5CsRMGF2RaSwxns+mzM3R4DRSRn0S1pjpGB
osgRbEhN/o2P+KygyuWRdyLKg6WgxjgAyDDrY39ArMqYZmmBCEAJjrmenh+fQ/P+AlYUpvHNFZ3S
raM4d1APq2NYhA4hhhngcvxZIOcxRjLzKUjBLkyltacCdJM6JmkxDC9ERDnKpmHdOQ2xZ5+6I477
xvenrTfaK5J52k9o7mMAq4DeUKCTXdz+gQ04fj9QzERJlvaxfjKV+oe55d1rbBrELiul/nk4SZJF
I+wC4yynQ+fnf9tRXrjrjtr/Hom8Bb3d15Tu6/UnEPOhbQWeI5ZdQQTvw08CFxwxelvqRfuco2OL
OvMSR2oPrTrYv3EMIcImfTyFx/moZpetJcOAsva+e73uzPzQscuRr1r1O9nmjXTqavOHyarX7tGy
/vf/rwCpvS2D4SWnFt1eceznelct0ReC1wkbaX+iwqJxIBYHrZE2GWWTRFH9Cw6VOYWek7tV8r0L
7Ce4ePZcDWT5JX5ZTEegMqpLzFiBwZQHrMGtAxvDcm85UpfbTzAJAnAEEGK8GHwZTsDtgQT4dugV
CBmgXm6DUa4nFD/xlU6deo9cwQ+RWar/cjBes3CYvJs/IYxQgbFUYqdyTi1iF+g5MSL0Et8CRjUw
bLB5PQ72wEo990EL9El1UV9tMy6oB02Z1jMmNLKDCtSCdj8p4zpfoYRB8VB8lKIB7/llzV15AZlz
3eohYoehL3VqHIswoRp6NLx9tZt9jfWasgzBIpPgdKDp+1o83qfeuk6HxeZyE0fVcIiqspvRDtmf
0IhhT2lfrftW5cW9zKdXHWHybota2CRkBIjdw0kqBJK/KQfwvJcmOI6s5Qe51h+t52MSlq/tewlU
Fa6AyMcy/4h680ZbLKbqqd76cAlNlsC7ldLWSdTILuniuU6VrYO9V7YgiMQFTXg0FomoOkzbQZTZ
N/gfz7ByvY5zSTfjyLpd7FaW+gwU7CL0/+sklH7YBOADgTw86JURHD9X32K9UgCrUDErrFOXUUev
knlnG4LcG8FjAIgARp29lzB8wsTJ9jQw8t8YrjOwREX2riUtkmytX6ZuKLd2QuENJvTA/3BUf1nU
jM+c9eNXb2WcghH6oPtCs64Zhn9Akr9zqp/sqB5QEua+dAk+hKDf8YMfg6VmINjG9DvotKDr8rvP
GTZH4ItHrzif4oTRfXUMqvDmlnnvaYWnMB9pPe8iMR1CQt8jUdhEgy97GgIg12KwOhWQURtk+FJw
1ewXi9K1jblB0JqajM5IylWHf0pV99vQQSBxreOu02F+L0T4iekd6ApD8xjnEXZQdbvuSoSghPP1
h3kTcF621DPOFzinaJOrk5qR47SPbXzHi6MDUyQx1kP2XAHudMCm09VRnfqNw5dG81YsATgGjrVY
61noW8CbK5pn2AzT4gdqyE1qMZHZ9OBIJWD2xRvw2J8H5+R2LDA99YY2xhZyhD5rGe9GhA0SOBg4
QgTndfFfMDrrEsgyfRc+JAEeQrXodcJtFbIjKav/cXZezZFj15b+Kwo9DyS4AzNxpYcEEmnpkiyS
xRcEXcF7f379fOirmWlxVNUTHdERXVVkIuGO2Xuv9e3vCLjv9MJ6i/uyxrygeQIaCbkjYk65SHL4
8Xi7lM1bEuvvCLTuy7xXKLERkjBkLN90a1B1k/McG811liy515suD6BEfreUk3YG2aF4Kt3FabVC
ctmm3GY1xYDKonhbO4kuLcsNmrzsbIfsx+NsfNYIyOz1ra/t4noMx1s2rg8p5V7Eq91zAWcA9bu8
BVx/7bbRd6jRGepY51lbHWeSvYOeLketklcoqMdNkrUPaHMzkl1r/10VDWNURjGm6tl+1supPKYL
aYjCschH5sd8SU5qOQZL3Bzw5VyyRt4JpcRVPLUmarvSOneu9gkRsN2EneGC1kLZnpMg9O11v9Qb
IVnPed/Gi76dTYpocejy3AZSs9Beeay1OhfyVtiJdDZTXiCQmlo5X8hEx8+as8RXdZRdT0ySlZFF
G8cdeoLXymP+PGV6fF1RGsamZgl8ANGVkP2TnctDhyhhUxf5uzDSXelyJ9OMacSa1GdzWUbcAA71
NVs+hRHqm8q0RaASX25W1v/kpMaG1O1B17DomMrRMg2H7F+91/vyEM7LuWvTfW06Zz3OdlJFvi27
6JyL6FJq1huavl3uDKAX7bnl5bKZxJVHZvSr0kGHwe6mc4tD1ykYmc27uJvmgI51I28NSYOxRTza
hPm+tynwIUih4hO7vh7Zt9i6vnFLX/SECb+upV8U6AWbYVsLE0+AhnxkMrhZa0VyGI+zYtk+kqpw
u8Kko3B5lAgaNrPC3n1O9QEBibhEjq0SwxrYcJKSFNI4fxaR8kYL12tEL49FHCXMv+y/O5Kbjk4e
okxJWyD6+7Ct7rjgB0lL7aS0yGUmBtrq+7Oi3cqC7qW7H3LjzQpV1L0T29kpZ1M6fa/m6smtqmtn
UNkfqPljVssXt6dkQU2j29hghOq5vxVzzuuFobAqVbbBtkc3VrJyl7ax9w11y3J5HVnYmXFYQMxz
Si8IE0yQu9wVjYpl4Fx0T6uDkS16MBeffWZeo3T0HA5fkWSZJM9mDpKaberADmRxz2zhItqzA/Xy
EGT762+v3BJhpfRUD70EmjmkaBMNN//L05HcSxN5iC1RKJF7HfEQMNm0bhtEVnqOiilQBoS9y+TH
/YI8IkVyxxYWv5Sha3eqSSbSeYiW6zBLmeQ5TZRgp/XkGSp+qLTbbnmmu3quz5R6eZ1Hccnp5yH1
kvQP3HPujTTKQMJ9zsVjZk4H+hEiLYg+uvaJS3bY/WtZGUxrKzBQX1PfvUVz7reFcz1kDu9663EW
ahl6zoqASdpjCC3CFCZR9XI3D4T78Qt/0k327lpHhYNai2Gzebm26ITtVtnWTpMrg1w6wrg3itNk
gbT5PmMTNngoap2bEn3FQ91Zlk5YRA2eEuP3fhCXAbtLyp1pe/LvlIQ0K9yMWrzHf8Q8R89GSi0J
RWP9Lcl/kF16XlttZxO5Jxcffk8duSOrMvcG2uCWKmVRUk+VQVsGWpldC7kgumbzK4sQY33+MqvF
hxj0s8oqyQGRMm9Xj+rq6e/Ec6E+yjZknWu9sI6DaSpOpJc36yjAf3NhJd9ZHbWuWO037eDWzB7F
phe958jpbozUIJsVRCQd2fh6z7uhmsUeqaxfCcTiVB/zMr1Bs3U1mtZF5YtIy8y5tqPue8YL6Lu2
equXyj5Kx12a5YG0qeDSoU8xsltTTy/2PJGTxJHOis86Jf3KGUjm1XMUhEpe+6mi+KU53Fpm/oQV
4CDa9syNQA+/9gxnR9Vg/rAXWm+xenR+pu6cAd3y8qxBfdkUiDFUAjbySRgCrOXEA1+s8hLl03aa
XF9q9a3Id4PbvawvkaIl24x8cWSQo22fk7XFU6xjaBo/V5yLWsLbkyqlvf6Bx5iicAnVs5ppvg2a
crbbO9oErkjjuvjN3xmRbnEpCZNcY2rv7pLuUTWc27Frr62xxNVinlVLP01ov5G9V78NPc103lyt
f1jfgHyGqmXNI5ad+qVmCtJpZ7ASyXJduZQdQ265IHPc2ZBVTCZmrPf7vqYbwdgsr2Y63mRi2OfL
U+6yAZlg7/OiIbEliqKmdlUw3IqRdVJzexhD8R6Wp6Xg5KjkjckOQ297P+PqCWK8nPTiXHVbs4k3
EiKdppuBk/Q4Oip0esthrot9Bf2zEVgtay8mmizCq3K6lghh4tWpSBi4vkiYLi+ZkRw46HFCN5hl
9reoW/bsOjZqH246XKuIdo6VpZ7G2byxLWX2TKd7WLN/8Ot59KkubrM49JVx2GRLty8Gtgi6Rtvy
M+mo136U54LTJcHPljY8dEASzVhuy24VTi0P4Rpa96r28NuAWwGtrciebYZ8Yd6pc+YrURE4TFI0
0/ttaXJIwyoUTUacAAVyIhdfAEZxJq8hmX8gCiLppG6mDGEfyhC2y/uGVN7SBOuH0j7bjY57qhZj
m836FZdQs+/iwQ3tspt4TmtpCSnHrdYz5NyP0B2JDjpcC9Nh3WwkKZlQjRQILVdQ0HliGQPwSB5G
w+dwqoNGL469ku3WCV2NX5rIxBPysT4nZsar9ZnQmtazSY1bc0IsbPi8uev0sT5iUc37RL5qZNbX
77UtIpL1IyZNJmYRbrt4DlzWlLkJ1hmFO4y80M9wxFd0tyuL7Jw0/bZe6NpXPsZMsxM4xHXaTork
Gt3iNy7X7lQqwoB2W92bk+QmGrSAOaIoEHzikBUsEKjxKISKZ8cN0XcVxC0VUpjJ6xz3ELm25zZ2
IGmDpM9OkLa2j+iJiMzwkQEduJoBXZi3LpepTL+JCeeBWzAFwAHfWJVxlZMeJ5raz7Z1v86vNTzR
IW0+GqmdWhs5FaXI8KLG1P+r65QXizmUZMWuXbDcdo9ZGd5kKY2ih9lfb3xFHcgtqu16AplZ+7zy
+qB5zIyC/8n22SrlxaiTQ0pFlX9dHzeLr1YiGmfktCgT13lMgqBa4olUjLHBFnXiN7EfkK6pPMDo
V5WtX0yCxD4dSWiVZ8mdk7zkcf6OApDyQr5hj5BXR1AJAacw5K1PCpGQsVXJPp0cg62ie0u7PdQe
DY/MunHRlHp1GR6n2p3ZewMMLigbbrAUGSR8WxJAZf6a5NMrXSm+OZ37g7kPjaZiZl4qe9T/LaUJ
N6RFqcVgNkM4XYNF8UkLHbKBYleNaQwhpyNnt74/mf066OGzrloPTY+xZ72BVG78PBzVfUkhLV8P
GMeEuIRZD+2K21VC98405LWek16RRHHCzHtPNguDbFXfrTPw+nO6pX5Tx/KzDafyXc3VW7uaqfCY
L4XdEie096O2OvvGSzUtNxBobitTf7dG7WgpHW+FQVcepRxO+TBhm5o/1teE+u2PTMhX4Lnc29h5
G0v1bixNcneC3LZd3cP/rAJNlrQlMoiYUle5W99GCrl3fZGcx6L8nqXye2K27Azqm4gMK0mFgJt4
iJRpKwr3YE/ad6vRr3HhnFs3vVdFdmVb/YNC6dukLoKATHnIqhF7eJ3caaG7nGq6HAbYe4993TxH
qfE4ZfpLZBoXkbMRSIS7U3VIrYWpxb5uTkw5bnMXjs1tMZnX0urONlsD4gmY143Ol4y/YZpTu99m
BU4bp+jY4ecLYatefJRD+IKY7ky4kqL+LWx4cmJVjFKtzXICo3Xc95U1bwz8ATPAGonKuSYxQMMm
/Q5xHgI095PMB+13SGjHVByxfLjkIgvzVVOTbtNWC3mdur9GjGVsIrN6YWp/0GnLsOVxPHf20lBj
0J873fjGBv7WEuIyOdVbVC1whPIyKKS95ZK3sFJxX9sPaWzcWLhrOifZjg7b20l/aVTBDMNsxgpK
LrfOP1qcT4h/OsPXdLqfTT1pIJomyDn/MaoINZoudE9QctYTzHGRWHity6SX2H4p1YjOmbYaQcPc
p1vFbrpzPpevNTcj6/pLhbuPLpqhh07zdh3BtkXZZhobL2+Mp4kdQ50R1qwT0ToBU7TbhAUjZxJT
5Rmm8m7UBEYtZcesyV9rBAXt1L8kYq68pOheZpG8kdkpWbkFBYgBM4x4L0tEKb2Diaw1tV1nhd9c
u32k8h9UJpVtlVlVzOVzNTWgTjploy3VsWrdO6Z4TGkd863iXnqZXrE5e7Tq8BVrhbGxFXl0nBEh
srgnt3Ka8/y5QxWEpntv9PYJZAinzqmE5M3VJTk66veBulX8mMVuEKrZtypHz4VUNPXgwuDNzA+J
KnG9STYYtR5fNINJCtjZPcL90pM9+gMzZWKTY7ZV+/K573Vqhen9kstPJxkDK5XLXonHKcAOh1gH
dWGzkU7d0HmPFT6NCXWVzgkPPb4Gxtdgg2aIbiy1UncSy3vQdzL3Q42WzWKMEg8Zc0GBf7gABsxu
SWSgih6JP9KonPYuGZ491ufkYucJUrDmU8fCs0FINj7x4atGWNGH0drFsUP+QBlbymBukKJZtXpj
mcVwzsIF4fhioBuLxLjRp3LY5A5BrptqGbZ2XKtalSU7NbU+Z6MPRtG8NbVz0ZL50KTiEsaD2KUk
dbG3dEWy0VNm38iycNjMuQXXHQSg0zhqUPSR4gkxJj+wybqIg8Py6n9Y1oC5OzQp6bl65UX17r2W
E7kiq91EjXKWRXyH73s359mhbqgFFte62X7+KXDK135SOMdWW0YCmyUpnCPVGcIU3Z3+gGnyM3CK
AEfyO2xWrvaFxRPn6ADZV0aOyuJpjGzWJzV7+/UV/IQvZ61Um999R5TQRmpM0YZiedtrFuV23bqu
Gc8r9mdF/vz6a34CybG+ULOw7BoUz2ZA7bPmUR+5Uov8D/gsPzv0F/6OrdFVpTLWKyBzgxcv0oHX
dLb/5078CxOrN7vKrnKoyDmKi40DslVbwj9HJbK+YHcqqUJgSqEHKH330OnOTYX6cfOnzvtrK6lC
Up1qhsLcOvQ33mVz3G+sXvsj1Ja23tz/QMQRK9bpd6+NRKSXJiODLitaqkFuq9fsMEcbFEa8iKbc
4jopnxSz0EdUrDrx7tTLqfAHa4IlDsm60IOpRqHw5x7T1w5UzWgmVbcAN0FCgDCvrvVtgsDhD8Db
64D7T1f7hc+lGdUSh3ZGr9+mLXqyX+Fyn0z6fNYRLKbBr5/YT0a7+DLa+6FJyaLBJS2c+5Log2Qq
1gD1wVAef/0FP2HLiXUA/e6ZLUtK2i6WAATNtYbznfiFPEBUv6nxxzrac9IOv/6m9Yj/6X59Ge1N
SdBDR1cwolH4Vk/Fd611/giI+RNwmPgy3IfSBi4dc2yCuKm6SDLHFiJoMCJYTWq/o+L464v42UP/
MvIT+DMiRX6xxS76Yjr9RjT1gUbtf9AV52f36Mvgh7y5GINCy6N47eLt5tB0xuFP0uq+tpoCtINn
rStZE9eN3XqP4gn34K9vzE/O/GuzqUVqGrbx1QViK29IW3tfi3Lzz+EVv/aaQq43F4agz0tHexcf
qHD71NWl9acY1sbXPlMYXG1tgODIRlqLrzW8x7Bo6z+YJX52X74M4Lg2honqGS9MOJ3WPhXEpne/
vuU/eem/dpgaZqmGiUWjBI1+8rHZUr2zfBINE0bBRgBkwOLz62/6yX7A/DJ0nb5qakWjPQILdHGV
tklFAX9EWErMiPPRLin1LeUfwGB/MuWZX8ey0Cy6PsRg+cBA0lpH+z41ygGgdeKtkdyvr+hnj+XL
OEaHsbpYa7HNDbvxbCT4A+3G/mAs/GSSML+M4jHCpCRpdAzS0n1UIMCVkbyKXXH4U+durFP576bs
Yk4wCdo0y6ySyVOS8cbEafHrQ//kzL92nhot2YS2w5k7WhKoqOLw712UtPtzG76vvafausIMvXY7
Byw7ezCjokOcV7r/65P/yTM11hfqd/fFWTT6lIY0Sk9JY2/XRJDWSCv49cF/MgSML+NYCNfC4Afo
Pp+GqiYxHorw2KpIWDZGXaLPx6qWoZe0tDn67+v5+/v8P6PP6va/18bun//F39+rGrV/FPdf/vrP
h6rgv/9aP/N/fuffP/HPq+S9rbrqR//1t/7tQxz4X1/sv/av//aXLX2/elrJf7bL5bNDZfLbF3CK
62/+//7wL5+/HeVhqT//8df3aij79WhRUpV//dePDh//+Ku+dr35+++P/68fXr8WfO7+PZ4+E/mX
v//lntpn97n+YUyk/Gxf/5+jfL52/T/+qql/M13NtFwao+kG+HEe/vS5/kT8zRW2KVxXt5AM6/r6
kxIScvyPv5r23xxVGIbraHwI8gFTTVcNv/1I/M3RBX5DR+iCZdfS//q/z/bfHtj/fYB/KQcMHUnZ
d1weXXz/bddjq5plWKrKadim5nC8L3OCkQCE0xKdKsKYeVicESv1FVohyZ/yYbiWylvftzqZjFA7
5s5IMtSMLTwOwGRG9ToxH6Koktd07p5hl7dkzmcBZMSarkiQpj06aFGSXRCajfyaHEumOh8Ojk1p
r2ns5B4bcIiE5T1GgbktR2PYAJt57kA6HloghVMK/UyZySx1tV3tclWmvpoDURmQWVEBsdyd6Qhj
oxXDXpiDvBoiGWgCRInITcRhbblTWuaLsUL3W5R0XElmfQ50RW+80VrTrcptnYRiLzXs1w7ogsZK
+lPXFLshJ58QaVkwKpnii4WiIu7ahixuhY1fL76VYzcemw6xSkkyxEOahKZ6RMsWo0Y4ATjsvSTt
h0Bia9AtFyDUKpC0kJnP0rzMof5ZU2uH1DjQsMh8AN+ho6nG4V6rYP1miyAoTz9Hc3wvsqk/JuZ3
JTtrBEYkcW0VV6ZzHC0ruZ80R9nWI6JEM5II4CZ0tXoRHWslexuaWts74/Q8W0q9a8Pl4ETUsdyu
vemLlHOD0OkJqIvN0D3OafM9juCEWNz0rsGyBoYQWzyE4r5OjmqM46TSw+s5AxGomhNIoF4eZpF1
AVoPI8LwK+zXRB+phMjkPkLA58+ZC9nI6MGhJXh2O6rZGjlCqkYrIKSmjutM35CJUfpAsLlRca5Q
oJjRSmTdhYEFVABhRiXkTabjt7GqU1QUy2ZxLYf0/JvZFss208xLI/LZa+LwhHk8ALeyheQTFGtY
kkelEbDfAWBgxN9CrUn28HZ44Il23ff9Q9shryw9MxARhf3ouREChJcBwYM0CY7GFsVWWd073fxC
LhbISzzaW3qwHpUcM3y0qKj1CrW7VcZq0+faSdUV11PQN+yoj827xo70DQrtUz2X0xYl/rVBpq0x
cekBdoup3pLDr2gttTMm9nrj9IRxWqNYJmL8L6mNCgBjs9vp9xoT+jUuxusutgKg3kB8LcoH0WRi
Js7CTZKDaiBqSnxShshs2/EpAcuIudy12YeB84Mtgh9RmsI49ZX7jch2vhOR/V5ICn9DPOwWU8en
UmAs6rHZAH1CWSDLLDAGU55m27hTFUpYyp0uxbJFwv+oj0V4TtTpXqHsxd53OsWSwlDeWtdTCXRH
9CNgmW5GTP+s5mWHTttFKWw70hewWj1n7J39dJjlhEmrQC5fdKQAx1UxPFTlFQ62vVZkwW8NSx17
dV7H0S4sa3QWZedyVQj4hC79uL0ovDlal06bYkYOj83W8FRKF6XiWLsqkd9DFTEOTbe/j9I6mVlH
EhUym512n8jYym3UzAZITUn+r8dyiS2IPi0Kj7Jdzppilre8aT3XHJ1kV1ZXORSwDCRfLWd/0PHk
lcLwQwu3X6jtDHKoqAFc09eMD8J7tFJhjG6vg2oolQSfc84c0kf6hMWKRH4WrZUb8BNbpxsOsx2+
4Sn33dHsD65jfUvN6roQyrLvNQloDpms2VeHTo0L7tlWKIIqgz836kzCW9nqzqoL0adwK5iy4Ool
mMfImpvltm3RIDp1b28k8vIAnOZTkdZvMR85xCFGwugmVsaGYe86O8SFNySpoNFq/QukLYQ9PYRO
2CkeDUyZYJ1Q+AgE46W9CKS9SZlhmMFFQ742RXKrPzbZsUBHc1Sc0EK+74Rbd5m7wJoXTOy6iiCP
zhdaseC8XeeGicem9Xq6twfjw9YS8rQ5/W8dubUBex55wyhiwJCtKuEvZq4iB6+eTATaaD8nanbd
ldbMx6TAMGRzMa3rtrvE0W6TBKszLWCmTYdUxndx46E2u21bLd7F7med8nuzJkhY2/LVVe0RQGZ7
dIp43EKyzjYtrcfLcB8vqMqaGrHpkjjH0raTm9FSbm02Pwg3oP7KfjhaU5Jw8zGm2XkWbsHLItfo
x51geQyB3oBsxTMSxvB1kU0Bteop6sqtwT8Ts0ivUho/NxKXaRzUU66c+lLNdks5E6DlqbKp1BF1
jo2JJw5xLJZQoDaK3SPVzD0D6cVWwLnEf9tivOuWAdfLsI0jmpdlVOSQ7Fou5a33RVmOSzReFW6p
oOOfXlqF6jQhYYKexejvs4oiXOk6ZyFdvJ228J20O+J+Xq1nO0e3NfQCUe/PtdZ6adc/O2I+MC12
vhqy/kLXuYza9LGOd53FZT/2oxcaYbzLssRXsDNuZs18KJwuDxay9ljqJt9cXDNIRwpVcPkOiZlQ
Zu80exNWq8kDFCRkvTqItCndWqAbV43hIa38fjGuRtA4ft6A2SWHCAUY++am0xjN1UItNyMdndad
Z1rJ+Gy08PAAAmT2k07Jw5up/29a8JhNazjXy2pan9cL61TXA5ZF4wcpsN6U4lW2U0A3BeSmk/qZ
5SjNM4visIPQJoN+hQ1mIxyAjwjy/FBSQUr06RGjv35cdMSS0Gc/BXH2fipS6MHiR9r2d9j/QZGk
OC5LCFL8oRI9YifTlh4AHrwnqL88l0WKHrVQjPnVN7Lf+7aSeOVbI7yunAgyCbUpjTqJH83l3ayl
rQ9WH7hY3+9qiqgPi9ljs5dKE9goQk2b93WYqVYiANHZkTkawIpsinDRusVeV6YRYwAThqWJQ1Ep
425KJO7t+fvI7Wq6bGssJoU+qzrzzSu9Uefh0WoLTaaq7fSYPRFe0U1qv07MPT4k2gB1nZ0rx8KZ
2q101G/dCPWwn5Jj3OnQWtMqZ92zDAyKU7wrcu1WiisVrz8Le3NuhDZ6Tq1fOYVz6y6xQA9zMjrU
jFPnLnwPJetYM43tuNj7QcbOxloXyKJ3twkzU1qQ33CTV00hscT1xr6tg7VQ33IHVUIrWYcpG7ND
sF9FicILL3yxrv/XCT0Gj7qznC19nvfOAmsuXhqMmiC39MQbbdhFOlYlbYpbv4goFchC8VJ8KVe0
OD83CrpBEDdhTW1nlqCnp5H53jZZ6Z2iH5kGVmV4BP91PvPN6MAVptgagSNbK/OGytuuK1D4QHX1
Fh0CR16sfBjdPlh2nwC+Uh/GUXkbgJ4deghG3lLkoSfoTQZStLutpeEy4Vnc/OZHOtgOfFPFCRaJ
qWv1p5qo+O7Y4wHSA7catDFDKc6u3Owcw2E/JDDkkKFOH3Eib3Nb+wC9hp1pdp6GMC93VDmDrMYD
n9TdQafRJmidJxOC1lOijPcAwYwYSzqjNI+VI20MdlZoKTzP/l2jXN1QoKtd8b1xnLV5uuEXhn6d
JgJq0erVL+i7s81Kis+u1M6W3WwXRsMm1cvWt8Kq3tnWsaqmbWlGyElQnE4WnzKsMdompbGv80Tb
tCyVZvgCNo5FWO9mn9Bnu6gy9zI6Bmzgp6VQRQaETyb/NkoT6eiSnRxqhOzbxAGAY4eGhye6pKvG
VezYjAL7KKtxE4XOa1ehAtQ0tTy5wHK2lWaaQS3calMTRp9J8NO5opisvSVHT9rt4gvXwVDBzHpp
anHp6nyg4RN3yBoddYvQIrrCJHsCQOjcKde9KKj/iexkIt0Zp2rYzWK6i7VlddWhu697FtkC1oFB
8TVLjXeVjSJgsmfHUj5dG6lL0dZMRdUreuDmCJD4BkjEcgI8hGerfEPJO+yA+9zSUxm14Ny8OoOF
h8cU0MVw+/eC5ueYE2Nq49t+GOSxSZR9SdlQFlF02zQoFdiV3GGOe5HZOG/IH7AuIUEK6/Qa8vU9
Zn5kf7HwwgjmfTGJ5SjZgtNRoTu4M/qEeoiiPStaYpsfa7g4tPB5sfKgU78z7UIlSMKIbWqhsle1
5QpMLeAqw/hoSgVEnMYeKNTRZElq3nliQ1Hpez9BPAlBQ/te8JrjwIYo6IwgTgtq0I2GyMEZuNh8
Hys1LGy18+3IiAhwOHfs14GDY3gzTNltW6n7ykVqEFdt6YXaLIFjy28tr1E0riYxVX3EuE3ZGjJf
MrE4DQTNG4hK7lbanu7a43Htv5fhvd83efjSihb41thvSjG+kWmxAgX9jAVOjvAvln5m6OwIco4z
IjeKQDQlw2TstFHGMPG2gj6w3lCmPyiMGU56MsbsPNrN6tEi1d+PJYVsbKKpZaDZjwjr8Kr68bLQ
CbydjgM7uSMW77SAk5Ig583t+WmAcWPLOz1n2muxs80uEjNiROJmP9EisrQ0SA66osL9YBeH0OhP
wlY5C+66GIYwGPSk3wDKa8/xYj9WvMn40ydGktJ4dTZR+Re8F7oMv+OWbs79QLl5ZKIYmnYgfcAs
3tc3xqzGCPRFYOjWxVHjp6SgGk7kHtQt/K+K1vUwxNke3qPOhskAotLL8/RoOZMNS855nxVVYSVB
X0Nr5FOKjkSJRsScgiaFfdsflpYXvc2dvWNqJ1bubxEMTAwAvTe26A3nDmf3NCFdpFPapnYS03N6
5FgpQ5YWKUyTjRKxeLbZOwamNKjSwyI+NZy2qd7flBSdMWGRCpl3QmB8N4CLMROCobHz9EQv5Zuq
EYCJEvW5LYaHlgbIiFqgkLqD9UNxmEpcgEtbGJbPSii8tqzUwBLzccojbB6s0qoFZd2N/aFBZDlq
4Lpw5eQL+v9Jxb2inXIj705uZb9kxaVzP0uaErQdOO0OLZeaEGnUSEi2KEY/0i6vDnAbkJSThNoM
pnAI+kfsg98AZX7g0fpRMLHrEl1Nq2Y/YKsbu9RgeY6x1XVsjZgNZg+P7dnB/ltOKM5dWKOqMgfY
y11v6t0HbjdsJUtDzuI0HajE/MrUEzAlQBIxKRq2r8n0hto6OrroMs271BX9FQ2Oj+Wo4GzGBKo4
D8OqoNZa2iFN5HtoIkBGM4mCuujfAR/Aka2Rn+MF6JE1OvVLLszbSkuTnRP5jdAR+CgANZRA79rT
MtBZyVJot5m4P4ikkw22evi5YYKYfCnoq1zfMy5/9B0QIZrMjr7i9EFZUOCKbNCBYVJ8Qjx4n5Iy
9crsKW95wuOCA5Ywo4x0RKTtujdlsTZwfyDsD39o4fLeFelLMw3Q0KyHUnQhESi9DAA8sk9EHTi1
CxxcdkuorD3qjlCjroHvEQnCPN0OQ34TL/k+T5iCE6tjJ6zE+R6X/TkzYb3NBL1l8g1vHNimREHr
VeSPY+zG23kaP0Cp5740wfRbHTxLY/JzvTmjs8r8JRIwn1BdkSdUtqlyBrppncmHVaQc+an2bVSa
l9Z0bqO+vHLhG6B3AySp4wfx0xA3yCrSzS1dBJn5npcgCADbnvHN3gKar64WBFks2vBczA0qPfOm
0T/ypX6YFT0LsrjaWv1inpd6gS/bkWiJ3K3FlFAWWukl8fBAv4NCHtucqMiIlO2EVhaQOdmNHF9+
1KaHaQJ1pCOMlU7zAHiJli7ZiOKszm9zy35h2f3M6SBPngmF7iQi7NU6WthYsz2rRWgmGuyBh5j6
xAyT0msU5cy2S/UBCHroRfPAHrsDDVP8WfUUK9S8VM0fBxTTG2WQryJEXl7gzSMftVNo+GLUtrur
BH3qaalwXNSwPmbgMbd1lJ5s0fTHfjJXQHOxrez+hVLYssNoZGxKg+dv03ZmM+vhm4zD22HZmbIe
7ttiJJCbzYJ8QjVv+iy39lligBFBUDqG2uTJBCihblIkjaIfM8t/UuRHO0sucQc3YTaxiDqEB2YL
A4w1H3xNwgw0klLS1RZRVXgbathy7JG0UyOqHwar9S59a3JdHkn7VXS0oaNJ6Gf0mtjoDXjWiGmq
VNybQo6Yk4fv9mJmQaJgV5Yga6zyIW1oVoJkVbfL8ipLT1ZfZlvQ9JMnVONZzvQXnBCqeSymtrdM
049esV/QfFxi1SHBh42NfKtPXkdL5FMRxpuszhBYNkWgAm3glJyLGzY703Cn2zU3tGlnQ/i6M++0
Qh2v6LyY+xNeQRTnpgcttGW/LBk0DLdaONit88X1USlsmejaDbTz3AdX+JADSfdIwUfHclLvY8ch
a8kOPXSS0Ke/S0qwCblAQfy27xXzLpmeYqP2q77OA1Lgo/edqJ8+Q3Y1/fZeaV3WABtGuacalhfl
cC/thbptjh2nbGyyxCjFnbU1ETIMXkqnOg3gfW6ijGDb7E2xmeK63BRSrbZaiohVM+zRp3cG5ncb
y4fUB6hNqq5vxzVBiJQUF0mUBEXW03Go3nZ1SA8aVYSBOys9DIEE7Xb3v7g7s+W2kWxdv8p5gI2K
BBKJ4fJwEkmJEqnR8g1CsmXM84yn3x+qqnfbtFqK2nfnXJS7I6ocIIBE5hr+9f23UxHc6254aZQA
NsNMM5kBzdNVVMBQjrOjLruajbMnz4wwcsLyZVX4xSMwzG9pYD1Ner9huBNPp4AcHTcXILzuwYYL
gj2HycfemYc83YQVGJKY+C4pb1sMxvXMdpdA3QHO18Ezw6n+wuim21BH2t/OwY5zQ6wSEtCZm6DX
v1qQPZZTZiBb7suVPU0D0XMHKSmQX+LyRIbLCL+M720ke31OuNN3jAVk9o9hcIul4TtfGOm8G2uI
M3g/MD4ugJ57zqZiOqcoBrHSUCsUrdhg67fPQBLWlnEzDemVT69yobrUv0xrde1RFC0ahr2byP4R
j/pKlGxoaNM9cjLtafLrjaeYHSVNDbdp9SWdnK9mjc6Umb6uKysIAR1odXdjgMrZDD1TjIFeNmSH
9h7H7re8UUBNKgyuOtRxmzB8sIuJ+Ky9Jm3PKXUEeyqe6bIAgwyRBoTnNAFc1Mt6PXEeL0w1z54L
Ktt9D2woyXsqtuw8ne4ACqHbncAl8QMXCEiS3NZD0l36nXMbA/JZ9S2hSm9iIwy0asO4kuB1AmT1
jb1eMOvY2FeyNME45nuZXZZ5x4LtgTeMcvwioHl3UM7KyrHvGB6H1JH18/ildhvP5EreLeWvCNeb
sOlfKaC1ZrK2OTM8pqevOjPwMXOoqAUAMbywe/sxZPC0zXzOPoctLZu+ol0PqS31N35ZGMtYbx8B
aEH8HoeQg4NPXvrMhecRFSWhtUwSMIl00xWPZVIw3GcE2JMgeg3tOgZF6z/MA4PDDxHYm6qAKSjC
B5x50qvMBnwyzfC8MXXyDbSFW12fDcVA5W+U6Oifus2l27ZPVYP+HUVYO6NlNqnVa09jOMBCaNTa
9HNzg9lrsJS12R+Kip1NgpPyVJ9u7WFCMtbBuwL7rxYmM91fUhhNZhi+5IxZ9WbyNtVg01kd9U3n
MQQell/TXF9R+kqvilrfhF2xLUSqLkrdaw7JtU72ibdT3YFRxTEMmYl2SHwmwnIeSRR7zjKWCIkq
ylhgM6YSBLd8rBDkom071JO3C9L8LXYHj8SMdYUO2lmllS7IXGqJe0gX7uzo2rOZZ9fK3tpnzPYx
CRKvk6D0KNMn5q7O0mmZvdiCiZ+iDykB4SrjoSV39FcVQXTpO3gUuAHQNoJ0HwMpg7I6CFKSemv1
9SYmw4IBtygwjFphQviD2s2sr873Hqk4QHbqwkIwfGwn1JhDvbU2lqFtKZ6Uh7Zr7oAkHzqbwEGO
gDmolz8yRfctLjKc3fNcLhA/IS5xGHzBuwSe6VBcFygGKDHHj14y3skuUzuFfHFj9exBoVfYdG1O
hdnd2EV2X/E5LmZ7BxA0WbGXNFRvTJGNm8LQCcEa4yFOtlXXeQCtJqayC5vXxRmc4Sy1cgvvudOo
xGudl+G5lpZrRu/MjI9pIEoL8Zaqhfk9nL9gGSHMbGUGmgZkZpuWOps72EXYO2Uk7410hNU2TE/S
Lspl+SOWxW2gyusshXYXE9AAoLJf++J7NBf+NCCKQRivbJHd2p1FvT+7RtcNDufKyJNbxElvnVWD
OMvp/7Tesw7vhW4QrU8ZMmFv9TrUsOK+dZl1RYDYLOliXzkN1RPX7x5rS61LRpQswPUAQbaV57y1
OlUFEuUxu+1K9Q0HOYJ1byNcrLetcWeD1WgAZs8Erm8yXYcS5kazlhPBQW2mL2FrfmFJj2POg2Xm
U6prBr3aNf5rL57jAuDPHaB0a9PVVnzvcAmmV4YPVvC8r/NMh3qV9j+SaVCc7cdhyo41qGsOdLZf
mcU7R/P16x5jlpruTB13wQZ4fwiwF96vN99k42B7pzFNUzmuYjcqpkfb2w8d/C09BcoQdHS9hwJn
Qj9unruiXE0MHO8bj+IapcpDyw+9EGm0o4G4G1M7ODD59ixcCJbA6Rag5t2NZiEmb+gNkdmHGIsE
3d8I1dyvt53rEcbDZwYLM0DvmLLLCrXhZR37JiV/j8FyWVh72eXFyq4BMVoaxF0rsvIlg7HVqi5L
jerXXeDnL44OW6OU5X1kB2thTea1GkW9Mc2Q9JOy3CIGTcA0qMXC99pLaMEHwlW4HYywXExrNyQg
CpRoF74T76txuAG0dTIFsbEgFodI2h57q3ueHBCRwAJUUIO6KDDJy3H32dRq20FeXyRKJ6XKwyUQ
whkvbMaIv3sa9T64WWwEc21a49BAp0/Bq60EqWeV5teYhOtXeYS43/ftdj9qNb4oNdEW9YNtkQtr
KQKO+dq6zRmpXTV6g9sT1A3DjZp9JJsHEXjAQDnRhQZ6qB4cDQeMYZt2AA6UDx6xGoJ4iYbuEuHD
yGbE9zRyNDAxgXv70GYGiCe5jOYhPEbANQYmPBu4mfHQDjmdg7jC0wz5lWuQQJbDgJWbEV/5Rkd/
IR74uzRdS2TCy9yJ1yl5NVkMLEQB2W7Z+VAv3ZZdfwBplDvpXchoEiMr5PhFhRGYboHRCZV4HRTA
R8gXACKa3t6yKLYy0TjyNO+A/ZG/19hIiLK35pjqm1lcYE9BgUNWySRmWz4mo30XhM39pNntCtOS
1/CpxE5j2Umno1g7YA0EyXAejzYNmkM22J2FGxjPwOZ2E/uUBzuIlm9d7JFFWN917UfMSMaqq0Jc
Z8bvhnKf6BfEM9/za1s7/tqWFvZvxczcoKWD61Kg5ysVd+pkDs2FbIdqZTQM4+X9sA5Dv/xqRYSD
TOLrtDP772P6Iy/jNysZHnQO9cnsGDzyXgriiymm1WiVFgluG20IN6uLpKtvhceDrvUo2tEDeoTE
8QKWOt3LOn2zLPDvrRoXRmuMq0CTE/fD3QiZP3hGR/k6ogoblk+UZchypf9YiewxVva9FjPkPMY6
6MRh2GEmBzzUZzYuovK0QKri70SkcaBXkJgSH/MMo+GdcXx5unxtHXsfx9aba6JOjhsTH9Xa2Rou
nUK6jthGaStzLvePPLcM8y6hCjxHB86JWIEUHkyAAgpCKC5IsKs1UkuKnY0TU6LsDJbgZN0rkFhL
OeHpqaOxH3FuhDwXr81goC9SQkvLtJqkLbrIR9rls6bSzJiaEWUTz8a+O8JmZ8YffO0knyimq7ML
N21RkyZ8X0fLMkWrII3vPS19YBvFgimfH5pbvuZUbBkyJ/JlsFw/9D2TdWH7luZMbHnElpjIHXXX
zGgOLkoJOID6yyuGmCcKRbi0ximDYzW1Ohr/BbT32GgBebbLSE/CrS18GnRMkOK6AmgBX4kLz4Kc
C3FsldrhN99OBH3YzKeyDFNIZMnVn38QdyVXdVfFy0FhKJ97sGrstqovmV99MwL6N1NVRCRKJpNv
YfuV2ZOdbkTyKnSNlRHqb66hJxvhZdjKArldmR0tP63X46u4oSsreuro9MmadY/56WKKjZ33FWpf
dlWmGS1z74VoZjE6nXfp5+pFMBNnl95dkJs5x9xAZOJfF5LvNRxWvYofo8Zg/xjb59JiKLajvtSN
j62dtkBT+7vMMKNTzQsn+2F2VJ9u+yK/9tIwg+5QaptEghfDZGLfGOUMJmc3lrb/CjcCEGJf+dRf
y2A1lUBWMFQEX9zSxERmfq26zr90e/5STAkgj62QmXqq050CcO6a+bQOHSQPVRlf4jz8hKoI8mJZ
w++wAMfQRKMvPcFliUybOlHlTisBS3VF3r3tFE7bgDfpkMjvPTYtCwSS7abpI5wN9hTYh0M+Y2PH
gY0Od4QKHSibPE+ta0mHrPFJ5yiCuhT7W2uEbiGh6egtm7KrnmI75TAxxV0iBR14YqxdWVP4UN0m
Utm4SugnLVPDShnxrgzKJ/72BaJBdFOlT9pwyqkXd0yMr4J0/O4J6khJTSsdw651W6bfolG7LrXy
IKqgBVgdJGsaM8cuCxn5tTNyanqu7Uh5R4eVEQThDR958rWKmb5zcm9TJOJU4tgBeU2s00rrdnlH
LYY1yhctenPr4RkVhZW2NI3bMpXwwzDcoDDdZeupwKPCmy1uRAkgYG7lx/Pks/BBTOhDDJe3WPtj
eSQ9/VHmQXjhhqY3U0goUaUa5jtT8OTUDaMn2XSZDlh6hJHXrIHj4ZJ30WTsaby/R1ACYoWRJo2P
dnhNJUljbydf0cDJLaCrh2a4TvVxJh+04UVrCkEUlL20zShILMeXycEpJ/JgnRYCCF0BZVtrwV/i
KjfUFIxhYpLW62O5tbv+Ky0VsHwN4Fnsng4GZ6owBnjyBS3TwMOj0WvSbVSYxiZsxGM7Om8DjI29
Ll1j3a/syOXeNDRZqd7SiU5NaBFRAHFyejZTRTnAs/t9189UvCzUVl13b84V5DC70hCOLD0s9i6G
hh0kLjNapSVMupyNrqJb5lFmsKlP44WQQ0j9SpJGgVd9jfzQQ5lhtRttXJQiQc8TwMPAtGTZdOqH
MvSDljSojKrkarIzcjQF2CC8NqOkIAZxnJVb4kCnNyeInLzfZAQJ2KDdmtvo/5WrlKk6l/ZSU870
OtP9ntHsRFt/R3sXnZP1FMTORZIzssx9MUwqNoCa7+ElXk3+RPW8Y7EPcwM1rp5xO3AX/9XajMlP
FvUg30LFAbR50ZHPsszDZUv4ByuN7p/wn1tKOKqnqWRp4SuGVncpppc4LI8L1+FdyjDd24mPUIcM
saWrvogcm6wHODJQl5MhkmYfZ88iHpLln6LYv/W5v+hM/0f0ey4M/o+q31+Uwv+fyYcRZf9n8fD/
rdK3LPxFKMx//5dM2LT+sKSUgi6UsEz0d+j+/5IJm/IP07T5QGy8N11hSFTl/5IJ63/A+DZtF6Uw
VTdLILj/WyYsnT8cOtsONRLTNMmj3H8iE7bEr+pyW1i6gDJlKSnQLEuJ6vj//Cxhr6y6GQkxozWy
GpwYfSJtcL4OAHukG6qUc+kAoU4K2lwfUWhhGO/UaUkyOBlfykBpl1ZOJR/yPRDH1qQXAqfCvykp
r+2NRsqdUbgGSoR+cB+qsJ2Db6Z28iWxgY1xjJUeClX4p9rTcgqHGRt2zm7+JUnbYVvGxnTVZxWq
orHzCxKwVv6gBxXtmiSK7xgY1bZJySnoB94ELHm0iBUhftCmCQiumjS4BpWbXviGRvCJiTKtAD2F
M1Sb3qbrSLzTLC2v/Z7pKsOqvJWd1Wwus4XgpWM34gtRRLcWTnCt0FysqCI9WlYkNpypuPe4Kkb5
ZRG/KqCLuEzrVMjM3Ki3Q+NCoNScIT0maLusZUJhb6cnqKtFVPjrzpDjNYjReAkNUQcgwBQ/KLcw
Wzp4KfzQjL46FAjKj904yn2DXmaDARnWEhCDjlrjVdeOIaS9qBy80vRUSW6mCg/TFJkHUze7nd9X
+KIiCbhFbA6HjbkKrDPiTF82FiATMyqNL1HoQQaJ8npY5mFYhRsTSy1qfQQa+xwz9oskgejWVU55
iBImvBfKGF8nqdV3Kd4wKCnqbCXoza3jIkheWqjy4y6uYlKwQmXR2ii0cqeMXsNel4M19Yz6oQ1B
3vWYXe5t7I6eYmW4xwQKB4hjWTUXXgWarxtL/xHDjW6HP4q87+nG3Vj0324GAN6nIFH0AFQSox+w
QY7omqffKHNEPtokjfWD56yqpdWUjF4HTh7c1049XSakgrc2AG7awpWnY2dmee5zSImdyIBu+8L0
YCIO0OUvJ9SYuKIFKnyZvCh5qYVT79qiZF3SjmKYChU67CI/LV2wC8N478pKvti+ip5CIgyaEV5U
fdNHqFIjNoHbXurYoptNIrbeiPUig8Fts0Jg0TzQ2hpf0JJj6pq7NGJVO/mXkVP2x4Gq67da2gMe
MzZXNv2iPqbWOCKXaTN3V3ReTus5GObwpRmOfWX5vLnAbjjn9b6/drxaW06qJa9RetQffVFWN5re
IHzJLepgqwLXKLI9NAsUG7skOU6mE92EWNO/wmmkMj4xqLdsVTBsbembL4nhmTtbcRQt0Vybt4an
22+VhXdRlfcttjSziGlotE0GSxj/BSteV2ORHAylOV98j+iMMLy/QFDhwzqh2oWUNEpRbSXp7Bgg
MILH5dW7HkWbXAD21o4hKs0vGbrniwJL0r0/xhbJPVvi1rF6dTkOhM1TlIao9aiG0bOIJep5JyyL
Qw1Z+tUbSlz0tJRSiEJ0dMvUqXvBEdrBZ6FUOnFuHxHC1xnYoMidV/fU7oWQxQVhMIzzgfA4D+GZ
yrSucASrAphGHQpnv8zcC9eV0SUNyhaGz8yBrlVZP8jQ9q/6psXJAfcZIosQthqT+Utdy7U14K5h
YdqVv7NRWnxpIJi96O6QHyHbZ3t4hxp6ez28YOh9CjAqTMq1LPv6alTIKcgyi/phGqbqLrA7+cP1
ybFdCmwQ3ik9wLZ+G53qPsrgFEw6buzMoGIcOuYYLBmYgU6FU1w5jh4txlToC2kHxo5aJYFDibVY
khBDp5WX0V+iTDINbrkp0z7d9WztYpXQCb5IsoycIxf69EC2M+6I9QmlibcvUF5ZzHcI80456bDW
Xb09xlkiDmM69Nd1njk7vR8wNIgCtkba9i9dPcW3pNXd3koz++gKzdilflkeaSsNxL9+cwhlan7P
dQ8TqCYpnsARZkdhxhmDAAZOCq6CtJYZ5LBNkBl7y6aWRqnSIUwtige9H6fdiOAYL6JUMTnoZtV3
d2oMlI8znw8LMb45qiQkIl2/txo3wdEjxN3U1ywqbPSMSssAQ+SR6UCPIFfUeky0Jd5wFqaghxyN
/5U9NET1fVAX126T+tAQMuYoFlFtFwhOvE7fNJHQLvuugFQ5pMYu8XVrU1eq2Vil4V5wabqUplno
t0MXY3FTey01JSNxmDaQQlx0da/e2jFyERgyubbyx6jgdK7xIKB8lsZfQVsz1oJAcuLNBfg1Mrzi
43KPk16/i1ShDauKTs5Sw5fjoS6j0AarMPgPuV1Hz8Ca5Ba0OI5GuATcinZKX5PB0F/QVGCxmveG
mV65bV0CvaB7JWWdXfmVIW6ItP29rsmMGryj5w+j7I2rysYDbNUWcrwLXN/amrqd7WIxYujuBQZi
vCHBRyUahvglqRznEHZIW7XJzQ6dwr9BnySJsy3srWmi8zdqhEO5MZlHE9QOzBJaWkFNlTTNGgLn
AJW1N6rioXFs7yVF9lYvYMNiw+CBuqv6LltKgwYP59z0bBsGsDTXfUVLjN636Rq5Rn2YrK3K77ej
lvUHHMHlXZ9OnMz48q05HSUMRg20epBr9x2tLoJ4A8EB/gItIypKNeBCoCZhfCrkVSnmLb0Bri+8
ZnrI+KihojvmNqsot7RGWu2sIqsfsGKSsxMioiwVRvpXbWh7ZPx2NNxHzEq91K0ZsbS7PjnZBtMe
IIzM8RBPurHFsiLb8Nsp8AzVdO1nCGTsXEtJbhRRhJ8HpzILh2fQvf43mjzymieI+ydd+m2SGO3O
hG1/dBqKyYuoDXDSwV/CxdMdKdlN6OsTnlI5cCsPo9Fvc+duZ0/VlFMdxIUqFrp9UQLouADWhDw9
toprLJvhf/POt6Wm3Ecb+98V5NgG8Bz+qMkA/BQNi3FD16m4KRy9edMnzb8kUQpf4Iaq5qrtxhxb
8oDpkwTC4pT0wU0S2HzxtEgBl2uVsy6StDz4XZS+aYJ29aTbbbGZIgc44eQ7dbWqYlteB1HqrpTE
cE1hj/E0pWF4cn0DHDfj/98ihL7XodW0cM04cZICmnNuMo2ynHrU4R0h6FUS4iVRMkm3y/p2eBg8
/JaYVlMBxQSvjx5SIYo9gwntHns48Z21nrJ1mk5xTVW6vPIDX31DuZle1YVuXOcyodYmHFVR7vfT
18p2xpeqscK1jY587UdOscZye8CywxHbuiJaGlDJjUvJ477OjEq7d80k+hFGANiE7U8Xmeeo54SK
yLLWmuSk+wJ1sC/ah8gwSV1bMFsIxS1jvMDcDuc9PR61S00vOBeduh3vUOrnr8HUqUfLQxIKbNiC
iGrYxtwO6ZN9WKTYkdUZVRfLN69hn+ObAsA/nhHE2vTNxy6P1HycnkzTLQ+uO1IZN6bxxYp7A8Js
YYb7TgX9wXIUtnd6Kf+iE/yjvPOmeMvumurtrTm8FP8PTJzC3v8oabwOOdd/ni3987//e7ZUyT9c
x0TM/69kkX/5B3EyB5llk07yL/+dLKo/lCGJlYUybPnXX/o7WTTMPwRqP/JI1NA6f/ufzZTOI+r/
5mgwiWWxbdvzXKkywXuJ+d//NO6cxE7uBENh3k8ocsIx3Er9m5+2K6nCrYV4SakrVV4W5jN/htF9
0zzwfzpGjNLLwkEMHzwyyoOaYUDb9cmQNCO15z9NWozd0hpzdcO25zT3p58WQ6zuws517sfmK/Q/
b1lSdp22aSPSv2ajKV68P1n766D6nw+BK1FZtsmadf2caeFkqa/7PlcKeCtUfewtEfw2NBP1V63l
P17IOEvN58dtkpBL9BCMg+g2A8w/31M1YlZeF6O8J3IhqKwEoiGNidCtSph6WzaGjhS6cPsMXnRQ
oe835dHPscmkNWCsxRAYuCDGUIGbKEOoMuHRYGriR6YYFt4wWziR7qMzGagOr3tOAr71UIGX7JtF
UBrk0n4e73NK/uMCRk5vfILWOIP22IRLLi/LckyGZ5Ru6mdUAd9VXqNnpncc8iR8SDpRXloJraoO
eVmcUpvUgii5yhvQ0kvgWs1Rkndd9RFzZzQ1P2OUnK2g819jnC1u0CFmU+KLd+rM4sBKFsFrohmM
dQ6fMBrev2/qLS4bLJWc8/eq2zj8Yood3douyV1T6yiB94GbJhdlp2mLY4bnNA09r3yyIhriPmip
ZVEE7ie/453lBUKAjcNkjSnrnFXkV2VFh0PI+wqCrDM4l2D6b4tM31rZwjKLT64m2fzOv1AFcVgC
LbXh/LlnOIMS192CeRrJ2VYN62JS4SUWgpQPks7dK4qsh6Kto52Tpx36AcDky8nqqkPcxBPpj27g
1kWAvc95Rk+IHjVopl7xyk4QLrGgHTfGRGvbqZ1mJyqkPrnewygkV1ubucVob6IPm1HDWyUeQL5S
Dlf9bZkl7n08eNYOBbV3aeit/ATw8isoZd4sUCHaOvP81nzb1tmi4rMt1dAZ2v1gSKbIyssxiHi+
h7q+UqDMa/nJN/XOIjYF9pCubVmGa5y/U2J6jTXX6ycGlA+VUeGYZvlHi/k5kWenn46rv0vBPyMG
zjbCPz8YAhbbNYXhWOb5Mi5swtlAM6ZjJZI7k/RVN6q5jfCPMDZ/7RIwEbgZ5njYCs92ib4vR6vU
K/+kT3O1q9HEGsraZ2w7fX4TP51tf33+QlINdRni4J9fN9th6MvSy23/JEzGEcABoJtnAD0NcveY
UaTf0Humk9J53+IWI9ApjBld01QRf/KdnGMbzvchfV5SP51kzEURWw9GcIrU4DNM42kuNVEtoC/j
rtMhgjyIVjUObNLOzOuv3LBqP4HuzPf627OQf75W14RScbZqR29EtJhG7jGtgwuLsQDJBEZJFrns
VPEYDGaFS4J37frl+uMlRRDz+4VN4QpK5TqL+OwUDy1o+5RcnWMVU1RxZX7o9M/W09kn+dfznSvn
FIrplJ1/kgVIzz6gs3aSuCikEb5lNPEVSSdlKkgP8Rw5/G/u6t9XnHfGn94o5iBMmLo+I1lF/eQO
6W1nURH/+BrvfYzuT3d1trsa5EgRJHR0U2NKDfVmiA6JXX1ykXd2F9RTukHqwrkhnLOAxDHGVqtr
IU6e7e9bZSONQnpVxwLXkumTa71zQ/MnD5OUohyf5dkaZDLNRYRTi9PALLzBhCGjwY/egBr14wf3
21qnL2rOLRjLnpedc3adsNTqsAnH9liZvUBmO1qXSVaSLMbOQ29SkLE648Ry8ZnRLeNPYsnfdx2u
rgRP0rAt6fJDfl0avdR0FOABZXA/kIumTy+dCCdNNJYK28NJc5nDK17cPLvvRvckU+YbP779374G
RcJAtZ3uj0Mc8NvtB2nXmEWZnaiBHEtYCpmWQuH2APGjYlpHYryf2k8plr+HQFyWoI/GFmwacpaz
lZQQekSo3rhsQhHCB1/uN/Ux7rN1iCDO8NqtnyrMG8KDa0U0WfOXJPE+efi/rbD5NxD3SKnPa8w8
+2TGKocDE5X5qUUtuEBjxMC+EW/pgK0/fsbvXIiuC0eYoJknhHF2IWrtBRTlVjs5JaMSpCn02KFr
LM1K+yyIfedSrKKZi2PZZA/nl+pJFBpZFd6RLvOF0izowd6ptq36k2Xz/nV4bERzwiC//HXd5ugA
REZv8JQDY8ZmMTS2TToFS49oYf3x0/vtTFAm+QgAI/6XPqo4u1RS2+hxXDc9Zm7+JaTjYKjmkyjt
LBJ2pCL9INOacU5UKNTZJawEIEQRFcbR7SsoQclOhMUlkyO7GLtt8BIXH9/R70f8fD3UmXQJHE4g
62xBWI4EuM6U75Ey4AFPsk01gUZp/bVT6Te4xhiLVrdOssSfp3c+eZy/v7lfrz3v8T8dRmWD19zo
KHHsW+S3sg1KqtGK6VeE5p9cSn/nWgYxL7uKa1qsiLO9tWOUS9dUJpBDefVlKRlHq5mA/ebpfvnE
mEOF24kM1AqxJdpX2c+zvrgHaySj68GYrH0k7IgpcSHuW78x7z9+De/9uj8788JiL4LUdfYk/BhE
BL5fp4IU9yKL6eaSaDubXk/LT7aadxYY5RkxI7kMXfLPr5dyI79WaP28YxUKpiY8Ld7qtkdDS1pV
czlF5WzMPtTm68d3+Punwzdj2mxytuEQUp2dLqnNVEFDIRdvzti7tAIrXoaiUU8fX+W3qABqkiDH
QT3pWJRf5pv/eUXFtEVbXYhjaeMVUKp6izptCZt2V83N548v9s6TVKZN/cWClObK8zBd65UYg9yW
x1pl3xDif69HvlUL//hV0Jc0ErKi/SR8+y1C4P5+uqQ846i5sc1YXBbmJ82MxGoSw0GPyrfaSC7y
PmScpNuCUFl3SMY/vtX3rqsUECyHdFma54sG8FxpsCjlsbJKZs0QUQXJcIjAyjM5mmGU0GnPTGsx
eW9Pn6zXdy9toVvhm3Us5zznKqe6dgJNxKe0yL/jD/2FSBq8R3CRy2EF0eqL7Ipn5Y/jJ2/3nU/S
scChKvZEk0jzbCllfeo5QQh9wOqbK4y/6CGoqwym3MdP9p3wY84npS7ZmJSyz9NkWjdm7ri5OE5d
eenP09DYvxYYjXjNTVnfje3s/n2LEO/C8mm/M43x8Q9455Nh60f7Q7KJDu186xGi8jGaL+JTkvvB
Iq2NA531Wz9vGMv/rATxzjMlQxeOTZVNKMoRv36eClVw4PSRcUIjbMIPGq7K0tHwOiy+f3xTv4eS
ymWVsuOwcggnz/ZTKgCVGUe+cQpEsDZNGv1pX32Vo2CIOoEmhY7nKxqHLx9f1XjvWZrGfIxauj4/
zV/vz4pLJ1PWUJ/EHleoR9wRvBUxFjaewfBclOFzipp20VYBHj+N2qCSeE0nlySJeTkMGkE1BfbX
PJ5+mBOUlt6o/BVlnXWMnZVMIVW1Ub7Jk+62LNV1EA7X9sigw8f38O4tsCJdRDs8uHNIKYob2IkU
W8GAOFeJnB6zZJhHRlctfZ6PL/X7lz3H3NIio7IlB/NZqOMrO4u9Zghuh+k4ePFahc8ZZMTgqXVv
6pzpSfuTXez3DRuFGQcsYgQ+NOK4X18PIXHX0qKXpzweL7sYz6JYBuaidmuTkbZ6XHdZ/o9Qsjw/
iuXI6kyq5kQetnO2i+h5ZHdRq1lHP82/DSnIgHqWA/nu7uNnqf/+3nA6NhWLj80Ead/ZhUDcMOTZ
G/WJUUrtVqurfdtbj4Ps10JL12Mh1rBkqrtGMPwD16OcGBBXPuQSixlKb56+r7qr1o3+afmG7Fyf
v0BDOrquzoPzKkjqztGw5I7dfADggsUz6qgoXzZ5mu9iM2FaJ03UE1/TtO1EPF188lzOyKPzCyCw
ol7nsJtzTp09lyRze3gzZCFtxIkM7A8M1LfMQnHkUTJKpgzJdWNfxNK+IM3/p/VCLm4RZMEqQw1k
nwfzKs3bUNauc8xKb9hMwmCGCFuizcf3+M6r/+Uqc+j1U9Az1KNKGMPoT26d3wQu+sc434qO2cbB
/eQwfu9SSEBNImlBUez8k60YMKHdP4YnKcLblInEKEABAN3Biv55S4aHR5HeNij+8QLPD+DEjv26
09v4VI9YCNH9+iHESElM8/ejXcNYLHa6CWkhxLPSGIqtzxhk1HzW+Xrnjk19XrlUm+h9nR+PnTna
yYBd92mIupOQ3bVM1ffZyrQOo+3H71GfX9QvtU5F6XputHHftNvPA0od+yIkd1AmRjvbor8ATVEs
bece9Rl+54tEo2vWXSfty1RuAjUSQPuLoPis/PzOtkwXbIYJE6ZT/zzbJeF/xsrph/HYVLXx4pEg
HMypZz8Ow+BYM/SwEoXZ7HtPQ3gajJ8V234/ui3TmRvOtFA5Hc7rrtRBDH9iZAUZYBCuoqCBoTrO
gMo3FwJGXXXfYMctP37y713ThSLF9ikMmtRnt1wwn4fENm2PQYNfiiP027xGYANIpjTNG7tMbhFg
ftbzeveiiCbpu9H04nZ//WyzVtDE5ug4WiLwGQBP1dKY3Gk3hTojanplXRg1cDVp+cH649v9PQyz
yCNoTWN+6Zi0GH69sqHlnls5VXIKhTeC4PC8VctsEWadev3Jpd75fOagFsA0rOm5evrrpeLWSdqC
VPZYqOClRcONmrN+YhKnX0/IEz8JXt65MbTtFgU0/pjT21+vhjwyNkzZuEcUZNaFU3o6IwxZcunk
Zb77+Bm+E7fP5RlzDtzpv1MO+vValavVQZZJeRz0/+bsPJYjR5Ju/UQwgxbbBFJnUquqDYwssgAE
NBCQT/9/wZ7FTE3btN27mGGzmAkREa7dzwEFxnT6/VgApJrVp3V1nqY2+aWv/UfXzneFwxOYoNgJ
wOb+91OonfpDY/hkC+ic9szAouHlPx8Cs5Mz3e0A61f4kvkLWoT3Hgiml6qvnRuLFBw4n4C2/e+7
/neq2MF/p+uC0MgiJvwzZnGhFRpmfx4Rk7J/1Nw+vrTmOh0BvLSYeoEqYS2a8mkox37TCGoZY14z
or3QdvsPT/K3C4CBtzld5OOCPxYAgP6hT9JsuHPG5aasQCUpGJMyFC8jXZDgGUUuiJQ1w2pDTZtk
Ii7MDTHU1tHyON7QmgSyWjCAOiRe//eT/Y0upydDPRX+JoDv6sH/zShDMwfcqOYYd63VMMyT6XXU
ONY/5T7/Zidc3yVfTOegKkj+qaxBfs1LMcv1DmzMZd/nQ/rmQrl81VaNvpOWJuulsOUT82BLZPtj
s9W73nnMXLrP/vf7/o02I4gMKKbz2mjuP8Qh8xZf9/RluAdl9DgU7W8jaFvYFWkgbfrs0jMTnzjL
w/++6d8sMrdy7O/g+b9T9yLODF/PE+vOMgvrnDrAN0CrY/5D2PB3i4xBxiJSmEG5/GmSWp8IATwS
SSsx0EVpf9TcZ8gPrmJ4l/quk9qp0aEnZWYFlMV/kPC/UaC4AtRlPFwQUrRK5f3bOTL0ti7aFWpL
sxg+HKBGG198xO68Hwf59b9X829vRfiqU4WgI+RPjQaxc11N6WDflatzawkodWkkxQLWByHq/4/z
EqiKh439w87/mUpfR3L2idaJB95P3g2DSPbMu+hvKxyLe8+dvEeL9qZ9YVPz/X9cUhtBcTmphklZ
l4SSOsr/tqRgeyZMY/rTXTtQwE88vWEYnImbWWumiO7XfwiB/uv4qPt5qEtTx8dARf0hGp0jbdDg
DP+Wib6tZXcvHWEOamvHXW/LxtzRMrmHRvnR0ZNjPnr/YKn+NIrft+ddTWy9cuf+UJGwuyQDSW+P
0IBmZpBsGSr6hxX9Uwt/34IpMd6T5Cpe23+u6Jik3UyDs3ubmToTIzC4muP05PsMzyahPRr/JBR/
+0okevHVyJwxnPaf92MMvfJnu5V39UhbbJmPYLjgVQN4mPwTnRsFOPX0/25kv9+OCJbUJ1U6/U93
qRj9BJrbhYneacLC6yAeQhYxGL+0YQK1bPb07AYGhCLysIQE+I38BKylOfVDpV31emjClaLvpfBg
T51o93/KF+i+26y3AK7UzBu7zX6NiXitY2O8BhndsB0w1VdLr2ge1wIop6Ur6aOd230uQHOcZTlH
smESw+gHIL1T2c1v0Ptp58E2IH2vHRNAhkSnfy6xv/zW5iuMnjE32mfbVquNN72Roo1i23CeBfl4
ALhX61DbS7cfdW06FGkArshs6qeRDzKhwUgM3gAdQz0zVhoAOLtmAR/VszL5rOdLQTvUPO5jE9oc
wWjXcSAHthd1WkZVm8EU7GlN2LhpsksrhseY6S+SvYUYRil+zU3SCOth7qWfhsG4QP/uQuHa9M77
Irv26BVWcxFCRxcwxnubANoWMg8YR6slkm2umWKbtQxYg13NdFnmGFu9zaAEH4UME6Hrp8WS0622
rpFpGtvOta3LQv4ksoBZ3jQA7Rwt2laOMsgps8GR4U+xeCiXoIysflVd/qPYmYmZ3SfQwZ+8vjVu
V212Tt0ESphFenY7rjFc4A1AInLOisjpfAC5POFcM6b+mXpujQ2DSl0UJ3kGTUe/PGBrICnVwQhN
snY+9Eyeb7w4oR8bbJeIZLu3qRi8P8TuyiyWzwxwNVf1kyuY+mUIG2qlJcmLSCsxxwqEsXzvQcOA
mpLxvSmEsN1ZLs0Az20+MusHXtejEHLeacXwZkAe/yOnkTFkhBiI0LS1wn7tYdQWJZxWYh3TY9l4
gErV2fJG5iruGLXXW+gQPADrdKf4gNyecl0n8eu0yrPISq7L7VA0yw7yQibGRhuWVoM5uHC1p+CJ
Xjj/pz5o9rNTWQ0IARS7xke9F8lhAHqbjUS4tpYz6064DLH1UDSW2EpnopYigLdtDGD74wBUNDOx
210lUlZblO6hGTmXPb2SYjPmufHalWvzuupEbkkLoA3QX0K80ThuHwb40IEgqTL9KKY12zNZpIUx
Vn3PsN0ChHC/1E9VSeZjY7Qwj5c6KL6MEYB52RsFhLlILpk3kHz1pDh3ot1Xbs7hSQEjzi5DMWwE
KLQN4DwzcLkSY1mSiAAcmaIBWDmNptqRK38P7+umlPcwghfzzgiKU6XRXQFKkvrDbBzH9uCm3nGM
7/P8AyQRfp+XT3v2OCdg1NvLrq2MbdpO0RhDQLy8cyXTOeKAbviox36OiwA1hnYwuRM5U2KgafCX
aryRxidphET7VQwKwUlxr1fkE7zsrnafy/yDJqstPSmhvgI6oNW7wXgu3WeHvIox/rBbLzRIITZN
tWWyEI37Icf6VPTiGpTOZQQhF08zsRWtz45nCqxbM4cfPXs27XsD6GfLjByqF2v6EYNskSxwfcsX
GbxP8BMH6GwQfjcepMzS8kOXeQb174PxDmpgJNyDtCEVBvKhdsDcyndJfKa8Vm+6hhnzRYYxrm7c
5NtKgDgU6Ps2ScJZgzabfjRvx+tnAvSWvtiDrHwGcRGYDfZ5LkHCY0zDMOBFARm1LfjfzvHBg49N
1tfSYLmnEdM9kVUNDb7uJvrXkA87H5gvwCPLm5i5Dg7BwaFfL6Tg8GgYUr9LRHZtkqre6M4ybGPp
m5sYTcmcWCI38UCTs0hAuUQcTc0G5YPJ+6XqLmPe3LSWce1dJvnj4FNnFhSSXhG1c99svEC7MUGz
3TBvcsjM4YpVOtS8sKF1z1NdbsE3fC2AMGHyygM5MHjICYJyH4BvGvLDCW3d+s4OcN9H06Sp1mrT
G2206JHHcWXkX1cAq7BCuE1+huD1HCzeLy2mx9EZIpqwbmp2Xi2h5WlPHvNfppX8smDe1sVyTAoN
NN6W2T2Z3HYyufgrCGHgGTBCeFfxCMjtzzh3H3MXRgdHbBej37WgNyztLuBpHesjr5jNGvPnmaDN
8bvtwMCQFxzb4cCB0tP6AnQM2FDTdqRzBbpk5iEB4lYHuGv1QwYS8OC+9oCHtjQyH3XmmoGK2dHj
y0jywVxfBwPYjovFDIrT1qhQN+TSXQXo5O3izNs2LiOvWw743xvUTTgvCnlDHF3/3WFusEawO6a0
0lzugGveeART0BZ0mQv6c3c/FeVeQiSx+saucsEueek5XBYUMtXisZflfhUySuclTMZnw7giip0v
ohIGm2qyTpBgbda+3EGTs+Gp1GGlDKLOqMg/vJwzw9FXZCbe6O+HpmfuV3felOKhTeKW1SA9+X1v
WzBuqO1tqw1nalwK8iTQxzuPKXOVJcyMh0EDh5w/+Uv5U3OmEPCvEDVTUUnlOsBdYBRuLPMHZjhC
jEUlmeirgGy516evXO/ClPlT3s8e7WgRV3+9R6+xSCwGoGcHsdbQH7UrU/kMhOfo6gKoFOqoLSLn
KQwc9ZFoAGofcq1tT6eJ0hklw5y9OOuTtXXpg3Q6K+o7i8EN/TzXUHLxsbEHVoOengQQUy39nu6w
5GfjxweOgu5I8GEFiPlm/IJi9VEoUr8ZdLK0OYkf9rkSwQ+vmdRp6r00Gqv20BeYltTcddkUqBmQ
WrOjqpTHHneDX4EA+9QG49SzU3bzxZ5hNHemj5OhSWCK4a9SVyHPsdXQy4sA/a70Qe004man9KSu
LcGFWzdcF+qDe/SuBmdZr8t7Xe+3Yoz37uhABWBEi2EyBujs1dFTp0FbPtRLZxi2ZXDgc/UuXlzv
EZfSV3lgoLBn4J1kcghSP2R3NH5gMQbZQ3RzGAhGy34J++kjN72TU1phyjLXwxvxLWCCCahQcGUg
MZVZgdvB5AbnrvAzxqyYE2TmnF8nxhu4ZDz5HFQHYM1jCW+bEhuf86R+uN4jNFfqaQQoWKys1JLn
rnb31rgCzPNqOzFQCx85/XsSoqi4AZAFHOGsDmejBKZKwzox3oXj6T73/mvTi00Rg9a4fNbyONtQ
wOUfRCqcp73Kfq/xxWP4Yu3iA9szgT9SChs4GEafd+ptUd6adcsv1LI3JM07JDIVzj2X6LKXYAF0
7uzmP/PprMcXWg3PmsDp8bXTBFoTLQZ07mt7c6i/bc/IueNoY3v48EwWHhPHSaMLONIB6p2wdixO
PT0VyEzrzvdLMdwqa7NyztWq8BysEc/EkvLfC2/MF76XpKrewOJXus/RL8qaIoH0Se0s50gD246F
RPyBsEDmb9fkbcr2NOxeISDy2k/qfht7fSWGa5if5tpa9TYa7zwkU3rM1cBsYJ6yGuQ47CJ3r9Cy
hfGiAyQLFTy8ORfyQodlpbu067/1Zw3Grp9/Kf9kXrYkyEJ/hjojeYVpw7du1YMNHUiovKc6j2WS
RWplSauCdLQotcE8aAQFZ268oIiO5gy4PJwHljMdNZPCGrRaCDWCAND3boQ7lUMAzbJSifxjYfub
bvxqQFLQU+12zLmsFR9Yu6J64f+Jl8Ig/8oAvYs146hRI1d/V3oC2p1NPtyj10kshQsuhpzdt3U9
U0+6msK9xwdIPVz5gybA8sqdB54lyfUrwdwN75tn607THdq56sNCgbtsJb7YATSIfKOuv8R0DVTW
tcZH45u1uK8h6YGqKWxxPFh7yLRxle4BQYv1RwOnb86elP9nFd0PhzHlejmCDw8tXFAmUO4RHwLK
V6wpH7+UQHsu/a02LSGHTL2KZQ9qlZQO4GzELJbbBhcJD0k9WO8DBxI5UXKX3yBc/IdSEX3rPyhf
CeyJQwobrW3NZ46EkuO6jQIQwMYqV8eQLgSwDtJdZprARa1bc7HuyRlHNJ5UG/4OKNcdCiG15V+K
AKD2NP+MAdHTlJrn/dGoFJ+k+zFb+TbWvK1czZ0ydKgZ1phDrHxdLjXrX3Zr3YI3Cf/CU80kM39W
fgIv+u3Zgg5f4Vjcq2cZyvyJM2TgSuAGjKYVgd+qXEivbkMJrWHtiOPcfQxQUymxgHChsvfG+qLW
VEkrl6ICD65RfqPEESWW4mEqF7CYYcmAoMcJdaaLlYpQnmWlu5eMeW9BbSDxZ6W3pr98CiXy1kfT
Yusrho81oEvZBjPy+BbZol1b9M9a8vjtU+FdCxBSlO19mQtDnWSUNo2uu7VnyF8deiQJxnLG9JWC
0oFvV//qxsVVrSW7oX5r4M3jp6Otv5Xb96914ockfFlac6PeUIUXPgaZ5UvwDfirr327td0M45bW
Ox+NXe+FPWx7YPxk6+1MzXtU32TjLJAy00U8ud7AOsW3oyyVXsBBxI4zSc6DIhhqF1I5jBtjlHcT
QJ2LP5+NkQkB7zlOvwxkmbsrX6et9Yu2Djf8YZREHln/053jHZE6s3uKVfOTw8v/q11sYXnbpH39
s/BAcJnFSSntAGd9xBtFNYN+VqmzblLNVTqZs8cPdYSRTiXTrGpiwgxDz4LaErc7KVd1Lewvnpu8
3gn8kBcruxTJcCPc/EHNxyFbPpYEZc3qL90H5xdZ4fOsWzLKLUohx362zQ7ZOeqO8vFGHPwWArs+
e1UnEIVplTpA6tmHB4JLMZfnpXmA/ePENWot+MUPLzM/TJC9UzAAWIvOqZ7QPq/8JdPL7ZgMj/zn
GPtbCYKlUaWHf1mUDJyVFaIu9T5LCQx4+9AyJaH0D//Ek7ICyn6gIWViwGPxgtlQJxCSlnPQR0ru
6zs+BEFT2/3kY9gCl1RQHnwagDuYxIqdc1Y2zfZeWFxeDwutQVXJ9UWmXYTxAI3YIdB/QScKNmaP
x+PzkjtTPzN9CdbfC6KOeMb1h6u/YWBRKIi9Okm4gOfcwNCwAHLYK8Pg+k+2ABLR/WBGSB3OWIfd
BVFulX/NPy8pHKjGM7+gK5XbxL+NaHXeJF7stwXHtk5tfIJjEjC03Ttb0qjQX35xrXw4KZMZE+Y4
R5TaUk5bL1ce6ojSk2YC5asSLy6J2/BXZK1Mebx8IJtcQB2rdNmiovBas3EI+RGj9rz8J69Xdw8r
qqGHD36a1Mfr6Ue9WsqH4ht+99MHVRJ1pgweje7fcSO3UkqGd1H+Oqx6KhzlNnybW6JaQwwXe2Kx
Een4THlMOUC8HRCepl/sR+BAlPeFj8M7yjUPC1IJS/xoG77aXXUvtWr4eqgB/cbFRSftBVjBTjlx
gStDpT3UOWWP5DS9D9BeEnBnhkn2ATWNsIBJ0+6U3hjUMqFF6RZV/5oCeSXp7VYBUIYnLq05nKp0
p46Lst8d2pP42AO431UGGM1Y8JasRyvRjnW3xwfhRCgFumDpYOLdisnYjnCMKZ9XnT4WVb0DT48U
L+YTy6PiM7ivI/VsLJJy/ZzmpAxeC8A0+6eOJ1oJr61iaZiyUN7Biv5Te0s+RxkohGZqgd9F/ywf
rKdZoBrrq6KntEgy/HUk1OYP+BDcPQm6SHke0sn2Zq4GwCcUlDbKPc/FQjd6tmsJy9VBxsDwXDkr
6NbrkcZ+ghZAumiv4AF4e7XjfIXH0Gv9xPeZDgVu9GHIsotUhD24CMNCwnfdYu7/2jiBe8FFwVy+
Y+XZGfBG1duzpsqd5dvkVveIhQWdEgIz2+AmQoHL6zoaSBvg6OZKDPmECpILB77d4GN26jMNgB4A
lmDp/srHGyGgc+DJBodouDWMC/tTrfK5j9eHQTz42EkG3KKpJZS7X+ICn3wATrNU+sAm9QRcFOAt
9wiAcnpGYlm1Kry3oNlGxZJAe1ZAGTcR2GxX4pydemu9JZyfgcdwtm7m3vB6vJe1vhIDmEAQv+Kz
4bA7/tNkFjsWTDmJ3BDWZpgDHlfo59A4fxleHfXParBIgK4ygBNcM1fD1ZYbpaD4kqEa2Oh4ocUI
/8Frmo1SYMojZSU0FyeG8Ievc2FtIJYGsYMrI5NwGs+ze6POG14T+lCxlhM+7rFpE0+CalUKSVNC
O++UhCt5iZn2VrGuk/+kiq+Wibz8hqbng7D83zbRVGwMVxV8KCeBJS7GG6XdXT6lrpFybBACGJg/
R5qw8to6eqb3IDKLrNI9R40rMlK4hm4jXtSBRfGaYxB52HgTvPKmm7+zc4i/ehruUYLgJGVw29mP
evwxp2B0IKljZ+2SDkwSYnuV2WCJ/nXESBYykU8GE8WuUhu+96xi1M7HK5AXFN9IIZr1acinkeF7
0EiesQAqcKoyl35ZHX37ffCsW5t4FGXns8RIADs5pvlRZSTVlz2wOJVsAPykbj9r8Ydy0gC4z9Eu
aguxJpz5juyNkI/qxwTBMmN67rPV3bZ4Vf18bNxE+VHMtrn6IRhx2yrFrggSZ72q7MIytXvHbpTw
qBPBNqvXhavvgSiERNAjh41tmM35WVnCZqmiLE+2PEnB8BzI3qFeeWxtTErJP8lx4BeUQkH6bqPe
hDir7t5Tk/6JEV4/8vjqbIHCrpzDYu32WNneLj4Dzw5rpQe9JFQ0RTZhjuHh7RFrLRmsrQPZ24ns
arEt8vEpSzJoSGT24WjOL3bexbiqqI1T54ESLGUJlIGI8LrhbKYjeYTD3D3EgUnu9bOvtTPUq08L
IMb4/UDLXdgFLwaLvW52FdxMTdNd6tkMR7yyvlueKvfZlP7GLOsXhp+VBIz1lchOr3tYXNetX2tf
mg38k1+R35Enr0rflVdewSESIAHjoF8hDoyM9ENtbZyMd4S5hyrI76dvT+9OorawhkpfxdVbgwqp
k99qATQkRuXi0M28HDopEN9ZtwzOB7SAWkmhJbvJQodrsAwifpxmpYOJSJRcVDpGXvePrk4rBmv/
V0iRBb4KjhYHtwdEtY0aODaceEvlQflHPiQzivLZwClI1xTYxg+ZvVL4AhlsJgVK3TievQd9/t6Z
IJ0uyj9cgJyZybYRm8BFM9+VJjwjTN6Ew6AUDmk5DXpsO94m6a9EABdfZPcLrKtJ+5Y0UI3k69GW
9sbGJRtRIRoZAZ9LByX50zW5kvVSynzAIfHsm6pbt4YJrhROjlymnURNrDjmaoBwdZytsuAoALkC
91jYUHuYexXosZVrM2185KcnYwfedkjvbug1uQih/wj1wrtVhMTE+RVAhwWirmStkua+VNS/GEOv
+5kawX4in4puTgHvYU0TkmE1CtGb06PFKaUJj7BbAlJIFoJWvO+kglJlWDCG6aAShirT1MMGYPLR
HPfGaH58P5+zbocFJljPUy72iifgLflJSU5AlmcMMuUw+np/VbFgAYh01d8o1ah0hVKmfSxU6WIE
2SS0pEas3YO8N20mz9gog6XeNhD6lV4AloFQuNS0aHaSrVR4a/kXcqkUAvOSYDT9UsdVKe5pultA
d26T3yROUcrCAj1ynHdZPu+11jipn+pVODsGkoICVBJN1thh1LKgcseamuQopfFsW2Ao51/C17+U
QiPQ9+Udu4XDsfTDabV1pYZSlWj5TlPoCuoBwDuKmCE0YlMIXtO57wkxaQBnqltiaCTTKsxxtMdG
9FcPZiG4wyPUrrqKjTNDRe/M0WFdYiiO7eFpqvt7EL0v7FxFHY+R5+2aYg7yznh26+IMGy6MzN4u
1eAnX6bhDgJxpQvdxDkQaG790rzw61wIJWtJleFC/0KgykBs1uAOM1RyYmRMhyNeN6wUR4BWKWo0
TB2/8DlspoA6JccdQj0PErYshmXBQPY2Joh+IjVJdjJ+vxjTRmm0KhlUykgfyJRwgKzf6lOF65xy
EJmQMJUBN7L4R+y4F0k6fXJpCuMBUSaUtsjtykNcBrs5939bGCcL+0IkZFHhpx/2rrJMbOi6m+jU
yCUk3U3Qr5u+hc5unX2VdVBG0UveSxoBPLM6gD7/naZVNgFgjLccK1obzp0qFxU4bCOOMFSP+wEJ
7LMXKlVKoO08VWEYAJDgKmNMxG3uLXtlTXOv26TMAin3qBoMhiXHSG9B0cy/lNLxS/s8E9eoXY9B
rJnyBv+EFFLSntIRDilgTU3rwyxE2MXJFr1YWf4uCdKTLLrIQKeYBRoCCTCb9OKgX5TFUp3OrA9q
tdJf3GLdt6m8QRleqSMUaE1jNm9BKbib3eTkTT8V3Hs9XJmN3wc8Xk+6zc4uSrXOcDC0vXVSZh8Z
IJFBYwVxB9SpGZPcIHW732+Yg9fM3sd2+dik1kOd+rc04mxM4V/W0Qu7pgmdWguVkzPYNlwGQWh4
GWogo8hdhEA2hQGbmVPnssR4C2vJXTfK+2TIT8JATssqkr7/e6x+Ig2Ah8Ay15yBDsxDnVKTh41M
AL8uqI0oz4TmQxx44mO0duJSB4Abh7Vo9OWJPqhIwUA2GtRMRJZL/7NO35REu2gcf9X3KgVmS/kU
+xqso+2w7TooqElcDvW9JbH7SRdp8RDpExg/db9Xvk+lxZGvL89G1j57+pSC3FoeBd5gBXi2tEoq
4sUPRQTqk2ehpHnXpstH1br0Cbyo76t9oJ8cGLIE5hc4BBZYP+lo3iuXC5qqG+HZB1Mf9u6KJ5Fb
w03v4WHlRd9tCoNSJRngOG3AaqXw5+PUKMu0+DeW0+xEn0WmFkT0O94PLfQgytuIGXf2QZeSdvEs
F8OFNmNg4rp9bTDcQCfhxBjpqwhgLbZm8TEYIB0n+hE+L0BmrZsJN8t1RlJVydY2s9+TcPcpimwg
MM3yT7/Nt3pTnrPKuWnZ+qKnHNDBAodZmhiXT7Ngl0/5bUwVeODoGlQ2YNAB0q9PjtIaoxZJi8Cp
iyxi36qwr6uoqE7PKU2YzDGGjbOeMpY3MJdjvBZHdd+UkdvE1RTC47Fouh04KzfpvB6qwSF1DLPH
xgp+qLEkf1kffYdKMP1xB/g1nxu3+8yXAH+6whSS8RM2YRxYPFq+cPSCrTPX763VeVGfQrlLWRv4
MElzSP7sCcquS3kqS6LxBQ7loOPm6J+iXB9o7TsqJydeXUzQQLHXAg6laNrPRDjmBuw8Uo6TAduW
i+A5YIlCY6eUl64K31h2C+O6Fmno29pnLux3ZQThtNFCEHwvwl+giaeFFYwRI0jCgPKi8nWkY1La
hFuxcr+Prq/Lfe/xpcme6M/BOyozhdEHJmDc3+m9v2V3nVAAIQ+XvDzMfgDh3Cx/0tYUzqV3szag
Rkx5UYHEiwPdlBx3KqiqHN2CyOU79QNw0s/lMN4GPbwa3ns1CeAQyDomGsKJlZhkTTCYr59z0R8b
nFsPtcfIALyBepT0DiZbB/4ILe4H34dIyQad/vsaV6hxAayEzPhztoYny41PBvzdSQttSAMfH3oY
6l3VKCQ/+vJ1HNaNNxPqoIUdaEtqUrp+LlAzfnU0upTeDEN8yHTaqzMNxuUrfOlbm0CqL+N95us/
Ujd7TOfspqTEoRfODzPN3xpfXkqlAvBJYWahp8DVn9TB06QNx2GqIrfCyOOoGgGxji/KMxTViwfx
ubITHinu0iCzjoobcIdzm0jEaKbdkL4IZplQ6eSp4VUKHbUuBFIDfpNLtS7w5VkHLlP9NyRL+7UC
mdWuVqrmiP3QDjcq7lSWIVisje+vFKOXZ5Q+9HhPStO7xOq87ZfQ5hdakTjeYxiwI8ol0uaUEBq/
3PbQNNq6nzq43xK57J2lP2YmdSnyEm6ijZD00r2W6nn9s7TH/pRpBTRRsKCHq5UEd7bWX3uC1jmt
oV4Dw7Vpfidj8JZ7VZQggirQK3w6EJbkPNHhZK5mZOP6acxSLbq2nwgggoonUrCZKOoFgxjHzqkv
q0c6Zp9E0V0BMt0DU3es0OV0rtCVVD+7hXMWPPusU523nZ0IhB9pnBSe9qguylboOM5eP/9wtfLK
FMdWaVZHgkzaJI8wWBvYNPN2qau9hg0IYH4wB4u++2Wb2zP98NNGN6tzLPOTnUC7PGlArkNCgbkS
8oEmM6RXMG45SNzPcT4hrQ/0K5ihrKyWzJP7HlTFS1baF+zmCb9oW1PRbS376K/NvncGCL6gXYbO
IxFUEYCjJnQH4zxh6kxXGfUBqsPVCsaw1+vN0s1nSFm7LShgCak3ODfHBrjp1pYcLHMwLolhVMC2
T+S7O/yCYYZ5BzHnGFZDfVzmWAs9e26viEhzMgrN+zWUmnU2PMIyiNDoDXRBvlz6dIHIDgzst6Gp
3KjXzDKiRAEncFDbkWdPI6Wywd0PitXCMnJwJnKQjfV0tDdsMgVot5jOrSX9iMPasRqmZIAQculU
KJc6qz4aQUgyuFZ7LekqDM3Gfg6SSqdGF38BdP2+Tv3wQ++64loANncGS3u6j2mNOdhV2Z1mGhkv
zCmIeynJRLnukkeaEHNkDDo1286CajIfY/ouLLlvpZ1ephXGvUnCWYPHDEF8bbvbEZzkrT4lHeVB
QvFw7of6Js/6sohm+CfDQXaK4ibDzzdN89j6+mujF/QEwhjb7E0g9ZsQgnN42QzgnraMlq8XKFJg
h8mT4dZKhHdq50kAMmS6xy4H7bWa4wKZs/2zLWM852UpnUMgR/fd5VRtUpeB1jZL7ddubjtqbk4W
P/vVMj7odGDe+y7MIA5MjQ9ZnXrsiAW9ZenMFyOewZ0rKuY2siV95hQ0WzCwxCYzSu2w4J2R13e1
yI0bsV074uXJlPF96rTthYGMeKtXIBSTMdfnh8GvYc0DvJYnbRa/eXB1oHC7ykqfHfpfa4KiLKVe
kZQ3HdFpfXTtlbwEEI137EUTjTlMAr0Rmzu98z1s6VKdQFlrb7KCwNgAqD9M/cbYEN0FkW9o8HYx
d0ROkL6IuPT07eQNQ+jRg7DRZwdsnak2jzACiQcmjuC9Iq59ExyokD4oCmpam98ttWFe+swL4ANf
YCFeMqfZDMv00jjedKAXL6mo4gUzuZJ5hn4t6cH/GszcXEjXBdNd/g0hbhbwz5WmiCTt0NEwFGsE
9WJ6Tz6tv4s9mntMe1h3TcsAejL4/jMTMzbJmDKrj8HalO3GBVT+a2qy4r6o6ubOIDV2LlK72sJy
9Zb1RXtvNbEDcuD0kluSfkQv1bZGYyZb8It9eizIQQ0j7YZAMrQcnYbyjpfXOzCjywLaAXv5IQwx
EpLiGFhOSkU1qMnvtG63E14GxSvUqRsMv/Nkgf97U1TotAIBuWshCj6VgOFHYCkWj1BQUdQoK3iF
MruJKgegfsZg9JM1AMPvCjLK2ZDRIrvU3QU87uWyBjACUcmWwBkN4ioZW36jRxlShpogQ67z2W1w
4puhySObHQyBBwb/2ycu6PV2PusrNgD24HHfp3RlUoY3FRlRPZXXbAlk2CoMM6sZk+vct8XeyREq
9A9tkdoIp9SaWCcoSGlAoImb1gC/ePPjhHR11w+7ZHWoO6dQGhXMkkRTIiEc9Rpn3zHQvcO2aw+z
BUc0c2slOIxtqnz9gM9p7VYI2w3HEiwjbvve2NZwzBxNblNvXCOx6B7xcD/upsKH1qhe220NUkHk
D8vXYGpTVCeWeY2BVX4Y8oTzYtGdCa+E8SvGnH9RvYAZHojMk573/saP/Twyxgx+wOA5b5FiwOMP
lWjcrZcWw7UBa3w3ujUFGLtF7mx/YcY/Hel9XVuiMnInLby0FIsryjlOZV4hvc+iuNe7Xe5CEjUm
rMEKujz1Q074hPbYyK70L4YzFNsWCP2zpfjL/VXCtFyPqiPdFiRZpmCKVi0LDgnz/QfX5iyPCylV
R9Z2GIuFxDAnnFKu5SK3aArwW2Xkx2S1k35A0qVL/gHoz+2aERbRgq9v6zVQLUxxFRltW/92dZIx
ZQGVYq3R3K1XpU+HLJTBRlkCt40JpLy2MFCulXB81b1/Ji+cb9bKyQjH1vYMkwnFLJ/uZ5fwcVtC
jhDl/owyFkYSDeWcHJNeo/zvB9muKGiCTyZDggrUpA+OXq3b2SoqhSYFfbNjNsdimen/hmqXKrMz
OFc3qZaneKEZJqiQ1gQi4kn4L3Xiyjewz8Qzyoi2Mj2lTceBFnZqEZq65GDqwdgfit4k0JkF3klF
1QKzPG80n/a2lDTaRmawCOb0lpEaNK36dgAbJoxdAv2RPvnT4HTQzjeePMCAMR68AvrdUsLwpjXr
emhcwn36sd6FMMd75J7e6qILnuKigAu3TPRHK/s/ys5rt40tWcNP1EDncEuyGUVRlGRJ9k3DsXPO
/fTnK84GZlv2sTEDzLatwF5rda3K/1/Aw7G7EyPpq2GTLNig2F3m1xhV+3HBB6MN1AyZnk1D88is
qOtUR81DGCvqNUoY6ozfktWM6q1wMJryO+Oii42bDU/L4npbRvRhGzqLvpW08VYqEzXBxNM1Vqbx
4Ge9O/hWMylgxvIMMorJaF5L5kQdYIRhiAZlfMbVGzrOldcfhDAV+HE60qBTRaAETEqSedyRE59p
Rg+sWtst9dA+J1DqntLasK9V3lbMdoBOdagy7zHUmAdA82QCBdmiH4fIzmgX6o+Gkv1QgB3TK6CX
946TMAy0dsxDGQ79ZmICx6ofjWbb622/G+mIuguWhZ6Rqegfu8RWfT3H4nQZA/LUcJye4EYmb20z
DKZQ9IyAGTcj1L3og5vU6bFWB3qvR6v7GPVlslHbjlacqFCprlf2QemXbF3kmvnQgZfedmnfHo1l
oaC6RMo+joaZziJIFtaZGc8XGshJ5Pczs9edIdurPYSRzASKqZEa2RXOMFoUK6breiPtjFOlLqu4
rK0zhObD2VqG9OnPeC7tPfeBKcCjfwFX3gGdDLjsDKfw7MsS2xOFvoah09D3etnZztxn2Jk/m1F+
DJl5Y8Pn/xeqAO23sBlXQ7kxV8YGovgzSEdjUkHvgt0BEMroWGZQJrs0pp5oqu43vYGl3WOgzkup
js0hZBzyJiNZsQUniXAzMvGs1Lbx4c8H8p7FGlC76gLggX0cn9uAhvznJQF96XsmQjoXXZ88TEES
bYFQ9ES03UgfeZuR3QwgU1omh3xkECePijtn92GSR77hzc225SqTeCThXcVGsBEfkpTXRGm4cO3d
zFC1HQM9FF+PK/I4Xcx8tNzLXprW9Q6kVj6PcUz/KKQTf6M0fo/du+1Mh2sDXmMHGuV3O3NIs7jK
oEYPXCw6UnQvYzsaneCtO+/GpFVf/3yUAhp7j4kSRgTDIljVb0PB/o2hK7XamNNZZbpKM7ufKqMs
D0oeG9Tv6/SSTw1F+Z4q3jQU48d8KaL/kSXvtt3/Pv4m+f+C8NVDNg/wqngXkHXhKhvnE5AmmoQo
pprxs5Gmf6FxeQ80lefRJw/IiZgdoNt7WZ5cNpeW0UPf9endaEQELmHj/AVGp8lben+qIAQdVUBt
0Ma8w9EBJwtjAy7pS8T8culozDDTVfpYAFH20vuRLGhQo2BvPaV/fqG/3+F/Hy3f/9eJFqadzmFm
9A8wtZFWd9xPWq39jW78d1IKzbcDoZYBEPE9323Yl/rYBjwEZ/1ZKRUAQOljaihfQav9BbT7G4gg
SDwyb1AxcZ7vMbtLq5eehkW7RPiAtVN9ApvMEI7lb+DO3+hYngOLAlOK0bbvmTsnCL0D1wjcS0ZD
AByfFLBM8mpeu1bDiK5c/Rkzn6ymhfFUNHr9+aX95jyFqBUULX4L9PXvbr1rMeALnF/40BYM6cVr
nrNrUk/PJdWD//1JGjQocLAB14XV+2fxAD5GNJwu4UM2a2ta704NDSFxAiaCROOfH/U7Le1hMWDt
YlQhXGHvnlV081SNrR4+GHYVQYRaLjiOCzl0vWK0l06df12ACfOVDIAVE0sS36twRdTAUXzGnZgM
BNZaOlvd9q1SmWrTpWNPxSY39n3uFCfipvYibKu+Vy7kFhtqDcWkpAA0GfPekuWkl2EE1qZaf4Pr
/yKUMGHwPxUYuRC9vucHG0iNxQ0J64fJUEmF81PfRjMPnqPBG/5CPfTLo9DJ/zpE7x1TIE4039Zb
5X9A/f5O+gzuGIBx4b18jxdf0rFwakatg/GhlJOZd40aXCCouxh6/ReZEP36TjGiMf77qHfaKQ8D
u+8UT7nI0ObMmTZBUPiWJ516dEf8Wf603x0dszKYRmBAwuq85yxhIE/kNFbLvuxvMePL4cSUTpDF
qzbMraeDR1rWqBFqNLDltCzN9BRaAd130d9A8qb+233/dynv9m2SJ4N9YHEvbmBlV3uOM4GDKut8
SGgiArQOlGcJd3C1Uh8LGD0V1vTcegpl/8ZTIbsiq7iCWFHxm8EOziadwzTOhGB/vVIDxKvjxxcm
Ff5AH+lCpyozWKG3dqykPqZVRYAJcvIUpn24t4rI2ipmo18bc3K/BHUB8kVn3jdtKvPGS0Z889ib
tl7d1JsqIYVez6XjM7kJzrrWHNd1yqRKLwM3+Of39RvLBVcBdhmLyXSD9xp4zpOW1RvOpalkxgAN
RXb9N+a437g7jNf1gPBTqQHMLyLzL+vYJlY3l6ptXepiN1akEqp6t1QFvSd7lSLCPOQnhkBt/ryx
3/nvPz31nf+etCSxyFtZFx3c9KEbKNaA8SzouKdXqVaDZlM5arKJAOUfCvg/Qjo1qW3+eRW/u3rC
MWOaGll10P0/b73qZz2omH7yMJTFieHUH6ij+1bO1MAhiUjCq1/+/LzfOUEwi+k46A4+Agrz5wfm
Sl8GLeMBHxRmTcar3LQicB6Vu+u0Zjq3DSRqDdBjp0vdddQwojwt7GFjD9VfaW5+Z9s9uFuwrKIJ
3nO4RCljQrLWsi4B3fs0NFfVYzKSeOg3zK9bUc2kbKlCOvDPZOP/d9rO7xSQ0MDDUAERO6mtn0+A
SXSTjrUNH8LCCyl2doGfOFb3IUk0cMl/Pu5fJRvGBhdgI+8WGqP3nGMUYce06CdiRPpalHiBOaCh
vGCdJ8O4J8r9nFrxGd7e+n92XeS5jtAtQMX4CweVGSRhDolQ8uCW82Uci4PuEF7Z9akxvcc/b/FX
BQFZHSyMDIny9F9n3MAG1FptSlYbFFa3suA/X9lD8RdHkFnH702ULiQfNnkAD/qU98KiFp7WNJod
XIwydf2aToV1HHXZ0XV6cEth0K2HEUXJdLSeuqG7MEivJtadAlpys1oaqHPXvi9yRsWEY+2u9fJj
Oz7btHyRNDNPXWUOW6enVG/PxuLXadqQvGs8aoVMMT8PbgtthJtQ29DNgsYIUDLN3JvruVWr3ajH
5l5hdreXVtomH/tm7cLFeucM7bmx3OBr5BZfy4BGrBg87R2Ru0eSsWYIez6sTeVFcUNAnT39O6pi
YftUetliY0h8zJO3rgw6lXNnoR9XNek+Z5TQx4jRpBlgqcCmbbMqN2kFXvd/fa06nByWxeXEr4bR
5edbQh2etGVkLxfTmkyKe6RxGHf49c8PERX7k+PhMGoYxc7oeIZe8ZefH5LVqme3FHwucaFVx7go
y9dmps8DPpf03HlDs2OOkL0qq/Rv9HC/an95NDxmJty88C6/318ZqGnnGk11yeOMgGnctKkLCysF
e0FPHUd1YSpWysjY8i+h0y/3xYFIFPebrgWI1Mz3rJVl48Ez2xbVpTFaKntVWG5iWJb8P5/sr3re
gUxfzDZBEdz971MWYxYhLU2SXfSwOjAmDX5MZwVkDY1XZ1uzVC62PTxXI5wlVrd3KDn+ZQG/+K+O
pXlMDbIcGLz1X1jMjKjXu06pi0tbJZq6Kj0bKP6EOqaddDH9qOzCN4pXzDj2FuvoMd/R3Q2pl3Fx
rZzGUBWaDwqldK5XzUHrZ+sQTFr0F/P768uAdhtGHfivLZty1TtbwJpyW+/C5joE6Y6h1de2ql/+
fBAQ2di/mDqSRtgAD/p0yH8ZdfKznI/2ktFBZZRXxnBtYDWj08pdl9QwPeYIF17E+AFSrMwfgijx
RIl0o2vlxqrGb81iXqxy/hI3+V2hUV/1vpX80cN3YicNJC3hfZS3P8jT76o4oOMwecG/PrR6cdFL
+t6qoCDR3NxpefzQUk5fed5EG0L13Uvrx7TzVm2UbdNmPAQF7V9ZeRczTNWYC/+2oLo+arG5Ddz+
dYn79Qy4eWV79mNIg1jY2mtq9j6nt58TJlHiMHTrnF8p6OEKm+pbWVcPhjU9OVHxki46cB66eYH6
pWd1yBymDTUMYB/rpznMd5M5P7Wqtx0i9w3n9oO5jJuKdkQGCW/y1jwUc+e7OuVO0g1pFezbSl0r
dfmIgH/J6NC3oihbK/QCl8P4adCb10yLDjq+Y5VVl4gWwzbX/DFTaPNU72PQektRV5soKy9Omn80
4/ghcQEQ5KazotBHCbYY1xouArT0J0+dnphM/UyP2qnR6b7ixzFDziOF1OOwmDuTjiJ7bF4NG4oY
M8aIDIwIVFL3ojJNyqq8e2bDFysaCnzL7hrfzJePtDzedWP55BiKfIdxinY3SZB9PzfjUxgld1Yx
7EPboH9//DBq1V3stDQhm/TLx90+XIZPCd0Xq0Vz3V2baGsdDJLLsPlpGfyubF/ShEaXmDccWtE9
XdrbMW78BbrzZPJeUzCHm3YZrq1nryMvuuqB9aZG2lG3S78BI9u65VmhL2BUw51VTq9LV57iDFxJ
AL+fRdek2sFw0tJvkM7f2krZ6nQFRkN/aJL+DEnXyczbh6kItzk4oKaQsdp0LVaUr4P5StuLLy9N
sbO7MHBOQ9SfEGyz032nnCJey/yU21mw7kfn5Nag16AgKEtol6qIZLIL1szpaFHTzg5lRMepfKaX
NCvIwelcj4zt6MaXce6/zmb1rbXCTzbtNTWDuKc6/6EB2I1G59tC7mqWwt7kFYeko3uk6eLDoJvn
iqZhi66BNgmePWsiBWv7mjF96JtOkvrrbBmlpowo1HeQuu+asTqUkBc4rftWc5xlR4/bMDZ48oE/
xbTw0lOCnk+P7oK/OSv6ZSjpiILzVWlsqCXtcAOPG2iK8SPAJydbse6tnbi4Jm55xeUCCp7flbX9
nJvL/RAn19kiLqzgsrezYTM6CX2KdQ2NgKKE2lOZ0Bqr0XpglN4nKDHC0l51Aw1omTcnTw5t5OeU
UEefowdlVoe9GnsAIsf8WPYTLBk0k+jlWTbZ5BjiChwP3xuTsyDCDHqbIwbHK9NhWuwKKgUKWaFO
vbG+r4H2OhkLdgIAGpZvMdSE/tZNAppizDqfOeerCGSbEYyHupUGOce3+rcopG3ZNk6GdW2dkUV+
q9xmo1ffZyr9HcCOBrAu1BNnys4QMO4CAIpwKOi5e89fRZcaXHN9WGj2IT/NEPhJN4m425MsNmSQ
JkSzlMhfCJwhBRoOHdIqEtHZ4cnyPraaubGd5Cs7LAPzJj/A3g1d37EUFa2n1CQbZ52S8lbGA1RK
9XVW5rvOjTeplfpOlzyrRUyhikZTFYK2UovPtc3UXNsh+RpuchgrstbcRsEb/VBvTVTsiWvnOtmn
5XylXXHVh0xLAa/Jg5ISv4duAb35VljaeZm/LVl8dGkXGY16n42ClLoBoOVUdYuhSoeCxmnYVGC4
AmdFltJY4CgagGgkzcNAe2ip/IiYHC3HyR5TITZua9/W+rXBfSFpLMgju3VAQTMNEkKKabbkJcst
HZRhpxZQogAtdozwQ1d059wOTvR3rrs+8jXtC/yjdPZbtFBG24lnNIBWYKyDikd7kziOU5Q/CDpP
c4bO0yHJC2f+jwayAUwqDjynRbKLMUIWFA9CS8Fy1ZbZxd0r0RP8fSM0ZV81vhJAnmDDm1Po4ZpI
9SkBs2mDIuJ3ule4P3wibKqDfGpCAdQJ1p3prPXuBW+c6duPzESF0Okqb3XwNNm3wgwsb7Z9TkZD
lLqp3aihcrWU4F50eD2gvTy4zcBr4bOEEA6E1nwdZieBKEXbVZ1GQyC9GsxfQoC1KF0b7ffchpBA
NVYZTZs2hqzNHjs+zMLTC7KvwjOtYPZtA/ZpZIYa2GNYPJEbWcl2VFA8swOWsiiaM7Z949TNS8ik
g3D5osQV2iE1v44McAbmNW3adnxIovpgJoyz4kPgBnHgUUlxXpcvsIevmtk4VZNzKqkEgB1ccgfQ
S7YOQR3oXfWVS7nJLQjdxJx3jbaSCe92Xb9ClLWR2+kwjlZN3WPD3UyznLGb/CLNcouDqbPuMmW4
ZopyZOiShH6bcrJoui2h46F7MBm3t7spikN5YUE3Dc+WxSz1eED93G1ErahiEPR9g1aAGEtPGWvN
SZokANlM2dJL2g/PNQVwo6L7p+9Xc3INuay8d7nJrWECAHdod4lOIq0JMo4dOFUAkmochYw+dpoY
npW6O+W9ttOAg2tEjIbsQ0gErEMCRjMdspuyBGixGT10KKtylkRWpjLsUipFXvR1nEGEF+DW9b3c
bo0WHuBRpOToIQWPakFvRp2MprQdxyM6rwv7HZnBrcaLpYvrKyvZMrbPG6Ul4LPLFZC1KNSsNdYj
R2Kkxlfm4R1Fe+bet1yTjs7swMBcx3YP8vH2VO+9UvcHflpGIGtaCBlRctRZTRACwOXGOVn1VeM0
iLo2IpF2MPpa3Hzm2Vr4YnOp5KeK2b4zxu9MDtnZSp9wXvZJy9wri+9Ao1ReSbfM59nUdmF/NUWC
YSems4T+urRaqYTAYUXzzOBcKOHjri1A1gts6VlFQGgZ3DX5uGH7T7I5eSiUjBeuygguKqbYwcVb
uvmgJw3T3gvgpUV0mHPjYMTpf1xc2WrTOvCwfKhpsdSjmi6dq1YDomzCy7SEX3R2w3oy7VEE1LDP
7Vj5Sfca43LI0ysne8hNzxcdZwwVo6YAB3XtSQ6Hi76udWWf8yrlOGwtOTcmOBWGDiu018F/d5Nt
ubRtKXQ8urCpPXM8Sh0eFtDJsz50q9qLL1FJ0trynhPPJr6iyV5VKshxtFWclN/V5RXFwpHnYHbi
dT7nK9P9LNcjxgLIuSFQGk3I5E7goLFIMC8bx8K9gditA7ylKj3dLI9Zm+1TfW/k4wfZjwXSiibO
H/KTlTv/oPP81JcGICawFH19V9MsWAuQJM1205yfEuy6BeA37L1zDUgw1i5R36IWIsBRwYPl9FBY
Zf2DTmtlsQzaJmuD8+z1lARgvA4770c1kCCvh/CtKsdXseNKN77CB45klOaT3KM4gLjJgCXC4LVX
HCrO6lal1XOdJOP9jEzQ+njPbO2T6jg7DSiGYjt+35Z7o+mTDQYuxzjPfuKG99AlXXrFW48xcIgB
VG9bGI910H+OPRAjdZtC8gnXmueNl85LXsZseCg9w2eA41Ge7ua0cQJWotfw3moXvyROMbwIh8SI
AQHQzItjD24gMKUfJ/wW2Mo9rXGPdRTdXqe64FZoDeZ43MuRie2x+/5LNFkfw3KG3Ihf7L3wufDm
SwdnseUQMi2w3CdWv++tepRelavaCKhLaZ9h470igo9F4xw6dfnQjvXgD/b0wCj4vSg6F61g2cY2
MNJNn2SnsJrOzRC8jk6wC73lG3CyHfOOHVhmCIyWfFmN6vwxojMVM7FvvbBfDdUMP0FxUcPuYPbR
rmiFb4GmxMDZdkX25I7VF1pDjrRWbfMqug+Ceqe1xhUS0I1tRG8t+oreje1Ye4u8QnifnEOqe1/H
MriEBJtzHNFzZx8opu9aM4DzCbSAp6WnOuX2q+DlRaRwg7JVXZN/GAeahKbvWZhfS0PbUe8tWXqz
1qLsaUhq8VNxB7rhRatcqPh0/T4f05OoS8CiH8vEfLLD+rEp0vvb6cwxs8MXGH9InFnDSV8MZa0G
BnTsCYRM5Rtc6L6tGrvOgfSmpY+5z+07z6BazEYXw96Wy3KvNtYRsOvKU2tADNG6cL0fdVifLMw1
TEobM+oeExMr32iQbxpNSHdf+FFEKZtVP0JUprA82nlymoorrQ2UM2EAj6vtgrZt4RuqIRrwsJVu
6fpyB8z0E2mNtbi4Ay+ksuencLmiWsl665G2GZJz3n+tQVRzu/sJZR+vbSqz9sxACGgAROEY+LMG
FKWLye9nUJ9FkqwKu9csg/Rn0O5KguisWDcKyLXOxDXdjim4KHRNMdMXxXJEUeJLAaxb28WJDxU9
LKa3O4sqEVtChwYcDpmfzu7nxNC2Dm9WHexzkMOA24/3Xu/skhFOEjwoNXL82A1XdOhtWji1xPWS
n5mJAGPQqB2WGS9CjCN4fw+BClS8XGqRcN3RtIlU94sGo2C08xTYWUh3omNW8grllCznRZSy0iX3
8mcKiQx9GrJA+XAaZORYgviBuR/7IPqqTcT4kuoFOsIMZ3CCX0j1PuO4z0vyJrpWvEqx0tmjGr6I
PChl8sT2CQ/EoanD6Qz9heyIt2CSaxCXaNEVv870nVw5viwjwxw4RxvaY7DwHCgTeHWt2og+bkKd
7HBztsxh3YfQuE4Hi6BB615yG9aUIV7pWB1OG6JdmqxBh3Ft8/gDiyKlexJ7mk8kPFOEAqIX3IdF
/8hDby4Xhx0Cces/p9Gbhvjh2CrGAOf8t2p8TnLGJDA3utHcgwK7U8Ubxwia3kexvFSvbnESe5VD
DszxZu6MMD4qYJnNHyKjVfCpbQWUSZ4ja7BReyP9pDbFapw/31z7Tk6nYHDyoHLVtBPUmTsW5y3x
iiMFBXBjabdQ/RIT5qG91tEf4nyoeHkEW+Lh0VMs9H+riZiQHbAi5mCDQnvpguWungpE+FGuiQBu
xpGKLOe3pBqQ5B6ckQdeE/JFh3C8OlAr4gmcafu9qR7lZiahukPsm9k+ZuTba3O6ckV6+E5CKwaF
NGxCk8FvPSmreW+6he8F6jaL3uJu2MlkY13ZJWBrZLJBIe+BYxO3Wa6a2b+Jisxcc9slCmwzyrZR
6/MIpkgTuYUqj5/kRco9tW1LUD63xQ+cC0ltitkQs7AZHscWkZ1mSdeuxf2exyPOgIlDJTqJ4olS
3bMn/tsSCxpIgaK7B9dOLiX+WJYCjO8/IEScnY2DKnc+0GBJCEam26rBBv8Koa/KaafX01r0jsR2
KfURqg01tEkzeG7xO6D040KJcEjM1dL8bITwrfFZBmI6NF/qIdrJpdHZoUSQLf/m9G6hYuLs5YxE
2cu/vaneyNaT5Sk0Ackaxn6IeSJRAQ62fIjcSVG2iIw8riqEN7YSF5CB7HARENK44TruXsVLwdeE
2RptBfNhpO5HyzqhI+UjrFFdy8TUlC71DmSxHjFVNTpn+MUSCxPn5U71wbaArvHeOQi5VSLfDfsj
hN/CzXMI+ulojMlDULwQ/5zxxtc1mQBLjNYQA6a2tiwzrpS9POomS9D+CDFnHp0N4tSIIqkoG6W7
Nl20mapke/Pj7UcLsDFwi1WFMs+VL71LsvVeRpC3WCRxShlM58vpMydt7VLulFWPdnSU77WERXBm
fhZlw9KD1FunnrZLoBYkLSyv3yCsmr3sOnguTC3ANHHMuMONeo9rTazGleTh4Fu2yI/cCf5IeEei
V8C1nnT8D9GQ8lPyluVPuaI13NZk43WGw2rU3tm92LEMsgdxalSI7AyPeQUQwtkVUxnOOKMIO7vr
HfuxCYM1eki0Wkl8VgDiHu1XhFrCHBqa12jLodTu+VRDnbYl5ouvWDqqCJEZwCWPEdpCdJ79gtxV
SroL+g9oaTk4dsDTiLpXcsVMEn62IzRgn8PxkTuQJB8iJ5NLY2PD0J0mHhXRMNeATNl6CtGbWBXR
gwrEFuqbqrT3vUlzBmkEVi130FbbA10okh7RexgK+fzIsPYVSAQSdGubkZEWBTrWz2NQP02JcmdN
qP72e0rowSnKi69GKKHVrYi7mCxRIH1l0J/7ueJt1xW+Nnl5bCLrNvo3+TWOVPGaS0xGJyIiEqOC
FOp1CMoRQ8YnxV3EATpvomcIo/kFnWxBqjnr3stOt2el8UZ13liLkc87mwOPcE9r62Q4AyROjq9j
zPLpkV/lwTxCnsTFMyFsCut0N+M4ynpFbtHT5DTgRcm2kqipYyIXohW+BELlbBAVo74qVfcl6M8U
QKIoge5VTfSnCv0uxn4qLAZeWoxWtPde5pwCd9jH7Y/e7og6gqdBie4TjHkzwsI70QZDy9FUfYgg
idAInBqtO8g7gUtoXTsLeXtjXXTtPh6f5MqIhiMhM+sNVPpvonJGc9zFprc28FhcXCEGSpWlHwiZ
larABQWrbTH5MdHhbAOjwj7Ax2ygYOQii99YCZ941N25OTnMvr8vlaFalTmk0PZ8VOnxNam/JGym
NKuHLuoBt0f5qlKt282Sg+O1MN7vo9w3+T6AQnhnMfE22+mgE1gukpdTbGTTgA5S9XkTvJ5ajX32
wpJak6NayI3wYsL2U0Mmymq/c8Pk8O2OHGSLupsvVZHd6fZNEXLoSwiapY3uxOXLA2j/pQ+/mDdM
mt+lpD2itDzoUffAnEC+nq/jQKchvrtZQl4/J1Vry2oWv1bfj+6bTkLbix8gwlgDMjq1I6Kfs53s
a4kFMwz1WEyPnLr4yGSc1xhF8flEU4hpgyn3JKIJFHcvQKUK1hfZlIOXJJpNsRaIhgXzS3pILr/W
nUb0mB68ifnIzPQgt48E3THFawVIu6EFTrJzIlXy8vP5iSmEqyGwYSu1Nxk+xgR7h+HCPY3/pTfe
MaSJTR6MY8j1FCHt4D524wc1ZmhfW2wCOOlbzheXsaqcLWAqDOEPVy5NOh/l5GMzvaJbyOXZ+rHg
7DyIosWONvbn/2hynLjsUbYgVlXcdrFZzEpCW8zyRsXDKXpQRnGxQ8XU8JdqrBHlwaAbLr7o/DzJ
yE0N5OggbnLfLLJKqQnVcHDXWM6GR+U9T1SYwde4G9lDSVAhV3NiogKfNI/jmbzCZPZXVe3FX8O8
h8iPqPUG4H7swADCmwKisUbeHMnMICj2Uj0bbXlnqExzyKuD2r20+K0lei4NbYqLGAV8IY+ZbMhu
RfrAG4t9wBHQvE1MB8+bHL3yJVCKD/QxPExWtBW1rgjZv/Li1fSZVI8KuWxExUhbiITGnXwO3ihf
0d3P8p4Cck5e9lUiJJR+RQpJ3L65ireFDasWLoVGTQObuxN3jLZE3yV2EBXPXiRzT1La0OxHtJHq
ar5ssgOiw4SNIu38ksSnJC1pLOKRIaidPGrPknGWo2eVvL8keitwksQ5LYh88KzZL67OJjEnUbTY
7QK543bq0XIWj09FmkQUCbqQHhx//kuUv8MMLrbi03zKDIwv/MLYfMnHH2qn7TuXW4yII9fij0iI
lQXB080ND6G5BvBGDJjm+c6EMlliJHFyqvZJPHpVxmxgu24qBiMOP5HfE7yzOBE4enkl97cXb0Hu
2Rx2DE5Q5q2MFsR14LwlAS1OgdtFjw5XMtW8Lfw7a9N+sezzQtlOJEZ8dvy6CL76mskSJVus6X6Y
e+ha1XvSnnK5FvOKv5ULOlX7wkvkEMQX5DqKdyU+LR6szrmW7gPfJvpoy1icP07H1M+wEYJyheaB
zi5i36Ynhv4i218iyipZvkpgNR3YlSxKPC4VLJLkRZUUpxmidN6PIImbBIeTY+KBcv0bXOTWCHBG
3JsvIznXRHvh0qHSYvy4IS13mD4JvNjILdrHPeliQG7I2ZI5vtnJeA/CVCo4lXOUKyY54rm3din+
D+YS7dHV5j4JWEZAdEU4L8/j9om4tOGPpndPWmLeSRAhtot4hm6+HfIEw86mvblLodQ18EUlUkZ+
JZC0q/gaRt2KDMeqj19MOEMK2KRkkd68iC8gXiifyeUeQDiKykDkcEASxgTI68dCAPBdq6N5ZsLS
njlsGzF6vTlKeKAFAIgrG830aTDcVYwISf7X7jfh8GwD8UXFeVBb8JJ5Y23PqFFV2ZRMlkBcb86A
6vqcuzJfE8xJOtAdUEbPrWE9jFS+3ZahXCxLI4KpxbvGQwxR2hacooXyg6ZjRAiUTpcxPM25F3dC
3NeMboeFMSbD5PgGKWsRZQkHrW6Lz0atgFUpTIcB97hV6uroUIwQjxw5Yj7NhgnKsOJAK549plF6
LquPuVHCGwkPWuDtqlr17QWXuYJ4CJvDT0kjgJxVOQinElEWeMxGae6jTJMcCEcsRrYILb83tAMO
ZFa9ZkAxZ49ZOMxZIf0j6ohLZxFumUZ2AoN4TCF9Iar3b1EBfoWa1xu5OFw6+bKz1Ad522BIfTIR
FUGCAru1lBLlfpCEhuHab0C7kGl279S8uGQmVVvchIlmgsmGpZfzqpSvolWUgvQIVMiZ2sLa8GGm
xilZMDSNxPL8Qaey9JJhnpEITDi3T2usvQSfTMq7FUDDkTKPo68n3hwdn1t7KV4GNlwo4a4nbYU7
i+fKciPzh0i3rJxoTiUmNWwZ1vJdtSGIbskXYsq0FP+J9/2P6BqkGxGtvCMxQ1gK6TTfFzcIGxx0
D6yLv0A2tpEkN5+KcBbzUwYHGn/jmsTaS5dcaC/mt8V+8VVMHAviLz3USHMLIxp0YzYeVV0C1Ka0
iMuCBFnk6iqcCrlHwWhsxbG7ZZE0GJDw7LutOLvkUfSYCNUp9+KFq33qpxYOcXIRCeWj+Lk5YezE
LayuqRuInRAzzsWQf8rHikHiZvMVR3x9oigJ2PkV8dRZOIZJ8lp8VNk+8UTYHCGAGRFsEvtSHepX
nZbs+uxR6UqCCbqbunNH/wuTJuW6yvRE/Np/Nl+lxcmCEMLhSioy3YQMKE5KTqVrbKRdNiMH043Y
D1uhMeOZt84CUHXYNf4rSRM+k+vEmxWTiQoHEQQvBx1uvAQRGs5Hw+UT1zbt0dUcPGGXvEQ0vTI8
moW9VTkDcXrkyDFmt5wM++m591xIHBf5eL6XO1TDvYO4Z3B7Ex+Lt4MmbnAOMQrifsv45KW8sHTi
bptSTP/ZQvPhXeALc0ASZEhFmjW4NnEP3Bj4EUh2SE9KjaJ36ueUM/IcCGKrV0nJ9J9707sYALqH
4o0qen+TGKRftCb/lhLFLYYivML1wrM/iuNgcs0QSHP4mNMXIHmMJbxnERxKVbS7sHztsGPpY25T
kyu/AjRejWgpOSCHzSOXJIPkD8ZTyesSN1ocTyO8C0Nz7WoDBMK3kiBiIVKpO9MeLXt7rv6chrHQ
M+75gNjw9j3urOj8qdd9CQSy0gXdu6zzpvfFgQv5Hmfd6cEd6RGpa4o1cyVZkSh79iFxJJpMVL03
Z2fWLj4FeRY184uMpAHsLujw2oMNw3uqEUmUmdgognDaO0U5iWnmN1hRILxBcXHkTSnKTuRR5Je3
XLgPOBbh8slFsYt7IgnNqL9KlKyPZ7kwohkk3YE+qT0VwjhzZalSsULoxI7T2so/1GXacWij7aD7
lFv4gCfBj4hBkTtXDvW6GH/YFpnxEZYN+HbEOGArQvIuNjUxSWnAtsjvX9GuDQk6xgmJF81N5A/O
hCvA7ULyND5QDoh/yXtBhvkuX/9H4ETapXDKP5FKhwtnaq24f/y8eQvuJSgVDylz4KdBcHiPrNW0
qw0UTf/5IFkOHyyFPJ5rAa9mf+LI4VzL4kQEzACWIJhNjWU3RRRbsGq28zLSRdanjzXBQkLDAJI7
EY7JpVGp5lekKJBi7grP6aMI3NsLU9Hv/nPFWYWH66d61zaiYVDdq2ax86hbJozSXCij/uPDG42x
slP8le4FDJovUiwpNxFalilGJL2nZZD7NGvLeqSTpEJSOFe5kByWeAJydByKJLpQ5uKXiZXBZSYT
wrWUoGrBKvF5uJZoOKFQ07B/OvB8vijOFelGkXLMhLzFm7Ih7zboz0ginyk6lV1G9LcN8zGZ4kPq
UGtWFIiSvhMi8ClWRUyPGNVA8P7RYZRw7gf71aA0R1xMigRR/J4OeA+QiHFALJGFis8FZGvXlKhL
7s+SMzivgLSOq8ALk9AwIHWQhPNR4vcuOeHn7MhEcR9qqmdyA9n9YJMXwppw12IdgiLKL9jv/6Pp
PJYjx3Yg+kWMoDfbMiwvqeRbG4ZaatF7z69/B6V5m9F0t+iuwQUSiQSNLVk8MoC2WPFBdzdydsq+
vJ0r4vfLXWGwrxTPIGVot38YdQkuMjy6SHutCVgXDIYAAmw6wTZtxp4vojRrI5McuchdEWBKbC4m
yOuYU8426FicsDR5warJrMgxiCNQTvTAgFjkzhHIQO/zuJA8VbYAOBHBLWV+XpDWjvCPVV/myQme
1eoidY4cbxyPKwkPOWsw4ibWg0/F8eS/2CFV+6uiOcHTBToWf55gVYebIdatgAJC9MPzGIrQYy4j
d6t73YOpKwf4SvwtBkLuxeoTmoySP8lxzd1YAxIwinPBCyX5uB67BVe63+d6jJT6VVaAm5/5wQQg
dClwpNjHoCfIYJAB4iTbjbuNv8z2ZfihLciw84tcxYx4Og2EGGy5Fdq9cvjLJR4ZLLaeoEkCdeKH
0C2GQC3/71gXx+6GiyuyDKfsQTbJzQkt4r24QJC5VuJu4titZJGx5mgCvgFFcLBpv6uXT2Q13swR
g8B+Coz7ZUafG9RRglA+3rbZewyqHFnddChCsH6dfhrdmyw7nMCqPmTRrkXATgIfsZXy7wI9N519
4oOZTrFAFFtWGoq+Km1XEOwRJxX7hB0RzEXseYByM8Ix92YdHCT1jJ/Al4ktwKEUMNLheJGcTlDi
xKh32N+ehAADjvEvwArkNTllAN0E5WKZlP954XymM4M4sOPr32QR+4hQidfCNBTwBnmKWpiwE27m
ix9yL+SafeEPTXZ35hayNPkxFmcWN9M9ai8ShfSffCCuqECNslj/O+J/P1yiR/FPTFwdRAL3gjzz
XdgdLpIRZg3R2HInv/e7HCyDIyXT/Vv8T7WTnDSsEnlh3HmAOBlhOSFgS7CrKvgbsfolMZ2ACxKj
STg4genyTQKBcfZMiOYz4QRpJIcRgRKiGRMod6APEAupt2cBKaGqFPGC2iMWhK/hhRhm4cYkl4iS
dG7IV4kbUETmhg8XL5R9I1EBIANTyVv+N3aSSxHsqLLVU5G8S8TiLVCY2fFiZsV7FJeDq3kFLuO/
PE4wGz6RCV+LrcIJ5AcpsN4uNnKCRDxJvF9hPr7OWXTbOLwTZxBy+Ddkki2L8eZeYt9n5zlBjYu/
YPVjJ7hQ5oXDtrLWmuJdwwSGpf3qkkEuJRk+Iz96UWGFeFgp2fMF6nqJlsleFWQMFGRmIyAdd9sQ
DAzPC3WRD6cfDhmJsNr1niaWWdxG1gK/AkycauIK/hcjyMlNJwkxazKZsu9kolgRYr1+3172pDyf
Nxb8wGhxVyUuZFUPFN0o+DnmUO3hydyQut/L5RxD5LwrvzFoMpz2hW/lf2T3oJZ2xAIFdrC2m0/y
z411kGUjE8YOYCOAu+9NhF3JSdxIPmBXXC4bH6kZWrbxL8OjhU4jd+fduRkuWCJEJTbVuOjU7iW+
42mnXjewvDujre+FcaXGy8MtneF090VHpxU4eqExvMkR1tGejpX3ayDlNeVkkQ1FIEfeUUhGc1ru
OfnF3AgYxSCYgMqSBWNBCoI0cyDjH9+sKsXdCTh/AL7HNV2P8BQxO2kIbpZ0lg8nBqv4T6Ln1KlQ
onwTx5U9LdF6PxmvuNhelhx5CgODgeK/KrE0eGzYIWjYvdlYEsyAbBtZJMChSAriz+FVp3f9fM9w
8/6yodk84vPLC+MJAxtjscSxZaPwS8wz/4I5loxWjfQpvhwPG3T1HjErmXhJAHh8H/8bqtNB3HfD
nXBjhzuJk/h6gdTE1+V9xMyL2cOs4SOKt8Zq4P8M5NQN3EeGwEuicx9AP9T3wpXg6bR33TmueSn1
EIEL5SBWTwAGnnjLrVmn3zPLgh/BEYoQFTxV0D0OOgH2G7pDgLouA+qOHEyCQ0Y5XhyHggetdNkt
QfmQhe1uWbyVhRCf+Bay/QU/FndKx0fCrdnKfmIqwGhllgWRta5wToi6GHCsdNIfZBWUtEBgRZo0
SJTqZHkF/pHEGgERYi+rKBpIdt8LNmDhCy8NkBHZIdZXMSDamOwxf6lG2yHAlf8HkEY/Hq3/mBiy
A717BlOOf4nvZcszWuI5/rd96SbwWJNnYL3JnuV3XYxVgEtCNF4b7kaSenJgQzuWie2L7OS5ycXJ
8n1YhqsFwKJzOmTOZvB7hGtZfHF05EvRODqFhXLK+q8FMSoeyzNklUkEA8DAXpPAV8K2/9xaF9JH
H5PLwxnOyuF+qdJzX1j/aCf9XuswVqbs2NrGTiIERlCWpOfMH9Rf7dJG8wUusmAc2PAlJZliAvdH
zrcEB2KoWB6o4mEX2jvhE8nV7qz8CxL1JHue0NVdkHfHzyM3UKrRzeloUZ8BfAj2Ao/ePGhfAh35
TD6IyRRrIm41jXQM1CPl25genbyApGg7KsPoooBk5D17xSGvW1n/xOJYIINypmnAz6JiH+g0WHWf
iT1lekiQCLCRKn/5E7mMFuuu2J14dkwpRVt3pU4xTfM3UenZocKMhtjGy4tTwDZ0oFwQ2TOXXCDG
WQYUG8cJN3NuCcQuENztZmSQ2dZycodUz/AqW8aJ7SKX3MBM7SCeDr/MjTnKiGDEqNdG/y2bQC7k
6Ipw1cXdkUOHXy2T7wJeHBuZ18WAPnk4s8K54nVIRHD9LUDi569dl/XIscwvU+YK10yCz09aXh8Y
cYNYx9BpBWsyfrjW8nAMGbhXgjch5w287aACa74NsBiX30iX75BXqsdnyYDjZ7MmxTrx2Y2x7vGZ
w/iLvxM4U6/HozA5BMPEQsjRDAMJBxn7wDrhxSgz3ggvQgIESfRLKM4KFtCU+dbw5m92RjU3feut
aXO0JfMy2eZrN0NGM74MWBqyIJVU9zmuxuCJ45vcF2b8xmaTseAwkEhIbE1bb0aybgLvyRIRdKF2
sn0LkiW7xCaNqkFhrzziva9+bgTUw6We6Hrcf6lsN+6ueLeIKtQIdFFjZP7E1DM+ppWchSjEi9/s
OVPN33IH6geoyrnhfhh+OVMmKnlHqiAYQUlDTgqtAWDpcndB6mRVSCwBlM/dU/WWFyjSx7JEbVD5
4gMk9cG9+cW4Q/a4+sdTxJGRR5OflqhQcpKMud45Z/bIpL/pLhjL+C4emwDtgqDM3YNMp1rTk1kM
h6uNO8XCdxooOKPSrTqKj85dVOegNjPvatCzFY+cZ1dQlYxuEEpTxBIX3FXsI/oqW5lnGTxZkb/+
I1NT58f/Eliy/iXi4EqBpyhAl3j0NojUSkkmV3KoQTNuZL8vHgr0t2iUr+WluxtOJmBag1DuRMdu
jhZulU5/hWTByg/d4ckkqSbYmwwla5l+1jhYHNNcLbu5sXs/8O7EK+jg+kjaEhdTTs1CAepm97GT
Kbn2umLHPmB9Dx3EGDANdbE3Ym0xulzB7SRs7fXgQzharQEcjB9eCEuicdCTxjFYtD1xskJXcDl7
g+GRxBL/jL8tl6ROt0s4AGQk5JPZ9STLGXJ+pQQAm0pkBhaJoyqAFtaMHEgC+8kFjIsEo/JFcjTW
6p0YWQZTuIXNp5MWcuTzErfyBqwzd/cyZT0Y5pnplsxbMn3k8c6NvifF2wli3qO4mIVPPJ775FT7
iY8nxyQuJTdzAFb5YWvWqpqQiLT/llnxYOEpIkGPYvSZAw3zorN+5Rasyf9eSW7zewvJ2SJcgPxS
RrtYnFr7tWTUdYHepCdvQIHQwdT5cMYDOQVIKDniqModQ8Y9gWoxLy1YgEcRDIYWMyLPkH1+MzS0
pYbMIi6vLCuCQQo6SNMka3EVKITQ7pGnvc5T92RQJoAOCjtfgjbdXt6dvDs3jXcXmPQsSkNyh/AV
3T57IPP/sDjoo2ezAqZHEdzQ2R9py841quRJj4M3B3hLIpPJHC9ycJaGdzDn5R2yky8mL6Fz3zRS
h1lSrWd5I+3M4kOZJdy38bNgfDLT+b6u53FVgXEJO6Ce1Cvxuo4jaT11hLRujswSQ2bSnw/BY1ro
mvam5P651++q1v2bOelbnWbvFXw3ZUDFT5v+BFrwrCs05cszjkNDbe+NYtmrg3o3oIq/mminQuej
9ANWAAUGDeKPDXqc27HEOqZutIVtdMBnFaBKcmZMQdvlVzaT1nxP6nA25y6jyso6tXW8IyiYZsxa
N/c+LRJRTayNbQVDbRheg1gsV/KXxczVQaLfy3F4U6iaHjtbg4nqYkgI2gCQ2LWUkO2mnPYmKAVI
kKOkhUrwEO0zCd5oFMmsuyp1qGroHEbVfBgQ5Lsd1oTAgiYK/pMEBGxAP8sbxkPFuC85HC9aF5X6
T61URwkP3ZGquRwcOVbcR9JgozVe3Wr+45m4Hiq0tYl+n0XzHlO10ejDE3lTmbeOhDYBzkjdmZ3H
nwD77mj9SUsdGJOSCdCboYe6MFMJifVh3BqrdHZyLmFlJLVb04xUPlbhQGXLLrWHTHj0HEbUULK3
h7k5yndKVjAetT+yQ9pRwXf8kQA+B2MK08+Wmra8FSY25zuWl+k64ilYbXOkgyV5+pNguBDyn43Y
w+2iOpSoMKQMuDRe8mU4sf+EJgZBirWwXGvKm8VjF19CsCmxXPVk7Usp72SvqeMgMEeULr7kN4cm
fszJi5a4JaOrZif8nkVzzrqe/NhFe3C06lOIyQsSQqCE6TahmrbG83JzeFCO/RUKsxD9CeHXBn2m
PGOZUiZ5iKIXJbbhtdGrEysnaaAucY5Q4CU0F0NpZwZKikrl57AGhafRVzCyeLm8mi+8KsLaB0Ts
VzpIHH8UUptgZgLSC+uCD6d5HEoE4LTVNlKSiEJESvjVgabGNFUET5LTEr9H5iwlbyIla0KUkXCU
o5k3lZy7bEApD5HVPJIRGaf5ROOgu44OAE1m8VrmU1pPDyrYqkB44tZJDLuQFxVzp1ASgmHihESx
et/BCahpxCq4DMZWNoIDo4WsnDrSQAC/kzUnGVkxdqTjO+BQbxmOfCB6jxJzog106jJYHZzJNh7x
2NZvajBuBGFylvxb11DKXrLir2sHg9Bv4HUcQ07l/1IppeltJR3IKYQzrLGZZL5InzhO85qNlIT3
ZAh8tExWyfBYQe7hqPUbul+zy0hFDJDQIq17tJdxI/naoLM3gY00bhjgvM+FHbMfbt3FOTdIBG1q
iEQCW8VLIDCmGa+DodoIs0oW4Sy1sdToM0S8UTdUXwJhycDJT5lUBBrv5RwezZhlCiLXlZ9wMvdt
E50I9Fix+wZla7wjIjvhKbgdKg1OEXeyzfo2fLEd99hT68hg0Jd+a7blMwOp0v7Y7fofhQZXMRM3
1YMP5Usw+D5gl/feI6O+oEcMObPIiCGC/YI53fATod8D+WMZA55hwdQQMKvNj4JiyzPoCv+mlcXZ
bYJ/Zp1vnJwGCVCrD+KwyKIMGotyg2A/ssQiey9kA+4k/F1+yJ/kKepy4If8SUY6zfvHxZgkJ8za
lOGQQxgPhCtk9vmhNpq6KTRrd3tMrm/n8Tm0WEm8KJFm5jUUnVT90UzMda9VBz5QhXZgwZ7hllIP
ivzHoQ1oYkOtKtS2U5uYfmkdkQoQ3Lrqioc46A/0rXgUODNw55NcoajUqo/2QGnmN9bf7OydLNVg
uYROe6u3lKvAgnZSi5DksOfiWT5R4qG0UmFQla9CPpKhGZBXORphK5MUBfbeAAnBxCJJtfl1neTj
6Dly2w1qR61qDpDDUJiqUNejSzpSDkp0AbGGWmU7xHbKSDNEfYxXEvVfrIT/RtymTymog4ypwQFX
3eFHiOsh7AyZU5uGFg0NrxNo1/QPiq0Irdqle8Ky+2LomQI4pRuplReiSlK1j21Nmw/HGh9GqDoS
PMLT4cUFix/J1OTlcpH1LVuPt9YG52q11YXSs4tkL2UFZVO1NdPWV2gEzwGjE0zZ/bay7DfFBeSv
hkNII0O/bNJTMKAzTYIlZizb9tBh0y3YMXIekUTCulkOiuc4QZJ8kvPMfed15OBRybaL68h5m6Mf
qxTDm2VPO0iMW2Piaa23Da3+XoKVoAK+B252JwVWGzL3duTLJPD6rKDOoqMytcDcHfKnrEnCSaZZ
IkleC1MqrBcB+vjT0KeyprkM68yoCB0Rx5e0IK1jwCaEmY0fNNT5jZZl0qupBadCG+xJvPSREPRm
JNS7ov3BdceuurXzIS7Y7zQSzRiKIngidK4FIwcOB+2Nt5cErZ7HNDEfBbPhddUyuedl+EOQIqBN
c9cbdq2ppkogf/CYf2fxzRTO8UBhfT+SPgi3aWsHKzW5SIKFJZba7batSKqwzxgQ+VuZQxx9RqO1
y1vd61jXjoTEvIp8emrfYo04WbYeyfCY/o4MmmoHXxxbvFHczI9SMam13iGu8onmFi2svoJ6QYjF
QKKWJv76yCiVI+1TWNoNJ4VIdhWJeyBW+M+mWFb4Z1Lf+C5Gw0Rsh8iBWZByCGD0uvoauDSoDAZW
u7Z1AAmchnneV0GriaYHP8Q8cTFzKDtT0tjMGWHYr+cCGBwQwAH7JXb+abJlJJMq4yumvZBKYdC6
lG67eYJ+rb6HKFuFMa063yHis/DGqgS+W9pjrUnHOZC5ivIUshRt+jThMMkmWCoiJR0OYJI5V7jK
qRO99qnTHr2iP3Fs2CAcfJWUbEo4KcRZoYPHOXQML2bUPcpmqyqEXe7Rd2U0HquweuAAVrXh3cg0
ihUqQsOheKaZA9SikfaJIQSqOP6uEKeA4zUSESrxlhJKXtaigRglDMrBKSvOxDGsiHWUDG+QU680
LdbvTAdKij3BS5DGqAzTl+jdxCAotaLss06hWzW6HrJP0WQ/hTldI9sfOFjXKHMOzPurjXWTLYFa
+6ljkgWq1UbvLBkDMwd0aYbyEJrtsXc88nClcQxph+HG2leY821LgLiK8dB2CCjFnQVQF3qkYhJX
OxajdXGB1+doLp9pcwP/LR7/ymZurAnqWJgMF3llkdqxCDEpqqOimoVZzAaykiFRZR7QhSfT63jT
mcsFkRzKkFxvoh7eeKlLxLJDYwRqgezeqf2VniFbc6Z77hhG/xJEBz+BI629GUAFpr/LhjQS3IjA
PjZkiqxW+7A5JSRw1vVY2aGz3a21CehmqacLsr/3AmqNGX0Jk5gTNLS9ce010pJggSiKbzItwRO9
hn/63vFjRKUwxEiGzrtpUr57r3RWDqZarnA4JulM4ZO0ICeWqwgXFdarpbePs0pTg44iprXm0fyC
zptj7kJwVrNnQ3EPhGIQfYCokiilkV9JxlQNqaQavZ9Er843nJxd5U6pnxY6rPQB1nu9HylfRQCQ
zgaK6xE5RUd1oXFRTDu+uqBN9BxdQzpwrKtoePIiTE9h6T7B/A6ddrjeepgCl88XFAqhcWjpS4HR
nq3cN2HcJYPJXsRRvlBbeuiaxFjHsUMhPTlXYHtsMhXyAky0NaiLA0iF9UPHdFWngwc+DvGdLDDq
FDiuELdrVHrwB1SKmEC2b2iaOPYzhzUgtDhz9tADWnvOue5ISKemFAvE3Kay9Tfsl/Cn5IqGfgbx
MPvOoN9Jdo+UYR+E/gIFRayEStm90MeFd+bgmAuoj+ovipu+AGM9DThs7+C67kY0RHqzfmsS5ICg
xSj46zwyaTW6fdvY84FiN2xPStUvlUFiTZHQO0m4oxvTA0mFJijPizA26huYLuzjxfZ7qjhAwjQ6
I7SLRl/O4eb4FZa1k8SmOjnnJO83C5Cc8P7b0bt5rYKPSz6dVhLMBcWBTAHka7zj4twTp+IDEcUw
EDeoz1Zk6AW4lx84Jmb1p4GvmU4z8BBUe4JJIM+1WYV7QKcJdr4krfiGIMCVQKYcvjtjS18JvjlY
aPw16PTGraxrm5xK/knYsl7xarbaFopcBZWwxRHgFbC5hQXdBaVAjQCTu5veROsfYGdJgsV/Y8Ia
QUbxDhN4tHEVftDEWJIZrJCKc4wxw+RLXC2glERBCwWWxq8zhiCSD87qhyC9YLc87YZmw8Tpk21Z
G5dE5E4SWEC/3CNhCpNkDITmE13xTgJCnYyp1oiWhMcra4jwgZj3Ryg8cqbKqqU0Nf4CG4poAoKL
6YFB2HyrwCiOPXxHEDo0U+W7Lo4z/MN9OknQKIc96n1rmwPADqadHEocGAJaF/hsS5oj3MK3S3Qh
QSq7hfhWCfOHVCmP0dzQhwgrkvZfAd30bKpXeBcxlfwipCX+wAhXGpIQkUJcTzEGdp6sb12OTwP8
3/ZHvEsJgSXElV0m+B5vkCXjDQMgbpN87rwsl8WG8DDP2yoy7/mr1Cv2UdajtmTXoLp4Lv2snLww
lGrcNxpHHFNL33iN8SGK2L7b96c5118bs6f7Dv3qbOQG1PA5UcO/mOVXwSG6tt/QMZbOMjots2LF
CH2LKv6NgX0b1Pot1ucPiz3TwlxEhp/dr/5wnkGat29rpxXwdtT0pw5DTaeYl6Drjn0YX8qcGm55
b6XNXuJ0vGoOhbpaUdyFfdM/dq1zggH2yt5Bj6jN/zgZ3SAdA2XL+Fv8vCHuHpwgp9Io0HdjFvtK
AKCPFnhotT/RVCLeNoy8MQajdWKVxh31wTJo64OE4oMQwNqcMmlbZzVVyEDopcWRDiqiUy+O53qZ
3OAdCfN8FdfTXhwSRUempdJ0fzJoIxg5RdfBVVHvsefuSyobkmhrLlvWgGunuwHA5JFWQa+JgrYZ
4qnqinZFzraTFIK7PBJuoucDjddNtX9Oi+hXGVqwWnnfWUnMFf0Rzk7h5JsiZRl0bgpuoHD8GGiR
uHCSFv1O7O6cDJvKtY50G1gbTf2EcsXbDRKkoZex2BRl5BDT5/nZseN25SgK7RMXHYMvOm8JJsw4
j3W5i6zER7jEXEXWPCEKY07HYMzV44jhBVCF3koG3NSTw0DJ2tqgx1JZhbxpCdtbDdjd9LXsipDK
C7fcumATpUFmu+tDRJW8nd0qRz3Vz65XXso2e9cJj2vHpvDZome8Zh2AudaohD80qQuInE8wXttL
1JsH+VmUHfAkka4bnN1yOhld4a31saBQCRR4mCC76sFx8uDux8YhZRs3BdoWNpEuHuuAykqFl2tn
5Bo5NRZQjz6zT4ha7p25JkfeDy9zNwPXuHsLwIm67Yvrhm/2oCKc09T51kjqXeBE3+RY7xotOLRF
d56dZa8ZOkkvb7t0zTHqesYppAHOcqcAO+Og3NNEft9G+gBfRIGN1mB0HRSKjfmU2+gUWdpT6Oon
B/G3yK3rbRshWmMO9NFyadkjVlkmMvLglas0msLuzKAIyt+SzJXZQOvszekQtYs/gdErbCuNZAUt
eC8BenMdIUROeTT5MspUgKHLnp5siH87lNm3ZnhdhuClys7wONsc3MAhXDSaRxDlS2325AGGQ5yV
5KKQf6ERUH+0dOuRcFsLaXto0jbHqC/0NfzSVNbqMNYnmhlSJxj1H21U042Igl7cKrOCo9FEFQKR
wUFL7gcJSOpg34TTegm7dxiH5WpgNrQZvuaQ0Te5nY8eHXOUMbuz7OSHg52sKiWxkpjRMnWXU+am
lvM50BZ6yXfFv2YMl13ASDl5ItBA8NKber3RTapajYj+9DV9l4qh/5fmw4MszWpKr15lhx/CgpZE
1USOdZ3G9ZNWxRgdWJed/oV+1jEJkh0yfpRy2jiqhF+yiLIp1va5Tf1WG6omB7z2r8/Vl5rD3+iz
54UEZ1e6zy2GMw5Q1OioUJVGS1UFLqPn6YmOe88hPW4ESJQYTDNg40A3FdcMJW96QZPinePtnNPv
vu/ImdOpXdF6erDSQ088nkwx2k0Vau8C/NOqgK6BkT2sdSP7HlUj8+XZ+aCF68Kw5ctok6vzaUEM
uX6EVlA6mb5u+3B4qxqqZo0uR14ib/eDY501u4Sf6JiNb5eIaKfgxDUolofzBaSMPtti9Lsordpt
b1snMa/pYj9Iruk2ueRnUPpaZ2MD84Sgygqy40Trl20TB5HvgTkEZnPsUa7bGoT6q0lHyWfu9ovp
WKdpQHbEmYMviSXcKdO2Qav3fqkPLyFdi5H5hvbWKACGIxNSjibnDpBBNNO1dgwPA5GpuSD5Mo1f
ce8+lCWc2yYtwG1ppLOWI6VU3YtMe6NaFN0Hb3G6/EX8lSU8zPvYTeEA9fa4jgeNarBa7yCYBMt3
0NApXHKUvZ6/yK4fneKB2Anlh8G99xzN23pG/5PMZY1wiD46JPVpchgjm/hPfDlbd6dDTqctRCiT
kxXXvtsNh2EQ6LJjAulCDfNzatlqdG4BDgf40B0SffFLpZZ4K+CAWz3rgKTaxpvUtacEs7V3nUFD
UbIxa0lE0oSH3o91eO8saKhkHEhqYx/IooNxMLp+o7S+Z7sQUV2N1n9zp2/SJH/pGjffEGDJUvBj
hZssbh//tXRD+QMOqTZb2r8myCK4FO9gvmrNhVoBDtfUCPHSnJoJHaiU4Jksu12BcVL55JGUsDNH
7sqcOXgRlgK6quPnKfKEVTCtoti4y5rhqg00kGuqB2p+XpRg2UwhOtX18Fr3BrRVYxtZhbJSEOJa
h0PyL0yAyCUdnlOI9162P3DHkV32OxhI5LNnsrQYgZVGuXLcpp+2g4AQ3ms6ulBQqQZQ0liySazO
QmpPWidBWgDqmc6mT1rjR6s4pXHJyhz5iD56ghIjH5PFL1kCKNAX0SqcwEJGiZLM3u8t0lBFiTCR
fojz+qKE9DqJjCPZrXs7QDcLWSZKE6MS9pGG4Lf3No7lHc0GIaRDjLGM/eKWx6SBK6/Y64CtXQbA
Dnj2JQuUvOzV8hT2PdKFvIaBO1w16pF+I+sIZZOir6P7TjGNl6I14GTHk19nBoW4SHp6TalSh++3
Te/zYxnJy8hYpyQem6Jc524d+0Pp0uYz08It+q3PDR2gn1oPPn0L2tG6ZEmVakb3YTS3WmJEW1u5
BE1G/IKX1JiHFtXPzHhKjRQrStKwJvTPkAibxid+A1Vw6u8NWF7Fw6S920v/xXuUtIxlE63NuL+3
GUqqePJ7TQOIUlNkTgw6xgTbqkI334YeXhO0h8aXYzyUkbaeq+ohb71dAR+a+Sz0lHgT0zjo2dlS
iHyITfT2IavmXe4RgxbvA0+ylreWflzwF1C+6Zll57KgKmo3dAJAgzI3tX0x0h+UVoWsgF3Z67ul
RclKQXAwQaZxyddV87jkyd6R+GO+1B6etIPGmD9WX/Lx/JisOy9R7zvaAQc0gE5HNFeApjpiztx6
9dRxn1jZyVUKag9yeqVaqjR8N//NNT4k3ZNDbCJ9VU8GDRj70lk32suEpWqt5jx7M8Yt8kN72CrU
s4aKhs4NQrv6coqNxafxDU1p5pVVdXS1FBlY1AWNfRofpqE5pu0MTlJ9tV5sblWl3JLOfPBae4dx
vg0Nb9hAdxKd0FrDUmdweJWXikPdih+CfHxK7H1XXqzG3Ha4glpKM7tQqqXmVQ+AHo24R+A2nIIw
suyNV2msADoxu/S9DirnRR0U0hvJdw9nb1CLa6XVfo9E3yozHudgor9g73xnJflPB39ORdINF99B
y9yiT2rA96rUYHHaruogXM81anT61sSi66SjZZ10y7xjUiqRmI9ILdDRvOjZgF3/Rkd0v9ITpGXp
cdkTv9trUEB8/oXClhSxV+jIqJWjNdtoX/oggc1H7uK0eDkQTmTuqqF5wen+IOqhKm/ZpjS09YLn
InHQNSw+wyEEchWxyGbNmlS8wV+CjD1PUiVBZhnEWynRi0Bbb3KwtU8uICbtOYaa2iESGwxrnUa7
rgPHsY37rJoKFlJb7YOEDH6nXclIfEzzmG3pfvHeiZvmFNYpUiisWwIqocPrlEYUeTtg45xZenkw
I/OaJ+mf0nG2KYJ+ljEeafSxbQvzYRmLXdXTy56+k6nlHccgfdZpGD838TqdK6Dlets4OBil+hR1
6i6s2kOmCS1y2Fl9f0nV8JF+xi2F/Trp4CEO/dQ1WOQiSlETicJQnDhiWlC2FrUlRdXICc0bPUlS
OHPwNZzmsKjuKXc1pM4ociOtx7KlQJw4fj1FxSGr57MRmDnR70Kp8PjmRq5PW8SDlcJOElUdZNqV
fQP+6xLG0qoXGKduTyFVKp3nWrtKs9+qGaEbBPe33qBeOtJ223Csv/LaLn2toN+Ckd6NoU6cne7a
OIRV2pckSoEj9Rz6XTIs3soBB++ZJUq+NobdvE8AZqhuf851g5aBukGh8y2s82sbauPaGqiCNXm/
rt4ntvWFsPOnyVeRmt8mWn30+nirsi6UVvtEIfsDMf3tGIW+yt5Zza5yyWkRPjEJHtl2M1V2Zprf
tYmDIiM4lJez7dOQjFC8XrTS7zv96rodgqMFtcVMfTylL7mi/Wss+xiLLHptaw9Ax2yqYNcEyZ3S
Yt6sbH4Paz2hASkirjkN5MuMytE8+mmcz0hTKdFxZlpCwIg1i/Gsu+F5CTgUpy6iZKJtaDSMSGf9
AIGkBNsCjHLgMQYFvpjuTRi0bAhfekW6aVmustMnFBY0ejW7RFsQRpKNPrnPZgvjpFPbUwMRwTEF
LGEGTT2H0DrYVHHWavampelILIw+8B+3XyzaRbXJsbPUGuqCd+3q4s6IGneXGfqdbiyfSzijoxxt
WCRxapLe33MOLV4HsEqBdHufK8o7qufwJl+XQaFU+4s8nM9vy0dE6V+dhIarPWpYGfmbZbLRNOr+
pkzclOF+pH/Zppoienws60bD64XMDIOq+kqcx84Br+ekSIxHfk0uDgloFHhxGJ1Mytuc7aIC2fmk
OaC6kpJAnWZOP2VBc5x6UyqHtILWkNFquw69DMqyDwOCgdyPc2fsM78z033OacJl+VQLVRJJ0YtK
XiuoqAQsOUR5Bbsn04Z4j/E41Do47iFXX8MGGjHOWzL5mB/O6x69TM8Fz3JeFJrR9CVIv70Xk1sB
cVMPwiji48UQEElbIKdDLti640V/32bgtLWJIRliatrX2g1gOjIU/POIrzLCVA4SEn3uQZ14PZ6S
Tyx+2OfBuSaxZ5Mt9JrNUAcP8VRwQpE6WoztzMBxi6x11kudAHaFyYsTmN8FMYGnqIeJfq8dXW37
Xj3OQXM1pYd2rD01VnHf6MYB4PjVzlXuH8wfGinCyWa7kDI5y1PsUL0u1XIp0/bqmfmL00MP4JjS
CKhpe6nfNwPj2OKAKHXyRcI2Xru0Xl/bal8cooUxCoeFIouse51jEGSvjvZRASFMU6BXoJrZ0aBw
5WjTc0HLWGrIpmpTGwmVjgrOkltMm5nO2pRNUiLE2MuO5gPOQdB+1EvO1wbxbmmQJKDtNRrbo5Qa
pD+KlrunqjLo6h4HPznCalSNsTPSUn22DMSTtSy+p4wAk9XUj9NCA2RlWieRcvSC+I82yVkfxs/O
mD3QM/6T7LRPKMr80Q0kFAkhpYRWYF2TkljdK1vk4w2yQW0f3YmJs8L2M26L8wB31CZGM5b+X0Z/
3TlISDDDWgbsX7qJrNYCybDy+yg4GZW+kXNfro9jE5U0dLXHJdjaDgTCkZRFDLkg6oIXlFGuzVxt
Pcs86mqzB1WgebSDCD1Fkna+yxvYNJ4HsXWaN3GtwfJUfsT6BsAOnWnfOWRxkM3c1ct0ZAw36Et+
LGNuUB8N9aUmCzGDp5vhOVDsbZGIlq7zTHO4DZKdhzAHLKP1F4KX/R+36q9lFZ0GMrIEK6CWuf5Y
N8GDLBm0So9GLFJn3QEYYyPbMA7cXeVYuIQsZHpxh6GyNvHbshyWk568/o5lUez1uIXvNuPCwrQO
1XO4NDuamn2LuXIgWS1qtJ4JIlR8CWC7Z7cfNVRI08RPRkoxjPaqZZa7ipT+PVjiTzvq/9Dh8Fp3
Ngn78dz1wYr1gRpDTWCh+0k2ItIWwq8NNb/lZQmjaKxj1Fe6jV+rHqkRY5r3xRKTDDZyrHFFYIL3
tNB8VjM6lIJtOJdWYOzspPqT0iT+fySdx1bsOhaGn8hrOchpSrnKlaHIMPE6wMU5Zz19f6Inlz4N
mLItbe3wB9PGorvOlqPbGi9erW8tnYDsA1RbzZPWkJTo2m0uMebgsWOp3N9cdrPTo5Ia1b9gnoKo
KS9umh7xe6ffPZ4jNkBNYqJedAdi0ZLapum5gDXSXeVFgXXqGR8B8UojZJGmbVTVT2RboBwoNVZx
sok/Zg6q2NLOU94/ylnbplN0yBuYqpP5E+vRow5jBCZreWUAfwG6BMRpfV/zPtQ656jF1kNKxyFJ
GtXzUy0BCNN2eTY4pJuGDWpGqC0BmzPXGAkl71JwGHRCu0WD9p9mtrfRKp4Tw/pUVxk5wQgKVwsZ
gxXV1zsw/EpxQOk79QmyfdOebvA+W30qBO8FxD1wAubdd2p1rBXjUum+JwWCGk57a1aCjTrmtGY4
Fut4ALUKSB0eX7XUWKkhGmYwJUmH52nsXv0MwqtFI03XLuoFNatn0wQbwi6p/+Go19zJbLot0XzB
3fwzSgYqLnmcIvtuxm469XH88JKNRieKDG2vLXBSFwkd03uLSFT7ymMFt/sRh4wsxzDQS+dkmxfr
o07BW7jjscRG2+46d2Nk7S3X6YQTbNcILVSTCeXQoRUAHt1x93Gp/WfHMwmN+50yqN0Yps5qq+Xx
72EJ6ge1qF1b0KU1X0wMO4zZfhlw00Z7tzm3rVIRYgoK68H7nDCZ8EmR6nUJx05XjhcyVM+61LUX
qyhmzNzbDwdsJl6fYb6kpLegujiQbe1CfpAxmRiB/OEaExNZVsqvTlApeJCzWFu68T5TlVFq2CDy
qeICdWLZfIJOLgGnXKG/Luu9bzzKtT7GZHIkbfGWC3NB9HlV9aMXoFbSg0pW+LM545wEisCdC7na
huTDz4Irv2C1AKIk2sqYUvq+pfCmZJUsQDICn5VfT4+OV+7SKDv6MkYa0GSohP6Z/qt2EZbGfFTG
ASBYPFA0zxzyPfUulh8FWYLQ0i8dQMqysOE65A44gPB/mYYnDlq1hwa8KObBunKjZRHdccxPFhGC
dMhJl4AiFPdpY6P2g/p1/ZX/ptQ/+RcpFL/DfWFCtBnQaayogQfqwTZ3dpzzXH8g8HCT/FhTV/d8
4R/0gTaczJpCXaFcRdIg++qyIAc+jq989pY8pqf8UImuSzVEn8J6pLzf1/nvJO57+2ORD1zHK3Gg
W8qADzAOBpYm5YE52Q+P26bHp56i+lXk7eiq2oTzDrwFyY8vjGDAFmE1MH00joL6Q32UdHKCrEGg
mwovt045qfhKTssl+IBJO2wtJCO89SsBoDAYL9mIgqMHHm0ytpM5HujObUjuSmS9uwFMy7KLjH+F
cT8WdA/kD2W8WhTNd5Vj1GG1Ty22eby/pQSnxOeHoJ++ce+sKnXrTf7bAk3mOzAug7Qx73oeiupO
jNh0xskTP8DDnJii8sUhheSNTBRRI9G+0awPyoxN4kWbZECXsIQJ8YxWAGEMeQnts7QA6I5sCCby
XRgt/FleeEmrYhpfeWksamzBAUz+J6a3vHplWrUZeZEOjaC8dbfVcCP35Qd5CQtHmqMMXJ6RmQu8
ATkpZ79GT0R6lUISWf9ef7Xpuw8yUiZEGAT0IFogVcTfPc1j0k49OgPuPeCv+6n5pkpEuXjRLir1
jV3xBG5ho9bg3y3rFwkRVgOARtJpAAxpRwXLHUI3RwDJeGGIcIzdGoniS7Y6p6SdH7UFYD2foxH2
M40RRoDzhzZ956T56hHOqAV1j/9fnLwDe2SDOsax135LLyQXHkzYq96JNySSBC0cHyukdM9PLuKb
/+YWVGe1ZzmrVPXQA9VsnCjokL3O1CZL/1pivre8dgWjbCrtlNPWpyJvKnvf19HZV3gUVmq/bDx4
JLhZ4jLzznLJBb3KXr6xKvl8KlESkOLsGZQttUBrjicVi3z0XFCDB/0oAlOawdgqQdEaZVQF/eNN
spMa54f3hjsGnmWvk2udotEH8gHJJNdplvUbOXeHdtBVvFNZvwqodGbUr3MXI6eL7x/W+sK76if3
WiyU4L0flGVz40UnenXii9ALZCEvvMC/NYtNkua3323u37yIwZMe/Zsoc7VlPXvavHWifK9u0MS1
XBvLm/qYautSavEhGCuCeiKRtGRJm4SKQPj9qYr1F8SPRf9PRkiKPrCIF1TCfGSJBch136T9Qd2i
IgZLyKtC1TkCrsn+UP+rW4H0jq98byHnYiGxKmoiWwfzUgVI/h+V3XHVv2fGd1Qk/WtoAoFcdhCB
g7/AlfyCi2LK/FdvarT1BipaPrXai1xd1UqQHG3YOerH1XL3oSr25ZtEvJxd6TT1gcuqLcW/eHQu
bn00G1TfpbLjSzvkl7HKoTd0JPaudEfGhGK0dJqPM/NWZj2uA5+2bWhY5ieJeLsW+ZClTFLiuPoo
5mS9z+vyuciRynDdq09yDZL4t4nzhxTZpxAZ+bMK6k1ZsXrKjvBgzxfNyTrGRyhP5a0/hIu2tIfE
4eH2woTChPgCGebDbPm3KUaEkCbCXdWhr20CKfAStBsMjZ+Li/QsO9g1hcPFTT39dtYZ12O3hoI5
qQYigvq+hWlamX10w3DPKCVACEYx7+Dro/KaLfqNRGSfT1WIKneoiXWXDes2NuGTDLG8rFCyS/BZ
bY0zcQXwuI2Y1M+nziJDXGLamskRczPOsAdWCtOpY7Nor1FhUoWeR+LdCgqtThbwSkBkojOurWHb
a/8Gi9a+MPzQLtJgZFnw1s2aQaXDuWJERw1S4cxitHSc0KS/U6VvRxtAJB5Nv/MCQdRi2o9kSXuV
g0drpDs3ORweGnw5fQlOPpsW9qz/pwN7rdm88dMyMt8juA8EeRAWQTM2TOptRHa/KwOEv2AcKH6N
2g+0KL4Y/RQa7quRqL+UyH8e81wxeQf+VVjZtgIuNGROOLBlse4DOwJNTXRbwXqs/OysQb7pGutq
OMD2Wypl+kBrjIsACxPw27bkLw547bA6e1obnIMVnVWQ/UHh69RnJJPRmY9fTNdkdUK1T4R8G0k9
qYkIPWBh/h6DneYXrIdV0kA2w9aQZPgFDqToV0AkG4+07pnBn901JZ+eWWHmbahBHdECSMgL8AQF
IAgzv1VlHKCA6GBn6ab23xaSKm6W3+3rB/VxeySrLdc8j7LYSU91kLEX8WGE1A8WBUKV/yYcocTm
I6vBhvORFg1lgxuu2vhFww1tAhMMjE/FmQITA/vgl3v81Tei9GjQYtbccpwzimaQUGlHm1dTl0uI
4+6m5AwpSMk5JtFggHDAEJ60YSZs+utXn6LsnXzrPOq6YE7pv8WYaCkrcKKKy9Bh+Tt6WH7qTfFX
BO/WH5AlXy/cnnqYPFtvPqc1h3sRj3M4Dn4PhDgWqIxEiLqOxvqA61izSSyRhxU92n1qJuNuavIw
W66i0oO8qR4BUG279bKQaRZ9E7j5J6mGsXqbKQdtSxN03dMmai0L9Of05bfrb+L4WxYg96yypbgD
LDomFzLZG1sU/ABNM40RnjbPB5zMyMIToJb16gLaZb24cf/D/ag1a4hnPC/uHNGit2XM1l3SzGgW
Fxd1PXXU9J3FtNDfk+qqE7+hV+5ky1ZbrKMl7UCgF6aLJlSbinXHVV2XwyOO0fAwH/3efQJ8eVS4
za5EZsrbulV+xtEWsMCwJQ/poeOzl2d4Zi1LDrdvxqN5zgzFPde2eOfsl+DydKVwmH/EFAVizI89
W8CMpiMEExI9b1NwHoFpcZ9V7Bgol0pLD9b6hdfEBUYJvMGTIWZfm9RmlsFQNum6c0G2DYL1KFd4
eQv4f27XtOju8lrUm031oCRAWzC21DW7GdU8C3lhHHzUukuHnEf9HQtXRa0OuE4J7yUdvHPpi+c+
lt62nJt3FhRvk0ens8WoBVwOysxKnzntldO05p8kS1XlmkMdn1wXhATFJ0cQ7DIAdrWlAdWP/i2k
C4xt9mPzMjVIrPFcjHfO8ok8XuUNNp+TdqC5MoMh47AQ7gFxeZis4WquuOHolgo+6LnbaGVX/F0L
cbz5N+lUAuTiY6D/jlEXDmuzT9IjY+WzHNJzwQ4aIPAZPBKKW4TixWs9tOiATio3VIeKS4gCJLrr
8HgDcPphwtfM2seCksMQx95QGUHnqCQpoQhopuktLeaDWX4L651vLTCXVRxV0URFdDcbDuot8l7U
u8A8kP+J8ApJNWkCt80SI0x7eXRk9LWmbNXSPUzQAwu93Opgq5tuvuenedTeNCIMih9L7T7XA00T
G28ZA6+kHs8saw1gEP5pWfCtvwvbfy0NFQx0DgeSEOT8ljOR86gKKLPwEFl0DqJ+U58sWU5sygFh
tj8lTu06rZxmvY/RJ+0CT/Gu60tWj9cUe+FonT4Lh3qobWcIaHb0bpbu10iWXmBdlOvHhNDjdPMX
I8rUHE5jkzWb0kd3hv4I0Ddga9WgsqqEcUHdR2cxDCGrbvYoQBmqCgETlKeWsA19JpcLNEnfsI5m
R5aSyKs/r7RzQUHrekg3/wbTM+DXk9YJ1b0MoA+E95xDJxEM0HUCgzu84X0mQEt1wNLb+rC24Iws
jyZQXnpv69Q+96N3y9ossPjjXiR3nnRD4iY4qKgIGLxcnNSCRvZtmfCRezSB9CeNdJymeji3EOwa
sIwMBAUDPpXFxDgkxdl4xofrToUVuAGbgdasDtk6WnKOFOchnnJay08G2NC0//YkyE3mZFRCI6kZ
M4uD7eY79SBI8zIzuebTtXG8ZUO5CqTKeKBC1hmpOrGItxD9AjfuQq/7VNubXbR0xkbFJZPFxwkb
5wgI2NchwaYgd3/rZvrsKKDzKgMNJZdTxdb0qXwYSLIoi7V7FPSQ4uGpBT4/Lf8B+QAdP2GswWiu
+1RlCD9nkVgT0oisJCZUXanEXbDpQxX1dM88ZgrhmERPJBWCDFUVLCBvqDuc5SMfj07lAKqNQEzm
eDHiegnS5ElEACYoXdRBJWngdvxSTrugqF5TqpyZiNV0YCc0XefFODcBI0ZFcDG7v33n7Lq2+2FH
wiRU5V6CW7ie+JcxBYPf6WeOlGLpw5nJI981zDhIKlwvkifcRTeqFTFH076qM0m2XG3V610xNlDV
f5lMFwobl31YrYepRzF4XsrQUgA7XppKD/z6lUoIzXxzP8s0NBjApO7/88AGhimQI/CU1eh+awxU
VTUw2eYLx+lekiJyMKpdSmpurNmzo/03Gz9+Id5S69FlxEyEUvOllfegMm21qWN9gMdFFMfkDboU
KYcJbawoSvrVmGi0j7oW2oxLiQedpR2dgXz8Ecf7e63wYWl0IHVq0Nj5oap/ZaNtXDMO6eIy22f9
UcVzt5roT26OGysWIZQavIAGTA9ffOY+CAHOhPoI4U6j/FZHjJ3MW8t6J1ckadOQTJ4qtGO5aVX9
atPwwV2opCop3xmTbms3DnrnSwV/+JIjesJOo1qF6HVx05wevC1nMfYkOHCqGLN3jz2RWRPohZXj
ls1TapSELES8re50zja1IWLv3fDzTall8FvtZ4dcLoIIYVPms8+4mxAk3pa3yi4xdTCFIOyh7N73
+nK/yjMshief/owKQ2wno7ev6tClI+Nr8S7uTbr/MhwRsHPit0gTmBinYUxTZ6GTmjPkVxuQFUCi
ppaw6utg06Lp606d0XjMXnq4RDNmgPgnkCuS5hLotcUJ1SpuSzfeiua/VNM+JqRwisL8mQzrxZLV
cTDlU2uVLy1FPI+CK0uwb+XQACaiQwzonUngiBqIFj9JpZkR0ZlNc0Vwg51k4ozJfLicHofYkXfm
jBsFvb7Skh+p/ARWux25/mhM1zF9ttRWn+Q/MKXN3UywteheeSW6NTHRLe10FCeZLFrrIYMoopLt
yDbvEDZ9nrP5TV/s/yJwlwSwJz6lW/4b6vEpjlPkB+ruTSW80k7vVUKy5uOzWv1zYYQAP58AI/Rb
zV+2LAqVwk4N8kAjrgMI5avkSq/NZxWGx/ieUx6xy03RwnHg+KRrYGviOs90mDgPe071CgcAn4eq
0irTNh/cur7RkhwxH2U2Rpe5m0dGi81AkG7+m1J8EuVDnVaHCD9Pj6PHHd/lWH+CEkKpH/sdF5pV
PyGFXQMH93zr6PkV/SXwPzEzOlltak/AGIEOMpsL8aR0TvqaXskLylAOOvC85dCW41GvlUqW/eUL
qLTJdHDpJpCOAPeivK4ReAgkeO6B7dlW9TmJwR61Mds6lTfdn9/IFHAtw+vYWt1x61UldUBJjMNk
9k4lVCo6D0m2BC6a3cea44sZfVNg1MrAbWsYbLIuZfwGeYP8BmA+jcaViQ8Pw06po43SuJq6fNf0
lD+8gj+faUbP3fzZ5aixzDaD1mxoN6o8FTm4p6FnMaQ+lCtKaETKox3zEFSm8WHwuymMUno30ayj
w10qmj0cVy9vyeGcdavXBdVmF4OCG8rfecWEnJzFXKBkzMvOkKMRJE35HJH9G9nyNTvNiyqkGryF
Jh/4vhWNkErp0JMqziHjDJSlEGawgcG1mTiZjXypXRMMOJjtAqmQuPGvWDPWAXiy5KKlcrlTWb6a
P3STvVfp4zwIoK7TzbXBUSyCw0/0n0a1fGGO+F2b9UPcRUFa8xDzHDGNKQbbbh3zaKINaiPtWIxU
hgK6uaoJezr8TJXQbrBqsFjrmh7nNlMizQWiFgTTofMxubPZRkurfbTa/NR1Ha0AvyIPtfsrZtII
2WoyCkXnsb8BqaCpDtnJ+yPzQKFmfosoUb6tgUPPVlXfrSmIsKToHlx/2Q1u8zjm2IR0ixxPlpYG
bb8g2VA9SaFnIPUS/yFqlSaHhPhbGb3YrCWSCdrQvvSMa2nSmdvUSi56nJ1YYherQ3dLJuc1nX47
ff300/Wklit4nN04R4C+Eg6QOfWgIC3+vbFEv0kEhRB8qXtXCCtwlgmIDpb2zMLQ18ApXAdLPWQ4
rIwZCtsA53Z2Wss7FFgZAjkmIIq1+ugmhwne6m3RYwCXJPXP1iHDnzX5z9ILgBQCSFEx217geIyw
2yq5d73oX1Pgk65rjzYHiUlOU/uYIzSuf1lLjlsX93l/xa/YBZcIVzCcORimiMsNnoD0yiy60q0T
JjqBx1bU9fk8prCHYnrBhpD+1tCYp8de3exrG6BFQubDJP5dhR9Xdk81TZJYm3ivJqKXADXvChtY
V23wSJ37GKlqoO5oss3sNGcecBQEahU7D6q74HXdwezzs5FpZ4fTUO2pvHYBLVHDxl72YuvrvV2i
zGLFS3rKa6c/AdN2HxCyRi2NylZmZnzzHRsKOwjyeF6hRbc9eIJMYTcLlYiBKaRhx6AUkOyEuoA9
rga9SEBpXTxtmolu0sSEbJTYckoveqQyOENuCaQcMV03HmOFXhy8HX2Zd93Fg65Jn+M1fbNE8VsT
ae+Kpm9+pFb5aLO7D0skjG3jcsvqqVQpoY4EyjqCHT3D5AYCVAS+YOpFYgHm6FmoE7XI3v2ZPYNH
NVpow7M29TmA6Z7BLzFYGxxkTPofhnFHI5NfuTa/LqgF7NdYRyorRzKgrkGjgAkr4vboKsMMh2HX
QP3XZ6NCrhSBPpOkK7V/nRfC+SxFcypYxhqmgHUzvPmL81o4FNxOypg9KYot06xbX4Hh9HIE5gf3
NbPQH1cPtMxbdrV2rKIIU4XCOOvj+IZ/l3PV1wrMvAHdX2veF236tDP7LfLax2jG+8av//mkNYIk
qpsqNp6O/tzcGde2n34TYXpwfabqL+pm+fTOgbOSsxF6HTvCt6Jbmp1Nt3Lj+uu3lvdFqJo/HqBj
A8NJy2sgBHS73sEJprT6feI3Z8eT2K+3oUWJUlfzPQSUECGh+9XXzyOdhcUgSVSzn8I+YAL1sdAq
8LP4CLvgDEol6Bg+6gWYjMYyOXIG2sqlfnJMhJ288VL75tEd8JYbmg/bxSrIM+ejihaVZ2MmBuS7
pUnvemD9x/ZFQx7hbuQSvhy++ky6mxKTCzQNyjumKtjNzSQ084hGLNw+1VUHvFICdpRxuu0979nB
8HlbIeMArm9Bj62GwySIgyke160xUZGjTtSXvppJgIJEd10HKmwP9HpS3IFk2qG4uOa4S6vRij+h
+qtDBPM6jqM4zd6KHO8BSZqkU0XeyZZTs+uhsnTW1hy1jQEmjyHRk+PB84KaSs/jtiC1VcTRPo6r
hyq33GtEp/nLWbLTLIzbNHsdFO9qOoBQTTYmKCOMr98zUuG8zZ7Xac328ArNE57V/bFwISz1i3uv
coVVh4ZUTODpV2sFNz41z33GVMKrANA1Vn1aLf2kDfFxBJ5/GrPlwrm5GxgmxYtkDhGdYDozbyy2
RV9uhayIRNNuLYwBzgEdSmrRQkRnMJ8k2cXG1NmQQJ1pMaOhG8/m2Vg6RgOm8THDFkbbHwACiWd8
tuz1qYKveOckaDq2fpKGQ2+rYruL5vt2EuBSTJgF1QwhtU3UCGrJvduoGmFyWa5mSfq6JFP/1lt9
Fyaj92vXxUdVWrQKPLQTkD9MXjyjBzlj6EBhRjZmYMOxAdwMufh3bWLMwsdpCVfLqS/OJPoX4M+0
8Tl412HpuIIf74CZZBhi6vI/DQxLmLhxeU3XKL3vDK8jyxSLMWzdYpXXKIXSAG+N8OxBlqpMieJZ
o62B0c7rfoo8BOEHjBl8M3te3DTbrIMAK5/ESLNFVrwd52TcN4Xnnkre6NGlIQaSKW9ufg1fSjTA
xkWZ/qRWZn4Tbeudk8HPX7oe3ffW0h6suDJ32lB5QYyVOXjVojjG1TVtRXeXAhcPkok5tQGZxzZH
mnwxzOwKotOmXmKw+T4ihwJQQ5EwV61zC4+11r6bWvNp9Oea2LW+YOb4MsPEA/hgfJY5u9D12sPc
ZwfGG86dU1fvYz28ke7uXYQ/GL73O8BR75Wdob0ABgiHceGcNJ/VU0K0PQJiecyET2abBY2PjU9H
Kh11zSmZnJtL93tJmi3AvuchBbphQPlE5mrfFS3gCnr8Dt0wPX9qRjf4KwsT6N8q8KjepTZl2PGw
kYu1v5WVRImz0VS7aHhebOuTVXyyIdIguuWZ5nNnduPXPC+HesH4o0usoB2zumIWu4Qe+CW915B2
bIC2927+7FsM6A3VG8iza+1MM6LB+KLU7hV1PnQR3awa9m4pdv1SnIxSm/yN1sF5mZAlHTl00E/v
j447JtAafcpvqMtGWwd+5J5d/thKgBhdfQSuimA2SUAa98ARYcXsQAFrD7YvCcSOAFEHHDd0/TGv
tnMJyM3IKJjczAA9m+TRbm7ihGnrjApQ2cf/sfAgOEyePJZm7V6MEs60HtEVXBKRwXZuysH9LhOX
YUGTFToaWE2TQ7lxU/sye0sC2grTL0fPEqBb3cpezRXEw5pt7ZT3U8rDX/yI1Tjo+yVFjVVOxOnR
24msBwsP/82jsjY8hGe6bDu5Kcj44ksQpbyEFDBDKiy3IYp3C1RD1MN7xi4kDID5uYb6x9RAWl5m
O6h8psojIlfZlHC0dMHKaOyb1sHMVF4rZxofSzjUyspcO+dL8ZmBLbfQxEjq9Obq1s1GjCCau1Pa
av29pbXpPoEWXUttu9jYA/uwK62MKsssy2u1Gvqd8n2I8/g4+fppboYPF2LzQNeZpIa2c1lHiOq3
TiAssNq6W9+83CVFGKjb3TJ9zWHB+Ry6redf2ij7T4ruKdIF8DZyCd127uaihf/dZsleDsnXFBvP
M2EI3TUbEzCnP5R0VwXye5qL+D4UNmuygR+WfTjqwwPqBffz4L+mTfQY1xjJzDKckDVap+5tHaRL
lt/6tJrLK/yj92yBQdJMwyYtVmC+EI2i7GeYrQ03ERTopmht9aojLgMQFiitb5WICgLxmdPo3zzH
D4YGYLOGe5PN3Xc72PejvVw9USLQU15sS7zRcCHglMZ0zMzixfJQvRyXfzXaZk2mtIDzJ4dOnU4n
MtHCaCiRfuGP8jTIwcMiMrbqazlhc1Wt+otjApHycCRbLf8CpBTfR2smqTTziHkgle2gT/Cu0WOU
4k5vIZcNcXUnkvqpjEWIPsw2GZvQn43v3sqq0MGd+wTFdq9JYlOdwr91vL2WR/C184OYMwtJzhXk
SuHTJimZLDPYxNyUmRLvdUlhx+DCmSNTjebbXU3xiPJUxrBi8eRGUhKa9hgkrDaZys3UNfvO7AMg
5eDMEMfsdTL76S7qkcDgiDL67F+RYZDjD9GdB6c2dihqR/vWUS6nc7wFxB6a+FCkwjwIN3802nWb
6L8G2gRVAepnXSBlUYrwtpFjxq9n7WmkQ7F39YdOOjxZPowxnxlkPpZV8V4WlFErvCD0CYcYLhE6
WGvWbssUIzCfGUVXXDRz+Sps8MqFNcF4KSSZySK3RQ0Qcdb07dJKuNL2ji76s4lXdA2IjtE+bZju
6rUcLgCflS8krKlpF2WCAZoYPyfNuM5L+tjF64Fm0KmY+r1TrqQG0QRDO2KGqy5a+rQH1W7M6lOm
5wa0s/R9rRhFLXF0ZzJ08uIMZkJBs6I1nmw9Q1O7pSLV9Auj3+cmbd4bLwH84R1j1rfdI7mc2CHV
w069AVEZD51uA+EXF6GbjxYnWy7zjySRe7l49x0qwJq37Eff2RZFdsD6EYdMxAFMenS18S3xcQTh
uTL8yi0O77SDcI58QpHSlFqXB6/HR8md+g1Y110xsUSmQe7mKbmKKPmZrYhUkMFOoFvLR9FlgZvO
iKHopyR2gjSe98xI0Hap51fa9qdFl+VWSkSNOwQNN4QfmoFlu51oOt4c7EAOia2dLQOC92hfI1k8
yHo8Y3SGplJPYpVORShME2UUQVujxS29sZnlVcEA+Fxv5r0gBK9pjc6IkeIv0oPP7UdI0LA47+0e
PR/DJy44lfWiJRwduhiK7ahDOh/G4p9Yl5th2W+xZwe6Hr+0rvu92nroI6d3pPfxGDfWo1bl3i5O
D6utVHkOFpUi8oEaEPCKZCh6qzymNoj0KlcBnaLGeLUzKzABCwOLDEWKh2u6bu3OCnJL/tevidzY
4h5HeWNTt83GzMRhqcdDnviHckTGzLT/xf6j3SdIuejFrRsE4zDQydUHOgo/9aCd+BRywtq8ddD+
Yfny7xLo+GKgL8MYSS5joBkzIsPYeTb63lzAKlPM5Rn9myTHTeTvE6pN5sUQjr35uakfPFLztu02
dim2GtrVll1ha/wTZ5TTKF78KbetJSeb+TBoJdzWqUQkYNySNZGoeii2eD1wk7j5lS5G5Jran+3O
1LRTuwwHkZtPOUp8q/e6DhiuZ29DRmvcrH4aaZxqsDkIp7QFfjtmqGsg/qa1CrivtJ6ZLjggZLuT
hxp6jO4rTVEjg6c6Tt2WexntDPeHrFdOqGGM0y8CbLtyFSDiUVTFGtA35o05/Deyipum2rYlxb3N
PDpfLVTg9ASCGnRb9TBTCzBT1iLV073xRc+ojaIhLPIM3nt5NWZ6fnM0sOTjdhNndHTTdIWJr7ir
bD106Tp1Naa4snOA7dUwQdALtxPs4S1sTH4q7auLGMTNEar9unVAc6gmnKb9IXXi0MuaIbCStr2I
AXZfKv9L5XCKEfhUb3mQ1lM9uI9J2YpTkq2XjLGaW0fZpmQZeWn9Ynf09YaqfcgLj47NkjFIyjNa
13YjMFWcntLa+hLgEKvewdC9xBuxmRf3JjBaZmgMiMFsBcJuMkCBKZjQHTTbPmQyG8wi/uk1kKAW
yBfyxKmhT9xichdJCO1uIDLvHBsZx6SxYuk8lX6QogpgM8wXk08TadCB6BdHrzIetSZhosmIsB36
W7PYQTcnL0XavcaZ+Gm1iSzUMLEnASutL9FDb+v3U+QXvG9xnibV0R3/SQ+gAZ0ICHJQF1yOYAqE
pbQZfEwL9a53yejcJ5F7GCLwUr2t7YcYnrJW07wQT4XrwpO3SAuEPy13ywxJ0RY1uwlFr9SiPeFo
EP18AVnPevHa5tqWVcBxXfKs661T8kslYEMKQ3IyR4My1cKHs10SoExLodgP1rZLgO9OeIhJkJPN
SDlRMPBKNXE28+pm4sLbdjrwdDyyNYH6iVds1x6Jv7LKdzYSogN+1nD/TeONtnLyHOdd/Rr57e+o
Dc+1UQCedPgYGSGjd+xLEvfeDtXCS9dPBtOlmSN5qI4z6sEgWN7h6py8WH4AdkMfOJ1/KDgOtVxv
RR/PG33M3kQm/6tdnrOfeA/dWCtVeiN7zstUB2trtP2HJrzoFVmQZ3vBZ7cpniytePDMFGBYF+YI
0pwzai+zsbe1zgA48UIgPffOKKlBZI9QPMM8H6EQBj2uHG+d24+AfHvaT4vDdmh6CZDQC0dgVYzB
oTDZcvhNgbC0yKegRlSIBNJ4j+dE7W/7rP2NutEKbXKIIkL4U+u0wGrtTU5WwssOC92F3DF7cFKk
OJV5dtTt+DZQpEvhfHtDGVgRgE4dud05CmIX7Jy3LMwUumIH4gMaNKP1rOU5r5m1hbD6YlC5oei8
Ys5iBsLoTpNf3nKr3Nkg0FXWZ8PZzLw89HP9onA1lr9s/g5PC0zSlLwZGqI+FuxYKVGqmrP7SrZv
pgmkbbUG8rMICXnMrNaC5cH0jXkysNi3auyPdhI9CBR6er9GVDoffltv3HtL/1Db4KI9ehYbzteW
VVnsE8/8UGYfFH8ceDM5T5sdAGy07hPtXqLyRqklJe0N0/PWpJ78H03n1dS40q3hX6Qq5XCLc8KY
PHOjggGUpVYOv/57Fvucm01tBtuy1L16hTdM2VqgHoylzS9AL0Q+xznz14X26RuvC7pdRDrTrTax
KVpe6JNkEVGWMdjgbDinr7xC3t8fqWgyTKa+ihlqX3EoCgBoSGHErkX1hfD/fBhnf61zOOjueeI3
QAtn4ku8eJvE0BBjQTztvtbv5e51jsdN+lQOhuEYnFq/71pnNwmGoADG9iL/xJeInAf+W/QH2Ta+
IcrLP3IR2cmuBanSVowpBvHh45p4q9G4FZDbSgAfX6brn8Lq0yjQzkSg2nrj15mJxqODmqlzdsdo
PcFcG3mCmJ/0DrRadU24u5mv8PnEo4g5NW/LBTBuou5Fc6w+VO6LFX5hqkV19wTWi19xYzUOqszG
uG0+uAxqOHCy+AcpfR6FDDHpL4jjw7Rx+ncuPIyyTae9u+F94lbHbsK4pNxWEwo82bYzQTh2NHKR
D8cKmR5GKvg32Xf80X+fNucgWbnbil/KY+nsCyJv9XL5/ZTLMGIuOqpXGeRy/UBlgC3vKrIOaQRw
SRwPTHjllsmj40p5WzkT+IGQ1V3OP5ft8OJkNBur/yB7fLEpR7req78xj3uQAzsY5s/OD7H8nbDa
feHF8kJ+iP2hrB9ZklmyKsJrFSwMuL40OkId8I8BdfIJXD9PgebRqS4DqNz6UZYjGUdNYi372nUi
ppXbOIFcC6JnlgfBu9vwtlgcfNWxJfkyj7yxyDqndPIkR0pq6jsSoDSitYikNS+J+d/a+89TUt6n
fJc7IC/SBtAw0/fAoe0s5JdIiMd4HKW8D4tOBfVRNgaftVCd8fkSheSHk9xAISu0+goqD1a8Yd9G
BpqskTryWcMQ2bOtzV+nFTGAnEbujTbTMgBtwq975irxIsDNryGfAWv1KyN8kHvIJUcpmyv05Ybw
G1Gble/Ig+b/AEjIWhBrds1+8Py/RY+4c4e8jBWKaFdANphty/4g3IWcc46EjFvGs4aZzClV/L7f
yGnQzM2KjPfeIvjwkoKtkWH+EZJb8eS4T3b/nqevg2YB6KdxamAuEji02JK1F9Azl/ETIV6WQsbl
p01KG8Q5Kmd85sVF75z4AeP4VsU6fFPMQrj0XsIJHEzZEFxLi9FhF35UhfnYau//PeAYGzoVk3Lz
8oivJPgpWR68vLffdXM+NfPAqOh1MjJs0onnSnXQnXgYLKhmhiHWYGCiGmBKQD2i+NkrfaS8mxH5
RbbhLIGCmZSFhppxGXvg/Hx9i9PaDT7q5GEIb5nP9GY2/+k26Y6hVw8d0SEaHyfASCq33lKoq3oF
gN3V5sOsejxFeLwDqKwS9Us0AwuEO1eWcU4CVCTNgYHuMP7pQgOkEsHC/JKnXA9fMDA+fYQJCzMm
yR29q2H2/l3WAf3O3QrsC8x9ptu1DnqIzmg8Nn/sJAzWQUs12jfTSKHnBndoLMKlZCqLts0/J+yf
00DdawWk24LExGvSH6NtGcob/t8gXxD3UvQLg0b7mOwcmX5O7maqAAvE33VVPdE7o7NazNdaMast
65exZdA+xWa1q6v8TU3W347Uso37q+empwGPLcYSCPqo5uDM5qpQBQ6K0WH2m4Pcu9mYofoExntd
0912zeFkksy4GvDQomweMhfhjAR5IhmzZ357Qa1h7Y/jriq8F9nQvRVeTDtDDlihOBtN+ynVD8lo
/+tD529HJ1WQAOt0qM+iOd4RjZJYH1etGl+jInrUp/Rv3eQHHy4dKWuCY1qeS7R2Vnpp0TeZwLNn
1niKA+M+0c0jafxTYLrP2aJdZSEZtDh6v8HJRAuP9LkPUhuV4XCV9FmFw5oG8lpiZZTqx672UUdq
T4w5nnotfbQVchP8HTJKj2ioXaKw3rejOnhx+hwJs6ow0TA0nfgmWjGLPr64Sn9uRyZmeTleEIc4
Srrth8TRsnhVbnKliu8Ycrf7IojeSpgDAG/cdpX08SMtURNkGqWfbzWfnR1/2TFdOHoFtIfZmh0W
IJV/yYL5pY7Q9i+G55COl5GjdMew9WOcDDJlLqarhrPW2puRQU4Z1bgJWVfH1t4Mc/lMkxywBlQD
hyMU9bRA1O2ucH7QEWp4aubjrLKHmPDb+cklZ8aGeBJk/1r/MJzlJ3Dq+9H1QTSO7W3mYM1ae2+y
++Y5e0eGbuUg8BY00dnx1Mb3muPiLSsfsb2qpNidrUvZ2q8St8MJKJWiv9MMUC2yhOYyc6ljn45P
sbIPTTPcYE8B1k7sT8sYj240nwHZfBt9/qqHBmQADKD7Gsc7+xzVFFpTTHs0XvSrSVdJL8tz76qj
i70HzHF7ryJiih4iHkkCmXQHIF7vZazfwlJHg6xBPGM6UsCQPVq7XGVv4aL+9aq/hq0GKXskPps1
CCP0hgdQydylzkYz0qGp6I8CiXgcMajAQ+BU5zhrpmoj90SvMW1f8oszWm+jiaFcre2rKTwGAzke
WcIQLW+LFuysILzldn3V0u7UzjiUIZhVdCSbeYOqirHzw+E0cfI3s4bbHzdxsQJ4JkFEnRSHDDDi
3cJH2ap/D5IaTnGyYMwe0YvsN/IccMqirbEi4q4nb8Imu0USlp96bQFxEF+5Ze+6LcowWUTPix0l
t8hwtA8mRj3mhkCGnS75q5bxMKn+rdMDRFK98oPx2nnW54Mks6owji74rIStiR3HDoG8jU3ejUsH
VbC3bMbSOXQBDfUW9EQ0qDcE/p8NO94mTvUZzNpWso4mzreVS5dy4LbYxttMtIgC5h4SovWkgsiW
XYQKOfbzyUXyE71Abc3g+uhn7XNhT0++4zw2tvmqpuAIUwwlNcwwVY3FnFZdWtvGWItbk7gDXYE+
208aTEzds49T5K1UZeFktVggclnWQd0dCM6INmnli4O6ypTGB1fPHrwxeQF8tSf4/zCdhU+Emp23
0Cwok208lCc6DbsgbrU7K575VxoErjPt9Cy+AkBGuECyCUhBa8200Mkq3ENk8ZiIe4i+oKACQvUn
ytAeyBq86mnPW2O/lQXlGclRjL+L1r/PXRsNCWZA3MGQz4MpxM5zkC4JYbgGIZEjBaxqq/PYN9eg
t38Abe/sIb/Y/nSyom4bBDx+FW8UrWR5elVDp24KoptbMf5wHJHawVuHG93FAXVuNO0yEWbPNf3T
ZrqJiJ92cicLr3tl3utBsqvthHAegwE3gV02zXikLnyXhEiS3YxDfOX07Z92Wa6IXcILUM3NV8E2
b8pri9K75fU7v9f3zTThap0nkyya+9Sz4UayGZ2y27gZAJ0QbcGR4IOQ7qGmR506xTGt26fKX7YQ
yLw738lfEV/Yw8349PUQFltjoK/W69DjuZLUi2nAl8V7qXmfU0ynX1kGYaX+izTWwTT8ozGmm9QE
5U8iT6a3cS0PJaoESTuBIM5UHfOUflSA0biOq6ejJGbQUebgDBtdpnnbLsArhIw0qZgcxhkKInJ6
GNXEOF1xrk+oFBnGIUDfDJo60NoUjXZeC8AdjKnefXZp8ldjW7RTuAuHYmv43RewvYOlaMyTksMs
h1gQv9j+AAcGc7c4fB9DVCA9SOs5gA/P679L8qraHlBEHLtP+OFUrngXyUHg2SZD2XQnf9lU+WvI
UVAqlj5wioewx2rYApVWN/ROKOwgTtnhBw0ckFL6c4bGvKwYCS4L56q468U2qiB0M2mN7QDyPLRN
t8Hm8lGZRI8my459hPRICkK8iK7DGJ9BHN3PI6VZpu4CTg3fBy9so7WV0XIzElx3ovBv2UxYmqeH
Lsv2EqM1uz+VWr+NaDXE1AyqJ2EvuvTVd9KbMosHT2s/at8SvVKEkKx1ZYwfXtT9GIOFGr3zOcSY
7sH/jP1unRbk1EFboFyzePs0y3c4ZWEgP3yXWXgafEKQiD0RCgBZYS8WbjRP/8yDZZv0cEETTEkr
6I5p2W4WImBba0eNvnhceH+GIH4HrohrbokB9/zY8BAj236YPcMl+02eUGo7qFC9M+V84alupnHe
TK06LgR8eITLesaCi3bkLZ5h804DubAK3rzFTxiKkhEkJLnjhLRpol3IALYMQAL4wcPGZw1pBvoG
pXdoUdpUlE7unB48otm0sNqSxfinXCgB1AFQXJvPxUNy0W12dRQfMMPcjml39ASWVjvVoy2BQqPJ
xqZAwPNJViTLZdsoOo66d+00dXCz+VwJWy5DfQuh5YY3Cjj3+9E+hFWHx4tOBwWbmLsyGGleF3s5
JH6fUKr+LBNYLzdZdlFaU+8PdO2UQcJe8JRTMhqVJwc/cT+0HkG9vPvGmIAW2oLglvGq+l67C/sC
TB29wXbZ0Oz/V2pGhWjegOU10o5WG1JvOt5jGUulC5c4nRHhMOL2FZXjk+4XYBENTFpK48mop9OS
+nigLZguIVXvT+Ora9Pv9g1Mxhsvolnegn1iyhV79b9ccx5MXDG4OW9+iriUGjO0SlDDyH17O5v6
tpduVeFWbFemHHJnNYtSMCu1dwA8RzcsnxwxDNLgQoZjdsJedh8QRTSd2sGdC7wR9ZIGBbyByXmD
p/Koj/mPaQ5fmqVRRHSfdiriHIUsUawHeHk9GCfbsv9mU7Zp0S5rHKSTU7EsYkcq6gOso+oIHXfv
mz7Qa6XSk+5pu6TqVn1LSj22xaPskmX0H5c2/0mC6TUc22fqXyCD862szaM+o71I586lNWaFzlUu
UnaVAX/VorHclmpLK5y2FwkzFQHA/rVBoPAjrk9P/+l18DFgIErygMG3vY5sZzNSqs5kJJIxc3yw
eBt4XiNUYbZ6gDftjGcDK9H2S3WXF+V9FeLZuBiPc1NjF+PSIIeLn5X7Wc/o5oXXkr6X7IDZzI+u
1qPv63K6xI+1Z288wMVOCR5as0DWNdCv01PbZm+DPjGjap9/Izc+kxIUprznyC+ugZ39GesZxD1q
hiHte10w9F7XwA+lMs0hlxvRPW0Fis18Z7IprTh5TBkR94iOe2Q3FbWGX5dPCogiGpY7x5gOmqsu
kzFcM9Yn4g7erqjHtZRmWV5+FZG7IkrQsG9P8v2zESkdqh2Tqr+2nEsXWGzjaO+1Ha4nS4z/JD6u
hX+eluFPYVt/BhttEKjbYTJcBq/+UimM7Vxv3/UGTSQr6Mu9bWqvNlls2NZXhi1fAB5fqF93bcRI
Ds31e0YxyzoO4g2L6BmVvy+EmZ7lycRoFZde+lL3dGeIEwRn2JPzzvbUa8ORoPf1W4tNGbxtaL2k
OfTlbrM2fiEkfSGp3gaZcapZHlViXYZWx8/Efassvo5GMl3lcNgRa/fHY9m2p3CKLy4rODPTvd7b
uzke70fUeqMMHl4DypTbg3gag2cA1rGpfaFhX5Gyd1dI2bugqXd2NW6dcTnFVnkAoXwreuO9mTjx
apJNr3NQJSqmU84AECg3UCPWKnoPmy6C9BdqZ8Mrd5mRbYJgPlNEHsqyOcoHo/qyGbgboj6tcBpN
6Vd1sm4N+2wD74cbSEoX6QdZfxVyb1IqS1Up30hOzCn07xMjce6iXGH15jx3rbnNF3/L0XzpifGT
ZVysCSU9F7J2rsVC+XX+ZXi0pUj3yBpIkQQG8e5drShvMM4MP5bZ+1nG+FAySk4i92cQbogKcGvC
fYW051mqoSWzHlSMetRgIliVhBdaoj0dKTnPZ3tei3nq0KFuno/JzzAm1UYiqtKmTWA2X9A1n6W7
LudwzKZF0+Wu1p5mYISFtO44JweXheoqqbk4BUzkBFQ37dpQtOIimN4JI36mCx1M/vkgNiYDWbgJ
qL+1OI/wPOkWHB5MGsifDp2quBxvVaK9pd50lXCytDGa5t7e7kIY5e25W+D+sS6kppdt44/Comy2
BqdD54DsKr4txMTpny9cJA52eyervhRZmm8CEq6B+dMsl0buTMCSB+pa1THLM3w3+j8ZUqqqMy6z
3d0A1uNiCLuVPjQ3cKcV+t9cX64QIimVGsir8OVnOrBl/Ft3qRoGjqlRDmcb5qOrpg1I1tMtMyBo
9wYijx6Cus+/VY4Hk48r0VUKRgxPaPxniiW7M6PXHuiMhFUBW9F8hpn2kAglRGLOQINNO9cDCuVC
ijAP8nGK1p/ZvcpVLh5FFMtFToEsTu6LKd2544g+7w27MD/rsM2p1zb6XVW2rCbOrppn3Y/6i7SB
ZVtPFShNZnMkPUe0vYgp9GkQmcKAESlq+q75xEQhXumJfqEHOY3qzsrYR8RsiwZL1X8X/pcLMwb9
a3DG6Z2ajFUUfmvqlk3P4PjWaDoCC14Y7PZQ8iAQO+E9d0VOBLlhDo3ZwTKxzvkn38RGaIFosAI+
dpF2gEliTFdS3CN+w2AeI6pFrwi04JgB/uSmzY3JV8Egi4URxdq2aKZni5xI/q6p//RdfXIpiGeF
S0A0H5l13skJYkYhfti0XEDl8wj4y9bE6oaDnFRo1cIi6XCpzXPUUrKDtFXHAoi3Xa4x11y1S/Ob
mDlRgJsZMjyYaeX2H9k1uj+vK3r2TVieekTBZZVgOx5G7alMm4MdIIxCakLfU/aWlvNaxlDLE1Kn
r9nyMQzWtUitldd3B0SFQAIjaxjAiR6SUzdGK5Ty6IB/y0pRxR+l2rUsoCadNxWdMUEQgAa7k1vH
7hMZ7Mww+K7o5HFtIrrctfNe7qrBkkRx2o1gwmEjw6yDRSX3TLY1EesOfZNvOXolyZHpSoCgjD0j
IVWhOMHMigS3azEzCb/k01Sp/vGdJGej22pGw77mJsuHR+pTwgayWxuT/R2U40HZJsE5ROEAcX/l
XXhhMTcbA8fditxqSi+h+VU2Bh508ZppyBgZ+6HX0L0dyRGn7l4y1TwoDh2FqhkCH6cNEnTPHSs3
ybvfRDbsnmUr9ByWfT4BlMB/ugwP/UIGyHLkG7DuiQUxmiDNzqSHDmzcMpjl9w2cvwY7P6pXpyuf
o+6pbyooXSPeWE/y1CpuBwDKrUxwaIIiKQsNAKigLAviUc8OL9Jhm2st/+9rMlRayWOSpqGsEc7U
hWLIw+U56Wh/IprL5pZoaDHBox6UFWANH7HdXfzGuLYArh1MY8Jiw4KJbTSLgSLUkp57jB1bAH9F
8RiDDe/+NOFEPmJtMh2R1U5bAyS+l5Djd96KJyPrKTOsg+weCSEMwxRPUkHuwWR3JYGp9wagGB/y
DBsK4BEYLUTmCxEFisVzW3zL8x5JyLySkyr8YJjJf32feT/qEv476yii1yh7VJTf+ToR1lI192au
PsQGp3YZXqSXoAGIuSAvkUBvIseRxasTQuSg0ekaMBUKyU95CrJBGb3MScd0nAk5G5RphUcFYict
VOgvyGx3qTMBraSuJPzkkXZnBM+pFgGzdYEfMDtl+iL3IEuOvo38qVhJUMVKoSSbngOpxlIqtz5Q
fTvJB1IjrC2WBT43suQr6mQJWstoSSSUQ0R2hRuhaKfr3pG4TTfqGY8veEb0d/jaDg0G2Waduo6c
PUpf9uMcHIgQ8B84gVt2G18yjqKdRAkLJIaej/d1ZZ+ZQv2G74rJG4WfrMY8nUl72gsrN6lYAXoC
IgHIXUiHmVCVLf6DlAqsP3ncadtB94KCzeErx77cAsN4J3REJTB/vkSB6ukYg5ZEIdb6SLj5dYEn
g8QvthK7rqLCkUMq7md2P81GD2HEgUGxRH5a9lsxm2trH/7vlv06QbeT2CFjRZ5c9yzRRvZYPEAW
Z53yW4kHi5S9OAB2TxJtTN4rhvvAe9TksiwfoHvHgKOrmD4H0XXHg9yBBUFsGFizslByDuAcdExU
QkvTKgaSGeaN73CerhnJtT3c7IK/5hl2ln3wmfEJQuX/Vo3EP/aBSy9dnp/hIBEZ3kswCUFIN3F8
dQZ4mmCafFoN0lJw/eYOsvBZJxwDcTi6rfUnY6bjLB9NL9vCyNtXYlYxe2euP7SA2C4w2sprWPj3
/lh9/Z4ohoJd96657ipwUN90oNVBkfdj8/IbEpwz6NG9/V9wtbpYxBymdYbDHWLFK7o8tJbYbv50
n2VXSeY4e43oNQAMhoLVSbZ6PI9vXZiejO6V4M+FIaWycdHszuN+h/vl7wfL7pZjnH+WOyT7caiy
PatqsdTOA8OLVMJvHCDvRITWQB0eEXENICN/I4uRHxmEOUkNAj0Gbw/iina0l6YPjIUJZLx1HEBS
xIxhbvNrg5G9y73EfPAo2yylqaZuskUFAmDGZ4INL2EDwUdBEhhXRiISXD5MlS26Qd8DzgQuwGrJ
N+cbr5WwIiGZXcJSzZPyZpfAJljJJYETHYCNViCsGKl9ENBC4vMdnmE4uAep1uQCnKVasR3oakA1
59HRcRqGasev5KbwDU3jPeS7KmKi2DtLQPPsnwBADCl6u7gPcgZMBA/isqwwJ3i34eDxXr+runsV
G+C57U4S1aOpue85vCuOa4eQQsSjfgw2EoQbNoEWfGvDo563zzZuL5A7732WiHxCqGsrTkeJQ3Ke
yifJV9TY8zp9tzzxdrU2b8PgbXYQ+2kM4FnPKVglh9KUZS6OOYmPeRgR2JnHXwu2BHOpGTJBNEf3
84y8ooNc6IQir0iNsRsJmstAfoWntxdsZ32QEqLQmMrOWnSfyhZm4xMgZqc5im2RfDoif6w534z/
oVzHpCpD8J73SvV/vE9mc6MkwkgSIq+wO+Pc2vEVUCYGLkGJPg0Ws/SmKL2Ft7oBz7qZWNI+1J9m
GsFSEqhYdAa8DtW1a2u2X1qSgI7Tlgcm69ABJtC3xb2EUa1EF7P6ksPecyiD4mVXUcvLuk8i71qE
KASz/sGHkXf2E2jEsiUvjhi/6wcry85eisQn+0FCadI7R04N2bV2HgHUIJPxg04AH3cSIwMHG2vM
0HhTCXVgr+R0g4/4m8yMjX2VA0Yvqm1HOI/JhyWipEZM+iKks4ssFYmDinRCzlYJF8Qk+UCJOTyf
3+TVzhhWA5SVLJaoyNByL9OomK5h3tOrKdNtjXSH5TZr2UgKe5SJHqesBonG6QCavVl3NqzrzDnI
StMYxvmJeVp66LpR8ZsYobi8iti9AQdGpj/XEE188g4wPeSbkr1KbC2AMlX8izwW9rwEMPlYFDpg
saNuwJVLyGVFSGNlAmHPDdKb5Tl3qm2g29u6RiuYRSe9VUL/oNg3gX70UoW5WgCCqCZLQTKrtFeq
Z3JWNdci0UBGV+gOkNyk0982BJoUIunJNsnC5Y0Kj7NvCcDrF99yYsv5s6hiq8jGDQ8XFU5NyS0I
Gb9rMfye6C8IZqqkn4rlq5O9e96jXC0Ql3Pl+Q8p2RmTvqOkKT7NuRhTDM/y1rV3k8Vqk2DWCyaP
hQblorvVGuo+rI7YKF54PwGGSuqtYfEiiU1EiJMFBQJtK7eJjd1SnUhUkJTR4nCXNcialrTUYwDS
zdVNlkBNCPOsYid5jpx6TCjXWFxJaKBYvP33zIanRcHsIE3j+K59MMmQmb3uRWIxO1i+pB69/l7M
ODGjhY9KdIniz663Dr+fYvYXSV36yDmQ4uRV9qcgH3QHxu6s1P+PTZJzOrG9MzpvL8FoomLvWHA9
7mDyuEMN7/kpXMP6xWPDErF9dPOcF1TdqdiG7qRr3EG5VTVinrHze9sqb95OugLiHJIBcjjKORCU
y1o+oSEb5UMbob8W37+BkMYzZ4EkdEttv4RRhfwk3n3oxeCRMIUvkqMEQXLMlmAfmcTsxiELiV4b
SztIQDe7FIft+UQpCpzhETLLQTJnWdjRRDeF8xYVXXaRbm7CdLxlbSdSmzeGL4J6fPCyd9NqNxJX
C90/SXaZ12+hp/34vo6MsDbsWz5qFo1WPzpJ+iWtoKnp2C3ocgFqhgjJWFDUtJ6ShjjS6HgA5Qmy
OH6lPS+aw1Sx6K99EL2il3WFYFKsFkAoK6QOIYNE0EcbJ1JAJbpz2Hb/0DAjhsyc7304Onc9FkSw
LDLeHJa/Xp7rJF8Q9JuR+A4z7S0weE6jmpF7DTr3vm8WwPmlIq/2QETnLtrdUYlO3GIZBYW1/0n7
SadS9YlhM5SxMioyEkn1NhrNrYijc+5YNPVDhHfFUqjArwGBsrjAUjT9UPj3oUm5NPdJU7Tn2IFs
lfrqlPiTh3MtEl/zzoHlx3ixTPhMXePp4YEYBOZeVYtzyGXDlBNam60XUD547XKbBWG2tE6z0lMT
9f2RKG2i0k99JVbA4lej/haFlgPNr7a2/8NpvmckXlingvgzmpDOh+jYhf+goXUr0gwd5F79p9LK
00TAqcBwaSglrFS6PCoNje6xAhJf/zTYVgP9IoVXdAKRXujQqnUpgGa3+rRsKD+eNgMTtWPX3Tlt
vgOujY1TrfFeaTY/5g3PFsT7QxACKe4dkIF5fasjYDmSsfYexp8oAr5iDQ7o0nRfGwMcfT1yTlSu
+eOMkFtUg0tfXQTuzjWmcRss2keq0H/WxrZDqhZ1VhuyCXDn8+Kz5eL5c+xoK03JhBGHm4KaS6qd
6wODYDIVof6A0ojPILzOAbIt+jLtNR0Bn1EjpLfdc6Galz4oXxZ8OtbIOZ7HkIfsNDqFeBc8RkJ6
yuioozjnvEMUejYy96Ooqj/lGBZrpyk99FzplVbzruriN8SOcLfNJoNuWWrtfIhtEMVekr44ZFb6
d7b8j0QkZfOA7oibpMMxQYCOWhIRcZwOn6Meza7I0B56E33VLCm67cwhBteV7qEJF8BGkmZtKPWn
XrJXNHX+MrK4xzuQjoquPjS/eNWnyIRJNN2yOn+oMoYXRfsRzAgdGjpNTSdIXsYc9Y9YT6iiTTO+
xVrBGLrkSWaD3d11YOkjYLDoa06XrNBv+cCpkRiKo3FE2B2dGnsKctbZhN5YgzZXqz8OC2mCqvKn
UAVnLLYQrNGLR73DIy9ulDqapnFr7DQiRwTLM/RVc+wcXBOLur3mg/FUJdCHMzOjIEK+e+mt1eLb
GamefwkN86HQivi0WKDh0g5pWXRvlw6RdJdGfRN3uCWC5n+b69J4DSc6tGNGb4/G0WfpuyczanEL
m9A30JT9g7AH1ZY59DB0OmaZoWMck5J5WFY7IFF8JLxSf42NG3PLxbIIpigfxDw/L9bDu3IBBTWg
Wk9T/LHR6GR72vQ8Wf5Ilrfcqn55mwuN1jHMwjunpAZoO8w260hth2D+KgLvlMwlZJcA7HgMBMP3
l3PQOwbULJ224IA2XBB/Rll3M0f3VvcLOFNxT6usekDxBjj/YmA5PcUpmMAyj2gcFPqxVC6zsr4P
iuto4/nmVdCDCptzGkcg2mgj4s6qDjA+ghP9NMWVTiT3vWM/F1cN6A46tDNlCXCtByzPm9WEEgRI
EcNZQ2fBmVslzi5eoBqURZhvc6BgQMVZt1mgw4BzvC/V4NugmXikBPMMrhTM5rqvw2SrK28S9Qz3
ZPUIE3FbkXVDNo1M7jurmdk2KAh2kXNvaPo7TosZIloaSPvxyyyjF5jwx9iKUf5l8F7HOjW6jht8
awUHhGsCVNHLY1212Jx41qWNppJWOkU9Mg4I8/Tm38ZFYSSFRn4Hswa3mxxogxbTll3yhV46LnI6
knzrpm6Ryw+MDHj/kh5n5djSRlig5hg9s3BUnOCBBHeWMff7ItUevAk1OeCJuVGxmCcdX1Cdc5TT
RKvu0G+B9h47JwGqFja+klMVctjDw3c9MvVCH+lNWovHUToUlgWnOejeGw+DJDMZ8FbvaK8FKWIq
cW/Pt4Ip+5Zg0n1qEJzXbZ9RGlaVZmwjbxhfmyXoybh0tO2S8dmsrWTn2QQ8SgoEwEfEB3Zz65Yl
AaMno8SESz/PMDiY9ELUGfxJWH1VfNC0KWOY5Fnzak6s7Fq0FcYWduiGyLzA8gaTb3G0Ymo3PS/4
CSEWO6DWZiDoYy91D90DQAI0AZ8brqUAGNoGX+bESo5OmU5713EC4K8JQBn0/XAdWAV+xGjantuC
jl2dpucAMXDUDmCVrJVt/M0aE7ln8Ke7BpVfmnr9QtNP0492n0yM58z4udOr7pDourUz4mpBTyd1
1nmJs2tCa/SwKEnVUy04m705hiunLdkLQUEmRUerOXtjqhRIiDE+xWGG7XpdVHsGkQzXcrNENdat
wufYM1LOtdyEMoHTw7HJrBo4SK1/Fp5yH5XTRu+D7S6fgaW76yVHKKs0HarCbEj25jyALVKlq38m
bhZ9KMRu9i6kSrwLtNL8RMIb8aJ0RoLazSEeTdjgoO9k6XgggRq2WrNDsNHG3SlcQFtta3jb5EpR
kD0UzozgxjgI7c/J1Ygb4WwBAS2LKgrxU/WZsEeF+VOZyJkVaVE/2M7IU5tCfHhqlvQFDlX9OHQ2
NBI7SKfbAB4UhFLivk691r7PdIuvlZnQ8e8166MbOFprC8q7P4EZMSLEzEcXlBaZ0LANzLa4+XO/
/Ku6CHGtsA1dslInOmAKSGbZzz1HgM1IkBsGTA9VkXhvGSgWuVP5VU8GI47ZQkcpBxFszxbK7s2Q
PhotagEa2jqrJAaRPozLPV427Q9eWhky3o4W9atu1GCvdS5Mbif2R3MzJaaHp2k2k/E5BosdJy3E
dMdK35eF0W+YFYN1cQfqfhdkNcro9Qy6u+6JW1mtYcAWhlDYu6HPrvNkfptYYa6wG0weB+VCPJlK
6xtb0om5W09Leirytemb3sYck7826jiiQIZITCYqK+AlyKp1zBf8vPPoJw09+YEC2cgANxxwn8ZZ
J493vYeZJTdN3XlZaq4nu9LQKA3m+7H9Mzbum9H98FBgIT72I9CZdhSFSgfuHcfyqW6/5xzZxTF+
9PomuprUXTjlUlBiRU4PdpqwRRdMEWxDnBBx/YImcElT54ZM13pqiu7O1Bhkk+MpI3sz3B451Smg
u/bO50I8f2sNOmiB/VBysG8MWz90zExQ304R1GIJfhXOUw1zfz/H7ppKfRoI8lwny+XO58hPzfmg
5drWBjpmIMrCu9IlQBf2JWpKVADno81sunHUQe8wbhu8s5q/LWAULd2KAAnGgc1Oi/Lda5bXqJ83
vo2DBPK4Rfk6kDcyvRhEiAXzm5q75ziYAbe4oyA9EKGqQHv3bkhgtlVY9yyZYMvv8JP4VQBDxLWi
OExfTcS9/RB4kI3QsbfSbNqwFUMjD3rhnwS+JvKrU4LlDUV3j9JvZlnIY9I7duvNjIokOXy0LVIR
ja+8lzS7GtH8ykPy/sfSmW01rmtR9Is8huVGsl9JnxCSAAGKF48Cqtz3vb/+TtW5L5d7igBuZFna
e625oBghovS2pjVsLMc8ToqcZIYaeWA7fWTCjl8iwhic8K7xMhyDZ5BY5qTqVkIadA3CVkogBnb3
1ypoT1Xqt7YOsSl9K8S8IV79cZExm+1gxa9AgUD/YdgMofyQsnkm/AhSqf2ING6lKZgi6xCvx1Cy
xh+ObqJcyJfGIsHJZeYiXwUW18MSRZtWJht9BfV//5Nf43KAq9rwnzbFIjP60r8zgFFR4NBygUs3
dLGN4b3tl20fUOAE1NIjJWOzy+vW3uSh/VFAx0y4ckN3n2zslzZ8CX/eGlhbnBhiBkv0kUOKYAyJ
HEvSYoID8m9GWq9JL147Ib2OHCOe+ZZl4cmPYCW7DkHKKDXnI/hYOrJgItmo2K8OL8hsnAm8YT1a
1ft5jF+t0j3krveam8OrQitaZP7HHFIOBQ6O6cFrQA63NWjr8CWxwIU4fkVd0uHxbcb6GEaQverp
2yqXO4uAbBs3ib+CZbNTItj6cC2y5AjphoACkG79gNAOa0Z/MaCFDIP3iJ/lDBiF6i+VUnh6Tv9W
EDRfdjzRYBJ597/hAt4D7Pxyov6pW2aiH4aazBFoFH0QrHNuj/50nF5G5kRm6RORvxuH2J4UbfgU
hZt2rH9ML4GbNaGFXoAJWKhZOq7cnVXMKmIlPEjvu5OvhBhfVZ/dErd/tQj24VJbvbMRbvpal/kP
G95VK5YbS20o1AKCGuRifUuscufHugFSf5VxhZpjRvQI0RBLX54cC6d6JlJ050qsRKaHrqnYTR7t
InmYGvtb36KEh8miLBmgSh9Nte9ttKELe6DuRkWB93/7gdhxxZrj7JANY6UfTQVYMq3I/LBoIrFC
HEuiScnZ5bpoJq1mTDJSR9VdGRkVoTKMzoVK2aBLprF95/xKeHQC8nhYf+UuHAXWYexWHtwKSIrR
0fYDickxN4O9dxk5PpdD/7fOjq2ITRoBIRDJi1sFJg2Pqd9D5qxTbkeHEgCVc/dl2tUvXHedPT8B
8v8w0hkCEF7C4BCK9oNXBE9aSgDDRKe52wLiPXG99AwgS7DiWA7+PU9l8ZhGzxTQt52wN2GX7jh4
iZyZL4xNKoRHdqPtkzOIsz4R/nnumg1fVKOIG1wYqfAeK7TFHenkxosbN5TV2xD6xoiKq7Hv4Jah
1jYXgEjAXKBvgbDcqB4UjO9k73bwS5+0bbMNUH2so3gIoJhGoij5IwaLwhtfx87Qf7MNXCitVH5V
QrGbf3CQfLwXgflR2DVYAIvmk8gBo54QcFcXiQXgTx423wl5Iyr76yzTjpHZJG2Gk+2egnvlR2aV
v2Xmq7auIvx49pPlOKbGPlHVb76LI+rAd7VtKwMRa3eIhqzhxrN2ppAM7pyVqZk/8hFt4nXICCwa
OHDuNbPddcurUT8mcTsdJaYzk6EP25ufKVwy9VJ/lbrzZxTxOym7LiKeH4ep3bQzeAzij5Bk82Vg
p70qB7q0STE9gmv10mmlAD/pHGL9u7rkl8s2lQG0bLq8O1i8ezGA04sNzrL6inAJO+rMWGnMHC1j
e1WAbtdBOV5xBT3FQ0/CUr0dQ//uOhWsYZIju8aaEIg1OpbBDPTUzb70aE3jPZrTY0Mbgtr3O/oY
P+CDqUGotzYa66d6RufQJL+G/I8OewNPu/L412aG8dTex5R5Mx/vZvMRc725IDosbRImUBloSeAt
NbWWsSvr17jGNokmgfV64pqbxiYsgg9z1xtGiJmzHez/ePhGOt4RPIjpjI8vMPfgup2GaNmBV3H2
lwlR35TBrPS9Tixr5WV/ebHow8wo/WGd3hDZxHtAbNKQuT456rkl6JHeUypbeG1YfoW/9o+dffmw
4gJeDm7SrvTxtDPlTtivHFMfJtsB+UjR/eql0n5Yq1XriJN06py4jcdSgCiiEGvkN9n+AfXGCxJk
jEPcoOM9qWn89CHVMb/QO71yAScOaPTSQwprN7Dbtb7jvegIm8U+wBlzwUDrPPjqIxq4hGT1IMuo
R5qCLWJipk9GqdsAinH/yPA+1pIQD9RSNDbEX/7XRK2kg0/C1ADFedSf9K0FmhmgXJYLUy42AL1x
qlrLuwLnTTNF365/d5jbpZ9ZLtUkbvo1b2VfHIDy/zgJeUT195jqbPV0wydY/PJL9KOmby8JTWzx
/0WKuNyV1uRZvfF+GXiB5/LuhebeE8+WRZu52HqccQNeyLW78yIJXuB6sdzDwADr+0OfcVBdMfYf
M4ouCuJaCvLX0kMtbg3gVmgQ5mWPzPzBMjG1OYK2NEFiGK6JAN3qyb5PhpUeh/rQuE5DRDZCGm45
hJikK64SJ5DDSsmAnuoz1pd2YFRLkKVLRMcb6GfsskgIxF7Ef/6NKS4H73g6zlSFGbocpr0sdJkQ
7fekC4bdmhWeIG6dR4srwyVYAlSf/o4vhbx3rrFm1POHfb3Sx/Kkf0T6FLgHVDx+3W4EoyhiJYs0
gkPkpvx3ozIq/by9JkiyOME2fULbONJiWNCKKnjK7XdE7RFJpiUOVrvzjjz0LunHgRkelhohqYfs
kre++Zozw/bZaylcnknIF5bOdceB7ljRLhLeo5MOGxRvb0xO+pRtg5mzu+Wszts0fnUR3+JbPSHM
hxodX03o/qNtoz6la8vaQU9PgZUTYEd1tpbneAHgwYzCBeS1Jugz+k75bzKoRhNzHHedSU9PA2O3
UJhuATzpsitBJ0t6DWtCKecS5zxv1B73f7KcE6ZbMwmM7cxSAPthTxMTBxOBi2S4ROvabk6t0Zzt
AZ4bMW0apdEyvLuYFlYSXDX4navKUDNTF/vuCzuni74T7IdcHgUkahCV2Vd4nR7hPNCRQhSaqseA
yr6ekb3Ovg3VyKtqW9U5vskARYLJD21HBMfLnFwjqcfEFz2rE6CNFVW7HY++z8w+cGF9EZQrPweK
YzuAkMdPppNBLns/kLaeKdsgfG/mmevlErFbzZeqj/21WRirQahjEeHWA1v3FgzEWFZjVL51VR0/
9fNU/l5gmhFArlp6arAoKKYH7yPFI8zYu3CJTr4dPwfO8KMnhAFzCHu2O6V45GPzFs/VLz9UlBsb
i8J93pF5NXYkCEdHmUZMIw6tlGh4HHQS8DKBsmud6myl7R/Ht5uNZ5ZkZNK8ou5mUd5xvY1XdmgS
FKC6fOCmG8YMvqZGP+mwjOjC9CSQi2cyAQTaKjoKilQMhJsPljcc6Fu/Aeb8TbmHTRISNqqTCaUJ
HdmavysUzcYcgy2Gw7FySEX/YQ1Hc1yxWfIoeGbAh4zikVLsu17woap4tw37UNA81j8/JZjwS2x9
4N8pYu0bCvCHyWYlL8L+yxL+UUj7bEbWtfS7M4X5nQX6VbA2SpvoQtZcsMoSn6xlEy+/aYuHqc09
ICL2gSh3ooWZYJFwejTA3IsV/PQ+BjSpnudZV+VoaKF7AyW8LnRpABub7cFfEnCsckl6LagRAkW8
4lWU8Toroxu/weRPx37PTUrW+joJwnoHkFrdeBo9860n/YH7glgq23qsArEzgAyBam5NuPnC9dDM
OFljbcRg9x1T2nquc8BfmWHcIfZ817lAd9AWJ2o52EvzmJ7+tKeGtct68iWyqn7tZfQu6wS+gX+i
bf+ZFTVIov4QVUNPaEB+9zP+D3WGX4WigCSG5hwogFxteyUd7F7byzXBjFIN4lL0MB+A2Cu28OBx
Vg2TLoP5QrHnKiln+aUTLQyoNF/Xln1RU7ZueodAHNcG8LlI9mmEvx9mVPwPeoInoIisJ4dIJdAf
KqWA16EjKlH1xqW7rtAXZQMJTZOkzcuoB8LQ/0yqq5jx819D79/MLkIYA7pRK20BHvej+wxLM8LU
mKQOIL2wCv5isgoeAfHfbdAoYyfps/ik/AU3jH/H1OzOY1dtXOxznj2DROgPPm53T7nBybTcV93F
qQKm9zLcV0GCaLxynkuuVtIPJbab9uI3DCjU75Q8I4ISS5tSq/pdqODDk/nv2cyvlPq2GqQaV9jQ
EJ0x2ZnB+9TPz12rZTBp/xSULIXK2idxWlod8nUicSwc/7WQt8GkFhMuHdIUp2XP316MCV9tKoyQ
92PESg68VVccRFHdJDtF0dbQcwoe0SI79dE4nQIjfs5q9Vemwy73NcYgmKi0wvk34+C+uP0hztQu
Ib6Klph/tDLzHtoTCePqc/bzd8D2j6rLAYkg8Tei/djikB0ck31vlHNshkcyD1qixhBwonFz9fmR
RtdGNt6TT/gTr6dsfBCLc/ZwZy+0+vsSiBmdBHYtbwEiNRpIW7eJ9/r7YvBOYUlwjaEEAno0TdlQ
JGCu54Mw+1MbWV+Y+P94ttvc2CMecguFqd/0707unKXgEpcmDqEJaUcNPdmEZcxN7pXYYWu6xNI9
xjzCcQV5bobzkKf2Je5aNgwk5DxNVDye3EZVrEK8AX8xsifbFHeHVIGHyR4NhGssM81WfrcpgSbK
s759L7/2oSIFZxDU7Jv+LUKNBcGy3SnXeVI2QGy3jc0bCpXxhEZAUV0SN1A1v9u5ugakABoeQ9Ql
siVT9JhK/0yR62yr+c0rw7mjYk7pK7K9v7njpNOGIqXxOdmhImQ8SL33CFKSYS2rQMpTDdkqpm6S
sGgi6oVqEY9YOjC2qMfJWDF7osOZot3IWCZ24KIcnVTDg+yWb3Pnb5xhWY99bSH+JDhI0wYLZ43T
fedzNXMTbHIREcAj0OBV/SHxFuSqLLY7Cx5k7VocXee/UH69C8cmsqT3P2ypKY/cZA1kCOvyuljW
mRL6tsTX5DiEx2UWlECPZccJyhbRCq1WI08DKdtd3WIeasN7QQMI7kf/NNVBRzitn2bAwqKf1C7Y
WszID+g3mV68nebOAtUegJqEIh8j5GyIJAwjHynszKKWkBNhoyFiR1eY1Ced2kPVzx7L5nrQGhoe
cAm6HrLnFgML77WvzjapsUw6HcIsBApq5GIr37AJ/63ojhCcAK8CCiPShHDsDsWscB4G1bzzyiGQ
q3oJzdXg5Wm6yxq6+q9hW8/IaatfjdED23ZR/vXGPLEoSIaF2PLcqGgUKYV7o5WevAVZZp4xWC3T
mbB6CMvGgsq1HtgUuChCIsyoJktFI3breuNXiSnY68O8yDFWV9vK6ad8G6RJh6C2afdjX9g7BRfn
HQV59Vvols06dhZWTd0sNhQwNj5vQaQGArgDOP+7FB4WnNZ2UFSTnsDThjsRDUNfzd8U79RjZAXj
tkX+eoDGtjyEXSTPVtT+aTP3q3doqLUzzpjBgEsDg063olhkjiUCTymmNztv5LnyEQLRPxjWI+Q+
aKReyaCNUsITNziemrUJNPMQeOGIZmCJrS+/90ULOFT6W9Qz3kV5NgJWU5DH5A0BRj4VD+u8IdmH
J5rAt6FhjYYuGtobs2PkpZgUU6xlge8F4Nxk9Jiwcds4Y5mvJSjRtYk69DYPCYCANKRxQrrz2zz3
PGFlYl0LWqW88KM/QPtJRx3nGrpsmKO+iYpNAwwbHgLrMUqwcHFHRNcTXXojDNz1UvtkIEdrkeMJ
61wromZDIJLySJuZ47hbu4aNynQMnUutIIjHAQUE4YVU/JLY+zVPEs2AbSSPKGbQhft9wEtt0Dm+
aLODmAhc9iYs6r3YYOzVobUGD1s/DFX0h9Brui6Oh9VyBLvTjIX4sYa8eim1uGaiRnsyQgPHCbol
G/siycSZ7JgrFdGAMubR6Hzpryo3sv84S+Yj7uEdCGudrrzpN4ew9pDfAbdYFQU0fd5ZPZklmXDe
OPyF9wszfrkk+bUKCEYi78N7JV3NW4+1bQHFGnGYGV38VDoqoYxTRDUaFwvqs7L8zzqthxdGNDbX
JWn3vZcpBlOpiIlTS0tp085/bB++VEOu8gOVT0SedJlUtF0QOuhm01Ajrnc68I/R0HxY6LWumdNY
PQD3bnmxZzFtiuFpMW/07yjjKCcFkdCRbDSP3qcBRs0CUNmvRpsM+Izz29lmjp04L61rUkn6ICUQ
HuoA8t0LQp4dd2oDegxNTdtgiHkjCYQBD2n4g5yHvV+NBIRYOqxLSGvrteKqPsxOlry4yzx9WrDZ
v/0s4nmNiOqDstPh4zOIDbXSCWPRJOJDO5TZIYnjaV+7TrER8Ygm3Aja32lNgbKxkRylI9v6uInj
S9jSEWx4xcGPcbvHZY5SNKJlMjsvQoYdbNUJWvWoiy5mncQvpiG6U8nAhgKxLOcqziSLZThOtdd+
W6B21ZRXpLUNUTliaZPaN0QdlTWh9dy49NQnV/nDkx9H0bDLElkVq7BqoUhPjUkzhHP+a5QiDtaB
8shVmoBZbtto9J8N0Xh/yjbJ7+bc7QNroXy+RFTorW4T5BnU+chIyrVZDyboizrpgd+YFB7Y1p/b
CckWayaNMiQJBTdt3/j3Hu+HhaqxtShHj31PZAYv6W9jGOfPvusDoNjCApqXEodIh2VT5kOFmBAL
pxsKd8e0NV3I+7KfRKtoh5D5xK6ip5TjLNAZZPPZRMG4n+1F4FmraEnGbnjKhDCpI4mJNCEMXqus
nYbHKCrQHsy+fi0MsxNsihqZMqh8tacBDhe88ri3eUr3fk6wqctQmewFE2QUo2LvHkm08A3oG3fx
p1NEx+kyjT2+n6bo1h2wg52raM45fV3hEMAA2/eTeykgP2yHYsJ75AoSYV2Ctcq0b75JC6HdXGYo
kXMyhWLSsyi6aI7+4Be7sbOo2bAzW4+jdFgdyx+0sh1G9cbB5lE7GFjyf0tA75YZKb2elJKDMJ2R
Tkkoa/ynVXX69zcInkehXcEXloZfnMokj9kmZDaV7xbmBRq7rRHxN4jAiG+2Myc/CfcFIncxVB+1
mw97s4mHo/L1/EnK75M5xr87R5X0CSVe+iUqLwYzCbUzK2a/qaL5QI8gfqq6RZ1j0c7PSWNR/1nY
2m4WqhdQBapWvCGdo8GYF3B0ene8A69OTlBe5yMgyAhs9WTQPEXALu1huVi+G1F3yVlf+TbNU0EK
Kp07R5zVAsbH6Gy5S5PZu/qlkZytshU7izb/2uL5WhG6hJl3QSUZxix2pBmiKfUIMPd7hKGhY7Vk
CKPUY4EU0D/NM+OQZjY+7xrf6WAgLZoWOHb/yEEEc5fUq7Rs10Tdw/iGIuPwRk7rqiMhJqM/+48f
pJdKymb/PziZ3IrYybcyr0BSx5HKIcrSpPcBfNDQoJ8mpIuaJIVRGIkwJvGNHD7fDL19Q0wi/b15
ObU94TdliwCLYkG/7kaKBQj3IBC1kOkTtnj7yHUhHju8WRfHISiDhAYEQi7EjMmOYL+LZt+aghyf
QP4mbp1qXwURwUvg5XoWTDpWQEClsyEnrw1VQ+2nw7a2qYo33PzTWKvp3KahoCLozc8sfPOt8oZw
SzQ7+nb9jUBLphZplh+oHd29OzQ4iXiQVqO7WB88snJtWn58MOrJfCrHuN1G5ESvR8vxyMZEcmaX
JZ0KRT4dUowBKc+cZM1XlLbpa2oN4a+gJf/NDbE7e0lkM2UI/xQ1cf0mXeSNRmLBjqNkBzjGMvYp
zt+VT+sXg/DsgvTRJS2G5/RiDmo4darxsBkxWe2FmOF5UQGk/d+n8aZXjgG32iuLFwRWqISKkhVr
lQ27uJe/NGgY6ckupEkak3VsV96TVN3HzDL2YYEBUzoNXnoH/NJU3vxC7aXW8tnG76GR1MxiXjTl
5MRPftJHmyhxfplB+lnWYGZEX3x4AjwfgrVXY4G+lHYU+5MMior5SD3/OXPT965WnxDSj61TnDsR
X8hXfyvYJzd8HSXvbzft1sIaX7ir/FBJvgwZRX2cn5SNSDAY0mthyT2nemT/TlM2om0Vt7tlMAk7
8Kvd5ITXPOHN7Tk11vX+3voJO7YZ3FAUBfd0JgyjgT2fhNObU0ZfMvNexdJ9aUC1WKJdN9iIMRWu
sv6AhOYix+K5oA0MoAlOZHpfzPBRF0qCENI6ajPUDLdg8T+ydjzD+35c6oDBPD3Ivn7SZvHSKbTI
vd8iRiJldwjf07A56gyCBvYFZl3CFaCwyaZ5KZL6KQzKR6/1HucgwAjb4u4nIcYvYVehO36wFIsL
lwziLjrMFqJ2fg2arHUnaHSQ4hkM0T4OcdWhw1glJlVhY36p3epP6pavLCYwKPnTo1HYN6up6OsH
Z32VpjC/CuYLvMo95InuJMmzmNv6TBtyH/TNT+tB7RvS6hgHFjRs3DcQOnNykXsK3lPiov2s+jOP
5QXh0u+JiSiqTN4p0TOTVki7N/pKhvLUVx7PlMMLxF/2GqufJdZz1hoH0TkH11pQ5JFH4CQvUH52
00gkay9HRD79iwmGoHOwoWtkJrmyQCmhc89gHlrUiEbvX/JKHYlYuQUzxRi4TfjcebAjClvCwnxN
zjmooOlmJuG3a2mbZP3RVeHBT7q96IB/lx72vALYX8PzG1fsTl0ZXTuyGN0uuLSuXBl1ghrG2zZ1
dJxKYcIRhmERu/eotAF2D++wdUjLHs7AC6Eby0tpWy+opqErUiNnxkkp3Gc3j7QXnX/iFqw+UYfq
JrCNCQOUqblSxF3Re77aUfLWFeNnoqPHyvA25dHn2HUXW6pfWIWOTYPBsBT3Lu23huUegWSyWKxe
kzo/V0SZ89YjjrLf6JNhUtn1BCsgAPxCI78Jm2TnhfixTePcocofw/G2lPbGLpudhxpxsvt90Imn
pnHZOwxUF3NQfqvZkr+mOntm6L2nLJTg9/FoktZhyd3Cdils3PMYZztvng/R4F/MgNZxOF4DOV/H
EsgUn3esnNwb1BeQ4w2UIs7EWRKDB9uYl3jr/PGs5HX2SUweI/uaIYvmTYpMoOAgEnLxnBlSk85n
M2tnXxcGjXmU5voiML1k67qMXgQaU6CX9kZn7woT2F6U/5j4mxQuIll+1kPEer//1ZTiLzKNv07d
cZXnC0lGiNVKako56GYYmfaLV7GtLHQ8YmLSkjL2vUUsHRm1RcOwret3GneXLq549zgbqxi/8NZs
eZW0D1zO8SXhGT/UefG1cEHL1NzFjfp3VIPIiZwnH00y5PFzIf5KFb5/6sGqND57A8sdOaUDsT10
67eRnPedYiMsCjJ8hHVvlMCaAfy7WL5itIYPuG83s2fiBlYdLwnxRGcV/V/6hxE4IpfWIAyb7BOV
vZg66LKtd1KOBCdyMzgup5gA7stdbjWEg2ADKXuSK2xHeXAToBB3Jj4XFFzVYWigb0mEMkRoeHRj
GBzrpZ3fgiQWN9GMHn5G6g8aqJ1VF89Wu7mahnuQle+xJd6swsRVhR2hQa4oKh4lYBByjm+pFjB4
NSp1L/Meu4IGXdBSmB3z/sNDt9cqq7D3dpmXP46c1W3xUCCwIbSIOhb1LWrN9tUyKDhtnCCQE6KL
ePyTE++15U/m6GfQbkS2j/VastcpmnB8Lem+QFROIH82tSUf806Vm7G04U3U5rIhmLIipmgWe+XN
1kGR8UQZhI6i36DzjB2v3texXe9Kp7J2sgmh9rSuOlBLCfekUIf7GQXCLgyURDfo0u810+RA7Fa+
TaTUb/sxRWtY0gRCh/0Weu2462KW+1Nf5xBhJlLWW0tuFC3gl6jx25Xvp6nuSuVbK+6C3Zw6SG6S
utGZ4d+epE3gpC5+KGAtO10RfHF8Y9gkfZcwF8c/rEOx00VD8ipcUhIeatwBQMBsNNcNK7RPs6GY
Zbh1v1bKZvUt6RjHirA59rYDYSGOl9trGgYhmvUitN5bmUGG4j2xs5S+cDN3qx5wzaViMOBGGPMq
0mq3NiMXMaxGdcSITrZiaLGRmXKjOXU5XIFV2gQg8QM/ytx9bHjOfs7wNHeW1x6nFDfDGCzWtvcs
zXE2uuPspNkrvKQGFX6DwkmNjXizoVQRZY7Rjl6dotxapfeE0zOxH0XB9GD27wQhW7xPW6fWudm9
neKb3FeVsyrmfULfk+elns9x0FMG9OGfU6auvlFiLCRk0S3FMVAsHqYHY+93wT/RGxirNvnVj4g3
EvpM9SGQ6RHZIcJ/YvkkyNXmuYneE2N5wkbFEPmcvWnnEuzKQnNVzWeE/g+6VJgrSsm06cMXWUxr
A9NP05PRjVIkAtxmWCsOmP9SNnraadOV16nDcy/3Hhyd3H0T5HdPVMW7/N2JCcw8kYiYBGzoHNIK
CURORvBphD7n3+38sjjfI+cuyY8jEmIF12Fj4tMcMUwapLLyZxK5zwmMqDkEjpGwpB56aUewIVep
l19+dKsFMUJntuu4zXnvE/BNXrBR/8gYkcy/f3CX94bLU3N5rQVob/TOVc7MN4rWxD0d/frDriMK
S9/6vOcF+Re1fy7XLCDJ/ctfr/nxIn/R9WEnvtLZ1r+PE2sssZs650GfRBFnTzWVb8/yt02YgpRw
t1xEfi0CCH2GdFZldxWtf8AHfSDGHXnOW27+5aL5VQV+/hnV3UOJYbJsH/lJAHWreJRbztEjyJAT
1mPBhPmP6kEaZ04iN1AfDuFa9PqUuOTcm4aNT10OelDE8YHPSfvCVeFa8k1faxNxEcCUn5FjcNpY
RkMKrSZRSvOLvtMMLy6dCw7MEBRn+91UUwQRH4w5LWxhZGqtQpR+scdY87GchT5fTNKNdDfEqZoV
Q4gBAUqPewO7f8Vta6c/c4ShAe27/hVc2jj9SliC9BlrZVY1FGyYU0jcSpAjXoyFY+x5dPic3OuD
Ydkmll8LEaWmR+4LwCNxR0nhEENJ+rNJNCoRhtaIXsn099xifcuYoHf6DuZYxiRiVp85YoGDyg8k
IY9cAFl+AQjOvidircGeual8zDX8EjKn/ruiMpo/9G12ZjjDCqSC+ZfrXEQzykCX5chT4DE9G8vE
yISeiOMo5hFniHDcnCWTlS4+r/8bvJb6Dpi8+BZ3kxHGENJXl3uj/ygny+jikzxbDI1USG4DVlI5
gVIBCMJP4eIY+rfFQgaxZZWJkBCRWf9mTPkjT9v/fx1WhofG8qki3zBfHPW451ERzd8kSG82ONy2
vHRpTj2FtRy1pTnZ6Hml752jvhwNKFa34h1T7ypvOOtZyWPxQ+Qi/5JM6R069W5w2N7NXxx5OFDq
4cfaxtvL4Z0GINuzZzewd/+NOn1p9fPBSXP6hfXJh8zA2+gTD4VAcIhtiHBCUljFUG/0+F/MU2oo
zUTeOoX1Ezb7uWjqm0EtdO8wL84DUa2GEaxnEaDFZnNILl//1S8Lbhm3+0tH81C0/i4zyoOeOcwK
55POZkSwI2gIQg1pjro/pD9oJt1vdspbTLEbvrlRsY9+Y4Eg2z9mMd7our72WcSzTJe1L+mhF49V
178HIStrJjS/M0gPQkriEQ2ZhO2uroxPFXe3ufLffNWemqDbOJ1/X5z6VATGk0Eob7KMfyfGwFLk
eNdK/9lrGeCm3e0bLvfS9+uWJBWkytSr2uGp7SaCoPvfPeIe2v0k/jbV76CwPlyDjuxQvmHv+W59
n/BXu1vrYS6WkYLnTPROuieacdO07PU5Y+F2WNDyx1Ba18GungyMEISknW02a2O1XBvHv6a1tWkH
B5K3eZna6hawP30gWfJEGOgGhTJeMJrJ/0YAmQOOPR719bOILi4JIKqb/l46NCvBCOygcChdeMUU
E5TrOJbyIRyWnFY/XTzyc2iBg9owyLirSdSjVvHbi+1LGKmv2Gs/Ma9tKuYP/HLnMER/7IBWeWhz
/H7U6J4jJ6IiWx1tOm8iS9DD5I9WlhE20m5NHB88nfQdlsB20Exzp0agxW4rd2S37twk2pmRrVEu
SOVa9aq6kFwoBosoq0f6W5ch8Y5t425IVKaThjPKLttTX5eUQXz6zNz9fPS3WCUxP4PYrbydnWNv
BZyVkl1AIfvNb+1D7tH+6fyQVGfYMYH1GvgIqeqUzQgqLV4e0bVKbTqOVfMaNEAgnQziqJJZSWys
y4WcX/zW+JNgVloT3s18XeuiZUTmNGvIOJlO1dTs5gS9cuF4v4OMPNhxzL8NfEP6YzMZHqzBNrFR
U2TOty37vw70SDhaT5B19p2H4G/OzFvCWoPSgrFuZuMRSD1BUvZ7AcGkNpzXpEU3PdJQow1p4nND
m3QQA0ofd/5QxDb/O3M5rJPKvCLU3nX6+azDx5AcUyy4w1r/+UAAJgd/VWfJXcVIQuf2VUQJpF9G
Ryxp9ibJJUAc3NfGDzFZJDugbe3tD3sItmXfHsCeYXgjANVsJDYhXB81LziAvC1ER9vNX2fPeA/y
fBN5+jD844xtC2hRtHODeje1LAgCHjd9QqllXJwueRIq3CF8e1J0OV0fxqcqrktS7jFKnW1PPS3u
dHAhPHq998j+6Vp5pQbSfLaRcTTh+SqyRiO23lXobkzaOUtU7fuq2GfS/u1kxh2VwU9tumsac3ov
e6RLt5dpf3bk2wLvLsQiUEi6bdA23EFupyzeVlOWY0frV5YNurtcDpVq/rLc3VQsFpsOcWoLOLvS
URWM9aBjneYVZ92ZWf274dEI5iGu9yWNcPBg7tfoF0drIHepovTsdvGv0UJuDLOQiqO5NlhnZx7v
8KHFH00Z/0saTBcoCEUC38/Hvgil2TEHOmejtXNN8wlUDMW6wDxNuaSDBOE7GqqT5bOdVDozDXmg
PnaPdWEwGqu+8NiHEO4G1PAR3Cd1kgFhlLiUKAYezHZZO858c33UZGE9IgxRCVyFunrNDSpvuUPq
MjGSFA1no78WTrSvGv/JSismF0pnNbp2SCcDdkYMBZFPrdGd/AslrP1EYdIngYR4oOqjlABEceHt
UqdDrgARNaKYO+ThRhn2tTQQ7zBy3BjxXdvuqJ2C75ue3Dn5VRXZaywoV7bpxc1K4iXsjFxX738c
ncdy5Dq2Rb+IESTop0pvpUz5mjBKUokeNADt19/FO3vxululTJHAMXuvbf/vO29XnVnti3RmC8/3
1BGeNKE3rgv0s5dCajT+zZ8xYx8yu+gI3fATWxhTSMxkfXmPu1sbWkykYJJnE1D/0jkEjjoUOCdl
36za+q4yqJr883b3URpiXaj6EAQv5Avj5HpQnJ7V9DS1mEDR3Hlmc62TDE1svVuektZ0WXNkJxBy
E5WECv8sf4wIulhjqvPyuBiE3mheHwNMa4ATKKu897nkL2Fjj/eSjRngI/O7M3Hd2PpIFOB16zW7
hyFElPyrMuOxqIZnNREf5r36Ub1dvsaKcItupmtwNF7oHEun6xLbGW8KvOfVXLBpJ+IIvXnvmY8Z
N3VtxUfHu5RVd60JdmgYCdmaWcnC+QlZCBQtaQj8imbWvqPO23SVCcUAbI6F4j1KirX0mP70+sI0
/OzXwymqr7hHTxHLT7sdzkuOHPXshDiGsXlAP+UaamMm7Nf0hRfuGoDWLPx0Y4wgDzis0hlmF5lT
D6ZgicVlEYf6GnDE1Q08jRjddc3kCvlCW9zLJAAYU/6pJeLehaoZzc8LBDPljBWqOltWeWQZ/in6
+SmYh3uMjmasF1qP9VVSJEWTe2SrdeJeW+VZh16mg5cRkr2To5e7LKnbk1lcCO89x0pcE4FvlhVK
WhtcUtxCywKDeDGHLLa6ec70+AGW873X5gdDIFQMaEOMtykmc31CWwNxzuVANcB5Deiq7FA/9bq8
RsvrwA5oUxX5TY53N2cVqJoHuyZfKXPhPgQPxIwwxcbkUiYbvOwoRv5lHT0tlqm5C27TiJWmWR7n
vgxeVc/gCaNlguoVBSzjoBCLVcN+NSNFzY2iTYy81ZmqFDk8NA1ki8sX31KfMKCG+COYtfC05VHG
xv2vTgBS2wmwV+ca9nLjkcHdD2BkDPOZbN6dqpfY7ZnKG09pNBzbxHmr4ItOvQMd+O4LAXKu2nbF
3YYDGEJMEUzqS1i45Dq+QNt9SnGWhcLYVqHcovxgEk4GaupDwFi6Etzy/HkivBNwPJ97WzB1S2mj
//LUHaRuk4fltUlAHIzZdM1rGFlcmpF8G8U7DDLajsOsSSib5h05VS+dNrbmiH6wtMhlRFHI514q
DYO6q+P2bAkCGP9fy/p/ESA9RKO9UyxxHU6BMmRRV164U9e6/QpI34AUB0gLXz2/YjJ/1SWOGV4j
SWlQiHC/fBLTjR6G6S3O3V2D7AdZIHUK/D+v2gubUUtk77lH/if3kcJ+d8f5mPUlOm/r2AOipiYf
LosYa/meB2oZS+ebnscuRFD0wPaa+KoSTQ4eptTfFnx8LG7MOvmJlWBIyb6iQViBg3SkOuV5lHxm
nl7QyYf/v9w+2dWgTiok9i7tBiZFcx3PX2UT/gEzEaAKYxGPQ7VyXlLf2mZl9VGjBOiQ+ghOO/Qh
BKKRrFHDb52RywZ/p7yhTkwUujH9zhOtuIeZSR+X+1iQnyESa70cNgVnbr5YcyeKegFNJmC8alV4
sDwzp8iEcIwyy+KwTMb4ZqPsoIQYXtkcLg7fh+WvY5PBKoZLnDkPHlDxCo1W2gRPXoSRgzzuwhuX
0DwCDXJMscj8ET+XbP1xvUBFMVGQF7P57Utvi20hAOrE+k8aHjEVw2J+LJZoDLmjsyFP12YrbURU
sgQIvQqWDIxm94lhvEED/1Gj/M0cmZL/4akd8PPNNBe8Wgzbs5BXN4RsFxwG8FmFXfzrNGjLoChh
dw9PtuP9I6mPltIM0FA0G0OCXqVPS4P+i7/SPU4gBfUlzW3s4GwbCyZklqWYQtnVAVnhBT/yJsDq
B2fFQA4HlCkRCLCGUTFUxMkRxj+xRDKR8i2BdTgURvnleLAqAjfa+4qtN/36tAMphGA9egwJN1qL
sPpqZjzqDmEVUC9Mxsn6XoTDYwQpftMsK6fGvZNhvveL4ZRn5Je7RhoRRo6KqIhpcJS/x9X87sbZ
OccfBIqQQaU71Tum75+w/94Gs3U4tsyGy2T6yfvhZgw+ch/1Qu47iBxQ1Cy+/D1ux3WlzNcmQsTY
9sVpMHLCL9KL55gvy3HKZuFTdvHGapwtWku+jP5k5/E7pq5jTQaxH5cXPQCE0WyarZRk6qr9tFv1
yaZ+l2b5XlmdtypYLdaeJqiCAplaIzotnDSfNshpKWkreaubaCUaAbGSDXilaKJ6bV9xREIZmi3I
ReFpTjn88WMhX4boF+3rvDkw6WanYVFXpFvPyolJD/Z9EF+F9D77xeVTIYV9aOBCr03X6rFkwBYp
BIEAi0ovtDd9kMOwo8EUURcg5WpnOA8ugNVYXj2sF33Uw/MKBm/V0hklDXCqjr+H40JEpJ40SvGZ
piaSci9kXa685xnKdW5pjg2LDPvQ7c5NEsDUCYEk2qti8l8E7mprCH4l0bA67Eh9dL/rbj4Yk7i6
qJAyK/5wRXHPi1CCIbG/iwRyTms2FztKNi49nTMEa2Dub0mjKFFG6UBnK35gGaizlc9fQUSbnbch
WsCsIbHXlydq4JUIyzc3MIhwhXRX5ARKIh2myWbwlZq/pokrEn0IHyL+Z5KDNIRdswIrca/ZX6kU
ZjqYgNDjESR15p0M2c/Ztcd9Ikm/Swf3yzbHbRIz12RO3q+bGgB9Q2HMXkCtrTYPHgbl3AMEI+t5
9NnrxSeeURBs4sY2B8hyWp9M3XCKMBs/SxMoUF/r71Q0wS6hwZ19xvCaTZwP94uReTMaW9Awm3Bs
+tPsGetlhMC+fzUszBeh3Wso1XEo50vXTs8OJ7sbNo9Bje6hp0FCorhKWjS4IUSLwayehzhYrkXl
YuLKCWd30z9d2P2BP7t3AJoYXK6wguDT9vm1c8TJhc3FhJFkvlT9cXMsjh35D4RAdYSxBkr/CE28
Gy1WwV0fWv5Oh9k+xuCZpiXgJnDROraDtW2BI5jhKQXGq8ajgBIiqXZ6EZOPxD48KNkCTwjUWVI9
d5iRw8q7msxVUdke8yg9ZZx3VUCYahgN7xHZrUWnT21b/lYuJtyMMTslsvU4VCwvqabrrH4tW96q
Abd7zU5tqqp9xKR5Q5JkRlLnCISFl2tKJ2Kd0vZJFi5mcczBXvI3r4tbyh+VgTctmIUDyR00ey1z
fHd8UL4xLykXLCUXYeqeE0P9IYZtbpPzwA7iXAlWenbyY1DAZkV+ESNufZpRs+B+Q050ZJVJYnHd
Uao6CnCxpchT8LSN5mR89sbiFmFWdHKF7EHAcXZmtOhENS7fbi+LH+3E/xLbe0spmagYGm4po+TU
r43Ep4NhKSf1o9XrF+zJQOU6DHHTi8iLx7TyLrGHU5LCt5EuMU7Oy8JAHTP/bfkELqNsC4yY3eBM
h7i3YGDRcjEid3Ykdpw8yF80+ms8BtR70Sl1279LCRN7xbEGnlmiHrBLDx1cvl+KS/5pnM47vB2b
sos2SS1WS3O8vBfRMt1BF5hU3p64j40DUNlKu9WIOZDfpziRZ3bqk+DiILJedL+Y9wzQ5n1fAiJB
fqFG4pFNUllzNlCBTqxVLjhDJ15zT8KN5SBIOvoleoYZRwNuqbuRCNju7ItV8rGUyLbhYJv2uOom
lOgF0gVMT9CPl99DDADgtItWj3TO2gOTxfJtqfFVdrWNtyombg//4L4EabU4KgJZXhroSaeh8u5m
U0ia4wZ45fhI9RIMA7MjVOzC/smoLbAYvQCHOlM3unG1iQZ7C919JUBPu6Wzl4xzBE3snDfDT0gX
PkDLmgbul6BJ911C8V/rjdn+JF0D/atjrxzuozQ8WM6wBU5RBMjnBhujsUe7USuT/tNZNVZ9nAKQ
5Pp9qXAp3mFzLVVVAj8vv1lD/OlF9tbm/y/hX9qRXs00aINJz8qaxDPgTcks5iTD97H0g3ERbJys
P0hhbuTQfIYCoxmdig6nx6qD7cFPb11J2Y5Geu5R59grK6x/nBSq3dJHtQF12TKHSClWC1wGPO7x
zxikNx3+WWpMQXnWYDBg7g6O4h2jEf8NPgm91UiHyib27uOfiVt0vVVzDkfzl/+MqADBw9Y3NdBk
GwiKyclReBCbInAsvMAgp6i9hE43deWuS/6h5SdyyBwnTvSekUBmsumz6FpKTp2+Lq/KDHmu+kdE
OOUqVahLFnJGJCKW2aP0cXs4byFJZw/GwlANZmChFeVdYOD8rYnXQq5X285WztZeG+o8xcM6jzHJ
053Rq6T7eazZGi9G4yA5jDq9MOd8wUME71D935UvLRsm8OtEuxTX3OV1xv96tq+u2Z+JFVnDgrgy
7v/jZfgC6BVb632Ge+H7oFatfLs81+V4FzzabRWgvzEPahqZ77g3K4+eOigjzLVMq157ibXLxJg/
wEO6KuwTft9f3R40QoIKNmFONKDsXp4odvIPJqBLIBYUxiYHOcVJR9yUBYagDNkDsEcoKWA6+eVm
9rkO3Dd3THcYzQ6F8G/MRSmKU++e6fwCeu8VONDGbco3DZiwTNRBARBbzpE+KvZw8H7KSt3MXD7z
LnGpR8SADcY2M5tv+F5fnuC94GPBd1lx0a75z1aILTYSgTmAW4SO/4bU3ijlHjO0DvS9vsZEo/lA
BKooiouO/B7ipo+8Egz3NQKh2GEgjTd8OVV6BLrbzv0/AbW7zwFvVsuTlZn2I9ZRhnG8gMtEZhb1
TnMyxJ5xrhLnkbkKlYDaO+XwqXX/OaTdmUv1Y5nQGHyDylGbguLW8cKj7Q8n9Ae/ScGTbxn5Sbow
QUDSbmeVeQR95qt2xjbPZ+8C/Kml7/5LxxqdY1t+J4IduJuQpR7NHWBSR6Qb9sO445pbFBg09GBE
mzT96TomaKHJEUXgCxonsgU4FSsqloK/5MzhaxZkRkLhI+Z1oySPDtCsL5+6CHMx/s9qY3XOurWq
f1jUeCeB7/YqPQd2eUaelFEOsoKj26Evi0awH776lzmUM86irwQ5h40p7vp153oMn0DUyvfYrPHm
svpgbNzzV/IVGTZ+EK6kWkw1PYmvKTVF4vdbi4434KJzs3QXleGh5VNZnAqebE++BejHCQAzRwCy
eHoGBTVR2u2lSLPvxMOY7/fiBxPJLuZoFB3zxyH+QjewH3L7QlG+4k/AkoUoCY5uo6k/lOoQO2Lj
oPIuxp4Bd7T1HL1lIH9YvrYQlfGDjKytaTn/ehlSELgO0Ut4I53+ieXa4zLmWq69nOZTcvKmKtpE
BeoAj8VUiqPH5LdfvgdzwEynXXJuHISstbcwVopt2Ez3MKlORe1i6mZWGuudm4dP1uIhDVLosXZ3
TmwFaHjyKBvlZTA7eHrGLrF7VDXOqrSqaI0QleYzm1e1ZJs09IQzQPkF0BiZ7rvhtH+XKX2e+vS6
1kqU4yVICMod7Oy7bVIseRCIOCirqP3yyvKF4Hn/Ydag58WwmazgI2cgaEdI3nx0uqwY4Gvxu/dG
v9JN9r3cskbnfvLcr5FZPMwSXyTv6bI+sHtn13U+gpQe0JBGBhcS/msvF8w4n8ze+MiIBvOT/Ez9
CNQT3K+VeAyfoQYODeAuAg53Sw6HrBFRUj2ajO0K2prRio7OiCKA69Va+gCm63htfPwD8N2+IGgz
XWZoqbTY+5PHiKAHVqfFgOGcgjuVLiBsVgVNkG/srvn1EchwS95x9WyWX8+JJuRSBtouwNCrppKH
bkp/jArdFtekavK/vc00zBr5VkRrfhjKu8bBfCramtkfMtI8uDa8/UwhWPjawtnVWCCWCYfLdKMg
wOBBDdanScefMQhCyHMi442Vr7yNCaIVnBfrZASnWycAxRRwakF27rYKcGNZWUNg0LhV2fCMaexz
GSbatTCWO0A75tE0zKdY+tuqbSgz0O2oZVo35OuhCHehPdwtvPWZnv4GOvsOq/7vsm+DqHHzpuEY
+P0zWLVDhpe7Cosdzq8RwEe9R3u9SNMBYYQYLYJNNUNFS7hOw+5kZ/lJDcUWp08K8xDfbXBozfYd
8diegDuMmoLkH7s1blLqp6x178vhE3Kt8EacejvcFDqAVG4Sc1TQJ+bO+EtH+uKXAmoci0ROzOWd
9Dhc/Nh8dIYa278ErVEIL10b83Rs9N/ZBqw33gdCcflyqa898ToEnE7Z3ywG7JAM7CONJsR0iVyD
E9DyllpjAFdsQkOFVDzVN8tfokyGBLmFPaJZxBuDD+zUGOK2fANC68OgxuflKWgW8V2NtYVy333N
w7vvx4eM4ySrflXvvZBwuQENxxI8jDYz5YIXZQfVlk9OWLw3pvTXOgjv09wfta4fJxIgaakGpqnT
ZUzbw9gLiy4kXNsRtSs5SNMDGdDXVlUflvUdqPmSDMXnzExDgpXK2YiLAOS59VHP2CC8+CgrOqPI
/8RVDEpaUoJ5toP6wyKVtYONuWygqVUi7MJeMe4xkLAblhfg/6993u+nDt0e64ComW5DHZyjur+h
EpgJLlDzcOj60F2DF3toO8onv0RrZFXXbMovSQwEtv0SXBZNe49iDzldb14qIjaiIN0UjXXyuuh5
at3d6EU0TGrTR+5uMIcnOokDXyYmke7JFuN70+a7viYNXBT7GvO96w6fgTtvcKU+CXP8tSfz5mCi
rmfqF8eOf4mCk8ghSGJ0wus4sG1rI3I2w3Wc+Sd+m4HQbNQOEw870oggZXaOaEZpZ9dj/4k5CUM5
/jWtRqJnrz4b1oraHN6VafzLRw63vkjOGvlOjXnhYWKehZz+KgWnDVOxVzMrz5lWjy5YBIwhcOJA
VgS2dTT50mSNYKxPr4XfXKK52rZFcJ8S+wWxHTKK6WeqilscQ0iMmkObhVR1zj889nAWHFonR1ob
Yh0pb137EurqiK70FrvTa2bjPaNeDDuoVnb9Njmw5Wj20SI5KhuJF0iTzSK4atEeEd3E8Jc/go0g
JzeMoxT92S1DpgEqvk9dvmR1qPJR5Z44Fh05CQqFWkth6Vbti0JLXUakjvv+/9EflyYifBAVSOfk
b0FmQCibp7VvJOWqCsaTP5EDN5fod5cfwMl6qrxyIQ00Z0a6E/+rZl9PCIMDF+HcMTWHfdOmJDcU
0SYzOqifyAbU+BhEGlKMRh4HhrMRcBmxLQ9Y7cd0XbX24lEPX10x/s3j7mWeuqvfpm9dp55KO3gC
Fh0+1M50lkN7HRc3RwJ3PCl2Q9LASGReLHNojUPyB6+tYL4Scbqk70E63msd/Kvrbp2oZXyc46oW
scNUlL/qusqR34+kDdRastLLuGGKLPgjx2mbFChkgVirMj05xcwUEj9bPT9mEdFdS+R74P9x4EjZ
Tr2lWttVM4hxYRpLVILcE9OxG1nZrsxyvvJwETeCeAtx0MjjltEuyWVg7DnoC+O9McqTZcxHq2CC
YHRq28eZvSmmsCKcttvRfGz90d3w8AwPlWmf1SDiM6fbh29JrO0jvZoxPMZAjY24PWF+XluNeWzR
lmXG0pBHOeVIGV+tmTdq+eKwxK+Wtwu3wAIUe1OBfS4T/Jz88MFBXd2r59YLXwKpnmzlHOPUf6UX
i5+cMpsBE9ZbN/KeLRyFuNRPfRd/T63+ngfXQ2gRPEsLi52wv5yR3ArP+GE3esoAzPL1pJc5iU7l
4IInBcKyHKkahcO1iaDFphbecJdUNozmzaee56M95d161oqws0BdIcNshWkdwDfUu1l6e4uLqZtR
jffAkwqAOzXHfGefA3Qzc5Wm26ad3osxex2cnMzNaT46kbGKQIe/lEz9VrNm2g/w04LF7OxiW4Us
PoAdQRX+GamQueuoqxABJvb8Z5L+v6yApJw45k8L8sKt/cfQcB41J1uYQ12Msk+U3feqRJNSIzgD
RYAVoSe3l10Y2pboTc3qEor0mBU2UZtD/VQ2hCg3hn7L0u7Yok1aXtTOdU9p7v7qGgZ97CagLLMO
M4F7VBNCfwzvuIMhkJc8ZE6/dO3EcYUpBdciuoq7RczowJkKWmPvIeuRrXuavHAnFMKU1uxWVmXv
JRAfa+DUAWCwz/RMuY01e4Xn7dgxfpJx8eZL8gwdi/UQojPt6bPu/SW7q3ups+qtsCtovdNzZve3
LCzOEFw0Kss8xIRnmYcJ2DPWXdzUBlq/ovgofG/bKfUSZQhYvO451lO5XwQfoyjOisfyofO8f0M8
f0e6fKoCa+9a+mXgIPAiOJfK3GAcfQu64eSFxosqffLRhrNyXcJm7L9BlqOVwHTcAhCI/Z3yNDEK
3quJy3Mhj50JiyajiM2MRgEf12+j6b8Zlg8sufyJE7nv8XE6/bjhcFkpXp0JwiOTYO935LFpdHK0
crIIgb6sy7qf0Nh6UBgdGOTIutxV1aTokdA8lQmrXQFKCVVMvCjQJX3JwHE9JuZv58VrabgkQQt4
HpUBeiU1oCY09ZfddS5UVuuJ/S6ck8JZOYPlUEk4L9Kn3Qhrotuw85VOakHVtV+lF27ynMkLFhk0
QAIaj7yllcMCiBMqITfOm0DdJ5Z6mszAWYXC3uErPEzTYs6NTBpJYDlkgJ5l4r+zeyBfJcNxZOu3
Rnv7JmYwGyUVatTgSbWDQFfqbifVwg4ealYU3nM/hczUVQ8gsoPILc/4R+eNzSim7UbkONZ2tEy0
k+P71BcvswjDhx41uBLEjywPg9UYB0NkN4rGfzosjmOd/fEtAMxmiJXNeizK9NxLJmPB9KgiNldz
cysNfxO0w3kU7id450NbNzfbo3vpXMAG+d8hMjqm/vYzagYeBq//EpX3GwfhFXEpmfN5dgqsYm3j
lt4xW77Vobx2BI5yhcindpHRF4KhDZ4K3hMYDkV6SUdMolRP1OXT1h/QMNcqRq9c9+DIgmCbYB1m
oPBd4okIbPuuht5fQxff8nDc22bc+TmaB2Lq4tz6A1XjBNxXgUSVBz8sb3kwvFvo/rw+O9g5cjiM
WQBqpqMVNtvabSCrN8k9rUc+VopiTrCoqQVlfH0cBP6jRclR6RcjRxw70aP0HlvMLKTH9pW6gkQ4
J2Fxc8vqmHXFIU3lcfk8y1dfoedB1vmDS+xq5fFz1OpXItkZuJGLyG+HGm6fDMEP2hoLOUB1wR/w
61NqpYZ8JAD4a/kBTG2OVl0ex0794AEkzoBhF1Atqmm7kLc8FLuplI+LXJUV+ys62JeGTAuWwmTN
8rEb3dDWE5rHbr6sA4gucvn+BcMcBTlhMjVfN//O8n02tU9+zcjWrPOKENoQV9E47R2kmE1enHsi
JoBOPOVZecR4dkot72WmTRKldwjC+skt8o94ZPRm2YG1RkkAymDsHIi37SKZOhozyzFG8LwD0Rzt
COzYl1hh0P+ODOFSH0cBTD7JDK1Uf2b4QAxXv3gfNh22Z3JwKXvGfJdk87l27dPyf3Nt/pu8jtjV
epMXaoU57AfF2mOIKLQP22ue2b9xQYiLbfrpayN7teNYu0Ovm9Y6tt5riIOfVlC7hL65/TrO+485
TBdHxyPZJrhh/UiRQI2oEWhbEBnHEtlCzp83H9RloJzCFu/8FMT4LMOPNK33fk4EM55b2yh3Y021
HLW7POEXmMxL3tMvK1haZn4SKYRu0V8cWT4Ju8A6X+34wdtQz1jCk13QN0+Gae3NBbaGv3GtfZys
gPuBoI6o09P81EvW8G4sPihqfgl8gA4B6bXxHsE7kFIwYjFAm8q0YvqyFUU8p9FfIZmTkctiIwXI
Hw0r+ETx+OvUXLoxG5zSGFeCJxWZ63kcgl2ZJH9mw9hbjBWjLD4GeXEZs+oUY8NkZ7Rd/tUM2brl
uptOIXIP5CGLp2sw+pdsGL80XAPYsNlm+QGlnz/V1sC2o/gWPP52k0ISLQkZluLGVnYxhrK9NUt8
QfJ17HjXItmiZkCa9NCTHvOAFf3BbcPt2KW3SQWngvsgdbqF7MswLeh+88FVn9LqnoxOHDSTVKzQ
oOIEgkgYHSw9iuDbyiUezeloFA2PXgLyzfGyez7M4Xb545XYUTpy0Po858pPxLPNYKFMYFc34xEI
SrobPPmvzoCqAIftrOKmp9nce2P2NfKaMThe8f5v59zZdmmXXgxPuQSU1X8pYQkl0wANWp/lk6gA
CGZ/xhgUj5/pA9qRg4l5mdumyu4TKg7+guUaF/86811AVFwFiPLuYer+nWP6fcu3fqp23sdo9Nix
MByca6fEAwuES7JYCHAAApcANYFIcZAQxTQzgAeJSM+Mw70oICJ0sXGMWbMjqB/OlV290AFau6LK
yF9ePv/yc2p86SuWhk8MAvk3YvUSJv55ZCFOlHPYboYG6o6qyTRv56uHGZnQ83/QvKKdkbATYkac
bR1oqquiJF1GmNV3MdpwnNv20qZk8eXuSs+McXNAK8z1kK+1qR8h9+kb4iNgkUUGZuF52RaXIf4u
anlUv1A7ME8i0qzLSR0rSdxYQe3EhdomWwR2sKpy5tBp27PPNvusJdswBsLflpQzjc7Iz57EV+ST
9wARqHvuIodE9sqjt6dAVO9p3iz494wdZYv6ex2YYiSMiKsVWZ2qyxu63mJjhfYHVl4aSX+2P5Vr
MjMRJig6c2qfFFOsXWDnA37wLNwQ6cR1FmUjRIwmfSatpD3JWXKLuWG4dWLYY77ukKL3MWlkdCq7
3sTO2JlmfKLdH85yNiLkUxWzHxf7ZzUwdYarku37QdqnBIQgxVEltlHisLaS1GdMpHPHuZeDX5aE
2g7Nixa+XkUW7Onciv9U2hCbtmLyEjb5NcCMcPfKhEG2dL0cJz8yq8Edn/zR6Hbm0IKLt/xiSzcH
NGKKEV4MABlndkvEOk2KlHTT3Xh5DwyCLxf5Q5CteSCI+Gbp+djGgpeOgg7pLzI5kiqABcggv3iN
F63kEirN6M9epzFc5nnOu31KNNK6SEKw7iZWgzCx2awyLrgpKclJtCyagGzI7l6R+LAHx+oIti2F
SlAO+9nRGFqtyHluNVvrvEybO0l7NqQVVBLmjGNWRyz07Xnon3QugxVjhXo1mUAeuHZYdgtRb7NR
R0++3bXbzJrKZ2314d01yl/QL/8iwddQypDvN1Y1adQIDWLYRNuuEiV+RA08QqQR20ECrKDiYiHQ
5cAqodf9XpSpcxJ1F+/nMPdOqhfZeSjNEJeTl63iTlrrklDJrR6H9JwGmAqrSSZvGjvvvpU+dgGv
Q2ld4zdzJorcsc+6b2a+0zlzXHGghKWKtAewcpbDdsgZsw3YBBi2QTrsfdSND8U0tZdS9R9uxNwD
DaA8sJaiT68lTkNJjojJ3bK2zQaBMCbZA2E52a4ZYg3sV+G/rckn0XZjwuqICxxzyjy5XSSeQ3fO
3+jasG6w5QNQYfZsRCSyfkthX6kqRNQhFmK4kC1Y4S5xEdbPYAY0m+bRMIxTFSvqQDlmjxqP6UNc
kTluAqt+y6LGfi0qs8lQSYYZhD6OU84NeYSORUvSYY69NQNpPCsbgeOHMhO1ogt6UO6M5h4xNX1F
Q9jZKJXa9+N0xEn4mFQVGn8Sn3IHIKNutg6CyKLM0CsIbtLcgZTMPOZdWONTUTZ4szNGx9a8mwiF
NWpWM73pXmPoZdAx/W+v9HdGjNiLZNacgqd3WsIRJYU0McgO8cRDmu25Jm66CT9mXXw2PVSHuWKO
oH3UNygtgAa28jvU9W/qzUgdCUDOgxELBPotxlfsOLh2jYBEqsb8tIuIj+IS7jszAFB1fyHSaOcw
M6Zbu2fd9OljQvU4TcO4vQdWtRFucewbbP8uX2TnR1uNBipIMIMSNRnU3a9Ok1vW5mdzyF8BdH3o
yP8A8IdzxY924HqxLTk3SxFJPDglCYnTBkTXWdTTDXbUq+MyzSrybRs2x9H0XqZR770yfk9Q/Pui
WVdW99aMYL8HJoG+NO8Jyy6+5sTYVNay9AHL2bviJpVP5z5yJUomiQ+YT8nJa/DgpVnzmU7UOibK
xrAzNqXbILCAcPIPth5i/gJnrxVYhCrlOMfiLkGoAcdZKFRHLouLqDHuuvGew7p6C4rw1Ej8kqbZ
/5kavDRD/Ke3WE067NtHXN2EdRIlKt3THEesFQskhi3coIdxcKnBdbMSVQuUe9Hbh+9p09+D2HhV
mfU6VT2JiNnF1u2TpwGqdTWjTvhYmA/JGJ0sbBLYQ8mXCFnkoAdpB2h/RMAQ02lugvmvnc8Hr525
2cRzkYgtIBP0O1w3ZcKUKy8vpGsR+YnM0A3tVz7oNwXb67ws4xIDb1xQP3l8Y+yRrBfJ4mgDlamA
rRsdZwMbQrsMcPAlk8ZUEBfML0TLmooNw24Ght5rwaTX88nIMBWNsP1F9yP2lbZeos5VnDvZi8wh
fI+YkdfOOK4nKbM18xbQGrX9WLO5TauJOR/DJbZy+HR7cZdYYCB3RS3xJ1BzR6Y0BsQjosZ+26nc
BhHttVUKxHP840WVmg+qAQm8tOAiD5glMN9SlBXNOJ4XisJC9Nh1HprkEslqneCiTF6rnHNnSWPk
vlo1PvHnQuJyqV6TtHoC65k/CN/69BzuIsgWOOfb2F4vtPO6Zt2XjzxtsqmfdFC+9glg5cLDhpNX
sCsj38Uu4f21TEkAQ4NhwMQWtuBWfOQGSEY3qYX2mQkHw43r6Bs0l5hAI3EY/HDFA/ixDMaTybm6
g0M1NCYngdxCp+hwi3HuMXv9R9qZ9TauJNv6rzT6uYlLMkkmeXDPebAkS7I8SPJU5RfCdlVxnmf+
+vulax9gl2zY6L7AxnZZkpXMKTIyYsVacPpoIizXia0Bcg+wYLmOMBnk+qNLV4RFZWxmPs/NcxdP
w04frOYx4UYp7GGt2M5U6BWv6nrQR3Co2XxMgyRaTNTprUJMYeRQaNzCeBqZDpWnGmxmrZkuuesZ
hMUiZ5WNTQc7rsnlLRm+O25DRVkCvm9w2qe5gUk2sags7pU0WEKsrG662wpLDuKSK5/Ft/lHtwvw
FfyaAj1slAmACnj6k6F5FhgyEnNU0F2b4URSybWzVQbOZI5HOBTBHoDEhtSPDRpsZe9SV6aWuzX4
34lN4Nm3e5CHFxmBi22QwH2sRtgypoUgc5Hr9Q7upZsqbxE5Ts6bdlqNhriUafcdNBrGY6Dixa8d
aJB+hFC5NBFiUWJ4ScKObGO2Y2oeGy2APh23yARu3rrQJjaZyhN03/1o+oVwXMhp6t5gLff2pG8Q
O/5VJRDctNTgojnzIwdenHcaFM3dOJO3AicWc32pNO8x0IKXKSyXoW7eJvWELop2Q97iVg7tRWxO
HdH/aFiWFgQixByXViYWHiHYokrvrHA4Eq8E+1c8+KpYo0ivpybY2a7zAq3f0gRsBvyv+uak+i6G
/8XNJiJIcD3N7i0cA1cNOQOZeGtIgo9dgyA4MYmlOht66tfMtCasIbN6U7U4in5tfO9s6r3x37f4
ZYBzqDZbSQU8Cmf9OijrDGVkPl3HmzIsm6WaI1zzBxDWR01MS8OYHzSS/WMHD9ko7JtI4ahto7kM
/PwumKujJ8NvXS/u7LHb5TK7zAizuXOCaaesBnuRI3ZKeegG33gf2u7ObLXFnMyUPHAcVtQisatX
fuvTWXV4t95e7T+MHoAMDskp/EZK51gHtmIv9g6gkh4tgeYygV04yvTztgct1fZ7ird+Vt0mcbSX
imMnsHMSq2yNHE6cZ6j9eQ/dJRdW5Ra0E8/4+0frQcpUPFAjeSzm6TiVZE1nv+4WuRMDCeDyt7NB
Gqj9xjcUGRLU3JZzkMfCfa0gzUt1hGtJQE1AjGq2UmeQSuT0hg0mvFUvRnG567XDmCKtTs9Q4B3r
F0QwJJXtiHFG9nULvWHyUymW0IQLWys/oMhQv4mhvVQrbQSm3YJ246kpIj1PKI/q65cg65aKxsbK
g52Ve2fZBLr6aHjPkZasvOlAz3OfE899/uvLGQebqA4XE8KLIJdf/hoMsvNgB3AZkyPfgSKBlj9Q
mae4s2GIPld7M2wfTZU7TAgRHGq8G741If7PjxHWwzj/wVsWBGJNGa9SY7ilfzM0A5RZ1MTq+JiL
XecHAWUWyDk+fjmB8e42fIppEWAn2M0xE8Zr6ptzAs1ZDrnhC4+NL0ool+f2U++KxyzK6Tuhehge
r2dvLxI0icxN6xagFjdqcEeIyH39kt/0xvspfSBcpQYxxF5asL3QEeZBEzecVKQXD8P0oyqK/10X
vOBAAsSz5iJY+vVT4LZcsKHUcCl2+0ZDDn7YX0/JVzIpjXeDxGliPMgSeVgXFx2Kid8TStlA5vzg
0+r331PPwIdyWqsfrHOaGylJYsVkU3U25UfGcx6gL43v1LzQfk0RofHQ2fE3NS58cMQaC9IW9JSc
x8ru75klSVyQkRJ0Th35qoApV6MyFpShcpT00436cyY4qNSa+z1Sai8wA79/YZ1q5TX/7pxqp2bd
oCCkdm9b21zzqkaAXnTPTtcr2PQmaW/s+V41azvxBS0N/mGASoRP8vV0lcdQy01tQvVae0/btMXA
8n963zmPfGQC6sDMa6A8+dRALKmT4y2fIPuVkIesCyLrybkzjrd0KAy8tREPqusRPPQF7Pe8ms/O
VnWOL1Cnf0RMl78mUaw6BofXWjWL2VCN1I3JVfc8Sc3zvj2UML56yCNQCqT2rRo23uxFtHQQhGVS
WfgytqBsZuJzyh8BgKWvFVaZFZRVwyOzTxustRaYu6Vd8TRl96OBDcSFtuRKRJemp2grUSMe0Pth
ppnRiK9BMm3RYDls+1Im1/lInpgHmIsbyI6XyexDcm+v3x4k6PcBpSJF9NTE0YWBBY2G26CCOBz3
kNJP/3UazoV8kEjQMbgsAgaX2DZtQ6lPjRR6PfLBJF6ZNGpRRHO96hXVobyPsDNqBhlOesFfsp7p
P0HQC3V+gYtjsagTlD/z3GQjWBDSxlnA7KjmlX3hD+kA/2e0BraJGDjy2/PcTrap96Mfr7Tunu9U
08C3GNnvuelIqUHEwejXT4Xz3E7epgenKx9CUitq2aj5DLkvx8YxAJxNARMC3hGMjLyuuqTV/VYl
SP96As1fiDwBjY0mIDJQ9rQofLhG8lvQ4WMAT6Lx4IBIUd/I+4Cclt4U7dTHlUWCTWnEdea4Y43C
WatWL7iXJAcLf+Sp20FsO52dPxPtpXiuG8SNBA8kqhn5Lgi3znOLBHuB5+hSOZdcc68a4uLNYHcP
hDDOOKy5y0LxwRIU4Iod9w7N7DMkxiOelaJzQPWgIBS5DIkMdgBT0qVI1hesnHoXmaT/jWyJeN6y
iTfUHsI6GxMvf2n167iwEIEmGs/2Z4LUDzPfJH62dsb6jDXDo6q90WVvs+WRGWrG5m3T/9406tRh
5rFufCqYBtTp3HNl9pThyFBUd3FH2KtJRGIVehSmU+1l2JuqEjZp4jxph7gXHIthpVzucZ0Ml2ok
mRy17F1xww5RjpDPxZ1/skD5Dru5YOWGqbew9J0ekw+ebieu4TwEe0EtKYwGwgBq17BN+J1TLcUx
61HELAUoMnFDZz3+z+2N2k3VdW0mCV1dRxYsmaxqq9mPCqBVXfM8vDBM4jGFRlLnLgST9tpVWotN
srDzZ9v+mZQUXEAIgO3js+r8HkFycDwjcbqcHEt127QOUt43w0sNQycN6hWQff2Vp2OhyJk6w/yc
s6khdcVrOdMpubhi4vqUzAnAUbZeD9hQtWP/tkURTIegoJv2OjKOruxeeQ8p5zNfADyPGoSZz/Vh
xnmCvxkYSWBsuJJuWgpqBC9ZeguF763qJs8xE8NihKmA4a8yDiKteCkqwC8JYAkCYwhWg4y/Go0t
qEci6jX1JjixWb1KzeDC09ZZa2y87u73d0RGBdO6vof379JTjKf4W2qNe6wYdUKY7YPajEYRJivV
RUtDkqy7VV9ddvGzVzl3FU1i0MJhVVvk5obcvGatqcfR4AvCHNBZTg/DB+eIolOTcq9HXrTqiccQ
2RFwGg5V+xCpou0YokHNRCTC2TJScd6qcWN6RhdDEv60zYJUkYWgi3sPAcIyH9CFxsQNfnIdw484
98112UviwWj4hvW0e5tOdgzamFgfOsAC6wZcEaqAyLZMw4optMQLCxOHBqzXuTBTOGweuxQWV+9m
iq/ADa6UG2k3VChm+abzWmSGzl0UidIGpQE8raQ7wBu/43uUTeC7RzJ3XYMjxOLjV9pgcxmygeyW
/BjTmlYUUDQ/eW9iiVB6zaNZeDk8VKNvSu/C17437iOeBdbHK0yqbu5RQXmzyy0BCEyccuDUAk78
J8S3zjia6KxSRMmSF2XRjB88pVeRI9sGKVuUGjn8dWeGTZljgu0G3Fut0dZRBzWVSGdB+eLZ2Abz
Wd0TmzQkJ36LxeZtygwoMgHd6LyoOMRfw4pWyKavFbcvDD+4ON6NMnk2hSpEi57mQh0L/EWdtusU
PwS+NzhvCPS9FZzMlA7GF/TLNKPhQhK+iFBuGuDPkeIQjSQAbWzGQAgF9aCe/cYc0IJqGpYt78Z2
0B9kF7AsejYM46S2Tz1FVNl1B3VI5QJ0PMAxm+Fh/Es4+lh46lhTJo+hVtPa8wClDjvvOtDQfEAG
Btorr4cjrI4h0Rmv1HKZckpGwZmcFYDWxmbeM7pDBmCy21Crqtw+HYZOi7EN9WwVmfV54sCZX9bt
U6+f85Azb3vyngLwFeUs4DsFTOmkvAGqKHOBysLdbHXbwihu5g7cq7qADMEF8mDqMvXbmwMwiVxC
swgDuMHkg82NgIbpER4m0ymoqQrax3EEWAFCgqESeBKuQ94ijdZqWYNBRiblUo1BDboDJ5MxMFz3
bGoJddCPFtdJDbOYKKRuccm4R7Gg+H5FDqBOxIgCkvrNAELJasB273bVFatY+R/RYeCMqiB3w6fg
hlGR6hldA3WBhGByewujrTJZrCaGjYewRpQHeiCvZdLsWsTZWS2q08oBgNQXtj0CUKBq+ZsRZgr1
Mg6sPzZnrEk+K7V8h2A1Fcs7lhpLXl1xBDBhlkgdmitJiREIvgiqBc5kHS4y/py/YzpYQeyuhlyn
C8XDW2QNW6dmwjC/B5G1YlOrAIEqm4FDhtQVdOJiyyjjqoTyqPaG8snsQwB3hDE2FF6jqvZmlVUL
2qFux3udwlDJrYju8qLahBG+j3o63KS3OWOhMs68L4IHRUiKmUQFAKUMuTIoxGjGbUlCSi8VIQdH
WPLUIFU1dw+m+V206kam/Ec16iwU5Udzg7F/3134WuUq4N2+zVILSnDe5GBpeBKsMxvqgmZRHd/Y
Y3tuRJTg4PJV49vkmFxUAFLhGqTO1jcKSlurHRzZL+3ULifR7MYBsjF1iEYm1C8idF+buaT821XV
eETxqnhCIRN+KCIDcVVdtH0C0VPakr6vPXhE4mHTesVOr6yHIY7vylb8cufhMWipSlWzUqJRoYLo
3PguE4iL3k7O0IVIms3oEe8FX4w2vex+BY24JMvcMHmcZK6hk2KlCB1eUzwwc2dN+ar1Q9yr4Y5o
NEV/kjLwRJQ77ozpmYkFautpXVLmCo6/UqInqNGGFCwlSh92qenJndGbm7S0bokq3+Q9mX+//04a
Z1t3Wrt4u0FReFqE9f1QFlwbx3OEsfYQLhM2h0sXvuxHSFxxW+qtSOtdpvEUIIC2anuo1aFLfdPF
/s6xRuLKhInVkVkMdxMOfWfdKseQ+zYgLLnvBNkiLckoTxBImbfZvQrFZD0wLu43NZBikrEbR9fI
YaAeYMRcOABrHnt9ViW9KzjZb3K77BfeUH2DZ/ZQovfnqRtzzZU7CxgeQ+7VBADuJrrZmEunCC8a
VsngNZcaKTdK6anKQdTVmfwzKeJLju0zPY2fWgt22HzYNjnE62BDMIUmUhZxhg1iSffNIMlQRwvl
0MA3dxylAxeLszdUkoaasswPvtdKWhY6Y1XOEnER6AGgQys5TekPVI1Qqym/wUFK1acsHwbNea0L
KjdIqRzmxr3zRmet1pp6fCOnfv/tSJ6C1wj/c9JBtnP+/IJEguo7Z+lzMuc1VDhgdDwg+3YXPIK/
vlf+a1GBC6SIL67qBs5eZ9ch2wD+99LSqGq03RjiHJhnxvw+mo27wpv2rUpdeB71Ewpo1lMWFPTd
HvEtcg6NBabeh8CjdCmwbUjfhVPPsT9SJJiudHhs0A5C0qoXlzMx6bMqRVVC78MrZO3GPTmNbl05
9q26ks5KUlkkJI2zuVKasudQM0ChknCtzm5sEew7VUSH3bSxo23qrktYLbhNBXeIlHBHEWxSp5rX
9hiWi5JgxhDaj9KLXiVx3RXuzMJ163VOkMxI2hdfCzKCk+ZZRzVRhPK4EAa2dA6W48SOI+gKKgwb
0+A7aLF/T0nLU9bAgpRMxvnbvQ1ex7wfz6XZn6vTa2iHXYZj7VlQ9+plvy9QzNv4sw5NYx5uXDlv
ZpE9WX7I7JsDILWhpdSLJMw6zzp3WQlynLIhoJDWPtzF4nsP/Bhg1GacISiIW+tiqpF5CcbnwPCo
LvY0KLKjCt1YUR4g5f9h9+33gj3c98kOoO0GX4oIEBap6m5gaAHDghy1E6TXZvwMyc5FyznSOPZe
nYqu3hBDCO5UotzQiLqW/UUOh9/ZqHuXno97SV1mE8DIAOo5Usqd8HOdBTLgEM5WDaGoEtvnt81O
2QKJna4hKlHRgwrkY2xq926X/DIopHIg40Ba7iaEhW3IyOm45TaUcoVSw3no6r8iwpWZ4cFzlF74
AZwVunxKxHRMtebJjyfC+voLoBSicgj8lCMSof6uBTEEPOCXWiFJ0twJvb1Jc+sgcgooy/GSPP6N
3kDtbxJ5AViZaNnOoTjQNaNNmARcRty1Ls0Hk1MlVSSvNqy6lERDqLDnLJr1aj2QNRNIeodAXxck
e6+tOv852lQMGFRWVdBKoVy30t7uot3F2LjbEv9ZLVedWhUEM3eDJzeS9TkW+dt5CQz2ZpjjQ9eQ
c3Mgwsf5yGtquCtWlgT3NeNftHkMGXK7UV8Yl8Fr0yPJFQZXsQLSeqUCn8G9oqkxhCu+HCZ/MQ06
2TfjUe/waFLKYgTLv2GHuVl/mUXzOVfBrVrbZmxeRql9jF15l/M6Ka0rFYGqsGROGWI2wtc8qr6N
brkO7eicBNVaOYtcqbTFZBHlI/jiGTOUzTXnvHYcKaaQNuneEpZoL4OJfQRK0KzVIpYpEouO2AdD
cQnUZJcCvj8jMg7uSMgDIEaQ3Fw/I5ci06DSb9S0NLG31Gz93A7EugcVMMCdN+vFowkJlyWg3W0J
v9f+OSoAFBuBMk2rlfDHt2xlmM3rsG62as7U4h452VNnuO+HYCHZi4UFErzPdxKLF4PkVV64y+yg
Ibjq2PxNp6nCr7OsHrYjillhbl68DYyVrJWDYVTuK7wmSy0On5RtMcFOZ4mxosxraTjzNgntSw89
yJhV4Sbiguj89xDTDQzFIZBjn7dtuo+SENLH7sqU9i53qAGzw6uBwrFJy+BEhgyYVYA37jrDHfJO
xJ3zcxN4V0d9qA9jD1tgKwXJd7tcSo5A9Z7yfLtZXAsuZLrbYI9VIVh9gYYaezTxf6qO6kOwg+Xh
apDtrRNEl0WDviV3XM5QuSyj6U5FMj1ER/ugWDuhdTk1iPCqrtgl4Rw7JtiRXzjl/JL73nUUhNt0
CvYoWJ71nrktQ06/uX0QiYcmrr9RO76euHPoUA8DDiFhSg7YuehD3JUxgQBEhZdhGAjOcCB2CCVd
CIo2Et2C4ohf4iA798TIwWku1TPoUUWeFCEoI4FZql/XkEGACPleQxgf59XaABI8duIZcYT7rEFz
cA5+pr12E0xA3horfERxYAODxG0LK6fpuBlXpv4m7YNvCWCXvk7u4J+/wF5sYteizAahMbQGxjm/
ow77ypD2tiAxpKxn6acvmYi+2Zl9WZbTRUxxysABqWJVjqLxiriVVnNNhhCeipIVUqgsZLcj2Q4G
1VsCyN13M8JftblORV6iXiVXVgmdiFqj6ngyg25vjKAyMOZeTIYXkxUB1Qyz8spRtNglIkkNb0oW
eSGi1wFBC4g3l9Diwz5d7eDUotCDTD0aW7KiVBy+RQhlgCrVP1UuJMR1H6NxPWcKfjFeDt2gLvQh
MHg3hU2zGS5SDuTG126UGYV7gBhobT+0tb9Xs9ARbat7bx0gi/I2kYKdaFGxBpjnKG2yIIU0L/rB
u8ggd6hbuOJg+Yuw0jmS98ryl9IHT0MgKhXhZZPqrzGTVYRybRrkjmF7yFxxX4Tht5jAYWDJHqcp
vKDYbyPs4dXJ5VE3euS3x13q1juBqbU4fyL6FWRi10AEZFrAdLDto20eKUi3V2HqbxMEBkiV+dcq
Fhq2JnX7+UWI+Qqs5kadDnaOqrxl8P4zBJv3jgzX/2qmIZMdJ+ZtVHpY53lLqTXsGtPiX2GcmgkF
M/NtNZXkVX+E5P//+Y//8z//93X8r+BnsS/YJEX+j7yj7CHK2+a//+n88x94herV7Y///qd0LWmb
3DOEZ+hC6EJ6vP/6fIzygA8b/4JkI45GKlf2TCRaOWmp2de10008hInJsY1i8XmD7mmDjil1C9Vt
YVKlpOsnDaJqLfoo9amctpvzpJzXSRQAl4YBaaaQO+5uYrN++rzJd318axKpXM90dFO49p99rKwq
A64S6jcoU3BPLb87EOAZUwR9Q/Tj/68p9Sh/G07Lo2IjrnP9ppiT5jKag3KXRjkURDPMKuEcWfvP
2zOsk+EUtuMxfZbhGbZwDMv4s0EN2sRuhJtuP9VVT4h4iqhbQLPapfgZz722Fn2Qgy3pDLwy06DI
f+JIarMIncKIyy1Wc1SVafXy8weTHzyXZ7pSNx3bsQ3zZJpz+Fx8qxnE3vIoS6yhdp6cN9IP+RwN
VDiZUCf9By06QndM4Vmua4g/R0KGw9y6M+TpTmTizFtXJWTjQWE81ol/DCfkKT5v73RVqZH3+I/a
Y8u0betkVQHdN+a6R5svomQ3QSa2nKFe73FsRv/+86Y+HEwPcUHHsD0LZaQ/u2baFCsPU9XtvWhq
F2HUEcZBK+bVSK35XGTtgy4S8cXKUo//d8MgbKnrwjYNbASdEycTiNuJ1qEz4Ez6472n1zeuZu71
zDv/vGvqa06asaCjMJkx6bi2UF3/24bxulZ2OTCkg0KGU1ebErZKgVpAyD/6t3H+0BtfrJNTA0TH
/mhRvf+3FuO4G8LMpMUy7/HFZlRhkD4jLDvMe8hLSJYcP+/iByP5R4MnIznA0ZNDyuccRdUckatF
DzHgNO38tvyia++NgbRtw9OFqbsuq+VkSZJZAPlsJOXBqqGpqGWvrQYb9pLP++O8X47ShnAFIl3T
NiTr/M8R5N6aRIMbVAfKfpPd2DjfwxGJ13BSpF2hE22MMqyvplwDfjVRRQ3GP0DXYTCn+yEK42Ng
BvIcCd5k1xpjve0dggtaPoZAVGz0LEu43Ac2+LNTDN23ytDjK7eN+mNmDB4QIsI5cVhKAPgtoneB
oS/8mGrUpNUbbF0qzqsI3fhKKwOAolQiDeSGoNjDp3DywqPWAmWhdqh+iEaV9uotoF5M9M8w7ATo
Ud2/0fs+giJfJx2sgQPX9Qyyg8yWgKKle+VOY4GyCowntWnAYpRX1jVskXhwJMPRoEmiTSo06iDd
tC0PlTa3Cwv2gYuwxnPKdDHd5h3qu6lObNuELob4pOy+2FTvTZO0gYlbloMx5Ig/2VRzVhDoTXBF
ox44at3NYAkEYqSo8aYw7H6+HIT5fgtD/OnaUjq27ereiXWq+qEccpkUh3BC+9Axm2rRTn60zAP3
p5d2zhpctrNMshG8sKcb1BL6uspQtms3dKydQ3EmtMGBxyRVyd6ZAkDv3D2eKz8GbJ9HBNnLSN7k
kXS5FFjWbnSb8NoGKb4QAAoXOQQjZ3UA3mCqteQutJCwGtDEWbvk1tY23tX15z1+P7yuCS6bPYDZ
0j39ZHizDiS/B6srwwvBR4yyB+iZLl7b3vT6eUvvNzRnqCVMAzOsPKaTnWb7bTwbKPIdnbjy18Ys
B/KgffPFchHvm+EOjS6TbTKRhuGeNiP72vEtkR9AjpqUpE4BuX/poOdMim/h2dDYcdS5hHn9bJl4
Zb4OfbOClCcd1yjaDVdjItvruTXzezF6DdGDsR5Aq6K8Ag1mB+YDkbU9epmPg45ygK+CknHs23ed
kyM1FngwICbEzbkjcrkB7f9zqodqYUTt/ALUwyMXpJcb4WrFo4ZwffTFSf6++55t6Z7rWrgPpmmc
GOjIbsIoc8b50Br69wBaOhWL/7cnEmupvCGLgXOskyaMpDEz6lDcfS3RnCccfR7I6Qs3983D+fMs
xSQLHaAv7jw+wcm67OoomaZMxsdw3CUouNgtLDNoghVwVLv1EWEdSdw7NSEC7OMNNvVi9r0vxvL9
3pBsC8e1QNl6iMydPIPlinRwRGSj/1I9OkO7CeenMgSq5+mPnw/pe88BH8/VXV0o/+RdS5FXQJeW
1PpBq6ETVoDfwkQwJDQeqCWgULtGiNHdojuafdHFd8vF0W3b0x3Yr3TXcfST3ZKWTkBqZC4PKZyA
W82Z82Nt1/Pq8+698xpohTPGtS1P4oKdupd2avXWmHGxm2oIuWHha8P4hhDp1efNfNQZx8StxP8S
XCJO5msa4d/W0dw4+HGhn0d1Fe+pkPO+cibfnRGqN+gySKDcppD2yRkRUOAZuqLPqQktqNeDgx9G
yXjw7oAK9aRTGyUgbmxbDbJtcrWTe6WQeCp0KABlggrqEC+vs0eDmgCV8MHi6gAayDA6brwnP0l2
jtdICKqEHUENFecir8gHwDWqTH4C3kFFqzs/eyb9SjyC+oIVip/g3ouFSsvk1PLzTQmwJqJrdXrk
F7KP4Ns+H/KPZlYanJNc2kyuKifrp2szfKde9/b9VMlVBPXr0pUJdcNVV36xiD6aXarTTe4OwhCG
c9IUpCmUCHpFvTeRtN3qXRVuiCjIxecdMvVTD4DZdQV2x8Mh1Kkt/NMhrBrOcD9pIuieG/yNeYRj
R9HSaGZG8qN78A3rvIXJR/mCodsWWzGOSI8EADVyx3FvIm0MvjWjFl3CrQ24bp4tilJ0SabdIB4b
ZO0X4/LOSqkHdvBg+c+zsP1/PnCca60JMlTuw96k/JZaHX9GWRhBpjOt5vz6fHyMD5vj8ua4Ls2a
p6vf9tKcRBdMjGQQAuhqjE7baEboHqF8+gUajgRm4Y1XtVOnF3ZhDBTJp8Mt7L0wPOikZqn+LS4c
QZkdmevI3xWUAn77/Bk/WimMhqNjoU3LObUDsUMKlyoI/ZCGcEZ7xl0jje3nTXw0Cgy38pkIwHN/
+HPQvSbw8jqJ3b1R5OsIlKkrin0a4bbH7IPP2/qgO46Oj2bi1Zjeu/CDP81WmhbC2hdE2zcW/CVo
oFnOF/etD3YyASUOWgP/l9jSyfaaqQIvNGo99zKxk4VVEb/tg8qhhHMev2jqww4B5eHCpUvLOr1z
wS3hzTKlKQMCBoRlH/ta/Pt2iennyOEiTt36aQAFaWYvyqzR2stm0M9QKPnpzxl8ROMX6+CjUXMc
x4C6zCBXfLoO6kinsD+t80MTNeZOg5hml8JSfZUrMOfny+CDpiTOEGvAVupbp6NmDV4xxgYyMm09
/gxqCr5hlTt3zfLH5+2opfuH58VJzbZ2iGgqV+R06FrplHri1da+K4d16Qftwu6G9ixDdGLCFV6E
ZbpxIgTXTfkfDKY0OFNd2xbY+ZPzG5q/Nk+rwt9PKmsKu8K3toIMo5Nu/UVLxgdW3pGmYRi6Tdj2
ncMV61YRTShW7ANJTnGpjaB6NKbw0FgxZ/XsBk9jMSqZOpncI5YUwoZbxpvPR1r152SkHRwVuIO4
inCzPelvn+bI1+QgRtx+uExyNCQgwqXgPt4AgIaGJzt83t4HK8iRrulxsRW6bnon7aHEMDvSr929
ZUcF95rqITSMm65wv1hBH/ULSl1PEMRVvVPP8beoVDV7o1YUZXlQOVZClq79GvgN6FCEKtgftlWt
Pu/YB9YYL90QDl3j3nd6JoGjzDTX97y9VxNTBIASLUtUdh9zFBNXfUV90uftvQu7OTrJI5Mlyr6X
rqO20N86CKunlgcyzg+AscyuvGEnUNB2MwKGcJquBdVm/yc9dB2SGqZlY21OrHMGbMCuMx9wUVRU
xxGejAM4mfowNgTH7GzUvzjmP1oqnKBcRwzM2zuPvdek089Gkh1QoYJRgDqpGdhTKOrbz0fyw6Xi
MYYsFI7rU+clFCGMjeA9DpbRHr24h0PDERcD2l16GVzNdmp+0bGPGvRMya0OL5Jk5MkeIIFUNjU6
JRBJl5dR5193yP/AN2hRTRZ2GdXT7eXnXfxocXpw1+iWh7ExzJPdALd7FAdeCF+kNV2UuvHYpCTx
gads07T7Ypl8aNcwnLaKP9PHUydZI2bqaZHl7rtij6+5652XEuKstLvIjIdsuGuRDTOy6eY/6KIF
zRNGjIvAaaxWFlpaZL3R7wEpbAmfrHMD1uXRW1NQ8IXN/GBhEg3kRDdsHBX8zz+3XqD7mp/7Q7tP
KboIczAcmQ2VjJDpF8ftB9MmOdLNtwA70cfTHRe3jZH6BccgWonBok6diGxPlW9HPxwXQWQXX83d
B1ZFmrppWA4emAFI6c+upbItBt8drL2tO/Cqy8A+eHGbnZcm8I9Bl8GlNeuUUNllcFnOU75oIZU7
a4a62I0JWkxJvpitXl8gZQwHFGf7ky7SYJklQ17/+7sIX8ThQVhpFrftPx/VgDoAmHTBMlP6w6G5
hmFhKxNyYSESUmYM4OzzFfbRwpYmISHb4sjGATqZDjmOo2WpeFDjjeV90LeCMuRQVEfssA+VU13O
5Zne5A1ggYBLCJxYzkNZ1/4XvutH60/oEItw6xIm1/8/e56lUWM3AV6Y4cpnOzGeiyR6FmX08/P+
frT6cIFMFWTQ9Xf+a2IPQ2I0TXHIWuDPSOJqsK7AeCDOYLsMFv9BY8pTVr4lSceTPVUxb6iWOiaM
tZV/VnQA4psS4CbYB0SZwZB8MZkWY3Ti90gLUhMhSO4QZz8Zw9EpMvRRQDt1TU5oPW5QCtfb7t+P
Bv3Ritpufzukk4GIQddo1l5xxZb1EQXsz4ftI0f579048QJk70PgKpNub0cAuyTwZDiLAMaZC6Oc
tl7pPRO03xBo+GK6PrqCE3mCo8gzHMKSp+G0yEZ3gz0577u2yooF/JLZKhkxtQUEQK/OFMbrPPS9
bZN41E2KHuqGwqs2qYEamN+70yrunXHlZXm9rT3u5Q6ETP/+ocdzgeDCONguruCfg28lMqiDOK/3
ogxuqRtGHWm88dvxVor+C2fso2mwDcKntEX++vS+MgZwdEy5nu0b1/+p6i/eaj4AP80o3EED+2ts
oZmcKvOLELVapaer2CasSVqZlayfmuupq7W+Bw65H2tw39V48MrGQp8vRB1k9o59gtrP5wvuwxbx
NklwcLPF3/1zUGHOnpLRmOc93kRGoYQ5Fi/gQMWy06VPkURD7acNI8/nrX40vo70pMXhRE9Pw/0F
aNWprLzkYEVQ94PATSmxooafJORcTN8nAF++5V6OwJA/b/gjU6vy9iQyCBK8MxOUhrhItWFqXV+U
T0YLPwAaViRLNbf6Ykt9ZG456MkxckEiKnFiAbMypXbG6PS9GctfA7GjyyqeXep0DGPT5KXxRc8+
MoBE3IEKOLap66cXP27ylknNPxwaBec10gv6lpKi4QtX6cNOgVix0HEg2HI6cYPfz4LYvrGfYmTi
igDVkgDhIasEhd8CYv18tj7sEwFBlbDhmnJ6BxuMaJpnd4IQfvCf28i+Tarh+fMmYFH6YM9x8SL4
K/H9PEd1+e82vephCUXvYV9aGipcPWR3dhW4C1t0+lobrSeo271ljWQdfENIlRLw8pfZPL0UpgNB
nnABu/XGPi5C6G5sSNsI4A6LsojRQY1zGCA1bm9VUnwnAtAt9Q60aDOq6mo4kRa9VSQQpqGXYSav
wWhG8NsicGOkEmAi9R7oDRYj8H3zHu8QaoWyo0DbQuAlcuF1baY6O6MomhmgeCPWiNXK2C1XVoaE
tRkjTOiFeUmVHTUiSek4y4COLsq3irrBnxZ2LeoVWAWIAzN0Q3F70G3zINqetNQ+00eEnFL4lBGG
C74NsDQuvLD/0WrdThuo8YYBBBkrHX2KlJYXvZM9uymRMW3mG4aef4WOCyEzjOVZBXJ+nOHHhDjt
GDtolo75t6GKj2UE32dvU/8Jw/KF7fU/J1zNrSypBoJS5IfTF0/p/yPtvHblRrI1/UJDIOjJ27Tb
b+aW1w0hlVT03vPpzxfqwZydzEQS6kGj0AUIpZURDLNird9M3Ejz0P5Kc/VbWKh3VHWgk/auu42M
+qvThfApzJpP1prQplLxZQr/6C+Yz9ScHx0Lv7qyGeipTpq2xSwJhzhH8rNGmC/OAEfCqqtjb4oP
ZRGgWj/74aHmFbmZxwLdBVcbd4kfKJT88o9ZM6MDPNjFNlYBxrqIlTxIR8lNoOowUiw+Aevipa7t
H/EQAg6KP2Wpaz7rppg2U2xaW8SsP+q686nIgeqnA2XkKK+fEYaLDwgOVvd6Pea7uvPxoe7H5r4a
8+8U5T4FiB19BBYPxGOKPhjm9KTA/43HOXozp1bcB+P07JbKR0XTsOHCdj4Grt40OobZzWTBOYu+
qfh1QXiDWK+KBP2dOkjf1NBN7rLB8fo4jvfw60BOmdFDGmb/jI39gA32STa99tEATD4aGIRNI+ze
D3UY8W6LZk1Rq8fbe/LKjqQEDjzD0aALXtSUwizCE2EKDA+fLA13iDIp7v0SCHMI1WZr1zXECRMR
rdtRr1wNPP4s8GMuhRia/efngG+GgVq4ce2ZTg/MpgpULNcTNDiPZoxgwe1gf/B9i5uexopGrmdz
D14U4FWnhWkxU6/Wq6R+CeOq9OYQdnRSNOE/UwsG1iq68b6wYhOuhwnQt6lq/SkfjeEZwYsWmood
PqBxPu2RFK3hYkDdKltHeRissrxLC1QbM4DIu34w42eEqxUkyTSULWqfBouF2Cm3hSUh1AgEZCD9
U9yWDrcHee34fn+yLrJlDPFcM+y0/tT2DoLI488gwrnldoxLgCelZWZSl00GihPLbqFGN921cbH3
3KZ4bQP7QR8hVIKUs4roC41xEO4lPGBb4F6CnmeeaK8tZ5A6YUBlOGvPkGuLiDIo3RuyacFaOl9E
jdmn1NEy04ssiGl0irWja6ZANZLU//vLEfFRqoUGBUpKXcv1qvMaqeIqPcUtbeAm0XFQRNHi9vRe
HY+suMrSLi+rxXhINsYSXyfdm7Xm0OqQGib345xrH2+HUeXfs9gOjngXRy6ld5ew7ftOgnoWeVmS
fbcQPU2U+YSB9r+oa/7GuwfFwwycPJZ57MWDgrr87R9wZak65BhAMkAUkEDp5/HnqaA0r2jJqddD
SKCsiwjS2d/HoIXIsnBp7ADQO49hDKYZomGQU2aatjTjJd/ldoSr00gEsFcUzBxtmZ5ZnTopUx2o
J7vQpPrBCf/xmStD6iW0n0WDNUKGHMb0CpZqZaVcqTT96Y86aN+SRC2hWD0taw2jNcVD4fxEdQFt
ogFgrN7eFXX2W9OHz03jOiu7/9pnI+N1TV3CM/RlgqgkFQK2STCfspmbv3DVXyr87NuTejUGnUVa
AZpJxXXx2VRLVLPQi/BUo1eJMuxonHojGD/+/0XRzhdHJcYhJTOA/CYd86rDRP5zO8KVrUyxWHY0
yHPVy9SdQrk22EFwIuNCbSNKhz0FeQAHymyurPSroXj00M6n9sMdfT4YK9JtqgaJ4llxHp0ovDoP
dp2l90NuiJVQV74O25Y1p8mnOi/n81BTDnjYHZvcQ8kW3OrMkxKa2u2Zu7K0z2JY5zGGqkxi5OF9
T7eMz02Xf0BEf1cM05dKM3v8zkeMwOy/rzRBOaFXSr+E2bqonwlnFrWRWF5V1trOLWd7p9q1sjJ7
10qgrnyA8w4Hs0XF43xowE3xeUDc/ASb+MkfwyOSwQe97rxIse99PLarWnl1ANdvYAj8e3ta6Ury
ty9OfZdGpc3bjqzLXOJigkqrLBdAhVdAtH+28Er+HOfSJ9cw0fH2k+dWbGsHyn71YkZ4dBWGWuGV
On/FQvi3Ns+6Z5OfIR3Fcw2hVRQZJtOBDT8/5cW/QJMM99tc9ngDBq/F8HnW8Hqz8vwxxw6yCdK7
AZXFpFMfx9BpYFeCrEmlZhLQyhR5owZaXoAKB+LRB2soJ4Q5IUwp/RRhFeLiMzApIWrRL5PaZZ+0
DoDVGCY/tGh4CbCEeQRZVUr5cUtLDIQRS0ETA4mPEBbSMx6t0R4Z/01bCO2jrw7IgWUiPbp3Jrpd
kFhTQxyr3v2loU+yK8oMqBWc+978mvsIp4ZtmO5ASjeYY4KNLotG21TVLjlOqFzMJ3sbzMqWJ4mZ
YyIC9wIVmnRTH5wJlQU/EdXeKTtrH7to3DqAvTnNUAx5HDDW3FGxwHF0eg5xgxcjetzND5RgkDcp
exd3j07aCKQWmhvKqGBPa+nlxgQe+oDtwIjiIiqp09zgh8MAj1pYwDTLNbxqa734gmYC2hMRXF5A
iekWUVmEu0SBFdZIXlag8ntQLKd6DFq3RCxFIMMJqW4LruD7RA3+yYRCvBe8gHZz6aNgQ9/io1vX
6oOCNOqxmvxxCztdfanENGDBIXp0efFWHt0Zvaw6tvaMIPsIWL3d4S1nPaMykL7NZqjvxRSmB1yr
/J1pD/OBms2wA4Dl0gwYJ2hABRNdtLhKd0F6QLLMwaq6a55mFGwOzYD2bcLr6kM7Ub2yjQAF/hYi
XKkjgoFdGZn1gNS9Poe4HmSx4SGBYh5AEGkHy8EFKB+c4iW1Am3rIAi8C5oKLE7RGOkOzoD/Y9R0
9Bxj/G5aZ6ofQrQm9to0BojQZiDnIbztq7zO72lWwzAIXX9XFuD12tKOD5ya4X3QZc62R+9jI3gn
oBgqKqyYQBRtTLTJv1TtMO1GQ0FeYrKmby7ljK1LP2yn5U69dWsA+CYcFEggY7eNdU0aUyY54qQO
NV78szaa0iKglXCRZGQe29hKI8gpPsY6hY3xwSgQQzQhOqIbX913tL5x58FHqgSPKuoi/NCZiE0F
ES6g0AeD4+CbHQKt6k/fzYxPqplbTzalwg1cLOgLUc72VKWuiq37G5xJ0d2hMHOMoMXsrEQ0b8gM
ozSt5cM2N6kiOlNcblNewBvsSq2dA49l2/VYkhepMmJyYuS/OkrYuywPMatQEAC2sR09Bg62hrqK
mEupzxR/nKL8JApMnGJtzvZq144bwxTGcS6daZd0TYJCMEqrYzCGLzHHLM6YFaoXEYsBVf9oU1a5
u+NJhhQvmiK7auxnlgUA8gGC7BaMSnvX2hhgVN1Q7MOwHo9ZFBp3gYqLpYMF59EpamfjD7iSIJNr
3PMgDN4s/OPv8jz6HTbWjCcRmgJpHaVkenwMvC1fVLfHdWJuuy1q4hU87gmma6sbuwrc5d4AwL6v
qp6FoafaXnegUxeFgMaauOmuzh37TkcXZS+cGrGmDK6BKU1DwyTUX/8P5YnexzU297BCtdp/c7GS
D127c7mTgNya8BIv+hFmE2dzVCq21xYpTg3TRvhPk/gNOnWH8TH6EMlKmqdeS1reR1zc8kXW6uqQ
zNOp1tsPCisGWIvnZ45nol+RONPHIICg72KJk8aebXac8LzPfawvUfDUOcJu345/kqTl5aiB4QGd
RdYGe+T8ag6LKSqNyLS9qJLeU4agbqVRfvWM2RlpRrqGsqfwg/xUIUSIloGNAHXepbvAzOb7QNTd
AdfKeOs2leDILNIPUTHa2EbPCHVOCMrZQPrRkFEmRL/ioD3d/v1XSvzuH3SCTDkNbQnYiay4s7B+
ImlqLfT9nekem7uDNiOtqgX/oF6EqLJ/rMd4Je7Vz0iqTv+EW5h+1vm0aQ7+z67bm147Z79DDJUU
pXgxU2dlfV57akl0MnVwV1AKX6JMNKuFKZfXGc8CdUYDyeykEUsGfFV3B/SORF9sOzvzN90gvc9A
LTzr4wD9uvaxYLo911fH7EqqDbbQ5IyLLE5pCycXZeh7YeMiX9DV+p1fOjSORO6sZIyWfIgsl6Uu
eCw7jqDNsPyuk+IPhcYr9uRSvRMbV4Da7TE2LQwKg7sxbSvzWYsS5Vcdme1Xt1Cq73PYtx9nxYrb
TRRNBbyjGI29FE0e2/GdV3ecBxzm2nxviLnZlJnTH4sBqbY87maw6RQH0FwNA4Hyn0a+olnVnYIl
yqg6KJhmVZsjRxElOAUUKhTfRsz1IYx6xd80vm/syh52fJyVX7FTKmhbhpjlzHis3im4FgebMQYf
uBvMrJw3EG8R+uMgDrlKjejQUN0+oZStn/xytLEKQZVwl6mdeVd1oYrkcKCgszSUb7pixF5EYeg1
ykK4e4AtDvFUDFjTTi6CiJN1UtSg/5fLmFhToKw8vuXZtPwosmcIlJdyIpjb80WPbn/WTynQVLN3
DQQoBM4LQdR/Kxu3frCqSF9pxV6p0AJj+d94MrF/V64Z2hrr1EmYHgfmP8BSH1sjxzy7VPXtNDa/
66FeeQ5dW+Eg1ahtgNMQQArOA1pKN6JJYeteAYsH723jczIo5WaCTvz3W4mKIuR7ikAs8UWg0Orp
QDeK4yXT/LOMg9dhFIjBJmt91z+A8eUnex9ocd0MGeKTbpo6XhxqaYrFXFWd3MSM7pxKU3+mUAJ/
loo7/C510SA90TePUajZzyMJPBYKVXosOUhe2GPjbuwBrhhZajwgbDetVKqXnxoIlk71A0QiMgju
BZnVgRMSJT1O7nlmSAXiHL8xwe04u+2wb3Rs3Q2nrVa+wh9K2fvZISo8bjp/JjcfkJjFiQZ7ExFe
JQu9sgknFLDIxuz4S1b7v8a2xZhPM+UboXI3Sd/j7RwD1MlbAxOEIox3yL1J663B3OkNOVatY6ob
9Zr9SBWhwvVb/GXrVU6RyUVNFx3yNNN1vjh1BXM/PzItHGWQYxlw91hrF1z7CORCzAk4LlBWi0sN
CcF5RNDPfqVvCBQUSRuEP/KNvnKPXDzI5UhcKCp0x2HIGcs4lhuNQqcz4dn6ML/09mg+FiUOalvs
jg6loOGV+z5trshI3jTlu2EO1r3pwhpGZc1/cGe929lOnn+6vSevjN6ATgb7HQoBwE755+9Om0xN
1UiUaeCVjuVFDr6V+NptCwNV2G7ej5H2+e/jUSYzudWBSl2gEyYojqIqw5DMK/xaCvGoxu1TXBrI
GwNEwyr4djh5WF6s9f8NZ0pc+bvh6aVLrQzEOFwPDExHiQyco26tqXaRsPzZUpR6eJhQIL4ACNQj
PNKgZVTxxBt/5sGVqOUxCqI720InTxTFvla7jv7p9IybO6rA2lqz/dpIEZ/QQFuqcDyXQDca0qAH
ish/1XLDi1AAHfXo4fZkXhsmpxV9PMbIZrnAWFbB0GhmYL8KEeCuWTnDLkKg7DTjyrfzC4T0O70d
nuOutw9pmnzSJ0t7CkCr7W//kCuLFpFZ15WMJldgL3T+VZHkFu3sW8qr3uEJpakPgJ9Rrq/FzsqV
E65i7UoOcG3zSvyxykFkc8ItG0JU6txsrif1dcwAp5n5k1FTEPLdBMxm+IVU+VeUmHf2bB/MWGxF
mdzPavskOn838+1vj/7Kl4a/x11NC0xiGhcHlpp0eR/maegB5e826mwNaPvZx9tB5F18vnEo/Kom
wA0kODQ0JM6nOBqC1ChnCpT+YHyIi+DYh+pJmfyVG/BKGCC0mgogC5C84y7CBMhLmcVkRd6UqNLQ
NRzvkQk1HqDEOb9vj8hYZteG7ZI1y/YNq5c24iLW0CW+n+SV+Tq2erZLM73ZKjjrbAyjm591BWm5
KOtC7DI1dNxFAh6wF834iLgSumQW2tx9U+Dqp+pIpnWu+p3zHsEQTQz+nSpg3IDeGzdCbX/HBgZV
M8+vfYU7MB2HqsTMa5pfGhdtpjF30qMmrUScJMrucB1FtQqY8VOXCjCATktLuY6VXVg388GK7Gkf
BNb8b1Kk8TaNovhF18roo1q6EUJVYBpuz9JldgCtmTqJbC3wBOGZef7h8cgGpZuYs9f74f2AS18y
HrL4Q1/19EH/hZm3sbRvkuGt1j9N/WAYLv3Dj/ZkbxPrrsEpOXKwWpxWctSLCoLkGtAOYtuz5NUL
4iqpmQ/spY29wi2+2V1leo0bqveBnmKP4fb11gysYd9bU/xUYKT+G3hJJsXJbPupUjGfiLrEuJ99
uz40caetpOzLVQyummeq6kpKhE0asZizwc/oDhvDiCF8RpQUnZxUSSBjtWs8xsuTzzWgeoHY4pCX
tK/zr5N3KqtcydTX0K9cTAmG/HmaOgir0iMgOnbVUKzAJi9OGxrhSK6A34eDRCq2GFumcB1U1YBe
eKlThgfLfxjH4i8xoXxd2JK89WHKSVTDYlixXUTxIEpEe4Mw3ijY0FnPLvqJTVR+nynXIxSY3d1e
6MtvJkOyQckpIZYxp4s+2mxHqoGXauRFpqttzMmVdG8dp4bh6+1AF59Msreg5VBBYHT/wci9S0Fa
mnN5gCyr58egSBRnh9ubF3fGMWzjbwPGcispz7K6J3cKUHSOVKnNRI5/vkQCxILZ38Lyyt74hJFD
ggOLEyqvFB237OU4XKNgX64QjgtELjUTxI28NM4D1iDl9C4wY69NU2XXlBW+k4VfrNwUV6NYkqIG
WJG29GKJuIMy561CeVAKsyvodWMJncb7299q+dbnXJH41f8XRP6I999Ko5yeD4rvSQkQB0Xx2UeS
xHA3qyClq5HQ5JCYerQ5lpzn1iomkSeF6WVC+Wgqz2Vqf2zNR6Ncydnk9jy7xxmRKWzWuGZLFOYi
VTIdHEFx5J28Cictmh4fir7bFlFxUvH0al0wUmb4YfC7lTT/2teCLkzdDF6M1NZaTKTfdzHv5dkr
cOiswy929uP2l1oLsPhSXRdpPuXV2QuA+e0cC6lefOfrFfbI5d5l9rhuJIBVBfq7OPxytcCNN2Np
a9p0KJN0Z1sCox1pjn6ou5UT6dqSAGxBfiKZ0BfV1bYWtW/a44zqRrqxkkyKt+5s2nlRre7+fvZg
CjuS5oY0xnL1dYZl4HNLKPC3m9bvfobTsKbueHkOIcdAlioBxjgQL1/utIv7OE38kYtavzNq/TAH
3TFBszTE6m6eXptiLUe4tiYcKD5gHujxoSp0vuh8Lcs0CHWj5+jVvxQ90YXHp3tXp6722CUpdijA
uF/jIci2A7r9WOTi+dqLVNxhw1Yc2zJyHucwmVeyg+VEMAUoG5mwzkEmUQFY/KyZxqcSalr1UjpD
up216o0f+ehoGrLFoMsCafsQrekqLefiT1AqbdCvwO1doHcsS4n4PHn1MtFbBLY3bbpCXyNnXh0Z
/QCyMjAGpCPnEy7g69Lj0IeXWjTHtHGL7Ui7dIwspM6C8i0ZpcOoPqkrN9y1M41SjXDQjaJ2sQTO
hQZFuaaOJq/L1O/CbTnD9J1qUCDKwhln7KBNNyoMZqR045+3N85yxPKCICakXgj9rOrFiDPFGCay
MpaYwK+5TfpDbSCRY82eEKmxEQirTmH++3ZQ+Zcuz3DECniJ8T+bfzufZuzJ0zx3h8lT++FLGMbP
3Yx8fVyKbmViLyArf4b3LpIc/rv7z5qdGkz5OIHTBRTjQg04jX5V3LXUBHFd0MRxxnd1F4/lpsOS
BrNt//hfjJUNDFpYincu4U1NL6YcQMjkjaj0mpnxTOcc24qmXKkrXvmQJEF/oE2IAxn2Iv1z7Yre
RdjMXuxO+abXzU8lgvuz8L9Njezu2NUTIOVx+9ejU7nz5YFARngBYc1mdAQNRcxeVGvTk2461Smw
3fBham1j5eq6skmQiJLPAdYrwMjFSp0Aaai9X06eOwHFZ115nWl80M3oHyPRcUYoTjSNTmHf7G8P
cXnwsITO4spb7t0SqkWoTkndTd6c97/qBt1+uVhvx7hyU6IdAGSQrFNm74uPh9R8VwglQ3i4tOe9
wN9iZ82as1NUZCHKoJsPt+NdGRM4MaClnN8aahuLeMZEXogCu+VNdulibla/iTxc2eTX9t5ZEO18
4iBvjBbty/KEWNVj1funLik/RuawM8IMcfLgF/oB+D6kj0Ptr2yGK+MDKIZop6NRCeb9cB667Oqy
0TCM90K4qmn/gpjZ3y/89xH+DP7dqhiAd8WuTlXBQkDLp5+o9vqhW0vXro5D1pI4mFkVyxK7EVMP
CQfUJkE2d5tYUwsJ0PrrtQCdD2AskDvk5vTFvnIpiUMOGUYECRL1ufC7xEMUbK2FdWWFAxkkO6fK
x5t7OZK4LTHWyMvE06iLUX+JdsngVLsyLl+G2jrdHpIql9bigrGoqnClwl0WYPoX398Fp6CD6XnN
0VTNzI9ISX+1GoyI9O7VwIV805f2/VCoz1YFCikwPwa5vrv9G+S0LX8ClA3SCDpSkqB5/hMw8Cnq
0Omt1wHmzCac/a9i6J7qrvv7OCQMKB+gEUjteDlUJFcnXmS6/TqkmHs1HSLujdo7G0pOw99fZaAv
kbW0qCAAb14MSac1nDhOab4ac+f80pRkeGvrSN85ETP617NH+gVWW6Z71IUWB5SqgZ4Lo3HwusgA
kdfURz8Q351uWHs4XDmlOHWpdEkmDwtUX0TioRmByWFhcn+LTWraT3HUPlfhQ2rveqT/DXP8oA3K
Nmm6NbHXy91NaPSnUAExJdh6sUqnsi7sckQ1ZkrduzqO9pjP357GyzuTCFJ/irInCAtzsbed3i8m
lxvVKykG+3irzlid6QHFfOz5dC/XD37+t/ACiFgSHcxr5T8p9GJUWQT30mrB8kw1eUj+vVd/KFCG
lNBeWSOXRwqtKUtCdxD90Gi9ne+wqLMUa7DC0rPEaGDiM5ifHAOUpT8N2h1wEHNlMpc7Wr5AYL0j
OUpJT4ILzuONbeg7MRrbL6k9YZ2nNFhhdBTZgjVE/HJd0LmkH2KxKNF6R811EagNFd/QilLxkPwA
JargKDrnq+Ac+R3eH1B/opBvwFunnHJBnFOyoskpNQwntxCPOMtXwDZD1GZt5WgaLT6Fc7RSFL06
LlASJrcZIPXlrWxmWTaDDQQFpQa/KhG/ydfi3y34P4OiLc11xtmLROb5N6KQTM9h1CwPxmqC3Xz9
S9QCV50W7/kq3/umczfaVrg1lLUm1tXppN1M14dXMe2s88htB4B2dMzilM/VNwg3Kf5A8QunZb7R
DOWf2Rrvbg/1WkDq8yhBSfVUMuPzgAlCP7SXpuk0p83HwbB2pUar320/TJ1SbIWireRUy7NETq1M
QzQqotSQlj2BzB6GwkFMyNNF+suvszcrmB9iNFWzCfM6VKeepSgQ0MNopQxydaDYTVDr458LrZfC
GNQEfr7raX3gI9mcxS9q4eP419XpU6LXP/wBVPDtyV3u9T+DfRdzcba0mjp3EzeTZ5XFZwTS76NC
fFRmf6WYedGA/hMHfQEOFeqZF6uGQl3fI/EQnMwEzx8fSOC9gk/PsSor/znkObqvOiDkE3+6cdsx
P2pK3+KjItYGfHEPLn+JPG3fJbQj6uGRJVDU0SZs78yi+TdWp6e6El/UUXvL3PKf2p+4hStQHaS7
t6d7eZT/Cf6ntCplDC9aCsNg1a4STK6XTzPeUzxwn9TBcn+Xjhl+76bGXalgXfu8JixI4EKIVF+o
VAkB2VIXAIb7CN5yn0Vf+8Cd95we5eH2yJbPcjkyywQNRc2KLHB5xycYeWmNlATu1e5pcoovECl+
VmX7vUTkuK6tz3Vb/2WDS4aUtVCoQNz8FzTMyqz9Atx3dEJD7RUJgceKo/y/+GDsRpRVLE6eCxDp
iHA4hol6dKq64FNttQ8Igtxjtv0lcKyvt2fw2tqgF8n7BJIicL7FOVdV9aAMpR+fjEFxX30rSbZZ
Dl+2nDR/n5q+f7od79pxw1HDS0W+U6i9nm+ELEPjYOgTSGLBjzF1d7xScdb94evzPliTFL46NiDP
VFMFBZTlpeFkANZSNw+h5dIkR2UZ4EW9GSfnIbPTL7fHdW0lykQTZQzguBecy6S3sBPDzOjki/qr
EzrzxuwbfAPnj4x2O+fTwerslTvq2o3P0kfM2ET/A6DJ+Vx2wCPLaYBwVxjNgxHy5pJKfrfHtRLD
XiCihsotBmts6tOML9e2Srn8MMO9HePad2JB8HjVNTony9pT2Xad8HURnXq/83FOd/PHUQLZtLa5
T2LtvyBSyyIXLy1UOeXJcT5tQeBODQdhcBKwTw41jm+Ssm/eWXy6ldm7dhLCAYaBTgngSttupk7S
jXZy0pQ0wHG5PTRZ+d1N4s+3Z/DargLDpcrziBRi+aDDJL2k8JVg9doW+9G0TyrQFcgk8aGuNWj3
1bySbF5b7rLYoEmtIh4k8ge9u88UKpBlEI/hKc3rT9qM7CB2gl8GUb/5CXaAkfMQZl25MptXR8mj
BBspOrqUKc+DFlodzFIk2bMLUT1FZolLid1oL27ttMchE/Op1qLi/vbUXlucLqcV5Sa0uPRlzttV
Wt5yJZgelg7PYW58Dg1xX9n5Xu3VT38bihqzatE35F0O8GgxqU7dY1Bs1hB5gvDBFooXp9OHPlOh
Ovr2Sm50uTLPY8kP/O4DjgPKYBlemqdMj62dwIflTbOsHiSKuaaD++ecPX8LEUvih22OYlkHOI+V
q0MAMt+EUG23CNh86UOsZR3wlQnNXqjCU+kcsnLw0LEvAfDbnxtNfWs6BzF9ycO6k/7VNQbmhvk0
jwkEyW6bBoAwzCfo87y1odRn/Yva/OZkmiptI6JvafSgmicNI/XGLhGStDdBmeDr+iKdzyny8bda
zkcMwGtV3xfQx25/yctTkxHTJWC8NqyhZctJU8w4NxshTlZqHMlN711F/XY7xJWUkhhwdqnB6QbX
gPzC775gqU3tFHEqe05ascdRb3H0XRXrxT6ecv1zF/XCU/q5+1G4yfgTUGt911V19eX2z7jck6rU
TUHIi1+CROjiV3AHpXnGKD0V+f4HYF/RUVW6cD/7eB06wwxFVMD2ux30ck8SFLI0cvigFC66lWPV
4A1Uid6DqvtNONOxp/6t1sYRRYB05dCRh8py8dKS5n6VJW8qSefTXGQGSjemNpyQicjcXz3l1bzb
2+1hhlna5V+lYcPt0RnyTl2GBJbDI55KCJXHRUizly55UArBGnXWS6RA7UwbkCibagKFIbpITTDt
rDHNU/BKLyoxb12YpZb+2hm0cXcA3AAPAwnQt+Ap8DNGud7ca2aSv+j5MD6ZFa1A9OSm/dDYwz7B
5Oh30+GN1fhF8x11K/GkUPYaEcp2hw/43UbHUktQuzLRB4+CVvvcD0gVxTq3zqaePqAPFP2L03d/
Qqw1+14ptQCE0AceBvPGj9uTI8e+nBsbohcnMTCRi1zBGFPNRVWjP6Ew8YDy7n0dFr+SOvv3vwhj
YS9EHVbq0y2OrGQyEuYrQTFuLH+DyvwZCWxc82llIV8ZDWVDlJiRYYZTsLy3p1RP1DCoDS9JYkCs
xYE6/h32YiuJ4pUwFLzgRCDbLXW7FxenksBK9Wtn9mQ5zGvrqn2ExNBjQ0IGfnvirmxN+e4DyyOv
sAuOCvpgXYRFbnYamqJ7c7QiOriBPnzhBQJGdczDlc1ydWiMjUqNRHIsZxBnBdSkgy46FSFcvmYE
fFVO4ZtlZysN0mvnLakHpSByLOItKzSpFqhc+3lyyosJwnWtPfYNVG5rNtHstbbNEBw1Pf0HSrSx
wYv0cHter4xTIip5OgEtMi66A1yTsVrNtnlKjPGTUoZ3Wqn+U6EdcDuMepnYSeQm1XLe07zQlgAw
9H3dQBtEfqLhYWy0oaK0Nzr5s4ni+1Zp9OBljCLc0SxEgJJGaIcZhvihUyAfVdkIwD+Y4l2fCm2r
BNzRlh8l96YBcQhexbySw1y5ZfmtvJGhcQNgXFY8QT2bbTfM+YnjOdk4SfkaOdHKc//K/UbXQq5l
kl0erPLP392yueN2s6LY9iksxcYY6oPuFvdow6JwY0PbrVaW89UhSbk1GjOWI4zF22RORJsWfdae
dBcsDOmPs8rnunK7wN6h+o3wOwpBS4SugWpfY44+rFG3f0uS7hhxZueuetTdbxP1DGYbdQ/rIdaz
lTV85So1JeeFuw2FdrGsvPe+nvQcBskpCrd9D21/g6hHbG9iTM+RzViFp8hDenFXQJyCuA0uHWLC
sqMW9kU+uVGqncqsU+9GDc0JHHtDZEt6FFV6e6IM7yjubnL6+ZgKI34SAc7wSRRpK6fitcODY9EF
2Etxl37hYhkFRmcFdaSVlHPvpAk7/xdUL3gZYxmVuG8zckyts8Zbv3ZmyEcuGtNMN4no+dqNcsMP
0whedJSKeefgHz3OobSaXDPzvLZJ3k+0XNXvNkltGW3kG2VyUovpK95Z2aZs3GBTO+lrlQQkHenx
9jF1bWR0wmQRDoyTWGadoZ9a1RwJ4dWFOu9hUjiPCHokL7h7iJUT8dqF9j6U/PN3Y6PSY+aZWUen
0DTrnV1mL/l012a1fWjW3n9Xp5HaESqEdIGpuZ+HEmUH2FBk6ZutVr+kyayaVZ8DJbgzzOk3vYG1
qvRKvAu2W4x5WQEy9gT3FS/Z8WEyuMMGVzpcjDsR1ys9jutTSfWU64tVuTyvY7OKwax25SkA2Oja
R9Qt6b/5W8RxV9bHtWMUUhtwdglYvax4Q4Np6Nw3J3RQxM6PUFJhka5kBFeHI8vPFJFAzi8/VxXE
CG13RUIluMbmrQtfAZP6m9EG3Ojr97dX/LURQbemTmtRYbxoj1InNrLOUTg7k6q773u1vKf33Kyd
U9eOzPdhFqs9BpQ59lYhvGYMdlX2UOF9N7eIk6TNEzCWTeegiNMN28r9brlrTb5ruQftS3BTVKPx
S5S7/t1Ws9HcFVGdpKdEq5z7oXHmvTY66QOY9+KnbUTlNjYs+2eMNsjK7F77lOThBoQVrvkLJJBZ
GUMfunFyCofxWQTBZzPvH6dSfQxnZS1jXXalJIiQPIJIFi03UorFHY9ei6vWrZJ5duTc6526lXWQ
cO4enMw+Tk35EJZDtHMzG5ne+KA59d+daP+JTxbLa0B6w2qLbzw7UYi+HQ+BxG+LXZJr+p2uD+3R
btpoYOsP7Yfba3cJGLqIKA+idx+2NUUlMj81vVFvNl2AmkMUbNq42pQFohzKjLzEIz5hhYlsmPFl
1vKVrGpxXVzEXxysiECLOnQncRrRn2gtdadEyWcUHLa3x7nYo/83DHgX/lMDju9i/dYSwynUXpyS
dPaf2zBAvw39ppW1utglF1EWn8+vh7CMBwaj2vMdxCeqX7zqN5rzw+6Ri0b46faoFnvjP/HYkVxM
BpfdslzuZg3oSSRCvHZAJqxoyJIEQm6s4k9a/5ei5n+C8UiFtQfGgCLv4ktpgy4yEK+Ol+nzizKq
P1Ktryhl6FurST/dHtji+pOxbBiCvFYlreGCFlwZeT8oWWx6YakUGztK4GTaxT89BMxN7KjoCs7j
ymtC/vx3Gel/QpLbA5ujeEW//3wjmCIyM7eNQhZicydr9e2cfsYgI9vYOhosURm8zunwsVSMlcCX
O4BRUjHjpUzefYFj48FSKupc1yfLjLcKCl2R+Lfo18BJl8OjNCMtrCiUSfbsYp/XSaEaTOvw1vTO
QzK6T3yAx0bxP7S6/ko6isSR+kjReeW2v/yQ52Hljnl3vIQ5EjBZ1/UnM0cpULifhlTZUxemDcH7
STvcXjbXBymxltA0WD2LQWZNUACzzYY3Ki0PfTrVmzoNpOzNgyjyg60NW9HB2YjX+D7XR0n1hkIr
7Qhjse/HsiHZ1SftlCCFQE//d6VpT46b3Ouh+apF2T+3h3m57ZlUAL5cVTyfLnw3miZy+xFM+FvQ
19/jzm/37lz+D2fvsSQ3krTtXhHMoMUWSFkqRZEskhtYUTS01rj6/0H1sTOVyLSE9TeL5sx0W0dG
IMLDw/0V+6QqH9LMC/b3B7uOnDSRKGzQ8+ahRi358gumfaNiIM57VArQblIL6op4iC7cAvNHGKfv
cpTpV3zaJ23URrCp3PZcmfH31kw3maX8RihjpxRpY1t6+QQ7bF8E2ldtGBfuwOuozdjkvGDO4BzB
8LwcuygtN+rw0z2JQ+zA9d4UVbKR++9llr8RZza9tVhLuLVRp3RKBqBK5qjOpmu5ahKB0IhPmaZt
WqF9G1T1T6aLz67QnvOx3gSB/4hs74/733LuX/PvMjNbQjiyHVek40roxV5wk+QkFF/EAcU28HaB
3Sblb7nR/bU2vvGSUmzuydEU6eKIDtyuQN/VSvTeNsVPykje+v5vurGZp2SLJgmkZDpss9XXChcJ
KAyDzonfpj9QX5fOgtG86KDJbPSEw4Ur88ZRBcRLiQVYFZrn8mzl+7Ip+1jy8Pvu3HUg/O3Qa1l5
pM0SmsWU57XV/endiO4X482mh5pA2g9GJ57QpKGegqaI5y9M6dYKAoUj+gD9ozOhXO5fSQ16ChQ9
Jd0YsR/w+PKqdCvUdkES2+iS/vcJTTgb/Ekn0taHi/Onk+q2YLDiMG/ghIWm7SkeXKkk0FEvXXQM
vLV2H+V3bkdKNHO2FLl4W2Am25zz1odsgJyj9qgZrgohIEzbBVbyjShA95rSOOhBY3o5Xq4iePm8
UVWhPpepWzoyKiGIZlIrhkacr2tL9J264Y035O2Swu+taZJWARtW+XhEhMuRBUw8YN5J9Tmsmhcp
1HcoMx0ryVh44t8chlVEpR7hfeiEl8Og2apVks82qb0g0W3Kc/lTVejpu4Eo/vb+Jrm1JbGgYpgJ
zivNC5mjkieuWvf1OVBGBOmUGC5fmhytGkOXMf99f7BbR/rjRCOENfE4Zusn9yHDlVJ5Lk39l5hR
NKQ+w7vxR9ervRPG4xJZ8sZKTokpw+mTeMu8uhAgRRznNJHPWlNldqeL6aRY84370Vy4F69HokY4
9RVoEeNeoM2iVR4VMG18miZa7yvIAgreKhKxnzHiYFwY6nr/Xw41fdJP5zoqK0pphiGfejPA3cTd
qdVz4r3DEnziGRMsNm+vvxrwa3yAqalNsHJrmvqn8Qwkio1cwolJR1A5DpE/Dp8FDEHV5nsXNAsw
pluD0fECNAzkFIz59Pc/DRYSzGpJ9LJz5rvvVR/s0rz91fYWDjwNSl2eWDr39+SNDze12kBUAGIC
gjLbkwWuBfVoEbow27HdInw3hXBXxd1Cnev6o3GNcavD9IEZeAVll1LdU2vYtccyN5QvihbpP6hr
YMRWx9GjCohqZ1U+Mo36UP43lBFjTjU8yBvQs9ibc8BPiAx5XCMOdsz03ndi1/udqf1L29Q/cs3b
wH7fIi/8n19KINGQF+GdNBFW5l9RjwYqs4pcnRVECVblIBu2aFXIhqogVu5/v+lgXb4GqYVOQIZJ
7oOHxGzDFI2opakRF8daTP4OWXYe8uj1/hBzJappCelgAwlDbQMvz3mQTKu082hdiUdwdJju/kXR
e01ldD1UnHJ554qBA+F/7cnt2ZcgtcvDV3OyF5Lqh/u/5NZkgVBRiyWBIA2b3Qy9P6CmnjW0TyGU
fsE+r3yKTQLa/VGuc16my/ED6Dw1oef3jy53ndhn1GSLKicvSYfv0ICe3FFx0jJfewF8NWncqmVS
LUS267NowYdAqHKiOk1AkcvD3+C44cb0B89aXrtrCDrjSmqsY+I21sJxvLr2yKmnPrCO6zAVGX22
a2KI5nkdjsLRGjeFVDGpzDHScD925vb+Yl7NiQEoWZGGcfR40c/iyxjWbZcXlnvUDd8/N7GC2qMS
BScp6OT/PhSYt8n0xUT4AFWLy+WrqmRiRSrqUfas9KQ0Soytmip9Vz1RXt+f1Y3147zpUxMdp9kr
YUX8xnLYYjpl+0B/i115pyONZHbtlvrJ2/2hrgufvJs/LF6hrfDRrk64bow++DrpNZKCtRhKWzof
28wa97k00ijonl1RXRNdn7NQewOB84yA60JGdnUi+Al0yqioI69Cn3y2sp4KSMGi7vJq1gjmGyCF
rIdK1bbTiJ08KZPk0lLP7KMmeBHZprBN+kKJBLUaINiXn9N0sTTJtKJ7HToMSOtKLJDFiURHN5N2
jdRf6oAJCUAnxek2EwbvCD+veKvBo+wsw+1WngG0beGEXl1jFE4Q5J3aJ9MWmyNFkC6Ws84rq9ew
A4cb5/0kyo1cvGeZ7o+gTT2sv9C9kAt30BaGvop9U6EIuS9aUTzGgVVcLocUwVWNBTV/bYz2Vce6
Cb+53cJWm5Z0tuSfx1Cmtv/n7APvFa0Z9fw18Ye9V6trKRb2seqvAV3vZITMCrddxTl/NnhSKtWu
c9V1Waa/7v+O69PFwwbcAhcbJfCrl3aAgK5ZaV71mnsyne3sl5y5CEpF4QnrloUr5To+TcQeuJfo
4SJ3MedWR6roDlSu8tehHR1R9w+GHOzc8T92t6eKG9mjBNN98qe+ykKIIV0u4Kv5WhRCuxKEUd3U
WirvjJiXBirasp2Usb8QEG8dIUZlr0yN0msgTlCBsDEzOX/Vo+AxbNNHoREPQPGDdRrX3pqc9yCG
6Vtu1LukNDed626TcOwcIHgLd+qt3Ttlz0BtqHheHZzRdzupL8z8NRRhZnZW82IWxcKnNG7s3s9j
yJe7t4VtqkW+lbNtqrMnpOvCzZ3GKI9tNL67svSf74Dpk/5vSrP45Lf4Z/XYzr66RvxoWsGXCq2S
6XDEbbnw5L+5euwaUkq02q9A62oX1loii5xLva2fhz6CGYKP2/n+sbu9Xf43zJyn0YCr4REpqWd/
iJxSlMh9vlT+Wyr/VYPSwSx2FeBf0aaOAb1MiEIAbNnq/m+4eRw//YRZhmdCoGuFqshfTbl9LDTl
oBaa44fDwlb5KP7MIh0vVXo2iPHhGT/vESVD1yW94RevSR2hnhuM/pPlxspjo1GK8hSzWhleH67c
tsfyR9ClbZUbOaacVv4wJFX92BuB6giB4a3dPo0QvgdOKzZabmfh4G4qtKdWphl7Cz/7OhMnhJDv
m7CD+G+8l2ZbPAgIZBrRqk1yp6hs1f2juy90X20JcEmyl+K1bBvlWk9eWs7ZUPznEt7HD0APE6wk
79S5hCGpfZYoaUUc8+I33I4eR1PamGXtOW0sf7m/F27serRWuP2na2DSeLmcbNxrA703pX51dU93
FCHbpp68VCK5vmtoERLgP2SyUIOYrSgOGyhBmln9GoyGaQcy0sl6Vq5x3nyMsyV3s+v0gQcwWDIZ
+R+a9vOURiwa2asQdWfXKdXaFYoSdxYzsxs9wr3GMnA883X/WZX98T+fK7zgERyfdAan9+IUOz/d
7BFpDc/cpHoNaIwj0qiBBNfiYXP/i92IIAyjAZf7eHZT4r0cRnKpWuPqU7+KgWxzidtsxC58Tntt
JXnfFM6M1GDs1+wBY5jSt9Zf6h5+TOTyYPMLOBxwmHjdgKm5/AVlGoH27/meWSOfm947jUGx7+V0
PSTaVg8qx7OKdZAK66jI3t1xfBT83q7ryAkjdYfUzS5DbkGTlmRiruPaJOkHxWIqCSCGMPtZCQax
OrUjzk0Y/9Sy+kFroDsN8ZLr7XV/iuOCwQ5PdpQxr99bbqbnRdAY2auKB8xqwMAIR48pbS+6L6E5
vFWG9VDK2obW5v1vf31aeefRsOFFBbkeGdDLhc8wWcD1tixf07TB5KYVtS/4ISxRRa5PEI9WGH4k
hSiP8668HAWQlNoakVy+ymU2YImrD1iKSHK41Ycg3PnukO1boNcbL4ZrcH+CN4IvYxP6yGCoQNKY
uhw7qtpYzxSe54VavbSB+DXrlZ3peiuq5X8bRX6vpfCnlcvH2CU0h6byMo4ldmjudsjc1/s/5jps
Tb8BHDnEIJLKedqaQLhvmq6LX2VpO2LYhtXkLh24E5pgISuwprTp8kRNQ8FcYTux7PMCWp1ZedlB
3DxHeSA90T9W14aBQx+3MlZY1CoPWuXBh5di9R/PL4Vgj690mjijr2c/BJinG68e1JexMYLf3Wjk
VE57cbQ2UWx0GyGtxm2pi4O1RYsqAM1rqOUG0WRjazVSuw38MV6lQOGQDxuSdTw2oyMpVF46NUwd
tcGejwR4cIakyN4UXaiix6wuImONrcQg2r1S6ts8L9tNT7A6aLifb9sM32RJx92m8hBtsktDjd6z
QlD/FFaZrxq3GL4zD2VceZkFL+yrMSCljxtTHY+jM4YxtnsIVkd0/lB1DHDrei2Ie986vyptzfdr
vkkRrLRkkPad2FTrQabh3pdG9ceIQv9BkIL8LY6abhP7Vu/gMFe+1kRuu5WAkAioSEVemmR2YJjB
Wq/McJcUsv4kpJ0RIoTdyLgAKv7XnErYa2KJiGh4iiDgMGrVez2NJSfv/DqgTahYX3CH1k6jGvp7
MGijXWphuyHDwNLCT6Kf97fkVYgD2QOFi6uN8jXthlnsRwhA9iVQtWfoTXrTpHaOeVGcdEvncDri
F/uRcVCM4vZEfwUQwyzvzpNC1/1h1M+F8RZYqC5oBWpvNc7ZWTnaoYg5qVjFoIfbJSbu9eWCpijA
QtpFFMoxr5jFuMiIozoJjfQUmDUegJWubzKxLnalzpG3k643XiSjlx6yMY83atdJezlsvJVgtngj
omjvhGM1bLRMKFdqXbZOrau/sGtU7f/8JUCJszzEYiCCxuxLGHnXamPXKOdS9Z9KePK5pP1NgqUi
2DziU8LWaIdTVochg3LILBZ3UWLKcdjER69DWVADlL8BQl/8x8xlGgXYGNRj0OeYp84m0wocgyqV
42Ojv6F/CWnOHX7dX6+rEtvHGCSa1HYgrVwRjqI40xK4yNmp0B65KyF2as33SELQI30eNdkRa2+n
0c2VcbEK8CW9P/wslk+mFuBGJ8GuSe7vyrS1qBRlCEwvOflV+pjkCqbOxdZotcfaLBbusNn1+TEU
UjTQ1icSLbz12RWGP1fjo3t2HJqVGW4Jd7T6Kd/VQAvchRrzzbGgo1EABp96hVOrjJSmAjL1p6GW
dnGhvCt58y3RPac2kod89J9lb8nt6dZKsiH//yGnv/8pyx2qpikUqY9PuQzf0RBRTpyErcKw/JrJ
+kJRdBbvPtYSOienjBIlEt6zjRn0WCzqQRGcFLF/bul1xPTkK7Xa/+fdQcZKnx84s8Gra/bJPHR8
K6vJNShjzUNdJy9mg4WuFG8yLDvvDzU70NOMSHBgjk8gJ+q9s6ESRcjbTPGLI4YMBVcqr/w0sxb6
cbMqzb+D6PSSqCOzAeZVessz0hrOQHGin1k+CJFnbT2pUB3LpLWq1JG1MyTX3d2f2Tx3+xgVLNqk
OUVnhRz5cmeUxWRhEJjVyVQq7Ru+c8OjMMbmSqtczLlJKFfoRo2HAlXWTSB64loJAhfj4qIEiafL
Bw2Z1nWS590CSOXWaoAXUcGNI6JHO+byd4lGp8SW72enxijW6BafXUU6N7qW2LTPj+b/wbQeVqUI
MQStG+LqvIBQykklGrmVnayu+6v6WH6V1ff7a31rSp+GsGZF5Frp5cjqm+wUxnXqaJqeOm1BgSA1
0nw1SEV67nm2LQSbm4MSRiktsreupFOsuGvk3o/rky6SefjuoyoUK+AArpH/9vol8dKPS+dTDvKx
ndBM5+iDUAWnMjv70JREa1DT+qTW0ZvnvohYhKXteG674o+VJk+4R5h6sql7bM2yIZz+sm8q5VBF
ibXCvADR6l+uEO9G0Bm2QiZbRsk7hoaHus9eKdTua/8dOhRyve1DQHvJ1fwXLWENIcmLlfkyeMoh
lY1NUOo07uI6X4gE80zn/5sgAQHjD56T87s9T9pSi9Q4O6H3Iz4qIQ5DqqvXK2RHhi2uev0ODPlb
OgjSuhK0EUPlPls3MSl3U1WjLTWTOUs+VLalDoOtWLX8GBt4ud3fajdCMEBoSE7QnpHhm+OuaoxC
Wj1MlFPCu2Ol+02wwhCaoooHPe7+UPPSxrQiU8EQqzpyT5wLpx346W7x5EnXCMPikxr261ZLX/qm
cNJ6WJs4JBOPKYaiGh2qHb4+0SYa44fRqJ8DZckvYpb+fvwOuiM0LT6QNleCRIHo+wHqjSdDkZwi
9fey2Q+2lCedI5tBBLvGdyzd2w2LTeMbZ4wWCRLuJGIfD/DLFTD93qODEZYns/2ql+Wz6/8F4+r0
BVbkxd/7y317LHr8U95HmXG22g1CR21VJ+nJFWptxekundY0mq2bxMqq1DJxpbbBUiI2L558rC1p
4LSd8J+5IntmwuhpRpnXpy5opU2hlvtSHKGXis2TrGDGpPTpi6l7lR03X4V+IW7e+LDUFBgVGeEJ
3j+7CgxgIl3ZCOGp7vSHMROdLE1/ROPwUBj+KlDFH5jIYaKqLOFabyw1qSdrPHWIqCjMYlnbm0WZ
cAWeQlTs33hH9ZuycIXQHlIvXPHIz+zeU5ccXG6kaihokoaS0X+0tS83U5slWNz2o3tErqncKb7Q
22aXylsXYzunBK23ub+hbo4HYJLCJtwF3qeX4/kDaWozCOjhABIe2jX+J5V1EOslYtSNkARqa6K6
gIIjTszGKVW5Cvtx0rqS+IR6NWrf63IQf/QJriT3pzQngU3bFb1HjsdU5wTyPhsrQ7XSyLIkOsOD
o01iyX661jCXf84yS3iqEyNYZ3VeR3aL4ecXP8KYQkzL6mUqvyxpfN3+MbT3+A/9ad6flwssK60R
WqGYHuNC7MD5RygYDFVnl4WprCU1HQGvRYqtFLnh6G7lPUt1nDpD4S3R32+8OywOL9VIQJYUC2eh
QzXjqC1i2edSyLTDCHTOGrMXuPLtSvbi/EWs1GgztkW6kMrd+vJYe1OSI8+8tgsrqrF22zpEeamS
D2aR7EHw7ykhfbv/1W8dVwqKYEI4sjwLZq9usw6oUnoItuWKhz1ceCqzg6I/G5256r2lREebFf8+
thiPfCCyFBpBQ82CEuZ0jYxZfXwySqydY7lIHbmMEPjrXdP7TUIWOlHke+sOlf99R2D+ZpSApNiQ
um3CynNa0de/61WmrF2vNWOKJJW7KWUknW2sWsS9qBT1KmvHehVnRuPZhRgUa9Uo4o3eG/Vfv+2U
xz4vE6cnb300UFGlXTdG2e+q6oLazmIr2baeWJR2UyTcRJ0WOHgGanYjxs2rTiXWUeMIOfGuV2J7
sPLM0fHmfYhSvbUREKXEWEY9GaoROF7dJbaEfee2wNptr9WCu6LWaGxh1NYPdaAvgaNuBaXPW3Xa
yp9yCtMQWn9UNO8kx5AKp7CxiTS5PNM5+V2lYra9v3VungzM4vigACIRJLscLjFCLYX5JxwHN38b
M3dfa/VLlm9IcjHl9a13oCfr+0PeOhQTahCANVWiq4JDAc9IUrI+OIlKmTud2kHiUIV+K/vaEv/2
9lCkRmhZcTjmKYPb90Vsifl4TFL1V+gmGm1q6xjm1p//w5So00xVTgDj8/jiyzLVBXTyT2EuF+sK
p2BnkLH2of/T/V8i/AQEBnRJkeGKBmPoNQbkXSGd8jo9GpXo+H7So/usH+Nk2Hhquvdi6QC9ci9r
7tZLsqXvd0vLBbw/srdI9dMnnT9Qza6j55yX1rHuFQRqtHo4ZGoiOt2QD7+1Vql3raANL76c6vYY
JtY/cqfJW4v3zLoUi8KJhlQ9BYIQfEP+SdjKlZjsRQ/3dKdQ4nohBKts4NmzDNkD+B5gKAHzzF8t
bh/UclwqxnEU+mTnuXn1qNPf393fANcRGPWeScpPAXUrAgO7PEapEisSQKjyVA8D9u9htuky99Gi
fDH2ydOi2Mp1Xng53DTpT0HCaBKh0luxPMVWJTyGXb0PBnXrhijG6v3w7pvGk5RlP/QBTdL7E72R
D09D02VDjpRawXw9YWKY/hh6MuyvxNGhzXTRH2CA1EOdYfwTCrBqvXzCw98f9/ozTj35ybcanZOp
VHQ5415KIZrGFnpMTTEpL3SKY+WLpJ3r4Msok6EAAG0U9ueFNc2rKz1H5/wUi+k6r4xnqRO2YqQ/
CL6+sGNuDgUDcupcguud50Ykt2bRuG1wyhtTdLidHNHDv0PVwu+5FCwMdh0HSQnpZpEaktFfxUFP
yNJOytqQS0U+uKLxWAsUDSSE4//7V6LVM2U71JKu6MCBXMphGITjUQ2BSZuj/ijKwcKNdWvvk+zQ
XkCiRbpSTkLjG1KTAuUYuOd7Vyd/00SsjqrYr6lkYSooeZ2jKv62FU73J3cjnZ1UMgxIVhqlaxjJ
l3swIsWMUzMzjqYkfEmrDoEFl5amG9piV3wvqjZbF3ScMR7bqEX9XVbchUNwI8pgSDUVGqhYUtyY
5XmjIbtEW9k8pn3hNPVvXSps4FedcIpxwr0/2xvL/HmseckOfYzIiNxEP2ap9li5o28LZbuaGPNd
2j/0knXIzOKcm9bm/rg3zgXjUgWGfMWWnYNvrDZBCFnqulMgQdHTocqNfbf32vrnYCyVJW8EFW5s
sJDspRtMryiNvCCAanhq+gK5waBMD2FtLXm93AqZNN0weJ04CpMa/uW+yejZS4PamdM7M5n6kfou
7jdZeaYb7iSRaHtC5KRytIAQvPEFJy9rSpIoNdHemYVMYRI8kEsxP9El08ZQnZo6cvWXOmSiJhNA
O4iXOAQfDNTL23aiDuDMQsGEx9Z8h8aeKVWpEFpHszHMvRuEFK3HEWYy2PgXV6mqFSKT3UpUk+Sr
KA7ivo0LJKQwe3cGP/aforxEmqSK2hXNe5+WW6bvW67rdaaCq5PlXl8JQ6is+xS5VUWKna4D0xa3
prQQZW4cNbJGXu2o8xLIxOkR9OmGBU+ndYJaSUceiQ9EmIcsDL96sUj3PV8Xuvft/q6/NpaeZIUM
Kh8TyWt6Ys3G05NC8iNZfUm99Lme6nUqdEPLexiiV80D1eJ5a+LcCozuQ0UdzG76zq50yV+pUrzD
T2h1/wd9sLg/f0kqqNgGTZZ06IrR4Z4Fu04HECW2WfmcJN1TGuU0sNt/Kq1ap1m4Q+lsrabqF7Wr
czRzWw8ZXFlyAqRBXwoRuZuoHBzFdbPVJP1khO531Vf89zA3v8FDfaVG/Adxz2fJAlxciOuYei2a
bdzptZxLK0MYsm1vKgVYy+JklWKwybXoPdIMZN21n0HQO+Tbng0jfJ3lrlMGFckHUu+2G/tfw9Bo
nSqX3sPYWIJS3bhHp0YYd+kkEXulDBjEQxdLAxR0PRBfGhElneHAC/Xt/trfCIFoeHB6sNiWWPnZ
0guKAAG1bwnzZCuoolj5quyViPxKGJ7xk1jyEpsz6xkHGheNMBhq3C70FC83nx60dS7LbPZBFYWT
igUcDS+ZT5n1yUYL5fhshqa4kmI9/SJG2SmBYPZYSsEvT9W7XeVT8QYtm3xLxkx+wjBvCeF1Y0Fg
eJGUoa4OyuJK4GsUBzlN4+ZY6uFPaDV7sSn/lEm+sazqfH/trw7itBbAOSi6ygZGl/JsLbosKAS5
MMVj03UviQJPtur+ZuawCSst4MTJv7qungzwjpYo/OgK71AZ0s7KhwNCKb+6rF26iGeXFE6tXFDg
AIB2fVQQZ5HB1cZaA0ybnFopW2WlevJ6eSGzuTnERN6ezIv4y2zO4CnkUKD3dOpDWvHyIS+W7Bhn
d9G/k6AEhq86VwPUh8sdJkdaHGq5n5yq5G2sXxKxtamIIX3sA8sxWnGlya8LH3Jal08B7N8hJ+wh
rz5qw/MEO+rrJkFhNDllvX+OpdgFD13swyHEXQPdCE1zW9t1lWfDi3eebm0sur73f8Js206/YAKd
TpoqCBzw8S4n7WqF1oVh0rwocZx/HUDAbSuKjDulS4r1IEaLorU3VvnzgB8C0J8urU4O4tbr2Sqe
CQS7QwLAVpKUXZu6/6i59hx5/pp67Lulh/v7U53nxryueZVNKw3QVyWGzLbQ0JnmmHgqlvKh5jRS
ToVtO11j/GEMwg6lNQelysimkY5k65KY9rw3eTX8bKmrIC5FaWSKhtI1tiB60cbQhGBVpmn+O8pD
cPtaEps7YzQwzqbibFpOKhUw7HsNs3g4lsdBwlmmVEJx3Q0gNnJ04b7fX6SrY8YawboB5sB55jDP
1iiz0swQAe49y23g20o6fq1Cc7FNa05zvdj4cPJUsEMUZj6EdmYBQ6TiEftC2D4nivGji2U6kKEe
22VZvXsu5Cm/X/FTnA5F96ox9oJZ7zKph/FT7A03OoZF++Rmqs97NN8oLYAPnxsJnQzqGkEuoL6Z
79Qyfy5H8R/UxF/bRqq2taavVbffmSlF/Y7KbtZI33tIc3YktxsMtv5UdfSe6sa5bMOzH+p7A3yR
3MQblAEfs1x1xl5pNrWJEHgMANsQ/0ixR3IQPyPJuSIZa+xAbd7GQPnZDVJoF2bQ2vFU+QqU/M1q
rAdc18AvAUJN1OpsSYDvGsh/Nqnx77jPdk1gnqYNmYz+a9On50yl1WC25i7UspfR9zdpU73CYn4e
626wR5qKjuFVP+UO/Ry1Us/MkH8+1zZ6Uj8Mg57bgiR+F8vwTemqwEk7/ex3BDNa8htPcr8M6rgS
9U53vCp4TZLmkGv+21imtd0KyrcqElSbDEBcDW5QbzA1QkQ1CP+MWX/UavGoe4pTVsAV1HhtZPHe
M/PfVRF9byPjTUhjdPDHehuk2XqI1cdRhJ5fyA95TbFcqYV9R9FuFTaNbtN/0R1yh7WpRj9I9ajM
wJQMeFLZJL/pLstcJMqE4FEvxccROjkSF6pEI1VdZZW6zZDcsK1Wjm1TyR3Dyivgs9Eak84JwDHW
ThQkT5kWiHYmdOe6cnCf9le9yb/eNdXtWIfqum/K2k4tobYDTzzAWneE9rt8ANlarOsk8By4z9Y2
UCTX9uXaXWlB3RxSLSzOBV4Nvl1oGR0jLfXXQSgbe6XM2o1qDOZWyMRyh6iftRJ0SIC22unyX/Qf
+oMhEPtJKEOk5lnBh65PH9yisHgyADW2Sh8DaR4ez1EWreIo/CcO2udILV0bwFFzzmJ1iag5yxsB
hHEFmBOijyIWmczs+hNki4Ioq/I8en50sLQo/4k61ghHtO8XIvEURP53+pGlAPvNOLTI4YaZdMsv
Lx0r8/yhTof6uZPScF3i7LQd0BD92o+m9b0Lo3ETgbz5ez+yzdGSHxmkBfoAy1ugn6g6XI4qFa0e
F12fHF0z2nGj/rDy4Fvvjk+61Z2Vnr4fUEmUkkB4meu06vfR6C3IZHws4v9mDgJ/ytxQYSJPwueU
lsblb+ibENeWWJSOSj24Jwrh1T/UEIhL7COUIatx3RZ0eVO/jL40mkoBUUrVTeEN5kunWcFKHv3e
8eRc+G70HnIFutE9BEZUO4nf66EdxQBWBjby22j07UbuEuVQZlr6MGRy79StpEMaGYb+TQxSbeOi
10Wnb0iO4ZDXqzZwi++RWvcHpHgzp+6l4pTTltkYQzxs876KVn4MtDxvRvqjbSY0J7OTmspuRyPc
VKMUbMtuiJC2bVMQaeKw7wTfesxHJfvax0qwEuTw2zBG1tMArRKgtyAt7KvZ5WX++x5EaHKSTqIO
NrtVai8Te0Jf/6w2v9zkPHKD3d9DNwZAbgQU2iQXA1VnNkAr+0qWBEn7PAZtufYKxVgXrbrkbTU7
if9uEpJcYNC0x0nLLjcJCL6x5NbKjr6rP0a9pG0sqctWpRQlzv353B5pYhRC8AcEPxuJuGQJgdcq
R0vo3sew/dPgUq9F8sIwt6pLF5WK2bopuWF6clXEp9YHgIQRX6ZlDzxgUrsSpV+C5H6TrHifWMFT
OGYLELsrDCXgU/CabNQp26C5Mktp0jGzWs/03YPcKns14Z7QBHtoAnY4mp5jtKXMhKb/SjffU2xD
pWQX1ofIXKo7y7OcB6SkSIpPTwpXLETw5qlVW2MJogiqdYgVHWPvl6g5EV/Rf1WnMcs8XaOMLkfm
2ui7p6bygefnNnwngTOcvPFP8zsb9zcPElS4gwib3en/H9v0K38jz5pdIC08NOd0039/MvINk60W
zdB5VTAIvNFrBNE6DDSu+z0/c6Kbq1m5Ysgq7F6Q7XViOiv8zKYsJnZWF5vb6Y/mmxH/5iHRDYKj
qAtlww/v5M9x9GMt+ahUvSgd8vsujwjgH3FoMtzdK9pXaSRuldBbTaZIxS7ky/WUfNNBcgawLG0t
2mlq/awnnK73bcRmrRoSJy7xT0k3YeduguIL7kmpVTk+IHkvMGz+Z8QeiDYeTsOZ/icXhHWbLQFh
Lq9B1NunDQErZApbYNvnF5Ka93Vdp5J7kHTvMUCNzSnxRNkPGfrToH4hx7oL98/s8XU14hTfPj2+
4F4oRaF37kEHYGoP3riR/XIV4ObjptUhjo1tNPbv8HgWAvPNcSchKqrI1CzmRxCUQJf7VesesDp+
1IXxKeLZaTe1v2rT4ovWDjuhGg6pHi49umbP248JTyB+GOh0grkOLycstbHvZXkqHEwN2KMZgMeD
lEutKjdjDLj9YX0/oN48MWjhcMrRgYBwM9uY8WAayCJ0wiHBhm5rKtjmMPO/rpZ/y1Wrt714rH8D
VnQfajdtdqrZ8uikOkejHN3P0VM2lZrpr2odd78qo8F4x2vaTeBL+kuc4DWspWa5u/+bb3wcCoUf
0qPwH3nvXK5Rr2SSn4mNcOBOPaWu8FxIMIpJYSG8Zj+lRv/aackq1JuFTtGtcT/8foGdQcOZV8xy
wCp5ogfCISjxEVfNRFtrrhpuZaNSnnKurFVRjCmubEEXUzUt/dX9ed+6GMjD4OjgSzHJ9s0mnqqx
BN/TFw6qW/yUmxHBsuKpH9z9dBiQYdxi8/cnziCuEdr80Vg3dbhOqnYV+v5CQLtKLNANobapI6kv
AnCfg0D6/8fZee3IjWRh+okI0Jtbps8yyVLJtW4Iqaeb3jPonn4/arGYKiZRXM309AiDBjqSZMSJ
Y35j2k0j97J/QzPhL4w5HqVQ2+j0rG1NRp7MPOkcGmQwi8eN+2HssZLxb0lo9ociUpV9O9r9XkFW
/9RgIbO37BobJqawaAckCg7uMaCkXHH+trMwOKOzYLgM0wwofnDlarVjtCHU+KwOPolz2TkHNZj0
jRO1coJ/X5r8dJg/d+JSTdvlxaTZPidYcvsacQcw3VyGITXTx/thJRzTgWMoPAtZoZi6SIZEVOAT
3Ex8A0M7wUA8SmPyb6Miy2NLR0mIjQdbtqPm2MR6RAnQpGRgyznUkNZ+Nox8D7ms90Nm7c3A/8lU
9VveFlBJtZPqxIcp716Nwr5Wkbpx7OfPvbhCyWOJVYCBuIuW1G45qXMwXg5pER40id7/GKSBNlwa
b+y7tdfKA87/hW10x6eit6gqQSICrzPai9ra31Ijeqql9rMkzH/afkt/aXU5OrgatHVz7mm+j2aa
3dZyzLSHmbDzWuZILsWmZ2f2pZOcfzS13GBT/R50LF8jFwy67cCBmfjPUe7NlSqqSVVqFRkncvVW
KgrjWOR0wiET4zFn9bV8DhVldC0/jffpMKTnxkgUt9G14AE9XvMKbk8wv+r0I/yQ9GdQAQ2IQ8m/
VXqZn8vczL8m7RR5TT+pl4zCENR6r7sc4fSACWK/9+2pfOmkSDnIqW3sjGAwsbkZ7H2q5aU71Fr9
MDYmEKYE5lw70YMJikQ9QZPKHgphpbuwD8hJ6b8dHH0Sf4sR+SJ30HX/IGdwImQltW9TlBWXnGD9
I2AE+FgawtrJpWRdmamlxzQmSEpzgSjsxnER9RpPdWP6rklWc5h6aNC+Jux9307qCU529Tm32vFb
YcXjg5AoYTNFUg9ag8OflleSqydGsTOcBM3tQffdtiDwREMpwahWxaHUO2xW0yw/8urio5NqzX8+
jgR3pAmOpk2xoM0SXky+l6HS0lKh2ACTbqKT3KxqT2GFM0wn5ENDe06SikOUTa99a1x0ub/N7kWk
769DGf3z8Q9ZKRne/Y45OL7ZXFWIFJDUspnt0fQf2zpFsTAkMkSyIfZBahc7JTSVp8yypL8/Xnkl
7LLyPNvjtuDvOXq8WVmkCHc5YW/TEvSrU9E5tJy7qN1VocSXxxXsD+l1vHHMXwm9M7+TKdTi2CYq
QJy0VBsPCg+y1CiK0CVFaCrXxb4jb/r46VauW77rDDiYZXSYCrx/ukoK9T6xNOnWFJbyFFV2cknF
kF4+XmUlwhLzQNqhLIEq4zLCgtKBnVvC4uoQvznUCTIESIkUqIXKf8oo+r1hZ+1O2JZzX23xQDXA
zjAPmtBrzOBa1y3k0dA8ic7aIMuv5GwQOv+7jvr+xTkiCNl6xIuCGEH5hE87NZU6fRtbea6jNabl
H7/E1SMAa+h37eyQv7xfEWtDYSc1/uyhXnmTyDO8sZuzVUvfs1r/5CTVYxdsAY5XPxx6eYQAFAzv
xnJympk9snGdlxoVDWBql2usZP1VjtMtUOb/lWpeXCC0QEF+opAFrWRZG4EMh+LeyvatJv++WEom
rkS9wjXkXH4sMqP9EsbJuLcTp3s2zYohEUJLp6oT1qEPfWVnjPm0i+tW7PNAQeNQBObDVIzKk2oj
rNGC7zzIcINOmj90uzqIu3/DmZqnREaOj6sWf+nQ5MjcwvLjLxANMtwHku7gVAE2hkbtnOLEOXV1
eOkzwOy6XsP7i5BpiPSjmo4JSslycG5TWu/IjwS7Opxad5RxgtBB1btpPGF2V3e2O7bNSGNgsh/9
UUpOqt1HlzzpsscyiPJdpYvpUjS+7k6JgZllS4rMqkK7Rq2evsAwCh6jRsKWsRcSN0wv1ww5eu1Q
ZU5/COVkOvT0Bb8GreOfY8sIdwIvwWs3ohmHEH3+MEqjeEA0K/PK0KyvvtAzt26C+AGQRuSVUYFc
h8RcqOgbyVWHvnnSfb0+6GZI/jdFnysH1L4sS9oxzazkjI2gcgjFlB/1cYoR4IZaoIlo2hdWUD0G
LWSRNJABHqeTBGFATveFP/lu0o6QDIZZzSJQ82Nk9+newf993ySOeFLsQDoLRQshDaAhMvEpj7o/
NqdKYLjYS5J9SVqTkU2V2PtItAU0Z8NhhFRKjwFt/eOYmdUx6W3LzYpEcqMs9ndBOA8kUAw6ZY4R
nkytmUxXk+NuN5aptmMyZbpxkAwbyfRdhJ3hf/RhIWYzsrmj1ShFlcBcioqbb2bBZ9kv+m+dQyq/
+zg6rMWjWdCSeQKaW3fJJXYaKovE1q2vq7M+9p6Fz4Xbt/B2q2l8qeT4m2Vof0Umbb+PV16LESaS
iGjtoi9Dq/Z9XFKbBrl5tvxtaMQ19MNvg9a/Fn3abDzh6jpzg9aAZEc4mv/5m4sY8ZqwMcbEvoWO
+38tDsItfZDfGpzLEIS8NZUPSB4A03NO/WaNemp7To9p3WifiZYOgBnE5YNB68+NQcQji4JgaaT4
5HK1TkzhaD+3RS6/pAibnnHrEl9NxH5/jVEyfq90p5sj0yTgqdTDt6BSQ6KXVVxx3LOec+YUqNxk
NfbmZkgjNpes507r5EtRluUlDwp9j3/yFnjtfj8y0eY/4H0pRdATe/+ITWBE3WRWEQU2PL3i2Ue1
+w83BD08Lnsk82axQ7rN71ewhSz7QmmjW+Hbpdun7W3WG3PRnN+aQtyVOPNKtOvBTXJt3HVlqySO
w0yxkptUD/ahKYtiR4KfnUM9uJSmUe2DWe3p46e7ywdZU59zJoDZtEzuGq5WEZqJ36leiEDPyZcE
LKSqc1sbUC8M69ePV1v5WszoUHQART9DvhYbstNC2y8Iyi+qFu/DbIJeaWwscZdXzC1XppzAag3k
zZZLFFHb9IIBu0cWo+MTHkT/KEryqx0a+MhnEtyt/v/aV3u74PyD3hwyUNldbUhG6tGmjugx9xjA
IAyT+tmuc8KNonvtc71dbLEZcW7HQMxO8dnzTUrH8uLr8NyMscRnK/zjUPj+VZqLcW4zFE1ttX7p
1XWXukU9VgdZEuNT3bbh4eONcTfEpXXFZyMpo53ACG6Z6NoDM1WrBdmWmECvbSV61JiWaFr6LekG
F6O0U+LExxJEgSJpXtE0pz6RNl7u+o8w0FSj0QsD425UTgbsR3kFBCIZ20+NXw6XNMmkvWN+7hEb
JZHYMZx4FqL9N47G8JpManVzHL/eCDkrW2quL+aeIUHnroxp2lBXcifIvKDpH/W0+iR1+uAmRfC3
7HS/ynSr2XEHwuTtg2yEoQEpjInhskqz8fpI8ipOPLWtqgd/rO2d2fnp0TAlnKFbNfwp+/iCK1PY
/gxzR71E9jQ85HU3Xoqsr92ROfNP26mcfdDF7V+KLPqNOnIlcmhIEbELZiDmXTM71GVR6mqABolZ
H2W0Pa16+mdjD95dybwF4hLgk99qfss9GFigamSqjhcj+WHSk+8wTpbs+tTqygM6TxrWa3rJeDER
xyz5JZspaiKPff2rHOWNJORusDp/EEpmgHuz/hN6LO+DilGYmR31IMMCPXEOWV1+102oQGaMXWFN
teSOyTAc47lgm+RTqNT2xvteotqALvIL6FzPrxyV9eVZiLPAylQpyzxttJ+cpvICyzqkknVOa/sz
/bkfpiauI5YVOl3UuZwKGLx1dg/gyn8CBHMQ2dyC3oKY3HdX+V0khSRmJJ/8tYiAgPdLWm5+5ql0
soeoRu9CRaY0Pw+TflLrPnenbvpL/KZ4UqgAwNxKCNa2Ii1elkZxFuDJ4hd0Ofp9VWtZoNXynZSC
W3Jas9xID1cCPUO7GYHN095785SkNMggZqnnx41ykMKRGs/HDb5oh+4QQ/V/2dj8czB/lyvyXqEb
kLogzMr5WiRSSNmOuoK3tqer1Tkb5XNiROdMC/aDHxz0YALg3jsXW63+Pz7q2sEDpcAon+BPG2KR
FkRplFs6RhYeFPmz3U7fG7P5MeLZ8/EzrqQGHKcZpAPW3AZN8v5QdczfxzgLZVKD8fuEs4vdWP+J
VcTGZfVVQ+XCCbfqmLVITuKIOCjBFRWNxTkue13kVdgFL3QeDkpS7IUcPhfECxVh6Z2aWRvp3Lz3
ll9xBl6pyEPN4tiLvWlLIjbtkGSkaOtXe0qxVp5H32bzOYn6rxLUSVsvX6W0Onz8alePJV0cwH1Q
q0mUlw+aB9hx1VbidWr2FfDLBfeLg5PFjP7im18nnwoFXQB7eKAbfhq3r+55ey4enEEbIoxMaGe0
2+LbxnGDglTkhN5UpzTGya69ws7qJyCF6mtRorPJpTruW92snrUpkK5CzswD+nPyr0Rv8hPyY/bW
kVrZ1oBg+e78MEirS4sEy0oSU9LTyAuqdJfkxq9AGHsnTw9dGN9KxTm1zrQXUvdlsMmv0lo5xHJ7
TYDqSE7zeWq3uBYr+1+nCoQoDMAPLPyitFWmxM4cXZ48GfBJqLup8VWMVxR03LAFmtxv7ImVOKlj
KKrOCR293+XIvKmypJC1KvHssL0qqvjSIBaxcVGurcF9DdoC5ceZIPn+SJdpUiDOWhheplavoe/8
9DMAsR/v7bXPCFAG7Q6GT4AMF1vbnFph55EUel1Tnoo8eRrAygDr/fzxMiuhgqfgpgV5SxhejuuN
JM0LJR8nr+tTxEqt/N8gSGLXskSMyo76pR6S+PTxkmsbgioM6QCSKp5wvoTelC41KDFR9+rkiUoR
QHGftExxpSkHo475+1T8guD58Yor8Qka8H9XXBRLQWfYoVXlhofp4TEZumdlMplbTbC8kgx0fPjQ
jPFB7rd07VauU8hTDoUF7Cnobot9UpdBW/jaGHm1Ye6Eo+6nOLkNtrgAP9iAP6yFQvoQKDHMgmzz
XP79W7Vb27fCtoo8v49J1CbaeaI9FVylSWg8zilTHllnG0Kd3lY7dGr+h3f8dv35zLz5qrJoo4Sh
XeQVw/SU5PYhE8WFhGZftkRG9A7SSKiuLm/N2de+LXruKOES6yBHL557tJLa7lUReaMdPdQDU1IU
wfK0uzZFux9QJ3Yd9EzNvtuIM2u7eB6PUD7SMoSw9P55G5EFfppmkdeX1sGqghPQ7WsT+cc5UTdb
62ZO1p/irWYk0H+XvDOm0cO6E0UReXmI0JqFjkxkFqeys74WlnrNZPMhz/WHyJK+f3x8Nh71N3zu
zadVzSJNFJ9HDWNutahBTb55UIA3V0q0w7b0HFn2/uMl176qQd8LO/EZ4L38qibD4Ik8NfQGu0DE
LUM3MH6ed5GV20eTvD/n3mri7OfHy64dWBTuwCeCp6A7uthMWoplnWqXoaeU1Fkh4Old3Ffyqc/N
THWlasDQ7eMV18I8gvHgZcGwcz0uQgSQoSzNBGG+Ms3naVR/gPe+coUFG+us1XZoCCDYwV/A1pdv
tBV9XSZpyH4dxE+fsUKIHMN8/b9qRX6lxfG1qKubsBSv8rONr7n+kP9dexEbnBpSc4DXted3wcXQ
sn/ROPvVk+H/D++SOx9qJ+oSd92cCkicOYAS98oyf9Kn4hMqSqggNhvoqrXjAHYI6yuErgg9i5Of
hvXMfogiL8XCG4V0L0I80vXL/NuI31WuQTaamg1gyOrGZPoBPVmeB9uLNXvaIsFQ8fWUTj0ObX4V
gXpKrG5PsrN1k6hErmVSS9rx/9ZaHvemlscg0fhact16wEv2UWwfNaqItg6PlaTshBg/2Unz07Tk
q5+Hu7quNiLO6m329jfMv/FNyEFwQY9a1Gc9+vtPaqE8ZFm7nyyr39Hmt2CtAGWcol0JKsZulG+l
gLDz8WZaa8sRA/77GhabdtDCybQYs3vZZB/BKqfhdxDV/G+goviiFTN+Oa3Nx9JPdv9bL4aSYh4F
zcUpGIb3b0DpBGCdQWczT6q9n9KQOYfF0K/KesRSo6bcs2gO21xUF1geKWqNaFB+/A7Wzi0VMj1t
AiK/ZZG65w6wU+xXIy82+h1SNHCtZrB2T4P744XWtjfINdzHWAqVk8VCahYMbalQs6RSfm1a5ZSV
PY+bQM/VNpZa3Vpv11psrTRPxtBJchKV2t7XhvWUO/7DnKDlRfNcB82/PRBZGWiVyIcHbriN6LHy
TtFSceixIuqJ8s4i4EOjT1UrAIIVtuLsaOEeevlFy+KNienaYzKJgN4M+BBsyDJKmXYVKfA/85eg
++KPQLpeopguHsT29khJfcK4Armal8D4YzQMoqF0dYHCsiwe2YtvOWl+L6HfXlCT22S8elnvasn3
N55vfk2LIDXXDuT0EHPutYdrLev7xMgSr816vHTy7AHBswcuhpOjl58Vo9m4wlZ2KKU0M1i0IRjw
LD9bKqnl6KSgb/LQ/AYMCNU4E1n17MmRui3txpVn466kxadBK5tNFt4ffbXWe2tswsBLlPiqkIhU
OfTtbDQPbVJ+pm+wcbncA9Qsg+qIARkcWvjqy3OOdaew+gYhBFHZ4Y/EYfKdDU5RgeO3pFe8kHs8
n5GxuA26PD43gebUbudU+bdJDMYXgFw6ltqR2IJ0zxF28Y2hOaN8xWem77osaRgSlrD3Wvgis9CA
FPX1MQ914/Jx7Fk5kO9Wmf/5m6tmSMBNog8qgS2A+WEJsPGa39qnOFWCDfLQHLM/eqB5k71ZatbF
DOVMDjw9i852V50MEX31M9Q7RG7/jBwYsjAmjpGaffr4Gdeyv3cPOec0b1YuFCbkla2C6GpCt+nj
W1vKu6zq97YES6j40mfxC92sY1Vm3z5eeu0jmhDkZyAZd8myj6GYvt/ZJYAkvSrkcyEn1s4fnT9l
48+DA+bXIJ9nuDvHc3FmokbP5cAGW4q7jNf7dbzjcY+Ixh1V336eeSGyjYjTgCSAUu2HXP/zeERG
SNOcWSKmyfpifV9OKjH4+eCNmnkBB/uYptKrZZm3sB+ifVVuRdm1GAGkFHHdGVt+x69NJixefAT1
b21XqgfARZ91+qw7CcDSpKn7sNY39u7Wgst0qCry0G/iyGunZDfJhqcb5nNedA9J22BgPm1Z0q1s
2bmTgbUEnH7aU8umclykQYNKbejhLrmL4VangMvGa26rPwbbPJMc3oRZPRhRvZH13D/pu4Xv+MQR
BrDafErBr3RIqDN9O5nlNdZBZm1lWPenA9YWMD0TF8FZ+WaxbUJDy6U+zQJPLlXtPFV2++ib0O7/
9AyCh0UiHts1ilsIp+9Pvx8OmZ4nNtSUqG5caLcoxJfD1pZcSTlYhhuScnYG5zuLINPgBDWYOijf
VJb26KscozzCTlUck7b6jKPUQw7bhffxyVD7o2lMnz9+yvtA/nZ5Ys37pwzgtKNDWodehL4BGeCj
6uTRzqyNLYTTfRifmWfUfzhI2By/xevse1QPBiOyb2oWwVSh3cMOgeTHfoFCaUdnoKsfP9p99kFK
hTAV5wBHbTAC7x/NF7GPknY5MGAJroXWPEpVdsP87dhjyvnxUmvnDpi2iaQJtGfzTloZwGed6pXa
e1LsY+qJWDATiwSxwSlI2n8GlBZOiSSUc1db9ivcfybVEanCxq9Y+ZizpNoMzUAj7C4HqlKzlJW4
aTw/e2WY4UIRYnftevs70uK7wsbOVt6JZHwM9NuggQ5xbkI+dlSnH/+Q+2J/zqHJMdFqphhbFt5B
GypTG8WNhz+m+qxmuv4Mvd1GdCLJXRUM2j6dtMgt02LLxoeCgK/6Pl0AqEwDmf4i++1OW1IkWap3
U2/cnEEpXxiGQoFASWCnN5Xb6zq+YopRfA5FYrlS1qVfI6kbEYOuWtUbY2OE6tAhqtF3qXGxA7k9
xn7T7pNgQrpUFqRsvuz8R26NFO0w1NTSaiz2gdzFDyHV2ANgyBBebvapEPa4V7smvRQWUJQ6zPji
9I1OxEUHZRv+RZEom+/mmIu96Qe1pwyj/VMURvpi47D2UqKrv2s1eyKPxec5jBLrpHRV+WQhqX0s
xlrd6yH613kEENUiViFdrSqfyjTrjv1UCt0lsJUYW7T6eUQNYGc0kfYEDTvZ9TLya3EgYaVkNt0j
Chf+jxbjtz3kl2hHtvujaVHba7rkP0laNewSCVWOPIvkB4ga5mOgNPHsedq/8Crzxzyu2Ft5pu8T
NcarJOn7CxEVTtpUfVWEHx2yoI0feUk+gr/oJDSInb4MllF+oezxrwVcsJ0sxsoNJrV3BykIL47Q
i19SbEG+lpr2ueyx56hha53IjHo3plv3UqsBjxJJMNEwQDoE2Fi4gWEPpxFjpYchV/jeph8mr8iX
mscS/C9dSSGdB4TJd5GT44gCL+AEKXV8DYChIxxjSNl+4l/2BZ64vJHqrGzLOQjBl0bXY1YkfR+M
8CW3/GkQ1osfWrB1mObsNEOy/5ZC23hOUBHdSNBXOjGcg9lk2lIoBO7E0MZ4UC3J10Jvxt0WWYe9
/LTXm/AAPIaYm4vvhv0zU6I9kki7dBP8sZIPwGnj+KH0wSRuWdBmwpiGKUL4vZQdvAeDGpyzkqa7
oBrlPZ0L/+Trm0j+lcSAcTKAMHww2DW/2aZvEnaWy6UyjmOvNSUbO5k83vlV8fpxcFsJsizC5Bxk
8axltcg+6KAlso4MhSeV8lUV8mOVNLCitK9/vAzuDJgGzm6FFP3zffrmWTS1TYcuLOHHtFYAFzca
Ly3w60NlKOL48VIr3wrcksWlPIPF2S/vl1LMntrNrGMvEMVOVj6PQ4PmjcFw5hxEW2yLlddH2THv
ihm5woDv/WK9MgSo4tl0rQysqgItRDHWCZ9ydYsHvrbQLKmGTB8VFC6Di4Ws0NKSsTZv9VgfhqG7
SZnpuE1r/P3x21tpBJBnc+XOnrK/xRDeL5SHo+WT1MSeaiVH7E94acO5Hpo9OisnJf1Wg8PxiX8P
Q/fZiZurg976xz/h92ZYXHr8hNl5jS0ADG3xUpVWrUmt+Aljo+RurnbDISyxek8IyW5N92wXq2F0
tAcV9kZc+Xvf0vM97gzN1x7m9d6HdHuo4rzzNGjy1zrjq9hRoD8lNGoPfkXljbdpsG/z0t7poYFi
VBIjvqkq/XPeh8Uz/WSyxhZ0hhTJ5jHHzHGj37LyOUE9zaET6aKZpv3+LYu+sqvcHEMvFkW5S8Lx
FKXGo5wF40YWtXIa3i60tLKX0hB7DC4Nr4vV5zRNn8IJbocTPIUomru4v7YbC65FrTdPZi2uhqit
FLmbQQt1Wz2ERfeiF9omSnF+PYsdMqttk6HOkk+0p9+/PtNIcoeENPTYnF4tzni57eY/mPeOP+VU
fsQIRMvOFmSdXhyiuQUg/UgZfvOH0n4thx+68ceT2Tkvl8FIkyQqHKD3P0mPgqTT8ALxGsqPQhvz
ve7EhjuM6QVrjuNgtKcuZtxW5unGeVm5jHXUoamUaRXSDViEBrUPOohCTCwH2a72Be8bibeYrjK3
8tBJ9UY6vPKBWQ7jINzGuJmWUwmgQ34SyhITgTjzL3KZ5o9RnW1heFYOCKtYgOVmdcW7DMNPm9bR
EjXy1GL8NHXhJUvG10jZSiy2llHffzUJvDWCmWXsmb2DclwlwvLVUbrYa6q8/PFxXFt5cQxxQEDh
ukgtsbwDJSaJYWVUoYfkDdQvJ3nSQe/vP15k7WRww5IxzFIwjG3eP5BTm3aKklfkWVkRvyQl/hJ1
Lkc04aG1sUWHvaWOA4nEgOVhE2wJMZprD/k2M1y8UAolE0dq8gmjsorHbETwIRuwIC96uzsbGmoO
3ZinUD3U4Imab7hUU4isclZZl67ppqMlaQTrIrOQSrXT3SCoRlxDwuJPVetM3SVYoO2LLDBPqFnm
z4mZilOa9tETZDYBGaGRS7dUyvLYlc742CgViMcq02dGWrHTIqk8mEIenjHuq09moIyvah7N+n+4
YDudPT7UpFzI/ch2vMubggYJZ0773hhF9bffIi7gyile5oYskPAbmuxU15O/t+0ck5/JNVUuGZU0
/oxfRnuSRKI+CVNoX2p1fG4VBJdAVp9+AwV7o3yc+vFg1AVWMKHeZger6xt+0yY0c60pQ4rCPYPR
JfjTZWiKk6IIMkcQLRFcDPrqIBr/H/w/H1SFap7AFMwOQllS7axQ/k+t538876IrSqSwgbKRAS6b
JVmHiZvVhCZVuvozHDrzIIe8v07X0j/P/fDbVjQQ2tgx0IZ6v/sLq9ecoOho5OvVv5ZVEv2HMzj1
yNcQ4diI+Ctxl2YvvCwb3b17ed8SKVU0JVPjFoPyQtcSq3e0Rb47afFLOEBjPj7YawdrJmLTXiPK
39GWAz9WSqvLzFtqi/oQx4q6t2rZ3niBa+nfu6JjUQ8ENZjJanAiz0z710kud6iRH6aw+ktJE8ft
DOs5VPJzVOH2UOiurcYnIOk3e1Q3es1rccyePUl4YtAqxiJBcowx7RvLjzz8QuZRrJe2+6zvrmhP
I8lt/WvpGX1+fUt3emVZ0l6EsJnzgV1YFrYR/HoMZUTqtWryyJwMCHMWonqqR0fsZ17CUH3StfgZ
363Dx5/3/iKivFQZfzPCAOy05F3oVu/H6FynXtSP+075KTfNkYzm40Xun45FEK0D/wZaDTej98ej
L4Ja7rJq8DSzKh5MpRmuoyqyX7i5R3snlG0k7VPTf7CsGCezsIs3AsHK+ijVzdoFVPNkvouPitlw
Ap2m772mG/+q5/5IWA3nohrRbuxQ7DSd8xhJjxOhZCNpWXm9lIOg4Wf+BNJzi8BQB3onRFcPnp6g
TQPFsBzPsbZ1Ru8jAgB0NHgQWaQq5I/375dpdZ46XdR7WqD9YyrBsbHTdieCGrWRwkg2nml1NV4F
iDFGt0z436820jtNmjrovcjCNpmzkZYS1L/auIbtVu6y8v5ouoCHw+6LlG+5VlZYGUqcZuc1odw/
qCBTyLdNzUW6t9jIYOaf/T63xzKE8R2ISjBxd8TasmPoqiET6E2h/b0E1eiA9/MZtw/FcGhDf2NP
rrSWkCpDQ5H+ztxrXd4ZUzsZcOIRzaPqnV6N2tpr3V+Vqce3oqz6E+r76b5JFajSwJafKyAAbilh
/NSgR7Px6Cvcp/m32Dw0lk/2naJsWugxhiD4cWoQHdWpUNzC8K++FeycyT7XivXkOD2S7juxSw0X
V6DJbZ3wVjkWIuM7ZToZ+f+wp22IwURgpvAEp8UuM4eQyWIfoTnCaCM/1v2+7Jkt/vHtNrOoWYAO
G/DEZdw1E7yeY0TVbtlkfVGAR8uxvgFqWzkugKLJvemmM7JZztliJ4mCtmMcmxrTUam1fzNkpu0h
Phpj8enjOLuScfE4b9aaL/M37a5MKgNdSqPWq5z4lyInl8SKMlct5ccQNWaXdvNTJdnXPqn/o9SY
vdja1kV2ny783kiQW23G4ncNUysWiDLnyN/ogHMHXGvTTQrESjRnX5BYzma983ji/UNq9ZSVrc7g
EkNLCYz1UOqHMmsgbYEycFs1ji4NQNKjGlgTkr6t2GhCrwxH+IrUoPRRKKjojb3/AU4QO4HZMeyH
6B/sMnNEGDv6JGX1vgrrMyPzJ4fJ8BjYp6AzrxXtnNa3OnfUpedOEZ+keMh3jdgykVmJX8D9GVhT
gIHvWnZUTUkTjp365q0Yo+JUg8ve+RL6IbIVVgfbEUgP5lOy0U9a2XGMI2nh8jW44bHBff8utKAx
/LA05gZrNVyFM06umJRuV9qS/p3hjHS27Lw7tlnaPtqTHu3Lmp9TonK+cSvd3xSgtW38H9DrQChz
2dkiXVRUv0QJiaGZdh6VKDiFJbVfR+X250sxyaYPQdhmILqsaxSKpmxoAWRFQn52aulaB8V50KKN
fbbyRPAD+ZRw+OZLcPFqLYWaMs1YBondLIhncdyx3nJ7WZm58gHfrLIonLFqVQD2op6H/Acuktlf
UiR9oxWxV8fkMAkNbwbpwejtb6bZf/44XN3HCpYGbgZBy57P8iIt601/NJumQSHOgIdYGajCWP1W
X/A+/M6L4K4ErZdh3fIe0TgHwkZ5H2SAqbiygmBBNDQnDOO/dqLUNrbG2mpMy2mHQdFi8LD4ZnqV
jpKkokubVuGjWjWPNu4fdV0iMrnFtlvbHg6YQHp+REEGte9PniVsoKSh6t8yfJLcMRUHocq/5NK6
bHylO58xnmdmuACPZQYFsnJxFY96ynHCJvymwmcBji36E6P5zJ2EE7pKgQqgOVAhjfJDEIz/icIy
vTZyG7uZ1P6Txc3PMm5RNBD597j0P5tgJp3G6E5d339LAuOpZvCDxqDPSLk82RZWg8JBO1Y/twNK
kqqzQ7D0GUWSLwobktwEq4YycqupRe6nhV6ZyPQPmvhT05m3WITnNNVewxjTrjw0Lp2GoPsQ7p1Y
/rtTkPSr+T+D39+6NvqqBea3wJexrTDlndWjHSWPxj+W2T1mRYVngvG9lpqH1lHRpsbTIpew4mo+
AQ09DbxtqWewKuwS6e/GZEpRPsrFNLoDEo27ZhyPndpfjCb9As/yYEUOd1LyqVOmlyGVHkkpz1iw
PiMq9SlDN8MJol94wIOPG7Ob7edfJ7D2o9J6SCwxBUlyfZ+WDiNuZw/TExF6cbDH4Fjq2mvT+ofJ
kEY3DNLHiqYoyglPnZ1pTEbLktF62rlJMMtYOeZDbxmn1EgOsWP9KEbhhbl6HSNzr1dQXKb6Rz5Z
l6xWznCFbxo6tVkEDilIH3idtWvGiJZW2ID1UXiQp9R0Zcn41zaya1vUP4VkHFLIBza44qIzXi1l
ivZaKLAUSa52q5/qkTKviqud5EOcV9Xy0qqT5qr57BNcfZqfTQ3aixO3B8cpji3ofrloD3nfhZCN
UBqvdat28wGd/pwx/yFFsFWWdDy4RXIxpeCbiPqXrBW/AIUq7qh2iFNW5Ri7pT5KBxjE+X5S2mDf
1Mi9aF0VH/o6t7E+i/VjXnN5+7iNQVc259qbYE6ZoLppI30vo7Q5IEcj7Wxf8v/K+rnrBlDFNYpR
9XS/k/9JcQvD2iPTtJ2SVdE+9iWHUfs0Na6dSuiDjc3oApHQcWKyEzG4/4ew89qRHFmW7RcRoBav
ZGpRWVq9EFVd3QwGZVCTX38X5wIH58xs7HmZxqC7KpnBiHB3c3OzpU31i+n5gmbQWCPWxe9UaR5H
uMkuCMs3n0sa+HfpHIsitJzExpd6JTBAsNpoQWFeknRI5s2s8vZakXc+6u1SbLVcm0IM5vRny5HW
Dnrwe0lX0LSXcyvGVzfzjkzvb4ZZ38czdsVieXXc+hCX+a0zyutoikNfiL1Za9HcGOcp9XaSqJM2
4y1OGQWV06nOmJyNg+TdnLQoXwxsasRWtO59o8yLZ+F4mExX0fm31Ope0IK9pYSWZB6vCVJ+2axO
VSt/re+2641NQo44mO1rWQ5fosrucY3fq6CqwtZbfjJu6tnXRVgUQRVJtd4hCXJySqV12FaaJKkZ
9oaf3eTsnv1xQmzNNh9StGJ6m8a1N5Fn2w3FtutiKxGIr2QS0DaC3/Qz8WrS0RhyBnCPruHQBpel
Nk54jaI1YHyW+vI6xz2HCq8qJ+33aWqeHaM6ycTYmKV9Pwp903n6s7CMfQdRz5mt22xnL11l3AV9
xra2mepsvTJELe7DUAuWQEl97U3x6uZYYCQ4Blh6cbE984qszx8/WGjVZAean0M4debJ9uR7LJaL
HXe/5m7OUIQRW3yX7+M6yTmK1XYy3VOudffm4Jxjt9wbXrqKmIgLghF5uD5gogyAbOOTafDDmKNv
lTSfo3R2S1VtrcKedponocfMuvsMSgu7CRsrNXwLGDu7tnAjZqrPvXI/HdVDjikUU7Lji5jlJptX
u8l6b/XNbqybX/jR7/q0fUYg9kHP+jdRGkfZMdqQuX9ab7zL4+A1MZO7nrUo4umalMVjXUxpZJYx
/hz6WIQ97Vw7968ThJpYuGPkxgsOScMZTcG/fqavx6Ow3GfsvQ6WbjzSNwHib71bbHlHk7cYNQMk
nRbV2UFg8Wn3sbdl420tO98tg3bO7eVma2Kf1NCJih7C+RzpbnwohzzhokrefJKeddma0VNcxMuR
UbU8tDggnSHeB60sWXeO+VAyoBy04qFvbSxhO0ePNMrrKKaPG5Y6WIhVrrNm0I3/eyT+DxEfJVed
sgPcgLHTv+VLXVelvi0bH3357mxl5aen9VsYo/8Cgf7Hj6EH77qMU2Bn+rePMQRQSNn63g3oQVnw
vkJYXv/9m/yHNAmby//5iL/73Xq6pPMAvnRD2iGqtPqCkujRLv2DLv+NzvdPhwUK0pUrycr9RTD4
W/ZSZU0sB/SBbzFb/kchibnDNNU5L7XtRsOEdn1rt+lhEJXYmXo5MC2cTUcnc7KPrGIA00DQPjL6
hoDcVHoe0kJYfrAbrp7yuM1+ClCw8yzd8qC7AEaCuetrhxHBvp9FdUb6K9hMakgPxmxm9wmWwhH2
J3C43Lnf12Wt/qVo+IelIsna/66D/t54xxueb4dw9H0q0+42J2l3cgCtdzqCd5/0FBo6wYi3BCLo
92PltnvPxC7OnLXp28ftEfOQqt81mdGehad3/1Iu/oet9X8e7m/psZd6KptUngBUIn/aP6C3ahb/
Ajb/x8+ghQuniNL8H2o1htRr+o2edvO8nCakm3+2SjsG9r+N5fyz9KWvRDbsA+HhK44pw/9NwBcn
XfTGmZKHahWyaO3jkLSHoTIs5mXgOdbzQ5Gmxyx3Uafmclu4t//7KfpHxf/XAzAVDNBCHfp3cLnS
tFah4JDfo50sHpi9n8/1jJC0yD2S3ClXUTKQ8v73D13HX/5RuK3sY4ocrJ8YRv0Hi4T8m+IDs4Nb
Cw6MIGihR50qUUXVu2RfZ3a8aWSiNsuiWdexMLEjwaJ8X8+EeuFq7qbVLExySMvCWh/sPaZlr3WJ
Ia1eaXdMmt5Uz9Rn4r157kJCZF8qtxnCEkPU0Gv936PXbMyu7jfS7v40dABPztKW29HKkKwSjTh0
8dAem7l+Kumob3GTV+Ey8p82SWi1L7RUQHWiYjA6xmUZocqWOQgDdAfxbzMf56T+ykbfCRMomWGj
l1kECReN8np5mZrka324fnQe8Z2DsNb5VyPrnojdWRgb7RChpXqwqvRkJ+ZHJd1rN8w9rspI22ox
WoMNQs2hY1aonQrEwPNVcquVXXZZnVYrrfvOm/aA3rkeNmKtrlz6Tw1rEGI89NTF9qNCnSyUZgD5
yN27Q/82ueKrVR4X2LCri+Yx7RnqYZDwYSn721iSu3bBHGyTLrulc39KVsXDyZQvTuZ+xkq8t62z
c9p4U+v2sU6zDeBGZGTDnd3UN2i2+3w1IxyMAE9Nx4uMzqHQHJFAq3T7uy+CG5h6ZGnxk73gXthj
QYO13nuvo69hd9VbTbkR2tWUcre6Z9A8GRL9t6Y9Lhtr6vytruRXKjPvRxiKeYfuFnfyo7WsT6Ev
Rz0Re28odxnya7tpngiv5RQN+J6l4dJVOlz7NnsEgeu3MjNOc9McS92Io66G9zvn00vgu2cBsSty
MS+03fo49fO7l8xVyK+OZFq9GobxBQr8M8LkRt8dZV/7jEowivt0qprlmAX5vhTZEFXB6EUusuG4
Qc8YYo/BUzdkh1IUUWHG28aAP6B5l8qgRhvso6oR+u3sSAZNlI9iV9XFjTH4Z6S0doteHQfzjTkC
pq+srVY1eK7LTe8VO3wxN4Up3tAbvhuXbBsY9Vmv03OmF+ckFuRkQVRr+VFRDTDYHlokn7L65h7a
QDAyGrldP4yBtbDpykgfLPwDx6MSBkzpY+V4Wz1Hr9+e71Xjb7PePSay3DqjdudhmzGnFk7T1hWH
v184NX7Aut82OIMLUdgwqMmai8ZDIt78s6TONpisfZfZm2Uytk1dXaDnhKPnPhpNaYct6i7h4jZn
o4i3XuF+Vrb2AuU4QhIpDU0XS/FcjgeyOEYyKIhEBZF/0NpHNabvaVKg3sybiWKw1q1POzTlUQOx
TKEzNz8iAGq0+49Zy9/drKFNGr9OefXUsG36yQIOwOHavgkKOGX5GyrxSOnJGI4xroNSRsvkcQ8M
kT/2uyT3Np2oBYXb/MOI9Uhtsijj0W/7V0Y9+cBm+k4lwytzTA+P8vToikQjF1a/29yLKtc5Sq9F
Q385rVLvBLgNA9wR5fU2iJEdUc5DoinsMF1c5/RbTwU8c4OhxrSRykJKuWlPet9vYIvvyDXwyW1S
UvQyyoruYAboVxln/NAvmGyufHM7YtBkHwztzrPUsdGz24xPRMQkdcK1sERWlt8sOe18wKdpEm+S
PRh75ttsrDQBzGDN/lXPRAy5hdISR2+Em2HpO9McOWjIh4O8TvGv1TdPjueRKoBu1LZr/WNjd+ch
gzrLFwy6nxq1u9imMsLbQ5ddpGHyqhCzXv+5yf1XJghEt/67O06st/HECGUWZjHGSN7sXGTvH+DJ
h5XhPJomG60KZzFeson7x//VyP7k5em2bkF7pmlBP98N8xkoyDM64Ba0tkUMnwWxrf59afGZSMnN
tdf11zgtyXnADajcQ+azF1glb0yfc6OLJvT39eUN+7L1a9rpw3orWFaBYYkKGeyYePc9tKAOj886
KV+c3tr6fb7RK31r9a8zP4638W5I+9NQzlElnQsWtt9xPe+HJQXZGP2wrnQ/1PEBAjgGecFO3aC0
DgLn5PJkbvfDoTiUFFG9221sPrtkPTuVr8LsH1PTU4M2504M3xZBycztp7hwfkoXZQeNaqRzi2us
0ouAZOV75TmVwV4NBUI7S7SeVqk8fFOTqKZRWOj6ddVmTZM6DJzhjDTVQw1NfRmXu8LBmjOrX8vk
qcZkJFzy+Kx1GmO3xbhLxscC89I5/qVsdYgJjIucrnTtfRrLsgn1AdwmdhgZdWRlhbW3PGLpGE55
9z6ndbHBJuUStx6mZTbWz+A7veu9moVxplmMTvKYRzZjUm1lvGedhexSvcdL8qgX/ltl4bmmlzD7
zb1Hu2RRzbbv0Kvzh9t6JEQ67O3WuZk5G3gai9tQpY9YIu1tgCortR4sU8vDAv8Oou60wVoDA6ii
2U3iTje+Zs7Jui2btt/EKt/qxGyTL++kD0n1Jqvs5MbWV5YOx6Uz99ZQ79NlPkv4qkNgvA8y2CUo
npOIzPeNAYCHcJNpZw8EtZd8RK+8b7dI1XwXGg4CjRcKY9qoGfA8z/eNXm9nMDQYoKuZo0WZk8bN
vnI1Sgv9NGTWvoTH48xutG7alP28XiYjN/6gqPNpuId223VMd7Qnq1D3KHTdFVhK0COgIStUKL1y
32vao6zwkcOQb5HbEr139CCdMzt9ffrJzi5B2Z+tmoAu/b1r0SjqNVJxd5p+tUZ9Czrt6uODYmod
oqjLRghx1lR1GHln6zNLHc5cNd+CYvjoZw/ABQn7tN5pvnGY2UKgUvvWdI5a0N/kpH83Q9xtB/Zg
0ST7UtmkMU0WeeUwh0UqjorFN7uvUo/PPjnZLgewAHJ8i91qOnt9mm6wFTsttbqiPLnTnHr863gb
PEkxF6En2muLsp+Gm2Xox8YmiOdNrKfR0gZeSLFs7Otp6aO2XJDsRk/HACOqJvOzxijg2A0+c0TE
LHzDb51FPNLKXWfV7UHk0ylOx+mSD1Z9sSoISBL7PKhz49YEeu2YcnX5HlX/sP4BDPXgaXmEb/xd
XGiRTsTTtd9zgquxY5FqcDMttCdTgbrZRAFoD+JDOfUumIiqxCdt6Z4yZe+F279PTvE4p/6rJdzd
YsdXJmqjkVW2+mqHsd9NxcO9p5d8Z4fLcwlzfs7Vk23s5RvhDZc1uRr1ameXLklPrZvaJnPrm2X0
zwZRoTCzF8E8yeTl+JU3PIQMONHO6HWh1OaftmcOHPemnHw9M7O3UYHCYe6UbVmuqHNN+ZyK5GRb
PProz+xOE0uEgEGwG3noYXJ7YYQe7QAL+eQFuXzjYnbiVzBaN/wV5jDpLUyqa4Bbom+cfqFH+DPp
+hsugawLt3HbaOnWihkVF1O6H9EaQaUgjeKitx9oU9ylbXqH88o5j+eTmacXzaU4Zz/3dBXn2GIs
GG5WJ7jJJuKlUWL45pVFJYiqSr4wzYC2Ejqqtg//JxX7KYX6Wem3YYT+KUySqmFeLcG8NvLnbm+m
RscIjCvryPTJ/LirgHigsAZZ/Ez0g03bFFEml6+00F9V4h6bqr/owfhkx9a26yeaD+3Wl56263LH
3eWmukBLRNm43ASwc9gZBZ6FqSeJzX80OhmCi6OCFTUjKdEF5TG1BzYUdkL9e0DYEsoIewPNUuch
NlciPYUJMsZR0VmXxnhz6y6K8fruIZ1yCTitsanK/KD54kqf8ljM1slb1Osa3ZXhchupY6b/QpDq
U2DjRLn3ltrLs4iHnabZ2V4rSEcWzkAMOK/FGdmTaTAEAZt8CX5s1zzhfHqw4iRsUVccUIow3f7L
T/pL42lR0hU7JFz3Huej7Skw8IlPJ3FadPdE+F2Xr8gcmgcTiVG/KbrkuL7FdaOZhTUwYuFsK4QB
EtX9GiRcLVTs1jiDqdSDAc/cGdTdIplA06r9WMS7CX6Kvkx73BejBBUOXUBIz8p9hegkY26AvB6A
Y8qBzc0nj9w5mFxmgj3QDi6m2G83fss0BkFiXdH1t6+f5hjlCxYiJ89RTqTmOMr7h3UtLeNtzpqo
Dn4sgwoHDcG6C45riGnRxmEkb5P5zk7jnfXcfyr4ydSwmZHzZk4nMtz6PKuxCmvRZZExzFehg8m6
rFa86Ph4Tiyn7J/Gqtt1wWeWJS8zYaJpnQfRMMDHdfPM0vPdS/uI6/OGWc4DOkl3iR4/FoQ4p3ST
zRBbZSiV+J6Uu/HT+QBK9uKmtExg202hzBzeQLEcKj++IwCu063rerZwgjN/vssW/MKnJD6phUK4
94ez1G3CYP84MwDTxctGmc0G0jV2W7wt1EWzyn4rmvFg5ihs+u59Uba7YnAjIPvT+qfXUiRzcXWZ
BdqdHDzZ7Utr2Vm2fEvFiqohd8Rqrrt65pSmGFctqf24Rs7EFnfoQEej85AnznGNI+gcUCBP4eA1
+9mqv8t02AExs2JkXz6DEGOwj0fvsWkcyEPTxmfHzURfXz4jC4OSU0nDr9t4dXZkoOpeVMXbaBBO
3IB3N9/VsbGrNNqEef5o1gubtb1NrI/AIsVPylsv3LDssr1ROX84j4mbvUgxP4qOHAc8YjBQuZEV
deor/tRbcv6dz5GPyzfDrh5wLwkFnTbImZs1ngz5o+7PR1i4Fxy9Nm3sHvknG0ez3qRWPpZTy10j
+REv7OPuy+69r0BvI5X4u4U0physXQKnoqln3Gz6o+zHS03/NPXNh6a7sksNP73LJjMqXXVahLlL
Bvs7g9iOzNJh8Dt4XfTd3OUj1tZZsljvI5oDTBjPp8RsKZd5JXnv7rQyPhn9hBheum+N5Gil2aOu
QACMN9Q2LgutJana+3IpUC8wK+aii06cukKRwFN9tpq4U8XA+cz+Wsd1kbqADljtmMek5eDMAQcz
Ffej1x/9dPqTxxKfLkwDRdAxhcpsCRyYOKpji4FiuEVLJv1omubH9UID036bnDiFEU+aLmeoY369
N5LSimRc74hOGJXmm7owXjKZuTv4hae1BphYcpYpKIu7BFePQRvBndrjnGebqm4OnBZ80eJ2u/6S
nO21oUF0mhlUaxz1Otjzpww0yAv9Nxy6Q9DQNQDi3uZG/OKjhkzwJnVXuTj5TfoppumzUS4OlCK7
75fkIedWRlRrZ5YVd5X9E6T6dn3PHPy5RnadBuvoyZd1Br3gNXOdRlzOkafoY5gWAvQCv9X5vIzT
waBJ5PB92I5IHu9mWe5QpI3ivMdkudg7LUCoge+O0RwRS6Deb6+SU6+y79ooqTIDhgv6Xb0otITl
aYjVozdX3wFk0sZiZnpB+Ku9zkWyrXGSGvr5O0CbjchIsG4TjmZyWN9hYY2R5b7ii47XcLcbna/1
QBst3iumlR0Cb9gufsklONFHTWW4vhLOMwB6f1zsKvKX7Dj9BfLN24xcPh3BF0kHQ6tpL53wMTNK
HpxeHOvMh24wvzik6siOoCY80CMLIo28d9QAVRi/zOzm6I+cLC+jfqATvJZLGoaCczCc9Mk4raGK
BaBV/JguEp1Uvgh/ZWDdpiecwGH44HJUq3dHmuNbXd2NbrZFpY5mkXiPadp79vSyflE97XFAxreg
GO9GBspLWlb8qE+FnLTNvjdUaJvuJrWmB3edEc26PjSytUOt/A97qvHGQkwUTsRRW7SoTalQ+mAz
dpSQueSLqHsjNhuMsfwHwORDW3/qVhV5nbdrXWMzuAwrWdMWJD+i04veKc7WYGGNWb1nph7m6XuS
FHtrFtsscU+ptxezinoNA99uYiZkOnR2dw+ijq946v9x5nSM4jY+pQP1l508L232OtfNE8Pid9iN
vM1W8Ymx05edOHPozuoP8/LHMk9d2ufFH6MrPrJCkl9yZAxl7iw8qwBZuUfzzriI2n0a+uHm9eXZ
UO1jp+VXky9Z2MvB1XDPalr7Otjys+9NkvP+cY2ea4Bin7y7ZXDn+OO3VeqvRaCJjUxlHgHl3nNG
7uxl/JpL74hfwGubW/t+mT7kjOH3aN3RDX4cE/+sGDWIZimckL16SSzzEeDqIJb6kE79VRvnz2op
NutFr2hZl533usj5xxB08fMMaNFM66sFvbKap3tyAoR8PUrKYQEFrG8LDpO2o26JlbEWFpK4LGoE
XnRsDXSAaEeuR3RwtbuScjdT6aNb12aYQQsMHW8VO+C32gOBytZJRCxFiuvD7SOSyGOBdJNshkOj
WexD5u2zFMGhoMovM2QGjf2j+BvDaygf6uZhGtL2viB9gDRJjmOQRbZNxVTUomgYc8kAXZ3c3Hvt
nHlbjd2nqdX3KdMkbTpvOHs/crE+zA6pwzE794G8zyfjurj6w/9PkbSvuibVHgRZXtEelx4m0kRv
Juy1GmZOv3eK+ag1VA+jKjdClS8Ift0cDOBGo3sKkv6jdOJDUAWPqoiveZf/6tmxTBHuqPH2QuRB
WKjktbO1CyZwx0rH20A4aR7i00maPyTXQrV3vi0+wek3lasfinS8uvoMe6XoQxPsqfVTI8QI9KcP
hinUMvOrn7s3NvL7ENduKAS/bZDj73zgzDBv34dx3H47jRcD53iPa/JYqP7AkNPTMoKYLbZ4KJb8
LjXojWatffDjeL/e0dJo/qBr/lxy4SpyWKWR7ZS6vnOT4K1L0c6MaXpY3aNaEDTJu/s17XPr4mA1
ikyhskDkzY/AKe+0OnBI3/XrMk+ndrFPCZIfAIqaCGuMjUM8z76EhQYF8RHuiO4WxAojpWNQ7pss
hmCsNl6bPDnSfnem6mIQKaAzRjoLTC83hf7ii+1oSO6K/I+R5bSuCSJidK1NF7t7PYOqMVkYdVGx
9RrwR2WgPtlElTc80N8uiC/xcx4wpdZ35pF5zJOtmlOeNk+JU7WRlejPehI/z7l6GUCpQg+VtkjL
3LPnpL9Sz99Bof0xs4RhH7XrXXyl1n+uAJp6NV6bOXgy1YQvkyaepETfRpnZxjaGXYKohZ8PCdX/
spMUoSH05qdK9OeaZn5uU7jhpDdV+Y7LZt+2fFGt3a4nra3sLWXzIXWSABp0e+2z7HF9Me2KAkzN
Uy5sK5wpJBPfI1b3+MriV0fH98102heoimeMOMQuWHLwpc6hM8PAiCm9wzIF+6UgNatVeWqU5oa9
Nxuho/I32vhe6JUNczyTeeSUATKW2eea/2hG91xZ8EkqUmcvp/4wR/+32yY2deuyQ02CtW3tZKv1
Od9SzfM2KEUZBXauh4xjvSmillnQZc4dWFyLHlKN7yUVbYx1oocZ9ihBT9L50SnzF/yhbhPy+77b
b5NhOHg6Ia/z713ffLcz7wMWy10VNLs6q85A3tdpppyxSvelNuxN6vYvQV3fV3ZHJUCDqNHHmjLF
Kzdjb+zWPKNK5ZOug9UuDgAMKhg9+wGOFS9Apj5Xg3+lVfk0wK3v+vJK3UHKspInvDa9Kllc+9k6
tq3FFAkLbTK/yIwBCX7KhW9C0glrohYYJZwbKzjFhUVesfWc0go1LsgBy8PFUx8l4p0o0DhortSh
3SfHzBV7qVE7LO2sNiVjnXKs4ijOxsOgoygq6iAIy8X5jn0ZhEvd+rQUAU9TMvj1Jamg3vrcTSDw
F5nggdgQXeP8oDxLRloK/a/Kho/BHsYIE8Tf0jY+3aw/LX5xFKCevg6GknYPZgtUBb9smDRujuAy
masK+rp8tdoZOlJxvf8+JeWnrOWBA3Qpg+o2tO1n3zHnWeRPpexeuQphSjCoD7bsR1LjbUFvfmjW
OmHKb2IwT4jnHoyi/ll3JM24QxEkHxTYwAfu1xI7V8jyzxCqzkaefCSD/qo17baF+EfP+KUe6Rhx
oi+dq8OEkg+MeNyhatdF0l5OWNrfuVrXEMhzKsG2eW65z9JCu/ZNee+1pEpVn2wX6oBRVpe2n3DC
cU1kImKEcs3q2M3Wn9nUDppqzrDOCETlb99stlZClSZbcDiwX4cOxCR2fqb+aCpumR8G7C+z4sAs
+Ubl2T7NCkZwh7NC8GrRzINuqsdKD76qUoqDbzsvbZyPNJHs7VSaT4T4c7LGVFUv3wgdHeK/3pjs
v0lAgZt7Wo36vA7QkvEoPEQtj370FNOXSF5y5f2ezIzh2eCY2ONxLEeiQ1H+ZG2BnA7i7hHCMGE3
9Q9xOt88p/q9Jo6dR52Wj8a59kYZIojWbQZLtREZ7q8gWzbSH46DZzyUPSi5xilQsj216WpvhGlh
3XYAUvFOEEnSoL83lhHpiPTszChiacXW1bRL0eVXmCR3Cxk1zXkckcC/ADqK0joYPREuKWIAJY0j
UCT5xtHdx7U46j3Glaf6hz14X0vjqqb8Tz3oZ6mUviW3qaN24apzmxVvLt/kLM7rUph1dioUUmPU
OTtqNWifJPOLj+WmoAdVbkyzlxutxVkxXb6zBupe4jZPnUevr5ZoHpa7CTsx2WFzxv8nun8uDcaY
A3une8NVh3pqMpnsy+Js5mv3onxZBnEw0NFfa+WmlpDYqte+7X4Vg3hm8uEwqeallclZ1su9wPA5
YhDja0xqNAcs/axrwZ86NS5jPTUh98C0mZP45miGFmpm9VQPZFBN/adQktRz/O503iZiv9ADl81s
Ehk14HOTAYqwdKwV6nOfROr8aQL3l+iKr7qogRxqbafsBApuGzgbvyvPxWI/+5pu4YuU7HyP5n0v
EUTsEEaS7U8W1O+dbK+ImzwsGZ1zvJT2WPM86am+76XxEvvu99IWI2PQNl0l03z3ihSZfW7ATM8e
13O60GCIBulsuqB+toHNYRJPtN3VzxSv/as+/bU+iMr8c2IuK6gvox79iWhNvqg8f9LEhKRgPOEH
fBDVuJEQZCNn7IBhZwQV3Veh4Fjwr3+KWA+ton7q6HDVVfsUZ+o9oSTt1PjQ2yDoAxhJpTWnSuGE
KYZTodkPnJHPGqfDyxp07RSDXuHVOzKWjVEb1aZFzQtb3epnHJrvZbLvUHc6+90UJXJGzaiqw2Yk
1Mj+V6BT9uexDxAaVxAHRL8RCM8lXMlr1iwcfYSuLYqNkg4bpI/Jsfr4O9NyKI3zb/i6vzDDZVy+
JOGZF7ROm+ZUSPPoOOkjk/UPA6FGI5pUjvGcdsWz9ONdaYr8aAbDc2r9MkZmiqRM3pbYcrZmI19H
mv84Jz+4tfHc6svylZUDFrcN3e72Z332TJEX0gS8b2R3cdLsZMvq1EnnJvJ6u8LgJDMg+M5A9sgk
vGXa+7IeZkym1mR/KO5dV30ibAsl0TxYfrEvdVhoutNEKP4OYZI0R+mPSPIWv9Yn1iv3rNlosc3Z
ZdDM03rtNkN91bvxT+oUsFnrPH/tSn5vEL+RkvP0asfzbP3a+vFLna5hQfcepmlnkVMkAc14qdPf
TNs7g5R5lMI6Fu2wLVO5jRM/XAXvAEuNMMj1R+jGp9QYzhW8fdmV+2JAF62btTu3HT5NJhcZCfrM
zPzR8xcwAgMw3e9Ci6CrkQ7pXM3helUyXbVJytnfYAxVRKihX+YFCj3wQ6Wn21KDswsK2tLw8X+U
E9wjNALsmT2NoA9ptkQptX6LDS+hBBDW4tamBz1UX0m9AEZ68inP9fssp7+zBKT5sbVbb5PG4sjZ
wU+euMXGT0jUUmV/+Dj6hiPXG/nIdjFjOpzNvil5/ULb5TqsHaoLfJfffXBqC1QlKn3XihJf/CoH
Fq9FFkIbzUu/cAzZW6Vo7rXCv2WiPqNPC9NNytBPCrnBOOumNLVFIWbXdbAVjJHyCUF7ioND2gDi
pvpHPlZrNktWA9UHICXz/P3ItckcFsH3x+yhpBvbvITj0WPlRZbLWq41SZ8/ruu87skVgtVpYwEU
gVsCIhT71AXuhiI1qecVOFuvcWB4n95D7iWHjKEMEiV2Qv/iBR9GDJ3fmPcC48kcuoPpf9GCGyZY
r1Cd+aBqHMKArucyWpuq72DKyztdBB8KZyefrGxmLmqpbl3anJmwPC9Jv5fdm8X9IZgdhp1yXRGW
FXzLzYM2apHFjIVBEKD9ksbpAWsKkJRYqdDpdoarbVAZPea4EmswFYI6+H80ncdy4+iyhJ8IEfBm
SxL0pEh59QYh0w3vPZ7+fKW5d6Xp6RYJ/KZsZta5qR7hQhzlrUKzfw2nlgJitA6D8RhU17xWTtNs
XOSoIRXDKeiH9dDSQLQvHHWkHZnjtBp1CtVKvdUNdJw0KalsJjpTfKOLvw06MmW7EqwAy7ExJ32T
a4994xwgJ9KGeGf819piGh+fKcFDGiE1TG8uN3U4s8tVX4azFlNjSB+9In2mH/kYlkO5mhzTX4oz
oOlAGg2IojMOvB9tFlmjKduvQX0sjHHxGMloVQ7NC0AhPAuzwjcZXVNyHUO/dEWzQYWu6Av8pnK3
k+iwGAtRJrlCEuwbZnfT0ssZ3wgQKNep8t+M2PxTGPVGJcAujE6Oj9SrcN2OA27ss86PQFM70qge
J4HFRrulAktdUOGIKXgx1pi/Maf5YYzqxyJ+EZiA0nvr3Nk6kcZ4n21ok5PzpzHftRyUdnzGhD3K
QjmxOUN/V/0qtna5W+xnjgQrp1v5nt9QOXDyXDxpYf0VtApfJQfLIUGfc+eJQcRX8HfrhIpB3447
V812Y6Mnh8JgeDtqERJYytHvxuzuVExUX5xVpn4XOnckvXCPHGfamBQkOhlYW4ybpv4KdQcq5u8q
lO0/QPhD5DLcPKZSJdfqdaY/IHX4jlq/Yfd7nolH5sQSsrNUdtfdEED8cdTM56/ot7/wIzIfdEVL
QR3kpC8LRw83YLhHXk36zGn1Jqcy4eByC/j2nlphgEHXiwe5/vwfzxz/+03lD+2DlOOkXtEYlZja
S54K0WXHz9o1s+M9xv5IRYokQxZAy39fpgDQlMm6WMm2HgELUhcKl2OhKM/i38sCOkoRnFLgIkWS
bzzKz3yt+MUuexxApvAspfcdJuYqD2wfs8EyShmZk0XTkvsPJzsuklWyPEnHRkANTvu3yq1VS1WF
Oyz2Xf5otzMTNA5KXRwM4x+HcIZXpLjPRptsR/BmgxvuSI2pnL1Fy5eEtllr36l98zwuLxhO73w7
qyorKele7IEn5XCymmb8XSifTHZb2wnC0/yFRzjRQSfw6EJJi2jBxgRAP3UmJS1I/nHC2bxUqTde
rl3tKljxKkV1qOfxHsbftaf6rl39G9pT3L0BCWWkk3NxQFvy+tyRGqyk/F+5NcX02HAp6X8duMI4
ltsoipDYCxaodpCpB9FWKeFrOfQ+Gqkr02FxWOTijX/Af5RiT5nZzGgPqXInC4X2etvWAEI5kbzt
rPyh7csf+HwxnMZsrsVP8OZMBPSDKPY5gzyow2Et6K9ZzguE1Y03xiduVDuHvzX2hp//HVputjyf
Ntk7F7eOBbOT9JSW0Ve27OL+pZC2u/lg9u+Kt6xqFI/k569RJsc2hw+JHC17uvTssVs88Wjs9OD+
xTVI61nVdo2ubee2XmlRRJP9kz7IplGQDljMfTRBH2NdAJJAQpvXy/yaQebCaMx0CvgIeeDcKd+8
KtyLGR6o4lot89Vjw3yV2n7KSC3Fpo/DeqCy5h3ieN7xh5yQhNU0rHtBIViPe1CX89pxXhXAIBqa
rHKFW2yQtNAsrOncO9vU2dZF79eGXGeWa7DnFVssxyPdwquh4rmF77eyvQ/uhBbf0/5FzqD8khgq
bqX4XhUGS95RShsTfsYUHt4F2SWGaGyBf2I26+RHfkHMgRxx5U9E+MTaiU2X98QKiIZw9kgPdKVk
4b7wvo3kwl1hgAZuDoPx3/7xrAzx8DUD1RSu6ryMK503Clr1twhSEazP2sbqzXUZsKGsd1a9lW6/
k3/lcofoP7MVgFb5pHA0n4eA29tzLHVa+KCieLy6DHxjoBAYXaNlWUtjm7VO+Cy47Ck1DwWEJ276
P9MVMGdSsjgl8QAFLis1TWDevLtU0sP62crCoz0Bzsge+ULFA/nNJuhgGNltFtrqu40spy6MGoJ1
BN5BxaikWJgUFgirx63gDowJFKVcGFh+TnluxqDWmnmcQ/UQxTv0bVam8qorl0TOEw45o5PFLAlw
g5jobYKd6lSqDhzm1jYuXKcprP9Izj/S6WNtu/lBzt9/N826p4CLkv5TIxQ3lV0SfWE++0nZpnnt
1xWCHAVdY3DhEag7+AslGADllfdJyOHSST0iKgEc+xqnrS+9UVndZKYwwL/oj+mYbliNAJ+fI2LS
6calnUjgqw+x+nJiUWHCij6OQX5tmZzqEZS2nXvIw08v3IZYuZbUTG4STz4vHugdTmrobuphgVLS
+5byKto2BAdTPu2s5tNi+PxS/f1vNf57y67qrh6hHzZAvi4dT11y4e4DdTgrzHhrLW8nNkfCPEm8
UjuV6IiPIFe02r+NhLyQV+e9E1wpXUawWK3uh9X+vaDBNUmWF4yDfIaO3KWKuU/tR8ATbf1hWfc+
OFeFuf79ipyUkbAp5jgvybBBvFEioALzE4beRu5sav8kOvOOsE8YP+6nJwW7+bWaHon1JK9YckxX
Z55COaile9Rr6teK+9Qtns9WuiA25KrJ4eJ8prhGaf/LBeZwqmpyQltgp9gvSnVlrCsN1S3h2qUH
zsFADhD6MVqdItXmXJbiLk/d6yVtiOi95O7Ll+IO9E7GIXgEgpgN5LM/3JCliU6GDMwK9hmmwESg
h+On9SmdYfU3XNEWG+h28K7p74hy+hYoUflMwyiejLaGM63eDPavyo8ItJ5yICla6Z0yihyFEqLG
bn/RyAJ9OU0YyiF3cezKKyKiT6ny7IwNgsz2QzPaLxxUNPJXQ/yq0rDVvWg7U0nkTIqfhGDCNi0r
cQ8dNXRTCgBkjpwwiTRq9SpBkVgWwhCxbbyEDb96amv4z/1+6hUYC/2+i/pVVmpvtKceR/0yoRs+
ELehx7E1igf2PaBoxKTcb45GC15IzXK5m90+waObS0DfmWQ776+Yl99nUYk4TuEQflBxoIyevsHF
2UrljHmhfl8D9Ve3s/5mDMxtplqMhM3vDeIO1/NbXBjAF8196+RHMX1tPWG+xfJwN7jTSLpzNmri
4yg0d/k4gx8Frue8Ot3irCvWQq5vYHn/Bid+0OmxkpsAzaz0aY3q+rZOKIlU6c4gDI708S4xsEO5
OjSsvSpyn4+dZV7rFORrnezEmbgcJsJKra/P8lnd/Mfq38UEqKG1SwZI2U/iUCycaQOlmYfVOzJ6
wmh+SyIPcR1Z/+nRiayKPYbzSx8valNcgba9FtRQSGt8rw4OvUAatOg+q8Yna8T544nwWbWABokO
O7SkcUzsHQ8Smu0uqJ4BDUnUzbfiStnhxHts1a0DbMYg4Pktgfd7MZnDON2X8jghlNRHD/j5uHyz
eri5fDifmFH0j2v9xGepTrkLrPDCI7QDpFcNvg/hz0RcbSHma2LRqyk6j/lAm8h0qB3L11PpvcCL
X0liP5fuOUXYheeRKB8LA/v7ICaaj+dPvyaEw/FrENlWD7F3KCwxjHExHV3/Y0/qCs/Wuw2JsKZi
xNpVEGLN53OUBTgthbqFLhGuEXffsiKJhOUz8UlA93OiZcT30LKjUhrS1+s2csYgCDzRSJcFUyBu
8wOHnZFVJXb9yaGVvRMW4Gdgc0ohGf/fMoi5ndpyH4XFe42qMesuaBhsKpY6L8utvAjHH/g9wXVo
Pkj2lTrdDgmDgCIDo+DXVoLnV3QiRDoVVcaUCxTRv3GXkqdwtlWyUcwcyQBhUZl+cdBD1oOouoc1
WxXyrmx7Mf2htXcb82rP+yYAm1fuXL4SDBXpFzsWVBTnmvw95g1a4sZ8r5j6C9o76wqIoou7Cipr
X8LK4GUT/pE8F2cMEOFPW80vuVterKLwNSDGU88B967yqsjPb+L2D7JrPhDCYkJY2sM4YWAWyvS9
mp5n8nJWA7FOqSXsK9IVLBHFkm+xyCzubzCXceCoZ/8+qIm8jr718PDspnxna6NSrxLZk79KsJQn
Km7X3Uh8HVMtFLNGzyOiTaySI4GWjeE5SeDxu/7qtRCuZ/Fk9vfepvqj24dKH/6CEA+p7NZ+uow9
CMK6BHnc31w9+VJzwPtZflwosFgzoNUOMkxEllfVmsgYHj29WkPLWBvWAsRKnc0VpGjwnIIXAFBQ
x5TZVMq4QrK6Jp2DC9fNcN/aDd0GtX/SFec6TNazyeQWckHrlpgQJJYK+HkFsCkCXjUjR8HAy7WW
wb+yMOwI4wM3UL+Kon5pCprwaunSm7GoCBHIQD9rsQsVwJzYjHzAxXtQhffZrTbdXJ6NjnsXOUm+
j4t52ixxXh3mujksafTX7EvFBzxmnlqVRrfI88J28L6iMb8t8QRqsIO/40TuPa7oyTGuFjmJjiEZ
Q0DlNArUP+jqQ8ej5u13oE+eIKX8LdxSsGye46NbN9x0CoRr0D8ILMXtXzSj21XJiz1VGSV2izIO
ohjzKploDKJwE6xCN5hPLl2ndTosFI4ALqAaoRPe5ANCzZO175eAEbIuYqPjQw3xAXRM/mG1y3Rc
QG0PKmI7RRz7zmL8K+rA3eZF+BGF5UzbH86XNRENq/acADhT7roMoKTMfQR0p1EE1k/9XBy9OIBI
1Qd/rDkHMGz205pxXjIMRrV8c17+lIFGap01674OAfWr0GKUuaj4JJt3H5P5POpIDjvTq1pPJDRJ
dGRWDwi5oIRSVzYfZUClfjKsI0K1MArC+jbMdX/Kg7CC/kJ3bx8rnXNLo+KI+niym0Dsg4xboE5o
dowFTGBHqZNLRoBuM0X7eDXrVbVWleAtZ7jmKqzCf3aG8TLG2V1JO6w26eilsUVf1Rt3fZNe41hB
y2lJr+6ovna8t1V5N91EdKOqS/cBHv69oDJyVczimRLyoZ+bwwh+c2v149FkdIZJW2TjWuZBq6er
ClHtSjlV9zteZT3a89bssCWUFZwNdcJb3dkSzY/hE7TA5bjM2nxuLEp6WomGRtP3qFNwNaFywhdo
42Y1T6VBItqBSZ9D2/ciZzz3+lCcdGiRGxofIUWWuj6prUenrGW+2+xo2jYPB28d9/WnElffoqa1
qXTnJTYHSigphtvwyh9twfev4HOHKNIPwd8ZAshGjZ20W2nM1vtMzax851HRAjYGwtKxydvd0BTh
ac5pIsF/NKNtAVB/p0cu3V3HNq5emaiHmP04BLZjbLmoplS5k/2ExvCT0mFFRKthrrRNzVSjqrfP
qHvbyCUsBhMN2n3dmej1eXuVqm6ZZ9e5ILACCnRUdfCLtGq2Rt93KBGrX1UCnA3goI3YhZrgbKwp
aTl0FIFpn6R33QJX65qNRVnW3U7G3G8ApMCccgbusYXZSArvnBr0ohPaDl2qEroB0fDR1UmedSC1
21rLn7N0AIZcFAz+hjCWhX/KukV7KU2f8hT/HDC1G18xG7uWW9dY+cdQtaJskQLRbIu1GZD4V3Bt
c3e+9YNDpQcAdlQD6V0sQmSrv81acrMV02KUSc002oBCM6l/EA3nLLL/xTAqTZoCJlH5PDlPi634
bldf7AHmXwhIBFimRSGw7K+UUBJRbysMOIYNvEFwX+D5KB5t6M8/1rH9moTdzYqHjdVirvTxTCmV
UINaJbxvN0/8tLK2SelyTVP1Ys8aGOt5uuTTBMIgwK/SPD3IkzQ0RJwhuJrA6zksayQOX0tTBdCa
THdh2oY6fbPR2rNY74ipggPCeqpTqawdr/7soQLoOrCBkiFM8aLA41FBJIchwzraW5qi8uyZqR+W
FPWMmIkublClvimo+8I7NEsEQV0/UXJ9gAnhu0t2S2zznzV4QhNDwnopspuuMnOxTBMbsFniEGgr
xNSjtdFLHbA+ImGOtu3pY1WkiBRTQni11gfw+Ks+ljCa8+gtTtynpo5g+FKH2RP/XlLXqTeG4+yC
KduiJ+VrrJ9ZNI+zm99LLT62ifOEuLLCP/Do4esMrlEZudLqKBd0nCS1MEh0aeloWrDFWW0tVJZD
fLgBpGAAbqWP9j2PtQ8kyp2Nkzn49Mjytp0B4gP21eQ3XpqvXCZAe55319V6FzeDCs3Ppiiv2OtQ
qT7iQvsYVPsrY2QJYkvL35YGQzW2qKEsHzVTRLpUezMaqppu0e0BlQCP7UmpSueajR0lKFCaHqWx
rAsh/eo9BMh8ayjc0Fn7GhhFtrICsAS5fU7szmfmxpueTL5tZG+LUtDEU8KnYJhPTj2EktDTFLAn
8pGaJrXRGdc5mM60Vl9xHF+1g2qJOqewm6zhG5j2NhgZhzwqL2OWADUjihgio4ZXW0eErEBu48V+
1qbxrBlwsO2ge9Qi5H6X+mKY6SVAJGM1VGW/XqgxDK37yLTzt0GZ2tUUcqqtrB320+JlG0QvfM2K
d0w1+EgmY6EpBw2I+ZXNqp/MP0bZ7q24W4No1FZmnj6nFX30rinUfTsJfjDxIr8nTejj4tMOtJx0
cdoYeXsbLMIIMzN7QOzTPpuDp2mOKR6Urb3KFaRzTX2EskefvgUrqngixBM+6m5wc/T5FWf9XKfO
qehIbk1rebDUkry1SV7oYKGZjowWnCMWIOfKE+YUU06RxUMnfTF3mrH4rUYNGg5npiaPaFEfLQkQ
09CDwduVFCpa+0kvvCPyTJ9g25m7PLXtyqlIQ4ZIPbpRdlcxME2UbcHDXqZkOdeu+z0hBUNWPu1D
TTmAi2nPzRgdumpKfU0JX/pufJ2ZkOkniCcDARs5mKq5qofkSA92G8zKHqBBTKPU2DgzuHJnqoCH
1ITwqS/CYRkcoxWM0fNkOfc6L8AtLOO4XojCGLanrNSZtETvt8TthwbwuDJUH/2IPnlHotJD6G6G
hQaX1m6ZOP1Tj0SgmgrHSOvix7yuzrFqULgslEtpwEOv1Zur0VXpEnA2zpwsa0uvN1bivOZULoeu
PtRI3yE5EMNeJJIb+Cal0B4Zefxi9hpqy1G1zqmMQGwMQNph5RrjUeeLfIit7LUT+LMFrC8anBf4
2DuvmESSC2YCHCwYwPkjCJVzZTev2I09tBEfZOfNpHzsIN4TMbM2n/SC4WwNqVt5DNBjQB+C1gRD
vEq4RVHaXgvL+yqc6ctjMiZNhN4HYIawtvvSRAmFEmoBmb2rKgfgXwELxX1RSn29dPUjup0meIqQ
6qTuFxoAK8XYo2jymA2wxK2EmLVCwc3UTopV7jpg2JD1H6OZ8o7Y8wIOTisBqdxRh5M9Z4R+9qy+
uen8g6TSY1SNSElqN0uvdjUJathYr1oRHVJ3eCyz8czoq+fW5c+pdza9geM9juUmWJpLPDXI5SFx
YhYO/cV4OonuIAfzO0ftrUjGa+PoRyUbnmrwRSYiYvWoE34RAm+T2YlWYVDQkcm3aHEfiyL+ol6x
7h3O7qCGtLaxLDJ8PSVKjRUBDQGSAeYn441ApG5AlR1ofn7LhujAF1091ldwnKETTxmg8fEPqv8P
ljFsufFnT88CgBzuaVFUOgmdb2k1MI3wRDeWGJ6eTGw4gIrcBwPWJKE0DQvtZEQpslkuw6OD60B1
W9Wqb6efLgUB+FQgExanykenOUeP3AeOfOIvQ3Bsx+ikjQ4lIu8gfzn0DjJiTrSrKFrAONsuVrh1
ANM3YQJUCHIDw/Q6wiY5dFri3Opo3s5LdMld/Y8GnQIht2dZLLSEKDNzA+vIBjNVTAdjRM7LnPws
paxB4UHvggN49AielfeO+N19oY7CNPMN9LOVm6Y3dOCPyaIddcIMp7aOFAVeKOVjkTQQm9FerSrs
nfU8WfpjAmAWlg4EOzq/g1T0KQlmWfNiZPl2wIR1drYVgnmBNR0AOlCLbdJ+izIbrUHossJsp9hg
EYIwctDXu1enMnexjvdFj2e1aNANSSS7qQMHCNYOSPc+o9RMPrIXz+Kq7SYIwBGpI9UZbAffkaXp
H6fWDzqRuoPr1yt8WGw/QXAYyLWnn9jxjigft9tpWPY9VMypiQhw02Omto8ZSCtvKIWNTy1By68I
TMCyo3raMPpuJFp2bV91OXd1C2e5YOofyYB8r6ZJDh2dJrIzGJED8oIQMux4bfTGrrZrmRUPD8uL
93ofPXV1GMA6o69qBIcqERJ91jcow43MeEoGQDreFqVXyk8qDQRUFIZA2bQCfI1y8k0XnUnmXjO3
N9xq7MjMzjjwS5Bcfy768gA9/UUsSM0F6w2auaxyPYdnh1lQOvwh9AV3FoW7JYufZiqUBgmUbRt/
rIVVU8fiOsDqDtRh15Akam61nuLGbxmRLCVZB/0yk+w8KwAHcEzktowD0Zbe77wm4O6qNEno4eou
DGgPYfsuHM9t5cKWKgivHUokOl/YgpdNCVVXdWDdK3s+zF33itiFZULvFTvXGcvVxoTKQziN9EKz
A0I456WMXuMOdZwke3EJf11AgQxPWE9OTAmn+ahrXI6LlmDSWQYUEwQkKFZTnDLgVkIbntBNYNdy
JUO/O2FapVs1NKzGGTfA/ltogEAwHX6mRnPBrKRXM+4bcYQvtIN8WRavX/wsWh7IK46RWdjH3jJB
xeApuMqvBnn4UGUvMjyFweUsHCKJvfpWgSmKKbKrDs3fXskfyGDfsoX1wSyPJS9iWX+VHEHYvjll
VqBiw5Idsl0ETMO9CZUQACLLACA6qRuKMaDGFajTkfkC2VmGZpfbCCWxHpWIBQ4Cu6P68H/WYhIW
TJYD7zwZmktdKnuI7KhWsE2QLIqthiIFOg4WHCCbLbK0c8gJbHXjVFs2CTwPbJheCPAJ2YB5PHes
pNoSVS0voRfdBziSY1aeLfpPyGe1ZIMBeitugmhhw2DAKzef2w1lQXcbHy5ctKLxwaE2dohZHWlR
D4akOoAPqIZ3E8G2bW3bSDu4Rs944/gkw7hFN8Jd7jYIlM78G9jz0RmzL6OjjTnP9nEyu7cuW45g
+0qQb/aLmMly6iCfaGBTprOejhuyZvQ5QHLW1ikhBFLjeiNuZKo+yl57nwJmio4xBCagmk3v+AaH
NYqe1Ek/WmRHLtYE0MmtI4vppRDYbc2wOXYIBfaAps0mfhrt/JaC/LZzgDYAHzCwvHeJiiQ59W2q
4G+W/cXmw0b7zcM6Vj0tLAJY2ToRImTA+4C6v9XOxyYJVq1CIDFURykjtmRa8pOs58nR432c6TeG
DNFvuBrdT1nqm7jytpUX+xHw7CVJH4qYBzfKg6Z/SBgBo13iVljc1cuE2idSTmsCatoKnzHkEiaF
DTOz0BX4zdeWZXHGwZetKZORBnC/6fvmXQwotPxN2P4R8yl/naIl1qKVNeKgxJGn/T1Ww3djbv6F
3RutASLndUplTRPeKQEeFW3aSTqqtUxIOvVaRUg0PXVZ/LlEsFNb98mImESa53tZ6dQF7Eu5tYap
DCsEIM/g8xIJoZWI9U4ARMOScjp2Q/QWJy48CNTdlCRgZVBIpRuyKMsd20JLOwU+0tlvEUqQWnwV
3zap+QFG1JZ5VC9VY3wYLuQK1HLUevYRodjkLQiyMNzMI6IjruabCsCdSzdlJ7M39sFU7U06zCEQ
sKDP70PT3hYucDIPWyS6TjPOvCG7CuPyyXP4c+6gg8YQtMQ82svLqH1S3VvzwzMZVtvnflbNe1od
Lduih6ARykOhB6+eO8B38qa1F0Bb1HNPGPknG73VIFv29G+PszqQ4lBhdogNpzk6am5wdsu8WElK
qjXe0fT6gYbkWxwgYdZqADakMJ9iDsO3tAYeXza7pctpWCGgwnRAufZFbFwMqIey+5WDXNH8kC0h
PpCIG5qwAvgwLYItkdaBgVo4uWZj44lks01tptDx09Ig1QUdZJ0yyh8Zf2OQRUeISYTUvqZFbth3
MidXLZ4w4APqmPcOlf6xKhlzU29D4gURK7WiO+siQ6wN7tuEcIV0gbz0OtBgAMuzF3eItOdqFmI9
DQHOXuwiGDS0zxrmL+bQchZNvjxAKTPoeWPgDzLT3OBCjckl9qadPGoUjD78QDknyMqQRELsskzX
zzr4vVDtO49kiqm2BeaTbTL4FSO+10vz0CbKTsysx4dnxHxLFF1Qqqb2C3eGgh6vt8q9H9k3cbqF
Mz9qGmN+O2srr+zlvDbqa2y8REkexamIaAzJCmD64Yqn529k+/iRuul+DO6agDV4aRXFg978O/TC
1cueB/bQXhhK0isoq9FT0CEGm7EfW+M6T6Ae63vZmDFreJVLy80iHkLjxcFlH4Yk2Ej5Udx4jzGv
PVQa7b9VM69xLseascpubVLnfJk957dNAwkKY1ct8XpmoppLBpZ0aHUSbAPMJESv6HBk43cG7C78
1w0ki/lbh3WrCP3ligNlmbRPycfaIT4s3Lwck9EYqDPzbnZlPoDtikx6EVEIurfa6LQrEDddyzWJ
KAROfYZEc3Q1Zx3MDkA9wRRxPDiAEr9Fo0kG8GVOgCX4QMWrtz0rVC7GWk4K87AienkS4rTA+wqq
2oGVolISr3+jrxpgT0kJAurP8ma7nyWVTUqVUN3NDY6NV3cXYToL+eAjKMnY2XOFehFlPW2+DQXC
g9x3NzX3poUAtvfTU27UrXvvfrdl+RtLMZJ+PbjfeLiCT7eMwDcphv6KJZXzXUuTTY7umE40NhK5
zs0XNaitkaATq5nb0aC/U6UnJYPd34bI6EpBkcFtXXeR5TYorfN1bU9iNHi7YT5yjg3T3RkZPXfG
nilcFCQidxLgSwirecOhxZgmzoD1j+V+IRuMaFNEDscJBe+Ay1mq4W+GSoQc0KIGWl3v5YT30ww8
IQBVpa4nJkezCRmDyJiYjt+3KfWhjEhFaCSqVDsFsH634zcjfDyLyWySXRPMCU1bJGSq+UlRkk8J
OBsXxm5ZHGOTmoNCOyY0jilBEH3wTYPmkwqSVsV9cCxDyBoIU6wx1QUSf2HBRCVDP4llQuGT3S5I
vEk0/WpBKZpDL9HzsliA8rrXblT9klRadrVw9vQ8u2xGefSlmlCFylX4PuO6i6nYN1C5lV3dhHcX
jmYYJwdtDkT/CzuV58O7aXc7ZjFLrsLMOSBHKi5b2VQNbWO6NpIzVHberDscoFs0gA3sS0nS50Co
jVClGRG0hzTwaz0Muv2jDinLqfbQPJ8yMhJ56o6YwHUIxetlXxNKWOjvxqGHPrDjo+/3phgPut2c
W4U2fG34UVGd5Ndkx5ievlWjL3DxD2g9wyImQWZdbHPZ0TsNkRcSI8vQdb8BKii/ISWeIvS2WuFs
xZRaZ3ds13o0+hYRtfgL0t4r3dYeo1pAeZihCP9abHd6wNvJrQxA+nmExUlt/21o2YojsJhcz2wz
OViYgcL+gWu5RuabxhnpozXfYxcNAyIHw8sfZM+ZIr6uCN0ZUbvVzHuMdJikk6UwQiH73SKv6dcK
fU05kQjurNox/UavaJdiRosqPzDPcBfpSE1gPqFuxVyVHM6qmEg1pBvLGZPvaaYDzim1Hb/Pj9j4
loVYKlTCYUOU9otBOBtXKQENMJruR4oS3N+JWF5MNSqGpZYcbEA9YkU4eSGbSldbC19xYSuLfRjs
r4gCDI/2+33EKBVxl1jOhcgdsu261z4Jm0IEbmglrDhOugX1C+EhmVh/lkXJot9vZx0gPvoSYhYB
COrevHkobom7kK/nwpf9twTYOfRo2gK/x8dMtY288EQDzkZT26PIZfZXCRnC8hWqKoHttSKBF9+n
hNAXZPWx6LKrhPWSmHZpucO44JP4HxwonZoUESVAwQGf8v/uTyyxApE6QwqAF6+QEYthytj6uF2A
mGIF9fFvwwlOtccg8x4kpOPzJIcdiCtLkEp4Kh6qBJY8g6EVVyB+Vh5bbgt+FR8uR6pkzCGupoCS
kabqruJK6drbgFnEdotjlePJxTAWSEdYHZRqgCSNaxWIi1xMF81CsZoz/3/Kgf9xO4IWZZMKJRWA
b1R/PYKsPP0SF4O9kSS/BTMgNysq6Vlpj3nhvSx07sWncabF2UpQJJEwlRjfjD7km+RssLsL0YRD
qMnjIWKyxvI45EUSIxPDcOwkRuFE8XqazSgD98a7SjlAJz2RLwnZ45GMipkTsmauOW9t1bxAbH8b
0N2Nhp5RD8phQm5Cc97JHp0VR4i8JAb+v2j+lC7XYlCegxHKNPAawHwrhUIlYo0gur7COgNasvgl
jftWJxpPIalynnAuo3hPT103LFerg2oNux9qjt7aq9UXx+pPHuuGkrYf47wt5ANhjcGZh8iwFOy7
h0pncfKYzyB5BDk1XfjRd1h/j7AbnQED6LTqTwNQX+PLcPgS8h2N1udM1O7aTPGha+gMw4PAdjUv
3RWD6stlyTjyiZ69iaqzBGuTYLLSOzKpt14tgZ7mykmiQiN8XYb4ErYhLn/aW41zTAzI32ys3EAJ
Z5wAhwAkwEOKWiHmIJ8G2mYfdFy5WTwQUdOmJbzpnsrKPskF4YoWdf+bPUhyo6FmbdW1jzEy+nQn
owYcQiSOhREzHIQntYhoR3qhQWAytY7hJTWwYyCitfUDPFESIDEJcf5T6KD0dWc3seulQELzeYtN
QEFSbnUbJzvHKDfuYj1xiOTOcqSgoexQmrhIomF2O9W6Nw1AGrpeagQXJw4XqGLIrllqfRoYwQ11
ejuByWm418iB0rEgFi4K/SECHzo6DVMKjTP6QaAVWrAHxcwVbPbiaHMrRqsv2c0KEsxUh+OW0lZr
TGvVkS4ODDL8i2vZjy2OIAycB2o6Ak2r1v3Qncs0u9Vt/CAxnS06/6qBCJJ9rZCvHb3qY9Kbx2ZW
KK3GD2Q9HxH3gfHkJ7tWXmwgbpIAyyo4RvcZBOWuTYj86jm9KoCrjOrb65y3roInb4/1J7VmZz1o
jEVI7cbyI6YDbxiJcWkaXLppt4Ac+wcrzU4AHlfaOFKTNM7F2J45vMcCGVTNVO8J1fE5Nc5OGh9x
hkuAfGhPmVrOgLQiPSrecmAZobCVPM2k+JYl8Vva1yR/yhmpLFTjlD1M56Nahr/puwS+M4mqRPrc
mZgsN4xUSkgId0OA2zjOfI1i91aY1ns/e89lA5ud7hZCca8ImW8kb5dJAX3pfbcZPs2c0TUNEn1l
DxZSqy7U8KBQYdpQeyzc4h6oy7dB7KgX8UYlTRSXCCHioA3WUeKBhJpaSy1O4cBYhKSQ2B7QiuGT
JnJByldLDeIC5hsmjr6OT65zVNCVkQfuovmflunPvMFHNqtAQpvsqdO8I0oG5m+wKUuAqML/eDqv
5ciRpFk/EcygxS1ZFEWt2ewbWLM5A601nv7/vHbOuVnOslkoIJEZwsPDgy37bEXZVbExHKPrPOKb
7TLQeBYOTU0RUwHMRME6ZByyuw6UhPAudIshp8T34lzgjsF34y0oioD7jBTVYcHkQ2p+jOya6UqI
MsfnE3ZmdZh1j12uaDYQ45Y5EwoNCsj3s4oFb8b2HPznpwYrem2oJ3Ck4espO0RCR50BYfZEBNCQ
J/Od8keKobgPwX7yygggXEF74wYp6yk7stKC7OJ6UfLaWjeEA1wFVg+gBcktXENdhJsIDIp4JkXI
6Xmhi0aj2hUg5nPxMgBR8BV1/mOgkMj0BwDh4cBFZfgVXHHFxqeRhJNekIJgoAmBTw0nujlsmhEk
h6mRM6Jnl7JkDa4ul8kzRF19B6AlkOIUTmMc6Zi4t3d0yeEyxqyn+HkzZeuUHkJqKt4Ic9T44BFV
bIDZ+Bsq1DkZ+YLNjhHpaJMY8bThfOziv3ETol4CKeRqgfrJ3zXZezMee4xhvtzpbQmCxcVH+y/F
MPiXeOg/WXeurwfSqyYjafMfGN5aZQiBpXYGbrJZl3MRHFjwLL4d9wL3vr7JbehV6I/5tF4eW8RM
qG8iwCAtKhLU1oLn8FNGDxbpSdttB3L4gxaeP8jImheKz5PaRQhJLeuNFcJuC5MYm2d2Ts+3K67h
+vhq/S+s+hlsUCl/Nf3hKvzSgnwdTDeCpdgJvCUlK8pAF1yyvK3LveE36c+H2Q15kWWFsoOuooLs
FH+GPMqZB85kEYYrALFh8fBPXfZ+KoVUPCnboReoXlwWDqAtZGKr6G8gKfpEGvx2RjwXpvFGCQNQ
ynWS37Z/n5FukUAfrXi6pbHoi7ipJG5aNo8IgAUhSXLNW6IGkTXkMAU2NDonZHEuKtioihxcSCFj
7T1oMadwpxcl1voOSG9Ynn2xeNWbEZgUEKmJFJc+mW7ed1cyOKwZbTxQExGvaN5VSs5i8lMXeK5l
u2eMlAkfYVY+y7oobszZ7RlmIavb1xwdEpZTAbS8JB0H7H0vOTLB5divKLEj9GUJMuHJXUalGExK
WevnU5CJ7uNy6/v7cSjic6URZckQGJNhPkhwfLKstKndlNM7/YYHVbUnP/pVztGxCi16qwRns5Wo
81kVGiOQV3HWg/PEzRVhqY5E9gl5EP9b+fM9nRN9GqgtiI9yn9y0ABq6hfhL8Uns2r1xcTRIjMCG
9+luHOgdDIE9L31S/HUJX+MO5IMCfFaWn0NOfuvh0dncKgT5a/io/IdVUFDQpvXdCYWDplPv7TMB
+QUTkJXVZQ5lpqRSI4YPEOYt3V3mosZGIQn8ZsmusgDOgeefl2l4rjtgP9hsOa2xQTNNDunHYrj8
bL1DybX75MWnK9Sc0AUOH333oS1euFDtuoBl5eUS/50o2qG4eeFj4BLffmgo/qYz48Zg2iJbR1GY
+R5ZrGMx+1SPgvGrWYCIMWZV1t4g9fNL38uUmwsxPI17s0gOsKbpg6Z/k9IhL1SQWTQAKlFt4Exw
SpU8+K79ugaam9O3qHxsTEgodvTW/3bdcgRpO2tdIrX9k1m3Z6XvHnjnhoU54XB1ZAy9hXUNXkbU
WGmvfsXs9hsyEX10v/cI6kKsmM3oKmu/ufPJOtrNu7DHYNpPtpygnXfv2MiuGBlWDZ1iInnesLV/
jhS0EAVSqohszbkgFiIZbEVGe1BKMKQOG+X9A+m28FL2De3b14LYZcuZO3yjK/I61evC4TbiDk3a
EQCeuP+WwXMFWQ06CXILcCeuZuuoDwyqrIDZ80EZi3kB5HCfyXZApFydJO3qxVZeV9IHNhrBKQQJ
Y/chi2Uu77PgPRm2GyVLK+GqHxn/znFyq8A9cubrDkMb2H9pfMqz6MasnG/Ugw7EHYDyBj1l2WGi
v4PLizTYAyO6Kw3P6O6pTKzAZQN5zNL4KJ5IEWU3be7fOHRjzmCEKMUj98Ww9QBaUNGdKeFRwUaF
GBkmQZzdSjMYmkprHoG8PzsTCK39h86cA0Dkaapd5JzSuQSJfm3vRbrJ9kOO8PVuve3u84yktwyE
n3v/VlCN17GnwoicNI3DCThj5L26eYZwDYM6iowY/j3haMA8RgAKciJlA+sNgjPU8UeIsQcdJew/
EmVkNkpHwU1kqRyDFFj7Ccs5xWo9CSb3ID+/WO8a55eyxEpTVYHi7yeMgsCQMKPX9T6vmE8Y04LL
kvGP/zM3mDo9zQbaK+SDDSuQFi+l7F9wnM78/8Id7ogdN7LT+S9sDH+rzVsvd8r65r4jEoX3QVzC
ppB/UZKpNSbySAGli+ab5BHH2PZIFsCt5LQSa9D0dUJ8BDJgCLgtbo7sZLGOyKxcCbLg+zzvDrs6
JP+qgtkEydEikeevhvXYzaiH5y8mrQK9Gctsps2HzlH2TEo90ZxD5YWio+6cg56zS4C4SCLOdDbx
y/ybWDd8cwwhoIcOmlRM7KAZGEWo4luANkgFTiedkWMMIllM5fAesLGzAn63/W1o/gJ1xE6oCt/T
m7GGaPPj2Jfq0DaEHhaZK8oU8WuToNjHcitkT3b8ilZVubjy43wO6RrPb/mkjkWZtFoNF7Vc/lHn
TTA6f//fD1yURd/cZpVXdsxUATYVa8+igiWyYsIydFjm8oaeR8cDnG0uyDxlHrgIOctgORf79vO/
vWBanwvQG+5I1U6dNHWleM8na8I2ksU0OUpclTOv4+yzxxnsdo6R5Y7H3dY5umD5nUW/6JbvlpF3
U/bhtCTd/DO/1D4X88sH+JvpNQWc4V74B+KiJfSvu2Z40KHjN/w+yp54lUPzFJGz2aTliG2fN8Xp
tQZFcQAv5+Zp/4yab4vUW6GxyshkvYSUBGgpiCRrwioiKEBaAwZhIATx2lEmGHb2NxAFUfWp2EiV
ZnuunH93yiJAAMiEW59rrFfEPVRrLl8o4FeRPlKfNluwyKwrGIaX4laJMcGVCVygeoGBJrBD2SZ8
nMBsRYxYAGTmpRfaYgovO2YnL/YbNyrAqKdoq1O0W1qNaQ2Az/A1yQcHTXEhR1XBIlfnB2EsoXC/
fDNTV+bdsu5Dwt0dZMXLaHvKnh2oOwnvSHeWLfGlgkZqvovyH15k4tlnjPV5yYHUEvApGVNwCT0o
DaPJBzaqNL5n0rTUyq64IblOHXnIOGzzNgzuQ2ZgCHNdQ6Z08HEFyEn7rV9VVAaV5uVU5izg9TEd
biYGUiqsIvCXe6dPB3qyAnbzLoVno9cM6YEHowXjwFz7s4XF0P2Agm+YEvibEE4AabT/kg9e6oBY
IfQ/zFsFuq6txslk07CDVwYmQKA6lxWurH+qmeIpQRymbx+effoIhI7B4b7khummOW+n5HwC/OfC
rCu7ittU1XeyS7rWfwoC6Z3ZG/5PWXgHa33cMAOcKXAuvkzGXCdSlhzEbe7pns6Zw+k8chQXCo1a
O3qvi5wmD2omJbss+qRcnlCEmqiIBsQyqoJyRJEkhjPEf92NGESv6I9ZgvwBrVCnMLo7YWKuN0Nm
284LAmJB6wrtKsrtGhMII0uPmq/Fv/yX4EP8RFWimjh9ANzK7o8eFfyqYF4V3pjkHLNrWy5MbbKD
+sOyhdNNp7yNPe8iv2Ej+0Lw5oFDATJo62o3CYLhFewTQE/vXzDo5LqkH8sDHa4o76a0tmLzRSIp
Rvuwr9RBqfz2/h/5v+6BV48Zias/UaBpo2qBQ68YOMq/PtUnhZoDCWnrK/CYcJ4C4mXGzRFJIbwI
y2ITDPHhk7uCKnLaF5yPDjC7DrKXZEYeg/yFPcMPpaXURi9W3gmG353qLwUJ4Ed6PPIzFdEhGlT+
jsoaIdKOFCmoBOdMcQjR/pkP6SxuzCs9Jeu2pR9Gu6CxiLgIlTC5Pa9MqX+Ux5URmZwKNpJ4lSUn
ogZr4gil4OQ6BVTzxHYrRqqEgHwNUzfylix+OCjSMQE2WCUVPDuyDbl0HCkjT5gFdsKLzLx6IDdu
M47EHtAe0j+dqlm0nAl7ViLWLNOtoCUOlerwnA4D2icNtGiNnSU0jyHnVuwUdXaaccGP+YEN0EKx
DFS5FFkpU+YUAszv9Sl36PEZ+iLl6Ka/CRTW/+VdsvdxtXoezLbOJ6GjXMn/j2//V/PW2VlWotpK
yAsBbU/oqrQ6KP8GIPs6++4OWT2j1oZ5qilh5ohIBc0/oOd8j84mFe4wvsFeq/ysdEyfWk1wXlgG
wsD4O6wg1W0CgpCUh1gAWHMj/iMqKxmhME2v8jP6BvaRqvo6v4i6ADJ2GHRpCo8HBE+v0+5BiZK8
53/R0Sn0JLLrKFETJbBrTnwU9gTHy1eFANON1T8VthkKzB0rVsK0yjCVGJZ6SE5FfhYb+7WSOQuA
z0rmCyO8AlLAyyqz7goj4oMCaxeKXuXb/nUw/eqZyEDxTjufd+NstnylUhO8u6IiQhZ9tRF41zgM
JmZAcRbxaW9bqGIVgCTclAQdg9mPjoZrHP01v8yQ4YvjGiLMgKhe710G2b0oHHwDXpfuAPrspj8c
U5Hr+GGG0SXDmWIGsjI/aV/qJ4ggj3bRPNmBRf5m3AdQR4sgouxilS9Jj+wl+30v27PagjcFqbo1
9/e0mf+mSE3ms03Nyxu+3I1EPtoTplQYT6XbP/ZrDhc/vorRvz6FSAMkuBwQq53al2rCN8QYCMjs
91CyX1WU1/KnlXObhTFNqdllMSR/gcbRQYWoP/TdJQhSdRiX7NFPg5u67x63ub9mAMJ91/r3/dBf
iiJVDjGZ9Zp8UML8SNLhRQXysV5vl4nOWL5/CZwP1SLGElWqeHgLyuiPMhDmcN0y9eo2jLa7RIoA
KKf0PVYg9sRRnhxaNqfx2IzVQ97bd2z2V4SAmUM1J5xtBzsWGX9yxL/O8sl8nuNUtb6roB+v1xE+
W4ZEYoEr88yU2DkFfginhBqYXdwoLxzn6A/en+y9uhDo4lLrr8HOVCsIy51qX2ldQF5iAg5qVMxh
KfrpVhyIuOveC8KG1M0gTZMEZ0Z3FVkJWSOHJPJDunK65pkJANeOHd3iF8WidXyD2ARkKewhUSVe
651H7FKbYc01rJ9o+mQS0isy7Uwap5+NdZYbThlEPM3uHf00TyeybEcFY3ftf2X7UieEuYMmAhy2
YfSOZtEcPcTT+zJivmB7XJb8dg2mOx/ix1mHTC4QyA1Du98nyzvrhh8xKGeSx1NZBfLDAAtgko6U
UDMrd58cinaz/6kYl951MZuvSF7pc/6NdOz35jLrJHGYoFg/U+D+QIHzsU3QLS3xX8NgP2aLD4+z
vDGoJFbpyjSG0LpJ4QArshkxmCncFh/cId93leJohEG/AD8uuFe1VQYgqwD/Q2NifpXuDZ2ozfHE
+l2IeZglix7wxYL58VkFi0bOPezJQADs8n38MxgmSZA5vNVjlR5AKD9UEHULtOCJI1taModuPdlo
D95j5O3fHnGTMstiXy9PbpsoLsgDxtB/KsdQLZPg5GUkARXBfnb/6YCwy70dmUO0au7bZxS7F3Sf
Hte9hBQwf8wZathgsSbzs4U14gytKLyo1pcCPsNmvwXDU48RZZfINoqDkvnNFX5ENhgjp6BoKsc7
1UBD+hoEqYh4n7o4zZZYkRInSZhwWaH13FpGScuh0IBntUnSmd1zpp8lQLPqXljxkagZWys2lfBD
UjInn18Um2HEyuJbjlFpm+d/aO7zAJNIttJqkqcmK34RPoRVocR6HBg0TwEm52aS+s+oTegsr0RU
OHCuxf2LF0P1mfhPKTe3x6dxLcyAvxO8gmFXcLBRV+AsblP2L9dR1Jn2w1GmGs5UOqRvmPA+aa6x
rDgSCCMILchJCzlugKZMe/xW6BcxrIcWSMR36CIKXJWMyPGxR1TjHnpEUwIwsS161rNStcCnAKgo
gcDFkmOQPPBb7pU3vtV/evNOQ5/AEVgtqWn4M1VNY7vsqbuFEtlnTeXvRIZBZXA6Klfh6TMO3EpU
IH8YK75mQYmOTi+pfSkzwszqAz5oX9MCaaO1EMc35hQ9CEnyInQHmFJKtYJv6JY3+vwNJG8EsXPy
eH2yUmIdnSbwNF9WsRxdCvVVAc16ep6lwmnd59BVa+rNvAWNVhcohq/kqjaBEZ6OEA15RkUkhIXl
cY7Wv3QZnpn865g1L+xHINRNu3eqmWxY3nkhYi4Uvzzqpw69WTWgmurVxhVvNEDWVXm1bhDEfkGh
Sd093I7yS8rrKBf0WEcxsUpEm2grelqr6mYyv60uPEuQRxZE3wE10D75MVLyZmcIRVIYGKcprBLa
mOMHBYiulL5Kii7A98F7Uf8SkKTCtGorFlADtgR2SRK+kTSVvE2emp1Y+T/aUBD72H9t+wL7SAPB
2VlKRbRjtDrgiKfoZUDlCF1tKwZR+aOQFlSmh4RHdOS26W2//lZNhWTgWvRUeVM+rfoVd8Ul5VVC
9vdGByvRRh8WR5afbxX4JAhVR3GHGeKBQfNqCcpUJeM2wQ6mgHgJA6+zbvM87D5ylTZ7/9+RCol0
5LphOfcZ6m7A0hNw/kJoS2ZM3QtOL7xocO7JecqCCfnWf7kEc5Xy2mQ0zjekhQu/aC9UwJFKEv84
0ga3o1drQm2D8lI/2gBlEUqVJCLKJcCZBqK4lv5hpffg2rJqJG7cVWmfzIkyWDSp5C3YOiISlHF8
oaieJMJkCH0SvIPqh3g90nHeUYw5o1UM7FNVFN4TZ3EY23swGdXxhYWjzn5r2/QLZTCzqHXzq9H6
IfFWqgthVvdCiq6tD9zqbCgWAvnz16honOfefimIgVEJZwGyYEC1skEjCWzOHlRdwaUowNvinen9
i5qj25ehZ1NzR7QHcsBvHPOtA7XgAED1UBSlA81e14s8Ea9QH+pOp1RFQy5Yg18GPeTM9kWnFJvV
ucsLYT83zGrAfiWvE96B4onwNZFsAje8ma0/Keoy4kdrE5kx3R3mub/tJ2p09twgXFavd+mMXCcM
hAGn3kM6JGK2V+t6wdiZYUG9AnrDhnZZXv33dKpmLB5Ef/+T214gBrfeP/tgXfIGecycg8wPbpM3
M7Cn+nIBLeXYjgfmnF8MxnKvspIFLWOq5nNFal5a/TbL9jA41lE4z0hfN1N0whN9KYY+QrNG8uah
KdkznQLVXkhh60sVIY1SBfBu6DRaguI4UbPd+/5Vl9bKLtH0MHbAglM63naW+dUH4WNi07sxIgk1
oa2kUkcE/LqU1JymwPzpPXiiAziKamQDIlvr9mMWHQNA+zq7rHbv7+YW22FpmvsMnt7YLy9JaJIp
uGhKBh3lXjtB+70fmAeT1VyvSJihOlBDtpGI7ZlrVT9G7farriiOu4E8CuE28+sRdZqPAnGaZkZ5
aODsOM/TkKAzhqIaE1Mhjt/bwfQhyLeNI2COpIuvEtjSlg3AGi/O1164wI9wQ9ET3b6QTnmegv3H
NZq3ZvfRBjWNa1ngmTEKQnzg81w6MZ2EtZUnwJMp0nDI00d+c2e3CMF38ePslz+Wa98VCIOU235Y
nOEv6h+op+wFBCwME2ffvZozBnpPSKcwmPqrdQsCz9yjB8NmVDsTzmGNKYMUXmIGKNuPz868XSEq
xHxRZbotfIk0eLG7b887Vlgj1DSb5i9We6ZCzQ9h2icGkTBAc3oM61sMnLwhuMVlQjGnJ64Q74iW
KllCbJaKHSLyySjKgMSwczHPpmqNAn6HpT3WRknxmOry9owwCEMDAtzwdwyngHR8Y+PoAlgt3YZy
aMGJVLrZ3jrWipGE1LY0D+9G9P84yMKmGCeN1qbKjwKeGaRJEoMVgo+p9ZAt5ka4yYUMr8nsm1OE
VPxWVCc6MCeb9eLBT7Y3uNRb4zawjyLZbKjmCT5va/8EwRUNKlFOz6z45qgTxKlc0+5Llqs9RjJp
CXTXHGby/JLTFoLrW0AjXBtlqP0aXptiCeZGEPl8rQYnEAwFtlxffcAneeVeOvjvmDVuZuNzqnEo
tTagjGWM+YhUhiG80JLsxnRDVEEnJpUs1PJ+5M+nXxT7Y3TT9Br99kZ+d1iLG+F0ulg00O6yHnAw
SKgByPGkqlSwQpi3DZamm8HTYe4b/EJ+6Qwu5MNfPKVgCrHdUzulaRLe0pzdQuK+d2K4M45Qlbhb
GbzcWu+uTfMplolORSCz/onZDg8k8AQVagvgRlf8djmNVzLDfC1Thi7GkCgSeNdv6VbuKEra6LDM
AQNIcQg2rWxbUF8TnLJ7FnhY+lYPrGqzWjpvhktU3256Iu14KD5GDPeKwBkDMi/s/qf04LqOyfhv
MvG12gp4CoXFin18UAmUiNAmmnNbcg2MlXHPdSUMbJ4mjOmmFRj5Hmpgt+o/5xZ4OyBXWZu3Fyx/
HqFjU8GqI1tK4HK7DKMjDIjVF5XDPfKAHkLyFyNBVzwOMlSE/ZI5FdF1RZYOjwedhMI4jjC0aaLC
RlOvUVWnDsdrUTjIVA4D4CqpTcZ8ytZ2fkbSD7Vl6kHUKTon43UQ+kfxCvKO+oNhvCpHcMlRVfVc
2/ag8IWQTmUXgYBk+dzPlYgZskyIHJ3ry8ws/vKm+qfZS3jmNS3M029vDOg1SS8ck6bzhslA4HoE
Fh05Q1yGR/ETOv8PngwvpDtRQSkg9Gb64DlgDUtkjCgD0bTCNE3IvMOyfLobEiVDeZ0qM8XcMSzt
KhtZQh40cgBzQqNAFBgcAVJxtdF73LsP+/qxoCKj6M4ljV+hxHHmTYYNMjb5DAz4QiUkZM3PlEmU
/nahKrlSFCFw2BHqYg1EIg4ZrVIIT90ZfaezRqDIg6nsm10X8G9ZIEUUynnQYjOuBPJRyWSLqwzl
ld5fijn6Hja16viM/TqPSWoiQjMf6scEYwaE2yMk5Qf/TzYGe9gA4efzdPRTuhMo15CyCBeU7IeI
UH2BbyTkSYP6taha6OVdfh3gqZZov41mqHdw96rafzKD4Rc/ddXIG2E5ARMF4cErftuxS+vAN/nx
WR78DOyPKMJS5Gl+EyNgz1hj0rKcjhowtSdV9RG6XMkFR7KMjZG5fUX9OLvlZclWQJAkXX2y0Hkq
4EJiZE4hmJirnO4tf+YmzwtauI00hEFPiw/UWOgYmNMTiL49srhN8+mu6y9VGguwYrbtVJ5KOzMN
tQHq4yDB93lsXAwePYYAcTzVAoKzMIrUAyYNd+wEhQR1NOlkyy4gc0N7ZC4cNkcThgQkqV/t9Ud1
TOCcwKUqu0IsJu6zGejDqS89pVigeh6yfQVzSWg3I+a53YLmfqH+7s/ozZGe/Xf4IOJLvTazUEP3
lpuFXjULXabxRwX2cnzk32zCt3pgImSXQaEKBrlBXihbqO2fvBBtQq2DOGkZRdJ5nhF7hNSP7mp7
4wOBGGmXsfwgYv9x9tQZ4oUhUpT+dc1mzslFsc5V2qpg1nIiBaPyLfS0o0L1Lr25GlV97H1GM37H
UCHxjgSuJvs3nh4ESC41mJKrkfmNkBBs0qYi4smBEmAIaC0GR4Kvl4xv/yNKs2pUBScHLdks+ycf
Uc9KTiQXlabyprxSslBX6aOIU8SaVB6oIwAs90Ce2NaOYXtMJP8d7JdLWn4Q8NcaWwBbnW6RF4tq
hpqJZKRKN7k3ymNGvUKURGaFXHTQSyaP/Gw9CMVhI/C0PZO0UtR8lGYKPJM31DPgvgguWNO6odGE
g4p1owbkMYoviW/5/aQeaf9De+hk9aoaeA+x7w+LhZYHjunSyYP3fkRrCNF0GDCqD88ch4AiLuOi
eb/mJZ9RstaSCIIBOVzFaJ0rXrNXFHd+jxteIUvROYDmqDypHB1hfD4d19r6YNbZuQmwmAqOoB8z
eJE/mKkVy/NYJrxHjVhsHiEUUej+I/cE9uKURwnniLfsQVqvpr9waRY84GAh2T0RxHveDZ3ndxCj
ntaBERwFDRwMQM1d/za2v4vttyQORfSWk7ARTRuC2rxYLAdr99wn3vvgNyQagPzsMbuH8ysLJnhl
G4FfRoli0+LgwTHa2k1gKLqGAYZQH+Ew82bZlZCaHxRorLXzSG1sXJEe9N9r0JV6S0kJQAgw+izJ
uG4XOiRix0k6ovNSoDZprnDgCe3ierjh9V+iz/GSE+bxDTIAonPyfrSuBlKaIWMrAvqOg6a75XWL
Z6gbXegwrPbxMaSj1cVLYcmO9mB89PP8nWXhra7ik3h00Iq1jfzNua4IP7Qt9JDjYh+NkSlV6JXK
g9XDivwaCqfYbC1hXfvPw7g/7CQxUlJJTPsO1s2DrjOuw0G/l2GQ/RfQJccHKJYu82O8ei+4bPAE
4yTeGBJKDpStoDyp00PRL3WK9TRJXuuw1+NDCwzZoRiQLXeoaYPlEIzYqITiaaTvPNENKK+fMKtd
Qo7oLjd4K3Z81hOBWGQTM0QyK4//TJl5uzPwi3ClrIwbYGR6o6wTV3CNKKDBdQzY+olVvXc7jbCt
OiYLgmfZd73XBFUUlxNlIOaWFemtUsw8X/71h+YwU/KXYPXOrvU/tSXIMUiO1MkqIIyw6yZg1W0j
ecwojnhoAqUTo9lp10iYIK8Yo0eBeWq9N4+ZIinw6eyhZTMkwakmqG4rdua5XLJIALYxP9q0R0zu
qmhXwSOJEYWfkEaIAQ6fg0j7xASsAZEG96y1/lZ2B6gEsEmT9nEnY6SaN537sBbAO0amHRODfBPb
jkqFDe9WVFHqaRMkhNDYHjqeVk354UwZ0bvqopIppLDOqR+4HLeZ3o7OCo/iK4HBqEYLSR5ECAJW
UzLyhG23muYdOolfs7E/WtgO0RbmOU+OkZP8Q3Ag0E+QUGe410WbMsxwTIZrSrt/1d4l2iPv1YCq
TZ8w3J/g3W3Im7KyMM69yqUHAG4J9ceD6m6gRSqVedFXYmAlsBCiWAl+hDv66dTpV1rVT9OmiYz0
x3AK68o5oCIN3oCL5KGZgHBWze6zIAOiHXeJvzf8L9OWltuJ4zhNFKjDv2mLvaKTGu+uc61Qwdu6
+3DeT2wGbU5VDityLSwXWpGX8lza6xAKCrqnSzt+pSvmKGTRsGyUF5nRhZqU3VSgWbQuTgZC2M2p
UFIAWajjc8ZOyvMpNl4ZP+OgEmuTqKRIFqxu/JD1A51QoMfLncxUmPWXTbkdx2CEnNbcD8y9Dhvz
p1osOn+pUYizq2u2KD8UOVRqmCPED6oru5RP9CeC7X3y3dPde3dmyowvyDDk0i5GnATh1KMEDsLT
Hs1gEQcITbcPPwD649JlgxobxDhlvZDjUDQh4iJ0ZPNqxU+miCS7NaPPFRfY4sFDe75LyCJV7lUm
65vYXjwBQpYCvDqabXBR9O2k07EPrdsAL6Jt6njek0wfM1QeSq9RA7KB3J2NvrO+SoKeeK8QhXA/
g2FbUnNTDbqFZYDrlJEWWhcA8QGuMH+XxiGSiSJmZB0M/3yk5sUVSD7ZcEFuXsxlTUO9Tf2ItrBh
utGUITeODgDqctBTEd0Lg9bTp5z1te4g+b1PMcqRTXq9lNubXQ4AKuWdtTj3p2YHmuH72HxGhQvg
prUuqjZ98GzraYj6V78Jn8fGesinDYNj5A56AcmHHdq0uGGubHQ3in04lkFF4I/pXPP2CnQpR3LP
WK6MPnuvGT11yXQPtO1j79mJq/u2sb/zkj4Xcmsg6D4hIHLL6Lbw6up3TpBb2c7FFFdQRrf1yky7
X5uPWP1ZFtZQxNPwgzNtnHF3fxd//U42Ij1kFyB9msi3TnXrHLeinS6Q2TpUNtM1Ex7MSIs3d3S/
gsJ+8+jbZVjjxK52g2s/jXL0t/fosKImcuXEbggGbTAS10QD3apOA5LqgnCAAYTIwPcdMXFg9Dal
Vl5i3SOW1FHwLVh2dPWG7dwxDJPWDjZP2xACMxUVwLgiuIcze0+hNoft5t+54UwikiwEViuabUgI
P3Y2vntabTBgwIOsaF5G1HnRnjOvc2u6NVo7/a5dhoz740QFB4CUBGN43WtIQW0fM0F1aD/7qEQu
qMzjIzggi+5My70x1l8l4axVZ/XB2ueH1qnu+2X8NTXlMV+3v2TyP1ucM/sR/sDVDu4X0X8cVj5Y
Vtk9r6hvnXmG37EbCxgaaIvli2c9hIW9/jGRMmOUg/dsEST6ZvVGWU4aBMSmbKmbJtiqCyeoIHOY
/cVSr98+AVvhzNa5n5ao8bbxn3Un+h1NUgF3aZDu8mLm6KLGhg34mhwmJ6uH1CDsopsyLQk/vPfG
Gzmki3FEfFgz0Kl5dMH0TgEkJVaz/jFjGF4JIhK07L0z/vhxrMz8zvOrZ6Yul4+eSzPSkPJ6Bie1
UcL1yIuD6d5UsOqhEOelpiO1sI99Ge+6CPb2kByq3kMNFLV+7N2AK2v/DuZKKwTM86x0SMmq/toY
YWFzxMLQhxJTVJ8Ob5WqWvlP17W/93q/s634G747nZADGlrT8oxw7ReCvxfz2MAq2F/yKgFoRBBw
qKorY3M+Pabh1q7/mzFBb07Lfm8XJ77zuvZhBB3p/OKuoXXGm90epp5XXlShgyp5kJ1X1vSVlCSI
lnB7acy6Tfc9dyuVgWh9teoCVjBzvZZw/UTe2WV6gvvhNcxQRTqGQUQp3WfmLTLTCPgMO8SCCW5+
WT6nReMfY2d234s5Ou5NfFdQ4Jhw7M3CUAenzOxjJEQpCWbnohnGClb3CM+hP5hD1By7Hs2ZyV6O
PeMrEWdCqjEafodwxoycSKhqEjJk4bX+VB1Xiz66xGXe6KKkbh+dQ2fSb234GdNHjPxD3inLVPMv
/ixedF+Y/ksfBU8emwkG7JvFRJ0ewrYRQ3ay5uI6H9fvwhJTk+ojE2LPc8Zs13HAJIz+yeelJyuM
ncAB4iSkTOGmI2cFzcY1XxPSBjTs4kdig5cV3oAR07GoP9sGUCuX9s08IjXwmIFu1UZ4tiJ2dbGG
zPdbVkgaVoVXKIsEQpZFHOXEMywIIkuoFpwaYCAKuNCed7+D+8wMDRoDZsY2IqZ7VzPJ/nYfG/Bw
fRTmALU117XPa/jtA7MPhboEI7wW5iVVU/ppMdau76jlggxdMePr3OPuqiaEL+L4X+5cRl/B4qJ7
t6dIvWzee9YkV7njoDOwp9thc5LiN0MIb/H84F25uTNAbgOW92v2s18wULKN6cajMNAg67hhv5FG
s556D95j2j3FG1azsG/CfH/wKrKI3mGCbeaH+cO4b/dm66HrncOLCq3VPm8ie4PMVz36w/64ZWZ3
brtDQEqZvluwJJ102qDZGMDGsGejLIWTP3Maq5Rbqi3ylLauF1haSEQNy25AAXCTh3wZX5bApueg
vOv88mLagRyQZL1lYPu9MSXkQMg3H8wYOir6OSTih65lzG28+NMNJQ/aDyoGkgWW3xyCJuc+WgD1
bmOiu2eguugHyBUnsLPMCDoor3cEkLGNmLElKcVsqzyaFdFWH/xr4eWBghlaRJXDHVI6CJoHkJG5
K+jsSGFMl/SOBkxeN46WGV3rncIYdCdqByBQxMqECxMoZUu1JMR6AIYkjKHZqROX/vAcRcVtTiFM
SBxp2JnwHnOGSA5whp+lG3O6apf9vs6hsKwmulpMW1pWJrynRBUd0KH2U9bal0k8fhaV+3sluhTM
OqoAlrfugcTs2jCJitP2qS0npGZ6egQ3EHe2Vgz7Yef7rPikQmKz9QS/WOi3Wg5qVPWjaSXXTT8/
WmuhQQwn8UnTTukNzE9JIljZdZFk6Mj87TR02vhQySNBDNBAqoelUno3Vd6XCGMj+fJKYExOrZUN
YkoqvX091QYCvuWlw2lVfVK2zaZ5BUTDtTM4n+yYxHPfV0DAgQS2shjgy/srkWUqjYJ5EQvRYUjB
ZULYP30sKMDMzHVsx+g8Kfw3T/PPm2pieEH3JF5AQaCvyioJzEdjrZDBm4/OA0QCTlEKvyZ0jgLU
BoRoWuiCL+oYvtMF1XGKxxNd26Y/hPCN4e1M7p3uM2d7JdAUzLl2KCN7fDRxuhsLSdAKyFYr7QNO
gikWBCd2nB61FwdRqfA0AeUInsKo+sNOJWbaowtttwysPtzpz1yziyRbr/26vSrT9anE6njJhOxq
e0QIXSolIbUkrwwOtdV9FlsHpXWEDb+PycXgQhwP8eK0sJnd3akvYGwuMpLVtcVD1+mVDSp3JvN5
gnGInZMqPVIfmUYkAIz2bipzhHXJLdPgkjnFP17e4LwgkQ2InA2kxQtksIEWRgKmkxYE91TSpmXx
PT0hQUpCS4wtRLeZ91t1k0kVWvthXI/R7NyqSlD/sRY0cMX9aAGexVWtXJ+iPFtnyUBBMMJLwzYu
gKHtC3stzpGjZmJv9KreLRfdsBJdvcwbH6omPxZAOn2YzqpgC3Owg+AAjwmI+D4l4J2q/HlgmHBZ
ULjElLer+RxXUC6K/Y/lqDtsuVCVVc/tTc5FZiE5jpRzjpCqXZaocSd3+nzWEta69QPvoCK8H+bx
PuUIUOa88vxfOU0kMcRLo58uS+obE1mwT/Wu6ZJfSONflsF6W2fTjyr2rFC0RR4zeTA4ZgqbBbYV
ZOrrbGLuG5zsAlUXf2/+obJH9ZJso/SBK0h1JxcFxQjyBkWJhSBHLYUNrzFg7qlgbY3vFHCtPYYW
WHJAFwaigJ3fgUIUznDsFVjTxGz8dkFsPB4F2lYZhE9jByZqteZGIYZwrQ+an/z/KDuTpsadfF1/
lY5eX8VNDSmlTtxzFmBjGxsMBgqqNgqoQfM869PfJ+mzqHJ1QPSi+x81UFKmcvgN75B1b7r6Der2
wc9wy+Z8o4Sys8v0hbjs1raiK4K9XWkZUJaA9RtGimgl0xgBdFFC5/y8C7aCOj64JzR/oc/ROdGx
JMEeUgfVVe+997l4+JljHYE6h1vuZ+H/bKcIt6G0QfM2umvH8ptWQQqi5eVfCAeIlEt8VbN4otL8
1gggSnVxp//L+iooypMuX1i1POjuDLoW9yFpQTxZGiquhwESjF4H2eN1PBcbfcYUpc96c3QHsKy1
CgybSZfHNSoGFdkTbfLtgEaJhkdoTE5nCw4w/pIOLoI60QsbOcGdEcVHDZQZGbnpcKA51HUG21xJ
SXHBmzcBhkJujtGx8VzWzTbkyKqoeETeRFsAP7yQIjRf0mQRC9d+ooMHqqO9nGW6zRcEOTvbonY0
9u8clsj5kZrxU6SGa0Do1zK+N5v4hz/OxoWnEOH0vK/A4l3OKF0r0IdW6skvMRWkgrtXo2B1v8DT
xX+qSUCn6kpc2twO79CR4fv7ceKANXCmTYdiNL2nt1oVsHfjO8vov/ho+iDPfVFz4bCm+q6j0nev
W1ccQvGY4E7k7t0kfiI/1kcg08/u16dECf9Wc0U0DS8b1GrxQeEGNSfdW0otstb4ru6oId70m3zg
F2a+7F2wWEI86a0iyaqsvrn2DbEStjh2dXYbxPlu9oJ3vGPQEo3ipkvP3MB2Ch+jUs16hJ7BMWh9
jTLn19waR7vFoiz7rlUm9NsPkdbSzDfU8XULGhWGG/ypMIhLV3ZvcXxfDUOLUy6kJkxcF5vuR2Fc
aL++qH5EQvBVjUO60o02t8lv9JESh+HDlHa3DcVrfTQGHG7NYr91ASrcIj7IafpKW+EdRcbbQUxC
1J3CePGgjwchpys7C29iAgQ1Q+wzq3fQD8RVyuIaMsjVqxF9zDeZ3mVnenTBS+PZ7bCNqIgREEyh
FKnrdTVTXsT4iSfdRgnjvnSp51KBqHwXYGmbo8OAKWuADrPGBs72zxHQpyacRCK4MgQGnqjuuVG9
8vJ8Bs6eXToxckvkUUv53o/lg/EaSx6vwXF/SXVcMOEBPxjrJJp2WsnOV3KlAXf6yEcqAWJXyl6F
YEnjRrQ4oqAUm/TmESrxzJeAcjWa4QEvHT3b7LDYGF7d6Ks+DISRbMwW8V/P9wisVf0g434DDAei
k3djd/ZpcMLsohyQBpb9aWiHH3qN96V9MUfBlaSb6LuoATfZsS4j1JPNry4lXVIX4NTTcZLV9ZJC
xpcJ2VgQP/ddeaoMtdUNVV1SKicqYXYBVqWWkOWanYh9zmZmcqI+Yk17uzE39hSulvFaXzENh5Uu
rhE6UioF3oiog1q+smss4K96zesp9vrsMkgSDvdnD3kuJvhdADAQd5H3VXndrWwhmGNe4qKcZFfh
PUsZ7+ibFvKovo308Tg1WFwW0XXvSZqvXvEzzQckj1mzNG31o6fgfWNHxbDVl/ecRkdODl3osI1i
E2IiNkDCaLULIajNbnwE1PSS+PmdNd60IYI1xhsQkm1aO1yGX4rU+bUIInhmUXRQUjIYrnq0MsqQ
Z7BREUSJmaj7oGPYyVCvWLs+tI770rIXAQLQ7efza+8ive50/9N1E1rzOudOYZsImK6MNpT2frRx
HOnGiThdK8/lsCCW6ikyrY2nokMTt+s4KU9h16xDLI8BNh/STL1LZdh5RCJUmju6wrZS617A37E3
FtYKbRgDzU33wr+3XXM/CvA+iXXp5MmbM2uN0QAjoOxFTFLb6FH31EbxGCQZI9VOUTIP6N0C29Pg
XtxABZvIVekDZ0UMol2LJIvKBFZNSuBke3PqL9MQ8s9I6iTFD4cDKKRq1LpYC8QBBqmTqe5RV//K
x19y4ArueEePeZJQo9y0vp9bpOI4/QyT6EKoW1ZAGJRX+rPp2y7HFnGE6A5bL/mBRwUSsCXvs2xa
gQM1ZaG4TTDDMfCHbh51U5wv5Y7hIZoTccptb43FBlBEG9G00durBH2F1K26ey8BctVNFvpWWc/i
SpYbO+wfsxkAfJXnb50BL6RCr8NJTkOTfq2Lcb941ApTESQe4pTZL2cYns3ZPCWdfQDO9Iwy1lPR
07qLDBcN84HVKQPkYnV8GlJypX0DK46mfPPIMU99n7XbumjMJaTFhase+gHJkgVPQbS+gys37dsN
DpkHK66XfecGr8CnT21q3ZDC6p8OoLE22Z0YWfcZIvB+E94NVf1idj7OWmHyUz917rQgjR9gcr88
ub06TZ2CnJQ9+7NXX6WV/9ou6Aco/7mK+mMR+YBaJgtEgZ3iKdmUbzZlrYQAaEITSf+DeVd+kU1N
CpzIZ7ctfuZRw+0tWlRwq/p+mMfvbp7Q4zJLihgGFPsUTMJYxy+5V6GCtuiqFng/HalMjTyN6fDF
FpCsStwE4HbPX1uv28KIw7GgcH1AJi7r1A8dcE7ZQ+h4u0b0m8AgGg7Sbxm6wfoMWfASLuJmI5rx
ZqyIAaYBOnP6cygs5A38E2rtu6ie6N1k077q1MNYxq+Jgd3Q2AabuFX3XjNsh5AkPWvDbdPRKtWh
PrwcRp0hLmaob55p3Jm2y4UcPxRTnFCPt7hMi/KuRMw/4OAcffnq4Xez0j8bV+5z3yZvuPrcI3d+
L7KRy4w/MBSII430KeMNBiYAKrEqGGYgIMuMnFFTYW0CKiwu3b0BTvhd4WHuvJ1oqmd0BRFPq8ZD
1P6Kk292nSBZ/5Wryms0p966M4EqZ73cpg6dIYDRhMd6ygXnkRYuKXWFRjMRWoqsmEDSedN/q+kB
s4SEEvyV0JuuRi5Yu3Z22obSQ8BCR+d9orN/sYqK13d6HCiOyqIUL2ZaiIt9E1nJSnc+9XXGZjdb
8phmwI8T3AC9NbLtVnSXrex2E1IDevCGZ18WGv4PCVpHWTH/ArBbHS1bDMPygZHoq5W7KUKUJOJM
IKByEkwlIthn/CTZy/tNlC9cypiFcyWO8C8V5FBh/6R5Y+OcpWNamqMlFcsWNEO8hNe6ybIY3srm
KhMhbVdQvglv5PDr2L+T5GTvqd1+JkNoWwTD4AsMhNoaRyqpyPgNzRS2oT6fNGnXAkGmM+Ko8tcw
WGnNpIcRiS+LMCuDhTmSWhI1ghylx7bssXA7ZUP4oHMrX0YrfeElNTFyMx3SGnpTT3jakU7PHswO
ztyyUF8Hnw+ZjMMd+uwnSf3GrXF7MT0wjPXwUKbIAOnp0nPjoxMCCF5vBaKxoPfuYqdGfB3oW03R
KrfHJ93vIiWdVXYb0gLDAf3nO5xPzQc5RN91MEZwqzONlqB2FMWVVjQB5frKNXZ0OvNbDr0JARWE
zQuS+NRoqDKjqJmYaxnhiILUAQwdjWCfArgh1G2S2Dn1hDQxd4qG2c6xsZIWqv9UGMHkuNlPzDku
O7LXhLOR7upWQo/RBl9ofeno4f0FiQsDb/iFeseNfiOLw0z5E6EyoqT8WNovG0UCqf9sbgJwcvCy
+bUz/dD3r5ckJyBWa52V649ncCgs3Ve+dg1tSe+cbhg2rfTWjnvTDhTLGP2A7mMIOSKEAEZs4aT9
AQDV4NPzQuglfgvAbOkf0zAW26gvRweWRXITWJJuE/4e7mvZwiKk354BPCR5ObRU1rygx5ZwIz3x
1CzTqeFBUBQ2PMCw4ei1aDF7HTZjmMoQvC8QhvhlW5vb0iYSDOgHzd4dOgJpdzcEE3yBAZ4FwB0b
hRXPBYIrKTbQ8/XFCTf6SzpeGrei52JJ06NhUuhcwpM70beI33BiWWUW0JkebE9sWnTRgZs240VF
IQetmp4Tyr4ktzDN+efkTdC9YuHdLpleJyySzs/Wo0jFbiw9xPJEetTpwsLLu3Z71TDcrvVvgjDB
atI+TIVWpyDYMh4hEUI+JTLJ3iW6HIyaaJ93s3hsgwy+SrfnLsOqobM2kS6bkApHZH7EI13trEeP
E6qzC1K+BvJdkwdXS2cdCLeJS0r7OmlRodGzItzqNuHnxiy+GthceIABYfreM0j8BUBirzVexxmS
y7mr9m5W3S+h/63ojoPmUETyiwT7c+HHeL0nnDIaO5E0GOiwL9vY+4UF0iH3ZzQqrIfB7L5VlvyS
l4s2KG7s7tqxp0PoGnCS5Q0nsojVvdE5B30KOwbwZX94ivz6CP5rG2O5pbGoTjJcGzNO05Xcd16z
aRxc0oZCmPCD0kfysXUURVtVLvuISzY3/WPNuY6Rk/WeUn8DUVOxa3DnA/Vjwd2bFDLprBiOQh1s
afpvRcw7UMbkfKaHn1Maqsvn2B2oDVYHK6yfFbWeZYqfC59buFq6B5XY1NBJcUZCcp3tq2r+AvWa
lgttdONLb7q0qHBDaKefrTshJHWPJSfyCtDclvxLP00b2y7hp99Q+KHQP8pxmxppeeWimDaO6DrK
YFV3ePm0uD1Y7jpJQ4xTrLVtddulcACfMJQ8k/T3HVx5yuiqauOfjRx+6pqNLVuUk8xHMvgJUASf
elCoCspuYzW6AltQkqGYz+WLgaJgzxreLpBW8WgoaOg55pVUVUGwWOKxAlmGhBXCQxi4xGJXCWfn
9vJrkykCRwoGxfAm02HA4QVpwFod9PEvh+HBaFHPaZz8HiD/KtH1ow4zmtA8tjK8dzgdGie5rpfw
MrXkXpnjLrS6fQ5obqJfMJX9cxhMW32KeTgimGjNLDn+Fk7+iBHaDXr8LHVgK1WovgVG91oS6gBH
z69LClwXWHI9FAZF6Glwdh2n1tCbDwWswCgSt/o40gIUSmN9zeFQaxmfarirE/t6ruNpYyVhtKrD
rNn0QdBeJbABEMrcZ0mdgEXL1lnyzle45RAjTfa7L04IraBDJB/WAW1CSEHJLwArIEd7k1qyeRCZ
iyMYXEUPkOvsn0JXPEczJlBxiylIny7IPdApJdLoCI31CZOn/pa888Yp/e4iInYospK/KZJtRMWl
puCnP2vSCAkPOLzKqXF7swtstQYQNMQCaE97Uxbh3dhRSMXSYt94aH22BDhmVV7DE19FtbG3TKDS
/CCQ3ug7Zh2HLKNZM2Xbzp5v8nbYd5F1R5P4zRqjTZjSJwwnhA+YWX34BFyvOVqylm+t8RuF8zzF
W2w2V4ldUBkogJ4PyLImnbV1U3MzUYqx7OAGbrKmi6pDY0UbfRCZANzrxdiHJcJY7bztQoUmoHnI
MF7sy/pmsAZ0k2OMMtt2ZxHKwIJBNysw0M9WKQl79pgjAnqRI8tpY9htm/B3hsVDAyTKsstlyFva
E/SYwgJsWZiRK8F78reQxr9AQaDAPgy/8P3AQaowTm4dH2pUOLqiAbRbV3BiR5XRuBkekLEkx42x
phVOta9tWO5hn39PyvkFfWICvSUdtmWJ+h4sYeSz86BZdTbLxTNtKjJ+jduG/63x86c4DvhfdkH6
MtNA9pHCTmayCoS8JqhfBhJuF004nbB4ddehGnb0pCNEqOzj2GQw9frHZanCdVGAcEomiTdl2/zi
JFSXvWzJG2sL9y04krTNtWJskaOKnPVI45Kpbqx4/IHrO27AEXpO/YxQ5TJQAY3i28oYtrpwFS57
nbMjUU0JoyT/oG1PnWbl007mz3UlD7O4b4PT3vde9BrztSZjvNX/HQL5arRweaOXqMpyfUVFxX5u
+5dBLgetMt7XEQwWSFJMZ04W0rGsCa2vw6ECTdzeVT3AfYrdPEhzXrKxva27cZ2FnOzdZFy5mFKF
eClCF7O5ZEHpUEkYXGriXn6Fw+QlsYOuWBMqQUnUjuJE3AY35oIPM2IH6bLRxz7lFMA6hMtU+V3C
Ac2z0ADqsQ6vdXWDCpsN9k83p4bcvdQexhR2qJ5Q5WENEZpQq8djR/f+MBzUhRh9JQBtXxWgsSck
PI23SVe86C7jdocu/k4n5rT38qLdxkjQYeaDIkt3WSusFag7M5a+h5h30tBefrEY+a7M0+37LUUF
XDIrDT3eSpMlKB0oQE542iDXSN6Z3HCT8//cSZctcd3Mb/YgvfQ/DNmReeAN4Re6MeBr8TjQiBy4
anRRl0CUvLxhRmtW9+yEG25QW+686GuFtaSZ1JQ+X/kXshGTGbzBqNHAeUKwT/vZefK+BHSh/xIS
Y+ShBn5A00BejiAevyNgZnwTUJ34fXplJhmW3uZAlbT+kGN076ETH41mSMVBoesD+qgzkEe+4Gdg
3m70ogMDyknLKbFpB8B+U6rlo3L31BNYh23xWvOZY4Jo0SRrnX7pbkANi95qtUAWI39HmxXhQVuY
8A/qNK4T44vTAEhjx3t04JsO2HfKhB7LtN5FDv3IKwBQ+stAs4a3YQoCkqVaTTFp4yuUNegyaEGj
1aWxYPATW2wO4WjodEsvQIbQEwdTh9IpGhOUZ7+MIFqhPYlVOTL5QQHm+YnqTtZ800d+2CGfHl3z
xvgtSLHvwFwTl+vUVXeCcgIXEXFDQCMdvsu4uuqGR2ZZp2N6zVECAKitScWs2xo4kmaU6jIhYRtb
wDS+ISF64WELCvJAx2/63+cxul8b3+u8BB1X3U2yvur2QkLWFlH5Nspvgm4o8T6sCh15E4jzVow7
WnpgZRlRwQtzqsuBOVoBJU/m0jYUVezZIxhybkRh7XVXwucCtnvz+9wGa+ZjTEH8OPmq1SpByFOz
jPRbpPFNimCOidmf3uksDRVv33N2hEuwf6ji9jJzUASDUDa+WeIJpkPe22j+Omtcq+A1MXtkHdrV
pkbUEHTqmhqnHhyYJUJ1YTmAUehp03rTCT6ldy2yyhj41glLrsUSlCnRQEsmQ58SersQs5UA6oGG
hij2ZZjHFYsWWIKcfpHXX4YK3SMPRspdxpKjCpaTHIKy0j+ux5G7/Tqsl9MY2dcVKUrfK44VtrXe
TLJ80utlRJFLN3pLUjEdo+oUjGyWJ7/Hley90YS+D32TXuTINtaVwwwSpBuOu/x9pXMI3br+eMlo
XPGerVFRYIexYQbnQYb5hf7tzgyR4VWnGMF1/iYxBnYlGP/E0Eqv7PKJpQPsCMrqLWoMa70t+aQ5
GOeGxkhevEC1vx5xtQBapbWCTwSPXgsLA6mpuNqZHeFQ/sxCJseh4cO/yXJhobfJdE15gUU7VGpP
DQodYsKnPETTQPWoP8C/CIpmAqBeIopQ7jojwN/IwhiL3M45Atu5AHzHDf0cWu+MeJ3a6NVqNhKZ
ybLl+LjSYRSPCMx4hdx1TG0+/VFymOnlN7nxT0svNNIfO7ZWIK0A8KHEwAfTAFahrSapv/FdckOt
9L6ze5/oDzFaOKVm4d90ebjWb2xyfOs1m/XFtqa2Img02QREkFENL4LAEO3YJx6NO0vQ1wCgpXME
XS2i33uj92KXvMNeC/zdAbpQh+SwtkBj1b6/4UTXD2fXModzj5SXiq/dSFsrPJqUPF3geF0jkZlC
WiubdiOlZkf3ZBgkbEK9fpl2A6xGiEmgY+IOz8LS96N/nxgUwjTqonYekwGF81gAbY/vZ9keI9/8
YsbyelDgYzyHcErhiCoacSxdDxZlcZ2NIeSzqH2TY5ddeoYTr+YUi4+5u8P5b3lFLvw5cr1NqDwO
ckkOjFFJk8MjLtGY86Ey1stzMlcUeqkSkZ22NK2bMKOCP7ru4xyFSFVXizMcx7RBAltGQ7MhwgkO
g4O3VjQEapdY/qJB+ji+/fMf//d//t/36b/Cn7oOOYPy/UfR50iBFF373/+U//wHwFD9u7sf//1P
TznKBfIoAC+jX2G5vseff389xUXIXzb/j1h8L8SeHRx7WZzKMNgNA56LWT5s/+PnuMJxPQnCy7FQ
WfrzOVWSN6mbFsvRTmbIp9NIuSVzSKmT48cPUn8PSBFkCtcXnildeTYg6meh6j3fOQ5ZaKBGIsyj
UYF/cHr68wnx4WXXK7pNVPPlJ3Pp/v1o33Ytx1Wm5XqWaf85RpEZYVQEoXVMZcKKxGCe6Dy1NXGU
MDo7uKlavnw82r8/nyds03NdpZhZaZ6NNqRpGPX9gKJYSMHUsGs0h9LJvV8qNu7Hj9Jf6M+V4lnS
EqalhLI8R5h/jg4AnkHFzBiPdJmsfauK0L50BhxvnbnI1gPyyyi4x9XRaQlfxtAirv/4BRzx9xtQ
Ybcd23IcW5D9/vkGqnSrdjYjCxOfFMi5HzYbJBARABjmAnGlQY4NIR8yBIsTzTv6qt0+8XJcOZbO
RPlZOCh3LlENNQJBy+V7Aw7puhkzB/STaUB466Raj1b85NRlfh8qjj0YMRIKdYtcf+f2p3mMalJS
QtVuyc19imI6pg6ybTS1SdH2DmB8XJbSojExNOZxwrz5UQZ5dx36+XK1mAbLoiVwoJYsEpSkHbDd
H0/S+yI7+0wOgFtWv8dWM88/E4A1EbezNxxzkYUbyxzyfdPm/VUzOnQwusaO7mUtEKDoQlL2b5Nb
Vy9WHAabamhzQECZ415//Ep6Df7+RpwuSlqUDE3puQqRrT8/29i6XRUlTXs7U1p5Um2TPXqxkd8G
wCNBzGZI2fXIhHz80L/mQQofxS7b8TzpeOKvA0d1nR03btTdTIqehdISq44DMnG8U2Au5t7Djymo
KTS3ULuMvQoRWfLF3jDk6uM3Od+i0hT8IIAXhbe9J1z957+dsFbQmJ4UvbzLVSQ0NlQ9WrEJHLh2
l9v/7FGO8hzHdRRms55ju+eHrCPQMMgSDOlCL26381ADDmEjbfPabA4fP+rvs84Dnc0H5TA3XaiT
f47KhPTSuWPbH2GicSniY3SB4pP3mLfartPpzfXHz5P/5vhxbdNVnm96liOcswemVtc2KvTwx5tn
yIpVEWVvlWdVD1FdwzMICApr1eL/ke9yTXjPG1gytm2Hv9CojdaeBz9PNllzm9NWu5ERxamli9xd
FFLTCJao/1GnRbIeS3NZMea0JxFqpg1oKmezWPRLA5nZWzhTtljVXhwdQ4nMYDhA8wtUKYkvph6o
Z58/BK6d3sK/t1ZhOPbAapzy1avN8cbPswD+R4PBUxHUJStghHDTdKP6CtgNTM40ARKaBzgBluq+
odr8JkKnOcxIx3WHbp4t7YuSfh1ldhPNuJyGRHUbrh2JwzEqzD9a05nfilF1nyxhy/lrCzseC8U0
ASMLj1v1z69d9SlS7v6A9FU++3eFTNu7WRZyDwQMkyxnxmcPb7xR3uG4+10WPW2rNuuu06rTGnJu
KB9rNywfOm+S1+HkZQe6QUj5iJBeg+FM841BvgszHTTOHLYLvAkRreEquZ8M5OwoYrEL2yXIcXzH
Z816ZzdIlxp2PnuR91DP+aEsyms1BI9tSxHT9eghzMMnV5ael9+PPjYkEYEj+Y8r+e/Z9eyni1tx
YXlHcECrMWtNTHUXUHmiuPx4e/yb3eHTN2JP2r4kFDh7UGk2lkqEREkrwt/dszOVXqQ54HQrtZAm
kEu9D7LEvLfVgEIqi+2Tk8f8O+xidShf+EIgA8Fh/+cKwVJQ1knPnZeUwNtUUrW73uIWqvqhgRzq
ZXiz2a53Wqi9bavBwTEHfwOU9SCSTFbRrMGnoUw/zFUCkqhDc29JCloyntpHfmS+fTxdf69naUOV
ZL5sbgdOlLO3JRNvLWdq79PJaa7tml41COzs9eOn/D0nPqGKRYhNXdhR4mxOoqFuUgOS/FGVvgkq
Ja4oYhm5M4JNVfYLCU6aXkRCLeiE0Bv5+OFnS13hRWbbnM2+J0nWTHkWjKZS+m3GbQC00KKbUqW0
0sKs/pmmS70qmyW/lrVRfnLVm3oD/b7g4a0T+CpPmcrhAvbPnooTYD8EwWLfullabf1p8O+cxheP
Jm+4Q2oRNmDOd3acLIDKj9aeGwXzBoay+es/Gj473TS5/W1uQWky1rMXCWQa+i2l+4faa4HkzDek
pn6Yop23oyXwyeVkWn8OWz+N4FvYnCku29w6O1fGvsrLoM6tB77oKu5Au1s7stEhetTlheF+sHap
8SaHV7R/Px7n2Ur+3yfbCjCuIyxu/j9XchG4pHblZIErm4lCiTDh+YhPQv+zY8y3TcuD3ALWxVc2
JNWzycSfR/UEExmyYJlNKylM8HLr0q2XW8blx+M5jyv0ArJZQS5RE/+zz26aRCY2bc0FK8ZifB5r
HHYW27uyveU2AQL3yXc7G5d6f5gtSUx9yQSKs2MA++Al8cZU3Do5Oluukz41WGoGIVT1j0d1vhn/
9SBfsCfIoZR3NoG0EZsZ01XxrtQT91+zIPw+xFgzxeox9sJPYt/30/58F7L4OeNIuHng2XIUcAZL
xOjErR1KjeGvIlBo4nvfTU/swVOs2qs+g9ZZykeHSQACBQZ1GIMEtrK6NfMKJ2XnshAepRsPqzxf
5ReLOx0Kx7iwtLmZ9BDuM02QSVF4VOb8zcuSa3MpfwjboRngzuADAm9cL+n8Vi0SJLJZvDQojSAS
MmhVIwKgePPxHJ9vQv019bJhI5Ifcvqdfc2R7pgB1yg6dg4k3LHEDW5oGn/Tq0AhrWInevaRUhYy
UQeXX8NoyBpE7Hz/1h7L/pNY42xx6U2jlEUa4kpB0vPXjZjhEShQDniYhxmApWuEVPmGVZAa1id7
5mx16ScR8JNh2KagtPJ+KP+WYXCPLX08B9UJXOT1kgPnFJTzhJTQreDtJNUnOeZZsMHzbG41Uhk2
qucxU3+eOSP4ODP13OIk2gulGe3IspPWXlgY1tHhiD4Z3t8TyTnuK+oqwnXlX6EF9c8mSGwzP/UF
KJXBVWDZs3szGz85Sk3vbGCsIBBzkquaNWQit3k2MLcuYzrr3JlVGBbrYJCnZpbiCwQG88JInOF7
kPY08HR1AdxrtzKboHyVmWu+oAM2w+hxnO0SxMHtJPAugPRSXo0tSgKu6yJUnTbVel5q65iH7rAC
bR9Ol/U8Ys4Iv1dzTJznIBAGFP8+BgMwJ0/ZHA1fw77IqLtPPowxvLQQ4pnSSTMvjAHmfD09BEiA
X1ZS4U8LNvQuxMv4ZkghYfhjJW+KwR5XkQluAneYcN/Cxr8ymxKp5wnw38WiDPcqGmMXsle/qLVV
BsDuuzRG479cRvKhcUGcl5yF+rFwfthJDFfKMYpD2VLwJSYEs2cv5XUlzYJyS93tKDnYCK+LZWU5
8QKBiSrw6I/JHbR8HHXSGn+ubGquiCJRX0uC6h6gVIIyUjt+6dCWvkQk3n/oJ2fR7SfUo8OABnst
0MsAW/jTgLkbdYgpiOloWnhKB8LCklprhCbL3eJjf9CVDn00Irydu8xMi+2DP/SxnazDPt3XFIXu
y2GsH7J8VM/0b5YXu1LaKirG6S62kZww+QSZ23u/KGQlpy7rjbXs8ph2M+FEg8DgdQqcMILPMhV3
49AguddSznRl1WzMjE4IaFn8xrMuuZrbDFhf0yGyI1uaSiUAOhxCYRRQnNlWoESBTHbTMVy6/LJ0
bA/n2IHa9ox0nd/Y5daB4w2jxlnme2Q9xCkyzelF1V28n7MyvFGVp3ZdDhMCfjqNQspa6wC07UVB
C/xaKifaVyoZVz0M5s1cpwYum2V3Cc2ou1jqWuvjo7dSNlwSuEIihTsP1rXrNMmzG6UQ6pEdPBZj
PqwS+NR7rLXF2vca/NPgTa1GKGmXfuPmKyehyFRRvN7UDsiJtjTGXdorJKh73goqOaj30jFQQc6a
dRcsOCD6+QwqokPQ2NDgUHcxAQXLu4+vBe/sdPzXpvaF5fmW5RAUnl2GS1vNfTbSxBzNeXnJwsZA
EY7aL4n9cuNHmQXmsspAgXbhRk2Z+sEt3u/Hxuz2WJbTDWlWc97AdDEdgaHHpsvqS4GYEhSkap02
I4DZfJvbNtotnV1djfVkf3dVBYqgzmsUSypse8OuOlR16q3NhcR2TlFYcGl6XA7+kt/4o/EA7Nc+
VKnqNmkEo3UIi5AucDhdp5MfUEcAQdM3TnCFeIR9mVQ5tLYAWtRM1LlFfnZ+apvEu/JnNAfnanR3
bYNMftug1VN13YhMBArxQTi5q8UDi0tmWKOPbhTbBCmGr0Pn0KjwQnFhcCasTGOmbt2lJhhHDdoA
Ho8xnz/NLzO5wLpVZfVFxJz6hmEZIIZpNzq+ib51ZFS7rEfeOrar6ql1luCTm+Dv4JDyr6SOpnRF
j8jmz4tHliKcfQuKWhK4d8g6gEP2/cdak7QM+dltoNfFn0GUvgl83ULQ98559pbRvxyH2YBcUvtX
CSTCtraGi8QN3lReHaYeLcNoTJ6KioovILVLu4+qT8LGs5vvfelKW0ABoo/m+udxXJQkltH2ZkRD
0dwa2fzQew2UTdP/ZF7/3b1HsGhRDmOk1nmytKjMiMq+io5NmIN09ez0hvgsQDJ/DLYBolJwdUSd
Xhhm0z22My4UH+/Rs+cTUHguxWoaQ6QZkpj1z+/qhWXZKcssT0XRvUSosRSx+QSHaKkBYct4a4/B
aco/G/XZaiI3FwyZlI2zwbbVeVbjDYGbBfUo7gmgD62hnisJ6t1W4CnC3H37eIhntYD3hynpey6Z
OF238/KlHBEoMbwC4Z6serJVuUID687qs5e6cJ7mIn+GP//JI//N+KSAzk+zRBFhnI8vMaJCFI43
nMDSY/kQ5+5mGgeMyLPRvbKokX6yis4OWj1EKSlAO2Q5bNLzkvDM3VdBDjHvxzHGFVhV1x3BUhNf
2+AY1OPH83m2NfTDlOL7SZqXFtH+2ZIpq6VEx8HuT+4g4itZzxiWjgQ5QVV5648f9fe4qE8Rw0t9
5BDO69X7W3hd2okRzAEgVrDPxe20iBzOtrYNywbnqqq69hvXQS4+2ft/fz39VNaKSxLhEwH/+VTT
LgWEEqu9N92xWbXxM9JdIov8FdKFH4/v3z6J2JoqpWcDhji7IBVKJ8psJufeRKNl6XGgsAECNGol
sv6Ty/ivjW4xqN8epasZv01lQjxol45f3XUEENroNsRUDyl/jfqyYlxgxzcJT/3j8VlnfUPWin4q
k0lpkqTs/NoIlN3Vba069F9hs3f1T1lg5/ZLPuE6t9a8B382kzW2BZf6lTRsYA6sHaDFlXasj0HQ
mF6AGlo/kSoHWfTDbCv7k81zXjn76yX1V/ptanK6xE46EZkWae8d7AyoneMU2a6sMrFJKk3ac1A+
s2gxracAOtmUVNYlib745DD+e2f9OVt6O/z2Iga4FiNEcut+xBmHl9kELXpuqfxk1Z1XjP81YEXh
SlfGKaCdPScRxTRFVlecOu7ZS9/xKmQPgpnyVYJWLLo8IAm1oeWULNP/5+y8lttm0jR8RahCI+MU
zKJEkUqWdYJyRM4ZV78PvFu7Fsgi1zNzMH/NjN3sRocvvOF3Nkhw7KPYTdsFmyU6pGHev1CxSjeG
JhmPsdeSzgu7PKUJYV1dpHh5XN9G5+uiASvQKYJx4Zg8R5/XJQ1NvyR5VE69BZzV6vSvpp9+CKW9
tV8vHRKLWr3Csqgaj8bngbyuQgsBaAoOxyD8CKfM9IEzosPSnqSqJljmsL0+t/PXSYFXZwtLoVNJ
3Wj2LYCxaFHmF/nJ0t5jpPh0CXWl4qB4aC4ZGEH8az1RoT8pZNqHFsUwY34gR0/2DbXr0KGdFOlg
jqFx/3R9RvP+77S9eGfJIflYxIvq7HOZ0lCUBbJgxwiBJ4lM3G1e/SRfpC0eWTLaDsZwJ2BOeMEP
w97FRbtUoujGoZ6us79CSH6DypJaIGum/+B6/fwlkdJTEoq2CQQuJKui4TROuq3XJ3r+6RjDhrI9
VbrNs9Ji3CND0MJ9OjVj57608YhBedwm8JKUQkKF0FecsiiVp7Kxxxu3+fTzz6b319CzK8sDgGyD
tSlPaq5YS8lL0Su18UHr07i9VxrEP/jM3o3X+HxNgTeoxOQq/9YtefYuWk2VlH2IdmtY1L9F4n6j
wn59Rc/Pnwp8Qrboc3L+jD8X118XYBEqCnC8qILb6m0HGZcQNKAnKhemeuREvFG+rW+uj3k+q09j
KsrnndJ4riKVueSdrM5tnVT3PnIgu9fHOL/APo8xWzkDXZBeipXohFjFHYzJQxWHL7LV3Fi+y1PR
VFLtP63A2cGjnuS6AkPvUx/3Ww8LHg804H8yk/8bYrZaaB2aI/J9JdLfxkddWHcVFlpWceObXDpZ
E4xGM+mfUfKc3cMZ5Rndza3ypE97OsACoG1cRC+QB1eqzliKAJ+bHN+6/2Ry/zusPkUzf20/GZ6m
obaiPDXyECwqg3IDUdKwGAL/H9sSf+4n2yAlsXnVVELpz0O1GnyoJg+jkxpkdy6tascQ7rOCnO9k
FlNKdnXjw13YG4oQtHi4rgip503JqkvdroIdCi2qzjc58TZw9mJ4u76CF2IpKtO2QbuKtI5S9ezL
yXKghZQ97aPVtvsmQCF4GPO7QW0Ple4fCjt69pPJ3k2xVr5sg6bPblz80803uxl5fvgJsiWb/ITZ
wmYFdKAUaOWxrdKnKEVNREG/QfLotbQaZJvr871wsBVVptFL7s7CztP3IlcHNwiV7GS7AUSe2s6c
cKCjTT3730cCgacYOk0sxP/maFHT9PU+0yXz2IimcWxf2QjXx5A+TX9en9KFjYK4rSkLsjsqd/OX
M5Iwu7IiUR8lWD7bRkbW0aWfvb8+yoWF49HUdc22ZUCLc3hGaMoSzneyeSyVKkarJdcOZRd4cNNM
RED+dSxNTK1hwCc8Kmd7MtAzoylsYZwiHehghrjLzragPDWIie6uDyUurJ4xBT70UYnlzrrwPTCg
qm2Fcez6WoLQldTfYxtTnMSy8CqTK7+DMO77S2tSFIlQiLwXRRmeFBPWWWnaKYomgbRQI2Qfb/yy
6fKfHQxgaTyrNHepuMw7rr0cGmnsZsZRwCn7iIJCuxtlpYG/HNGTbJDSRDwvEG2+V23NOxpIbG1s
Vw9vnM8LTzz4YJn2Ff164tDZU0jtvCkA0XXgP4gAx1PQPQfuvVGjbI/RgjB3Ldv7+tQv7bW/h5y+
2V/XOnzdEoRg6x4lmwaqkXf2sqwiWtzU9q+PJM7zXW4+odoGudWES5jdPqMUIRdEqe9oZ9mjiUZ5
OaJNarThTk7TLTfeJpbV+ySHp9sU2uv10S8EhdRlaNhxslRqCrPBTTVvFX/0xiMlE6JsDVPPMJER
8JFa6PzZQwNh8MaumgODp3eMhIlUEkAPazw/x8JQyrISvn606TC964ncb82iR9fAyLRVL/DssVS4
hjgJouGfdIUN066nS9IPBcYFduZvIB1i1aIgT5W1ar2JgzZCM0rFXaCIQRfaFSoPUR/s+HgGDFg1
WkVNS7NFV8cfthZ0e4VOykYXJfhED+RfKA82IPMeJ8VCrd2lWsvmfUT9BZ+CLkFrIDZxyBADbCUj
TV9TLvZFTAUeFmPY/vMtpwkSLWo7KAOd16/qssCPJrKzE30kyEOh2TwBPM73kuUnNxK783cP5DHZ
DrUWDfD9HI1CO6PERozubAiJPs0AGk09f722Udqu3q9vtPNLjrEA3di24PLm3ft8oHIwZWkCgf4k
V1hUCv8hGb3t9SHOz+w0BM8PYJSpPD0LZSu975KkL+MnyQv8IxhNE23Dvr/zIjO7cWefHxuGotTH
HQBkw5oPhfWoFHWFlZxcpVpVFX4+Gnov1i8Kp5J1I287D2wZi7o3pUVEZO15dJI2uRpVVRadBrtE
g6b7ULBvD+viUevVZxReTlEFp/f6Ul4c04JiQjoMcGDeWq95UAeZWT7FuMJgtg1DEMOHdNj2xRqv
6NX10c7vd2YI/nuq7Nvn4LfE7FxZrkl1Mrg7PlAI5CzVUYE0ORgwAwolqeGuD7h1aPr7BFa8AYc8
PwdcSCTjRGTTj5jjZYELx/jIW/pRFhXlRdX/alT2Vsrl91ijNn59sue7lJAPACEVd/oL1rxSXHRG
GBaaq54sq33uswKGy2BkC1mET9cHOv+GPLrK9C9YLgqous8nrjPhDbujraE/qmEvkR1t/0efWA0q
hkVxbGrPRLork2+81RcqOQzLWnLDG+Ay5tuV80nduzGMY05Fdsza+8BGHkRu7qzoo65xKoDlr7/0
MgwOqJSN/S0fblxr51eNStjGHazSRwZjP5t4btMGLZTROpYmNVE76n4PKDteX9w5fIlHTOPvJ2sG
ZMfuPaNJoPRmBkWhH+sx3dVegQRZ9s0bi1ObJljTFYjMSrgHojddiDei4p1OknhjK11Ya7DtkEVJ
WiiVn6HsrYLmXxDXBMO12GRVuG9of0e2/DwoIb0xKVoDX1qVyB6iOnAgBcO90r3DlODGzXvhAIPx
p9QKrIlEan5dVOQempEJ7dTpWD3YSvwGOTxDkCImGa4OIQP2KUbyKW4aN77DefREAwteHI8lHREC
9s+7vFGFPtaRIh8BAo0rywq8ZWDliGX4UbGEfoGhDgu/9bVieEUjxF1UenOryHV+pFEB5rkGF6Qb
5zDaBg4bQpajOrH6I61YqT6MQarB16d6aRSOsTYdLNDQ80VWh6hE4oVSmm6Xj17mPkQjWjRDHK6v
j3N+G4KtpIFGIQUq0Nl7E/syYsalVJzQhMK91q799yKHOV00lbouDbO6gU+7MK9P402/569QG7ES
raJTZp4GiepTWKAkhZrN2GjqjQU8vxc0fcrxCT6Jrs7g/R26yoBdBvlkNPVyHDVk7/qP62t3YS5T
ImeAraJzddbEzXWffjQyJEclVw+DfqB/tlfFjfvtwmljo/FQylN6CgB3tmCKGGof55LTEFUOLseJ
ia/0gKkA7ZeJxyt6CeOW4sbqXRqViIdiLggH1Zw3HZAEiHQrdZG3zpLHJJI0Zyy1H3kr/YyK9r5q
5Ad9HLGm/2e4JEhCeEt0qLUJ9Tvv51a6yIFyIBptZvrvPsg37FjUmfPmd1XIPzCkGW9cZn8Srr+y
3gnHYdACAJ5pqSbJ0SyODGEJlwJVvhPUyiVu8GN90GJlMZluhkGBdgx6dd1SyQ4TAzpAbngdfwgp
uLHes63037+CTTr1RMg05mWiNuhtj9TcOLjdI42XoXz0b70f6uyoT2NMfDsKzQLcAU/J552UI4PU
oUSYnVLUMlRKlz5a7x3k/Tr+Nub5Ujcfe6pSRgmeO8tXHfWqqvtul9J9nm9G6PFVfnLHcKGjbQqG
tQHziHOb9RX59QpTdawF+dkIQqhxtBbUuUyUm90K/QMFOdxwF6vaPiiMGws3i82ZFAGrrtHC0Tjt
MKU/TwpPidhAfik+5dhyZK72x+75JfWVdtXnw1M/BLvrh36ewf8ZEZqSKf5EWmfAH9evDS1vvfLQ
0EVZNX5fIkHUPo9qqE8VCtj1jfoKH1Zde7AZHWwWN9d/wfle4fWBUkD4qvIAzwskBJpywtEt8IDh
6vRUVLi74Vs76tqNtZ2HPX+m+vdI0x3712UtLDlDzMbvD5If4vlV1/3KDzmcAjcr9C4SZQtt1Fwr
4yZGwutUGJqPpJI3bDvwdf9Iapw+NIcDDhUpJayt2e71+2YYWisvDq25iSYh5ea1DwXKR0jnXl/f
P93tz1cCQ9FsVXgQ4anPwTmRiCqBzk5/6BDUBU+7sMWz7yVbLZeWTNhRS4x47EOMCYMm8GRo0K9I
HpGC18zi3h0jiKvt8vpvuvTNqZ5QnoS9c44X4hEqxrS0isPYNiMqIlxFbYthUn+rFHZ+SbDCskoi
CCZTp17z+ZNbjQFEOUiLgxWIbZhisi2j0u1HS0MHe3F9UhfHgg9NMkZ5iDz+81iGVA5hHw3VQWSF
+eR7hkYZKBv2uRSFBxkNwRtP6bz2Ou1nDUAbRXKQQnQpZ29pooe5NNhqdYjMIT4WrQra189Qa7Ez
4N5pgSqMEaII7A9iU1C6x9wNHccYZ62Fa/d4kiiBvS19K11dX4hZrDL9LsCTNHkUGEFUZ2aXGHCv
vM4p8B68HB2w0bfKHQD3W9STWYo4jWJAuab4QzUDAMMsePaSHnUUSRpptKCnFegmMNgs2APheDAS
pOatGHriSCX+xme+cEX/Pe5Z08zsoPP1yXAYsXE0EIeKt4BmnSys1sK49crN+0vzWc5vx9wOkQ0z
0uEQG4E46VpggvN9MAGiR+AZspEMNRBveZHpj3pil9tBMQ2UKFtEBq5/1EvLTX1XoQpGykLF9fPu
dpHaE7Eej4dO8WL6aZb2ZtYifUy9Sa5H1t0HuZi0zExZv1HhmAVv0xLwHgKIocZM/qApn0fug0BY
lVl1B8WMvuA8jO+4E+NRhFrjMwiVktSJys712U6zmd2ZVOt5lag+WBA1ZkerAVgmkiAaDwOi4o4Y
LHS2s4Pdw0H+94GAMBIecjGzl2cDGbAza3Mch0MKuwHV+CFA5667FVZcOJGmzPNK/Etp9qyuYZhl
WAsl7Q9e6N2jTfd1VG+l0RdWjNebDhAVzGmo2aEv4R5bYaI0h7C1seM1A316V0EWJeaP60t2aTIK
5VhzuvYoEs1CXLY2Fr5NVR8QkhOvsSTjJOC66dfro1y4zWEHcoNpoAgplcxGSXJcoSU0yw/tmCc4
ZP2IYR0vOqk4sueuD3VpQtC26GHwTE1V2c8bvNQHU6nwHz4EUlOgVK+twJtHNzbahfML9JhEhC09
kdNn8wnDvJBoIVPQSK0dRTA8BDzaww0qBMhpBqtaxY/H6tMbcc7Fuekg6Wmwoxcx3xZ1js+dVRbV
oY5Ro1JC0AXI5lY3VvDSx4JoDyWdgwSOfjY51U8NKRV1d3Ah+t/Vtd+uFGoOeH/LP2n1RTceuDmg
cLqSJrYjcYVCp/UMCaWOrakVZlkcgkbpfjZWoP6oyiFbCyXSH0JUgh2pcrVveuU3izTDG2oZUbXY
SXrRrKU+Tb/Wspu8h+OYLhBEc3dWbCGIIsE5yNGb06FrXt9hs/WZvjeYraldRbmPbTa7ZaQybgpE
yMxnpOHqJP8Rd28q2q55n9w4m/N0YhrJUNhm5H7cBmdId92T2qhsa+O57HD8cbcACtUmXWeYYLoK
JKB12WqPIjhdn9+lXcYmM7gVpib0fJcpNkLzXV82h1gNt7KZlUtU0IPl9UEu3XCokBDVkI5QP50d
0zzUUIkvvPpQe+Wp8fDckZ60pH36D0YBa0biTOOEx/rzZaBmCm4gwOoOBdKHZKpx+hZ5N+62izNh
71ImoxiHPsXnMUDd+DhgetUBeclhoZOKrLSwg4bYm8aNx3u28/6cFNreTMWg1HmGaEcLQMvzgfNf
1QJPik7/iD1cQRV0FK3AulVvubQP4LLpXAUAAmH6f55YqyijniLef7DtoE6cWnezX6LN/hFz8yci
EXRBOP/QAqz5XQrdua45/d1B4mEFp30HYN7DYHYCzF7fDRcmBCBsKpcBIuDCmX0p1/B97EFAEyXp
G0LiGO3++1b4E1pNNHhe1Hm9qAmCStLQjjn4avllSsRMOccX2bxRl7qwDeiNTXh8pAMmkZLPH4YP
VgY+qn4HSgqwODtcQd22+jVOopcC8+7rq3ZptL8jxtk2KLwOXnpvdYdaz9w7H7sZCe2YoJbvcBcx
brQ4xaXRmBF0cEC8BKizE0u1EcHbrq0OlpeqB8Dl0cq1GzgcddghRNHFK9/+VQigADyF+tJH/fsh
ysfyO9jZYC1VvbfA50tdpfisOn7QhO//vhqmSghN2RWo6fxQ9Fjg4k5AXtoWOlJDwtxYxbiE77kq
/FvM+Ok7fo6bTbB9QOFYjemDK5+/c5iarlVXpCsmsqhy325cDwk+090Qan9prfZGdHF+kTEc+1dA
fyfCmONnVUQh0sKlwgfdHedM08vvUEYQK1/xbsW385eNQ/9prHmzph+qqtZKqT/0uLQJeK0ofNE1
wXtStN46NMC9yHmO+pPYB4N041X4s4lmCwtsDKihSqcXuOuUJP1VuxoCrw/qIUH5vRX4JXTZszAC
bFGRe1i6BfIIlHgSiJvobY6pQP66xqnPimiqGfeKkR7KKY8plfAxDoGguOibYm37s0XNeiWxVl6g
V45rQ9iUq+oxrvNshchq4WgmPtlSZj7i7/S1oTiPi1rylFb6RkUWv0rDwWkT62uim3sTv+FgRAsM
oY7adO8HaqaTCqERJ8+NWbzJ0lRc8r1TXBtLfQhzVECl97bQ9kqavZhDLS8QcYqdJsZp1iNkwvbj
XTWkvYb/olErr3JTH2DFb+NaRfPb7DdBmzxIXfagSN6rIQOgjukvaYW68N3qxWDzab62qVN5b1k4
2ulGfEdkBK8Gyj0IGFwmvfgUoyCYWBgD1jJSvdUvhO0fJiM80Wv/ho1h/0wtc+QTSPdglM2/YKTH
aOorevOAbzE1cdb1Zk38PMYn9EFriLGgdJy9Foneq6laWAxh6/kq8Juvoy2912adL+tIfnaV4i0Z
JGNx/X65UKPgeZ9QyxOva5Kh+rw341rDw4FU6YG396iJLMYUxfNXmRk/oYaCwy8KrHKJuezUgWhH
QE+1nHq3fsX55Hm+JsmYqfiGNNDshOhNHaSYuccns2qPg1dvc3fYjQVa5p6xw6BiFcD9yUoE2MvB
+x3llPkb/cXt+/u89E+YXiA80tB5StVgExv+jcD4/CGffh2qITwHOrfj7JGIijQhcrYHfFijpRkk
R6jHz9e/w/k79HmI6X//64pA1tWvKlUeDo11mGTG2w/Cbb27obt0aSLAE9ABnRhuFGU+j1KpFGkp
KPYHe0gXUpM4urq+Po8Llzo9I+A7RPMTOmC2nbC5K8e6UdqDprSO3H6fSiIDjYjro1y4z206qnTJ
LINPAnz180TaLC1z9EXFUVd/WrqEfReOxodmDBZIRC/U5ntXS6tWvQWhmbbh54v887CzryRAdbkZ
FkdHKYs60yEswB1XCfV1KvfRw+i2zb7JG/XdgiB/xFb95iVhzFAH00VkUdSY5Nt4qIGMf564O4qm
M4EYPigYYjyBneS2G+pgDehZOg5liQvBdGQGxaXQZit4G+By4B06y1LvBGi7JZEU7qy2pGHPreju
rsvxEXTaEnuEylBhEiRtrqJg2nwvLavGXljKQ2xaRLQfe1d6kdK8B6XY9j8sPHXf1bROvyO0TV80
ZSB0fkzpZUxD+rH45x0K4durSC/xnc7RdAhqaq2CojV3Ob1Md2za75IGncDTuvhuIJdZmn1EswqJ
aXxpUuTGla4ST0prt4+96hevej1Wd/xO7RG5XMRR8EJdYyKKqHVdEyPZuIO3gisNQ3ENWaHJPEzr
iuLlxvYzL3wGnvEJozCR78Q80eu5yjMKI/oDiE+cjnuBLGryK0G8w7P5vaV9Ek2JJH6mbNSgeo3a
7KdRdi3FmnLb4t8oT44bAVIsITCfhdG276HOX1Tgq7xMzPZONocSWYkcY7NWQswmdPdGjwI2Vc2H
OEdzWuuf5CGpkQSpQKlq1Uei4O1qtjSOeZE3rY/1ToMqJBrYYFcTD5y2r+f7vMf4Kca3xPHjYim6
6DeAwslDePiw21Gsy0jtF54bdVh8GMlGU/G6V0C9O3ltequil7HCMpC9toqFayT83nZicYeO76uu
oxcVllRejX1aKCg1Nw8lrhjIvd7Fpv5ddWOx0wbFW1a25q9NCzl6GKQvZhv9lGL5u91qWFaOd4Pb
L91AX+lm+erZrb+rwahj+xwlC7NrgiU/cd2N2WMZVR9Y+1FziaOXSgaP7cnhOEUg4SKsQ3Ppjfam
CrJdnhoHK1d27oQf14fEwdLjVCqd5AThuJHHatxAYcF4PN7LhvQttDRQTekPs8CmuNAeUsxY4yEb
sdawHhDhm1TWEWG3rcc4zo9WYR5aaXwH3IdPRhI9m25/LHDv6gdzS2lpn/nasg2KFxipB92KnzJ9
XNhpei/r8aZhSM/y8Po2xMaSMdNJrTUSzi+gsndqFyBLP/wA1o6llrXTTAHU3n4NpbFdGcIOMCDE
prNFBgRb1W3ougfL6DfdpMLeGi95bNQOBja4lYbhzsK3qZaQBDVpgrPBmqUbWs2moNizyJt6dLIA
Dy29k5aRoJOJM0u0TDRQ2OmwUAO33Fw/QBfuUd4GEACo/4ECmEMr2Opy4Jk2noz62qJL69TyvZkZ
iyGE+CJVuILbXzFBvRVlXDi1VGgh31LjIiCfVxo11/bSoo+6h7hR8rXwdIyUGy9dJIXr7hOBSr9I
U5dcDjPIXil91HOwjrk+9fNIh5zHnAAe9E5Bgc9eLj+M0oFkVDyUsQ2kZSj9B19Xg7esLtv7diz1
e8nqsrvGG9O36yNPj9Ps8aJVQckDCXd6QfOeW2mUcRYEdf/AYznVPPwlAh03X6jzJHLCy/zvKPMO
m0lM3qNg2j00ZnbiH05pUz1rbnMfq9YGA4Yb+fF5vEHPYhpxgv9Nqnmf38O8tDmfsYQyLIlV+/8K
zM+DJmJ/YHbEycA6zvAwcpxqijf6wXNYx7iUlXXz2LrcHNe/zqV98ffDPpsIvldjECsuBgjV8JHU
4b0W1NKiUM14YfTlrwovTCeIrRuwsQtz+xROTF/zr7AzskKIWobVPuQdpfBBedEHub9x7C7uiKmP
P8lsEhvOgs7MSE2zxkbtQaI5gqnuXiO3kPDVxSYwkdNv19fxwtVicbhpcgK4g0I4W0dTaiF5Nn77
P5maC+anxs9wytcEniK3wGkX9h+1vUnukqRtKvR9XsA8l8tAqMV4lIs2W3ZDL9a5K+PhUkbj7vrM
Lnwr6h9w3agpAjed56CFDolBk/L2AQ6L9RxKQbGtIhycr49y4ZZAJQXwGRLOgMXN2Y7IUOvKvFq0
D5WsttiaYBhSpF7yMxapcmfT0v51fbzzUJ58iqr/hDYzMGSYtzdSUcayFiXGQ4uwUOu5xzgYY7Sr
sFRTMtNe2n3xkg6wnVuF5DtQi/5Gbn+2rnw2niAgxCDupqzl8yds+jAMdCtTHmgQD8dRSr11Hkvh
jxvznKpnn67faZipF06vmA78PGVBV24IszrQH1oJXl3ieb87zH1ancZaJtadgv2qIXrsXBIE0ewE
OTpJLpy86281E8/mC9OA5MkGfyeAoMxbsPjnZSiUuP6jPQRvbVCfSuuWzDNw9PlseWVtZGYnCi9y
hvPNWtYD0Rg1kwOeCc9xJe2C0KaF1ATdQhq6YUW/62AruRPKhkNnzUkljd556L4HTbWn9TZx0RAR
TZv1YIhH0bQnzyPbs36rYbXNhfINswKq97mCPHcFTw7jPJFSPKq/TAAhLB83VWZ+HUke+rB80BCF
soz2EIzu0zC8VT4eFNnwqHRoPfjlD80cVkbLR7EQYoyUtQRuqlHzp0FPnlMru69kd6Xm+hbIa2V0
x7AJ0uWQ4lYl3+vea5lh81WA7xjCdehFJ1F6+9b9XrvhqnXrraBaEjD3yKgWqVfg7qGfQuTTkp7f
I3oM8H7afbBBeXFYWCqxeuRvhgAHUhlfQRztUIvbmlaCY2TtL2q7IcKTnZEgzUqD6Q8b46l1PYx9
/F3pastE7rYW/POwelO6YAeJ9N7WxBdwL+9yGEzBBR6lgr6Hfmr7Zu8G0pb2BMYWuI+Ve13SV6N7
H+vDDxoCCcZHIAoBWRqGv0CP1sTfELXkRTe8iQ5TNwlD76JNVoaLFajlbYxgWLOoTp8b1KfzBfky
jdHol4zoqD3Wd00i1m0WrEJN3xYSLpjDF30s3nIl3rqZsvDJV2qWTG6B7TNDoeWrEo3HVBRL8Jyd
qm5r0W8Gc/zQtBYj5FB8qetfuZTuCKpQ3EvX1ANyKN0Ok5B6Ko3l8CV1P7qiipwhkZzUr15KpGpH
AyGAsFtMHyVgG8p8TUlEK68CaIrkrW17oQOdYx9oyQ6TXBNJlY/GR1M0jHAyA3jnKuXaVf0tZCXP
KRTxRNHwlDT5nZe4D14sFqPer9LkkYVfNG4FavfDLkxMaOVXJYsrx8vM39EwWk6cfi3yaj0WuqPl
FKYhVh/6KjmKkWzGM7Sffm+s5TR8thosiY1cRx9RYBxrrnEMcBRrEropN7SfHb3qH2urfRmtcKf2
HdZH+NnF+qsfGwfZFkfbGp+kGiRZ264sc8CBq3nVYSJ2hfsemeU7OkJL6FCOT+kgMkwERMmjaxKs
Ol9MSi/Cru+soHgWrrnoFfQJQQZPw6I71er5QSYXx9nSMbJ8n5HKS6hgAaz6reV//kSImrAXQuTH
0UCPJXROlGVjsRJyb2HtqJgfTYnNup3a27YmPzFx3ZAk7NZVH4wcaGQ/TpfmGH1FpwD70XAbdfdj
Z21iESGC2eP8WwxroMY/NeE+lor2aA68ILp8b/SU07EmlVZIcq0nxcVkHAnyH3vL27Zq8Tha6Ysr
zHuU0A65GLYpVoGm7A9oGLMrPLEoK2sxNbqGmL+jkhddBT27S1aqVr3k1ghQzV9VQfiY8Qfx/HEQ
adw1JW6SRes0pMoGMshuLdBwx7egT5de/h3Dth2KnPdN5C3tVHd8thVwdg6hfxeY1aqIjW2qxW+B
L2OD1x+UxtcXeEW8T6deBgBkTq7OuKkOzYeu0Ac2Hrow2OiZamw0qgB4MfbP6OFuU3RbE8t4w4b6
oBbFa0Psjs1QstZaC+etMpeXcql8NZJJL3JYZT7SFQFupvZ0t+H01TQQ4zANzHY21n642IS49kbw
GDzDQIQSzAs9pe9ZKta9hPeXod41YbvoG3hICsVS8KijgZ+oZN7jH2s6RqzimdeHeLGVi+n6M+BY
L6N48l4Lc9lpXXF0IWvp6QjgXdG/ja10kmOLrLUmB9cqAgGEwX4adlUsUa3O7+ShePdNefxzTyVV
uNWzEGfMYs977EhxuQY6vONBR9oVQHidl7uqrnLcDlNCQxQak7LdjWqDQbwaQBKzi2/QTzjfkfTL
i+xvQVm8V332PRizY9nIr/QgH2tl2NJvwZZblwYnlDR8jDokjS1/HF68xCcV0QeapLXAQabTo70t
jyB36SDc9WaHEigmt9m+1XVjo+Q+J643kspBmtlwalDku1rX1Bc5VPWlnOE1AnYhTrl06nxdmH6z
lKjWV5r1jMkxlsSSNb6HEIr9BXBSkEFWNSJb1NZW8jvLingfKHXwApsQ3jy1bUfGV2jRxdA1eHv1
2nXYGH+EZsNX3rVmVXd6vgkz19pH1FTuGQLFI1Uv7/USjqmZyi7yZ73cextRy8WbFhe4jYLkhHEX
+Xcd5ZdXI6q6n6iJawJkZxTdEaW6jqVMvn9jKuOFgsecP2QIqsX62HwDsthvJZyw12rbDHvfrZuN
0Dv8OXtaVkbtRy9ji8szMjs9vnhD9tqVPld3hcFaGUi/5d5UyKaFhPiyJ1NrziUDtD2GCfshUBFP
rWRzG7besBpbtFwdOP353u+5NDvYRV8Qz8yfslVYuOintW26sDA9+EGuGax6U2xsNmMX6GvQwftQ
aFAvEHsNiuGZKA/iAUrQTmx3qPfmh16xj12KUZ6u3OWFsm9FG+Ivbi5xvtzUOlBfu/olmV3qWDK2
JoAUfudW81bZmemkCiIjsvDvSkP7PoK7csB9f6EP/jtFlHF6c3GdwQoSV8lJ8qWnjBOLbFEUxoJC
w9JNtW8UPTYBjQnJ89a9G+JQqSg9mx6r4CJHPFdgolfWK7+GXJtn1koyg+8Ax2Jqpc1XrQecivQj
6ruYvGEVZjlFYz8FgY/2c1R+0MZdyXL2mKHM6WRq5y1NQItOQyPByRrrsaYbPY6j5MhN+BbZxl3M
Wzm03aIv4YD6stiB3d93Cp8MCrvp+94xbfMjs912ABckpTp6o/sqEOzZV5KtQsMNtsLLJCSb3Zey
sZpdUMfxSiSytBQ5dqrRVDZLV0OarydxGi5lWbq3pXxR9+K+CJQTrvBOxOXCm7DqPW3h5wSg0zvf
J4jWj6gLF+UKIDJe0UDXi8zciETbgLXcArdbxQN2o122HtUhXuaeyo7tlmHMXKL0mLqqU2fFJmyy
VxWLjIG33vM4rkODWZ/9xcYQ0gPlGlBQE5W5isHRONPfOCbleykb91HrbmByrbIhIdLRN6btrqf/
ngRzCl3QVt61Xr0AMZIX4P4jbSVc+5tW4Kmr4d3u3o/0VZKmWgZmFuCZ3H4ExriePm8GFNUrqm1r
4Y3S/vIUeT/owS4PXqZgrOI1khqcPOt+08rKQqq9h5bu3vRyZWPAX9Wlx1IeV3moLnrJ2sgZsU5n
lV8wj3Yi5VeS+1tswu7I5ganpJwTN+Vvt7NRsw5/mal4TdT2yO+b4vpOkZZ6jqdv/UXi/5HY2ER7
6Z9nDsqmk+Td0lZPLXXWKRpJm18yJfAIDe7UEAs75031URYSZO6yXNAoQDzctE9t666x7iQkWIKS
Xym69qYA8a1F9hsjxSP1+OMUFAXSuIfApFr1Tuk+Gk2KoCpgcgDmR+d+pGC8oVqxVvmjcY9PlIp4
bSLqpSmCte9FhWMl7r7QaCZ5xu801VcmHkSYWDk50K4wKQLHr97CXltPAILGCO7szH6YPkJU1S9I
p9K3rr4XQ/m18tJtlSoPXfYS12jup5W9Ket2H+vW3gbHYcn3U5ifS+H3SKaIrJqD6RRePrVcFZ0X
WsPuFfaorTpj1fwXYee1mzeyLeEnIsAcbpn+qJx1Q1iyxUx2M5NPfz7uczXewGxgZjS2Jf+M3WtV
1aqKeseIvNk6LmJ8siYr5FonXn2ytPmwWNuTbnV3itecDaM97Rd9gcM1NNLnEiYq+weRUVqgUN5L
R0ttQ4KuQqKaiMbb3KdF6S/byg42pn+Wtl+DYtMNSCQnnsfyzpaCWSuVJ84MljmjmCCXdRh2J2fP
twRBpKXQo5mwT2fewlyxyHewb9NtCPpZC6xECfaSCIn5YS1/aYl9cBQeTUJsRRJmrkEkp/OodvKo
KCnyBRYZe/oxJ3LklSRSjDGEMKDuG0gFTj/ctjgoPDNggxcVOnNv/VKqKEQFvkGt4hc8RbahH6na
p22+bdmK9i5zQPinrt2ZQZJ4H5mp5HDeu1CCvA+LxEU4Xe68toz2pVXwSpiswy3NR6OXZCTkt0NT
HatJf2615SEbRe/P23K32srvf8cK9L9AGA+UAPxqN9wCgmHi9i9IwlGItCKa0XhaB6FSDrf5l6cR
CkrXQXSFzw2V74tKlZnKVcfse74vN6s+Jpa5kGJp2FxnvV8uVDX9tbPm8lBvSZ1xp1PkGdLIrxVz
LTeTnXd3RSrhHPIhO2Kmp9P1jbnBoFGrPZR1rxz+/cT++7wYl8JmhTlf6mD6zn9CLZlp1ladCvXZ
6Wd5WjXll2vRJtr2OGUBTEb7v4zE/gsNRHanG4zDMiIHnvU3DDHns270jZGxbzXs/O7wZRsSo/5l
oxbN2g6tqVpVsSlZSkf8GcN/P9/9Pv0D89kBT1wxgSLxBWZE4J/nq8t80exKmW6cNfvlrMVzqg5/
BkayyFyoUFWv/f9A7/46X95FpsWQAqIVhimmtvjnB+LabXitnMvnfG0PJSvTNKz3k3oe+/HBVJdD
rf9M7v+A4P/7MzGQYv/f/8FO6G88CT9HbVUqUuvJgQnU7tttS3pAWlULrxpyxCVoyqz8j9ntv2dl
OdN/fupfYrVS2GQYU+U+SchMhnH9UdzV7VE0r4ZHYHJyK2lys5+JnBlTWLHVP2q5/izn5X/c4r/x
y/86EOOfl5wZ6Dkrk859KolI11PKmbPRNYFuPlpTfx6as+IVIWqef3+y/sKd9xUCdA1JEgg342p/
g+pbnsrCwm6CBR8vfr9ehuQ8uWX6pzS1+fnfP+u/31q8URkqx2fB4H36263H1GlC1d5Tn/TUUI9M
oZr+4hV23NgkNrgCpvnfP49stb/gQ06PJxmQEq020aTG32Cpak2DOeNv+NR18rQ52q03LJeyYoyI
RbBWujKUFNS+qok3e6zeDLU4JqU8ez25J4pVxOU00sHJs0g4whRSpRxJ+nEoopPfVqsECHhOJUEO
akqLLrb5pAjnMGjaVRH2xavbs7bkodJafuPM5ypjXquxhwgj4o/U8O72P0BjRoT9HoNhRQkTqfRI
t56V/wBu/qfPz+wsFgT5ZYnSvK9ufp1JnBySNEq3fQJqxwaLoGGTJYLdHsVzvuRF0FdLNKtNHjP4
fGMKN5St8VxD3PrDWjwYpQhr7UOtv9eS3XWermoh8J9WVd+xyCl1foNg/LibuLaKEedcLceWobUH
ECxkSC3eoz3aB0+Ux0Tk5MxwEd06ykwj7J0u0I3PvtpuMmOIik09V/Wv3ZAzMQiWXz40JAB2SSEm
K98T0zlvM1zi7JOq/VjpABLlHbVhOzVMw86q+dSyBDD5dTTS7lWv9agXv2rEI6NmHocJi0rXiUXZ
P1dGcyE/ovLTur5DuBMhzA6c7SUtlRfdTW80YQEN1HGfGb6Rvm4QxQ2D80FZnHMdQ+thnMAhyQAb
nrayx84mDYfUSg8KNTAvXpd1N53ehluvyysW98F+9NoIoNUp/kLBwtF76pwS6OImF6s7G5tCl2Nn
GHmrhNuMz2nj+paW+jWYpettZMJXphfsFxux+ORRS3orzdv+G81qXpYMCWly2zsiRrYJZOspgU5p
keTTXZGT6aR2u7lYwJYwBNSyZ4IjLp7sbrZluHj0R72rk3ltfzqqdzY0griQ48yoczQnyro6zolO
UVt6FWzQTfyfiFm+FYS7BEOhoulBMVISydIPL8PSveQbNuR6DciDC66khtc7kL3kIHklZksNG3JF
knY8AIjFAwWOr+kTNxf9nb4+7lfJqdNgbLy3ZUyoOL6rdoobkX6bebX6ZT+9D5qIGteMZVLrgZsw
cU9DKNT8hwikLGSKMT+uUjj3zij7hzo1R8Awx+1unNp4m7dexu1+aYEFo7n0ju3WnPW5fHGN2byf
qk5e+8LzIOlbweHKr8Fq9BPmPeV5HNGFW701vWWDuVy73NACQsnU14n05MQvE3UtnwxVdpd2c5NH
RTHdcEa7+mZOAllJMRaHoV+NaLSTLh49JLUr8C/B8KryXlZ5EqcVE/ttbhhRNnfrPUGwJHaYzKph
SjUu4ZQhsFHslPafgRLnRl0xOjvAouI5XvDwZKG1ONOz3btFWBfICkNTLZz3ZnIAl7tmEexITf1i
zxtwT65yDYSxeSfVWmSYm51xdZ2Wm95WiYqGx3Kcp4SwopfO1gGxc9GXl7XED8EW5lHSo5NqnTwZ
ae9vYor6nVvqVBmPdQeVYKGEGhJzwEJF686dVzzpXkquT3orMayLhFN8O7poj4Wt/kYZ82Yq9aER
5VkXWyTJzlZG2vpUH4C6LbP9D465dM7jqJUfLWlom1FbQT7ob+5iE/TUljyAqknr3rah0+rHjfcN
zqRcJgaI1KOV3BIGDias+vNcBf34bFPwddMaWzVYL54B+w9oFdWR9lgs9i9HqwJ+vkGqwJeKAVqf
gkId+gD9AmrRoCLQXk79lXDOdH5sFO9tzKd3sRWkulvA7n/K0Tjwh6rZ3A3lAPYwhA0hZCYXnbHT
BgRJIjIz09eOpB/Fm0Nw8pCw9FguH0Z31hTnTim6aJdLCPOsLlrI/2br+D22yx+9NfLQTmwrkLZy
LysGaDP0ZnAbGT1NmurBKuMsc1+Ye22t5ffEZbPsgaf7uaokLweuDN392CzfU4FHP5UGWLgWDuJu
P0UoywMnVRM0bTjiG6VIQCFHAOi9Ir9L6dxzXlyNUT3PBEI19ouaPHp1c9g/e9O6g54uXojoI9/P
NOl2cVFPbtQNqtrHrsnP1pxQAlt1GZhrRux5LemPmjNHRQWTr+IlJSbZgSZqer2Ie/Ko0T6ca6FP
Z5E6LPNnTftGV9+HzSBDd1Opsxx/nKpQM7LYqLYjNoeUQmfXKCafb7ewm9y/7ij4/jdRqXXE0DUp
mqMPp65O/DLTmvyR70kctSRdZY2JB4Oa82jHLcDIyuE3RyRS9GUdy2flHPmhpqyujWGjayIWSfvQ
ze6Jzh8/9xEJ3HnqrANf9GGOZ9T32vq4f2/FU8DnILF75Q9TKU78Cs/wT92gHRx631ouXOCxyZ4L
Nwv3T4ZUDJris5XM5vPNSHb3I81y9Y4vKQFgIceiLsWHnL9Kym++GH3CDBhI00rJP6pin9rf8alX
pbAiEr4ipe/OSuq+u/TQnWDWhUZYGkrkWHL/jKxvr3xRpu4Lnd7J3Ar1XjCtK30tF8n91JG+kTjN
yXLFoSboK7c29H+LfhHJ9JrW2i9rNF1ft+rr2LYffQ58lZTTs0YRpY194y+bbvoFzj3jnP6qULOG
SrMZoT4im8Bo8KwWOFoUy67/21rVz5PhG2CoCDK1D5RcDexy+5jYiTHHZAUl9ROAaXuiq01ubGkR
NLquW39Yankn85S+derHYA+V10hrqGreZoaBo43Gy5fs44GTZmfSLXREiyvXQVoUbEpVHia9sw1o
qFK5wDo0Z1MhK9E30IzLoHLNReduDW0oLbJeQjeBGchXk7TBuksCFLu3had2j0uumM/2hqxgT1Hx
c34vKMb+IXdLztGsbk2r/6rz/FcDgRXoTLsGy1D+qvX1A42H488CY625TlS/SPWXqlHHcF7mO4j+
5jP3yjd3VZYDsxeCoENXUq+Q2CdKvT1kjVPeEj8jAga3y2BU7PG0Orl2aDwDmHdiVdesJonLfEWP
VVc8f9VqJVGZLU+YlVrkOHRlEaTlvD3Lbvlwc/OZIccCIFtTLh41U/rEpN4QmJn8hIz/rZjN16zl
X5QbyafricFFPEugNalirpsSw6bojc9QADGDndWEhp738ITKW+mUbtjYmxJWbYf5bD11723vffR9
5b6PSUL0qZpSUdpwYId1HW5crHRUUMNTa0GJBNXWG/fJog8XLVeLs9llr3D9IDOKeCFWSA8V9pTr
3HseTNyOaquAF2axOR/dnDqXqUkBHATBZneFK+YLHX3lN5qKujRVjdNqKOOrpoor0Pb8joQUQ25r
JOTPLiz75ALEHyvFIMFd19FkgwH3esIyYVjj5i8InYjVtAoa7oLZSXTFatkGGg4y7+ZIroSXdYwc
mg4wgW9aY5YC0dPcLI4FDJdqQASM8iGJHKY8bqa6BE4aNfRmQ5p7Y1DpTnbPypyywOrJ8lnh0NGd
UnbpQ6OmzKb0y3KTppWNslXXumuxKc8OdgzQbOWUvXpFYcMiYfiY4+n3mjqdeMNPfrqZ5GaFnVTl
n7HGGiOqK6NKKLXGpmQzRQCNipeKr3SrvLnJjWJ8awmIswPd6/LvrFirozLJ4pJt2a95zn406f5u
dQg/cH75lmy1O/h5zxOgA9/9zrGirHzDlglbD44QzEF1cZlt4lOdk+VQ1b3zxfHUUTNhy6GXuzhb
r9RALgYbaj0gSmhKlfGLzQFXrjOX3mlQH/Ksb2Aqi2H0nd6p/SRz2IcKK9i0nL2J+cXvifgQIeks
TR2KTQyRlaSwCdIZ4DhI+fImVqnEGww/GeSjA093cXecX1tjF1ujUJfmPsmUInh3O9XvSwX1bRfX
OioIiBNo7UOrToeuxfpRqgoybTNA8nGYhxZxOsURob6rtVIO6MD7XRYZ7XREgxUYRh8ny3iLFdVF
ZMVlarug7rYYhz/qd1kGU83s5WBkfzwJgjtu7AAmObIlu77ykFkT1YU9HJfKgiDU8Retm5HRrbSk
D60vs9E9VInm8U3ap90WX4mx65ftORQrPWE6I5eYbnEhPg5tdS6s9uC4WACLERTHudVzE1ZbUQ+N
0t5ubvYlFwDZQRZPi4fQvBu8rx4P4qKpP0dU6Pz9zPTZ5haYchIsNoogVXsyzGvmau9EIkHtUbjC
xEGqRoWlnZRteyb5960gCjvl1wSXB2IVwHTba+NUEc5DF6TVYVUpD/NM/GTlnprd4WQqiL+0XsoR
prBrBeGvq2OGeM7DcnVToFcz4KoDsDv1X6IzXF8b1nCQ60dhwkTs50k1f8j78jufxuso0tOY4udo
4J91cIx+unI7YHYsdw6G2bu1MT0kkHA47QfnZe0vbLBMSIZWMMA+ivW9dacf25NwjKXZ/qrZM32n
U9eLLYxYuKjrGU3oqEh5CFY2y60LVBzIOgI8m7RFrY+8vQfzL9WKRNbyvNpGoOj1BAHgGKsT6Bk0
VlN5gTFb5pOy5m+WPT1ucOd+agwtUnPoyi9Oeo7qxD20W/08aRquAcuV8KzIK+oToZzHDLl0oPbK
S1rTLU5yaho/mdCROJ61+UZpBVPxZx28N0VNekZrBjFZkTLVK9rp7QDVjE7U1AcobeDybrqVM69P
IUVcuYv2XaxN5nsjAZtl/3unNA12P6dcj8T1hcxFnpMqvVXG6WA3WYDD2Yu6zYcW5QaOdA/4Xjzj
pXoaMvk89X2UJey1vfOTTOLGQnhhJmskPLHiy/cfFc2dYW/3piUp6NJjWaR3sNbXMmspFMcbUUGP
CHHbqPVLbnS/N2sAhxcbeqj1WibzKdvqk9k6544cVi8bacpVOCsYgEgOLjTYdOwn7w5n5TDJ3DjR
808kgUu48qoFCoZdAUCwHqvkePnLuodHGL+MdMjCvN3Uu22rk7iSXXbSC4yHyF6wQlnIuNxSkmIx
+w5TFW1E0pByus1w+NqQv41p/TMO83wgjdRhRLLRI21My9iTglWoSQd8N13lVNS4nhblrpuZj9DZ
d2Ztrjd94hUsDWpsSCsJqzlfEavRu2d4+tccUbnL2KwcIf9amnHfje+QSs8NdrlBMyz9ORWZCEVD
glxHWqo7Pya1y8TIPFTnWelDcxFveWVqj3k76i+ZJPuj2BI8w1uoMV3Atg1Td0V3B+rQNeJoq5WI
jZzV0e1pMSl2zQpHPZ4C7PiYmMpisMzYmd3nQWfb2dBo1UUMscdsZwdjP0qaMDlICN/ydq7RMhSG
At8iVi0SaQvdqx0zW38A/E1xwyivOGI3PsEkJxWHP5SJZP9CosmxCG2vvjUy+8DuxSSIXIdwapw2
xgR0DWy1HeJlG2TUWdN9r03notnbZfj9nXMJErQl0yq/80798BCaZ8O+e7rmNXeWp7GtTtiLkxaV
9Venzk2fBSRwM6a0+wbPdvtsCvs2z9bfzP2+Owr6E2O+bKW4FX323nYj2I8+x3J/Z2YSjYNttJ7M
wYqXvnpVEnFxB931k9H91ruceiHn6jFNe+tNRjQNyV1LTONQpC9zJn7Gok5ekkZqQTOzAK4jizSr
oOZLqUQl74Bw4WkIKPGZG46cYYlnwY5kJEfDKT9X2LxSM6OmcIHihvksy45ipTAOHpY9OIS5N8Sm
nSk6r56dy6BVHuqZAYaJurIsIWHH27xLvro+u6KZfl87OK+lgmpJrYPH8TtOevEAk/Bk9tuhv1AC
3Mhsx897/Cu0hMomf1C2Ns4N8bxfczdf/MKx4wSJkuUAt0/Wazt5qA0VpDvNCbuQCLP1cM3IhTAQ
aeTF01bLA2TV19bUu2slYcDExBfOFs7q6mOs/Wfm0/cfSJnFQQ/0JHPjdbOT4+ZMoJNLXI96MK5d
2PAXjxy5biHVXLnylHIXuuUlxZp8Jkq+Ga6l+rrYNsZob6XQIK2Z1KHJVzHiJ2ESvJU0S5HlV9ne
pCiblxRIERs2Bor0G20aLpkmyNPLEMushnMePfN5NBqcG5UTMPWtQJuYO6rvmt0FY4nnHEetPqX4
2B9BuVdA7K+oKm8X2zwphnXaXR904hOYWov3e1u369Fl1XJX6F1rK9Dn1c2b1o2RzhqaoLmrq+2Q
Zy02u8a9VKfjqKgY+uFCXqkPw+JEqwHct9+J/a5wfEdvdS9Fmn+N+fLUMP69wuIdJp73RGTvi/nV
Dxlv5Va00bwxab7O+dFeEV3oyqc5EgPfYuGeK9CmugzWVHvYlJkxnDoqZsl7jkc4wIiWvTmjw6h1
+SvTdVhWepdmo6xeNpXceNuJlAzJ1CiruFvK+5x7Rgb7U6HLb6wDkPko3S+1o7rUlDKyG3FrpKIK
xsW9R3WCzKu9ken/P1tr27S+q82R4jqcQRIlznZC2oPnXz8/Ww1qFS/tjinJswTkqH5bFtDUGPAc
3NooQq2lKdXWKtrmEWVUGY5gmC3lPiIS+CgGm9bxaEx8z6ifnUm7GXP1QWFEnt4gcREFiEuH5VU+
NAqzKq7veg/dgiKdUOODbRXXoZ6P+lRG61DGfdlERaEGFO/PLQLOIoGTLt2vUauPpHYQ/pTyLK3k
m/r72CgdbhLURkPG+hQXvFZNLg9yt57nmdA8wOjlZ0iROXvysHU6cJz2bSgTmgmtsTsfKd8DgxSv
Q5rECRFWNqv2jEhcccxrwrVy3Io1BVPMno+xpB6lyvoyaNattWkfHfRYr7SXFWulfD+WTYXjZVjW
AARM3OVDKA8Wj2fejHXgDk4WwCXMY36panbQKU+3A1wpcaao70OQVesstUkJHFvpo05HQouW84Mn
9B39yxbwCnamDDceolxTHnBjD8rBA4ZKes7DVp89wQnNrng2efDr1Q57tscZpGWXFySNdZsgUpZL
w3ghQKXuHEQ3Hzvq5xpfIH+d7FBh4pXY6B+LlGtpr+E8fMq9vk5chD02QSLcjry7pSPzV72+akV5
yV33XOGao1XDeVTqO63yrtm0HIDMvnJPA0+ns6zUXyVEjK8qynVjuLyvcjJjXaKth2AWOXuIeehH
niUHAge/nSFwwJlju/ydeQiO1dZmNyjPFvOraFbKhgdDkMjtVOFSN6cS4eoOQ+nS+aiLvZewqq8t
I9bUmo5pV1OAKNj41HcbcJ0vq5aaBXKp/KOk01Mylp8Gx+jZRBzlLC+pe6qr8mx4I5a28yXReGus
delDts2gXdI4MXnj9iMuzDq0Ci80sXUjgvoCLxkrnRPWyHcaY7x1Ud0N9Ok2yrQOydNsZczfM3PZ
JKmfuQASXj67sWMyWugsogMcFXhNTA0FZkF1rC1plOvevuIejYFCCJMggP7D3I36zrMswapa8EXq
q8Z+05ompBcEx4juq1etGOTndX8QGRJj5UkgyuabMilOYk5uxq6OtCL/Qfn0XGEJMC5mOIKs+3bX
hr2wHy0pD56txa2Qx1qtryKd4pwg0gZw0yy1w6hvJ83EMaVyzoXBctzXxk1ewjVt666Y3J7K5rWF
jskGwEgVbZ9qiVeTogspi4LAtT63KG0nWT+mnhosmfUhEiRXpayjqcqpN2y0h7C+fXnTdpXLxVZ+
G3YRupN+dGfjxtge1n54Kkr77A1ejALjZyy39z0rjuVbR8Wvxs2wXSgyrwswwf6YNaXyq5217/1E
cstEnjF/15RhW99ddXZnNXvL3QVSmXXAgaor+hNRh8dFkWd6nLDQxAO1B9gH1smZBCYotCwGqT3W
CkIi4istLjXs+Qde0wf2yNbfEfuMxcySSrxNwyuqdiTejAmkLN+2aD+1nmspy/FUds2P6JafToIL
KR9ODtNfSeN2mUSc2R7bbHrPoAvhSPTJBhtNWj6rIx2DKfo7t1eelrk5stkc1bVB7+OQ1tqpc2Ta
w+fCLr0OGrMMKosmfeefCT2tg+GcwKLH75xq9l2OZZmNF20CppI77Z8Ml4Glal9DEljdUcwgdEoR
ScyOGRxAm8TMdO3Vr72Y2eyZrkhmbiAX72mUxbGG1pp72YJUzwCt+T2c7J4Xb74mSseWrJ9Ha+BN
s55nNlVNzb87Vyt8hotnLmHytqnQgrvtMyuN9h/dUTe552FvXoaiCfbVHhvbX2mnEaEiN+ajAZMG
szxOAAhhWbRPMjVySkHtzeMNZvdoINEkiJzUMTIQ57ZKkeRv6itez8Hm5A/pVAKVunUVeGPnj5x7
vZoPst2HJ+hsmC42r2pWPvSJg6FNwQI/+86cgbGW7kOTsZ+bQ3EvKmIRlm7pgsVImOjYsiIihac8
5n2V3iU1TJrem6dlagy/6oCnlQl4t+AOWxWadScf6TWHQYm58BQ3ZgU9Ps2Mqnv0+K09nGtHvGRq
mwe46wf0NsjpsRfFy8TLw3yQMrT6/n1f9dIMmW8/pdE0UQaLzKKr4XnB2xBwEE8ZBQyDUoNBhDpB
S40+GfjYGqgNbXc9pE1nBebIeZKM3FI7VVenKy81pnWzN30USZ9GXcuMxiiN4y4NwW71kCniUpvZ
H2vKa1TBrhbpXUUFx4wlW9Vn32DmNFXy0uus9auxGKc2Z7u3hPGgOO2LOnhqhIXgKWuSOyVd4LL0
/OLYLJKazIFtkrh1Xf4d7FfdaMRZWnO4zJQ41a4f82jvsS4XzWVaMhdEycBGn3EhulylCoe6+Zg9
AAghH7wayf08gjWoLkmSBApHubc9llYL7VX/1K31VLrdhbYZGrDsv3MdJpYW/mRm5R3K8JtMKCz3
uNCtya2SJrdAsRd7RtNgbtimkykfb8wjGHV7v28IjajnSJMNF103t5qeqdbG51Wk8lk6BhJTJKWr
OOtsOX1tne0VqmCuQk8xT/q04EBmlnFOxYfSas6YUbH75Nlsmw8D93P25jmQGlUmsneKAQJob5RC
bWAW54U7lD973WIxMZPfJ608YedzLpsR0c5aHdwSFo+4sNusZJwf34eFV7EwXVzjp0fds4+mOR4A
6BisgJ5tzA/MuyIUJseClnrQ+40SWizonJML0yc3kz5+l2oWMW/wrhX1O2K8m0QAzSGFm0LNWcxo
ynLdd9Li2UTIdlgwgKQTtNvMb70KvdrWk/MKjvxlqIP1OE7I3bG2Yctfho/KbtCGb3MIIfBL2jnP
+XiUada+IOkbz1m5nZtawnF0YxsjhH5V9ITlcgfhYZcfVPs/TwtKBJalLoI2uWVuC2+Opo6qhJGA
sULSVCUJb55WFkfFmJxwqzInmKTTgBKg6hyhplq7dd9EjmmPulX53e7wV/nCLTglAzEY4Hhy2hvR
G7jl6lZMWnPOzBHpqQ42D5xqQC5czUaweSQLy6re3y8J02AGma04xELgR9PW17OfIAXGtx/18KGr
hiXcIIXevdRiSlov6wc6LjtmpMo8LKMLw2Uvm/tnyLfJ9m2nLV6aPKNuJqAbUhAlXZhbdhErpiY+
uPLtpdTIXwbZhA/rGP4o/IV2+0K0mBEZXlk9ShBE5kBS+bQ5sBIZCY7Hwe27j1HN+1BJgHWSrkte
bEPpDkWq0FUkNf7xJEXGbTaruMVXy4OnNsYnwA5QJdF7/CdtQhyYer8Zk68pRa7SKcifinU4TYti
Uol2LRN8LvCJt8waNtlT/lzwMDRQWmDTrFQOthqbXkEQS5PGUM+3O2qk+dLjH3RxJ+PeFbUZqrqz
PbZ6L66NVvw2LK4CmYrYIHmbGvUmIPpK4QvOOb12swIAXdkhCMxP0Soli/xWgOGszmmzkS6mvVo8
k5ah8AJ5extb5xXL3WgM2Jjmc5xqZoX4W19/t8VgHw1RCdPHkzV3o5x38MEFaz8XqpEuT0xqD8Mt
AK2RxA1DGljnapTVBXjUyAYbErmzsB+3P/AR9U2batuTC3XLnNYy0oQt/WO/Zc5PVXUDM35O/zVv
Y2YybLWJ2HQ27y6v2ZHRNfTzyBSOihpSDzDvHKqI0ZL6si4Ijyc3yy+22s1hi9HTbwv7Ui2utkzJ
wtJLjZO0F2+KTW99Gw2jgLN2t+GyEaUNnJPSRBldiTkMD2lKMYbLyjQ576vR2H6i6OPNYsygdPuk
gZuQEMAjnTYvS6UmJ8ucpfBhWZQHYqMW36M8BPAY7OlkNQUjKDzX63NCKgh2LunwUsvUjIigVx+t
FO6y8LRkDpomtyO37J8qFlc7KLptOeeoqB5qpR0DaxAWomVsz4NCTtZTUw/61+aKhiGHFKdNzuzJ
wH0vAxaskq66yNlaL9M4fVgt2iUMJtIxUDCToSJdW1k+5WC4gpcWBY+zD1QBSio+cqthjcpF0b/a
Teu/yOk0mENNYTakozYvJS5wmpOZMXSRRT1S2uE4eKjDs3xAGdth8/O+Ld33ZgoIk1pAgiWDzXgU
ML2qzJCp9eaLIvUCfLHUYNKoKGoFAGOenfpY6lV7p5i7o8GULi+aDvHhL1m5XCQzA5tfqbV9HJLE
agMupXPfqjDA08gyKoYhDwE3M9ziwKhjLbGmh6IsTSXMk83IgKcMjMXvedCUY7+amO6YnXhMss1c
LzOghBeKusYcrzSS9keZm+meXg0AgyJDox5MR4Z8GlMEfT4Z7ynil5JSmePA9wNOpIGTxlGFnBlR
lsXJAqKICqNdvlWJWzUjxK/WhOYzGpa86yGPFNoLN3WRXSweXj/WOMkIMdcU10PPDJH+f5yd13Lj
yJauX2VH32MPTMJNTO8LekqUKJIyVbpBlEoleO/x9OeDep+ZEqgQp6ejIjrkmMhEmpVr/aYYtnUu
xas0hwznyTmcVmFXvJdK3oosjF8SOBvGWpV9bWkqRUfysQwRYHOyLcVvQjNM3Rd27piHEkni733Z
ai9o2dh44kkBmkDY31Ln5oAoxbo3YsuZ9zA0Z22aONA5+gZwaHovWWX56Gpq/RRXQ3Rt1HF+EDkX
2FgY8SP2thaABM/xTrLqlPe5MJplr5BCbB0VEEbAcXnkNo0EpUgQnXGt8Durk+t8PMAQ0PNRpIIL
R1vZ0owy448EIiCboAIiNhRH/I/qZWcVcEJLO5srmfZSQgs+lEmXyyRD6pIgQyKYxbUu/tk5akbt
xOLg77IgWqckd+d50O98A15wlFUGFSPoudhugRx0AlybOYCBG3wPbfsNyQAKoCH0J8NN0pswHMSu
0YqfslX18OyCDrWk4ECW/1csfHc9IIg2LzqudxJbMYTSwdmwuTt78A4j3MPXFtjxhdeyNNjXUDeA
zHgdAkgAG6h3kuE0VYjKvlXEC7/wAGE5pf0sqA8e8WZBgAds64KjwFm1ASpViYUVmymhakhVnrQ6
GxVIRiLsVAwNaCGLim7VA6lrKXu2EvVK16+CJdJ4OlgCCZpSKqEAHow3UE1YI6hTMRaqAOQoXNib
3SDKWVDR0yDL3+rIeeiYRVbmrZRKPXU+UDdDWkoqGC2QXnoQ3hikYAqhUBwtr1HhetRL1BaB6R8o
6OJBiioYM9S8DhLYuIrsLTo/XJAxeiITtshRZyIW8l+6OtgrDoBZvdv2zXACVzXWM6xbU+5yohqZ
yqwR7MKY3BRqUjvkCY7YB1/pVf1I5f8+ULWUrCsX8MS4lqvgm8EFmhKMvLCS5K7NguX4DSiOt6ms
/vRabecl1lJv9GuzBcgXj3wkknpeNFxXQXSrFdpja7GE8upbXXUbViU1crFtGkqeIkkJcfN7szBq
MmlqdaUlQzkziV8A5Wfvj1DXgAEGv72qpGyFIxOi/tHOVbJjUPqAUnsDkrvXUHQEFYpO/jv8PC+1
fRdLu9h4IK54qVJOYNvU36S6JOT142AZstRbBeSE0E9ugiJBnwcqkYSfLEEPUZ6jWjZicdwqPRq9
/hPE56yDbaf1NrID/kYnmIiBOpGtvWPSPAcOSUhVbUfMzTyQSMpVPYJs8uOAMkglDQeYpQ9R3h78
PKEorSwVv/lRi+K19qUnt+xwyrGjpTXg31XkVwQ4yUyt5Vc2mY3fxcc4kzZ5MIAxNMHvw3weUe2e
jugthJyWUpzfdddjM3INs3vc/jKqRR36OMvxgcKBrHDtfiPK+YWxCdqerdjUnfk8/pY1yIsaA8EF
fgBAuzTvAHmcsiz5ijBplihHzJtEOqAvsLRLUq+xfRvqySoYSEzlzkpEzb0kOvDXSjmPM4ogdX7F
8SFxuHkPVV7tOru4NfqUm2bpPOGQdJXA77IkbgoWuwfp/dS1MIQqnuKkukH4fp3EnK+W/dzV3Pws
86Uk7zgTBaGI1VKZyNIr1eqvsqR7HLN5qFH60Eytm7wvccEu5BUbwhyv1KWUcsOj4iB0B421Vjug
eXKtFNUTwoI3vkfAGApAzppnLpRo2A5htS+KvppxrKlrs+juhjH3gXTjHsHlpdrl3ws7Ho0zROpx
Fc6yx0BvMwoN4bfSlzehkd5iK8jyVvaullzl4zMhaIZ+wXUFyDe3jZUdUuQfodwlYsZjmj41Vg1y
rEocY4yVOk+yrJxAAHyzlVqad65Gis1jp88cI1qRN7BvKgFeo4nqYxs60bJJrCcXKhuaftWj2cOD
t4UEH1xIe1hI+WyQhhdP819MtSs2LWyrqmq2kV8sMLhAFcHat2XDFh0FzRYo77NXt5DaPXUXqAZY
TwMR3JqVrhfmm5sRUFex803VehdgdorSmbnIHbyCVTlTZ4jOvUbAoTaK124o9m5S33l0wdXNuqan
vMlGfiMaL16jYx5tQlEl8M+MfVoZt6lu7wD+2a1fzPNCrUdEouVJ10nus/Nka5lahuE8RbG2GEi5
u2xQim6t+M2lDq7QBiqaJMUCpUtgQ5C5x8Vhlt1CRZxiphfslhZETTCOAspfy6brBtpLWo8HuUoZ
wN9yni8Bia+7AG2B8AQTjeUyrHoZ2KynXY3TW6KY68f6rktyLsckR9tq2YfloiyoXJv6MlC+I4C4
CFIFEiHKbUK7HtieYQSOUgA9+c0gbiGBDtwUIbyDzrTApxpKOEce8kQ61o48DqxjCgYF6PuoVk9m
seeNSZY+H0dCzd2bslRmiazd2xQ9wKeG20r3rhXJ3iUNTEbglK2+70L3qYDzqNvRgoAShzZ7jfzG
sdPILQIW4cJGor570gNnJSEh2+n7VNX2Zqu/1HRGVCllFRURHOeptQCryz6BfaFuK/LuLkl6SFcz
nTpt1ZbbxK5WI+nRjEjCstfQtbjMOaEeXQIM10oQ/HscwcToRS7kJlvr1WNnfSt8WNJKvaliawV/
bub0iNuG6YsTOS2XrHzVk97SwCGPH0ivQrD7Vl1QoQMg1XvJnaxqV4qPml9qeVe4LW65rS1t5Htq
UzpBVFyQ57pG1W/UTd52XnLS1WAXy3vOkjkIXB8UaSm+82xVejM+vGjQYw6LpYKm+jh2vT9sm2yv
wlZOvfQ6bxTEIcGBj4CsQvoudR6l62CVC/tZK9UHnCB+9KV+C3KTiy1vjonBsNLSOMNGuDRHiTbk
CoFCJq0sgOmbyGd6wLXANkx2YHp4x4E690jPJP0foSvSfpdT582U5VVJNTMiezgfhySK64i6Zlks
rFiFnNydcmn4XsfaQevjdctVHiQDaeCi3gfAWVLZGBYCBuK8bKSbvgVsYDxItbFIg34dWtaukLKl
GFizQy1vPE6oSA3WJkgBmOXOVhmMIy6JvCGzB9HRkjkGV8wyaaV4I1Eitkp9mduAWzV5BgbDRRAh
WNhh+b1nduaQeWo/XFaNfeOURB6MOApT6VLrk9WYE2gwcew7TvukSH/Idh7OqHpvYxZP11krmQwS
R/KBu+6x1g2FsrhPTi3TrtUxdcWTNH6z6Rr7EMgWDK9hAUYc9iziIPyl7pGP8xYKdag8eYy5nija
cNW2yVVCQQYj3aVkhCsnj1cK7sg2LGM9y3eRbQNINsnWQj3tGhlhIcfytwi986SsYhf6Sut5q6CW
Vlzu1kygKAfCqXbm9ciHKgtvl3ErJhi85mZy2xC91KUKB8BaVZq2iYropuVzwhwZEtoen2v8Xucq
zyk0Z5LZFJg1EJv1XkuCrcP4ah6u9f1ANjJY8G3dsZeU5ckny4tx2FUG0/Zdyi6Qobvs6MrmnZHk
w1KGvzEb30Eown3EfgcA4iZQg23NhPLpgCRHR9eiMBWykwd8EsMaA/IeMmVVtcg/aMM3Q4pvkDKF
9xHPB+81wyRqHIdxpG0pulLEkaw0KtxDuwdVBjmKAi7oXra7nmy9fzS0fC2RhMUtdaao4qqvvSWY
OYi04a8aBaUEEEIY6o8mA8ztjQI0IbyHPoTtIzo9YgDj2dj2+Lkm1So5hxkPw4hCYjEXIK0I13Yx
rIQ4Bgenkgcg4UG4G8avWpf+iPwOcPewIZRHwQYEl/eGKMjI63ei5CqsWpjQnPFWeht2K6n1foSt
t4WmAjDiW25ay/GXR3ZyxW+5fkCwFROBuvuILclI3FGvyUeNteX1cqFfOqwshUtZ5VVLOfTvbGWg
/AWID2IXZCAwGIK915/pYLndKCNPTv7tNse+t1TZ22MzDmdZEQM+55WI1kPOw7vmqnhlhlWMxhPb
tvCvJIeI3yk9tEiz+8yHGJ+l0nUxqE9IxSxNNna56jeAEkkVyrso8RuGD20cOsMyj3aANMSMZQ2L
PQeaM9Qt1A80MerBewi16K7xwelK5GpaXbmT6ELbh28IkqyDwL2KKrfnthT22wCWfUriYhmQLZn3
sbZLO/1EIWjjwkNU+yC5rfX0IUeeZVZ07XdEZ52MfdA65ADQYvRdjaw45I0DqJIqossQm/QOARi0
ARqxDWqZon0m1lrkWzOMVg7aALus8Jca3LCgaNZEjGi1UFBrkvibY+Zi5kntMWySg966tzqjT2Ys
REkpKZ9ss57V2eghobZLB9rOXNZ9CmrEcpsmLR8He/gWQwWpS8S/Yk29wRvge45ARsbFMFOHJ99N
EIG0KN4YZdp/14PylJkgFWGHknWsiuvGzJBaltZVpz5weV5qTn9N7EKtpXj1LBcBBh86G4WSfay3
1ypRCuioV9sNN4bIvwlf3BLn3yGsbsxyD0pH6D64Q7gIJG1vJ9U2CKo1AedSoKOE0O/GSEIKTB3k
acvJMVOw5i6OtFlBFRgENtconANXZOqKfQFfg9r7a9NHj04S3VSqv0dDcKUY7n0k1dvWB3oTOwhe
SZJ6M8ogjTogIuOEaNm1rbpeZbWSr0y7IF0oWAJo1ys7mcVESWc7JhElPi7u67ugr/ttVbUJXLoI
tXyjXY/qZG3Ibh0gWIX2jE5lmzzPLJTKfBZEbgTeEwgOikDf9ISjXJCGrGA/tsCQGgPkdeLeI1B2
UpMWsG6INlytVMma+1A+H2IFeSBh7fyMzE+Sy6cI7p/V1qx0IyXdEtUjrsSZp3a49XTzCXbltVvF
CNX0h6zjsqmPd+ua6j/JXsUCagPWpq2KvTl0u8rP5qZUAXC1QROolcE+5xQ5Ar3VTYRM6SztVXtO
XW3pF8lNJsubUje5kyk33H9WkSxVYKPqO00gzUbFelfH6l0mNXcZEhTyYJPN1DZxoC9UE6c3s0HP
WUlXwpO3UjcKVJHQiqwl1fS1hJ4lYUSjmqi0jInoID5UwKkVI8FkgWPHZvccp5pvRpsECRh20xpN
IR46zJaZ4r2ZgzzLjQe7TJ/CUiH6aq7iKnwUYfGQoqhDOWnVheGN53fXGfpIqYT+LqdRwisHCQue
K7MXXHAeKeLu+hr+REEYqAh12/KGEpt63Jj/NLmap6iixXa5rg2sg9HKw+p3UYG0n8l2cmoD4xUl
8IUkt/6cRP3WAzNuZOE6CfSNbUjpylPRghLQVVQXTHGp7vwAWPjXpOYzljzxvkqmTjNlcl+mOqGJ
K25r5I1n96fAg0a4qvKfrgdCdShPY688BxRgkf0f2jRkEymJv8QPxmf6Td01p8riwXNpTx3AtT5m
0rtQ4IPvtW9cxx57A+Sfob7A3p469cLdxsHCAktuISEKSmqiwNq1zYi9HupTHFzZyjHXv9FfUtpA
t8RbV3grvsSYLVvUDrnkx6+H+ZyrPjZOVU6g9oCr2GSYLXSjIjfW6lOnuycB0yQI922i39dBv/y6
JcHg/abt8N5NIaMijQvXqEE8aQnNdcvT7ao+EYJUd9wQhuuyumRRfz5rkNGUkXvVhSHrljYZyzJs
dVcnfXmClqckRNUQBkc6X8naHTK0aHJQwu2Fno0fOumZho+8YaiIdViKPmnU8UKq+W1TnBLJlxZa
CjqeGytIxlIbLk2WcZQmbekoI442fCa2o2KikFFJXh2bpvPeQd2oISTWDzjPie5GxfgjX1USQo2y
YNfZZo2YFVl/4Qk+6eyHBxgn1G9rJAAV3pSezzKETQTxLDuFRnhqK774er588io/NDSR5tDAQ3QQ
sopxWQBbXA+Y6MiKBKkHqG19IwdimRKHft3ouTqFpTNtZAVPGRWbMG0yS+NCTaKhkkazVYKxWgfM
CXlC8mKEhORdn18l0LIrvh1CHP667U87LGQBnU+MOiiTDpsyOmq6RYc9ew1KjfRFe1dl4S5Od+BD
bju+1AHc/x8axe1JQfxEMKEm/bVrH65I+lejAeYBTh09J2AV1QboiwbGzH9WkvKCrcr5psMGqyjo
+2LLodPXj3MoIYVrZlE+3GNG6730mgIjU27bLTYlhoQtgpleGNpPGtRUIWwNxXDFMKdbrGEPOEGp
jX6fU15wq+4RwSuEO7iCO49fj+f5Lofmx28tTZbHaD1e5kar33tNmm+CPL6VAuWSn/onRwanoiZk
g8SmwOxgclCRVRxkcB39PUQ2YsijnOjXseyvct0KgDrJc5++hf08M0qKOE74BGt//nVHz/eB0bJR
VTktMT8DMvjxHbqaFbe415A+lle8POyvwn0+ECh+3cz5m7Ns1BuxWtJlS2d//diM1UF6NPI8u8d9
AH0ICorQth2tb+elqC90aSIpzwmFHS1LwDYMjMvUqfiR0ysc/mQ47iHIWrDfnTrfwG3kTv+sBRG5
k0vWqucrfmwQZwcVeoetm5N1kFOcR7PGK+7Bn1hWBjDxGRjzrAUKaLm3AtJ5mm6+Hs/z+UmTNqcw
MY4w7ancOx4VtYOWRHGveq/4jj0BFb9kNnTehE3khvgTGT4TSa7JcZh3sQF8BYmWzIxenVFgUu2P
f7cXeMmwRwMSskzO3ckqE9qQlIXI8nulA9lMGsRdV2BSv27kfIZ/bGScLr+ddFXfCDk34vw+wyh4
MAKxakQEWUw1T1839NmAAcagoiFrMhJFk2lg6ph7JCENtYEXcb75Eaif9vXrRs56g5UrEkjoWaFN
hMDGZCEZdZppaERGD3JcvkLHg8FgdTJU4fD+7zYE8w5rWhm7M+PcfjuvSsCQVlI82Hm5lgZsKIPh
iYTy162c7Qs2h5aNEpKFL5cmpj4WhjJESlO3CnBX6SSJKyo/q9QwZoN+wdP1fNw+NjSZBRkqDJ3a
9Mp937yjbcIfKWmJqgguOSOMH/QhsrN1+qJCC9UUrjvvFkq/TbdEmI5Wiwy1VusJn6pTU8xRolup
YObBuVLy+NsD+KE59ePsDjTDHZoMPc4UDqUHp32JL5G2VIeIAo9sBRf28bOtbuwdeFWcaset7l2e
7LfeOZ3hAif0socMJycff04XYkxTaUvEObLhoXE4QBAR/LqP5+ckrXLH15gjhkEaZTLpkxKlU7Mq
kgcxiviYT77z5uYdAxo9IOwykzDjkrIOzam3xnxyKUN+3b75yeTBP8cQWNjQbWFqHwc5RYG9Vwoz
ecijEiYvIg3QuUmRVxSdtKUyEr4UyZs7kX/MZIfb/Wsl+elcmA0KLsKivAUpJHOzlngeSWAETFeq
jdSEV1LMQ3pXMbpXCRYUgvDxrGyNYevHLcIglYCI65KRTWCCGFlEkbwxX0P5VWofC/gfI7+yk/td
q7ZrFcEUwD5kTD3Ubxvjm0IV3gQsNldclwpOCuc9uYaWOmYauBNXqvtWqv2JxfcTJlIojM3IHhol
kkbw9lj5CyLywKT+pKi8cizte+NAdo0g2blYeTlUqSkQoQtROcr3MK/hqpRatAac+QwXi0xw9jPP
nEOPukYSOn9zOb+bgxsqnj46OnBnF8ROIPkUD6F5MsoIzHsBBRMAD6q5I0D667d/tq2zobMR4rVD
OK8RE358+YXqBJKrkq71Qrfa2ViGLnos5C64wn7WisFpjkUGGvZncZifgpLTKyt4yJoguXF6CZ5+
mLx93ZXxBPq4NxmKEIRg6rvApjU5oQZHB4eVVvmDb2pPBRl+rUCjvCQnJ670Iv3+dWvq+VZoYIdB
HKZasoo642TkWiUvbBkFlYdxMiW6tQmQRQxeso503Ih6ss1FFoKSStkhoehRwvPIy8v7Bl0ZHUQa
QjCUEmzHvHUB3BJCUjF5BHA5A19NKp+jQm+RAFl9/djni52n1ijYYDROFmcaPuZaZ8M5LtOH3gzF
tuj1sbIahOuoR5fr66bOTz+ThtjcVDAA3J+m+5o6wCQuDPskZy5sw+pZbk3g5RQsIvAVf78ty9YM
wjnVUjhvP05joFpS4tu9faodfHRjb18Gw06DjdXp+YUz6fy9I8NJMIwqpqGM6emPTalCKSB0C/vU
otcB7Q6RNOSjilHOCgE/CSG+v901MikEKhjMcCucrlDU+F1KZ5Vz8uvmtsImGATcctDrhSHCl6+b
Op8ctDPGQ3jJjMKQk66l4eDpXL/1k14AMs7jao92yWjK6F84aD9ryFRInFqjXqxtTI4cGwUvs89V
7QQ2c0B7MNzbqnyC3nEpP6OMj/xxU7DIG5hCCG4TzMJJlxQ1LKQw07UT7/MqBi3Pu8oKaQE5/tpF
gMeWSkRLqlcwgpCoLmVqPunnX1lLLjIkxM6WgNtoSZJo1smABY0lBJUaqYA1BzrwUtJtuvuNZwbT
hFrtOFHOOor8bEKuyDFYAf0aOZFxTuKsGxMkhUJciFmm/XpvjLsN2T2CJU6Oj2sgKnsDJVcaG4bw
Z6NuI7ncNa27/nvT8f0Y1O3RwMk0NDjvH1spC9OMs8RDKk9yqH9Leye15oWiXZqNZ0NHloKTj9s7
Tw12c9JOrBR+neI+cEQR6kXRIKW19t6RQBFHwCRM7fA3u8XGIY/pAjIFuq1Os1kCCcdG91rnGLgx
mCrOAFX/FcrOhTU23X4xLyPnYhmsLt1EYn5yHIqsqyjCAcqEXDg3Ne8HeLO6gqVjog3wdY/OQlhu
UBZW9joJOg5fQ5+0Naig2s24yE7VgMZhvdX1naS+qgK1QuUEnpnSKng7Tj1XyZc+Xf66/emWrCk6
Wf9RCZopjtzE5ChOJcZAS/zopMkNaPWibW7I+9jgcUn1NKakrKsBLFWbepemzic91/mPkgQDDMxs
muq2jb7uVN+CHWRsWeSz3gfvYywBbOb9eC5gIGvZ20HJ17rmXojcp1GVpnAAyZwMQiERa0+LFU1m
l05hSu4JfOOd6WKuW1h3X4/s2UJ/bwIzTwNhLtIl05GtOikdIEScAnsthvIxzLe+aV7wKzzLZ793
BCYIM1Yf6zvT6UNJQqQicI5YskYGcD4Ph1aRgBVBLxinhA4Rd4t927ZJcVT3gZwev+7m+QQi18vJ
JlMcGXNOk24WkDQrzj3v1Me/oA7zLqFTL4p+64cowVsXouHz/QbpD7zxSD3AXAKI+nFf6zPcWtyy
j05oX4CGVzeR8Yz6GvPTRsFN3X7dN02dHIHc1HUqZziFCET6mC4fm9MzwxPcVeKjKtnNE3LPxToL
eu2nBn973Q8y0heDasydBqTdkPnFqQNfvhABun1D3SBEgWcVAD0NOj8h7wPbsoOtT4I5hm0XxyYy
k0XXB93aN7LgprOTcKtLmXedOqC4KwYbAUthwLVCWRi1f21el1Z4jQwqvn9Sgsd7m7r9BSHxs2mr
krYHLsGaFCZVtskIt4bZKgOGMQcrRNC1SvVdTU5jht3b69eD+2lDDKqJsp5BuDs5OkwKhDChivoY
OWGHmA4kuyJV81FwzL6wyZ1vNapsEpxZrEKCd3m6SjI3NlvwK83Ra/BCKe0dXgHLQdi/XM/cVuGA
NkWyaguBzEY7a7rOneWWf+FmerZQoI5B0SNDR6LEoCrycS6JyOvlMi3KIyoRcz09mM03p3hRQgG8
pniQkqevh/dspUyaG3fA3xIyQ2p6JUBH/P0i+yA6JUMG9xY3IqgHlXVdF9aFuGZcCr9Hi9yAIdVx
aiqk2QkJJtGiWcjoqeLQdRxEt6iK+Edq78lCVK1zWwUFDiHbPLlwS/q0SQ1rcXZymRGdTFUjUrIu
G7toICPiAhDEx8a0vC0I6llu/2i8YOdJ/oX1cRYWv3eUnVblgsal6f3nvw0sopsoPKmedOS6XuPe
1/QL9AshAjnhjYS2jAUksA78J03YKMKgB7FCw0VcOL/OFs842uyBOhcbzFbNycbUi1A25YqHgJ5Z
I9tZI0MfHkwfMvvX0+j8gBlbGrcCLIwR158mYp1haG0EJtCN1goYmPfghEfp753b+SvNg+2k5AM+
jd4M88evmzamh7QQGncmg2QpxQDm1mRKFa3fCMfTo7s8ggQ4xEjzhpoa7bUyg9yCpjT64ACt3LDw
V7YdGXuM/MwZNMI3Dg7Ogxand+iw3cnJcUlsIg21axBJu7jK7WPidQjthmgUguGNnnwfS2ZY18hv
UBe4HhKkOBWX/XYm8iF6tNvaWyFOaywgOhkLiLMwJBtIuaYXG1vIEt6+Nbtqblco48XCepUj0dyh
dOqD+e36rSc39lLmGroMpcpGkgTeAbofGcoPGVteYyc3+A4Dr0Vqth9TdfIibm0H6GNXIdYIiAhx
ymyh2e7D0AMC5AIhFkICzY04trEwA/CHQPzQ3cgKdzG0mrRO7bT5m3sKL4S1zQ7Gf5ZO8fbjnlIj
g1sk1C8Oil6amxy/klkI/Goj+hjzOadGHSXxjAur/JNZgOMZ0OKxkqwSbHxsNPUSCnu9J9/FVfZD
mGDYJKW70DHls0awMKMwSMKFuTbpGYk+Q6vtJDtgSgVD2kY2Ig99RMoadjOpr+JtCYkcTz38pWaQ
C+SNrmOUHtSWNEeurUYlotPmmlqaFxb6pQcbryq/7Tb4MiQpiPYQDymOjZDU5iIm53hhqU23k/Fk
AolJIKJyHFMm/dhK3EhZGfUwjIyyKVZyiFqsavn+Tc89/8LrfIfo/H5QUONl6yN/BhuJ2/Y09JZJ
AEHSQtYA+XmUcHwZgHxeIQOH9yXYvtaur2UNFTPN6N8Qgv/pCTmZI/Ga7FXZ0VYxaJxdpSv+rV/m
yImnbrZ1exUXRN+XHiTTbDc4BdqbEAz6yqkFusl1/awlSG4WZotXXx3b91LTxHvLbAmIB/RVrAx9
oQQ6OBtcFC4yxJdXJHuiuV8a1oX+jy9s0n0dT7gxg8PVi9ztx6EGkJnUsI/yu5EsqeXlUQpiqEfa
YxNfyoWfNUWEqILnZrSJzDmuPjal1mqu64lt7OErS7cSzpzPFIWC+zKKk5u21sq/ZxxN1UclVNbG
4xivY5AYH9vro0Rp0Rwyb6W+1p7zCDRiLPXB49fHwjSwGVvRGT4Vk2Vc6KfXRr20YO3YXXmADTKP
PLQqKeELv1uYckagQ6Xj6/ama+Ov9kxyKLKFC7MyidtsJ5MLmIIluu8hqNZ41enNDWWTC+GhNn1b
7+0YOie6SU5cmaZs9CAzfeDqzq2o/QwOIuoVeN8h4LArvAjtVdZnMothPKNPKqpvmNAYR6jZ5bw3
RLNgCuO1mnocOmBRV7nv2ZgfyM4mrFN7a6uRcVDxUt21CUce+OcEtfjMQ1pL19UTtRxKC25YXmdx
9KYSEN/JQ65uNCV2nzTXZ2MvDCdDiVmIp0ofjH7uZSMQuM71G65I3enrIVemsTJbBGGHwlgwf8c7
2MeZ1JldoUbYuxxk3KuvHXRqV2GP4EyqVTApVLmClqeaN3kYi1OMODO8s1JBitCtbhwhD/ASK4Gv
pqVclUav3kh50eDLLIdXyCNzvn79tNMtmhdnKiNOQaYmQMZtMkHaoCmVtmWClKbFnXdAznhQGmvz
dSvvH/P7xvHeDDEf8CM2EDIKH8fECHw4Kq1ZHAoE/BNNxDOSSseq5dIZIBGFJo+WIQIqB4sAfoiu
B9Esl/zjMJgXlvlnbwf8LDsKWFryY/JknVPWjI3Wdo1bVPzzApsZy1HmOQ60FHOiWC+X0aC0KOZ0
ycbkhfXLiiwXSyf3d4ES8u7Qcka1o8weUxdSQaFH+Rw6TPI82FH6HWY/0g1fD975KwLuB5XV4P1w
wE3vXkanx0EW2tnBaLxvrlnfKWDfvm5iehlhyhIQqQrpSQaHaPXj6wmUoFbssM8OrhaIF6fVET3w
w3iRBVKyyhNz+Omi+Q9pEnZKherdhevX2RX3vX1TZe+gHj3WxD+2r5tFDS6tyg7oes5wKJfaTRWC
zcDSM+pmHV6oqn2wEHEwCZk181Jx7LPuC0p6I7yRpTsNoNCuhRycEEBVFrbs2UCpyqi7tTyot0rY
PHOpR10L1kHiyxcipE97LoCIELYRWIBB+NhzyTWsLJDb7FDKRYkRcIhwV66415Tlko1koWFFgJ/C
IVbrLVsC+ylWicu6SLQFQIhh9fU8OD8uPm5dk0NXDlz8BtEzPUhVum9DgQ6+9QO/WunClP5kwH/f
Is8OWzJyZoBT5SFGobpS96RZx//hW7607V+y91Kql26+MgP5cQfSyIurpg6yUyZnOpliTpglSQ2d
+GDXmIhWj4n+Tei7JPllNCe+FP1tiKri18OpnB+LguQ0AZMGxMI8qxU3NphY25Xdvd809V3uNsGm
E50KsVWgbFSZWFhTZcH2ttXXfemhJ1rjr2dYcTr3O/RGQjkIl7ITiHkWyd3K6rXqwiOev/F3TDq2
2aQ+uCxPVn4Sm/Ugd+1wa5ZrRNksjFTDCy9bOQ96aEPlH3EP+aNp7dnChiRVVSM6pIlXA7WAUduO
vkBBfRen2cYf0DK0Q4zErVXeGcvMwutZwNEajEfZaF88NMJMaNpB1F2Ixj7t/P882Hv64Lf7SRbb
Loa0YX+LiCOiBgR9C2CJOipmeXDzPhX+42f3n+6v9O6vmVb+67/4+mea9YUP4WPy5b9ukBNMy/St
+q/xz/771z7+0b/u05h/01/58Bd88L8bXvyofnz4YplUftUf6l9Ff/xVkhJ7/3QecfzN/+0P//Hr
/VPQafn15x8/0zqpxk9z/TT5498/2r7++ccId/2P3z/+3z+7/RHzZ/M0SuMX/8f0L379KKs//5AM
45+WrsCyV8QY3JN0++Mf7a/3H1nKP03ihLGmr9gm8TKrKkmLyvvzD0X7J3f3EfnIvxEhysZSpvX4
I0n8U6WewJ1yrESpfLL6x/9/uA+v539e1z9QwEUjFYrfn3/wEOqHHUPXTUqQZDzBi3J1Z9ZOYpYy
LH30viFZy0WrInLV+B6yo4ghRPHBy5LCwS4ezH+XLC05L81TmTWoYqgoTSIHhb5LheZcs1fQbhmG
ZquZzVtQda506HTbxQoOUdZ2UTWG/xZrg4LpTS31qz5VzP5IgtI15prjyOjMusno55agBhitBkWG
HAWxMuyXiYYUw33iBS4Z4EjOu8fYaqOymDuB0qk/sIxOI/IAdgUQBSJXO8+wrrBnuZ5F0XUNqV+a
+YniFsfCa1w0RwcVgSo1aRztpUnlOntrSniflK98sry4YnLqVlLT4/xhN7AgUdQyk2MDnRf/7SSo
jnLIKMyRkkA/KPWow61kEATotkdmXC5dFHgy1N6DRl0rdk1B3htIaMzRUUoxeAgpOi+CIjfAl4VB
J105sHLtOY9mRFtPgO0iz5Q52RJrg9RBbRoCKPog5uhCHDeJDIexk0L0H/tsULNFWUEyvQqiNghu
g8ruh8fUw87E/SmXsf1sUo8PZkFjgBNK8hi55Fx3sczuUktCUzQpf2SOHvGdOk3g1Wnkv7xZISEG
9wxOEOZrrmJq8Vxkjp/IIHhE1/8/6s5jSW5k27JfhGsQDjWNQKiMiNSKnMAyySS0dIdwfH0v1Ltt
XcV6fcveoAc9LGORoQCH+zn7rLVHwBTn74KUdnntaPUnJyVEgSVhbJZ2K6SzGm0E0bgoBbDRr9id
ZnnrPSe3dtobwibyamUA5g+NDnveJjTlQnOhsZJDaCOFeB4ms/uWwXl1EETqxk13tRgrrHaiQnKC
X57R6w59iToyqJtYjAVqkcuNUfLub0sZVOO5ssy4PAsvQHZS6WUwDwOkiGIXGEk63hQikWK3YKwo
TgLGuLgZvXWcX4huDs7EA60yWhQN5esgEEtzUdVwoE04LCchK6s7oo0qYRG17gAiz6z1L3prBQP4
aoxd9yRjsL83XChw0ieZNZIuBeGLx9plmgwUjtlToS1Ja9y31RAPu8EoA9TqM3qoE7qjxoqkCyqz
ocWiVw5WNg6mf1FaYbDOW4z3MLDbsbgJUT1z4Ao8ne6mFBzLB0f+uP202r5rImscIQ7SluVrX0Zj
8M9StnH8kRhUHJ+NeMnzPXjrHjYyc+RvgxFPw3sqLXukl80FMD64MF3yH2RgwwAH92T3jMKEgL3r
hETfaZLL5J5dtxnI0xkhJdnNojuyLtJ0AX54mNTKB6gCZXqqVR2798YyG9kllhn/T+ehlziYXkfR
MDIYmWAmDFcQpNGAkRRmWm0LvrYdw5rcmcscmgw4DzxB8QMMgSePWRzr6aKGMS4eCxqNDjoX0/Vu
Bhl31IRKVI6R3cxd/pakWp8lI7UCZNhYviYtvNvdHNc5ZZ3aH7KTtHzAoRQVen32vHEePzAMoZFn
+rvmcGBJRrkobc6/goAb+JLmVc3l0ZZVDA1cBX19BESN+WdjhyCnDqnF5bgzndFx6Trwnr+B3WNE
EqqhTm5Mfw7ME2IRVX6b57y1orHqquycuFZc3ogi4WppALmQIaBB1n0OpjMnz5XqAww2swhwhC1T
VU8lRkFr6B+rpW3lD78Pgmczt2F8gqJKzok1Ww6Xbeu+xeXIgC8WwCo5yZo5lMjqSjoeU0mGAJek
afg72VBMXiE9xrciFWG9MXvlbSdbxTPuHz8/jIXbPYYsNTWXXpyrLXR8JqBLZXJgT7zRXscyy2nH
utVnDPVTgRmwH6Jfa+muciCrL7GaQT+4pgMO1C+tnyll9U93Xn1do9eOF6GQvTK/LaenXiT2To/x
fC9DJ2C2bmqbxN6oCShu1IrYI9s0FE587Qjg+pEhWnCBVmEX8c4j4ik/ylEE9ZbO0LxEvQC/uUG7
KoujzyBxcVxGIX1v09umnkBrejlMNmfQ3OF9zEQLa4SPKdZj0Ls+gvnzvk+VbSeXyk0Z0Txy3fXd
L9VlcOolF8GqGnDx5ZKuB9ag1EuAvimxw/sE9JzKrfMcet3WrKcbnzsJYLX9PHfBY+cLGGwjyx8T
MPDIxZRRsALzWcgKwiidk6MpMJEmjdfdxNUIImFIQAw27ruq3XvZBodaqod87cRmDReNYS5jNMXI
RhJuvQ3Utis0UthlzJH72plOQVLf+Y31ikvjybU0+iJdfk3Z/NAtcowW1074IeRXMhsfiefd0Tzj
dZnvSdmJ31hSuhsl7OBi0n59c0h3bYqawei+LI71mKbnAN/NwcUByDocVPukW91Esku3uOOepjY8
B7kYAeBBmgRr3O5csHzvJkxDnMbFsU1qdXCL2L8p2aoeLLtJHhS3aBLleD3dzTDV1d1keakJVVGJ
g5m2P8lVA/aCLwPAJWh3Y+F9ZEzRXNIZnpXPzb/akgvOGdVKcFhojgetutNpCga1rG/1rGGBFkn2
2GSZtw9K97YsY/XBdubd0Eh58ty5mari2YDNvJv4rQ/csPTP3PQDV7l1l649n7iBBxFmVHl6vwn3
ptvbXyqfizswbL98Paf70NT5dgDjjlvskcBoePXm8WG0oQYUTe0cimHWYOzaeKva9qNs4A7qdAKv
Ww3VDWHINmrmwn3X2JTPnC7cg0HR7OjU2KAzq/7UPWYVvx0ui9H5kQTDHS0OvDqpDJisvVl8ytG8
lmV5CazqVi0sm3XX5Huy4OiJGtfbYeL4IBrdbbx6zFePFIQ3pzr7lKB3PM2jziEKryj5cKDTe3vI
7vnqpovgmmom8r1D134B2STlYLXHvg6Oqi9f+wV4Z7pO3glKTLK8Zu5yQ17XXYE3l6VL821h97iZ
VjxaWd8XTPIPif9DKHmS5giCnbmAMEYrM8/MuacHO02rj9woQHOlyc/Ch15YzxWCsllWBw7Y72MI
jtvS1gHGr7clsXyYx5y2G+zKwbS3xRRMEcvAI/vvp8Jyzm7bX2RClZGpy2KjA3le63PlwBpq0zck
10GQQ6Uj3BujMI+YnLiFCT6BBhGVd7BqbLVtmITPYsmapybN5Rtt2fEpcZT5FdYpaVZdD/l2dnrv
NOZNSlEp1oqndm0VL0Or2CVxjMatkoMulI6VnkNnxoqh2aKO/TB8DDReXnw8j4/8L+V9QMkGxpeb
XmH+Oyj05nbPtjv4an0zOwJwWY61DtvboVqSd3w+HPM1VbwYD8cvZk6Le1UPKvI0HtBb9qKF4MNa
FlKNflSYXgb53qShkR6bkkn56zy2mp4t8oKK5Wxp4Hnmeun3ZR+Hw6lmH/1ZGexKtyIsVo+qZySo
EHo9PrmaseRNOypfn7gNR/xIQ+llB6DldX7jUG5yvzclw+eXXFleziohmm9Y+7zhKyjNzD90DR0K
EXU6qRPUaJBjva20QlD1RFSSh1X4Z2yaju0byIYiIGSjZwBJ5jSYD4M59Nfa781XnfWKJ8Gqv9Vd
jfq563FTTbmiLzz4MrYRD9MvYK/DiSha2FvKgy8HNW77fuBrEEQjId6zJQ2PM/saZhGH2PpsDO8t
D6x6J8AYbSwvHHJOKcPdZGggSTjBQLKo7cipIuKWnV+qGap7OaGwyhmzZ10seAJPkK3w/nlbogML
MhgnPE1xY27cPLduWBCeS18ALp172k+Jds5ZonEuajM/9aN5Asf2DqjUjOYOLWuWyxIOp/Oqevc7
UizvzvYbgsaB9T212/6mqZBXsYFoItftpqNlGFj/Zu+O2vdHs/ifVMQxNE4FDOUsw6DimfWdC8Ds
XLVjdZDcsmgpA6IwdpptAR5PLy2+uUgtDY6RvK1+UQ1GaBgWwByrLN1zXYJnc9LBekBo7B6VgGKU
i9545ERh7oDbwyHk/MTWsQoiQTIaRIpmU8exxzRuZMKWcsNYeMUjQhonb3bMKxs5eaipzm5FIoBI
MYLe+f54sZnAh0MfWMVGmE36HNZmc3YHmI4AO8oDeIwS2eeKAFWQVmEE73Qw54esjudTiKtsS6Pi
lZUBNgwMfHhWQELRIFXC/el34ZYRVXyVIAT1KqmxssfEcb4sLb7V7vg0WFgD7KwhYF1UMymD8BvK
aqREiGN4zA/hruxcsakr+xvTAzznkbxBZmxuPJ91Bg4ntCOPc/USe0cj827n1rntDfXK3k+v/aOo
n5OXvJVHtHkFpivvCoPrY7Dlu6jZNuSmdRcLG69K8aGs8VSbwWGyGrjmlm6OXpiUNy7elq7FvKls
gamgzN19UEy3sy6e63H4ScwJFs/UXtl5XXttqqufsQlw4sLZeIX4BT+aVtVEuqwvzCtVrVPBrADs
twVdmAPaRQWsoolzaFMJByZzT31sPmMWBWfC+/AEjm+gd+rQG7HYjKL5kVpLtx9UhgKPxwjUGc6I
ScYamHsZZtsCsIyV8KaNGYy2VvN3Z/boBmuelFOGuYX8VZZ4L0oS70WZW0JqGp5jVR2GIhxhw6n2
UBM3QfgXDpueJRYXS/kACzvqC4XNh6fDzurjfZsDVM2M1XyGtsnS4bztx5xGXG0kOHP0a54PF1P1
Nrg2g0vJ4JQ32Yhr+/K5V92D6YFsb5rEREuFVM81ux8MUSCJDpyHJWFgazafRR4izM5v7FTeEVrc
piC4o6nOkgeiLu0+n2p1tAvWn9w2KFvIDvOOVRb3nagFRM6+2HoAhqeVYedfMKV4/EtZhmvM05cm
80Dpu6iLzSE117G1y1ghJ+MAjBLZMG8X178TWp6cuebdBL3YurrlAW0G57Bx98LUgnGYrDr1Bpe5
zREtRpkULZb/6nZhs61x1m4CL3xs/OkyJuVVw8AF6uoccyd5dYXemUSr0BAW3ykbXKWr38pRvuii
m3bpYjRRbqIk5QY7sua1x6DPQG0NMZKIfGZivIaaY/1B7mN5IXvF8FAn4oTlFBjSFYtoHxVl/Dw2
M673qn6xjBZsmUM+zmrikx74J7ty5TsLyphDEjYX0zRaXBdZdyATIHjg+MMru1WHgGCf44ZCsHrq
5diCAeqES7bOnJ29u4xFSxmnktU2D9sYYd6Eda7T7XhKC4Que7fVAFOV3cYfaijmYRcktEyOpoN0
fuvWxWhCzMbiiMTCItuUxSMxgdg+kyO22MIYVC+pVj1nATdRnOlfBj/aQZsjwVJHgLbyRLwfjFES
ggo1ODPITMM+gWJy9IHYH5GuV7+wiLk3ikrGSZkdZy7PGg6pPXD/webXcEYTLwv4SxzUNgOH0207
8jMby5QeyOvAHgGnjLBuMWPUF+GChO9cVIW8CtsY3isLIdEhLyyWbNuntnEifWIdsjAjWi6MKbyW
Vpmc6nIquKNCiE6EqGIFPdmRd6a0MVPacXifpp5mdBLO/nwq1eJclkykJV9w3d/MsDwOXTKbt7nF
joaGF1PWG4cIIjA7Kl1UCpi19zjQndlCoNTI1PwrxQ6+41hlHSlXWxQPncWOAlcZLAe+DXorf3CN
BbS2VcGSsJdza7vJa1khG4lFnt0lvSmfrD55aJYRQmXwYjPRdGpstqva68W+zuLnNF/IksacpD3n
Q+eTve8MZgfEnIybObBeMBc9xEl3OygH49gg78WAQGd2A6RF9q2YK6iuzq7xTWxG0v1Z5u2Nxdlg
7I3vFRSfjZoBQ6elucu95q2v8rvWYqwpCDK9taiYRV4l663dAZ/yEE5ylXk89zyPyc0UY0aMo8Rf
3UB9AZUrYI/v5d/6McM1qhlF/kOwUqDg0s3VK8IbA66q0c8BEOBR7/uSimJF0OyBxLeiuDcWkZUQ
gxZmmDDZGa+iOs4NuVjIDve+c1PYVgY5rWvu3NoGTU5ZATmGrjMWPcG7IwXQUrdrVNSFQwnWkapc
VZnmLcqFHG456LGQc5pBtZivpVq5LKjoyuYCE/cYLOOTQ7svSdoHxjHrzWAYtBlFuUI0cbtmxpnh
zxenVQBzlqJYjYLhzjMUi6AQ2an1HCRjiD8mD/XD7Bn3qGDf5NRhj5ljBBY8f4Wt3o3euMsLRoJa
qiyAKVpGZU37kGc4Y7JS3Q61z5MtrtZDxR2l2c9m5Hr241vSgQ/o4nfEgDDF6MdyEoC5VolI5bOu
DwUexcH+ZNjkTKk42Szw+IjYfrcyNF1ERxuyHpyFm+Ie+OdFe/qK8fMEVeJtpq0+JOWLLO0jBdOo
tyWSm+VQL0idbBMVX9AfF9lAr4wte0ss6qpF+stO5E21zNcy7x6k6z6w7DwwBvGS+N0v1y1vGmoA
icMGpKj0XWcX9SFfOJlov/81FgH5Rmd85beNwj7g0R6gaQSXQ/X4TQf5Q6djsGG1cRLlsImX9H5U
zc+2GXfG7HD7AcKbuqNsGkqz/Lak/UD1VhHj9+lWugk7jp6cfccJUu0W4gw2BXyRN/eTLZ7KzO03
wpWAoQvvfqqNWyp1V78aUVCByC8M87300rtCr+zAkAe1+8KaDxq4gTa+zAo9NWP37dBvykAlW/gI
JsVW2McWxztOIxqCHWNLDJAW9kHF5ikZ4WcWKQ/Y1vLbV6kot1uN7AmUslns2he+wbsgh3a7oLNE
E503QOxHdlTEF25ySNGBaM9F0O2EoHayWEG2Ds6l+Cmg+XHnv1WM0TOQ2Cb7MGHahymqE9XFzeQ2
HzKbDmwqX5LAAYvUfJa6v6UkdkEb8CPTCmGVXT6D9N/1i9j1c3uX985dV8KL1SCXKRBGhJQv7E+/
517+UEIPLxeqL5X6gDBskBsJufHsdN3A0aycYL9WnKPKscNii9qyzZ4bMrUbOMvJEdHhVzMmlLg5
CLKdsaK2ImpN0IP+avg5y/hTFe4eoc+zI8MPPmh+BpJDOo8Lc90pwcxLydZSOd/Cg4c9WdKuJT+d
7ly7fa7t8DDOdfMhKjfEFIVDQa57FnuyuDXz+mEuZByFGYnfGRwNjp3h3o8pf9h2c59NSMoNA/xf
Vu7tuH0uPPkqmsnd2U237Okm//RbzzgMkmR427uA/YzkkerPjxouOA4Xg3Mbwk0VLOcstq59QAxx
GtsHl2oROHroyNbEl+oOD0i0uTqa5BkQ2Du3Kkz4NjwEnf2MhOo0LAQM+tmY9qm/jMF+ruV0Q1oo
/0yUra/2olIQjgXo3Kizg4KfBOseaVq552sBLFr3lARoGbEfMiGYERz5IcbRgjEe63eole5Jt6QJ
2UNjbyDt7j/Rr1keBUTaq1MOMkqlR7FBxMHwZGSDdaKONYPeN/sfGdUsZI1dK3DzmPFIJtKcv6my
So4dB/9zCCX3W9+L/oOyyufYacoq/lp0GdOYzgj28TzNTP6zirexzu57FLgb4gzPAQOah5qnceO7
JVNyGdT+YbgGBNeOHETv3JaZLjloe7uYMEDDikRMl00rH5jKcM5gbGJzl8Ymy4AXUigH+ot0DZc3
R4IHUYgbC84bfT8uUz/Qe1Cbzn3mOAo8lzTpOnVlxNeFtLDzoENSU99UK5qfiuyj0WDMaMouQub0
piuv58svvnu5/9mwP94OKfpwpx07Wo3xW9KnURk0EgmvOX96GVYc9NXvrmwONJL6nSmWI/aHR4yS
n33n/Ez9eRt66PYcn0qBGIs3Pc8gSmmXRHmH+6mN2WpbdDlO7noInQ3O5xhleMKMzqkclmc/NQh0
l+qdYYKLn9h3crRuVWeD666kd0wk9vQ6sWTk8VDf9ClUBiOTJGo4aVl1e/bD7AgdkoW+W96pXdxV
fv9RmuZT5mLUs4bmk4ieeWv145Gx/6d4XmBhSCr3s1OeUka0yAHfzHpFtc7sYarY7I8uhYrdIJSN
carNomIc9cEXvH1qJfcCqQ6QaIbRQzpI381+LTEQqd13duV+NV1WXwJnQD44T92pTOz0yWmn7Gmu
l/HGtbnp7WCa7wIVl1R7W2F/eVzIEc2g/I62kRtvJDIxl04mEoy4SvOnsbOTW/D7zVmGkvOeNG2D
BVR05Re9OswMkxGbn2FPBiIAfU1Vn9UsQO5w75Up8Tg52DunqpLXxMiciwrSFIy2wzXvVTNgZR6+
3q1LVfaEvk7cL4o0/YTyrzA2c4FwMCtnHDgin0oq7Lw921m6SGYeG6g0mHcUsqjONJkaHmwcZRTp
l47k1ZA6PiR6Zj6Y0ze1dUKIQ5mz4wRVzWH+qw8zHuJO7Vw6R9ZQL+v64oyo3Z01RB+GRvXLnpzk
PFq6e4iZ/XYxDxWSF7Ww81z1GBj8TGnwXATJfCqWujuFTjrdWHHn7vD0mS8Uzoi3sAJa704xmNuy
7b21+FTfKrsxDhBHp2PsNPJgib4/Nxa9MpnUvsLwBdg/bltvX/k6vzc0w2wboJ/QafiWhpfKaZxX
bz1zSdjfF1qoHBbqBQL+YLjZ7Ti14iQGNezA1WdnildMvFl0owAl4sEMFra9hSmRB00WZN20s/No
bAKe6eCqcVy3cXmKjcTYGjbYsa0JG/nc6dT5VblJY290qZxqKxSALkw37MUXtwybR4thanOTcANB
2GYrRrXnxaJfE+DznuDajWb62riq2FU0HhjL61iE/WJafiZ0XKOhK52Hei3sVoBQoqBw8re0pMHZ
hbl5zatZspcNAvYowr2zc3+67z3G+aKybXJvZ1L52jPAmuwK6fYsfYH7qPs7PLexlWx8e3USTGGg
C7rh6AVtJZMjMKtjDdqt2MQ19boNyYU8SulFlqu21a32sSrydIfdtv6yYsf6iTtnutGJX3xBHMBs
MNax/B5TiXgdnQIarmo6ZhLGJQuubenAv4C5l8PzK+bvNapJd8d2RrlnTzOqvxcVQkEoMjn3Mm+A
Q8NmnMj7Uy2q2IgzhDYl7O96i+eEPzrxzuoob1KEXHTp3Sd+ylrgxQnAmaVJ2eh1Zmz5J21PRzdb
y4WtKIghFynmRxfh2kvAWb2JtCgd8hQoFKvd0EBiOViJRsLhY4qgH1xP7KQmpaBoDANDj60TqjIq
QwqAG+nWAJyh+tKuL0LgN5te0+ED5+s2yTaBDJ4cXVvDP5+DVO2VGNUnBVjJhIQl6dLg7lL4qbTd
va8wBcC8brLCeNpy7rEgJg4CZFRAt5nF4y/K/PFABdi3jr428uWRIMp6NaWtPUUVZK26oJ5RWz+b
2qBDSSCLldbzhmHeJ9VAFdVNBEdZ/pDshuP1axkqXthRDrFTiJ0leEBHsh4E2jgzqKtzyiMXYaPh
Vt3VQ6mXXZuZOvCH6xale52aAfetRPLyTebDNPOu7ZLeiDVYWuNldMdtTFSj6mbV0GiJwy+71u6v
mJQ2LHGqhPIcIq15CNLRqLaSYhHKNTIQWwMQOzUT0iIoPqQK0EGYqh4jSfy72dkTNaTTEJrqS8BB
S7bmYmozKtPlBaWm3rhBSxs1FAsrhiqyH9UMB27XqnAIqSDUKzWmCkP9aCk21GajquE8kGf7QZND
Ax8imj5DuY0J4JieEZj73mRoLgnH5ZcqZg79ntmaHZZCImAHszJgv6dz2begiulzbGD9Z2nUTFV7
EZO258u4RkYO7LwZ3+BolnIYzQPpnIdGUi3jGnL1ftJiFfp6YQxMWhhD4z/5IzbCaJqz6q6lnpHs
vIRIBRWcIWR/MyPZ3bkEKNptkHOsOlBtbopLr4zQPQ9F1d77M9a1bWVbZ8VjduKENczFU86er7/a
QzKyoVkM6DmVF3MZ0nibDLb1dUAeaTZbCNNUCJDTZQjZd5MIWYkt8MuInaH4V/t16H6mV99V4a7O
pfEjBWrtXFrCOVQ+rJFyUhN3+c958VNUS17jbAM354N2TfAw4tvByJEWHoF3u0idLVcwZcgiC2kr
VWYcxttWT/MT0SCZcOzS+UuwzHbwoJOp/MzdRS6nCQtn91wRfEBBwLQq+yKZ4O3O2bTFr6Vnz9XV
SmWmNgCc5UzDLB14Rs+xA4mnBQP/zTfWLZAw0gSply+DVScuPf3m9q4J8z2Y0HNOad57W79M01f2
uk5AWj3tEqTu9vKTyb14YdApJn4DMWt5L3K4n1sd14HYSNUPn0wdMg6YVSk1QzX5or8DWDD+ov2Z
F5sm5V/cteECNNsCAPC62FXF9svveJi2VDMwmWWjMX+ZdJG6fUK6xj+Y4ZikWzNlIJEbLB2Ba4V/
sPbRXP4SFWmHk9OXSGyaFmXtpsSZUZ99s6n7bTm1ZKlqNxflfgxV6gFSz+3XEcWTPnTMVuqdb7vx
R0qRdwCCRe7xpjVyu4+S3O1Yx32wGVvFdoeCsYE0i2M54E+Pawab3OjLx3pkelc3cVVEWWLUbiR1
3wDmH0pyNizmHKmJq5THmTDUntXQ22bmOLag2u2cTrjmXMher3Lci9fNXY/M04TdVTpJKFgWe5ZP
mht0KVTpY/ee6OnXDLEKuvEuFsF5H49dN7zRwww+YhqN1FWt0v5hV6HxFhduO0ahZuBxZ3Bx0BFo
Q4Heb5x794GKh1NsTVcXKYof6YtLPhn9nchBJ22zTC42PWzR21tlTLN7YqVVzlmFHCCiiYiZjFSd
4FAal2aJQbN7g95y86r0ghmFodN+dosr+HoLgHdvVRlODw3wsg4CxvGCVk537OnWSVXpEPTKaqPs
z6pdqJJZbbM07DudIr1IyiPM9gWe+lHprqn2dRcn2FpK7bhbTSOlO2gHzeghZY+i+DTL9ENx/YQU
10yXZH1WEJhKk2RuD1ZcxJ+hSIzlQAaqCg4GirFw740mbd8lTzFZd/1csw8bUmTQUwZNkwL72F+7
MEP43eWuO/IEnJY75SNo25ay9PNNL3RP0KQliMIJujGzm96u1LwjNcPK4eRKyNPSKChAMy8nd148
YIup+LvuTlAVlFt/atR4kB1ZMU7cJQ3BtKE4txV2hb5i3nTkBV4Y51zrRoaGAeY30tIwS23XYDhP
lAk3U+Xp5dbyRZcfRAhgYl1S7IpVhie29w+h579mngO2NH5oWrDhXXBujJX/lqsmOpkCOUhtDlVx
z92gJMpw3+n3YsAoyzdZHHV3+FPA9t8Z1j9nVv+aquc1GR/wib8yCgkAgcT1X2cJGG3IKM0XDiHm
ynz0cWrsna4jklo0ck9ZGv1rInRU8EVsJ7df/gm69Nc49R+vz4APSBbXEbYPKfKvr8/jJl20y+ur
rl726JXGo4/EYyfMdP76zx/1v3spZgSAjPnkgCGw/PWllomNZ5u2TmTZfXlrmxzIDQJzUZEUweN/
fqnfZubXj7VOjzOWsoLs3L9R6JOMu3uk5Mo2Q5O0ZQJNJx0bTDeKO8O85IOk8FX0bIEQLictJfjN
wAzCP8zI/HWU4I93wfQypWiThwVFhN/mF9itVwOrBn5kVdmfBRvTcTsXBhrorqwfJMex5R9e8W+X
MOPEK96GMTai2r732+XE4TjOuCf5mI2HzCkfvwjfmBEh4Pe0Nx+6hIDgf/6q//6rwkwFsgZ3hvph
8Ds5t69miCXj5KKqILHDlnTZOCUhIdMf1T/cK3/7OgNIsy4zVaBn4FiJ34b0nJG82zQATY2tvHtP
5yAHeoKQI0ioJDTIef5hAo44+5/GT/j5eDF4JLaACwbpO1zfz59GDTonbXOGrjkSBJ2D3r7LCMDN
1Bb/CWXx37yQb/1xyTLFypj7by8UzgOPm7khKNCb4xOZ2PR2FqO/+8+/1G8z5+vnCZjkYGiMwCDc
8t8H+gZNOH5OBDrTynX2dZPbh8IScEwzmW97SkfbpA9WeZ75qusEx2RM5bwQjPsAuVhPBDMNaj/+
J7zz+rP9nymfv7+t335WkJx82NHNGalJCX8UBBGWoUq4LY1i6y6uuhZJkt+XcWj/wwX1t++d9Zaf
lVvGgR7v/PGF/ekHbjPyBI5TlBRZnPoCBCe8Zzzc/4dX+f0OQa0QMpDAaARXLTvn3z6fSb2ipMlm
0bsnIdEH2XzXsM/bBOBro//8E//+gbj/QLytWFxm8mAm/HYh9Q7pdk7vOWVni04ZJvie0P7c+v8z
QwVwIm4Ipg4dmwHAFQqyTm796ZuTJukX2YGosGZt91e3GfNH4c0m4R4yJ+N/faz/B4M4d+1X/aT6
ry91/Wj/P5jHsQTf3P99IOfyocYs/8s8zh9/478GcuzgXzYPbfgRK2sSYOv/HsexzX+Fns/AOnO7
XNu2yYPn39M4bvAvag+wwX3bhj3vrNicf0/juO6/+DcCZmiYqoaByB/9D4ZxWI9/G98z4TgiZlnx
Q+s9xoT5Xy8Ss8gV8dPQi0axULwb2jMDGflG2jTHkVAmyBqL5GyQH9UV3t/wQTtllKKuLYOD1bPv
Vqd+OMW6fcRSvol7aCp10e1rCQPDGynENlCLc1kHG7ZuVGyY+EiWwdtRxl03+d3ALtHwbsz0uWqr
e5Kj1mvl2Xci0cxLF++LrO1IjE7CQD8NyGy4aGMH/QW81mDKM0iBtzJbqGnSe4ECpiKiJJ12QzSd
NUEBhEylo85d7lz9wniyZu+ttBdODj0pSLtwrStH9ctYSJ6KYXz2jC4azPRaJ/A8vC6y5mb1vjvv
PgfevattsfXMYUc+fiuhC1VN+FlnDQn+jyV3fiYCAa1swOTS8HQg1Bvji9e3J8oS2dZOOTVMRrE3
k/IhE86t59URFc6vyvo2l06+5WA6suXnaMF9Sn6K2Ym0PXvtZ1qP1FPj28lm0M8wCLstJyXLSLZv
vk/LyySOndhR4TPlJ5xD3c9RYKEDVjNGN+PaiGbHQDXFcTRw0qLY1yfujkAvFWGqj1V8CPFOdv68
68jFkb7KI9oN+Mw8ZLjjp0z2ZQF4wIMAknUNA/OKpEf12tXqNb9QzvsCfnK/fsk91k8v1J+K2K1K
cQzG7b625jMczV2h6UBQ+DUc75MC7LHDhpVPZ38UV4E9Z2JGnyXQfyuN8ARt96Cy+Tg6tL+EfSIw
8DDmAF7gCkWBwBjG3IPBVSdIswXHOEug2nuLzaEE4dpAZTegm0NK7dIBQcAA5D6iwqj/F0fntdy2
EYXhJ8IMerklCjtFSlTzDUaWLNTForenz8fcaBInlmWS2D3nr6+NxmE78OdwTQFiJa44JpkVjDrf
qLQVoumqvUd8WlrNW2nSeM/6o03APuOCPBsOScmqr5KWBie15gAR8N0uW/1YG6grdccNsn6sIWxp
lzTNV+wwhzXeFPVFoEEfuv5b9eg4d1CEtF+Fqu6LefxpXxNJA3E332sM+rJhVlro31PqinplQ+0i
oOUnSx1+Y0WGJhoH1MNYlm05h32Hjr8ts62Rure4R8tmJoAo6aOWrko9AHq1YPqaC7/VzD8d4rxQ
QTPBs6eeRkxeW8ZFCkMsetSE69RRL6tjR1lwNW1HKgOZegMpDuhKqb0eg9FCljB+GdafKg7G+G/W
TVspynw/pk52US1Bhatm7CfChTZiGJdb1XjtXq36OuxA1APqY729VolInfWz2hW0ptqph358aC9O
mb2qpjDvIunNl0FeemeAgEzHW6/EeENaf0TiOIEhac+oHGc09g2/v/izahR+yyN42RG6BUiiuA8D
SuUx/R7lc6qe+xzW9CGd8opjQWC56QAyxXhWVlLn59cE3QC/CRlDBm752zjqRoXPt3NAkWEJ7fHV
wpxi5bhXtPLUwVdhV7z0vPe2hrWiQqj8MWleuOgHzQnpXtwKR30Zxzko0YBa1hcEWjSUOnqV76qS
j6ZSbEf6BgA8jE0CGGGAFJXDESJvtePr2J3tegqJm4JBHjYPsG5uFX8QL8BaW8jj7ei00GN52Om3
ufqwabhuyz8GrcA91jW4qHi894iTCph9PjC5eokT9bqyxNwwKm3VMj2QGb4xtVeF21/Hu9FeDNC8
MRPotpWtk6qwHsoxIxBH0mxopD7xXgDCnylw3hovN94mP+sL2KthkyVUFFfGbqXnL6upUXevUqVz
W/PTTGysVSzUTAigmrR6r5ClSTY3C68jZXZR2xuBkrRRDdduwRyjXcuD3jPflryM1Mo9zORUVFQG
0LwRJ8ub0HZjMzMq/XbmeFDAnNeODr683s89cl8kcV31IdsiXNr3zD67VIPm/IcZHUAetWgRkW9e
0EKFs5tt6Q15gwm6FrO3L7twMA4Q640b9rSFIiHeCsvCxaegN4Q6mVChZJ4/th0YHNE/Lv4W3HwZ
ZTFJ9ZCEokA7FHERYhryG/E+udlLDz9i67i29ORTDF/i0ZUq9L1tMy+7kN7qSGaXeUq8jyaRW5py
IyGcUNUwQf42i+Ovy2/X599NkW+W2d5O2S3TnDuMh99jPxk9/YbgYjNTUDzqtClynVmFhEb+6Sax
KRw0eJwmJlJp49Ft/LBwLI2vtcNF77pzmg+Bi7S76eQN0C2Y0yDB/FY6W+sBz6+695tb5ef/v+at
VBfGeDDz5mqPWmRe2hUWM1epT1SR9fhNDLFNsFnuN0ajI8UqfR1aolXSt3E1Dq3X7hY8O35b4NNA
SKYmxQsEK7WzxWXCVTbbf2gDiLWnmcR2vfrbo+3PuINXUm97g9S84W+XvVW9i1Yy2bCU0c2FSJWt
WR9AN0tSuRoEWBN2V9jhisbxwjq1+jNJJIEo3+z8gycotB8JUv16Vusom/danO6TCSOJJv8WKUxH
1UfCI/3bQc6WvSHwRfE604uhb+YJ/aRLu6P16YjZFyovLQyoOkBphRVwb9JWT3CxfOhx6lAeqwj4
KHS1u8URh3Y2aCdlRUq4SDGCGTQv9nUk7P4JRWyAXSd07WOn/HicrmnDlWX9qzjyHnFz8BXR3PaM
EsuHoN691RE6VdL3eKaJoSLagsrYOTSTNpBqs+N63w653ELG78rOjqQsGNksn1aFvdAJJop529S2
+Bsb27EZPy3S5qqVWjw5d7tkRHlLtlcD7ygFF+M6+g23Zy6h5YX3C7SFMw0mA5aFugdb6M9nhagu
vzbtly72vtJluttV/nd6LITpo410JgrI0L2zKLzt5CiNb1YvpcsHVUjwwrUCpEfO94c5hkEyJhjV
n7ueY4AsByPNRireOKInqp4cmDBf0kjhNIioqp81n39KcNTIGq3XJjGvsdcEGMInV112YkXXrcTW
oRzn01Bh9sAz9pxkq69123TxuCKTU+nQUgti/aHgZ90QkcWytwYJsX8ZhMygZS+Di2gEI+cPImO4
z+ExzWFY9LxXHXUX0+MuqZZnR01PZum9zBqCHGTGrTdFRZbDBQXNOl4a9dgb+i904g9EGqbXR53x
cmgn5adNOCXZ42tc3XC1HAfDUdaIKTP3w5wmRpzN6h769ULQbGinrPf0pGy7/NvKDSLPy8hZ9I3m
Nu928TOMxs5oyPiIZ18nTWRxLaZlvsEwh4MFJ4QteSETaOj8ETICFwFH0dO8/FXwwC4pwXb1FqLg
OJjlqR5n5MH1E7GP6aYTXOU4CLV2M2qqShyi9Rl7v5h5T3XZ7qYiC3v1Aku4F0sX5CmfDUfjSGzR
Ar9lqX6kipvzmiOrrncc0jwFUF8uLDIdzHTenCeCzgR/AViXWa/pjHWDRr7onoGGZX5zmA9jJ44y
WuVVnDhS8+cpp4zd9oe3JoXL936yEhXSNG26BfK5oQRC/dPAwePx4GNzR1C1mxsEBBrK7X6hyrvm
z0e/NY7cxOXd5txY+Mxl1peszJdU7mE0UnSfdsDsTWRRGRTrfBTOC1Y0x72vBZ0Tbku2ODbA8SFx
N8NxUvw2k/fMzJFb2FEp7ZvN40/vbRtNIO31gMJMRcVq1h9o7II4+eYxPSjUFXcrPr0JpxdjfGr0
pKcwP8TmvtJqa98IKu5V7Fy5XvwrJqhDd36Gp9kk06NKVkDnqkwx1jIHBnUjvqKMNkOmU9yGbBnp
jC1w3a8clzmw4MEulY+xNj9dhKchF/y1WYyXHO0DftPhkZvIR7F8dbE5xJh71u/eLDdifUoKMNCR
0cvWI7PHjeMpm7R3Atg+Y2AUZbaW6Y+Nvxp/12PI8R4mSPQlj9eOoxNf380ypZ9MOoz2T1W89mhK
tDr11yaPVqgf1d2bfHgLbi9gmXSjJl9ktzBpENOFStsTO715LuYDwpJQdU3ALScszOVswRehK9Kp
MpbuxW6ujVrsFShwy6r9bJXPEzprxYn9omd0KUhF8TaFOpz5tIcSjwLrut+howFcg6Ka/Hg9PrTa
poFFeY5fm3mMVm8KitzxsWn7OmGA6YqftRuoylGjlZJhcXZ71Oh8X07nMs52KkboWX2H+2X43U0r
1s6lRDk67PGLPWO4Pln1b4KAIY4PI9OG5FJD5Y9647f8egR/ZvwFieGb42RnkCONth7/rQiwOF5w
0sOHI99k5dTHXan1Ow2NNgXFx0cdimYrMJdIsPE8Tsax1N8yO9sVzrvGslTGfwX0bl+g+pLWq6ry
UZ0ItpC/eVlEmSwvaYUpv3rWCCRqoXQaSa/2d4t4Wfe+Ku24xO5WoH1i7o/WqDDurmpdcwwaQ75X
M/qB2+swvtXMYITUFwhYsrYPY+sD3jRcbW5sqNe151WNhT9gi/UoUIAncRXyp/r7yNiswucmHBWd
8mIt1MZP7ME1QatL4Y8Kry6GBbV8RyfLpewGOAQ2yfypgNDH49PC+5M7SbSCCJqxF/W17cuOKu4i
iQi52Naq2KJKRlb7F0XMo6MoWKo1LKpdzniFCrOGOrO1u7V0GLDOQ/UXOI77/Mew7EhB3mFg/1/b
rZNle9KEotUpQ2JGzq0++W6PLVk+Z9NwLO2QaILDatEPr/fBsvZbHgyMC18OI7xean4HLot8fuNU
YkeXM5Nk7fc9W0/XnfBPbVyOneXkVs9WpuwKA2YLXZ3pXdvWQR1qXDR8JJZSXrzU+xwQC9PvyJXs
bkrGjgXmy571i760UcF7ONAYsFINbpRvuvnb0ti9QHQbBTnlqREQDc+whYlnmGJ/GmQf9gjCda99
Qk5ByQXZ8Mao/LXy7FYq9ZZW5AxhHWyFZSLuV5Q4zIT7siDWQq+7nZvx3QGiB3UhpMThyHi0f0/1
dGsdAt30nMiFiaqJZRgjFeuScF7pAVV2veuFUhO3IomPrtIwH6qvcbkEZCFuNbaXeRCH2Pht6Zhk
MI06Z7jlXn9tGTi93I1WKnaUdtlNMzVXnXya7VNfIRWlk6Hm8CO6YAu/tLEmj6tF2TX28IANbgu3
TzuZ25640GSpbuBlm+W76/cruIvBdtX1gcjlRkGKPkjt2yUtXxTlwcDBPlZkivIKbbz5c+Js1RM3
kOwICEC0FQ/D+m1QCr5a4mDG5AAbXzOfDZXXra6OPWt9Es9BXeECN4yLqoh3zgS0S3s9df9hqd9O
ZhNY6G+afIy0WgTrOPh1hyTo0UPQDz5FOGEPb49n+rCU6QUNsD3KHBLcCqrqQ4U0ygmagt3G/ZZH
CRRvYix30iUQd7Z0upZYWu6lO2yhOjfT9OmZ/5YSX16+jZdi99D9d/SVz2oeWWiHKx293MgFJOGI
m6sDGkRdYaBJ95wpwxedVCG4PHEKSx9Oz6XqPA3lRp9C6bl+Nn1NbK+t9kzoeXNQemtX1Ng8ehUz
BNXTPvJ/ysmqMFam30o6SVD2jR1Uqk1BqzYcFlNTj2f05/kvUQSJou7vdvOaOz94a0M5MXa2Oq+K
YsdhKVlcU4zu+9TTdnaCxVEaxSl1m3+G+Q/dw8Ywi5PDqj33cyQJXMioNNPR+m7sFf1x4Vzthe47
ZnSRT38yqbxZOSphoP+Cxxvrud+iRba17YABHXUELtiwaOrInqhaplSqDNUZr4pYoPTVw6qAUdrj
b0pPhtqa+0E/yFYNEhwlKC+A4K5ZY740MPrYF9ZK7jT7Jy+sbWvtLM/eKm4cAMyE7vhpmw0iQeye
3q3ssmeb52A2ueTrOUgSsg0WW+Iwqfg5yg3Q/z3W66hMGGlLnCJLkwRefFBHnVY5eejz9Yd1nR71
KoAUuLex3yDKcfTAHk5K807M7yZWfu2qO4n4Q1cItfaW/29KlUwTpcPDCoM3q+XOqgxuYCYI66+e
oXbFi+tM/7JHUgFNySyW5Kt1azRQYT6ebaItQNC0IDO0LbP9ZW4fgCwrmrN+xGzPRPhsNF0EVSf3
rEMbNNp6uZgbPRz5RnwarjQhg6ml85dXNK+JMs4cXPxZhGa8tkX7ZuTdV1tM/5q23xgtm9la+iDY
RuX6lvijr+GkbIEHiXZJyGOpI1UzN1yNDc9K3AFlKCIsVnGYrOX4aHjWGTyAYf3aat+r2jsTxY0Z
WhxRD71NrIyqvtNnD7vracn7k0NWz9qfH7EAi6Yz0GZB00p/XrObGb8IC8UjM3Davxch1lTG6cax
NrEoz+30RhyH2f00bXcZ27sg+MRipxUm47Kz+mTzvIjprLNsGWl81LNmJP6iqX1bH1E7Wa3v1elO
T0a8Tpj7O3VgGbSuaSuOesE7XiJAr6y/tHcdldILvEbekXb81CA+ii5fcMkSi5yE3bnJvwdKhjTQ
My91Ig1PONOXXu3TTg1JTd96ovN5IQhSXY7QTQx5GDGWgTeNAdYmdtmuCa5Alv/WqZIAujTQGxKh
nF1cNfdZTjwb38L60+nyUpefvBxo47ZLhafztbB4UsnNKZ0vIZsQJRCTgr3R0wZZt4oVZDwn+Jgn
b96zJZMWRD0Y5wTZMQiR/LJAIFXqeHlX7+LGDicnrpabWOneaL9zQI98LTnC+62jNf8seD2zPCzx
vJt0a2N3XtS17slC56LxFuneM40TYaZMrwb1hQie1DIJeoYTPGZ1YhMhw2aVYbHP/yTF28rOkVp/
PMIsCY68xcrod/m/CkIhL9cIz2U0JDAibvri1epPNmV7ux9a9JPtHFaahdvUdv2H/7LtnG2H4NYd
ijd87Iel1s/M6NdOx7VRJg6RLTGPvVHbh67i7p10wqvLkqiT2OCl0rpSi6rC1Q+IWdnSjHPuKpcm
ce8pFi+fRZynT5hPLerYQanOeDwf6k7XOQ1KUu+xV7xreS8vWc7JkFUfwsne+gEbV5JUV7OI5iVL
ATKWr4mWn7WtDlyaC4IIDniXJgOn10i1cnLGUc/YE0ZmcJvNWwNRtC/SXgt7/gCX+AfGyQZYqGQs
0a4K5e0GlGS27KcUrVmLQq7NtlWG4RNARG1lWNncNXNCQprnbBN3OZjSoecvOQgQJ6Uir8oxWECd
d9DWrl3xTPRThEqWnskrSR0fi47XDBftRqlK4Ip2fa+FgiRASY//fwFNjTdljsAk9m6ZQSQQxnar
RUiVGEjW8DwpDKOJUxL+sp7xspEankaN8T1x40PTEK3R1lvMr1aEY+LJs+s7GTpZe6hREiLRdP/i
+dxU9YxFO0b2uyS/OQ0McXHEXfzRZsp3QYIQ7SO3AgRXBxJNFCgMkQpu73x+Ja7x3U0HKipHRsCF
HKOkroPKA3Tqu93gkv8WdliSZvrTm4GJlIvVSINuPrQD11ybH1ObI4gY9S6eTrzwJ5zSYZZ9VDBu
HpLWFNuGkephNlRhA/hMeyHlr8MWjn+DVy1oh4hQBTWwFIvlp0R+mC08EEA855ac2L3iDhYmkwDH
ox0YRZHsSJ45WnaVbHVrvGmN8hMrOb7IgftLSeP45MQybNTeO5HDTEaeMz31SrvuYq3HEF+cxaJp
9+XxFM92tQPut4LaOqOqbO/F1AEloXFVKf4N+8JjCE4Qo44KGPXsAXHZMU9GORFrIAwawDoZ6cLe
yQXAcIVlR1+splFymq14Di3SLrb4C8hws5/XZIiawvk2NMixGYbpUuz7JjYPblydlhlVbbqc5jIQ
TRM/ITT8nLu2i5BJJkbjsLu35vH/L6rkcVcalj61JK0vU72jvYpXs3hNaqd8UZ09wXN1YCXWzUjN
fKt55JdoZ2Max13qjr9YcV3cS8NeaKURdINjnV1MOPVER2qv8P40HoiRbZVclN6Iy7fz9KjPoCoW
iI2xKQ7TuMRh51ahpq7xoZD1iLVT9H7SG8uh6IdgdCdOez1NtlXMLeDwWvgmaXl+wad9dupXK3Ww
jYzNqTCS+EQoLk+vY26VubG2/GhvmDj0UM0tpPiIT3NHO3lKjLyacDIc32y1g40MnAEcQb4b0r3R
BO2ygh1keB2Wht5p3O/5UYphXzpzGXnGryuxwKLJzjZxbYM6zvLLgd0k76wOxnVyIteYnizRu4e4
VLJ9H+ffnscHciCoPkBGyvflY390a/NDeGZ18h4gFAJGkrtMxqsJlEHjDrGZlUj99+U4rNdVKnJP
2w+qztkJnUl9K6XhBS0hwsHsQE1XJp/rMdV3FOXwzmFD9GpYPWcq6z2ZM3Cn4WSbw6HOK2tTGo4E
cfa8bT9ktLx45GCt6/FqrHF6ycW6xTmmn7Mk+2vPHiXAuMRG/Yu3wnsjR+ZBSuv+Q1N7MpOfMlG8
F2zcUy8Yv0UbYQn5GA397JBPYhT1m4v1dOul+Wc2agN9BXYX6CY/UJGPPS8nP2iT4YRrOWfN3Cx2
hQtzOcxVti3OKasndhYefueNuE1Cs/rj6MBz2YY2br2ufBskvy9WFeIS3DQLu6Iln4iIHzPGNl+l
P/jgXpj0PRLWmcESJ74mXvqlaFCS3lyvDGQAczh9Q5IVFhbp9KmsIM68VL96Yp18ej3jzSzTVyxC
o28P1hmmJb6Sd8O5nw/lzhgYANIVwi1JBA5Bp7oitq1pcGm+Mscd/nSIPWurhqV2knrX68qH4WDQ
J6/RhWwpTnM+vFcOzdkDDhLsUTx1q/1SuNa1RCHmTwgnSYcf9nlFhJaTQL63AqV8ndooughwgIrz
bHif5TfWVqQ5M5a1eg1IbbN36WD8mlDkTKITRmhFRnVXc3bKnnUGOOL/L0bqqLzgDRiueZ202USw
zLY5ZNW3knS/M1GfxsvSQU1laXxo24axdM/ukO6MdGZ1jw8D9zboRK8jnOhXTq9ZYFU2bpMCVhXj
JeW79+cRk9KQu1j7zdrvRHXNXfJystyhwgb2VYsR0WOeCfCf+ELB1pzLRNkTZdWFvelgdq+UkFg1
8mKcTYEr7WgI5SBphNsptvzXrbMDKFc1z+6ggD82ymFVEz5raaxEKoaEDVkVb0YbN2BGJImrJc/Z
0BwVuNbCdVjKLDkFNnHuU007z6IOQWXilSszkWzdPGFQGUrfq7KAv1W+lcr6Kq3xyZCxx33S6Buh
qMexPZbEhUacbUk4zQtWt14cxoGAL2qHYxIfiflM/sIsMXOsfBiECBMcHRE6kS9RN3EUu801TjUR
ElkCobaSiJhYknGJRVo3wNDLgqg/ciUO9BE7NO8UXsQdQsIaYShEyLqkCxHJPtSuDNtuImCgtERA
6cGHQuGOKBQCPlr89kBNG6xlcjdwk4l4iJ/+z+kBhgiK3nlJpu45wWLFd5z2iRD+6hgV+wOmGgxr
duRJgzYMoT+CrnK2xRkreAuVjrw34nXOLriDce0uzRFRvBXarft4dg3tbuPEauNJ35vJ2ESK6bwo
SvVPGYuBEBVrgVxC/424QOd1cUj9wpn0omNmfrZYYPymhx6Y9MHeNVLfepVlHevG2/MKKtslFmhn
vPGSut2rkruY01qC+VgojF3p6WI3c9oi1yHewyGYIOww+/qicrxbPiZhgxt7A+Sg3VtUUeyBBXkB
Kg1q3Wp9VFaUy3j+1L3O2gkDpc5Yy+8Y78rnmos/ivxxRpmel7VZ7qRh9X4x8A4WmfXWj61zxyzE
x3dMEdY8/rUmSIf9c+hDxcxeMkGqL/c6o1GGH3HULAVIDHqu7tIPnqZ22y61G5HXW92zJt4yFEOh
aV19sHE97ZdiKjaa2jTXeq6lX1D9QzKG1lyZkDGBcc9K3czOGGPzsyWQK8dKOvn2UjVgLwAaJJlp
h/+/OI9/IjFH2bvphXApRLYtiaQbbQQWjFMj0oT6V+gyNTZTBefSQQEs7nChxZSQOjM+cKlkVyfX
dzO48wF7PogVzFaYNZp1zNNkpJU9KJg/nOq8uklz1h5fRLeMvpETzRbn3LZDvigXGzPOfUrjiJTN
5T6ZyGss+8tQ8vQemybEdkwaZ1YbMhRVawWSFgYixqR2QJGQb8zFmrcPNfuxks11xKCNN/Zuz30U
l7p+qFtggaVldczWsrhpKbErffWjeE17Lor8UCesmo6OecQmdSDrc2zQS7lrh3G8kDIwbo2m+KR1
Gfu4Lq5C65BrqWl1Xev5V6BADxKS0oixqaq3NZESAfrk8FhY5j5J3SEUemSMK0ifk5ihXs/tvWrM
z8mQLG4VHdw918ibZecpwUa9trfJJVFVIZ9bJc+PXg865NrVs1uM1TOkLF4dOl1bE8dzbs3O3eVe
ilBoj2HlVICP8VSS92MHdau7ycNkEKDYGqISJ+/OBoWNZF134aP089AY5e9q5ukxp/5JNaunDjt2
IMb1nM0LfnXPbA6MazcxEQEzd9w+tUryRyzH9OI+vtij8Qfv1RKm0FIdaVZPa90oj7hr5amY8UMj
B37NWQ38mRHq2qXqfNVzG+wJJsk0vOn6/6+7zsLyOlprVC2DEtZd4WxaywHzUgtT87OCmF0EveKM
au3IezHfbHucb5abTEddMd/WjogqQ+USKWqvP5vVPJxrTUcTJUS2ze3OTzxl2enYNU5LLSlPLIYO
CmAQIYF+nUELFsGgI4N21K6WcfHsxQAjjvXIrohzIu1Ff0MK64GPiV1V587VWJR/DoQpt1ZJcwFJ
psj0MFQbo/yzAEE3Q8tumC9Ebnr9SWsq9gFQT0g2IXdqsZahrXbDRcv4D2OZvMMwdNGkL8pnzzab
r92lNhllp4lGEpAXmHv0AVh6hrB2FHGYuzy5D62FiOhh3GR6PavFo2xnImy3XKw8UPDRFG6n77Wa
MdvGG4X4zvjo56F7ki44VyIKmwmpIvTSgtOojUSkAQJIx+cjs14aY9gNpulskHJPT12dkcCS9NmT
McQBkcHkNaxi/UpXGXJwx+8rETpb1GOmz/P7l1h8xrRJPqFPnt6clWuEG4iELK+F0rWc60LL3NWL
AaqTXAHgyy14a5R698SYrRed7PCCcJlYM9cjrabuvcrNXYGvv6jUs9URRGgjEPOx/rL7DkTpCIml
xVVnQhEVt3HRohFOmea2DibcN9dlxNSvxCOappQAa84xeTCmtv5oH0uZB909I6RcRbZccVczu5Ry
2s4ULZxFNm+7rksOmdpq29Zo/6TYL87EXg5hQWEJvFMuXulUa2+M5PckU+pjj24tqmPytbWqJRoV
DdkmHoCtlzh+yiZG0hLMZG6qjICnXOyman4p9PiWuG2+tQYXnpfsiI8sI5+nAoNfrBb3YU2tl0rs
M4ToSARf6Xwk3nTuYvvJtWds9iMcB42Gxa6fF1KNCyuLSANkcQxtfV3OxF0FxfyID+3df5gAn4XV
5xHFgDZ6xDEQXOkbOVvXyVvfBUUzGztx6nAaYzcwFNESuQdv06Og2PTci1E6LR80RmSv/EZSa9Wn
OsvMJ4Tk73osv6pY/cyG5Y0XKPPzJMbiTmTA4iIMSSTUmCynS6XW3qst+iD1JvPPMmqPK4dLc65A
yzEkeze6e8KV9PhgkLWyMbuav79W73V3PTGPpNHoZlDb4/ipy2E9tET+ITGz7qkzdr4iJg2qzD7n
/IyYoWtSlyprWyoJxKt2IkuDQapR0ZJ1k81eBHiBr4UJLB7ZyVg/6spc/b5V0bXpqiCRsSy31UP5
VaQpu8JgTlFnSHEycUtua+ZZ0tL9OFHgV6w0YHdv/bowRDAX9bTVVXu/iOnSuSMJ/IVb7Iv43fN6
65YmX0hp3zoSkHf14J4WVY4v3tCgd+DmbBMVdYtK6sV0bPO8O+QFGh181el11l9kIsXOnBAeOL1z
RoI0bRYMdPvaFSh0h8wIcRAW9IvjnwHwfFjwWqDyhN4jshZOruCscON3h/XUV53CiBbCnI8dfHxI
9gNn5zgaJxpTLKDDamJCI+JFj8F8sfofDUmQQE0MolrFexwI+hnR8DPeQA00k2V9IBgtzFOyyqg5
eUhB8NDnKZSBm97bNpZnksJIGsoFSTfqhKIsHVQ0L2g4a4fyEavk40yO/pNYkvxpcMkW4Q0wgYY3
80Bb1qTU3kZ6a7XP4CstCgdOZO9d6tV1Q2zFR3iKyOIHJgbta5FGdSlq5QtDVhf1i0OUyETJjLEu
JFum2d+ZtO6D6Jd96c3bugQA7quTgyGB/Q5r46Im9Vaqldh7yXgwxts4kwhYKKZNYPhezvXXaqMC
dec/8iGbKRrtn47lEN0RGCaO4zzs8YXwPz6pRVkfFeyGgWuQPqTDiZ1I03wgfD12IFz9B29uT+ro
PQmp/uuJ7gvjBSK/B7CcF++C7UN/+FnpaOg6K2gzKKYU7MMGyNn0JuFQInVfc7L4/Bi3vhyBRIq+
r6B/CbByM40XTVuUF6CnTe7hVCOggEKJTD40B5SngZ/16IBBcydFW/nsMX6DjJgOOcfOSlmmILd3
11XMo+zsl65bG9gekuXov4lW1ugdQVl21Njdazsvv/QWziePdrWT8vji6UpEQEe8axLC1QrGe/Im
l4SMHgy2VCzvsjJrAmEb99GQJ8bldmsu7DOTqLk+h0a/rJq+kinwYXp4qMw4jwg5eYYzoIVxXJan
durBCfLO3MrO68Mcj5kvAenySj8nWn2Mk7gjqpkyOFJTWwLTsUWXinNbrca9KaQuRdpEPBq+2MvQ
ZQleTQKp4LhIPygJEQXI2Iti0vbOI8sJcPNg3BPyBU5WOYTSHD71EeCpcrVNXv/jIKc1y+1Q8ljz
F1lmCg0Fxo9lv6beDBnlDuvT6u7z/iOdBhu2whVB1jGQtJkWlkuPLHPMCCchgonpjnT5gvV4VpFV
0KoHIs4V3tTdheN8g/R3JvtxiAqb+WSNv91Syn2tkR2oaVS5PYKrVL3pgPXZt+s4fTPMd9VCNKGP
MGmDHek9dgMTCC+zkY8PzQXjPwtgMbOz0smCVpDB3iKvupqUfJ//R915LUdyrNv5VfQCyajMclm3
7bvR3fBmcFOBATDlva+n11fc1BbJo32O9oVCEoMRjCCJabTL/M1a3zLltGYGyXyj9hukHPZuLNAb
RjFHoKiym8ECxl9ZMtlaeewz36TBkWnFYLdJoy2AIQupQHzl7AI8nbHu9sXZ05U8YUp9VPmo923Z
8t6meucNId4Ms8zOVdY8sv70t0RaiBUgDBzNUQEZx38qHYMI2pwnotFgOdSRIoT+KSM7vms/O2vH
PF1dUuQuDG2JN3bHvSBz4Vg5xYtmpLQfFApNszLZR6HLUO1ySVO45zNKysKP+G6l9njOVfbct9aD
iqP21hr6GwIILpz976qZf0bGHMEK3ToYk8/N4k6QDcPcZNlxJ4WQfGHWvKq7GFDGzsq/OGbFtgpw
W6RQ/g809eeCocKpp2BB9szSDWQP46QNnoEa+XaPIBFFNFqcmPx03ueJ+VJTS9QHBtiSKXIIasi/
auR9s1dvTCIj2JxxvUPMcVdtt+9Kpz/aaQDCr+bykhnz/4Z4KY9KESMtBPqpYIMfFftgPhPvO/5y
+x95J+mM46y9eME3oSuMF+Hh7rPQWHmzSnZDigkhYgCy9qg/lyZz4i1D1++yQpg8G+aQvof+FFFJ
h89159Pblnxdlx/jiCROvDl78OmZT/rfkcrsjTPsuN0lypx4Vw6OtzVmkzhuv/kiDAbFhoKq5lrC
gFgUiX2THaO42+s2Qqkk53ojgddu8raQ28Fl1xiyd1pP1jxR9FWXmprqJrbRP7TW1sfLAJ3vqYqq
fO25gUemHOu0xuHNx8SLwVfE7m5o+idZ8QsGwHb39ly+1y2OB5QoGFS98UGzM9sMZZ3gaemgu87B
d4/TIWUgcrIMucVWhxjBK+tLUz8Omg88Q+1wl3X2LURL6PkG2iCHfnDBS9tsTZ6hHQJ0IGhhZfTF
Pqly5kwD14b+6k234TgCNj31n2Uimm1cIbxg00HvHXnybMzBAIs2WkSlr1XW6d8PAZ3HBh3A0s8y
LA7jbanDYmecigFNDaDUp6iYPWapjJQRXxD+rBA9EaMDBaFdVxzFq9Fk2JdV09aU86vfO7zHTAno
336I0Cz3bfDdOEF9FgJwkJ1Ck7eM/qii/mcLFmTZ8hiH6UEVat4s/ON12DLuJVWg3tg04AG7J3fo
i1M39CxLG0CafHnfDeAA8DjNZu3791Vb2RRiQccggrebyHDBXq/Lrr5uIW4mzUHb1YehGmxFJTQ9
1c1886fiyRKcFYwNeIH6Rl6J0A0s+xMdwkvkpfWPwowuVuba364vIFE9enHR3AEEdJ8Y3P0cOKjO
Aa4BksruXRFYhzTIToRpgCiIhuQRROddhwtg43ahsx+b0T0wFQtw6eQ/00Q9dWM03bc2NVD+rEkY
e3J8tg4eu1syMewHN6qLc951G8YpxU8rz9dufDfGcj7YAe9+s2zQdQtGwqcVXM+WzWKY7yVvCeYy
YHRyZzrwl53RkQdVpy+JX2o4LMLekzEYrlU9o7yUvCS/Gwb/D3gnSTDj77+bJv+SevYv09CWX+fz
Txlqf/x6/zejzuRitP3PrJXFn2POfv+//2GrlIb7m2PCDjBtG36Ai5/3HylniJExT2LndRFzSAfb
5T9tlUr9ZuOm1CQHelJJYln/aask/8yTuDbJKUa+KF2yZf8NW6XE7/4Xv7RQwBMs7MR/R0UkId1/
3YmU7QMfPsMrxicn6BCx6EJW73Af02uPiusTItZwRXHeXUymLSnBI3PVH+d25HaULiPcdTcFI3ok
A31fqfLiO44LDT5Jw+9fc4CFx3FG+cUwzzpGBEdxirWZzVQ0lc9OFBUTkhET0YmZVAo2VDYuaToB
cs9R1e6rUdbDCe8n+1svRa0eV86hAeH6AqeBGbRXIntHyGS3j7rWwdNynZzryOm2laPYtxq1n3z6
VR7sGBCV6SGQg/oloA+Y69ydjEtXB+Kaikw/zCOhAyzfWvsFM1uLuADZ+4s14dJa2V1pPbI2QR1U
JG4erspI94/lsphgxMC5zPylOcf4+u8ZFCXlVsekO8IlY9hksiSf9ABsBTSPYO8Y++LOgfn8mJpY
RqoRzKk1JMNN6lXNTT9V7k3HUY9tybWHx9zMG3vdIaxh65UNgimPDqItnCQCStIeOcWYzeElKoAm
mglPma1f3e6twWDWG2OP3NkV+u8i6adbNCDZA1QvNnA2DhNFNPtVdNAHuwBaB3IaZwTHDVntLRpr
9VDAR38xc3QPzM9g1UxjXz7PzKq+07rBzQbTY9uXillwKMtTNmCMEckyGml8A564PXi3NlltmI26
oHwgN9w6gxjPDmyzQA5JDJV5UeItj1s05Qu4TqeZtTdLd74xQWGfo6yTOSFYltmvEQB4D/Wizmmt
kG0RUTHR2skMRLwC1DxsLS3lrjN6BjbDUnvTN2enMvWYVwVpdg5LwLxVSkJ6JUx1x61DaR7XvQ15
0ym9Yzck9FGQA14i4jXuik5F72ZntVconf21t0H/QKCMw2NSoSr18hiHnB5b+aJarAG8OWgfnCm2
thMWL7oGcrzQDBTptst1OcHTSxoKebD9d1YRDTd2Ri3ORDX8hKVVoL4oIqQHbgeu1k0B+vEVeI8s
eOGRwwrZFYSL2Q1ESeqfaDN5GmVd2tl4i5wQGV9GZbWbKzs8YkYVvwzq/u9qnuZj6BKwSYOAPcfL
UuvqROm8naXDGtaKAJINDjYQIkiqE1k32dEC8a9JkgBPtykagGeDh4fJN4namYjtYbRJgEpWyp7B
jOt9QbkQj2bmV09dH8bnqu6N51Ha/csgRHRKhnT+DqNOG4cYHdLWNIfuRhQ4GVG9mDexltYDmEbj
g1EylQYTxGaT1lWyS3nXTohm4kNip/J2jg2Se5D7X9s2jG6GlIJ278QDtc7MBvi5mUOq4ajsDy0t
JYsaewCZzCsYTivpTexcC5nTaADZuqipASNNQunaVE18y9w5ProeQ3W3ryegV4NXfhR2VqdrG1j0
XTwq5AudE/YbJ9DNYclvuaPeSD74z9Urmwt/79L7PmdTC8vYbdmQYRPnJRsjxJbEb8C05w3z+GLe
ssuzkNLo+A0MeEj2maaVjgdEE3VGCFFfdvY2nmCmDhnhWJNsjV3GrGjDb9YfHNttbrWvp6vETra2
hyG4wb6Gw8LzK+c8q3j4nsbYzx79XLlHWFHzU1Mk2R0+o3Bf9XNwmY3aLTfhMIp1zyG6Iuu4e2eq
b16BMlFfacMd7zy24zfKchheGrm7aU1/uutUzYHnm/XE+rhh/rWxQ1xKrcwkOw0++DuT3HYwLV3k
HY1Z1w+odulTUcDueEjcOpY0X3PV9KemdN190UfRdzhU/V1Dks4zctti0QP7DD7J/hAPfSbl+0xi
Z7ku7Dr32al2joFZrHDQmNrsQDFIgb4qh0q+e2OIQwvYUHh0OOhu22zmE18iQfzOGhHtECiysNIT
aRvRUDk3Mai8s8V9yEQljev7mYkLtu1RPpZUz4dEtvEVLdFwix3OevVHGvcV4UP5U0HeK7o/Pxvx
Ccp8ZyeoQgsKsnDVg836OfT0TXmeeiDs0HHULt+SpgjelOOzXEoRoI6jFd8Kl95N+al+H+Me5S5E
RhT6c25/toUmVkO17YpQElZlQW2jeU85lkp2C59lGQ7HXJCqVvgIGEdg91hGU82cDlNROKXeM5lF
7RHremvAazf0kx1J8tRSLzl0jAN3opo8fGAp1MI2Ma4LiWsvi45+pyxYrmLHLLwbBKzuPnIHrJZN
H38RT1BDFdARBg3lbfuqrh71bLnfVPM4pAL2ctB3CSi2DBOCb+iMCMKTZmP3Mj/PqeovJKTbuwYE
+qkPx0GzndbOJegnk+PXglo3cJX/WGRTW3+eQsX2XRk/sU0BFuCUxU7dIb+8JSxGXQE+jbQlSZFA
krOsXTB28mAyN0eEYNKAIc62SqY1dGHJYUCucCdbkX63hefikotmTBVuZSJwdbvGYUvcEyrX+njY
SBGanjxFuJ2HjfwSNrTKDro1VoXSOOmhVsfMCsK7WlXq0bEKngsPtC6BXcHexji05+qOzzjCgkeE
PnJfGuEMmGwW86uyZf/a8CV+MAeXT+0Ud0W9qnoh7wMrtFl8RTp8ifMKa7ZZ1B+shN19TRjTtB4t
kNUymuBHurnCPRPXtRlvUqysJxGKCjtM7x9jEXbnJPGrG8nq/Lbq2dlvlhiPq/YCE4Fwy+zAW2JK
Kr1MrNXon+zYmD/ofmZoznAeExiM76YZqF3gJMNbFUf2HRq/+pgRA3YaISEHbAdSQiZxemMiVLXo
Tp06Loz1dP5KR3YPN/OqBSy7xhWM57jn3o2FCzo77AKUq5Z4CbLY/QwriYMqNU19tf2YMSuBclsx
uvPRzBMwU11XjXBnq6F5DS0tzmh00LSgI8WMFDSQCgNL9mCFCn9TaMe4Ae2b7adUiUMgYvMcFI79
SRAmdZ+99HLViNAY87qBnnFCj9Sq6akFFYwTD2PTqQimgAQ41z+4KRsklnCY/WQfnOog94l0mSEU
Ixry3BssdeGW0Hr2AwrC3HXO44QgHKd+QhEbPKkp648tQ+y33p+Qi1IuvHKXoXpkbcy4cUgg0Jm+
QMtWuQx4dIVFAiPp2CKc1f6SWhdHz1RM8Uvm4XVieIfPJg0cmL1tzvpFlGo9KC3YGaUaqCG+OoVb
w8KETGJhTCAqYB4zad7D1Ae+FwdMJROzHVbI2PxNEI7+reMU4Steyem1Mt3xiVRE88nWhEgoI2Gv
U5nQofdean74usePaDWvlR62M/NCJjwwxzDLsCoFwyyftIEjzinNdJd32UcUIu1ZWZr6og3scFfD
eiZ0j/3ZRs1mf8CjyGjB4ZM0KLPAStbn+Wc6yf6eMIr02SwIpEKyoBkHZYgJkznxz0QI6VtWumpT
E3f5Mx1F9BLFUb9AWZue3aY1iXtD2PGlbW2vWVEjj2crtqlpqtlFjN2LCBeHqjq8VhCaoVr3dbSL
AmlsA2VgrXDYCPHddcNL4Uz9XUE0IBKHnvPU7hZgbKG2vqmx+FX5QKhQHfbjKYDKdu3BNe8ma+zY
WSI8OGptMpZgaLXOBnyNjM5xfmZTat9P0qZEY1c2H30ymo9lsGiEygC9jxukN4zE+ruYuKorSvEU
7TH5vVtYbLlcQ5GcXno7cW+i0RJwZPiW5SRxbpw4DbZ5HRc3ZkysXDpl6j5juPChjD5/XAKzq5Up
sY/kmEZJWtFs5bdhIuW9ReDcXTMB1syLTB262PRfxp7FLAbcVDw7bTIc3U7Ky0hU8ttE2vLH3Aiu
+WK22SfNfnvQwGcJ1Yx7PkxeZ3/MXgs7uU7EfSvF+GUvNHQute5LD7rf1kFcnHVKIJRG2nVC3Oxh
iyR7BQ6Y3b8PTBOP9CvtUy89cshUWt/RerlXMUvoO3wp5m1GrY0GNoDS7btjfih626bLc8fPofHt
X56S4X3HDPSpbePhC7IwaElPBOdSaJz9YSE/AHObBzubvFfCA81Ls3RTKzkSHx1bwt35FuZR8kPH
Hq1SGgxbxw6yOzWzjYd7hQQQXdI9xiBvPxNxe5VxkHxYtrBOmdVYt31b5pt0RDiiC3e+rzA6f3aB
Zb0YcgrfsSuILxvtSU+GD5VhgXYX6zUo/6BS5dZLpp7zlMOcKqtibqcovQcUAVAsYhXvnGk0L9O0
0IwW0D0mZbfFy1LyAea1sdiFCPlhGjKGDqODzzIMjGHdNwrILBKqC/UjuigBjHknLUjbncOebW10
mbexUVVQUCv1WXV4ZMdQWlyMrmJKCLN/2yJt3XuT0z9xOoFP9UAvR0GVnq0srqu1jWr8l1WU4dcc
zCQGgolHpWw7hd4YBmMo1ymLK/LL/NYv1JK7CbQJsD0V0+jMzjfC7XatZ2P02ffy42Y0uOOqzVV6
C4R4irYGCYQ3vivZQMqgMM5qtnmRPS6ksuY6S6NIg84Zs/ZlwE2Opphf8kLL1aQ8CuGwQ4kxcDLN
+Daiib0rQpt5HVlh7NXrZaHGq4Wg0G2j+2JEc7j4RFrWe8L9NVkdlUmSjydFi4BTAaP1AtnGUF5I
vmVC/SResn0rSW7ZVontPJBWEW/ckUNzA3e4OBWl1d+2UVYdPENhsRwj61JELlbiaJpNC52SxG0N
KboYV7ByqcFGA9ptMZs/h6Q3iKnKHWSlU83Wm4Sr7ARJtfsVWkHrXvuKUHkk+NmBB1kJUjgO0E9Z
HR4z1tYksjtN8j4l5ox+uZlxlCrOdwF+akZky7LJTcoqQcTZ6AscPCRkXo4KfQVDXj3MJJTfcGSl
Z5B/0Oc59sRxbKdsWpWiYR1pjUZHipdnvijIqq/DJOZHwy5DGjjXeTZINzsNhsaAH1sWBXPSVcF7
NRvxL4Om4WdkdS03CR0bDbpYLoQyPEaVMN5Q5WYPUTNha9N+ab70uKRQOo2IJ+iNHUQ6s5CPIncb
/kVL+iu+lRL8fNWaDIsRPiQQQCZeOFyJ5WtP1Nx3LHLri+05GwatbFz7QTHdluXcYhSriOMosomM
QKI4aNKzvrzJndD9nCZHXJjUkofb1w7HEQuA9BMBSnUTtirclXU7vKJ24c2rnHRPCl536blGvzOi
zbq1ORi4oj0LuOM6yga00i7mNzQF6IWxV+aOgSvbFPMPsh0yKsQk+BEmRYtBr+03KHqJUujpp10U
C0RGhWV4dpCdLd4N1tOIo5u114TtWeVKvwopyy+kSmzJhZNhNco7NMsDY7Q1gdnAbvzK9wmg9Ose
M6ZbzT8T5mrOrpzy/rmrIpuQsKQEGuS7tnxpO5dFvRrN6qsLM06DLhgGGDSabCGaYttk3l0vkCmX
EmQVsug9ZHQ6b7EhcPk7wKNXacFUjIV0adwLu2m2Sd9SNcVNQPCbFXb6rQK0f+P5xTidWg+UQl0a
yEx7YWYO7DCFTGyILONs5qOT8Z3J5K8yStJXGO1BhSUugeBSR37z7bhjAJotLasLVlp9R/JYJDm+
aPm+GGpNd4XlDyhMZQIAGws3ix5DJuU70Ga2QFEVGTczmLq9Q0woO7aIiI5N4M7+s4ah9g7JUrHa
7p3nwMfPLl3h3tgyYYYEt3PxMECkCitnvk5iSIiwaax3ndYMTueObQsS0kqtQYwad2k+hrc5Yjhs
iVXhb0Ex456Vgxk/EZgBFZyYXkucVCBTuGZ6RFMvtYdxB1Ry5wzNl68Gsa/GqLTW3hwotvu1vZXj
oJ4LST6gW1Ci+3OZfPR+qA/wKOUZyTwmrantu6fBhIim+jq81k1Z3VGip+jfSpPIlymb70tp9Xil
C7WL8NZwFKsu3xlQkUNQaq14sNNiBmmUSex9eN2c0YUJ5gyJvyMdwd1khMqEpzxxySVo5vKpQUMN
u0QQDIzEpGSn01YQEHQ7L/mBKntiIqqB7VT6V0rQ0S/bjYxbuNMgrg2/gNemjPYrS5iV0vBHm8gZ
/XeRgIZDg9felIFw9nq0pzMCYvPIhcl1p/XsfugxLO+y1sEfm3XiayghsWAuxP3VmuV4DEdhP8rO
NN/YElbfSeGHP5DrhAfAn8iGVfTpeNl0ROA2v1V1HnHOeSMWZ8MisqtJkunSghd+cAvHeR9qAazV
7TLz1Nd2/zPHoL/pwbVsfGxQa5oPMmE0qQ8Cm/VYolSI81+JV9qHZjDRkISjek9MTchK3OvqKfL4
ptthiQwln3zjgUlaBut2CJaQw45h6ZCkyRl2vYUMHAd/mSfACQpsr3lW/iyEdQgls8hUZydWhrQ9
wwHaHGZPhoerWjnePjDT/NFZnq05BF7ExqlsMapG/Bx2mAF7vdVyI6w8eBwUF32h3+TYim9rJmOr
CPv26Ctu5pbDCdlH4fj7zMwsuuSoiM4NoLoQQtPokLnHY6x0b5OGFCZDtwYZoS/S9ZufQhZM33Ld
gANhvHY0y3o8d1KHxykWKsEcEsQsAvPE3mbdjBslT21/O1vtYKyFwcB3FZtRBTnCIltmmDHeMGEj
uzFIB3SBRoBz3lLpW+w6NXHyHZl5GCQI40TCxudKy/NUQckrxng8BvnvwCFkBQQ0je2XnZD1AXQe
lBeTCSRpjpipf8aU1F7T8rDwBJN44HcoDz595Ek7Xf48zbg1c7uFFsFcaC/bskdXJ9o7lm6LwzjI
kZ7nzArRJTDjC4d7DlaiBN06PQ6Bhfu0lua2Q4VxarRhkh2p4lc0PDnrW1JhDjIAmESahfeE0jJ/
dkEG4PlnJsNV3X+UA3YAn0LiEBNzhoGpo/SDhJce2MH6O9LHjLfJJpScbU2zZROBQ9x2yD71gqnb
mk3iryy4WExX+/iYyASQmWs1j1kZd1eHKo5kMehBA2bcC4KV5uCBsSC+0Y0uhkuKEC81d2vkAymL
TYvwwz7J9n4fBadqUM5tWrR8e0UrLozw2AVlpFauGzA4KAvROhPbavLRQKxLuZ3Z4YI+7HdDJIsb
r/LNx4LsS7mehdGDE/Ka/IN7HnMIKyvUAH7gNV8ZwSQOnU8X3TSebSPcYwPvTNDDjjGqbrFilxwR
kpewt03bILkt4PscAiA2N+gECexKavRi9wOfzAerizCdgFUo0n1Cp7kABYT5M44a57aay/gta2wT
7NPoO3e0LsW2HX3XOdhJbc5AFefuhTxusD56cp4mqhy4ZnljPfimVWHZR7qGwi0a2zfX1A28M7up
ja0VFvEzkYT6xCgHmpWbuAA6mgI3DkJSEW5GRtCfVHfzvLZk6wusw+SVc8AK/wPFCm8BMixj3I79
wC2vJrt/mL3evQ89C5OLS47WtTDrLlmLKUKwSXykag9WWI4kmoXsrNdOyLASEcXUE0ST+kKeA2bH
I5HOyO7RBhUpMwKjnD7H0ICbr6rSZEpfFZi5+RNR2aZNlWNIZs2wL9LEC26mvoabQlKE8ctAdec9
DmrUzoZ3Ln5ummkhr4WCIGxOpHSg72QgHX0W9tDOB8lHVRAMorPvaJjN+ioDeH2rlin4AHwwyN29
tCfqhCGNx29jLOp0QzpLU25T3sh61QXUhyADlsnr3GKVWNHouZ9oo4ZsB49WxNtq7DhCKo1rBHIF
CWhOgUcHpkMINwzXnooool0rx/kaR2pXKF2eilbQXgSzck+VNQiccS0S2gZ/Kse+buVPv2izByNx
sbNzGT9KVB2XPm17b4szgiuW/3dCHmja73WZxl9z3TEWjOf6Ts8+VWCAh9QrKph8ga7omnquQMs3
W+xOVneJbENRsDodXlTsY+BAdCbCt0bE3ndDRfs9WL2Ot10rOFdTRmHAAeK++g6GoI9h1HklvnhV
LTFx0Cx64sbRLdrpRzwT0b2OWRRcO9/TNwXpkWtR5ekvCMAtVlFVXmh/wekatXPMIUq7O8tX7qoR
c/LGE7PQSZIBNszKIjs2sAkMibvXuQXfEqvZwJ6vhTghnk1Y1I788Fh0Hy2LU1QdWsX7nJbmg6kr
5TYbj/RXZ2TZj0L7E6pOGWEyN5tP2FbdogwUBRbBIbzU7Gw3oTM4950NiqUWDaVc21SoP2nYSRod
CvMhU2b32I6OuW8s3Z3C0qmdlVXo6A2LHeQvy2WqJKfmNgsHfYPqhq/6gK8TlaXaWBXJPLYWJWci
eE2igJwz9vEaEUrrHJswEBiLohrrN1Ss2p0qNP1dMV1VjEN1oH2DyafjaUM0jUvmHY3pA5Li6LF3
Zcyfi4LdrOOS5tdce1U1Ej5VQr5L8uGF7lAz4W8b85AkItgSZa3eKf69u5KkCHAyeXDwFlXymsWj
bCE6mj37cWEsN1uDtX1hfTjP/mxPGE2MNrtyLbu3TjKHeO2buL1rBZuFM2tkXGMhp8wqkr6C/0tt
RO3hbFQwWBdVSrEpWZAkK9MerR8QUpkbuohrP8lG5kXzecdpwBt9ktWCdcFjlhr4Kca85J0bAX8o
mZMuzyCrF/8Ay/9bEpP/DfHI/ru4fmTfzd8VJv8vakcUoot/rR3BOPL1kf9FPrL8wD/kI6b3G2Mc
QO+GtTTfUv1TP2JaYLkN2BoaNBrDLo1A5Q8st2n+RuwIi14St5F8LD/zB5Vbeb9JJpJEg/AHmvSk
5r8lH/mreIQsA8812Qc6locoEQ3S3yIpNBR80XOKr1lTHQmNXNmQAg8VBjHygLbhAWYfWroYxsO4
cv8LOr1pLH/6/0T9/8dH52n+GRvfjxEXg+oWhDDzrFNHHEV3iI3W4PgxHc3WIG4a1AN5H03P6NP8
+baIstyHE+SW7nEuBgS1tKd2s+uTKp72ZZIDZfRFQzdybYYoLtfkG8bm4uJsrAY3RGMtJTXGLrEq
R7Kb9xbFG9glabbtcGwXCdnvazvfvF0U3ZxZZTmk4bse8M7EP5HgT9tK21xhMkUuKT4gs8lAIdiO
mvFSkls7Xn13WJw+YZjgah2k946gFh1gQQSJ9+hmdV6edKJqJNqZSivTOIfZ7DGoAik0c/PXDMCB
sRnRqyHDyuKNMNgKv0wpy/AjUgL/QTQ0JKtm7tG3U9nFjyhk7dfMimkRdOMFR9Zomhz1JOk+PD+c
H8VcBeZNRkTYpo+blGOfCeFDYMb+0zxwghrOQowBK4R1ayTtF6utqhV3EnoQfKtF/wNJvnUwbPbv
+aSc+3IRnBMPm3jigUxnPe/M1gDOig7BOTLpNjZTWww7LyvqfWo5nnpII6vZWiiIR/hSdSZximb1
Z5aW7rfufVZermjuPc7OB80eodom1OK0hzW8FBrYrl+UJLEPUSCAKXiy5hSKYQgs8LntNKtMiKD0
RNysCz/Dj1/H2LCRfQ4u2mgR5G+NPVjWmoG5NtZDNQFbshANcUCLHAOdG9vAOPsr0YDtQ8F66kVm
ZbElB50ZrfBxzxK9aSghfwVDn27ywmeeVi5U00FMVMczietOkr2UBn6xKQYOmo+DxEZk/zQVnjGn
oXlfmYCMTko1+bbvQhjDrRfuW3aFhxL+IxF9BIFrFwurCiJGSKY7b5i8GXuE9829kSfRumJWec57
3WIlBYhmB53ehBwj9yxVTCww+Icy8kxXHft1crrI1hnZ7tBCGPUmx7qLBhouI+Qpe4WwoABtZiOd
of4mfzYsTqwtymVZNB099hS7LIR46ipYG0NCGCUbpm6j+Mgzcy3EIQ7TetfE5F9XbCo0yYJPE1y5
UzaV4OZcMZ7LiP4egyaLOj6TNykW62NYm/Ka4jU4pqlPJjuG75VXe93BnxgsK1WFG1huYhvz3dvG
urR3XYjIo/I9Fsx6zrHLW3o1ashMuebKNChPiZ9zyzv81s6q0OCEbILjjngnxm/uPOOnAxmel6rp
7tEdu5s0E45HqFnzgB2DgUjb7pJ4xuTbYxvH9Zad0sJ/rimRnomkA8GYZu1xEsE7sGZvg3DfuZD+
gkwgduwz+5DoWAdMJ1s/9wh7D5nJClyRJilhro7uKsfsnE+WuOw2VM/hcsF0jZdnriqegtXkLiin
UbD3krSzn+3oAv8O2UG7IAeTCKZ8IPKzH1vzCfN9eiPG2n3zQdTQMJmtuCuNqf2oO7s+UvX6QPtj
5y1YLCqMIcI74vasA8r8ZJ9oFqQNaSEb6i7sKP7oYfQ1rFFsqsa2f6mJuf+OIqRWW8vyIX7wibL1
BqoTIfDhXPk/RI1+GgxPjx1LmwZQvMJxd7ntNCfXYQJUe7nnrnpnZk+X55BEvcGwr2WWfpRO2eN7
rvqfxKLJa5UWLMfdqbszqk6H9P68JicGMVF88ltvRM+dJD2hYhRY7xTMxpuapfuIg8Xax83kVfsl
HXdYGRZMbMnK/xPJT3uYvaRdoyzJwu8yDlDY3oWBNpzzn272/0VA118jVZYri7/Yb1MFcqG7zhLg
9aekE/Q10mtKLkzP/lRsTor+13/+AHLJZPrrpfiXR3D/lqUSjjXUwolHGNZwsNcg7WmXN5yaewJa
4ST8FxFR/+HxEKp6JjpUAxYp/3T/9oyMFM33GPB49YYp/4agzp1YM3zYp9t8Xx1+f3b/Vm34/10o
i82H4F9Xf5eC+XL6357T5i8V4PJDfwiIpfcb5Zr7R/bKnypA7f5GJpc0aNb+KRP+H8Es6je5ZIU5
RAVZ1IaL7PiPEtCSv6GScsDfeC6hO0ty2r+hILasv36k/xAQm7ZH+fnnj3KN48ajmsgupAyy0yIA
OqVI3OUQsvrxFulYpIOHurADAssqOxXQbeDgZBt28xG3XmOHHU4qXKOemve5hp6BDKwI+u+OlRBU
S4+xNDeAXQgcEmvGCSkQG4NGpXNx0IGTWCscl9gX+1lWqt9Ela7AWcU03KxGfcz+DNgN9IkfSVIb
1UPcj6pntZwPtnP0LQ+hwzqnHqu/2n4ZQ8Ldk4OwcMtIdiiQF0Hr21gxOw99YjLFBTvJuWpZ3O6p
6AIEuvO4YPyCzNUk3i2huSBdGUmZ+XEEOp/esgDKre5gRl69kBlnMmoJirSVCUqthQnZUi9j+TR3
c5DaVQUaBTcYmW5ckgAUS1Cew++MOaPCweuawXPi8lK8z0KVZYKVxEyTFyuwJuu/M/cmy40j2bru
q5wXwDb0zeQMCJAg1YekaCewjIhM9H2Ppz8fFDtTFIQksrLsmt1J1SCqtOgO9+Xua/3NNx9PWOmB
SoqW3ZujnFsJUqyiTCHB8DRN+oBb5AA4GgGI4CEcNW1E9Qet/Wwfe0EBXNKsA8S+KDr8pBY9gtjO
IhrIkgiM40NrxMPotsB04LkqMmweOFxSfK3EvRnAMjO7iR5iYU7BB2htFWJLvtmr0e00mMhMoaCS
Y8WRdlZQlYDCKyF9yCdcDr6HIfixfYGcGTSkLrWwBPMRCd5BeM+kZyDjwMQR9TJKuq9U6fx9VYTJ
eGw7q+0eBCxvC5Rxu6K66ZJUS2GuZ3ElwL0GTCPDaGk16nu2h9Z+2TizWaVEo0xQJx+1bzHwshG0
kTBiRCYJXFChQ6lJPHwH7z0lKuwt1F4R96nCWACWJxU4nBU8wqVvOPlyR9SLkTHYRa+MAAx0ur90
elVvuuOPWPhbiH2eQS7R1aKW70YJb9GYoigQaUCDEP6svZ6WvfEUCVSWkUUW1US8aUMonz9AtWGB
4YwlxGuAfQi5lyBIOf8pY8xm4Prnog7NMjjyo7vwmWpqSzUqBFQZOE3dCVx0+UhFi8A1pwCdZhP3
X0tEtcqUSp8rdwP/FlZOIkjfQVqO2ae6LUZVQ8qZ2tsf+BUbDRKgmeVR7ElQNj7VqS4JTxWle8hA
ZpAOMpT9sPrGpd+canusW64Bu1qqB/9TZMZaczNBTclLpxe9OnxWU3Gs7yTobb2MAq1FpYYa8oDe
P38rhDhaRIH0qJp06k+maPbeKaaUB1fAMpO2uq7zSQmhSRdxhaiAVrBPCzAqCMsLVR1jiNO0ihB/
B8CtCyBT5ciA7Q2mNC1R5o4Che4FxBu4i4j4oJDOxy6Rhra0+M6vofbe0Htss6+B3NKgo1CHijl+
NIWJcrFWoK8SAJwfv2WVGtawIWPcpHEHB592qIpu6O/4X9W6vhtYkmCPTRkQJR4sIVojgkCGAc4U
JyGeD7IKqigPuB89G02GaFlUZoXxQRAnNfhOTcwwrwHOKdbtYGhTuY/UKlWvczRtckjElTVX2gQh
SMBT8sg1rocuDYTvQ93lNW1ALRqvSyMNgmNAL4Iuj6eFqStIkdKhf9HTnu9PvBqG1q0NECIfaVZq
FU3kLPDvgOAH/Tel78L+VlLGSoSMF+Iqi9tD0+Bsr7YmOOAs0au7IPR9mSXbt8iF5xFYcQ0lRJS4
KyZGENo7v4+D+K4DQTXemQW28d0ulFtq4DRZJHEA1Cyp2W9jgPjCTUnfFg8OwN3drBIQ64F2S8aC
KyZgEdSiPh12ESbhFDP6giqaroY3jd/1mj0Mcqg/qWkfk4+RtBzRAMzySUfDvq8lSs/UUvLgLjAG
pOxqxAVN6M252owPal8FxR0MNnH60NeC1YNg1Xo0KmR2I9KhRRqXjpKNakYRb3ZJSKK2N2+azoAh
l0yWl6E1U3vKsLciAGEfcBJBIwYXBBRfDj1iI3jO+EEVW3+ICknqJszShK5cEgN0w29eZXG0VFY7
8EwiDWvxrgT4BabCHE3zd2VGrA1YyQzSN0xU69idKkMMn6tA0/2Hkt6Vf4fMX4/trQc/5UYRdcqZ
Sk1XcYatDuIVZkVF+Zm0iF5pnFY9hFsh9wFcF5mk8vD06axwwiKW86FGwmC8LSFN/IExSOz9QZM6
a24LvR/ra+Dekfg0+hXV0F1QjEFqB5ZRgPZOIDlKbpZIrbifIDr6D/rE4UjJ31KDL5E+lBI+vUUO
PHMy5a9hKv5BZTr5zgs+Vou90EsSImANz7R92QHhs+PU90XPKUotROFPKIwIU1+j6Q5ap4aWUyiT
iE6AWvt68T0N66y+9yi5w8echL4KrwOv0afnKbQgBtSJFqQPFv2n4EasdREB80qtI+NzPipjcg1z
WWuP9EBawdHlqMNk3ZNj4UsUqagCwosuA+vLXCGOjyIXgAgVSrFR0May+rL53KHGTvWh6jJoAngF
+ahjmJGUGceukgXUDgOIko8Kyyu/Escs8+6p59XGo2lZg184kR6k4pOhTzKtl9bqEfqYcgNHmExU
xltvqum17jDTRaJEmZKihy+NAkRY0uYFVpk49D266ZtRIF7+tabqoH1L+nCSrlV6tgE2Rb4x6+i2
uRc/54XX9NdAp03xOUBjtzyBhZlJkeSEJPkKMrQNTwDgDPlKl5Do/wHspbBuqdgLfNm062dSKn9q
BvdKGWpnkuwDxfZLXfqKuJBSfU0631PGDgk8sDgHUBv0qZGnxzypPtA6FAr1oEQDEoZ1ngPLcqJa
xJQq4b90zQYiXXQh4imjPF2HsqaUeOaoXvNhaADug4prOx9Sg1qmgEg4GDydys5QURYBFkeXHbmb
Gh0UkSe8lWbfJ1ovmXfIS1nmJtKLoJTb71zGAgXyWmypvAJbL668xJ3IIABnc1AX/QGtpmiMD2lN
L0vaj5KeZd2pltPQlPbpFAtW4+SNoaaB3VCAx50GhQYa0g5T2IdkqBa7aOlaxLZc+yPiCgFpVUAR
Q/rwnz92/pYiec6Q/L/r5fL/H1bCZ5bh3z+FnoPf/8/ut+C39Lc3b6H5//TrKQRk/H8MpJtUET0g
Q5Z1jYL0LzalYIr/oxoahWgFWAD/MBe9//cxJBv/MzuLWqam8Ow2RZGnyp/1cBE6JZ/QkqFoSgBk
/0OXyjePb5PHEc96qvIqV7v5/bV4DOcyslPcWihhdBlIzd7UP1vsDcTK8aabYAGT61LASFxFy0a6
8Ypysiu9pEuIGteHRo+sW1Qfo6vK0PeA3K7iEc+FEBqAGAWfgHMAXguH/JDrbQC/LP2KmJT4W6wG
6UcU0+kuagKXXfRtg2vqLmh3eEmouB4VMseqkhGvlOxw9oFW6hlvGwAvA5YtVVY1kyaFbOqLEjwm
9F4ZWtC2xKGkgGUqHvUrGpFwTAxU64L95XA0MN7PsCrJ8GJxF7cUOGZvX52RgLEPZubxIa5VnPYK
g8yJQrrTTrl/k2aTxW0g/apQaNk1YWHsAi34zazjAaiD4YLRpQTZHDQVoycl+yiP8VGL6H8VyX5o
k2eZTqmdSko/awB3n+B20eavn025PhiVXNjybL9V4l6CETcOSeJ3bzJ6p8YoR5tlKcBQ8qIjK8yY
efU6NnCCkmWz/qTVRfo7Z35Ooqxz6DmFuVMa6vsCx/SuU+noWeVNl+qzmYqyg5h6k2hitJMCHE2Q
RZZy44cXtWB76QYKI/+7OO3iJ9EqkmcBCWtayZL1qOdWfz+k9YeJNvVOHCx4qs2E5rAgFntsRE0U
u5oOBiQ2ggoF2x2wxekQNmF5I1hJP9eXfaeqtOFeN/1hb8DBuuqG6haIYXFVyeX4qKYCkLtJLaHJ
adE3noGp48U6cGqfY29nNIp8mwp9uK9GDcFXFKNcDL0SO/N548W1YCJSEPQHTZmwX5Cr5lSWZgyH
AqHhZixTxD0FybQtqbtDKAqvv43F87Y0RlqQccmaqc64DZumpc+VjLPi24ActDU/Y91AezSrb730
zajz4xQmV8aoQs1I9tWA6HQz2QaitR7enJd/wLw2X0tz7+MvNgu8kJYclQaubHU2p76t+7JTpJ/Y
xTsemBqnJZaDl2NK8x+9FHTewWeDlmTFm8DYU4W3TVcW7yEDu4at8LpzGxhQjnUqftCm2xjqS+fv
UtjZWv4sLHgdDFwNwuq3ODiiy31MDsJeu0UkZheMR2TuNnyxF4XI97O7qEfJPExRrSRicJOdlJvw
anzQd+wzG8FtZ2t8W7O6SEOVCP5DVfPAjQKuQpG24wbrNN2vGwBnt/97/g+y668Fq+hw2Smv4kP3
dhKVJh9JTaLvivLwqIUZQtDGPRWbQ2ygo355oawvTkMSJXk+PqkKvvlgBe+CVBNrDwKu4GS4BGn9
Hmcbn1dgWe0bLcYi6vlySGn+m+8XyWvMxScTy06GoaT57uhmJ/wgPhY/hsPkoC3uxq4K5+mgHnqK
bwdz4xxZ/3yvgRcTK0kCDwULQR6IoRUyBUXqlvzX5eG9LYz+uSD/DGKIi0o8vJwOl8QgcGsezGmB
zD+2v/8ihK6SyywTIQl1HufZLrOkqNekvs5cMYNn5mVg+YSNENLqMHRAA7Kly3DHlbcxWpjkLdwq
3wU9iA2FkxxAcN5W7cPc4pf2NeJGB6u+vzyw9x/I4j1ggHmHCA7dbTF3eTrJtYXlBVzIb2ZwpFhq
d97PyzHeD+xtDLzLzyevgCRe0IX13bz/KCmpraJ19d9FmA+ks89TFHRw83Hy3Wr6Q+9dfF03ltjy
+mXgun4+TYtvA/tc7tsSTGoepPTZwuiLKmBGWg9PfgM08vJo3meIt8Hm+TwbDcYeCf3w0XeF8SnM
HkoPkT7UOKcBnzpNPHaZdZwFyS4HXTlI3kZdLPFe7romlcaS8wtI7S6wE1p+NgC4XXuj7MN7+W4j
4PzZ3yaltwEXBybP4ZDunTQfmNJhOCHte1JuMV287Y/WcSPWW0/7OUW8jbVIuliFghTP/MD1YhWT
NSk80u74jlS8M4F+Bw+n3YZxbCc6rrqA+TZWz+omY0db9JINsLOL1eOJPTyrianNPAnO1y1VDtjR
WwfLyg2EQZ6FWaybUq97GAUqu8CRDvpv4jf5Cid4pONsvHmczHtS9uMR74KNuZ0317vveBZ2sXDi
Alhdnum+OxzgYvg73NYRW2bdlCfMvSZn6wLy/jB7O8zFulHrMhJVrc9dSf0xVF9jGTCEhz+MaLA9
qv/y0y0WjgexgRt3FLhT96SY30x0QPsvlydwa3UsDmfDg60og0JChYwHhnJthDTFwq+Xg6zc2t7O
2uIkniJsYzWTNYjQqDM5kAs+c/TvDDfbVx+1038XTV8cK3UaKoMicaGKTuExDK8iJ7WNjzi8YQXq
ZC51v/8y4OKMQZ0DodaWEyA6+ccQDRo7cMST4cqOWbnh5rV09Uh7XfP6vCfOUjRGVmgnyoTTjeI4
lujklcrTxpBW8+NZjEXWKHq97TtZ8N2Ghv+cH6ns35cn87o/Sv/t91qkjiEZUiUPycWVM+7lfeKg
eG8rHwS3cS1ndDdGtjV7i4yhlmLbinUYuEC4PoidejPWUFSxBZYB7Xaxct1Fw0PY9mj7ezfA8DDG
ik1eGHr82OGxdPnXbP2YRTqJQsicAw6V7lzIxFDNQBE++H45xkbK0hdZpIh7oxByz3dhXx5EP/rd
UrhntYqbR8KH0EvSjZw8/+YLKVlfpBSKG2JUYojhlhjiIgSWwB4LjKcifbw8rq25WySVKoD00g08
BbVy2KWGG7TPlwNs5MYlyKZVOh9rRAYSKJ96Nd1jZbCj8buRPbaiLJKHnBXwOBV2s2Lex0r7HMff
APRvzNXfHM+qrijctgFbLKMokaYmE3uscTpnBgzF/hO9ZA5KYTqOTu70x1FGvnzjBFu/2OmvceW3
uaofjaqMUj5Sd/CPvrGbN7cxfg9txAN2gwurqMw21p+0nrteYy5zV6FJlppwbNb7wRlOtY2cD7mr
uvoHuWs9FhAxMNKUo5eVygy6aicVjO/1HjneIyXwT+6Rq7FMDXgZtWdA4osFP5pAOybUC/4/iKUs
ztAEb9GpC7hX/cr/SHSe/nH+3xiXMv/72XnmI3mCiB7jmq+OSPa+fC/L9Thrtu7iq7mQ+qCpoVQB
oH2RC1Mk5yS10XI3VzD7g73lqwdR+4Rr3B6E+8biX93ZZ8EWibDNM0nHoTdwO83cJ6p1wCHniHDH
1vm5Mn+yrgPQUzX+k9fG2/lrcg1Vc5r7Lvh8LKQOw9E7IAqMyw+P9q2iytqOPo+2XBkRjMl4mC/6
qttjpLgvXdMpkcPdTTYq9m5w1aru5Ty8tqHfhFwskKjPUKWbK2T/+WVknqvF4fUm1CJf5b1cIMfC
XArGbYwWEUzX3aTSfphQ270P/PtKut4Y3coyeRNyka76UhqrGAQdt8cCLBQTKiBpjjrmLnmpbM5Z
Ev0rFMUvB96KO5+vZ9vO0yUk/XK2uK9+UPLPinqlNbf/XYj5J5yFSAdsCaysZnVwytT4jMad4KS8
Cy+H2Vwgi2sUMLsCvxeG8iuDzK/5X1k4c7cyyMqtAxMZ2pMyAnIqBbO3Q4poNY8I2XOgWYLt9Z/B
Rm6NZl5j79bgWYjFh8m6MijikRCq6x+NY84bureuBhuxnEPiCt6/yh9n8RZfqUqiLrBEFuCf5+Vc
C9Gu/sldf3XNnYVafKi2xBsStikuj+2XFilpydojaraxGuZPsJw/U0FIw6J5/D7JI0KaBtmEEwEc
ZPlKOyQHz/mBCUHr4GAckxO3SEqr688SJVWjA21Bm1lkYFrPYQaOc57B+bWUOP/8xmGurY6zWMui
aVcrSpWrFDTL3P9cZtVBK4OrScmPRike0B2160l5BPPgdsgXJAoKAQ0sWLgw19wKHRzefnIEXbeo
koRqB2ULq1u65qOdISmyQ3B0xI1GxaCQSnaCHHXe7HwBX7XId2Q0ZuEQPk492iNp+zBMA5KeeL0I
mc1z8SpP2h2y9c9+L+2EwMcZgKwl4Mgjo8GYNjsrih+UYShx/WXTlIl4yvTy2RdqADrZVVIO90hz
3GnN9KUBNI+bwCe5TGi8Dg4iAcfJwPc+kwFhzMxL001wPkds5wSn/aBLj5FUH1DMAOQ3u9/K+x5L
Wv7cswRNtgumxyHTbwpfulLL+puhCh/V1gDBaVp70Ss2zqu1RX7+hRbHVW8EONrNN3pPPwBzdUwB
lGLsXF7l8+Vhucihac7EPHSbZHmxaZXGk4pB4IFeYBbUwmhDNDw6sA7xeExQQUQB5b4Y4o266crb
jmLma9TF/o2VrJwaHKtcDU/xIJYfsvwzAKBHE5mRy+OTVqqmb0ItrmoIxMceeOzSHW0YIyek/Y+G
q+wLt97KF2sp/XxQi3taIdUgd3UiTdYOrLod74fv2efhCrMKakaxk/2ub0zj2i3jPOIiX0g5ep51
TUSR9IT+2rHZqwf5uFWsnDE07xeJJBk6/QMJ/MvisDLm8mHQcf4i/72rTsNP77fGEUE6USftjtW+
mBu18K55BuYyaosf8fs4BPvNO+PW71icaEFkSckkl7mr1sEjILxThfCw4PkHkzqLgW4NAnu7so4h
CRWIfwIykIPjxnra+g2LDSOIfRZMLXkzOjWnqbyCbWCLT/MElLgmblcFV7PA2dwvtooG1hP9DMou
oG93Rod9A7bKW3f/9SC8Z3WdywgyQCyAswsWYjl5UwlMbF39RDoVHDjiyNnj5alb3R/Sa5B5Zs+C
TL7XFHrIjV9Dg1srr712I2Gun59nERbrtO1QN8Mwc77xoKNyRJxzhMwk2eqNcAqajcy5+oKxzqIt
VmONjjqcjpf7zrgX5mJIbus3taPYFS46O98x/iM+2EsDCILv6wQulh4CjFHmzQ2gEW9iHGZwub38
hbaWwWKt4bKsFGiM+m4sjT/QNf+Mq62bD8pGmLU6PgMxdUWGCfQeqjAoBvcIjZOtgN3sDHV8QvL+
lPjdtRQMPxGcMe2wwhdNHOUZfnUnayWHbiPv/s1w//oZyyeoouc1CiNzwZiv58lfugr1ve3e0nzC
vDtiX0e7rEtUbYkmZ889fL7VdT+TL8kMX9hLRzDNGs3JGXYSjbZw2qqIvxzelyIvdlykmT0ifJwP
iCnZ8SP9kmNwr+EL91VzjTv52d+bTu0It8M+2/fHyK73Hlete5zjuK5dnuv13SLLIjUTQ34PGYkz
HU2Tgd0/t2ZVO8NueA/PxRHc6VvsJG7tb0RcnfazgIvj2BpSc8zRfXOl0fitUofYgWX+4MvK7Pwq
4LCcbKWfeTrfTfdZxMVxjBlBUYaY577UF8A+OCpdWXuwjavGJRsoGwNc30Z/xXuHGVGzwMgDmXhz
OwyLYBvNHlwIbctVjzQTt54nq7eNs3CLQ0LGwKhBdd53UTstUNakz86Z15zwPrPj+m7w0KF6vLxq
Vo8MWdPohQKS5fbx9sioSrggkYg6Tidh+ZB/a5qflwP8zRyalipqgP3U5Tvckmk4JyhbuX1ROVOX
YTL0OyrWvVMhDFXHAu0cBCf94gOXD7ynsfGb8MS+/CPWV+rrb1gcJL4kpY0ajrlbdeV1Vj+nCtZK
oNiNxt+P4xbOZDXJU2H+c8SLORX9KQzjlGjNVH8rx8xW8BkHCr1xWK1e8RWZPgEwa3DUi9XiT1Ih
aqZCjreOw3AnYgOVm7hbIGN+efZWx3MWSH67RgQWZTcNLEu5QmKud1OdpS8/XQ6y+kw6C7K4WejD
BIZ7fotNMcd8A8XRa/ZocjhtABgtwuPMT/eXQ0qr++0s5mJZZBmy+SOYX6zLutuwT4By+41jdMZd
PsYoD6QPYe3fmFIPg1DdW3r0JE7TY1/mDxNcSSuf4n0V1x9B69pqUTz6oK43pn51e579wsVSqlAx
Lqu5k5CGR2n4XvbeRoD1U+MswuJGYqVxgYNXQ2PzoBzUfXzlOd5ztZ/56cZDdrvVZ9patPNOPbui
jkXmpRO0T9cs/jDyD5hB2D165sgHbHzbeb28OyrOxrU4nEjc+Pl69Jagm7oBNHgJ56AZIyc6qVMV
N7P5/NbLZSvm4ngK8ZkRo+olpnQI7HCvVE+60zrTvi52SKfYpbdx0dtYHy9v87PpnMaoqdS5hlT6
ge0ld31VO5cncmPzv7wIziKYKGXPuhiBq2ZPVYHPbIyWgfTxcpD1Q+L1a738+1mUtmpN6Fzksnov
HaxDuAeNNO1+THZwFI+SZl8Ot3ocnEVb5JrOK2CJ53wn33/Wk9aOfVTAQhToasym6tPlYFufaP73
s6Ehky+Fg87lVCg6Ww3umvbH5QDrX0ijz0iFyaKY+jZAhrKn3Js0XSah20OSiq6UatqYsfVM+VeM
ZYfdTNVOKpG6Q6Ex+hT2V5Lotvpejr72xkGPSmyLNg63lzv7+/37GnFxupWSUelw71jZmneHXc59
5A/DDg3ux7qqvyoN5liij6Rr1Ef7HovTKUAALRDiBC/L/ApLKTfV4NjEcn1EfMoR4vQRMtsDEJG9
XnZuneg/EEq4UbQA76z4c+1Fj1nb3BegXHdyRQ0fydsxFP7Vbnod1eIoVS1sHLKadT7VHwTEL+U4
3TWtenV5Rayv79coy/UdZylmjFRQpCKIdkZ2A1Mx6NEBSXEs6/yt+87f7N7XeIslDitvCnCxoUGV
I38Eb9LTPuc4KOHqeawiHJhMYy801REp/WznySP+sePGAt3YBLPAxvkuU4QejvNLe384oriOEtSH
Ed2xy/O6OdDFYYmBudChSzGnqQqK4sm/UlEjBiIhQ3Z/Ek7iRvlxvbaKNM//7m1jcVzKqSoIWTGU
ZF/pqk/jg5r4TiI8CClKSN0+jL/W9V0Wdhsn2dYCWhyeqT+pUYcOvSsnT8aIoV4Jnh2VKMlHUPeP
y5O69eUW6QtKbYb8AYtnSO55S+owUbWN/bAaQpV1CHK4fNAhe7s4RtTWgyRKArdQSow9m30R1LvC
bzfW4Ord5izMYnWISd6PBVq6rirKnCndFQ+6XYt+g4HHyeVJWw+lQ73DllKFjPJ2RDm+px6hQJrP
9lNWtwc976CyeyOHG9D/1eMLMuafkRZ7u9dUYHbxvOSLu2jAY56WxeWxbEVYfB2TehhOBVwJfW3m
YUXIFCQbIWbzzve3wbNRLD5NPVIaNVpuuaKru60NBXQfHbJ7fx/arVPTzN9RTjxsqjFtDW2xfcUa
kwuj4XrWaF1ki75/HxrWjSRJp6nlfkMfDja3F2N6blwbY3aiBbDHhm8/9oOxw2Vy41uu56+zaVjs
6yTxS+wzOMZnwC1G7/7eonoyOpjYF3Zm5xtpZP1xcRZvsbdbtZcChNdnUNlLAXfG20p3rTM6IlLH
FHDTjfvw30QEPa8rFD95Mr7dGIpCdVcUqeDOBeooeEicwDEpGU/7TL7HscrZIiis55bXgIsTXSzR
80hy7il9BlZOURCju+l6a2O/zx/m3W1IfY2y2O/eEJtaG8q5K4jo10W4o0ddoSMBO+sm17z6OwO9
tBCN9I3A6xvnNfBi+0/4HvXB/AC1CmomXaU+Qag+ZqJ+H1RGvJFAV2+ZZ6NcZILCx9rKw+7CVThW
Y+OLaCi2ptwWbeMo7SlrYieSDpeTz99sidcBLjJDkpUaEnFkBuUezdTf5pfHXFGMQnJC7Ggbz9L1
hPAabZEQGuS5R3i+gZtlERIn6g6vjcsDWj26z+ZwscVLJbewb2zgPZin3DPtNsk/gTrvSxXtZunT
5WDr/aCzaIsNrnZKVlTqywZHN+s0Hamf4FTqVFcBBkbORrR5L13YBdoC61iHRigUJVcFyuiuVcNL
NJ28PSmuYptHxEqKj5cDbqxHbZFMMmXwLC2EQyKraFzADTfN7tD0v1t978a5iJl9fytoGx9wXuSX
BrlIKG2uh+jPseMynFqQcN1HKeY01WYtff7x7+JoMtrDQI3JiYtPhyk0EmhYl7rVYH7ptPAxxwNY
A21cRM0NUt7XYTxeSXr6DRWjfRx607/aea8/YFm7qIXKshA0+vU1h58U16/Hn5DXDo0LH2irtr66
85BkQfQAB29leZMWJ6NSFLUKXS1Urv1GuzPD+svl5bK69c5CLLbeLJdfKC2bIUaqR91r46nLrlv/
ISq/XQ60vu3OIi2+XSL31ALGl8boOenjnwCnV/fAayhzseckpRTDIWRQAtWFoc+dVEXKXBeuk+AL
QEvdxO3sx8bw5r/5fmn+9a3Mxb6T4s5MmoGYM66udbujdRscox3qpseNSPO5eSnSYrPFfR+0gTCf
OPEBySr/WqfJLNiYHI33otMgg7TNjF/d4GczujjLm7Tw6XJEM4VyRvgj0ekYHhgH+Ulz9cN4HL4G
6k7byJ1bQeftcVaFClqxCSOEJNxh9E6ggBFHw+puC0i9vsksANsyzfR3BGgxQIIyNrgMxdNHxTiY
iGZc/mBbARandRCEie6PrIzKuMdna9dtEiHWN/HrEBYntBBUYZ7VnJ+ZIt4i8eWYXTHYYoUeHd6v
SO36+saY1nezrhuKLoMSgzDw9ttUSKSFckWFUFTqvZzqTpmLhz4HFFinh2yqvwgDzH8vfVSi2CmE
Kt74AauTehZ/sQmyAcG4vOKrNSNHW3Zoki3o9FaExZIvkjzXpYR3ENpfE5Y/VKz3lxfGGm8GRvzr
JM4/4WyBJ0NvsPC4G/zvUyNxdjNYZLBBp9D7/0ePjdUj9CzmvOnOY/rGIHEHmDvuf3KT/zGnZDVT
ncVarPzEiLzQVKjpVc7wkjXo7gtcVKHP/pi7+97vlyd0NWGcxVvsAwMzsXIwASwN6o88vEJlzTYp
5V0OIm8tjMWRmRidiFAcX63N2udE1xw8LTCI8Q5+pzqonp6EqXgE93yPD9dDN8n4xcq3CN18iUzl
syoOzwXGMH5S3nX4c/M3rqcovDLE/NrsxoNRA6Wdgq1H9DzT784MQ5QAc4oQiZaqUnEpyILskYPm
r94X1+p+OIaItiLDgGjqTgyd+dDIj+m/6sO+Bl5ef1tuoL1nVlxH/Q8olO+GFnGiYAv0sPpJyEVY
RNJTll9UQs4WdRSgV21kIEfr+vemjHbp8PPyR5+/6fv5ew2w+ObykJYyevyli4mPW5X9ScAz6wFX
yADjU7/cd9pwou0kbqy1tdIAmRSPDUhlqs7F8+1ujSqtR7aMSlZFR7AWbfT+7V/FCL2z5/LHFpps
LbET0bDmtowJ6m+xh1CajLIeD1zXiBMLJ6dRdCS0anbYT94ZqF3tOjwNbQQODlo2PqaxddvA77g8
2+uJ8ex7LoZt9D3kCDP+1QjtfnYPL6znsyqM8O9gdK8h5cWdUREbbRzpM7g+9S25+SKoT5cHtbFG
lyRJLxLUDiWvHHjb91bGG8PY5Has5lsDgwZKxgjQmovcjiCmNqAQPXMTWS2VzbF4BEw2438FJFL3
CEnL9uVRra0XGfWHv2IucjwaqBYCyVzrZ+xv9TCHxKX1pF9n9lYffn0GX0MtlqZoTlbVGYDFMJTb
BdnPqjxsDGb1ADkbzGKbezrGB4mXzsCCfj9jteToGiFoan/edXMrPOfXwZXwfDnoemp+HdVirfNE
EatmFn2w5OQTOqU3VoP2fYQPnNYc/6tQS3ZHq+eR10cFWHR8NeXaMRB48YwrROD/TT3gdR6txe0Q
bUEZDzIWBVYFdNLwpbZ02wu6x8vjmT2N3qdlE77qLDmF/si8Ic7yfgW3WYt0BmQdZbeD4I8Y3/fq
vi13/hXbq7oujoqrf2ns6i49jNftUd/795mbXOEsu/FbVhfn2U+Z//3sp1ipUBdGMkFeyLxrvcK/
Is3in5fHu3YcyNZZkMUGjykldRbGXa6XZIcithw6xBSVD5Y/fPEw8tmNY/OQiOFdnMlHqwufjB4U
Ulw3W/2PrYmf//1stKJXFq010+PN4barb+TipqEJYtEZ3hjxvKffHbxnI17seUEJqr5AW5f00u/x
NHOL7zS7cbgvrjVKaJWdx3aZOwXJ5t8chcw21GusE0AaLrdLMgxDmjbzw42V9SJTAdX7n8n4rK+e
11CLDVMPQpBlAZDGvPhdqwNbxJLq8kxuRZDffjF6wDhzzoyBVPAeobB9Nbpi62ttxVhsxz6R0YAu
ue8nYGuDQ4UQ5eVB/M0GeJ2n+RecrbsW0bVU8ikJzM2gfLid1VdmnoViB/JxFkOJko15Wy+2n62C
xZ5LUy/P1LmwMx+qc8nvRQPolxtK1jpbdJbVI+gs3GJnpZ3S1D1oRTdvmtIejUHeJarpKhN2epcn
c30Pv87lYmvlmJfpvSXmbmw1n8c2ugkr9b4xFVvutQ1MwOouRm/XZCcjuaotztUEz8dML5jDuEK/
Sa13WXnw2o+VMDqxtkELXr+RnAVbHKiJgBy5MkuSTI2GAUMX4ijmW7AHNdEJMEdVfTjlZvLYic1v
eOJeDYq6iS5Z3Qmvv2GpEmT4XTvFFapq4pWF4JjcwgIRbBoNv4D9M+taj7cGPm+vd7nyLOgiiUgC
lhHTL6qtdIC88Nq5/IePhY3PutQKqjGVHbOe3Tgp5alGLnZX+eUHXJdOiOxegWDYghCsT6uKBrKI
xYn6jpdYoJjbjIgemMJ4HU6Fm1TexlLdCrHYf9qAcYU2MKZC3eMDtyuyrdrZ6g4HAPHnIBb7Lgoz
MVbykUwsFjuM9vLqQ5lstSW3hrHYcfj4hX2fVlz1TLdsRVsutiKs5+KzcSz2GQwgRZDiEiTyPniW
HIiNUP2KneRO+/xg+rvoW71xf12HRLyGXHJzQkNpS8MjZONMSL5khzq3fSwybH2HC+8hu8XYrHOD
fbCxtdYX+l+fbEnWwYRLFmN/yN2yfkQ93saU9ipMe6eksDoi33o5Ma9/OyRUseFC+mVJrAzbvMYu
hDsPnmtW/YeJM9blAOvDeQ0w/4CzU1SbvegnrDbAkt4i3oxlwINU+ddyPTmVVjiXg22NZnF+KhVe
l+XcrjAE+FpCf5d54rAxY+ucJsxn/5yyxa5NtNgrDcwrXl6hMv2JITzEtuSO8PPTW/YZhg/QbQFT
PLGne3um4oVO/pmm1786wM9+ymJ79wFmAQI2FxB+Z7U7Ec+Lg5JtPLC2JnWxvXtsaToPHIeLOCz+
vPouS+r95e+2Iq3LUX1WCVrEkOuy1LqZQjFffLL2+ApLGRVH+ITJglseor2FqcHGklnb529CL1JL
WKOj06iUWGdETK1/xR17b970h2lvmo/08nqHb4l+W7SFsl677Z1FtpaKuyihdwY+fy96KfFH48Am
PDX7Mv4oOrHjH7bgdxuTDLH/7VYcksnXcVn6VZidlS2Tk7CzDjMNsIFL/aJ7A+5ovK438IXrI8Uv
Z0bj0cNZsqjkopMbNg3EW3hi+YBk8nSEayBdGW77EFzJ+cZ6Wkk62BC/xlts0cgTKw3vUwpFvbUz
p/DkpR8n9cHs7vux21hAK0fsm1iLPRhGRjNV2tzTC9Aga05iUNjoUm9skPnbLO5bb6IsNkjnDVk8
8hz5633onf4fad+x5bbONftEXItg5hRMklqd2x084XJkzplPfwt9vmvJaFr4z7EnHvRgCwRQe2OH
KuOoH/5P9FyKwBZ3IyQVnPng8kMtFCMvkOFMUfEdoQEJkssufyodS+Ai2G5cWBvfPK8opAbtArgD
q8G46cfUC0sJwvFjHkEsQcQTupXvPf+SJncL+hES1Gj6+Kd4Dr0euwZRV+SxuenVw8uuLGjsRW70
ItjBjYj5N7vsq585whpj9Ibe4kx2nlx/7/e5z2jrzOKKzb+MsieupG8A928W2S86s7hAbqmGfBQy
VsMjZPHoIpxfZifh0s6xX3Bmgb3A9DFCjsjskxerzFytzGihNdDkLT3SVN8W5S5NhLMPG/0Pvy2M
c/PlRJTVtBGa5wrUkCAWfJ1AYoOo2Y+2WJFRVyRMOZg6xPd0D6TWTouGf4pi1edOGVsKfUpIwlYd
aNTXV63uoTsSFqgZmqM3Qag4h/y0p80Y9TLnki7l/LWupIxGBTJ9lk2g1Z1Av6mdUtdIi//Acfzb
yjjgUu1pIRlBtDTrOYV0PZXYoP0sqmhvvVt/s8OBlmWUdkdmdHzPPvGbw3tfmkZnrz0su2YRICTD
po+nBFUUdA2AzIifcLXkpTYlxo4OtfHjrJifJWK6RCl3S6ncNKS5xevl2+Xbtn30Tya5gwk1K3Te
zXA4xgTW7QpwMoICUxAJbiO/hZOErDX+cUgyRVkuKzWQf8AYhzRDfu47fIDAlYmMcLBRNpkNkUDM
YklW1Xh2uezDSKUpBsv/0y6dVsOhxTpp0Wp0wMU+LyGBh5gWOs/L13FU6AA1gB5yMJf36A+H8GSR
2yTI9KG/qEFil41WnpFlpFfLlbg5chs0TtY40NAgtheOC6YPTMhA58QAsdJ6wOjAZ2jxoDMYmGC2
8hF62Vea+vUvV8pd64gNIVoxTso/tFqM1m29YSTEoGvZX7a1HfqclsndbLuVJKKXuNlyd8xqJn24
0BmCa7Xxptey4MxsB8/kZI0LS0oQ1mmQbGEVuQmcCrmbDzdQ+yzQIVYlFHK4z+lBr/zZPIo62UX3
ggtSusmQoC+LgMi0USQH7Y/qDYaIgXXbv/1aHt+CKYNPTB97XD6onLoKdJyoWkGdDlKdu0prDoZU
H2arXJ2yN35e3sYtxiMg9Mk0By6qCnKQqWc14ia/1+SFuFI6mhSDjA1GvYfisanDr3Jfe4ql3PV1
ijyn0uygaXxLqnAvkfw6sZGElNPirSLzq60OV6Za/Qzhjm/tVf/US6UaXP7N7L5+xPnTT+agykrG
jqQRTrmUFk4EzBCHwaIN4UCqUJI4bAkgw2aUbpkdSHaGXpbayZcXyUbbC4RUqwE9A9BhmUCTEEex
r+qgbh4VB3IQtqNJR6jO0myaMTgZ+X/3AThAk4Z41YwUH8DOoBdAVjfRBZ2t26709Ik5EAPp3Fot
CyzIWgsZk/5aiyov0mYPqrFI/SboeGnM+vnysv4QMp+scvClWpW9aAnjf/XbfV6CxMVy02L/T34Z
1f7MBa2CmxQCKNt+NqLDhkBWBQLg/ORulMRE7Rn/fQeBL2iKU1stvdHYYWLYCZu9VpRUrvVAbnZW
Gu+URLCd2w7qZJ9/mJRz3kKjFxjz7/vX2Cf8cHfOTHHXXUnSOo/Y4GuVY5km+GiHz7rx1vbT3y6K
u6VtW3URWg/YBFB4GGsXI4voesGMpnaMD/ogSjBuL0wnaHe1TLQfcv5oQvFWUpBDCjr0elsEmpYR
nSBWHYrQ5w+7dbLE+SJJwny3GSLmm/0wmIJ1Z/TOiu7GCqRo0NYW3An2mT5u2Mka53+aIhtHKEmz
4CXaNQfGbdrNN72nOhW621YRAa2y6deVX/Y0rmeozCEGDhYnTOjdG4HuVxCDiF3DNVO4WuOx9GOf
jerNX6a9geJk5KpUCZKbZ+Whvhax8W263rOfwp3VeNFrQ8pZltVGVhdU6DN0S0XR4SbSnRnhjmk4
x4OxsFbpiexWFN6N3o9nqAvcQikSNAHp7u/2U+M8i7mq6zKF/1P2QFaXrrsQ7/PFf2dqFFjb9JRn
i+McBdS9pyhNcCkaNfTB7eBaliDltsUPABU2CwQ3iIIYZyLO79nTHELJYNssEJlNPdmZUvZ9NKCw
mE7VXaMrV9Ec+yQCJfQS9w7au76GRbdXAaY7e7D3Yd27w5LOntZK93lHDMfsu7eoq78QMgZTHPlS
l91LefwDymRvWgOlZmWWb0AhjxpW2l5lSw8qr1pLHfSI/PvyyG/rYnhzti4QRWijpoNvQ40lOi8p
bdMfapNRq/9Rr4KPuFV2+s0YB156tlqTCpar91GE1SXUiHexbzuLr7ililkESYTO7Jh9hJXTtnEg
1jc9lO0NoHPZHmwt8lFhppGaUDBru6AWghzMQVavLfNFIseuINQ0GvfyTdgMsc4ODgdsajGlw2yz
dpv4HoQB1Bghvjxd9b0dQNzEbbWr3Pp52eT2dfi1aD7MxkDVCK1XmGzXxpcM2SHpj8sWtndSVWSo
R6m6qvED4bkN/BwWDUR0x9VnTMr6w/hVfsv2GPsLstAdqMDgpn84M8hd8b7qBj1LsSbWPWL3j6x7
ZLobwM2YDfs6aCvByWHn/sPBObPH3XdksCpwkyJW6ZvBHa3ImayBRvb3LhYY2lDYQ63mzBL7JWc3
UJoV0s4RjijjogEjmafj5lMNhZJlD9J8Wn4TlfW2XfuZSe4eIjc8hWTA7vVIV6lu6i+m1/mjx7AZ
rFSXt070Jbkr2MWkrKcOObhCqX/GU/d9DjGLrscZBGrj/5bYP1sad93iRS5GowROnxjfWWpgvRYz
vm/6bRVSssSwAGv8RGPRm2uhNCHLB9deE9kBkmQvZHq6/Pm2y0wnM/xtJvVASEPeI6N2Xym3hEYe
a6eePdTyujc2AxCCm9i3XcsWRGVsaz5egl8rfD9HZ0dzzJtang18zCjKXDLONEVXjp0oziDdGpLh
6PXD5cVuguXZWrkoRZ9rWZtrlRHn4VjqCp0U09HXatfGqzf1ZaDHaKM32/+C0WdmuWDFsmf42wyf
2ErD6xpmjCH1iilIzGPd/ICGd5AIyaU3PdOZTQ7Q0L2kjD173bM6ac5KtKxO2nurNxc71CtdW1B3
3n7+nVnkIM2s1xXqhrBoXFsBG57WvfiGMVnXjiQEbNHR4VDN1JKwjQccnbXfzXnpquONJqGtt3yF
ODY1/gPlCkD0dFI5RJNjTWlzDV3LOWgmQGlJpelBF8mdsy25dB04JJNLxcgxd9EEWW8+F7L2iTQi
P7dpQtNNRicB7SBe0nUy07GvZIClbKFwDspIcaP8pic9M8HtTDF3haoiF/D+ruuRVcJUezg6asBc
dwG5AMHlEi2J25qqnVOjYTWYysye5nLcyxBDvQwb2yZsgp6b94Eb7mT3RbOaygQkXuWMpma2i6VS
wPTxAexV2TZ0nUngQpjW4gm111KBPrpF0qCxUkdPCeqcMc2n/eWFfPCVnBUO/xQ0dVa6PadB3SKF
YKUUErX+qKaBPhb+ZVMf4w7OFgd6KbRvIdGtp0H2jI73skMXGOOnWXwQfbTJe8eNeA5EtEC2k2ce
pZ2lNI7mOg0IhvxKM3GlRAMbq067WETfwM7Vb7eVWx93KJaqrEpLHfEtB53W2XDswq82SEWM4bFb
vl7+mB/QjrPF3yl9HaaSyZfIzeAo5U+jORrqI4TBXEl/yyMRE/LH8Juzx90pbS7LxVywNjadWX9n
M+vknnVJoYfuRyQEc9Hh54CvyBXD1lGiDeTskNVfZCto6y+Xv+BH78QtiQvcFJPoqYRmY5BmOe0e
CRhXu0M/4s/FZVzLIpwVrIhPRUoZDoWtTUlQJoi0pxFqdyWtdRGfquBc8M0RbUzWSC7UJAhRzMdt
Q/noyzrda+pdqz1lpqi+IvqIJocf1jCCdz3GRqV5+8U20SLXWflNGC9f486q/bbGU00abw1FvzNJ
Hmhq8WNtUM39u73kX4dzIcFTm0WK12G5V4/JYbkz3lnRjZ0kVD39SKv7fnIstFsSlRgfFE9So2rB
vQdoXkBwwBoI89v+6glc1qEb7duryY939X3iDpDIvhfl7j7m8jnj3M0P9U5qwCUKLXm/3BOX7BJp
Z70xGcOQtk78GYQBGh79nuALf4geObMcABg16AfNHOAd72WHZVKSw7ibnWIvBa2D7kiB9/uDszh9
Yw4BbEj/qL0Bx9SiMEnc6CrxxhfTq58tX949ImD+t63c3Po4NFAhfSZJrYLMb6VjGit1KkVEYP/h
rfG7Cb4huZcGqDOZwNAU4rxMa2XyWQT0tyeEb0AOzU7v9BJ3crSptlB9oPV+CEi572kBZ+Gj/aD8
PALjRBwcf/ASvzZN5dFAkrSwHw1ED7fTMwqaEADswSZvVFQB/5oYVN+foh9d7skgF1Is+RqqSsQ+
aV6giNtQsj7X9uQh3eAo0ICIGjdr0YiTiVTGPwSA3F5yYYUyNomi6kPor92ugaxSFZeCG7ftME5L
Y38/C1yGTimVYYJ7UtbrFnZqxhx5+VKLFsFBSd/IS1OAXzbIdJlK2WutvV028D6nfGl/ONRo+sRK
ybRCZS2CcoXsRTcgWPbnp+yQQIuSarcoerKUmkLTAzR4vkp70SNUtEYOR0ZDkQepRfw3VrdT/px2
oulG4RnkkMNSi6GKVITMdhajXbwogjlDibVejmY9voBS/odqpl4vNR6GIPzLH1hwSPiiUkbGLozI
mga5kVJQRtA4NWjXtwL/+j7QfmEfNa5iNGmrYRhSh3umOuWxugrRJfiM3tJnQ6NFMLKp8VfzHp14
3eIjfnISXzTP/YdI49d90DhsGac+rLVxCn0tWN0OslGpa3vovwzyHVreBDdDaO0DsCzlWqBzBMmS
5gasoKzhOf7KqCTjliZC3T6Ba9A4OEnGuAftTQUpehBCdUEWqAHxxK6BXehL28hhStL3UTatQxqY
9XDTFfX1bGHQOdE9xW4EZZ6P/S+/I6TGgUu26H1cFrDFdJ6rjnYGZeyqh/ioHJIdkxYNd1lFh4pK
LR2/1PfLEYSEYpVYdjQvrZmDoDEa9W402RU5LmAPJzR2yytWFcx84ciRyBYHNoYu9UlYIUiawMCK
RYINlNkyfFQ9g7+7+RzqVEaYDHVKkmCovy/RLVkHmhn7v7LB87FE0H0wh1ROApP0r7Ik71p73oeT
kHBG8Nl4GkLMwMj2JCVZsBzqvXnFggb0gz21yBOKPpsortQ5GJEUDHAXkE5ATvJ6eNa86tp6iiBS
SPUDK0agq1D0dhZgNM87UC5yM9YWoATM++ZiOyR8rDThFMz2w+8XPOocgoxWb6iNhEhocmYoU1JQ
DIP9jM2kSLKjX2dPoYJbxkQEpbfMFZ180Ro5YCkHLV7sDoFfVaHx30ooCuSuSWqBHyKiVXKgYhRz
m6wSXl7dT7Wi6nsXReGgiGzf1FBVVXOaXqlOgRF/2zVWkXVBLKFzULLqEC+UCrwRVFo9M5Kq7IAE
VgAeeM/w68/i+Fb0WTk8GbvZhkoAArSqf6jaEvT/j515f/mSC1yPzgGJbvaT1kUa4swAk1uI2Ekg
Bb3wVcK+zQUY5oecx8oMjaoHXrUjwpOqCWnfr3SK1euONLIDBTdBaCTYLD5/KqfaZC0J/A8Y6WgK
ufPi5fKHE8UI/ETzQBawX082jsNtfFffddeKhJY6FDXRsRTPYCz2LhsUrYiLSQiI2Dr0m8Be/WZJ
UCqSREkqUSxrcCiCgekWTKlAka7NVDrJDbYq1lzMiT/OJl76TXsdgzafZoPij7mwA4yB74dDYigE
LNayrn1QCc30OpvUDGFmTBA0QAMVnA2YhCeu7C978XzN5tE/M8etNidSlUjze0gJ9aFdu1t8Ah8g
AsftV9CZHQ4dUUwtkGsEOo6v8s/bDKJgNAJ9sESVO9Rx90i6O3rvLj0NZaocU5p74vh5E0rOfgOH
nFBZjlBMwnWIh4M6PTfWbVxJIoDcTBKdGeEAUorRVlBFLd7/GBNMdrIFBr8VHKCUoGZsgMHYFI0S
sZ/98cRg9FKXwXumfuA8W1QovM1SEiyjfj9a9T26yw79XO7thQSXr9/2fQezy/9s8fmbtlVNa54R
OgwH1sFHdsaeBOy6F67kCvsTtzfsZI0FTWfv/yTLllkmuIp25veRW+5NqAYhd9x+NZ15QVEB4551
RwtfFCJt34qTYXZJzwxHgwyepBDL/OctYu3190Kd6FZs7pwJ8CUykvnIpf5uZgptSY9VHEhD/rw0
sxPnaNlbCkxyiJLUm1/yzBLnRdeiktMmS2Gp/pbM1425z1oRZ+JmCHtmg/OiMrjb7TBZ2GuH+Onr
ussCTFAcVa+Eps/+8kHcDIJ+2fog2mjquRTpEl4Zia7RYXiIutnpNX+e32xrpIv8eNncpts5M8cd
RAzU9BE4DfBoDC3MBD5GwsmlyxtkytyJ6w1jsHM9RqlTeskx5Bd+MZQvlxexfXnPVsE5z7VVO5Iv
+Ghy61uHLohd9SHaa63L0Ld0RNdX9NE419LlcaVEIdLXmFi8HhUFoh9VJtiY7VLA2ZrYdz27qYZS
rmHZR+ymjgplFHRp5qD7wUlvJib5wZo6iitRply0W5wnMcZRUiDZA0+izVS2fyrhJwutaoL9En1A
Dh4KOOZxmrBfrWvnTgT3bNyRhx6gRzxlNwf/0UOefU0OJpQul6zUAOA2GXiXq9gxmwe5kpzLC1M3
4fXMDIcUWijHaagBXiXMRlM5AyVZZ96pSnoDwQnw+M1XadohuEMLG8VLdaVxG+3zar2XQ/24rv3n
pihaR1GtG1UdMjrZ7XEIuxdjmRx01N7I2pRRolj3XRPt1iJZaAmi6nUASaGu37W58Zrn9rVK5ttS
bW7VrLq2Q+j2WdmNREa/GMlhVtone41KwcIVdsM+uGoQlBBQQEKKVeXOTZ8UyRRWgMjWLW6sILxm
A2f+FGSf5YlKz0VF5df8QaZ49Xc7+yg9SSkVTap/bERkWamzH8EdK8nKkkgidhJMB+MwBFVQQD7Z
oDb0dYfd5Z1+b525tGDuQHVRPUqGVMKWsziKYx2qQ7EjvgJlnn4H/m23Po4YXQ/dzGm9Iigwt35r
Ih1e3lToTK5vdKcOLFBmQC7gKqTsURt6BZKr2V3vIMMq5IrfvnKnDeJOpjFGOslUhlne7E43ug+J
uSDaWzRyGt+4Et+4bYP/PwSARsPv+BU2CwbxwMrkN719P0TjgiKE+XJ5FwRoxXcUTlGjxWGHMKOw
dc+SrF0d9wdrngTpzu28EgaJQWQpQ6uWZ8howzW36wbEzmwW1nCQLTYOnb/4LUpfywvEsNWaznf/
ZW0nm9yN6hTogledngSr/pCb1838YouIaLc/38kEd19M9LKXao4zUS1S46h1ujPs9KpNExErz/ZZ
OBniLgvSKgPJZ0QZi5zfLB3BJFP0b2fv3u/+yQR3vudIXlq1AQCVdf5otdZzPE9Xy9xcdcZ8lajy
p0gW9bMKPh/f9bGkra2FhokKW5gHc2EfSLdSMpkib8m24SPU/Foa3/YRWyUa8A0lCXpQjNCkblz0
c8Gp2N/UTHrMe+T+4uk1tOKbuES2U1HQsVBL96Zd3q6mejPFixPlyuNEVDm4fEZFF4PvEDFD8KsY
LOGq3PfHEnpVlTOi2Tx8bI7oHvLKQBR6ib4580NnUdFkFSYSoThJpA9ms3fmMqKk/Xl5WYLjarK/
nxlBu0lho40eq0oOzQhXJeIm2C65nQCFF3xMJjKBBBGvFulq9RUndqrrfK8EJaYRmgB9XzZt3KWi
0Pr280AORLV80QI5bLHTaKyqBidKQ/W+MPeriE9FdGQ5ZOkKxRo1GXnH0H6srGNqvqqkpz3EQczn
y3v1h9j/dDs4bMn1Yo6TGrdQC5SfSPkHxpNB3/uQ78XdQaJ1cSijzuDCMVOgjDTfqdKnsDja0b22
vmbavxf9+x3QeOkaebAnSGviEzKOMlYULWNqVE7sm053BO+I+rNCZiJ3JhEn3PYVO0UK3BWT7VQ3
s7hKgrq33WpCL69yEM8hbB/BkxXujpVrq8W2Uv2zvG515pEqHl7W4NiOvpuLx+BDE9HSbvewnEWI
bO1nN7uuI1U2Y3g8LQAX1AxmocRJ9pKOA8NeVLljiehVRCb5Kr6stlNSrzDJmAoVaEJDMSe5ZiO9
3fdu3wfm/vKFEGwfX803Ry1K4MHhCDtCrUKig/Jc2U+XjWzfg1+7x9fro2YZs9qykHXpHkwbao/F
QG3pIe6f5/X1sqnthrzTnvGzn2lVtOE8Teyk6N9GFV15sge1BbJrUIi90vBoNPympORLfdNCp/xf
s/ixe4jpeiggaGjH53lkOm3s2hTs2cFg1z+0Jn8EwbfTyPXb5WUymPrg5M/McGmSplG7rE3CJMiK
yR+Xm6X+BFWGXYO2JwS1dIoG77LBbeA8s8jdczWaNXWFkHiw4O0RqG50r7xJPwqFqt6Ctv1esMDt
19mZPe7G170ipU2DnicGaPn3wgtRUFmd4ru4HrV5B85Mcde8lc1kynR8zAKhbDiU7Hy6ffJd8AXZ
L760Z5wblYtSM6exQWPHtXxgJKShqyU37Gozgklpou3kJC8Co6K1ca41tcMx1ljPU+9bwfguBYus
0O5b7a2OFMwBzo3gJbINYRhSgFqMArZdnumhyjFapPfweriBNk12/5CjaY/gMr5Dhi0QzXhs575O
BvnI2pxDdS4HhJX/831OW7srWqx2DebUEnB47pSveeYZD5e/rbL9bX8tlI+0LRMMZRj/YFmM7IZN
MuYVzZ+KBzZHaXvWfg30G3ZmVU8/KG4bxJ9lv0RRSZTJ2D5Yp9/BgUGK4bh1rpCtSgiGmbW7aBF9
4u2V2miQs2xMoPPED6GtYVdLA6eogLhUBqK96q5GxHn5g36cNnwHz5MZLjiLDXtNzBUnp8cHZUFM
cuhfDCdB6ainyRNoUSn5Ie11wc3cBtOTWS5MA9v3AA59hNd2I3sz5lHIelysb6MWaAPIssbOEayT
bchHJPhlkHfyQ9KlSonKCg7s5Em0dMevPWW8qDmw9D/laLFt/9s73sNL2SgtZgRj2YCVabdTiU6r
2ru8JMEB4T18TrLMmK2OzQqV+7Uu95m+3pJSF5j5gxc6LYbzQuNkSrM1wg7jqIoKzI+h8/wg+6rT
ZxSqRu7lZQntsat3FgEOEVxQFONqoVnt+z/iV/q97FeufAVtesG5YA7g0rFgH/nMWLRaoDgukcNZ
LDVgSnzJaPnDut5JhiKYx9yGjNN35HyRVlRJB/YhHIoa3RfpS6V/uvzlRAeC8ztTsrTR2jBsxGGQ
pZ4SOXSaORRBhugqcZBhjhMJ8wzvHjaa38Y0foyu7Yy23uSire82aoLL69p2Nhia1w00WNk2z8Ux
r/EwJ1Bpe6/uWfKOEaXFSNvWELOER0X2hCnU2aLxz83veWaW27CyGppu7RGnN9OnTAMq9WiMA6/k
5dWJrHC7ZpdkKCSCnqppwXzpi6w/GMIt285mnC2F2zLbIjKaT2PmNke3yHcyKL3wCU0MkISvUIOR
aqfaRyDall+GK+Uqvdaf/m6VHN6rGpowMN6RBZP2BKZ7c/rU64IgaPMqn9bIp7Pr0a7CVIHD1CfT
LW0opVs6phB08IAKW9EY5n2AjTNbXFEWKYaunkBp8E5IKHuEliVtd51rB+ONTMFtL8CO7TTemUF2
J89wyhp0I40Jxo4mx74lvubFt+whboLAnzUVgu1acCyFFjnYz5F5Ji0Bmqi34X2yyw49FJRTlEre
MzefkfR6MUUNhoK78P6bzlbZVUU/ZwwiFam6IgYJ1Lb2UfsWuRhW2bi0fex3nNmx6zSTVRMdr+Zt
u9e/4nkA7lbtKO743nZmZ/vGYUiP+Q61T3G7lwPxbX/cYXDMW1D1ZsVhUdJw+wF3Zo3DEhmKucRI
gVizbyyQiK6CkerX3VH9lPx7wWsWOJ7Z4iBFsuwI4vbI6uVJQZuwc+fc8P8KNN7zDmfb1EoIsVMF
Wd7B0L60/RAMK7npE5GZ7dLoaSnv6HlmR4ZW1zJ1ePeC0m2h3cG4Rj7NL93soDybO4gn23hTIBt0
1xWOfkAtEBzJu1KYFxIdlvdGtrPfkfakRWkMqfM4ofneQoFU8tab8NE8/F9a8zfjkbNVc5CSDnWO
+RXEWShZe7UFPopSVJXbjPLPTHAYAuaQzo5jE13yLSXfMAZ3D3H7gq4BAamqs3psWZW77Co38f/T
C8028CAG9ywyDZztxsiNflBwF5bumOc6nYho9Gjb4ZwssA98tl3NPFTtkERwOE2huuYcEycmxRUE
17426SiKVP/gw0/mONAas2rULNb+zDQexlvLoHFN2RFpXLJ4jepYVHWG2zoInflWexhkcEpevo9/
CMROP4FDs05firAkSEjNvvIzT7zSnQFo1XF8jncTyPN6J4bAtMATbTuFk1EO1IaBDKrRYoKkzGRw
JBjuPKIVWxWNbv/h9p3scIBWgYajWAzED/Nr/ISG1CvLHfz5J2ZEsSrRp9y+fCdjXDxU9lab6D1u
BpFG1zK/5P23y3slMMAXJ0yMuysWe+9G+XSjlBJEfadPl00INobXFV/WlZhrbCPFbN/Z61UUP5iF
iEFOZIMHqXJGV98AkOq87MZ8ZMSU4OFgJZbJLS33/zbX+lE2+t23/dodi8MOdS6GNa3Z2OekxEcz
quJAiav0MCRy/GrYtb5Q0mg2+Gnx/Iks/dkcQ3jaNfOWsLSRDy77/FFZq/waHAffQfKCJhTT6ly0
d982NXQ2G9kklIR6THt50ByofOfuOFUPlzeIHaKPYc5pGRxAQfs4HkBQiFqY3lEra6lh7Ht9Pw3I
e1ZQZlmJQ/D/ZaPb7dYn4OWVbfO8JGXS4XnI8gXJVT86EehKJ1dD8Uj3NNo/jz/tluoF3ouRY1yl
Xjb6oio0A4VLS+eQSi7kzB41NCbDCTiRjBkcbEuXHQ37cy6LwtbtuZizJXMQpSdtg4E7dLl0nnbI
EzeGnlta0uGNDZ+xyevudrlajoX7X8Ow0x5zqJWQcOhiFcQWOkQbyPqmz/eX91MEJBxS5Tni8SzH
IUoNyYGSryJqcBUBL6/daahm30QJwq/wesXLZt2NtPa6I/qv/g88VSIfxuvdVkO15DJbT+eBkh/8
GG6LZ/2T+YAmsCdWYpRc0HBmIvaBj1Tvv2OKzSFZ0Y9Qp0gByHlCX4sv/R7tXU67s55YUyXGeg/9
jThPvz0GejqZvD4ZCcu5S1qsdjq0GLP7pH5T7gcQOnSYjcS8ck2cBLqYLqMhq+/B/17UKNDZ+7+8
jjaHRLMWzqiaIXBo9MIZUjSuqotXqQ+J9qns/zU7FPelmU85i8tqEhelWcO3puY+VVAOsVf38p3Y
HtQ5+6wcvCj1XNZtawFZNRmkSTLZhV1xPU0kiMz8dgonFZS0M9C96AItbf5TpgMiO5ZFTMPg08tZ
H0dJPsEpxtFIzeZpMm5KSQ2KvHEur3P77p8McWdWqaIoDVN4+FwtRlqscgIuh9S7bGTbS52McM62
6tE6NWQla/wFUWwx7qNscCcDoswzyOhbC9Nj+9T+cdnoRz7o90NyssqdSLWrtFhNUMDqvHbfQaw4
B/X7feMkn2z0gOYPe1b/gAaD+bP53vix1+3IQBend6EocCt6uIs+wYcTu0zFmiPBOUZoQ+2s6q3U
sqOlj26G8lKc917aY17JtMpKsMN/OMmn78Cd5DqPw3HKkaBI6v6+DcuEZkrrmRkaT0MoDo7m97nQ
vVSP99IqnM39AzydrHOOM0aifw0LjCXqj7Bc4jS/yp70UoAPnH3/bN+8Emd+1r61XrXv7opbxFxf
L5+EPziE02/gPKgCHvKVZO/OO7vpfUzL33Q0dVEppv3kyi4bLxI2+7JD/TE+ORnlvOrSJFDkrsDM
wZp9DeSzsb2Mq4V1ueSfh52I0Edwk/lZ8k6BEuck4bgjC+zlqLeHmqC98w9u/NeS+DFyW18JmIgB
FlqwICPK5mVdxqk+PhvQcxdt2x+ewydzHDatdW1N8YqoIcsx7TYZVDtorAh8k/qIU2KIjs94I8jH
CQTQr/Y+f42DywdnO7lx+gEcbmWykssSG+nTSO02hUm7dhclFbXlKxNSdnMtiqwFKMHPmCMxVOS6
Dl9uzsQxW8vpyHNrrjTq7hX7h4p3USkio2W3/8Ix1TlgWoZZNzVGUZPmR7PYd2/KerRE7Wyis8lB
EMnzziYT+5Age1X1klamaK9E6+BwBqNHqpSaSAbpoL2Rxis5QqG7e41sIsBT0Vo4MOmHHtTfEeDU
lr5I0dssLNhvPq9MGfI1mmkTXeZZiG1Qx8ejAa6SBpQ+K0gck4yGNR0TP/mUgqLLOpqBjta85iXC
yb9ddceq3FUQgWy2fJ39Cr7Yok3jWOoa+lNBtXhcjwUm/++6n+noGGieM/Zg+pF3HSpKyRPj8xN1
0LHt4o/luXWu/KI2o20VBtAsTmUvNK6rbBflLdRHzSCOBSkIdsQv2eJwpsZQZKJCAzPQ0Z6OuAua
OAsdZNEl2ITP8zVxcJKXY9kmjGCnzJ1yDyg74F1SpW7jSuhRyNDRJiDZEX1ELgKKQTca1RjMDBZt
ReEva50xUwtalYo7zyDSs4Xp4C2nd75EDk2MZtZSNG6zyj7rqDbldw+xOvkNROb8EDLUgtso2jsO
WSqwMKb6O20mMW/LqTnMYHhuZFGhePNtd74wDl4ktCYWVoa3nX4bBpqnv8S3rANLqel6UBRkqUCs
86B9FsZPm7HLuWEObqTWbKvIRpFOQl16shArp4sjWbWbzbs0+qqBiUQidxkYHqDaSDtJovXwBF4/
RyGrd9kdbnmn85/CRTRJ1pAwy3EnB5TJZ/2rPS7OvB5X+0ptYqqQ2FEbEbeL6NLwlZt4bBtt6DXW
itDvm/vIyzBPFt7GO3k3XIkqCoILw5dnGqvIVpswYxgS1Hoa4708z/vJfrFMUdJ7s5R39jnfI+ez
R6xRq8aSrThSWpB+N36woEbDRDOmtMdP0ve/2rr3+tiZrVpSc/SaorIggxrqH2ZEw1d2osl20TV5
T7ue2em0pEgNDZn8+NhALhkslt2nwpHf+hfM1bNEe9Bd2XjmuH+3PA52kniJ8oqgWF+Pzd5Q1F1S
TkFcWjFds+E2X8xDoUHgVDZkAamlAH4UDn7GETXLFFOtQdlD5ahaDlFdeu2q7i6vbzMUPj8rHPz0
ZaHWJFwwfvSKqTfaOP3L+jBNVPfmwW+9+b3OpqJo+RBDt45q1yKWv8133Pkv4HCo7OdhHWsQwOK0
rj7eijZlRGq2F7oYHHCg/zrAjUnX5s+W9p9CZNkSV3Q9hceLQ6C5CuGzbLwImnr1dDPsaZkoEEWu
X618fshD0LpF9ltRD3uzqb/+P9KurDlum9n+IlaB4ALylfuMZiRrsy2/sOSNO7iB66+/h8pNPKL4
iY5Tlaqkykl6ADYaje7T50yD6Q5qExSp8VgKyi3GFUhrgSXq/a+z+cK+2Js1b0VfmAb6oAiMqj+e
OCAAYA3AZtBgV2JgC9ZwaWmVFlVKCJVMgrpQeijuKq/wZ78+hFe/wY6xJD3vJEVrptG2iBOZc0Sn
ZSJqIefjQGLJYKMGqHqXi2Mreb9c1ioz0iKpUKIQyyra6FMtyis6Aw47a6BDUOhOxvBChPTeylZZ
UWF2EaUNsiIl03VrUOG6SRcd6YQZ+7ruD8CEOWNVuWysD1nbQAD5Y5rnB3CaHdowtLo2u6Zj4mKc
z6mifvlXZKvW9MiqR6h3VKPD5vIqRypC5PHYzvlpMCDJAgtZOdqtVKHM1o63M+fXYUhfNDjiJFfs
ShffeWFWiFKKFfWmm00BB0CmaHoL7FEuE6rdENOFeE9hZ3IU5AnFgE5blHY2gpMS0CsrpMpgzbUc
qOHUW/qceiCwRNcqvxt0atPB9KbE3Eky925oZRV8G0Wa8ZhJ4Cm0/pxW5vXMJtCAKM/VGB9CE8Vw
SY2DrixcBZBFW+b9mZXZTiBews97H3UViCOKBzlOd+aD9Wi0qtn4LGfRiF4YQ888og9jFZ+rUt1b
+/Z51A1CmK4pClvF5VHNqkRf6rTpob2WgwWyOIFzWL3aew/9jzzwl6VV/DVl6MUoib6cx96pr/Wf
zCt9+W48dk57qD8UwM5KO5C05SC83dNfJlfRVs1ziNyHqEbEBRgDBO7y/SRoO8z8Y2PdxG66CZ21
CMtaBCQXUHp/BbFW9EtULz0qezOfm1MUjPwyt4qfMuRR6xiQI7+JnBGyhHFut8BXqNQePPRHKpvs
imVspwi/TK5el6oxcS5K1AtKEowU9uJTlX3duYG2A+gvI+sASooqZBNuIHLUf6rnv0jTE5cuJUfw
tH+bHCik7zef9rzSWMVSqrVzEhVImDV4R+vJzoAQdw5RFZy8VA7kn0u7bZ+273/cuL/Wu4o5goS4
IMgLnisKtMA4JC8sCiRIdwBOm2cABEoKhDlNGeg6nJGLhLZXzVHoERJaI9Mtqf5K93TYN93jwsAq
cJmhEXZTV0O2YB6+8URzTNFfTWl0/76H7JlZBSpJa9JoklEeG/PeSuIHCoBDi2vjfSvbRaOL1ayi
VIsAP7TttHR6UOZQyVWcGWd90o6sLW/USLoLcw6aBmM8MFEeRtZ6WpJ59TSekxHqOLo4pGX3KRxD
SK5inDfW4p192L6tLn7hKqh1o5FiCg5PhfRgGHbzIcW4fGaPR/Vzgmbp7hjVjv+sq/IqKeI81uCo
OkT7Mh3DkdOOh27O94Da428XXVflM1mPKaRxUTSGojOENkY0u8aguqrAmtkeFjwGBQRP+iNK0ku7
q8DWqO3U5f1L5Tg65wII1JI5Hdnr9W7H7Iv1rWJblU48ahfUlvCqQ/9QgaXNOOin+FrFspof0sP7
PrxZA7gwtwppYdkNkkbgwlwTNq0OhB8zXbMME606da85t3jbmyv2wtgqvECNUY5TGe6xDFoAgB3I
R9lNj3vF8Z3Tr62CTFry/x8zVTHYmon5OkNqKES+kw7tmVkFGWGKZKyWL6WVpVVp5y577LNv73+e
TdT6pdutQkwzI3vP52XOACOsSUB1u72NPd0pDx2GbgDk64S15xPbD8+L77SKGhqfDAiS4X4djl8G
t/syB4U9+9KX8di71ImPqf29GnaC6c5uvrxjLq6eKQWfE5mRq1RZb6X5nVk0YAPbLUPtmVmlRDST
IU+rIz9ZSkOQWoNmnbNQJIFrHrTauLz1axC6ue9/xc185dd+rpldm1I3Wi6wn0aE9/JUWdHwVSVV
0Bqp976lvfCor8IHmRtmTALra93JVV0lqH9k5+ix82R7flZPqTugHNUd5+87dpf/7ztHe830WoNN
M8fY2eKngztdL2KAYCIDDsf0DbBPzU879nZumjU/kjJgcL6pUOIbYlvEeCJUT9xbbPa22rocVcVn
GuxScO0schVYyliXMNS1+KisOWl7miZt5xTsXdj6KqiESSw0eXn4/E0KKtnkMHh/de33Com73rKK
LrJijJ0CLtkX5SEgVMrEVgCBxpf73HnTor2wiCtG92Kw5MP7X3DvIK5ijNIXWSupuE8F5KTjwStE
esaQk/OfrKzHurkC/tW8AGxy5EWg56XdCXLMhj22qZ0Dvp7iBiGRABckiiwY7LDq/AOhshUWHFo5
hf0nC0J+Dj0xBffl6nxTvEAqNqEEO+uPqZpZaqRaJqpH71vZPl2/rCx/fhGM26lUtbSDX3CaP1EG
6RE+/MeFLP5xYWJUSgkMcXhu5x1xafmcUgCDFBK8v5DttoP8ayWrIxvXTTejKoWJqNvJXYbBlbtF
ycvw4uNelP8f1+YvW6uzWydTFIsQMTA9zAquawgD/shxnHrgYPizadh5QC1pd3BpE60Lb/jHJ1an
mGll19B2OUqOdLMUoK6EY8bu0rmWXPN5+Nw8N7O7jGjtE5NuH+NftlfHeJiaAZLkId77UmqTPLPy
FJlKthcXdxxy3RcrqG4YUY6q2ziboD4sAdzTZGWnArSRbEEeE5M1iyi4rJI1OqSs82iWG93w6Jee
ngY3721pmSsFOr9pv5r+fP4jQZHXRlceqrO+yeWKYkr7+LfWXAGgQe//yZAGTOkaFEBV8GWSNUdy
l9ZprCioi8bxVSnfq/nezMnb18RrAytPzOOua4suB5FT0zbW2JjESvLkCFHr29wUPxit9kBaexZX
/qdWeS11cWV6i5BkWlkKEI6dRSV3oTUzHPYFioFm4bSoJqOSv5eGvPX+Zb2GpskqqiXqOgsZpVbU
zRwzT8zpgx4lTyI37ltVdt+PYm+9/7WZlYvUdRdlvFANLyUfm+HjWOx1CTbSjtcWVqGrorkuYwyJ
v8D3VFQJY6gh9UcTyg0Qcn54fzkbQfm1tZWbZJoZpWUumAfkSYV2C9gxuqfWAchsIQLie0+LjW7e
a3srJ4lE2LKEKbE/xzz3M87AiZ/qua1pswEW7xwIn1nLrKnWD6Qxr4dQ76227xNLzSD8GJd3rA6v
UU9PrKLoP3aDXDpyGeeuOUD+i2jtoRhizyiKnSr/zmdfJy+lZBZUzUGL1qcmeLwme+j2SljLyl+n
7a92Zp24zFEbMTBkgpbPbyDql/nJQf2NTvnmSkxTZZpsILiuGwdapM5UGzDtPU25FdYP+fi041Jv
3x8U7CQUjQFZ0wx5XbnkIJ2Zsq5kmCdfyHFVAKCNJ87ADCmDO2cKmj2U9+Kj6527NLg6k3KjFPMM
MkoPUO9v4wA6BZZDq2ZQ75NQvRMcfGGAzu9VvzaXiS6gbBLGFKquPBk0ylGRcUP3zOYooBWaXS13
PNUPIO+HVs2faFpgXylQeXi+qiYYBl6nabwxWVaHUJSPmXzdDuzElH72wkxB8ZCHAZ21h9yMtJs8
p3tr3dzhC9OrHe4L3eQVGw2EdrDOLFR9SjxY5fyZlc54a55HdziQgDKrliHZ8yDCu6nyd9zqbccL
ywcFFQimmaYhyXq9fDOMm7DLZdMLNfE8DkDLcT157ubu00Cj0hpjVtpCKcGlUUDzkI57HBAbOSXV
QXFtAMYhGxhxXNUrtIF0MgBROP9nZjGLgHrOXrAzucUmm1vEmc+xu59SLtXMtXdfml3+/CI7FxOd
TJFHprdU6sb6mDrAtdwvcz2idzg4Np33N3rrIlVUKEEQmWAMZH2Rko7krVpx2JN/xMO1FN30zR7E
c3NNFzZW/qSWRIQxn7g/zPpdYeCjyYqKAdzC62d26OX+OHL9KquGm7ZoHvJ8uqMV23Pq5Xu92diL
H7G6aAei5AWnWOiS7U3Xc7AoC8u2gL7vH7zu4TsGtpQx3UTet3LezmxyOBV8Z2CY8wh9+YF+yQ/E
ZVcxPqeYDi1gG7yy96PG5g2vGIYKmi9VIfgFr/3H7ItiyGgSemagHrOr5Dhf/5XU/sbzZ+u7IlnX
ASGWKQ7JylYcxYjFFR6r+nmhLVWC7FG1pDNUp5Dx7SGDNjMllZgEguGGTt6INYMizpD1dg69RRp6
WdlfHxCzqL8hDb245NpbLo2tXHaGdIwulVroJVr2SOTqBnHai6fqUxyNO5IjytbVoimU6Yh1qqyu
+QUkqcSNU5klxJKyU6QmtqlOHwoJI0t16OZZaofq5HV0UW1KjoWR2koWW73eufEowFkMHUu9/Zwn
36uW4qIonczUnIRWbjV8E2OPDJwGNZudoqt8wsSpSBy1aE9mrB4KuT7V2XPT7DwOti4QTTF1RddM
2aBrZLncmYkm06jy+YTxXP05jjpLT/vrhMuW0vzQo3+v4kshBkBUHc/R5YZeHbi5HzPVoMgzOy18
LioQ0GOy+sf7kXLLJS5tLKnWRWTOuaoPBluwcRJK/yajTplh9LoYwYY6Bu/b2jzGIFNVFCwJ/v5m
B4dQYkmn4vYh2rHPO9NCsuxKc+k1HGhYqRstRvJz12UB5+kNG/qdFHh7tf/8gDUsP6dGlTfgk/I0
KXEhFWJJY2qrzacq+v7+Uo0lSqyPmmEoVFFM3PRvxhDaJiqGRMWQJQiXx69mpUxeWAjPbOc66Efo
SLYgTFGqCjJptHBkBirYQdJVW8rzzNZ4FflSlbaumevUUiUiDkODnxtls4K5ibJy1GYEjT/yX6Ct
KMSWeEQtmiT6rVFoCiAZJkTYavyB2qSzZRbk89i2J0KhuDLmeB714Q2daecKgdH3MdKtvAHUrytP
7TjdgUgCE15JdC0lFcatEm5rjdz5s4i/FOpkk7L+Bp2pT10X+2GXeEJSg1JOboDPuJlLpFQZedAr
aDyy8m4qyEM5dDYv5bsoM6DAO8hXs2T4KcYSzA6A60mbuJ0MjZe2eZDW7E7OCrem0/XQjVfSAEx4
PXS3IIBsbDaq5zQcPnX58GSm1bEPtczu6tIpy+yq78RD0Q6d16vxU61noZXw5OH9r7rRTaWMagxf
VKYKQ23n9WlR1VoNMzUzvQTC0JhMK1xqgNSTPc5QEAO0fL8FvlGNe21yiUoXBxTvxgaXH15sk2/4
eIk8zo2r+oqHmpgSSPa3id9gtsurGO7dvRLkRhr1armr58FEWplnIGTw5AyherYwE2pN2d5ba+PC
vbSyBoA2Wj7EPfgI/ugK3N5PXZbxAsHJBCfyaj/naR7khRZyUSKldouqZvaIcFfa5l14gnTZ4MRB
Yw9gLMZTYG/iYisEMryR/za/HuYf0pZDAw5b+ld5br6Sr5eETT7/RsK2kRzCFtQ+FKJq9E1uwbW5
MVrl/5ND5fRvbG16CpPxpCO4qd5IIyYThfijQG6oNMI2moAWt2O4E1M3QiraFIbCQKwFQNFaTE+q
xCSKKuJ+jqKVSlI7l3pkDJqdGbfxMB7+5KwbMrbPRDrI1rTZdUT6SUqwJIk4raspp0XBaqndzuEn
6oVXv3HWN0/Chcnlzy/OOrjyU0q76c+SwQ0YGCLLhbVVetHpnPW6iYmqIg8tU/5ajAjhH5Ja8Ri5
jmWsGXiH0pjt9zd2A47/2u4q5aiaIi5oHEW+roFNwcTgxpxbRown01GIEbKeIIP5kEfIQHQ/xMBo
obt181Vin4QxWhgXsFXtlLHMqlv//V+2Gd4VFCbo4mbaGyLNui4Jb9koeYMKGgbW3TeadAjrHu4s
u3mrBHzqvLhgHldizZHk3Jda5tFe7FFnbT0L2OUvWWfqmPg0zJlE/gQA+XiYA9A6HRc+mN8BkG8d
rEtjq1utZWJkBRWRPydgoScnBUVn4vXJwzz01s4Wb7k4mtoG5C4wGvuWdoyDsE4YSuSz5rhU1pIr
UCm7OeCqRyPYfzluJHx4gZiqpqOkLr9JoQUdR9ALapgGRTTPoUhLCdKFZrCMqdjxnsVtVxkfYMy6
Qg1iGOxNcluKXIhuFNqiZHbOUsWm6b9vP+M9BQUnJpuGiirOqnpTkBDUjIOa+VlduOVIP3G999O4
uH//I22e0Es7qzhES0RZJk3Ag2N0vNWt5gFaZHfICb3wUDuDY5RW7bWn+VnYidMFe3QPm5Hp0v4q
MsVtpxahPkJxnQ/X4QyqclZ8n2PwKTdKc4PkzMcgaGYxtfg01hgDfX/5W4cP/b9/cvf1K6GecDRB
KmF6L0pjEGED0b84Lileq7v7PrpkHCvHeWVu9VUjEWtjXqSI+lPptKy3jPyDmL5qxg3GDSrtc2Hu
jbZuJUE6+LdROjcYAbRlZbJllPZKHAJKg/Ci2uP9BH5PPwoAU/+LGt80kJaoHsEcqrs757Z8vvWC
IeCqAg+CJhc4+V9fc3UoDTmKBug/HcJjJT3EniocTFxYC4u1MX3HU/4PJiEh40pgEFy+hkbXFSQu
s4mXuWF4onaYRe2/tJu7GtrN+W/EnY1g8MrcKmunPAupLBWhJ6Oma4dFeD13KvmDm/SVldVGimGe
ZBKDGib5CIlvj98rgeLFYMsofPUJ410fqYf32y1G2yAylXi7FcGNYI66laZAWITqCK6riyON0y6M
OhPohz8oXm220y+trfa0KBKQdZuSgZ7Mgl2UZoCPXwScMdrrNJYRxEeZ7/XwN3LoV0tcbXE0mXoY
Zahc//t8feOuujS1puCHcEUKacoE7yDe2xoKIywFwoSOlh7V3k6I2zyCmmFQFLRMPIWWfP4i0xzG
uUXbFF/ur4JqbZf2ZeFx11O2t/GXvVU+g/GvVm0x6YdkyakO2imCfkJbgw+6Oe4/W7ceWUs99Z/V
rfxSzQx9Foh9bz/aLpHe5kG/MLVyyn5oVYmOiKSSOXtp+GHolJ1T/j/8/tdqVi5YpUleqAQmGAqk
zgI7CjsnBT350kEJrZeX/+4H23QQtOp0WcG5flO+NSqVgVupMD39ZR4mmTBdFDrKebH4e7fCpotc
WFw9C/JZjrTEoOHiIurxr/gcyXCRJS/8r5WN1QUoygaDRQx6mN1cYfC+s+W4scsq3vt2G9t4Wdt4
gRJcnDPDmKdOhvi2lx9Gp0X16y+//1tyPj6W4b+Gkb+uFy2/6MKiUmbJoCQAwo0ktiUhYXUD7tef
7weQzff+RSFs9bHmtpjkrMXjmCNWGeXg9s1jp9/+NyOrINUnmWGKDvWLCF5RkyPrHhnf42XYOMCv
vtAqMkXFNFGjzfHM14ULcMTM1R0nULd6Ia/y9tVuSWokmnAg6LuQ85x3jgYqaUn6wvKnBSwSGZFd
FBH0EzAbPOP5QCyB35JWDyjDstSpxLFCtyN/ysx7+SGKMQnTHrMOQ7SKZue0Cao2kFrH0FObx4E5
elyjVmwCdpMFUnFTDiS2cghQtPHoymp2E6sfAWCxqqwKGhUzvIDIdOMx7d1pdFSKuu2MQdO2IYk9
tGA+SVpylgzMFIXDnVDDD/qotC7mLj7pHf0iFZEPrlQMUmtwNa2bqGX0XWcVcnhtiDS2SqoDSVDk
SCvrFmFLjYmTQ29WDgtXbnPNmUd6W5HkqgNYM1QHCOqwhCzNoIOpzzeEQ+06HegJctQonnP1qsfk
cBcKW1cACx+VT6wsg3BqbVCaeqbyMBk/TG26UTm/omHxrIztAawKd0IyQBaTHJQssUeUxYnZncKZ
+WbKv6hDDombUfNjSDZZEe9k9FnCs9RHARS3LbDAWF3u8Ri7o7bePOYWFFF8uZB9aZKu4uK7IYqg
nAgOdd04IS0dMwJQN5+TGlPExW05t05RkqtSlA9lN55FKh5JKNyojuHZw3cuQlth2rkUacAVjiQ8
juxRH26lGmqslDtFJDkF4W4Zjm431BZwvN9p0zpUZJ1dkckfx/hclzVYqGRHRxun7kuLafNzYfBn
bdJcOandMG0Qfvye8NvKiK7mEvO9PHIbiQf63F3nZeRFmDoJVUw+peQkONLxrAkajfhMmg98Kg9N
iAG78WE0Djz82E2lTfTECePiWokrh4W1w9lJn+PQkswDh9CrhBpOSvq72qzAeBZlD/PIf5S9Dm1v
+eMohw+z9FOXr+XRL7pTVIB1U4HKUgxkKepPuX4CZ8LXbjStafyWFwrwfwRK4SeZx8IjRnqfp9wv
CBSKJukM/JczS+HXlBcn3WCRZSTzR1aOZ71HxQaqkybyqCiXXRErlq6YZx73x1hMLle+ofkTy06o
kg9JnDktgfJ1OAdzp+Gf8SjDQTKgEoaOpRIekvFQSJ/EB5Eyf7ytjRO5ySt7Lu8yFaxqdW0TI7SH
Lxilzie3N50JNEXSByPGf3CQADdpsvsI8HjlnvNzXbuRLIDyAFRsPJXycaKH0XjstQ+cHdr8jLTP
IeBW1CZbmT9BNz0ZH1IIxhagb3MS8SNiTpV7dZ1YZus32Ery2BWtFadfMhAzchB7TpPVV4Zdo3PY
AGUDUmhKrCa09BEob/BqI+BI6ecaMznQ+YYWjmbxpyxzs9ltki+ixGihFZY/NOM5Jld96kzCrqHU
pI4Jfsq1VoSWRiSr5U+8+TBJDh9cIQUZWvPZk9pbIMLsledQGJYGBRp0iq2xZlasfok5gB99Z/Hy
2kRhS1hRetsM5zA9DO3XshYW6SOMQ4R2CI34UoM2Y6y64BD14qgBbs3Rntvcy3V7GL+Cbbp7Wtp4
SR9UKBeoZ96WVh+1dp5fhzeExlYae216RdihVj7i+acbVscCCe+hgX3tzONM0ZnGE2k8tUMFvteH
UW7sseldUfkKBwJLVqxGvu3iD7r6oZnvMqTjhqPFroxla4ANh5bMgzkNzPZDZ54xfKCK4wCyHdbY
6eQT5VzKj1MdHdQ+teaut+rKyWNUbxpwrd0koA3tcdDYDcKXBaZraXdoeyOtQi0KaRxqbaZhriFH
YSOZYVpLS5kSaVV/E7kFgstLWvUbFeyN2/SVtdVNFw09CWlS4v3pG5M1P9Tg0V1UdNI7EyINC/oz
3LldtyBNr0yusgTa9pIB8n/A1fvkJ5nK0dIUwa2+IfwccpPbtCd3CKU36KAmIIpAVOYoUFpZZFxl
csncMm2ehoign0/+AA8J6SDUMoiOAuQb3IrEK+BCC4zbpYeF70UESMVA47NbUdna9ks7q1cIFYZc
5AOaWuDRCdBFryuv1G39qXIlv/DK4tzXkHnffSQsL49VIefV8lYvE6qMVB4itky/hcfyGTwAfvsY
OuyxODRgqOaLdczOyof8cbdGuLlkvE2wuRT9pnU3qJw0LW1R1QWcT/kcRRZ5LDIL/GygPzhODult
GoSFpd69n5JuWoVFBazbgLyvgWVZ21Zo0khYcd8HTOoOJY8P/94EsHJ4fQN98xZVH7VmE4YRKfy6
jWQrEnNgTN3jf7Ox8pcoVzlLFuK3tpqvK1IBe0Hd901sVVGNy3WsnKMolGRQR033kGUYPvMWzF8y
+r1t+iVSF6sN3je4BblA0ZYCKENkGF437PRC8ClKMC+jsNwzUtzlVTcLO6Ml2GCEj3Q0s4pBC4oE
aSkYUCUBbtAeCAIR20U0H+v2k84qC28mt2tby8TFXrbXnap4klwt9wXGZKHggBzVoyFoWIzxGV/x
AIVGX5D0LpqZJYX1JzAvOky04MdtdGhQ0VK2Q70YnGT81JPGShHvpxxkrH0Z1BMmawZozoPTEAgY
S4ChutMotztCva6cQckPUEEogSu2kbW7UAaRpWaWnuBGbtMS6g5UgE//G00jy9QSEOqBTK8h59Lk
jixA1ExUB4NkHkrdeOCCjW1C5puB/VLBvK8Z2nKWWgI9nywtnT4bD0oSBnVV243eeGoZ/SAx1M5w
k1mgQL5m+QAySxWpdyaznW+3PLLWgeTy060aDkwyRSjryJq69hvDQwIoK7sFrCoN/z1lN2Q9Lpxk
9TzWlC5uBx0HOEo7aKzVn0tl3Btb2XZ9gCUBs4Ein7aWm+2FKAs6ywV0YMRp4XGDssNdbzM4PkBu
e9F/KyYpCkDcqglgFZprr1/8RdO1OYb4Cp8yfPbRcPRyh+Nz8/OohBg6qlAAE6yqJeVMCgV6QYXf
gP4JBL71Q6OpVp7/SDP2B80XA9Ddf2ytXAFiCnWvRC97N3uz00FNE5geV7Hz42DtJQ9LnHvjd6oC
cISxdAjXgLQSD464Lxjkt9PMUcre4vh7kX1LM4wo4vGSiZ0m4fZO/mNw3VpKRd3RjsHRYz0E1s2R
9WOpFU69h+xfKpzvLOylQnpRBdJlRrpKk6CuAaqSITlLbXwoEsOStB6vld0x+A1cOz7ar2WtPlo6
xAgx2QuFIIZj1by7AydsYgk6H9tQPYdJGpTmdN/GPdA1XP/8fuTf3FR0RPEX3sl0PYc2aD1lIBLU
vSZi3lgqbojxUqMNH1MUFPb8c/O0XRhbXOpiZxkVw2Dooe7pj9Dcqa6BxHJjD2ih6nZ0hd1EkDPZ
Y7Z+Kf2vP6eKzjJGUZhmoG332mgVEyQjaIpCnzL0gfsL9CcVgxqRn5yXfL52qo9EsQw0ZzN/tE3w
MRW+cg22ig+YKjqo5+lo3Ikn6dQ48XlR3YZ+64k99XuPjS2vwyQgNQH4BcxTXUWiPFRIXmc4Trko
T02UPvJJuklR5sFzTtHw8hy/vv/lX6g3327ML4uLa1x8DV5lkLZn3dKpHtwFzTXRKzRrg7K02Z0C
9cfCySpHOkEdN4juGbTUuqvkfq+avOUTgBggYQPdOcCBq0slJ9EQFjrWDX3GWy4n96WmfXt/pfKL
AMqbpV4YWX7ExVIbQsTco7Ph6SW/j5bJJ1LQB12ivkBlzRWh9GwM1Bl4fD0pFIDo4aob8+uBorzY
a8qXsC9+5gUI3eRFzTQbT8PMjgQyTQdNBk82A6NQOCI/0bX7nBvPbOmwG+roKLT25yaMwQtHY0cx
QdiXhtnHVDceiIG6gF5x6KOSM61QH2ioagRza36bJPpRwgTTFCM70mYWmInpR5Nqozpn+lSg/jgd
6sj8ArS/l8XNbVN8k1Cq0ofZI4IEA4HcqkSsXGs+Ie25Zn0x2PkIojOZ21JU3FZyd6gyLaiV9giY
lt+b2Q+U231mRB5y6+9plR3iSf2UhY0/K9JT0xCH5dGjNN9mU+ZMA7f1seSWTqEIZw52ibEUpWzs
whRfTNZ9AoX4sZc6VE5EfmhLqJiI+DrN5PNQm6M1k89hBJZBoruTNFqCaR43uC1081iL+CgB2NtE
kTuPzNJZESiRAc13YQam0S+DTg6g8UjcSnSGobETRcJBodLKCsjNhi0KICXYm0KQgHJkplnnVvX8
vRIDmBJn/oCR23OI7zhEpWvo021GuG5DaS8oa3AyZfnod1J6irjplCm7TobMl8yfvSh+1KLDzI+M
nzkSpbPNxmyAZQNBfldHqC2S+7Yyc1vuhatJ/KAXoGYphL2QzUdSDwBc8o3hJdv3FSrJ2q2pins8
piML8cCiYYTNrX6SarDFUARCB2dh/w3FHHfoYzdpspvKUINal79ODaYdtfyYAOaGISUdyWb3AWRI
95wW37Ww9RVMfHctMS2tyQovNzTQJYPuxIogG25NbWn3dXkmpoHZ7SQI4+5W60JHMkovBk+J8/6p
2wy8AIKZMm4VCg6zVeYTKVEFbzYyBF646bN8oxwGuzqANmcRCIIExmwj3zrVdmEvY/nLwKN5HIP6
HN/wYHrh2YDngG6e+zrEM5qz5O1LOdKt+HP5K1fXLzgkIXVetDk0qMbnQalQ3Jiz4hqzaOxAc+1h
6JsbRWY/aYfi30gg3lSqS0lNuLGJWqlIqzuVZ88pJu8tUkEVtYgf5UY8SmByjrXqeijVa2SAxJa7
ut+p32zdGZe/fRU7VaXiuTLyDAJ82m2td0e87Tz0i12OtKWp851cYYNkDdfoxRddhdFF34oNJvQB
yp/LeA+uJqfy5mDwFzBBC3CT+RE63XZ+G3l72eYW7Aa2VQWoY0xAvAW/AfzPUwNNptqtMAhXefLX
yoPvnJk7gx7WCJIbihLx76jGb5UBL02vlp0kRjinpEXieTJ87TQH8v9PUO3TAmw+fy5trdIAnpWF
mTf4pFIwe8yr/SpYUGMLeHGf1nj5n62vxUtjqwxgjGZCR1CiYvB6smoFpxDzChxNmvcjwZ6ZVQYG
lSkeV12R+YLV1yKVTmpFPXAt7HRvt1LZy9WssktDzdVhmlDKpiIBbQ46e5S3jaVImieyZm96cGtR
CyBKlXUAwYAHe51StKNptKaEvAUElItYBsS4nhY+yNZJHha989ydrnbZwLY88cLoegxd6psxZeXw
NzhjmXj7XYKK5fe/9Y1/ovf6ZSyxthuStsIQjte/UEsnh4VYepdedomv79lZ+WBWG7QHiA+Vp3j8
2jEdvVbFRHXGxD0+c+krFgyVRUoPE0uOehqdW9SqLXUyd2LpBgHTq+BGVl5qgsJqNGssuPdCBBnj
loCyC+WU77Jv2sJdaJ+GILvZK71tpuEXQZWs3BYzMQYmqXDiF9qMDCA0jFWAruhqDhbah/Enoupx
UXcM7eTjYCXgRStudum9txzr8kesvFnvjST5P9Kua0luHcn+0DKCDjSvdGXbG3XrhSG1JIIEHWhA
kF+/hz0bo2pWRXHvTMyNebiaURYIl8g8RqLRjWI7+i++AX8seAJwHSoQ9aZeewiujXn5lK8Hs2q0
DtBiMhh4wTdZ5qFkF7iO/QxiF/pfzYA/Gm4ME5dwZj5WquNNRnYc4SEop199jc52gr4+lfVvXZF/
/ifPVT65Bf7GsiebrFQ8rbY9LVtbJZeyBUvVQMN3XAM4zMV3Upq2cppxvgogNCicp6l+vH5WXjrE
TgIsvwxLhO0Qg7NN69zr1S+j3pYmuoDGWupwcbmfBlpkZwp0fFzCkOGyPzWM2VyYpqQhsnFQA9DV
8WbXxgyLHo6NQaOsXAjzkl7u+dPY85lw8hwjo5ROTvAVLfRc4/pnb9ykAzj7ueUBtrJHASb8777q
IlGCQeRESaXhBkrrra6Xv2hCGq/XJPFGK11ht6+skU9M2snouNPCSnv+so5lh6qTBAkX/2WI+XI6
CWFPikrE/AFJ+cbil6Rb+fsvybSAUv3vdf7ZODwJ4PDWFIqBACgGbew7CdvZAdae5ZHd1s/zSnEC
6dPb+ANUFMMvIsi4rGV8ly6g05+wOI81wNUV1cZnFBG/LVGUkXtlYx7Wzt9LOfRpmMXx2zE7bjQ2
wC27dF/U1NjVrXOY4OxWJXgkS/vp+kq8uO9A3lCBsdTRaFkW3CwaV0U9f9lxY21Q335uPuB4Dq0/
tneCHMIy6HJCCGAdOn7B3Ut3TiMvRmoblWWzFtnebJ7c3bd+fI9u/CFHCcIXvvZHC0HdO6RREdDQ
Cftva8j5S/sCOtaQn7RdAmb24qY3bFHa3JonNBup14hkR5w1XfxLs3kaY7FoONRauE2QA1adEbaO
gloFCSHj+9zJ4vsIyMf12Vwb0vKTloQJpnT5xkJ3yRy+dWvXweUAoBtAN8IBr2JxcBENheguV+Jo
UOsjT6ThGXnydn0QlzYaXKT+HWP+DSd7HYLm8CSXYKyoeyOaTUT6CIINq8ZqF1+Pp3EWhxZnhsYo
TZTIvOnDCoBOOGFCAR/FHWDsv+n3BCcJmjxR+WKIEKYJwfVhXnxancZfrL9UaMRm87mcNzcD5PFQ
dPErFEwaUJrSaV+7T6K/NwdAlxjMxYF7uh7/0oPhNPxiaaLEOSB9NUmUwnpUjDeMl/B8q1duurUF
s1iR0GRqZN8gnRbabaKnMEePVy7vi6CR04Gc5UAjBE5yi4Dio0WKR7bkWxbYtxx2PEMAS5gMsrZK
kK98vkuJERoU0GvBGWafdahlbFY5oDoM9dREAKLJXK+tauZJt7jr2Kri0cXveBJukaKgGGkQqjp4
OuKwHG/JT1if+DPbmN2jiXuXb9aUsi9euah/OxA9wPc7a3zq0rAUWc+v5IDd9rdzryIJxXG2poBB
XzC38dAHgAycnz10G4DtDu72+gq9/In//QuWr8tihKVUa6NgVwGlXqLciLZ3CUivLfq1vXjpvXEy
2KXYmd00SVd2qLo5DdWwCy0cB3lF/eSzWA7JBh0Ck5S6vpGjfGwpSENd578c7mKK2ciVKk4cnK2l
ExlKErWtnYV60W/rBOCC69/28r3/d3qXgiS8FL1alnhhzbzAudsy180A8UL7S4T1LaY3hLxvYPy6
HvfyOv47p/OfnxzuStWZTcxwHuimQC1kMKGJqDQrR8LFICiIahpqOWhyL072YnSLHnYVyHiBsIYl
n9+KNVnfy6f3jASzIaSkgsP+dSBtW05ty5tZPdYCIoZvyC07DgHx52f5qt/XPPfLFwqUmvDdZr2B
s669lbQmLxWLbdDIgWyHFpmQqpCA5UIzJHQitsoHu/wJ/wZcLEZKTFlxquablANVp9+iX7VygM4n
/+mQgLwybajyzYg6BzTtxSQR3qRQFOnyKFHvyjTxK8Lh2KgFTl69mAUpvKFgu+uL7ywkVoQJOjiQ
WGAtW0vEl4tqVQwXe4rdNUL1x/mTlvqunf5MDdSgQEjPCnetLOdciAkGOmQUkGLOwsyLa3bi0nHp
oMLzExSIF6jEDJFD6x0t25eGxMohacAWbZ2hDIidAtSZGzCyFJr5W+ul6pVsVKOyVU3PhLDUtpQD
uUss40YZ+iRKobURjAwlqKlrARIkfUSIxK4VdeI7Y3zUy5hBVhhsv53tVPRIxvZbKfm7UTYPWWf/
GvGy95Ixf6XtFFJohUWxnHoPTfF463T8QZq4aUwocgLtKh1fG1R+6xL7qe3lT85k6em8sjxoxgCI
0AvpYydmCJcGaTz2IQFGm3ts6JlnFcmdRex3gyamBzrl5E2jC1Q59IrYvXR6sqviDpg/0Q0frIO9
Lc1050nak7GPDeV2ZKg5Q8przwumP7mFMT6lkhpQFR6z6sZM8EwpW0c9qmBTvOkDQzMgL9RATfqP
aqihbxZP2g7ik++9xp9UuIJZg713Wj5GcJ6snqE6F2RU5zA9c27SHKjyrFe/Qzo2i0baybBsjFdL
B7wXiKljRSeI9PfdwQY01dcKCsi3JVFvlQVcBx3wmSujMIEwK6cd4IXtXauKPKhNRYNaVp37E9G5
X4tS7guONhqwe8iNRhdNtKJSfNcYlF3hNnd6Hqc3sQaiCAB+GzWBZA74mcVjzswkMus0OTStMQYZ
cthNX3ITAPA6fYqR/W86qwAizEIfcoI9aV/bCYwKSxKmLdw7Yg02zUlavkqrBJzWkeyd0gbcxGzS
j1WXaLcsVoA4N5px09Jqx1K9CDOaQj2ihgtczH6OlW4HjlKYQa3VWiCF865Sd0P1GErIcEWGvfxb
DZplUIygMMzazL4qHXNnN2UfNqPzBMI9C/QsU9FqtuPHqaHK1i6GJnS19mcaNzCT7achrGdcvlLk
vumOu862er8yhHaXdWr7ntOh8tpY/QDvQxxJnMtbkU2gDbiq9LvGrL4rvIA9bcnrXSeUtXohKmvL
wwu6U7CRhVUfhAhUe6m9KCXral0v6mic0IEG2E9JbpLRqaOc5zs0NW9F1zjbrkH7zrR462lTW25A
le4Du3BuJgpYIcnzQKle3L7ODknW9gfGUrpRLPtn0dPeq3rVuQMfOA7aFA+D2MEtWTvZXu/AeiYS
eEKoRuWPTLGcl1IkwOGnrgDBgk7p+CItQNNZysRR6UAYMNEaMMASyG4dZ2x8owawPlVNe48DEa/r
RC8jlTlim1eWCETs8kBDZ/qlzcHr1rhp+Tlmpx7ZjbTFAwSsUPwkdQRJ7wezZdgXjLs3LoPvqJe1
OlgFSa/DKV6F9UndBKpZPw31eC8rNRq6bmca7Xe7oqnXFsODnXYP3BTHAv8PNSsfbMG+DUSPHKDK
tiDbhIquvEHhKqJ1jE2dhcWU7qhBXhwjvx/16hWPizu3Gx5jmwQJINrBUFU3yYA9MoHaYLH+UY4A
1+TkR6kBh2t1+pYR4rdGcUBB9zbt7MA1oY6VocRhAWrU1iBnKMI81EL+tBX9rcmsLuobyoPeFFZg
wsLdG1PAbNvSAT7ZwHZSGt3xalqpRzTIH2HmYfuQOs83RoxWd9zOqqRZHcWcv8MC7TDxyfJLF8Ct
1IhBFBhddPOTCG6AP4cJTVtgXAPBu709Zce8h46KiS59WtosHBlEVspaeQO+E7/EAqiSTObz1GVB
lpcbfUQZpW4DNyfgqwAwAEW2yYUZY1tCYs+57cpyH89WV9yyJk9AGMFnxWj4WU3hlezwoz2oh3qA
gAuO1beOKr8aKJaF48TftJGAusZgDdlBMQ/SX2UDoK2t0vveTp+E2vpFrh9KHAU816EbpG8My9q7
jfGkg9tWaeUMCzlocCP0IDLeekBt3gMI/ti0oJqk+kOL+8cs7JekHocj3sCp50j5VI7TwRLw6Enc
F91tthQcppyI56kw/VEBL2AA/qDWlF2j8VAvs7ArNQhbdVUI6sB2gk6Z7zjlR9+o0J3Jf0pubCBE
ccg5OCwCPupGVlQBl/woeHtfUfNPVRtv+Np3DpoAwJ7t8r7aCn261XNwZhOI2bhUK6C0rb/HgxZo
TQ4hc6pFU1E/MA0F3KHBHZuavyD44kMVfMf6Ydc01nYEGckzeX9M3Xab9Qb3EyWNzCxlgVDK1yQf
AKnp90rRhpOSPrlp7huy/i7MRIJ3g+IURAf2yah329Rx/VnMT4Hm7mZs4W2ZW+CjjLPcLs5owynQ
g2je7Ibd2ELknjSdR8sdw9Es96VUQlxszzVXAsiCoGVAQErS00At8/vM7roImXiCV2z+m6fiYKo8
LIi+rxlk9bNa06O8xmdthrSB0q0LZhecBXyeWQ+ircCOG6bESzSys7r2LgOGYcdbGzQ6JScgIcGh
N9XBt7FF9loS+WK7WgUQTfHIgfcyY+ujlDLFeYkdqDDW4kzIRNBZKlZnV1XvqbDK1yaZ0qgXGgAw
IBoVbgHBORVaQynvN2oBOHStw290bNRXJAeZ10J9yuOope671KlvwNZjYZmNz66tKn5G9KMuy0NL
3PcxG4oIviqJ1+jdEVgZVOPxyBsHxYZjJkDZPPvdFfAa5UPrpw7QP5OMiZfEdXWjcMU54neSbZVW
zG9okm/gIvQn7/ihcNUjrDjBDbOfe9G/5GhvwJoA/Cwdp0Mg04L7mUyCqaVbVqPpoeRGZPG89/PC
OrqsucXftFOF/dIM5qHCUwlO5j7N9fGG4FC442la+EBgAQteDT/MwXpKaIsbSOJwyLVU+ENOlZ+i
bL7zNG8CVgnQtqT1OozAFtUlGR8Ht77hI1w6JeA411PtZeETLHOoEQD5CzU/KFMtAfw0BkChzymH
aEa50zgN4hSY9tG4k9z0B3QXr4f7BO98eU0s4i3eKxOx3bg3Ea+HVHzS3DNk0UXylsp3IroALI87
5Ec3EIz0slWjgWXxAGPFdYTHJrSJ0HpfPjfdzBrcIil4lNbIQUV9AH4nYnM6W8Wll1buscHKbVDD
5yAfbOvu/frgl281EzhSIJrwE4AbP3/WTB3XzEK18AQgoBub3w3xeD3AWX8Uj9x/CU3jDTrrly4e
u4mi2LkgWhcpW3AYNiZkSTgs2qWH7GTwLPiUWl55q3vomUXKvgxpGIf6905bKW8vS5afP8NFyuXi
0Wi6S57QUKdT3cRGF4FUacTvVXyTy4frQz3D9cwxDEjZ4K8nuoooX9/1jhzhq9ZleEo9yWAeKIjP
RpCGNJhBYY4HaeQj/I5v+u1aP+KsJLMIvbRIhE3KaIJh1kfTXXxD3kAxTcPu21zmK2/VCP/6T+cX
d3jFrOzV8/XzZchk0XrVxwnPrTmu0B+BgiFsDUt85o66HNlid5IqN/iUsD5CawkeYz9KeIApMEtn
z2KvPPQ7ualXiXRnSLo5KMhkkImHPAge3suXN4tt2lkYFt3ZAd1pkQbciDtXarYp8fgNe3F986kP
8Io65Pv6pYN66gv4RPFKCfys0bD8IXOJ4KTmxYguTFLNo6+VndI1va9M5jaD7LFXTOZvaFQdXA1t
IWiuGqn2vVNh3oS083ftFB/CzsDzidXbMbZCSCg8pADuisH5dX3ZX9pZEP4hOLBdbK6liFRn59Cc
dKo+Ysnb0IzBmMN+ew2vd2mdnQZZrAIxtlCqSeo+yoV7MFL4ribl2rc+f5hBW8cCEAL/oHC9fJil
TomXCx4KUZ02DwbwpswqA7sHPrkYbyrjvuzxiunbMMHT9fonXFarUcwyXNx1KpqoAEsvW2OtRA6i
EtDVTBCpLYX6U/c4GqGbrO2m87mCCr6B/NExoF8L4MfX5VROOsSFAZuOKsMMmpkbrt72KV05ay8c
hAYgF4CVzELt1r+EME5WLTdGm+ukriMlBR53OoDpDFmQNpgSePgUEXefezJGSjm/d5mfOflB1ao7
LYHqgzqF3LY91pFvg1wjMH0K8y6ven3uVc96zCjmLcavuHIalLSsI1Kp4HxXsD6o4BnaAr+sV/y3
nkx+0YwvHYf1AoSVux7uWgxvUZf6enGkLTwjLNfTRXXXDPXjaE07rpqdV7d4tiXywSynCWKxKtrC
Jnibm9hMV1bKWe14To5Q7iJYLLA9OVNsykXhpH2LJ7RbZfdCCMB2Gz3skWLaDup1+QNvUQydxnxA
ha1E7wGce6Va+RXn6xU/wtJUrNUZw7osYGe94KiyWnUkIBziQpt5Gne6+dqOv67vi0uZ4Gkc8+ty
hWMtjq1hHix/GzrYfucHq3YDjd/nw5oF3qVY+LYatofr4vpe3GRD4sZghmFptITeTg2SkR6V0JT+
7jQWpigIXB8amX/716WIK4YgJUI1eVYZXMRzMoB48Jzro7TTIHY9cbwR8LCZsJ2g1pB/9Ip8VnTt
ONZQuy8bFQg6vVchBKKCqQsmKIAg3QG1uQ/D7oFapjCd6Edgq2w2l1ShVqEXDK6LKrSp+1n7on2F
HMgPSy13sWpKVAUSAPjVODQ5GLld+rt2Vb8R3e8hdn4YrvD6Vh9x2Th4FY/xRh3RcplmDiij0w9q
xzeNtJHfQI1Bt+8U6ugRZQICJob5lgzZ3hb8SaP8CML2j2GcFcZlS1cO7PPDDF8QLzH0UedvuISf
ZNRkVkEgxSpbx09LEjkuwNv9SoZ8Ycd9DbO4gkVtDQ1hKlIckOqFEnDwTrxkAyqEb/EQr/M1Pv0Z
uuXz0j8Z2OKUMgQoNqC9YmANsbwWRI9kApqmNjfCkBsz09HLtGi6AZ1ZCbmFqm/D72TSFuAxt9+m
Ntc92UEVTK0Ujxby3oR0T6a34C53yVOZ668rS3mxktGZAAUeFNfZ0gbJ7+ID2VRL3SGFKIfJpxuZ
w3xk4lGMOtH1MMtDZxlm8VXihMZ9kyl4FlqPmpQhi39LtfSS2lwR+1uuqzkQmj0ELQdIx53Jq8KX
LbHguMkjpdmn5X5Ao8Ni9cpozns7uILwH6B4Zk7JMmuqXFspCEfV1+76vQR+guZvsgZqKf6ZF43f
mNpKwEuXsoEDB3mGDf1snNtfD9NRT+0ud+M6Kl6huqIcjefBB/wYQN1D8yQ1/4O/tdPteNS9dZ21
88MOo0Uni+DLEjwEF/m0azgtg4wLj5paDRPys6XqyvCWk/ZZNDiJsFiEphyrRIxzBNiwOultm/2w
jDXgxqVnFpI0kBpx+2pwc1w8ZofWhSBSZfWRO6rPjY4KpEIC2zXpzpmb78LcFyKNDHiRsQouCFTZ
JLbzKFSa+UBhABHEzRxqAsrTOKaP17fH+f0FpzLDsTXcKWgrLC21CMy1QQtze/Th1HTv9O0rs83M
qwsBukVhVBCiEmvg10sxDQNvJBzChn4mg9E7opV1hZiuOHCjCNWSh7lbo5GARClbc+u8+PVPw80n
xElaqcIAgzEr7iOLdS+u3WyHmn5Ds+SmHp2wqqzUa2j7mNEGjEKYEDnqC+SLb0lrNB5gpiD7tWw3
ltamH9lKonLplQqPjxkLiXWhnmW8hpZOOqeJiKanDhSx/tZGVviTRsxHlVzzZ82bNICu7z+f89Oo
87Y7+SCjQlKugJ0IZQoRVKPYpO2NjgeqTRsIcf2+Hmx5/uJW+jLEeQeeBBt4WxpFhyHm0KMr6ns5
Dr5tdZsCRjHXI53vZURCkweWRzBIQ23sa6ReY9KIp1REYxwC1oAM98PQ/vkB/CXIEiEU50A2E5SK
IwM4pOIt0+NQIot2IF2npJAGzqwV0MKlt7yO5zGEIOC4puL99XVYVm7HQsApCDgsKMU7diCNIIus
e9vnO8X00A2S/hjMWtrsnvjq9p/Sk+cJPI2/PCKrrqyrHp/Vjndj916Ma3C6S/N2GmAxb7GQealL
BNDV2C/JvmpvHKiTXV8cZ5i9xTCs+Rl/sg75ZKd1UjGsw136aPqg3d+hLQSzooMbtqjIKDJA04Z6
a/Se+dcvEvbTz2ctEnbQdErZF5g+B95uMe02cd1/K5FvqrV7W8niprWa50aw5+vjnffwtbD61+Ha
uZI6VYKwBFcHBGOU4h/LNiy/6OJWIy48O7QY80Y8C+rfEKg6GJt+123WAOpnGrbLSIsDyxog2+ig
QwTJ7+oWF3XyUD79C26Z+PFBfIeSX7uy7dambXFsqSoruEkR0tx0O23bbdlOC9Xt6tDmebg2T4vL
SfZQm8kzxIGDU9jca9vkBjpwOPlZkKwqDVy6eE2AqAEKgRMZcrqvi6IoEAgPYmxlAH45fRssiKL0
4OyRHTg2K19Qv3Tyn0ZbzBoTCrylSCEiZbC+FWW1VRr+akoo2ZGsUNCjFYUnIQNjtGiwAwuMB/pE
Q/QZt04ttiax0QTuflT29FoRS3rjTGfP5ZOSqsdE4c9mkr2hKah4neaOkZ4V91xYD9d30aUPBnlm
3CYAVCFBWqwCN8sgUMZcEdW14dfsXa97oLhqPzXvkDOs3F9nBiKmY1lQOgGeCRYQYAgspkd3x445
LTAD2p2FjgffT3Brx9O88Tof0JVg1U5oefLOHlQWHhJo5gDIe5aXKmNdu1Nml1HjTHdtq9+4cNvy
lBEOdUNiNj+rvDICreUWcHKQe6BwkHhnY8+Pipua9wowAXh/IG3q2+j6d18uneWjbXHnmWVsZDiu
m6jFZDM7BU4I7jkcqhUVBB+ux1p+hM/D5fMJCpP2+aXxdVOgl+VYaY9lOgrAyOzsobW1IGvWeBmX
DmT4fjmo0+ImPwM3170+AjNTI0z+1BsHmLutLZ9LRwnRLdzWOrmA2Bw1yUUXD+LTeCIHoyDqtp/9
o6MT5Q+rJ9f5U9TCM/dvuPnnnFyojgutRrdGuP+zwvL4xtrBByicPHjEAajymZUICAnGvr7ixHfp
dD6NvdgpRqnnRm0JHGTC8K1xbnPCd3jwaPMquxp0vSFg+dqivDiDJwNenGd6bOUVlxiw2meeA0XY
fHi+vhTXIiyOm4yOSZ3PM8iY8qIAq2FN4tf1EJd6VF+mbd56J9Omw6BeR9EZF9uDe7Q25T1UuEGv
PFrfnQ0QJtv0Rn6DEGLy3YXwprKP4wCJOtTg1O1aSnZmFDPvvNNZXOzyakzj0tExXFSojhk0jz8S
SBZDQtrnD9Um3QxRg0UkPJTRnbfhjgWQZPxPsluC3q42N6Hwdlgkn6NRSEYFPkfWQgDbeC8hFXz9
i186X04iLD3bOLwK7cGaI9i/ifxFtBvVSVfu2osZ0mmQxSFmmNSWAx2RZYLAGhSgaQSzsBTbfBhN
NCtLreO1z6+refr+frpPyaGTlTQJt+GugZifqcsOhjdA9ANb48mQv/8/ZEqXl8LncoHUAAFOC8WR
5UOodKUuhKYi3oOI+hDkdOoB8lC/swcgUj9EmKhR5+vfzLVM9+IM4q504buHRGCJG285dVIuMNCJ
JL8JzBRpH4clE7+vL5RPZvMyF4St97/jLLYmqSyZO9MkIs2lhT9J9aVmGiryOrpdQjVbr2q7g57W
QO/Kd4BE1+TlLmY7cGsAehyV8TPMhciaUZSqjoJ1of4ubFp5gyopzlblzpBsCyeszcqIL0aEKbQB
O9d54IsTYJhP8UaYOFL3n5YsLoRw7vMAOGvsegAe32YBWiL3DAfVZi39WQu+eNjKKTdrVMlFRE15
5ClQTa0LlLOuMQaFzxKq6UqvhSsjvnhJ/80ol4SAvqxz7pTIKGdWFXovm4R5JFSBYdG9cuOunPYX
C0wnCeyScapTo1fHEeF4KAIXCFgfCvACwr6voJA1t3N5Ka8i0/bWEB6X+h/6aeTF1BLg7vPORuS5
/xG/zuiLWe+IvaOuGK2JWF4+/04+62IuO25WWaE7Anq+WjS2numESWh/0tVAPuAepLqUYO2FcwEC
hhPwJOri8sDb3s0mgqjqXuzsw6ziZGyaW9WDLM7uv1s4y8KT1UP4kWaIle3K508zySdzJ1Ek7O+b
l7Vb8eKJ93dgS3Ja3shptFpMXulOYWcWB1guhnmsrth8ry0Se5FDtjCwLrTp/wY1E4yAj/Gct8Sv
4Zb+n+33v4+5RdJY2xxa3eBgR/0AtcP6pUmzoINmWs89m6UrQ7uYoZ58wTnVO7kch0JlFKw6KKk4
by3fgWkTxM59pnXAYyLTGeHRwPS1LGB5os1HqIp2yezxZ2rOMpnJRqlMXc0BnuirN1Slag/k7KAb
YbMMuWIrtKrktYNhNJC720JCHZcZ9I9pj2BXthNyWjdFX16QPLR0PoV1C3Df9VW8fDPgXTd3/13A
U/FGAQvo61cp2tjuYxPtFru6K4fplfZRlnCPpLdOIiGj6q7EW6YMczwkdXCDMzRcMZ+tgZNZgMVz
xqcMOMkGRhaeRUGfqcciJFy1vQr8nrUJWJ7uczzT0GblXmRGIH19HZ9U6OTGqIvBOgruo3u2V0Io
5Mm940FaYNMMa/Hm73WaMSziLbVSWh2CNVPScRyytuHPnEDjcbyzH5J7K8oeYp88X58/Y84jlwE/
r2u0OUFFWXLLHL1JVeoIHkmtS/zOFR8s6w7OZMA3JkmyjZFT98Higm0nFarXUsY5PE/i2ndrywyk
3tPZRyMLpIT+tNppPmQfNxPwrFsbKBgI6GbWUzOQ9gGeOnwzVDBqSDRxBBMgylmZblSXpVtpa8mz
HZvKro5R1mx7Ywiuj3PendeGubhOSii1oynZ86gDmcsbDFDz3XF7PcaFtQktN+xV+AMDmrOsO9hg
O6YkQ2NVbTscR4+yu09z00uLt+txlmc51oiJah+BtCpeOGct47RLWgZHQ9BBaLc1Gntj5c6jyu2V
7PX87AGGFbQkA4g+1JKW2EfW5k2nNRgOqZ77fNc7OtxhjjgOvBq+ONeHdOnTncZaTE+Dxt2MHoDy
nvmrA6MClK+tCYpFq60Bpy4sBAByXcjtAWatn8Ft4F8OOfgBIG8reUgF4BD/weSc/v3zgXJyQPUj
TPuKEn9/Tl7RKfNsWXiuwtbOiQvnEgB1KjrQIA6TM6XqxBrgJ2Rjcnpg12qtCrJsVwx3ZPigcls1
tQcSDG582M40Hk3+XJ8tzboU3gYbdZbYAJh62WS22rgsFFEDGqE7x1FF18rQxzqEM13ugYwm7+K8
VrzBUcgRvN0bqpWb2o35zgDqtAXHzWsBt/U5rdEkxmruPDtWxygdKdkqUod4b9fAEAlFMRwuzuOY
JQx9JPHWgqnXyfjQ6upOh6eDkxo0UsnwzsBWzXL5CsjMgz3Gb7DNPkqgYfaJhGmNBtZarFN4QFD9
B8/hKNoYDyxr79W6jEaLvBhK+XMoOARu9el7QcwyMkbgPxvUKUg+7XqpZaBopWD0x3F1YzmxETia
/AkqjvCmpKJ7cBk9Q+0Pdk8gPZvl8U1m5uQebdksZMPMI6CNOFKI61IQRaexKDagFdUBNZMdmF2j
lxkuvxNT4mybQtZ7mxf2jrjKD11tIoGO7pFNDXRGraL3TBDiFBUI8kwZ72u31LeSwHpapnUDxCqa
wFPTaKDZqcGUd+pNp1XoKYIy8UM2BfGcrEAlT8CWXa34HSnc5NaBQjEdoWrbFRuCk9trU1BzwLGn
+N/ggqUg8ylTiXXWuo80H2alYCgqy/vCmZ5BYT+A5xW5g/woOthwAyX1kLjlS5kXb2oO07lBKWBG
1uzSDs5FtDBpYNpd4pGhcTa8sRXQ2wzwZjKY4FBynyRtJBVQlTK7DThFLmwQEZCGQ/tXzbYKFBU8
ZTCTkDnFJjFS+C7wn61th5pBv2GeolG33poG1OYijiOj68gmcTVf7crIZrR8t6jFg9ECbGjUR0+1
+jemmJoPGwY4CCkcQH0K9UNAnMuVI+6s7WvroASg4IDUBagbPJC/ngwDK2HhLXoN1VwjqvYp/nuu
rxhbDs1YuNBuyjBL/Cm0tsN2LVM+O/Xm2PBkBTIELHmAi7/GlkVl1nWuaZEojkYxejX4l9fPhLNL
aRFhUa+KYaA16IWjRbJ8z4EzkxqewOnrPw8C2yJTtU0CDd4lPhrnad/yBA0DG7oFRns04E2vf7se
4+zlOc8T9FggHg8sCxLbxUjgLFfDnKlCvgW8P7olWzfxykOym3wYIG+VY/y4xtq4NDugemtzuwKx
l+QfHVR9HFiYHZg2pDoeEvmqh/W8uL7kP/OgTkLMF/DJteT2Q2LwGouv3882Ctqz+l3fm36GriG8
XpMNhU95gLaUjbf8KnnhLJNYBJ///CT4oFs2yKfcipA2xt+1DyNKD3A58dNNDPuXG/OteqYHFgwH
c6WrcHkuT4a92HO0B/yKAxGEKsI87GL7qfIGFco+iD3xAOraimDrxV1++qEXDwYDLG1dHZn1WUOV
sed+4y8QSAkhxkR9bQ/9tU1/mN45bLRZuer9cWkX2kg+HRvuAEjo5+fFyZe26jo2ah0raTI7n0Is
wnWSW0NdI69fXrB/w8x/fhJmSvJiaDvsQwm7z5irvmn/0xLt5y48Gck80pMQlWFzw2gqjCR2nwZq
/i4cCLfbjb5ybp0VvZeBFjujdZMc+ucIlO0gYQP5BdS1SAkpb/j0eM5B3a6aSK99vcV2ENWQJDzF
JFW57lvds71G5rs8JgDYgS+yCfCWi0WoCquXSQzh7C6yZqIFBOE3+q4LbdDYobq8Xom5vNH+Rly+
WyEXD5EIq4N08FNy2/6wfFRiDnaY7sSf4ZiHSaSsgHPPSnWf83YScXFMO2bRO5lda5Eq/u0PPKEk
uvn/+Levjm9OiE+WY8EStRcV2IhYjOF01DwK+6oJEkftkaAVkwTVykFycSefDG+xk7uuUErEgxqZ
8RsCJB5MLktj5aq7eC6fxFhuY9rLTLWwTAgf/U5CAWUumVM4IE+6L7WVEa3O2GJLO8mgdzletFBM
2TXHaQdXrqDod8Z+3LHVAvLl7wc2AATPIGm9fL3i3+HpLAecHxStYxhbTWmxmbQ1BaKLe9n6G2Zx
wQwDUl7HnLDTTKUMmj4fNpRDteJ6TjKfQWe3N8C1/0vade3IrSvbLxKgHF4VO072jO0XwVE5Z339
XWyfs0fD5mka+74YMBqYEsliVbHCWroBhBnVutz3jfYhZFgBvgNlEOPPZYke19aTwVtYtDzUK7ae
byRRKhHNC7pBMk33+8/1XnjLEJyGbu1pwfya71Bc4IJEcSVSWhFNVtki6JH/lBUiJzlkThRe+hyQ
NT6IduSOPDjbqzT1xXhslkkZ/RGYI2UDfgfw3Zf76Y7QUuqnP7DjqGXwHuvkrt46PsrgA2ai0HK4
ZRCvOZ1HupLt3EUZ3tFUX/bbA594k6n9m/VRamk1qlR0ggpyGOmQZ/eRAL6M6MttpWSq/kYG5WQK
aS7WIYZSykZtm9KbpPi3BVzVui6nBJgWMuCGNDid7FXKFbzRwkheTFNuy14TNKNnoq/66+KHdumJ
37u3rHNmjXdgxJpfHdhGMLV9cpZayZTDeJDi0wWt8El6mnzJK3wkLLjclfTAKb1OaidVNTXrbEBw
Pjmik+ySg4ELJwM2lNfiwzyy93Vd+jc2diSVErPP8Qzx1QzQRtnanwtl5o1jsW80KDVglnQdLXaU
6wrBmCiDTVXyGxBJIuqOndI4E7rH+XEAlYaR7PitJ+RErk5sI5OyW+BbKlazgN2a0PFr6WgsbF7M
6UUTTiKQj8ow4lhk5k5u5NFWy1KbyhxkzJrlYHcChezKs/kX7b61JMpGGaIc6SEYwPy17PdlHL+u
nbnP43LXliVoWTQUgAul9aqsfQLUyd06yTtBldG7BTaeAWWwEhPLYVZ8WQxr8m7fTN7qKYMGYJmi
BLInPs0COpHp9i238MK0mZsNpq6gmpvVavaw0GqA5yJw748XtwBUNDxTzV18UNSH24timhsAWJPW
ScIXSlfy42IagHaEVenD5K+jDog/tMC0SMBlUQd66nq/islTXADoJFPUXT+tx2pOHKQpzrmqB121
8gwgS6vR20vQYdHBcY2AEgP1VpiIVjuZ4InyYT4Vj+ikdZfGVQLR1YH6ZTcnMPLc/wWNEMssbaVT
MW+ViBnaD+GZF/Fg2CRpcDYd/Wu9r32MK7hgwXYNZzXvrKA98AM45iNmK54yI8vQavEwrhr6+2Ug
+UsCsGN1APJKTgvQMXvhtq+xnCZYA5GZ0zGNh+F/2JiNdRzyrkeaE/HpVAQjsJJXGbg9vOlFZuhh
ajLpd0Jf8FVZBQwRbb0OhuSHv/RA9KRdLCD/RyDSjV//hnwHuZetOOoe9RVSkYOSAg7NSICqZsmn
Uk7PwJDRfMWYHpS0BERVsThrHAFJqsYYj4DXRmspPJ/KutDbD6F2NwH+YJPGsXzpvwcsYuVgVP0T
eWSDJ060rT0gyjgXmiPSpLKeZWX0yjAkCLEit/P6fV/buR+7iZNLoAIMj/y4i2UYN4ukpznDCtR7
SMtrvho/Z8Z+Vblcslf12o/naVKXcqiFThVrqM9wKPfKKTlMD0YARr9A4FKpEwdDO6DtYqgLqPZ4
CaBpTAYmkPZkSNMZ//VlvIGF1OTY3qsmVhICoVleU3ABSX2f0o65Re5YBiCZD1g1oBU6pT8fs8iJ
v1wQbABqiQ4g2wiAj+QCH9Ss0EAPOoEz0K74FPJMO/D+LTSGTqamIAGcYfdkMVDU2asHwv6cckh0
2fZtI4ZKYFTyLIZtjyUTzHEyAdYowEFySWiLC7FbzMHm9TddNehS26xR2iMa6Rgi+URs6nxSMxfN
iNjsUXaNAvDN9fN8LHfqDwxCpJhABuqeYospGOp4jcJsI7hZO6VaY2ZYOeqH+I5T+bIC89EVnPy3
aYd2/Zh+5TWTMW8lALYktHKYALqigjVxXFJl1jLDL+LP4/Cz0XgdwaybAkTlywgmEq901yMYkCdT
DAvZF8vYlvrRE8QvKaqQhuHcNmmsgGAriLLmZSlps1EIiIrMz4WAHFRZ7rLhoJTCsUlesplzLdni
MCeOtxdakeiICOglFagh4TzwXkZVMPQT7WWUkEsHsfgAVNuUxw3BVAwwtv8jkQp6xXhZZrnBC+XS
ZPgnGxAn+xxh33z3F0Ef665v5VGR7NAYACzNIC8LQUt5UpazWH6+fWZM5ZBIQCmh8qbTRas8rMNB
iSrZb1Yg/P0ORzNoAdEwZq1/W9BVuzG53Who/kcSuQebAEY31Qn1hwxc8fANf0j9lIN05mc0mLu2
EURdKKOawfiSQNCqIJ0xp8POXHjBL9MloFoK9HUJnW14/n9cTd9VVlWZJQBYDNUp1vKnGZXA8QRj
W4TqX5sL/hwVu6ouRVdWBgAnlN1d1Wl3y0zwMdJdMSFrNYq7VFvOS6X+TBXdTfvmkAsIViPlWTH6
YGpDXs818/kLdE6M3oN1VL/CFsJUqBELGGjx5bMeAMz4D9uBiq4mB+82F1gSfHvK1DEkOknzERK2
dAVRmCMB6VXI1L+ShEURYdYM2NpFID70wJqVbdlNgUl7SkExyzFJzLSutZFNXdm5N1N9wcAvemZJ
nE7w/3UXxCdefOAZcqbP3MqirmtYY5DfAiA5yaTNaEOOgQUUCB7Au7O94gDzlJ9ZYD4LtzIpmzst
RZdi4BfA5p/Sl/QhORpvmK8Jv4Qn/X5+LYB/St4i3OCVFeiR1ho8RYAPgmz1R/Vv5F7VBq2T/fRE
iEnBsgxCEiWId/KOu61MO7+RRYUFXQWji4EABMrugCEMb1oD4pHnp9mJVEToIuYyfAH0HNKvfxdm
4jFEan1ACruaWTTzPomHtjb8WOxexDW6S4d0v2jSbgET2G0LybwmG1GUgZQrDZCNKvZ0ke5RXwFS
M1qN0i8LgJH+f4IoAzmFSmcN7Sj7AGGye9Ev5Ocp/aRHnCIY0w5v1kNdvQGFPuDHAKMKpY5TNmLQ
KgsfZmF/ezE8KdSlk6y8qwA+C+OCjgutcibtp2zxOgBZMZqlkiwvbKYEgNCP6j4TTGdBxI5F6z0Q
fu1I/3p7FWzvuJFAKblRClaui1iGLHaPax0eMziKOMwdY5ocTUx+9LX6amXxV2wiL5nHWx0V785S
EwHNFgfVdB2YjHM7Qvv47fVdk+0Q779ZH6XcpZKlbaQRnQOPURwLZ9ME8mhYRraVik4jzZOb9yvG
Q3rjFBvyXjdbIDGjV74DN2mFbqu0b53ZMI51sRwqJNXBjoAePHRYRct+WLuV4zh4e0LdEfA0YASi
7LEnQ/YwrLMLZnqPsydMI4oKoAKQPwO+kXpWmnU+And7hm96nDzC65Ted8EUJF64r3dJYhuPi9s6
MiDUj+l+QF6aZ1qZi3z/APotiZ7ENgMmpoz6YObmAmbby5xXV2Xl6SzQ8BiKSZ7OdJkEK6/BFKFo
6CdonTosgcmumj+rQrjvNRkkhpl+18azJ2q5eFTGNeMonkIuzsc8gaYg6iCtz2g5uXpe6bEwG0ls
gN/Ti57ml+6cgKDja/0wnqagC2LUuaLTjJpGskfDONJ34Gm5xyzWMXxCTBKfK1/Yr5+m77zHLiNY
+PhdlHVMui5MNAnfRVhoCbV38mg91V4DQIvynJ95Zb5rM/lRHGUmh1SyEIxCnAriDyD8C7h5ahtz
bg13VVQ4ImoCxjRNIiZYPMSWhxm8tmug20KQH0LP4riY69AAfeZAMJDQsYhonB6VHPppsTBLL/vl
8lsEqmtj9oEot6ehAzJ+ljlhwU1xEWNI6dMHkdS5aWBDkyfQeP+nHNZYJyw2cQl9q9g7bZA7csbj
2Lm+px+XSR1ebkljJpowFGRXY2RCTOFCFwyyAcc8kpaZlQeaxdCXD8ukDlIu1rWdGhmZWWmXN29x
8RCFHNNAvvrWTlLmD48QtahM7KSOhjRr1X5Y8r0sWMHYDnu5jHa3rS1TGiZlyE5i8vMKjKQJm9Ko
Tc1fhLt2uRvqT4DXLzBWzx+sZYlC9z6MDt67iI4p31HHc6K3hbr+p51xeqrBOLq6CijLBa8XL4yj
eA3UAbeX8drYkhjxXTKlnKGiR4aSKisGSWLZUevl1VLT+8Zp9UxxOnBcpEZ7V1cAah8XnbPBjKfI
R+GUlgoTmnvVfAAJijO74z45JL+G1DXRtAzA9OI5cvWn9SeQYG6f6xUOpSFrmoaXOKDhsdtXAyeY
drG0AVUGv/XDc/OtrWyjtM1A9aozqLc85S7GtJKzOopDgBsemtD+i2FxoquULn/4CCp86+cmjKQM
xPcduHq/oeHm5yo41S+8VHS73q14pYDhOZBee2dubJBfcILgK/AbehOoEM4Mrd4EvCkMYVOASVfp
3SSqvVWbgIIDaLKwO46KdTdG6mtciC9S2wBbVawiRJeNZ3WZYFdtDpoMOUj6cC+NirfGhrtKppsZ
a+RoGsAeZRXEMYWeSnYYJSBelXgpZ8a1wR4CHRGhggbWNMoepBHYHBJpNf5j5YbzC9wHCOFHZCYU
B8jwbnqYjiavC5dxZzBcpclAtoZtuEKcFCtlGsfMRLpIBiOrFinAZRBtc8q8aVQO1RA9Tlp+KCOr
wsJRb7itviyPuRVPN78bkZJNaEk38JLOvkW7HI+yux4Ya6tXgE/Ly8/Zd45ERkT0QSL1mLFqQevn
XjIuqX3dkXbFWfNyEF2CrMsRfnKkMVy0pqPXF82eiHAx+YWbs0n7odlCXIWuU3Cqya7G2AdJFiAH
M7iV5hkkY4DxZctV7PkzpiQ5wlnXciuc8mJ9KCUCBk4UIOSHQekOv5rcVvzvxrFyxl3jpqtzCj9P
L+DefdA4C2dps47EtChitAG9+tQuV5ExlbM4636kVHbWRW+C8rmarE9GcZhbzuuRUTlBhgKd05i5
E0UZDX8fN7kzpwTIAhPqTSA+QcMppu8OeF65FvrjwOwAysvZKUI8KNIngs0h8hpOGGnFDx9Aa7HV
aW2tIsELnQoDy88xQlIF7bHeKQGhNp5Clzczztzf9yVb1P6CLDJDtCfqvtjWPiZr4ulnKWC2t47t
cqo5cS1TjzbCKPNuKS1oKywsj8CzZQeCFQPB3PcY0xiYmgrQD2TWJIxSfjxHoHFVfZgaip9JiofR
Hw+NywDLbHLPqNEEmC+fs3Y0HavqRWAM9OexFwJzAPdP03CKK6wVb7+EhKTba1t2VmaKguI3nWH3
KWrT3e8aMwGzfujy0KmEl8L8cvu2MkJOPM/eF0+FTdE0KKuQagqaYseHNVnvRUU9Wy2XsZIEQbSv
3sqhgqS+m82qT7DJ5Y98//UrZsB+oUnI1u+zFwX954nLKygywvcPC6NMYLvqE/DRsTBDjoBGainP
QKV//RebZ17eQOjcAGTzx/OaxHRMxTxRfbB7ReqdOR+79em2COYlRxaUvLMuMiidgJOM2j6NVF//
1LyahxjcMdUnkFyaz5jy9ctH4YG3c0yV2EikVAKzCHHSFZCo1ZVbpphFAyVPggZjzsrI7lypxEYO
pRJjqiRzr0POH5iUDNAQ+hdiNJEaCdCexx3E4S2MUgk1qofIiiCQULMrvrIDPDGha+k90QVh4SEC
95s98mJlls3cHiDlDruor9tZzVV/7h+F9CvuIljV7ozMcDK0M9zeU+Yt22wp5ZLw9iiFZMYKc+Cf
Jv19jNHIsvlWm9P+tqDbWwmeqo+an6vzVCL6Vv3CGJ6BS+WK2vDVnLSes6BLMuF/K4lKl/xqNCuN
44grlr3KB0T6geDE37UnFLF2heYWvzRPOYhAxu1/YbJ6OUa+6dWfgQ5VHSXOkhlzXMio/bO5qkj5
ozQGzGLRxipePJiPeAARF5JInT18IqTpvQdA7/PkE93lF0SYxmwjmjI0DQZeMZSEXQBZHbpdRjdR
ck7YxkgWf1weZWisJc8zq4cMGdPGWlW8FWN31EERPhiT5dazBibV+ZCiA8iFz0CLRlJ5mLp9EwDw
b6tFdAZz9cPSg5NvaBLgQyR3VqMHmTb9Al/kU2mqnA/mqSD5feMsq8GcTKUjtzk+g77TTHu7EXjd
FbyNp2wUJoPrBRyMpm8leOFJr2LNe8ATrblScLCCAfNMAdYGDREh9qo8V0KFQdJLrVR5ExxARdyD
otAWj9bL7WvLeheYG2GUCicRMBAKuVZ9UwEGD3hCpzgBrKrXIXVXq5Ebt7yhPZ5ESnPTehLMbIZE
C1ApqDco4UnpHyd5svu+AzoA16tc5/ehxpslUmrcgDu6LGaYW8JAv3zLDup+8q1D/RhxwYaINb11
dJQGiq0QK22DtalBuy8OQN4IYHkPvBZ9RgfMxyXRSihMXWhJqUqGHrz2CylVJEF8F9qghTe5A6OM
LvOP4ig3qbRhWuXTRZx8QI1H9EAruetQNkAPDtwzoaMH1pauBfyp9CsaJpJTAYKECJINQoBMt8Yk
cz60S0W8pY9xhJ38K/JA2q55slc+q58yr0L1IHGKE8E7jA/yW/Mc3Vde5U6CM+1iTg6Yefs3H0Pp
kg64C2VMcMCgN3fG/vdQf7l9H9ka9L5aSoNMNV/SQYXNzfcEgToJtIAgUPNKTuwnzmYhlAaBE7lv
+goLwQzXicB4jzuUYPZgM/Lav2mQYMY8G3mUCiEtps7D1CI8wCXs98XXxEse26NxNu+rvexigvZn
6FgPcXB7O5lP8q32ULGWNAiGGa1kna64gL+ERMvjW+LNe0K1WB/Xg+RlbvK8nKbY/ldNNx+1l5z3
xietwoCI1sR5KvfA8dd/G7voEcR6BhR48Ku94gFNwjyCleeNs3BiRmlTZIFYTTFl4FgD6vSj4Hwy
p76oMxUjy/oBEK9HCSNy9uJ1mLo1nlQ329ffppP6c/KNwxjkn7pd9L36fvsjmE8VtGug5IgOFRQd
qVO3LCHNsgqn3rr1PtmVvlS75hcVOBZCoCGs/27suQ1urCu6lUmduFiaiZwPMFblSV9sdI+6sQ+0
MesCC6i9gky7dHhlPWYkuBVKHTMars1IW3DMIB4LH8XX6W45a2i8ttBzpOJdNvkm2qua5361+Q3l
rLhnI5xuYe/mSK+lCToeK/G30VhUGwnAXQXwJ85xkuO60qn346T7LwR1KjUhxirN8+iKr6XbVI6G
4Z6H8dCBHCi3sx9k/DN3BiBv8JqdGL1+BAP2H2Wiu9qFUZsUFQUdtH2qLfKHoMxzxZ/tkQy5einm
hNGd0NloB3Ujt3ibz3WgueUpvOMdNvMFsv0QKoIphVVeQgkeqXXDYLmrf5I7BZ4vAbCMKqhqE0f0
xVPqlWfzbboHYwjwMvTClt+sPa8jhuUutp9C+aNFjGRtFPEpKa6XcvzjLlJ+Tx0rO7+VQ7mlXlXz
LIlLnLwZOZYGCqrRyt/AdPa8CLI3DrMjZitaJeolGI3pE0fviDO61jt0rhJ4WpQHKOkC0nCNkUHB
p4N+qB4BkuQg5HE7P70TzlYg22hYabgg0VckWCTyIEyb/xVL+cjWqAB6pkBsmtjlHkGPD+wjUNA7
fxh6NSd5kLzaQYNCxM2rsq3Yu2zKcjbm2qVaAisWa7/V6jwtr5w9ZZ/ouwDKTBZmnGi5gdtkFsPk
mfE42klW7ZZhEV2pioNJqc9ykXR2thSpDXb5l9sfcMX1TO8uZTKjoRySVL8ElaR3EUf6mHjGUdYd
wQt3ZAi0daDJAKPIHg4tCInJRBLnxciMbDdHTLfemHkjJ+hOUH0B3v9O8cfYxgmPO8zO+/Jn3HCc
MUYtgEPcpzzZbLP9zwnQdMgWeOPGeoaH/pPtQqHAF5wfhOIaJiPA0yvgteGyrcW7ROqxN0ZFZ6oC
FJrkz7sAkDN4nvDLsMyga7urlIGMQHBlySS4BA7waSWY5K78YKa29GYcpTcCZFWjlKgfpTP2dznx
lskxFxc2zU3MtSRTMnUmDrVQclcdMDAzP8jAUes4aK/MZ9h2nZRdisKsSnUT1ndyBPNChgO4Y1e1
7GrElIrK5Y1hZmS2AimLFHXoGUVWRgVzd3K3HKbFzfeGL2G8w00yO38ukCkQP8/fylcDw2vtU+vg
LbS7fXH/R1D3rkWUaUqTRRv7FBdXRe860EfPmCcWH4oT4a9pkerKg4VbQeSYQxoXTU7BmzR00Cjy
hq+elJ25r73eI0FV6ywYDOTO25O7QPkcAsQGXEtkYhC5Uqus40ROlAn2kVC0YVT8EKKMF3+Ld5lv
uSKv+s1Q2Q/SKGs8gGcW0SNsgX42fpQPsaMci0/AFAv9LAZNFSnOmnelautPnMMkf/jWMikrXLbq
LLTVoAIq3LqP95Mnucou9cXUJrDMBGGgB2d6eOSXY1jKvF0zHbaOVgVU/XQksQtS7wm4UvEg2407
zJp5kofn/GKTlVf307E5yofhACImTu8TwyB++ATqkRSKhVHX5AKj7deR8vAerTUvqPz9NMMisher
eRhr6RFIhLrL2XeGQn+QTJvixdT6WIZ6gVdbfZx+r24JsDO004PO0xs9JHN7LlM9b7WUWe5Koxpi
kgiT5NXXBqRLwrdQeIo6DczvL6HY2nP57f+5TrIPG1usowkR0HWwxfGekDdk3tg5iaPfwzj7pQMG
qjMvJGZZ5Q9bS1lldS0TzJBia9VzidRGCT4Mca/fE13iP/A5F9ekLLI0pXkJrGm4OgIoDiTLNJoQ
QiROPXC8DStg+rAuyiJh+H9IgT4JG9FgBKMNvwpp/AXvkMxfJ6W1wWa02mmY/EQm98s0W4GuoMmp
msKn2AAA2xCBULTxxaI+WPX6kJddsAC411bj8MVI8qNRT+e6y4Pb58+IcT58M2XXUP9NgXiMBIAy
Nm6nzzDYkraLxJgH0caKOXSwpiki4ThD0oM6dbnsezMBKiNim2Q3Zg64udWjtCNTRjXSg2703DvR
y+KKp+SH/D3OPF4rMetGbz+A0gTwhILjVcPxaPqvRmrR/cVxvOR8aVO9FUCdfxzJ47QQHzibQWie
UuU+1/0KzVjcCgRvKdSphWhWa3pyatPBui9Dm0ynFcDoX1QPyV9gzlgPgn9bUVi2abs4yg9Jy2Iu
nY57BHiNc589LXHlJ9U5mvaL/DvCbEJa8xB8OPupUBVLwaqlJJrh+iTBCEKQq2dTgaKvkX7Bq9Cd
qvn59hIZwyXoDnpX0QvM+sYWirkQpWBxJ7aQhN+E8JVAOshHbnaXFbxsJVHeBZPTjaCuPfHqMpJ/
pRumdn4kdXQ00j9wgwiWEQRMNrrLLNJiRXc9CJWWJYJ5EYf5ohCMUqmLsOVhRAgxAGHYVvBMjvzk
++0NZarpRizlW4q6WhOzQFKiMNEKM98NBu+NxjJf24VRRmWcl8Y0O5yY0B2aqXOyftdE3Ecobx2U
5WgaMxMWCddNf+z3KkAlT3+yWfFT8TP30EhqcWEbmE5yuzLKmLSChAdahFgAbB8voPkOkNM4WACJ
AAfHnpcx40qjDMqgxrnQlpA2HYDL60eH+XF2AJIFfAbL5YXurFZk0PW+qyNlS8Ie026GCEMJtM7Y
GU8Xhiqvuis8c7ILp0a/Y4NbV/lSgydLDOBJXgxy+0LIdDOEOqSmovQT7jYyZGqZfCmsqUMxWnwq
E6Hh+AVWnmqzXpnuiJizkeAYQn+S3I5fqruksElyFlQ4KKf61Un0Tdz64n5EUoH31mZGJe+bDari
jwFehKlsLcccqh+fqgYgWiQX+6y8JTuSFO13yA5LIAAK7dwrA61x1JOKt8Sw+1f+458zB4T1x8+Y
lRx5xwj+I92HB2nX7khqg8/c+j90Cx2lGHQBCDNdnJcBimauEk62BxnZ4pFdVgA89V37vr6ZD1UP
TFiy2sJNAK+Lmd9MOy//ps0TB/7+EdSeY/QwX0ZpIXl4wOo6kl0+V+g4yZE6SnfrOeFyHrEt1LtA
endzeU3VFqsulO4xXxb0XWpq594252z/iPBNkkAjiYo9dW/lZul6CTwrfm6Or4JtrXNtG8r6HVRh
TlhisgBPsrU/JjIG1jii2Yb+H9F0LDAaZillJt6iwF3/3O7FGc3RUZC+AkfKJr2I2l/MNLNqsDjG
d6HU67OKBVWNZ9H0jfsFrGAFcJ6ig4mAVfIWpCO5DZCszM0HgZTe4HFbdomykpxG1jiky73/Xn7X
WscgbtqTdwNIKL9ztpYZZm1WSekOUBcGjG93JEkmOn+G/8O9sovqCwbAigSreCoPZebyet7ZSvu+
veT3TbiVC4NarTpWGxtFoOqWowwvnLWRDbsKyVWw/xgmyOevmOx6QZxAxkPiAyD+YtQlyJzGjZ9A
coOSAM/UMnV0I4xyoi1QyZqVROWzGtv18JxO32T56f+5IuoO9nPZpNKI0wrPpFhel6hnjfbgSo7x
Wgc8gObbSwItzMcjKrsu78cQSzKt534Q/CUUEIXzBu2vWOBRagA/7n+PCeRQH8XgYgPMtcTtJpyV
Zm6X9+M9oaarfxOgwMyFZ1L/gmmZvToLBJIm0EnAm/RR7FosTdO3Ig6sxrTOhEJ0LTsZRpM4Z0YO
/loL3+VQip70SyVGKc5s/Bz9zl41jM48lP56bI9SMNSI68Cp8jqNdoXKLDe0Y94ykNn8d5FkEza3
TEjiWBpBtnGpYvzprsB0HTyRiVKsehyOvGFTttncSKTCZbVJxNUkSrMcxMPigXp4Zzwp52qfXiIL
bc/ZXnJMt7aXCpWbSAGIrYkVti4x07lbnJNgdGaH5IJJqfm2PHLDrsSh809DAyC0llbWaUrTVBGg
NQTUUgG1Knkj8os07Jh8I4dyBqZa93EoQw6xy4Nuz+j/8TIsa/ZaERO0vEcpMybeyKNugxCWoOFr
ELQYWnEOxfAQ44U9q2lsd3Pp395DBt4MbvxGGHUlpESZc32A7ScUo9ob6cc14FYrjD/yYn1W78cH
WdQNaOu6maMKYQupTZC5qgSmpXOM7+QeVHsgD9nidwP/gtqUE/ozL99mmdRVMNS07cIUqgmuFmdo
0K0ei/btrWS6740ISvuNdhDTDm1vfh8PIDQanF49yxLKA6PuKjPnrvHWQ7m4pcsG2VJlXO38oM0d
qJYWznLYMdBmPZSDk7PZCnsZmtG6n9UD8dkPCdIw5DHaOhZXO9gPhnd5l6B3Yx9b1SwmK7z4ntlV
Hf2A9xGBzdmJny5Jtf2IcofmjDOizOmY3fOuHTuq3nwA5fymMEYXfoYF14P6OxKTUyMLmDiNop22
ak/dDI6RLD9Kjbbrx/z3beXh7fbFCG1Wr8I1jfEfY6b/jlCu9AUPwA+tmxRO+4QHKWbG7JobznP0
6OJCNmLNAWyFcos1R5NrBoPhKv4QIJsYdJIr/tAOYfIX08fMgtbG6Fw2YyNVWYCWIhaQKj/W++Yx
A26QDhhRp/qkYs6SaBh5Fir7yM8f19kuH+tAPvI6VNkKh6epArAkDXeFOm9tURdQeuLCKvfqQfa6
wLqLv4cP2eNyTjx937mzp72230imJ/LXB7nk2CSmnd/Ip/xK3QgD8GQU2Hk9BUTkfWsMdmQm9iRl
vLtMlnLlKjeiKJciN4aVgiGXuDDQ2J8Q1oESYHKHB3nHm3NkdYroJKVkgOgOfZU08K+qLameWyp5
IZKx+g4Du81jF6xHHXgloT3di8do+IsgkjXPvxVMGxBZi0Uli+Fe1K+ooOG5j8QK4MudrEKQhZq7
S8Au1CfOxSWndL21/yz34mA3upxmVqhJJU5x/gzQHYRYpDuYgMjm3l8ww/Ckkd830nLJSDWrgDQy
8tDZxVfw2dvVKd0hP/jAc9hsBX1fGqU1ppg16YL3nN8p5W5KQYw7xafRUO0q53SLX7Avb+0iFYZ0
Rihj9AD+LI1Q5wUWRYDaymORZ56OcWSlEQCNrd6VrWw363KW1ARtlaO5S+TvuvVaVpGdDbARi/ZS
DIQjr39uFhGk5RiMM007l39IQ2FLyYCyn+EKs/4aybo9jpVTTcpB701PKSenb6YIcUF3DI0uaOVp
p/aDPVmdI6foQp5lbwI+uDaira/Rj1mpuZWV2YMqn+b+qWvWlwXos+k8OmphuQ0ID1FG/gWSsp1S
F66YJvtU+CGb/Q58tA4IafxknexYfpbDl8w6Z3Ni31ZMZnT8fg0vt2WjKXInW00hkh3da7DpWUAm
LPhod0wHshFDBVZDtQALS8Clmxpjl0kz+hO46PU8paciqyRdAXmwgt6DvErJtUYLaYc+YdI5VJ55
CVLWisDqABxT4NYT7JWPV2wFfneZlggVcz1z0fThZrHGORtmJGwCwVQGTR38D80TPFZrPaUx7LEc
kEgYHQ1nQuFWohyUoTFKCcZXsIF+0dzo/l8l/beyqdDRTNUi0004X2GtdVsUk8XORP0lk8Wvqjgd
1CXaV1Km230bdbY4C4AWBxZ/PRQ7E/CMVV6A4U4Q7lLQBcaJ8mOMFTfv1N0SKrtWjILbWsz0Jtuv
pU7D6CzNVEKo8Z83QwzurSQYzuQBluytFm1Ny069U8+8hhdmKmQjWKUyLhJKBQNqeETpmldUIZGE
y/3QjYLZWTA0mfjxrg24T2im8r0rBh2TANq27roYqo5OE5CXADcfGdYqIPATwK48Kplb/+IFvqyH
y3allE+JTFMWCyA5+qJSOGWzs7Rv8/iEcQRQznLsPHdXKZcyqOB11haYi9EnVznzStkzUjw64aGB
4+cA1k21o94u7nlxCW9nye8beziuorJgGBbnCRzuVvwa8qMslp2CO7QImybSPDRurNVnkpHXcM7l
Kbv7k+Q0zqJPKM3+IhRgxXRbaZTlLRELSH2HY1MD8VX8dOmJIjHdz7+I6cix0O7Z1E2CXAZUOkR3
HzfPzPJQCUewHHTe6MrOFKy7Hu1nhD4CrtDnjpvz5FGH1fSdaOo97GO+r/fFU+1XgYHXH5q9ZJKF
5Cbn2Mrxvj4qM7FaczG2EeR1ee5kdefkCq9xkSeCOi7A55lKXFlYUlyBGLFf9lFrAVQwn/zB6D/n
8gjBcbBW4V2/WN8ExTjqjQYQUrV+bgrB4dhVtq6+r5jyqbGQTiKGZ/9kI5Gr83UC0TY73R40KGh+
4nk8tra+y6O8DkDdtVAwsMNg0ATYCgobgXEgVBX8m8GstG61lfIZmbhUTZGEpEc0fWhgSQ+jL/8G
6YkdeUlgnKOX9Y5goIMt70widVRU/l0JafMRdNNmUxRpPJANlp6JrRNsKBVqBCclmNz4WOF9ywOf
YOZ7tyKpB+3QTGBbQHzuA1MMRAj2co5A/9a5YoJqp4yd5kpkapEBNENJNHQYI0riki6LopB3Zf/Z
WoAgLe0Er3Gj7pLLE7jVVVZMa27Ekc/Z2PC4BPlAiIYdvH4wrnb/35lPnu9nOsSNGMraFbrR6YCR
QWIAvX9xv7r1NB/WtfIaoM13g/Fw+y6yqh/bVVHGbrRMo20jE+o6q8eoBmqiDJTxjge2J/PkUEYO
SCj9NGP6DmGbbdwr9uSEQeFFnvqlFe3mq7FrkK7XkZV9IbSmkT+DtjxBOwIG3BcuhzbvYyhzGKUz
+IhCLLrVvN6IfLDTAgGTB3vPNLqbk6SsXD4ncjmPUBhQNh9bMHGoWe3dPj12hAr4I8W0LEJGTm1r
F3eLJUywNvJjqNnda/xzHu3omKBA3XvRgzkQTD3S6CBwc6bMlAfCs39kU7tolaaYVn/yOsNvjJXV
D+mD7DSPK5xz58YJuEfBsjdwElfM/N1WLL2tXQrGMpGwXONBJtioft6H6NNb9xhgudfd0UMp+a69
m4P8MfIxIbUbv3A2nXmwm4VT7sQkFNyymZCAZMEXVI9NUKEzi5QRALyDlCE3RGAq7EYi5VRCFQyN
+oBjtqxzr+0MBYhWE+/Rzn4Yvkuhx6zWTo8jIEVrfpRjBlsCAmf0CbBoPnFdFnHPJzlBejT1hqPx
oHNUmbNEes4qQeCzznjt+vpS2HqDbKT6uqIT+fbZkaO5iiU3S6SMeK8nUSvLRHmkyC0tBXVXI1ZB
ONE09hyPT7WoPvZGw3v3XnlHgIQgLkezJ7ktMvB3PzqPegDsyqRkTbBaeFsJ9rpPXSV1FA0TVsu+
dUqn4JWErrL6/0falS3JbSvLL2IE9+WVay/TPas0I70wJEviDhLcya+/idE9nh4M3dDxeXGELYeq
ARYKqKqsTM6mySWRXapITmHBZgMbAeBm/SMYRg0ghG2MP7tp4oICKMg6weuO/5C8We5a1oi5kJSW
NNLmY4kmbHOr1AImY/4A/jZhWMgFTPBUvxbXL67iua/7ccmkJloxNpaZ39VCgOL/0Jn8bcFRQEsL
2Q/AnN5/ryGeVr3WsAhG0bfuk0OzADO2+PlxOUoiSNX2cv42xvMBQl8OtEAkbiLH/tTkjl+i83Ld
7TctYCYX+hN4LOkGFzPlajStxEjgfvF8In16tw52dN0Ei/aXJ+t1xy5McEERVZlctthn1+vW0zXi
ZmUfpgUGzu3P/5sl7tskalLSqmhpNE/l4Dt6EqgzReFbHhIPqBiRkLJgYfwxQu6uxq2S0ajov9U9
RiR+LOnDZAqKE4IvxCMW7TZRJJvAStI0x75YD0P1P1rgQl+cUEdKBlho5mczVt1qFXZ6No/+mw+Y
3Nt16VbbqqsKPvAV07Jd6IQYt6k9xxsNKL5JGO9AOysthNQ3m5/IBHUxBLUYizTn3suiQqVWzWFX
Jb4BJGc9ftEpidRWlLqKLHFerqrmMGrsIMUpVgOgsmW8qCnx9eLpupOzn/zhOF0siXNyCZxldlc4
TWQOn2TzcZ30qJa+psWvSpsEJ3fT9d5M8cXGdigmfdEQfpa5CXvH9pdcWFNhznVlOXyuVqEn1xlO
jS+EmWaLXUSpPz+AVsorhj0ET0Vgsk1PBDWyJjuOaUFP4X38JsB00VLqaZSuy01lF6qnjuSuIsUq
uO22b3bLUrGBEEn+0Mgl69qbq4NjNXks7UW1CMTP/w9kiRmLiaiW+KHC8Bpp0cPUWU3Mlnl+jzke
rW5eCI3G0DxIL9WOzuDJRJWKhN0nxkI2+LKPZA6jVMVdHer1/pU0R4Qp2zoKAB5ZID40gfflby0N
b/BVSkcaDdD3AUGyWQ+BoaLdqTc/rp+FD5wibMWXprgnxQrt2NS0sGLmPS1okXdG6DxrY1idoNkU
kgBrPal+dcu4wpJb57DsG8jKHkUlhy2vYiBFzM+YNsSF2Z9fvDscsgxzI080ItbD2vSebj9o9r+5
by6NsH2/MAJUgFr1jYynR4cOMp6SD3ZbLF7ZzIpb2CKtma3Dr1omlDrBoQumQu6gaGtFajNdaWQb
7WNmkzooezTSrn/AzX27MMJ+xMWSkqSUVqNM2ihbP/Wy9sluV7/PFcGY8KYVGzy3pmLjbcifizFb
ZWIBzRnR5pfjrK6yrm6Z/NfQJOaMeEhhrywD1CO8E6QGIShIZy0OfHwfR6jsHefdXwyQh3rCQcwh
ubUsU5VBqwYeWTbk/n7zpBktXIy4txEg2l6+gC1Tq1xnGQWZ0QekIVsXw53rgKQ4+oewIvdD3zgO
7EBf94YhwFmMNm8sJl//KGr7bC/K0iwmMcHUjt4vKrX6NSekbiOaz2AW791WO0mgVr3ud5spEDIE
G41OzIHY/N4t4MMZ86Vh30r2GAkvxC/nY4ZcdvLHh/lT4v/XYz6v23hhknsh9E6lKrQgbUToXgWy
B3hifwRE4Cd5bHd9kH1JnqB7iEaCGOO4uakXprlNtdIkthpFwRckyNOlLwVFFbSd/eubuvUyudjT
1xHfi8NcJG3FpvHbyJaKb+NcPJr0ZVWrR6NwHlfwW1y39vGWgQ4WtMQgWgExVjBivXcUs+wo+HWk
Oupa+5jZEL6uaP9SrOWXPs8E7rJlC+kR+uIQDnc+UHqmSUfUoh7aKFEO9gqGqL4PgdmOnIH89d+t
CmTluoWEz4Y0vYGbklvVDD7jdixLGqK58jNR8mdr6U+dA5r0wpgFO8hHeGYLaExosQH/qXzQclli
TJhauY5ZOjnGfO4KpRPRq/jDIwg2EJwwXMHQ0DIwBe+/UlP3a2HIKw1bK/nSU+OEOcK7YkyhW5np
d3Y8fy1GFZyyTjBZ6vd2Wg5WDVinNQlkMfgT8Pt3AObOJr/sD4UBeVIcK1kVGur5z6p5oulNlz39
158OS30zwV66F+6vrKPkkAwmVKf4pVNr9oqxOs+JNrtaKgme5pvrMfGAheQZHlp83u4kljGkvUoB
6x0jo1ruS60NiyR+vr6mD1Ux9vkuzHAxC9oAiRVTjYapucvTBy3u3JJRoZUj8IDf8/7HdXMfq9ac
PS5QxTZN1bGHvRasLd1DUqGKmwWJjfH11yLq6KFF5U/f49gTPeH4M/7qIQ6UJixMAqFvxJnWIEg1
5MtAw7Lrbouprt10XYGwasG4ndJeBLbZ/IBv5iyuBlcZRG/LrKNhpz4NNSg1pufeHAVxa2s/TRDN
Q3BRszRUGdmvuPBJqddwe9cSUDs7+rk+jyiF1xHaYZ7ywKS4wXD9sjxbd8K7jvn6ZVaHzXxnl232
hV1zBHYj7WGXoS0VyLIVEEeZPSZiMeyEjEYsiFyzxj2EBjB7N2oKa+p9cc52FTSLQG6bf1M8Ddyr
w1EVdM03XOXd6rhTsTo46gbb1cR5LDIQB86Saze7Mn4QHIftbcTxhqIOkgp+MD9VwFBOVBjK98VZ
8xPwUU5gHWW9YfF82sZ1gFW9GWN/fvHNcq3Kah0EJeHSgCmpQyu6EI3KfxRYgl+AExvtYNtWkLlx
15uug6pEXSwsiLZWkFfrL7mMnUA3x/zO0TqkAYZ1NgoUwNU+te+VZS49py2m/TrMpzpRgGHtLO2o
z8VdS/WzlpjzUZEa2rng+IH0jymNT/pqJlGZGdOJZhOCcL0oRxrrpZflhiA8bjkC+FGQVqDeDLwc
53jWsKotFHtaqDIe1KoOepSVVmK51LHD667w8eMgn2DS9o6sKNB/5g5y5eQr6cx+CstkjKwFqjDy
y3ULG1c1MwHRFB1KxCBG5K5qeyFVQsg4hevgrhBa61ztO/jQ3JJC9Iv1CUV1gg+1dAv0XAYIY5g3
yKrGJ0zWqJXtYAFq0vqy1z8Nkb0vbqab8UQika3N/bswxQWkNl9j6IVXoPNPKDRXGoBCNdEGfjyt
75fDeYMNmLdum1gOmN2CcU98J/ea3RBK0Xyavmtf/s33ulgSF4VI5phN3GJJYDgbPBXTx6Or1EED
+ikzBPmj5c4Ckx/vrPcL5K5ICVnvQCRYXM16p2bW3pSUx85c9tdX9qGqw/kFD5nXVrMhE1sZSptn
kHcCbAVAQP21fxy+KU/Z6hIQXlhe+rmqGDOB6ZPVlZ/Kw3AUzeyyT/b+Znm3Yh5GPyRpV0wFfglm
UN3WuSfp7Mo5DeIKcHAn9q8vfPsIvn1SftymSu3W0jR4ELlhQhQg6AU5ugViAFTq9jIQpQJ7gg/K
13gKqZLkWHr1WAb4LY5oH08/GR+7iZZWWbmQ4Cg/iV5am1ahRA5sjgxqa34UYybDMJtDPYWG9Umm
x7w7S9mjYGUfIzM+3JsN3oWajGoJzcgUdoures0d/QqtPja4NYTtZ2th9JW79mRarijQbHmMBZlc
B4oFtqLwaSk0lmeQZ2qIaeRe07/K3c9EfYRIrYdhdoG7bK0RzOCAhCN5AzMRdyf0ah5PTmVMuEwV
t1wfqgFVZdMKltKKrm/n1hezUChBZqpiTJ7vQalqPMQ1teGXeQwVzL1Kd8hHBY9VkREWXi/eH3qc
xHLPjKzKT32yXWpBikX0VtzcM4NdOgou0g8wegU166VNJBBgtN/jVkNxMwXt2xH6c+71LftQNWNB
zHqzxFNSlMqY1i11JqBRRl9iHFyzy65TJyJBA645gTNsBs1Le9zTSk2zEUWtmAVNxsarH4YzBhRP
zY55/XjQ7145zF3zuYzSG1Zm6o6ycMyK3QB8vLz8Edw3bFJtbZUOP0I+JLv/KLyJZ5E38pr3m8u9
VWhHJMPoYQfs+Fhu50HN4dhhANr2h5DJJJshMOmRKgSMsrTs2gLZO+PCSRtNjqFTCP9hpJcDVBcA
iPEANIxEo8GbjoqyFrpHON0fUNvtBIVCp0/mULWTe6Ma/LhxUldNI7sT3AIbluxXMTLbNmTMP3Jh
JLMTPUtiE+8UPfnS1VWUV5A6iPN0Bxayz9dPhSYyxv78Yv/AJqi2wBsPofUILQOXzZOuO3BGJxBb
SXDJY7wU8/mg4cBEBQOJqmEZTDvQg/nksOzsh+Y+DcpIPzIk1b25Cg7tRgjCVqDQLVuspMi/sq1+
WcdOxq8zlZcGIBJMesa/ru/Ax1kDBffChQ1uBwatzoxqho0uYMS09SEFbTTGbLBcDDKDz0L5ND3T
Z4FVdiA4v7VVByh59D8w38PX4dalGa3YICOe2tZf5ZPugcEF8Shg46TAeP/BEWUngbeI4rqOQT30
xD4qdzrx3NC8GXFSWM9gbF75UaHxDZQRrt85Sg9UpIUtssmFn6JO01amsFnTIlzkEFKLu+sbueUh
l6viAk+vGQ2gm/UYOlqgyI7fJwi1uqi2vekkl2a4MJMOA1iWYphpSk8C82bqkb0eJAf9R5l6qEVV
qtvtf/cKRA+YrazMvrTNxQMtrrPWNrCJtPT7G+fI7o+m9J2o3Mk70bUl2k/uNNjFotX1gIWm9FYb
JC/RY7cTznG+dvg4ZzQV2Ya8NQQobJPv+seJsyqkUfoQE41hYa5nCMEf7ZYGxbTsMAMREkP+AkQc
yoxxp51Qk/ZVRd7Vuf4jduJjWajnMrHJLolttI+tgvhFvNrukkEGJpEec7CruAPpfQTz1JUk+bvZ
60E6k4NC6NGY+7MSK6D27uPWHYfsPm5Ac1Zntodqxr5exvtcWfxM7xpfGifIb8ymX2SVhkF7aX2W
jTzIbOuQxMT02mHZVXE2RqqV/+o6u/SzqT5KECp3O9t8Gg1wxg5FHRkmULbdZ0fJPMPCfxst+bz0
RX5Yrd4ve2uvrMMSOPVfTU79ySmirkwezGZ0dQrB5G7wDKC+HZUGRpccoPgOrl9z2E0SeW4U6WGm
dHXtqnAzpfOt1orKRNqp81MZ42Go6Y07do7lWjr9NvUv8mgdlwKgVHV8rjBGi+qGK8M4bSh6bjTZ
lwADyjWYonWsOMPIlSOdiyQ9ATUEImtpb49G7iYrxmC1wbxPKPk+V02gq/edBYmOpnSp8sseatWf
V9R89OFoak9TBUQqZlm1vdYWntS8LJR8GeUnJ0dNGUM89jOZwHdX60vsD2a300xKnmqjhMJx135V
6nqvNLiabCoFORlv5XTQbpIOuiladtLyPuyNdZc2UuVK2XTWrAFqBwo9DXMBptNOOWfr7NkdFOTH
jqYPsqLOh66YE3ck0zGvOxStqOom2tSfNAecyut8nhb1XFQLtDEMR/cSOw2M2bR/gn9ovWtJpp+T
hPT7vNG/VrVRBeO4rAGKaeWNkvSyb9vSL9VoNTSby1g9JBYAOx2d7rOuLUPViO1zMo03CojXpKQI
NbVePNYxy83uZu7oYQUOxk2W1NdqVfGMHOAbyXAlxLhsAF6r6W8SfckOTUMajG3Y2T6mdQSeYox6
6w7KbPlLbMufTbWP5lVm1bzntpi/TsNU+StEi3sF4gF6p/xVa8Rzcol4Xdrc9jrS9wH1TXfWrYdk
SJ+MdCk8o0E9Q0O63dD6tKTVuZa6xOvaXvdjgn4KCvJunyqqu9Khj4ohRyfVcrKgmbQbA5jWahgT
N1UgMZbKgZwCbappe7kEc9PcfUvKqXdHmh+bCShXuuTSbq6w1dA9qcxi3CkrJGiU1N7NMTTm1fxs
KOkQdVL93arSvToN5zJeqTtZ9sGUtKNNjB89WQ7F0lsAZNgR9BYTF+CXiGjZXiFpukOrz3Id1GXG
hYT9NBIvg3bHfdPHy9E0peqgQxwlqog0Rb0xQz0evS+vnCDikcuPlVPtzbm+0ePccFNpLlw0zj+V
Su24ajKspyat5kNqgHS8lHE82gycK81UKDdpMyOdT7r0nOoYDV8ca1cjRLVqbQfqgDmqvEv2rW0/
ArMweFZhvnQDCtlNWUzeLMckslDj9oiZf1ntLPfsmZhuoySKiwrFg1ZPz62TnHRl/GsxpBctlgxf
nrT6MFOCqqEaH6R8DDA3dmgN4+uaSZUHEGPtdaP5KFU91BDrrnJJS/dZPdVIXcfF7Sv2D6Uc3D6b
SaS3KxhNNaap2pDcHR0AtbSun1xKjadBrl1poM9973xb4uRTaeiLW1bgzwGVd1DYc0B1usdD7qgs
duE6FcoY3ZBCAUBtFCBBy4dVHvc0BQlU1yEfk3q0xfva3C8MWJNCu35uYw+dYOhPaVLu4j11XhVl
L3fzt3LWMVpg9FGfariacXPUIMhUxgPGwQOl1KKGWl9Mm/pEmr/0a3U/2nPvrpr52dCGG9nWTkpb
RZImv5A+Dgcn+bXGL4XefR8m89cId/YVtQMqgC4v6ZT5sj2BaAn0G0Rq70bZCsZy2aF2foJUOdzu
kRaaqzuY5F/BnsWGdXRUGhabuokZf5/a5JhP8x5guEOsFa6c3tK09sy2cKUK5L60QTBKb2QdDILA
zQZpWi9BbY97UxnOVtJ9kWrLlbU2iItvtpF7UGIMUql013bysdueZKWu2R473C9T2rj23ByXtNjj
fe21U+GSLPFVpw2yWIvyQYUaggouYamI6W3u4IYpq8mVRtTx4i+NbP1lEdwjpnWAVFABrlXGcU73
/ah7cje0qPJJwVR3jgtaKLzKJX+i+Q6kbBgJiIufFvgOiuYWLIHQulnX1EuX/jzS5FurQ7V0xR5Z
0k6p12OMUmGmgcelK8K6uVsq9dT2tdtWlm/R3E/A7tqrGBTL5+M0j37RyVDeLX3bPJNk9NMRf7Nl
7OxZa/ertGp7MF9ESlXcd3UdpglCsowLrviuQVND0W+aeQTGXY7sEWQybZvt0lgLlh6EIxBry+4W
hxTB0CUPVd2eqFacq2LGgc8/4QuFI7RWzaTx4cEQEcrdFdXPmkRtfootMDIv646ic1hIbkLxr3P5
oE3twaHxLqbxOXPmnQ2UdQfKRunHaBW+WeA1V0EGqWpyb64H9N5Vt0yHQBmNILW6wFbIqTGGl0TW
3GY54VB6epot/ii1kBYi6amWfujyDyO/T7B3baF7dKYRfuxcI11DlXa0HNdWbo1Gv6k6+rgu2knu
a8UryzxAYPZ08zxNh3nVD00GODvAuJ1DPHP9VEM71GmBvOkrr+ug3QDdV+usFfKpIjj1Dmg1ncyV
peGrYh3BgXDU8sLTlOFTSWc/c76mCPhm/GnKVC9LV9dowIs5pfuWVM9Sg/9DHt3UzPwxnc+J2T71
Q44npkKCdhkx1U3Bs5EadLib0vylmOgzHnvgLXdAOlQsP3J1QQFvwpsLQqp2oh2IPe/mNAmoSiDZ
DciaQ/TY6/P6c99DAdGpZ88B21zUxYAj2pUUTs1Lo8OBq6X5gldK4daD8Tjmtj/2xW2tWF+LFSMm
tRT7M10aBOY+nMzGzzW99PH2nPZVn4KxxtBvmyQ396lFskjP9UAFeC8o8dqZ8hlUKFOUUuMrqua2
ay4FOJrBvOrD3O2o2KiOJ4oSrVMFCsECzCl2O6i+1mfaOZ8dTJrk0KI3CuVOHy3Dn3LMFvaD9hnk
3BKSHNC2zhMkC6jW6m6ntJI7q9YzcWpMPlsZTlTtX8+xRFkcK7Fe1AjqPq7XukcCsmBYYMWFmuir
oNb4D0mObgOXosimyY9xkNzQynmkYzgcyF67WY/KmbHxKKcsFCVU2ynO36Z4OGwpr4q1Nt0YzpV0
oy94dOJtIRvjz+u79gHShoIj8rY3O1wBcEKe0Bg6ljRi5LXFe+erhIrCelj89qF7zEIqC4vdWw2L
dza5hNtuqqytM9gEAw8m8BFumLCbdmIcyvniibUShRa5BFylg7GUYwsNQdArkjANZcfwM4wOMMkv
VityFNvDm0pQGfo408jtLpeRo4+xFksMp2SAwfnGAKMMBOWkoIXSzfBEG1yuoCIXpcdbVeR3G8wl
45OpmJByhtkO1aL5B3KFnfPttxAARlxE5rZP3psLcdm4nGKcRUngqkV8NyBXje2H604qMsAf7dXI
lqGAvxRZ5krNna18u25AdLAdritad82SKy02bEafUO9u+gmeiLeKWk/ISh+GBDdJidmw6SWVSPA/
GucapIuM7rycwviIObqIlYeXH6zCRsM/OAlsJVxN48I10KF4Hya1Bh0GMmAv8WRH805xuwKaFCPo
L9ATheCe7+w1F8xHrljUWbDLFo/joE02I0vHKWRTcFWQhkr1ykxHcADnWFBzE0Q2i+eon6BHV8wE
bqlDpK2/xfRQFjhBnbnO4Vt/shNhXBNtLRdkYmR+gIOhKtVDV6odVYythR2eFx2xkd2hv1B2Itdh
f+W1r8nFl6EemgVQO1ag/Q2y1sZzGjIJLy2Ix7OYTfz6UQS66L37OHSkmI6CQSjIu7SrvJmGguMg
WhMXTqbGqNOpgwlN9co9niMtWPds3wanyF7zmuZPhKpFNrkIIzlxHq/s/P++kSCd9HYjyf3/fiMB
TP5+I7txMpFJY5XJebzRwiacQbYHrlVkFX8E5hYeBy7KFCTBzAZ7H6E0E6wViOfL8h4EXVAuQKqv
QQAct6CQkpf5wwcHhYQAhnrAbaXz3WZzVZZKKtgzJmxRlNg51SlHvfI3LtOP8ZFTNHIgHyx6P23f
gReWOTeCHCVAxMvr8e/3yCuZ8M4Mjh/M8nwVY+W3a+8X5jgPKjI86GUL5qAlAIIxVzH2TuM39kky
oOhuQbZQCTRUHUHawGT9BIFg81heWOe8yZS7tqBsm5cELEbKzzkXEde9QhCufUnOf1YJLouc+vfF
gaDmlWBXnj/X5eelvFughnvQ/QmTYqAHznpvkv8q6GFWwxgJvHc9QggWy/fI004H/qTAL8klVKAh
uJFWuWBgW+C2vGhTtc6T2uW4qRwlccvl19JDI5Es0fWFvHr/lT3VuIdwvBLU3TKsRI/InfMXY9xU
znoWSeoOVSaI4OZB+jN7TI9gbfXNwEAd4yQ/WF/+QDxKtKksQl6kT2h1zBAG7jEDmPUPq5aigpO7
A/1kS/gN8eTqE5otT1Qy/QoPobWrvwxN/G2KqeCtJ9p59jsvfsdo0Sl2VHiyYnxv2sYt8Eg3Me97
fee3oAA2dFz+E5f49nVhrXWnV/jASzTgwE4P6y1LRUwvzRGJ1acVxHj5svuDB9gGFsA2bAi5YH7i
Fdf6foE6oHBmPoyIiJP8VOGNN1Sn0lZvh1g7jZJ1NDL7YAwrin+Ci3UDZfHOMLez6wDFrliD4dqu
UF5BV0LJXBABqdbXJf1WTtmxRVX9+j6zIPvBwS8Wy772xddULHMtWtTWw2WU96Q2Dn37Xc6LSHdE
/K7bKR5ARqC6xIguuqjvTVkEI2CoDf5OZImvHJkApHRKdzITCvdQ6L6+tO2I/2aQB4vlWg/QXYX9
XA79HlCqx/GJMTo6Xh8Q9po2MJyeheMkiH7bF9uFXS5jb5NKnu0GC0VyV7v0wAJv/o3xOLYnMVXM
1knBcLgKoUn0TxSbr3mUmrQko9YNUPFSodhNvVcxdHTr2mcm+FDftSgsAQpAokmIm9kKBmjAKmw8
Bqb5sb6EWCi75+sABkkwLH4uvs5Il8Me4BnFaxKIpUIm7d8tGYtlBCtAG+rKB+AaujwjSY0BIASQ
8njZwXquTv1OO3dQRIG+xTOKIsuuFCp1b52WS7vqexfu9ZHQfoDdrI1PdB4exhhgYLVFd1NachHW
bHNz8SIzfiN4eG7Yvsz7Ph8wKj8lHZKiwfkytm0OnIDyJDgp7HfzUeASK8TlnNWiOmsRWwNOinmY
IuylW+wpaGoWV4zZ/kjo9AqV+Xtd/N0N0ao0a01Yk3Eui4MToOMW6Z71LFlgBbROajg9Qe/Ot3fN
iRwyH6X4H4IFb8X4ywVzH3KpQfBcWPgJDIpcH8ZdcSNF4PcVesxmgenSEndtlxlmGWyKj2jcMqGB
CY8hH8fyNgb/KDTufPQsfBHIjF0U1z4nd5EsZm8YAB0D74Se7DAEMwrQ1zdwywKwsBhgwaAawJXc
qrLUaIx5xGPEintAJexjQduH6ya2ztqlCW4RRm6rhMQwIaXtSY9383LrtKk7yURALvQP8fptMdwd
aExqKvcG7gl0O1jxEXDDp+xTEzjMI6ir7a8vTGiPrfzizp0MgpGwGPcDyJDjqAlTv/Kmu/kAbW2Q
t4oyj00PvNxILvExalSQiwRXfIu8kpV1tGOjgpoyUV3zyYj6c3pQ5xvhKjeLLRcuwmU8UhoP5dLA
bO/Tz+MLrdwFBS0rrBJPgwgRZp4GvwZXVMCK2KKK52YlC0P0ioEJYsy3f+AGaCUCwN/MHu7jfoGl
gqm/vOIOqXkSHbitSH1pjQsnE9qOxOlgLaFxif7XTVKVj9WoBgLP2Qpbl3a4YzfNcWfTaUFxBxUz
EjL+bi1Kd1UoWpBw/7jTV3WlU6/6itO3I/vpDAG8mz9tpGw+DC9XxZ0/ZSGg/2uwqvSG0TQv420e
5gqYyRnTR5Z/+YMRJbZRfIS8NMkdwaZppyzv8cHYQKqOWlKmu2w6gpzz1+IOKOmuf7qtgHlpkDuE
hSVZ2tRhP1eIjjkxeJEkoc9v5Q+XNrgTB9SKovYqFsU6RTFAZcY+1YDHWkIZ3UtoF0KRi4nYB3Px
Q4bkt7XsreTxD55not3lXvpKZU5EbvFD5jCO8pfqMB6NoIA4lxPVYUUDEbnEZkS9WDnfi5NnSG9W
PTzIhDye5Gq7+ShhpBJ48eMf8GAKvqXDve8BksIxrLG8fA9N8xT62258J9/Vf8U3PThB8kMzPYlK
KqID6XAhZs36WSrBAvKxsylsF33khcQD7XI7uTAzdxizaUxciIxxs/41BaYn1TvpTHbVHuQgobWX
7iC/+UOFXI/wumILuXI0HS7yjF1O6wwIC2RPCaOkT9B5jDFuR/esyy0szImij8NFn9KcDHUZYa/v
AklCERQXckh9e3Dr/vVKFrf/RA7ERR97NfWSlngAJMPsUcVxlVnAiyCywIUbq1Nr3YQabejEuurr
TRK7cjYkopeT4KDzXbmeFFYlAVATYoZhKd34s9Uj/ctws7cr4kzhpwdhlGOn65p/cMFlaggkQCgi
aU99/VAcMVzAcMxWhLpxJLS29Qp9OwofunHmWg7K+DuXXwLFR9OhbffxCMIvCADKPuSTl0iCYosk
/apQSRBGtq1X1KV9LtaYIGcyZQk7XAJu37k58LcAKCOQY481D4x+B6sJjcKntkvmnbidtNmVuPwB
XNyplSxtHR0/gDXI2QTSNJ3k8QuTV5IiMKfEoPwArOXfFF4vzXIhSCWl6YwUZrtAP9j3UwCFO80r
U7/d1wcwDAbkuB5muFyJSkPv6rdkB63QCEgBaPpdv7oFodeSuYiEaXAC3B4OE2vWO2Ee0jxiPp7v
8gNJdgJr22eK0atglFIHv+H77CBtWjrRGdbKfbLLst2K+sYJ1ceb5gCp+7xwm9kTcSxvh4u/bfJE
wNPY5t0a40xBmchdlmdaUcH7ZzMLAUz/P8vi6X5NlUhpIWFZTFqFuXJ1LycI7r91uuTYhRDjSZlE
ZgW7aXDum9ZGG1sFVtb6zCzc1wA/U+YtIcKT6omrG//wFnlbKOe5eV1pUg3u+P9fKLRXbxnLyRJi
dk0oI7ideLwZ41yTFHY1GBTGlirSqjyM0081Jpyuu+R2DHozwt2QjS6Z6tQqeHrMRgCaPAwY6aOr
EmhHlPnBUsd7mTqCC4xdUB+j/JtN7oqkdF7JBLByKHXLDbEswNhflOov3YZyVvHz+vr+4QnwZoy7
LTvMeWi9DGPMN0EO7a1tJAWZx/KPuYgYyeB1i6Lzxr3Up1m2SjLiszlOJAO5X2siYonN4vfleePC
iOrMhiOxJzGL29nOMlbIbrBBSuozce9yV2MqB7eJ+HXzD/HSkjUFlVkQZHLbOZvQFaIatpPhOvQm
HHcNRs59yNSH5XIQPhi3HwRv5rjNjBNVrRrmKrrauAnBS2cY3SK+X9qXvkPpe/YgOQkMfO6rFRF8
yH9wnTfj3DaPmdyWNYvWwELMSLskzDlB/gxYCKYPDEXPIhTdjf8QSv+2yROyKeaSthV4qUJKPpuf
FvZ9j2WIB8mdnnzGgIoLgnGhTrBopfwEvNEtkpy9RoEDi6TvERiA6P7bGs7bOrnYrel2XHYtOyWo
QWg32WG5q0CSM/5bMAL0HP/js68crBc1OXXSys5WYEuPsl2SHXLU5OTHFRQpNQVHSjsG1yPAP7yr
3gxykVuv4jXLi1eDWpjkXhdVAHmcMVPgrUHiILMq8e+Crvk/XE5vVrlQng35sNR40b5qmqz0/TJJ
pOSiZbK/8GMcfzPIxfGhnnM9nbFMlisPhm9/giSoP5TnebeeB38NUudu2Y25L9je7Xv/zS4Xg9Z8
NapygF2GF1r9ub1lqM7khn3Rqrr9g1MpssiFIblLCoIm2X8s5niM/m2xsyLxjKUozvL9oSRJIM5p
Ig6ouLUOvyc6O/o60fkH69vOhP7eUR7UgfpDY5oE1oaDfgBKlvXjWT6Afny8n+9ZOvJnGytwIb5d
RO0UbYwUhkFW91sCJLNcBTp1KNg9lugfRfFRnPmJrHLBJ9fXWrWZ407omkrWQcLEikJlkZ9uvwTe
dpV51UXcqavBAR0d7o+5DQZQwqCfObGOQAEdRDcvDsDn/MHiRFbZn19YtYup1OVcxbdcTyNydikV
MURuv9/e1sW298JClkpKQipsn5mmLsGsh9LNbpffjJADcmrj4fpxF62HizKTbsg17VmUaU/1ZHhT
bosueva9rwQyjQso0qBqo80iJ7uMpjPg/t56/uPrSBBMNC6YSCaYx5cePo859N5fgirQ7YDBXgY0
uFUw3/zbSsfbF+NeMiAmBdk0q/i3fhxhNk/+qh6mcwZNL0zc667iyT7IRfSdsNUg2NkPdPRarEw9
Sz7Z1fvuThrBsPIHV6/IIFdTGYx8iTsJ3sLep4oZ0P+j7cqa47a55S9iFUiCJPjKbRZJluXdfmHF
TsJ93/nrb0NOIgpiBvLku6mk8uAqnwF40Dg4SzeC/Yn6oBVEO1cKLrrTZe+UATXlP2hzGKA9Pnaj
gRX++lSK1JYAKGuoNuvK3zIvbMnzxJLImwow0pEm1zvMXAYdpm24r4CsCAGa+Zo8lOREiMJXyAVh
iBADmUHlr0FZBFYAgpFT71dFgLHm18hdyVYngErNH/J0vG4nZasT0GVe5rlHi83Pr8Z30lHf3N6q
7nT/ipSebGECuJhKSmcW4rO9cBFpk68EmMVklhkZXcr4NRBh5I9ZkWPTt5cPl8SCmLqyxrw14hI7
NystBnc/tyoJLlt47BO7AP1i6oqUhPRrAxP0wDNIXArwsQ4iVY2VHV4xW5WooVk23Ml//ctIbQlA
0els7ib+aa6wJftIAlAoedVAnvovW/3gawd27g4h1Kk8jCdjhv38ivBYAvOGEIJEYHJDvRxGlRt6
nnVvvVnBMuxyfnslPr+ioV1yiA0BMNowVdWeZ/6unpqTnGRDgI0KY/ZhH131DSUBnSGARsnUrl8r
oGGWvZ/Co0kfyEyCYn3Tlp0k9yd1TSEUgdoTtKUW/uV+vflgdwt1kJNwomjQpApeUo/gVpsSHLn/
VZJhY0twkHns1kULEXZjfCso/OIwpg+jqwX1uXZzV48l0Li/jxt7gntAJkdNmIK1oVT2N+XPXw/E
V5w32U4KHpKZVZSH0VU7yTfqBSJvFiY4yFDTzEwyHQlbQ/Uakh0j9e2UKh5pBk8C/rso8mRKbC1o
CoOkHbqyQQMAmYzxPjon85mL0FTeOrxCHHr33bmxx3d5EytWZhWXU8F3UfnGoqArg5p+/Y9rEuLR
UsVjxpqwJl7Qon4CerYJPIJQuj1Gnoxddj/ntFmRcNHMzAgJ+u3HIPzDPBDw2eKxyTxuzvrjFdnn
XRTemBPumt6MVLs3+Ad7nF1+nqd81aSYzEUECNHimFl1jE9GDiZEMnwdrG/lTXFCaIqilit7MEmc
3xZQpIME61LN2M91AWN26tLuYxoH8dhKni27l/ZmIwX0mOw2zW2+kZZ9NrrW6aYvl/1Q5uoCYFSs
SxLawICt/4irxmky4lsNdS5bkaGgLYBFHGat2jKYeXGbXPki+mfPmDi8WxZrZXY1/X9BXLDuPseK
pI2TtLNwT15xd10+VuD1fm5riMhEqPLXscKUgbZJqNrTKxKq/Ov/O8aDcuO5wahgSQJiS3DlWbYL
hpAuG93Qvi3AcwV5vLCVBB2XnZGJRX4lTBvwF8NcZAXosHTL2bcHmVTq/lNi4x8CVMTlgnk1G1a4
LyY36w271c/hzSuC0cu3MSMCSlRkBdFWAk98Ed7Lvf4yADIiIEUS2xZI3eAb/D5BBUw/2mCgtBfe
DOcrnikbdZRuo4AcmNOeGpZjcYt6HgtQ8q3v6yF2mui+QGuOEmpvrDjDAMrxMpTsxsCbrycgSdXP
TIHgEpKaGpJhdbegUNzfqVX5pRziGv2WY+VetngZ61GAen4I6hyjGaWJnY1ScG2CvxWlTmfiHPAg
2LpsSnIAHmF0E3gQPcrrtYRrzuMNa/4w+k9p/PmyCUkowB7/fGMjphDrGXTYaJYT7wbXb5F7c0ft
pEPBT16zkC1JgJCqaNu5pjA3tB/zFqs65zJtWpkJIdoYSmpRVnJPXL7O+l2Tf0T/ouTL7Jden/zu
sSC82Tbci5PKSnjBMnp84L5zxwaV/M4bywM4uVx5jujy3c8euws2FhWtUqE8h53LMXxZgWJdaSSe
LV2UABqrmsec/e/fK+f/+YmCYbnnx2kaKyu2cmzkFRemBBQfm2w3W2jE2MPSBFhwUGS/cYqX7itv
mst9O5VjsATvxaaABTJxMetg7hp61/3q9ZNHis0ASTia2Ex8vBS0phjPVZ2yvOM18/mBV1hfVe+U
+OTjWNlmQ02WdaCuRLQz9bdF8mcT5//xnIlNAJgH08uGv2CvTeDIliSgR9OSeKIMBkvlYVzvWhAa
XkZcmQEh3phsI2lq7hVt8htY7pw66iQWZJj+qA20+SxRnWtxaONM4ZI6Wsfo3IC5iVehzWOGsd7F
Yt7lNUkCeqYJyJH3+URt/vp/mdaQ3yFSawJmlFFO2ZDCGu9gaCEZcmAl5luVQxGE5pXtzZuTJcQY
EVutfOXJ+RevFWlyXgbBYkkf7JUrZE9hq/IXiBmbiDA+gwD2tjjpqIN9fkVLj8QfxVp+S9GR1nB/
VG7MQ0nd0uOgkbhgJi4d6PyCp03WvisJ2kQKB2UCX2U+4CrTyR+rXYCtEnLhIEUtwMCZZb7EN2UL
FEKOeFmLOOUg1QaDHxfYU2B96o7u6BuYwY4xfH6Q1hf5X3rhqaTzH7U5gkufLqMaw0XLHzw8yH9k
qNqObqF5sIlBWln7ouxMiOQM5ZhbZKrwGX/9cSHbUOEdM0ImxSy5j0bdH1pymDEzKflkmmT3BDhR
RnQlWzzWeQSw8JSj/aJ3ovSWNyymmGnwLhvkgHHpawmAssQQuVgWfC1Dg0iJ/ZBDWNpmN3mIMIsG
oPG4bE4SoeoCoLTVpIDgGMtTx5txelult/N6uGxCBiRiCV+Z6xU6zFjStRenzANFfXnFTDEI0sLi
r8OkxAPF6n28UtWI+eKiBgzUaOk0M1mEv/uNKLEsqBuBhkmkcNCyvNB1FeGUmWjg1wXDIjFPeZxJ
XGF3JU9mxFx2NZh5xWoDrpDEPh2/aKFy1WHamBBSUnq+sN4IYSJcO+LMtQJeJ9v61hn2KWQZOU6d
MXlrar5L7EUNkoZ9tEaMz2SLdE9li+XHfgOKA46kYXTYU8P6XrBPxSTRV9mPgTdLFaC+DpVkabgB
jhs0co3P8w1g1wDnBrg5HQ004idZs/PuZbaxyRe9WVSxEMUqCtjMSOVbszI7VlWbLl1jEIlDH4CW
q4xGReKb4nxcmlTDBDmbMSjQWm11LbrSQNIey2B4N9OxWZmA80k7q7UdcjNa9C5frGNrLaWXj3Xt
r0b8+2XAkm2jAPmqbpktBC1x3oYpqJXRY7TwFvp2qDuPRIp32drjs1JEfIuYqHIYYPkHT8vzr8YH
nLNpwldbUCAApeMHRfE4z2mtI1WmuD+6BSy1yJUtr+gW3zsGW9vCMUjTdaxHftsgd6qxu3SS6sjv
RR9bC+I5WDGv9JiM0+sR8gOJb7UPjfantfzZd0CzOD3P7Z/VeiL0ExsbN8HgweX93fPQ7Q8QDkUX
1rGloFUHqhLnhQ7gFf6jvEYFkm2N8B+xOXmqXtkaHWHEou/q0wABP0gZLBg6a04YiJHPwe5FCVt7
wnkwCnvtlxJAiqN3bKtPZQjZm8bRCDScyIOm9ZJNlPmJcCSGNU2GPIM9o4Z+WAeqBF12xHfnirdr
EiKfGJWRtO/45RD1bji1b/oUjNOMqyWHpeoYjEaOxdoDl9x2q7xbD3YzgWDcnDH0k63uVKo/INHX
+7aVflbyEJovSIw5ZoEJxMsutfuq3f5UIWrq1VXJ0wif++9E/U8iaei8HBR58mYvBN1YEy9mvVHi
vubFFQ4Q0U1yxlTceUJH9auid8mBFefX1ZaGc8fXNlloLsVAJRj0PM7aZNBAC9rzK5pL97JT2wUK
KAS1E2uMR3x5ck6O3YTk5ejGyBT59SH7bMmmcnapELfmBEiKZ5XZlJtrPRC6NPcxV1rQ3hZZ4bUL
RPriA+pX5V80zworbvvoA5mYW7IbepykvLO7Z0vVkJxChwlmooSzZY7xUpDIRtrR+r3KwGuh0YPE
X/dNmLppUkZsW2xjIWFngkoX12dT/5WQK2Yk5BR3ueed+VbyCpGn3SAc6/nHqIBRFXp00mbhRv9H
klJbY8ImFgNVCmgUoj5Rg3JITxwKIkBbSm6766mbNQkYRaykm80E3+rF01aef9nF+I0tAWTqioAf
Z7AQP47Lcc1zrMc4ppP1TrPuwzF1V0P5zVaaU1gukKDqjyBi86J+RS2jPaGJ0yFl5kLnwcWlLqmG
8s18EbE8/TIRkMzBqiqUlrHZ6be1Np3YOnRq4xQthEos/7Lv7kV+mw8rwlGTUjQSq7DF1EOeYfSB
kfshVryVGHeXLe0GCptVCSi0QpYrxGsE39bsIIWevIlI7A4qkb0MJD4k6rtj94x14t/1ZYLyyqLG
dv84NGwiE3OdwOxArrW2e3ls9lCIg5owXpa0wZnPFkyrEB+ja9kZcN6C/Jl4Sf4K8meZMwowEw5x
C61mmDTs+yavz7l+6rUiWLVPtPry3zxEAJm2KIa2j7iH9MFIVs+uEz9tZLQZMv8QMKawcrW1+R7+
v/iHgDJLW43gWYe1F0UveSBzaWUqwT/PfTEq2gY9h9ehp8wW//ON39dzudp9ynaQWr4u/rv/DQ/5
ugTkAL2Xodkp1vV3OPhX34bc0qXzxS0JocusZjG6emHp6vY12T4K+EGyeGlBLXSNf1yKUvjiBPCo
1qQrawPHK4tPRQSG6ljzLh/gizEJNyGAxWhrfduBO+Tl/S3/VrKdE9AizQrShCNHi19Wm5GuS8CM
yJijynxEJtGWdF2Xrkm+hQJgENLSTG8BGOoc2OR3Sz03tQRndzPGf19asCE2tjTLVMwx+cfNu19X
mNn9WJqu6YxqkAoVS9Y0ynotGRSALmgQVQ9kCI1T3/QYP4CmrJSuazeo2VgTAIPoDVU0+ghO9KzG
N9q3OcB1AoWLwoVo1Qz26iJ++4pyJf+LXyDVxrCAHxqUWH6+NdJm02JTDK9ssdnPbW3sCegxQi5k
jg0s9PEuCz+pUEJDZw/B4wOi3dXDD94PAE2IVyx1Fyo3pgU0MYaQVOkIH6J3iXnDzsURim4no8Tu
QvqigHq3jCeHH7JLmyuAS1lRjAETiCI0dXiLtNe93oB4fVZdKFvdG0l/HGWc4PvnfrNIAWMmtFr0
WQSTLzBGeu73kx4bWwLG6CqZGkOFre7PIXf6U3MIIes8gCMRsjPyHsVdnNmYE3BGCSuTFR1OZMvV
dc1vq/qBmYdr7oMnI2KNO5wTM8v4fXBVrCU5fWJ9u0lLvYoHWLvy9ElATSxuD5k1GmEDey+8Q/5a
3Y2BNjspIMtIF20mCk76nH4sa3ShdZPTppVnrAfGWmdSPhA7f1PI6peyEyBWt0lellFWwSv/X76g
ACoWydFYlMPa35HeryT+JCdAF/AEyq91nlgwZtM1WG0SaErtt4kRSA6BzC0FEGmbEjdwgZMG+coA
EzOHNr9L0JKg+uRIK2+SSf3tX+8bXxGQpCjNCu2xWNgAspjVexzC+Em/AXqeV42vSy4Dscytd3HV
Yv4I3nnf+XUDkuFgwFx341U5GNoD9U6e1eS7duE2EKvedVeWatnCJKmiz+lcnKeKvM/mJXUaGvkV
Va+KbZ92VSx6Zx2oR3sNBq86CRLnFOve7aIVacSxbHFHsGJ1rkocBXJEg+bgRgc1vO3lt/rby666
+0LYLFEAmWSYGmitAWTCpHOGKGCrrNCx/9VM06KUaAYRa+21gcpzy2+diSR+F9pBx2qIlOfjEayu
mbM2qaw9Yncjqc4MqiHktUWeFqVYdJva+GxZepdPt5ByGseHy9u2G5g8mRBvOduqB8NskinQypss
/87JftXlbZ9ODh6Uvp1L6/y7F8/GIP/zzeMbjOnRmmXRdMXF8+jWL87ZxpYQSzdZNM8Ngy1cBa3f
GyAs0RvjHZmM2TEG08nm8WQwctubxZu0zz8aakW9fNbCN1FsIciH+rMfz9p9XcwoXPeLY0Gr0Ck6
6/e06t9oVvVOnVCXRPk8V9YHEqalY2lT0EONGNQUJ9YP7+1k1LxoqTG5Zua5o6op1MobDaahDJ3Z
LrHL3FX0KCit6dtYGlOwKsany99492hstkE4GkaZjCaQZgq64ia13q2pTAtm/6bdWBBieauYrWpZ
YeGafL7UmnDTRurcqtjjndhFHtnu3g6blQkXLTrNGc41bJnfeJ9jcjbeVQcLhN+hw47xg6wjT3Li
RbKYNEGBbR5ieGz/kbGbEPHtKkOV/Tt2sybhjrXnoS9ZhK91daZoN4zYWBQCdnXNozqxsYsGBMJ/
jnLWeOXxUU60sr1illOCMuIN267wx6XEPl4R3spsCYiGU6xpUYft1JL5gSXEybXGg3L8l1YJMW2R
GV8XK34gkH8OV+3cI8ckqblIzrd431YFsVcrA4Ynbe4a4Ze8ldQlJF5JBQDJoV4+ai0+H6u+65nq
dgbIcxNpF/3uBfvkJSIrTDvTYi1ybOTf3S75lzlYwCG+IUYEwd21lZCNZQFRVoz90nGCZcRH9MxT
EArqY5jVzq+ufm6sCZgyoGfUThJY+3XnlH05IX6fRhvS8Spco4jubNo67XrKzNm5fL/IAJkKgFK3
8EDLhH+86KmUA/LuY3KzeSKUdKQdYgZb2oFLkoAN8GAf+LS0DIr3kxpPlkSCmDCPaN+0+Ex8Dicn
AYgWD/2ZIYYdZ7QfyLp7JadYJIsxJ3Sk5APMafM91Bgxmkjcy99JZkEIh7KOTnXFcZ+hl8syQjfK
lKsejJtNE6BiRg/DECHZ9bhpIAPLPa55/FOg2qZyd5CAryFEHqtaVZBwwJquetlIogFDwIm5zpmd
pbAW33JO879ep/2ZpypfJya7f3Namo3WDgOlIuEA03Ja9G7GAeaKGGj749SQPQFH7Oq35/YwjsfL
PvIvZ/nJoHCWdcaWKDRg8NfB6bF95WV8/mRLOMukqnt9mXFLPwd83dsAPtqmrwb8vy3rYrmxH0lK
QecGpY9/iGIGr3ZUjJFcNfMANcq/PqEuDtsXxaT0Wr23o/LjcNlddLHcOIFxJCQUtrgON58dZCf7
N9OxD/0hrLzQ/0/Ooos1xzKuwmTt/lnaE9Hu1SHd0zYKJ33IIGKqFdlVjrl/zp9sCedcjVRUCCrY
QlGCU+4Yic97FTovHt6BrRTKa9eh/5NFISYwxrBmSw2LdV7jmVmfS3t9uPy19sOrJxMClGgWhu0K
FSYS5Y1RHwzye8EOkLMDP8ePy5b4j/33c40B0udv/K6Y0aPJcK71aribVIiCxqlf1OSsD8PNZVP/
cks/rUrAkDSh3TKMcEG9fmBn9QNvSEzcaH6vBTP4nqUuL3ENsf44R2M7UQXIwekETcX/m06wKILo
dV2XkjP9iNibjMlqFVO46FghObCDDfbC3oECIqxlnlztej9G+Gc7H7d7Y0xXR7PNOTC24cdVR76k
k2WA+Ae54ByPr9ONBTZ1c8Z6LCeFTEWJqcgh6F5BOy7xwcchjI0ZVDeSpOJIaDFocg1V5lEorJlp
fkjI+P2yE+5H2U+bJsBF1CudqoewFc6+VrROTu6IljqXjUhuZl0crR/HWY2M+Nmd9ZeymhSNdnky
NneW2HgaL+Ok9wNWxKMA45aLV+tn3I5yS7LzJGCFEg6NVnBLNvF+DoRr81cQS7mtrwX99K6XEtLL
XFxADKUjdTmlsKiVtWdasYNNlX0ryarEofqhrVM1amFjvuf3h45p1crtHVAzL57myGdVd9eEHmHN
1CA5YZqCB4ZJaCrUhL0pSZxGKZxayf1r/G9jQ7ii0qFeVbXK/3cX8MaWcFd1k6lUMca1f6oj/MVz
/5c6wuq/qllw9xAb0ATmO6gRnX/SDWCgRmlbCbA2yJrBiekXdAlD58+VbOKuY2ysCFHMpBZz0zcl
Ml93k6+BnuiRDennC+JVLOiyZQmekRhZVRcmbn3a3jbV9ya9jS1Jemjf+Z52TnCMpAwze1jwsaj5
Rq8+RYZMA5G9tGASTVWhysnbiogpWJgq2s6EYoZ+sCP9LlL077ppfMpZpAPRyU3ESq5iZd0ayvpt
Xk3PWusbsNIclFwPMCJxLLsZ+lvh2VaTG6Igm79o2rs1ypGZG/0mTf3JWL+ZVvXe0NCOuuaHOAHl
rL5Gi6PYBZ6tJTt0bdW4U13/GKCCmBW65i09y4OpU6iTMvNc2NkdtLazQ9clXo3hWbeaITurLpS5
XWW/KZrpM22yu9IqfYMms6PCEbyxHnrfnPIK401gPxjiWzVWei9BO7lDuu6gqs03rcRExxpBOz6K
7ycz+0ET68e61MRTs1pxCk2pXG3qb5ZWNwPLjD3N7M9d2ql+W+Sri9dH5TbJGPk6jX+keUwPIQz5
rU1Au9EMFX5JDbG8uVSO41D9odX1TaFCwLmuJY7y8k7GZ6Q4XoyZ1NAt4VSHWTpUitEApQrdsdNj
n7/hzeGNfcU0PSwZID5mFoSGNfH+0rViWpm2IIBXnfpU+Glg6k50eEvxFKq8rHRuZI1buy5qQi6X
QDNWB73dc/hIMeRoxzYsrjEGi/Lkdsmzw2Xw2DNhg2fdNHTVsnWxOzycVHuyO5Q4dYKvU9wMvaSG
+hIrTIyAEJtBf4fYpvhSbTLdHhOKwm2kfY3IYexrb8KkwOVVyIzwcHeLsxGQgvG+r3FIDq26ut2U
+mWc+JfN7G7WZi3C9+g0yxwMC2aM9T0tB5z4VbIQ7q3PA9nnu8V/wWYhTVNaXZJht0YElsv0PRoh
FmRBX6+P3LnPJIkZ2XoEHF8gfL7QFtbyUjuVGnmTx9Hp8pbtFIb4iiiEl1SdWrYpREb1HI6r2eLd
Fv7Bx7t0j4sVZG4bu1xhWh617LvCP/Ysnuvd7GBWFlaU6UinJcXqVsUP5Ca9XtYIJzMilGfiMWJR
FWFRljp+7ZTkFM5K5SSrbJKKB6ov3eFpMYJfJ1GxNpGFxawMXDlarX/q++gmr8x3maGdaR8SDEAn
sufvHqRuPpmop45gYiWxidVVucc1TtLRVZB0jfzMVb7ZtsflT3PDeUUTJV+PsF7ef6uB54VpFGLu
zz9er9S2VvKXYnwyz+1jyM41iMzKyX24isw3dxb6zJwQAmTFsE7VCnPL2f5BOaCPR+uNbbsoqrtm
oEGvd5wPquJUsi3eOXnPLAu3ll7letmtCG/aALISA5TXh8N4TFuHvefSstNNI7G4u1SVUZNBytE0
XigWVErPaM5zQc1DOptOP6WOmayO1v95+cDvroziJuHtJSoTWcBprPUTvuMUAFoeMtZ+tkblP5oQ
nndRqNltFOLKt9S3Q/m1GX79ylKJgVuRmJi9t03hdLNy1Gi1dlMQmbUzxjexNvgz9CEvb9SOcpr5
zIxwuKuks5rJgJneI64RlB/G03TI0ArX+u1v+XH+KAfH3Y+zWZlwgTVRUo121KNao7xfl9UlSuhJ
VrVrwtRVPBhV1dDF/iJiFpFhdRO+/515VpwYlEP2uxESl8oBfMev0bh8Wa7BPuJjEU5ooBHxnbra
cRkVCd6p6WlpXM2Pzr1236FNeH6jQHNcEm/uQP8zawJmWHGfpPMCazQqJ1fL0VduUdBtLotkJ3dP
rG1R29QpAihx8CHUrbQuFP52VA131YejyZTILw0rKPpSRoDIb2EReFVCdZOhHGRYIjxM4IRIJhVH
Kp4gycjW2C2s+KRpIwR36uErtOE+Wnr72zSXMhG4l7VX+ImOKhS+nIbzICBhV3VqZhjwF+Mexagg
uwuPzcm8uUbmEoZQ77IxkKybwKbnd4vGejOMFoL3Ht58+lT4WhpIfH/PN7AGxqAGaBrw/ucmuoFE
UEFY+X3Cld+nj9aRDx70Pgms83BKcYcVnyU2987b1ib/8028Y5FUVyJMeAb0Qbk3ghw5IZCYYv5x
uH2lFM2eRZxvmysUYhvFJ8NkDMMapSY28T5+q/k8nqNvLV+5a06ak/rDjS67p/ctWrqNURlcXeKn
W/uyTVqbTQGmklU8Lb3cC73ooB7KT1rrtU72Cur7HUYdU9V1injeoNSk4sNlWtOhJHk8B9rD2p6a
3zon8/tjbTgAbOb2n1hQ38lu6UdSR+EcagTPS8znqzZqs4KT5oRmWR6y+VENanxPKpDT9+fqTn2X
O7daUJzMIEOlKD58KW+N2oGUqPyg7IXsz36EeDGFedgvDD+iWSBBa2PDHZ48HZG9OOQQooWQevH9
shvvgJ1GwBnOcHAsTRNRYCXhsvQVTBbxlzaJ3No4s+WmBn/LZTvajis9MyTEDvYUEZWuMIRWo/jD
4ndolzSdzs2+FRE+cHrK3g0YNOGK2tNtf9AP86c1frAxgCLNGe+UmUDNvFm08DSaEyWDIqU9o2Bs
HjRoEYDE5aieX0mTt/OWAE7AHlgfkDERr0mjMZVpVJU5KI3iD5LPodMOIKMyqtXByTvruc68uKkq
z1z69zNE8qzc/L6O7bnTQhIsGf3Uq+qDPtjTLVsQDVkdyT9d/jp7HweqlEBQBBCWIb4VzRzqGWWE
n6iB0SkDN+Eoa1fZueeQ86P8RBNcBWIvZEkLEyQRsEAP/Yl3BHDFn/7w66oIuMuQT2G4z2wKpo3n
oNyZCcbe4mgJGJv80U6DAT0ejpmRQ5jJmWJ3t40ivaxxUH7B6GTqbOq1qViC3nbMcxlUiOuc6FYt
nOykfgLrkRt5OfUuf6tdlFApXmpUp7ArUgqbcJp5nMrlsS2g9Lo75Ai/Zuhi5WSk5UdVVv/YgQid
Ugp2L5CKUF28XJfQZLQMEQ81YE9Ti841cvUwtnXQhLJ7nN/TAgo/M8U3fHOnJgXynKCnwwNjIh/K
uYg8jSolGt2Sd0ZXeEiauZrJbvt5Pa+tOTldNR4x/f19UJtI9lt24qNnv0VwpTXRKjtGcSnQ9cIb
MK6SL28TVUNE+HVknxuoHlWlZ9JZ0v/5mM28tAf8c2z2wIinSZtb2MXIhQ+NUx1XwQyFVcyMZn5y
6P3Q6fNTDULPSdrdshNHPVuzEBNqndoWbQ/bnEL0jrrtV/XIMPwHDtHosVNCanEHF55ZFK6FWdEt
qEzAuaz2DD57L4SW9eSa5+mApIBHob2cuNnyxj6kN69Ie+y8YJ5ZFy6CaGIZFB+w3t5DNsApvehc
HjF/5S1H4/Trxxa2LIv3fmEERIwwQmJWw2JipcrN4C9+jEbY5GDcDR7xXsPdvv8pn8wJscSipE1d
EJib2u9mFKTdm76VPNf37tFnSxLCbsWsNTOlsNEH9Yn665E/oX82cJauzFVkCxKwoVPthGK2A56y
lC4p3g79oSaWK/lK+x7xtG3CqdcsEC8PKqxc0TG36/sGHmF8Fh13r+B9ZlexlKG4FCAodEt6SBfl
dl0rv9IMZ8gPS39nTW+WYYqciHxQejRsMycclC8k/xiBNnMt5lPcZV5bT5Irhm/lCwhCvM+Ho1Qb
/38OQXQYi9omeJSqyrdcBdWcXUgs7F1iCPGfTAjnvjJ7vS9nXgS8djSQO/ylRQm7rYT2kigLFvXY
WzS9y3webVoZeovYsT5IpYJ3PelphSa/XzY43hZKrBo17L3wJHnfxe5dtbElvF56uy0ia4Itltee
VRzRJ+4Q662hA2niyC3L2kmr77YmewPvrtEyVN7QinyJGNo2mgqe6xKZtG54p4HUsprPPTuCx8pr
MByStIVjWwzTWVB7Tkb/8lHdxYONbeGebKuyQf8MPKhL4kMG7j90GbhpIXu47IPcxo5wGHK1scGq
zdfYGV/m6MZMPlByP4Zfm3w4W+viGJoB5ubBgdz0IQWFxeVl7mUr8f4mqDbjf+i8F75tpAxWrUzR
jHCv1m/5FAU6KKDDdeAX8zB/xquwda7pYDdhT7dUipIrNFqE4zIWJsk7VUErz9q4WQR6BVV3Li9t
52EEE5ZqEB3sjVRshyYhEtYaiTEWUr4pF8vrVvvUDzeZ3ryp0weE+bKt3HPXrUEBdMwsTsaxgcEX
R1LeKMzvPgFuKF58FrKxzDZfVFQwqDh0Oc2wuJ9qLRDu+anWsgyPai2YKpQsbwe1AdcUrw4w1+Je
FhyFKKRJWxCqgNeZIWR+z2zZkeOu/mJNGwtCTFEkbLaKARbqLD+TpnOa6b1m3E60PkgJy3c65Hju
52k5fIM3+GmAp3ouWxi74mPtOMYzW3xrN7amWe8abcznR+0+s+MtXgEXQBjWID+nh8tuv4coz6wJ
MUaVW2k7Lo8rY4dCu9O9AkqBvP2v1O7k6Q4OhJe+mgCUa5ygL87C4sa4iJ1iPSRmjsJzfzvLqrN7
Hgh2Y6TM8fjWkFp+vo0J3mrJZPOqqX2vkt+XWhYD8r9AXIoJuTf0dNnADTGGHmeShG1bIltF7mY8
DOv+S49nfaeaLlM+zNqDltsSkNrz+a1JweepNoxqss4gZiCF7ehzeRgW5c5OcuIsq+EkySBzjz1n
RNsJ+lwIsuXsRe9aM6I5KoHrPZZVqF8dmvjt7L6yrLKXbkVxEmkpdPwj8SmmW/VlYoveA+g7Pzpi
vP+Gpl54HLz5t9Zdjpgr+k7fXT4Ae26ytShsKZvQWVOVIV64g+726+9hPEhigz0LTDf4v4zqL5pr
orLKCiRT8fgpNaedP0VQBb+8hr1DtbUgIkYbgeFFs3E96rGDhJynpbWrFm/p8OdlQzvdu8i7bNYi
oAXm0Bd7GtYVhCv2x3XsTvlQfihy/W4249DJKP6zIy+k0X3KpG2ie7fY1riAHS1b506HNjI6HDtf
+UFdjCy55u/6oftQ+lkgI7bfdUb4IoIOZPDYy5AgraAGGsFeegrPuF++of9qdHqnOpV++bGdkXUf
JAd811c2JoWgoAjbIgwrxFdF3Tl2eVqZTFNvhx0Ln3BjQsDFhYAtyrBwxNBedJvgcfdb5xbfevCk
f8oD5kGW+VNF3d5y0eEo78q+vECg83NUtpLCjqNoXIO6rR0wT7SFpDL7yGckwvLT+gwRQpApU2jV
YQvpXXg3eppLf1MVd2499OYM30DSqyROTaAxPJ5K3HWccyYZXSwZCpvU8FP0eB6IN89O/4nctvJ8
v2wHBMBZW6Up6wj7r1WTu+jZXaVTbylaF/27Tlt3N2isdWO7dphG3LSEWEU9OGjgxWtKAkx7796N
KyDyff4xCltrk7DEaTbvoBv5c+gw9PS71Q0dMP+/YsaFL+7SxxGQSkEuiswRPg45Q7qBYsi2hzYF
6FsiiBCVriwK3XuvPFuhgFcxVLnXwQYyNijy+JMPJSJQXQdMdzpv9o3EXTOnd18xU7b/lW0k/i20
u6EO/Hxrjbhv5qxHIMrH5QrMEI94JGWH2mfUJ579Cez8lWdLWFz5X/pyd5+MCgDZMZONLcHuLjEk
Hcxz1uvuwhJPcgnIzPAoZROg6mFWLdmqoxCLOZueOVqGCLXsHbCIB6pfxWhRQynWTF3ZKNvuPQcs
RmyAEoAqdvkm0Vq1NEX401ft27SrjvWItNDceYapSAKfvUiLbUwJQEyGnoZaB1MI8bysHfykIk4b
3hTR6pjTKrnAd71lY03A5ElRoegeIZRkxgeteRibj5JPthfGbZbDBNg1p5BqVTyjma9IHJbN0KVF
SqQGYww5JDaDe36kEXHW+SFJHy7b3vWWp7WJSiNTP+VtmPdrYEQfZ+tdXc4OK79ctrG/fwit0NYG
U2LjSjkjMs67eg7Mpvea9e001tdczEh6/G1BOFpr1FIlSWChR3xIzd6fVipxgn2XezIhHCvTCtc1
IRUITpX7KRtcxr4oxcnCy5alpX95w3Y/CtorUQU1DZ5SeX6EwfJmDT0qV8EwQzmwYy4CcrfRWsmu
7TyRDLwdMGFhqRoay4Ulgeson7Po/0i7rt3KdWT7RQIUKelVaWsnZ7ftfhE6uJVz1tffRffMsUxr
Nud6gAM0cDbgUpHFYrHCWvXkpZN+pZuwuWKRzOtUkQLbDOEr0lo8TCPq3oq5u6zhVvT2QTZzgju9
nkNBhWxxN3kT0MI0f/JVx7ytLNkRMSnFew9urOkHgcwhDtMknXUTAkdNtYpStMG8Z8WFxjET+t2M
k4cYFdlqXCvkU1UZGUA1KQSIKdQKF1dJbtAqchObgQNIoV2cZPemMHIulo3zBZm6QQfARBVF3Y/m
0ua6UNVRi/MVyYErqNVgCdXMo3XaykWgX4om+VGaUmSVWcHJSJDRMZCLeJ9HbVx9R+dR+SWcTZ3e
hbEgHJIpLKMWQFhNNLuVZUviwSHxJDCHLInqtCcEEpputMRsp5i8fOyGy8CCodavq1itTxQbRroI
UUC9Uh0RRNO7fDJ/9oti93lys0S8OsmmgRNTkoFZgywEWyIK0i7MpxkOqu5iN1wCp1qEXWBmHAPf
NgNdRocXnZb7VPFJBqkLQWiHBpCzejCRcXPKnebmjTM62ezws8ubeq3kMZ6CJFUvzjL0WqLCIoTs
pTazjNrYczzSRvCrSSs5jHmDEEE3h+LNI9Fxa3SoWtS8O1v8Yv/WWhpb8ukaFNTkEtLAitC6xsH4
gQF2J7XfGHVokYkXnb2NCX/yTO/6scUBIiVaHklYR0wMIFMqXIFp1MttzdV2UelmuUtpX5oDv6GZ
s4GELvwqIB0LdKCgo2fydPlbPu+LZZ93D//b5hHGBaIFRlELavwU1wMk8XbkECRlQ/uL7EvoHF0t
JXUtK43MWQ57o4JGKuAfPRFdYdH/D9aMY5vseyUMkOCs6Zl7p3tKTxLAZ75I9/RRPSaaimvB0CJ6
Ev7ixIFdMkYB9O/DE80tfAvZeuoiNATKOijRMI/A2iam9KdsoSaC06DuQl9uAXgToeY6A6nC/RrJ
L3REjUzFqKCJ9DMT+ywgZ8h7Bd4/nSqnVU1fG0ZLVqRTMMs7Y+Lc0JsKIirAuAX6BUzJYJYUjnkp
BAUKrisULgWe+TNz2aOop2JP+loYo5tYSLkmThBWaS2qO6YjgS8te6zl0eoVN03PUjZyboWtyxTo
9DBD+C2QKjHnT0CuOI1qiCw6giqjjEbNui1+cE75ppS3K1WHlZhsTh+9jYus01WkiPxjbOcu0W5S
IMxScC7FdBs725mFx5FKA4FPy7mSyvivsKgGEJE2iHuAavsvkLhQ+i9B4rZiBnkljFlIRRTiZIwg
DBDnsVOW3X2FejU4UK9rQ7tKU14JYWtJVXT1i2jaRtzKPjXqSSSjEveIwfWuAfNqeZWqC+dqpcbN
LuBaBrOAMlj4ylnoYPwY4hbr+twkxDKGGDPS3IEduj6fZBEkUDECSlSdfdM0hRxkcocM5l+krkTY
UeSs8ESRutraj1xeiW5zAVH6NjGaoUqQiA9a3QVSVA2ZSp0liarFCiQzsqqq4dggTwj9fSUE8zT6
VImIJOXqNZyelJnTScj7+/QKX//9LO+HRaGRatvdRkTZ1WLBcYHbIjDVIZvwfzI7KoNZwngUCYyg
MyILowKW1HznHNSNQIOIhiKimxfMm0jtfdRCT4xwDqMBT7zInhvczICcx2iTOloCOKfQbzY7c+w2
XJKHrTwm5trRbwHHh6c4G3rnZhVNoiKh7+IgSg/dabimIyWDvFet0SnBCQ6YQn41YuOpSQ1dhLfA
lfIpEA+VuEq0AFKzSrTq4THvE0uvPaM+DOgtroNfnOXd8IMf5DGBeLdEejyWCjIgbzHWO+jXl+oQ
H0SxsTgxYyJoEEXy1JKUF6LxbIWjDBt/x1GlBzVdvCWoiCWS2Zr05NyIZmNpWfeQAD+hwfgldtsJ
gt7pJ8W+vJxbxrraPTbkyVqSSnIj41aZpEMMEHir02a3CIqII2gr8EdNSQKAOUa48A9zuKU+7tKi
VREOqFm20/VxsTD/FNulFAv3egd8iN7sfw34P1Uf+0IYHIupbB1VVR7rUKbDZYmvaSgIxVH75/Ii
bMVFH76NXh0rx5MuJMzlAt/2ZUjijf63DxIZJzHqaRsHMiR2zzTtVEWW8VCeiNe98rhftl7KRCNo
dgI+D80AMKI6sS8ULQvgjzCgrWmuntq1LbhgjPbKYC/7X7iKPshjDuhiDlqb0cEJDcAEaXWK5MK6
vF8bkeUHCcy5zJMlbLMeGuHg9M23sSutIRjsQbnV+300HrUw5UjciIcgEXMmhKCz7VOlZhFrcdQS
6AQ2EUvKzmNs7HX1Pl0KRy959d2tRqIP0hhzlMUC010E+pm+elj28eEvl0dw5Ocj3zwME6l8kMVY
x5ITNa1UaCbXmZ2kQr9vulyz0UNyoJ3uk11rQ+VWeWYvQb2Le6Wxqzy9FzS1seS5cIe8hY8qDEzv
wuUTo9p1Eyl8PcGBDrqhO0fa+L2QjLucdCEKhtVrlWSYgwhyx0RzlkUqwZUGzDtOM8Qb407oMpQz
UdYMRuBXm615DDHKYqPtDr5JBDu9qqaOhKtFrrXXUlocosj3dUbQsdkMV7VGHtt22XdRvhyB+fcc
NunvqdFEK4gK028GcD0Wwq0uNuOjngFlPxGyE6L80zyK1x0gKJzLpipvWQ6GUHDYDVM2Po2rzXMa
h3hYYuIGFOuOIM9wYMawI1G6NzP5ZAzac68YiA0RrtkhyEsttcl+dsIUWlGjYnAkO0XVeC1JgquR
4rtSGCCSXfxl6J5yvTStsZS9nkijFfaDacnyrDqBMApOUSZccmkaRF6yFeZkx4AFqpDlpY2dFBc7
wZe4/WhlCC8Ak2oJN9nAidk3TzrecgpF7NE/Q8IAcbMWmmR+41+WfDpMEgETm+eytk/cSg7zNhjF
aZHEBXI0C4xufm2Hru7SEUrRL/3LFrF5EUITUyYYoqYd5R8vm6IzDEwBYQYL3ZW7+Ji69XhrPCy7
urTCGzSN7DQniy2ZAEOJcwfT/WH3by2Z8StqNIDbRs1mAJ7IdlobOxVBKZCs0Nd6Ag3SNDxcVnUj
2EYfKQ4kUM20z6BEtVwFQqjqlI3vXlZbTLXVHL+8eXNjChQnFI1gSHAziznrop7rJnXMXugLASUE
d6Lq/m/zWeyMwHn6eVmpTVuhWTcZry0YJTvUHChGFoYCbKXxij1OLrEXvzjm+zfmNq5lUstj92wt
ja7xKjQpg0RMuh7+42O5A01iNr/cQQ3gkjBmNTtF7FOxjGdPb89D8H2Rf6UahtiC5Wvb9r6GjCVq
TWKYDdXqb8D1/6dR5GnGXHPTZFR9E2PTBKTvq+B3kGR2FE4WQan+f7QPxkt2IbiVxha60STbeLUc
/97e4/XXHig6QB+QBRaJbrAN1FIiTVo+w5VM6gQc3ZfWLDkuY6sTjKxFUPtc2R8amltFoTtFYehL
0VVfa3QBUQQcCkg8O5qde71qC6MbudyJlE3jX+lHL6SV8CqVdFx0ED7aoj3/yN0BrUCLHb6oPv8h
u1UM/qAqc9RGaYqbpoY0JLgRk9goqhfe4A/26KSxY77m/0VZadNFEmIAU82g+S8mlO0w8SvXAlxy
laLII9wsCQ9SfVOCoQJRUlQRu7L10l6uAL+IxI03zs39JIheEvDwR6hb+OQ23kWwVdKmi9MEEBAQ
gTGPqHgkN5XJk7HVVQoT11WC0R3cmyymXqgIeTto0QyAK0xAidEdaLIqK63DB32oXyV9RI+C2f1K
euUM9CLOMdhcRKRygPGjItHBpnxjUgbypNA4RASarxZbXfDtstvYihNpH9i/JTDnTJ9V0KiokKBX
tZPmT2IqOkbw2BS+UvMS2PTYfNqvlSzmWKW9KkRkwlKO5mD1w2NWt3e5+FwG5yIOgU027Ybcl8Zd
X55n4hth4lzWdfsKXX0AXe7VuR4w494bAZRd1yEk+4v49zheAAqjOBmGiSj8o6ymkc1OGXGqP+WL
uM0dm9HISpbJdFABcjdVa+os6TTy4hg/JJ8irGAYmY7MCg4voNs8FGuBNL+0WkgpL/Sp0yHw36yP
/+L3/t9VY+xzXhBpzQMk/atSPP1eVYqbA79SvOVU1qoxRloVRYD2AdjIFD+iAWgx7hMecuxWPLx+
mzE3tUwJNTB2PHtz9VvsewBnPxSoL86+Ht/n/etlo99yIRibBS4B8CTETy05EXiwp0CtZiDTYPIO
7WcYc7wsYfMCW4tgoqo+lNHn2NazV/5Bdxhatmn+V9otf4pvkpu4oUPcyxI3oiqdTvlh6kmhQF5M
VDWS1igyMNN5lWQmdpP0vlaN93kT7tNe/HlZ1oY9fJDFbNakLHOABCLWr1Xu8vqm60O3qvWn/00K
4y0Cog6dEkFKNDQn1ZzcGRSx6hJZXxFDwWFVCivMon6ocRcDnwILZxr7JKlcFSF2X3F02XJHWLJ3
KYw9jJOphmXfz550TZOMmVO/ThbF3TCscV/e8zKNb7SvzL3yQR5jDn2theOQUq18ChhQoHvFdPPd
8iTcpbtyp/yMHO2YPkbPtT34LTp1kO+8VQGTUNjyFQArd83Z3Ou/0QFo7gO75Bjr1vFA8wwaaBSF
TqayNbIOh3NOFSzHfCCPvSviA5PUNm7AtbrPb8Jf/AHHrdzrB5HMRdeqbdUVQKf2wEXt0VmU6mfj
LrbqNbvQETlTDVsFIEgDvIupAIsKPQwfbwOxKRM0NA7INTnZYM3f+t30U36gkBTGM8XbilIrsOXz
ZVOmm/pp01dCmYshTyu9jxcITZfvIdjFp8oK0PkqIx8nl95lWVu5kw8aMpdCJuu0YIH1HH4VsZU8
aM+hr7oUbWv8lX2Tn/sBJXh+Snv7JK2UZPYxi+ETzAhKAvXpatrXdo5KHub4yr1mV8AE4iaJeKtK
veHqYjdrCks3QVE6kEAJ4kHuKZSHcn4e7L9wHxNyppVbK34Fhjqfs86bznalL+M5ihqQo3oOfTPg
qT40AYBGFp/sC1++Bp0PiNyuskN8rfIMmNrKZ1vSKTo3CCaABvxR6yYZ4qQhECtdGzvpVJ4H61eX
Ye6DIplxg6eN6x/G9I+0t+BqtcZzklXNKM4wJi+9w6APWn1Mu3zU79R971HI4eS7+RLdZjvetfkf
3MK7ZOagjrqEcWhxQQB+oDAkwV5D2xuQgiza5MdrldzaS0Q5tFUMySq0Sn5cVEFRWglApbDdWjuB
APd1SDDQEsjd/rLRvD2C2N1bC2KMZkxMcY5F2OzztwkjVZEtPYVW9xQ9dcpeMp02/6Gn1nSQvdLL
gA537JujSrjFE+oCLn0FcwmJ45gWC3W5cRaDtLsKf4e9CDT54KkN2kOXCA7yvG7S1rfSiOpG2byi
THA9ROrvy8ux9cjR0TuvIO+PgSW00X9c9zpH8Tjpp688PDZiS4hSUV6QIQjAFh9FCbGypEY9wp66
5Zx32XWzpF9w8ysR7Bs/GGbkacBq6gVa8UsH2UEkSVdZml9Faf68EF5dmn7xp11814ilI0zlDk3r
IzSa5vEOWaDFWfrxVV7Eu6UFrkxXPbVV9asaeGpu3jBrPZnrzJQzoRdRB0fKiVLOx27VUceru6BZ
uALqgzv6S2WpBdfl09NxSWPmapNNVUgxtY0FbhTXALtCHR0llMFIzwNF2HQ/ax2Z2wwZvTlbMug4
9W/0BIZgkZvoCRDTP4ZzcpZ4czHcRWVc0CIL5pw12E3jTHazmx4LUFVfVWiOueodFUWW5Kzs+87i
QVhtur6VFTEeSZgzVYx6GK1ufp/SsxjsdS7ZDk8G42/ieM67WsRiijq6AaPBF3TTBaoxpzdqKyBY
7xnz/AkS4E9jGAFvu1TcC2SxzOw1MkBHm74Yesy5/zn+RGP8ySyKiyHM0EnqMjePmj3YTxyOe+Sc
cLb1pevEgCQEMlp3cuhB042HwdLckjbJucZPGQXFvXmKAa/WHnvOU5mzaWzbS90F2qgPMIyIEFvq
cqvBLQWC9Ms68qQwvqQB7MQoatizIKytSYsxcm/Yi/DrspStJBC8vyEDtBjpUcx5fPT+8lIBEaeH
54j2s6vakq9daTviRVwckDfeqM8+6l0SY4RNreMBpULS4CU3vTvaBvgJVdR/d+GhVSzjd3SvOoOr
2YrmNOf++KXzjOYhQGmoBhqn6YKvIrZkBLaYHEC+Mc2iNUqC38X5A5hleZQ/mwdgJYhxHGYvgEMw
F2dPCUvAF+j7aI5fONtG7/9Pi7mSwWxbVGV6igoHDkDQnPUGLe1dBQa3OIh+RlJ/MtrAxnCQ6hpR
HljoB9fsTMhqj/MVWyG3sfoKZkvFAg11fY+vUBByg03wGJ+TJ+k23yvu7Je8WevNE7GSxjiWcgyM
OaDSxqHcTeJVFTR7QeO5lk1f+S6FTcM2g1BOZkSloLHKmdEt8RftNNhnuqVKjlxaY+QssNP/aqiG
s6QmE/jFSjYAqhfih1/Sr+GUH/LddNv8SR9kwCFzX4qb8e5KWcbJJGqX15mGM5H+iX+Qg+bTgYXx
ufgzO6UjcJHbODvIVr8FIzSNToY4oW0OZb1flNlPeFXvzVhopRM9nqtzXhoD5pxBAuWJ5pUoP6fm
ZA35YQzkr1wDKzmMP1lSXYg0GnPJsbRryhK8dYqn6sWec8i290gDSLgky8Csob+v9OkMZQlmSUG9
A+yMgVWaduVFXnMEW15q+PIJDGC+zJuU3N6pd6HMIgLF2UyzCUKN3nA6bXRLxQmH1uLotm3t72KY
NaxlcP7mgYysGiAh97pHyetxzMzz4pYev0q77ZnfxTGeOdQzJU4FmEaYAUSgL4cboeMlgbfN710G
45lbs0pA9QKVgqC1swlAq3Nizxi8X759ZfEoUAFlVEBbISMJoX6ajchsIz84uhSsvrSbJ2R19t0u
vOexo28u3UoY4+rJXALN3IQwpEjdcZCfKpI8XVZoO0JYyWAcvNhVIPCisUhyGl3g06J+nnjLHgBN
DnD/H8kbASXa0D31ydwvvCt1c+M01FcIKN7wH2OLealKTVaqCJJp3z1dz/BWOdaPuW3atCWovkl7
K3a4IEA8ufT31flWs7DPkgVyxd3fvDJa4dFnktqdS7M6w668psnlgaPv5oau1GWsp03JkMl4zHlT
dx8ZL1LC84+bKXMMwv2zoIzJUGwjMR2hWIKXxlvfR4TjTU7hebDNWxpj8uBJ5E1/gvEMoJMjV/Wp
5a8XjK6FC8WbLbJme3JaPwEaBUDv0WX11Ln5Q3JvOACoMF0dy0vfCoBC5TbxbC7t6iuYWzWNlBQF
T3yFivdqZKNsUVumre2yq79JOhJa3KTr5i2xksncEmo4hqCj1+mLKNjJYIkkmB+N7Ti3Z7C2Zt/j
wso7jvvevCRWMuk6rCw3nfNcTlMCd6of0de7m83vhTbbl70CPfSfIt2VEOZYGiJeDaYJIZhpPCi+
sQcI2eG/QE3iLSBzDKcS4BJKBDmtqx6Km9SldCOTPf1BvQXV9/TnZbW28ygmkDHAXUUNlgn06gxN
ZUlMw5RbgnFRxe/81JZ/zU6OwOtLofNKGGORejiIwUJD5ylrDkU1WUXU7EjJSTMohDqNT5u1ksNY
oY4/LTUzLj+N9GhBqaMzAcWnE+fB1TSZsVWkc7MrdNoQ3vd4InTJY9pgUH0Zh1MVK+hq1n4g9AB4
khCldpmGOzVvv0WFLtpGAXaUZroag/ZpRK+zJcaxv6RAAppkRA9aXB6AP6ztukr/TcrOU/PgR1QM
R1NJXLBAWPFUHLO+P0zD8rKkzZWqiXexoHTuEEenJIoep6S8y+rqLNSJJ+BJr6bBXZwBzzRuKwQl
eY9uF7CRLsUcXIWAmXwpSfCYAGPV6c04OC09Mb9NM9VSDpvQIoNwHWgN6Oq7xBLUZERrtXZKuuae
lA0g3pI+BHlp/5IP4x4stNetlnl90LtaCggpsbZ1RXgmUem0Uod1S4BQuBSjFcvjNa5IPJcnebRz
oagtqSW2OhJHC5fr1Gh34ZASq0BaLlBFw42m7FyHzd2YS7bZL0+L2t1h8/0mVi2lqitLEYPCqhd4
wqh30lY/o0joJvULmuz9sH0UB/IcYj5CQYBbYHSzqMSnPlbQzG8sjhBmoTsJ2ZMepCAViTLVmxvp
SpbVK3mYrzCPeR6L4CZs9Vul7neguXltjdBtsuoIXhrHaHExqONeDmKrr9E33VZWbva7MEse6PJo
GUDDCtDLBiCIUe8b6WEiiw0SqV2RgW4iKi19wmxVKJ0krbTKEAMBaHhPIydRRVvNzH09E+KpZMks
s2/9uARjxQwK5vI6CkxnmJt9Vc+AsQKzQJQDRjogr+KMimAX/mwU+SAGCbZoycDPa3beEKL43aqn
WpiuG8zK14ZudWrtjkXnJiOY081AzKyFTG6+KI/xHPv41api82lpi5suag5BIB3lBW5s6O4LUClZ
i4xQY5ATUKDkmFro7lVSW7m2OFWFiQhdtyrtTz4SjDktAEXv2x+tONrBAIzAJnRzvfWkEO6jqrxC
D0EVpBnXeY3Ypas8KRj2oXmOlumOzMlBHIJjIzXHZs4PxpQXVlcn+0oGknrRhE8JIbcaEMwSeXbS
KfwlRgusYti1U3AgQnSdJEAhAB/jSEIMWPyQSWkPUu5WvXrSAi1yc7neB9qhEDUn7qXWqWMhdmND
dZKl/ZlMDZiKYZ4G+KkxoFZ800cJ08ALeGCBhuvF6nJoYiRyi8EyBNmuO2LpZWUVww+tKX6mBcUb
0QW0UagWXqqHuC2uZ6Ny5QXdZokwXCuDecx1JfQw8/KnIUbgtOmi20h5Ldh6dY9C3Z9aa597AUMn
kzDaWZ3tJk3y5rw9hl0N0+sN4UZLapuEmLqssK5jMwFvLFbGvSgWtdsGiKkJ+D/KQt6RZbhttQ7z
UBj+WMzWzaqys9pJkexYSKZdm6iHOlISS81aTyvN75UmPSdy3ByLWikdBWSQli5LyFYug2+UxC5j
RbEBnVyBiDW+HoTKTprwF7rfMacRA2lY/C3WeBvF3Z9SU/1FFRQHCJqp1c8awA3HAtxCsd924w0w
kk663Im2nOpu15RuN1Z+HJsnEKfez6S4y+JCtICl5KDr/SdmjF9GmdwC9/rHIHaCN/foLRLNedmT
LrmLgIta9fqVOAjo2jKX66qCYeaq9luvixs9L125i70i7MHxp96qdIdlpcMZ1kgKCPRpJwjCqxG0
KXzLYOxLMgWcgu9WlAWsBTQ9on2IoEz2MfooCgJoUAURj4Rxhymn1A8Pl+/ozQeJiWIy1lNCCyCb
6e2TCvVPLUDb6DU4qoRuV84WeEpftGPspjvxGs0YvR3cY5LGPGdXyzd0M/uXP2EzTFh/AnNzCwuY
ZuMSnzBnf7pBAxfwvm6fNPKzi17yrnWToHULvcPVsW/J7ZeEGygMyhqAJt46G1YB3lzkTSABMNeb
7cFpbuiDTLXKU7tvdtmZi+5CVWGDB1N5l8aEkxlCyGToIG20O4qqadfnATFRvk/8+cglZaWvj0/S
QOiNOQJFRvs0E1eiz76rlRoLG5xpuTnz0tem2LfDWb/TrlRrAPFM5jaP83IHbtac1z+wabzoVEB5
F5TwAO39aLyjHoJNSYSu+YAWhemWhLz6wVbzPa7qdxHMcppT0OZNDwUbR78efdOnKdrEoXA5PUh2
w0fdLvcUpudLb5G1ZGZpK00p1ASd4h4IKwcHE+xWdh8Avn9WQOoG9pcvNZh+0JUJ3pemluPKpKaj
Vo42JX7UNDeLAYZdPdkBX3vfzcqNqIUIY5TeEcTid0R7NpuKh+q4+ZhfBcDMogNCBNwGId68S1Tv
SqFGKNfaYps488xrA9w0YGDuU4IdjB6wdfsgjocWmNBIps4ILypbmXBbHWotPi5d+ogb3rrsDTZN
9l0eW8TXl0jRFgGqkRT8QYpoDQrn/aByVGIL98A7nzOxh4iwjZ4HHZ3y8n1OMivJk9umTIGNSaw0
0p2lFO8qbTwCPMDOAP8fNDIIoyPR6SQD4aKMcNFQdkv2s2lnC/BlVjsUT6ba/0iH7EUd9HsixbsK
U58j4sdsNpw0/F6WwqEvbkOiu5qceUEPLr6g3IPw46ZqFMMqs+c0TA+ifhUsLcYrw8c+ln/nU+Ql
kXyQBTC9RZp3ecm32LHQdPjPHmuM99ezVGj0AntMhyYpTL8ApJhypyYWghRHckU/7awebLc8Z7z1
6l4LZvwTcNPSGhhpeHVPsR90OsIUoxmtWp0TK68yjwzlKQ3CP0Mwch3XVm0LdG8SMkdwjiJbkpSi
WTRitFt6oZmPdiEkPrzjPg9Mry+DPwoqX8huKJlFjBplEgFYHHKHLh3O0m+vwPtXUFtd3X1GUOPF
mCKJQ2+j7lQ9zD8WtHkljlTsyb5yB1d2pNTFwUs9YS/8/6FG9HVww7jQthrHcCEIbpD5xVPSJ8bM
UXDzOK/CJ8ZlTmQkKoJDmnrHKgtFfiqW+g9nETcP9OoOYmK0qhoCotHoJdoL94hSd4LdvoDFrhMt
JXBMt3ObK+KrLUbArOCKtJwQ8T/cgQZguTAhBT4/5vy0aPfGTGK0YFw2vYI/kRyQnrnqy2BrtxLF
oEbtpHApATvvgqcb9Dm8eJfMHKDW7EajxZPckxbJicQgt2axO5oBQKk5a8yTxFw5IHhJyGxAR7xR
MXuG0WowB1rpAQlkzFYvLqKXyIoeL0vdtB6Mpf97YRn7xCtfA1OPAP8gtLfTpN3k3cihkt+Ovlcy
GAvtBA2gmVW8QK3Q1y15B0SkGxpNJF58zh8FG8zpuV1dgRPsXJwJz3boDl3aQcZ2NRJFBUaQF3R8
N3tij68DEh5wv5MLckARSTpu0W072F9pzPocfUxGQ8SqNs/BuYG3EVx5X/wxdwUonXmNpFskwAia
3veQesCVh1O7uK67FIaj3w8OKJ297qdpS7ev7WvwEiM9Duz8W/MAIFvUPAQ/2Qu/p5vLVrSVLgSP
FmWLpXxan3rOu0zTA6rvIIPkbumPTXYMgKJv6Ei+8pzBpsmuhDG+QEebVTx0ULdcRpfMxwzR2WV1
tq/rlQjm0ANLJJoaKoJa7BSdCidxwjPFdktfpLNSW6igVoh/2yMPXmHTCawkM05g6cWuLQtIninG
8tTSrGXvtCqQ/Tk6bt7OK0nMyQdzlxZMCiRRatv5XKKXnWbkhzO/XLt5e6xEMQ4gLQBu0dHlrGIp
xWghhoRJeaenqg/6kZMU6WCm7qaRo+Hb2P+ng78Syxx8IQslgM9DrBL0j0Uw/CgSdKsizaaXw0Mm
I5+ZLvep2F8VdfunA5CZFiRPsZBJgHStXImYTp0gA26mB2VGNKqWmAc27qI6fhki5TaoVE/TdCB0
lMXL5b3hrRfjPuKKZG2Y4MNzcd8Ng6Mk8q6tWydEgqKS4LWQrbgscXNqZH2CGR+ip30hDTJEahKK
pqFfHvJHzc939S+KVpf4w2Tx20g2QzMM04KvEQ0RaIT76Lgas5H0YsHFUKjDSyyo+wAd8e7UDXtR
Lv1iKGGKDcgQ6pYHuUUt7rNp/COZ7fpfOqHqlCQBWdEJ/H85XrfjNwXgwamNcXb4rd6OfAw3cB+4
2776XeW3fvGVrzbEMR/DPIPzCsedMieLpXaiPyXq4I0EVRBLr5YSpE2t148SYPb7FNcUafZ9X9hR
j9JIru5DWKOWSIcIVD7uTOabXiNXbaWdiNH5TRolTtmJBs8nboBVYU5CNnTTNOk0GXOa0HUoxl2A
zcoX3+xBidEfp4Z4kog6V4g8b5FZM7gzAiI9X7bNTX+/EsychjmoytSMaPjQEU8RMVmkcSu9mzHC
SgZjibXZ9o0cwR7IudpXaIALQG+j39b75o3ygzuFxpHHsixMoYozjfw2hrRoRb1FiiynMbVj7jJX
AHYeZ/c2r5V3/dgiZa6NgHfTcbzfHl3pjQKXO4z+5Y16o/D+dKpWUpibeWqF2MxyaDXvWlfx6K0Z
11ZM7Eqyw9fGl+8Hl751A9ixYBlX3NYPKuDSBzD3NhkVotU1TEUD+3R1M59Dd7AodIP48F/Mg/Gk
MXe1VsVzPehUXQSWyKke49Po/JCtyM1sXjvjpsNaLS1zW3eVXIKnDgZqBPJ+MiUUa05im6LKsXBi
uU2nvJLEXNa6DKAIuaOucT/s63O8Q6LIE4/cdpnNmHElh/EnYhXHkphir1oXaEt3BbLSwMd8qVxy
Xfz4OykfITtdc14j/8FIMaisIREOr8WspFEn5rAUBdUv9JPnWLfH0s7PGhIBqgeUOiztPZw/GkrQ
UAzaPF5Usm017/KZ9VXyPJbIkC/IR4i25gm/Kq98JYB3vJqv4dy03YzU6nwsDuF9gKSJ1fvFjtdG
sNktjqG3fxaBWXwMYhQY5MZHZCfjkB6aY3oSdpTPm5f/2H4KrSQx3nsIh1gMqbqN89aM5QWOdAdi
No/WWHLe5m77uXe9GD+elZOmyB02t3Xzq+IFlCUJxvnAVIYWLM0u75G85TdlbGcn3nVkM6pZFiZF
Af4obKkARKGbsbXyu8KJPDQLnZNvqAzIIGcfHrvv/BiKt5VsrjWq8gSTBRBOfV7sp7egZ98BWvs6
cC+79+0D+8/asjlMYwkVOaDurp+/q911bD4rxkNjFE7HgwzjGY3G+HFJF8QkpWeUAmMKVmuXuD9Q
lLejo+x/rTS32j7Wj8u5EWcBYrL5gPnsN6YxNLbtGitFcoB3/rcd+fsqMu5nXtJ0TjF55eX61dLp
+6bUd3Kq2ZEU/bq8X9uO/F0S62hGQwWHDk6eeIh9yW98bQcIEj5s3rZGJuWaRq8NZh0/RvFzLuto
EIRGUWyV37p9d68cwxF11fCEorzqKe6Y2uJRf+FmdniSmY2LF4BaAmObPmFptLEchas4tXR3OYyn
3GsOKfoGw2/k7vK6br+VEAv/W2FmCyc5NXsgbdPjTttbW3qBNJFFQ0Y6lb0ATzK1ijMvE7mVRzPQ
OQ5+VREQSAAR+bjQ1ZLgwV4jiKPMC4sz3snfnWIvWOJi1fSE7FC3oCCM8bP2yIdi2TqUEI+hGyTz
UYpnX2vVJHdKLSOPpqbW+H+sXVmT3Dav/UWqkkStr1p7mcUzY3vGflHZjqN9Xyjp19/DceLuYctN
x99NXlJlpyGSAAiAwDmucbCPSTA56YjwSvXSQBSybo3Onsvjc7RSihU7NiGvf4VQSw/rI2PRMHap
cJ5hazbxjSyuiY+qyZyuGrbWus0mDHaC6sxF5+Ct4ZFQQ1dASMvAAAdaWLgih7DVXvtGNgsYzlLC
dk2ZYUH2FKAbanjPEFtYKtCnTvL4g1ZDeP9vFH/eyORstk5Uu7HZ3g6BEZ7BF9qSP4TCJ3qmmFxY
/kYap7hzXSuLskKaisnPRnMNIGuWqMCiRaZyZI8hPgm1ZyPMeiOTM1JpVo3c1CDT7A6M2xM0HrEP
Wob1FkndQYy9vxUEvBHIuVsZnPRdB7SigKIl2YtC5X3xUuyBleezhv7cjSOgnUihPOCdSTQqsxUE
vBHOxXMKQdVqYDVuhqWl36w75Y4csK9iS9ncVwAXmRa4FS+B7QFPRqQKxhJIijPd9CFrTp4P1v0K
xovfELepOmfiuPBRSuOGAMUW0Tr6vxfXek3PkyAO18iXX1Y/wyUt6nvYuFYs9UwmF0SqvW0uaPQE
Zr8eA1pXO2T2k2HEgUqEZTfBbvJ1gB7cUUVfYTcRehBkA3047MYXWmNCooRPFYVwTOkvDBGgEoqG
Uj1oiDijMKOyKmwdK+ta2riNZLwAC/lLQojgzWX71E5yOFtojUavTPZcN0Tju2nODkv6RXAJb+/c
SQSn8XFmSErK0tSpxSWImcWd+qlUEOizSXK0JQuy4q1LH0oBdGCQp6nmRQsV0Oq6dQUUf2AqTv9R
Uj12PdjowGk1t3zffYx/i/9oeyNPUjnPOZXSotQ1pM4o/7b6XWHKnmAjmau/1ImTCE4nEmk00mHG
RsJvzQEJYvBTHDArhuQU7MZp4co7kXPeNrCTSE49ksTQV6vDqhK1wPwbIAfteHqvVem7LiOZALNC
tIWcorTLMlRxyvIje2djZESP/qCB541qcD6qWses0PMay1EMJ6PdY2oea/Ik1eVNOraB9Pf1E9s2
4tPuce5pnQyaDuguD6wy3dE4kNc8rBbBrm1HJSd9fw1Gz6KSom/jUgFt4Gv2kBZH1Ehc5bMMLiBw
mseB5aIjRxExVoqsjIfYLNeqt0xmZQx4o0FJqA4rBZengRdwUG1/KG51KuSo2nruA2qKhuEUzJPb
F5OZklUBAH6EVHvHAuvoo1r4g2ccftQP83bPLu6GNYgIL+7NQOxMNGfgiBf6pKIQ/QcgmJuKcyaL
s3R0RWdTHr8WR6h6eOWKK91vHWPbwxuPBrIgYfvRdtJwJpMz9bhu01YHBzRz06Yze/bxNbhtUei2
dnkgrCpuWvuZPM7a01iJs6LDGqlrOquXuFa8T4LUla195Kiv3DeZCJ+e/eaFBz2Tydk/keo6qnTI
LInpRy0QVLKXVg76XnE6mvp/YP0663NlPAIXvGNqtMCZ1aw0kuXHTtvZdbaXo+C6kF8c20kKu33P
rD9NKOk6QCgBmtsKyc2/8NWdY+zE9bNtvTwJ45IRpZxaEsvwnzZaAEe8shYY+lNFF/i2ZpykcJZW
ZNLajPpr3XXyqgSzhFlQorVmpMeRIbMe8C7RhIJ93KjB4JhOQjmTSyYrscu6gWpkB9PB6xiATFju
TMMsMDwGyoehkOoexaaD2BhEK+ZsL9KnutB07CvetkuX5vTrTC1Rq+em7p8WyNlbY2CWCBR7KCQn
IZ1np04VR7CHm5He2R5y5rWWoL0YJIhg8Lb5bt2ZPglZnYOB34syY5EucpfrBEq4dqEQhmGMbzlF
AaubQGFbz0/XVyWQQ9hr65mBLWY9p1bZgjW+7p6WtGpAuRR7cZX/yfmADAzdlxiuVHng4zYaV0XH
zDdymY+y9mh0z9fXwXTowvedfp9H2SjkyF7NlP1+iyyQPC8qGKxWlE57kSltxqlnkrgSTRyVqD+R
V5fEetHfsumZoThK3TSfM4GcD6TUNOuhwNJyDKUV9Ca3BDGWaO84v2fGdtppE5zDPAPnW1LH22oe
7zratk5ipqIXxG2fjvZyPN2jjeICZmBEB+ewdj1SaTzju1EqG5h7k29ym9pOm2KskZR/Z4B4wuzk
XiLpfoyNOwsA4NcVhlnrpcKcvoKzZhAlpbbSdFD8RD9GBT0kmVuMxr7FRleJ7tBRhBe06YNB0oli
hYrqNE99tcqYfgHSDKpPYbdHO2WIkh6gV0Wh3KZFn4nhFlaiPbaQG4ih6wcjDXPyrogFxrwtQseg
ADpI8HzHmUAd2aNZWHAaA+a/CqAmJuNNO6oChyuSwul92idDjik2RP5t7c7ah24c3SIRAZNsB93m
aTGc9gO2ADPmFRPzMNy0wIjcMxqcyMON7KEpvLhLdsu+DCQhUMOmXZ8J5gMB2+wJrXBQChrh0fTh
5sYfnRPAJwBfCsp1lbtERmp0ek5gaUNyzJZvS/7YjJ+um9FWcxvqED9l8BfIEIGuzsphR+zZL3/M
Da+9w1zEHUrIYDORQeEd7TW0sOjFofmim6Do6L5XD+BHSL2jsIS9eUWffQynmIpSpfgHH8MKCOjM
PkiP+B5PelDBlmF17vW1b78MnInjNHRep6SkbO2YX/HoXRUwm67uQD+1SwQ+etsYTtvMaWmjZnSs
FpjcqkuubX0ujSYssj8AYHhzmJxKyt3QDfEAhemnx0i7S1F3TKpHwa6xUOzC857tGlvqWcgRoW0M
HSTMe+AlXgaeBTnmgIDd2y66v73kDkNdUI7xqyIaONq+ec4kc4GoIZsjHuVxXuQe08LMCZeIe0ug
cv0pSMKb3WQbcb7QRi6zQoVnIc3LnGMgQbtRclOghFtAt2+kcP5+ngfMf0/YzmJ01UN5l+60L2Q3
P+MFxZkZWIdnHZPd7K9/E/cPMZDeyOecTJHHaMQ2Ib8qbig00hqFbJ0Cs9a4INWa0dJNTKiljAan
1SsPWZCDyYJ6y/s/vT9/WhrfQ05Jy6A0cGrA3HO6EogByRjo0+RcNwOBQWuc77AqO1Yk5qqWMozm
Wzt6Zxn/m8/QOJ+Ry0OXJBFOJo/u7InNpR+MWOD/RTbFPwZbjbUsa411WAhm9uQ4HTGa/xS/Tx6R
ywqDm9dH/CvOg385aIkWZcBBYDMGPQZdMQGU3wKsI8zuWqCfiwtj25f0SRt4l1HUIyqBkIeebCeT
JUdfXq4rwnaFE6iHCmYuQcPHx4VjvdpFE0O7Kdp/p/fjA6tMxXsAU+CyVL7TnYjJSt0M+M8kci5D
UyejTG1IZHe2/HF6GpHE1vv2Q+QBmOMw7vUZ7aZkX2FD2TPh339jwCBs78Ud+dvnCb48nQBDXrsA
yapzqV4ma2SLB84A5qZHIFagGmKidQiY8veiJptNszuTx52npqmFNSMZDfRkDqLsXZE/ZXEtMLxf
HCkIfmzdlgkYot56/rFq29LOsMHDK9MC0CsMFI9nVwqnW+pY/vgsqhcwL3thF+AT+lcid9cYxqKr
mN/Fuqw+aCrdsyl1arlyOyVzWyBVxMBwkslOoLubnvlMLKdJZh9pQytBbLav3o+g1UAL+0E/sBJn
4gsbXjaNEVOMqs4ohC/QuNSpVBodXZPoqlOCxAUcNpDNnvDui8k7wPLfS+/EwxsimZyfltZlSEk1
MwWd2ei5a1Gg4iVegfkm6ZlBycmZY9wMPnEHt9NQ2W1i1/4EyKG5Elz1268SZ+vnHLpRA86ukCiz
W9mt3rH2BbLLvNxd72aXIdmj30eIPrs1KmABUOrnrnNBYVoO9kp7SK19Fq/lPpB+1E+zQ55HDDsH
5Xem2bOfHSl8hQecXXTGl057FCEGblvV2YdwgeNiDsmwWjj+AfiEKtoZ5q/6XefPfueUXuK3X1uR
eosOn7NjS8GMVy5j6RoQtQC2dG/u5h2QobHZVhDJziIGyty+UM9WyVmymRldZY6Qybq6jI/0Ng9Z
qDPd9fe2sAvwF3uqW6gvEVaZ46K31tSScqG43wwVmPJlG/QLdUgV3VNp1J0kQ4m4Tj9Viq55Srp6
pjysTmEv4aQZd9KsiKIJpsEXbsz++TkmF+kpy2BRKYc/SW7YPMI6wMiRih/Y8A8evsQPQ9snfBLI
ZYxdO9hWw9afFdPNOjdHvVMerztJkQjOg1QzMnA7YmlAJLlZDdgsRdQpsn2Nnu0b5xnwy+ncsWjy
B4Wpor7uG+jD4BmB5Szet+2837ZV1n6oWJjDeXvFUUqtWC2HH8bIMDVLt3zZd+Ate5kxt6X5DNFm
BI0kOp4HV8+PsZc/d14cmO+vb+9mMHP2IdwVNEWLnYInC08b/QAIAfNI1uKo223QEkvQTiISxRmL
YRe0sisED2WxOGPSO1P6OE+6P+NZ4/qifuHqf24vn/KUc2EVxQpRBaCiXmdzkgKcWUDKcv5p4Pqt
d2B2apf2dxLLmQMGnPp56KBHOehvHInYuUNiUAuBcv2OROQZnJCClQr2lM+DYvi6CBkW0sfmQV1K
RwcaGBrYvFxYrtkM/U6KwqdDa0lQepjhW+b8k0leIiSRmeiRSCSD+YKzlF/r42imOmTQtim9cSBP
QAxagKU+CUp7v7D400lxl6GxwGv3r1V08rggdk6PiEf8tnicXctZAKgkqisLJXKXYTllc29luH7/
H2mSEXiclsi5mD6iALBWYNnEmL1lAioxZvukuQt0UgbX7U10bpwTIUNpoZMaayu1l0jP9qOBxg+a
/49SOP9B9NhCiz2sS8N8DyXA+fpSqZPAoDbPiWBsmhDQEoDynNOMNsukvFyYDjK12BUVIggt9dis
S7K4mW97qpCoht0vvN84l8npBihHhpyyexsIta3L4HEl1wSvEibViTuHQGWfw+snthm5nIvktMPs
p7maWBLLmnmzCc28qc/gFHrA16CZt8PUrKhfbOsmPxfJaYkqS3VVUoic5GdLBofx9+trEv0+px89
2CtXeYDC17YctFIVzIao+0BwUHwzu1JK09AYWIIyuL1vHeqYsdQHYLvB0Fmw/mkH9NmuXYwa08VM
K+YT2bhAfEwPhjcfqPejo1w0nLB5cZ5L46KtmtRy3KvYQ51OynEYlDCuogdptIO0tV/qoTzIRgwg
TzTF0NKwHTNrpEBWtdyVwDO/xoDhKWLROBgTesU8Xk327FroLQC3DjM+yjT2dpS9kDkKh5J6Zruz
7c9JkXsJ2kidtpJ9In2TB1Eew8Lma/K5a6mWCqlTLRzB/wczr3W+/Zzz0ZdpGqOUqbA/eQw8ZrZx
La2hjPGbmIJbU3Tgm/VvgkkQRoZt6zJPpJnkpMgS5rqXEK8jnvK++qYewG5ZuS0GGHIXmK8huxNj
tzVDcYFwCyIcaI7gM0cz8+uz69srP16MaC3owlwfCZqgvV0TdN0DABBzQAaKPYCah06lDkhN/MaV
ACngi2dyNl8xz76Ct+tqzVpl1fEVrDSi+cqu/JCHKTCnU2SPbObQAHjPc3IrqiVuu+HT8nnrViUS
2QmB4CmwwtnTbxgdZeqioeivDMWQyhUxCG4myAxDE90DSMAVHgBAs9e2BaYX65Ks9vSuBS65ccMm
cqZQDJSwFRicC+NcvlyOiTJ3MoKe6LOWfIttkPfNoht70z2crYjz+2S0KnMpX1ekHfIjm5owHMUF
lm8o7nL7xYn93D++178FYrKssxOLv0j36bH/Pj13XzPQMmtBdcgTB1Cz+l/XL7btM8PEmE2A1SwD
k/OtkWSrQnuDPV8WGHaeJNfak1tWDkXvpRd7k4jTffPUzsRx4Qje1WVlSVga02af8M7idq2yk5eP
11fFfuXCq55J4SKQpE4Go5UhJVaNvdYt/jj6QxrG9OW6HNFqOB1MS+Bq5zU2r1mJl65htM5oef50
XcjmYzbS+J9HxCnhSuJeKnR2RIyfyNzFPuqKDQp7w2+UD9jWXGydBjw+wHKDFJofrO2kIh0XGU7b
ymu3TYFUTsNSpvuxuyeRKGzbjojPpHHX3yCZLfAY/ofMZdvGziRy+k7XplISFslF5ugr40O6lo5C
vqQy8czmqasCkz5HdAdWSZcmlls0mOR4EhzoptqcfQNnBLKC9o8arVashMCwDSSHjVTgSpicpPz9
VnLR0XJWMSeArG91JPTjkJvebMnfgKb9qE724iD5CaJJ3V9f6PY6iW2AVBb/vgYIZ8GV2q7o/YsQ
3CR961SjX86IOnRB4CwSwoWV09LO6cBaadLsaTD8qX5WSHB9HZvDn0Q7LYTF7mcLkcvBnMBIQCEj
3qOQsMu7aqdkWTAVHxSpd4d02RnQILnZyzbgYehBje8jII5KjepVUyO4lraXDDgdRdF0XeNbNpc2
AiirVs2BpH2T2skZSOWNIh/KvMqlI/gphO/b1MwhQ4sUqt3lshtLtHxoNQZ5W/njqGKkyegflonc
j8QWVPJEYrk6l6mUlQSEIBLUqYHR4Tvk/44sDQjOvmtAe83HL5H16frxCrbT5jQoa9M+XnKsVO3k
xAFQdAPoSm1eDOe6nG37O+0op0UaQMbNVYecuIydEalOdjNX75sxkABXfF3ULxzrSRbnWFclNQpK
4Vi1Wzbb2ptnZWf1d8rO7Kq7pi5sk89MpFXJNAFyCoH2cJvU0U7vPmTaO1m5HftQtkWBmejIOA9q
WOrSpnaGTL8+ahiG7I3YsVNRcriZnGmnTeQc5kSqocTsAeJZc/ItdHpLi+bKc+zM0XO7MKLYD2um
eYMxeoLj25SsaygVvd76rzX+s92MbG2q4ghMDfJh2NPbYfcvtIWodri5kWeCuI0cphH4alMlB7Z9
a+aKZ9IP4HoUaKNICLePirSsSTfhpbY20nsp1naFOTm29Ce3DchNATEBupMLCH+7XPEEra0w42V2
6fxlTXOPaA/XT2ZzKSCeZ/mNZhK+cbPQrKZVolhGeIRBF6DAtfHnqf6zqt1JDN+7meBFsKhYhPBP
1a4NLc+Igh9VO2v3G1U7dtAX9nsmkfO7U0asRbVxRv1InDH/C4Q6vpLhATkT2e52ymFYMgoDoEQC
S+tbV9En3bBIzDcxaAGtDwwXnF3Hcq/3wRCK6xDbGfiZPC5KV2rwKurKShnkzxcwt4D7NnEUB2wv
6FJgPQogXwPkwOAMsxMHoq767Y09rZZdeGemXK19a9qvt8sqe333rm9llwyPBpoTrqvmpgf+uUxQ
yb8VNKULjYYR2WPWJqVTJv37PF0Oo7V8bSjmE8pEUgNdXUWtvdtlnjO5nOZkyjLPfRTP2F77m+QU
4Gv6e/kICM8aUcltEjT+UDgRyIvw3uktwFtxp89VSATWv50lAXsEmQtexC9YHsYJiPyzxrQKYE43
Z1OExe7PJj8A1/BTGOc2pbWs5GhC8WHKSrdrCleaRJ1KbNsuDPJMBGclIKZJpkLDcf73uc9Np3Ym
ijOQatKTAseIQl31V109Nb3p9KLpnG0ZwCAGqgDOh6fBkIm8IFQlJJDm76Xae6mWHqIZgEDXjYDF
NZe7dhLDxT1lY87R2rISimTsELZ7qfHxuoRNezZPEthCz+zZqDAkmGs4ej0tvM4cwRulOXYro9tI
pAKixXBaplQJZn+AvYD3IpQOUbcEG3HkgmLCto+tN/sVMM01DHlcXyBTrMsttIiq2QrDa+bseWhp
hQEcGFJsgl3I1oe90laa25XZX9SovXitBeHBJmwRMU8S1bdbSrNmaUqtnQO7NzAgKBeFa0vJ81R3
mChXbJYHyCHygmOuzV5kqK48AD3FGF8SzBQOtXREFetzGssHYg9+VChezkgrSCMJdmbzPNgAuAEm
P5RGOJPUh3aQ8YCHd+qld5YsDwxiCtgANrXrTARnioaeLKCwwjUsd8rfRR+FJLXctu471zZk//pB
b++7DbAmy5JfY8C3+x5XrRRFCWGl6cWvQaQG4q3Eyf0hcbJv0tc6NDw2+DrfNaZLPpAvXXMjQv7Z
dAtnn8DZK2bu47woVChbnrjA0fcWwNgOw3B/fambd+OZGM5o80KS42KGmNaWww6vOoPVhZMCIEWr
fpRUMwSwvUCrN5XlTCRnvADMiNUKoEZIHhKnjA+tRQTquF2WABqBjIq7jQZlzlK1Ai2HqoHzo+gi
rXwzoLG7HgcHOLupk75PviCw8RSNwbr/0eJOkjmLteRO7cYMkpNWC+AtvLZ8uX5i21Hi2eLIW+VM
LSW3uxki/gXAjfbdbgbqXuFXYS1I9bYP67QeTg0bTGNlpQT9UNHMIPeoDHb2TrCgLR1k2MgmKrlg
2eJTB2STI7oM4D00tO+NbnMzRI7h9rfROxDWHrTWM/AiD/y9xMEM1h/RVFhn4vmUopRyicwpxKP+
7pgR8eUs841BRPTNwln+9gCdjI7mEEKQv3I+ch41vYlH7CQBYSUxKqeZsmOVv6Qdhq+sg9Elh9Uo
BXu75TVt2QTJHzyZjbzsra4U4G9oagm6MquzZ2qARSuTXZNXTzIV9RFt6qVtYRoASHeokfMLBK3p
vCSWBVUJ2Sxb765fzQ+r+8XY0WMvUMtN1K5zYUynzoINPUGohGFdPDAkU9AUeDMt1B3ttQCTha45
YOp4yPw1+6upvgi0lW3ZxTniCDH5oBqWwW9padkAhuwl9nr4SjkegMn0B8oK0OXvgborOMLNipV9
JpAzwbEpbYtSCGTDFuOXGDAgCHcwxr/6+sfEFz49bJRYoKcgtlUVkP5hE99u7SJleRdJxRwMCtgb
NeLZ0+CbSuH3ceoreXwzGbFb5Xaoo955fXM3bMSWFVy5moxbGwTyb0U3SZxpWgVTVMMobIJor4SM
yl10t24BGcPTmKbKKtfAz+fkjDVaT9smosH8bfY0F3UkxS3v8B/fE2DeSubr27sse+ylz/5rLAX3
k7Hh8WCVkK4YKnpReVNRdWQV+COCYkkParoh+qBqlScReltLFgkylEGtmxykwfquWOZn5HWfmirb
d3Tw0xYpevY1afLUzar8aczmvRrbrtnj2dzsHK3TU0cuW7eLUoR7Olgw9YCAWVPLTBdMgFDX0W+r
FSV4amV+kdByP8jNIxlJ44x6fmOQ5NBA6XyTlt/1oiHuCPVzaaYkYTKX2jfU/kynzeqHVrGpE+da
CoRARhgfD7vVTnZmY4VLpiMFUB8sGt8USvbcNMrqqOAQVerO0yvqp7m1mzLVawfwlBb4kDLVfDo2
t9HsdJn8cF2vNtzgm/3mvEWEdzpC2a28oNtXn94hYgDMggTmrEeBoC0NxvQMeEZNBdRdfI5g6bVG
Z3NCfTKTs70VV8Wx0ezPalGgC9aiuqOOVD6MM8Fsm42EJaujzs2aGC+kYDTuJDKipR1IDc1kI+Bs
p8pJou7rUoyxDx4//WNLwVqbKR/sFHOL2Zrclo1yjGogQ8poL3O11bhB69KOlPoHO7YAojXu+lR6
X5Wa+UXTcmNPkrSEaLCw5PHynrTmDSnJ+z6luZNYMuhpJ2N0y6hbHmy9V3xUUxpXp9RHVAOnumbS
oZTa3drVD9I8Yf7Jor2HCib+kgQ0t2F6Z5u5ZxRooxjqyNFBHxqmCRAAewri4zVfvKqmpQ9KZfXv
Mm2rOyOdd4Q2dUDKHj+dfbt+IBu3kmkYimyD7JYBE/LBRdxoq0zAmYyC4bBXC/ReDLsyD3ov2ZUB
iVMhX8CGv4ZE+GsLMOlwYTzUwEq7rpgl+OsfLwzpcvbCAAhLcWP7xtPtW4lc0EnlmLS9AYmvxPc4
WX/aSR8tj7HuEDf+RsBD7Ar29TI/eSuTc6GUzIkq22yVmDNRb1kinqBn/r4M0coeQnHaG/FKL63L
xLVkmppCCCA0+bheUrRCUZsaRWZU62z1mNBDXX6i6QIeaUxFwxOBWlhwJ6km2763Nz4iU411S9m6
ivuCfdVZrDGZelyvcieDNUlbXHCj31X9kNyTLk9DMljVPraGxV/pfLcU4MJDFOao84wnA9vCjNOa
l86Q6Z1vgD/aquEZxll1yxVTT2SdPq927EdxFKpEuiW9tpvBkC6t85fE6DunarPIX1vlYz10Ft4Z
u8UxcjV+10vK7IFlfvWmtVb8Jup2WgQ++FGNbwB1/C1u9KdSA2hHgs7j3HiW2uTvSGkQQBtmMPXp
S5xi+isrDhYYznu4JLeNKjjzebUtkKPKwwP2/0PdSkCVMJvMzXqpCcHj7VZjCa6jtUZFc6oKt0ML
plLPg7uACdnD6I3ijJFm7eVGbwKiZ8YNmQykWVoBf9i1eI6K1DuFTLuV0Nadpf6JUHtXJlRywHKd
3kOrstKJ+rGVnAEgtD145Odk39gyCFrs/A5ZZfZOy+TcnzPVCMYyMW+qZgQ986RruOF06PtcmWDR
XmZvwHvs0bTyG1nKI7ddDHBglmmJy2+s7igQutCZrY65N8fDbariNSlPQR+HTMExQPHogWnG8G2z
qHdSrko7DCs+SWqleFqLQXwzXzDAGzVpIBdmmGggvlHzsj1QZSh3WZzElTNWVL/R9RH/l+Zm8+gl
SiV7lkLGd7Sp/FaL6W1lpuVtEY2tt675bT7Lj9IsB4s97ShdFteIxsSLjfK+kakfdRFaBTFmMDYS
OXRVXrp50QYI1Sa3maO9tMSePqEuFCvgJVX1/EM2mn8lpE6cesIcfTl0Tw1q7n6fj8SLRmW+0VB6
7vVWuY3zTAZ5D/DQDLrMtzRbSOon6yqByjuuXpbIyEcn7XtyJ5nmIVm1MC/7EOlc6vbrIrvKiB7t
qTua8/wBaGThlHR32bT49qiPu1S1Pkhq8rRgH7okx22Rg6sbIc6SyvdRbSUeEGbcARHnzs4ohn+s
qLuVos4Kk2g80Jnu8nku3QolrsVoD3LRAVAwOxRx7dXJ9AQMdSNI6k4KLKsErXmX1G5T9GjqVrAx
YDn1RjQaeICUk8NsjhSvQ7u1YayIkLLhkxzRweuB55OU+DvGgMjWpncdmZ5QWkCtYBndwZ6mWzw6
etlU7uJEdgYwY3myVLxTJT1I8+leNwDymGCcr54Ld17iJMxyACcsplck6qMKuEdaS88pru+4z15i
hSAiK1LjkCnmPLmjaS2+Ohexl9b1jRTFj9EU3a8K6hZ1voNfOLTAT2Vryve9Lh/s2L7rSfyURHXh
Rmp5Dz4koMXGy7NBK/l7HffTg5qpxyWVAK7eRDv0n+ySFQGYNEuZ10dL6SO3gQkjOXRQRS0CpW1s
QYyrsrSE95qGifZWQK4DHtLkYi4C1nsiS5EcVOZjn37UV4SlZuXG3WMpfVCrRwsk6ZWyOL3yt1Sv
uygKaHkzdSBLHyI3L5PbVgPxQwvshArKVcVOPPWJm1vzp7Iv31+/zS7jQ1Con30r5+HtUm11sMrL
gQS8AVRI8UQkJ3UwALD2uqCNzAMJlSJrDC9TBnUkJykze3MxkhSXpTX5emI6gBKHtb4f88pTx8Zd
CxxJEd/b3fhOTh6KyXAaajrR+NDbe9ksEYKZAZFRkgRblehOZ2WxN0emWsRiDUkYwzDAqsplfutS
ZWuPWwttqqypE7Dxdz+aVMXcGxfhAyeK0455gMc18iLCYwHmk9Ec0X5N0aog2O2Lc+Wk8LttVdPY
r5H1WsfNASn+mbXfpgcwG5mu5jD603j8ncGji5DhrWC+R6hIbQPBLQSzN6pTwy8DgfyNjF1wbjb7
87MApWtLI8njDOTAkEZu0sPy7se5/YYsFtdd0RG+JygpW6mRk7UK52/UXwHlvB7xFn7I32OaHbDb
wjjzohrB7SQXZ5atlRBoC1ry0ToNXu+jdUMO0VEsSaCRNvNnZ5uoj1mqmRm7RjrFt7ViV3aqb5BG
9HYl2kC+4g72oNYcJAvpAYOP+GfuVb9lRc7fSg+Y1V47MWYkZwurCN5m8HxUhckAgsK1vWlzaZ8h
wlFwo/bTu+s2JzA5vodBnRSryfFOFETF81Tez8SvhtgBFbzAtkXHxTkQdLS0ShX3ZThHyccmJTt0
aSxOgUDh+nouE0hOATkfMq6yUcc1FPBPTPn6qgA1//asVjPLs1jGqqboi5p+N6p7NW8EOydYEZol
3wppTJloHbDaMRUJVFC4+eXdj97930GoFUpjrvJM/fRmHue0sn5I++GcjNe89HekXdd1tO2/FZYX
pV1MzLi6Cu5dvU/Nu3g+yvHnRRdBqV3EN2/0AunhW1GrYpRlMcDFK9RyTXv0Z+ujQPWu+3X0Rb8V
sTS0yhqK1fyBXxfJ4rxEnC4DGpwS+/Xu13GH/Lj72SGJKsyinePCDFvO2yFZojTEcOIxX8sHRZkC
wdZdv4DR9vZ265R01sZahzc3W4w2sVIyuTVv65sF4LfiuoTIbDkf0dMS/cydYQcNLfw8W3Zy0uxi
c/3PE9RvdY4fmcomu0J5F5ar3rInlul+3WW9a7om2LGNHpNLwutXsLLX5qIz613zwrYnbSjDKrbu
i3LBSyr4bOPFcrOo70KSLV+iuPzL0qzbgYCMYE1WwKFPT4vSPS6J8amcTMEFKvoizp90eU1W2ixV
2FkD2sj3KKC4sagp5xdeS0fJRzPwUsC/ENhU7bLSrCSYA2bE9m1o+vNBAaRH54pfIC/fq1/P9SSN
8yVI0FJqdbEdoMFDxyhL9HF5qPZ2oFp+7Hexwxxmo94WB1GX62VzGCeZczGR1FqdNdEfZv/fQv5t
sz8tkvMwuWzgDbTEIumApo3yjvz3eSBuMZxjGcooonakskP7r/nLZYsIJ4tzMPGg5nWdYzU/GMWU
9w1mODGv0jlfGaOY5sk2EL3BvdA5nfkbLueyzMx9AOdzDJnmmaHictBVl81xokGoBw/ugKQ6XP3x
HkzhvsCpboeuP0/Q4KKT0SqMSlpz+184hR+98/L9a+j6O73zvzBDS7fwzqgpF4MyerboJM9eJf73
UIUd2WWgfBLGeZa4ImSMaF2GTR7fpk0ULAqg3Whj3VtG+xy38R06L75c39Ntb3aSyQUsRVZIxdpC
jdjQSnMvaS999md34UkG512MRKriMcLV/icR7C/08iSN8yiKXaVGXeDI/iHFySj0kmETZwCg/y29
FO0h51jWXhnqsUP6uw7Kc9Ubfh2jrXedNFHTwbYHOy2N8y91NQIkT0LItzwYoby+4jfksDhzecVv
GO9BOyVKP7bjspNMzs/Q3FTxiPhP+Pw2LhPK2g6aTrI4l2JRYyja3nxbtWB3D73/DX6ybW/yUxrf
dxOlZW5LTFHWe5MercO6Lzxr36N/E8/vbYmWdxGSosidELbZZ9FMOuPpuYigKf/OYdfAoftnDlsY
5gqlcf5ktiIMfZf/lGX+cxFItJ2cJ9FqoAXleWmDh50NNv3z7CjfMzwtgKiIg16BNRDOrURgHLJS
trz/Y+26luPGlegXsYo5vDLPSKMsWdYLy2mZc+bX34PR2kND3IEs36rdJ1epByC60eg+fY7efuv6
K37553xoZEUSiYokBhrNRpTigAjXpFKiDcdG6nytAzQPhrDIYWm8bedhuGsUMqevAcv6+/mI0NqJ
qjLWsIflU78n5AyFXdYmSCkHa3DQvvk6797h5JvfbmWXcvJ65BcxlwPV1Yl6EoGkzD8it9Yc9KdF
N3MG1fqYL6xsUs5eClmcLYIeedMz4X6orfTQIdGcnojUD5PtbTNGn6y9SR0QOfsBhB5uGeUv2aI8
alVQOaE2mtHQSVaBLp45VdKt1vboiCgojutdUVjLBDTC0usvaO3fFt3AmKncTH+BBAIcWSSKjHQp
RGjTrizmPPbkWzAB++mB0EBwHhTEmbyFW9nF2hQVDfR4DuqYK2KvTv0pDO/bHj1DMJ5mim7pGKjm
et5kOBC5+N4kNKtNp8LdXPKTpo3YdFzFBCwqWyHvkXHq1JJFjPe8m2HkWN8+Z5labJHXpdqEreEO
YfOoJxiQ7eLoq9iHqR1MWnGZRpJslpJa3Y9oJNtyEraXFVc6mjRPjoKe417MoLQRy+pzKdUub5RO
yEkXXS/fJK0I4Hcd+ZI23svFeA8g4HVbtNlVwvdXXCFcTQso7afxhQ/jx2EG6yZXPUlzY001cEdG
dd8WzSGQ5D0YjCVIDue8veSKsAMZIciYhOqTHnLf1JyH5nMxqaZhFI9GCh7EYORBSSVBAy9P2gqN
Zsxtj0pu4h67ifjiWyYMu0wLd/kU3AR5+7mMmn2+8J/7Xv2qjMGtKtciuJj5wIRA8QGIAi/WdPS1
xbu2H++iCbLj6G4DqnQYa8UWpeIh17qbuk12c8gdQgl9zWJoix28NrDKBa+KJor9pag0m4ti0Seq
EGahDjUuz2hX1voBYoEa8M896yGwea4MoJzAjUEobKirxlDLJJwFLvfGNugdSRi+anO746o2tfO2
eTh/it+OUZGHjqFoqiKBmPjN+GIXykkb6BF0KkfuMId4BMtVcpg4aP50+pXQqZ7RLXvMeAGoqF5l
FVq/k75TCt0zUv5LXebXgwKMnBY7BVpmnBp9kaQSIiPtjvFDyaF+c+hXP5Q69C24JRVQjxYeIbRJ
L8or0CNZ3QWhQlWuivsBbm8qnuqKF9wD75fIiF8WRvV9M8yufgL1ZQC/4yS0fFVQcaGJyhuXYdk+
JHLGKERtH4DTJ6GufkWv5BRlViAwIlALZ6D4CEp7hLMIQeKc39XtLACUerwA4I+AA/D7nTxr0xip
Ne7keU8i2BCZAAyYkhd8gy4HijHi3XmD2y/7k0E6L61A4mxMEy5GAC53qpW/5H73gDqTne5xxJxw
p3nCYXyYXtJ70WddlJtJ1co4FbL1UsPgcS1o7sR1piSAQLNljTFtn5FfGyrRx3Qs1SjI8fHAtWEN
C1qgjWSpzPr45oc7XXhvplkHMcrDuobAHnGHGiHZHY7T2nppNtAfu31HtXIrj1qbpPKocEAZLVLx
gPmNU/Y1B0bGyKbXe8spi+C0tkidzhzfa1qyovBmK9txfno1fxHMxFYlE+H5Av9XjljB6+fLaA8u
5L1xWX/ldvVXEd7vnT+4JDmlw8/pp7wZc5UXDOzXgM0AB7Ncjnl721cZyOKhMs1xiTVLOes5vBUF
1gapYFOKkrxA+7PwOlfeS3bpVZ8KP7hJIcCePhRgwi8/8bescVayoedWSYUevtKFspt5DdwQgmEm
aoA5A7U7tIruQfU+MYMlAW4GYSgIKtYOM9NF4lqr92ORClWMIuZrL+v/8Bhf7y7Z/ZUtfeGkWh47
UuuX90YLaja5szWr3JU2dL7Y/W9Wfkq9fcoMIFoDfM1uN2DYDGDHwu3TxZTV71PLm+ry7fxpfQta
/c1zNLpDA4XtKVeLKPZET90Ll2Sogbw/yt3ivIqNsuIe8+tRvqouugrJQAlfT7DBR3NIIFohDHa5
0/2PvY5Xn49u1XCclkD/RQhcghrjuZekSu3zO7gVx9cWqKtikoxMXZok9qKBu4/GUTSzIv0BrDuT
M4Vlibox8jbkNE7g0I/wRofnr6VLwQ92UBtz9W+LtFdBwjb6rLmXzbzPAHoMZBKiTGQyf3cAoTJ6
wNhxQPh9cQOeh11sosptpS/RtXYnfiYs+jm0Hz39Lu5M4ya5Zbn7tkecfgDlgWk0AifPxbFHALsD
IfoJoEqU7qcA+cdUEjptxifdDuEni5QPikZVpl2EVLdVh32GV48phPltH0o36Rg8FEHMWuJmjWq9
ydSNqcWiuCQhIpqe32Q7xR3RKgUD5TzeL05wwRZW3b4zTiukfDBVF0mNK3zUTrxZYtHLSyBWe8in
1Ix54f/w9l+WaF7+pC0nTm7bj8Tqbf84maI8MQs4WclFMXD1cPQmCaBGcSgkq5aqDwVNqOLJIA4j
TkFZ4uYK3GEVGs1I2cYUFDjihOl3DvxoGFpaLJ2/6VAXKz+djzRbSamxskr5/6BzlRBxdeAaeLjg
ZghYoXnT01YGqEzCCLJM1SXcPXHuB8NLbvhhHJjgSMFT1nicVI7hZ9vHHg9YPCkNyTBoZAWP6cCg
4RM8KvLoLp3aC27QL3vZcBbN2Ney5GuqtAtnXsZgQWBJsexzXPflA7u6+g1UeBFDPcrqKQrcMAhv
9ba44LPH8xa2fWBlgoonedxNyrAAjPUBAAk5BG8Ss5UtKpLUUrNkmAfQXeB6iegKMMcgzbSJYqgY
mezUezNWruzRkWSaZT4KwNWLOaX7tODv1ai9bhrOy4IaMLeJ4Xqbgetkjr7PYwiTyTLoj9xGBy/i
mPlc0Ztd7Hd575z/apvRZGWJ9vFOnQcIUAduH1xpwWIWSWR12dfzRt6STpP0S4TIJqK/BjU8yuVK
UJGkGEjTcKfzkOAbv8gOiiIQ8cqeRru4E83mwBzaJb/8zRGB10qqAgSgTmMDu1zGY6lpC+9VYb41
BV/eza7qVt5H3tGEROmnKeo0FvEiV2FXapDBM15kcfwWajEriGyGRcIGCjV5THPSCQoat2Fa4J9d
SbR0T8MogBnXoL9wWhfiL7UVoj6RYTiEYXfzJK7MUnGjEuRE1EMdpAZVJziSnt6AZOWm4rvUBNHP
00fOycoaFUJ6POC1vDEiFLUCr9as0LAhYAd66sEpZQxLYI14y2KkPfIYljcDysoy9QnnsjLCXhgA
9EHpur0DuMGR8ZKO/AZipazzstn6MVbWqHASp11QD1kauFFx3eHtXO5L3tGV3uTSF3m5bcbebEOI
YT7H80HS73PliZsP06Kb51f9VuiO+OXpd9BpCwYsE6HlB9zweif5GNN/iaUkwT3f2LKWXXVqO3gF
zw9m30LNKQuEeK8l/GjLlYRqWDDKlsw3l3mNUYk424lFejEbrSf1y05HtVvUkjs1HG6WXIcO+NIc
QGR7mXYD44iSzXrj6KtFUCEsLjC6n5RIU9o6+cpP2cHom53CY0Imw2RiVD8oQfpV4QLGjbp9ra/s
kiO1ejODOm2pKxVBevaK3bQjevfx7lXvno3a2ryAVsaoCBqpoiBxKYpN2uQqSmcO/Beuj11Dh8Sj
8XL+WLBskVC0WhgXB7UujvDCxlg8oRp7e2yCf5o40a2KFz6HJRM0snkLrVZH/n1lMa0qpVO5HsUd
KJdpbmZjTkVGa16weLvz0B6zQpspl8YIbRoV2kDUlrciZoncGZWz5/RKtMar+TBcTAZmWXtbw2rv
MJ3jCIyyOfPgUFGuUSZu4NqGQGR0L15BoglBO4sjhuUdVGATZgX6bAkC27wPPMUf/N7V9my0A2sz
qYgWjFwTZa2oubweHcqxeyp7BBQMeltDljCuCfKTzzg8TdAuTwvu1zIOXExk+qqCLqMkiyZ0RzwV
AhGqhs5Hm4r+eadg7KNORRmhi6pJGXERTmJ6Hde9p6eBhDl0EaA7MSwtKRq+5mH3wrWdaJ03zfAO
nQo0babkbVmi7MtXmDaMB6utFFMH9Oi8me1t1XUkloKOaQBqhQ3XD0nUhLobLhNaqEv5IEBDqxwy
T5QH3lT6/IJrZYYzbKc1J6PU2oJenVOJFDmFWAYZwY+FyRpNfvbb03KyQEXOBmKnWlfUuOPcYlfk
bu4krg49hCPoh1niYK2Hip0jNxr8CMZNQipO9IUWm9PN1opcEGiUN4a3HNhlju2XFxLQn1+OCp/o
mS5BUqIBTpBG65EsduH2P4LXyRYVNUd+nELQXmOBu9gX439IKXW8IXCVsryd/Ulwz59K5uKoaMnF
qQR2C+AKeMjjVPkvntL3gbZYp4UKl10Zz1oz/Tuu8odFd5YtOmY2/RIHC+4BcjKxshz4a8LA+q6T
yTiY9JNyElQNY8V4nTftcyGgismc9CGOdMbRjh9ydYmH4BoRlQIWyCU+3GBuPsBFatwSsdues/qv
zHkBxgYez+rKYlUscj0XRwih7v3EvGneewCE2wXik48dG5ArWxo3QHlKQBgBvIWg5iEMFTjtvrOb
XbkPHbj3E+eRrkI8u4YXQA+aNcmyfcX+8rxjj2P1C/C4BoJpAg1EFT9maWYb2j7LMW8vRjbD5Vhf
koon07KUM+ZJUV1Zo/t+qWVGDitsbl+up6VRQUUA10afcOTqARGWxYtlb86g6zUXof+S5Pm1AqYZ
OeKvMwnkwIzFsg4RFV8wTFLMQRnmqEzImWlcBLsBxc3qatzJPgsHt32Tn9ZJRZdJL8WshO6mO5Sg
eJwxEjlh2iXphMfzi2LZoSJLKc2YBlcALs917jGMGhsdBM8IF0ZOxLoMjuiG1ZFsYzVpxxpOYfji
frxafNTW9/mOTB6/A8O7/S75tXtHF11ZqzlFCoMG7t46SwPUqQyIJhrOVj3ZuZN74HYCKcw+nVDh
YfneW5Hn40v5ZJvKU+QpW4A+xWOPA2T4Mr9CAcbJLWScu0J0dLt1iSA7RkKh2CP6/KfkorHYfI/M
/aZymTKdaq0fMChEhOmhJ2AV9xzEpKKrxAeX8+fzh2gbU3EKeUfShdV+q/PYj2OIgE7Eho8gX0ho
WiB9eRXNZVdZGcf2iH9YGQzkvJrVqc49DIJZafO97QYwNvxteDtWRVZm8i7j+Yw/otwHm8Pk5hHq
S4AbDQEvvyNBY4RukYoxRpUVmVBGpScfyIXReqEC/g1L/d44opvb8JVdByQdqiQW4xuytpSKOGLV
VUES4Ruqj61TdQ5Y183S04RHwiKI7oq7hPfvwMYwgiqNo+K4KOD0FoFBHGx5zx9COMu7u9+sg0qD
qIo4zDC2gxCuv+iN2d8m96UVeup1P5iJDz6PG9a2MpIpGtoPnVUeemQxWh3GYM1l6C0Zi7aPlffS
yCkOrKtGl+CUHrfwlUkdW8i7mc9W6fuPiuSv+EYTg89NkshNiGmTdvHBFPgje84AQsOAGWbdbei5
t8+8jdlHtm8wrn4a2B+WU1mXMQ+GAm/YCReNT3QA+QsWipQVOml8f62lklF1cMEE75bM1T+Ln6Ur
dNws8Pnss5LxamEdECqhQUU0iuu4Q4lneCS48xSd5/OezQgpNKtjXOpVEzZh6dX8c1nd5gm/A6WE
3yYFwxCJEGfSeomKIGiU5l07AySI4TEwMMXpJ2EqFT9q09YsFH20qyaBFkvCYuplRC6JymE0sDmK
YYUaeQK+MnDXtPo+C5ikLeTeplaHUoco6jyhkpVUykozakqk8sdaHNivUYvTnPzytYgb2h+ZeVpb
o+vtfdkWSy3hdalmjrrvbye/KfdgyvRKGyXyd8RhxvI0EqdXV10CugApAc/a1gzSh+hTQPAgKggj
oBl9QwA8DyjKlSN8jN9jYsZKrmXAVyWHu2GlY1sNxd8sEf9brQuKddPYCfhsrTNwe8Ulick3EMWp
JgoRQoqhkntmBNm4036zSQ7symYgdMUALP5HqiwbZx+myDQ4GB1lUBv+booHo5pc9Q0SoQAclqFi
VWnnTxLzyc6wQxcF1KiIqpEwgADh0ULcyJ6vWk/9nFrJCM55IcPLvbzmdtr387FrI5FfL4+uFMjR
uCh1jeVJg3KlS4OnCOVBMyYv4fN9DzbX8+aOy3jj5KftpOsEghIno5ErsWdkWegA9VTZRVQ4vSJ+
F1PIp2mC1xYoq6aBN+ZJxzC/EUB/Wy2VtOdt20aBpmMWZ+6/A2Y1mV2XuWKv85ail980js9NVGRv
GYsmf/bcoikXKdJaLuLs6PpkPj2zJ3NNvcJ0SZY9yj26aZy4ugNVArhkZ2t8IlNeAcR9uQptHAIU
Yjnkxg34275Sd2wkB0KpcJhmxiDCU5yCwbBW9iNX7PWuumdsJtmsc5tJJfCDWhtlFJNe3+swLoIb
Ik5m1j3mmjDSA11w5mXBskldvHIZA2DeY32kqosOq09G/ccj2VZuJ+CmZ37Czdti5SdU2BmqQjRi
DY2VaOCf9KHZzY1qG414nynNTdnFX420d0QjddO2axyuKz/XucwMSttx9lfwo4sKYd9Vkphh1JMw
Bv1ZCZYR/+iKQiFLY98mIIeZmvYLLq6bkB99jFExwOuMCHCUyF7dHLiE+6Ir1Mjrs4FzuAUwWg1T
WEYgQdsXpKW2GqagiRTkwjl/bhkucqxqrAxLMaJA2hGcwTC5qYbXQ4IhZClDI0dnaHtsPcLW7khX
C2pFnOe2BAye1CZiv/bUG+FOtoP72ca4jh8Y1vm1bWX0vxmkAk6Y87EE0h3dTS5BYjLZEOZxa7yP
uMIp3dBm6moz/JEuG8xiJvGASKHQcl3FpvGskjFWL76sRht0uS7vZ1b6ibFGli9QcWccMDCYl4gB
BFM3o8D2GsLH67/3fpGON0E/JbqB/fw5r/4nuuEsl6BCjQT9ojY24HmpWO314lMT4iq+acLR1Mrs
oJV/LBokoqV5Cm10iSAC23LdoybhKup1kXxqCuZ7nXE86JpA16V6YshhALFIVOZMvreJQrQcowdC
eFl0P9oLBQt3zLh06SJBO8kYCh3BF/dKQkNuiP/nJU+XCYDhq0Y9xnn8aGeAFVbo+gCyirDK8+M4
QLXDBO1FfGhd2cRYnNN4gTV9Pu9xrK9IBZWhipqkaPIA/Ci3S/iYSikrbDFcWqLSlgbyKZibJbwe
nrxXLn+K2QuHd7g063hQ4aMzQkXNK9iKsx9kJhtpoMs5UfZDReGj2bPrSMcS7ZlEia4WaE2WZX2D
WyDMjiVqyZ58BZcBWLivJPRW5utlz7uSFT+ndu8L14GVI1YHTumf/45b5bPfHJ4KMIIUQUSIsFwR
uiIIMdRe7Km1DTlNh/fr2jtvjnFsZIqsaO6aZhiXIsGUdfip44IrtdRS87wN1oVHE9LntcChJHK8
DHRvkS9zJwKSgVTjZ/lS9FlNOUZyJJNscZU8hDNU76CvilxF+sFFlTkXn6dUYyyKZYSc4JURSDH3
fVNg49TySRvdtEH9fWJpcjJ3jny+lZVYKmNdVhD9W0isGWjdjJNHyBcCs7MarxtYh4987jdegKKS
oUI5AIBdyu8mg+/mHIz2rsDZTfkoV5DM7p6q4SEGjDUNusMSD3amzozYQv7sObPUDR5qOceB4QE9
/kixtOgFvOpS/r3ka4vNDrh5ga+WSPlXwqEc0iy47ghnHXpxj6+UZGB9FTAzrTj17JJr78N0ZDIp
2v27vzQCTC+kRlAEeAJE3UidOvuW7g1wLCeFQ3DQH+u8/WaRRPXVCarHhhPmFls7uc1OQyAT+MYi
3Rv9IkaqGecstWaB8THfoL5GXYGqDmL3v4CD4GlpnNbBlDi41yyQtloNFF1F9z1Qg+3oudpgyi0N
o+uqURTAMTnXnwtZ2wUlhLelMO/MMVQwYB3Z0cQ/8AIw2tkI4g39/iPBbvULKJcVm6bhhxCZDanX
R/oeGgmW9khItGXeLjwM3v6lQermr+MBgzqkXvIh4rLNp/ZqeVQWEKoVsAAGeJKnZ4iKOuF+8WZ3
wjAqYRlgTTxtPgNXxqhwpC9J3cWAdHhBDX6PQY7MYICtQDEDKKf+5T5SQQgqxLyxdACIfWQfN6+P
1cqoKDRMICaERjaADoFwMTfivh640kwCkXE6tuA/a/+nOdalcVKMYcb8VJqZoOCd7DBEawyUBrwp
XHBOh3xqym2+NMuH3OZs/m748Y5y/mbueFouzb2u83zXTiqcgkALRVDChfvKJyX22FV2jO/IskVd
/wivZVeFpfEh3B0j2NEkL9qs63U9oL5myHfJPJrJ3NlGcJ8CJdOAz+f80hhXF02+PpT63CUGqt5R
Pph5+p2LSpvrvwRQ0Rgx6lA0LJdgbSUVWvgMCoLhCE7E6FL3fk/5mVVDEpnP5AAGFVhkbuGSriEt
psMM9OnvglCEx4yVJm4nV6tDSUWXQojzhiNP6w8xfLP2kgovAtdxSl198FhupvWrpVHhpSn0rlYI
T3WaBGagA8xeu+fPIvkLbz8X0kTohRkQzaSOBuaGk0bH2KcbNm5d7PPkRtEzk1c+tfl1qoRmzgS8
HdnPzpmkTkipYk6PU7nI44YJ4+Y1WKc0DdKW33kks6bC54lZxPPVFMSf4pS7Svn6mo9LP0Jqrhj5
Lc/p97E++4Y6XQcGqEa07KKRG1erqsWcDC2BvFPit23yUC3GVzmdJHOoqk/hPH7WIdNeDtM3Wcy/
R0Pb27KAYFkE35cAYqGj9j3nJRMKGn7XzbbRd3YwJygQdf5cqE63NNB2aqwugLpdky27QindOGov
REXZBw2S6WnSrH5JbD0f3K6sCjMX6qupGixF+aIn6LYwdQH+I086fT7q7CdSEnRSjSTtz0mA/8PP
Traokw8cTznNhMLyZ33uj/gkt58wJ2vU0ZeNSor5CF5NrvHuBgnKFaEiYot8bF/hvwwp1NOZ6/Ma
Yo7grpB4wAi0g4CYH6jeeTfbLiOBeu9fP1NIWFnl7zGwC1OQrApXwIBwjnJ4Jax8B6JmO+c6GaSu
TyEbp7mLsKy2vFKzG9ANmijHmH3GqLuzto/K1KHTFNYxIS2GAqTYF2ZRpaaoNTZj/1jLodLxOJ6g
Dp9lJwZqkIdjEs0VfHW8Tb3RhcLh8A7QM2t5VHyU2kbVyh70yEvMWxKORmWWBoNgjOVZChUR24rP
xZnHHg7gudd/QCNox/1Ac2+Xu1D4Y7bZtpOd09GggkYGhcq8bpD7q/GIeT4Iv8zBHajjnHaS/F7l
W7NW+ctIDW7QnrJlvrYjo7yIJ93sE+Qnfe4Pw/c5Dm4Y33g7dTj9LirANFlQiR3KheTFSRj/s8I6
Tt9q1uguTlFhEpa1F6ytoKKMMlW9KEl87oUTSq4FbybQ+wzbz1GLNzwy+b9bIU0MOkEoew7Qi0eq
QvCzK+TnkeSVjWjdTjV/balKhR3JKPpU63GyQIxpFsBb9p+T7POg9LgkJVMBD+n5FTLcRaWiDqRU
DYgVYoFxcZPmV0LtasPdeRMsb1GpiFMNehzJwHsdqdbwPnc71Fat3pbQ5ef9IvTP29vOwQwN3JQ6
OCCPkX0VuXstB1sl4TZSkABkwxMUKc8b+I9L/GSBim21rkdLU9cJpk+BVkXvZvqkOJCSg8J9wtCT
YNqi4tmUqZGSKTgQ5FqVLpcL4YrI4QgAEHwApIon62lZVFSD8jsvFiBjcOMx5MxJVdy+DVkwxP+4
WE9WqGBWRSOIYyScBv6Wt3inUq9DR1UsxQGozQ2Tz+xG7HbKfLJIhanYqPO5SZGZIDL+ExtOOxeW
oD9D1PKihBRmOvUHeWIFKtYppAKVjhFFjMbLgVuBKnGA4rWAUhjjHG7H318Lo4EPmp6VaqHibHw0
Om2hftdHhMY/YKCwzMJRArfqcVRRMJvI1PnWUpLPk69ZvCvaQDlbTfE1ZEPTGVv6BhWRgd6+mHDd
KCYpZoAtNUAHv8cANjhMhcNshrbePzH2mATAt4+f0x5TwWuU5gzsGtjjn0P7qj3t3zu0z3IOGhMx
LHrIdwlo0j/8RVlniIov0EdVio48jwlQKQfbnZWBYwsTTckOJE7QDPhLx6BREflidBlwHwZk3wsr
rhUzrRgXAHMXqRAD9FzFgRSEULOTeQ2UNAjcUzq8n5qddUqoEAMRUFXjI2S7P59afwKFYN0J9LBE
kQapNhf/PrX+r3cCDYNAXtlErURmCLt49rsSlO9j136wCPXLy2gsRFV1iw4Z3Z+whD/GHm6/Tk72
yPdc5QgclHfVUZzBYrRHTz12qm8zIooRmMAE2bIdgWoOcr47dr+b9e1oQMSUjZC67o8n5U9VgLZh
rKcLnYZCiBrIqYvk33PyWkaU9u/JHP4jxTvtJxVFOj0FBK9fck9s2s7U5XG2oCftLdVoZUt5P7TN
3hjlfQt2FVMbtUtgUJ6buKh3jGjNiGY0VkIZASkPStBuZdId6js2ZtsdzkmlO5Izze/5ngzPp8cq
UoPwdk4IZ6JX7WQHw6Bmg1SGkISy+zLb2fppm6kwU+Py68IBbqJVocVPt4sKaxFrE7crpicrVOoy
G/UiduUxrfi/4ClPJ5SGQaTCHOVtLBE2Md6twcURiCZfshJbltPRQAhI/kxKT55xr0n0qwTtO+Vu
GUeQRkEMdVDlAVFq/RjC6pjknUlQZCpBCTGZ2IkTClWcr3pEEWTZoe8re6GP1nrmkglzQ8ebQXYT
xSztvw9pMvUcmjQh6ab2V/D+Kc44eB8FKK0ODBVownkq4piIfL3d3WKPsUj7fEBh3BMy9STKqqTp
kwLVdmmu9zNf2QqUyYs8dQpwLpw3xTykVNYSaV2m4eH1f6IEXafxMhVHOJ2rIS2IL5ZmPyBgbMqS
YA7ZaJ1fESNfl6k4An0hTSrKAi/+ojQRg0fh7ryBLZbm9TroUnCH+e4py3GZyp4+mwD7+VDl2ClX
CyYIEnTGq9pkDRGQrTnjbnRduFtiEPvoiFhJdxjnZ127yuXbrm7sUn/JuWfGAhnBRKHylEHqSz2Q
cNwho9c6+l7/8urRCmgr3QXFddbyFMZHo6UlQUjYNrKOkeqsii4ajCWanP49iprrygB7pazNtlBH
palMwzU+8JM0jpEptOMhHRSnlweUyEa3KtR9pvIpiPcCjxcTSzXSwpzqpDWrUiucVEsfawja2yih
QuJEXcy0nffSoj0ZpQRAaj8eKikwc7V/iSD4/pBziS+0dWQaY3aJgt9FjxRCa1HjzFCjN41WgspZ
qtgYP89+hH3yj6R3ndlIc2/HGejjpii5zrSs9sJQ2S9Rq5pDKF1pg3LRQGHH+8tvRoXDWuO4KZ/h
XCoktBdb0K5/dg4ktPxv3hGAt1svvy5shQqK6QJJkYFD1lMj+Ur6W055DtonTbnl4h+68i3IQhM6
LoxlMnIRugaeSuG/Tx6Cl8wmVzBDR3MgFSSGzuw2ZnAR7bsEpWpGSGblmrQMFsB/edSgHw+gD9J0
wOJcw+lb5/gm97SESeXAWigVLOOmaNS8RZBplATJq+4oAm+3QsGI/ywzVLQU+rhd5g5Ffkmvb7MU
DN4lpztLoTDI+livY7qmrbTcDC0enE+qxvCvTib7xc8ImXRNu2zFUhkETAlhIsiNdczYo7at4SKd
qid5vjNyBsidsZN0TVvQB4yHZ6gTAcK/L5vQa4PGA8/QX+bJdF07rLoMEgjIvN6UZpl5CPOjUUFF
bSMhjFRcO1K7H5vYrDqoHnQXSfitA6srN7p94abKk1zqllqYQqQx7vLjYMCZe4+mk23DsYqgX4uW
V63sdELtGJWVw4Hl1Zpb1TDVarKLQvRBa94Du7pgLFozPtVJIllRVj2WXLmPQpm31ATKYjw/q07V
SI9GonamIHSppYSJYea8/JiI6l22cM4UzZi2D5snXqudVi0uNIClFG7ZKeLSgQwDPHqMiMZ4yqlU
sjdJNV8u0TGP1f9cVZlljU73xryZGw3WCF5xqo94Rf4e1LxWpgKviDne88tjeQUVxji1hKC5AiqY
HMNIQXqVNztOZOUrrEVRQYzjZwMwT8RKAu0hxHKDWfjCPrQGjw0E2B7qPj0G6On4WlyyBaonOfow
SetPdr2AxxFsJaklvYgGpmiUye7vo73EaAARZzvjC/SQfI75PF1JFTQhm8UM+tTvivEvTZCNXhWo
1LksOp5gpEo+drR4tMr5x/nzwAopNMe2OC7I9TpULqh74G/YetbZukbFMEmd2kgsUJZVDUcZgSWV
R2vG7P35dTHOuUb+fbVziySp/TARoGzz3C/esnyO1E/nTTC3jooUY4QubVrhWUhop9OLxa/Brq2B
dFqywHnCoxGhJF/P2yR/8tyZo8JFrJVhwh/FYSfVEQoVL1KMTZeHuV7+LhHRqECB8nyEnId0rsQE
+Bq3Uh9i7fb8apg7SAUKMZwKEYp8r9M2c43sMbFDD4UKsoc6UsexY3gUq3dFzwCoHMdhVhnP0a62
R9QGxRqEYCRrhaDIt1q2K6feBbrJzs8Z+Q/NBAsotdFpKU4LP3ydOSec/KX8Z5aAB8YbTmc0jBmx
iZ4CQJKQyVqL5CcSrsQAj6lMZaQCrG+nk0frysOyrlHA4wY/Dv95naUQfGh8WJJmv85SsIowrCVR
cUPmOV6QG5yVCTIiKb6PIjBiBnNJVNBIBOi9ApYKiMIRvPbKS0e0pRuzekdZabvWA2wZL4uKCqQC
BfMIxnzMY+FDtZ7t95Kkqoi9EgSL6DIMt3Rj0pE0tXUktw7R4gDL+Q/Z5LzczXqbCe/drFmc7NFF
mXrs07IXQXtCcgDCVk1yALKXErIAjsmRsxkYV+aorVzaPBMkCLK40GkRzCpLexPyo7dCWgfIi3VG
cNw+KeDk0VR8PFk+TuGsDr8yGk0LVCtJ+kfnec2dez+brJO/fU5W1qhYDO2XGpNfiFng9Kp2K04v
HQhEVu3n+Nvf3DEra1RQ7uI2FZYQa5vBnIvKxYP4MkFkWnZIAQM8m6Mru0B1sdkSt8/oyTKNZOgx
lhEp2hL8n7rsgqbxqsBj/N6A+9E9m17MGjmETAHKhn0qmgt/A1J8yEa0tjKgeGGTgQxWi/NI2ffb
5lJGqU8phlnfGRWMJrvopsLMyQPgVjNU7PzgACYpX/KnSz4zQRRip552MLo7Sbdm0QxCJ8FlZZKs
goX+Ih/03G+iPnjLywrfz/hNUEQBq/1sy9lkDgIgZ4I7Bp0JgQRHHGTWBfLGZX/fCrrrE4WDOkAV
hHf72Yw18BvihNmBnX1avM6RZnPJTDDH2ez1vs0BKMtUsIi7AlJxYHOEZSeWHtL6O4/DHaBHkuQg
LjHDwVO5DJEKM4FMfNVbTlDKOpXUy0WWxHwD681zndtSY4eFo103l4E3xSYkNLpd4Xa+fF3bwuzU
l0FwnU8XAma82Cz/bz2O+i3UJS4OaqEAx8oDwjo+kaFrfG07vQmtyvrIHBKxBn1cSdcEDWTx1L6X
mTaobbVg32kUG7NUsnm4wCWmyaoh8G+osCZdT8a0gERkLChuLl1I030qdRei7J9PYd+8M45L+mXn
2HxfXQRqMWtVIsNOj/mHBfBJThQfCv3PUxPKDrV1TVTJ0czBjgRRdMQJLjBJrOr494fjNwkXTOJb
CTpklsh/dDY0pxMvlwLvBoNmtcZdrkb/I+3KluM2suwXIQKJHa/YauEqkiIpvSAkW8KW2Hd8fZ8s
2SaYBVfS6p7weHoUoVuZuHn3e44g4Nq6vLUE9hFXl5cUVWs0LbRPMXI3mXusYdQHcxaU4k/TKbx9
W4vhkqZsKRuzTBQ5mGM3+dYc8MAON6Obun/qhSvt9T+WBBhmrctyAPqzTh3lMYy8NnG+DNRpbhWQ
eYT+f1eb9U/i3EBo1UU6zbhbI/8zJIVT1pozo4lxWQo72KWDc4ZdzZO6tgzcbywvO4tipQYjuIfB
ol6VjHujVYTbsIIvytdiciuRog77hoF20zeO/QfGYt0Y3H965S63kzsxiB0xxB6zmBfOeVaJqbFk
1DBNnV4N02PbBSwTqXJveWbYo8LYdsthrr6eyVnwcpzyCDE2ixzsO9tpPKPBkyzQZU92ZKdiDNHF
v46T332AzpmIpHM2e+nS0qqlk3QI9aJP4BmlXvGSFk5busBd2GGjKvUlryuDUPZR1xHp1Tlcx8k0
GIaC/8iyxY8vVZ3Vtg3+JKgbp7bc+lkDw2McMHDgeXSNJ+Vp/kMOIhc+C3AdceLohyO9RV64E0ar
Z3kG91O4tBA0lDJJJGalMkcDSy9jQ8jc6aF//TWKLaJ8PQ+POYGcWcz1NqpgiBEtPRq6k6IIf6iC
OKiuwj9rT3lNv9FbHWGLfRCmAduP6+3WOXOpIFMcCbwd1niLA+3d9Ol07Z7tLtix28UPCFh2QmXf
flxvUjnrWVZVSzQWIjTe/DO6Wq5sNNfLQ3/4SHB0XszlbpczjJMh6zE4E1hAEiXufETCc58dk90A
TAjqpLf2kfpglrm9bCg34yCC9PFvheYsZZVldgNyaRkkFFrjDGDlsrw+mFEid3JEoMI0QKC1fOzb
xVnVjOxSlzt63VMHkR9sCP4PjNt30S69ZyhhIUDqE/StYs+cwdfg6OV9cl+CRFhILLft6v85Ph+Y
tVXWZ/OEn2M+2n/031ogm1vg0cqf6DclYCCMIl3eVGVkerpFwG2q8KRBalwkVVLBJauSdJ2DgqbQ
I39AqiP4rkxdzjzDSg5nqTsghFoLgRx5B7gRw+mBKESBTi07ki/fTe7isyxP/9JifCEVz6pvRaFE
UzFFA54UU+dhgvtmUOFlIT49TMjhFgQ4jlG6E4Yjvdab/PoesxIJdYcMBcffuWMDqS08EUI4LOO+
j66KkoxxSjBR19TjQa1Qe5EnRxfNCW6pDqJ5FZgdtqWDquW9FFxuOIU1MsVqSvdjFFC5EuzZbUpQ
QLFtmia2uvglfxmbx9Yk5yTA//I6QLY7E7CEHYGmbLxIWzEZcC64Mk386/05or5R67ntoe6goTEY
RQS9kcGUfIpZxn1ZHvPiv+cO70RyylnWHY20bFCCVNNcU6+8CiwRBVEFj2DjrdmAsSN4bIZ17qzL
Lq0wiCKDMaBd3EXLHXOOfHDSiG6Q3RD31mwFy+imaRH9XNljYHomVTvhOAfM1kjfGSPK6LUDZrAS
cX1xQyvW0vhIU7eRRpclpNU/tZ/W5DHaIGwcemXoDImreAwQRTRBehocvnBEPtAspToPpwVCo4rs
y1B3Mbq0sxsEekrtW/S5Dgu3LneLYXtyXMB/xG4jl25TE2zx7ubqEBPFKdTFjfTcyRbJwbq0l+NZ
LuNtZ4OOO5dib8lUbMd+M0lx7FtAQHUJsObzGqNTOn2o6u4L6J88PU88aagEqnJeacQrXn1DPrJN
inma0TdTEGKMvvytCHLs6CHgeBJT/53XUDlZ7EWusj8rGca2qE+ysGSfOEUw7TXHcKbnj309oUCm
UiuBlaLkyzJCYOdhJnxw5MXV/AnDgoOPTtrwIJ55OS0jnSsMCsSqadkgVONssKHkdaSos4LgiQTy
DSDlAOw4ASfbwWTb+HlycsBPLW52P32LzVvaYl7Kkp0PlF7OhsNOl/32Q7i4CgN9dUEG/BBtR+/N
K+vAxNb3Yvi3f1GhN0lcKJVEoCarUkga3cEj1y08bnaI98XxA4W8jQQX6vqPLD6MUo1kBtoVZP0C
aJuupiDZ58duz2rU3Q4Q5DvstAo961a4+E4u5ywGUk5TJkMuTN1tZgLV2QaqMyCdr1uGlSIMY7aN
3ds5OU9hNVqvtRHkMeekD455hWjJYeaV7vun4eYDV7vpNVZXy73ONh9kLW0hcghmnzxJijNn6JKe
9hqO42PcuPUd5lNEBkigp/wUuQ5STAC1QGx0CyrnY3jog/CV4fKKbPlWGm2rMnNVhoUAjQfL17rc
LpdUZ3o6eWhzOKHkwCovh/xrhQAYm8mLTz4Dn+DRNP3yylQF/nLrm67k85VDSocplxvI71DrLtMm
kCVV0AXeiH7XRzw91ZXBw6QANa0QIhh6rXI/gCTJMZPEb/toXxa6o2EnThBGMU3kDd76VJymFrM0
LbIBkb+4HLKvoPYC6irQlo+2MI3atDVraZySZiOWfNQR0orr5pAd4wDzvn68p8fREWom+7sunYzz
HnphpaVOIIvZNbCKe7bssG3XCbNa042GUx4Ed7kVUKkEMTXwChXAeHOhNcZkUkQRJrNuox+7/W65
Ug7qUfWrnf7lsqxNZVyJ4koLTTr3fdIYSkCzh8XUv9uzIuRM2bIo6+NwvhA0uGoeDafjTB4B7vZU
HavKk3KncyZ39jq36z1p/CSqYGzVfwEA8HaPnO9LbPLXPTIsW1aRTCaneIxrv/4cS15WgzM6xggI
aV3bn1zcgd98jh5DF+NWnlz7UurEny3pqn8R2fWN9NA2QTKMVogmmzKfdhtDN1gxqdRg7qsjGgey
U2YvVq7LXi2aJNt8KmtZ3MOMotKIpaxU2dwLo9ZKUZVdBs8G89wHeshbqruWxj1MYCwZdALd+6nT
A4a/v/AKPkKxuRnWmUhvbFm1LJYkvg/rNCWVtCRpVOzejb7iJ0gEpMVh8Y0BdHXjYRGNEG09lrVA
Tp8yk4RxUUKgBIaF8fYJ+FWOdc12C9mmtNBRbRkeUyfg9wHWl2XxUyLTPNelNkEcGxFNf0Fa2p/Z
iGg6Y8qs2PWVf9kabF/pSiSnLGZRtJrWQCSAUtkMQPPlV0k9VwDXwSomwkNu+Y31IXmFWWQLZ4dE
NkvXVU7mU/2G2QUWx8Xao6g4suUaLQWMyqcHeFYcQee5LMp5wAnJAyQbO8tMJ1cv7mj1ELWmg7z8
5fKlbmkN1JMNquo68nAuZiyyFOMkwOLC7Pbg5lbuZb1AMbcM7FoC99VqzaxrgPkCX0nHbsv8J1BD
nDAXxBRbNsvCboNGdJ3gH+5DETWhet9oalDMraNYKJ5RD6id1jSL3N9WKGgZhFXPTMUw+A2PHlPh
FV0IpiLUst9FSfpkp1Hip2PrtMrt0NsHjVjjVSYTxyJjcPlrbWUWa+HcG6/neG5zrUHrbKr8StYO
BX3QDJhM9FbiNnQuS9sqe0PJ3s7KJU3IzUoyGS2aCs7os2AU4x+lqxTIDkePwU13P8zC7QRef9Mp
rMTySyCo+3ZVU6nqX9Fap/jDnnxiHpCOvmheemMRHaVQVUUhDz0Z2DNOdTplyKJFVhdwgLNJG+BL
ODrw+NOjyOOf6ajyXhAXqilmLBWGOaEpb47eYvfPUW8ex3C5qupM0Dk40xNOFBejZbU6VUYNUZ3+
p1I+tNln2kZOax9ifC+BkpzZSE4WO/YqnMdEQ4chADyIWHVZ06l0JZcsDtiHdxMG60WttTODxYnj
/OrQJrTSU2UJBina5+WLbsYCW3LuZzgR3CvLon6IVQUnYpafobmQJ/IrqM5Bmburg9/ovJ9Esoo1
1BC2mDPDygDcIXOC/ZKW0O/yBRCu2lWh/Fdjz0nhTHHRGVGc2ANYZVqscA2aehtTIuQOOXNinBTu
QWVZ2EaKNMpwmhNSknGHIaYv1SOawJhjAFeDr+xD05mvekRBl3XxzNUwyRo6C7aqISLhsUcybSZK
gr5OoOmaR5S+cyKp2hnDpP9ny/heEg89kvdFL3cZmp7kcfxZPRVeu7MO3X5AvWUunfAVi0f7UkC8
dF7f4YRySjJpRpQmrD2n36VPZrBcSTDEEIeQyy9cUSyy+dDeLvO0dLV61/WyTHHPBuFoF3tz2+5n
9Iguf69NEQZRFB0NYvTr+bfcKbpkt8xMGYmTVo9dJ9gn3DS5KwHcS4a7VOpwUDEREEafDPqnSaIj
GV5Cq9lfPsmm5q0EcZ6y7AEAW00aOnrLVyskbmQfNey+XRZy7hiZArxJ4QuLdToRMi7mciq4aQCZ
Cg/0yt4xbDdVEOcIPg2fBI5q0wOpToepQG/LVdu0Blzd9N/3YdiBLHRn4Hh1NNPe+44KtHdNBr8c
NMOxmWcn1PdzJORgOwvZcG26ZhJF05GI4Z/3UhQTyHHqAimGZC8OKuKe3S13+F6Lp2c1plwV+MX2
FtQdij+B21Dw2bZ0Yy2eU0Ka1FFcYOI3kNsMpOqZdD/ANqHRov64rB9b30zXZR3TCIiBbZn9kNWL
HScjMrGsjunCJPSN8UFuFYFWbL2ntQTO12cJgB6XypSDrHtOysKx6mMu32hYs798kk0XrJuEmAa+
nIGw7P1RbJBxqJKWkr/2v1oZrU+GknXaA+4+MOXNdOBdHY3pyEogu9vV3aWZ3td6DYFDloFxNZ1u
5iT5DDezA+ZZgHns3eUTbjlJ3QRRL9JnYHLziw9ZnKWVUUJe1oLAJV2u2pY8zKT5IjVJ5eihfVUR
UMBeFvov1/qPVH79AaXCQU4tSD1BNjQH6xtrUGaYcgRkQ3P8wPD8WcnldK9vEjmfRWW903pMNaNM
INeuAm6IRsGEA3GnW+kwxwL8YOEBlfefsS3ncjYp+v5g0GS7/4CZaXeY4nQLslv8/k4cj268bg2j
GjYCQlax59MHYwknsHHDxYBVyI20o5K3njUIcugty/9OCqeeQxzSpNCMBZUrBrpfu7lrXZeH38TL
QktndSLOjJg4ZygZPZsjpPfWN8YNat6M180nZf+BOtLGw3snjTMpeWE1QAJHzNZ4vT8FOT1OqHu2
Nyh6Hm3Tu7ZsZ0bbXDzss8GC8f6cnFtoRk0umh5fjtxF3+J766i5c+Rq35onNjWYuOpuBDHM4iSh
oziZZx5g8P57NV15/yM456DoS1YnBD9C2Sk/Nb/c2W7ToDWBYb0AVLqC98/CEM7KvbtsLkzBEtbQ
U4xUBdJVR11MQIZfCZZohvviLg7od6BXmpjac8CVbAXKVX8lLKgxu/2vP0CXZeaqV2ZWLaS8IzMi
GOOTga9dg6GZ5fbFM+PV/AAk04b5eTsw5HHmZ5rSPJYrfQlq6nXXv3aU2vqD9eVtU6CpWJnTMBLE
J3G2Gi+JhRXzIGmpG0WKq9f3LRVGgcyGnd/hmxjOxjWlbjTajPep32UPTGXYgOuYnNZSPtCj3/D5
uMI3cZwrprHVVCbSHTCTSnezvCcWoE3+MqoIZwAe+7PvfCymdDvR6xBdKGf1wjiTF61GvmpmX6vo
ek6vTSqyrBtB07vjcdZOo2E4FdjxCpRP0l13T/bRje4bDpsTHrCEKF62Et0nZ/AW5I4AoDcwvqJk
N3pf3CmWfD1n8q6gRDCjtm1bWZRBiEFQ5H3/2mp9LOuQYLPFLItbVZqORb3c0yzaZ7LxCC8piA63
r/IfcXxSLPUAhilNxJ8WmlaWMjrFogryrPOS5MlevsngHrSR9CCpKHGkE6qWAY7QYzs5agvyWjZd
oYDtPXdK1amEM92i03HPrq5IEc0DJKvy42wBykH5dtk6bxvnt6NxD21STUnTBgn7ApkGjQdyCrgD
TVCyLd97+Xs/X1US9S+L3NbFN5HcA6umXFP6CF8sG+TrsVOuFS2/QnZyQ4dR2Gndtv1vwriXVphx
Pg4RUkq262u4wEMrXe2g70JYruazpDpC2syNxA9v+00i99TUdiysRUW6wkq76tWwnzBUBazBYy0q
zWxepAozKaPhh3+4WCJbaJguPZRjdG3q5s/NNQEJDNYlGVzx8DNBl9xH+fpGVFM+n/tn72ElmIsf
+pFUI2XrouFNo3j23Tg7xRMTHHvKIS8d6276OfcnUi2rFYQTmy9iJZszL0kspWFGLMhuMr9JliDE
wPhlBb0sAqPu7y2YJmeJShVmnZXCq+3BAZG8wEhuZGKrGyR8iCApY18ZId6AnkkeeM3dThodrfim
2bkX0s5faOL+f4fiLImkNzrIMaAsNNYcsNo6y/LpsoStUuG7Q3G2RAnDVi8XiIgPmJj0C1Tlc7f9
g8HY2wdRrWgD6nCthOjCvf9KpJOttgZldUBBCSbfMNAzEOTeMLiM1JG/h270cvl8IrXgTAkIn7B2
UthyYJPv4XQ/R6KJoU3P+Y9qE5mzHPJU6ESiUIpiSP0pKkEUWaE9ilYA1pYIFa0usd97FtKtxHHm
ox5VzO1JOE/c6reD0fy0Ov1LXBWiUtgJVfmSIM5cLCRJG6ChIo9sx+tBk26q8FoeUHy1W4fk3yj2
Oaq5c830QVK/xViOo58UAKGBU85IKwAYpJ4ZzX5ZoylNur2uwIJnyrNl2p5V3dnKXR+GL7o2vyyR
fJuhp5aBObkvc+xuN/tprBx10AQWYivlf6fqnBVSutRqOnTwoAtOVzoNivHM+tHvCcLijnUbekEQ
sumo374WPyNnjSHiqhKOrEmlmzm2c6fJ89kBAPLot4Bad8tieZ7U/LAokwgpS6D5p0LBKoGKZ9Mo
xoI5GjVyU6zmhPMiME/nM4jvfAo5GZeVDFhxbNFRnC+97v1kD1YkNHlDV5l2ypdxdH4wSgMVNWfz
AOrpbnS7SWCSRd/09OerXyAto0ZSVrGNbsdv2RWbCqp8vI4ImXjiiZMcwXM/GbiVvBzDnVMEvx7k
seb2WMUJldqJF8Mj1BfhGoi+IGe7lqlGmdaC10wi6o7zo9SItkYuByMI/d+b41AHHSuNYbyqXnWz
4o7ID/n8SJrCu2yFt6tSq4fAma1RAShdQ2G2VtNbp+yafoCD7ByhgFNLznbNWSSTWcWxGL8Ho9gY
MTf6khxT4mZufgBJpDPeIzwHf2joyw/mfYLRuXtRCUNgqk+PZ6Uq0dD0ozHhcej6NaABaTP47ShK
fEUelccc0fp8AskSe+autesOJMQeQr6rvT5xsEqSe4nXfhed7ByA4nTBGjB/ZEO1zlbrqQzaLqPU
VeRW3WH5c3RJ0N6qe1Ji7bCLwTAO+L/pIAay3r7SN7m8vrZdlw8MgKFR7+fptqmvUuXxsqpui7Bg
y2QVk9X8anA6F0BqWhBH2gMaWWC8UWC1Z213Wcr2036Twv58pRupIdXwqxgc0Ews9IW2n9i/Zxnf
RHDWA7NjkZaYaK6PrnaUXtmmyB+a0z1LR4bEIeoB/0t68SaO+zS1CYK2YjLUYMQsavBrsdd4ytnM
vemqKeh6dZRmEcbGqWcL3Oy/mJc34Zx5kQYFrN05Rj0AMKQdV8U7uheTt237HE3DPCM2BtXzrUib
6jWGmxkMiLXT2KLrAdD/GHNisCMfWGVglYqzUOxNHr8q1i60y7sIMdLvlCZPYPCXpHF1k0lp46y3
tCUopaFwbKr4wHT3syQ/mN3eXtK91KTeDHNp9oFOk70s0ce8RwYUBp3s93oGQLibDPCoVhfUhukv
SFsajPlg6dElza09jdcZ/oa4+l6EL0vTO7kWaPMXOQP0K3mqjJ9lS50iZ7yRqZuAHJOqpUOjz9KS
+3TIHQkdUa3eZzo4fmpZ4Kg2X//qqrmESzNL6xf+Qw5JZWK6YXZdjF8uP/5t87mSwuVcsRS12cjg
B5rXovHUgIDtgHH7pC8gpqEzllyxAFjtMuIqD5dFb4YvK8mc3WnmMdVpjQ5z1Bk7rbWAj45qOmDG
R1r5czyIQm6R6nJGKIySPspbqO7K75PBQ/73gYe5Gc3oumITWzYsIGK9N6qtpsgxrAD+cqVxFKl2
mh7QiNpTOP68fIvbxm4libvG1LTRqJfxRv6GGKOvbMxY8wkcoNK5GVinsBb9AegOpoBnr3MlmbtQ
vW97QLXijH8PWtY/Msz2sAm64kZEhi66UM6ma1TRQr1DT6TFvnIsPw7YU7XnzqG2cbh8oywiOzsW
5optG3SH5zPwmAGLOqC/w+uCs68D5v4gPQ/qHoRUjpzdya3gA7Lvc0kcHyCysb3OgLhwXJyaAJI/
EhxIJIFlhisHX2VpCl4HJqFrPFv9mo9CevXNmuXbnfFIoMncxIXKDmEok9uPL5b2mNavfRRkEkFt
8UUuS2/Of+dcpoIZGRPBH0bs358r7Sh2eiuE1nMX+ctADonWB5d1YbvdupLBva6uAHY8zRDlmRGA
fpwGPdWHKXRMgMvVN/oDecAC6m3VOlrvYlkauvIMDoa9aHx00xWsfgX30pI8lK1eR2apRrGfw1S2
E6aoG929fNrNN7YSw72xylS7qGAXqmuTV3aF18BPyhYQnTThLOKmUq5kcWESRd2oAeIzAyeB6Xom
mA4Aw5tnPJYH3a2+iuN10eG4d2ZWcmUpMRxdv3yeUOmmPsl2uSiYFn0p7q3pdDDrRsYVWhmY3Osa
+AfVooOpo/6dqP3t/vhcq0aldKAx+i5J+Qwmea9SRWW37YrKSgQXfelmH7WUNeLsR8nG6ryzfNHv
fg1Ld/smB7SXEXlDzECafRkw9Y79dFkftwvCq1/AhUDpbCxywzA/ZMRth3Yn+da19BmACAxodScc
VWUG48wUr8RxBoWOij7ZCZ6Zsgs/FfetW7rAFnmlV+V1vE+PWGW5fD6BsvDclLpi2S1poCxmNjhx
GAWzQbx0/PT/SeGMh0mzKrVZvYOY+w54v1X82mNp/v8TwpkO1FInVbHQtCp1MBNZ9Ehi4Mcagg0B
0YVxRgMDbnU7MJA71J5vy3rYqeDJnvPXy2fZbteamEUE5OHGlljWpcuYhD0GTvbmI/guX/V9BMzd
am89mjv52sBEkShn3T7Zm0hO0zEyQNW4QYYsz3epAVCL9i7KRY3T7WB/dTBOwS1bigZk+ayZ2V2n
r5mfgsDzT/ub5mh/2MjFux+l7DSSkws6jZunA8+xaRs20ExOMewqAllSIyRZioc1hNGVElKvmcKH
XhFNRbBLOnu/KzGcia97iww11tOD+cgqbfVXhvpUXo+HZpcEooB02zitpHGmXmpBq5cmKIlqu2S/
/KKbKF8ZKHNZYyoIJTaBWm4fz1AIEHbZCiO75dUtJrkm6Rrmv+AyrR1WVnbqg/aUXU9+4Y/7WRYE
A5sOGmBHf0vjXnQU0RYrHbD+VNYC7K84TRYLRGyrxZsI7jn38GB0YKsBtP5C2itSxc5YCmpP7Juf
68SbDE4nJBLPRQewpQBdjzwKnbCwbxp0IOr5x9SWV9H8/fJXYr/5kjxOK/JR14oBbgthRrebZBR7
s2sUbwAnmO/rJhPc4LapevtKNtdqJpHRT5POfHQG1Nn+U+pNL/bsST+6n5NfPSw/oPipM4pm8gTK
YXOhQRHpBigZIVadm8/aot7lkvJbNuOfD2dzFtEEfHXXldB2s/iSq5grSV+qQnSOf3nEb1I4iwiN
UJuGAXsxeseqPlFfTflf1FchdjEFj5h9/gvqYbOLXb1hTVPnZdRR0gUDiW/SozzepNataWJ9z/ZT
5YdGHi7r46ZAhlyB9Sw4tFOCsxKop00aA+6cHbA7qFdof2JNkB6FsHeb1RUbaBSqzlCPLE7v+zBL
hjmMT12VdzOLH6mubJc936Txat8Nqd7rTP/CH78IE7JjBphS7FSfgDJ/Y3GcdRlWAjmFl6N4zsAK
h2IV6mHHxH5FvzZYHvJDUbH2XoNaq6izsWlJViK5B5DleVVKMc5Yhr2vy1jgnu4nvfZp9t2KBQRf
wgvl3kE8DIoUsw4tY6CQ/fkrW1JvPex8MuRu8TzhtlrawHHSDcPU+IXkgYxhbZcw/fIx3BUBxml3
0k7c9N6+wzcxvPWXImoM7A6bttLdfEZTqsagR0P2MimuLGTRl1/bds5kvwnknkFuySaVEjy3mnTz
XWHmFnDI+trVR6zp0LIEw56aGn48mQ+YMHhW7ZQ6Zl6iKx7VtRONqeZGchkdasz/uqnUxU4cR0eA
pe3KqRZmeOyrnlmjt1/L7ywX1iQts5KRwLJlLzcrvKFR/VlIodstilNH9utQa2ibKPresvo/6TDs
9Rhpn1ILrNRmFRNdLuxToYyhWzz0Yd/XrdyyiTCwm5XPjOUx052kAcBI5BveHJg15gauGRuKGDBh
y5mtZXORjtT2o1UlkN315Foh8dehU3OBoxbJ4EIdapZGDhJoxG7GsgOO574xBU94WwK6hEQnzFZx
LxiDnrY+NdA8fXlUgUzYTSJEO5EE9ucrV5LA9C8988h0egm7P9Qi8wSvZysgVFAv//sMXIRb0gZ7
WiDBPHnjtHObL8mn7qpzkiesMB+iVwD3JXdC17X1CtZSue8f0tmqohGNiC5gY2cUPevwOgEYkRbk
QMvKXwSnZH8f/+rW8jhd0KqBDCFzyeqd+TodQAT7mHrd1fLAZoH12im+xgB4EwHkiL4eZwoLTLKm
egsNnMzQWbLXMPl2+VwiAbzpa5Ow0DKmgCgANzKFMSHqn/+PDLSl3qtg0Y4D9hUQzUc6UBSpDgIj
KnhHm67w7fOc4emW1YxAAOO5aFaPvubmfs6gBRnyluJN2kcABS8rhCJznn4ClolSt1DA8Vg+Aw3E
S3pPK1ysfabPagzUVIq5pdp0+mIvBf/fhXJWoxjUqiIMPNgCCl2VNY4G+N7LIrZc/fo+md6szAbR
LfoLnxk7ILssxtwL2hBRfCxrJZh6E53T0MHpf8vg/m1KFH6ttGhiTPVZuNO5/RobilvTfnf5XJu+
fn0wzm6kU06HIoS1mhHD5H5yNNz5GXwj36MqKK6SBCtgWPqcXKo5Crog97HoB4j0hjMkaDK22NOF
42KzRbXh0HuQiT4mfu7WHmxoEKUOVtS1vXDQ57LFVGTOloQI9se4R7APUNYlkP3W1ZSrGBgkjb/4
Y+OLodMve4YzDhKKEreUhficJgEiPZAhuyjI4eUEn1Qghh+SDNO6HjKWTkv7Ac3wdhd7BNjlX7oj
pY4SlMG4R9eltr3LckViuewil9WiAAwETjc9Wvp9qn4Rhgebtb+Vtp4y4dUzHJO4GboGZo2BULat
A8ihjHpYUPZbTwlMsA082ovb7aqdcM/gsmdQThZ3JVqzk8UOUyTZQ2DsqicGiW4+aHcYjdxTzL1F
Xulfvs9tGw6uGqQWFoJJfqmNtmPTF+GEssheO2ZXwMdz5nuGKtY4xl68sacwC33m0sHDo9pYyEb+
y73EUg9pbsYlCfKiHMCDNHlpOGlHs+3vlUlPXXtogT1f7swo/BZ3GNWcpPnKyBTM7TcUnMP94kVa
/jOao591U2LwmNbeNJqY4J6anV5jAiPKe4GF3L4kTTMAJQBMKIVHS9DyivZLgc9C7gyskULZ70yU
S4sTSwsINwVKzozC2R2txHFeTlfLGgN8UPIUlUQPlttbWs2RSx1MXKi0TH2F3asOXbPLurDpflZi
OQ8X1WrSzgZsVZ//kOKdKYU+UC6vK3lXGj9pTV2pEqrfVjEEBYN/bpZzeXqvhUpWYD8W+6rNgdFo
6LdAn0YqDx5iUUmJ6dale2XGZfW6mnyq6rBLSCDpUuHJZR6USAV87IwcLeCLAe4gFtRUN/2OZmHe
EhGYBuCa9xJ1K4ppRNGswBj7ddSYXmhHAQbuNIdKUvR7avqPNN4mYxxjapIaIYryaXY7dAFz1/Tn
O4RIQepHniboMW2WBJW30/HD6ktH7TIaEWNWoHd2rQTsFTLWDkaA5qjIg6u5dStb7r0oBQXzjJX9
ftG9JBE7o02zufoh3IOxowEzKlVEwN5xYB5+8RLTIU4MgOS0vLd3H4E+2Py0SCBtm5jaOdGBrhaN
NrEO21B9GuovY/LD6kYnTUVB4abHW8nhIogYxEm9YsLRTvFnwyo8gvU2tOQvP/3NWUxF12wVkiwg
wnFPQ6N1NekW3j5Dl1Sv/4bOJDdiF7BZiQdXggo4DgW8B7yT07PUmvoJ0SCgJR/mZ4A854BcjnbJ
IXkqbrtP3Q7Zq2iTblNFVkI5QxMNSt9IGN8L1ERFxprbgH4HmpTAhG5a7pUU7hon0g2hzIozxhJ/
lTLjJZV22ec8VFNHk+SnVDNE6wbb6vF2mVxoDeClaayBnBhQbEk5anxVNiAhsoYHgYJs2s7VyXi/
bS6mLbMeHoCrezfZ9zfhAexDIPfSHFYBQE3yykx3xssHRmk3g+iVbO4JWFJZ91IBhZH2LIZW9+WO
VD6T2h7oMQxdEWig6LCc2S4jWoYlw5XCGCz18m763MnYAOo7bB6jKDd76oRq5OUbFnxIfkwlpK1c
qSDSDeDiHwETfuxG62iOop3xzdWD1evj2xxLPsbLTPEQRrf3bSyxJkfz1lYOC8rKFO1Ro/QnIYig
6HCcgR5B6Q0sWXxB7Cv+NF+Tq/5z+Rk4grvqW5J4bOkHQyr7yxe67Z7e1Oa0cLJy94lq2wN4s0hQ
yww3G5S8BUhBUmxyZYXbg3Ezi69qpEkt6EImr+qeL8vfdBAG9mNN2d6AXqVLDHYVtrhmGKR3lspw
w5S0zlhXe6PSHy8L27zglTDugjHYas4FsF4RMraeCha82L5dNMO7LGXbTazEcCFipi2yZBEADJ1x
aQobSdsnwkCwLQNEzOInIYqc6jQfcaLGxDwVCOfNIQFryffLJ9qUYimaotjAccYY0fsADZChE031
DC8dQ4r651wKukzkFLZvzdLxPzZhmLKckKibU8PoU7Z68N65fgBvZzOgfpPFNyo6UFPMJMeB/rus
7VxuJYtLxqPMMDqqQhuKPwAwHJAnKw564NSzkRIj26Ue45tSaECwqTmAF9H/SH9s26CtfgWn+nIR
D1po4FdIe2uX7Ze96YPRDAi2rAfCvJHArmyrzD9f0+DewNBblmm17IbNx1L2h/R1DIPLWrmdcIKm
Cd1og/V6OBk0SvXEWoBzBR5FXCcYExjAuHrDdrRi/BfhVNUpNzjLjVYSufgoHzrFbAlD1uokAMIv
u7Bb3Hm2M682YtWJkwSA9L0J4Jta99JWdgQn3rzVlXz25ytjjWpSaVPG/czIRpoBvAPRkQFTlU8A
p/Ia7MTJL6qIDWPbRaykctHT0mmdIaVo6zG++Ax88evah5DMYfNtrqRxMVQFmMwuAshjkPd4JoZf
J5qnL9fK8CUln6aud/R0n6j5znoQXC5Tl0sflwug0nwkiA6hsr/UiUCj/lKn0JGVD8DtCRWYM3m1
RCtt2VTgk0SxArO/kD8i6FQADW6D7fkMHLEJ7UzWNeT25rDr7B8NdsoiOgCJvHMMZt2LfdqJ0Oi2
PPxaJqc9dSJ1fcLg9ljOORwkDYHp7g/An5t7hinG1sro4ItmfTelEkNTdICqagZfjFqG0PwrfWrm
17pUC3eKp0+I665j4YzW1qvUEJdpQGpEYsjDGC75DACWMCbBrMqvlh0/NClimayPO8H730rPVoJ4
5EJLARdJHqEsWIZ+1H1WJBEU6eZTX0vgnJWCvSlzzCCBGZgOVCog/gr3C5YRtBBwQiKu5U2nj2kN
IMgbjMqen9sgyRyWtQ2DxhzxfyOj2Fyd1hG+gC+byCq+1nvjif9v/D/Wvmw3bljZ9osESKLGV43d
bbs9x05ehDiDBmqepa+/i87esZqt00qybx4CBAG6RLJYVaxhrSQfEw29FKpilWr6rOgReieacD6q
mfoCEKD+oM7qV11NbxNV/yQP4UGu6WOeqQeBjrsRV80qpuqhaxtvAGfHXZFX3wRRMy25TLyG9qnd
BZG8ceqrZmL54fLph3dKRPrYmEA1t9cOGDmMQ4sNY/W2euh6n4UL6vfLtvA9AOINxVIk51r7LlTz
oROBBAr2ZMkqvmS+elTQvB6jhb3yp+fCLt/gCJ4x8YoHim4LbnwP0PMHwXTaXfQyWsONeAPnNFsz
WI+JK9w1j6WvBDbyWlXhmI78lv6odgB3Mp3YA7FafBs8GA/FVeGSbyLIq8zPWw1Qa9d0uSbOeQva
nBOJQLdjUEK3z9OIiayXy/u29iRGC5KINitVB3MF57saIHtQIanAuIm2lkwoHvQigl8GZorX511k
IVSoN4Da12zCUiTntaRuamgUSYpHc92axV0AJLDLi1rXv8WqODelYllDoZWSp91MyBrq4EX97RjB
c8KQBjYkMo3m1U8D/dcvLKmz1uQizfsq6RTw8vmo8GQecQo/v8r2auMxj7HVsrGmGWhnhO0G8LxB
eOKMgqpTWqGW4LXDS9n4hLyKzYZmrObzljI47ZuJMuUDWKpQ3WWT1cNNaljpG70p3Qb95OMx/ZL6
qFj800Z+rIytfBEwqnJUNoOJYCraywe6iw+mrTi6r3iMIXpr6GC1gr1cI+fqzaFpCz3sJC8g4o+M
hs6YSDczNew0USprAHJrFpT3lTRe6Ur2NOTmdYVylZ7W902kOSVGgPJMs6NK3c0Z/ZlKGGHZ2I+1
4HL5hdwF7dsgMuMQpxBp2psxzD+aPNnXQkIcEoQHVTTQLpN13/MwfMoS84nI+tZQwZmusbkVxsmL
dIcKVG/uMs0YalFyrUr9ZI8LBYzX+a3ftVelC7x0O3WzW3BaSVtCz+7TqVC+5hGVgNHI6UR9xVd+
MvxhNNMcQAC7Dxkl4sPlTT4Lvd6Fgb5HUglRzrjRCHgCAzHE03auAeLcPk7mIZSI04ub2s3ac07M
BJMEHAtZB2w68PM5L1VGnaiMBiQJqYxRUaQd5VeqYRIPbY9tqrlytTcy0wpC3b+8xNVDXAjmLrNp
FCRMJ4X6ham7cXUtBS8CXoKXhZw3MXLL4y5vO5tzEI4G9WUfLZVAig18souAVM0o2bR967JOnm1M
4PNcASeXu8ZpY+aaFoPa9lfHUuoEgxV/YQRsTEeb3AoepM+X13oenHEyuYs5aSbYlY1Y8LKfxadS
BusjxuV8TGVh/MsO78s36YoNgyvfin3zhP6lGxV4SE/V32YtuK/gnKmQ9fNIB5zrlH9rhy9S9TAN
3y6v9NwRcDI4AxALcyOADYL64iHeAapgwtiUo3wmN6OdH4c9dRQg9iR3W2XdszjhVCyfOc+y2gzx
UqJ+qetfkiS9n43m6fLSNm7FWdI86eapjePUr+avZqJYIWndISXOZSlbC2G2buHSAKDWZqNBqB+T
z6SqLXn+a0hHbqs4s0IyxRgliq1S5sbOxdyaxq3W1FUb+WFA+FFNxQTkh9CY1E9R02tUW5sqKwlS
axzuL+/W1mXmO6GL2WyErISNbBV5Z2TxcYqU+6xUvyRZiFke4ZMqUa/J2peuqJ9kUnraWPpjbOwB
WbARqm7pB2dXuh7ou2nepb4BlscaiOJ971Aj34h5ZHZJL3gFmTMlnZH0Yt/NUENXAv6IeqWbT8Fn
jE63LzBk0lv2paKu+ZCKlvgZzxlw8WTO8KJXz0NrFY097Mrya/JDStzLJ7Glt5xtqcOqLLNKCjxJ
GewajRRhsL8s4bwn611xAV3FSgEinrr81Zg1sZeguKrFEqISqgEejfaMjEp7HJwcQbQrOD15/Oun
FSeYuzFTr6REzWDT6NzZU1Peq0N6pynjxhau35qP9bEtXlx9bZL0Xkrq1B9ULxzi616oCgsG1VJH
utVhf/7q4dbEtHkhbBJqxeyTMPXF+1+kaJET+qULlG8/c7a9LjP751r7sTbucmiR2o9kVFmIxhjY
qE9YlO5vPXXWdcRE+GmC/8mU+WRVA5SEJIhhDwY738PLgs4xBINt7BqO4szw8PNNFv19YwHbzA+p
fOZq7BtUW8SA+tqQWvMI0hR1a/p9/cAWMrj8TiapLQlzmvr6Y72P7Pw22H8DU/SnwintbbTEVSuz
kMbdtWrojRDd4prXBgkwQen13JR+ItFdlsqYnj2O2dvl271qPxYCuTtGFaOQshkKYvSlY0jQQfXl
soT1gHMhgrtfraQBlKoUUJQSOjA5xtmhC82roEW7czL5ZK7vaN1VcIfzsRKoU87JtQLYW0cHFe/c
Fs6I5r8hr56nlij2xredvdw4DeKu4xyU0dwaCIYZCylgbdCWfKO7up/u6tDe7Ehmv3Z2Gxc7wd3G
FPwp4gDAL0ibAfd1kCxVtPS30KX2wNjvOivurO0xtlUDtxDLuS4pLzttkLBItZlzSwvH3ZS2e8Ew
vFiuNrruznOv3I5yDimkeTEbOdZoVk7gl54Qgm15PFTX86f2f7Y7fHk36YomSpm0xp3c/ja/yz22
m6gjo/aAXuj8MIjWNtnGqln92FG+0qsHcWvkIqJF8QDE/0Pst8A+l3d/3Tj1vpeEETXB0J0hEmRS
pMU6zZFbFkSHGJ1VkX/UyQ8Z3Hl1mNqb+xThdUR+5FGONkLjtqqHu6JU/V5qPmNCyyJgFaFUh3kN
LZPRYQQi0JoHN0njDV/8/mA4vyIfn8O9YyJSSVo1yKBLuQ2Ps7EX5x3DVGFE78NrnWLWxHxunBZc
hxl6V/5kovX/sPi/P4F/0xgmqTFwmKQ+JgptCpYAPcuOoDm9HmtjhwflVW7OLqo211NuOGY3HzoF
gBTa2GyCwbGLeWEz+KePOk1SaoTQbhZ59UBox5sus8V9CKJklmfJXSAQff6DNsF1s/ixBZwb6uVc
MjLh3SxO7kSt+SW/Si3hvvdDwd56Q/4fDgKlQ0kRUVkzOLOognSikNWCBSnGob2rH9Pb7obRBI2o
EBm76GDspB/TbjOxyFbBb68hiowcT9fQEs/5PmOmYgf2vdRnNPGBrwGYMnLE/eShJrJJSr/6Ql9K
49xgjw5hMWoMgD46wNzEzCgd7XG+7neKg4TSbsLGxl683X255nQMkfX8E1VEFz0XwFChL9Gn2FBf
N7+OwlM230X9lw03ynbqfCc/ZHD6YgRBmQqhqaLghilwL/WMPXmY/RnDibUPIllnQ96aR2NvEQnY
hTpCTs6jRSWIZfQID11GREZ2yTf1CtmcXbDvbQBNf44lK30WnrQN47QWKy2lcqbS7AHsU4wt9aPw
a5F2NujXrI2FrW7kYmGc+SNxHQ21rgXv/MyN3fxgM33RkYH9x85wtTX0subHFivi/RjKcUUv5DNC
MyIeSkl9VPXE7ZrQ69AyBfzzgKJhj0huVCmvl1e6sZf87EtZy5FaBCPSuSMGKuiBAPj2f5PA6aSA
JvGi78rUl9vvnVA2aIMyt8Y2ztuw4KGXG8iZkDlNTbSWlNTvvfwpL4DZalWf8rvhS+WbLgBgv4Q+
WFhuAZVvFZGFGUI0Rm3OVqwa0OVXcKYFGP4tSOxgrtPr2dF8+tD5oJY7Nh6AkyzJz4+FN6E5eGtY
dzXWW8plpmfxmDXSLDGA7YJXn9j6WpfbYZJ+UdX+WTWACRD2qYp+VvVqyKOfgBF7rNVpa9p7c+mc
74iKCa0RJSxB44YPw7H0ktv6rbrprd5GRtmav0y77q3dJodZtapgPUUjCPgJMUx1unTZVPIwMSIN
jfQhJrfCe+VOOgoP8Tt+f3mPMlhpzd8va/S6C/kQyrNAZUY4JX0Ah8UcpUydNLLaXQxou/gufiK2
bE1vUWGrT5fFrhrbhVTOgSSiGo1jPsV+3flp8llg9EnyayxvdWGvJhXRD/rfPeVpkfUoJEofCep7
T49pKXadW5HTWtk+2rV2dDD3m/Z21QAuRHL3V5nTjBgzUkyKP3xSApegP1p96VAudHS4EmJLz/VR
oLvQzpzQ2epKW5euA4hDAljW2UBe2pUKmEgiBCCaAFhnMbbneH6IovZQmailRcV9NlagGpKcfznR
D7mcI+unuQ8DHS/ysYyQOEShSbaDsjvI81ZGei2CBVCCQiTEdib6b0+vydzEUUEFI/U1Ou1iV27p
DhAaVlkSP5NN+/Ky1hVoIY0zBrqSpGUqaymMwejQHQYqRUve124JS2C8hY+FuxW7rpqBhUQuEGlj
VTDqDnkvgN7bfRO99CRzkzrcKrWuBeQG8q9QE/QToC31dB9VtaSAIMODU/GL4+AH+85jFED9zXYK
6rwdlfm0hSzOmxilIY56i1cHkAdBZR82ThQBj7rVAGEbYUg09IRJ2c/xE5gS/Y0TXLU1C9mcvrTo
xy3VGhk99uIRMCEBtOZnhCLi7QT2iei+TazqJThuZZpX33zLNXOagxbcbowUEqAziXhJZxW+kYP6
goF4pq4RWoVhbULzsTM7C5oXa+V0RxpIrgk6W+stekQYMypypeK3wZEwmh46W1XIdW+9kMfdelmQ
SZJHeOlPB+WguPMuvyIH1h2wnXF6rzRdWhvnHicpHlPTxL0gUX7U2vaYZv03TErc94LpZ1FyXc+R
ZmlacwCe03Ogap9kiRa2OBejLUvJVzkzfD2a79SZ+K2EiiY6aHdKAmg1IxA/5Qhb8eDG2ejR7rIG
MuW+8OE8D7wejrpAykLzQgnE2NNgldrWXWaB57kIkFOjw9zAVBHnT+c2qgLKcvKNC8TaX8S0zWvv
ik51u40btHqjFFVCMwPe8xLhtKyWiTnJBTv17Aeg40ZyGyo/9E1aobWmCWMhhlMuGiRhW0tIVU0H
5rmbm/pqArhDvRl5ba2H0yypq4bZUOEzExICju5LoWHYNEPoMw5b7mT1oDQTc+dgrQDHJ2cU8qnX
pGBErUatJGpJlD4FovkV1mmfje1zNRf3naa84nsy+O6k8uRGA2RjEG416K77tcWHcGdYFqGodYKJ
EudN76ge0kCP5lF6aDzpwCB/ox/yFsYEOy5eRwHEB/50VVORHeEkxtkoBUqDCCGUp6smnF6qALxk
VXYXR9quG1pgiRvEvXz1Vo3wUiinQ6EWN0IjIPenRxYDzDN+/MJ3I7ojOhTcVFvx10q2EbdQRvil
6gSdeO9ftHjA6IDLr/RgNLxIclqn667lLwxYrvQqu99V6DQDrI06OjGyyyCtLQ/bBbrz3mgQmKPX
CN+ABJiGCitOYvEJ+UA7sVfV3K+d0QGuk9O/xD72+lAATEp++OsthjQQPSCKwEg8mGtPpaV9VwEj
rTU86THfj99xddBpq1lZhhacP0EtWzlT9ERrmqkqmqGDqYALXORYRMd8X5uArULPpYo2sXkng5m0
UH/+f5LIhS9i0kZhQXTDU27G9/kdxJ2CG14P4JuJJrBnbcWAK44Va9SRYhMxTiidYTGhqUkvw6Ix
z+e+nK2c5bl7OhXFJTXKrGkyWchzXyze5uoxwGTjZQ05D2hPBXDnBcy2oIobxfQwQ+KIMep14eAI
ylY7xUrBGHJMsI5qKnrmzxoWMSoplijqmd7o1ftOwRMaaBvXDS56CWo4f3ISq/aD4t828EMu37M4
S70aaiExPaInoFAk3zvT3HpVru7hQgZ/yXJhjospF7yxuR9AQRcMntluTW2d+0EiYuBGAkIGlPkM
PGZAP1k+y7hYVLuS6Q885HLzTtca5+/1AeMnugiEZThCPtM6a/WcTjNuk67/EGO/ol+7eGuWZ02p
MdiKdahgdgcezqlRqhSxlSJamgDUA3PRr4CI+OUVg8JhDFERtf7pzi5lcg6uVk0wJo0Au2G0MLIN
NLMD/A7A00q/2cAIPvelRFyK4tyaAnK9yswp8Pq6GSw3JAcfaKTmFuKGndBPN0IwOWAV2l8+uFWr
tBTLBUqBIuaCLsUAuH9HF4oP8zFDZ27v/0G9aGOJfGIq6LPYlHIA1ww2+EdoaqnfGKIMiL5KFGJV
v9nPhxTHiTTo9twtO6rTWAX7CwRwHfUN0zwb2Cwic5z6RNG9Eb3dNlB0JGBv1QCYmdPClssaD7nE
tC7v7qrKEgm5X6Q2QA/FqU9RZVrdZ6rhDdmPdn5Uza3QZHVRCwGc0sRCDZRMoch8IUDvZvzY6rI9
lE9ieMzNrcWsmRI8DX4vhtOUKjP6SlSgoEZYWRkowvQhBfPo5874fHnXVgJZHNVvSSqPjJjRUlCC
CDhK073mizNmlZGnthE0d+iYE535BlMfGw5t/R6guAeoGBFZZj4FhZYHsSMjrIvMqO4wPgTkuVgC
9NwfYT6vn5sBS0Z0TJzz8c6AzlSaylihsHsnuHpOX9O9bCsuPRhOOoHoSnTy8k+IrphXObsGiiyh
Po2qGIK7UytKBIIm1kZALHtdYp523klHZkAZjMzmnp6/jHCOC1lcGJK2IqD12CqL5DDZo6Neo2/a
zZMDQa32D0i8WNRxaW1cVNJGRihXUfh+hjeY37lhtLWgRTN9lIfdrbaLlTw7Wx4cnorRR0YHcbqV
9VwFZMyp6YG4g/kHxQY1X+ogte4Wk8fQpjG5+8/L/C2X5y0EGkPdlgX6cn4Bhv96//Q23j8E+eft
3MD63fhYqM7pTERSSR7TzPwXH7GuMx+L43SGZGIqdzkWZwLmaDhW4K35r0fa9gmbK+M0JhQnbewa
HOE/YDGsxXvAlIcXkHUFoRL7/8UTTp7FcB7lJPBIn9w00V5vdJRm9lWnWyZtbVNKruYg+V7nP9K+
xj9La0wKrwBXEQVpYlzltiof5+KL2fhtcJ32qLwGN2EmAXojt1KJeJet8KrvWnwuF26he6WbB9pk
vokeN4m8FUruXpawvvsLEZx7NFA1mwlBdP8Psceq3VvI4jylGUWkIV38S5Z6/d84Jz9ss3OtPtaX
J80ZhnmmilAG8CUtujgmN3dG0xPc2Tf9wgkHb4sN/Xz0DcmBhTz+tRLkUZabecLWxryJ9ARWSNVi
IGvoDUBvHWZXErpjBgkTk39A3LoaGXzs7fs5LzRb6xVtyGP4FApm+p9V6dZOB2soGEiQm3ZQ7cva
AzqaT7en/jaO9f0olqKFQOnjGBEWltxeV4cYbX3/IcAu/a1n9cYN5vNArdjowAxvM58CVb4DmNeY
gkMvLKzL92I1TF5sJ7uZizUlJpgSqqIQPMmQfyBUOJZ5KFp9M6Odq1X3Am0Pra5tBF1bZ8hZp4ES
OqhkyHzJeBYyT88SK1DdqXq5vLaVstGprnJmRW0oSEPKPEGjdH8N6PgXxZpt+Trz/s09o0qMtBmy
jOjeOt1GIZzbIIurBAl0NorRPiY5sK9BUeCPn1AndpNnwdl8MK6ryIdQ7uyUckjHDpliMJh27gBE
HTS5l9IDMqSCRQ65G2b3WY/mjs3Vrl+ED8Hc+Um6MAUZiJb+wZauBa86UjKiCG4UCc3ypxtb1GNG
+xBPRgM0KXYjRg9xmr0NGLuwy1w4Uil4u6w0a65oKZCz3WPd6uDQLWJ/CmtgINzEdCtUXbtySwmc
xRYwTV+EMQvlcLMr2bzWhscYPJ941TljXlq5vNULt3ZeC4l8T5WedMHQd/90Xms6icFeZHQxlcNy
9afnlRKNoh4C96DKGngovlbaYFPp4V/O6EMId6/pHGdTMRWmF4hgmm0CZxvRel3vPkRweifOZB6N
Eol/s36dxNdAeCyUygkz1QHgweXVrIYmyEaDjQrhGjrtOIUgQM2flDyF335H23wn9LzWfQlPz62q
8pp2Yx5bxtCyop53KZJxnCcyGBmS3fJ1IwBCbd4cYDivuxEGcfdbBneDMr1XmlDPod/gARj3ABR0
VWSx5KstO7R2kZaCuH2rZzoHQQdBobTvpMKSgKfXZbcJ/Zm3d4K2cUxrTgtwF6iJ4DmL0XrOxAd1
psvRSEOfFrJFkqfa0K0R7Opl89cE5gixlpI4ux6PI6D7ghodl/mnwHA06WUz4F4tgixlcPcUajhK
Y5uFmM4nmM6PD5GD4iWbUGDkHVqyXdhaM0JLidyljcGKOmHSJPeFXeskmAT1da/yiW4p1uT1dq9b
iFa92dY8FjUO/1rYWn4Cd6lJJwjSrCBB/QuE59dFy/YM2/wPymhMIfgMwVIadw+anI6y1Dbhey83
C48N+inzK2car9jbGTj86etlS7JmfBkrEaIeIpkGH4UUpI2yZoJnmfsICc8yzpxuzHKrner274dq
oKQLWZySkokq/VTABv89oNHqPV+I4nRVqKiaExkpARkYFmBhuQ2n2o2m3gZG1I0cDr4w9hsJ8pUu
2tPlcdoqFDFRq0JhrfGDO+/ZkEPzue4s7XkEUFCJ1AvAGOJd4zCuCq29Ch30AZG/J5pipmCxdE5j
AzprQFWEOz2BahNvGVAVEj7b0CarDmIhkFNaksz6MAuwqeNEHKWebG3w/jcl5ay2nlUNmVVd8Gi8
G7LMMscdkP42njUrxhqFPOQcNRCco4GTGaPFs0YgoUl7QRDgvvdSmeyMwY8xEaOX/e7yatbe35Bk
GsQA2BzyLdwJUb1XBXP+T15BBRv3aLEc0p/xJawv60MYdzoBaWIlnXHp9JheFXl4nRbl1RTO12ao
+ZcXtmJLTtbFHdM06UGRKS2mnsyvYf9UCDdivrV3KxYStUI0EGLgRWIsEKenVCFQnAdBStBooGBq
jezw2gV5XnRkk8ehI221Oa24oBN5nM0aI6o08j/mgLbWxhmtSjJ71ELh7qb71kFworxjSbVWYths
Dn+74rVyc08Wx1ksqZKKNBmQCDJo4YrA/K2UjXfEqkosjotTdXNS00IR8tAnZfSJ1uhLBChcKG+A
J6zq+EIKp+NDSMIBrBuBV/eov5cPEWhABu1BArDSZQ1fi4FOdoxT8a5FF0DcIRxgxhUkAR+wqn+K
g7mhgO/NP0uzhLFGJU2agBV+yv1f1gxWjwutH4qmoNMOr+fT25UaZIh0KYv9GNybIqDYo69dtPFa
Xt9DENjBxoIxBmXHUyGgcRgnfZwExmjUocU5c2UA+Ox0kM2/ZwC3E2MSUwAurkJFHuV/AzjN2hkU
dDpTUyJJF/rdQQPAmPKcv7LjQ+Eufy/CjPcdso9jdvcH5ZDVS4a+LFMEDCaBxT9drlALbTloI2r0
9aFHd9T4WNmZDVJ1QNRCaGBY20LZtTpbL9FR9yGMn5CflutUTRD1Sg28ctAdRbotdN2p6vs+F8Av
8bpxJ1Zv30KYfLrAuZSaXsgw7ZX3YHAfnfqz9jxgEtH0Es9046K0in192F7kqh+VRBPdZpieQ9cZ
p0h5XcVT0RH2IAl3KhpPfQYXPavgOhIxgN6V7uWVrtwOFZhaGtgtDFHGJOLpQmki5sqgmZE/G9TS
isyKeoyTls+XpaylIBkUIxqLgEIhGnwJtInjbmy6NPYzVbSMMHPy8Sgrhz4wAKn8WGKQVUcXAjiv
N4zbitJALpIKmNNG1ZevFwYIj9EWFsW+FGYW6V864lGxdbtgtibd21jkillbCuOLhHVcT0KMIN0v
QXkeiZXVd8Jb3mX3hlr4YnJHNNFq8swmo3wzSYawsda1BIpqok1HR1csg4ZlZ70wqwbJu0JXZ9br
IXnjXrKC/XRr+vPNsDM3YhamhtxlPBHFedmJBAYKIHLkN8V3PTwm5EiEN5Xi39ltO7qDdn95b1eM
3Yk8zueGpZahX2uI/a7BdOf8oqRvRVzaQuGX1dskbJUD1m4F0k24hpgLxh/OZ8ilogbFPMd+0lXe
XH+eckzjNFsHtiWFMzKxPEfGQKvYJ81BLB/ScLTG+NvljVtXClwBDf6PiGfMdzPVAY+klyXmIIk3
7+ddOTkKZtSDq2lXTc6GNPbJZ3rxIY0vixWKmmRF3Ma+UN7U+3mfOsY+bB2AMJg+dWJH3GJbWvFE
mEv/vTy+Dia2MvotZq2Ezv8aS4nvm5sAWLnFPrqq7dwv3jaWuBLRnkjkTi3IciXC9/ySiH56ix4K
u7cYZaLs0Met8saqkiwWyBloLZGDvA+hiuMY2Wl0K9e9BSjvy4tacXcna2K7vLAcahpPuV6lwIuK
SjszS1sLC3fuTduMp42UwtaBsfUuRGXg/kDe3Cx9iT73CkhD0cx9eTFrwdjJajjj1CrVqOg1TqiF
52bz/GkJftzGGd32mHkCwA1fLkvcOiPOOqGkbg6DRgu/H1HfEondlndlkrmXpazFBsiNiyYaxRUU
n/nUqynmoTmbQuiPoGAsQiA5Gfvpe2qZfusPs7OVV17bxxN5nFaYtY7gjyohqnmT2z7131lniPF9
8iTXKP8AEmtlG0/kcaqRKzWNAecd+oZ2FI0b+BE9+7qxhys++kQGpxtCgE5FuZrCf/CR68sB06/M
pvYwSHCq6aC6wXB+guOK9OEgysOzqKiPAlU2LtSGGL7DU6tqIpR9GGF4a182034sH2i2RRv0Hl1z
hh379nsxhPOIYl9Ek5Hk1bsuIFHudsJPvf+RB05sT57oAJxgdtrQHlifYKK7MzBnUft9+3ukB3Ly
HZz1DU2FJgjoQMRo6rYiOmr0D7hipyI4iyvnE1D1AGr77lIkJKwz6grIxyAb8w2T3X7w47JOrhhf
5KkV02Cdspg35vSk0lmlMBQLP8sGL6oQIxqaZwAuWtvqBFibqlmK4iNUPQ8UuZwRprWNsQ9gfUlL
bdJhMBaEoVMBeCatcg0lf6vbvnRp2aVWmin38YS2BHn4qgjdm1hWj3iT+qo211YqRvirDyTr8pas
taOefCinbvCH4IAhbeEzKD7q5pE1X6Ed9YqhObX+9GZ+Lv7hGi1OQecUa5ZDpHvpjCdtU3kKmpSn
+Wjkm8mWlaogFmYorKleQu8r5yqCOKJm3ZUV3nf9Pr9lQ/SqD6yCbVSbFUd7IomF1AtHS8AJHhdN
XQHPULQnVCAlC9xDd6wKqXj9F+BA25cPbVWP0eWqKkhkSmdkIzJVCjnuYIjQmuAPMXHF7DbTUluv
t5irV5e2kMQZ8VYIjUgucWPCcUbx8VssbpC4s1PgrR1ZCOBOqQlQWe+mIPTNDKS2TWmnMQU7aSTe
Bbl+t21ztuRxZxXrGgCmJRXyJtVqSrDEa08TcJHr677ZmulYPSYT7ZDqezMy/7aBFZLGjs7Mkhs+
A9pXTSdHbuEh8Fi+njqiCLuNyer4H6ruGohofkvmrhjmENRYzuLID2tikSxzAmnDva8qxkICZ7rj
CVhLdTyHQPIN3Y56VTRuKPnKQxSDwRgt0BUdTaX8/Q3NMA3jQal8SpU7tQIeYfGaDg+N8LUyDn0E
lKjLl2o1CFPQwUoQQaCSw3OQhkoRy5OoseMK/Eq02TiWdOxQcNN6m6I8kG0YwrUXIzrIPyRyt6vJ
x7LVS6QsTtMIwdWwa7bKp2vmEJtpoP+ftXPzyVm1psFUKFCJsQ57K++1HU2nZ01trwagfwCNQngo
9dQ3x/FJj8nz5b1d0RZMAyArjNkDNFDw0Py6MI8j6ZTS7+pjFdwIW1jMK5HZ8vf5x7CaNV2uGXiH
9A3QnrXQmqrBarZyz2tSGMGNAr5dkDfyPc5tJ6cmGOcAHatVgL7v0JT+MtaDc3mvVvQeMIcfUjil
UHtBNmEQARU9ND+lNIWByO/zUnDqstyHcf/cqepWnWrFUp3I5KxwSqJB6nTIzFIr1iykmb/H1Aoc
HYhRdvo1+ywXVmsDRfKl2QoC11QDqI6yxHjNtTM6qWhOZszWxXjk64ndgxtXKV4vb+jqsWE+ELca
fFVnJFJmM3at1CAvI4vTUzYoBzNoH7JsK7/7DovAuTKkkdH7jiYuVqBg37EIA8AZ1fQlIg6fyOPN
AMQwcM1/axTJ7U3JFqb5B3AUH5Eg/tqW8XNjkscgB6ldGYQ2yclRT6rbtk5uK31wzCxzRVJ+DaRs
H0SJZwwyxjAEIAFV4Aya0yeUdH62o7gPErJXSsxNZ8nXOJTtibSvdU3uhiT4MQ1SbNfT7FDwcCa0
eQZo/L7vye7y7q69lU+WzemrBjqjQIwrzAyiEzVN/vNWVgA8WngDVGjjeqwZTbBasfot+k4MjW9e
myoZABUGoNT/wWgyL3Z2pKg0me+eTuNz9nUOfPekNJH7BAiMg+4Lm5FKphawFghmxbe761d1dSGQ
3ZaFDkU1JWbTGsjZZPmx6dNXNSaf8nqr5Lnm6+BU4eVUTL4gi81H/VSJqRACVxmYT5Utu6z4UZc+
EKTB8Dj60UEX/Mt6snbPlxK5kKSWkHRFD2/pq/oNESSLDN2WZrCf4E9Lx5C9ipgYlCX8YL82mGkG
urES1f3JhSZ2fsv6ZVDrZ/zznrKFrqebWxK5RekzFFQ2oR9TET2Jaq7Yqlp9zgBVsaMSSDQEqrs1
SQ99h6aoQUls1WicIa/trJJzqyAGZkGzYnyYOvW1VYLYKeYWeYU6/dZmtWZNomx4ZT5VjimUoi1I
5GsTF52d54rb6KZfZWVkqbV8QCa4Su0YsdiNmZmoh+aKtA/FLNqZNKBXGCIoUMgL3EmsrwQBr9Fi
7HeqkB2lqrymEUA0aPI0aOlz0KT3UVzmj5GpjLUjC/Vg0cAsLQq8o9rqlACTkWbRea2oom8YoH+T
KvbX1TDJDx0VZjubu9xrkob4YlCpIHWTgcamGPgphexbFWTrJBJi0AObP6u2cqNglG29CQo7D3TD
rTPJ9AW5uonHwKPC8DnRyl0mDW8VIGfFOjlk0qhYnTB9n2AGQeYRuFpEr425J9YwTK46tPsyla4F
vTnWmvyp0DG9n0roTQhbwS+M4q3Tphu9Dz+RkNyXZBrcvhoPspjfGpX6ilSmnata6EJXn2VJeW5K
9TlBT7ZUi/dUSgWniuijKQmONoGpuipzTwYfsdVLGmCzy/IlFNKXNmxBymomyM1kr5QCqUfUvsQa
KrURiNL8OZ9u8yn6Rqpp8sy+f1KECQNQXWvHpXRQwri28jFUvFyo3BGtv7IWHpAbPI6jGVqyjKav
MK2fNWAH7NPEfEEUvpMmEW/bur4VELUctNZ0tLSXnNgY37Rp3BFYZytPjf9H2pU1R4pz2V9EBGIT
vLLl7nR6d70Q7nIVIBaxC/Tr51ATMWXjHNPzzWt1h29KSFfSvWd5HESZweJuOBJL7mWlhKLub8aU
9L4x0LtsMH/1djovrtJrnemlszT7VLVYYlmZp14/JcdU0z1BIitsuKWCUmzhZ5Ld2Bfi0CvM3jDg
5VLLPg68OBm1c1O2oEKbvd64ate82Ir5XMhK+KJXDv0g3uFxnkDuTXtJWHzsRz1yO2kGCgy9PEvR
TySSx6SLtjCG7MFGSfYKlQ9Mlo4PktmGE/nSd9Y+Hfv7aGg3vEoCNSGPE5U97n+98NKmuThMQCfZ
qfZNWt9kBcWqjYXmxib8uOshavym56GRaCetix+SYaj9gqm3wipzrxkHMBxzEQUsKvZsqCe3SCvM
NC1Dxgu/yccW27e8tBW1XLUX3DWBd3YVRd+KuITrlkn9QbQ3MZneElI9dWZ37hPH8ikv9vlUB1Y5
JNuRqP2RFuJ3ESt025TmLdOMVwbfBbfPAEXJR2On5sbOSoe9kzSb3tTCiLPL2JvtIWaVhIJucWgZ
aw6aBdc/2K0NLi/syZfkIemmsKlsX2PxpYmbU5vHOwE9eSqYa2bCk0Z6o4+9G/Xpg2zn78TF6DWd
ftQm/rtQogPuJr6ocqw9qL2qWottKI+1lR1bo7mko/6j0sRWJBluVe22bllI658OZidR+Tax80sM
b0i3U8cgs/WjnnA/YuxhrPQdFDxcowOzs7oY5jFvmFvar5EzuL123yX3eYdUET81InI5Tw8plDVB
A/N68azFk4//FbhTNE5iN4leRP42e47bBmg9sP2SqLaBu9RpZ6V4pAxmHT2+GiB/VZt6bNYfqMA4
UmuPDpU72ZE7tbnLWb7V1PRmtIoAHsNY+Nzr7FOjx7/NuD/0MZz5LAAF5B1A2W5CJtew+hctdtDI
Z/FtmSb36uR0rt0xPEFksh/BWK9QZCiwsjwzMc91hcY/N8UGj5Ugbji+D/JoAcNRBbtEMwdPK8pb
QqMA2hlhHOv3EzX3HQfDWIHQNz86pblPLFgUDGe7vM2S9yJrD5l8GLTqpKbKJSl6r2iqoLe22gAr
wTh1aTu5MVLmwIAfzcVO1ztMEQuSDnYU2llooxfn2zQpXShNJze9lLcNgC5jfUdjzKB9KofU1dML
K3lgRP02KujFGkwXOlBWD3F7GDLj6HHrnAW2jrNWinlSE7fBcWQVFhSdM39ElSBW1L3UVfgvpeYL
fPPCqVBD+PZ5XataHlF5QAyy51UfuRZM66xRfRopEl+u3TsWB8RHtXxpUe5ZVrM1WXpTwaOocarn
jhcgX+PDuvrUHKKpe4k0+33ub/htkj5GBQuFDZKpeqHyDafX0Sq611EzX7gttkwdXdro/sTUI+/o
aZD1MWl+d0BOOIkEjQRLJpnrk52fTbGX4g8BmbnJqDiWBrs4aXPOulOs4tYu6IHUh6o073oHOklj
cikafa/jRtA5TwWDgfSsbA1viXIW8AP8m3bHPH3JE32TCSsYhruYGFvT5ruhbYL5z2X5GUfZPumL
A8XXstmPDmUrjjKwAlhwwUBst6DQWQOhPESBBhZ6bTpu1/00LJTq2t8quzNj6vVj7DkC7l8d9aka
eyxrPEBuAqXRfNFgY6XsNqLWTeG8WVnxKAl/jgkIBwkpDdcBgN0bctuPLcCRi5+MGThblEAbuz2l
RqCM2k4QyJQP0PbVycGGa0esKQFw0th0kGdXur2uWG7SWd5swlT3WI5KEkgd+h/DC4HPd5MfWVb6
WppfVBNKJ0AAJyM07RU9MBhUT506zNqnFgr8jQ4lZpGjek4BNXTcVhvx+NE9KU5WgZsGjQC3vRtq
rE6sKaNDjz/pUf3KXTu710bnFHHtlo6632umm2P/AZXkKfKgD51X909R+xKLGMgY21dSKPdqxE/S
d2GC0F/w88R+qFnvdkIPdLMJiAW6IkTQRoP7jN3XEZrhOA0GMeK+pvmOnNyyt/2oBzgXPnlc3OtF
Ci29yCsqLHGtC2SWnpukcnOh+TH6Aj3Sax4xuOtVnlm+WFPmNXoapGmFbH+CN7mra9i+jUvFT1ON
g7LL/dzsXcOsXbt2vKnnrkaLm3LsPbOAKbOwfVXL3E752bWNb8sE+bX20TeFAhSuY5N67Pu7jGch
L7MgNUJcKD2lORsmD8AshMagcepxb0Py9YcSB0niiqpBirqlreYO1p2tRL5ZQagoNndRrLtWc2vg
MjfK3CeZExCzCOMoDScOnTTd9lI6eqmjHfQMe658s/nkQlrQSzsRphHyev4L+cKtYwWtSHknE303
KEYYI5cY1aMj6mAQtSvz0quwaR0d/1tZBkwk/hijMpHjBxsdHtKFi3aJP6lg5JrvbeW4mU4DCD5u
JSjnEDb0IPxulXIXOa8GaYM83zQqP5k4o4zKPmh18VQq7Y1Flbu6g+a/QbcUV3fcWrCW29AUzHNG
dpvz1MvaZs+56cOlxqtEda47kPl1UKIxCXCUcA3eeYaGD4HASgozrLksZUOFy07Cqf5p42JTSCWU
fb2VA/farnUnLLYWZ1FTNT9IiuOtFGctxrHaCaTYxM+xvPq8cRPrn1YQr+qfzEJAOJf5efSrdR6R
zo9ISmHUk1PFtYfvX3DXmNgoH0IQD4QkDdt7UeBoNQWSag39b4BLilr2T39Cv8OJXBgZ+huIFONG
CydiOO3l3mqx9Mpb61P0RZ2BE5ZC1wwPSAYtkdZlAgba8VENO2+oQpRAwv/naBc1MaWtYLwlEG8m
ZJipC6DpXtfc1osDRqBhQoLO9DPhzqKV6tYEZvH/XgD/NOC5UPihFmCqMh+lNlUbFcANPUJZruB+
w7bVCI1kGXtdUa00Y67VVj6FXDRISTlmFV7Bcy1nZtLVXrwfL3BmQEGa7L6f3ytlzo+hlr5VsJKr
O2Ma6w1cbLdDys88m94Ns3nV2BSkWf0zJfoqu2UuaywqBJ+CLsoe3CzbqGEY3+yZUGzl1tChb/hv
IVpXSh6foi2qA6RXm4mXWEHGRvMUVwFwBJItUQtU2CxKP7t6GNkKmP2PUNiXIVIY1UHhEE7ZS8Cw
qagdtQeGoNn0ZBnDj9wx5AFCln5lT/uuzA6jiM7DFPt0FOAQOYdpig4RWjhWnR30vA5q9ARyDikb
UOVGtQYpuSi3UawGsL/xJy3Z1jUPSSkPmjBWUsyV8heaA7ZmaiaFFNOygpNYGvywHdQSddE8ExqD
4FQ/Z3QNq3qt6W3DCRTye7qD+teyt8RICvqmhX6EujdDHe3uMFLckbq4O6NYVIRpd6DCXdvQ16pu
n8IudnSB5W0ahlptlD6toYJGiVfWrfBZJwcXtmfvQzndEbiJztfPTVMVL4VWP1oObc6ONqwkuDlf
LhfKxzlY7PWc48lVl+iZ0OxYMxQG0osW967GkrW63LWvSvBFZ3IzCnPqYtgag9BQ26MuhytOCtPP
voZ4RxYkfnqqfWG2Lm98GXC/PK3O+LUN/zH0YpBNhnZNHWHDV6o03ZHkT4xbGwYtP9FoTzrAVU7Z
wyTL7nZ2k5u+UNaUZq40nOnHouSiURrbacth04Klpjy3qmc3j6TO3czRXdKv7J5ry/pTrDkhfTgx
0jzuut6O+EZrwBkswxkyRBgEUnjqTn7jEtSBNmsH8zyFi3X0KejiVjCaFSyaAHbZmCY0oprXnj/m
7KSXL331qvC3bFwru86j+C7g4iKQg5vgdDzCIcVxVZKPfbKyM64dg5+GtDj6mSKjFBzQuZAsgvQA
it12vPw7ePeVYxDKlWgo2oaOdveyw8CGxpSZklUbB20cp6o9W8mh6nW2o5eqaby8XCMqXrvFockE
9puq2wbk6xcLsu/z2YYB14qMjncjM7EYDQ6Frw4VqIY+xTHw+73Rvgia/eJF/ajH0X3OINRUK9ZD
bCSwFanNzAUD4Q4cBOpKCvp0Xa+0C65kJ/qnE29Ckh7kjMUnSGNR9oki8ZEzVO5tn0GhFEWXUE4r
jfEryWk+JR00H3FqfhGuYhUzIqZi+Ur6KIvkACzuOWqev7/sXF1R6CGZgJ1pqgW60OedmUMISgH2
BAfb2drTrX2L5yPcDq3tf9RCsnGuadSau1YATnwOlTZagZcpbh1anPkO7CKbkntNvwapv7JwcbkB
2WsWdpiJm5/DQHUedC+OMLmFmiODbn0C/Rl6dPBsIvY5i9Y25ZUV8THgssePlkIbG+zPmY2ntOGV
1R/HdvRT+o2+j9zGrdCQi7xS2X7/8VZG+ufbfsiqk8SbaEyRwa34We23Cavg1L6vsWRqJ0Vjd/C+
j/clv0FvHAwemLI7IN4C1/B5ZpVMFlRPUjPs5JPShYoh3O8DfD0nFhEW54QSq2PP0gQR/FlIkIAI
q3gzulQPxscsxNXQX4n45fG2iLg4JDKUXto8QURla29m/etm2wTC/5fy11/29CLavJQ+fDHhOOXg
UESDF1Q4NzdVVLtnkiBsgmaLIIW59o2ygub5skwQFPkOFEHsiq94JUcHcq3OGCaV3MZx4o5RC/dk
2PcZTyj+u0a8dq+6NsqPAecf9GGUGgd+3ZwyM6ySaB+n1e8CNthuXSgy+P7rrQVabPUCnM4sahEI
wKlty1VcEgd5iYY1F/OvjhnzFJo4klTMIgV08/OIxsgRJaoZZtiaroSqFdrtIew2wZUzIWBeX2Zb
U8hjh/wBpZcz3Zswfynu4/tVb72r3/LDD1m83MZEJYVVYgGBBpl7AzwwqxzalzXdjaUVmENy1C3r
Ue3ak17pdwN4oHVm3XSZcjsIkfqQ4rtRTBjH2dUY2H2xBte5tptAPwNcBlI91hemEVjETWe0BeYp
qHbptvhh7zpomlhhlbmxvybl/VUKdP4sf8MtM29FkjQtCcJlTdhHxyi9qVHJl9Jy4xKs6eKxH/cc
bDuOcluDlwTlltu2xCvGaC1zXV2KH37KYoU0dSt1nNfzyKONyNz2xB/J9r9ZSCiq73UOl/k1EOzX
03sxAYvlEPdd1CkmMjK6G+4UtG59MnZDMAvHrLqIX8v+Hyd7kf1tBnpDk2GzRT9mSg1s1X6kQfcn
W/Lb7qTcri72L8jAxegWp8FkWVE/SBRb8123y+EdDCkyrCX1sOazuza0+eN+SFhlNcW1KrCOOslc
iXZ7nP4HR+fHyVsk/twAGqHtK3jYaxvBgWpEc/77XLg2hsW9lOUQigZFA0uhUA5QY/K7bs3Pb22N
L/J6bvCp13RMU8Gep3GA0/C5Kf/5fhhf+QmLj77M6SNntYzw0Wc2X31X3PUbbKrLbFZfcLjc6vBE
0jr30QgzSEfUK2flPEufnnCfoy9lCZKJQ/KlzU1k9/LAdQcFiMKdYIZWafbeUAz/+9H+yVDfxVuk
DZILrmY14qn7dAtDlaCDXqGGsu2awdRXGZ/FyBapQqmKLJMNPt6sRRZvARl7o+ga/tZ9uaXSBcwB
SuZuGUzbct95Wpgc0vMaheh/yVegv+HthKflslCfkbFoMwGJmOg0248XmwreLZGr4Ya8Ks969ai0
/sZabDmbAPcwVJ0Z8qAugga9Pb8EcBrtwp+gP/jpDq6Mm/QWkJFVWcg/ZohfPiuU5aB8DxspVJg+
JxQymUWvQ4I+jHM3gib2H8mTjZO6IvaSW+LPCG79ZubgKvvoTLzO604OEIp+D2mBudYn/GRb7eOz
uVtZcFf2MPQP57erCj6w4yxyKqEJVAdSpIkuMY9FgvsnBPf0wMqiIDeVHS45Z4XW0i0BtULRDMhX
h58ovOVcPkLbHk/VxktoKVc2wpc3FOYITzVoWcB4Swf56vOEVUU5mQ4Q5yE0ffzU2EuYVUVJ7E3s
YWUCriwLNIoAh8XncfDmXey4BFp5E4HDV8hwBRctXOzioPnHCfID37HD6BGvDsHgvNNvq5Uxfi1w
zIP8EHoxSGuAT1NsDLiu2ONu0OS+oArQ/LUj3CRuukNjZmgF1updM85AHRuMJ8t8yWLnVRbRTdaz
LWHOWw6AVdb3fqK0/4wD11Z+5dUF8uFHLo75XlKaJ31vho0gu8F6gXsrK7PtyleYh7rYIJiKmbUN
bTYdt7jP39soZjp/gShtoHqzsRL30pMByXiY4R70lUV/Jal/DEbne8aH471w0hyiGgiGdnuRwu1O
uLndu4RlAdHuV0Y2r59vRkYX66uLtEgDpQDrCyZZCbzW5kvLCG+NLExWWirGSqjFeoJxnN1ao0Co
5FAR6eE6HHw/Gn1tNIvVMCkxK7UYSzZ+G4/dUR7Z4MJ66DQeTYDKfibvWsA3itcEzRM0C1O3C+Lb
+gj0uO3WD/0ZaIKgP6+Xkr4q3/zZSv+zfug8NR8+qagph2o7ZnlKIMlS4m5Ig1kyay4tU489zc6Q
ee2qW2DkVq5y1zfI39Dzf/8Q2ixU2NJPOFcmTd+RNHksFXUHy6S1LbK2ahfnVyuiTiuHP1skfZN+
hWdnFkSv5k3rE884MtyEZvGstc7E2vAWR1di1HaaJ1hUCoR1NOmxAk6bUq7cs65Vej7tyTlNf5hF
26DErCMsrGQXbRKvuq/wDWd6J92UQXmy/lm741+7an2KuEg5oNblhDWIWPJzZzauAHKHqc/DtFPH
rXDwJuYyTFdbeldPtr+Zzl4kH7uEEg6vEFZr34dpcvvJcYmauIq91iNfi7TIPCYkNqVQEan3ZKgG
7czU38l/HLRZ5rxanQCzPqwxPr+2Dj/vRHuRhBpaNKOTI2obWPu5ewYrpYcBjjG6Z6E7b6yofWjX
z+//2X72IiPleZF2U494bFe8iafmtfXgTdrg6iwvThDvEvTwoPj5hxdn+r1HXsjZ9qKguiRBt4mC
1VfqylFmL1KRPdoOZ/E0TwAJ63iGnOyAugambFeEjrFasvzD5v/mhFnSeSKzVJnKMAP0flZY7ze1
Z70avv6s3JnoXcqD/SoP6aPiCVytgcY4wVfvJbnot+yo75IfreqStbrP1Y8y0xNBa6YQBF7srUHG
XBEdnYWOlXPD3Qaox7AMx4Nxm3o4EwBphrUO3jXQr1rLx1dPwb+xl6awrJVDVWU2TOOiM/ziYM+x
9ni/mhIBW0DrH/d5fdkmNvKIE13FlbGu8HmBrNHz39JQg+/P2mvVLLS+/oZZTCKQscBQjqoTDk2x
tYFi9loz6W5VU9H9yCI3ZZUA19M1j0YPBUBrSPdqBrnVSf42B8CgI9nA1T5ZlfVcGf2yyDZWnNZF
KZE3j/SF+PUFxmGvMEDfW4CKyLdhk6DntrLLrx8Pf+di2doo26RsuImgMw4iDyEPD3XufhOBK+8Y
IUGpfMyAb1w7la5edz6EXSQzOnYoA2XzXq48Y1/vZ1KVORfnNf8/EJidMydYefDtMzQw5hf5mo0k
drqIoEwO3IEGUCDeO98vqauf7kOExXAiDQjKeh5OnuJOtq/Fvb0mjkquXlM+xFjkY6kVOHhsbI7Z
ekEPycN0mTUIWw/0wGin3ksPdpHT9l+oH15NvB8iLxKv01PJeaEjMipFs0ug3GbA+vGdHqThGhP1
WoYDSwzaHDBchNrh4lpkSgAY8lIDkXDCY90G0FfZNLhFqBlyWpoB1fq68u3ovN+Xef5jyMUVKS+y
dLCAYAghpgf2G7OiwJ5oeTQgA3WfOk0Z5oC3QzWv7l08CoM4Zh2gl7rwc87AshHRCarwQWMUtW9M
1W2i2LorFRP71ib7aFKAho+Q0eIRriNZ211QMgg6Pu0BiQlkgS6m4L4gme1qFmPu0NF3glQE+UtQ
P9rRTXWS+yUtSACpxAg6IoPtdo2jeLU1wiSUifINXSl93+sz0lbQX81QphDEI2+EyNJtRHbO0Y21
IAVI1Cq+gEDJfAFHCE8T8XvLyjtHKYnbOCCcSJbcArCyd6DeJ6IWoJyofYp7Bqn7NilchasnjRfn
tNWC3JmpVaP6wAZ7cpWou5CI3zRm9dMwgZMvZWa6rEKJ3lDLfZmJC860ULfrzivyZMMyoP2H7sE0
FAqzc2JtIyTlELa8zqZNo9EFi9WvFRbWWXtpUXz3KqwNTyTmvibTHk1ukEfU6ZVEVHgNl43bxcbW
UpQdy0EWStCxdq02hUO63s0UhfyXNvdtu6JwvCwi78mIOcqGqQIPCoeZSDv1pk0m50aZrGonpmHY
E8my+yrNRQhWV+lBs4QBx90oM7dk009lMGbAI1StWewMs/tlTaXYlhkQ9ryvM4/LpA4MYWdnhdAx
NGX9SxvtPmhz9ZKM1V6rugeHl08DpWiocNUvpomdidHLI1RAb5WUbPt23MRJ5CfouQwTWCV9CZqb
nk3iUA4QNZnSzh967YliCW/sJiIvY8NomNpS9zMNaDart5UHRarjsZ1UcmK1kexgJzQdRoUo0N4X
bbuz1R5uPzjd92nNh4A0w1ssGhYAKMj8hPWZb2mZGtRlQwDvBqumcka/1IpNkveHqDJ/jKVyr7bZ
1ibTuxiGx8YmIbwYDmBCz3SM371TPBhqtE/U8aZR5QlCNjctjzcQO/055uZtb8WqZ5L6Pc+6TRwl
OG1Rip55VtBqvk1odMsMAPLANHBZXN7UjG21vKjcVOivLVVqNy6c0RvQjCrVqnSB5eC+0jvUjx02
BiCc254zxFNom3PTIYsOpp7LYCoJCDSApNtRdRQMsHUtu4fpr+JS0+FezsabtiqCFOyPQh82dcU3
sii2HYNE1whJiIxcWGG9Uq04jzrolJZ9sqoicXvRvk+jI0KAKm8L3TohfRZeVAK/3ZLtZJewO1D1
5yjO/YqPO1ZXW6GJsElbNCsE+B1jZt0RHgEiDko3xF8DDvoe/rUyNyNp9zUzHxsr6nxL1rcTcYRn
QdnBq1kDH6qO94EWU/uOKsBE2X2G1mmNHZ061qZhNvGaFqhGc0r1k1VDVTnW7Etet8mhAzNV10vh
9VlvSDzXyiedlPMijhoXZbw3w4n6wOFJel/0NRgoTlFbG8dwqsltG0cGmVPy20QXuluxjm4UDsFh
Bxbxg/JWRVJzzdTY4E/c27n5WJrJ65DFP0zZE1fo3b61LrFzI+qMgF0z3uL6pbtOOh4SxQyHybLv
jUrTD0kC2lqkKC9q3A2P8KhKwCCB2gN+FVBtE/+pN8UdVIlrD3eL3VAmwNoN3Y2qSSRx5U6PC+mq
DKB6VS1pUA8icVvd7DBaQ8PCEyr3FGPWahkSDc2pqgUTlOsbo65e4rYErwvg821d6iCy1DZgSNWB
FNRTQfSJ0/Flyo2zZPqvWqt/CAuEvUgH3cdJsZHZm2ZBtpBGm7FI23t1gLN7JPJfqgNmConj31RY
HAvHvifY/DgunpsmvwFC4wW30TDJu3PtKAdIBaJazPWfoxnvDVKCW5AbwSiznSWMHRrORZA4ED6F
NCuOqknb8riFbh0EcEE5c97jDrmKRgY4TfQibYpuS6SDtzVbN4z8we4knhImZ25uDHuseIwyiZjb
UhX0YOh/RRHbQFbExr/EErX9Pupvpdq0oJfw/jnKq+lFWpqyqSmz7+IScjokUsvnrAQSkeKq51HR
1P5oCjWQnUVdpR6OJYcNelk/11K4slaCbHSCyWx1jziU+Xpa/XDSuvaEZrw1ZaIFKq//AbnrJJuo
8My4YIEk5OIAtObKSSkDy25g/QNpBhfLP/aVTPEUtUQyMrY67RUQTbtNXxXveg3RNBtMSbsETWLq
7gzMtSAcWkDgGLhR43Q+9F1Du6XEzeOodGnNg9QEUq6e7NvEEK+QgrubBvXQ1c6ukQmw1UoPR1Vr
9MWUBljhLJSQ6HdJE2+NmfhhmdZr0Zg3Bp3AEIrw5ZEjrZ1JSL9va2ePvXpojfYZpyaemQUIjKWF
GxYZHhJDuZtsunFA8lTUmpxTah5tdfQpHMxGPh7QUD1a2ejH4GW1Mr/VnWED2AIICxUFFsW5q1Lc
6XNnC0E+0NDqLtDSaKtlupfkqDKm6GRrhVuBtuU5kQVqujPsuEqPGSXyECvWS1l2TSgj8zezs108
aBtH6S4sTvONac/IPHUawUBK8BhOTVzhC1kHlQpitSJ/0Kk69kZ8rJjzKnASIE+nZ3hqoblhaTdK
iQtG0mydatwDpY5aJnhRVgVoiZLCT08TykNc2bCIGcpbrcJlYFLryNcrcl9bud+n0T26D/CsTi1Y
8jVgDsw2wTZIcUw6nohB4usb1CbUbPRaw/QrY+r90UpD3gy2F4/kbeA2RNXS+OKoSOwJd7pQNcpb
W0F5Km/HV52PD4DaVWAKx14r1HfTLN4QaU0o6tp7yAHc3YSHs0XML8IyFCr3CjAnIRH3Df2tg42U
Vbqr4TxTQdmOSOwOSeMn1hENnLX38JWH/YwXxFQR6FQB+vm5RBhxi6GFxzQwkRwcTkYSgvK7VxrH
IxV0L3VlcrVSDVOmvGIzeHArGnzR5m9OP5wqsga2u/KWAjgVvwe9S1v7ItbSdbWaVWgdhTzD5daR
tpekJLRpu1bPuFbb/hhpSUCJcdXqU1Ax4WNZPBVv0b4MlRvzhj1X/5RbEdY7batAVeAZcj9r79+V
QZqLJylEfdSeipGEcbqbOzOGF4PnjeZM5sURJCsUCLv9C2/dq2EN6Ho6kE8BbnPxuIK2SN2zarTC
LLI9Yu7N/idJ16o42vwSXbynYDCNBxxWE2CoS23sROT1QHNJQuCfyIsIdL99LH31aZayRB1l04fg
27jjDQnS29mrsNlE3hq56PrH/fAjFlX9yE4VILc49AlSqBnJY/E0O5VyL/LRCgRKbq6bFq/WAXd6
dlLC79+UXyVxNPPTFCwmGvK+UjMKRJ/BFd1Dtu+2s1x/u4MI72lVPPYKfudTtMUDtjPLunf0HluG
mtVpULUubI0y8TS7rcFujId9V5nbBuTafqqeIVdy//1wry4ryB3p1MA7+ouEd0yyEixuvNmFxryy
v+1geJ80a4LXVyoDYATpBObJDiReltQgwWuU9fFOD2MJxtYAUQqj8qaR7qtx2nQqOJjD5ftxXauO
fQq5qOtwa4rHUs5p2drNpY8Jhs2Rn3c34N+h3PKvvBeuTSaKu1i6KpyY8MhfZGPKW6ilYDIj+YCM
vTXjOBB5t1KxurpCP4aZf8aHvhCQ9F2ScoSZNtYmPqR7yx/3s4du462Xjq+BjWDV8XdQi92YC6hu
0dSyQnKvx0H9pIBFiQfVnXnn3ETv2n2PhMBf6x33gVj30TD6/kOuzelyOwK+WlhpooVDTuVmjMgT
nPW2vLSUlWm91hr6WEpaHKWdnumGwlFKqtqt0yWeYTz1wztZw+Ne+3oUVhImhSgCzspliq3Y0KN4
jQHNZVs5108Lby4B6h6v/XJDWPB/nsBP8Rbfby6WaGkHNIss8zPkRJDGHBrg4bqqofb17PgUaPGl
dAsY/8iKkErwEpc0nJzG/34o819YnE7glUA8DEY8sOBednUkL/IugZFXONgQC2EUIzmo1k9Tq9yh
sVcW3rX14MBlCiwMfCVjCYKhAAWntUR53epFgKwos02Cpn2iP38/qCsLHCLMf+MsElWeRDTB+kZu
rIs9rhZeXCbvulqvafVdmbxP+3hx0oxQHyxoiwJPrhpBnD5HleqTXvNUEyoIyrgye9cupqAAGQQn
C0gmSzQ4gNRAd9WZFqJU1iqJJ9jacrsyb/jDOtWQaiEJvsTJwY6SacxAhFwQN9YBz6Moq67qhF3N
f0DqExPIK+Dx/jR3P2Rb+Ow4kV2iNqccZsv0+DD9MA9yOwstAz2avEU9dNfqcNrSnf6OQl+2Snid
V8Bi2QMmB6NfvCipTpaWPpB5yAar6LUQRK8A9HncxUa33M4oAJhTbL9fjlc+nAMKr2PBXceklrVY
JpE1jgoT2GMSWte5TPGYffs+wpUP9ynCItHa2tiWMSFaOFX01cw6v9aNIx15+H2YK/v3Y5glokml
8NGpkENCIPyDynmWBvPT6GaQL9/HuT5hM5jfIZg1fR7uh/WRWC0qGRF0nbTmJnUeK7bWOL7ywMRO
sm0LYDACIdRFgF5q8+Fc66Gx6XbqY+I7HtoTZ4AyT8bd92Mh1yZNx3fXwa+Gb+0y6amN1sOvSugg
F7EHAMr9JMwu3da8oP4I6GX1yP+LtO9qkhtXmv1FjKA3r/RsN3402heGLL33/PVfYvYciY3haejq
riJ2HxSx1QCBqkJVViYGjFivub0DIWNkSsTchYTJNypwyMXUSAm6vm7ev41VEHKVJYEtirG0nVsE
dyGA7BvpLjiHqHdbgqrKVM0yWdrkoJYGGEB9bPBcy53hyLpFH5eEvSNuD7cW4YNeUtuIXbhiVt7t
jE/q/Jx1b1IU3F4QuSbXXoGYQCKBKTMAaOmLCkGcVQGNqAaQxxg0HpQdMQFWe8z5CYlhh7qufNWD
6b9SNVd+KL4kfuMVVm9mgfgmWKlDZvZuL+sdxnpjXfS9XWvotzedAQZS3vjKD8a5Teva72YB1USp
d7ShA6k0Kj7hCDqNadBQQEbB93uhokbZc3i6LjNgAWMhoHvV126WkcZW63DQvfNlFPRtnWvv6xVf
vhHQKS9BsxS38KrKfFb1+ZmrUW0U8zUy17X7PgnchVR2YzUGCHbhVIeXOzBCLNppVMbJnMACbQ79
Gsjt9KUbpPtSWKqgghU0n9CYGMYfzVL80PXuc8rH38YuvGC+99xobWTKbQ3iJZ6/gJPHnltwpLWz
eoJI12h3I4o105xVZqFywpnj8sHMhpbhiHeg5ldHiMZhpmjj1iD31RBYyBMJCOyDHBD17fbM0uf5
mH3AfYn6exBDH58WPs3zMVamGKcINHnTglpiVbmpVB+1kAdUZGL4zL3rt7VGBTGIhDZVmkwQDAB3
U8VbaRs5kcxM5feuxtYMdTWUusE3ykJcjXPyWge1G7uaM6RmciL8udw9a/JiJxfBLsI3I1sEi8+H
nGfQwAsC/4nc+qA/FBewejjofFjFg3aR77oTmfuIHQhIgTK1ZFLafAx0OA8oPGkGkiAFadd1oGu1
OJW6mg9dbagOc6r5+cxwaSwL5O83oTSZUOBtSwPSzXzrCuifSQOTZuFjGLheBRVNO5BMNx16msB7
FCEeEYOla707hg1alG3zWEEixpQa44Rr/lVJkc8Z8vRkzBVrMG9vrYoK5y1I6Ot8kL3JEnDKcYUC
hFpeDYexkEp0GdPQvu1NGVZo1RtNGzswjorAz6DP30W6uQyMq7ZTrUPV+/dC3uHRm48mimslqhk+
Wv+t/wwh9vvuImHYFJw57zhH1+hOIiCGluyzpxt3l2eIeAsKIKf/MC6v5irADpBadrkOVW/JOMdM
Ybgdx0VS/18myE/YLK9Vo6yTYyPx/pt8r35pp67kz0geFnexc189Lkdm1r/jwiCewKv4g9SHpzOI
tAM3LSbmMQgBWGx/14ZoMxYqI9juIJNA376xQjlKNU6FqamAD2rt0APhHCjvIofklxrGfghA1AjS
h96KHRZ0m7U8ynUiEpRS1MDwuN5rhq9rgKlGLIX7vePxe3XgObj+dqWaKFMCOSEXvK3O0ozWlH3+
f79fWwtUUilmudLlK75SsvSiU3CyL0aKwvhKrGUQl7Y5gpzU9G3YxqHbdJUHFaQKvHjr8+2FfEz8
twcBCM5rG+osl33VYiF1fRcPk89xr2rxXQCY57Ydcf/DoxWF3BUaJ/RrJhYmONX1HQbbnsrn6nXG
BAhEQDG8+Ll94hw+EA78KSKHz01fAGA080vvlT9YGfrOU4esGH/AIALvQYczQdMXTl5CgscdbQVg
yS7I/M6LXcCEDyC4LqyyM/ln9vTATgXw2jLlUjR0xzMhgmXOJ0nDfAz9AfMKGH8B9R4TfE5uEpVP
X62TCnit3BsSHq7/Yq9VlG6Tl0gGHR1kjgoLIAg3skavfkk99CwLc/6LdxdWC7k4QULGAhVZ6ooo
UycspEaE8Rjss5scRhPTJ18UVKtLi8VVseetwYgP8gSokoKJgDLWDXmWg3wROvRorCfgQetqMLHH
ICevGz/ndfv2ad5B9mNxG3vU1SyLcOUHhG0coslJEwhaz37taDE6DIpVuOUP1gJ3rw+KURCZA/E/
FCCv76nY8x3qYQDXRMK5G4EiFwLVYDi1/QP62wgNZwYAD7wloCNHiRqD+hdgyezBTe51lzf/YE5p
LyPTNtaob7aCRW2NJg4Dr5rVBqULBqxAOvdgGImPfyAdvevpNuaoT1bIRSkk0n8+WfaYgsXVxUSA
lwS6iSetmR/kExvIzLJK+dcJOQSvk0XO3ZmDgpxqfJmik5w3fxMrNqujfMvCF9jOOlJdTZ4sJRFM
vfjn9pnf9+AbE5RDAVF3LNUdjmD7LT9lF5ABm7MvBuWnljfbI2FJTE79TyIt27g54bQwvveu/lB9
ZY1KM+7Cu4ffxMWJy9p6KnBMu05yAE4CDNedWOpHOxOpuOKb5VLVKX1emkYqsNw4SAPBVa31iFv+
VTrOvgz+STC5PuZ4c7UQPkMz/PZe/4+bCKovAb8A953a6zRsFkEEXbQbn1RPc7uzgaECxePRa+OY
UzM7419kqb+tkUO82dCFX4tFJagKbVl9aR5zAMlmCBxK5VGf4tzsk/oV2OBnPc0xapux0Ac7d0SE
+g4pAqIjgn9dmx+SLIXAAI++/6pCxGA0+ehplQ3IYLBY6HZwDmBeIV0dsIahekbrx1eq0mkLxCPh
t3kLM/7RjIKNmd/HAXcXHQUf4sFmc1o9cO9VxovgZC5am/etxyqL7Ay0XP0QGsiiaFyVD0YdorrW
vRJ2b4RlYnzRgtUiHCXSvVqY1afb54p4gQ85weZDUztdtREvTTM+NMQzMCVyVuSH2wb2HxYbC9TD
Ql+NXKllWJhA7RWQSbvZB1EnOA01gEjq18mGyoADybJnhuH9aPL7DFMBMpripczRHkaZN7m8j4Pa
+nMHujbgB4+siYd9D/TLGP31jEiV4lzEKlceggSYQGhU4E+B8WcsajeH+72bNOZoHeJlgmRC6M5v
AmoVZg8go1VgrBiYo0B7JCy4kTW/LE9S6QDy5DPMkwh847goVMhUJlmIuArLzE/A159nvz+sFmBA
58hl9QL2MirgUMijlEeWg8GfayfQDFyYc3OtvpMEAXZ0mI/IxH3VhK6sG90xdcrJG5Ba25U9yudJ
ciE1LSfpKKlJLpJxpG+8C2nqv9pFWFKQDINWgYDkrlcWQxRGWer2X2ARaeNBI8CXDirmfljyv7ue
dGOKygJUMex0TpR1QO8xiaetLgddF6NDCDEWxoXbNwUwHt4QEHCm0/u2FMtUkBrU05rRbHWIHChB
CyznOheMYPgOZvz4qX6boo7hMOWlvCxw2kRoG576WfTqYLxv/NkFIbQTu7VPNJZBunPQ7SQxjcfW
UbzsHhKrR+6Z91nOm7V06oNqs5BBaCUJ3TR9afL7aW6PhhZZKnDLjAu442fwcELEQqVQ1T5oHxer
nE+6hJU3ABzqnv6THFTDkU3pJ5QQyMvR/YuHxtYk3YaBbsQwCpDocQsRmU0W20AEx393+34vjO5A
RIaqrw2xInv6AY0dD+oMFogFmXQze8/9q/VQh2fJIPdVRwtCKkBTsjVdBtTO/wGNsQWxEAhJH2Nn
+gRBCFaddy8SXhmmTkkFeUZ0P7BE8DUuLjS0Midy1CAJRh+yLRZEhp3mHvi+zGWdz73s8co05QZE
KAAnYwrTcaAeRCfC01vwuhPp5IK+hXE997pJV9Yoz81Ns8zBWohXI3igLOGY4BEX+90dG5TG3FRy
NTeZahQu69LI8KXhP8PPCGWb0C795Z0o8tD/5F3wI3j9Zy3QWAQCjJtI56gZ15d9VhQ6Diz3pqIH
A6J9yO/hzf+gm9Wz8soOvyQZ++D2NneESqV6Y6ogLIi1phiCU/PZhKATBpte8vqnFr/e9jQ7icbV
N6SyJz0Xh0KOVkT6AMPMLjr/UMH+yyVhtNcQiLDnB91Qo6jlKF3hOWN1/jI1DditjdKZ+uRrotUo
NyTF4+117V//jUXq+teomYihCg9Kuv8Y/MQdRIxA9ywD9UN3iizeLF/EyLxtdoeJAen9xix1+RMx
r4du6uBF8+FFiQwfiECbr2TIuvRfek47qStgPWN5aqCp7oerftdrUNjLlMqwMRV4jOoI06tlCJJE
vrlD2eIOYBOot2BYRogwUquO0IkKdf57I88mGqyHDrKBwAu5ZYyh29uL2b/gm8VQ7iTrjf88mggQ
RTr2Psk7BYcUhVjVWfK/+nDmN6YoX1LjyctFbYdeYxNZJVjWQBJ2ezW7F3ljgfIg4gy15YxYGFpQ
vL4I9dEIH2+b2M9lNzaoZ1YUj0MnEGdB+M1GoGkKC6zdyJzh7UGY/1che2OOchSohKgrZp5x2BTd
TMHfqZURFPN+3l4V69NQLiIRdUzXkJtUlL2/iD94nYXE3bXw+3FOv3Yy9KNmnTzOZ7XUzSKUQR+U
M8Y4yF58OGAbG+J1AAlrMpSbyaqL2dHBVbLink8xqZPzyY94VqFYuE6nKpUYeyeRU3XLLOUP+AoD
6CjokBR2hsCbYXJwSKJ4kPlzlwblaEKrVj0MHvFLg4uRIehLxc7swGkY5vqzezYeprclMaFf4ySW
ce5zU4X8nMmuTLA+Avn7TYSVdG0ZJORnmOXRrDkPKkj63T5I0q4JBWTneDkAw0bDeSu1boVpijUA
hvVDNFY/ah58HkVzQk/toMnxJwDDfnLtuQIgAXulAoAehn4+DYpphFACK9aH0ZC+az3I3w39u2Ko
GAgrp0CrWlcRi8tYTCAywig9Px8gamlnNThX2jnHuIEYJybXZ6vTpRpU8zosLmrVxV6WhgVg3w2p
m1VSjiZfCkGHDjHBafWobo++5BkHdoL7jgL9cLQ2dihnM46y1s5Fo7nS02xzUDzKYzO2ow5cZNDp
xGtBfCIzAuuP/Azx2c/sEvd+Urb5BZT/qdN26fR8QJnS0b3hS3svO2TmgnCDSNYSaD8Jh2VpMUsG
uwmSCtFuSHXI4gdRaTQU1yYckNqj1rQ4hZM9QAynKr9CZszCFLlohj04KJ5HjH6DU4oJX9xPs3/b
N6g2cyHw4zBDKBZfGBJu6Oc1tuYRxk4exW9WSXgPA4SU6ddqDapdIgxLVRkqBsGWAwZs08/akbsT
UQwCUtNq3iZ7fe0qkGZCpfKpe0rYq93dbV1GpRY+QPwwiFYtAs/NiY6al2Fqb4WDOdMjf04cwKFN
/Sm5bw/aQXst7jhG6r0bsDd2qdMlNHrEKS1SU6PQTQ0zRDnk/BKRBZPfIYFFyraxQ8W3GvlvFyWJ
hsTAJOX+xMkas/OaQxsM6A6XR2+A4A2EEgi/XGzWD2xA7O0tNmjcwpIMKzRHBfjeujM16NxyiINx
dk7fhVFZqlP75/fXig26hKOl8LW8IqrwHAQZi3H9J1JbgMDUIzv130+KdGhcoZQBlDdd4Ms7YYSi
ABYXiym0fpccqpI6pgqVVMUgcwjJYb06SHH/M+ZxqGaksV2HYk6Rxr05GGlwOwjtBuTNr6G881Kh
Dmm0WDteKnfqoPgcVESj2ezL0r5taTfabSxR/jkqQP8FOXHdjfTQ7dvIVVmtKmk3qdmYoK7IKHJc
VjTILqIv4Y/pwB9Eq3Wr18iXvoU1OCClE3ipnTDQnN7sfxret9XSwKSs3mmO8jAgOHBn/k7Dg4jA
F0WbXZHYL+FtfiF1uSoId2Vz/A664O5kq0Oys7xqb31AFAMmh/9CWH8JAIO3qwA41C9gB0ENYXSW
03yp7liV7V2fYgg8dDowQ63SJdlIVSBN00eImfylqh5z7mmcnm9/9t3wvzFBjsUmj+qjBmDKPkbv
/NAHyQE4Mk/4gxr9fvjf2KFeTF3KhQJ0itA8q4GfV3LM63NFagPf5Qmj7iRQ6QXbjaOmxnmunkCU
ZLUQK23L1cyL2QU9hAOuyYe1yC/6MHiYC4Wqb1G6RAD6/29DqBsX5VKW1Qn2nNB5k+layOT60GBk
XOx33OGHfMgADARBCkM6NH1uEYG8ktcwVUA4B9PPuNmP8n3xMMfosIHWwqy80ZRN+W11UgwA5KjD
VwGC5p16wYzDXWod46D5dHvp+8ft10+ia6oRSBSECbfDbUXRr7vCXuHzBL5g7DBr6XRVdeakpWuI
Q89yDjxPseQtXR1A9+Gg68W3BMBiU5bD45BUF06ODsmAic5yPK1l/UkA206V8M8yRGLHCYQSYmJH
iuGLa+6ETXyC3FUACjgzjNLTCIaqpUPm3KEAH6YPndg9QozNaUud0U7c2zhURnTBgOyfJNAcC+VQ
Z+ug4qWQROc85V0I4ATJ/OP219ltCm+tUCezEYUlF7RIRx7XniJ/utRPIfBZKC4GBiq12TMhixRt
iJbYok+e8OEjC+H9Pi1En9rtb6CihMIvpThgzuC9MZ2sSOMhcOtmj5i6RXVcOEl+cwbDny0foNJc
vRjO5MookqAEE4JEMrnHfe5OggNZ3ehOPIJRy7u9SawvQYWYtR+0TF7hZnIE5mg4txBIXsu/SsK2
20DFibZPxK4FVtsVBnNakIeRhscAAi1wOLrSQ3Roj/8+K1prOoqfsk+8n1vr99tr3cNDEHJ6EWQI
gJLJtBqXKPV4bExIBVNUQ5VjbH8DY4+bHlibupuBbQ1RQUJZ1EIw5py8nCYnBptE6qr2eHhveboV
o/RBjtDHI/Z7VeQTbyLSmkLrqKtJKbQL5kSx00g+pBDOVsBcM4aic3sTd98r27VRt6prS57nVPj7
zgG6CyvDzfqHHOT+KJuCFb5NkBxOIbXt5OAkZD0O98Lv1jp1n9Z4aEC8BuuyhzTIT7zeIQVt5hck
hZtbm0rdi1wa1jjpMg1A6slZnwVz9Ul9dHaGezKPwWrtkE27ZY66Hxo0tcFGhGUVXfRcaPzPRFJe
KyE7CmvMIrjZv/K/zgvNzlygvgJinXeXBGKgoDExjER4qDt7sTMMRJvykY3s3+FveBeG+O/d06ln
bqUNgAmJGLuVQMKH4aQ56DB5pj/DyT3zKONc/uBpQop+N3aV5mlOyDhP0eK+9zZvZSB1g/oGGIxM
ITf/iKGdcWhonmbo2E4LeBJJKgRheX485TAoeVlodrUpvXLQKXdZJ/V/RLnfn5PyNQJG23ToxGpu
3toqGsnFucTlUA9gxs1dokVFepKYpvDqg2SBt6wLxkvhsjJvYuXWVlNOaFLKdUGcQ+1vwPu5ryy5
zqzbnmeHBPr6CFGepy/Hle9DXJLmZ+jJTvKP4aZutlox9O4Nq3tAo+mOw0NXh3yvuTz3L+1D+mg8
LIjuoNpTwQieF2b+wFJdYdxdnXJJDSiiJcgc4QHMu3J7J+JxK7QoTKF6eXsDGI5ep3wSiOYSraxw
nGs1OddKjgkjRf9RL+XXouDsKqwYrn73/blxtjrllYyGM2SxRGQRvkWPBHs1Od1F9cKDeuhd5a23
66B65d7w2ld/xpCHM5zwqRrNIih6JwuqIHrOnsFi8ipZ0kt6MfA0/UsYDmgaNYyyEULh94fUJvzN
nFJlRTySGTqirxMGyYnzIqhPsus4e54T+ELBwHwu5igNqtqfa+0QrZWUeilqSYmBZkwO/OacBLe/
826XcWuHutJL24x8TQZEjKe+MtPvHZLFzhntyuHBJGQJp/Y027gATv2pgX7IEkigkLosbjMc/qwk
u1tEU3XUKTFYQUYVqZOg6zG/LmuLcGvHo5llQfxZu4OekoUZfI//Fj8uJ/VUvoIlz9L95ZT6fxCS
yfGmXAwmAECtgVKlgmEAysUYawVNwmVOsRWEpau0h5f2bkbeCIdutQfZFc3EDS3jntWH2ytxyTJe
K6gq6BqPBBK/bHPEpHyYZTFG9kriyGoLZvKgg5WbvC8T9+9QwrIMWjCRlDEwFkB5lCwsc7EdcNH5
h+SCXT6TwY5xITRZAHqwJsLJt6P29coa5VaWEcL0glj+N6XqfaiaBGx01R409soOdYa0mE9VrUPe
IXv18wjhz8os7Yi0wr71jVVeyAus/sHKrPaS/q3Z93x28/G4NdEXNUS/BsMPh+FMIBC8DagjGxm0
k25cWaJSnFjs+JJL8dnI8Ej3SHpDMuESuZd9dpdkr/R2ZY06lLUBwbhV7eH3PIJjF+zUfo7dtgOB
sDl+Cr9DCXhOrRC0ImQ0J4JsHNgbOVt9jD7pZ+H+e1KaTHzEToS6+k2UgwSRqAIJXtRoyupz2PFm
rZ1xo01dXJ1i+H7bS+5kHFe2KCfZNPqggMoWxZf0n0ECW+L87bYB1oF9H5zYnBy1yqZ0jt9PDmZg
PyWFqfkYt/ImF0/yDj3a/gdYYuzbVllbSCU5k9BDHQ90Lq5QoaAkxfzXkJuscM4g3zZC6UGLGbWY
Hbd6tY+Us1mlQZ46bgIWmevtoU/siRNA0v25aXNHNsBVzBgw3gmisIfKJfQjdAW8T9fOlFczgvZC
pihnsVcOPzitsKT68fYu7uRkV0aoXYQMXbEkMlLFHs3laQVleg3CcO27VH+5bWjvXXNlido+Y45y
VRkrpN+n0BsDtEAqVN4v8pP6xp+AiX+YIHU3mbet7sXjK6uUzw4lvcq4Busb3e6L8jQddWd08Zp7
5jNzeqnOBAVloHsKErIBoJ4Y8Xj4GrGYjFifkvLoRohsXBnwKaX0BXoomE0a7LRi9An32tDbtdLt
WGMEgEOXkV8bvuqttvySv83u4sgOqaDlCyRfVuePKDrfZVQ+REYVBVxSpuTRG70+qhV6s4NKmHtn
FDlAgY/YL9lkuiw5gkTT6R4AVkbaK/mEfqY5SPAOBqglBWsKpjtwxebO8tQ3QLpHoFYpPREva/FU
/1WxApO3v34nvUNJVeWNEAMqQMBw6uuAfZEx7iK7ELX0DeZc0a7H2Jij4hyfcbwyDNgWrltWc80H
3gPudwTneXLuuNZOjMoBHoc15LNXVbtaJhXxlkqPw4yw6q933WKSZD9GWa2SMPPa42XN8sR7g3FX
9qholkdaPLYd8VSe7r0LbjjFQQcrPei6chLcg9kyPP6E8kVk1dA6rm3l8wDdpZnhMpkrp2Jdrre9
OvRwMu/VqPepVO0ywngDiStWPXH/wm2+L+Wh4y4LpzjDcQIoEYXa+r69Kywwagezo4A6YAEWgcz6
siQLd332xizls4dOjUNeQh5aKxJ2U4HGxRSDerpP3FmXrNsedA/8ePVxKb+9dKPcpAY8KJKhd1n6
5b4IMBj2B0jqfW+9WRnlrcslGwpOxYWRvUaF+mZ2CHMgm8zwgXcUTFgWVu0XJ8ObV3RqI0s4zy9y
bzLV4Hbd9eZnUO7MaFdJmiAjiNm0MiAPKOGTHgxvOk4vOMAPAJmysTzEF/xvFwoveu1CyzjELgtY
Onk6tffEZUu4MvLxD2yR+3/LFuWXBLkcZAMAMNySkbhnq7HG43949Y4sIUpxN//UROjj4D0KFjfq
AOlpGXE6Kdn2NimOdB73TcSTHMD1p/VoPBpWk4ByCtk/BoKQfktm56Qv8QsTpk+8EL1qKKjgH7DJ
8Rr9LBYSTJLlAnyD+jLaQIpliEWhDXUeS9Ot4Z6doe56IxUMZRhhxT+6TO1zhIEYaL/gmxLF+/5e
+zoeDWtxBUer/oACYK/hgOD22xzl9rtMmYyywWfV7kIP2m/5JXU1qwjqR8Xi/azDZD7Z4MEaXTDJ
PzHDwF6429qnwoDSRM1c57DPHwi3RW7PvuKnd/FbdSYYYKLPhU/9LibtFhBhIj9GfOT9GjwXeAOx
3OSu50JGQlAOYF8WacoASCHJYa+8H3PBbT8nh9avThxkfczcYk677N1fVFwIK6cGAmS6FCH1fBWm
E0qAb5MFlQh07U5gzz6JPquKuuecIKOnGAAcghFWoXa5h+59kYmN6kZabvNretIi5YsMuQKG3ydO
jr4uWztUKJ0x+10DuINRWcwN8eAhD4McLhgaSi7njJbi1ZDsgCb44E8PwmeG8T0PtTVORda0KwY5
lIB5k70MIu8xZtsGCOW2Znlg1yNYO0rFU6HXa7DOoopYANzW6a8CmBBUBnnAbmlsuyLKC8ayXPNl
9w6A1r5JLnIz37C0cxUsJ9GMD6xqDuvrUZE0XoBz4CdMk5L2H8lzJY/zRJ/VzWAuiwqVbRcVYVFj
9mm968GkRFT4BDz/Lx2681DZ/cE93z4Z4l7ys9lHlYqTBZdCVc7AwoaD/CC43Bu0HTEnC77O0eR+
ZKc6Nw3MBjcnSEoCHIDa9qE78kctmI6sFuseQwJRtPzvVVQp/77iylf5XIJ0xdQ9EYYxeolHDqb2
pSMktYjuMJpa9/xoJW/xaEdP6uPt3ditvGx/AeXy51KQAUnFECrvAQOc3ncmAR6P5vSteBts0vAl
Lva20b14vrVJOaDGCPO25IbQbbnSjOvMBHGdfdsE40aqlO8ZorjXhhLLGpQ5topl+FlWaQxJFWaq
R67dDS9HgzKBnl4SlYATO+gT5gIeS8CBQioQvcC3yY391DHuxx+TyTo7jPupUj4nqyvwnImwO7o9
Grz/zptlf9NtvDqhlNfRgf7XYzJRwinZXQVazbU0vNvfarewsz0PlKsRS0VTmgYo8MFaLILAb/7B
jK4leQTAyMO3sXwA0yLldBp1WWqD8Oaq5wEdzsKZ5IvhdPbsGI0F/klb+ow5sdvLZBwUGsLGr+j1
yGUbumMl6jZQd6uj5lliK/nKm1XNe81YMB+YexnVZmtpPFvFJ4W8Cvh8yCns6iIS3ebzv+GwOEmA
aWNkmMjmVrzJGkTbTV63tinXUvClrLYiif8PKgCLDZTcl7vwjjCwhJe/S5+g4gEaFFlQMcuFe7op
IY+imBp9geZ8ierg5KUu5L7RiS4f2Y3QPSAAsJG/bVEHNhrEUOZHVI4JMEfz+R9R7fKT9W0GeZXu
QngSBSgi6SAEiBqfSnCg/MEbbDdfhDIxyMEERcaKrxfMK5G0LGWBciimY4yvhNx6QTtJ/TqZrMmJ
/U+5sUU5G/QCM44L0VAiKr0y2DMUzA8A5i7aqLFZHANmtZt3A19KaNtJB5Tu/raaJrVcNSL3OBNY
fXFovwKIecoP7G3cDRQbU1SgWIZ+0VB/D109f9KWbw2vmFmSurev/m7KsTFCfapOKBfQIIGqRplE
L2+0HxWXgHtW1yGukhZfbhvb9TMbY/S3KvtQnUCO6U69/GWu43teSh2eq1wIfd1BZDNmhNrdQLSx
R1+8rOq1kUDnZa8NCmf0MSgPESkW+mb/DMoQ1BEIEzkmIK7Pe67XhY7MjQS8GAOaSH8zFKQV0qsF
Tow5rUM+/Ie4vjFHea9YCGUoHOMBIWZQT2q/Q+qYERB2+6Vga/m1IioPivkCJKIaMaF2h0yVI5MT
itYfV8EvS/QWs5R/FEvj0MvGma+K8+1zskc/K2sqxr7AiGfgklEfrsGcsCT2gHOUReclq/5tHWeM
yRuZ8sAZ9WgPMv9ojKm3hGJs1VniF0r3LTaGL0UfLl4+K590yGE2snGZuWI2M0NgbNB+qq6iKQDA
CYTR6IJLpPDJPEsYi5sORECitIGGwYeGzvCb5HZIs2Y/OXNAGB/iywJapAyjTS+zU/2BnPbeGDx2
6/dvoa5VVLQ9147Lvy1nxQUd3Ykbwb2JZBl8betrWpjtwx+MBpLnyIdzuLFLfaWC18EH03camCjq
oPCjQ+30rwR7wioL/I/z8HuFVFSDwnHbJABH4r0+OYB+HSIfUrCHESJeulk/xo8AGHnhhc1juHvV
NkuksjEczWEagM3ARDEINtLCqrSHvzrrv9b2fhU32UGmRtzIJWjhk74NFKbdQb50qiU62YGzZNs4
r47yAvBaep/w5sQiM9gPaL9X+P73G/PKKErp1ISYjDuUgXRaj8KFQGmEMxu2u5vxbUxRfmtBS6Hh
RdxqCGY6mvawdD/iqDCT6AAtYezszCrz7MabjUHKiy2xkBoKOaCju+RmeEDfDgCJkXCK1H5uEkYR
UCm15/zAOrGMc/Oe5W92VcA60XCGeyjqxR85zdHFnhHcdjtTm2v//n7e2GiTeBWXeiKNyeJSu2C/
8OWXxEnO2cEA7uTf4c3RATHBW1Ga0r0M+U3AQP4A6c5wBO8OavNL4gjPhiTEahPjIgHU09Sqnev/
ZBnQJRj9K0SgMwezE1mt510vrPOKDP05lai0UB84j0SRG0R8YNmbT4Oj2Mkrxu15jAsvVvYYY8zT
cKIgDKKgOikHgsMJn4SfwDejIM4aCd/75NvfQv5+swkyD8FiZQJbpYa5zjm812DmtqvYgwTKWxNU
shbyqIJrGS5Qb+sogkO98VNvliYBZc5f6x4AbiDSHBRl4IP1xwyqLuJFA8GlREQ97lhluN2n6vbn
UHFHXCchG6CejJq4htd3QHpYvSkcBK8KelTlE2YZfi8l3lqkIg76VmErDS26AHNmFVxy0NP2PMQV
0yvueY6tISrg5F2oaZCpBYEcCsQA+z0TuMFqGy4pEMsisjsZM3nogzJzSdYSqYijzWuJs467RL5x
e6/wZuElwBPgG5rSQYIUxPCV+RbfX64OGTZM8BJU6/XZxZgKEadGDOIwSOcNlvpQ+aTekQHMUH4C
ljlezOV9eJS5XuL06SQCoEodOEcy6k8/joFl5rKsWEAKoy73xvQQ5pHZD3fAYphDl/hiGJkg9f4q
JxWwQv/Uk3/7Tu3m7u8jaDoULCFwS90pIRlk6FJj6RitBaBUOxoX8Q4TLGZrLT6rX7hbUt5ao66M
KukGEPKShqrq5HDoAjdAhgCmkz0DRWoPR9Z8/a5TIgN2/1kddWEgfla0aaFidTxqKfLniUXNudsB
3a6IuinCALFiocSKSBRaLuA5gpDZEV/PcLhz6MeP+PfdEJSH6dj5iY0EGFCUqjX/qly8/SHUxREW
IwPXrvhvHhW+xt8Hjwx6ZMEC3+QUNlpjoF9yGMeHfLCPx/fXBtNaHF1dazPUXpGZKqZ2ml3B8CSM
9t8JgAhlXrmAaTYj5uGLWaXCvXRqs+D3gdFNwIkbyFcnAxbMZad5Xv1KKM2qeZR73sRbzZolg5FP
7XqJ34dJovK3uWkbTInCYD0/GZFkNXyI6lx84sXFHJhIn/1otzFHBXeIgHBTAq0VQL56e0YjySqf
jGOfmH1QPYxfB9C/EnWsyV5Osq+/qaYIdl2Cjk7c4lPkshDSrLv7znyz2e+mV5NsIvtN5vm6y/zc
nbVHycMgO9oEwIAzS1u7l1cUVU1WIM3zYdIgjfim1zrl3xNdfiZT9O0RfAmIBe0DyIsDVuFe3P3C
G4tUDqOtmPYYdCyxItCqwiG839BmNi7TuTpLPnLnyJwVhALdLZ56r3gqrezrclCeW7vyjYC1A7ux
cPNzKN/MQ9mri+RUd6VMN8MpyFNfD5lZ1e4V3lihfHLfDHLFdzqy13iGjIG21k4xDc+c3FzkNX0r
5X51x7K2MeftCYv2UPKzr+lIqfOpMcehMiMZyA69P3SpUPuronnF1IOcxtDGczFJAji1ZKdQUj9O
9KdqCENzKd5uuyHWEig3z6lzEsUJToo4YaptXuyxfWqH3pZW1hFhWaLc/ayvo4S+CwDnBlEaTcx0
umu73Mr/hlqDKKP/Ov2UP1/lWFrSCWtCY9keV80MWZIIt087aHyvs56kDvWwzXG8Qk06TbObqYpf
F14exybfXW5/oV08HSgLBMy58wb/QS1baqopajlcrUx6ztTnTHCHKjab+KAthW/gXkG53c4xYzVP
cN/g0Oh7h4vEu1B80ZMvy8Tw5fvebPN7KGcOSsYZ/Nb4PfNc+GoKuEVybHTFXLkvqeAM4WK2/d3S
PKPuUBh3arXajA3ZTfw2P4By79ocqbHe4QfwHo96Dup8585VPBKqwWPKiNN7x9bARKsIfWYe0BLq
gkBeh8+hd41YKY6SP0aDk2KCK+qF0kpQMzRvr23PcW+tUZcEKoW5EI4kJ5K72ObLYbCSxfibVsTW
CnVBQKAjgk4Rb5S+AXMAfybOeh0xCqb7f0Dysve5NtboCRolnLmJk3AdiTJl9aBDf513UGqMTeXT
DFhCEaR+w+PT5RaKDVZ9wMlmHZm9CwsNAchsS6Bnx3+vL2wuYyZK+D/arqy5bZ1Z/iJWcV9eSYqU
ZMl27DjbCysr933Hr78NJTmmIB7B9vnuW6pclRGIwWAw09Nd4zfQ2Rr9QwLYVfqOvjkJFBtoX+uE
i/CEH9e3c42GBSNnz3aZGyLKxHzO9BZBz2lPSAiA63YWdBxBONp8iw+UCq2/yx7kbfZU31OZPu7S
6Wlg80y8zCDtCGY9+kvOlx6UZiUT0JCjlJWeGPAj19jMd8QB8uUm83Oec/HsMS4M8Edk1QrKgifI
MxQMCo/6V+1irZvm2HLs0f/u2vIYX44mVPub2cAFJlVuLbTumCo2tLrtgWC8kEKXGh6d+lrZ/DRd
B41fC2pwbAl/hlG1lGj5AjMSQHvd00FG3RW+YJLVi9GxpN2b6hhwQtFKcDgzyzhTN5d1bglYaqhq
GykYXTXnlJTXLFCgHlhVVEoexERWAi36RKM9vXjGxFcGrtWJswZ60JjtQuL9bIH+gkUqbBpWniSg
ffIGhbijBZxympIvqV5xVrL2OodOH/bGxMUJ3WrGL9qsR91Pg8JOGhlbwKdH2yijO1WIQIw7tG4d
AhKVGs1BbOWNPI92X8uhY/ahcz0CrFwfFAgliRb0wsGxwwQeC/JTaldDlKYHKB0j6PcVvmyag7dG
41wda/V4mNJRCQFnmwJKwPNPW4HlR2zHmSrTgNsLMNNgi/krxDZ+g3mtrQIhQhCmYm2aaLCz5Kkx
DJEiCbHfzxCudcoNlaOpn9QEEpr2sI0+BnfVQ7EH9yxlu+B80zVA/Jl1Zm/FgMQlKjKWp7+LdnK+
yXWwWmYoz7eeeUc2AEiBiyKAcOcedO63oEYEG0z3+frGrjgyQio0KSCCSneWKXwFsVyKQhwmvoYx
SCF96ObCVafBvW5lzY2h8YqxYdCC4R2nMyeyLE3BaFr4TwLOdsp6Q19x2gvntFfXtDDGHM5sBlY3
QRrqZRgVBGrZHgYwHgwDx1NXoszZmhhHRdyJknCgOoytZOt15objh+ufbcUChFQlnQ71Y9ibxVqg
KdaVsYk8TYRrhKBtALkZZ2eojzGB7MwE863IDEFvsQY8lkJJW3/YUlwcf2ydtxLmW426Sho5g2Kr
OoJbM/up4Ua7/q0U6kLXVsJcK6o4D00zqIkPluVD3YyYNFOm5j7P2go0jAL5ZWnCQxOrxI3rWLeh
CfWtkMfWDvqh2lhlmCKeSV/EsL4vOutHnyc/y7Q/5Jp10yqY76pmJ1NMP5JqzA9HeWqnwvxUSMKX
dB4mu2nKm7bUfK3uP8VJ+0srtM9GqMac3br8jBi1sCBxgsoW0AGnitHi2gmKBpq0I5RhC1F5SK1u
D+kVzndceacB5i7K0C7UIFh1IeGrhakxhuqEgf4nyimfPeqY9XoobtRHZR/YkAB3BJd87j+G365v
4GVue2aXLSQaUtRMQaWnvmXOPcY2WwBdSfcpbNXahvLM+zlKeD6z9jlBS6KigYYBAlzozFVDFCNM
BCX1oXbqdGa80TUeIfvKdYZlLWwweaSuQkPViC3tlEfS8C7gpYs3SunFHo+JbyXMUmOYA4UsJVRV
2IyOxFIfjoqMBWEmZYpdOnyf4XEQfsY9HW14SflloEUKhOIcwFBUn5vlwxgsU9AjORY8QO7sSZju
Oyl+1MK+5vjkZfZxZod1jSDQSrXVsCxDJgCDFa42y5veDO8wtb2/7oUrn5BK0eBeNnVLsiBQd+4T
4zgOeqP2lF/D+t69R1Q/UZJbvvWB/wEvfR7GwORo0rbTZQae1NFYhkae+EIKQbrWtMXkQdAQs37V
psFJN1ZeGGe2mPiYgdwC2G7YKlLZmzX0uELdHY2norwzY8VOKm69+NI9sDrw/CJBFU3I4jJBHwJ3
wmSKbYxPKWQOGFPMfeSUDkVDSu+gQRffT18xkb29voPrVnVELkxDU76S8w0MhGLuNOQ0flZ9ztP7
afwqqJxa1tp72EC5TMFJQ6i8ENoT5ThVzEKJ/QEaTTqU6nGoC+JOIeDRA+jQwa0cY/Qs2hILs5SY
PY5vhc+803cZvfTlj2Bl2rLKStWC/ggD4/YN8IqaGPrXv+XaE/HMBvsxCVruQSPGfnIQQImIwa94
jznNDeRnweRngEMk94Qdb2Vrtbkzs/L5Ho5xHteiiaXpxxnj5vEMIEPgKkeqzyYCTMHvOq8gOM4s
MgmqCLBunVYBFrqLtxKABLFPWRGjPe9UrB3DhetodFcXV3jWzaqUzvSLmjuoAKjiXtC/jMpDh9XF
vGBGt4fNiZbGmBOYVEqUIOzARUCmjl6rQ9XEIM6GpwSPmXY1cC5tMfFlEBIpjkNIytfobfrVDxQT
7oAqV+zGQDmh8pthw3FO3gFgrm8J4letpeCkJyiTfBoOpwW6phvuZMt+IdRwLbrQSVdRpWLfMltH
LQTcd51S4b1kiyChau2ot4XcLjq7LdDGNlH5A99k77Ylby/XHefZMv37wnECIykLsT5ZztOtqQMd
oaL8hnzpK7qsWeSo3+sdpVgwdvz8fW38FAFc1Sn3FJKli6gqSXE9kCTx6TtB+KY7GKeJBAdXPYRx
nfZQe1PvTk9Bbv+abnMa8lzObq+tf/kLmJggKKQvtD5O/BG4DALEjz6+o8gB2vKk7NPFPtpAEfuT
Xvtc22vnaGmbiQ6NNMhlmWigPDvouMOUbQBGQeJMHzqfO7S0uk5UJFDhlTTjghmmMsweKqNR4kvf
88aeGrpWOsZNpyZU9GU2fevKUJ7ABNyLdCdW14pKAPYaFa4Vuo+802oDa6U7TelhkYdTsA9mM3m9
tLUJNzDWAWRt0ksUj45zn56SbO4LBfGp8QaU8BUguvJjePwe3CkbDBB7dEevu9Ha+V1aZE5R1BJA
q0G47w9CZ4+ZAUUh1R1ajZNs8cwwpZ2xm+NImnBYUc46KGOwUwR917Y5JxHhmGET44LUkdVG2CtJ
+lVID4VZ2XPDyQHoHrB3yOKLsSgLo+sawPq6xDcL8FnGo1NP20HZGQTyHCWvzrgW0lUT8/QqRUNB
TOHcIUStaWQJuDY/sLS7Jqy/yQP4uq67wGqlYGmEuYKFoZYbaBcCPS+ZvW1O5WTH6uiDMh+kflIL
RKEuHoyO7ISi2bahsKlqxe064/1g1MROym5rKvn7rBEf86r2olnbYSji29jpX+QxfJo7XXGMvLiT
dXVr6ACDGiM0LqC6nOVebqnvzC65AVfNMUzzb6CC211f3cqZOn8sMSnbqGfq3Gt4lJG7BBVUlFv0
feoMCBgjQEiNb33Wb19fRYJNE2UqHU8mkCOy21bVQVvMJgh3oKH2e+CRygHwsHKX7n5uhtm4ps0J
CdIo85Om9EbUBTIADyxui59nhv59cdOa/TQQkIFnvjKDb8wUDVcy+keTYISBs1eXD1t091HPwZwH
1QtkAUUCRJ0jkFmATA0jgNHnAZWV1jFCG9POTyQDI4m8DQuIsUAbJmw5IWr9GCyMM5s2CsHYBAGY
JCnuPvvcfgWgdg+1sPDdeJQ3Fmavm3uqh2e9S+/HR4x45XYFekJKepM4KSpB1g7/9pP9G/SnAYQE
owiUHWgLgLnptWESSr2LYqDHJFtTH1Qglk3ut1+LazTOQJIdtVVIs5/vshiLAymzEne6BS1vevWo
o127yW2KBkqChm7rUkk7UmPojEvgvfqw0lBgAwhGtBTJYO4hywxKQkYh8aOD8TiVdn8LHb0nDZnk
N92l5FlR42Sb6jjx0D6Xzg1O1YVh5mbSuwYC5sGIC7Ao7W4+1OpPUj5w/JruEHtnLIyw5Nri1ISN
XrepL0LL2AIbbbXt8TV/U5TwQFKrL4+lNSbi5ZlmJQ2QPv5UaJ0HbUIHGNMnIyifxggipnG1bXvF
lUJzC6T0gwjaYDxqZ85ZXru5lj+CcdpBbbRaqHGahiJwhia1p1z5jyaYAyuoY9BrLQm8dPg6Ze8b
gVv7pf/DtX1jAqwaxmJbZM3vHFsG8UJTIL+nZOGzC8TdIy+gryHoDVRp0N1EQduy2BpGPI/KSJIx
9aHj8iu6B4ceMHbqvXhHx2UhRcUVJVjrd2g6BL0h1QQKW5XZpjFDFbku0CUAOO3JKL+IcmWXkBaT
pQm5NkGNv7RFvGI4B2LVOxZmma0zVGJV6ohKs3ZX7DDZRCVaj/Ku9yARZZtQtJAfrlvkGWR2sjQH
CB+YUoLX+Ldo/KHlnOco7/9n7khRDvo0mqfAq6pdIAIvlnNHMOlWXDjj4psxBYW61bsMjG/ofr07
Pfgw1EOnSilHfuhxZ9RX4+LCGnMdCEWsy2j0BAC3dgfpoDvpF3MXg1VZ9KSvlQOG4yfe82f1BsL7
h3ZaTE3UmG84gV4k7DMz8fOufx/nvT/GkmNZ6b3cyrsOIpnXXWL9sIFs1DI08GSB0vz8xhOaiOiJ
lqXo7Og+Rja99ohO9+iBrJygTElx6RInG111EwvJjaViQhOp0rlJtR/lPDc0hCzRaVMAhaqZMyq7
lkIBIfGPBWZRkARqw0bMYz+Ula9DNf0apu5BK0GFb2i8fuxKFQQvYlWkFRBs2wXLGJRorSYvytTH
y1wDn8g7Oup6wghv9LtqG25yJ8KcHc614Gd74V75zNnCyzNBf4CqGBgXkY0LZEuazlo9tRXiCFjX
PROaqoEr7yxgMr6+SF/+cv9oCQBlLiRJgNKw8ABtDiYrCPoM9gYUIigDDR6BGCajQpDzljeHszJM
cW6Prn+ZeuemGiU10TD8M7kQFnXN0cZ4l+ehb3Yb7kdIAw2QH2nv28hGOq59Bn8zr9qzvmZLRPsA
0zAXSDOrmhqhJQ2GF9A+Frv+diS8wczLYINlLvq4zMlPW5BvCJiV8wWoCOSonymlW1cfOc7Cs8IE
UCsbx7ms0C2maEF0cl0V9C1ov1AxjOQBZKFuvwX+87pVet7Oo/b50pgTr2c54nY8pX7cG04Xao42
fY+Ed9KU2UY42lbEm0RfaRacvwqZZZZxLvddhsZxu1H38r7/CoHW4wDVY9SA9cCufC4v1mWz4Nwi
s0bUXIg5ADKM9k8F+czcl3zL7/wXAJQu0xUDZQILMHALjxRgMM/PQ5mUSVUqYY614ZGQ/RB/gjCz
O/V0QWrsZV9pA8a6Lz1aCuTdiWsHAWkZYrdpKhK4786NZ1YVFvoogDGlhGhhMtoqCA+ue8vKnWTI
Bub5VB3nDb1C+gEWB76uk7EvArDFy77oDAJUwaRtjjpn9FUobyj+UOAz1K+5KF5eSP9E3IWKwXxU
U5jLRNBF+lEhEAOs1zG+pZ35yAsO04N6Fx/MO1penbdc6rvL2wrLxXtTAqsDsMJsS1QBPXGjmBMI
OY6mH5abqN0QjFXqky1taXm30z+hgWC8RCFnbTdPZVZq91IVEiQnTYhpKejAKQlaslk1ebUZt04r
o0uKqdrcFhsN0sJ6tZFHVbEzSdnkbdw/lpCVduu8weRa0n0QZwwiFnLskXTaxQJGrVPBCeWyAMuO
OTuqBU3OIVciIBHje46zXJam0SvHkLMO6bIV8cMWuJumgYq6J9NqsQXCQug1Ue2PDFKLvGtgbasW
xlhOKCprqgUNeHUAS/kVV+BsDatD2BfHtkk44N/VU7C0xbxgRSWf1bSkvDCOCEXT8IZytXQ4BAgr
0HAJHnipJ29xzD0bpqKU5MTMfRO3qDJDiFb4LohHMpT29T1b9ToFAAcJPgetOeasNd2cD6UKms4o
Lh80ou+kcuJJea0FSXNhg0kB4xlzSGWSFH6ZqvomCIbYzuZo34z56IRD0zl61Rwb3TzqqfER4Wbb
tbUnJFVvkyno/CyDUn2uWocoy+7VIfoBYAgwYBkQCte/BV0rezVCkFiGSo+xovc4ZHLQplNc+Eb4
kCWYZVNEIPo2mfTLgsDhdVur331hi7kU1SHNVGXqU7/Jvs7Dx9LqOff8ynQiDuPCArOz9aRqs0TU
HMMrmlfu22O9J4hh1lMM6pWdditQak9PhWg4eAAwHIh6MBgbUUsgdr+vtwN/XJDeR9e+L+MH9SRW
Wtl1NBGY3PYh88onkNSDF13ZtND03PIO0WqpnXLuIzcGKeyFkmKpl4GJWKdjggfhXDyWvp3MDxFK
7hjHyMB1nwy7VN5e39nVo7swSnd+cWNCXaQK2wCxoulNRzPfy6B+nwx0Y3nhdi19XK6OSVJrsTHa
KsLVrKQH8A64DYHCsv7x+mp4Rhg/1TO5SHBL5+jH5dF2xDStQxrc+aHMLfjyTDEOKyql3Bjo3Ph6
ChEMvC/yh3IfeeBCCQpb0+zuK6GcL0deGrUanhYbxrilIYjVQDLYjXbmHtigowISrrfgnuh5xLiD
BX5iVM6ZOyQdSaWJHUj2yvKWjB/S8i7gUvXQa+HyhD3boH9f+F4ghXI75jjz03gjeSf4gZP86ubN
tOmAyuFNiqxUyc/XxGSg0ZihXp3KGGPvoaK+ydpN+IAxVZCaBJ0zW7b8Y5gdA83/itvzX/eW56Uy
x6yYRox3hEiXprnZy/ngldFtDUe57v6XYRotDoixow8IRAmm884/qNnmpVjqmQWdG3EjzpMtqq8H
uZ6bYPasHXVFNkO4n4opVVX+IUycCswKxPXcArNLjWTFRlJLgRcdip12iPfkNgcSRd8KkO+9/r0u
z9K5KWZXhI6UoEoq6RwBhavjettQ5uM31KXP7TCxL9TCukjV3PLmd+DHJo4Ovl9KWln34NsSXRoo
eEtbSQLPbTKhsBqJOIByEDM2847mgWBbMW3Eda+Dyt6d7AU3b/Hyc5tMTGy6IeqzCJNSs/k4WNpe
kSp7lBvOrq080WEGNHHAh1kWxmyYV55gdVarVdi2djNvwIqJQf7wJ20ryOCRrp54z6zLs3tmjlWC
KUs9KTMFUDSxhYaEgXHmiZDbtJMt77o7rh7f53VZzPENgqwPkQOZHqQAcAl7htS71y2s5Bjna2GO
r9FpsoLEFHVpUO574bbpobpySmtMP7BvyZG+DzYco7x1MSd61jtV7to89/vGspyGmEfVGApU3HJ5
Q9T6oZkl7N0QCHYlpDGGpUSnJM3NlOl3pJYSYCTmHecn0XWeXz3n34E5+XM7CW3SWCbIMNQ92cX7
+f6keGgPvsAHm/GsMec/HzFqQYbYOoU0BSGNWqPgvpcEtfUAunAj5uQ3sR4SXQ/+vGt/DzJL4ATe
mVv+kedaY878oMtCQEBwevqS6c3fcP0/+Y5M7lM1PRLIDiujVwO19XfX/sN3NGQNCiCADbAzwnE2
GL0qNYigoPLTQOWnH6iP9HfAkfFC2upNpD3bYlbWQQCVNj0oQdZgnDCJshNAtQbQYZD9tvtmEz5R
baJsA3JSfmVw/YQ+m2cialolmiA11LxV2WJ5rHjQMo4Bloo/Kqq+NxrR9EjzLpju4/aRc6BpDLk8
0P+sgOWMbQe5M4W+pkdsgBK2JJ8w3iImuk8Ybz5dJz1F1wwykXTOx7owa0TSvFZA1/NkQFeU+En6
ejJxGqmeF8YEz4wkxljRmm2l/mgycVsKSBiUrSyN32Xy/fpXXL/pnm0xUXEEGlkjIuIUZATtGIgD
Kw8xD8yrsFwWvM+XxIRDUgVZhom43B9b40M2Q8t46I5mD27yrAHbdPNkjObHkFR3DWk/XF/hv+QO
z0tkg2M1TXUh4FCrR4q4/uMnynGAYEgElkOuCv0KnuR8tUyAHNs4haggLFqNZuv74AMtDUNrB9Ok
sjf5L5g+oHnCNddkgklWZ5Zam6ezUCFMku1fDlJ+Bv0v4f/5ezKRI6sk3UxK5GK/+U5pSKbZ+oB1
8Uqo68kL+KzRn8Wc2AUP+hgqaWgYsCU33XcSSBixlru7OBMPUMlzQyU+BNHgVzNkswvyLe6an0TS
t1NabCep2vfSxMHLnibSLj704gcxziS15SBnzVD4WWnPlZPsooN1mD5FvvqlvIlvwbf8aEHeRNrH
lq2/z/3a1fzRtd4NGpQEZxfFWO4YOPcjMe5WCJ1eqjOYJkQw8RN508CGW4abCZKVGvw7+ylqx8QZ
eGif1Xi4+BaM06FNgGHSJo4xfCbeEKEEQWkdf8bkfehqxGi218/xaqRaWGPcziKVFelFBVeQP8nG
k6R4QvXlLSYwlYHmuHRJTV+MZSN32QCh9snLivdqgNEajgPRb3LpP88mmHgbydmUpzWu3Qk67lO8
aTpi12B/m+atPnmFwPloKwUQhCIA9jAeaGmXxOp1hfy6r1vLK4ZHqmvWfNafOheMWluqM9/oAC/t
GmjWcR/AqxFpYZi5LA2zHOJWOEUkqD7e/o1I490LItJqsr2wxVyYs9W1mISk8XZb7MZbCjGgFQQF
MekFqT1vZcwWpmQGtMLCQ+L18W/dW553j7k2U7MvJVGKA6+rzGMxQJ6+L/3KOMiZ6KTtXRd/un4A
Vma3z92FCW9RLIIejt5c0UGH1s1vkViGtXWkKqHcF+NqOrzYQyaIjUCRiEMOR9Vkh2pF4dL81LnN
Dr14bCcwhPPu93TUyTzXXddj2fOXpjuxKEyOZYx5jlw/UUHR+SC5BpUpzcVTB8IRqltt6l1g2i84
KKtp7GLhTFxL4xGSCBgUfXMau5qYPxtk+5LTELQTulWmV+qNJ+Z3fG7/9QRoYYIpa4y11UFF5bQm
eiAJOvLdPt9hrm/7giSB8wUNJtT0Wo93WwenNSARsCOu+ZP2wltXMSjnL7ikuJU2TsBh+YHMRG3k
ZF4EnMjVD7+ToBdAvXnrYwKONPRZRslPUPwaBPTKMo8ydpUY5AJdlwQiCX4GyzPJBJ5hKk2lGzow
yxzp2+oN87M8i0zkCYOepJDAe/trbj2f+OfEsyCOwGiMvpfS2LfUypciaGI22X0cvJ5x4yyisjh9
MRZUqSc4bYP0fcLwnaBF3vWgzYmcBhNApCQMk2Y0LI/klR0lpfrBlGLAC4didCJi+aEhBTbJI0jH
DunjdducWMLi9MtJDybFAOVjD4lnu6rTr7kc8SA+nNPGjo7Wed9Mk3i6lN5QA+I4oslEEwNwlhgc
Vm+PxxxHNOkPWlw9k9bqZTmg2Gya8WPQWodaSY5KFDvXt4pzw5lMFLECvU/KEJW0IYQiotBsculT
hjlG0vLGDHjhn2UZLDuMP43U1N8MKXWI/zv8U4zw9XVxrTGRoxWnUIqmU0snhlKEk/rkdnJa1D5T
CDyOvODP2y4mUZEgL5mWKCR7pXAwjNwOzcwG2T1nt9Zf2c9XKMssJiiikcQ5nju/v+FCVYT/BTkZ
LdtdSRWiBWOF2Pt3v+iL/mWXNSdYsZ2Vtg/VLCe4WAavAc/FsO29GoJSXIQlZ0lsY8XQShKF9IYW
IT9Q5eDYIFvzoOzr3HtBt48ToSwmZpC0auWC3tD9nnghqtTGJj+MLp11C7ktTI4DsiOuaRxjXCmS
cTerN6LwOGS/At3nnClOELSYYBGKUdR0pvb2ILjqFwaA6Rqw8SaG2s6DYBOF05TOae7nIUA3GAa1
K0XxpTS8rZTeqZLBR5ZcOxWBRjRnrauusjDNpP4DAn4WWsLvFsPrus/rLdqFLeauNkOxVItgKoAw
CvzKK/3xXru1jpJTbMCo4Up3EgfyuHpB/2MQ+ubn3xWkR1pZNyGilXw3laWTZzUvUq3648IEk+wX
wM6B2wDxFy83d6J8NpMNGXekqEYOMmLp+IIW1Kp/LmwyB64tEDlb8Eme2kLaIYRkArk1fIxbvqgv
tHq+F+boz1lc0fpUZOoUFWyBgRY9X5DvX3dISWQOH26XXOkmLG54piXu65d283ifkm7vYm35CKnG
USHFH6ocOqGRPkkoWoouRJ4cHj0FPcgXBbDFp2Rua0MfwDEdFGhuSKBbMUUXKbdNssAuw9tC4dEB
rCY9C2tMWMHglDxMEeLY2MQbQ/salZhZ1UF9XM68Y7C+a4YJxirQf6ksw2mQJroBUtPzS/SFZfH1
U/1si/mIkzXnetQhZEmPMtlRHZTWUWc/3Mw/aJe5ko/8S279mD/bZD5lYIEgsevi0jfaerLLofjZ
KDrmjmPMmXMi8qpLmhCFs4DKlTDXee6SqWoVIP46fUqQ1LxOUm090cLgKCD1uNAudAhxvShtK/zp
ML8y/K/6yMLWxb71IwnM6E0+stpyW9hi9itXwiKJtTr3jTpOj3qUNnaNZLhQBOgbxMEGkOGPQ1lW
dlZEfpElBm8X14KmBAlMw5LwBIY83/kuZrmgpoECOBJt3f+uyo6nTtGLQvTap1Vk8MCALA68hWxW
FAymNRoDgHBq5lY74DLdFAR1EH0u3ReUnNbWtrTGhOi2gpxFksgB9HkxfQVMC/RKjczPIJurHuZt
q/rXj8RaIXhpjwnSkjwnBfYKrecydct6dtX6CL4QW8wOqYjT2LW83VsLMUuLjKtqjTiZHVRlPfn4
B8AWoxaKO30GO/1vABv3Jbd27pc2GZedIlkPCwN7SCE66Q0t/P6FexR7/stx7XJYmmMSv6RTR2ke
4KBDsI9ztBc/te1xQhvr+t7xviRzDvp8MtJaxEsuA4laa9lxnbvXLayF5ueFgHry/KRpmiJPxAQl
g0RuiUXsqgUkmccNen0Z4Hw+N5LGuZV3EIj3JBLaBCoGcPzry1gNxct10FO3SEVMeUpFM8f+vx4H
uooKWNqivriwFQpj1QQalqMejfHGBCIsc80dhoEmADTxSnwBMdf1EIV5tXOTc5uESgLWxTfgpq67
NkLiuSktr6LBzJB/G7llp6N5p0vyJulnqGhq3zi7RneFzeiWX5KJFKkiJkGe/EHv/k8gWktrTIww
w04uJ4oVPo1wiUc6Mv1yqBtvbUyIMLWOpE10iki/77BXFfp51phIMU5/HSRHkAWjzGmuys9uDF92
Df0jv3NKP9aVrWOVc+MJfLvarAQeRMSohI1tWJjTBqnMpD0SRd5wPIVzAE7nf3Hm5lwaoOBzekbR
+P4q4CDPFv3WC1tENjNNQ1XGb9D1blub3JjvzUcqcqJ/A8D0P66MjSbJXPVSQ68SzBmgZxnshNYe
MDn0ZrTP4gycqgyLtYnNHKbVhO/4hjjJ+45MJBlMfUrzCraWtcEXPmt4tphIUkviIMn6m2xxrsxT
I3zxCQdS5FI5G4IXmp9yVHAh8BHNnzhecT2f0U/qEQsjVSGSoo57SgUtYUiXipqXjnE7YOKk2Kjf
eNiS1Ur40i+Y+FFNah3lCnxefYc5TM2DIpSfQFnQpZJQfC3Z00e6Ej5YRaMkbMrQymvhVPaEjMmD
/GVN4/UFTXNOpGTHXupRn8w+Sy2vA9ED5dCYLMjKEkzRl1BR8HiU0PTDXVsoE0x0qR5GNTIFSIqc
6OluKKEl/4nN20CZCSPDUNbyNGIDtTvJU1yyFXe/Meq5F/PJMznueeLSWLjnOARpo0UIWpfpNn2i
/cf0/gLMV6WCORT0MkWhUPVPdUIFyAAMWJqoE55A1rwbh+cnTERpEqXrteb/6f5m2UizFA+YdEaC
lxyoEq4MlgywCWu+6mlgiPR4H5ST5LFiDhaRG70c6sAb2mgr1hi5nzVAEGPhjk7YcWIZ70sysUUQ
A9D/RMi7MhyBnOypVDVQeMBaq1SzjE/OzDHIUpOi2tQI1oAI/SbkP88avZoWZ8GaimGWaLuNWpsB
IZtsCiFr7GrPT7s4T6kL1sbcSowkwdIE7euUWhj8iTgvQl4kYak3qOQCEjs83+m1TYsvvxPXlzX1
eI8pVtg1qDDKIEn4eidyZ9OOQRgaxQBsUf+gQnZjx+lrcE0yeYk2hWYr0ZI8NZlqMPkHI0ZNAma0
l1SeSZ6PMMFED9sCd8CftOvVDx1OdGaJD+KRKIMCFUQ8UAFHAwRnG2+ETYi2YgDY+gsECrk+wzx2
Es0M4tzE+uilCnovF9P/fy9VSeZeqrznvsKEFAWzNiRW4aO/75/XPAdOR+rKDa4yJRIZqiaJJYGd
Tc4KjMDNmzh635sR4FNgGiEtOJb15EaIwAola9PNNHa5HaC8p0DUa5SGB0md7UoH34PWunnWb+Y6
ccoK4lqgqAzk4a6LiE9U4bYRptZu9OkbkeT9IEVg+wXXeqV1N1oTb5OiFu3/FpfZqW0jjKtO0HGJ
C3+wr/Sg63ZgS0d+xYznIiz7oRTFud7PcBE6SSiYNiVsyOsdrXtOty84c5xIqTIJUVWpfWWmIfi9
5chpmptU/fWm7wdFOpDyg6ucnSIKkkBIRBEr+h8GymdrNMQsrpl5HjE4oZwqXJTX9NtfWHRiT4Aq
86Aq/xIkn80xn08BKH8ydcTlvzC+bYY0WTvJYJxiCBdHux61ni0yNS4rastJi2Hx95nGyKn9mhLu
+jPu2RxzC/TRWMslDSFdnLkkOgSBp3ct7zJdf5c+W2ECv6yPnUHUuQAbLVDR7R8wSb5DmVDljo7z
lsQUuKops3DHYEmAdzTkUZZ+cuEd62Wf5/Uwgb6P9GGeQ7AiCKW8McrezQZtEw+QpIc8i8YZqviX
MP9sjQnzdaNpmZDihL0+zPMc/gLbHHdGJEX/uN9rOwhce0zamPUY8e/mBNDc+COEVqFhBTiu/Njl
iWdUoa1lPl6pmzp4mBRABbppo8njhhPB1mPkP9+XhT9r1QzluhzZ5AgOcBWKInn3BUAPZ76jpBrd
gIkLqeMdifVc6NkoE1mmVMstrYeXvik750QVg4kqpjRE6RjQM3GCI/8zwkdHPUF2xh+oOz3VLvOF
5/WxgaWQSZV1SuGbX9LMBiGUVdiTZZu3+Mz76B7jAcSV7NKH2i10JkrbDAFAUTNH25hgWoDAL0Tu
eOGcc2wNJgyFQhK3UayiCYgxrxAUd4Zij2XhRzWEHaMPHLfi7TAThzCMqc9aC7eadXfG3KR1Q0vt
oQS2tMnnD4DwvJiJSWGeiMBhocSSGvdqU9uDzJ245nkRE4hyLc3yrkBGnWBIADgX69BtayBEUcvB
HGiysdyUx9P5LwnTP37EAqRnwEXiKoQfda5hoSQX7yEvFNvaOzBzgHRG5BJFcxbJgqWjwACNVaBY
p2hgQnoCIDP09icQSmlOTp/qPLc8FduunBUWMZ0FaTXotG1rAAEZq83nJp9rJ0PWprTTvlOGoxXE
Djz2IVDNX8EobYlY7YymuM2K/N6q60MlV9/boIo2GA/eKHIGskgVykgAbbwtXX7eDyZumRJgJYGG
31om+34jO+gyA6pmNntlT0XfefkQ58iyoOu4h7p8LuPZEYIm3GjDQ2ju5XonVJ6SmZwha07iwKKu
M3MQe/n05B+eOn3XG99qbfvfgoLJhCARSUPYKvrbijL0yF/zKyYCyW0dBBZtBxSVfBvH8uNcS/tm
to6RoTtqZe37onjLrIEiP/sHE4ZGYZiA/ofNdqN4NThgoaYs/FRtwc+9rHd5/sFLjljoNbQEhomE
kJIxrG/oNe6lAEK9YuZbY2YLQ+VEae5GaezUVoYTxMO+0u268oVZNLZotlkxpkAaVvNHomZe2mPO
LThqhPNZOcGdRWOPYUn0RsJdUoGeLVHvQo2LV+FcVywEO5bGdAS69m0JCW89TBTphHIuRBOsCV2Y
2VZsOV2kutePGm9r6E9YvBTTrOotrcW7HqiRRPrQaYatZ60zN5Fz3RAnbFhMpgMxjzhKacoMYosI
UiZls4FwIscI7x60mMChdX87GzRJLe4p57H+SO/ABtlbzaND5TkDEzkUKJRaiYmbnj45Xs31w3ke
WkzM6KcMaiD0xfaGBw7PFpPDqHo7qln4x81fh1a86hhgVmZKZpEqACFl6Lkf178UMXVH6aNq8Bzj
6kmCEeYBFSmqgVFxyIf37Qd1fOyCD9e9+/oLDQaoqyzOUT0S3SIxQs/bChLXAzrsMaEhFdO4DenD
6PX9ct63Y0LEkCViJVBfQJKBbFZ1ah5fI88CExuyKJsFBbglXwofIuC08U/3+v7wLDBxYao6PRZT
ONlUCXdlnN50Iict+pcu9Z8rHTvCBIOY5FkiEVpzCzd0tFuS8UqmDHKWk5BdWALUiLsWPEudzM3/
rsc9GGdiQ16rct3MAG5aW9OfdpCW3Ex7CYqT9IHI5ZOlp/9f73NYY6KDWCn1EJdIvIdP5Vd5r0AN
B082P/kgvGu91O8ABYjvS3fcAqbCneC/GposyIOcn7QmnEiZG//UXl5TzuedstPfF6c6beo5RS76
95QtpuP4Slu8dTERxEJKOArhm+pX159S+IZM9Gij8g+n1eiYFtQIph0t2JJyA8il2xpOuC+2VKvU
rNzK15z2/1i7kia5bWb5ixhBEuB2BZdepmfVrLowpJFEcCfBnb/+JWdsq0W1G2N9zwc7dLDQAIFE
oSorcxEm88+fyJM9Sv+EwPgNK1jJ6nQsE4oY/01Gcqk9obzWLAVELylvnM38kYYe2SKvkKZRlCbW
DSTS3mHzP33Qs9EBJrjCHCh05006YKMuYxmHn0nCRZxEVqSXIcCaaRRGeOSOPbbPHxUYZHNb4Y1j
QrY7qzFa6PjgtYpdvU8C0+MdlODDiz9UCjjeLSvIKZUoN+D5tcTdvaewv1JzxqUJrUM4bctZD7IF
XbOOWkJ6x0r+cEHPPuBhMLuKT/paTSY9SqNN2iYsSuFaWEdupjxOzSGTut5JDoG+QhrEyHma1H8U
SEqCuzXTqNUVYjQOzoAuXhtNdWPx2RHT5jyUyAZZIYmaTiOkTZbNaADEkq0CMdy0lEQQ0v2wgo4Q
qNEIjrTokopepDZTN9xa0Db9UJ/JAg5nrlh9BR79nBcWN/GNenQ6UuhIfx+hO+IVXrkxfJI8qUEE
05GqOshSBZJIaU0uimik6/G4vKGzlzzKmW2/nP9aspmtoKMdpzLTFIgNQbpU9+A37GtmG8x9+K3V
5q/nx5KF5W86a0cXeDT1kQlD1L/fTMd1wg9xzyS4uGYTmbbR60WE+2Upk8cXf98v4mPqrxLUWFse
G8aUJnaMTbIQP3MUXZPskus3jYuCwWEpWtTqk3ArN3PjWBbuSvbJmlwU8RBZ7hQtxmpjfEEj9Wts
aT3re1NxuY2dmsAYuSLD3RjGvkkLb2pSi5W1uSeTPgdJSmQS5bJgbc1FSuOa63qJ1/hfvfgEZ6W4
eCufthsZVVMGB2sukhp2JJqXcuOf3LeSM0NW2GOGca3SHM8Xnn42OvRjmb2XtwOrqLGTnBjZDl4B
z9CWTTvRt5zGMaNroWLLe5Blm2j1ZkoGAxU3C4voRFdWjgbdSEqZly3dCm4iawSa9TDpreGI55u2
EG5ogIldmg1EOTOeeGaV6R6UFQ5TXd+M/VgzuF1/muPpDobwqd/MVeeNQ6Ggzzz6X1d7FdaYTtlm
pAZeLJfKcIXHzN07E/cjfEAZGq7ZSTkxCp53eKIuTsqNtjPdJIg3ZXE9BZqvbu34WlYMk3zgNW2o
NzoDHEE8oOIqZdOwo5VMHVJ27Ndcod7MRri/IMR4a2N/N1tCG7safMRsSfbKXzOFFHWYRpgIQHAf
HA3UZu/fuejES1Fxyyb4flLUEdwPaBFIDiZdlvroKgODTDGyCiNTeGKCTda49q58pZB6bTfDLH1Q
6JKoam0BFqZ10sJHHlIZOClPsT0nuw6Gvs6ofIOE1uQVmqEz22qvBw4DY/ATWJnUl7ZT3OdkaFib
dSDxkn4XdeLGKg3TsydnYAROVbA9Ng+NOt3mrc1dA895OLbxO9pp3yVgJol06QrMRivKmmRZMxEU
u1DxTdyMxQXZ64bfbmSRk+xKoCs0C3VBGm2JQ//kSni73H+LENGGQYhjq2heX41GWjGqmrHsBycN
YgWs7Kjejsm4pTZcjsp4oQICt5wrJzH9JrbvlcryeNHcNvYY2I11Ebf5fay3OysFHZGqUCvQyF5p
lWDMEg8OZk/OCIlVO4JP0DCanGltuCtmojFUV24co499QmEGe/6TLYB3blYruB7UuesMM4SiR7uz
OT5SqYArtO3amHUQVYi016mU9bWexsWjpVyhcG9OOWDYXo4WCZCFyLwQ5pOkuBmRQVvyWA7/I5Lv
P0PC5O/X09xGYVvxikcbuml33N6HO+thodxWlquyYjMn/vl1PXmaj8ZbPTBBSc2onUfRJkTxz7GY
Wj6oQkgGOSkRTI5GWTDsCKPSLC7NuoNscWGOe9K03yG5fJsP2kOoZONV2fGGNXn2qNrdgz73XzVj
OBhavIMVutdpxlPvKC/np336djj6RatMV6YZXTXGqDmFlwUa5ubtdL0IKAoX7mbe+bFkS7wCaK5E
VRTBcDqIs5Yl0eUQBsKJ2PlBJHv1N2vfSXOSeFKFgpqghyLXob9+l/KPGl8PxF5ubrTgyL+fSEtd
YShIzIYYFXxTMauC2Upq+JMT+mVdDgyGHzobR+2PCmtHX22FbShXV6QQmKTae4uY+n+1mlh2wbk5
rlAnnbXOGrM4AvOyP6aklzucfhADXGkK/eTNdDTDFeQkvMn00cJmObKInHuQnhZ6iDTXejJ2+Dna
OmdeU4ipGyHuCtKi41fzuiRhir90/Gq+YT59gMEtmd86c67bcDAzBKKyJbD9fyggHk1uBTpKrVkq
RCucII+eab7jdc2oFD9lQPJ2Lo+gDUBWV2JRSwJPbdG+X3yW0BD+MZaaBErWuXEq+kgpSgDIBOXs
aoIvsn4AR12CJSefRkcLt/yKoykJ3Zoii8JxS01mXPEVa3ru2eb90MnOs+R8rVPhUFOrq9zC4pmX
ExiNVv/moUEuO9x4yN7KiZUymFynw5M+b/si65SgnAuvJhthbtMuc6Nx08HmcVBeVfuzTTaxlvkx
XoNZtjuP07K1XSEKPEu1sNXVYuM4NbwVReVZqKj7NFfLbdLoMmuz5a87A2DaCk7sgvcT8mnK+yMo
fKRQU1k6gZvBL92eUTbZb1JbaeTJ4eXkI+/nPlpnys3R0dtkITxOxWPS7cZWqvQpWc3f0uNDp2VU
BT4vmvKZ81oE2LS7cjf1e3zUGVGavmiIJRsZcsqmtsIW1eaVrs/YuEZ9Wzs/8lAWn0hOxjpB7qAZ
PdLp28n4QwVkyV2wbscNxTyabQq47PbmftKul7WsPT3o6e2yiDKJTEn48PbMPAIZLU6cAS+RaNOE
nyYj99v+R5xN/iQKtw/vzh+60zXFo524ilUsdYQgg46oenA1tE9kXjNt7B3EViDPBPJC/6B4+VfJ
mEukfuborRPms0grVZAEsQOcxyxzG9PpMg5fs2lis8hhPLaxYx7k/bfz40quiHVXbtNAUqOjOPGx
VbkqqZg+JP6oPJ4fRXbtrRPoUMKCmRr0MbGigz8eimDc9m7nTYdsL30/S2KGdfLc6Ie5Nqo3AWZz
854Me2+NlSceJau3zpxnGXyPTVVZis8v1HqIxqCksoYUydFeZ8gbx8wHOHO/OeItFgPafeovcmEa
DWbfRpFU9gB5C+PObMV1Bjy3eZM3dgNye3GlZFYQDY5LrCfwL1011C4hlewbEGqwq/vzu0SCkutc
uEmVXLMnNIOrKAGocecWKtmeH+J0cuXn0V6nwCOz6oUW4gG7SH+CMZv69g5JicWasQy6UE6ZPf35
DGRWHIPC3GQVHWUZL6N+Ia0uzSAK+0ubPnqrq3wsZjmNzD9HXKEXrIlET0MUq7r9IkcIS01vuoFv
CiqM8gj99An4OdjqidWhhXTSWzCGbPsmGS3wuGF/4Ui1eGRzWsVB8KAJh5hiTkueo0lBczYPo6uA
JFCBmfRHqtmE/JzVKg6aKZksc0A+fdL2g/GphmidlkoQ//Ru/2eMdfNXBwrZwAWqbkXHPaIKNxGH
P9rsP4dYZWvmBMnTtEdE9SeZRMlO+K2xq0n0osuBU3nohzVnyvhDpKN3fkqyRVtO21EY0NEuG7TO
sQLeaa4GdvGYNxL297/A389VW37D0RimpTpDWKG3533VIvj74oH7gf5k2WRW0JB2mjPMDj6PAhsn
VxhkN5bj6J5fsX9BvJ/TWcFBwwfodGVqssl2zdVwyb2eDYHmCtZ8+gCnT3JQ1z4VE8kmKyyweCij
LG+09z6stxeuDTcV6WUvW8MVMCDHO8RdhVpUnXmLtgJYZ4vWh14cFj0r3Yu6C/m1L13TFT7wPo7i
lmLUJZxJLxL0DS/aN4t6RLFRgv/tC/7WlVVH9mjBUOwfpYP/Jh/0L+HvPztm3ZSlz06eZotVpbNV
XYstehx3Efu4Zczp2P7neMueOjpw4VzNghZAW3OkXmvsBv1TkVy209cynNn/uJYrAAkNOHPosYm5
4bG5qZT4cw0fC5jybMzSfExhgu2JLty2NH7habhvdXHRlUIC/cuR+z3A+jnhFcJM7WwXpYEPGuol
08qH1DlkduTSVMaukJzGdZMVsca2aReNjGFP93b+VHjjNnoziR2bxw9oRkqCnXXDld1n5ZgufL7p
dg5yfaN5SRB6OInWdvYX+qc0VpXNcBV/hFWk2KVTJ3jSD/5ClFYsBild5mzaDf9MJPUW2YdboY1m
m3OuLCexyfdOVPhW0zGjflYGWZh6+g3zc4esAKaNm9qO9Lcj+J+1ByVLuG6ryvmcZrZ4G+u/UzVk
0LlurqoGWjhwOH1LgC6Nuu+amGjUXeyf5S2N0vGW2R+BSxKqsJEZEGYlu5XfyociRwmWrYWd63HM
69TBYpbRfaZGbjflTOWVp+YqU7KUSeBMcuDWzheJbeekXxTD3t1if31dtB/hD0gu3HUDlm3lfdim
WM+s3g2uiisewiq/8K3lmUHZjbTuxxo7Oikm6ROkDxbRAA6dgBt7Ry4X45ypfWuG5v3uf1zbFbRQ
ojZqGv5FczGcv2guyvgXzaWhUprLSf/Lo3fHujdLGbnQF+VizHNZ2YZ1FZQZPA3d/FvLL3f1t7x1
DTR2pvKHqgwGVpCTkZY34whsMzPf3He341aUewuW3qVnz94Halfn9+5vZh8lmVSnSN727rtk1ILe
kIz6yxH7A4mN86gKL8pfsYAjvz1jA4NG3B8XX9TgQ6HpsmD/fstr614uNHJp5mBjQf/m+LSw12Vv
39VtKrjigXQjtgNc/z4kCiFBPm3d20WbuVeGGFC01M7+qwDY+ZvxNxeQrhjbosfWDQy19NARnBUO
WNoP3BokkCcbaPVoQqVltrsldoP9posUNDPazg1VMIXokwQAzp8IbV2ytoQd2oqybJdLus8nb76g
rRe75U73HL7/wLNCtj9XiNNlhjNOENR535/v1Wpw0JabUc4EO/9e19a9XmVd14KrKhomCWVJ2Lm6
AnVEU1JSOn9daOseL65THDkFoqs46i7UpA71UEii3LfC0JmDti5Lx1wpBzWBasXglo8jXNQQDQbx
XRVEfs/iQ7kLd/GhPtAg9WJPVto5fcyoTqmGhgvVXoNKVU5Jmms4Zt1+gTHchrEfesIfvKF380Dm
SHP6Ljwab9m1RwFNNOh1C+vwRUDnHUsya+khUL1F1gzMCogJ2tb9+aPwxn78bYmPBl09mxxTz+2k
R0o4MsuRKelUe1rTfIkH8lSKbKsV1vc47i5ba5hZaVefelO70KfyqSPtY2lmuRca+VXd2Ze04Z+U
gQZa3PtFZXyqqsyvqAaelvB5F6LGWGYvmmUEXVtdhlV5mUfjTexo2wF+wl1exCwl+rZwkkNM8otK
DEEy2dRreuIqhfUU4dFRD0MKAZzi6/k1OBnZHS3B6tFGbDrUQ4lcv9ZPrm1PbjaBMmOHm9IBW7OT
Mdik+2oFdKpZh7TM8Z0bX+ywq5Ye0HR8brzFfqvYlJrUyObkWT2a4QK9RzsrDzksDXoDXPy9w7gL
2dTlALWMp2+31HyZ7HsicRg/CedHY64gr5ytvID+P8LJKBUuzL931KhcYQqvEUR2d5wuQx2Ntnq/
VVEKL6fyrTT0X+kk0nO6iqeaITIUsjzhBjf8Pi1ntbkv8B42/H4COBgxXI+kYHQypvo5wTUUUpG2
1bQYCc711tzEWz4ABOFn2XsotnkIlYWUr3ryHjkachVU1aKqdRseygFXgkS/4Y7uDpy45w/fWzn5
DAC9nZajvQkdKZ7MJQh4gwApJ6HGjTOmGrMi60bvunbbFaZAVGVi4+btxGCgddeK9lV0zogykpN/
KqbBr2PDh/DMXufdVWULrIbpPAinvu3n6AEvbl/QuGZp1EtiFtm+W7N+aJHpRd++3RGLXi/ogzcL
P/8jHZynb8Oj77HCqaTVctVucaJgjO4N8XMVVWwa8YKYJzcCPOvGU20mDERs37CudIFE26NRPobW
vq+unfwRmgAMlxqrss35byhdhRWiGdykNOnVd52L/2ioIDsIKywTCqnCNMNBCHFdXdD9ezA1b2IH
qSE7ULeyTJQEyNZMoTTuaaZjo20abW82MYvqgonwUxTJeiFkF8Nap9/JutaBz8c7P9w4/C3KudT3
5HJZpxlQR9tpBWO8r3Qzj94gc2GW/NUxq17/9UqTd8xK8GRNA2ppOCdiwWhlDHo41iba5ZQ//29b
cc0ECquujLoag7zxJtF17MGC/cPdHifjegcEe81QHRPV518v1mowI6H+P2bzKEwJbYcSTaNrokxo
JbRXcxNiwOZugn4EzhmEmIsEkmGLEJ60AHNqblSjhmMRiFYYa2ZH3xul0RCYsvx3OZlT8QkmRqim
UxsKL6tljKy0CqHvUWxSo97qpA/6WH88vzFODkENAy1ZmgUjuNUQZVTYZa6r4NO3AURyvEyh/vkR
Th4o6oAArVo6tchawtcOLaebZ2chCRe7vPi09Bda7hTM44POFgfePyIJG6pKHdN0bMNaf6JZRFyF
+Bjf8F24yf1xG26NfcKgX8dkYy0B1PqaNlTMyoanpP6brSReexklsRVtiPkQg6Y/K4kXpWiG+Dzq
Pxx++wdraRBbd3SqqRb++fVg6QJl4KgHPXIxqG2Em8Gi2YG+la9slAhpwW7bSa2uT90s2CAqMYkK
Hyq6AsSmtEkRhSWke9/UPf9KuZI3leIPETpO3SyGYTsq3K4ITCZX12aY1aZdV4kVWLnqdnp5H5v6
syrsq2rSX88v6KmUFUayia5q+Ne6Gaiy8sFxYGMQTMZ43WUUgapDkd5t9XvYIBse6hIZ+nLVmRG1
zWUn41S+BVaIumk5jg5X0tVEq6I361zQ967ndDsj5UlANyXoUFc8GWv51Ek/HmwVIMRDmfKkJXxj
z8bn3Egu4fYkqRadejEeD7HanaVe0QqPdeCVeTEpoJCofKM6c6CZtl+1jmz5TjEITZUYluFoxPzN
wZI3Du+HmMDHPgy/hzy+ihToVRJ9k5gF49HwnI3ZdtCjIK91Wb3q1GqayPpRy0Z7F5Qufz2I9dDO
vVkqJqosRjBBOah0o++1t1Bq646pmmvO3iSNuU6OSpCYI5ZKibUOq1WFh6aaVGCo8XSflzRlBZ9k
kHYSsM2jUZZfcfT0yCpNt+oG23Kw3OUt/qazyANkHuGqE4CB9EctQMcjrlZzSQLOHdhUgUrKR3Sx
gP7Jo8cBDXjnj/spZDkeZ3UGYDGgvodaNP+Eu3Sjq9CWhavxMM6S99vpL0Wp45iWjSzZ6l41Q3UO
xzoFLcTw9Tq9jAzyB4lGk/wcYZUWS9vUaNMEehCJ/WXuBrQxTpLVgtvyqdvNNCwbiT6NWus4LiMx
HxNd2IFiX2qtmbOcWxxQeDs62kEtqq9t5njNgA6xIrvUh55FPUSsEt1rm9uQaywz6KbhacGGsU3Z
0KosaixG2v6OGt/mKQ20irjcuq6T2UUQB78GbdPlX0rtOiE1pA5freG73rZbtbD8qTKDuFE2CM51
1raqYGHzpS50lozqXjM1j9eKS43nXrtDM/5d4Swi0MOwm4xPgkPelyibJr9SqeJlkX5htvd6jrTZ
oGZGYBXJTqN2EOUpRGTGbY0f2mfXorPgxTvty+FVkK9cifcizFisIXiJHIjk5nva2EzUwo9yGDq0
cFtGBxuxsh+IGl2eq5facJWIaGdmdMuzS22uPW52gqFpyuVzyyKrHVnYZkFXD74gmVuak5e16Yuo
0kM56k8qV90Q1qHoCs4Z1wy/tuBE3wNalSTdTU2DcmvL0VxWuiMpt4OR3BYadOAm/LXktiwjv2tz
r8D9RjtzO5jKE41LPxRt6DbTNyOxA1q3frl83dEc2DigS3UWVxr4r2YVM1XBgzqc7ygSBFncbTJr
2hSt2FSYagyN0KTKN0bVvWZ86WiGoFCYep2wN6XZvyhq7zrI4kVD5TstCEP1HNjdI14L3iRSeB2P
eOgc8mG4NYjgLJpSL1Ssi7SfL3sxsHKcr0AM951qO9bkoeT6J2IaN4ahQq0mcovF+ANiDhb/YQ0F
a7WJRRR3dsa9sAo9En1TsgQVEt03tAZdvjZrLUi/Q+OZ6parN5XXCofp2YTj/zklz2OZuWYJfszQ
uMp8NaUvM6GXMNU+KHiRQZGf9Y3pdsNT0qN24FQssQuGgpOPWMUbI8M1kuGCWjm+es3CTGUZ+aqA
sGxHn3uFunn5kBmvw2AEmd55OR0CS7u2bMdDimAXt/GFneiHMEsjt7STQ2K89sNNVtmv6hKVV8+a
UwfGQLaTot0VUXkBpeLXWNFfkIht/X42d2rEn0aYvk6k31YVZ0ZV4ENWRtDqSNvy29CqgmK6NPLO
57zcdEhWG2nM4nZwGxzIqe98M0weI266E7+JC2fbiw5c4QqHzLqLy/prUaVXbdv4CCB2RppuOrU6
mK15KVRxhXfDldXNt0ZjeyJ1XtKh5MyZhxaLTnHahm0xgT6SdBudDy7JiWcY8606xxeNBn1RR98Y
TngTq9F1OA5eFxJsvEcQsq/nYj4o0MLra75LKhsugHeEf6tRWNHSZyg9MdNp3VkdfTGlT9R8TOyo
Q0UnKSCJlj+F3eQ2o3qHq9QtlO9zOfl6XzME1W4/OJ6tP1eoK7AiH65rPYYrb8XGJNvT0facTmVO
FH3rUW4L+8+cvnRz2bkTYLYoYMNJ4n0rXhoVIkZat8t1vh9DNEkNxM8sxIsNlipyR1t3LWVi8aw/
ggLihd3nCnrm5iyQklJdmNQzONG0ZsTIqLJq1jdZfBWmhhs7ISOU3PakdqtaSViNoF5B83GtNz6c
wl01Nlin3Yrph1MVLCwipL7EQ9mqn3GyQXsa/Sa10ZIuvtlT5pWmem/NymvfZwds3V0KW3hEgpyh
sOhaTVnsRa6XX2nrZCzptcEnytB4k1k8wgllZEKZvGRIezbGoPsnZlXtI23+biQ4UIOYBtabNk5f
WDUsK+0eP4x+572AICntlqwvgD+d6G5oB6+uq23WVD7YfV9MA8sOsmJSp7qvUOcQxqjGEbI39NDZ
awrgEthgN+puiFF+zLunFoKCnqEpjFf1JforsKPte9qPl4odPiOPCUmzJrtKux8CS2TEuis6aIIZ
M3Ow1UO06Q2Tga983dSKb42ftazykuo2HE02pSWzikOOnQjXSQarLCYmEuhGzuLqtrbHQxQ/dsYY
xAKEdnREZ8JLeeaZbekt7pSp2jBLKVnj5NhCt+PMP1MCkRDd9m1jvCKD8GhMnqfO3lLoNomuvprD
xE0se5+PGmsS4AU63cp8ZrAyDGiFXamnrm6VwVxpvpM6/pjPtxOxGVfyR7gbUTe10pE5Ckg23WOZ
xbvCCjHh0SvyIojV0UPTpUeqKICQ3nejjr25MXeWLXxo3fkTqYOaxNiG5bPNP6vDj75QrjQDTHaj
2je8dxG8QBNBMNWYcV0UQPyODVXiWQl2a8g9XUDgpRs3DaG+Vj3lYba1ROSH1qVS39tjwnILt3Vh
3ZA+v17m6qAZszQUz65hgNGrcKg2Pikp8jRV8VLj02VF6GoTkKB94lPHCGl3fQbJBFtnYalB5+Jm
wTp10L9YI1qn7dB11DvI7foVdm3N71Fquy2m8GYc+m1oi51IIeYfPnf4T++AqBolbpMLn2qKa6SW
p/fttsINzMv+VmkypuNGrvDUs7p7p3wd4nir6zpLjU/pUnCHcQSaSTdIDLIxtLY9r9y2KbZqpm2a
8buppw/ICrl10m+UIv+G9hXGi4opJlZfS9y+W5T9Iy+ktZuWw1Wkcb9vv0PjwyWF5ib8R58M26Qd
d+NE7xphY/ZfoQW1gXnngVLU3qKBqbbhN1Xp1vHshZFgkXOjh70Xh4cZvyYray9vpq1A+zzoz7iE
6yDnu9npXZz4Axp9A45VUMIIvEtESvSVJyProfY9ktQFse8qppFX56XfcsetaO2X5UOVCdwhhHHy
XJa9GxW9x5Otqhe+USSEiQTvPOWhirWNNWibqdLhOxhfZNFr2DyJVAXQxcxqZ6bm990IWuQQ72G4
MtU6tDNvMkidaPlwVakVJAz4tpwVRtt6l+RQukkGvqFOexGpPwrN3NXUBPyp20pMbl+ZD7CGddts
vOucyh+z2Sei9gV+QlIrTKm7+0aLPsUVLZgWhdcdmT0OU7EhsS54VBYubRVfL+C0oFmegT+3iDbG
uPGqPNEZZuGN5ks8CBf5uEMUAcb7OajKkBXd7GvqhE3xXatS35iHoLYM4XcZoqOu448Kh06tEwW1
aFmuzRsreVbiK2E7Oys2NwRdyYkJ9/LShPJjy2ho7K36h65lX7S6vBEkWpD2ioddIBTMtdMOGbkn
uUAFucWl2fuqULHxKYRfQhdW1M+t3rB0fnAyGwyp6lOMsrjdJ3uDI4g1f9CwuYT+lVvw2G2V/IrY
yguxxXXX3Pdl4+dm5GtxxMpYZ0P31ON7VdoMqaYvCi46BAAWt9yqIoGl5F49RW6eDb4yhgAVo2R9
Ym3FrGyHcnisu8dCHOjQMbMH/kV9eZHExBO66ap97TcT5IlLYDJig9BBC7GeuXbf4wYf96m4SyqD
tSFusaT6mhdIDDr4bSoYbmHE7KRjOlVcvU9wA30OZ8TV8FLJZtVFGO1XSeyaeXgQuB+y8NlMZ3Di
TfQoWxcglhQuV+4VMcJdA6ZxtLonHX2Aw8hLV0/Pld75eftkdbUbORCNJF/NOdsqC7hZ4RXhnzrx
eYREQ17iphGwApt0r+jCaytp0OZhb2AZwjo8cdQfupEdzMK+LJv+xtEi1+4UfzTjXZmUd4ir9yKl
G7s0PlmquKzsbjPWlaun39ol4E9sb5izu6EOcdQHRmsB07rKM5XhES6hCDsRCZlAeD2zXqJudhvj
eV6CHjJcphyCK/r9NHfY/blbZSX+V9sbYViSKeNmMh87Xb3S9Zsipodaew5xAMsMNTFcBWzQokOT
TVseR3cNUl6I4XCrNZeFhWuw7x8Bf5dh9qWJqYuuEHdsbVzMX9O2Z4mYsUOLL8pCQUqbbWk5V9lQ
bpzkh0F/5M2AlxHS7lX7WSg26A21HyVI98ap57SvloAxXyvcEdfy8mPpNF/kTv99RBMNCxP9Lh7h
/G0o5VZLxLONS89KB3SaPw1K6veKSFgykX3Tqn44OFueS5JXS45hnck9fk8vadCjrEfkzDbeZLoV
5Cm/t0bnxumyey2uP51PQZzKOB4Ps0qulBzCg4aFWF2h+aWJLmydNpsp5s9WyV1FaV8Up0Wzjyw1
91YkOze9VYqFmhBmzZEYezO7XjQP7V1SsNS8wXPJ8juPBlYN4oOXNq4FrCn/KP94PPFV7iXmzsxb
oGFQpqXBiqS7zopEwow6nd+xHGKYSFgjN/LrN0zNmCjY//Emtck2bkBVT1JmwjpSJTITg1O5TqTh
/h7KWJKTR9ulaIyiyyCRF1QGlFNTfduX30lmMQvPr3GSFdRPp5N+jrZKJ+nmVKJ830IqQAy3CuG3
Q5r+idPE8YxWCSUtDO1FvNcKkiXQ45kPYfY7JdS/nj8AJ8u5JtWQvoTHtG2vC8cGSQyzxaMhMPFt
0DHRbMLFh5nAh1nnH/BhPrl2R+OtODBF001NZ6Gtt88QWTroDnOT1pBqLSz48NsBo6jTIR3toJS2
OmCaSCxaQ3QMZZKlD+y/l0lOlZ5AIPhnwNWBavIwnIgV2UFuqc8cT9O+SLZRz/EiDLNv5QTPbtsp
meTryaa5yvHPJuFgMS/JYXSCURevl+HS9sC3SXfErfbqdu5ezg95EjGP5rn6fikcoSylfVMZQ7vb
Jt0sWoFyWs9J7DgaZoUdITezpCO9HehpXu9jCPd5VYJEfpgUF3E6352f1Mmmy6Ovt25CQdzdTCpq
GoFdt5nbWvajGmk3nW089LaNp6yAalurZQozeRi5kRl6kh/w+4d0CPTvVEtDcU9XjRWkpOWoEt4r
9QYJSX2/rCxkki8s1BLTe81PAy7JV/++vr+Ot4KXajCGqWsTvpl64dboDJnbiLV2j0qJrEvk9x3z
61DL1I+wmYgxaVPi1BCJ+7lj8kAm0fE7sCzDOCj/ggiwMBB+HaYFO7PGy4ZvCCS95jB3W1PS0Hxy
BFMHswGFBEg/rTAFandjTgWqy0bJd0q+53jOSraBbIgVitixKKGfbkebRTDbfoxhYx3iJfgyuovY
QuWGeEFK9v4JbhsW7mhaKwzhg94Lks71Jvzce+87j+54EF1SP/P+j7Qv25EbZ5p9IgHaqOVWa229
uttu941gu23t+66n/4M1c9xqlk7R4+/CwMAGJotUMpnMjIxAAQDVQ7sFSiC185Po5I65b2RvKrna
Eby1Mx9QFEb0KyC1ig8IELOxN/B+ub69m06/WikTVOayzQepFmtfbLwBHLUmkoPwUy28XDezcad+
2FE2mvRhLE1DK4MtBrgAA3hAquBEJ0sUDFn2Fj9acraOnWpLBAUUpuAJ9SNt8TAIcRRCnbN3m6f4
fe9YyTC5wrdpB3imjFNcAOig+ILPh5Be5v0ft44JFqIaKslCYCbNb9v8MS3QueKkpdSPPqYGH03Q
zVzFozRSJSkp8XUM9WXJmnuS3qjdbkk7lMMeo1naXfcG3rdhosYwJk0SS3BroqZOW9/FqFNft8D1
NyZqJFUwAn+Dz08Z1NFpoddy66DXpHqJG3oVj46a95GYiNHms9z2chj546j5+WA0Vp7qR0mN3q4v
bHvraBYMpBJuRsYZ9LTLgdCmcKgp2TdoonQz4ZC6nXkuLr3h3QbjDUUrF3iOS7VfAcGL2O9q4HjO
mtTu0QXVazeK5Z2Z1JZc3S/zW0biQxEllpbsZ1lBlIrtiZiWMqqPFflMG4+53KOJUnloCFuz/KaF
nR+mz5Ec+YL62AVv5QD20Fn1zeqBFCdD+i6SEO8ItBzmQzaVDhqfdVvaVW5aheImwsFoiBdpx2Zs
9+3U5rbYlZ4m1JhSqFRLDFBX7GQL5JYuCUwnxI+PBeAtos9F6Zb9N0G+mWIQpbYnufGLei+iEF0l
pdUsoHwAIFsIf+Z46l7/bpevMXrCKN4QiAyaz3w8YZUIuLQ2wx/VLPWWBb1LvWvu5Hx6qwPjKQcm
+rq97bj+bo/xE2jUBBXgNJEvAWSGwYRIQq0kGF+WFJXC66bOkhWX/vJui/GXVIqLIO/hLwLq4afq
Hrx8UPtpvqj77jh1lmALn1sn3wu+4s6fIsjkzn5yE/5K7OzAY+/fPB469GSAs5QUg5XDlOdiKIoA
wLoWpUMNAJuld66v9kxWdbHadxPsTYYClyAgYNaYbcJ00WewrD2D+qmyCcQ+PzefajtwQIJ9A9lP
O7PIAYVJiCJYdQocYWATDBhapoPmcDNyvvhWBAL4TQdEhEJN2bkuTSGJIieodSW1Yo/xTkEzZpq/
Xl/9Bk26qayssOMMdRIUYmWUNZCLzR68aImjorGAVCj7Etujo3nAFL01zrw4Cs80dVl24yWwd+HG
1TUNANePR6jFD+sA4qSJ4IyGnE2dTLqlUxTaAEBaZuecQLgBjzcVlUgyehdIcBWNSY4qKUy0kizR
mcpg2rd2sJ/v6r1xHHfSnrOx9DXDrm5liyUfSpIhjvOwjP+1JVnT8R9bhc9d19YpWdtiXlazSoRW
yNFnB8HjS4SJKatSMhV84/O90ClOm4O4vQjDQzKExyGRKY3zl04ynJgYDlQdOMnHpk+tfw4TG3vo
di2mMcQ4UaM7vIWAR1ioxLoS5DBsw6lmZ/TQrRns+cilFqL/72vbzsTJrA1CYLuw7eKBeFJ9KOFU
+rNhgQY/c6C6Pbj/43dmgmWht0oxmBMSBTAZTnvJoj5FRdFARs5Js/4//mtgBFI1AZ9mMYDGEpFA
iXADoImrADMQH0Qlf54X86Rr81E0jBcD0nBoPLlGQU7dOPicxW7v7vsPYLIwoTGLsTJmNMsgbZDv
Sn+wlAVa4ugguvNOFTkhcNuv380xSVgxRamWZaiuzvOrWKCUFvJYureCLHQtfu8oTaRXiXLdpssQ
p3AXuU32+pjcRQngS3rG8RLeQpjAY1aLpBZyFfuaJlpJ/1NOecF0O9z8Xggbx0meZ0RWPrjhcktD
2x+EG54tNtwAmKwMM9I9+oKHYuYh7ByqJ58c56NWONd9bnPrNIlIgLurNEn++IWCfhArCC6i5pEn
ttpCjzj4C0Ei3AsrG/Q3rLxgLmtShjLuhX8WtOzOC8Ks7yE6cBe09TZbG2Ouvchoq3is+thvNQBU
QDyRaXeD+Lz0qVurJ0N+vr5/W4nj2hxzZLOKoHc6hUgjJoikUyCf/FANb7XKscP7TuxZBTi5GQgc
MEajn+ClGfc/r69EojtzEdvhBERW8di/GB0xgWOoyVjEft73iVOkZu+ZagLFkyG1OmUBjInsEjk6
ppXwMplmhC6l8lWZVNtMFLerlVtg7jk9vA3oMnWd99/E3HWA+IOPvod7UnYkGv6no3Jj/XPwnL9L
KlbWmMMwqm3Yds2/Jy93I6Asdy0ogY3deGx17/p+b2+3gawb40AaJus+ngolVso575MSGJO7Poqd
WP8p88bEzrNml9/0txE2bulSWQhG2MS+XvQHWYi+t9mgfylbTJyPUvmQ1NNnADuPYzk4Qeo3sX4i
S7xXVHSnIxBhgiPOaYTRyaR+cpdJB5gX0KoCPebre7F99Wrvv5OJeYI06AIIJWO/6uvvop5+nyQo
ndSt6QojUD+zQaxSzb5BJMMbOn2yijTjZa9bT0519RMYVxtzIg9xi9uwcRA5ih/yQQWfsN/aoRt9
0SzDysPvgBCBnYFX3t70ciLKunqer7t4hgnT0leRiYyuXjBzuU93gDG4pj0a3wxQ8mUE9T7etOeW
9xGi67KCt5kCjORH7yvgFwJGWCK/zEIv7dofhaqcRMRozoelR4Z1QKJJEsbrUCG+eIWUSQPKcr2o
EPvDXUglZfDUrdwfk031muTqIHFChrx1fa4tMhFZkxqRYIii8uNfgLju1VvxAeQnLubWH9Fu9cID
EGM6OFAGfwEb9riLv3OWvLm1qyUzW5t24RBERI/A0IvaLeQpD3TWIvgkgZw9caPD8vw3gyS0cW1Q
tmaMk6EJ+/FzTqZQCmUZxf4EQCEgs9qndM6+cRZGI9Llt3w3wpwQsA9hJhlTAudgTKnqhtaOJ7tp
7axFC9aSn9I9yMVvGx+0xyGef+C65SRi23v7/hOYCC1ohVQTDXuragC06eWLMkHmItMTzlq3soj1
fjIpi5jLY9lFQFeEGEa3a0FPgDkKc0eLzM4RY/M1aasTIcFgX9/jrWue6JKK6ScZh5MFPAh1BKkx
Oa1QF80sNA6dUpY4985mrCVo06OuppqywtZE1V6ORUC8K18stFdAwg5FmkP0aiHpQxMjiyGycWeA
otaSw0kAchSwblnkNMI2v6NBp1SRNmOOlPHXhkRQCB0EFJ6GelfFAwZD6p0kSBx32dzOlRnGYzFQ
M9fqHMd+AUik1gMKpY2c7eSZYDxSA8xC75Qk9kMDMONoVBur1vLH626xfUOsFnLhj9UAlsOUXk4B
ysAfizkVamW8osfmAUBjWtUxdYvJTSY7kbu4CcUUAUVR01OTFtATvllQVe67T7p+W8W/ri9wexd/
m7uoEhpTqtc1/EECVmUIRE/hKkZtu9y7CcblFmEql1kMUTYB2pqIX8qxtg2Vd5dvLsRECUxRdVFX
CRP863oJmwjtGt/oY9vMfhoGh915cxkmIZKpqnhas+PxaT8XMag1Y39RtYNQmFYoa+7SC9b1D7Lt
cSs7zDVaqt1kjrkBCTbM4hh9dRcFgG7nudVUbzLGKVKMT1XpT1WLMekV7SKF3GRByVks3a2LG2f1
I5jdhDp3CmhdhDGb4isRnnXzq9hIFkgqrC58u75g3r4ypYoFdER9J+CEJVK6H4TqRhhlh6i8Xt52
9F0tiTlYuh5JNUiKYl+as9DWwESFmyVQvNxUIlfJ4xCI/jpzwWsWuk0sYUSvqm/nElMq19e77ai/
/YgVmeg60hmkhh8VleCCp8kaJsn9GxMGFqtSJgKWSjQfSyUKW5iQu89mh3q32HEWsfXRNFFWMC9s
yjKyvo9pTx8TEHbNQeRny7HHtEUpngSudC71dNYJ10bkj0bCpC/MXDdhZIyexzZ8nBXJrtXRiWWA
pK9v2aZ7aCLONSgINNFkqQ7ShiCXa1u4YRM/a1Jxm4xFZoPq4RACt5xXw9e8K260xviclcuXXsUI
1/VfsHXkVj+A9QtBCYkqC3gxlkX104zTO0MsnmNoBgPhLv2Uuv7TdXvbu/t7wawCSd+OQRIuOqQS
s+wQyq9F1tl1CxB5WTnXLW2GNFxogPiIyDzQqvj4IYUhEnR1WmJ/CHrMCygyBs3ksT41Qns0lRqZ
OkYkHFkiuybC4EOZnIQq7y2hSjGsmbWch8rWAdQISs14+eF1dP61q6qYHmH8rm+Rm0Sl6Cdmso8W
7en6ijf3VkP1FV1n+rhkwqdZ9rIwS7jEU7T0R/lWCH+R9qT2b9fN0JB1cUB0EDvIBtpNGC/+uK+R
isu7MVDlBTwXYH/ZzrpfBVGtqQRSJYDE7ORmvIxoKz/RDAmBRcfXxA5+tJl3OtihVNTdikTYTfov
sQDRTvWzjF8B47UVkSuvvLmXK4P031efqxmCJc8jFOBUP/AjzB6Dph+jNia6lvW+OZj74FsgOMKe
W5Ta9BNDRU9N1zAvx0bRQIOW5qChKUCpg0tk646O1+R+sAc3EG/Rf0crr/Guf9HNWqBmgJcEVCjw
Gzawmm2YmpMBuodqvjVeNco+5Zl2uM8l9IktyZ5uYzDqKrx5/u3wt7LLxNpWnGLMcmKX/6n3/ZcW
4ubdsTLFJO6D2MbRPM4oOUmdPWh+306eianC6zu5/fXeN5L++8ptzHIJq2ZAVanMJc/Uhc9lqjxe
N3H+GBfnb7US5iy0kdLp3YC+VVYvxArM+VEJzM8DBnKkNnbpwJCkJDv8OaYyXg+l+B2D4d60KKVV
hYUHSgzMtwGRkuH0Lg3gx/p+CiHpMmI8a5HcGC/sFvW2HiBhoyowjJO7tZkcMEuBqfT8MGOUq4EE
TJC37mz0LnwndJNEv+9TYZdH5o0Qm17YJ8cSY3h4vDt1JtihiAlDXXHUNDjlhewsIebhosDpB+lH
IA3eFMeeJKhHMja3ugDmxrF/CmTzVYFUbl9OnQNB5CNmunkMi1uxDDghHdhM2TAuorKK9yrkxNA1
f4eaCn7j86CmW86nSyCJUWndD4fso1ukmFuUNPTG/EYFR3b/Oi0TRuE4RYxNI0Cy4s1DRMVgK8zF
RFAhKVXU+JBkpuOnJrlRJV4KthUX9XcjbIXZ1GOzzhRUbkMS2IMeWzi/4FA8LcvACUpbR2ltiUn2
5npuU2VEdT7Nv+Txc1NyztFm8FkbYIKPWDegURzQbGhd2myo7WlHm3zNgY9f2Lq+UHg1iXFWLWdT
EQzOxUGuo/gf0FlBwJn6CkIaTWMTcIYSIdiPQeheDxNb3rAO6cwF1qfgjOs6JHZKexCypyKR3ABc
Ov+bESYVwLR8XgYCvEEop8gqxK718sR05KTmBdYNqnkTLF3vkZV5sPVhIUvdgvUMKLO2NtK30gDh
vGQNxyjyaNumxMTwk+mUnI3c9JO1ZeYJpzZRUsb1ORWY3WW/7AC5UHEpglxiD2aS6zuqbB2wlTUW
6VI2Yy4XifpP1RV6JE442api6UcKD5gezdYm82lKbKEEtXf3K63Bx2JVnzCCo0DvdAHsW1AxWL5b
lFsClZ+dHHlBZ6HfpOyE0dZazoXHcTOdOaVyXunKEKNIbPT5fugHTPQXPgZEn65vy9YzRQeLDbqD
0BuQWYm/eMylcZIQp3P5NUpee+lFV6ELNaAExy2Y0mDM3q94NeDlgOkKRWNp+6IinKAWSuidoHhJ
dA8KBlu6bZ3FLeQ72hAyOdXRrU++NsgEoqkMuggjmTiqGAknGXQMJ9kmaqRaNcl4H2zbGNjZNBSF
JRT7Pl5FxmR0Yi3Av8YYibPRNBjmfFGryVKFkQf75dhifTlFmhuaEbIh1YwjC5iqXZuq4G0Z9O9i
vnjXXWTLE3VULv9dGOuJVaSF09IgQASapwSqA+Zux8h0zhjMGYp66R3vZpiPVaXqEhSkQ8Wv0G5C
EcVY1NBbofMwpNZBdS//bo7GHnWfh2pRIltecgz9R6EfiDKo22aQu4A7ZlYmNxQbv4EAsxIHjz1G
eYei8YM+4UFrN6/R1bYwqUefzg0GxrEtmT65Beh7ymh4+Iudf0+iWCCVWKsq3tRC5ZfLvuuiL7JU
1JbYYXT4up2zoObF3q8MUX9bZdcagMGRGWaIjT24BLREExoQPeWyU5ltCsDzCEaIRv4mp/ouDUoQ
JhTjXRlrb7Exg1IkrwGplquTOc2PmIQP7VpUd/nUViBHEpwYaLrBzEqoZoOyfEHVRYhL1e6iQt5F
oipZWoHhmjForKrqAysuwYgRmmJzKLrAdLNMVZERB5+ur3gT/LfKT0Xmgu3mTjFjcwS8BTnK8BZ8
oxSpYKfKnNAFrAaPbtfM9n/SEdg8Tqu9Zu5bMyPtEmrw806brTo4KSE2I+XVzzcjxMoKE40SIndl
G+FVVvSYSU+68FuwKMelnh7mMXvmbCbHGJu7ClKUQ9MaS6Kkf5MBNCOUt2KndaJd4YKFw89e9HHP
p27kbOU5wVi5bSaD9Y/glvTrqTsJEHMD9VnwGJYtJwJuZiorbzmPfawMlaSGlICcR2gbzWf4TLDX
TuTwR+hJGucuzuIqpWXOYpZ3GE2MkPpRlBdldQ7T71RxWh1sKlQ1R5wMYHMTV/aYkwB0Pt5XM7Iw
SfheZSG4HW7i9IXjIXTq+9qiGKfPFHWGhEpc+mBPKobkloggHIkOJXjVgpoAazgc5QoseHJpcyzT
POmaZeYgNHEqD+Z4Lvv8P+ArfYz8yafj7CQ7+k6A+gqLUQSoF49xcFJ9masdIPOcYE236nJBoGZF
zgYOXxaiUHVBWYcJFmQsYKYILbN5LNTnvHiNqufI5KF5NrePiBhqABurrLCTllM+91lB8MDSptgT
W+0nJj93oUasfDw22XKoNOKFovKQmo1dDLvrH287JyAK0cE7Dl5ftsUOFN2IK69CTgXZhAmMfJk1
u7Ub3+aPrV0CpA0+LjCsj3a6l6Dc/CK5JSYBQF52/XdsjnXB+u/fQXOB1fnvBR0HRMVdP3mSB/IY
ZUfHumjDx2twJifC8dotTzIISsD4xJoEeoOP9rqhErpJCMESG4xWBYaiMftmNibHyuayMJOPCo2C
PusF2sUQxLGtJ4ytkHgAw9aXCA+bxbhR1NCKOkAnHmaZckq96JmP5jzHOt0z1o/Xxpl8DySS+TIk
Eu5BUTzW1fiE3/ffWwMq5eekhMnUfZk3lI6BsCWL6tJXpYdZEN0QVGXXPWPj5lMxJG6gXI+q/YXm
jwgGIYwwpg1ojLxSB3+jgtobKXW3FWKOqa22C46BodBRLuqK1GlWTjjj0KdTgcNABQwr/aa2c1t/
7p3QjmQIegc2KHSur27jE6FSrmuGCRdUFLa1IoC3EqRzeNKEgOwYSnAQgozzRNvyQR0cmJhSo1XC
C1LrXDWiuQKljmfciDZ4E3bTLkUvYLHHPX86d+NcGWCgMOlkAn2IMucKMP1c1cdG9Sa9sasS6kDz
V6UJONu29aUMOiVJITkovrJfSgaJUBeFPfFqJJdQ77NRLUSJ0m1P4AK10PQnnDtBpj+cOUyogNHZ
M2AmAEhiFhZ0C9xwETFLktlnlN6d/JweQL6c/kSnIfqMmURkD/Mu90Rw6qVW8EgTs5BLZkNvU/Z3
YGgJygagaLj00SAEz7UQgpMiO02nAlw6vZfed9yy74Zj0tmo32aYHCmu9SQxApBE9G22U9XsLmtF
3ht7a+LugxEmMZIGTLzJRIc0hK+8yO5yaoCbzl8lT4F4D2bvduEushNPsIOdZjXfoN730IJz9lh7
lW9P/t8IYuB4EAWDaBqm7QwW1FbIC6q26Uw8rYnBxQt8ovJjFngU3hshbW2FzWKGRAtVCZy6nii3
xzLrnkhX3VdF4WAM9/F6fNk8KKsVsVwbgN1IkVyYpice4l1+O9zTMcYOnbHwbXn9A5HgjWrXh7Ux
d05agjcaiu6mp0cg+xwD8ItmreTkGNy1O9A3t3gWAq4X+JJR3A6yeYr7DNKbI2iFH/IxAoFMe8wL
8xEoDff6VlxEJqRzoHvH/Cj2g3YLPwb3MC2GWQ00zZOFxEALCdRt5uwqXfrzup3LLaeGTBRzNAVg
kouETitFo62jCLIgd+njEoHIGcOUHULUrTJbA2h07WiyoFHLMXuRtTJmmRM7LkqutcOseeQTfWlL
p8JZdkATO+MjlVwBsyaazQhPwr3+dt00zzJzjKfMSNIK4/EeGb6YeJUCoOSgWiMssl1NlZ2qPG4L
7hbTX7S6qBNMhmgF6QOPWGCiBL20LdixjYLg4NL5M3Qmxv/ZJvPMSaVJSAs5M8C7P7uaL4IwZDma
t5QSKH2JHR7s/SIA43PKQAsgAgIwdJGYmygSS6GJzznEiV2FIrqlvLLjZWZAbaCQagA/j/4emwTn
paQ2A4ASXuNI3nibQUBcO2l3Ebyk3y1fr3vJ5Q1KrSmKihYcBSxrjIPm4PQlqDia3uCJdlu400n9
PN6Oz+0znqaQjQw+yR4UCn8mbuGC9bN0mp+Fz5MY2IoCsgqYCVRtKOUSk7BKczqIOcGP0DtKl32b
zK9azZl73fx0KxtMDGwUaRhbATGQZGC3i4RdSnpOArR15NbLYIKZXBaTDAU2E4S7oSODdSXJDDeh
rJrN96lNLbxs/ia+rE3SVa/OXC9khjZkAfSv/fobia0FbccIV0m8D04q9DAlV33p7MiVRpuLNdv+
ahgAUUzdQBRnzt7S6RiUWBBSO2fpbeNBBHjAB6XlMb7RwCth4YlaQW5tx2t+b3/J33bZLoCgzFme
TiZuavMTJkRBhs8DN14OgdBTAUWNf5fG1v6TOZaFqaMOiRKUZ4CVLoHWZX7W+cZQ7c10ACTxkO9V
z/Rlx8B+ezwpQ87u6hf+upRygt6E1xRfM9G0lfm5TZ6un37eTjIOO0h9PIAtG4c/B1FEivs+6HmV
lM11ELS+iAmcGp4fHz2004TZQIABBvdEyZ0KFJqb7/EpuQ3xJoi9GpptvHByKT1JPx+BCphkgCcL
WMiPNlNNC6MC4kxe8KwedK+4i2ji6ksHE2LelJCG9xC5pNOkFgG4xEsEhCMiW5JNwTOyKHEaeOln
/W5yjIN0IkeoHOxM2M33lbV8M46i8wf6Y5vfcGWZ8ZO57jEHUQomZFIlT7NjjB3OAkRLeyewwLt9
lzxPnDtje3tXJpntjQd9zKIEJkdbuAsOhVfW4KZzVQsaFKfksOCvR6veXffVzeC6Mkr3YRXpqnKp
ZanFDhvq06DtVHJbZeLOBKX53KEcNnBqKJtuuzLHuK3WL1Nq6DgaBt4k9ixrB20Bdi1PecqePEPM
BQxy3FSfQwG+Cl6/ScTTVT2VPUdl9rKiyPgnkw1GWZ2pRobdmw/Fvn6MYzv5KmZW96SDSivyBgt6
zV65T1Vb+WVEuOsbf9wpnD3dDqurTWUyxCHq2gxSCIEnPwDG5UIZ5BbSuii+WfmNfC/5nSvZy7fM
LYBLhHTITvjPVRdmG5grq6vSdMZkiobDEt0XX0Gl9CXDaGb/VH7iD9Vt51bvyz1P165ctmmREdTQ
SsMFOcyedlBelpfobdgbkS05mZejXRTvpUP2CIgdSKvRd6Txif+APqNZP5QnPi6bLQj25dj3tRQQ
T6idZo/zCuhH9ityVIQLCJSEJ/JADtO3ZNf4kFRwOiSegV2BZ4/7ATjR6uynqy0xF1MsJOjIYEtE
ugmOEFrSd8PpPcHPDnFh9V+4sfni9cusnglXpFZTrdcTSOfa1UnIPEV2NAzIgh7bBmW4+kIeBteI
rdITj7xU5YwjubbzTNQSsjbHAAAcrnYhKHHblNYE49JO3WeODKYsSFP2XojwaUW37Z4q9ykY8zyD
QlDbxDvDz1HZp07B/RS8bWEjnD40M0B3EIXB54Y6xVvyQh9Pxr1pT/bs1N74BAUIgG/c64H83Ba9
3BPKYYknDuqsTCxaAiMN5wA+oPrZPQRq98UvoOTsmM9htO1t75aYeNPIaimJIg5gdjJfZDTokRtD
Kr7DNtNpWoguAInDCXISjSHXlsfEGHSpckVT4W6DV+zD1hLd6VP3CV/a7lDejd/IgfjxfebKEHzy
DJuzuRdlrLOz/16yIX68JuN4Ero6h/XpR/w43IPTW7Ar05lQNYN1EdkPZlGhITNBueQ7x/bmynVJ
PldBkQMxB60OwSqryrhkRvvMIGtnd1FlQQfGA7u7VXyOn1S8JcPCqu8Km5f0bS58ZZw5aXVWjoYR
J5o3Zgdh+DnI6JmRuwDzZddXuXlfr+wwxwaE9npI+ljzugV+1OWPsQxNn25w/jczTFogCXVXZwR6
37KQe0sA8LJsgbXpr96Pq9UwZ7HJp0zrcnwyWrOBMoY9HyRPcgonPph278jgNnNKh97FPML0yxkB
6qk6snAdbU4gt5hHP7Q2jbRS8Xz8t1w02flNtdNqx0Rzx0A4xpzS7SDsr+8r1yyTLze1PgdBh9dj
sh9d2T7LA6NM1TvQaPRo2sHvDmyHhNVSmYMBiSuzBPkmzb5mTEMC/1IdixjyKeAzCF0qfitBzqFz
oYJAWg+DRBiO4J2P8+jXRVxa/QjmgDRCHqQCjQzJvrjvTsZB/TyJTnY/fg6PqZv7gy3/6D06nZHt
FkjgQB8XohvJwdi1p3ZPautvH2qr38QcpnCMA7jg+SqYAL4lUFvDt5jvekBoKt+8X/gKvZtlyrXf
MScrjROiZAIcgDbXZRv4V8zDoGSy2P1JcWGVCzWmn/fazjOHLOmkdEbmGeDCi95ML3FADQ1z5FeH
J/Af6B1vh6j3k8Vce0Y6kUKmcVj/VO3B3WmnbnCv270nerODPBMni1cY3X4Ar74kc+tFddiROYT8
JPT0DAgDF0/VffLS3CWI/QBTx+BRspTZpReQ6Qge51BvPg7frbPz33WhtTpYvmmmnQ2W8avyyJdU
B3VGCrdGE1CzMD9a1bbkgjD4Ec0Ojn0aNK58YZb+OM2UKJFlROvGAZwOPjXtAJC0dHBwFr7CC2Hb
V93v72syIawXpiyr/wnamt/ltgnpPjdyaMCeTzIaPCeaQgJCzbn6NtOp1S4zYczspb7KJZzWQsR4
Tw95IEB+r+/kpuuCxob2+uiUJeO6QU2faBM2MsXTEJIWST5bSOJ432tzJSszjLdKmdoVs4ATUpwC
n6oWJI5VHTFDc0a2FLbGeX9v5trv9tiX4BhBfywtsCyzwOAd1THK962BnGhWnTLM/OubuN1CWJlj
r1aQ0ap9guVRyIRSPNS+5sxoiZjTLpT+QFKDbhfr/hA9Bt+IBLgJesMfk04yB2XbzpAEF5qdQr5F
af8wzOOBBPq9hmF7IU09Y+G95bei6soom+lGIGkL6yKHZqm/yJYKWXeIrfqljAuMvpcyW+CVMrdO
+dois61NputpRi0G6Ibj8m7xnCBuD5zpowyLyttffEYgXiTQnEgq+FaZ8zYKBuT/BjS3WnfAW721
woPhoAezp+sjnKhy9sGLj6gp5pmbnI5wf/yIVV4qSWjUKLClpd8oxi+tlr1EaNyyQGsNDAo4luAj
FT5p83iCguhri0Q4gURaMVrpQMCJNGWdO6W1I4UAZJAWUlQyqEXzeeH81EuIAlJHUG2BqgigACi0
Mld4HAJ/PS84Ttne8IkHzTr9e+JAGc9vb1t/OJp240ru8hy56t3sNAiGxY2M9jpVJImdxI8O3Ptv
6wjoIiCqwCdAAvycdq4KG8Uc5W0USYEX51FotRiOdHMDKH5BDV91NdDtHKNa3pga0C6A5F0XQTZ4
KbLUrUqIipBohDRaqk52mjed2/Rd5UrGEBzGPMqtslf/IkJAEomAdBRS8yAgZJJBTc+GTuyW1Fcf
JmT9Eoow3W700HR8xQZxgvpWcqCjGg9CbnwudPuZBCiWzViVAxWz6nv5sDijvXjTCfND6H8rhxku
bT7M0HWAHCTP8kagh2UD0/qyZpALFZ68T6elLAglnBXuIIUMPAtwVqrV4j89CXVOPtpiy6RpopmK
OIidvTi1kIadhwgmMRlj46GBeP/5vwcG3TRNBAaA1NAwZQIRGqiUgBHAcyrvAClL5Wjsl8PojG/N
hISS2+nbCHwf7DEJByEkbuMU3w+8kQuAVsSDSNPTdBjcGK8GboNvKwlQVpGIuU7ieWyKdEY2F1do
BUMgNOj2mho9/PddVFZmNKZUIou5mIPmzEB1SDuoLmTr7NEDTb3VACHGPQMbe/jBGvPN1KQTRmh6
G550R/tgErwfWHofPSEQH3OtbaWI67UxX6zIZ3VYCqA/JrB3N19ru74ZvmTH5UBp8+jqMD+VPPDK
nZcDAwjMa7PMjYUrJMzlttUAbKI1RSzSxaCMD3zync65BDaO2QdTTARLIbTbjOC88EgxWLnwqmZP
1/2DZ4B5m+ZJXCxZmuMVNYIpu9uXOFvXLVxO4zDbxdxjqrAgOgkt8ibJEoGTwSWfu+Nz6SuP3WH0
MFe/a+/7e37XcLMjsP5QTETGnFg7Leo5tQDUC7mFreHJf9u7ols40xflSAuHLrmB3hWG/K3KNvc4
i7ftW3LgNfa2TztqQCYudVVVmH3OlDqeqqQIvKWvnaxpPTHXPWn470pl581+t3Ox2YARDwmyN0C6
89xRvAI8+uHNqNhBZIm4+vjbvH0egMMGUQtQkyAF+JhTNcaygE+BaMhRh33yg0oYUSpm8rl75p29
rQRE0VVFFE3A8C6kStphaSGYjOUNnoGWLJXHaf8ASrx1lwMVIQGlYxCMz7DwpNFMmy5TEh1J6eTk
j9NTCm5MzCT63a5z9YPkQkv6U+iIx8DlnJatR74KXDGuNyQtIDD7uJlJIWQ9SjcBLM8upKke+pv6
JvdBIIamCXDNfmgvN5U9fudt7aVAFVxnbZn5jGIydSXkRNDw7tDZV90iUxuvypfi1eiJfpvroe71
UfJmytVON6TbUO++zf0S20tfHCYj3YM/8GtelqKr5tCnDpXQrXL5gQiRAL4D4GTarpakfRWHojPg
hr2+cVuBjH4uwMl0KvHG3DyjrAlxpYuB16coeYH9Tye8ngfPBHPdyIOhlDVt64kHdJWzewUoR9pG
QlcROJnEqrgEtDRAsa+V9aKYm4aM0OLNNPTnR2F00eD0xTJ19EryxZciEznP982i8doa43pyViuL
bFJrwDlF98NeP9JeEi0bGxEmESqbX7DdvB1UA8hY0HxgFoHl8gorfchDWm7J9tov9C1BjkFbt9WX
HlnKeCrfzNkCDPx7zE+bN4/au2mWxavOgiTS1HNdVn1tTmXoTY7ogrPI0xxaKScQ3D7U+w6HjveS
2nIlglEFXAQYjLhgZgoWOYp6eQHaW1b2zTj/CEyJk/ltmVg/HxnfGXNQZ1UJ3mq1WrpZsdgaVJSu
n7nNMLm2wXjMAhw7noMLSv6gXeq/YaTbF9zlKT8EjrwnAI1Fh+m1S1Fk523gpt+sTTPRCo7UyPo8
02Lo6Coo/3YnBUikFF3PwCJ2dksQLak8DmfJdNvYI7l+AjMXbCiFQ1IHOCRL2vwIolwHc0RszYNc
QcodA11hC7VhdNm1ZGeQvSIJrRXnT+ZY/bz+Q+j6Ln8HZFeBJdVkvPo+3hNB1en/R9t37ciNLFF+
EQHaNK+0VdXeSd16IaSWRO89v34PNbjT7Cxu8V4tdh6EAcZEJTMyMjIizjl6HC0exPQHPUkOo15a
Vez+z1YwSg6hTLz2AUgU70FAXXIgBIvYKwEbCyLMt/lP3Mh3HuobYQ4EFdwAiT3KodAg+7yWlk3K
EADk4XVKYNcx3nYoa9d1a6bVaI7l3gTrskXCpyOAWuHpCmDSOeWiEgOZ5qdB4qWF9lCiFxe3Y2zW
Yfmr6jDlePkLbpVxwJZPwYihynjJEsFR6dhOWZ7MMSC/0WNy1d3EN5VD77hdHZZh+ewQ2z4ax4bH
b8tDAFlZkJNQR3/30ZyC/PyM+ulum2zzC6x+k+DEbanPnaZLMZD9YGSBsprOoOfyM2p3eB+2arSf
Fi/ubC7TLEzAbrkwRQ1e+hTa5VcFkob6FZfMvereRsj7ZE0o7mVBIqtSFSVe2wCe3lOIxlU726lv
nP9PNoRn+xylrR5zhDwtRcdnYmZa4LQHfmWlkvqc15DdlrU7cEK+4F8DAHrsXju5PoTdaIPQ2WJJ
bks95hR8wwx036RVc+NH0gMSaGJGdKSmociYmarbwKwxu2sXrH8tDUxZJ8Ruc3rs+tCNZpBgSJPZ
ttQpiskMxvakl3JoDiFS1g7iFyX4UHQcoGEIrrWhRL8otS/79VYldf0hxAHlvgnabsiGxJvfl2mf
obOzzgZk2X9u3hZZ5MwOXBVMuC/+V7AF/ED82E1YNl4DBOUuFIgQBBeg4ee4oQ/jEIRBjPqesfSb
y+vBSTUzfI0cCF29ZdeKBZ4WF5VK4wVT/fuIwy1/W9sXrr+gDcKmiNPEC/h90oN+Td/xtq027qcV
CsGDlErmq7SNUdkLfy4PWLSkHg2PnjRnwSbvyRVvPeU+2RMCQyVBGJdIWNEiXVXjtC5POQ6RcvkQ
vlx2oK0YtP54QmiI427UMgO8m4oSopT8PBe/GH9Uqh0z5xRYCPKrIrBI8FbEeOWpMUmgqKq4ulXf
oap3ZMclq9Wswi3hqCgT7eUn6nL/ipfMyqxIm4Haad0oaYJL5uifqhMusuBbf2A/fQ1jcMv8QWCp
X+k9qsF/ZpXu21/xXvDddM9V+VtIEbLWB9q4ShfmjvaoJBb0d2STviiP9QQGlNyZrljo5rFzeV8X
l7y0cOGVhNEsfyoAy/KKurDa6JlVpUnanbfK3tKEkz8EYOuryiyBMGHopgWYOzL38jLO3FMF/QJa
fTLXgdFnIsxXZjlIQfIJlQaVn8ayj8yMKe9zWxz6XXXUszi22IKz6EAHIpyJLpqiWRUsY/4Aoy7Y
ksxTPDw7doG1Z2nWZzOiSxohzfCa14mbQSo0HX5FRWDxbnbS5Euq7o0g7RkTnI/Ena6HIB9z09Sw
8k6Hojb4g71SKc2c5dblzTrzOWFlgs8ZY64WUUiJy4bADQyErdy3QhZ5l82ch0fBjuB2PthQIxSc
sVG9XR7B9wp0o9JjoJkdQifesXZ+w/6xhleiohFjmSD7fL1Fw9B3bR/nHvkmn6rvit15yjMERSCC
6h//wdEnP4k73yALWeLI5cVuf9MP60IyhSzEaFO0wt28LF4jCU2YCm0eNkvzziV3dpaFZQoZ1VRF
RSYvUECjrkuwxQxu6SfR/5sRsY8ex+AHXHCzbgGakba8KvZUpHY+l9it4qHcJpxFqBhGwSFhiTV1
8X1Nip2BgO2PtcQkPJigRbf8jFUHVg6CSlJlHw2WkZhyB9bIIrMvb/x50vFnQz5sCElAN0xc6eWE
op4bHKqH6VfiDW+NPdiq2eWmAQDVzqK2v92HQcHRCw11QRKBgU7HWBoLwMNaxtY8POysa4kCn24m
YV2iR/MhiWWIJbj6w+DEP3OoLKV/RKuSEuMie5Xc7aD+sSjBrWM2GYUUMQRA3L7RiTpLPSRx98q2
50+sz6sSIf1NGaS+0Y3M7QB6GW6Xih25zo61SRCT9tKaHfcTqw4hjeCToYag00tfCfCs1sD7PRLW
bQckqGpwFbwhaKV/dnI2Vz1U1hoMvdwsFbmS3AUOMSzDAXLElYa3/cbl5rpWFoULRE4jmslxkXtl
+Cgb+Hb6t8vOt5lOrAwINwdn4wCx4QGzWPJvUGW6GSncLJxsKcwPly0th+XMy1eWlqWuIoSSxTHo
lpBMtDz4lcfUsLRSswMZHXSwboxmWwV/FcFXJoWgxCAIqEcjXJD0tdXUxw7PwMuL2t4fjrErlQDM
ILJj6HOVY/QQqPsh0o9N6zHlf65BLceI/GtBPEZ+l6ESVBvMZfXvWbvh5aHOM7v2OeiZdic5N5dD
gSZWVFAzIZh/3iMWonAwz7hbpfBaA6HoMrJReMajUVo6Py2vg+koH/Zu9PMJ7WWNK7NCAIx7sF/Q
Uk688n3hDXzObiXAo76wk2ZHQAoFR/4QPkbXLLWS9qge9hKa7fRpZV8IieDvpoW8pE/hdX40rqPT
fJsdoe8CdOxenXbzvH2Y+pNbrU6Br4J7ZOI9AzEEN1OQfHC5xIDuVVS8XvbMPUNCrAL/XA0CzARY
LzpbSndbJ0+92pmjv/eu2o6KqyUJMWocM1mOZJyypdi+jN+25AbSY729VFvKk3yYu7fLa9tx0z/Q
v9VHHDK9nVmJaN/0YEqZGsCz98jQzptOn33yT1dyZUPvjWgmEFJw5YfyKGHa0L/njnoMFADXgMpw
h0OfW+Ue/8/m5bz6lkLEisHtxYcKl7N8WqZUlqkw3d2f8dk0A7oH0GuBpeysXR1k6cTLXmYuV0Yb
c1SWhqM+zMxS6tsp+DnMuQW2n8ubtplMrWwK8V+Xs1ZKZ4ypxsk3NAhMTU+tQt2NJcuFdXbNrMwI
X7AbZ2kyKARfq8nJI5OcOi/4xuycWXJto5r+X/BPnfd8Fl9Z2RQSUzADgxYqL3OPPg0OehFuJ/3q
ocj8B/OF1AqH4Cq1hsCsFGsv89n7rELI5nquZI3eIs0y+EEf3kgimzJemZc37xw2KCxRCNEpj3E9
ByV3s6p9UQN6IBFKwnXm8KByA716jwExiJPxDtIjO7a3VwiucK4YBHThQiSb4am96iO+qPV13l9R
7iTJ4+XlbZrAHYuWJ8S0z8YqcqDAA9o0mSdz8K3nQfcECRzijNmuMttm6FpZEk7BRHyjlvCqdIPf
3cLSZgY9WOGRrt7PgH1Cfue/eK9vHomVTeFIEJZJtRShr9Taya3sYK4fL4w7/yG/77ylUlDZElgS
NGuBfqeH1stv9k7l1vflMppaHC1lkIkJW2jUegKqEgYyCFk1tYJYIWD9Ukx3srHNNwd4rAyUqiDQ
gD8+5y9tD5koP0UlKdF6k2A4OToZsYXxe8AeVXc67jfMN88+5mFUdO4wdAqanM8ms9CQpqxAb6e2
m9/KK+QJlT9Ji/zkP/l3GPhzJpsd6pu/SlpWhsU+RzDMs6yOM6Bjbg4iAf/YmpOLWXiMi+2V37dy
ibUpYfuULI9JrUkELAnJbzqXN0Hau0lVnCKQQF4+idtbqII+Ez16aMOd9Vw7I1f0GcuaTr6H98Ep
shq7QDa2YAN3J5SX3ES8LTCC/a81IawlRdEHKpoZXvJlidzRSbkdLVChuUBEu3tzodufcamaYRoI
NI3COTQKY24AqcE7H4QE/ohno1LcZsY70XY+4laQAWIBRL3Q15KJ2H/i8xTJCGCKG1DdBCzX6oM9
qNBWBrE2IcSxJkPBYiBwiUXA4z+l4f1EZTM1X9sRvplSE14hW6EuPzBvuJ0P0712wrAmmA73nGHZ
6zNfWH014RYPRznp6DJMNraKavl931nqOAxmTg1wg9TtMynJYyyPe6pFm8FxZVcIWkMHWMPYosoU
dMM3Py5kKCEWh8ifv14+Wtt2DBwsivFu1O0/R6qJS1FXzHLm5S21R35MICkk0b2S96aTA6fzHyvC
ayBKCeoVS9V0mHLojKIf3eq2rOcWLr6/SAygnP2vqeXeW6XoaRlDWHdcDq862W0B7s9stkDttnOa
tkMSqIUWClzApcU2CJ/1Ng4lknkpGrkzesqYXH1RPIqiT3K3F2u3d+lfY2IzJJR5C/kt1GsrtMfD
rLVGekX1HVfYfHHzjyX9OXarTzfV3ZwVDXxBq1CgJzf0bkJeEJ36w3xVH4IjZGP7U/nFN9GE3OXx
23xbra0LPgIodD6RckYpCOQXgexgfvALdBoWpoLxlN927HG82R8u2Q5ZH19WcBcNQtntFMNd4mNw
aLzE69wQnCt7F/NyXM/DyIcZITLOgcyHnneYom7AuajodmZgQHaCfLx80ybjTol6M2ihP4cTBd5Y
zEJ9PgNlBzWyCMBQTwW9YwcmuBlVwlKeTLnP8f75VfvZzqk7J6DCUwAAUdxiCxPjGcF1w+vcz+Zl
usFPI7NrysweKhkzJ/KJ+aBLaZrroCAoHZXh16bE/ENOitsJ4nXRWB0h0rNzPDcPzOrnCM4ESgE9
SKpOcqs4cFO0kxVj/NJi/u1y9Ny8U1dmBO9Jinii81BTV0367zzTnitIY102sf1lIR4PtJbO0UMR
bgIt0po0KhFoBmsZCQA9QWAF3pKQLMPVCw/E9Pg3JhETDWD5sKviFBhGq40+b0P6B48PFAL4qJjJ
ndIAhZliNfdFCEhTUOytdNmUs0OyMivctSqYyn05UzPPR8P/qDvhE7Plu7FGCgvuUHfvTG7WqPjK
nvBl2QDu5gCFDjdj5GXQ6XMTjZgcbw5yUyS3ZZNd1XpcQfS0uZGhsdVy5tv5FL8xWro7X3wBNglL
B0xAQ8UA+4zBQuEajquh6tsUqIQ0KFByJw5XRw/dCieUs6coSG1Dmaxaz5yAs53Pfs6JhSHGtW3h
rBB/zPsegvAeirvlcfAwF8rsym6vmjfpkRzv8QiVr5eQ6ANyYthhZfK3vYLFxkHSgMcgMmr9IK4U
E/yUdyRhvUzddCy+DXp4NEbtfz+rn0wsQXN1u4HvgUZ462debfR3YVjYflTsbOOfg3G2jatliO++
IQ1IMKNS1ySK05DYq5X2Pp3bY1V2HkvaBzIFoLaQZq/TymMo9XYaSjZRwgeJDCeMT30Lx4LYcVk7
wZi9GIl09KvuSMMSYylq/tCT8QT2Uhuj9uEiy3jtyxDj1TFsx7uTUZLfYND0pnE8Ej8eQKgcH/Sq
clrGvM7oMKvpW02qntSihrBKb0UFuYeoxmH0e7dRpTc99zuTwn7XGwc5BMY/VWhnhoX6ypTSMzL5
VSHdt1QakRXU1W1daiAt0k5RBf4mdMG/p9l0pcQUZNHsfpRbw5TVeOdq20oT1tuoCxDBiSkFRuE5
iGHsPwhsC/x81ct4qGxiTnbuVCqIjfcqXRvX9yejwvGcuIFBilLGvsrMDskNwdfjQWDm/k8p/3o5
FmxkJJ9sCccRuE5ayQR+6t/UR+3QXnUuP7XeHlhvK4GFHR0IL7w7FdCBfj4PJfPnNFexJhB0PC/T
6IvwcXS/8FTsp1ko6GxFuJU5MdiybpDrbso8zqsvXNfdYObqVVrm/Ejn6ToKa6CXxpp6RO9/G3F/
ndf197rGvKaePeqk+kmqPrD0ETVwiT5INH1s5BBKE+34hc4deAaqycym/Mcgs0OX5IcEwG6wpLPI
UTnce+CDlU3pbLUFwD/qCNUfVkrgVCvRbumrrHN4mHqkDGWzHNtj7CeBl+vUSzP+rqed1/lxYo6y
vsAsmGx34JCzai24lvmUQg9m9jI2fhnSrHT6pPa/50noH8c8sOlQXuly+FObG8y5QnY3/k6kLwFo
zauu8tTqDfD9Y6we5WoAA8WL7iNmgAxFnpTXkGqJWamktOSefpuZbicq+zkZT0GhX81pb8kKMqc2
t0Z9qhy/0Kw8nL/0ZXgc5fK2yCqgCMubonvSyuQA1TwrB2+84d+rM2KDBrydqv8a4/pO9++MxHj3
yxcosaJoZU7yPc9e00k78no4FXXjIbM75H09mzWtzTx9SiHFRsh1FbCHRtI9rr/UQ8TNOU9Sa6pa
K6WY9y21Q1Gy2zR/yhooXRf0TsbFNvk/WKB4Oii6qnBy0v45glBqD1gCHcG9DiWMoSWOIWlmMM2H
MJyuIjq4EYVGhILh87m0ij6zlKkCY3RvMz5ZUmeYHBd2lGUoptMkh7R7aybZb1IY93hiQ4qLfU2p
YUJu8dmI9PuolX8MiuJOObWV4ntYh66RPMokvMqT5E5NRyvQIZ8AhfU56Ewjpl+nwT/qWfvSI0pm
an/o9fmWt6OlYjh6DOWjzgunVF8H/TWq8aMN1VSNyYlD3KIESMZBvu1j7Riz6CrMNa9VmT3pg521
P+e8M9kI2am4OcYyOhMwyGrJhA6AxZQM/+lkKl1g1XJ6NWYYoyIo5KvMKlBU7+cW4dcwB6TVcQeF
ngqvJZRQ6yk6BsZw07LmOW2KY9yk15PRn8IgPfYkfpWG4htr8ifdn1+B/rRp53tlq10VEv1mZHdD
SvArOyctoq9NIX03yumU9mj3SuRrHPuHKFIfRvC7sh4iyjJmn/Bwe8318D3HfkTRfNvkqhfy9GlK
yvIgxRj9rtviKibw5sng/VEbyz3G1u2Y+RHLhLvdT+uJ5AsCMmTyMwSLXjOueyjhWZA3+EY1EFCk
EAasdsdZNuQKkTspVF+6BJg+E4tqcRtLkVICHRu2aFSnrVvxGYVdEri8LlzdUN6Mjs7A2dReloPG
q5W8PMyfoFHnVXU9nQYKts1EBenmAE2bliWmMYHzlcxPOa0Ss82DOz2Pf8wdeZaUsrSTkT7qU1ZZ
htE/0qj3pjrnDgA7LrL4d7meb9tyPGhF86IESNsqxcG77KWRjJeyxRuwyQmIFrTyHf0/UCKDztru
Z/noTy3mO4qDPkkv2YC3PbTCpUw6DNmkWr1SO3PMf0Lq/ElrSrC0je1dKNX3YYd0uO4REPIBOWoB
wbao6k0Z6g3BBNXcFjy6R2jtfMWz/iaYBsmEYmNwJSc5uyorzfRlGdABkDP17WR19fgyEY7KRkSi
17isJFMCAcccpG6f0NxsB/8G0h9PtJOtmXQQi55G4iqJkrlJByiK0j6FeeWAZaww52x+J/IMwqLW
5P44uTXH5KNfHGlXvvS+jEnqLO0PRQatcS2obgt9PLAq+5WNRXE9x/JDGKeHrmwORA5qM27LY830
ax0UCI9DMLnBBGViaAX9rFnTWcgGcUyZz0Bgkf0E2l51eEvBox1mAExI7G6O1WdSEcwP+PM3ltff
85p+ZxG+bNVQyRqg1T6H6bce4fJyIrF546JDhsYHGlhA7n2+4KOqCGdeoxpLMvUqL6NHv6deWTHv
spmtZ9QCxv3XzpLbrxJryIX7oOHJ6VK4gToNtHTbO90muBYdiPgtFXqyOy2+mZCtbC5rX9vMipTx
Gr3q7jS7oC95nGuntckJnom+GSHH3mqOOTQ1dl+Nmy+VlWUhbdLS2S+5iq86xL/0+rneG/zb2zUh
T9JBApAkGVamgNze6H9L2luUv+5s2cZL+1PYErYsiGIuSTGefP4NqBpADXSANlPpLBx/yst/0Q/b
/GirMClsl2Z0ad/My5iXjQbnte4oV/wxsfrfC/oxdKR77e3yCtUl4p+/xD4Cs7BNPIbBkuuZlwHG
ZA0PvU1fl4EN8ChdgXfPlp9wIbrveC3dUS8E3w0xfbOwp0NnwY/knfLYprui9QjEN7gAoCD42V0B
2x37MsC7sNNpDPRR/BIuWYuRg2Z5VO9ipd4jxtp0I5VSDCBA/IqL49h06nItwHyai7vWeMcJuc3v
uJPhUFoAt8t2bfWViYf+zkK3ashACH/YFW7iPoxiyJ1hQoar1lLDWdrYkXaLcO5fU2fEZ164wMLT
5Fv0GXqpO9u+WUdZmRce4JERdtRHOHLDDkMVC6uRYjceiU3tx/hjcTkwn1ixgXeO8ad3GHy9/AO2
qnXr9Yuj2/WQEEkqMNzfyiHe8M+RhIuBSDYas07b/6iiN9rVVkG/xPp3aFnWcQw6rj1Bw+1fsQpS
wi4UYcKlcZL+qWonTvWi40lx1zvogd9Ru31Lb/YIiTYzMPBAMAqFPjRfBA+vsiGLtISjj3S9UBGx
44A6+j4qZPvVurIjvI7nOO2QpPcgkYT+JXgTruar/gAqr+PoQUxu75G8eYpW1oQrdGwHqYgMDObJ
4U2sULPlDgFM8LLPbBpBbRdSHCoK9uJ8ZQAap55XGNaZeGANs2wFNc5s83LZymYIXlkRXCKKkhS7
hpMx+F+h3WaG4dNlA9vLgPYfUN7IN0RilYlOVQhZcHRK5a8Ykjdp9x5W//tgsiYDDf0fG0JUL5sg
G0jXYSazvOMBeNllN9QlcPfWf7UnH4aEWziNg0ZXQ5SGm7wJoGbv3+ZZ8d6l2k6c3vxoQKpDXAqE
NIjTny+GHuJVE02QTfh0/jk2YEqN5+xRa8a9ieHtuhmEVzCNojEG+pvPlhips37ssf86ydD6r51E
Q4ePsec4nJ5orid2bygv0+hDUieSD6kRfMn9EuL29DpPazv1wx+X/WWri6+Bh0cBLEdBx+gPUf86
hxtLEOfky5DaHyzAfKXcLrfDcLffXFz84iwbYJxg+Vg50O2fF0/rYOiVCJ8ZCbGThPqDMWumQdPr
Otwlwdywhfo9tDbBDgD6TXGsKR8L0JiVZKGIVFyDPmYO6PQPSDIKp0shLueb4Oiw4mmXpmPxFWGR
ENOCzicmqsBQIJKTQMQjRE5HMRVBfylla6nB95Dfx9VLm+1F+60wvPSjoDSLYr1yJiFktGD69Hs0
a/8Gx7F1nX2yJhx7MjTqLMeAWJR4at/MZXI3V5BkkfRHMFWbPMlSs5DYbR4mb32a36IGc6/HxE76
/GpMiy+X/XZzf1dLF45s1CkRmDQxfBLr72r7XviGnQS6WUzD4bKhjYj9adVCxJ4DkjTpcj7UdjYb
1npV1+wosO2tRUiXEt8PGS8xZRI3YA2kkClrRpPG0L+g2fHyapZfe+adH59NHGEAwYs8MA2DNCor
Taofkig/9KjdpwT6coRalarv5KIbsRVnEHB7GTJQDNwZnw8953XdSBSY7Ugrviso09YGru8ue768
sK049smOmJKEmVI2uBDddDBA0aYY12GhNU7Fqi84r4/cZw9FQ3+pECwaNekGr+U9jpDNk79aqZCm
DEOcq02P8yEXngriujx31VQ5qQH0ffkuRd7yfzvbyZW1xW9XcTsoGi0bFfhlCPkw1aJoJDm+rd0s
/RfMqu6L5WxvpIEROQBQsJ2il+acxlOsM7eOvw2Qt4XeLJgtdrxlO6QZ/1o5c9Ai60a/khcNFLB/
9Hbl4XHWOINdQzAvBu+ut+M3i1+cf8cPg4J/aqkWUZS+MG9/WLBwKBA9Lvcf6mlgxN1rsJ4zC6D0
Ja+WJ3hpppUhk+Y/Pf0C9WMVA183i9RBDY64uXHB2sh/K8QsH/abP1vjsJ9sC/45qsPAAHAJvb4z
8yMadOPStcteyJE64Xd6mm/AYfjW3kR2vzdHt/Eu+WRacFZeaZKkyZicKlNtMFu1yk3IpHXovqSu
Hspe2aR3oGK5G6Z6Z383w/fqgwsJF41R0cuHERQnDCk9DV8MX37ccaHNoLqyIVyMPh8zTRuR10h5
czc0EA5i5TdIcL/3PAKjeRd+k5REN6Ood3nXf804eapL1akN7XvW1acxnG/Dwn8gtepoZZC7Oz9v
z8OFq5KOGjgJOtSy/n8dKeHKbOauAvsfjlRODsukN5AkIMi2uAJK4/kG6hnO5RVu3p+r7y9EJgwy
gekYxPWeylrXn6PCDtTRtyMk2tYwKOOOuZ1AKOLE4jDuapTkAV3U+Xvsgz5mZPEL3ks7G7dzaERw
RdDKcc01YPkXsnoFugkLDXW5OxT3f7k5QW2lqgt1pVikyoxUmsYKN+eSRWqA2E33C8Su9/axwNs7
9WFK8AwWZWjfzMh0mqo1e+kNX9Hpy+94MZh/4RIEJXcGFBXYP4VjP6lx0sp0xjt7rpykxSMgHF/Z
gCmJtCA7tjZDzMrWsujVTRx3va4PKlJRiRSDWUbxj4pJf3Uv4nmGV5qMl6OIZo3Hno66kecAivwZ
uAA1TIZJAepBkfBmjxRrM6B9GBOBrWk89D2lPQaERzceajPrf6fZdUoe4gRAwmYPfrx96a/sCXdw
lg2LBjEKCrqnufzKP2YVGmS26jJovaUWHj47W7Z5hFcGl5C52rJ6rHnBlmJPrhCnmaabzpAbFBjQ
873sh9uHi4KihSEJNgyxHlMNTRNiriH3Jto4JGq+kDxuLR7nLsZn0GvMIXjTVE4V42/yKHjmnD5c
/gmbm8nUZXRRBVmMIVz7ud8XLOQKdQui3hToR/qgzrA6lnpT0WIcowYcjgb+npTI5qlYmRWufKU1
5HbQtdADaZwV6x7Ifne+7baFRT8Xf6mQBv+8ibOOFmiioX2SJy9gmwd4aW/3NsMVA2eGAcySDKrR
zxaiBuR+jRyhYRLHdlXH7y1V50NXQFBB9/2dcL/pkygZEMpRPgC76WdjGNhANt8iv9bJbcN/lVDn
SfdQ99vuuDIixKq6RIN5RlcCBPmT0/+cD/K94cUH9ZA87VVtt7ZHgRI8PA5qw9BT+LyeMkxBR1IP
mJZvwg7d9bC0+1BOnMvevRk7FjiZYaDFop2BvGaj62KU9f8p9IAZ0Z1G7x+R30WrVd+NVVs+AQF6
XEmor8pnSKEMT6A54dimjj4tD6/6LX8dLN/LDoHDnagoTXCfXe93PLdel7igZQwDox54BhySUZXU
A44UmlQYEI0x/r/oOI2ByVTMr1eDffm7bnkj3sIcYpQqgWK0sHvz3MuTVhaRx8b5eq7QgIckJNHa
0/+TmbPn3lAOQWrUvkvC0uWYtTDqn+3A95xkCQXiIw+oLo2i+Yc/xRQHlwurpAa3JwjrnT+ceHct
aHoLN3B3RaiWu+OSLSHHqVV/GLURthbJK8BIoaiaeA300CHc5+1xxG96BQaW/wgF4oYRgvswFVkz
6yDg7sH32FUubzEUjmlUWkVOgCm6v9itlTUhpk/aPFVzjWuTJU/o/ZsVGBpp8HTZyOYBw/g1vBwy
V0zsYVGSVAP4uHCgk6dGvcHiwHyZ2HHT7gTcrQCl6qCEx/8Cya+YUklDmEa5lEiun02nCLCaTq93
TtHWVIa+siFmUllF6yKPFoJ0io52fcQ02z+KZKrkqqDhCp09PO92QITWuiFTArUVsZE19ir11WKE
Sfg6VLVKyFjnh6XijRs42eUs2rxSANP8157g7y0UtPvEgFOA4Ew//UtwVhwZlAp3Cyibp2tlTYhL
SgYsPXQQQFXAfxj8XmKAunOKafLMTmSoybMneNR1nHIrQkowp9NOPWHbO/9drfj4m3PCk65FPWEq
yGDKRpkC0h88a410msJmLwHZjMIfqxVTHCmSspxN0MFgKsRhoYbdBd+a/vflA7eVIK428Ex6Op0Y
RqXQsTCi8Cqco8TBbNqE6nDgm3qf4/5Gu2pSfl22uu2nYJMETklBKi7mpWWWScbYM+4a5UN99L+k
NlhqrZI/qW552tfo2/bTlT0heBmgMAinAlWJYNa/K42smEULQoiiC6FUBsO+fgXKt69TLj3wPDvN
fTbvRYNN5zWgdgHWIEU+g2eBoyoDfzyiwYKYHY+Vh1kMqBNhsBTErHuQ5q0hEGSRH9aWX7N65Gg8
64tiJkuuN9rJj/ioWjL41itIiSbogDXXkPcA/wwGQeLTXll1815a2RbuJTbmVdGHyDOLSjMJyEOD
9J0XX4YR1R9l73bf/KzoXgIkhJKLLGaa0UIBFRMUVZvfvpfbDVBZx9owRys8+D/QSTX2hEs3V/dh
UFTVnKuqqTTU5t2iBQmSb1ik9bHS1CnYqRq4tXNSNi+qlTnhoaPXmaE2JQSBa8zSMK++XwjbehOU
n9RDn3YXDL/tOSuDgueE+lQMWh/l3qJAjEGSG3Y/3LdX/GXRYR+ugWK02G12xW6qr/PO7b99YxLA
eYGuYCjcLN9+5bVKEhN18kH/jdmZW1/G5CYjveOjfuz0XewR6A5NSR2ausaeSdJdlUo+glBGOkbK
Hnxx97cIVxvG7Ns5gsOBESQ9znb6vohTQZqN2v+lUsC2J38sXrjdaEsLBRAeip0uj/mb+rJwgCw0
ioCKYs77cNmxNm+XhfCAYK8NsA19/tSs0CcS1FHkUR303wZe0ONL4Ec7UW/bez+sLDfqakMbXnVa
AEJll7EG3LFIgIod1uLNO3m1DsFlggREETUwscAPAB/YAZtQNk7RU9unwR7waXOHGFTkVB0zHGBp
+ryaWAXzLmUoyi58ZP8US4nJIKD43zCSbX66lbHln68+nc/LcOrkKfKqpjMV/blLXy97wLaHcwjT
g9EDcB9xJAPjcWwO2h5UWloOQUsy1Y5eqI+9rKSm1oM3SMrru6FEr0+rJI9W5EkOlOtKpcNjM7G/
el+sfo0Qd1QtrmeUxlAy6KRToQy2nOVf8zDbuTA2PytSYyQDi9K6yAsTprNkNLHG3XL6Nfjf5Ppv
6FDxPTlem3hsovYkeGTUSYnSVJhYa4lfANqBexAolK4KrsukcSNZdfom/SKF+teiwJUlTe4Qqkiy
diPYEjDOHqOrHyJEMCUd/CwrJygTS/QG8ay8S0PlDZiUQ0a7qyEgALYo46lOIqvI6RsJWyQjsf80
1KWldeVdk2kPbTZmJgdA9TYa1W+EQtb0shduxSGMa2IOFowRHHWcz25egPU5qCcU8gbllYASJdGc
Jg93btGtTV8bEcJQrbcAt5YYCQVQ/yDX7J3M6d682lYgWtsQtl0miUKKCKFu4JOLw2JLZXEauX4q
ONKQyx9t05aCyR/IvEKoVCzQ5FSv2VAPqRez/HdjAFYRQZrO0EsTyKNfl21tbtCHLbFKA84Lro8d
bOWK0dsh1yYLtLhAWFX2ZUObSTp6HCiuYU2odAlfMOmpFpGY/mei6T/TaAoeyntPye1FfZgSjgaE
iGoe9jijcpS7chyYUpQeoinY2afNEKuhhgZ9M9Q0zmZya00P1Czjy4CBfkogj1VY0/0/IwbLnbG3
rM13lQYouQLKCQXIMSGHmDTe8MYfUGtyZld1EicAT6d8xz1yyL3sf5+c1DVN0yHjpxjQWxX2i4e6
0Sk9qvyDDMDfXJl19V7x/0PadS1JjiPJH1qaUYHilTJVZZZWL7Qu0RSgBkGC/Ppz9txNZ7PyijN3
LzNju9YdCTAQCER4uKsre3hpOP4PM4tvxRmXy95CGJNBzRRNxK2NsXfyuN0PIMh1a10A6ao1Lywy
88DI9Guj5NDz5qzErCqH6vEweGzMPwC0UhySAjzc29K266xXIwPLigVivmqSPIVHbMWjL3oZcg8L
4CcATJf9n2rggjc4mqEcDzumVE+9SgOZTPnKFl0Mbxgfxq1j4Rm0TJsbhsRtEmMZxnIbmBQwZrby
qS87MkS3daSKpvEFuyrFQpQiwl2mv+Zb83kmwQDvzt7izuTPzeK1tv7sO8u7Szuzt4jYVkZ41SBG
BKm2M9Njm5leiQHUAeSeJYYrVyKPumJt4clj3eoVrxB5DOpw8I1B8iPzbH+YST6TfyANf9ExzFn0
GbKN5AvutoO3FLwjdiDsHZn2FuYjmhVc4ZqJ2WfO0se+M4RVqpoV0HRjqq0HCfOsXWsU/C9u8Xsh
8684s8JZbhYTCM9AN0aCUnU15mLY2ul94k5AEXyWYfr2/bdaW9fCMZQxoS2rELmNgbvcvKYahI9W
6f9/lfK++t/vhS08QhksSQalGHI3CEj7ikf2punYKBIFM5pl5mBRDxAqmVkh6wf8xz+odl7qWwC9
8LeTLOJeIVPDSAq8bJKDFYKJGNAMM9QAzVhnP758b5zZWtwbDcbdtK7Dro6hvivUq8IvQuvwa1KI
Xf2DGZKVtS0pJLjJ0HuKceB6DJGjbhz7GCj/SxiDBmtV8XmjvvmWSxRqkZlFXI/o5JKqD6Qo2yL/
uJYlGohSfjOr/CYpy4/vvfRiRP69n/occM7ORRtTs2I6aFk1s4AAJ9TjQVXx/zOxeIyWRd2kvCul
oBjlwLLDWqx1zi5mmWeLWISQZCTaDM4A6FOuvClHPcgefJE+C2XtEbC2XYsw0hVGOk4thRir0TvW
9AwOy5XdWgkb+iJsEFKjXZrjPuFl5OT2zgZRAc1/fP9J1sKhvogaAPmVhjki6BpXc3sYDAJ/4XLn
Bkwy/gMO2UszJSh2AVyCSGEr9pJtFDMIXC8oXh2z6L0GFWBUByU3H13dmVWqW9OVHYAk1kq8lwMG
kEgW+GtnCenFSrPCMNuxQXCa7VqfDFVX6TN3pDD3+bSa1178egA+qWjxY1x9+UhkdmlWQz+3BWUp
HDCXP4sr3WGz11SBTfPLo1nDsBkGRCGvhCYkXiN/nlytgBiVOpR1WJIsDUlufoCi6l4e7BCDHS6L
963cghIq2qa97NByV0g/8EcCcPZj+m10I5XAr5iTo5Ni1/e5ADyg3Js5vkO5643bKQIfrZlvYpW4
snqvj/eFgAZpb/m1fTKz1i3KzTi9munLQHcqgPlyojhG9hHzW7kDQ3Bz07UU2kgPlXUvTzcN2r1D
JDDNCOFL61nq7hNy34t3dbqujSfGjorQnLTHpKWs7cCW6PLhsy7JlsZQtdGv8EcKHjm9AY5oyAE2
MgVrxj5No40t5WABuR+1VyMagqm1bxrorEjjJrZpKKSfEgTyOoxRtg3KROqOp3cFAQ+IPqQOpBcO
haFUDiqaKUpyLTDF5hDSioUTlFNE/1kPlVsqkFSPK+jwPbfSXS8qRxDiMsb9EgSVBqoOBbljYArP
UhCZpI91eyW45Bp4A+TQTlWhwDkkz7oWu52lXKlNBqaGm04YrkxuZP1Jb1pPUpkDPQt8pWMyPSkN
cU3+LE3vefSaWgWYg2o/H0wvAfkHm3CFT6+asVOp6nRRCf6R+wISijKGaLNG8liNpkn6wfsG2I9D
m5Ow6A9MRls3PqY1SiTlqRsfpexQiQ+W/lCtG07qw9Q9jQn3JLa3Weab5FOuniQQz8gReNY7FRjw
W7vUwGcDqhV9CPX6Z5vSg1K85IMOjEfjaOmPFpxgpRRG7WM8gLtlilzNkryJvmgp91RV8+iAke4h
d2zyCi4Gh1UlaA0qDwU1J53uhi4CfONjGPdDUziZukmaxJG0J0VwbC0oX+TmRS4eUzK4ZvbCGBwV
dAzWIQVEXdI3dl95efHKO83LNT/PMjeVYo8kB8VGq9B4MqHjKGiyj/IT1yevKohHOlTryVMBCeoS
bPxZt5Hr5xzYmL5t31h/hGbg5AxWlTp2fygskEzGnNzKGmq2Y14JZ6j0MEprZxg0ya2aFKhKvoNu
442oQIwhlw9cOTXpfdOrLplA8KAALs9z37B4SETt5nZ/28h4IHK86oGKUMbBTzOQeDEQ0uBgJgBO
xl3qQk0QZPqJS9RN3yug8Ao0roIIO0VrcNwYI4am41uTPBIy+XEvu8xMXAo6Q916aBXmMDTQ6qwJ
ZUYsuB5q6DYDVuGTg6NfnSpnLB/aGlq+Eg94dKfkoKqNH8e+3kR4rtpV44xGsq0HfJzyZ8I/s/ZT
U26QsTuZwGRoNfkTB1BPuwW+2an6OzHeGeJFmV6mfHDZZDmj/q5LDxyhcCp3WdQ7o3VqOpwCFG+z
VHIlqHKMWnzFpc6prU8g090xsbdjibdGkm+mZJ/reIhqkhJSCGo7XQbl2ELYz5qRPEl5vedpvpVT
7Ufa3CcyZtULzbeFsktV4WiTfV2N1Pbi5n4kujuZ6dZUJMQ3ccrKcqdq0wniNUEBzlSnlZ470PV5
BtRLp3J0we53jKsX0ZEdGTFx0YJ3SO0ZGE85/uake2gnYJ5BpCPHH9OUPMtG5ChEuWnr1lM66dPW
60MMEd6pkYIsYrbTQyyuExOil+2ICT2GdugcnY2uwgolsLTGIYURmAZwwDIU7KqsOqn6IdMqZ8im
xOnYgSXC1eTen3J+UBgLQH3iDq3iaPxgVLeNpTl4U+vF0cqpWzMaAIVwsq1n2XwyTe0qHWwQkmGO
IdJD9KRSqrxLhbGr63eRGKFRZb6Wyr6QFL8eDgZ9sMXPyrT9DNSCMjBWVOIb1sHNG61ze36q0hPY
qzq5uh3E5NJSdtG5dkk0uU35jrq4wyPhpeautPeojgftgKFVkDllLwM/SmOyVxttF+GqqnXuVxxs
LloCCs7cU/G21SSopWOrhloPCiWD8H2reLVWs3BE0I5b4hdGGXTNfQlurQIXuVwdudQ78ZC4hXJD
zE8JpZfSPsnDbZJ91NBfm+pXKIDuxfhg0mwnRQCl0cR6qe3UMxr5MRrtt6R7Imlsu7Fk74bsplBA
iWrk6U9BhZsaqNfk5k02qrhZ8zGQh3wHYYygYmJLFTlEYYMGYLfbVpz0ji5PUIuohj0zyUenKeDJ
EbXHZf3WqDp1qxmZ4kp9Ot6o4/AGHBZOkbYFSr8OcWFdx022nUwWQlbmbczLA2XQis4j8WJO7YET
fd/GCKB5wu+6UT4A/HY1JeptlPY7VstAkbMblHJfc2rscrPZJ8TCcUOwsxp61Yn+A4RjKtycsRQ5
bKoFWpVW4HtF17RrbqchOhpdfIyl1J1Y+dZK6jOjhWN1iFWDkqVeR6UrUol7u8DjOcp0j/D4UcPU
rM/7YsaWJ8eOpjuZRzcg+QGnlm6BgGrSLJcWPOfYUutdiui1FcU2ZphT0IVNmywdAlNSrkRMQXCW
bCFd7UME1+8BkLFYujU6HbNHpdur1Ydkjjc6645oHJS37QgN0LiCTHGEcvxkRNdc4u+j1uueittP
bSx0vdmobowa5Dx6+pw2BgXPBD5pJo7maN42U/GpGLnf20LaK0BhOUlXJRjKUIU3JHwHvUAJHF90
kFGRs+qQlvWm6zuM6Xb6biw7L4uka9kojwZoqkFU24G8yZBekjbLXR39xM5RDYimOYxrqEIRkoRl
VU5BHBV+E9ufilLd6uA/OsQDe0zSIvEG0m/BA+IO6BRSG5KIBd9QRdyltL2BTPtBpD2alBhoZ31i
uklUBdh9w0lSw2379Kik2a6fjJOe5js9yTyqS35Up1tux/YWUAfF01Fr0VFLcqRO2xATY7AFWP10
YL0oZp0tdduxFhlWOfkSoktevvYTGPPQSWvLJzt7rFUFSiQJVMx/jlJ+FWdbkbxmGhSKC82FFqE7
9hkEoLeywt1GgwjtABxLm8NjM0S/4QDeK0fNQLBi970rJvsuaplXEgmfb1BBsUdR2MKnZyYe+Ugd
rZ/4EuhnG+Goz3Rukle1+wmslga9j/KfaQvpGXacUbuWdZtVh4HoQR9XgdIVwdRpJ1lmbpNO26Hs
j3lyW6j0MaqejFkJpHvMk8fGYkfsjxPZ+7rCtCmT/Xh8j217O0W9z1F0N5OjPWhOpoF2X+MbhRYb
tfSI/FKNV9VA4Pc/ExC995EayMi2KwbSp9x0dNRbJEk9/kcmSIVwV9ahOlebYgb8rcwT5z8dVQtQ
ro51ONbXaQFtC/Ijz6BYoGZBooTfv/q+PJPxYoBAGsq8BF0sshz6LiwecaPEjzBT8AQiha/kzuXq
e5n/6zrvL0vgBAb4GM3LJYGAJEd519awZEj682Bnt+WwJmM7v9v+qJXMJoC8NPDYUixt2R7lsV2W
dop4mUS9J5gaFObklRgaZBFwPGsimBe37re15eu1MCKDlKBKDLlFHxOt2PVd6Zl2hNRd3H//lb6U
GOaF4U2Hri+QkcqyjSVPQ2ahooyFUWnTJPQGKJ5/i2demFhAdaYxyUXdGHVoy0fdAlkweowd/9eV
DFiZyUJNgpkE9QsWvNEAhNcgGBpOUOHQHa4+GtLzv9+rcxOLwg+teQGVsgYMLy3I5MDmyFfHJi89
syEjAtYJ9C3QVlgUHLtS6dQkH9JQPOfX7LG913/oeOxiEN0rn+gBRdfCLWqne0Vmne+gXL5yaL9U
FOZd/G1/ic21Stw9iSTSUKrvp/YpAgUp+DW87/fxa0dzYWXhEQ3lBBoZKg2jKjrYeeE24kkxwZZC
M/wn9ZLqsagPKV4w0vh/cMbzBS7qGF3KDQgkYIMnpToVNTyl1di+tfkKH8zaRi7KkH1ZSW1aajQs
jfcBmErSvRGkyN9v5EUjZBb3BEplZnr8syjDWTeqjYmvlTTEmZTrDNSdVF+p3l2KECj7/G1ksWOG
KriIFWTkbNpg0gPP/rUJnDULi71K4jG2B2EDyzfg7FL2Hk/s7vudWjMx//9nhWeMz+dFp0bQlMr6
60pun8HwwtzvbXwtOs5ufbZT8+c6MzIB0QCWIZ7/4sM30ApMTvQhDhm469RNHlpuebV2XtV595cX
kwo0N1rBKHR+gQYSVhRNqU2Yr0Y/BiTlAAxHh/6tvKMbimZF6xdb63lG5pVXEnGrfXy31lz/JS34
5ScYGuTdNVWdS4R/Llsx4tSMc4G9hUYvUmVM4yp39gnaYFDuKlz20u6bB8NLrzqn8yECf+T/RBRz
dpIvv8LSMLYA7B7SgIUTAQ6azrUS/Aqv3I54wYMmod2YV7OEL0hAg7VlK1/aJ/PXPjO4cClVbuqo
HUcamndRaL7Py1U2oPFwBq/cg7nAzTY0+L/pkcAywAyY75KBqP1C7dqBksvoSGUEyTYKk3dUKXNv
2negS5DC7pF9gI0ag4wrN8OlE3RudLFcNoyDBpkNyJDw1xRcBZIkeSvn55Ivg0QL0ydYHJpNi3Am
iaagsoxDSiCGpgXsBo8JFOwnN31Zl2q6dNNCnY8ougG0EJS7/vTaxOxsaOGaecgISM0gDkVnMoJd
poKKuqcGRHp60M7TY9yWa5CoX3F56avnthd7qduNiWk1O4evGuGw03e6W+2ye/ASgvZC8o2D+Al5
u53qjQHf0oBvvt/oS9cGqvlgn5mjxpcmRdqnTaPbEg2ple1EMW0Mo/b1WF+5nS7lzOdm5gN0Fg5b
sy6kXo6LMO144+RW41QcVfFMOEQoHq3zFXtry1rkToqgadaNOrplxR66FDif7pRozvd795WtZD58
vzdv2aJtEpS/SZFAweamPQw7qG512/YOtSQv/1HmDkamIO6EltZavLnor2d2F4cDRaDOHjl28y/m
A2M766Cv459X17e47uNWcMwSpQV8c1aPyj1Uf43rGnOczANRZAiCzisp8/uXlX29ePjxvsJNhpcW
2K//9JaURFQGrT0C1808FIZym4xCpFMcFBfXV4gmyPcGL3onsKigDiAQW18GG0IF1Hg7EJRA5GiT
MAA4a9JgGj1pXNGjyq2Zw8P3Fi9G0DOLi52t5QIIToPkIH7dotjntEW8EkHVy4ua0REaEjY07P7c
RFYJkbDBQFAz6SbS26tYUxgmzZPU0YdCChQZLmoQeKymHphk35cD2h4j5IG4xEJgGgMOousBlMU9
AMBjxT09Uz6EJExnbDuf2niIRN173THUDmTtUDVkM9bGSsb5lVVtPmM2dOTQQ4VQ+RLxyCDwAx30
KA+TLf0xHcDb7EJW+zC+A/3s0SC/Urbff5qv0x0Li4tYJRIQo0xlVuDqiW7IHbnWw25rfeZet+mh
n2w/zLer8NFPgD7uSjheXe7iq6lxHMlpi+XKkGzrPeMnsmAfEwivyg44KDfZraHIvjbk/1zukgtW
H1H90jhYf40r2YUEKBSb/HmoAmftkd0BlrFy2C6G5t8fdDm/KiZScjLiwpNo70jyj4bc9v3aN7wY
Qc6MLM9XAyJ5nWMbMbm6Ke+6DQiFg5m1apYNUa5XPGaOR1/u8DNri3hF9aju1B5xch5pHv10jyqj
2Jh+B+Zo1bMmzzquWPzCIIyPpmPYHccCRIpkyd9Cm7SKdChyhnrYb2vQiacuNP2uk93quPaltZ1b
mutTZzc3L+SkrSX+1x1ADuxBPFme7sgBNNoeUAldg03Mf99yL8/tzWHtzF6aRFmp2LhT7Xxq3Egx
75pO7Gujvs/EGm77UhQ+t7U46SP4/1MkCkXY6GNYYZzTYsrK7M1XlNziSy0OdMsKiWog9gmHODvl
DVpsqpJvc73z6zbpHHDufNpye53GXef3OYS/aezJcvmGWYINGKo98HG36Hsx/ENUm5qjXVj2CuC8
Ee3WTs2cN3yz98uKD2qnRikanBqIH3CcTRPdf/Ry4ynd84QEkpTv0TONEf/zz8lKHttGrBylS8Hh
7IuQRWZD+xw95BbelvfPE3ozDdQ37WHwV47PJScjYJ6G+DEqxQDo/OlkU6vEzTjiw88z4OzI0YZH
2BOOseXBhByjOJUQufFK4a7l2xcLA+emlz4Hmu1cFzCdQuMqAdedS+iE3rJOjgqhd1yWIZ/ZS0Bv
qDGG+KpnlJt9aTSflLETDmahVa/K6mElKP+q7S4//fnPWripDolADB3gZ+XbDglXv0m3E8KlulkN
XZcO3W9L4Jv4c++tzOKjGeFA4FrtnRk2WmHetrAdAzrXVZA0Tn21ljCv2Vy4VW7wiHJBi5DFN1zu
3dJco5T/3qPwYv1zVVBakhqLYFWjLntFIW+BRNk1Su/H0rAW/NdWs7huxtiSgGf75b1487v8yuyc
7BRBHoBjVhrNHWgDrSUmF20aBDcNyHtB5rXwD4vGFZEw/x0qooGoGPWkcmV08OIO/raw7D6YVW+T
uocFOXmWyAS8JvUEuIiTYSXHurQUYOQURUVCqSvL175VopWMOQh8KiCoTPJDq9c4XS/mVOcm5p9w
dolB7spMogIPijEcRheOsIv9+EoD1mWb3GpgJKtWhg8ubd65wTmunhnsweurUmAfg5re6jPRcFOE
UpsdpKwNVmLnpUvChPqjAplPUDEtYyc35US1xxJnCczRQHJBjZZudXDPO+ug60vXwbmtRbDMdMES
PTHAJlHvk2EKRZ56hbbWM5x9dxn7zq0sfLuB/g1VeqwoqwCfsImfZS+x9agmlWNEuqvLuUOg4PP9
Ps4//X83imran18sSalVTllRhPVADmW3hySYC+oDFKXTYMCotm6uKpdeSuV+rxPSKn+alLs6yyPo
koWtLO+1wvAj3vnNBO0Js3oac/ZmSZZ0r0l0cGOBQDLgQTwkBPAvfVzx14uPrPPfsoiXNMI4SUMh
/sv8HuAm13DJmwCznQl5l9GLAuTrHkT+AvZWItfxvt/7i/Xac+uLCNq3Rtb2EkJA6xU/egDDfszl
cmuryU78IL3O1GLO8AFEV+UOjn67Yn1e23effhEdRJa1Rmni04Nw9FZ4ZEOvok2xRa0oXL/6vop/
IQE9X+siNMi2Uo1ZD5GArCXHrGK3up5DUU4vHqsCPtbUBeAK/L6ZMKEmxeNramoc+AjxDNLLOSn+
WZP8yZDTp0qoqTcpDKrQkSN3+nANyN4Ng9CcReydZkehbEkB7gYgixovS5tXjJDeW30GhBkG/Fwt
6msoCxrHTs5X7g4I0F7aUwV08uBSQ0q3LPlbkQaGolwxgjIHhkMdQeGXmTLGMkbU/xWIm1WocMiM
bUTe3oupgqzo+JTGGoC6zY9GjT9NOvlFBHwUsMNIrX3Ri5CCilBXoTWXBrZROzGVAAzsN6Lt32w+
OSpAdKy0r1QmX2lVeZKz5AGSJq6aMPwxG0KIA2b+Yn9SKydhRQBFUzhWAzCwek/J8N6T57joTsDY
BEPVHUaw7ctFGoJu1LN0aaOln53FAR8GTw9wf5n2kZLM4+1zLxPo4rQbVt/zEZDNRg2L9sQEYK/d
x1g8iK4/QgXY0YkdjpNw6+FURL1rktgRmemqGO9rk6MOYA21pk07Xo22dm9FYM/J5J+9XOzifq8l
485uTvo0AOANMUI+7DDjCrRl7vYdjuVoh1o8+DZeKFUV+4aZ7IRUBiMQMR1o+fQSYnENBldgpDV1
J1GMHe2bWzuFHLT2Ab3XfdoXrhgfgWR3DHiHHr93ibZr2H3RmhgFH3xg5696xXI1MbqmuNea5ADx
6ru40CCUHU8eV/A/qu2eak+lDByBaWRb2gNzOiaSn0u5l40DYHHEa8Awrtn9U2rpJbDVccCV/GEg
1U+aVm6f1mGldGESixBiAcBrUsTDh54LYOZkt55nIZP4RFt5Vmb01Q5/L6Qvm0FyRwxImBOmMbC5
VIo8Q5Rbq842FSuuGwn0oy3Ijwgi2dAFFpD5CctxsICCTs1Na5pYmPAYa8Be8C6XfKdO+4nfRKI9
RfU7MWWgtpItEJ9+VVEPzISOUA3olcSeDThoIT9OLHWxIWCneKlNtBd7yIumnxS+m8ePAsTZUw1p
OXAx+FKkOtzgmOKt7kT+rrLiBFWIUw9hN7sDm/YMCoo/s6GE8qLhp+KkGAKTGeQ5lSNHi/h1m+Ru
WjQbsMg4YMxxFPW6aDVfqdUA14WbMHqSxwYY2wlSJAD8D9D2Had9aiX3Rt/iGaOFpEs3pOYOb9VD
Mjx3drWNjR+cxBuwRXm20u/MAgB9u4dOJ+JLJnIQtVGnNCNAmH9GybGq6T5rUXwGKLmJspOkaDui
Pyl5t6s1aEpW/QvGoz1NoF7Lwb1uH7IMMqnq5KRlHnA5dhTMCtSG6bUoYfLmTdcoGgM5sFNPI9Sm
OjBvj2nnAT7ufB/wf8GbvgT8s+C0CPgxR5Mrjqq5oii7w85yswN3Ws8KdX9mG+rw9IlD6YhxAVQY
qT/zkekOvQZBI96f4552Kz/oYmEfUnt/R8vFnaBTo+yZwO2rh8NjfUiudXecHIp+E/HT+xhlznt+
qv89ocp8FWHKWzVB8PSVTcOuJq7boHgK9R75nI31Q82W8XTlgXSxp4a5FAzHzt2DL/0DSehpjXsP
9BLoW1BQQP4UiTcByB9MG+pquW9fYZWQ1spuVU+dPJRTYm/tRXgpd4VuDNiITcQwcDr/mW0RzMQo
2YQco5HNI2gttrldYg5zMFZlTmb3WboXlCN06MjpM1/Y4muWZcUnTpoM1QxwuG+QSs0jTgjnnuay
U/1QrJepLy4OJC+KZaA4bywfAf1g1L1aKrMDRbvqNb0pTxmEjLf1vgEtcee2aIXrq1t6qaUxU8v8
j9XFcwAc1Wmd9VaGgF03jhXHuMZpBI5Ro96KwgrModX978/upYfVucnF26Doxg4iLVgoLxPANG/j
Uca/3kogJb839KtZ+OUr/r04sKcu/KVMa6VljRnEGAXaAkgpOaNC3vvGHhDmp8qjJUE9jhRmiG7V
U9MxwAv0VgQqw8AUb7qtKdU/6CAst9d7yU+6evSYJQxnkpCBMe1TqzpXqqMjm+SNOkBejk0PkKxo
EPrADd9C1lWrW6Aara1dp2BhmQBpHX7qaZlBPlgCPDz+yIfqhUgWQNg4xLxYY575OjOHCAG66jlf
Rfcfj8w/N0FnZZURIUNWnALN7UDyN0Dxdw/F9+g0+VC4CL/f9V8EDMtdPzc455VnD+d20CvN1pMZ
KoLBze18esAeFpjH92KbgaARVApuelprulzyqnOri/dHXU0TiZiBEkT9I+oOCk8xmnZdZWsk0xcP
jAXSGAQgxIZlVtxOVqZHkIEKVDGGorvr8ykAV6iBL6z+a/V5fDrge/+2tbjkolZAECwFyxyGrcKe
5ttUJaHdKPuOW3sAhlbusItLwzinAdJuYFWXKNwhHXDydVCBDaXyanbRCQHSAeb6oFfJpkzGlef6
xRj729wShqtp6Fh1qMAEqMdf1R0PUt48fu+LlyoC1pmJhe/HXcI0BkmjsCJHmaRhnGzM1nDsaQdm
D7xmis339i72Gs8NLnwfKQlojCUctj6Y5/fn6z9+ldzUpVu2rV/5frz93uLaChduP6mZqpcmNtFk
IkxK6S3nybHsUkepEswHcb9Lkn4lrl4q7pwvcuGW4PIG+1mNAI7pKzem+2F8ldURMu3XMr3pomuq
rtwYF4t/5xYX13GtCIheqLNn/iJTRj4HngwTkqa4GEPbs1fevmueOceaswhW8WxsxwjnDnORGPbk
NwMpVr7bRZDu+ZLmw3hmQ4ZwJvIAcJVH9A7Ee2DMxYjIdC38BoIbq9WZ2e+WMfnc2uKaN4rCwkQI
/LIL0h8YsYG0h/kKMVyvQPN2rbB9sSFzbm1xw5dq2wMsDgf5b+UItyUhJOtdPaD3MwX2sGkw4rni
lWtOsuy658RsrVhoRiB0+76Ohm2v0I/EJDu5i5+KzEh9U5F/RiK71uLqGhQXmFLEYJAS3Xx/JC8m
cr+DzrIbPypVX1pkQpZaRnja4ynrYMDhaJTRSrRZM7QINlpUqgMfQC+ra+ADnax3bewOQ07XLvQ5
hnzjPNYixsRDlxlV1JuBfDMF0IXZS652q4OCUPH1fRqsZfkXM5Yz97EW8SWeJiXPIHgPepd4Q4kz
c4/aEIrfVFt0yLGtK/u4anARXiD0IABiwukgd9ZNvGFht9Hbv6CmsNeWK556KVU5X98ivPSVBJ0d
hlZGq+iBjWLsJGkbVB/MYfT/f664CDJ11OkQwEQg05X8FqIJQV9LzzkGbJzv7azcQtYivORWWs6P
KCMouP5GFSvMUDaQpoo6djYi9R2cKaL339tcuYWWFLwtSt1xPj8jer5v87F1LGt46c3mfpo2epcH
mlHtxr6PV7Z05W5YEvHKLe73xIKvlBK/UWYx78ywV17bl21AxwK5H2qvS5oLZRoAATNmf2TEsfrG
1ddYOC+leufZ8uKIYWI3B9Abt0+bSf6EcUXBxi3S5xsoW20TPN6//1YXuwPn9hYnjOUJYpWCFWkx
MLmVn21B+APDDgVQxJc+GToUQCOeqqd4NZ5c2k3bAH/6rB48z8r9edNOqYJRvhiK6Hpn3yRRfpzr
gSvrW7OxONKlJYkklwSoQmpXBJOXuKm4muH54mYuGSTjZuZs+t7oxRrY+cIWp7sSUkcEandh9w7i
h12SeIZv380lsMwDoG+r7NpND3HB4ioOOz+5lR47n/ycRWgjX70yt7X3/Q+6eO+f/6BFGBhlUOIq
iY2vfDJ8gauivosyxz6yIHmcgQhm5iQ3aw+/ta1fJBsogPLIhtRPgPc3WnDW0YjMlWmjFRPLlwpJ
GZijwM0b8Da5KjXjmab6qgzlpVvhbPPMxVtlTFk6lo1ahPHg6QM4sOdhEwOkFy66QrcFprudGCia
3DU/Vj7bpeTw3PIij8ikWLFKDssz1bfi/VKL8PWTFBZBHtorl+182pbJxLmxRTIh1FFK8gZZWmNX
eyFBrEmzJwwfW2tH8mKI+33szfmjniXYA2rRZjr80pibcCKV+/x5Ppl2kAeSr6vuTLNX1u66bM7a
ChfxJmddQdUIKxwhbmkB0oqxu7xZeaKsecsy4NQylQaOoDYq9ptKQYCjtt02K+JdQsj2ewdZW9Ai
zlBd5CU0iU2QmlDhJMZwX9KJ+FCiWGlhXzSEogomriBVAD7RPz9ZZ0xTrCcgzG3q63J85+Ytr1YG
FC/mepjn+tvGwtkTEB+1RkoKgJ+tHb/q0RYoDpbTOi2mCtSVi/zim+Tc2sLbTWa1TQQayaCnE7om
SnxXJuwZ7BwuT7UDFNuvsBF7XoCRRI7DCMxWZCCbPF/jK7/43Dz/IcvTgBIhOC2gd/eX4uJvltt1
Lv+L0fJshxf+X8ujApAddhgg+FZJPQWEG9875EXnx1w1ZKnAAGsu8yOVxnVtl7hniuSu1yCkAYkq
+xoV3ZW05aI/ntlZ3Gd6WRUq0xAYTV55JXArlBRX2RpR4OXk6MzM4gabRJxUJkGWPsN/2I21U/3c
yxNnfvXozn+RdmXbceNI9oeG53An+MotNylTmyVbLzy2LIELSJAE96+fS1dPOcVkJ6s8r+1qRQIM
BAIRN+7FGxK0j056ionTvKxBx5eyaNC3Wqg0TjOoc44zTDSUScKwRI5if9+ARUhnXqnkaDeD2a14
1KsyiKVhZWOXMwVbAaWAZUF0YV6UHkBHlZgSnq59UO1MDKOBohijnOE+3g1B5YB8eS+B1GolaC5e
CWdWZ2c/twETISMQDVljHQkFw1ha3ljA4joky1/1dO0lu2ZvdvrRx5LAoQKhuKgZwNFAHVwLmGp/
YdCvByHU9UOx6Kxni5udcCqqVmUtrp1W/VDpR5THXqW2wf/PyOxs10zvgEugEO4BybvTDer7VHPM
mzW+1bWdm11vGRKumoJdfIOKhmif1GhngAZFJE7RrSmrLMdocMCDLA9IzAscZplpA40qRBN5n98N
XyIPiDWA8fmNtJlEcsbkjz7U3/bmqMyxCjUK/hwzMPLubYzlpzAc7g0z+XL9Uy0ESSCBFVsB84QF
RcnZp7KzVOBgwwypv8iAZYqUuUZ/arXVDtPkxrOUDm87MJHYKtCLZN4S6RNJTQwVGgqdiwrDHTe8
aQ/zARMiiFzesB3Lf5+Qf7I483WTGTpXktoKsuwxgoRaV/fe9d1bujA/mZht34A/3/KyQvlHBTua
fqNEmmcmYMIRe40UQTUCvILJ1rgWYPc216xPkejals7838pyRQDL8pdE/KT5AfmkzTRr3W7iVZ7L
RU85+36z/A6gHyUBQakJ7V1+E3fyNuVg5qFbCOatBOCFs4ZRBAhgoHmmg2567pSazE2DCwaKS8j8
ICl3wLxHvBrHDex9pdM5ayF42aIBRlL0s0D3NNf8yrOo0gD+hPKGlzr63sBe1k4YTHLT/4QL/3Iv
sUADzw5rYkS355wRXC36XIkHtOykxmtZusvBp0gUikKYujYHc+kkn21N/372wkmVqIutRsR4bjeY
JW02Laj+zX2zCXeAbLXbCiN14C76Oo1odVsFV8/WWHHU6aB99tNptARRRkOzwlTnRbjGBp7PtqFr
EoqbMQHZonhfOYdLFhRt0vVCAxs35uwcyqDkkiUTFPDF2+AOPngHvug+30jPxHYmIbHIH6yVAL3w
RtBB+IFKkQWNAdDBz94hVlcbQzSAJ1rUsZdXoD1MX/T0Patrh1qYP6PPguQudORaQwZmYi3tXIg9
k30IbIDvAfMB811tFbkz4GATL3a+CzGx7vJNfsh2ZYZ211oZaXm1WKmuE4ysy/P6mJCQCUF8NgTj
d75LfzF+/9aKWGtpL68NZEEE8n4QiJ5fFlGjg6pYS7F3f8DB/V/W9tva5F1nR0STRrvOOGBiag8S
RqlpN4Szr5KwFFeEylZV2V2vWQ8VKDE9GUdp14IKEjSgawXyyzQbXxSgJSC1QKIF+v3Pv6OmKPHn
1cSLr8tOHzNfA+REP1BJ3yDBtiiEM/J0xY3XbM7Cg1DCLs30GkTayk1HX+pqS0fLAeWdsG+Eme/M
9NvKWb1MBD6vcpbvhuaoVDnFIzOHyJcTNqk/6NYDZNZveGK6to0muIyCOWhmc6CWE08zinfIhuge
a4eV8s/i4sEkAE4xSLpclNDDKKZ9qAzQk4eUAu41EFdWu2ZkNxlAuWqkTw1CpyjW1DOX3RtPUmjJ
WArKGLNwZUSdEo81emV4Uz2rVHuIrII61B5dCVhMzlXwcwvzmRPjRRqJJ6ToaeUjTI/SeUieWEv+
7xfMUocwTVIRtQU4roSxE6mJ5gE0C3iPUIUmDJi1ZKW61VXabKJRPsWV9VUN6bNRF77K8mOX4eHZ
pINPAcgQWbvhzVrBdgEqCTc5+4WzfENNxqpL6nHq7/UQnYsKBwkUwM0P4pu1Ufy+39W3e+qtgvom
h7+2M7PnvKLJVj2OkEmegEmTlohEndqpQOuCQuetuVb7WXbB3x9i+vez2MPyYiAcT++gV5zmAxS0
Rwy+gFbX3U2z4FM1ty5dAc5eNOH/gRbn0sUJVXdbh0azjtGs2WHMCt0C6RMSn2bYTSjG0UMrVXEm
nAEf7+wNOaxrHiy6/7nRWby1VAHNGwNrDjuQQ0J9QBQfPRXQPPXl/BC2ndsI3YmRKRT56tmbztb8
+6qQ9QOxm6mqoIn/vOGkqvsyAnYVfsVUtGAkRzlE4LhhztCAZYBtK7c7rF1oxtJ5O7M6n/Adc2Ws
ox4DVejEi32hVqWbNxIA3UkGegdQfIRROB2/Q2rXTyXRwC2OmQkmJ69yF74pPd+NmY0BQz3+Ljff
swo9kj5yco3dJ3V2ZyeF7nT4jyIBWHnE886VtD5yo55jcsRqTbB6D7uCoGhP+33XsRO38sJRyKA7
qAduBiPya1q+qZWwvbo2UmdsrQifZYicSra/dkPzZsj9PY/HZyMB2aIeHi1Z9wZSEsyuFAdDQGxU
UcfcizsGBkxTP3Wo57ggegOpODjfMaW5cnEtDHjrsmrLU7pHTPAmznCbYHnlvYI2ToCxu86XkfQV
p7h0IihhbmMevJk4M9wDXhXDRGifg5M1uV17qiw609lvmN3YiWLlcZmGaBdkkIcjHB8oBBHp7nq0
XjykZ1Zmd7RBYhA29VipsOK3UM3v5UjbXjexFIbON3MWB2pGEmDAYog0lDEGPBrwuiIOQF6xah/y
5G4E6zgYra7bvCzffP6AszAA0GJVZwOUNTpAANLqnVr8RhPPejdOYyfXbf2ql3w69upEagPm0P/I
NMwuPAGVsNFqkC13EI9sUn1LQUZeRdRNJMT1qfSuu3b11iZrCdZltJssA/RuIq1bAsXLSF5CGfU9
QYsvNgi7MzbcgCZ932OkS87srWpLN0XfPA1D76GWsJLjXGa3M/uzba7LBFoNQDP/ytzrO7pvnWnq
7a+X7Wqgm0dXGIPWsQE2PBl6XxcMQmEjFyHNcSDM1NPBAi+67BnoqZUTcRFOVcuAeiUM4N2o4gX0
OYjHfUKTXE1ButhhhF06JiGHZkIAvn0PmXLUrHjPxTHH3JsGhjJckjgkQL5+NtfVfIxHAJw2VRVu
Rlk4SvFWgKr4uo9OH+Kzi8KKYcNJoZWG22lmpTK4MmZDAcg7xDAicMBn8tt1C79+6IUJPDCwYxhK
xlH4vJBqYH2Yc6DOwFp3X/ae4qEs5huxA4IioAHaPd+YnulANfZEIHnplHfJPvMSX/LWagIXJZBp
S3//knm3vKcEOs4JpiOV2KReLbE7FkWvpI2CrOpWOoaXlEy/jGkoPaCcZEAI9/Oywwx86AZG4QJW
Wt8Bz88ebSEVO9uModOgDQfTGO/MsvBp3xw1ZdjXtDpKOrjs7W78Xg7kI+8hWwN4m6sVkitHGPqC
KKNXjOwYDeRGG8PvWS+2Vg6WAwW8VQxY5VEuVmL0ohfieWjqxERImb8abIPbY4XcBSXh5kgUG7K4
wMnra4jrS3jyr936bWcWKhU1jjJNRk0YWJHJRYhSOHwTg8gHs6zpz+L4T6jVFp2fTOTRyAsuqYNb
DSJL1ohaplqmyFZAWym9X3f+hUAIlzszMQuEyHRpEtIJCXmr720wqR16aOC6U1URU5TrFdPLquK0
kWcG5weaGUaitQCfCb9DepIAqqHeQR0CEFeQqd2tEWgtbyFYFCHLZijoVHz28o6GRSXrFXB8GnFM
mzrh8LiyhdOfuIgfUy8Vk2ToFszZKJAUmnYHtc3/NIgn3bfpJplUFtfQyMur+dvURQNErThJMBS8
sdXIxWTiM+3XCGn/ywf6bWO2Y6ZIOy2UANmBEtIGpfspCgKHbzv2hnvo/EG9ZSXnWVoVZDBRD8Xb
9pI2lJuCDibH2aq1ZiN12R0W+XD9Iy2ZwP2LkiRKdZf8c0WLF/sYATiKdovDsvd+XEFHXJLNwq8N
UzVlCwxYoIabbuezN+swDKFIKszRdy5oXr+zJ7wg/NzTXsj7NFZJN+qp8VABdZJ9fuRBcdRvitfy
5foyLyeIZr9idpdZWTvYWYR5qBKni25zcM1C/ullesnxHWgZwdlG/Gj/J355tvg5gBxkM8zotCLZ
aAS0famiPfRps+Ili45pgEJXR9ZBLmnGOObIyhEvu036DKSeCxDkwXggjyHKAfyR3a4VPS7TKaKi
EwHtVDykQGE9ux81U29p0eJ+tDBbHI5QcHrqZYhkhY9AR3kK/7Hy6bSFMHJub+ZAeA3XvUgRiVHe
7XwIkdw+QRDJbUqP7wiGv9a+mbqUbZwbnPlKGjcyy1VE4r9GQ0BmeKtZjoyphgBHfaMcp1r2NJgq
7VCD2MOfAummvqUBppjXkBxL1zgGljChOn3dC02GGFHa5JjtDPRR9fJcypyBjx9iyJ6u7/KKHW32
PjZS0dlm0uHFkz722U3XvVCy0lxaCjVnS9Fm8RMT6pTUZUuC0CpjV+uKh6bL7q8v47IQiHN+bmT2
+i0LLIIOaDyiYJOhXDO8Jp4pOdqDdSsjI6ncBO0r2WHu2qlYTISQBuHtBtwmECiTG5/FuVSuQgPU
XKhTiQet8vTv06QWxnvJrhS+fT9xzLLXVaKypTv23Oq06WdWK1JEWtFOKGGQEv/VaZl6usU/yFCW
XOTc1CxB0SQ5sUsNWwupFEOBhA8UjCHId/0DLp29cyOzdJIJESa9JVDs7mzQduwZhHYAZYIyjH/d
0PL3+sUlizch+Mdn7ohU3OpBvJQj3+KSXx4VZ7rOdUfcKAD+o8OZBdbuus0pMs4TIgCiQF/7l8mZ
c6a4CIq6wGEeWHEP2Cok/pKglYc7Mcka1CH/ed3e6hpnPmmGNM7DWsapRrU2jzaqnwSZWztNd5gm
tcKDvEXz5rrRpevhfJEzjzTQWrUbvAgmXWNH6UCPlwBjoNhbHUQRvdizeHvd4FJcOTc480s+AKsq
2XgcDoW4j4kJqiK28iZc/nCgqpfBkatfiMkMIOZWR0y5InRhMUQtN2oawlUM49hSPHiYOa64yuJh
Q9HiPxbnL17o4VoqMk47KCEiKdVf+yxx5OT7n+zcbyOzI8AS2a6gLI+QpWpbq6wezcH8et3E2jpm
Lq9oSqNQIIs3lDcnG5zNpf2W12tke4tR42y3Zn7exmalmngSBtZwB3o/py9a38ognmfnzvX1LDvb
7y2beXenQTWVYM4lsPp6B2Go96xX3v/EhKWqpmrh6TSvP0QyZ1rXARtd2oACwJfzcBVEPG37ZST6
bWOWU3U1GfKITDDCP2nQL2/ab2uzhIq2GiOWhLqpqMzbMIGiap63dy1RXVTuICCqoJOiQmIOxFYH
npvbQmgBqeyDojV3bd6JlW+47C1//5w5ITyeVHGZ/ELLxdo9RwfDEXCdzqYeJDeD6x8T4mdLWw02
RvSPMAF/AYcVtVy3QsNclJzXe95YvlnoW8j0uHF3NLVQOCCkhFRpjBpG5TTN6EM8TDKhUdtChlTK
2E3axH4XjV7VGJ5CnyVpV2Q3BsZdhQHiKLA+ZKe+sp1h2NbR4BUc5bdSg/xb1Tgl+9BADgT5xm+j
qm8UGxx5PAxMg4BaDCxLaRC1j9ok7mc/ZdlWHm5lAFJs3rvG0DuYpJhYo0AJlHP9HVVTr7YUVDOh
1cQq/PxXCGsSUSj4+0cVMrVkElpLXyPg15p+QHt8Sobi3kFP5lHPXiUN/ztYnuk3Lf3emW3Agffk
kGEUYACKwOtbQ/BVyjIwp2L0gLVoMulf1RH6jSk0ddPvkLp96brTKHF/+i+wseBjbXeqqjiy1Tp4
lmzRJ9xZ0PciOohxu/e2U25lFrvg6dq0mexmYQGxN+NWsiJfjqxta2TQEqU3hiLQamudniUHSPvd
ENa6vJGcBptgyEAeFupOND8nMe8sOjXqQ82UDaWvemwc8gaKnxmkMUHBpzb3Fv3RyfVWyOwBtDm3
UpEf1UoO5PAmrNqDYNj0HjKJpX2YlDl4Dkb5AfABhC8QvqOWYA40d+LyoWzuMWni4v0Ficle+PrA
N6yRncGOncqsHCH6A09+9OUhTe4bKz5qTXqw+b0ZC2ATTL/sVTAqhc4gcScZsITW2jPRb7tfYr0y
JHKfh/otTn6ARP1O8DrICA/SMXzIsrtWT5yheDKgVDeU7xM/U2U1DnrP7zZlt1p3lJTWSaQPI1P8
bhjcBhBkVPE3BJJ/VgE6aA4KZNJ7mXnUre6QqSa4ppiXg3smL6ND0/IHSbJ8ECs6EhSm6za8NUZk
rGa107K3vIVvGXDrAQKSra/avQfFTC9XoTxuJe4AMRPe3wNC5UeQT04JVGLLLzkvtwwb21qGSyrh
jDTdVL3smkLfUx75ElSWRSjAtCJ5rZLsuThOrUfZ4h+yzH5w7Z1UFZxORcBVvK6R93Xzk2GvuzF1
1aH16m5wQMCO9qCyTUOQk8W612qto8bCa4FvD/X8obeKG9JoLi2rG1JB/RMUGyPOhMrIVlYZRFK7
fSe9VWV76DTTT0MgwQBZyVDwYOGOgdw4N6CBaEJQu6gfLTUBHFTdcLZROWUnTDAPu7SRg4LIAgxs
9THUFOkwsuTVMrLqJgRzrj/gJblpQcW/VewBLWIacAatRR7FW1LbtScL/kSYUnplI9gttCeBZMmh
btmSE6nA4pxG/dHAbMmY16exI4ZfNlUWZEI5GE2EofOYbZQWnp5lDIet3kZG/kFAdgaWxgaShUqy
lWPaOZlpxm6dlAfDElDlVgACA02Yrw0AqLmEJuVR7o3vVB74DqCCblukGl7ZA++2mZpFBcif4ACS
nX2MdiIgPAnR3Zh4Zl1/qJLmF0kGljb6lPPogeP/OFgSmGdY6StlsYuronbiMD5ZSjmx096UMvFY
n/lR2/zIKN+D0wxjM42NEmvDbY9E/BWYrmNFykcqs1PKysSzYk3/HkngMKWp8WVo0y2KWAHpwN5u
Mx2UZ9UdvqDhqRRTUtAGfictPUlZsivq8cVmELlOUckKSzfOyUltqx9No/4gDTg0oCLtl0N/LAz+
E1CxLyoJn2JVD9C1PqGR4KcYPBmo8ZRvO0UlmzApQGhEUHe22E/KmR/WYjsqWtDJo6+DbKRWrCOV
Efe1AmPDCdw2RswdXY0Pe5oZGBhDDEX52q4tl4Q6pqbLYh912m76IxrEiQUo9IbCehN6buDEhs+N
0d9qQ4rAFpoINeqJNNJ9wuLXKk9ftCR0war03lT61uhxpjHq4Q4V9h/oYqesQOA11I9C1D8gNguE
RJeesrjXXNxfO6WpGwjjySDxgwa9yD0AE14lVCD93AAgMlZCv5JJCmn6Cnzq4RZa1E+y0eAWK9Rt
acLwOM06NCFOfTHcZk3kZ5EdSIZ9q1N0YqU8P425fJRr8SNJIGHciTvg81+EUXgiDDdESqasUNvZ
ihSYSWzc4I+nW5qCz60Be1teVB9lX1ou5hF6hyYNdbVWg6RKCGa/pjVrrI8fMQMITeo8kYIyU390
rQz0lQUlgTjMEN4BVK+b8gm4PEz38FAKZA49YrtSWowuWRCO7cN3kB5uQC7pUkvZhZ2JUmQsQ5Hb
1o8aTdNDFYbHus5P9jg8QYcVBISZgHggewCq7VaPOfikRC4/pXIUFCrXNgWViS8GkPx3UbIFbwtO
Tg8pb0OuuaO1eDtLdlKC85HELm2rR6QiLwMAH47e664E/eMQOspxC1Xjljrx8BoWiEUjHh2a5SrQ
Nhd1HyQxil9q4nFhPrIKAmX2m2aXbms8ShQC31LVuqKSTHck4/3/QHOqE5xP8JVidMIi8ZuaeH0X
33ZpAR30BzvE/LkmRa1XJLknKuopqva9TvktXvsGvn97ihp0kyI9wPBq6TOQWRsdBE1E6TV5DgFA
3f73zy3k9JDZBc88mmHq7AEBIn2M6igCZZSMMVftkYNG4ybimrGSey41VTEXBbwLMkUUUedlB+hB
pFARQDUT7F0bQB4eaqNxoSrtFzL2Qk92NckCAi5TooAyvAt3Y4TPpJSbulePNmNbGxeUneA/ZonN
nSIKIcQL7GkcArNSlopLePTVoul7zo2H67nsYhp/lsnOajOcJ5oJkVgSSLEOms1jXd1dNzC9Ay5e
JWcGZpVleNygR5GJMZYaPT0lyXdNKT+nDD5cpvI0SyZwSvsdT++vG16sWZwZnj2HkkyjEAlH1cnM
P1qC8hmx74zwprKfM/qayeNKkWsB5QEXOLM3exBBWaBgKOxOenDVrjpxN0PhCUz+R1Dhbq8vbfEB
/tvUvDNmQdNSt2KYKrUC6uvVeNCN8q2RupWyz2LD1ALYG2gEFfJMczAHXNUc1QHD0dOTcpovwbzO
Vtn/s37fYs/j3NrsHZ4mPJGUik8DjvQBvJi3sR9+izcD2rNx4xSrkPZl3/+9ummbz+qsYzz0hRqi
T0ZJgtvMcop2ZQDpcoARpevzJc2OVwJqnyYmv2aepkEWAdZEryhA+JC60FFqndqNvR5S3mvcMVCj
WTp3GuQJAShH1WHeqB2gIc6UHD5SqJDto7WfCRB+a6rD4+LbaEpBjDPRgVC4T21H4k+sBWSwj4Iu
iZ65/d5CKnqIOrDo3ujkZeT5fT5utEJsgFs50hZvzoEeO9U8DWDn4C1kwHEja5HqQb2vsdmdFv4o
cMFIOTKVMsil0Q2RNTdy7fP+GymfOCiuMc7h5iCsjnUbrLDfUguxECy3NloxNEcs3erIGCINZMms
gUy9FvTxTyCZnIiYd7EquwOXfTn80Oq3qMCAUAgNcyWJnLL9CQSpE0eqO5gPbaF8pAL3yyi5GKLo
nawTviWPAmmbrgUNJKUdVjBMpOX9cTBRPh0Au6f9bWYNblKYHgdtaMKVoBL5qchMz0IaXFIAR9X+
TcfcfmcVuy7Dn+PGbdMguxygSWwrmFFNIbupVvfEHB8MSLOHUBzBuwh1AcVrR+W+HcjGNsNJZ8bB
INfPou/vmrY/mmN2ACOwr0HyV+u/JKLfxx15zkr9powRQpv4FdLxGx0wic6gQT70gWGljxW1nAzf
Kk1ZQKzYzZKvanQgPHFIDmCLiL0QcFNadjve4VN3XWCzbkehYFGpmltVqmdr2i7MvzMbGf8o44/h
mWNB97GE4Fc/HjtK9x1/44m8M+rRK6xvPHlIksFVWv4tk20UQMZNWyO3BbkrHpiM0y0RzykOFuZ1
wMNModnNXFPLb6AsJpyqTJ6hOeMKSfF5kb1kUZg7HR9dKtBzo+DiLTDr3uZrzeuF6Al7Co4GqC4x
zTm7kQh4XdQwBByOSDKq2RL06zv4qG1XN7ZimB6oloKEAHRPx0OG6qZRy4eiKE5iNI9UG3+Off/c
FmRT26x3ilG8lpoBp8zbJyFbSL5Boj1a1INawym2QPz5B7H/97mex37R6oZqZTLmNXP6BTmOm7XA
AmXqn1wxZ2ZmZWQlUfpCYng1WpR8HWgc1DR5SzTJv76aS3KaKUCe2ZnC2FkMrtrCpLTGYHmDG9pr
0MYXEMKZmHESr1Bc1Hz0HUQuduMWGfqzsQkdoOATpzyIzEl/6AH3usNas3jBQT79plniKENAmGQl
QCFhsu80ZM1V7MVrvFTLt93Zyme3HR4JyqBmSBqRK/dgMMsKV2zOKUfk7f93YbMLbxgFadE1A0FN
+VynJzacxihaSYb/y7rAMW1Ooq4Ybvz8RTO1TRiNUCYsUPnapHwzQqossH1Q00SjD8wt26ovf9SF
0yygeydtmYsp5qEw4jRnYH5UqvA5xGmmWbqrCy0A2suFhtfK0+JSRGNyW8DUJnSNjobHzEXGWLK1
SgISzzrlTxgHPxoHO30af4CnyrMgCQoEOFUcKLOo2/TR2q2Nqy566Jn5me9oJsv0FAAjsJf9MOmO
yRuzXEMNTyf8InE/szFzFgOTZlGjwAbDO2Yng6YKwB48UzYEisqrwz6LudiZtVmixIB2Bei8QIUP
iEMrAJZIdiBP6Ja7epPfQkLztAbEWoQPnX/D2T2g6zWK1NMCO8utYVXN7ibG0PGIoQw3lDzldcKE
4FG/DkdZW+3sbdLQWKrzFCQMdU92fMT1AY79b9dD67KPAAgoAwhI5PmYC+aLtaETiGJGmR+GGkMb
Oovx9Mcg8HVD0z5dOsrfhuZjGFrfNhadON8Hzl0Lg3sDZunQGNKj16H+k2vJAP+CYgN9iGnfz8El
zWRZajnwJinrIPjVQDoO0FR5rVO73GQ3DbT0bSQKQDp+thMPaolJQDxF1GTLFK98toLYT2/p+1RP
GY822KnXGaEWvEIDOBljiKA6mYjoPhtNJLm1uxhkTeEobvRO8RDRVpzikkRmIl6ATPwEg4Y4zHxm
mQLJgFkEYIKS0YZihIFmTfgwJsozi4eDaK0ccxj0YYDexlQB74k4Whbms0Lb2ENo41g17Cm32Y1I
Qp/ovf+vPenTj5slAybVOOsydP1zo/XCBGPUeYPuQ+bIY+aBJGnlqloChUF3W9PRccGsrTxH9Ye5
LlN7ANCma7Rv1pTsSzaqfWMaAc1dfx0ZlEvD4SkBKiaW7fscfZvaUL/0qu32qfTegW9Eh0QLswrP
LkBlCYa5zC96ZY9aNQbPoTkSJrpTDsouLlVfqtIV9NXCEf/0+2dBs8vtkhV4GwR6eEe1Q0pOUb32
gp32fHa64Y4TiFnFWDKmHz47pZnIFZhPUEbpg3CTB/0WWjYYpPreeRPJ6irp6VLJAVV2Q9WhkqGj
njJLPEVrp0WdAsKjb+QPvJid2C9exv3oD4/rKmdTnJ0vDsgyBBKCcUQAWT8vjkWNjT6bGm9y7Sfk
Z1CH6zDAdWC64XgiS/996g6YyW9rs6gvYeKjxrsa5062MOMLiQjxpAjmXT9ES04BiAHKjDjgl5Mx
GB9MehXEMYGVP+GBXCVfK7YS8Rc/Es4NrEwhErjK2b7xkEcDxFUDe5vvumMJWqbx+BcOfB1FvxQW
z43NvJyzouirErkdpc1pVDF2wWt0oK7v2vRH5p5wbmTmCTrT0PUYMJDNVWhlAftzUJXup4iN3MFB
XtWv/+XG1+zNfGE0xshuOjSGesF11ImVY57Id1YSPoMe9OdAk01r8JPBClzf/QE0rMiLuviQWtKP
SJMsZ1RRN427IdrQuPsA4GRrdqqBHqntm0kE/TQlepctlM4qqAQJDpUdu2fPY4jKcl2V6CmWeZD2
RuGUlq7ihWPdxj1kQMvMHRPdH0DcvleEidKsVcheLleDA7Y2YxMnyXOaS9u0xJQlqCmOvZzeqSJH
qFYjvymgac5Mr65qBAki+WAe9EWZ7VUyugpp0bujP5K2fCkY3adDeko6e99QRXWogWm4rrs1M/ZV
k7JHXoT7CApUeWLf5Wb5lJbKnUG0YCD5h9QND3HU3mno5ARhVvujoXtpEt7jafBc29W3FIIeTt5T
n8n1d4zZb5NItyDWlWyhyeBVhD01qEFwLkP4iH6BXvWtYdd+19iPei6gdw/Is2Ol0r1N9RY1wXjX
5NqHivnE6y7366l+4QOA6Ct4thAN+/f5FLW5xJSMpfmmHSCuZJxsfmuNNx0hfgIdmUF18zDGJO1K
QX758J6Znc7b2ZOb1mOMGSUd2OvGgQIYJDKjADiJAbPPKN8Fa4/OxZOF2XIDT0IV2egsViRKxIGE
CaONVAvP6r7owHhoqZNE5E8C30SDImsWhujmxWpJS3QeWjEUTADG4UDKWOJHFNf+9a82/dyLj3Zm
ZbZ7huCSWU61d90U3lRDHccnpqzVRZYKx1jF78XMdg1keKnRa+CzwYEd3JTtQX636R0AFzS/d0NH
yrz6ttuuTW8u+6RpIL0GbSISo1kclCgbRhYp8QYiZF4jPVRSB5CF7WXD97Qp3HE85UoC9r+1xH7p
JrbO7M7iYRgLxUaxDYl9+0UH95hOn3Nll1p+WUwSb2u+svSA14DEwziuqhvTpMznQ4AbONSStM03
JvQh7lAPPaVbKPl+IzeFD+ngnenU0Pf1ND8NrLs1NY7pj1/40DT9CKksE7Nas01uYzm3Y7skAWWP
Jv/OtZUjvnjkzv7+bDNR86BjTisSjPQh7SDFhjiv9z91bS05nCYIri1klhxWEKs0iWCYeE8ZPLX9
EaOTCBQCiuL9rg2NfUHUJ0tqHwvar9QnFs/h7zX+Igc4i2K6ImkU1XUSKEpzY8mQ1xOWO/Jkxcz0
KS5WeNZEnqWjZp53UqITVOnKp2JUHXRLNwQ9EfQxKXRjr8cWdSnZPm9ZT/9+tqgcuol5qYGLB1x5
pd+EyiuR+NHm5aGGqBfV6cZoK8Diiu4OQtgnkhg7dH+goUa4K1flC+lyzdGLnEOBspYcqeSSYySK
4UFg/j5lOogZaGqupE7LFwpOE3CQskkuFEBLS+iGFFp4Rv3iD5lm6MId3dib3I988+H6Hi369pmx
2cFVRNaPgNzHmzLZx9IRBD6uIjDqBXWw64aWCpl4HP5e1iwEZ4DYmBGbEmmUM1CSJu/x/tcwQeSj
X4LG3dpNuRz0zyxOaz/7/EUnU6lX8fmHjbmphsM5FXXBvC7opT/rJn9a5ywayfoIJRsljtGM2hIU
4OrQGaM/GWj7ZGUWk1gH9YexUqdWMkpt4LTZxpPq0Q1gTRPv/T8gmZnSp4uje7abs+CkNQKJ1/T9
Cm8MTO1J9ZVtsa39Jv3yq4vgrVYUVyzOQcgq+LzxIjeAOPEztgc1exB6ECKlUFaWwW/sRP7aKNni
afidy81x5TEPgWvsdFA79C8a1ZxKQEESDS1qrPWdlkpi4Fv4O1vVZh/QBoENCeveRrc8NR+ssMr3
ghJAjjhrNlC6QC8xrgwHrdPYp7QABhRkqY5RWcxTS0mB4Od4apB1rpzSyezFVz77WbOvnGc1bvnQ
sKA4KbuqC/3FYlu61EePc9ISgnRP44EQH7waGxC0NCvmV/Z//sXRO1dUwJhAbEiNu4aZX7nWP8bg
xAKZyxpz73JA+r3U+Xi3jBEcTYBbNRjua6/eTS0yKNA8QmYQcqXr89fLt9GZvdltVKuiqfoe9Kn4
xK9liQYOt8POzSz5VICYDoDtUxU2gHKNT/k4flN0+XWQbdBYKo1bhHGCRrDmDrLJ/CgbQ78EUBi5
ZA/EODXQVi/8GqREK1foEgznExZr9qMtA8VopQOPDbelJ1r/L2lXttw2zyyfiFXcl1uSIiXZjh07
dpYbVlau4L4//WnISUwh+AV/Ple5SJVHAIGZwUxPN0WIpykqBhDfbaprsMnv0QR7zNrZN0kc5ik6
94ITyfMC6A79RYPR/994cUMpunWqQdZTXlNxN2j2PMaPaDHsqArZ9E0TEQULl8yExKy3EMRWE8wJ
QN+BmjHeSR7CxesmaXknfrs6JioOIKFaHctBpy0D8C/7HiWyOy5fUbYTfUnRPtJfstnHqh/bIq5Q
LsOYGcYgaZFpuXumnCxfMQrJffpsV8bEwZngMT42wAXMqP7vFBnMtta6r03nNquiO2BBf3Szdj8U
wHiM4PUUnBp6Llk/ZkN500avRgZJKuPH0K6ZjI7SXzzXWZMgTu8oM6t9BbYt3xBNCxm8N8jGHjuM
FmtUk1uz6ahkfw3pzXCoHwdc7sF3mgfUXyFNutcyz9Jv7XFv+qDzQnWgv0lMLwnlPaDc6cfpCvj3
fYUe2T4N6EzDPRD5TuZqnzG+8DGDiJwFpxxjvsKt46N8r94kX7Jd/KD8GK4IxhRxE0SFNdGqmHS9
UJdCtaACGGDpnqV8BR2a4HrzHgTbfWP8i2ZOkU3wrAv04s5A8amrr1r5QwvKZ0cS6kTSj37hULAl
DTQXqoIUcxlO3uzrCG7zlQUugOom94DOPeh76zBQ0v8ANIhvO5DgrYL30FX0Gc6vnwoAfZLFyOqf
a7yQnrj/D5eP021Gl+HFGpNdGENVlmbZIbaBfujoXNFuszL+P7rNsAZ62VNGA1an87WVfZdXCpId
vFhGuq8Qlb+RPMySFEBsal59BPZi+XT5hvOP5otNxp1p8uoknY2jiYLEreQsgPjW+Y/LNrhJ2nZh
zEfDCDsQqAsGdQ0FHDo782hdzftFA0uFH0Pp1iM/ii8OhlwEl0K0Nubr9VVv2VUNs3KmeqR5Pxay
L1gZ3z++bB/jH6vYVhagXmluvewcdGPBWph69GtB8zrsx/1le4IVnYLFJvjMS/V74rlIpkcp7656
bQwvmziVKP693X+XdIrrGxuqlOZ11axlmB2iEMMst93XOshuAZ0bsTD6RqnD+jg/VX7qAzcnTFT4
d+7FPuPKlHXUhyJGbQN5g358Rnjgzr0ub+BnKS93joXMJNIUrX2BO/fbWrwDe/yrrQmOC1vfM+Kl
lBtrcoIeI0huoVV703By19SaA7CNu27Vj6YCzFnVdN/tEU/eNi/gyKvi/vJH5pFXbF3N6c2/+cjJ
JBFM4aBEZupooLaf+wZoL6pk0hl+HgIuCLWzhXLVCPmThKYZjyNLURKDzfa5LjN+AK9r+r7FIBWG
e/a0tAlE9U07h+mDsJDBTd0gnkS5Fg1o/DBhWErkmIxUt0W6GnbItIFsS0+cQBpeYmISW14t0N6Y
Yw9ykchqbgAVIsWPUvsBLVBXWQW3lb+bGyN0zZsPqUyqZPY08dVDLVB/Do/gbYkftXftTg8IAvCM
OazKkw6izaS+8x8vsbFLPdXGblGkfbOOSRQUhXxf5uq3Ip8CkiEtHprbpQIWa/zvUq7oR203lImP
0oDOYpydYj9NvQEEcf+k3q9RQxB9P+agLloV5VIuocO7gLRsbDEPtZo1rm3bHi5fR74liC4gQ3NA
Ls9EkVSZ5RQKJySUrM6VCy0EE5cLoZXgshnuUx0Ynj922PCR2r2qlR02UL8ZUe1KFw9ycp55qnbJ
kFYUEhwJFsbGEjTFhqqpepwKKT/E7TXpKVpfsHvcoLhZFXPPsnmBOrRaO0HbfyiGQCmEVKlct72x
wFwykpREk3K4rG4XQaCSHFFK9tXb4t0cApAnejmL1sNcLamvVyftEZJy0AdB6NnoHgXngNcg2Z4D
+tk2l7fBjEmB8TYpyA5GQI55CJZmXw9QhBDkK//DPb2cOOYO9aMeVzNVhhtAGmQANPNdPXEH0flp
D/cJ5FZaijLrf9eFOPmKF8NMymnaklUnDQq7DSiCw3Q/qrsk6F1LOS7+cCvuJ9O/968/fLHH5Jqj
WkelQmBPA9LeW/T0p9619xkZfsRRcp2UimBegJ+4bM4k4zPU2UrjOMWpf65D4CH0G+oiCTsA9CNd
WBvb1BrVOe5NK4PM2liFE0StHALcR47RDNX6cPloCs4+CwTE838xog7bWEl31or5Z524ly2InOCp
vrg5/AMOfpnrzUkw9L0dkn36fgV8UnXHHYh99va9JlgT3+JmtIM5G1qqklKm0IZ/S0aviVv8o7Gx
xxwNOZ+ieiiQQQ9HO6Q4qMQ3r61wuhVD1bgO/sUUyzrYJuC7AscHRDPWH2r7qW6Cof8p+GDcB8HG
BpO2jZ0+kzWFDbp9VALp+aS/qtomssXEkj6SRhk9/7c9B0Sbx4SVVDKtelZxLkzzU5nf6qjRm4JG
MX8IeLN5TDABVVHdatFkQwcx9uQCE1hSVl0D8VfuTKf9uA7zu2qWG7fN9MdxUAKpk/fNkh9sOY2Q
ilQQGVWt9+kaoW/UZxDymsfFU43K8CZ5HA+yDKaSXkm/tWayczLwi0AeVECJJdom+v+bCxtJ4Hko
iQQRrBTKKwmYDzR3TAT+VGSECVSqAZ4Gu0aZFeTerg21QxLdJLHpCc6yyAwTloyFyIpG4mfCR6Dn
UgzEg4gDmnOWN+466ZbKXZWeEEAjOteMC5LTpZ50OnU+B0pg7ZtQKn0a9CFEEOb1TrBKrhffHDrG
ASXgMWgxp1aGxafyGgOWq1/68Q7wZLxsP0GcELpXovfICZ3yT5B6sclK20OtMoqdFJkGpk5CyY2e
5C/DTvVkckelqOf3SKjdpMPs4F6UawhW6zD+CaQIpZU0YLgCy981UH6HSBdm7twMdLM6xi8trYJB
VRBVnVZndgEoRYJndlCrwztPNLjEr9ht7DGuSbfbeElmXAf5mO6X2OvmA2ii/fn9CJQBKL61xzRY
LdG5oX/10jdknJVd9UaTlXguJNf0faLgibKDtNUtLTuB/UKctYlCpUPv68a32EsCOtQIvXF6amoS
gFhi/1usTBceFFEi4DBOhsRRRSYL1v5iNxQMEHa+Zvmal+3E956blW4+I+NuQOCQlWaOa6+Q4cGe
tYNumPd6nqkQuLQ/K2kj+IL0Yl/6gIybiRNJwgwxktKJZCFRjZ0+HXuwozbSkxmPob6UYar2vsDd
iC4H427mRIoqLcGzlspD/8l3KDepuf9/Oxq0Zs+PjGNOCka9iYTWPmVPbzyluBmrvbProWLjDhBm
J74quxEE2w7aG9cKbhUHVNoy9FHPrY8xgRpDThMUShY/HFGgDXRfB5OUP6PPKnzBc2FUNuYl/xhk
7qSRVtWyjGgQPCev657KdFiYeB3x9n2jF3+xxtzHarTWQrJTJ8jQpU48I78FoZiLtjEwE+Ec5r7j
xzXiJGrPQtv0b/97eF9sM7cTgP5SKQmiVpN48bfyYAVZIL3LQ+lnOrqUhrkGukqEzqE34pJR5obO
/Ww0tYLSTyVXP4pVf5JHSfUSywEqx+hv+tI8aAMU3y5fGb5feFkqc08dh+ooKQNUg/uvMwDQhRXK
AA2DWWdvrZ8u2/ofXu/FGHM9W2NpF3ACSr+v57onXrRHkuW+7oLSA3lhR9nXaozicmIQHNi2RT+y
+WX0ny8viGsAYhe6Ymg2pvWZ9QAEmZgyko2gUyXXNnO3BqHfZRPco2ii7Q85GfDZ/wPFjc1Faqgf
jfCgMj503adaxGXLD/EbG8wZSCBQvcS2hKcb2B/zxgZjG5rT8uKaIJ4l6aMUya4zhWofpOOM8YN3
8uD4rfBncJ335mcwuwk5BeALRrBrJeCf8B1wrv8e6ZWD5SAeNuf7sxd77PFQIlXN4vL0mvxnSCgQ
3W5+frGxxuSGjqJP6jDBXdPQRKlqpjsrpEQ14qc4t0qzMcWkiFCZyUZZQl1DgTCFNc/+ZBJ/oTR/
/dPl08m/0RtTTBCy4r7SKwnFfv0mAtnE4bkxboKT8VEO6CC2CFAouA8n5YdNmmbkeLkmS0egCAdX
HB3GpoeExPfLyxJtIBN7LKjbmKAwQkVt/QEqEFduv6SOCbLU/WU7wu1jAg3YVDHfWSLI9eCBBYR3
7T2aB+qqlx9kf+lfMcTLdfibL8aEGSP/czic+WE1MXYExsBSHXA2FKj1jZ5ghdznpoUBBg2aQJB1
YbYyGTCIWurRn2O/Xj2/VZQbcdjmeuONKWYzQQ+5rLkCyS1QprRuHwNq1i4CNUyODYx+QooC8DlI
YqqMq4yVaioHCLKFxRy0Fqa4sm+CDeNU5GEB2gsappEUjEiep3VTBfTOBFLUYDrOvuTmx/TGCJM9
0KHhZUucm3RmiNmudF6dkRh9HDbrIZ4PUvtON0XzF/T6MxH4zAZz2FbST02lWQBxFX4P3Ez2iZYg
c69uA2BCj8lOxNNwArRessh+oMyuJ80iadj9GhUfwoul4oO4d/ysflFDrfBa+6BDRjksr80j/ge8
H/Xi1vv4MHvqgxbtDBBkYEz5HmPRIMd9wE1MNS+HtMKt/Kk7qGD5EmabHG9ztklM3FNatUqzGSqD
XQGiTtKN7+Kk32nF9C7Xk4fOkO2wMqaDrg73TQdGULn+qsuQrGnzJ32EADRASY2yHC6fDt4gvkG1
PzBkZdo2dOfPzyH4BYxqoeAPhRholMTOZ1Lm75NG20nlBE7o1e8bbQTbOSgbRhBW1hpIsjDkWKco
DNjGY5+roNsl9cc8rgEWNCLhvnEPsGHqePzQG8lyICygf6WDAdFpGmH1lQ/ZId5reynybF+DAO8A
ZlNh/OHFcezLX6tsdclcS5Kbc5uBRxni9K3pZvq6s5f0oNtHvaDf74aAZNjWr/JGhHHX6FH453Rv
jDMfRZ/NssrqFi/OpPtK5PkHiHGDZuqKnQWC0d2UEsUr+tHwoYr0ya6Xg4Tjj2Y5qGpzFT3yRhmD
Tplat7AnkMDgPeGCBupTTRqM7oFIF0jd/VS2nxp9PayL/IlKvEKDGf1hY3ms0+K9SvIc9LWUplqG
AnZuD1dKZ3yrJtCB6uDjsvTso0yf+8aAe1VNncijcOLJ2fYzuc3QQs9IB6z9bxr1en0vXoJ4ZotJ
bhKlQc+yhK0spUhp1dd3Veh4qvIELlngQ0UnmusINl+XBp9NbqPH5pSD9TwK+ukqXcCUfFNZ92Yr
KKJzl4Vp3hNlogWWEibCNMqgOSqJk9C8GZ7yfXNjYZ7Q/g7GEB9AXoEf4YH0ja01Jsw0s7E2kxXF
oYyBE0t2wZihfYyP5t0aysF0jcT0ioJu4lvnOoVcjX6VBiIJa96+bn8CE4WgIKMO0I6K8L75OQPe
T3Koz02BvIhiN88QRv406KepgBWxcjyZVudosBgRKDbtI9V2GcIuzPz2qrgCJAbE3f6yl++FZIoc
rwBWLGjEgy4FhAo24xVGFeT58QRuAKloK4DdR7+pMWNDOaErGfT7STXvclP5pNkiALBGrxvjkM5M
M9dRNrS6dLQZE2ElSJ60JHpKQStbgZXGyFHI1KYHIlUPKSkeSo38jJ34o5SDhrC1ZYQPRXUbtQgb
YoVwqIHTa7fa1IMvNP4FDuLvtWF/MzoSVLF1NRYg7M3AdwIGzjowG+2+N/WvVtaDZdF+QN1PkBzx
4AqmBmUzcHwAM/XPVDhaQPFQjjImR4GnGsFK+RTvlX1/pX+ID9b7eScdq4A82IL0knOAzqwylyUa
ut62cgMk/dVdg7SlN39QOP9ciVDivCbJmSXmTtSJRRJZ6orQeAAo4t4Iui9x7kb+CLVJwyvfQyz7
KPvFUdRP4ARtyFQZmmxSDhCwqJz7uMyRSmkaQekOYQpkN07VumWS+oLkhf4V9lhSGVWkz0Cm2TqT
BZYdifPKmilb1/ILMzwlKCwOQ1j9xMQXMutPUQHuYtc5tvevoArj3YmtcXpdN258aKeiLDozD8eg
v17hA57h8IrX34uzeN5UiKnB32A0A4q5IMA5t7YoE8gvSsM4QcWV6+6xh3QyiPLfv+G9cGaIiYaN
bVuoJXR5uCrQiGjyUNXvM9sKLn867g2wTSgzw42CAZPxZbmi9msra9i8ogO/VHFbyFBSWOJDFykf
L5vipXLgKXixxWyd4qz9rEgJGMggzx5f5V+oTBVl8y2/iOBPPBetORY0vGnuaLOENNDf0OdVhvqG
HlIGyTyc0B14xWngbR8SYtsB3RlE4dihiFjt0qghUQE7/aHw4y9gPukzLwV3huxjDOPB+hx52fU6
uYK95Lz0aE781zBz46Ia+K6uO7WzlQAPK78KoehxmnAM27D4qdxdNshbKOgJoEauUfZgNuZl5ewY
gw3x1dbcoRR0XQyASA9gG43UX5ct0V/O+BKqgwo3Aqlc559IADGJXFoGTBk6C5jp+7Lw19p+pxVZ
6Vazo4BouP6g5r0UvMGsAxFjShlp/cMWIhdmUjUoOwekwOQmuHdBmAs+K1PaZaZ6U4BW3uuLREDY
xV3rxiiTgTqQDu2cHl3CbijddqqPlTWh4IsUonT2KWj3ySrqY3EqKpayMclko70+2aSOUe/Ip2nw
4kq+NXJDGO44PvnMCj1OG59MRpsMeYVwTqczqmo34AoOQfs19pz5Fd1kTvw5M8dEuVopqzbRYU5d
V9fS3skqVI4sMHdAM72qRJQvPEd2Zo65fLYmqdbYoO1JZ/OmcN2r5CudzWuPGFxXvl4+mJybR2nP
wNuAlxbqA8zatEwaIt3uMbbeY5a2vk+hLVjSOWuRmjhvE4HQV1XNgYjVP3SDcx0RPF6mNCTpp0FF
YlJCAOKhh6qRWewvr4mTlVDVM8hhGEgW/pm3aoq2ixIVwayqv4MSXHLuZvPhsgkeecKZDeYIQkwk
yrVRTULkdU3hLrt8n4OvwbymXgVqhcAc1mFyY3y4bFe0NOZz2foyz4upOIGRoInjYPBAdyPM+l+2
wv1Wmw1kTuBYgaSuSG2KEtHJgwWmGul9sz4p5vVlO7y8FWSIYIgEySaCNwuQzxajrrsBKLbhuAar
P92rX2b864DLYMtN/AocMW8jkblCvUVRIGHOSsnmmdmD2ReQDXBSYcIi8ZbGrTwaX10QQKdu5mbA
vbkQVxMsmXfhtoapb9v4LkuyKiOmnXCKOW9A+fmlB1V/jhFEcMpDqchb0PC/XvbTW3pWlHMOpW6Q
JQO+yWSyMtjlHAVM/UDh0Lntdf+neC/uWXE/7MYWO++rV2PdrQpthaD5N4JTiewG+GqNzqcjLYuS
xyWQfRJkSyjqKfFCkGaokEhFOqEo7DLXdkxTOweOg/SgpU++myLBc17JBWNsfy2wi4uINBI80P/M
qj7jcF/LRyi0xuTQ6oxRNoWuBw7aTDz68kl8x6vXgxP2Yezr94ITSk8gmyJtl8ec0NqsG6inoLf5
JmVHTqp5tpnMQySXuwVaNZjBsCCDFECy0ps/VpOnuxTYN97XYfeGihksOlDHdDQZ8qhMjrJG0AO3
UVGD0+mvoQhYBqhoX1OaM9l46kPRG5kbzzULsVWGXg+VGD2/8aC0sCMkhs9Ns+ndS9PsFSAmXsqn
AbuAB7njoNrPrA36gkXe6hXUBm5msJkqe/0z+BB/ySCjcXbq7RIUKmrpgPT62rATnBvul9zYZkMi
ugoOkum/KLjie3508CFfjYLjlXVAmeSA0NCyNBB9MGfHtCB8iAqLE2gQ3zjNVsdy2IGOBQCRP2Mo
lYUXi8jHcL8pihEW0FMKKkps2pTG1mCaWvGWwjUvYGxNMcFYT0gG7TEKndITby0rL+shMnRnijB+
/DVBeFYHk74BcjxmN6W+UCdQXb1l8oTr1EyUjdCMQtx3LGZRIL6EWA1It4E+s8MctThrlx4moCVz
IMCEkY/n0bbWmBto1llWrV0aQ+uhP5AVY17Esx5Bu+7qMgZE21FwFXghaGOPnZ7QzbEqirwrIV/T
3jiTCdJ16ccbbpsJQRFweIB1SmNv+rJg6DhNcdPVGxlEaJbsx0e991PPAhHaYBxSMeiFd8G3JpkL
rvc6KQ0b6q+TZ7npvihv+n0TgyhMD07gBsieiTinuXm2SbkpURRQDAAPzp1nqYI70VJLJLyqR0dh
zdntQgw3IlHbWdFu3Q23Yp6r/3E8X6zSD7xJ0sq+rxoIaNNUiYKJKLStP74aeUojOBtw4bJRHwPF
PF3ouTUw3CqxYwOUTa29DMLQGSLhwAD3KmxsMcE9qiu1TWs0mfUwCgESoYm2DRYvdPDtvbov473g
nPLeEtvFMR9wXUccmdQgIbFB865LDVR5q7w7xgPYfOr6WtPi94mcfKxa8lMnbXe1Eql7WI248nTN
+awXkBJIR+0XSTq4vjSJw8s/kHdXwV4IWWX4cUj3Mhsy6kviGKVahqgtukMVg2c49S6b4JQLkWa8
mGC2QB+GwamWHPxPpf7VHia/zX42egOV5AdLel+m2s4wRYw73Ni4Ncoc4a7Jeqmf9CysCw9atNd1
kH4Z9wo45Y90OpNiH4YPb6uX05wKLWkLCQ8Ej84Pszzrq241M1Ch1kOBMVR6wFbzA8WFQnxWPBDK
+37b88Ws0zCIqiQafPuzaFzmr6fh8c+YZ3jVBaIf69JlZTIsOtxVJMvpsr5tlkG0QMbromTSdYta
oo9sKb5VxK41G4IDKrqjzDer0iSXUxBhh3Gu3eSVBk2NH1r5bTZHCGWmbwmOGw/EhP4a4r0EUghZ
aEH3Wk7IQ5xEHy9fOB4Sjyaifz0qE/CneJXjWsNHWm/18qrFa7fw7QPEP2fPdhsCZjRhli/4TCyS
ROqgoNy1v5347XxIj5TDwHY1rwqOr3DkPKeyWSI7nWQYa6q1EaSsyqYZfmIYvw8dLc13edZhHmPs
PFMlw35oxtHP4PLdum8rD9q0KiiknavVmH1jrK5GadoVxLFdZ9UCucsVt09RBRd8DkHQcRgfq0AT
ugDW5TnA5VfPW6N4FCf+ip0RfQnG3WZGO+hWjZkqkJ9QJisbJCAYxYt3EMKFcFJoX70CSCRaIuOG
KuB0hpaeuD8aBXQ297U1AepjLvggdropLqracaRJCkr1qYmuh/TOVL8LvpkgKWFnmirwJ7a2pIAM
DHRsv+l6RtOn6G2xFxcdZsYBNZGcDd3YSUErGb1v2EOQ2utdE0OVDZLYTgbUpBoHk12HglXyvTko
Y1ArdlT9H8y/WsZpBTn3EEqPxE0hYrwHESDGqlrPMqUrkplPalSA4Fg2Gr+GvHmqV7Wb2QNxgaQT
waH42/D317DaRlavp4W8AjJEX0XIdx+dxC0Pqgd2eRAsQsWzcJU2oM8kcBEkO1FPmIcShNt8sc8k
osoA9kytQvNrOJrh6s8PGujfIRYHLp8iSPweExG3pqsHtQUosxDsyT3UL8YZJ6GB8Ca1G+R3yeJA
EMGO3DqaRKkYP7PfLJFxDnkUDUtUAnO3hPqRqDclhoHMa0o1V3U34hlSvj0Me4CWAxVXhQUAq3Fj
xxjsApW2O/rpXoLWoG9K39sdiDmuk2NuDe5bjrSp4DibsKqyQErZ6rVYzUfUC80nLX1M81+5XvrT
UnpTCnrgHE4x6TzDDA2deKSQ3C5PBPGX64FffgIbCy0CTW91gp5mpZNd56yBkoo44Lgu0IQ0F/S2
UckzmCwiw/yjZqYqeIrS68i+ktKP4kkaXuUFajN/bTBZxODIThrZMyaOYv+5vKSne8WNdyeWE5pK
xF6DCSshdJBbPjdpE1BGFdtBf+I8ibbVpbMjDLDSV2/vR6Hyof4Ojm6MPIPzyTNN4JubA8BVYk/M
f3BvTDOBrEsMx0wJ8MvRl2lHcW+Fb1ENJhByBoCUYlhOPM7K3WggGPFegDYCgCLny+3LSOnTOilD
Z1U8efk6T85BQs4G+XnB5eBGtY0l5thoyjC0uvSX5fUP58RrZh55lwB6D1AoBloRt595KBhGbUhy
3lXhoJS+1OuenH0WrIYXvbYmmKcBAC9g47aAUFRuR+Q4mDehc9XaDZ2rTpZX8D5x3dnWIvOlymkl
Zb+MMRApGvgG1r1MviKr3kVXqT8BdPxVsELeJgK2ZzoIzgqVvzw/GRjcnFSL0jdQsv90L4NdG8Vd
PT2RHLSuvU+OSinqSvLC8MYoS6fV22uulYVGyWqX3bS6iepOhavu1r3jgdcSUEgqupmCzyE7xp/y
20FQM6GbyKZ3W/tMGHbkSWvzGIuupvqrgqTHJvJVi7G9ftU9yyICigzuld/aYyJvPRvlpJSodpV0
TLCRDW/QzaNKLK/IlR0dM7f7/tAQ8tBo3Tt1KnaxMn9YUucDKZvHxF7WUPDZeQd7+4sY/5eUdTsv
0K0Mo5sYeHWcMyUGn6hyzH/A6fmFsKAvOGcsgSNmmiILmuyoUhHdG7rbKhPGZZ7r2a6J8QeSM89z
1HR0wIHS3Wzbr2+AnkOc9u+tOdWGNuVLw1C6aV3w3hoMTLKWnzGf5Cp1BkL1VXB2RFeF8Qc2Zidy
ycGijPKGqNed+RH1Hxfi7T0wJFIVRsMPwdGgh/HS5WA8+AAeGlAFY23SqXMAZS9vCOjsZY5KvvCj
8dKM7U4y/sduIzxcSwzsjkGa3OjFrkNMRDqew8+mXjkRZMNSA0pk0SfkpgAby+w8K8Saoimi9f1n
Tj9tvqPkdEAIrN66o6QZgPdHP1/HDSC4fuy0EJqZUWOuWPUzL14WaM1Hi+oTgf22Dsn0JCpLC64f
y92FHvdsTzYWa81QxyzdovspODaC26cyHqUeVz1Nye/yzH+ssYts0dVurh9oFZQOtI9vaqRxBgy3
V/3EE7WxpWvp0A3Q24WAC6bkChUwxtR+yuMyP2Lg0R8wrQe98y8ZmeAJwPDtC/ZVdFSYFKShvb04
xpeTw/pgrh69GA6OStr5mdt6YAp/Swq3vRiMy4nLsjG7HofzefT6pZ3+io6XwNmwA6IpFGKTdiVv
LFyJrDHOJpeU1Shl7OVbgBfcK4duk2wpGB1w2AuhaTmBeAyYgjs96CToEI4i2XBusgiKER0JsGaB
74CJeFpRWYOaYz1/+FuedTtfRw/Bg85jlFu2MRuHGUL0Kc9vXSVB9WvM6ayoof+YK+jFJtrOlOYn
uVWPc9ejxFNcp+aQASSqiGb5eKwLZ9aZtdbqDHkayuwwLIdnYapacxW3Ams4We+ccL0Rz5pyg9Nm
xczdyxVSd9DiANlzd5/kQTUHsyLgmePG940J5rKZkvO7Nannk1fltt9EGPZdvvRp4qJW55n6VTXJ
u8tORWSUCfHpYleNPWMvrREts7u0vYYMoRUHQ35HxsbTejm4bJCu4p+cYrNK5uJBYTmx0wJFIa28
WcvVX3KwZWCqRB2JT5RG9L7g+swXc6yMT6+AJbyRdDCxXwNBXKQuHXTNQ+OLqYENp8WrXngVRSaZ
J0WhmxNgZKB1bkbtMAJ26c6DfC872o/ZqDAnNMuAHfag5lGMPUmzb5BTvZsKE/yZulYKPLjg2OrU
DW5CVpd1kB9p0RFWtBoNYchyOO9W6/+9ZCbiD5FsS8mIj/qngon06bs9vxv8yK38aZ+N7y+fIr6/
23xXxgNFKBj1A+3jv6UHwO1xbfwdCwAp+ywqBtWgr9RpZ+Llr07g36FJmrbLjo5fvmUqBD4O3hxD
6hBqYsWy0eydbWLAoh62ByrikvjT5yGo36kuJAPC+Nub9vPFHnNQrEjK7K5EV+DPfj7HD+1EsyJM
uLlZ22Z1zHkBC6ZDegfWOrCrUkoX5Z1ypLFKzG1BHdi//uZlYcxB6aq8LJKOlGFuZ15cHtHMcfsG
5fU+dwGFWDDVKthK0eKY8CQnAFoX8uloUor1/1L3Ei2OiUoKgLMkqdGc6sZ8t+RX+oy3mfMzgb7E
gCcTyCkEa6N/8NJuMjFKKpqpt0fIa9GLQAkUYx3NGbfBSwko/NT/Ze80sOV/vmyWH6ReviETpPKE
aH2TNRXkNE6zpPspUHbqXoQ05KZpm1PJhCZzWEiOIbAq7LMvrfJ1nveXl8F1xrYOJCxInSFLz/z9
BAhKs5rAG9KjJLHcTNouMkV+kRt8Xmyw9bTSdiJU0hfgxqB+i3ZSBN7JUNoBokmhYyhjv6KVxT3w
G5v0/zdBZiXQDjU72PznlSAkmOOev40pxk2luWGaZS1DPNmMQymqvcR413c/nOFw+VPx44uD+2NT
a0iqz9fU1/LSpt3v9wGtIP2h7HtVG523gxsAEdsaLZulyZLxTS6DCz3d2GIbn2OW9nbZION7JiP8
L+6Jd+C3ppiDkZfxWilyW4Vz/T6dPw/Oz3xIvMtfiucbHMr2o5t4WBls/cSU29EhcxGHaZ+6UMkN
nKK/WYroNi8Mf5XA1TCUIBUpjI9vsKuqFvhT8LAD2Pz8gORyVo+y3ZeQ09Z38lR8Kezxo0GmsFaX
XZJL92o+v6uVanfZLLeAjHajYlJ8uw22hHO78kDsrDLxEDHM34+fGdRXp0ZZ3px6Va8iv+JeiK1d
JtTI+aBrsYl9ppfcuMbogEs5xJ9xJcIEgd5jNs5srTFxppIUKPeYRhYuEUZ3oIsW6odor2C2GZI6
ulhjgXsBN7vKRBh5wTmy5b8ujKJmngElr5gbENliwkAhO/a6Zuj6jY4bhXSeUrmH4PwdaESEkD2e
v9zso8YQrarg1YmBggQf5zzUbm13q1cOECib5+Q7Gmn3lw8n15pm0gYcFWBTmZWReK5TdQVdSBoV
jdc79bUkGVelXlzlY/Vw2RY3J3dejLFLK6vciYpxlQJ5BEOWkex0r8CzI/fm7npFk0wMPBIsj51j
k1WyjHOPhpwmPxHlytGvneyjKRre5DvozcLYGIfJzd6c5Tg8iX7+Fe8CmOoVrIBCa0ygQ81oKGOa
lHRQF3nGi9GT/5pUnPf0334xJhVXIoWAk7NC8I7uJBCLNv1nOb9v819WW4SXTwc38mz2kPGSXVpG
ayLjgVGOkIzKC9tfSAo4TWmK/DHXU20sMX6xbHNijBK9zdD+OoG8i/RWdwdfgYLmMD2JBixEm8h4
RhJ3tmnKwA1pq3kk8s4Zmx2aP1l512rB5U3k+/zN2hivaCVZM3cDYk2BvLuXPMiFYnarO7TH2oNo
jwgay8u/t+eDcR/zDJYMJ4f7aEnlapi+6cuvghUJzgVbDkoy226lDqcdYI8Fbe7VN6liG6QDdgmI
QPCgTwqwPYheFqeo/E88e9lJVjatkmtLrg1oF7dkXSDFakbekpWpW1YjmPM6SKlGZVLvykzv3Dqv
Hpw6ujYyw3ec6f1UJh9IVXwYmsbNFOnWro0bK4PXW/ra9Kthyv1s1MBMliV3YHYIWsfZrUrjXt46
+q0vrYDxStPiKKQx2jKUbPStldpblZs5j93SuqsoQdogfEdzvxWooMB1Q2VZ2ZJ2JlcKeMIBOxqD
9oBDSIfNQJsHrB4QZJqHvhx6HkEpQuZxT+HGLHOh07WRBpOS4xGt9pz6qC2zIGXlXmGK2bdBFQ+G
QMblGtGySoONhdWgT/J1J/ONuTtko2p76kJC3G+BQf6SXgwyjpesVmunmR6DD6B7T3TwsrZzkvmX
DwjHiA14GDrhtk3JtJjbW7ZlYYP3IA7bonbVDLpDtqiayQnAWxNsyEfwAEx2IklYFXsn/dCT0av1
4dClrcCrnzq+zGk/s8Rk90uvVpBIwWIkKF+tfuou75Z5R4k4LaDSSJj17+odHWpL5+BRzEYjWihz
2Tq5NEndY6gtKtDgK6DVovQgI1u93qze4OTPlsqcRgyamX0pY6lv6YTxOke2Af4qKPRRLiv2+TJL
WWzOEnx8NmW7ApjbLn8yWsA1jSdt+GqU16X2oRZRw564jdnPubXK3GlA4fKRSHhOaJBQSVxyZWGW
e3GHX8YDcG90Vp6OKS44t/rOfNBIaNQeUeFmKGG9GIPH8aVnm8DE8FmSB7lIsQlqn7lGO7uK9o2k
T/bUIOy1QS103rxIfmaRieRmFREzS+Bynid3XgYmXlPO4HkCQ9PR6XRsjGKzT2NStEZVVEhg++Sb
kd+06SKIRZzIYG8NMNdDlQY5iSvQ06MZ/1knS6iYIEckySDoHokWwlwNO0naRc+A+euLL6Vee0ot
8mgiC/T/N6UzfTHXpJUaSvO7am5np6DOlReB++c9lc72i+7nxgoasYqyytoJXEuLgqQ+FQURSmlR
sKxf8fAUfSLmxlmjVHRoz5QhmVXPai1Xrm8jR0AvwAmkZ+ti7pGjpvL/kXZdzXHrzPIXsYo5vDJu
Vk5+YcmyzJwzf/1tyN+xKCzPwsf3WVWaBYgZDGZ6uv0qVkDELPUgRDxiuPBbP3XbUBJtCXXoyxfc
qtcujjXlQ5o2S2kfK8AnKWFup4Z4qPLw1HBF4I6z3znVPF8lgxiwvt5KveDLKqmLdVIqqAgFCNCL
92BX/amY8wrIZWmNJtwAiXJEKBRirzEq8MhpyUEJfNxDuiXkk4ug64Whsu8FfbagM2Jf3uK1e2/h
2Bp17TZ9GPntXObeBC3BWu4GU1DH2yGeoWUY/Q265ctSqTDSjEHczmCq/bWxv5Xp/4x+fw21AGua
BjVqZH3IkL46YY3ypaLGEqKiTd4djVXLqalvpSORZcGMSWKr4iurkLYeX34bpTOmvFS5JKrFwDPi
Q1bOAJwy03SWCeqbJWMO2gQJnt67yckwp2PhaafmTWkIiNSqXO6lChk5y3pw+VwV9eHCSO31SsSq
tPZGmV/i+tCOz5dPIssEFfoht9qVs4TnTllm77OuRmaUcpGd+az69XoM+1wLfQMImPysUlyWyTgD
T/Yz4lxuvlc5L55uLi9pPQn4PIESdQ3EQjklqoJwWduCC8k8Fe151MsUsJSUEpp3LKThujd/Lo26
A0RVG9TSgL1JNp7bWUdHSmxUM6+Mg16z7uq1wvjSvyT6MsgNINjJq4rA5fVfr/oPQQjyXPTNJLB5
M3CrymPsKjkJZ7nlYlepa2GW8zTJWiQJ//Sy/5HmIRIl7H42y92oMFKBP15scMt4YdCbEw9GX4Fx
4TA+G10jafJWLlWQUnp605rKcPLre07vT3WpMwBPrANJV0XCIYRSE4eQSGpn+ntj6VvuPTU5L3W6
mdk7XHVpYClAX6OBlp9+dlc9JwdtwnOAcKH9r2xFsNWIrLFCEnrOTsPCCOXOoxCLg0FeU//gKH7N
pv4hjmL1MCysUR7dzamRtCqiVAqa9X4L4iHNLHnzTbrp7OnAb0puw7o1V+PVwiTl1E0eiXVf64EX
K7PNy8+CKJlQX7I67iYTHIZvsdZH+XSqqgmvqTC29mzpzM1lc8RTL307ypO1MAGGEzr1qE8/lfFj
bJh9u0+7a0O/g1zjZVtr7O7oWX6eRsqP8RhtgihB3AdJts2rZmNq35VDcgPG7tbkLPEeKhrVPaaM
UIycRXe6A8e8mzxd/hWM/aVd3VAGTtdqnFalnixwP9l9xFJiX/M6lcdMkSATz1OoTxh1XC20EMJ1
VbFw2iw/SUq/4Qdxe3klLDPUtwskteFDjUN7MniOxdeGO+p9yHgArKZwy7VQ38yXEzFRUtSfUkwE
flSPOR3A09A1rIIAT/9o2n3tGy2MqlQLzw9QHKxHfKMq2xMWDMClgPvutfvIMrzC1n0yG/UXV8DS
JpXTTRLPGVIDCKOEDxaPpxZyF+BWMwtldC9/t9VK29IUlcupQilC7AJJwi9aSvkhf5tAJMDBnkUK
8wuV+xCcrMzS/OoltPwBVKYHha8GlOOAk5AYM0Hp+5/GdvkHVBKsj0n+vniJG83MjYLaorg8oqU9
IjHpny9v6Fp8Xi6HOMrCgm7kopg2Gi6g7KHkVE+ORJcHXqqT7DaaGCNJq5WFpTXqNgDMNUcujhsc
aqykUJq+/VZjDVCe55j8YmvJydIgFU5iafSjuEHprJXeNeNGhEhDJl7n2e3lXVz9TgK4QxGyBBFc
ul93sYsh7uKPeejpARAO4SnqGTu3Gq9UwsFtECTHR6hZfKYxUiZuIK9BCWrS3Z0i7CKNkV6trmFh
glqDIiVaJIYwoahXMW60PGPEw9VvsTBAfXwO2Oq8GeC6mD4wxeh55F8joTbjkWcYWt0sTQGdKvRa
MWhPxd2kDTguJjFCiR6K6UZrDvnA2CxxbQhMB6Tm9yenVmPIndSWCo+pAimKt30tPKVDP1txY+y6
Ib1Nkh464zFKEr3q15WZGWnsqW3cgyW+fuSUfrAnSY8dsQdpxVB2g9Ok6iGIeKjs+ePzqCWQKJ4e
BGD70bLdyUry0srTfdBOT60mAzlUXkei7iRJcB+2aWsFXdjYAxi8qrnYz0O20yuQuIJK19aE4b4O
/H1ddTfcDK2mQjHejIF7yfnkSuUxmddEg5XyPOiKx+6BL8LOrGrhZ5mXMVh3jR9x2Q5WW/PbqdZL
s6mk2q5HPTE7lXvnMvk2THl3zLKfGV/5Lq/2kamU3W0g89dSXexj5VrNMJlrZrX8KHA9Z0UgZU4M
7mUGn3UoV1t0OytrUPKHUtVJac4dReAPGw1PzqKKHQ4MgWbRpDs9KnZRFhy4JAULiHY3a91N4At3
nWr4JtfXV1whYkK01b1B8u+4OnUHUPSDzT0NLLCm/uD83lWM6D1E55vv5+tAAunCPM2TmSvClRzp
uhXVQm0ZEOfzqzm2qqqaD4max7umGTejXuxKvn9UhHGnAfxpi+gKCCVmBPw83U1GcwelAAitANzu
DXlyNyi6hC8S97aiFdjbCGN6EHwtMx/z+gq0TAOey021MO6TdBAcJQFnNNfHTt8mLhd0t76cn7i+
Gu04l9+GoH0F2+VDy7enOhau1SR+aqO+35eKOts9ZwTmNKtOJ+qNmabDHtR8sTno1UskVnd96h9R
effCUdgUvfFealllDhKo3MYMVB5yugmlzuaC8rqKFMcPpfe2FDfNgPeBQqjVW3+vGpHTdPVoqaPm
VXnyPsf9rovjg4AB01FQwNJRhtsAtegkgnxum6OckyQ/jCB8NKL8RQ6CA+TUVTOooD3Uzxul4L00
A6NyWd4HGf+N7JPZlkbjqBEmIKSiuGtwvNMaCpdpgWupU+97qcfP7ofbQEnuAJiu7bL2n42m/IHp
nm7Ttk1jRnPsKhrPbZSpw1lIQUzXT2PsZFGeOX41stJVEkroN4D6GWrO0JHpnOdhjMxnFH4K6g9U
mqwSgyNVsheDzCzn1zpm8qSsBuqFTSrbahvZ19oRV3ZTArML1hIrGqHgmlkjnnFAJEwb9jzTetqz
MErlXXrMVw3f4YbjwViHtJKwYnOOWu+K7Z+wDq2H14U9Ks3CpKQsVKlaeEnxphqHvHrC8KktBqpt
CD6iZmVBz8CMmtwxGuku6DZC+FDMb0EQ2tX0biCeXr7h1x57yw9NZWKJKE7GECDtE+LKVdPkBHZ0
q51qtxplrxBLp506RnGAcY0p1IUcGnLWYaAS9eb6kPd7yT+EGkMGafUo6Rg6B9M7wodC7XKmlk0p
RXjC5nPqCG1mcrnGuIzXv+TCBrVzfjRDCnXCo/wfIvny7ReRvLDR7f/SU1pbHLAFoLCXZKQCdAU9
qoQGkSoqvbLagBvDykPdvnwoVr1iYYKul8cd3L/owtIjZGaCDUDhdb1pQMeSudx1wWhfnR9Bg4fU
jALuaOiWymczPnwo5f2M81DxV9wE0T9cJAnEAWPxhpP2IB1iHPkVrN9Xg5TPR3wY51IDg6REmm2C
XY1JNBTp5QO3DVnyJOfZIagpifwKaKYUHZoXX1NodcDsnSpPBW6Xd47Ak8Ca16aeoXP//aPBkq6o
kDWAuoFMlxg0P54lXYxDDKUILsSGMWMbmKoNPSKrBl/vxucfLh+T84P41SBVbJC1PoiEWC7As1qY
cVObU8Zq3JzHiq8mqJRXDnoRQjbk1a9fh9PdJPzkMxZX4OoX+tw3urLQZVOBbhtKUMi5n5qoUK2+
CFoz6BWnC1h6xixj1HFomzBVhY6cPWUf99CfQH7gAwsXaRwrQJF/dXaHLzJ56o0YIE7oBeSc/mLC
Yb0ktLBFHYWi8HWtK2pU/0urcyRXMBNyd3O4u3sHpDnKH5QsVnMUAazzeKxAVYlmrKpqNc6yBFd3
3SkbTeZOeQf5DB1am1LT2qPSOwE/vI/1xNA4Wo2OmDz4bZj4xeLRKiLZFvgShoW7waq3mRO66ffa
McCC/QcZynl4BGH5whp1XTZ6wFX8UBG3hmDJYThmR8OwR5CyfoNQriM/ZTYULx1xVwCKtb3s4f/y
XT+XSr0Gu6qJ4yauQ4+ISaNb+23+3vpWo1iNLe1EO9yBO1GUvctWz+PK1xVTB3fk9AA3BW7vQLyP
oB8VFRmjsHceVr5aoI5rwE0wIMELMYI2FUfJ+IMRNNYqqNCFdjBAXiOiI6F0El8FU9gH39RrsCje
cjsRzxpbvb28b+exZbkqyGp+PZdlVfR9ArJbL6gnU5iuteRqrhMzHphqWOuh5Z9jgb7GV0tGk6ZK
IJOGhACmzl+QgQ+mTrBjsTkiSbZ2FshEgCoNCGrqBg2kiqQmUFUB1n6NalVWYRGi23/YXFl3zmoL
FZJwv+1R+cGsRW0JPbfCSxGc1XQnFxxKGQOE2hKb53mziVQbeGWu+tkViTWDvDYbbzXEu3FyLn9R
AEMZa6cy2boYk0oAYR+oFsrbzohquylaxfblYgRZJdfZM0h2vToqFFsV0gbQfv7gK8F1zqmHei6P
WRp68yg96WoumKPov4aJ6ARteScG0laKhhcuG3ddkLamynWT1VXllTxmeLGXlWqV+BgQPK/emzI9
ZYOyK4o5M+Oi+5FmKRCE0y2fZq9TK2tm25eHUQl2YmI8+BL33vWarQ/Co69LT4pg7MIh3cXCcKii
9j0L/J00aIDGJtixcE53TdmJJhQMttAS2YxRtYlC/TnTQt2KwWtjzmIgu3091nbRayc/wJcJWmcO
xOdSjXczrrhCTg51mbyMxTxi/K3fGHqW4EWen5ImfW0jvtyURhqaYim44tCjRlcdw6m/F1rpmQs4
UBxG2g8jN1orq/M7CIxepTVqCLI2qVCm7R7KQbvRY4k3tWH8xrXFj6SPDqMKJmOt9x+4KkOzqk1f
taALrALtOrdMUtHJJeM491pldijum3qo/zAS6X6SFQjdNhuZA2Y81wurAmpvzMfSTJLQ09QKm1Vz
poKqhg5a2j7W71N9OvaZ8cqPQ2UppbTFEO2DNrQbKWhuApW/L1B3GdsitrQSZBJFW+Z2nWilmU++
ZEtG0rtGzDMuh/NwY/CqAlwDka4RznhGh1ody5HHe10uRRvLtHLtUDU3TVwxovXKhfvVEnULjQOQ
u7UgBHiO9HYx/k9GuxWgjzBchTvUcBhudx7fvhqkbiDQWIvc3Iehh6q0W+3mTdCC/o/o4f3BC+H8
MvpqjLqMsrgwQOOMvL2IlV0pPJVSs+NzxqP7PI58NULdRqURF3GfzoE3Y7TCEFIrjAJGwnlmAgPd
0MvgwaaprFBqaoM8g89uBC9Ub9i+7hjpzPouZzcBZYLaqhmHOIqTDqg83KlcD6LQ0M733FF0AxAj
xonJkl1lrYnatkhI5EwJ/djTY/+1iIJrXQrty4ftsgmFvrXlfuDBzgAT/gSG5+KNH1gf5jyLI9um
QrYFE/cK6GvJCVwkrPrU1VAJjROvmswJoDuI+pgolWZW6Yw/IaTtRXfMS3R1WQublM8CP4AZQT+M
vOAnSEKQj9iJg46IKgEPN/6MA7P2kJewzJ75Elkp6giYlRHxDqbRTwOvlokUypEnTrKZ+Y8ixj0x
MMA46ef9PsoMdQ6HoZ/iXlcibwjjHxEng9G4kjLTgCx1lHc/pEKCFoUEvcQkDk1Z6Cez1MBUpjXx
G5f891lo6tdQh7Qy+sQQZvRhCOFzcRtMtpa5AKdiULg5lJKnjB+qZqy9Pg/LX+3SsIm56JUKtdMI
uCV913jtvtCcxuWhf8xtm8Lm/2sIo8xRSecYjnIeFl0ErQHREtXMnmNG2ZC5Iirzi8NKMLS5j6Da
FG0aa96E9lu2nR0iXaKyjJFL5Eta+7EeDWOKmrHC1iuWcSdq0Rx52t3gVCfS5dft1qm/40a9bmz/
LXcmCLGaSAwuR5wPDrlLlmnfbDDA3vNNBAzu7Dan7mF8Ch7ErXKDMvAGKpjmbDVucew3hGc3sFqv
PgZXYmDO14DPPnUFIwKuu5NOKNSAYoJAHpXkhqkWqOgQRiilQvAc+C2Cx+zs8VG0yz/h81uNTQt7
5O+LeFjPnTiHMtZPKmVoQr5KWHXt6GZ3UF2Q3v6BHthZRkE+9sIkFYKBhkuAuQNhIpEKF2zBRGdL
toFccbmtdH35+55PF1HGqO/baKGS+T7WF+MYd5DMGly09UywhjNSwHP4FmWJSpSETldiXq1JILTC
62hffcMHPOivOEYnEQ1gaDxFAriv2kd0zuITbxMwRMeqxa9FfSgKE8I/QcAbkYoMuZTHrcGJEakg
l/ztODwI8RtjT9fOzNIGFRo4EF9xBg9vRVfmVrRCqzoCeFqaMgRXeDt2ynfmtCz5l7SbLk1SbgFM
Ruc3gRABqCwOdgfIsB3ccFbx3O8TK0FL9hA/CbvytgYza7Ev0O8dTcOu3csrZ20u5SyBpo9Kgw6j
N6Qi5k7RVVU7zECruXfZDrkzL62W8pDMl4ZijPjIK4fKzvqjNPw0stjU0l0P/XBpYtWAzqUncHaX
20t5SVbmdc+HiDrTTt3pR+F62jWvoUVkJwxHD+zZ62yo3h/EPWu2lmmacpuhD4s4T/FlCYvIuJ33
00u+KTe/INoY571Cjc3RrdRjwVbPaxvUoqnMJYbQqtSnAbj2j/UBaPd95IS2bLep2Vsk1oeOf8vi
xTsHt1FGqQRFU1HpbgfEo6Q2a5SnGhPMsI/RTWYpNcaYVXN2Rm/qzSjDQHPq8Hs2hyvDfWl9iDjX
+mKYESKK9nEOX9SWScfJ8FZaHUnIZD2CDn3kCVeNQ+gVtdt0P+9k9MwMm/uvI3lfd5SWNyokkIx0
ZJC+8BsrUSA3xKKkJ6f/gjvS1XUj5mQZpFBIhfBgLJv+SoFsVgI5Pe39st9/dMAuWaICzFAMychn
2Dj1mINgIdm1G3EbbJXT9B49dG5y74PVN3TwXtjXKMJdG4y9/CAsufQDqMjTV4Ew9ip+QGsT+Hhx
AtbEDt38Sn1RnOlZ2kXX+SY49vvICu6LrW8Cl79RHWkLrM6LccfdG1uWIvJabriITbQU0tDOeD60
OtIFDJCagQJxzSC3BSCLpip6LLXw7vJHIB54aQuogATcE+RZY5AIkIwh2YEZ1As3tcd6Tq++RJfr
osKPzEPnIBr7+GOrCYOkOtzU+8HlPMVCohA6qdUVDIzheaeechYq/OhxGYTpCN+Pfk6WvuN34E74
H2t043KvrRO/yq644VlpyXmj+YthiX7agwxOLaQYPqRdfTy6N+oWT15Pd0svZDWl1hLMz52V6JK8
isqiHOW4Po27etugRK6dgAKzhi0Uzxk3NWNDMb6O07TIn0FVEUWcJJH8eUZugt2sLJKyY96UNMM0
iwNlBLThXDZOefWgCijOg1sJ4A6d8tVGmFACheqcx++iTeWp28lVXf6/cyCSL7cwQ+UG/qiMfAgh
Qi/DcOdUPmf898sOR37nmcMtDFAOp+lZOmoxzuQcaNcDBkcA57NlnhHaVh+0y3VQ/lYriTZngk9C
W2/LQJITdJO/Ie8OyI9uL69p9TWwtEY52pwnUuJP5Fb6GbyOgZM9clf1NrSUTXEEJsYmbEDGTXQI
IQcamdwN4QaqGGiS1cj5ubH0RQ9pCIAUU2yszpe2It4lfAkRk8ltpveeRaiwnsctjFEPD00tmtyv
EM4Gq9Ityc3tuHJUwVWgtSVZc4IiFzjH9umx/MZOadbdcGGdcsMxNOYeLSHfhfBF44w25GK21ces
AN5dXnyad5Pd4r3FGmhczaUWdql3CcDUqZ/3sIu2xyY3BjvPnhgn6Wz8+qv/GVROgAGk1KhGuLkC
PP30iAzkTn5E488LjtqxA3HLCVqh1mylm9jB5F/EWuK5li31A6g4o/S4fQUBa4y3vke0HAVb2X8I
ASGA84d8Bx0ettDAag652Fkq7ARF1NWxCncdJgfh7cg505V+BSiiXbjhjlnAW83xFuaoIFRLWcbX
E54hiUZ4QAC4/VFuUctElNDvq8DB7BWGpYGp8G1WJvAxOnAhABpUZFJbFPMAVyKltmCT2ihHp3Z9
H4LcKAdUfF9v/NCcXN4m4yfNnt+Enn8rfkut+lgxDttq+WkRtgwqbIF6mg+HCttA6qf5j+YmguBT
dCBCqlAn/QONh8sxCryZX+9PPxh6zkciREEHZafxdFDA/DkdBSNgnWHtfK2oayHNSKl4cJJbcAW6
2VF0iIQGqbjlqqkiOVFilMCYp201Q/l92mQ6a9AFLVNzpUFH4DQeOs/f9la25TzAV/CBL8cPxieV
eSpEpU2dZYOIHU636fVwW1ng/kVKksBe7oSO8YNh77LjApb59YtqdSaMAbQ0kRFJbhXgLIMkDhDv
jyFeQ7aZtaHLMRhaoF8NAhNQZ2qjwnUfeWs85O64n64itFZEK0+wWuOV9CvjDWGoGytTDM32IXDB
s/M3E8VfYqXMU1GrSvVCkEnlpg9ys+9HTHrAol5blzf5csqEMcqvSy66AAoGcgQyVAHvdywseM6S
58s2hMv5pcxTYWnkjXLSY9RHhLv60Jzirbjrt8omdpFQXPHPAmgC0ldS7xs2yv8vfYKW9NcFCqEK
KjsOh5ZHQUp00qtiF4IZ6kRyagSk7YD0Kb0BhnS6Lz3f0b+VD6yCLiNhlD9Ky4vUPhFx76kQLkKR
Zrhrle4o+fpjEUenuqih5lW33zXMN0fCvA3KBo0CcfipThCWZ3wGRqz4eFktfoZSDENQkQgZ6VZ2
+0uqov452WB0PzKfMwzn/diThTFkMWhN6OgqkzdFV7o9GBKOBO1cuDHGjUubpTvL3GUqPDV1Xkhq
jXs+PmhX7TZ1fRuPpm+jk9l/wLTLWh8VnNpGUMp4xDcdwS8g2fN+NBMrfgTdipceM1boXY9MwB9D
xlTFaAG1NrlLAD/TsTbZa7fSJvgmXs+n2esdUsaZ9pVvsVL+f9nOT5PUApOxkvyORHsyuzpgdrWw
hg/i4j+h9fqXEPFpjQq9XSekYhiiIE7SBRFvqsgJEO9aOxec9im4KQq8gHlXQc1KLh1feMXwE8M9
1r/o50+gIm6Wx1Ick1eweuN7DV7f40a4ma0J7ZXSYsEK/+Uy/bRGBd40CHLImHGozGNg7STZUWKi
2R0AOWkqlgixCj0zRUZ3lHWKqDhch7kUpjFOUaEWZlkl4IR5YWzievb7uSwq3EoJhhUNMpJfo+wX
PEK89J4EGulb/ti5RHO69tAEYPXm1iPbb6s02lztZlFLY1T2hLeRjDg5YW4iTXlsrkvUphlxdLXT
i7ldlEpkRZZkWplZmaRahV4accbyXnYw7XcvW6VdHzSXBJ3eag6KJXjDYIp3/pXsYiwRrSRgHMWP
WtzEhKKsXuKfP4h+nnOGrwlRPscAjVlBsR/B7nDbeL5d2flrwu2qzsKQiZ17rB7Eeua7MEw91SG0
qVeC/rETPNIy3SQ54RsZLBPNAkzZxHMUzGqXR2biSyLe2VNnYZp48+J+CRLUdobMQK6GPhYmMzC7
9yTdtqb4HFgEvA2c3t8c7YVFKgbHUDPlmpJ4T22Knu7FL4aLJMZWt8aDkdoV2tzivntipsGrh3th
lwrE6eTX+QB9D4io8qgKEj7+em8cmy2/+asmNyC6IgZ4UQ08m02v/KgealKi+7hn9pHHHUOku2iF
bhi7uX5mPy1R0ZbP9VoeY+BrgCe1yjnqLD0NQwR9OXTlID4CmAL4Z5paY8VZFTBjZh5BHzwIno05
uZ99PzLHOeatyz9rNUIu1k9F5ajSO4GPSgSSMntrocpozp32dNkGCYHnJ/dz5VQUlgQxacIakJtR
e0D1LBK+CcG1L6gmlMqGXgAimlWrX73ZUNpVRFHQdZ0uY9fhEOR8BzcddqQ/qaIeQB4zGig+4m+s
jHt1eQtjlGP6oj7FkZYgGHn9gWBAOnc4iBtWgrn6pRZmKG9MWnkWe1KnG/jZHDFrPvC3l7/Telt3
YYJyvBKtc1UacEVjHGMXbHI3e4/e8+/d82zVJxlK2QlvAsHOsMpaGJUJ5VPFF3mMwKaY0emjDeAh
EwIs04x6U7Cgh+ilzLEmcubOzuRiqZQ31p0cDuDXIY0O/WF2o432lG8Jz9lHde5ey5xhm9wReXVm
UXA1ECxMUy4nCEnRixXpypkz6fHmBCpgzV5wL799FDIwh3N5i1dzlIVFygFjzEQryoQd7iBk5Q87
DcIxM3CiSlgwwglrbVQ21OoQBhAMWJqaFu+8xuQzzpF0RkOCYYV+Xop+PlZ5jwsi0vHBuB/99I3X
WDGEcSzpx6Na9PlQxgFQwrvoUd2VbuiWhf2WbAlSJ7sK7Oz75a/Ecj/6BVlqo9SC4hxRyyId5AaC
kSYZ9ZmAuxofchQLJo/1VGccjY+sfZFVyH44BxMPl1dKzByABhy8EjUIDIWImbStXuufp/Cjq7sw
xclxmvstiiLD8FqrB126aeRja2xwqd0G/S1IRgSzLE+cwHhLsk4L+fvCbhbUPkj4sETJvxqHxwTs
8MML49ORGH8eTlR8HQFyZIJKnfuoQktx7nAi5RvMonw8pYCAtLOt7iZXrAtnfUG/jdGsskLV1SIX
wMnU7GcYD5j5bzAkwkr/1s//pxUq1YVURRZmMtk2RH1uODQlY9PWAT3QGPvfpmlkUxcfxqj6NuwM
knsdg8d8+zEhbsvb4FXd5S4gzy1A3q366xZAUu1xP/5/X41GjMajWkN6Ct2D3p3BFQ1hJAjeWGNq
EqZyNt3Svzj454LJli8XnHSNDxoUJLYPGPeqHnlHOTQPvi3+UDuyTN7W9wOmg+z/5zopD9C7LG5A
zUTWKXUW79R3oVshj78zvMztRWZrn3VAqct1VFMlS/gCD4cK3MpdPMe2oZXfZpUZpBl+p1F3acTF
XKdpOEJ/VbNhrYu6R+u2AGihB2Af7+DtbHOiQ4hFuEcdT2CiohEI5oRGj3f585E1XIgtGhVb6iIu
fX0ijjidIATg+n1hZ91zOb9kNYtAdx1a8+mTOtVUigrZ8OMSGwpmpSvJFR/ICiMLqFEVgKVpg3Yl
I2VYLwwtTFKBJjL8fhzHlHQ9GsGb2tb0MQcQ2q2ZyU5fv+Wq2zLvPeZC6eCTIFWRFfj+/MZbojXf
k543od8020cwLznww78r2GLOVZQFFdzA9FyJGkkzX9cI3OSlkNv5nW+Pt+HrK8oku3b4q31dWKNO
Kx/NcteQFJekE6jXAIsPy2b5CCYHi9tGT5eP6fp3XNijzmkzpHzL+0hfyDxA+IICwTHxBjQ7JKDu
0geDEdVWnfHTHD034g9KCnYnLG/CkArGVYWDqrHgUKvhRVUNg5DKQZ+QenNxY1IHdRsTZAYZXMfs
6x6tVbQAAbi3meCr9RV9WqOuh6CNo77NEF7wEHodHM7sbhJHwegGOBytcAPFMtuwZ5ZQ1DreZrFI
8rMWt1LT9GXRE3QPlFGwyNDqHpB4KoLVficw8QGvP9Kqyh9S1dK24q22xcD+XxU0MfUniTze6yrN
XizLAwhbeHQi4+3kNCirFZYMVBawPXtW13MVlSFpkgKUPy8JoI//umCBm1B5gX73h2NwncVlrrTJ
vAqDFBCq9ebZIcqubCLQ1Q7D0jAVczJNG7mumUB1V1q+R14U8nWL8Qb1maQ3rHtjNcRJmmrImqhp
KHBRDlmBAiFKeYHAJMGRVJjRLYGklrwpnPLH6RC8sYF1q0MjC5s05RcpyAxRBizT6HaPpFTMb4ut
cOSYQIA1Z1kaoj6i3ibA2qron5QYC+yH2Gzkx7h4ZcQ04nL03bu0Qn2xSS8FX5FQaOY2Gq5DlTzJ
IPruZdt4I+/ro2GnrLBNbthLJqmY0/Up+OZikZxOHb2vaCdeayCVT65Y52M1/14ujoo3WqXFfRLh
WzUOb3FmSAA7L4Jg3U/fgh3JhMF3l79WwPj5rwPgPCyRK9YBpTm8OiUUeHnUyQHVgBtqrGbypOID
Q4LoYyV34bQLHy5/0tUvijQJpOVEDV6gMkZfFRIh98nwL2SJquJV7xTzsoW1fE1aWKDu3SBJxzTP
YSHLQzMAZSW6fM5UQt7eqED++H7Z2scPPjsvC3OUlyfTpJZphbHcY+XIOzRmN0AKR/cVpk6ICGru
CYM5aSaaMCyd+3MlKEA2sJHkzQvOLY2G0Q5iV4VtPmBW25bc0Ep2xWuE2iT6wyk0oDgrNRVM6Drq
c2Vgvgk9kk2zj1qr4E0Wx/L6UVr8FOrJkWdGhUoGznLWHJLmdZRUJ+UPTfIEqUpLJFKS1QHlhplT
QLXZWhNIMY0wYfku8c3zb/G5IdThmkVFGpoJNwsPqN8zQcqiaLQBx0OIVm5rARNlX/766z68WDd1
2JRIa9pmxmGTveTWeENTqnudkVuGrrhF7nXqa5N3C1DsyHvhiLPIukyZP4A6fsowIAoj/iKIjCBL
NTEEVVrlViVZxJOPGajBTV+D2dWf4039AN5NFl6Y9enpZqBQ9kYSjLgJere3k4gM1Vn6iwZcZ/Qy
HDCWzuRN/qj9XfjO9JTOUEYA3g3YddVodqV0PQI6Gg+NPXFukQ32WL6lzXWIjYj4ivHF17OXzy9O
D+0IkmBIFRoBWG52IjWTpDKTb8V7u4fC0GsA6ZsC4jEhs4pwTiLz1dvpWR6ti8SuCbDo4JEgFnK7
A5ENMH8DwYrxOjosJOZEL/Ft5Q4bbhMey4f8pgDciEhLirfhMX/g9/JGhHYIGxi4mg8stoW6zNqp
F5WOa2Mvza/q3BVAZtrMLNL6tWrpIuAZ5EcsUuVIbZpMK7EFWnk1zd/l5KmJR0sZXy579WqhaGmH
imZZq/Z8LuIbt65x1x8wQ25GDwY4W3CoCbTSt2qXRaC4np0udpAKXkEkC4VewZNJl1+yfUyZJFvD
g3YUEAysgE3i0iUPouLWgKnUoNKixMu59EUywo0kNC74JU5hVfdmMBQHKTeeGdvKCM80RLcU1CCK
I0SK/FAfgHPfGGAgayE9SbyGHSbEy/Z0GqGLUl889jKOC1r2Ceon19GtvAtOIA9yIqfdpKkpXoNN
3unuAMq7MbwRmPA/yMlZP4NKlZMqS/SpxGnid2NvZkjKQUhlAv8uALVQAk3FLDiyLFJpczMTnuIM
G62Y9QEAYZgEHNvk6j+srDJ3mvyghWMmQK7I0JYlmSSUqQGi2uK9U+1lj6BjVEj9YmAFvNVX2g0G
DVqw0GNYlDxpWSu/HCB0GsGLE12FQcDDh+LZCcTKS4tiU8bhbtb+pv7xGSN0Grtb+Jw8C4TFJq/u
g/hnOV39H2dXslw3riy/iBEkQYLkluMZdDR7kDYMy21znmd+/Uuob7doiC34edFetCNcB2ChUKjK
ykyBef/4xAj3lQtEMTjK5aZEQjN/H10zME+gEDu1EP380YJf+CQ5mUMhU3ZVuWrnzBeUzQ5DaUfi
pinz0f+OF+Y72G63FvXM0JXLqT8qNir1AZNbzE/iZ7ogpTF59G5CRklp5Vdn0jDlFzuQV0c5EhUf
QPJGr7gdvdLL3K6DsHtX2n/YIt5+Wy6pGgpDnocRbjR/V3zJbk6gJncooO76aXhkFAziqZGP709w
TPx6gmbJWuO0riFqmnzLzNzuiAcGeYE7sXP/wVfke6ozpV1mddhZhrYxXobMNvwlwfgASxPT++5o
BKvX/0SH7oQ5yulLhkRCNLxO91+A/yTpUKT4daVR35Msq/FUCDvTDelwWRbJlkh5U7X1uTQsG1XF
R8BdP8kDpAv63u9aK+gt/SQXmLms6MGKTU+3qucV+mcJbiuVLmddi1yTYtglRTtnCq960LLL3exk
7arbUAA7luPihWl+kEkPEdfiJSaWAwRoMEmQgB+qoEKOnI7yV+Dsgr5rfKOYoENPXb0uz7GJ714O
N0OnHdUiO2tDCJQ+Ihoxz1Qb7uRGAzgoiu+q3HDJUrqSQg5tX7jaYNwZlhnQRA1A9BaYpH6BWvXt
GJHg408rSEtBLP3rrk7AMrWg5GbvAFCTPE64YIIiGB31e369uOahvu6dMhA9QYVmubSPRrSzOuv1
pkHyf98fO5uAs0jD1E/nNkfwAf4QN/JEHsSlgZjRh6xmhbUO6dTYtRJfdKkQ4Q8+zpDM15VvrrSI
ql0LQW72uLZuhgbtmO4b+JjB7gOykBvze3Wl+vm1ht6IaKqKRZePTimXCJKpz6s4eU0Eo0MXjCB+
YWPcovqT4K58xVpuFpivq6Z3KhYYJrNn4q2wFB5RvoYiNav/qJC8HXgummat1C0Ki+daMBRuf8xO
6lPkLZ9YiwmMFV5zJNCmR0VflA0I/OT1otmssGnyqq4WkLItU+FXU0D6yRUcO0GmxROD15ZBapW9
/6PPqz+iiZVC5EmzY4pyy+9IBokygtduwmZNWariYVJiM6F6UtnmMx4iL/XX9StrHKS+cd8E0z3j
PUic2XDTAgRUzWPhi2Arghe4+fozNz+DpElblCZ8VMdsMGqT/owzvzrFrfg4CG1xMcbSMotkM/ZY
PqFIaXefJOf74pt+eic6Ers9tM3F/zrvuFlWAs7QvMmwrNFHKUfzolNvK3c9BoFRDnWHL6JnmODR
Z6pcgmf249ApAwwyEqvuPvMqpHRSZquIK9MXEVsZixwfRBaViyyDVGbVBKmmIILEc5pDZxoCIO0C
uLaBelzYCtJX4XZyr0xqpN1ssUDNWqDAvmlAys82ZIdYZ8kALFSYqO4feUOFaoRl6go/t5ITo5Hb
FcmFlMu2CVLoRjDS8B/R7M0C542RKoU6skPmIv1xNO01Qb8s8kyo7SA51Z3Ua++ym0axpwMhgg3d
TxLfbHMXX5dDkpOWrC6RP7f0QuQLzR8FEU20g5xHlsnUU+Qx7CkX3ee3pZ+cwqN8ZO/jPhi+tJ+E
h27/pn1bFeeVUSEpZcFiqP7Ka9nZxbN0r96Gh/Ek++AaAhocBRcAghYR+vo/apdvpjkHrRM0ErQc
/SVWIUgco0IXJsG3xBWfOxke67c54K8iAJloi7kLMbWKotBYGj4038oVOkOyaMpSYIGfT5kXnbSa
gYOeJdNst6b6edJEiHqRDa6sUSgoadQsj4/R22iVi5K/CFxR4O6Ueyks1WJWLassa0F06K+WE9Sq
fOVA7ukDOXXH9VIHQmfcz4r+9QjK5dEpeEYj0iBnkA4zYMm5v4yH4Ul+CiEuhvJq4y8vuuHVAAcI
AZq70dnSFAAYNdAx82M+eRXFnTlVjL4nDGIHkp/JybivLhnYtV7H2L+XAABIk7C0vPsl3wzzFfyy
CNdmCUEBGs+YMu40MF6U5K+PP6bIBuctjSJ3tAlBga4b60FKiqM+Bx9b2E2bN6vgvCVbM6oOcWj5
8ol5SX/Qg98hldm/sjd2OA9pyqSY8xB4qeXUfDP89TA9zY6JIbrm4TdKEbsJ5sYa29dNRjJSWtQ9
xbfRgsUrvMgLH+UjipbA5WPmyF0Fn2nfBw2dYipEllWdi8UxTSKydj1cQQeNZg60G9gR62Hxq1g6
SLHgkbUb+a03a1z41UaC3n6F6Rc9z9A2CqG9N9bWA5jEUgx3mWdwIYF0tw01wT26n5hsDHMRWJ/q
mpIGMyPrTXlUPyusQIlTZsRAEbKbRji4thtW3gzyAXkNVQXT/h2mL8OTBjD7fKhSGyK02hP9C/qf
3oqh4db00k+iSd7dGLoxzJ+7Xo/HmbHExtILTQExqn7q6+B+fPT279GNFe7sdUXXZG0Pt1FuGIap
dJNTdtFujIBtJ+MDiwWHXbQs7hAmRZMscgqDupXZY/egVz81KoCf7XknSCA0ghFowHgs7iyQXpLR
2QePcNnIwTBhCrryB6U8mygHlZS4NLd8wT7uLWtrkjsQ4IMwpokNqZkjqJ5Y8by9SU7j2XKYCvr4
ef0sfl/tuSaY/8HYKyNfNnglsiku8zjtcBaa2rimeDLbTRIbtk6ns2pYgmGAvSCtKRrIvS0TE2n8
nvYmSRutbFkvJANFnXYsjsSLT6ISyu4+gqnXgLYFkbV3XOmyDPClChhtTe5ziJPOL3j7iILIrn9s
jLCN3YTmJYvnEuJZ6EJjTpKNkFeZbTbAzhWX5MLA89VxXZ0Ks6FIYYRjTOxI8W85DRgaqLgqsgHS
uF+t6yH+pyQjddXNGSqjfWrPQyv7sRWakJ60IjefKdoekGiloQJ/rfyIgLGOlj8EPrvrP5sfwp39
pdF6alQATLEsDbNxzV35ADqa2/RLdqU4ijcGITqZpt1rgqjDrr6PdoCLAX3UTrq11EhApRvSJ3Zq
CR+wIhPs7zefuOtRzVULmGCkkuDZYc1+kjryX+tJcdIDgJiPsSgF3fXdzX6yv9/YjIqVjpKESzEZ
gBcZUgC/fhL6ByNcW+/hfFeaKEkz2uBasE59bLgzdBhC5U/eqwifRDcB91IJ3yOjfZTo/QxOzloC
A5X+nNWWrRqPAgfcPQkbK9xaujyUGrOHlfDC6kNqY7PZH8izeH2G7pAI87NbAdiuirsXdHXNC7PE
OAeUBxP7dXDGB02eo96Yj7PTHLVDdjOgYPsnz0bNIApoBzR2K3H+LpcQWwdwCrEzNz4pcnnVx1Eu
Cmq7Hr8xwnm8MUKIU40i4DjQo1/BRkcO1r18w4bre0f9kjvN4U8+H5rzKoUMpiLzz57R6hKjAbdJ
sEAXho2bNz/Yi0f20eS7EVXAdgGykND4xxr/1glDTSuiBpq447q6qSH5Y3GvzhHoqWUUphKnVBao
+o1QDpRF0WT3vtiY5iI20BVh1/Vs1js1oMyq1PZcqbd5Nus2lMdLmyj5TVMQQY69F050UN/oyObp
e2FOtSZWbUwWUt2ltbPyS2cAr6vfffwR9+4AaJIgiVBU3cR8xa8xqyNp2bYxSjh9pR/p8GyNg5PE
33tLhFndc8+tIe6yySNDzusehhaKO1dCMbHqnI/XstvT2trgzlkyrsbUVbizU0wkE9d6MV7Smwy9
tMGV3emB4jZ7gBCU97HZ3e+02ULu4Ckj4AR1hnKKYt2s8XUE1WpdEp01Fpr4K1NHBIFcBYYq8Mev
3ykrFiiPD0DAx8cR5b0Mqlwgm1S+JJflhj6gyJDb5iG/g/z508erExjm29vLEoPZhAFEDNDSGTrM
1LA9/UDqdkg0wTJ3t/JtlXybu05RGZ5ZUX2s2lM9jo9RXR/SfAk+XtNuYwKXG4IJ1C40i59+K7RI
ttYUdtIrehqC9VA4mBi28/vfmJfaCx4I/MAAWjjKMj80EZuWDNIKuMfkKH5U2A0IxcZD7elB55s2
Y7NevmAu2hXfd7vU3roGrTzdwqwohKE4p2nQkYxZ12D8vt5oJwXAQzs7K4DFxSC80gPZjc/95+jJ
en3t/UYNZO+C13WdQgRaofo7jbLKWPI1WfCGZYWxwktv1sgmd4vPpCuVp1k0C7PrqxtzXD5hzuNs
SuyKUAPQKx6Uc31lnooDw1CRQDFcRmCWuFAplfyPHWo3uG0Msx+2yfx6uYAGUKOhaqtXyJi/6bMg
TO+9vrYbyZxsY6Ag8TIAqB36GqBEjCaJcXZD0k90MHYXQiHfZJkYJcKt/quduiZ9VEo47exJUNwp
Z8awYD6MnxnQL/Sqg3r/8c7tFiD0jUXuXiBUb8DcD8RO87O41gCObTBL3HpQSvs5HVPPEvPJsFvg
XSjdWORuidBaGhVoVIYPUHzFRdfgtn5hk5qsV59f5MIWLHE3qlEoZesAiULFmDuGRQiNYzx30Qa9
K1Wb8ekVjsUomMNDdBxRQQLnyQ8Runv3S5qofRgUIeCd6Fhh1bTIW9y3lfLcpnfd0omWxXzh3T5u
LHCnTWbDyia791TQxoIM3ACnkmnTr6gcCZEVu/xR+sYYd8JWs0yHScJyWEMSQLYDcAheiezdAsuD
BqbzyGWyrokvKgDu9u23lrmjJ2lZrpP69Uhg1l31mkAlkBG3tcnJUHhEbkGc1C4eMJ8BKjav/a7H
GIAFU6IjPJ27V8lmEzhHqhUNMmcFu7aOSuzKHpQCLgkkadgQdWiH5+wI1jTHOrZ/RtK42QWDQ7nl
ymItEUMAdx4QwM4QjOfv1K4ee0CcRUCz3S2nMipaCpSl1XcyciXKWKulwbOSn7OfVYHhM+TkpzzF
aBXj1E58PK5rYHC1r/XP1bFOmNfBhOefsL9sfwb35Ucy92FTYkBInu67Au/gIrL7+Ec2hqKjtHdx
bS1xH1a1shKiEkj1lxOrVpQ+1EtDYmMMynhh0lghZqAAu40kRwY16f3H8WnPqzbG+XngLiGpZGZY
ZjgP9jiPTipfRwRSH+NgR3mFKdrHjw3uvsMRgPFhCTSFkRz9essk+ahpg4zCU4Wpyvhb2lJP6WsM
W3kQXR2qEno4ADVdFeDFGzvN1pvPw/S5nD4ZZWHTQSgdsxcqtz+HC2TN2kv1jM4FyhBDboMc+Q6Q
VdZM7qC/Fo7B/BxDDejjPWD/Jh88tza5eFYW3RhL0E8PxvppgLiS3lYQrY38rmz+IHXYWuK82KBl
vaQZQQKvKNe12ZyTQbtOS9018XmciWo/jaL1gbgX2N19jW0Nc04dVijN6y2i1d9j9IA5HwxPimwA
nE4hgPuMl6czbPrp453dbRFt7PKTtOpSkjZNET30h9lngjboSemQZobiAaPEqg6hUJBS8DV1Lm3S
CIBd6ooGMITv3fSps5XVXcAuGCSMJP/a+lFXDmiC8uCPYEjbxaq/HiU9GZZWrjJW0lJ8VoMBeXpA
gvq6RvdGdAEJDgpfx9KTJO2oiUtA0u/r+osVfhZ8OvZr358KwzAIoQbK41xqllgZDVvUHoIwdzEs
dcVGLixHlpDsVm4tZKVkHviRObbeTVbdSc0CNizI7jBUdXnTH5QTGs9nUU9jt/FMMUr+z7K4eAdB
3gVVgZQpybGPNATpTYRJaOoXN7/hErvxfGONC2cFUzeLKZwxMtCKGke7LpwQKJkTC2imbUFQ3cY0
J7g+Y4xis170x19x30veVsuFNjJAaTuUqgzMiE+ycrWsggr4fxzwNwNcRMuQjCgkRmedlXnWzs0j
N0qQEPaH6gqw3vwvyBUIOooiT+FimTU1UjtLqOAqY3salXs1PMnDedFmtzV0xypLO55qwRWxu4+s
m28RkJG/k1XMSGQZs4ZnQ5t8a+WnOBOcNtG/z4WOCBROvTwgpc6shzBCwV0SJBa7JdtXPML/VsAd
50GZC1mqQRUjm+NDWLUuXTDXc71W0CeKZjdJyouuA3RvCDxk78G1tctWvjnXRkpI2U64AbLkksWD
M/SnNVXdj938P1anUdR20BdFDfxXK0McWaM1YHX/vMlJAE5v5KXC+MH26V2cIv9a4m+0BUxbSdaD
jwIik5AYRgEpddtz9RUCiVeo7QsFEvf3780ed52VWZaYTYSbe+4iJwp1NyMvNQCngg3cd8A3M5wD
rkVfaYYSpwGJ1YCUgxeu6tVqaKZdh/kXVTM81JQeaQ7+GAV8EfP6qGiF38TDpVoxPfLxr9kdXqKb
TeactcgnuU3Y5+wWOwyUW/muBoumC0KVS91jGB+UX2A6mb3yPgttNv4ngmaLdp3zWrOmM1A1aKf0
yeLm3f0K6u1FEhF47qYqKENgfAdVAai2/uq1xVzTqYb2VRDW4VUKceNa/lFq2i20TgU7uv953yxx
YRoD/WaZm2OIx1rm0iH1ke8KTOxedZvFcEcQD3OVRjpCWKtWLgk1pxotZwAYVG5MW5OG2yUXsfvt
jhjTN5v8bAK6omh5MZtMG0lbnAUPNiihQaYHID+v94ijR076LMq9BEvlK3PTQnMNo2boMlDwQwDm
gWEsWx0Kh2b1oW/O6nwvOBC7j9LNQtVfPcUiRqG1MaIoXS+Tx1hGIk+51m7Dp+ET6FXsm8hD5/Zg
PjxhzSAN/5Hf0dGeAyaO8fFP2X8wbn4Kdza7WI3UYUEATK8m0DsRV4eucuSxgY1EteefrJ482MMJ
ItkfW9699zeG+TM5m+1aWjiTrB5KQBDSe/Eh80Ufdz+l2dhhsWFzY9FY6aU21VmvT449hZTndbSu
rMUY8SJfTxVJvtTTdO678han6Ks2F84MViS3X/Lnj1e8n6xufgqXPuZ0olRllZ48saN7GW1koKof
M4z6TDdidQwi2mEuHpVWrIZ1Ab+26BDQsHfapEN71zz2eXGxBsPNpugW2kVu2kXHrAZrRAVFlFw7
VJaRo1WZH8Er6Grt4BrZcAUdoME2OsO0s8o8jToUBLTwLGfVXWIBZELK+dPSYXx8lgzPLNpzOpu2
NLT3XbzeJLF6Rt3pDqVGaOHqGeagLSBFFsVZQEPy8S7vRmE0RFT8RyyNb2ZrpdLS0BgywHpGL877
+gmieYadT/rzoHWi9sTuzbKxxt3no6nViJKgeKiwIbFxUizd6YWPN3YI32UpGytcvJikJYyLEY6T
4t5yAMpnQyPWdXgwFgejTEBTiZRHdmPixiIXFiQ0fNWFJLgx+7Gzhy69HrT2MrTK55lGR8moid13
GBD4+Nvtn5CNWS4ohD1AWxpIcAKSO6wUnV3khxlSDjHU8CJfpI8rNMfFBl2q9XkMEYfzq/qIMXIg
1IC2RUemdsQz3CJX4U5/ZK79ONYUpVf1KaY3FYnsML0RbKDICHfml9BYFIsV3FDHfgDH2rE4pRgp
nL4b6MLMHgPe/dGjVNeZQr1ugHCJM9k2mJmMM1QWkjxzjfhLO74IFsXc+737v1ng0p0mjIeojxtk
szcDmo/oh3gMRveb04R7ZGdgwvx3PVzm0zZFZQ0DOo5MBWcsnPSRyTcz8cBitiu0l3J7Uu00BxoH
CiNgQfREO7ofwv79BTwwmspy0mkrrqy+AkyQpsvnbLauQEoGFqMmEhQTdz1mcylxm4ujbEpRjtgS
hos7NMdKbZw2/f7xJxQZ4fa0A5YY1z1gw+n6JcvOhQ41dl0EcdjVL9rkj4TrpEjT0KDuhFyG3r2O
fj4UGNNq0NRlo58jUinCZOC7M6NSFD0xdonHtsa5myCSMkmSyIIXeUAUPHMI6Mayi5ra9Jg4uk/O
1Q+WVEHvwVdfuvPgrB75lN2IfEew04S7KtLVKEhIkVal6ZWk3Hfk5yiiun9NiN+dRw1UMYbKCqQ8
x9oikY4OrwhQf8LNDxI3xkWKBx0wEJXTH1rMhk6P3dV8mjH8x2bVRDX+3dRm8wu4WDqPa0G6EbF0
SDFcTyB6I/fLJQvLzq4k836uzSuzRkZbi9Sb9q8M4D3w/iEoPPKFWsWcw07p8EZhpXcWFKBz5K5B
dayg7SNCN+6iaejGGncfNkOy5nKFWNR47IJixMe1l9wCtyxkPxKujHnWJlHW0EyP8xHpYon2eaB5
8QPjW1xBCGSDbF1sbzep2ayN+4YptZKJspZr44HH5YQhw1OECzi+Jl7mD2chOJwdwPde+/bluHtq
XmotJujIveKWk3PzCYMSUCzvL3kgJMzcvbE0YBIYelNR+Cfl3K1apowdOkM3rzpqp/bw3QheVcyC
PyLJohtj3JEPtckkcrTgJfXM3szGGcJb32cHJ4P5iWhtuwFmY43LDENpXKpmQc7Ux9VVn0KhQU89
msj+xzfGboljY4bzfDOvME2vYFFDEds1Xgm1VnkfmxCthHP4Wc9HfVKRK3XkKZ0/K8P9PD9+bGIX
g7P9NpyTh2i7KCmjgBtBSeQ192wKSCrQqGO8ANLJ+pz4QkcXOR/n6AmVaFno+EJsfh70HGBAWO9G
SKYuh9zJvwpWuH+M31ydyx/oaFnlmCL9kw7Rdat7jMNMckCcVrjDVX8t5ujYf9FvXINLJkbTMOq6
Qp2t/9o1Dv08XIoLpg9aGyoJ8RkImZfqRbDI/djx7yL5zMKwetmsSmRkYN85Tj8YSwew9E5rl89/
9PJ6Wx3h8ohaTWNMp6F0i4FQ26i+F8llNB9WAE802db6TACF3q+1b+xx0SPqYqu2JISq106dz5hV
Jjf6DaDR/p39todc4JD1xugqA9CEPBpsFSy68/NqghpTelDzx6W9ovMPwVfbzeQ3S+NiSC+PTVUo
yBL0qmvsVadeQavCriAAbkz5t6zADb50bq0Up7aWAoF1dsze3zdv6+XCy1Cjh1V1GMFggko0oB4Y
/o5dwOYwJn++wzf1Cj//IUqNRMeDcCGn6bVQrgccSFSZ/qbXhmQWa5Z3dgriADGoaD/vfnu18yg8
IskkVxmoqED5xzV8YwgSMJ0CJSp5tSc/ra2THRWPgpittNdvbSDCibMl/bLVTAWSDWGgmwfudJ4G
NO1N6N/Q2fSbDI+YOovd1KKHOupaWyeNqLvy7t7grHFulVh5mPYtLYOlWL8vunFrkvxg1cqtwIHe
xXHODudAcVxbcVuYls+ERMhVclpu6evQ+++Iv747ncyYqVp4XBoyBa741+wPMntVVMST4RMNBEtZ
k9hLPN+py/o1N6CZtcgQJRuIb6oiyZ13x4QzzMUfo8zUpNSp4RfwkTm2KQVZrdwdIylxMl2Uvbw/
HZw5LgqtVo5zmWBTR6iqfZM98PQAh2uYX7Kj6muH4RCHh4+/I3OHd85pUoKtxYiSxc+SajUUyMJI
MXxz+jQlsh0Plf2xhf0t/NcCfzu1Ul3Ic6zkAaap7dQI5FDzBswURPJ3aAe7/39jeJKA7lAHBFbh
eYbNfplGyFJYfh7rx9JSD2rUPUVakdpaDKhgIpJv29u+rT3OP+IqD0GkjQ82dd+MtbSXdBJs3170
2FrgXAJDOmlWxKPhy9nyyepo6hIds3L9/L0t5OPHu/e+xwX/2xrjgkcK7Q5tkmbDj+jyKGndl7CS
GqeT9dme9eTrmqI43tfg1pv0+zSXJt8s9QA7fmwr+tlA1LEJ+H09wa96l99wv4oLNb3RjzoaMuX/
UkYQrH0JfSYpEt/porC2563oLlPEa0zuvQPCZ1kW12OTg7cQWtoOpqQ0O1P6Gwxl+YQm963cELeV
FMsJpeWi6vF5yCioBHsK5vo8fBhHUEEVS3E7F2l71BthG1ffC4UoAKKcqauK+h5UnsjTXFGjhAYY
BoLANhe6SmSv10Z3XTXPMZoJi4KCEuKHfpsp/gC6iy4FAMgK6CF5kO/VC6qUoOfRzpFLnpRj/Em+
j3+Aksxdv7efUMZ+lJ+N0pFrRoO/3higfronDOpi58f80h2qQ3q0bnP8y7lbfRF8aXZc+GhEdRPL
w0sYgZ59nc0rX8XfzFllmBh3IH6m27mfBZrq9B4jRFQPFRFEv/dlBeZaEFjErAwEmTFw96tBCzJ0
GA5N/r7FsvPft5iC1Pl3brH3761Xa7qmEk2DNg6fCYzamPedbhm+dscqUpbmZCABH3zze9N7TCxK
P0qC8f3dAGVAsFcnlgymGuZOmx0t5JFYbYIdTSMUu8KnzJKcP/lobyb4AJ+QGpX3ITR99aKdrI4J
3Ve4taqj6g76EfJeAoOvFGvvvMTQMfNKqKZijOvXNfUpqvqNoeGjQR3GbuLJb3UocMTkRBTwY1ea
J1fKcWklezYaV2qs62qdnwt8FFsvwRI3jmZqL7l1oQvo22rtHM6mg5zUG1LpVtUGsDhM1UUf195P
qmiyrUjUmHtfOmOesFkC9y61dDy7h6L72+90ZE/rdXGMQI8rHsbajWhsDgsoRIAyeGaF2LLmKJpm
aMKu5DQVOPFd/EVGa9PWiHLXrIXgELMj8+7rgBdPJgTwHKD4f/06JDI6xE9i+kpzl5VNEDd+Qang
nn8/F8I2cGOFu6nCyAxH0wTYsfgZfWPs+qqnMNx8X9pFAJBlZau5j9QQBCAH+jyJACj7gWNjnwsc
2mxoXUZM0x9OZpBsAscYiGdR9q0hOUOxjhCGn/91T6euaNRIwREbTuVRv1oPyjW1fztM7UZhpE8m
AVcGqCq4LyjNk6LGJPvDoLjnL0jq2Z2mmobJT7hqfYmDMFHTXwIatMu5/j77q0vcDozVTYTX6Chd
/8bE294iN2b5+VYpn0kmFSmbrAMHbuaOB3KZHQD5TpkLq6K6FzvQ/KlgMqcgN8FoyzuEM8YMInSO
NZwK+Wc5XRvVRcU4+ZB/6swFr4rg45j8XqIMx8NQQYyp4Tta7zCKCYD/axThzVlp0g8I8x6KoX02
0rVGWjDdNugSeK2h/Iz7BAR6ae/ofRRIZF2uq56cswZFgXK5WXuoYuQhOUYquZ+l2TfG+qia3d1g
NoJCz15Ws/m9PNKR0HJe8yEz/XUak7tilRvb0OrbLqqvMsP4KrdRbCsyvYSxiBV+91LemubelkYz
191KQswauTIK1KpnfYlOloPc1k4jG5z3gWhEb/eZtzXJfHNzKaeqtsRRj+DRwyRTyTOzz+yhB2UM
emaYJjl6+tgh9l4REDVTAa43FMi7cwHElIrJytl9M9VIVOmtPq22lvrE+vGxHfbvvHPzjR3uXlNG
sKNqRW/5AFT6Zdq4cdHZ1pyD21a3o16UrbNI9JE5LrtJFbkvlhxxsfIGT+sw+48pvWPvVYUfOawv
JBpR+49P9+9G8ijAZiUNCIQay7cO2ik7M9k9Vvj4JxaLGqZCe7x3klkB/ZRqoiKA0awslc7UGi8K
nW5ATHFW+/iqX6lvQX69DZXRWdLVX0h4O3Siaam9RHLjQTyNsaHIQ6NB3MpP6sxepqNWCxGWgq/5
Oh64ORY0RhF5oknoL3fGdDZP6zF3zeMKWi2w9TUFCHYHUf6/e/m8+etr33xjsk/1MVOjuEJ9mWnZ
k5foU3qDEUuCZjhmWn35YM5XogT2PazxNTq/ORGXPLTTNKRLXeE0ojNN6hvQFntQhqCHFbCRLMKs
+mDLz+TTb2QSuwtmzGFQOQRn4LvueKUTM9ZwYjK7h/qT6igqmsQhWgadv2KYVFYhuiXy4l3f2Rjl
ir7TRBaziGB0scDZAup9K/v+cdzZzZBA6QDRUUuBfiPf+c7VYZZJG6ELfUxQIfz3Og/PTJhaEWmA
vq8qs0+4scfln9EUKXqysHcVJC0g5KU5Re6BxhsbOTNp49y7gnwLxHmB5sidvwSr3T0pBO8HcI4i
zeY7uFVadcOSWfiK6QO0Tl3UX/GQrMYHVoJdjr8BVN1NlzYWuStLVUa1xhi2hSrIcfAsG28WDEqq
9EhO5u8AY3cvko09tgObgwlxU7NXCrjMcKLB6mqf8q8sLURhz0ePQsX1rPkTKL59EeZ4NxPR0BfX
TGrgD+5KMQZlLUwJC03D/AXsfqci7E5paT6BvMzrQSYRz+ZPa5GEMmV7VS7jzTAPDW2VRc6lEQyF
f98s/zwJx0BMs7/7/DQ0eA/6EZqp8mUPpanqPBwl8w9socuxd0lvjHGnH2M0aipJuMIsKT10eftV
WZXE7ccotS0akcu4QoBIz/zOUq9CtfC0JXWKJD9G1qNqgXdmeVrHxe9Xyc2G4ZCiq/pKgF4YTjhb
NsiYHNn6UfSXItNclREy3aQWZk31wVMq6owGxYO/uPTFk4aCPYlTdw2/ypiBWOmpajBlqI1O3AP7
VDJ/jiNnGn+EdYtmQmIbkWxbQJOC9MaeZOvQT4uty2EQalIQ1d/GcPZVPbkmw6MWdW6lFlBNrD+b
M/h46WxPSHj0MLlo2YrBhL+i+nHGWIJqTTZRe7tMrwZAk2srdHKauRloHGVSBZMZnnr0iVS9vKRG
/h3jU4BG4/8bAJyCiCCS7+ZVOSrV5zK7z4uHlSKTa6RgnBuvDFUnK5C3jsDHz4obrT+0dXTGMT2B
+99u9Jcui711fTJIaK/qzToCxto0oKTQ/T4b7HCGiHkBkVYdcctMJV8fXqz0mbafprR0pCTHnMVq
r0V7yFSgYCbiVyj5dgNGfF9R05FdzniFo3oaRlBy6cqzlWLoEeeUDi9G1h7zpQswcXyy0s/KOHtz
pB2AS/MSrYX45Opo2eRighDFR8WJ28WeM/A5W4ltrqUDCUEn7L7JU2+z6ZVMfe7H5MaswMZA1U9F
H9lxHzkzCBrk9npNjbu5vekx8Wi0w10Eup+4dxq99UpjONO4c/L0h2bVB7Z7cv4AygzbKCBphpJ6
SUERTxU7mhsHKA+70hM7z6wvU68GVhvZdFqGzzScG4Dwo9AttPKittXjTOVnKo8AzyKvLhppPKyS
BqJYY30mkdn7yqz8tUjr9aBKt5lWEU8OJacZ1vsst54KuThjKw9GEwcdEqsY49KZqtprXp/10rgq
IsA9wf1U96ETh19HvfK1LLuu6skvUtVB7MCQTX5QU/MYGWDIkDG6ZS5OH90k+Fc0UPWmyAlH01nl
pLWtZfGWvr5Quj7O+otuRabTYwDJUULRzb+bbmzOPvfuGNYilyAelARS038F5P8q7MbBzSVLRPK/
Hz3fIhr38EjrKU3NBfc/a0f+/wpq+y/GzaK4KwIt1jolGmpP4WWMXwnOJac+6BcK0G18CL+IMbf7
AVtXwMnIlqjzleNBq5WukmrLV8G4d5IxA1M4CkYCj9AJEqZr7yf4WXKzscYlN4aVLAmexWwz6+NU
eXWGVHF1p4BlGUUDNuvV0xOw5oha5ftp3MYylxnnDQLMHOFlnB77o5QBHsSGl+PVYwQnkT+XzseZ
1O67eGOPu5taOlZQLitCfx7J6f9Yu67luJFk+0WIAAr+Fba7yW56UtILQhbee3z9PUXNiGAR20Vx
7svuxiqC2VXISp/naNODLIt2Ovpp9zH3vpLEvIQlmhHS9BEyY5TwfvfLacV38N+hLZvBmopRA4So
miyzRX8Q3HRCkeUfK+BtPvEXYWz5H+uabdzXSGZmcbLH9KegXizx5Jz/Tv9DMf4ciR08EtV4XAYN
RzJ3xX481UAy0y5/X+A7OgycC2TnlPVIMvKsQyymoKWhmWjTRA5ASXoP9DJw15ZmjU7p0HGVTrWJ
D8ifzOUztNJn9qa6sbpZJgZWpUhs6xy/wmgzqyqwj5R8LOdeyWCeeohObpf/PimFRP4nGwwvaSYq
UgJmnkd4O4pOjQta8zKmDiQNtajXkT08ghgXEUA1FX+sKUBBe6s/CSdYNNc4FF5yp33+rliwbJ+G
2zqygNo2HAVADl1xh+I3NRfRL6I3rHKbLNitjlJD2rUDcgoslMXAV8RW/+cGzOozBi+ohoGpl4LM
IyjBeqP+s62dbLZ1/z0Jz2baAaQwAMUiMBfZKng0mNJQSJhwCbNDln0yE5AzNZjUH++nQsb/ib0/
YEWff1TPw1ZvFMzEpARmPwwgiTM2yZxHMiozhj+GROtBnEdORoCNOcPA+pyWAylX6cDQLCcWNvZ3
AlEeSTJ7Ua7ahiZYiTJfIehwlGza5VhrKJrMWwzDbRW5srKmPoKlzLS7rkqsrKgQWqWBU6pYlp0n
IbGixbjr0xaELQh4QQgcJ24+EtWO0sYhpuiFYQi0CkN0zx95c8IBbRsThQJgn6Ln+1r7MA6imOMo
Bl7rIozXvN439qCBPkmzS5f4YyfuLPKNu+e5FZ6sxLLJnZKk4IzCR/hIeLLValjLYh/YOKEbW6FS
N+o2sMQP85fsE122QnEU40Sp3c04seAXFbJn3kG3TBbwgwjB7dKhN8ZkjYFM4qquAy+QUxdUNg7w
3q2PfMKVDMZkSeIcVDrajF6h1NdEzI4A5j1NC2Ci2p7mOXdNUl/PJPoWzdEtqrVXcyEeJGFJsSkY
S46mtJwe+6ZJoxGTLIqqBjxk5h3pKQF8k6TSdFrzTfWH6NI5xv4AQqZd4SwWLa+pN7RGjNVpewrc
3lGEKz7m6FY0s/4dTBAMJgBZDltgFVfxQz7NDopEyKYnZzAjh/MRNhUa9SdZp0iDImvFMyOfOhBl
/ulIXmiXtAouHd9Rs9zyxoYGlh3ZxGCIrDFvVlUFWc1Rx/AGE4RCAiaQrMQz7WY5lnvAxXLXzjeV
+EUei3kXN3NR5yGuEamYN5DlXlRiTr7CE8G80V43+yLTOrQDke21bWkF7R3nC9Gnxhp3TJbCtxug
iEAk+NrSzYvYDLkOpQQErC9+pYwpKHDc0clw4+IdQSdP3ptnqZYG9tZ1j24maoiRgI4wmI5ikU8a
aIdjL0s4xnzzElcnpP59VSOMwCMxkBiduymPf5EWc1iE5P75a9yKEda3+CZBkEBmmBe5n+Z3antR
kJuovD0vYjO5W8tgzEeMEkdZ56gl01kC+fJ3bKv749U79po235KOaVrZIKIGjKHXd7aYixGWjYhS
/AH0haf6KN+24GaUXHEn/OCtMG9/oD/C2B57M2aBEuI/PFUILEEf3UriwYtvf58XEcxDWoQuIyOU
wIvqq654BAlzLPPWlrc0G10FDdNnmFPQ2GqpUmdtZZSYh2jdFFC1uSs9dRexTb4rHrGah5k3XLJ1
JgzOoKyPQVY08JmXqxdKMRqxkvtGmMmWVufXbWX+iLKM28XYsuJrScybFXp4iblCVvU7KV0ufs+V
wIpzqV03O5lrWcxrBaSDgJb3EtCwhIYjGcJKpFUmQOE94i2gQudVE3j3yLzdLtGVWDOQP3XhKdO+
lPmD2XPwwbY87vpQzNPt53AIpwl1vmpR3CSMvSrXD0KPNEbNPuAy1qJY596PYKCb0JhYFM1Syi/B
yOumbz3XtQTGNuhxmS/F1NDVLOFKs8cjwMFyu/wOXA5QPGIswXQIj/eQXhDrpf7IBEw6bR6sbHjT
lbIygOPcS8zONTHUDPLu9JcW6liVTd0PGNq1MMZYjPPcoXEHdV9V0RARih5Yxne8RHezZIGxelNC
sovBC5ZiQRPQPoxpJ4mWJP96tnTzKa+kUcO/usgp1isVrJx/zkb50d5fIdzKMdZnY0yUCfS7GdRz
KPrQHIO2Pxvdx0Cw/Y8Bydz28+94kB9pUDV8ozKrkzJGq1MHSY9DEnhp8QPV0Oahnk5t4/ag6AiO
+uN5ndm0ISthjNWSFk3PFh02pIovzfxGbS+5w1qbz24lgjFT4VDOaVVVgUcRnlJRswkXeIMngjFT
8xIoQNeEcoy2iNUnYcGXEmxMVgAtwmnAIAFY/oIDxrdt8FfnYgxWI+VqIZNnoahUl37uAtHZ7scL
DewHw828Q+R2/mNxnxxjwQw1U/ug/uCT4+ghO7MWiVU71mkBgkwBkxNRamlzYRXmTSbn4EzKbCHz
ycg74WYs8nKpLOJsMnWGmRWoX+hYRkJjPPsu0YVWR9bpWiRGHXjDKhzVURm7EvQDQCsUPICmJW4y
PIoJLwrZHFY0DVDZyaKs6hjofm262nzCHpksCJ5+ZRyyfbubD+UJSOM76Sa1y9qig3GSDRhdt3sQ
fEDwcYuSm68cTBmItgxZBg/1619Q5H0vpwRuXDe/lMu1rByK4ea8bm5azJUI5pVXRqvEoO0L/Sa7
KsYDUK5uZmnxpX4X1FchtySxqScrccyLN1EKENWuERD7OKN9lJF9WeZevqv2OgBHKLcDvVEKo68i
ivWCi9i5+5gHxG4F1g5ws2+IohqwosiLAAuQJwcdy5fIbXyA2CWHcv+uIZXNQ7/IY6ts3dwG2lIY
AjzuarRJPr57sGkjeqFkMojTMbkMuhXmlidJqvIgwS2nceekwrU4XGUyQMRGDDJzRw+phjB+75Uw
xp6CK0MvgUlXggoIaaKTXcU32h7r+g2WogF/Cyh8yjVsC/fnFXfDAEAsdmNEFBXBDcK4ej1oQ6mc
SeFP2o+ZjFbe8UYLN29RIphHo1xbb7Y7TSEyMYeMCWQ5+KqAjzEIY3dEpyxUQ4DR784fZ/MWcQrM
mis6RuqZT6aJWlgntYip3sQc7VooB4CEl4YzCPJdoWC45Ly4zdtbiWM+WjQ3U9tLCFZEJbid4/Q0
JDOn/Ph2SR57UeJKBmM/sSc2trEihoCI7PaAi3RE0lg1+UmUb/roV90xFX2NBPvzJ9twf5hkJwDA
BV+Djvn91zazTLB8E9dV4YuN17WSbYS3qtr4RP6u56JTL62lBbF7XuaGnX4lkzGipIoisxzqwjfb
5lFIgKwQi7vKUDgZ/+ZHWx2N0RF9SVE/ifvQxzTzUxIPtxgx5mHH847CKMZcVvlUZhoyR+lSWi6E
+MngbQHwjsHoRWwORg5idJRfhj4HfV5ynQrYyDr/STbfE5CWREyUovjNrvtgJKkp1WXCpMsYPxho
ppVpsUsnDKKMCuctbTVvVEgAT6qmyNA85kDBkIVCAfJ6f6lvcDYL/LhekIZu1KBT2Q1OrWIlMgst
kqRuPF2FmeI2xWQT/bZXQ054S7/PG2sMliJsVCHBk9iVnDYHNmWimIKnZE+iIDhNhvHz+ImoOziE
HfgPnPP3vDU0jMO/CGQUBsU0ULKNmDwX0GT4PRGZ7YmtgA3GoH3JdC867+rpbM27vJLMXPtcd21T
mGIOtJsKkxlLJR4mIjimmN2qQfK9b6rPUS55tYjC/CKnjTfnqh8Z4DwPs19BwXMXW1G+KmILykC3
BWM4bGV7assiGkHe4Q1es+8kdktUKXacq9/IrV8JpA9tlVsL2I8fx675ncn/5XARTxZjVgFIiog7
hKx/S3J0zIHuo/LHHLYKzypdR1IBR4ouOFsMLrI661GBQfH0r4emNs3Eiyi2FGxImNvsI9SWhOET
aTBKAZxQEU8YEzMcK7Fp9VaS6AWvPlbYhSinm7B6aXivFj9znnPYVr+VACYjyqa5BEMNMiIttRYP
IA2+UKK1MmL2S//JR7DcyqPXX+n531cHyprKiEdKfPrv5BBoHXaZ9XvlhF9e2TY0q/Mx2q60cZgk
Haa/WjQw0UBc3PqC8ptQNuUERK+OELiSPQ0g5uBmDBuzwq/Oymg/UCRmeekheyC/ov4uU780HbET
81CkB6LJ1kRaS+fhYG264tWB2agiKFWxHZD9Fe2NEBTWlADuzfjMMSIbnZdXR2OCiiFMTVEbpd+P
7f+jHPhKGuMtxjlWeqXERdKeUk6OqEh72YV8yNvjO5Ypt29QpmSThoaYmjmbKoZiNRbwTdIV5bHS
MbuB+mPpDFZn9Y7kpuKlkd1/2IK9CGaOKUUyyQjNMP99G/P1e6fqtu3KiyjGC4qTNGnTghvFtjtC
W2wf5A5HRbaN5B8RBlMMD4AQKgu1nvvkZnBa4ufGxQACNB/smXQKKQdeQOwOoZc64hNvGup/mLUX
4YzdLPt+zIDc//sqXybsqOt5h5HZdHPqizTGiOajHItorH1k22H7VlGEUODi6FjKa4eQLroOhBZA
OebV/IBRjdEtl6632kz/Ghgp8TkfcftkL+IYazIuZl9KNfTk/8upvohinh0BI7xZDwEW3s3S6jHk
Uc37JvglqzwQms33rdHhFoRd2CBlagBjOyotaaPCF0Bka/anGL324UNmeCWE8Tuq1CeZGKi53yTY
WRgFp5OCoygvLucDbRrilRxGH7RZirusQISV7Pv+VvVoTWoAecNRtklkpVwI6m0Hjk16HZCsmvkG
UyY3u6SaC3Q+w+wn3fhNL+gSkyj+pNtaGcaoPzCFhbzkRSDzuDqxKOKsaEtfw7R/0JtY8eb1CukX
f5P+GGhPP89PvkFqGRKpNYccdQ1KkJBM2J0s7dDv59PsNZZ0RD9B4Ymk2vxGJAb3DBShUPBg2/BG
E3SjpsZQQrCdoRwFLDd5NzxlAcrfk0ss8pRfV4/tvvF5tpEnmXnSoTSKS5a1KHUARFgBNoAkfiVS
4xrk65LNPC+wdbUS0kpQv1PkabawkmBmh8x1HvlMFXNwGytCnufx+uRbx1sLZI5nIr5cZEEJ/Wiu
bUWd3SYiVhuPVmt+NbgUCJuOZi2OtVrLkMZ6JwOkIznQVcL5BIoYW2veWRXeMv+U4x5kfHA3Ojvl
Gy8a1kJyM/IJOJoLda9nvliK1sAb6dqSgxopqhMyKt2Ypn3tZhRhagbFGKGYCUnsMBycvJaJXbcd
YCSTlFdY3NpAVdfymNAnjoZcyYDu4jnKUUVxfX6MzScKJ1CGFlj0XM3Jgc8+2aYPgljumuTmVwRP
Kxi+UbGFYWNcgtCZS7t0SgEtpeWI3KXYSTnYQujCIg89Yyv2WgtjXENgmIGQaAaImMJlNwqTL2vd
V45b2Hp2axmMWwDWJhhWAgwriX6xl1RXdiKPYgnogvu+ztrWs1sLZJ4dMRd5rkJUkPpyscW2m21t
GH51fbirurECz09dcVwfTyKjogEptUFeMJ1bKall5js1+BYr34O6dFTh+/nrpLfFGuv14RjtrAYF
Lxx7iZjNI74iDbdpkmDzMOJUarlqyETlY1R1Ma7xZS+ktH9DKVEcHl4vdLMSRiRU/FSC4UJ0Q16/
8SRMlyDoESOLByBnW//00bEXoCAdD6zqIO74ffStgHItlPHmo7HMTRdg1mKAHOx+/TPZYT7vIfB8
wfZLezkh86yDMMnSCCB+vqHV1lCfavMjefD6OMxb7oY8i/IEd0jj47/Og7eCvbU05lUHg4oplUoT
vHy2sXflFCCFRbyMmlrptN3TO8o1PInMs25Ijt0GHSkpdsh0i9irDzb5fOe9GV2uT8g8ajUf1KWu
cZ+JafVAIshdYrig3H34p+v5DpG8IzKPW2nmqokbJG8f+YSbGkmIiBIlso83mzGFJqbdXCJcL83B
CgVg8Eexdd5Ybb/rFxlsdbIxUFqP1DR8RpgMasxcUiCx0qeTB4GlAGPFr468YtemNV4JZYyJGgG6
JopRNBHFQzqFbkB69NIOQ/xF5PXNnqFT3pjjlSz6RVc1xLQPoiGdshBLV1h0sdoveW2BlY88tl+w
EvKgVdYAEGbR0TU7/9zYiTs/BaI1PqVPnJvejJJWP4SxL0RugVPYPJe3q/0U+bO0z8wDhUH83aZP
zUMLkjnNbbhgL5suaSWaMTyz2qmKSECyJafRlWimh1FCSC2qHGXifVbG4jTBoiyoYqJqkxS3CSlG
q47bRxBw1ydhku8MrK3z2Oroezv3dRmTk4zzBOhyjCEk5nEQY0vQQMEV7ypQ/SbAe6pNDlcc7yYZ
k5OIwRwvApI/QSz22RDZoywcG51455WF8/KfMQBXSttE1dzriP08YMe4Ro2LVH+el8C7OCZ6EOew
n8mCKCUwgZN9M8amrRTGVVN7Qv80qn/PIIZOPXaj/rVlLHpUhVaiWNKqrJa52qG/mXZNedARoqOB
sDh8Vq9t50BUBTM4uoEmJfOlArlOypzSRY32M1G4Wx41BCvqATVZyOOZtO0vBl4RGZmBiYGY12am
yEFUWILhzqsKLwSGRMsFeN7sWVHY239FMLouYohXKgY9oDO81X7lXOlWJi8a+h+O4UUac3/KGC9d
QRqA4wHui7ijKzkpwJpSu3Eb4GYA3Cd6OK+S2xHt6oCMcy2iJTeDSArB5hDvIgMMabltwpnLNjrc
BayKe14g75sxb6ABjiXAmTDsoGLRM22vIdr5TxLYQcm8S6ZIEfMQ3HL38vBYa/vzf593ZexQZIt1
4zkjsEcsGKeC0jWPwoDq8Ftj+0cl2IFIRRfCSTMncNN3qF0Ev5YG7Xestf7HMzGOMiCCCVAL2PT5
pndlb7haAH1jx4DVLZ1qsrlIaJsx3YvaqVRNVsaWVhOVYcYcB43p/hbPn/vFGEMxZk1aCQQlUdq3
+dtmA++LMSZDUhItyBKU7zCBuQPytD8XxUlRqw+5qxfFYGxFmgyptrQqbnA4DGltRWhxn1cK3kEY
0zApcjIl2gyAvMBVxE9tftWMIid82RyyWRnYZwDylSJIahS1c49Qke7xETuyAU45XISXNMWV7UrH
nGGvHrmpNdXnM89KY3pfrd7kSykB13y5mzy6NkvX4Dqra6zZwe4J9xnzVJDllEiWtp2qHEVyxY/Q
WNtNO6yU/koJjllCXsfrofA8l8bE4EmpkFkVusIftT+eKwQKuP+e7ROOqmiM+ZAyI0kGESgLnfor
qLSThmGF1FSezivkdnwBsjnVpCVWjEG9thpCXnQkljB6iKWuFvgNxtfMe+YfokPFdDeXF2Fse2SM
iQMf3gSwrcFkTYpYl3odZiVKgHu6zbA44NcDWhPqnUNwbQK/9/9BKPPp4qFMsLFr0PQJYAwJwCHo
In0oXVJkSsNrQSbsVLyC8uYnXJ2UudsgbsysMBbBa4qbvMVJTVcUFI5vprbvzbNbCWHMvibq07y0
+IBxqVnFXFlF0INiGj38jGe96J86J4qed2VY9HQOcyAcBZ5cHHX9JAwDz3TRz3BOAmPol6no60oL
AjqZ07uqB3IEuvQ82ZNbhRa/z7b9pFe3x5j8rpsjICMG4FZslclNyFyB4kQFwbMVApvusi874EFN
ZMQ2NIk+l2kT7wlYDPHPhLfvvZnKrH4K4xtIkelyTjBeEkjAxBf8OpotxTjWhWQJ0p2R33NePk8e
EzYCikYdkwlhaufNzwtgZL6nBRPNyk1fsrGlYZvOUNhG7b4DwHDTW7yclp30V8gwxnGAoDWOsEw6
Azvmn6KXZsl2Mr8Dt4ajvSyzzKBXBGMDGBKqxfakTaqfiaN7/k55IhgrUwpCKSQBrEwTg8c8iC1s
M5+X8JzvnXkh7DA/Yry+rwSM2iskdstRdfu+uCTliLXBSJ2xc9nVLp4QYAA77ckI9hORn+Sutjtd
8dWsdsnUXRaAQCqL/KBFgzcMZWX3xnIIwCRotcN4WXfhdS4qbjEC+Zn0bWSrQXU5N8OuFSWHGM1D
MFRAQFQT0KbItehjIf2hNwzVSlVl8BYKAElkXxknC4gQVh7VFyG6IYG0PKpjYQnpoAMLGJwNofnL
UCdHmIDTmDeq3ZaJN2TVZ0EdjlUs7rtF/SKWwT5d0G8HsJ+dGfPlABTBbAo0K2570QoE4ZALwn3Z
zII152K3a7Vqr83IKpPRbUCDIg3hfWSgWJxSBr9S+6WlmWfG5hXJUl4WQ40F820A1oW1BCyLSpTg
+bV9lNS5IIgZs+cipPH4TMZmma5iBfcDUIc0r/KV27K1uYslG47mlWBG7wDYPQ5NL2NOHPwJFOet
vjDJdRNZTYflksZdXJMs1njHb6hsaLyG2EEG5QsYUcDo8PrI+agW4xgtqtcbst0H30yz4fiEzbOt
JDAWWlCMEHQ9ZeznjafTnQQJe3OAyTz/rjakoCNEaxLo/mJAgTGGESWjbxp4UTNAV4h80zS303nb
jdsW948QNo1Om2hUAUwZAnn0YmxPQy1aIbRSrK+W+XIGNOj5M218m/WZ2KQ6jaIpA9x54OFolhZd
SNrdfxPAqh1p4n40SOiX8WzJ0U1g3J8XsB3iv3wWlYmg+iUiRjFAguLHu3o50KXX/1xKWcmjV7qK
cKRUKoIlo1dWt1YYnzoc7PyROIqm0n9fSRDmMFFVU4XXDQG8Ou1Imlug6TovRNmwRK8+PfMsixS2
SAB1qidPeuqSbBatbi6eGhg/pwrAihAv42UcyLYZjrGTpcNtWScRGE7JTdgifuwm5YuUN61VkGov
x7GPOQXYlEm61HPkVSr5FCNIaWpnqq1mAg2igG5qNt3k5vxUBdpxlMPPQ1iXdi+ChEucAVhVDT7Q
aQe3Xn4VXf5TkuoffZB9kYXwrmrVryGwG8eik6250n6QIZ09tS52jcbl8djOeBSiadjo12VsPr3+
AmZdKeBpRonzFfR2ktzRVADkIVxIrc31LrKSyER2xiIVcQxysX+qW8uFcSkfggv+lMX2e1lJYsxY
UpVgGZBQlflIX4/+McbdgRLzz0WytfBGiKYuMRHCkb7e6UF006bNN/QyJa8Up2MJlOC+1icv7sBS
f16/yaYlXYlmPG0+Cohf8hpZqy15SWJ1xBr2gPzzczv2g51xn/6sH4bnmVvQ6KaYNqMwhJnbnHKH
4lslR64PpuWNc7fBGMMsk+PQVOGnkn2zLw/Bvveqk7J7Bx8q/UvnJDFGMUfQJFTLB+fQN9PL1U0z
FlEOpnIuNCzshdpg6UDJTNXOFYCzGtXu+Y+6aRlXkhjLqFaJroM2pvDzRT91he4rlXBVatLP82J4
b+SZnGxlgc1xkUf08ELfyK+zvQpCFS9ALWBI7+gW9TtqD7yDMQYHs4epQEAz6Uch8QTY/B7Me4Mq
Nnaf1eI3uS66nRbXLmAN5csqAH9n3wfCt0xVslM0zMdk6SMs46Gye/4m3sQHmHQzTdR9MNdqALqQ
0aO+TEllNF3sy3PnNu1sNUtlc0S8eaiMDEZ9piBSQkFVICPWUXiZJt0P+tzF3GRzyHTAgGtAxrSE
LCwcaZgfCyO7Ao+sk9KlsHieLVJnB2E2vhdEPqXZ8iUozbtQ6vy8J+AlEy87tD7saBSsOpzcWo73
0ZAdiSJbIGc+TkVyh1Ddi6TBagXzAvS0LoixjgMRf9Yashtg6wO0fnb7ZdpFMaZsJd1eutkpteBa
Tcp7oZe8TitFLLPobq42v87fzpu3hTlDjEOA8QIwliZC6NeeSJqnJJ6XAUCqk2yVVXtTBZU9VbMv
Rlz04jfGmpFFf8tK65uh0IFXN0JWqXU/VPQmfH2u+4PejTm2O1A7FWVLEElpDQkyqGDCzoK2j3Nf
y2vxQSiGfS4QL9Tj+2wiiYO51wMOx0FIeru5xPxK5qlgdD1qi0JF0dORPtVfl0vA7SuZVThgmbfH
7xRFwhj8dk92vInrt2aBigaBGciJNWAisqFmCfg5yaz72A9re0H9mvJydlYJdq1b0QHr++78t994
fNh+BKE00g1AVrCbsMNUpdIkgr47arFfMzZgpbg5L+GN2aEHepHAgiDO0UjqGRve2B9XkYkPjihp
SKFb57yYt/EUI4fxxUY61GQu8cRH3FtyrV9MF8VO9gfXPHSAM9F/cOS9cX+MPMbRNppSQU2LGCvk
YX3QysXNZBABANO9sQHSfZWpomeS/q7tYwzU7oWk+gYL3PGOvfV4Vcx4I4QEEQ/mml4/qKlVEN8W
LT02OVT3xFV3COwcmujX+2RXe6I17zSXc3h6ma98Pw6/lspcNqYTUqEJ8VG7T9iWPmGfz1F+yMgh
ndQzP3LTa2HMTasZyXstqHHEA8o0FpqXh9TPLIwZXb6jFEvdzbmjMe6oKsawqExcaPVdvTO/R7aE
+a3Ay0Y0WDqbP+encOTRf19ZxBzVmsEY4P4M9b4w7jWDVy7naQhj3vul03rNQAenBU+9LH5TRj+c
ZWxc81rNWydZv3Tm5sR+qtHUpi8wfQqaL0X3cF7reH+fuSmwjxhar+ax30eCPRoPevXtvIBN57Qy
VcxNlUoLvOMJikZ3UWjZDOVD7x0qthGNGCLosUWVYAUKIOavP7mqD0Fd9BHFx2v2wG0VfyaGlU9g
tAKKoWZNbmfPBISyjhFa80V04FET0XOwKo7QBvsvwEqR8F+v5cdBNFPec0RDwSHOr5vlixTuz18l
TwTzZhE5lmJPtNgX+94WtNCSQRQ4zpJ1XsymSqxOwqjcpJKybCScBJleJJdWqhccCW9bMzB1WI8A
56ZEIaVYDoSqE+cx0vXYn7zhMneH3XBY7MYiVuxEHBDItz3J17JYY97oZtN1tYDj+PljgQSOKqH+
EO71G8XLPePENeRbxmF1OpYOAWEroP4KSKwc86oGU05sRVjPLm0Aqmf2KDntZWABDmyPDsz5T/eW
HIQ5LKMiA5H11FgMFHVKa3SJrV8suN/izjwN9uiIHV4BKNf23Mbvlu9aH5nRmVafUiWZMA0YniSv
8qZdsCtOIRDbQy7m2dsZCHpGZDaAzlE0eGjmpecouYCmALIKIKdjUA/BnHwKdpe9Q7zMDb0fMkdd
6R9knzbEqYaBKWfpDZiOYi5hBHaL2NdBQIVNiUZ9aJBIjJKlVZ17/gvyZDGx/IxVE9UU4SnV7wDq
uIor4inddRwRNxh/nhe19c4JmBVACmYqoigzpp9U8zzEBLpSFZWbzA+FypvG2oz51yKoRVv5YWyS
tbq4hIkfP2b72Y136UFMHPHHfCXfYpdf9eMf1UHYF4UNXJrzp9t+96vjMTeJTYZ6UsIAjudL/pXu
QOWQbmIdsY9chFTQzIzz+rYuVFVVkJtTsHmE/69Pa1Z1NOUoivqDeKqwoVdVAkcT3+6VQfdVDYg+
EjycBji81yJKY2pMMyKobNjKITL2fQ6Ko9Q19tKNcFQPhuT0n4Gp4+VODbhDmzcItOWBAAIIgy2j
uGCya3QB9sqqNk+xrd19wyuYxt6W/n57lZ4R8PR0HRwbljqjl1UzpaRJs8RPZ8vIUVTGXGfr08EV
QwILmy2o3sDdIt38diuhjKbqwwCAnLhO/GyI+90yBIZdpmPE+X48KYxOjgBIEoiYJ/4wp7onpDVC
lFT46+YQc4GMHhJhlFEQQD0gHDG9J3X3IJvuPnISA8NFyJFAWMqGO/KEGi3ag7BT1WAV+mdMp3Be
07P9Yc3uKkVhAXAA6DeUzYggvnX7R+NQeZFXPRUX+Y10oXqFgyG+/DCfMg8laMVR/fB63JOL4JQc
hEMCN2BeZgrmHPor4RqhUsnDddv8lC85IruVkjZVoUQKft18QEiB8nR1J9walwMeX+n137IvvEDm
ueZ+5j7YFrQQkQ7kGs9ZqeRpi03dLHg0rqq77qnagZ76UDqilaSOPFoGKAxtrjnffP6rM5PX1ifv
5UKtOvwCubdSzdIO1Q+Q12E/mLKA2WFg9fvM5eNRbKUQK0Vg59i6vAKjatb8m0IMz5CK/DLRlutd
i2HsjoFSbqlpEBOR0smH2YnM1Bvru1a7xSYFxztRQ33uYzL2BuAaSjUBGRDVMCT7LRJwMEVeyzfF
Lcrwdxl3+H+zBrY+HWN6YGaCQO2hr8pNc5kiEwt/ilfCkYC4Wf8s8+AAqCacOx5jghLUvSelw11q
N9DVZ76mblc7+X7y5wtefY/7MmhuuAozzLgSEJpB2vNlLpZpKYfFaa30oMgepcWjGATNYoEfk6Az
C4LKD+BIUKO7ehtUiVe/oWqMviATfsPgza5mp4dBtOg2h+CXng5KpQMv5n67NvZaItuj63VpRIUd
EltX8iLc8bTvLtUr2Su8+ifoKx0JnXtbu1AR+QcW0t9dduTtfr/tfzI/gkl7VT2sDZCZILs6dPvC
G3agxrKjXcctqm7WIlcXzHKcJ8EMJFta0xH9CLCgALWobRCQ+yqtkNHWHy/Y2Ywg1xKZYKvr8joe
ZHo2Pz7NLq1aJU6z678PropB68KvOU6FY+ieqYxWOtRpXU4mneoQ+D5D6WYERMFiHsPiNk1LOw/N
WxPYOP/NErHIHfJQxk1Cy450pUX4FnkgoXJnJ933+woceiJvH+4tojSjMowlijQNtLK0N/X8UgCb
0QB2hc6yy7tescSv/THywBTbuOqhlaz6RxZ6eD8u12pwTDBhbFQ51UCJNKhF9AM/dZdddzc/gpf3
ED/EqBhJNqUHF36lMdCd6P8MHfS0uCVvetozlvK5Hb765lmtI5KglhKD/A5xZVSap2+pr+yng2Sr
dnbQP6PDzTMeXN1mzFVgzF2egNnNN47H0V32y64CbF3xFSRvOCi3JMKJHJ7J7lanDPrY1Hrq7siN
vDeOyX2KJYJhN902O/nG9Nvrd4xmcL4vm6xEQxWUuTbT7wumYm94IoIV/ACltRvlloih8Eb4j15d
ZhxR1mEkR1BoVd0G+QGYKfOfqHHB/oZ2ceh3hNdT410r8xVFAjbaWMO1fnoEC2VzL+8SJ/jxk0qU
vw4Phc219xzHrjCtEaIOWtpRp9M4vbs4kd0eDSe2pYPmiRc8oHTO22CTjFBLlUBrk8QHfAzM/Vjh
GZaAODTmyQpNPf2PplChh19pqV7JRZTKuM78ccLRartGjmF31uzJLiZN+Pj9vAOyHmYw5rnAMogv
LrsQg1zpUlklWDelQuOVQzjRrcJEt5VeBJGc42zBl/mx8tQCNG3hsfdE0Et1WHFNr9EKRSuGRzPF
89vs2qk6LkVP5t9mtrFkZ9mZbuOW+/GysagT5bpt3klZ/yIX3VIDtByPULRHlP5jSwG7RXBZgzXV
C1EAHZ8mnxoAXoLEyQmfR/dW+hPgSwKRB8+/Kr8I2aes4I2ybtZ3VyGJwhgYU2v7sdQiiuwlS9Zs
k9puASiU29q++hVfpvvi1NymHi/35H5ExtCQeAZcDM12jdQyfMUFBbocWmYLCKNyL7nRASn2wBsF
40llh2rrJZaVqsV9/jY2yJEuhh0ApumowG7cCRzU6O0cyRQl0SSorelsD4kEVTyLCT3lETzlnrTT
XfEKphTkFqET+ZzAa9N4r6Qx3zLvI1L8H2nXtRw3siy/CBHw5hV2MIZDb/SCECkJ3nt8/c2mzhHB
JnZ6j27Evig2gjXdqK6ursrKVEhTtBS8Hlov35uX+sQ5gGDNJkADU2Yij8Z1zLz7ycf6knKsDFMf
01BD9HhULJP3+NniwKnqBl546M7SMXXKBwPPpQX3cwFseW6zTwlrm2kmTY7r4iwNgY8YrdEZ7pWd
7pNXA39sz2xI3eaZ/FgsPZI2BDyXKwoWW/dvUvM29ow7eDOEr/4+dWfImTppWYa/v8TaYPL6fCg7
JbP0anDbxbAu+wzDZWhYlxS0TSiWxEGFUzIdO+kmkf6f66HuCbEe1czI4JVTc1KUb3Np7LLesAII
CF9eC8MLaYSUzi3/eb7KHunJDZhlaH32u5H1/anboKl6Ic0mdOqN6lRwgpdg1uDyQlgWqHcEPyf8
Umdw53KpnXhpnIzJdLCZyq6cjAoVSzqJIlcg6yInBpUNZF3cFSbbTcMrnObn34X7lT0qQmCwJpQW
cON52VFHZKjOia3dGt+q76HFm/3r8nJ5B79ifsmT8MMePTEWtPMClCT6CsmxfkRL74o7CGf5pn40
Qlu6I8qOpMuRyyYB4ejxg4ahB7xTMzON8BRHtdeuWfkS46vSI2VqMOuFNuMcGLsJPOK4DCA57i57
ybpL/kUmuF1IWW0BFUeAcQSQTIC9xJ+O5DhkZocDIe5YmhCshVE5Z2aoRRaTgAXgn9lEqtmN95c/
53aWsloL+QmrPAjso4I0hjChmIWv7iW0vkuwI8jmyxPnkdJJ+Hep18okiZwrk622GGVVpvDYMPaX
bLFEaMcwlvUFBk55KRVK4iZIepF8ogIAYy3aqYDzQslaSFNQnz8EwnUwd2adMmfTyem+cF/TfcWp
F0CApcNucFIXUJ2oe8EuQT0CmtozELAoSC2/0h+125yYNZKtvv76YFKBB2zavS6UCDwEvYOhs/mh
9ERrvE3syF489UxwDKkN/H36oh7is+GzUurtHHD1YalQ1HJzLEkLfGm00qvOVw4DSkOQJgCewlcg
qhZjfJZ19slZ++cNB473szN1XKuEZYjiCGFZII/cuYdgI6H3mLxBtVh40e1izJ81ovH52R7enEqb
oNiIXUYzAHXqI6StD0BsD+Dy7yyhtMad5DO8+fKn1Xkq4Aj1MPNVjU87uKPDO5m9vPI+75a2+Mpa
4OaLbLU+OuQkc7DEPMJ7l6JZyL8KUmpGeWiq/VM9v11e1+XwBg7kz3sZS4qYcMRfqii3qlozu5SR
uLMsUKEGQjdGWJE+kT4UZtW9tSxFyPcxhUv+RwWaLJubFHRN6J6cevA2yI6C0sCJs8L96KGdQTxx
+A/zBu5HX7QBMwYvBnSBr4Uf/7/tpJKbTk6gF5D26PhPgaXki93P/zOVwqewqvN0jGmrgs9IHRZ5
uhXOmrnIkg/mvcsLuZw663Q3uW2NOi9jWInHzlSkBynfYWrcvmyEdZLprnA1pEYUSLAi3yi9RSqA
6UNq9S53w3loT5v8jpUbMtZFd4WHbpCE8r2y2gme0h3mBlD+jMHkyjJCxYqoWkahFZBEj6DHy7Vj
UodmwDMZ2C6nuaBE+3x2866cCqnByZpRPoVKfX/Sr9U78gBPnMLrTizqcMZLFCMhnw3imQM6ONJS
n/f5lYTSf3aY3cD8nVIqLOdghMF3YNsqR5mMIklUgu0awXZatmZf2Jntk1GEweExgfULdPM3ZISN
4ZSM6+w9XVvZlflpkgpS1mzBQCpbmLiwA1txZrdAq5nlj/+wp5IikwFC4JSo8Igxr7mYFKAfY8XV
9yCB3yFclWYZmwQZEe1ZmTr5RnSwVHkgUDRBN3Rg9D5/w1bRk1LTq8QLsxSQq8Ysl7/B9q5NUO4P
GoY+DjhU3Wph+Z43ib8osBPxTHgXCexf16KB6Qt0gNBapKKtkOWlpJIClCCYy5vg4unlTq8Yj8JT
J/sl/JKPlWdcs4r6JIW6ZJUKwPo0EJU4gTw9gn3rpZ7kQcmV3abf8kNw1vxZHZXK8Y0S9XWMhzJh
OwTtCkgV7eKMwc5TagGBeJX6RJrmSrTnnfQy7sF4F7ustW6iR1c/gu6aK2H4n+GcUShMvTF2M3gq
xq4DocKoPWdVuk+78aCFwcnIIW8rLJmP+WXM6BXHwHDimgXZZXxykXLfrKhnENNj83OjBbHV0v6S
ZQWoLXBzLNMgm5djwTva+cu3liFAQYgQvgpDCjWnVoOBENvYo9PeTpHZX5U3BtHZGMyMs1Ov2xMA
YXAQj9kNWjqdKdr1PUbGHPLAMADwqSxWHN66XtTVj6LynTzIdb5aVPR5+PJkqKietZItNCxxkU0z
Gg4yGLQxmEeXd/GHZyPjZcAHA2M0+abf9YlwUmoG+GXLjCZq4PVE+CO7/DkgaUBtBpHIJ17N32Ta
fuydrnQuf8atE7s2QZ3YJQoyzeCgmjPvpyMRY/49kMx6/m0elrUd6sT2fa43bYXsDzN7bjKaWmz2
iA/gfWtUUyPwkhQFYv6bzAIJbCZSGmpCCj6ThsEJKhWY24Ers6JI3p9g4IdIze5MaMSiK9VN9ssD
d80qi7/3++mjoUHL2lA00JeBMu3zd1u4cpKFJv6Np4kPmd350k4D0nayg1/aIfAhfOMMpOUBJL2d
u++oGgyEZchNmF2zrVtt/WOoIyEuPLcAP0yeoOVjEZzJ7AxpRZbJsfve33cnNrh3E1C0tkk5bqti
hkWJy8QT3kRLstNbPEUDMNxkwNjrfp2Ykjc5JVp2hYOYOWSY7TXjZ8C3b1gPxs1qGAaYNWhqYkBE
pL9FNau5Fjc4Q2jIPudB/5zowR0a+s+hoe7bIfKTSrN1KAMnS/J2+Wxt7vzKNLXzvdAtQibqiSfV
itmGP7miZQThTbzaenXURte9os5jimJVmJm8NTuFXXrFub8i+CK88tAa7RzJas8KUAOxy2w8bV05
a/NU9BC5Rmr6GBkThAN7q7jnzuB+ehB2KlC0fU7eluNR+RcsXZu1HF2AEB2yQwFiztQJk5NaMrJ5
huG3wieYx+kJnM7miNQQdaR/MSqylXFA9AUKKDKqp19kXyp94so5FslQGAHlxY5emRgAgOhd44FZ
anfZczZT37U5amPToEklfUbQigSoC0w2fwqdHEAum3dnn9+xIhbTHhWe1S7lxjEk96Y3oqc/HQYL
3Cp7bKb3LzZzy21Wq6OhH2HdzJoqQSWUgFua+SBDyMCwuuIAOocjEbHhv3U3bIzE1nlcm6USJLHW
IFc9LhgHSJ5H8Wig2sr4bOS40YEf2E0BE0XQAPvCWpkuosGnSpu+L4w7Y+RtsSs3sQEsH8zkMb8P
TOMR/nkWfIZlcotdskz8d/UyywMBl5+ItckeXtORvsNN9x7mUVnOFacChJVJWbO5nxigIhw5yLkU
KvgoQ6yN2RSmXq62jsyBuV3DOWHs6aav6OAVAPkBOCgM6qQ3yZg2glqlXh0HkDtve18Mp6ewLZwp
Z3FdkL/1ZRORKKBtL0F7jB4m5NMojuQJNOpBso/G5zE/69Ir40NtbtqHDXqIkIujRAzGGiPSRwIt
hmBnYQoohTyT8oRoQ1mGM5nTPpv3BNSq/rsyepAQRA7yEslY2eBCduEKdFLqXsaoQfcajCCfW/Zk
gBFcU91tfC3a4lP9dHnZm19xZZ9yz3Ap545rQCfRd8AG9qIZCi9tCNWUunH+d0uQLoRwnKSCJ4a+
7/W244NSrSBaEHK7OCrczOBvWikCtQ8DY7vZnFqbIotenbkS31HhM4U09gp/QauttORroGut6YZw
UKDDeVCTv5qcWlulTl0cd01rdAOiWK/agq67FV/ZTcyCzGydBVD7GxIeGahx0hSSSq0oUyEjoCT5
TSfl5ixlpq7cXP5Ym365tkJOy2oL+zbmDL2PkZ0d06sIpMxu7vS1yQHNuXhkDNO4BaXH+7mIwXBq
GxUjvGw+D9a/gIovI5Qccy2TSAoD7sgf9W3g9V7uEagelwI1E7s960myFQLWJim/iYysx0wvUlJ+
Xkxh7s2SxZL0Dg+lI9naBOUkdRhNZasjP2qCFPorooWp08hWIB9h9gEyJinCwytSFLPuZSdsQYkd
lZCc1c/8rN5NILpp5NxWE8MfWsGr5dyF4sN+WUS/GBerDOoDl9RoZsXBERUfR5D65yHKeLNIOAtD
rsdeNp64ACwwCTTAQ6UBx6neXS/Iuo1GvWoj8UrVA8Z4NtOXqJypiKsgrGv40gB89TN3BltQ/21x
MfIHSgrDwRzTYqVHoXCG2VycBqeT9cpl/gQqjRqqFgKSkEDz6sZM/MrHpBk4A6YDZ2URbCvgHtn3
R0Kaq18Zx+AhSezLB2rznf3nwwuYHf18oMqu58dMwyYQyGK4A12k6IR72S4eG4eco+bE+cxKGNnZ
L96G+1JGuDWgL095m2AogjKpGM5V3kfFQY5sT6/KLv6G0u2x2A0YAmis+alc7IUVpraD8Mo29dVR
yO0kuYeSWWM3R6i0W50fjUCkpl7jTE6YAagJwVcmExBrydSXltoGhgcU2/hFMnVNO5QLJiySe7Uo
3aTuzkGaMS62zYD8Z6H4tJ+/LNdyhTyiJelVbWsX9WOTRuY4jH9T4ie5z+9vKdAdZKFMuCQcwX7R
oaxHtOAjuznUdg1AVeiyZh/fa5L/7DkC3TqWII4IjdD36Eumu6RD25rQ70RHF9q5V/2IEsls47x8
A01yE5MrdYcrlVX4f6+GX/oZVI0IpFWlEtbvix7AYYNRRJu7Ulqrek0J0/VgSk7lJZhStnJGPkiO
xiXL1AWY5uADTAVsgFgUbjpHtakFyy4OBly6SJMUSPKybjzimpdMUjeeWPZz0da4GyZXcst96U2C
E39TR1P1Fa+56q/LO8yY/WiAhOI9SWE52Obtt3Iw6vZLlFZSajBge/JJVczkR3OdOnFotZwpolwr
mn1kRjd4SvxgREaWXSpIVZnAz2WEb0z4A1qLuyPKwqVHxkaguV5hLohVjGZtNBWaBDnAhCtRJP9N
WEO6IaRcwLp1WAujQpHBR1HNZTDDZ+rPlkvvkkpl4JkZJuhmdBM0AF008FIBVK5pj0oia4yVsVd0
89nIciGswQEK/HJq61Vq14Fh6jEy23Yxi1S0xKVwjJ6hcPb+Z7+eBV1FgV2SIBxPnYVW7Za4lrr3
8jcOPimbQW/ChazFjiW9s72HH6Yov6/qcurCAabUsrtOw/gQVuX9ZR/fDqd4JgvgxEF3jCZ14Jeu
kvJBg6znN6MwB3eym/t2AXoAwH6Pe1SvDadHtbkdoACFsApm6b8jVSFP9f/+BrIPq5R+brukFBcB
7rgPdwRgFjuBPUGE8L5zIoh3RQ/BrfRyeeGbUXRlk/qMfVoUzWQgpJXJ5GhDbMZKaKXqmyLvFU7x
LhvbejIAggQtZFBE8RCIpepIYToGGcrNv3MsgqGNJ1MCq5uM7nsGb3WQNrPeKRu3P/hViDG8/QAv
oFaYCxEnZ1KZem2a2ksT7WWMnpXj5DDWRh7i1IH4ZIfy0kGdCn3O4UHjfikxGyvsSEf1fTK2sf7F
FNjGuf9kj4rKSpQs4qiBESf91UMmnHcwNyCbzTlxS8uw+ufwnozkRjfTid2n2br2PxmnAnTcRVnF
L3hK5+AQ9XoneQlRhryPUN4NAA8uamv4BQma0mUPE2xVsD/ZpqJ2E0TLKIPf0Wuee4f0ZKraCyJT
80Q72uu3Ymjyt5e/7UYAWlukZ2AwV54MZYcXPSREzFB/U/uflw0wviVNJR8IsjyoHE7+0Dxjus8c
uTc9k8waFS5xAnHGIIKC+emyza3K9adVEYdehRtBMgCaV9FqIghLvbZyJ/CXGyKKW/bo+jMr5YyD
SLcTwe3U9sKEdtrvwczWKko/wtxihMlXUIMXDudnmJMv95fXufHe+LRMKqoqjRQ2aYhlGhKkUAb0
dLqzluzH4KbVOJBXP142t71KMPNIIOeRv0BhGm3qOg6Kft6M2Dak92oDEt6MUf15V/b8Gmw+rFDf
buLbBLRUIngyjumj3JjGc/QC8IBgRphDk81YNEluNj02gDftmZ3B7fPwYZ1K+uV5yXqZFNIarrkd
o9nFpXUtDeNhVNRXMONjMqAfLFUM3VwDA3AjQdFoOapqfMYTmEUDuZWJ4AN//BrqA8+xGk1KiSwu
FAs7AvS7UZOd1BRWNouWUt4a9eMY1k7bQtsgje3Ln3vj/vxknLjD6hAlSpyVQ0buz3w+pxkSPE4N
rC6QjguXefEsieZlgyz/oq6ZkpNHtRLgX5L62AYIR4HfjiljVSwj1N2ShtyklgU+cBEOpj5rFlq8
KA7pDDNbLeZPu0ddI2GsZqCuwO7xe8gBYqKm2c0upkrOLETcVn3pkyXq0hA7USsHQwZtzrm4n+7G
B6NFegV6yvEhAjv5ZDWP9XXzrfupdW7kZA+sMXHyWS4cWHq6pppFKMgYMdqSpEgLcWmopJgp8q0y
8C47yBZyeb1UempG6rIwrVSYIpwkwlm4JtlsvON/kWRWf0kt7qE9pscFgl+AtqPJbIV3YPFHvZZZ
HSBh6NKqqTAVDLmWdil+yn/LW8srJGDeL+rMY7FoMJyWrrujpDSqI9liA1wvmvJNn58ShXFpbhFn
fNpcKti0I+jVKx4N2OxogAYNzwEnx2scMbcuTQ5+VPuzj+Eal9txP9Jz74Nj0maVDYmRS9tKBZ0C
mJ1Ki2vIXEapXYJRUuMZHRrWXlJRZhLyyRg1GT4EyIlcgItDqhzNYNyV/5DK/QnddPkzTbtuERV8
stGKr0S8tmoMKRVPqqmbyU5kchmwrgqDijfiMtZaTOxl6DqhauTJZ2iSAPcQ2+r/PsP5yVGogCPL
nBwJ+EpoVexUGX4hjObAJVbMnk0ir6Z/dgeDrm9m0ZylUY9kIPGHIxlKGswOs7yQX9izKibbX0zC
i98ASksCbyx+y+q+U0apbnMZxIDQs3yfR+pRbyRZXJLueHs5sUelN13xwyKdfNdGMTdFgMEVodWt
rOysWnlUeNYrcasajlb5n4XRKbhShFk4ZvB49NIWsOFAJ080VYuARzozzMDREJg1kCuD1Xh/gwb6
ZJyKk2GqN3ytKiSqxN8JayzhOVp2C+BAb3mEwRIM7Lkac82bzw6guwhp1jsP8OePOXYga14MtNMG
t/H5yTQAuw9Mws07WdEV4IWhVZ+rU/AaQanImXfDy+WrajOOrexTx1HVszaYe5Ap9zXoPaB6Essc
4xhuZv8rE5S/houqaXWAMbK+e2iG2gzBXRLnLSRtSv1hyYEONRRWVNu89T5svuciqzMCBQRu7BNU
OTqCQBrMys09DKDYw+N0xT4fjI9Ig5e1UejTUpmhN3HufGHXHBTUSv/Fyd/cSUC4FA1FFKDHqKQ/
7/ikTUSS9NsVyuuRPfwQVXdcHOi7+JBkdKBtkb8JIGyR7KT0Oo9VBtyuHq1+AXX3YiJQNJICd28D
3lifx62HChKGWr0C9NXgk41mnBJmxNuMPyur1GVLZLjVYIDV0QLXByiyqjvozVtk7hJMxA7kvSzO
vXwuWCap21fglzQSa+T4YdYelkR4rIPURlrHGvbZdJ3V0qg0n0we1lAE+SizNw6p3zK3kPydLxfU
yg51zisOhL15C7AjwfFCycwqf0I1UzcjqI6QeoPkyLklmpC21pzLO7nV1TX4lWnq/JcBVwrgUsdN
j5lZGeWp6RDf8KADBErvvT72rQxsKHNeNss4K7RWd8LFwtIRaMSMSVm5eAQrodNwrWXkV4mO4mDP
M3pDjB1WqcJqLw/IshcD5ev8sIzPeTiZIGQ0BdQg+CFkGNuuHH1sKi3U3Yq8XKUNiHoJfGe8ivfL
LeFqw7N/9y+kbDfD6coaFXimSW0GRUL7idtVvuhAJMMSPM1DmRq4d9Yj4h3l9NVXNeDYNB23Ih1O
p6VUJg0vCDQCiHZ2d6c9yTC1Q2bqqT4P3SSgeXDyf9d0qzfjpSxMSTUTyJGwXq3bceDjt1BpAVfM
GbQGEHK1MfhVS8E1Fw5O02feZW/9h+/5YYfa4doY6qhucYXInvGMUYaDDN4DDqogCaSJmdxQm1EH
oEdMfwD1AJL4z1nHNCU1ev0SSVcb0FWm3+pbDdsbuc2h+NUc0OrDvHU1mWSYdpoYa91MOT6Mf3mH
h0YtNgpOZlUEiVmNYHBaNOl/nz4x0OD47wrpF7iaieE8x6CY7irlmJbVUcuCE5ioGLidTfdYmaHc
Y5xFIeGbEO7R1Wbbf1OV0dKZfNnksvlyIBTJwMUvqRIYnz9/LqTeS4bPiFrQpB/LvncA5q5MKa8f
yizP7L9xxZU16qoQ47LiO1SmUbxAaR8VIQUjzw5JaRovAGUgq6e/vYcfq6OcscnKcSxCTNdIPVqY
4aNWvw45S2N3O6h8rIq+Dzi+Hsq0Aii9DHsUSJdbWUaNomhSTy2MA1isIfecWnVTWeWIB45k9uLo
SAoEm5s5dmUZDCHo/p8gcnkFRD/akHiJFH310KfL05R1t8JclRgTaQ+zzCIS2T6tmsxjtpNHZ5Js
4CqZ1aa6kWsdH4S89qRDtyuPoBncsUpF2+fywwyV8ox8VaUKacULumolfG8mc866tkgY++LJKg9W
Mejx8aDO/7yUqQevUjHilfV7Bjez8Rx/L/19T1ACyLzwLwjaMcMEHjPIZGDA/r2Lttq7VOuMdAlx
l3Tjc9GNVqQOjEzxvS9Nr2ltgjov2ShL0WAAST64BAaUAAVqnCcbKbhbHUg3h3dja9lxlnoUDuiB
2uk9yVoLT7eKh/xV9MYdUUFhURZsBY31z6KOFURDClmrcXOV065AlC+etXQfc6zbestrVmbol5aS
6BGvtxmmBqrSaafazpiZFWMldD4gdr2elpiA8qYgMHMBKPAF+uoqbwrKyMgaWauh4nmccYUwkqkA
qGcmZl7oP4OelVJsL0eFdAsOkiHQjF9DmkYSV6vITEfpJS0ASxX627yrvEgqHhixfHs9BpJ7DBpp
Cv1iHISxnSH8QyDK0h1p1ZLaFCmnxM07n19xYo3ZK5vLgx6NIUG4QgGu4fMR7zkdOpM1mhUTLzpd
NB10rvKqvrX4CUl+LiivlTRkdjNFh6nk3/hG+xb2y2kQin0ZZdcaCPe4d0qRoXVRkPHHtrjlivGA
qw4S7MlTJ6vWEJS+qoN9Ie7nozEF+yrpz3En5OYygCRRyCKT08vHSYzgK/1JKqOdHMUHXdYWUxmW
1zhSMr9Wkn2ljeAwyr7z05zbQDA8drO0Q2g/h6J8VWmqHwX9ITPmH6Jc7/UAIvBdmpjGACXpROd3
5cz/YHwx1vZRHiguwZDwuYiA5QbfsvvGl63W0xILaxvd6ZF3u1vy4lVY6j6bZXVh9d2o0KwE3YDZ
ILxEu2AfzBbB/wZ+t5f93pt2mqVeK6fqu2jm7iya5TU0qlz27OVmCVAgsw8Y9tBljMh/dh6pLrNk
nlHbbJ3svigxPCbYyg5jgYBxIAEpUnO4IqZZXruZf68M00npFMb4ljMOSpqZgVfYoZOeCsg3GQBQ
jE+s9u3mscSUjorcG5fTl4SuGaEZUyKi6f13cXqRIdHBcCPiJl8upZUF6lJajIrL1BQWGhs1WwKF
0e0mhAvJbvDEbodsPvLRb/+zIurDTRHqp3qsk/qC8BwdK59PzdJSX/Tj7OatTR4Soc0q0myWwldW
6aSuHCJJrA3AMQlgnBSGhB2uX4S3EmxA+ZlFxPwPXvJnlfQbX1FqoS8VMXDJVU8uePlFc0ibX0Jp
tmDxYGzlfevVUaGAD3gtLaQJrbu2rqF0B+4QA6R1Vm80R60H5nU0tLPKqY05BaJ/2YG2yidr21Q0
0KoEA8Ck5ZyNhgviG3dJAW1W9AKMNwJwG2p3Cvr07bLRrZfA2ig5NqtkLURgSBoQmXjpIMVmNkcW
NwNRO1RMwMKWpXedRCh+qRjBpfDoocEZCqi3MsQZMmmAyWNLhrjrq1QCOiW+qW7lBdMx5xnHcuvc
g89HEjDRL4so+n9eYKSnwZRKeeohN+jNsB9fp5FZb9tym7URcsOsdlHQliKIuQTUX9NdL53aMnXJ
fToDczcr3wdoyc8qBBOlcp91si8YYFjMCksFpXEbvU1848riQxxhKDrgc8b6Nw/Q+rdRL9le7GQx
LNLU03ozusfGowFYv83PnEfoA5hVT+KldBRcm6OiYKNkiRAE2O/3WV3cpMDG8y8yCmWA5KuHmT2L
vOlYqy9MxcFxyKF0rCLuYoGlAkLh3mt4E2cWrYdmNoM7IoSS/GRWdLbShtVK6ftLyPMlmyTYJUiy
5CW+AsUR2L6Fq8ycfmmQKe4eODZ387ZVVVMEQySDw1SUMAIlFRdlToGBSrCh3mI3P9rU7DFH6BGa
CLX1dRc1whdWDr29zR+GqUihjppaixGexFmln/SQO8x6d6j7gBEFWeujzmsCtYZK44BzXDAZU/S7
qRbB9jBaHWuSYjP7AifAn52kDq0qBAkKCLjJWqf8HpxmB2LE3nBGTQ46gdnjYhn76lF+JhXXeVfu
xBvj/nLs3WzMr38BfTSLkjPmFh5EyvRg/fc4vMxzn1QamAwBW+3ytS3qXKYVmHzVEeE38esrbRf4
Ap7JZNIpPLOAGuRnfwkB0KvUNcCeDVQBPkfDkOOrqezwohOj9qSFR30A9Lh81TlIcKjMtGvr2gR8
/Y816srmUkXhlwixN+nnb5WooOzIO8myOIFQOYscWFM92ZUa3shDYkU91MT7wQ87BZgE3gz6O4nL
d0X8q+THO8bnZe0DdVTlPuwHzQhIqjQ6/VV1l7m6T1qigSlCgOAdheRp18zAtPmpVztCndSy11Ff
M9D9SWMEAuUU5REW2vi1Ojih8tAiqVHCN01ILFV4YKyZ7Palb08d31HkBz3XMK5OdNub66rAlJD2
Tl/KXcsHVlK/2Rxdf3zqDFeVXkctyepbJ/DUn6SejslNBwRByCfA69HuWQnpFlmPsTZJHVoNA29C
3OA+JSYNtwShaGKWV8pgLn4imOUJND425wWH5tRZwZmwL4bXkhOLlg6M3bhLXxlbThKnS1tOnWye
07M4rlAOAnO/DSqXnYy5rOqWZxK3bt4AK7+iLtpG5dIE1A0o386lN0ePM9eZ0sIKipsJxIcVmvAA
ZZWCb0GL8b6/kWQWd+kJvJkghlOsaQKujHleWBapeMXHWVzxM57h4g2p1wg70Lcehn0PriXSCvoL
ra21A0lUwBKyIajkOcoA/4x37anb5f7oV0zZMkb0oWd7EkXOOU1EB7+VwttOVJ2hnEy5n3apYVjC
Mn+/7IYM53jX1FylwHIfjd08wQvbNEca3AAlHdmg2b1sZTubXXkHFV/6Xk6LcoB3zJZmtlfKrgNd
Obmq/w0v1Zbo7adPRYWXekkz7BQiKZ7Ybo855TfhiCBuGyehMUMfOS1B0Z1BlQ4e6jMzl2YEU4kK
NeB67Eu+IHvqdMcJsA9o9eAsEFEg8YlpbfvakFRR0jXAXQzKL4dwCfsABMnIRsA/diCytwSSKDgJ
E0tPbqCvIevDFHUzxn3dSiLClhcaotOmvaMV9d1lT9nMI8Hp8d/VUJdgPgzV3CcQlyv5s5i+afNi
tdFVyv8FtR9c5MMO5ZCpGGhZzeHdUbSOqNamzl/rKmPscPN5ubJBueGsD5k0K6CTJnpirQdqtvfO
IBOQt/1ZNF4xQB6ILjXlbwFIHaY8zzLcJLwFxj3xIQFKvIMKHQ8BeRu5IhN5sB02PkxSl1eiarU0
8rhNVTm0c5AP6fF3aWIp+m5v4IcV6ubS5mrQQk7BOeZ4V5RCO656FHZkawoqGwQ+FnJTu8kb67IP
bj8xxD926ZrHCG2ANkEW9v4YLn4sEOjsT8N1/41I18pnZd/7M4addkQKC/JQXn9g9Yr+IUP6+AnU
5YZ6fJFxPI4a2EShRRedeW7XcybELEiK5MndlfbCegCI2zfqh1EqlIRjIkvBhFDyWyC0uQtetFeg
c0ZMAThEqDg5FFfqG1HEKjzBB/N2ixc78yGyWdvWV/tPxZlqbJpkqt+zUSh3Cm4GXi3Q6qdO6Mh2
8jjaCWprJbixWcGU4XAqFX1GuTQULk/wSgfao/cCX/JQEWBXWzajHKY8DQUxiFAwfH5q1ZCzFJU5
RGMLzGiaWwOD77z57ZumoOBSoL4T/DR+sKZnN8PEyigVjgJ1GLmpGFEkBQIjzVFVy28uH5xtr12Z
oCJRF88Vjybn76cTKSKlocUhEhHcXLVPbiC2zTir5C9+uZJWFqlAJEChbkgrNIF4IA3K9rGIwH+j
XwXar5Y1PbUZ81amqGhU8qWWFTxA13yVmPzEW0OF7qAkuIxNZNihM2mxK40k79D5JwWqXjWze6KB
Vx3UyEz90S4cvAvxH8v3BcZWSlTIERupylsVwEfZyxdLxfyhn7kBVDvCU7jX7dHVJXACmbU77vTF
ZCx6M/R8bC6dXc9AOww8+oxgq8juieHplWTYol3c1C67C8M4gHSWzRXqUmuEh0Bo0ZubWnzHzmoV
JGkNi2pl+9gBjgReWgGNM2pbw66Vs7oDXi2L8RIC2UcisgCV2x7zYYKK2/MklaWooP0xiy8LRjaS
7phAHPLyJ9p2jw8jVFBOJgG0BjKMoNdxBY5Fq1IEfxlUr2zKXdUqzv/PHBWK+bIrU0FEiFRKEWQw
GBaXG6/VHidNMIdGe7psjbWD5P+vnkEdxrTzsSbIqvwlkhqrTB6krmTsIMsTqAAcJ60WaYmGpk0N
utwK43RoVl1eB8sE+YirdbShWoZSDCgLul/fObm6UZry4bKJzQYmYEl/HJoKuWi5D+NSwaE7Owap
c2YRehlDsAiH2+QYv6rQJdRXLJoVpl0q/oYxCnPcCDRIY4ffeau9ig+t1/7knBpi7eV1LJlsMbjt
VORjsRrV/lJHMQXuHItFXwT6HL/aX1qJ4c8M/CGLYs69NeAfjwTwtySME7Dpk7IsSoQKAtx81LdM
yzRf0gTxWGwCu+V+KBIezELIsLJdzV6ZoT5nWlRGUAlICzK/8yGljffjZBl4qfBsvUzWkqhPKCuN
EC01xtuhW3TErLn4nTzLCaFG6zf71ueBRmEOIG72vvU/K/xCqZULdRSpOqwSDG+9J0Z/JyXZbZGb
lcciD9iMlCt7VMSXlUCsuK4i8yaxhIu0wJy71kamyvGajXm0wg3kinmDbh59RTN0XDGyoKjU3qYC
OngSyB+QvCtvE5QSSEcktoJ7SKSj8oCMgXUiN7/mh0X6bIhVKM6Q+8GdLTVOEIZm1UvmqP1ixBty
e31J8VZmqO0UZX3pjAANdu1usBUXFBpP47NOuP08w2Y2XDYTkZU16i4VlUDg5RwTfJjbmdxwF2VA
FeEJDxEzIEKKCtRkLH+RQCrDWCN1uZatPGLuK4+8KlcMdx6a2au7/qcw6J4iV/NRCBfdGsPFiYNg
8kDlWYJRPRuvOXUEE2MlnsS4GpwkA3XA1In5TTNPeDNNwvew4X2OLywuMmy9nd8WTbSCkTsswrUW
vuXScyb9qPuxMrMWUtK9xs92VQeHHnhdTQEt5nybq7FsiunS7FpOeW47MGOLIGfj+OD/OLquJVdx
KPhFVCFEfCU5jz325BfKE66QQCBEFF+/7X3a2trZGWOkE/r06Q7SxVrd3PXLS1AWL6207qVTxFgD
SFyYZvZ2eak7lbj9twACZw0fKz0Fhbo6NWguWIp0UU2CYJ8SNSVeWD53U3S3aw3ooumsBGJ/N2+B
qrxtYnsdz8KV8cjL2LbKxBX+JmTzqa/lV7gMn3JaY1/JzC3aX15h0ZkuwZmFzXb1wWBrszV082g0
Tk6j2WQTlgswWmEl6HEKXI3VBOelXe7dhEUfKF85k3rv/eVN8gpEZYgeg7J6MrU/xi407Bd3OKjq
vg7lsSPTtlmjPZckrWe1rchD0a6Yfpq2Mwm0Ei9mng6M9ZsCslbrHMZTqH+WSGTh6L3Y7Zh2zvfQ
iXqLvan3zgRH3axZ06t3b7WgpqTX97InuV2rpGzcJ4s4+6o36dp/l22/U1W74ZGf2UGQEmYuS/DP
AoNpWH0YBeVW0Wxn06Z6GGPHmjJYWSUybE6OgXkb+xkxpp0dQKPtdzt0ezJhKOAzEodztRe6y7Qp
jl4rb1y3uQ9aN8dLtVjYY1cdSiF+9KYGuoewTeq49XURZ+0fIUj1BauUGNDnAcvSe4TcE9WRwfZi
dZ0a6P6EPF8Xb4/DvjVabmxBT4vvbT1o8yQNhRvuYiDtolm9U0uTNA1ERbmEZYAXbVv1aivnBhGT
nC9r6gcvdhHGHNypsQrxvBj+VvzVBc21HisWl3Ofq8JOuXmn85svPqPKnNuexOh/d9TMm1VBlZhE
CZURZIECmZDCST3dBOlgNTtRrCzhbn9kE2R+XT93+JOa1Q4VSBI4y17xaD87MHwYw6RnbNdY9NCY
7tRyPzUR3awtvA7ZtMO5y9Tq7Qr+i1iZ19rN/CU6ywC/feoHdJHrC5tudJzTisMbzv/UDdkoJ0Rx
AcmHGdvRIyahPHj2u27vG7wvTD+t1Xy0MBUyhQPZY5I3s5MtpIFzncHH6d4sn+yGUm6IGDdQ0YYt
DLZ0ccbH9qsbvJeyIFfI7W86n/d43/2boNGmYMNvRJuzZdZXWpF4UG2yrGcSgqbcd1lX5k3xvYC6
QMds6rCbhk3fwbJTFxPbkrS7ipQb7ewKOm+kU8WalvCLx48X0oKChIg73d0ML08KN2TosFpK7sp5
gg9TYlvNyTgW9swkfBp1pmvUVeVJh5/jY/uMacBPx2BlqSFtpvyz054cq8MfruASdZDmmcxeGpZV
3FgvAq48nMiEr+4Bpzvp2LBZqk+YF8Sm/beYt4LdTXiEb3dMZriRQHmykyqFzldMMQRU5VMX9gl2
8FKNVwVGMKSG+FZYL3Ld1f5Zg3lcz9ncqtzIl0VBt1LYO8++99TErYGyDYQ6hpGmnWCJX33otYlb
SjLPz/vp5op7hXPUtm+lqDKPPCsYzWucWFKydFBBTALvrILhULjiqCBlMDvIds5FeHa8jm4SrpeF
9ClIr7D3W/bjLJOiBjnIsGyY3GSgRcznVwfulosHYzD/XhVbNcrUa6FOG845C8D0i6A0M0MPWHQx
B4o2mg8K7lbggcsJfAGXMrKvc3Qv5JtfXFt8CGK3sVq2bnh3kOH5cmeQGXYh3SivvX7TBTBJDpsj
ESQa3vIt7kswdmkZBDEHzCRa2IFMeL9/bJUprX6kkfFif0gPnQOOpVZ9bM/v1rST63mAZou3jsks
n2n56o0Y0RZv3Af0Z74Mg75dxGLRBEnj7e0+yNzx21E3WmHjXYL3ew/pxaECikkykRrV5UZM2HvT
FSh47jZUBX6vvWHr4w8SCON1aRS9oB+LnfkahsfHedBDhdTywmD60PAubrGUqMKnydsWBoQIJCnX
jmV96PHfrWHnYFshmuIywCwpPA92lDqhjo0VxsXaH9vwSZCnJbRgkvSyLoe17lJb/alwzeb1a2h1
PA50Y2zor1ZhWq4eEt2H63z1CzDeykHyhpZ5bSWNH2Y1KTNl/4zyr/Cx7N6TREBBU68/61yn3AZF
rYT8cCfjDtnMjl4i20+6iSSV3oXWt1yu3KdxUTwpMcWg1cUBku9kLZkYl9gS+yEAlxwexUJtZkMO
fR2+NR6O5PLXTV482KA307uDt1vimYb3yYZUyU8rSDLbh2IKUg9neF7klgsIOK1VOs7t0+gtSa+/
OFVJP41Yt/6R7OaTmz+dvfVzVWk43Snk83B5N6IIsK91iMJ/KIHiHknFktFeBkUspjJ2hEwjBl6Y
/okgIWRsDkJ5A5OMr3Ca4qiyr0v7Uc74duFMatWpG7b51IodA5Nvda2kRDgaW4zEJLbb6UxTjrJj
Xr5hkRvbjr+F/SGUoJIGl02zKrbdt4LuLPUWeZcq3BX4c4U81RIFxmBiubIdh8izFOoVBhAQH8Qf
G7B76AxxL2x8WcdG+gfXqFjpOnZAD7fMuyzPoj/5i4orZ0yH6b6OF6+4+B6OlLVfQNwcxLWrLqVz
4cumZy9O8+LNnwGOtczD8onXByt6jdarFjKpujuWg9J2+LLH57GSydghEOgnq8BSsmXl3PmK5h+2
fo1TG1fWBRaPWOB6hNS2fpLNuZdj4jvPhL42fpVos13Wox3dpby6/gszr5MP2iMOMm/+PF/GTbj1
/aw273Z0NMUFgE8iShKz9S5kkPWzczL+wbYMNEP2+JHSOTr+01KcemiEV2BIVqjiIv1eW4+kDOUN
Q9OhCtKgZjl1tyX3Nt3jX1srQxWVTRH98hcnrRxYlQdVOvc69SIIPGM3OHChDBTQbO1oUkO11yND
LAqybwtE8h6MbelBLB/8iWJMGZwAzHBoJaq7eXRTi7s/pUBgHnUsHQj/YsFCzFEsoku5glrpeTFV
Z1eTuOhvLclhJQUZ/BrE09+mxNb+bJKQTXvNnxmWPS2ovcDZ1O9hL9XeEeH/BQ7AWnjVislkQKST
vt0K0qYS+nEIFov37sD6aObbKLx1FpjIHN4dF93wOMApDYtf7A2lfTBlK0WJbnXnouhzh/lbr5le
lmjNlTuNccXXKlsQkZZiTIS49XTPzQp4tJc9VHXpzwALTM/9qJzdhAxQ9fsVUuSL7WWoutPaHFrG
bxbC1dR8ts7dgz3zwMzGbni61rjNBEoFEyyErN1qIWOLAh/hu5Y8rtR1Hf50+NtG56Yvkwm+qy1q
wXH2knJiuwlS3BNi46T5hZcwIxyuht4UfJACy0lMgHeHQslFbTf7MjX+ZS5oOi/bkPC4URX2XdBD
ImMUEKB0m2eKYBQUsC2M5LaDkUbS2PS1JR+zebLo61x/Gf9YmjdR3pdmgCxWnTglKC3Vmk24A/Xg
JNJ/csaXJsLwU+AwuT+B87f2MvHor7M8qWJTI7B08IpXXMWz8M6+/urbzykMkrGASfw4baqhzJ0K
MU8g9NfJSD5rHSBijnkYHZmr94F4d+o57oeL8j+o9eZEpy46Qu+eBCc9Ia3o1xrtAhVIQigYeBjF
j9XIdvhkEMrv5irpq3vl/jYN0lpR3kHzQjngBBlT7j54+Ge0Vq5JkVPyNFjDBZUOX7ocUprI5FNW
2B90DdJSoIa1Xnjw1vh3JtpsWV+VYTtJILHc4c8/zqhHUOfSNJCHmeBs1mFMh9fFlHAluNkVS5vx
5iARKvZpzEvlO7HLoOcYTccRJPZpvBi3QS4qYwaxvGpGcRTiVrrYI1DVZQn3Xb912K9S4HLguVGK
ZcHMgEJzSLML9CbqwlHKFwrG1P6YRIjHs/p0xCceckNBpl6DD6d6Dvwf23uT40VZd0++tzhnVD1D
3TXU7IoaJpYzMDjaJrW8weYADWtuVyPqdhDWIpU7a50WrYqlj5vo9bnX8G1FO+ytTgiZfOst/xwE
YIYadXkflp8CS6gNKHWc/0GXOw/dX7uA2hhbcsVJ0s8i66xfC4d8hWqov6AqnFU6oCUGnhOXGjuu
wVfbRola0Thp5Hq8MPj/2CtJB1SDAlfSNmHKCgQp67OC6Yos54R2GSbnuCxurNwucflldlGyRihG
yHdjbg725UGBiC310zm7Djw824xZKZvEeL+0+QDdKZaR+ugIQDP1Sji/tbZ8mbDZIEISc1TjXlSf
veUJHRhO01uv36fiY1js7Vy9++sfB6kzrL85OVdzl0TY84zwinSPSgXavSNGulJVOZ/aS+MXqVHk
Shk9Y3B4mFf4ZIgbjCBiaNLENm6zy94lp7u1bTLGdKL9accBPKOUh+hwP2yX/t0arIyIDxqgxWz3
KHBtc2ELrs0E604nPAWd87SU/qfs0Q55CLM+aGPLzvb8bET3Kp31oAeWtgQ9BfapRzR8Qa/SSh0b
z80M+zOyTMruFoXlplQg86FfIFOdCAzL1/nghmPcE+sIpzpUEZWsYjcoMM3u2zut8D6xGGdF/5rl
JqpvwXBW3Sj3Iyv1aZ024GR3fhGvnR2XXpEBkD0E/FkvThy69dHIOREUKaldtyUqxbDWVwvyCkXb
JD3WBpYKgZZBWF9e6aDyCEGEB0BFIJwaBXVOa3NbkdmUD++o7mEUymOCYDUiaC1gvQzuZxmUObW9
J2eFn3vPE7TeqTe3Z7/zdk01nsmAL4KvlxCr1CH4k8YcbIcltT6Q8dpCuxJb3Knvf3eMJp6ND252
kRTHCr6MaxTiedbcbXQaVPjObPT4qi829vIbCYicLDQWyKla/4vwD6hyJ221ok9AiQNni4hBy73J
+7VJARuJGDOHEv/7LVzEtkEz7axQn3Gd2OEaYnrN4MU6wMKyU6JPWeawTEIyZ4+FfF7vZaWzml8H
N7iO/S+tr3BYsCboO5egVgfw8vB/pPvO0NXNzZ17vxzpo1ziXkH12oEiM/U/fIL9F9hnS+5WcQQF
1dx4WqAS1APso7wqC+3Gyc06gPFJeoQ3Gv0NgRhQQxP7FIYyB0uni93ebJUtzqQvqpeCtexn4Kot
Mq8c0BFaNsd28PTTS5PhtptTtTYS2KocwZT2Nu6jhtBBCDdySMfGyyA7NCp9ynAkphDCnpj6Kb//
qLzlb/KsrCngDOkydzlrS/yjht2d1n6zARgTXx0xq7/Z07inzMsloald+Glht0+4CxAt5s1P5Pn7
ugnQCdQLyigRdL9+K+esMcucunPU7RulzvUSmlTMrZOXWO3Amjm6X3SRuOdPzsCnlAQzPp157PBX
Hd1hpV1vrajMYEieMQnlpLmxzzbRW1VAmGWS0y3S32SqwLxuLpUXgondeDCGaap/rYjcRNkdQl81
NnB3EG+j6qH4N3TXlQOj8VowhUj7PHT6eQ2755pPsOgOhinWTfdMFnyXxhE6D4mAqoG7WYwdJmFT
H8sWKsmQEi3SIipO1PSA34LM40+So9KitXVXAkEFUuthPW+YPb3wyEHWWbdRN73LGZVTq/hfYLlv
U0vSduryGmuuQwQlZrtEjRzKc6fJjqNMqyU2ecpen1RHt3Z5EugZiKhjAe5Pi3Js9reyqJPKfeMz
sEF5s8JPguNtIU5yN7ejh74ijrd7KaCiQ9D0V2ozOF8T8ZHjXXSJYRwKYJbu56iAH611PHXIKWjT
uzZCIwLziWfB7cNS/HNxAXrEuw65NGzJ0UT9lhgbM3iZKW4BiMKBWy0ISmHPFjvYlCGYA9Jao9vg
0WQA9KqrJ+P+EvrVOQGEsLbNDDjW+zdgs8nXexMYIAifDrrAZbLzmQA8mGKPQCqyVFtwNuvYVEtu
y+ZUNnfheLiyDHzKNhMIYGDoxIogkHlXMtnPMB472fCkC6fLbN1DrzpSD2rQYv2gXu77Xx4JE/bo
lIoPwi9DM8TR+BLaIu4BeOOsJW6HxxyaO6kHtD0OHpvh071KxDr+Ws8Y+M3lLkRCFkMRF6ZOa/6h
+2sfqa1SG+hR7wsnODcLfZLdZzP99RPN69WCtNAReBqNyo2pxlwoO4cLQdJZuO/wuhJFnbszxaVF
bKX6dcVX4/l/LnHSQaInjxTi4JT7sApvLXmctYgL59z5qbJGlJMfKJoTOqGJ572KB/y0gVILvIl3
brmexUCyEb+4qYJ4hhrPpIejrtdEu8WVIf8FwFYCZs6z7Jc4dPSYlCW8SDxYvrhNswNqQr07FikP
IetGNGVrZhUgr7MSkDUFnO9lDefIcVY8WBFgtnNdvfFlSAxG5sP42XM3K8x0El7zCunfZAjg5M6A
FoEj2DI4oFj83yr890DY2Ljq8jJwbnJqE9PP+agxE2BDmJNhugZziCXy+tkyc0pG8OFLmNpG/i5E
qmtZtaXLs5jJRqJX1nreOO0HrMtcvHu5M2TdzCWQc0xU5ujU2/4DTgb0q3a9tPKBmAzU/DN3edr5
QaYRMT0gezWkblRgZzZHL2TVp1ojLk7LYWB3Gl4NeVmaKm9KlNXV8vvAOiewUfXinWYJo2bHSwpg
mMTWsOCGWi4aIjWaRIde2s/hHvOkH9tGxpZDrISXDMOHxSvcsSFlLvr4qXkK4NXnIhQYgaEI+pi2
0fnAoDQePTSTYWoM6FTRKJFAe5QDE7h63VRzeXEZdgWKb7B3XhfmH4eyeLK6D4SZjatY5tH66C8+
rtDnwwu+Hf71w8lzAqSmYEvK4MAmtl/H/lgPdvzo9Vc1biOrOo4W27hApMIJl46FEOiwkPki+1AN
0D4PR6TChv1UhqN6O3t2+01cL9MCfm795NyY2yRTzQ+jqfZeWB2EpntfRYeiAqjo8szU/GI7IbJ7
0SQLg8AGsmUN0MK47p9uvmj9JadoFwDbox4gtAeyxKChr9Ow3hRuBVwrBMdrod9DoLaRmlIbS/eg
Eu6kpAEaCHeL8J2QVmbtQJ+VrC/9o/bo29wSA/YwNM7zjq9dbIP4CzgsmZAHRudi6ikeIygJ8ByH
ZbMATOyne4BEYjkvnvVWgg5K6vfVotDSaGJm2/sWFddQ/3INCLHKClcjVALP0C9wcsjHuUkAtqLt
CZLIJYkpgN5wkw3Lr9NjZbjDY+s6R4GddJXZWBacrKILDWUSdnjvsH3Ct1sD9A6nbIg+C612Lpq2
DuWwCw7xAmiA0Q760x0cqV61/U01SwbkfmzvYLXbgnlu2EcpXVg2CzutAlg7YcJlIDUyh8se3LK4
6Q7BMsay8FEoPa9YR4czkJ4/OFS7NKZfk81SjWDQ93OMDLJfozFpbbENYAHGMJGrK5ow66KZkwRU
I9ccZqSvsLWzItqvJRAonOogevEmoLEHSCTiN8HLAnEU/cJDYMqb9jMon49KtqKHlkrYtNzD2Ucx
+d2X0Pwp/4z4tpYonYJdo2Q8hDyeyefA3MwZqniRz1a97tfwJsrn0HkLiy6pHGD1/NJytqv6H6FF
3nt7XmmsoXy2BDGzGlI9AjclFU7tlwS9rIGkLkGUAckWxIoQRA902MBto9JKuvLMHSdhQmWSbkR4
lvO5xzKlhMkl99uYdZtFP/nFcXX/yHKdOuAypUq9adPyIvYbXETn3ULtaA23h72WXWwcG4MjerLm
M4kAp9Ye4t0cO8EvRUqrxWeNydvyFwVzNnlPq2/yxycK4X/GX7mlktGR6COebX2O/J8yDE/VJPbB
+K4Eyov1ua8+yqpIOHETrZ59kA6m4dQVN+xAoY2FMWj15bjFPrJfafg18iWNVhSuGGtESCrUr7c0
JIlszdOMPtprfi233wmKwVAYZErdpYYcWUFRF/J0XEhM4aBaslOr6daHMR8Wy2K7++jD8LdH51V1
H75u4lGXF+gBQYhpSSp0k2LYdQ1LCYAvWMtsUfA0FngSqKx7SExBeyx3w7/GRnnhmX0oRrRk63my
7a1hT7MbZphgpnwELmQ6mDx1aTEUSOnPpXcawXXwvD8GORBqQz3RWzZknA4eHKGYyWp6UD7OMyoB
af066nNdwtjxvo1zsIyFptl7HQfrby6PZNU3HFhczzF1rTbunM8GhJGm/6hDGi9riVqTp1j7iH2Y
FjZO+FwDhsUO/tV+qBkaE2N4g0v4PmIcxAYdB2jfuxau7AG6/HDaorLBnPPRY50hfZUQG99M9I+r
PvOHn458RtxJo7YFUM8Soz+IwdCk8GN3ufV1mxL50/m/jPwrgSHUtIppOWbRfByXU+f9KrR0YliT
cYLhQYcdc3PQE6Z+LotDi2fWil3L6NnSR6hlH0oM7z3no5rHvNSvavZBtHr8vq2a7rq+RA8gVMyJ
4viQhKDFg6lWMQIzU3u7CsAceP9/KPRAR8rnACQtupbbSJ98d46p6WIp1szp0Xuqfm8XU1JiKiR0
uLVtlkd4uBUHicoyJ6GVutMKOECl2KmJVwTJCl1JGKETRyVWoGyhvED5WmShJ9+qqE4Yt5MCQEjF
ZMyqlwDRxWUFkIYgGx2AKg5gYYZj0keA+/6G5cPDV4AVlkSJE68UYJZn6pC0RLtIJGY2k84Xx9oL
/g9j+8ST1r6QamsPEUIn4oOrAKX1ZzXaR3vy0iGERHy1JjMF7KJczJjqncAULzzZNYBSBIfIMEyn
LMwRLgvfLo6DSgaz5q7LVNluhyHcM9LlnTdkfkjTqF4zIfwUFKkkav5VQO2kJ9NA+MgpGG1hpF8H
QVZg/OWV5NlnfjpxRK8JK30NvJi4yhoiM280uQZ0PeOp+bzxINPQlB8FZiUQRMfE/tVF02wHnzb8
Okf0KzP5nvHwTqB3geug+pze6gk4E9gek2FA/KG7hkFljfdToxphYtoKOqRl8bUCx6MKHvEAylQJ
CZpOpxI0NeZ+6W6NS0zazfTdCvRqEtMaSGNwHIgCNlLhWifkMXjquq3fOr8OR6YavH1p/TBrjW2s
XxDVJLL+t1RX1XOoAd2M6pIlWh7QDADcr9UHpYvhnuFawugrZRrFF7q4AdWbL16CCuQA63Fh1lQ2
W/UINUDm1KjiVrAMIk8xGbAgtqgvaOGH9J9wDkbSvMGR1LiXEwYlYraSmb93jXoixQjLhyLpZrT1
nXqaQPQYe8xXgHGSakgo/7WnTqVt+BmOfTqjnwhQoJMGeHFHYt1TmDLvAvvoVvVW8r/CglzgjDCN
2jqgWCyp/9SjBerDq2ofWF2YucbPsAH1PgyYVXtYAQlg8bkOadE7GHEdi1CjmLQwb8KolEUfHumy
asHKmWtn0/qHKi6ukEJ981nxn9670cIDpmpdSASRXhEgbvmHoW4Pvk9TT7qJxTmgFGD7Fb3Q1UDb
Z01rx6S2aYAPfT2GrIX7zyWYFBafNnxP/f5LO9YGmdex8OBdF6+4nmaVmxVf1Mra3AnADXopyyWb
aBMHwDQJw3l+NDTwQaI1sB6CQIrbV6oI0wm0FRGNK+zc9PJMSpENVZQIzJMKAhM6iGEYGsOHNCMr
tNXhIjgNNwG4WWMqh+LM02AuzFdnKtPRGDA6AA/7/LkemjzC0LCZ+qQEHOf4Py2418z/AcEzGaDY
aKw/iuQc7KYZg+ICdNl1K1Bzzw+42CkSm0PdXAJsC18jtQBYsRKC7maGeWSE5GaTM2bCtd3/P5Qp
vPd53nSggwQo80n5qnr7Wc5O3lgb2cmd6lm6Ti/Sf5XRqaWvvXgug2uAr7WIgnzyt37150gCCsFP
O11H4DY1hlugeydzAZokNACBnGWyGZJQbT26bI2P7mFFyvY3TfElgiGzCzee228MNFAgWOGfozCM
YChQe/wy5V6LYEA/txnXzYJX0KogX1yWI5lYWm8aDB3F7MYtf3Gjb9E4yRjOiQM5koUjo6C+i/zN
3H0IMm288qsC2thhXFPCN1qCJ1ej0/GQg5qE9jAxRbtNpxOUOFGEn8K6PVPIZI56yjt/O3SwCMa9
CGvErcbaYrdwCwrIZ7W8kuhqSYR2ANMRdGWBKgYSXKePAoyfaTmF069XvOsuscsuJ7Pc+vMrJMna
Qj1FCIRUidQjIjP2qzaApIo67YA6WW2VSri2TKhLtMQsvbLTln4WAU/axUtrqK04TOZ01HlQvw8U
NXRZp4EXxaDIJdJgNMq+ZFEdbeBuUG1GPVjkKkAQhd2yaoINxw0TmHgTG5gmSnWJ/MD0IQh8EBYB
C7sYOI0im4H+dREq+VHsPRomQd8caI8oKlQXG8W2hf0EpBoOcMhgiJWuTWGmwTFPnNeNC0TRll1e
QeIbSkS5stYvs05vZEarvaqXhrWvqwLXgqF6btk1bJatxNohLFGTShQgK3jbGStWAwgwKw/Sgpz6
UWLUYccm+CVRf8DMZTv5GFmJ6dt13wN/uikME41An7HIH94tycjtDESyg8vHXUeaJJjdy+JdVswR
OQzEeX1eNc203GoK7J4/ulaInq8YxVhAU9o9c02ubAeeUzKWgO8ny0Xt1V6ryUqZ+CyAE3rjiqEW
xrN/AeSwLddNKxJsa6/Z0GbZ1dE/Y8CvQuzGIKKpUHQMcqPFHuZnKW9GOFrZiahoZrXi2FArnivU
VdUEVBuUt4qmRXkbwbXzHcjDYg7boUgo3OJZDFPmdt4LpxFqDZ5Bow9CuygRUbiv5oGE/WJiDTri
GGuA9mpwNsKHQ4ZzcudLCaIAt1HsLu6mL0E9ERXp4lnX6Inpzu4wM8C8xgXDYIbGDnp9Lr/kACJr
fYHy4GYaFSh7gFYANCdRtGxmhJyRdbvSf/ECJ6sKOD735YlgM0YCcOhX8qNcCogNwwZiZavvnYv6
RKrlYD0OA0eYR3TyIVIn0P3Ajhb9LDxJZ9KgjnAeO4241E3VHkn7qkWd2gzEpaY/N4F5h4fKX4es
jwZgjVcPkyvh5xJTVwFmV9EnYGVllvSPzF4AxGGxbCmOPYecXwM+DBFbIhDQjAMaMsCFFSOvHmBg
G0IV2zXgCfSJ7wMyaS89fIfDEryP0I2bGsHeemudASw4fNe4XVM/XlcLe2pAwoiPyqlGoVa4mZzq
K8W8bekgoubC2wvWjKPvbbH68h9p57Ubt5as4SciwBxuO5DdrRws2b4hbMtmzplPfz5qMOMWxWnO
mcEGvC8MuHot1kpVf6DbXpNMKc1DQzpm3Wgnvv6mjv01XRky5kfSaJs8k3ceHd0SLo5O6ygYDiFg
F883wfwkV7IQUTCSnqrSeFQiY2vq0rZRDUeN/cNYFXdK79oaTXQ/Qo6PxZkD8XJjLuJdzw2FHp1Z
NLswSX8W/eDIrripOv3YtsaV0ObgWPA0bzrqWOKpiyk0jMqp6aqrQAfsZpWHMBZAebUPrkY5Fi+z
J5H56ROMZtLhD43ieIK4kUY+vl33nsLtVSh3YZ4B63xLOCba0jpow1c9y7/HyW94yS/A+IJtReVr
p3j0hbkQacBaa+s6douviDBvZU26VbtBOY1GcY244zaguJABeImbeqvWNz29XSOHeUFjiq+8s2ht
BR73wiGWnrGpckLuD3kHXcsHBlf3J6modyExIuMPO8seBjenW+julM78pk1VJ5QS0e+nLFj0DzUP
qc6Inrz+WR1r+higFFJm0lK5okmiaI8mp63HFJZcnjX6binXT0vsjn7Ovz1Kd5ruvmiBchPWBm/S
N0WAZl2h8EF3sOPZEoG4q+j/tHR5/dDcymy2GoUEURN2o9jZnZA8axOESGyu1Sx6TtV661GLEWjr
0G3YVkr5HKpWuYk9plcx/gyuRONL2hlq9COf3npl4b6FoI88jytOidK7WOx0asHJcJSV/IfIeaoX
R9oX1CbrcecjORV2T0nXOwYruPTNfRaBmihT4Xc9tifPcxOHWyeeuENyAGPWO2Xp3si+0m5r3fzZ
MPh9GzThzuU6cegTRFdzjYph1yHOhu3Fix74D0lfXel9pB+lRD6NnIC7vg1i+gTes1qMj5U2dC99
UGVOIQxvQYasY+E3b4ok3qYtV84ijiVbrof61FkSLcJa9DZayI06EDqE2UT/sc5LOx0pDXgNHZxG
vQbo8mCG8rFLymdeLDfu1E0o0Inb1WreHnplvMlVnYJ+xUqsu11tDPy9W8JyRGB7mxrTndsz6HMJ
zVGQ2jeuicWmSbiWyVTstqGnhVsxlq6V1Dh5vVzcSJVIOTaXBdC7itZdVQFAzBVKwKJ2yhlIf0YO
iysNHGkDFShhlwYJ1Y2I1RSUcP2DBrCUQq6lhyfZXCH0v0v0fqIi6KqpaZrOpi5OjIgzelVieeOA
atzEsXAd4U5qwUFtJqey8YAQ7qYhwzbtC6tsUoX398hLrPFd5UWax9lPmJHICrFKPCVq2e14wqBI
r3KSctyDroq23MjqA1en60kBhbv5PuaBtB1e/S9BueEdcPVfiYud/ZgZRUkcxV6zJtrcBCvwolvB
es06e+VjL3IjzoLMCEptl0VB1tI2h75DExj72Emk03CnQXd0NbhZ4VsPKgVlwnzPIX85/vKEm+is
aoqm68aMmjE2iRQJPZS6wX1Fg5hO6bBGwVpMZ8yp/xlils5pKppaY0mQ/TGFV6Oaa5P2aNQ88ix6
YECfazX7LVX5Q0Y5/fLolslRZ7FnKS2lXYatEloHxb7dTSKywQOF01O5mbz20lX3qOljfV5Bf4c6
S18tk4q8NZlNjTdsYr0kyb0pPenpt3YC53AXujy85dz5G26WoH2tjXWbo+UVR7bbum+6WB8wCuNE
NB/jwHq6HG0xVQzJkMFBWJqozphKvpjEOYZE0NvAJHB1S9NflwNIi5lyFmHGThIrYMFggP6hTCFd
Byf9OHlQ1jdrbPC1ocyyPgjrwdcjfC98+iNBLVCBdFbGMv0Tn1LhbCyzrFflWkvlgNkSAPqMamoP
anVK2siW5PK1Vwowyp5x3VvFdaioT8HQfEvK4EWg7LbyQ6bPcumHzJaA20WpWEO1hDAhPZdVeeNr
6o1cuL8j8AsFr7W4iOwaIEhntl8ET1/b4KacvxR/tibGLGhLPUNYoLbjY3YLdhsnt8hJD9QN8P2Z
ROdiRzteHvVEB7wUdLYywK5QUlBF2KWO6+R2e5Ac2VYPa3m0mrGz3TtIolyLewi06Krbk1C2cVPg
Mwmj6b8wGDFReFM0lQsRDU4GfHY2MxQXH9iQdBJ/q9WbZwz01u8uT5q0uJ+cBZl9Kh53PZSFiQSf
KA8GzXhcdH8YavqzV5qbsemNjdiGNy3Abl+iu8cV7w76HrV9g2peB+QZqXbZxWfFpV+38tsWv+jZ
b5t9USmxOrMCB+HAtNpTLT3mPk6qFeqUTbqNjqpNe5iq6RaoIJeD4Ofl8NP0fsqns+iz71y6iFDF
+jhtGD+Ggua2OBF3pO3lKMt8bAutfE0RRcma6wJ7UR9GvZAGjvp9cHSHOmv1SFvZaXEfbOxA22fP
k35K8no57rsgxHx4WGTqmiTj+6Fos/0wj/U2lww+vLYJbmmjmvlt1zx2ilM8ZO9+eeYmeXOlHWXj
m97xb4cdL+3yB3pj0r560k7jCT16QIF7GX3vdCuuOAcuJub575ttpi5Mg85IlckdkU7db1AssGuQ
LXISp39QHqpr/wCcXv+5bun3rkdyaWpmC0+TqPRaFdtXt6V5/n6FwGYu+CNc8xaBcoHLR4YKjPF9
uBf21tZwxhdcKzH/pm4PfutUB9v/YN9ZOl3OJ2S2UhN6nD10IN/pTuAR9mAAcRh7rPf+ITz5X9bt
r5YOTEpYiHKLumpgF/Vx+xF5NCh5w8UmD8EHi49oLq4s8MUIqqiqOrLqMmC9jxFUv1fyuuwjx22Y
seaXLIz25Syf5uTTlzyLIH+MYBR4JnY5STSMP7QAycahONSwSKA+roxlUczBUg1FmpxZ8Z+fTVfb
VV6rDx2gRMovdAbwUKCC4U7iA9QoyI3du2vZKjd/UYnQ0jDzwuhGU+VPd7RGSFQF0BKqkRR/sW1y
pqCgg2n0oRq59kJa1CI8jzeb0wZher8TsEvo5ByogehuWx3ULOLFDdL/mfA7rPK94cF7rKTvdWNd
dUp6LKjBhWVzEOoOtHQB1ELdg5D8CtbYufzJFzfU898329j0xK/kQGH16iX7Q46E3EBhM60Pgp9e
xWXzzaJYZioNFbiGgqt/A4zxuhX9W0tTfhjAAvq6WfFzlpYeCZZuWIpKIZ4/ZzuKYaqmmk9KxBml
EyACz1zYuRKZ+cb/M9y7tvGAs9ytaWPv8STdX56QKfE+rYGz2LN9w7cGIW8n8cbUeKyL16aELJZ+
o1a1D5TD5VDLc2+Q/BjOwNJ+f5udXVmMQDU6w+U2D5pRd9StQrlpMymvm7seEN/G/ZXj4YEo/X4l
8NIzAlWRfwWenRaiGOmeZaC/Oyli4KHH5U9w1P9AJ3BxzzoLNPuSSpl5VNAQ6yajKbEmkFvilU1r
+ic+fbCzELMPFrZ48mJWHzlCTEfPenb7nsrm2u1qMSXPosz2K8lDUcE0eUiqY/gNN6VTnCR714i2
WpfcajRPOnNYc2JbTEVDxX3BkFWswGZbRyqp6RC6fKUuKcBgNl9oWx9UGCwhQLIwUNaUqpTlqfwb
cLYXhDX2Ko2C7p7UVo5muDs5Sm2pTW7doLOFzPqu1kBaPO0U5sF9UYZ3ltK80P88Cp5ywqf41Sza
Y9aqX6nMPhf0sPouBpiAM14l2JIAYQBI7VCNL2IZHH0NwiUAvNiCq9f5bgqwkoZybdKVKIHCetHw
O0+k0+XUXx6iCfmAU1RV55bgFQxZDjnmdIRvr0KE0d6G6PlyjMVj1PhXDG1afWfLmjq2iSMu0xhk
9HKhmST0xqJvDfySy4GWbvyWiRb+5P2JrcAsKV1lSLVeHqZlDDfBrg+d7R/kVWfPxRrReZzZ3d5t
hh6a3zjpQorb+F7CzqX9aewNR94B2gQSvnY7mDL705o2OaBFXbLw5JonYpiapWdAWaj+TL6mNIt/
c1NA0BSYu3io1vbhxcU9+YzIms7NYO6l1HUKOhMV5WRkH2EYw4bZ+m+g0nmEKwfrcfQ2ykNa2eNe
v0pvtJUDZ7GozCD/GX1uSCG6RVZQcEZxBuoY9cVHejAgCzf9FQCD3a20d6+ya+++/5E/Yv13s3YY
fE4iGjaiLFuqNj2q5lqUbehaZdKws0kCdLghVF7aNgV1rN7HGSIQRQtvzAJx7K7ar3z+yh8jz3Zu
P1ESLZbfPYnanbpNd/5deWjRnsrs5lVbWSsLSfwx2myx+JbXyJnEpaLcjTbEfhsq1+HXpEwJ8v1h
Nac+bzQfw83WTNKLyiCn5NRkI11R1JEO3nfaxRvlJO/iU/3bW1VE/3zYfgw5femzfacuJfbcybjA
83XbTMJHKO5Pl3eclRBzbcohiXEizgghxACv9H5XxNba4v9cjvswjLkOpRdBxMlw+WBXm+w1UhzM
Idofw0P+ZbU6tfKVlClFz6Ys1P0AlSSqU1neIIjaY6mn1vEXHW0HubW2cpBeFUV/nVftAyS+b9kA
WLEOiodGMqK9oHXNdRlax8tzLK1NwGz3o7+UE0jzHUM4NZW4S83ckWLtRoPr4OtfW09U6C0GV0g+
bmR5VX90+uc/br4f53/KgbM5GdtA9JAfwZjnadj7uJALj5Nc2mAP1+HGP6lrpYu14U7f6CyeLuRF
FfWslEnvdEQu3Yf+ssuOvSPshOfLc/v5aJ7GphkojZq8OueuqoOWDEgz8UoPQNpCeeh53+DYRa3+
cpyFTX0KZEm6jrwv3tHzQYWS0Y7hez3GdIZbkNR775QfKNjvooN3UneA8yc/ER5XcG6B2P0XjcKP
v2C2u1ojUOUanAcbEBWr47BXt0g73Xn4IxxBSEXgb5GH62lVhodw79nlTjg2px4I35ph4sJj/+NP
mW29lZLmdRTwxpRvAPofK4cysEnwdi9tv1EQs9cuRovbFEeaRKXOVOT3at5ZSllqTl9d4BHXW18y
0NaZkK584IU6AmM6CzFbJZDQMHTVVdeud9VLbvs2Whp7qLEoXwarO/vnC8rHYPNskkbosQ3jCapg
33n6DYQxx4RMGwsWXWZwZ4Owu5zB/2aAmGjrCoBrfV5uStXEV2vl3dCj25sn5WAeg2O/n6wT8m24
Urx/39Q/bTry32izjTgCY+Gl8qQDUQi7VoMUY44PmopEERI5GaSDtAVranyv2+4NbveR7tF3JPxP
vaRvmx6/UxQ38k66ydIWgLj2Iy+CkwZRcjSkKxM2clxkbC9SeTWE3r0WaW+VUCN+Yu0G3/+ZyvrL
2OYraIHFveZsSLNtXJS70syGOsDCLrgTY+UImvCeAv2TC91m5WN9ftBPCfJ3+mbZaIlAzVKjApgw
cXyK2DiUmYY+Q3mUA4gCY/NbKNF5QgkJeF/Zd/uV+Itnxln8WYKORS+GnoTHjPciT/Yo1DCsfXuS
f/2jqrZqZ7m8wC0eWYAwLGsudllloVn0WThZHmDfto32mX+KvvwCiOXkp7Lbh7/X6kIrEedil0Gr
ZZ3boY0vAtwXfufYMK3M4WK+TGsN6XtUPOclUcW0EqWv8FSYfKcQFMRXAcTW1txVu/hRg5G2jW+y
V/N2zT9i+jaflt5Z3NlNlXaaYRmWTl0ZVJAE5tp0v5jiuDK8tSizy2lYpaaYxZOhQXLXUlmMkQyt
/f/3655l8Hco6uzlndaDkKHPQQHDRUYJLYB+ZwD4vPyhVr7TvIIcqm5hiL5KwUmE79c9xwGPNuhg
1crDcC3ObEuM3aAtwCpgfZuWCH5VIPLTrdnVx1p9ujyi5beRous8QjV0nee4piLq1Dat340fIJ/h
o1SeCsfc1ftxnxU7D0GQ1SN6wStg+lZ/Y07DPzujzWAwXFMk5j88EGRt59uYJ2/onO0ym3tRc7Vm
cLFQWP4Yc3YRkQoDQWWNYjy0/2YAaEoD4DuH987aBkfvPkKF8AF6PJYexc/LU7yc/n9HO1tkNcKI
eSzmJA3iHUpoODC9b11TW1kAy6f22azOlhnQS9ySCzaRHt9dCD536XtPhVseNxMaLMPaNWFx5/8b
8L3/f/YZO7EUqzzlEQ+BwZl2LX+nPRb0b8Rd62CWtfZaWIynKprMGwzb9PnqE6M4MauIVSHdNfv8
qICB0W6br4jfUvkCw7r2GJtW2afd8SzebBVWkI9FZcQo6B++cdJhSpbhl2rLh+pKuL6cJQtoCRL0
LNo0+rPZzNTaZQubrKOCY9Jet2gixNZBgBJmyuY2VmGh/grlNVTD2hhnt4dWG2NVbEma2jadqVcq
3I63eLZNLQFbXvmCUwZemtDZVcGE6awlqUE9z3FPkytSh4uOvAo8WZBU/jiVs/3FUwtTLd1kMi4G
2HbM3Y20Q6ASQjtkzw129xuoqbvsGRLGjkP1e2JbJ3kzXCV39YO3KkI+7SyXRj3beZJGCMNaMKk+
KaAWIXDr5q8vp162VxJocZ85S6DZPqMNmTW43P3s6RKRPEYHXd/CS4nvsJU8NojNXqXfQdZvL4eV
1zJotu0knqcMbkLYYp8eq1vkeKpt8qX4nt0I2wozqnZbHJUv0ZMGMORO24Z76/i//oZ52T12GyPj
fjtZpep/aM7co1d3AzPYPahHtMLIspAPa4C/qMRNceX+iJ21wrW8WMugQa/LiLVKiPZ/XL+pLop+
VJLc5vev+EdI8VbcQvq+gwlzwJgjpbypAewah41qR9i9b7src+VbLKwvS+EHTDABTfrcWUdwDl2m
MnB0TdwqUIEsWA0KaAQIqnCn9ZMrUmfOVhJvIe8scDHS1M/HrnuOkg3iEL6JgYsA1C6YzF/p3u4s
FGov59nS8fYhzGynGrss0NyCuypaEvqJduIewDPkiCN71ZX3pBz/m3gyIEXRwFrtU7soVS0XiYp3
+4fmD2oP+/FVfQ6eta3+GqzuEQv9YMnC7Pyf0eYZbJm90QcWVyLVkRDXePCRpEbv3n+ibnzVfQ2L
W3jVu3U3N2k18pTXZ+dOE0l5Uo4ufm7xHxeifidaj0Cu0VsYGhvZ2G2cK1srajaN8Jq43o1R09qq
PQsiHsSJMf/u5eOTEmgbX6goCpcSepreN+rR14XVX3kpbE2U4SVZQK44wUEdHmaEU5PXjjvREray
WGxbFHkSS3N0ASaG5J1SBTh9X5wKxA5V09/l0A5DE2S7/DVHK1XSf0oJvp+j8igoBppx2lMruseR
5C5Hda8awc7Pb1wTIcbhF6jSrQtjZawqhMKULSAQB8X5uy6QHbnv7VDvQNVAwdMflKF9C6S3sc7/
eKa/qZAgYbnDjq53aoKOMwJLrYsFe3OddOkJubldbGW7Fgm1QTsIiE6GyJGjOOE2iO/I1iYbEd82
oH1Hw2tnPTbIQFrZVdWjvmtEj2n+Ox3cfWyhBRFtJ6G0CNXkHkUU1zP2stk6ddgfgV8cBSQuVcRt
Yv+llO6q7nuaw58Uqh+T3HbdQ4VFf2azkv6f606yxlaiWLJlGlgyzs5qwRWLkVq0QZHrHx2aFpro
70m7qd8nR4RVJsdy6b7+BTE4/BKvrPbPewrRAVNTR4W/ScH2Y1K6utAYQQpfNU7arVAickljLPt5
eYyf3/VTEF1SdMCjmqnNDuZyqM20SSUL+BEy41X2c6ja18shFp5XUwxQNrKp6VOf7+NA8jgz40gt
Usd6aq+LW3Qa9/krMqPH6K12vLu16ufCLfJjvNnVJxqKOm6T3rINUzTsNCQNYV0ixtjBkvO7AgmZ
TD6ZwRjuYBl6WEygGnB5zFOIj/cdfoJp4VsDD5ojYf7tJCnO5Fw0bQXJBBVaLyKhNf1M+XA5zsKJ
IFObxEpP50EA5mj2/UaAp1DSNdPuHqbackolNn7N90BB9uvOLgvJoouUQ0AOsIeq5mybTMoK2T65
mPjMaGghHxSjJpyswZ8W5k6nPyFbFK4ViZz8mC5VXLaCmemGHUa1t+1KVr0qyuWujdBVqVVIE2H1
gFLpY+NlqAK3SHbhvUkXMwwr6NQojmZN+tswfHQwZIhzKzO+dME4P6Wmu+DZWZE1KFFpfoCdqeVV
GyRSndJyIcejhV4or5PAQyVOxDZ116N7NVQSRNcaTtmpFoO9T9Nl1L+bZe+MfnzVD9XaHWwh+z+e
osrH36cWkS8HMo3e+Dg9MPg/BCHVLlc5Ep+/E4EUQ53gF5L0CaUguUE45DWNsrZ6CLrXHparj9ZN
2DxfnvGlZpIFVgVxLVhnPPRmi0nhptm6CY8H46mgYf2nuYV8uY+240NwA410Bxt6lzy1jnotXq8n
/edDgGH+jT7HJ5RyqCELzevQDOvdEMs71O0AYCfNgwIHWM/r/cpwFy7RHwLOVlkXKHCegvcXoneA
13iDUtAp/YkZS32l7zRH2RZ27UwDlZFp3riPqy3JKUU+7l4fhzxL8bKRKsONwZ8gnvUgJf3Jc1s7
St1vepR8NVUNNRTja1mkT0Zg8sRQ9x7kWDNW1qo5a79jlsqChzpWB+vzHXhTPBbxPrQtjIjS20He
xg+xs3bkLm2n2rTxcDKYIJnnRxVKw/JodECKUJIGg3VoKAN296hRC87EaFwDnywd8efhZieV4mYo
RaMC4aDun2O9KMXc/9Z899aCzI4IQwrVzPN6za5T4EsmqkgN4Ivw1+W0Xdh35A9TN3t6Gyk6VcLk
npu4PDARhruTjV7AU8k6ZkVypRUQFI0O+YLWH91N1qvbyz9g4XD6EH+2S8BqloshQVM7acMfo5nu
1Nx9uBxiZSbn8I88RwDU0jIU3gu6TPr94P/wjJVW4EJh+MM8zvEfqliqrevnFIa2AlU3TM0PVIap
KTZfVTuxuytjpeq2MCpd1DQOdJmspwHz8cDotcZNBw28hd91z30Qv0QoC0FzXymzLYcxKQHImqrr
810c+UosgkJuKs34XAVXlv5UimtXh2lj+rhxcRviIoSxOXdNgA4fh6Im1A6VbLRQm/IOpeA9ZRrU
Dw3RwC5Vv9Ix/mOW6ilFitExY13bIRRBGZzLyEoufr4jfPwds7XQC/jyKoVr2HqBLYkopnbX+rdI
O34TNPmuLsa3si3xmOiDH5czdOmuPUFldU0WDYkq8fQVzm4nZQQowA0Ty/av252Mlw8AFncn3k1A
L/RN1hsZC8uOgJY2MTIQcZ73yXUEiVGBqxI2rhzV7cZGIX2lZPr5osFs8gaj0wnFRJl3O5O+SRJB
iROnU75pkYUcYuWYzVWZr0zelB2fssfSFQKRn8b8Lo1OWIqcskSxSkJJtw7/oM9RbrUc8XVRgS8h
9Sst8sU0sWh2ctzyueZ9p94yAqlWZMGOzEG6FqXO56SNx0Mstr/6ElWOWEW7us98LNcEy12Z1gXS
lKxLoKtFxTRNxZz3EgSlka1eQTlePKX3qAN5hwmmJ70Ke7QwkZDBt1pBdfw/8KRc+qLnkWcXjCAr
A6WQeVgLkrQ10O6TRJ73HZIJ+Zol7NJHPQ81u0PkZdFXosEg1ZDLqatUtqW0z5isPQSaiJp69nR5
Ba4NbVovZwuw0qJMsDJefpX4XCOE1aJUWhQoquJ3cDnS0oYqUSyj6Cjy1pzTROq60IKg8ZHPFTrU
sdPr0VNxI65WBrQWZnZHcWsqRVRcOR6kxtrF2fiKAgd+FrppXx7PAk6KfJRheBnGZLD7fjKeTZ3i
SVZR5ZVhi99F6URza5c5GVfgn2iM/FHt7k36sr5/LZ23RCWcNYXkJf3xg0UZT5hELCYkk2TrP8SX
iRCiOMof9Vq2J7DPWi90AeA4jfNfEed1TglGWBb2zJ9/nR41OnjjbXLEMe2wbv66mP1noWZne1Kb
kZbC3bY15MUkkNwdjdGi2lTpt8H8dvn7rcWaLepSycceXwsqLkqBjGl2GiWwZ3IuvUZRYQO9rjaX
Ay4educTOVvbsQpyEq8Zw9Y28dE7hN4u2Ju7FmCdn+7kAy4+awf72hhnqzupoHaIYkCKDmDVO92/
zfvqexSgQZ/1/Wnok5VN+nNAcWIqQXDgT1GaX85wlpC1VMGpvRPKY11H1yH+iqkARy3pjn3XOpen
9POJ9DHc7Bt6go5Vb+rD83Hqo3SgyPHuhLz27vl8afgYZvbhkqzxu7KhXWJh/6G3xi5rVuZtITc+
hph9qViUx66s0GbRNukxuWVRX2k3yVHZTgxka7cGyVrot36MN7t4xYhix7FPPBR6b6mOTZhIGT7P
BiW4XffbuMqcfO8HnKjltjuIt+XWs8NtvZsQ1xv55yq0e22KZ9u2X+sjrgjAiqN3WDGs0mgz4Zix
GdrJG+GIPub///b9cQqmXD7bv+W2rHWEIifIrbitj/52PJRX6HQ5hR08rVZ5l1OVW5Op89+nYqQn
eZ6etAHY9T0Qmuvg1rCLLaqTVQG3mu62I20DgOIOegQ3ubNKcJhS9ONlcRrs3/CzlZJZQo1J14Rw
Rh/vCGbgkdrMQ2XrODNT1d6tAfCUtfHO1gzKaKrejnxQpRNPtafdhi1nojkckJG+tfryLg2Ga1Nr
b7ESOUnj6Igj275VObpS3A6BfC+juTt2nnToKsUJItxJg1HBBArqMZJhWy8F3C/4Bhc/D7sXOcTt
QT/pEVY1BiKHXZ7vwxHZ2qFyFATwuk648QLEr7TSUQvjyxj3jluhaXt5Q1pozX2c59k6jsqxRnLo
HccNkf0ltftXYSvey+EGT8TdhCFPe3yRNuPbSuDlBfT3A88WtJQC2QPcA9fjKnpBBh07HhzF859o
lAInipEEXmWafb5qfRzrbM0mEduv2WJ5P0mNGs0fv/xTSMPajE6ZeSlzZ8sUOTSxGkfg6FalvaAy
dyeXwUGRIn+rBzi2mkZo0xTk2ezuGzU59olyMyjC1/9xemdP5MzqPKUJOdjCI3pWmKvtBdD4IAOy
4wSQ8HbqzSq8aJq/SyOfltjZBlW7elqaaBzb6oN+oh16FV15J/ct2E4PHfcK4akb49sq6m5lp5gX
kAsfillP8R/UnXxsYugOYrK3EiwsAi967VoDMmtyU4TB9w6RS5oIQ77DfyfdNmO1BkNdSWprdh9M
W0MWk4zVlE2uE3ztRF+pX63ksDXbF9NwqPXC4xDQlegWF0z8YmgXD/FKNWltILPd0CtL5I2xEndk
TAYDDCVD/39dKNb0G87SJbB8Wc0zjnRIXr3Nma78bA/v1BXlD8e4s3Zmr41ptuN4aeYKpcmYGgxi
g+jN1MP//xOLHUYWNVQ0KJSZ88dOB4k7DSo2teGUPpf3SDKUEGCGTb91f3mTZB+2cU/y69rIFurq
H+LOnzxdWmYkOVOJ5+fwkn9Ln4Tbdtvvx2Db3QX26ppbPCz/jlOb5bnk4TfsJ+xxrV39KV4CnGC+
ZFtrH770j7QqNsk3XIt3xr28ga2ycode3GXOYs9WgOdF0WhJxDYhlOoZT8gsRKxv3Ksg2ld20bVx
zpYBXBg/7zTa2uVXE/RJAtoKMgCEQQnryIP0IPzwIK1gU7qfShGTBOraabK4u52Ndr5IoOQEopUi
/JLX2Mc2wauRR+rGa/FWKC3AHFbEmRIld+YgY/BUo5ctC+b3NLDeUJr/Lxo4HxNttobkMJESQQf+
Ve27vY40ZVpx6e23NEAdEwnRlTvv2vzPTmwpNqpKb4bQQRYE3ZYCp9dj6TsZpgCphRWPOfkT9ytz
vrjFnk357ACvglHSWo+gQS/+jrRxZyi+o+fqyk6+UB/8OJezIzqN0giGMs0wEU4L8CAY2dmpYO+4
ZxmRVBH+RXsF9zXkqDDOfL2c2+8stU+nNeAbBCDQQAFR+HH7rYeyyUOfG0K1j+/DY3YVH8fr4Tbl
z0nXSX4a7rOHKdcnZrxsT2icdOs7yqZ0lL12UrCHu02AiwXiyvwvitqAB/rXL5tNTFdnRlNNahjV
XrLVL8pPXd1h4OIiP2wr6F0JO0T2dxaSBxvl2K3i+LXlHeZv/Nk9RsjMjIs8X8LtKmNyp/xmxaIT
dua122a/ay98sHJ/nwgJVrXtXkglW/TUX57R3wwZotllPHDt97d5mtiqiFaIjqs7hjHfWz89qrV0
krCY99Jyr0vat8hVD13W3OQ9stJxRgsqD780qH4PfmvDJ8Coh8eOb35NkuxIDeO6NnHPdlXwZ6WJ
fcdw048WPlt4U5nRlvaLHcTulVtiVCEASc3Sk1kIh8ZKvxqxdKo1bT+kE+1e5H5S9Su3huWqwN8v
9w41ODvShTJK8hZ/GZ6ouoOv0Q5b3+m1qCPLvKlv/dPYrSTL8mL917eaF3CM2m17oeHkE4cvjRBh
IYZwbfe/jkv+uFYkJOGb1seVpN7hS4yWgJrZaOtPK0PZDwftTU0Pl5fntPourE55dvIUTSk2MVqc
TtvB/8EjzuNmi4v66MU4DKYrB920oi5Fm50ymFp3gq9TMKq135312iX4Sp0MTOhyzxYE5/LQVrNk
doj4ci00NOqYTTsnLWDsJhwimKlPj3tUl3ZrHLS14c2OkRxFtbCctEA98ehFv7r0tovxC0JpOr8D
C7IymQuF9mlj/5uTs50Vr6Mx1UoummXVXsuDMNmjOKOk/8yj1kfFzrOrgidKm75CvXAst4xucgWL
H8wVzFD6Jlfqy+UZX9nQ5NmGKtdhVfWDiaB11WxroKCae19ODdK0WBv78n3FUKGm0+z+hC5DjrM2
hBoKfEHZiOIjdTE4O+02Q0I5/x2fjOPloU2Z+Tlz/8abfdq+63uxAxXveEEFjEQYbyCAvF6O8W8S
9m+Q2QdVDCnSqvF9W0OG/T69a5yJ4YHg/Kl+lK+kNXjj2qBm38sNxF6uueg6iU+XUP5Ss/4vD+kd
afNp3hSUn0GlyhLIxo87Whmirm1OuizqA8BzB//TR/1k2O7DsDfedQSsm/olvxVu8JANjlwAdv6+
eE2dtafE4lDPfsf092cnBqV2E58vLkEqLh77sNW+Yga8dqNbvmqdRZntOGoA1bxLoJFNIhDNBlL9
DxRaTv2BA+P7VG/CgeJ3YK/SuxZPp7O4s+z0rGaEW88ubt4Mf8zTeF0hNGfsi+vgiFzqpEE4HNz9
5U+7nK1nQWfZWo+D24wZS2LilHWOdAVA4X7iPk4sPUw9V/Xy177hLF3l3AxDLauBQl4n6d6vWPWh
PQmmljFGwNCL44N4KA7/4zBntzRPA1bdhGxqHb1M7Tpkm5kuGsEb6hMohK4CP1e+pT5j/8r0s8UR
H2imVdxOVMTsd/TFcyqKpN42/Y5Rxc56uzzGxX3775fUZ8/sMFZTrc4nrZQo3lkQLMXxWhnu0vzL
5ThrQ5tdb7SeWnYGa8KpsWJJKhyThFshWGkZrW05+mzLETNPE1yPq5oXlc5IRV10FRgLOAohfl0m
GBnH5SnV6yc9qDex6O3peLzCHD92+oBXEpaluWDnrru36sTHUwa7waHBQLrTXnmSVhtcI37KKqRp
Y1w7ANY+xGyXKit9kMwOZwbxQTmWO/WkUN10d9pevA+OI/tHug/stcfv2leZ/v5sawSxIxRSVvIM
ybAPAm8vx+rVqHor32UtzGyPilzQ4rkl+E7rfsnVY5hdycG3y/m1PH3g39BcA+E+v6SDr0+rMOX6
3LnFXhzNP3Kc3WTC+CVLpBW03b/Z6v/GmuVyKqpeHfUcbCKcklP5Ntz42/gpMvf6fbnvrvE/C6+q
HJmRYaOvzOS/2Xn/xp5leCqmCpZk7w/XiT42XunKBmG3bXVMOD7DL+6Py/O6fNNU/gac5SUO4FJQ
a5QqsDT+mZXJM547YEck99ir4SFWhGOPjzTGqMNBrbyvmte701vxTm5w+UbHiAci59DlH7WcT39/
0yxtExOJK9GgOYaa+V3QBYJTFG4DMSpKV771WqRZ5iZ1keWCTCQ/r7+6oeLgz3gbDe7KgJarq2ez
PDtQ26wvilqBXU9bDoPGTbLvD7/+j7QrW5LbVpZfxAiS4AK+cu3u6dkXafTCkEYW933n19/E+NpD
YejGOT4vjnBMhKoBAlWFqqxMaE9+X57EgJn9YPqxfVwwVUjSqwlrdLeQrRohhaZXolMjMsFFznSe
szYOZ0wW+IsHFNA9BMtOEl6zZjBCCdkRjwC+P1c/p5smmEYBIkY/mTNZAr1OyxSrot+WBWkJm62E
rFMLRRnwcY2HKDCvsyfQL9rTIcS701nAdQQabefy2fyHG/r37+CbRWkIuHs84mk2v5Gvsgf+RS85
K6cKwIUCwAVhF51F6Avr5htCxZCos2oNoT/XEwZXnKXRixu1yY9SOTwxMK2dFul3yEBDiXmae4w1
orMsWPPu56aWamgY18V8GJe4zGSxlrhD8htmdvV9dUvwP44/kufurVQCRoeYB5PpC4yyO/Fp4Rab
roNGsKqb3J2pqixeBr0D0l/7CvFO9aR6GI93JE89VvNNch4XUL7JLtoEgGlctr3rFjamuRtUl5BE
IIwcjRhvq75CUhdT+YnAiGh93IEOw4VGJevylmPpQT+vAndoPFNXwfMweby8oN0PSD4OLRfSgNjV
JktF9lHNKhTSmXCeoM7+Dy7uwwT5PdfI9KjBOKiOCkEKnVFpcrv2RwEJ33I13KOEetAyopczAuPt
DqIhu93vtVkeW/4mz+l1zJgmE3xD077o64M8X6nr2/+2g1xMmipL69MW4I61KW8iUAVTOommaXa/
EtiNQZqj46Lx5H80s8YF4pyMYGmFSoLyBGpDb3SSEUXC1mbeRRfx3LOT/OmSbUxyO2emNYmXVUKd
oL0xq95etaM6PFSAazTEcrSldy9v4w6YE5WtjUFuHyuIZUnI4lnLgpFngkeWue/QBefAyfDTUxLi
dX3ZpmhbuSBfQu0x7gzUQrryrR56W14eLhvYmazBokwdkH7wNsufcOlxVcprk6K6owXzWQcRXetZ
p/IE0XKBz3ifj/j0vTaWOM9kGVPfzSGcRmpk52YmT7VJDhpqPIbRnasB9NvJElhlf0a54rqPTKgV
dK4+yi8GqOVCGgaRArx4Nw43sdQ45TroaH9BWLuThrtZhkbtjFH1crhOpAgqt1BgbbsfST+C4Fht
76poeujRRDBM0FRkpdtgVGkoZQ9qYH4EJflC7p4NSbuKw8w3SijwpabcYRS7e5JifOZ5vOpn0CFE
BqTEq2PXLA9Kr17nzXAI4/G+TOdHLVff0hkSakp/TDNDBK7Yz3Y328f53A5qnYqV9OASJsMhi1IX
CbczhKM9U4htj0kQqS2UU0s3bBboVcZWkFX6zahlB5paqd1JQGAJzs6u7/r4STwlmGaYCK4m+qHg
yO6g1dc5VQBikPjAiEmsoPDXGawgojsh2olPowWQN0u1Bn1p1iErGSz3ZxGYHuO8VF35YD4NV0Ky
it1UZrNULgrF5mrNdYHUqTy30NMYD7WXocEPaJF4fezfunBRNC4cacNUo+OCcMSgjiPgf0ziJYG4
C/GSW1HBbPd1ulkY50Vn6H4ptYoiHeS3c/WLFC1un6bnXEtF7lO0LM59lsZsTAVBm6XzspsVaAI8
JBqX3kIYE4fnIKqN70f1zco430lpBF7BisEXXEbQCs6/5/6ge7MTH9oAit3/42Xgcj41VaQUkgJI
rv0w0DNnQE3m1IM2Hkqe2dO7aqRmDz/+VQl5s8pPXjVe8hwguwDUztBPBin+ogvuOfMsl84j53nK
tujXuMFLMz0WD6w7ToLqSRNTxe8Gu4+l8DieFoMbmCaFnfYNY8DxnWTnGMXGwb+3TMB5/pMZWcHp
56E8mhkDdB/jWhtGdljUwluWMLYx83Cd57N3+YS8F3ou7KPO+ZBFKskUj0jN/yJjzqldnSw/Axd+
5+snVrptvfghcmQ78ZHRgL348k/YB7yamKgDiZKOaT3uDkplbS7R/P4TwntyC9Dr9xll+T9VUUDD
b4KmC1gW0crZP/t55R9muauYTykE5Cw4GS2gDBv5o/Y7e3JGaKihoetNvuY3TJbF7W80VMtBEuhY
GEAXgad2M8bN6rkrChndWF1SeCBlyKHsvNiROkB7Gb0IaXar4l4CTFWw4ftn+mPl3PUsRyPGhr/7
csVfLYzBlX7oGi4e/ww31D2K8Wkik9x1TWKz0yWG9KuhP65CQU+EOhAYeE8pN0+W3CASBgmBnVHy
GvLnvxY9F5zTfY/z9669DzltLERp0oBXF00cLVjPysE46pDDyE9CnP3+9f+ww93Iuc9aq5pwLlu3
Picv5Xl6YUhsyTPBXwy8ma36OYSrRLXtf8hgPuxyEV7XUCleLIQm/XH1TT+/RcKU2vUPPGJwCVpH
/qJMtoj7RHAJ+Qk4unTxOFfI9PP5S1O+zRhTBpfS5fMussH+vvlwclSt/SphQ5sRaZmh2YmGBWYi
JJ4q+nC8QymKiGYLXs3FL+s2PaZQsWKxAipW5Ca6168YkWSF8hIkGVVbvUpuIbYGTOZwiB5FAVj0
UzinUlppU5YTCkzUqkFy1YKe77ldJVvKRSJ1os3lfMmgD70OIirwj3YE2vZguSoeasydXv6E+8/c
Dy/5DlDbfMOurxQysopE9hIfgdnyyJfI0z3wVFQuNBYx9SIqFO43x8A3De1Jiic2z3A350OqhDme
uazG3HjWI1OmeQKfmJffLs/0uNwat0Dvm6cCKDynOVjHAdLbovCw69c2v4L9fbPwqluaMKoRHsyZ
XkNGKZjayhVs7m7lbGODuyArplsgV4PT0nnDCyEOeYsOBO8lOnjQS1mhgpP8jJyxsYW+bvcFs7HM
XZlV7dRqGkZwAr9XL5pA8t6YW01PwnDP3OancL8xxV2JYcj1hBooODHAmFXZ2ov8q71jXAGAjZl4
piEbttN7NisGhPShjlB0F5Ub9tP/zY/gbktjhWVEFHZbkI9b/vAsed0ryzQKP21s5fXyhxWdHS7o
jm08NFTGCY4xvjzMX2XjKDAgODmUK2SrytxYcVWgkJ0iVZzJA6Gj7Idr/xRR+kU1Ym+JzGMTUj9J
Whl6K+AFVerXSC2vknGobWsdj01m3UWt1tq1pB0UTOZoeYWp6zYYY9PJlsSJNMsBH4LXZ6WXR8tt
pM2HpGsj20itxZtBwgbFPh2ohjS5Duv2WmvXQ2eubpFA5XFOZPBTtdPrrEaKJ5lzZOtScqrUzhm0
yQ3V3tW7xJ/qRkTPst/3/Kh685sjTWprJhNqSz0mrYlf+uNVA3rU5hqksBDCaG1Ls/NAOggxLrve
f2OY3bqNz1Dr1GonCfkdq0VMN/O5OSkH60Z+JderEzkzJDLAxyoqgexGgo1VLm8ZO7OZ5wYC03lG
bbK+5U1vd2gzXj5y+5FgY4ZLU3CiQb7RIk2pvCF2woCARrz8YRZ27bHFmX/UQg373Xu0Mcn54AVl
Kn2O2gzAwMxWwrt+FgHP2Y/+5Jw2FjgPrJOhVTJWDZdPGBbxiwDMYi+MwYQlCNZRiNRh9/KzPUaC
CLyZ/IlJIa+aHNPr8PggHvWB44esvB5ovhgMuMPAjlKu9WGJ8/C5ksilCoKWAJxxx1KNXTqUt3Fs
3EA17zHBMOfSp95C1BsDtKCDKV/NyerSMT30nWQvKmRRZfMxV8dndaoOl4/S7oH9cMaUuyZpZKZ0
oHCPdEFa1jNa0no1AO6XHi4b2u+1bixxVwMI80ybw3cUQhiMb6ufHDJPfZ4By0JL4iaWQRSsBwxp
q56H2/qa/kDPVXRxdr/55kdwF6fttHEABxCr4Jl2dwN3BNIH6yQucu0HBYAYoVQIvClfCk3SsB0p
wVtPNcZrZPiDrUGspWQquGAk1sdM8B33Cwj0wyC3vUWuxusYorM5Ofp6NyAnNDC8itpa0J9S9QSE
Lbgg0gOyYFc0YckC9qeLtDHNberUtl085wDaxXr0GmsEanZLe5UNDbAWlqNIuFNJ/XL5OO26941N
zh0NY9+aWDH2N4vsuaxsUAU5QNzaevnHZUvqrufbmOL8UlaXZr2AERlJU5Pb2jfGsNQ5fu5H37QI
zWN6NM4Iouilpd/mm/yhRJ0o80Xl4H2MwOZncE4kjrRslkO84JTHwWOcn0ibfMlZT6rPYDwiTIJo
g7lUkRTT2tMZuMIifirnDhNdw61VnBJZ/yHY3/389+PkcvkgKMVjokwLmwlG1UmBSjo6dwADWDcG
Bq/Nb3++FZNbzBxlP9LZzq//17VyOaLVyCvpqwwT2Om3vn9MWgg5yGcKrubLS90PBB+YB54pnYR6
FJshWkUJDtK1Utus4GjZ2VV+WzX28hodu8puvyveHCS+aJX7Zc4P63x5CMzOYCkCY7lffy1eFB9I
BMWmgeqtB8kz3KayZ7SG1Z8KoMerhzbdD1HI3Q82f0M++OqRVCsSYGjsNZnKJ7k3HiVQX8tZJPKF
u5nEZqG8LxxMtFOn91CzeP1d+ZMRopa/WMPbNOAARU+afQ/xsS7OAZaDASBhjBeNbkLFTyJ200rO
5aMjMsH+vklnwc6SzKsEWDHGg53EKh1TBOcQfRzOzYHIpITaGoGF5EtUvLXya4PRycur2K+vbb4M
58TyRDIHmckeRt/r43IqbtLXzmZFbs2u6FF2M7/7Igr6ooVxnqzvdL2gA0JxT58zkBdTktggNBYs
TWSF82LhIOdZo2JloNO+DefcsZriPFeZd3kHReeAc1UzaNOQuOJoj6t+7giY5OtMgF/c9fybbJXb
L7NV25YoObJVPb2exv5k5ZZLQ/V+iMrg8mr2XdLGFrdrZgHm/4gthxUk3mUwXfpalhg6HQ/q0byf
3OnIGDfk02A3sQ3WfVF7cPe7bX4Bt6HTlGLeMQPIHEAZB9WCK0Q9h5JSBGUS2OF7aEtTKOHI5Ja1
IDoskaMaNlOb6lC5Iy9Ggg5TRW0xuIN9rE+52cfy+D4aGSm1xhAwap2AthrSf6ACy6UBr4303jAW
wUSiyBrneOtiidaRfc6uQXY/aidwGzypYXsjRUVvDxP5JTg/7B+8tDzO81ZJuZZzgSxFC4gPyfXr
XrbTH0Vm1xZyI/VYnFlNi15hGn1JIVsParA6UGtP5GP20+/NPnP+WVpGDGOxWaz0iFksX/86gMOV
lfJQokmOIzTFkq8Q2BJFut3caWOWnbpNWCAkBEXggFOVHpcXRhk72hpaFe2DmKeCXYRLW825bkM3
0I9lrcKxKm+KJFHsIioPcikr6NTpb/FgHfBnV1nCp8sfedflbdbI+SNZHRTJMpB/S9OXvG9tbRb1
zf6hSvX3A13n3FDU9pDQXBHAJye8t76qGDlbD4bb/iosO75B4e42dbC8oyHw5qI95ZwPiARCWmWI
6otyr1hvkxyQsbUpqNG66Jus/0x6wSzAO4/wha/IjwtVNB7aacE5BbO+Kz/0XydPZlJRbgcNI6Yq
aV4p5+K+gHiRfq997T3rG0YFWhsMapjLhE7df4JHFkQcgytCQECIoKpkIiGtyL2Rv0aa4lbKSwcN
gMtHSeCfDM4/rbXcNgnBdy5RDC6hj1uSyKfKXd1NbhYJeF73C90fB5efLErkhgwGgTekNYjRyCGE
PGh0NGz9BLqIQNQkEa2N80B6o+lRG+NtYfW1PYeHsbkNjeKgKYPfTW+X93G/zbdZGud31FWWTE1C
TqXfqr9GPz8qYORyh2uM2LkghgcfIxN/xpwd1KDs5rW+aU/1TekV0FQUJd/7jBGb38I5piFczWWZ
II9E5dtUQgaeVc+qdq/XHXTUaTnZcp+c20kF40GLV2UsnxMa4SGAovMMjLn8HEmFs4YmauGFIw+z
Laf32py/VPpLDvo8PTN+jn1qF2Hiynl06CDksP5CmxjKNF+z6me3TAKvLnB4BufwSjgEsDdgsMOg
ukcz+VmHLPDlDyi6cZzDiyepQJkPHbVqAhlclx7GXL4pmmNckOCyJUHew9M4K3I09BhURtli8cdh
fSkH0wPo1f+frHwSqu3Tuqk7nMdM1b8mw5zZMepuRSu1Ag/yD6X3v0OFyfkqtagzFZJrqFIH8i/Z
g1KDQ+h72B1BjtKVgNs7ojasYA9Nzm1BSGfKLAKGuDmXAISqcNuyP+J1Ek0P7NcnPq4S3+7NwlFr
Ch2VvOQ7iwWNE51yd7zrgiqwwNPWnCHg9prfSxgaEZz5fbizxeSCZB1yau/lr00mYxJIX0k9ojxk
dSa0upavrYRB/dj4IrWGN1vao6qQL3Vd302zJXhc/4On/jDO+c7MbEIL9EEs/oNZBRDy8pEpiEJ1
wytuO8FTYEc3kLUDPqxxzrOa4rgZTSy10MEwRvziAKgXulTyde7PaDlL2TvaBDwuD/H32aNX/7Ji
sfkJnM8kRUb0VUbNbV0f9ex+xLP48oXcdzAfa+R82KCqkkZXrHEFEbD1mOfXIJVwNFMIimAZ/ueE
5sMQ58mg4pkXfTWwKW/ylhyaQEOHrwQkAR305WC6MxGsbP8yfhjkcrbOkrvI6OEAOjlIyiKYx/RI
R4E/2++WfHwgfjoKYnEkHQ2AAtR71XDBgYSSaKXZmtd8l8FwFXkxsGrJMXyrH8YXqfAUL/PByHO8
/BUFa+UnZMc8rWsIZEMle1bdaRrcpRrtWiRFsR/v/t7R9/uyufpyHPehztpjBp74Jv1SZCKg7D88
zz5McO/EuqoYjAXJEXCOYI2A/DL02lEUND0lduTH3tP81JNAW+hd3kDhd+Q8S2vE69qycFEs9hTZ
xeLplg1SwXx+hDjrFDCk9VygIWhDVA+orwHSlTWmUm1jADsllOaEKPb9N8fHVnDexyqUtc90/KIc
FJwZgNALEwk9idJR0UflPMyQlwnQUAkyjAVco0pztbbKw+XNFZ1OzsfoVolRN5bNz2prK+Tbsl4p
1stlG/9QofrYLs6/KCuRm6KDp8wwmY3Ot2WnP6OH5ibE/zrTHz1GjKKfhe7lhWsGBXgO2QvJF2UA
+92fjT/gvM5IQajXg3gLEao9s7QjdkkBMtwcSMjKl+7Iq2Ddgu/Hq95AFUYinYnnPuMEh8gj9NWC
KCCoyOnwPpbTQgtRBxwYOCEne5ldxMxg/gNVnsu/Y/fmggsOWlyyDPIenruylxoD+buG2a5vi0MD
cm4fw9fCUR6KsxmD4gC9NrC9dSI82O7F3djl63VamsbhwNjedMUtQ8zQtI+pi9kIN7tOb6mbHYs7
9OyPCYyzZgljxhPj7/Y+wvZHcMlmA/FNhbZQIQNFU2e3UuE3NH0S7LC6E0G3RtjfN+5XTWQpNwkk
nJgUwvw4gaoC3xek6Z6E1rx4+HgvNdja43wxZCSsXI8xkZhDCCG/I2c0qf+wMJMY3UkBY/OL3sRS
1Lup7dYq2+rNKruyH1YJJJ3vqDMFAwzDg4KF0iM9M740QPupHfm6G4lpSUUL5jxuLqW0zEPwpcRH
5U3xFZccatSXMlxeubKp3xxVOxO6jD0/v10w54DjaVVrY+lDXz5BT/fa8rKj6raBcJqHnUE+Adva
4bxw3c5Kl0HqMwiv+2N1z84OEzcfbsVZ626evrXFOWNNWyHiUzNnDKQcpr1mxcmujXP68q6R9UMS
TbK+T3RdWhzndhtjpTSM8enGBczpmhH5DSlOw6LeWiGp7UErA6mtvV6Lr4Yic1ep/TXWpZ8r4WEq
lS9dWh2XqL6jQ3QYZRBy5W1yVGiKOXPDnYbu2GOmucjUp1CZT2MK5sQ6uZVM89yvuo/M4dxhjrHt
dG/IxmNtkJ9ZnSCjta6o0gcQxrxahuWgolomF/IXkkyetAgfZntRlqqyQk0LWk864fa8XogR6i2+
b+chefGrE5MUAPSgO+Pnw+mDeeZalDyIbHLbvlpVva65jDOVfCnH2k7Iz8kUPVEERvghyX5eQnXq
gWhTa+tWWXrNbmUwcdOefBV4WHYFPp2ijy3kwUBKkUXDKCnseYln9Uv4q3vRE/B1wAdI75IF8nn+
JsH+tQjxu+sEVAijEWrqJno9v3s9RcqijGSQGlxOYTAEIYaIk7teqIuwG6c+zPD8FVERR0Uu6aFf
Jm5v0VNdJIKm5C4SHcCtv1bCU1bo6TRnc17iGA7TWU+NK0kyHsGy58ZJ7NOoucvG+T4uiq9Sqpyl
dLoZ9eW0atXDJM9PlQHtwQxrj9rrOZSvShJe5WVxzudz3qgPA0St4zH2piIR1IA/f3mI1CqQqYAy
PROn4wL4pBnKMCmT5eu1gcGibrrK6+4KLdYX6AL3YSko7+9kS7/b42I5qeVRneuM+rqtMWAo6ORQ
z4SmYB1Azvw7WMhACi3HUBcT1mHfn6S/n/LfbXNxfVCSaF71XALQl/VyFdtfe9tczlWwjAgKDERf
uLLijIO7avZjep2LJlk/B9rffwEX40k0NiQvsdtpr2Y2gVZ4nPSHpqeOtgrO464pqEcxuWJF+8Qc
U0mlpYwStMzW+LuxnNLJchrYDIFgFziPz3cLi6KQA0dog+Yt7zymJu0sVUqZKiTjtk68ip6LP6IA
86vYzxbibdFJ9NxgPv3Tp9zY5I5Ruo4S8MXQB+8pKvpF5YQpjsx1OwM0iYesUR8uL3J3Nzf2uKMj
VaNhZZVm+RVqYcpJUyMn1Hu77F8v2xHtJXdAkhjtaWKOlj/rfwzgtm7y/x7EjK9lyRpT1zPAgMLl
euWoalNuQeXLOmgn4Lrc2V7uGMdhazOlL9GH2l3QxhyX5ClRlWZEW6ivZdP1UtePmKQUlCt3v83G
BJffAdMiTbQFFc/cFD/Dru6DxVjuayXxLTMSlYLUzwHr9/3jsg2aj1G+yGocrD0pr/NMxzCmImEg
paKrE1vz1VKGxhW4Kx8hkvezq0HYo9f1NUEwhzar/ENqwbc6arS5ilLdrlYw2g6LeUOgPWWrQ3E9
k/6mrCen6xCpCLkmtX5Sy+bNNI3zWld3UlccL5+5neby70viYnDR6FB87McSCdTqK755y6iFQ1d7
GlG1K86rA76hIPREtbudksFvdnXuKM7D3IVzi6PY+yMG7Q0HRVLJWwPGeQsf+W+wJswgAawZeq/6
pxJ+PBRl12RDGYyq5MQjZEw0bQJxclx9maSxcTWW0V3e3B1wLrMJnTQditPE4PHrPcSgsmUE2kNX
HYYBGQdMdZD3MTXmKwvQM+j37PaxwUNGIWJrfo2RGl+Uae28TX7/JZzPXKa4h6ISRS/I74+y4YwH
KL07UtCeWIFinJzLK38HS37y0ZuVcz6zJTMKs6EFZd1TeSRn1L5umJ9RrsUt1l1bRIZYKUQn8Rbg
izCz0Syx0eLL5mcayF52Mh8YzEQ+q/+GHQLOU9EwaQuJUnQCuZQJ+mV5ocmYlmI6idlVctr6TyFu
h30Vfhe31rivBmb6dFQiWMNI9nG6YWRgf+oyjsF/UPoQWeO+maGUhlaWxPITI+9tOs1vSQEVpFqL
vCYsXV2d3VGpgZRK1NhB1tE7kaL5YVu4lw/PXlq6XTUXB6u606OBpaWacYP81baMYIquGv0HZtBE
7m8vRG1tcW7IqPusIzHcEGj9fs0u2DfYQDBT58gfoA3So37XfLm8vL30ZWuSi4okLcw8rCVkwVPp
LNLVmlBnrNFbGI+LOduz/njZ3ueX5O9HlguRXS8PYSuZ1Dd66i7xo4QewyCcMxRZ4ULjWKE9KqsF
Ok5NedVXlDzNVA2KfH6WFvXHTAEdB/HkU2IZJ9oabpfiqsadM7Wjmy26ymSFEbLrPxQr/llE2Te6
aM9SMT23i+xqpH+p+v5padZT2qoPRd+WUGIYbqtSaWy5Tu+KZiwcqZHu9QTNkzJ0Jj31+r68MUrd
HyopOec0dVU0E4nURXY7RA8k1g49adGWQr3EqLLau7zt+25p4yq4yNpTQqZp/H9X8d9Jqu5G082Z
4uvhTYhnnKG2SFEBl+qzZ9NvghYkMh3Ylt9JGkW4ln9YHea9FQN49U9vd80csr7pM7C7FE+p9UMq
bnP9rDRf6/w5bCbb7OlJam5I/v3yru76BvTSVRPPDRUcib+XDFq9nqdeR2OThghgkvpDhzbv2sDr
t1bmzrJyf9ne/s6CVwHa2yBesAhnUJolZe4Q31kI7zx6ot9z/13LUfNVf73GaIvo3LBz8cnpbyxy
NymVaV+a2AB/KKXZMxq5to1GAb+f8qRPEbBvenWX6fQcG+arpffPZjfdQZWtwLBt8YtWRmyXWn5q
kul5pPlpidUzVFwFP3LXbRqqjg0hpmrwUIxSUS0AErQkUFE99pSy9BfajYI4sLsRGyNcHIj6BBWR
OAR/vhT7Y0IMyMrk59ganBbdpWYZXToZt4Veitore48K1HL+Xh3zdZtqvFK3w4w+JETXCTxT3Mlv
41Q9x03t07a4u3zA2L/16WtvbHHRAM65LcYR56uqKydtqD30i1MP/0I4DlFgY4c7x4qsJjQxkZD9
m8Rl95ZujHFHGG/M3AizBmm8sYLNbXEsgEkm9Yw5BI+MoqmDnbmN39fGedp2lUmr9Amm9ZcjI5qX
EGowXFg5o501RyCDjgsCuS+qA+/7QEoUDIFRVEH49L4hStSZMSI529P/zsPvHRNNNlXVsCDxqvF+
D7pXRZs1GHFYqy7ocs3Vpsah4yq4cnv3WsN6iGYpFKBpLr2d2lKjUopSKb6gXcS9ncz+5fO+d7fA
GGmZMgZtNPCx/363LDVEB6EfQEovRzbNb6LqalF/WlVkX7az++LRVDRmIcVrAJbFHfi1V3UtaoYo
iCMcCdUZ7udDW50YIV7pzYP7L1pNmqypJgUNtSZDyoXzGuMk58VgGGDW/q9Pw+5n2pjinEbe9U0t
07YMqlx60QsFJN7QUb+8gbsnbmOD2z+0W2K9NZTQN0Cgb3iN9Ustv142sXuBtlvG+Yk0VztjCmVG
yTi7pp8AN1T+IIEEDkhZmLGw5wvvabfGuJMXjQhZS4kF9QCXa4DR9cY1dVfknyCyrk/yQRWpz4vW
xwM/BzlbanPUQp+kw2M+4BvFSfLQgMLJxn9A8FfnZ4iFPi/TcNeUIDSRZBEbw+59I1Ckh3sCSOEd
n7yJZfI061lUaKjI9v4s31ezbFPo97a1oJewW0jSNoa4aN1q5hjnZlwGvUElkIhBnjjXClA+gDr9
APh864cjfbWMubFXBe+tZDiYqvVYteWdltPKr/QmOk5ogt/SIYlQBgkFpcLdS7P5gdz91BZFldei
Cv0oJTpeXORGWdJYcGtERribWQ2TWrW9HgUypNSJacul4Vy+NPsWNAQBk8LZyJyLNsmi6+OCu1/G
qmdG4KS0KgEt817ipZEPE6xQsDkzy6Rqfb3g2MbAgkVWbBsQBFYtaG4bBzN50SDMBZrry8va99eE
KrpsGnhT8FDsfkjWoRiWMmC1DnJOTpkTHswgtMfg31WmNU3RKVJXnTFP/77CVcULMIXmj4+WvVPW
kqNkhqAHs7+gjQ3OubX49FNGuijoq9eoqd15uYs6sBiuQdpWTgGO60U6GvWR1o+p6M2/e+t1nRDo
VEKMnh/lzrqoNLqxhfO2QAIge738owQhuVjkb98QNQ2GfjJACf37RsaLFRaW1Eo+kVDHlQ2MuaWu
BP5ZdNQwRoiZQcutB1TihoPgvOy6c/3DMre9JE/DXOvxCf+sMLJK3OJ7kWMcDsDXCk6naJlc7JDK
1AxLcwRcpfeV6WWoawjb2tBmEFzu3eem9rEqnpFojtumb0kUBc1yMILkoKp+5GUOohTgrS7SWPFo
zm6gR65HIDSjQpaNbfTmtiulOkGzs7L8pbjS1yvaARUtmLxk3+JT6N2YYD5tY6IcrHZsBgmnJMqD
TKtOJfR2MdOvx1e5TGY7zRP1vphSgdn93TRVHYylsixrfGW4xKyFrOh4h/xFnfoe8pU/Q74BytB1
eL18LHc388MiD8yrGinBGC0KMXlyXttTMz3WieDk73rnjQkuAIR6OMV0IqEvxVplQzj7SNb6qlWm
86QCbBCnntLEZyMrj5eXtht4Nna5qFBRqeiaVS2DxJzs3vRRiRec/v3NQ48GabtpKpSL0Cg0d9B/
RWN3TpNTo4ROivA2NqrAzH6qArGBv+xwQXpBW7JQQ9SuJNyx1QXY+W32V9fylQNGwxYnw6x/Wf8n
L0Z2lz5dhI1lzl2ix7coOsmhgHaiwXSzHgoEOcMGuM/5j0r6u2eF0fzgVaLoCAi/X7yGEKMaTAk0
OxiijF9BXNKg6wTqqsfmGaBZVsiiio02UGBJv5bDv3ohaxSVAHDp6Iyn8Xf7pQmEwtqofzrp7Go9
rDdmgIjkS66oWbJ7eDam+OM5LkmrR3i6xqF0rWbrTUNzfypVQb1mP6xjBEiFAjTCK/8SxxOvKQyW
OvybQsrendNlGNKgRKMjMfp9/0iyhulYY/+icbwaSuW5NXKBkxSZ4PYtCqelkRvsmwXQeFI/haUA
dbD3YbZr4M7gMpGeSisFPDtp3CpBg8CnslBlg/1M/mbpeOubMtBkGuqPv+9UQmOdjbMi2wJO+J20
Cyjs7Kj58kE6i3jJdg/Bxhpfb18sJVN6yMoBr7t4UeooB0C/3EzHpEbhWq4hi1yWYHnvk9ObCBoW
WiMv7F2hBUvjEJexM5h5kAMcPEMiOp6D/97Z69hGFeUmw6R8AlnpaHMCYZ8EZXNtxtQp80qwpD3X
hEQfQqp4wygWzyleFHVchypSVLBC27nyRQJl8nRsiltzuKpQtVGEudXeHm4tcm6/HkxrbGlu7XVT
hYCz3bf/1hrv6iNr1mKouPlTQt16KiBMIi8eqALcLgR/YORrDQbXKdqpKH9kXy9/vt3MZ2udy47D
pqu7vijRy0WdA/iKwlMphBPMZwPD8ikqzEI2XqFJ7gamzToMnVRYcIyMhExRgXCAiuotI0mU8T9C
DPnuLdwskqeM0krTyK04Rd0XIIPk6i+QwZ9gJuHxYX6K9zBba5wvpkq7QgIOx6fzCKBgdobVlbX3
ZrzHz3QREuIKbsj78jd33liHUS4TfMM8nd6MnLqpRq7rEJjqMruiZnwbqyGTthI9XEULZX/f2B2q
NiynGQ+C+MwKp6yjiqWSa2qHdozsSIhO2QtBgM4aaCZpAKZpXAiq0O7v5Az1hsiUAykGo8WaPwsu
hMgGt6ixlsZsVsIiCL9NHgiwH83IliAgYo+/FK/yawcySYOQUWp3KzcrY79qs5VgqAvLocADZNX6
0c4tehhaBKi19eV8dtdCy+25Tw9dO4KdS3vsrcpN+8wbpVnwaNi/nZtfwuXWkpEsStbhl8x+dJCo
DVo1J02Omq3gehqH+DT1gkyJObhP92VjkXO30PjJFi0HLEeaGjtuhyANJXscH5RSc/PQcgUfWGSO
87dhmBiJxlrg1gG0cY72vJPU4/38f5x92Y6lurbsFyGBwTa80sy+yb57QVWZlWCMaY0NfP2NuXWl
s1ad0i7pPCwtqbqZE+zRxIgR8ffA9ydsABtgvht5GJqEvzeZKwa2kxYYzXQhbC7XJvY9umH0R7D8
/MtX/GMC+59P+l/NpdfPuh5Qqo3ZCLJydtsR1fCMTm8FfND+n0pqxjCkuZVvyNC/PVJdjqEuQOPa
eOuFdlE8rkFG57+tsfypPmSYBXkkJHC6/R3Q9COdc8yZ4Wogni2/66vT8rca9w97kpgD/eMzfosw
gQF/rJ1LoOCJzbzT0sNBpeygeQJVrcw5rBe78ZMQGt9RusDsto9rmv5t2/aP5+QfP8NvEagSMqpU
Caalx/ZRmdrK7Ob66IR/1XH84zH5xwf9FnRq2GWufgC0xWyGPbaV6w0cMUiiM3hEHMguaP4vsQW4
EUagDMM2DPf+HeVyovzGVd2tOIWn2Ju3o2BiO7G/XVISVxL2RfC4+8td+NOp+cdn/p77l0B6Kuxs
sw3O0eP0EgB2BDVt9vc3Ln+5I0cC/8X8r5TmP8bRf37ub1XA4tlhqp2+2JLzgn0Z7qbFYQrS21ix
Taf+8Hde3p/ODQeXHxumHiP/i7RdwIi0W330T27+6OtzsDz1lRvXfxVFuB2L3+K15yMFU2yEhD48
/f79Ft1QYoTk4XNUPcS93lIIlf3lpd0ezn/7iN9OJmk1LC2hFgmM/8Y/F7h4an+DPv6O8P9BCgXW
rf/4Or8lvIXQ3tUTOiaQAm6OaCvas3hMSigTVO0d2eTHv6eCPxzKf33mbykvUK4YWs3b7TDsVH1p
CORr2N+UUv/0IbevhtEFWMzAdv79nsauMitOidiOw6ZY3nmg4jwSf7lf7A+nzvvnp/wWMSOf9Gsp
nHZLC2z89/cL6qMSaFVzJ4q4XoHxx7w4OpAqevZU1vZJPSVMxeFrX24X6Mz0MfmQYiNR4Iy7etjN
4sgf++rJfYmqZJSxxdonT+omhvmKKDIOsk2VuPDhtvt8gk6c94UGsJwgMP5YostVDyrfjUrFq/xe
w/dQZPoS2RjRFLa1cdG9KvjJ1z9zUYGJdJjlcfLTSiSjl/hP//0Q3zqn388wCAzgkRPsHLr/ARf/
UdIp1go50S7fhFip7Gb47xzdaxC2KfNPZWn+Mor742v4x6f91sfBmDJc6y4st0I+zssYC/Uwtwhw
i0n++9f60+0HXQJUdUJJiFnAv0+VBwVXAkEEbGL5aVBhZz3/G03nhuH+8dn9z4f8dj9WwRqu7Air
Np8dJyd/CCHiHKuwOkSDPM1Mb4he946sf1WFk0nVf8iiSyu5nkk97aFrkhbEbl0XeuUlf4LSURsX
U37vRuradhBs5cPBl/pMovJaeGNiAroX2r+0zNkuDjSMG7ne00Dua5ofXQoj0ACWWqI4+2SC3eUj
1i/2Lr/YxRxb1Ytt1NL9uGr8uVCIBMJXdVLT6aLcbSSh14XN1povSVO2m6D0krJDdS/djSxgUcia
ZK4q7CLJuNDlax48R7N8oYN471r22LdD1tkBO7uEYhRvtyYnkE4ix9q+h2Q50K6t4mbpNgx6yBpC
c7OFokLVZr2DLSt32gRwrC+hyN/C2xGc9FiHNWqW1UJZMt/3bnEg0AlVNQJedU8jguWTir9gzfNj
GvUzm8OYrdW+LtwDU9j21B0MU6tPVNBz3K/sWDhTlJQOFNnr5WE2EPsoHJh8OAaU2hkGST9oJUCZ
aNp3u6ARLnp5xyJguiO8PtYlMxG/Lwk6jY7saVjsoFbwmE8y0466YwT6pU15R5pyF/nOFq7qB8Lh
mgXsOp3p8FBxVsTAujDDI8ubMgAubHc0wZCwZR+oMiksO1tw84jLjkPkxn7zo4ugi+ZVbdovz5GG
I21+CcP2oR/BHV+9fSP6JpFGxRx2JaAoyOS2SRvQaOuE3lM502SZ1oMz5FsJRe+yMfgolPI5fA3i
pghH1L3OR1vd89k1IEUFIIrAaW++dvYawbqErjQ14evceaktJuAe6KmMSWu97hp4T4NkdViXJTGQ
gAfz4CmHAn3uXSLz5c/1g1dFO7+hRzca43zcVl0YB8E3X9fEw9EaK5XQSaB7OlXiWbkvVUljOdgn
U2D66OpYVzZrXP3A3JM39BtUCgnBn8fudoD+fYyctJ43A2k3BveMoyQKyu6Yjz/AR4kLEPH66cvp
6nhhMpvcJhYc1SJWQSGBsHXrF+k9T5MfL/bJdjDeC2GmGDxTHOl63JZg7UBRPw4G9ATlw1jp2PG8
pK28K5nlSbTnvmep7ou4w86Tmt9luO5az40jX2688UML8LDd0kno8nOdvERN79o3qVOPG40LNQia
gLey7YI+RoZLfdklvPUedPljYMF+wtucxznmIMz74u32PoFibnIWHoKeZtDfT1n9pb2D6tusDFiG
fYLU1ebi98HeLd5geAHFXhJ7xYsJZTLPcNhoXgbUVXN5MdgPbvI6cSvMZerPJfJPYe/F0rjPUQtg
C1vxMpwB4WG/3xnv3fK7Hv3Ew3ZxHopjULF07dhGL5DHi+AQx2Fm1J1UH2S32VxTwO4A5HSfQd0u
2GBH/xL5817mYzqUXjyAkRKu/A1tWWzQzBqqtoHj7iou40GfYdUB5ozYW7y0fjm24wc6qrQfwakJ
vkJa7SX/HP0cniQ1aLNuHg8LvNyXr27A66l4WpYwiMurXchl6tlgy+FPINWlLvVdj1zOpjeVY8ek
W2N/pClZRTyTMOHaHOcAshQttqfAORwHuCDLKG6DHhNd6MXnD9GwQvjbUbE7uH081M89DDEVABaG
ZI70mlBUCQUCKHp0ZG0n1jhuYe9uu2pOovJcO+upauBdSYZLhycHc+lYRv3BDdc0n+/qMkLF0Wfr
IBM+TRu8lry817xJevzbBTbj+IPfwhBqGPdL6F0b+0ZMmzF6hZjZgxqWBIcK91bHcLeMg8JmE75X
474E1kKzplEbzn9Mw/NEnXMIroYVUPeH3lOXfxvUIXNhj0NdxyKcUwlmml81iclVurrVtYk+EPDe
YV11qQjZhtja9o1zRZaFqaqP3cD1ewwveVFmSsKizzzxro+LlSWyH7N6eWV46yGWc8MaK0uUXzps
Z+l+jVt1bHBLOSwfq5mnkw72HZ6Za/KjM/k7Ul+DSaaEQB7UOTT+sZ7FVfbBpiXeZujM1lbzxVcU
0lzSffByfUDnsmF1npD519gEx6jO426IYubfcR90OAdjuaI/UIJE0oj7JnzPK2SX6FHwq+38rBtN
MvAXV9Rv7RqaJFT5vq7aNungIcXZRg1F5kk8YFvtpJrvJelihO94tD424LHHOFxshOxFzhoWmsZ0
mQiOc/+pS6QSLEOr5Vzaz7mir6x/6nFDqH0L84+gO449u4Kh8FxX+BEjbG0jsXq8i41bp6PEfqIL
EymyE3ZIfCsTKsOk7Ev823ve2Jd+1VvHoWs8zg30KuEXPpRvvMK6I0IiKcK4L5zDIkIshahUURhG
Vm7K6E5GD53iia8jZIIXicQLllq82nDbrAKkqxm7wBMS/hMW2pPOTrHJ4ZVQVvgjc0wtpDmDX2Ta
C4LvDOc2nAUvlZN7i/1+E/2UY/1ZIDiNlG2YozcBLOsafA85pUR+5W1zdDzArfZ+0Z8qWl7xFsBC
+XDHER4tLYacY+IyiLSUoDGE5sPLQfBbjmRh0BFFiHOm52m882txVXBlFgji0yvFGgCuSlR9R+09
4RzpnWcLNo9M+6p1gCK+iJvuYcxtG5uFH3SNf2POmqj7mITa5wtPOJEnuwpQJ/GsouAHG74C+x2J
6Tz5H1BI2herG3sTjZ35J2xW4jWv8YjG+7wAh6UNoxiqL+B9ePveXDvoYJphyCSfd6qBRtUs9g5m
kIW+I2O4Gar5WDOWMGiMWLH1B+fqSxhJTfrDWkDfJIYjXmraCKaoOIQaJavocIvGGNJbqUS+qMSJ
V3Pai4+QNZsRsmU+3piGb8A6ngx4iL77w85nLPodTPOk/Nc+cGLYxWT+2hyhopmuNbqS2f2Q4bXR
KnY6FGt2SIsxOuRsl9cYw0HRO7LfFB1zXRb7deKbwJaXW3k4R08EBupDS6FI0j3nucm68GXB+zMW
u6fEoJZ18LDvXb+MW00gQN4ntJL7yF1SQ3XWd/JS82ut/I30zUY01YMfOQhJfQol+Czv3pr5bZHQ
edG/QixFzNUQi/wxQNAuoRWrCmz+WD9d7JLw8oVGYSbbDwoJ1QWdltDv/nzfe/erHbPWAwvNnNwK
SaWEij1VO7+M3mzDt1jcSlofcUs3d1E7JF73llt+8Grn7AwUwU9+s/U1KMNYIJYALjwRNTzOpEsX
NeGWvvrWz9iiNk5xzXHvBSokYVHiNbitqgG/CR4utZvwVWcqXOOo/6oLP8baFmRVwr2osSGt8WUa
+L+FSIGlc1RBgGyyZtIO2QJ1utrxoGDcoPoCK8vLTxCuwJ32HxXFT+WsQ5IvTTIKalJInaS5rNK5
23HED0L6Dc397UhY0sGCKAqD2HWHrRvOWxezMupuirzbdqxKUVAkTj1sRuiJRw70DfuHshqPg7vG
E6mOgfexBDblc3Atiker8zhfIElY1S+mHTMaHq022xZKF/kE0i9ezNrWSPv+o3HwE9F6r8Pm1EX9
7Sinnbqaxf8qqgeviPYrfavsNVdYkJ5J3DZlbNlL6OjEUxBoGuoHy0D/Lq5z/pCTKrNax658U76M
eR9lfXElbH7JXf/KcXL51F9LiPSQxf1aR7QQ4OB3Cr5WEhE1/AaxIS4CjEfWYhsFIvbwiQNvcCfc
bGD6DFXeNGRdGjkX5ZSJ5UM6l/TE7IUayNubZVtKAcfNAGWcTUT7zMb5GE07j83JvOycIUqq5lSO
GnHyffKgTVZeZ00y0UL/aaVH7fyi9hJAH7PyAR9Oe4vR+rp+KRcRtb4z6oojkikDuSKoktvOpo0J
dr7Tpb5A1RJUcdQZxHm+mzCad9xva1jSu/dLc4a6VhLQD6NQBldfQQVPuqpNBAxXVzqlFtGkVfm9
Z8ItF9F5EW90lUkVQUIIt7x2g5O7BNA4k1gKtQfLAVDkblY6/kOpxOHW+LRdtSE9SN76rkCttuI6
YZzk4vQ7zoriv0+CMMoah2Ur2eWID9LdTjP8o4l5azuQUIsgrhr8KFX5Ydc2nkxxoDmseCC+6Hdv
UM/eWSOfQzSXPGSftAx+1YQdiPhR4K3MhYtE+5n7x6Z5COpXUoGE0ItN0b42jYuGAJgByJ8kL++w
mpHNOdrVqN+JZoy7rsU+PH3UQf/ZW/Iwcv2z43fVgJdbV7HDm1246Jd1gQu1U8e03ddyuF+E3fbk
Tg0/0RocsS4VRyW8EluMP1hlkqk6U1cnK548NQqi8SjrqVMnfYMr2U+vqscdL6J00FUqXHsqND02
JE8d5WVLDvmmaIrnYLlEjb/E0VAMse74pwhQg2HbPi1olY7MbPl4FwxoWgV6N4VNkmJtMlYG6Yq1
2gXLc01J7+i6HItpKOEv8VXOHyNDidKHaaPGfR+EGawgIF31ZMYhpgNJln7TWpq50RrTsrn0t6VT
HmsnRC35IfLxrkQnsPg2Fv2XmuTGZ96Ou+JYcABidsKNuL3buvLOGtjZILoWdXp7NfM0obbHor+E
zlaQ53cUbJi4A47l+GS3qAYY1ifeVrlUMSSGh10Dba3bDvToAceu7sf6DtxCrPw02knmdauks/E6
PIUAIh7q0jC6rYr1noth33YmCzx9nol8G+ip0SZdo3tR1U80Kn+QtTvA3/RlVfMnIu0vf8CXMXLd
B1z/cpSTKv2wyrcIsbHp0C3oinXxKHmCo3stuiKd2TtDF7RWHtYS+8zp92MOHhmL3nOj96Y6LxJW
fcagX6RPQoVJ6D0Q5AIzP2uocRVOzJH4JXHPqkRmxA+vEX9lI7OA5YeCjS+uz1N3eFsqiBB5CqYZ
LO5KxOBBXYYRO+moZsmmb6qkmejrTLHji+A8QAiRiWSZy9Ss7D4Sr0q0sKpuN9Ttt4U5F2v+URQs
WZa3ooAdMaTXh/B57tjRYxFC3JRKBBE+Pc/ITh7Wn5yiT9ZpN7r1peR8a5EGFp+mJT0XKDxaZ6lT
d3ZPrTYHD+nb8V6qqdxxtd6ZHmJaDiwJOpaNtsPKm0WxMkHnCLRoJNMZ3ZvJ67RWRRpxtWF4Wqb8
eROWKbHoCU9vUHEtjDmj8M0FhEAK8Tj67BKWyiaMt7EM2w5ITfu1VtM3K/SBTd2lNvIa2JDfC8p7
nMX7gvEMmM8BfSZ6KIhftu1ybMJqJ9ADTRFHVmNbnkMts0HNE/l7p2WnqGCbySn3VALt6UVSVtUG
y6WoD/oPU4RdKvC7say9facdFBfFDv4UMQVxrHdR1QG38qE5n02V+dDFzzFsthS5Nw5cABb92+Lr
OMBPp7EWUWMNHEDL59hTeMtIdPBR/7mg/Qj42ZjhkbCVpfk6/8qtyXj5HAVNMpVzvDoStH0Zt449
zRCXqfJfqiHXW03kk48ARYxYXge0sNwIrMkBuIh01tzc92zXp7TXqV7Ymfh1vLoA9DqdQlfgwesB
RN86cV6U6RAuR4/kBusbYpsXly7gQLvnGMtrn4bhzQ3siQBgAZKG8jJKeA0sbhzPyn3T7pIw6eP0
XJvbVR/DOByrDBp7icopOj/pvHsCYzkMq7yLhiT76LWxxTaM54KGEOb4ZVC7rBsbmO7OfuKq/WzV
dXAAectHPnWbyrU7KcNdOL3hJgB0GlJkKaS478EtUrcJoJlvs1sNRuvtDGzlP8ASUrwWe8rYOSJ7
UtYnsdw1LUF8CtoKQA2hiUYTT2R4HhFmsctz0QC4zJequ0cxvQ1GHH12vt2O1cNa4OhcVkKyHvHJ
X+rd2JrdkqPw79iOqZln3MnvS7FrxJiE0QwIqIf+Cf7y4uoXvyvfKyR9BtsD2pAKDaCNazTMhYGL
h912/LHzl7QMl2RAgGuxDju4y5YBfaq3q3ui7B0a5ZlAazNvGiTvqf0ZiJ/KmxMSHvxVJy0kHep2
gTrFyfY1Eu4az6G3iVxMyemzx58Dhp02itmD9wAMOvH0ZvQnbAUVCS0dYEs0Jjo/R+j+eGvjACG4
XUHnfsOzbPWU4ax+LUGH8mlCQFMyEVOYCCWPjRJJpYt9vzrHZjLbftJZ6a3pVNb7oAiS5mYUhU7H
sxRADw5FTTEG/pEjRACyS1UIYBmznb50IC/vxC4CUaSPUzHc46trV91Be35cI8SvXT13ye3v+Z55
ZPlTPq2x5V5Kp50hENOsdELgA1EZpF0MC6EPg6BTbnyNWXf56YW4RT2mlUhMDdr0wZXZSC5De234
h2xdtCSQ885Pk30kw6EVsIXty826kgP2HGGFAsx5gg85lGM4PVL+xeHACHmpZBlOptsFGubNaCet
eAqCg79UO8cLdrnw9v8BvWY0beOj9cPMUX2dCqc6WkVPuFVAWDaY7J5KqxEMNWQt8QdQ2j07w0WO
LzVSxjqf50jugaiscEiRSSTfVvmjQgekCSYwVyhO4Rzdg36HVydSIAWZkUjrCtoeQAEdazaO/Awk
ADZgQFZ9FFCvhT5fIqjNKhfxov2UmoKyo/YTANUORwmOHSsU+Zz1gRhA00S3ceXMUYxywRK6GXKR
Uf+n269nV+XZOMLZqbgEqkj8+sqbOZ1BFDN4yjoqMqf4yJlOjMCwa/2e8SsTBBPs4iMJ+ah8g4sj
4dfJnikb77W/XSfnGRh8WqL9VLic4SuYLjGdxXnJQ8jxB49s7R4NrXH2TdwTNPkdiecuTIP5Nh8B
oBDhewIrc+cfLFjhdYHpg0dTVjR7KBRlTvtQA5WDFMpVFAi/BaIkqGdxBbhPCB+xq9poMWWN7x9b
CeVvIHwN1cBH7zogfmsg4ZONXszVX4XbZkJ+92K/ek0ml/f/j1viG21DMafVVO/LqoMTxZBEI8qZ
2R44cdIIBfmCsSF1HQBsWzhK4NyqRM7zMZifZ5gMl6w6+hJj22aEuyDbQuc+8511YzBAGPP+iaGS
QD/ToYe289aZXcT89XFkucEcEGj19Glw6uYIT76A+EjcwMV8gF2U0Y9Vcdur4WHmhQ2Gi6iJPdZ+
wNJi1zIA/sUrdqLRHg2bEIULl+YAi6KYAOIXzpnd8k2IVc4iPBRIl0E9XyZ/fLJsP6lxU8OzfGXA
JbC//W6VAvAKHn4T7NrAPukAmuu39qOjfTatP4MVuI5TXOjQHRXDaqrVGHz+KpvnWQybqUK1B42a
eTzU9Qvr5UHQKsk7FCh6V6A+GfTFaHqhTv8uVYv8aAKEDtQJrnxymTlEM39kNM/MZLMxknd0WCYs
ytM3avN3VwEoMVqi1C1Tl4prUBR70SAzS1v9WHz1WajlNFQ3317jvjp+kBEOY9tc3C1rFefAbZwC
jLoS7j4OpOORy4hYvuq1fYwIdpbkK6Dz1B/FnVLBtAEPpri9tiIGWh3E4zS+eI088XbdTTS8+u4h
0K8uDldJFxUrNFSYsiQLok2pMJpqyV3Q+jsYhh4j/jRUwVmjTUPKVY6fOPpXOcARx3/zA0zQwEgJ
ZarVqa0U+BNOPJKdmgBm89OCONquoI54TzNScy2eCSo0kBFRjf244Sg32DzyIDA4vMNKLG2WZ5/o
nbvaKParMCEDPOMdkQ5Ntw1xCxrhnIQCjKswVlw9QBOSZZijQ/7gEoKfVVgoftUAKcwrD8WBeXMs
l2kjnef/4EgYcDVNuyv5dXLvpQYYYqa4dobMn9BNg7NXB3YDH6V0cD4chhSdf3X4HwHMsagAxxxD
D2ibTTla7Av1oaO2yMQamlj7DJrspqrI1pZRjPWzuCUydQFGhB2yQ+kf2vnKVHWYud0sQXRCM46H
fim88OdYYjTQ7Va2xoQvZ95Fh5sbd7IQNFGATmdevcrF2dBghFEAPZbRCyEu0MHOTwLrI5w67Q/R
/mh82BATcGQWmCdaN0EnlK6C4n3PCJxmF7IhNuOUtu3dGvFjE+QxodUPZzCI65cQjCkNNCASH7X0
D66qrhzjTd17d+2tiChV2km8+7aMp+oCS/XMraD+G4hkvr1IMpNLQ+XG7VwM0wpAz5gIrPmuQDSp
fSDLEBgBYUoBjtOeOeoaQmV6wuGZUAJefDpnE8aCXQRZZ/c6hjOAGHfvt/3xJswKSDJzne4wAOQm
+UWx6nnszk7Xv0nY7Uyl9y6nO1FD/yx/sWWe9F7x5ZXhKWf2wxbRzrR2o+saLR+CZ11evby9D6MQ
S6max70gaV7xDTD/C4Dz6xDdzVP1FEl6Ii2+iMPOunR2wej+slEBFTv7LXxxoo48FYtz8coh68vi
3vY2u81Cp1mDqTGixMfc1nuep48ZWOG0fAf2BkvAFcudDwMashHpydAXGUKRdRXZ2sKqcBFZqNpt
Pto964tTzbpjJ5qNbBdIUrQbtS5p0K19PJYT3AcEhpjKN2vckeJoyPoIfKpNvQFZUXjlHrr52dTB
6azwMTfP7T2dyE/ioFpsoljPLRRhe54FXT5kbARa5tjdTGub6rK4uAFHvsJ4M1lF/uJG/YeoPR/n
s7gXYdUfGOYJHtjRh3FpD/nYZmhnH/tggsitQxOvVPuBuLcpzmno1AEgxGukAEp0y2aZTJOhzblS
4YJrgiJhHIBxFMJNI3+5zgSozQKyADOnIbipWvNnDnBgbLtr4WCGKzQkXJxm+iiJ+kWC+TKqYoo7
hvanrOpXZOp9U5FrN5En/zZULXLnjdSLwKDevfN5mRlizyYyu8DI8zii9cXw4APCV1A6NfrbBfdl
DcoZk1gNA/oZUCe0SR/5CLhEKhiFyPG1ZNO1x0hEqXEbrLcYXa9oC8BnScY2T7CLcwYgu4dU5b7t
MSLUllcYyek3KE2+BLBScYh3GRueMk8BUautSE03i9j0/WPIzUfllFdjpqtv6JWPxWbg4zGs/XvG
l/LnYgAzo5vB3AqVWsABd7lsq2z9KwrYTkG2KJjYycXPPOXzwaW/TCU3TtMdW9GWSSvVbnHDozGY
ihLycoN5nbIsk36SMHLMaeKSkcTWoBcDrvWKp72ZsE8OhGw+DphymDrYrHx41qPE+HEJ405A64HS
RxiWxRKsBpmTTxaok5QzoEFg4qKsUM8N/AuT4WRuwETADCIdTZOgiz4IxmlWDPZn109ZSJ3UADbI
x/kAt+hY8rrEuLzGDakIekUCRpuP7QruftcSn6cMOdRABlwO05QIU8va+cmhgrrcplH+QJ+7tbi6
s8owFNjXOeRriwHNBJb2EkOLR690v0kNIhXuVZ+otXu3lbspMUMbDYGeGaZRbddsy9rTRzAEdWrD
G0tjKF/HGkNXTnrUZeLTXynYCv10zq2+9Ex8mHyBBnJnusSsNDizqsYa+tQ9utoCxO3afBdVluw9
EdwTtD6VRwAtQum0hQ7fNCwvQS9BhdBvOXnjYb+d12pXjkvq3EBRtW4pcm9tgoyteTarMqswjV47
N5vn4iT78NwIcpFAilS97DTA39n6e+Yvm9WymOf9FlqnmSBfgDhiz6qsd+uDh3TjR+u+5+WPyguS
iYLLM4ri6Fn0dd1iN+2qwNbBOHQOTj3CYD6xLEJbu8weBvEBtAvHRKK/ax2w3ldQ/0ET8WJh+qQb
qpMTfhhIQlB4Gem1eZ4wkayshZNR72RTCxDUq4K99PBfPbxg/J7y3u54r/a9+LmCsOYG6Cc0vyp/
fVn1+jR1ZOMCOx6hc8F18coJzDlyb2Mq99cM9CJQAIHq3NwvpXv0Srafjdr2stguMxI+QgvuzH4I
YSCiQgDLy1X4kPfSjbM3oIBBl+WFg7qD6gOluLsJgvxY9fj+EMWiS5mV3G5bmPWU5XxRLaTcwdk9
aONsV+olnYG6IR2SHjAgBVrZLW1W1X2K3095hXII1L4ioKh8DGrZYuOYB17LB9/HwvuAWG26I5vo
J3e8jMzRlgOoUmbMGCC7TrYgT4NBUfjgdcEhgIZJVM//j7QzaXIcSbL0f5k7RLAvh7kQIAFu7vR9
uUAiPMKx7zt+/XyIaun0ZLKd01WHOpRkRBgBmKmpPn36nqcHqgt6fpDVao1i2y43B3uiDTT5+mpq
S5gfCvYDmdORHrdYz8dlSa8ffzeeL2PUWO3TNXIUa9VoaGoLDufzFuoX5wLMNsuUVcfep5TzkA7c
tP1wI7EbNe6joGntUQyOVW3d+JIMNUzFAD1sj30mu7CoTvJsOHEOqiTkjpzz0XkRqSXd8D88DURo
QRnownsXiGtrkDetTregYC2oAhW+MvToBDQil781TEyPdMpb1JdYdQo//TEiwOHgVIwbcfJv1N56
jidrb7U5ANnQeHq7NDo/w2hyfbXzSiNC2G2EvKgZDBUN70IKmwfzrlUcZe/kuqc2lfFGtuBjhvrv
JAt/5NLwM9cLb547R6oIVSa2P2jIrGJqCMewaA4HXAO0Q4hSvQK1papnrvn60NWlN1TBR2Typ6f0
KQ7EQ6hk6zFS6c1hGYYa8TQZH53uVRlde93LjcBuh9SRpC1d9BTO1UFTZlItcMFR4PIaonsmYk0E
TyRrXU+nLnwfweGVCg1Pfa3V3MCpi80SdtrrLP+tVp2jkFCKTIeESEbmke0TxfXKK6zHIQsfCE/2
0kaRwvEwWpaXLqlNGTpy5WVxuvVrVGygUZh4HslBClrS2C2+0dYAqKze0tKgbfSUSm++FXuKAjIf
PMfqRmu1XdK6ZfZRZLdxmm+M1C3T0C7TCGJlvBHS8jjFqTMZriZ32LArFKNEmu4Uqpu+fU6BTs3f
deyp2o8kf6uD+DYW3XmS7VE5BsIIROJZ2DgXo+5k47ZvQ+Y0+j342j6Xtob5PPdPjNA7UXhbS9sp
2RUJcwD80+k6G2XCED4vaAZYsA64PuTgs9Z571KxGdKnBtiBzaQFm2bALgAzk+kUFi3aeCTwKd6O
GQ1q46eibRWGxXpXn1FcS+EOUcXEAFpUWTM+RHIMfjUdE87ZEB/VAqXn5n02dMes03VlwaeBfmL1
pUrNIzizMq1NaPUJxEtFWinzC0MMqFO7sRjaHSSwhl01/8pDemH1bQpmoNU/5Oa+jjyxwMc+P2Tc
BnExr0LlUSjeBcJYKNM8SfHyEUu7MPmDTQS3JKSNTrq4lC/B8xIVhoizWvv2QiwKrGPUZ45PIzgR
fpQi4y/Da05azYMVXJkLJ3R+MWcJcJq7U6blWhO6oufITO0hlVYx4zKN8pEVwNzwwTIv9nkw8LI+
3JfmQy3dJHVmF9VbhTyF/nOWYJTdL2/QyPgl0ykrDMAirwfErY19ATIxU1oJgE/pfOzjEd15qM8k
ELLkLwxGMuefmXETATmFVk1g4lRKL4V5o4+vdXAbK++S+iRH20xp4Ik3q45SRrJGl9tnI0OXCW8M
s73R8n2VkxX4k3CbyerR6FIYge9NNB01ZIxM+TBIs0ubVJ58ChEwUvqGvXy7PASw4STUDqj9qoIg
3WcfaviuQR2IMxLYcOW38iauI7tU+L+JXcY8CuXEHEPZzsXCHo1fcnHfyjxA9Bn1PsDYo14BP7dO
vXiUz6vYiO2+OGaRYZfi77D54Kmy6VgP74Ae8yrNXhbEWItwoQ1YZm+F7WFpSwtqsZ51wMdxy2lu
w3nPsW9zen95BUetf4z14U6QWrqOop1m6Slp3lrsTCfUh7lHjSYSALSZ7K7AGEeFkK4lbxyzmyF9
nhbqgLKpoHIYjaP66hq5r8IfaT6Z6xIMM1Krh9FS1pMgfAp8p0Lzgf2emTrWg5uuov3dPvTSp1jf
1Aol4QwSRTGSuiEiSFL9uHyrenpqC+UhLI3VHAP9VRX8OIgt8WAHi//3vK0RGJlU2nRxs1r2fwAF
kzlxjek3w+2ocNLurWIT+/VzA6bHB0+bG5kcsCs+LFQZMgg2PizOLNuVXAtQeFVrXUzkI+3GBNqL
BryFBLrX0Nc6yI4jd2NLPoL1mWFsmzTcpdNdKfN+YbT2j2MMrh53e75bA+UMFsYhEX7qobUZrJ9d
iD+y+Awz29Yt6Bmhf/L1+YDIiBOOBDNgb01zGOBfIfi6DofbOGpOYnY3R+/cJlV84vKFk3awxl1a
BaRNKvwjEtkEvoZbN7/qodu3xAVRpa8W3gnwr3LG1uCCpkMLHgTNuTEd32hty6eSbltvmISVmuaH
NvJikyKsUGgAMBfZqj7VIO2B9Dkif7b0+3rydxyAQsu2s0XfxBdcHyJVdOzUTVufsugl6e/TpKes
gGKWbOoUZm7n5cljqLElBrfOAbJ+JfnL2LzF7SudPMeAaVJ3LxFP1ocPERRbCw9u0DSUNGwF9VXD
N9y2BxYj0sTqiX4nVnTOgPMkt4NRf0qptptS7t7MG2ChB6e5eG5LfMylW0QWbCAULJI2QvFICJ94
67IZkvZ704SsbH7ANsCW/cA2xYMhS6sZ+1WFVL7lUyVOYoE8JqtoPGmD6YhFQjt9UwbIoooOmbjd
oKTjk3Z2FoKbwmRLRGdx2KTyaRxDr06eLZJcMUR+itI+G0nCeiCswY7H3C5l0WvYyn14aoefUCjX
mALQZDA3ohnhiBKvtHYTmbcV4LoQ57+yuvHmvnV8n3yxOKjAMKK06eBrRcad0bu83bIGIbBo939I
0WcgcWrlH2lwqwxuWt1P5UhzQF5N2g9utULcgLhOqVtIgJwwIQSQeVQ2XEN9qbOXYXqFGLBqldqJ
CVRy/TqGD7O/V+rnKTrBjuUvzzJT5j2RF3JOfifCqBY+zIAdTZ0n8Y416z7JHuLK7fPJXjpERIIy
OaTTM/+Kkvu3SuGmbXqP265DGCPhsKvsAe1qSmOyQRBbv1p1AO9qqu7j4sCHJymgKmyo8CKyq/+6
bNVqPzCO6XOpz7CKyA5wQwxfucUhJUpULTUcV/z6DFpGmZfL6S7EYW1wsxqyrvKupelbqiurSnCR
TYAaL65nU4Iu324E3e3haTdjbAsTXuAyGC0Cp/FBbE56eCDL9q2t5eM0O3NI3CkwbC42w3jtKHWw
8rKRGQHa6Fem2m+GbJOYih31i+XnS99si3CnW/xixdV9RgjgreTjqSrdIb/TaPiafUIecdM1S2Pv
oFAFmwL5aKKfFK0hrS3sLrvV6GsPE4g3pb3J1ELcBy6Ss3u/TDy552bNbbVWyJKe6HWuqdcdqdRc
qc5h4v4YaFDiygt347kO3gpBxMnjTUjNlSVae1RziKyun9RbLF9Jf2AdJMI2rA7kYbLCAYQIpurp
3SI1U0HWRTxIkNkHsXxCFeZmQEBL095yS6XzwYRbAfI6nEykJvuf8SQdpBBQsj6qVv1cGlVKmNgK
pbgd9Wwd8SB4rK2m/K6DGCljzBL4j7n120qspXMXd+9zcN+045M6otTcbmJ2kCxO24C+LtwT7roD
432bSVqravaTSxTvCUYRnoAF+Ii1a013aSqsEi23Z0GyG19fIxxBvENkX6CRTxtKUjZGeLME8shQ
QZMK7s1p5RsW9AugnRR4IIBPqR4poZqSOjpVQLNPXb18QTpJYC12BQ5dNxV1Onk7uTB56jwdJ3HY
kgyjF+FEiw2V3h31lqtThlNUDJAeaoBen20b7vlGCx7QBpNr0KFA6LQahxVpmFR3/Pp2TWKyymEC
heChg0hjTqodgZwlmH6h8G7nlsbtV6/ruAcJhaPbLH2BcWFmk2c1jtUNtOHeGTO4NYPMCYk/RjaC
vyvbsVhznSTas+6rdhPeQLaCPXlvoD1ttOSlxOapdCUrW0mLMlv43uqeouobmjbrQHKs/sB9zEwB
LwMXvlG9bxQa14/0bITqVq9LB/sOuKjGzmRsdRJ6OzTue3KJyoQ9yAIjTVvyp8p61JXQWUqEmjy4
57KDICL5uRfOXKwkNyVGvqvZ0r2A2Dolp6CwoMdpu7aZVo0xrTrxRa2oSIDoQSMYoyhqC74K+THT
A1Id7Ga+a2phttY/SdHSS5u5/Lw4iFY15DyZOBziY5YSciSNpi1luaDtI1FZ0QGyTI0E55FPbur4
7xWuxBBA6eMZLhdYz+fO2HF0LEIyjKymKlZl8CZK20TloxbqevkTEmSqQWL/B4/ohhdGbw/5TRzF
TGrQShykzcRPjiVHmO4Msf+DmFSlchcp6UY0AJ+IcORSkgX7x/hhzo0rJ2+t4HZquY6tZF0mz4No
wNbbKhmEEYVdSls397ppQWTCFWDyUOGHVcS2YShrhPC8TD01EE1MOi3QSBSAXQGClTXRBQIJa+vx
U0qs20QEJSZW5sq2aKfDwqdqILbM6Az1PGgNwLqk5znIN7/jNMSvjdSsaMMbo/DIHOStFj8PvnrP
5z3o0uzFTG2isQktVXSD9qmlZoF+W5D+MWmTcK8ni9mpy33gRXTgAfdpqb3zacMJDu1Ik0w2H4QW
RHF69ov3pSSIen52/K6gzy4yuVn37UHmxKW1T3/HU/QBAKHja/J5RPg6CfTDKPzdieWOQa9EYiPq
7tKmhbCg1RVFwdLiUjf5n5o0j19wVbDZaqt4DjYjCEhTMrNk2FJhriSGvtVHE05JN+2Xu4ooZUnI
LwsfGRpCmkLeFHitNa6WBJd8eO4Y8cqI9HfjMqTGrqvILcT6Nin0LWQUc8icYLIYg/lRoW4zVYkT
De9iUth5Hm7xfYjn6FafmImMkUxXSGA8YN+VTjjjYKyKQEP/srZn9rHeqodZziBumcRHwBEBskm/
xoV1lSUdPzFy0/lhsuCSU/93gJNBxKmZ1xWZeYQogTHeWry8UILtpcnuktCWcwbPx5taZlKoUnh/
TfVTzZVVMseOpj8Hlcw6dEirh6HPndofIdDkjqJgshfW5DcMrdKmE/kbRbxQxRkPaRkU0PXVOInb
pk1sbuHjhJAFqjCbUP0o6mQj1zICh5Ia7AKiAUN4HQwOI3NkBcZdzQ0SK8mtmEj3U5TdRnJ19OmL
1E3w2hjSy0QWkA3qfhnbl+VBhmOzNInre4k5EF+x3Ejvj6QebB5QqEGYPTot1A3Zq2T5LtQZty6Z
0hGS6gdt0A7/lrE5RPmzSY8PTpnUVD/Kmm5oghEwLZlMpApJIYb2UvjaxONGFU9t26xaOdj20TYM
wR383gtDaFowJDOJDqpMW/UzFciXg0NujY7YP+fNc03yHf0e436rg3Am2ociy/tC4y1mh6j8qZFX
WsUjMqnPouyV03HQ70rqcANgJ469LqR6rwswQ4pf9XGyRhog+h059lgVRyGXnUKnAodIw5ikq+BE
aT78q0CeYQQimb/X8nxdi4wHWC7qsY7p70T2SajvxHlPfAvqX1bV7mX4hEpR/jTpVfdc6i04fxkb
W4Um3xScIJcE2vMiWdyEhs8lUmyUrrPL7IWXiRsq/AZlZY3lLhNrwBDs5shZ27t+SLwaBrJlvfgc
60mwYNxUR45k4dc2Qprh9CROJDLS4toQHhRJooYtHgafNHk5HUqwbkpuHi07lAxltZKTUSvJHdUZ
oJoxH7v8hyEaW8oLx2enKZq6QVLPdCSImhP4uQwRSPeSFlh4tN6lylOT8q5Tyju/2/fjg2k1v6BT
KA1j0pLyVsXQvfqEUdGomJyuNLf4qjKwAkhuJvptngo3rRL2tjGVS9Uqb6mw7tHPXC+BbclPuT9F
5TFqtF1YbEeBq6rMyRnpJCG2eGvV5g3suJ02xArfDNQWmlOiv+owIw1++04Ry1MOV365xjCfhKLU
eTKHTdNdaRRcjRurvQmaXyYMJr9259kTmX2oxE1RwcuI7YzhCTZNDLOtoH+Z9/B1GsujgXgg+wRp
Z7IfwlNL6WxSpnDnlqLLpZ1X8k5SGF5Xx38hzpNEUDG2PdT5yFgIMNxTy/yIV0MIB61fJ0ylCQUQ
CRQ+0y8IEQDxw89oXH5V+muuxn2kZ3YKcyxmQk0JpZ1h1USFTZcdOlCTHo2tnqEggVH3Wap3QUGy
DbdrqapkiboLglEc35lMrkVQzpgflAcGEaWx/l1NQmaXQQ1lQMJIuIpvez9+0EIDJIIqIqKnAaQf
+07cF+VaKCN415F0iHTsSVBVrUXxuc9S9ot/EhYYQRQh1GDDaJrdjzKrTUJfeR9OS00km59ylGJi
l1Gz9wyerLrRLLe64J/GpPmEZ3aTykxPyAvsPagJOw3mK0piQT4cSynZoqjk6TBb5+LJLAy7qb0m
3zH+xpVbFC/lJHiiGANEGrXX52D+aWTtJTCkOF2I0XkGoF6b0B19hWkDBRP7ipYYPPdDN5MgZv6u
t4LXCkFwQI9iZyAKt1J187dYG8FalrrETiLYCk1FLmBDYKdja3r1CJClQfi8B82YuUUhKQQKtCOL
Ft5gTPQCVMoGIIWGEFqD3NFXvk16pun495nPEJiyy37BPtmKjSv2A2C9pyfZidBdwxuQGZIba/V2
zpLTLBhu3+wsaIti0R1EcV6baks13h3NqXvzZ2WlBNMLxKLU0fPZFcG4MpGZKL/cVxG91zo5UQ1b
NJGkWNzy9x/B0fkudlSLL2ikbxVlo89UVz6ukLPb9OhXDDB0GeVNGbBLrfFXPN31ykdLLKJ4D2iP
zbXIffWRLwcnlA5BFVIw3i20ljp1I1FdVT2TdLRk+ZvUMUokMPKSeNUY7wuOghA8yJa6G6OcRmII
gVR/STtxZ+T+jvKrMD5TFXKqxIhjczLagmq5QxycsSjGSaf2IEW/aBwkaXFftK9ZCsIugCrHjKuZ
7CE674TeTlewuzssQCokgjXInaK/KepnC9G/GE95+Ysx7YPQuLj90IrwwmGXR7exOZFxeVra7tLy
SQuPY/JaFMJasGBo3cNfGEjTE2G0Zxh20G+r+07ut8GAL1DrFcWOfvtmrhXG27knGHptjwPYdq1R
Iyjvll69SUEKofSmZzTMNx/azrqBILtFbmMbwN0bguEYjOAExYoE/NfU/LKMWzrHTxWUDTX/jJNi
M2tsnkygn6CXkpf2ywif3kFcnS27MKa9FWuuLvUTcwbQXKuigrUpB17NlQLPSKLggV6nMZI3ioNT
W1Ce1EHbGpN15zfzraXGTuwzdcZsbmeav6mif/V1AZdzSE8Tw6JLAtURlimKaSTJT7o+Hqno8rTZ
+gsHEq9HE7gUEvlQ/5hV/N37If8pgz9JWdk4uZCvcxoXs0Ge4U8DpN5jRFMwLX52frOHbHQw2UVJ
XNK+vtW6lnIg3icqXqjVsdRRNorH52SZ1pxmqAj1gyb4L1GU7XEeU9d14rfwxbzaUG7Tpj5MS3O/
ntYhsxtp+Za0XtKpt7nWraukeWoDNC+KfsPckKxHn/T7uNUBLlJZ2+P1ksN3EPaRWqMwkD1z8c1B
8an5arkKMv8YB82PdiRz0LU34FONvnvEFdMeJqvbgaP4KXNURs0Idqc9VuOuGzovk7PncKbpkfWk
ppkWUI2qS63cdieje2yqvnamhhypnhi5bAVbABMuy/tW+4k57KNYlK6QJGvRmFeJ1cOuSsk1cGzh
6w3rIknfylnv0CMAnDfzl7lcDjAScKA0CCmcEotBvuRTVILHXBGuCTRd0N3R0PVZ3JpUpH3OBZrC
toN9pVMY6uF20ic7o4Cw8tnTyenAkZo63pfJuFUadRO2wxUpmUu2z4gcyAzmKEwZ/kMjPs3iLDKX
5BiPvXX5RkcqWRd2u5/KFbFoazHS5UROjBfc/17TRNNlXTUkvJzkf8h/Iw7QTBljUC4Wp3y2d019
+F40RVo0kZhWD4p8++v//h9TNRRV02FOS7xcESGNMy2eWGubQpxkYDJ73viu5IDEHOc7CHlO5kz7
5oqFxR9Vq3+sx0oy+kwynk1nKi1j1YTInNWRW1JYTPNTLfyeprs2fs0VNxVdFUZULm2+f8gLgjea
/mXNM9GWyUzSSR/SglapsI1HHVLryLC0ctOpmjP2wtqotSsfTrq0YbFLVbnMFV3HY+zvajRhUxmq
AOnc1ac6ID/MqObSdt8Mpicg8pJn6EQaEe0VMdsHigL1Lvz4/qkvf9ovP+FMeSdD985sjCTk0yJn
2myYj3blLWO582ZxhcTW4No5ES9o8GjoF4vsWfrz2rk9c1pRXsfzUsvpEPBr3fosu8ALafnoWuBp
Yrfz02FfGmW6bZT+NVZ9KGD6bZGFz01j3QFevdYpQHkOOF23/GQl2pVqt5CCYEQk5SnzmU/u8pPC
dTQl7R2j7yEz5tAA9BALnmXqoa9oUKH4+9RDjgrwTtIk7I4Llc4IVKp5zhmok3f1oNgFg6ojGFdV
ljd5YingXn58aHT1OQ6UH7hmHbRY/j1PwbOhJDtLpW3faB/j1N1lSXKvp+qzAia5Mkqf4k6p7gv4
cWHZbn0G/CYUlLM0+W00TE2HzG3AJMJtlBIwN3PHGij4hxx8TO5ky26D5E3WeGOjaZxKaAF1IG8M
MqxY6vYjc+NW1t6KOJHpSeOpfvojyEJmfPTqGUSrXVJOegqG8Z6N3LVikB2syf80c6SrCOEwROin
hvA60mVIO06h/jPlCMRCY7oHs7RxfLmdhJA+SAm79PtdeG1HnJ29JI9zhrPmguIYO5TxUVOMK0ft
gsjs3/bc+UkzKvhgJbrZcy5vJvoWqsG0bS6oG1UG1KvDh9BHdqLvrmkyXlv47Hz1SiP7olFDIIOi
JJIJypiDS9m2KJhrMBwpytbDkD1+/z6lay/0TKpQUudBjNl3bvYsYwFV2fGthAwkIr4SbgOrcFe8
XFnxglzb1xd8LtqpVNOsSAmfcNq12xCwWnvSLQTDrXWDo0cveSUVU7lhGDr+zzaPdn45tWMIkY8g
GojeFEcPvazdf/9wV96mdiYSN+vUjSbNHze3nmaTGU9Kku9XkJZ/4vzG+xITzx0MfCHL037gg8Vb
FOPQu1j5TvcGD35Tu8gfa86V9a5sS2155C/ybv0wCu1klRVhX9pITvOE0M9NvqEl5sCAdmo32UIO
sKNF5X39/drX3ubZ5e5PyhiW/Vi4vaHsZVU4EgG33y9xMYH4+jrPAkowKFUatwYtMH1wgtCH37v0
CkVatxqD/tRL1hA0JIjDW9un7verX35ATcWB/Y/D4JJNfXm3tTpWQ6ousWasV2L1e0ZU5fsVlp//
z91iWjR3yDb/oY1YBVagISoVoH0k0p53TVrhEclcaT1/v9DFpNYQ/1rpbOvHZVq3CmMu0A9WKF+I
nwyWrOqHYI04FbAPgkd3lksfyBEev19ZFq8849lb9FtopW3Z/muHUlZts3V463vZXbC2bMWVbGuX
v6sbtCA8/ym8YubwR97wuzd8dj4GSUo0K6CHWtbbRR2cfgECW4hJL0q6YW3TNpjtRWh22sNY+f7R
pUup6NeXfnZCoq6S6MxYgatVznSPVgOWgclTC4Lwln/2nwVaopnDY98IB9TFrix+MRJJsmKIOoYF
yCL/ffe2gtDIbd1VbruZN6oNUfIn/phbbZfvmNW8/361C0dFh+yBHRruZNY/xFgTwZJCFGtCyHqj
RK4mbkAS5SuPdG2Rs285Z/0YgeaFrtbHcLJ8BoCf/rPHOPtgk9wH/aShKmkI8qnQM9Do8Yrx4LWH
OItola76PbAKb8rKNgxabET1ikPK8iPPtjzlK6WIoeqS9g8vDFGfDDaEEbrNWG+snMp/6Ra3V1ZZ
Eq1vVvkTub8GR2sqgzaw0MZFrEXR8pso719xQ4pXYycBGIb/+2CsS8h648sDJEAX/e/buTCUXBsi
nmrMwzWzrPRCpivB4tKLkwEc0PWWMHw91w/vsoGKIJ8wESkfp+BzkJ8T/+37DXYpDutf1zhLIzO/
liurHEMXcHHd/0qTDdWajWeCg7y2jPmv4Oq04vfZlVL80ueSiTUWBSrQhn62s8tWYaTOSgp3RgZU
Ho9VcC8i8dSOxwC0+vuHvLTFv651tsW7ORkZamEtSBY57N+4GK9UAdeeZvnvXzaf2lhWJQqswKt0
G0xIM5TKNGaiNSVBmudaZnrhmqbG/evlnX20NFWFsFhenph/5gbjDfR1rFepFJ3vX9wlHEHHpMmw
8E5WMW062+S1PJRSl4JdCEW3C1CE1Bh56JnArB8qX90yAWyrpbBhjMEOxo/vF7/0kKyo44woy7p4
fl/EQhQPk9kzy5/TdP/tS8+tiFHPFYHgSwmyTnjSLAwigKLON2LN0EmQSDqgAcZHC2V0k7kRYj+O
5aYTl6F48/1jXV3wbDdWeqnmcwuTTsWfsGGYr7Bp+ziLaW+cuKn9b6TFPCDjYYbOZzTFszJmaFuB
rmxRuaUI5wYixKyPVw7z//BMf62x3P1f9n/RF6E5TqyRbvttBRN8FbnBoV9La2zDn1A1vPIOL+Bb
f3ums32pWCXTSf4Q/Kkyxq208rcYlm3n4+BZ3vdrXQrCX1/f2SXf51hKAnoA4iTqMQ+bdwFdnDaA
5PafrXMWEMfAR8EyEQM8qatDO/bbfCaGoHJ0tUS7FA6/PtHZBpzixE9MmY9Fd8BBg9nxt7ojrKE8
2NhvbdKj9fj9o11CDf72uc7Co9wo8L04Z650O25QQQ+8xvXR/FdCW3xdoN7rqv8XL7avT3kWI9E7
iU3u78VUATcTO6e/vSpswS4nB4qZjV2FFzl0ufUr9j/X9stZmotgro4iC/uFQSm/eGSex6+uHLcr
S5ynOnkN3tT14JwxlL+JeSJfg3E+X7nTLsXfLy/wz93w5UwzftVlsjnh1KD5B4mxXpP7JR6LDzh2
Vx7oWvz489+/rNWrGooLIahBOf0ezQRuq0ZPXNn4I7Tt6VRyafvKozykhxyyZCnV+pXTd/UXnEWU
upBqgwmHkEMBZ2I/emXKgKuDBtp6oWhvBkO4suS1r3gWWLo6zzMzw8zBTE+69OzHm2y8v3LwrsRJ
6SyomJVQTFHHUVfv0M2wcb07IXq9Rl35aFyDRpYDdZ6Af90vZ2FFiJuu6pawApXTxSlzYzrDqToi
d7ZF0M6RHUD/rY/kBipBV17l1a93FmAatW8tFNCXw65sxNHuveJjtBl2h5Llxi4sqSsv9mIMxQ/e
VICMpX90BKtYR7xpgdVUN3+sT43bjgeVAAolAYthho4j2JjSlRN5ZdHzc680SqZIeVO5AuIU4jI0
U+ZXlrh46P96rvNDHzdjG1lNX7hqc59rns4ACdMRYfH0/fu7uPe/LCP/PV8QYWZAYiJI5voP6kM0
OA5S2l35SNde19mRtoKujNuFgjEz/YrrO72J8Pn757i88b48yNkhbpVSTAsZREV16+10XC6Y5XbJ
7+NV5Gj/1hH7strZcdbD1IzIH4FQHNNtPtvt4mAl3Ynb2hOepo3slOSPDOg9qdeS1uVd/eNwf1n5
7HAbDcLKVst+p83lqDaiiS/GTb1ejHfzO2S3Xq6812vf7uxAl7JaMzvbUbLdQt2DV3gXvftOjddv
9Ag9uMpXxumqK+m1zX+WMoh6GBqaxoZZokgouEj38j2hfC5tdkRo9+K7iuDk9lotvKQE373c85QB
2snyYZdgomwY5vYUd4Hnr0bo5VR9s84fZPTLLau3SqEMAev8y8+nsRHLTwAeLayXAggdzvcf8co3
PG/u8/2qbJ7pUOFc7mSF+DnnybV7e9kH3z3SWSDpae4FyTgUbtT+NLQU4WNYPEm/youHubHW3z/Q
lf0hnwWUtkuKhGE8zFXDe4txcryFN6qJC8LVsHLt1S3//cuXGlBC040xBllc9RTcLuolm3EFTyjf
Tzit1TvR61T3+6e71LHHFuG/77RzcoTfx3kpqUQX6aPfGq9Lw15bW3eNg7vER7i+5sN07W2ehRSz
QTO6MXjGIvVqlFLVZF/1+xhHl++f68pdI5+FktDSzBZjCYDBptt1hv8o1GgFZcZ/uDnOgkekpZ2k
TfQp40Xcz5jHkzAxmKPLd/I0/Pj+ka4EDPksYESG0U69wUY0sGiRMxUCqoHS6B3ULBED2aE9ltXm
+yWv7Mhzx+YoamWSdN6ilNXeqDCpha3Nv7OETqKmwgwyzukbQZMiDW6RxEGbQFqA4cZCcb5f4vKL
+2uJsz2XlnQDjJYeBCY3h+XynHf/X5H2Yt6t/rXO2Z5rhqkxxYBO3XJdjlsGrb3pVttxh3jS9vtH
unyM/lrqbN/B2I7jVoHt56cpgifWWyD5axFK4oCp2PdL/Q8R4q+1zvadEWd9UhZ8oT8pfuch27c2
D4sx4px5icO8z5Vi+lLHipj03yued/9RMG18s8JUDxL0um6QUsZMV5c2ZPc+uQfqJyaC7r8WBKFb
XUPOLu4WeJ441cMp+oczqaBmlWCIf5K7fivtmTLeKGtxb16JHJdf61/rnD9kkFWwS6f/eq0VU/tO
6Eg3HfQGoPfECZxrCcefmHd+bS79XU4a8K51jq1mlhBDhOPJ8IO/8yeVmSKGq3uQrVBHA13QBDuQ
Q5zpMqwU+pccZa1VW6rJZmJOs0sytFcr1BsKBSJQqan7ZJCZcbOst1mptmMXMNtdGUSl8V4ux0c0
B9YTNNV0mn5/vyMvXf9fnuP8zYV5MeMTwx3SBh2OlYeC2cb4fUYvas7uv1/q0jXydanlyH+5kjtJ
TxtjoRLlSAxMFcx7ScHHbLqCR1+Ks1+XOUtokENqzUoG2xmGHz6rjFl67RRfaIDjffjfH/+cEtKH
nGJNB41jMm9CNzpppt3AvFZd4NlkYlhmwXDfF/I1hPNSpPq67llSk4goH2WBWLm59juLcasO3Vph
Cql7+M++1PIlv3ypXFKaMOhpsWsMFZXJQxjeqc21guhShP/6MGc3iWJ1RmnO4EVL32yJ8P52uv1T
JVyN8Ne2xNllYuVpa3Y53wsZ0Y2ufAiRdeUOuXaMzu6QvJ5FySwJQK2P/GBt4asSgWGMw6KiiuJq
MRn/Rmvz6+v7f6Rd15LbOBb9IlYxE3wlKVGhk7vddtsvLEcw5/z1eyDbIzbEEXq8VfPm3b4CeHHz
PYfzJC3gjvHHEcGMNpanMYpkgbcl2v1fimCyh7BQBL2TpT4f4Twk8xuW+N/PqYWFl1Bweas1gMVZ
TM4y2Fjeyw0D2hzvo50235A9NtPrjQ5cetSC4JQ7weVpzAhcmm9TtdHO0Y2LtlwTFENvkqnyVV/Z
ah6I8r6WG+tRdwYPOP9HesCOaguwsiMbywMl+jssf/wgm+4I1hZQht2ArX1Xb6uvotbCuqba8JiW
hb4u4W4CFMYRuDbhVuLkExZT9nEQCrr8q77S0jUFTWNDVS+6gnSyzMTCVtMpBMF+NcBN3IWvFIcg
q2c6C+RdDBhT5DCxEMohSgDA3ossi2KcVc+ykMDdWpG3AItnxTAWVRnw+Bun37Wy23h32PDAhtwm
9mPhiPiqDi2kco4mqId+xOwwu0hti4wl2ZC9/YVVOrKthMXczfW3uHqNgLGzCDqtqsrPMjR5XycV
W0rBEuNT2Zi3kmoJXOfqPS5EcFbMBPiwSghEAKXwPVUriDL3eTaJ3vuqH1vI4WyXFieDpUUG/NiN
sgWO1y3ZB9vIxxrUd9Vh4RqSpPu/KaZYGJ3CIoGuovOvvbZlNVjRRlwtOiQ19jOlHGQtksherluy
hRD2ERcGM4qzNpvQ8PQnt9sArmkDAslNcwOiuwMwIUVxyJrXsRUFhLmYiQZHL6f3/WTPDQYRoYEK
FlXBezZgvR0Vew27jZq6s4GPVFterX81yhocHrIXRADrAEgsW/oBelpLflzX0bXRQHP5i7g3EZEJ
7HsUXzbedwfrfetNG6DfHIF3aaEjpGOCldVe2g+YY99QJBzXxa/p1VI694mLPI5JnyPF1griygA5
6Smg13KGT/R4XRLTUN5/2AoomC0dM3LkNKS4+M4GgM4AiASmaRVV6xwDD81W8lu/E/jfUx3imhzu
RSKlmoMgwomKhhwxBQRGxwqmpsC+GPBDso0SAVs6T8cXGwtkVpg9yPq06UA5iRWw9qmagdbQqBgX
AzSqFQEeXZmAeG5KAHQnsisPA7A9tF1RAVo8osYt6BeB2GrWn+V6ajfWPIDsLQsEOrJmx5ZXxz1+
PTI6JVYkTDp0vl5lbqVaAjVgl3Ll0vgqbWuok0SBo+CrBQNr6d/L4Qh6OFv/PFrmIxajwXCEfeXr
GrE26WNhk5mYMibO7YvpzLjX27EysYT3p2LxJ57F6rug22uvKDoevAL0YlMDdwLvC4COIKlxAPUj
ZnEkDfAUqgqbL2BHqMBSq4Ox1Jy+qsO0G2vDS0ExmHR4kHq3N1KjcDA980ABBZjqOwPJ6pCOHu0y
wAUDTyhGkz8LgXZLHyw1BCbagJ3ycd/Swa2ScDco34voR29tJazAj4DXSYDwkoBWMZND7KkAFEwt
d60JGA5AeEo0epfpoGZOYh/Qn6Af/Wop9439BbMuLklKYGOVPaBeLMMlHSirB5TRsaaLIuoDKNDA
pO7o8U0OYNPUYGxa8bbQLGCgAqEWeBFtZTk68CUqrd7OhN4RjEZq5EOfpztplgFxFW+VwtrlgLZB
38VJMRMN0FsAvOXAsTYYlMzBAH8HKPVG/UtmAM0QUKVdDNSEac5cwAJ5UUmPIWCwiFI9YhXsa5rh
/iJwGlxXnJX38Opbck8clr0dLStlyAbY3Kdk3wIj77qItZjvlQzuzXWDFoFOvQS3OnrzpwAJu64G
QuxwB8RmTBiJw6OVWGIpkk8dsJpH4yiHSDJ2H6kFRP9AHR06jX/17lTdVjDiZhIERq9dbl2Z4zC3
EMR6P9kOuCTg8UbnOjhOu2ryBDfJXCpnW3CsszQuay27mZqxCbqFZsOyViAzHd9al/yXr3aWxaWt
o6zTfOpxsmYzbSTgEbusqgXYPEAsoHAHjF3RXa7r4lkip4tdaWgj+MLYNumIIdbGHZKHfjc8jG6z
BwFlgiWhWDQ/uK4oZ5mcbmZWqBkB+34E643kthyB9CmwlysOYfnR+NK7lTcGcKDx0apZ+1QAgkeW
xx9ymB+suXs/9NP7rm9FT069rigaF5sFpt6NBljS/Di4hV5mTnKQsHBlpE+nca1tLAoGBZp5SnkX
IQl4aK1hnHCPbAzz10QfpkdY11VYT1n3dedXoHGBFijqZauzT77uXLt5W3V+JdJ69e2Yyi6O1egd
RjYsHIvVBkD14I8HQEn6wsmA9esDzBrBgL2JRfXXctouynO1aP7qYYtkcWcCPHisyw224dmK169P
Nd3bfoBP1fz3lA7Xdz4WZx3NQSotlVn+pH20s3cpvQ3Jw3WbuP6AzyI4kyhnKYpfKW5uBJcGmOvH
FOieYBq/LmXdNJ2lcMYwBGqvOsc1oH/nPSADgIMVedcl/Iu9PYvgrN9cA8BlKiECTDrdRnUtwH57
4XZ4AEy8J5VHoAX6ApGiU3HGT6tyC3Vk3F26R5gOsmCUnwCGDBoT1J2AKOvLRz0RFL8E5zRlrqo3
x4kmJ+nvJ1XNh8IFquwzYHlcVm9zc78rBdbwuopge+n14yqGCfBDPW52Spq9Fho7Kg/vI8XaXb/O
dVvx5wNi6v21GPBVxCRgH7Df1pjs+TUGou5ElZi1adzFozJlzlakgUXqrMEFsuECtsUb0H24BfZW
e5g88MK4KSBtBQ/5X2zu+XCc0VCNWaEYXP2b/OK6VpoyZzQis0xCJYCoGnzAqZ4DflkQaYgkcDZD
w2EiQ2EOBCwtAf1QIhW9rgsiCRf2Ius18MnA58e3IEbwAJIpUGrhF+HsBaBdI0lmLuNXB+NXLFjt
68OwE2V8qw8Ifo7o6O3r9kWFHD1qs0dy58s1emdZ79lgJLFHkZFdNQ0KmHgwxCIbCKc5e6SHSdtN
RsuULPB/F4enh0UjVRRyrmWyC4E2Z4ssaVIKydRLjCygEGh+nOTjgKF2EAD8hf9YCuJMUG/PUlVR
2IaYfo2iGzN/ua5voquzOeMz6HM2FCOujuVYf9ODXis2YnL2n4/FhyxGZUoN0YFLyzKfeT+iiXxg
K/31IfLAKzuILNBaSLuUx57cIhSLrdKaJGz+AsP2KUJtaMyybVB8aNQjASkaEGVrsp2wnJCrWBt8
FFwve6984rUUztmkelKkLG1/x2f991nZlohzrS24PuMtxbvYAa8KdR1PPF24+tCXsnlrpTR2FhIF
Fx0DzD1O6VNhSEC81RXqJnLdO3bQHnXwbzjhDGBnaYy8OkwFCrZmApY/gjNoNKM5dr5ZmCUd1OET
MX6C0ElwyaLXyFk0nKzDxizMjBr/6MAN3c2qW4ATMvDSea8Wn5X68zBQ1wzB0XcwKTC+nrvuBuj0
gse6tuT9SrU5O1RVY5VWFV4ri5DzaBOMm3k7e/N7BYveLSjJHkFy6LWWK+1F62XrimZpFsMisy92
Rq1SI32PKT6fNXATcMRN6XGghg+Qay8T4SmteSlFQeVeQU/H0vniBcLmsW9JX/pdGzt1czcMovnO
dbu0EMEp7zjWdmghrv37KsJaerM8FKepSmSZ0xyNf/zin87+3/rFpShOYbWZkEgZcH/EBEniUbM3
kSEwe6v6sLg/ThXnGdiKscxOA7pdgB7EQKiuUsz69Duj/3r9Aa6+v7MsvlABRuE4i0H+5xfkaAEx
PkbdPkQ1NhY1wEVawZcnBslqAO6Li2OO/p/aUov2zBsnplbN1+JonHuUEy1M6wgCy+J9SB5jAC0C
UvL69QleE1+WqMpEBaWtCRxmKfUsUMcCPvO6BOG9cT4Q9GKVOoL3GvemoMt7qsn9CpDk9lSTE0V+
ojNxfq9EhweglOxDtaDQBiNQSH/8n2fiLEQHZF0g5MFCAEpqA8QZN0MrGzVUyR++J16HFVvnukTR
mTgDUVWKNOcKLrG3Hjv9kTZP1//+uvtYKBtnFhDAKtLILg2IiZv2u/w53UuOvWXOA3txusNyXXyv
N4QKLPW7CFMWkjlrkdvxmPY1jgZacicyT7MlDLQtxMYY6qeBKwRtE0jUuQg6p6Us14oJF5KNudfV
YLgyrAlgFMELEDU+YG3gSz7Q92aW3ml61zolSTPXLDXMqKHpILh4drzL4+uqDhBo07D4kLSuRjBc
xBMmMewYTMPFD2OSb40oBA5s9tjAkgW5hcZlchdT2+tGCwhbNiY0sI2CqtHPzChcuQreke4Ea1N+
l0PFu/4L183Q+Qdy7zfLpVgbbcTM1O68PnjuMqzHDwI79C9W4iyFe7S9pNZGn3dMC1CpB1jLGbrP
eJsWrPvcs0TuDccgSiZTiTd8rv5O98Xf7nNbinIWxb3eUprkpOqZik9gJow8GsHYtsLhBtGJuDdc
Wn2j2xG+VGlqBzqhYQWiAjOXD5oKyjMgHlG09SQJkNWWsVXtaHNdUdifv6bJ3EMeqdWn9URKkA3P
GNE17XjbyFXuDqW1G2JlZ1kYtohU0WzpdbGEr80ptQYwPIBG+GFHQOH0RZ79Ydz2zQ9DQQtbIyJN
Fcnj0uIm62IS5zPzZ6ySz0BLJFBenzbUAq91aAhcBbSb2AgVsQVh/tq4CKBRFUS/gLZRDX4NI7Ei
MiqqirIGSmlsVMQ42uCISJzqmQkftsSJjyY61i+ohH6kHhgfrn/ltSV3/ALLxkSCqjCbBTVY5LSU
WFFcGHip7N2YX/KXGZhrVn+X+dNDu5k3uXovO2AmFdS/2HO80C5QMQDVEbAZwBd9LdY0wzGIUyQZ
7Rxv5PKLhlRmYEQZVBXcsUgSZ/C0DkQSbW4haQfycmnsO+tLGb3U5bPgIln8du1E3EVGcgqsSPWU
ZihbDJnkHtlP30dX3aabIfBE01zsz10Tx9k7DDfqQVhAXCgBgHXuEYthJ6VMBME/u51rYjhbB7pd
CWy27FSEcRi/gD5VEAutFxcWqsDZuabLQTDHoq//brmFsjijBuo4XR7j00diWzV/KpZv6hGuxiXn
c/FxSYaUSe1DvG1WD9PtU6QcfgXtKgoo3lu61wKV0DlTBhgxpQgjCMwbddNSFZiu7ybR4JfoCnUu
jwH4ukojltz+GvM5X6F4zGfVNi9ukDMS2qQONpVlPN3iLooPgM2Fkru54dt26tG4F1gKga7rnKVo
wcSn9w2UI6LtJjaPk5l4142EwBbx+2lqZ2epPNpQiUzd1ObPkqKWJH3GdP72uqD10uji6jjzMGua
pFLQoZ1Ko9Vh3En679JoCfgEcWl0NVhZyOPshB0XkW1nqBCeO7oMTic4psLhr/XkZiGLMxhYa22T
kUItWAoa5264D/zOH49glHQz0JgDmYXtzlPsPwu+37q3XIjm7EcxqUXeG4hOGBZqjY3aXQF0OGMD
2uZNiMZlVO8ZAA6RE+EutOjY/Bi5rP+R/QtnjeV0gKXZsJzOtn/ndOA8Eed0gnfBo9iaaTRg0hMh
Euolezk1fJDlCQZUBA+Dh7HN9bDLghlPD1HfTQzkRXBot25FFfAGaUKPw5TxilPj15cmoBC0MtV+
mTCU0r+rBzCe/rnJ0X1zdrxuoXWC0W/TRt+Zs9CVrU1J2YbYZ9fsyAnT/MNcKZ0HbqO/MmVnQZyR
blUlaiRQxvuVCeI6qQJnmyyMeNbf/FkIZ56NOCQmTU7v8NeK6tsHPtdV8CyK/fsiSu1noxhDAtcW
64qbBx+L9r3AYLIfe6kTZwlc+DYrnSqFHQzmb2/dYDF10D02sa2CXg0tTVGdXaQMnIluk7ogPTNj
VW0cszFFogXQ+IQKTiYSw1tmZOIGJXi9c9K4nbofwAGiRC/Xr29dCFFtzIODxNTk7KIkR7NeDgjn
pVFzkwZsgeAkB9vQdSkK+zOXH+kfMRZX6hmjwUjnIfj1cDHa7LZ7/UfsEa/ywGLqov21a11lU7vp
s8j0C05ocU83qCIlmG0D12jt9fCQGy/18O768dbN0vl03KMtQadAZPalgKU5FeD8BcGapH7G8NKO
iAKEdYN7lsW9XRrHQ6VlkGX0P4YKEML6o9nVjgWe9OuHWn+5Z0Hcy63jIitBS896plA/A4B+gWip
fD1MPItgn25hHDqiDeo0IfZQ0Inswc9sNxFIjLY9JindcBwFJ1ovbgFS9beyW9zDzWjYlVVqF6dy
MUOySXQnck2szqmO/jH1RfiB/xJynwVyT7gA7fw4k5NtCvzqMIPF7zThWx/Cg9R4/98H46OrUp/g
M5hVz2w3CAlo7TbXJYj0nDMWkTLL1TgxY0EUF2xCSPxBtZn58XhrY070urC1/X9LOX8twtmMLmvH
YZrxcFmBp/8O2r0JNUkYD3AKbzFPLG+YwwfPF0vJRM2L9U+HFRnNsBRGv8N9ukAKTfC8nUKN/zoo
uvrSFqK4DzepoREgQEUtyZC9YrwjoFgX3OWqk1yI4L5c39K2I3PC0KPAqIQbBKhMdjs+sqR2AP3i
1+BvVOUskM+h7UEh0lwjYUpkTOtrn3XwB9LoEyi3R0URnG7VjCxkcRae9mHdBQYUP1aabUf3Wvdl
xAY7+EbcCgRywHMV3OZq/LQQqL62W2kmAXIxgEDWpDlPwc63uS+agl3PBxeyOHtfTP0UlthvxJdT
tmnsMOSSxmtB2b3NvNSvRM9u1b8s5HFmn5Kp7cELxQJ66o4RAU+ltplQ4Ou0z9evUSSJs/5yaYPK
LEN9L47AA1e4o7WtwEadtiImmBM43kX0oRuKpbAVP4WfCswljTSDgSRFr8N3o2bezKCz6+TJA8kH
+Jglf8xANtdiWQH8BwLlXLWZC9mcz8EKuqxiAwThKfLc9FZvv4U51uDSxygS7Eez+7o4pYG9aM3U
CObtuGdQRfVIe4r7HM0PIBmv7QcVCA/Xv9mqqVrI4DR/rjsDXMiwitjY2xK9cRgX9HURq6HiQgSn
8NIYBwUFyaNfqB0YXwInyh7S4XtPMMtHP4QE7NLW9rrIdWO/kMkpvdGoRYeNtV+u5k918W1bAata
vxDFab1S2oAPmxG/0QRt1dEHha5qf5eCUHAmkTZwelcFQTpZIY40ki/FuJ/SL3rzUXBtq15lcRbO
RypNBmpRAjuo+3RXnaax5/A9az4wgF10jJWn/1Mi5yr71ETDP8FLTjC/XM//NKljc4uBNjSpi41A
4qqtX5yR85ydbOtNmvyOA7Idg3Ma3/0fyynYif7zgvlCURbNOF2H050L6mwRZr5NfRF0lEjl+dpQ
lxkpCcNTdPW6oC6uBguMBl8jCtOBmsOIML+fP9rdc108/n/fiC8L6ZUWdFqPsywBWX4937+LCzHK
DJY57O2pPB+kLOmzXBbQ+XO99K0bMP/yjf6RxYO+WmVcpyqL6P/7mLZQFuc9SKaodWW8imneCqu+
bgLPx+KcSDdLeSMr7ArBla3ET139nNAM9PZ/gw1sgQbmz8c6JYSLBDMZeqrJGmEGqt1b7VMMdK3x
ka3yR9U+2hLhGOq6tTgL5ByJ3CVmGoNd2E9sjKcVIPe2pNt5MBxwEx5NzQaGaVUTL1fknUXy3WTM
onhj3e4TG8cmpm5YnE1uCcGaYA17ZeNP26Blr2uM1QQ/rz+59U94lsLZYRXwfJUaQ0pbj9tcfUiA
LBqUn8bsb+D+8QnPkjj7WylRSyib6//zBhjc/xvf9moicZbFZ5xm2QZFmqJJoKrRMbH1l94KnzW1
O8Y92UdUG1+mVLOclgzgPe8TR1My8Pjq0cMkle80Pdgqo32jyfG+VrobajZ/EzAvfh73RC0jzKuW
LQl1HZokGnVUyURYvqH4Tdc/77rF/ufSCfdCbRLJvZzh82YgKk6aF41K/nUJAgUiXJSXxnrRGgEe
SmcMnpx7Mtb/x/4LFfUn/sWunY/CvUilTZK2taA/51ztrXZtXRaGx4gFjjblApvJzIdZH0foz58V
67Ouivz36jNfiOKOVdtBX2sUlSU1uKPVy1t2j08I8RcJBThxVc2Q4e54kBazb7NBiiEjrK130ZwC
V6Bw5yR1q6A5aKbljYaxizAWh0nwvZ0nB8UOE6cEraiJVMwZg+D9XyjN4gdxapnYY9PrLGYBpzqo
vz7pWfAzkToXqBKPfyEJ9lMGfy7MD49fXOgtmAxZ4U4jX+P4o5qi9N7EDqPw/htBYEKycck24deW
pqKT1aGmlV/Q0TGad6ACP5Tx6GDGdH9d0nr1k/wjil9YwqptaaQTMg82ON3ULqskoP/YbiTw1mNM
qtt1IoZUddWi2iam7gD2YZr8lkBmURmcy8wBk/42NUamKn7Qt2469l41Wl6fRftZsf2sMg5lF7gk
kg6Jpu5LUJTntMVKlb7Viv6oJbNDAmxSaIPbRd1NU6iOXOQbC/PSKS3dAlOZEtALs9AUDNKsvmod
egBmRPwnn9q7iyCiyahFqYS8+s/cBD28NQNYs4pLUbxbrdRgahKIMob2qVQxXNobE4bcm60FXBGB
PqzFKkthnGctqA48iBGJ9jmS/WUZ31DFEhyMB7aZ8mGYcgsOBeC7XuOonUc3khs02BYmTuCQHRoz
/U4XvOI1I7k4If+KlbCX2oRFY6PyPUwf+6T1GqF6rCXBSyG8UTKNuTQjXGMPFvO8Y4vXwLpgSXAk
+W9BcBUpJI9FHtapOU2sDP/f8XpYtMi7gOXhODejzdlvNz1nQMvJBzfUALCu3Vpl4iSdKF4XfS/2
74uXJne1HdslDtaqs9e3u2lEwN6KsLbWpViqyjirVI1wUupY7kDbAK3o+3DTDw8WKC86Imx5rj+v
sxj2JBaHmWfVnNv51PIM/HlPD6feD6iSj9NR2PsRnYmL+hV5TJp4QLUnTSe3Lz7oxk3cihZR/0Xx
zkfizFMSYFNQYf73TyzFaiG2/xbqrdW6t66dZXHWCcRbvR4kOBFr69s6kBEDr3dS1GtBlkbt7d+0
iRfyeO+YTkM8texRAVE4wQJhCIIEM3gR2Nx1O/jPqWwuhLeVXuuBV/arwgP+k88TFleC6ARlaWww
AzVuBu0Ni6AC/eBXfPMxUPQc1Gl+PT6po4yifuDUkQgYl5m6S2txPh0X1GeyFEcVwD9PHkXdMHzO
xNXenb7YdhJkEOum6SyMM01zbSWpaeAqNbSWsDIyZDeG8qE0sXcmOpjo9jiLYdQV6I0CiIqmzCFA
IkzCr6UlatKJpHAGQ9KMdJzGFPByQLK2QSTP5kFFmF2iN2xzliKtuhJArbB+f6IZBgP1tnqmyj7B
NX3g7MUwYFGvk6APUgpU7qJ4wj4iqiHlXd+AFCoYXtKg2drYx7YV/aZLjTt1Tt5pvX0wZ8MvZPS4
QmtDg2hjTNUuG4OtKdEfhWZ8RWn7BugOCJjnv9o6XRoCzvDMEfjx4hIfu9+Cq8781AC7SrsbtvOm
aT7Vrnii/votAb/gtaPo5j4dM0BK+zF4kdXIzUPRptV1zUII+1pCPtmVQge8fjUrb8g8Oqb1s7Vn
QYJx/UHqPIaJPtsWHXM4PDp91ucvoXIDcJFaAXFcKMqaVjt6uq4rsqIrDICLO1ExZmPZUlhrMm90
eh9Eu4T0jmr/UNKjreWeVNx0syCaZNp6oc06UntLI1j64FO11sx1SUlxPql9KWjhWnXqjA32n2Fx
Znujjq133VusfrazQN4lxSpVuimCQdBRPXfqoYlcJOTYMtGrwrkuatUvLURx95lgvFFpCpytreNN
nZnHHsu0M209fIPNdVGr6r4QxcXLtl4PgTpB3SX5rpFDt6Ei1hfBh+JX+fpONsIogXKEDXEjEBDI
9fcIzNBBmTtS81zMieD2mEm4ohk2O/Ii1BstaWhV1j6Mh5emfw7CXRje69lHeSg3c685eisq/4gu
kanOQqKu5UmmSTiijqpEaWVuMQm0XWXf4dqhOHc0R/1cFxlEZFn40mrV7dSlEfiOqq9DEaXwuDKg
O6M7rZieCzpvOqvzu1jzBrAF5+AGbudyb5D+pUzzTxHRn+a0289a8CAlCHps9eG6Uq0WN/SFVnFu
rQHNez9UUODaW2yF/4Z/edOA0Gret5DIOTcMZZo0ByObP26VbQeIwU2/w4pu4zX738iUwq0zkUHg
XBORzELqJ6Zn5cscvAAzwKhFAcJ1GQbvjSTJmHsA2wLwKiJebW2D7FnNRGyG/2K//9hSg/dIFqh4
pErGSUjxYcT4YoDBccD+asq9IheOGW+HRHFt+iTQEmbGLnQaBU0MUmFgGFNdr5+NOaJKmWsIfmLk
rnJjuVH4omm3BGSExn0qg993F+SFUwg75SLBnIWQlH7UQxvnZbU3bhAQg23Xj3naweOPCepsA1D8
oNDW+HmXBJuJVaNDWg/2g7iUd0GoPyu0qzc9xomcsWqe7Sabga6sP2fy/BX7tzu9a+7rodokiQEM
2pbGzjxJqUus+H4mSgIKmCECRYhBARADpNJRwwqrEkZONsngitnRXAL+vpxgKARNcvzvU33elhHZ
jfG4Tyh2tq+fccVhEZnVTGXAzIKlnPuS8TjqFa0pKmXNbTnHR938RqbBnWz6390VBJm2Zuq6Zsv8
VE0S59EwFSG2abPkA1BX/KHPRFM1axsir4QwW7ww56ivA7a3yGrEnIzUId5O9JBje3NjfmdwejL4
UyN9t8t1bxD1Cy+q/ASRDAN/RoUWG50yf5OlGZChS8CqkBE3uVM30SYBlkLmWLfzBNkM1t725H4r
YjK+MNm8YO5NaETuK6WGYNsY3MAaByeaOtNXNBr5WdOrezsMdacMLAucEmPs1mT8lnf009xVTyRo
hZ1GXqVOvweFHxAFAItXvWh3ZGiAdyfO0M6xOkfZt56kudY2v2ck2bniR7XX3bS+5JmCxPnC155E
6zbRdRMp60VoafUzVsJl8AGnffcwGfTWGkjyJBWBN3SV5gxKfRd8kPNEeqY1eFmkTv/YWXn73fbS
GzTOCoP+VCb6OEmj18dN5Q76iHK52u6yPpUF9XDeQXC/lY9KQeREh0YFZUVcBO/SCllYnaTPmT2I
YlI+xmGCFBAEaKYMWHKDr9PlejANBdC5/UQC8D/wwu6iLhDkLGsyLN3S8B/Q6RQ+VJSkhs5jo4T+
kA0PYHXaWarwcfOBAjvHUgan56RuhrpNS7BEYPYW841e2aAsMrrJAwNctD0qmnfkEzFeIPuCS2si
6dPUNWroW5rtNvoDuPVeuuQRHH4AtxhEPpWlp0tnw0vj4sRUq+qkBPIdK+3fdD7Z6w7C7EO2FXGY
8mE9SNhkTG8acGxAnVL5mGHQw1KOS9xjqP9sUMfYKfV0oMT4atLPsrofh1RkGy+147VEziw3Zkiz
PMpjf+yLp1wqd9QSlYkvXxN8CnpLFuy/YSo8PKKqzEkxhzV4qsleizSX5tTL+0KwpXepEZCCYSVs
PihAOLkYZlcKee50SCnIXWc2XhlHGJYuvW6SgCYTutd984pLgTiU1jUwAWmwalw2mUcWLaMgTbBs
Ke0mN7vDuDm4icpdABJfDAceMT/qXZfJp2BMOZYiuU9FBqU0GqON/Wa6t4rpXdKjrBTLvj1NB3SN
d5Vl3uta5l+XeqozvFZ+4D+AiUgDrAiYCvn1qW60Few6Z5kvH6Kd6evSpr+3SzhwsEN48raesdiU
3wbhRnVYLqLvUDsUREIrfvTVb+B3q6ayUySYmMzXb02/fVB2iZvvWNgQHlUGACG46YsKIq6aWAox
LQTRqnYREWW5nnQSJrcXfcNfFcQ39A1X3vwrWdxnVapu7CcV96v7DGX4pfpaAU4PV13e0NG1N6zN
ZoD7KvIK0EILnIPwpFyQGeRsDCads3/6HX/2JIedcFWIneRCk8Dug2UhjG8r/IY5oGAAlGorGeac
QOCAMvOwDzzbLfbpLuqO2MsTPdIL44asS5FN0zKBG04Ib06tKqJzPGUJYk5gLn1o9wzmvdyYTxqg
gFs32ooYwi4VlZPIfUy7KZPaUGAWJhwyf695xa35Hl1fp9j3aC46QrRj9n1e3SknkPt+VWlWmapD
IPqW7xl3eQU7lH4ctuEufxd5QiD7CyPEyWNXvnC8Va+ng5XjSrX7dJ/ctV4dOTrByhJrXqF4FzkG
dpYSsgPCA8JIUWPzIo0gnHzO8dut0eQYiMCCCPbrh5/WVjnaG/vZ2FC4Zc3HcpGXfg5/yIK5tIs6
Py+XCwHsadYrcGQmgMLpvdkLYfGNJ/pYe71nbEHWdATa5S3aWzeo7DvpneGOP3KAGQhs8YUr5U7P
lYD6WpUyKcwTn8EKSKBtKh+6n+ah/44N/+03MIZ8MQ5J4QDWZWf71A03w8741D6HAp9wkUZwP4Or
CxWyibkDhWa+3Qf0FlCcQPtEr8Oz7TlxWw2oOdfPfdEp5W+faeVC60xSUI2EReLr76JHazvv5E9s
MY663X24+e/W//XxTpWdhTRNU3t1LHDLwE71YrIFsO2mo7VXGZh+iD9M0ZeQHkj9PlcFMcxlVMFJ
5qIKs8s6YG/jdZ0A6maHPoJ5Z4cpAZB8DF7/rv0sDisuSinc5Z4uf3HcpLdGTVVOQmW32AXv2LAM
qB691AvYjrmTHeavkW+9q5g181TFIffYY74lrv2p9ILbYhdubG+sHBHB1qW2IwYGChMIm8CXfdHT
GYyyksayyFDjSStHC3rFG9TcOGidsO1/EeFjJQFO3yLIig0FtE2vFSycDTMJepr6zYCNn7lRt+iV
j24R0dBFdeSQW/RjmU7HClBmod5+ua7fl34KQ/ao8eiKiV0L9YTssfgCkYxufCznma/UKW2doG7M
bYxQ7+m6mEvbrWE8TWP/acZlGQSpJTiatJFFGnSnQa2Yl5B3Qt6Ei1DcgBzwCOAmiaYg6n99mYSO
8yjnFospkjv5AzAymjtlB11yTKd6n+znTbUdKdyvyDtd2iUIRuvKtEHzdVnekBorGOgAwUbY7ZLW
2NLK2FaVBhiURJTVrNik18I4V6827TSO2GaBo5+36kZxetnpHcYw2fsUkZogJr0gtSbsVheH4zz9
rDURJRUON3/TtsmmlB8z91sPfrvE7zBTUWCkgmwUN/Oyp/aWbvVdDnLWGj7AehB64UuFxQIeLhhM
ahZ7m5wX1no9DxoS5gisknyTzK7q4gZ25r7yaHkfOJknCQkVL63Ba5mcB0Z4N9h2kiACz+bbUhkR
edSf+7kR+NiVCANybNCGq0BlRL2Qu2eLAC5CC3C2ZhM+aN/S3ol2lR963wbbyWuH0cHHTv7ZiB2R
+q7e6kIy+/eFGeh1tR96S8r8qBtdYx5vKtX+dN0EXLBjMC1ano77cnIoRYEdYRys7lzzkG2q0Rl3
gLfDri2Q6b8XIJESacuaOQAOvoJyI2jmL/J/2jeDhdGj3Lda5VtmFo9t2x3Kpn4aE1Z0n8tR9AnZ
J3odFGumAdODojmG3y4cR1R2WhzMYw4DpGzrT9Hn+lh54K/zoq35FTPAzvVLvRgBZpe6lMeZgswo
UylK5hymYNgk4PnDVoqjPsde+7F5Z8nODBgkGXB7iot949v4kN9K74dj8mS4mBj+LEdbEXL5BRYU
/4s4JVaqwe5kMjElDvzwBQObxLE2yXO3BaukV1LACYTP0oPISBkXyezpJgA+gdxZgSPlIsM0zSjS
sarw8W2+toOxM+MydGhXPtRKMX7SUSTEUGUeOnNI78umbRwS48JG897o7X0nh5tatTw7jHeFXj3J
EtnpZbgnpnQ/jzMmqkenpcluHpWdNiTHNjKPmQU2I7XqPXAOumPyc4oTV4fFV7Lyu5UWnVOE8V0r
5Y/YJMidIQkzZ+4K1yhkBVAzI4oIYXuoS3uPiBYYzsD4dOWp2VKFHtj/mwCUN8nzDYNdIzmsGgaw
SysHJO5QPw5RYzumqhuOgplOgcFfySWZVp3vknejaFgYamLlvpnUsmN3xh2dutz5H3Vfthy3jmX7
Kx31ztMgOIC40VUPIJmZSlmDJUu29cKQLZkzOAAkSH79XbRdx1I6S1mnOzri3ogzhCMtITFt7GHt
tUrLv1KLjj1vLG4kl/zCmcz7Ftq5VTNv2zn9Enjll7dP+DHPAapbAKKg3woVqQOrYRTr0goeyned
r3Kfb8GZDDzzKUaFY+/3y2EOTLyLRQ/kQgHDZaMtHEjo7tVihDuy8tzuyCk612MvCvSBgK/zfB/S
oAcLvHDXXQI1N6Abzq8WxnbU0beQJD8RLR0z69hGuHXQ9YaDudrHF2Z9yP2ReDOGYaq4WSroKzU4
aW9v0PcG00OTxwkoUoH5RcbjsAuB6l4vHlsA8+1zcqeaOo9tv4u6VEedbza8qN4tI/KTinnCdOPX
mgbXeSqhvUk4CQet/Bg2Ot+M6diFVm3vJqe4GzS/SwABgDin2oDCOE49/7G2umulrHO/NI4Yl6oU
zYgkQDJ6+8wD1jNwcpGXeWTLHJK2+aTC2Vm+UJVaosr5qn3rf2R9sJ0aApxPpTZjXZ5nZJECuROI
dHRqKmEVmvMRrroYkdfdBQQdVJ3VzCIg2DEBudGbt9fv2BvFkTW2UYWBBPXhUeA1eERzqpttC2IS
2l16ExW8qKOiOmuz7MRmHTsQLwY7jC85WxjgQRiMe0AAwBjq+v7t6Rx95tdKp+dxitz7YYukHNdE
ea9WGqD2rNdnLdgAx3CM3VwwGRcii+Etnnh2j07Lh2HHk7um2w6C17IqCpXlQbq1sn5HWhwFdUpo
5tiNhc/pch7YnEHj8PVVCopVZj3DyuHUbhKv3rTK3Y39KdN7fCZ/DnPYpJ6QjCqQLzdbXyZi7iHq
6ZxKaXzvYPjtwv6aymFzOpsTkMEXskEwZtSmvc6+Dh14eZEWXc7mMmr2FBQ2jqhjdYd0wCZ/ynbs
vrfrsN+eSiKemi59vapV39tln+PRTu2LhIF5BU0rJ87jkY1jiDuBYvQBTfnNB6zwrvq8g2UfN6BL
rYXOLvVtMm/TuAxX3GkOSiB28W/kco48KRiYQ1EelQtIZh0Y35Eo255Xf9cRZN+e1fc97gL1QaBX
h27kXxU3Ng+zvXcCrHVkSV8Ne+gHJTZJaIATZMgiXP7YV6du+LopB+fn1QgHV8HhRg1kgo/7QxdC
RiBCWcNPuLmb/PbUfI4ZFAZ8X4DaPQijfuPEdpEEUU0brA4loGCX86X3ZT2WkG8n76BKGDpGnHKr
j0XYMGBAMtkODIp9aMSGPoFYPSuhPPve30PYxTlHJj+cYudueqw3p7JNx04KGso5RfYHbXDf3bEX
z/TUBENldNZsvSL5TMB7GNW+FVozrmWi01Ntg8cuxMvR1gP0YrSMwSGQFZwCyb/00IoiHFLY7Sm8
/dFteznM+jVeDJM6clrAxdJsLSnSLpwrMV+ARv5j8SWwBe+F/diG5ZXanbjuRwIw7NyvtVzX+sWw
VpDkypEYVsXunsTIUVAoMKpoitW1/7F4nj6/PeCx6+atkhYedW37N3l36bSNQ60CBnu8m7GFVtJs
3h7h90KZhzYqJJaQjCSIbA5d4NS2dRtMKAn+s0n/n00Ff51MBMHbq6EOVm+sdOeMBYBfM1LsnRp2
1imFod+4/Q+HODCLy9JNgUFT6da/mCICyAYcvtv5ftiizHubNiK5dUENT4uwuy0equ2pq33k9HPk
W12UkxkjDjkYHtdsWvjKez8gmODvfHPO/qqIJWb4aogDCww4yjT5GgDBifY3fKT3FrdOvGpHLMar
IQ5MsB0YP208wIdT4360giINnaGJmUGbc9Zn41/3GjEa8lG27wHLdghim512BoYPo5X+bcIHMEjm
Z2+f8SNO8KsRDm1Si9lIZN23Qaoq4Zv2G8t9dK9q9yGtlq3MgNN6e8TjK/hrTgfmKfAzu5oznANF
Hlz00/f9uUQsAU7OE77p0YFg01EKBjgEQJHXBqlXMrPlgvYQouFTsY9Ndkfmj6w8ibA7YolgI34N
dHCySZvUTu6DRXn5CgLscCQwtkGEsuBWh0QK1GRvTyZd8N0PPIFXQx6cdBsRG3FWKKyST5X1fiiK
sGQn6p+npnV41D1j+8VKDp/T5nxOrI019yeKXye26NDpHhZeBrxa+/fkGDJXI3GDCp99yaHc+Pap
OzGZQ9dbc5JwXaBjv7TrW/S1oD5BMxO9PchRE/frIBwyQjE+l5PiONoL3xorE425XE4xjJyayEGW
j7qKjlJjyRpVPQRNcNYq/ul/No31K7x4ySkv0NA2Ywg3vTD+da52TnnCVz61UgdGoG0Ny8oZZscw
JAeDaxuwbVOfmMeR0ireA+4GxPF48HuEXwfIl1nA1H1/v1diXFPGPUfxZNlaW72ty3AxZzw6hQg5
Prk/hz2M9aFEXS71yg5ReRnYHQB09XaTvHt7k46fg1+DHETePujbOshrd1tmkJqxBfFOVbuOPg2/
Vu+wRjwbjdysAxtTBrfcB7nj8mnkY+gHN9ZJUZxjTuvLrTr0xI1betxXOHOeCDyxgloq1JeMWBGl
8FkzT0DuJaKnaEFPbdXBUbfZ0s9VijlKnUWp9YyEU0jHb29v1b+YXEAdSAvR3zMzlTYVEiXoz9Bf
h3gB0T74TkMbQPhF9LEBd9ciiljeJSdKzMcmB+U70HYByfd7cialzQznFpOrimnZzsSV8Ty4985M
/irDwep4vRxpDVxfWgy37vK8X990ecsMdBjZ9RycEgA7Op1VmQoPG/s9EVS10HksOY6I9KsNmjj2
uc421Ezx27t1YpjDN6kqh7KfS1DX5MFyyfsyBGPeuVUG0dvDHLu/33W2fszm8EEa7SmRo2kgX+qg
QONc5vMpEPhR8wdgMfDfwIADhXvgJLhFV+lxZaf376bNHDuJgAJnFrFUaMA5xlg2cR2RL6fwhcdn
9mvYA7+hVqpy66HutrJ8QHeGAB/L5u21O75Ff45wSLsymGyynNWz400LtzsOyPNUnXihjpViwKr7
a5ADA0u4LiWb2+579kOR73JJ9uUULjF6SP8duaSTIx7cIr+RQ1U3eK5Wbog/JWBfaL2fYn085n5B
zQ1Evc4at3vr5y+ubUYyIDNd0GcbyLxV73KgGdJ8WFMfJ7yvUwMdeMgWYWNnMQw0lBl0zz6mSy/q
fgyt8r/hUL6c0cGR7+EUc8+DK566Tdz6DNJ1RWhPTFSU/LAT//l1+j/otr/+4W2rf/wX/vy1aece
sB998Md/XLXP8lb3z8/64rH9r/VH//yr/3j9R/zkz98cPerHV3+Ipc71/H547uebZzVU+vuY+A7r
3/x3P/yP5++/5cPcPv/9b1+bQer1t6V5I//286Ozp7//DXDbFzdt/f0/P7x8rPFzl3n63Od4ZX78
sj9/4vlRafyw+wfsLgOQdy02Af6OxTXP6ycUHwA7sdZRGDrX7fVky6bXGX7I+SNAYgPPA14aIFnW
OrpqhvUj9w/KCPK0wUpFz9Cs4v7tnzN/tfq/duM/5FBfN7nU6u9/e20T1m+FIXy8rvgaKEYcCvg1
adKqBGRuRWEnmRjHynFEJY3sw5R54Dl7sS4/Rz8xGlLamNWKecKzfuCFZ3bR1XXfRKiJf6Gy4e8B
1Olj20rMXwpiv08LikIucDfgBQBW7MAKpU0++lUgI8eW7qaF/uZ2RLt+NJqqjUavP4m6X3/fr8AS
4wHbg77AAMgNgCmQEn1tEuYuTfmcpJFCn+wd6ALm0HdMG+as5dD47JqzDuoBewW5jogkQRCjguZf
EgZO67cX+AD69OOLOOsBAd8goShCv/4iMkCbysLKyGSzdTYvSRE3Q/WxtsmwLYhTCauWVNTd+E0P
brGVLbura/8JAmaVSEp5DW3rDjpDSx0hmbvASc7UrrFULQo04t1mY6rP6my6bJs5E3mPBufCA9gg
z7CiJBsvS4c3Jx781+70zwkhiQhnDNkIdsjtkOo+lZlfRIrN4HMrDaAZdluCjaftWYQaJb3w0oae
YkN7DXL8OSrzcE4ZLiG29/Uy2ngnxzkpo6pynY0cJd8zh/TnQFQ0V5NHfOFMZbYPVI3GN3BKnpk8
727e3srfbiaOFIZ2YDUcNJQc4kO0yQ26DcposvQIoTnXuU67edjMkzrFan1sJN/zA7QH23B7D9k3
yZyyfJyLqM2o2bQzSiViatrhLuP1qVB/dWIO7wlDUtgFVjWAUurBuvKiyAzVRdRzdxBkqNNNg6b6
MkKvMFrEyg6MOpx2FE28iwuy2nkZT6mGvXazfuwsQ0J1ra4Bx3CIWdNultTNBCY2pyrO7LTL9+nA
ihM5oGMr+nKQ9Uu88BAGnjRBNpaAEtEnb7C10OP4ra2AdvrrZwS9imh2QqEQucGD5ZwKs6CfDMpJ
FKicxe+/LbMNAdol4dv/2UAHDoKuVu8Ut5DQttoPZdqkImjTMeSqI6f4aY7u0ItJHTjCMi9r28JY
qaLtuTtM5blj6eBUP+nRLQLPpoOCJ+rwh0UKypUFnE4Zkb40glKc9A54nmge+/7EJh0986tCLkJx
tPQeZqPdNAM9Ja7XrOl529hIdLZiYp8ckoS+2iPTJdEY9vZ2vXYcfx5ytPgh7HOC35uyLNyzoXKL
yEc/4TUSxyVyAs2G6La4sAYqTzy2xzYMqsPIF62wW/vwFA6l8VKDCeZkGUOqgHqXKm/O3p7S74PA
bqA5CQ4Pd6h7CJlo+8EhCwMD4ALuzzpXy6dZO8Pt24McKJOtC4dRGMwT/gEX6XfE64uL25SUWr0H
NCKaVVZhMnvXBAB+hlBxJqG3dcJ+T3ao9Vhj/L479dT9fiTXwdeMA9Bj7LcW576YSOpiis0cN8yK
ifXMyvpEv/ZqEV4bYBxC0IEjg4F/MeHXlinRXmuCtsAh9CIvd8fQy8EoQCaIVOddEqKw/fntJf39
KK4Dwg2zAdr33UNh6o6OQ9IhmmALmiJtW5iMhT4EZFx7id8e6QdU59Xk0LfGVhpkoJEx1CE0ySsz
R9ZDIsbelv45pldCGMIJUn1L3aYlG84aXe64DKoPvuQeuhccSS7qRA7giqhlfWMC2THh9ovt7kqT
OmcWafSdzjOkTqapat7beuDvqsJZPg6gkQYhEp3G+2xwssiHFDVBCfmh64Acmkd+VY7WHXgwRjGb
4WOX6F3WmQ+2NWYhqkOJsAqwmw3ZeF3Pk3Plyemm6+hHNeV7lN9IBJMPKcuSEiD0UxLVlgUNo6S6
ZcH8yTeuKxi6rOywbSXkS+s+c0KV+LSOEl5eNqYaHzoo/O1kRYcLeymWd0FbmThvUx5aufQiMDxV
oG4eK7pDmDE5UZkYFBJGCK6IMa1vg67f4MX5MuhZAUXmGBlCuPTecaokJna31gm7toyCqdhbTnM1
6pwJB72vNz7UEKbLeQE/lVAQZRcszfxNA52YSyLHmoSBYwU5kOl8siNb5UncM/QOWTkpNjln10FG
46BONos2l9Qt41zOEe2d97Ulrzlo9KHlFHIrqc+o12wqxZFW6PiVVbSbLJMfXOprQXUdnKcA3SKh
RnLQyYEFcBo6dIVOtLlIOnSLgsD0XSsNmix6ucnT1ISuVBeQL63ipW2mBxTanI0eqg/It39yev8J
6nc3dGiD2G1tQITTgoeUeXEzsvE2rwqgBZyqk1/lNJVXsgy6/frm1CGAV0vUNA7U2Pt2M3L836XD
p8Aa5BwHY9GGA/zPHZ+wfGNZxDad6003thIwkcTg1mR2F/Isr+OaaSfuEWWIKbWpmEYZwUjWEdj7
riu48d6s6OVoUTQ48EBf0sl/KNEvFOZOYn0IymbeDxW1rxa0lW+N4z7z1pSAFjfQ/CLcXHU5c7Zt
xc+7BjzDnHm3SiY0zGf7nWdV7/2k2DN/uM7NROIgRUuB5Y13fV36wqqGi8UCSImVo4BC5a5WBXA1
Vu2FzNA9Kf2PbuJ8qCrAKBbDtild7mSRfCnm5QperXVpjDR4MnJubnpSn1du7oMUAXDhcczHeKjz
+8ynj2PnAh3NoQqRqqAQjtXkMFltE+fGybe5zN2zqrVxGqYPSdve+H7Hz2aOulhetLt66c8q1kxi
zpJJ1BCcCH1cDTG20G+dm+bjTIDwr4FjGZO9UWUa2QgeKUGqz668b17Zf2klD0J7mZuNSupP+VCf
VUm/UZ1qNg2rImnaTTUqdzOg+SqClXgfuIBoAmNcXE7zaG+zumyRiM+r0FU14LOBtQnSgINehYHs
CCy0YszVbW5bwRWzeR1NqUP7uKH9l2z0v3WB618hHTDFS9ACURzIR5sN1oZ16NZRzEbkSYYqbIey
Eq1v0RAl9ufEgwyk4WW8ML1Fu/uHsenu8tnbTInphTUnUjiaoTcy5R8XnqFFEMrZ0eAuwLyjyS0M
SnqJNiEMkEBuqXTrQpCSXsOhAQ2Myy60rO/bTvPtAH/TMLIZR0Bmh6Q4Q77hZqroZqqWRizW8BVY
92foPQN27gDEmQb5tRpoK6Tn1cDYzvPZUgQfF2iNhVplD0G7WHGn03sr9+6Wgl6Nvg+69bQu4sl0
JgKSthZQFQ5CUquoMRPgMgmIOOcsTW5TWgVhwfVFn81T1DJ7FI7sh0tj2d/oOPrXamQmNqX1qTXG
jj2rza9Z10pQUs7TdpiDQXSz7cPcrUfQI9W9x4jZB5k1AMmOoAF5DffTQrtKeEX+JU/tKiRpz0SZ
FudYtnPL6nXcLUCFcHixbHa/OF72VQf9eaW52lrGsy+8pZzDRQ80ngKYCUpxAzLAnFCP6sgOAqXg
T2la8ImB47bqHgzs1UYGDIPYinzExoyVMJbK9zKQ6SPvclCAGd3eyyKA41xRfTXZymnEMDkpaCSy
xdRhqVOoXDsWUVnoabe7mOyiePSDLNh1RstvA2/UNztJ+tvW6rKzsa1UhIR+/cG4c7NHlTa5nHRi
I6uRQxctIwM2G2T56sIfgmLjSlS9UIiepUY/WWm+uaVBdXJYpiqITFc0FjoKWPYIwtTs3rPQHywk
k8umsobU2WdlhY4B4lpJciEzkFOGLcCrAGQ3OkMZtficIXIFOZeTZ1tiefkomga0VJnobT7B+Bau
meqLJlcD6PyQXerTPehiiuoWHbY+us7axVBk8gMIaw9z0817mVhVvasS6dRQ7oCOJfQ+m5pxusnK
vrSFNUlPhzLFyd+oebYyI6quIc47D8ck+VykGrRudEJMFPKG0fLeQ9Uv/4iF5tlZqV3pbXhjKI6w
Zxn7ouipb0ILti24tKpcf0idRX/16roqcHhGKkVGE3mVg/tThejXGzJRFqa1tzBz7Qfpl6BIZTVJ
EKTbsAruXFphq7pa7Xsztf6NWwUd/ADkSr4kSQAOMY6uXJTmWACAqkNLr9nlTmsmsRC7YSHJ7JKF
wBHK4twx6EyOGpUmZZgCWuBuylnlGH/2NIt6ZXQT6yKT3qUD76eKljHx1dZAtcz62JmgW9tUoH5N
wz5lcjiruJNZF0nRpP5D50FkIBxVME1xSqR8P4HvIPuUOCYj0YwOhk+UKEWjsbVZjq6ShnbnRs8V
u05p27BIlUEv4wpsftNjZbKefGzr2TZxqwptX6e5DJJdB0WPIraUg5yf8AdTDl8bntYDKAeLgElR
1AE43AYOCxKrPOjQGgNwbQ0zNyHVRVRaczEwd3jisNKj8KcuXwTwt1N7O/J+ts+cNnCbd/7i8lt8
J88ReBFwW5OeE9AHoFMmP6sIkCUikDqAW1cW3Oz1lDvoSa4CvAi+dMw7WntjfTVo4KUvm0arKZwy
NaK100m7ZYq8ihWr0UBh/tswZl0hhr5Pb3CxOAy8C6+2Qg0K+Cy8Y1RqJrLSHu1rgv8te8dKxito
EvSgWDbGay7QBRJkodMUSxEGvAfTAP4eehMSWYOE1ZPJjAwPxzMu0M5c6E0a6OK+dXp7eO+nfSCh
Iwwd9z4ce5OnWzXi87hw3aG/oIqBMXgLjtq+nD843RIMLloexnp8XIAVFYz1dgHtJst9TLkpik3b
ku4bKNNg5Fxad09D2+gkZjxH+ztYSmol0sZP7TjHbT/He0UcoZJyxvcuSnIrZel9Bus8BxsYvsBn
TfpECQ+p1UoM0m5TAefSv+p0Ib8xwNjIvli8WYsuIHBGyrRvqrD2p2wQftZaswB2W7+3ndbFOQ2S
7KxBqwu6mnoPzZgFtR/HpdOJmPSogyjPGKi30EbqTlvlDRDbZO08ehESBwSJQb8Yy2e0SXTNo5UG
ZpUrbnOLnSMKmvr38OA651ElVlDmO86KvADVwKJmfBO8Xd4AlJhvO0NUMMdiU5ipcrDbfeAPsyZR
P5gZDkq15O6DzgvUfxafW9UifE3wDUCyt4z9KAYPmjlpGMg+qas1EWv6T9mixuRhcF3lxMRI7u6a
oQlYI0ZejW4gGgged3IDLfERxb9G29kVGlRL19svSwsaZZ7rZP4GTsSiDmuvbEFz7Cm/3yyW3aDt
JCE43WcZx6kDgQNs44THmEiCwnKBoE4Jq+dVn4rZs1Kw2k/J4Drwt+DLuE/DBOuxT0soO18za4By
Yz/4egKrdafJPsHadmgnmxa2qzqr8zcdWcVlqmJpnNBZ/Ny+V2Sh6Key3GH8Bt9ZBqv/gLBVFLTr
2GcgRcknYGlTe8v8pXChsjX6xSfXycwATE7Rspiaiue7tkAj5JqwhlTclfZyap9Xltf611lStOas
X5phiRIiZyei+ehUMRgwnf6drBjpN7Za5Qh40RdgTCR+xj8Wi4QbPC8VBATQqJMPGw8mD34qCRq0
ddfLgpiETb1yPiSyarIzf3Emfk4TnB1ECAAxppErdSpDtBVxUAMhIevuBjq4Xx0G1eNHM/FJb8B8
N8sNoHmlFw7GLj6CU7F0tmpKJ4SzVVOAfrFJ2CKvTKFNeq5MwZLPMwAvTSitibT7Svo+7oAsFlcM
tp+9m2XQU5R1go5C4KqZqzB1eiuLB6+yaTTktU4h9jRbsNvcyjYeA9IWDL2As+xqvvYeqR71HOGm
LVVbREd+JZhFezh4bV5xhCykXXhIeFezBCzT1fsCFqMME2zDJYH3UaF+0LuVWkLi4+J9tamxOtzV
cZ41mnC6GvTAYdtnLd57rVwCIRx7Bt8iYTpXoV+3jtki2JvlR+xn7uLcTayC/2b8xWqfu74DGius
qybtNi3qIXlUdx3sUDaNu6YePf8L07x4zi0naz6ZYhy2FapuoBjXPNkg5SgvMn+uorezFAfoaJQJ
0HWGyMxDeAjqLbBWvs7AlJPLJl9CYucs3cGr6LYBRMCneFzJoU7xC/yWNENODrkQ9JEwytC/dzBW
DusB1G0g+gmZEGqSzzn9ifv4S/Xci/xr36jmm35dvH1dBP7/r+q7NiL95z9rq79VfffPvXqeXxV9
1x/4UfS16B9IRa3JZRf1FFSu1gryj6ovPgKNIbLOqLcQClq0lTr8Z9nX5X9Q1GBspPIpSolITP8q
+/I/1pIFmjtweJC29vhfKfsetO5/xzZhmAAZABCHAOW7npwXiU7m952FohuSU2tj43Kf7qz2qqgB
Z+8hM+Q/d0qLgZ4p91aBo0A2MB72xic3Dkm3zMpP5Ku9g8Qrvg+4W9dqLXxbG2U+zO7V96FpL9Gq
6CKD4C+3PXmX6gJfDf1GfbZpKRhB5VdPOVGHmHVW79YAuUnKXULMda/lPezLRQnmFaQ/EP4GZzbo
Utns7PPC28syf995/qWD+K3n/lXV+1/mVL5beB93DT3vJv4+Q8Nf2d/jbdrZ4wc1IAzKRbd0cefQ
EPiSEAD8jYNQmTw7qkSWtEcn5xeU7cJsyAELArcWOjazOFX3A1QsE301Owp+EQIkV0dFYglrHCME
1WEwYrmDMzpApyxNQm22qgARVJOG3bIIMyxCApzTIFJe55DhJ2cyRHD+Cr8PCxuA76aPhwnvhl+H
eYmxCku4zpOPB7v1FhRlq6ieAX4Z4FzYOsrgFVsTukFtK6aYFPcs0U5PwN33jQwpWrbRzOuCMKdp
hJddgfbXLxZRzZbIVR2i2RedWQJOXai6Rcz2vQeKEmyVyAHGSxEhofggeBl5Hd58HfZkFhncx5I/
5Qv01hM7HGzhdfeLh1wD1i9trrR+yINZLCUPawzlLNVO+2k8mCoa2CyK3ImCGXE5Vjwo7/PFQSfr
hhZDaAUPLVwMOWLFoWnjPCXltelEPtahhqNP02d3Opvm+wpNGWhBiSyDgGDSqFHBZVS+aEeFfIwW
eeqKHquH7mmg6N/lxhOVgp+YIKVntWDHss0THRvRtQ+z99QG8KoDJ3JnghhmQL5NCbfFVuVDuIJU
W7MIQnVYj0MkhzGy4SblVSMQR7WpEzkqjQPX2tGgeL9Od8F5WRL08rlDlBcULGBaZGBhNtZTtbxr
1IPJ3/HxpuzeEy56psIE5Y4pcyIUmOOku2rR1u4rGUr5NC6QoZtpxCxLLAGSduYK2TTaPHjYPYl9
WgvYi7q3lgcbXO2AP+NEdLGdPtvYdl+HurhVZvVBLaGyGogFbKeNo5p7gs8ccZIOC8f9/hlc9XD9
e+s+5Bq9xl0unOFGySsLN9JPbnAkkg7JHw73mcL1cuzYSrPYr7vYWcBijGPCUAddCw1wq+OFpbHM
+zgJVkqD7dItO94mO68EiNXUUVdbIsBCE36zztAunjPssnKxzFkSJiOKIyrdtqTauTrdUi/UlbVx
myBscWfB/CVUWiGmQh9VWYfIE4RtgatQPPc4xPWagrFEglnm47ONJrbuacLGEiTAchy+BMdmTYhm
6OWu0nCUWEziicTCSiwJKjPtJSr+MUn6qHBBuOsF97Bosd8ud601fbV78CgM9YXupzuncaO6dC+g
TbHtKH41pVsvR6s0CYH7iWi7W8CgzfF910+J3cYtLn7PPpvWQ0IAbd6eE470uVxMWFYPOfDDfTtF
jjNHY3dv2xMSfv2map6algtwXUu9B1dq7OKGTNN75t7a2K4mIZssxZcyz1Rr5GTRF1uPYV7hTGGX
MgXGPcApEaCkc79VuS8m1BU8nEuE0SG+3+CX77M0OCOdHa52EUl8mLb1lciFxApJhIBdi7PIctFC
i8Lvnsse2+zeJPShKB+hcB+2TbepZPBF9u7eG/3LZYAZgsFL2iCU6qHSmwnUG41GuA4LiF++XlTc
AwLOWkI00jyQysLrZCONhDgS59SJPBsGzC93Pc6wBa4xIgDoxq32hIe7WHVPbELEMt13032PS5TD
ltL6ecYFZOyswJd119QmoeFqx0mGlOsICzahJjCdZVMSV1YaoyAYBvDMCx8WUC6YFJ5FgxLDvCDW
0aHVXXVDukG+YIPMeAbBQYnAAqnQQDobgJs2fTV97ZVlBKgVNpVf7Y3boGe/Up+4D86/NA0ZCiUT
NBvQhoV0O1LDEqBtfNe8fiZjvzUJTjA2xcHC1OymsRK8yzd9geUxV83qz89e1KJIYNCni3mX2GOj
l51O/TP42TtJU5i3DuqcoFTBAyQRgq47h9hO+PuhgU30cOBBhYe0yVbn/dnkTjtiOfGELN/cg7jM
UxHRkOSpk1a45Xq00xPwghU+8Ktw98MbIXBUV+5bCLGxA9TSMGTaQ7rAiEZCs+UKuCIkFoTCq5hU
QMLiPL/w1BCwzGkjX+LQjo1ng8AdjhQD5s0/8H7QbgIk2pRAqqV4t9AnQ66W8X6mT1MNKgXzY7D/
BQ/5Q1Pjnzed6H/par9CUf6/AZukK1jrXzvQtyNQk+nzSw/6+0/88KCpC38XhBpwnYCbQKkRlewf
DrRt/0FAAwtpJPAJAwkdYHd/+s8+/4N8J/T4iZX0vD/gKQNyicI6RGahxPtXnGZ04L86p2t1HugD
9CK4cFThhh/GU+Bs7MqZMiv0Et7uAabfggAnuQQtrL4hWabOe5k++TZvtss0o8ADJN0FK+xlM4Im
QShS9DtODBM1csZgBq5s1I3y+q6afbS+m6R/DMp+S9wPoHnPbr//B6WDWSB5bJ0h45Dfzlap3iEf
/fnX3yDN/yXsy5Yc1bFov4gIEEjAq/E8ZjrHqheipiOEmAQCSXz9XSZP3O7T90b3i8N2VlSmsZD2
XtMGpTUFQLxNlyKGgUxnOaXkHIMpBnMTdd9t7nNk73R3TFCESSzKN3Mt/avXzGirq5meOvpHVlJ9
yyWJ9n0O1GcqnfoWxMgACFz+PIZhcwMdolb28X6Sx80aqAY9Kg+jf8uArskdzFZ1RUSuuoZg2hNg
qWgXLLlWHnbUOI9XZUemE9wI00lG1tuH8bgVUmOWK4MYiwpIYybwt1Il2ElJdzRSVDfcuWmmMHP1
RwrFRVsr73di598Gy+GNph3iCegoTgxxO9cABAvOcBl9k4QfQsLy3zV4d2oL886FChG9Fpu9ttU2
ryh5QjDR5zi64BilmHzHfb4pUquuYyJunXCbOuLtHxuH38d2zjTCnvci1vEl9EJELyTqaQRSvpqG
BiZxx+o/NH2lETB2HxDVPo6htwkLbrdTW90HHflniNzMybcfEztpf6p/5GzKQaPy4ZACHX6big4f
Iq9/jHCDZ9H40oi6Ok2FL0+YE/L3w/IeSwucrGwW164J7yWwmNcp7MtXHQf4zdW8IawS77VBaYWB
ruIypXl9QoHotlyE7mUqKreiI9e/bfiqabtqPMd/G2t/wC+evI/Wf1CvpLrm6YCkB1EGu75U4/NM
2j6b0xpDxhvw86MAZo/RM0U2WXNU6Uw/HifYEObup0zLJuuqsX72Ij7skzlh+zQQ7Um09oSoaG/b
UAT72MifXmcSv5eSjT9tPHUr5dXs2QnlH+3o2Y1usBSGLu0RLiCwnCUNzgLUAUhrfZWzbg62DYM9
tZO4ujgPNu3A6D1sUcWyuY02KVPI/K44BScbF95uqMaXCF13Vof9mmo73QjtyL4b/pioLE5NOBSn
7vEAbgr1+/Ia4jo8XX4uSVCcECXx179tef+fk2gR5P7r6EOSJXQ+CFZCVhLDLLE4JP9sfAsLlqKt
6AgByZZ08++JBPmHnVi/q0MMUKnb0vugGlPFamANl6Jn5ceIIHWiivcKuWSBc6co5J1a+VPnToME
hUp1qNf52SIE6TqOilyXZ9PjZdhqD0lHaKwVR2JY2w1gGFuI6zgB81Z0WsNkcA0w3/hdYqe95WH4
3XeEvfNiXaQ8vPhziN62xe5Eqm+FHX6CmYSsjcWYusi1fpMP0HxU/6M+iB5X4R9XCXFNwAZChrSc
kCFY4J9XKbCqjRAYVWw0eCRUIp59Sm01nrFGLo3/NEL78avuKMksCfUV7wSpSNfLJskr3txnd5pp
WqyCpCW7uUr8c1L2CKwJoMaJ8mq4TQOMRB7u1yaf+aUY6LzlExBDhhmne64BpAuE2Gde25g1PrBn
THggWLW7iMl05VC6lCV0QiuO+SShA+8y4IfvLSoMWdI1FDUUU8DU9PLfV89/BNJi9SDFKkKQA1wo
EFjBdfjP62I5KWOZYkH3SZCvgomRN03cdNCsIJnfY29hadXuVchrfIERaC9oFfBDMWySHqK2FkWz
6cK3ETMr7ErEfZPR0kQ3iYAaTMEgbgX9FrQp4BHHtQ4SnBgFWDF0ptWpsyiaQIxwwDCRwbH120RT
cPERB7SfXRUd5lrbSyLs/woTWO6Jf6wGCJWho4TUC58ZKNpDSPdv4NUwSDtFiLmHeJO5nYF0aAPP
en+ehyFEdZoq6IubeAsisl2DuowP1OQxqISEvvO4UxCnWLcVLKmf5iTPD21RYTfvJsn3tIuvUooj
nTV5A9tWPXPpHTCGG2SY0/mVkhwdKmuGF9TxQOMlzsQGoOoxKhvvOPYDJhXXNs3++9dM/rPugAcE
ihAsfEoh9sUwp39+YAxtgh6pGfQaJA9ylmkVnuOwghg8KWuoEHJ1MLx7E4VLvg8xJixNSfKmYBDY
p1LcK4M0dTkTfW5Asp2HqdRnBIISvVpeLw/CZ2JvGpZ8qDT40xQuuAsxkKMXqW5DOohB/vsnWv7i
f36FMRwvFHosWE/+30qq6cEJQ4SJI1tUqAV0enVakEPZdvHOIZR3nY9FmdVNlWdRVLu9RcE0TUhu
naP89K+Hbkq+l53nnVTSRrsuAnsAuVKWDAKCGl7QU1C64oJ9aronEIARw/kT1H0c/fc0rtD7ukur
xXyhKAJ6uFpxhI73qHDzrspn/KK8Qabg1H3KQBSXJoazO22OX/dBq2E/7Dq3UqxMvqexl68TQCN7
07bH0PH8Av5sWqcuaA6N17fvAzqZRjfTemxVcHGCijNGLQ0baZX30QkCEVU4/A5T+xHkdv/fLzdZ
Rk/883rDdQJXSAjxUIpK+D82Cq+zVYxgB0Ar3uiytorrjW+hGMlmBKlmIMbNAWonexc2Oal4Cj+q
tvUOCMyX63EM09cxCqqNbqt2J4muzm3eh2NmrW8P4No/QEj65yDi4qVLh+ig5ypYicgvXhKPvEbU
vHWJjE84xgWoiJ6+GE43Uc835ZSGT3EKGsT0zOwDIbkHGFIcIXPR0GF2bk8em1gqSbMuIH3I6iRB
eFNg6UtQlOYw+KDQG7HyG0LYTiUYNQhjhtik2Mqe28puMNQ+PQjQ6wc/HcS+dijeDFARhpL9JHVF
XxozIGun/V3OgzxwZE4fE68MD5ZWvyZXzYcqSvkloAAMk3CCcKv0Mha06W15mOY5vWERQ9znomb8
3gY54MIxhcrb8J8erdMX5Iuq7MHprRP03BPQgR75x16SAF6KPsOhvihRhm8mb8kaEaApJmGqEVIF
Nm/1PMGEH8RAmx5XoQ4JHHppIDdaB3nWpZHKws72f3nD8FLUxofMEerGb4LmsKX09G0sY30wqY2u
2Pt+D7rwDpHX19dUTduaQYgB7xeSa6B+RFK+O4a6xn/RNdV0EfXUnzvM403ql2Hsug8EzLVXwmvw
7uPkbr6ruVohCvybhNwk6yxOClBNHQAQM+zCKET9qcGoxmTDQIGvCSyaAC4g4DxWcn6uoBgDgp7M
ayfS/t6y7rO1Sf29nLsGscjTcOKSRa99ZwDP4/2Gxd1mYs5sLY/zcQe/kcwE2rUMB8B4TCAIeI8i
Hivop3oKaVgOoXFi3SdDZco6qDsHhmygUA13WZB1aABgI/zoWiuWZn/fzsEoMtoNp1zl/vdZxC2k
kyG/9+3JR17kup/U/EGL4hlqepkxcJ1AOjuMjWgA865KE5KjLNuox6zC6Qkhq9HbPBUwqud1+SqK
Id5EEH9SGXYHAeXFVaW0WhOamx+oDVeQkuhNXY7iWCXVtJtlxDfkcZgvL8n8lHNp18FjEUC8/Pc/
GJtwvFHfvSKP0wP1UOld97hzx4YcerQCiXPN94g+sJ65FhmbItyyVV/Ik2yK6qjL5KVERuAB7sBp
h8PihjBUczVRjG8q5qL6rKIKAbgiLG868natNEA/RY5tyx/0FtantYuQNtrFLl6ZFjmyjZHAOZvE
XAL0Gv3YzcE6bJrhmGJoyxPIGX89wIYHuMsvf7VM84s3h/zCtrg7dQEeYrnVbIr0rcQHorbsILbA
RLPIWQiDk5WC0vw2Pu65OTB91mPH3LbIjFgv/6LoKoJZB3Ls/yCLLIdSdqjW2OnyKwqR/Lo8G0XS
rpnQZE36/zWGlQaLy/3ft1k4FEIK1xZs4+CxaPQfB/WY6zH2ChJk8XK1C8nCMzF9uvMVNgYFRcJr
NTN1iSG/nN5mMNRPie8jOpFjE8stzXvc258+9D+Gj/KvNATP5dSGIJD0MiNc96mruhcubCu3vtEP
1TZOKetUjr4yDU8AcWdBoysilqNrQPMJ9zCqzzztnwPj1xcoX44OtR0ig6FyUtpD7x81b70etNhC
OJlp2uvbbD6+/hSpOL7n0ctmm8Qvleq8zEyQH0B0p7Yz3EeHHB7RLWkm9jmbamNmMv0sxPSkUv27
yYEZOmhI7kR7kHTi3o1LeQ1KgzY/L0EfITLgPKE982bN1wTdxRtB+7ZWAbkOLIw2vDfuc5g7KIJS
tpvSGtcp1w+tLf49g3b+BYzK2VrQ+2Wa6kPrN9X+ax/UpZ9g2XntQQvohmc3I+DVS9MNAGp9r1XN
tmhsyzVGtGS9qMVdJo4cRFKPG78ab0xM43m53rkP0WUz29UwDdVvh7Pq8rVNQoyRdbUALeLL+TvE
XSVC4rriIR+Ptj4snzBeTsUznwT406Bj2dBOdoXZfPqGyVUxYJPynXBb3xIvh86Ddx9wJ3sIPEme
OwfJ2SFJ2mc1KIthVbipy7r5kK6t16bDd1hi415PmpBrj5yEfcOgC2Oxg+zVRwI7icoXl9hfBTrO
p4HNv0MVJId6BA9msHuAgPTScP21igIefi732VShFUwHep0APbncmmxZNvqxdjSBX+HrYzcS26RP
jIPNzJcfBdGYxf6oi/iAdEjkyvnBemYSSM/j2LQmHrAbQ+Yc6Am/uO/d96ovo0NjIkgfeOuyoilT
QC40vZWsm05NEFybZkJbBv1TifmjcbmqwuJHSytLV1HZJysnDAZ84z9/VAH9zOe96CdgTKqLrvTx
0CswKZBZYB9DEIHYVgQFxeNGWR4QVBpvv37aqqk9NCUDrYLSZFvC6rDJSfkQo4/FnvvTh1cmFoys
bj6bunRgcX1oi6de7dWMHRtlJgrCWvs7It0tcEm44UQX31jYb4tyrn/VqAB7k5wXgPDrAQL/bGy7
7YgZE9iXQpXNnS2uhER+BrlMxqI2+ovT8Kqh/3yflQ/e9GFRYwhFjsdrzAwGpj0WsUXJe9YHj7YC
2D04gQKSkzdZ0GAD2HRd6EIf/CHWT4O2fUajP36gmx9K/R7mmGEqQIyJ9vpnRZPhOy9EgdG+utrE
VkE2ih1reCh5BHiPafgJARXI1EjsQU/UGxnn4RViIVQOHPql0vAUTS4JtgXuEiBA0QXhaO6aALlf
Q+iIhQIt5IOuBnCY9o/df/lmDMAvQnG/9fC/7OUw97umDRziD5v3tDTTnrrutYJ08lLHrN144Xho
671MOxT2aQDvb4OY+bVXC4F5KjqGhBltbO/EW+n631Mt0A5H+Zyuu6pkq8GC2K4LbfYG5pdNCr9L
7NnwjrLMbtxAwacmabuninibBQmtpvh5jpv7WE/7AhPk3ieZHicqxE8PanYcZwlHRsKmYIn5CWq/
X7fx8LP3sct0zXdoeMlBqrSGxEz0N4jUvEOtdQQZQZDgAkQDdAoZHAPuuQ36aeM6iBKTqPv2dYvR
cnBP9FHlNFX1o1HgRMvhczk75iFO9/0Q2ezrKDG47GXMMZ4Xf1CSGX98WfbRWqLPqOOw2Bqoepet
MpjeZzh7D7bME9ju0Te2pgivasQKtJhefcTQ8nAzF5uvDXT0Y372WlLsPMbxJSFXw7dCfXO0uHid
57/MaSj2ZRe9ltMUbLCjRe88b1Cpxzv4MMjVPDaOcXptXfsDjF3821kfpq+o2tYunU8PufFqxJK5
DaEyd2j3nuKoTT/TFrNICjSFO5Wz5NNxcmHwwfQ1q1ddm4hDaBUmWdFY3aY2xF+BUwPZp/4J2XiA
x9J5uCHcoUb5G5WvNkakbCMqApZ29N493983U9FDTkmhxujbjMMz+y2FUHsrU8e2MofFJiLpTkS4
gwhwtDdY5dOdmwF49j2947Ji5iv5Mw7oI10U7lhuf0FXbzaejkJE5UEOXmG7yKA2hc1tbNj963Ka
WIqttsTca93dgmh+RdH1Mtim+wCi32QyRTsSF7N3GYMRlZVGdPgumVGEtnXYIqyM5psaG0CS/wJ3
qDNZkxALupr3jSc2HNk/+MMn77sPpXLCyTNqdhRfccne87mAccr1AOu5eE2HZKXhJYHHy3VhBj0s
xCYRgsdF6JVrG4rmlEIb8R56cI2MFLOj5pashJpYfqoD/rS0KrAU3Fw7flLg8MUaVsxhA1gaEhVi
hluU5umel/pP38ffh0CJDB4x8cRn3Hf/emYayoDQxn9Q+tsLQZz9tg+q6VQU4i8D6v3VY7g9OQ1W
flR6rwRWz0tQeNjlH4uEJFqsZTixIwlE8CnfYj7Ql3aQTzPQLESvD/mxqQTgGkTHrmLoqU901Oh9
FxjMKxVZBR6LbkXYPsrkAboBj5YxeoK62cy8/oVKKzlhahfLaog4wXBjovtSQ7b/t5AM6lJlQzEW
26/TkL+30Ypb1MKwfsuP5dk8w43Vt3SfQA+cr8TspiyU/CQtfs/XifbYNFXnoFHCYIzwYFQwY1VG
TQpFLfwnME+wTSKL/i2hxW8A3phE/NgpMAf5WWsMjFj3OajqznhsHdFh46V04qsu6jeDglBJJlN0
LWfcvCWkjxnLTbdOxXsIMuPVbxE6W+g03btHhwjK+Q+EKnqvveQMTZv7jGCbo4p9tASCmRwWyKMv
3GmcqZeNIljXTZKcinw8+lzPV13Q4cXHjerN/brz6bkCRa9WpkyC0/LQiueeTvQkeQFLWVyEm6/d
bmgasylUKs8snuVZuo4gXMHeEwQCsBgfpo69BtuU316LUcKllXv3GtDsRYZAM0SXjj9asOhGy/z+
MAesepVAo0CE956UDSzQ+RQ9sTKQOwwmNgD/y/g6KWnWFuE1x0j1/T1g+RPUE4PzqzeQCMU1V3oP
ohsKGZrwA9ya9av2NN93U/0z9xOZKTAGRzOr+FMqOJ7L4OxmvK37qD8xPxmyirLmvRtuSzckPYk+
lsF31dL6ea4g+FqKRiTPN+hiAXLoaPqWQM110QDz1kMFv1ZXoVHBSRHvO9rXq76OvKOcEECM0vIC
ysUeJuNOduTtZXnokms4qVWnjV7zqWa4eeB1CNAgQeyt9kuNhyx9fWWRd8JVrrH7jTW+iRZKhrZB
9H0q5Fov/RlmTncb1jl3LSGS7a3BXxgm7tqCArrO/gAUAoDZpW2beV3lD8foOCVb37lfs4kAw/Zl
u6lKtMVfVR/mjqDnMmraaGMeDzRFhYxeVnX5uQ/MBUXvGxyG6U11LX1X3ZvBMn5LGngux5QexsJt
+17yK2d8eIZPdQWL2ll5OGrUA01Co81P4+TB09Z6EUieQl2+bvVOBuM9r1jzihk+XTwGrxHMcq/w
DT752jtCn+09CdnBwqcHcoo8uAFaDrEVT3qzR2Mmzm3gjeu8p/FNINoK0psA3VWVcOjhCiBOj0wN
IOI6urgeg0cfZ17C6JuW83RaXkXQbp+Rl3AUXQfVVZM4f9f3qsAK8MWlY8HnAojxDn84fXyq1hY3
LmIIPhD/sfoCn9pUmBViTo5fgFSq3qO4Kl8k3LOghdhwHwzDaIShYhkrlLddVheSW8akOzsCgtoP
i/ml4yiI4VA2By/V84vRFcriuSZQGeJl1ULMNs7IhkMWid9sS9ijuHdm7BvvBm9rCq84lajsQIc9
nlbLU8sgzTBF3e5HZg+eSsMPUVTNofA0FEjKfVEQmIiNAQ4Vgn5awh4IDijtriq87pFGw3ag/mGJ
piVqficxaj7t4h86jutDXtQH07o0QDJIEj1uBpRN/UibDdpHfiSMUxScAzqBB+oF8+U7o3oqs1DT
DxNY/5SaapuaUK6EfpieFDoUzFe258BTw34oLSwiFt9hkad3RILW0HjJ9poHJaSbtrbroq/cHXkD
6QoDkjBeZ6L27seWP0shVxbdCzx1HZxGUaF3mLWgri20nBuXNuObjsNuReFM/T0WyHyHFh+OuWY8
KxXVT0pN35NUVhjKg2F9GJZNX1AgZYNpMWpouQ6ICqmzSgeHpkE5xNDNf7Q2f/MHgyEbJsW0nxDm
awl/nBjopcLGubMY7rNSFWmvmsKYAgIfFssFgVGRfZJ1ekkH9mOoJvedtCC1A+Q0ZEEUyXXYjUiq
9LuLME3wTed1uhklsXsckXJV1XV4SThspT3Fgm2lQn9VeD95Wtwwp6R7Bb5dn3Jub44BFN5U9Yj0
MDiuC4hH0d4Bjn5BodmthYzrVzYBPleIJgBg1nPMSYHlGUhYeY9agt+QKIWf4qVKke3D5j7Tno8a
gIokxsbfFJmpAAnEFltjP4ftcRaqyQYCnWMEE90G0/zYVqOkiUMT/eW84Y7/0b/JMoyzsqhRW+WA
Y3g0bzqbu3Uy5+YaAl6JVTQWWY7TBjOwbYSWDRF/SxO6/JPHS1npCOQ37Or5g4FgSZWfQlSoh4I3
Bz1400HEOd+a3mt/wJ48JXr+4bn6FaTrDw6ED/Z75Gs9nqFIb95j2chD7fDx53gYMjvS8EJsGV3G
fgovoomDXdB0P1SAiDmaU3pano0urTZ89lXWGdc/LxcYysd8W8KwtKEmgFy0Sf3z8tDGyT4Xaj6m
qjgGiNJsM2ZaTEuLdg0r4G5+7MB94tV7F3UYzdr4IAtJ0P7dUDSRBXkWrx5GrwvmCOoZAj9v9bBg
bqaBAKtxWGRZNVjsGPrJBz31ZHP42ohNATOXCRi1fLRXOL3aO8IN32ysym9L8eLm2H6qQawFDYt3
CZT3XGO2UDakvveJHmzDMI6nIPCMSBhU9k0DsxU+mIBUS9UX67Ux5HV9cYl18feDDOgph8/jJuT0
3Stp/gdHLuSA+fz0xQzklovMGPh+J+7/slWFqYNJ2L+DGAJ3CiPVlqVQHNZ8xjAdSbGElqfEoM/e
l6HDiCWYg37Gsd6PKDY5dje4vDFjD/anvDrZoRy3zez0vpuZ+xtR5pzLHbfPbeKgCceTkgByQkn3
XJq2OPoY75Thu4GtPAaCd0ofD+6rDMSAChJDNunNvHoipKxOA+0NbJhjcpzxxUErIctjPsCNuGwf
tN8BlZYbgz4HkuqHSoW/Nx/5TO3TCC81RMvzpaDSPfmm+P3VkvAgfMdILKyWpEZFRkaYHw3wee0A
wU0GHQrBAdEGwXvcmHm77Bwx+ZG23PtkmOC2X96WeQ/vU468zG3oaHoKgbYKW45/oqA+FUFsvlWG
1euetfYQVTbOlEczHyfdNYzG6DQ4dPoJwMhDzYNgJ+Hmulc9Tj/qK/478O4iSbbBWKh/A3Bskfib
WgUyK0wcX8Q8YrVAW7VeXgauPZfI+Xso3VFzT1Uxr5nnhjX0G4hprPqToVhYD3Sq7Rg8ng9U0cxA
p1d+We1bRbPi0cc4LBhrgGU3JEcq+ZT02xhA7aUPIB9FoQqOtIS5C2mM4lG8JjxGyGAwQ4nq+Q8Z
LARhjleXctQvYJ/HLIiLFoQOoOuFOKonDF/7YtHCAsZpBtPbpZY0Wi34wwCHWtaj2TXDM+9hLEso
n76eaZlQzBDR3bmWe9T90Vtd1eE9gTOa2Ma+677xrzpnv2wOEBgYYLBfiMvlgcFaDvqKYuqkSMNd
QyBGXeCBUDXTOaTBZ0qcd+ebyu/ry0TQXDqok+C7VW/l42st8X0Iw/R+OXM7HZDNcmo6de50L1/Y
lHxDBYUS1fbjvYBkGOaw4LWNEHz0b8+sTSCH6+U6H/zwEvgNn1eyDjlET+12ec9Lj8I+mkqEszyF
tgTA2fc3uJCqG5muXp+MzyMsHYcvGJO6+ATKHgNzCEzorlTNpsmbAd5h6B3mMO/2MTI/4AhF8wED
enBuPP9XnEIvDISxflUNZPVzbwima5XxNopHb4NcQX3oOTitvon659pnyDgeHzRWYrwtdXUEh60t
DopHA4rnxns2HLl/MKR2u3A2+TOI9fLyhc50RJ7Fo+kLUFqvB9UPt+XBx2yjPdR/qFyRUBCztHla
NBxRba4I/M9vtZmHt1KQZ5nk/m3Bdh6v3Cjn89fSTaIXxsaTLAtgDUW3N1jQm2UztxYtL+if5+Wt
x0CvI5VyhPMCPEJaQZ7t+uoY60tZ07rHjsYa7OxQsliXi0NNvZNPw522RfG0QK0yzec1j2S65XlK
X1IHcgJhlicR5e1V9bBPfDFpS+3h+qIHntAHZ4JIG3gFtL/lIRpKCcu67dmfSL7aocBOim/illQh
hQMuANr0YC4GwoptaRuZ1WP5J/D4dGXMeIfG8mTdTTz41nbtN4zYCU9AXD4H3uTnJh1ZZoK0/6Gj
4DzJxr7xKlQHhImLbWvirGCYByv67gALrPxA0bcmBO4AVZf+Pka8i7/LU7vtSb9fgFpfFu1lhrGa
oJ/cTAhIwGxFuF7zsBzOtMbY4a/rL4berWcEC2A+45xWf5+eXztik3pu56pcnntoueBpSmyG3hPQ
yuMriAskS0OCOKzVDHH0KvLOX4dV6UVYuB3emvvkhtE6w0tigI/inq/3Uw5QwSVQGJWSFudWePAm
xIa+U8aKPR2DYkPqUL4EcwIcSaTXigPhT4R3quHAvbf+hHIa6rd+E7Z0QG3U5s/dg19jlv8Q2iY7
+mBWAFMXNwA6K+bZLHRNtebAXCYKE1Vaogx3JLK33HMR4GlwF/C7bkndzi8zp6AWly7ya+mTxDX7
ZeGickf+pNHHBkkimY8y+7l2VbhFvpHdisI/gP90nz4foBpMEI8DDX51ghKtW8fjIA7A3optm6b2
yYuE3jbItbyg3/N3Xsnoea7HlaQqQFAllBo0D6ZDLBzM/gm8uczTKLE9xHvA2Iw6xuk/Hm3Yb8+m
myqyr0MB9I2B0zfQj4IPrcEMRwW2YglnxCI2U6b84/MuPvRjz7ZzX6QHA8FONgEbPlPfdusuxSGJ
LecbWNQ4k0yT1b8UArXtt02XpGeIYH/khmAPa7Ak+0BhtilGAD0b0m+juT57TQQbE57YQQcfnLcv
Ofy7l+Uh7qa/n9lvgYK3rRTHvh2GZ5fIewFTkNyCmcW6aHNyYON0qHtGD3Uw7ZfVV6vyj4n7ebu8
Srv0bzgM9L/dEi8MUNwfl6Vf5K1BL2SCA9A0uqXD2Kxj0+enfOp+Qfb0SSEaDVNtXjBDGl4hH164
ovE2kAScv750VxTkSziRh7BWeZx1Wyhy9Ip7Nt7WKleb5XsaJ7ilAUbka9kE+SUyTbn717OoHABR
yhAS0+596d6XB9iSzw0I91uN+NONTIoOJpaSIBaAIe/D4M7U+fRG25ltKtVH93LWfzUoBV8RwfBw
oaFS1r792tNSvXNpikyeUXhH9YBjK6MuAJOCm+dFF64LBMHYYIZr2Es+aAfKhSU+P3hIZMm+KAc/
IW+iHsSOM8Tw0N5/R/JGDAgZ8hdXkfJmBHK4gMICRywHNKcPkcU81dgBA3/bKuK+YzOLe1Z846SL
VhWN/ioxEA2HXg0euU76l7FETuZDlziBe85IQKFLbL2jgSr3WIa1CteBm+odh1wEwK5tr/1Mw22Z
GzhMggHyFAUmsisgThCVHi6xG2JUDmN9LKKQnUbBR2QOkN1SnSyKFgyZUI8psXKTxjnmU+bCv3Tp
M2uhC1O+YVk7xC9N4o375LEoMSyivSTVHO2iADH2lgTVkUlorgeT85duUm/0cQcC31a31gZH4yO2
a3bmkj+EAXUwNE8kR6RDmZN872jf7jByCYr4praXzkPgiUoGDDgwc3CiVgJWVOnwJ20Q0jO06QRs
7P/QdV67jWtbFv0iAszhVSKVJcupHF4IuwJz3gybX9+DrHP7XDTQL4REya6SxbDXWnOOOUxPZRfr
O7Ko5TlJI+rBtVlQjeJ3lej5OZqS+rg+mrVmeSSSA666d7OIM6Z6CUY7SVxClXeMbUPtGI0q9i5P
V0+iHS9RgS5EVBjSdz2yMmRmH5U0f4uBc0O3f6EXZqSquKdBN7jFr5POv22xDqtQGRbTZW5aUD9p
YzzmOotbr6kf9D0aRWaaQy3jc1hI1c/UyDlQgJY00QEu1SBd9t7k0XrW0vaKbFnsx976Xc+ivXZN
1dE5nmMKxaUhnIcm7qhFgVW6dYPLqzT26wCXPhMYquUCP4Ith/uHVcGca2JpRqlss956X1ue8C26
i2lPWCVZMay9aFhP8qqkKkPW0bvZ1swqdZW9GEtHQdhF6zcU/Vur7IydGzLT9lK3OUptym+KE42b
OM/k+zDJmDXk0BJt7J5b1UxuZkazcLn8a7EVniKGqJt1jlONv0a3L160ZajDE29Iihd9mcLwBHJO
cQAOwzVk6QJOXCZ21Yw2hEPgVI5MKdabzGjM03l9Wpc0g/thhu65VLoZH1tNiZsfrV+uCC+YEKqL
5RbVuYmKAHjS/DrPmsEybYY6IY3oQ4dnRz7y3G+4fRq7FvzK2ekUeHEzq1GRm6VPdFV0VRsakX9P
62bo3JOpJjXOXl0fj9UAn2wVCDFa6U5/RSHr+ihv5/c0/FMv3Q4bntVTO+NeFSVZWGGP+y9KBG7J
sFauohiwQUfFzoy87NUaOaQc03SCNBY5ou/IOgiNyf6EG/1uJql5N9uxfIhEF130Ws+pkrv8uj5S
l6d/H3mt6sd5TCZ9F00McmLfNVP1q+9VyBfO5ID9iPK9mbWDn9JMxgWpfRRgxk5rsYggPwDy35z+
1o9yVi9wF3K+xan+GG181npoGhsTCFkgWrpaq/SmGurr2MC4SpXoT5xRpFfTY9HKCekd2eoK7Npn
ZBzTDkTCSeJx/HuMIPbYgu1pg1g66cPaLdUJz9Wqpf3WONMpRhCwiUxDfpbddAjtuH/LwfVshyE8
xEkmT1rjSfxxGoqTFMRFbOjPVf8QSSu9rIeGpZZ//lmnD278SDP8m8K5ZjnLeHBjqO1j7RXGnp8L
oHkUjxgBzWeUGZv1QB1S1gFVwUg5M37IMMdXYqjaPqwn28+SprjUEjWkNAninXrWfhrKnmB9WrsA
M/BAtVcqcyzbZdgfTXOa9plW98yHAMMx6O7oeMxusJ7l3nktNm3RsKTMy/LJquN8E8+lfWIhMl1L
hYKtz4DRJIpd+0rvPTVWmp6TTBH3hNkq4teyw009ye3fp3StERenr70FzqoT7WuuK+O2XJZZUyKV
vbYcUeNybMWwAH0wLUUgBd0mJ/FQd1mG9TzF07HW5XhSiuwqcp3bkaNo27HisBkd9x1hNUudcpL3
JOlxH0g8TnYuy3uZYOJVcEH9p83NN73e4VgdF1t4dvxTzHFwOKpJIAiBPRO46QQRf7JNodTMN7Fc
gWMSFRcdLiduLBq82o27rVT8yVE8NJ/RiJ23krL++2jd9/fVkXVmVZudn/Z6+NgLxgdRpmlHF7zZ
Y2c14aPtguYgYUbHEVr1b6PVM+et0upW9pJW39xoDwzpol3Za9oD6mzHtx2l/vg7wdXrjAB27sVF
XbYUo87kK1EPSkU3tnzu4SVhHPaizPlFhv8sCnL9V295uW+sdxDoSe0GcYp9syzxHKuyeeHiDT8I
xaPYzE6h+RX2qENmvq7qt7/d3rbGXC4qbDJ8mfnBbrX5TB7Zn2xK7snUew+IE8pTRyLeJiq8WNvY
iVtfo+x5XTfYnS4DkH3uZCXEMDGOLk10ikpuHxIt13bAqBLoY2n7YgLG2UdK6gUlQq+numdRI5XB
QbdNE6QZv8l9m/yk97hGVcax5oNich7ETrO9NzFKfdvZNuR4nS/URFWqcuBwoR5QgoQavgQNPak+
MV9B26LW9Ta368ea0ZWvCBtxdnWQaYECJQRuIorq2SQSjbOtbOgpN8/erIFj8roIymMZbQwt9rHz
4DYuNMz6dvIdZ4YvRnBFDpkdHZLeq8UUi5Z+GChJeug8TE5hoz0pnaef+DxxiXG8aikluPnHu6jl
u9aiDnSiEUuMMYW7nRJxtGrYSiCyafFM9sE1GgDZYlN3HgP+Ducygvifel64uyHGswstbKvXbep7
ajsjmpppr+OKXoTpUeQZu6ptBv7+VyPt+WwLlCK3iJNaRmSutcpv5C5WqD7z5UiaJI3YiMpFDNGI
oj7ZYqHQgrBPLpZidmcNkdaOUT1N4Hl4sPvkg3um3wJBPRtxg6MZ7UwwJtaXO9dfZkwjKnKUPVy+
X+Ew32acfaBXfZq+Cpgue5OpabQ3Lf4ireocJQiyILVFf1Wj3x1g1niYqFJxyWyj8o0aF7h7UY1B
36CB6/HzIsSmD5KgmUdhjgdFN/amV0+7wkRtaBpgNub2xxAiVZOufZos/TdTpuJO99/y140iGB8Z
k5If9Bn0+WTEl0nNHoxJnYMwmr+ZFyY3V1oPrdx1A4XbXAyz7+jFsIHScKEpPZ56U2HxGJEpDSOq
Bp3xpYnp1gAW3EBT/T2E9H6wUv0ZS8dgDTCM28mkk6eCHAyGbHyaZjPIpEfFPIKEFikrtdniepAM
1ucE693JMjtQifreKN3bFEXoxyr9C5osVxrVOyBqLAKrqxq/U976STsMYLOD2KwpBTX1HgtVHlQY
jlzAuxdpI7tUK0TwobvDvaadp0zdygoybE4P9VbHH2OJOG0Ktfypmgj0QIHCRG5gMaO6P9pmVLaN
6F3fK6A/2Yr7Kypm5zZpAXoScH5dZJ53Wa28xNg12zzyfE0dfnrjLpQF8nOn3HsO3bIwhy8gx+zF
Q9GwPzq01MlM754RMDiPKZXYmPp9XUL+tNBocr2qt7Jm8teneLorIXb8rLqjUSYCnbDCps3uQsw/
OELkIUHctNUNRNxl5IYPPRTk3dhjXydvYd5ngyaOYYUvnTtaHzSq8xxR+FMjJwa2TuUrpI/KhTqd
ArWcO584uZEhbWdsWuFa+9oh8KhLJeNKXa+OI5EtAdyAZBigw0pn3JeGTb2r7+a41/00c6pgCLO9
LNQvGoE/RxNOBL1E+obtS6QyxJ0anHFa9jhOxBnMYTxu9UaFozg3HnFe8ZMsVdWvstbwawUKr9V0
xyqaPnWndndNm/8pwHduxDidhqIChVeMFfcaB8CFnv3RkogbntPvJ08nCk/wmbSa9QaDiCIo64zR
ojRU36H7zCmf/HJ7joWcvBg/19DCRm6xjWfN8cGdAvyMWbopkx50UfOm9qrpVzFQDjjUoFpj/ZBE
eXbyYucKDFPH68hU0eLs8VuV7zspjPrqDD+jydTPjMb5qBYoBgTH+lEvL6gtT3Q/wpsOuQUDbnaL
mnCfkyEOg9M9lUV5UlqUxmlOrWa0JI/Y+nyrYmYZvQcCZ0DYswpjg3isr53ZIT/zGH60dmjsNVQD
GrLBQ1epN/SBwHYw66Jmg/dh2JD90HfoGyUqUOLhyMPmf3cgK/T22dRfuBeEPm6qIdDCzNjWibqd
mVVx94Tw4yAcCsNPTfTagaWqvht0ZBej2f8GEsZ5G0cJkQpcBlL5lqd9GtTJAtfsU7xm5c5VmENq
TXkOx4+K4Tqtl8nvATVjQ70kxbcadsrR6LvCH+wu2yVSJwVrju5MiswgqQYd9I5+mfif8o9UP7NK
u7sdAgzR4F5y+wVQl4mGFU4z7fpwqk9hdOjT8KnXB9fHLL9QJt6rvp1uHREus6NV97wu3xRQoqVZ
x68iNX5XTfgropzxJ9e9uY3nnTiT/Kpui4cqVp0NZDRxcJXpQ7XAs9qsBzZCnLwqLgMEauJYjNku
NwFAdLW0DmrXb0x97vc4ZjMMggB2604erTRKsLezMZPudVaTT2HJ4SOnFdqDiWqtTn3K1PyCTqw4
9jlw6aplhmvBh966KJE3emfYT4uexlgqE6sjv3xK9PfYib5cmNdXbk7WNivFGwF27jVhIe3jtHbC
+mjXCDBLTR0fm9dazGNgNd6HrLqfwBAf9YRiGivWlksGAOQCTUE0A3ab6PqkY4NIpms1/MXOeBG2
d821vj1X2sgfqytKYDPxPUKuf9BmQCM44XBNu+G90wWufpd5c9aWyr2l5RQYrIk3IRIhAqLDQ+bM
yk5glYs6IW/gKN0tjUIijzMMo2bIrbuPLOC83riPGmu+zAo8VoGS8eRmw1+PbpY1lu/Y4JASw2O0
xRQekxBM7CmPA8XcVybk6qFjkd/lY7UVMvsubdyuTulcZ3HHL2TsJ53aR+WK6ou2ea1A6qDOYzGr
l+U16RJEqU6MsboIq6t6zPu8ObUC18qgKjsvhCFtjvnFNtzmMDgQGfueSoQVHjm5CYeNCYGaCL5m
uSPclLE8sXbGipAg5rRBxBgEJd7A+mUbjb7Drq11blYY/FneTe19MDMzwOiBQ9murJubslLXNDcO
Bkcjp0imia+onfNg0z6EGp2Eu0wgpQpnXPqqfgcFwWLIpYgXQehrZQ4fv5GVX3DzQs051vTBM3lg
Uv7a5oa6c1Iv3ZXjgM8/by92Mg8H4NznOY+KU6bsh0R1sg3scfSCk9yXo3E1JqAo8eTY/uh4O81Y
+tUpFikxR7uZ/x6KTlUBRqkT9qa4FnTkHteP8eSMotlV9Pk3vcGi1tKzn56pwIeUGXTUGiE0rmUY
nFHzTcFxjPTeeo3Bcm4npFl7oPlVWyGiHtGRzLh30JVb7h79DDQfd0vVnzG40dUbMGp3Y7Wa4pvj
kJ/LCNM8Y50hKGzhnlm2bDOjNE8lvq1tzwLM72nebFOwK4HGChNV2xssptgHydBhMGv/OJR6YZdu
QOPmo2b9KLB3lAifBrPAFlagrk3VU127iU+xRAe3c/eeCmt0SLvd1EM5KDCnHR2dqahhVOe4flao
Zk+tkx5riWzclYcqcqCbWdmZprt+yXUmJJkdtxB2wSCt+IIm+0UwYYy0KtSe3EWdjSbJn3UDCLuc
uQLp8ssBX3pIaJrFo60exuHNbbr6omYEGSROmWxb6gS/pqUQ5Nlg+lbywA08O0SN+D2G+QPaI3Nb
GSxY47kKQmv8ELqdnLwQyQyz7QjHvA76iIYXgXdNdFbMESZ30ZfYpaiUayhiQa8smAu9pYHnTac2
VVgtafmhUctHqnfs+cB+T8yzDnaXZ1eAnRGQLEqmqTP3IYkAfJfxwyxkvXOslEPVRvhCSAWZS5Kj
QwF7C9Rux2j7M57Ed7/c34DOqXup/B7Te5c00CcIJN0kYyYuUehQ6CJuwNI/lvJHnZfpFj1juUcG
wxk+9yzcakBCA3KsbdvZ8H7VguIY803QtvHR4fAEf6Xnh4ivPKgz1/YZcUvfyfHkabqgthNYRD3r
UvRZsnGhY27RIekoFqr0alrWq6gKKOPOrq+sbdQ46rGLp2nbceNDAtLWp3WjGWI3z3VzzHKCELAE
MvHtKdUcDdmNqRge7LCp2hVD/2xlEWd1Mbwx7MlhhHL/dC23PiVKzTm1PjRyKKYk23BiLK+sT9dH
BQq7nARcdv7X82rdS+VdB244/v77lPZGdhKJq77QZFdeMoSfTcZNI16eFU35zrmY3tbX0pzyhgQQ
8+Q2dfSa9TQL7C7y9uurNYcaY+BhCnJDDk952CCnIn7B7hit1U23sOdCTkF3281RtevFIP3UjW8a
Uper0Jp9ZWTz0a0ycZqxKyaWeyuNFwwC6tsUd3JTVJX5o4carkfdi40f8lZpCJeHuGi20LkeTUy8
1yF1UH7jcIiTBZdSMDBRB+AfIB0sAg0ojmvhj26bHF067EFYzKmPFgZvFM3V99Y+o1YvdkY5jXvL
FTZn6UKz76uHhYZ9T3M1Omhx/Fn34mebd1cIsAgikrpfRBo/GpYLF1DL/RMUERCAFuvtvrkYbkl+
dxg/rpteqvpDHv5GoiMDBpV07qwCgrRaAngMNT65oZF5Qhvi1vTDcBvrNGRMYcE3NhNP3QhPedMV
+9sL75EZ6a/MzbQX2iqKXf3oI0nFmarDcznXFPu9t6EhVu0pgdXHMJbZCd9ADL5tgtNC4/Q4lzXC
35GxkTkVKWws2tczCmVOy+L2Jmp9PNWFcovpsezHOjKvWp97u870KP2UYnEslTqyV3mVdCGOmgFs
euN4rnZdX+jCXj0b48LW4G3/bpxk0q/r25SJeRfqS3Bgy75/37I+WveFA16rXPZa8O+r6wuqVExw
DIg+BH3O0//5BetTrdW4Xpva/u+vW/5j//WjgrSNYCIy5b/+8X//8+sbSwVcs6HN7W79DSydpoMu
m8c+UmtgiW5kn+I64WFk1vZpfQ4bQJhcgHkpNNhJhgrNjFAixF72rW9cX5hUAJk1wN0ts+sqNmnf
MhWgl+OESN5VTBsMJ9w/WjYW51VqiQciptU2n8sJn6LnFc9CRmRqGLbP5ca9qPrSg62tobn+fViY
po5UM3MC2xNNvk8VGYDz+gxZ1jFC/c9mqMfyWoweuEGzu7r9bPqj55RbLa4looCGRMpJWCZ6wGoO
aXFa7rEKsRe0vXbTxakuEdajIGu+Zd0hmEbCwO0DFIvV/65dLb9VafszNxLLD5MqfWylpyP76JqH
UbeNnToN2jWLS3ff9mV6sQbCA5vKUU+jayOlB6JMekDinSMEbgcTG+s11Qx314+puS1pHRzF0pms
BZfACemntzQr7VIzcM/1W9I+i5NslT8E4AwP7bKZifQMnIqyfN1nL9wbsllGolcgeJpZ9caVvfVj
JAGcUmxCqs3b+pS04CfbJaUnpQUP+VF2t4mUnJv5v4/G+OcoxvJo0vgdyFW/JYA0FwyfGt/stn8n
80UeYgObOto4iD5jtcfvHb4sLbBUp58zYaJW6sjZxSPSCnAIzp3T9pbPNcKeWsPaNWFD6tzwOcmq
EzUBsSrLxvIouqWujbt/93Wd+WeMB/2U6sJDIZN+umZRnpdwICvznjJr9J6UuD6qlhMGCTY7fBeJ
RHLOZlYchhYobvZ2RdK9VkD5KCatelg3zTKus3qT9q54TjDNf5g60keL0MyrIgjIYP17WvejbSbh
Z+LqUbi5+DDnPLDVLHzNiSM9YzY0NqHEJisr76figIuAyTcOabGrgPD3EhIYZ/A+cpDONSBH9gXO
lNhFsZd4XblxpRe+ZnpO147u2UYrGixxoVPslDBjlFq/1E4VXUbHrLcWPTzN8NJnFx39HKv1wUhZ
LObj4AVx6BC8Ysq0hEeoCzzDikkctJJ85JhWdjJUxHndKCUDXCrjV0Bl+dYBxP5YxIY42GNvHEpP
2Hc1mZttstjaG8p/WUY/hREfFETi730LrFxBunPqw9x9TFob8+mkRz8dlMgTQ90faH6i/WQr8TEG
mfGMuC7++zvcYn5V0yR/nej2MwsZs0MzOPqLcOr39R8xPPeXajbuOSWK2U9GZz7XnauwQF0eZoYe
7wqPfJ56WrJxCmOrJYm2M/OhfOwUQrySThQbt60eTDOfd1Bmuqcm7rsnDVKmihfyYd1Fq7A+q/34
a32m9N3M3GRQKeoljTwm2yebnuJLhvUz0FInx1A8D9y/Cc11LbCY3M0qih/H+qz1D3AKCcql0npw
K/UpjCPtOWynr1lhYl9mkXW3PUO5DFFF6ZaY1VfR97doophv1d72sQ6jONVLle6gln15Y7Gxm7z4
qHH0L1P/ea8Q7/ueaOR7dOkHk7wBckCLOFT3kie9sxsiWebxkCiiOrSaw1oRlsUmDK3kZ9Wp50Q6
v3qZKRcGo/AmSB/LY806JJY495bTP1PWY6an5COayn2iJdM8J2rVnyp3gta+PK0bvXkOSUkDV8R6
PzduRZaHz2YY2r5nIPKhd+89h6FKJTyxVLM17ducrWbbIoU6pK78YnRq3BTL+CXwnfhKrS641Eze
2npmvCYweADbfl2+ZaM3NyJzmvd+Gn7l5O9sw2h4xRLDGLmwxmOOt0hWLe4CRIx3mCDbnKa6z7fz
PDZzdW+W+mRKyakg4rYCIczGqSqCEu3qteEMPKEW+WeXXTjRga+d2/zyjn9/YAKiY09FeF5/fN2P
Fp8DOuLu1gumY5v1laiOd07LiGX9eYakNgu7IQsGMaqndaMWlnqSy+bfp+ujGlEka/n/72V4uZgL
dShzy68CPMib11+z/sS6c92YhfM1D6I8Q8+7qlCqLwk4FXj82pT6QxpagdJ22n3deDLvjh2r9I1t
Z0oX2E2gDCK/zxpjW/pT5ilSJ3kyHW68JTK1R4dTbNQn44F8HiY1Wah9tK3tbC1V0Tk9IaeaWeru
JFjFbaTY/avhNSzSJlinjdU4FLkFGrNIV7MTA/5l4Jxf1w0hZ/88Wp9q3TSc4ebQDO+SM7r5fzYt
3Opqsz6fcjs+O7XWHMEjfIoqJUxpKqqXwsAmzsB4feKEkj0mbow+sfrL+N5M83SYu8p4wodlPIRO
i1jB1Z/Wjdu3/AFYHQcEcOC5dUy5M1KuvSIcUUu7XXt3DJlfc4nDWVa1+JrrHGNa1L/2jdIcCbzC
Hrjs1yBKdeVXNgONapFqH7OxN1+dyoIkNns/UrM82B7RP3abqQ9hVIXoMg2ESq2mv0WdvNAIsX96
Gf+0WxgKWB3D2augtQ4YNbwnz0Swvr5l+UV9MnrvrcvEvOUizfCTTrDMhvZKGAmBPrPRvcu8vLEa
iX47kXxQSHl5jxzEQrFlpNfEBqfkqKYWDIQg/2hd4219a8uvFqMXfXoMnn10QdOtd7jdcvuQu0bl
ttSngrg17Ju3UoRIFjhZg8LF3JMmToa722nuNvKqOylA8bmibyI92nbYenmh0GlHCCQQ6zvW90b9
eAA/5bCG/GyIdrzgvrevCHKJS10fgrepAzkxAqJ3cFaFB+6iNNRtEiHNJvwJ6PG6M65s0vLWh/z9
xWXYr48tvFJ+6ZKkRCPUt6mP/FQO7a3z8l8tReY3walPFPNE+Bb10YWGgocHh34dJyQ8pmWQNSr9
9XL86uNuXsLTcQ8TO/5jEMWZXqNyqZzyn828PF33UbbtR42WTpSmHrj73vnv9/39Md16jXBiHUZZ
DNT5Lm24bIiQ5ghEuesmspPowuU7uszSsA6VYTFdYNRXZfN7NCfpfhJGclFUOpeP6wvj6Gq+WQwK
BjfeV1r1a8mVfo9fh2ZWa0ManFpH3kpc9zJyiYuywjre1yTQDcaD7byOXMvvWacp9zpplHvRTPvU
Uqbrv/uLamFg8EdS5Sz2rUxPuDG6Rx208qP7jEZl3pkWoZaZ3hrXuUH/aDiV9o2uhoKkFZ+OZTNf
d0frhPCqeXRHoIfrO5y85jwjWL2Qo7lP4+leStPyR5y1r4OtIZLuxHc6KKgsxmq8R3FlLFRRZ+kM
im9IbwozZz0nlBCBF70Gzd2rRu9tyyZpD5qL5m5EqvmDOxQTo0JbzFBN73u4yh/NFttso9g7wn20
F9wSxS5sYhUKOF7Cyayzk8I3i2WNV40E16jefVLbP5eirt7LQVr7MUdwiF6nfMe9htsr9vqbsFv9
Qat7fVM1U/IYU8fsaOkxPajVETYGhxvlN2vqLmt3gtHgntIkZsKo9f6E9vS5R+OzjdOp/VHY2Cwx
IFoUnUJeCklMl14qf1xhMd1Om19RXNQbtRHdJWtdRPRVQqZmn453h0UKoTIVCmGlUGgIF+KaTCa3
O4WBFRNqwPsW906OvFPmYtPo+N5uc1JltDdc8aLA4NuQJwXge5bXJDa8aIM2HLlPAjcaicBYJzO6
NGIEaqIhMfW3HRYN0D1pXbwoSZWfw7AfF+mi+qln2rXrBu1FGxObvyljs3V/n05njI/lVhD1AC4o
3xNwb9whYogX5IEu0Pm8JGtzFC/OLOod3g4RmFQONAmHyedG5QUKC+V9P5jzm0vHbgPHcVg4fjnQ
ta3i5eqb3tXWtYqIB5BKOO8xlfR74mH3oR45n1iNSbEb1O7u6Uwa8waIgGZkyrUr6Keg6NmWalp9
q0p9LsZwJkNCmPtZCFauZtGTTBFd1jdMKQqbHmHzg5V3yZXBVsx/Ty2/MwZbaOSKC43OkRunQ8bQ
nItjTnbLAd0Bqx+9/wgrmtUa8fNnh49gRPOjKDT5mKWOfWtUD5T7f3bh/uE4sKuH9Q3r/jSyxhMi
GupCfmbdON2kgdiP8ThPzGtivlZkVkqWXZD0PYwyjx/7ZQN7w3ootc9/96TkdT2Waug7SG1u637b
SeJzpxfkoSVGv4vmenjTULRupGMPFwTow1vbLd0hYb4wiHbuAMmfy2W3wIV9NNy29tcfSj1yuDsa
DMf1hxia/ij6ubuPrV2/GpDqE7tyfTQ4EudBhcVyWqoVQDH4Qo3Q3BLyhBViqWqQK/62HBajLUbW
HbfV6VP292ayrS9k9xzCGe1ajDPyqbCiP+v+MbZaNPxq/JhkRXJpkDn53fIDTatsUUMb71i/kn2Y
au1BIf72BwfRyXJb60txbHx1nWGcsphFDaWg9QoiqcCJlURXEXvm60AkNyzNqrlaAKxf6Sz80dpC
+/tiPSx4ySpoJcY4pzf1HUN3kq6Wp+i4Xmwt6a4s6xLYuRaANC+eAq8TByLvUAKrPf5xeQDyS15l
336ODrSvWhMIW6uYwl3Lf+YwPhb/uZMWwQRlJy7S72I0Pol/ZcQlaBnrWEiXy64vNPlthqLbtMas
wmJLg9RSDXTA3XWGbn+m4xtRnJ37iMIfOwk9vRaxVkasc2+Kq+yEftCZh4FVNWdfxUUccoweZsca
jsNAd99sPExUynmy5vi0PhuMJvJVIx0J3erSW6SxUbkRbA1PpsFCUDsNc+k+LRgePWNNoSfw/U1N
2Q61Bl6mKD+401JPoymHXPxSl7HHqZlWF7eY3gsJcrFGoS9Ck4lSNj3DqQ2cXn6zFLZ0yYRJD2/Y
PiEQh6nu58YYeJYBGUcpdlbVfLokouwGmj1b8t0uLZfINy2LHqNYSXexpEu+sC0+LXvAPIJpTHPD
ktCZ4jTYke07eqq8Qq44J2Ouf+k9lljSm40jyW1XQMw5w6DiyUnQJXZmvDfypNznnf7iEAcNsXFr
ivjVTqerqRRnZAeXRHYvSqxs8zz8nm31D65OfPzqfA5n9RtjxtXpsvrqIf8ia6A4uFrWHZZptoWQ
59wSJp3XJLMrKiwaGZqHsa+R5g0INAqVr1xUyLXcNGWcPdKZ4OOC3ygOTcWYc0wZLanwUTeda1Rb
dJi+RHyKnTTMt5WCgrJSyNhBECZxdzD4Iz7DKSJfUCG0fYYspMP2rXsSagY2WrJf4rNrhe5GVWjF
gJ50fVfxSC2cMnrfrARhDxl7tcVrgiRk5mYdiY1EKnWqbMvHEmgzfq3bTU9qb6xVybbrBamBYAb8
TI6/W2+UV4rln0UIZ0hYw36Eo1Nz+9smsakGiTW+pNAGX7M5fSmfQuYAp1DhluEQLsbqqSrRo7jD
nvbeG1M8/Ro5NA1SPgwsQrDvEzeKVqfbmfsywnjjpAZItMx4qdA8blJOyG0Yz9ZGd1XGfKSQHhsQ
HJv4q6/s8KRJFj26CrTaan6OJWEYkZGM20qWqFuKVxG6Noo3zgqhO0FrVjdplzUaSt3dGsN4oWgi
+pasVX7zdPRyYBT0T4EyPMWlgYgqslIGtNTm2jhXJ31MnwwP54EayuNURsKvif9JwHL53Gv6IWae
oKoXNR6HC4pXGBmI/1DDnCZPvLh6HkPk1Oc9DfBnsuO8fWT03LEW0LTj2X9YbJWb0h5+F8tHRqnu
GySo+qwc4olRoR17712T/jEt5aDG6Q9cpxnrTSZtpCXumHYSN9I0bpCTbK4RyFCo5YurNvEhbrCd
6WYe1E6N3qIudm6TvhlN9k1fB6nxkNIeC7IkAjq/pVr9CQP73CEDKwlND8iKi4m1Gi/D6OcS2KgB
7hZ3DFk1OciCxCt+cK8Tm86xy62ijEe1Do/QhDcxpHAhkt/qPKIYGf6HuvPIkWTNsvNWiB7TCqZF
o7sGplyrEB5iYghpWmsbcRXcCOdcDgHugp9HVuO9es2uYpEjAolARGaGm4vffnHvOd8ZH8VxIYuG
Rr8HmvUWIS832yGYdsRKEiGUGg4959g3qzZwirQ70rlxJyG6t6QQ82mtHCwhpMvciS8s7Mxg8nme
RxPKF3KMSkcpmFe0GpM+JK0wOKqUzdXBKUp5i34Bn0Mg4uwT3S5W3zuOKk6Wd49xnDjhlE4oD7LI
aSmyMdHvlr6qyECCby7P4YeQVpfbi5yz+E0PDsAu91E529IyNmy25YJYyPlVktV5hQ9xX/VkZJNQ
lGIcLDAIyoBTVS2WYYDtkzZH7dbYy6hT5ieIBFxRbtMX6ZxA0BngSRDYUc9stRXN8akZl8+gX9jT
VsCmseTpo/VtSmJglxLUDDDj5Hqo3KQGoztdiNycK5SAshpthHAqVkMt7eQsa9ysgzkQY/A/GOpx
1PLZXislz2OOrIeuHPc6hnC0h8V9d8xUQIIlXXbZzJpb5eKjVigGpTpUuIE5mEPfbbuwAQS1VlDb
YpDyMphbYZu/mQZi4qlT4U0VGbaRKH+rEFA9xEp31Ez5KSjnS2tUhyXr6QHVQmRPhcFbjLYURT83
lZquK4l0m3KIrurIzEJtPyFDybjTRYKFBGtP2C0CqOxJt+T10LWiXdQ4OtBSRwHehKpIAb4IAWbg
wK6UFwWoIMBB4GH53CKDUBG6KPrgLLX+JSx15Agx7SOcwk46Bru6ywiPTY0XAZGE3KWbiFjWcu73
OjboaeChqtF0Ma5sKBrusyU/LbSLO/q7atefZ6qCDigXh+qKG+tpZFehgIkNJmiEcTsL95NRHqJ0
uuhqN9xxzxEYYYkAs/NPSJfJigEUoi4hxWq+TxBqIK4VyRsbdP6K2B9X1ZWtQcwPlWsLz3ow+UsB
5410SL+tgbBKQAlaK8Cy2Ioo2JpPVBjUQy10l3NbreKxP465djV6ztkogrlJ4awrN9lDF7yx3d6Z
+goxJB/MHQQtwuLmbSAvEqwKXL/TAGUZvWcfTxkludmRi+Sh71XkRiVnFVWo30e5xXeqRw9RM+yC
BPqLlW4mkeMWsJ0wPde3tlA1fhm5cGiE+k1a7sJaPWkYIbR4XOexvBK08Nw0bws52CDHvrQqP4lD
9Jah4s0GK/LbFOhx+IUI3sKtUXN/q8FVoESGmHnDUxuR9jaQdctdIzH3AocIV0jz49IVZwA6goIc
uZ05a/M5oBEhI5lTSmQAvUPJYYUInZUgy+1FQb+ejU3sL7eYHnQZEuUfJEjaVGAUp9IRi9OCW6b3
liZlvelF2W5ZBe0G25YoVjae/i+wFaBZdFLcMitRQRUA1BWalyFla28J1XelZq4xLJMjmmLjWOKq
rGuEF9SVvCqnAkJNbQOe1a3Yk61bg25SxiyvmsJ7uwyo2axin+YhWmnKPlkyuAW14B3ENzbyQz47
5LHmJ10sGtcqeuspUPNr1DbtdzrWpFaU/esvY2lvzGdaNRGe4syZpyZw+AjXvBeCz3PLN4ShlaBl
oJopNweZmueVq2PxxfHKMXOAZhSaxKSDvapeipFDeayiSBNU03gMb98VsiBuf7wsuaC8xpK80nVV
+V5INpcRQL2xx7KjtqTZKAboa2dhJyST/jLK6IWowM58mtmXfPMtKTVWziJn7Akj4Vex0sDzo2Ru
0o4gF/wwV7K4aVu4FXJanH++jOHgyNLdLyt1WGn9qdODeVvNi+A2k9GuJRQr19AE2AQ/+a0cBoiU
j9Yt8CyaNeN9+k7CJP8IBJLYMrB8r5UaPM+SqbiJQoRgfqNpDWF+9wuQJMckR+QpXOk0J/KO1Ysq
7s0s9ss+DLuh2FtCcU2WcX5NNO3wC+DbDHOzJ39rWKkTxWJVX6YDeMnSb5vSZNgI+ZngchDoN9Zn
Lt7Sv4X52WSOtjMcCWBISbp1CxB/K70hhHJqqR5LUq9/ViqHPGu4mrXBZgYk1G9fmuGyKKBj9Mwo
d4UON26YXyK6TbfePka6ahL5KOd0pK81Y5EwkXIKQrHrBZne4Q8NourA+syUrLtA8+O+nV8KNp9m
Ji1vYQe8daAz6Vb9El462tiYaHrhAOjtzbodZqekUp6wPbF4ACjDFhqf8qpJ9xykZL+trI8fY62a
f054F4WW8x7g0XlPS1h/mPpFZwqHyF+OrfaAIKn1jYIs51JCWE8YmcrTNZqLJqO80sTcnc0ihorE
NvesaCBpgIu3Pvs6uDptaRyabnog6id/bLTleQyL+TzVCy6Rtt/EytxecUJAyTQpzI7xsiWrrtop
Gql3GZ4VksGAWt4gCJloHbSC2kBngl/tMjofqNI2fVLcpbyY/c9/atCT2viiyBaHOaPmprytxMEX
jerY3GhCbCdEhPFkws9zggSVcVprhnFuo0S89CqQamdQkB2SQKA8TTU6okG16EYAGlhQxvgT9Ie1
2KQzbhE8g0pJfnQqItgDZP/aFhh7f9nmQA/Z5nALOb49jyGetBVlB6h6YzMewBYTD12K20Jrm0tk
4uX+4cwGo/yKxbY/S1bVQIcFO6EfQHGKe/CbdJ+SnstqnDLjWb2D06xhYGhEZwy66H1pCZKmsakF
dz9csTaKlXuMfWzmufEpLNEJoB6nyC3h4UOM45dnyGGmYFKJbkPvu1yo7zQ8ZbUUls9QvJsT9Vr0
3fhOO/8qDOoz3rzmDtyC7kAtyGi3qvBBi7SaIB2Z4rqrq/EiU75K2qH30jJHavUzBtJQRV4pILkp
sqk7BTT/f8xoVvBVKFX28MtPOXxRv0AHwNm9voHS+prZLSyiTdbpwiHUb+rEvDcht1aOJJrJ3c8X
2sDRppeMrwwmvDgK4/3c6jJg5aqjLBaXxxLJHLuTbjvMRvWyRJaO1jKrMaIKQFd/jLd5agkHNdTe
EMsFNtAQydW7b7mcTSQUWoWIQky9fhT2Rm1o+94ICtxRec2nsh6JCXj49UaEY67idCq0+zxjN0HP
M14J+UKiI77RHz46SvwXI+ums0oAh/cLntUgr4ZXmNMcmQ2Ai8nIe4oNNdySrsiBVprvF4nmqMLp
eJcQ1M0MpDyRW5Cvu8XyxHGa77UG8kVQ0/qQ9be8UunDKeCk6mah3FYuEEQHWGrEhV/mboz41Ptn
wrWnO+QQkc3WZb4qBLC01Q3OqRezj6EgfwASpGyx7h2hT5kPUxWPEHjNdKOjgvKCOLQorIrwjm5U
jB/y7VBiiel7WK5djKmn1wdhHc2ltP+1OswYEoOyIJcyVTqv7iZ42+0tK9uQC3Uv/nw76cZIFb0m
EuV2swaI77XmVaqFYSVbhlOEU7guwj7ZCcIawIt1rojBcPDa5H6RfZB3ZnLITPRpFfaMgQVIJpxo
/a1q+8CxtEY+tiZ6nRHiplePo34Veu1uKGG1Roywvou7O5NpE7fs0Rqsm7kOHcDPWwk5r8d7zxIs
SnFGk7hs7sebtM1EZy5EqnnLJpTWM7tSp8dkfqxrcpHUG9Q5zPP0Do9tgiIVhuWcparLCxcdo86j
Q7fE+lqWSIcfx6UCojpCShLLzs+VtYgTqXQGc069EqbuL9OuCQ9MmeroIrSzDibCpOTek79b5pAj
RIiOlMPopcE1k0XVeF4klHtt9D5Sj3RMc8Bilc0bmurhdRAnJN8ZKaSB8ARyTcWNismaqhLUWCgs
D5XEZjDKBxTWUcqiz/ISUniBBaxSX/+5+XV6X6ubf/+IugKJ/zNOisfElFYmfMytNumTX9HXWAMy
pIM/9/0D3EXCVpOkIuPrBoZPAvDSYYwAqZFKxkVGVrqqKqXXhxP+brMlv1MItOsgs5hAf8AO8LPI
mqH6oGxMxtH6h+j92xdwNtpKTPS3KEHZXihK5HBsiX3wAdA6CRLK/04+o/7vAm80g1gsXWRfYomi
pP8h4YelzQJfU09uW8DzsMkiqdbIcFDzh/18VCNTuC5oEvIpU5k55WIl3W7PymhrX0BPmzdU+pJW
v8xN3jjTUGuAuDDulSWnqbBaJnJJMTdMrSiTHGSS8XkbOcEIZ4wRRtKCWjYrDuTdSgt4t1CdzHvV
6KhTtVjEldvWbommv/yYaDlTgYG3BucJBZuDfPuSSmLtRX3KzCoJwNAArdyVVl0/aKIm7yZ6nrDs
5eWhqQMWLHIyfn4KhkF8EHLDk9OsvlhwFx6GtmwoiDXSDhSD+BDNgeJGC5tba0Ix87OqjhgncQEr
CyHYLLLtU6ZCMP2JkPmHUiwf/h/yKT+mf/4okSBDV+r+/P9TiqWk/c0Uy//x3//b//yv/+X3IZY/
v/ArxBJU5p90UVFES1ckRTVu4/zfQiyVP2mKYuAzY3xTT+YifwmxlOU/yaRbGqYlKpJlyrcwtLbs
u+hf/4l/kkTdVEUJN5NODpr8j+RZSsTT/y5VTeAqBiRfXfxDmhpZIjAirHrYsbPyAuuYlsrjpBzG
MO7s8YwiRB6Dp37wx13Hgc1SXv52GtEf8rt+u+4f7moxUukOIGbaDTOlv20m3YsjbuqQArm5JvHD
OWld8xZkHNco23B+XBslzUCvV+8Yzxn/QeREqy9fooh4Jys8awYAoZ/GrMK4Zq4NOKNm+kJPLi0Q
DKkUHqb3v/3cqc/+B2/aHzJjDasn4wH/+C6NKRF8Jdp7Fr9KiqfOmZMUL9rk19VHIX1z6h0+JJ0d
truMZ5HUAAsK4nwe8a4ZkDFe4nd+yufCLpf1Iu8leX+ARVvn90b6mCIJaHJfVqgxMtc5BfHh07Z8
rb9TFfk4i8emXLfr4lC8UhxCwOmLbu03q3kdeFiK3dbrvcmFQmeDRLIpPHihZ7r0OR1gdV5xEux3
0kdtYg44wu7hHwArVL0yeNIs1TFkX84e5PE4Reuk3qDl0atjlj0W0zYXPUN5THFBj6I3Zk8W/nEs
ybZ5S8DEkovQbjiJlW+G/qC4c7Z9JXC93LIhxotR4cu8ExSHwyt5xcyiHBTxhvlBcOxmy6WSiRex
Vi5kKNSkJwUO/aKseeCC8HqY+Fyp1Z0KyuWN17wf86PaXetii9cH6YNUrTn8S+p6InakP5khuIeV
OGyU4RNcjUu2dj+s89JP+TPfjJN30RjAsHIg3+Vr5AjVe+T2j62y0qAokQR2yDSffTEILsvVIOs6
HDCJkwAHcRXUA1Y5lgNXbU5W4/NH2oJAh3KO85TDJ/AL3UbQNLypH+JHr9i0JAqy6ZHR2m2CAVx3
b8fVzJHuQCEG+Js5hOgfZXAy32klvBSrlje21TfCtB7v4+dJ7nwC2Z5GHVVFeGyDFf2fll3SIhHp
RhU1UCMYtBiID7TEpHKXp4EzU/IFcB46QCE1l/cp8ibDBROGTUAxwH7gDt8h4VGuC18snD4+501t
E89XNKi2kgJb23bWtR382scb6bUbxcu22aO1lreab/maL3qWqweOqK4woMXHv32LSX+9+P82Pdym
q9/F+k26RESDafU74T47B9t6K62jk3LUDsq2OE5HumoH6Zzv/s7Vbslnv0X2/Ha1W+Tk766GeEJR
xZSrkSd5rY/NebovX6P7cKV5ybE55i/zPV6Zg3ks/2+vyJT/+yvK+IeXMTL7nXQSt8hHr8umXkWn
9KDvzZO2zY7inp3rk3lUHv7OaxRN6z94lX8IJBqysZcmSet3ygklS8fHy/gCmvFkHeMtaqtthpmC
sqJNr2Arbeq17i1+uuYW2NIb2vJ3fuMqm3ZLHehD8Yd9c+5OKG13lKvIy8r8jAZjcOgooktUvV3S
ekIXnZ46+jJOSNkLU0e4Uc7tFBhwB27PI4CLYzsiUPlAobd/J8Z9vMSTCwDC6nGmoiNzEk/ydI5+
WAKc/bH0L0a7mlI00hutc7Tnai+vQpF7bt8NFyqRYu1zONXw9rbb8GiNu6DdZ+S8KxQ87Pl75nTJ
y77SWZy/b22bnrAyW//G/YHTMF/lF/EgpraGxvqtvquP1u6hXSk522IbhbZcOnBNcCHbA+lnz5Qn
5vMs2IGfE9KuOT2X3HCBE9wMyaYqQHqVW2krNXGhoFDOyqmZdmtS4k15Vefbvv7CeAbH4dt6TtuP
rHrplKtcfIfipjHWZrKePuTDuBNeEKZpCVtRl06Xvq0wAYt28yW+JwdlE38DxKIY23yE78sLHceB
9AbBzt+ns3i5xjWTFoCAV4otIZBGxRH0Nd/0MJaJUMrWIh5/ug2dx4Bov9G+Lx/xcfbidbiurwob
T/W2jqA8yWxr3e5mEsPs8Um/E+/ES7aJHpBCeDBm/IhbMjtA/3YabqLO/WwcQux8Ap1PFpIt+o9M
j77VYRBzBsYKPS/m3tjuNoqLEXBVrLVD40H6chBXX2gIjI7pKXbtpceydkSn2g/+5Fsn8Ts670I3
sRuH4Adbs0cunzjGJnuuPevUXwHp8AljVYA65I0HFr2N4eEjsk28Xna1oXLuIHNRYpeVmzbHE3E9
x/C1TVd4BUIgC/O15T4IHwoUE6Qc0shw5uJd/LJ29V310rwwCGr+pB6Wa7yUDYxCy1E9hqfmgeen
LvMt+kXhxY/ZDgGlbw4bs1h1D1oTOtEJn6pdPmoGxXaXB6DnSKlLuhPnezPzlYt4NkeW0jvN9NGh
boRL85YctUv9LF3mk7kXPGZoD3K1VzupM7v40t3FftCdcF3eCc+GT9oCb6bgwLDevnYbi/+d+Jgu
3MKP/PRgOJX9Ijm63z/AxluB41rX/svkfEwe0tx9+gmhIn7p3uIzwc/3/TNqlImXRGb4OSU1xL49
mmpL22XLmuXSjG1t9S2lQHJLv3NoLZC61o6e9C5BO3NFD9ecqu8GK7WrWUU/y+3pqAvbC1uf7xh3
E2swACmk7gwv2/ILnxTw3FY/Ad6Uz/TjjILGDlq8cnCkAsElenG/va8OOqFX84o2FfjaVbnnTlxW
+T7HVkQ7Pd2jZD6GF4IfylfDR+YZ27TrcyKzvkeI2dZmZuDLByof8Mo4qcP0mixfRmXbOukrcWNr
dQs1j92SvpGepCdljVt5owKeQ5Kxkfz+uGz6Y33UtzSPd8t5vAwfMvKTZt1GTgPFQ7Ox7UWM5NoB
LJJ8JJWbX2SYMSENWsJWV7WJ/XsDiqCBKUbHzdqb6e4mCuwRGl00hWgfKLZnELYLyAAS4xHxwa+9
5f/NxwkyzwpeB8iI6qm4T3fhjjDXdFtWV1l6qYx3K33VhScD/Wf60orGGqgLB8YIoYDdPoTzt4BW
FTXPY3ahZPhAdvm7UZQezCVK9rJ4mynHdXKAg8MGlTanbnqcsLPBHiFMfQrPw8Nwtp6GjH41XZ/X
Um73mKT1SnaFVCaJw+KDT+36K/8yX4w7+Sye51O+gHthv5fZwUf3Fr50d0CMn+sRkEu3EvXBkyeU
SRUCDvaE5IrX9frWV45fgY9phYToxO5pZkVOGT+qDc3NTVa4MVuo5q4QQqe7N7+6T9Js2DXHjZMO
e7SVJ/VFv2eT05NgIugbIOF2O8kbqYlpnDEkDHt+i2PCZPHKbmjJooJU74j/DHYDIuzEru7Nqzi8
p+3nLG2E5/zaPasXKvIC1Xqge+zetrrpWO9y7yqEvfD+cItjZkOlUJGx1NM/9ZFjS2Q8TOw+YVsa
w7Sv2AoDrgPC/wnCUaPTDDJ09JB818omeqwy4u1rfA1PqmsctNFdSKhk2maSRdkZr3TrLpf8AuZ8
d64lv1JOvUBQqNeQJUP5z9b36jo9YcEAgWhHV42aGS10+szoVTAwz+6Q213FVg94i10RkspGNPTU
YUfEeJF7o+pNGIXg4K1Id3thdeOlBXvVtS7BR/gJZQtpXHStivOcv+giOujez2hqzZtB9dHWI75i
lzmG6GodFUcnE4Ri51/5rU+20qS7BctWBzwP7MPtM02+MVSkZ3nfwS6lBb6OmjdF2WXBPlffLcJm
OABqG1B6nO2k5jEmlbrKIXqP2FicbMJS7yaTE5SuJu2UZDdl74TB2joRAj0xUYXuROmV9h8O3M84
eGDZNNjAdL5wmq/MjRcD3Qd3vbBT+qPWH9MLWI679E07Vc9K+Zo9018un+L78kS0FJVuqbsmpGVt
Wne6k17PzEle51SPsVvWXkXGvIbFOqIlilozxUnNxAl2iiKwC5wLETPGczsgNXyWCG4vdmDO6QMP
jriZWfVWi5eeCVvL5vX8HpYX+V6zvHwAbc7xhKDE/j7i0ehlPUkH8aE+Uz5Egb7MHqeOierdbE+X
8UPBnnITttp1TAtrs2CId3qfAZl+lJ4GDt1Rn4wHoA/nDB7AqgzcgGNCZ6f33atJB0X0BWiU1c5Q
iVyF5+xYqERyr6c1vU7W5Ca9UwDPHg1W511/X1yyL6F0pgMjPDTBc9l8U77H38l+egGnSUFaf4z2
6RPF5sLG2T5pjhSurcRePusniz1ZCBTotrGR5XVNQVlxapbvyG588Y6P2RQdOkr/OZ4R/JQBUYJx
QK9IYDISe2Wtm8kFAL2jPkYm8CY7/dLpTdP+EI9JexCw+wbbhuNS215lpBHscvxRGJwIl7tQu6I4
rqpGoPkPQvetzzDj9fkhU2eP47QlPY8N5s/y+2f7/Q+Vzo5vQ1x8l/9y+6Xf6mD/8lc//e/La3/1
G+2ffx4h/Crdt+7tr37wCqrp86X/aua7rxb9zZ9vj/6X//l/+o//6evnUR7m6utf/+mDxMnu9mgh
kWm/r3CZxu/OH7cn8pdfO77l/Nrq7f3f//e/1MNUil6GalkqXDdLUzkB/SqHmX/SdMXSRdHg301V
4pD2b9WwP1EEk01KXbKBf15RqLv8pRomKH+yVMmiRiYiR7MUUzX/oXKYLP51bUczNMMidIw/inSr
yVl/OIEW9Mk1E0ZjVxfiZ4BggqSjSJUrh9APxEmNZJVPiMJJF1iQQn2F+Nlo4eqKYMK5VEokqKBc
AIuNTExqWKenHkDJk5EM6Eh6rYvTVUrU+XQUF5Kchhb++Q273g+HMGrTU6mJQrGGfm+Cr+pzs8Dn
n4VHoTTKJ0sDxOVYeqil24VEM45wMHobF/kxga2aVD5ldAM3ZJzqjY9QSvtGO0UGnUJHu3CMhvvI
Vzs0aJghBelzJm4Ji2vHVfVMMK+hUU5kPI6aRn8zCcl9MsYKqbOhV+BsUI3cqZUkWn6vK8tTk0aT
C36z22cDkpe8CnJXoR8zHauWkIkt1enp2Ix6LtNoJ4nLM/ue78k6DL6AraKyaKIB155IxhYi0ZQX
0xWT9hCo1UBismIsTwlmg+dwEru1sTTKhkAx7dtKq/a5i+TpGrdJ+dmKjUlBo8v1N0vtdWwaqSF9
ikBSmpWQQcOzA03F1xJLA9VOVzAKZZO10bgRpKgFZSh002XOgSvYOrnmxapIZnbpAm/rMS8W6Doh
lEJyhg2pc0Wz6T+ywSyfSIMIZq8uQMssQgkz2ASifycWyGTcDmUspwdDROJoCMaIQimPQxhihcGe
uxzDo94h77HJ7EofaMJr35o8sTph7O12smCAQazUihHVGH35NDZz8JooYv4yCHLCwen2kuKsF9dy
0E1XrC2MrEacTrASms6Vy4wZkI7Mh2bcoIcNbN5PvQrYQkZleCMtpgzgRCG1MpDFOmOaC8N1UGgc
h5alngkajgvlubnNh7I58AiVqY2qPVhtI/uCURkfWmwtTyTuGcclM6eraCXGca4CPihKzBE7yWzc
9MgFIWiRLVUCgVqCL5IEdf1ODRXrMRdb4zGQp0r09SliYSjmJSLmPVxYWQz01Egkqhh+pZUZ0Zu2
xBb7IJJF3VyQte9KVypysOOJ+PRZaVjyIj1uOWP3DNpM0DOsSExkdhDW8GXaoiyvHU0yQHgo5UnS
zLfKXAoIgZKYzNeWYttU1Hhnuj5/Nuko9x7KJR48Agi4F0nCOmXc11ersKrziMFO5+Cctd9jM7X7
2ewZe0Ciilct4e4UGi38KJsh+LKKjtO5kA7pWuyl5rnpelwdNXkAj1A9GemI6dUJjuICksZMa47J
8Vhe0z5pqQQaKL0QKlGGJ/hAwX4gVu13kPFcGktknDMh4QAMR6tEKJtK+7Lk36fOZGrAwjh+kXow
U1PF180puw3PGq6OoxnyEcV6Ij6lajqdFHl6ttqRu4j0EoIBLaSXY0t1sbJSNptEeuO/lduIrZxQ
zLdnnIZyspNpeu6tvltWOg0siUUdvg8HCqDKYPPGEjeNAVevp3CoVORo4bcLeaEw12/v3ET2FPly
40YCUcbhSxGeVENbsnWCgetT0qruBLd1uhZJw9aM3Ajx6dZQiZ1OGOWTCsVjU7ez8TF0Ed4Nspwq
J53SFoVFmmjOJOXZQO1aE54KNbPOfa8N7BDCuHqWghH0XBXqDHNFhlhTZBJuMlkLd+OkIv6Zm0Rc
6wtvcV7PQwLCx2JDHCdk4mAKQ1SP/uuCcqneljGPH1QLt2kAluB2Lsl5txmnHHvjVGSm7Cc0e0YZ
i2tqbmpLNVfi6CmELYPdqApOpIbRmosXDQ3mxErtA4Au6rycJ91a1qqkm1RfJoTqaX4bxNGMBpRT
hCQULr5BiUO4QBJCUc2c82JICVuUVyOh7h1B19AoETpPgjGfkqXvP1W8xt9zXhvgAJImXCNkNq8d
ROPvgkjNr0aGeuOOaGmKLRP6MrsWslygCLyhCFrEgqUCcp32AIYvY0Np6Dmd56DXvrMpYihJQbRp
0BRxZB/i7gY2qHlhkzG021SfKNz3ZWA6Zh9pR+h5yk4osQwRd0wXI8/rTSNU41am+ZlgGqtnEIFz
bn0vSg8GMM/jQ6zUyl7PsFG1SQdVpEozh3lu8gliXMHkIz9PYbrsqkfM/Sk2/2rcqUBLDt2sYzkf
cSYuyoBFhiaaH2DdcvuOgtqwRK1vVsOg2JqajmxW4S3uJmR8qxnPK4LjJfOnZdaPfT2KLnqMYlMo
WeCYubUIbCrD4cxtHb1DFEDf3YbxUS5qAcOIle3yBQwjOKO2ttXZmr0wsthEK712xHsAaGbW9NcE
V8xz1qE4yhHbOAJmqpuIX/QJXZgQsnUjYgoittoIJkJDCMS51QxIWGmu7pWQdKQkpggqhf3ggRNs
1mPLNbF0WoWbCgNVKpVjJAnMcewBKy3cURwpT82mLHGGzuWtroDXQW48bJmT6B11Y/vQBOjHDSWM
VolJ0VaoYQc1hppuJNxQbzmpXH5pCqOb4PpehrfKUF0UydREjaS4oajK0yDVOCm1ZnStpshWC/oH
qkD9ZLNriGCuq5oPAfSpMo1mJQpIhXQsaccG/6gninrq1qNS3WV1xr3d5RR+Mjo3+BOgE6PYcAWQ
xbZu9cZq1ok0jsVMw9Ixjn5fICCEOIZZqbMoS2gthaRyfg1FidhL0Ff6TdUZ0kRKiBMsUIsDH4tv
MZHkGs+6ZHo6zF87YC4+6JWC53Me6xWa1OXaFmFA2tAgwB6I45de1Hq3Rg9LsLDYOm1aE+SZq+Gp
SixKejDl1h1blsc+Suo31K3UI806oMzbtDVF75DaV9xL+UZMQ3IjsgBdPMDRbaRT/BZgFq6lEYY3
zfsIznxbncuifIVrGHnxKA5vpGpDO0wFgFzE/DjmghwkVsRoy75v3hfxbV+SDPV+jpbsTWkbDaRG
H7kY/gdvtNgiAFiPdiincPulerpbFhPsdwBTskwL6o1yScdJsyDh4aZ2mAcpfup4eCuU2h4CIk7k
goRvpzehakSyepLDRhkoEqrZOqjEbhOHOO3UARmT2FBoa2iUPhgN6B61VyrPmHvZhtfL4W0GG4w/
GBAOMajU3YAHYfkJ0uQ+xwCGLmsWD6C8FAxLhnLRxSDHjtrkW+TsCqWxNl8nqlQxo2baGttsUlM3
kpp7o0dAqVUxxje5NrINYbbFm6pG+qGS2x7Sbqs9T6IlvaHAUAUYQVLe2mj/0o7lFn+pl0E2QUQY
WfuS22YnDhZ3MrLpl24ehVcAvJTF1GoZHhOqa0gQCXw76Q3pwbMA6NRWQGFRNg67b6uai+eo6QJP
11qeDiEV1QZHGzGuDZ7X20UbfwmmwsHFZtpZjJlIMs1ut6Av8ZhC9aeI4MJ1nuTlvgjkAQF3jTC1
hg9bhZ22aW5enDkM6cGUVEAitYrPoCCkJzR0C3Ec8Nu0ntpGBBz02KNLeFU0I9tWOSHMbHIqP1tK
ukwl0VUE+tFYYJ9JW48FkwzFRFsNQy9d0N2Jb+xswOcZ2u0uUSCJLeAaVcBH6HZHCx5y0eytSntp
dYpiRo6voYadhDaWRUzuJkrGZd4QGTveTxT5Aj5PGr5dBn8xKQ+y2FhuQ4pHBJ1zI836eMin6QMO
nCx6WAPCvYqV9z5M44kKXmg96KM06pTaIvkpYn/LItGotKBjSkFw+wBe9814MWZJ+kx7MsnIMCKU
I2FRoWCn5JIng+qiRCKGyX5m7FKO7dgiYmTR8h40S6FNS+oZyG9jYgK45y5FxubpItVgY3bEWNep
QtKXpl5wdqv3iV6PeyYY3hDtluGhWFHbeqA2KUON/4u5M2mO3Nja819xeI9rjInEwptCTZyac5PN
DUI9CPM849f7AVv2rQLpqq99N5YUCikoMZGJxMmT57zDALO0mlJlX1XIcZoDD4T+aIFqCdYSXY54
lQersudWG3ImhISGvDDge3GfweQorWH3oam3y1qjfDEDLsdIz3JXokOuIDZuq6zwFeLpzc1UC/SV
yX18FIhMaBkmAdRph/6pirQGKn/r36M+aWDAYwOoTUdYDCWJkFi1g59dYEmNs1UjYsr2NlRshPaT
nI5cAMMRvGxobmYZBpg6Nl0rH8ex22g0o40uC4o8dcchioMQH9q21yKzv0KI1vuh69p8sdVmIUIY
a4Zq1gAJepTQ7/LSgLs6Jt0EGhOoCZUh0WwMwT8J2ee4RgdFemOafnszxjlsN9mj9qS0wzoLM6HD
0vIeGgD5qAPDV38Rhql8bSqzvq5t4rDd6cbesAm9iGDqzmVdogCEMfubZybBtaHC9POSsfreGv20
j+z4V4ix6br25TVkcX8+Jn+Skg0Xnm5cObH8as1CVnCTnYR16JC4gI8XypuCSXCvIYgbUfVWRyZE
NcKCG6kVMEvkt66sLAHj0Fs/wmh8bE0H97aWTiYWaTYV6L6EAdIBachge8I/QjOHJqMxKQ/Sq/UN
5tYXyI+WawsngVWS09r0avMVQsLkcrN4jrwB17k5yax0KFow7dZOMEEAoJCFgpcJo1nZKwENB7xm
LmHK3GBXcFcHxotvV9TIe/+Sg9fZ253Xu7gxuL5XzjCGGZwe5y2XIX6jDnV5h2rrtO3T9BvA43tb
C3/YOmVRXS9CaHXAHdKo+jaY48+2bWDHd3eazH56fvM4VdmPEqbKLoqhSM0F9wlfDiv50qogN9X2
PtQI2kMNBcVJK+4WxUU9fBti715KeaO20cNsrtyJbJ8YKIbbP2SOHQWSjdICJ5xNF45pPjaFda/B
PMLx/rEw6v1oIGqaFH9ncUWpMeLYrROqipx1vqvaznrSTfRePesqcPQed+zkog+CfZ05b1rlj5vR
yK5oRsB8SaYrRKIfrJ6WLdUjnJGLp1zpnsuxp4gclw8depaUc26UNuAXlmtH9ih8UpOXNmjX6RnI
83pUnPu6wm5Uu+XeA6PcWDmeNa2SxMxxGapWZhmsZyC7E3QmNXRY3RXCSZEGID5S+BGKoE7UoI0b
FHddWrwgb3RZBtOvbKSbM3niVveU/RBYm3FS76MQUpVnfS+N6C8cR5/SoL3pAnqMXbkrzafUJ+PK
0MWurQcEvQwkCIYOP2XtMR5nusCqqB+ydNy1NQ6ZZfYzSdSHrOITBclIQKNxh1+niRNJ3XITCSyE
OdtXpe2+K0LbevF3I4reclRHNlGcX0DOhusHXBEZ2m2gyAfg/s999KPqqx8UiFZe/qYXV31zp0Kb
mSXUpiZ8SeGfhvCu04SrABxF7CZXghYkhn6ujmsGlwS8ICSFeAu/O6lHL9oUAwaPflohmR1EB3aY
oGLtIQONgdNtPfzla87eiekc2/5W4TQ1MmBVY7HJ1J4bpXgcjP6xB4TQ5tkr9203tl4M/YtDr6m2
462oJxfFsc5VKu9ialD85pYCtzHRYzgdWbbXdGPb4CGEiOSzQRfUbOgNjPN2pfWgpLu4aaltcyzg
xZ1aAaqujw49elFFewd7WLiZUwNEve8uW79xSYCxZweUVaCkBqWQDgEGwqH6jLP3asoRcTXtvRcY
uwSVTRt0gg6LZJodly5GLCj0MXgTsePCmJ9Z/Bu1DQvI9xQcoUkYHZAC5NIibpA+cuAikzf4tUE7
0VzVvx0zY1smUIzI7jwqYYrv3TUw+CbkRQDC3hDX17bV3HkzgwkRlaBBsiFsrnyhbCYre0X2f+1M
CBZLWI3yb0VBN8Ye17i48ctxysADekQSP/spUnU9SewdwV6J/sWPMtDW5ktnFQD8a+9GN0H6U2Lg
lbfQ1YkbTNvPQIgnFS7QBl1cnhPa+OA4dFEnE7W4deVHzl+5HaLJ2GKrbWiJ96ZOlDNCE8Kf89IH
ySatwpCGPDUY1QMXWAr1SsHtvI6dfB3ZKpiHPn1p4twnvqbmvimmR4/yEmJ1s+n1F4wIuMhBcYjR
EbDqN3xuY+5AsLDSBpw9VIXLOpCvlYoHEGKmCA6l8Nuq3Eg2kNnZWGlcb8ZI8PVjWARlVG8ufD8N
jTX20nz8sEpnWVHZkwV4WhQPO0QKrL/CItLVrRnmxRcKdBPNx3AY0YjNMKJ5Esrg9xwDI+fsplZK
b9rUsVb2fHFIr/prdH1AgHV50rtRVSGPzw7Jn8I816tfUHOVB7gUSBavNZ16z+NM6Tfndi86wqsW
M5fXmGzWeyom8MyrseuA9EtcMYw4c1aZMaocRaQUXfdsxWEX3PXJYF8nfcGe9FTSRISgovLrQf/g
7jcY679lbXpHibGp/+d/n3Gh/4ZoUZYHCusYDkKXum46pr0oy7eRpRYTXvfobBgK/WhL+xJUvdx1
MgVVdHqsY/DZx7EWMM+OkkTNVl8hjI/Fp9H5G83C+ESUYwFWxMP5/fR4n87NcmzLVOfOg1yAwlKn
niJNotyB/mlVwnTJ0SwxjbvToxyD3P6ZlY3KGkMYhmYtVtC0TBNrIgd+K2bc5CEU9laCOoXdNei6
sRfy+syI8zot3pnOlNAdVC1Dx5KJnx/C65wkj8MAxwe//W5FiEukCH6eWbvPxrA0Fo2ruiPt5axY
0LQYCD2tB5/XQ60C95jHP144/XCIxXaQgQzHARliDzYegmS7BqyQr3xv5CPUBzcrnk8Pp32yHQwB
6Funhsq2t+m0HS6bTkYv+k5dqSAtR2wNNDerds3e2CGOshJXDdIw+FnXQJ/ODDzDHRfvi/qiZWnI
WYJJ1+cHO3hfFhClKEahA2jwzt6DTC5eqk2/ri4Ll559/HpmuHlbnxpu/gwPhqucIe5Kfx5O25Kp
bs32JnS7TXSFJsxZQOlnc7O1mcpvstP1Zfwwqe/MYoqrcVdcGNcYha9RyVuD0bhR1tGZ+LEA1b9/
aqaj2oIzTxWm9f7zg5nBOKVbRR8rulZdyutIrG0pfF7S70J5YQ89Z3dmKedvd7mU1BfpjwpoA7AN
jpdS4gY34NqJxoA7bI2tTmtw760x5q22YClvg429PjPiJzHSPBxx8VFAQbGhnEJyvaK51GwC1waQ
sR5WyIZtci7TX0E7PIbbc0urn5vpYo+avm8M5jCP28DxeTRd4bjkS5u7iyByr18wC7+Kt96mvy+M
p2oFgHp9durHONp/3u7BYi/2rdd5VK95BHU3bad1d7edHsWOCuBG2yuuzxX6QmXu3f1/4T1/EsOP
Vn0RGmgxKgiP/B7adPuHpl3RmXTJvnI3vLQ2vG++11WD+/BWbs688vmXn9pk88Md7GpN/DM4N4XN
uKGxE8TXpmtdh5fdSgUa44sH4KL+mqbxuaHPvfXFSSIau43n3eZjHbMSl+oNXP15qUkYt+NFsTv7
jj8LFwfb21xgpsNUq7piVq0gXMRXpRus1Qt6WP9BuPj3hpohEYcLa/cUTDve6j+zc66iNZJckUt7
cSsJF2dn9+nHK3QhDEsCtVAXAzp+Bc96jk+J26yHtePs8fbezDMErRxu9Cfjco6LnntmB336Gg/G
nVf9YAfVQYm4SDOtUDl3kQ7q3GQr195+Ii6quvtfiFKfvEa4dJZpmNCLTbhWxwNO2LoILMn5VM1L
iL7Ep9+TnG7Oh6bPov7RYIvvo9UjR2lxjzl4jcDf503q7Ibd/9smJblCgoapCQtcyvHsEKEzERUd
QExr2/7LvGl+b9LqUrlQtn/07mx04zXdJpHThP6epS4+wRjp6VpGyqrjfJkxxREorWvrTbJlQFDt
p+zMgPPD/zva/B7PEbqhmeR1goToeHItVs9D5kDWptykRLfRkMKK+n56UsfJ44cx7MVXnupmncmE
MbSxekwU7nSe19vPpwf5ZCIm9TI2oKHrLOBiW4iAQi1Z3irqRneCZWFDN1foV54exZifdbFeFmwV
VZW2Y5C8LdYrthCQm0x0mK6bNUJVaz++ghs6M1w9gAEunUVsmh+Mezpo68YdX+rbcA2vNeWEpDi8
l4BD4ZqhSuQC2j/9bMcHx/syC9JKXqMNqspZvkqrlRltbFokQCvEFN/5VKJWeonrkJolqluH5tfT
A37yXoUNFsxSNdOCvreIM7mqowdlwv4urxTVv06V8fY/G2AOdAeBTMSxRmeZYks8S4jbOcDUpt6f
HmPBgfq9bIezWKRYXpx7zhDJ1ejCipgJL79zjG4P0vexpgN1BxDz+ezh8Ml+PVq8+eeHc1OA+CDG
soq/ll+rC3Cp225fwizoyOzsv5v7bPfPufBH4Mj/Kx34CB55W/xCzav69au5+atYAin/P0RJzrTX
/3EIwjxCSa6qv/AxOkRVzv/9b5gkav3/0gka6hxyuUEImx/9BkoqNqBHaai6Sc0AB9f3D+ofqKT1
Lx3GMMZwEvCi5qgmO/P/QCWNf9mWxv+AqoMhDJ06w/9+tLvfkQRo6W+86D//fliQWeQQgC1temGI
7diWMFU+7uNtUjWyCRFlxEFSBuWLHLRqjYW3ddnSXt3ICWu8g6X5ZLzjbSkM6j86WkUzBFRFJm35
TbdYdmbRXLPoh4iagoOlAcgd20JUHgOV9enB5of/dzAVJrUKwUfABAGUEk8Xk8MDB+f4FEoB8pDh
Tev59lfsvIIbETfjXYWP9y6Ja/NOmpVzJo4vpvk+sq0iu6cChiVrWYSuKlEa3QeBsgrrTvzsW9+/
cLSEklPqUww/PUvt+Ab+Pk3b4Iidd8o82uLMKKoRPWg/AHSCERmzbfuQAnGYdAFtLrrD4RfRTc++
g/4j4j5fnbiJEvqEXW+u40TJ5MXp5zkO2zyOxjnJ0ziCjaVpy2ytQIIcijW8GY3OwkXUDvIarRn7
6Y9HoYhoSg3JQZuJL+KbFbcKpmABKmwKxIyxQRkH3Lb/cHoUbX5RR1tovojzldHftCiALas4NQVk
rU0TKrtj315L4UM5kLlXr8tJWA86oi2rMkE6xKhhLsoh1za2bLMvYVbgGSlRaD3zPIt3zfWCD1Zn
kS0LjRLDWpwmZWgawBSKlAY6oiZVC96eLeFfNpjsIbEEk5FGXQ67q8iGrTSHca+pvjhzph0HDfHh
IRZrH/n0bWzDQOO6d7rbUEXvKG0hBoYGFgGqWdVnZv3hawKaCxRR55LjzHWRxaT93usHqsYdjQSU
V5M25RDrsP4CZ9hvTi/wYmpsXpvitEVX1rH452UJJhaptGgtgM+1sbRGBM1ZGVpZ7Bv+oJEfFWco
xJ9MDaQ6/l2EOB35iMUdzrdqi86Cj3xkN05vjufZF9w/6jV6dGf3zpzOHO1lS7dVS1A3pi5JVWsR
lOjAN1XW8GFi0VRvdacaN/0UiB0quj4+O0G6ER1toxJMDG063GqUNqQ0gbCet28xfHVpY527H2jH
Ca8wWWvJ3wVJHireH6rLoQRb7JQsuGLo9/kwfqvyRltj8nyN0tYmqhF6Sidv0yEED2L85vTbXh4Q
DE69XprCsVVhfWhHxKUO8nPGz0yofgBqiZ+GIP2hpMFF7aFd2MQcDCCk706P+iFgvw8r6YMgJEL0
Wt74ysrJk6ozk5XmRM7FrH5YuGB/k41VFBbSrmVx0+NotykgaF2YOk6lja5i/Ifl2JkveRGr2XMa
kc2glmoQN7iGHh//Jc618aDD76RpUdyWqtHftxihn7s6LN/y+ziORrahYX+kwy84Hmfy4ygZR1m7
6tih323K7rKyVDwAQM7iO9kHf9EDg3WJvQ1nFAsx0BA/verzEAe7fw5almMRzEF/0pxRF7fEgmZp
GyUtmrzCkm6X45KSxgpw/kZPrkatwjotTdV7xTfqB4wrlTPDH9+e3mPm0fCLjy+mkT0WZcPwZaQ0
sLwNCdcbk7JvKF9lPy3RZOKiVxzkcU/PexFhLI5iPq65gWMR2NCJOV56JGLSKcmRvEYgEi2KXJvW
rZiqFUah4ZnPaXHXYZKMxS0Y3LimWzSp5mc5uHRoSS9p/KvpynGABa+w4cKEJyggoY6lAh7Qmmw+
ace6Cwa1pwRYhk20iR0P7SZljH5SszCUS9tuzK9k3OUVeDbjlvwUeMsfrgl1ENXUpSG5a5s0M4+f
s4gqiUGS16LKjvZBZOgVQlmdjVyGWf3p8nNgzw0LujFcYS17MVQ5QJUQ6kzaxE3wUi0EvTMrA3CI
zo1XnJnX4vSa97hNbCdFmG8HRIbjeTVjGYVh9z4YzBT6BkgGwRbVVar6qUgfUtRPgzNjfrKxGY17
DCwwdsAymKlgYazcw5lbxjV+AFV4GeFN+yPs7PimTEfzLUZdzv/TVV1stHkhDjaaZ/Q9DeSZy1iE
utsyt1/ASR0gXF51fXqvfFhTg5SAmbGtSet1Z/HhNqEalqWFBxXRTXlJYzQZQ6p59a6JsLoxcbwW
29MjfgjK84hcGc2ZCAfUbBEsW92YNTvJLPlsg1tul+ZDFVX68+lRPokLts7OpLzCLYlr6PESlmkd
mALR6pWf6/4W0foC4UEzWIskic5M6MMWYUKHQy3eVgOssIL5gNDNVD02g4I4e6yCnq6yWWuw+mGV
rfd4enaLk32OREdDzo90sEHQeeSVxeXgymoQv6YcRfBmso1rO81iSPngU1DmUTUX6Fdy5oP4cNDM
Q3O2k8vw8shaj4cOPEsmkDeQJUgsiWykpg+Iggsrc/KfCeB04mChAOgfrbwb9uOIyPw6DYq8PPON
fLaNdF4hJQI5l6EWkScGaglxBn3bsvFn+nnY64+aqVS7P15pSY+bYgSQUPNDMpM4jSg9HVw/yR24
w75DkDvqLg3buw4ocM70QmA5xIc/HxZFQZPLJjRUFAaPV5kNgOOJHSNJICqk+0s92/LNKBtDJr8Q
XPUe/Bw2Rx5w0v35wKamqURzzXbYZMcDlzJMFFAy0GI8DZUbh95EuC5RVc8RXqiHtyFoLfDN0ite
euqo2ZnhP/mWYNWaJnUFZH/VZbgt8zHVcoGpBuKoyTZolJt8+hLmfE6o55oEJQjopye8CBT0JQxO
c0EhClyGYyyvRD50n8zXHQ10aIE6Pgqel0bs0F+S0fTnn47kWNbJiaWtcTM4Xtsoxt81jktwtNJp
NnBmTbcWXrUzWrgkWd2CKJ/dntUK3QY4YsnDH82UPaNDzJLgkqjvc9tcpC+dZyRNmGTFyqkK+UPD
dXQlzCZ/LmaWz3821GL7JlE/DJ1aAlOcUMCD2pC91KCVr3EYas9cMT+GQp36l8GfurCRBzWOFzUV
BrS/d3ByaYntlEcw83OMTbnyNQWOLyDpNzjJpVtKGE+nZ3lu6MUZAx6/6QcV2o5ie7ZEq427hptO
uv6mQYJ90wMn+zuUWnlf6halnNODf/xSmDf9Gm7VAEU4f47n7cloHJqUU8dUS+21CQr7a68hfbxp
xspGpz6RSuVWqUcienrgT2d9MPDi/O4KUQMyAtLqNd6IzYaaqPtp7JMtTuHaTg3R69caPYbIbEVn
Ohpnhl4mgPHUN1VfoPFkj3b2t97gIJw5cfA1ynFeSzQL/S5NrfZWFlnr05P+eNpQ7JtjMR3aGdyn
H692Zky5Ig3SJAMS+V8B1RWxthKkW8+M88lbZRzJVUAlywIFdzyOVKNMdgVQ+8Foh2qTJAFV1dYv
xnIVoRxNI1PkKSC8eiz+/KTjLCXm04nWLApwi+y6CjvqkLgtwy3M9esqpwXm6d6dqaMTmGJ2j59m
Yd1CUc/3p9d2DgZHV1fqj4cDL46cWplyrS+Qoda8COrmCDKntprUlXjHrDu7Tc6kvMsCxRwIyRqo
nVNMJpVR55dwkD0FSdMYMUrdq36EPBznjfeWdUHwgHpHJGJ0BGGcvdT4ctLMRe9hVaiFudYG/8xx
8MluPnqMxbvO9AmxfENBcT4ZoaUBhvS/YNoYPhpyQvGqQaIRi5Dc88fd6QVfHHnv858Nndlj1Jhp
dx7P37FRKAVkC0CwLybcyXqjibvXLCARwRxVqlX67fSA2mfbmiTN4dCbq47vWqUHK26bKtfcIESw
27ZrKMajACUrfCXSV4bJHR5ykFbVLhU56rt9UInE7aN4jNxAj0HUWJ4+ovdjpkZ8leS69HeB0sav
atAW47Vil0rkeqX40+r4+zodPvXio9eCfognifToMGHFaQWgXfpggNdc0oDOq1bbOei4XPmNoqxV
OLW3EcXUp64T5k0XWeLMmfpZCJJgLQlAVOw5wY/fGmSVSVYYkayg8FoZUmLqTAMy616ceVufD+To
FmDwGYo479uDl4WpPXaPNXbFAHDU5i6PjKR2OxiP6p/vQ2A9kq04N9zJsY4HavyMYlVhElSj3lgX
mRZsrDwodlmvZxdnduAne54GIJhig9ajZAsejyUqjCOLhMAatRPuga0v+KaDDtGDdZRYE2XKAekl
X61pZBc+Cu5wbOCntPm0BlDePlBFgVpZmuN4iUhIeu95lLv+PCCYICPIRmf0Mzaux8/oT0bTIYpB
gsb1GXXaIhnSnZ96jXlbNqFEFkvqeIBbdjmCIzY83zp3tn/y6ulq0U2EME+CKBZvJDasQHSSs70e
8cjZQptAdUwzqOGdSSI+eR0W1yoqaWQvc43qeKpVFwstqsleMidoL2LUPNB37r37tE39M2W7edWO
jhduMkCPbHorn93gcgDlWVrhdu9FRrwes7SFdzGh8mT1uNdlpj7te3Wsbz1j8m6KTOm2p7feYqqC
3g4leFZUGDbBbxn7UpQBq171vwUl3OctOZJ80Ii06SX+BN2Zo21xlAriKzVoZIkIE+CglpF9olI0
2ITMVaFgd39XOtao7Xr2lXkzKn7k/9CgHosz23YR3H8PCnBIWGKGLmvzpjqIF1QGYf57sAklTPYN
5636mk9Bu5MIjiEL59X7AQ+MM7Fj2bp8H5X9Y3Jtm9vCziJdsSozcBzwlijYxOtMD35ZbXzp1dVz
GWqXYQRMGxs+rnSg6exuE2sBFu9NVZ55jA8vlwU3EEWnsogOOqCG47l78eTpuQfxC59OVBL0Egu/
sVA2tqNPZ/bR4ttkwhSeIY7M0ALU0Jc38yJUUSqYZiU12gi3DhZBV9MA0v8Pd6slwGcT+rmBc0td
trepglL4M4ce8zeYTmY+VE8IpiCgIo3hz86ZeUIMJel8GmAmwHwcr1004RtBVBtXmZ1ChTadYio2
YKdH50wE+PCSBN03domF9gzwruXKQTZphsHy4NwXvllvbChEaHdHJTInXjaG3bmzZj6JDyKO0Ki+
08blc9AsLqVyMbEpyZIib7FRjkiuwM+QnJQeRO7+OS/J6bLpYRqRebGj8T7A7TYO8IMSYvj79Juc
Rzl8Cm6HPAOzVlWT8pgzf7aHn2WRZ3o41PTSZa1986NE27M68lHHAfC7B7PxTEhf7k9ggzgdkU2K
ucLB8XU8XpvHTcdT0AroRwuqqOddOLnXvZ6e1fJdMgoNNnM+Oyjs0g44HsUOuxKrRAsjubwlCWtn
sWWUaJAzaZP96aHmBTpawPeh2KE2QCYLpMTxUJaOPFLVYnDYm5MWQjD1wm8o6cQaMJeu4L5f5/gH
TsS7+sxSLhuK5EJUrPksaN/a5AFLfTctyNNibFOqcNLB1k7t0CBUOm3dqVwKvQrF0SHT6osAyTXX
GYfnKA77y9OzXzB85m4pz8AtgXIc9XqaisfT10eSQMxBmT6Q+mdVTRCw56Kws7VU7uKih5gtPPZ3
NTQXeHOZMdy8EXRmiZqJ15uCJmTngReh+270jbM5/Xif7DagZVyVIXgDkFm+nIKvr2tTSgGqY2f3
bRcJdKEM+8zR9tluQ98JTDYrQLKy+JJh6ZdCg98JCqUz3D7VjIuey9Omajpve3pCHw60eb0JFqDU
gKpxq16MhcDbEKPukWIbVGqIZtdmDie4IxJrtQ4X24Y+aSMJmaZKne1HBc+uV7yjcS4wMQ3qujo9
l48uMqc5Iwe3YMy5IBBVw1w8UdN1doW8T7YCBWVs0iiOt5ChOuyq4nfxi3SnKJCgO0NkGxX/83P6
+ss4Oq8IpVIVgSGVp1gyAJrJsGN/RClVd6Lptq3MEp/YzN52aWasm7RTkQANxq1aWdHLZI/5zaTe
DIirGjRm//BYnB+FV0MFhPODvtUiMbYrtrmmkRgrqhpbMNAtc0JKKkTQTo51fq5S/Nm+OxxuXpmD
2J2ouciVkX0H+A1X1jD3Zy+0wWEzjGOyPr3zPolzICS5Uc51aeQoFnEuK+j4SIVgo3NF+hraAzSw
TFQrDW23JyMU7WzxWsrn06N+FuO4/f0uqjkAFpaRvNSdVmPtVr7VoQdidwmE7oLG1l9FYFMu7dMI
20wro5a4kqad/EWfP3iqk1qc2+efLIApOSR16sfQW9+rFwernZaFo2D1x81aom6E2mQ7fJ+cWkPe
Hz+n7/iUBo9NH3OGn16Cj2+Zk0xqcx40x/olLRTRQ+zZImNye9B5eImhYhFmCq0APx+LM2N98i0b
AFM4MXVMFz7gJOJCcdq05iUXXZMhYQJ+YU4okbgPpwoRTMW5ZO+LTTCZxi5McVY9Pdf5tDg+TLnU
wP9QGV4F97tIlDs/0sP6vboozeBrgrP3bNKW7DuoNm6t9NFTIYboIu3H/OH0yB/fLlEMgAh5+oyy
W+JH8x4lvXLk5t8U8XCtN/m4GWjZ3scocLmGgoBSIwd1c3rQj8cTqR+HJlZK81/L6rwIEC5Aho/D
08Zti2qb/1A0uOKdHuX9arVYVQskii4gjJIlLAFOfR5FZahDi1CCHq1XQ9Fm0c3v0gqBPHvohmnJ
8FaF+pVnoidco+UdxVGFZMkQuoGFwQHb4kw0+WzmYEE4nGeMN3Xd49BVyawXqLLySCr+wi4YDWFt
7Ah47sXpyX/2XilTM3sK8livLUJyzeGVF9PcmbVT25WoAW2jzAMdvDLaTObPDTZyKPsIFRvS0yN/
clTPxTGVFvhcUoKedjxHaD5N3RYtHX8FY4VUN6obywzauyQqp3WdKq+g0VEHrZFCyCZVWbcYA61H
GenbDAmFb6ef5uOXxcPYc2lBnTvVy63WFyUSvwUd28jDNLmrZLjrO9uhvFHDrkELaluqofUwWN05
Evh7r/94+x2vwyJBQHE0D6OMXa534X4SJUTXLrpG1+gpMGYSUYJ0SudE6NOoyNh0+U9Ptq96Wtwk
Gbj4RGrfi7r6kaf618LB4yfooG6F4di4TqvCE809rAxTZ3S5D9erbsKLfFRQWBrH7jYNlDO1k48b
FwL9e3Ea+QEq3YsIpeNyS/WPkhTStdFjMMVIY2R9//302/oY849HmZ/i4KxJiBpKiaTXyqus6sKP
reYaqJO5C2sx3p8eal79g7cDuwLQEqIGXH25Q3wAU7dqWKuNjeBMXRloL5HgIscagaZHcMzKEO8Z
piA4k7MtFnE55vLq20QovagCHleronG0QYyi+FGXoRzOHCfg4BdkMlLl4/ktK0BOVTVFwLG8wS71
Nqxt/Ge51UcmXbJ8aIELbkFu4Uq4koNvI6ij4NPBba5qlZGsGmVTUPbY1+q53Nmo2HYrhEZtXkxm
l7glOHEv01ekyeqY26VQbdOmOJEHYbruJjLghoJ1rVSNiySYOtzpQNStZxQftSTGymDoUNujAQ0m
0JUo1uTOGujGFOF3MBk5ivdWjcyi5kpHQ1TN7aosK+fdjQ1xsGv7ytPvMmHW3QpgZ59v0VqoPRyC
JmS70SHu1QFPS3/YKAiwXERARK5w6A6o2AsluszKybgsrUZcZ6qP+Qt6s6t2CNOHES2XFtyOqWEk
0k7qZkAs9EFHPNH1qjK8pqCcrZO+d75UlVNupwx5+0KjriXLjIsu8faySkrjQfbqbFvUthud1H+H
fC2ZUpF7F2WnptsAVVV0yL3UFYmOE1qhj/sBO++LmuLBJuT2eq00PgKpmlGtoKNaVxY3OWgySi9+
IaAcbxHTn26JdLOaG4Jz7VTnG20ItG+1oUbIAmny2zD08c1kD8OWwq/yPFFB6t0cBHu/BpFYPCid
Ej4Npa29RVmTrJFJjjYKXBEqWnWLa23Vzjo/Kmp+UB42UP3Sx74T4XclybnmDuHwFACS2IaTQ3vM
7nHOs5B9CrtGfQ6R4VwLTUkmVFoj1FD6NM//so3Svxx9LsX11YwGtldF3zXNahxjdDH7BHcPR/Om
HepoiKLR7nS78rIaW6SkWvlmjC1QfFst/XVCErOuKiXfTYasbvzaUS86zYxvcYcvv1oDn5JXVOE1
rQhthQJzg2KZlqDB22jp30qhRl8FumoIevZ1cxUlCp4aQoG9IBQ5rFUFj4aEQhvuaUl6neBQjugu
RUtLG/Q3WB6zd02L0lrs2Y9IGuHIE2ja7En6kg4exkWqhe5FXGWw7FLsJKxcQd9ymsxvE1KvG2ln
2Kx6TsUFycatbhjSG6WaNBc+BZvMqLpgq1i+xLdRotQUUezb5Y113zQZfsZRI9Z5FjT7ngLSpYNy
eY922FTUCD4hRtzjMGgjv+62sTa8ZFkjfqQD5PB+Ur1NmEl77ZVaD/ZWDzVqvmW5TbGlI+3Tgq7Y
AV7SHryxg0Y0xHeaGdHvbP9OtfiZKvUGrb8fU+Ls8U3ZR21ylUUFViflr2pUflomut0KF8C9M6XU
soOMWtAI03fQ8ZNA5+9JsZrn3AZvGw5IexHIq0tRGvqN2UCirdtwVWlYSVi181UJMl4CVsq52d9E
ivGoBpirGIVdbgZHG9yxVM27yEtvkyQc3KLG8cR+rzugaZYxmjpZa8WsXvM2fEbT6bWjwbsqwZ+7
SqP4a92rL+KkuwamjtxxPL0R657NNsX/QkPDZLQFvdRgVogk/21UaAm6nt07Ivo1pdltKEP/XayT
rDj1cR6jrG0GabDPncl3+1JlS4I8y6xspysoo1J0qjGfCr9Lk0QroLsGqzyI1nRYYGmVzhpVSzBq
nmK+eJhogAjCEmCCkh23Vn9ddN0dO/qmNhADNirddz26X2tjaCY+V+2ymXSKfG36YFjpQxPgK8x6
r0oqjwQNUPaKlZpbnHD9TScmVGv7iOtjOlY1JhuC65OR6MzYCRRUqzRcl2QWrxJVQfFaR3sziOWq
LiX2J1q2bf042PqFGd55Av/4SKJWFmaeRXqcRFDiESYtVqnhVWvNyKov2mgMd2lUkmNxOUYTu/Od
2xIpdcTXZBytbflrVIIrJ3VuB827heX4Shhhb4P4QEJSfeh9uZf4BYCo62/odt/V9K/cEjrOrhkK
JHc1XIxH1jAy96NnbnQ1vvUd47KwZkOUGunMetUGlOf9HgMXDXTCSoQ5iMys/xGUU+tO+IWBOH+K
/OhbK4ZLtMaAo1vxtT3KXQSmEUTUdF1Nw7NR1TeFXtxDX8jXocqvS4ANlYOCfWmaXCWjcVXWyboD
8xfCoUS227/tonAX+96vocTDh2ZiRMqbo3qHEZPT4RhaNfaa4nTo5kqMNCNXkU7H3bgT6oSBn45a
J/Kek/WK68BbggeMWWP3lpf3eZG7TZG1uAkZbCVwXOhPvzoVfjWRiSqhutZsMBl4aD1DauFt+mW0
SnFZ9QuRY1fmbLpC/dWpntvJJndp8LoeLAS/Ha+tLtWxgRH/i6Iz2W4UCaLoF3EOkIxbAZoty/Jc
G47tthmSMZn5+r7a9eCurkIoM+LFi3efQXh/1GSRh7XDwtXsZ7eulESwtNnWF9m+UHLPaU/EWbq3
m+6oLSASSp93mf1tQlgt98utsvOiCbpGCgP4V+mPnq6RSU5ErSEbrLrY1bMGdm6QF7+xHoYBnDo4
z85Ydjr77wApB42cPqcXzaPe+fUPeXHJf+R/lydzVFCqUvNdqZUJxUoGY8VPBLx7Z6AN0Thqx7WR
NMzZPP6DBqMiOaVEN2bLNrsDN5TcKV6QPPFuPYbV/bA2Kky0iZTp4Y6f0QB61V4HoMNITi3nGX+X
XAx+SBr1TvTxYylFeaR+CZyamG0fUFBu8hoT9uWYOBWtZV/Lktkp81tun+IykfTkN+ODmrLArdRt
sUasCcal0MurWzktpVhShFTWKvD7OAmGTnT8gBhpikY4NzlZe3jpEdP90O/MqwFeKy2y/JImsE/Z
VDl2ePmG9kTYJ2jD7BjDApNZwpcnr0Eejl2Qj/m4WbLiuPrE8Uoio6XrZhuzyN51uFVaSyBophH0
uLIIVKiPbnC2E0gwwq+pbwr7J6m6IOOedFfxXmUd5zxhH57+aejLtpjSV6F1He4+mGS2QqdatwOp
hd60/OtzCS2r1Z4Wx9mWnfPi1yY3AdwvNzP3iZnsujqOFguK1jBtLc26VDLmVY7b/4il/05s883W
Z2h7QL/CtDEIbyQOwZ29azy474ZYL31uj6Bpra3ou2c5GTd87aiuvKkieXXr5bM0WX8Fiat1V6/w
zwRmm4FtNIfca85k6Eqotz74wPFpstJo6K0wmb1QEvU55+beM/uoaPITpdeC1MhyDsHDz7NefOpg
2TcYn9/HhdlDXcSfyVJdV2M9aMk9W3N6Kn1xTZOZ8MhpDtLJJHzau9hF/c/vaDDWe5JlUmVXG5YK
a6QUXov5zzPAYbWpH2ZKu1Ye+Zu6ui9+sUzbGl/8y12F0a2aP+1kCtvYskLPLs+2WKGYqwO5cCl7
JvOlTmZG+PJRG/5LppHX13howM/pOM1zk+e8cEoM92T3nP8FmzDEG3KhjKmKEhO/ZG1dq7be+qW9
9634j2HoLmVEH+L0aRFE5G+pZ98tebVMcYfXQq/ekxioE5gY0JnFr20Su5mXai9rL/TrAbQNj9Mm
xBzScM6nDsdBrcjQlWaQjWtku3kCaNlOadhp1FeWlQOlsI5mDtBWWvqDypeTmYOFVpp/WWSJuak6
5RDReMzP2jruxGgfZ7MLmQNEtrPuppYcvmUdTxiCfvUOdlRKYUUK47Nd69ciUeWeOOD/Go2qvU2s
OtJK/3lyIUOI/GaL/E+s05NcraBo0m2rNaeYCoGemC3gbxb1KLOcZxbI/iVGc5wp8OOq2fPFIdKb
xMsuAxFKHJmEupVXkdGRkDHU7q3UEzAExEMv846tkXgDDIP5hX3oJycS7RBZbvuvjB2QM468LbaI
5sI4kSwb2ZC9p0LtTZZ8G4zu2PqR8S0Ji5EjvMp7IlPFtB0HSGba8u4t9/8TC2EEc/CyEFFf1ipq
1+lgDySzzs5/fRtHBopE3wxsi7/63Ft9oT/pq7jNs2+GZiUJGKmbd5/VfC4L9d47fBm69UiaecGH
A0h1WZ+FsCW28/6JSerDcM91ZJNv3pBAzg6AIHDUEBwbPAKWrIr6hSDzWyvIaYmxzySKeEqPfYEi
TBcfeY6MYQLy7Mp+qUQdCn6Gy7oZvHAgIzbxCSDPxMGqsojckYuY3XBZsnAmqLMpf/kCRKNgr8OZ
N6nZnnPN49MWGz3Ld17WbLEpPdWjvGr03Wn6MNvrMS3ls10WUV2RQqYhwPjNQ+2qTaNenIRrVqwv
s/WhTV+18dwU0w6d+63vvW1N9TWQ9177b3bzT+++uxzKFDQ2Fmh4H63XbDiU/CELBzLk/BnLczYX
b8gL4EsbQl8JAoHPaNSXeoIH9eKnHm/MEk79tCFoO6yaH866nRDrQZ90bsVXbQTuo8lHZPliU2rG
mUJns04ANJUejt2vleuBS5J9VTehEFcNjrfSi4tVO0HunFP9a2AcR70Y4Ap8Hqb50hlxJNsB8imO
QUYH6TiCOPgoijgSiXlsYf0N/m/CFtnkdFHS3DLlniezedT6tzi+Ehq9Kbv4khVd5FVvNUmDqH2R
mzC4t7LtbC9hYYEs1Aj6VjnbRQV7TJ+igzKxAFkaQKwYTxZ3stQpIsvy0CWHpR8oDrQTWQ3bZPhZ
uT/lSmNSrHzjQBvqXHR+vJ1jSYzsCmDVIz422d6xEB6dWy6rCI2BmOwnCzggE0KRjKEwbrV2MPLX
IfssWMf3/Bqkb4pn62q0HPvO1qCc1pL/Shh29jpuNetATKtRPFjyiPWD1SErLETFNmNbh77Qgtn7
N5Kw2unxZpEEyxbwG5PXxHrUTO9W9e99SeirGUri+iDN0kOSKIvkYHmHReceGCyASmn34zhPJX1t
Z2u7YRZU2fVFFfrWTtLIyYhQHC86w+pW0PeU7klZ7lmrgC3M8xwOdf/iLn6wOGRJA9Ht8JR/jkN/
iYvurfO+hZiQODKoN7HYLOlwrDj2xVJGsnz12+UQO9mTXVnPSwK0Pa/eDZNyx28jnKdAH+FpEIrr
eEMwwLG37skcC/n69hCkFbdGIff3VWHpPUztYdX6qC6X7TpBcsZdtFnMMZrNl3uUrZu8eNMvYdxR
aT039seqwxmR19q5JsNx9dbQlxoeYudBy3aOlZ06tldUwxFaT3wesJtrEhbpFicSl4XXHOt22mGx
pDvxjq6tTiYfQpyWSZhZz7Y3vg4jv+tywqKYREnxXZWP7rCgKmVnwcssW/GkTbCtGQ62za9josWI
fGtTf2eFgnNCRnYynZzUeOma4Ti15bYdu3NduEGJVg7G0ba8/6j4gZhY85VZ2Nfo2DCLRXvNjOaL
WeRNtTMNPmJ+05CtrmkFpoP8lnn2F2fBfiq0Eu92/2QxDVUgr4IxS2ivagpSmf2lC0HbsYniQWbH
S23ww3rcjuEinAczdvaeV5z5a2qmQntIKy2Q+gOC075jolHRGrRlfVWI6BZd3uC4AKMu7RxNhhvJ
GS8xd1mgbHtvDPMF/Mi2to3XXGXcMO7OykhDh97aVzmI6PyYZc1Z0S6joIxh5Yyh3XzK6g7rehmq
8XsmbL7z0j0kko3TdBHXK+3ynyD1TukfYwxlNs6jpnWI2SUffIipcHkhJ4uCWR0sqACFb577xb5J
4targnj75p7Q297xvmC+e+ezM5xTumZU1Wx1FQ4XwfBnOvictV/NWW+aX0QFN7yxzFE80VZMIkqA
M9CebQorPzc1dykESkQHAxwyhwVAma3Bf7GwbVsN9q1X81HTzE3q/bTQr8SaPfjT1RldoubDppyR
pQyiS57YFOwCYmiNjekNYZw3kYKAPeD0yiEqbXAD7OZ+fh4T91iZ3svsqiPV97Mt3qQB81cmR3f0
w1lPI8t/JjGbSxUSerUXfKJrgzzEoabV00M9tm+oTNsCqp1fv2Y2P2r07dUSw+kO26sWPyxj6ytx
zBenRT0yKEKl2muQcDjn5MnN/Adqi70wmw9bVyxGpCEpIaBdXhRIId9PDyWUJF/5GwusVAqM15+C
xr1HcGMqdeGQZVXkyHaLmXdTVT8mzHPN45Fn+PsdyF3us9LrqDOYDZoHcGz/GVUk4r3U63CIv/OM
7DWx9nt/MgANiahYzZA+btNpak9yx6YitKOH+OxqAxSxMzPWgqHHRK1Y7WtefSd/t4aBV6ffDJw3
1vpPi0UYT+W5avqzBEhHasWGWn3jQU3hM2uzmtujR1p687NdlicBALyUf8g28Ia0QFLPq6Az/8Mo
t9E5qwQdPz33MTarDyIXkAiWDxYad4n3ihv0DhP50dL+2Jrp1h34wsRvOvxVCFKnViP/Yp4PQyU/
ar7fqGhgb8WwN2aPA92k5QVp8YFR+5K32lm2yGez3/8Xd+lhxmsZKR/sUTeYt3bp/tI2J6pGlxfC
mBgx0BkzH/0v1603YTU3XHfPScyfdHGnx4Z5L/kkNyHKi9f431pj3CQEh003gybalmNPJP4l0Yfn
ASafQ4pq9Wi6HwV3iOo+bUAgrGSHsVEQUs61JnwacRAT1slfLx2Guz7VHvR5Ce3O2o2pv03KYr+o
P/KXw9bRSJDJApvUDTRJB8C5W/zU4xqVUx25/K1l34OE9wxqNqn1ncbmNrE/h3HCPscKPUhzbrOM
o1MjaIxnKekccOE4XLoOjHFYeYFexbsyEUepOLLaPcOAnWMMR9+BBt6qW5I/2mP6FUN1k8CuXY23
psn3PcRgE57m3nGW5YIfCMkIJYozyp+vvMQHsj5D29e2YGSmXmN885nJ+4MetuP67uf1JrXLHd39
wWn9vZN8uH58XIrhlEN7ycF3s3QdLJ4L8uKbJBRmJWaQp+6+pO3W5ob5sT0/l+n6shryOGK7EVDm
zOpqsc1vpy9abJwc55oRWaLG3zV+9GfuMcolhttBsmyTtt8DIAosvQgdVYTrNOy9HClWPJnUztLE
xAQPZ352E41C+ytWzsYlz6kc39KWLPrxObsDjXmwWXYUORqFfOJ1Zh0J/NBCCCDLMGb7Xpo9yJWz
3YtwGGhX3BC2CTSRu1Gvqmn7l99CvFhIPHE2nxAtNr3JL6B+Kx1ew/pX1fMONfdcreVXbxPyU4Je
tJjR9jCBShE0UrBA6KvDrNv7UVyr4lq6L1NR76oRHVNtWuYHnU/e/atNGv9Qo+STRK35/ybShYfC
iFaU8EbZm7yliUVcKu2TN76ZZXtZxjuJuAjLMkbvxePi1nvdnHZaB9eXijljSp+BCdDgLsd5PiDP
Ttu+9W7x1JE2wDVSe/UuLtJt5cgDhp7norf3Zl7tpaPdYqfelSZD/bSbHlRZ3cCilJt8wkAEJnF3
54H1GL0Y/CMVrkak6QygqsaCKeLu86aSXN4DYAgB1o7YehkC1/yRbUuGSPKe9+0Ng+fJWZzI1Pyo
MZP9MifHWTe+xsa9rkgx+zL1XmwQVRtfB8XXZUAzK7lAYoGKWowKua72+p9Rn8ZD41Ej52PaBzJP
4IORPlrSnN/DSbH0KbXztO7RENTUJqr0lDXJVioEaaXaGzkWpMH72brXFZixcrCgyiT23prT/UqG
wyZm/x7TWLwnauBl7BvghZP/2lgT4kq1toHfAs8r212n1EdpOI9WT7nROY91TJ+2pnwiteALqTny
u/IypgUV/wODYROEwTsHtNPRsOGKMI7j3gM62E9nTxQ7czVtUDULnXx8iO9vpGQuRnlZXcxlnoIy
Z+SlpuWrkOZn47sod36XPRpybcPRMM+tu2zbQRzWOum397S9cMxLHH+92RwMP822gxj/Nc4dl1fb
/WlS9X80bV7QNXy2NeOmwI87NtfaS+zON1259lOqV0ccPs++nVP32hPBHLZGf8jYnipCsaefFTmp
CB5Ql7j3UcaEzbRElPA/5ipOYWbVJBw8u/pSvSq/kcAV/Gl4s2K0xFfJk+YlN0114GWQeASb3r+P
KvITpcTkvyh7dnuSlnqdQY9CsbYT/TD5SfMNKJiVgdJLG0BAuf1WuqWlnQFCNuUVnXfNvrNZKO+n
1mpF7Dr4JyQFvhPn2e7EQ+vxWi2q9h90Z8L1pzOcSPte/+hYTQ/N3qMxpa2ImK+kRyac9ac5WPE+
G9UYJewk3BwgHfWmi4uZpeS6fJCAHEN6BAAY5dQ9aanhHBJttU8CqPdelHm3Rd2oz/qK2c/Myyxq
8wHuJ2VyDqqsKUNvGm4DXS2QOZpFvyrE1VB1TX4oclukGWYbrE7jBksxajQBcvqd/DYPmokBfe36
MDCq+OSg8ZxXxTlQxAwlhmLJokIV9rQtTa8/ICtVmE/L8cSgGX956RUvLmhejMEoeESjoBUvQ/qU
G7PuRprt0Y147pyep1T4HPgskFHa8astde40m2Gs5EH4M4OSMdGfrGbsIkua7bMWT9Uj768Z6qMY
KBlsZn2pkaCLWAx3aqOcdtOMEQ/EGVApeLB7GTsqqlc/Pvux4waWk9LHeXGZB0ucmO/L/RWdClpp
SzpxUBl5fvWhc2DcZn9DmrjlK6GNx6Z1oTaJIqfRT4xlOTVGl15KuQ76RqV+51DOcdxY7R1SiCAY
lU2a7iAFx98x9mRGZMruXkl978nnT43wvjobLWS0UFLNCBCLbjI10r09RN/yrIbK2FnjaN/Zxqws
237PDMvxj5WGoksmHheK17kQPRhQnGrNEg+JSbrYkvgGM8lqjsBFutGSDOVpkveWBLF526wVgMiR
CrjCc/hm2+U/W05wdRjq7Dp70O7SofFiwwkNzFghZoLhfTP7oSelqSLIiWkWE5xV1SUWlLG4WazF
/WXuWAVGAa2qY71gqzdTCUQQybLP+/G81AMXfZ8Yz0VZYdEVAJnUjgjHiWt2MNvCeF8qhoC4Vj3c
la9rZzz2srKPPG6ZPvhaIkFos0MtJcOytBFpFZrpPPrnRumSrUyBMt8kSIZFWpxEIfT+C+AmqY2v
KaYDKLE2aw+KIkMrx+K9rUrd+sLOTErr1rLWvm8Pib2sBVMjt2rfVw3S2LXJNeW+rL5y+A8xufYF
5Q4fxPjuuqWw/yyzt2cmLVIzGOF5KwDhI2Z/Tz7JnmzSY+5Plk81EtvVdnG5H8+D0or7aCgjZsEA
BehnmhfCZG2xd8BfdotPo3Fs8ZtYuJa/ay1x5/9W1lBpE0TtL8ycnGnWKYNjMXZZEjWNtPovxI5B
PYzdqkBpgVmhWgNV2mvrNaut0j8aYPZg9Nl+PTfvumycJN7co6ptRB7LVwkvkZryutm0leWj7SHB
xeWnZHcT4YODJx1+oWqrnk491Tv9P142F5UYXwm/pU0DOaj9HIq2Gp4ca5z9g2bllnqPY6PzD4Wb
mPGfy6u/PC51PC8fOIE6ccydOu6DrncTMk+tobL3STUqgJlxkwGZdQBqvtU+A7uTY9FcRGSMej17
f52ltsw5+NYIfXLrT7trze5WuOPcUAiA3CMMkc0ANtQdN9njzjWsS9e2SoRTi0s3yrohFnhQvMTd
mcmifS5m7X12lufSvdigqLMoN9cOMrueWuwfBCXZYaV+8Ei6RD7srbrqpl3caB4lhFHocvjjj9w6
EQtJLlM5tmX+Bn0Yxl81+1oOmnBMRvVZYjOgmLRmVyfEuYshdr1q+jASAohqwcehN43z4fkc+Mh0
Wba2h76fdUrw3LFX8VKLOv2v88y5Pc2VNd9IZRnEbmmcPn8EVW+WUVmjg6P6CaGpJWg8/CkuPOXF
YM5swttlnqsta3JHDOhm82mNK8dqiwTNq4o0QzMMP7HRAa6S5JKEMxvRBNkPibuc4joxXSCSpl0S
yjjqv6RpLf2NgDAz2/WtL9rjJBnM/QEcRB5b86Ktg9bBXxoDAhu7mV2iuMho0kxAsE0yGGJruR3F
txrNJT95S2O0PJyh1trvpvSqbFuDik9OWmsrO1Tzqsy/dqyhmAkQjvabn4BE/xFKjg+uYjYCki+b
oBZS+yRxvVvWLEPzYjusosqwZJ2GbVY02i8rf5735pD3nlDpaij73zWoKv2ZOc0aX1J9HNJzwZcq
3RtJPpBns2YY0QZ4k/3Xyr/VPtwq5/gE3jfGioVwvYSUR5xZ+xd3ti+BXnVrtvcczJ0YAXFoZqAH
1wJsSphNhT48doVN8ZfW4NPfh4ZB8Ecyg77cwfQU7tkjqGN8sevFaSJ7yUA7blRZ6M0/I5vcYKrI
mQ2yoW+7YOYj+a8w0i7Z8cvaFsxjmeehBYDyb431+ceSfnoPnDM+qk7507YzU3M/F+lkHXzleac1
T7qjCZNZbbKkxQ6Vd+s8XQv4ycDf48q7pIxGLxyUmDPr1vzwM4bThFcqstDlmL6Ns+p3TkKtWniD
XUdTt7DZaXQtAlCRaiy9e0NtYVsbM++CWY1yxo/1E2FtONosdnfLx1yWzXfeeeKDPAfmEVrnur+N
4Q3biq/ik51b8iYItfuXStZ7lKYQbKU3SuqVkV6Z+K+OKYpuxRdjHpfuwB4C0vwCaOu50THN04/A
g8RmwRQgGDC3YBFKJZp1lSXdj4lpHtqkV88+boJYbIm0MIMsXrpL2w4ZlndZeE9O34zrS1+omgCG
tPrFAZ71YT9auQ28tV67cFoMcSznLn0kfLZ9TA1NRVocf4Dg/KT8emtcmPRdJzDewW7YVBbrysY0
nZO12xnO8GaXK34/9kOpSvwuKnvhBSWMdH1myOYkznvmu8NZVUu5TUwMdvXoXgs2U+gn5+oYS9xU
esXKS70OyVts90AClzK5VloXR2qp96xpO4Ftjoei7LQtRZW2cd06PRFgsO64DauzHQv1j+YipeBv
jzEOvKDLGy208xidamxXiIq1tUtiw3hre9XtVTNp15zbQA/0XJ+Kiytj4wH/Eg+xYLcqX9KMcl5j
UjaOB9cyiicbre570crprW3Bqd+ELq0IOO1oHLye7xY8zrZ8wEqAt6fkrSTAZG7926KZ4tg74L8D
w7kDDLC4dGFKTuQ7fpJ+09T9b9bXTrh2DcOccR12/Pb/oKZq29z3VwT1GnWVBJ77XK3bVk1lBh2P
9zA7nRW2njqnCFtOqVgQa2mSNANpamFZl3Vcpg+iawXZF2yS1Y1XBv0y+pERW++2UgzbK2E/EGeE
m53L9NqkKBiTaN/MFolTd+v1pMw4ufXtmt2rwXFTmeKhL8yT7hc0KnjHg6YUZTCnDiDp1n9ajfZM
aYNFABz4bvHn9W2A4hBy3sJPiY1tPSjghbM7EUBBBEJs0cQZM098MNPrujIVl6NtBTBBHy0l7U3t
lBwhd6fGXOA4xVXn4HZzW9IgPTtsBtc8jYN9pRz50gqqpISZIy9nuQZYSwmBkg01oEtBP7JdDDly
pfHTDZ5qTvkmJocM0dxjH6dKju0o4DDWeIg6WQVK9wNw8CUqNUYNvt4bw5Nu6Fe6fpzr1dnajcLG
MA4zdw/KAeHZFQ2+rIOJL+uFwDOXoa5MA0jCAcbKp9kn0Ltp+Qpr8n7GMzM66H0GZnJmwRGT+4kR
ZRqYqxFzCZZrREyEH5IW8OH3Paol5WvkeVUdFGn7MzE5aCp3PmvSerE6t2NY3L0NziqCTk/tgMCT
OWIrSIKRzcGTJnofyqTpd5lc7BP5cdoOW8D06gLE2uRab0X4JE7NOFF3VOR7t5KTFAB5oLiUg6ad
gBML80Ame70blL1vU0Yfc419MC8Jskkz5pPALrOEDqEfcz5nbRTR6hj/VEd8IzsGzK4qHjBp62sg
raI4oK4bmAUks42EwqSUxQ4nB7ODbDx7PpzUDv2aeaw6W3HHnFHa4sBbBRUZ3nok0/zdHHE2WPcL
O1lf0lk2oVX0p7rUnl2TSXrjfuQCCZwB+Z4YMHvju+kVj9frYKFRrFNzi2vrI6WCv3sVzCCx2vEp
qVu8b6Icr7mfT9tiMEWow+mN53IOJr9658gVwK04pjNJTIiPlTFYbMYqetInh2QxGVjzz1heSxrQ
utJCP6E7Ku/T4WKRv4OhO6EUuhuQRSHCtHd/QKk+GtnyifP2o2naTzWoR1N5lywdHlExthUl8aYn
GtOpNO0tS4zH0q3uZMoKxkfnoRENb4aKb6nSxdZdjUdjXFDNsm7+qyeWSYWdoT7OpZ7zy1CrEAEj
C50OqssPljKRPUxnhatclIe5RKXd1HaePLiW7HHh6LwWHlnKQy8IrOhzPerZZUNt6LIbKlnHdEEU
p5y18iuCw3jTMSq/VdAMX5VljTdSlcR29MfqofH8flezhHSeRzN1GZ3X2KCYbQEWr6a8XZ70puNL
6UxGBo7IqVosYu6rgTuH0PSFHUW6RKevw3itDASipuSIbvXuobPFLhFQetdRYkwwrP4i5xYotO4s
Wy/Tu5AH+ZPoNiNAV9FNElt9GGm9MPlN67HXW1CsGU1ojcQT1bQDoWMP5ILavLTOAvCPAEpGhj3M
Fvpvc+/7yWmO6w/iamWQ4St9LxWzkKlY2gNNcRMNuqNOsqS9lzINyXsivAvqpSXURdqzFdr9qu6z
guVKvqYVxZoxbVF29snaoPMa/SGLE1wg6AY5dPVNSkexWyoXtqoo+z0+bpNeqPxiLrVehiHhXGs6
LBLwp/XV8w8LaulRJxf8oZM8Fp6qQSI1RGcOGvs1UUQuVTlDU9NMH1M5XNAosXVrOd+7UWF7SNIn
C+7Ozk/gp7Jbzy/onPH90W/rqGFzO+GoJ0sIU/oMwJSP67cYOqTxdX5efTGg7rkKB4ulDkaRYjrp
9ci9S5+1gVCt6ibnnpMXCnF0p4kGzPYXKLjN3p5ZvI77g9ThUpFn96/rx5+mW5jvUjbv8GXgBkqT
3z5L7/ETh6ZoDqpQW6FVUMjoJNaSeYzdEvznctQjyGPkQQOn7dHnJOqn++mJo8leJ+JtfT9QQt5M
PzlyRodDav7kXfNejEjbRbdeB9bxg8YeaAXa+hPEpLWVtf1rzJmMFtf6qVJeoXVo9SCdOaDtoT2Y
hWCFl1HTeLeRxNNLEqd+RNPD9ratjAn7SPpu92YcJDg48bBXxVtjG8+GV2Igkz6GxWU5u6N8l1O3
L0268mXQfyZdAncrRix1bfLmxBzQWDny0E585Im+2PdzcWJvXDvqIwcDa+vwoKxCnb2c6QlRO09c
sSco6EtQyf5MdN2xEtS61dJgT1AM4MwuPhYZYpbn/eONDka3eDCXJVhm71HP4zdjma5DMe9Ni3H3
khpfoliQ8SfJSIkMtS378WnoNkR05/lcYGvOSWmdFL/PGlwsX6c8ACjBm1/hbcqM0cHwIpDunNQl
ngv/hu327uvsJkbLEDoG1JXBwyXxCjeJah9a6XUbNyW5TFa4QlPTPZeusZtTLQtVIzRaeX4nUso3
9Ek8aV7HtKVcLdwpDYZQtqiClXvbyEuap/WExNTgTF4e53T8y8y7HbHGb8lewRg4Ey1U3CyPMZVr
YE7GExHuIrILI2yRhvFjzF8qKYYw73r2sYzhN/Yb95HYatI84/Frqfp/smRkY2LeD5KehlS15lMx
iqekULs0ZlNSn/znTM9RNGzvl2Uy/CluXwQZLoRgGKacz7SnbMm6j5mGMuvItk4taE5Miw6timeu
RrPdMszWNkNn4r4s2mh0G3s7+eWRFJP+6GlYqkVsrJHO2s6pbwyGsYX1R/wTVjTPfG1qS/CnY5aW
Vn+Vme+M3H5omKuzYIGoGSfpfljSI93oYzMnj11CIdShrufu9M9L45uiaYwAwP8HCrhE3qwOah0/
zbWIN2vrlxxxxrCBqv6kYRjztOrSje7ZMo2/mY1zVsC0L1x2B85BTAO2tS1yRGZw8RE5Im4AsTpQ
BFUlrfqGvHyrRoLt61Wom7tau8Xzf0Sa+QGzeFaXa+udgOWrKOTD7I/Jqcv6zyybE1LEjY8cuYxB
Ce28U6+fbFOMPBVvH2OdfxqXad4OJCIFukc2VZmdJ3qJJ9Z9xINHE4zmawemM5/6uoJeXTFIT9AA
/aTYsOO8JVxlpwZRhBxNPJdK/KebWGf1QtuliJhGwJjROhWz/l/udp//c3Qey40bURT9IlQBjbwl
wBxEUVmbLkkjIedG/HofeucpuzyiCHS/d2O0lAgm6+J5ieJrZc7veonTQtdb6DVNPWr8dwGN3dtU
5Ht3So9qKY8kfnQBVgD9GhX+vtToCs9EglZrYOaoRx/MeLAjENkxXQ8Nkp2sTg/pqPZWZYgwL4jn
JD38FkuqqSbh/cpsfGJx33I0PkhDm7A6TH90gNxD84W5IxTwq+XzOCMyBu6qtZkNv1zDlxIuaO3n
zIZj5F+I/0Kipd2cyOjDvCofXVVSXh6NGz4e2hf56d7N7j0PJJNlxQk67o0BHajWpDv6dhwYoGq3
RC1lunbhBY0mKX1f1G/cJFFoTM2n0sY1ZsdXvGCox8SDJvtX5pyz2zjfdGiwFY9ZtW41xCpAZdqp
HEnRsJp4q2QB+1rj0IQtwq4C4T14cblOcASex27xGbfSc6abBzsSyIjGH2My36OS1Vl2EnaAnwX9
TRrQa47qUiJCa9nNOTiBsYZKhS5gEMp5BCvZDJpYi+w5ja3HQRqPQtbdqrakQJLK4+vONoqP1FzF
DGZ3IXRR2gn1pJ6CQeb0sQrWvki9xpa7g5ND6Rble5I/XnytOmqttXMVgoBW7G0pw6zwGH1je9vW
NM/zJ66GKhS5wuewOB+QC+/+3FFHlPJKxvs5AWYn33hAQ7FsgEOcEBnLk+ekcQjnFIVty7yhj7uk
ElDUvnaMGAWCykSu0COJUK19mhz77iiZQRHTn6oynBWFR/uyLdoVPRL6HiPBNusJKeGKSc9erv1a
To9dp++eAXaa1USmhtScY4cgdWgoS/ZQ05kd8o7xxCuwtk193TrfMq4fhapDX00/uUlTm6d45cSl
E8VtAN711bCtxfKe+NEagGw9lfRx2t38VPZaaOacaqnoP20h6Z4dk8No9aFfWPqWhfqRTAWcVe62
qVKEFDKAUl1rmVgtyD1HGPGEjJnGcQmY4Gg1k0M+//o0OqFiw3TG1ftcedO7IUcVDJP9pOx+2+kE
ByfNXQ7Qd/O5Us2FDgwXOpvHrilwKUx/mEswN8JEB1G6vJTp/DZ74smukQ/YnX20iIHfjlV5m3mK
AvIYdxXVPwrcDwOH/eAkLtxYce4itBNejDdIWZ9e6X7byn6fhQMOYvGw4D5c+5azI2suXlXAw0DH
erFTSbFvC+Bw1bYbUTt/s1HwSneHAhIstfRdubirph1evLzcpaN1BFY/Q/3ykBaXxC/DQjlbyisy
BLbOoYlJZDAMDe1b5AW2Vl6N3irXMkLD4Sfjgz/LozLKfSrtE1XxA6AbMqrEaT9thF6IMQ9lBNCf
TxdAug6NT7dJeWI1hUimjKtbWbavtTlcpaEi0iju5iVJivxIRGpvptuinxD8VYwt3ouNeKAWF3cZ
drmHCqnKEZ+jQk+0Zu+YyanVh71McGk2HtS6+2iqNEx8bd1P0ZXBmazT2HuM636riTqIPLSPtOrk
K5aAaqWV9qs23Q1kCcYCm5mvKqbL5E+beZIbYNycswwlwkJGcsjB/5BFeC11vwD6SH/cjofqLixB
F+h3COyZ9GSX08BiHKNs+Fdn+iexPSfTKl41fbjZyzSvB8/VQiOq9os7Ppl2v+nuNnereNeyJgTT
X+OAYkZXMdSgwUZtmOauoPyjre9urGE9OxbiHJwOuievZoMNcqmplC6cyyDHr8Ufn0F02YiLYy2K
AxTPoVX4LGfvT2eLW4nFsjAtS/RSw0XR1xiUhXvRXX3tmA7HZvSpCetvGtSTg2doZQ7OG5ilHZh6
8rckHJGtZ8B6C5JSItSFRJlR99yZx7ZD3d3a7sFUdrMuTGvfTGJTuxld5TYMZRZgVtvFOg4Da/iI
bLlPVHKIOWSKBtjQdgGwQS28GZVUO33ptXkQFFfyfGwSbfkzii5k0z8ZTBRtJsIxMR8iwf4wOsNm
SIZDqs9/8Ir2yvXSM8HQUD8oBKPv8a4mKyrUrkrtZTHeZvFET8GbpeuM1V7o4Im8i84F6n67W+yg
G+Vn3ehQVuMxSpKNIAuSc7R7JmzkEZwOAjHtD9aSr+MCPGe845MyQiQMF+IGyCgQyEm0XHLsu5Cm
6D3w13cqs3XbkmjlV+mTJSRWiG7cuHK5+oPxOsa0hJVLvYsm7Z+RlsTqReXN1+XJ03MRqiZ6sTM2
wGLONyquQ2dxGOQG5+zNy9fs2Fc/AyQBoEDcxdtXo0NaTeOCys0wACNK6+Aawx5tIXtKuRWlWpnI
iwaRF+B8QBOlU4OXl4z0TchoeCNBLYwREAzJyGFun+NFfNWR8R1VKEt9tYkmdX+Ct4mDsla1C/C0
bm0zqKnOM9be5G9zeNy0qB5yh6wbXs6T6+beOofAUenwE9fFDWvqJcUdh4mg2U9Chmnlht3UvVai
2JNw2PKCxjoSsobQMzXtpr75bivrbgkydxiudLRZmFZFd9H78uThsDbVbegonYoWsY+d+ein9qNW
JJ8jqprGhylNvQc7ep8K2plkfSwwY5j3D+pYm2isj11h7arGwwenPREff9DqaUc81Rk3dLxyMAHX
g3UTrh7GVsvQ62l7xuEmGEdf4bJDl2MUerbpkAer5VVBiRqFPHpRba7HIv9LMu/ZIUszLLFuhO6Q
zhvhySpgLSiDqgIRs+tfUnyzFYoaGJ+S+c2BegG9bYMpBT0Ucn7C74zxG9dAUmZYnSwYhUZmv17t
XRYf1mRxUbFzxuSZ8ThK/+gu9W/vph9mmR10o+QdhH01PUyDzZvek4LaDNemJ1CXD4QcfUzER9p3
EBgDEXr5UKxdD9Mx/ng4w7t1DIEw6wB6sVRbnjSju3ZGFaKIRU7Qyz99RCw2NTTVoAfFEE3hywsv
/rqI3+pI3+bC2yUWT5PHNpWMWxDJAJ8nms/cID9UAZixyBbptzBRnNUi7EwPf50zQk9IG7+iXobR
aKnQLMf40i0u4RsT+CwyAwfqkoXNsAYeWkNOD0OMpcd3FHNY6VbnJkoU2L6Yj82szK3ndN2moU3y
sasxV+Jh/hkip0ZsWUaB0QAQ5rpefrnYK4mIpVMsb0Ua6qh8zrpoia7QQZ9kBfETR8gGCpqzreIv
16oDg96Ow3ntjt9TPZIO42yHcvltU0p1QTOiYgtnvG9hf8hC6rFNoJvArcj5bbg1owZp4Kk4zBWp
mw3UN0gemPk5VuRpV1EfdJPYIQjb1zgsaKCFjsmRS8m229p5vfENdSFxcYUXeBVjObSHam27Mw+s
fi3J/JC877Koz3c7PFGYYc+obXr9Vf9//RzOKgZ3tYgKycoww7lUZlPgGmMXamm+Rxm0Sk3US5H6
qnW5HYf6N7cxaeK2KYSz0vLkuRxZB1Wcnuy0e/dL58zLgZ/PXEmSSdwKgwz+DzM6RCo5RmiqPRYu
7WcYaQAerUCLjDO/rFNSiF1t4ZFlNUBtv/PoFE08862IrB/faM5l2qzBPhjznSoNQXGyn3Ks+gDy
Od20U7fOhL9JB4FkreX7MkJymzYstkHeFgh1k9MEB4MF6rGMrvxUm3KCv5hH609LjT1CqUCp/mwh
aJQRP5gmX5sIYg24x+2ycMTOa0/bLAc/AvzxHfmaag5CxpdqfK7GHz9FDu+CE3b5NQMYghYi5mt6
z5wh6MvfLnGfo8ahE899MCb14qRqI5fxN1K0aqMjt4dkPfR4jmHMPwkFgJLFXALMMNwNCcnNqcpt
bxQ7U+VkAKFPLY2MoY6HuO4/kuhc6sm252bppv7HqdQZb2iYR8wK0Nko+Ss7WEp966Lquld6Lh4L
he8e4En2fdZvB++Fzx1W2Xwb8ObeIx3m/qt357XiQW765Oi19cWtimMVsaEVyVO5RGe/nw5qNI++
7p2qZT7jlfXNmFERqBsUU2Xz0XL1UxFVfJ0jxfIqetCjZD15XqjXUB3x9ITlFXNbeqh97ktteIit
maQH+4xqx0Bf6p4nC6hbW45y8b7zyFlFJKz7WDU1jKzdpD93sXGUxp++5HuxOMf+XqmpdIZzkJWh
+deQZrHqak5Bd/jkPfj1bY05NN0wIz3k8753rpCaT7EozrLpzkS4BHU5X/FbQDUffLATj6Lb+c4x
SrFNoAlmHyBurE1oW23but3VbM0X4bIq3bFSb3S/S5X81LnEBGc7JYBAuS9s45T1xXfu1c+cTeGU
95uKtOn5/05FatRBw7tE/7ozpr3Mj0YaP83JjAsK1NYZ83enyt9E5tGnkibnXCIlVdqTn5DYmfDd
zMum7rnESATf3KkVVEvdiqEEjWN0JD4Bp5JzSZyK9aPaGrAlWVYdK6JE7ToLva4Hr4NKIoi9w4bN
N3TlCTrl0/yXO7kF0YU1odFfS8L8XaP9i5BDrLSlI2Eh/hTMOkneP41A9MJ1dypCTjq6y7O0ubpi
QRCtI9+aO6Jnd88kX8L0YeNuul2CSAulhtjWNrloBc67BEgewcyt77RHs5muMMDr1DIeXf9zsBYc
7lWgK/vVSby7yRxRTMbiYNocsHgCqRDiX4Y+i78aVdiluALGLn5ln9kXGEeK9ib77IvKhcCtH0fd
5PXIDwYgSkd/nN7OoSbbdY3yvsC0X0C8OnLcOHV8NFFs996hTw02mEZepgapFoXxrlm+ZKl5mHFF
zAn3it9vNISpcsH2RiaECSXc2i+NHB9aV6tRKihvNUh9A0faGNo/rDIByAiWseR3sqzrlI4nvXkb
yJCNsogvMbnqXX7AK7ljqbxo+rJbhuIy4BPzZxMvMjWylnPfO9DNwPGwN/g5zQsR828KFjx0IM9Z
/jOQ6AUy3ux7aITe7H6Y9A6FxYjR1HcniPVmGsO2FQplvfaoi2XfxOWroybiTPDSIeTVyvWEyIn4
kUe3nXYYu9CC7XHq2ByWEUcK+QPt8rfkBeEty6ZV07ou6QhdmGfzYzW9clccuCf+JHEjotZWnv6S
eD7CUcSCM2sEnjS/8V887i525zD1Z7V2UvGaTcM2Lo1daqq902cbrcsCY+KigNL2GEAMrE8EG8eJ
HWaD92iBgEwWRHz7ldZLmEifJ9o7M8Ls7U6uIjmsrSL5YhxbWZ0W0Ei0slDW1uBmDcNgVmphOWVr
uzY2MdppHQ2vMbPp1RPluLr/ojT9F4nINi+YkR1aHla0sR1F7m/iCPS8Ga/I207KBtexUdsQ2rQr
TWvN2Re2iYsFfSBAZNFOleW/KVS2fVzhEHH+TRUW+34JQaj3qUZkIv5QoGS6qBb7kGVQja2+jv2r
NlrvZoIK2Otxe+JBcbWNK9pgJgiiivwNdEeIFQyg+JfFgCu83Bqd+Tf08tiCemrai0fOSCjq8WoV
88FCIVGBtpXoRFdIRy+jO5yUUz+2qbWOVXZKK1T5lfnvzoYkk7iOlvE2GeWOToGtqMzt0vXw9aSR
ERflTN0+H31Mg+U6RWO92NGBXPRDJ7/klF2442D6iKWoS+ZG+9E3DLTY5ZqP/WZayQ3c8oO8wnYV
uWBp2GDA/K11DgLQTMXGjTrSb19mnHmTTcqBvSDCGFOMCtaaVMejaGg3gTfu5GAxc7QRMjsyeNCZ
ZmjqosWCF+5Jpf/0IEMLGJkkNV8nOgBW8MDwxzx28qMu8W73D3ehU4uzZxa8ws4zAVCIrnQRoDJe
+2AFotiWdrv1GUp74LZQemcBMdCpszmfk+yr6TiJmjIwvT+TFCSLg8mU1ZeY2IPGzggXIz1gr/uM
R39P5CocWDo+FJ35XmkOYx2qBooosBfNpyr1Atc5FprY2N21x6Jh6f8IQbp0ubUeZvevwv1AcTbx
MtBpBFiUrTqN1reV4rjPpnVKNMMs5cqM//p6Riyt4EP/2OOw7rY/SYqtVbonh5xnrVNh0TWAYPE5
ZyD3UICz+selyfRL0BVOrRMh6jtwXpIBOfNU1h0kK5bnttss3Us9DhE1cILzZtniOHfvqi1CrcWf
l4v+GWqP3vBkugy5+e20JHAtfXVhFP6IkF7PnAUcCXhfPYsp1mn6r9xur5Z29142ge25BGnIb6dE
tWbHDaORUwU9oVu+je4v51etx0UQ9Sn+xf5xUtlLQVVR394R64yACCQvRkKOVBe/NfzVtGQ/zEV9
iviFjgIxNgZ3RC3AGpxmrethcr5F8rtOPriZAutO4tkevL+F2onDpV/4uZZ+3tpFfP+lzm9TYnzG
oO/3tsdfu9ERz7r3dAzs73HERKXqr1LHYi/EtbGbj8TwPu3+FehaX4tZbmWqbwo7fgN4+4y9h6nM
/tQ8v5TFtuNix2tBhsoHuWQbwTJUJ09EhH3oY3nyjS6UlfGlEv9fJ2uOsSOVDEGby19NN3clwVu2
24qtrkgpckjjCXz63EM87VxtBfkR2SmSTGSlNl/wniU3b5rlZ3t/JLNCvSSJ6aEnhCtEOzYDEYtk
7eVe9ahqrQhhNuaQHoQYmY7QcV523tGuPWsvakUwByFUa5WZR5RNUvAqxLy/RFjuSqyEYWMpojRc
9nt04yRMmOR9ZK7CU5830XHW7Qahv2qCyTBxlWjWjIDX+0IZ/7XMGTSOX3+6gi+vMO6otqhuRVNl
G+nOX6NtYPjzIQO1CVdzObnWKpmjl75x+JPW0wYumvMyOf22sUBBu5RGpNGcjnGv9XtbQwEEykBC
9D3TSTXEFoLcXUcD6pvGpDyISjgKh4lysJMN4gH+NwVkFkrIh2H2bt6QuCCphcko1qylwHYY90ay
SudSbL14OTmAh5y0+HT7atgOnfOFBL9j4qQQxo1oJrUQ0XVuBDxYftN8TY6BwSew6F3D6lzAOa1E
ZFxF5j8ONvi17ewyqqMCOtJi7JIw617/5JX9rtb5K8BVaTrdOF4bTqrck+r05YGVuEAiaSevmgZ7
Ot+dP7158tv+zl1pzzkD5dK4IRR4B0ikvlEzwiMNQZwLkB3cVVZ54X+NnJ3faSTNZNXXNk4VtXxn
Ey9Mu8TTeilYb0eDDJXYKyD8phZroH61hLfn6/lHOpWDB1Pbl07+OJIGNbjzI1BZuW5dsq5MmwAA
hB4ArFm9sUV+ciuwMZjN5xGZo51Nb0kH5pCiQQwmK0cp5/X7Ill8yNiagdB3vtthca5FUQF9ybYi
yduNApJlwoXjKCErjC7Io6cztXZx90+mHOwxa3SwWPmzobJfWhTOad5hUlS3XuhPulf9s5b5fg0B
jVHXgY1sqH8cU0NCX8Z7DAZh3Vqf0sOHYdk44f0UoippLNTCxa+ROAZSQewKXcVkUJWgyhZywrJ1
cCxi53D8ZS/iGQ0BidT7KWkeaic+o27/t1iGOLCZfvN7/aGLTqddHBO2Ia5I5T7v+FZ1H0vK9A5B
tUHcENFAN20SzK5B5Cd0x9h6ckVW7BCM8RgHcTp+Gmp563CkTcvyld094I3sN42wiAuS8lJV2Vkk
HHNsMclqKBKygvolQ1gZbUhMVOgQSDKsjSndiJQgCoNTObB4tVapqr6UFE8LL3fJi823SBaVEryM
sWka+94EDx7R7kMHon8rLbI4Jkf/LZCur+cO2wt35atfd+4KKRlKwZRIGXbetRKg1xmhysaMFQ2F
/W9SorRpRrchpQ23l9sQqFWgsaB4aNcV0y8gwLhrO4EjKx0eaa7eQXazHmV7DYEiyWpj2N1hTivX
wOeRhpA1c4D7+sotb13zD5j8UK+ME+OnpcFV5PM5dgu87wYxJXLQGb3vtP4ojJNN9lK4lMPIoSAw
+rI8uykHrplpGwieTTzo3M65fUztSG3lXD9XU/7l+Thci9rY5nQqrtKJAXOILmbDBmc29mokHSWo
2WNrsxk2jpQvy+w8qNL5KXufS6oK87y8Dm392Sjkj5UGE0l1YZik7DhCPNWoyojSKa1w7GxCmWOp
oeSvjk0hL+jwT+0kjmlr7Eyrd0GXPygG0Df57DyRPPcyeGgvUP/cyrn/yfr4Ye4pJEjdc5qC8hTo
3u8OLis2rm0CHCJEvk3q/kEZ1mdXRG/LOLwajXgD2mcO1c0jZOlGVxows/9PILjdx2M3hbMA6U1S
o98tHqL4fNmasf4Lq0WW6j3VEes2pmdMnPZqrqIGYz/Rg1MXERGQMtdwWEqr33c1DQlIBj/Ywkzs
RjgAHbP5qjP4Jz3lnIQYu0xjcUvT+3i4oEDVBTF9acvDkdrtQ5l5xcaHhExEqYeZy42jITLQvfSC
TDlauQVZyEIlaLJty7/fAu9E7KQrjJQfIsJ7v5DlYauuQKGscBK5g7uJ2qYI5sps1m087nlOrQCS
/qkRHtoH8FQb49A6G3gAKznzSitMPriwozm6chAdulR8e112mjI8AYQREYOU+8NaNqXcxDXaZ12g
3xHTMRHmg+HVf4sOPj+7DKqEdCJfJ7llT8nduePfDx3UR2fuZe3MO22g1921ifgyG8JP74TakhJp
1aRA61qpjjNRlmFidw+jow4mqVALbzx6nC1hGAkk5HAsTKdYE1+GbSdtiTmHGbc175ZW4h+1VtRB
9z63d6oxhso7/ARdsFMOd3Q1cM7OmeJwKokBAntN1r3t3uKYc4YIiV3q80x2sD4S0Q+yKWbDaVjH
nf/RafabS5qNTOQZG9POTfRHv0gOtgbRUGk5jC69JbjBjBtNmseRvNLVMLOp1k4e5qoim0EA6TSg
QTiNEEolnw0SjIWNW4uib30gb2gSnFgg3GgxxZ4pHDJ26pMn5ZEvkrvle1kAjOJSW/d89OKu0537
AbAmB4plPUydGXP7PKQb+t/MII46tet8Aj0x67SnSB9YwWvEOYOLVswepXtFH+7uWlnf04ofKcg0
NkbpvPipp2OUJjttUQ6hhAJjS5UYvI9lo4eqsFIE4Cz3rr7UZJzIP78nrYfZPEBxm21SAxgYqyfS
xuYejQAQWtucNGOrcZKpW1uPbM/RawqMU6fOZz2B+Vso8alk21gIFgIzL85lnr2ipeKruVd/xkRf
aIfeYD0ykQrEnPlIwZdZ7ZSrPS+euA6u9Uppy8qG+vcW/X0mwSqrEnKEhXvWZ+LhVbkZ22y9DH04
F/TTOeldwX6vYzbJd2yq+qUjJa9uMUTasf6p6nFPUcvebNz3Zpw/KH/SCVPpIeY166XIyCO1UmHs
EqpLUaRE98jYGVrEMIe1NwryS/z6NJCa7URus2rb6gO+4TKAD68iqD5i//SnLGZArB37Zam6p46p
wCq7veaS7tEtu/vymVbJsxZrF0zbL3HsnKWvsd+roxWbJ9E+uDMIFFvOPWEgMOrqaGhEQQz2Fnfp
sqoBboOOfCNy+jZWO52dEvtcUkxfUfXkp+0Lrac7yNxDny+3surYdMjZyCikcTRAX+C4QoFbMmb1
sfvCM9UGI2pUgQcNvEteF3t+97pyxD5o/9kNabQRO5gO7go1QZJy6rDiWwGPdnRE59jchdovQx49
zJk8xlCFPZEsxH6vuJRCtxcvFPz+y+Z4I/XiosARVP+VqflskRaVZt4bkNCDyn2Uq9Auqtv1/Rck
8CqpdeY4tkVrOcm8Gu5Bkd8VYG6oCe0BoA7JbPqG9CPIy8/ZJflqNl5sqPdEH09Vow6ti8WHFLBV
2SPoQF6NTexUdfq31JHKeFzClqme+8ohS5m4RsIJopGB1O/+AKLbwd4jslxJ394ItwurBQnalLtH
jcO0xs+MjusSDflxHpNT4ZfbmHbStuocjluLKBdZvMq6fzM155AjsYkH7Y1QPaI27YeRgQU81+Nd
9RgPih7ZUtkR+Ni2cSgtnbu/n+2tsllnS7WNTRCBNn2TKB0o4TvEvgpBTABi60CT9XYZPaIIP6mh
ueE02+Ey/ZR32RFS+X0KBuCS+utr07OFys8qv3TQNKNGSIxIpzMWkjQcE6MDSuYi2uUDT8oc8d+P
oYWgXFsiQJHy3a2uPjduFEWhZRGWoH4qTKqMwDVi9iV5G5T1BUIDMjypb6aGJwylIWHIW/x6t871
1pXrXpvc/YcBg2yP+VAP2i9j67qXwGqGdxuJExx6tSkcny+8DG05BQXHMHbeZe0s1t4BP2S1ZG5C
7hRlfyLDrD0n6EuBMZZsPLhOA4dWji8NexR3+cZwhq3hpQdpYd5ytauFeDjX4IWzAd2m/jSU5h0S
5oQgcsKg8WKTgkeQfGbTviDHk7IYNqvZOytY/aHSHwnsxN5qZVDHy8nlpIc/z8Im5Ynnh9gOOaEi
lUl64MIgtnTjp2qcraUtTIra8o4rBKhW7LRWO2GFfhwRQ0RYySBk5zgk2XOHmPg4uyqY0/YtmhCQ
6QXLx/BnMg8EzoSEoGmKXVzLs4GgDLPYsfKrY+uT1CoLxS5u2C7cRZ+GKiPHOKPMcOUKd2dLY+eZ
eI99n6CaRleB0eaBNuFGgw4hlqvlaS6xmdZCI8CoPE4EVIZiVu9R1b7Fec+RMzHh0Ha51XKuRafo
T7FI9w2TOd1pgJxk65GUv3JN1O4GQCNxzdkacP21oLdk5bh2MPrkPRTZLNZ5LMSRrfXZNizc+WjQ
uHkwNWVBjM8/8BcE9NXwaZXVdXRn9NztqvfEBalqtxIloXtx0z7Wif85F/4UDKl8ThzydGpWAT8+
1/d0cmzvO47vF1DpULr2ynDnQzdYN8YGlneNY1Vb+cV4qQgFxE/nGgTPIsActfFooRtjVw8rOLOR
bsDK+bbJGKkL0kDQwCxMdxXSvoywDO9JL15Ig+At87Dvt8eyZdmHwtRRecXZGwYcIpJAtIlkI9So
Ylsq9Go3LN3Rc9STjyKO2CABmD23V6CdlLygmI2NwK6JeQow1vG5bf2iuoF4ViuFDHSO02MZz2gx
+YpADHAJ1vab1IjBrQgKU4ZLZlb8wrAaGMpcUwT7YTDror7kZDN93DtDo8175IfbBLH7qnBi3DI2
YTqx8h8jXCZOpr3VaXEjOHlk0BSPtHQT+uD8zEayH1o4N5dkWMjukVEMBUg8OvnW89p1X/f3tEaI
l4kay0xLgsL9Jd6c04tTxuI2rbPs0JdMC+ITfnLdtSno4D+S9UMumEDm+mlqSM+jnI5mjHustnuW
dgp+3WoPC6FFKx+NSijjqQp10b/Zrvmw9Ch0pGtd/dpnEXc0prNUHmxI5h7JbqgMb+OPDefvwlbo
POkifiro+4A67sgXcYgwnPWaCW2yvp2JmxldckgoCA/2ojMJW23CrFjdaN9FlW38tMD0pjeusafC
kGJdmjChtw1O7cy61HR+bzXp3fK5jNaMotc497Z6j/wK3uBf1GBBI1L/udUyjxyGNqPyPSafhjLi
cUgepW1fEOJv0zhhekALBrrWba2MmaZX7G1JTQKMogexL+aXSvi/tG+zCwA6deiNqhgWN7L5ySpS
vhCr2xG2YgLqKvvRAbYNqgzsxLV6pBfxM16xnzjPNy1ZYqq2nkThvtC8iGzJjEmAanfk1D64d9KW
FZPTOf/wNeN5ds3vXvcuszYxWsrjgrMMVAS/+4hRw6lpVpDA2somQDgVVO6Ow3hNevsZng/2IMYx
UDi/znTBfEGKcIt3o3ZjQGaZvjuT/dhU5lkm6R7vZVg6KA0hiqxhRLrPz6Abb0Ni7HIO6kjdWY2u
ZXHjlyMYlmXHgWdr69yzNvroEHBAOtA8L5xLqFHKcCmM53rBcuDKbos7n/lehrHNOkG+sD62H6hB
Jh6tD8OSgdd5O4hPaysEgNEQRad4MbgQIyBt2Ji3kqswMWLi+eZDLgvge3FzrYoHSGfpaZldJm85
x9U9kNV56Cx16hvUVj6NAhWseN5Pvy3vcrmkaKsMndtTf+tMrgKwh3d7oehCKO3CLhlKXUM+n6tg
woQ967diFAEAR3XXMgXaOIQjl1qKVljGw9lLzJM1+jvUEKFhkX0k3Ku0NN5sh6M5g0EHdh8GMBsk
hgnodwIuwGJh7CS6s7jqN555ixH9RwNZIUIwy0rXfMWY+wBMlp5wlFVHv/P/2ZO5w1d/wAeI/1Bm
2CZQ4Tk/ZjNvJ0ksOT1Z+7FJGQmyK8kov4g/uOY1+T5YqCWxpfzH0Xktp45EUfSLVKUcXkEBMBgw
Btv3ReWonENL+vpZmue5NbZB6j5h77WXbZ+0b0PYvSzhe5PMpyyd3qJcvChtWvqWCjKDkLNL2k2e
GqG1yzTqZtbgQpafzHYqmKdlwGQqe6tDFFUL1Or4CdxwLhd3XnBPyc61XUoPs4w36RbfnUi8Yh5v
momZry5bFko6oTdaV/xp5vDSRUoYNOFEJYEgFjtWgWwaaT5jrgbl8WJSs5ov0dx8ywm3AXM6unQn
Njeor31DK4+R3X1FKqoyx662XWQVtCH8/ey+nbH/aAYlhxypejTuO1lRyFtC5VgXxT9sYBSLDfUk
T+iV6fcLn8QWasphWKsPjcWZ3e8sxXlalbiiVH3dRLHiGJ7qlP8kJLJyP+xF1xydPvlkarZPqpaJ
CNsusiJjV5NEMHf1M3jrPbmjDA2MFySYylbGBMwKXpJ9Zg+/DXIMydYqKtg6GDRlp6OhLNl1Si1b
38qZFMgi3ecw7UsV74qy8NJGRJpEAsLPuDeN6i2f4xUUgp5+JiMlY+PP0BiNCnDh1Gr9prF3cu3r
ERZb9VsJ0QzyFxk7hkJE8bYGXCv4r7OQEDDArhz02yTQi/fFcxRCUEvbV1Z96OtA9uKuVcL8Ok7z
ddGMG2rbQLKyvRUx6UdPPfCsOPl8nAWFmZFov1h6EQ2L8xDSkHLS+ymPqtyiDlwrvNQYnK06c+vy
jeOiMKSKajX25HLhMiCmxW5HEuPTlF+IOARG4ibuRhu/+dJ8OopabMmJWMnAHRdcXfLJsaVWqW6B
umwcNqdsBYCwFRznSdn9GpzLrCHUD1WBldGFL04f3enfdv1inJdYO0k4luDnS9zwlFoSfp2tUo7v
7dqYorp5M0tUQFitPpChYDvKb7XDN2lW7HCscYOQjFrlV6Nr6dLICJII99MkbcMCS5ImWW/VTDQK
2Luvruo9kQg3D0Pu3jEhvUKq8L4j4QEo6IkJbNiI4zdukGjFX4WK1DCVgO+zBey5ixVL3kaWQs1X
e5aWekbCGmReevbTKP+M3gEV3LIFy7hs5To9igizUJ3Ox3zOvUUnYnfgBm4zvmShnvpB3+ugYtSY
RJ4kA/4YNtlTL6EWnHVKQ40EFeZi9meDU2jQxydkRjXykQEqfbyqvcty2MTglW1h3IrReVFqjuEo
RhZMJoF0IaDEoU5oj2CojgYewEq0h0HDViA3SG9+mGVvJZkJd6b8o1FHmyVh5QHE/DKp/XfZVi3G
YqATRiS925N5K2pB6dMZ3jzmPq5f5HMlIvbUDByKzg3ecxqp0frBBXyvlvBRKN33HDITY8JyUIfv
VmMQrGdxsLCiD/FJqiM6iyQxSdZQxV9ZfkgL5gTbvpV0IKWTBcViPGniVljcUwoK8jGhJbYc5cg/
eAl7anh0KxdTFv+G3H7g/URSBIYkMJKJ5zCR39NMOY+TdbK78S8mBodT2q4ORmi81nb9PcmY0ut1
/aXx6UYh0IU4fioEZkvT2dk0GwMI/6ZlN1P1mh+X6gMSxy9O20OmPRtY/UvnCXTQe8lcQe2tnzCR
nks+5HaaDmaqv001p3ab7YngPhoWIyJgp10kX6yIOYRUnBLBwpUydrE7F2QyDyADrqR15eVuslkn
+jTQe8b30tMcn4mqchVUjyk1FEn0CKR3QJDWIw8vpLXVkGOmVcOv/pwDo5xZPVYIUwuUsUu+w7KD
rWzyOyz3Ih73ROa6UUeXhrZ5VDiylsZT5fzVWVUyHHIKnduCOy5nqFx27CxZBW+1tt8OkX6VGeGX
eeoh2BLR57iat6q7SnkCqYT33HhpCFLpwSnywDzkKT0sq5hQKoLMRIuvTdFxSD6NlM0wr1VDWgGz
16GWdtZUcOPZQWWUJ33RT7b+gyGDbz7d5BhcZ40OxiJy1Hqk7A5MA+lc9GMvzhZ41eucm5+s4u0o
X/X0ACWJXtmNneX3LU5zu2ckp36xhXbTqQ8yphxy9FWueHNHuHHBmrt/HZk+zdyAlWTtssRgUJPR
moRBpvG8l9RVsvppcsuQv8OvFuM6ZJHBVOkBw+JUlrU/x5/khfqGZfkTfNpV6o3YHfJA4XXM/Qqd
TablrGTSzcQs3B7VrTpg722Kg8SCIm/bfcOav1p5vpHBfEnaj6RutYzYBvuYolxX0Pj1DtMS2F2C
ZTs7PCQr9AbURnX5VWroGyIcmQyMotBHjochNQpaaTio8odRIhBYtE0FQSnR0Ed2H5J2NBX8ggsc
gPF1xgwzchhiIqf83FczwFhcopDygGpzOnPFd0oXNKA3Aas+D9WDqN9tboe1G8fHrtVR12o/zcy1
x7VSFwzkJRpuFrnzTR2OubiVYifjbXPEbhn26dS4BnGipJ0zzeHasfIgHTOvir5t5hMZ6BFjeSHb
wpcl+oaVm24e4JA823rpm4gVnDj6Z8vRcS61Px0Y+ewAcZaUcjuogxsNEcRS5dUoKqbIrUP2goXk
aRh/dM7NCEGSPOaeoumc6/3sFw2D+0nFndsSkkATGuEQrA8wS46abV+MYqaByjCVVj9tO5+76STB
3DHG8Ek1JW9KCJqGPpaww53mNui4e3Vxo19ItS97illt7SZmc7XQqcIUTwC3o8eGOkM9KxosmQy5
C15slrnLOgfqCLGohz3jSNYfxGQilFSX+gjMstfFJovANEqKa2M5qhbibyNrt/SfvcPg03D2QlyT
HqwbsqYMgzoFE/P1pfEV3iK7K44dNlH9OYoB+zX0+EpvXTFdk45w7pvDKL+qvItK4uqSz4HDlP4z
jQAeK29ttZdiYnjEVVBeRJepu5fZc6+rZCese4tvFEybmnWQrXjRujSwdU/pUbgZj5TtDK5IY8p3
qmBNX4AGTmU3GfTNZK1NJ6kSVe93ke4RbMhgtkY8KG9kgGcRCwwwRbwu3/oITyzDrbyCpeM50Ab5
RS9JO7COsuXTJa3YeiX+Wtq3moYoWhjVUUNOMZ9uChML85qE1qrZ21wQGjp+ofnr/FMp/qGuy5tj
PX+WSKlrbF5L9Gf/C2vcnslzSXfKKNhGtqhwCUINgCK0NeBTmJ41/UtkWNtntivm5LOdZnKGmS4Q
bQDRMWpO1soOhwyWAi6Db2jSJBq1X9hkBb+arTuiQTbh8mABp084GtGvjvdPI5WsW9xRQgLjPNvq
4vXRdDBQxEg6PvmsPFTcFH3hkF/QMnOcvJaAnlZzOCdw8uBLjDRsPixjGWh6TcxdT/1JWh9F3J4M
Gyf8MQ1C87Jn1dGCyZa2BTMMm/31bKwyX5L9luKoO3veOQbPAAAaBoH4A1TzzYlhsqrZDpnvoUsA
P5vZb5VK275qfwfJAEEoowGYmh4RHx7yolBe1pk16R4xzVgcw2pYxJceQbSvQJSSGjb58JsOthPd
HRUBkmGlF/b5YAUg2YDSSLCCVJO1I1jOLRgXUPa5WkLvZvuEosXztQ8FlOVXvUaWhxlhLDeLesvh
VbZy6oGuxvgPbnIwD3GnbeW2v1hUkmwh3iqDooCdaBkn+0I+2zJQx9feuETjianURqUtlhYSa5Z/
ExupQZdOWfUxKrgh0AZizCqM5K2bOdtrqG1m/WSMNymVPBsdJOhBt0+sg4mmEXAZbZMrjHcZMwFC
FFBGm4ImjVmLXu0K8x0muBViSG7dkklnWX300luHXkRJOs+SFsQ0WAgB+EbkUMnrW8Z9Ed3q+GHI
77L51IbPo4iYVz7PgJx7nHs1WzA3hd+nzAfqVdNif8d0WP/O0GqvKw4gmSzwXot6ZimQ7bvR8dWM
d5csnALrq0EWT66/DkugOy8V6UeARpFGVnsVE/eofyvNhP/1WU/BAwUk2pyc5UNgakWC5IEQcxM4
1gMNOAPP0niekTomd8ve58rNrt5hmRqEOQtwj6a9S8ObyQNopPtF8ZHrMIZA1GEr74RiMrtAX8Je
9bDqD1eRr4h24wQSlyCse+I8myzUMbQ4Q+5Og8/YzUh9DUGvxsozwc/bv4TELxkoSZ38GDekS3gd
mTE8oQILbSgsHwvSseZCBRux3tWbHOIC4XrM7AxfSecXpxokYM/wxkyNy8uO7HfGCIJMBd4fxpFh
gnsZXS7mWue+aONVhoupjAzppP4wtNmhEXhW6nNVVPTtNzb1Bxj6lwKOTVzJ2ylZtvB8GCjUm5j9
p5I5/woUmRYVMPxHBviWq89kx79D3lVISuB76IBmJq1vEODHqEBrHw3Mqm7fkZy1SBehH6PmVXTn
CUdkHpR56dtq/p3EPKhSXz1NErYsmH9sdrca4ssw1wJAuf9mknBIUTP9TM6CEoG9hW7eGRErpsqx
L7I/G6dEZ4grhd1BIuWmxcHONc82StmV7MkE0/EoP7a1OIwdcSoSg7k1/Vmfe4DEDZapacv/Z9/L
P7otu3JiQsWiCKrnn0WTX8ZyfCx2clK6JTAlBmpjw6lbaV+RhRsY1tdSGBtdgnHNmh2bCsDgkPPF
IhhHhAvytFTFSvcbSfVlmD2FMUX/MbHrNZ1NooICIGmRRcq8zxv8JPewpl6a3X5uzto0QYS7rs0y
DJtdOKceST7kQ+6WQnySg4jsBNFzV3qSNR4ykgmivniz5XkrFLIod2k3cryKTVsOly6FWs3begL9
xyStkJn8yW6H2pOF6XshIfjXjGCQQanqv2P9tFBlW8VpWdTAZKhjz0dJqb2xOUdwY4REFhbmBnbX
YyojZe2ecwxO5BeEKvzYgxT6FU1hNmtHlKw7UZ+xynOiEDjVI45akAckhrghJXdH8qKanlFcJl8U
UwRj39xBnR0NVGBKh9LfuuORzNfASlpcFQWGoUnX2pEe+sBSi4IsVONdBhKsFBfMKT+65FyqeqJE
LGCTkKY3RVvNAuQ187CCb6FiAjCCiC10KY5f2KOCBlipQHGgJaCmWn3PDN8jiogoyL+BoWTcvctU
EBM2J7RiTnzQpfeS3U0rfYup3KvyjwklOBckNzCRaOvTWD9A5fNyU+br4UEk5lFlUYy9NpgFhHQm
7qPNmcn8MhFbxyLfeoW/Q8su+WfxkkLJmP1GR+w29LtiwnXdxnsCql5TPXxJ+tNQL74a/XACIQHH
cyGQAS50VSaVd849Ix0NXd8XIHSG8dpzSci3srX2vPuy/S1TDBb9e9c+KoPvLt9n7T3GH59Qf6Yh
bp4meg1R/+ZocJFIeJkhEI8Pf+WKRxAxJRRIX6pbBE85nPE218Gieg59uVnXzFtHAhdMt9FwW4kP
TJyxemgjhatI2mNbmmrGpIi99fptjh9LRD5QRC8S0xcWF1LE+BGa1/A1Q948Dz1qhAVZvX3o6GAS
nG2Jhrcxe8E7x9eTeyEeynHkkxITkZFEJynOy2S4c3rv1f1YzjTqV6miPVWkAN6ph5bKkvpTEaPl
LWjdDe0t5KNGB1qWX7Z1teH5NWgYyuo8sRZ08kfXfHQq8eQmT/b0LtJDh6KqJg2OZQO/zfyLjBxj
gcEJYu3WO9dO2x0BymvPRdWicHd3U+vOAmmzEBsDbBor2a3sQJ3CkZXMnV9DHu5ntn2YSMlwxKW3
EPaj7tbwk1Cq/BSVOa0+rRQsArt6yuw6qFszILV9I2vyCSHkK7cEBDmJPfGM7ivZi0HzsizcDg3T
lrjdlliy1tUVphKXPhQ978kajGsCgVtB/WMb067gBa84gRZgd4ukkhOjH3Cs7aCvHBEY7uWQsqvO
HhiQbgkJgaB6t9Myus3sgIRh8AssKyY8K277DQmrXpLjxuBtq1UmmCbOVl77avyRKXe5XNAXdeEe
Sr3bI/5JF8wFmbIDYrwfC+cqO/+MNDnH5CVEQtrVBljxlhJXA13ADT/rBb2nDFxWdgsMhlqaQJcK
cSTObhPZt9TibEwgs4RpgGv8iEF1b2K43lrIr85LyDZYKVG1UHaZSfo+mhYjDotuoZkJxWBdFW16
O4dQmGe/DQTacoB1OCanTJ3uC8KqzCqJ22zOKn7LYsgDfdA+pRTDT/lojeU1z3/bMkKsJd4mQSyx
oj1HOMQbLX2S4+gsRLfvDecvmpy3mB1tW8t8J+v1cQGp5kXZS1dwXBryD/uT314ZXdtUvGEW5PzV
B7D6IIsapIcNMoBHWSEvdNbpqE3R1i3wvq0laLPBQ4Hh2nrxNI7Dc9U3j3ZuGTsdMx2+MZIBB2qW
Yfow5yVpBNxSHmzmSnE132ImaZquBJYlXwfyQRcK104emftqL9hqAjBsjLDf6+Iymqz9nQMHNnqn
WfFglvumEJ5O2cx58pUl/I4cvNDjfuEZnLMYPyb+el3jSWf2kPJ72JQo+VjuBls/ZcrqLDwpwhmx
OanUyLDupK8YWxTvlfWxIGnv1U8qoJzwBav4mRHc5qnkxlN+7zlMYiX9ANLJIYipRI6sTQJfzuR/
mapvyIUYcPz2BitjK6eRTOjFDPMwLA+Yev83PPOE/1DJnuPQQ+/7G/HRi0HeGlxiONxhiFBbW0Ya
tBitKlAqValAk/8e89eJdLPRbHwVS5sITSSLZA/obLRs8zTN1bmtcjdtTLyEmG6r9rB0HbxMHVYl
+RlT/xjxj5Vy+CyW2lOYpXInHaEPu1bLfK2OLyojDbuQfhllPozsnjo/SXNPJQinoUHEGQhsRVDr
dq6+nOfawMjWQy0CSqfLn7XGfZahVTcU3AO87QuoT4PxQYk4w5pbt7JKv7GIUnHSHTeIKxZyA7Px
mCTqIeux1okrYoa9Ht/X7A7CJvloE+qzzEOQdE5yBOUDSTPteyJDFRgm8t960A3r8Cc6SsngNZmD
jke9RlmzUxnNryiicKQzmiFW4BNWpYOwqR4G7WAkLGLzGNaVQ0dNhaYnHYE3lAI0/TB+DYWyqbR9
k5tOIjSRDLk/+Pi8ZLWX5yZJJkuCe/yQDUjcyRdqqsgzIkwysNJOQ27gls88p9ZAcEY+gpluMABf
MLMlrnoqrky+XrKwxy9gvZr5egix8+QnNgjYOuNgMNdTHTNQFvlDDlfQjMEGEE6L1NPlp2j5Mn6F
XkLLXAzKVTbygzwMv9nSgTgavzJ8fVTT4IziCVnDVAAXzrTM3IzD/A1Q8OpMw7Pgt9wWS454A+Pn
qpCnoJeWFR0BD6coDL+12pkPIctfUcR153Kew3PcVHdbJ71b0T0Cv7nqi+aWA8Mi86j/N2gwGIin
44goQ6R6mfY6x9EPxreHFGe/AEEejCF+pyWm9lY4PRsBJSYhec6zGurXtFa+xDDRFmgsh6pZDJ7W
CAzMYumgmWdGAF/taYaKHfJV1+2AJNpoazr3Kg8cA/tBMp3NOO3whkg/mpZdyLpJgiWZWG6FLwXd
i9vxwW6FXtUYPCKQK5l+VwWH7ywwr8L2VAJnJvDBWFXTWhkSlcPfTCo0EY+KM2Aw4oBoOvWvzjC1
RbmGemUUzxbOeuaWFpYO2ZS2Y6U46NPrm8zEep0KXVQgbVtgkzwqhvERJXNgZ+FlKHM/WqpD38q7
WOX0LdVXm5JSKbVAnaxnnP2WqyiwbMwMrbj+0mqM74nl2uii+atkuOSR+ojAvGKpj0FM4xs1ZOkQ
t+VrR9G7KTTQERj2NCHe5DQD4JPNd01O7kWrm245mFzl4AkTAA6ZMjxhFgVw2qNjtIJyzRnPrOhs
2KiLHAu+LQvTSmYnaBQSQ3ELx0d2HAm3TWZxNNvxwMJmB9W6CtJieUsqHOKQ77G+We4YSVv0hr5t
jy8iZ/QY1uiPjU9bNBcMZZ6WOhd5Ymg0IQiBqB5m0weKlGNddUxgEPMyktRiixy39kFEwinv26uh
0JBiusSHLltHdVpYOqr+RIB2u6KlOOKYh9wFI3ecLy+V3kNMkJVd05o7obNtYEbBfdbUfMJDcbOj
6DomSE1a1X6quvwrThgcd4QyDYwA4uWPXcg/vSFiWQxur9Vvo0HyVawxS8uMW6Utt3liVQZzg0AK
MztKIScO4biOqSnUX+EbEWVXTZkZSmdnsygeYx6fRB99rnglTUzHlvEneRv7qFpqXxsGP1QZBTRs
e0vZ64gR0xLluVajP+auILmmvSHr+w7pKF7QwhWTVm+6npKioNCJB4lRoPycKTankLqDL4N1Ae1Z
zf1K6G3b2vuUTW0hTQeoVrs27lwYKggDe2pUtghImI6SBBIgN++NzfJBzTA1rW1MTRNXzNZ5VjNa
ryToAAyQIkj+hsmattyHs3IgpMO36xzgOvAkB6Qjyx+2PnL2sqihX9ZQMcbvJiGuTuzQJHhTjeeP
248cwk1u51vID2NL7YsakfnFCal5QFrSvrLVs2n0r/Cf9tNYXAl4dg2qzGgo/EGRLnnzmyAvGw1U
4HhzghUxHIfl1Z7zMyfTTk2Gp0mGusE6Rqqsx5BJu7a6Wcu7gVlEHl5lWfLJI/hnS2tUofUi1AvQ
4udIA0owpk+CTZ9IcVfSEiDC3y6zdW20zIvNAsAeWZEmsocFhVBq1wdrnpH+VlvHOa4kK/KiXXw/
bm9hNqAOLJ0kUCWLwpA0iGbgfteR8ZnHKPlS1zGd1Bw0zGOIcDrnq5yJL+pBrrF8iGPNs2YKLF7G
Etxh6rAzc/h9GJboL0tEn8Rmr3LeZNbDLTMDhtA8z2SQy/qhD8NTaWtkfUFH4RYdzDqQVewN4W8x
OP6U636jSQGhTTsSLbzSwq2tqwyN8Kk7zMEzJndrb1RxS1Lv86X9aXX1mUvosIbZRoJ7ki2SRfAI
wowKl2wXhcyms5kXu/6jdty3yl0tyh2xFZvORPwQe02eHVtY73L2mZWPulO20qx/aNNxxokZYXwy
iGXPUP0Ti7QtBSV0wyASbRFXiw+9DkfNawI0vEQvm8ik27N66TtsCSnckEqjD2RsDJGxVuF15e3w
oiKukhUQ6Pl0cOYY98S0VaSCrq1FSIDgGYiTrR3t4sNmok78DxPQ0gO9EOVXZckDmbZOW4lla3ZI
LpiTVNRogBAr8BgTVW7Zqf4qtWkFBzgeihn4Sv9tjneFWe9g3tZR02CT40g4XGQ4RxI2dposbRcn
fmqp+ytsJBGJX+Hw3ShPmTDcDumesXwTSrmNZOVHJbZ+ky6MDNmuNSGb5R7SiFm4sxJ9KVn8ohjC
K5P0mCzNqVgA5k3c9W24L53CsyOc3skfkqtU1FdzbL+liBwp4VANpKxy8akwmiIw4sm2STjGr4VP
cG/XWjCi3Jusmw5xCIABQR0WkvTJD1FsOST+IKP3Ld5iKwM9VH8O8VthE5/DfEVB1KvCiIjXqmVe
kQKMwUdKVB1/HmQcVABHSZcPUYzhe+RYned/HGEuN/gRH/RRZkU9LOdIe3dkTxJvQE9Z9YGwlSN/
6qxHk06fpWkRXlljuNYeymz+cToeIClDcJBPogCqxMZKLa6K+DPRq0S0MoAy8Vev2ganOzkYF6z5
JlNpVevXWlW7cg49JKBebrySuLQVL40UEbt1KhiGm7xcfQ3jFogcIjpVuU9S+Qhb+UvpG4zUeGDQ
UvKXDvhEZeWthGIhBgfABx8W3JzdpLZ/QlK/oWjM6cRqKmaYSn4DhwVTtTQjvGk5dHimmcfk0tla
E2MRKQu0YQ3Dx07CjcJ5XchIqrp8tyzrxmd6KiHWzxokEDbjPQ7tVCtOMrIzG5HU2LRYkFqXVEt0
wwrZtaBmgOn/pbqDKrw52OxCeNJ7HsGCjOkBgxPZNjzqj2zBF8xXm7DkFk2yuoAepNnwWjLdxrVH
0jeJlg04hzwYoRM4+r3LXzDCC3GiNrRRLEtPdbRL+mOK3heAxeLsMrocNLAkwDfzqUZ0F6VeL+8Y
XXb9notawOk4m+Omcd7V5m4u78WIqA7t7qK/F9qvwWrEPpjGxaoUj2kJ51eSb3tmofi+hHYBCrlI
gLtgfH0qeO5MHxspS0JQJLCzFW52Cw5AzuuHBABFDeVct+Z0TX7LqajhITS+ivk9Z3rS/YKmWdKA
OYByyYajNpJY4vEurST67lsH0w4Tk9XdTE9oznc4AmQP3BYDxhUg2/wp1LGzUWsGBdu6xIwDET2m
kRIkPlkwvAyg3zdb+5pSFA6u4jwj9dt11j+UDhhwVSBphTPsI3UxPCt/t8t7z4VJ+JSXQCRjg2Zg
A5iCKHrSimCQDgzPyQD3qrSmGQx08ICjPRMo9UrltdVjJHMS2hhW3P+k9momf9V0bQxIl/DY4MQ9
N8NGLzZNDoZ0U3c/Epb27s0sAks+URYWy7edrzpK8EvQQkbi6I6iZHBZv5J1nxZXFAKphI1FPESN
KNkrjZ8koSc6GiBdyH1DupcFyRsEFNsG6bTKhZonwPqtsSdzJrddffTV5oPuVQbmGDZAFsF6EBLd
Vg8IC1b1YkkpDG36lj0gU1AIiLMKVGpwxIC8eyUGx+nPUrzpUtNTWc1zDilHuZX25ypmt6zT3LL/
fc9Rg8rCUyt/sM+5+ujX6Mk7bJcFMw8inEWcwDDWxae8JmXMXsKGXwXAjWUiokkAlS1j2Q/yxD4V
Y7Q3pctY+JWCkSXSL4xRuWu2IQzvDelLuXMZJkDNhB5i8CSvK6GyCkrz36QTZxgBbasOMVOKnH/U
MxuSWOikvbF1tIgkavYTV2V6RxzUd/shvpHrwauFKa/9KoU7YqQcg6HB0wYLA+b6eDarO4Z9rssK
5TImiogVP0m8KLF5e3pG9u/1W0lcj8HJ+k2Tg33qeUZdEqK+00h8x83K1OW1yy48KRaOGkc7M3RO
axhoayyKn9PoGNRtApQfVtmKICIG6LGntk9y8aby22XxNat+B6AHVBvSxagBxSNjiQs/Vvep2Pfd
VUwX/HkHPF2NHrBIGbnE4xEB/w+wz8TaadCKAfczgz7iAHsFUK+uhsdJPGl86Q7Ff9at7lr8nAmx
BEipCqArgPRkPqsUD5WrfYMVkqIDhB1leZ7suzQSAOGiMIrPEgqwHMA5Lw6u2YZMuAE6zU5INjGU
p26+aky/FHqGNlsek+SF67GG7bkuTvggkWEGBp4RZ3DHz2j5ISslif9YndjS6Ml4KwhaxHceERl0
mbtdwZQXiPr6ZKEWcMV67tUPB21bq1AXqn+dGrnxjLgNzUhErS9PbB1e8RiM8z9NehMoaSr9V1v2
SDnaxC8trySjfLZdmyqsi07KsIcQk6EGJOVW4wHJ7IsSPSnVrcAM1YNtmr/T8tiqR1h4NAsneIu1
9T0zbbd4oeNbLnxcrPz02DzbziPKfQkDJmNS8Zfx/hMaNtwcEKjyzmShPRwL5FAUWo72jIi6s8SK
8gDMD/OBUgnF7HyarUdC9LnCSeiXI7gJmCKH0vjMuw+r9sfonKUfhuYnIQ03mLkbBjL8h23xOfNk
6gH/qVpcgiWvIS57ex+XLFoKN9MPaXwccd9J+m5CrrAo7xAYeodFLkgmQnDsPaR3a8BgzUxNVmdf
WpWvhCeqGIjQRy2PEoBhL3/LmAG7p9k4EbNOvug8/4j4qyfagLsTckHlBLO6RXgWC6pzfJqkGKxu
9H/Mw818i2m4oleilOT8M842VgsiU2j6b2Py1Aw7ggL1lK6IMQbTKsIELY6/Jb8w0hqX46C78bpS
/k77nlHqdvmYGvRlO17OaNwWmsfICqQqImszYlGONHCQzkX0KOr3OmauzLZmLJZnbO1Nh6uWmSEH
tBP9i9Uv2Xktc+AG6230lLEnde6O9roAqbS8FfYkxeAxEz8vXtrlPWIpZUnjUU1iN0qva/xQUnHd
jF8drVnkZvl+Tk9mtLPzABq/Pw7vWGlRTH/kwOfln0T7LBr0HHRqXfTW1x/4kzGWAFDPSya76H68
KdqrXTBF73L3JqnJwVblLc4/HjuHhf+k3TNknK3OXzHygVSv8Q8L8u4lncTBHvF6zptuPBbVFyWQ
axifS/aus1hFXFR8p3HoMiqB73luoRuqkMEbOCPA1kPjPJmqzybRBCCOVLR/jSHcKNPqd/uIxg9j
HL1pmdw+xyEWMzpB5m1gPwCr1C+vJQcXnkz4ipzKJCk1qK/YDQqy1ywKCNWLoPpXaDktmqi2RJ9o
wGd/hvK1oFvJq514yU31zNqiks6l4UsK6ivtbibzxtJPbCy0d0v+TnkOc9x4pQZQCPUtHOZ7bHvY
Yje29GUhAQL/oqavZrHrsv2QX5z0rodnvEQoM3LwP8rd7Fy7f0Jp7rASGjkuORTZ78sIl7yIkzeB
vtQafum8DAOgG+1P4athoAM39EntbjJSx9K4wW9Ebxssk7NpxKRveuOPDy9OzzqxR7rpkShARfXB
z02OA3GTiH+c8DksrqFzl7Vrb+wV5VmYl7Z+KwRYXz8q3vXl1ALHV8kyJzok4jiEu4CWgQa9ro4S
6IaWDAGCg2Uu5506u7V1L+sPhaIzcmTXhm8pMW9ke6yS3IwMpecOBqO1ia3D2BNM3u7T/k8aP6fo
CswCcZUL0Rtc/wBrxxsND7VPhlUSfxY5v1t+zJxf9cSTnWNivOkDoUiEmSeUSqRtokv761gGA//i
cUJ/1fAttnuJSrrqrOdsZpgLQa/aSmty1XiXpSv7H6c8ryLXkLH2unC4lrDOEtk4abYOcRkjUJAq
lGC/MuK9/N9gAYBiL7d8KeLTYfMdG1pg9k92/WYyQpE9UvIajGU0YBSE+PMYwegQN9MJaqQUlNhx
Klw5WFFahNfpOUwJ2WYFDb0GsJQexNwaC7PmWx+/q28wR3STTQWBF4YKbBMb5GvdsZPvf5f/ODqv
3caRLYp+EQGGYnpVoHK2ZEsvhN2ymXPm18/iABe4g0FPt1siq07Ye+3kBp6ijrcl0jjmPT5BLSFo
/hwn8HsIV119sIwfnUupOnfDDwv1uT98iWFjucvYpgzlnmCFKg2PwGeVQ8M57yTAHYyVLGhjRAuu
TXXT9DsZhX6o7VAh2P1fCtEAYX1F2gRrNFeSDwHBGkyqEZEt6HUg0w42xJF1wdw/YKuuoLtHj+mV
RwlB8yBjCxvmjfZATRb46ymiomc+nZHhnU07njKnN8Di2q0HxXGNu6c8E/pXNBQN+psu+kvKnxH7
p2KCogElwpKXOXIjwTJumTQdRH5WoCj7BtUCj8XI3GRRq+8eTqSegKwJXx1zlUJdFZxOoJR1uLzh
Oiw+rAZLWL5Tcm7NjgpGbEzOp+4TB8FAMtb4yVgAvOqWZ4+VZ6pdfKZ1xdooXgY0Pps5L0ihp6Jg
Xpn+CfhJtK7DbSDzYqQMi/JVWXxHISFPx0E4Y4edvX3iT5ikZfhYl+CDPQKhqnpP6gWT7X5eAP5y
qeLrFHzpO0On34T7huln6SDSmA08BhXQwCg6Zu5fSN2nRLFjCsfMzxq6KOjZHBsG/7G+7DzOdkDa
2ADZoX/WIeTRO9GrQ4OcVntY6VOlqUWu5xcfpvKn5ufKBgafz6a06qzA2TKvkJGrny7zDmwIbPgI
eEkuBpEuNv/EQjflt8mPHRTiCdCFPnnEp8kZ+iRxWgTZgtVlIMOWxNCQc1jGwTCPoY4TiFCa69R6
ECLPvNDgow/Ku9b/S8BLmj/oCTBgXawnPDPDc4r4WI6/XkElQOa8NQ/SV4ygNa8fns/1zU9B02+P
HfWjt5C4wheKf6ta5hsYXpz2mvMElIsCAUijY4bcejoyhgA63cKo/kRF1NdGUb8q/MS6jYKwOqbm
oj9iS5xP6k0FFD/0TI+rHnBYo+96jkaXFoGRhZfsAvAKY/dWRiKkF9KwD4k3osOBewk6vwt+Q59H
9i9L/+VIWIjo2kTi1xpf/j8ddYQqbWLthY3L0ZOQHKNVx9dWTo/1J3JPS7pKOd5ekxuFJXJ9C9tX
i5hI2Ki7sEsfhuFEYBZ5yjqeJNMl4s2RkTqDV+ZYUeQ/ViexdHClbSGRhXijDWnZUpfjsQlxnMWk
ooP11f11U+QrOyQ+FgqJga+D7kBRfg2SwPg1GNTYXaPaPRlY0zA1W8PK8PCDPTSG0KkplgbHPX8U
5yioNXt8xdiyyvwt/F2r7LvGXchUJUG8CPAlJ357IJhc5i8URbsInN54gLDXdDs7P8vezmWZ4T70
K8q5uvsyJOZt9xgqnT44qU/TxZb2W6CIspDGGWRQ1dGteJM/B8PCb98ZPkLmPTAADx4CV1Cp6oN+
pAGaYKwtl7noHN5h0k5slFkvvxTjN8xphFnRzPX2YebvUv/Qwg30wLnRbHNeSxUs4E0fj5Di7ZAJ
70FhJeAKypDpK9a4e29m+x0G32Rt+NiCtdbRMwfJGRgiXnmWyGb/6GL4BBvZ51hfKtY8N50uOej9
nF1yxaBP33CJjwZ+E2gjCAEjDlOejiHb0K/i/xvsRVNddWuYFf1r5H7i05M5qKMDrOgKdWzEMta4
0eKRthIxWFdbxmpbglkdGI8o52a2T0bLBWEqE10j2Y3B0ZU+/ewptQ6TNBHd/ASTVPpqY9YPN1lG
57ginQBgpIlytRSOK86WOLbKEipTEF+q4cpKrA3wk9e/EeK6FvPlMPmaOCDDNiBVZU0lrqvHqNoP
9a+SR+uS2x2012IkWzT7ng7AKMFMHzDQKx7ZZE1nhKkV09CTxjZ5mf5PrkRbI/+xGLFibWP9RCmR
meeU5gUTGJmKbNS5oJBilI5k7YuGed866Q5hQ1Q4aQ5Et5HMiMq4+Ya+gKpsEya//xdtd8X68PEM
CsbXiwRTZsWZa3M0GainQXA1XNxtRq8ePoSGkek4Qec7vh7fx1E786d8jH8EgqMqOhD6qyVrOztX
0qnlmCZVpeWgGfYq+cGECFg6x/1WNYiO2wb6llDM7g25p8l/RxWoDKw8oBtoGsGEo0RAARw9BrYS
/nsc3iaigIZiMin2qoYgtSeciX1nwyKVV5anclVlZ5MOM9TfHrNqOcQu+Biic1TdunRdKcgh1652
SW1UEJjGM20mhZCUuAUjdK5gHND/ZIu2R2lKpmKNsAGrWYnR8rfx8LfedK/lpwdFMLV4TDUkKFdy
JZPN4B3grQSM33GB2WN7UB5slyJevmY74WdRsND54E41UOyyVEgTR/xO+wrNCpwJqNmOaIFAoXxE
BgbJuYh2LBI6SOWczs2XXh0A2vvjhjC73HrEzRbONeolIFUFnXLSA1LXZvIZ5xfPhXVmT9nUexBU
AylZWnNspT9TOwYPycVRg82pRBbDKjQEpBCzMs8r7pojfC6yEpa4z2isrIrrbjbhEy0N6OEs+6gY
ltdhMI8UdjlTh0fMKQoDMo/gosRbq1yzSMWdiUBl+gWV+siTWyZPrj7cDctaeho98UEr36LPgBk/
8NCMCzLBUsQF3JPQ3SQP4fZvoS+9fudVPkrcnntmqRhEfWD+vrmRhQMJrPa30G55vxrYE2AKFAyu
sSuhnEIlKJNVkfFeoEqaDYfQ+iC1hBpiQfCqKO6od8j2qOJXhiUKnlAFqz9yxpgOBE75SrNRdWt0
CMeGlvXoRU7dXkCEUM0ciJLNeYHSK3s6qdfhbdOGsJNWnMDf5Lw+/rD3zVeoffvisxr/9dLV7n7U
fM0ct0GNzVbTbuCPC5M9K2dE+VLUm1+7DJjmrAEY+CG8dapiZ+g6LgxIdSfBlkwPtilOXow+OpnB
Fr5lU73Z7L+DfMMAg+BVCDH8i3+UV/KUDYBmGSv/Kgq28qjdGtSRijKR3MsZBpuZquwSeDbxO8OQ
KzuU2gra8a15MxH+dGJY+//k9lDUx4wNoFv8alh/WwakNOEy22MNkfDKE4/OnVG2JuLNx7VqeJ0M
6x/MiXDEAtzlKMcvXCJY90dl1zX3sMEVzxeArg/SSP2svqPyHCTHPjql449A3KCx6cqxq2x9hivm
Ti8ug41ZlNs4ZCeE0qXdVWhUGH1oWAzPubhaFqVZuVb1bV4tXRgiNdvcdu3l59b/aaEFFyNwy6Zd
Qs9aWRDY0+6tR2tcG61FPre8D9FjwQMjzIsJBjzsNPioyfCNkz/R7wp578d8WvazGDZ1YKGnx9N/
kvOvKsuXADhQ0MsWN8Ym4J3LujWZ7pBVzlG46hGNxAp4C/I/+RHs+CiBFaTzERuLDGXasfg6KJhn
9JN4h0qGevMit9t2JEAx2SWkebk5b9w+YkMhb5KRKByuo169dMqZfi6PzgEuLsboc4MOSj1qaBGi
pRlppEd1c8n+wMyNTQsqXkYVzp08LiWOxBxjBymFVEw+kJCkfmScMsgyk+JP7ZYI01Q68IFDvqmq
pcz/17h/QtJ9hD9HQV2TupXwd6NDIAI9RxMcfVI0yext3f9v+SXvX6Ox6VO4LrjFqmn6n7Mmq/RL
oi9q2dr5/XcC76GFPJxRSzao/CqU3fe2/wDZ4dgEvAh5HulLYKlgD99y+6PrH4l5MVCtInujXmI2
Vn4CrtSKMyuSdmKjzdlHNwSTErcxGsGC2PdVEjGoQGtRuTAo/QN+pnVEWrARJN9uudfjWwx6ijFz
yflHtfhEu4KVPIBEg4XMIq2OeqhaM+1uoUxzXXh/Bs5L28cN7TE+OxBWQ7KKOf5UDCtid6e0f+Jt
DifFcAx1WSX4F/hUfmHfDoAs42gVojgeLhR/GsMW8WGU+yriaV8ZLWv8k1GuFa3DMb2sU3UDiISW
0/FCDH1IuLMyWtswIqux/ECTBLJgCLQFN2JPGGBYcf2VAW5azvJhHqbfdbibChE/oV7vlFmqbrvw
FaarkDaQ04cAnEE8yNPUJ6Xblh+vomzTxUZGBbchhrOCAqBZ+/6LjCBdm9v6nv2Q2/5Y8RmAjW6C
fQpvkXVS8gfLO4Sywjh1MvAu9GL0GHwFOzs5l+1VzYi7c1gf5bG2tNozA27N2vERu8HV0q8lolcf
4+tYb035LMnHllsf4Q+7G4tpnRr96xTMFCjFUI57+aHzIGqHQFebk1EdI4bsSnUKmsMA4Ktl0EAG
lTydSWS3MkSb7thZHWwYMxsW1QyCD9h1CkFk+lPVc4ZuQDzYe5TRpwICNTL+sahEL0Y+4YbMQwc7
BYtDkquIxd1lFpyNR90c8NvDsWIJ85UD0oY8NRM6X+1F0s62iS+NEVQmzkZ70eOLR5WgqjfxVej3
sfsm50glnJIeJrv68ce0mHWxZYq38FZuvfSzn0Bx16kOADn/LPqHn147AvNIOjRoIDd1cRtcnvBl
bpNN12FHno0+xgayfmmGWVJLqIdRQHVnl4F2uhwbFploC+KNy/TVukTKThoOnc2Bdq+EcCYwZQkU
Mqbof4cWYxfFidPfWNYOtc7ci/E/avh9qE3RNd1SGYH147B0Ba2zlaGBzJyK8rAQUCD/prGKOqzZ
C2N5ivkcODvis9ldQ2UxyOdAnHJlDyqMYi4kxpflSqIhZyQaop6H2hNVtKstihbAz29iOQlDX0qa
BmW4YKST8+gr+ScRnRBZN5W/T6mtfbAFZRXMhPth6EtrnFdoIKvgy+bUGYaLnr7xp+udMyJ1YzuK
ol7NT6z9i8xHWP5IMhKHVi41EudzxbUxOXeOqfIDnwHfpddAIjq071EZZrYxbkVOOPnk+33wb9YV
FIQK8oOBbiJFLYHfG/+7xSQ7eKJP4fkH1Gm5d9/eyXxB3BY+DI7wL5+OKN7yMvxNshcfKnvh1HvV
jOEgq1iTliAHUJjs1d8hYyPLTYR2VEPXKbNsvht0o67KtosVA64lJg9bkzdMME27QBA1B44rvFDS
N09m1K8IKjHxGRdr27hKDCxLdVcUK5mXrsKzmqlrPHwR5seQwIxoGoXuR/eXQgSUNEOiuZatiwhN
4wIl9iBx+zF49gAkNG2x1jrap7uZ/9Mqg0SBt8x8o2cU0X3ztkG00MQfO4ci2VkpUgdEGrypOwZX
dgjW9YluhH4NTm7K3C8jKmJrsw7BlxapKLUZrhIfQ3q3fDX5iwAMVuxT0zCcbonh4iZsl+we1Idf
1TvbfinxfSKbxQqoXyucD0ffP+X021JiMysrQC03y1I+BWWz6PPfBsGAstDMTQgDeUTJgKqQlOO5
ND5C4xH2Z4gudumkYGSqRx1SPmYXv2YIG20DAYA1f8msJ1IyOYy63tfYDUN9X5rbPA9YK93KiDBd
jYZFvpnsjsOH5n/go7ZkluzHSooWpnzKR/RTV6QBdonj9ezqTjP1GeoZqigV714OPnqOJsug/+iX
Ih9W7AQt+GIZXRGyW1rez8B8qEzjBsCJJA0M3dIMP2XvaGO5KYrfkmAYPgHmBO4OtgD/lWFx8MCw
bKg/GcJlcwj46yC8+njkkvbLZD/jIncxHhY6RSTEWCm5YCOKnegleRe1OIriYfWXaHBya9Mdw+RA
AwMepAuckfsp+0vRUmXRBi8jU84uWajjJakpy5uljHsHlHK0Zb0VV2v1ju5MM9ajsaqzq+iXiUKz
v+w1VgUVg2dklln7naBI8dIbOak42i+pcWJNxaiyZcWxTXtguAuvv0BTUPuNaD665qUCKfe/1ejo
xmuNybVX3DvdZlo8zrkolrqoNoY498aHDARCtr+zCFPCNUooJvqlPjC+xu8yF4SHUq6VfwPFbW7d
4/wYkfrQb7T+nbjryZiiD8ZCCdZD/2vju0sQg/In4LXRj2kP7oyzmVwdFZ905P2gvCB/oTcQGK0o
fyUb0Xd31WLk7oRO4vzRqk3q/6CCDcxrNLU3K2AFrjj2FNZ8wGH4V7Y/6KuidDPNOb3k0AMXYWrk
m07e03/jL8Ur2san1PqQu4vLZ5sg4hdI8ZfoWNnusOFpNyTS4n9xia7VDzWruZCZcgn5HhP8q6Y1
9bE9tETXSqBA/PgcoPKHrCqyLwuKcbIE8Wd1K9T2TXg1vR22vyD/kcx/OktsBIOs+gXHdRWsfGLo
g7kI16q4DSOFY41+4EME2H2d5pkT3aCeezTENcoSebrZGoKRnM67FDC0Mclpby3CX4WSlQE4+hEa
xCa+Vf6hbThC7IXs3phhCLMgQ/WaoM7JsX45SbDG6dhX57Z2F3Z6HAwN2/4fWqhV1eWouKp5I+w1
DPZFy6h/jK7WJFGvXmLySr20YhrbEiAXMb52BXf4u2weuQUY2uLnp5VlWTMbKMA1CpiIKirhp6ll
+UZubb9PS3IGGZY9vejZUXIUwVky2aKS95gBDGTw6NM758qzvKoeS+FHdYtD9MhkR/CS0nNy+YnG
keR9078kKVtzBVDMyxwq9YqmGcJI6f6qTJHMea0djZHne10a8Cic4ScY16pPiT++4KlI7O27/kcY
dx+0ErEFRHjNLPMkSXurf0xpKcMqaJeS7gwwuXGKiNuY7ZiRDmJd8RfR/gXdvxZcyRQDHne7TjyT
cKMMXy7skUocPIWk7zONkIRHqsMShHLMemQIKYvTZMJO/qpnkfbzEgUYCyy1uWmoQ3IeQZquOFiO
xkEYx0HbRuZXQrZztkbPjVxBuzOjdVMo3gucGxSxgJtmJprykffSmvJWHylbUpPbfrSWI8+rkUK/
YmcF/0QyMRYwFfiMyg9hMoT7HmPwD+6fluxlfScQJmCHblER+nc8YVr/ULVdGlOL8ggQ3kAzXZYw
uw86L0ZkONb0db61bF9N87hqh4sy9q8aNjCVwqWnwolYLA7etS9ueaRTwH5byUnJSLKdxqyrqNki
McH8m8BHbrxtr72UDp5hsjB+ZETNMFbq4RRiXsziLz/9Ce2Lnm3Fl1fPbXiVTJDhswmctIwDlAQp
OSJDlc+TwrLs/RnIBM+4yvVEzUKnFXNB0xm76q5r/W0LSi7krCWZRkGQOCnrJ79i7TWLRl4PmiNB
NMseGXrLQVx0PAEhin81XSbpTsKdBbVBzNUfVV0rtHGxe4qQ/6bSib4xQaUtTaCyf0WzYOc9pNQF
iPhYNZxsEGQdkacEqJIJ/gV/yXzV/iUeZaLAAG6i4wKxRP5U0yWONbRzb9yN8l5p34V0JZE4UPd8
rCiwm2GF42NWfkvT/qNFO8vgj9Fmw4NgYVnTg4VV/EvcpdFR4Xi/Ur/sxJvhcew6OgAHTaHnosPx
lX95Yc8MJDcNAwjxFanzwmeucI+5IpCeOxgIlINIAYLdBw0NTf4wpc8WxELsXa3qjE2MQaTefsAn
rrxHZJoMOGkgmnWPskHpoDTggvPshcfvjExwOgOXEk7uVvs2q1va8KPHhzY6gAbrcI7H7lYr/nB0
GvKPNSwEabo4vNTGUSSCuEeXb/LdNydQjW37aMHS9vZHT1kmqa9AzVdGfBkw2tWocn1+FIIi5hGj
LWUi8E1yRfaYdoibZyF7qyxMl7J6r931xIYyl2L8GphlVugWG6rXbJ/2jq1j70hOKkwZcy3KLaln
nOA7M9r54sjeCA/fT0GO2KixJibmZVTOdICGOGTNoSM4O9lG+UIylh7eX3mH11Bkr4pBZmTdff1m
NX9AHXLz3Gc35IkcBkWy50ouQ17j5VBSPp+bgv+GTSt0HzJvYb8uqmKd+vuC97xKkoWvXgXachiD
00WU++uhvqX1Db06kM59UWzqb65VziFJe2X1xfPpamaxAoF5gTYkMa9tf2GIb42A66+JeuCK6p6G
imrvEwTVvLixYmalwQoz4A7LyMvgtCE0Abt5vUb0JAhkUa9tdlNeSXStm3Zef6ZsOmU+VZJAnorF
3dqQfChHS4XMLo5jVPZBcENBlPH3ZZTDfhx9r3XT6c2mvIcKoXaEm1VFXR5DPUptbYf1jgf7aexl
e5UWpwbZfODd3GbjKovU3MV1fQZZtgiYGAUePESYwoSANei4VRbDK6zahWAgNTqTLn94lKaH1PqK
l1mOKXucqFxyIeXNMri3VnuDm7pgNJOObNfCIwhcuHNu+wv3oSpJRgnQDRKwpR2k8aI3wMWSq9xc
erib7k6PfyKAJ3H/m+nnKOeOZpRUOhYCGoC8hJqWLETbc+Q/3eGrRsLOgfQV+L+lQGRq7QDb5SQW
2/2iyO2VROknPSkRrOmqxOILMTWhcJFZ7FAK4qfPkNhghmXjnbQfXreJH36AJlYIAGUX1Ec0xxKS
WfRhPcxX1Dal/jnA7WhR9tr2b59uR7YYlvvu5C9VHZYedHijedIoDzmITQt5CXQoHy2GYAgVB5yr
4VbSl+3dgEmKj9vf4hBiaJvHCy73HIIdil+Fab5F7O6yG38Y1+vtW0FR0ZO/zaR1Hynb1NgXlIe9
fu+i3SCte74gdYAMprAByfQNx8yoR5coZQyuzHn3QMVr/O38+rMj7q+uKWhNKFA3oR1y1lXlRRoP
4IzmNNUYSzgFU98xQLfAUyLu25WXLZ/BJJYWyxBUcZUfeORS9oaMfTLzN6HMYooA2agyuEK6n8o8
9fFRkNTVhDlHN+k5AI7V78GEgcL4vUYxlxzUfGZSeQ2oYZEmFCsecBEedXnj0fuTTUlTDj2hmDHz
qYyXcg/Cf+i6JXkZ6nPZ+9LKZxH+CmDIMrm047QAVOtHXmxteK75h8qNjLm/3on+zJcMUUHYx4l0
0rGvJ3Gchr9gBJcwHS7fuQarc6ciGAFkbq+NCj0nYsF1CwoL5qG8c3WC9lCj4UVBDcVpz3xhklyg
++d8yXkP4h7pQfvAorIoo1tkjI7RkhTS13fV+MHI5ow6biSwsN5cEleBDlpk9WyQAPL3SNn4takq
2P7zxzEvDxIXUXX2ZSJmIDvpXFj5PINh3ZKPTupNo8srod6S8iuUyo1eP/Bml8HTTXXuLNSm5qU1
n02Ag5OZlNbeBuaxMWV04yqrEbmAEh6b6o9kw2WFqE6lMEAl2HvDWgsFWmz/XBBgXvLx2wwOQZP6
1VwCUpEjTBSUZ5H+ipJNk53L8uBhPQggE2theo+x/tuY7wrFkdxzjP5RS5YBBbgNY2cgrTtWDeZK
k7yZUYt49ODVibmcdwDliLxf+LU6E3BVmpYYRKdg7yYTGIuOtIWEhCXMGd2/gWw1/9uGBseqkI1t
ta8J1YqrW0K8hMepaOlO7zkhM1tgwLOOdSOOB3hJROigX7HYQ4+hwR6LxRDGv45EXKCe9A9rIqU2
7UhClbu0CFIomGCENWcYPQ7eprno0FEwZtHIwrKLaDWId2AYlB0q+hd0i4NTDqxKjBHnCxOXBc7K
lC2fGAJUizj8sU4xQu1hKBh4YG2qHxUSKeB1HqEDNrJliLwr7T8JjVmP4bUP2KtycUTofzAYIK7G
Oqbqc1XBlk8emjCbD9igJ2RmW6HZCDBj9K3Vj+LCOyiraMa6Igw3CQEog+1Ukyn/7g2/jXXBYIW7
8uKWnINsbmGTifRiS0/J/U6sPZzFeT/cW/cSK09RPEugeXQH4zFNj374UtVLTnqlxwtXcusNPStI
liuUIxAKBvhYPucPM8NCTbhyP/FMz0PlQ45von6N4ZdiHyrWaIP1kFHrsPIMWXXrhTv3QHzOVObU
Kuejz71FYCT7Q0Yu42gdk75Y+Uy9guow+e9zGRVX+RuF1m2YVLI+sYxJ8M/OqRnhE6Z01dASZqVy
kgmfsS5d3My6brrBwHqA54zqk2/lOzJHbf8rRCyvaugOJeKZfH4HaoM2CdcxM8MWnxh5cPOEQaOK
us/AfpHrGmCR6QvtHjKefrvlnlGzZS9JS/YKILpZRRs1E0z6lkKsCXTgwlCQi/9rS1ZkVe1xYmv7
rCtY3BZ/NZA5k6cCTBkXNUB1LQBfVSyLplxD8F4GCBX7lqImcJFmrvXy0IWC0LboppT/QmIdY9KI
yvKzqD1igK5Ehej1uuu3bpqfAhHh1bFmMsupQqN5bYclYdSMc17Z9KNPH0bVLAfb4C5I2YUbNorV
qa0C2hIwwFC3uarzRdQAYev2L9HCY6UrvxJqJr/7X6Ayb5hdStaHZpzILgBFwwUDL0TXaoSnPT7q
ZhGjRmBqatjY6ByuPb/GfcfiIwQapQZvnBFANamZfPTpG6HvVDYHSFJdcXHNL6vdi5DjtluJKt4V
Xyq1zcgiOcP0Wpv63IteZvu/WYs4bwlsz4HY7gIJYVtpQIxJaolCJ6By6yR/5tL0jIAB7ApTYndL
Ii6IdcI0zbDYF45EIAmKP9aa+0qZesOLMM5BZ7MzBowHRa9b2Who2mSeiH9Z9h7lCOf/CH/QKdks
V/kPasajFH75qM+lp0VJR31WWk6Dxhf9Z+AhLGIpulFKHrNdXoMD0rZyTW6SepC9b5l9dY5KRZ4z
pDvnmn4a9OSRsqqjERHptgF9HyPHGxWCRKO97ospE2Euowm0sO2Y2T8zH5ym/wMxE2GOKBGoMY5h
rz9B5rWjJFatvLUMbRelJoarjspd48ueyGBAA6jJrBJaZX9VjH9EtI3Ie+DZ43+p6h8N3Q3Jtqzq
t0BbNEaHfXcL1QnBOqs1hm86ob5rj8Wdj/dnwUtAwI//zxzOFMiq9BlaGIkYgVioYuL2nheQHuR7
FoWAxqi14ORO6U5MANxkn3QfthphzKM0R4iiLjKepoovQQm+CovrhMTzLkUoa0EKdcL4B/Gz11zb
/CIKwH38neO5hRwAi9ysNrHCo9UWbMyZRy40Bcz+orO/kBOEqbbQ2IiuPPduSQAD1YXM+S1ZrQNn
exYy3IKh4rOs4MiKrEUKhcrfRMrG1w2Qx4/eRXwGoZOtFeuYt+BZL/AjZGbl6FgkSejkTxoA+DP5
66ObbdB9dnxaN9SvJf9UuGshn+Vhl5Tb/i8B12cN0rxALjL1smzZlOpMfiXqD6Kv9lmKBv08jkg6
2Ku5SGqONE1hu1YwDLUM/vqAqUF9jLq30AtAxBgHdqZKiLTCT/svy9lLT8yymIq1c0qGWiLpQcQt
wEdihjJ1c+ZhnorlcWla7SpSqKfIEU5gDKKmrJYDaH0Xe8BEEWn1NfK3BGmgJ2cbU70HSPf7OFtM
v0vCMCWr8TGFtxpCoLcq6sPQbCWLedImuafSZ+P9TB4D/lcg6NKWpbtN4GVVYGHGDylwkHJ67H40
HoELPh0rv5oB2kmY5iWRjsq0AgSppQG5UrFyDMiRyOG7YO48uKhVMvYfA+PoiI439YrjGE0LXVim
1SA7qKEcH8t9jPeAOLvvgSagbptNbce41Jk1Kfkx8eONj6FoQIyIqevsZc0K0WXMo+ERr7djijuI
1ZRPADyOVKoOgM4J05KvOSnZHbJDuJcdbeJ+acTnmARFb08DQcjDJETGKO4R7tkyb8fdSAirhSaT
GWa/0Bnc10A1P5p8Be9Fj1bQmrCNDCxg8vWgOqqGbuMh4XK/qcUpU+c53p6URBk3jGD23LhCmxFV
xA9/TluFT5ntqyc7PYsWdsD4XlBm2ERAV9pPhos0r09GsynTW40moP+tqLXLgsuo+iTMbUa3SPRA
rE/pGf9aJux9OXJbkNpRZ4eYRX7FgS2b/6NFB+05yqeqYk+hrlTP3tNNM6ETnBWjvxIiWBTluEKv
jrtB6yUUMg+VFigKP4ewdbLy4sVskbxNTsZWxHYWUm8iu6tep3I4eSqW/Y6rpGeqg9e1vsqsnQWZ
xXyAKh+YILeTzXjCuPiet38jeNsKPjiOdyJyjm2/rPVbgci/th6WXFJ+nyNvXwcHkzpQlWwK7L2v
nez6rJusV+SdnT56M14MdNJG/tQUCKsyiduYW3FCFhloxdhzJuhKHx8S7VJqfz5rCUl55BPKvtva
WB715Fs0CTO4FAH3gcxm8q9DjU6MX1GRgpV/JzmhbTAZKJeOlnyJSWjDvh18ZtGaJCOmMAh510OY
b5nSKe45Qw8RY6eSzLfNITHQTJbVrWwcDawwDhBA5ihuoIqBb/wITaepvEXqR7eMHDfl3AcHf3wi
GgjsaaJe6yXZZGLhmaSW2l/NcPH0Y0EVDkPeGdM1LBbMTJqOQw+p6qTQc/GtJwTLf47MOBpePGbq
eKk9slWjpWTUDurNFhJBwBTcTSmO8W6hMlNUJB9wrNU/BTRN2Fm4N1dKvgl8tvOet5WDs9/9i1D9
q7lKSRGuLJ0NgvRZc5ArWFoNb/JyIgWY+NNsPprwJMcUvg5Os00bHEf3apU3kzgII0X1AxY0OzEw
g5qMwpN2tmbF/eOJaY4EMx2Jx2+gLmJiktxPozu0KdIhBEG6DVAMpXoortKXbRsL23uGxHgWvCtC
mqPTIp7NENg25wULv5Qthb9OzK0JdTdT1J0nscDWaSx4t8OLpXxEIBug6Di1NBL0XDtxBbSrVJgh
A5hEgGcymFW0clWEJSu2t0UjhEt/ZiJa4LuOajyofOAlrhLMDNxJaG6XgHYMNKrGU4DvCfqNa2wL
97Pvd6KQftmf39IqZRVt4LPnEiH2QSYX1eMoIFxtbVgu5wv0rwwZvMRfWsWvLW/86K0Ez4YVWm8O
m6bbpmVHE9o6hG2uWpW9BLV8gO+iYzCYkziRJRC5m6R6hVKA+clexME5ty1og7qJNJ0JlWK0a0u1
N9PTm78qZgPElqNVzpmOjXfZovGWWyKrk8+R3bAafTcIa3IsPAkqGJFSbyDFiF0Ub7n9a7WHsG/Y
EmJiU3xWOPYSced3wBjOVfx9raEr8xjwuZB/y/Yw1gPKEoD8TMQbjBWeTn4ZYBrX5qbS+mrXGf93
q2QB0ot5rrEw6QcbMrWktERcj4+m6qtVgf7EUPGpc/O27HkpuyJRfaUwk/AH9BuLWDRVEWAJcHT0
/BijMYtFucrHh8Gcl3LZ+xiRxdikAykqnGtKROSNIXN8TcUFx5MWa9UWAczCrIx1MMJDgmxX1CZ6
6Wk2cg9GMN2+ufR04kTxf6vtopRveu8vCSiklX/0PP4q08GWmDjC0GrjFwIDsI7gkEYEoodsa5K0
+8MExzitcm++myzy3nCGLMZ+Yg6OZ2gvHUdrzCbKukkZM9l41WE1TTg8IhT3/3F0Hsu1GlEU/SKq
mgxT3Zx1g8LThFIk0+QGvt4Lz1xl+wUE3SfsvXYQwsbE6dMOzB/BG5sI/mOPT9vd0Y5RnbN2xbgS
8Jgxwy3clqOoqd81NGk11vAu2LvdF/dWiPhFYmDICtLbXPEas/8Cioarwl1NpMCjNQ/IsdWs8lpM
JsHS1RvO2nxsvysHsv8goRlI7ElkDCKKTONgqbWfowC0YZnHkK+z8Gb1cLjLOGikndMZYnrgla0q
tY5a5vPsKhJK5J6XRtZ4xMNdywxdtZ9590xw0IVU8QWR2E8upm8fmZVdj+fCeZ0hC8I/ZugI1BRg
2u0WXobQrU1hPfmES1hIPUI/OjtsN9zqm//w2klzJ6aPXmLoZD5V5+uWZDpfji8YDVjrFDPJeBUj
NAp0RpY4kdPaP3j5QYAvcyp/02XxpeqZteXah1ePxlMPsNb9jFiPhngxcwZYibkwQdZqCaL6Qq5T
TOl+v3WKY4+iYsh3ZtItPT5lMW1DdNujPGlIR3yGdwYY50J9l3TuIxobvcfpDRycy5y/u7XqjAvs
vfVUY/AlhcGF9lxnoK/lvYXzHsyPd+C3SFGm2yMCjrFDPn4uEaQTY/6U+GKfiJwUmWRRGPk+m5iu
oBVFPyW7Fx7Djqw7GFdcJqgLTD3caPmR0BvGa3DMy2rCEjMTObtlnOnHqo4u9Yj7B5tMB6XTcdqt
rpj+2gUlb/1MQOTWmO28RnbL3WFbYhCxEDVKFrdGe3O4Hn2dZrenu6+ikrgxjZT6v3zMxqe66y9x
RBomDDlf+LRwG5hFS7/Jl3QWG82kSqITDdgXUVv1HeuxiErSfgmwFgYNp2js9Uu9Mo/0/480Ylrv
QXY4dZCpKaKWPuKHoisXJm2qhqUgJ/tm7CDXwnRzTJCwrbfUTJjtGK6ALnXwrU1T22l0vh0HyKup
Np3hfyma1IB3ObH0v4ndGHcH21Zr4Rn2kp055puFwMItTdoDM31P7PI1osnUWey2ucHMol+3WHFQ
Xj71/a8Lv2+qKJyjCloEc/3QuegqWQ7IvjOEOhCc17Mzmzne2gwVu0/qB33T5vtOOis7ebiM9TUS
GLPxx44h85rfY4Xu49P2wNF0EK/N5OSjatbc7GVwhn+jdkLYNxhoH72MZDcIkv2mEOUriSLI2pXC
yWiF33JMD33oz/rYZVGWD8d9tNKGjNMAxpYhJAwYP+3Vr19c7+SaEvnWh18ThzXgOQzhdLfetWzV
1UbsHXBlN9zDJlq77rVBY0UYSgrrOn9RrnuIQ3+bmw2yAE61fLxEmv8zVjHkPKTJA5KYOsK5eO98
zJqSuhe4E8HAho1c0pitVHfZa8y27X3culuVBGzSUTZUoONIecC8izK/xakX0/ZYP7BaFzKhdZ1F
DVyPcKgtO6HDfTfM95TplJF+dS6j9sT+JVuW7kkHbMOyM8TUFzfbdCRLr42IY03oHy46733XAV/A
3SHDzwkxbxB2IxuaGn85aKSovBkFlhvNXqIYwc9fFN/MyoeKrMj8p/a9bz+eJVwEtuhqabFMZFXA
vtZfSYZrIxY21aCoxoHmdBohI5fOrflZbzXUviYfj8mYQqrils1ZnwHlGjl7vXotOSqrnjP4whpT
sH6LzDtI+co/ljaVS/3i4w5K6F6ig9khjCEMQFrMn/8l2MPNMCB+hD6Y7XfchazDTr47b7VnfZFC
9fw7Vl+1BVI1fM5TxMAKKzDn9RyLIUcw1R14EIKAdCZ1g7uGc0+7n9D5AtGoYm+lDPOuwceYEFDB
6F72bGtz/GoO93KQg/QM4u3ENjual7+8GA0/sxqkn4jFS4ApoDMEVHWFsNfaJsSOaZV7nOJkD6+Q
ULH54ybbG+zrJW8I/gg4KhM09RaOvdAHccZV4of9Wp8ltohy2LObv43ZPeEYrfx6NUnvX58OOeMs
d0PlRxBcypIVcicRaA6caTSqvn0dIoYFDH4nF1UQL6OBUXaIbg3bdf5H3ssvkqd2cQsHnPeaiSyG
+b0HgahuAZyLd4u+sDGWCrW3XZGdXcDOudfkkDRYDUuMSFXbw710n8ria7JxtTLebUwftxupaGWz
dvAuuDl0fW+f4EDUWQ8NebWu8USLvN6NdkLLGq80FtulccjGaxC2h4Y45bwWJxN7hiWzRW6fgizf
xkSkQ+b7MPt2n3smEIyOaNR9OufQ2bdSGKwC0aUyoDH6/E9jq5gKjZsHGno+JwsfGr6zykbkhRzJ
wBGjGDvGqbVVYbGre/Tz5rjJkUySGbNKqfccJI2GF2/KBrJWXX2MvfuWOSMirW/JBFIHXOsGxiJp
/+XSPCU262cOq8xvb8SVL0223l1tsPaczgDdnmIGFJWAhaDkeVbFpwD2JAMHcHU3iB+E4Dw8mya5
ZZvY6ksuU0KDzYPhdWuwArV8Hoxuzhz5mbOTB+rZWtyGpHvWqXmKyaWoaze17+xI436ysuqljRR9
xRvePdCr2cqlapFVtdKtfjdSnPhtADntdZaaaVSFHnGLBtVdj20tLcOdcsaDJbxN2Rebau56YNZR
zpMQQ36Ax9fBjpx04gTEepGKd7otVClinSAsFCp+xOFrmOsX20cGzEyvHUlYumZoASrqw3y8BYKY
HDxU+Fx3vgbujLNr5EBLcP0VgfFqYLNlPxF3ZH+yLzOIgiXcb12kch38zwu1VxS9fOj9xipRWATE
507ykjDYsuqVxydWap9d/mw5CdBotlTkm6oYMAjOwFGcq4ZxYJ3/Dem0LmmWWj04+FG88bLioupi
XwFn8HjcIQdECeaoqN9RnNINtDcefoJGykI013fTzZLH3qIE8WJ21xRVGhQyr6FWLPxzGwanwE0v
bucts4G+jUTECrMr254krTdDZa4TEgszI1lbiFb9VKwN3d2HMRg12mDBQEDnJsEE7wrjBGxWNg+L
QsJ/SWLso4GDhIgch5Kmp+aP+cMyxzPihcKH3yDbYoW4GCp5UTg1Q4A8RUBaA1vDwGI1QFHsst3Y
OSwPynJAK4h/n3ZduIK4Erkpmr2HnjXDZFXCzLJxuwP5gHK8CeDSOC48luItokGN65SrnlER91NR
pgePVCq3Dk8UkijqgnOM2cXqi1UUs6/Swq0+utumLVcldTmgfeS6za0NtJca923LVmDAAD0xKhlz
zuKgW7HoVz2zEBHBmdNXAfwUUSi+YbayK5N/QyTYwjWzbWQxV1HBviTryHEgNfGHciysZK9OS34D
0k+eQarzjeC7K9GRe5hRre+g+iA/MEjedCYORSiWPiiGAriUL7dURps4mN58h2yrSHF35ssQq7dt
ftWAwiK2+Uo88mKZCnR+8Al7q1qoieIwcJ4nW2NEQCyNDfwHBcesFXFHhlwFOC4TELGv1h2D16AP
/7UkbaY5usa85lNA6gwbIgD+USOsQG6wtSaE7BmlGH4dK8kOtuP/mNZXKqmqQ+3um85J6cNGmQPm
dH01UvoPkfbQfEIp2vbUBn/d+JPHy5bLMQnn+kg/uL4GA+2jsV+SyV+F4lc5v5od3AT9xTyvb6o/
01GLEJnEkAnmsea+8uhzsnoFgm9p4jQRzAly/qqGeTXgkg85m2PayZQjAhuvxg4XqhuQvQ5dXAN9
mH0f1h+rAqqJNKmetjRDDyfyMYRh3WVK3PgZnXywTBugFZ6a3l3kTj2m0U6PTyNOmDIaNpHGYLOy
9rrZ7sosOtjsVYf6xWrO3cDmRzAGDAILRzZrVOwODqQhPFZnHHhbXWhIN/wrrEAY25grKcVRNGxz
qz+G7I69FM9CjHHW8DATFeSjBDsXrYcukIx2Bf9T1qzqrP6cxmHnMlnx+mrjTGjS3I7rgqc9kqsA
CAEY+nHsq1fXy/aJN11DgxmaG+8sbOASAnMvmFdO8aFHNy1GolYdkAxOuoHDvBmGt9AbHxR9TEjF
KvWh1ZpIISwJByK2C/QLGQ50b+/DmhGY30MsmF1AdoaswSwODIJCVKksZxEkG6kO9L65jc65o2fO
SOkVQfHXQE1/kol5DVnydQSXNEw6s6naFKV4TpE4dL5BJOp3HL6wJd+4GnYJyI5NVaP+nXcPsGZ6
B5qceaj5r7UG6yg4Mdach5aVi8UZoRD5qgHKSqQjKU/PTRk/+OjP4xS9eXbKPWE4xWLQX3Wm8kb1
yrBp60rAqwiiSnZUOWItrfqRBP4Q5rwF3Ps7lhv42+sIkV/U/qMTpHoNnyj0MRYhM72oiFLbdFDE
FKCM8NTiMsqg3SfuQerfVbiruRt55w726D100thr4ND5wBOYowzpEoJpOvT+8NOmDOyxt6Vks0Rk
UuohpyT43pG6xbM/2jLeSDbDo8TZOrBY0p/mOJzG5TZCzxcl1U8xkN3p0HRlTbYe8R0IhtR9RD3C
8eMBk9OdP8X4SBvDUwAXoYZ0UMb6XegzxZOWGmicbd2R5eIpTRcGmPm2oztFS2CjD07Ej43gKxQC
q2WFtQP+qmU+D6LezFPYwnC6DXm3sxsLbF0I++IxtG8Cb20MDygY93pFvSu47EvYLWw2jxFfalXZ
rySDvCDivAYt3hwnnw/tGJpefKTReXYTWHgs/lpz6VKoaoT2sCJ70gVzK4ORQcFwM4jMjdD008B5
HI9gIpX7FxfzCpdfzMYCYbF2BpbxL2QmMCDsq2307ZB3Rm095PJW+cyXonGXsH71MfHmSbEPLTZz
bc2uOV+0RIM1OA40p9rlOsl8eExHRW8dud9GoV5rjptcMyi4LPRvpvuaVQgcqa9lGs6sFxZg1cEM
bwWckyLsn7PJWnlN9B4CdfRkdhjy5tazMRBjttNq3rY5/6FCL2OmL/wy98b9rKbhFNUuA6FyAWB/
JRWfakvkFDw+YxhXiu2/MRuEXO/Nimhch3JfAIqoMuQppv/bZnaMZrUDtuPeiCCM8bTpQf5ac9wQ
RYCgPJ6OVgrWj2coQ0HwV7EqlX/q8IqJqX9EFN7TiG8qBf9TAsmTaz6ZnTuE+BbaaUN0PQU702/d
EWthvrYWFZwe4j/IeCGcBr2cUYu3pL5iNPNTZ1cqiV6dkjDTswspDs+W+iqzV9VPh8rifKzso28K
7p6vOczFBspXWkt9wPIH1lm0/mEaxp1bVsDkfH2lWsZKEZb9sPfJCkCnKFqoRPm5hbLgZz62B8rm
qrobBYKWIt4IIvaaFGmEx/y07Q6m63CFhCSZdBRqNA02itWgLx7l6GwdgeDXAUBU2fsofxUBUpQ5
RYQohM717xJcUqVGPATzoq/GgshECgVXaNrr1DipyXkN63bbmOa5j72Nyc7RLqKFLsp95Q5rq24P
eSuRASExY2T5VwX5QVW8h/MlqBq8w9naItTKHFmIuM5alfWrSj/D/GtqgZtUcg3gm2OILVPRr80p
3OdC7eJ0eg7KcuWje2YLxOQ7XVgTti+czeZ0NJmBBZ274mJG35TDNiLmUv9ofbLV/aUHnbQS7tlo
2JOkYtshV8mzUxxwmYQ9+b0/vBQYekjPg2I8TLRQ0BlJd+cOts9hAqYSknsf2jvlw1JkCSMhhlS6
izaHseGYGpyx6uax81dks0RxvDHIWsIsYblz1zC7XGFNF5c8KlmJsACMSLMVUuEu808gadpeXgPE
g9y197HplqrATmCH7EYofWuAQZP2ldOVGsgwrbA6ZpG3SRLnO1RoNkSz1a2JA3HlJfe5B0lE806/
xRohY9nWoST5KFHGDYi9J6H2ZVwjMf4NWxT5Ll7NWYrQon3Ry/6SC+wpuriYrrex6xIn17AfbJD7
aUQSBNtvzdVPtR/sAtNd2X1z03QH4xzkDiaq7hhiSDs7JINP3qbTwdr9K/R+lZUcpigVMyaGvY6l
Vm7DBiUsJbdd1V+5+qiRSBf+p81ou5PTw59Yb7tyQ3gcKc5Z9pFyI0fxiClniA6RYkCbtF+OE91L
1u/LzOmw+AQs4C1dzTakFAO0sF/d/uKVxSn008WQ393ZUo8p0YuPosr2OQ7hng0QEAQmbHxrSnE+
OveZdFLA+UuTrazesyk5uO3VgiATp+MJs8emwtPgO8MlSyYsnTgBEI2blsL03SySgfJvBgso71+J
ZMDs1GMc84OrjLtBzJYIy1crYkY2OKsWPdDTKOAJAnV1FGpICsvAzmfH/3SLogmYRn7T3QotY/mr
VQHLPsWcKPnWG0n5p3jpus4Gm5MM76jsSEMKmQs1sceww6oDYqiCTRITpESapQu8QpbpRqBFmapz
NRZXUyfjCvVJkeTPvgGHwD2lYQy+qsmJv0s1ihHrWMY/YeHSzSLqi9jSVHa2ZoK3H3BI9hKQS6W/
RTlTzLGZ1cZAMCDeWmlOCAZS/uGns5imQ6tbiaDbi9Fh+lNu0jHEEA8IvDVOVYNfyJfLQIUGOhqq
tMk/RUV/s5AAJxxtmmjPoedcyzQ+u2JcG6m9VUXH/dnhsHCJr7nY8mUKnrWRcmZwL62nY/3HRZCX
10SahzFqdh7urQmNcWNoz5rnYpVkMEzUpdl3lxTidB3B5PcnfzeGyBpNwNbzzJnshVTDgkk3pdXd
KYSsHM+0QCB5EKO5qPNDOohF3b/7WbsJba5I6HHKrRctqYgxxxC/H0smRNxRdpiN6FUpIPsaG+pz
FA5UWBxvm7TLd7ZmnzUuaxWGvPVEnYORinOAkmQE2QOd4axX55JPTPS8gsEkWolhosCL7EWTz1py
tHNmwnixxczOAa6Hu0r8jIRGGOzVskTsfCgoKcBi+DOkd5u7zhi3lcYvmRuYLNCf2fAvAhdg7xiB
/lLXyPXCq2y6P0R42ya2X6Iqbpgu0IthykWfqlA4Qu3tDPnqzbHeCWLNDhlVMvfBuJdaX12o/NBa
YC6zfc4uHutnRp/WzG4Xjb1GplsfhtYe+yB4aLL55Si5jLV9HhP5Z7moggq0mYJe0ZkgSKXsTSUZ
8b3nGwx6DIaVHX1jzg0BShW0rTtxb3uxyQfdfclZgN3k2B+NwDl0aQlg18O5GFXRC4PkZShDvFnA
gp+40566EuNQ/NHr7/V4r8pp0wcpezqCUpXczdFN9JRPphmtXXf8bcOaU49StaorIj2housF1TH3
SQ8JHRI5GpiGHnCKCZtJ8p1eZo/afTNM3pia4sG0XIDK8JECqEwuEpGhIaFW0blqHtvwuPZuqQYo
z0j2PWfVCNvBVeHBysxzTuAOmCYLNTt/8hgQXx9W/8bSeLV84rBp97Xc3WWtBYIEdmWg25vc07YM
MBfU2FsbKlXiiY1GIcx4b60M9UgKY17v4WDA0MWJq2XNPk5GFhgOw6Zi2YbsM7P23rDgW0d8+YVS
65GjNER6MDbWuQGI37rys2vVXndotXN7OWXlKYebZ7L8LbS/QD5SovAYz+LTxqRjFMT8Tgh8iD2i
+WJgiJvfQu2ptWAbcXMWCY7OMnl05PjYUhLWWuzTSG296ktR53fNtOj7u0NtQ7eCsxzhW5veSvxb
eFIB0bx6cniXE1ogReS5fafr/Sfx9MW6sTGxJmtZybSngXuMuyeEK8l9rc1ABTqsPj6GLVKyZBZ+
LBWgzsAiD8xpj01Y3tJE3Z1Cv2kF1OHJBEoC7lE4jyFTn3bYbctx62GPrGptWXbUgDbpG1rwr2yc
xcRu1mPgIBRmT8ZUyagjSxj5Sbc604bsJ9Y8YpFmn4CIfwgiv/Uj/vNO915U2X80cMueomYGpOsH
WJy0SiFco6kwbwhnb26CJF4bcPTZlCg6erXSdMBXebi3xEeFQzrjAeb4YaU+wHyb8OBU5XPjpHud
dCPDDb4hwB9ZxMP9DW8+5pDO4qdZqGtlus+VSdwKmUYGomoUIlcuhoFJFhMtDeVrnF9yW9505nrJ
2GhMyoONVcuDXZD2WdIeSqTRyExszf+oTbTVQjy0Vj95Jg42FbYEHMUbE03MZFpnq/A2YZRsGh8p
EXIdW1FpJcYDiD8kI9hkTGzOg2CyWTgcDl3E7kPE1BAwb4ymvieVtdaF9yIrGps2HdZ1F1IjWgQ1
kLWS2x8+igC8Xb8x5QnxI1enixxMtCPuZ5jreaLb1ApIWEKNsPcAQHU45w51sZiTt6GNWAlbizqs
X/QmfLb8/q5oQhlogl40AMMNEhk75DSe/aYB0tQyuKMXvuQIQUQaMcVsjj4/6lLLp6fBJxDPCyXd
YbbR23blUNM2iXZlakFEYA9bGCvgqN5kQ8+MMbynwY+NHsgSZV9qcyi2SUTPot7oNX/pUPEJoTCr
SoZjFcR8FPJMHpnRu9Zrxboiw3eZDc2P0bP7NMhRqabFkKEkD4ejwa5Tg1/Mw6FZzndjNKydwl8J
y8Zj6K4i3yOYGlgFlFmddgWR9HKCAKB1xtLB++NCebWQqjiMu7rYvas+65e5N8eCoVUp/Xdpgguk
7HCahv1T/ckN6yzyyNt1ekV/gVM8HvwE//qMpKYtnkHaTSjufYZmt3TOOPEIvw3wk0nAGH9NByOr
eC/akpLNPNbWeGhK51A207nMs2vep5sghztm1NYuNh8RLCCzRQjrMLhAgm6xjV2MtYFAwTWcLZOR
5yYyF3KeM/rliYX3b1aCwXXBbsmYZLh86k4oOdHY58m5ikCoFwQAZJrHngrhq+TsXE2NdXc5Z6NA
Iqss8YxiScZwlycQqiRq6MStD1rdXnvZnAm6W5eUEkCjzPcyQy5RJh0bei1dyNrDj+vA1zBWsq/o
U83i7iimraq8MBU743fBKKC/1kYn0GRxrLsdvZNMHHrJ/LM1nZKMC499raj2tta/ybH48hO1nArn
0JrxjRE3MyXwLCRMAvcN17jfv3uftX1bEcbY8Bli1uYfXIgItivfjXLah136W4Q5YWbaIUWbbpcO
r0J8tXqk//xLlhdMpNomWOsuo6I8PNiURImHLLHSWEBEDN8bfIkckMSMGFDdJrKCm5SFk8CSFkaU
tB6lmMSVrVfBV5cXR/T925ocg9BEDmtEvyJVz6UB+Fdq00ZPUTD7o/WIPOOzt8FnJsi5Rsq0qHdR
KVJJgxofa+Yx5Ei5k+M/DR2TzgJWTGF3ydIT006ZighqTGV2w6LBh0+MnyfAqla1xdkIypMz5H+p
25P1DT5WhuUqNVqC/exqXSjixbRknxNLzHUj99SpuBqQfujerqCncep/GdrAZgovtYBv7ULCYr6l
Z6TWZ/7CcpNHlYoNQb8U+NCeLdK6q6Z+sDpcGTC8CVfClRSJ55xd4mR1S01HHqQ7Z0NQX8oRS4lR
7Xh4iMi0lZqdUWnXrBkvHdRknIMYuQwFa130J0OYdxlz4OfFKUr9dV6Iv1RD11OhBvIcQtaNJsQV
Xq59aIZIbvCK6uzWqFGUh47IRaPKNMtAxJZdbYRlTyP70Nxl0cY0DwEi3vtpegwu5MAm1DDiC289
UV0PCKX0JD64LuuolM2f0CsExcM9rttz4t91I9uFoj/EsfVNXthKOsmhFFzIlTgZLatvkyArF30c
cMqwDBaDV/6L/OhRhSOqNPuY+uzpRxbqxN6iOQFQgDjcKt5zd3rMj0oq4G9CrvkMsMdi7WFtlTK6
DMMBo234VweAFkpNXjqtv0SYLDWfKyIxTzYU56SfNknk08EYmF6iv16C2zYs08TgN1CzocWJ5HnQ
7EfDHkvrWJYYOAsHD/IIGoonmWXMuj36pN5Aj0ChBXrNOIy62JgdiqGRADiLmyRq7Ws3plxTwFIG
cSOk96no7SV7862TkdJGnfxUENVZ6B3AdKoYFOR9p78FPgJ99slEVPt47XArQRrOnfosbAYbErNb
YNPfDtTpmK6JUmztZVRiRhnj/NgIjNCtjTqv7TFCFrMAton2k+e+5AmBdlg0Z48TIpVdg8OnFvp7
pQ+PzpmVKzLYCH9a9ar/cB2N3zvauG50zuDtolvUlzWuLng9N61j+d441r0Iqm07wd/Sw73TNdeJ
5y5tVCk5MOjIipBofHs26Kt4vNumR91lFCz2speuZOTq+JRs6pL5DSdgce3o1RzAcGZQ3LsweQgn
2o/d9JJPGoso/Ddles/BJkgL+AWra7YwjJTB1gmA98TNYecEwIB1RIU7gglpcGHJoM/qbzZ2f7qu
tRfOVHe59RJ7ZarsZBMabfhA80Tnf3j0IBqHfNTZPgQ4VJqD+m68N86Mdz3o7rrHgJiAEFu/W5Oz
iCVduNJuHVCkkdLUduqrh4PJKYx3Z/SfI0ZuOaHgFV0KCoCdUV/BzGKfqFem9ZKCT+HqgVPFught
oDFq52lATNHzxpS5+xKzPHKwpjhW9YtE6y1yE3ybL7Yyrrh0fk1OYhnf2Vafq8Te2QNc//ifnfF9
IgeRNjdvBTnYUkc9R/8SF81BN4cTIYa4S18sPWPDGaMvS53umLhzzAsq8TAmT4D0Ml8wbLcQgcrx
qwrYAOFtNaG1aJgC2QA/DyMvlessBvmq2Q2uu4xeGlxcZex6I9iF2o+ED9i2cjs6QNGNrqFYhQIx
Nfx0W1htvfdSyfch5RGF42vco45mSqoDYpEZCcqYSweLwZaMyBkhuGnkFu8mHHV+Dp0IXkhaAMIA
FT3vGqZ/cYLcI3B+bZ2zsgBglYIKJFAQMLpn4QYTnzXdsMLjnqqR2OnuKFNQ461/wvB4DpTzYXIt
lMp496riqYbjoLzkZdQt0tq/VS1f3BDAtWphZSIHZlekF/1Gm31OzXG02YgZWMlMHwVEmklmptle
6hojKn+mi61KgrG8jEAQh3CYITklAmSEVout5nSgFlllxASFDgEkqIlKFS71JalRo9lefFVhc7ZD
JKR6Z5OO3BHNyQ6eHQyqlo0RN4cYd61rfU/zssVxLvg2qM++qsH5Sb32Msl5TI3CIItsn44Ir1PF
PEWp7xFx8+QScR5r1rX0arbp4zKADGGyJoEx3bB7NfEGtVX805QFUkl+5H43nkndWA/I1Zj270ak
121McgKviGi9N1Dx71pNLha+MIm8M7f9hd+DVC0a7ot8dI5Tj9a2LdjTt8UG9ZRY1iOrk4RNdIGI
+6k2ZYF/A8x0msechwXIG9jtmvaVhSPSQz/YumO3FXF78AUHs6GRHp1Pw0UbMnBHDZVa/q15jjgW
JRszR2EGlgV60TQkP7D3GzIHS6wbopneW2He6qzZlR0OWoMCt27+MG3copI1KzN3gp58tDxZ3RPD
IH3kLP0GSyieqcz4tUYMa6OrfdQo4ikBnfxpfjk8+hwUD8gWBmAiRc9wUzeZH3BM3qaiITbQPSIq
wX8QxZd6RorpFRswoc5WX97MjlE7YwHQDu1BDZBDVG7suW3oU0ZE1Mphz6CM9Ax0zAUgAbp9yqcv
TZYXo/BuZcJgvqr4M6P+uyZ5eTTCYmuVhFu7zdWyo71Glrrdpq8NSAaFlSgnag1pgP/PZhpWU7I3
SgP4FdMnexZk4MxxsJrhvCfbb45q0GG+mS3PPamgA4yi3E0ZInTNlcjyzVMs8rsfVp8+KnnlCkwR
Jp46MFwOAC/itByT7OAspsnQsx8wxMsp/fMafqSatwdQdhtU8cn04JkgiG2ScTn3yTdMJHPduRZy
M8B+7JAYbXOf+Cwq4szeJVzeT8r/tIA025AKakxarl3+OJb+3qXTnknk1R7KTdhGj9Kb1r4xkKiq
Me8Kew97WrhPM0FFpOFUB1FFmMgiSNqHXTV3084vlQRCSbWKKoXQYpRjyUQUO6aAAb2Hz/WZGtZH
0ofLKrPvSY3yeaRSGMFCJalCWYcyddDJzvPIPtSxiHpG9TBi/yUzoFN7pf+whPlCxMOvYtQxNB7k
VGgRbrQD4nF0xh6Omdfta1vsBj7+MMuPYVmfWE2tPIHP1dXOKvAWno77XLTbIIZ7l3B+U1hjSaWN
dqz3zAJ20o7YXEe1DGKaud7GyI3mTndiiHgJtmkTAmJQkseuBdtURgdDpJfR0N/Sgni4Rl8TfwCR
asYhgnE1XabADjKDsq/PfodRFXxgrCdL5V50eIgD8x/bmIMYRH3tfLnhyl9Hg7Orzb2ybR3QSGad
HB1iWxE9Ex09LnqyqtqiWxtDRqYWU02UqfqIBs1GgauGmkyJMVmPpk0ATbMasupopqy9+WuS0Bo9
dxksy8AUK8yfKRFeMC6Ngc4hVCC0p27GdhGCljNjnhQYmEow+KReGRGcj1J7mCh8Rj051g3Y4iJE
bKFRC5ZkI9t0gEtjhN6XatO+r/WbnUy7Qid5Z9RR2zRpTUym/d133rmtu8egg2BtCvHPaMx3L6cP
rGZIuEJZ6kg8X36TcqSWKL6HWG6bYlrXkoWtEefbADPhkIfWWtXOtMyj6KX1DBxvHPMGnIZgeEnG
7MVsyBNhV88h5GkzbYZTqpHdzo7MD5XQk4H8vcRU5Wtd+euJg8jRLKoAiE7MJeRK4i94avT0S4bO
9/9TfmN6j00yY8NJ+wt951EKv1lJDWspMZg7LxsOxPSd0nj69ESAyGXyXrwcr3pbR3vyVTcDZFJu
PkxQA5QzGblvnTd+lFN4Zca3yUiNrFS3jejVEFZ2d0hHARjTYNkVxQCLHuaRwLQszfJmOfmLlvfc
6OPwobdutp2T5vtaCVRXahfWHKbKm3vrBGlHOzDTglzM5oVRbp7mmBRFiWZuptcV06I0glVrqYfM
E8zjCayI/0g7s926kXRLv0qhrg/RZDCCwWj06QvtUfNoydYNIck253nm0/fH6htbMmRkdwFVQGZW
mptkMIb/X+tbQ0ffSRYYCqPcvWNPvObMVfe5p+jbImdq3fN49J+GGYtjkKbjGq3G3NY5903b8QIj
WGJVWFx6qX8ls1Ft2FAQ1TGNNCtmfDKgNW2bDq0eOEUkqwm2dp27yBTNxegDGefKb6NLb7f2vUdv
oD/pjOxfO076J5YpH3MYFGaEKNBOPATbspq9QzqrSTPCkMfuu5Vjxx5xwADoAWTj9/UrKpGH2J7l
1qonKI7izhrG5yKp0IA5nLdlGB3DMaWYVJw3EbKLGJX7QkZhft0H9ZuUbGFSgfPblONl66hvDNRX
drktjZ8aNBI/jSMFr3XyZxwICshgFVP9g4TwEMteXymk8PinMovlPwOHppMAVVkM1ElkGoJzbw/2
eJ07EXv3KYjoHVJGj3NwKUVxKKj2xnH6cwA1Z5Hnlfc9WQzkBgHKtCsaTBris08W92VYPpL8uFO+
OWuH14bqRUDhFjttHDBakmcg9nSbEpqUzyBmbkNyuU3B+XVh6rU4vfd9SxOnYJiE4b6osDBn5aXd
zy+aBLRUVwDme/p018axr6Z23Nt9eW0luFfQH4W8MP6ce9N2N3atTiDlV+28aQfndp6Hc0+PUKZf
IGdt7VW6QRN7EfpFhvkF8cGHClP8QLbAiPB2q0ibOGsjJz/UaOlIHe1em7b+waYYh59LJsuAn2zX
x7Aq26gtzqbaoz0KkMk3fX0+4ea8GRwEJrIFT0ZNCQEEcPGm8uYz3WXJXe3VFQbiEk1WRn5peJMu
4HHB+XcV1VpCCTzCY/sV3jExwXS4VjwOnJFt7uwiwANcip/5Qs8rhe3RQEYBcoXnaL5zkZyh1KK1
yiO9mDjN+FfVKrl/Zvax80MOcKb56o3bvr7qliunW+UnHCLUMSH4PEWltAGrNyQHnVk7SKabZLgH
6R/RSRd0U+oviz5V7VfXP61LYhfycuc3xTYoX8oQ/qi1FwC0J5KgdHgENrl10nwXtPABzBbh8IgV
mISfXt/4422PSqF9xpVJr4Suz0k1PmJKpQAZd3v4aFV/CdLKLUG8HxfacWt0xsr+ZwwheD0KPAK0
TqPi3p1poKJSXVMSrvLhwKEdz2+KKqQIn0Jo2IGHHvtuand+DwcNds8CaAGeT5nhmUXGGV+xYcw4
77vqcq5eYrxVUWA4bv60gE8SKEA56EeIl2gY8k2Cvs5z42tKm3yynPqZTTV9PsPwdcNkkzS0yS2W
iY5v1+quMmR/Ho7DmGvG2ARAoqBmo+gLdvNloLdFOmF34TbQisvT2vA8oE8/R+5ZZz3RqScSzArO
3VuMo1u619TfyV6ldb8R+pBDPJURVGBMgeFpCdIcBk78NHvecWoQop2IZ16PUxOA7O9KBJcc4dDC
n09UxiWLKC0+TlplfL02/+v6sSI5IKIzTZexJLK3ZH9IWAagd3ptp1mxiyXqJPYrHLxxt7DoDGvh
eVOg8rXzR5jODt8CkWV+8y2KzhjGfXegckLymRrOpmGP5uekoYMWnVjslYrqx/ps2/OquFDOCtMq
q29Fcup2Ny2UkB77RkyFa1NPtEeqjS4uh+wmcqYNGiznR0NBF/SBcK8JubD712lB83HVjrepu5fi
oEKbhLIDh4wT57vmEO9RFHb0sWz2AzqeZO3yIFFOr3Rxh8/NABTkSBvBfS0IvGj5o59S9AxdfLb2
6TGvIp8t1GPd3c31jyrFTDL9qEg98DlYGOo9RIs1vMK0Ou2SK05mDbaEwCA8AKUP+rIoTiT1F847
yE7y82Qe7xw4jGVsnXkcCnDIsAxiTjj3+UXLfZ2dFwYpKUcG4EE19wGfQOMX9p4w0y/yrvFhHDy2
2CCtXWVOrf606d767Hpp7xb3HPsH8lC+ipDd2x2wJ+IUcmpuVr11ZubgAPboAjMxexAEUID6oIFI
9QjjjwZu8YK5oY0e2RGvdfDlOMpdHG6nEsH3cekOU8hOZkCdfTJW9gkmFU6p6N0PqzCLrkfmsTYw
+oqYujLyRbEVLbX8OxgQLvTy4SVI7j19njsCv6I8FisyQxa4YPqdT+eyvRqSb1aWHZYVyu/0JwR1
oJUR7X9srWssL6fv3Lqs4EDV5rJZhx/1FG/rlD9d+zYu7+zpGx7JHMcqSgRgbAcmdUI+0uglrY+1
+4W6oGIimSRjCURAesNfbT2N/6VE6MgBDmtHemnHEGKbizwgf31r01aqOCl7g783LWqUnYPC1HpR
Q3Cfi0Ov+AOw+M0SwDW7Dlx3NJ5O4vlqpinFMWzXRojoBnDp1T1+221t48CQNJFisqY0GY4HNX2D
RLIHGLDxcb+Fig2Mx1nyplG3ZbwLzSEBwrCIW3c6Hah6LGtSW/slQCXbLQ3r59Gz1qbHNxbeKH2J
/H09wResHlv5WCLwsh7ydKVJ4HHY5H51Uocex+BXaGjxsE8Af3rduccasxLNiJVF7+AeIXyQXyOs
nYAPJoBEcHacYzAr8Pn9Y1dexeIppp4gYMuk2RVtMRQmZ9YCy9S+7lmQp56kK7kdujdwobI7n6JL
GthpiUpp148I4GOaM5uOEZrfRuiuWR6F+d5MF9H8vXVfQKbWaHNLKi3pdJGVd+MoUNYek9UJO53V
M7C96Grqm9uwuqjGZUOi2yFNgOnDYgwuu/gpjL4bPA1T8i3ks2LaGoBN2NVFLw7ABoboC3oeeZ2o
G1JuDHcOBMiUewd/Ycjzadwn1/lps5NZtsb9yhFWQs0W5/Z0DVkSzUE+7ecMj8zNiCJwZDriEyPa
ck6fREi5kOS36UYX7Gl5IulpzbGKVJGshWDz1KwLBpVfaqMnKeO7DPbs8U4VUUPRsUKiM1/V4xeH
crx6tTBoRT25pfcQ8E/cZoUXZAAbKnMbtjfFvFfs2APAdfCD3a8t8U00yBuB0hMRuTrD5ZI3Fw0K
QAsAIDDSvjtmWJPzxTCtn0XOeafeGutZW6cDcRgJ+XZK0nnZOc8tzhgbdWN76sTfHTAyfX5rtY/a
cjnxAq5RLB64Xei9FnwVkuDMqDttyYe1LPOUzoRtAMtMlqP2wEZTpGXrHIVbRz4mJRyCs8Zvd6P7
mFkCcdlp4X3t2puKrBL7a4HEJuB43hC+hiZtIEpnXnkQFxMiSNzyhSDB5U7F6daFbukFZxYfL6wg
DmpblwUm668CgSaKYhdTS74Xpjm0BSB7Rlx8t0orGJ4idDEmHFeWVA/HkTIg9vRqRNKM1wHQcX5W
cyYX0Tfi1crsTAPkTJK7xHypHFRc9hcxrCUrqreRIXLl1gbxQBsdfsGRPhIT77OyM2BaLir+yyZ+
mPKv2jz2DW2ho0tTzmciUyPr7visqKTnoPexdnDaqdhUXnpZhQCp3xIKt+/8ZoMYkZkBquV80c8D
3Zjq0KV0Q/e2CU9bd97PVG45lXLU/1oyDpvpCLL9sLT5YSyupMQ87F75hTq2FhBw99hJhDvA5pOj
1F9X3n4CvQ79WKO/Omm8Q764aVHD4sZdCFP0S3qW/ZvjXyksMMjTKTihmsfiy/qHQ6oBegAGrffv
rfClEzi2MGKaGALHhAO4AVCI83oVQ3njo4bjNEb6KMr6rnSi54DEHL8WDJ7VaIa2CR2Bg2Tc9wlB
ohcclCX+eHHS9uaSLifxFtOZVVv33UCh3ODmyFa/RuzFp3AvDhHJc06MshhICkTebyh2Ofrl8EHt
ArxtGSjmbrVV9DZsYuAjlp5szHaNt5rSiL6aPLu6LJtSQKcM0LOY9AF9CCBeYFC5LTaxNsdulRcV
UXSPZpm+KVoPN8YBa/RhhtOA77w9txVQumnlHlg0jDd14B5UoA+ZHxBoFiQ/0HfdVSUDyO+y8LRX
9cNcI3UzVIVvetUGpyKCCzyHhkD7asq3VtxXT0lXY9iaobMjbp3Za5k+fp3Mfyog0Efq2VyMRp9O
brXyDxcM1oovwJV80RX5Ea1aImjwvToNC+tG6zA9Bnlfn/Ua0drcFghJlX1Z1t6T7zgTyCKG3JhX
lNhCz2EWh18OcaC98vm5J+noPRGVTJNRj3LvTSp4ROZAY8HtQKhO9GQhIFK/0WdLDtUfnST7uWW6
MhaGnbxy9fo0b8ZS9ue2FdYbLYmf0iM2ek84VxR5OU8tlxleB+M27DbG+Txmo5flArOMf+0aCokR
W6uNaPBT01g8VliJu8R+cV1clD3rB8IBTqjVxm6Et81rGjUl3Y9c8smKuB8p5EMX6YH+eYSngBlI
y/ms8MF0zurNt9CpA8tkme3wire1e5iEco/ITo5TvEYTJWdKaUBEZsJaIbmfOh+uJjd9iime4PX1
TxcOOzMC/dmp6eHhDJtX6iFLbUuHvPQBTzb9mmWQ0qSqoDTankeOBbkEGKR8TCsz0PggSn6ixiUV
mBTXXt0JkjitBBJz3IEwK0hZmxGUq57iSfktlv7dgPYvwoKwbYfh0FX6R7Gkb2FNf4TfRkdngn7S
Wi9ThL1P0iQoOvul61Z7uPVdJOGPyLW+lAocimFr71qXGblfPVqBVjQA78rLRManXcQbt/Kr3I9A
a0SkUTLHLe5px8Y+k/4j4h2kj6a4pL8l6LDj6OnyUxyH+0FzLPfDYwIeOE7wU5PMJr0WU2d75ur2
4Nr2Yz6ilUT+g/gs3iYNYMcOA8Xi4S3xiisOxxDhvOQ2b0gwT7uHuOW81BoYKxAHrZYDjHjOAqsD
jeLgRu8C7ZIY7GhoBeIw+PNo/4BJM2HQUG2hxlfbjaX3EqbIUr87Q1/39NZA/7s2yViZTfDjiKEB
kqdrZSmtiKIcCjZdpVcWqdiHjSxZSTqrXsAssTzTmo3cKqPB1RpQShQzCFohL1GzfcTrF0aVJa6j
0ldAgbs8AF24cYvCSPIlW8garKe6qdDCkjffUM5iSSszil9LvoqwG8FrOwF41xB5jF22kbQ0F3rT
r3PMQeenjfKSEAe9tIIAKWkNwfA14N9dSwPGCXt9Vw86h9WVJxk9K7S/Qc+mwcrnyv8WBR5CBopg
OqqvOesOcERLv02ZGzQQqrXJ0/Oq5DaVVseBH7goh4aOngQ1kWVxKAdRVRKsK+VAg/J8TPOhyLa1
ztXI1iNko3/ZukR/g2rTg1ttWi8kpWKMjDxT6ZjkrEIjPYpt67s5LDocdBGZxYhrC46kKXLG7Lk1
lJjnTWFHJeWxFPlS8Boo+hH5DjOdpJYfkzXMypT3cdbrbZhNQUsYkQqQ5wL7CAkLKKNgUTVCwWF0
j2AnS84DOqjI19hon65gzsBD3glToTOAYKt5Kn8utXDEc+lC+UAvZydROqOmbAYo3TJbjHYuEJhN
8TcffBjRidZURhgBCxOFoQXAOJS0BO0gmrIfTV97MPtbOwmnSzsdUnEt5z5YD91J7bPxzPiTEC+n
i1pDSsLJa6rnNEHIhzrFC5FWF7NG0l8u1kjbm4wHKqYnUji+ouc25skqaY91cp+6OOnwTvhgIvod
/jYzc4qP53yGp+L4EohgKOoEWC6bnOhKmyoAGT0YO6UFOjF5UP3z4+bn5CUZOahWU87A5aLQmRGp
qm52icvwU2a/cQdx3vcetCtwIdEb8GNJMKw7+8bddEOXs1koTCatBaVBXk3XWrO/RHbgOApzPfrX
LNtn0bzw9vDB62B6kEWVrXVfNfnB125IYgx3ENzm+Hus/QQrasvK2r95KCoxmjF3dKfzYM2rl7U1
jUNDrQ3ZG+50hJ0jGgm7pzmp8UtSIxTDkLbINeiWxuLYFdjJxzMtrJIUrTlKNN3k3vJiAIw5NJZU
QI93jUsujN0Kx9r3piqnR4WdAyttIpPUQ4fkVlqztZlQnloowA0xbGiBYmZ5sTTBFIXHusiCAfxQ
2A2op1uaNOgTvcqJdvzExj+Keqlpt3SetWp5ckyo4QDSZMXxhwisAPP0RcOhFONPybax65oBsl6D
Fp++kBZmfsz9Nmyt86Ltk2LatdYY+u2l7aos97Z9FDYtdp3MXbGgwZzJ6mXw+3CJAT61tfwm0qFF
6urYdm5TIQYxmMotX1xIIQRxQTf4OxE3sbhvRRBk/a4O2tJ2bzPI4mg4LewB/U+H6n6f3xceHcfi
h2ytEL1twghZgOrbcUFNoYtiP3uRgUydyzCNZE2dt1QF+rCxxgUNA8cpJVb/2dK5WRN9W69/DNIx
FfMhbUZhJuQidYT6mG3DQM2swvQnmZmtyrsOTCPFmZ3XBUmKglf5MLlDyZEW7xk3rZHe0ksM25DB
kMdJWH9FJcRI29QIBIfLAPUL+rMu3YN60Q+hrYhImiR90NvIjgiymBddQN0fBJRk5lCUS2Y26xYz
6qn/oR7Lz4veR/WOzM4ffgiZKbI+NWmz09PcThVJvaabBYekfqkb5yft9HC55N4YCskSpvEtlMdS
XrjKWasG0EdYwBM7WdJDlMWOe6GmhmW9ZhrHZ5h4nIfqjjPWjvqin1xa0l8rgU1jrIuBruxyCuK4
g2bIvzzfL12c3fGK4+Q8No0aXrUjpuXULuMMQlfkYFiCdO4FtzOFBY0eonOKo7v0uQEs0hWmP8gw
s6GmZRYHXL3kMcTFqos86q1T4td3mMksKId+WdgxxbClqYcjwkjTwaZNMA5hlafR8dh2RYuv1EL3
aHYUTGW0lV2z+DYLCfa4Z7NUVE8Zwi41BuGi9qYiMS/JT63yfMQBFYdxc48uOKeSOAcW6VGhSP36
69jKmN0078iiFtKEy4hfMgsCVCxhEY4xfSN0Csd8It8cC3m5MHaoY676Ot2VbGiIc1NZwhWCpcyG
sxQ6TeCQ6TpQIQPuHLYBPfrM9qZLbahln/FRVB69i6HBxcsWG10fu6tZzW9WPZACHxrrsUG5h0gv
SfpFn1uySCXdh7TIEtBJZgrRNE/TDOgeJgP8tl0YByhUqgoGEEN63kk6eNAsQxB/frZwaizNXMUR
qhE/NMBGamIpyknLoCVZXVpAW/Mm7mNEIuWQgSPKvCg9TI5P/ztXTGZ7lyQuffCxc1ivU5+GVOFG
WueHriAl8MKKSqz4bj4TPcJKhILTLypAlhqIRXBhGUnf3Lb9PnozuMR72i/REBxqKxTzOaKsof1C
lEiKuatJC8h6WBkndFKuCJg8LJbnmznNJeglhyBQildlWjDLVSIl7DrqvrsM6EvR1qXzPSrahp1W
o0RO8cZVvd0DbfLLfF9LGzOYlaAyoS3HMexyMWAHbtqh9Z3zarRG5gvGbH1auHUtz+twCSqqHKHT
zT+CoKFJGbvLTEmmYHHcCt/ii2qCrkVlmHayISakYy9ryaVIvkRNXnRf+FTLZDO2Foltfuz04xUz
9pycIaQImKsnNS0XXcc37ky6Crdtp7G9YlPpH4pGQvZJ/XQSBPL4AMkm34sJIKQDRC5uH5WMPQu4
q6rOxmkk/DWnHxVd0BztOwyDJfRyVIuIc7xUxeOZq9gpnkxK6ujSLmraNCMly2HXDHT19zKw7e+O
9JZ1bRt8eeMEQYq2vhrQ8sBT80IOe5VDQNFYUNHs7LzRL0ssUlwfhR6HW4qwmTnkUmuUrFp3zE1N
6qNqKy0zZqcQ3Hq5U3wscpOqimlxnNxSMQxLwIm1aATc+zlN2biZTrxFXjN8H0zZ8XMil0wAZx4M
TJdidK64meRaChnVxEExyW+tbqRvMmu0dkSwNVaCPmNMKaansIeoFy4W5TnZwSCeEe4TFxQZ0nsF
qq0TPS5YZDNbIwacKZHOJ8YrFfKNzq2xmJXV6K8FUi+5kjqf1KYCCk2UZ+d1r2krJa0+AFFrNoef
ZxSDnMQc/LpHk2bRG3fuRCwmdApeauTdEi90WR0H6dR1CoTlWlRB8g2/CHAVt0tCyPR1PqPoEMTI
KLTjz7XXzLc68DFdOW0anulAU+0OmVCQrKHNp87r1iWpSqEmdb0uwXEHeGtfy1ak2WYSZcH/zsP8
HWk8G4wW6X26TzDmfbNFoF6MM2Hcp7FM3m5ajzHWkpCJCiyB6F+BkvmANPIIQelMIenrTFv1Djpi
/RZnFSE7qioiPHVNXCIzY2sJYF8mPVwdFJ8E9kovImkTsWx8dB0Jl9MyWsCahKRw38DlJLquw1UH
FQni3LpnZxRYypUZ1UkfIKPVjNa8nZll+IPbMQeV46ZdfixaU1JoZB6fd1PvEE/SYWYvMPpo8oTD
xhYsSJaPg5GLF+GucBw4BrEwCtA8Zgp7h78TxuocxfRl2jEhkN6DCIHTUdvFQB2v6R4mC8nULs81
XGpcPsraM5t7/kXC/nbcJCoszGkUqu47wP6hIPYbrxm2w1lxNGJcWazUEj2qFaFaAFRVnFW5r4FE
A9eFGzemXnTH5kXCsskGFz5wKYhcDqUC1ILiSRNVmUZwCHEmsrdRNjXS/Txkdv0FvlLR7TuOYelX
BmTRXuMxKuKtkZaN+jea8uboW6PVvHjlSIaqP7dj9Nz0PcZZB5B4/D0LAf7ty95BtwPvbBYFeRng
utIbAziNMb+g25U+25UBJ4uTerV/hLk6Z48GEVbKulV5w0VH62o8nQK7TN5YPjMGyTKDqUH6NkQ0
TNkRWMHFEHsoCTjw6HJgW9iATqOqg+5voEq2ormdebmZJAG85BQu8wQKt03K/eApUd36jdYuMQNm
Qt9u6h5xeop6btqUwI/ozTR5ZLPH1iClGehRewwA9sTfK6ct2CDUsUV4QFSR9mVkjH4+zX2k/12x
cCxNBiu7G4fKQlg2lw7CNeFP6pqECT0dwJ/ld+ngCX0n3Q6FLMzr8IUN4dLsBlob8pgN0gu/hOBC
CbbpbLuiuRPVBfPCNAVJAFlMlmN8GFDXgYbsGw9kg8nGS1UOfbyTVVTmV0hbqYzGuCRPm2xyKj5z
TdVc9Qqo7lDnaXpej43uDjGqlPFoT0UaofoNc3xp4TpxLX1ZwDRb9JqWkE1paTZZ447BrmKRi540
wkCDj0/mNGhTy1T9F8QoLfv2EIMHfZipmTskpVJDPgYoAy9XunQ4/yuIYxyXFZM+9q0tMyjt3bda
38t2RUj2mwGDSwiGUVYYslL8Vc26x1eoM6IMsULXUc5van3C6wGRM4GEpnKzpI8133GPiCuLEM0h
eTBy2vz7X//jf/+vt+l/hj/KmzKbw7L4V9HnN3h1uva//y3//a/q//7d0+///W9P+0r4vtCuJ6Rr
O2hR+OdvL3dxEfJ/dv4LFEafVRHG6AwuJpgW5UTxNk+Dzj35/EL6LxcSv18oBx9TWprqykS4THLe
2FmQE1YFz2gDJK4A3EfwyrgUgNb//y7s/n7hxInmEJFbiR4zZZfcORmhQ609UQQs07IhN5YzEetY
3pbJxeeX9tSfblpqo9dH7Gj/3dP12ZqFjWE5d7yxpfBoWfvKCqBEFD6puBFZKRxEVrxISoQUxUZa
BWKjJ+OeZnJI95GuyLRkTFLJkY8+3+gNQ5czwIjL2TgqOeuR8YVFqXczB1h0xgQUej2IQ0vra/br
57SHvtSdvLcqzrMwNhHDgoq2dPhzLgiViTSaoiK1OF2kw0oIfMxjD7Y6ZQMnLRxO6rjqljgczipJ
559iPrPslL4mfXWflOOro0F4cgpAtw8F3cWnmU0uqecRui8PM2x3E7v5jzYz+7RIEaDUJAAqTNxx
Yt/2UXOTtuqJWZGUN7e9+/zZO/Zfnv27AUeFw/Lm9VcnfmkASgbhSM5lhLSIT6kAyoDs6mfEXtWh
P5ImErUQCPUD5Vy+9M9/i/fhp/BtuYZDu3SV78h1mPzykeXdBLkpo55b2XFw6LvIuWxcOzmQYFKc
A0EcTv/x9ZTtS6Ft7XvGM+b36w1TqG2LnT7iiqH5QRUJQkfLGaYYApvieB0+fH69j8Pc/eV62n43
zA39FUodNJqcGjIduRAP1kSgxphotf/8Ss76R/0+X7naUZ7j8USprL6/VNgqScec5nTrRbAHOemg
Q0eOd3RdV5witI+PgEUp2ztux/IVxRTKhSB1tkc1vP38x/zhtrVU6wyqbd8x5t0Im2ZnTMu1CGX7
OrngaMQGk2bkXqWT+7f7Xv+s9/ftUVjUSvncj/3uldZNXLcWxHCmz2GeT4AUvCJWByLU9FiSQv6O
knhhOB6eEKg9PWC4ZOmAJLcJnaX+5+9bey7yfv7r+lq9m1IriQo4qlA69tojRnqsI7yzDm7xBEmN
5119/pj/8PWwaXElnRhHOVK8+3oWQTOxoNkNf7eZD66cBOHcMGqtoO+vwfyY3efX+8PM4f52wfUH
/fK5Wr3w867DoYndzfnha79EYsZaXQ3K3imsAIc2nNLthD59rTWJ4jRFz/iXX/GnweUDa+Tr9bUQ
al1Pf/kRAzpIdK58wyKnwVMOSXVusFA82fzt589veB0778cWKgBtPBYp14h3r9M0bYKpGDlF3Eft
uZtH6E6jsEKOWmLk6olxMBFGkSHBIQEVQdx8fvmPOwPXdzQuCY6alDKM//udRmnhVYnLctw2Tv+W
jI3zwEnRPQAcRu4my++GFsjTP7+mYEFGvCo8ADfrtuiXpyvdTGlvYEYOemVJpH99/wJtbFH43yuD
bdd4K2fC1oH3l+3In2YwGk1SGE8ypNkX/H5pv2xZ2l1iJ0Wf4ioIup+lm+F4qkBGsBt/a7CE/Qxs
2NJF6NjHpAVWl/my/8vv+NNTVywPzKU8BKPePQFPwrQv8pmf4QTy2U7D4NgMPZIq4c/fRDKJ29Rg
j/nnK6Hv0U9gsBlmTvfdlJmoOivGSjiw2SLIiZE1xtcDNcwLOuTZBZr9+e3zF/2Hz4gLcsgyhrUX
qf/vTzvmPGwgmxNanObpeRFCfZn1UJ2GNHT+shz8YZ7y2VALriQgEYp343iYa0V1CmiCtFr/W9ZO
kBw6qV3Km1BjiUGyXBP8ZV34w+1xX9qTMH9ZgtT6z38Zx7PAJ0fDi5U3KOAK1VNc78B+TqRgpGF0
/0+fJd+nIK9LO1xMqHfLvKWVcIlUwO00ZuprSDQJyvGm38TFGN3940tJLT0hjAA4x6z/+30VwTRl
GOuBS9ije90tufPU0385ibQ3PXx+qfW1/D77KU+umwkh+e1M/L9fqjGM+h4pJuKAliZmXWO8mHPq
1Qm7Y/hGc7/P2XBcNz3q+c8v7Xxc1ZlmmAgoEdqeUfa71+eWnkDqYUPsAJpsfHEbjZz5ndY71yva
cyJdNF1el7oOdqpEEk+xv0ZY8pdf8XEqUFrb3rrKQPNmOvz9CSyqycciXCrohHN4Fvf1cjrpAmrV
1MAGVsrsVNa2B1IoG+BTEkaaHaR3jrKJIVpMSHKOh78vUDStl6Fi8pzxIXvQjv7pYPdAifmYtgQ/
VzJ5/f47s6qyalwqnE/h6EB3tgIkxQGAFRoBm8+fyYfvikuxpfWkz+OAs/vuxfRDgDII3j96tNrx
zs2cwttNQh96KRa30Dv//HJ/fAMO529f2Yz593e2ns4V2Sk4zXPnYoloYtH0rRYi1pDKQXUqLkri
dP8yF6/f0LuBr43NjRpG/8cVwI+DdlpKjAi4XuidRPNkLrCNmb+teB9vjiVGseAxN/iCwt/vr42D
iGHvvVZoWoeElWqRN/lElAEhKtN5rVu2rFmEQuyfPlKPLTnhFC7PlOf3brJqMCKwZ7ZrvMLpuLWD
Ott1tT1tLYo0rG4PYe/Vf/mQPu6jfr/kuxul1VQkncJF2DoPmIPqc34AjmL+gyWpwE/io1MWERJr
VpDqL/f7h4sLxizTsuauPwyhGfUAjmbut2k8IvCcQ249suAhLmlon1+FnZlPcHpbf9k7/uHlssYo
dsLaYQ/5vsLRI6OPKTBxz3GHgrmebOYJfC1z2B1sXEztNpk6pBWfv9z/jJnfx67vCukRhmYr7X7Y
vdCRqkb2jLTqC3HmQrrYLhNapWog4AQ8EMJKOuHnnbD0jbH0eCFpZNM6VWjOLB8KD+XQ2371YHV+
pf8yTX1cUP4zR7G18xzBz1sf2S9rMhQNVRGPXgM2xWpGk8BoIC8RIrT+ras1pMyhCKJwQ4SarJ5x
E2Ha/vzxfNiJrLMX1/Y5nbKlV+8Oi54s0deAVthGE6UHEnEHfMQdXfwaOHc2x8e8ww/xl4t+uO31
okzNzNGu7TJlvbvtfqQ0FZK9lyJ1uxbISLhn9Guw8OzzfBDmJzCy8MLSffL6+e1+GINcGXOz4627
LxsB4O9XjrxxseqRMHSZjuJAH7G9731INzroSJVVFU1HNejxL1/7h+mTfaztsTWBaMoH8P70Ty0N
YFvX5YBZWzCptcyvsIihkPr85tZJ47eRzmXYoeN742RE2ePd4tzLys26ge5c0645OHoe+zOMfhUQ
NTRBn1/rD7ckPeOuRzHpUcZ5d61KRA1oca4VJp19Qd9PHwd+1F8e3B/uiAI5g5OthvJ9+W50mqgV
OJ99Xpejcwiuq2tMZd2Zrov5L+vqHy7Fxsq3WX0ou4n3NxRAZQA208Pgj3OSRJ0mQNgaCVy2wfL9
82f38VyHM99lGBhH8/EhT/p9FBIqwNZEYlGvnXZEgUjoS9wUWJiWSSKBgBeeYBPdBK2D235ZMSaY
zKEXWJyGPv8pH1+jy4FA26x8vu2gQvv9lzT4giHbQmdjXQ+wYLokD7FTqvr68vMLfXy8LuI8TgOs
6g5VindrrNAzCpSC8u3YDFBS+xQHfNIXCl0zK/pfhs3HSY0WGlMMr9NX2jbvLkZADtjIJiYRqmng
FLtuNl/O8B8uRN+Bxo8HaLef397HQhCvVFGaWI/r1AjeV55Ceka+N2KkTuyg3bdz2UCUG9K30nOT
89TDtNGrGGvPPAM89PCwjQVGhf+XHyHXwhfj13e9d58Lu0bR+kVOcETnuXBUFwugN01kaA3urhzQ
smJfBpQEdf7IWikf88lOD5//iD88ewoFxjGgFjioyPWf/7Kkxa7dMw5CIk7ovg+nbukW07PNgYKY
ISjsroAdJdhmfX7VjyvK+sY1ZRLWE259Hee/XNVSKpyFQAgecdUTqviwsub/Q9qZNbeNpVv2r9yo
d1TjYEZE3/tAEpwkDpIlTy8I2Sljnmf8+l6gq7pMSCF2RmdkZNjpASSAM33f3mvXyBJHt4seEohQ
u6aI2Ht0ta+bNwbRe1+ZXSudsalAYs0HUV4bLeQ/lrMYvxPx6HJogcfKkmSC1aFWqnRynjP8eR9/
5/cua017KfauJH/qU1fjj+/cCc+LaLX7EJlVpThocpj530gHG71j3ARJuCnbzFRuVFjfmzBsoZi2
4CSqMvdfX3T0dMTNIFhWSavjbkQf0O0EttnoxoB6u1CrHAEsiiOyNe1QZlNkK7K+h2zsrWrIlOyD
uh4JH+7DkXi+pShSgpGXQUUBkG16Sxf/xiN95/LMHVS7WHl4nZXZSMoGv8vQbXJ+7FpiASduhJ+E
yBvbwTj0vv5TGQkR+vh5vnNrKdYLVaX3IzNGZnsTKRHCVqs2WBUUMT7jJ2nWNMyzG43GdydiizHC
+Yo+//ytMfMgRiceZigCKv8hyQiVR5xjbEtfk758/IUupZc/NiRcQRU8QOr+Judww559ow4XvSL8
Hn0TSYWG79LvMeD7Cr3nmtWd2WMuF2IFZk/B6GGvYFuCPrZ6Egf99k5Yf7fRd/lAGsdKll2masua
PdaIHIrAqya2Nxz7TYyG/0GxCgJqQkBTbVzlGzNopW1eM2SRH6fkX4bj33u1Lp/B0PWphiRsWRaz
m6IVKA7Yg9BSVjmQjGr/VSmzRwOHlWOjBGfpdDcfP4fZizVdcSoh0wczKVQoymzMSlUi4YFPEIok
Deb1KLKbjH6uCqH04wvNZiQupLHo0nOzbF5gy5w+yB8z0uiyQUFdA1YDqAcuLAOxPgN5bAkxzNAB
B+DiPr7i7G2+XNGgy8d5li09W5nrK5Zen4fo8NWlKw+B9BT0JpznEg1k/qPzNHt4/fhy73xBwTvN
2kY/kcTB2cZC13pIYrpPp0WAJltE0IGrZUwrqkY/p4lX1l76PB9f852vaCnM7ux0Kf3Z6myatwiN
a0YDJ3vo6+7O75g2ceKh1S2CEPjL376YovEPxRDmPQoi1/dz0ECmRS3EFlkMqWPmss75PEODieT3
xlt5WRavZwc0hMzs+u8dy7yaij0HnY2K4gHrWX3nhwTIqGQVr+MpKdAOon4DZAWk2zh8NX0sfnZp
1xt9miJkHWPjiL1m1asE85LdZOw7bfgV+B6JDXZu/L05c3rLFMrmPAJhapR/Z0M2Vy2UwRYGIqWt
CcIa8noF97l/8BvMox8/gLdjlV48D5spQGX1m89QYycjZNapZstl1e60LGk2Y2WEnz6+yjvvsWLp
+OuoHk1d/9kXskf2CgWaP1rjVr9EYOs6NvhtwhHZTrSN5t/Y/b/3rf683uy1amw3CA2kZxhbIcks
2zQJkqWGnrm5MQPNy+SXR2WDcKKupdgWE9H1C1x7RgW3AQkPPq2BYPaMGfFAAYTwh7FBErgopSJv
icMyq3IT5SNm7NagIAZPJAgaWIB0nRyNBJgfH9/xd+6AaSvUiGX25bxMsztAWRP1Zk2Plk81VCs/
DuFkKEPdVLu/fSFLYedtsLSz7M5nxMhrXT3JMCiYqQ09ftDtVFpbo4bc5+MLTe/IbPgyS7CIaZTX
dH54faeVGIrTWHQQNkKiaCj1pJ9CXAerIlHsE95V/BeSrNyY78X0/N5c9T+z4XxjFtoxdqhc5vm2
YxAtUR5Twcu9CgLdmGDPVJXk2HeZuTL90N9GTX9BuBdPY5vWmzzjFC1jssC8PmJRDD01fozspAFJ
QEOVnEpLPcdZngy3ptV3bxYjgDFt2YJl8vpmCWYXEk2AUfkDsnsKzcPXqta+Vj0As1wJ7aVndNBk
EtRHUp48Th05eHw97ZQAnBfyaFhx6DFXrmr1+zJoERU2duvQke6dxsqsdabD3/P0mLJd49brggLJ
yizM7xj/8DNh5wAabsjYybuvokXpQijEXuuFPokajUWqAtqO5Zz8r1iQI+eLpS77d5HUEEajvua2
S0SxdWhK+1dhRTJn2d67y5XEuiPI7CsFhAmOUZBdAOvIkwd92ctKckjrGuqIFu3tAaC0IpfeUh51
sSwqBMwfv4xvJzRd5tRrTd1GluZ56Wusu1jNTDQvXTTK9kq2G3T2JlHdgKzjANWtleuj9bdHAI04
3n9WBg4pb9QImjFYY+sRShvSegxX6DqbVe+3/s6VbVM9Ar0fxeeis/Xnj7/s2x3B9XVnc1wgBaVv
FRKzaaEE65j2MQxGTCGhKeXbjy/1dtpieeC4R4Ha1tj5qNfvrVS6Shh79PYzJRjuPSmC/0m1+Ebt
7d2rqIZp2jrtpTfbcnVoyVoLoLIkbQdcJA26lbBb68bRdZpir6cOvotOB8BmFE6mu+vvoudjGKSC
25YwxHel3Ydbs+7hJ8Zp+YKXGN9EGbYAEju82x/fRgSc71586j+w36GPNpv/ySpEml5y8UrHJw98
ezNIFTDeJcdLfm6Z1Au+pPnXRCVwr/7LBVjbt/5K8ggkN0H/kJlIC30c8J+eUKUupFIB9rFqLRg0
Hc6DAEvSUwkTZxxrwnGWhfcdrT5zs7xsPLID4sdmPFuZvC57cgnSyMH1gxY0RhKd71SIqMBjyHgA
fFqg7RFrqBZysMVYtEyMYy16OGIByTb6vVVNtJt7Caa+jUlRX6U+hXuDoEgoCFPuCTRGQKHW5GwD
zFuSVpIbAFp7mpKuFd93TVjsE7//JrHz86TvwOzjoFwKN2Qi++7h5cKRSRow3qNG/0J6UVevTX/L
HpS9lrgc/u8j/KTiZDVwm1xtNdLqNkJlmYG6gbuuDU+uRQjIsw89gr3yoH/GFQQe6llrse4TzpZg
jXmKyROms5Irj02DP8Tcd6Sbd4W6KMYTsUn4ehamOEYk7WQ4TvtnAkswDcP8wvJA4J1J0dKHGWC5
P0fyrlXjF4GRo3okQG0kl9lHaheBO2ECHPOfOuWRqH6JGo55jk0QQALmq9VBFcvFMku/1Hax12y4
UVF04ni4EPDzxujQkuTYJOsUfxa6cM10OLXiL9pHpEvb3yrdWvBowVLBQSVEWmooGytbRXX3jbTR
4nXUiKWF2NBcGpBt3KPvVsc+3nSQP6LyMGWDhggisWdk3jNkYALQBCmX8qeuuAO6Ids/Mqh+0QaA
KAyiZu8TS1K3dzgHPAIzYaGL7LHXQK21Z7fdeHbtYCglzOOswePPfGiQ+JVH4nY/KyUox+hT0L2Q
7EXYC9QVARute/XG56y+V9DRo1lnY13vjeiRFCY9flCidZuS/M1iWQFZrYrvPSLOMvxRIocqatJi
gsDRMar0QOTMHbaMETmBaWOwHSHtTx6EY67tzDha+jr4Xc5PaWzAfgP/VH/XmyOZEwkonwC7bz98
G+3XrGX/8ilGkB9F6Y4GpXBPVvxdh+ydp+RaYsTXdek5TTOwW+jvcXej3tzDWN3msGNrY+GGpCU1
4To39q394IO7IA4FuyrW40HDvkIgZ9xsofoCg9CdspFXMUfw2jhHhA62iXXgMMsvsY6m2jpseUqG
Y7snJVvheJGhASnSD8XtzyAQHFFuEV1HGDcNkH4fz1Zv5yqcQsz3GksaJdX5YkrYmIEiCfZfypoK
pLfv5W8dlvRn2eqhtGKMJNwsKX1fvrGKv7N7n6bo/8yS8ylaiQc5c110Ub37Vxr2P11DCIct9aMt
SZ8mK99gJQe1x+8d++J5zCDnGOWN095lUZsvFCZaP6FZlExQj1wvFL0eehXtEJRSvX6v+TFGGnWp
adUh01Qil806cgw80n9Zru7d+1VFjAZRwyOKtEUbFe2NE+Hb1d6UaSmgE6OGjKZ3tgRXeFdbOUPF
H7gEUDeEm23zBEtS4la3tvTvXIqyLlVslikawvPVXlG7pmxVpq6GCHon6uvwQbhWuFZKN7zxjr3d
sFG1mQrI2qR1F/PFWMZZbLokiS60hsQTv9G6T2OoGue+z0GjULm/cb23WwzTsJA7QB6Ha/qmN6pT
1ehafJGUF/10K9wSb2fpebuPR8473wrNGzInDng2ZTDl+s3JlTEyjIDoK6Ea8vda9ZotbSgS38So
humyGCZ46ceXnDcTOfGiTZ2GKogLQ7w5h3FuyGS/YRrMjdyE5g21TF1IiSufNTcpHnV6fD+yXIQh
mT6EXsDUTCOiacDok/dsh/aNz/N2l4U4mEcKuEKnPTAfPPis7aaqMW+PuOue/dhXDq0uKjrswNuI
ve7WwLL9Namot6QM0+RwPWyvrzybPMIxN7BheTS+9eQZ1MGBuKEvDUrLVQncW5fMb5xWzSmT+PTx
I7jxlY354Y6YvNDw+Mqqjlm7TMB1FC4hZFib1W3oE/mJJdTcupXd3LjZ70yYnHcEXaCphWto874X
3CwpzMwa6VJEq0cN4DLbovD3oLeJrsIJ53R6HHxXk3ZYqophoSTRSGDvzWqVdXXq/N0bgexAQW6D
tmLqoc9uhNXYvhRM2c/16Mp31oQdc8ujJUEBNITcnPqqIc5KNeMb131nxubCjAEaJ1P1cl5TL/Km
GV2UAgvXVT7rRR/eV7lSPZZ3TT50Oyg3KrL7pRkppQPfR0Alk5tl5A8JqVE3LS7zXjAV9ql4ymHU
sGmU8bGuZwF691Jl5gYkVyCe2tJSu8cobZ+1cPQfu9awzl4+YMNAXxo/UMKCGyl6aAXbjx/G9WRO
lekifuSwwYSO1MWYnTjwbcpupqoktltWGPygPt3krzHrePxJ8QmPeP34cnOd1e9vTdP4Irl8W1N0
E2scggzyWJeUIfwxQ88PZPgARdSi7L7TVQnZPClZYAz6Axho+VEbqvzUGMBAoxCKGWQZDSZFYh8A
J6SPH3+8N/M/zwTjgCIjpMdYMt/TmI0Hy6FEclHi5/ScJjbCxyZO23jzd65zuesUxGjUscrQ8Z+L
yG3DL3UATexaBZa2qJbFkw174f/v2WqzZwtwg0lUHUjbDig04BXUVoj0NQdoUX1j4bzeDF6+0NRR
R/hJq5mi6mxMU5wip1skE92aOhmkJgN6F4wBCXUK4ZmsbVFw0y51vY6+vejs+xEr1PvMmxNcRA9f
PDVQOeOk8tisCgxah9CNu+zGHPLOcPnze87bLJlGDFzmFSgfc17dzWCFhbw3FDJv9zqDs/79BP/X
lZu2urhrf2b5UAYks81++j+n/DX9VJevr/XhJf/f0x/9v7/1+g/+zyH4WWZV9que/66rP8Tf/6/r
r17ql6ufOCl+tuGheS2Hx9eqiet/+36n3/n/+ov/9Xr5W56G/PW///Eza9J6+ts8AAT/+NcvTUZh
RNB/DJnp7//XLx5fEv7c6uXVf0mlBNtwE735c68vVT39FfI/edMQy6H9opGo8Td2r5dfUbR/ouOE
lUPJjfa8zJuT4rz1//sfqvVPKlXsO1h72H+ga/3Hf5HVcPkl9Z80CFWqbgAOMJoijPn39z//3kH8
fjTv+6AvTbD/bDSAjPHRbD4dig97KrPPhoQeCcMbyYjFWk/dQwccB3CJuPM+q3KIEfbWy6qDkpIz
UZngBPOepB0DOHsMd0KgPVp2ISjzXq85hPYBjD1yFoL6NHQWPGR7OPGtgn1ZS/6mi/l1ohl+SXnd
HHAortSyf0zc3NhmdMgc38zrzQTrzlX0Nm20lzmM26YPehRApGSPycFXb5TRZn27y9enM4WWEdn7
JP1Trpe3MvdpLNWld5YVDsqN4EitejKg8MY11sSAt6XliBGKqU90wb6Cup6lPfE2Q11+UxuiaULl
rlfkk9eZHGvZh26UqSb+x0v1r4f2p1ldXE8h06cUAC94QvzL6zKft+oi83HUAGgmIxNyXAI6gug3
zu2iC/dpETzrWU5GskeTyBUjUUhJuI7a4dco+5IDt+zFsCkq+GUKlBgrwY0+xsXHe/0O8eIgAOQe
Tj+Y3vA/W+V+0FeFB7ro3At7OMZ6mzlmj0tahuRZSZl3b0nwI6LSvZ84PSeDyovtCm2fE3u0YFwu
zabwDnpiKMdByQLCNdZtmFX3Y557T3lfr4pugnwNNLaS/pcRJ/2KVxrXadgnG2qr+zK0izsJs4hc
/9DqioqZK+t3KYyTx1IHyh4ECeUjrIBL5BT9Axmx/dIYzGIjazChBblERDbqOhhBL6V56BFtoFq/
bjzE6y399BAVFh4c8SzaKLfnwtnEVauhydP4nJatOJqu/2JW0OEVtYIOrQ7FMlJSEpHKONkSh6wC
VjKzzwBm6rUaxem6tz2na6BiG2bkHrsA9GzYKP3WMqRHrw/DG6uyMr35s4dKxYTSAU1izmRzXWcl
l6Fq2lV6zhI12zFyVp1k3NeN367HYQg2CeliMIdzJxmmdBRtQWMU7rf7S8Qi2zbWc5dL1pe+jqeI
4XMferFjGJAuaAeljtHaX9h53FQdXS/w3OOpxoE62UShQ+Nw7jgfQ9CCep0FZ1NNv0hI5aj2hdYD
dYfX0mBznEiSE4+SdRfBenmUGyN8qvPySS3j9NiqZF0RNuJc/ojF/3J0j5iDwhX5KrPx8KNy/eyj
/H/pACSqg/mENSegha7dS+QnCU8nlnt6tir1Vo8sxkOYeI47ViaZ2bxx5ThAECQGBY0sxeQ8TAiR
TB2pqe7lwhgeCrPkUAlIx8B/hClT3Vk9ip3WIKzgxrv45uEi6zTQ6iJJsyyKCbMRq0uhHiBUsE4F
7cddL3pxBH3oVDTTnW4A+S1orG2SlET0JFTao5cbX7CE6XdKwX248WGmos/Vm8ZTo901CfYpOEBd
vZ4+EiWRYJm51cnLEQp7XbciyGrcNXIl74IO2j/0btxi2W5AgbXrJO9zYEgARgCork0CPf7+x5nu
CgsiJho8ULMTDyLipIklvSPlKmUQ2tLBlfySiYzUhlIAPjLyHs+wqJRl6/KSQBQKwJrCe7T50abG
R33jDinT45jdIWYPapiocqcdwfTa/6FFcoueLPHc6k9KNzzmjZwdvWLck/oRt9AyJ7YVRXPwzlBl
4BebBHvX+bdwevNDaYrFLlhnKbmKQffuzC5KV1VG9Ki+rhHoxRRalnj4AT1KIwnHPmlJN+7o27eN
nYpBIWnauPCsZzvghDcqZw2TT+Y0AWiW5EhSszCjLt5Cn06cMC4I2XD7+JBPCAHSLxVYuI4btE8f
f5JLH392IynjTNYo8C8CYcr1jRR6A9pNq7UT5ejwXtfanma1AilPtOExyiNzG1Qyodsw8u4SLd1o
fpusM2ilm5wc6Qyc8ymaGgMhUGagR1sKFty83op2xMk7AUylnRSOR0nyCaoIQDirQaidybe8dUvf
TnS8mgjvqb0h5RFvigRyZftdoWgn5I7hxg7smPiE6C8kBMxfdp+svajdDii3P6nqU1GQD+u5yc7U
y3wFki55TlUosJ2ngzbLXbFTLP+WivmixJvd6+k2c9LSJofAfFjLRhwZgwi0E58C7p2XLJIaRGNb
6McUON++dAFDGtmOHXGwGaeGaZanB2+IT0CJv5WlNjz0PSjMrFOdEqiX0+qpvSnGLL9HGgVXs7Cc
y2DTAgkqLWHxxA0rvuOBnPn4tXln+F19k5lSrrGgbUedr52SxPjq+cFe2OGN3YH6ZounTiwRcA9s
Qll1528mk1lYWp6lnBRcxufM9wxH65A7xKGWrCJqvCS1uckCe9MPTKtfIyt8vfxfGwkQOQthDO4Z
Y0wLQHrTS121lb3yGLjgHCuCLtciIXbQ60kxVGnP2K6+EJ2e7XIzf5kG7rYN5GNB1v2dFpblmk3T
tvfsr7Wqnql6SPTd3JS/I6XiJak3BuVMWTst2mBGFdrYmG9Ii54Xd6pQHe2WAGYwfWr9HMr2JxEI
GWgXGiaEMexn5Zper6nKy8orf5AJbR5rA60viEptoZjEno7wD28UQi+e/Ov316KYL0+mb/beyCSv
5woZeG5Mzp56KpnTHFqZKzNjkKfK8EnNegJ3ajJBaNFvPKVo1mESki8h6WStBZhfBoPkWubfgd+6
SxUrW+kahFZNwPDyNppd1M9UA7pN5dLI012Y1XbFNHSZICuBZscMlINkC/e+k2q2stO2QjdLyQkE
geofv95vt3poCKbFBV4AtiSq/dfflDxe8gUSXz9V8BWXOslpzpCPENqJdrBa0rAuu4EQXhhegL0s
ad3aE2iwKszZC8Uo/I3cd+EGU4yO9Nks6ECzL9Km/yRSq63syNjJsf9FayJ/8/FnV6ex9+YpoX7G
asu+T57vqjk55UYq8fR5w+5BzGYHH3TcMh7YtDXISQim7ZL7SGXTSVUhQx1N3KFW7S7rN06XZhXK
ZbC2JFm/D0FKW0keL13JdhdNjooijtXHMdG+5Xnxi9aWDsIxA/lM82LNlESDfdqXFJoS7LLup1Z1
9v6yJ/j4S86EYtMIwctFG5MvSEOGWfH6AU37kc6TAuUUhfVE9imab0ST0bw3yD+SRs29wx2veHss
ZhRkp+mB+BR8IzLo7jwiPY8syrLW9VUnB89eOESrNNHIFwchfONdmnVwfn9UzEMAiBg82B5moway
oChLuVNOE/iRtj23zDOk1gl9QgehueR7jIrE+BQDSC32OuDgKGl7nXzLyj6r4f7rk1j0r5hPOTjP
LbqdUiij1MbKiUxLb+f3wa/aJohWXSMgk1dow5AcmGO1U8m5LTtLv4vWRlAAoKuUbmFUlgQ7o8xu
HavebnYvqrlJFov5HBH09aMkwK8d45RZpTVLljzwhPeJT808GLegGyfkJxtvkZqrxDG1MSKKlw2I
xujSIQ4NfvlX1mhiyn5B6iA1LBSFuWFd6Q9K6QWbTLZ+0VoLF72p6jeETe/dUKDcdFIpjOMjkadl
8o9daJn5CFC7yiCcWHzO1WjfyuhgSEi3V5fRZLX1iJwBliqzzGtGyrzIA213WaPjqvkEMDQiWUle
3xgd70wBTNNooJilma3ncJXBCyUtIQLx92FGMXN3k5niVz+iNFJrhIbatAkDogCmcNqhX84SIq1v
btPf7nPJKoH/YE1T6TRmr2+QVCIIM3JLP8VjCLGJvDw3VHchusaFkFi8TTzP63wg6nmMst3lGJGp
EB3QKCxpMpmOlZCja/pkEfqeBJDb1RUHm/SB7HplqRcdi0hmHrTK9G6dMK4rxpfBwienpghibGKP
zJ6tSvEyV3NSwg2tUO7MovsSpxkZba5cmjuv0r5wnFRXkp/8THvElK6FkKPqlOPliCjplvsADEUs
Lz8dB02jXhd3yG0aDd3q10TJtHUWu51TFeJTasvSWgobeS95t7yL761l02RJWwShwWRMuX4GuaYm
kqea1smXbdCqg9Q+NZXx2JCdsYNB+4WU2JPfsXHWBmVjjhx1I5ncqOyQdYJwKi/796kua7cpcObG
WqlG1B+7OzOrzgRvu48fv77q21tPfwX8FAXfqeU9r1lIet0rqdVqJwKs74suV5/rDGYpKjD9LmcH
kRsKcCpsDIFlRGdgJOGSmm6y6FJ1o0m5usgbTdp7jSY/AiC/1FjoEP6IjSY8u1WJMT23QB0L8nKs
FkLytN3GL6UsYejod22JoPRS/ArNrlxppZpsLYJLUIFBE89Mz/4cWhRB6uR843tPT+J65VYnWQr6
DIGa4U0NYtRtvdOVCW0c9+U6IBZkncndPbSKYENaG2laidgYFciTUSNiDhsmefWAnR2R6cdAglja
8Cov/E43HVWpTjYp1Us5QLjStb7TMA3eCW20l0rgkrLoArxU6E5eZqqwgMI6zUYizX9e7lhYKncJ
gOyjUYQPhi7la410nBtll/eOn9TYUaPg8LEn1+H1yzlao0AowldO8s9hO4FNSarfDqYvHSHBSwSK
6Om6pdO5lrL+e9BYP0dJbu4pnC9yzSdEPTR/BpK5Qxzs33lx9xyX0HfbsSASc1o3QDsuygrUtzwU
L4Hw1k2eWzeWgUvzaP7cNOQuLAVwtMDbXX+JmJAFTSoE6+pUMuVpEfFVSMldH4LB97xBRotG3UiU
Zrp00YnuSvnRdftspz9KWjSc6zK2cIS4YmsGhrlLq4TEqTar1kh2H9um0QlUqdCO0Yq75+j1YtTd
ssDLzVGIcEVmeyiHLfXOmAAN0uyNGyv0e8cRw1Kx/SLiRdFzgZv+scyBTek9qQ/FyTO+MhUHa1kJ
8vWgk9k5ltaDPxV+OMeJO7npvoxp9LkMG/uhmXYNOFyQyt0uoLwpHcOVuHSKVAw13PlZAUUnIUgh
1UOcbHPceOHY3Rnkr6ykRPkpWousNsNcBfmQ/B48ekKIZB1/H0aGcd+21T4Du5q57ZehtqagRN0n
wMg2H6Ts9ibh7RrIbaNfj4SdlZg1+frtaI2cJB2746PmnX4nai0+wxdHAKxV8R1hN2iuXUSecWJ/
wkAtLyKZQNzY3xZFcIsu9La5w20DgY02i60zeorZWmA3wNVKKVWoO0lr3LXNricqDU61vgPcfzB7
6PmXx+lp0bhFUIHlOjDI0CLGCI1iZW/LqBcLaPTuBmXKwky0fiMaOb4xpN72d6hI0YOivEeBb0IG
Xd80gIMa+XWNfmIXwJSs1+T3RsaKlkewNlw2VIRC0VRt3Ts9T06X/YvsaQeCFkCyq6SK2fIAdD6I
dqY3RjdmLfVtrYk+gJiEYJPX583bh6Q4M0aiuM6XSk3myupqtGqVyAsubyOL2PcmwbSGmRWrMug+
FZMUdRolrjl8VgKjOzSM30+5Ib6Qz0ASo/FAMl4HDaiR0Lbo/VJuFx6AR0J+aQ9xqeWlEVPRMqgi
fXiQTLrnmb5Jppc2suufdjVeUkmVJXfH6QJzQ1iCtTODQl99vErNREmXjdHknKYNgpRfffMOkTqj
SX1eh+dqOiIQJ/aUGjHx6fijVr7qxhtfbp6t0vPvCF1wd+a0dMaRZp+98EZBgr02r8H1zMtnQPdB
yZ7Pw27h+jWBdNABeVH88+VoDYiu2eUJi0KWLZsopXDaEKQHd8+PRvNUpWKyxgC5doYANa5FFGg4
7FsDfyedEyI0ievL6m8u27F7rXkAkxFsKr1fNYX8Oc6NzjGsNFxf/jOqLeCVOpkShJTQ6evgMYUX
vDLbdrwXEm4diBjRxGJgJzUg+G6yoMKRpj6plACPVUbe/UgUeZ4jaG6CtlxoLuHUeLXvcUCqvSxW
QC6agxTRTa3lFbDkz8TefL8sJKkRvcQBItGgFIeY1e3oE4+sFo20tFO8QOAyiYRt7kyRvTRtLZCQ
oEifwk52MhhnPyy+2sbgrdug9zYj0wA05MR46Dvzc4qILLDCk1f3yV8wn0+SNwU5udUZYPp9RDX7
wUutdT/I4hjWgpq6Vqz0yUE0lo1YZB1h0wnhil4Lvg4dleK4yjhFazQ8mXAQK/Jfgv1YaL90uaSp
6GIps/2/AAfqt3S+b+ddBASoAUzQqTy++eEsmbpEGiLX8+95N7GP5J9Qv/CVvywZJhHZGxFz4DDs
7LAg83CqW1hNVe5a8nFvjJl3JgyQjJPPBn82m/DZDsGz41HVcJ6cSazENJ0OhtNMXZG8k/f0GluS
2/kIlz3BKwlH8gZIcbEsI7Gzk/GpjzE9lYTBulGPxVBE442a0TvrwkVhCvNvqpwzrK/HEbAHNe1K
nc10ndEHVpZeUinfyiQRFH2K8rMYXcfvKUEmtDBJJoq3o8+RK9cCNpitkSxzS/3h1w2vMGLUJenD
O7MNb55r3x4M0Hdg0cagje4OK9j1xzSbsiFOUBlPqlRhh4jVaFMgw9yUMol/yCuKtfANm9qnTZxk
oNHCkxNxvEydlBn1RVCM5ZLcLQXihNreOHVb09WvJyM+HTY1hJp8RPhJs0/Xibw2U00+JbHbOElX
SCs7lfNvbeuZi7iJVXwsarHWbWSSsNx/1mg5lnVHRzSxEnMfV+5d7wFlr5ua8Fk1JajTjIBEpLqD
cUoFXSVVhIBT7LCiL6rE4LsMw6C6D7KyJ22sPxUkFy21UvcXatV1W09vjXU2gJXMKiv/dvmR18M9
b1XqcyrVTId8M5PWyE+fxv/aT9Lsjs7m1kxg/RKxdxAGSXWXoTH4ylnqMmkl8c8ipIRF5Q+BjBY1
h4JVY13re1LkCIR8chvRbpFzyWuJ/psnmEIv81YBJvsc+OGD3XZibeZJ/s0aY/++TdWnTJD8gxCL
LFiUYEsyT5AheFQrJfhuW6moFlgrx50HKWlF6MQL9R4ScxV1M8iSsb48YsvXEnBvioa3w16FAdmj
lV56Nx4z8YTvPGgeMrthnJ6AgebiE3SF0PwbKnqX/f5IBid5xNvLEqQX3yt9CvY183xnUo1c5IT1
rUqJkHnyCr9aPaiMMM4f+8Jw3NAzj56qf9VcjnqXCUGWObDEOLkWqupx0O77yhEJSR5DmpOY0GkG
MnMDG9Y+IKfiE1DjhLvmn8bAflVUs3DofjQLNcUWFFlDT3qmyHZVXrxIWp3dEQSF1e+Qc8I9N5J+
utQA0I0nxA/07Z1Xx1svKo51OLYPZH05ZlfkiEGsGHENrrQ4bMXGlRKiZi61+Yg6l++GzSEainyn
kWr5u/obmxJJ04ErrQj8Mh2pxJYlj0SDw1dwqCC6K7nNB47yxY8A+QfxTn2+Ih3qLzIw4gVpMOpy
TGNlg2cLfIAZJcu6dF8vN1uRB6rKBDvy+3V5HVA9JN7wBzboM5T/ZRAr/aqPbCctMbZNke+lLgcH
DiKiWSZeUhxVhYHk6dEGNK+3Tpv07OlZ5WSW6juX0nWctAywXuJPDr/ItBq3sH9+1mnbHXrdepUs
aT24xFTEtbwH9USpIBwyGqFIQuKYCIdcN8j+wFij9OSZeX13MDBufuuVmDDUQj9rhffFlFuAz2wx
z5eSl2KT1dfIdntWWCcXnS8/EWZbW/1ASF7zGdsGoZ1t80q0U7BJtRHdyfAzGUNvZ3TaX41pk2eL
lMkZuLc7wII4kjR32HiBlDthJYXOKJf92pLHHdGSO18bS1KuxkXEnvPOikJxFBXtfE4u4dJIRv5f
L7FOk0DSjGV+1pNVWvT1cydHdCWnqbUd2VNYGJa8IflpZmwksnbVa2nLE6OrcBnrchyMmwrDs6Ln
0abTLHlJ1ch2YkGralr6pIzoqZTsG2eqeUEUCY9FrCgY3voXw2pTEM2k1QTMclAZgg1bzIeh7PtN
G5ekOpcE42RRlS09W9Gdol3HZWduzcbkvnqetdGie2+kxJNXDw2aFzlO6egL+XDZMINgs5d1TJav
1QWaA5timWKWvlMJXs2lNbswNkmJu1fITmD8Ih9o5HZk4U0+FwDblkSdZpOr0qF1VCI27kpnRAZx
NDEmL4y+WcAUR1Hr+smSFrTGLlOSN7gAu+VUnFBH18WI3QLywnn5RT1bduIjJ6rJOo78H2oS6o99
Xfk7KYtjJ5lYNY2mc86RD6zdFONkDmlZHJEKEk2bVpF7zsLzp0jnSXxjk1m4NPV6W7KOLKSKXlkQ
y4RzDzA2inBcU8GLHGq2X9JQK9lcWq1zeQtzbejWruz/VFw+CjEdJCLZ4LbQI8iPYx0+qn5/VJEn
/B/CzmS5bSVb10+ECPTNlCDBTqRENZbtSYZs2eiRSPTA05+P0B3c2nXi7IkiyttlkUA2a/3rb/aL
awT3aGQimcSAW7jfqQOl+Hytx+IBPhvBfcEjv2p4xXrjc2p9cr7c5VUFXr0LiLMp2p0WsMbvXytp
O23TxSSSTmqCjHZ1RNC/54zfQ+vOrAnIijzl3cFK6jQij/W712RzOC418ZBm8Shi7bI27dDvhw0p
yEwgF2SCVKqHeDG+oPbMIBJVtvo5FfgCZTSelPp4n1iGAsotf8r+e0BhFftxcVixL8TsepR3yVHe
F75T5Npqo41limFNW78Y/vpK7TrDTR8USdRtpmgA743qWmquRX9ZNmLf1hhYSUQLCUeTr/XfEva9
ZusQEoLuOJF1hYeddx9U9yLK7Hyvd5y6oyRX4I4krcAfUv49aSHlCaOfK5l4F3KN3nKl6ss0IkIQ
kycINk3JeLduuR5ORWGyVuavd7puxWWpr6WVantSPr2bYvB5a/vqff1vtHDoYtuhpO1gLkBU6x9l
5ssl6+MzRgy/Jqe+6bVMX4aAZ1DlefNSlWjmhtGyH62MzmT9pFWvWbvKB75byNUWQ7tc1sNUb9Nw
6IrytP4tkVcPqvLHiyecJcwJ1D7bZv2uW5lzw7boU40CNkkm/0AEi2DILJuqSvVwMJv0eUmc3UqU
K/T4V+kimKuDsr4SbwUGeqfMrINioNxm58cJO0BcGl+fWToGolmlojJ3/9TIhS4Mle6avxqTqub/
FYdkwVxiwsafqr5DkGuXu/XzBslS7zuaiPA+31mX6wjkXVMVG7JT353Fay9pi3+8uZjwwub5TSfC
YDeV/cV0+BBk8bovaPpQjFoQrIB23ouEiO1srs/LYJobnTDnvZjQyPam5hzhDMWbVH+SXhtgiQ/8
7isGSpMqsBMpmbOfbE6khaHJIeum31L2oNJZuURJWv6CecPuv2NMturQwRa2iNaluOQfhvKbhyqx
z/PQPYOIzKeGaWc65OnJQw0ZzsAXqNi0at/2GEawU2fm1lUTTaTRoazRXpqgJGDIRndkluNlsVv/
pmkTsZpdc+ARcXlOEJSdwUDybCTvrkxYLwmP8snJ5KXynL9t6RintUgS4+BtCQye9mYhq8dJ+2YT
3rIezWxuGVZO29w8/gmODc/cdvEtLxL3PEvbvghBTVWOWXEiEpfnOhDcaTsqcuUC6VrT5KHNC22H
yU6/6wm7297/6Uw6SdSMWh7Vw5zvunl6x6A/fs6b8mjglp/D1jmWlXou4tg6pCiksSUNS24POFnN
L0Gs68WuvIfUQUk9OAsVe9pHg3+/EPU2O5p/WVMeWacI6mVan4aGUJBOTPs2951wBAQ9yNo51sZC
NpJT1V/vxctkH8XyxQrKdtfB9OBGOypjjq8NcdBhBjLgWprY1Codn9KsGX93s7dvLJ0BqTXeFsmY
FNLWfCok26k3BJbW/sHuLwZh2OekxOiYXNtmA0vlCagsVIUoyJoCkSjN/lbdB62TdPcrTgvfvs/C
JejLm12mH+s1r6v6OgeTffW735wFoFcQcG/rvqb7OcauLhi/QRhbt54LUfNJW66xPUfDFIS2KJhA
fB1DXHr3/9Xzx7VQ+sVxJBPmVlKp6+n4qFXJvGnG6c/aaKxbb/GQmCdt3ewwPk8Ppo6X0Dj+dBO6
HX/94WTWxqh3SWWU2yXFzWA9LZN08Mig0m+BosmylHs16vyY60Nx8eN2o48JPiq9nE8jJTd3NcR8
Wxk7ID7vsPi5cZ2V8Um6DgmUo51EFS8z7d2ZpdRwkluN2LmEoEeULNuh/pjvTBQ/kQ1eWumbqOB1
90EVrReXGux4P5W0AgyGQwLk77GaVIV0gHD7N8MAX3ElsehddyLwWuKqMhlIDcbsPNvWniRZ+Iv3
7Vxkd8HAgosrn+uoDTFuOExG/No+rM/KsEeukKFW5yKw1aGzy7cO2vlG5wjdu/GU7GQdl+eyHazt
UKKyKYAQHiomCrExTpc0/oF6C44t+RhbjicbA67+B/Xkb3vithP3AbEgOHUWpXPotEf8V19zH08l
lBLTU14XT0aK15Soa+0SF2Q1Nv3BzOM/RKjXx9Yuy92EBeM2d9kUtZ8Qllm2MZbY8wyHuK9O64Ja
Ek6hYhnyMMZLGTXBoRtHA7Py+gw/WG2Z3R3mIhmex1jnTY0ju0J2zwE+dECPTZ2/p5hbb31VC39j
k2Bj2/UzEBA2NbZIo0o01CpL/ktp78idho2ACX0dNTZFqvk0oP4h6QmByYM4OcWjfdMtN93V7cBT
jCmg1wIJ9pkWta4XLXd2MLWIuZMpIYjrf9TjvuPIppmHd/HpVJqFw4WyNzVBz5G5nNDzVbehe1GD
rm1H3BEEa2ifKEXt7nC7E2j4SVDlMQHoPOpj3361bnBU3Rz+ZQfnemejZ9gOjvlCRZWHgQzcA5U5
4dB3lhjh3c2uNZaAHFVrM8C2wNigF3tKDv1Q66Wk4iaNdeyc6ewE+b7oEFllGaPCFIOC58XrZbjY
WDWUfT3dhQQJod+kzNe4Dz5iefq2Yt0GHtRbPyvH04o9uEu6a9vGftILgj2tkv/3bA6bVoEEcWK8
LMXys+xSCnBHJqFs3YfxsnYcS/qc4la0z5M449OZe9xO4+OQzX+0OflTzGVwzKeSk8roeQM+tGNN
yP2gLdsZ0tEXQ9LPArIwaUrvIIbaynI4xfm5bRms8ZR/xJn5gh72XfGJrr09/fFs7zWFuXrqKGOi
tgqudnC397F0/Yx2+l1Npb9nRIIkxLJrHrS0dsqan2qfsNSsT9JrKnNsTsQfoi96IONa31aO/GY4
35sgWnLHJXY11sLUMp9xQB+iXCz1m5a+JcO+8sv0PbFaklZFVbx0kDuXwFHPa9XYQtzcjHbwYNzL
gTgvq3AxtXK7PnHnjhfnub8lkjL/6tgTK3tySOS76sktDYbsTESwsavtHLJZu8wRIUbOtiuSX5jx
ZPsqR0/SjAFc4tgwMapQdaTqMdkVtjEe17Xj3Tl3UBMIFW1MO0pwjYDJrUgP0K3fQiuGKHbKZSPj
/LYU0jqmWPtFXWV+p27F4OZO65t879OZk51bTMvzAtMSqz35lLI+Gnsgv2LVODj5RzphzO9reX5c
wQdvJGy5Tgm4nSUroSy9NJztqnqwEr+48tBCTF6uWj3lN9DHBFLaEwd6jFBKi6i3LBq61t7Bg6Nq
SPJii48FOFfSqXBUPLMurYcTySq/TKcJHqUjPnPbARu8d75jqb/IDFTeUXZ8pTW3CAjsGVfWp26a
vKiojPZQCt/bC5xDai3+wPZzvvb0VZt8biseALPD9QX2o/PToHC9xc/j7GMKonUMrMAMrusrJKsu
7OZqfvCGJ7jmgjkPeXhGn//AYafdgYh14Ygt1znuU3Nnencgrr6794Cc02bKQ7dIBhIVXFQ1NY9p
flWa/1lkfv5i9tUPqDcitOeu3UONvag5Na56GnygJdv0viF/Jg5wrRt/MInOX/0xGDaG2jlu2tEL
ECnMA7xqnfvVbSTEw2f4HG+TZjZesmaCLF8EJ3LjTYAS45u0218yX+KbCZSBbElch7IkK90ZOYuK
FsAjN9KP3BantjTncMqH+kaEOvIW3f012gQmxyY3h+iGN6aivK9hXG4+Ywjib5tt4CTpRbmFd1RF
wfwxVvORr/0Sm53aaaPoXoKSGXo0JpN4JDMRi5bBObtL+5n6O6813U/HKz5c7gvbzoufuv69XQZ8
4Sz3s1vcj0YE/k2C7vueUAc909KoZFPtljoZAL6K70CfZLqjzeJEKb6j98sPnPV91A8sshTfG3vK
WTdFGXVZ129LrbR2uYEZT+CW49ma7a/t1LbaEE1tfL4PNqNkTpctSpaSVPsk2MjpVudO8imNySIX
ISL1JD92SB0eM7RsOLeN1lF3FF0N/c2rrlefS+YcFk7Ehy4o9xWBRDc76T18Mad5s/hpA9LR/ZnT
mO8lZh10qvtQdziq89sjPGL1IFLEOGrs0BUkgXfKGzCmYSqui2n9JSKwPhQdXHS/CAqcC+NHb8yM
HTloxYOXBtmmmN12Q+j69KnXGiWT527MoQkOIxELgkK+gGvPUL00WSV/l6J+mjPn7T53tJMqD0XZ
CUw+P/Beyjeam5Y7hc8ND4ZbAkhjU1dUy/MvD+aoRpWgxfIw49O3I6r9pAkx0DdX2RaEeNOO9nMH
u/6xy/ooKcbv2JhYeyhEIxK+7kfVZYS4eaV+4XpaMF+MHJmS6FkaTdjmHUhltuy4hFGHi1ZhnUXz
XE4ZIvbm2SbGbzcQeLNRsjg1jvktK4MwtYW7FeX4iPeLyWGcvimzfGtKG/yhz+etJRiXAEb1Ft1K
Adinp9dBx5Uclj8xY42XRlbjn1oi23bIEeHsj9sRPDnMKrgbi1WHfVIAHebEzGGl8j47RbktjSLZ
3hOaHQRAoQYUvJ0L+iZbS8KsMIlfn362C1t7JC6VB5tetMT6G0gYJO5Wn1TMIDGIhkGQcsLm21fz
8lpNwZMntT9Nq5LQNHAsUnEZlY0h8Op05FYjZnzTIMg9ljqcc1ZaMDgvE2gxgWWmEYK8s3ZjJFig
rWk8GydCPN4LM9j7ZWxtYN3rm/Teus6tivAkM+gyfB1xjX4NZtpXy/1jj8Owm4WBpWsiiFmHWOAH
U+Qm3Fm1aaAUoSjLfON051gVNF2w2BsaG7x/6wSedAd9v2FuonH0BH2DWROp1Vsde3KhOXiMoYJU
pKWH9SCGrdZ5YT3P3pk540tej4B4XoUFlgcpRNfKi5AgUkjKyv0AO53U78fYP2J4hEbOI3s8b4hI
8REUxsuuGgN7N2VhYAl/68vxtfSDv6CEQFbtd/xJeR85dkm0ecd2MqHljJYIizI7SyWQPxmKStcX
77weGS3D/Oqk+cfiTcGmDHjHvTY8xhT2dKtRxdLBU1PkdN9THup6u3Wd/KVt7b+513wksfESDy1x
eaQVJXr6PZsBFLLgyeRvklgWm7vUMl4H9JTYvlbOFgenKBid727nNLsZaiBi3MY/+ElOpJSW8sFt
nuBz7CUeV071pHBIxeqwhGmgF3sCcwg/+04lMUS14RX7dqru1IKXeCHca07m771NJVhXVGXW4mk7
szM2yTWlMN3BfRy3qWO/oQmogHmylElR+6fI2mM3DdlGb7u/7jBUh8kbYPQLC8W0PE2ufNNLd9ku
JV/Ku6eJmn4edbNx88v80bPS+jhNMmwrSKs59fxkIk327fwosExkDat5x+21FzYf0AAgPknN/W0k
2XBiKXzYZF44zabAKmfvMSja92OF3fCgh3KQJ70zoxwUfBP3pDM7bHdEy/0+RFOsb7NgOuK7Vuxg
pXYYeklci12nCQM/9s4Z36qur11u2keME9oDpKMNGFvkajrWpXoNzIKP2qZ0kh8TW2srbPesoaDH
r6evDlnwok0jrU9bENrXeFuEp9QK7VEzyUPUadh5mGHnjenDgBzBjWEkFqSjuGV/noPj4mW/VGL+
DgqDwRxz47Z1f8dG8qdiWgPJfDuVcfCqCnz3TKcIQpLMnE2WpcWtUP5pNoYfObm511E6FbKnzDhJ
OcLqqSUDuD449448ZSAUQW82+9TtxJOZduOTxsxFguy1MjUPXdtP10UTl0xDy1AUkgOrZhXzLMZo
KLtiI5QR7zDXYl4cF3gPJtZnMg3iqIKECqHOHuiz2lNrYgE2dvqrNDk9ZW6aF+w3T66l/AMZAaiY
5sJ/ENX4a9JIgDf0H0q4vztN5Zd2jgwmPyfPIHxElDWxWuBZh4KnfK7p/HNPvCxSL44z3scwOpzk
MNoNGnuJc6jFcMEbpIROOabbrHS8p8RPYIUSYIUJ9Q/DWpYsZDvjrVdMOpJX37+tP+pJxts+sfWI
YO/g68+Myv7jLrpzWv+oERV2jcMyb2Ozdh7WHx49+0NXixT5tfCiMVDqVNjBT+I9kwfg2DmsAUW2
7sRkr7LtEcCo0+jiyNJKvZFp3zxnQN4xuFBjMpgj4XH0JCLtO1SQLgKAmz6ZycbwK7H74ZVpWzDi
u1dI7bwqMXJjHneTFjzH3fyCtu94V6pvhtj1NxWU4FEr/8ZuC4AUc6YF85OzdOabL6ePpkERVcc1
U0kastkax4tmvhgGKbEwH4pwRf5XuW+rd+Qw07LA8d7l/VLQR6XvDUW1VYWmsvxDlTp1SGQHJX3b
/TIIqzQaWe/9pq7QEnrTxeY2B2M2gE8xYGTiWQbV8M2fERXby06Oc3PriTlYfwNQ40tQIzD0HQ3N
m+ssG6dlGbf5HMmsDWvpIzomlDkzx/bRbNpfvdMMpwHbE0JsUSE7uKxU47GsgVZsR76ujOBaBAe3
MJky37/FNGp/PF9rdqigcFgUnB6J8F9XVhesYeui6ynyUzCKc2Di0NC4Hyh9NFD9+SR0E7euaT53
Y7XgYcuMrOoTecGrbPPFTmaUQnJJ/TKjgd7wL6VfeF+cMg2e8+lnxcRqGwD9nKqiSxjqSbWJA8Kv
ReEPD27AP5sD64aYKebbfF6mg3M3QvK19iXLF3gtWlsQBWdpEQ0XY3kGZP3inZ2eYRWgH37STSeL
ENkgqm3bUqcxGJnky+WoM7Oz7rolt653qmreA9I+HzMjf+q9fgldBbvY9TvWzTr66/AbjQkKfnD8
4DoGKd1h1WDLZEvqdLfPt/AtyYgYdCdUrAm0oXDnNGnfqKoJDlo5MX7+vYUUjt+W5bxoUuMOb8+2
L6g7O1s/VRUV/F1UsO9n5uRjguNDOUejcOUjoNHJ7bCJLwYiKNN7JVMFX5hnPPnDVhR5sYlLP782
qieCL3VFNN4NQo1+OKLaZx7jji+lP1BxtYMGu/oOVN5HFjEtvNmeRVYPZ8+6+IuMsIlVJ0OiPqMN
TiKYHEitPPXqs0Vcq09ejKmKtNGzHzxrfuSJBuzgoAyNBLeqycr/2EnXRCvBfn14sWd2m6Uvnf2U
2PHt6+kluf9Yle2TvtCK1WlmvWE3ehjvKC6kp2sSacweuGgc9ZBWXv2D2Xty1pR9HJ2+Pk85aEZn
j+O+tFv7IDoIALa1RF5VTrtUuPTPxReiWytoerp4U8X4bdT6gFke/fB97VSNfLTq6c886NODifdR
l4mf62mzLBWG/MQc6ouIQ0zRJMCCd5YwwbA7EANIbVtGwdQ+MJsvLzrynqCLuxtBbIgxu+SReNrd
ynzKp201B5sgKZefvpzfMqIiN5UWT6d6hhK7QgUm9fitM8SO2vd+4MVLYYKdBfl1tmlo2XqA4CmJ
J2Ff2NMODg7cfd27ibvjx+ACrLTattDxmEznaB2FzZ60zkZWvE93jw2OAefc8og2DVEhoa+XzCPv
ktDUSeHU68N23atGppwzSal4rkJWUa0ZjX7qHxN6cOFBYJ9gb78kHdroaswvaDHj0Eo8XqzjwiAo
BRcz3O5d23k+m3mx9isiD5RQ4vcJyfY+lFJKf2dk0UYro3ukNiBoqDK26zIB7PG3AuBlr3EyM3+b
EBrq0+9Mk9/c0vpOuFm6w0OV/smrTyYw72T409ck1MNpEjo9LK8NoYe7uODL02RvWK07aojlwyoQ
+5HbB4VBuXtyvZr9+q2zskUjcd/iRVWNBy8WPzUNDvB9gfQGnnD5EtQPNI7ljpFB/cMrYH/EC56A
lCwvswNff+6fLbrNQ56NVTgljbfDNONXx1PEa3zhtU166wJQD8OrQW+28rG91Gi2vd48SoISd+sM
hHXqQu6y6P8zZjQ2ZiZaLe+lrvvkDc3nCmjZSzmHsZD4Ftty2Zi1LkJMvvvQuXMxFNL7o26VFt3W
kweOFYp4SSKzi5kL3L/jnFl3GPW1ahtnazYwkTe+Qqi/qCZa+ay4c5WRU5ZxxKNkqM3ygCcTt+hJ
puksXWxmxWDWsP0LSMsGw14DLBq0cJIHoiCZpIrk7LTGgaHxyCShBC1yMF73ep+CzwgAcrd8H+HD
xwri0XzVyvpBOMNx/ehxCjwsh2QmYdOUu6FM4Qk06GFNJ4U3qt64v4wXJ2Zinjjx0QEopYQi8WPQ
xl195znGC+4zg2kcMhNdp2Z86V2gI/x2m4ljFGB1Heqgrf2pAS+QqKDwQfVkgUwU8ZaaK8q81L+u
vzbws/dFmRTIwMbwtKrhhNXJgwlTIUT4D5UZYlgEqD1viFARxwqgEY8IovHqlzz2Cya1lgHegQRY
tPkjtvnY4bQ+Bt6afOoTfXoqbBt7602e+fK9r5e/htWCb5Tu+Huopt9d7+QPjIg26xZemhLOTq5+
T25u7wPGEE8ZpnEPTs2I1ijoVEXEwZUfAzf9SBS8D63G0xN4gTlHXprh14Srzji/4gtcr41VNy6S
m0yEyuvnkxp99zFtUwqv+2IZCLO/tWwPHIXUa9PDi2ZyUVRnYLL2ETZbGjWwYDtOYuFJ/aHg2hSB
wEITuvK+cXo36nMi69D6+wdXa9uwNwdeP7fivkdC8pt3RGfmL+JQxPoVKu9PcmkgDJPEjH/OQU5W
evbbhtHi4l1N4XUh/szDPp3tCFvOYi+L0Y9gTC4R4qN2I0Ymn8o0fnulSSgrgWLHgrlfmOatdygT
4Dh//pvFQfmkN+Cvjukyxkrnp7E2f41+kT6YLcSSSgn9wSWB4fBFZZFl8QxRTULLyRxIJqO1HJZg
1K/G/YfVYaCcPMc6ULyfJ+cx48KI43vGwV13NQlV/5gXxgdms/ivC52t4ffZO0MMa9dPkEMMtuwO
OpJ6SZqpCf2Atq9l92bJd3Ms+m3rEjC7nlSTasjFEGmx9TQeUFe2kHvUvMd/qz5I5eytundxhnLb
I9KzHeISeYQ2cpg6flcJb2flRWTt73Ls5UH1TEkKRhZ4TZ8UnLGDE2fOdvJbHGYteDKx7OAUEyqx
jblYsO0lR8ZPbGdvLkxcHCIDp9oLQjFRi8IEPPvm8GIk+MZYZmaFeu0DfS6oBjS7uWpD+229ikwx
FOESF+7RyOZDtUz+Ja93XjAxL9G/pXbNmEO0x7GGPR3fa1qjcy4yM+KNHIYsTCSh5b00P1aVJGRy
eeqb+UpS09mWhf11xkEMY8hppZ9aOvg3t+oXTJe19uoK/8MZq8chdnyGuOn7nFjTEyzU82zZZzKJ
nviiOYwoEdZ9C2mZdbbxKPmYtDOGotndZbThtcesuOP7h0tuUCo57rHS4DnkZWeyBXnpLWvwGqja
OTeqzUM/BhCJcVfqpQHY6khsZar8yLgP2pTmvbFY8z0DyXgzSCJeREEJiUsKU+KShAQ9UegtlPVC
oJx+NHtrK90MLaam7d0OgGTIDbWHcPN7UQIRmDyp0quZY6hv6ww2sewkrD07i4gLgXNYtdpxSrkK
FaTNk0u5S3pAT1+50isQjZ4VhAU1JS92glN4vOyrVgb0sFjjG8G7pQ/6eb3Ahoowk4a4SNIkvn7V
WkwHMnuANKT2dZnEm+bOUr6/WWb2MGu07mAsPUMS81gJ1z7D/obhk/RX7+fawMl6qxWlvWdsl92b
Fw6wiqhWyv4w1haBoKGhbeaUtwfz2yCxxUI7SDMmUoQQ3lweCkkujkcmCM3JTd1FNC5W/UYgBihR
WJk6ZmxsVG+LgxoNuo1ad0kjYLOkDrbC6xcoZUaUg/C/uMGCYJz95JkKm/mgP2jSs/Yj4TI4sMhQ
Sa2I3LJothY4LDuSjrRw2j50DRk88va2M+Lq8zo0z3wtPZK2jpe6jSQ21of39t59rUWyQi18sJyL
hXwRslZnQuSwBly27AzDHBA5ii5y99Jd4agWK9z6KC1lUZ4Mz40yq2PWj/BZBuaNEsRs/NYZsXto
/WTeeRx/o+w64gvo5MigWTZ1IspoVEV8YQnZHXiszR0iJnFkQjY+LBNUpcHncOKAbuMqozdxiPj2
krDQguxUByZuSVSVtjENm1pAlB71yqYnsbNbqlshB2C35/XuMdw7OamKicjKPvOsxVvU7qZHKCpx
zkhIusnvuPaLraRtPiU4wnu5pZ8y1QLy1s0lnswHbZjvj0H8EIYBMjLNiF6H6sNNps/FHEpu1vFU
zB5bTIDRO+1VeHqzaXXsjGcV/3A9VPVknW3jwCsP5cLK7l15sNlqX+ZdMTRr+jPwagV1UGkj3KnY
h+kBkVSvcbSorSvAJqwI+6kqpf+89nFBi+bUZYZrO3eKTVJ/i4vEO68yFNcfGbIZzwKbsNAaRgfm
W2JQZeCEZFJAHFKT+QrslIeVASEmrdytl60BmexAxkKzjZUz86kyl6oYhqclDQZyFlhOngaYFfYv
3DkjjCtGnlpa2IciO2bpXVojflZWj3bGpF0x61hClV/CpdmNWH2c3AWLVdcssqgx60d61wC0w0An
IpP9BF8NC66fQv1rpO3/ooNFxIhVr+MbloPt5D+E8qqjspllZzyujMM8i8Wjjqn3xj4N+LEeu4HG
jXjJg6sQl1VmHB9W1oHR5N7eLwCeR1EacKI3TtU6Z17oxvbi+h0px3s/JNpzp6cGiuIKIIaJWUaR
nlv/otn7374Dnik6PgrkOVtYm/yn/qGfGpCeOl8edXPxILd7FfYRsr7Eiu4Hhwvw5piRB2xZUQ/y
0mZZvxsaTKxVhzWwJWIzmjtr+tHiAHA8+DOjJ08Tf3svexS4QH5omltvsA5I3udB6qGZ/Ztr/Zfc
+D8lHGQ2opHGngn7Hcv/h6x0HkQwyDEunhJXewDpkA/a/YdnzE+t7gLB0nYrRyKGsRvtnIAowC5Q
oWkPpFcEs3eBewYl05h3etF1YdDjZreWkytbYi2pNXTNG2dAjaIzZHDmFiVE0Zvv3jLaZB904ubg
LpcH+laatbuL3dnauDOB30GVfisDQpm8tvkMKuuP0Spjr1tNvquf3OHFAh3Z1WKJL4Vrvk4Wk6Ox
xs7E1lrmiANRVF6L+GhmfxWbJtVgGkJHPloM+UKDCeARQVmR9vXR7btvK5mqtiFRaioGLxroZ1X2
Zkjq4xzSLxO5pr40jtx7VjAecZEwQpkVA8uygyVU1+LMnfAHIUKybzLCcWnDuOgTt7kkarxC/uYh
TJ18liazDjPIsACsocQqpvOOP1mXsfWYF+Jc+dRTiOwLba6jBQng9s6vm4ruUNVPje5OJHeU4zZT
1cMomVAVGRy6JVCEuozzcrXL/Nx0XX8YkiGLyHfoNtnkGe/ruVYPuX2pnachJUMt9dr2aDjzz6IF
+J/uQoSybjsSbnJOuBTenzEl1slvgtusV6c54yScC3Vb799ptH7oZk9tXsSv8/K+6AJ9bx6cOzHA
h8R1Y6IdPDq6s1/5rxK8aKuofkdTkl3jLDPMZ1sHSItrCgFBvk7sfpopEO3yb9apaxb3P9e4b+C6
6ePjdt+p/7lN41HatFOFfIoTjcPZyu2zbs5Y0dgPE1fvqUuUs/Fn+8z9aD5imqwDoAZwCWw3jlLp
0qk0ubmvpg3uEdpLsIiQIm3ZpzRDWzwVNt5IwfsvArr/Vn7hiaDjXUPgLPvT+YeI2u0KtRRapp44
ZDrO/vpBIXA+z8YMwG5gQuuABoeqSmmRGahh9wyZAhUkYxKsvZo30+mstzlN3v7vz2X9lw6dWx9N
tY9GmURC959OXQljiqKkVbnh+wZy6rcbUwRN5LbaifYKmDHonzTyHtf9NOQNRbgJd+9e/646a6+o
D65dvxecI5F+F//ghGNQEcbtef1bwIvlAbuHhJ71rmoTntj1OR1RUcJPi+1oxarnxUTTkTbP7mBD
2we2BhlWUYeADJxkXqepxtVdHPTIQsxEn0B//78fBWnoLJz/f2FhgeARVUGxdo+A/y8xrkfrWTv9
3D+uJfWK2dWzc0CUEk7OOOx8NQeR1snvfQeMEXLd+g9xTem18rerEjCg9dJb32yUces4dYPU/ZYk
xZfX15LJ6kQm0+NKIdbt79LuusN6uCaC1sFQnAMia+3tWLkM8jxnOnWorLfQQsqL/BiFdl4pxiQz
US96DeM/X0MW+z/UndlynFibta+IbmDDBk7JWVJKqcGS7RPCtlzM88zV/w/6hpIppzJ+n3VER9dX
VS5IYI/vXutZWTCgDeVc0qQeeNV46RGm2q5lFfeIVRh5XgSSb2wSKgdNZt0liPaNrNlzwCJvu54M
62zyf/T6ODyOuvX8ZgQa1a9919xQnnZWqdmy7UryL7owfgjyXa5gueVrNZ42eu632zctUmQ1sJbE
gIagwwuctsRasJdeOxbL+EDYT5VPFV1Q0V6N9sj22RY7MkpXTnGlKfoKuoT66a19pE6ZbaH7fIrY
ecadox3C0CgpyeIcekMAS0M56KwRjm/b3HGoKAq11Y0FCCwuRlbAgXXPujXZ8wDhtmxD1g/lUbU4
zKyrkZz5JPypWE++EKRQZCrWP2Hdv21g8jpluWtssgZ2pcyseG2WcbC1EGnJRq/BHDqcNIuhd/Wg
WPV+L+7q2gfeIKnbxl28tWfL0dtVSr1o2NlU5d3bQ40ermQ/6xUOyXPsRbT+rtHLxxCGwbx70SiV
4neeCOWyh2/IbYqN31Dg0avUcaHjrjgJDg9vO33D9udiXmKrt3ldMtewo+PYiPrKMCY3JNo4e6Lq
Hgcr0A7gfvFe6Sdda42dVTVEiVX7tx1YYMonHdTyUxf+pIigbu1UGgdUiwg8Mvqz394oRg7cY8ju
Mri3eG6Smwz51XWmX1h1LeIogDlATyFqGvyIxBrrLKF8ptNnY6RVc6ZZH+xrCw7kFFNgr80gpt8h
cxVBfVtpc8iU3vZ7O6mNS/bhf/KmIKbDcX/DTf3TPhxWTt+1nmL/yxCZCS9fe+S8rTONSTzKyLZ7
a3t4PSe0lYCTvaox3NgoLgKn5snr/Rgk+EJzSolDQrWjEkv+6+TW1TVEtdRX7t6WakpmVM8ZgppR
ZCzVsqxE+jqSfjY0havEVE9SQqBW+FKRcVsDao8Bo442lx58LG5V9TUJOVWM5fCpoYi7egOhQQq2
3dIy9kzn9ePHg+hbUMU/fj9T/YyRmZFxC0AHZxycjzWTcgd7ajOy77zzClLrbH0w92+FGs7E1gG2
K05v2HSSyKJs3kZagoFQL1XWlWKar36hboYMRpVaUfrRibLLipcMT/k2s16cqqu2Y88sgK8/3ECO
gMpVsLvLGGFxYWjZpsfxdPDzyMd7Y3XrKmqo9maXEht/R6ZSOaTCQCpteB9LTJmXmJnsrdK4QzlD
rRx31m0fTVfTfIDwViN7+4geLHwOXLRDXNr1xgmB6KGyfhsYMnR3m7afDiIPouvMwawa47jps+Cn
NF/f5ga1sfPD20f6d7jC6V+fY5HmsPjb85ENv8Q8POUp/7dMdfjlj/zfyn6g4//vf7IV/pH9AP2P
7IdfQx/4D/4OfSCJ2pKs40w65xzt8HfoA75FQB74Iw3k7fybf4c+GOJ/CNNEJOkIAGyqnLec/wl9
sP5HkiAxg0hYEs62+/+f0IdfyVschRssXPj/iy1r34Vh0fuD/6CMUb9vBtvY9bjXLmQq/Low+vvq
i85sSU8l77tU7vOi2kbCviFgb5di7XQ5q9y+e9X/bpPvExF+XSD/fY/Far6G8kKRPMXLpBafLBD+
K10d0pWVhd8/vsG5V7RYeYumaMh87rz7GqGUK71Q22d+3m3+7OoLgIvo6gS6Kj/f1sMOhMN4DD1k
fh9f/Ny7WRRVHHMyikZJ/AdD4di4JUrtW9q2nNiwwbzAyPoV8PHf1/+2P3iHxuq5gzJN3KKrg3YX
mz0BirqxH8le26ZBd4/57cLDnLvTojRhF048+BFYwVjLd4Fe7GMNua6tfXf04UR076XwsTON9o19
9O6Jaq+LSHoKnXtEUchzJSYyfMLUf0dQsMElpMeZT/MGf353lyYfYEhBGLr3rWI68mToTU3MWNKs
9eePv/65B5lv/e4WiU06FtVC+z5q21u1UCHXJodeBo+kyl4KqD7TOeZsnPf3IIs4yzJTWveqL7/i
k0hWeWW+fPz73zbkf68J/m5bi64dI4Zqrbrt7qnzbPQy3PRUjmzvoDfP9vSJPfwqLqNN3ClI31lx
Ww9GMl5obIua3t/3XvT6MscVMMm6u2/ng8q+OSjpQx8dpc+qXnwH747XkrWcfujszxYC20wKN0HJ
xqEgytb1v/9Sdub8Z1KN4/AcMEMPySP/S3iXUgkXhLq/f+Zi+FDtyiOPr+vuhRIchPhehl8N6u2e
GK4r8Nz96KY48JTKRrYsrqxkwBfWHXoRrj/+Rm/12d99o8UQk5Aro1T6mN6rEKobFD4978tOm50m
eTUwP/RDb3/2intOnTTkCCkEDHjiKw/7LVhW1+NMgD86m/n7+sLHs+aP9JsftYSnpSM18FYpwvug
618DLM/9oH62S9qLiGY/h7rqqxzpHdvx3kfEKyA3QZjpTp4ZPVsAG1BNtBu1tu/aaPoxM1CpGR5b
J/yMqeETbuCvGofWozZc9dQxqmC8tjXlaLUVDtygPqhe+zg40NhTdT05AWEzZsOey2ZsbJVxFXoz
MiC6CqbpVjbDIwuDK1X1QB5Z1wqZzeT2cciEk7Tu2p0v+2sSVq4YwK/DrDzKNn9x/HYH/W/vdNUu
QMoaSqd1ccRsyUJcZzr0zmSIN8DESWDuyy0wTXzJDC2CPazWeHvOuB6SpNgObYTIqMmfx1JemI0X
u7L/NshlsIMGzac0m7g8RRNArYktWF2OeEAD/A0cYpkQuHUAZaGTrcaxw1fVeZb7cVs8Mxbpi61P
PUymZY6Rd0JEuK1ID8/KdPfxpc+M1vo8xL4bSqOefYmT6sXJ6NPPrTRflCY96EXx5ePLnxmp3wah
d5c38jS2ZSHKE8AH1P9ICEerAJVL5nQTXNgvn3uExUgNOimNCsssT2T71DX7N0XcY2/EdVMSBXXh
E5y7yWLEFpkYLcMf6xPlottKKa5HVbkr5SXE+7nLLwZlq6o1py6t8qSUpIXgxHvgwA8dxaj/a4fD
xuP3GWjnbrAYTmH120ok/PrUOXaPeiFWXK2O1V3c4Cb9+Fufu8ViwASh4xQlErVTo4wnYtYGV1TN
TakGyYVvcKYbvJHj3zWm1pFm1mGqOGUJ4tYxU6NtX12k7J+7+mIVNpA/hJ8nqU/GFD7KdEC/6//8
+M2cWeBpi/6booYPifqtTk7k/eVhsXK9cTp5gXdC+f/aU7H6+D7nHmHRmRExJ03XM0Qlnmas6Hee
Cxj/5c8uPn/2d28/EkrGcUdTnuLB+dFYjumO+XRhmNDmZvibee1tFfDu4gmGj8jIw+ZE+EXTNevU
2kZNd/C6YxY0a0X3vvsxkvBJxkRRxN//7In+0acxNcU2N0Upty1QeHDUWo/rP7v4okcTfalNcWUz
XZTacACbZ636zpAXuoJz5n0tunPapWxIwro5Oa3RuiZ1yC6JH8uYUokqX1QF+Wxqj6hkavMCmfNc
21r07lrKcQITRTRqp9xOWv3YG2hDP35XZ2YJdX7Kd1/fgbwd9+BGTrUD9Cpr4dxZr0iNsZYYF3Zz
55ZzS6xwo4fUhwulYCVURUTKKOUPACjpPm9rbwMOd1wlWanfEkVeeYggvXwVm6SmYZG+aTrIJf7o
exu118oXhA/gtnSclF00sPLqfUJDUCzfyw6p1J+9kcWI0cSpNQyK2pz6vN9C87/2xHQHUe3Y0jk+
vsU8rv2my81Vm/cv3WtTr3KalNbPsg+eoIatIlP2rbCeAQZuIJpB6wrD5lKA4pnbLYaPCQ29kyll
cwJ56VLUjlmwBcGFBnSmcS6BoJZueFnVKvUpsaJ0Xce4QGt7usTbPzOxqYtxAm8FJ5Tt2JxM+CTr
3Mwj3pkVEfVCyOfHH+PcAyxGizYya8OGanrydZDfjjdKPER6cuFTn3uAxWjhlZyOhwgbUUSPuquJ
7DMBjTYaDP0CmfVcB14MDlDlxjQMKyaeDveNXRnO99FpVeD6QXysjbp4+Pg1/f5ByBT5tc3myCli
IavqVE7iCZI+ZpzmNFnZ/Z9dfrEEyBXKIVXaNCcRU98hxjVzUEqpdfd64fq/f0/E2v76+3tvEK2H
r/sU5QC6NXiPMCoy/MiFJvaGkYkvnU9qmVWWgUuMIjE+ekziFZ7slSaCcqU0qAehWoI8AXBx3XRa
ek0hlePxTiacEgMo6B1ymwAcKgQ9exzAipq5QEEl29cEbGSF6uySwHwqOy9da1NfrpXU1mFgVNZt
pmItbhJAUA6yh21sYYXw01S9Aa3BfIwwxo0L1cTUx0lf0eEpb2IvPgpttDZVgE8G7aNzK8oY5aEa
7XQBP9CLezjM6DQ+VUJBp2XgL+s4ntkUHSgCvbCw43Fm7F8YCM694EVLr3slGcchL5GaipssRQtn
w88Cmr2Z9zUff8X5Y/1z4FSdRWOXQWEbHQbsU2UBiEK2Y1xnphh/kv/ikLRQAbopDXGh6555oGVc
lQMYhgyBsTjZhriFR/qZcswtiMRri2/18fOc6VRLZVRYTHWjJ8yMBr64q6YlXdfx8b9WDWu8P7qF
Mz/duwkeKRg+fFUWJzzW9a6hYOAyqfnrvq3/9Bbz0727hU7+VSxttTihrbgNELOhM0+eBtv89PEj
nPkQzjxyv7t+00ATq3uDD8Fcvwqcql9ZZS1XVegFO9AJ04WFypmvseQ1k5aTFqql1ae6KIn5MG7r
mWQgvQuN99zl9V8fYwhj1oVlX57MyvS+BoMSnyJQ8viFwuwPm+xikGuxHVvq2EgcxapzowvxzZo6
xhnLTvFyo7D9ow/yxmx+90Fg6mJhGnV5Ytl2GLPwIffqzWDgMHP+9BaLNjVZsgy7gluQlrIbpuqh
jaqjknjHDNLJx09x5nssoxDjsW99ycnZiVBDvLoBEv/qQqebW+Zvxil7sWyxWOOOphFLUD3dddRE
P33hnP7sVy9akT4MsqyQTZ48C6dWD1xwbAvfjfo6vvDjzwyy9mIgrxzk7qPtmCclgWmS5cqp1+CK
NggunHg/asGFZenvV8EYxX7tD4LaaAmcA4MZkJXcx01sTz+9QLtyMpPaN4KG0fH+rGNYi9VLNZSN
3tYF3zoumuMEiRHGbRXuEd7Y67YW0Z+1KWuxjEH8yszUCZNVKgEzUzZ8J9lKu+lHrP5/9P2XWgzF
cWLdJIvk1BfYiJT6mJEcgAfk58eXP9Ny3+Ro77q2H/JTi2o0T/WItconwgDQnFZe+Axnupy17NVR
BKwIQulpau2bpDRv8rJ5hMt94d2cKRRzgP1rk4oDR8X/LClTRblrlObWByM09VsL21BW27uyOSpU
sgv/0u5nof/8T2kamfavd5SmZQdIVyTJ4zeZ/ATEZK3aMTyZrZ49UWZa18SqVcrK9m6H9Kcuvifi
RTWmayEPLGHc+e/Kq3CKt5N3YXA+s91W3w4w3n1CIxjyMY5S6wTkArLQsHL6vybnyfANtyFoUPVu
OBsx2jurjA5xd5tl1SoHONYbyL2QuA/lNirns5NSZhdGlEUAzd9vaTGk9FGUT1KijrUHajHBk1Jo
LuAsXEaHTJKNgJ23NL5kJSJF7wvVh51QVcAdzapIr/D4X+icc2f/zahsLQaczABcxm41R9d9P7Ud
63qItjnHazLbBpG/1tvP5N5sP+5Ib3qb39xtGVyAfFISg2mnJxLPvU1Vc1RmDpkE/VwZn4tJDC60
r3E2RH0PvO6pd+zSLYNivGuQJWJMAQ2vmflfelI/IL3KQc9WYNEJU1sh5vU35RxhkRoxhJEsWsUR
W24cnnJddsGrRAnqVsosAneq3E0QK65tb1ZPmxURXwB4L7zRM6PFUqg7oGMwW6/KTooa/KXrAXp6
glwvtJozyz65WMxMaS5LVdPSkz4GUJBMwRK2zGEdOdVK9/sLq7Jzd5n/+bveMuhFAB96SE7CLG+B
NvyU5V72z3KyLzSEc+9oOeZZNYYppUtPfjocekO5idCFXXhFC9HXfzvWMk8xbIIJQhO/vtWNBujS
pD1KpNoHS4mrVUFwEpukuihWnYLZKRkn3mGRiBuIRNWVMSiwMosWWCMz/f1EseB6rCt9a4cBO9Uw
na67CElxV7cGK428l+ugF8OFxfa517IYOP0EqEqbdcnJ0+YM2YY0o0sVvHOX1n/9pCEEBZFUfnzy
e22PqvjJbJLPH/fqM2uWZTSSZaNF6ZMmPiWAbkXvrzRohbBkHhDc3XTRkXzQL392p8VgpfaDZqkt
9a6prV6DHFliNo7bwZawsdOVlxSf8ZVemDfPvDBzsToSSZIFhiBIJ68TCxZMqa3DUrlUMF8kUP63
kZqLRZHIFLOA+Beylt92iOV1ciB68z5rD7LZpgTeKdZw5Yc/SV0F210cYm0CmQdsM5jjIZ9tkMEm
h0K+E2CzBniqPSpqCHLzKSbs1C5erAblJfhIoT/iDNlEXrTr+XsT6vjbLTTf+rPxzlwMST3VfbD3
SXIaJvV7nItVrWL7+fiDn/sIi4Eo4hXpsKDjk0z1a8I7thamuY8vfW5dZC7GoBAsmlQIH2AEPaXq
naHVKxXOHgyxcsLHL3eevCvaCyPquQeZ//m7EVXAKyAZLE1Y1xtYSqNwVwyXUtPPLCDNxaiRpGGM
zVvCPweVTU2sPBDM8vFLOvezF6MGVvtM6+XAptwBt+bw9vcFpbkLn+Dc1RcrIIp1Wcq+OT6JvDwS
mXbyVf/Hn/3wxUiR5WUapxVM+DhIwEjpRJeCSiw3H1/9zIhnLMaGwMxtOXQ6I549E7BBJCiG/9yS
BG1F4iaW8Y+CRPqP73XmJRmLgaIgmFqRJXmyVpA/hYQjuGFAEfbPLr7ou97U26KfhgyzUz9uuuCb
Laz8z76usei7saGi7tPK+KRFTr3pCP8FRejp+49/+ZlGv9TTTlSlfAkO/GSUxksaZd8NM9kEepZf
eDNMIL9fGS8TLD2/iONWZuFJ1edAi/6GwcCUzz3uutI+qEnlhikoxgP/aj1MzSZoXiQvUSfTbCQR
ZjTUtZMq9yNBYFCqRCt2FXKjvn4V8RMXSQBgi8S80bmQbPDDwx1vZOsa6Xjo+pdRYechzFUMGjO2
1uCvXRETg9pUsEdOjPOyj7fCPOTtoVO389BeW2ziqHPzT6YWKVqvHphb8CWxnfja4Xv34EOVqUEa
/ZE/o8fAFPQKJAx+I82DimLcsUnHn7O1vfZ7qD1YMlgzXyh8ODsnDSoKgIlxw9LVAmPHTyitBvYL
xib9UKXjtVl9i9ID6kArtVAUFETT5pibhcsltSGGGohGLzryZ2zV2PATTPIAySOb36NaQi90cBGI
XREV6wI2CfYi6d1GHgL7cmNpz8x6nVpceYmxbkOVI3nPzaryihN6x8NeQbYYc+FIAT/tkrtca68p
cLx4ToDl5xhrD1oyrnWopPjuXS0NZ8TiC7/BJzgIeNSqrQAXap8rjidgWn4hJGxP9PsuLYFRqsFm
8iHXNEdd3tTUMEgn2bY1KHxV22CzQ/bX7udXiNltxT4R7lnr5XCYcA+RHCW+zg+p9iOH4fWanzKM
0ODTfN5b4fgATIlrZVJxjfxhz1tMCEHP8TXkiOhURwQewYz76lMZ/rjfzb33Nzs4YzEjxFAknIEk
hFNnOM+Uz0deO3lz+ZjxaJlUL9zm3Ai7mBrsvJIV4umI8rncATN3C1bDE3FtZa3uQI9uVTKMP36i
cwPsYqoo47KIs7ZmjQFh8WDnyOSMARTIx1c/M04tZdsFSRTSn/fXiAQfA5+6c1vu4yY9fnz5M9Jd
amm/LixKjuVNE5npKaM/AG1YaVV/RYcLWhPGzHZeM9Xxfa9ufSmI+gNq3jx/fOt5jvhNS1jKt5Oh
QffEuvIEv0N+8Ry834WREoI9eeWTQJZ+a7cQSj++2dnnXMwmlZMoWjXI8ISFTr3uycC8V7XK3oxT
izM8l9QuoxKlhtc6E8RdDWJpBYY5TUAtWyPxHWFOhMPHP+bck8/f+t1izpJsDqqErBM1AjqAYSS5
BV2lPo6xYcEDHwE/RziCP77ZmQ63FH7bsWLIaYyyk7Dj17Sunmu7JIbSXKnkHHx8i3PPI359nqQR
E0CpODpp/gxJZnhy1cgwV3Vfqye9Z49LoHt+oRQ3r5F+12wWA4gFssCzh5jdudp8z40aduNA8GB3
VwFEcGc8lRl7bur1248f7kz3FsuRxDL11EzG5BT3+ZcsK76lqv7140uf69uLkUMEVa2A3E5OhdZc
Oy0bX9l9tYkg/Pjycxf+zZtaiqtHsnSbyNCjU6MZRz815gn00IBNN6ExiEn/6mQwrz++17nd0FJO
DLy0atRcSzid2efTVVoeAgS+/KUYCTX8oUrqt+XFvdeZFrdUEGuenbdEyISnSAmsR3OCJSyjTP1L
Ib0Cc2SUFQYLGAE1P9CNVVBrJKr6DGcoCoodv0W/sfuKcmmXT9uuJxMQ1BgUjLoxwgsbtkUC9383
6EslclWPXa8VTnBqBzjrYLNbUChZbGPjvmftMxbTZl6FVd8Mg5AIlmamefCtbBfNhXyis/BeMfnX
06lgRxmxu0+ieMc/Yafe4CWMrXTj5y9BZWzm9QVECdZQqZvGD23dUZUqKJG+qu3nrr0wU5xprEvp
s0wttTAjnoeTPTypUbTS6guNx5BvZ0a/a6tz73s3JFZOXvWAziKIxml51JsyhmFOSlvV6nspFOve
kL2912UMBrput/YcZxhrqbrR+sTfWZn5AEBThdxGCPpOs1WSOxp4i0MIMRCMoHMAl5xAkx/U9DnW
A2fTgKh9yqM8chWyZ9ysnsOZgkh3rWgcCFYc7StD63JSluAcRWZc7iCtp3DStR/5aMbXQrMhTxWk
Fzp5/T2YWbVYX7OrqJf6rqoqcT2yLFgNhjJdNdokbglpmeN16s91lBGbgT7zCrmd8smoB0Iv4gzi
txmYbjPhXoK1QNV+CirWFDn0TBXqSB86nHM0xQZ0MLzTjtw/FMP+VtWh68OlAvUrAuVaWmMLMJHU
nVHPYt5RVH2Hh5o85KqRHi2SMwt8EJ1/ryZ69CBV78X3Z35zKgVRAgp7IK0h0WeS03ZQ0GTUQUK8
bUW4q+E1NNKpv+8zBeYbB5quZwjYhnm4yYW4NwOfXUMLJN0E57xW697a146fXSFTtMpV7AO6zXJx
haXA38UlQa9q8ArzPjzoYYI2MtK1pzIfkju1b8SNw7H+VZwm/kFNIyBxmei7uwxWza5vhnbP+dnj
IMlFD0bPuw2AqG+NVpFXBNlk15FSRGvOtctn9mAWEHa7kN+ioNF2U0FkCbBd7P9Na2xG2884o86n
DRF/2l3UcMBPziYiJgm5z2ugSfqg9cn1fVGIgLXgHQO1wpsFvdit02SV+KT0WW2wKpVqHTbjAdDO
Xu+sR4wt5GJFX/uhgDMaMyj5/tCQeVg+WiK6astozqWWbq0THBuDnPZJHXDIx2yT8loNBJU3B9yQ
l61l0r1CmNkUVrUaHPZNBFyBL9zYIVzt8Rhl5tZpvIcOSZTfObfe2FxrQ6OAsZpeUX8ZO7C0J6CW
vvimclChQZsArLsVItmODJC+ka5Y2XncuupxmmQjiJrbzCKdrpZuhQFBZNMqBNsMin5VxPlOJcRV
bV8GT4Ir/ALRcg2yaZt2RItV5Bd0X+A17xS20q6j5mtgbMep52wsr9esox56vbw1aMVAW/el6NFn
pt61SLoHeAt78NDdOuzCkfTkAv7xyPmZy970xoNytArJjjMGfc9T21qZu6kIrgzfXLX5NxJ9v+h0
9RIOEVys1YSiy8yeVOCkgdKwqlNW0nS+dV24qkiQcMZ8Y3pEXo3HTuNLhuN+/qM0yF0Cm7oaWrDI
25oljB/fMTK5iUOUQVXvZmT+GEkEvYOraWTgRV/I3jukFSeiZn2kdNZ31WlMgN0m+qYWYl/wX0/l
1ZwUTRqEq1BgGwJl3ViPjcbXgAoXDtsCTFzddytZT/f8GzN4bOrvTgVuElMmz9GkL5UdXKvpz0EZ
iKkgYcMU20L/GQOgA796yGpn18n6JrOtQ9eM5vzzzQqN9qRFvhvEd3x9Xbc25XjUAoR3/Nd6a8FS
DaeNn3p7GCKuRYMapHfXhKXuDrzApDyo+A9ziVJ0/mJSP9oKQcXCUDa0az5CfBUQEDeH/0xpulIh
Z7EwwTkG/g9SR5WN6p4y+LrQDHDU8QoiNabT0D4GBq2Fky3Oc6cVxwrbMCN8UCZ3pHOTmEJjyz2x
H23CGdrwOADv0yoIsGRt2C2DKCyZKCRdIE/+IiDrit9ZaPGx8sizrOj9wzbz9UNADu/Om5shD53X
sM4B1JfNPd8IkMkVu1qd+IIDiZbzP4LAectfPAJsSHwuHryw2GD9vtHUYm5vUKHd0IDc19dwwkko
Nvx+bUX9a+N7f1GRXfca3lDxSggrHggLEm513QMxLGlsPhTVMFQOQeptiu55SjrPtYmRTppiz6eb
Vym+w85DHb80pb7TKgBOegjk9C4ID3Ob6Ye+phgAoCKYrJ/SqCF2xsz46Ur4UJx1ZW4BfWXcF819
P52sjKxBrb8qBkbv8aBLwl14Y74VfVJYRqgJOCjvMSTkxkG/H5jdeu7ZtK2atMgMC1iX/fDL9tCD
jfWpInHi5Ta55kLJWxM+7Npp6859rRi+DKl5Paj9p4yppBGIlAP129zgy+kTeSWPIMrIOM7cRH3l
8sZEWO4nLF/rPMVf2Km3vH5SbNy5u80/Zb5JXLI4UtZZkjKVK3sgQu5AQrVVmvs6fRG29bmhn/CJ
m0l+Nyxv3aYduETSc+JXSSAgGVRuNH2d33vWYVgsooc2eQrkdI9EmJwFAtls69P8iezG+qKI6Zuu
hTe+WcgVFK5wXQfOvWAoiByib20Lilusw9ROhn0ro0fFo6jGoVQoGpKkguwzpJd1r0Z3lp7dVVq0
RXnzzFEPpX97WEV6zOHkKEpwS82VMXYHktBsBHC18lAONNEszvZWDJS9Mqd150lik7tupYyeykOz
PrS1qnPjoHvOpslZITg33DI2W7dNGWg1rUyeTJ+KUED70yfAyakv12HY6ls/0Ha91l1PMJ3tzr4m
rPuxUoeXLq8fJqGg1K22xaSyzaT7xn5w6vuBvh6yxzE+UZD6kjjjpzrwrxL+eTsSnNnVVXtTSPvH
mI63le9tSSX8gk/yKWQqQ+pA2oNREOWqJhuT4JwVKg3rtswYpaVUQhyaxYNZ1M/Mm9kTFdd9Gzbb
oXduokRYh6xn9hkHGW0BRvbXkDmnHesm/4chNGM34OoXMIfJay17WFLAedCWyVZHC1vVbjvzqDpw
YKtQsHzhHFG6tlkwSYmq6BGhgXipHLPbIUVvNloD0b6uemuFb8K8KnqL/JE8gdSBFwjerJUfkHzT
bEnedEWpuY3+2SzFiqSEQ1X1ATnxst+XoTU9atTd7sckyK4yZxJfajUUR2ioLBK10QmvkGcQ9SZ7
LXv0q9Tfqb1dc47WWOmzRkjUjQlHd5eHnYEmBOSly1MJlFpG8GIlQfi5xzFxZeacJsOhJay1yKjx
Ip1Nb4OAUJl9p2Vyft/EfDU4e+nX1kAGgkjNu8QrGrFRDOVHlrXEeJGlBygT4+qnBpGbvm3qXD7S
roe9o6UxIKMy1FSw7RiTp0Cn4lfCpX4cnUmuhrKfXmtzGii0JsUo1405qHNURY6tz7ZTzYAEp7BV
0Znf74Us/NbNw6EB8W4hjShhRj+3TgygOa76v4pKEXM+oTbMuBbR3tts3DYGdOV+E5ZGsmmNsldc
tmbD3jYz6spRr6Z04LA6jDnUSc6zK8j9Nm3RsGoE33nWHD3TguY22bP4Z4Qb68QK4cJTtiNAl0yX
3FYb0iOJ84qbPl47Wd/eqxxCQcsk7NYwJsJ8SO765FcoFWMr/2kPUL8J7mUIFt+axghcJc/MHwMZ
YYea9JtvJJg3N1ENrcZSmAZGiWDdyG1j7XkFFC6vkzrRIFbavpqlYm5r3dcfvCaPLSLyTEk5eN5H
tNiBUl2Rm7EY9XVqgD9M2p4o8AAkXdglynqQaroGpABSF0bJugh4GDt0gmptRHVDXGyd6yuT//m1
6Zv2pW+n/iZF/rdVYMnehVUYgwa1S+VR6LrxqhuVfzTicrpOK52wTEMN/M5VlH5cZVSGyO9iulCc
hHDlUGrf2DfpX9uEYK/aHLSb1FdbUEg2GFkTFrK0CBMjwBABbKGqN8MgGL5Hr++/dzKDny4ieQiq
Ltu1ca5fjZWwr8mbHBh3xPiYBm35gD0Hb7VO6dTlEcQKi3axHhtF3AJ9G+87w3ZWSd0T9NSGrfpZ
s5RmUxNWd7CTpn6WZGlv1SAP7/xI/aqF0Q81te4yjU0hD0uIQ25MJGJANDQ1ULpqgDNngoENhD+B
3VFnDLeOGa3NWa8ta6YQwkI5Vq2dO6ykDxG0TIPVidkDLbCnJxVqqSkyPCwBsZ4pMG+/kuQj2cx0
9CIIpUfHyLdAv0OyjLL7yHRYQ5I5V7KVqvXqMWqNYyC9jXDEk+PorpkQr1lMEosvy47BAYZVrVQR
b6KSsJtkOFYZQSeF3xMJoX8l66ZbCf6YG6jWTtfVXWBV97ZBDIVJhnCnaSj0p9vOqneRou6iYNx6
45zT6QRz2YdjHhv8slChjeea+tMvjK+WquQckvTjSVd8SifdS8JA4MTqQ2eHW8OatUGpg5O+85q5
ET2kRFakmFXWSWHaW1BFPLXYOrbz7JQJq/V604OexAphbbqMcR2KOq9QQzFlRMd6Ku6UKTjaVnbd
FPFT3efbmBxnsviIL1ZVO9vZRmPdjpnwd1EmB1iOqn1g4OfsyvCI1RBqLHa6SY6e23iKRrKKWjwJ
jkvSLTHBd4nFlmEEkPajs4Vx2wqYnake3Baxd0s49wNWpHgV6MwvQX/dUVx1M1M5ymEa3bEJr6mK
f7FF+COLSUggmKBCZJq+lq0J2zg8xrUJHZbyvu4Nbq5DUleNnBSYAmOz1e6LWYXYyJVTxpuBubAZ
22dyAb9UXfuDBEuLQD2r+n8cndeSpEgSRb8IMyAIxCuQslJ0afGCVXVPoVWg+fo97MuO7fZWT2Um
GeF+/fo9flYiLcR1WflgU37zEfpdUc0ZecuU/lUmfsfW5iGarhJi+mbEGkYSL2Hcmzo/kyr1kOrV
aRAgaeLWOWyfu1uQ7O0ARC25BtyXzmshca9OWGdixFXsfEyK12dzpfij5xws2z0QtrBH9X7KisrZ
wwDrdxRKvx1eELNeK39bxfds59vL3f32qnWzeSyr5XO1SRsseX6TSldPLHZlGx3d/nV0MzvqSZm9
NBznvh1XEHW0aUsQ3xyb/QuJnBcpvbMGel3Lp+++GA/uOJxBr56XZB13pDRzqA1ruu+jwggHKw1m
I/5XDEMKlUQco1rjQNASn+/+t2viS+gXfHz4FYhCGPOvQRXug81mD5TmBvAiZCg1wSejsQmqZitg
Z5izfF6MReeWEWUd+85qXJSuZX7cl59gv06524LGXm+ZkxzTUf7MJZtSVnUQSoKTjIsbr2nvDVm2
M2iLpb3uxj7+S8zJ4OMu0XysN19FUj/ouC939ppY+7WpEn+AF0WDt8k5FmbynGC8XQ9+D3rk/NIw
a3A5CRx65bXqzj1RJO1YPOTe+h2jj3SJwpxUx3e3p6sCCDH6Tuw8uu1A2GR1KdRyE0Z0d+uOWpGn
zzLne2ka59iotu2K79lLyceemV2M3mfGHjv3N9PSQdJ6kjSa450gd794XBB2ZtsIRxIux856NGN5
1tnA8nvNPZEP/uGs672Z9IsVz7+ZYb9MjokUkA9na8ukYFHkUjbTK9mrF+Kar3jEGkI0kIaIpT2l
5vxo9d5Bz9tft0b6BKXzB73mC+8hqw3OvSuGT+lRi/NOpIv3UjryKGt5yqky/RnoGx9b/DLH+j0e
y2Oa58cxBc0zEzhzwH8peWzFzpnh+uRCPdvKufcU8T6A7as7dj9yyuej9Kw1qHp4dyVSFVAEUmJx
81IotC3JIMm57ymM5+jAEw3UlKUL4ugqMpgoVWyNWAx7lj+C73FpmxrPEmJrx6cTuFUUX4jSH04w
jKuLWVst7PRWPWneLHdavXQYpxaYZx48qj/mkFXPqSsTovKyf0s+vg1zWlxlVeVcAKb5UG0ONF4l
z7o2C/OiDx7rbYMBZ31YqlshZvFJIunyMRkpfkpvKc4Idd4buffmKQYpFHZ2M3w5pZUtG/TP1sHY
2MnPpKY8ECXPT2MVEPOQuPI9cB+JDGaN57bjurTbuYYPYYzDHz7V9rvCJcAoRXcWJveZQTrrUuV3
qahj8o7aMytNncFZTGiKUa3ERnR9MGAE3lg+22IdoA5/MN31BuIgeQQM0EwEhVrxB2XD+OxCJEbJ
3KBWHFeBSN1vygvnaTBj9aEPK/k8k2sUrT8pM8pOTSZbgn2kiIja78viTJ9C91s4064gm4lrUw1T
YNk1bCGjwsrWDl3yIBpbP7dqac4NgeWn/xstJ1kkt0WYBumJZODG3QieuPSGvTE2zNdTR4Vltuq3
dWicQDcALnJ5FU/eWrp/00n/k0TrsgS1m80bZ9RLd7nsR0F1Zqq9p3Srp2IxkgPUkJEYZavZmTZ+
Y1PTlwuQ0fxoGBFTxgrshponfacB5drXsY1XVGajA9Z3SF8VSy0H3JCL33apdlRrNu9geuDv47+G
tbMw64JBgaZhGpfcmLXQ6q3iJNKiILmINbf3pIuNT7uV02WYSvCwYiLUXMvAUmtOHRF9Xba3Rc0/
AkDzjJ9vbC6rLuKwY/fhk7CFLgT7MxzKJuouvezlEa6qRcBkXN4wXctzlhfqbYA7/qrqvrnMXer5
Ki4isANDDfqwTDeqSL/T+7YIrbwiiFXgwl7hXyLWs8OGcMkBDaUwKBx286Q5mG/u1AD1IIf7Uk1d
tYOwAbYPiCB54gpSc1cXDzrbJvdJVXjorQ74HV/hsFJU54CRx2MuVRtkENeRKR1aE3sUgK5auHPU
eeo/LEpEPy0gnPy+02k6XHZj3rRC4jTsqiXFFBNN690qI3KNm47UaKJfFcHRKjW8FKZq3fzNyKPG
3q7cANu0Cpe6bA9dHnfnrEAWLnRIXlC6xl2nb0HrahrzbzGwVqdXGmMBhavLF6Va5zBaZPlckfrz
oROUuucqMu6q0ZhHQeVCAcbX7PHlhQfdrt6/KUpS4PJg2ElI8EJSsutdpMaF5y6uHxHeV3/tJUHJ
RgPMLecdrTKQpMgdW22UNv44OHTXICBhatIDMDVRnwvQ0CDJkpl/GyzJhfdx36WNi91mNfcqciSf
adxdnZFQTQ+D+80rEDM00kB3QkvVuXWkAy0kc5HwhP0lp5nRYqbnO9FSKQqGOH8aMJE78gaWfdlN
A+kpyxIzN+ogIkRdyjtkcNu7LETse2g/sL4WxZkMMxXwlfPem9oYDA2Unm6MecVJMnyVSzwfDGtZ
aXHlQIASBdSoAFbojM99HaErWSoV5is7q2Vh/6eVWXcWi0YpGkXktDe/MS1sWpVX4E5PjmdcIbu8
pIwDd7AkHptsPtPCXYe0/FU1Z1rZGp+CLE/azqmCag+BwWqI9J2KrAo1aTZhPrUWQcCsVvF2celZ
+guN1POiaQ9dkhDyPuc/hUt6L2lTL2tkcm1sxM5orv/m1M81AdzrFIE4N496NiS+UcgDz89fLZa7
3DMPIMrvpbfcq1ainEbebuIKLknPnRuLmQi+I5D17y42JpU1RybjJwiOnC9bXe6kL6pgNcLL0ze2
VrZ6p3huqHH0gs4+HQ1+6T65gJtcgm2ATwPX0UMVb8AlX7XBusVF81ZI9xcgNmSu/L2YSDnII00P
iPonb35tW26o+T2rKKjbsUKYsvPrsJ3BCAgQ9EzivIlZSWkanedxaPtQF4iudvO2GsaNnL6fJZ++
6nj+GJb1pCYBPh5Zsl2cp7HKbuyS/caz9mQS6Q/mc9+o2n51touDynkJMjf9rzWq3hcpgftUtaiR
TExcpIqVsqBzzVczK/GjaR89Y1RGgccyavdGFr15In3J4EL4kWceeaoYsIqmBcmMmo6XP77qmfkx
a8676LJ38BTQkql6/YZ7Hl3/LJS4RCPKS7q28QWbX0kEdgmq0PlZqn7hMYApPivFzi5pnrulxURW
aVuGWkaJsXT9QzbSkZalDEZpf3aJdtN1HXRzYgynORt74tDJRR80+TSxYM8UgBkPge1kx1z5e15A
wN1Lzg8IflW3k5lzAMr9W3no840Ji0S/zQ1igdfY99wFRpas7mvfpK+tu+i7NveGcE3nr82BmKSw
YUZxoOvAfSJj+HDpRCJ5dVAxBZM5PGuw6fbD4j6mLpxTe8Jh2Nd6w1FWXS1EDd8WQg/5PsFrgRKQ
M2zRtFuR8QExijyABgrtuvpaTWRUe1Lo7o0eIkA1CNwMkK0p4bhvvfOGUth5S/wEvPdjbfUCQRSm
cD+l08EjFRjta3DCsda3Gzh56arm5DnDtU0pL5vyAZgO3QZ+u8r5teHUxOb6yrTupmP09/CAbejv
goAT79EqjKeOHcnALIavKLUc3y7SR/5UQS0Hh2O43wm7bAEJBBRgqnxSo3W3IQaQd6/foGM3VOL9
P5Qy9spX+3PVY+ckehMf/VL0e0lSMXymRgSbAb/MqSLSGiCUP9KfPsyZ4fEUxG+aWt8gAma7aCYd
MalbxY1LL1S4mBDtvM9vVl7a+xlG5r5seNNR3p1dEjG8aB13N6X5r16aH9RNXcAGabFb2yX9O9VZ
dayTpL8RtWqHoh+7faN3ILuHQfNj6f2NxaSOZipeOZAUzRRErtjAm1FnGsOueVsSsNM1HOJkfe0l
3UKSi3U3WW33YhrDPzaIvUvkOKavxrTbYaIT58HRKmCkEmMxbsebq1X3mk8tobcV0o8V2pWNKnJI
RDzuqEQ9Lhllnpnu54HRk9rs50Cd92veeiF3U8FjYpQvulxmP1Htf1lCkH45gm6YhAIrVM93rnDn
H+hp+eyUGoYfFemLT+JYHqrUbR7sFgKxyrXi2LFUvXML3qPYRAzSGQ+e6LKiQCLt/xGl9gkrkaov
TvKXlMyDXa07KF6Nt4SIHtODGxV1SHke77tZOdd6KqwgMtt/48zud9nFJf1IUjG5yDiGoLt9anoz
34zB+K02xGpGA3fIp8QNXKtp8Ga0484chY6Ykz8sI2LlKHm+mGjwdHN0i176iUioUSQtWTZa6ojJ
BTXHwzM7ZcAYJVGHwdAbMuBAr3Z6zeAciSvZJYnJUU92XOrrZantgWrOu7Z2xiB2CTc0qJme9B4E
hWKMx2gbhIcDoixUq6tzM/IE5GMvNxhBM90qYjChYuHlgu/0UQNU9xsj9h5bT6OFBz6nKWaN+DWI
s+YJPLpqtIPRYcRJHWcwBEy8P5GVP89FYUHXGYAXN7DrYHW5IUOa9p7yH1gF5BnrzczZWlH1LOTD
mVny2W4rdqnR6mcmeDZdyjDuYo1bl7wjK6B94xgVFQGNTTE9tXm8tTSoO7Aesh0QtTlsrMnyZ9f4
bZVWYq01QVj12GNWhzqxX3Xm3Z5+S9Oqhw+jPcVyBDgvat44nB/BbGu3TMBrR4rDqFzKyffSRt/D
YbG5xYc3uszvbMIZYQ2pt8et/ceNl/SwdOlZpPVbm0zfMbwpNBnYAWXa0Cl7Xc1AJEGIHAE4dbTC
gWE48yGep3+GSfEAFfl56clscqtR7BI3G5mGEmk3NoxbVanPd2em2+5HPmNDTIYP4C7zF82zgqyK
ZvrlodsJVU9BF8clH52Mw9aZv0Wqyx1I384n3i869J0276xCf809V56xeFRhXA5r2Ha8gCjXHu3W
RHYgz6Tey8xNgkVv/6aVOx5I0piothduL1AXmGgpvpFLPqmUP1CIqJvmAr08Nv8aGup2Em9pUnrO
8B5F0gdJnwZ9alXHXjnv49InAWTGCy4ZqHAyb8Cz83LoepDQV8B7o8Ff00EgAKzUuykM8e5Zk9st
3UxHq06QrVZGMQ0iP73BOJD2oL/lRb3sKlevQg9EmZOZ+lmHH3SiZ6kfVSlsjFf2kye1bCf6DAyp
1O9NDZe9FxRM2aIHvYnukcAjw9dCbOxaz2VY1yMvwogFckTGNGjxir0pEXGisjDupk7UhJNtEqKZ
iV0KNsCfS0BlqQcFS/MEok6z/JfBGmGGuLwnXlMi/oLLUNiEwYHNNTQh2TxYJMzzdGwEMEezwtqa
uU40rPHoC/ObtNSXVurGYx1F8c4C/PFYjha3fWQOV8NJOsi3AoqkDTq4nRKckJMLZhsHyX6a1/EZ
oVrdU0L7DlpXma8O0i2DD7WEtkXWhBZ73seU2S4ZlljnB7TOqyILZNcbpTg1RQ7QrG7WB3adN+e+
CeMuz+DE1zpf2IkaMK6H56lNy3M/VRmEUHiL5pzwMMNz2qG05QzvYtCD5apCp+Eu7rrOutAfznc9
MXPK0HZUQc+79TI3dvtYTXp/1rxRC6zcjDFvOO0pjnrvw+zJIZU54JQiBuVer2P+uvalvgfNmu/H
OhGPkW6AwWal8O41pjh5GtqaFi1emBAMfitHfo+s7/PfRG2Q7mVov0bGCPsk7ppnheZKBlEzgGSK
WmwcS8GAWgwm5245qX3b5jOzoLE76OUmJGqa+6N7CYhOrzJe6o6Momjqobq083JhDpF9O1GGaa01
k3CuqvFPnusPeCJuUeIhbznzYyuoDKU28pa4ESrBUi1/415696VkgF1HS3dSKKqUQkPxw0zcjc92
Z07u+6KMnGPNQU9tMBkOpwqW6aeKPfsBbVSMQY4MrXxd2SLUa1s8xoDLAoDQKrQ9fHDpXMcnmyZq
Z9Qp3dLotu21M+DFbdU0E/rIdahiJu9mz+a/NeY7Jjc8oMesL8x7QUpCnZEdpnL0NwNYXa9zQwuF
2aTQUrTbeTJOI6mNITDT0Z91CDCRUCp0TZw0jkHua9fgzJy0edo5ueXuF8WMYk6iiBMur+RlHav1
YPc2h7rXu0ANVzVfOxNHXqYn8g8Zst2hivP+LYNmhkwVieFY1dP6YkM+uzQ0ef+MVa9fPDqmD9Y9
3cc+XZMdVeRbMfEJ52ZeHoZKGQezkOuFh8p7XzKFZLFY8DcdNYcc2/bJnVt8MtaS7hY9r/dR1w6P
I7DhkDIaZb5KhuY5Y+L2VLaeG+qxhi9ysOClwoE4GLYlvherMvdYC5NdbMxZYGsavW9FGFrH4Olb
6pxkIynsYRaXyY/bVt2Rrk2GhUia19rLwP0hwZFVnY3P2ZxOu2nRkk/dGcU9Hkr7Y0m74VZ79YSN
BbJu1AkektLQdnNZyD/OMDqPoqr1l6ZLnB+rFOo7Wh3nIjAfPE6NsD4Xz8jvS2pjNSt15hNl7L1E
dd99WhJaKKbG+ui5JsWGTPo97rHxpW2qaSdh0wekaS1uOJtretGLTh37woLtN9TdR82Oz16BOw4l
qKODIWXxNul6dxKQKQ+s9Jq3kpnujqy74T+rKjogx2gvkd2WH+XK8FUfWmCp4ySeVN4jlCUyDhox
WXh06imMrYRjMm+SB9wSOetNA+KHEvFH5siI82oShs+kUN5klzOVYJvggezD/uw6dhykhTe9TLpT
HxbXjvlOT5r+xvh9vbBuX903sxlJMCa3XawZEDihebDAHeF/yixH7ivyTRjz9rDz8sbJj3bHiuDU
F4p5fa1dx1E2mS94nZ9m5bJpFFXoOWbWjn+rzB2CZFLjicBvRjmCSKETcXbtjVkEa2DUz+KdxLPk
ost6on0UhEcyxNecYOEcCkWyTH8WgMWnyDIWF77sNO1JeOmuo8igGTYxPUJeadd1iT74eo8oAevK
F7+JhuM6ptgDG/Ysgiq1GzIem/G3W9mADoqlHV7nfs5OQtbef65YRBhnSfIw2MhfKDdM+AnyHa+L
TJJDnzJwyPH7w0S0+YonmldyyPbGn6S3vFcZUesEcql5k/TVZb0py+Luuyqx001UOVcL+Nklaarm
IYrgr/p6Nwz/poQ6vzXzxgpWRjW1b9o1xsBEjO+Zlut/Bo/jtV4N98wSR/NjuZP4iekQd42I5bOV
Oe6/VUz9TvaZcXbqmDC27XtixMQ0IpCVVZA0Y3tzyM1EujGiQ+emxVPBofRVLaN7KKUr3udh6q5J
YjXHpRvMB71JbQKSSZIu3XX8ikcTaEXXyGbfCHvZe1a3vhI0WYWuHq+PjscR7DJTfDBWqYNUhNjj
+plnRjBfgS0zmMuL0CYoP1wH9KQm7eazpueSBM4k3hdWyszaXPo7GqMeSrVix6hXb5+j/dzbSisP
ksC0kGgzyNW2lRwWkwsVpjYG08b9r7cx9NRUxde2b7yfpPAOC4emXyy6eU9FPfmayGVgDkN9Y5Cq
h46iwC1KbcDTwjiyYYRFd6Jj25nnfB9HjOY7s8kPLrnsODR5DvKu+4kKR3x1LcNw8qkw2Y+2QxxC
ic9C5us+qwwEYxqdXZxRM9Vauey8ESxXgnLwmNbp9Gh3YhhoH9l8RJPo11O1js5zlmMnhRMhAkI8
5jBeV/O19+b3NsPNSQeDFaTiX4KzlcKsHOuDxSeEBFXjQC2cp2St39IyNZ80XfQPmnDFYY6TJEzr
qQzBfZ4yBHO/LFDB6F3+CWg4CR5nIhwyqQVehU6NKEeSTe2a5pdto5+QJz1Mf+FJ6oETRUa4jEZx
0FPPPo6aM53oLFnrH6p1wLCGc9JLVwp5wxXjD8mqeAeWpLjPS2mejXroz1XEmeS7orPPxVodQbeA
4YwlpDZTOL7hEfBBy02t2Xqd4Q+FKMPUndlUJKX4MYvs4T/enPUrcyWGGc2GnCeJnvGKSg9RT+oA
0Xg85Vb7Q/gg47BZjt/T6kmWIaP3YZH/omr96/Gh0Zm4lS/t3H4aRu/Mnt/LUrPib5e/HoVOkOTR
HkTflRiXzE9GZo9Q/YCdC0GuzuJot7Kx3Ke8NDrs8XnxEw81s2Fdgq931rKnk4nQqPWVbEfi7YOp
VTAZO1NHwyJuke/cNe7JApHbmKH+Kczq0OBSN9pU+IM+FEHj6cfeMU/cbOBJNczbFJWHaMkCs+Xo
T8Rbl6xcscb8H4c44DM8VW61/pvXNiTD5JBX3sWABcc2BVZ2rIICCmHKP51MnSv8DmRWnkc9eq7N
4a51tgqrXCahajFhxkwf2HE4O9ksAtUTOuyK0iGBKMEH2Omcph6ev5PXsyQsC+fKJtx2lPFHUx9k
YzftrJUfsgd6dI+mH9zZ52hFyc7LdH6Jyj2XZXIXvXMnYwHGnfW62svVMRIecO9sdcYxTbpwaNJb
XvG/rcKPTewHdVsHKLZFMA/pweQ3ngvznhM9X9XpsanUiTYAG6eGm73dl6DaiS7bmdswc2WNeK1N
9koHdcMDsZ/4uq3goI05Cl0PB76ZLb7CUsS3dxqQ0b345i50ZbWwHhLmkMgF0yt2Kza7pqtjs+Mw
8qZrnU+ir+7Hy2aSq83l4CzZZ6ubb4rjCOPdSjiCz9r2fhLRiElhXDIADBY1DsKnH7XMaJ2l/dRq
zmFvTh5skfCRE+r+2kSJS/UdQeyO76tUpi8S91GULQOO0n7v+kaj8W7mpz6zJU9kfO4cicW3Xfdc
s09yiZHymtbHu6kd9Zwl3rTfKWPBCbC2JwFXk+nU+ljF6W7V7NcMxPRKE5CJ5bswk7uZdvVOb0E+
bxZckzLZV3r/0NTrZRBFvKtlvzM5r3yTStHo9FAMVujQvaHDx892lrwVFb+JsmniAcGXQ8msrx6C
TBsftBkBtS/NOXBN50yM/HtcVxoVZKvjTgeRnoSUezrs9eSa4tVmQV3xNg0rDJ3lYriYrW3TDFZT
Oy9ET0k3/Vky88kdxy/mH19covvGUK8z0ew0+VXFScqMptQ44EY1N3ch4qd+bfZjm37m2o9FJCzv
Y7XCWx+WXUNJjtX1aqCfr4YWmnHy3tF3qtVE0Gk/q3X5IzyNiW/OF+23tT7XZgmnTGHqXQ45y+j5
BJxQSfk9WflfKD8/Ub7iEbQ+VSv2aUbiXdIcZj7aPluflrX+KvmcZITU0S2/rSDWlej+vC6ebX4G
PfxpiDmFV+be6ZBcxhzs5Sp3bi/pKfQnSULblhva9RFDJWXs1268yThBWh8n3zFapkdL9V0jb2Dp
2tOoXExHJ8TBDprV8Qno+pJl8bSN6pxBBg0mqkRNoVUPf2qB4UfInS3X/5wOVK810z7Tos6L+NKq
D9ccApOdcmrHp97JnlnqT+fs4Oi4djQjYKt1X6bj2aqWfYaLB+Pb07pGzxp2vTxLHocxfWhRm0t7
ZpnXvFezyQbHy8xS0gBJ02/TJYwciEl9cernNaSoC6XB1oaQGZZvonyNaL6UOBZxPs1l+lYw6s5y
72gmLKpn6jFznP32UaXLcmDO9+DC3FHJQKm9hnqLqqSE31rjQ5/LU1lEpxIJNZXDaZEx1xqlq1Z/
MTp9WNly3x6HIhshHZMyQF4MQPjRX+aYUadLK1MGpVhxpD4rkiS3XXm8D2HD41TzS28fjym6x6SK
Q5kY7+QGxGzke/zfYlnfXIlM1zBm4vNaxfIzdg5Ds3W3vW9x1x7MqLwRsR37rd2GdsWlySPQTdp/
2++YF/Yh1uLDEmc7vXJeHY6UHJoo4TFot8n0R7fLsyi7fywAPZhjf/Dc4rj9YFeMiFXL23bcohPv
OW8CL25CwuAvjKn8xaSlVvUhJ/DGs7Nj1S14bYdg0BvsqcUZAf/vGlnHGditVlvSr2v9D4H1QcFp
nM/zQWaUKJmJ/Y4ogYVLetEhKM8tKNRryZO1vdv1QM02jKcmZaqHUb4boys3p+K3V6HBjKyI1Vve
yMdmju4rqWrCEgxyG9TU5pEF8B558CVxrKdF9q9s0eicCtke0ujblLXHOc1WNJbtXar1y5gOUAgs
nfAp57BgfvOpiSVmvuIvRqfYj1K2dBatDeWqeUw6O4zsugmWTYRoZYcqYYel8o6Tt1ic9XUX2JkK
Vyd5FLF7zNLojZrsHkHV9nkBP5gIbnFW7Is2TWmZEnWUvWcEEz6pQ5NTFUCo5XfYrJWZT7Rtuuvq
1N1ppXyCxftQ6v21leKtEXCQpqnZqcX8bymG12qteMfaSzGmr6IsHsZ2+Wa8+6aa+tWIC+FH6/AG
++DIAX6pe9YGNFLgVys605f8Jkb0C5fnRdemx5ner7X6m7b2hyKz90VhXpElUfnUCH52Lq4mSGrm
desBVnRHOhL7hhO+i+3XRqTGBTpaNxvaOjo3hUa0PVSpYmVljunIlon1osFQOKXrF4w1z41c/7Re
jIN7ZkcvnYdDlmo3pmbakcoKyjK3rN5Jpo/52j+Mc32aC/QVD6KGR4pXy/ctUeqpnTxuORI1uJUD
PO14YFu+iZrN1NmMD6pM9vPC7MgtWOaITKPEpcjf4nZ7dyrO+RDdkZZf8H0eV643HWmLZRlmcnFr
LJgzmOLqA0Q7Hk538DCL5uPZ1uen1hiYJCO90llwe2OXbatc8ArFg6Xpt3FFqMyU9uaxD1oMxdnL
1SuDHXJHaox0Bgc4mtBzq6uD7Mzvlh0jjiQx+WmRmKx3pd+dpjF64Y4yO+RFmsZLVPA9H2L9qivz
SVgV9/Bk7dOu+C+iJBKcOYkrh2BdnCWsolUH9jjtNfI6hnhaEY9twQ+oChuX4vpYu8+o7I9laX4x
gzF2ic6uzfY9rCF+NVF5zBvcNb0jNmk7fk3ZvSCo9Y+w2t+SWVLUxVRlVPaQV68UYWyrGON5Gloi
n/rHqMzfNK1g+2L4m/GTUtYPxBqExLpdxyYhpmVa6LOUtoOI+qsMhmB25p2MrHvbhm6t1Ho85MWW
A/dfnbj4CRXo52k9m4uxmaX/wzR8yJNmMw8fzN46VrJ6ROo6sm26PXdG1QUOF+KQTmeG48+SU9/i
Rt3e7xIuju7ia8K732jPdv7hjVx38b7uvMDjOeDdp9jEOjVOQQF9igCSyxZGspWTcCz3YokevdK6
sqNwNuvhxZiTnXS8UOIlwxXD8ogTaqoJtGoKJ/at5q3iPQst+ojwmeKks8qjM/bPurzpU0XoSfmJ
I2C3qI05YF9relNU1g9+dNSqLdFm293vSmJ92UOspnOCRSWy0/NmhMGLFPXI0kX03NBas/8YetGJ
RJecfJWiVm9LbpzEkH2RqHCM8DVVOCuqvrxU6DWt8xgZkvXMnz67JhK4V8UGbccYcG6ZTnfxQ754
AckyNmtJ8+reJ0opStY94TVeKg6O01/50+0xq7eHnzefI/c4omSWLRc+Hi2SlC+x6H4UNTm7cdXL
yBWZjPWV/2+sm+zPbZ7QCyL5tucRmgZioHaqx3p7oHXHx9dZhnHqBtqseqagPdGSPMtNh6MnPsDE
Hf0iqvDwVY1v8Q2QXOX81ZlTfsYm237cP1YyHJNhucZkeGCufvcS/U9sTfwZAs7kPGDsC52+fdn+
aenloeRgxx8SzgwiVJb/Eqf/kHcY6HlpWGi1hxlttHeKw+jqD61lHe3FCjsHk3qtPRcmn+eGzLPf
h80Tyv7V1l7YL9u/TVJjgb8+M5vHAzKFphK3dHTPUcNWvoz0z6Yq92LwwqaSRzeaD+tckiGsHRO+
Qg4ls43VVo+y54KDZXbpsonoYS7Qxf22SHdTzmNtfZbjDVMIPivTX813M46uWh4dJhubyhhE1bvd
I5rRZWvRqRVXp/9ldhJUiLn8+itbfejgAU7wsEp+CQENWUB/tZke+2vWoUN7O9XTQEZVIOi8PNGe
1rT/fz6K3f/2zX271Kcm+h91Z7LcOJal6VcJi3UhCvMF2ipzAZIgwVGiKLmkDUxyl2OeZ7xR16KW
+QLxYv1BHlkxWKdZ17LNItxIkaJIELj3DP//nTWRcaggHaGkyvQ4rtRpelYhwSlz7jVWe/ATBbYA
q0ZYtsi2EntTBgnr1lKK0yaa3jS+zMRSjlRPKBeLFz7raN6W0SiYyRkuhgSuotewXFEm3/DIRduy
jPk1gW1raFsf9dka71XBACmUu/SfkIM28cpn+mKabrmnCq3apPLwvV/0zByOWNYfdE4r3cZURtwQ
cOVSx0MicTVA6KL+I/OnIUOwtpokoW38PkBhIm9S5NU+wumUiw6n0QrSYDSh2kbOb6M+3dZJNdA/
KmSnnljMBKBWB6cU6AIb5UGENI0oaxvFBQxacHOkhk9NZqIWwiewLGU2GGFGSmyFauLYMbZGED+N
qnbJcpXBy95IIGSG5d1CqQnTxI06ab8sQFxcBl3spotcmd4FU2twUmOYIaPpVNJ/s+vuA9m4QahN
mWhjqd9SisCo+fcBLf+EpXU5S5VgpNAic/KR54NCnBbbyzBcA7OnGEedoCioOtYfmb4oswm3K3qg
y4LnnzmmSinmlVm32UK8Elqdr/1EQ02G6NyW27c0zeadOsQsCpnA7VLhXpP94LWsW5+eu3VnZyhh
5S9FCgEKNNlpCipeYoyeZVZsZo+MiBfRuMW9puFxzA9GYFwzGXe2Ka6JhvrAlrrvIsmu6qLyjuQv
08yY9/yxtp4N9VvSZ5wsyabX1o3Wx55OmEYdWu5vPaXfjUT/4RbNgAVFoHZfLebSkzfOqPymkv7x
hPI2Nc3m5ld5vK0HPNpq2D4pE3q5UWe+K5MCv9LS0hFGtv2Wwbvp21yV82OBIhTLfTkRbwTUfc1R
fzVngbdESdo3pQqqV0lvEFapiYyULOhkCit2X92Z+kAZoaw7ui4tkQoqsGojT1N3YLTG4ExLZMIJ
2NFqYzJFPKXBbuadb8ekjFDcVlZ8CWhx79ps9MnGlY5md0EWZoC69emtbix7VgE0zPpLQHk03jZB
oX2dtX5O13U+Ut+NBVMbO7U96nFn3BaVB3vQhMZFCYhCZ9GEKz2tcT1q1lsfsXTWzFNkhAIqOiSo
QR4z6qR7ZabuV8sP4CzUxKVO1wUgoc1y+C6rDFx0ytjUtqHEJEHdiBhoLmzMIJyx2jYrjNhLrYBG
s9ZByXLUINCqVW4n4qESunJI04Id3AiSHcI/FJRhhUx1niyZdS0qGJ0yKVv8edh/URrA+u+Nc2R1
44V9ksKjiOr7ppyNh2rsIzpZOQE7FFbPsmtjpyVMtFx+o1kzCCc48Ei4RkCRuvowUAwY/SI8TZJR
bDtWqWBMn8mbMqcpxjsoMPuRYkVOzXxlJDWeT5VLo6TANx+Y8P6k6/5hcb6NfnnIiYBnKjRqTSQs
0J/ayiW3lJAJrVhrelHeU+KgrGBZT2LEotqn3nJ9KrnxrFW4dKXexfq3ZXLb2pCt7ULBrjHpgeho
DuTju6E3jr4ZHCTTerZqeWMH8dYAAyolwZ1ZmI6CUyWs1IfaFE+4b3aarpy1Nt1ppuSZhGxzL70t
591SIrARMzuqSjEe4Vqdt5c0ZEpvGLxixsEtZLOx2TFzQKuQ6JS00WlG0bEp1ZTrZeOk9l17UQf1
zESaPfaIdNsGlduk9YFTHIemUb30keQqSFnnLqCqF9oexg2ERSIo1k2oP6RWCD1PpThqgBpgfIaZ
SpdWiclJlUumg0Cv0DpE/G5vpO1eZqCBx15JLqJ33+IJHEqf3xhrdAXbC4VGv09iavnWeBj79jFL
R0jmhDMoo8+9jQcKuMlKl5ttmDb36FUQpmLOzZp4O1u9CyXHXlWTUTsYCTefEZimnQKFvQqfhQeU
++6zpMDOnrX4KtKarkx0sPPs0ZbLl75I+cK43qOM0TLxdLGWfWKsOjePrKufdOclEKo7fVoZY7uO
B6XYjEJ+Wz51UimP2gRKLzVepDF1ZT1/Es2y/IXtMfNx1rdCgv6kyHu7Kr75RnU3VMF+iMUdRWGE
KalAQsb5MemXqkRYplBWIOsnMgFgbnxMHKFU1F9Cutmkm3fUqU9926PDV3fNVKHp0CXcFdEzRysH
C6Pi4G23/qCu2zl+jNnRIRHsMk6OBSSoQfbJUBWQX/UYO7VXK5keYiv1ujZ69KP8O6q8guU+9VKA
gBPZIGo2LxFk2yK9U1q0//hRMIba2EbIjFS7/FpVo7I2Gt5/GM/UdOJ8RUPUg+a4WtjuIkwQ0jLE
wlTQ3ADl2A9ySlmGTNKOmqNArtFZ7MjsCO+l1dGBHxcnFB5wRxlYNZvpuZ/EEf3xru+AEQbDRrOk
i9y2XxSu1YAMk3icdpD0dSnBmAnsGgmtWpt79cR8p9a3EHZ1z0MbXDMfPAHym/tSgqOjTRYJT6ft
KA0huq+Ktxz5AWSa5BAjYt7nanHXljhTx0ShgZswoTcL7zR6ZIpon1HdETZXxT0H30XoEm7qxEru
FnxzQ7uGb1wqnXIOsVmXqGqxA2GfjJAbhiTmc/jRGtZdG1J8niG71Xm+bwblC4rxbVFnd5X5Roix
nKTJakRQNk4RfRSxHxTpGy65x+X7xCV6lVjbkLh1u9pA2ZMl4l6vs7PFoe8WsuDyTTNJxbg2ojhF
9fhF1KThkhmq94bUPWYaGNDcXC/rUBAx85k6j4IpP6utlzCccdfb8U6REcBXdX2vDsFLWydnhDS3
tCqeLVau5X7JYULDdtRAUS5A/7Ir6Dvk49Ef7TXmkoM/6ziA9edCi2CULBVw2vErq5Q+gsLeisQk
MYZikJUHqWo5EXLlAt3lBftBtrELfFF1WO8j5nP7c8jllLW6E+QSDCSpsbBjdGf0rvT+6o1kT/eh
Nm3LsjmWwbiy52YZ9+6XK39Uvsq6aS8yIJAdPtpyEzPfkrhMlvUGJ+c1w6TXRp3XttY+VYxroXBR
o7Z2jJjFX2+QwUn2fEeV37WVPOH9h7vW5gDrs76t2wg9tI4RmoiYrjbCVcNN5BCknbwrsZMsr2qW
+ZWCrSsFlF0yGUWvgNxQYFYAK0tnWlExkOoAVYfmCkIOMa/RXaow/DCG+k7AKxVlsh6VYZWH/nEZ
WNSSaeS1uZWn2OuT+Vugmy/2ktp32r4qBjaeMX5XiMCznMtPDQnZ2LJmu/dQ/dELRRysavkq9qOd
lQhKyCkdz9A+iKn1Asr1fHH3eRhTqhAWgURhfdesvHtN6ry/zY2PXsTocFJGnlC73jWrgEJasVem
Kl01KrrCQhkv0Tw4I2qVrTXNyYelNEe1ClxWuQ8tI9fpKvVSold3EPBXKBi67QBqoS6069xb6M8x
6+1zYA4PeVOIe+SatIDFdN8qGIeyfBmskPtvcxsHq0wExDmDT37ZKRhLiIwMUVz1qH9f3gNYmm0k
iWOooLKhY/01xAlH5D1wHtVTsI6YeD036lm1GgXvNyb5JhzXUxB6pjnfGtYL2uoVXh60ZAhXMAnZ
r5EhXdNs8CAeOVkh6HZq54CfydJ4rUMaiLVB2B3mjyKOsOOR70wZEJd2GRRCNwaSRxCifo/0DZpV
QTVV/YYtZRNE0amvu30TvZfoKZsC02wJBlfTpfOyos4sRxoyi4R1Wwyd2yr2zhxQNotcuk9VfwtB
gGqUGj/qUvqCufox7zOWVYy/Sr0jI7rgjNjLGUUms36GBnIaovbFzGg0LUj9rZVyXg36CLw6f618
ZI+xiay9e5FTv91EYXXXVUAOOwocbRDvrUDTyIJTsY2bRHbVhgJ5bOpMDUwOlUCcPvTspn5HROJP
yz4a2Q++Fjx2KI3pKONkyOdTXWoMYLNKZgTUoMhmyZXy6TmcwicptOBv9OtxsA+I9G9JNz8OqkVh
ZmYb1vSy2vm539EEU1cm5DqnYDwvl9giID9aObQ7mepdXaOpRYqXP0h9Xbk9jfd1b4Dz6Qxp3PYF
wKy57ZmXXpegvXy7MN1Aqpjt45fz3sdhu3hHIGshO8WvKxu+K+QMZJHUU56aGERvCo4NbfAUhzDb
20xOvcKLiNGtn99FTdmjR2dwBYQxvwStjXxIN4AMj4Ngw/aNfY3s7aMwtOHN7vJorZv18FSTqdyD
KZh2ZpE0+74eqKCJWMxLYXDfMYpzFzazscPPRz3Qpwvqmkbmr5WwSvaqQanASDokr70/lLtIhkTG
OJa2X+PKgQs20azIuxh3HJla9ZK0RIFkyDrxZANRal/iASJn7HHrK1G0sYdA3lpdKB9shAfEA1mP
YKcOvJI62DNt5m+92TcHMZftqogk/xAngGQKhaLHrATRQ5t3w3Hs8GGXWYv2LqMZT8UYXceAmIo4
ZDhGLDZ7OacOTzv/hdHi9pn0qd3MQkgXupLaPrCCFB61onhmVd9qY2RwjJ20L4gKytVcIBaUiTcu
GBAZoFDL95NW0nTu0BNWtEacYgDOxTsn6fXNYsNphvBeNq2Vr1A1CwOgN9VQxuch1UAhF1r6RZas
mEi61d4LRch89VYTQnSoo83YxN9lrluHjth4IzMCjxxSybNsgP6ygYagwG6wogrRIJgJqaRmVoxR
14LetrR31KEIVp3V0ZyW6cONJSDxEEkWWnAqv36pgaNRLPMNSR6XfhUPuwCOx2qc/WhvAPfYVtGQ
ePlST49me/yuljPVSpllkmAjtNbT4qIqbaaC4InDaVfUOKSkpkfA0MRwlaJwbnYIlvt9YQTTF2Jq
sZIM/1lR9HrTV4nm+ZbV4sccgXYpsW5vdLN6NSjYrRHlxRsIRlno6LaJtn3KhMDMDO0wruUQdTIc
DjVERhgPEc51A1Y9itrOqWI126WJepV7Q7+3FZBe0kw2IKKzrtsMB1GCN1BYN5IM7OGB8dRMFGIQ
9KFRKa3Y1bn7kErxLUnSl16R9V1cL9Or2+qaDPqb0WcdKyN2M+yDMOWC8kkb1RiuhZxfEzVnusYc
yc8TQ4odqxQ5p/uIWqwwdKYM6pW1+reajFRq9LK7U0vlPpyVtWVo3lLDoSq4C7LylEb4TubwbsYi
ofs4t+makTeHVQDUPFn9W6k1ZRgkGJcVRTsthaFqND46iq+1nb1alFrnNqF3TlQ6LfVXzgD8cMNm
zHC/dVJdXdoYcR7e1KdkIY9p4knD0uy0et2s8WSk60Clfm6U5WNYwk9YakV2c56yDAJhvs2j8mbY
BfhOREppugL4vkH3+5i03UIHwwOGtCSI1wnia/AI7asIaQ6CZLj/pK7++9fxfwUfxd0PQGbz9//g
/teipEIehO1f7v79FH3FlFh8b/9j+bX/ftqff+nvN5RNRfbXp/zpN3jh3/7w+q19+9MddkuCs/vu
o56uH02Xtp+vzltcnvn/+uBPH5+vAuH0428/fy06dmBeLYD89PNvD3nf/vazAXf03//48r89dn7L
+LXDr//49us/6l//0fz6n83HT+2v//WT8+t/vn2vf/2v5O0n6afrr/+77N7TqOo+flrx92oeir6+
RfnHX//Gx1vT/u1nVfyim6YBVUYBcCHEQkkePpZHFP0XXdVU01aFYhkyU8d+/gnwWxvykPILMgRV
2LrKSDJdyNBpG8RcPKT+oqqGqciywouZvKz28z8/y5++zd+/3Z/yLrsrMJ00f/tZ/wsWVaiWbmuq
0A2b9RF3gflXCHErxwie021h28iu9cEq+vwEOyJRVjQSBZzqsu6VzVITS7ZVW4TJtmmruaA4Ove1
vKXBbFteaUmo9GnEpSHKAjVI0WQbcXKKS63PDmXMLnodNaX21wJ4aIBPK0uQVRZSar9Hoz0XgHVY
kfd6NCA3gr0hCw9/tkllWMuG4BzixmLUFiVddgD2qWhniqQX+2Ssm+9yK5mupeiFp4/tnHGpY+B0
baPqo+/MsZFG6IlWX35rYwgRW5PqrXVHIykWxWLcyJoHq08iZdPiVY8xRvPxaN2Ogc3wxE4vz7iM
KvtS2ZpBmq8WaSe9lfocme4QFKAC+l60A+LrWOnA66G2B1BaRTGemMSI+g1yar9/aFWGFl5RKqqJ
hUEWAMldghQ5PKVpYMdLjbXOxcLibfRVQWm5/Kq05VR8K7I6lPdJSG0Gw4qg/7PJkMwGVwBibegp
hE7BadJiI3Kleik/0BqLpmsATRKZajXogwMuAcGQUvZ9c8pkPwfZiSQ9/ZiRtkTPaJwz4L9WmlHw
raSuQZVXGcU6DArwHHLHUGAEwhLsp96O4mY3FBr0Gzo8jX1r82woNo1vWOSHUY4dZ8biUHsBnboa
j2Y7DKu5a7t82+JrjXm3RIdkHfaI1Lbxkb/Ukx2Xq9Hq/Ojk57HfedYUUlWgGDJCBJoZ9NyfUDig
I2DKulxsrCYYUcH2Nb0sUA4IcjUEbBm7Yu6jFk96yThSRsfv1+nYjNyutkXvcTmlQNx6hrC5TFQe
rGuVdtaNFAzbRSmlvBM7At8A/EeJMRu1qKGxYmsjdagB9Y8T+gry+DJiAukdRnJjOmRN5ycUPxry
PBnWEPzb2ShvUKD18EAsW5zMqOKPBlMzWjST8SqufNG2X+UcQx2gKAMkoYpAod9ZpmwEOIuVBmnB
ACwM2Z9WjURgUteSRA5KubJiFSQP7vMOPEasjQNNv4lOhJpX/lejIU50sAYwX0lqFPLFqMNkwFai
gpvD5EXmLTXpO77T6NkyZyB6VV6gFhvadgj2iV0/q7Pc28ckaXlv8phLr4OfVCesrv57XKGwcfIu
2Fo0C9eW1GprralJ2wLRy9tOthpphf+LGdwwJPz7UJh2g25F5N8icjD8Ff6Qn0MN6PB6HnSjcmLU
pB9DKluvcMTD4jyEmCM3QKZC5Eg4C6P7uNWa7kuMWhLnri6GMsNrokQ4gGuk5JhGDdhSyE+EM9B3
WxdSPgbfurIqrU1b9WaXOJFd+vC4tAKAlipl3YVKMklu0IajuqkIGfjyBA/sWH59XBMZtjc34+RO
NzZYFoAKzMl5sZqe2m9pxijqpP4SVxAqIG4L/CpaUWsrZQrS5CigseZeZVpG7dWoc31HBhKowMWc
M8lpY19vETQ2sUQ7KrHbjQW5EoAookv7hq0wRfsYD6ih4lzVwkvEettuBmxB/QnNZQ8NDPGy5IQq
9sP1wNgXZmvpylAd6iKRagZrkdADFOgB2iJBZymSfdEpbtLlcguCMYdsUBaoOd0h8XGgKQMAji9+
yPFmzUhj4dW+Dukzn0XVgVVLcuTMeokbOi2X8J8ipm/s/LCMUy8roV4asVEXd7YB3eYUZp1KX2RI
QGpsu8bPbMsxGPpUPwaw3/Styraj3Q2FyKpdPtt2fyQMsGgyNProQyPXG22HQoB9YcC5I22oigrx
irmOij+uuxhkZTjY60YpdH1vmn7al2iqm05skSaL7iANph4xH69Qmp0ZaKW44ZPCUtFLSnqSOhlv
oSUrtrZlHosw31u+AGtrpIz7vTCduqEPJeu2fp9REkjeJ4Ng/VuTcaK156yxY+QqkxSzmtN3Kfz5
WiPEy55MRc0adR1IsnLTITPtaHIgLLPCMvJfS5V19n5JIttDizEs2FAJkPINOehMiQ8EkfyNjovR
bDuN4a0XxB/VvO+INMtdOTZB+GiiM/PhuPqNCJC2VLrkGn2JeMBR+ix+6Ss18/cddQNpKcf2OO5Z
38MY1qJsAkUepLRftXkSvgGrCTFDhyNFzJy+tHky/Cmp3VhBmo8Zu6i/L0qXcDv7gVZss2AexJfc
1OMMwes4dEgIkSZSGsYq5QzVpAcPhtrPCNSKMs0gKslCOxY9rYJdSZyZ7rrRmhRXb2sYkTG4BOsF
DbwSuIZagXfA+RovuFc9PHd8q3Qt7KHjahqD8cXwS9TOoqpBjiRCHllw2iSd02NXMFzDbROtDFZW
IQXFTaegFh/MwrCKQ1uZkvbECq3kb4GCt2/YhcUg26cARqTcO+haFvaCXGrTIYUoifKxjyNtbTEd
YXCKLCRnljI9OMH5isBRg9ulIDeSYIOAACZIzl/HODUteUEdpwZ6+iI0g2jbsc99A9UUjGsrUkNp
s3Qsm1Vbdeb3Ysr8iy2TNTvwVaSbPZkA/yC801SgK6ySUGfalBzGqkg6l8adcS+AveB2s7js9iVq
v35VYBONVr1qZ+mZehyCPUfv/ZqRl3ZB9DLikVNerUKewelElL2dds5rHNpFRU/0XcdxS0rWK4Ie
fEzMb28AsiTZZYAqErtAC8b0W4FMbaDjVJEcqUABOeUiEWf35OESBv6s84W2LmOIMmdZoPAjRwyU
pP+C105Aq2lmqXLDJJHKR7Xt0txLU+AGKNwmyNVFK2dIDysa4ZWaR9O+xiXwXaIXGXERCU17zwN/
bBlQVQDyyK3Ksrn0Zao31KuWSS2BPkbmq+xrbCNAL8ZhugVpNSDsHgcaaoBB52FTSXyqgyQVRXtM
rFiARCLnWlgHM/YWZdpqdkTFZwXZeixRxCtY2mMdhtLVJqJiHMxUG/JJrfph3hm5aWZOPxgqVhVz
krEo+LwEmIiErJayhqGApvif51aX8iN/aOuPj/b0Vv5/kDwpCgnCv86evPxbkX800dsfk6HP3/mR
DSk6mY0CiFLYOGUVKk//zIZs4xdV1lXZAigiq6hOmTXyWzZk/GJasmaDfNSFomvGksD9lg1JivyL
jQdEti1F5VVV3fyfpEOa+Bxj/vuYCBAFKjmSrskmlWXT5E3+eVxEptEnMSoKpbYy37unuL0vsKUT
BjzPOr6l0Q7stawENwWNtzsoY7Hvln/SVjkGmQdmcAOHkuU1MmQGKwBJyuKELMrsgmIvpgi4gwDB
VSp9NKPdr/K9aHOKKck0//Pm508//8lTK98XMK5xcQw1tI+JUHqoS9Q4UbmPGx2yEkOoxr6G4F00
UQ50jX8+b42Gke0jxfrnI5/30+UP2mHD3m6Ir37XeD9+9/Pn//plfn/pf/2cHy+x/NE/vuRy///6
dlTdoOQS0C8kicDS8fl5P1/j81YVSHQIPg/Kj5ufL/J5/6+Pf97//WFDTuR5I435aUBXpFrF965V
z44zSKxm04gQAcfXrN7K4BbllMAo9+32lf6+2pPqOM5+swmLdn1colt3Q1cm2DhUae0Vqt9i51SU
ZhwnIW70HAvtkuuYCrzLwfEMvfc8D7gBnoLXLDSPKIAxs4TlB+65njiVZheD2cPe3qHP1zfAioL1
avl7iEBXm+ORlnflONutB4Q7WDuec/PcXunX7m1inl4lk3Br4mqblqvb3avjlp04eTdP6rKzd7m4
uWLtThcQcNfT6ZS2z0CBVkhtP+Q83UW5rTMy2zpmVbfxIceSYy18uo/VebPJQulu5QjfunM2x61j
oaBzth526Xd0RP4W4MPNmsSB4vjG2WzGOFlvnC3sOZM3e/XCMlktnzsIyutUXi3JfEmmW9WgFQpz
pj9PxyXTdrysmo9eYKtnE/EHz6/RP3uXd7cDkeCeTtj7esd9fl6T+jPoAc2LTu0yJZWeC1qbjBIQ
KoKNqTBIlKKXZQxCUhhujSQ6LeenKrCfl+7xi1LqX1EUkTBFPR9j41Tjsy7G5a1ebzc39O/J8Bz3
gtxyvuWXqUl2yKGfwNQ9+kb21fEo1FzcK4e+s7QVx/X11QW1yDusqsHtRqgk4RHphlhXwfMIA8dl
q5899/XkDmm9LZzTgbyrdNeHiBgmRs9a1PGxUYg/xHtIQ8j1oRzkiOCH3K0s4+h4Hua0LV+2hzL/
6NIzWPk9jgna1roXJL7mDp3YT0CLNU3foR9de+yOOJCEtKYtnYRbQbuyAurrWW198LzAccPMWLve
xZVrfeVeTh3dfk4KKzhRmTlAIIo2Otb5Ziauw+Ec9+O5mG5dFF0iszt4keNKVblxL5fT6+mkZvbq
9Hw4HOJ62IBVdrQqOfjmQe+oEky1D9/Os7/UHe2sjlzY47x1rbnaupfbCaT33n19PVVheT49nzrq
zIb02BS95xOSZ0sLyXhSzEtP2Ed82K9jc3p0yHTa3ZbRidqGM8vL29l1b3wYhhDyYmlK0859Pmn2
W6on64HGrt+Ft9pCP4TxGV5QCIQU2b5paG/+lN8rxRdk4fc9LeRUbe4dBxWQcu9tPZKVZ89D5T11
yPxShffuJmm8dW+vl9cTX+XaHGvXPeAwcTBNc1k+JHpR75NWf2gYDuPQSMFfYjCCfLoWqbVXuuBO
x7tc06eS1If1992upza/2z/skSU1m2BVgKQTClLEgATGpPQBNpa6E7DWJNgHc3OOYmUVh+bZEs3g
UYEADwwoNqFVEnl0eHamUm6F0ewHtWadmp5WR4ekb9xxfoOtAbvhfzgBHySVk/1y0Nr5UBSde3Jd
WTaxq+qHLqqOeSCv7Dq+4rPtdrHAVOTXr21hcbll87YrahxHbyzGFw5WECkH7+px8SiJsXMvr24O
j4YLwiguKMdOxWJ8M9ugh+ykubGMrDjejjKmDffmaiaVDZfFIXBDOoaQsc+Uf+5mgnTmYaIVMJeL
PsWnONPyT3I4NvEC8Rp6yHsM1aFivpFfrO6+0aK951y9JtacXERrFr5ySDnHLxew64+B+ZKXyR4q
0DtcRn3Mv6+IlzXWV97NGrdiSy3pwDmW2gfn6lJWeloOE6MGrDvXZbxSy4Xs0pyq1M5hNZpZjWg7
ncegH9djdaOP+C2s1hazGZb/q1p5craFVd9z0cFcgCzpeOpkH10+ra5w8nsgAHnh1oTkWXj2JNaW
rq9d95Simzmdnl0GSG7VFdOWistpDfGx2q0P63Vc6w601s2sKk8CI3UWssRkWvmkD8V7P8/YuLVx
peUkhuPXQLoKSTu2RXb1GGiq7Tg+gXPjW1SrmaN/OY0MbHBPr8+nNW7/fSTNx/5L3Reu1gNBJlRY
FxGA9FCjd1U3GWMlksiL+u4mCpgqxbTuAXulD4XJFUcZ80LMb7EFHJO6fXa2R0+r271zjTp7410Z
72NuuPSrRnpyL3Ot8WE7LsZiF1TqS45HT2otDpT8ovvsB1qLjUkL0StrJeaQhg6WmX5xHF8pnz0c
Rv35czNNDc6ei5u2txOX5CxYuvkwEcZypH3gNdVVXwhlnc4fddzduYiun3kPmqp7rse6WbFgnS/s
omJ9ujyjsEvc9TP/rSW3gqComXsIiPlaNB1q6v1pZsunbbhen8aoWa3RrvcOZDgp5DzgO7L61Ron
/W6N0tULF9GlPBypmVMYvpl13BblVyn2X2ahIa+miv7jn9AeYLDoqVglBqmVoyhZju6I53ze+nzi
X+/+91N+PLrc/byV/XiFFn6ZBapn/Rn6fAaJP279Hkl93o+WmPIP4VXWhLCZPx/6Q3z1+1M/w6tW
72EVjwGO1EgmeNSWvw5YlbhuCeY+b/3+s8+7VNMI1n5/zufDP37796d3ufGuK2m3KeEfNIfPeHiA
Jfzbzc+j5qtymO/gZyEe19WdUbcE1ksMHM5RT2NYgGUgmIGVLklBCmKwLPYhWoyW3Yjw+vN+0CZf
wmpmFhJwUeQ+mqeTcej3pG/Mjsywwqq+Pq2r1srPSVEIZEppDyzKlCxHV7zOquZTiVz43AWCunwG
kTSZgo5Lk6E69cwOnnfmSPm1mXcBgwBWQSnpDz6w5Ks9XXVDMx4+f5KHjBaR2zTZf/6MlqtsFfXZ
QJQZqdF8wtnbXEIVSl5EmYhss+go7WfJcRLQBOVGeLIVTw0DRyxzKzHxEEZCynABpobBBk3TvaYX
KOOYzvYQtYv3YJoqz9S68CHrjeSkhMqDaUxiP1sBTns70B7bQxS142NqtBg8x1X4EOfVSN7wyBgP
4+wrKgp1K/UXmZdPbbH/7Z/Pn9lKMYI84HBVWoO+dRk6LNQMMc3yD+P19GMwfEk5kRvXyHcIIDMv
y8z+ITVkf4+nC31jSU2WuEw5VOEszmOspSd9ir/rktrA8cj6ezZDex/L0P84SslbbN2LOujfJRGj
F54JJWEkdJdyQc/jqmd6WALXu2vkc6nbD5/3ZCmLHoai+/HY548031wPvWTfywIiAcDjN5iJ5jHW
L3AAjVtq01OPGkv2KGEbtxaU1Gb2JbzMy13Itxrm0Brd33JXsnLlGBKigXsH29JDy9Jmrb3HTeDq
fZv1zPUw0MXG+vXz1UyrflF81Th9/qk5NL/VYcjs7Sm8l+BxNMschoTdmH8YxwJszEgxUUXwQMbG
eFtuzKkw3saxeUUxY77N3BiDanzJwZdRReow0EbmpYpt/xwJXXPS3v4/fJ3XcqTalkV/qHcEbmNe
ld4bpewLURbvPV/fA1R969zuG/1CAJl1jpRKYO215hxz+CR45M8L1fSCgTCyzsQegDb04tQ1V3UQ
qMemNojXMBrl6GftgSS3Go31tQtk9BrkfnLVRvW178bsrSU7YQfkLVwaExtv7NtLTwfnagEkWTUR
ucFaEBrX+Vyr5dY+MN3X+QiK0VKo9Oyyoj2raiBuLXLZu97D4HLD9B4U1VY1R1IVWhqVbY8HE4X6
eT5lpfawhdwCuakJPqU0+7cAMwcxEGN3gelDnAmp8zsLq8Q+TJtjgbVv0zWKd3A1Yzza1ehiKkmd
52T6qkJNtS78bkRkjLW6rH1QYbgFQpIKWp8lSQFywMc4yE+CCNSzp/Sq6dBppY9ASt9Lq21PvtuI
VaESd+o3tYLHJ1ffjIqRWeU6gvDA2L5mKUgLI2rLbyO0qycnM7xbY0nlSJfNBTrGC7kaHJImd14s
A+dxSb0y1DAZ/VDKhyYa78B8R3kSOBfpLvt835PunHWVfKS1pT6G9fxKBXtm1w7Iw6CbXlQHzivp
RM0jdzQcvMKKdqg62gctbHfd+0yghr7wtwmj16UmcxeR//hn4zpOsLN1TIDTeT0afeIRzJtsffPU
4ygj1a4dPjO3wDnZK/7NHEvzZJLxt+gtLj1ST9Bg9nZ1bgvdf25GJ9p1rus8cZPs104EVLvn3kwp
wqbp4g/4b86mKhmQ/T1fhalNkdYmqxLhRo3tUp80biRVDp1RHtEjfSqjWm/NVJnQGaJWT0H35jFH
IvCv2KHFaZ5bx/cXHaSnU9u3472SzFYq3fyITRBtTGU8uAj+8NaQwcjt0/qolare8H1Eo+TVd6bf
FQqZOn/WbAEdO0vbnV1a08yBXj2m8SBGXRzZ2ZJYwHbZUYlkddpv6DwXp797utL885yMuykbqKJH
Iyu1odZJvUNSt8Myo1j/RPt4qs2IMSuRVQy1yTGM3I7GdIlTzUDbuPSUoLkoeoO46t/3EJ3FSz2B
BgVqx1ui5uqv84YZRn2y9XFdJ6K/tl5kbrsA32rsJHxyWpM+AqRgK8xBximiE7XjQaxsR1uHvxJn
ABBaFXWVMe40Lo2HXSJAqmjyrudDRIvRzo7sekF8AN+uSFFIkqjyaOW4w/D1uTJ7/2js2LzllVmc
i9b+83n7kx2L+fOAVR2ajutXj2D6O4RmgSEAly7xFvKIW7w7ZEFcrWlSuc+GMBrmhyiKdSctV2Nv
H4ZasZ+zJmCo32gOEIeg+DBx6CzI82t3ShE/s1ZK1p0fBe9p2UE3zfvibLaD94rq/YlYq+BdDypM
876LjZWh4V2I8Vs/xndVbcyfjqudunQs3seWoZhJm5hxubciGMlWmYGnPwyz6jZlancn7oc91iMO
A5n9nk/NmxH3w1a09BhRUuL34gdlLGruRRbHt2A60Ie6O8rAvM0vOdgpbsTLDhslNadFkfYjt4P+
mGWmfCZYKkfi+dzpPge/QvBUNGti8s2iLn8jlwgBmlc8jKg2b16UnWwzy+46Habiu203+c5DV22a
hv6buclCa+3+h2BtOWXwVCyas++1gFzUkoPjBd2vWMNV5hdZ8xgkpCaZGtZhGPnievqIk9cq5F4m
0aUTYb4rkldfySYsd8fSKDVjJgixqkAho7W3DmU6XAMtiy5qVkPzah/dYOUfdiD0laLGw5ahLlpF
p8Tdkhdvfd9tKxnGD1KVf0LViK42o4xraV/tjr6F4QcRfwiaThtXkQrIIjdygVUHJvObpryNnD14
jf69qcZ6qTmx8cbUjnkrRdIe4qL+BvNqb7XjJsoHH+MCPHIjzqtLD1DmAn1TMp1ZWRIjm69Z7WOA
LYYjNUk2vh60jyDq7a096fDmV7uyMlaMPamdFAVjrd1n3+pyXBpaYv00PXI2mLkqj2l6vdaojfZ+
MpCTmdYYF4W9ZmKZv7Vxgxu3MdOdMR06YfLNbaCxovNSzr5JsoqGGkb3S8AWXkUhpELf4JSlluXJ
b6SH0rvUzY2OVn6ht616HGNbQU0eU6FUdKHVgvCLnLt/dzX9BBWvaepXY9rTuvQDB8i4/3seWiTj
voFAsEIEnXh2U3mD12T+FNBtPUMbP6yiJc1R8fGwe2a9CxlGLYZYcb8P6MZIkHynLF/xh+tPes91
ZRhSTnSU/gT7a6cBN9rPR/MGMKzzBGcdx3ZXLnMmdfBgS1fb9DU9ofl7PXRSeUrQVR15XmdvCc/c
gZSph+YBZ8mLkqFQAguEdYF+HNRk4Gr2SwbudIIY15AiyTQOir56TJ08feRxC7MFG/y2AoH3KNU+
2gpdc9CtkkGlCjJQdabYQWYqd6XF8Q55g8zcPo2haTNmVQC+y3H0jmoPYIAlov6SaPrRGkH7WpVM
q2WW53gFothB109ESZi4A0WcxtRw2hunc3/3vK4aP/++zyfEdQyRAP/rrfMbMrPDqNLTr+9w5VVW
ESw1JSmXoVVbJ3/azHuDFoKPFp9ZXCiHoAWAWzBLYSzZUgXyV+ZjJOJnG/TDt5LO3ymKrOQROqa3
Ktoevul0CFkJa3TcFDsZdsZl3nC/+aYwJ/nHKTVA1WhDw5rehHEO2IqLdJE+Gm5FtUq2qi6qO+Ef
9R3ZsRkKj6AM4UAOBq9tMWncDjCTzyZW9pXp5vgNUSMuArczPwq1f4CyUH472kvjKBc3N6MbTPXy
mgn1NC9f/nWky1p/sbDBkTDM8hu5HJIV0KPoaywcTaE6rPlz+s+Rowa36dV5VTSvlAgu/fOO+dz8
jpQw4kpAzbFMYvjmNQN8pKPGGvg6rxk03SQYKK+9iWzpPKKAa35EGUcLlhVFXPbhuvACa8WSFHBo
VylOieOi/sQJ0R2BlMNqqVXxWuU4PHKD8Jb5MInJkzBxJaFKre2TzLETNYG/bWjhfxQgHqDvd80R
Uut4QsZAadA6zqdBRkiGmZylEA9rJYoZ7Xd1dneSRN9aYjCJhjbU56Yjl9Gu3OCnUwVbEKNQl11K
gSyQ+RSxoN+50sQKUXl60jpL2w0tquWQTtCZc9kKjT+/TxA6qxQvwsmKigu02HFHbpLWbgiFJkvZ
t8VifrWOfxdgQ/gVhuFc2Olwlq6E94KteT0ipMT/0jj9GflHuebaZBFSF8GO2/8audhwqHLvzwaM
FNwmIst6JvvyEpBPNtnC7OPYdfjLDLT982Ea1cdRpz1VeCoS99pcVI7f0BsD+X762hXxGav4UwOj
61jWhQ/iKODhOG8odjKC4zAOWA1DqKD1FoNv0Psrsvqu4EZYSdrqKxJlqrteo9syS4qYciyNW5uq
oBJr7cVDL3QbNH8Rqt8My1pOGYxY/xAzxa1qruvKgvOg+XdBoX1pjVZ7UYzwnlTmcBkz0wLB78Is
Fbf59WK6v/S825neHfqCNNKGnpI4VZBQXskrJe/Im0CI3Yjhy2jlikXOW5MZ2VafapDRBCa+VLVW
ZQ45VZtanV5olK+U6YLMpwsy6025tpoyXM7nXAe3mIhrEjDdn4nBKKk0p3ytrg+WmOGZXSiF/irn
4j4Q+Hx841QGof6CNIVrEopCDAWtcB3lpqoifm7CaIfux3jD8FXD0RQfHphF7HskrLAipX2wZjCX
rOefZf4JVL4iSZzXVzNV9YOV1b80xxUr3TTLtTq1K5J8+HPol5+Rkqc3JTWGm1cd5n8/bxjKoN1C
JBOtGJEutTyjSPMgxW1qMuyepK9Vl6ooCR/RuZPRs3tHI19fOi4pHlJjiNMSX7z6QETe3QTgrVFS
BC5w3q7mUxYWnUclJhovHdQVTkH/Kc8UgVWd3IUYWYa19CzFWcV8VwzgEzBIioRgusE+gS/MkEWW
xTeSZxbCS8KfZMLDlEH6hwI90NYpCqYnOSi0vLQovSKVTa9mOVztpjslFrKUvxvFIeFg0knAmagv
3Gmin/+2Q0Mg/jrTJfbaVbx2i8YG9E2BFXr+OFldiYVaCLENIR0ds7QgzYILdt4glNIOJtAFZb5e
53O1bg/nvGQoqWbioloGjuBpTWF26nD1aHscXFndvk61kHDJv2WlpM3bOP1a34LLiDV4f/YYvRs8
mTD1vdd+mBxY8JNNQf25bv0YKHLg45cYg5QYi1x/S5jgNp3MHnhFwJu7Qm5NZBurDFEI+KR4wM8j
nWCNPKZZhYhpj7KKMYFZRvDdYF6V2VgcdY3Eo69vsFMk21y6GOPKVH8hMBbB8nRYDGl2JkT1tXYd
isjEJmi+Lk0gO0N5+3vOVvVTo0c3A8nRGKUpjgCIzNxcCqLNQ209ZOHBk3TosDll5xIJK5cPNrsz
0mofk6H2I9AUr9lFTT/sckeGTHEd82yJfm2OcXSfT42pwgPUB+McSqKnIpCIB8y89b1H0GML2X0d
RRkE/YQqb+nmpf9sgKXf4xghsceMEsDsZbtv0S5dURd6B79nKDv9wH+anD1SWuCJpjgUtnpyR9lf
540wouFKb+Ca2fZ4qIJ2m8gh9pdqr6I7SrEh0NYnjW5acUSe9xEjabiAHu5f22iDLJhAdRVv9Pz4
95viV5ARlj4ftXESXoRAnXxv7Xr8Vmq1towHvz3AugjvbU6Yx/xCVkXE7eStcQ2NumW5VZerONW7
05D6PQsyNvMhecgsUFmVr3UrLw6NLLedifUbJNPCbyz/+yAQC2uOaI+I1+Jz1XRPfCgjWLPEfBgt
iX3z3t9zXV5P9H1zWcaWf7d0c2Q4nXtHV6mjg9ahjKtqT1yTCqNzI5NxnyslLCQLZvC0iNesEApv
EyHGLp3g5sfGFhE95PkBZ7iZjeKkZfSX00LDmgoPlZiZFFcIWrS5A2fOdZqSOIwyZDpxxYoj1kT1
PYgCi9qYrA+WFsjUciFWMJOideIE9cNuLZ6U6Mt/CeuJJ7G7llKH/ju68hAU6p/N38MCWveeJ4cY
OgatHROwofimRuGPeQclwz92Cid+YHTaqnUTXCA21X3DDTSteq46z358dXyA7PhHhw7AmjQyZWdq
Mtl9XfvwJrwzDTqsMCUGYrKQ8jM+IKIW6JMz8dkbRVJeqBJZzrJGW2Lee401s19ovqK95B1itVJo
ROdND4F0OvRBcq/N+GRJ+kcgjM89nZNfUEu2QzK6n7YpCCqbSICGYl09YabbSJPpTvOy9tIIO1hC
+ApYkEcpaCT0BhBQ+o95T6Az+2BJmj7Ne6kJpXzqIS3wAwTbxkmVwyDrfsH9dng3m1yDE43wtrb7
4T28JaXX3Z12MFcyRUAAoyfH/U56njAUiFIuy0fFIWSaOPWM2ScpXpk+OfKL3n/2q4BAynJ8bpTy
QrOSdqIqu2ZlZAHlV2iLmwerb3onPkm+kBoshiAnNEGH5b78ujxRre78Br6v1praiy5U49CTlueM
oX1QpppJqRHc4s6FDTIfJzVZx7FgadV76Z+XYUA+pI54RZ/Wwx5W60u2poOWXwSx3CsUwPhhhbsk
HcD86RXMc/1xpFPZ+PTGuLgqt9VfRhhya0K82lWVaNqLnegAWjviVUqjJamEp5GmjVCbrQIqY+xq
XKEGC2aH6hdw7M+MwfSlsUJ/JzoVEtHIQ7CuuFTHwhlWONyhFUzPw1AN/FPpt94J6Dvtkanz1MB6
HKlrvukuHVavr72LEhvd3hH6J1UUkezwUM/dYLvr/7SXxdo/X82++UYDHlirEWkRUR7s/RTcBan3
x8xgVLDsxxpJRGyd50VhOQQvCgmJF3LEuVoD7BCB6ntQuAHp1oEd7GiEV1ue1+o185rvdqndPSuI
Xmw494t5L5UE+UGBHU9jW5+CabHfWcS/dMkw4tVm2T83AOZzmmAEFfwopqFPocbAJhygJnrScvMJ
K0iTjllt0IOPOwMLzpU+QLMAqE2sxigiVO8ubSSQrVMnyRC1JEWnd/408Lbz4w4vT3krWQhu7RrJ
6fwczI2iPVl9kfrLWNMgm8ngN//HHiBW059sTc23CGxVgjB752IEmDFwuCFpD7hhPs0nlSifIrz3
GAtTcPL838tyGJaR7glqIHpccZNHx7w2mQXxU80bP66JhkmaXSFqcawLGzg2OI4V3+bi3TzFhkNX
KHwGHhMdI54RJ3od1VZ6MPXjzmd4hmdgQ5yg+Vxgz0DY2aZbe0jKbQOiGcZy6B6petvXVnZPSkPr
zAUhko3Emgn+tW0Fyab3DfOZMcSyzfWHHXjmz9Gyp4Vg+l2qIESS2I8X6UShhzYMtCzTi7d5D4du
+da13C9FCImBRw3pZ9PD1uHfntvIw6EkUp6XVSVPLSBxxo+KbW/HGDobWQcUMXypQ9dRP7pJguIS
Q7lWB21l0NRUn4raN1ddqd/1lElHX2BkFZqw3ofpkhR5+VP19R/wbbwXdTSstV1EYkf0SnptLC1f
NI3r/LBQ2OaDsdZ1FSqqga3eV9GMzXtISzDJEAw7lzoyCmxkDMBnsP0nR6TgA97ZIiKEOY7o+uX9
KSNp7aBE411pLLEOjLh5RYp+yQHF7uTop2tDqv1psH2mNdMazpwO/QIKUYnMQ9hQ9+i+lR9Nc51n
DWWfyLUYhbedT6vyP57umis8afRcJHG0cRncI+Wppj8FaFzRum1q0lQyEwPuIEGxThuGtM4UuYAT
Il5L1RCrhJJyMx/mhP4t2qZoYV+l29Zw/CviZwoTNzF/xsgwopAOn0Fg4YJedHRp7QLsetUhd0Ff
+vj7Xi0homIMsm9OjPNGoVd76PXMf06lW63pK2mYLFDFMSUkPDTxi82IGxa+O8842TFKbmuruujz
YBg9+TmQBwwz5dH04asUX5MRCBNARtrzXDj6hqbvU9WHPVIVLcibvigxoBrMUXTDORiQVVk1dhbx
cNBlaNI2Sbkgwac9eAPPzMJxMUBMD+JSLyu+fj1aaQ9NmCXMz0gW90zYzguGpnwDx87aQgPNmacx
/oQs6y4JgdY2HR65K62Np7mI/apkeYbsYAHSbJ9qXSmlRQ/dU9Z+P0QDijPmPCEBZqto0D34JPmR
hgQ0084tSZpX+ierjv2POCUEs2GBh141M9+tqxPKeJ82LIGUROvu0mFRZYq0XTgsdNVoUG7jNNA1
tNrjEThax2oa2bZhpC1cr9EXVhb+nj/beTN/1NLhrfD2zl9rCt12PgtdE5QP2n6IErH/x1MLqtE6
NIGOyGpUtsy+2gfN5XpD2Y5EaDoMpulwoNm/5yOPVJyyN/pzlRCBWwLgW31d9YVeFHscJJ9hn4yI
BVGAFXlmgYpxrau7sHppXGU/Wl+b2pQvuWUGh7+nEkRdkUw2ESjVnyX3dcgjP1OYF7CLzHZV9xB2
zICIAichT6JWpyshx9e+bPRprj3d4oUJ86Wpmg907TQZ47E7zeUW7sUprkG0J21qslHu/Xn17/vm
t1Rx3n29ZX7BM4m3ivTCOts6fRm7bXowvdQuXUg4cIoQYj4i6ild+6qlJgcGaP0mlG99VmN2NzIw
h0Tk/A5A5gw5I+8wz1iaW6XyVscqL6q9+QznQwLhyKurnYbjmuV2hos7MLa2nwDenKuBviYoNpta
LMvcGk6VNNt9byUIAsyiOTIGhIRvEpAz15qJGPI1bXHuG8TmlkQoz9VLLPv0WQP7ICpJcdlRvdcA
P6HXWBoeQJog9Jl1IG3T5LMb3ZtBVtxifkGzpDnhobyv/5KFPenrEC5B/TzhC5x/nZr/wfyOv/+e
7Clurw7RvU4q5YEJf7Lh+/ISZknGpGQ6p5lNs6lkBM9Oqv6dmvuliMrio2CEv+rqUtviqc1ZoiGy
6rullHXzDekyIRSOFT17LoLE2ui8bVZa+nOcw+nlRmj+yNvyUBme/95juV/1ehjjrfI2rWl3G1PL
MY0O1hRrVSY/bKUBMOaId6KtjFUQ983aJBiw3vF4Ag0wCWtmaYjnNvZT3eofWdfD+jK7/fyTFRW4
GI+w732mqfVbICi+p58Yzi/QBS1st7GwkmpJJMfcSwj3ema3z56ulLe2Nm5ubehvyASjndqZ0+IH
GoBhohb4anNAjluifoSJOC0nvOkwaI1NRk9mJSd5TE2w/Rk6zn4+mjcYf5qFnovsT/tCN0Ej27Ga
v1lyWBoMcih9Rh7QBZ0AUtV+qVMfQY98nTm0/YucpeEg4YzPrcz/2NScX5G+dVZL/IQaos75etan
67ywIgq/2kDTNx39617A4mZC4OTn+ZRS4zctxqif8hntTeCpCjGl6DsKvtpLT6+69yBMd0n/29A7
8YqBFE58Fo2L+bAQiJIbw9bW8yEFW75AuiG3mq1A7qxARuD4PM5qHt/EwSjVUFsmaUPnMMofrReC
gRq16q5qJV5XlM6wt58szKz7cnqAiLjQtkR+1AsX/+PRs7pX6ozyBjh9QL/qmVtfEtCwCKZjQ0c0
rtgeabvDAAcZWF00etVl3hhTzy5xu3+cNzRxwnztI/BCk0FKmrFNbOP1r0KDqUL8PwKOekMXoT3N
wo75HUFhE3ZiMTkpnJbhUYS2L0h0LHaOUNUjdrt90Dr6VaSDfq0bK11HuvE7tvoG7lGTvaCPbRaQ
5f/szefqsNpZPKDQMRb0hXqUACO/394k7eXkVXAlYdKoD9OGhYFDyv6hqdHCMjLjd2PpFysX/ccw
sL4REQZyErAIXDNEf0blhbIv0fIPM2+dBV748qAq3YTPcJ6MtaM1CTTeKCGQjxCOzdwB0m0lvU6k
XoJeqNAJo1lxrxjOkDqhogaDe4iCbNzP5+YNJs3y7MKkFka51lM64KBLqUYjiryzW4fLwdf7K6BJ
gGSe3+/1wfgxwEZ7rqM63jP11EkbY73VVbs5cyMQvtjw6JTcP0ghf0pGZrHzcQOrcaLv6JuchcM5
iSqXOwPSvDYj/ms+/PtCMLmM+UP8gIRDwG88pPjUaV3Nm7yRS9rpT22c41eeyn3smN6p7Jv8kKv6
wkM3eO10rzl2lbqbj5yax2AcNgVlHF9Ewj13RuAwTp2/h0RX0A4mtFTUBKL0QRp2T3+XmPOe3eBf
KDDdQqRi7Qkn+1ALrJd4FNdYw6rj3Fj+6i53IHMDgbnWQ4G2cKIi+M7445hGVvpKSy/eRmFXbaRM
80VneHF/q33IfwgRefaodPt0h+iapO7dc2wlfzZVEsWkBwIu/eqrAC5bV37Q3jsGLZAb/+9eVhBr
LIJe3TJMxTLtBI6yqYv0hUbF1OdGqG2LK/hStDzshHoNb1ZVrhWsg0XhmSAXDBHe475787UGqcV0
ZKVIS4KRrsl01FvaL6dph3UQgDwDNqYsXPIFPwdcu5VV5ne99IxjydhikUv6LV9r9CKx3LVaty2C
ylxYMJLg9U6VbSx9Qm+INQexFq71rLK2Fg7dt8qpFtncMZvOE5RmbTvlRIS5AQiTdn6rm9UybwYJ
84V+vm/SEf4z+SjAU84fYmG438temH8+5/nTrVtMBakCe8vL+t8eiUyXLoSHahO8+fUE1/lzfR3i
AXOB0BTaRqULt8oGN97Mj5j5kPh1cNTOoC9AFrXvRgfK1y4pXFJEajGa2aNnCutKhGiNB8WU39pG
/yl5dN0lbvG9ICNvSr6Q36Q6reKDl6RKj3FZ4ilzCqKY6Rm+5H5/KVt7/GY5DdP23AnPOWPXCxZ+
mGiSEXdgtck57aJTl5j6z2lHGMXXzjCd6YzgRPCQ8XNgB/KiZCgaffiNCuicGK2DnLUHkX9CKWoB
QGyyB0TPJQPK7K1wXRKKZIg0ZHqXliR0QnNmHfM/CnzSs8q+xTPJFl6rsACHGv6uto38BJyioDHY
5jczqeNlR3/vhdz1gZVy7H5mmXYbkl75TRY5xB17iepPvDk5BPjScMZDCOPh2ijAONOkbb9HZXlx
iL146UUME60o5AYQ95NUxupFYtfRND27ES+WvEQweFoaOm8entezaRO9RQ6j/fiHo/EPQ+WfzBQd
+MpkYCYzZ8LH2ABb6CRC9VJQ8CD01Jx/twh2vvSBbg/ZPvf1a+gT/4XVUeN/CnrZK/Twko1WsLBo
VTD0l9W2mhqo80bPZHXpYrTLJFZjFLGa819ZxNxPMfOGJ1hTmpi7iQDJVVOsQy64PWtZ1mP9eMbm
u/paSPs81HZNrktjWxDGd031ptv4oxCEVVOl/j2cy9oKiOLi//8kVANT5v/6KEzNNB3DsXTMmY7y
vz4KMppbDdpHtVcHqe6iVh/uQ0Pq1tSQLFtYV9zzUGRO3TRFG17Dmo+jiJIlqWAFRLvgw4uqj37I
vO/TDqk8LF1jrVzOvX6KbgSkCTDsBHbMhrs9c5GpUMg6oz8KB+WWm1TEIkT2BTh1uGCGLrCNKaTW
pwGqgMbx7tLV822hKuO2bnpSZlIwqzG2Es/Qh89AA5qE1x3NHf8vbtBa/pY3mFNay54cfHb25kt1
mXp68hg7fz0oOWmHjnReM/ErbILhfbTllQqJqqzAHx/6wELyaT1WybcqBnFauZ2+K6shXlOt6lsP
WdJ7RKAx6Kr8yOoETdngN+emDz9B4uAv0wt7naZJjV6lwCQ0zaTnSbTTc6sw5I4HnwS3e/C8YESE
qB0yRddBp4p7lEGhDVTlXaM/sZ1SU53hBbM/a26CtMhKlB3RnWVzF6Gn3il3+2UDhOjYgPBZfq1m
RlgeK2i445Xcp288zIZ3v2f1JFP1nsF7fLVy+1Z1RfKj7x5KGP8KScm4YrKOz3S0wIxMWtGhxQem
ZbAbcwYIiz4WyXXeVGnYHHBFHu2/mi4wY+NKZnD5BMCgK2CGDwFq562l2Qp0os5XSj+mm551yMIk
gI686ZhCNcnL6KgU3x3oM7vB6fMP0Xar1CWfnIFzdA58eot/97qxjeHmFn/mcsM0nLMUksr//+tB
av/neqCbQQSgRN80UZqc6fUf3+6MPIAvqf+FQNKv4asUh8RX++WodUQGJqqWHJQOI/vcznVcpEZK
VqKuY2GJAmyPNlh9MUEfduUPWy/q317sAI4Hf69imSN2g7rUq8x7p5J7WU+ffovVvQEB3B/nNnST
tcOLvZ+FSZ7vvUqjlgc/Uq0VC7zs2PSRd3S8wcf/CGJMabD3OKtKK7NboKBt+ZIqMrWinc4tJtr1
OWG4xpgWx4hYDS8zbTIxEFqbjlTeJuAYfyrzQ6uyYUOw86vuEYtRUQxc6qq5gTgk09zvjHtVRaxd
QnULPLxYmtPiq2C24LfNPTYAzFtCK7ZxXLurqCKhh8RG+0R5DmGxIrAlN3Rnq5mjd4CTRsEzfbWY
Mp5CM0t2JcCikou5232tN4uu3HpZ931ewFiTJ2E+Tz/kt9rYrODR56RTGRdNI4R5z3XTaPtl/tA7
ltO6XdMicVLnM8iqlTWNOwzf/O2vU0ROh3waCXdzezwwb5VB0ZahPDl6qOdXfsECed4Lp73Mzd8x
2PjEIVQ7NHPplVDD9OpYMj5rFeEGea8u8g7kVN+Khkg1Tf42kEc9JRMwWtiJeqQoQr5lKWC4oT4Z
0WnMVTrmZsjaqCgqhq4E4QSeQWfNJ5YKsAsRkBiMKKQ6QVyPi8ypjmnsGUKuII3U1NwmahUvTH7k
5sDvOTaHXDRuTWofDelZDNlhfd8KpPlPX41mo5/IQ52b3S2PP8hEWzgWOj/noJjtKdRc1I1D8gOD
O9VX7H/abtCvvx5NYfLbcoZyE4YB3Z4Sg9DTLIzpegptCy71hKB8BDrR1GnnUhgg+PKevsTWyFUI
vp5mvwUi+FU25WAT41vvLa3d/v0DB54sVxS67WJ2DZjTaKkXSsFfF3Xgl5GA4t2xa/PrcTLFty2K
Aqi7in1ko+YaoqrBNYilGBQ0mrjG5r0qFmLNWmYplbYkJyvmgghB6YDH4CuQ+xdCaY3dKM3uBGqo
P9Ff+3CH7MjYgQ52VyYHewzfvz6H+bD3u804eLtu0sIEEguS1Dvk9xiFn4FPPKy2fPZ66KC+gO11
Q+X+wVii3AbRhD+zvWe+wfm9jN9gXD2TwMX1D5qQMIIwewa4jNna3feOW11bhSinMcid3ZfuwRXD
TxV4L4EfzM91H5CqrNpF+jPqk+pmtL2zqm10hQkcjnOhBvyIfvRq99oreazrSFj1S/OMm5r/gEdA
R6N36mpu+cukfYcu2+NTDdQlAhhll3th9tr23KCmaodnNev56esaZr62cSZoJAB+ynRHmuRRdCp2
2GnWGKFDJsKvOlgpnU9Cmpdfo6bOVIOjM33i80ZzzV3SYOyJuK1d+HWidVyGLsliiX5scNzg1Q22
8w0wz4pm/3Uzw02YPSXShJcZKoybK8987jTI1AUVqES2j/i4LLYWX/d1OLT2IQHrirTOMlZUVeLe
Wai3GXyXDxEGkhZJ1eEVRflaVxm576Y+bmbtFt5iZ1kXUl3FskFXFWVnN8HFxfwFyKr0CYro1E2Q
5oxAhzxY+mo5HAVyqbPM5dkXjO5KrbXxQAwRIR16lazjBkFbxg3yFPkB1ivw0UeHLMsrFjo65Lnq
f4crdxTMtkBI6d/SRH7OOyJzP1Ol1W/qFLnN7Uw5mmSGjcTd7jvLpELG40z5EGBunMu0IB1i0kkF
bOw2JNS3b6OXMaOXbFEbqRnWrIIdm1fmnX+9RPSMjKuHmjTNo0CiuvIrWgIey4q3TC1WIb/K0lHD
eO8WmoAdpturbNL/pLDkZO686FnT7QMsLs9JX5uHoVz/N2HntRw3lm3bL0IEvHlN78mkJ18QIiXB
e4+vv2PvVJeqdG5UPXQ2AJKlZBLYZq05x6zN+1Zxz3J2llIa5kXir80xXsl7pamLbF2BMSBuexET
bon2qplORqINlx7D2zJuqztKVeGW1jPVhEG7lHRpqs/Yzd2LbHCW8WDdp8VGETwGNbOpoouRItV5
a9QqGdv0mKQ9Ps2HSnbauynQN4aFq69LXW9R+9QXZMtkzGAP2AgfEQR61tLSLIH2+J9oS3ZfxHxq
pTpuEtZisbjb5TAbiiMsLuXarcdnYakP89i7ky8UtVGao+n927XYadKzmus6PsA+f+FRnJd9akWg
BVnGyE+L5icup99fKfmFLiwe9GNQZGdFEWl7CEt/HUVUc+PAxpiooK+xIQgW6EdSPrGGWuRjYIb1
ktCG+CC3uy2Q49tpR88Fr62lbTQWhXdV/yK7mr5QD8kjAlXhsYMYWpdF8xz2vfkwMxc/1OaKcJCQ
3FCa3Zt2HJGSDxADlzMNKJ984Yv83iRNh01t6xsFkxtyHCZ82w2v7IHcx8YmG+D39dCL/3a9ap1y
xdO5NOJ6fITWlm98BSKxfP+mOPUmYhBkTwN29LhuhyseDf7ObHQ/4h/yn9IzI9/icR+3RZaLq2mp
AbbrsVinFFLWoCYrtCv1f6wZ/88WCgOn6oG4NcVm0lb/BM50lQKGyp76vdWb9kWPs4F1tLs1MiO8
Nzu90YmSmJLtbUqOcJUBN4nfpLRRsTp1hf2UyX7wguXtjmXFBYNtKvhzZsEYH2+LSL/FrrixsBIu
0KN8aVZc3ubSAFEBADUkL2JnVfMRH6bJewL16/HoUY1aWB187qF8ahLSVeWqgo6KsM6E0y4Wi4yc
3LUEGvOGeMFmnWR28VpyLy6Jwi0OkTjVhvTBaQb3HlC0/fjvi27oQH9uQlmp66bmgOZhBWr+uR9X
6yKxKdnXVFVmY1voncm2KzaPuPZnCvQVTdkc63wcoHsMKhXvwez9eopRqgR74iUKmCzAc7SrnEKw
QKcQq7tPedaT4X1R3OETQOVTCHrrvVH3cx+Rr8VBUtXTV9E5r008lPeBm4bHqAxmokMRPAaGFm1s
RtUw1d1HyxtQ+lfjN/haiJLaQD1IRST3bJ4r+gZuuYv0hl1gFNTT2unjhwmZ/Ek1hlvlCUWFsihR
DexUVyMpLKO6bzkOa2/d2o/aaD22be3t8DxUS8DTjrBsTxs0UoAXi+KqxUP+FPeE3+l2oKIRifMn
bvgEzhgm1l7BE1D3Zb+NuwwzF7FZZ8tziFm0i+aStXS6tWJGZPXNN/BJoAFHShm72I8m7SEgt2IR
dMqwlGV/vQ+/DJfljSocI5nm1I9IR/VNTSjNsXRJo8D2qZ16y7fpX+uPWlbl981E1gvIz6VbZeGZ
CAGWimZeICkYYrpdonRSOzFt7ZAxQZCv82H0T7Fu16ckCpq1UjR0bE0UFxGD8X0sNLXZWGDwAyZK
ZE0IUM3DHwFlrDhnZlUAifSmt8xKWDRhdzinVgCzPkr0TYf84Jq3Hnlb6kjaGZkUUe/Y4ECh5Ry7
vvOPim3ARrQx1OfiU1B4is+5Pqjb2xG71uUsx2wvLoDMVCSIZ6aHvKxNpnOduR9gDOuzOqfNuLDL
qCalVZwTAX7MaFDKS/JFv33LeEbaYSItZsyuo3FLRud4iLPppxjVYIUW6tXG1iL/LHnRkUIpxGzB
ALw7CA2hO2QrObrWZ872nCp95OlnvenWOBbJLiloxqSdqfzwy/gldCvzfcb1h55U5CZoGvsPrX1x
zBlzVukKHTnVT71YlB3LrkUzhGsqfP0PX3cfBhdlYTU2bCu9GNyEIvgYqk0JvHI/piSOjlbcREd5
pCP4bSLf2RF/qZ0MluGnSbiYQJgHpKIJeVdVev1WT+133HLzDvlgaeC+JRQ+kH3knIrNojeBdo/F
mK37YIyQthBpvBzmlvYlsK0d3s1hdVuniVMTO+mqz+cAfYX5blZe+Fh0LrxXY/L2qpqReYLaej0W
VJyjLiab3Goe5Iue+xrZ2Tj40YE+y73U1B7Kekw/cYPAq4mPlvjPlVMbsyAX4jg9omOjN+qHk9rw
bIVNTRXrKqTi7xae61MnXLNT3Zorre92nWXU91iwvsCCT2+N09Of9uaLqlTFfRMkJMcpHmOMhRCH
2LOFWcbf+96pnn3bp54Qz+4BFR2kTXcgycdEEDJkw3lUM9KxBx3eWInDixyC5iAtcjBsKScF8eMA
b3mte3XYUfou9kGbxgcEuEg9y+ZO8HlQYOzkDli+ZEr4Xkeshoakvw8yqkeE+KhXeRR0AUVXpXUw
sbUPpm0Md7JZ6rs0LnBVCZZWccx6Nd1ie/cOYToaEHsTlzZYET6V9If4e+rE7kgFssKse2ro1eXl
lH4iDyAKbwbe2RfmjuV18qBB/aTnyD5W9tPbgcdfng4DDUx1BuO4Cib00W4bEn5OhMSwSGcHigw6
f9IM9eNQZN3OHMv0hO5+n3uecZA3YUlO7+miivtRc0j1u1XI0NXNq1o4wOwCUIbWTtVZ3ltONkXU
ZFLzMGX52rZL5p8w+CGFD6TpsQKWSgJ2eOKjhF9lYcI6BNy0XVqQj+BXTzhYp7fStMItGhBiRGfL
ImF7+DDdZYNnisDpjniUEb9jkGYg8xl7OqkeM1qEsewWsdFNDe7kBE2oLYog8iW0TZ0ntciX6DXh
QQOUg03fJncGCV+L3FTzN3vC1yDsB6EYOUvbTg9BQIFW7dp9qLifgygIdeJFbm46TzP4fh1FjF+i
uyUcaBtjLl8qJk5msdzEAQni8t8nekugyP9Zdzc9w4CcA6PNhVf0R7GZbaarFWrdHAzdOCZhVi0R
punP8shVzOYyc/evIEzAcagsnaKGUm8NLbSf0jactrj1ppUmTitCpY7TQNkB5KT9NLNFvUvb7Cx/
FGUKwReJ1up3rI0Z+Ulfjrdq2x2IJzTeqm66l3tguS+WS+i6qtPt4BUZRZ12k/au8VwG2nicrc5f
DvhD3pljGCznyLqLh1q7r5FWkCtWau8pM/0qUkN9cxP2+m7Vvw4kCBSiiKw4JVTSKmoejSKfVv/+
cWq2+ufnCV3e8FRdMx3T5H9/oN+NITSbkTDdg+JOwx5jtHlMg2wpiwUEurAmqjpzw6PaPsyKnaxc
dBK3UzWKlENA7gGJXFgg2uZZOis4odXYPGcveqM051jqvTqotz31ELOrtoxzvgYpl2WO2VYPRlLc
u06mXnWjzh4xaO553pMnrSoOiu6ZOwP+wkW1XXfl9+HwrNL7W9S5P3x5MIEJ4owYuVG0hbo7o16L
/WMBXAg0C2mElhVGZGg22qMhjkDwkq5n9y7WKvtFVuhbtTqgY8rfG3Z77HympaRhaI7r7b2cXmsL
IENq9H3Vf53EnrMumuYKJSe47+fvqWXZMCXQ5SiaUS1q3WZokZVFQro3JQxJ1iZDc6f45FABNzhK
4ssgJH7yqBv9g24Qn5kVVdG86zbC4iEeaTaQNtL1FXentD1IA4QshyV+XS4sQey2qS5IocRv3UTA
+mZFCeqq5elw+0n5Q7cflzU2nbb1Ik/DcDMo4cErk/o8iqZu4obBxtfoYSe63yVLq8WkV5ArSnwy
Oa9GMDw6XgLwgTbGiQC/9I3gWp1S4pF43fw0BShq+6y1zlneqmz2SCf3SvOdaM0IvRT9jyIo1a0T
jeOS6BoECeJlVv1iw0ROAO1f17pk7pa3nW6dTMpW6o8nT0CFm9lcmh0etlpvo5X0EoyDdR5GTb/I
/XhDyN5S6V12/bRBo0zTtkitREN0VWAO2lRjmTxrU/tDPll57awjem3/sZn7v61Bdh+O5zqqSjPM
Qqn1z/r/BKOEq6p5qPrsJMsrlkFB1qRKspaPSGeXRCLpwa/TIEmoBhHTbbTOsfDc3aApfbj+67QC
6xXYkHnyjK7Y/8/622CdPZOXHApH8Gz1PzvXKxe/5KG+cYJrfv2tzTRH3dhYIZOivKaUsXL+j2FF
F4TU38O047qqrjuezS/qOizC3D+G6RwiNE3MdtwUiC62KjGrW1BG7rkYleTXUUb50m8UWr1ikQ7T
DDzNMD/cluz1DBO8nmn9mTD948oDwSVKDGSlT/eKN9pHACkXT0qoZ+1bFSN+CfRpekg6XGQMMPWb
5lmf2EiV7yrqT69xcxIF4LaOQVN977zup6G11qvmJ59NroKdm/qrkdAwUsDmH3s1mo++03sblJvj
VQ8oySE3s9+sIHwRRbH1bVrQfXU8praWrWqj0SDoZBoSmf4hmYfpIzEHUrfRFx1n7EmPatg+WBM2
nts2vCyp5RpDwR4wBo8tysyyuCyvlYX+k0qfiGcKL6Goj01CQxxoKXs/WZMC7o3kOzagmidmeJZH
iHno8P/z2u2rATuzqsTEMlrdtMFFPH3k8VfMjfxmzWNB2gyXMcGdZqpQrEjYj1CZhJ5eKOo2EEeT
Yvw6ktemNNEQLXce8g1UuX3y2BgdrnpfgxeHJ/coT5tMrTeo2oq1hlIXs07/Agg64fEsgg95xOOp
vP/tKBlfnPY9EmNmIF6kTret2FOqFIfX8lrqFqf/uF9VYlb+eb+6dPNd3TAw9lgsIgho+XvPzoyC
oGjnOt6hE/VXrVM3p2noFpF4oAzFcM6aeJFH8tqIQJzVINseVoGKb733mdFfZKkAjc57XVTxMWWL
K8vNc4xay0XovuWXIBU3J0LWo6O5GEzql+Xc2uYudDGWzK27DugQILjlKO6GPFgEFOiLBoL/7YjQ
3WNY9xHlyZLg4qJ7h+NHnQDJOfupBv2zax4ROs745ZzFraXzF+mCbjRsdTdDME+nkUa7tVXspnjt
ZrGt7eCy1GNevlYI6ew2zJ4B61lHB6bp3AHum3w3uORmGZ51oc2cU5JLTWEeCNzsWe1761McDInr
7UhaM7dVOeBq6vqHcg7K+7icv9CBKKdEbYkn4A+7swGDbWLxqHjqWzEN0XtMVtcOSg7aUvZg/qSa
j66JUN7QoWpQyFiQ9+k+jbIkBS7j2ChOvh1qqn72WBoQY51niSCyJhhclgakQurjoBotpiLSX8Ga
7aPZGZ9DPa6QEuoBzZXR/Y8ZwPy/xSgXLYSq2SaJPpqmi7vtbx1gPGK2ath+dUAU+DpNgU1mgwH7
MU8p6qcUW+RtYcc6EX+CSCfuilt3olK/Rc6V+rOzUZNRXSqab14IDSNomoE0Pv7Rv0TFZa1nHnuM
OJSTmiSCG6DGFx2wzQ/bindNF3ofgzo8zWh9zoqFswgzvUfex/ghz8LuwxstVrgW1D2H7d9WFkLx
ajtDkv/XctP9Z29czAuOauhoZ5ggedrsP8jaah3VreMGw8ZDBbrLtJo4ej+g0OAa+BVGe9HRHzkG
bfmcqM10zESPij45tRCqOKu6U5ojaqzm2IqjctaJvshjkpnFqYs13Fta8bQisoZ2b99kn1kS1W/l
U4bF8S0Yy2qr9pkPqidRzrlnkPBNa+x9qO1dhbthUfmBf40mSJ6Iz6IHv9PLNZavhwBHHz1SGGCh
lf06ktdGcS0W14KRMFYjMduVXVXRpXAra1Ujyn6FTPg6WIn/oTjVac+CL/kqcysBchywLafKdsYe
Ha94BLOvhz++rPZoYTr2pou6LK0drT/0llhFLoyI1bot5+Ep1cyZ0Oqq/sQCsA3b6F4x0+kd3hix
3J75zY5NoP5sAchzTwhXTkdrRw9tLZ25ShJ1qzwLG9JigQTIl1IDzRXj0JTS9sTW3JOkHUQISce5
XFFB9fdlhtB1CiNvZTqft+Z0wvTMQGWWT378YXhleFQiWlVG/KXHUIUgUvzo8iSD8mMzWyLXvy+T
2NpSNCQ6hOrIrsG0u5SjAXUmcLJeX1J+I4sFsdx36lLOnWu6P/t0mN5qBrINt9ciQnqN6azv95NO
AzQfjH7PJpAjncROqmLuwi2wk9ko1dUgiT7VLCXJZ468+9E2+x1cQ/K1R8IiRD8mEi+GqHcwGCsH
cV2eyetFuScdBdVtXyKUDRLmOK0ZnwKxICmqDEM+zB8fyf3OIUFgLd+nGhKRHfFMQMVJ552fVjjK
ARHpZpntiV9VRaKR8UoQO7znKt/WHTyhnnEzpCSHA7vrPNKTxbuKvWZYt0qn099ysgv9xHGfEvan
xUupx6etCNk8UZ9qKFxE/7isHwffhhI91yf5kpZefbLGwf4P/Zf5TyUcjzQDnKq7BpG4mmFq5h9L
PQQbhab1+NgHUpJ3me8mhyzzHvOpGSjT2j/JadgOwkXl59GnNufq8xAoUCCGYTo0zVoubDRST0fE
vXdyrZM21c95Hmg7JHZ+rU2cjj4+wCtpjAtbKEgMFvR6F9sXI1KZWWNat7nV1FfWDfp9YU7jvR7V
+r0D0O2+VY++VFOUUsCZ2wvi2YSuQnRF6bAefTn8tR3dMikadr6Xpq3c3Y5Tz9j8+1pDdiL+sTRm
r2oaKmtiZgfegtiR/21ycLoGWltZ61vVpsRlojZLsC1+Jl13OxBX1AGW9lBV4+Wvr9dR8zrWxLjE
Dv3VRdslPbHHAvxBmjVhAv7orGKj8RZtOvy4CYS09FlHfvI8heNLPeABetCm8UmO74ldU82yGnP7
778da/t/rKRc2wJ1y9Snk6CJGVa1/lhJlZjuYAElIVuWioqGrwd3Y+09y33QX2eW8EqrDLIHPRqJ
cooJO3JSc1955vQ0Ffd9BCa8Rrlzlt9ZZXG4aLGTU7zPePoIav3uFJN9zgFQhyatuiW5225C9Q0b
g3mh35M9pWO2Q5WESZsuBQ0vIaMycsLBmS5rss1s5UEeJbQsbkfcJtcAWcpumKyto41XO4m+pBtX
2m/VvFzliuJcYqcsd56HmcQp8w9EVe1F0okqu/xotLy9sHLXn8WZJQhFOY/ySnGmeV2rgfdC5xOD
mljPDN4xNS2foN6UGq+8K31xV2JgvLKNKXfDQGlAy2ymB8NXdFrN6FtailaLutLCnRS45ET/LKAx
MdKYQa+zo2WO790BaVD87NIuB2uMt6CdnPHNQiC3HKxIP+oVaWEWKy1/U4SYneVLM876i0okVNa1
x1ploW5SY0TNQytGyvXkS6LM5iJ3sf3cSmAjy4kKyLUpuhJxGRDAkiRfSZVm22bC12l0Tbs3ZBPT
Uw04kVH6mkxV+Jz2prktweztBgfUkd6lPPE4a4jFklgLkzxiJwW+ZyBKIIjbxHldRQB9elO9xOlU
P1mmuk28JiZmxuT3p611kXoTKT9hLiWEjaImBpYN2o0BuyaqmNuRD9luGt0j4oF5Y3TTtA2HoXrX
A38NlXR+BhWTn0rV6ikncL1OiKWKwmwD35MRmnX3raxqFJg7brdWK98C28zhMUzVvT/33Yebk6AY
FlF/n9EWI/i38Hc8nvdMFcV+ahN/g+4iuyiD58EtG7a3Xuu/P5Go1P+s8YmkSNVAQabpFuMN8Sj/
GHHmxlGgyCXgPeH7C8MQ4Fis3BuvD7yjfHFHF0vG73OTlDH2Od/GJP0kx5AtDvnUl2yMPqPQdu40
9N3vCbGmmK3tzxzIygOFcoRFBltMszEREkltnlux9y36ZEUxyWIycHtQB9Wj3B1XhsvAwF8N6q1/
6vJAo17HfK2JadqI/PshSJxrBsBPin8QzfrrIttGuFmxx1mmvYFhiYU2UJ+V3H7BT1Tc7F7sJkGD
i9ObGcxuuhUYLEzdLNPAeHGnwod6JjcpZRq3gEiwSuQ9qlqjX2uSPDRDr79ZqC2XZuylV8vuwp0F
pNDOQbjLcpR0k5g6NfnBMvqNvFYN1K0GxTQxXmA8HGFBz4Je8deZfDfizFYT7UF07H5/TfrUcpYs
eRIz8o0WInKW/neA9Z317IbzimRMMDDDNCxD1/TRSjTBedaDcHFr2dza/m3nYcEjQLh8N9mDkOjX
HqSBuQvNF9vI+wOxkhZJTwRJyhJY1WWr1Kr7b/zkG53UbgFDyN/YwoKf5316CpTxZ2H57tWegtMY
Tsnydx0pE1HHs9bn27kRzmMVp7UdhKwTtdA5W0TE7Qu7TRdUNoEXoir5X/vE68yVnQ7NYUIIvJDu
u0wveK5kI6OjwRZkrbe4mSMDDYZN360jyB9nucF2jBiPqVssAp2AhELPqqdO6VDZKMarNTXFMTTa
bklPHkeGkN8o2bWpsuGkuOaF/jwONNZ+71U4aveT4ufrjiLRHvto9OKkIWuudNrcfjCIJiSKcvRD
UL8H5bfzhGo5KD9vzzxTELIyr+23Y+9Mz5oDZrBFODhic1ulNT34heHYJJnouZZvAiBnPAniT+SS
EqI2o0mNH7wf2xH+P3fzn40NPTCbCmUxNQEaEG/y/G0/NspNNqzbr7d/2IJOCss2gTyelcxXQtRm
52V8oJNGUn3RrZpaG1jDO8PGCfOfSk40Aj5jV1ve/gM6uI3FNKXjfVIq2PRYhYYiFVmP+mg9BfRM
QgqmyA985L08iStL3BKT38VXJa5WMda/hZpC/kloVcFWng+oRIJL7OKHXLSV/6JUQbXPSec4jVGw
lW+QSmFPNPMooHlseGfD9PekTIe6WsOvoPkvFQDyhentKUe2tNDDot73rjoBMyG2bvbC6In2HJ86
nvPrL5lg/16gCrtSta8OFm7DzVDCQ5h9ct/DkoyawBqzV+QZNtAgy8NUqL/LwogStlTejEFfWJLw
q8VKuAQlj2rMG80LknLEeW3+66XUh72RLYcOoSIY4Pbm5pCWDtfqj2wL2Mn3dXX0qlDdqCQcXvIs
h57fOgUmEC/4IYu/KdnjK83JhCBSyV8V2ORr0t2hWosei3xR0/n71FXVkamzXo5+1G5tE6UZ15tT
hx3miQUkzkxiW7fy1IFBtoMkNi1bqxS7YTPfyiVL9XH7iNyRtUClZqckHaITwXlw/6zCeCIEs1ig
G3B3Nx1w0QX1c/1qiMEpm51H+tfBGkB5+YqxIRQAHA2r/FKO/zXLMfk4aI01L+potImV5+koRzXc
lvoM0eLGgh/LOl7HbVcydHXGMz4E+IMlgJVkILOljpu1zRKfCHTmmXGmq4imrTtS5XOXLaaPtZvX
4bl0XONk87ckoPfcteXx9otNk3HX5GZ9TSt6QJaW387CpKXQG88vBQ2nJCjNQ1OFaOcohBOtI9ZY
8sUVR22mqYf+tjzEsiOXZvGjn47TdxOCAjuOFvxQ4aTNu8kiFU1aWJ+K2NrgrvS3jgM/LpXSu4Rs
iWUjsEVsk9ZyDRg6I9K/wP6RJtz2FrfkHnKkdkHPbPKcd8NL3/o/K3eIzlOQ2QAiYGPIz7kgZMDS
Z+cpmILkWIZ0ppq42+Tz1JKmkatvKToSqYe36/bHTTSdFNzidcDgLhnwzKSPtUVXMwjNOzv2+qPT
JeU6TVgb9qlaH4l83PN7Oeg51Fe1qGpMA3f0EBpwtvj5fCV/QSX9TB5zs8xFBSXJG0wZuF0ZuNGj
MmEuvZDzdd9lEU151d6pdlFte3oCzxEOQ9QS6lPc1NaFvhs43uZ9wG16KiTTKJq+kmQu9mDgtm0G
MsgpsRLOBPXtB95i09GLhuZhCy3VR9+CQZMvlTbTGyss/mMM0DBgtYLWSWg96lVUPmIHlEOVCkV8
WRZdt3ZE099wauDBdWKdm2nEbyhuVEW8dErQnMbsSjhzdg4LlkaNuA8rO8rOFGKTxVRjnExTw1oG
mqaspX7bS8ylQtn/daCEsTF0u0Tb+D9Pwa391yafZpc3h1aPIS947bj7XWJxy0U5Ah5JayhTUitl
5U55h0aR5jEWA6spm6seufPqdtv1cIAWHdDVSRQ/yEro9wViQnrbYqUTAQQC7YMfwGCl4w15/kT1
L7q0kfYoya7EkKCAds3p4DEdhHlXviLnKk+ZE1EhdgK2m75rbxKw4ZvYcE4swBCYWHi7iwCIsjxC
Q4SXtGSA9ZucsJWSfQ0cR4uuhlKcyIb+kSc18sgue9HMZlilWWKfkqwjXDKtvI38vO24rxZOCFpG
zqlliSpD6yq0WH14VaHBr38fqbWh7W5T1UxjgWwk+0mSn37LawMii7Ef1edOnXZdGOZfpLmCVrS7
b2WKpqOYRqDcBCYdHB7hS5z188qP2FI3OcEvITO0Bv37XqqPzW7yNjYst19wFryDq8ibhnvNDKJH
cAiowCasJ4Om3YftiEYoJx1LPn5+ZmyVmRWaoxj9loq2edFZ+yAw0Y3XsbGrLZssuq0hNBixRziE
QVYgr6QEMTWdcQ3C715QV0929y43kfIkqj+sWf1eYKGjgUx7bPA6+0Qtbmtjsj/fVnuz9hN5bEmU
csUCVVjmK/Yxt5G3ml1/qSEmWcvlldcq1Tk0tK+KmtVXNd8NU+t8RydDQts4WcubRVfTmvIoomrQ
fkXXTDykmYPP19GMEX8Apx0ZiLvbSDWYC8XR1MWQOeC/xQLCHvatnrlgB4ru0liroSA+zRzT6qTY
tf1gmRV2OOEN6wzmqNAtT71BFETWFrfrXu46vOfxTdfoRsnPjzLnctDt/LkoQusO5PPnBCBv4TtF
c98FJAI0sf1CuG+w9htVO9dqlxyiYT+OjrJxQAE/1NBuF2BTx69JgTPEgPBkR4R8TlY03LEULJZW
NrkfgMsXYTyvBzcrnlTw2/eERr/UTm8Qkgwbf7DNZ59V3Ka2Wf1I6U8Ed3IHCgmijhL3vG8l2sla
Vs32RGn1h3JC36OP6Vn253P4KKxo0VLI08iLu6XfTjVrNAU6fxC/hmqkbRG/ONsxDYyXrqxJUQTu
r47sxmV5i30T+vlirFeWhCjVjr+sp9bfY+7qj2MzUhmpgmY1Qp49KkHLONPqrfgK5+aknIOseyV4
fTgywgQLeW/L2z/QIxIoysE6SFSRbqTj0RDfIr9aBml3zyjKQrp+RmlMTS1Gu1+Or43oFtmtll6m
AvIkqoLsDrvOjw6N3RbW4ryR2lbHDd79MPcACnjg7rP8UUrbmIP+/C5zUjF3zVFNKolNL4yY7bv5
ryPUeL+u/T4KwpDZOe9+fV/hJyUmF/4oxHFvHdKUD33ShJdZY99TYpt6tbSeAIgsWahC7ulWaHro
gUEjaZv87eaCy5XyilnrZKpZ8aq63Ix4nPX9OH1xtTtLV1ltTa8BXgrAykJlnfLLLNmiBhvpD4tS
1jgNIH8qn4AH5KjeB+ShqeUzzWz36CZlzbiSPcknovLRM/i+jVejRDOGeQkii+iLBVaXL5OyFI98
hR4xQ8AnDbIxhezr2IN1k0fyWiiuzeKaPIrdYBMQWr9QBCzFwv+3CkY3O8jTVq9ghCYGlhnER9KX
IC0JQFyIJ0zDBpD52BzhEhz8cQQsrGbuyp36msdxhuMrJI5dyuh0G6Mn2rvQsvpHmfcDd+SjVu3p
FIZd/6gi2dhif7eX8ov0yDGXK5jmq4HVVRDCxLXnNwP72mdpTs5yLnT90jZ9d+y7XlvXhWcukeFr
286cm5VRq819llbp1s8nkxt5Mg8EjChb0x/Tu95J4L26evOE3B63SuotUCpEV8MZdOx7sbHqrSj6
VNI3M/Widzu/G6RiukumTTDr/IrCP6dnqne0U/VFNfs1MpnpUArShHzRw15bjZ1W7/AxwCdQZ7Fd
r5dxlBhXxdJvERBTDaiB4RwrCV7804xVM4xM+1tVIEoVtXBopOmiq1RzqzY+25S4gaZctcNKjvby
pbPKuyH1KSVN7ea2by3Lwf21gUNGiY7HiT5cJrtDKuaI20RBy4ycu2gl1xVhTx+5cOZ61UkEVCzO
45CWS+EyR6mozj71aOLft1w6VQOPTAKi3XSj6hAk2rwgtW9czHFRv4UDoROB5TrPydTDcuqClYEF
5IjWN3wdenNhRlb1brEx2s1x5KLEVoPlL2slHud9rTT30jgg7QL17D+omBZOtfZNKqQoZVRosUlS
D0XfX15LzTpbjIae3xkggZeJ2bRieLEBBgpZ8JwX9pJ/hvRKmqpHTZSXEHQ9DqXTv6TBeMdTRTId
ekpLK8otdMRhY5ERvR6TIj1YfbqyRpB5nk2NHyuQs1Ph0z3nmcAL8de5Kbdbw7wUsfJUsMR90Ri1
Ce8smoM/u8odK3OmJ4UbuDqzKCuZMtuCW6haNzC0P2cT7n2rxOlZn9zmrnSJqzPQyK+SwGItNiv1
AqlxcseTGT0wdT07Q1m9U/XQ1k1PLUjBB7scxJIPl8VWC736qbRbZaVGNI7yIXuS64Vhdoo7cdZa
ekBDBZeKNWFyn+s2+OZHzTV2B/1nF2Ho7Gw7XFSJuVL0yf/uaeV7m+rdOx+hv4gGu7inUXwbC9LQ
FkmNBiQ5X8eSp5n9Zw8mZlPVkPKDDFSTErHdnJwqxB8cO8+whdbUiKJ9R29gg465XGZ1r1xr+G4g
7pBFK0hrTwpI4U1qhMXa7Vtny8bn1JfR9OGYtrlKk0Y/RMaoHbjP0kWsMWWT652/EbrDQsXou1dQ
EI1P3QCrCZ42EJsnYsupsggmVWVaZ61gAVKDqyEiCVpxE9rsvyrKZABNjFOTjTuifFZF4O0Dq9V/
/PMgDJ2TPyQRQn6xm9SyVgjyFR6CODpgtvqw+SeOEojkt357KfOcLl6FNt1gNehHpHyUOr8ftvrm
DTn7jqVF+pV5rKRDhUEtDMI1/rkOqmTXnYNB7QB1chSKa/JIXgvQKq9UlP6rrvdgPIMUfrdJcZN2
ZMs6V4rPr1i29x3UpIckLYB8anhxCyz3crrRkEapXjycJsOd7zPr1SaEFu1MYD261YCZh+zND/Ap
d66XOsGiqhapCyoag0rySMnBX7mQvfZeWmebPvahMYiFPvZo90LllBKCRZwTA/vUaemxro1+OQlg
t06LgiGhDjZxbzx4RhadZMmBv7i37kJ0G4PtZGBVIzqphmYv4aXPFDKHv+2Mmv9H2HksOY5sy/aL
YAYtpgQ1k0wtKiewktBa4+vvikCd7td17J2e0EAmrTKLBBA79nZfXsLfss1q8A0oKHXVt9/NztzM
gvVr9eaXrre9t6hyfvaWBpqowBMuB4JaAWIawMPBzbL13fFQfJtw5mJPQ63FddNfTcFnV5wS8Ra+
pjR3llNcYtGQl1HnzsupsbUFBtjwQmjT/MzglQxXq82f2Pza59ydyx1xk+Gnbr0bBlNMPf2CtDs9
OjPaXbll5mUILdmX2qzSY8kOhGSLID7ZP9ZYALAkd4aznJWIzJeGufW9AcmZTqGSffGU6jai7r62
CIK2o6r+GmJtfCRpAk5OSH+amw1YXDulKSuOFnkEW/6w9i7E4GQTyUwyZjO/iqmL0QGF+LYHWznJ
xincN9ifoJPOToraw0J7cpjC0tvjSVnWrafb6RVUJqJBZZmqzbV7Wpf4SHONI5sFMWtsIyDIdU+9
gbshYYvNbe3Zw3UhP8rSA2mqpdVPqRtouyY4Tg1AXF0AQRAHtG6j3ZlBYx3L2n2S2tRIZ2wUOVnl
l/EYIabIexKgOCqRxB47a9mtVqPoWHH1v+j4SGYgWA7d06JJIyHdle2dLOkQrxFsWOszTm61Dfft
iBw4VzFFJ3YePoxdhMU3hqudBhVuAhJDMkX7hvWe8NrAGO+8dirvPQwBv3+gOpyQZn2J2l4DVzuD
D1CbCk1rBzxMdBCSgpleFi1ncpNi0FI9QpP2iLGh/EVg3x8HME6PiacI8GzOqFaw9M2mBtfloq32
VJXhZs6ych0a+2AXoa/pxXLtuOveIzDHhxEY1aVJyDky3cJ3FxBacs+xONG41wcLlqTQCUrDeIif
pbXgqk1BDRtdOn5mmxzsUMf3Kr8pIzHbi3zKXlk7ayNWZ/la0hNCKztYehF1lxq71QYxWjo9qrPq
+GHyKU+PykJOQga6iYWHcp0NMAItwPPVAsp24wDggFI9PCWmS19qsYybfAiE6bmtgEux6SfUDL2z
IaS9DiiutUwZOGnO66VqpJ2BbwN4uvDV/t1lsYKp2QSm1p+chMmqPUJzlb2PJjbHS2x3YLhFrA19
tG9T5Tl3YE+UwHtWCy18STmPwRJ39P3mKHoh86c8LKJ7In/KADu+z1LlzjHc4T6MWkQbGl7BdimO
QErihynFv60S7fAxFzilwlK5xTWsyLzIPlCyeM8YrclJiRRA7ewjPy20/LQsKwCEpnsI2dWfa/qw
m787QjXz7q2dgr93UZ0CFE7Hd8OpUFFG5dsKr6g15FiEnV7kzdAt5rOepdknbSdCFHDVn5Dz3csz
pdJya2fo2bxew1Ij7oTJXT1Y+t0oYI6UyqhRcNEfV4ZGpRg3XUEyFQizfaxP+3jI+728fgdQiRvk
tY7vKv28nbqOXgoyQRFrUX12ACByPXS367flSH+LR0DMxtNpN7d5Pr4v4zWGY3NbC6oK+OdvPkBV
JTsVqt6mavpT4kRHqf5xC73YTX2gnChTojfxOgnavl4qznsFX3VnDR03NF1Zf9YzEvYpCuODxc2C
DzbfBxaZU2Qh2Nu8HdkKxuaDbYzmr6C3NwHKvx9z1uGp4E9+adpA365/teYY/uIwhqSstJ5BLdNJ
zASFs8LKn2QKbFfKilKnGy9ZleZk40qMq1cCNfq7ipmDH5TWO2Ad70kJp1eFDIdvRAH9eVCX4HrQ
6Cy28xOYJ7mUCUPqhrIsof75oUzFt3IsjQ/dSkrGa3P3TPZWvYO91F+KQDkWOUx5SEn2Nc6Q5hf8
rxH9mr+PQvFaLH765/sIBj6yWL4mVF77gMSChyoOQGzWY/RqF4xJjKhVv5TkKEQq/LDc0XZlM8Xo
lduLFcCORa4a3iW5Muwt1HjHycPsE9TsOR1EfUeqC+sYMZd6GAMmofaI+KxITPacSf+TKvyzbmad
zSvMV2rl4H5sig9DNh/1cTotM0HR8mlSD+T4VbVPd3J6ag1GwkE9Jd9jKwO5UAU/FaX6EE8MN6uu
ncjyqgPGoq1V2UeEk2ypMYQc7ZStEnlgCD00/auu0ASJWri2UfoIItP6UpfwZpEuNE9kZlb7jF1N
Fb7UWv/ai4yKxTaUTVwW0f3Mgn6T8LVGYNjaYL4f+lKgvQTulH3/qlH+TQ+OviuBnd5GLBErsa8u
CYSi0osu2PqS7TA7lM4YXzYDMay3oHXrx1XQPYT5sypUeEwFvGtFRK58RpO1e6IMvGY1ptMSvJtP
g/V1GNz0TkNS/1SS34QBD9KVqTOXCKNfAcPxeyONU3+VhlnJVndb5YthEG7D/Ka7GEH5kqF5vtC8
V1eQRKFpr2qfNS9On9SnoZiDLS0dFM1Dxead5b2JC/2CPy8FZcdTY2h9p7VMXyrk4Kn/Vs4lrc62
pii93ZzW+6JrwX3It8gfpPQlmZVmH9MyjDelHe1ja5fuVia+qN0045YWwrrhVAXkalkj2wCnd5U7
OTw3xNN4eaJTUV2IH8lfAOqB1zKNeC+fZm4PRAQy22axi2tDffCA/HG5EP9Z+mFPG8QYF3LHCvZT
VkZWk9HcJYSm5dvBjZKTNfcnNm72RetUEIE5LEeJ25UPmdPYF3nE1w9wo8jVnRIEuH6WwSDPeGj/
c4heFZ0aco5pCAq0cPpwdVjRdlEcKC9z1PLXZUEJlIXQhn74MTqO+eb04dPsRMsXQLzQXJIuf9Jq
FYLyoCV3GBgH5CL1sJP+7hyXwcWpSPcaRPOiR9dO9HtP8KU4fehk+12aKffyzIkKLDRVwPxNsXWm
qeiS4pwFUi8NnooxX+xk42WCqY11O/KpY7pnO06CUzv27g59qPFplE9jzGfXGQphjflJdpTlg+0E
YCh0nH9rl9nKw/tmyE6NoHGHRflUhZH61OKklb+5Ec8qT9nKb1NRg3zf5ASpEdTyKPfpxhQ1h3oc
mXPZVBxF26rXItaYVMOyQJ/Atrawk+pDCZleK2NsHLXMs3bkIn0aSjT8SuYDKSNc5r2WP8XwQ7/o
E9Ms5N/aSR/gwrnlmrwhHb+pZ9934XSS8g35oCrl6OdVGB+6xjj+nmEuyFyA6hinpg3FHRRVaDqo
+o6c7uDJsgFjWH1nfURx/TkTw/mz05BTiVSYiR7BTmv6e25kxto0tgy73Fa60fkgtub9oFlAHBey
xIJZZNdU5WPBl3I3J3QFpADgr6dsoIJj1uuz33ggp6KhwM+sT8prGYxXd8LbMkXJiwziEM+g8CYv
blac1rWtIGR1oFN5KuMGSo07oaElTJtGv60B2UJ0kAnMrwuOCHfB8lOGDllpYl8H/AYqUeO7khVg
F0v5hAMqBCR+5mfGHO/le+UDX8ZpbJLqZjU0FYm6pDOrutNDCxbQpNmIsI1nqUgFbVu72eaRXftp
Wt8acReHxDLfonp8qLTFaf2xSPalCy6P9fT7mv0p5WdNT4OrC3tnO6XrXy1/9+wsndiIJWxwmvG6
3lPDzNAePE0jjsLxWnZc/JpQRzQGk77coomIsdQIFLkVeJ+DGQEVZPwm1T3AWAmUnkijRjQkaPxo
S3kAOaiH7b1Om/6WotQhpSV/GDqVNCvHBqvTUBnqoVF8YcBHE5PlCpHEcXDa+mpgCcdzPia70GlG
AsD1/CETTLA40tg5kTC+xcelbuTFQWuBhqU+/X7KNFI/VWO50YCC7hJqMjrXnujR8Z/JWJMfSCnT
/b5FC+e57QFTWrIjxbjaS5dcrKrxtbS1D9rBzmn9bMYFCJIUyjHCi85soEExl+bwoCTjtPv7aIZp
8RASCrubITZ7CHFvMqkMA9INdZJ6SbJypltaQ++ji4hqUyBbiDzb2GZfPrAzH2605LAN13WE+DZW
y31N4MuhcIIUUAhR3LXa558hiU9eSC9NMencKu7gPC15UFOhkokFt/J5IIbm4lJ1+uYwk6xoERWe
h1R1Iflrnat8ZKPx3SophrEv/x2mBhVl4VTBjRyPwXEsvPBS6Fp3msWRYrKihCnCTvlU/kC+ZR66
7kQFFV1GcfT3T0Vbc/0H1vf1y5tG6Al9AmSXgTGREplE7Ftp6vlWzFeRjAObOvar/dECSL3p6Dkc
6Ud6G0nkNGd7j9ksfArVcnz+3dicGDl7zgMs8P72/yyhvKRUT3qTdj/jsKaOgfcNyaBm4AMDPBLQ
GAUE5Z4Q52d5QyaYxHpUie1to3ovr/p4LMOT5mXJbhjK8WikgzBLU/Rng/rs0a6CCtHR+xjD9pdM
WDL7ByvD6ap55rih9v/de+3m8j0d5/a+FP20geHJu9UlXy2LL4T8RnMOnSvkLcdP4Sbtxtzt0V5A
kB1NzvWYfu1VEmTpBLCtyJddmzjLwe7V9tiIlt1gDGiX3f6tW7BFRIv7fRztmdyYlnAF0erOh2aP
U5Txsi6YWfJFtSh2WquN11S8xaMfzWWfx1eoXheAi/nPMJ8uXOH5zzboLilf2upxQOO6bZwIZ1CK
0KVu6jeIfDgSaf+81fmj/LunCmPa0OQIRcIn+cW5eagSIhg8MsXVt7AX9HNSWcVW91ggupnOZBRb
+c7yUudD6xAxiT5xxqVGoZZf4OhVzwqZiJjkmbEXaUaCDNzY9+IKx6TYgn0YTvI3qwktapc5mOLF
05sxUz2nyRNdVpDzGCZs0TMOMjbI1GbJNXQLQeLSThqwwEcu95cJN8EZjT47KLH6V3UUn92RIkPe
Z2JCusdBYdIn7+yaDsy3yUb9ZIvUodF06kNCJtn2Oeg9/T3SY/vqIv7aSN8CVjln20TxzjNT9Rii
ZnguremXrDpFiZl3OK3Q0AyHmQkNGd464msxOYqUPrksLQJjxi1QKuKpOMCHbB4jMzvJNUw+s1m/
en3Rr04wKJvFmcEMWHQaUzf9pqpa+svNmDyjLYPibjyAgnNvZp2Dskf3v7U8yka3U+ObMTJvjiYr
/26Dfm/09ltMn2h9w5Rj1olrBs///QYCZBloT+bpjzcp2h5KVff//1f+8wb5d7RGHl47NxIszuRu
pFO8qdVG+TKZOulPWiTk3urybPaoPcXria1lOzBUxol4A/O9x2cp3+8A7jm0pIgdGAp3oE50bTc7
mvdIavlBnpFxvLS/F76SgcuI7I2to9gnTqVN35+AiAWaq+8ilrhLnYZwkNnWLmYcU3YHbnZHY1Z+
7Yo1DBDlwnB9uqhMzCy3x9k05fdphgCsEfONSW9uUeEY2ATJZjOMgRTmMFiLO8fV5kNR5b+f5pk3
Y/zvvs6QXjaAh2I0Km4Ig2gavqiu9x730fQTp59fB7RKN3iVtmlNMRXP06fRK8alFblFs8UiWWsl
fDg3DtgNowstrNx7H1TrWtUWsUe9865miffqdVq7R2ZIm4SL8T6NmZymFnqbibiQc028mF/3bvFk
eda4LyYnvYsQKl6ioG0PfBjWQ5+mdwA30DDJ2ULDZ+8snxrM9sDr7mRJsO75HJvr2SlaktbCjVWZ
3ZvRT9UZMGO5ZRfc3rqFTZYcKRm1QQi8B84UvWG668Us0nXgRUNvhoVU7QYAiMRM8g+lHtaUIo6T
LVL7HC1/Fr3JI7b64e8jdtxU/0QJNezelQUZb4TEd5Eb3WWs/E432x/6gASXOJLiDUeNv8zVpyoN
Iyiuh6tK1qZS7sh+QZbBMLJuFTwxtfsgH1oPppFI7HPxKd/n2gKqpOg27UR3Tq4vJJco7Incb3C6
YdzIn9psFhQLHX63XGsvNdZzZaGNqnSK+R4vwW5WOE3YILXn2M2ze3MCyZAmffUVPvvWFtBV8obi
DWmj6kuIp24Ps8TP3bDcreB+c+J/koE99D22s/u8JuFiJb/YQCjlU2JRCGXvgTPmU/XcxWn+XSXv
muAh4rVmN2T/TW7bObCcZr0RAmuJz0tv/H5qOTXyKhHuEqvKVyVJ00fV4g9W5ob5VUnp3ANixEIQ
2Qhiy6tcOpZSCc6kGpEjIta6smVGmlrx+gsiT//uMr5bI3OCevkCSMtmzvXY54F2Nee5QCtF7VSp
cJVQsWL6KxbrVLHJwrOKkVqd6Nauf1SA2CSd6IzKmzhUp+ES//NpVtJghIa1C6so/ixCBA9KskS/
j0rvyio0PMITrLd5GAz3lgejd7Sq4tQVOo1a0RczURAkoOkeUr1S6BUsH56I/5D1dmklts+VhlgY
r4AxOLv/bVsw/ttEq+me55E9Yti2ymX4B0ahrxsjZ5gNJ7/UTNxsRbE151enrRJUkgOaC83+lQm3
ZyP0n2YGV9fwsks0G8XnrGGUjKMZdS92sWppk0cERJQlT5bz5EgGKQ7SI0uQxjXnLSDQtOsym78o
1NGtgqLXNqGNltcyvHbHkhF8eObObrVjVkTlB/edZD8Sn3tOm/StaF3im4QR3DVQwXD5LDu4tzj3
Ih2UAAkCgaCBwpSs/Sixu+tS5w9h2gffJw4Sjyw2cRCmh76Kgi9a2ml+bLE6VH3CCH2uKHCYdxJy
lfbQdkzX9OdxbC8JvY2tUGIeAtr8u0hHI9FMAN4NFxaBlGRRM2xZH90XPsx2g6VWyGw9FFFaP7wM
UX3rVBT4s80wu3UzMnjD4d4WH1lq6vucWpcNMiNvqTvQkwV1rYYyRDiMJmNCIGM4UC/F/lXH9b4Z
iZu/SNLTHBTMr42+O2NhpE1W6hFKFZf04ajTnefSbBQ/PDea2RwmbWCk5OZcDVJWvAQOtUTqdftS
paqVR2HKDrV0dGNDqCRNRG/sTjaWlIeudm+2lSfvieXcxWKJr8XMeNZey5TG+xQaGB1aXD+mVYHU
J4hF3OnoM96ZNnByLWZDF9iKesYEpjH3WpoHJILptlXaloFm+6NbqF5CrWyPBCE1oFOTDQdeo1TP
o256kH0OblU778jMevGTv96S9RZItQpafS6/QCSCqPiWyuDv4atdyVYoKqRTr566r03LfN+JLLCJ
WfIcd6Oz0fAf3MZgSB8W5M2bfjYLOhioFay6UY9TJtR3Ql6Us3oenSWBDSamP01ADJ4ejvbJKsi5
Idnb3q8aixa6LEmD23WiYIV0lDI3WDHZJNdad65GNrADUVTOK/Mw9hexL2uD8CdYkwcpiKN5W520
WOVW3cTGe66oDqdru68xnq82TClWY7vWbiplyU61uD5L0G2buCs8KM9kFg8BqZwjd7TV65Uzu74v
cdVJ974a09RLFEJ4hIZyyRBLaIr1ZKlZ+KSoza3XjMxv4IecpDPX0UDvd0HwUkcOfd66VKApuc7n
VCxYmuhlJv3Tuh0aSMOGlGBvLDP/obFAt1utRtK96impxmmcENy2x+0TgXyizRnoY44wt7zUgDT2
s+nALRbdAFDo/TExHNIAy6i+G4O5PvLZ13eRhpXNia29ZMqGNonQTk2ceScNfIbXe+BddL4pcC4t
CD3aWHBd8MMygp13Mte0lhShtpzu1g2ZGirDkxYt2nHqlRmHjv1DxqwPQlKKwmpGYcjnFP2Eyagd
iZu2+DQ4LcbO0fc1QjhfNjPscfrMrHo5R2xGEbsG3ouBPTfGEXRq0cTuQDWF25qt7pGmXHeJ1BIt
euiRSzSzJSuE/hPc2uDXXjtvCV77KatOBT3lVTyr9BAl4zwYhzhO7zBaOj+iPn0x20F5s5Ghj8Sf
b7lv6+vXqlVMu5JZs69qSee95XzAb0EfS8t1CjeE+d5fD9mE1rA2zDsU7lhfzaS4qkM10mlBtQPk
b9gt7GGO8mMY5vZb3ermfYVtPJ/c7iQRuVXg0FVo+IxRInx3PZx4QA/TfwEcWPqf9ldPM1XDsgT8
x9IN1/wDcNBR37dLU1EqxcyZ+mhk2LMsvqQeG01E0FJqfASuFuw0MQ4vjdTZ9C688EmBzL0OFUAi
RmeJ751KOt1Dpl1TT0u/NjkkjBDaumbgYUpNBhFiHTTtmkqiRWf+tzhaHnV98WbgyWbiRo/L87Jp
bwnHsCEeVM+gE27M+U4jOnoDnqu/MiyN6FB3FzmmmJueb0Kjw14M016fF88PpgjOAjvCt4VyBVoY
e89GK49JGSM29Ehk0YhBOthtrPZw6WKAjkXErRt4gG7ptZ/3E9MMaXTJhxkhUTOevDbq791gOJea
wgS2HPSnv49ECoLbOPh6Ku83NAqfEbQS+bygESr/bwtgqr+CouoxK4/RYvYkThIeJWOkZJ9ujlHl
WjXO/kT3dmoYO4d2LOBaj3r8id0q3bTVLVk4u2SfPXTjjqExXCy2Xflzne/kv5e6DLbA+Z7kbwxK
MzkPLvY6wdrDKnXGVKmRkpDFW9stlyO3Bm8/0PA/ddCi7uQaN9vLcljCItoVfeMCGlqSm/xBqgEj
2wbCr44Kst/IF0sSho7SHROnGLNCpYXAHlrBbWk5IUphzKCvvND0zo6T5qrbZEyUg9ztw2jTwCzz
NGrtW50lBlQMHeMhuGwf6J91qpe6eiR4/QEAjv1ABa8yhrvK8AdZtQyiczfVeuJHjWLu8sWCay7K
GZrMSZA4ECVEvw/DWlekn60ZQQki4PogHSi8vMwuFMOhouBGw380q7F4zPKZc7VRhu9eBjTM3thK
P9zXgSrC4ZAKQPB7QoZQnaSZN8eN5rtqr+z0uTdvAcJbe1SLk2Sny4fWmsKNdD2G8VCuyJfamYHp
oiTfqsmTWhAFL/GdS8QJjE3mex31LUFVKYG6AQL4LJm8XTbAqjKFZRx6Io0m6JqF1liXwPSqs9Rq
OPns4VVTxkMfEYk1N/X8wEy+PdQd5gV6/u08T2fVs6Ztk9qbZBrsH64yY1U0bPNZ7W1SFkJcX5g2
2VBapeKr3cI8mSiom7JVhlY9deZYHpS+jvwWi+adVenmmw7lsXTGb5AnUhKP+/G8ruBsMxYaeWO+
weesn+S6q6hWf1rLiwjshqiJGN74TjZnn5YXPUYdPb5kqqxHRtmkcSsGxKXaObupbb5YuXK3KpIB
+m4JMTms/9Lqh0RYwHUsbluyyJOFX6Or/XbQ9eJY4yDGbkFCmjtCwQuKoT2tf6amM1bR5XLbdiqY
vDFv9m1EhPcENWiLD7Ba5R3h4LD2EsgqFfZ1pVh7z4KCLOGaUJTsvSOecgM+Aqr2rkivo0uALW0r
bTmFHomZYr0rdQjCVNgVxZZbfSlntaLLG/zE9DiLypvXdS/3nSGHxdybNoO82dh4U3bsyKv3KzJm
drICYirT7fTOZQd2lhrDoOnjLUsXWGdqpW0WKuoPBGZ0LKWBbMAjvh2m5SI/RMzgr7EImJM+eDT3
7aoE18GakAjdLRvE1J/yF9UC1g6Cam8rsdCRpi9S1ylVOkUavyjsF0nLIiZhjqC6ixKtqCBQSTlb
SG60Ke7pDdDXqxbdB62h38Wmvlt9YZStxRPB0EyBVdJeG/eQFBWOlsxFXm2R6z7XJekbs9Hfy0Jz
DeyY+NJP8rYzM4/cU3JU5wyn24GM+sa3kcplPh6ZaZP2HnmO8i+xTQspxBQw8q7y/OwOM8hQy9Yo
FQftSj848fEiPAZRHRMrBrGDlDHvOmoEhanJC8Er8VWWhzp8iEOuEtki7njyj3AKI9mZFCc10sbH
XOvHLfonFdtSNlwypyC6oOvV/dBU+TGOAk6rjDQgHZXdrmu98a7Ve/OuYJXdkbyCFD5VDR70F3bp
3jeMvC8lQ9Nnss7C8xKGwal01XNoIyTRDYir7CHSU6YNEYFQS+wzDjHetWmZdtPIPaPVpq9r677J
OHGYKv/90AdJf8R4cMsXF+HjnLzqVHnfiPpYqVYONIlNq5g6QQlNeGjFounK9XNgk7dbibGhlx0q
Q3W2vwV4dh3vJhVHWJmr6qW20l/SqcHYhd1c5c4P6fjTMyvlmw6N33cRad53DJ8EdzJpQnH1ZCE4
3eayihQKNmkb17Dv5AJXSvUW37cgkAqhNahDb5s0ZGAlI/ZJsu6vuvIhCxTPCLmYGqKGSragbpw2
L7VbWkfH4jpHT/fWwuwxI/qGVTYcSSPSz7I0ce5Gb3DvqCmmszeq5xlix8Zzs32ZWdp1jlMbDpXC
MGcAfaS+0mDGIgBG0C+0kYB1PQKlO6ENGKeGDoR1HLHkERzXOVsUC4gF6aTbUVledHTVPtYym+Yf
bvU+ZkAzE0ZxzrmqSPT0YJshX9ua4uJUwUWTpdMW5850oRQjFfqXroZm/ROARW6cZnER2LZjapZm
AzD9J4shyhj7Q/Fwz0NrYbSaudlh/iFAxx6eWZXbc19gMm4qoz0wHjCOqlkOz3VTiRTIE8T0vntx
MepcvPiN06+7B3L/bNLasHL1Kag0/SULYKyrytSDQY+S+ypwd4Fbjl8z5ul1Ov5IEPgCv4cp2feG
Qjs0eckwRVzlCdSKrSND/29l4YZ3arF0+8FMhr3c85QICXfAI/IL4nDcUmy20ynwbdBEuE4LYysR
Zk05t7sAmSzMDfJWrFqjr7V4L/LUWou0RtmWNrrGej3R2L/tSeCcfVmkOT3aHuJmdAIQRL7TJEiD
CVnDL2HF9Jtyx12PMKjzrxpCM8K1NEwh3ILJCfeSdNJ68y9mG/Zh7ZdRlXZ+GxctjoQluqJDoC/Q
e/Y+tLSaHkPj7JdOYKnEb9QJjJGD0YI8+C2JNe4Wuc2eRIzkq6nWvpu0mD7E0RjX9pc+1YGXC0T0
LAjm8sEg0mlbBVQpbmaOh25GPif35kb6/DtpC3wxOKx4R8Ro92h2YbzLghZfu+EM22mCZbOJ0Lwe
WOYIceYet68ImPEtgVFoK8opuQ4zkic+M301lC5/baatG217GwifXD8jON9edBvKLnmfgo6tb6Zy
2xXthSWaX42pXvyA+fZ9FVY3vQvcL0lRjH5hOe2joi0NW/NAI5gsuS5cZVonojsXkdgpH0pXwBFK
/VOeGzRT++s88IE2rr2Leye4L5gO78CI/1tYhvVfdD3Nga5nQRdi84GQ9A+cSR44YQDoXTl7bkTc
NaLUlrik7+LACPT1wEqa/N2kpeyajAgibSDeRV9OPVZw39QiELZF4CMjZirNbfCUYOr0DQvqvMk6
LDtgc0XMH3Lzn2sFxD17ZwlIZxNiQEdPRI82rnzL6ptn+VXgLfRjPW6eG4eqwkzKdtNV89uIJO1b
85+DVBneololpSYBcSY/OYm0bNNlD6uhXecK8nV5s6azvScOhrQ8Lwn/5V703+Aubkam6+qqDcDL
srQ/QFSdU7UpuXLWoaRRADhJeBKg+26NaYm/hztZ76BDSLZEJyzXtjX7awB+2Z/hr5IsrneKcZU1
YNSVP8yZJBC7srMAmSAsCHAWw11Rz+pWYT/wJI8KoAZPyijcK+KoUJkHSbo2fn+LGW5h+fkyAEs0
kp+Rnk9blWvm0aD/02kV9hBrJPQNQspHblcXaCYBEXKO8lCyoVmiKv5o59A7xMC3dj2mr49Y2KYz
Yfj5361p1/gH4griGZlr5K8btq57tq07f3SmO2XGo6OlKE7lhKCIDDBzfH6vWoUcwmNPUHFevHpl
9YxWLr+nZvQe4bpiFskjX8/UftdZ43iNRHkhjxo6mptGnYgM6D8YxDQvcpvmhkidlPqQJwr284VV
zAk5I9Qu+6CpUJ7kbkxpc1wFOkFkQbCVdWdqz8buJNkDkuSAz5dIraF9lkpwNYkuvdkSYZZY9ikZ
+ulgtmX9FIK2QkdvLt/ZxW0KZvTchlHFu1VJBSt2ecNi31emR21qUrsuRQA4f7Y8NhKRT6hn/GIz
7Xipnfp7HzW6v0a3W3OAFQ6c9EGpQmVdmiuTzZGajPrdUMb0JNEAnRDoFLQpGXjZYvQcZ5q+C2yq
8UJziH2r2atIpqwyuc0TMW6bSAgAUXe2/wJoc0WL5h+ANke3bJdV2gBcrOua+Pq//53fqA2aCoOb
djyAg/ouL+aJvaMzrUfoZJrzbJmIhv/zUqUXIMkTqOlpGDbXMkIJLD+vxQx/ZZRV93bwQ0YAWr0R
Hmk2cG8XiYC4yYZTYw5fbbNELoFF+Eq5483OtRMP8tUF+sVBRxyyoZ3X3jMa8+x0hYfLnq7F/Cmu
6OBhAT3PWNlUXx7mVakxbQ+0raHqd9lCPFgZONjJFu9HkIJdmrNsfomc2Ni7AgxUe4Vy80i983tF
sT+JFdyBLvB+sFL8cPTagaKVLFt2DPZl4kQ9tEX2hALWvqTioTHTBkBSZTK0iERyYprNR+BwIAT+
UlS5jTetr6ndQ1Sp7deiQlRcjm70EQcIEjp20s8R1dFOQ5tzH5edeWA831wYMpvnZS69f4HVybCA
P75phwGTY9Kwc03vTxppknuh5WjQUzW9p2PSFMarNRQua/tIcJJmz4zbBA2yJDxNTRKHkSBPlaWG
S21F067sjOqhal88oaCpaW6dVs2gOVnOvunhNrIX5P9A5zRQnAsIh2APKV19rex4K2EOXWr8SsT4
1kTweu+Vxrid4rl9y+IKTDIZyD9UPfRJBETkYIfhGWHGXxs9udtLRvujoNe1z5O+39Y9c8vRRUgH
uWW+ge+p9E2pqlclLzhtSUW9qjbj4ElYej29Y/QNUGSjqZgomGh6vZ8VpHDmy3diNb1fWjo+zLqR
fy0ZJ2xiLHBvNOnjbZFW46NJE31vJO1wJe/bOzppFx//943W+e8r0XBoPxO3YdqeQ3P9n1ciPhGF
1geUoZLKdlvXOGDKRCtPSe98JfyHzYx4kK9DkVGmN9dFey/szv2EemHCmYKph70AzTRkFDC85HWJ
ucGvEXi/eyFU1VCFBac5IbGMvL5U7i320vTsRI12q5dQuzmprt7yuoR4lBIOJH8gX5M/tYpJv2bz
E45e9eSoRGSFwg5hQvQZcVjdHH0SOuzybI168FTW+o9Cc6NvBntyYUrUHvtEexmLudgxBj7LZqUs
leXDiOWE9Cf9Bc+td2BQ6e7ljJjA8NHs0+3YTO5Byn5Nx1IwxCnBXj5NTGs+qTM+crzxJyk0qHqE
9bWSFDfa49WtSVtK4j6c/+WikjuYf15UhgsezzUcxn/iLvrPL60pEfHqpZYcMEqmt15k23gUTXvc
/tNmvT4SlX5rYZjrOK7xqu+MI6VJXs6z6rwyEI5hoTa6FBi4aV5Zr8bz/xF2ZsttI9kW/SJEYB5e
wZmiKEqUNb0gZNnGnEjMw9ffBdC33VUVUd3doSYpybYoIPPkOXuvHZhxtlI4oa+ZTgOm1goCjYnR
emTeCekZFEavUicMaLxfU4/hjipGeeANkK+wzz96TpIPVq/BgJdwGOKYziCsJhoYImzIhuLp8gGl
NUmpeXdx8owUEEAomz/+7xHw6/2ugKHgNml8XhzNk1ZyddJz2BLGlj317MgzF0jfhYOTfaua+gUP
PTEZupM/lPEE63FqKR64vF91KGE+Go76xhNcyIKloV5QnmiHP5zBBDnVSjRZuxO1Z19s6v5Fhb+o
MxhEf8SiyPd9MXraFsHRqsa7/ZSW9iclhTjfFKWG8ekxn4VnYb2p37HdmZ9e1ZNBAHGHmRBmCw8o
07/fwdqSH/LnauC8y3/VeYDvMM23rL8HAST8lkezQGwf1m35TbWUfIVyK3xZHhVmqdxeWx6FHvgf
N/pcJiN0QNHyV655S6js56f5ZJp+NLq/vRUwdjEQhX07B0Hqu6VsXmS6TBmA0BrxdekYLz1ic+4d
e0Uf7LIchKOB/36XuQRZBuNExAfWO1KJimHzZ/JE/IXmtgwbW/cYjQ7wMe78b9XofoXYWF0g7SKK
tXeWa5vhhhNh5ojGJ43tYHmdqZ1AqRu3dLE9FxlcwYHB2431MFw7tFiPfR09lU5nvCJdTg5trKHG
CIi0l6Q+xWZl+EYdD/dLZibGm2x4vPkwjfjZnLAVTkhvlgpg6HtMeIkyYzTFueKuOCHLaV9EhZCf
S6xSdfsUFzj0gWlvfyd/LcFKvWtVOzvV4HeWyflPlsiY0dHWyjpd57qGEzfiMKrmwbDV0uC00C+W
dOVOdLRbJjv2vRrNZ1B6LLRq7G5H0XbbZVZshgZRSzoFfxlV+2UQvNC6Ond8tSZTrG7s6Ex1PhwH
tXDhDvUJwFC5Xhz0MbSunEXsqsTNxVAI46JlgPXUqKPvoMR3hcEAWlozcaqyP/rYY1njCFoyYG4T
tb2/JSMNcQJwfuw0UlW75jKBp9jrgUOwNAXIA8ZzbcWo30r/RwiG8Y9R4LxnGZwVVNdWTXMZFf5X
HelCl8XjwKXf5O7wNWFqBvXA2ETjkRmx8ut2j4MqNF5czU2/iSgzdvbUI4GtYmd1+233hWadpKnC
3pjlS4JHsm5+P7q9Nn9WLK/99evCOHT9TknZWASJ9MuwNpEyPaV19/Dvt7n5d8IoP6jFFopZT+VA
zuHor2t+pHboKXBL3jF3dw65MxKR26IIy2vVW9FoAO2YY4ieR1XUKVuZusazlaj9SSUQhA6xi9fP
w+hCK/khnoNQU8R2x7Zvr8Q//34pDosL7UpuxqQT9yNNNkQOzGpgT/fI1OrYF6hAA43AmZoZ+Yl5
U38qe4hnILzU1y5wLi5ykZ55zxs5oQSkpeLX6DZ7YYv4+d/fkIVy/Jdlj+kvw18LDYil28QF/fUN
oQlIptJoDncS1qjPuIdu7zy5DZzhQCiA8lp57kc99B+Lbqhxk33aZE8jjIrHxKq0oyO9X858DjKE
FR8G1M6p6f1GkPzZjHKRMIXVGpCNtmOXG6vjfGGMzsgApc73wWQN4OABlLt6p+6ayXP85TVO3xOB
3CqBkaXUv3FddqD35of7UFTE/XpFdFoaELcWRTse4jo27pbFNZDwP8BiTcce0c0i11OR5wNNSV5z
Z+g35DD++ve30527on97Ox20YLZGRaHSrPhbTREElWKAr1KON0So2ajB2kBzuBEp0hxlXnm0xHjD
EFlcphKyB1MOAwe1aWX7Ec7buqb5vkXjKq8RFLeHKC1oqI7ymswfsL6woNuvCpFFJ2mkx6KqTEi0
8CDXVA+wAuYYggDkJpIbcR8qbXtEj9pQtLNW8/XBNKivqWAG3urDcdHTV51lreN3qZB3U0lveIuj
+mmIRfBo1QT2lUW6ZTuwdr0gvxKYt317VM2PEO0SzErQG55rBDlgGbDrWBD/LdPRSAGA+J9NotoE
mvfiMbU6tfNEneZ3eHaGGCtaEBKKhJvLMSBupolbvDoCQjOOMgIo56elycDH1mDIIh0XvhO4I6MS
TM3zEShkOHCdny0HIn4l4Rnnk70RBrOvJctOtJp7d1tc//0XrRnzjfHX3/TcjdJczTB0w3H+fiQb
gDL3it5Gd3xRcWAhnJ460FOqk3rb3kD/5s4CdZoRtEyIHp3EqxkHm1B042vdN1+yGE+5UQfnZYJP
XGK+8TLYq4rLfj/24B2WflupqxH8RSKWbxMOE3y4MtnNmvqcabalPbA+58+EURZ3cwSrVINrNt+A
ywcICmSTVpm7vn130+jFzkP2igUfEdafTjf8qrvb6BQlKXrAbCSeeJYTSw+3jAfmqopM/cZ2bV0d
cvZUs49OKfFo8hMMSHasyI2+I7YElnWoH8asNvflYGqHW6taFX38uDSWMbVejKDvd2KwvgOtCTax
2wRUywruk9iwh3sywbbL3d+axqW1zQEya/AjU0lqGEwSwCQU7EfyJm75X4VmH29bEMFq9XGJESM8
T7mbDMTMloHok3F9uE0VoIgiO2YzRT0qyOODTnkumqJDzObhetURisXSCF4LyWY3cyUrFUxlqKPA
RlNCQ9oR4hjQLPP/EFCJCkC1ZNl3gqO2KA25U0i30JoQAIcqgWKMZyaHysuUe3iPIvpPWBPCV01R
k13Yeow8mjZ6Sjz5WUzDNjKN8aMhcHfd0LYd4aa+NJHAvI1E7nYVK17ARaT39YOoXBJVvEG+h0Ka
xBmYrwvGeUoCa/XvF/s/Fa6earue4XHCtehpq3/L3tPz2MW8icCgGrzsGbK1H7eSg36ilfeYUvSP
oeEn09oyvRYQhYkvY8FlNghNcHCdzQ2923R1tx1yxsOzlwzUhyGhFgSzu2xpMtUpmjFdzaJ1bxZH
fEfVqYnoehAqivo76Hog5GjFRRo+K5Afv5YHRUMDssyeiBml8chh7mLokbWny6Pvm9nVZtjtW5fg
1lwGZ9FoGv/j5GD/Y8n3NHJ6PZtFgP+3/77kUxM4KAoQ9BVkQwjZvIm+wfw8TGq0ZZwzQkCan4s6
x6vQktBLudOf7LZ5afKovUvjGMjFspzFZnMHkpg8kPkpusH29lRzd4RJax9GDIA4sD3vokLVOQ3t
vH+gPf+0Wm+bJmb1GvRC2SlJUMJC7uO9poQI9hWXLImBaSeD2yTYVjBsr64VdhfzAjUMdJJthcFP
WE1PGKnFW15k7TqJHILmB8M6JJBZVy1Exk431Uely+fgyET5zPSSAXUf/Ez5xkgGANpHjXgL5brM
nN1K2qfShYljz7hro+GymKK82nHc/R+/AWOeo/xZiuc2t2k5iB5Vahi02H9fivVQU3RLFdnOmM4Z
WQ0fU0ct4yVVf04CLZ1eMpVq1vOm4qIU2P/MwZT3pkL4NSAzY5sXQ3mtPSyMk10bG6PUEMUQokpn
TRUXVTEQubOi6sUMjqljltBA0Jfekj5e/7YYKqLcShV1Z63Z8YkqiTBoFArrRejXOEDzKiYRx8U9
Tt7uXey9//starj6369DxgUEWhiEcRiEjv4jmr3GlN60UGIPta1YG20ovWcReO62reDeqpnhPcdO
7R3I/MtWy2e1vBwhLQafyydpMduPZZvevnP5gpqj4DQSJmBBBl0vL02MCkZaUkTN8gc6RE/6Nqyl
4/JJ9v8eH4FLYsj82T9/+/LZhsCeg9mRH9i6VDtT33oYidP+KYPUOWjiunyo7BSZjpI7WBZ4LRl0
mmeh3GPmKW5fobcucHeGHbfvYtY6ndIqePvzZ/QdcKVYR6sY6E1xdcI+OVYphcTyJQMxyRWAgrPT
2tdYL8lfnHPrTKCRh1JF5cjglZyOVppXzZ7sNegvc9PlirYnBNe56yOh7435EZM9bQ/CYcbDAIEl
++EAYpKQcIqJ7JKotb0j/BmQ+dxZilpcrF3gyr1WqRRxpYpPdhGSgdoDG6tU+gETQf1Yat5jh8bx
AB92uCd9iogzzoXbfn4aIBLoYE+9mf2n5QT9JyNe1CG0nQFWVOMReskLbMf6Tp0L9MVvUOv1MVcf
wnlrAfwT+GrtWncRo+DSBpAL+1J7rZX+20JrUQ0SPLpiJD0hxGOP+Msvgshgd573USPD+w1/qNhU
CuGervSK3aImzJuahORAC06jByJoNrtOmXdsFdX6UDvIkE4WpBhHiSmsRoinWS6UTeceXSdO3F0V
TCSCBZG9Np36RdjEzQq0Wkoogv9+RL7FP177r6+raU/VbAfI+xAz5XxpL5rVLZHMtuO72qZNsBzs
MixNs9WlB+9seefa6c30nsGFBT9s2JtRGmPZSHou5UIgVExpoNCdah+nPurucSCVt6GJLpGmMLl/
Kxw3Xy/dEEI3Doraow4UY3m45fUUrYISxWLV1DACFwZkTyO8hnOprCrhZxIVz5V0cacnuraOyZx7
kmXRPBVu8Mb7G9wtL5kTw8xIO9Qu8oDlJNaHo3KYurK56STFIJWDkFODBrr6cQsEpocEMFfPKRhC
wnz/PAolVKmmVLujOmvkrFZJWepG4whl/QYdV+ZeU8HGiiDUkEjkUDkvrzlEcNW5+ll3tbHDK+W9
lwj7LJW1MvG8A5SC4rx0A5PQoSWJryh0cV1X8TjeLY/+fFArjpiK29y+4s/r9oobRDkhPtLXTW1B
75i52MsHr3HUdTfRV3Wt0Tk3nlz/EasBSlbXITwNvCVCvvphj35xiiP50BTFV5rbxavXJtEhmh0B
Ja2jFTWey0Wtyp1VujV+6LF8d50w4zIh7naq3eY11cXtdVmgT0GjSPI5bxkZu/QW6uflSTaAng6z
MzN7POkdB2NlGHdFzE755zY0OhBYy2tp43R7oH8lTVjGqj0yYd/oS5Ro8x0+lNX7LTso0TjsFZJj
WR3b2YvjxY+TJrN3CWbUolDbWhW34zQrO9sZz9VGjQu3avBvz+aX5FgQM+uFXzf9tRJIsaWRbvq3
az618IwwT9CeCCb5NcFI+J6OmPDGICHvb8au5BFABV2f9dRz9F6iTPuyK9u7pR2Io3sNZH18ZkhU
X7QgeAVU254tXlu3oH/SLIUSmTTEWjMWhtDH2yt1lWTqRDwPtSrvU+Xa54kEIGmTjKxUz1HhTU+3
gMG05ycxCQvTLBXGB6alIop/3wbLHZAN9isKyTU9W9qKVsRGkeLDcbrSBqLPBMYylW1TSAfAUC23
jPmjNW613z/KKCCjYw/0onz6QNUbrCer8dYW+Z/7PrN7306lhWPPQe1oSoJZaPQc0Dnt0rzsfs0P
oti+PQCSd3uwfCrqlbXOYbjqv8yOGnbROy6zsLRNnUPWMegKqrza8PaRibYMtFD2sbrqHSEPwmnW
uBH6w5ISQsbKQ1tF7mNgM5NpKgyhybBpSts9L6O8Mc3lEW9f6Judo16YRG4rIwQJ6vy/NcYrg+p4
u6DMuLgQZ2BehSecfQanbbUAE/E8hNdc2VelYq+EMfR4mUktAqpuu3R0vGOvMoaqrIvm0Bu7rY8d
TiNfKxXE4tzfvgZJkkoxia9slvUpmJp3qmZuseWzlqorGyO3zfI7zASCZOdVzuZYuu9M0/GX9W75
ELRluOoTI10PzvApDd170K3KewAho9/ZeXm6PfvP615vAQRRgorer75d3jGVfOgtNUuF5oG609PN
xA+CzDo3obA3XkSV2OLibyVpZiGxGUVGqHO7PC0KtnMBjGv5bO5OyQrXB7QuK90tP9tAHs1lmKJN
MITTFl4j5D69rX3q5+KnUzPpoBzuJyQnpWbX34Qw3rKkMuaW1Gq5Im2KwkOHhMxfwmnss9HqwePy
WDSFeRw8KJeqFXFc8JqeMPdKoReMR0Nt2x8mYdgHo7CYrXvsKaijgrtEMDQlnwnRMP9DHBbnQ8s/
b56aovUgMTRCKTH4dRU0OwsX741v085Py8SLNlEHgCfp3IflK5aXliGMkxm/v8GO2+lUL6FsS8gh
OsvZIV9WZ3Da035EHrfUGc04MMPs7WazrIFlrkb0BJhmhoo+PeeFStEF8rry6BNsdUNX90vpUOpG
dR8Glw5t4bpZoqlS+pQHkgjkKaB5uobaUX5mKD1MMOECF9QqwzvIOlyi4rI061uTZOYZsL3wZWaE
2H9DjzwBecijEjcIx9aTQuJJrUnlw0rTYF0OY3ssZalUm5tkikbVa11UB1Pry8dFyTw/M4bM9TOj
tA6VBbDAdjE2Wo1VraWRhRsixnG0wLuqgFKCphGJvemSTDu40WBfiZZ6WwYDnVV1/mArziXURH+Y
e75pU2YbpAneaxkPD0ushVPkl7lnfXaC6hfg2nKLqq06tEUunwc3fGlm/7UcaacBW28vw2C0awwC
ctfkeAO7MjovZ+rlGN0IwKZyQtEgrfqWmkF6rx86ifq9LMiclpS8l87xXiPAQLs40lXEFrB70wTL
vahhLgVe5ODGLNjqY5J/7ELtfqhhhiJ6RhblnXksaLV8Bu3oEFFZ6lfZZ+YmVZqBodCk+MuSpy3m
bbKoGf4O8BRcRddX0cyWdjBJO7N5enl9gJh/ZBDlsDHbzdZMa/fgebmNyNVt/ZJlpiW9cvnRlg+L
PzGOvPtOKbW7yCQ7skqJ9IozTGaOmhiPI+oFqmegLUM1QsdgdFinbhFABYm8ozWU3wQY/cA383o6
poRt+UUapU9dDfzIarTkyaUBc2spmdNmKcqjNCkeVI7Ry5at4zrbmREa3FtRbsbawVgGM2PEpdeb
SbDK48bxxyUb0o29++XQfZPrNbLG+IlUSBlg9k3Af5ccEKVqOvx9abJbMkKicXYyS30fVM2DLAz7
BwPxDWdp5aOmMbzCkxGw1cZ0kdtxM8yMGG625hBKsC/Lo8nC+VQSoLGbPPn9JtD3MB+XweBXioIH
AvnAA42L6WFAIYErZw4elJwq7pOwCa/0HwBeSOVcqPz6whTVE1Mv+fC3R9hxVrmtkdlmNcadHWBT
KkTNjpyHXutnUicrYBajVOjL76WZ4Eg0XpYLTtUje9v2ubJN9c77VuC1L3RcOWHc/5ofAGsYfoUp
uU7859BjPtuU1qhB4YWCv/w8qJTOrp6ZKy1q24PZ1s1TY8GtIIyqvtw0fgiF5+xXcOYdXYAvHMtS
agmYW2wVgZcwqamsjNUAp2EpdPcbw6OXuqKyR53hdk9OgmejU7Xp0Z55JZExvrG1Rjhte2IrQjPa
iyoX7kF3S98oc9KL6fjFSfP7w9Qb4xmS8nlKE3FcXg//88kRBOdRaJ8V8qFFU2BKozlhQ6x8LSzP
S/+VnDrO4LrRP7UpArTKrsJjOh8TW6AkO9RY7S11jnHTfZjwbwphut0PIvr9QQW3hFy5TdYyrT+t
Jc2SwKLzqLefHJJSBVQTAtnmWM5dIdFO7l3k6F+dJwQEFPgVdLamg05/fs0QG/9WOeDlx+eGMrvW
tqYtzG+cJlZxG9P6Vyr1UErjCSfC1xJLunyIKrU8OwTCLxCpHpXc72hQzNXqKnU4bAdQAB50MP13
SgRvAgBqvWrDIFvJichUx3StfRcY0anKaKJ5ulIf1Dg7x//5WXNps2KJEbuoyuAeldT0kKiVeoeO
Nd/o+fiCSdTmlMfSp1XXBhH/l9UyM04zpzt7eTFuVQkfuNWvDSRtsIhSu7STJh7Rvd8vVyvOCJe8
4Ro8q0kkaWjFyakYjR/oHN37akSsEZdQG23xNmgw/LE6EAIaBupjktmPnWKHmwqL2m7ROQYqBOpb
PGoQknVHjXbDQy8rhBQaRXsd7ArbpVs4NyfcLH3JA3zPKqK/rRcp4AzngrcbvMCn569vW2mc9NxE
OJemm3gqVL8UClm1TLhXFgWtL3r7wUy/e22DiT20yN/0nrxuKp4wQe1tSoFGFNdY805NMT4OjkTW
DpKFMKfpaXCw0XSFt67y8q4uVC6NEAChBlxS6exxY/TsSe1AvHN/AiWvrGWMUKyX2nGg75Y1pPVV
aLa2AZRNy0hLxnY6XjrX2xIaDnkJCuMK7xIlcdBemyoZYOlrpM40D5PuOWsnqdKtCt02SfX9GGsW
gQUwxBps5scYaFk7uChw+VtOQ8rf6+bp1nOnK6iPtRaVHp3YcD0FqrnP+tZapY3yqhXeY5qJFAdU
6mwgEyHyDMWPwlIJyyKqqIy8PQevxGcYQpx9zCTBJlFQFbQz0U5cLa9xd17enGK717ccMY69aQwH
i5l+KQUAGYHvG9/qY5RieWsKhC5ROYarweOkzc38nE8xTJ2i/l60YM7Tj1b/KKoVuXjpVhfDSprO
aWq7eE0zmGkMiDHA9jrXSIBlXMMwbpt7J1df5/cLdSoa5shDQKWOnLvotlgUZpQ2FEk1fYyDE/Ct
MKgfrSq7N1UkD5lFeK2jyo1XVFc2ni+YvWTOtidpiy+b3BpzAjcWsFEQowNL2K2OjC0+3Mo+o672
E64Arc9J0VTyY0LM6kqZ+k/aZr5MoGjWORqU0cJ1lY1oymorlMd4dC50A776RoAgcC7lHMXmslUZ
WqYzyakgDThd73uWegFacKSNq9zLbjyENEkonjUEN2P32nFQXpWTc1Rl/tOS3Oq9YayJt//eCnmN
I2GBDNC2+RQ8K1MuAYPM/yiD3Aps/D6mUWVrZvFVSG1FDveLohkhCqq45I0GLyKhcFo6AOX7umQv
S6Yx5PCvpSsKTTF43soh4QKpaqb5rqkxs3KrK3lp8bllSauJ82kbWEVgvkAgKLTxI0xi9chpyEBr
rpnfRFcZeJyAPA2umkJtrRmpcbrwzSJ6t0jkPJFDpOeR4yOIy/mlBty7WsysELpcChMskHG+yTQM
clF9dXWUBOzZ5obl+LXqGazkfeYbFf0BuCAbM05d8g+heLr8mZAG2g8j81ZhRIugiy3m71X3oFkU
Ag3xE8IYxb1bJ2+EqW3JlxhXdlziYinnLuIXHJFoNcUjPwdqlmTS3obYPLVT9ZNKpgMmET6adscP
4tD70o3oC50NsSEubNqgyKc1zOH22AgL2cUoN04FbmOk+ajP6ugpizaZQwIF6p+mp6gaRuWnVk6k
8I3yYjUdHD+7PbvIrv3IKh5L1SEdpUsIA+inH02j/mjQ4fG256EPqP8QlvqnQv57OPTNZcSmSP4g
OYdFWxwbNX1hYX7QxnYE20urI3fxtfRUMEXw4eU1MBa0o34WVhPXchaum1SQ+IwbJcAKvWKas1Ex
qSR0L0D5GRS01i6R1YPjZDhR9HfFngKOg/FLm1JCk1Xs+VbWONskHyu/G41vJCwmjHySnd0yH25r
Be6vAv6Z5CiECul+sBnV6oTBaIzcsee/MNujPRvCElHCHzkOaQ6yDATdQ5+b9I7M+7Yi7SLQxRsO
hQezVRLE8PnPzqjqTZS220yXBAsG0042dXoywrcmIKgVauFqQii6KjoKNY9Gk9Nyuprs7K4QJpsh
9kPfivl3ODhqVBE/eE39liG1WldKSmguV/+srtemby6kkaj8abRTtyNbKlunUd0Tezf8dEMjXk/1
JYqsT97ZKpXFyzQhzLKwB5h9vlGVlI2luQZNeuV32R7tKMAcF04D203+2Wg671O3Kxt661n02PMX
tIP2SBaG9hjEGRjZYNzUTfQupNr7g2q8IyaF0hoEb03oyJ2EELpSDNp9dYpbxOqQZUEVtU2VtYfR
jD+Ere2nErMzE9U52JQuguK44VqJjR7yhWuCiMCEiL+TUIntqE0qEHniAgN7uksrdA+214Ogua96
vGdeoL0YEjN8TqW0NgKtWbWjslURt21xcXcQ9Nr4IRURkZEAURQrWwPMZhJSXqQZ6NgDawdaVO34
uTFw+VW/IKU8ThmN/A5Log0UhhywNZ69e7tuH4vU2icag3qnsN/gQ3W0YD81AlQ3sm+LddTETGrM
iPGj8qwn+hvzc1IQSIqoNWJ1vMpLV0ngPGvIUPzeDRMKgv7YdlTjI6r7rhxxovO++Ubbv0cB4iSL
nBwOlrN7iEZUEchrEPgIMvRtTO/Ql2iRA8/0Tnaf/Rx0kpZVs98wkTD9TCUDqK+NaV3aE3HuRvmU
4n5EQnJxOa+wAPHbSjFzNRoCsqbI7hGBHTi/hnd1TYAo8HvdbxLly7amp3zSL70K4pMZ2UsL3vh4
pqX6VQg0VQ4TLbT669xDtI+mZEe+BSKru4hJ6Evc1zt9HCO6F/zDbKC3CB0G+z6x3kNdvavKNmMU
yll50JH7d+UJkxrTEWeVCM5yvaWyCQ4SU4s4qxiBo0Qf97yXrK/cRIR7n1ycer7EIeBbJLmsHct9
F7MYPyfYi1XRxXYSPDoqnWuN4NzO4CAIwhURbHhJW+ZgaQKwr6JBhv4n2HQc1oiAD1fsJ3vKJ2cf
xtUj96C2Bi0bIIBPoUDF1zYOBBFeovb7SSl9DwwxUd7DJSzfS9EX5MukyLUHtYNejxYZcPLKDDUM
1aHkPm37cRMm2TqLUUSUGfZaz+wmOPrTfS7z97wlC9miy5TX7qPVkIL0HgZ5te51isSS7An4P5u0
u+/1norH5SSfJPjFlKrbJ60GTkBNqT/6N6NPiHFPY+c+HepLObQuqv72heZVt56GhMaGCN39WGMf
8XRK+7BDEzhWrrGm535MCfdjLBfGvmH33oZ2YEpeUZxtCd3YKH0HLxkX/0p1NC5smWcETjCwLEVB
yFkTrXWZEwSP7mWda9n3hpYcUw6gvLZSfIS8wZoin81YkaztwJHsucQJgnynmhZHSeRcmzRCfjuh
1gAe9RbXzpeZc+kb4PKeicmqR3vjKFHKyhWSMYTlsZbGrzj3XPpuFjscHcmBiQK6BoRZdCqpxenL
Ww2/+YK3sDQkSCaAe2pCmAh7MJdP3R/6aJM6ycUEjXToegkQMikomomWGsxsbc9vuDTBOZvASBxJ
raaLmNHUOBLcNb0MZX0KnYzNa+Ru73T7o3PDo0LX/ZR48U+ONeEpmqT0iVQB2NWaVwzNz140iJX5
fSjIixK2gqMOsYE7Z1zTciNjBnphUwh25iZbA8AAZj8ZMdQMvcBYq3jc4+1rRzWOkjbbanUWrhyX
7ID4JRPkOlU6gM7BBDJYNjnlUQQMBUqxjyGyYEB5AFZ8b9rMm1KOXv6AIY5mfbluWjZaTSJjI3iu
JL17FiiRiGBCJHLx4flkQM83Zp0Y8SqRJpjZMrrE0NJf7WwlEudbC7mOLhx276LDvrSqO368Bmq6
WqsrqYTfSLp8S8Z0W/BrTfSGPy/Qdk7kwopCcuLBwEbTE13wE7yiL6VcmJjIqZ01rtWgPHN8KC3j
TkHzx3lpxCfmmnepzH+4CRMqPat/0MBAh2b8sBSI7E4YaWs6a3cUVP2qN8U5TNYV5I2ckiasrC2u
szOCujOHYoFToNZ2PSOv3kDA7MKSXXkMflAosMSH/tg7d7Vp17zoKedwiH7YXn6POZepXIxeowWB
CgQMX027ndSxxxjLL4EJ/PfWIUQFTAixBQQIl+JQcytkHkmbkKK40fR75npX3FNsBQwDKAs9Iy6O
HcN0gr3qVZFnV9wVd2HXxj4iatjuXv+S0bsoim1r71upfV8IOApN9a0bm8497mq9nrAg6NyszN3o
Z6govMipqykcmo0VO9+QVQarFvp47UzeTtdSC9G6tWb94mqcb2TV7X+Mfb6XGqe0vum2uR3rJ6dl
QilDBkT5JFbZ42jtnCHNPggmOTrJ5PgpNc8GHUeFW+lcFqV66Srm5JY46MxiN5WNwT0sGvuQ0sd6
sotwM3ZwsicOVhOZ5FwzoPb00aGGFc1XExjom4PkrufMN1YgUcOGv3tinJGW4rUMlatXejbcC8aG
Y1/lK7sauctTsl1Nt7lrI+V1ZLrppyhjcL5VCEYcUJJ5XhhzM8k5GnWRb+04erd7WlC2p1884NFz
joXcNNoMJyArV4oIXXYAdsB9r0XzhrdzpUtZQEOJvwUkMaw6g59LWOGHLd0nhAQlEYX1gLEkl1tw
qKdGpV8mlOle2mDgesBTGHGcBMoXk88mYP3vA3cLERMsbH3OZcg1qu7TMQk2jdGToBAhnJcuoHiP
7uqmEnW0TQOO4Zhq9moWuJwWy2DjUXIB4mawoxpi1aVWu9ICT/fTweBYyuKFjZpitSnf6kiQr+f0
zIUZZ+07MVyKOBh9jEXDm1P+YCFlk81ZsGpOZo47KNzZCKp6O+r9kOBeEwOGDzErIyKhYjl3++em
bS6zBJrcFgdsIQVa526aTL2kkZJTD/2opo65uteg0CKD1SdD0g+SfLgSBk7uE0ZKxWb7RFVaaE65
isl+vVejF3cg+H1CxrYZgM6aOQmd1oyNBYTX0B+b7poUh1wj051QOR+mOSHUpbpBgb8hKoJiKs84
WzreFVLscEDClvhp7n4NKUYREgaaR9LQV2YAgjdEymCaBUVuEx5yqW4AbcUj+TtRPAfo5TZTHvGa
cdbwCczy23kfz8fg3Ynni1a11LUatwTCCRrbNnFQrBcT2yCEf5HMUcB+jbJ43RU2CZZK+jibxg0r
3Vp5ia2CBBb+DCoLW+nwehjl2suK1u/QLx7owTRH0Mi/iPI5yrb9JJ6NsSnH3pVYSOuTtkWra6+S
MOI9UUV0MJWGKKYowXPPhl551S8yPL40UjnXQjMvapVkR8YGp760Gdh2pbPxPFgCzKRxWabKJqyn
8ShDh1G2V//SAHoALDlEQfMKLfmpUqJ6A5LpQj7H2o4G/RKXpe5rhSVWcV59EQpHU0tT4bfZJGKX
TbJls/0/ws5ryW1l2bZfhAgABVevJOhde/eCaLUkeO/x9WcA3HevYyL2fViMJnuppSaBqqzMOcf8
VTNM62YPrx3BuqLjQ7v4b1b3tksZ75MYXv5IOMZ2YD36LTvRfAw2K8PfWK32nob049DQSbdNzLM1
qq8TUMRIOI+Wb8eUhh4lcKq8VEn7OoS5vVb18UMnpokbs77aSp6cZFpa9GmnR2AEpw6L8nMBK6Wg
yXoCq7pypJlSC6pQN7wQrU/gD5A7sQkKJhlIGJSrrmFaw085Rzuku7zvV1Aozxnynu1ANq+lW6SA
lJjoPN07DUPxmCiBgUZCfemGln2UK31lKkPC+JVxoR8XRCyZf/DAH5P2jRBg6TpD7GF95bNThLcm
Kz5zI8ERGt0K70evPiPEFFu7GHDcR26j9sf5p5uDWW4n88hyH9OESllSO5R2LWkUmcLYvmazNZut
P3RiU5bNl6P+RSVHNwicPSBJHFBVT8UaByRbEzu0KtvhT97VGXmafnaEyObTCbWrgzURpjJ3u91a
UESiNzLcsU6oUObkPPLHONLI8YkYdAoFSCpkhRp0DdvhFUz5DwgZqlho1VpTiD27BZSVs5fSgYxa
/8gxyN5AgIPDMvjfCQq8td5WXM7dtIM6u/Jkf+NOqdg9QR2FpvZCpDmSeGWHcv2VxDhw9ygvQQ8Z
r8EYAweN1Kcsmn4Fc16UlYa7LIJ60ekDFNW5H5OTtqR2Cp+/khBebQYgXpQAHDFtMMmp01atbwPr
NdOa8mj3kkF1E7HzSKsnVnx46Wnjcgz5kV1hrgZZd65Zkb1S00qX8gdad8MB/JH+DlNsX9tpqTXs
KytB0i00/uFWaTNe5ILk/6B7pQMGZstLe3oCTCdwJbIzr4hN5/jur6UAt4wE/sQoe6Ic4cbwSLBU
O6KZU60E++GXBBT77conDZvMw+oZboBbRNGVrsXkRtOEInO0Dmljfsh0eohiX90UUtxKk9bYQBbR
pOOlsj2JMHYIntAAnLDw3Ijntegcym/Lbp9ru3xIpOcqHkM6EeXq2uhV+siUEAGwg02Xqz8Q2rHK
FTYwjIJ3WcmCr0GxN3QC6ApPOco3IjXJhs7dUiG2MMfwmNgByShd9wzimflh2Qo3oZZG+QSgW9TR
jsC3j94aU44j5rgavPY7qtvq0Wh3RkXw0Jj7ZKTpc9dE7zaWw0zAStEnJP0B7V+9hklD10yhSuzL
4ibwRq4dmrpn+u+YQCr0a5VVrJVYPk5iAsZBROBKxpzjY/kbsI07DGytIoxX9FV+OqfoSMp9jWCt
KdmsSavJtfOz8BWya7CXnrkqK4ouE636xpMDSfBrL/ajdWXx6YQyfNG0FpDWQCtDHSBX+VQYDlU9
1pLXrhAMKny/R2NoQkaPY3Uz2OuOgO21D/LaneVJE3unJPp5xzm4D7PmdbIRwxdlefY73aYFiS16
qH6ZgAAQJJMzLgeIajZbuEaswSaPkq+uVvCCytc6KcKV3pfxCoc54KqQcEbpQapUzPDkpHAGh+jD
xL2/zcmkJA15Z05WcPU1znVagSy3c1YDsc4r2VW0ufpjl7dAm4BerwV2ctSHwbDWqExXDuAQvWwy
OCKS2lozHhubkAMNhPs27cOvpPI+S7t5jIiOrsNc39jR2wiWcAVDigt+CraF0/q3LivPxLmvFW7c
DT2VDAqyO+g5M1h8pBfkrmu1Dl9lxUXtwPzfpLXXr2mn7ELD2FY+BB/4ln/SCTl80euHULD26WZ8
cDx4da0kGtZWa2NbpEMAbySg4MqtP9iein0V9h9mgI5F+LjYgiLbByFrDhqov6ljr3yqfvxwbq81
yjHyxi3NyD/m0HL89KqbN4zlSYuxg/SKE9MIQz+ekJ4hAWMi3h9P7GC1KRP4NXW6HoJ4h2yOWkJ/
j6vEJCk+AtmRKAQyZcVelGheKx8AokX10PKrNiq/GJC7KgGxJbODGTtvISF4VF0BYLuMGX9sIiWS
HnQA8QmbF1VF68x96tc4ccy1GhjRGr6Pua8aDTDxcM0Giw2tM7VdUv4BHHnI+nJPtJHy5GGm2WVG
Df/So92GCjv0041ImuFIFfDpjwPgFh/5hdMUSIb4DLOJXlehAFgzeVLjQ27Lk0XwCRL82A0k1lUD
ZiPHpIZflZQF/6uZWk5f0vmrkuNWoenMWv13Mzh7PfaPCWJZg4zKI6zpm1XphetERrTVtXMwUpti
kq15k9BU9MlPpUsufsg9qyplnTeS0bVj5lXgesAt65lbNe2f1iW7stt1tuntwDvMBZN1zrP83Dr9
t4qki2yE5NRm3icQJH899X7sTpnxYGhIQwOD6C6cfBsQs0BS6vpXYJFOgLKRk15hbEkr9i5T3LEi
EvTmlErIRPfBawTazsL3NlMU8M4wzugCZB0Tkfem47+zHQdD+bcjq4nIQloIBaGsSW5AvxI5XQ5v
eipjuhhtDc95sKjSdRPNlCVJZPPZy6qqMx4qy/txGIMiCelon3CS1WqQZ7UVlAciiWzUg0xHeqGW
a4O6iUIz+HH6tHP9yFdY5WpkWsb4HQfgsht+rZ60CoGAw44Jric7gx7aLlT7dofQ00TpieB4YIq9
CtGsUYufQ6IXwCrCduZtbyvF3CM7YhLbU/n1XrYtTllCR7tFlBgxo3tJGUZB4uKa5ey7C9iv2pqr
uG3xu1dq80t1fM4C0vlsay4VLff3Ydf567xmsZy8+MFGr3WmtcDpqKP6tjfCKsioV2yx8UrtwqoG
VAbH6VhNBSPC4LWxKFL8RN1x0c73pJSbMOwe0aF2a6JhhGuN0Qchs6sQPQRpL9puIoL6oGfxKY6G
04ggRt1hytJp4BqovvP42Yq26RA/V4ZKHDnboAU3c1X4zZm8DOMw9f0eqiCYhoxEPoE5bFX25Vba
+ptZ+K+RCgtq6ndGJP4YKTteMe67ZiDzoA+YAEDhL4QGih9JmqHjDUF0/5QBhp+Z1bfRZqCkxOG+
oHu+hhPhuf6MpAbOwsVBhJ9nWjZeQaDtuShPIsXwhgp/TcQInfSGc0dHH3aoccN6TsdQZUDkqPdd
eRTIvsKRVV3PHeLgy7dRG/8U72XQeftOgKUvoJ6tdKgxSNUzPJF2dZwq1d40c0moZmetpoMLZjCj
kEU0NZEMhCIRFSrH3mL0Ni2+2ZOSDO22sY8AvD9SuvArHQ20ajg/dnM1qxC/jFN+G4P+gyxkm+NI
WA1FsXOG1NonuscEdzA3FsxkAr2tnW55L1o97r1GNfCAM+mLy0uLOWYLDnCmCHgHrPBfiuTo7zhn
oEwTjapeW6ul+Rqn1XTinPczoNAswsSmduqbQ22kpHLyT+fcyDuTGOCjrb96KH+ilhXO0CnvAeBc
RUlLNTOzr7LxOVagPd6GRXsgvinPn7wYabDqb2mBc+i5DcCpNkRDOyvZmO+KP/5tS4ZWkWxUd7S6
M4ClnlIKAk0ZIcFMi9dKeoFLa+ULTCfVu1/QJDXjCQvFt2Lqz9ZIXnikQjAbyC7mXPRccSNROehU
SiJJ3aH9YzrbBLTCK96UdZPH/l7a47tRorJsOq5ILNoFs/AEPjfR2D7J824XGa8xghRgHh/MGL7z
qqxonEBwAvZpZzvY6iMh7xxYLlWSvVpEva5lb2zQUCNPDb/yLPyJy5kvEDdrxKwTYhb6/8OQj65u
PWQ4vtwgfewzzi497t6tRvacyCcDMR76MOJRTx49qXUaMaSpnB2S9nSXWuqus0DKeRVDc1pVzO5Z
hgwGdnge12U2RzbKJN5Qbq7CgJvCyLnrIotfT6YI0oV+6hqax3rCYtwwtw5p4dPYrIpZ4b9VlHC6
STERY9wEp7BXNimI1m2YB79rpsSYn+YlPuRNnmilzgzRjYo4R4QaJkqGHUSCz7n1+gWOc7tOpXXE
CAk/m1GdElvfaV9wppiMD6XictIcLhqUhza7OQUP8b6+rv8onYZtv3UI9mOGgbYuWZV6Ge057h6G
Wvi7DLmGQd0I50R+aiMNxFRPywdnaHI3n/ecsGi2tlC+dTv/lrr4mxnfIqa/qfcqsvUYLAQyGQUq
Cvt/y1BcrU4Vg5xVw/hn11rVsyfV8lAq6kZ4abev/FNbJNBPU4QEk1KZdPCdnD/m/Q7jgTkBLuJK
vQ4gJ3eeas/S2Y7PhzfCtPDrjmnz0qgKvBXigxnjbJLU+va4IwkINZ6mCHIEBc3B0TV/HdTOiz39
Ihb8F9Nq60KErNcYPtaM9smKRLotUOVDwmdAn65K1Vrlorslnistm/2PiIQodXSOi+QIccAs6Gnq
484IrZ2tq97VKWoSwSgG46lJtpGZH2k8P5YNUNpkVN/UVvlD/obhQsk02ZVpcnsp0xuUBLarKMq5
QulejQ2JhLSpD/pQfelCdOfcNsrn8hpgBjnhb0tXplZbG5JejJ3Z+OacQCpApQfZp+OFjxmiw795
ZKzoeZjXO/6uZkHazkc5Nrv+l12CDwrAvwSDOCwWuX5mziyuf+lwM4kyYiiyOOk0FIUUGDlpSaPz
oftDidaSk5rJYKONUGZXi8K/iodtVuIAR+ycPGl14yIXyq/IRhvyRUS5SW0lI9VZP7V10u5xZddP
rY8eTyqUjPens8W8SNFEQ0yHtWsr6j4vPGVXF/DF/vnK8ZJPS63RQsz2rKyb/Cu9o6tKR3mWnqKY
8GVWnbRaHy+Jz+Ej8GajOsSIgbS6TdfMt8tM1x2HLEJMUPrnu/GRzATLdELkx7MVpWBKC5kSjXmt
65clq+qeYDboYm+MkXpJUR22RRdcMofAJwZmBqPBwCRij3Tn2LrRFBPoi2xGGHHTZLuy6G/VbNTv
LbSRtu5k204Y1SFhlXNtXQ5c8WF/49ye3yDaMGn28/Fr+YZu4f2L8Qw8DOmIDt4jyCM2p2tsIk9A
lgykcvl7FCwNFyDfyqbXKnHD3m1s7mGMTN50EuZRuHPJ4hkLZ4xeeH9Gm4tfcP6TEQMbJXLCfet5
PVRXJdnikS3WvoQ0ltSv/3p/Q6U7ZI3G7ZOHf2b56CsmtvuzRYS+aNK9LnkLSzzYwUwIzyLcmHVq
fhWB8nb/MX2T6t+pmDa6pk2/isgESMMW9dwitcDt4tQYZevshJBwMyb2KeHUxOgR5odeUGpZOOx2
2PUxzKvmh0A3EgNq+hXbGp60oLfPlZ6KG6pozryK423KyEeYrfm/K1nYj9lgRCzodYfVCaj6/Hob
iwcw2u8YNeVm4VWYXd9s4Zp5G6ba+quoqIF7EX8CJ9BuipHMW7Cv37hzI/b5aYSo0MWz9j0+T0U3
ME2en6dewUlT+FyYndmdG9p2164eqwfbI0LelGRE4XPGTF/kEBLwDyOBT3eh0j+WUXv2B/1LndFh
kzFoay/ozXVL8Nd6gTP5Mk03RVdBH5hDtCZDTTmv6u+F1X/WiyRfHVJm1DKYTj65NfRGkYIKnZ9k
18YxU8mLI+QKZk9sKpu7wr/CbvswUUmEU8S8RjDV08UCmSLbuY5D9SKiND6yBYZu7DnHcXaspBxh
NADyYDD+Xw7kZMOFYYxq7Zkrjh9NFO2CNN/USoCJUlY5Q1dG325kzVqRidJCyU1vC/FTHGmeqhfE
usGGMDHzDYLil5KO41mEhmQwDdfQgXvkRQ8RJGoHzZUy9/rZCj3THw+Rb7gLE5BmzUlVZXPS417u
4oxcyrAfoHma3OkKvI4LQznfVRlU0YQmK7xX1X01Ig8b/LnS8Um77Eq0WBTBxSay9WQjOjtzezk4
a7TD/tUMiuCC4oUsQGKnV0xePLcoin4f58F3X5BrYJM/t+PAgTYhUdIHUynWvR2k12l+tryUjuJP
1ol0NdJvuidltk34pugC5xVepmNRJdZWk1P3kqs+I2bPal/k4upqeuzxJZpCpl26eMfzFWybwKt2
4fwUNX200sid28U90IflxvRFdNPBkD1Mc1yjViKnCyy/ftT+jf+9r3H/4IBRzfAbqypInSneLMuX
Zun5wbIxXRV1VZ7vb31fyYHMZ8Zts0Q3UgpOKYzwL22csJOn1ZOz+C7ixsn2fl//XVYUO0bkbEvu
MjzQ6irJSG79b0G8Td+1xx74AHgoqhGtNfamFvGOTzCqve6tw5lxu78VY8iP7FrmPT5rMTYBvops
CeHZb/YLarliMZnZotNa9Gh27q9hdHP5V8odTvJplRKQdEOzJTZ2XtJHHyhglnhQ9A9r1nhyndQP
mxN/E/XqKjeb6Lc0fi/mISuYfoCglm+xhLPXz2jTEHXjehFui8H8hNvbXZfbuw2cT1NPoVFKi5MU
CQPayvLC6ABJI1otdyjG/8ehLuBfUkQ/2GX+3ci32hfawxJCB4bBRZqoHO6LPsCA8ZG+ep8KtIlu
n+vkpmkNKoNKS69jEFh3lvaYHMdQnUUkzXhYbE1N5ljHwpoeWMvR/wWKoxwai1MhTpvpIH2gvU0R
ds9cd/foG2e2AeZ5adB35RJLVLRY40J4UBz/FxyU6VtUxTOUsfoFfYOJTdQkPXt+PbxGQKW/I4wJ
GyXRx0M+MqwBtFIdzPloLyF5HR0CX5kBampCnwjWQjJmDwvsZHlAEkd0hwBBEifajl0LrY0Wjfe1
kNNd+6Q6n8IU5nMCdAe4HajhoX8hW0Z8O3QkCIz2hnPvO3SEKYT2/9DvKkS76N8GMG9asI3UGGsh
IomZGLu52yucRhPI26PqqtBZDgzNoAHR/ej+KA/lWKg7BF3WY1aVMW0kM/mVE0pT21372IetWEXQ
jNYFu8iZFCnrDePfasbivt+3BTNkG/OSKKLXUtS7KsVsMQQmgdCkzNK+zR7qrvsxAgtH2vIS9HpK
lanVbxKpywYCvvbYYVPXiKN8nuYHryaKrCkz+1h3zJ6J+10vae0LurEFhNVEbN/Ls4Ez4DmiV5SV
L5OhnWVchr/GAA1/i8j7KgiIJwO1o5E/fyOeInICgKKpzOl29WSQhQCB6G3+k8v/sPzJTCIFC5p+
RaJ6+NTZymUxniq1oR4iQKHuAlSq0Oi4Hb4LBded23CmJdINoNxVb5FehmExz+2B6mk66T42Ndt+
CvRLO3uqRMw5xw5nfeNYdRf87ua6AmD2lhECUGnJOWfteMJzWT0VyXReFkS7SuxDXykpxPVi2JQt
//agQj7IDM27sr4rzxAa9mZRjJxHq35vqcSXLblKUmEVM6vKvzhgmyAFZi9lw3w+aVMIO6LJXgDv
gAHnwt0KqaYvGe/AKWQEEBnOFwNG83nBBRUj1f4ERrzTBvM5UKnq5p6oMUmSKsc2/xj9y5J5lMV1
zL+VpJGg78tPTVU/szJJ3J5mz1XJ5HFxFpWG96p3lfo2tGQgTyzSnul9B2WB+G/2G9bzmpfP+QSK
qLYoi4qbOUNC9Cwv3qVhf5PjbPwt3zLD7P6aInvRmXW/p5zrXVXI/pJz9j6Zaio22hyEenf53Yu3
MSDLRyH7tqJXOsvRpxcvckC8kqT7K4X6dw8JHZNiE+pB9WM7ZAZ4JnN2gIFY3Yzt1BTTPairGwg2
DwjJuzBjIUwjgXwADabdCEQC28UzbM5PS6VU6G/T+0Lp4B8lHQx8IhCB5RzekCbwTiDWMECXkW2A
CifmAn3kxaDpXcfV/cnyShbTULz/HrrN4WBJATL8juD03Ivc5enyoJqKdsQr2JM/5YNaUyjW0/ic
+z0lnhON6ABbGW6npfoQak9FGvkXxk3Dhz46DsO4IrlURZGcafx9epH1Nfzb9m2PcbwnvAp6yfza
P9/AlRjXzLmLdvgpMRKjGplX534wYk4vfrAZaud2X3VFUqI0z6fo6teW4Vocq97LJniPG8P7Ayd1
TcC3fYSGYNJbnrHHXi4PRpUmb60kynGmXC2v29I5JBM+GqY85nPVRUz1fNpv/yBALaJbJ2a6U5h/
j6yWa0P3woc4wzipmZQhuZc467GdFXiT2fo7UYBN4kT5Im0m2eRIqweZGN2jbKy/rbCo4i1sBSiY
sv60EL+qTjGPzuQxu5tpxk5h4FUY2x5TLj0tOoedCkF4CRaTKXka/xnDIv8nCNixHPC1woILpQqs
4tjAQdX8N5RipRW50hZleqDrSaXemwbZgqTj3nzc+tvs3185tF7vr8FKdaUxVa8BFYH0I+9VDYLs
xgAHLWNgpo+jn1r1Nk/RZfWOd5o4SW2MaSD+wYpt8sXmF1FLaoeRnkuoOsOD0pUPKlPJ093n2CLG
3ahGabj0n9qVWvjZ9Kb1DwNx8LdueUjiiYIXvVaZytvyejyO4mIF8svhb362c9A+RqfiwM69/FRZ
wtlGWpY+YfKGGhS+Gab0Xp3RTtfLV0whsnWfQlppkFy6cbMnMjx9WR7CGpWmX9nVeXmqe6rlmka6
yT0mFsok/Eug8rB8pQfaW4nt89Kp7Xus9ua1Mzr9laHSe48iG90yYI2Uc3KhTXZN+BYWSsNsHqte
pi9NzxDMqt9zTCVbTasxCc8PXhIaV8tR+Y3t+KVt9Y97Io6NJxmtCg7sUI0ZHVVT4v1/ONGm83/4
k1B0YFACirZtCJQL6Pu/XR9oWNmgYzs5RdWw/Rcoo9bOVaSuFtbAvY7z0S6uZGsWOWFjU7gdmFWd
CSTXT03w2oYE74wB+peKQRrzoEx5DOwaE1pIKQc35FFMvfeYTa22x9mHEWt+bXnwIX2uMNweK2Ae
l0mzxAmroLkpQSC9DVN1tqALaE1T3JbV0h6jl2l+ViionnLDlrQC59XK1CPn6OkpHk9WMKcR4Rlw
6WL4Xe4sLy0+A80myy8uTPUxHVVOz5ltPrIGtntGRuUuS4g4ycfolPppeZ1ol3OSk/EXaAC+h0VJ
18fj4rZdHizIXasojAy0O2x5sd+5Gkb5f22AvoxcGx6Nlh0Wi+YwFRu/tePXyQEZ2yAFS9DqYmaB
meeoxXdtatlT03DgypXmddnjsiaOMSlSTlsKahOESogTlXUjIr6Kdd+tlq/m74rU/uXkQfUxv3z/
H+b/1cD07UaRKLHr6lxvaftd2RA6siTLH82IDpTd9AeDRImHsiPUe254dV5KGxJ7xkNQpteoS9vf
8xdTECU7RaV/NHU5n3OH0GSpJ5Q2vzmUA54XOhdb5DYDqrHdWNlf/ahUvDv4r7p1aHSXKKzpVxZd
s4cuc2AdamHa2Wg3YnEyJ3RsTJcq/FLolphpea0LlvKEMeLP5Jm1m+bxX7x7B7tXfjKdOj3xca+Z
9tfUoh0QWesAZZQIx8UmKdLvKYwjQkdcRQcGn1f6G87BQ1RqgtY2MyX/zIDzB805K2Cf0Aa2gt9t
xEC1jL2V1o3yiE1JQUEcIjsLt2EpoLUN/MRCkrekh4yxZvgggLONgYtk7an+pvPanW2kFmh7q8WG
CFZkND38amns2mjHm21BS4CPPHntG/kcEoG8j5Fnhx0wozpCxJlAnBwLgmrRWmB/Flq5azCDFr5P
KxiZkzLx98U9g69YdeO2ys4tClkmv+MqQtKxK0kQMchSwQ42nhPpE1tc1/4TWjziC1Jy2ZCpjWnx
5GWpv+XofK7LIl0Nfq4fTPOgOZU825XAYjM3WdEeHAOnG45tnA1HmkUvlgU7gV5t5xo91iPMpYHf
oiGJsgGvE17LlLghrEuHoq4/SpM5qR5P56LkgBATrloavyeDeNpJ/TK0B1qRiAkAz6KcOqd2vQIn
2u/Gxv7dZpIrPWqbvePJNZ1VRgr29JzIiNF1oOyzTjMOuT/qzG5pNGOWa1+m3DyOWUnGEiJhLVN+
V5r2gIV0hWLWualeCxTQOtkRilgVmRCY026L+YtEYoWhtvSJSWmbk1RCZN1VtLFwve5AyGKiqPAA
JMhunQF3ijM4rqZw3zplfSH6+dnsdYiH6WOd/VXZ+T3wZGGnf05jbGH1p5FLPS0NwC6YYeu9MRfQ
opmTLdvg7KjVez/bohdAJFzM4YIMMReVsteK1t4KJ9Hf6ni8ovP6CTkDPMQOVXjhTCoVi9o9R1l/
hJwJaqSNm402t6WdiFIPlLnY211DM1Q2j4GXF4+42N5k1l8TbfCP/0Bwp3LKTzWIplgFtx/MazwJ
CHhUaNrn6TXr0sxtpnTHd1ZkB7mD+EoF6ucEnSDZfDbEEq12vYT7rDHWHTQIj49s4O1KOQ9EyIvn
/8buWedIEeAKhXPxlNvyit1lzXExamk5MJpMIRxlrBUOwJjwq+Csoon2EDXn2i52QfHHEIhpI4L6
bqq1r529nzB+RUeeqtthOHRMlxL/Y2oZVrBLy2eGy0n4gT2fERv9dlRXurygF3HiegM9tEWYpofH
Ud2m1VFjhiQcnPOqsrKmN7A4CD3UdzjYvzIWnpsTPzl5PJ7aFg80x5J+XRXKk3Qy/+S1ZJJ66kPk
mD7NZZxqWuZs7VacBXrRwancKR+yUzaQDNUb6R+/hQ0jPSO4aVNLNsuX6JvyAcsNXZUDIsgeM2HH
UDrImPUZcfde+c16YjL9RDzNOnBSc+frsjvG3adjIqFoHe+lqr10gwnifUSI59d5CXOme+0Ye1yS
Fu9N6dgn7j71EAZquavmmOZxytkkVPzzKPv3nm5GJ9q+a3ViGRmLOjkABzk1WYmHA9ubUwbh1g+q
/GKNxg3Zm/dYZhgp4x+4rSNgXdlo37YxNhvSzoZVAqNh2yYPRJcc8KEbh4QIjFi+Nx5tf8dofgKY
h8itE/mw9OuZiu8ah304RkNA1s/J0AH4YsFCoFUOe8uKg7Pq2R9LWJKFyndlOkgkBGHwR4vAkf1E
WsEVJq+xiXo9e0rzgvMybdZVl2pybbW+3DrCiBlF9eLKYH3cmrktrgKc0LY2wLQsry3fBcOau/pC
zehF9DIo/VmRFEYSj8fVtvqOBEbawZukDo1VHtb9e63iqbVLbbekA93/KEavdq9pJS4G32RnyAta
VQiQZC2DPfMmcjKkL16NggFHzoe7N2guW0Vho9qh5aOrKi1z01IvRY4SackJb2pl3MrUYRDIJMDl
IxOcL/36NtLeXxMVN22Z4NWkq7C5eR6+pqz3OFNYg89RPEGINoR7JMTNZXnPiUEnpGh+msf4+9Co
oKsxrf5i9IV3gpCzqnXmX/ca9D+fRjRtxpn/Q8akvNSkaqiqZdIDJCXo/5Axq2K0VK6yU0NLe7Vg
IRynsZBVd/069+3gdD+nLClkGBT2Ncv9W9Won8WY4PiVKET7UYFSBqCKCUn33KnNczbZyt40rZIN
FMAwSiTKZVQgn2Ztui3Q87eh0C7oEwneE/lvLXhaihdaELBy6yo/wdqUp1LjIBimWFw8ZfSekXzE
u6LQJcNjaZLS0h7J+QboD5lv3PuG8tIM3ET05b4D9CgINUbnRUTqtLUV0EEpxnfWJSegP0b25gJS
4FIe0ZnInx72/xyzOT0PKnOdHGvJc5/iCC3Ld8XWGJGldnwJ4A2/E1YVlKV9TcKuJlIGWNX8ayQl
ZP64c3h/uuwxHmyVaPvWQlJHMdp7wrkKgsfKYWeXBo0AP4JPU02QS7KMTCRZXpY2QJWU30qP7m4B
IRfsKqhrvIko6aBcW0PVXFq/ocXfOUC8SwT7Y0ik35LC0laXAie+TFQKKaQ4eGC/wpLbtYuc9AH9
YXyz21d7EPW1WzguIvGbC6Os7DagKF/SPxwizJ5SszsszeixrBEspYPxlCT5v6Z7//nyA6v/vy8/
Xbd0W6qSdhakrf8dLDBMel+h/AwZX865ECFTf47qan5pyZVdABaQyEDF2M6tTQfMBYUS/i5MavfW
/t0FDiawssRKYlbDYaFFmVrJlTdE+7wSG2Vm7S3sKVUT6dnHS1Qm9UUEPrmLnn3Vkyg/a7KCUhcF
DoSJyaz52Mp07YvJewibcO3PcI3CKco1C3mKJphYg/WIePycFlVMS06Nz2jdEP55LB1xYMFJGYr6
8x7WOIqQnbFEvfsPdUVH24m7IW033AwMpnBWO+rlX/jt8lA1say3aEHMU5NH1qnNUYAvFGfTQ0sU
9kl9AvHx5ptwlBFhtfWp8SoW+C/NAPrjNPqr3ejDheBdmpxObYDERu2wvJdsMBWwCyvcLl355cH5
ur/1/MyJWjDammMYfuBbSXaAMOp9EYcWboXoOiGwwtcxMPlBdZJaIxv+wmC252NfS+5qcxCKd261
BJ07+dCM6NPhHuSLPYMsvJZdDImqQZkdFO6CjFwenBkeqQ3C396vTKPL3ZiIG/wmSluhY5QFB9Dh
KFrnubkvJbOMACIDY8AyQG2dDB49sOV4aeiJsl3+Eis+LT/ZBijDRhLuSl5+0JXqT6WROsRBiNO8
MBEvCSs7pHMzKBlUsL92Dg5Xiq8iJtQSRGZ1/VcWVowuD31Pu+aQg6tsGQoWzMbQFcy7UUiVQvTl
5J2Wh3EsPVpThL0vT81woGqrEm+Howsd44CUuvVk9bgEBS2vJWXTHrA6fzFw8w7aoBk3z9aqozlO
L2J+pqLCuC1fTbpZb2ITHcfy1POAEN9ZZXqADeGftx6hcbMLOU/fMevccA8taXmU9hyuoQkSlNOE
Plld86BQWBG+Z1xH7jI3VGsf76TdFLulmmVonx6cOH+J8k0ei+wsoMqfxzkvFC6AdvYVov+iqiRX
LdCJOyV47oHxonZNO8ViLpgnx/ttgSP/uTDaVY3NxS2U6fCflxVNnZto/+xqM++ZRDbC0JgQAj1G
f/U/m2w2QoyRmr7cBQbu5aUHPojM+i/Czqu5bSbbor8IVQAa8ZU5KsuS/IKyHJCBRg6//i40PeMZ
36pvXlgkTNsKYPfpc/Ze+8Jx8KtqDyR1sIwB8TLcaIVVS2pOMODXVvcB/Ph5U3vzsDMXzY63ZKni
9R8OtjOPV9vWhmuDIhTGDz3U0YvmDVt9+1SW2BXG5RkCtRm+BNqeokUM5ka1ezfEEQpUhizCK+t7
nNTTVgkvRPUdHf67qlk0K7gGc4+QI0Z4p8KxLQyrG1Jj8aEG87/EM8T/IP6txrWO7RJbJZB3IWyJ
hGXBiYfoPOrZFne4Whl1SM16rHT/buh6RoD2SPyxxgaEGNW/eg5qkrml6p5Hf9pJJDt3xfIA7AN5
1rekqlBmNJKw6Ip4ZtWzHOOOlL6lwqF/t7jsnXCnN120tY3MAGkE4ZU+yua2YAqt7NY2BXOj2iMl
5LOkDk0MwKNFBFqwnj3Cx5C04U5hks1wcLCMO59pOGm1zwlu5Zcwt9NNRQjdXZDU7mnOSVZMLKIH
TTD+Gwzy9aOaw9tjk/+PgExD/HdEq7qVLFf3iXIwPcd1jSUF+T/6cYkJpW8I0nJvZhFjj4o04Hp0
+Qn2k3xSD3U7/9K6GbvS0p5oiVFHBkIEW1h0a9wAOfgAVzzOOSq7MDqFZze20zvZ6XBwQYxvAQ/Z
Z7Pp213Ttt/mKpJ3KXJmmuC4YoKsuWfMluGubatDKwEOumNVoKFsJ1j5Q6kt9WrC2QPpQ5cm+eq2
VNV4KKF3Fw9BYRQP6pnJ4QfN2FIrdzFg4z7H3BWKD/WMc6H4iCoiWse6vzA1LomdmLTDWMfvCeiL
+8hvrWsFec8shvpWt+aMbNlhSFmmU5Ks5zEKADil76qoTasmhpvUO9jy0ndj0MWuIE94pw7X6pgd
GrAd3CxeE7Bc3Fl9TCUNv357W4iKIr+MATOwQIS09Nymf1nGX3cAHF7UK/WgjxfO/yOwZKdZFTmM
OZagkgyhMnsuhg45vQpPEYX+2Mx2fyK0yL/Gy9HZsL30DbD2e6gTijWzcW1nYIt+53rvSLvQ4U5Y
zhmtYK03Qw7gQ/EZe3V+DVtmsOpZgQpxP5SHWPTZQeV0e5H+os/Ce3DnQHue6OeX2Avo6KQl5d+A
plzQzxJWLN8CNDE7FCTdTr1M9OZAXtfVryb3syHHPkEJd/lfy+JfGHwUkq6ANWkb1MC6yyTsv+/l
AUKNwfZunAi2i+7BmmCo9aUPbgcUc6rpIr2WQnttmULeZdDvaY7RD40YB7Csd/rDlA77SIvLnaRz
/9AJiFS51kbfg/p7riNx0luD9kweTw/97Jenova/GnU7PYjloWkt43C7eRN0MUHTXpIyL97Cvp13
0pfG0c67a9oBjwzMFu1y7cGxcOofSbnkEkgQUehCHxsPOgDbv8ZI1Rj29BCZbJa0MCRLNri1Z8tG
BDKWmkuCjMBTlvvyI50QEckiHI69b0G6q6puP2KRWWd59ma1QI+rOfhV0GHi5BF0W32s6XnQVVqj
+6G8nLT80BRW/ThNk7zOWXcfRc1Rzo7OSMMuTqQpUimEqOiW60Dm7Fqzvtd8lFlz2x9pUdwxJ/ef
YUcXq6aOxIrqzASTxO22GmTnb4RBNlRMkaTEZR7wdD3StQ+2uHyXCn04eqjt1mEW4xkGlLgmGcS7
xnKej79H+1Eqj37bcc6ikUUYTNTmO13/3poxjTDs9D+IlRr/xzDL/n83FLJQm8OjLiwCFnT/r7Cs
sK6sws3N7iTYOdrnRDPQcDSefbaX/xXgz8qFPrRFEI4AXq3u6jVlHTkJwrnr1YCORvzWTAbvnln0
rjYa7/ybnRrSzAqKz6gEgV6M41dFoOewiXYeUiOSJ4SQtTc9tFO6beZOHFpd9pzbGB+pQxlZYRqk
3696grbIQSJzHnVhPo8ifdJQDr86fbNRUyT4QmQsDl5J71evsr1SvyCQnTCia9yYKNwHOrEHNaaM
3IwI9QyZh3qZSQC51ds/f1bVT+4/Khifc5FHBKEBJJxUa1v8VcHYs5C+xSTr5KnSMl0yNtBRZm9h
0L/7Zaj9JE0dc53Zfb2tcakkEEi6LnaiyXn888ySNj3H+O13lEAGOpkhWAZa/JfX19lJYbE7MltX
ESG42+XzVDo9kd7hwCFSPYu4Rs48bieFSOxG1Nxwtgh8hyL41R5RuSxaLITqS2SOV923PTJKw6rX
ber5HJmImlrP5YymuuP8YYuDE9FCVA+RFVmXwAzdNT/fcJMlE3zPYdlYnOwF6NV4qRbYvUC2dTWd
5GoMXvNU6+QV5XH2UGmUDgbh8ueRI8XFTVwQVcQxrAkRSB/lPOC5Movo0NhJeyiJwb2VuWqLkfi3
bQieR0IuSwb9uYSglDT3Y+sCyRz0LzUG4kuUGRDGZduhau77XdmCwQttYAfYiL7oYzlsaTCJL9jO
D2AzqqdB84eVQ8QTKg7uGhtr6b1mknvQ1ZDf2izyv/3znWKa/13s0sLBV64LwbDQ9HU6fn9l7yQM
tcq21sLLZGFcyJKBeAzXyy7ppDPCTWkOJ4tgFYX0F81jipYaMe2v2K2XRLaF66n/VK8UNTTMMB3Z
Uj8rCRk+oCPt1uKxJmX6lMTATwZA6ErNUfjpBVLwGVZS+U1qhEV3TEa7SVy0wJDfhsARC3O8eyGG
ON0SoQCB19MRjEmxlZUZf7Q+GpYlSW72NWZzmmQurXXuCflZtq7yRtvg1AlhjfxLYKLGcGaX5fic
2hN9BdARbcWbgzFmONQOxiESRDbRrjzGi9pQQ4K1axOpr12mB4/zOB9yUUWPFMj05cT4iIzBXFEA
UL7cqlUmXfw06epjiQLF1nyL0sD5kczmfigCbDOeiU7ETpD8MzzKzkGfw0Wy/aeBdX5r8PlcR92Q
HUs08xtFPNVsmMduaj2aPTiNxhSvgoU/HVtK8mW+l0cWMZ5yHQOiMAchn1wdaCXY2WrLtDL6PBoi
bj6GIkTLMyWud1CdRRx/NEXoFK1SN0q2yFL6FZxB5L4DAVdN067cpYSriknswwoXGvEz/qppscga
i/K39rrjiJBiyUBL6RszFnWnjg2JO/XJAdWygpKL+XbyMKhoCwJCjL6399CiHitshA+TSw9XJ5kA
XzHgEW88Dxo/qBEn/kq9IfWeEgNsyqpPg+WUUoL+jv2njN/UWfVKVUYntHWcyfjhDtLQYXC6tnHF
qLEDXWL9spGhWUWZfvObJgUo5PLBd4pDvMxu06SD1hnZ7TM0gYgYALib6hTUZsNDbU9yPepa/diB
vWQx9+ajEc54m5DNbaBmPjiFg5sVd6f0UYX9SZgqALitaYnpKNa6dBfCxLj/88zz6iffrO8asjSY
gekNjLKgO6IGtXYW88DBqbdQC729mafiLRThD2dOp/uqNvpXz3FWtsheQEKclEJWaxCzGDgQtgZp
vzIvdoUeZKdmUc2bPZ1qPQdcpsQMhY0NtGaut8g9dkGTlVAjeegZAG+pkIgL+Pc19cyq8aguaTMG
c6MraqkJg1DmnG9KpH9ef8RyAPqzU6nlx9NpIvsoLOnj/S1okZ7TzA6BjOytiBjJfrSfyfcUJ5Fj
nrnN4pdrbmusfPeIKSO9ycWUZqy13OqQ6tZvHZm07Rej8lBYu2CszkhcjEtGj+0y2q+e9MzbFdm6
710AL1L1cKvGv4QzR4N2yLTtNKbVzhtm+PCxjs1y2S7UDsIoBTM1nMR9j6rnMLmGgTbin38W/0/c
w1JMwJTvOcJxKIe8v5bidLJtJotucEYz8zgVxF/onmyP5ZIWargzAGCjfQ1yzWK1pOGgro+ITYEd
TO0xLwt3DTgW/L1deUcmBfOB/E8JzpcIitExV1SV8t2tWcfcEOINnAmQHrE93ieTG+8YU473xOQk
sJS4FuZGjIEXsJDrkjXAsjM1Rf7sBbmPVlE/NJ2Ub4bHfTED2l4nHPefyIeBHJvmZXtWqopoNrf4
8TRq+by4EvqwikbvV7ScCNXZtE7mDP5GmewLpvgPfewkd5wwAKmk0YO6pB4sUja2rj1wNFveph7U
WzLA6JhGy4u6pEt9JQa/uzodeBIjdcevaUqPt03a9B63hn6PqJX8AwyFLQLC72BrL+lyhtAbe9q1
AMt0fAA3lZ3ay61l70jM/N33Rv1oMt888uprKjjyb2L3Z9/kVB+sYP1+THVvJYGsbe2q1q5aXJ3+
+eYwvf83a+He0A1bGMTA64bxd5JqDzchrSeO9WHACFrpUJI8+GXb5cKqAEtQFEa4Lfz6za3s7oJL
zEfCVVlvFjcSBacNaLhswLrq2YI+ap4HpLyobhAfOH3NwSf4ff3PO/48S8tfAJxC+o4dUk2BirZM
9Uu7DNBSqxse638/s2aoNeoaA7NvUiTzaVwsBnM7iNNtm9Tb8gPnmNzjgDaunutIzjI8s1H2Lr0o
J3ssqjj4MDPy6hjS/Uyy5iSZzH+dJwtxHWImMxCSPmFwvjX4VTupFmCFbjLoMKUx2yy6QYatG3vo
0re8RWsdOD2LjGo4lLrPuAeI8R45nLjO7lyiDvTMa2mmzJJ17Rw0wRPFF5yCtrX0SypkdSZLajfI
Ytw2cGw+Ok4Og12CO19Og5PUmr2F0HKr9uY5tZo96UaIfFR3m4FStK3r9LlTh6qJlhV6gDdtkCMo
Em9+NOPqXZ03yzHttmE/aIeSzJCNcXOLzTkpjLmxy/BPEyZALZCFkFmTMKMy1jQ8n80JZJn7ZM5W
8FhO6PiRMr45HoaI28GZWSul0VI3/NGplnEpnkoTGj4l1wM/gBpsUvn7WdkY/MpS8BGWE2Hvjhb/
GFS8ZjAvjCmGtcnmxHmYEls9xKP9LWV9OWdO2239XAcUBqOFLkxXPFDHTXe203qruuNbBk2IXGDR
mhFBSYc9MNeJlqM8ixeugsHJEaenhkzAx60xa1m1DZY4o5nvHlTQaEPZcYpTNBJVojbMRTeO04ez
ri9xLafxWGMcdJJTkTImt/W+fsSfbWxDKb21akg3YJC2VRuTT5EbHzD99Z1rJjS0RQdoH03UI8FQ
G9PrUP4ZyVp1WKmq5FXXMNYOFVQ9pNHfssZ4NSPdfHVGKFqi7UxcJ5r8iHWr3yHITGj2pdPzX88K
UCbCGHUCycWDsghCASBYyCyACyNPTCxHg9Ibox9a4qlSb0KA4JHDBqmCukhr6umAmuCLEMFT2pb2
qyuzes+/ih0w4oc5ho9GMX8UEQmyak5Q2PDGJ3b0w4wIHkVUcOynobnGC1zUhTi3LInSdL/YidM/
3dJAi6HXDhjnldvDH4tFb4dYi/i6cxgXV4MkuNfOzkEQUYf7Nbl/pnc7ElPCIkJfvvKK+fjOnHw8
/Mt+rB6Adf1+5gy7MnW0y+27UnNr9VCa8bwXrvzp5D40DE4S2IWxda50rS2vt6cM4bDQsAVEzIc2
kYlx9Ji5D7av1xsIac2hjhMK5tK8mmmEJYFdRyWbOsmjVmFNUMf0CCnWISz58mD/PSQ5FLt/XrgN
5++F29Z14dIwcw0TU57xd9+sQ+PjQAWxd3V5j3lqfsPquXZV46fgIM++Wmr7ZCLVSmhhc1Qbq/CD
j8gbxX1pRJwPMXd5nM7UpwfdEbObmZFdrof7oM2aL73tWMc/16NW200dtz/4w+feQxEXmoQzx30x
AFYds2NjP0+dI5+7vO9fBI6nVVzYw4XQvv4lHeiEVfh997iTkFUCELjGWZ4uG2rwUFIEYiSlA8f6
hGmVnWADQCXb17ZFaPBiKU34ID6YRb2jo1ouGVjyGDHIfOmZ7ExpYzKK5X/VrA47Orq74+2lw4kE
TSNlYDc+uewOyCky90dtMS63y/MAdnUToJ+8UODVtwfav80lrwS8/7b1HyKQPMTR+bTv5Hjxq+rU
eBMTC4pE+FjDotOiibuB1J4dzN7BKOkFyHnllKyQj9BralN7UzCbXTvCguQ0mml8EfYZhhpTthw+
jjYy7prV7wyBi4zN4JrFcJEWyfCigQm6sTnm4FurpQxXf/7vV2QIeSjRArFvHMyYkxOC0pJ4tYJ6
gENiTPE9q6p5b9c+oeK+y8zXw0Y0NEW6H4Bwvmood/xIGh+OnQY7q9ab/RC6+scYMcTowvdlmHCP
7wI9e9jC36A1++EHdDujxqzupskRB4oh3CiyeRCxXX3YfZaymdTJQb03xioU21P4VKOq50M2nYJ8
dsFncaONeXYGjJC/Iod+amaUjait049m+KK0+aUfmrtgHNKDNuvqMjVyfPR1wTjQA3hWWS7+iiXC
w+hLZmF0v+4SIaqXwDP2uSn7/9H/cv/OKrV107SYxhioAzyDAcl/t6o72Wp1j2NolxeOt6lrUq6W
7wOiC/SJAbc14A/rrRqJB1muF4n9+zqhv8lWlna/dxZ9pGeG4jbbzZ3cpKaK3hq1e6s/7ayY3F9q
EyT78zt53XuVqcJHTKyg3fKAoOvsdNQrNeF334m2QEdCeOUYkH5oddXXqgubNaGZYp+xvG5imxZV
X/YP6gayh+wq/uvVGMCk+x1VPGXJtmA+g7ivKJ/Us9AibiMeY2NhcpdP4fIsbnEHZr47bm7e2zmi
7WFO9lF1H2PkmegOsHuOjTiAyq8eUDEg0S/I1limJuohr8dNwCHusV8u4SUg7aqJ0cKZTOT/ebW0
rb9zzxFy+L7h6JaL79wVSnL0HxMzkvIg0dPpYmzt9j5LHiuPKoD0rOi2HrGD25Cz0UPDqgrcoIHi
H5V3voBykEe93BO2JSHRuvStjDi6kjS/aO0jTuyZneL3h8QP5tjqirN63du5uAWVQ4s0di5F3jpL
bX9n2ejlDAxxz1WWeOs5hyeTd/LtTza37XzKjNhxu4EeIhJcPkwXQMuL1DqOWOjAfb1MNqkBquFq
V1etLcTF6MkTkujwTnXGL1+d5oXblqs08b3XlCiOEdYzFQta3IYQKzcS38niaF6dyfxa2OZ8shaz
mTKgydiqDzbNDh+h5lQSNUsxLU5J4SEW5v4iAqQdvyUFaoNyDH76WQ9uRCOcjzYw9ojF72XZi/LX
GLIznxBwIhYp6G2UskzNJb3K5S2zQYPNlCA5Ve2YTPkBaKUHQx+euCpEc3JMHV8cAS71b2Wr/4Tv
3L8HvWM+yMW9v5ScU1ubFydNJE390UIS4MbbwpHjFSvUcJX5lymwowdvaSx6OkFdsx1uOLnQnpM1
Pps6bTAsoTu3bNZ0Zia0Ou6KPC5gGKXTO/EXHw576Cdhg/baAZ8UaUYDKQAJT1W3r+gFxvO/L5tJ
jmk61YE2ABUJkaRFyM12uj+NW3sojir4R2luisoWaznAIllbJGKt7UWUUhXecBV2s9csrdoUqRXx
H4FRGT4nEq2RnEOnm+T0fLPJLyeRApueKqsT5JJjTSGcWCn4No/Om6dNoAqrhr8I8BGsWm8iD3Fi
pKQghDYqAkydpsvhswwcd20AUTp5bcYe1U9MuUzbheCGE5LZ7DJxS5B+5hnK2ci0rKtp8IFhMrqx
KrsHveNHz3PTbMOgfM3b7JYw6lWmvM+K5IWsln41Z4n/2ZeeWNssIxendAfq34RKX0cM1O2SDCZS
m7qfoi7G12LyyiVmLD7lidHtq6XmqroGqmJcUcK7LrEH9poTTfmUp522kI3E5xDZa9+c9FOiQbPT
JgJspk6Tx6SJFzbHIvxBcX419Mr/NPzdPDfViT69eF3+PcsICbYJ+yOteguq3oIuylMHUpQzyyN4
9MFz2VYiC8ERPjlIB7b/6RHCdFRJyW1J5mUENYzJB/ViIO6A4lh3YaXvvKZ0zjBf6qNGwVIvv2b1
xWAm8Ve4bSsyvNK7jhXyNNBQvE+Kglh203nO6K9dygxTJxOtbOVqXbTzW787cMo1jqXmQSDj1Z+3
aX5Ce98s+5MGz+Wh98OLzQackO37sySIZEzDATA0EJWxoVAa6VZ/+mXhXavMLO8cF8mWTNtL4czo
t4fpwRAa/cRZcw8o4hk51GP2SeoWHjpny/2S4JLuiJcKSm3bWU1+7GvQs0aRfJeelrzUPZMfQ5s4
DXkFObNIMLowX2vmVJ/djiwhGH+sIRFRbJPiDSRJ/RNTfrJs6SGf39XUBPFdz5k0TPOJ2AgiBstq
zI9DEhzqwKR4wyAk9pIW17pJGE4TCT09uAYMJT3Wo09ErESWTNzHvczKg/o6sgFdeY7jYlc4UNCn
xkdOhVrDyRG9IWBA5SzglIGBd7/c/m6SBN9mB+O1mrZ6tVueqq76SKXfXhvIJARTgF5fzgnF8sXh
4ydhKrFbnKXNJ0qTYwiE6ctkkqd5u6zeMIiDVrrQxm6vxupZ0jR0kvzOFl30rB6ImMrXdVCtPULN
917d2gfuAeQWTbhHQ95uMZD/wJPibLOuXJncy096+KH2YLUvsz4BRo1AQfUtFZKClYyCRMPSLYs9
4PchWXdRzLEzKzm81bG7Rf0on8gZ5FjhcwiXIa2BRYWG30nfp25+hN1IryZaQrYyl4xCcT8bQ/ut
TuyvxtT2L6YGecFywMl5ZNJ4fasD8iIHs+kTezcgoWMkATRDEIEBhyI2tiKdD4Yad0wZmAszmwjG
m20OIyESjy9jUmnAQYGCZEl+ZloT8fsCIBAmbf3AMAEPwDgO+yLioK4O02H0Q1/U061WVTgHiuky
adRLDl2ZXaXX494yinE36aazDcmNPUxhzwosO1qithWtVayhCjPMEH+jwFya4he7tcozw8TnMBh3
VR/SB14KBIK05UZPegs4SykYBJK41N+7SeccAw2BReQ24xnr45dOL4xVBsv3qxtDNnOscDr8kU45
TR9cbj+DmxjNcboauLhWEFUirXNo0aCDYVMGJC+FB2q/X51hpicsE3RdbABwA6kfFv3jvURV/6ge
LAH/XV1TJ3W3i++Yo3HYXn6ubpXx8VraYjVN2+Pg5sl6GLsKKZ1tPTuTVh/rEldO04MYdBiMWUnE
mKaufy1PhEHtQmVK2lQGr0+UuH1RTCRbfZYuw4wKYTnlVLQvk9eM3Dfc9ewgBlFVqKaZd/mp/oVA
xb0Xh84P6cpvE40DGm9+UQKUofwrdIcs9CSSz+pZUYXvZa4/sa7PZwv5wbZAr/ZViyC5mS9yrhjJ
QbZZkYuyh5DSHzw6BSejF+D01ah6sqoLQGJ0/kHEAEN4xNGWJE45fWCcNbruGynEumxd+1VrRHft
8eOs3Bl06E0D21tecW5qvvD1P1em7JqLwOU/ZxWe74lFG4guENmCay8H/f8oTRsQr/1YxMHx9l+l
5fJTgj/z2PZ5eyrjONpZjZugg88YnOV5iiLS/ZEv7XvQrNlOn5kfqJd5pt8NVpveocTTIW2b+YMC
xgxugrNwAYAiUfjMLQkOV90mhjvsc9D1kGZLb2MCOtgMXRtdnBlpwjKs6434cYTxQqfIKaD5EuC7
aMdpR+bPRDU1IaM1h2jpo6pf2z5iHW2e1AvOUSCN0tg8NWIA2iqi9tRano0HrjQ3KYObAxyieBOH
ZnfR2zzZ0GFxYHaO5eGmIy773llNrSwPMDlTIMlwcujpRUdmeOVafUSlnlfPQwreOPtX+GkCbnQt
kjF/Qc3iIPMILNqqGGvNxnfOUYb2yfUi8u+MHJCHqvvixvrm6da7OSfmYVhUawYeRdkW01PPecsQ
KFpMYwBZS97LguRINgAgsvdomL+gPnSeAi16/9NB+NNQ0Myg2VqDJ9MtS60FdyUZ1p7mDlsU92Q/
FlpAWh9AEn1ZEhHXgcCDc7YPaxx+pCv9Ukq5ogKg2sk8P06LHpYart46RsxG5QkGbu5QHRszu85L
DwtTQo0rstKg2VaxXBdzj36njqv+Yprvt4TsuNUo6TqdXmGP7weSJ/ZpK+qCUydTJPy8+vPgCFyf
syEqLJwYwZKOMjQTBhrx1rJebG2e77LBuxpAXJ5mexZPpqHR3SXEujH3ZWu390PbtqS8dOnBpA1x
L4Xp3xdY++89cZocaB83dWCfjJyRJvHkp0H2KKBqPltJu1fdZj/nJC1nYMym1yMeZeGy7lKXzJRG
GpxBY85lTlHAq1JtTErvZnuboBelgdaBu2MV227/THpCs2+GmtlrS8RzRQ9axHDU8FM9FIHDsMO6
MEgvHnLp5i/2+L2zteB399+DO7nXG9necUD9Cr7LfC2s+fZK1afqzzLr1YBgr/kv/TJ8dhLzbEKa
eQ9pam1yF7JB4+bGXWwwT1tYG0xWvIMbhO5Kq7sbI2fydX2XLGh5VeoHNSdI9XKMxXuedPYTqJor
+EH3lV9Lc8gqPdsb5HPDVrPXMSa9RR8Q2N1PN+vT1wQZwM71DFbhyfLXfo/JqQCvSaJHJr6iL12k
ULDLM4qKyUiaR2perQBKI6ZpOHQcjR/UQyvqep8S4LyeFcZhhKF9O0MnEVG7/iKYVw9oBvVL7uUN
68iqpDcElonJsyEIaSWN2iLh94oWgXTehWZVladsZNPMAPs8kHARbHQbKD39Q7h5csl/6EsHven0
OnXJQ1hM9aehDZtiOXo2RfOC1sJ7CziDTuVy4nPr/NT2TgmLg7war+GcotY63Zmah9vmigp8CvlU
GHb7UTaDqD6XRMMsHJkcjdW1bIuRyRHP/OUaNnSXOAsQazqOxH04utX1z5u1Hv8PNIk/7//zBtsp
P6kqsSCM3UbLkQFp0keIlBNq2fjelzKtqw+sFeN2LiL30CNNAx7q+idBih5Fcv7dSjRzhahOIxcC
pWgLRHjbRpV2MaGwrEaOg2udfeAuGDKahpCN1ooPk8XFwZzpAcNSqw8lGXhMroKfjGPXXd1m32HI
eHg1gWsQMN3v1eITj/LHVDY55dAKd0/709Q/u2BOfwQRMSCZiJpn2qycI8fg0aqa5CNv3rKly4WO
0gAEXmaHbqK90kuQs8aC7MCkts91Ur7Vz58ctJbcsGw8SMv87ta9OP7ZoKrEoBWUY1EeNf3eTMvk
WFdNc0j0ynjwY76vtivYmwTBcAqtmNTZI62B6UjcDOw1JpPThcPKKsgrG5cJBoFlogjWahti5R3H
WrC6AtZLRsum21zKO3RbTKRpC6gZju1W2pXmvuHgf1y70npT/wCZJ7Aqp7wxj7npvGVmur39Qr1p
8Miho2WQaf3ZVxJHE2vdqoALvSAx5SkKE2xYy1EGTQsIxsEyLymVxpcMxFTWieS5sPynkDTATWyg
BVbPinzWHyfqNi3rzFOdzuA7axlOZ70HKXJ7nedFwtxa1rd//deIMfE9qMvpX3IhH0FbwEh7pdqo
fe9fIKIYmF7QiuqES5yEa/wIswFQsV9NDGyD+qdv94Capqy+u21XQ+gwxR3i8giL3d9ESzckHapp
FSMSurE95lw71MVMkovQ9GeGtuNu9AD/aMgbr5qRNVtq4q9elcWP8LOvvWOVT4Q7jU/ZLM5x5Ayv
QFKtZjfEfc8aSWRE5Yu/p8ztJNDbuvX51nErTMs/yqH+rHUrulghvvDAElDpZ8t/CfGRroICtLzZ
x9DU6UJvXJGlp3EB/1U4JWdJyIZm5fJlyPK3mEnwJy38Ny3Rm2+WoKzVfqXcrSQQ1gZ6wLbbk6v8
OtdpfFdVk49xPs2PGoTNO0PH4m60VvzeSmc7OcXwgphnuvfj6Je6TFCotptHd9yJ5V2APo6d1gHu
nvOXyIIcFo2AIXGe76Ud9++Rb6ETKVGtRo2MHqM5+YXymCDLxaNkyeKern6NyybneMzskI5WPR4q
mQYHDyvw+fYbyQSpfY1nbf3EQrTg1inCW6MQu0yCQcp1kmlGnciY1mnlM7PxFwtxxpujB6eWGYE6
TNQVyMTZI2NMdUdvviPfwU7ErGLjTo7xmnfueDUyotBkRDai5XD8NBdjuTUV5kraKBLDwdjOof+L
PGr3AVZledDw8h9jy+/uvWxxSsQMAXy3X4R1sANzAyBljW/xy8hPeYzh6PYMvRB41ZyamrZ/8Awx
HDivBhyAO/feGUcfwroV3MwMvYtvwCz19wpp90Ku6nZ1iw0hNCKsIHo37XHYBhv1HaqXiV+zzyyn
J7pIdTyTrmIQ657NpnirrZpYs9zSrp01E8gNzmEoxXd9mrxHmZjxtWDKcuvw56n14OCzP0uR1jjD
+q463T4/tCydfUBP8jWO8UYvem+6z9NeW0b9IpD6g5uE+WUZLz9NOuPh0YuNg0KSqWvNoc+C8kld
KNPSObgxyk1tdvyrRljVBrU6u+Xy4GkQO4uW4UxcdGRl5EwB8P3Vp6T1xG3qXKeVfIp7/fZKo9l2
+yIdkMyqnnd0TJ05JDqYN8iiSGZITu3EIbkurfVktAjOaJ6fiOz0d7Znepep5NvzyIjFWeRk31iF
YRosiTXxqN3LeoIDUwXEpiGK3RrVUFyKhlt7BgBR5nm+pynuXNUz4rl+P0sM0a/rAom2JFc4k9p0
x9+GmpPlH2EvtHM4ikM4IjNP8jB4Hps5WJfe7D+ra+EIoPMmwdB7QYb5bxE3SSbhUNaPPCD8QtH0
nsSAASB5y42TVPEdMyYhNOerBmV7N0PGgK+j568Yse+Bx83fHHts1kzOxm3UjxVb/TInj/Na3zRd
DGg8DLQvkn7ySEziS82u9dQVOvwoLjvERF7Qvpmrvo2bndkY7K4pSBJW/+xhqqbFC0imZzl4wwdu
dZqO7Pl/vcPC7rstPGKy+/xrjAShwivxCcbXJoPAcK/qocWZuVZ/4NiL5A9Ni8XBHB0ebZ2uk8Mj
R/R2Rf7V5bebkXDsbRzMDTV7GlyhdJ9Vr68ldvHaRjX8LY2PXmxH+BiXu0zdb3wbJYT85jAkkBYw
8jZH4mrk/RTDGgwA4r9nTX0PofXbOFrjs6HFHf+ONF6I2Jq2xjwX14ZF8NRldGGG4AsBUGok1bcS
kozhsWEH1yqPrtmkpS/GqlR4pCH2ETWYuXuO/KHi66StVPmZRhPVXUwEnge6ATzprRYV2jzudHv8
P8LOa8ttJMuiX4S14M0rvU0yTWVKesGShbcB//WzI6gu9dTM9Dw0FwBWS6kkEYh77zn7xCTM0Fh6
kBq18b2AgXwf+KhRqLrEyPdFt41ax7qXKFO3iTyK5DV1pK6RpjzeIhRQcyHjCGWPUNm6gJFmR3VN
bWziZuSTM0MZX4KmRCOB9h4MTUQTWlg7ukk67COoOwbATEDfd6A2JCQ4nXlWAudOG9cpHqlbArhv
IywnPU22/2I71vLOvrrcdUSen6x2NG7O1AGzs1vve0k2HMkCBSErR4WJ7Iqlk3RwHHP4Ou5R+hGT
K/QXekKs//AcM72KdpmxhEiMk3Tdxbq3c0kQJmiGpuHFuBGJACMuqsZLKF+8FDkyA3Cax3FKpICX
Jcx/6pD2Ivlg9EGeHkjDdGHF0VE7e80ksFb1xmd6Oy/kG7kv0Vi44AJY0OshMj5rJYJmpNftFdgz
mU0ZnX+ttbT3q3oFxlLdrdx4G/GtfIixt0+0A/s1qht3PwZ2cfDzeJ9SdP4yQm2HH9/5haFpl8sr
8q3Mj1yoost4SaVlJXbZIDThaKDHR5BYGX78rSjJB9JeLSC0z27Y+y99MJ/xz6afqjbPiS9YnE1a
agmYkIXEDM+PLoE9MiPAEsqwrxKrpS+rt8Awyh04X+usyaB0E8vEVtfuc50kF59w9uc2Gv9a4CpQ
dBm7rm2qKzPa6qqO/ry0vV8e88G+2klxfEjY6G4W747p3TxNminscCcDwr7S0BVEhN48L8y2JiYD
sMpFdY0Jpt3o+DXudVWfDJsaQtemafWg2NZhfKgxga8IN9e+EOi7rmoj/TEEaL+HbCxfUju2Dx4b
vT1TyOFJqymaytD/pGGzPqhhlOO67tmMl7dgZvzwR5BFtIW3XrCa70O+gU+aHu8WabjFS4fSSr4Q
AciqGTYjaWa9zD4ObxgdjHPoTzRdAM9+jnM0lHQ8yqdxZMfGzkZObGz3uaMyQrjcfBayMoJo5R3w
vjmvCax88HN7Qs/EuxE6NuyXnhaUlOM1Iwy5v68baf5zzN03eojO+NuBbeJdytMaYEbzs5wwpRZF
aO970yOM5F8GVj/REfYHzQftrY2ZG9lHWRQ1zCPgp8WkQ0SljbLTfORkgZqTddbwswsKYm884xxp
9nsyBNZdQ+D+eJnq730R97fWrOzHlWh0cJtbZrd2e2zVqskvCH2D2h9WW9yuebXuiFWtpvmFDlH8
mjohsCr5JmPefhNFwUhPV1JzI32ASjiRYqpk9bWXIlN3D50kK/AIyq5TMe4UZ8HLtfBYx8u7mjpB
r5mu2iRQf3n/5oZXl129+G5kVcQI0gSYVszgHksEOnuoF/cptoia1RiTiNCzEeOnzbaXEkY3GRga
AvGhXjTPbTWE51q+qCP1YkVxdTZmpomvkexNzGVN0p+dBy9sxKx91oDFftTm7JjMrUMjEs+TCL9A
KNub+M5/JkHzBDpv2Ic5+zQljo88PP1Ub8uukK0Dtus3N/exh2pGdXCwOR8Bk403BPDJpqnm8DnW
gz1zezxt8gV0Krxlz8I4n/W/r7Vu3Z0fe95l1n7EMcEsaW2xmPrMKDoKZnXaIeRZm/FMsz/WkCyi
Q81FvxxqrQ+7I1Uqf2tkvGVBEXybSutxMPzrQL6FU2mlken45X//72LCwz4bXbvR9fSJ1o/7Y2md
5wkj9Yfd9O2WlCdx0XI9uIgerWzlFuUno8+fRgmfsKckuw2dNm2Y0FWnAsHgpzw/5PKuM/AwI/ck
pU1D22b31UdaDPWmE253RNJRwycsPtda4NAz09stFux6P9rvSgqZjIlzsQlBZdiKlSBlW7eKeiSe
ddBeBth2Z9d4LeQJ9Y18CXIMKtIjgvErfan6zRSPSYT6hShpqX5SL71ZR6ewww7SKC/j0vvnMua7
0iUe261oml8HdKYrhXytbXjqENRt4d+VJ74cBsiqZnRn4zVvBiq+c6iJ6KlbSLcR/Wi/MHJFdNMy
mPfK8L2JpvasPEVTPVIIk4CCEWawPgckDqHCjL9NA4ozvy/LS9A31RGzGB07pp90w9icdZaxixPg
zHNTaRsbZgfi1OJ76/m/LOjeiPyJGTHwTJyXmfzCbiAApHcq/VTOMaGDjF6OQGSKF6bZFTu7G92J
YPuPo5iMm8e1VB3R8twAihQHbraz+v7ZZBygPCQ1Up0aAKqZc31xYXp85a/Yx7LbAxL1lsDa5Nnm
Hso+t4hddaJDiqH9Y2wZF7LtDK5LZ1QfpO+sGGJHb2X/WknxhIIJLFPunEIdzUTkYyEzCD+qx2s6
U1ciBAAooRieuHEgQcX4Y91JO0FuErfMjvZ6h/UtlWcWrvBNUQYp8WZtdawCYMuPce+f8xTB9NpG
vLc3ltduSJq7+oxig8SUR2krJnONsO4Uuc74Ux4I3ATqALlaeGlMUsZN8kbPLdqsszpSLziBaAfU
0UVdRz9yZJYgrupZlhHfRNCj5W8S+I0vxZzkMKjRseNhAemXiv5nKLIVK5L4XqRJtE702nse5kjb
4+etj1ZNgvJYCms9Z2gmx8HQd7ll/1pQbn4Rk/drrIvfB0lp8U1s79FSFZu4Yq6jmr9u+XN0uvB9
IE7y0kUkcqjLZNFYq7b0fkx+jlxFCnMefGh16OOiCPRdHTZsQyX0RfFe7KZjxY41e9jAn0exHwvK
+hBqg9IC5X+fhnM+PM99uFVtP3BEy7lc9G2VGCTrFr2FCKNfkCqQG6jmxUTXiFd1JtXIWRmwwiku
zjiY5WuISXq9lMZ012uLDDS6+1s7CSWGEBW9fFFHHaY74mOMeTzmqsvmB8OvzuufF99PLg/hDA40
K9oo/lLiMnq0syS6e+V0fjA5k5Tg73GAkN55FuEhSoGlJbAuWic0jvWszevZDPxrAJcW5VZMbzTK
km9m0Z2HomZfEjG3l88lTOTlpqKjuzbBmT9+QPVGAPGyCdmoSamCQkaMNTZTFy7FNgYspu9Ty2UM
GM/9T9inFUlOw5Onm97ezmzj/OdlIRUErlot6czD4q9BZYZnyq3wrI7Ui2Ha6SEM8qeW8Md1mZUD
rOiR+0XO15Wi2Oz6v8qayvPxK4ODNKCo1ZwtPXjs5hJilRMNfg0sYokSJUDAl/RakmexLVpYlj3g
57fS6l97v1u+UnTJJB7DIsE0EE8awWLrZEA43w2NRJxl31ytT1+WyPMv1eJiM8axs2d2N5ISwRPS
rtOzb9c+clvOYvkM7azIOxWx+4x7s9nMan4LjGKhjQ0lyPFsZ2ukXYENUvKD6k+/qT45wcOqG5mS
I7ptG0b6hHGIBxVJGAbTMh1yhxpGtPQYkF3ax27KhjMhxsNZyBd1pK5Nnsm1xKf3DNa+8bpb34b2
Sc0sJjmpWIJ4XGmaKQ5qcMFvkN2ibTZ4wfllsqvpN+qnMbBFXXng7NUeXSdgEDY5wZN/tuzqSO3l
Ay/IzsUkzmboHvFliuvjIQMpb68DAsf98V2vwx9L6nusaMbHYxnrsDJ9s1AJRYsVfO9Ht1tZfWKh
kMrnbZct+aG0sBosIRUMafJbTMrbObbbt9B18wM5GAF4P9fBsWd9UncKI9+vtpjRBUBYvPSN3E1p
urVO5ppOSqun5EuRqBMn0LlTwy63QRi+Bsx7/gr7Gt5AEBqHJKcLbASk/YRmn32Bd7KbMyociRDr
Cqikwmmme63TrSPLFIIVCPzP8r/Q5+VH6WX5C7+mADjr3J/MOBF/WTNcJNR+UHsE2Xrs34xdaQj0
4NH4WleRcShsvfzk8lRVLrJKJw2Im//Y46LazVTZLxa2Vdipznh7VEYxY+oVjpCD+qniDHBJPHXz
pTUbgqllc3ycxVargvqYODlA2/bQtbH43EQzlnimEye3oU2eMktG7ZFNjfZtaUa8Vnn8PidBuxUt
ert+kfK0vENlLEcD6WQSyjLr8zrPZ1JX0gQpuZ0Z7QZ6XbNvgD2tI+npNXvRnpuiqXfWiBRPJSrp
GnGCDOsoXAmB/9BIY6DdphhqseR3+dy7az9y3jUtnLYTm7s3Hq1fhQaPM+/1T4p3IghT0OJBHAyL
pKispv9RF8HXqrIwACfdvp+j6QM74WqQcVDo9KYjCgwLik7uHiy2uI8dOpgL/QI3cueYYXjMIUwT
iNiO+2HGP9xKHWXTAOc0nPFZ/bVKKAUkmRvD0LN9Y4/tW9KDRrDR2XsBSWJaDthg9qZPdWXsqVZh
c+QLEFeHBCtlFyUSILuq07kpknPfJO2aJ0S0dUK9OS2TqT8AYrGJT6+LLHMzFoB3VFKWm19+b8Lj
rL06RhXcGqyetzKpmr1Vkghs2/CzVtDi+Mvwf2N9gF/XINrfeoKmAZmsO9LjCBmoCvFstTQmZS5E
kKbR6fEnT1ABiTUMvqSJb36VB6LvHgfwutNPBJSf3KzamahN/1r6oniRZ4owmbbZCvZdfA95dK9E
I6IHhkNtZ9W1tsdXDRZ5qz5o4C9g2zAz+uiQ9o8agZa491QNb+4ye0+GXE9VERIaoj1kEwIYeIvG
LR9Jbf1pBw0fF5pM8ue0od0WLuHGrlE+R0tUHZMk8K6MVrwrydq/j4wKWH7q+8a6k0CkNjKsw4PD
5fS7JnBY5A0t2LaWMOB35tmLujaSJEhCMkajyJ6TO32Xl8KCldOEOtM8r16I4JUG69yZthk64NsY
xNmOLMLhcdTKoyy0eWB2g/0+tdNTwcT6L5a2/oBwNd3j5qQIVSgz5gVfiT2XIc31h+vU3jXsS+KV
x6X6KAin29NpabamjcgpnLVorTul/8R8Y0UcqnU3QWrf1VG6aC9xuTAfktetxa7AuRRm800HdLbD
7U95b76oIX9q12dBwvEWW5tFP5XZs0Za592pOu3aGiheXGPBbKQz187ZgCAdcsRLl+MGr2xHf6ng
dfC/8Xs52KC34LXtWnZ66ybvJ6TxEqaZ8/Dg/9+fo5QgDwBNI3rNzONfWaNa+Hh8BuR82/s/XQdW
am8zz121DvS3dCFpL41LWl6GNrDrqBeBMIBpkWxGphk5znGe0o6VRxXwyPvkd4d0TJeVEiQw1pj3
Vm3nUoZqufuhz4yrWnNyZhZdgC9On8ujahKo3kDnJWgUHOOYDcGyF33Odkp+Z2zYKicj1b57Ui3u
awBinPYH23ttVeskcKFuIy8CiNerZTAc8t3BO9CzxAHkWOFv6ButFIYr5bI39cK/IN2CjVD1mgYN
NZipvaruzZrJwZXLSGsiJVbfjAdStLWtdmUxLHkUm2Fh1TvwZQnd6Mn6KOOmXJUG3eVHXgFBO2vl
44tczHyW7Y+H37e5wR+js2xcSd3y4OnSBcxcdxv4CfIdF4YAJemhFQnBSOxWvI0oNdKek+YjyECN
uGE8bdUkWNgpt38CcfuhI5YiXuEZ0YUkAvqk7JrbXPi7B+4viEGVtbFzVBpBAq3a46RVOBfNTw3N
vnudafNLJMKnCkDRlZU3onaRuhZuLaRvYX5VAhe3w/jL8xWjVVrOexSsxVpJVU2HWRFqJoN+MeFu
VYqjSx2NWj4fTUwQqzIg6tgezL/0OcOplla/GJYml8fvSzRvNJ2GA+pr63kO0eEztXN+bH3R/Xr8
3nSstEbv/rALqAs8lWlj0JIJENNtXTsg9UbOBKhGisPkDexK5SlBubvHCF3vWcBq4KXqo3XY5K6N
3hSXqSKX6SFzHJfZR6vds0kRgbYmQO5X1uj11XbL9jJS+6+rnmg6Vp2PYEJGnAH73oA+JAjA1r0T
v9OOBIdmuiGP3sZNZz49JoZuaW/55usPR2BmNFiKB206p/W3NHQwtFjDBwGLdF+iqv9Mk0P2POle
PZyJHYCJ0yODK0zG9oRmZF+XYnJWBfflY7w0SUupaKrDZFXioo6iehaXWF5b5LUomv/1bhaE68fE
xSDn/fFvCjJjVwHJWdUzKD6gEvWhR5P7NDKyhEvfeDynAPyFQnM/59b0ZpeT/ssM3jqYPq85S/26
0xie9mb+YRUR64+6B+II7Jj6EvU2xCCRudQNoW89+foc7mPCIVZ2V9pPToW7nJ4lsCYXcQnoUZYU
VTucyjQWl2S22kv99xFJzPqxD9HX1i/K2bjE7vQWGS9C6p/E1KkT9Y4/YDlzl6o5aIDS9rbFqZXX
4pbINkBMbAxSRZlQ6dhj9uzmWkkgdTNt7Ubv35tBy7YOrsR92sfDe6IT7RJ7AeNU+W6HjWlVR4u4
LmXZv6d29zTlsU/md+sgJQzMtcPEH6cv2wUt96fnLsx+6VHivD/kn1ps7IzOpNbDf7sFERK8103/
Vuaze9F5lkNO2vnIpxEu58S1DESRUUONTRIwJOygbrHFehlN2rRe19zUmRj18VBF/t6cim9/hCRa
yOAiAQyeT+w86jpDgaKbNR3L5AOUtPiIsoCoGsNJntqwbk94YCFAtOFXE0/JS4ZSd5Xrlv+tToCI
w/j7GWfBfjKRLkjpX2FkTLuWormQjCpBNfaPKnSqrRW1w7qXfUgU/gs40Mba1uliHO26+PEnbQ8J
+teHfiWZKzR50KONnZYPySZy2f4ph7B6URbbuYGs4E5hehraxLybjrH7nVdSLDfis3ELNe5f7BcA
40u1TV1urHYIn9R6mRQN+Shhr6+tIjTPMB9TuHdIixXTNxc0tRc6Yn1mF7dqmrRNMFIkqGiVsM/m
k8fYcNUFDSpOsYGuld3dcFjWvomHJ2szdNGNgfzHLiTex2W5MMN6fHzhH19sY5vpi0EAnAsnjooI
ExMJoquu7EDoe2hXEzNN/rJBJKLvjMUPFBLk3ENrGLXG23hkaeP2LRjQyOeNyLR7k3QDAT7gItou
ruTjoj6nCME3CrEGIu9WFG32pq7n8nqhzQSFRoa3zYNkYec/xEfH6Ow3q65exTgl36o2Igjd9s4d
imY1CU3CihlqZTzmokWpvT5E0Y8iqOLGuRiG1Z9FWb4r5Pyfl3zo5vOfU3U0V4TiOQU6yTKMAbpL
Mzb8sSpGSTzXC6rIR9fdHc0AbldKrw/Z4GEuA2gZqCN5MlY0Qk2+0nKFfyzzk0PWPGJRtbgq4/X4
6jnLwKMwliBBEe8GPaSRIe99CU440GkqV7EZ+4c8DQXjAyw3Rgl5FA7zcFWLx59T9S5Qj9/vmjMk
eXOIme8aHV2OJProQ3DpbW2TjRQO0UcCzBG+P7Eo6t0hL+utNp4famrsF8aha3olto3svWfN/ChB
xK3bOReFcSL86NdiIZjpU2KUaWATCiN35H/aHA4Pi5UlzPHgN66zowkUYAku9GewwhTlqEjU2ciZ
suyrM9p5h4DBhUGOaSC9ABXCnmPTFtUqJRT4DKU/36iHnO3QX4206VVdZ9SWb+pK986mM5v0sMrm
mer/ppCMiZjm0xjP+tqRwEZJYCWbU2zszkXrVJok1owyGmnmByYksXviDmK2EfXgt/DV4wcNVp5s
c6P0FeiXWEkA0bR33wYnPuU2cIBWa91uO875yKrAbiqzMvBSTU8iNMKcceP0PEDq8hWo4HCcvAgA
CIjh12LuSwwUls9tHr4lZNBfWN/iVyN19LVtlS+2HcQnH4X4SR2R445Pb74hjmbQLIWEpMyRn8UK
+GTATLt18M1WOf+wN9ttMIVyG06d/xmKZnqvzcJHRRVtSDMoz3VcdGsCG9qLZRQujke/+kiaySdX
nE2bmnJo1QA/uxiYYpqlcSjJmdn7scW/DrnBymA0vVK1GtLjgSlaw4jb5smiWpW9n3RHqtuQDwT2
vSuTq9SpegkDd+W9Z/TGHeea/X2XOKPId6Dpyfro3a9VrREBkdVAtCoeLFqHlffxZAozP3/Cytac
M0yB3JkoFws2x06QXHUJFHPs74V8lFhiSFZtIuoNEQqfVM4ohf5XR6NH9/iq/97CtDQMQ1nXKHUt
KKPyoGXxsMp65/t/9i78L84FEhZBLJpmYDmUQP8gC6Gw0ujb0VsR5Suulmr/Z0ScCPkY8tK7aq3b
GjhNYupiQnBamjAUtGpuoCYI/5glWEG57FIvIu21JVuG9TFkvDaKGJ8buBiJqFVqM3X9oTub0kvL
8AaYS8V9vizRWUxs5Aaa8U9jxq66yN6qlm9X4eXTSWEDmKH629pjce4lN6BOiHdx0oC6UEIFuq65
a5NzUtCIxlymE2XWXlUYPs4Txq5lvIyIPVttM6E6XKtngLAZG9RDv2bCQJZNwOLeKlu3VUlDI6nx
whf7AMrIuEHs+/SwXBOVhQ4/ZMsIkcBd0ZxEgd1ChvNgIez/8ycGhu8fZpPA9CyIWPTAfTomgfJJ
/5vZxHVMQIk+GtDEs5LTVBEv28xPUTI+R3OafHfcE8FKqAQsmu1uVy53F/3bsah1Z2cGPaSGTEMC
TWgBzbDlszqqEn1+HMV/X1PvToJl/89/R7ja98URxtkLqvkymU6zbqUCGqxSvG6dsrqOmu6fgUyL
FXXBVmmocmemoNMyKOVSUjVUwYLLPjQ36rQHzLTRk+RH16bBWlXA3cjCFqdme1CafFJOOB0YJRrL
j5yuTogiqWOFb9LyETunsufIuMDJTTG1Gq0FZbVcQ5UHgvKO5pOA1ZJlCWo5eRpg6KLAMg02B0Qo
p0htD8pw4ttjdEzbCl5Liv+ktO3PRptUE9wh8aL8IX+sIQoz0eqOt220ZNToVE0nU5Q9o/nfowe2
o9vA7fu1CiczNGGiuSiWDRPb7KgrXoQZGf6K1KLhtYnTfmdCmNxEcT+8DpHo4E+Hq1R3GdCE1vhK
6gbEGxGljz9PCTwKUirWj4QBAykaNi32v4gwsnNMJYOsHGCEF+T9fihjcysKEW77Jm8eCdO2qMVz
HOS/rzGJ8VaE+Ymdx0b0AYP7g4Dr2Nl3YVed1KWU8n5VTr5+jBdBGlgkxViyE5SbunT1RvVplJ0g
MDovetHvsTmRS80exSXg+ayVlvMekB6qZJV54lYH/OdYULUaKWmD9Uk1g8gfTM8QXN80DczkNpXf
IXBsN91P8DoxMN5orhWe+6FnJCSPzIJpkLl0y5m9UuSwXjwAR/bsiZtR5e/doDMRXZzprtnZfDfK
YNz6rlFvqsXLN6ZZ4aWR7y49SS3+nMhQY7lTHTLzwlf4Tqgug77pa+yRwNpnfofzQVgvXtj+ypAJ
XpKu1DeTCJ8bdxSfKvZPm8ZfvKeCXvLR1LBOxrP4JHIeLUJBaFpRoF7MyakX2bQPYgtzS+WTf4Ns
+UkL9OyDhEKl1LLZFqyotHFEV4l1hbiKctdKm88EI51IJdN3aF1sxDLIwFx6+Bd1pF508qBWMqg1
TIR5rrqx5TYEUjSOzefJpfupEaC4iwVUJ12r9U0eezuvjLqPNptQjoxLuydrbPxkCxBLdqp/7Xt9
2VBc6ee5s2B/QX99zAjykSHhww00j0VxMXlCI18qFn4XjJ+nBnKDlZfETMvduv632qgKyw3lsvGa
jAK6HYvCoQ8b68OslleSAJCrqjDK3ybTFMGBnwrkyIS1qM64UrEUJaZSE1rCVtl8wymjvdKKaYv4
OT6C5ScaQCoU1BsT0Q/bsfDsG7C0FWaM7AZeoF2JRQfRNJPs4vW1j5+qHT+MmmqyNwOwwCQ8hH6Q
PtsZ4U+yszw7rStFA8DAdOGBqqHnslXNGDhdBKXByZNWKr8tIVKEOuMmKb1gc4W0IGwuyBqqdTmN
ycaRXh7dwtIq9TUkBV6yVOx60z4QFoDdmlnkE+0kKn4swxTiYXN4bP2xPCxnX+IBOywKsLa1paCP
2ZOERlPiEHlMPEdszYdAI72JhlLgzRSkmUNaJXODcMYrk3mXsHKWkwlLA9/H8ookut5YDdas1nPx
ZxQ6YuXeszG6tMPWNHL9s2CpgmKGSKUR/a6KcKJsyi7geTwzl1RksC4u6lvc8AVDtk+W39i9sUtV
QpCuJSEA2Y9+DYS7fbj44hHcEgioivgE0g38YX4gIhBE+mfLqcAX+OjQItH6KwJ+rspcFQUGSDbd
fBdoKx9zaA1/6W2uMObBSrDzqn5VOmRq27WV+NUrZXPPzLlnWK+EWLGY0R708RcFrbDs7tPocotV
2qsSNjbMAnRzbF8jiE2v8N22vVQ4BlZJ668P8HfoffDqjvka6YF/DetqOpM9zv3leVcqxAHNNIrv
c6tCRSjrPnLZ1WLSq8MZhBQPfssn9IGMeIZWeMykW5sc4u4yzdOFIc5T5Rr9j5SARnVQudWuC8JN
npn53ZIz/US4TzqOGhCIRL0/sHIq8xoGdvzNcpH5lYb5ATT1d+a1Vkbp3gvsaZ0vbrjJoD9cZ5pe
l1wQVFwQebIjJa8/SDpkYlvzFwWMVOhIDNtwFQMyOfKAYRUWjOvo9tMVcFR3djUbA6gUsKkXNnMQ
m/3lwp5PY6YzI0iuRbNWkr+4MEhZMIGCtM85FuJ05Wn3PAJv5pAv8boU84v8sn2uCvJZmxJ3otZI
pruQok6dBM9x/jBNGjyqwKcs01ZISYmUUP1lbnbyFof1MFjtzTYww/lF135WR0bu/T5S10bUJTxm
v/BMG56HxehAQpM7Gst/N2kgv7xoonTKo/aI3ty/JY6Z8YeZ9Wcl0SqstjqZYzQ9/WajFV7PRIHx
IBm11TryvVs/koNeWNVR1VO17RVXa6QmthjZox3FHLdIhg2ScOM+ZhDyxsmhOw4AZKO8TYMZmncH
xGg7hyfbiX6oyVikG+M2hUgPpNyzX2n0gsukRM22Tcp4JOlBND8mP90gmIXQW1xjNhTPZM5/j3Ly
1UadECitIdtDyImBYnY3xaBfsBQax0cabWR2mCNa0hn/7ghERMCCLD5BtPB+0DKNkij4zuQ9XfuL
1W9y0mlREvjOfW7tzwoRtywpQVOj2M+LBZQ3cua1+pmzHEKgiPiGet4xDetlg1Wv2FFnNjcknqS4
qM7otBRf4tBDxNYwLpFtNPUidCrxQsdu4t51nqZ0p2cSMUOv3GqChwc2iztVL08dqyCfnvRdNFTE
sUdsF5BC7JBVBZdgHLdkuNvc8hHogsL7MSK5cJqhOTzk6O1CZlLpLd/C2c4uTjb8fgHUnIEQ4Zpv
TftHkydolu9h6PsHtc66gQ3HR6U/Vb11p2e5/T//jBYzcD8781MDVXulrIPRYF8gVbxoNs7JUqRf
56wwv8oD+pHEE/DNPio5u6g2HmFfdzobDNCjejqO9Ek1HEgsLGetMsXzo1RFVFbAGmMpntsx/Exf
/I6KVEQMCG6LXca/utn/ZmrNeDLbtsYAQudBj2Jt5yP3WqvTvPDZPss3RttuVpnccFtFWz954bRf
8iK4Kkm9PrUa0kLP2LJP/Ko2hsMUFcfIF/3G8iIiJV2iCfusYuiUYgfQndB5stvykwjH5m5Uqf7G
JGszSe2mGfJEkm3nILOac1Sb0dGNl93AVP5sJ/18Vkd/XsqmNDeMk3/959ILJuH/KL18qmSL7i2D
MFmE/Xeff0ezyDF1shkfeibCKgmnqIAdxVMC+2igEfwgcmC7M/dqf84g78Q+IDoJ2243+HGdjd12
765hdecS+sKDw8/G7aKVQUkgo/fxJ3kmrrgER/YjJEXvSJ4vHqkSJXA/oDyRrt6HOEYqZJKx2mIh
x4ljDydjJPi7EhCxmDYnlwb18tVNXfSi+pM5MiEdpZ2OWe6EZG/Qz4Pw3U0at2jIiGKUUP78/ffR
z0e+k6zfXrOw/uLEYnpzA+7wsO2PIm2c9yRnCCzdhWkdT8e+2pWLoV+XxPql7Fm1PGOKzACENluW
R8lajyOyaWLj7MgCpGgaRPtSx0nBG2D7QrSZe4HxMoTaSyq8aN25EWwMqXoWZT1V5DBW5cYm7cdB
GsJykK1QUk1Xlf9iNyEErcF9SbMsOzruhDl6tpydH7Wwz3OdvttIgWYZ43RJ0vI56WA8u2WzHJcY
iib88ODoN4L8TbSS28mycHiV3Tnzp69sepuNEfE5klx0iKOA5r988gXubOwd+t2fe9+RUBr0lzjN
awoIEiMgaXDPjc3Ny5wdC8RyWwDmXqN++mLmtAe9Qq/PapX0PoOnb/6/hsE/kXc4myzT9nzuJ9cj
NEnCK/69X0A7uI7cYNqxUZ4fNr86KOiZZ3257xm/7DCG4YbLk9d5CZq7WfGZuuMBgXL07uByeWYQ
eC4HKrZqhHXXC3+iR8KpaYL0iYoF1FydHSsREI4uR64OJDu65k/WwPzLmz1qJmS9z3iPuv2iE4jZ
hmhYlEJFCd8JaurW9re5cdwbNL27wnP+fabGVH+fTY34PERRdy9SOjTY38DSyu+eZTKxzIziV2QV
43nCJ7KrOsu9oDNYjnEZF0eimJornxnS6YbgJGfS/TWqZhc5Q8Puj2nbN6fg3kl5hvznhUPlgv07
H4SPACyGabsm7RqDltR//wjCsXR7aqB5l1fBT7z08VW9+GX7+2g2rV1AyE1Suh4CaWhJoTGjOtKH
lwF41GrU6OgURr9pYGd+mdkZb+LO7a7lkOiXvIkR9uKnIAwDlCujr6FbTc7c4pp2o/PIfIR8U3HJ
SlIlXZP9nRpU2Fn4zkTDe1JiH6Am77L3hkQ/yC/+CMRccgLseHbjld9E65EoJBc/NDA5A/Q5L6Y5
NJsMn+ouQlxfrKfkvXOc/llDqvSCzi49IOhs16Icu/8HuQKt8R8rMcRrgrMc39VdXXa2/9G3HDR/
6ImYT/dseqZwBwVnIIeRvltWz/swzsdPpW0iNp2NkPlyS/c5oAVeNxoFONnAAM60V1vuvKshC344
9amXOGmkuPD1ljK9QZP7TjIstTaz7691NyBlrMKfYzK9JGVVfeoJF2CoVT7P2KFvUTp/U+LyunQ+
Yjytb72Du9LxHcRqto9deBgkom1ZOw6jd9WWgjTcIo6fnZVqUGmJoPlSjM64ghvm7+diijdFXJfX
Kg+fMt9qUBoZiNIzC9eyF0Fzi6NblTjbWfjllf7G8FY4GePbGF6LOmWlZtzJ7HCrTicdfMtCmDbP
EDqcjyeqFoP5oQ1w0ezkZykprYOFU4fA6EMejz44UkvfNgGa210XG+lTXdD/NGF3rzoAEzvXDLOH
0ajtc2fVBh3NMCmsYB08lnbdvmpp8LX8L8LOa0lqZIuiX6QIefNa3ld7Gl4UMAMp7/3X36XUxDQw
EZcXjVQFTFe1lOacvddWk+HrvycQvL8p5LHsVFMFbCbxLVWYDNu6i59jnVKqM7c3prR/wNldvmoY
AA+Jnbq7IWym9xIYq5aKmNL+GF9sZoXt1IbhCcmy96r7SGnmTkSv9xjjSNCoA8u7MH3a9BhAL6AB
qV+7HtWZoasNnpRphTNV/IV/EbO8VQ2PhQ2zsK3y8Finfv+H3Dfn9xWERaiRgxfXsnXL0tmU/zoS
NFVVY7UHfz1Eg3qQxfYxcYD5qZRc5CVVJAu0MpOJV+rMsC1c5Qb2yr2Ci40TVPd2cR//bbCZXNJW
wiLXH1CTpJ5KNlYdU+nBG/RYj2m59kZq8MjDoHUArljL3eDkdduyTsp3Z7LFvrWDa8Cq5zp5GpAA
v9YfwV94G7p8+iPpxxSyc6zkKvb6aPje9qP9ZSnC6FNmvzjYhKvCG95bk01Q0zYX9hX9izaYNSni
PeGpYWzivRluKpDwq5Jj7zdGWuWiGt97KlW7yHaafUCe2TrUguwg29BmB7DfztR9odZrizY0dUuk
CrQqhp28lN2WMTOSTe/o95DEhMe6SR+l8EEeXDyqOyhM4UpetqGq/OE36c6k2J/HdH6Tuq47uuao
fD3Msb/+JqtgMFTf9mHDyy1X7oppSUOlaa2c8jat1jkPy5XleLcXcd9cc9R1/5zlfbXPXz/e/ziT
f1IM1pPMhe/wOMdK4H7WWkLRihZGiN8OHdmlAbi82TeX+No7heV2QxuputQiPGuzZL4wQbcqfjfc
tKgjRCd3BuxOLLM7ZHCdaoqdoYvgQmErvwxR63IrKT0BDUa6kUspmaenCdfdL2oDy8AzLbVAaRKt
QUPElFJbhDrEgg8Z1l0WUO410Uz3qGL4O7iZXz0Q5eOvdZ6i6+iW7+EsmY1jlsx07JODWWaMLIvw
ZaLrIt/GUE5FXhd3JSIVttdxzStFQCPUKrTHhHyDc09peVuDP/lmUsqoWDTK7RHD15G4ouz9DzP3
f+YZh0lbTtskkWjG70lkaZr4aDXVCYYMxb24SsOVlC+LsH2qTac6LUpCKBHXRsU9VDZRScKqPj3Z
npqtbLjQXhYpR/CsiMMkTxK/Zkofv0FWDTJI6K54KikVPAM76OdRXA7WYBoBt+fRbRnYsSITnA2w
VHXugeH80An+fCL48CWza+uUiS44ZC6Z8qTKnjLXmY6/nRHyph7JvIcg7VbB4gqpS0pxmp0Z+zRO
b5I4aEV+yGODbNOYhYDorY0DUfD2Kj+Xjp3dfaur/xBfwU7+9wfJAcXMaGhyczgqO9ffHiQ0Y0VQ
Rw7Fb0fc8FYFGSpz9002BruksDZU3911NbcNQ2Ofq7hfW1LskrWuw0ZU3QGD50y5BDMQURvUw+EV
5Z9yqB3FfZkAW6KtGd8rMiqPWR/ssKAX63qufJqBT3hJnzgbMtitcWUhBaYMooeqNddcxYr9aLwz
MmLGSqdFWiiK8qDP4lAJ2aUMaax9mIbbIStIqkOayffWGK9AOfWdLgqNOuGYbzsiHzcyqzf6N8RX
XsoDW69y1ZmFuu3t3t94gvQ53Y1wApErGF9+Ok2RAPCoBnBiu+IRamy8FZa69WWyizOaa2cWetZt
fCNMN38fCkdsnd6kxEHLeuXmQDt6MYOLWIuu5ChhZv53hFXWU9QNNTmI+biNwWysCjwO5mGEx3no
BmgXiPXN7dKMmy+JPTe3kVb7K0a98lDO4bMtQqx13LbeVnIGfKuIL52X0jthxZrg+Uymu28nT+X8
xSe1Pd4LL3sSTocyf8BiN4LzP1e2XvETJN5nP2Tgq3Rg54PZXrUyjdcOCqQr+hDvIczGeCXDUJMB
Rg4YSVCav7wpod4ff6sXVAzCyX5MhuqNNZp/M/MgOosevIyII/2Qg1c+/3xmZTSh5xyq5TMkU6Hx
zKK95cehPCbtsuyqjS3eKss84Nzkz0adbbGNF/FeL2HcmU1NFbOK3rzB8nFiqiXEFtYmRR99pe4M
kZvUyIvU0VeIPe/LLzJvWZwMAT1Tlnv1Pg/d4Zrbdb3HgPvPWa4mx8DKjt1At8gSETtfKHV7Yz4b
5tfA9V1G3e928nbMXJyRwLAGeuojt4xW3pCwqbQZjQJJNFto0Br/NMpqVXhnxSS1ayVbKpFrAW0R
9d0U1svYTeoTcJJoZwx9hkLaiGnOu9XGTwtnnxLEsr8gduu/lG6pb40qXMm0HHmIHPtL0YKRgyWz
rf3Mu9X59Ca1NpGhTztioO5pobePRGcf5P4k/+Uqssv2sYqdgxUNNJJ78cqWt8aRRfabnJfqDnu3
8sXF53ZIMZWSPMQGAYgy12Opf2UxnxLR6O+UFi62Cncg6AOUBW6Un2VZlmmLjibNrmPsa812+aVV
bBLWLC+1Sz0fqiEsd1kFh1e+ljPi7AnlpT3STK+dZUY0gaPoEgQ/Wp2cZDmcVFY5AsGfbwE16DZe
BWZBEh38KNiXWlm/kd5qHuXrDSJiBg2F8IuZ7kh+8CbF/bPwtwD1qqveI0sk49HYh4obXTO2KCi3
WvIB8s4iomYtZqlmNPrezk4Hwt+kQhBdznCK2mHd1p2xrksnftYnctkFOJdlI8AdNJzGBs/tqCTi
JKlXJGBQru+7Q0/F2kfGjU+wUMSzOsT+ZkrdaCe/uMFzXhYhhNLlaEYEaJBMrcGaUyBEFZHdgY0D
wC1rdfchQhs0JUZan+5q2x4vrP3LlbwbpBirMcOJTU97/8Bql6pwt12lmyvC0Yq9A8QE/ytfkiyX
sd67I+moL13vCdD7ZcXaF3hmpLYmO9BK7CScTgpq+LYu4L3aVc94+drl1hdZ9mVLyGRAWbT1Pw/y
Awd84UfpoCTrBvswLpaj6zLiqCE2hlRyGXt9ehXloKwiwx9B5j1LOjjikuGqqlq8Cc3O2tRRod3V
dveBS5M/SKwlf6Dk6+rvGwwP8hdVBjSKuoOjyP59NtV7o3W4gU9FUUSIy8ezRH9rIWlgXVHAIbFb
B+hu8iLYN6dKUZ7tGRNaAYQkpmPuHtCNdq4dnet+bDCw2izOKBUmL/xu1ZCEI2qzPfV2zgjQwZfj
k84tefhVmui05ZNm5wcgoQIRelcASsiu1ax+dkYMbG7sEtkdWI62awMLHSN+OAKUxh02+fKQm1BO
wQG4G2PKDcgT0/RpCe0toHlvfR38HYF3Lm3fmzVLoaXIXp65SvKUaRiiTL97mJtjo0kVQjbH5qvG
rdUnWYCcr3BG7N3I2kv+rfQHYXYGkdfpa1AJSDBNIhdmOLCEascME+lEEz9W0GJGIMAuC3zJpca+
lx7cEWMaRV7zMIQ3DYflZ8KO1lCg1K1UtPA1ASEf4oOewk2vzOJv+YN1Zu9d5yudTPJVp0Ga2Nhh
HexxZrh7zyMqQ9iB94A+HzpRQKUdHV17qTR9IGzVig7yX5GXMSgDKhDh9JaDOdv1WrpRG6c+g0Il
VFCtdMIAgziej2GeHmpVu8kGHaVjAsLJJkY7StNuMnR3t1R8rQZvD1W1flvH+nhMB1N7G8x4J3VS
Fs062RdZ9oJDNJmrchyCT4nIjpLbHUbIv8upT25RWBrghjRnNxm9+zCkUbcK5rZk1PvvdT1azwUa
4DXmxU55Jjt+1bXgCJWGaVRW9spGezZ8tv8kf6obdAPqQYkGNgZVHjwIT7HxeBju5yJfq4NzbH6J
BfOH1qCP1xcAd1ui8tz05PfinMwNVsNTZwtt/5al5ntCB/+cVyEOPT9zDxa7nC0hR+IoC7P5lO3s
clgFaWM8LANUitnFicwnOTwIOhWGboSbySjaA5v1/kLkBg7ZeYdW5N77aHk0M9W4v2A0NdfqXL9R
deU9Q3v40Gp0dlCrhnVaHii4lCspXo2dZK4ItZVYm0gXtiPkFPkPqrr6d2EH0R9Sl/+zo2XooDOH
FBgjIkOI9tuOVlXGqTQULKJa7/P0xg3bFFTltKOd/AZNiPwHpm2jGsWlIQeVSiBE6DgQr2Hop8/W
/Hr17+sw4V9VIwqPCD3Vpdnn0ZZZGV6XnqSVT/Wi4WCmWo9PInmGy/e15mRNxLe7yycVlXwMPOzC
Q003jfTbIpnSp64T1coax+hzj/1xJQy/fDGG2c/OVa3H/7yeOAUVXtOH6xJmb92guce+sfpgO19S
Ckz3THe3D9ZLiZ7xgBeOrunMf8FJZQAdSoqb1habQm0UFoJTmK9w0IZAv/NxMwJ23EiP2OIM42kw
blDnFI9tKflI3/pMm60w09+uRpTFLyewiZZXNE4cg43l6IbKBvRSdUB1k1OMa6qDItToD9MDXJtf
N1t0TUgJdBxDJeV5Tmr/rYNVh0EWlq2inxc5ulBjRAttjq0LyHdzM6kOZgrq221KGgKaHoURLBzS
BwNGwi5OKQJ0Ikt2GssfOhtE9dpNGV8cfICXjNRYGaDXDu14y3GcHm38knvdqfPHRmAeJdpKPaPf
bEHvsaSUzsaGp3jTglnYZqMeXYsWRujM6Wq5LZxq2lqJI65Z3j7IPJ7Kt6qNm/b12WIvvCVbtt4R
V0Q0hbDE0Zk1l2AVW+jTKYW9IH9kv6P/hTTl4ySvnWpXs+DHHe1FJyqWtGA6zXqLimZA9UQ+VUnO
z5sN43UtROYeRz2031hckPM0AtpWS7/aG41mnWLfbXakjqSvo+/+7Y4N6t+6TMEyJM1esLe55iXP
iTlnZVhhSPfJaPayJ9ZEHvdi5c9wZJpipWF8pdObH1Bzf9eGyNx1qTdjJhxlhWM4Ppt6ZV8+Dnli
hlC9CAP+eE2eNdp4r2MzYTRihs1dFmCmBVNXVzyftChysDIo2Rt7UptPpeG+QRX1v/vBiCwmjU+i
d7QD1h6Gfdrg0RSUq9oO1OckrT8XioOQS7H0d6OFRj17H9pMCzZ9zQYTwRr9Fa+z2VKluOpANhIf
Vaz6AeZJrUUCozAfs65N+yQv5RgqahMRaDbZhIu232UQTRK/ahbJ9m2QIP1pms89ZKWV27viKg/+
fJaZIAGdETinpVkkKJHNetRUFz5NlcdPDsaroqiiB/lSa3nE1Ft1GW/9QvuaCHd4o2f3A+FZ8iOx
iQfpzR99G36ZWKccqgCEqly7yaAXepX4IOvxCGPikMk9BUbYfkN9HutmUBwR+gbbihSgjfxAoZJo
FMfhsMuP65IL8oeqIyWR/zzAhkMet23x2bAz/h7gXg5W0yAGd/DjjPZ+GSdHBf8PQ/sEfitCSNmG
gbWK7C5+YKElkH0ZzjZjL/KywBs8Y/geqWZ4QHtKEoFdqi9M0S9kG4H2DyG7gEvsSD1YoEzB7LIN
Sw24exx+qRKFaXB+CelW9uAQmnab/1Iwo+lrqW/q3KI4xuRMvJS5Wqxst+3PzZycGPUsw8egnrZV
qv6Vd8I5CoHTn7lPbN3MwaNnJ36xJRM621RF7jxUtu88JM2qsNFqylfsYXIetLFEE5B5p4+XolD9
NKb2sBZUa1YpWfXFbXk2CBciuulUk95DPTLffNh25ZmCLHoxTLJd3AQzvkMMSX6vCDJ0IAerjv5t
kdWVVvD5ZzYSgKRW93MIsSRRtcThbQEcENcwwz+mvufTGGr/HNmoFXjcwH7UhVizKdY3jRWgEKrs
Rz1s4/cg8b/TxlS+jkO4oiQO4GqYfhB1tRfzycgr9EGaWzo6I9HZbGosWuhprRU3uaehXlJuFgWw
arf3ZCZ+4dSLLwkgu1Om9quPl+htPYaGbTx2OfXplMX5rWLxectsHTshY9Q3SiNTyUraay/FbDPH
7UoXiERP1Qp6Ph3bnIPrEMuha18Xxn87xeHBnmU4cieG4w+WFJzXaC003dpW0dkcGV6HqeuRryXp
SgIdyQHt/tgVtH59OGzLNRHFM7OxtqfN4tq8/1Or2xfwZLHqKvskDX2op8XXFgzhs0h879jQJdj2
iEe+TMMztnsTO2GUHGKyn3Z6OfR7iTgcAkLdY8yFftWYmAf6emMzL3+ORmRg0IXYfPrVmeCglkQt
+qq66mPYA2W70X1yeeKUxtk4+DdlVJvDhyS5twjLYUuS7GG5xCupjcydEoSoq2xsg7AYeQiB+W+G
HF5Dr1RIOlTnBrXC3obTQOwaBcb9cqsa5GVsbXyCW70YzIPVF2TZiO+Zm2if3IKKcJo5+BCSeikA
aVau7svOQjM9D8O2AFVt8ZCLEA1pWZbawyIbA7mB0F4AESroUZ/iWrlK21NL8MOqjxXrxqqMBjNJ
q8+OrlCvtkICHgcrhuaXPeoJzYQgZwKEl5Xiw67zO76rhlTJNjrk4HEfxzT9stwbeoKzQJvad3k3
gAmtD25IL09eWvB/14Dj+RUmwaeW2psah81rgnX2Wl2H9TBF/Uwb2H644Psyb0/L+mP5MFPB01uJ
jJgDhInHNIu/0CtOQX7MkjOVStNQ3qQPtALzeZpqUKPk6KxgQzkPEtrLs2gf1ZJCQRf09uH/dxak
7OLn/pHLME7VW3NoCJq29rsmQOtqp1D6LDvZfp9fitIKX8jSWLlGUz/ospy4lB7zQXPOUi7gzcKB
BPPW0XfIJ0gYcUZZo2yTlqGTWw5Uo8CJQdt4pPHbALjNwfeknnORt9cQs4EaA5Y+Q4pOT2/KYV81
mkbo0zCu5b0hL5v5MjCBAqiKRdWqdI1NUI3hkzwTWho+kfKHtE0LHopCUN2VSWxAkB7UKdj6LiSc
pSBUtZ1J+ayoL0zcJo8/iHOExx6aGsD3yVT/7RvkkbFcbw9pmcIh6dkeCcc2yabQg1uQt8OqmeM8
MPorfLzxTx1Z67cVse1ClXANUrPp5tHR+z1n3qYhrxvgpE5RDJ8GLsQbbSfzh6mfcJpgTbXd/Nqq
evwVJzDfssuGw3WclG51Odx8CysaUWJrLySkdSjcTTv/sKnIJvbHhXsdIy+90yXc2LN6yR3iL1mS
stCQCWKakhxBuCaU1ipLOY4hSEYafe89po6DaLuc2GFr+DK/7kNtZYk+gmypAMPN9ktkjsa1jYMf
sjn675Xis24FZl6fqn5yz5Bu4fINFT39+dCVzU6Drn/+/3ezJl1Hv97ODq591XI1V3fwJv1ed4o0
tcL+lx2HmhQhlNe1Zf+l5ex95HqqQEMEszRGfjFFicuKKn5Zbt6cnPE+751nK5wUoEqk2WoNdFaU
v9rdQI2Ao86gWWyU7nZAG0tRQbylvVYe2tb6tjDPZNKjfM0L3W88Vz8W6eYi+MhGkhz9CCYu3GqJ
25IHSd+iLLvCrOs84TZ4NwdnFi114GKDhs1lXg1XJbBeDHj4B/kxkkYJthb98m2buf5OC6h7NzgZ
2U52LX4Q9VGG04KruCGPSN/ZGwRbocTeRqkpcEqICcTxaauBKIKNohVPnrODyovCvq3vsLSaK1nx
b55SJIcprc2T3hqbeEaEydXKWLTZYWk5tPaBvQtfpe8r32ynr8i4Hsl9Y74vaZBsOxc7MZZIyXHk
gJOPeq3sFQV+aO+Ra8PwJU6Kndu/h6Avt3y1Idin+bacSuWrMWj2elkXoUq4JIPYyOZwOIzsBnV/
6tc1osgVHTmre2LJ5z1k3TcIZNqjHBYqn11107inDvDoLS5rbxcUNgBu4pjPGbHGldMh1U3q+oR/
YpZkcVnRut4w3olNJYLwsXZ7ZS0r69YUvS7V6KV1XGsCK0tX7XWNgoGsqsqDXBnVXn0Wdf0Mbmva
f9RescxV+2kU3kqjwnMNCbn4eJPccDzhQXSR/4zVeu4fVilyEfLzk8LOmxHHpN9pmEhM7d+24Ela
NbWu+94pgUm6LYjmcKIh/17RyEGuXTsvWlKRkWwqbPtGB0Gnqmmb3HIhrIztjaJJ/t1u6is4W+s9
KLpxE4ZZcGNI6lDy5OXJMOJ1P7OkDEMfHvC3z+ktwdXucOKMovKhGRAjLmIr3c/W7mBThB2GCwEM
8BhZxJnXccLbfbvNXZYGlInXWLOBflblUW+d5NgpLSu8fw+aVpmbjjbsGqdqcs+rVN9HeJNXqNkT
+rGWBiybX+PZrPlr82tj5qZH1+jGfeWM1X1UtO/NbPYBU2/ugZboW20OqPcAdBI+U3mbsUjYmzQm
Nhof4waCjNdf/2ZWpibmTlXfTk6Y7dNyjDeebSQGAuVN7qXVrQjAf7DPx500L2v1EnEKLIYO3AX0
JPla0KfjJrOMYGfZvfmH+V7T1d8WpxhtKSnOpTVdxYsuRYI/LU77Rktolrke0Uod8CGS2sKLQoHd
cU3nqgUNY0SsmbtgHJW15lXsA2bBRKDRdZL7V3sSm84r4j0mgGJrZSp1Ay/851I6YUbj3xoMzZIJ
zgo7BjmtJ6qtHUyF36QzhI8YJ8ERzWw4m3JWy72hFvnXLAE6g9xBv9eK4l6I6CDZKxfjUzrMhY1E
xEfSKNSXGmSqLPFiHKGe1+bDffJfcLBES7GbVFDy5jE/+3ZaflaMMD63KALBd+LshYobrmUP1VMI
EV92VrqV7GT5uZ1LTWIQ3W70I6i+PYncXpRj1bTq6jGNGZnTuPkhhE63VMUxbjntM75hOs9z3Je8
7EDZX7rU/rJc+Vn3bATjWztrTBLMVntzSrsXAkSKzdgG5t6eL8Ho5IcK28lavqurFcKVLCH7vYdJ
qZGPcQdw5hzLYkj2AXl7VNCRCraG3V0yJ6gWQmcLW+ICphht7bzOLhrj0FVYwTGZMX73Yb0qrCEn
LrPUT3ZK+WJe+Ltla2KgGe9haE9YXGedu6blT70mhleUE0dZ82U/RxyY4ZZgNfTjHyZvZ94X/Twk
IQrWbJcHkf9YHrDzX/dNlYeOiynfPipkLqyBQ5Vz+4CvVSlV2HxZFK8rzwqIUKTnAlVH2SkD5hLZ
feGmjm+6dqWZ3D+IJPkkk8MMjeJubefRNhRJfaMgWcN1m/ytFaneczYx34GX87+ROr2xZr1wrj55
rNjRmSQbXCT9VVLw5UFV+2oHHPVN0JmiT+31f6XFg0zI6hniVtg0ycpmtUavrvLgJh9cik9LSpl8
RXhDeMDTxEK+oPclppvUvwuUSvQ3M3F33MI45PS1oGlia2UrB1VqLgVE80GB9kXxjaTE0Uveydkb
Z/7FP2eFa+3AWkwPWqwacHab+kRiXnJPLFpjPhZkqLN3Ix7Mu6lD7YJMHLXTa+o1DZj0tHwE2P82
2mzv7LzUVotZrHa8dNWQRL5vq8Hh6cRUllc14gwfMeRbjd3i3mWpf8nC6CIfjdgdUZ+ZZohP0sbJ
1wXPFc7Bu5PSrSQ6U7WHq2yqwzLzblM3vsmrNEjYS7DHjbO6Rf5bn2VjZlDsfI1pfKJC3sY7cwKz
MdtepOMFvQjalMUG05Rw5V0YJBjuypuSj4jfdbe8j97LWJbmQR0JJi1jHOKBV39rTQ1ov6qED6Kh
ZKRPCjnSYSi2Sacx5pZNdyl0Zr06S8WeMGzxlFtRQdKBAw+Zju4h9NttPKO0MVT8UAbff3HU/oV9
oL/22zwj7ketP/nAtqa+IQ2oJmPM86zp7GhD8WSZw3dGwOqridgK2VXC6nISf4VTelUbr7sMIusv
+PKGo6+Lg0oF55JGCREKSWFylH+mrfeOZYCkDH1w0GH+6lQmPvyYm9g3O/cfFMv/fzqN3yp+bFCI
Z8Jyoukm6vH/mE4yiBS2MajN0YMMvLbhaa25BT0StkkZppyaNTf6JksheaCd+lgk8d4M7Ol1OhjN
FOyFK6IXEUToembopD/W675OpseWMWKnUEs+zqGCh5i+3wPSW7HxRVm/m2X1mmYmJo7oFSr8PeT5
kuts2fCUZ3Y/bUdP7zd9rNM+0Zzisx8/lln5hyWT8598TVdTPQOlJWMTMnhzrvv8NHUKIwpMtGnD
sdD6qzcX63N+p6cK5dF6KdbjqduJqgp2spQPcoCCqNp2DNiU8lUgzCurqmzkQ1ToPMtMjoBZvki9
lG0EB3rW3uduoLfQtW2/GibNW8v6pqx0umVmI1ICtygvkxJ6vVxHi1AptnmVfYonzficY86fL+qu
I4WaE6Ow+I6p+6RQkFiWuem9DCYH8F5Sf7UsoAYa5eM+iwNg7iQSsCDCQVvpdLjbaDqo/dFgh/1o
MjCt8Oiln1Ivwh0QjyMpGnN9daqGbteJEnzafBl7oX0pKa3Wc7UVLw4QW/aVqCHq5jiV/iu9bYPM
RQ6qPc3pi5xZmNX+cMP+bjhBAkFEqucZtmrwqX7vMTlYOJIsj8XJ6JWckhNQVl8xv6hpGKxbAxWO
GhRihybXuxh8gyc1sEhlzPZISPHNTwKBmalRqJ0LNfKQtPX31Ff2hYTza23v7HvVOA1e2RCSMy+m
lEg5Z2ni/h1OIB2oW7RujBe5izalOkB1rJoEZhyd4zBFVpClOG3//4fWdKlT/GUSpaKDlJFJWKfJ
9p+bNCbLkudUU4/Q/sNTOMX1E3WqrR32w8rIqmKXG3iA5UEfkno1QoOutn4IULVvs/E0GQSoyuDs
jILEGh6GvmfJPIcw1/0OAXz1OR+KtTHLe+0UfZxD+tbFb/X4gS/iWrFCs99d7Z4GzoDpA9xjmbHM
9HGZLFx1SVPnB8/pUfh/SzyuOhHP0gLwkpLxaUjjA5ALzybAZlb8LDrAwJ6ZFIN3ieZu0VAGR62z
py+GDyCmq9zxIdd4+qjcPyAZIINYYi9bUNc7eU14sLnz67pdGX1Gs49egsWKMCqCjRuDkgxzoLZK
Yz3XEZQCtnrhRV6S8yH2k1IPRFijgyoqsyROrzgWgz+8aKDHrlOlxrSW8evbaZ2tJzKULqAAo+Py
eLp+nqxUWpVfAx9s2EzOygRoWZKPTssemkd+2staTOqwMItbdfgJDunJ5DY/Vohb18YH2CLimXEI
FUZXRUeJ5KwCtbk6ivoYSVhzaWm/vEtv82pltraKlcp9wF0BFkix3W0dacUZNLcek6SjadvUDLLj
BP6QvmLtPZVJRbsbIuLb8kGiafgCKjmlIqC1F4HLCcGiiRW/gldZxP3ZCcCn9ug97rL7IA/y9Typ
zx8v+eijlpJI4iZgKmdNDavacL1EYjWZb24cwLF7d3J+VEUCBEobR+rk5nSKnci7sYW8LntGsyn3
keeN7w2gp13K6U7euroyPpvm6B6X8oCsFFAN++dmVzUwsIzIT+4cYSNLJZZ5H6OElFZqRyt1HNgE
FzVWggQfg+Jq7SMamRZPqYGZIUinL/INhFXBySjN4YEytHPxyh5kKgUe7nadvosMLehcvAkpkrNq
rnsR5+3S50G1gSrHeh5iMvJCVEAVSpLNcjOkFqIuLJ3Thtqs2IaDT1fctHqCNJx147HpkRWOIKAs
MiEbTV1Bu3eEpII3yxPtoSoOQ6GFzzLWuAEItQYXhpZkvrfT0Bs3ZIKcuxgXNB57gyWG2z53jiFW
lk8rT7gNC/468XedPWbEmnj+JwPhTTvZ6V+Bau5FV10LpqG/PeMgn0QoEMHKgMv0qsYod9ViFDvQ
kO/FrIqr8IeefL34Iq8on+uHCOvMOjcq5TCVTbKPAyt6G5WSbA+FHmmZTme1jb3jSGji2lKUGG8T
a1uHWGOphWInJa6q973QmsPywxpVT/mp4/+N0az5PON+40GpLkJqsHV1UDewwP7JMg9Vu1i1GusY
Pa6UtQOfciftn/INo2WOko1/Jit27d2U7K1ixA7tZuMN+jYylHCoYGZ6A9Eg7O82qtOwbbarkyDZ
bq1BQb7KaBOfNfzCAGiqt5InDzOjbd9a63uR40SQKUfzgVU1eUfzwehH9cLiv58LBRGffxP1osOm
bKL5LtMCDy7VbsLRmE1c/VXHQfY0X1WzllleqaOykZZvzWMjM7/XMxasCf729x+VEqD3lORir3HP
kb8NKYJ1dlZ80sKEIG3k3Lsk29d6ZJ1Hz/wiK/ayUaRN+BPJXsnTqHmZCGNYD4Zev+Q6pXIEW/XL
ML8m3xVF8SMGPHnvRr18rmzyETpbBxRfls/6WK4tgUZW6dwHOXq1ahRsUOTne7ug8V1K1bcYHYPc
gLl4SDux2oP1e0/tkfy0Xk1QBQ9xuZfhPYVeW2dAEVe5KgIO315nS64cTuVBoaK0akpf2ZZmGx5p
8z59jEXqmJRnCCI/DU9PqGSyWytIbkg8gbLZ0dDZehVgTb1evsblG5Tf6Eh75uLwu5oUb6DgzK1V
HuWTX1dddF5m18ZD3yILjJXHgwln8LGxVONZtaibzIVGx9cKcHM+hU1DKBf0j1isJyx9I1yfrVZl
xquTqN/1RjGuXjFdoyRKrloRdNuaRMlNq80xuZSuEpNaCDK6EvKtXn5ynEc5OhpT7dEyNNA8hkR3
QuSjk8G+b512ZgnEQhjMcAj+U/CjW3KREhhBcXCt9foblgZmb8hIL1VPriGbbuMsymq4jA4gJ9eK
p8cFsQZ8/qHGvnPrG9GihmmUG1kRSJkz9S65cyGS1bMIiEEfwMM/5CGhXNN8NgQY3OSZfA0U2D/v
IsgXYGhUamf//mF5NoSpS0hl120oMK6hPwXvDczBQwhCblEGVi31HfJFd0tpJwVRe6+KrRyF5GBg
pIO4U4djy4a3pFSvcoSZ5mEmSMGl2CziaSzTVmlBiX2cDROBrlFO0dApB2rn6tktx37525peK/+s
yZMAEV02F1xqWpkQYsKcXEPDXGPzCQ9w7L/zxdZPoTOIx1z5Gww1dnijANddj5RKJyRcokfeuZkx
aY0iFh3ox88omEN7VNs0FTvlEBZUhoivIXDY9qbP1TAsi6RSuNQfr9Iy0RaZcjcc++57Pp5QW7F3
Uv5EwFa+j1AG0xAXRO7MB6xY0Cicsb4ibOknI3mPXAoPfg26o/bVlvBuskjkx4u1MLg2BAsfia0A
xcEn1vwcAcG8cMsnLb6KqlC21NT1e6xoypaE7NCMwttiuW7c7CaVUmm9T23ScbH2Fc9MOGe7KMb3
ueJOzYUZVo2N58Y2gF+j9XxTecxPBbmkq+XmW3joXYTFVw4D8oCV4yT0obgsI4NvQTkglyBJ+r0u
RvilI6MNMw+mpUL5KieXEP3lzlFqF3Gfldysb7qZ6+diAIBuQzldD0WqkqA8fpW/PVpZzVNVB/8j
7by629bONPxXss71IINeZk3mAiDYJKpbsnyDZcs2eu/49fMAOhOLtEZMyUoUUZS1iY2NXd7vLTCE
eWJZ19vmgP3Ny3KdvZzI1+oU+us6K6XN6ycEhkwOS0tmWh2C0oz22IbHdoF8FwMKw7hM1f1r9LwJ
AZdDYbEKJ1J9WaTtoBmsHVOB4izDOPNmXFmvnrtKQu3qwXgtSVVVm358TPzouowsfUtCA9nloYHb
1MwiwX/OwXeL2HZQ+8iP0pc0r78OQhLuS5lEKmjCpDCyuEQ5dFcgdFIReBUGgXSfG6C1YME70sik
VyrlGNV3XlB7h4VJ6WMNxXwUiq4vq3cKpDhEkZ6grV/tPvUGD1pJczMv8h+KtMT5NMfkqSZma/c6
Ekv9ACyHseEYfkmt0clZE76wP0Vam0nThaDUmDrEFn7X8xezHUVOU/NLPxGfTJ3SpOKxj3mt+ZK3
2a+UIiV9BpnCc4YV04IjYHpGwOmgvAQFDOBuGvNbCdK3nTUAGmYTmpupwTkHEgBAV6dZ+M6TttEI
U3LpSRXRbED4qwYrNOeXKACWrm6aKnnhUFT1HD852Wgul9yfhdXOliq/Ujy1X70KMBpKq64Jsm1T
9YEgRxA03im6WrldgfPHthSKb5SxNEIjmQwWEURe4aBnChFQiwjZvcC1YliCizjw+QdV8Q5x6uGZ
oajaocvEV/MC8mz8fYrKsiSI6SJUqD2Ucxbggviyc7waMQvx1hgNJrafWoFEB1LjI3RhJmBpEruE
xB8pxSzlfKUVyClAwdlL4lMqZBUpEka8WkaIVivIl8LpC3awrePJlfUa6jEnl7bImx8URqPjN2Hq
mEOabNCyGkR6qvHrd33Yiu6fJjs+sSrYfHIQQyZ/qBSEKVRrEFIo44Gs+ldomkqCetNClHDbPlcv
VGpS10D5t6/vel3U7s2gRljvjZN4aWUWOyuidGwVD571L7OWQOm6OTbg5j0Tl+XXoFPCyJ9E320w
Xp/DGuavS+6SbyriRZWh+9HSVVWzy8Ev6v/e1ArLuxiIjngNahq7Ml2HHdN6PSrjlVk5CRPk1fKl
1iHtIlMg1j6S5Gbz+jpqAEWTMTs0eXlfNoJ2sfCalvRYP87vdX/ULwTIZjdxvhXTQt2N6LMYstb4
JQi9dVF49ePyczUwMgdmB3ooTSALVRgfjFQ+VKJ2VzVTvfs1jhd/SMIy2cUJMHALMyaRt+t2Y6ni
c2xO6a1ZTRWb3L75WvUecV3c1f2U+TeUi0Kg9e9DnJQ33uxpaM3+hZA0cAMWdvhOIN+bpQxFIrPC
zt8tAJ4eqZO9vNtiH7ETizrQP+fSuEa7WsBjL/uLNMvN+5FN6iLjq738QsR6+crLvEuEBNj+CxJD
L4j18luujsNN1YuvXgAju0Ks2vyUbX5ZFathwKmHcEB8Ad68lXZ9gZ8FPxQrFB9WYSFCMIz8INQU
Xsg9o4IyQmBlE+btl1pYEms76gDm1aId9usZpZsfwtcgsakEug/HYXIDXM+jou8u9cRQm43Wwk21
0gORFcYhFbRboYqK25BD7VBl5aewhxux6JAJYUjW0YC5Xk0mirPEeP0K9Pr1xq+foaS6a3P4jsGc
4QJpbj/pZrY3Esxh7XpuT5tzXWTT6O1xLO+QKjZAxX+/S6YvXvplvF/uWeJ1I0J+ARuqqLnGf2iz
2MYsc4bngwYZKmKm14TRMTA23WAAtec1fjp4DWyrcZS2WMsEzmLAsfh0jMRJUELVpP3yM1ktgyt4
95fLm1qYWhfxqL3gHgM5m7S83Tjm0kOf4ZESUuB0l5emURElLma+s7yURSO6Bqy+DmJJYm8KvSTt
OWsOmvazQwSBzEz2bpcvMFUUjcEYzD/BUoRae4jzTm/qkSMJwJz4eYnrldaJQHTLSEgK71MlC9QD
l5nD00U8xaTIey2VJW2hrkRPK19fxoXZ3eZDZP/ZQ1N98/pcpOkUkvvlf20sEY7XXItTe+NLUesP
FTQObH+91CsfayLnw1YWP9cDZ/rlieoow7qLpMPEVdrVzIk8w/nfLy9ZztuNFqjtxRS1/tZXu4sA
uthhMUhWKjm71IfxcYEsddPq10Q7tvabwS8Fj9U4wbGDbrha1oNSk7VDmFXXAhqWyzSsrl/H8jKs
ly8CELNZCZ8lSem2y7/BxmYim7L9KQrmuJEhJHP6ycqxXemxGu0KTyNhN7LKR2xeb8jlUuw/1z7i
gC6WzDff9wxCLIVnzJSRmCw/qwCCnLafZJfzfWFri2Pm5a9MN9Sz2W1yuaSsLT8t0g73k/2S8JYp
jespSXiJTOfT0l+6BOMjr3sDOaAsPIZD8gASp3+3svwyIqX5kyr6qwnPZozmDW+rTKHy1JSK86op
maOupzIjFnWZXTAb1J1F66fOflHLd2WAwUHV+BvESzVyXgTCi2laaM0WpS3OTF3FDZxZV7ANTCiU
IxKlebYJLCxKDfYnF6JRtxvLaKr1stLPi3+hwQFoa6hvAJssyx3+QXvdT5+qjrOE0D8Vk59e+gGs
8uXfeJhhhl5W7LspWp1MsctkG9RteJnVyUpCzuAWmFa7w3wKbOsLxKTTE0IxCmu5eeXpDaxMqCdO
lwDrWz3ME0yX+p3HEcUOeiHk7M8qPI9GWNOx83pXs7oT9qY53FaeEVy+/gEgNva0vvUAZqweKEP/
UDH72fp00iYzJ2JoladlKA3gr+hMSnXF/2deiR///AO11hhR/VbAIO9H4JfOLxlvq00syMs2Rci0
ZruM0WUnFKseTnskds0EP2HzCiBz4M72cPjPCVkgSp6WrCHZqRr16tmdQVfk05KQpRVm2KvKbkoi
61t81wk5HpUtqSIhz2FnDepaIXfH1kdxk6qh7uHzQsoGW/2D3+OChOQRzpZTyE0EIFWCcVUVE2mm
j9vcYtiivkp3ol8c5C7vbpYfgQUWa0kj1nok/EjoE/Om60QJV6TR+qagmFj+qpQP/qVB0pigwUg1
AjZewOXyJ13viNATVXeQxRbUo8E7qS9hDvDMEBHUUAcvMfVQY6NwE2QJ+K5SlwJ/gDcChQfZG67P
2nSDCdvXroRdJYUK/qV98l0w9WAXiZhJsKlOb/KMwmvbRj9ZVPhGH7ag0qbLP272mSAMG2E2ZFrg
pSBXn4VMx7FiPn7jcW4bJpWJuBjie436Dg6VQbXWSee1cdAaHyBFP5gF5jyClwPtqJnOY5bCMUlh
pKuLq18BuzTB8m295IDh3k+QKCbWuW/MCXicvNWsK27GJnWEahQu0S8/LCpGtY3vWsEaZ2/BgJox
FQXk5bNfBUsKCKV63zS4MGHw+MMc4y/LB+6FwlgLZdk7iAW+jF6oXTSEaS8nYwVce0OsBPnSfsCh
Ih+/CDhA4PgrupUhm64GKDVnohFnZJCBtlQHSGIUwsHYmHrGHJqrrTulMJkXbkpKocHJlpE0VJZ+
Z2JTEeVSfiiE6rM+m/OWY21xYEIiZM4vDaqTm5Lw91fbj2Sutqle5saykJCX6jH1CdLgLBgozlvo
G4Nhcmq1f9ZbVglOmD7iqx4/3RzDFvvVkWWDL/qPxR82Z+d8K2rhJteD506rVFBlAI9qCDLEXd4L
hoCXShYLV+hI+GuJlin7RUOTZ1Yxf0wy98RqV8JKejKiXsAxHUuCBm/oDTJ/08lNbqxQNc0dml2S
POayU5K2EdEXorGXiY+zwwgHnkL02y9JNK5TAOxLScTQqlisgAVRcDyA4uuFTF30WAZiuRyt4dzJ
CL9r0enmikVMqPzMWHCX7ZaaVyxX7NGsuJyI78PfZeGtjnG8wYCr3Oq1kK0FXcwe4qAhLbdV5Btz
GjOn7ny7iLTsi2/G0bqNEmkHXjDd+HiOR5QlgPKV6aHCU8KVlDK8mlA77lQd/0m5HL01m5kfGq6r
kBwQgUpZfjGn1d77VlnYQq6Wz5lp2XkvdJJj+HVMkN1cDSowIkb/b/uabHyyMiLBmAuvYgyasJAy
dga+2leoqup1bGQjHrYsP8uXESSIvMkzNUjrtzo5Hk0ac6GiIgyH0HzC4zHlifwR5OG71xmvkPV7
av+klfhS/2zVRLRDzfau9Ej681I4jlPPQomPPaxyOYhScVvI8XTIh+wy6vJwUze+DL27J7p5UNqr
rip1eyEPCCVe3WETPom4SLq4+tkFXtAbSkq95ExjEl70tcJGLVXia98sVDuf3w41yKCCL0j7xZOF
c2M7MAeiKopup2AE38cZ/Qptgk6MTfcchpq28mcb3kZTOHbH4ae2rchqxk7QNtjJXVbjRQVb70FM
ntCWSNcmhxXOznH5LFtluzJAFPZaKeMsHyuFq+LHfj0k1Z2v9SE7CmJyseEyNst3wd+/y9ke47Gg
3C341QJ21xHpuHGBi20pyVcLpw6n83o78gBqZvudqn2E0EYcBJfsYmKUBPCMuKtwSLJ+jsv5B0qf
xxbBrJ3lUQ4WdnHkXeJXaGzEWCvsBatnvzhditZXsop/iPPCgcuushaFCQMBAXPwgMTq5TvBw9tu
yAjAVuTiCRJnuu/mVwE539dqi1hHCs31LzcncGk0uxPUar8f1gsGhaPDzBZ2y9lbZ8ntjCr54nXC
0NIigaIqZASIs9tB0IUoPwPfnjOqzNj/htxPvhEaUlFLPckOHiNSuvB9H31Ya1mfIsrPTlBl4sUg
G+Y3qWWqZBfu70JLRgq5aNKW2TRSU+WgCGy5GL7hyxi9yHOQQV9OP6k8aruhaQ2nI+/4GqQkQps4
JrevHzHWoEy9gjFlXHbrZSHGY3+gCvwo9FGKokKGh5qhNRhBt9GN5+M16Ir7CyHCzxT0KSa0ooJK
AVoEN/JrAQf2gnC4gJKBuk2UBA3iBIV4zgBKJo3rl8gZ8wlVmC1of31ZgItcpv5Oso60l5eZd+jy
GS/Akvfjx105JZTSn1jIWRJiwDkQUD152onPaPVM77RdZmjPVmGiM+vC8L6d8CsAJ7Y1HZh2qSfk
ANErKzKlLbDSXhJ9/SrJdc8tPJz8Nj62DWtmu+lgqVhLETQoyHhhzuTEbozN/fwKm3fSerX0RTCH
b4IcqFvVYA+KAQVMUT3DebtEFPTxBS60nreMCshOkCl0rCclEdK0dmKWBxcRV2dD6S/IvhnyjKCH
YDRx0l8vEeui0dWQYRJbMeCl2gvJOVf3qF/rS8MiZ4BCOcbrqpJjAG3G98xRuFcSPnTvD82f3+Uk
e+Zmlh0qjYC2fmqt14JnJrFl7esIEfIM4TalHOyNtg5tTeyorfZmyoECQcpip00ZMEU1iaVKqQpb
0fL8204CU1qWzCHC1RWx6n2q6OrOr2t/XXxa+uk/X4b/8n/kN689Uv/Pf/P6JS8wcfBZ2Y5f/s8h
fKn47D+b/57/2d9/7eS3HvKU/374K//vHzr6uzT/58dbfW2+Hr1wM7zLxlvi08e7H6SNNstn4ELm
3/xH3/zLj+WvPIzFj7/98ZK3WTP/NT/Msz/+fGv3/W9/qKx///n2z//53tXXlH/m/BjhDJz+/o+v
dfO3P0zpryZMPUXTLb7Mxgd//KX/Mb9jWH9FBSTiRGYZkm5YMz0/y8mD+9sf1l8BR7EgNnTJ0nnw
RGi0dd7Ob2l/hZZmKaIIR2CmqvH3/u9zHd2/X/fzL1nLVjzMmvpvf0jH67iOBcP8uWTNZDFH7Hs6
8PupF4tswBGetLPPxXrYNva4jm8QNjv+qrXf9MqfrR+1dnyUojUN3q8h4fYPKiFzYcfsOmD+xucc
V7ml261UB9GSE27rjXoj3QJ4u90VlZmzdKmj49tvbVrz3PaG0UfWTQ7nEHGZcd27qgsre6VtJGe+
QuH8Ff7Wn8dXaJ3MlGiF/aZKaS3YsSpv/b3l1Cttzx57lTneGbbi3F2/Zq3l0hTDkK1lqEiGcTJr
maFu1bUxkhy+87fxHi3nWl3DvticuW3K7+2YqikSoKxryxg+7sI08ttAqWsEOw5B3KvaxgZbcF4w
cFpVt+O2PEPrk+ZOOrmuo/ZmnuqbWwa50syHUM1pr1vJj+2GgFC7XYXPAOfn2pr/1kdtnQzJDCGJ
SJQXYao5rjy2EtrZCq6qk11E69QJncnRichxqk35UG3O9uyxI+FyB99eqXoyOD1itAyt4Eqb1fxA
KKvQTTe1Ha1emyaT+za87rfRmYEjvzNMj9o9GaZKkKXh2IWFqx/MDdkYsHvQvnurzk5s0o0d6RNV
7VW5g++5D3D8XLFJP5ydDt77FJoomvP41XXplGw7QgqXFTwW3G4trWW33DRP1C4vJxerrqdzo0o9
kUO9draJYFCRUMHqzLDHwwqy8iSTsJi7Ud2qSCpCkcpZGucbX5CLXQujKlvhih3clhXwFUG+oq1a
pJ9B3CEYMyQbICpQwFFSjR81FAS7EII9cW7V1NzK1GSU1RTU4W4+6TwQft5/xpCgLLbQIgkuiqkv
yFaUuhQ9xC/EVchOoCXaRWQ2xiWWtvhLa2S0ryq9m7PnKAZdxnIThNuYOuo3ZOix6rYBfjkrUc2I
kpeKVBBAI6oqWkmkmq2RI03cPkmKn0CKZbSxWpfZsjzqt6Y5yRrQSWO2F6PkQ/kzASEKDAQm8zZM
dPQtmCokB60ZQ4hpWZp/06ehuqpDZbzpiShbmT1Q1oAZ/m2eSspXZebV7lpTUX4Q5mC2LmFPVbiJ
dVJNXQ2Zi0XuLIT+VUz1kXQa7DvKT37KgoeJVd31F7jpV5E74lUU46XDBG1r/ehtPWVKDFSSip85
UHq0TRDXmTtibnydNRbslSysmxhthWDcokoLv044g0uuiLtiNZtb92jPQrSGgzxOCC5CA15jDlvq
RrW64DnMWx+uwxhyKAUiWcRPOGw7UdOHn/tIxe8KrvcXsjOztSgq+Z1HiAf+2sSARZJe1bYxteoN
ePN0HU2x/9CTqrztqL1ucBTBjXos2b33DOjArtXMcApct+w21ps9ag7i1HAJ3kMPzq5iPcCzK5Zk
BHVS5JJGazqJhkhLLXTiOTPsMbIK9VILurwek7ogizwoV01cVQ966+noOdBlRIRFUvEUlLsJJy5X
xtp8VbSDhFS4nh48jiEo0GdRtRrGT2ooknfWjl6CkEruyDshp9kQd1UXI2eItCS9LE18w2yrEJJ+
LdVpgTtO3mvrMItT6TsxLQr0xTjFU8BTxFJzDWrFxs965IZwh+vBbx8zPo3xCAMsRHCv6UVg+xZV
Q1RYYpqsoO+M2YrY1ClZt71ZktJGzdr1+8TaeHreRJSxDCrL8jzza5HQ3CYM3i8cqUDpGhgYpYEC
Rsa7AuCtMM1vVkIp3wlIWijsqq5zWwpmhmioJybR5778KBSpFhxw4ZzGFU+3ZMPIRJkI/eqL7KXp
NbTd0vZ19GsasOIFdtHlqiw0mPKCida0mYBx6beNyOY7cCQ1apWtqVSFucF51FdXZlLgqS4YhqtW
kXrvUwAnr0CQq02TRVTsY0m5xrIR6UJnyatJ1zimmlYprGKCXiIUcCUuigaGHA2q68QD2JJAESmX
tI+1X+JLIHUznSCXdrkcFp9D0pFViHwKUSdIINwOVwk4RFgVJ+3PQLix1O0kygerNUzXy2YVS992
0n2gBzoJbChTK2B+axt3+JnBL/TJyRPFmhgbfH7xpxn04rIU1UB2asRIz56k6w9TIOGj3QA3EkUp
XgpTEWHVhq1wBXFPqQfkusTJ4CluTA9NboKfeonuammb7CXd1wfo8iZpfapPMLBWEQZDovI3xNnS
ym/HHrhSIe9IGtiVuzyX2F0QqSas2NJ48UrHipWc3Untw+0UUnV2MGFRb7zYr+7wjyfKuVHq2XGR
TpDbsbXsZoLcgYlYVuTXaalU0rVfCTW8D434oiyx0tKtK2ivUl3ha6qUcXgzdIoqrNj5cOosSKBg
9rFwc3IAOiLThXGcPYTGOG6j2cuXzKy+dwLdgyKKWZI74gW9tjC9cYiUuR2bSXYymQQ7JUDkL/M0
PEew3Q8Y7sd4X8YpJh4Tz1nUSauAfZ2TZ+KDFPvpF3yFfJI+6n5vFCAUDe6bZd+TssDDtSqMMTrU
PBlEn1Sm42UhKoMsnzaDldwqsVw6corrWFTo8EWs4qEefdOpW/kmLMhaKSRzbzbac6FUKkM/Lx18
jlTyWdQ0X/eRHK2t1OSBF1NzL+qQXxsiKm89FZ9iPHK07KVLs/YmsKJmH0WonBUy6C+trmO7aRki
xttasK+8csJpNSFaoxA/D5I3MmfX7LP7kvCULMeGziMFARdv76cRwS8VJOvnhIwatFzwN3hapvdt
Cg2m87KMMOmASKwIJcee49Jgo1gpMXmQzPu8BBSuBg/4vn0MUg7JbQDbtBml3cCIwDSvgniq+uZe
gu/kaGY5CW5fWJUrySkwikbH6ya3pQsnBSlHkbUVNyZSib1IQ+MHDqIFc0RZ3XVDRH5zSnQpMcfY
F1EPG1bko/vfB7XxLlIW32+eUVvEN1I5Vm5VP42nywRkzCSZSq82VT/ckL0bS04HxyBiQlfg/rIu
JNUVqQtYDhuUWwH2JLfreP4za9R9Jx/k9Th1mFX6Q/aJqTXjdrBChfVI0dGjeGxB6l4PidevQ7O7
1scgsVu1utUxfgaXKMmjqczGkc1eRHJtDa5mgTF3gRr/DHmOrnwJa00oTyOTqSYp31p/jG/DCh8A
I5pQF2lo/WuiYZyukxumeNOwlbKuiIcOcD+GzuvKjVLc5HnRr3FQjq4mMMSLJCwwcSF6iTJLHowo
syTsVrt9D5fJEZOheGrIBL1C4yY/5nETk0qvWUlFol2Zkdyl+zjIWjpZQTHhfaumajmkeVVAfSwE
ZSaAGSGJ4DXyTsvxV5qiIvkGBQGnyq5UpeGyF+P60qSeu0LeEx5KzLjXoU+in2cUmRtITT1sO6UI
r0a8Idx/4WzEKRx/fonuMM2TM1iTJDW3kk1l70B4fJl3sYKjoqlgF11xwjy3dV+8EU8PLBbt6DrG
Bqoqzoe1N4ejGCMXnG+6kjM0MckOVqpYJdkE0toUGbYGVZMzh4XFH+a4RU1ky8yRnS2Wqp76xwht
NuQyYB0YQcODdtCeyh/eM0p8V17Fq+QTOdTgxu2N8Hzu8C4fC7zmLTtNA51YBlIviyLs8cUCW5hF
WoSsw9ftY8cpN/icrHMn3UhX7WbYvhDjfjmfV4ZPFWndV+lKfjJuqMv/0zf5+GPMB5k3fZ4WImFQ
+GC7kJUneaU7wMorVHUDmjNbXMk2a9aZNo+F0suVs2FT6PRZ1yadXrnRKwM0uxaxRUyYtFK7+swo
r8fH3mhfPr6831EZDXcIUdMlRcFW5RQDio3BVJW6GV3NyD+PerhHTr9idrv/uJl3rsia8SwiuxSZ
eK3TgauxJyarioxU/D4waVx54UUtxJvCG+yPW3rngizMdtBxIiBTMds5vl1tpSiRIpWj22gvKeme
ETdoPAOKvDMyrRnPMjD+I6zh9Ow6TGFiqjIu5xPJAJ74E3Lzxxex3OGTx+6ohbk/3wy6vh7iqm1o
oXf8u2olrc1DfJeSgoK7xHbYhg4S9eSqJWTqc+OE6/aC0LFzs9vv+IR29BlOZjdiLhJYsXwGdQMy
wpo6uqnr31bPpSMAjnSuVJK1aVs/wn8FuDtu+wQF0nFB9ZWWtrFjruwZuSPQd9N8RdjF83Zuljsx
zZgfOEOUZDTQhsltVZQTIIjFaTaYyDK33adf1Z/+Rf5oIOOHN7jC4H1VbQlvMBlOazYnENTszDn3
EX6H8/gEuiSD6eqKKZ7Os5ANMr+IWLLEPRnh23jTAucRxHMO8voddjlu56RjVQqnukXek4s2ed3d
B+t58VD26hoLheuzANu51k761WvSVFd9WuudYTVdzn052MmFsZFX0ZezA3aeRI4fGkNU0MTOPagj
mjoZsBYnpNGbaA2Tls1wSW6FO7s6utam24gX/nVw+Pgp/R1A1wxFsoi8Y47UANFPLk/tGyKudHJA
OQmuODphiGNj+2171+3NuE2fPm7u95ntqLWlUPdmTgjjqGpyldZy4yKVn4jy8ON/84qUkzU3EEF6
i9cr6l3/Aj3UluBRW3HkbX9xzqPo92n0+IJOVtYgiCTsq7igaPoZp/onKtQ/Pu6yd9Dk4yZO1h1I
x2nnhSY40h6r8zXZFOvgLrL/kUlE+h1NPm5rvtw396cdJkNvE9pCiOGA8DmDdauOG81bIU1b4SvC
nhA9NSnPUkFCgXsWUD7XnydLHysGZy6UjO6wFiw7+h5QdXfwKnDEtYpAdG7+7Fbl3DOgnKxUgTDK
gjCPmLk+MF91+0Nw5kKSuY6+nJu+3nsEZs6JqlOmFZmoj7t4GAhD8Uh0cQcil830Tg/v+l4/s4N4
rxvfNnJyH4tU9uWcSFQ38T4N8W0yPp8ZlMcV9WW1Ud42cHKf4GPqXiLSwLynbg+p09nCIdiKW/3q
45beG5FvGzq5N8yQZA8V8+jP7vX+0oo54RaS0483psZ5XUo3H7f37uP2tsGTGRjBsa9KLVfWO9Na
dtgr77UrYyPsw7V55trOtnWykrXTGAXQvTLXQgWyaW+De1z1d1HoIGNyyzNzr/TOyFMVygfM+Io4
by+PR16eNU2oVxblCmSruS0+ahfhPnuyDqad3pTX0dfJJR5od6Y/z7V6MhTTqNTSoccnHZHoms2X
GylbTdkBexuOscncbDN0nNk3nrz9uOX3dkScL/GfsKDNYCB3srSliBTqCaMQxqi/9eLvgfgoKOB/
+q2+J+rkNriOneAxpFg8cEpDXfWpq75mt2d74PcdhIpZ2a+6zckQRr5VZE28lAMRka6S1SDa0DU5
7+oX44Vy8/Fl//7AHLd2Mn7VhMRfqZRyV27vEBnBmv0qNB4pXS8k1ma+t/q4uffG8NtePl3SmzHC
Pqiil+fJk261hyfDFdeKK9z8K7ujo7ZOl3ah9uVgZASjf+FAgZmZy03cDI5p1zfx9bn25htzshmD
TCNLmiKqxDyc0obiIpOGoQ0KF8TRspP2k9884P+Eq4Vknpmwf2/KxPIOyGp2sRBF6WSshp3ZAYJC
vPMtbR1RYYCAK4bJrjZy58wN+304HjW1PDZv1vg0N3I9VjSUxqgImirbYZJBNjS5uoUXgDmRErkO
CG5rXozuzGTw+7J03PTJ/StEs4tKj6vEz8cAIqVq7Sn9mQs805VL7fjN9VFY9MU64PrEIlypY4ky
3tefuO8lYt9z9PrfZ7fjKzqZUy3cZouWCDdXIfy3aSk5ukr75eM7dq7XTmZQKQkpaLT0Wi3ByAAe
jab6TJ+9A1QdX8fJeh5wcEvaeVBAAGxy23ohFSJbczjeKeuaJVBwOkf+jAz5kZtHwNNtupNc6VN2
kP/5NfH4k5zMlomf4tmNZgFSSLjNb4NV7CDvWufX5/k8527eyVSZTMOkdYbKRZc/kiFbB+l3kPEz
E+S54XiyxpeVINUKjF83yJ+FWFyPPrjvAjd//veGyckUgjapC+V8vhrd2spF85CE48O/1cTpXI+x
mK+Z8/ObBdIjzuOEKadnuJrvDHYDpBTg0MTpG5zteJMS455XVFJWuyHCQnyQ88OQa+uPL+MdDBr8
eZbDAJoQL3wa/TV2gT4YbVmzJzFv8ds1bcAZFzD2of5OENm1cCbW/J1z1XGD85z8Zk7Kc2R06UCD
1Uree5vmgdOT6z2TEmDzIG2QGq7IMPlCUfWfx2GPWz6ZoBRPaJMwpGXD+qTGgpOQIDmbdQ/988ed
uqCSx6ulCfKER7sG2D0vZsfXCNnCQwiPvrd3ehI6bfJc72MkHZvgebo0PiMtcUkXg1fvTMbqMrmS
3H7dfBX25xGi+bn96JOcTCEWVdjMVFU+SWTdpDJCCX0gg6Y1nkR1iGAOTP/8cwHIjTYVMFWcR+/x
pZvtZChBZQByWwQDBXZUf/24c5f1//SSFBGSEc64mqWeQsJdBojT6F7tihstcYwXZd09pG609g/S
XbzBvfox9Gxjr7j5dXaImzO7k3ebn9Eo4mfJjNBPoT2L4Dpo/XGzbOKN69Et96LvxPsAf3zQKVQz
yr7dZZCDCBu3zxO+3ntizRmrhn/Jlp7j83EPY5if6H5fNDOQuw4NZ9jKz51jbXKyOW0JYs2/gGZi
h/CrxVPeZUpeBUJNWuwrzH4N2DPNbaw9ytRv9KvB+lyY5/BTeR4mpzf5bZMn26PMkIpMlvLGxXPr
KfOle02Mv4c4/GdauC8C/YIy+5WeffIiaYOFA1Iz4tgFAjjVC86RG/RBV3TguA27eFOOqWL/RzYI
taVpXMVEKdNPdyOZfmeG5u8Hjrmj4D4xYXO8PC2/RJqWYfRYIhVYZw+lb0OJskSburwzOMpe+dKv
fIeIOHmtqf8A7v0OeENpDWIn/FHGBoldxyOj8/AEo0LauE05fK0D+b4Qq41n1Ve5kn0PfAwVfKG8
SsME5NZDGTjFqHryM50wD7/TO6dh5Mi6xf8wsDj+ECh3m8kTxoZF/ppycUw35PlXOWMqBH2sMreG
0/Bxv7+zeeG6fzV5MskVidih+Ju4sxXw8BWVBiw3zq1b75wVjho56dxgKFVVbkRMhDb5V2IJtxYr
FuktPPvwgc89AP/Pvfx1TSd7JdpScjmjOUzMi908v2XfGhuvv73kxmvP/bgH31sm3vbgyZziK33c
clbgpknj567wrybTfKoD9SLGX+zM3XpvBzAvj8yeRGbOlp/HI2TAi0QL4rZ2YaI+xHcydaj4Nv6h
jKvpLr2EKAu0CQehWClwnTYfX+i7E8vbxudN15vtRyagzY59Gp+XZvLUSCzFdilw8lvio3aBk6zm
lVkniANbDUdLbJOkBYya7Hh9DuF950kBCaE4xKQBXf9060XyjWjBMK2ZyMOttA03dD+w4blLnq/o
5IE8auZkw9VPkpRgIlS7WoPLINlumXTmkX9nXz9Pdjr/Uah0n253rCKIsT6eaCGJHBXPTsm/rrDJ
lv0zD+E78+tRQycPutnIeWqUsys4DhWGsZPJKmnq6t4MNpm/Jkjo48Hybs+9ua6TR94KGvYyI9fV
p9r3PEu3Qa2egajembrQR0mqJDJxs5k4aWI0x8iIJbZLdSk/WEG/IYVnXVfTmaPE+80Qc6WzKyNF
Yn7/zajXC+zui1yu3VLU75QB3jQe/lbz/C/0l/GrlZPbQ2q8p6IOq11Lqi4tAX5pIGLQ+e81ctJj
olZ7o2hKtZuyiJrGp7DdfdzAe/MT9+TXZZxMvfARgkrPaaFZISMYH+OLyfZ2LyzZm2n/KjdpdziO
bs4dUN4BECmGvGn5ZBo2pH4cDYmWX6svhG3tvTVK09W41c/M+NK7D+2vtrQTvQIu+3gpK0tbymeC
NwR46Mx98g1chOgOO259jX9T/yRfZS8fd/C7TzGleTbQBE5bp5GxQRZYwZBo2Mj6sNWz9CqUQlft
x4dYKB0cznI7baWz+/Z3HwETyRLHHZxmzJMdZV0T0oBXdI2cB/mePcuWtHV70G9S1vEJIMk+Lwp5
dwKZ6U7wSohSPD0rSF0s/y9pX9bdqq5s/Vf22O+cCwIE3HHPeaBzmzhOVpqVF0ayGvq+59d/U2Sf
FRvzmd28eBh3ZQmpVCrNmpNIslpateBueAJUeBkvzLnxNy7c+4mNyWhNA9F30wEehKyKTbXHubWe
PTgbkFFsUB5vJFa2ktbL5VGz3QlREkIR5+HIfOJRXOggY2HRSqsH3yYqFXTGZA6N1b8z20/MTFwK
2H4loMBhhhueeSAn3UX1c2H2JoG+nRJREiUU+J37RonyTVlwWFQKM9lokOu101Wya7aDoW3VdbZy
TflveZgTk+wvnbhj0Or7OepXSivYaw9NtYIUlOVu+TtW9hUAnr6tca4tWIGFYtH19ck3f98+Wzu5
bx74I0UpQmub4TYh3zJQ0MuP103MepaT1k3umVvmkFpQYKL2cXaMaL8Q3sI0QF2Es71uafbeQdyA
8Lh5iCmnuYCgAENCWsGVSCu+fVS34ZZVW4WRPRgFv3b02ARC/33BKFthpjMOMDsGR8MjCkHP7x5B
AQYYYjHjKrs3cDQPdgPwyMl2uarWfGfXYH+yoq1jcDYqz5fWiLnRCuYaDYd5KDOVlInxiiQoz8gD
pB9oueXKBJIYSrbgoOfGyKmNyfBE/YqYgxAK+/16XzaxUWgvAF38jZkN3wFKFUSM7FDyvBcLoRGQ
eYSgGaet2+gNilELBuYSJfBMnxbIuQW+8CDpkMZsN46C73CnoSDQdkzfwAqDKojUTFYBt2R0bnCc
Gp3cH5XrC17z0CxJ5o0q6x+cIsaAbI41NjRgPwLFGHRpKt4e5PIAScYnLerWWgzOrxAV5V4i3nZJ
eayifmGqzN/Tz86Y3FOl5wJUwTD9OJBetMcMZItS/XR9ZszbYErhSI1Rwk/CF1pkAKyUbmV10o+0
T+/Eylt1wVKWZcGKMAlceLcMIDUDK+DbAS92aUL/wwTOdeFOLpmZjM+0LgWUrHOl1QXFIziPLB/k
0zoQYvmCofkR86vXxkzAyWKQipwwuKBVtcR42DRUeKaqBHBA5L27YOXx/XJpjF62TFNQdg50pMDi
oKn/Klw558Kq6S2tRQ2KshoyiDZIz391LMAINjS8ABimKE/3hBVF4SXop3oLdXA2LSBjCGx5Jy8c
kV32HbMCnDOQ1RBqmzqRHLWafpsBWBpBgtfrc1NpQ0hD9Sb0vFBec7zeJjZ+zx3/ubWJQ0GFb5oH
HKwRqNEHyVvBSQbXgfWohy4wFNIj7BSyn9dtXvp72FQID2YBlArQ6ZwqcxcwbHAVWUEnWV5W6fUi
qu5yvT4zMZ1QAQQsHQ2iDZYD+jMQ6pooCYPeNjUCu9hBbKTaonZSNPgv3jIqmXXZpEsRjFMwI0BN
TBamuoYciKfdoVUZMroylcKEPsVOsaqfrdmAUsxegjHM7O00cJ9An0aAaBm2whMX5UKbqsk8qGJB
lZl/lQ/Yp9rsSLfalii3qPQGVeK8Sd8jhM1LodfM9g7GJZEqDJoM9zgxXjWINFHZ2lu4z0bYVeC7
a744orbpFB61ZLdeG4CewtvUDfcMaNz99ZE0M3rBvgbIEwunQU88sT5Ayj7CdBksqDYaMqrUXPGL
lNdW62eG0ENFPCM2yigXvNsM1IqJ+vwyO91n1qno5JXmQXUamngozP9eHnOjewffWGOCffIF2h1q
pUcrkM9fby+5GNcU8BFGdgMEtoZbzZzHiWNVsforbYJSD9QnrHojuKnsFJP1LVyDfQgbvx6EsTsJ
coU4sXENgO9RMc/b1EbRKK/LC4mey36Y/JvJPi0sgcEIWgn7sW/KQXkpb+N13umdPij6cKTgFAdJ
q97jtGB1vRsuHMjE7uS2F0IR0ETFDOO4wahbzoqhE/RPTGBanXc0SrG5OEAqy4rcAcLLDxoqzK5b
uIzlzlqBEp5zE6gobysFLONA/go26BDXYA7nN8PxAzZXfeWXlv/L/AizyFYujTElXSQ1hV5Cbber
MM+UPmFfCx7yHzG2FyHOcjqrzHTnuVgt76vnx8mJXTaqT0atrEHFF4kTVAtt/bWCqthX38re21pH
SGlDg0gCJ5Pevy/tK+Z7+MTuZLZwElVQZ0N7zBbBBj2waLLCFBD1Rk+dVRn8Gqy612/qhUOa9PBk
RgiNO5R1jZYGm2rDsOmt7a1jewllfOnzJ3YmM6AC2B95SLbGbKUtgHJbYZ+vVLMBqbcu32LzBkB8
oHtHnGIWSwishTZO19a41vjWqWGbFzsDZKlGGm1iWV4p0HOobR/quuISIPkivDtv7rgKnQwgD/XE
MteiWzMlsqMK8mDI+yIRZ16/e5eJp4kdcj5QE49KKP/CgFFfByzbqe4VJt26O3GNY0/fYiASR+tZ
sQHOOpf4csaOOwscJtYn+6zW6ZqqJrAebNLbxG7WtZ3cQqzCXPKflzmGiaXJzmkgXhCIDfqTJWWj
74LNZoZkClswwtoFsNCLU5H5y2nbsC0GQhn1QxCImzi7BGXxQEEi5uuiRz4jJnQNVr2C+Q8aDq96
zRrfKFzA8z1xYUbODZ1Tw5NbGkUyooQUQXuI5VndRvVbtxSFLJmY3DenLuNE7DhsPpxmU5EgfpHz
nVME7ffrw5M5j2t9OLlrBDwHLXUR1DblcVAB6AQbjC7koS32DyQLDYiif71ucdaDnvYea/rJxBO6
3OcEqB4BbWloD6KtvpUrKKiYCiQ1caj5JyYB66xrjZysFZ6nqmAdwkCR9dYS94Dienald4ZgaE/Q
qlqsWWKddmkPpwIA50LZYnpiGQFtkaZKB8xLGltQbLSbUl0IV+bHx6eJyRB0sxiSlxJMOAB1pFVm
yNlOEg/Xb9VSOyaDEHT3jhexdjj5tzK6c1J+IV5ZasVk9KHoCi64xY1xcHpIlcCCyq6eDC//rBmT
AQdC56AqaIvb0TY7KD81OshzsoWmzK1gIvIF/73nkzHGSVqdg9uZ3XMg9up7Xk0M0j3S6J4HkyoY
UcVwKVSeC9xPTU5CEdntqDD4PYp+zfSNT1flK+rEjdzsrJhHiaxO1suAiyWbk2CkS+lAIH6F8KcD
W1bqPbt8A6n1hPNt8EQvJOOWxt8kIqkbzwUYGw0UJNThVl8Zbcf1oTEbvp70oTKJyTMRFFLg5u4t
bx9Dx/bFX/ePSWiEN72ISDInOkTHbXD0BcunmLNdqRJFAp/dmJg594MOchZ1rmBY4oz2losNcF6L
92DIMPt93QBPgcS8AWe8XL02260nhtkfO3HASUoadAnaDAl4U+hbI0naBfc0G/WIGiqpQfRIZTA3
nNugaiHGFLoACM87MHviIPENeofr0PgWvWkraDqLIx5oKd6ZnYUnZifDE7U7FEroGDEImcHYe4Sc
2Y6G3qERIRlSihxEK6Onvul+Xh9Gsz16YnYyUMMBIStRGsR43gbyJkh/tuY/sjAdp0HsAZQ7YLBk
IQ6KWiba9XjdwtItUybhVB/FvVwwE2WvQ4Z9eKGgx9Hr4/AMlaV9UNr5BpUswDPCrSwlIWaDAjB7
IAMCtCaeTHx01udqnlL0IMMbOZFeodwJ21cFeMAyNpS3vxkVnJqcTIMmlNqgKDBEGQqx+5K2Ftu1
xhvRIs/QUl2ed5egKoTIEg/iU1TsSOSCyCRwwrR0Phx2Z6b3DLdA91AM/gHaX0N4HcDzXeqsXpXe
O4qemYB96drXYWHdmE34nP4NNppP5n/bSHnUsvwsTqUt0XQtLt0q8lYGLldaNbr2CFHdwYCugBkn
umbKSGhqZqiTlfzA3yr+beUvpKdn9w7IairITStIhU/hPWAiloMQxQc4n0wTiHfa/i7CEVSj56bz
UFZW7FvLqIOx9mAapmkqT3FHUI11wQJSV7yfhTkC0WjfHjsbCd11DK6gNei6rRIbFscIdVC5MdRb
qMc3QNB+Y9XMoQFizv6hZ/h7awmjeZn8xBjRNCbGDpgYSCInszAGR5fDy5iFBGWy8g7k4MBdgMdu
E2yXtmxz0depqUkMyYEcCPQPmHNRm28cF9tSPj6GirhUXj/nlE/tTMLItuJ6KO9homF0NTpUdDad
uoEgFVCEtr/KfiZv6Z0grISfwlO1Wg5ZZn3Lqf3JeNcKnH4l7ehbBhv0lR8pm9ocBuy5Gevv0ip0
iUqlKMlTUZEiaxRsnxcZ7MHP8igDiJfVkUJ4hOVRSsRlHmb1cZkVd2b5YcTISCAjYQ+DkzGj8Rlt
SxkN5Km/42LllRc9fyG+nRksgiCoQMWBzYYB+8+dBskgF1TxsCFQlNfn7x0PNuMwPy4sQmzMTebk
mZnJAp6FpHdrBws45HikLZBHK/dVvKe6YNDmT0DJLqvYcKdOmzVZuSFrICBrwXwhKL9QvK3Z3KEz
oaX5FJnNswBeWtBY3noHzapNMJsdNdkMvy3nMmZiwdO/oU7C0DRUUzkJKaaiFuq5C0WmMlmB4MsE
If/6ehfPN1kCTxAIBQgOyyZNzmJA5wZGT0JkHXPSEtYMDJLfeAYolS3PlszWjjcOKIBDuwBHdWoi
gbtJn6//jdnxJIMHl4E6cbA1WfCVpMwHQWNOgWMUdxJBMST1Nd2DXMA/szRZ57vCk1rXxZYlVwFl
BsamjiyytFWeczI4KwN8DaW/mILTU5SmSVqcH8hsMybYwwYr6C68KXa4g3Zqu5yx5LznEuBnBicz
BWRZEFNlBhvbXTcPEDA+ArSxV3FaxK3iA8Q//0T2e3Z6nrRyMnZyMFyKoQajrYHzBSPesh1ntWUo
kfZ9cS2cyducNBHnDOc+J44Y8IU1kRHpMKYZJV2zTBEoAzcAXZaCsWSSebEL94NDP1mB0AsIkydL
FSeHVUvApWsJ6RfZve1TaMxJql5BrKL+/jeG5YmpyaokQ6mlcDWYyjuIRSoY+SkOFyvPuG5mbm0Q
TsxM5hkVAjVKFST4gK0/KHz+HKd0IaCcXe5ObUxmWJ8UQkgyEYlY28UJEDDndr7SLIBB3C+sDAPa
ENcbNesuTxo1WYyoHHLgpEbfNTFvCPLr0Lz23pu8BGFjU+jaaJhMsTiG9mPMw0zKqXdI+vp6RrDA
JrLlA4NS03Ydd0vuedYvAsOgQZ1AwYnaJCiLaVcRsYfNUisNDnAd8IPqgiosLOfz/urEzmSki7Hb
CVBZR+rtURbBwhCZXmhwT42lbIt7uvPtJVqspYZNx7uquDINYDAPqN5oYKkaYn1ol+rSZwYjoTyK
1oioUQX7iUnDClr1RQg9NsRe7VOMPeQ3dhCJZcz+E6eQl7MLxljELiNgV+D2zz0U36gd3xAUBMkH
ZwXxnyN4hquRT55tDnyQIxjuwsI538BPm9OzMg4kqV0SQ2iHCigMltfxDWf0GpRaUDX3Z2qsLm8c
ZGLYyS5jwwTPxKRDnbbzBFEA+W/acSA5B8eSD+xtu7k+ped68tTKZHiEPm3jiMcmvM1jnYeou/90
3QC7FeeTGVR3aADOiuZYlKgXeuBlFRqsl3T7cRJGbGlZOuJyCTm3M2mIkwbY3eWjnc5MGkOyEmyx
gQ5FZg+ypWYBGQ7k7P9EWcRMFypEBOEkmolieDpx9VLnqeAex8AoldrdAoenGK6q+DrkWBwj8bjW
olUO03UBDiQwxberIuDcB9Auh3ZSZvmjxkfDWk3F5i+vQeBCQamlAhpMGBt90UnCQco5nNQnfGd1
Yi1tCgjTWkkpOgtlSHMTgy3bIismp5dQhCoqvYH6lAFZgy/EGtYuyuRVVB4Wf2aPN3OfVRnpHFAj
MWTWtIg10RScjuSQKFUqI9uIZp7r/FfIcpHv/IOkdwibuQ30c7tW95YpL2YGsyrD7aAwECP6gpgJ
MspYbgcYl3XnCEhQj6xZeU9y5M0MQXctxQreiif3uzeAwhIHAUvO/HJlJGf2J4Nc9EKnkMHJa8nO
MYw84J7B2O/GL25IDCKCktrr//qCxUxKInBwIhh5p4kRrZZ8yckgUymtAFOOwTqMyBOHeCLaN+7i
l8Q6ZvwegnnQtsItKWBxnfh2nO2hgD8MwPgJcakiKTXdFbyNgyKIhaZdRjNo2aehaW63ycKoCpOo
QZorNNok3xaa+kXJ0kEHjfyCF1xo1DTJC6LpYGjzsLE4+qa1kom6A51fOlWZnRonDZrEMFkqhtBi
hhFBk4w+/QIwH1i9H5Tk2Ynzv+5bzjpvsjpxYhwqlcbuUtvpJEI1ZbBwCjrXZRC9lzQeZyZgK2Wt
PfFeBcTSc8nzMfCgQqbcSVxlJkliXl+d5rrs1Mgk1PQSLoOyMoxExdEBwLKrQDEdduDiwnNcX7c2
s3kkcJIgW0a+VYIuzKTXFC93oc7qNqjycu+h4qJ7pgoKT/Bb20y4aTlSmu/ET4MTh+HkGTAwKQwG
xVHTjt7A6VDZvt6quXl02ij2H05uVK4qmaRysAE5TNPnoyOfh2YQJ698PyzkqWaWWlaNjPgZ3Ucv
oCdRHhfQXedqK5fLY1KIqJRI639oYzKLGh7yng7vYYGRISNBKqPn3IVRN+fGVcgQQYhIQ/JiyndX
UC3BFhTNSB3RcCDt0SrNno/epOoZgLND0PD29Vs0k+nHwPu0OOUDUgMv14oBFpNUryNQGIrY0Tt2
zqFmvze9XWHU/GIx0Ay07dzqJEHqUqHhIfNSA7QXEHNUvApMf5WD0nAT37AM+2DIBoQAEC3YwkJk
OzO1gaVG3Aw0MeoAp/k26mhK6yVlB+VpgFw6sOl4Sf4dMkuxAVlg3F7oQS04xZn7CrVakOXzDMJ8
QR0QQLrJ0wQH6m9aApFPIfKsJPSK2wQKpZuBlwOzSV13zTnyUv3MzL4SqyKP4lFI3uHJNA8Gsrsi
6wO3A2tBteetFkweJqOAgALCWwMRtcVk+0wohK6FBjDw6oh7p1swgcix4HE5DLrOtsqh0uHURKeO
v4X0x7ehEBzTa7Tv2QBVs+uDecangd1GlAA9Q3nbRYDAuDEHsYRCL99SsyqyFXg5bx1nMfU+A1Jg
rB0gTEHpBmiep0A3rYRmIaRzGOZU2lYbauSGH+rqHaPDTE2cYBycZyD6FgbRzFHUudmJA1LbaOBy
ZpYRPTcbSLStFItZ9LZL8eQMTvHc1mRBauWOoMShQDqizlS988LVoEBwo4AC+EvUxUY9uE+ywz0k
hFtfv4szrvyscycrk+CHbiREsKzkL4pDzEpcyrXMrEtMRwKLLZwA9AYmAYQyyLSnaoYjPQ44SFLx
21oTj12fxLuhxInv32gPZcRLOFDFMfNkFRSDtlB9gruWdRDV4ZvnkihLNYOXRKlUBOobSp4MuAJF
zYmRWGzb1PMDdqSngmfIGvYQp4ACcwykfrrNf/g37krSx7SwbwMAtXyYPjNi2F+AtB1TGsVh22TE
oBqHQBaEA+hakHO9jah8O0DXcx2R0t2XbSfc5I6AbUJaCauaDM4m87ruL6+f+A+okUEEyvIK0y0C
iZQw0UiMiSnXjSFKSCe0vi0B4QuJGn0IIT3VRfmC0RkXe2Z1ul+AYn0ZoDgZZ/d6bTG+YYHXWXW+
suo3xY1rywsGL8fvub3J6ikUipMMKLW08l4yYxQWGiUkhQDqUYgeqcAqXR/Al2713NzE7ZQ17V25
CVF7pCpfMjfodD72LKFSlioK/z8diVMwsLGAQnAqgNBKXJZpUgLYzo3yIu7BqmBQSKW63xlr+LLg
wkzUzVr2y95U+9Jtg1SB5OKHQxVKJA0YPRKU1FUjB70dI73S7pbc+Hx3QuwEuRFsn6cVhl2dhl7s
ojuHRMTx5bCHzomueal1/a7NwIdY4z7tsFF0En2XbSZBzBp2GGsz04sp5BVpdd+gOoOSCE9YNyyx
1fn7pP1bI+bT9MTBNlnDQV2JmXZfFICWmZqYWEoLVmaW4fMWTvZoQ66BC4TADFsPfRAy8aHFDkxZ
FgJSdtCYRx4iMWJ1IWien3+fzZskIipwnchdCWcbkdvUWafus+/xeiYuoHAWBso0rwx9P09zc0xz
UO5uXaLsuoGa7pImzmVoetaJY9BxMkyGgIc6qILGxNAaRNIxM4Y+t53aWXEp/x7JXmM0dIn9g63h
57nfc6MTlwJ5L85tE9y5LvSfOTFVzYiXFjNUs/cJ5wDs6AZ5uenJg1BEYjE06EDIt6xorivINH8F
1aGR3YoxkvOFoW3ICiDEfGmOj55j2kBs51ELwfakEJc9n3yxA2Zkp8JiKKhBuPec2jW8woWMWyX0
jsEHDqRsiuZRZWkFaL7dJF4Dgfkk/ZG62RF6bz2OmKBAGjtAOnlplx4RhEI4VAAXwCAJDzTnC5Pj
CkHXIrXVk1iJIE9WQEYzypl+G+caOZW+8B0ctRSFDlClffzsxZBe04aqewAV8aD3glx/63icckpq
km9cpZV0CP54q8znuJ9yRrWFAPZy44WsDQTDgLBFfI4Y/bxT+Mit1L5zMaDDb7njQBu0N1K10CMf
FYQVIugFDzg3ykCao4LMb2T/nthr0XGDHNYdjlpzcCK5hXZbkMG1uoJrHxy37UyZiM02ciVql0nv
6TnroErr1btSLaGBnLT9IdMydylcm5vZ2DwwMlBQ7OCE4LwjgFkv/LYboI2XZXqSORs30fRUHhY6
YLb9J2Yms0ylNIRyGtL8Yufn0GqqVJuD3u4CnGzOgZw2ZhL31XKTCbIr4DAh4iwCGECevcngcqfU
qsEm2T5dv6tzkxqlmqIiMYDORaTL1UoW1zzpLEIwUEHLGCHD3gVGXjULYdbcXUJOn6oE9wgx7WQO
p4gzc5/vO8sVjnwk6rkW6YXa/41JIUtAiaHAGQclU36n0O/BdIuyfyspBluB1GnW33ASEhP9sxsv
RlhzQ+LU2mRIDIWqQYsM1phLRM0FZLeR1MQu0gW0U3oRDIAruG67VBo225UnjZyMEaUW1E5KYdYT
EaJ2KJpXVT1PFkbi7BZEpgT8NlRC6fQ0s5NDOb7NP2CrDTZATL6q3cf2Mu34JZsu9lsnlqbUsqTI
yKD5Yz92JojWRTN7AK0HozovQeKgA2VhaptmBfUsy7W5L9fnwOxd/GynNvEfsZOkAcd7veWCHRm7
y1uuoT+um5iNxTHmAWME64AMmopzH+W1tQOhR6xgbKRANNnO2u9Izm1YUFz6diWZgbQw4WanNggV
FDhsBbSME5OcVHNtJ2L3FgAtwDXDKi+UByI74DF0jgvNY100XaApI1TjoZwFTrfJ5PbL3POrHM1L
EMhtfccvVoT0xVOVKrndx1FqSgMNf8qVJ2x8rdLuOUzgfclVyfeFfzK3KgJpjS2zgk0Pme6beV/S
/FhWsUoBm9rfqG/ys81ZjYsCZlSiprq6w1AyCUSKkwXXMzeMAGTisSJDtgJQgvNbjEaGqZvDlapK
7z/mbugetJqqC3eV9eSkp4G9RTIQhGtIt15kWwokAwVKACRoBedO6PPyvR/c8qcHHeQANAIgtagE
3wP7JgicZLOTudxe6GLm1aZ/AV4PgQdWDMBQJjc7HqIycQHItSDDZUc9KK951XJj55aA5SfpQ7OD
lgUElO2yy1a+rNxDZ3t1/T/M3GUBqWa4JmRFWYHTeV/nVaLQyGdZ0Q7S9H7dg5E6zW57xd35YbFD
TflSofOMzz2zyO7+SWBfDYJLG6lANpR7hhivXgb3mbtEcLDUrMmU7UiUBk6GZvkB3Fwcf5f8ztUD
8lirIMgokkWDMz4CByPIKmMDAQjM9ISkFT2QqcoJoNu931lZrTV7MSfckQLdbWR+vqSuO9eLgEgA
wMCSvRdQ7iQhgVSwGDLpuQPAe0+FiqlYBJBtvz5AZg3hDFsBBz1Y4aZj1ENT5KaGIcI10T2qPPNd
73BpqkvSkC1MiJmJjxQZmxAqKnvgbM+HhhggXwUxduig8k6p1xmAEQksjQ36n2/d/7o/0ruP+VX+
5/9w/S3N+sJ3vWpy+Z9D9iN5qIofP6qbt+z/2Fd/ffQ/55f45h+/bL5Vb2cXVlKBsepY/yj6+x9l
HVWjTfwH9sk/++ZvP8Zf+dJnP/79+7cUcu7s11w/TX7/463N93//zqbl/5z+/B/v3b7F+NruLXp7
iyK/+u22Tt7equk3f7yV1b9/5wThX5CqAkMo6FuAbAIa5fff2h/jWwr5l4KBK+DEDekfOEMMbyiI
V96/f1fFf4EOCtAGEG6iPg/1QL//hjNK9pas/YtxXgEZjhVLQl7z9//+xbO78HlXfkvq+C71k6pE
k879MQSMcQAFBiH8EGj4WaR0fvNT4PGg/BC0N+rwNSpdDDNIm+wGgiP7mkPCOMmhXq+PL44PfO+L
KurO8SEvqbPd53fG1wB8yT5+4vMrGaU2Kat2nzRNtk55uAQUtkC9R0QmaPfxtIwHfheABlEPXSTH
Py4hvr1TOBmfHK9Pnn58KaIKZ7Syk5t+ngc2jbRSV/le2Y8P4MtAPcv4NM5r5EFJFOtxGPW7KEz5
dCuUqrLnfLU2MJxbc/xgXol9uk0QKGyIR9fT36mSVoaxjn6lQ9yvwsIHqS3+r9FwdbH3aa+3qq9t
x6vxgVRNAzqm8d0sqyFB2ErFnov++CDPrrJCxRvjZ+QcsrlV3e3krO9vB0L3Ad/c8C6hOGEJsldH
Cg596HtfOlelO0VJXbMqhfSV1t2rkgbBfaU2xarjHCj0hk2849oA/AeygZAi3o2vhPKQLJQBYzBj
jHwuqGwMQW4YZQlYzbDGIM1xPoaA6AtKkDwKNzQknR2L4NoK2UNZE8B/Io9U26xKIGPLXhwvx2dA
6famhoS1jlmQocYNDyTis20UuilQyuz65Ol4raUZ1dXOR9GZ2/G3gMb5iRsdxoe6FaJDSlLchEzd
tATcD2pVh7IR+Pu4dZWVJnP7KAFfi+72vCnF9Qb4UPk1KADk8AX+pejbcF1GPOpaHKgyUDLYQVu/
9dB6W3mBFkBvQQW3cBire1lt1D0qwdT95+X4WpJk8krKyPN49fnm52c5mfSN7viuiQLHTaLEvS3z
db8lKugSednBpPu8Fuo2JsZ4/fHW+CmnFPttk1X//ajIvv/5pfHZyWcqLY42lS8ZPEelQwkyzJuo
VE3MeulQJWGg6DWFqHcwqEiRtmq3AbIA+JaOeId+aH9QsC8dq0xSjH5ApirqKN19PsRKoJxcKkqm
Gn5fdsb4kXYQc2wrMxAtSM0go5a5ek1qN8RkbXAeHEjOtmEPhJMKsPiFnk4DNcOhuxIevT4KrM6t
+6Ms1aqp+uEStAsn7up5NChjZwhVIsjII38ATwtfeD54HVJ0YqvFwcrDOVw4ZN6OG4R3cJfIx48H
oRVWrlRkRiCJYWCojgA2VgkjUNVqxhTfypyeulK8/nifz5Wnsi3I7vMnCl/V21RTDuNLUhDCrSJP
tRay9BCUgrQVPVIeZPZQ5kV5iOP8EHeltE1lt/p46dfrfuKw16NO1s9f60WwxzQ+9ieC5xyIXGiH
mk8UQ5JylMyyy883ei60ea7h9gU4Wg8kTOWNmzUPfCMKu/GhEV2yK9skcM3xqYRBm+tdX99xpTqs
xtdCHkMwuOMax/3ae0COh07Cr8fLNNYMTkQtN1qd7xNSolApod5XjfS50Tek3LtS5z81aWCSovS+
ki7r1xC057HPw691eb9X6He+96oHjlTVQ8crZkNId+eJuFIpNmpI8vHW+AnixtUdk4cb3xxfShri
GllXJ5vxNQXI4h0wbyBGYz/58RB7x6qNlZvRgNxz8UpEHaI5vulQKX8YTGDLQIKShHGE1KCfr8Yf
871AvOlb+Th+UiOJhWBTgngp9zokRN5zAY9C3CRoUWwBcENbuvSBdlJxiIRuW6RZVBhd4b/NfXb8
qkiK9wEM4GaSNrENEk3yJHkgrBjq4DsE3h8lrfefXNlvbTnmsm2hhMFd1HOpMX4CbWyEVvrGx6YY
0sjQ4li9g2D6sC45CcdZ7NIXU8y1pI/eKXHNslWrH44QvHd0CJ9Q5D1YiUCxLLEH/JHBGt8Qfe89
4AP4Vd/lzSL0q00iRJ3ucXCaSC/njRkiu44CzjqETKUf3hea/5w4qbMbrwRuaO5qyEe5LsReQ4hl
aOpw5Gs5fsg9d8NVkvjsqly97ZJBMcZLPuw7E0F2vold7xYrTL6TGm5w7tSG47eBWObBzw5/UhhI
8xDRGjAsNaLr8bIKy3IHqrpIb+XCyYwyyW47Vylu+zqHwrgi40AIyB5zvCQhNAX5GMj2cUqNE1H1
OGGldBIqjPqmQSXx5NorY7KqQwEHrb/mbcilIs7VVMlUY3lXObl8JzSUPLIrCg93Jye8+Og6wsd7
pEjE8b2s4f94r+rFv/C98Td59ivXvsesjxZ+2Rv/Weu42YGn9dsg36t1kr2HTR6ZQ5HKNz4WvD18
tmj2rS+9VkprADghfHNx5Ks3garegVLW3zq+0NgOT8UnOSzuxk+UXfpdEfPiS5dzAALncr/2BM9/
IHUA+gz2G6nWbJWmiV6wkZEtMSseB7/NV4HUdDsOgHebhyM7yqHGIyzLpRdpqJ5Il0J/58VR0xJ8
eTL3SLuGvnhSzhscUAPHAOeLUJeOh934M7RWnY+fATBU+PyZjJfwMzefP5OCvtlo+ULbxREqldJe
vfJbWhH/8Vsqlz6xOYTfKjnOMeMg8rY0EsWbSKMPUBGRH8aZrGryYeBoccsrifxAAh9V+4rsEBAC
hTh51TRvn/uB+FioOHKNWv6Py/Hd8bJUOlUvcr7ZJFrpbvpBlHUi9zwE12LGngUd8XUGBMX9+CAN
htjG75IGnh5ZlB9k+Lot7SvglDNOeii6An7JQQfmTnrfao7/UPjx16AhQH6Vfa2rccjfaYVH9kUZ
eub4Rtj664Yj3NPQ+PE6pV24ijlHe6k1LIfsmzicks28dfZUToIbn7TlQRRknVNy/sYdr5yoPPx6
nZ0cwHm2WL1E9kZeUB3V9I1RcUGylrQMnpwLWsi7Dd0bx3M/syZJ7zmtArPd0Lq7GIPlIQTJKQjp
wkeOPQQtFMVVEWLSToArOb9B3sU5jB+oE2S0Sy9wb8Y30z73DCdWi+14yUHCx2zJKkwNJSjJHdYv
DtsPnn7jwJEseaLwliQd+K7xZov7AN2uKJOL16BC5QgN6TfZTQDtSBvx6JGi2DhSFa6gbJ0+kiD5
On6Cet29GFc3qUqbx2HwsfOpffLa/XrmytzP8aVfT8ZPeXJLXn+99PHkEEolPQyx6j12kgLCdDd7
TrKsvakSCglbdin3rrhKB7G12N7suaoVxI7g3t2EklUMsoiNbFVYWq4OBtfkgbqKClFPwsa/gU5Z
vgmjIKO3fOYmw5PUkniVDVVxEwvBHw9ZkAobT6h2n69HIjp8/MTnayUd9pTPmk0Tq2Wnf37fb2Nu
lYX8T7gV52586MQUsoF8jfNLufrjNc6puXWi1AV2S/jc+IaGVf6GB6vs50vjsyx8b+NMOCSJqH18
MqHOUx7lLranynMDwcCt5pAXVfagEV1j8fh/lH3Jkts40+0TMYLzsKXmWTW6yhuE2+4GQRLgABIk
8fT3EKou2f7cf8RdGIGcIJUsgUDmycy6rMiV5T1aodoW24xxj/Nba8lg1eUUcL1ZbBRLNyp2RaMA
HKh9H7VpYkueGCm2cRQnt2WsZsCxr+z8lMRnO1H9VeCOi+9YfHZnqvyFQpm4wcgShCGvtpPLh2ke
1HSONQ6ZhYUiNY9hESeXxlPiWog+SPshHDe5W4irGSRAlgcSJEdb24u2RmqgjJxnmofyMRjFIpyp
GgEWbMB8G2WjezUUejWodGwbPBNnoUDH4GWZlOXGkG5UVlvbrrIlGk2/E/TRWqLHd7GhhRyfa9f6
J7Tq9kdVtNvRVfI9oV64LLi2jonkwRHJntgDqSjeXSp2RrVNxN+9xYPnWEXWumRFuItZ010TqxSL
UVDxQ2zKuM2XvuO5azcphn0k3U3msDbYG7Jxvc0osvHEqnY8mVk2TsWUfio3ni2DvcNjtbfwrDEq
TjOu/WaKDq3rknM9D0RxsapQgmHBC/nBMzPR9DE8DmzzG9+QgZ+9joU97pQkgQevAUzvK01VZp0N
7yawvZ9WmtBuHj1nAnctFfnGq5H8PTcXKRgJvmt8dNj9ef6kRydCS64M8DwRqdPoB/lKjY1+/TTq
AMHu8OX8TngyPzJgFMNjse4zVq6wI/3wWtt9zeGo8wDMfGNlXu3tQtXLyvent6TGCZiVMjj+Qc2d
1fivakgj9F7Rqy01/GgMxZ739EvgdC22Xl++ag/lZlpOhu9NTlZV1iNI6DSISRSi+jESm6V5MdIv
2LTZsq+94FrrGGW57EAfYjcsDyhlkhIk6XbxcuJxf82b8sqmUP5jo3lZQ7vwL+0SQHfiMn8aXWvu
H8XVwbd5f3TrJlnlrdcCwlD0qEGQyR8ZCrEnbiP/Can8YmeV+2Woyn6pOMsuee5b61CM2zwoprVo
3OlrHHy3Szt+Czqn2k45GdcDraavef3DsEmW/MYex4Sm6CfcPTbJ3LgFJTy2DrHFW1vaZ2LR9lFO
IX+gI3upgXF+SyR6OFJX0bUh6wGxfIWLyllx1byEOlsaa0XN08dhS9kI8ZZwGxgMlVcHVXjiUTIf
Dx5n9PdjXntfKn8AzlbaT7gh84fOGh4DVvhf2CCyHat7b5lH4sVB+Gw/UJ2vUJLSWiC4o/zURd2M
C6tKbyt8929DyVb1aKupSnXypHPTMAIzBDUtLlYW7KJw6g+GFc0sw1eoSw8H1boB9n9quj3r2fRW
Zz8oNupXT47TsUGF1oVh9zTjS7fS3V6Vw/RWTN//U0uT6GMtNn33gBJ/FW5mLbxW0q1bWtEDjdAS
LcR9ER3serxATctyWWdBt77RDhc8RcgKpc9HHT00REQPbGrXiTs452RmKa93LkPXL4wM+PplHWl9
tCJdbxxctQ9dqLqDGLxqgwfodO2yni8b/EpfiRMAa9NUyfdwYCs8FPB1xw1yVaN76HcAbHDPkltv
YvylzUcL+SxVda7QfHCnIllvNc5r11D3+TLgQ/lWOvZr6Ff+P3l9CXDlTgXJbeSSJfSA/qDdDtiq
/5lNn9L/1LOU/9aOWj6xpv/Sh7p5VDx3T1lFsgWqJFjvIu+ctOOlf250XTx4U/x3MRXW++RO2dIq
7elA+py+TA6Kt8/66NkQrjwZh/jl+NV7V65pROnXOmqyLRW4cpbKjp/6ajh7brgag6l4nTSz9j5j
7VJqHb1Xdvc9L1n74DtFgEdigmC4m8XvQz+IRTTE5akkI3/CWfihmfXxxOMrvLRGFdVSvLnNdz+z
/HcAlSsWn8eyw38Hof6yR17pWRvePBCP+QdKmo1hGWEYyPhsZrIGLorJoNwaHnIEeg+oIt1teCeB
BpwXuNsZEwB/UpdXi7rs3K1fT/JwH7DnoMD6J+83EsBXedDzYFSqvAx2ehArnrDv8TDYJ/wrX+aQ
euq6eXGYZrIVfriI3DbeGikF2HyFanzJ2kgDt03WbYsi64Z0/TzexlYcLrJQlC/45PMDFwWySs3K
82t0Ff1+o5qhv2a8OBjVKfCHJ9qiTNasWYqMvxR1nlK3DtaEFvXSH/v2CXcJZwEgDd0aspFVduqD
6tVQ6BHRPpVBm6UKRaAPhpdkstwJH/1XiR7m2qaeXLdTS683i6bP1rTJyhVrHTcNksK+MPTr8wlL
3viQhAuKL/814iJG45qe7Xvauyc5dWhCLqv6JSo4UFBFpX94uDOaX43jxT+Z4zCmr43df5hbCb7y
VqfrVeCwfuO1+HlZLAuOEbyGKdJSxldXtcOOMjTLBsBnfOVT769p4dC1kXptMC7zgOqtkSrfitK2
dNyDkdaye6tE1l7cUYyvo40dxJfAizVe8oxDaTrYuAE23dRskcEizrTFm9b1gOJEje9sOLHsVYiz
4Je8iVA2O2oaNNeAVGf1liIg8VTwtn104RIwbMYcZ58VuGkaI0qFWGnL4lsjrRyOZ26s0FZlLB+L
PBP7wbKc1Nw2zaD1l14046MhRi7GBQcicGsuoLSePvRZkKE5RsW/jMwdH4MC5VMyt7HKRRZluySh
9oqJGicVzQL/PMAZfBQTIMN3noXH0Blg225htH18oGd3Hoyg9X37KL1gYfiOauyD1HQ/NBkK+XXB
ue+7+Nx6nXhGnVy2FGRKNkbY2DrflSO8hUY6FTxAK5kYpab6IT8wYDrXpVU96T7ID4YFPNvHzPDu
JEniDrHS2cww/2QyVK69HdoaX+322WWD894WXb2NnapY+zNJHXVQeVg/Z6Owj3WpO6TpM+cdnQLs
tJns6dzUhDyUlfXFmDvJWC7qIpS4Q7V8WdXoUFF3eXkotOt9sYtwheYU5fPYdt51KvSLeZgDa+Fu
naKCT3nWMkaxDIuDkf6vkdHiAv8dWYZNMwv8fc8HDHEW7O+kmbWz1MzcjBZb1NraGN2gqfAtvSv/
37a/LWVW+I0X4amyqrls0kTR5BAIZbe3aTzGugUGkK40r91diKchWxLDvIl+MuDelC9Eo7qlYZpB
D76uTrcFe6TMbUQVP9a1tbTziQI7GqCScypZrdx0Sgb7zLNYn+Ok2WCrHOH24h8sw5d+hRaUtPp+
599Msx6/+SHCPuZ1HLDquq+H87B3DGFM0UK1WqvJIakiCV6s/VwZkYFvvVP4W7PobT3PRThlou4j
spewk3f4vhSJVZwRh9BoytEAZUK8040yAjO0XbNzBPX2bNa981GSsThz5f/ISp5vfbPGXSXEh7to
WBPDo/r5EmYqe6KWaF7MlnftmzXuNHJdeJ2b3mjzCqpsyrMU4eMQ1irtA0Q4lF12j7wfu8dCJpec
ROXJsLyooSffpw9GZlhouVyvjFGXIWFr0fbRBQ5o/ptBN69oDMLBr1ddhLaS90U+XyXMcZjJsa1O
1S5H1c51XifdqSnJGxsJ296oSvQnz2X+mBqaRfj6VAVWlbPE8MzAEdFEhxKbA3xnuygwKMafxUa7
mU3GyY43LLe+3lY1PLOCUWFZ3ByyMkdd5c8XNlMjlT5KErMhQdufCbhJL+oP2fyeiUXsMSXwjpzi
eQim6Z96wtcjaeruhOxFXy2NVGsRL7oqbpZGYnhhxN0xNXResWA99WjzcmMa+cfizHb2GldfozjQ
4hVog/CA6sz1E6vIUSPEcSZxWT91Ims2Duo9oocbL+uFqp+1buGvN8IxKlaS2HSNBvPVUxeI4erg
xGyEZjEyVP2ChkO7Nby4yOiJ8eLVCI0RsYCKtdq3LuuqrYlqJSKCsw+Yu/dJhmr3W0RLyeDGN7p3
7/un/k9rdP/q3tXM7JN/d8QbPo+j29qGur0Pt17EPb+whudHHMLaB+OFGUL58AeWjmPUzs6VfDCq
XYRiuzPLUMZzg+vrnwzNWmblT0Ou9B/XMst8at2XNy8bBM1t+V/XGuc38SvLGJq1Pv8gpb2vcTOf
KWcf0yfbaBrq8y/4w3r/9Wn8Ya3/jw9IjTY/JGH2LVTVJugi/2J1rH0iieDrEMU0VuYAaaFRxEMh
/jYywwkqtCgLsyHaGFIVbXWqpunZUBpxqqdWoA1STbP+dkJt4PZb8S7LFngaLwi8e6cazvQxtexu
VEtXeEdZ4NtoJFPfytNN0HUTii2iXBoaqs/qZef8awmYAgDZMxbFMMUsicfqVGhHHZ0qtE+lE87p
o8lDlDEMPU73Fm/QzOOTN5Zz46QaaY9GxQjaUHgIkMsQ3rrZbB78pDog0WA6GSqL4S1s5haZnRs/
GCO3w02itJ2/7qyxQgyEzbUpDc9YoktFtLCLOl7fedp/JJScAMgTFxOO8vX0bCgTqvqkjMySw01m
Qkcz1QhXXH7VvIW4gFLr7HTk7BkQ/Okriz22bCx0NncqZ75jsGe07fqZX+RFShJdnJDCmp8lt8Ui
sboB8HqZn81gF1lxm9Gu6la085FLPUt/Esxk3TKcvgP/2298Q9Yox3TQWbH847qzeSJRu1DhJ2Xe
yE2NlupgIaRZIWDB00on9l5Ljl0W4PwQWFH179Rw85xb7sJosc7S4cpMb1yjQL2WuAvgBbb4C+PN
OC/FDC+iSIaLJMDTKozigxlkWSaHybX7fn1nCm7B31L1a6I6e9gxgY077TnDcYrqpFqJwB5SOO7B
vcnMKrdpSQQi4d2w7XBbOLd1iHsmdw+N1+YR2uTpftNnSN/sOxmFmyLiP2pc17c38dhN3d7K7JOq
0P1uM9KKL2JKk9VNjIx+ctLtoR7QJDq9rd8k/sr3RhTTpUNxrFzk3JJIlWnfB8XR8PjEP2aWjx4n
aWUXb0U+BNu2dbKta1dw61DOffjChuwisiE5hd37T6ysjjIEj8bnXkzBzmiNPIKBspFQ5Q8yWvYU
jQZRbQrAH/R9ytv+TCWeg4FH+9vglyJOpduj/uevAqMcO9apCFm5d73Bd1LDS9zKP1nTzqxhOPfV
ZBBmO2SXvg5Rw3ZFZr9Y0vZOZqCVRVA8PJr+cpmFTLpZcOOZaTspcihG1PebBcmnmSGtKubLUFbW
opc4QEfwSddE09NQ4AhW+Ak9GfI+GDU31ze1Oz/qeLDCLtsvwi5uETLcOJMDlwcHampl47i2Cr0+
ezLCYfwQ4hOY0ojKb6WcFrf4hTsAbzWTt1CHIQM0ZfuJjMtfyN9sCaQO4G5ph9/3HrE9/YRgsbto
eJ9vURpZP7kudw4RntGpkRreUMpDAbDhxbCoDv2V3YUIdBHYZ5nXXxTKZN/1+VCLtM/t6nAz95Nu
S3JckTr1jn66mZOGcPiceRNVZ9QAKZfUr+E+piPIu2CeGSmK8aDNn0a8bGnECgUul7lhzjq/2/26
YIF41CJzR90vC2Z5a/TLSFBFYUKOkjP2xdw/AzQamk4XXW+ZE/DrjYUqLx8qJvgTiJgie8tzFk6U
4YbZWPJ7NsTxuskzecwnr70N1KvQBhKXspVohgy+OmTgu2Hjf9FCROvCRZ+OJlLeF6LLIfUlRZoB
G+wd2vAg+y6GNyh3qY/wbRmcKzgfFrls2V/U5ceqqhH61nGxZdSSm8H1i+eEfFdxMR3M4APKfpv9
J++u0nvjsI4r+s0OrbQHSimQuPz8fkJ0NdB9tXfDSJmjnBkQfP6Jj6gCX2pkwuxFlZxylHP4RnME
ZxPXKV4cd8IpVrEQ351m3CCvA7BV5AAc4OybNp1EtWGHo7QEJwitKkUdlODz+DdEo89Z7j7bDrMe
UJRvWnPRBWvjmQ+Jj7BIr8jJicbhS3S93dZt7JNDWCjgyHCXNzYdfnZrNpN3m6q2hi/xGR4xnTqq
Jue85PoYzFj5jiv13FdKPqHYuyFug9c8WYzKOZoAeUNdlBxq3a0Nt/i+nbMFiqR+oLHXPSh37BAi
r7bmjeZwde+dAEXOzVvyR2kvpfLLnSGDpL0ZoRph9wTo7tawgbb9MHJw5z72eVGjTp0bHDJv/JJ1
MX2cWJU9NoHS6waIV7TzAs8MrHTyBY6exfbOQwe3vZeM8clY5ag0iui8vbovRDLP2ro0c9O7kRtn
zrKt8aC587rS/kerBCFCWg+LSFHUj+AoJwG/XSbRgs6hR0PD8R6uACioUMRKMIlETihFPpd6d1fy
asbTsPLJ6iclO6MVfhyzvtHMOB7FFQ4XyZKPX6VX94fBVwM6LrDiYEggFXG/8fsXQDDL1OGNuJqB
CEdcucdXcOYMJ8PSbdDt6Yi21QFrglMoqmCdAecWe0W8LKSzZYEstjxrUZN6jllF8UslvfK9FmWx
hZPygy3ylz7qsfu1qWKRDc8odx6RSITe29omu3AmVW/FZ2sqtkajU5euBUK0c506WvSjwnv/bchJ
vA1QEm4QdNOrdRRJ7+9weO2w98PHqcWFiFZ8DVFEcAGv7tG2RrEanb/t0WtPZrBwhr3NkKbOloHD
2yWcwN1hKIGE48kvG26bwF8O2O06b1V+FJIspkglp3g44qBanrJg8vuNENawQC08ujLC2vcae2kz
p98nkd4ZnkXDBM8/5uo0JhE/Rj36YQBU/bWPW1TMUgneqdvSR0RjflTU8r+OCc6QFRwUp5ALAAZY
hK5Cs0Fu9wkQxyU6qPY+0Fq0s4EZTk7lUCOe/0lOkiKEX8r8Js2N1JBBbZ1u5KcyQ2jyAVUl6MGh
QOvbLFnX9oCE47hxnnviZ4cpFzolKGnzHMuouiZ2hN4LENIeLCr7tB678NGweMF+NJ4oToaKO5EG
MDmI0kbxFuykCI6F1F6jD011jJQUKBg8T5XcaGSrHm5SmiuAeJHFinpTeGSPaKp6DMpCAGHTfDPn
cxdgv4Wa+a1K2mvpVYgbeAM+B5JPqTBj1sE1hDwftjAigfoHaHQM0EdJACzBb6/fdZS114Fwib4A
PPkLIf/UcfrwRyItQFW8sELIqkFw81NXNK1c4NEWG90GhUhfahtOSiG7o5hj6AAy7eBAUV8RPABU
i0zqatfFsGUiJtswJ+FF+ghQl4NQDySUCHIClZUafBUq/6iTK1Dut0OxwBdDGmnHXfdGEgvpmqP0
mhNTQEo0btGuLRZaOwJQ+YOGOxC4ZCa+V0TuA494X/6kwbMgOVdaCcQf4B8vB9RTlIhNzIQZjD88
cDld1VUPhOyvAuNAH51XY4RDUubd1nGz7MMgYIh3dmGO4nwmPNzi6RsE5IrCqsmTEnpdzs8ZnxKy
L+1cL/KZRCeZaEnYECHsPceU/zXyPJ6geYv9k9FY61erbC/1MLUPAWofPSQhkENFwtUyC3L8EBra
/i9tlVItjc1A8ECBk9RbGV4/k4Z3X0dpYIrhxPNWRU9LoL+kf66lTfZZI8ZLEjVFiA4LPaBs1XCy
avBuAqv2zuV4vBmRIR4ugxdlxxElcVnWhmw1jdLZySR772QbsZXnWOOmLSz43mblm10YNf7K63PE
u+aVgVLDq8WItC2Z02YrtP8dL0bdDLR3Xkeut0AI8K35OMwfadssghHwaoY0f6SneJQiwYrfeEbZ
6Bme+QiMsvOpd/s8De3NdvfP6m5nTMxa4i+JLX3LCnb03TY8Zr0THuk0wVF7p83MrVBIjcUo2mHI
EVnjHzpsMfKxO+NYp3bAfjzZXoPYEVLq1RnJt+pcWpmFlkIILUxGYphmkADdpF6VeJtWFMO57ZU6
36y96L1OpFwgN8HeKNtlb21/lbZMAJBs7ZNGzQtcycDWCEKvUE8kvmnBi//SF6WFMKC2Hm1aHoyW
ymsUwHPtKW3buEZhuFIudBh61zDj/lXJxDnGE67eM8ufWYbfJnwzyLI/Gb4ZaivOFsmI5uSICrvo
/9vrtV9FPbbutkCCzIivNosQpf7kFSOXD3weDE/KqdgYFTMUZaHQT4UkizimTXiek0+eG9bZy9KR
9qkaRvfgZWOwSvJqeJ1K/7WpvPBHXco9QAn8/T9V6yF8tQIR/sAVFD7c7kOVeu7Pq3IaqddZtZpX
bf931bobEmQrVYsAqIcrkhTdZdQqsWrQ9e9qeNXEum1dWhOCMf/ywmSQpwmJMd5sZdTMgMTUpYXq
S+cmJNHV4xk9jFXxOGovWucF0sFKj9gnHlTOSTYN+mKZaTINycKzRbdse/Ivk6NtxMmoTznQj/AF
jBujbXg/WfclYp554hzkhMgagNjzuqXbh3vluGtEdZxDCJfSB3Y0Co5VpO3dSNXejkPxWHS5ePSG
hiCs4SQLQxqB49o67b263hkezjjisXQOuB7Kh2gmqjoa9rlTFqmRGa2SJs7S7VHBwqgYAbetR8dO
sAXNL5VUgpx5OKzvr44MwGnjjMVwe3VjRHyN6kq0m7b3V7cl2hain/neTrLnbHD1yQytD7xM2gDc
24wjvPezwMWHgP+KqIF/AM1XbiRqptg3k1xa4TbR2RNS6uyTDJGbhIqhx6T39iRQwV5nejybIeyT
8cwqxAmQjAV32C/8sKErmxXRVhP4Io07T+S+OkwO0KHG88dIrw6E49nt0bw8jlYWHt15H+orP/iJ
JEIly4ghU8qo/EnvzmsRbkDZBCD+5+XMoOZZ3Edr1enw7JT9kAZwUu1bP8yesoFVx64Zv978FLOz
Qs8aFAeFveF9arTIVnhKaNLtWMaHtMpG5+oLVNNIMq6/Nh1gwCg6Vp7LTlrbRlldTFKUQolTIDSR
QoYS5qco+dsQcizLi5mhgEp50TbCgCOpjneWmekq/0c1mbf9jR8PTb+wiPcwl0IxWTiIS9bYL4dh
XQMJdHEBDdtOVck3YdI2izYIAZgMiuAa0iG4JrlF1j5PmkUPD4CVxn7RHEmTHI2KGQAkzE/CRk+k
kiIZx/N2aPaBO2xTutWZTVl19nKGzAvl7frSbbylE7XVGdV3bjyjlgEpueyLJl4YV5pCP9YdI/L5
d48ba75qG9/yPJq8R4A16rSV2n1F2iJZDEhifUgcVa3zyhenDCWPdi2RdGPbLXJ+NC7o3A9+TNhP
5yNHd7wPvKT9EUi/xF3n8hITzz4YIc6n9pq501+djJ29mgeKtDYO6BWm4aQ/mJyX7o3Em4Z4crN6
HZX8NRo8nCrh/j/IthFt2iJw/jFN2ndEfUNk3SUBklhjumHNIFOCz8tRsniNexpuYuYlSAuKk5fY
KS9RS9VfSY1rKkdZ0WuDnMEDiQt84+O6/QtV3Wc5TdoQvZI79IZDBAHRJjqtgVIYjsoO1LHq3tHR
TR2SAb5uPBnBUqH8EN7ViDV2yywr5MKo3AW5f6q13e9Li+WHGA2nD0AV5oc7aXjhLDAzM3CiAYYA
hBjuUeahG62hf1MaNCpb81Yc4Eqhj6Rkf9tTQvaG0vNtH5kUjlD6wXAGpewDy5M3I7op5bjo5ZMs
l3cb5olsMbQUTq15VTPkjtwhZs7OhrKR3X8mTrW+L4QcmWhbKfcLj+SmQyTz0s6DmaGzDHI1c+nf
BPFImgiFHN+AfXPhqGvDC/Oz6MLzotshWen7b+aTxFEvEhOyEWfdmzlqV17RgyrZf6wW5cmR5cCA
eFQt4MytqmlZyQYdD0ViH61J28fbLObOTyQCSs9jduFM+Kcwpr5eCvuHn9vOkSOYdNLwceplFVfO
MsCDbGUgOYkMCKr+Th9JY3OaSExigINIeSpwBd9g35vzPCb4ovsKh0RZ/WUoM5SRQ3RqphNRQIe5
2XESsXW6q5hZ7mbo0WnpYeU6ObrdafmGKunBUznF6dTG3kM4Uwq9pBcDEm22Rth2VrDn1nASapSL
uubNmuMIkQPbngAkHA7Jrg0C0JJbADKH6sz8LnoYKYsuDfbXm3KCS9ghLorvhREWLHrAJaTcoDnB
kyLstYhKJ0rtoge6wBm/JFlZ7KeZykSeXGIpnKPAtwD5FIIj7JIMK3yV6fJmZnR4Zv/RzJ/aTSQI
br6Bu2uIm+Ci2wE2T1pXpWbq+hZQ+iLY/swzYqMeOdiOE9QPXRptMxAKIPyNroUNfwyqN94WM+II
qTJATiB+gW/InkV9cYqRbrKNJkDgZsqziuJkZnQmJ0Qw8PwaEf3JkO+5MMy7ooJ79aZt7HIFJF9P
8wigTBjf9cwMDUSwVoXdr4lIcLDQ0TF1teeskKKExCJ/bWX+eEQe/Hh0nQzfuE9SoLq9AOg1zFPA
I9VNMZnFRicoBe8BF/7XJiB+sCqnEf57G0ndqVmyBDiYNNWl0zq5dK79jHoSah86VYIqGRgmmdfH
yC12QCTiP9zwlM9rYD/wXPiJKRP3OYNXaK/mlf5kC+zt0vIGpMGfc2nXS43cjJcoEy8e95sLCVrr
BTm1J9UH+lrXAueWiRHAtdC2BnjcH+HAwzTsS/nQoBzKrhmHatNHufOMGk4/jAYyEQ8Io/G3jCdq
ZTmVdwh5JuFpQKPSbUsSubU7G1n+Q5vsXY8AM2/o29RwW8QURRoBOX7T+qN+GEm427MEz49fFXUe
NStUs+wQncr1Ju+CvyxZViczxLX6mN15SvbIVpB8e2f9ppuQRm9C3/3LmDP42BELn9e8L+e6AyCf
xcciggxnOfbyMMjauXZIDF7KihQrQyIFzbnyaKiRhNl8u7PMrB0nJLfjdJwRArgUoOD4vAFe2dSc
2FejQvm8BeB2tzCkEdgcj4TY8pZmcW/iGy5tFzA/Ye1Ynl+DuSJCMh9jm1gAeTcP2NiKJUcwdomK
frWbGrFR9KZ6L8Yq3mcRRe+xotmURJMDj+JmaycTPFWgpgnn6ka5jVpzThQyk2bo3pgF47GvszeJ
qNIpADr2mdQZXXp64Nsm1+qZjVO4qXgklkYqek+c3JJ8M8IG2+PRsdg3px3yi2uF+cWfhwGXMmz/
Yb28C8xsbCcUakRTrNSQiS6Li5lloxUeNZ6nZpHWKwDfN0v1OttYUYWW6I0bnPr8rRYTPcQligeF
82Bmf+L9SWUse2QW5nr5f5uO/YBcAtddlX1v7buG0gN809b+TppZ7ysCZOEsNrTRMQOfte8mN57d
qiVA+U56Fxjb3J5QfiRG58ls9NCdHJkb1S5TqMLl8zBajLbmOLMFubXtdcMPoRPzg5npWaJsXPYj
YLjRVEEuHbtXyybqA2RUC5RoRabZ7HfjbREd6x41b0ktHidnerYQQHwvIsdbDcWctzqAhDMefRCS
Bol2ih58zubiUGPyKHSw6YpYH9p5QBOLqd4ZOhhshUi6O6zZ4LJdZEij5GQhqddG6TZtpXj1wmLa
OU6D8F9ZE8ThhyIC3ACFfHGqEeLaSH4MqoAcxpkyrLueIYM+KNGITtWHmsc7WQf9KwCLamuxOcFI
+uodpVdwb8jtbwNQoKvObq09k8R7xOf+PSkd/Y136GXjZmN5RawptYXMrjoiSLS3XSEWA7X1ktL8
eIuadnOE1IQ78wrHf9SCOBrK8CmuaClylqqF9CJn4YW03NKCTE+VLfUB+bp5yu3kLWdjcQGkIzhM
qKOWKtp2r3AuMIRvKUcMFmShE2/dIgsEGPjSXwT/j7Lrao4bZ7a/iFVMAMFXTk4ayZYt2S8sr+0l
CeYcfv09aMrieNb71d4XFNABHMszJNh9+rQYrW1CVVi6jiLKLG326Rj6DySjWZoaL4Ht9t4UAlTs
qKcOU0OJ3tJX5g+fk7TPjotcs5z+rPliRwaFX/aHzhTSsyvNfQp8gAqlHYNnGoAFT9S9caSi2iYK
431ga19QUH61pWY766mI+NkwQB9bB/60xQMjXJuq7LvIrcrTQxQwsakxP40+sBm0XLRdJ5ozLUlL
S71BtU2b81j+jRqKElUTmb9nmjmtqahTiLRfA0gkD1TymUfWX0MkqquRtfFLtx/6KX/hhq1tdByT
8Wj9PjnADxHzBMCpqEeyp+1CTdEgGXA0e+DK+zEAu0XhjsUOmVOk19yGzQwYSdCb6yyQ1mZmuAir
iuHY2aODl2LJYAnuf0FoPw7SDVGOi2rxgBXRJ+C1+tWkZEEQoMnfu5ZmJMt9DRUQDkofYzP38Wc2
+9U4TMNWdEXme4gLtocqRGNHjWlYix+dnafn0J6qMzKf5qFpja3v26DYIVmK2qXGSwu3mm1IaDCQ
+XQwvJP3lSOBWcaPHgQliVbuLEUjUNTT08DDdpP6qb7XUye8ADwUbwIX6Q4tSKILrzVkzcHzFB2b
OEKAMavQoT7Vk49TlnNPR37iL1eLNn4TDn+7jnVpBlcCZ2DbeITgCqVA0Tlyk81eIol4kWaerLom
zNbcxYtGVcTgjxmR2bFxUD6OIIlDtwz17BP4RgDl7T80lhgfepFme1AxxVPvoYanx1uWrV1l06A/
soOGX5mMj7QieYjmxUeJN9eNM+Qgp3SZ/AAwQ/xhkiDcNQZgaKa6BOdwJJ6txNEeq6x7CHRm7MPS
YKeYVXh5punNEOYvmYv35kUEehh2ArDMUaUNp6Rvpmsd4t4ipNbvmB61chOK8akGF8RRKi2Z4N0K
AT49BCahBc65Ec4hDhCntsxRR3Is1FG6MT3bLUKzQbPFzVJ7sgPNf3JzUDzEpvGVViRPy8hGO1PH
X4X15M9mrBu6lV5mYN9UXl1Z+9cOtc24mYuPNgvSgwxTdMsd/eJVju02R4b9r1DzkbqK7OlBc93q
guphbUWv93EnvBjfxi917jgbK5jSY5uk7Qm1J68B+uihfHKwvuVSP9SUOk0me9X0hvzRRGh+hS4h
wWdD2sZ6BKwHSQnW7qeusA+jFZlHbbA+1bYdegjuI9ciQimPDZAe3pwrcEdEwu7XndJrtsrNxDHi
YOQP+DLfFJOfHijvHBnJg8BbySkzYjxYeOubu6pCeql1IsMTYgiOc7rJCMyPHJXIh6ZsubPmeofQ
cMkjbyx7QPeMPl23KdMuLQ5kiDI2OQCbpvVqS+vQa6n80VkIcjVBGj9XWjDuAgAyD6mcgnWB1qKe
o4XqJjqgr6ieMv1Ia5qBdBMoO5oug1+GcgM8z7VEwfmY2wJtrhU0yi509O4zpFxnQ2CO61FcdbwI
H3TeNUBFDPF07NVAMxpcK2k3XIadl4N5i3kl+i2dWwdc2IqCoEft1pVmTY0beeYEG2mCxmAgloJ3
2WK22Ko9ABUQgAq220IdcFJ1OtL1UMs8WtMwr0Nei40WN9/ZNPJjCV4INEPrHH6ktYHjyNHEH/BN
iD89P/plh7/dWIsV0C7jOkF3grU9hv21q+r+SjOJMP8K6CdQhCpZUOoB9zJ9HL0G9Xq7xZCs0Vfg
e1bH2eFOjkjTpbQ7UI6602POi6+1kTV4OQ6sT06Rfc3By+4Jo/W3VenWpwD9g3bJmJhXZMfYWgsj
6xl4AqAgUtnv+s7Qt0ErQ08gv/CVZhkKyefZIisWmVU7SCFoEneywnhy4+Eh4FX94vrI9XdOYANz
jiXIWPJNGEu5r1JWvwBEEXs2oJgPtLR8gKJi8dlt0uKKAN4P8qnAtr0PK8HXZMR0LteBj9sdLWuj
/ZgCcB+ahfbQDKZ8lKOeAiZRv9KKhqzOfCABLXsfaJ0LbjjbPSZqcJFTxIOl26FIAQl8hLm2riwU
8MQwnu2xcQ7CSuIVabNQZw9ZoD/RanZ4SETdPYdumm9EBiSbrRvssQUkZ5ui2nn0wytARgAmS3dX
AdkP6nEM5hSFewPFmd7AQW3mIQZaXC1dDoe601/TDJwuJCoz1z0khvWVlyCvHe0o3rG0LAHv0/uH
xDDONRL4H0nU+ePkFUKER7dJIsBJzqgbic2N0Mv6SANjNt/hXRo0KZk8iqp46SsdL03TVK/aVBse
wSwwPlZj+ikrDBf1SBDRgAdXuwlYUOO+8UtWVKl1LmLzQE6T8iRlAXcw+/7DHemSao1YJF6TpRxX
jbTKEw0g5wNldRmCzi3FfzjoG6AB6q0uPDRYhWo2ILGD6GZnAj9J9QQti/FkAeMFXkJ/cW7dKboA
tdLC0g59WkcaSqfwhjHVUdmd6eWD3jMmqxS4E/EOdPWIqxVp7EUsGx9Lp0LRX2Yi4M1ROOxlPAkv
rMj2aBUR1Wjm1r1UE05Ecyoxn1A0zBLNeuE4vIR2wT5lKAO/jqb2k8T6hEAg4BLWZrIHtD7PQrnW
VQw/A9vXHsWiX0BDDnhNqGL9i4In7RdakbxQ2QCakZeAklYjJQPUsChBg7IKxmbfWnl/RGl0f2yC
4G1mtMPt0u16ROhl9EFUk+OiYxmgRRGvXsNqLA+J342PRfeMHFZ3dehExyPAw6ZywuN3FHia8fq5
LrJIPyDwWB1kGSAVmVv9tgUoB08mG50u4uIA/EFw6o2o8Jre7x/z1n8VKLR8BVJy3KEoBT+8xo1e
Q8dsvDhOQ5Qmxs3nEpAO5E2jV5G742kIwwbAZXi54ClYdwJA2jEKny0/TtejOXSnaciR81IzXQ2L
bFkmVeYW3rKGv7Az05tw2K+z5hqjYw0e92X6vQYHvWmPw1cEs+QmZwJgGz3GwQ4/+aTVbBxbATiQ
ddA9xw2QdW2qA61G2jqvP6QcfZyVkkRGHz3ECUsffICY0KWNyQoN3M0+q5400TSeaQXlRvRIkdLg
AFe40ge0rRnG8m8JpOp3ANeea73pP+U5YDeDdJodehVXR1/RbhXyxyR4/Fk6boDH3qRwMqX1Yk1t
v0utzN00how2Lgjs1t3kBI9ool1X7njltRsjZcZHYxuDCXvVjmn46LQZhHonX8pByxHGgwMNRmJr
R867J/UfmW0yiWdZVWVHdwU8nRZ+yJox3/Vp8y0AyOhkVPauFuprTSksGt4VE337C/9XlkvigHWa
4EGprSnRq30n2I/5aV/UxXdcJz70BjBqKOz4fVlmiGbYdQEeHFQ1O1rFLkwNNItFyC7umOpr0M+w
VdJPyeSRcDHsRLqvQqAsSX5j4urc2QE7+UOXJruQ9sakM8rGq3hqbhdNYCODMky4xTbJ1HoIPutn
NhT7IefTgVZWN4p8PSssGzZ6mu9rILoOuOHL86jvmqrML+kEPHVqANDso0p48EgI5ilMwfQ0nIfo
PK9IEdnjC0gyAN0CfReO+XH7M49PDi+rH6FTIegkneGD0xv9zvcjdhhtkV993LzWaFcdfrWc+kA+
iSyf4qLE763vN4kf/yzbsUOi3O8+xJb4kSGWciIRQ3T1QXBxoNUoy/4Dmo8iUt2xaFOilc6Tyf8C
Dld/MqvO3xjIz65pyXGq9DTLig8R2ns+RRcc0NlTrOYDyOlPRmPvtMHfpFYVvfRyco6s7vGrL7p2
5QYGOyJnXG8ZOnGD007DSbUtT7obl6fOqJB/jcXVB6XE0c27DISl1ZahY9PBT6N0pRt+cTBAPrjK
u2FCVDCSFz1GQai7r3n0ebSdCh1zkNQEfrY5T75w1pUA1wmQNb4Ndlq8RNEwqTekZbnIgvo6FnE4
6wxl9a+md+6li5xmEap4SnhyNefBcTWBOzgCYPFmlHZ2llOYn2mW5RZy+LQGviw/4916OjnZkZR+
4wI1uChnX2bhLYJp33pU0HdB/N3oGwNY/zHGWVNEpyrUcX9IefYCsOWV3gJAs/fq4Kv2KZIZAK6B
9A8gImjOlZPFayMZu5cxwN0dTHPlxR+17iVjaHre9fxTB6q+a9uNX8jKsmt3Lx2w0NGS4aV6LVDO
c6BlFwM85BjF0+g0qGIc3dkK6dZqy5vwMQtAWCYRdTzwxpYPWRlEG23K2SccyoD5LIbs51A+45HJ
/hZy/FRWonqtIvCegfQ4mb31QbcOCN/IBxwz37wrM0pwnw5y5Q3KfPvviHug5H6Js1Q+o1g5PLBU
sm3F8EBKJ7CKonb5r6JF8b9TduzBAOfkJTZECEAdFDV+kXoW5F8n9KwBS2dRHR1RufthiFEdlZjm
Gk3dumvSdtouD5wBAYC4OHPwF29dAESeUhedYRkz/Rcnrr4DhVX+DAF7n9l5wG0LgLiFTpvBqGhV
cpyROThuT93g9CcNb1BIBE8HWjGAtEoU3RSy9BabeT3r0O52OJGqNgxQz4QgCKDlbES7+AX4Eere
TYC9ZSEYkzDg1xQ+cIDtRJRdaLGIQ0ATHsIJ7BJ1KszdnYKMB6sz14NbOiuhdnNYmerIRkXhoULz
7wYJhiayVniaXBIp2Ocgl/U5ClCxMyIO+TmxynLPrc5Zk9YFpdemkJO7I23UVCi7wH3iRNraEY9m
K8zH2m2Rng7zeB87+NIUJTvGtRleOjQTYyDlATQodDZug2rSLM66c1BUFxcEV8GqtQrz6ruAgpTR
U2sYEYIdGGKwZEiwWz7MVhkrnhAcdE5RVqN4e9JAi6nVljyQMfniJWhcRY1tb5ddLCSxNn1n8jUf
weqGW1GY7Tp8/VfIADYX5FqBP1IhpqlPxEZOvNr4IDL46MiheRzReBnpe/D2jQwZsKQX5oGMNbzq
HS0dLHoF6AvPfoECavBl/GicMjws9RZ0UlZym+NvT/Ll8PwuT/u2OrlS7O3YNk40THWINM4floEt
Tbz0iNSb7VgDquD76Y3jogdDsLkB2i71aHM9B3tLqevueslG4LWKr+Qg0xWlFmiY6L18yUv8eU2m
lK2Ykxm01lP7gOp7ccijAGlfwWqvb5l1YW3tVrtxcBrP6AFWQesh++LHBsq9aEpGsTcEmQlkcZWc
OF70UAb+RqgXfDaBL/oHf16ZgzbP5KxB6VVcbxcCvcWTZCjYn7Y5ujl5pKh0EFkPbm4ccpx2r23k
fCL0VhXXeDwwe16R7n1FOmVJsC+wps6WVP35bllFKd8AYeFuqCY3BLXcWEfDlepvraQvt64VumtS
8jRNP4AUi3TzgB/XyjJBl0qlutzvuovPo4+kJJ/YAU14hlaPJ2aJr7i5fmxjSwOwv34bcLRDkLy+
kDjTfK4jHo0OaNJv6i2ZmbkFqiHSg2243zYAEuDodLoPyNyvbwI0pKJ1pkI5HaWybvQ0RbmH741B
ynGOaEAxhlBUCb7KusRhbyUZXmcig4NcBuTrTu4gmkJTNwL/equPCpqL9LfT8AZsK8i4x3gMmmPh
EYuQrTiGiEpoWZJsoRzSDICpkjh0VmRCxkCz+cAM+uOayrqt1AofLfv7XI9HK734vlRpU34nyH/M
3ITszZpK0H/zv5Ngj7n+j3ZEWqE1BGgw9E5sI6dxAG2wHGASMGvjSFw6xLhAzJ4eF3lfsnbyerPt
t5YeD95ivGxgqF2UL+InKRAUvzbO3FZ4to4oZ+qgUUs/8WKFbBaKvNUyawaAMdUsdUd9X/H4Jyrd
BtTsKFmSNStghcNj5gdRH3uFHwYPQWvrH5JsSjy8xJvHooyND5VShHp5rtSKLIQ9musk80GEpRxo
QErDK1rksrshEasq6YY5CMJr81McWM4xL8ICiIPU7DZ6aZXoLKAjeQGsDrgS3eqAJAVCvDmY8ju/
BDCLuGnmKf42cma2IeqaexYbEt4x3RC9DUcx0ypvUajWrIIC9VjghWxwY8ktxZH4azWJifdrJ0AR
Adq8i/m+ktT2Bq+W7Ei3kD/RebpybFYNAJlruunc3YNINiHFtPdz55lWMC32LQe8YFw7oRl7Nzyg
5D2NjxYQS2ey/tOmYLo1vHjs3PleWdMNkQxjRUYK7P4RDEeXvNJRk+fEDwvAXolyJZpj6GoZan38
oKcglPQj2aA8Pm7OY1P/mPN7RjbtW8NkV0rv2XiWrMFKiHdxEPmjkhoopEnhkdIROLXM+ESSRczt
1t1K1A6AHQmmNKTN+G3SNbEjAH6s/u/1ADW2tCTgPs1omOH5SVAi+m+gfbjC1M6yqgRNmGYbOA8G
BToTxTgIqKwALcM82c5B//flnCNwUA67C/QBZIwN/tdGW5MfaGChXYNdxDB3CWBEs4yjUMd2q/iB
LELLjh4QYD+gkMLHqW2Q+K2goBxHYCLexGNfP1kWSrLoS/W+dJLWX3cgg1rVmhFeabDGILrGAULC
uWOij9LviiwJ021oIe91p+jBfoIQBrIY7w4aqpc8d7BBDvoe3uJ1c0TCfTpSeCulOADFsQQUEgmY
Q95/T0y/vNCAyEo1z2gZ6O33XAMc5k5OyxS9IS+2j7NS3wO5/Sf/aszlaowR0QFsCH08cQz57vja
uh+S8UvKkn5jmOB8Qo128mg42X+2EL6/5jnrH4tAXLTJBj4lLZBa7NA55eib6CibNaj1kkOCFHsF
jlFb8SbQwCpmnaqGrXVUN8wikoMstoMfKssrQyvO83Jx4wV79VsLBS6/uxmKdwFE8TEAn0zfLA6L
XW4HxaZHNgMdAvEpSFEb4lEAOHlYKFvzniNLncrjzOyqlqz0o+N8JyLK1kDxu+K1dVakVGBGMtL6
rg3a32Ll9hkasqTlUfND81LxxrhUKXq1eFMJdjFw4K7QghwypTDBvTp6tDY6I9ylA1o0lR2Cx2vS
0xa2rlurSkhUFCpHGoYczQIV3c1rOOUVHiPYjBTzjvO6WBk4wGyscnAPRjMEH7jwn0XRJ19ym7kb
cxhywLCi5MuYZ2sDyRbEISN5xr0QOVo0CtimepHsyhxtuvNm0E6DkfGXCQToilMTzLga6Iqtz62d
PQ0OgKlmJNFbICmng8jKyCMZDX6oN482qGkbUArMcoP7390eSUIyMMZmLZhgKEBBGElQLCkPUaiF
8xLY/3/JaIbAP2JJmgK00popQ1+wN0NSLMDXO2cypl1NBAsPBmjvKFyHTqa/AnRj+q3vBoliaQSa
SUkhPFr+0s3RvsUiMb4NJaDtZL6IyRE62m/R/XO/Xs+QS7CynYG+f3NglKKjtIx1B/1XaOo3ztav
/fAwAIpabpcw6p/8Fi3Txa0bG2K8vZC6qSyUuNHUt9GVTCD/4c1NflBpWp2pBRC1+4mWlkB2jLgC
cJj5lmxIvRjSch649nnsQms7IGaKoDYGM8ijeQZq8X/I/qtdCMgWmDL4jrYLGvFjcpjYAtGSXtoa
BwePpjTYABLmBhogoSlwelnkNCPZVPk4f6fBnkT3/mTSRBz0/UhfIiGHayy+NOvpkjhOeYm09RPD
OwdSYeC5E+O0Lq0ErwqABoLCBDMAV9zcoykNyCqAYwXkwbnSLvI/GtM2rkrvkHrZ9V9lZmCFnh4B
C7cYky955JaRHln3HYdQXVuB8mY6hejqjDfR7oiWUoCAtQoylhTGVBxoSjYmnvJrVgKBU/VoroAS
3EQ/zeo2zjwU0OYbVZR9dHrfOpamcTvkvy9Jeydb3GgXMrmTJWgChNRCCnYidQ3dRyW596drLltr
oso34C7oPUexYDDN2gcpGNfLRmQPQHkoKgWFFysnc1bcypRNW7N9XQ8CJKDKTIloJ5oppREOaPVR
ebyLEQLqOxeB6Zg3kWKijU+lNNF8lKZJMEygwi5UrtEKUUNaS7Ap6KAX17UR9P1hrhmA7WQOXreH
YdxxK/kLLNPQWBVOykwNb5Z1qKGoKKw2sw/pHTsDs7NizKPPp0UTR1lPw0Ez888PTlqQL3IQg+Jf
RIM9Ks4RG8AK4PmhmdfLv3jZ8V6TaDL1JPDAWzBWN6eqdkBH28ftPJOFZhYerecp6Scu7cJb7DXW
/miYTLakJflsQuuqRzOK1TxVu6NeoTkNQh7GcYiOresE60Cgy9qgQh7d4KKIUKMYR2WYRytDIo80
bdWB1FBFQGgJtsbxIBIcxZU8j1BNAubMTWn07LQM6LMJtHoXvwAME+zu5P+6BMSdnciVTFz4hwCw
zf6LXHMd8EeYqJLtpxi02JHd4TvgsGpXVR3gtGZYySvq3t11hL/g+kZoIPWwT2yQjJMNmkdJNLbA
YCK3eAmGEq+f8CU519DGLoiz3Xw/FyVDvggZp7krHN22QcdVn5e7+E3LNxellOtRanJ193CYcrzM
GXlXrke9GM4WLgA+gJJ7LrLCR5BFDThUTANyPtAynBezNa2BKhBe3sZyI5WaZDdqMh/0oNglcvhK
2qwGeqUAmyhxM2WKtIlmwHUONcBFiqFpGsdqBa5FXMRw8hinJpT6eGRGAzE6oZYsWwnbDNeJZgAJ
iooQtOwwNDQ1VbPJNIMT8luKvFStb6a5yCRgvuRFDlpg116to1xbOih2sFXhhKKbmWckm9LIPw4o
Pb+Th8ph8SoGK0URWQLe+N8VZLL4jsiNIC/QFZvlYj0r5B5FyF8J81PrKg3H+1fCB6HQpUcPLiXT
8+mVLCbCDL3b/auMNggVyggx3Zs9yWFMwO4Boj30uAIdGo5903Ojjz1IC/W/qUoaHVL8bRf301YP
i+jVB4ODVxiILiPwkAE8EK5rNHV71YLAPoZtzRELkNqnLn9xE9WJAC8PagxxPPLVgDqEn3qdWBta
zTYO8opsRYJl4ORIayT637wXNcnmzRcbLfbFfJlFJsHHsNNQzE8iVjWGv5kv6w5oWebNc1ImWtvt
R/SP1AoHDcgCtzVOlool04wGdPv5ig4805bkPc9/2d24/GP67jTbkyv7fd/lMjc2dMXGZV+RqgKM
Vn2cm73/6DJ7D20QoETxo+kAfKVpw3NWmcElRI5uJVKz+ALeHCTQucHO9pDxZxRZ70me+Rrq1cUg
1mjYAyzQ1x5tTVA1DGA1+mZHilml+OJL8VgKEOOCzqF+0EsDLX+UnNets/KLvj+x+mPiWPFay6R+
pEEEtX6M0qFPvfs1qRbLRR2D5OPNZ7GZ91jWZO5Y0fC28eK+bBks170xL+NArEJUMKwCc3DQrQXN
KwPfytYBrxlYyyGjoRi5c+xF2WazkNakqZSGZqGBnlb3PssWdtOCpmNZ//uWZIPOLEAT6QiXLH7L
VZdtbq5KH+XOZlZP3O0OSLx5adCaxwSN3Y82XrWsFU0b3eQpugXmDpqVKgMaMmVF+mVJs1LX3kxo
OfuRtW8Ma7utrT25kagG4QZehd9dSOjUrALKDn0NdYAwXQXSJGQmzQiOSbOclcZxWc7WBQE3Fx+f
9ph197bLfrTVslzcncnalV0VAHcNfOhiFpgcWXzH7lYj4DTo74loKVJxfR2dfKkVIPrujOjE1UBC
IxrK3APrLVj2SWAimrzN7O7rjefiA5yO9WY473+zc4EqxROgKRYgLsNrEyC1VTvlI37O+QU1xYBa
VHhMess6w48UccNI2y6yGxvaAd165h3IxCWIBk1pmHyAZXFX8dEBBRdI6vZn2o7lTjR1ckFWD4VC
qgiQlp0xTc0aScfkYlV42g/pgRaGkoyOwPGW7FDunaIW0dLAgFyMOCZDrQNWBbZNU3gN2uFehgih
6p4NbLV8cJrNn54+iwpfiMQ6Lx/25sP7GaCUMmrQbnb5F411WbbrLN2N/WieTTT5qbOhL4stwgn+
GtnP8ZRWLdpn05QGAKLHU74IaU0ar5DWcFqM7nxoOTuCE3ucDUloWUFRejfuN9K7TWb/wGgRktG7
VxPUjTtL1fTE6FJ/pcFWoEEGGqBZUVAzzgoERjdCMmyU7E6xyMhk2T9MjA26tEfHwhEZwBIYeDW9
DahFDhqk27FGqH9C0ZLeen6Z5rPNmHaAbizmIKoc1g034pVJ57Q/ntZQzxfgbj6i4Ead8+gY17a/
UXQuSxTDsQOC99ze9xlaXFRI4ZxHoHzwXeDwpmnQNzgadgVoTrMqmW0Qw4zRZvSXNc1mFxv03rWn
rOtEvlnf7xilZTFuOUouyUbEaYmKP7UliKYHFOE1n1zeojAsMwCJjSoQCQedM6G9aOGGD1PbTisz
QYVpiA654EdL8+ncjQFjW0RaGgRqbRRXBNwCqx86zp3TNoSVXjVIVfbd53kT0jQZa4+ZNSiWSGxM
1yBFkX6xwbYDwjC1S6S69I1JeZB8AMGBGjrXioGMA3K7RpOFxiPhzdSoWwNSH5Uzho7ovPLJ8/zN
O8abGIgBO4Z2AkpoDQ847hknMiPlm79yWy5qo2/avgniEznN/mR9t33XgCMa3Q22AAoim55OhXlE
C1w8UX4fkEwwjxUL3hRlKn5Z/28X0gIBZeOpQz7znLYj3a10iO0TdzpjZ6kbeZ40uLHX6h5Pa5ot
wyJz6AlAmtlnUTG10eiiGTRvUm+R/2kbkv0Hk5vL/WkbkYBltW/jv0l5Y/zn6Z+2uPfU6WlG0qpP
fM/t2wRfpl9/mH//Q91csq9QKZuJwvGyBIwrqHxujwwNNRIwF4JOgr8PqEOBcFmT5dghbOLRlNxJ
HZmg95+3ozWpabZcYtnnZt+7K5LNnezuUkZbOFtWgeFBfc7lI/zrJclk/oDkcnP15XLzv//uUjUy
9eAY0Gs7iDxLs8s9mhTzE1fxhkkfugNnPcgjsFoGKzJQHkVrMm7ePfQuguZ3v9lanxCG3876WUJW
jtXNuwdmllceXhKAAfGNaDN/lQMDpx+a0pCrw0mpBpO+I7Se6Ii06IGzCzdm0lez47jskTdRHW7J
sjJyxleLE83mnWjTm/07AGA4umCtrNIBllAiO0VDyY232f+WGWUI4k2ysQb/P7n8163v7O6W/69P
eed7t1y20tHDbxVFur7mMtgi0I0iZ70DOVbK8LQAOXUOmrbMAwIYDNquRG08TckmBjfVfurd5ykG
6ZXXjQlS2sqZBs7QTLiuQfu0yOZdkYvu0KnKFGvaSwscEw2M6Ap19jdCUtk6i9DsQZ0eaajV+W5G
AuMYVgGHY/4kWasUpcSZZ83YXzg2s5O0IhTkIqa5FPpyFdutps5HFgkcEUpJFjoFeGtwmJw5FGRG
CpoRszJ5/b7lXEb8rujbbNpZffod/CgI6KrBiPV6W9f8FbT/6IOjZQjskqLI+i7aUpHBLLW0MJl9
SO+XJ79Ek6O2tMKPiLdqh0HrRkUtDPaokDm7GKwWOxAmpecWAatzoJWISSapB7AdvsskIy2q6t5M
SDare8eNN37PTY9s3FFD29VlM/JZluQ4TcVfdZyILcljHUGo1gLIu5cOEIqWm7QPDOmytpiKkw7S
9QcBJNkDyYO6784a2Lrv5KTUmUBDtgjtpxaHyumYoahazXWNgpP1bKg2dRg76kEIRuDfc0ZLuugu
j0RLYYPlFpgvEPMiv7TYLummu+1Yml3Ri7DZhV1Rgh0gKNF76dds4AHYotAM6ZmXqb8lLdktJjey
BsdggTbC1mDYqGetta1pdv681JuAXUnB8zoFk3g2bmm5KKzSPvSJGZwXke7I6SzQ0hFpUS/ODXGk
ABjNaKBAlauiVTRbFHd2gS0mEHwqQ7K5c1m2WXbFASVEAjAsUGRA5eSW0Iot9WPuQZ11KbgBAqMe
jeFNH4QUgN1d29JMEHHI+q3WuvYxLgHQMXOUX3k0pQE9OoBLfR/IEGikN9nil1doLFNVQ7giWaYh
K+Yt6mUv1Fb/0tA+wB/kxyI6VHgEnGjwFSyBi+RtSTLTMqtt3o9/G6PFKtCowYQUi92fZO9u/9t2
viLC3njAquuidV27dutIbInWPUiL5lxkwXdaEfs7qlKuHHx+YKgElXyKt0e8ievhTBQfowjhEdXu
szfZBwbQo7rGhiM5lKWMDqVswE0S8+ljMqGvnZMUO7Swi5981NNeI99EPBwVSl/AV2ut6qDGx0I/
nU+iAjVAnxlf4liM284GSxWZ4c3Ay/OherHrpgXOam2wDu223+t1KNGcRyMClyTsQ+tXLvkmrQy8
cLDWU71ckdGN5h9TvOcc/JoHB4ZGK2carPeZadRR4wEwjR6uAWAXSmH0ZpOAl+p96qQNGg4UQl81
4DJpvKDCq+aNnqYh6iGOaOq+Ck0WNh7JymDC6ZTM9RIPPxJOqFD3zNYoQDyAfWYbvU2mA+urEjh3
dCa8uKULJEpk4ruq+K6yjkdboHz4THBFspnwKmaJf0bZAIlouCO9QpWIRL9dlL/eMGT9fzYVSCDr
68YIv3VuCviW3fefsibJT6XvhmhOqKY0VBy/6pt13LX5CTmzZoWex0ClvxuSgpaFD4qmBPUKc70I
T3oXdYKqagSAI4nyt/KbxkrmHgpFiteUg4X6rslHt9BCRrNhpjQjMx2UY6Ow60zeNAhUnpZA5+8m
4tsjQ9pHgmtya6BdqTe3IpmomYka5g4nU1Ij+Ed9TQoH1WNgG89QDgQ99SqZ1bSee5+Q+Zsr7fLe
IYXsQanxq23K/7DnDnj+EgZuHqMajjTYrHNRXlIDaw1gZpziT6V0vNbfDBZTkqFBAiwXm3mtmkwa
PZi95u2Az3vzdplp2ZvZ6F/3vLvEspw/EAgMhyMIMXV0SukPGb0yq9djmtHQ08v0so7f1bV6ha7o
TXhR0yxR+9AMrER4uR6Tb6DYsub9yY2Uy1Z3XrRcTOSE1gpa3qLTqNsguKYgB7pZTCcCG9DMiSJE
tbhtuDuut5c7k3jk3Rt8wUrNXlvNGzUKzzC1o+3VEsxo0goZftRG14JDQ6lubekq/RcxqFQ1fQwy
oS2WjzGOKQctjnIm4ShBIRrZEcDdtDkJ7z6cxVJzU5VgPqhYFlqbIpIghbfRS+Oa1rw5+q6M+h8k
RZkQsOUWQ5WkzZNhjRbijRlcSQdcVns07P9j7Mq25MSV7RexFkKA4DXJeawql8tuv7Bsdx8GMc/w
9XcrKBfZedx97ouWFBFSZg2ZSKEde3fuYdTqsEsBowLrzdEvSn6JAIG4NAWocgoURt+JtWiASEI9
KQX3rGHMYi0RybvMMW3IQ8iq4murDyxoUEfxEfzIKwsp5GLFhVGfoNFQn5jqLcNHN8VELBmg6MQj
wGh13Ow9fs/EcfdFBgIC1+prZvmGuftmSun7yLCCYrX4XV58Bm99ugNXenAGOXZwpt7DMErwzI2b
dtokkQ95hSWGen6PO8b1MscFwNUcR7B+YNF5Ros9D+Yts3ts5U7FuG+aXj/ipk8HSUOj7WrX3NGI
7N2Hc7FR73dD5GlB7La4fxfzYKP1l3ewzP132/y2WAtNB64DYAoYCpQmKZtLiVxK8wJuBEYQ/UoW
aihXHGcnVMpOs3lJAGMRB6Iw1y6vgBdg1ZFOCSKJUAoJme2VRieM5SyyHC4ezhoNbgJXSYZN5d1B
5u7kshxsKifkJ0ffkoUaQybgKwOfm4hwEHtIhodxWh2yUqJa9x8S7zSBMvT4dlHMq6APoh88sfLP
/gDyNvp5zbLHZXkZVrNt+f2Q9yOW7Mvv9MO+mKAmWu2MFgJRINPXT0YCuV5v7pZ6UB6o2zfJOQSd
zX4Q1YCaIhU5iNLSPHDsA6pR+r+sfqG6oMqwPT7m/bxSaIOAdlAALJoJjeKoPCAzqRTuJ3+P0378
Ar1iDdzISbsfFMaabC1vNjKvkhuNZG1Fl0TzrzSC9HZxCTvUzrujuKB6WlyoZ2p8PEKeGau64gK1
43e7k3QolmBJDgVl3RPPLtdxtaMkiNMW6NZeG5szU0N8476YhkieDKghvTFLXyWV3b4yY/A/BaEO
TQUEJU0CjRtt+ExTkl4EZyYnjgMVnMD3gG+1H6o1eU1/2jst6v1zMDt2K1Y74gwmBXG2Y5xIoxjl
DBiQ2bLt5j6CPC1QYGCW8bvNMpUcyzzqGZaW71NpvdDIVosuYQ+xTAqI+hjO/mFJM2JHaUKkq6Qt
o8i0yxSBCcYqUZkVghw1UyZqegbRew5wwJZiQWWKeiHqgmoY11NNDeaVYct53NycSIAuwg3LZ6jY
hn4beo0G3WxLL7/LYGKQlnhOoR5m7ZzQabZpAoZDVBaMV2oSMClBCU0i590aNdtpYzue+pwdwbtu
vdl5dQh0P38B1ww+DC2k2CP7zUlC69ZO7I1iNMAAT9oYQjC9Y9bb4LjFrjENQKfUCtA/BbC30fy9
bum3IZjkIVMXItSAr0qCT4yddTxH92Tq6X7mIQQY/vcZ5Ait6VwI0ULz7cNuRB04nW0kIC29q1DH
mGfWxbHxEatAQNElZr2eCQCour8xmr3tG/2ZSABqxQSQlJmzH1G7BF5GxQlAxtQBybnpoDJ+YQbg
2SQuOePQmcr1HeCAECyPcmC6Uf8gT9QUqucnVWlAwgUSrHaqBV4zAAhV/hyFBYZX3AE5zmRgQ+ka
J1RNtcGaurEaU4/ctQgdSDhSUI6jpEyYtrozUtAyxyo7COM9jjMzeK15lu+WdR9eq61i91Cm3Bsb
mY9bM+7HzShdbEKSAVXQ+F7EfdB8Edpr7MCh/5UCS4S7fJwT0Z3anB8fx7OLrHcT7rrkoqkWG6sN
OBDC1d16d/NrEMK/vyBPNhakAgAa96e7plaP50EYXQpwOTzv49/F/LL9e4gJlZ55/X+Pc30LmJT5
NUE/sHYNaOT87i3QgjkD8yxP/E+8Fsk2iVK+t5Hv2jiRZXk6DsIA5jnXIrLeKYVDVabTJRlDMRO4
sJou3CeJmSIKFXtUpkc9iEujBoi6UnKUssU7SxHOR07zXKI85EIjVnbRAU8k4MaU8yOC5+Zfg9lP
a1Rxh6eFiZN6ZDOA5gGFz4e7K9tPcWHi3Ng148nJoac2Nabltf4+qJG5QnFS066oy5roAtFgaw9K
5iA6QpWmQW13lq8rpVo1RnULUlp3RaOlMZU41j8OyYH/QVBkJh0QhpGqiQIPBUgOByi11hxV9L04
2Vk6XIyuCY6oeIbMWx/c9CINbkk5GDuz13EI+LBRT7OiDKLX5wdzZjjhhiUgR6KayrnSMm9620sH
VOzOYyrHhNIZEISKVIsih6Dehi726CCmbg++BUw47qQvBoCJ4LNV3XmMl71Y3+7MUkkxR6qhgAQb
e5Ea1mExUQQ5yQZGqAKClTkD8uzXsuRoyiY8V0nwZsffke9CZZgTuDc+MX+t+Th5u+0owGPb657s
k2YjkqblqKt3xVUvUOU1FO6ZRhQXdVG8B4mWuwYtnbtrhm46lmaCF9inWoPLgnoqdTz5sHdKmOVs
mNJ5SJSkBjl61vieZfpQbAlDdoqLkp2oZ6O0BN+yZrRZbOSIkhx/JUktGVIx7JrCPJrmYEN/qgYV
+k4LXPspmKCNsHLy5M0PneBENigq2ACaoYIVCay1sHW26YhURdhIUBi+zVA21UMOzcZ9EXgBhYUP
EWoc8UkcQb1wqZwdLpuh0T1N4xdouf3jRdHdHRHF3I3lALVr72EmODvlOsl5AJU70FoAgpydNUPm
W5QpSyA3ftnIUYELogEgHzHUWFGVnzkLgLQZkn3f+3654j5IoEfqMtU1Cw729QGkhgqSVdcTjujU
XRqpIFrIoAKnpWJoyEeQBbQuAEJO15ur3gkTfCcEsYc9I/fyJMCf+6PhoK7CPfnHmHrczacjuAGw
SayNX+4CijtRwa19yHh91HQ0Eph2EFNobX0c8eMdqTcbyU+RZAydCFWvc/dhOgVFtNIST8vhU47l
l5cLwq2eI0nvV7I/0uUY9ejPQr3w415wcfyjjUJypwvf7wUfpizD3wYuL/9bd1A7rleapQNwr8v2
mgBCJYCOp0d/JtMsc7GhbknIu+UPehdFf0zyVASh++0Yl3/4ryBXSnA99W+AbE7JvWVshwCXYN90
mKPJMcc8TMzktvZjcerttIbaB3QXAh7sgVEe+JePoSaDqHnRmPnN8CsU61h6jKSjA0SY4C7yC2g6
HdUS8zjIQn82jpEBatpBIoXj13gMLuEZ+C2qeaxVMYJo0hxvdLG5dfrye1b5XjO2kLtGhXu34opY
f+6WDcQTbHASJeAzPNBIw2XVeXQk66C+jS4Z466QnnB7fz34WrkFTWPS4g6z9zWPijqpnJN6Gf58
W2uAFt7iWEpBF+9CcAZ5lmLfCVGAfxjyqcPQlptQd4anlLk+8vgoCcx8A2xj9viFmIP72rdQSKfo
hBlIfRhKWM5VXvyy4ZsZta0t6kGIbJiH5k+nqVDHo0jRBkWP1qmGemR7GC4hmoG1URGDeYbiUVtW
WGxBnZy7anqDEHJ7BtsM5CSV4kjdD9GPKG1ex84cXm2w+23bLhYeGNtz8N1of/R41p5AzAhAQJwD
/RgrhRAaLw3FjB+BJmR2Qa0SD15Z5uHzTsfj5Zm6Qp/CZ1QcHFD5jgti5XWVKarqP/HkT5sq32ET
z92XxnYg/YY8Wp1zA2CnuBJbsNnLTRkia41HDag25/N27AfrsE5RTkzHazqZY5MEQfX387k6qs8+
94QC/Gom06QdAD38l22AWes7biTl/sE+E20ucQ+7B6J1eJhCtjbaZQ0HHZ3gmeHxvByP4B0psIsM
phE0ElmJbLSy0thWxtlPxqVJI7DTzJGzn0IFzRejOexlZa3JRguNqEyBBKlajsa00N17II9uVaY3
6pAvRvK+qSegDdTtpa3A0U1Vv/cWm2+m7dphmo6rYZznQf2FGDB5aqZHc+6sNJ5dFMXMGBP8FJtO
bC+0DXfYN9tx451ROtUZ2APP0FAYjItvYHDK4JABdkCjSggNjA0lWE+p22jZVmPBcHIgYyMBGDjj
1OOAvR9bI2pizpS626CvaehnUcdXcWW6p0gCVq92S/PGCVdVwKjmo/AksDepDYgrbkzKJ2oSx422
QwZ68MWW5UDnZgNgxLpxI7NRfOlCtz0PNQhE7ClwNhH0PQCL7esLsqD1hRzUIxtuMgZgyB18qhDx
EGY0wzBA2KHb9VpyhYKivQtUGUdEtRyKTnas0xds/Cos8Xt7Rhy0XMWC0R4fIPyn04gaWkitQXbo
1nVeWrfmutb84AwOejahwNbF3YM1vpANQDCtvlDXz21onsvsWLdQPDJT5JmpoWGVgSoFm7Af801B
JoDlU/cSpd0AE97MiD5loCuGuzEko43jPJ5jaRqt0mcjnqPga5zWneb/TEz7a9pK9gYG9+JU6mbk
hQXX3zp9cHaTKOONdNpvJnisz1kLxr+BfeY9isZpUIDcDff1/mca1SDSepFxMW1F0yPNrMLJFgya
BqqYuN4Hev5qA/UC6fkRopOSpSsfAoEHGpKaIti50lUWsXcbkURAm+rdtnBGjLn1kkvRgdmAAfyS
BtWpVVyineKHs4lKdBmTmzy/s7l5WxbzElLrGerujc5ziah0mTMv+c9j8hTQehZGcDCNHioEtSbB
VqwHm66M6/U8LoWIIHDNbUgGK7+joaqtlzfDcpB1jf1biCIQlBKEkh9j6lqqgJTG1MzDSjEw3Y1V
OA3vpjPNsPcoQV0vcRCyRVVO5b/4mqlvWIu7pPmu/u/ogN/ZTLrOz2JN39RpXa4IAfAYaOfTeqpA
A+JaJtQncfOeYbcJPRSPuq7i6EP5DBRKaBw5PDs6msOnzV3o6PTm2gVbjNfEDNotUu/XZZGZbzbS
UJsRx7dtBWKspwBpv2dIXASrxAUomld1/ExN2k/aqvRtc7fYtDIs1hwyU5tsDMUa+FIXwh6Wf7Mi
rUSJe7hpbKndyEQNOKKaDSgCwLfWBw70HVTwaLKn3AFlHwVbbtbtTdsVq6Er9RXIa7pzobJ9daKd
WWq3z6wQ+duE7KtKCTZTD77dUH+2aSSy5Ohm/uc0sDcmt8Zzk6sN0103CPwK+OfWX1WO4x+hSDid
GS9hwy5vOruqoXAaVr32xyBaEG5/2O9WnNeKW1DwQIIYkGha+2GdOV6Af2IT9xFSfsvbmuPJQK87
aRr+NAlK+5aY5b3cvbBxBTcZ7sTph1veWmLLdCfBs4l8Y3+pRjGuW30wUDAiQXdDxsUDlR/DsyiP
0WPj2zcG34JpsnlCNqI51DYLV+BIZy4wcDDafX/MUt6cIzdvnnD4bp7qFE8kYMrzNdmo4Wk0XYtQ
zJMKho3mauhBBh8A/b1b4ppRh4hx0IerCISpT4tjeZ0Pu0izv72OcmgZME0ViDFQcN0jq5/5f2VQ
NP4Ua2zc26EcdhMPu89jY76Cgyf9mbbitwExeJstB6yWeuYlQ2f/GUS4rgdrZfBqm2O0C6cAxMdl
z27Ch+xbPXB9FSaghLAilct2kJ1qq7DZRmn9g0aLnYbUhH6BmgvqIrmerwvbB1GS4vXyR9GvqzDV
PE2vkKRfeL5cyNsfHdNCYfzf+L8ogmyTMd4MIx8PZp7lHvYY8ZYSyZRcRnUOIDoWRJcmsM6SKQ+j
8mjE9huZluQ0qpEzjzkcV2EqV03eIPf1W917c7p6EGA8UHm4v1N20rCcqj9UKTeuZ38xexIN5zKk
3sPUxabmVwmIwhbTEAl/F2q4mlWiyakxWUpndz2T/gypb137vn0czqQ/PjR/KZgefWY8NScW8Re6
jaiUqG8hsYF6vKGIYv6pT3h/iEyUA80XGE2S4IJWw6ZmBD+IDQaYOQOYZaHcJIOTAwaAz5gEI9Q6
65IRugrA+Biq8Tm4VLCFB+2xGi7gHxoSDMiq411nl/EZCED9FlogLqxL0KzScBQTu1Ev6yBhYyG1
KYKC3VzVZEXtAoNUjbXrRWEEMmKgXwtgEFCXzPNTXQMOiVLpVz1jwauWDfIasvIFX7vhbOqr/CBz
KNMhwVV5UZfbGwjN9+fBhvYiqSuGMoGEVgIsptJqJDs1EigEqJ9hPwuW9CNP+3bFI7M/DV3+9u8X
xnSxPKpCtrJoQk/P83p9x7Oy0KmMAoKgTppOayJpIXYVaiSYh3fYnX4N8jJDQQTS1FMa4or578M7
mwZ64kDL+Jps1Mi+l1vX6UGKrjbOfZyo3XPVbyzU+KKoBNtlcuAmzr25utfZIYj83VqCRgpKVEvT
RNXGDW2wXX7YLQ3CViVX4tADJKwfHFWttKtawDnIIZKw2WWa6Fdu1Zc3E3TQG1sAKuUbsgSRfSTK
W1wkbBt1mTbHUKAj6nKDauQRj75Rf5mypPHKtpo2lXqIVUWgn1lUoW5nGVOvHYBJrjvIb07ktnUD
4R9zjCL82Y8829Jx0clNBgmFNGpR1Is7NmwZLE+qvLNpmLhJoGPiWLXuPtTHtYVs6TEI++HIP3o0
JAfZ+qgBeGkZk3uZsqyw2KjXSOgQ6fpfD+Yl/uEV9T4c57dCM5ZpywwwIv96Kw8xNPzdeySb4bT2
Qa9uXLr4QVWjd221ghKz7eMQOugeY3rjQd0SF8bQNvgUZjm+egdWrYpQnz6RrTINEFVpEvWOtf6p
n0C9XIux2JJTD7JkVXUOOLU1PfkkWf2NNfH43cGGa1WD9OgGbj4dMJyzmRo6AJ3Fj8lstT1nfQg2
hl9N7xstqs5QybbYqBfyzt4bpv9zsQeFCG9m4bhXZA8gLrZXQgurEfVST5rV+E9N32lgCdEZboQN
jm4lig2esWxdBI2poSQk7fd2noIBQ4XTREiJjucqi84ZhZBNKc6l+Kj1sfM5i9NkT6nmJRMdfeSk
LQdfwZ0B/iGVkSY7hcWFBFczjdNc0TZbgWNheweu2KFJfNQKAk4c6GH2RE0DYt8jT+o3dzTS2UR2
Ux1ITOTq9z4eciBRBG0BlGayt4TV2VNix8Oxz/AbRoUPCgzFUB3xjQq4PKrNT8no/ojHIs09swMI
dPHmIyTJWuFshF9i2wrxZvA6kXTw0rimH+FKE7m4xRaq336vvhLyTIvXD446w9OoNv03svcDD7dm
KQGA+Nh1LLsLyMhIcBrXib1OSuDeKaYwxDBvT0abTdvJj/5oxzA9jSXksqCqUcWrITTGTUCicuQa
SN6hUSpynWrwcTqDohKo91h9YYMa/ioU8CATZgDe5ii8QA2uDXbKUVo+LrhZ3AS7xe0k0LOtk1th
gHYCNOyjveZ2MZymsNhZQeVCN67FTso1rXJt40oUrIq2MV3zqdhnI86bY8sHe63jumAveoAAaZjl
oX5lPahHISybbZt+6iBCrOZRYx5aYXXXO3OM5Cbg3r3HWZ4c8FcYb/jshmtQc4IuQLcuI8v9v4K+
xvsf7G++kw9e3Fl4cEBdbHVHB05d4gpPGhAv+xaUBn7rJiORh3cdknx+ILc8S9di/OaYxfQmS9/B
VVpaHKxc018sowAFxQQ+uDFMck/UkapnbccWsCqQgTemfh5QE3Zuoogh7WGAe99N8PfuSqdZQQGn
Oze2GawGcGJs3TbtzqXjABOrHHOMUEbytHaTHx2XI9UE02KnGb+zQSsOdHIluAj+H8H0kvg6WI9D
WB4f3sryEtTTWmBdHaP6i9UdhAdDW3uN9GHFwVh4ioc8feXgctu4daZvDOBnXyc3iM5DxrDLMQob
9I3jykZ+7ZN9M/VVFAljr2mB/BqXGgDFEGiycX+0hcTunR1qxD1AUm4G5LiZFF+mtIFobR2CRhBC
Gzsk3Ks9zshv85A5TXaqJ6imx1P6Eyozq0BJyJiAZanct3sSUQfGo4JP0EwDP+R2qEV7agfZnQDa
6ObeYqtcPfdxHwGmBcOA+vDimcQo9jGvy/g/yQD2d12DhBZvLP+TFdtP0DQbv/UGK9dkt5Qd6c7Z
DsXcd7vPEw0KNsber8pdpdXtxVa38G2jRYfaACkeqcaTLfaHZ4ogEwQ/ARLSscsgJzWB2z2beI48
rjFCf9m0oRM6qvRhLoIeDHoiqVd26HdbPW7A0Fm2cbaZXFRbI1lVX1zV8DlRqLpdBIqX1vZPIfcx
2+6retcl5X9SDpgSNVL1sigqtiiV6lao2wL/8+Kmnjtl4SV3H82J4kOtW8X8DJmxfOXqDtuSsbC6
8nK3VKLWT9T6tB7FUG+eHbRDeGmsx/UHGYaAVUBjZy5QeCDFswaJUoV4CHdgHAjAjq2KGB7rGeag
h3oHGkKXaFcWkFGiKVkqAd0NnYNTgq8LhFxnHNDYJdBC49IS22M9tdUB2a5bUoUmKLaV+73rBwEy
ZOCJiFT43RwKihS8C9rAwY6GKFCDMkYK+PYHdHYklKxdTPWGNWBcW/CySwz1qCFg7UPIQ9y84BLz
u6VpmYd5NAy64hvkhoutm0oGwdPBTE5zNw7bFNmswsVZutCF1ynX3K3Vs+7OapfcR4JcBZh9l5yK
fOp2mZ5fF9N/LU+umlaeu2rNASrYQKuoheaXg8BqPDEGmYJfa6eRsLwgqCtv9LXmlKB0r1iFcdGe
mCOSbEtWXCYEvud2xbFAkeI+HwarWJGHmrvxHEnWWC0S03oQp5w8bOYnbx4v/sf5d0uJFvRfpgYC
kEKPNbB3QrxA+nV91YCVuRp44LOVH8p2ZRlBuFs8kYqhoez5rZoscaAZVcHf55KT6X8ULaooybfM
difNPiG/v1lM80tpdcr2OI9+Wxz0Sr6FYqsQ9/yRARS1IjQ6JebXtABoanIE0hCqGT56JfTwytUc
BuhxuSI/jakXDSATCIfotkxZlrkLUy82JB2ysIt7eQe8qeRaOkXqkXcOJDeNaZ35nSxzWqtPPECw
8ICbUCXsMiDISa15FmaGgqeBtFu4tv2qPpNtFm/WUVKxb9L4R8ytYufLkl3M3gy2o/DFwa6c7BMP
+E9wG2U/tKpXmH4buFtusWPnxyDMQoLsO4/BAIcAqD5jXygZO+VFBkZ7F5j8VP85WaP1mgCR+NJb
0bquNeuVTIVRr/UQXK40kpOOVCJPLjQS0zB43OnkodIqG8/kSttoWu1uWjUdG6fsEJSa12Drf6SH
uJRZstHDFsy9ZZi9dnFko/rSBh5HPdMtMGu+WNZXGlB8lPY/DTOzz/TMH6ow2UwM6moUgYwyBAI7
Y1jRYnieQstWuCvcgBdfuJMhI6RB7w4Xj9Y+Qp3moSty/2rmHMkEvbffakv/Mx+H/j/uUy578z9t
Z3+3wXQ8z4VcS3GLtcC+m8ucYVoL4c5z8U/pr4AIQcZSoZ4jXD5vej8NNgvq2bSBesDhOkUZuAEJ
0bLemG46PtOEZkDdeVxZ31kXT0DP5d9AVBb+gDJOs9LdIXrGgdzA90vIweABRxV8jetKewW1IvfY
pFefQPnhnoLC/CvtlYrGENdfszE3zw5Q8590Du3sEInP91hlMxpnlbZ9+ZzUTvlJCyZkD8CDtaEJ
DLuHp1hWG8tvpJfrvr+xiqk9C9X0qpgqVxtJ6pHNtzPmjar0ihyx40KVwQwGu1nNfYrCvfdhTIfi
sKxDvWVtPbTGQ4R7Q7zj4hwVuBzt8O0T+UiVJRGOXtTtkk42UE8fijONLRXMjSxYxW0NcLIaku2/
5pAL1aTYZVlIsdzNVnPaoYNKW2PsiXePePhQvfLOyEe2haWPmW0BaT/x9cFOs3439cFmJn+oXeqp
AZF3j2S6ibQR0O+rXpY4QZlucDFyN4LaCBiy5/ESQzYWJjjyA2/1v5jViH6tbd033Jf6W2jKR4AO
6iB8N3UgNdNRHoNYQJxPnWep0XLtG/CR6TnhTgC4pi2PYAh9jxBastPtvJTfdejlrHLgRiGcWMTY
XVX2fjmNGAlH4pfGH146pkC7GhIQIXfw/49POuRatwYuQZ/okxtoDZKnA8vBuA5n3HNzF8gkAfAP
XxKG37MrUDS3Dijs2vuYSrEZ/t892TT5Yf4OwOd4p8kyWefMhuih1hzzyEitC/YMm7jqxC53pp0r
HPeJGp1XIO5q/D/0cXg3cSDebonZrSgAsmBIbGhds3NNDVzcaibFDpCGgSazmx9yyBjOq42+TECj
bTi4/AI1QepE7YaKmahkiSqaXMsqsRPU14uJehQmqBCKxjq+RudqKD3GV1hnB+CeCWoo0PnxBjnk
GKdv8CeRjaprpg/HXE5CtTW2acabyoZyddhnXmmX2c2VQXYDg0V263vIHDQBeOi5iF1zlSs3L8BR
nmXxD4pDhhYOLa2Mk9YEh2Uu9VJVnyOd3WKeF4I28Tq1JutMKy6vqmnppwjidxAHxXtY7OOU1SvO
LOBDPxxh58udlkLVkHFdO6WycDeBbFKUlVQamPZhIwcNl4Zs5CUbDVutGD0zaF2PbCjB0qp5GRpX
0El6Hy8TS5RsV01Zb3+3NNiV2k2RMvC1S4DIzcJuvhqOHnn+lIyvTeS2yPUH0TPHBnBrV65zgVR2
Bq33CVwkKGLZ+6y65cwXq4J32VPIrPQJfCzZk13bJ46j+5nsFr5sN1BDgiAXqdm5ipY84DoKjqH4
uZmNsrHqTaUDMEbgiBaFMlf5C3mKp71zRcHUCHJVYIrVqBAb4DvFrLEC9dZN1E/fSUdl0Uy5Gz7o
r5CnnpCPwU8NPRZUmOdAzkzOOoqyEXRREpnIrhhqj1u4bO6MSr+SjRpTefF2OmHL2UwBGZiQr6AG
ABEpGEJWi21eTa1RhkgUSqhmUixAi5EncOuBTBDY0KiZSlcW2/oYj3TUNuNi2+U4ATh2kYBOuDWv
qG5CVirwv7MY1MlaJM3rYp98oB8lj36SiZwUT71mCn5wNWkxUVhe8K0QNmQVVOorVUmwKuyCuUc2
/HF2uQQFMDmpWWJp6BbGFyPv/sSDKDtMbZpDmo+vcz2Wn0C1dQR9gH0OcM91Rqa229eMPZFpsVNP
G0bs4yluSqHsGdvgBCJPH6QlQIhqmWWOCHi3Fzr/X2vVpUQVKRhu15qWnWY85WSheMke46+ViSuu
YPCRNu1iJ30awPds+GBpGWWWPbWguHySQuRbiismHRfKFJe31hwHWgRr7WujysX9YsJY2DHwjQdO
jAcWjLIvyo3v+xBiVDQayzyixwCt74v0Ubv1FkiAJwOjvhnBUPJ1qOcW5ERZe7DxlXJwIDyBciZm
3qiZFGdGxXHtWuIqcP3g0Ljz3dCD8UB2wUrzlqeopW3x6R35915q2q40sYNlvVO/AA3YvOimrIA8
t/wd2agJtM+jDOQz+AUliNB29Kug31QYdCB7FeGBTPR7I3vZ+xFguNN/xYJfcI7tUdAGXL10IYMh
0k3VBvXeriL+RTD9K1TW86fKEOwVqqjIynT8S1Zl2g7F9JA+GZ/aHqIXFhF7I7t9mdm8QdCQXAAZ
CHZTA5mU2TgTf1MoNWno48Z7gPrb7Nemvj1WWX0yLB6eUwlFyBD1gF9z37XWYSDlIc+j6Gs5KdB4
IV50o4+em05+pigggfxdzCCpTENe5hOo6tr+0skBzyQt8Q+CZSaALYXczftstdkGdOgSYiN7ob22
Y3LnmjblVhp+C1Xposn3ZZBdM7e/gj0a1Od2CVqLZS9ZVeWkb2kjKCHsumW6m62WHWQjtah4WVmj
DhlICgXUbpUFtnX4R4YXInwhJpglZIRmgtaX+kwus9h/F0u2Dtp0fgG6czCvF8w8iQYpXj6AYtyq
gQJEokdcO87F1YIQzQoype1uzCPnSg5qykbKPVJN8Ry8zGjUNHBvogjDVpK6WIkamu8H7hXHp6k2
PB2QSzRGtEHNAAoYCwkJNZMUEIXSR4zKgUFOnMztAK1Ess5jyEFuRTtGB7KVafHunedQNBl1KOpu
kJZDnl5l91w7ig9Vld7ARjfpR7J1WXwQxhQe77J0c9dQNJw9bnPWFCjyCFlX3flk4BC3lkKrDmD7
4V/c1r0Neceeu47JTyIuZnMp9PrYmwOYNFRUMhb3k9JB3NwqNZ79ppgnBVoerSBAkCbuDjxKHkNa
/Q8UrrUruzYdkB32xUsch6/1pBd/QFjL2tjIN+8nFWaN7QryufpzgEvGEbvbgTdXKaZtD9TmNx8M
xJteWAxS5E3/lrHx3S5AXoUiXn1dh5Z5bFXTpVB3mHtOaN0PlaN7sD0MP0Ielvp/LE8huK2t8ZI7
K+7NGzW6Zpu3psHuTOJYtX9wBPzPoi2762KGUFJ5HCrxSqYW2dCbXe4fJDxkIotdlVlfFz74mTN+
iasqBzLgGbBBOx77X4kzviAbdakxmq5rVtSlwJ6JObBRn6pa69rdpDXhM3771tWcmBfh6f08KBP1
InCrB0h63BaTw6NnPKcgSfkRKnUTdzLSQWZB2agZI9P1cJTJtzSkVynH3tnkLU9xqdAlgYfq1mrf
2ii3Netj3dmnLm7zndM7wWVpRJmGyJS3OCJOkflnkLJ8R7bctnE4pMAql1/o+pKuKuleM64BKtUr
GQKdgJtPcgwakByiSVBXC1Ora3gM1wX2qnFZhdAUVbee9ggQMghTDvgwwO1PiFzWwt1UdWkCY81k
6pxdVaVgOp1zDqOihQhw/9Lm+T6z7fSGNGp2o944JMntz8UYJH06e/TJ3U01sMyLicKAAvkpLB+4
abUSNRQxNLhyBp0QiByUY5kVBeGwhq7FuF5s9AZkMvbbqukCb1kqUXN12/D3fm397FMLV+gUDGCR
fYLYyP5hkfkHMNsWlWzDeKhV5d6kqvkcQ2jXrpQod8/dcs9l5+wLs37tQiBDqQkid8ImmzClHeFH
TYUsXQJG4zDYYZ7oSAwx1AKYuXzuoT63h1oDTp2xLp/JZhuJUp0pv7osaY5Smj9zFYoSlOEifbm3
ajd+rsMxfu4C0T411R6iq20A3CHsqfCBCo+ll9YdcmZArHXmCEr1ML8uxSBUNCL5u8/nz2lUvdml
Yz8XViSeyunJTNomBpQB//vAs3yeh71f2ruKZ5lHsZWfieeqCvjaLzq+oSE5UDk74LrUSQ4cZMsA
Xyf5Om9bduM26IGbtm4gxYChllvsFhZonL6d/o+w72pyW1e6/UWsApj5KiqnkSZ4Rn5hOWwzAQxg
5q//Flre1hyfc+u+sNgNkNtbI5FA9wrLhgtr6RQw1eENhD2U5k7IKLbQxnR9IFl0jDWU3CbW8Azs
rr9L/bmGRVMupLmo07g5ANs0bvmotoaomgP0TYDwMfWGhWI60LzWH8fqfsn/Gn7kJLtWElQEASuQ
LkJdP0LH7BRrdHnR8t9ncSpGDHShISExA0IqRoHLwynNUTDmw27b25kNIIbwyLqBGpq8VGn+Hs+B
tw/0ksuZc7ADwJObR0udHM/qxgWdch0PNY9D38qbFUhJGKEkepLocukDVJ2MNTzAclAj/801tv4r
UJwwdMmKJKQAQEsg4/9MozCzEzTR00lgV4jCQQXj+8XMk/4oS9Uf6exxeOQgq1es01yCEAlIYGGK
X8AfYGESN85h0Ac6M9xOO/lWwAQWVuqANZjbKwcFHqyrmICcp07eDxTfL28TDNEpDbX4bKDv0FUr
4gfGRrYpCi33Vw8gl1COOxGII8QKDDQ1kM5s1k37DL9TU4J3/0C8+Hk6r2F6CACdRl/QgMbNr2C5
nS15PYswq1JzixV+8oLNXXQCFvlMXOaGw18TnRNod0XTFrpbGWCnqXsICuifVqPTrmbXghOuztnS
AC69ONF7PzBB4e6Dnl9Mz8RGOIGEAhTTp6804BV9D7eldNM2PmTuci3Zk6C4DsqsPi1Tp/deFHDR
i9nqYmzmEwPqsygY7B+HKe18yGNqKhUlsW1MFwXnPRouVXmo/PjzobVT6HQ9kn/NkfqSufd84NuB
cwEbbd4Lx5v2Sd3O0KhB+MjBuwOfCMVlXj61Cagi/2veI5er2tqV/req8LpTWxbdiY0TtlMUqwwF
dldB+rgY0X3WB7yZixPkZ4GpzyZQ1GMgdFSCQzKeCjLIE0DKnCLLczajW16btF/7wQSLh9RoXnqs
FmA4mQ07ygElbuzRpS5BcKtWAkanp7w1YJBkpfDNDjqA8IPcYekqyrH6HuHWqOSozkBgAfzX9WLR
Wp7YMh6hrDg9P8odVKYAc07t3dk6/VUBobDWAKBxZNvJRy2nhhwKustyKJ/AtRmWTZ2w5TB5+AMH
Y+as8N4fQlW64PkZdrET0nCencKPl1GZClQYlPvsZLF5nftXCmhCBmD3Kgf0YqX6Gi/4AKp/Gq6b
SUfiN6VPE43Q9bFG2NhWe3mkpKMgzSvgw7vDXmxN+qF0SHLo4t7jpvJfiyDO95kpMwAIwHmCg3ij
ZUN+v5bywgdwwVev9JKiPC+SaZsG8Gxi8YBNTB3BRwhV73zCo4nOWmF+c6zG3gF0EKysAHqtZm/k
V1ia4r1YSjM04+Er6rYVYCj5eOWuPVw9p7Ag/ijOLQ+sLXiBQ1gwV679hkmgEeKBb6DyHu0CI9pL
NbHQtYPXwJO9BrF/922PfRQ1JBJ60+AbmHuK5yjND/AT5ssCejhLbcrylOjDlDT9E4wdwITjigOm
glxmWNUhN8Af6DO+k0YkP6YZECMvcfMTS6W4NrGXLxITa2YImoC1UtjHsmbWp0MLLw/YC0KH2PbU
4TFIc3nMo24hB6+G70O8omdq4M+/mIjQPNZPWHo40rN1oifm4zH797CerXL3bPf5El6lfGPGfnae
S5mf6YwO2OmCSpL38YrpUWtQQLG6TrFBM2o8lYMcsM4FOqulH2Guf3BkS6kUqHAW76KnqpC6vTtH
Bzr4I4BDOzqFRzP05tk9n+oZ0WMQLOToUMdYn3Zj9tGy6pVopQ2W2zC7y+G9OpXRJu96fiBKKh0o
X0dWEPrghK4oV+i5NABuqrWzXfVK+bGxhmA54CZS34RmPO70uEnt98uaBe2zU3KQPAcYEMIf1nhL
gLA+pkU5LaQOwUIO9oUB+dDGyWa0NSCxA2jGqA90ZgO5DaGwTK4euZQV4liChQGlzD8TKSlHVxxr
e7pijeNtaPCRpzOb4XFpKFCZUZfrQjDn+yVEOJxjnoHwyiCQWFSBgt4NDsSOpjP89n/5vsHXf+Xx
bR7aBVYCONKQzLqbn5vF5nHt45LUtVYjB7OZGCPx1GMHU5RbINnGE6U+HSCZdKIZlS+39zwwVUt0
7NXy8arFFwsN43iqYMyM169hCGkvmA3iT8fMwwCHahuNgeH3i9nwstWgQdaP1CDHr86Yqp0zwucp
4kO3fTAFiWQIu9/fA1Qgp1EaoCtw9vuKO/OQkkFU/tdtaMD3pAAUoA/gwqTVdqyH+jI9HUcS5vFr
1BiB0YeIh+vh2Wvl2CvwrtnBB906JHNgHegMey1XrStUVqHGpbaUc6EnodYOvrL3OX2R4kNDYSMk
IiYg5WyF8oe3uHMt/2JnVkUFX/Ac+iRRlUbnsQ5WqAc6e7gG4WtCbE3ibcrUnheiAYQUq6bn2DSr
rdVP6OgBxg831KQB3jD1rLUCs3ZHbYeI3E9plNxQKaaR/5z3qVNBo8teL2xqb9yBP8Pw65FyX7z3
4N6uO78o5aoFaKVCh/7EtZE0uUlnviV28C8D1JGmRFbchywHtJPmCA8ma4vJRvEZr83/eV2tgnw5
KKhZEl9EeHZ7Ei3f3RkhFOJRtLvTRyjEAn1394wGWPW/Jutr6U7A3i6gi7uYdYnbFVNxYWiu1bNX
nilFB1nW/oq1jhdSCHCevNDZUIlPcymflRaMraDU5OnmDn1k989bf9T0IWcK3fDK+EF/msfHTuF9
qv7TuA0UejwHfa4g+p7AV/E0TSV/nWrA82PDm7cUevCogkfNnK4o5JGKADYaUc0FGuTVMVh+GYYW
7uGIaMZcF/CKjJ64o1A/V+l3IaqwxBvqNvfVsI6FEDv8cefXiItXmgABFOzBzDp4souz00Mj99Fk
oWYKHWJgNG2B1dajozIWEkikPDJWvj0mx6wpE1BhbIAJH3ESQZK86X7SoGHUeLfT6d9xSddlpSjC
kTkL4Dih0+zMwwVsxCpMMiF+zOaN41H208MDbVFGNQQnHSMGpDpIXmZuAymABcqKNmiZiPkxCIwy
x7NVgBaigdQ98bywpEqE4WwookNMxK5HbGt4NoUJG6B5D65QSI0f3mN13gY2NhH/3Tei3GPagAfv
o280pkG8gYA2yDa90Ry7aH6Z/liZg3nQQ/NJQuV+aIc8BH3QRMFMwXpFzyF/c9QjYESYXzkrxXHQ
LXZ/FnXImlzuOh1aZulteBxk0ElHPz4tHeecyOaJIpPfnNT0N1meT09WbCfLyuLVbWz9k2fExj+F
r7azX3hfS5WOIYqkxjqAOzXuB73LCvLG2xFUPTxC03Tc+iiPLurJAX+Qkt4M8hHDcmKSEebAwcld
plz4S6fr2gtQpN2lNrFHKEBtk7xZNQa6Bbp1+unQ5ZuRRcaxMntUs/z3imfvMJzMPrI27dF4Udka
b5f0I53RB54BoTk7spVfEjQ1gUNPP7Q2/EECzhXSNCGmbsl9kKdpNAvGbR8bB0f49pLP6RX7cn6E
CiI/AgCMKoRLcG1KxCKtt3oOtC3wSL2P0/wIwtACmyU43gRw4ZrzY5ALWKCKwUzPEE0y7J+2xZ8a
24wvbgmQs8/a4gTfTOutqlDbp9Ap2OeQRh+TmZ78CJPIyjdYOc7LalTtc8XGAZyFme2YZTTPwQBS
b2R/pTFoAzbP+RBHEI2La/fsStSh0qRcQaG0f3UiqzvEPUCvFCadEVwH6YYUpcrpX9MaUgUzmGlo
dPWvo5WKsMNDZ/u76+xwF1+2P51bOuM1pPRSiEmswFmaDnB0Aj0SxE2UE4D5MmB850+rIojaRQJH
1xMdKreuTygF9GECucYl5Rj+wadJHx6hU3BvV1jGjvI0gwb/CkHNucFBN4JvM+5LMx73oLkttNTW
c4MP7q8BCiNZQcQT5mwjcKRtlYVx4RTnOO3MpcGz+V0mCfqSTvSP58LID7u170Eao1pXlN3TlKdf
B7t+nfRLkFTYmD4r86qAJflUrij3GICy9Q5PqeJ4zzO2ysXAd9DV4IfZaYE6ptN73CTmwWIuINCz
0NIcmKJTca1NI/++5O+rhxqU7KgWe7rG5rFYaYp3WDaQngDI4WsDTM46BzJjS2GMJn4f3eLGrLcG
M8q1MLv0a+7G62xIyi+Qupj2EP7FvkrnS2d+jSejPqfztFFOxi91BPBh7aG5yIyOXwzh8osD3YDd
VDg5dr//5ugMO+UOBlYXupK5NvaGJQOZI6+WrYphcZy1fK8FV75h3YTCGTTgXizI3q054IpHCDfG
hwrWsBsrz6urjD0WFrzolww0wJA+GCwPL7mS6PB6cByrzQ7rlcnHK09HsJsRy0DbjM3kMCbjXq6g
CQdODhmS0Swab/FnAh84kUs/s9tlJ6343AmmDiqK4jU6KPGXurPhSGm6P916xorat26jCn5PFalS
8GsTWK7pqU7EbyqvmqVft82q1SJwQpPxOEugMSIbCy4r+tDZffQ5nmmcppqmIzcAID/RxMclNHif
54xwW5dZ8hYYwT/C6IvncU75YeywMfKDvPk2Nu16DLzqHZIg5TYORm27atu3WX2l8d4CjxL3gg5W
2revsYquXjc332b4B4S5mjdZ4bQg3sw/XGhc7sUomyuJaaa5+WOKXNTglGIb2xl8FM9T+EpkQeHv
KU4q9mGaWb+EpOcub1TyNHt9Fy2DaTs3QCDfo6kFNHMqZIuvJh4feDupUznNX0yWR8/tWBTHEn7c
oWFa/Nz48w+qhtDBySW+piYqWY+CSSqsdlmhgYoPHoB/bQQckfsvnbbaG47O8KQvD1P1QkFV9WI3
ONZbW3L7bRIGNOZ7M/01vLdO2vzKOvarhpPFFzRsEzzfJv/Ud47Yt+08bxSc9K5Jh0+L56n5degB
yNMXgQGynWFH8Q2fRxnWfexerSgBb68w0b6tDJjV2n4DypIPFvrcjupCB79PrUMBx+0yiLpgQTkQ
jVJUTet61wz+73mQflfQToNEwiNHk7NIwu539o6PfFENDFrjHMoLtVQXGhhK9n1WFWBh0A/YOT1w
yxkEV1+CBsQFx5FaqI+19RJd0rdOOeaiAqAXO49EPmV1rslks7EFTCN5kipHd4d50Ze+tX9Ydsl+
zWHhl8aXpONQZ4cqNCpCTXOdWwEw+CQPhhM3V8qbbvEpBc5ZhUYLtKmpzdBMfBn0AqaPWW4+RfqQ
J8Z05CjwBU5puwuaBplDFPZcdBNpHuXuB4GmcSIcF79nXHufLJwE/6dDvykHMOkCO8eeOB/Oddej
YOyCgQYVBr4ri/QZlZTfqcegYvCk9iAlEs5WbUCM988c3qNEzlAm3HSOhMBylP9Db2mnw3+rlmCa
0hucDjm8P4EOc9M9hT1kIy/MtBYU0VU1DD024HF8vqqSkHE1UECA1nLqb0AD9zYVz4vdiIbSwnOd
5pkOMzozYVkDW9Ex0d5zg9pmnjCvNAFddbkzZzwBXVAMRSgnR4StKX5fIKbsn6yC6bxpJ1oMTkvA
fTqttDzgPXYVA/fVukG/d36WrY39rsfEj2RIQxAFwM1j7UeCdQReTeJiJnAugh5cZaJQ3sJ6XIcp
2nAhXud2eP9RktOj1D/a2pcrUUCADeb0wFDQD5fTcJVBHnQsrLAaowhUruIn67DWxB+bnydX8DO+
7vyMCkK3jtwZe1Cdu88tUvbm+fXFbzg8DvGgAAUTDbSq9C5VUk3ovpqQSP6Tc/JKbFQQX01/bjcD
isrvdgtRyM5Lvlvg94V2wuwTFKStc1w1EIW0muR75RuHGlK6YdK2wd6oGbYTrEmfItPAb2zeZb1I
V3jg2HkINxS4H7kjVLCw436WJWqnUXVVOqAM7LMUFLNzMHVrVoVwFGDP1q/ZtKd/MgviAXniDq9Q
zk7XAX5cYWRPcjhzr4A6cGl169YY5K4xpgF7A/t1ThnA6ZXJUZXoB/A30o97NSV1oBgSO6DX3pUw
UQFNFjya/jvG/8hz5AAo42aefXR1gXRuKtCxina0jybU0WQQWftKRx62vdWS5tDszMey0Ju/Ofjp
ojxjVvV+Mvti1wrwxDwD29BalStmjlCL0mHdgeVDZ3RgYsT6qmz70Mrr8swjC1rfswIB1/WnLSpK
xZIHsfUGh8nPYZtAVuQxmoD+vcq66VvXq34xeJZ14WlmX2Q+xk8jlAceKUvn69p5QaFr3LbCd0/c
tZK3Wq5r5ptv6ZCnb6VcNzqAfer8PPZvTVMcXCP3L87cmm+zUd4js3fNt8IRn6I/Y0Zu5a8TWBAl
0FPKMr5UU+U9uQPqLyyP3/s+6fY+71Ho1YNDmZUQe0ntNVjF383Od5eAWRpXcLp/MC+evjq2oatQ
Q3yivFvnP/I++JyfA7D+hjEY8CBD80x/aEVcGM8Amy/NhJlvU+xFFIG8iZ2LHvszk8Z0ZGL9+sZQ
AjvOk7/pR4+HrY8FUAwc2gfbKtW2H3NXTIcKasAYGqcPu805ZA+cBrh6hGh45Hn/MZvpeMiLfA5j
kU8fpoEti8/jeGM1BjZ4cN0AvwoIoQPFM74fhwom1HCi0OOf4tZMXgXefnDuUTcrzcvT48CA9/gU
ghBxa+MED9H/zGNHleJlAa9CemGhANeDTTxbqM/9+xJ75B5vsXmEsLFXjKENPZCbCrTnhKm+DdBv
XHVpp/awqDdeEqd8pSVXUg9lyFxXnCFgrQDwjt0FDZiJ8R2OsuzZxed6YBEY+5Few8EvfZVF1qWd
gSlsUao8DZ3z+8BBuT9lCjta0EGmtVCVAX8+OtKk8lBOMbtfQJcqC0sgo+nvj1R67PbmnB0PdPpY
IH167n46rfMAU8Ukfy+jHvMd6MF4zIZHS+zfZDr0pzJDo0smdgZiEou3tQ6DsYnBdkHNgkbd1O/Q
bk2+0mDGs+JkTwyLo7CYM3iJeXC/0i0COvSkcTkrVH2LGbvPAZ3bBY1ELaye7DRLVhSWfesBY2iA
UWWzMRzsPtvGZi9eSr9IznbBzqDRiZcAXcGXKG+9RYrX5Y5yzpy0xznOv6IZsHSaxH8eAsAXix6G
BUYdWO+ujNTaw//FhkJQ8UFYjSfgNezsA5rFKVxM/PqYsmDr8jJ4YoHLPDxW+noFHCMMjnXycQCj
9S02THuZZlDntwzLO6Ve6wGQkPr3M1HMDMI3ubccagd+CjRME8WQfUhoHIeZnMWxgdDeoYtNew1m
ffPsQAY0FI6TfXNca+fZpf0rkv1amXX5fdJWskU9MlCgrR6qywQ4oUNuMb7rnf7yUC99oFG6rHS2
g9H/cuOyyPLFyOCW3Te+cs8Ag2SgaaLcBspyf41mDeKZq9rZz+587TiWRGUciG09z9AH0GyWCA+y
nAv7iYgsRhA0m2mCKOuD6sJL2J7hX/+UaDIMzSgsGYV3OYc/19/vZpvN5q9RL3NB4EOTLHzAeA2O
plgpLbUmCO99YHb6UzxWqwe0l85qSMzc51JoJF27BfaiD+EPBvoMVouLdEjZi4sy/mXg/c7vssNg
l9WXzpubbRSLZDP4kf3hB15Yj67zzY3bbol1R3ycISF7jT2lFpAgitcuKnTLRlenqCJFB19mu6RO
+t2jdNVqUQEapNwj1HMFShq7R4qm0S0HxX8pie0fWtma11GlsJ6Dl4u3iDxQHBwQwZxFEsT1pnFy
hvWPjoNcqSdYudob+HC299DX02mgNGSxbeFhtKCcR5ekEzexsXPjz7fwcyZ3eJx9p4n0H6Q7tI1r
7lB2fX/clPKFZRd7Z45f7vekXD9l0LIYnlAUkV+TCsULgIZ+djbWEb0TOS9O240brAPEbuyn8or+
T7Dgdap+snbPO6f+gUpdB9pd4TxZ0CvdG1DQAZeM9W+eVF9jfTNs7I6DnOuP6MlYk3YJqZbMvl9v
W9TIH6onn6S3aQqevwWQNyjPLRKgqheDBZHKe0xDgPLV4TQHzrYW00uL/4dnr02iUzlivewZM7tB
UUmERuHJk+NP40sChVHKTybgIUkj7S0UwPgNS4CSF1iCKvdJNSia0/O902+C+1OfYgjTfE0T/NIe
r4j726DMA37ouX+/7J5zS3ddOSw6VkqvCQyjD0kzjlTdeOlBV2npTK5do5oUtGFilPjcSFpunpWz
B+bkjQTlaH5UiPRoJGBtanzR4/CwA6DcX+EjN6osAV5UvPnRBiKIoXTahl3cqhRnLCXhB+dBoAV/
Jyz+/pwNUxy64Ogd/8rXwizPpYA6gh6k+aKKYr6gU8eDOFPg9PcBZY/GStouD4Flz89p5Bx7S5hF
mNetCexcbW5Gpw6elcexixFseR+tICu3LJ2iwTMKowK6uc+TB+oignumGu1V6atkZXwjaZdBNyPo
cA9HiOXexeX+GqY5nuU0oD8E5ao3YMeN9/8h0aKyUBjxzobhAyXOoQ5leMAYUk5qfVo6S2PRwQYp
wDdSX0GTaYDCojRCD+Iyx7y2AJehgc7IimXmpxYoJLiz3YmnqXX9Y1VLBlRR9cOWA3+OO5s95wwq
o37meRsK40S51wQcIz1GBwvo7DUcZMQSQB3+zAJoefcJdHYTe1bHNoFGKhqlUre+KUOHKLKxgU+8
6S1Gi41DB5NB1yrKqv5gRFjn0Rm8HfVi0ISJZABF4pCSvp5z11J7xC43v3OzAuyM2jYmfH/Ajyu3
Ayyrd/BJA5QFeGC46qCp8zhQ7s+0JAO+wR55vYIS3xyyDk2OoGHWiezTHgfKKRhSsQwoA8qT8xp5
sFHot567nXv/5ZFnVQs8OSA4BpMxtDLn6TzApvLLCMgCZ0P06kNi53lEvXDSaWmC8Yk1EjTGdFiB
1r3xR79fGRWgUWlkDDul+cXwnDmCIWq/TGbjr21hsWU9KudlKAbjyU28DUVgfTkv/zk/8eDwS/Np
MFZuhFVKcJ9PF+n5ub4/RY/53pyna9mXsLrRFfki6KpxAcDgD8xlG8pJm0HGQ4/aNjgGi84EmAri
QXzRMxMxDT0O7gAi1e9lYOns26Kw0QDKpt/lPFqnforvVQHwmSFaqqfS+H3JOgPyk6MxDz3UFroy
ANWUO9eGOHzsZH2CHdV/xu2QVDs8pdWi5S7GH/OjPsUC2zLcraWrAw2P01NsQwhIR6PA32mhizUi
AEeOygm1G3kXkYHjP0uIclKOJgetHJdsHNsV5Uafn0rA9C5ti9db6b/hAyquI1AWWOwZXzpWA6s6
4otIIZsg8y3cKQK3FKOJGF3Iug3JfpI2ALRTW/1WmFcQQ8Sy//jQm5f0+Otj4OMCiMj9hS6mNZ4e
dGTNjn1kig2Qq6jMjxnE2IcGsuz6jA4RYNH33FiwcZMOyekx+P+c+7+m+EE5rpMulwDIBFi7dxXI
LilrtlXKUeWCAORxYIVa51WVPHc2sFoyKNRHomBbMrbmP7ZmA9USjshAIO/mxucbO2nMfTD4EJFh
063ufbhwQ8kZyolW85qq+o3Fefo9a+ExZhVBfSmjvj6KzFBLGoiwciiZnG4WjB7WjeWWYLdk7eNK
3+YMFouomqmG1XvD0fbNLJZfi6p9ar24iWEc8gamLNxziuJnY7L2vQncbJlEZXNRdss342iwPfYD
UJJLjH0sAzQUs8KEjnDCDtkANqTdwAA8TtthV8Wwmqo0Wy3NGQ6OVeMtBS4b5eggmte2wHMEfB+0
4br2ClHpeKXSSUENK8UCvIA4zQpF3n/jx/jsuECEufl4YgPQMh7HU6U2hxFumG6xsdHS+sjM6nkq
x+haQSMZX2j/RunHrBbSjx+mrZ6NWURXN53OSVazHwpaeU+uxYKLE75EkYq/QCipPpkB9rq0++eo
DSzRnHF2bLCGpWDDfGgH9k8C/ueLHU0ouTTBuMkM1r65RgC+bi5//I8J0rW1USpDDR11vuMkfLBv
B5Qyij6C6oEOacAaJnYUMng3WAZTvGicVgwreLCVmfMie+mdoC//3Mye/TJ7hfPi1v3FYvg+VqQU
xWDUtYUpbgLnGz9vFtCSS4Afw8HmWXI0VeRDEHe0l38NUEhTaHLvdIBKUAx9j3IfWwCM1i7UkkGq
Gb08WQdDUby26KMfYhN1vDz35GvtSvsl4yGNUUZmJlS+g0wcKWewZFqZUiVo8WH+4/L73SbXeplh
d2F18pVnXf+SZiusG/NjnzRrSItNO6k39Piy5UfKUwhIAh65cgRDGPybflHrqt7YmP0Sz8kuhD2P
feQGcOf3EU+XBO9x41tXgMTqLeXouonKhJ6uGFIsgjLdO0B1020olYxaCA+2DctqLgAGq40IEn4V
EOpmVKIjkIjr1AK92WGb+NMqIF/XDz881rVhMQHIEtsALc1pxNdxwtXbbOXfDGCkflZNc0D5s/9w
x1quIJmljug3tpAayC6Riw3nbHOAUeu8vUHrTUCD5eawINtOFTpnFKZNss5Q1fvSN60NYCr4a5me
BnXMjyH1BMCHk3PynTYOaT5opqb2W5vPBuhkVyD9f1JeVXAbzcyCrTnPsNkvRsBkmrnfwevi95mj
c5BH7HdQBfz/jTp6Ht2FOfZJ1CZEWnQ9qyngiZFlI5Tz/lTBwJJPINP2iIfvLTiYR8p0GYA+hVvF
R9mW1iKoRHspvdY+YFfjLrPc7b7fPC9qvrdM+kvsdEwsRUugcgXI5DRsNwHAqcp4g8ilvxFmC5j2
3KJQmfmHYmqfJtTIL3RwEmlf/Lxecq+tUK//N49fmYXl6pBsHzmUkGvovvZ22CvzVInpRrQ+IeL3
rHSdq4me4lNgcKjoalpfMHQVSOS9uZf97LwL80ZpWzbeVpjusKJQXy094V6xC1NPNZj7n6728O/f
B/Wgjrk535yKN2/C69dAa9e3scpgmZD35toQQXUbivYAcYQYMtU28O4qhv6EzmcNb0PPQueaLge1
GaVaXF5nfvfpcuDoDxBeiF9n3mBVjMJBaXjQLGH5Jp+s+Oar4GALh7000qzORVqDkazzfWeVy8aK
xr3hDfZH852y0pvkPkABYElhGnmgAAS1dZ7xvYaSCjTFqKIJR03/lFUTJHnxUYdYs/gnOc2bRy2T
ZiiPbZx5AuOB24u69CvoRJoXF0pBB2B73r3a1mSIrK8Ovq3em8JW18Jp1JVSEVK1Ts1eFS3A+AGM
qQM5wRum8hA4CVgMdCrmCA9t3tw+5Wjip/h+SllH5soP/ckrD04zL0obhIpgds0fSbdkw5T+yKza
D1N03M8x5JGOkQQhgDXSuTUcgvqdMn+UkTctAjT9rq5sWwCFmmQD8pXx2rohbL4UwMJOdgVaLsYO
EHAiIVrnm4SI4pTGzkfOUM/J0MgDQCPZdAGXbyZLn6GIV30PfCjeR0kwXYqydg+5CxlKGsC3JQHw
9ps3CgW2meYPYY16zVp8CjRB5ObNsz3/Bf8QtUvxo1xnTW98tLy730FGjRtGvZxOcICGgGxUK3Bi
1dnDk3cDGD6I8w4szjZThaaiKysBXxkdOzHahfd4Qhd1Y+n4vgqEvxkA6SOYeV3tg78VzfPTwKR4
AneKYwWJNsJjAFAJ8ZRFHV8o0f8esPNqfhJ64K8raCCOPAxUikOADp0HupWftnypoDmxEyZ/mwzD
vXFg6JdQvUFBCk2bdxsoGyvtvFs3VGqTDWW6SaXv3foJNUFYt31REEjeqzZgS8rb9fhRtVH83NSF
OIN84C5UNYGXZhjDllm2sQXhbQoHv+avhheYJzvKbxRFrTO+MMCh9BAdKis44uNnT0Zr8dcCovuL
MgvgCoaX5K4z/Uk/HccT773g4PqAuOvorjcJygAMqcBruIf/Oc92jOEEi9P3Zprb8zik9jbVPBUG
Ms8Hx1d4IVU/HE0dog0WtQFkJuDVCnJ/BIS1TgNi0axQqqq3FI6Df01cT63h0tZvJDFpCNMPxdUQ
W/fh0Es+lJu0BP3QheYo0GfYakTVoWDAAzGU554HcK8g/++VJ2zN+Q5baXvb1VFzxjO4WgG9KV4d
F36wrjVHX5vMOHkBoMkLNW1EVTUXMaEECgogiJF9pC4y8KvjUOXNcram9HvkeljfpPPN8PnvtXfc
ZNZFfwpTDL5UmXCgQ/C5PA5xVk/HygH+rhzx+Y4jCPWuwLdXn7qWj6/eIBSazkW74GZnXFtztHdR
AAZpAGDBu+kChe4r63sGlV8JNA1U0+3XDur8KxMeC0dlxPLYmXOwyhLpvQaiLBajFo/9NUJG+Z9A
JeXCNFzs7BMAsMbK+CLiyPgC7l+/LwW+RBTCuQZahkNmrSnMrQ7a72lXr1E3EaHJxLAyAj+9ZYb/
TdZZdMn6YL54WfHTMu3slrVtvfJQY9virYEQXSKvl9m7iS8yfO1nO6Srg6HyF1AJG06dV3Svo/d7
fqusdjNWOVvT5ZyJpxovnf/j7LyW5Da2Nf0qO/b1IAY+gRNz5qIK5U1bsUneIESKgvceTz8fsih1
s7eGjBldpJCmil0wicy1fvOUD7WOaApJM/txIuD4GPa9+dhjLKP0jX2WtSoooMnMiETLqtIxYnRM
hxdWHx7kp8ZBoGduOkwLf30H63XXU1okzqdGmLcvH3FrqLNqq4chUnHm/DGeh+mzGuXW2raL/oyC
oPqY/tU+Le3O3+3LeN/xp88jaPf12E7fx3c8ySneSEcW67U39i2+ZKaD5rYxKB9i3iLr0DLDU75c
E9z5Hkn7z/ddXU0fSlZcS2uBSNLd5Du36zZO/VXLeYYt1GNeOkdNIKDpYABUbfqQx2iw6saLrtX+
Oe4iCElLNSp9sF9o5uD8TbV2oQP8Xz7UGf6i58xXyw9ZnV3wFin/6UOkPOwnXxP73JmUXW+F6F/F
mXLXV4GxHngBfi6Fvo3GuPuG8ulvZTdmL10cIbqQJOklK6L5FKdmvG0SPfrNHatoZZDo/5YY6aor
FWVj5SEpEkVYqFdTWG1vnwF3QUqDYrKe9NQ+u0FdVZ7sVpe6ogqg/ADuIlO3ty7xrce5HuCTAvD8
Yk7jRgV2gqJtcq1BIn6qFaypumwY70srT/eGYY1g7BvtOhSDvnL9+MFJ8/ouE0ZwQNFe2xdEUu9Q
xg69sLT1j4mGlZQ6NX8OGglekRVfp5gP+rrePZHiYoYgiLzSOrSIpiZwwrVIx/XM3IQJ1VJNBBp4
VYe5xdA/WHpdPKD7p1rdQ5Sk/YOBCet97gdsvZba0h6r2OkYVcsizd6bqlM/w9Srnxuz3SMeU93f
mmbw3QqQroPsDB38+QBZCU/2miJnI6kGf8pOG97L8x+yA7PWmi/ITn7rH1ARbT+EWj7sGyUWi7YL
JkdDAxuinX/P8bVFIUTzj2wszEeTHbFsd+cMd4MxSMErmskBkAXKPe34fIs3qaqpnjJ1/l4t2/5W
vUWrQodM3TLYclC3GYfBMyzfP6bqpJ1jvXU3iT4qT63NSsSsNHj6me7ZBoKJpcuDZtb1Z9fBOUIL
i2/YTxerxmHnHJoGEhea9qL0ivG4UF3Osr3oyunz1Nkvbm5aW9EMmTelLpuf2P7c4d2AXZmfsOfv
3e2Ai8mJ5W+N8DsPkaE605PbBubKVFT9cYxV7N5zFwVvve1PGlpfkEqWw3aRW54y6OVtqnSrvvA/
yZzVawrrDUZb9iSq2noQVru1rL6Ofpchk9VsGWzo8dvBbzJselOhOxk3a8l2k4S2skdVecmgExRX
GsUb4T3e+G+yOyiGDk/2hfqWL2OcZcygZRgO22OyJipjzKswtN2LLKoWb2AlEeOGvbV/idWabnnY
aaI5IJh9/6btdtiawyNR+eTw/stY0JrQHPJgLb87Lafh0scbZdHvNxDawVm1+iZF+2Uxtzi5104I
kcFwbwL/sr1yok0Rxfn1degQYuVT5rF9kF8mP5AZRHNFapVb2aY3JkHUDCl5+P023MflFPBQ+ayD
2GkKo3K/kwZlj5kqc+S99r/5EErM1rpwGhNuYGewvm78U6mG2b3pmtYKakn/xdbKi4HqxQfFJvEy
IZO1N+vO+M0qk3s5oIXWuXKYuO/9PEO4xvEVr+n/DLRG3+hG4mzHWifNF6sYPNvzUQWkdpRVKzSd
tebGf5bVlKzKKDZ+G9U8uciqzyPzrI0PhH2gymKt5WlRHn6aA79ZoQhlX4UxoMAYaVcfztinoS7t
baur2U5Wk34gS8LKR/WxJ72dXLxQgqRobqdanlYzhyxFdMw/RHNsLXoZjrme3cWESNb52y0Nrb5x
0uAt50GKbYUv1naigelf2mShiSq9C+Jk2oaj669eO+QnWNomR3agj7Ldb3Nr1dX5tO3Z8VxtyzpC
HNGO41KTTfJoznAqygpPVqJsbK8RgdOrrA5ZrBxK8kGy/Tbi707OjL7FRxEp97/b5JEczFyXeG6O
sPxrmzxKG+xcFf4QD2uAfGUjzrqTSErVR9p4RVgOGKbIV67tRhcJvrx1wFjVD6QfHxZSpeXJHr4m
2VhmDKTWRfPk3//6n//7f30d/yv4VtwXZNaL/F95l90XOIw3//1vU//3v8gnLs2HP/7735aOkjav
QVN3WfoYFlJ+9H/9/THKA0Zr/wN3RwHtFR1dTY/cow0xY2ex3q97E9+XxOzXIv4cDOX0xIZI2ZdD
kK6NwHdXus3UMBi/yzykBT1QwwuElORcIIgx+90ftza33Imo1p407SGYohot2NzyJlX11z7JF3IH
Q9gfZ3QP0hUCadom1xGJIJ/zWNVpezFIeXwIk+Bjk2bXHHns7SiNHLIlq4WLPNNIF91k7hJz9/Mz
Y4l/ODNCE0h2qYaqQt/+8cwYU4Umr5Oml36q976rhGcgSLWRsERvZZkIrcQFFvmyW10eBmg5JUlS
7wISM5u4iIa1WFS2cezqrlXcfUHFKliPk/rHWNjh84i65qCI5i6YmceSviLDgnNnpuB9XoPEATe/
HI6GQLlbHjb+IhEmR90O3www8n5Y6xP5pnEe2Sy19bWY4vrao4agrUY9ttYz4hZdw1sAH/kOPl0O
xgPBbwByPbY57rekGpkQZF4/lN4m8hDjh/yslWqDoXQYrViWF4efn25XfXe6TYybXQdpNkc1Lc74
uxvRB46km87gHtVhMG9ezNhmEOlaCnKA349GzJCy1Wtddvey8d3w20jZaFiYeI2Imb8OkUfvvmbq
CuP27zX8sW//lbJGUEBFuWwDR7I9Ny0KInGCV6bZ9SraGkuoedBYV660DHO0ps7WltI0kD+Xnnhy
6LHYRH0fBMcsPwg72t/a5KeXwqzK9vtnXnta8jmo7Np3ofwaIb9mGa3ECklGt4wQrcZ/nNcD1uOY
3s9HWbeXRlnlkWQNrqkE1Nu5/Q0c9NG32pNdTYqOEa7DPo3k/sFBmBPvskB/kUeyrcMVxNGDmHTA
dNdB/5PG0HWB8Yk6YCu1OEkrKtOSPGqwpFj/4r5YHrO3ExT3hSNMS3PZ4xqkU5YJ7M0ENbpW4LMl
FcehnjIvnwf9PugHDdOLJtmLIDfuZZs2a8PWMFCdV/O5xb7ZCCcgP2O2yqyqvHaE1c6gO1bJUmt9
K9FuHYUJv7PB5iVn83sdEr3czUXwp/Sb6hZKizxKLTQE1+XCZnnX00tyS2wBjwxDbF+BdjPfL6Jp
ob64aKGRZa7runGO9WSLmyPwpIwM6osXV6/dY5LN7kmxSxeHNM3HhAOLNll9LerR+T7ktS1aPgaf
dO4OKrEzYrFDeawwehbCwcq3MHL+pOWwJZJvbjHnuxtn+OTlYATh0Vp6ADsnAOzNz/XoxzuzqV7k
8kauF9+saWT93VJRtsXhqCEi767gIM4eq3Q8iBxy427pZw9SmwaX7x5Ff3MAM6cfbsvPCvFM7+c3
iXj/FrNsjXkaQWPDNTRCX8vk8uYmSYnLDCNSKwcUzdJiwooWI/AprN1dwcJ+5ehGR1rYUc7EF4J1
U8xXBFPcDzPYqVMzsTmU1Vi03a517Glz680rHFlCtYJ/0INfdJEMKGqnfpyr8MiMCoNlqRFsYG50
yw+yhtN38zhZZbDBu0zfyDZZNAVgzaKYrrfYMpopdZ259xkyO+H6n2sy7CwDzfSz4XXvySR6PVCr
D1lwA+lHTQ6/vx3ykxMk2oPmRMVKgvQddfgjHVpAz3r+HGJ7ZQ9tecniZOfO1ngvC99Mpnsnmz8J
v2yPr+12jvCQGFjC2DAGNz+/VoZuv3uiLaE6+Ds6tiMMzXD1dy/W1lDmWlfxSMbxENsuV88gLDlM
sPJQwX4KOnUb5GeriPxNWYA/DZeqbHs/3Il1G+auU+YIy0Q52AisUN4Pkp+U39GbFeoUSsOLcDDr
szmrxn6G9apJsT7ZJotsiJCikId2GDXgeBpjH5XZ+XWIbDdePyfrt08s34r01G1wPtfNWcmAJfol
9Gm/aa5ZrhOGTmuX6bZnpyGrsse23eQypX/KSrWYWDRLIaskX8xDYg1kbcP21vTamXQCdfUR4bbX
ttfPk3XRoCLGoSd7ZYf8TlmddNIYlsAMSnYUPelaM4gJDfa64RGKd/ZzOfQvU+R8KvrSvatbTQBj
+lO2Cr2rLyIq0QhcBkWk+yH2dPhqLVUAAUDRQL97U286x2zQxb0+DqBJ6koFVR8ALElELzYRpAmP
kIu4l2PKxsxXRH+OtlmIi5PCz1vpCcq5yqDf3aqyp3UncamXYm5ZaUO3Wdt+122kN6MspF+jGDRR
eCSdk9WQOfY21up17ifDKdN9ID1qUV9mVja9N2RoF/ZzXG5kjyzIHy9WP8tINh32zirE51vbZIh6
r+ktlsRwTx70SZDvCfXneRE96GGQOryAH2UNNm+84jd30AnoTJUKd5sqDPay6jNx7bS2UT1Z1btP
fjWkd9hwXy3NGE48KXDIy9q0duZMpiJcVBR7qaJYtuZtDDx0RLyXjjfjuogcrVvfEyr2z3XZQbYO
HSK/aodeFHnfjay6PajGnoXZXlY1g1OZWaZ5kdWgmjy4ccPBHYhEpYtUjiwqGU5oiOKdlPC502a2
zoibPBpTHc0fIsTJp9RKOxwVUHcyBvzRvKhDM2ToHZz6IvVLHIIi7nNR33XD8L3QghWg6eTuXbPI
DkT89Ov44+ixfNErth3y8+kwLMyrFtpNLC76AjWPNYK4PFKpObTcQEuT7AzybvJqcElIBANGv3UX
YcpdxkdM/Ctv4743LWOmWHkIa2YpCziJBJa8oktMqx52gudWj4w9FPKADbDGLzdwojjFvJJCL9VE
5OnlfF93zbRqEk19lIU6kusr62E+yKoP/foO0dItpqtqtvZ9rd101dRsCguj0fWIn3dV6+PBFD0p
nOQ5ak0i1l37zUKt4oOmDPUGe8Do4sdafoprZ9rqVjE/FY79sUvytZSdkQUMguYOvk9HhAyjQtkm
lWkCfXjbIdtkr+wAwfX2EwVmx8ebJoXuNrBAAUdDWUhDa4seFqQ9EcWky1VtEUb7PVIdVmELwFXC
ttj9eo06IktXGKXhScTW0jZXhX0qIq0mxbgMXtowi8aqZ6m9we0ng7v6+dsJZeof307oFRrk5QyX
1JGlInz37u2kWDGUFWCM2zFlBclupXwpAmS1wrZ47Bo07/xo3sSZXbwkKBSeRe0bq2bMy5e8tYMd
kt7JNuxDjCWxssXrKkX7Oy1eYNibB0SkJ2xb/2pz68I8hMvZlk2oMDQIjqYvkZsqW6LBtz7Z/Pdn
5PcMy6WTTX+3i+W7Xof+3b6ERw+yZhjNtE8VBCgVYHQgU9p0papZ8egkff7o4l7jTdmYbGVVdlhi
vO95gZ8Nx84fS52oCa47e1mTo3DZThb2tIVH9V9fNIdLVjQLsoMc4ufJs6o59k51k+okiz7AQLFd
ig5hr3U2WJknO0iiVSen8UN835bRWWjPTPeQ4hZ2hOlECLo0qBRLOoRJSAeo7fThxpUYJyQ3Ndaj
BzkYJw1lqyO1tvKblkBmBIGMRb7/YHWJ65XaPG1kW9zp/oOIu0V/oLIOsio7sL/0gO3Vd/JTGSrj
18I094LQ1Hbos9LrFwPoru6qMyDou1t0+++q7GyXEalj3EbcItzxX1U05+sHOUw2ObN+ZzZl8zCy
UgOGnbALBmO+GvkODz6Ns7Z6FZlBKXF162pAed66ZGNNFrvYycZmmJ97df6cxpNdXpGf9k+kDYLZ
BnSMv2Tzi0CJsezM3+zQDGE6LOl0DCGEpmum9m6HVlpGxM5Z77cdZhtbi99CzPKvIpyVS+dG4TEL
DBeh7wGUlgjuGojl6yxN7UdMbPJtYIcJvh8GUMN2/Gb0SfSBsNcKv8sBidI2I4Xcobfk6YsbiVsm
8DGJa51dTF48JXO2g494O4B37QXB8D+SUdxhTRTtHbsfH2QRBL+DjC7vAV51q5y7df/zeeN9+IKT
4LpCVS1d13SWvOa7acPiLxCkCeqtgUCC4tXOnK+nJbgV2mYHCzoKwUATU4gLcybMlhn7sFCZqtXu
0pd4Qdf2uBMpmmZ6aNjHUTiXWmTGTdDHJQC+gnXT77osPFjW7GyU3sZca/QH/JzaAQsdlOmBWfpr
u0h+S0Z3Osx68C2w/YGUauGeiWB+GuIu3QSh6B9jpylXxaR7vmicR03zorEPwayUxplAj7lvQrZE
OmSKoDbu8HN7NHNFv7N0xTlgE/eRCK9xp+caCbtmPJI6Le41c8Y9G7E5/KNbrxlL/a4Mi+yAKMDn
qh/nixjEfLGWwifIQVKzTVY626FV3vjKC4KmXFxWjscKJOVHsxl3fcdca7CHQ7MKnOvSPNSmtjN0
VK3kh4jFTSu10UcAPkr+gtJrZg8K6UVMTNl47PvSCp7aal4pXbFKDUX/lKZCbADuxL/Yf77f0jDl
odSs4TJNiMJkB+r+uP8UTtoUjT+12ylWs+2wGMBNfxd23jjrOXa7daoH6SrWm3hNXLDe2ItgnT6K
HCXDVWUrArjVX4UeCi7d6H4tK7M8+cjar3LD/9AmmLpjuhxeZ18Jro6hBdfajNNfvAZlcPPtM+3Y
PNEOwWFd8CokPvbjD2pTg4QqIMhtPY/oi2d6fJFFGAVISUKHJ8aR2FvZNiZdcHJVe4MGTv5U2WHt
VWHnb+tqzJ5g33VIQkR7tXGzxSB0OE85Pm0OqqlrgNYuji2uuLxby9tZ/CfrXowrFExZyDia0SXt
/5ijCR8Z1XGu8qjD/hhUkEMYeemQBTKZOHxOrkBrevloGM/2Gm8Z5onBCq/D18aMFTIT9nTPIs85
cUmCh8Htii2i0cmq6rPqCTo0G1Buml7rUaIyCjao/mQnnjyURe+a8VrHT+9N27KiwD8oRyf155OL
eBeK5vYiKGq7JhOYbYGVenc1fKhh2BumDQhg1b0DjxkvaNZsYarKgvxnvSlmM1+X4LMf+tZxMUsb
j9ny49QJ3QMxq8XGVkzke9mAGnvTmRCct708RNVCH0zn5LRRs24qmwfaj4ZNWPonNS7nvZpF7grZ
oXVvWKi1xp6C2IrnjGm2i61RPMdxMO3Clv0DEDFtHzSusiqXub4ohdiHWvulDRTDuLXJDqt2vN7t
OuC4DFOAqXgJAGCCIOhJB2gfbIpE1y+pUvYboVbxOuJVh7YNImqzAgmbZOMKLEq0rjWkxPMM1liW
DI8jLsorFp2G1+FYeh6qvntsS5yLRIgZt5qQlshafVMvDIpW8yGZTzavmIjX5SoN9WDlko0GmtgR
y4qXezKdlE8/v5D/8Fg5GssOXXctU7Utd7nQb+JUGh7XA4Ceehs41Q5Sq3vSAluvWUAS4JP1Nqvr
HfPMc9XH5X5IYjTEhzoF/4/oKs61fx2GelwfZWPpoNaK08vkKTHuxoWJ7oA8kkWjuGKLocYlCG3Y
hLeONrR2brkvJrPchXap74OaV+207APgA453NURaIrrTpgMnfZbFqInsPBQ6aMnMhB6tHiLd/jJO
LZoHxaLKrdhqfw4Fhaza9abVJ/voak52ei1m34CHHCAEwExXrHyjbw8uwG8x+Max0rVFWsGHTMwF
H3QUjcpUm/foQlq/eF+L98t8HikW97ywHeY5x9LeXQkTnqlSzUFFXkCPjl0wE6+wfFSuOhSPLcUJ
HnzD6dkMWvjxuXaDdSh2BhaGUSZSOlel8XlagrDaIKys8nZeGlEIS69FVoMoHnprTeZvXluW0u9V
tgr4WzYNkATN+Y3tkIWXe15G4O84o5qT29t+kfZvl0JkWnldoo6IcV9AARWXbEaLLNcBMJGn9DTe
6s86hg7PhoiOpPrIuXZ2vpEKTG8Ul276SVJKSbZWKTeTYUcnKdZlTvXOacCBlJH1XevLDVNSw9r4
stj1iJUcNrZF4PWpwYyQx+7d6+C/Py9YMawwuZx2yOcV91msXn7+1PzH2oprZamOanG9LJP92bsF
ZuiaXay79pKsR47Fdol0aZM5PHfFHBzQDRnW81KNg+CC/+NeRoOYKvSNMgXtyq6LlTQcGZ3QOuoG
hBGoJNlxdIGlOi6CIe0G/wPlyUaZe9/Hpn+UBTppS+ItQ8PFJuyB5JX7aFg4RmDE+iVUo0ODK88B
VX34yyUbWWJsqDzgxGW69QeLy8KCpvVSRZn3dk/+wgmVBr3Lrj+6In1b5ElL+vO1UY7xW/yhUGXZ
Rcv6cZRp0qWQ1dc27JFFijT5X2Neu9M2+TNsyu4QjrEDdpN3GkQIAP9u1K6bDHEM3cQMu2u1vti6
kacl3AYiSnKvYFu1ccAXHNq0DVdyl8L20t8SXJ7Wlc1KT1OBUwg196/IL38kyAOXdGrFQS0d7dFO
qpVf5J9/fhdo9j88smwwTFfYpiNs/X0mqKundBKt022zOPfXIuqMfStQqtlUhnPKLBWKZloWOEna
5jrW5hC+Ea62cV99lWvkwonqBcn43NjacNSKcGTaAyWUNdMjUg34oEzVEc+88BgiarzMorKI9KLb
iir5RKBovLYlpzBBqxMa4ExYcs6Yu5bLOajRMW3XndmiZaCPwaq3x/mMxtv3QlYzYwDnNeMY0QzN
ebKz5sxL9T5UomhnjznOAUOaPo4aXocITUerSTG0Y6q5CVwD/QvA4HFD3LJaxCxQCfTAULqHgFXp
nmIzQwLgQth7hxksrVL7aC/7CWB3wTGYgcONoMuLpO+PRqb2F/TtdjrpvWMAKNELfC0D4Oh2m7GP
sBPOUfIIwwJMJRLRtaEm51s7GZOdZvrB2s/i2uuiZXG27HO1SDk7ap0d2qQdM69aYt5uh3BZjrb3
zi4qY92qeg1Kw8hPbduQiWPDetHyQD/3GINUBY5Nk48VDPfjIQtc/5gHCPr1xDMRS8nyI39gzpXx
s6PmTpBNWZFEvPVOZhJACqxFW5+Spd6LyTjULTAgSzTPYaV8VvyiXCiIzXM967WH0PG8C4CxwEiH
L6pwlU9D7RAYbtiCr+OmxgpDbS9AAuqnuUGIHUsFZ427GM62zvCkoiBQj0H1FNg4jLVhMx9cVIu3
UFw89Pyqo7EUEfuUo6y6Q/YA0qa/TEb6O9Ad5JsS0T634QdSjtOWGxWOcx3PZ9OwpjPLegGS+TQD
g8KkPch0lggURYwi7c+fKOMflpWusGwXdK5pk0F7lzVDrbYEfTQ0W1DIAb5x4XQ0TXM8qkX1/Ui2
EYpalJkG3JSTo40a61MHV5dp2vXu5mB5zpJ53ueQvU+OnW583gVH6RELWxsumXI01EoHPdS2+yE1
jyWcqVM5henOLPJnSBj2UbPYQYohIiUCdnNWyr3uuPNdXTgtCleYDLf4wP9iBWBY78IWvFUcyxL8
R8GqeglrvFmLEdRW6tKx4Ic1U/O1NOdHgJts1ZeibvkNshqMdyj6GYj7BedmrDbq1Oq7OeghMSO+
uMNQelgVegokbtmzj6J3L7KqzYiHK2hX98jInvJR93Ty7dtC1Cxj27zeVLEFfECN5+dIjE9hN7v7
aLaic8JGg0wKwY5S9dW184t8uqH90892LB2CBksgLv6PP7t1igAUGtpZKDn1W3s2B/C7c3SORf3N
xG3WyivQF4LAnjnZa2Av2lEWYjmaFZNJXkfG1gHevmxfw1T9Ar0CiwPs2o6532uHdtSd32YEA6HW
8ciyKDi2yzpSS1J0JAL7d+SH4p2+JK1l5jogN/2LX2m+yzEuOyZHkGdUBUa2JniqH3+lyPXWx7QN
y4hRU3ZGakZXaymqqRe7oeKt7yfdeUpCYk8905SsagGm1IVjXMuiVtfc38jNIva07vLhYUCg/RoH
hrLPBFRBi8zhwZ1R2Cua1kG+kgLIwckCbn+StbKbcAxE83cVpVX2MqA0GMHtuBqdCzq4BjAQokD5
28BG7Dqrd020ZdPxe0sq8EPYOPGGjBcv1Qg2qVbyT+MFV1zDChQJwMxfzAP/cEuQhdW4IQxB7OL9
PFAYaWAqztBi+6ajdpgHGP0uBS6aBOQIPG1z1DaP5RA2K7Sf7B3NKDOLTYn0zEkd4dY5i34wGi2+
Nxq9c292KITRCVSqOQPi8neRoVX3sxXU9zHpCyBeXBXTKtal2n104o9y7uuSptgYmHehZPKL3/ge
57bcEC6sRmuJ0Kjc+e/ic1o1loPjlMwnxPF24AFKi8RHNaybDg5J26VQ1JYCPVxw8R2/+bUNU2xt
rVqpvg6GLD0Zo6ttuP1YahBNvSzacnlFOK6PfHQQr1MaW6AFbBjq6gy8DyFWHgCIoH40lmfyA+5q
0EcNV0Os6fRgqjw/yGG5L9zU2i5ybxRdu0lstOXcqu32+iKtFgbpvkiqa2D6m1jxrf+P58W1Ocmm
RfRK5QT9+LwUSdLl4+Qi9QEP5YygmX42C0zBmkrr14PQ7malIgvpjsU6FXZwtWCn71s/e0mECGGa
Z93oWUYGjKaa70yL3C0hqywH+Nxbx8hJIC055kNWwt21xq9FXIqnESTS8srRlrfNjKU6gkXab02C
zDy01nbvaMrBD5tNNaW+h2UwpLqw1+7zYfwUVxbx+zb9amo56GzH/NYnxbXSgW6Xojgq7ScQ6I5Y
peavAn3/+cp0VdVVifK65KpYhv54nuYyV8vaIhLTB8iCoxImgI5PkJD05K7A3eAJjtpDmCQsgUy9
ONRZER4VQ/2D39iR7MfJXjKBzcbBCa0Yd37Rh9cwSsMrLN6rGnR/DqD0znnT9fuQ34BSYMH2JkXe
1B4z5eogQrb9+eMv58IfY33ojRiE+pgpdXJe716EZCqjWp/LZotoqbluTWcD4zQDOmYZ56YonGOB
dN1IrO3cIqlMIN76Xrgp7pWGFR5UYcGWzJTxnqz+dF83kX5RojPTwSqKJvf8WjidtSFN3K11TE9U
9zwYSXeKw2A8I12Qdit5iD7aiC4CxTxAlMOwhPQRm6BFCAjtj+C8pIyyIU6PfdlV6yjoLhbRqb3U
UWnSRnidXsDXqc2CHCteIzUAD7R+Ni6RrlWRG6D0GzK/fjssPxVXsgVeqPgiw/MNfe4wM8Jromi4
LVUkfENtCO71bo5vRd2FXzXg6r+YoYzlxfv+MuhEdkA5Og7/e3cZOuwj0XmFr55wukYvybAYwmPc
vytTjGP6r/rcfwxFrSCjoitX8Lz+UemcM/ErdHO6EbT87BxmXncH/Be+zIRqzrIY/z7qCC6tKrUS
G0s34iMicBAEuvg8LEVcT8+AuOML4hAdwmx1uGpzwu1QelZOUT384qb7h1+r2Y6msvxySZrIzd6b
1ZeZhaJzJ27mwZi1dR1AUu5cMQAmdJJtcJpyHwdCN/tzCsKHKd9ZGXm0uAK0PnEnKMieHGJk8sIa
G6BaHAalyK6zbfdA1rviAJBu4/dFvg4yu9uR8iW4NowvIk7JIWP8uiZRU6/nvnd3rpHFXoQROBtF
NWFvT0Gqq10byKSsJzwrjsNSwChzt6KAWxexm5BFAW/m4pTovM/TYg9fjltjaPEimCbkYurkMcA4
WgxOf49LoL3PSXl4xbJnsN2h9ex8/qDpubKK5qJkq6n3BztUsNKzi2iJndqbvCJQnSD584s7zfzP
9z0BN2M56eSpAHXoP05iZcge1MQ8kSSzvpdiJ+psDfvQtrdT4aZrt9FIRtnolmtj+bUVTn8XGajR
2s4WXfrsJcelwasKjbhlKX4vjcJYFnik1Xr1osxQt7AHIScHrdW1qmYl/GkTKOp06AGwRb55Ulr3
YEwa4m9Tl63sTu2OwMJRkC6MvaWMxrpCR9WwXPByYLuMNOPUKKZX1Xa+78fw6//7rbhk+gVgB42T
8j6ugOteX5ZlVm9RyOIPaD5CAOx+T8wK8SF9SuAfOefAD+I7zU+1NWK2zs5xnfjJbvruXOP+Hqj5
XjpltmUV7kUmGSS2fW5c9tPznJfrATWWqrSL36wZKfAEQRdvRGw6yKcvLYmYvXwRkv5Oj/DSp2gy
jsIoHtwUAQ/2yXG9KlycyIwkherSaewkkReEMtvsqgZ7xCZF+8nXyZQt66thMj77KG5uZbyrX4Je
1ZhkO0TALlE5GkdgK8oG1dhk5VYKpgC6Nu2KgUh5hmnCphOT84g4kvM4x5uGeBtLZv3UI0lxweOt
/MXCw1rWXe9mPYucsQZoc5n33i883DKeCKwpC+ESsSFrzB5FUP+RjUjJRl3JbB3CHzThvl7g3KoH
w1dPdWp2+0ZY5or4TnRv1f0zbNQzwDNEY6Jsm4I53KuDPeyxICLV5lQfrdZKPN5nM5nOT+DMjaec
h7TPzS9ZYUWXJFDvASxG3uSgK8Y76KUm3XzsUxGDGSq7DIsfhEtKE4vVOSB86JBoDSre/dkXc0xG
NACId4hEa87OFLinOe+fQkQ6zi5BEhGb2Nr5WYImC4WOeC4hIwNijE545uf3sjxd706nIIljkJFn
BcpE9eOjTcq1q8jC82i3NhtKUl6bDtnNrqtmqFrsQ6JK+TY61adi0GJW4DFnuBftltgw0g9cY31w
n2F+MiUXlU4Y6EOQxqSd5x5KCtAWjc8jXlOXe9PcNKz4PL+u/Y8ZG4tVMVfs3dFKNrQx5G3NnR61
o31XJc2lNVAkqwONq4rWWlTHp5//cGt5O/7ww0m+u5phGWTJsMl7vzDjaSrKsec+smdrq+VTdxqH
/8Pdee3Wjaxt+lYafc4e5gDM/wPDsJK0lGXZOiEkWWYu5nj181D23i3J3tb0HA0GMAytWItkseoL
b8ChrO7zY1cnyaaDqueBFxo88L7mqVZxfwKPkmnSJ5lfT4hLG12lXWfzzQJzeIsadbHrIu2iy0bZ
HREYwO44x0tMHTHIdbJsg0XWZrLwF64hy52B6d6ktAcATibGZu5rQCyspx29jhrqKS5qjjM/MaB6
Ny2q30yqBwRnemob6xJrPgn1+xloSZYMQSyN4rowXHX1ChW2URx0KHhj6mzmRaBAXsdBOJUkXVOj
YaeZYlluOwO1p/KmgUd8AGShH7oaZOLvz7H9U8WE7NC0Xm5X02DpeZdDrRzsFBWCfBM55Pt67Rwr
yChHsye0CiGMeS8PiUwUqqmQE47w5fWjirIS75JRDAbotv758l9otDl6i2IMvj+HsU1QET16iZGK
S6GiEhVKRr/R8kFcvjwHjh3eL1lTQHEoPPYKaAhf0mfLT0vELsxeLBeZg6whcaf8pEcH/Doo1dWD
fuHk2uAjcREj3Im1rNzJzmEYAd+//NVPy3lmm+n27+dVKNCo3a/vm832mzro4/nMFuLiFVZcx2RS
m66QnAPyDN0xNuI8EMYyfBJR/1h2bbZvxhTiLikE+1eCrkClzH0gaan1aR4GbHzAcO+aIrQ+4eKG
BtKgtschnspTdHY+2Y2s0WoSqZdL1nQQSIAAY8rLo60bh8qxFcoKQ3lE3zTLtlylapOuhjQmTVgU
FugefbCoKD8XCi16ZKZiGTLaD6r2niSGo0MlaWaRbOZZj5GFgwzc1fkdaksNJkqouszs61/M+lZD
FOPBMYuFRkcT7iuI8jdSEl60mtY86O2Ctrmtyke1WM6qiaZemMZ4a5YtgpK1JTyl6McvlBtv5ibK
QJrWXOlVmMHOFgzuFeMejDUqVLIa3UQdciOW5FQnitH5lKqq6xidaL1I6rOXR5Diyq2jdFijjCXY
Uof1vkcKGJVEPQmySMhetQqwK5TLd8zqKEixuVWSKrqh8KPdro9Il7Kj0oJ8rqXkZlCyR3tCM/L7
o1HpqXyGnJT1RWkanBNZw5/y5eFoUzOqi8FzxKxdOFDmQqKiB6OPh/Oo0HiEqETjao2TIFkioWtE
Ff67tpcBjDVw4hTvhRdFL4cSiTssrr30Kui8wr7EOhKemGUM91IinXTM62+9FPpmJtmPGjky+mPk
12nbSgGw8Pm0C6lM6SHKepY+vf84rXP95eNx2juPegt8zy7CfFe0pgSfPYHml4nookkSkKeAXE5N
R0R7FTDpYVyc6YQ13dpiRgW7DUhqYLS6esm9nvta21e3uYFvT9HP5RdgLE8xGLYneCJ7poOI3Z4f
L8GU5EDpamaN+Rya9RWmGM0puNTHoo3zAjG/ZDokSjPRsOOv7N9/TRF6hL9f4RTzp/zeVkB/Eg5S
K1Ic5z2RRJjxMli6HAbIhYy+ERvoaCTYULyobn/X424TmKkmURKThVKQn4M+AkB89fKW0ZzjfV3b
N21N2ffv/+r1oeNo7QGUkPv38y8ujEb8L5vFl4cqMtr19/e8PP773WOVwhVR2s5/94JcORacJ+Ao
3SrBOvz7v79t3949l0sRtLr+ZnjRaC2wDPdpdT/koZruGqzAN0M6EyVU3YWtquGVZOXNmam3Mtay
PG9Q7/O0Aj0+bYyms2pmk4uEgqtf2cxfx0E7wLZTIRIyp55iLSq3L0n4y39jb2J38fIneFMMllu1
xfKYHH2a5OqQtMRWa2W5g2npYaAHOkS1GuOQYReGNCBuYMsLNnLWSR5mMrx2I7C7cMNo/lSqjjgd
VlOQsCulIwIG8LemDrUQnuqU0Q7mDp3xtFLU7TDrDkJ62m42QvU+TBDxz+RauSADbHct5YW91tTK
+ZBmkS/JLDSwNx+QOmp3dSJ/kgfLJDOUK+FGegViz2R/zjuc5uIoAaSyivkVzY3dl/oDuiiyH45d
tBviFIkWraSeR3gK7Q1hwDHr0oDeHBZxWteevPwnrzjHMrImTAAstT1R1v9eXrFEtyab6+Mhjw9j
Epe7lxeUZkE5roBey+90vCrWJE+bTK06i+0ETTp/oPzubDqNbdc07ZoycpFbkitbyti41Qo8+/6n
Eo8CJCxMhiLlFTOjov3y8qv3vPyZZ0kY+9pEOXzSozp4edKYICr//q78efuxFQ1gKRU3zTJNAtu3
QS17ZaK2kewEILaXQEEd81xZhlZ3zSnyZaHaNO2oP753uQTUrobqJq+1fmcgU37y8l8mzQiQSRIB
Q1JRK1xCQuOXPzHLinMXnDPlWuxCDy9Pvvw1yWDBFsPycz3fkpXR21z/Qxv5lDMcXcvpaqscGuon
GVKXD7t7ulBwqNi+nIj/8Yat3b6wt5/KCpJEFHfvHv73MXlqyrb81v3P9WP/ftvbD/33TVnw77dv
+Y9f9OZ7Gf7Hz/Mfuoc3DwLRcU9c9s/NfPXc9nn3L9r5+s7/0xf/eH75lpu5ev6vP5/KXnTrt0VJ
Kf788dJKU9deTZj123+8dPZQ8Kn/9S2KH3C76h7ef+b5oe3+609L/2tNLAlbqXUAE1mnz/i8vmLK
fwH8AYWlOGgBmWip/PkHlZ8uZkT7L91RkGwCc8LUs1c8b1v260uq8xdsazYHbjLHomei/fmvI7/4
npF8v2a/JuAb2tsM+IXzbIFC4usoP1CEeIcdTQ15ltlrw0A0DWBn5CilEXcbORNBbAxSUgdTvyxj
vo1HQAbLU6W2GuYWYanY4VNhWDiJqnVdVTdpX+Y5URhSmZx1sE1eLtAIcRvonaY7V3gr7qYoSwev
K628wzlKmmQdH1mpnL5R0DDNq2YIjZhwxTBJLOzQku+1ie7alYkoW8k7hVIEYVejLpVrQtEPs4TD
13nRsXjJhfLN6ZfIKBkQ/ILltGhUDkVMPbWxBnbLpdXUoB8lIbtsDQ19j3nKHdwW5bLyABEszkHM
OkptQqpyccfeqkcPlYzRdeQuRNbT0WqheR7ySipQp8X3EtV6fTTTC7PW5TGQQZRVl2T5DsxfnYrG
ZV7ES3zATCXB8U6zx2aTS2rvBFSwAeImst1GxO0NfBxHhYqgpVExbvHzqAxfIx6xLy05UdTjGMfI
MEFCkKjaxVH2JTXLsNuWwyQVz4u2dAkObK2ZnJuFjSjGbI1TtLEJAc3zgc+m12sRpvdtzijkkN4s
JjceEuVrje2Y4hvK4MgobuWj8BJLpi8+pUvzUDZmrF+WiPZKp5DuZflQdqLr97ksrxy3Du9uXIVg
wgVWM0JzFs3SDUHDCf82gk4L/SKqUBhwAama9zEENoTj+lgDK4EIlLqw1w0Ifw8SJWef643bVGYY
pnwS4ZYKf1rS5shPMB0qzudZgOlGgQrdYgukJlT2kTBsK+lKHT9mxtxTTI+MlQpnO6pNuty2Cb4y
Wq0t1gNtR5HgMZq1+m5U1fKWbT2LtjhPtPKhoY2ENyut5SvbdNhI1Jpz5yV1H7JL1YsKdjdXkzjQ
ZqGMW85RZboL57fxzWkGZ0TIIRuXqHDmcuAkOpXdHELtSjm2BkpXTVQ1wFzD8K41xtkEI1sKrD2t
eOm3nLrmvhAIJe1MGHknOFQ3YErpNMhXDrbt5WXRyXPo66GjK/sm021lU3Ra3GzDQbZ6vw7l0DzK
mHS3G6oCRGZ51ydQDIQuazQf4gGtzirKeH6qmoskH6fWbw0nrnYO0U65beplvh7aUZ9OyAW4b4x8
0RE+Niq2G3aHKdlHBpq+QKIkwMai7m6ArSJbh/Is8qJ1ndv2CRdKzr7VsXa14BmUe5ycPIPoOIa4
fatI2GyRyoSiTUNJ1b/gkJE6rmSXcXOQ1XwsfXAhWrWlTNP3XgcKGZM/GIRrfjVbz8s4DsmtDohA
yaEcmqRiS4OOmVeLBV2UQrZiLDYmizCCTtwYnslZ3SJp1SwvQIIpqc/zxh6wX4Rl3m7oQSFe27VJ
m53ZiG92nrnYYNDo8jj3Vd4i9p/XrY3qjujkaUt6rA50IEMZy53OBDBv53CVyD21Pgssqyw1P2uF
cUYzPkrcJgYxuhdJjmNgl9DS8BuDxR2PGxOJBjRXKxxEEzEWnkRr3vDaKsKcjL16RP6SNTMLbJHx
/iIK88hTq9nSTxASpMZPwE9junKcaLnqHLtt7qoG72oD2a7ijPBwfBwkOblF7B7OcCOTH7sN3hd7
CvjWk17p4quZV9FXtVWqJ2AftUVE22oEgjJEXhesvF1v9GFqZ1SWdQGkVENxAUhsVn/RUvDEbsrc
BIYFkSD2dMThIqgTfZnRVM+nlaPWGranV32SuqxXzT30OaTvZkzr862tok3ljaOCNgTKY2Z0dMap
iq7Sxly6qz7uy9PB0VDShbM9DWTmWsd3jTJ6j+Fok2kkGTnrdceCV5TuGDmjprpzrkKriAhi673m
RKPpyeacpt7EgjZ8gzqwRJMXJWYqZndum9G8TsPIVs8GQymUzRyJDLrP1Bd6wcLeKcqu61J5PK+X
ccou+1GzVhBn46gHedHaLqjq3FD9SU+S5SpuRi2k3yx1q8MrpPiDkWdKuFOdaSSXlnDZDJGroiTF
JtNJgiucQYClW5Rj+6gmaIUDb1lo3iLtNX5ejBYoaGWziJ+Tb0IdiLFUTEcVFqOT9CV+GuDrUEM2
u46tIk9SH5hgGXuayMhitKYvgG5yW0UbyKU9xlQoaiobVi5LoqVf5Ky6pkIub8V5VW/h7+uOp8si
TnxLMhbkQRGhom5tKnX1ALMonUEzUhTzi7JTbmHfj/D5Y9AzW12IKdpq/dgMJwY3Ww2UBnjWvk2I
G7y2b/RPYRGVQLItu3YTKikjRs9t0zzikC7FK0GZhqIUN5XlDR0wEq8EYJ0ETZ7G2jEN1SQ7GEqb
IKAmJBwiH0sQd6w1DpUYdOJlvsVd6BKApu3UqoTM3KtKKHYkAeAqDb1oyq0xdpMOuqGbjYCZu2CX
HcJP3fR0v++mqmqutC6pHc/A47ZFlGsx0aqp7BrgJHYLU7ettQmde/b0Ytyg7V5hiGDVifIYdSps
aLXtnGxvSKqFExHdnPEAjtBq7x3eQrDTOFa2FyUqts+JoKC9s/MZLYgEkeXkMA5jQZ1XGc1xL8u9
5uz6WJKio0n3wznXkshufMlJ1eaAnm/Y3eVLqdUkyJMU5lyBui13gjZB7KuaXgNS0zOr/DwJ5O0Q
zkrR3lNRBp+v0R0BKAHqRelkv3Io1DcuzIrFwaoKQWeI4p0cDzXebHbNbAGIaXbXk5PS/ixbqZU2
s4JmGL7aKOvF10lFscQXSs1PAWkmD1fA+UdnB//qJkrQhgaha2fpvjazgS3REdVSI6GEhiabiWw3
7WU4CETZVNizLUt3nxnHoa2gVA5mrDqfEkeeC1e2McBzJZh2V5Ydg7srWyubD3ajFDM1UBrN7KTW
bKCoKxBtOm/bqevcTEi4/IpR0cxtCWx2RitNVTVAEUuj4Qijq3V0YFXtnHOly+p4L8wGd7yk1mNp
1/ZRjl1QzFfvhWFG4slWh7oc2DY1ILkDNxq9lhIXqgAJaaM8M2IJhgjeAUUORNvuG6YKcyhAdhKQ
gTC7CidVM7cZIC/UO/qGNMaSHKPeY4tMEuauYIabDfdf2Z85IXimrc734rdQowfgy6qItLtCZuWB
OBem+bakjppel6WhqbFb53FVf7VQdHfu5AXsrgPgdLYlf6FRNZ3aIVi0s2a0BEqPwIxQaRZmG0+H
EURF70d5osWtP+WVU5xJ1LPL8zRCPDzx+6U0w8TXTJE1V73SgIHty2EEDR7LBVxWMGrGJNymHIr8
NqEqoxVXgjbafCylAjerzCz6+FLOna7bOFy6EBEPNv2tELPaM2+mpnGQ7qUFXX9qDCmeim+xKS9S
egqEFgOPB0cGjKltwGc62XdYyT9KVs+rZ3HdNc/P3fGhep+N/r+YZ1IO/Ld62k+Jptv04jl5k5fy
/u9JpqIYf9GR1jV6b4ZimCq9k+9JpqLof1E4AYtoWmtJUaXb/iPJNP6i+a7LDi/AmsVYg/zzR5LJ
Z1YNLMchUIWdwhf+kyRTWdt+f3fHGFeT6fdrkBMJwLWXbPY11nWp8E/QlZHwyHrAJhf7i/lxlYh3
jdnBeIKG9QSiH3ffEkfC/GQK8RHoHXmb5/T2ENTzl4UWl5N+hOlfkQbvfpfl2CyDIBFkNLXeVXYs
Us8ZwFW+zxTnyRyocrN3POYDwp554je7qCz3NpJhiJDEpCNTte1rEby6iD8y8tcSeL84N29+w7v8
WzIzDV7WjD12XTaek4F8o0iuZK3mKbb9Ae7lbX355UK8HuyFlvQK9tIr4J6zRsn3cTw+TlV9JlqJ
ouK+X6yveWLe/uNDA6VK0mVqhrpOsreFM2QYsiIMk2Iv4drqgLyniXNiOBVNkPQjDaZ1hr+/ltqq
z6XpqoVmnr6+/urQQCKgS1P0UADk8C7WRaBOKrZxIbAZSq5dbCKPovgjtMRwBC1ZheHEhMthMLZP
Ziq3gaREDbJp3wYjvQO/XLqKJFAVNKWvjf3NGUAEVXY0u7WqfSJQCj9AxbD//XQAqo0SIiwHEEFM
yXcToZK6KYoNR9pFDsQe7IUDhXQPMAo6FI6c7ibDGHy8a4ugmNGXQeCpRX9wddEsnTkYIlGdFWMW
xFmZeWMyXRhpEp/UjkjRF8sAc8rOrVCx1nBg9vtFs9gucsWupgFZSO0h8gWDDaLpXRykiIKT9jbJ
Af8gE3wVTWvQaxuJu1BfxQhV1y/1YTwzc7AdWr0fLa0NQg03sEh9Ev1UnyHsmH1KdOdcqHyjIiN9
EFlQNKv9BC8XCkL3ZbLNXVee4Wyh7+Bjn/b0otFvXe4wOE/25WCMni7axLUipT4pUdX10oV2JCIc
bo312MWIH0ZAxVnblGPDLgePcia1C8Ri7HVnbj2nImGMowF3OYzWcDUJzKh6iCUyPCtr7+Ww3A1G
Pe5MpfiKHHa6QcX9fqH84vYLdBS4Rygfj1cSF2PBhhsT71PdEF+zsRrA6jT3pQRocYyROrSxTXLH
QjvLFSU+zRLEGp3sSx7nOKDjXycPNikTSayfaq6E19L5ZCNWQpxLW00V13qlsrqYJcWwpT7omdip
av4FIbm9HZXU8nWYZDgi5HP72VZqzLViY8YKF8YJCAr8BSlQ9dDygQPshsJpg8mi7sxu4YVWdWuX
U+/JSnzElFyhpSuBSHOwE0KG2hNaDUqYjKUz++qT1dMaXhITQKLVRG4h2WihRJbqglRz+/bKiOkR
gHP2FqOfPLU5Fau2Q11mXxpy8nlBWcEOP4kx+daUJTeL+TVu6rO83ck5JrHWXV13I63a8R4bR8Pl
5wxHI0dTE3FLdzIpBRbd1dKFsrsAxfOGkUJdDcJAU7NNg3ehx9FaWyukY4+kcdqDyBUGgMoC4CYo
lymwzeQurgbMkMV4T7BJYDh3n9NS6TljzleOCYtZo0iBS1cki+pkumOm3YzfLKOL/UIk5RbbHzhY
4YRrc3Jp5rHuF3p/k7XVpY3Gva9Py1czLUWgqKPmTXqza/JN0x36do6goQ47RRa2O1Ca5N4ibAUl
Q2nOOV/3PBTJT+tyfCxYZrVCPZ0W4xbpBbQEKNG0t0VOsjcXxb2px5/ZEM5sKwK2VukeAlwKbRIK
J1bdekRbCOulyUMd5XepMj7WFcbleXUTxQvOzAtlXKwX1e5EphMFrcDLKnrWrR6WPpolKCuPq0en
bfu6YbeB3vCDeug02AVVx74eb07lRNYvqvCO1k5+DSX2LKkGxQuJ0QK5Ux/QO77Dw0Vy7cHsQXCF
3HXDSBCf3ZtCv12aBf517NzVnAVXQ3cQq/brJBoVX9OlwhtF9Lky6y2kaH9mFoK/PZf7tvLjJh+8
REHq0Um101xBbaRqJ69rrTucPcBv02Epm1DfK20DlEib0dez5c+z/lVuP8fCMr5Q4JY2w4BYrQB/
mZbh9IXqse/EBctSIm4iRVzZkZl7pWM0Z/iYINWoWJveGpq9Dnh7Fw0Z1Bc9xYWwGbpDMoB+I3oy
XEPZJkCS741uOZoNwnFOr3wZc3EGK4nZmlTx0ZaAqoFHUgF9q8tWTEu0FUqvb6TaOpORBNtiPVF7
8hjVt10AWnhDMRWgZagIPx5RbnCy1DqLpGjX5vLg5uoA/TEpClBwVRg4JoK1lcqSASz5IsbNY0/Z
52kRRn0WqnG5WfcjTRm+0emXkeJb5TZ1xCaH6KIVuCY5SuLsbDs+NJwAjM9WjnyqmF6khLpvlnLt
xujQe202f2MrTKDxa3qQolW5UgB11KIwym7yFhJ8RVSi4v4mj3XsA1YOgAAUG0PJo41RZyhMsaZ5
ZlFfWgUgYmy5bVS102+FDkgIHWmKscWJZqNYnM6h5peJhBa12JnFkcZvfYXBo3zMs+XBDNtrG5Mn
YHIDHEXDLdYFELYX2JXOCnJYEKvNESiz24glb28DcnQa23TbED9O3NNNtXMFYkou5ZpLUO7o+9o2
Rbpk8pG7n/zUpM4U6xnKpuonIUWrU3lr+yayXy5tGLaf0nSj4YyirnHoZ+lEy5zWB8FceHguXKrJ
fGUO0UreIj1aPovJrNwsTaELCO2qbsNzzNFmFyrSY2dbyMWkRuthzEqrbnKFAum8Kj+Lqjpn28ID
kmq11YfmihLel6q1V3LlnLqWAMQAAmHUw0sbxpRaJfmFXDqEIDJ+AmFVnSq5MbrtjFMPBBhXLIPq
a5Y0BFqMunMWKg5MUsr9JQYQdig+G4DU3K6oDmVL15qrXqJ7lVgG+v7Ixrg5MeEAERAfeQ9TGbwC
ls+tmaY7QcTYVWwYkQ65k7xblwb89OyG3am27qro26LGRWBMzkNRYdNuLechFPS93GQn4aJs9HR8
/n1oiSjWT+GSTtfKon4PzJAV7V28V1F/ntDNQIOZlQ92Z4FNmhZeJamyCXOhXsL7at3Ogr9kr5Qa
3f5sy2DJk1A9g917Dq+88GLsOY4Itqy8ot4bV3RPUYjszEDjBTTul5YyxUWtI7rFTFdDQXpiz+3p
MDsn1tygqqxG7LbtzFTRItzYFHAIleaUm1IaUD3AlNCKBaDE0G+EHAUlRtRMlEAxKI6FoQUKNNqV
7XxCI8NHonxPyXnEAgIrdEpndzA75iDuyfzLz2E6q8FU54kH3x8LdHM4nS1k6TEpIgappZsIgVgq
WRai+jEQaie+07vIt8fkES+g0Y26mHZAgnijUK6p0+1CrPng0G7pej/nLXQwVk023QbdwfyzMfQt
TKgCwaTeM8fsSlPFuTMNw16VnQdbzY/ZUtDUT3VCQABtSsYeprfjhVQFMLUPTp9J+67WUbZASB0T
b/upzgzrXLKqEaLGTouaY7fuxEmZnMcF7E05SXf9ktPkk6f9GocZY4XDktj2kOXxTBnZcGwpGMsy
dlMp8SRsPH270L9Rl7+KbQdmMmiQqAxTJJAjN5Lbake8elGmsuQONejtFTyZE5D1akZ9yzhqITYr
2EFHtDJxMcJxy5VN1BD6VApqa2eHXxDNvF+HySr9ZDAWqmX9zrSIsotqS8kW7L7zxHaxeKGR3rd1
dg/Jbpt1pIvFedFTt1lL+egVEjYpHIE/pAhhRZ9xG90ZHVzAKvqsLZiBtgibNB2/So4Pwsi+LjE2
B2p/sJUOerB5hzfZGV4dVMHiCYWSAccOx9y1anEbm77chhcqrBxcNYk6EGi87Kxh64BsD5pifhxx
1nIzk4qRAshppCzp0t+FGilYDdU5vV+AlblZfoKG7q0cto/0c1MArPKjagnos9wR4QDFn9t7V6ed
tEWbAinqsHf7ejjPnENFKlD2eiCy8omsyYJFYNG8nZZHrU+/RnEovCk2udo0hIqloWQHr1zRKESC
MHSRFH0GtkpEH7OL0MpDk2cYfV15yrh4kaI0+KA0N9LSY7w6oGcwxc7eLJcrQSfNTa2iAwd5Abu4
8TFXlb24bS9BP8wUBqdhW5vDHgGX/FaK7ggAVCuJT8kTd21ZID+gQuE2kSSnS7kKQkHDQ3X1gtDU
5CrzQ8coPYta82Iu0GytVCST1TbECccKfTSLjqGTnk0tRwVkL/Ryw/lMA5guGL1hNdZjP+OlxjJH
5m17ndvtFZF7f5pP4PoaXKTsGXnOvpLusRepXEN9FnXyTWsFHPm1Z0e98EvWn7VZl3FHUj/P9IbC
caUcre5YmmMMW0223GhOKncqnM7VquTRKhD31yskqamh6E7vt6Ql02DeLCKlzCeT/Inckx39QKkh
2YRDRTIjDujDkzd0V5VOU1yeunBrDtkTditboPE/xIT+UV3uP2I/3kBK/j8DkcCrerXF/VTdu37A
IeGPT4l4Ahzxx4P4+kcXP/+xbZ7Fw9dEPLev634vX/W98CeZyl+U+GxEXtYaH0AS8B3fK3/rS2Dx
HXnFeOiqYltskT9Kf4r2F91OPgHkg5TNXDk4P0p/ivoXWyqfY/kyQFs7xj8q/b0tsVHsgwUAkIX8
2cDtgd36bVmmGed8wP03pSmGFYEi33VlSZpieq09nSTEu13zCfzeoRvzfSmV29FxvsOW3qCWXhfY
lLdFrx8/YT0i5LlR7TLfl6EQ/EudloasfRxOs+CGKD/2n/Rz6Tj7t4bHHuirW+XLq6v3i7Kesh7Y
37XFH6PqJns+iGUqqO/KOSnC7EZfTqnf+Sw2AXHWodgmHtjNjfkY+an3+/F+eZCGZoCTtg2mw7tw
aOqcvmvpRvhjhAoubKEOlqMiyRs9611Jqz8qV/3q6F4N947oQbBa0U5iuBnrSmJmu4R3QT/79wf1
Nsb7cQ5fjbIe9Kua3jKaBrQ1RrFghAywoOk0uIjr+r8f5m0J9udh3pWBMzUr2jziUpVIeLHNuB14
A6KHbYZQwv/NUHCqVCTIARO+ux3MtK1mkS8p9eVyo7TgopfOw5z6IMtffz/SOr9+mn8MwMoAqBie
49tzp9ehJYp1QuhbksrtsBs38Q466/b3wyhv8WM/Tt6rcd6dvHSSUGWVOXmFXJxncRU4SBZluuSC
htrQ77rphjAIE3kXLVOgFaZf2pdmlUDD1T64BV6UPn865JV8A+jGINx5dw+gGjZaVSSnfnjUNooP
7WdnHaESueIy3350w/36Brd0MBzfJbzeXcomRW+AWnrqZ+VFtS+Ccos8OoxlN6M0FIx7tGw/mDzv
cp4f5/rVkOu1eHU/GE069HPNkKMHRp8APsDF29UunWO9V90p8xP/pP/gHvwPZ/Xv43x3VuVctSkF
Mai+1ZBq8XK/8PITa6sFgMqSDxeyX87bV8f4bmXphtx2soHh0n2003b2PttLW3Vn7D+Yt29ZqD+f
y3f3R5ar4SzBAvXxit9IHVtC4k0e5Y3b7Pyjm+SjY3p3j8R1BwRznSp4Zu2UXbYdN/qm2FgfHNOv
h7FMVKHXZpa9vv5qegxG1A22/HKlol1xyLZYsWzk3UfDvIOM/jh1K3laQwzLAP/1dpwCSje8SMaJ
B+1e0p8xE/VQVA6sCm9KTLLxdjzB5HM/UlGt8i8D5sthGd5b5GSdRCVr5aVMuFzQ9HWAB9STBcvp
yUC1QK1Njwb2CTKxFypS7JPVbtuMRvcYbQoJjVmymVHGVW++Ad3w0Uz/5T4Ai4nYBwsg8yWQeHX+
AOCUPXZjELI/9cGAxp03XSu7eFMFGENSKU9bVz2F0H/MHn8/Gd8pbH4/o6u0mIPoyEvw9faMKtIM
NSfkjM7qJcbHJHMIwc/pJp0nLI+qTR7Hj1We+v3wnAItMjPDC/NsG0OqcSmuP0rDtDGqYgMOB7Wr
U3voyDvRCEJCp6IGLOlPSSS8cu7dKlP35fQYrtT9ojpV0/LCoGbqFDCtcR20os5TMWtSux4aR++2
6idJs29A8/hpHgcWiKu4kY82ShJI/OzQVoEXPeK0rLm1PaMEN1yiyHFsKVDpkeQ2ZHs4ha+EvSIS
exPyCRzRIBolsIX2qdXPOyXTuZynE6cYjP2N7dCfyAbOOKpatnRtR8lNPDXuQq5bpEgF06R1xg+Z
N2/F3X66AMo7LapOJNLApEj9hQqnI1/I0WFY8o1Vtd5ofrGm/lxNcx8s1kd71rpLvN+zVK45Dmiq
RYj6PjiFlKbEur6GiZOve/kmBCZ20QSKp7rdc4Qo+gezfF1r3g3ICmExJHB0G7LR26mmWuXQjR0D
hjg3pdxjiK8uYbtLnRsN1chsSD4YUP3FIaKZR6WctYfu5stG+uq2UpzQFNbIiOpWwsTJlRLXnF0E
VOvctT5nu/oYnirbAnuowEYrES8QeVd+bTx4poH5wRb6i2jlzW95t4MKG8uHtNW40bQeKfzM1bKz
39/Lvx4BsL8GesJAxPjt+ZXzUKhJbhLhqZ9mijrYEX5wQn+1I3MQfw+hvh0ipy5CRZYh9G241T0q
BMdw0/rGgUbqUftgU/lVnPNmtHdxTqUpEgRTRsMvxZeJOern6Jbimxu67bn05cON+Rer8Jvx3l0i
e85X+yTGs4niWEJkfzoBpHuYPjn36ibyMl/aZ3dF98FZXff7n+6LVyf13X0BKFVH4INhFxomVsxa
t5ZIKA0PptgW+Qeioi8+Dj8NZ9gK+BryNW7Hd9dQ6Rr0DCzwnMH/pu48tiNXsiX7RagFLaYQgRAM
apkTrCSZhNYaX/827q31LjPIzuiqHvU0S4BAAO7HzzHbdtTeho20qw/M0P3xEuG3j65RtvOHyov9
1p3d8r3aF0f59s9v6omx6a9Fz8BQrQCfoF7WTllsJKmSTiCut8zxSogOTf0ygxaw8vS+VDiiJukV
BxZ8zDtd9EVYBlr3kUnEOGjo36M7wuO9eux3QyvedhHtd0iCMTOzoSYSFh1xxEk0gdAoBPRKGS/M
TBxqoEwRuVZpOdx2RHQmYYftOXWqeNh1eOv+fIfrb/blIa+YJFxqlEOnJ/+UpKcsDdeHrN4MTIT6
8TDWy5mLfP85frrKyec4YPLt6foydLppdtoh9Aa7s+dNdbkuYe32z7ckf/uefrrayYsTDw2qzIJ7
0uvHYXzUmEiNvWzLTWdX/WDjrbOFcssz9psEGEVJixa4tJgSQBZNLvZnT+t+goraJonlh/RVoVYx
ehDz0cbfSbM2cGX1WcykM9+X9E3Bzdv2z49x8l0PXQgJPOYPb2iI0KNfC1Tr2O5orJ4/RcjfbOi/
Xe3kc8Y0Wi6Cxo/SawD47fi2eJ/u0u1wkXvJRt813uQ1CxxvZ3RhxeR0gc4V/d+d1gzkEKjvwBWs
vO3fP3FZox1bBtxw8GP0YjynbuwJDlPEi2UfXClO7vIjOH9+Pb5540mewOW1AhZleBS/XzNEWGtl
PcmPizHb+gA5JKWlEc9nLvPNO79qregPIo+jySWf7HIGnvFSnSIULbtuN6Z26FkOYqK9xADUDt1z
h9Cvt4UDk12BG4Ng/qVtorJMSVJIfdxnd+isHSUjvFA784Z+rYx+v8jJCyoX2MHAiHO6jvrbDkUH
wgMvT3+AzMJTouFlOLfnfHtblkGHFgYqK9TJU+zUqOpDiStGLWB7mCwAOux1Gvznl4KG8JeFkAoT
jyEdYkUyVfHksCuGijzNrUwXFgmNPpj7gll0lZNgmSs7ECQ2mGJk8QPS584ROWSFk2C3XUY48H2m
ABXgsBVkMb4sBmfdckOWCWAk5EFaB+7rJp8yeroKRzQdjUy9rbMQJk23LZunpUZScL+U97NwSRii
k9SCi3DKDg1jY6FnwfzsyMG7mj/2aoiaAJKFPB5bVcS8RJhsead2jLVK4idMCmKYLs1UOD3D7l4y
/ZlxyaD8GkUggUHlhyND+MzyhOyjSmPbKrSDaqWHbrQO7ZyhLjnUgemBzLBx8dtFBoKReG3NGram
XLuJvMYE/VBVApXS3h3N29qUnVn7uUwPzEbhSAX+1FYf5Jrew7PcB4XgzNJro5LxFZLgkxVH8FTv
ATOpuSq9OUZJMJCXFol+YC3bjrfbroTqtcfcSN4p2+K1YpR+hBcjE1I3aIkWanOkrvqjSRxKOZme
tpyD7n5TzfEmQNozgX+s3fCTNwGnGJmYkEDc6nn0VKfl+jZ5CM7iNOxX4uHcKvjdR4X2k8VIJ8jD
OC3+aUJ2zdxxpl4PVlo9e5n0OoOoQaDiVUjtwmk+V7B+3SFZ+QC0AJRk8CHJJ+0JrKcCMWYsFnFp
+bmqXYl56sXCbYLkPWYeiezDDVB8VWHtKpW2b5urvqj8WUnxV751IDCz6lyGxnrN3yuR9W+iiYY+
mymydfI3lXWQ49/isY/kTjDOS5antLtc4RNmKHKU/pjqhz9/9N/0FD5fUhNPjrSBPBU53ZvEJXHM
NQhyUmqN+b20ldl82+VtKa9KWfBCoHxlHzsWUsOk2Q7dTZnMh0ZTIT0A4AT/IwGvqTLTrsMnM2Xb
BJKDWs+1UtEGjEDp1rtC+L5IFqqgwBV7BCHZLdhQF2/hflFC0voEv1vIjKvIMrjqKtmBoEMLiKCW
8Kc6R3etqfkxdgp0h/ZgiG66NF4c5IeykTf0mfZGb24Wg1Kl6p5Qp2A2jQiFaW4iMbsXILUE/R0N
MUeJDWcqoN2kHCwx7xT40hAc+bhXnZYsT2CW9qJ40QiiKVBXy5lfaplHMtmZBfe75fafX5tW9O+7
sJEvqHZVHv1Y4wVe9QjFmfPD91egsMX/TYP/S22Bok1GasTOUddOQvJFcm5vWtX/37yy/1zipBHb
L6IuzQY30bmmH/mKvZ7+mmST7gWP9dbtYic5oHf7IZzd7r8eAXl1ScBVIdysc5KTr2WK5akd18NR
aYigv+/AWbiB9kuVfv75GzlznVM5fIGhxRx1DkDVfKmhK1bInep73JB1cKZsl/46a5yuAOsoEDaT
xVj19J66PGEpSggirVmGplAk0FPwC+STiKvtpu2eY5K91VD2zLp1m/ZXmaDPQnxLBIg9Bs+h9qzQ
rpDhfRPncWjV5xw847BgIYIKKNLZW1S6y2Xn1MD2+gYYfHeQ9LcUpX2OP5tsSVsttM3CODDPOC/U
G9q7aAFvkA7bQYewpEY8WoUOrHgbb9JFadXwOUktDUW3719hz9qqrjmTCO0vbF15qpCMv6tC6qVa
e9knIyx5ti8T9ix2RHLc0Tl1dijfxcaTYrz1wvNk3GbV3SDNJBqrzjhldmhKtiU1XoQ93CoGWNMw
hukjigp2eLDk2YsAL2RmRoYxyZ46hBgYV0UxJjem9RZVQwaNeC0btkaPVDgboGb1YeuU/KtqfQwh
TskKZoEiHPijfA35A2SjDRmaNv9Vsk87mC25G8XlFqHIRl1e6NF5YzVeTh21c9xt2yZCTXWB+wnO
4myj6HEYvnpRKV6KEcgxFQFlAqyk7R1jiq4rWdm1pnRsYJYStpaglCu8NIofDEO9zjpoqvUhnp7b
cnRD7bZLOi8Er9UDn9JmfYf2yCa1zW0spKKtYpPauFHJT2hyPMJZ54Zdsg9R76BVV9TWn3hKxUSd
MQX9PsLB0T6lM+yeZV5cLV+e//yxfLfkfHqBTz8WIR+lQZZwMbba81z8NK1zn8h3C87nC5ysmn0P
DceKuYCBGs2iR+hgdE2uFRcqhd8ljips0PmYd4CR1iaQe45N/101/vn6J+f4RWXMFUxc3yquWpOY
dzy8/Znu4DdihHVj+N9l4HQAbIpjbEkFF4ENsO3E1i0mjZjRwREr2dZjNEPdTupuVcoyKUz9vHlA
ze+o7NVWsZlkGd/uuee+3teXlQm+HfQPDnN/r1yf+rNYU8epbvmTMu2X0F7p0S5PEj/P8SSkFwwG
4BV9BOq+ZIFEtnbmpTp38ZOH3tc6GlYLZkA0QfReVngYngFlBHk531QF4elMjCYclND2dnHTuGJH
KroQeb0+b0YJxnU8XBOH5pMKd1mAauDvthV87UXfb5sakuvq/SwanJaJG07xvhl1JK8Sy48FJhci
kWo4uJXtaXqFKimoj2JOXYODNVM7XyJ6IomPMqHMZ+77m2fOnIk5J6Y9bHsnO9wo1XFadiSdhKWX
s8KTFfD/doXTz7UEDMAGzhUUBatzhpw+e/3zPXz3vWjQFNdZI+kdp2PADCF4EaHbRkEOz0Mw0SCT
UGKVZ27km/kBbPB/rvNXZO6n9xMEtFm2+HNoCC+lrTrqT2K0e9WOUOzthy1cBWgYu+6SgZiISO+i
OnYP/QWebu8/F4rwl3Cz/DXkx//lsvw8YO2FIjXROlFSS7k7xD8LbNlxR4dWP1PefX/Pn650Wnwl
WNOjimPTvJ+dEH7ZwC5nqz6Lw7Z5rcAWW7bimNviEffaRecFNlvBj4Ct4Fx0wbcrFqMMQNkyN/dl
qky+fVtNbZkiOghmx/TDg3bROmxSW4a/x+BqedQceVv41vufX6/vClBqW86OFvAtkLTK71V0q2W1
lEZcWH/A86J+tLQMhVsqwnm0B2f4mLzSFe1524s2yabnWk6q9s37jQ/PNE2ZPwBH4bohfnrv1IoC
VR979oNe9rQq3RIEy3jqWbeuTR3+TH2PGMtOQ2LTXqURVBniek0VPAnqplbF/loa4f4hTYJMpq7Y
E27lpJypCJp2KiDeEtnzqtXuqRXRTz1K0oThZ8D91OwzSHeijBFtaA9BkJGEOnujvHi402xLmZ2W
2GtBDPygCj2d0j9pXxStuO/GyR5HxU46XwV/Haf1E8ib62ko98MKiWsRiw6HUcAgXpGpMy92uii+
yEFMarVdlPww4je1p8ALumojdaVtLEQYF0QbT7XbdMklXccViXA1BXvEpnsV2yTkuWOdCQ9TGV4q
gPEtoXcsNfjA9LZPUnlTyomfhM1N0IAKaWp9K0npwTQb6NszUhl8ekts/NTq4roQ6/eOiQlDhO5e
S+Vfy2h9QBzYBQm3nNX9IcARpMqINUKjusoy5SOas18WltwqMlyCkw8Sz04m/6OENlJOlIKlEyQf
gPidcFaZ5EjOzD8PU+0MOAMsjUDchXSc9yV81cYI+x1uJpOSmm+NkC076kzymg6dNtlGVxIOCdQG
IAgFvi21qMcb3GkKMuWrEaAIYJadiRIXzfwRpoEdVstuxUxISMYjOTmE5mMIulEhZXgMHhcZ15Ya
u5H2MNemE0Rv8bBqjsntk5TrNBPtUgP5oeRkK15bFfIH6Zfej7uxN+2OvFZdTeyoArRHmGFCjWoK
+rWgMi/WL9RR9YgFZ54aGE4aabdV0W+W0ropc/OdKNVNk3IOly7AoJGPQDWVKl5ZcaSbfjX6swyt
Bgn9pus+1IRhzZj9iFN+FF1JLmFTwVzfjta1qJLIKhMdn5rmbZiIflys5ikpv5ClxddrpNUTER6g
x1cBvSi8yh1xCVqA1ZSH1hUlnp/lMu+HixYfEqN2W55UL1+Avq+btSo+N7gVe/1jyWmtdeSb4abp
b2fpEKizLQ93CPztbkbQzJkmNjGIsb0b9HsqWd/BYbBD4CZDdK/Ut0o+bPGucjh4melLJknomZg0
TUT8NQojepFp82zQhRumZDclllNrfqoUHgY2txh/LqBo0ulAPJqTKaXdgvqw8s7Hx4s7CepXMzox
0OmsMjdIyndpM2BPE2x9eU/YpkLjUTWORn5IZhF+BBchEi8gN3meoS5aGkYPfMmPav8403AGqLzJ
c9MGP+zqk0yYqwWZ5LILDLdZdPLi7sopOBDc4wVNuzGE2i6lhyXeTnhfa4PnmLxJ2FFjCyFT/JFx
gihZIwyS0gbBDRZcVwbpGppkN/qtEpU3QlY6Tfqx0BQphhJqGfwI4isq3boFGumGqErM2fSG7mcn
115o7KX6V0ba72AUrt6zyik3vfEzYJSxvFEueYcu2AKkQUaujrIdQnDN0wgIy5ux+KNx3zQ4Ckig
p9qTjEfRqDaEk7EMkUNiQc2hu0AWgygtjsiUsBk47OVvoxIdI/ynYdyAzr2Vy5rzF8ZD7UksDtU4
2KJ0K5YvlXyRqP0BFTwfr7mTu2fmBbgHB3ueH9P5bonehP5CH+4g9XrpOLkxjrWFjTUZ7gfeQFnx
ZePFKBN+/WegS5hMeJ2D1M21LVJ6W9SupDUYS6VApTTvgvE2DAHUE9JQtFfpatGuqo0uvghRfqiX
GL1+sQNNUeSIlszrSCGCOYNphORBXt4CoXxsxMq20OgYpezJXXyAaEX0TnTVCuikeef68qMVw00g
8wpo2Z6ZyEMU340JBR31IpruZznu/aha0P0BeVHfm+4j6oKLAZjKYqRnirBvpnfgG2SmWCY1K2Of
dbP8tBk2VhoviGQz5tUDOpXcS/ehT3ycV1715w4k3228n691Uvx0jMYBG3EtTry6HW+zjelGT1rt
9y+dp28avzU3WM/Otaq/6Qat3ADI/ezbFBwnNXmayGKixSMvZ4bPdigdCHhUz/eRlJ65w+9u8NOV
ThOv6qWe2mK9kp7uF7ZYQ7lXqocz5dN6XD451jG8p+cuGtTm1l849U+/WDgLsoa1NEUlkseOsrUu
34gqvu+vWQr+m7dDZrREXWyYsnx6qg1hZ/Qm7DNXo0s47GqHeaCn+ZLXHM/9St9094FK/HOpk6os
iaYqGXBCuvS47ImQFSu+rYjnyFL2K+FMHf7duIT2OPQSGJyIzE/nnLGudzFoQZoeHnIwbdP63bZ/
A3pIMUPVG3jZ34/yP/LH/P/GrZEUPpX/M7jm4tfrz+J3oupf/4u/HSyK/q9PuBpF+xdPGx4pTxuy
Cn3S//WsKOq/CEeR6Kb/LZ1f06v/7VlRlH+tim+INbx7moLl5T/yrJDq+tu3Y4Df5kUGz6cz24bG
fcri0MOWXpdFYxXmG7RLRHMUE7CmAbwJyUelhipGP13yFEEDJzY0WAaVbgLnbFyW0rAtSuI9hzgT
XZjvmUuSb+VbZT8z/oynN1kpZ09KzM4Vy+BYiXh8ZynEiV5Wr0Y6kea19LM7zsub1I+1r2sIKQdF
XZxBTqJjwpCchiGUBrqWgosvLHLnRNF/zgsD0bAikVR4jPP6QhvCi7nXtxUT13Q2vDSVt/yRh3xQ
92Rxb3OTHchk/sVyG1wHotTvR2lJ7bLT5xctIMWsL+L5KDd1T9pVWdlthqinaRXc31n6Li7BmgVf
gdBulAwHbgjPoK9bNsm5tjxdn6hQQ9zhe0IFq82cAy4l/RjBoVRJw51gZch6TYPR1ArzWwQFcLmO
CBRO62Jjp6Gzk+iI+COFikHTH8Ym6nzggzd5shAvbzXgrKuEdmwpzfASWy1xhJketV4PInZc4UUp
610FenqMYAlkUcK21YDLCEl3p+hEE5Ka+Uskt8m+rVewQiDfCRzH/EEcPsjAmHYAzZnSWpzg8qCe
35ZU3aepdMN/VG96NcmPxgi2tGqidJMm/JUVPMqb3OotXpM5MRyj4xghmVEAvjgMn+W6F5y4paso
Rprmh3nymoDcdEh5aAHRB9X1EAkMq3ogLnENDaEQG/rPI6FMBpnTl1pMcH2sCvdmohUOyR6aB1Su
89sIjahUVKNtQU+BfrsiEIJ4uCNuSnJNg35XSRG7k9V0pXTUzU7QqIvgeONZqPOa4CXOQeBuH2qS
P3yQlrljpmXoLNKc78Gt914TY0McslA59lqDK5+UPep1nNBEyg0vdLCfrJhW2wx39SGox+ZySCXj
ps3NBXIqIgc7kLP4VxlrlWdKhupFunQpVZwl5cl8EZSF7ncUHsX1D8y5zHZ9NuKQvkKMAGdgysAj
FN4zGNjdhlrJQovQvxdaieSpngQ3bzVzT3/c4DPJJ0YEjbLTulY5hlKjOAVcTJeE5VdpWAp7jhJC
fiuFcMwsKR4h0/RkbeWvbVJ09iDkipMEwUtsifm2tzh9L22D5HAIb+MxVq5wiOd+SAKwK1SF8SMc
efXEJYLmOK1GTSPhp7OS0U5y+QHS5s+iyn5VJcV3FLaLrzYZWQ8tOoAiMVR3DsT+p1pVGolUHJTR
u0feonHOKKQWLwIz2bBWOXEStRKYIHta4Sru0NOFQ3NZCPXByo1fq447UKsG9UJ2q5bznlHqpkh0
YP+TWwvqhdRKLTn3DBTyWMsYDjHiImg0JEuy2k66gQabUIqZfpcDs76k7pGovREuOCZOeVriAZKK
5mOW0IYtZp1fySEn50knPQI0PdReORD3RLiXu2LpkPiC7rTDntTSuAilDcI44JAl4yIOmPxbiIgw
HvTYFRH+ua3EoSkJI6q7iKx6mfvmdEKcYW8wVql6hjhSpmyrgRiECus0mvb+qYmqlEcH8mAcqZ6b
mlR7Y7qWa9gbPd8SGpX6IzNxRXfVq1DjbF9q4aKSa4J4sC0vtXFdTcVtluU3oQl7nbA9POMwkWxW
r8FDsxU6UzPuhUJ9UyvgCUnTSpc1DDvfkkFKmnpNHmCo3OnGomNpxpjWgAe1hupFyIInqdR2sRi/
AF7mrMma2grDRZFxAiEt3u6LtnPSQLjIA+3YVcFtkEetjWyE/ILJPDLbPph4h0sxemy1Wd4IcCby
Gse8lij3akMXMAe3DHunuVES4ZdKkhJw2NekA4HA5GIXluJeaOhcCMPyuGa411nwA/Yw2KHWfAiX
cJ3hjVejujwkWc4YJSxv+VEGJwxrETYCA6W5VwyyQiV1I8nRcyEnF8KkthyOhdYlcwiiRi7cZNBz
bRDHuZ3TdVkSxvCct0DhDHfUtsX6s2zLILqKedqjWW7HRLjO6E5acrXP5emNHMaXTotv2xJcDZvE
VmkFfOqFfhmE4WWWmxdZwuSRKCz2muSW89IPHaYoUNoCzUquHPOErrbUljpO+YLsq7a5hgdr4ng2
rkOh8xYALkEipvgdxh+aKX9MpnKnytHPCiuJUyoEk4dt8FA2bL5La1yEtSEe+kyYr4121Bi/LAiC
IP40mgIvZvBkM9sNg7nR+FzssZFEJMLWuCGFi+UwEQzP7JJbvoqDVKUbuZwOSpBdEpEDYjp4HytL
p6+RyRy6Yc6GVQuAmvQ/r7a6wNbp+SCYSuwFhLI7VuJlrgw9BYXQ2B21Lo2g8h7yK/tGXb/2an1Y
YvFVlSp6AuamTPO7WpeR1wTsk7HpZEwgTYCidjaVmzafnnn+lZfEPM8qUEMnkrP7qoILZHSE6M1+
Rxdw1KjZrfxBE/m0svY2ktrMH6R4C/vuDkmZQ/DTBSnbbjijvevhRWUrJGfycl3ehsbIEiFemeMs
OFrbHtu0ukoKEBqTpLmjJm/TMGz25iL7U8giW0XNppAkP7PSBw14rD2U9V0Ad1yUsodlwiBgjIlf
tYkBWkdh1SfwjnP9e5BZlylxHPLQXE+l6E15dBTqUKIy65ZNlxhHQZj3kLt7X2uRFEdRO+4Ase9S
U3uxkvAeRUNsj4n0UnWo24IwckWzvskM2QvVxefcfdFFwm2ldNsx098XOnRMNAy3aBW6XtBe7Ij6
R0Ya1rSLC9/oKFbikW6sbw3dE+eiXQIU1a4B2tuQ6CGzGyptmOqhtzAFZqIOV6dIoLfM5q7tsTmU
ZZMA3e7f5U7YEIx9RAvnLX103Q1qv0E29WhoxV2oNVuLEqwuhaekRzIQgcAYdKveipNxIym0w8Sh
2Uux4EdxQ1j87MqyQJqKAC0dkcsQX0aVUnnqLNywgJOJ+EwILyUFs3OkblkqgzBmxi4/BfSFQZC6
PWAnAvzuoICQYiqWV4L5FOZQHUgxICisGTZzS9osTkCrcOs02xNabUdYfODW+QbPKFUfK5rV4Uyg
o0HTc7yNVclVoUeTLwr+WPZH9W5cBFftqjv+4C2IubmKd1mZXsr9ExHJByGXrtNG3AoR+l0rGK5V
FA1lM7k63p+5HYhEeQmHX6gA2BQQCAoAF4p18ldpP4Cy+FENK3ygx9T4YRo4tcnDHyt3oXCpxkc9
uR1xE0dE9mkkR84A3UZQwI3R0u+RHE38mRIjqSM5KKPoJV8zidBFqsNLFMl7qck9y6I4xuLELB6W
qleBMy5CDQbFay2am6jahVGzm8pfHXANBbUFgVvEKCj8X4QXPfL6KiUwLc9djVZWNlEvsvCLUXAw
RuWeR1akt1L2ZM7ypaWNL6WqOw3x8MCkJ7bJUZO8dlU7DQCgQS6xz7qaKWwDpbidYgvB4bQNicMW
WFtCnSaYrLjThDBzIdWViBx5wZ+byZwrmi1pCHRoS/pSwH6EZJ9lvyIW4pCdV0ifGf1BgWtr2oVw
z0x1p2q/Sn5BhT54Cp1NCmUgKAFcjOSmZj2eVTmA1NS5VQTGzqSCErJ7Y07e5YzFHDyvqwvVdQe5
1pvkFDpPmT4UDdnTiuIC//A1+nGyiOsOQWokACgfoqcgTX7ApAW+ot5L4XhZhVcZ7mzFWNCkDbal
U2wR9w6QPoxbJ+Gfhya+H9R8R0W7U+oOGRvmBmF8qvE7kI6DQnkyfi7E5bR17A9150ez9rwY3R6z
NAFX2S7rjS31jjNKghPFC7uxcWj5sfQ0eo6q2gGrdN/T2J+UAneIqa5L7QDbugwfRljUZtYxEkCY
03W5YbdgUNb/6EmyEJMOCwGf4TaYl02LvLWuIjjT5iarxQ8RpltY8twS7bI39YslKmCMpYSLZcFj
C6HbTjRz4hkbGoW2eUSNAvPbcExDOazCmLiqn9XF8CUtNwmQsXb9JHu52B3laLnNG2MvDDRcy1QB
tD8lL0sgu30SonyE3ReNxDOif/b6TDVsWUf1I0jtHnzvroPiAtQudWVS1LVKOY4quLqU3QdQmRM0
h9x6EI0VjNTdtS35DQQ6cJ/ZW1BlHDsZzaTGozw3F9k62yrk0B9511IJ8FFuHGY0BaCTYL1f9PjG
baLq7YoPS5zJ4E2SnHFNdBCI2ZlR/fUI+FPZKclKtLJ1aW2QZdeQmHjKk7GZ6mQbjcFRVKhR6ocx
b12jVZymIZ5Y8cwh9nvdbKgyf1QaH3ZKsV0YW6MtkNtcMpUBolY/9XFzoRAiazdSRHUivtQGh/ak
hoO5KB0Kqmg7F/I7Iyv45fJdwvRim5LrqZuFI4sXAbWhSblPM5zWvIif9dcizutyVwwZNGyLRelG
7FlbtMY3knEvWomnaEDksgrgkvA0KDumdA+L2BzUEuxZBFCxDY54KXtUmq0bU74r+h3KTt3ToXjb
utRZ7iDWnqjix0LPEI2qTxaBK/QGC+UxBPgWkQboZHp7WZaWmw/FASw3Fd8Mz2xO7LTlZuLSPFac
Jtly5b2QCRtD/jGLvS9kyImSXykH3RG/JhCibrjm7px4ja0D4gfGnvK5Ir1Ao85R91oaHKO03Uja
c1Fg7bCMOHbaKKCFMYt35GeBGB88Tu4V9gTxgfGSAXeJ9AnOa36pvs3Fq0LagaZZrmSOdphCYVBM
f5oVX4j73WjJJB0RSdBeNstwMGucYfH8oI3kbCqj7EhGeh9XqOGmTEfpWzZUVOWqFs2i2OuyjJ+F
Cb8NyhdZXNg/A9hpHGDaT8B5misdBOAm1Om+TFn+AXRyI+k0UcrlIxTHLTKZLekJP0ms+BFEKOLh
QrqpUWP2rzoCIcu4uu9Fdn+zNAqmupLkVjwD1gvU5mOaPECz40QjpblXwWWyhQ5LK0Y+H3w6K3ze
bBepdzQV/jbFbsTMuK63Wa7cI3NRNzFpUjDUK/MpMLNmZ0z6Q6pJwkGy9JsiQzRGwXSsJvFDFVno
LSXekyLyrDaKPzaGydRW7L2g1ZhiJQVj4CCS39N2wmwZt9CuWrZB8PIPXW/h5u2gW4JHNbygb4gl
GzAGy3mmuU3PxBIe7XuTUkVb2YgkAXngGU3Qyaxh7b7Rc1tpNrpBFu4XdEVOf60m9RrRLoa4wi2B
gNnWcXRld97KZ62/v/fJ/76aCs1NoSkpot44nWzIWhiQfUk5sKPQdMN9saX3ZK8Ks3Oagt8Vbn9f
iltSVW29PbiFtB0/teSHhD6dUfcyHcXcIwfDGeynSb1vqoc2DN1PPdbrvxv9n7E3X1uYa3rUP9c6
GaJwYCijIuNaI/YcTTyq4jllyIlI5evtnHgJIChErFtcgpWq90avtfubaEOn0cPJ4fQb4lEd6Ybs
JzfeNY/JQdy2h6o4N3v4XUH29a9YH/qnhypaYGeTkr9i9oudsYn3g6159UXowAk9S6c4UcP8fTWY
RuzW8EVoVp3c81CGMhNoribuZQehKTdMCeoG0CPKnexWfuNkPwrnnK9rnT39M8z592WtFdVuKbr2
ZQ7RGiJwf14rR6TPWRCCkWUsaulzl1/q4i9VpAAHzfHnN+jcNU+keWJQVEMSG7KT7f4efPw10PHP
ORql36dhf9/bSmEn4JEiEMfc7z+gIVUZ7Wzqbumq92SHKj5zS4fSenKmD31jHjDIOMb9n2/u24ta
yJlIWIN3fIqPXExThbhAYEMykd2Y30aokYez0krl9GfTVcBXqxcchQHUn5OPMJXLrhLCFY+B5xF3
v1s+CJ7ujhvB56hG6XrmJzsxevEsuSDjMZ1RiMSg5HRelU8CU0yj0B0UBg6nJad2yiMKAqx5ipde
Ff8pBuffV8SEsCYj8iBPf72OTjOjM66ITJ1fr3UqDKgOecB89vx0UPr8P/9yXz9BnRkQY9qVcEJu
wToH+vzBj12uNUON6qD1pI1yVe3oADrDa/iXVRqlOJ8+usqzn/4ax/f7N7he11yTpxHmQVo70SdL
IMpAxMsKP+aaytIgaprTp3IS9jJNz+VKuIPtx7btda8Lq56SPhHF5qhVi9oB/uSwaS2OjD1wRKCu
2R1hqf8XEsUTZ+b6e/z+V558tWkapkqX0LYyHzq32RU05ezOzi8sv9xEXnsm+PzLGsHVZGmVZ6oG
vszTX3+OaKc1rU6fYa9sik3uV56x7/xzyJlvf/NP17FOzUxmgmuJE4IzO4Pb/9Sd9Ma4JQVmZ9rL
4+BXzuo5HZ2zMIIvu+h6f6y4ls6LpuG2+f1dU5qQM5kxYgAlpO+NNCVgXbblZB/RTxT8TuJZTO/P
7NxfF8T1oivKT0FXq32Z3JMmGZjVGGEHdWdPsFPUXC4yQkdyQqfeUbG7lqueq4O+u1PjL7kjQZAK
uI7f7xTJiNyNIwaPOSiOpnmlgbU68+F+WXO5L3h4VKT4zogVOXmY1mIuE9NFLuFjtfRgYveXy0G9
bl3BzzeBvtefLFc78zS/e0PJPyG0jL2FJePkqxVLeZEYQMP5JH9qjvpN0NNgbweY6ERkGdcxGsaC
xtuZe/268q/lF4H1mG7BgJyKozlS1EZccK/jPkdpuFm2qZNfGB7cLKe9qvz/6qX5dMFTlXQQSWoR
hovmDBvj2QLm/REinFmRg1LkSCMUidwVD2cvuy62vxUm62/6z31qJ493SLjNkWgpFkXlGZvKKonc
9ODmOIMRDbqC0JC1UovF53Fo318bFS5V+7oir+/bp8pvlgyih/A4OiuZLHK0p/4Swwh4suUWgFDn
KR4l/Da6UN7//OOewAX+XmMNSDaGvMaNqKf+vqJRaK4VzE/IrXPWx0xTRXIz12D1w2lolw8rIq3n
mTd2fqUl18F/9Xp9+gtOVvlWr/Mkjov1L6AXyq6jdOy6qDRXVfgh8uqnP9/ytwvw51v+H+7ObDly
7NiyXwQZ5sHsWj8EEAhEMDgkyWQy8wWWI+Z5xtf3AktqkWBcQtX3qfulJFkp8wSAM/hx3772au3O
aZXIw1Qs02t51zM36h1pVieIDz9HG89EKsK7ZRseitPG0Be3DUNHgC3xld+1LC/mkDqWYGwbYHoP
8j2ZimPpYp1KLWHfti+RPn52G/vGew3IMrNfDbu6V1iDZnX6Qtrq3exGcrJTLtmGnTsN9SNbfUE0
SU+Fm9smHi27Yr/sy+nv+NPWD3l/HV79kNXOnNFN6OOtq9mR4fiH7hDs6W4ZnHHf2uVhqwnqhXT1
bkGzpoA1aQRZa5BoiDfEpOHFSpExgtn4MySHVMyQvaA6U8mv5nOpLeqUnx9/5Usf2UTDA9B9wUSJ
y/H0ai3ThCgBGuOgHbV7s7udq6cy3JpIlwK412Os9ovAgFZb6gQRi0ptWTQVWvMr4hYndHUH91o4
7nbhlgfajzYj83fXVL4ik5fwXALLwW3g7QPWUjUVaAboeyQunx3K+HtaBQ6iyxQ6CO7Hb/PinMEL
CccnwtX35Jt5bMgDjyZoNZIapH0hCnE93dUvcdL/cKzVXpS2ZN/Iu2FpSjyu27E7U3Bx8CiEPehP
G8typcj7a+99/WSrjYgJJKKo4MmQT9lLQNb8Hq+Wrc869Aecn7eup8vEW6+H1+OtJqYpZJXYNIyn
DuSmYWAU4v3HL/BChAKkQIWMAyqZxNBqZkgWXPXWT6GGuvWxOSQHZRFObvNo3iJxXt4c4zD/ZFnU
oDeupr8MaF3Ac5cq1CG5X4iwnTucVe/v0lr+GogLqA5MgJDrXY6kzhNcp0ykN8NSyJTqTlma4Oed
nlry/8VEJ3PHA+lL8yJxwNtlpWtd1jdpqyDOt31m+pJzQpYiu6SotyOOC7sUo5GC5RJN6946gsU8
UyGhHvNkLOLMWhJAdvI5sds92vpduIf3tv3hLszAN4OuZqBfd008JzyUHjxmi6vPVlpy66lWE2NI
WkupXp4KuYsAgBFTXA830N3H81y6NNGxACTyXyA+7/Z4AxPrpiylpSbjVRUXKSMbPckt3dGrHC0X
sFtV96Z8Rta2m+jSSLnxgKOBJ7S5Gy+Jl9WqhgROKz5ZGWip69AxRQFi5sWS5j4YP8X9kmQ2H+V4
R+GCSxbFvcAJD9t4pkun65txVwkhEYVBlQs9KjPottPNkicd3PGpuN28MV+4gNCIzj2OE0cz3mWC
VD/Wg5CbLftkfUY0Q83tOXQB/Lv5Xsyft1OjL7ml1Tt9M+LqHBio5wCbN5ZzYCiuJKHNHKh2e/XA
CXSU9zmnUHIdkSEQrkWxF53maHr/AST5wqd98zNWB0TRy5OhN6lO2rI9Rvv+h+TAHGvsJT/0z6sI
aq3jZpi2PN5Hj79apmOSGma93G7VT/iHMWbwLTpgP2OnXvpp61S6lCN485SrNVvAmWzUhpe9HIPx
V3i/+97DP/6p/FMdMyc/GGdl6/5+8QkNlRN24biRZny716ax0RRSQGgYnrntccsLnd7YSYfQU6/S
w7w13MUP+e/hlOU8exUSpo2sUsNehqs+SQgtjrKt2n3sIrZ2pvlGuqct/ZlbgadtjXxx7bwaeXWp
nca6N8uKT6lz1YA5Sz8D2GYsAXemcZz3mSsNW3vj1sOuFg8GckmE4FmjUXGXn5eYjT492MONWxyt
a6g73C62MXmrHtuXo1rhKPvXJ1VWi6U1xplaM8Omx9r910dVHaTbxcEHC4XGwG0Pevyf3DS2Hnm1
YOjWkxOlwXcFH7oTRtXyHjS2ne52sDSsAxQgN7UxhNl/fAq9ZPbfrdNXj7xaOVrGpsk1QLPjs885
PrvWw0LebclUO1iKkUdOrrnSSjbefIfkV3FcaBP5NWXuj3/I5rtf3s+r+V3TG0cb7vLuadVkx8jK
+xaOPB29jgRemYtBEJJcBKRpnXN7s2dn6/Wvwk6cZitpmnj96iHyACLAVoNlf6ArafnwMyj0/ptQ
3GPa5mw8+IU44M2kW8VsphEKcrHkxkoHlcxZY+JNhPLz0jf0rf8RfxFIJHyVrhOXEolSbr33ZfV+
NAFW2xjGXZY/0E/CvMuP/oHOqHt1RwPDjext1iqWZfvBWOpqDwM6ow0Bd1ImmmhTHdnlD6HDNnJL
NcbdStJsfNF1gSIxJslvJwYTqk/jLGPpLu560YM67X78BZeV+dFTrTarnD5NGmgYyBIrFILY4CGm
/HiIywcc1RZpSaAiA1jtTLExVr64rI7Fv0JAOEN+bfb0x+Cs87FktHb2dtLnQv1M4+by71FXexLt
/nJckwDhewE7QIey008DOyE6J2hlZ4m9f3OOXJyPr8ZcbUhDXdAyUdP3I578U+72HiZkjuqibnK2
woblr1p/OJIry11JBta0PsGlLpNBOS/TEUXaIIkHM2xuw7B63vh4lw7QV+Osj+6qCOdarF6m/Qtl
0EbblXBHr44Vz0Xn7deNAS+9Q+yMSMlaSDn09Wyhv9bo2oEBl9SOf5I830EBfIMi7FR5G2Ndmv2v
x1rNkbIfNRxoGYu+2/Q4O6Gd384eWCpppx2EE1jXq63QS14243cf7tXzreZIE9V9WZMkY8/yD2in
UAPizQsYk5hPfUB+fuvvWrZseSdf5b8tp+NA713tTr7HfvdfUMf/r5sUlwrMf9+jaH/PftdFl7+2
2Vr+xF89ipL+DyYW6UHaaFXM7E123r9Mtsx/vJBgKA+qCvbd0jLx/u2xhcaHKBnoI/0q+rLY/uWx
9Q80HAZNubpJIYxY5G/1K/L3vJkb/C2WJlPewgIMgYiyOsiDuB4btSwcs/Db9DnqotanXFn1j9Mc
dL8Lehxvhjhv1J2kTtN1FhipspFZXa+Il1/AdRrKP7Wgd7VDGgPjRDQRjVK0pw0ukw71YLUbg7y7
O8MBJCdtLh2eCtmDlxLFq3iJmoc4iFkBwxZyc24g3qx1LAGbrBiv67D7k8edTI0ddWVEOrK2c/ow
7FeT4u6vBfdaVLXeP/kJ5JqA+kugRYHirC4G/iBFRUj7kjSXE8eRPjZYGZsD3sTTbGBn8vdHg3ei
AomXobOv+ezNOCShkGPbaMloZucgnm5AO9BA2A0GHMCPB9OV9R6KUkXBopHJigyHJ13No1g25NIc
ZLcqaVB0KH1LhP1IeAmQZiMLRxBZKubIsaqXKMoUcwQIPwc+WVf6JW4TP81oK4j5/DZKAR1T4Tyo
6I5IxliLr6POnMM/AgBejT6yAvj9zrd6hN2JmoT9PUdWKu0HtSh8vC6lGEROPDYNABFjiKKp3sHh
g/mK0nVu/xA/lu25FugFv5pTGT0pySvMz4Um75VTpMbY3WfqOEyPCY2Ler7Dg7YwvslaPfZgfOcM
ggN5qgAQ+ICP606S46g5GgJ1ph9ZFvaoN8QgS+9nHzDJyQ+L4HtlCZr0LE9Io68nhOD5UY7mMfwc
ySn9EPWEnCgHG6wKyLLaojGyGy0JmmkHNEcF5lBMWDA++GNS+jvBxKoT942mx5c9FRWf6F9MSuNq
ANAWADMxS2XfDb3/c/DHhrqERKoMUSZW92ZrC9FsdF9AxiSV1xtxRZhXtkWJ4XpaZ638e6DvH920
XFt5exV0uKjf6kkAQCMqaSs6pMVcPmC0yn3a7wIdzIgviQHVkEohHHBg/Qj5MROHSb0W1Bx6qTSq
KtsJnVZKbZdBrPTnyg/q8ruVZdl4CrO+nWgqy1T/2kiSihtLmOlmETnmJGnTVzmI0ulsGrWcnodK
aQZAfn1f/VKjoQLG2HIRwxF5ggNZfYoUJUWriLpNhRdb+I3ixerQ6J/GcA4SQD519ist9RlODta3
NOFqU+TrXyc5oAem9Ecjc2q1MYebac4CcKW1WDR3Ch3Owc+wD9QvQt7XsxNTudVvYhobUzurqzq1
Z5zEaR8Z4qK+b+ZoxGau9jFKNSyhCZxKgQy5N7K2B8c0JhWa3dEsINjrGIeepR7oJZCcQP80ybng
fxv91GhdM1Orz7QHqdG51iHRg4KUkAGYpSH74KkLv7Rno5Ase26nBPISHIMvkw6I2xYD1UezIw2+
5Cl+0ydXeS12430VKdqk2Ibm62J+bPgPmtwayxz3ESa6uGV1vTVQhlTo/vtUmEH8pORG3bqS1cAU
V3Of/paMXGFwNKfEyKCQ8P/ZYR89RfYgFxb/7FSlwNZUBs8i6KN/m3TTPJ+ChGe8M/1UwAhdjGbt
yDZBXzkdhT2tPbbEjivu6hlx7R8JU9N2X3FGLP1KOE6QSh0HdbAnIWsUvgushauprUXrMOKQS9u3
OhrDCVyTpB+0yEyjY9hIbeK0bdJASylGcXqE/UZ7Q1ZjYY/Zak07A53vptjTeRMnP61egbbT1UIF
LhX+FHMgWto6O0mq0r0awFrc9SqTHJSR1k+FLUlzOv+yVCEsw13XTE2zF8Lc9L0hLPPhbkQKNO27
SMrAcVu5r38SsF2NT/1QWQqiAiw1nVKcJ/kuKVuMgYdSMqKjb7S17DR+Mzx3OlJrJ5HZo+wyhGp0
JfSt8FhPwdjvBQ4VoKBm2gUPFn9xfiUEUtAeAepIMu7uQc42Us6jYHzVR0vP9009ysa+lNNUu2Gx
ZOGedrgh+pk3Ab5OkHQCwTYjocNDGkyJYQszXjt2rJSQwLLZ0GOvTdWKboDewHVDhZZUO+08Zj/E
PNWZirgyG0xfFikdN6OMZkNAa7oLijQeT8DT6WE1aQjGxIZ5otDXmzp1nNcd/gJS8dhYTWoeJCWf
/sTpmJFjxST7tskgXIJky9LYlsyMPRezQ9q0ER01XKI0PR1tGfSqch1ZgzLRdl7UvisFvh8eU2VM
rKec/0v51NBcPmI5TsvmLpRiUbydmKGyGw+zT8QrxmY47IrANzv6mVJcrwddAbk0xJp/lWIZHNGJ
ZoFT36nVOJGfTJMqTXbgQwSQMoqsjKe5imMAPvOAm7k64wnvKHFawZbT6AT3jK42hGM8KX58VdHQ
DmzQUPvsGuyhAichVPzBCmlVycA/xR0Nv4dWssanAWHguamLoXNSvQYjk8+VFd0ESZpDXhl6ZCFC
Iiu7sjAiOlngB7pz2cgAxOI5eBr1sV1g8kUj7/xoSky63uQFr1AUtDzD+pViz5cGK+O0sfRzaNBw
SbPcdDMsxTW1DyPLmTgx9kmtdk6QVsWJFr1kp8uCcNWVKU0xtL4BhKLYrelT/dBFWv0nadT+WQtb
QFtSHH+HuV9d03Coo2acpIdOwzwbhxb1QZw7NM7Eu5wLWoRFTl5e91MoPGltEHlCrcWPRVst7Rdj
IH9qprG8So1qoXcW2Sw7SWgo13lV9LTZYU2cJ93vpZ6G2Re8/7iWy0NeWZOrhXF6U6dC8NT4WZGd
Qr2I6MhJ/PxG7SMd3qNY5uEuZymUgI3TpkdQ31bX1hwr8LpU2q6mzuxvm85Xbs26qYj8oDXSL+O7
uaj8wrH5OVMyGi8yoXLLVmcL8if/qyn7yb3QF+ZNUcmJ5sVaS19bIZ35jPNPTQk4hmPgazh7l71k
uV1lKPd1aALupQgO7KuJtB/AiCd7UibIbb6vV/tOUyevxZB81+Mg4AiNr++TXkMrIqnxKRf0aA9s
pDwLUi0Pdt2O4u9U7v2DELaBl+S59KOIaQvrpS73Ym6BEIJHVfcEZOjHripB2JtDZe40I8aAD5uM
3cC57YUBySA7qrryOiVUqHc0kWPDMMjTQSxM8TnH5+JTbgp8qrwbp+uUqme8q/p4djWRntywkFAZ
KmW1QN2DnmeRMvU+6HMgWEOnY45H07NDPNiyNpsOsF4xV9GdPmXsqmml1F9z4qOHvlYskx8MVU2Y
48mRBH/U922O0ghCGstxH9Z1d2dinQ3TxIpvq9iKj01uyKxQuuvaag5dVh3pH0XnWAgr/bPedrik
6UHrEVPNYMNmKkvmQoLXa+PB8C3iraqykgmoV0xIqgthVe9jVa48pYy7U1/TzE3XkNoDPrPmOyxZ
52NUWqqbW9w67CbVpJM+AypRqh7Gdpx3MpLmDE5vI0Q6VkajQS8WHVrtOPts9Z3R7YU+b89iDdWV
fm49yXZ5lYmPuSTUn2uIBbzloCCfbBjFrY9TuVvn4WDtlKIW8e1KpMJN2O0Mx4jV8SrPfGF0tDHq
aRw1pCT/zZUOMr7V6kay84VMc0tIeyAD5KiOnqZRyGmtr+O48DFbihLfS4MpgULQQ0JR56FNd+JI
N/euyfqZtkWrfq4rOS/5JDj2SmWhFrAUVByCFKUMseGrm+lXL7TNXatOynWiR8p8DxInIYjENN2L
pxbESBQI6lGoajgTwRBW34Zcyn6GWRf3NnFeVsA31wWnEa2F6WFYT02uzYfY14q7jrduF1UKXGMI
sPkrx+rZ8hPxAcJGeo5aYfIMyEB/DDUYce2YRelbbSrB7awqwzOEGxgDIdcluoqzqC6gExfqL0XG
maQs85aMrtrPd9I8nNqypS+OeDP6nSpV95v7sVD8odtf0xxVHev4WgxGA2XHYKZ6ct/FRtjvtVgq
4qeqn9vsXM9D0f0EYCKLHozzVqDnNmtrqG+aYD76Vew3xzwqi8rR5X6mCzEXEsh7+HFj4C7gUamn
bVDmj2Ef6qBbZr3lOmOZVXxAAq4336RRQbietgJtyHiESgc9kspzFk4JLBU/7x8z+h1/pF0/PycZ
ARANjDXNwn1RJL/mJqShJ+8lWsak2R/pVdcEzfEBKgduHuAPwC4TTt+kWRB+m31DVwUHdxi7Fca1
P+XIYMUtIsLGjTr+4D13EqX+rmRwCYXdSE2ZSHwuDGP83MdClbkhovstRLG8zo7TzyKhpkePglUe
d8Ils/HqRh/6filGPr6KB5jP4dVMwyRnga0/wSmA8glxg1Kf6Gp/AIOm+3gA0+AsbURbxrrvr/WG
hGe2YdFzJklIpt7+DhgyAOhTPuN0OwZ0Q6cFZJpm44L9PknydpAle//qYSNUo1PBIFF9l/tX/vj7
4/v71jOsbu9SqMxqTRv0EPL9NaqkWXXXBMbD/2yUVekmHLWG29XCd7wV2qdwuBW7p49HeCdde+n6
MxU02WTOgEuvPgYnF9h7BdD3SXOpSQX7xDZvQ+8/8pV6nzqjawHdkGoBD9MAub39JlWn1OVQ1U7v
micFX16FWvbfF/DwRCqmOzqZNsbgDHk7SlNnakfB3il5ec5YB99kq92ySl9mz+sE8TIG2RuwDRAa
Fcyy3o5RhU0+FnDq0kEBDxapd9Lku0T3n8JMeNz4QstHfjcWGn6F/il0PNYqAW7GYSnLtHc3+/iR
o+yhu188QSACccPdBV/De4CgbnqdP//dAtfLQxqKCgEOMvO7pq2CFIaSY3MNQMUWUus+M8bvY/hl
jja6Wi4sVXov2Js0xliyjm9fppL6IZ3FdPW17c5SU+hh1UYi8UIyk+/1aohVCS2JJL1vF0vZw0Rj
WHRSj9pBRqC/WV26sMe+GYgE9ettx49jqFQ8y4tU/YrobKk/ZtRh8m/byr8L6+nNYKuZMTdU7Eje
8VTErqfkgP2VG5+2tut3PU4v8+DVy1ttEW1WjnHGMIsNukST26L5zz3jkO/D/aYY5MLGyrlA5poe
Elpy1i11aipPuFUu+HMRrxVPWaqQzoBCAw/0wsFwoLGFu0010YUp+GbU1fwYrVIlGct6PiZ/yYVj
V+4ZeHlIkBlygpJ3UxJwYa7QTEFpkI6uBcK4Oo8LXR6sMiHwfyCjprmIAO3gKNBcQP/GNk3/nQBi
KRuoS3uVtHgJivqqOD7OY6sDPHuBhkZe95vcqUArx80iHp4A+PefoQ9UxEL3yp10/HgTe79fMvbS
ZAXfncTxeonrHddZOKJQkWkkrCvlRLDzh6Qv7EHfcj4e62XzfbthUqER6TWli4x8/tqtCWaTFM4K
uBeKk0u9MHWFm/JWsBejZ40jpzxIwm74saVyvBBfvR13FXKQzMREiXEXYXZogyUfvNbcJd8k+XP0
DVgWerj4KgXhG8n7hm6o30J8w1Vi63e8Py/4GdIibkatJVMTe7sFyTlodLPOKFAl+B3B2g+uZkPJ
vsGOaX/JYKIdzkdSgtweNvit77+ytXTQwQVFcf++WzuIm1BvGbkqW/laFfzoehBHvD2KCNh910/q
p4+/9Pu9gvGIXIgmyRNq6uoURhOhkLlhY4pLn4TGOF1VWkI7HSBC9+OR3u8Py0gUhQhcOO/XbW20
Lk/+iHUR4U1+qCwrIlbKhvPHg1x8HKxzqS1S8kIv8PbD1QEesa2QOUpHIq5Nstw1UGztg0TbOqYu
j0TRCYIrC3IpsL4+pbhylkY7ZE6ZmMrVEArio4BhwJ88m7TDx8+0fIK3a5EXtzRhYMZHHUpbHVGB
WfeTaWEthiuyW88ihKCiTawAH0gDeKqsYM+lhFq5MRMvPCDjiRrNlUjVodu+fcAwqKzQKnPC8+pU
xT9jSIIiXLaPn+3CpHgzyPIjXl0xRAHgoIV/YZL4jmn+xPh3I2zZeorVZxpbBUxhgEGiGEPSIRfn
AcWFfU6+a+MzXVi5PAqHEQXXl6r720dJTTGczRrL3CHbd2FiRxlcxeBH699//MouP9G/x1lN8QJH
U53YGTcX+np7ioe/svr24yEufhVEA3Tk00/Gsfr2URJaM2UKPE5bFTH0P6suTwSdWzX4iy/s1Sir
mHWoqdB2jGLJgtsP0SFF2YeJzbmuv708zt8Sf1xHP+uiKf60/7X8sZ9FOdVRELb/67/e/K//1zjW
C+Dkv5eI7L7nQfr91+8mfC0SWf7MXyIRS/4HEH6ECTIgBKASS9T6T5GI+Q80Awq8F3T4gC50/s0/
RSIy9GtFou72IsG1EDb8H5GILP5DWzQi+MNDO+II+1tM62WSvdr2VN2CHCIvR5Kkm0ikVvM8C6hd
w1SLvEmPcRCpos9JDL7UEPbKNEBr92Pyn+IIAsw3yBGaobl79bLu/hrqtXRi3bilGnifLngdpOMm
8glr9QtyRUqaPs9pe/BBlQSStSd9F35qmxqiFc4aUz6huhWAwzUWRbskb3uwv4a6GxutxXdD+PHx
D1pFJS+/ByW7xFkNSAJZz9tlKVMp7vpCDTzZLOnBS8mwlhGZyUSqjqZh/BBVZA5dF21126yjwWXg
JerV6B0WFyXL8sNe7dJUoae51OXIa8n3Fi5GpsPRmlUgwTRz7LDEeFRa5IcDGMZIycDfDs+1r6s4
RZjkxHrhgfrI1dR1/eeHj9/I6mg0NVSWi/SDSUehAK7n2x/WibMxCEabe5ka4BLZwqlVuhLfVHr6
bb0I6Iqs1XnjzFrfAl5G5USEHEL+Bcb+alQlUfWmCufMg02Me6PfYRxrQVRtrek51n7PQZXfUKHP
9lmlT8dZl577tvyqpWL0ZRT1guDET0/grw9mMTcncv6RTbbU2Jq+q+liMlNMklHcFAiFuLmsDnAt
IZOeambtSUP/2QzJCggDaHB9cdGp06Y8Ut/72QxeMA0FDJvZummVb6NltvsyCIwb7o96uEAqS9qX
VSyFpC1R7lq7+teLxCyLXcYycLBYHc7UkytjFA0Kl36p4TnzTVfxTErSKbSp7SM2EQSnV9FTa1zy
3CooHmlIpUYzd4+i2gnXUmBtXLIu/yQSRMjdls7ttQfxDIsSiyY/8+go+5JWjXSCRA0YHOMbZcrT
nSlSbYV7F3nq7H8dm/DZVIrYU7XSVaPigf3ybmOKL7Pp1T748pL4eguphuufsvgLvF58AcEZlzy9
AJepAjQrJGQUY5XfGwKO0I1kUc+E7b6gkHuqsLrxs8XLaG5MLw2n+lduHZJMfEjGuj23SgbyEheB
E3pyxeutPgbvX99QZQQJoKSUcMymsEMFzx2ebuGHps8+u+NnqTwlRc5NSLTgm4UtXlgamKUZpyin
iLBYTls1tc15Ur1UMul8qebGWzQ7MG075ApdomIFycaky1UCgRmzAeo2yZUoZ18kuRDuZrI+tt4K
/UmoSmfMk+E0L/+w/DrdB9RgFgS4dDUWh8actVst1wR31CfoNFTn7bpRTXfSMvmWU/80SeN3Mycz
rkg5MUzG3p3k442Wq8OxT8GxjRrgxSnMvkRCtVUhWIwk3nwuzkoC5iVeJnTin+vYacAziuoilvJD
/1s3Osqdup7adH2Ox6CUgUyT/BPwgRqVSfcsAJV3hg8nsDGdIXuShQJH1M44VAmUTqv+BFWu9Tgq
wR+H+nCGkk0mh7Z6oPImwoGWnvoqCY8cyM+wgvNKTOzeZHbOJWhEvRA8K0uacwqpfteVfXGjl57f
9rIbSiSRxcQQH+IWe4aP5+w6V8jWg3c4ufAFU0X+ab2KIpzAojYVeQlm2MFq5UYWRe5U4Zqm9W4r
Y9Wd9uMeaMzXKp3VDd3ly/X89ZJheNTpuB5Sm8KYY30LFOrWbPu2a7ywLGNXMvvxtoXhO5ddfKoX
1m4dlzdlN+KHZaT7PDDVe302roImxx0vDFVvEBv6OwY9djHoJNYwS8zruumIdOdzOUw/KPzCK8mf
8bPWDqYkNM9Rhc1TS3NbUQVfYRQcFLWzPHQQBxWOdZi31b2sNJLz8Yt+6cF//aTLAUjcRqrCBOpB
zPZ2cyg0IKxwsAuPuxotIar4mVv+Xi6G6Rbro91Uy8IzLTOL6y+n0IA5R+nXMCHU9rmayvFpLMgf
RfWvMe3yQ49r203SVJzwZhL8CJUQY2kqzugoG5w41PDkF2Z0poJ3Moowvs7EgMoNbeK7bKiMAyVG
1Dgt2jwzyaV9ICfyfZEEKL0y60dE0tFEQABDU+eql8T0Si1zY2F5Ar0FzTjDpwtzzBASCtvqyC03
j6LrRB38fU1L7D6NsRE+q3NzmDAIORYGZlyY7gqwHmwhNiPv41d7KbTgpVKfkIl/jTX9YB5U+CG5
kHtAc1WX/yY7kgS+ZELf58UZPlxsUBsTd92Q+rLXU9ohpEEVTSy9/pzhxHKYysJTzGD6gUiT6jkl
x4dKVhsXqtMuaQPpoLBh4Cwv9JTNQXDGgWHPJSyZFp/qqIS2K1NtQOuZPglqhNEc+sW9OtDTnlVy
cQ7NjZzLS9FzNQnBMGE8Qygk4Xy5ipOzzihqofMTr25zcnOzboD1j2eqzjvylZNUyFeDWrcnWSaZ
NloqTqT+FCBjCQ1virmcSxN6PFHHfXAS9vkijCosMTobfnNbITC1aiXZt9rXxITJTbOEEohXkTKd
oolsKPLRu1pFNSGptUEx6WB2Se2qpTVfj1n5nIb1lTWUytlCELyDjjMdMrP5XIZ6cpwK3XfN2K9s
Iyr0U6kUP8YJqUY/4zWuzzEO20Z6Ns3ZRUWp3vV+HO6DvGz4AAoegUgpdlnWqleUnjG/FEt1Pw8N
LMAYrKuoKbfkwaQrM4QObIEJ9sop2gdZn3xFSIE8pcdKhzndHCVUsBshqrG88vUnsZasOCmJRSK9
mkhl20pFlEeZl1jKl94wMlfTM/EMT/+zEsHR7zkEDpUSw4wOys7uFRzDgbnDKM78R1phqn1a64kt
lgKMIGEaT2aEY99QGAq6EF06RE1aOr2OfaMgxIJTqTyyPjfX+FnkV3r44FtjfqW2ZrGLlRbllx4i
bfQj/ZRgUwjp/W5uAcpF4pTuQTz4EHI7KOmWzFGdSjps7cDB2QYIZ4JcZ7ElNLrJtgpcQf3a/DTo
pngIWxHrjCrGwbDRMGypFf1JwXYyCRGOyIplfBfr4qwYtYkUO61v4LyDlaoG9YY4wyujsr+L+YJ6
XqQ3QmQ+1IIABTAaOhpaS8uN5QSut2mdVW1ETIG4tm4a++M9ZpUBWZY7jsqUWen/IdVirr6S0A9+
Ygphik9ixAAo+/RO5a2brPQlVfXxaOvIhNEgLFIsoZ/fIqe//PtXtzhTS4xuZBZ5VYSpydT1GWpK
5FeGD0PYp18EyZIlXPOXkAluuE99PPyFDRWdAhwFbiREseuqlEHnAROL4ZWsCK7H6gnJ9p7fyo6v
mnZnboZi64a85fUuODMqYCwFyLxLJu3VA2ejnAdK06Rej0DpSoq+RaF1h7uQeEvQmBFl1vEhSqND
qBvmoQELbYd+c7KGgrOpMFqPGOV+NtON5NqayvjysyQq6xzYMFnh5r39WejLLDFt88xLhz4+zyoQ
wASLFLDb3THoA8T1YzCcNYTbuzD08b9gdroF9x2bSwthhGB5s3PQB6k+4RXiZugvz3Ir4cuR5Hdx
qYd7GVGtM1lj+TWTYpQyFqh7WUR/5VvqCLJi2JhZF980FyaySZBG3l/khEE34qUlwIP6BEWe1au3
SgX/XVVPGMagsgUALcQNOviQHaUIgGVXHSc7MOnrppsEN6iV0rbyrtrYCdfijJe3zQrTVW5zTP71
LVjO9ESXQ7P0lFD5pAjCmYzBWW2wMbCs+jDrZna189JJg3BqSunW6KtM6svoAPWWZBiwWEtf3cFz
M6oafH5Kr61qgNsdYqtCVa74ChbXqENGZkvMaEEKkRvKlXkKjLEAlVWXe3p+8XWM2nBjGb7M+tXR
AAYOnAnKC64e6uon0YeRztrAPSDPrQHrqWYB+guEEqaJMdyziRD1HIHZr0fjmv0kt0cjhZAefwra
9GzkeFKglnRLXzrNweCf5I7UbTVY0znpuKQEpXjVKvN0LiVxCTo+d7W/sYAu3dGlpSphaBS56Upb
bZvcbX2cbbTSU0NRJzkHXH1qg+sc0+MoLa+LDibBsKQP4ro4qfmA97A8BWe5bkbHR5S7i1Nxo4x2
8TdRP5MXZRgNSS8H8qu9xiQkELGSKz0U2MZOUAxpF+HpssPctPCKtjN5NSlYYHHpWyi1JW+ICFgS
R5JqCDY+1biEyLNgblwQllex/tiWBaKJi5BukEl9u9eUUkMov/gZGXnErk6+AsJ7dkxxfxCz+kve
ccEfjMr9eKu/MCoFajJyhsnEN19ohK9eRmYptUbPUklqqfw86al0NlCYOkoqWE6ix0R140DgjvPe
x+OuE5XLcltIUVyIuM9Y1vorpGziQingE9YNPwRqamex5Bakp5V6AgNCG0ZXg8tv8kMpydVOTrA4
RgvMjshFGQ0X6lWxhY/IkY9JWvWbhq2tDeHCIUzswdVUBYxNmmCVHqiLIenHsa29RmjufIS8Ds4U
AgZ7omUPvWh5Wd9Fj2rTXFli3sKRZz+V2/k49tigp7lyTnTtJikk81jQLbMz5LrfF1kQOYOgf//4
bV6ITugRBTi0vFGUgKtzSmD3VloOSS9NKHhPo3gKS2k/FRAXetPYCIXWCpmXT7fc2emxQV5prWdq
r8SI+RPuM7UZgkSepvp/E3YeS5Iq2bp+IszQYgpB6NS6Jljtyiwc5Tga/OnvFz063ffY6UkPem/b
mRkB7mv98igXSnIMIjJl8FpUxkPYPi0A73st1XpqDJsSqmn+b1/Q/wK3kc6Jo/52YpvWfx4uiOGG
0ZVmC7hLHUnU+2cyvM690xc0ZpnLLutQseKe/cKj9igYbBFeOuM5r6nsyAUFnP/3l/C/vEq3cw6g
2QaQBMv49xcYqlvRqlPVR1sW+W6lJK1bVlxYlsh3Ea6wPPoTmdV/83H+L08pemTAbQvegJnt9iH9
jxd4g2OWm73VR6kbhuxQP/mb88/mqofejx5Gmi/iwLDQF628Xv/3H+z9/3/xjecGRONs91EL3P75
//jZDTJtJA8ZUTLd1lDxhxy7i0iDpQdx39Xb11yzjxe6+u0OEzFJ2qNau3TOa71QbJqzHwo1VHto
Wtwsexoiml91ZKJc94P63uaRYnM2B5rUBeUoWNN+55adxwi35TOqqY7O0JZKIH+Y3zVBCs4f7ybv
RfQbU5VKrMNAaVnZOVkaWT0VIpUfMr6W/l3YZR9e2TdHOKu4Bld4rNbm0ddGva8rk/6OSYZPblmn
lTINXluvuw7Foj6Y6hyCXBqTYrgCJ8txsQ03tuVJtuGyU9N/S4L91/P77zcC/u/bqAa3zyH5n8qe
zt0GbwP9Oxqz/9FvU88MXp6UiIwj1xflZYOcHk3achrAF29unmbptoe2oN8wbG3q5IdgSXvZgyd2
2jsLXLN1OYQX3FSPknH3VFkZ4YajZzPHTsHe3lgxWjnneydTV/YPLsZw+LU61Z2W00NeELTgzmWW
NNaMbjECUBNlxpLfEK7G+73zi/o0mQZ9AWxgcb7hS7HEFh17bzzkufHVua5xbbPlLgtprFz8/0p/
eYyLPHP//qEhsSfpEDLQJGftP7M+I22P1PxZ7dEqGDKCIlKP9QjWp6NzszQvEdai59aS1F3qBjS6
U2eTLs54hDl7i7KvLYpirxyCd2f2lstIfWmytllL7aTIju5iDff58uA1jsnpDkCxLetXGWIicmog
WhZSkl3fq6i4eEZeX/Lisxtn57H9aZnwH+pO0l2bm3Oa9/V3ubA4N3S2BypgoAj7iwqyY0TcdMou
in2SPp3aXvwUI9gxpLSP6fyuLpD9TGbzy1nCxFhbtrESinOdqc2Lyju6scD2a7c50DSZBtvw2mNS
Syereuswsayt8wg2/RytJquzIj5NdUTeYurL+yZ6KEOMrXQOD4aXYMf7yFSYXzO1/M0lvsh+ivaj
pAAodCsTgxrrg1XhCq1weFSd/lGGx2+C3zeWRYd3LlMUBfjE1Zsr6f2ZxPfZFceh3AbAcP95CAl+
micekO8+yoxdvlIEWht/sh7noJcdKlH/VYH4O+eU6CxwC7HVDTvZN9RBGXa1q0qMgrUxtgl2ymun
IoRYv1Ul85SGx58ys16yoEnHFRepvWRPGDztmGs6SwVjTTKazgvmKSSQ9fLYkH6RzIP/5oS0suWL
pr0JVUg5Rl06T3gvgh/H5T6FQmhTvttQUpur88GkRcd7CcR6yprw3g2n90r5Q6yjKWRuBRAMbx1u
bY0JobOKtPDbw8wJlix1gRc3XD7xUdXQ4T8CzuhatPYbQGY6WuIyZxTYDSHOpsz0nZ0/g96QvPJd
zA1tO0ZFv1Fl7Ew6ceFqHGpYTOZ8bKpVsoECp8oiwrenj4j606QwrIFjWU+7JVPx3GC7DJv+sJXa
u6vGtsfeZuKd6v4Mw6TP9lpcqiDUSQDam2C1HAIHJexYduepIu7b9opY5Xba1vmy1441PC71Y9RX
/XXN5/FEHcV1KYuZRihd7IatP4W1Zz9uXnTVeSPPRJGFWApxdUtkBPicJ0QDwji3LS2C0mmPubD+
0gcRXe1yK9PV6by4Nsr5sjLuHZ05Olvl6hxC2X0YhvTTEMVBPFojWa2OXSdYVl670ZQpSPGt93Xc
Wevyx2nV56QEFuPRbumgzHRibWGTqM0wY9VM0S4oqN5SWzy5bqxu9WvFYgF0N3jJe/uSkbUem/nT
sprGsUH3l9Tb3Kc3/0BQdPdR+MtusgIMMbzn6c4Tjy2BHVGRP2WGVGrNwQET0CEL5XeOKjEpaXuv
Fzmm1YKRrJBVbAf+vaP4NqniokY46OJIF/HmvtZ+JGm2zchbqkv68KgYZCL1DjN+X7UJFzPh8Fj2
wDNObz/5RHIEYXeth/W+G7cvS0T3WP/GPRXRBH4t7/CM+7Er3wJH+bS8XI2Burt1mfIDRuN5n+UF
9sMBbUCDyc/+DYpanBY6FG37sxKbc5q3WydqOdGJyJJgFeJPs006DpwRjx5/RoXWsw+zhyjQ/L+S
BO9t4nRQw2mj0Y0LO7y4gXoQodzDDQ6x0QVGYlKj2U/ZeLEGigeDmi1WDheLuc5zlQ3KWBPKZHgv
XlUEd6zKVyDeYudbvDvU8zzWilZisykepjt/tWkJpjZiZw3m61iOKnYDilal08dcsO4hG/o89szs
pGldv6va5dFWt8dbD1ffn++Lof901vDYZEOiZ5E6NZEDQzf9sXw8UNCFF7UaV0YuJ158ytLK27ek
58fM0Z9miGu0kuWf0ICFWdzy1AnzSRR7ISj1MPJ9QGR/IiQJ+qo+e7Zxtdx/opWrhTP7n97mRC6H
BkPiPBZJyRyfBK3usQsNX5tjX20TGstvqzrOXC8ee3ve5dmKTYLZaKahm15cNoNjzqLF3NLe+U1V
pFyE+Q77bX82xfyJlzihkfPguXxbhdX+ELL1ZyUnINDFI1fTI3UzTQLP/ubXvONv+NA/q7pN/Mi+
HzR8Gxx7szNE/6r75WJWDD+zrr5Lp0hslwbPrqXG2fLmkz2L5jRq5oG+w8wbhV+LW79Ujv+KWjvZ
OusxXyD8Jgb3bc7iHvI7Bl2PTdAAYd5qQOFsuuYPlaod/jlT07XWvkJ9lztz9nhDK2aQEghnZy7+
W5SjXcfzmtTh6uyC25OnqEjTSuzqZmiuc6e4ErboFBm0fLqK6Lmpt2KzQCcwkLJEYOrP5rt/Onf6
YIJ9NbqSz/52zs2Cs1bTMmByY5hecQU/3w6aqnt0z5dhXE9RKD8jao5d1hyMMU9imk1ur8LjiMU1
aTZV0k7idevbxLB8Wq95Fm6f9M1MGTbOh2dFxK3rueCzXV7V1LyzvAzxVpSXQtkkKxhv7XrzjBf+
H5/KXA6BLA7W/tXz+A4NR/4qNoSmKriD4vq1ROWhj2CmG35ztdFuzoG/dCvRjhn9oM6l3xYa7tbh
V+YOH5sRnoyBqJQhEl+64pYpH0tEBbGjqpd1IaPCVeYJ6++9N8d+cLtjMe8NnUzh0iNugjXtOv/o
qnW/FPZ3F/h7GtKTQFlMU0V062F0XktRseBb/FsZZ/hCr54Orw52UJ5eBoGZmKnGYthxwlocCqc6
Ut4rri4ot28BQ27ldHQHG7v4+j5ZyxvvYcdfJg5zv16NSibNZD55lj4Orrlfy4Kq+bz9a0ua0xcG
OWVxU2JrHcxySkbtHtZbSfXm9HfCdabYJvjDbmjtCBboFGq/D65dvZPIgl6MezfpsCkq13jK/fEQ
js3LSmXoBECbZrxOMeXDBFSY3XMkV9rkkB7HobV8u1Vw6TRVI2v+RkpufdhqAZ03UwxSCgnD7lOL
OGlkEiKgOfEWY+EJ8h/XnGrJSImGLPDi21xhoKqMxjG9nRcJiVhZ43JQbSjicDkZtX+2R2Xx72Ln
VOHIMLAG56qvD5Mt+tizOTM7KRoMxpRDj1MyBTJMWp+VvAnDX270poywSgLXqGKG6fGQaWxImZsK
S9xnYf+hw6lLupWvsdg+WLKftV6zxI2K7jCPkMEWJnzKxjmCrUjHtJH2uIzrB3KUKNmq2gtlqecw
Dx+rbdwTY+GCn27/jLWqT0JWIgkVzUF6mPsd9WpRMtmM4B13xL7V9alUwc/Uk18wjRnm82VNFmky
bFWBQ2dqdmrnyNnJMCiT3BMIjvRI8MIo9lPICTtExbLz2sK6y8PSvG7eG/z3fegvd22l3dTkfhFi
47vy5XKYZ8QOuUy1j+gi5NM5mQ7DAVkzTAgrzmvLjDexYkgejDZZfbKj/SB7XBp6SNH/FCeflOfq
Nvh21qA4t+hHNmuo8nXNdnlePpJh0ELUKSuOQqJlVuashHHiTjXmcrkNV2N7JNFi4ySaoS4ZcRjG
nLBTT73tj7DtuOu93n5GBLXskMvlqa0GZoAuOvhjifWAkbrdFsW9aZ78oapI6pGgmHVwaRVddaqC
LC3NewMZpnUzaBNFMLFWo3Vx2bb9/BEXvB9PHN7LdkAP01/6jFed11bm8y9ys+VFtzcEngbMJBpg
Fs3s4Przelwc+5vkhDocyl24jEO8+sFHJW5L1yxtXkTnfquM727NUp07/+QtVbvtvseTS6iQfCFX
3YoJBHr2y2aPIoqp2ns32TETOb3N7vI0FhtVI55xmsb6K5p/lxODkkGdobBXM+Vs3Qt9LukRjQHd
Wv6by8EsxEOZracgatNhbXgpXaJkKvXj1nvTaShrRRGQ5o9Uta9uH10AySZQTvOV79QVXCy5/s6W
jLmOfI1B2qnHthWtOq4XSrKR8DBGLMyuvbbv5kigQAnDT94evpBLT6UEGXCXkbiYnW6J0XNzSlAD
hTbI5AQzCA5Q5isKSabL0vk11d3e6ZbPOsyeS8f7nixPYuzud3bPxbS63ndhOkwiMq2n5mL6Rmrq
Nm2C6tiW3UOO4C/OpPzKw6hLBvd+NW7hCW51kLr4k1nyjY/znqpjoJCBcuF2vC+97nluNWd5J6eE
Cx1N+kRwm1MToFWHdkwiVZiIkWyC2gHJc+yn0JA/47hRTRCJLbUjBFtZ/jgPnGXAMzrelrQbsh+g
auhy33ofSvfJzI2DrZgjfWN6MRtD0lk7LGlVVCEXtwkWF56jhs2/ZxaJhyLj1wPQmNU5NIy3rT2s
WfDQ2XMCEC+AdqkllOphphG6cfV3uGZncytOtKI7u7n16phVf89QcDeQTRVb9JjrykyMoG13vVf9
IxbvhWAK1rUAkUakvrdqPuncJ++eeI/AiL4yCiZOXdYTTysic8dvju9FPmv8lbspbJrbdrGkc1UG
KS0lnZR6r1Y9pX50CH0OWF5oUsD03orE8xRWRjwKtoVx9H/CgH7nNajutXDtpAj0JZq9gtwMn8RR
sB2ShVAyAzCFD9qXL4igTv40/GQWbGJtiTtHhX8nF8fIWiIjfsDfokBROnenVnnu1ZBd+9qpkgk5
QOX0V4Ndj67Xo60afXXbLo3gifYbpzI/mzaxIXIviBZl4pYlSFazigvFiHtn8D50znuiSu69pVMn
6SZZLY8w99YhGG/pGvG8DD/u5P52as9JlSfPtVW8hgT0JO2Wf8iscnfLxHvDWde/jIRQpENGOa1X
+h+WLM7G6L1W9tzGBlBZbM0bgqHe/2No7xtngbuTGw1oYxD8lMrataVJs5LuTMKWJoaoIfq6dcOM
JpEyRhHThzXsTwYB8CDuHSpLZZzyLQfqq2uETZzolMYxDAZ03melsx3bofxYAi7Fvv7iutxr3b7g
C8wXQlFVQWWeWzKAWMOEF5BHSel3CG5vB4rG8sppQqlvcY0Uh5JFAEcUstcS+/BWuRNZee72G1y3
oAd+2xuSKt5mqsx08xOzGJ+b3r4jEHpJ6yzKkrnS07HzvOeomXaWxEXDCT8eKsYOodakrLyUbovf
RIKFu5zAhh2H05PKgRECICe1sqRtBfXe0erGuUGmsrliUM0hnXs/jIvc+ihG4hn8qxy2gImR9Tqo
xB9fdD/oXnv4asV813M9j85+DM3XjTyceHRtBAZbu+0U+Wz7LPpauuW6UCy5m286NcCbYQ/oQmmC
ICQdd9POqD2dlJ6nkm4oX9ZWrOkg1p7qQf4mby4K2gvL5wDS+17bknSJPqCpmXLgwvQuXLL0OTlW
shRNezJ7/NayIz5isn/+lcISsTujVXceuOeQ29S7PKyr/Yhg7TaoMxEQrzKReXHoe5tbsyf0STIE
DCxUOxQVC8UZnrfPDHu4hMN9RkLyPf31dITUhCWV4MJwAPVHkU1/bYuPb5Ur1c+2keZFae2jxUQG
t6i4gbUh72hK81K7l6kgyqQJNL2avX6cOK1Zz53dNuq7udjSkhQsYFPeMUuJb6sUiDUmlkFy/xAa
Iu0hpfDKFqTOyu0ea63yNB/Y17CrtfeOaF5s7DDPRftnHkmXcfuM0BNZ7LTnkU5kLEdpCsLpDT0k
jpgfG1kTQzKrKJEDXd0LO49pLDtS4hAdFB493aVbX+qGPyJjISwD/0UAHYFA2cNuGNBGec4MBMMe
SGncswiky2ChZFxUqjxluQAhM3lmIwKQXrZxOpj26u/o8k6oqAZUk1Uis9B4KXhCSsthzIcZR43B
+Ig4qJntc4kJL0F2ncdrY30LjFWdtp6WuiHanvyTB1PBugpJolU4dPGvurBPm6c/euMYtmerav23
MBi3NGff29diSljFdOzynBFiZT1tdf+LelV3X20MntM4iKTN133AwaUWB+zE2s7DwNQjgq+sK14F
SV3/qlMzliDalQs+kCLnDs96GcRh53gp/gOpoyaZ17EEH/PvZ5PvAfXST2iosyUpVo+KjWuqr4+Z
4bnXuu34rMWCa7mp+id/cI8A0fnZZrq7rnYyz1ObdtmUJWafu8C6zqdh2ulm182V6xiqcCq/IoN8
llZvl1Lk4Gosx7x4K0lbr3O0gqreyO9VRG86MAGUo1NTlgitR/8J7JpOOI7VWADPHIjlpui8ew+w
NMTZCOBoTPmc9JZETlv+ai0Oe4yjU9KNbhKgK0qNlsiusF/ukE1ZR5Wpgvyt+1lW40HI8hWl15qu
PaNEqKzDarOxO5GVVEFR7gX5eok7tOtuqBEWuDnmEnd4qYsIVV1gz3uRO+wzkk04YsduK8bz2d2Q
nw00mJniMYxoJm3WYTeJViYIQ0Vim6wIThb1YJfqWW1hlk52bu96kS1JjYt7b5fdhzD3VZO5+ykg
321ixC0cf+R0Qjnpldm5H2cwDFiJHHX1QKH7VUzoIQCpbyJCyz+uJQ8HpHP0zBGclmYGq81Ce1pP
YEbe1cnidrUo0LXlQ0t3NkLkr4xZ+SWUmDEmOd6v43TJ3YqlEvDWcqZrO2PO8GzCLEVtXqJ8zfd1
R9qeTwzaQvIfII7BkRDV4b5wH4gT+mQF6PYruskmHygaVeq3sY4c5na2QfNHPDjkfBWhRURb3izw
IwpB9FTEi7W9L3Z9b5ERHFf1GiSwynsP3emZE+MMr+aka2W9aq2P8OOv5vjQiuFcggUdcvaWKljY
x/J0zv0npjJ8MO4iL2Ff35lAukXBdsvrHVUt27vTkUEwFBeJHhWMduUh6mmNaEsxXEexns1qtxE0
mfYDE5ZCnLwrbf+zacvtxS5T4lHBmjr5HvUjp7PHnK7rd2XP7tWd0BlbNKHPEq3TEMbBGDjnIKw/
7W7dE3saZ04U16rw01lqAvWm+jgGmuRpQaHP4gYPExtu0Br7zDSza2gcYKqsuGFRjl3DOxQ4dBK7
rZujtTlAZR7TjBtsv3pLiLQkF47YOFTJNqi9VzRLyiD40k1Mwus2vs9UKafkQR5t33nsrAvqxl9r
PRv7oJ4fsq+qcSnMQO27tyZdPhZGNZ382v3p0KTD0ZAnW4SOPM/AVQZKwYTWzwZ8KjUdnmrbqtVh
67xjDqDezSIn+493OzLzd9WCfwyEb++tbhyPKqyOM3lgd1G5ZMnob5oTvctPGLW42+Cr2cToQCzd
7Fwu0bHL+RGhXr7cwS8uZRPufVGCR/ZQvluuh31jd/d51r9vUzp4xfRUtMGHEnwx2dI+2H42n3ty
JOc1eNuaknK80FE70RbFaei6Hc4RBQljW2mHfrQ3MO45nTjNWWamVLWkJLsBFUUlcF91mapAJ8ys
T1OmaWw3pqvpdkgkG6O6sI8fotpg5mnqJS48/Qv+PI1aRv0ys+9yOwAbFQyL4ah23dJy8Qm9nyVB
eUSMTbYczriemMNnmxzNof3IaZ8jxwypPHSl0fcqkZWtklBOaUE84t4bXJksRnbyGZp2ecSiw4Bu
Pk4LmcKlRakv9pJLVY3WycwIoAhRMey9NfTjFZMX0p7Vx8O//jbr5gdyO9ybvfZPNw45KI3ozic5
8ko2Jh80giw9178n4vDuPBuTY2dys7gFMxteIPPgw4M1ozXcFYsY7vqGKmMVbSlxnfhz0C17RnHo
VwvUriAomEDYtC86cD0Wyi5UTeJBdkFrPFFXcPVq+sdAOgNrzc9zdOPCfGBJqJflXPDHHITrPW5+
3x7swS2SgAcRsCTyT6P0h3Qu3GHnEIq7+qxm46TlPcl1iGwnblKGmPfoTot5jbO1lCm5rXHPCXaT
+qp08eTjlKlpP61rn04SOH0GQdS8yhUCJcLrnNehkb/7QJdpaC8MRmRa8q3ATs4PS0/b7zS6qWe0
p8D2xX4jDIvQzodcqO3kGPknRrJ2X5Qgj2Ht9EQNmOuuR7tWePJvJgoM4VMJ1LwAAwt7u+omuMNJ
mKEERitA4PGammKZr1oxgSFova7WVqBFEbEeu/ExdLhNl4l+nVZb+9GdjaTwhbPPCSzjKwyAoWRA
bGC7rHfQd+sdMaYv5hCwNnpbavm+fPjX/2xmXT3kh7FeRYp4vuN41zvePus5D4PuoZv0J8xHc0f2
ZB53JJrt8bEPOxfEfuwd81AYo0x8yxOYjLADYCODGswZ49kLoBl1+FpPIzRP25nJNEQ7k+I+uAVr
228tnDl7k9cY0bkUHQToZGRJy2WEmeBPR9QhFgKDiSiT3KY8djd15CKDFt0kdFRvAxo6xOCeoCyJ
UW8OUaucE4NU0onV3/euIi+bfME937kTV8BzxuS9FbAB0FTGSz7m+6btnTMckf3Wf7tD36auT7W9
sow8xRU12OG5rUdo8Gq960p9qaM2iE1XBFx32n40N/GraRaC46NgvwXDdCEdELxhWM4quBHZizfs
TP+DZ527KeyP9tSBV2lMfGgIaLZfnPZ5NUMSo/teJlbLpZh16C2bruKTksbBqaO/5hAljPmHuZ3u
8LB418x5mgH/DmsB/BtGbkE4atYfXKcC8eqIgRNy+8WsdtUD47LT93/4A+inMcrjsqn+tFTTOzGd
1rmkTi6UONRIvHauhskwk7srvWcu2S6IwM6VUveFR6pc2Tg2I4/cZ3bEjYZ9hBmwu0xOpNKhrcAy
Sn4s0E9h2NcSSkAV+qls5F+bu4CMT2GTAH3bqusLmNqz24k2GYfpGhaWxtDo/oInSHKTtEuvYWEN
F//dX0WLlXgXyDF/yQNBdGNPkO3Sb2ffNRYSw8eULRTPWvBeNBso0Uw59QaqM2rHjJ3Sel0UHdW5
G32iF067PCL3uWyNW+6yjTDiFttpMGlSvYgYwd4XarT4z/tROg4kvozwQEYd6GM4OQ+NQOJpjVMJ
kI/wyG0AiCMn5xR2vvPZSnHXEgkcdsGuaf1Pi6cuJjF6SgIxEQoE9TPIZkoavziZhQ1T2qmvIHit
N5fhwZAaX4FxFiJ6CuppPZTeLQtTZ7spIiC8xGWHZm1L+oqHK2dqN0r50mJHGsLubNnRM4ITirqj
4H4gGraNvsMMCver7nFkluFdoxgNmB3ugqK5N1sBgCKhKGpOFhYGuthdUuH1B18e9UXr8mnr4rmv
PLZKIMN4U84WL0x+AkimWfTZHLtnqeD1G/i8/ubIDLrqvXeaM3dKdN7oGquc9pN197Us7I7hV5C2
Tm4kvqJn08/np1pBy9rysGDDiY1goCR+aWRCxGKQwoNNcV6zzcvWYh0cw120snTU8mPW5k+51vdD
Z7Oc2QLxegXS7bSpMixrN6z8PsXcEh4+BlHaBg/89krbvAD1MQhy81zcDmg4wit8lEgHdyO0R/Qf
/oIJMiR0XMD+eAOTY2eg42q199bndmxD1F1mBvRWN/dz4V1sUc4vBJ48ZstT2a8kpkYF3iGl32ZS
v+O5254Grq1eIPgamjpRZF4mbXmVcLc0MEwGP2i5bhKTFEZxsOIh9X1+oDMuYOK1+lqU/ZH5JUhV
EH73W5bOtj2dXXvpCYG9TRDdct4K831xltt/3XtER5SnrZsRXc88kQUZjZdEz8ykEsnamvaiJ9nC
+fuvX493X8UlBxP3cvQ4SaQVWtXRKywSBmzfRsfT78ntX/jsipcuLyiaCp62btwbc8gTXIIWhEv5
WzuapUQaF9Nw9L5zQuhHV5mHqgq+YMogmPzs2NEFEJevOZaSVGQ2XEl78LXtpygy2JXxOeX1H3Mt
f2d41z/N+szQ22BvI7o2mHirLLZmtAghnmcdFLsZ/d9of3G1UxgezH8zmswvhJ4ywIVPmwmM53SX
ZeHlabqZJCy+3HXt2L/U29wgk2lMSYK/58lDr+y3CooSYn5WzZ0z5l8ZodtpZpdnQVq7NCYQ4w5M
pP5tzd2l8eWPXVTepV/ETuKvPNd1rWJDhb/BMfWo6rh0P+VsRPuhWWru3+IZ7GgAUuAFUW7xLQk7
vvCPbpAAIh9XopkNsfgAdiUT+JvpLSCIkw/QU9oMu9W5LNZ+T6j3jxO4/aHJWxzpi5k6N35RW39U
CHVPFt8jn7EX983Lks0P7iyBbRA117rxmDGDg6+sj3Yt3nRe3GX9+CNKEDiCf38gtB4bb4Pv60C2
2pZBuSb9EHHJi1Haerd5ftq0zs9qpPifZJvNezfq2BTa+SSV+VTX8yUP/Z7Lvn9FQfeGAQ+7W++x
vNK+Zq4kzOXt74Yw7dSx5SvIZjwtQ1xl9roj80qeI3Z2NFqfRfO68ppCun1yov2a0RRx3/g6Ntr5
4A32/XSLcCdK5a9l/TIt1v2Bc5sEXGQEpmSWng0TQ7x1dpE8bTZerSFtu7ti3gj2HFyIrGX9pMfg
rvaGQ5fVf8vyJvNTZrpULfViWf5RhpoqGDYT4I9Nx5GN2qpDMJ/3FC343Zo2YYUGVLYQSl7HO0uq
3VQ+hc30EnjF3nd+dzAYl3XCMR0iwIkiit6X8dNdGOWVXykOAIksbAZSgghngvWJkHdvgDEUNtuD
ro4VRRu7gZJEuQwqJVqWHgB4yKYqE13qryIQRCu686Nmkq0NQfldZD2SxW7de7Z1Eq19XDd28DkP
jBiBS3f2ugvGzCgJO7yB1TzhVC8Xc7fl7cKbm700UQYZ5X7Os1Ht25fZpFtAIUZjOts51Cgky2Ye
Wifv4sYbnh0berqsR4Lt8NQljeiK2IC1XsYo2+sC64zJqlcZAlo6qKDwcFWt2LqxPRS8ZCjRpq5B
OGMad96c7V2vFGxftrtzKCrQCyMioRbXxg5n6FyikykiCBEA3xar99lFT1RHzXxVqg4h1eFc9Jhx
XAoUc7lEEERaeiBIJEH3kgoZJX4Fh2cUBoHtOUK+XBIKP2jqKBrcynGYRSgLui8QhAPXqpPCzPM2
VXrYad38JoP86N1kPG30Xqpz0HjILl+3mnjvYXQoQRQCVUdbHLF36ENQ2i+yNS8gtMlsrr8VEU2p
M1S/xhUBhFgZxYnrgDuZjRelCR+IpukctvXvdu0ZOPzm/5F0Hkuu41YYfiJWMYLkVqJy6Bw3rNuJ
EYwA09P703jhKXtqPLdbIoFz/vjitfq54jDZtLnDz2K7v6VrPnldi8xbZZ+OpaKMSJSdJbsa6ae9
c92Z77VPHoahfO2oA4mmpJ1WpE4jAQz0OUO3PycGyB0Cr7QLok7ML6YrWEXE0h1cr//ui4TYGhD+
RqOSDe+9mBM2jGf7ZA82H+igoqbJnlXab+2iu4D+8MwP+cbBVVsTAA2S5+kNIIbcOkF+cLnlSBUZ
7tpcXbnYTzi9AWh8uODF5KUYyb4Kdfs7uyGFwba8KAsxjKcctW3bplmnE32G3i1yU4SfbQptl/kZ
CVbV9EItEs0o3tUgfnGH9P2W6J+Vq6oPyY7gmCCAvtuYbM/bLO1u5X3M9WlJ2Gmn+/VcINpT/4+Q
sniD30pv3whEErNWHkNWte0r929EjpfPw5OruHmWuYAxVi+OM28c6aMjBCPAUAJ0fBMUOuvbf2C4
upXtkX5VcUTEofVtYmVqhx51oEBjk3MloKD0n7yW9FBH5Mdk7n4CFZ9aEXr7fuLpkWefcZz7rr0f
sP1FJt7kHPnNU1ZaV+7KqFKob30w7JSdSsr84izBezpabwa6EEbBkhGh+bIn9koF6dj2NCzEvjhn
Y5dtuf6YVi8oYGraLsZTp4vpaE1HXthhHeZ8nYaB8z4dONmtWHzaMapn92B77jVhO87iB9tXCMJ8
AM/GMAA1/FfXaOAI+vSh9MCUKZFh1nxu2uVKP8SJMI+oycOrnp1HN4/Rb7Tx1khv95b2zym59bTt
cDvAj5c9blbtcjfaZoEOJIvXdlshU+l+SuSEqxjH2pq6AhTemGS3RpOyaIe+2vgiXgsn+cUUgqnf
Uf2mDJqX3E3LFbZhMh1qlewykG+bT4XLrOE1p5BBxsUOXMjZ2GX6jbychmHVttvAIJ69MoIfz0A+
79zC+TP+dF7q7GDbv35hMWCRZL/6lxXKObTDLkxEt87i74pBOehqxn1TSIx0m7YO7LXhekT65iTy
Ua++V8iNTVxpqzBfxpUGIx1CoH2zKk7K6Pk7hoa9apUECOAncsvyyU08UKbSYm2VbjRXZsOP159M
1Y2bieehaKHf02vb3K5TehniEYbZ7K/ukt4Un9Pn4Mx3Ye3uM7/alrG+2EPyg2lewJebmKcTqIEM
3AibwOfgD59uD4njy5eS8eT2kYxRUbqbfnGf576+lS8UzspUElld4t93vY/QzoD8Ea7mcDQvLm0i
qyqmkGqwhq2Thz/tXG0TeiDWrFjnugY16l0BsSVXXu+9pw0Ws7aJd3NvHsvE3YGGJStz6CMbSTfD
9YYI108vLe59h9W0nMPvfOTxN2U/bWy07QiqydmS811iLy9oaylgqeTzjKSz1XSu+lOJ9AIgwiKr
oauA1glcJrV+pz27XvfAqr7RRozL7wPDOCDkyHdqrRChiK32zGpdAZ1vPYL6JU8j3rmzJbpLPQUW
RF7yTkcbb4LzY/Uwf1YORWmGSRBBAjf1+OToicuCfioXjYMahs/W5LpprJMwXNzk4RkoZq26DoR8
8KLFtl9jt9mErEW0dCQPZSoMKmS6W0WH068kaqq5BDRcbqUd3uyuzblb9rngd/aRdfZJcadzgBGl
1DPZ92yZ2BZu07oKuoiqWJoWG/RMXuK9uPGmEFaxaaX3TQVFxladgmHO96Li2vY0hoEyV9yKhUSb
NyUPRo40CA3OHROYweXVvLZagCjr6a1LnW+nVG9tgQnCNhqaLMKQNa6vZs5vZ8DJCdRoZ5ekSGtI
quXap3HO7jpzCy79X1e2uDLi8YCAg4EEj+jWN8uzJ8Ve28iB6cmZzpTatGs8MI2gYdm6KTS5vw6z
nb5VsKqrttNbat5WrYMo363FTxGCfhmKv2UUwAlpZ13zcMC8oab3fjlj3spQ1qmHcbFsAgh8TiWQ
u7l18PQQWqmm/isjnGLdbdPMow8SfeHaTnzOXnJ9se5RmhUA4HG9bjAKvJN+s5FdkW9NXTUR8yCf
RGptq8CctqoB6BPublzat6Gzq0iiuUpv+FsxBPMO++Z6iOEn5le+b3/lxDZlZX6Kiyipvt3cc3bO
rSluRiq+pUTo3Bj65IpYMEflFGxk1ylDkxu7LJz49Z04CLbeqkVRt8MlxNKmzJMZzvvKQceshvkM
w13xwHVPjmXfZLIWM/Mi73VN1x9esQElCkG3HT1yU+Ly8yz84ZyMVqGn/cT3QN8FH6sriN6k1W5r
JxRjET02bOZ58KPUW7Zp9RakzrSrZ0QlnkU99IzeziyqT7sK/ahmeOWHRaViDdlGU4C2UugKax+v
AWV2L4b8y4PW3pq++SZrd1PWTUiJVZ5sk7k9qLwwgHuN69A7T50Zv8jlP1NOOzFTDn+zdl/rFtQz
7Lo/otjWlc/3w1q9FgTYMpSauwlEYT/P7R5Ang+sQEpWAYmslrb50wnSCTs/FfbiQh4A+lDGZcE5
dxvLzMQhNpGlNknYRNaYzsdyKb/EUL5IaRPqYY7H7qV+NgYcGkZ+a0K5wTZJMyGt6+I1uzGZDT5C
vywZkIcPCN6HcXq0664559NHSVEYVUOI3trF+lA2LWusdgXtgMHXUIGbG5jECKOP4XVoceOb6fJ1
39nbbrTvlpTvuFXuL+1QELyodLfOlLEHyyuKcoWxdsLVWS9PKDdvzY4RoNqNQY8RXcTOBLG09QXA
ZZt5f4vBREv3CTWQVY2ik8ahQuio0fG2H/SfhOfZF+S7ICR5Uw4TLY7e49BzUFrkx6xplTs6kDiP
jMDfmCuSleGRHoOkg7SS3kBCV6Ygg6sOi99GhuK0yPDDKIrvgg9ET4Y8JJbDvzADMxw18Vx0XO3n
hDunMxO9nXX4AudwNMenfBwtzkTWCaN6r5VrrFJz6dYyK/Dwj/fKXhxCExA59+BG2xpbHDn11SbT
Cbleff2rZ3+m+MQ9MNHAs1YSamfwOVvkwVxCkOyxe8lkCkaa8e4IOL6WJTMzPqUZZeZCsovfzTuj
VJHhQD3ZNOB0ynNZc813vxje2X3R57SxXBsIDfZLSiDJCBAozfYQlws+G4TwEVP9Z5pXH2Ip2hWZ
R96a7Pc3yplEJGTSAHJSn+NILoPRaQ/GpN+oB0M9Vwn+vdaOLCQmf5FWUeU8ZG5x+8Dc13Kav1gb
Eb72TbDlIz8bQF4n03H/2OS2IkQPpyClRvc8dLLbZapGYOVtMjWfRbr8jQLXRujJN0pJ55v76IVo
hGm9aAKnfOmCzVkkleRPahBwTsjeiKtgJibTgQ4rMBQip6h/U3UkzCpZl3TCcWTY7xXcqOuw+FL8
8xLX+n1J07PvUUaAjW+Hkuo9tuoPL+4peByNdYMO0cFqul7wOG6qvh+jzEg3qfPPtuW8Txf7c9Te
4zhNVGlyTknHYracfHSJ07yPU/MxC5R3aKYJHE+dR3jBFRYXGhpBbcymvzPr2SB/BX7IW3jDErof
0GEV+bExp2erQkZqxdarn3XrXvHrTwLbFAzEM+jprumhrY2hjVfZQPlgI3fZrOUqmJDeOEnXHX2n
fhFFvyf+otxMZYjo4DQ49gWLa7vj5ZijpRIwpU5x7Kx2049wGcKK7AzAIEfRiQPh4DXLD611vFU4
QeoyY06Ntdore/wsk2eymL7doMc4QwvCGsPu0TXBy1LEQ2dtyvh2DyR4hfqrEVxTNK9UPCFNnbr5
hwRBhSCXM0qfOse7mLlRYoUBKbJScqtyi20ZK3q2aR0+dTgkEYVV/TsQefdMFVsXLS2oAE1uULqZ
jzR1XHatz9unZ6biqfucdI+jtQYG1LEx3hIn53XjWdx4AY8oAY4vVaAvdCybjLBjrIODS57OScJr
kW8enxyN3zOmPwLkY9W6Ybm3prpfu61azk6RRDWhTRv8wj9+MAb7pUgvQwJn39Wht9HAxGTjTFBJ
RgV1iZsM59EyshkH36PTORtRmJcA7mSVkvK69iYAgpb6SVZHmw7FJLl1AElCJ1WM8UwStNr6FzNN
643KTYa3dDBPKMf2ZoEsYA7lYTa8X2rj4ftczueM6lFahFcIiW5Vg7qDm0DXXcjEXYdtSegAjqG0
MViwku7WYdnsYtsxGDYoLUdDd1863oeX3bA9eVUNumW/cd8RUf4lMNOwTZzag8T+BJ26o/IKzTzV
CmHnW9smQZABbmTopdvX07IlvMM749F8pGgJ1mx2P8e6Ic+HFEPoZHlqHrXuE9pKeVy8wrwWiguv
sBgK3dGQm9KcEFKGVjSSTEBGo7zELtdNtoAiZe765tet5zcKFPu1Hko42Tl7r2kd2y3ThMarNS+N
OdC6lfh8a+EDEwQ+WtJGdMd97FN+axC9A0ne7zFDDYBb1YFJnA2hn/5Vbr72c6To4I/HuPeecTy5
G7eUD4k/visJlwWUVlF3oLhnqZbvqnBbGkiAetNhaut7wJTnxrsSqvOqjYYVLkhwb0PzOtW1nPGJ
o/9mVzGgqScizlacH++pbRPVAQ1ZIf+PzGC7FNlHP2LymSaeceQflHqq7iVtwoehEF6kHYnf7NL6
waUvvoYGF4mHokH18q6x0ysuXszVgWlG7VCER4QDHB35QSo+cJoFvm1U/kAKMyTmmHbrunFBesW4
YjQbAMwCZiWxzaadst09GiiCwcR8VyXs3ekSfvUWsCChARmgjLvq0/Sp4oWIqtyWAEPJvh9rN0Jy
KZlub7OEiRMj8x9nNb+HCGHXJJlS+WhXm1G1F2TlGJmzkMl/sQEh7fiEAN/c9JVjQpbz+ps+NtQG
iXKZfsXa4H7hdcKWzVeHQDaPZr+7Y1T8rZy0PGTqTdv4OCenQwZZZTcm9oOeR9AYUpNzpb8H9LSF
MTIh+x/lNH2HTUNCrbT2c9V8mxk4NHImjxGk/J1Ci+CSm0aprgryvwjetIedvcQb5eZk2IL99ryW
oILDfb83U0Ousla/JK0kB5E9yxnuDFY7b/Lv7KQ/jOyIN+H6A5fXg4wFnul0m9JUU45MxazGQrIV
twT1enayqyrs8mr5IBqIh4NfjmXkefSya9nYRDkJ403Yh7qBl41dJC+1I/+KbEHaoufL0IfdyXKm
78EqDj3aK5Bm9TuVOTORA+60lN9YQ+SmYIFcVxIS37XkMfe0IIMpHDZa89lOFwP5On90KCi75CZi
va5kAOBpyDiq/CcWDwHFSUKFWPCDhcl97lneGmEGuNDNHMCRnU3e3mthoEpZ3cVtdV9Onrn3+x9c
tjG/bj7iBDH1O5kSCGFMbj/OfsR5/EOm357HPn0yTGbmjiPOL8YsSjSuEAfgapiTaHY10IHxVc7y
3ZDAB1k2PVNEeVhM7zNz/ccKjTyEIvp6Of9KzQrtlScRH6XHTjRUEbZvHjyM+KvWTD9ceMWVrTs8
Ri7Ov9Q5JXmyYef9EKG41xQrrezwMIvkZ5lZj0FivUp267jIT5Ryr7upeHTqVG3sVrB8l8lKjPdC
tMcYf8/q9uiAmI27MkS65vAcg5tGk6H8zYQTZNVristqFbfIpecft7VN1Fmob9PsRBddF0EaJ2sx
fYFwr1pdvKIoK6AZsj+dVvAdCyJjLz10CcLaObvD2wrjDeyXxGQqSc21g8Z2RojuBjtT+o8KZe7W
sYkObG8KEASgdrLQQTmPK3uQPyOl4IA5FfSzm3boCra4PqzxnXtjpUIFzo9PIXXHdmuimAdW/8O/
/WcZu8ahGLEXNwmdd4kRQFIiWX3iM3qYBDh5jCRmrJ/bWIh16tx4qQ7PSmv4BZpUvMGhgVTIrvvf
uhutCHHL3mRMjGzSiMkZJ+6/y+fH9oATbyBadEHEFVpPTtK8lP8G0STrugYB9XqOsaHz8BwDSZWz
f7WS0djQB/swz5RbLfEdT9EQsb7KTcMSqsO2WofUHq6GpMVlQIFlY8Pnjos6FBTgUaFhU/6bIY2Y
btKP1KoPwvR/iwmpYzNwgooRTYoOtrdcEEy1LcuzTlHzp/8yteBnCuaBluCHMezSiGnkSkfrx9SK
3zCj+zepLTr7fB0p23zoxIKZt6GHWbjbjo7SFV3OedJaoEmj3ow9qvDFXgU9b7r7gCbgIa75CAde
1TnlGLXa+hCo6TphUuSrCqsLK+AA9UEgExbgScNJs3+6/vgTey0Lhe4Cfu2L0RnPUx8XWxr1sP81
96aXwtEYgEF5+E5XdXeaUKPnPQSk6tgTzX9KFL9pAOE1uVvTIldy+TfjsNL2hbPe3w5kErC5eim+
ZOqDB57BkFpQFOo0aOZegGpNzMQKfOdAh6u5TV8xt4JPwsDf/mhf2K9N5Z9Hr/c3M6fBekrC+5F0
QKRXBz9lJUhDwlCtPjxxs6WYrtIv2mSqiHiRxEH4w4lw6gvZbL0SNtce1cbrqr3qzasWDla36sUn
vBT5eo/nBRAcihAUu0cj6pvqK2fnxGXy4pvk8nWe/Uri576wlYpKRWgvX8iC83LbKX5L1rs9vuIV
v/e48Yrhgsam/X8iSu/tOw397wZUTDbtSzNYbVTjYWGunN6I1eWzCBYLicFatswKw6gegr5JN+4t
MUTeMCa7Yn0JVGZGo0B+Ubj4/BIc7jLcICiCNHTFQ+1Qc1qnjbPqLZUw0ITvEsBtFXh5gqdiB32f
7dCmEteBzxRhlL0OEF7OLOJ06d6XdoWppyIJQtQXu8n+inr+RbZ/lS4mn6Rcoxjvr2rQj2Wf3wWV
YNDCNRfyPq8c25IrFz83cqXb645wecy2jV+yljqq3fDrYTrxEKQ5NZz9fGnn8BiYstkB6JDSvYqD
ZRPXye8cwwv7yfTqZintyfgXJaqBcc53HEf3pUsoajBcUdVHaB/vMqN7Kzx/l9QUAuNPgY5z+Pl7
BlrWl2xnOgT3DMXeMRqk533tbXofq0hbVIiEvX+wOorkJBvybSy7jY8UKZtzFbVzHe4Hm6GFLEh8
YFZMLGeGQ0ZQ9bmV0ohCOG1iV+j7rhwyP20v36TtzyCWfwGcdVflv5ZjdyvWHgRCHhFjQcu7QTIZ
w16Hl2P203U3qnRDakjo82VYyHUjtnf66DVrQOO5v3SpIwHOxbuYMdKivOt2JhbGa43WXZT+wHUb
5JuZUGxpJOGBhmM44hJZ0Nwv8aHUxbXFAhvBmp17jq7EMuSlbmxEXCJIj2PnDo8pZZn4lCsgzCLc
GK3Z78gOOTQt2QVh09JG3ZNz5GnjdRkl0GYr3xQ9tC8Owh6ODJk5jMGNPW4MYLSt3au3LM+PRibj
9/AUkO+wK3TsHudjUEbFU+fQUlrmwX1Gn/Ep/hpIu8CxjDUUuYx1GD3oZte4o8Wda4duZVQL5QZj
zxaVVnLWbbhWRBgc3d6zkIek1oaqzGutZUmGApRciteWOJq3VJOjzAdPS7cw7hwPpNuqq7vEIX4u
0EO6Jstd7oCUlqKD9cq4gcoFjUQ60TOPR5Uk3gR1uGU1B9zpX2j2Q34m74VdnUQZqOaiNSWfmHYP
ufdgWV5zTjCHRZpEcgLTgvzkifJZeazoE7p9WRd3xOXzP6bpsauq8ZnOBLEm3JjaZLdAqp+J/uSn
4mKy+ZwRXq1rLzEuZcjMA3TqnLpWRVOjvxySoqcYC1ogQfS7QZrXzmYARfDEpZhgzMfDQOGm0ywX
22SlMJb5RY8PtwibInffFuKAn4AIsCiP4Vm2kqfdNXY4TLOo87FFGaqYdikM9GTbtLgpqc615X4n
o3T3hlNYaDxj91yjAFrJwL13OlJT3lLahR8gU9JNa5fDhiYFMl60WT6lSOarwsOUkIXV48Ra3JZE
W3iWCE/2BJfqtxMfQd+np9qSnKTjc8YWc1cuvnvFxHA0dPi88BqeFqC20qIaGSabdGE00TpGZ4y7
Ut/TbVNhDYO4wpj0L8+nO9cbJkJ1KaQaJRKfW9Al6UNx5PcAJsi/IVtc5yqoFWYMAdtCA3RFUhGD
QMXfgf70Wk4HI1THmj1yVfdNeDADIrRQT9JnWpfw7qIfr5XwnrOuis/Syvq1n6QfXQ49RCg/O9tC
LNbsB/w7exdQrUey2XfervcAJlIy8GEh53fiSe7DTJenUKm1EwPkGNcRd3BdWOPOipFeumX+Pcjl
Qct2Oec157zKpFjHs7PJkFJ3EzFPacAjaRv+fEgEpR8Qt4Sv/RGg1R5FBbarmRR3Vj1JlPjTe1fH
+Z2HX207eVVPLkJdBhsnqNQe9yyaZ9tvH9lbwV1dEhh7s/oin2TkeA6D63YxzC+Sc6pTRZJT7lbO
mkShfidDfQuWDjH32e/kRr3GNiqQwXTPI9/FfSxj4IrUqqK5vrkfAk7YOEvcTdKeee3NkeWumCfj
PqwwZJl9dxqK9MoUFl/L+JwRJ3AmI6w4ZQzbfL9ijwU2ssz0Mx7Lp0RjKCLumoQLj4oMOTh/Zskm
kpn61TG74ZRa72q2JJlao34rHOIVCjPG2gsi78fsJKatLgS0bir8xmsUbuogwpz9rG6OVe3py6Dc
6cGrUuYZor3o0OXkC9kycc7C1TcjCQ0uFGVlusN5aPw916F9scagf8SCfkA7dbTBOJ3Fqj/NdF77
H37wjffIvTMNUglIjrP2w5gXdwCMOemUGy/rQljviTe18n4Ii273oVNuMDXKx9irqvOI6IYMiXYt
gTZfQ6MhAq43lsivi3nnjYt/F5g8kGTAWATOLFM0dP3v4FpvEO7BwStp3bYCUPbMuwnjc4ReC4rs
BolLMDfJHXKzHxVX1s4WxaVRS3Lnzz+dbZgPRm1FlU4dtl9whrTW1qkz6PmRjMCrRd48XXX9ADj4
M0unfJyMhC0tnAeMRSPiZntrFAl+KZU/NyEpLW3YIwg3iA3g7uTGOVbFr1yKfM/gl2MHNKprsZyS
m6M18BRCGObfVeUk4zXMm1NhDK/QWcM+C9ydmcvwaN88jCEScTa2fO2UC5IDghoVQ13LI7f7K9S0
oscZBDD/afpxPAkzYyRWAVWgMdBe6hjjnWzTP1N06jJ6Dh3wmJVL8HzQ8MTe31pSDh5JRyugS+ZF
0UExOnI+WAb5XbO5WNeEbWnwSgyC8KWRiJHLughg1gWgfjTkrnMnmkjPQ/o4+9Uj/hiEo6iZGcmL
HSU1jNf/BzUB+26CVKtPsOl28cqy4bwBp66YD+U2CMjuJFxgpLDBeMluVOoStB06OO4ypVzzrIK7
3ifKhaQp0kWzB+UP4d1/z4pFYOvhPyenpz2UWMaL3fNfiNT4x420JTElWFfCcLbQ31+2w1llKUsf
KB0fj6aDjjJNR5D5GmXpnCKPdbiFwqQ8IPoumUKXG3c1zUd6QbYJWid0Ps5rjf1pMW8CFBI2nzSi
6mFwHpPZt78ZjRq7GY5uQ9eJSZYYEXE824sbLv+Ix7y1IiQabl/+9iGW/G4gYEh0VvdQzvlru1Sr
ejHJKYOZX4tGf+TO9JbrGCdk7T+NQeodlwVpghi/USJ+EQdl7iw4lhUK92KTl1Z/WMZ8v1jSO+JX
tnZqdD6mvMPS59dHJoYlihu67TUmP6v16rMfAL1ao602gZu82RNdPE4NgGRLaCuJVconOgSr19iv
mTb7lSqAURYp8l2eGgE5Kw2F8g2K1DpWwFGyQz82h6f//oIpdTPWpC/bYeK8dBpAryiH7Czj+tiU
Np5BAx2GXOJuM0w0B5hm3/CnNOJQGPBxce6iNVU20kYVTsfBOtioU/axyKDvbnkoZoiXtSaZBQ0x
CC35/3IFUvwiyhxN5pTd615ZtDUZwCFW9T6V9OS6wY8SXC2oV4jNs8P7cOw8TAX0XbXgoHOlBHFI
mGVa/n/7osqeVGk09F8UH3Onjfu24fCMp/ish+pJxMtNmDu51NFkCtbsPiM6LUmX4mSr6jsIJvNQ
WQkRKuCuQz/s+5DwgXwgE89JQOSrDkKPmqddCLp8nXu7RZUXTCehoLDcITn1KdrrVlnlcbDbP85s
XQ7FC/2k6baa2E+UGx6nxPp1Q5T2UEzeOg4btXHVBNxaX6c4GO4L9KE4s3dtmMNMz3h2yShE1ILc
P6GnYJ+23mesEglYbZqXFPk1/TRbq8T3GngIThBspyWh/1i0wplkv07ftEPVCXFUwBd+V5hhNE3p
p7L8N8OHhKGyBI9iwlCvkqC9k8PwRmAfG4K3pYdt+PJDdDhoWspnidWTxddKjsKsz7lmmUh6KR5c
dYRdxmDX5Weph28xjv+qkqBQkOTxHrX3NKjheWSendtuGjFVWs+6qQTFZZ5z1uNwynt08xQGjYTM
aOe5HI4tMDVahR6ZlTUud3HAnYtt39p4bkZEodXZkR+TKY1BEl3+ZIq7Cm/VesJtkg+FA+xrG+hS
RXBiIf2yiBoZax0eqqllJ9fGrVzGSP/1AUoZdGq876l/oWsdNV/5mcr4tVKq27k6GA6lBxVo+QLt
f0BweOlw8oiQ+qLJ303oQNFStRIPX7FSzoM5L0S7ewDdQSfErp+rjZqVFw0AltexcO7lmLlPhN9D
x47LuU56xsLlIFvfj8LFmu6VF9Rbm2BEBA5IuPzi02FWuC40sTDVefrVI0cZFwW5RD2X8ArB091o
It2t59s5PgzjMcAPxiyVHEMr3RIOcz+OKYKSfL5CCIMKdThbjFh0Z8i1YycMETH2tsegJU3U9qRc
FybrbTYzqOIZac86z+qdY/HHuo0F6tq35ZlYj2RFsJPckZ6AiGZymnvC0tr7qcBd6yf2k6WRdbg5
zgedxdmJ9Dtuz3l2UCMU5glNoyZc07ofhloeneqhqOb6lJg3G1erbwS+2pmunFbGUimEy89+Ssed
KtBh+aX49Oocz1feHymGi2bA9oPAA7HIXJ5YhXlczPLN9MkI8IpiT6R/hRweUuA2PIilOrLKmwea
sJytq+U/aXnlmcJ662CM1m4YYTiJXIKAFBP9RA3+M5yd06qsUMg44Vlr8uU8FV+zkBcPkQd1e/jj
LixUQdSFiYZusJaocSgjZJHCKdiyXCj/n3ayJ6AhvV1Ste6gny5YWh8816yfGStx01pnpDGIKJoK
0VWlm/2kmpdKUzgl5pATz4rTU1o3PxmmeNJ4SNAYJgwVheM/ABgkRynMD1gEkFQzPedz2T4LG9sA
svh6pr25NORRDi2rUNJc59i6Br0S33NxLlGy2sUCoZxcXKn607Coe4zZpEOM9htY4L4C6CrweIL/
E+jbCe8w+eMdJTCnus0Pyxy2u4SJd4330GeDODmwoTwo2j6a1rDPbUs/SIZU5VtPfTl4R2suDo5m
ibFGB8N7mpxl4RHfNzBlyEn2DwLpAT52jUwjxrzXhGQiGOFGc0YQKxXOl//+4tiFEbH0qb1b7IUk
sG0SpD0RZJwePZnwrkpglzwdn0XcEXPRH+qcyjWzs+aLSMwc93LWsgtCHbQtsqjYmc9Yx3d2gVwt
EMl8LR1zOFh8wC66RXxLHq+yXWeX//4Sd90uLsV4YBCR57xaUELlWOLxWNK1kPsHKfHby1nO60An
E9B7eY+9IT7pXL+YonfOcTZcZnr09i5Q7Z4+qD/T7f1dORGPvxhYOpWZt68At1yE/kknTfipdTuv
Ev4fmS9PsboJi2Fgt7f+QxKYSS1uSAWfWibL8QY2E1CwQQMKMu8G1rn36Becy+ZoN7IDGiYf1cUe
jieLQESDYROP9LjO4A3Tbj7HSC2GMakjdM4OOTnUbIcVGTpxEj67ZK0+FYa1wQ3+jmyACFKcV8cu
IObEX1F4YV4tA3RnDAJ7NS/0eMQIQjl82NvFzRQ/uMehjItHa3ISoiSHHsCL4AOXEMPZ4x9nIk9A
mh2qUFoj3+JtSKOpcJ9FLZ5nfNnrdHaTY3Zb/s2xPoWdlRFMYFpb6eKdtmWTRMHUnUIx1smKxLUs
PeaSttJVRbKPX5Jul/m9eWBsbaObEtSrls3iuc9LOM5PwcyeDJcs7v0e833c6UOMUnmng2l+783i
mXR060HYJyw9/TFuyR4F/Wv3heCASptpWLsd6jHupgkJmoWdWYTpEXA4wWpFWHeI7+HdvPW2T9yb
6GFoPgGcuFcSF1LUBNlVtlP61I96JAKOqN/emVEeh8h0QUt/2PitfWhi6fkfY2eyHDmSZdlfSYl1
owpQQDG0VOaCNo80GmduIJwcM6CYh2/rXf9YHzCzuyIiRTJbJMTCzUmaGw2A4ul7955byzZfijJ+
pPmP4i5L2yeF2ujES2yFLH7hcEvWAN1mwUExnNP8lgZzuYTIzYUUd1O1bG0dCa49u0BkWt+YPYwB
5Ej7sYwwRVqzJwDz+FofGc90k//cp3PiaxkC9s9wkoqaB91xhmc2urxgsQo7q9mIeMgeLEZKfcip
Veh8uEnLtCdVDgrOIIbF0xqwWucErwInVuA2xYkaADH7pioaNBkAVxC4d9MbQetY1rqHySBhL6S/
d2zGGZEzomWJETf7zLFXROiQizk2yTIPZbBoYU7u/TQgF3SAjYCVdj/5GA+RnJPP5ld4ab27MTSN
V6XWdWdXb97UVzgYdFLZzKJ+qwBtuTjuHQM6TQy0bRHGYIsCcxjwtRryDRM7GMTOvdMnKExiAqM0
tBFtKlkIQlXsEDGYsl/wn5VJVb4Cwm130oGbMhC7ZLLl4FbrTGwGSqTlLmOJ1uDya7SBqkz534IQ
MQcuOx2Bwd6lIZAvPU0vY56pW5D9+l0QWGvaKGtP+uoh6Bt23bPurER3G5dOfNWwTOTCj2FyMa1t
HhD8iVcI9gdG7s6DkWlPVqs/e0KrL0iY5ELD85PXwtk1BcpSw/fig6qBdwaSgFk5lKcpNbXHWQS3
aCz3uxod/eR5XbuMc7K1lWEAJ+zb+wyPCfUod70x1s5RFLJI1PFx6GOcpojBz67ObdFwK9R8E3Yy
C7f89CkFFBIDZtJrX+G3jrgPRUkBZ4lgxlUFbmCB0QKlReyPTwLCCKqoWjPC258Hb/SefANNMBNY
fSl0spS4uW41FK1UMu4StCCTLaQL+4QBwq0P2ptEXH/X9yQW4G6KUTyghtAYA69Ul/Q7Amx3LhOo
K1cFHRI2T4yLGLgXHgJCRvibxoR3qLVcHx07wZ09ZpI8828USvW9CuH0MW/aB1YkllavyldSDJjZ
uQ5YukZQIeJzKvvW3dfRpAGi/m4dmX5EYUTm54w6clqz39rEPaxVEePerLVyFWnqizZHve8TV63Q
7nWXAEzRSmLa2qADwfKfiOKR0x8er3wYzUxbDTYX49C2A9d5mOyMtLDuDBxEN7GwvA2CI3ESwJY6
q/AOurs3rdE8MWdVx0mMWy+SyLJc7qGBZp5Cs3mX5EA8MD/D3VKOx3HKvaU5Gt6ObSW22sH+GGPH
XOtBf3V6PjZhlzQLM4y1Ttd+2HNDp8oBQLgxsQByBBvnwAJZNGU2XGrnZIqsPHSopFGzUjmEdNmQ
+zxSSH9mOGk2VUaVCHHBYBJ7G5UWIDfQQUtR6bdWSVuaooEpLRGBzXvzHckeQTmbvTunHXY2w+lT
B5joRq8vRShgKWk22gsD3lVdR3eQJMatUDlaINzAbFTPxhhABatLdiOSJDkD0FQRet/Syu1rxyKM
YIzpI5KeG73yQTdRdq4nvenOkaj7g9GFl7yIv9IA7vpouVQo7JixCI4IByp9FSMHXUoz2mWFonMf
19yEUQWYpcUEdXA36CV71KQpiX1TFqyLqN0SXYkCz4zTcf3D4cfPVR4b2ETM4bByolnYK5e40dFn
A4hf8pq38aPUB+/BQx5Ka76yKJfrlmm+0BFQGIjXIF+iDxnorC0xjM36NGzcThWKC0qYLatruKx5
RiNc/QL7Eh8a5Cg3divCB3pJBt568Im6kZxdR/rsu8Jsjd991TKH+6lxXAFAgHg9xm76ZB60qkT9
NP8JeO9z29fxdj05rOi9Adxa07hf6SlIjBZL5F6nbKdo8JkS4V3sIvQsQjKWSHxQtx7sOqMqTjhK
6r1nCg6nvoOakF2FWRDLYTW3AkQoBjt8rZMZbVu9PKtfnYo/mgFesmOFCIyM6qB1I9Zy3so+t7s1
3dttoLT6RXZI6bTJhPovWU1V0Ob7NstXomi7S9hHGh7/GPM4apzIhIGpTftJwKDxwsJZGGry94VP
P7e2wNEQBTbtg9bB5DrR9W3cmJ5lRTc4xk4nqBHe8wqpSTMU74wQ8iMKlXKt0Rg9Rlw2h1jX5Vp0
lbpiQd+5WfnRgGf5LLNTwpL/oOv2HcjV6HYw/DcfJeiOoItnrVANzqWm3sWg+5ddBxchqiqHngRc
BFnp9bk1vPLOEeYXCnbjQffrHeEixdrMS3sVFY370H2Pk7S3TphGN4aWPxZ5Oz0iO8A5VjSnSUuK
tV1Pwb8JWDH+OevEkWy0bFLETWKSvD9lnfDhabruuvlWCuyBpTWz4BTN+6QS5bJsxmd3CqBHW8EV
pz5V41S/xNTDi3YuUj2MAEc2zUzBVeoADcMM2KK66Qy4KqztP9ko//k5/M/gu7j8PXGi/tt/8fyz
UGwrgrD509O/PRQZ//3X/DP/73v++BN/O0WfVVEXv5p/+V2b7+L8Tgfxz9/0h1fmX//Hu1u+N+9/
eLLKm6gZ71puu9fvuk2bn3fB7zF/5//vF//y/fMqD6P6/utvn6BMm/nVSCDPf/vHl3Zff/1NmMTe
/OfvX/8fX5x/gb/+9vC//1eVROP3P/3I93vd/PU3y/oPl1aJdMixd3SsFrxY/z1/Rcj/sB3T4ajb
HgGmzpz7kRdVE/JD4j+IIpLYuw1LSt1xjd/+Uhft/CVT8no28SkeOy/HNkiZ+r9v7Q+H8L8P6V/y
NruQt9nUf/1N/ilbRFimQ/6MhSjRkgId/p/OP5jFXeuYOHwq5m2bltLMGRtnn/o2Ylwn0ptVpBL1
XssOzUfqKQdriUXzu8OfjAA2WE+x3t1baIEo0vRd6j4W0Tm0puoYqXjYu1Lh16yMgS1oEsPR0Olw
D5bFRB8nrNf0h1IjLcNNacsadQ8/DaMpFSOps3oG48klLOZmqgQtkGa4VE4wnpg1EzWR0eghO4HZ
aSNBZ/BFjIM3aTaxxyvKX6Cyi7tIS7UbTHZb0kjjAzaHbjt60l11qbPygopqLoIPqcU+6BxdR0Wf
nH53Ivzj0/79pyv0n0St32W38Pm6Nh0Z3bANywNK+Kc8oaSt6bOWsltkObBQ6KQABZPaZ4os/LPp
ElgC/yWCrth/RDIAiNbZ4jHs+g8YrZQKdnovGiRRVR+FF4UAfCPKjJlYzJ2YvGiaD3UCgm8Sx58f
ZM2yHsrgJKrcfBzEE8Sl5hANEHeVF5nPxMtf8qkq79RIM3gY4FnxYYndz8/+PM28nI5Bva4td7jD
gIYZvhjmPyGKIXFWHtIk2tuspQ+JesK/zM45hYxiWEF0b6kERwfKSJM2/K1ct+ylgUKq58zyk1MY
INrSER8ua4GOy5s6fes1iFkEwMoncyRWYASWtLbG1n5EJDmgsTmGMl23pumcbVnPuva6IwHWguUf
ocdd67PIA5/+CyZf2uxyftnGi1CBunvRuliUgK4gEwwpbTi4m6KsimzdW/64LNl+TKrvniW7zEVv
igi6Pk8Lf7it8D/cmSGWKMscAOQoXTuVktBSL8zYm3k1IjvWakj84Takr72bzKLYBDSw5l92wkl3
jsn3zd0GKocTclzRx0hm7vu8szjP4xIZcAkMvSeBh5luVW5Z32wETAy0Nb3d5jDPoOGMWpJyK9RN
vBvrXo71IUJUlTkGH5rNmKGeZM8cVvoX5jwLRdDHieCPV0V0zpENuAltSIoNJGlwp7oD7zAS5DHn
jqOzM+RQTpbdLB2d20gRaN/9mDyyF9yhEBi2hPRSoGqmcxqM4V64UPds6BloOHmYMDfSF4KvajjD
2QrjZNdUZXHywkAe+3YtS2WdiSbuj02NAl7RKOmbtFnRSNNO4HGwOhelVWwRo78P2njMQ9PdIS5z
To0WYmRsGK6PQ2xdLcvF7AeJ6ueZlnbhbnAtophCDAcWGnzCEmIg6xLGIDnh6lW2PfsmZD+nKjXP
ASjkyS2qs0nixC1pUPfdqKVnlM3oi6MCdNrwaYaiviWFfFEpU53qcjjGfVWeWqPOyK6HoBkCSsNB
6yHMt1rrGITyq9Mr81DY6TMCHf1ksvFi06mOpdXdZ0bg3SeJolVefQnlNZvIqBCewDO8HYPy6rrJ
eznYzkVzeRODPXZvgeMSA4IWUAKuUNQaV8E8EBcF3s/xe77fy9IL762JaMDYxeHddd5j53jVE5FO
0VoWZnTAFxZCWPHu+9IMYa+qR0P1VzhvN77qipM7PwRIwA4WkABHZMVZeUy0GYqiU3Y7JoluX6A+
L5yLPUzOZQBLvK5bNHKUdFsRAr63rcI5kVLUr/rJBk/XDD7Ob9yWIWbv+UlU6uuUreipsn3n0hoj
ieWDIllhfsG4wk0Zg/hdg8hGdQ2ufqczd0KyzwedSxxgM5L9OBTDG9hR79KlcJKnnL2BVhnuhRuN
d2kKUa2IjZ+W//13Qdp521pENbZpvsUkpo7wF9sibqgEem3m5sbrcxAkXYkTC3bvAkpN9sCQy7lY
BNf9fDEl3W1T1Nq4YOeBaqtP0rcppJb9+dPf/27Q9MUEXOqMVxjDcFT/aszolII5eGUwi2MtL83t
31dkr67Jxqhotw29aF+ztMDt40IMrMS4LqPYfMQtaOziCF+ZloLXjgfK3WTmLlVTm20IsAU4GCC9
KFguF4HtIvhRE4KvQN/KtGMJGZgyMOr2tMvPQ9vnr67fyP0Q2RhSNLExa+3KbOtM13AFbOlRazya
Zm752BHtaAM1sNT0UhfuXWxFp8zHluBCAjeaPdEOh9oUq9Aa6c89lUZ+NTpt42HQgDe+CWub3VoN
wA0FV65vO6gUsAE5qbRNqSX7Mn1rOrLPGUYUHl2V3HOZuaIctKttO4i1F+SIpWxQldUepzJshXcR
V+vGN9bzSxEGt8yBqxq9s+r0YIWsaBXTD3UVM08dPrQI2e6XS6ExuQhA3EixFqnJHYt5VsoKX4z7
ntuA3me7Ksru/JkTCOM8I360yHNE1Jp3V0XJzicCuAtuml7espyuzcrZtDrXRuvvdGmdqHOumNTx
0fensCu2CD4mss2yoVwrlG7gvk8Uejci9gi5wJRTaKs4XHQ1SBPfWVUhIOACrjU0msStV8gNVgl6
wjbsj10Ko58Pcf4gJke7mEmxaNts2/rBoQXaF0GjARtYOCvRvLYev97wImfBdfSkmxp0Iu2GygHC
abZyymITYp1KyKK0Qp8OYHlKaeBhJ1lDvpt8QnqM/mhp4cYcDPxM1iaCx9EjlkpTvmYOBxPyEIOw
lWMGOzUypdYGaNPWaWJg7GOjqYd6pcP4sgNjOaXFqSY6JtEHsKkTAWb5buYZV521NABsk6HOfWM4
aCNcksI9dzHoUEhR7Wgv4N7ABgBQNLZLjxZeTQYEzaHIXAT4pjQajAKIvxke3KFAaPZFCuKu43TJ
cjjlhY+tEPOhV20tM7uLzIod2w1rHsrAbD2yYa2RoaTY0goh4DGXq4buQRk4gPtrJrxMkkdCjxzP
fQv51xA/EZmBYq4kQsHBIys6clHAC4Y6WmDkOk10xshBMBy2XPpw3NWXAZzlQa8WQ9gfcJ7fChcQ
D9Brl4ATt3OvZbVjw7VO+cXeQwH+KHVPZDszTSY33lMfWUBhHYK+nP9ND8d+i+QxYaM/+PXWVIyB
QEn1wa8mrd8i1ydaKjyqArtN661I3bDDre5onyUgSjcH5CIQtshqryu10cBORPxWoXDXmaZdokA+
xQF4Tl4lemA6sun8diXV1QioeDhzUmde9YK7ljlz6xGoUA3bBj0fjO1lQRZQi+vaoyGVxOgbAu2+
U19l7W5D7H8lkAgfOEU1oyM4n6N6PDE0fsKDRaDYhJo53vPOl8AbqXFXQYPakZgXXAMLv6+BGNqb
+e9xr50StziWsdhlNmmrBUN9r9rHbbaWXNAtZAFLJ7AX95MF80cMzX7+f60TDT3MeSfzRuWU5e7O
tELQVsPel+EqR/PVWeWi4lDOx7iWZ13hpsC5n7qoY+rjfJD9KN11meIGiJCoD48ADRhhmLfYoX/e
XI8bc+iGvYLb0avsaV4LM288E1y1ql9CQyxNKlUX60rrZHdJ1sIu0F8Z696IdR4wChDjuXeoSw1s
8niYjc95PUsP3N3urN6m9cscndGZdJEJc3ZxXCEXyAeKNrrMPVdIcjGSDnTktGbCvO6FeZEyoxHk
vZhy2ptDfJgUpeYLc9dVOSWn+SjAG7kz2P0LW24mupA+0z4PuSckjBe0UbM+ihYVP1ZYFy3E9jAo
7ZMb7abPh9c68M/AFRZ1aj/6ILsyQ9+6mMKaqL1lkVjged9UzG+1iQsnqPdAddfGWK2F091KFswg
fzdBMeeFfR2kG+FO9s+hXy17aAeoeB4YzuFHSVR0zM1+U3DX0yHZplDHoMbuFQKHEfNUPPRX5ZAT
gGKGYMOVqhhiDdb0JBlHJoZxMEW/RRe2RaP3Kjv7lAFTFM2S/iOCdUJUKWsQ6eX6M9wA8j7K6G1q
AalMOrTS3l314/jomY91ktz5BDelXspWlw+zJykIeAh8AMulBy3OLkxjCSS+huYYV4Q8DglUpWB4
bTh/bV295CMWd0stlNL2Tu3e1210BE16kwdvZn3HpPAZB9ESBO+tnZenqrQPqVEAEgVG6uUHH0cA
S0HwikfqUUc/GdUE0yObRMGj+GnrvTCCF6uzTgl0DkIRcaFayKcs60ETIStit2WGuA2QTAOtwgKO
Y2lynUcVotYZLbTEaIyqAHEFwAZOUgEwNFoS3AZ/J/C+qfWPftp/eXb3Jtto1Y3omiVlXS24CrXp
DSS6SUoLQizgwVZy9y1K71jq9oedB5gOfPXJzuioIWlSY7OpUcpaEWZwSJaHvLR2bq5zd7kTCf7i
xFTNonfsj37w7xHSDZa6CyLtAYTMxa+Ma9tvo9p+CNzw0YPyk6DsyiurBOPUvdgVyvChVFd4CkZG
tADpS8dgzL9VLt6K6WWcjCddMVXtquqtaYNjFervEdQ42+qfTBIDb2K/OGmJ89DYKI1I700itWWb
vanqaYWNcjsW5nvhBO8mhy8fkHvQAQ+iejPl2h7QlcNJtcg089A55QuRzSjDSCrvxTksq/sh8l5B
FWMJ0/J99FUWIXRguQbGwD4Mey7b7MJ8SkhzrCzvKvr4rBXnWrhXzBGnxkvpP8dfUHL35NP/gpeB
AYubaxFfJN3HoVf7iPWwoDyrPXmMvZYixdgP+oPU67vYwPA/ZLdATa+S9a93ph0MvfnqjCb9kRp3
aekYW4zmy4zYSmXGk6cII9Gggy3Mcw1isiYQtqF4gFY4GBzrQr4SfRo4+Y4hJn4C9VK63ZVz5qkp
1OtMi+z6kDyl9Gsa1NnSgPEz+NnaXPg5d/guZzdtJcMt24htBA1Oiw/CfzNG+6317H01FV+MdAjq
9KdzAmZjUYK9rYh5mvrwbBPToKxbd2JwN5TaV0P9cGN9NSb+yxZ38mJknFCl+mdRtSQF0vy96YmR
tThSjKgeNAeelwqPJOTiHwhObWBuKBwHhnPjQABQld9GsXey5vSKiFCeaNwUJDwvg8T8iJyUMStY
JZs84aRz1kFTg2Rsk0MqNDrcFrKStrhVTMdW+EObjXJIpZpFXug9F8oBu9G6BgMtvIEaJcGNjh2C
5AQVAi1zvWcmpFsQl2zbAY+hh19O+vABNQpSDKVnMa2axCUJ0VxKYXJzLfaJ4bx7jCcLSy6hKyxL
yq3KcXc1cHG9A8zdHhC9rDoDirNqNkholl7XPAYWMpqhfJ4Jq0yZxtS8GFnDvffNgQHY4Ojo9BNc
zBzBCJKUthBEvlenaEAdGbhi2RolqlGPW5nm4egf1KHLWTonHSCg0lNMVxkigjnrcbD4K6ccWQhi
ehOsnWs7KO+5s+eLss5MkAw2dA8AEX4MRzuhMOmF2GiaucmHaOFnGIrHweZCC6GJjIFd3vCmyR80
cT85d1W+Qbd6mSpsi0NA2Z60b0N+b3XoD13jttDdLcHMgJJpft9M7eeEWhmFPsGMErltfoeFuNrk
MajwzniE8/ThZlwImOG1uCDiymkPiRtxl7liwNyT3nyeJO2YU6cYNTkcLOZRK0OLf9XSK258MDY+
0hYgAgeLuZGV0vhhrWjwkMaac8f4bsuZeJB5cG2j7tYADEx2yyEMxDpoo3WpRVQE+i4DvlO0T10L
+clPjl7vbFTmPJezakfDiWwSLCweQd/smzlsBjGJkX5o3IT0UZFixXjLkv7JY8fj91SllMVYD/S1
6qOdhWY1yOBJhLtJfaTonU0iMr2Ye1HirLKw24wU9CB+FrU93Kf4KwfB8kP39KWNxoXWsK3Sa0JK
fWaTSgzbpGgp67IcgwZuaw8rJWv7DD667WjGMJ0zXtnE3rstPMbG4xCWOQ0BkkCRp1w7H30c1OtE
i4/2BG4VXaBAT9YfE2yrgLnlo8uAjIQ8Lrbs7E0M13QluNVc6axxmwUVrgW3BlLi0rXviXlAGS/X
MWqdMPNOTpduCM/lFvTL4r6fjSD12GGU055LF09Znp91w1oNQ7/28n6r9GhpjSg1YfEXqlrFFICT
r/3KZ/NgUpyoO/XqvdDcp8HQERL7+xL/a2/EgIiJ0vJSsnID7mP2Pq8cwazcB+gOVxmFAak/mD7c
YmO1yW6wbJAmMWq9ft1iVPHESRswNYYmxMroU7OLXYBmKIMVl4YR7C3yNqIouPWoTXWz2as2RFGl
b2QUkRmXPqm7OvrogZcN307V7cOYpUKaW+kpsiMwN7PQvFpBve1Rr7azNkufTqPFbH928KKxMDLY
mjTnu8pDPWNfI6Ez7IPvGUlafb0TfNgZTLamNVdF3fyqDP86ZtBGTPc57xKeq530o5UpjYuGsBGD
gdoUgI2wJ+Pcor5ManfjDlAcdLRRpfsrUSd7vhv5C9eBblHrT0k8bD3lHnSfK6UHz+mHtxZpFIl5
Va29EQxTIkOezak7VJNOP7hYW6FO9I68xLZ28FOxJr3iIpmGE6mAZnO4uG7DBokLDpkfUEnsf2rD
Vuil6T6xB+/CARBpgCoHL3LXxjRz8I7GIBpqsaysbNVN5baCMT2hnyKw8VQb1YrUQ1oYrNqGgulV
iGeNqFgroYD2FMhCt9saU4Fhju1k5y4Hq1rDZEXy3S+Z+4zH0Lb1mziA05bSDwGK2C0CHcMNSBPG
4z5RKwPqO+8AwxvNU6tuzQ7MLpdMar61Iv0cXNZO+Hz0PJ4kEpI+0DcBa9kov0j0XYTBeNuWPkmF
HQmvA2u//YujyIcMia4jUTKv8AnJd2d4VbqPl8z6cjV8t426KYHy0RVGFTa+4HO5r0m8dMqZx5pa
RBXQsmeiSEMdhxGaZ/CXmtM8F/D5g5Zt8uDRsBjNG88eFtAy0Fbb68TMHjTL2ZdNDVLGoIll+ktO
shVKR5wK914IUkeZ8gQxcY5vWEKRXveBeel5VYfmMlcqajG63khti5HUaky34tJ6bAfSB99+z8We
/0p80aDItjjiCTuVHTE4iG3NYV303h6FSA6yuMjCHbxnMDDRBr0NaRnWsLTAUsVyurP1howdbxsx
oI7gbTZpj4iH8PXKeCs7wKW1Sf4CIvEbyt6DNWHW16anaSCHOKTVyC16TxaCAr5w4xYAPLq5lIZc
IlM2tqC8KUUWYwmcVxxJEYZ8B3PTDhj5c/hstWN9uG+amuQUuXe5hgrcO9YY7ms92EbgHw2wtYFD
Al1H4p9M76wC5K/KUauZSExoP+WjXBu5v1KxWeywKcqKVGlReOcoBIkID6CKV14DIoDS5pLQDXCM
+mxA7qt6Ehpg0Y3iYyidVeIF4pwPqNcp2xxvBJE4LJPWvE4urvDWeuin75KtshWHr/jxEFH4RDI6
bPJrdNl0d9PYmImvW2ERpis3fVlvWnEcq2EDnO4haKINtfx73vtHGWpnhiObbvywdkSWkW+En7/V
pmtl+WsoH2ed0PM4+W6ReASEfQK1h2GMtUKx0aXbY3Xuo2ytkaycLSG/C7Pr1yRvx3MaiQL7jmQ0
6oTL/RkTnsav6nK2T9bC6Fx0Ntq71bH3s3Bjklx4rDrvLZrJTOkOC802TzViQqOF6TC8RAfk3uhe
ieb9tp7cXQ968aaENWm69wntwIhJEZih7KaGU9cRIh/q4ybXg11MCmMrSZ2fEebuwUJ6UQQLD3dV
SEeAiEtXVWsMA3YkFgNZ82wsFgELkNmrNeq77aSKldNionHTYZ023kXj0iLznRocv21g34x2u2e3
u7UAurW9dokFRWrO8EyqE6HepGaDh9SKlaYTz6HuURAubVKKBkFCQnvVK5Ioj3Vcf3o+tAhgmGGE
fpxwI6d5S0dydVCYM3YrphOy75XzmRRfdsvWA4Fff8cGfjFlNHh1f6GMnevuMhfaUf6qoZKIH/Xk
veNXd74If7hMXohfHsyuryMv1VYe+tPYyDZI0atxz1I86Q2tRkCjFTOplHrYecccdx+bzsou4XSz
2inoN2MIhsSabvKNCu4Rh676gZgVXDHRofafSNW9yXPn1FFvCYgSqZqY0ULM5b6IFotWEgjlfk/W
y5Jd0k0Dy83Mk1XovDCuPAgwAjDdV3ZIo7QRlyB/a7Rnq9x5/iG2rHPVYdtrvvsMYqLEgmmAqdCd
nWdgs0h+RXFAHmr94rgriO+D6y8cae4sKEVZ8iYxtE4KHiHCGMcmrLh5SQHHhxF9ex0NYCRBvFRi
7zpb7KlI4rhmp2IRas+VZR7Zi1EBIPXtde3DVdPFnY603trqOR9pVvmExpsS+x2JU6ALUyaKcQ42
aCKSxrbXfV5vkDsBudDuwhSrBXRnUk80OkMg9xaNaK5xxiYv4fCP8Ld6WnajQe0y3uDNJKig7thm
uXPLz9qg8j6aOlGu2UBzqWj2IlgTgkQqVye9LVZ2WHulrtbQOzi3cXAUJsya0jiGQWgczdrbMogG
Xw61k3hwHir63kK2d3ZM3Go2KW+ZK686VtQMFKZVkHIqjs5t1g7NVUurfauQKGWTRplKO7NgzHIc
qiQ8CBcXoS0pvYzePiUMVnZdWAAHGCp5rxthsioSdrS1pZ1nVTY8uUAwFhkpA818h+7V/65780ir
8xnay7jVosQ6k9libMia+MXYcjxoxjiyVw/Gw8/TCm7KTZJBXf95+vNQelBsWvlsz543oETZxdGe
gq78YIonD/kglkDK3Nufh6gPnYWZuEQDGJU8zBB4MkqNZ3jh4EHZ4d+2yZHrm0yRKDKOHoDvjesn
zO1HEDHA33z9akDvROCYlCu3G/WrquwrrpFyG0XwJ/JSjG/1hIiCKLSYRi7UGeVPCP1HbhqycK21
pSBhZ6pKz17jS/hAySHo/eDV6R6Hkf6c5syxyexxq4UNgBkcbHgc/Ia9fF3faoauFtoQVR9e8gXD
uKefOKQ0Fl175TpZsP/5E5rqcBPguKPQYBZw088zbk0dXeBTD6oBVZSMqFWbvutXpe6KR6UOrWjl
g4tZGPNgXh2iCQSdPkQvWjAs/53M4re/QOqFVp/P+hznR2Th2abh6tLE6SAFX/98v0Z5gOTF+B9l
7oQOPMcWjw9Wfkwn3HOllz45caOtLRSeN009/AqUj5e6OOWqSo6msoMjAHfCpQpyNHxdpBek1xRF
iZ/NQQoGvdtQPBhs5Nf/5u06//R2PRP1Dmu/MJhXm7Mm53dvN9Gmxgz0mYdsBgBUSIEKejWdtQZi
ZDAGK10b84sEw31O2nm0bVfqNjEZjaczLs+eSEbBN5ywzq/HOJnucsiYYE+t8qsqOr7BTf0D4oQl
CXOQx5g5g8UHqPDzMMXNd2Y8/uvfyPhnFZFnIUmykTh5HmoA64+/UZALNyrgosKKidxjjRzgtqp5
m0WhnQeDaYJZaNT/DhZWx1ak50oHgJPdPyaQPbhN2PLKgSX/aRwuJtaXzb95f7OK6Y8nCFeWdBwp
CFu1jZ/3/7tPvAs82WkoZ0kZ9NGweEO3AnQGcjLu0TKRVuUuIwg+CCU19xgivNfHcpPy6Z1/HoLO
X/3rdyQQcP3xHf2owSxLQkp14XPN58jv3pGBhrj15v4o1KQeCakGG3rOmJCim4652jLYax/ihDND
F/vC1sQuCIEeZgG4mzLu50jjfWWm52DOpyKga1m1NDGkV+pPspy50gTDXv/1e/7zQZa8UcSlkhIP
z7Dn/OktC1XXmZ5IgBzBHWN1iRhx4X78639DeI4xX62/P1iSnZPNZeV6sIZMVHB//GiKYtAqIu7m
eGGggMyQievs7/L0FtNTZXJ6zQDym0TCIlwYMyrmLW8hwFGGoz5Ve6ktlf3Jrgy7q+2ucmvVluem
gt7Bps/EnZbU3wGKogCXk7v1WnQxxSbNAFX7OFmLlW1gNPplmLdOqVYgRQARh/CYHVxhtbkYYI1D
hnGuLHM3afCWRx/uiK54WKUU8048SyPUyi2IZIXvNvZA5jv+hca6M41kLwUgRUJ+teAtCsWh9f31
YL3cVC31cKmvui5AJ4Y+oni1B3zDv25yd9+69ImWTPv9RR1gj2dvmDzaA9b4jxTXeXKMrqhrc+8u
YYjRTCA4QOPLZHjOc4zQgVKPVDwqOBHjsh+89DOtxb3pN2h5NCxE1WMMBN6YzpWGavdaK2OVNP7y
/3B0HtuNI0kU/SKcA2+2JAjQeydtcGRK8N7j6/uiFzUzPaqWKDKRmRHx3n2NwaTYihHsZR+ZScdS
Eg562Ox1UEmDQjXRCOkZQgR4AjEJl2a1hEEOpDiF9OSjAYpKLiFo1kHWLwUckKp8iVv46M08mVQ2
InAxAH8MXLXQhOlbkcfiUVuPUEoDtx+2bTt+13mCOV2PQGw/QqUk4+TZixywKb+uzpRSjFU3ygHI
B+iSmzf7077nO1ZIpOlb5KxP44E9EL8Xw50g+4B7FzbZtixugs7kFfRGw8S5qxG342sgr/ySwxC5
cVovvSm6pVFxDqTmlnov5PJn0ie2k2q4IwmD2WkuOlLeq2ToSBJtrHSB29PR4rvWn0U5g3ql2zhY
6IHdU5qcKk92igxCmMFlRc80fx1bR4+pdhB8ad0RQKOdlKcCjDxGeEFZA2SGMAhHoZXTbUniS5dG
tkWtOVl3vBa0o7eJWC7DGUE4kAQXbAz0FTwycznKe4QMYZNDhG3Fj0Ghp13RoS7vsvxZx7+4GlZK
Asq/PeSGRYATY2teoyNXf14ElDGCg+Mm7UWSsVLGlqsEvCHxfaSHWd1TwGShuGROgG/qXJSMS9qG
FAQi48eLCbq6ZlxKaKGK3GEWVBD1EuuvsfoLYDOJsKmS4ewbuWOSP42T9CuNe3IW3kNRLRx4mTUG
MZ/zusApJQG9w6HHm7dhQBurbz//9f2LQQqdmMKl/gsA76g3WdsBjIwZEVXKUy3PMYCkEpytoqBR
YBJoUShEuF107AX9zP7DcElVsg1ikqmArBpoBwvanhNGG42iIFwN9YZdeUFTm07d7BSr7IrfJWep
ejliBvEx8BoMQ19gDF768T8BMGtA9ry0YfLDcYubSlBJUyHEYphzEMoPQeVFGT/TuPJEW8UilXFO
G1915ErFllwa7rS4kX+HeG9M5wyWSBzdmHuDjj0Y40uujiPYwZGNpsDZI89nloEFM9jR0alKV0qR
o6Cx2RHFiNxjPYACKEcbcsJKpaUjqH/4P5zEIufLSlc28VihM9Vwr7p7wexOwZ+icw4H4z9cbrZQ
V+jGPlvkuir8Jn04tjyQ1h41JakpTAe5bkMrr6V2NYzQFOgsBejPkuwt+TtdEUG4w52TMS9ErxRy
LK5geyx+5zVS++tKWoLvGqxHObNOi6VFFwZpvO2BzghIQmy7q5r+ldRSoDEq+c/qj32g21nFIjo7
KON48iz1XFKoR94POdZ1wUTj6rd3IPOLoHwxaFjMXUcPiWsnn1oC/0w5cqz2AS5uEY4i+wz0G4CN
YvHUGO+X3jmmlyf217z9bPAm5MSlK3GxCqOnQeiIlD/pY0OgLVo8qc+Cp1boeNfmTMjvGMEYT18w
CnYsI13Zy9NbIpRUlVGCnsqlSPBONp2J58ujW84QSocZFQLxnxKnF+92KDcLHUpKPofS3nT5Q5tJ
4jPcZ78xtTOpotFKV8ONlU9rVprf7Xv/0FWsShn3CPjEGWRY/gxYRfPkZcALnozBHiY2OFya3Bi8
9h/lQUW4O6PxkGmfXO4aViJxNzW7RxxvZY3p4fCOv/2T1h0imJNsXB8BjqbYTJgBM7Lp6LMF/7KW
PldDPxqNWNWO+64pd7o6XCd9k430n7CPiMdsdCwRmfCxgS0tnlBqBvpeZwShzvxsonEAp9lmIm0D
82LVL+iy5fCwakCiB5pZup/SnpyTUgCl4OMlKpN8LIOCeLxWPbCW9FKlD6dt0N+STeYpW1N4xh1d
1OEQjBQ3xa+RnTTBlVuaO3XDOBY0quGMfBOQqCMfmzztNK2xUQGDchxskU82sW46Xclh1rRwghfd
r1nieyFHlw8rwYEq0qBNFGI8wFJjxKwiWMAN6Ju8WdDSynvN5sZkY8ZQhd8A+q5QgiGky+7BiwTq
vEpYUbA2lpPFvXiDwiHqwWOodFf15NK1PIPkTv/zJOsWCpm0ZZZ8NZTiUzBxxJll5qiGeCMRmo9c
MlYS5HfPl58hsXKAkBbcJ/Q+XuE0t6kb+YjQ4es0BhBA+uThdUxWyIdd6h2mSaABqxRcoF8wXb1O
jNKQrVmJw1iPCxkraYSL2y2qPXKBovwE/n4VMcZL/3TISRHqbOGjktotMYzM9fej2CwqWTxJc3QZ
NiNvWuE+9JDuTJo9anA86jWhoyqY0dgKeZ6MRyOD+g2Ffa9ffHgNMra0PP0nE7agltYpopklk4zA
por4w5y4QhBwJZijwmmPhI0egeS36wpuqEHnDq63y7TesYsBPqU6YnupGoSEqPQm75kIV0KThH2r
SCsbeWMtL8TS+rDu9VrLtavJP6M7ZKIiQgzsWrcDI5h+xUdZgpSLWLplAmo5cnku49U5SBEySY9A
JI5Ju4zhJYks7MOg7Dsb/0CZQSMliNRP3kINa6WmUBbsntThhpy8EC1DOx3E6WM0aSsyBzRtQkKP
TogMtsYm/mz1XdnDhQvFhcDunrbnHuljTuIvj82a8qll1vDXJd9tTP7FIHI5JPZFSRb8ZFh+DaUT
QBdHYOiEgq1cJ8WnMjUrgQDRjrYDsRCF2yEjqOaAARILD5W/BWpS9/8YeE2/zQ+ZvgmudeEVirgr
f5EEQDyJCF75GKEoRsInJek4G++ETZJ2cOXkalwkGrABL53bV57LhsgUPV6Zqe3MXkaLGxKmVe6j
E3SLV5GtAYDp5h+MZCdXbwUBLlymFS7ZVUx8Yeq/R6Z7avcR0+YPyJkDkjSPvTdWH/+yl+KjJrA8
YJ+m10YM1FonDgz6LXIL8mF5DpRW2ygUQTW0AB1ilCA44nAS2Tk6/5lZG39Gl3pf03yt0B8M/Vhf
NY77Cs2tNzN89HWjvhEjLIhtunRktMdNx3dR7j08iprMCqW8wXeDNfm0JuGe1VdRni4YNdYhn8ao
34yeDaGPw6OMuEjkVO+wbHmjbhPu80YBtiDvfZmYeB094FkIe/jlacO25JXQCh6MdaLtE0tZKNpT
1F4CczYh2CmhfGF+VBABSVvOb5YIVKoVhDeFWQ2JE0EUPNoGMSSquWjnxzsaZqiNsbfo9X0qlzhd
GBo5Zn5qLVfON4V+jvP3gKp2jMJfYqf+mZGy4kTbdLeBfsIibAl27SXyRREP4DjliEiH/DskEUyR
MnMhnITvtCNmt8EwXeS3QOtvQqTYwlVUj6bwl2h0r69V96/5zh/xZ/kPUjm1mOkd1LjYDtVr0DHx
7PihcLbSR8PQFqPOOkmLpYoqNqmBHioMqSGZE2tObqoLvN7sTq1KV6NZG8z4QRvR8yw2PikztCHL
JSlW352KTR83qs+EQUiGclnKnLewbO99AA1LG7KzSvUaBiq7IIU38ags4EWqCPCLWcvesiILg1kC
TsecMIJI3JsBwhbBgmMPt6hhFyMrgUlk6uOcXeaDrfhuy+grM3502ZX27TWHd8bPLDEhcVzb5WNh
7eSn/JdOuSuAJoEbgqhzz0RyrRcLMeTGzC5IVaAJ7I+f1ak/jk88o4v8Gie0rZra7jh0mslJo1+0
LSs6XXaSHkA9oxkSFlrghFwAvX2JZ59Tsv7zXX2DWXIbxeWxJ28RjpmN2LXFuFVe/NxaWmAqmMkS
4Rq/IgsSIQ7vX7nUVn3Koh0ZOyQ771lWx6r6aOJrsATcuZRPcoK5cMvaucAHWTFbOmq30DqP+W2o
dIb0DgpIYv6AYVrcFtJkCwmFtF8OIV2TTsAcdpY4LCTDuqMdZ1rvRua3XKM6mhCKVraGyUlq3kL0
MN7jk1ibJaR6DygxMzOMU21DxrJ8DXTOFlQgkdTMpCguku2o3kwfOaHQrCbMmoQ9/kpJdpGC6bNk
fCcM2t40MRGnIMB1YVkZ0D6UVNr7WbHNUd7lfVAutNbfNYxU4FUaC6acZyMbMcoLG9MY0WUBUerG
W9uzuRtME2k7g0dz6oRi0u8dL0lorF5D2OnRGnJuaDodkNTxR8JsjyaTXY/5kLqy53ewBMboytZN
oMkN51ar36Fyj8tfL+VeZeOH84zjVJ/Sirpmi8o0IaArRJSyVGo30ldAYEO6swZzdeC7pHyvu2bl
xZtRwgG8jstdEswVqmBwldtl5kOq3zAdg+LEwGuYUZpbTd+LhhPnZM0/pGqdtld12pDPHY8rM1mh
Z+7jmzl8JkiKu21mDIeoXk/j2UNkarqcJVF2JdCZzsjwBvJTJPsMUguzIN+Fytfjeib5nRLKcwHq
c6ozTRzFQzXeFJyqRFoPu7zYoY/HYzZLkQawQ4si30yguEKb/rwqnP0UtLgb9NuW8yRB08ryx+mz
ZMQWwVkWTzjnqvhhUp5bG7zHfYds1WnMr6RxNbj/kt3V2xRRXGKjMVWARbIcGVw6isALp2tx4IVg
duSFa9YGY5Ks7+L01vi7wd9l7TZW7jRDlOAa5jvNcqEk69YSGLWYulLs4JEAgBXXDm8YFI7AW7TY
HusL7ZhAAa29cizLldS/srsW3ncjvnTxNEM5GofbeiKCvPrJyO5Gi86mmzr0g/yj4THOX4HjC2eF
4SEn9XoAx07SvD0kdpC5+oj/wHZLwsTRSuR74GmaQcFOAWZHk+2M5VcJaGWoXxIT32b8KbwP/mF2
YEj6Ie9Qdu7C/AvA3titai4Qv2wBQeZQEfIZycysMMtwAg4MK21AtYQrd+llHO5zsQzpiJfm+WtM
BPwwa7IXw69NGARENnHGNtG8WfvQnWlCfiiv+oHy2hPWSvli1tSVroPUmpw5pllJeKU3Zc8bBwGh
ywy6SLFH4SFD8hfWubSzCleNbKctHHxHWnmKCxYEFPKD3+wF8+EjCSayE0KYOp0G9ckS8OSP2tjx
IabRhs+0b/cw1IeKweg27/YlIhQQvSG2aBIar0nLuluIEkQ7t+R7gYulakFG4VA6pibqj0X1QUuE
nw9UkX+NsTQh3DX2fEQ+wymQ9zxYFa6/JfhYM/gnrfUYQxnXeTcneGZ08TcwZpHqdRttuCTXqjMY
X4r3U7SMYdyufvdcijGNzJOcRQQWI9yhA5HIVx/vCQnSw9L6lr94qyRpIWKa1M4ohCWoa6VNmZ13
5Vpz4I8jFCfaRsSsMTFDWsFTVKxHoPHYcdPCb4EYhU+DrXUcTxMSV9PlUQmko9ztdWxFuK2wv5Qu
XG5UlrzXNu8Js/XOcsPgYMEhWEZ3q1ojNaOzUf6TNVu6gz8spxPeOoK1ktB2jBEflAMok+w1bCIC
msfxKucrz0McwQSU6mghXlLjQ4aK8c8uhIVJqTqtOgpPcxkf4x1PP28j8bimNG+RODw18wTSjZtX
me3yxIZKXRfzh8tMH7VOiM4stVMT34cd1AinnRyaEa6TbJWPy6oB7ENlgoLCYWdCiZJmZ9aNVjGD
PEmdK9MOM1f0T9KJKc+N60zQk3NFW4XabmF905PkgyCqhxbkBONOdKOBFi3rlbyr+AAIsC+Xza+o
wgeAZrDoS8RY9Iv4BqgyXBkUgnUYBCcSEHrb/Nbo37DQ0VpIlopC0I3bFTbLu2MSotLvQAa7Yig2
t5MRF1OsCauEEGJ5yUmKco6aVuPuhckIOfcCfw+DdS9iN4BDgRgRpgkF6zWuv+lBsfJxQLA7oiwY
pGsunuiqCD81JUrMprJgaB+8x6MGsQROHlj2Je2ZKl5SNuKhpZLFhYTvOiGpAsri5MS4Nclb+IZ9
JwC671Yh0ybGflc+EU4JmHFt48z3Z1Z9gc1KtSnAkc3YDpeb2XBlorPR3hRVJVznHsfTBjEhjMOh
c9tkXr5Dcqj+uJMSKq2VTmQ67PEDpxwzc8WufQcQ/EQZkO77ch/3UOXOhEMG7bkqtmKENn/PxLV6
eR+d/53ny0VDibuT462u26i+fgb93EsreFg+0lyZm1bH53mxdcRaPGHhWWrX+Q7/Tg9McZmQhXeq
A6fkehX7erSUDAM9aJesKlMn+tQHmiLij4iMKD1WSGBXvQhEs1IpiFCE9fK6MKAw/NBEhoUoULem
5lWrdD7XJp7Wl2zITNQ4/EcPYfCoInL2agJlIk+w1ckwuMmiCisPgUoeCp64cfyMRvjc4zqPt12z
rfjGsYiRq2UwHGVuzHvmqVBePOgmw6b5HPHIdEudrTk6B90691Zithb67RSCa70m5BsiCywxZl1E
dZ8Q0A3RiJCqqbv5PckehJV0rhnKAzcfpVhnXWDeUDvlMP6u5syQ8c5TcUjTf715jKyvWXCVV7pr
I1wtFFebBaZHUaNYWltEBWDUIqha/VCITVnTdPzqva0kXrzSTjeau1Rv2iqWF4iyGBDQO2ekXN4L
mG1I+66GgCXcjox9qx1idW03B9Eojr0qfGHFIV5XCgpbNAv4r6x+W7wozA4bNtmOOMlV6mFc3MxB
J5WTuaGT8pXXVG8pLcxwgyS917DC72ODR8vhyQc0Hk7r0VgyETQUe2C2Uyykm7SxS0e+0j5K3shK
YT4a5/zU/bN+kUXEz+ancf2T96WdGirOm3zl8md+okObfqZb9AgACF6VX1aBLi7VT7rGSDKnBNLc
GkmwftV3S+PAS1nDsaSFXt60X16QesT3CL7mt794n/p2OpkINA2GT3wEDBYosRd+Q1gMsiKQuyv0
fgpp3MbK7uBVCrbQ2vobgTOq8vyMxeW3pWWHwsBC6Loins+i4DXB91MKOFXh0DDAG9cGxJbVvvDd
6+k9kLSLYKb7Vk2qY4esqwejT+SDUBPexCRFCLeiP/xN6Bg6n76PR7hKzzZNhgMbBG7bvjr2zXHZ
JM84NbZEsbhGzjXfsEc4sV5vLfPuaV6rtF61fUg7jahsogBjnbJFdqYMo/9Ka8w1sSFucDaUOR+X
O1N2k9SZ5SQhWsYe0IHV7QqmD0GvzhHAK6CmAMy8I4BeWmC/ufFpCskBmTjeekwWtXCWKqxravOp
Kf9sdBLLuESndFKUHZm4ofijcSoBCoqlK1k4zFtWEBqfpSlcpVbaJoq5TLw/Df5ZRW6HFtJmrOfE
+kyltw04ji7mKtHHiwy/k4QzOrmCou8sKk9T0B94HCHbBSsNC4EQ1iuvGAjr2pXCjozqfIZ/2eOX
Ldymc4oyaTHiRG0+yL4Eq8z1QJ7Wk8N9KeEqo69ICx4hqL+NP/8Hj7rKVFTOX1N6CoKrVty5o+RY
AgRHVz6bMXukw7gpuyf+CGenCdOqDCS75P2J35oM8gG/bmH9lapbFd1RyRpO1XSPizOsvZOkePdQ
LC66gFKTtG8Ug9sSWHnANUNUCaPEmmB25T/J1/RFXgL2NfR/8UhWjtiwzQ7mb93PB/9gMfFSyjuU
WQeNAkdmuu4si0Gq91Ob0qWwcKlRyYuDUW5DjvIqIA0nqGHlSoGlOJ2pxXsRuldAehNzbZUGKgoB
C4HVMhzJiewhTPqou3eBQU00PWL9Lvq0t6Rubt5/FeKryfEsN0SBJrGt6IUbFsdIipyG/rjKhS1T
qjXSqGOdartKQQCNkR8LzofnB5+RFyCBtzbGUKwK+gMeUxy5vg6MguCqMXGQ5H+6Kdxrpbmi0kPN
Vz2U1vvI6+oWkwXKDapkE94lIxVZJGzSnl7PoM1kRLTC1uRiwYdLiYDYiAfmLjlQppjPfDMN4ofF
eStHKkp5AVoIArRPBg9Vm+2m2d/RtJTvk52PUC0U/9vROKdK2swqL7GNOUFG9paNSR83bP6QTMGv
IiGI9l6DWA5qK2uwXZaFxNT1a/6SDklNQl5EEprTk/Bg4b7sQyRrK8M6eLSRJ1IbaXZvI6naJyMZ
Pyo3y+pHzvBccPlBygLmjjkMtYTIz9eYGczB1r5x50rYEOE9Mpcfki7fzRdaFbj7Tc1fsn6H/UwT
Q/XLWV1pCxl3vqoxgb5xL6mupnGrk7+yTpBnZIvA+DZCML26yTePGPMA16b5SJ8Yllr/ZdLO0Eig
8fqJUKBZZYtJRyoYXSqB7VtcjNCELCoCSjVYGvBwQKCbYnsNreHB0SqDyhgw8k4Ly3iY/BLIf1hz
W1UuFReg6cajQ+Ol/zBnyRJVOfzCigtT1hlbqLh00Dviaeo3q64Zl1oFpSUzcThxGChNwE2vXxkt
aBufHzRo35X0V2gEKPHHaPCx+sS6aipbpp/9K6WPeNpwi4G8okgkjdOY3nAlpt8VcUTW7tisuWTA
xX73FZ4UkhcTrjSRoJBpcpiMfC8qRDnfaMi34reivixO6bZ/6ldODGNOhbxyBqpSftSpWE8tpiY9
weYpsADK6O7rKKwL+pZceXsmsypzlqG+NB2ow72Ei8ncGnn9B35vIce/4OwW4zEr212TfVbq3hEl
DEU82o+y2bfjZ6u/Pe6B8sWqLsOI7dMEpntUx09VupjmEROFnu5yZAPJeCz8LzX/TXqQCMZ32+C+
/xqMB1nwsG8Z32RnnlTC30OOfsTe6nDqx7WeuNJv3Dp6v2+bcyo1iOwwMSN36C6icgrSazlu2nSH
aRuTBMSTFJ+axthI1pxAffrpVgzlk1XZNC9sOgB0Ymp6F6JqskI5kk2cZr+WtGeDQCW9yjxKp7mA
MU94KixmYPpernZaes2ak9oiGXm1yilSjqxtRftGeiBySIjjJ3QADTCxwYZH3/4Q0zEM5lcR38b6
6k+brHxX3lrHY2T5z5iJvfllVQxTv9Cx0BpK2Cd88SROhNj+k7SfOv/NuIaNx5YGnvBV+2/ffBMv
Weic1hQk1drkBsjFTQ1fmfLj0aPX5N+eNn49EDndhcuJ55Zku1PI++GDshH8R9w+I/NZ46YLaO3q
8XtIv6Lgif9eIAGh2iiN92Fk5npgA9MGQpL6WwZMhIcDE8XJlz6M8ch0i+zdCanNML788aElD706
+uY5NUpGLZdEPjbMYQaiqAv+ki1iu7OMTT2tJYXRcsV1OJPWjfZt6ne1/+G2DFivPuGpEq0d3bKN
V9BeX6ZAuyXxL/HhOqZfPfaKXOWCRAlvKp9+3R/Yrbm1+U9T4hqPjqUeiDNAsi3SYwuFV8GoPOZ0
CLdlD2mIAnY8SdO5y4YvsfuqUE8ksbf0xIPc7EfJpYWma2xygvwv8oCd9C9NZBLzFTUfWQANeq7i
5RS5Ay8ix04S68WunwfdSm0r2oiHdFjKWKbjgdFpVPtI5y2NgZxO8Qmc28jAVViYNz1RPNZJGRy5
80ljWy12vZqw0y6INB+PCk+CQD+l7KavPtoqg/9RlbQv2c8eUpmQjbAdevxR51KiTCS1BjLJEhEi
pYv+Fuf3pknvaZ7txarynbZG6Ygs7ewJDXZrk7DmVDVmCrQUEZwhczoQ72IIFjqBqTcvFP31XHjm
JVZwefwH71+jsyRzlYdpMP6oJP2aHRPXirZIJy905md0hTvgvmLAPCs3PWYPHZ/dqK301G3zc+m9
VGHPHiCmO4JJM+uaeetMPXsh4NbvsCOgw1Wio+bzsLNm/BtHc5xd/HIdiK5RP2PzStIAzodrzD4a
rfq+bTdyqc5simNYFMaZVOg5kLrd5LRFvGE/ZPq6ZE7RlhV08Ihl0dlqXgKPzWyzZD9MWBjoVTA/
bmq2s8JT1NXY0LmVPY6wLqYn7hvyLvOEjdDQUUwItS7Ctx/zCbWM9JYMIfHL0azhTE1pjuKUyvzK
MeYQ44JKGy2bajfQgSuU/rhVHZLGe/HRW7tM2ChIn+wekyV1Hg9IhKaMSaoA/H+2Lc2B4bQENCj4
ttTWVwFFAs0b4NgE3aif6NMsYCrBZ5rNigyPlgY4jhG9spHWa8Qk8ASXvqAxpQKDW139eEJmVN29
JH70JFokV1m2ErrarQO6cydk7XqUi6WHlV/8HNrcDgZ0XZgZUZDrdmHnmFAXMX9Txwcu/oUd1x28
kvqjv9QdJXCtbD1D/LQGnBteHi8A9H+E/Ggt1Y5tAqiZfGSgJEsF0WqR9r9KgzVJOSjVCamgKzih
kMYbTZWR7Rs/SsNGQe2wrySsQ5xiiczNnJsEEj9fK76pYuhNIV+qO/8rMMFPmKp0lhXT0elltN2v
zpMnB9Q3geCFG2wMH2Yc09/wqN6iR2dWZy/LMLr8KpP+Qd6WvyhaVVkI7b0A/FFNDbqRItpl3UUx
np3x9OtjZJ6ypD2qAwbsTD80+OxNTbwwpDx1KY0m9d37xM6CDCD4r2VWQaRKin1P7DAC6f2AjRat
3kJ2xSlpFlMob0K13SipvJpH/ORnoELiYhTWB71kc2xk+V9Y598mAc5ZW+5Kcg0WlVheTFJmhZJM
ujbcqXyosVAjlxCWNQoDUppJURuOPjGUndH9NEG0JPDOlvG2pDRpaN7ApNzyqySe8IM9tka4ILup
VqMQaglYasbILpWZO5WeqzxAD9TTB+lI9Agb/l0rvNclD2c+4i7hr9UFG2xlLQxuT7gEERIRwFQV
L0NfZ426mmTh0FecqjrTQpqfS/YUokNTfClTsTUQpFSDtM8hK/hW6oT8AZ3ooq2xKMZFASYxSnNm
ZrXBoYUkMFFveiRxj68XGM0LFlnz0EuiHYzS7cX+XNbdrQ1MUmcXJnIRDGNJ+W4eCOVPVtmutb2j
MENt2FRJGoKJIi134kiZvinodlB0BHW/sPP2q6c0GowNjz9DmMGJSA2UQ6DnJtomCTYHDQ9pTaj8
A8H4sEzpBMgcOBDmME0G44cA1c4u//TYAzVAOzD58xKKUYSUwkzhqaN3l0EcC6WViN9tMaEK0nVa
vPypy+/Mx90QMdLQpisAhqsiXGSiZZPR40wOqwRED9qpqrAlSvKYq6tIHTBi+2i4gdZgx6TgmsSf
dHyE4hDJfwpPeUFVA3+IfEWu+zwHXARx3nXGtzTfSkLipbLGtgiZxU/nTkgT4cOS90MYQHRqamyn
PND++OnL5WpChVE0xAUQ3BSSBzhyJE1m8u2lkIQjbo+BjtR6pAelTqzUdtD+zdI6OVR/aqRVI+Q1
Keh/cLPT8bBHY7gKRIeEXr4b0Uvyref/n1NXDooNTHaWNakMuCzrUXiQw/A9JOLD54zUWURGfVEr
qj9dpdKRlYbEqVVkIQwQGGJbrJKRtwfwwnJkUwp40topvgQjIygLfiY+BXSJD6HWtJUVWsfCo2Uy
rsj62OHGPQc5gr2YrlrpeN5Zzs/F8Oq5TinKX/1M+y8d8pyiPMvk1Rk/tO/YV+W/tnaoP8LMnsbd
ZHENm16q7DKiEySuq59lsrbqtSPmfwJxMtNRLZ6K/OTqxxzwpUQwjhplK7Nb+rVuC+yyyd/Yf058
wcQvTBwVYcBiLzzULLhy0zgPWfP2uNsmAZVSHn0XUbwT8ntmNYg+TPSYCpCr+DVVUEkiREQhClFb
Ngqa4ilrnYw10/Fr/lc7nYp6HeXKW48DTFo4U+lJtRAV4xolCQ1+GSDxlN2HrNpijFU9RvCGWjsZ
jtJm5nPVIb0c7uRGd5upZUwf2ZzwlQYMY1GbqciyGYb74lJkBcgV4oeBYgJ28C3ob4YSPEU2Taka
lz4fNolYTm8Op660Hhq1bxTVX9VckiN804sKolCM0tTUvSesNnmh6N7LEptPvQrXCTLo4Ra1bgrd
w+SeQaDgIuVjnbesqV7NzxLXAaIHCPrgd1Wx/ZYGELue5FpPPmQhmlr+NHCHetnayHw9KGaP+xmN
sEtTW1cJxDbhTE23sbs2NAnRNCChYFjAe0ELIhh3RSOvIMVQcksHVa4cUD0XSUG0M+kHEo5+Wsqu
uSLQ2T9B9d+zUcEXvgyMdTbRkwIJ7PX/9yHCGBLSX70yr9E2m6a9vEsO5W4iAV3gA872jDr2xPLq
1YGrb99L82n605Q5AGcrfUmx+KxhUdaZ9q75YmhYv3KlHOsZbVZa3wpSTy8sT36G0VpjehrLX4OJ
pEWOaA43TlX2r9RDEZbRGy4bQq+4albIpfOgcrFszcOLqYUkhTADF6ME4nBiuzfVOY+BC1daeL8I
IVYaCpGOQXlOtUKjg8MRtbxOU6WV9lWPGCsmWTkOLU6W/tNQfur0H36lRdpDlOBfp1Hgzl0H30PM
WyFaoxPC7CTvU8YUzHBqAZAVaUN97nZMjSyOTz9EmWbcrS43WOaQM9c56aCzsinhaAA8S0xa8ERN
/Tu2/FiuQeeaXYUPnaDOZZr3DPsteFehHei0qiL/EMoeARGRm43lJuiaTRSwqOK1lzSA5v517Kqt
CCKCfIPeP87hYCpmyUl8ziVMwuC/QKmZlz9t8cRpvoozJBFc7xJ8vmbyF9fAG/fJwJyOqew4bkAA
8laY40HpXjoFc+rTzeB35rCN0IKaKHaw+XEQ/aTBEiYFsiEIeCmayRHdKplxenSxeMNbR2kOVMRV
+NnmTyU7EX1BO3AxaNdIKpfInI+hcIwt9JM45nsaymKWrHvTuIfmGwlEnGzn2gpJgCXRgsI0vOS/
loSSSkSi1ccpv6RcmAS0KZtB2oXNzrKeUk6Dghg1vaeZ7W8VIhAFrMYHk5ladOHiQs/O26oYQtVq
WHlZh4WMrk8wq95RN8aoVjPSI6nA6PCI2V+A+LqULw2OqQDxAv2QFdIGxm8MAdgoJfIuQVGiSOx5
bLckLhbxTpnj8DibQLjz1Tf+O4OUsNFL3xnsXMC9nJMh0R0RqNdQ/QgZONBlyj800OYgKGT62DgW
bfStRXWfZJumgS4dBu051r8sC86nS9pfVWmDdMuYnAqjITya2imN3QhbozzM8hW7yDFw3kBnGbQw
hL1XGeBPdIZTnJyVBp6NwQhGT7WRl0KnbC15Oql6b1twkUxX4+LPRKVER8BEQHkr4I1qFyD+3ObM
HlL2EEz2Nt5CEeF6omK+P8bZWhXRiq0npHQdVlTCvriuUaPZ3XhWs2OXLKs3Q5I+dQtU5/PloaK6
b/8j6ayaHEevMPyLVCWGW9uSzNhtulE1TIuZ9evzaFPZpDbJzkzbgu+cFwl2AYLnjjcWjfpT1nud
IEbrwCE035FVuM9FV5xD4i49wlCPGmR6dLUPybjPf3gqwI0MBml+zWqeoMOuOODRs4lGWaoIt63o
eww/rH6rXocw5tzSj6Q3hgshh5SR/fSg5p2t4+fQAlpocD6PZCeksNLTPPiXprsbADaH9NqrB7Pf
TwhkE3fUXxbSF6y5Lu0PN1LR0WGiNR1zNiTUHkqIwpNc2g17cpN94ixYjgM3N9hzgY8hJrp3yp1c
N5YxyJo1BTeKHCV9QnDc2lGdbBLrj+jwVYc0gUnvIlaqmyvSWZOzw4SZBGsy9nwy32JuhqJJNqa8
ka0dHTCLIeyOfXQZKt81oaU6tlXsxpyzwBndOSqY0BBhrCej2mZJtnFMJAIesTECKk4xzSF8wGhM
1nPeSRqqx8Gy3hoq665BZXMYCjIfOJRF6VKp16Zxm3IjDleS1PZWfQqBIlRvJ+h71Vr9CroN15UN
ThM7FDPmnIY9kavFTwKEWwLA8QICd9PVp1Q+Q/WZc3XRoHC+iOlP3aLSBTU1gvhcIGXxgBotgbGw
czoKDLHvz710FcmKzTGrzOo6ykh48i57jgbJFb34047k+JksiqrQo/Zpj2gssvrDj7/F6KfoHd2U
duloUZ7R/SVytfYlGvm4gBoabBDpiqAnk2ncmEDzO+lUmsNd8Dweum+Vg3yIhcXKQEQqSoRKsC+o
jOxhwWNQpdi6jBdpsbDufr/L0/SjkaVDUkfYdxOTEC8NbRT3rL9i85SRGsg0QOomqbUh8JvoVYeS
oGNaybp/EjxZ315Hy39qGkC4l7tF38EPVYFtjdXDr0wAZSeLrrmxEywobv6G1x8Hd/KXqg6lk6s8
ha0SOUFqfOTqKqpQ9YVvCp8WXXKN+x9vbiC59ta5ZK/xFeIPStJ+4DmpySZL1m4ZiyDP/hvfE+iD
FIuzhrBtzJDLNm8vgjjRee/XHcKVqPiHUfzLHwbWQ+AXQD9kKEybnrhNdVzYCGWhyyyAfkbDqVOo
XGuPWEy37SCAYFxFHNRFE9HEgURRpzt2tD6FXOR9Z9gMzTuFaFZLY6OzJDJ84aFWnO6aYR7yID0P
sX/OJT5yrbJaSlu1cIOOG94Y6aRo7b6j8SwkEEGSfhWB4aUL4ICY6FbUL+lbrdB1etHx9KUyqiBK
zdFPxoTONAvJnzUngoyoz1Ra6C8PLzm+AoMYKVUE8k/wvkT40tFiRJtC3JWQMl0aupnW7vOM3404
bbrAaDEEc5cR9cD3Ow3WlpD0qzz7jYboKeGz1MdhI/kQ67zaeqjevsftkveIazA78caUi58BLD3g
BRpFyTbHXwQyJUETaehXddb8Ge+3YB9Sou2IrX8UBu84vrwE3B0OYGViHe9Z+Tllx14HtmbSofWU
hL1la8yS8wYYLGAI86ZpK4ow7ZwB5lyZ7hebeG60/esHI1oWkHKZAfQNuNmzyDUqfVRy6o4kBk4d
QJYv3nxvuKomWYkeY01KAmPICFagQsu0iSm9XvTeQ5szTEXaqAo20roo7llPQoMhnVqpcqZRW8tk
8IxauFuFQn5P+fR1h9dIEdy+o8CJoE7RaG2vURydGa9KCXcNli1Hqp/9tdJrZlpi6dVPGyO4+hKa
FTPee2n1DlivioLou1g4Zh7QvGx30XRR9O6zJH1BQaVhWkfSuPdW1W79OnqFbblmSsAxvTQGdEBo
sNSu2xk1AkTiDUVGNlMWEa8Mi5Q5UbVuc/mabh3z8p6MDyU/1eWd6RAVG39RXSq3VwxvCFhmYRsL
XI3JFTYDjc2P/IdACnSTIk7Tu0WT4xloqVgbd+292jSb8av6CDGM4FKjXXRRdMuIXUdeYFitfv2d
5ox2tfHcbCOcxL8K94HMP7OwfryLcAqP6lZyhIW6bI/YJW1l3R/qg7TGNHQIbsPafJlnc6OfTWVR
PWg62oHMLAE+lv4Ofbf35wk3suRf9VG911c2tfELietOWjEMYQ00dvUycdLLAkppQScCUl0snHvt
ibpWezrjXxd8TdguShSP7RK5MIBx9hGc82PxQQc2efucE0ih5bco3Lw/o4A6wJXsWNVHeSS6eVXb
MPtLLd1nGavBrqGsYHVHtMW/gHWKVxR+ZZothdfRLvnjv/tDPqwB/P//0+BmJiXhTykvonhIvNPg
UJO77JeCIwM+gR+3S5zRi5C36P9/R2lWYC7yZJ1X9zQFmUSTE936/MGzlMUM0j2FfNhV4RJz4v0u
Xtju6wmdURmdQpQevRCfSA1n4yKXzw1C9aGn7a6XjKsHoeHH9Nmcq+w1NXxfbB45Yg6WJCKJQWdr
DMjGgrLQUyqhcL421rYQmD4uMlOPBCQZtn+OBvLd19wbtb8na/VPK1MUqjEqaRo1i49I+9FgB4v6
6TffBq09WSpsiH1HTnqa18suwWaX84aHZfS/YukCihfgWSL0qjnT8ZnFyIhiBGQ0B2bWgho00yIp
REqGq5UkTwp1ycouqYOrZwOQyIuGlNRQbVK38jToBu5IrUNUJ/W0CsacGjTwhN/WlO+iKEZ6PfQR
Mi5xgWVPFWTZFcA2ISN1t9RpkscfF0JXAMR2GmGaShUUjHSzlDvDCW3V2LKJYRjHBtfqlU+Nz2rT
6PtBPtaYS5IeX17OGTt4f3HWtwvdruoTmPZSbIgvBRRuy3JtwBxgWwMDRJzZDweV+Z/k9mUjng3x
qDQbfaIi7FiX53QWhfIe1YmwNAYn9h10JQs8jHpih9WuLG96Xi1M9OoeYYKWwwmwXUUEPQugiVkm
bqNg2ojoOjr/KndYuGjaEpTu7jVXqkn3I4qmARWBXyk0DcAbe9pq8Nlfmi9J+5YmcVuIuBb75CAk
hI/F2tVIMKFweh4Q9ehUU3IFfpER5hgce9h+tnC2TrSecyZpcw5ht6fuMRCeGKNqjlHlCk16V3Tz
kGmVraKiSSsAHPK6rPDTvBjGZprOJcFG5jci3HU6rlNiBKSwYFThYQBBwOrCxrQK569C1MkBYRmG
8qVWWIaTAPUVSV3zePOnNZLwpluFcDCSiN64OdQasZyWYNqem1vmAtUp3mxRX7eqt1dlk/yfYBGj
INIw6Y3eMS/Er1FsH0LJVa2r+MvnRuFrQwEmLQlo+yEFG4FkQ9aM+lGorKgqodDKuDYLXrJkfyGe
iBEaxCoI8Cx7iVJUbJFddtUhw7QbE6CNJBlUPaSxrFxIDzSrMVcAggX/KEHFUGThZrCuhnUlorkT
UI+ugsDunopi13/xlbvR08+j9FT7qy/apJsNjWtiL6uUa1o53hevikFYAwcWxVVOkBVjPmY02ABd
MXLCCYHXTd3SICWev0JHeHQUkxE0SD9TfezCc4zklA1B+WnbTzk/+sWR7wajEo0blgJ4oq2K5tFp
G324yOBXdJFw1HCZiCPgaJ4LdQfbzFa4rNUeGsONypcvFMu5FCqz5IVTSOfG+8r9g8g/BxBbv5GS
NeXbVw+Qkab3QBTIYY5n9sNPSYj/FAiUpZGFWeU2KQMjubQO5W0a31DKzByY8i7xslN3QS6rvMX7
n6VvBPt+TlP4g65GFMyNfK0nQurRSVNBWzEZLeQMODV86UhSDe9DEF6oS5GCRMGuHlBW/ht9eaep
04rKFlwkHIAXsMYcPAR/YvWh7bVd962U3imuAOud/lq8vOGLL2uontCHq4LUoKi8JPWaok9JQ73/
k9W3qLIr0ZEnG/9KPB0iLzwXQr3o9LncmlV23eMDgeh1GxDIQDhg/pSsiZ6Akz9edSokoNyCJ5m4
oFCz/m3bMCBJIGw5eV4lMzuY7J7MffLebqi6tGYRPR0+dcVhgbSZZh6IamKvfGZm+SIbq6qx45QF
zKHNrCzqvfRoL3XutgEkRrsQKyf27LJwQZPJUuR8V1Yp4d/ENJ4dAdwCMw+WFfxVzcaQ2azYk8nq
8nYh/nferOi0UH3QU0otXN44LAop/6UllRntmOcqKhvwYsApw+sP0pMEBVCTkbZmwvM83nN/dc7L
1JWyp07SVCFB2NgDowReRPE36xmgvku0ppTnVowmXipdhpUn1oQgkBrTv3TNP1OV99D0tZQpmP5L
IKuazDEaMKP3ND4rM7DbsFrLMvLg0vZxo5kGBSWHkao/VdGWg2ftsIq6uuQ5ZnlPFQSsH4R0gLJT
FezMnpBXbtL+5876sOxoSDfd4KPAkHqg6VaKdkD/rLCg6uVvKVFK8FuHiqvoVHxD+BFrR9ff0hff
7KGEF3Mm6OesThxn0k+YObrso0M+PH6YmAZgS40T+Df4qfSjI8VoIGJ8f2LFM5OXQlktBBS0VNMg
DfiTUBMNwcpsv0c0Jo1E2lx57zGlKCMkXRS4YmoRVd+gqidVfIYcRWERYoIMYsB3ysZ5WVsoMGrj
if4txRuWOhna9qhzFYbCDiMPMzBKrsRbI/k0incdcnJT3zgeS/MIcrESDSqL/3IdsqTJESgRW9Fo
IDq7FsiPWh8yaiq31KpVwtfFbE9usLZgm1DqrfFKU7eM1nouM9gV8M7MPbQYF3gpkxmSaevum1yB
aVPWsRv2w1/i8WHHNU7NUiBS81+hMfe9BlJ7UW6xz4kEWcIu/JDufaWCE9wgrT8hIiifDPxjPPAu
oXYFKS4xf2pYktgbx+dA6c4TzLAkns3goMSfKdtVywGtDAMdIr8GMhgwjILn3PpkjLbojvyF6A+D
V8t2K44bDSy7l08UgIE3+Yuu33aog9MXrZqIWMxqj9nW6LfsedA9Ir+zpCB5+gD3A27RTEjSozyc
OCFV0Q2lbQgqKkl/FregGa2FgRf7rh9XjJVcBmCtITsJ/U3VnmkAcaDaXbVCcQa9k0+bhGLlgEyO
o6H8JupfUZDGVZyKOTiTbVlR9aWg3S0mD0mdo9J9lGc4PpRXUj8b/luk/bJ1yfEmxJtFg2vRrnvf
MYqNSVtFlS79Yld2WCXcrkaa6I7GGXiUc9nErucvFf867/sKn7l/D8GnELwRd4DiyMlBU1fFPySg
vN+SfGnKazb1nPTYbJNFLKb7SD8jqwmsUxg+Qo44/DdalfyWnW+4vPRKgRKwY1QeRM8eU6buD2LK
LOYqGCyB5/WZqHdSf9EVjcqlmo6oD0BUDt5gk0OM3RqGCbJhpi8km8F4EDZRfdLkh5YfZBjw7hbq
l5RMVvYB9UeQ2Z3OCEA1YyO+weBA34BbisGVuACezc8DzYG4C4Wb5q2j7sI1vkfZHgx6VA9ldKPD
ZUkMRgftFZVvhWO+4RAiJb4lv+dLKrgLfmNtWw1PfzgZ+LlxmnUmHvFDH2+pRjEh67FFM3s0/t2o
NrzWu3QJVjOxCjLSLVQ6nHiprxLNJqOEO2CFnYx4hUhE3eCKqJsZf6StOF4HiuSTb714+GFlpy1B
EmtcMJW+VjktxnOP6JBcXL46+iV8Untcrd+aFuolftrulpiu0t/S7hNBL5ksl7JzPM1tS+pRSXNz
fW81NsWB1NiYcGEg/5vWcCBv9PyYZv8i/TsjVhlIUV5nxcEyTpYCXuDGE1uBXYBXUHdi7di6y9Lt
gnWNM19vDkkRVDg+EK4U+Ckts/4mi9mJ70DKBPYq8pLMwO4pPRGDtYjx/0hODHwbEssgNEVZQp2r
bJdfPnj8F0sJEQM96soHXWRz2nMWf4Pjq9mmjp8oR7r4SBJgGDhWfgES8AMW5EutERtMxJklcM/T
fHNsYl6iNeNHXn5H3sHr3gMjqS5uYd4V9VzRJNG6jNirJncQszbpqfUeqI8L86srNzz4rbKRiReV
HLM+i9pb6S8WZv+3j2hVYMjaJ/kn4hC8PhAtJ6TWWKxx50+yQRiBdcfLDX8C37lS5XpaBaxMlVZU
4E7hIYcXiZAQBsXT0Kdl1vK8VCpHHPTcYC16Dobe6NZ9p7t5gV0uZMKzOnCO0DaLcl1yT0BXD7DP
ab6m5f3cFmcy20iYg6Op+nWNNQhP4yCgzlmONdxYIsP8hLL/JVO5Y2ea3lCLVj8z8goZ6z3UmQJ4
5mha0s63mksbpfkuDzUyLShswlInA+uTY9Br7TBnQ/jIgPtbo5Ln2vjcPOZLHiZedVfstUt5tFVt
pJ2BHsKe2NOSXiXKI0h1W1asLpOJyxFErAhxYYzRuoaEizB+AuparbjVAhT4ARbmOg2wWUrLrpLg
uMieNMYlFx9n+jqS/ZdmAVhnE4lWrdeC+SIpTpRuloOWpP+wPlDJwQlemqsyD23DGNZqi58WjrjY
e8O/QjKcUkepUbccpYSRxL20aTQuyF7Eb7kfWUrIcJUR/IYpNakj0r76KQGBY86jRhtmaI7ANmEW
WRuKaQH33yhXUbz401pAemAkJOQ3aHA8KiOQTVNslWjfCscOgRXsbzlHNUIukoxCXtM9/VvhJicN
tpQqwK6HAt2mgKKS/G0Rz8hrk1veaE5xDP5sESzwLQ76Sq1/sol8kelMxjbaUpGJun0FwW+c4kFo
jjnivC5vFznPfG/uMlVAItic+gj3VOwYgoJ8zG3AR0yTPEdsHW1qSygAtWzfyE5JgUs0PX3mBziQ
oT2E6ltvf0Nta9WRnYZske2kAodzkY1/RPprMTJT1AyEP6CRPIza2+Js1ajBpJCRJYR4iFjHxJdw
bajHLqKraXl7vZONXWYFCjPypKGlevaF2fPQuyJ3/qc3WXDc4dkgOFk4wIxpDfft5+B/C9w45oE5
1A82aMoPOpmpsoQlkyUKz5xx1QXEajlKwPbtB4epRUtoAuegYvesm4JSM88AKhY4DofWxZ1LImim
IeraUdPNIABbOEYbzXel9tkBvDNEM8t4xSLsZtiHxl9iNCbzMCRX9io8FzB+/jBRAXOY770me+kd
qLf0j6qrVRbea/1CKrYSDUs2MbnGOyj966cXnDgKroPA954CtSu3OmXa48BIxU9D+CeqYKO5wVzJ
k3DXPkZEf7P0v+D5F0TMk0m/AR3dxY3k0vWyHkw6tAKihRsbb7EuuawrfXgQQCY5eSxABC5TUJ4S
WmWSGSI48U6cen3ZRw3FN5Uz34ymwLFvsjOdAvMVwypz8YNfUYLApkqCsCyDEA4BkTe/bJYthbTV
s3IYvWg3Zf9hEFriMMsO5hp3bFbUeChOGCpN4cyFx+BMW9KiEbZecQYr0NNH0dwsyV9rwctr3q26
aLl+KL5wDJJROGksIAT569cpuJqlo6AlY9AXrK3P2EVoUSPrLNMrU3xpMH3Kb1r8FHybRn6YxiPf
QKs7KW9HNKdmua+ED6m54JxOs5tILF3G5q+uc/+fpZ3M/MskvIlsLnDZPKWHJzkTHkKUf6uACar7
npB3APAFV4LlouUQIg1DXs8/Rw1SGAI458VjGJ+i9AU3UbXwlsgdU1Is9J8e+YWSf2gwm9LQLMnC
Ok7BWa3n8BVuqOQvz+5D7FSwQb5HoUoArhc/qDqAWnelD+poqbHGDk0ulnWAW9Obzxki6oJP/qcq
WKEzwbAxfGnjg6gdptUpFZl0CJ1pDsikkXkS0nJu228NClp6YliVPZse0WX+JZMgsFB+GNYCBpiK
f+fkWfuYSP4LdhgFbKprFipw3PbYXgwyfFES3HXyksmcwfHSKCw/8Nc8QpNTXspLe/fvtJfUW/8Y
fTDsSL8takKcWgmlDZsIVQ7VF3/pOt3iK+dZQgeoazOcRt+2q6zibQHci1h/C0QcNHaxXwXg2fJf
RSeZslQlt/+r5z1nY8waONIONqWyxUiOmB5vBmpq3NFLnwF3XXyAquOr5xvyLuKI35p1nWQwyHSy
dMB3FgCUJ9R5+1W1ytfVqtgk+2I1Ltl/wZTiNRe2ZctV770br5Nze+jQRi7Te/mF///h/1FXRu4U
xay4duLr5KiHqlrnZOwpxJ+4FqmPhiOAsB7SG2ArpdkUwxIFSxB2bLfsljjFGCKA7ULB5Snly7eS
tVDsZHWPb6Swlt2VgOB3TI/XimfV8N3cBGu404ya0TXQX+RvHDCQdLpDYZQznDhpleIwPefx2SDE
gjwSUmYJcnC4TCJvFyk9zdI7uB0QtNzxf0KWayLRYFRt62+J/yrFQNvNTr8B/WAPFOaKc9riBs+P
0D8JkudrfgXhLm3vQUiI7FbrPnrsvopPCkr0nWS9v6YZcKUVUrU4ADjxVcr/CJjkiIt3Tn2Xbqxq
8M+hsQpBgL3oxhOsip9IWFhKp6/wp75l5DEai9o7I9kusk8tPcFaWqptcXt6K7Vb8QqQcBIYdgFm
Z+ioepYAFYDzTHcB5aaNW1UbvHF0oCCvKJ4Tb/fAodoKWyqoLL92+injdcU+Lf4ZixNhVi7Rgefo
Y4SSWE2CC/jT/6G0AJnztt1+tEN+cuzyQXaNs00zuMIv7DobSoPHPtz46AYYk+hGBwLfJy/SfZfp
EcbvFyd1fefOtfamDShEA0wZbViRlOGm+whUNtboYOLHFYpySqdSj/eXSqwRzPuCIGhHQUSmcafb
fP4wP2MWFsoVe0TyUT1r1NTzsOky8RX+JkSSKxH8uGFUigtCnmwWvZoAaGkX9YdI2o2EyshbZt05
vK89NN0BBXzVvjztreZby183ypGVZLzGj+Itf7Pg+4/kqZz6i3qFYQRDxbVLm3C6WFlnSNDGvJET
tSwbo+ANgU+hEgxE+rb85vvonNyGsexIHVEw0B2UDSWZA11rIQv2Mvnns5gAuPYLg6Hh6KNgw7S+
zHerWWXyrf2OF3BaGX4BmaZb7/Lv+lt4eTtQlWbxWQqEB1GmwSsxEEZICimzA709VAbCtJL2DuKK
GeTGM2fBOKIphFfrF5Oy83+7I0+o/UfcEuHpKxUMytL5REamYxrg7Pnvb4QyI/wgQKw8sbhPE1k7
oR5+IqRTCHfQv0z4jL3XpD8555gWDuJm0AMEH8Df6HqJ3FO59aMI8kwACu6T8mbwoMZ+ke/7UTvm
Mw5CqwpXWVRj11TuaVWdZeZQghnbPwGBEqqwjFuYK53O7XeJgmhHDtqLpc85H0MTu0LPZE5k+LX8
KFVFcnwFgloijiUuffYAhZATH/rFCmv1WErCL5r0DY0yWwFcL5DubXbPGw+hGPVFOAOymhCfqSGz
IkO79F7JUC71d6WGXxrCHBO7vPLXlebSPEhIfKd67ZeTXaXvvDoX2r0hh8k8ptYt41iR+ju4VmX8
UO1CkY8yHevsX9zGOB/2igdayGCqOohJJcANjwxkk2SZ+5ifO+9kVvfEWFfj/Eg0Is9WD6hTg9yu
1eAGdjGSUVJoLGD71sAVAdCYWgSWbww6TQbiD5orrIQWf47NdSSLw0mwiPLbCw8ddtibiRtm+Lj5
KYDUWjNdyglIW3KjTpoBba+RlCdz+ajN5KKxhzCNTT6pKPAdGTqNAQWOXt4rUKpiV3dw1wZ+skOr
bHlF4oUS5t3HfFizIpbtS2syO2PMr4tzN5wJDgYCR5VkUtHQUdyyww4PhbSnfhonxNyTQrwE7iD9
s5j29LSaOqcByvKBbE+842qIZQm4yfqYWp15DHCBHhPE3ctWkxZlPLfFoQYObvH4Gcb/OiA1/j/K
d5x62VrCZySRekRu1UuSZoe/rl3IZukJw8lfwOSkKPQUgQzv3Dwi8NF1gtl2gFy1+VCMfUhjzlWn
Ri25aNHZmp66ZPuD0C37jGCdTxDPe8f00lq3OXUopZzQpZPkj6G5gp3J3azN7IGAHKcZHm3AMCG9
hOCTP0rpeQQ+cWHRdJYtkI2hFmwrh1fk+E55pTbWJ/iWkrxJHx3gX/qlaDpj+zeqO341omQzeKBR
4rYGj0JwJvqHCM8tv5hkBkASoMAsepOtUqYbITxqwoZ9aixpv3bKZFsRBoz3aLQL7+T3n4QWet5D
UgiAzhbIPbAp3NMx3LUdEbTI4FrzaaLLDOlq1vxvj4word+ZwGhUYfrKumkXBDUdo+Ykd3effmdN
ugm88zuZ/JSE5W9lAN2BfUZImGfhZy+yLcRvEvgbdpvq4ssf8nhgVlChFrtPHQe9YG46YYscsZg1
yORZELVEXJSEiFJbSvGbT4rVUY1uXX0y0n0s7NFsZhKSlF08feCOpRtKFcDy0XRuUQNiBqSPbVMH
h1y5kM/Y1Rd6ecV+AyDcHjuJV4O2oQsKSUrVnWPhPmzo920CrK52z0cZnRXQTcpLjU+LQTJDzOXZ
Gvtxnf0l/UO0Hp524aDiOMNSuiurfUswikBeLylEYFeEo9DIEkTXGog1tLMf0qLqYtmZLuC0bQ44
67k+N6sFPsSFzcuERXJJRguCxwiJGs2J8grXPAlO6BhqQkQn7AFHLz2E055vaEkgASOLpX7X2Daz
zZgTV3ss5M1QggsvosMMoG5lySVfKcwI7bfTYouMxkOsP2lkerizFlhuWiq3T/wzc0+H8stGNXRb
M/zt8XQN67B7tf5vJuyoqej006S/STohDZeYGyTbIMdOiDSL6OX4VZOEsJ3BauJZ4j3UT0qozXDj
EcMESDyAjyPfujVUnbEjwVKw5vhf3OyBeEYDaxlrsyd2E0GiLU7gfU45fagd7TM70mqE4gVew2PB
1AF6Jws2HcgGUrKFBaj41SZnQd1YySUu9xisIdMcSTwC3eIOV13BJ/2FSvG/qbrU0sHQ7IzMz2KH
RkmXtqvZXoRVgHZRcg4Z1vTpFFQH0/XFA7KUultZVIMw6bTJbiAMGU+e6kT6XiAbkpIyaaWP8yfy
8zM5LbL84iNM8pnnrRK+8mRjNKhr2mVECBYuKl4SKSk5fXNW6ZDGyLvFY8e7BC1E2X2C39YjYwOL
+Clo14oJcr5vUG2wCpU5CfobsPY6fFkiNSZbkhHkDA/dFjgqifb4D5YTpSIWaO2NF30Y31qGCkCH
1HuSA5PJ4BEE5C1NHU0hrhi8ZWzDa45c7kUv2qJk45nzxBNOvpBAR0IEyJHQF1TCM8itAlDHiFYa
9bdHPVIYa2s6ivG6eSpY1qF31T9SvtrRpjl7qWa2Njoj9u5c33ngDAqqajJ8eLmiZE9mVGJiQ2tx
MITiwcyO89JHdTqKcM2eiAL0n7Gx88MleXYDaUqea0obNZyDdqzv/osVh1WxRNXwIk8rpejYtElL
EzGlYMdFXezHa6RLGoI2kfc0fxLi28RhnFR+mesIPe5yh0kJUYNVriW0goF11euzptte4jKKJhZz
uIP8jHN4CBnCXUQSgW4jrqG0qNcXYkBuFQTHoWX4E1eSePISNjM0VqS86Cl7ztI338O/CBWLRg2Y
/2UijUBjAg+oYT1C07hfceygZvAMWr9QwizxxS3r6XcyMUXIxc6L0/xQJD7CAQPOLx+/1ObbgUcD
fKaVwNqm+ZmoTzo4yUhoEPZI+qcvXkLPWwXCsN4GAYWvhI/sOJDq4keHUwxZm7QGIRBnLz8+6PdY
CIy5cAxAE0GlhCTrdUQraBIZUkux/qpRW/e2RqI1fzXARFCyNkNtaF69zkNJpBUfBsHE7E/iobkl
nFueWycPk+bL6RFiNAxdY2+xzujTVSTBShKgaAYgR8nCxV2jhooCHPz7Wv+IWSPUbsmY4I8VAACK
hJ3S3HL9aCI/LLj2AzhoGykbDQsEXugCYDNkpJ7CDWXPi96ygF/+nOY3Vw6FhGL/d+p/g+aoyF+R
+fKjhJjp9wANXSiohBN4nR9JxJj89qXUFqGHRelkoDJCJhjJHq6Ilnxj1l6WSUS5/Ay9QR9VZq3T
HOUwe8cQkyqcEQfALpC1LHcBgSXjlyBfLTLKgpfE3Z5kb2x3iyiySJkFFpLJkSiHpTcHprE4VnAX
AujRHHFfIRgKiPiPycdUJX8lquqKkXiJJHnBjEGCcpcZ9Uos7j0DYNt9TZT09UV8F5EKVtOs0wFI
AXCF5SpRvsIINWXAobjPqGITDJrBEHSV5Z2KFCUUl5UFTPOhD191fyW/PxvnGKJVXWOKI4MU0lSb
bp5wLsRj1TxrjmggMYwA2RLJMu8Vvg8kKjjh6GHGyghaJp4ZyPhPyVrrgIildmGANcsvo3pMI1ni
4z8TiV0+qLuByfvBmZsOGimZLteY93xN+nwtPaXmVo1/afoj8yacVTKyRSs0kM6rU6etoqzrgAM3
UJYJlS8aXHiNOcTU0YzjyVggf5YUGn/uEw+F7BfbHqWH0Pwb2Hg9stq4dbro1JLOmuJiKEBYZO9f
n1gHqSWdjXP4t0GEVbBP6xa1eae8YSbVH6J/ywpyoTBQlhOBcyRmKfVV9e8BfjniDPzigPTzB1Hl
4BDQ4nk/sXIUzX8C631A6QmxnpV6olNGSZ8iDuMwBHk2X17+loYf+oIxCLx5RBeq/zfIpCNoj6Ru
lhZMGSk/o3clZ14kyKTBPj2VtzH4mdko7hcqHBaFai2FyNqil7euJZqTlq9z+CVAurzqkEsqJtGM
W35EQx7JP71661GEdfWHQiKaBF9eIKsIDJd4FrFmSu6PA6mxjX5Kk3UiHBT5rNOdmfx0QbBKSQFI
kFt6ZrAgoaRwGu1AKQzFneAuprn2YmERIYJnbBIV1tHRZ5fD9IuFHycZagAMauTucBUMgmgqPNbq
porpvCXahczZaD8xHE/dl19vDM2R2XgY3UPvX6Pky9SjVNHkVirx3ksIdUJXqPYymV9KT/ihfhRR
VMt+t1aj2CkF4pgbgRLFctk3isupB8mcEY2boVLwgosTozYnbTLap9lutG4RXQX5M0tIIPfJttpP
4yZvDwb51CAkI86bmIWMCzKHKk/DfeyB+BJujfN8T4Qs2UEzrCpioEnPGMts1cmfEm8P7nNB/J5q
Suo0pCzI5q3hTtS6x0Cs2GP+LVXRqpHvlBMkzcZkb9cf2YimeHqGtQZpczBiwl0I2xuLlNvj36jc
OuKHCJxpsnVHJELosdiDOEecgAm3g3jKsLrEbGZ9pZyM+O9/HJ3HcuNIFkW/CBHwZksDek+RojYI
UVLBeyTc1/dBLzqmZ6a7SkUCmc/ce25tfpTqTbcqhN7pwYRdpTsTwGlAMBazmwNMiGYQrprrxeTl
kfSYxxvZHEBhszZvFgYvSZ2+hYSwMPNdzDyt/hMx8RVUvorBS4ylTBrWivmv4iizHEh0CMoJtl5m
Dqav6N/ovT0OsSD+NgFYePFvYH2T2bGRB5t5IGw2+ddMf5gBS9MCC8e7mi5BCG+nTEBET4OYgsd3
5YDEklUX0kku6RDNn7/ImOPxvybryPwZJq1e61yL4CyIgB6uWvZCexoy1hlflreNICfERENf6h41
yytJ3ZwclvErwteGNoSgkco7aOzAABeKswjWpX6nJeD4abtbZ7o9igPtUqdY3n5BGmccaUF/rizi
s7aqdxurgyYffTDOgKeU7oa8JEWlI12++A8MK4bYphZTrk3/69l8+XA4qQl3KkxCy98VBHoO2VNi
suUtgDudjGZZNQB1aac0LG6s+7xm7zEz9gD/4E/Yg1anuWHwnE2ByMbVYGpfWyTIfPQtw7A1nFYw
UTKrZJNOEeYxk+xdbq5lC2nDI8eyVlJMPtxUutrqLUGVXBpIoXOfxnHN9GeEcK1cAYlqRPJgxnAW
Mutu5Hiat5KhRbWrihEzOXeqfS6nyHYYCEurhxbqOtokSCnlldf8oWWcgajgA6IyVgRziKUUPGpj
5es0xAfQ6GWy8SkJBnjPevknwjWJH7ZxDHN3MNeV/EFG7JhQ1R6hkcXIwU1jASjAhLuuLPG7C6Rz
+EmVrWEfFo7zmw8ywp1ZqlNwsscxOf14Kkf+QMo77WDVOXiLTiHzMWPVp8ghLr6yMEakaLuOD7oK
XJ3wBr5cQWdoXcruFVJhe7W99QyxkZWLiieklNVFBDZWapnxMnMWqMFsZT2Ufx5NULepAO1zkdrp
c9rUqWKf8DMU7BFl+cvoIFU17LYU/oHonJf0rs1RDX7NgafE+LKzd5Z+Khp+IB/HZbzCflJy+A+S
PwtOTlqepawmEZQk6MqY5Yie7fA9+sN8hqIr6R8FeQstFMgwseaWj7jSHuaap0Am5EZoYMsaAM8F
krr+r7EOvaMh5oczMGL4OHR4ABsTciaMPC955TxaPsIQ9RaRz1tN2ZybgMWYYVe07j/F+NcBAG8N
1PPjt2Px5k52CIbqaTFJkln423wRaGpICONh0cab7SDetc/cNRmGi/DC5KzwLh3nVlk/ot6AYENJ
io4kB+BoNhBtt4K4oJ8ae5/D1tkeMzo2wO8MO7EMZqR7GtW9zs5YTeYiSFdDuDHllRJ8WCLASMq2
FpdPYEKy5HobybDvZ6Z2H9hURfgXCv1XYWcsEAcX9QFJlKLjMhP8PqA9fHmPYjGnKpNObCN6jJ1Y
5ZFS9SQ6hvMYnaJBt2dIc0UCj8FMsETcQ07vxN1EpGUjhMBhy4+Imz3gnHdoawNwfX3ObJI8n6GY
A0tbyagF8d6j/bwicJvWtGjeqfm9DdC41aDWrIf/KnGDOysC5hclTzYDMcByBNSRdLmF5hhXELgn
OBl5RDHRuVQvNouPKRFHSHSdRHeUbMHid9ogCcQQcxXx2/BeYryI/lXXX2W4TdWd2l9y6RoXWCBZ
3XC5RbAJZY9ala61/g5oS1sToAdSyZRACRkEUGWNYN43VoEt2AjnYabT14KOS3/jD4tRHVp8JMn6
qmHP1RarHjcbRV+xZ7ynOS9WrLH/a8Gewj7tPBzaeH9vpfdedvXCjS3ckpMp0q+LauExN5EqevdE
sVcR9tUUghJyKFKfdyOyk7WRsXqoF4EDYNe1my1MnhnJqha706Vv70tSdxn+FjCGuprkZLEqEYfJ
zC+owakWsULqlGIpdVjPxVpjnTJlknwwGmcb31trUQcCwY1t8I6zrtibYOEpMLWb709t6FOBBxKd
FH2TA87Xxp8C7e9QMYtAxo7GdLHQEVsUNCBq5KEm/a1l4ILR3oIL2dkaQRykOCTIcwHe+cT7stKw
WG0OKont1pfBN+B19Pv+PMZXkmO1NuvsWpafcgEAtC63cjBdlZhGPYqjGp2ctCPKcZZXFP3Z1WkR
HZ37+lmHv5KYqkz+wAPefNYI/dtxLMr5hahgTX3q+QceM/oVLm8WKGVgoSry580za3/DhNIRqYft
XCsSfjA1sNJEWNNdTMKFDEdl44h7y94q7SoS68ZZx9wKFHnye5aP26w+SMOuHl8ahh1ktuTOTIdD
hYadvx2JASJwWII+y+tE4xOyqb22gCypZgQskIguJ6H7UBg/G8mXmW6L6pUSnkOYluJsmPK3hJ8m
m7E7FsXaVqbcq9dg0JhulQ6x3t72N3XIUJqrpvqajtc2PdgRAbUIv6OflNWJ0/8IX1+0HJB6fBya
k0acQbMLFJ3d53QyaH54B5wwixngxkgU6tpgtu8tha0tGBFxLNfaT1p8tMWzGBMWqygZACu3QJsJ
xkPqK5itZDPW6fk5sovHcM5Zq2rdVz58hr65kKdI1UoeAMw379FJUffhnvGttdeis+aj12EHxxeW
97HbAE7Xw/6kS5xf45coX/MEu5vBEFBN5gauYcO+xRK8ZJtwAFjXvIOqBMK3ZzlBMBczyhFdkb9P
qFod/Mwl7WNHnBlLMI+A3BxF7b+gxEMc/bRgqfLhHkhi1gFf7nRWfTvL/LaSPY7GATX7ADW3Qb3p
9cgymVrlvwFkOh+DIV1Q8YRRwogcBRijoF78lViQB3qpJjzZ0WNWp1unLWmCpwSJX224ZciklPij
AiUd6uZGq8MtQmIGRAWbSC+9GR0lMCV40j1EKUhdKxlVfaTFt6wxEuF6t/FFUGvxnf7/5BPG2pqI
EkJUUbb4iMKr0F9jhsPb+ZISpLFTZXqW+wPHrFIeMl4w1n9ShJoWc28kn5lbE05BkSYP3+AopWZn
J7/NqSJvD+M6k+O2PBTgD6GLUQB/KRHvgfWRSQi2V5OZmMYZ/jMfqfayvWgu5w+bEaN/mSpAObgB
YFr0Bv0zMhZeB5PSsDzXxV+Pokc3d6r8UkI2xF9d8jNmOVzDfWZfEaIwh/BzvMbb3nOj+kB3VNPR
mh8Gqu8xnaLHn9r4Jhkmy7+QSu00sQ0d9kftVignqNcTTSuWL4H+5+PgkLR80pPN8kebtFSkAXL9
Q+CNMwNTiRR/pfgMzDcuKsXiEVrgdV20vdsjJCIMWz503beFGmcaWG06DmPtlhtwcHndMsrWPUlr
c7YwEzMiYwLpFQzej2ztx5aMtzkY9sEyZm427uTshug0w4NHRJ5B/OnKhx4wnvELU8oFM6nacJbm
ya3lvq6Gid5w9wXGlcNkcuvuGrsHIN7SUu6uyCS68B8q9aBYzgJ/z8DBqx8Jri0BhBhFZqmYGD+Z
3YDstbduboPxDj7JjiwUZPndNxwKomk4kFqJsYF/d5JTpu8jAiO9Yye+Q2iE6fDFZz03mWgKUh/r
7EEMvKvquK3JwbIbtpw1hy3/dwnVuWZlI6gecoQXGmukwXuOnCYN5lMK6TFbDvitU8Yq2fAsTLiF
yIvI4WmSr8r5qO1PSyqPMn7KkU30pKdUmHsSaemTAugTArgm0iAuLvA/NOHSBAAsCwKG1AxqhbSv
qSfweMCaSRY5mI9sX6e+G3Js5NAvtOLSEp/DoDJtvxXE73zuyHZZOHnKpdUeNmnoztbIXHwTuJ5N
vAax/4mzgDwbVd4hasLd5E5tggNmrtq7VDG12IOuaW9muFTbXccTg5rISs9yt+1+coyjfsp46ph4
vC/byth4+o2vPVc2QbnQ0/coLbLmMoxLV633EmbSAAOwipXC6m8Bv5peQg+OwHA32/9FDwgLO+5q
7j906sSeKwRdY2nTlTsTdd4UY1lbx1y/MAtIp2u3WHNXZca/TgbAYn+G1Zld1PT1DNZOAfasNXcr
p/JNGWtlJCWlb7n94mHcyd6Res03d53HiGQrl3xSe1M//K//gzWiuyK5FbxGsgSBTIKhJ1a4jKyT
1akrELG3CKO41QGxVP+ZYCa9CR9TU+QTw6qDgvctj3ABeU5YgdN9FsFV0h+Oeu18nqRInctiAUeQ
CATpINBnYp930zxearqDM95bpurJ8Wgy3kkBQN1WzratukUF/LH10IFn867TlsV4q+xfqDLbEUxB
eC8wuCCMSOwPEoJgj10D/TwiyzDVbyehVtrKF+GdbRXoAUCp0bmqHl/JFraIyUyJODv25QIMZXCe
DJxN8KMGT6dgrhXUO1XaR+U98eJVBYVTIqK0hBuwxB/jsDq2WEYGY4Ml5VuiIefX0ZXPRFvq3Umz
aa6SR4uSiF7BlIFZDjdOURNaZ1iurGmO2qK4+6eaaGzeTfns1M8iIzry5KBvV/1bifgrc43ubDaE
fShLO4SgmPiuOvgLB7y3TmybbN5c4SsbVeQ8E1wm4qcqUURywKbjhRQP1MWrZIxmm+mCAQO0iAiU
xKlgUY4pGFTG5pJ06UJhziPjq863oiK85mKxj8PViP91aoSPC8IvFeh83i9kSllaBoB8ZnkQHiKi
JhrXaQAsCEIA1r6KeVoy5oYQRyu2Z71ytIACjWi9gqpaMk5aJU6wEgnHDVc9Nt+/wrJmSgOgMa3d
tKAvNjdd+GezS+8g76X1Q2ZUU1T3hq+7uHfxU8/ihWntItleKp41A+ZMnCXjT/03NdO5Bv7Kz2hL
UYNNnf6sRBhTQeoP6e40QRYiejawYBUXclcTnUQuaI1WrDOGu9xGGzSdBFNJ3skUPEx5/5FqL40K
qsij+yQV7FtjPWkmkC9ovjEvnG+Ej5PEfVImFH2wR9MWVw/Tn5fbcdizgkx8niJmVXWG83Bb4IQI
mMB/+9omRmoQYLodBNmR+QXjuoLg+IKPT+5fZkRYH8RWaQmEEiQhD/sB5SA9XEdkDF/csmNeLUVX
GS2nfVDHLca62MT1RekcXlRzrlE9o5hLlplMFMJXVaz52S3/TRraOLp1NW+Vn1o9SEi/QxAE+J6z
pY2r2dsq5boYAJiytMFiUYoPWwaAS7kF63uPsZ1MvDAg9YqHwqUez425rz2VdG30p15ZDc5mjs6p
ZBPMkRwoK3Zq7DkkXZttCkY2hvNqChJvF0G7rXxYOZh9vvvPwjuEEWQj5v4yQl28MzTBLbKYnJ+f
/BoHoA1vkfhXeg+1u5sCfIhdr4z0VzG2TQEMZ23oO0Hqs2wQXcKMBpUZHpMPE30Z2os0erQ68ITy
JkmfCk614NgzMejsRwCpCAIzIy8OyU77xOwdRyu3C3Kiht8joaUqu/qRFJ3CJP7rWQf2Qk1xRRQ0
XBrKdKpMBb78REbO+n9Oe05H9CVoWIOEmdiOOFFXoikcuL28uIOLpxEjAolDQ90dKYeBph70Ts6b
rq4aLMEGoH4f7J4VoFvmasiNnxBZdvTlO4e2BCgZfnhED0rqK89fVX11CCKqvW1T4Ypg4G7ftPif
ZFwAWZAWt9Ez71Up2ioHBihMKGeTnZBINIZc7T8Tf3+qPgLkMkn5TrMPbN9PjW8p9b+N4pkidXYo
r302rsyTm9iYcYQPibbJyaRNyG9E2cKH72TnQl0bBlEeDI8HUleHe++sxXBPSS4cr2q7DIyD4ewS
ldxCj0hWZofMdYTezEtEUsNTDDtvRNFqP8zk24AB5cjJumH+3oVEVe27l1afe+AUxUPNTykVVbFS
wk1aXSpxVSprVmozwdGt3LTgKfWnSHcHyiq9XXZSP8PeXLFItBG+D8FjDO9T1KCXf8jpdwsIoKlu
qrXP2NaSJXj0MWZm/Z/VsTcRzJpAALbbHEtlLz+r3lvOIvJJPbK0yR0pLzrr06BFusTsruek7Ypr
Hk5qpgHQE5voEMWdceYfaltmVmyW+SnOavSk1IKagZSexCiUw6xMj5Sg0AcwmUYRdfmdWRQqBAZ3
Pe6C/ibxxpW7ydiMSV4iV+LDMP5in4hpNkQPy7t42c2ETOF9t9x5poqCoMVOJgiL6J56fW33Sr3p
2AkgF4YuaiYO69Nt6D8b9qZZfM1aRi7pT6C8eegN7aNChhNYEKS3IngGLJyH9uT5N3KHNcYBdvzE
HwuVpbDIb4MB1Ewb9Lp5q+j2nZWAgWeqrmFuqyxGUvNPVp+sNV0xMM9e6YzOcDP2xqEvn8R5KtkZ
DDrROKp5pquw7X3vvPzqy5f+EcUeR7thQF7iTnIwlR7f3LIqmlYbCiM9Nb86JKaXbOMZiA2w3yKL
JJsKOcuelS5GzBxqtyCKzT5nBk2Qm+c3MBCznnAO2UKlCmg3U4OF4j/KOjw1Bi+WvrGkedD/Bm7a
zwDmnLz4mMtr5Er0O5O4udAxG9LRLWtkUDGel2pBl4h4Z8seH2cbBgZ6parZcvOBEWMjCI8pBEOx
bO+sCBE5kAARP1gUIE8DMsz3ixE46T+7fz2Mg3PNarJFm8pzUxtHAJ1oR+LxI8sOobPDF52x5SNQ
wMefvqOLTfN9yiY/R1qkPe3sST+j5tClDyoIew6cdF1rKxbl09F68uEsBlwS45dFlI6ChyIyENbp
MweeM1HPHrveMuV1cpZtc2niD5mZRGKezOjcRTuefnec+KjzAliqwadjcvd9JfKVWV0fXfIepNgx
97d+sCaiT9L3k98dxiXW0dlBKtZdt0ySi7D3lFcQ1edTfEcwN2E9Jbu648P9Mzhw/Tn1uZ8sA8TJ
mHgy7CcpG8ElGcgDI2h15+inzLmkEGIp4DjwteKkDbtu3HbJUh5IhFjEAWjiBUxYUqU1TIBYRpB3
IaoIGLQ5nyqp3LnzaYCeNFNcWzZRKXgGNoRcofBBpey130wMXGSVTAdFjmdxJdRNzV6xLoF2ztJu
PTgPiVZlYMJfGzfXKrd58FTh/xgFVx2mypvm48Hla6oXafpcoDgBGoaNgXLkVylOjq4twvQZqGcN
DVZQpnOBFzFrlqX4VhB1A/rxcVn6QGxs5d5rf3KCzYdY5xOgM4UpLxRNLAm3wd6nOoO+6S7193zs
Zr+I+bw185pUh44ZOmJ3Qj75eAiCZqXTgxpu79Wwb9ny2T1S73jHPKowTlZ1K509jSOEwQhrGjU+
EVe59ZmSaJz89O1RcdjfjjVwPjCLa5Nxn37q2e3V0WLkIMDQmmxHUGJyfq5+ILNMkr0wxtG2qwcm
TmQVLc3wQMhGk+H4+FCSu1GvrJ6CvTpXHcmljTuWr3AoXFGd+wDNE7A61Jz8Vegbuj+zI3TDeXFV
MOWpphUlD6/G3UMAraUuXXQYcDpqnlojpemnk/emf5fRnyahJfPWenOqxcv3rr1KkBK2CZ61usHJ
xXAweFTxRcG3KJVPIQ4pknhlgHW31NrfHtmgY70kH1vttkxPIaAXFc53FGoLDYeTw4FPlTPwUVkF
YaDeKy6/wZoR2/hjti/ZwCW6oV3v5JNFJpjGwTuVhqiEe24Aia7K/wfnlyWlBrP8yx+/dLaa44cf
PCPl6A7s0QycI7G6SesRdSj+lFYHvnfIMeI0l7Q6N7wsir6v6ntJu0CGTh4dVG6k+KdkE2NBzGs3
g3medko1zg6755G+1c2pD7FhkUatKnyIBk7oFTIiuTxjtvfoLYZkqyBzU54ZoRSdn5MBT21uQPPp
DuFXxpNuI7KDDWF8CJYrciRcw/g1AyZSC1ZHS7bbs0A/NeUtlg1QLpvKOSrcILA/mfQlTL1yniP+
7QoybcPFY/t3xUFOvXKs62iz7WHkWxnASZD6Mj8D3RzEU56XRYblCViF3F7z4nciGAZQyrBK5U8F
U3seji7dDtIwBfNVyMGfPkflUbS3BlW1spls+2vnlMMdiZEhEOWZT5pTIGYex3uRviL9Knxglc8s
WJVYlfJ2alANDcmPuxjDnWbuYd/QDupJsVEiRuzqq9bwtjBcs34l3LXqnCrJDs959t2Y23TYwiTp
VPPYG996D/qEXHBWJPEvGZFoF0gtStR/AY8k7fe0pcmxn/aEvk7H7bUnCK7RmEENaH8oly03yQ4B
qxvWpkLexcrBNoc1m0VAGtjYkYQCg+LMcryLHdzK4l3GC7v6KhhmxsG6R63RZRZPBXqHQ05ILc2B
KRY0sIPM9KZDsGiS5k0qsWuKS6zsKg981LCl/FfM08ACWydIMrzm6mrKq1UxHSh31cRWwLSrcdRz
zLKdvsLA1Gf70E5oFZG/MfhRgD+Jo1FunUigij81RJOJpaxdkurCOCOnXRbGy1MOGPxD1nP4izD9
qcyt2IRX+xzhte59Zs7BLx6F8lAI+pLPiIwS7rVYoNlGALBCTKLZW99YNOPVal1m+kzVQBFS4SjZ
JokvMahfY9WYkFSQQWgf0STxiPKFHK5mcr/2UDwYfDU7rqFQZhbtihIi2HYwZTLEYR53/2B3Wtbd
rOVZgVUhan9ZPRf6qcKBOF7rPybMNL8BWmBtL/cfjc4/wzjX0v+sTF4W7ac6wvx5Dmk3V0OIgxI2
VEZqw7sJXGPyT1E7NSxwJg26ZBH+ku1VcW/BxWOmYP1Kr0knpIfHrDkP6TfKL7LdbzpuFp6gtnF2
BU7QtgzdoAmOyXAyWEhW045SuWUWzvRNQJ4H0KDS/x6mAaUOEmwAVIyT/Bo0kPewfwM9YzoNQt97
8MfidHIl7HWGPC/w9XBzIDAs554KkYjz6YKdcOzOrONINPI7VhduLKDziY43h6G06OdZF2A0Cdxa
2VhWsAUfo/uHROXQyJ6F/zVon1W5jnM6BrGzHCII2fyCjeDwQsZH8NQTfUyRYdHGOoVArWXj1uOK
sDneJMIfGWHYMWQ+ahUds6Y0WQBmyA4E+rfaYqrmsw2RgcPajPdx4rC2VCrAM6pLZdTCqlN4x2oG
aXqKKX85yruIrRHQIMLV/BWLLHIrQ81ttHcaYABHjRQmO2n8nXbKgbjlF5qDRelwSauIo61qVznk
tYVXrbBmAtnPyMAB/SAmIhpnCGXES1iumb9zrm9EYERu7+UALXG7NQNrryPXDBntjnBtG53OiNit
XIcWfAiHjQx5Nw3Y0OA0qWiU4qhGeYps1LqMDmK7IFsnLLESc1lKf11LsSIxFFn6tXaoouxSmX88
yEI6twiTEuas7Kv84p/O5KWdrFk5u8KNT/BHWj4SXxDrwgpHFcumAth2InbZDdTvur9b3gsxWUwv
RxBsY03aUTfEWMIqhJ9C0jZtCbO/WZjVafpJY/okrZLmUsPfk1wY/J/SsNH4A6gK9Vt1jCJXKclH
o4fOy4kvJHDnKMOzsv6l+qUy/llsp1X/pBvdrLwu0NsqgwuTO8hO8MIU6HjhssAPApSF+YjLlIHG
x2OKXwlcpeRbRnC4WaNe4pgPjkG+ssAYqsmuEwJuJpqoZwmD2h15zHBTPEyhlvetY0eJwF4oibeL
6gDR7aQPdTaEZ/mQpNFKG0zDLXvd2IfC36tk49V/BsVVUd8670GuGIkTDCyigbNShQ9jzrOphtLR
opkBtSY73sYmQZFtNMGB/YjAWwCeYnqPY2YvF38evXvc4zPCvMiu3JPnnea5JS5Nk4e4VhkEQPXh
TpYG9N/DjyGwwcfIhsrpjUHLReM9DK8wAaHIYT2dZkSDsUBCFXZKjWcwbWTkn7yCDd8uuC9aea8S
1Mvl4cB8IZBVKh6KGVwcoh72JWFlC5CgTGWhfhoE2vYDXVoyBiGZ3yjCZGNVb+WeAzn0CcAryWFW
XTfJwTgRUFG7LJ9f8sgTOg866GcdCjQIYxlooUz61gBMpeegeo1tCTv0JzP/WLD4g7PMQDCO8rW1
CLikOO4MXA97f9sjdIz5jMt2AzpraQVMb7J1kB5Khfm68RGUCM5ieIgCs30P4lAZNjYHRMEvV7Yv
LVWQnbyKlgKKBIL0KHp+3uI4GMnehg/Sr7Lh2vI4wyFqm51lbAiGjvsN1gxDMI3eckWKHvSG2yvL
iixAJwSMnarrtnrKoYXYq15W4mz76L4QPTAj0eJ7VfHpM6/aqLYYDnZprySE0R5BoDGG0yxh5YU2
FM+arJ1lGbPaurUI3iUM4K1xKE7SGjj/mr6TWgeCAPkx4LbpXJuzNL5tcSjWBbYuVdp0wSQomADX
Ry25pJbq1lTQhgVsZ7wH8WmK6zP58Ab/GQVv1oRad24chpTwSKGa+C+Lsrng3fWFN884dCsWKRW0
SRlzfjzn90RVkEDmmhSbfbPESFXy2ZVHnZhf4u54T6dN5WhtQ4t7olpwUg/811PSfk4i4qRVl6nC
5ec9WaCV5a+YdMP7TgAfkA61/qrGRz9esVhtknzTFhsc7NP3ifmSnlz5ApC9JkwsEkwUltTUIiFn
Z47DtGCkkQTnUeBt1e4tCqtWxUa4bI0T489g7NemepgQE6BQYpI0/5ioekJ2aw5jvV1jEX4lgTOX
vbWw8UA33tyW3QEn+ASojVbDBFPay/FKq57C6ddJtQIUByzajlioO0tGHLZDIoq5xRRit5dJ7oJi
DTB4BHO0OBqm8VKwIfjfnXpvBSc+bPI7rRqbpI5eqNhoCgCS5Ez2UOAghSMAujokzWc6hvxQaE9u
iYO7LlxY5qaYgs+LZptpD8jhyP9Fu/csWCFAMnq8GaAuHYZIpH/Q2LGqY8BhM7ctDgiTFP2Q4l8T
xM0bJ3w00LoIIw+6Ff9QnkHmGq+oUeSU4X4Hwv2CuNfCn4k2JWr+NTUbX8Cdzwp8p8LanjcSWAY0
fM6bFl7RQWCI9qMd4gKVBUvEu1ZGPDlQwQ98GR59gyYx8NQ1N8IX108ctuEXMSktNckfPW4KO9ly
jRXEBrn4gMWW1Gmz/um6d6/twUE61Cc4thBvV0SaEk/UIQuFtr9vlLc+qe/6da2si5BCjOJzADNY
ENdHbIqGsuJYFUteayNfu4ZKNfNdiR1dVFRBsLhZ0s7sV7Hm8mnGO8ydXseMIFtXfb/oOoLChs9c
0D0TaqEHxjJERtDnZF26GrFA4lm1aAffCdQdv6fs+xzU3yLehjgpw33BO0zaeldnC8u6UoQLwu2T
dYWl1os0VytAzPLVpEwxZxlCDIvep7ARhX6WwzFVIBGzBG9x5sRYfqJ0dGF/zKY5nZNpW7O4JuZq
kjAn3CgSdbvFtIVYXj05TzqwckD/bv8oQKUxi6ThQeRHuCEzLZxQW/uFFNizQtqOrT1feOYnshme
nhJVJ1MmFD0xngjfJsCDVAY72ravspnp9qVkdshB7Il/2T7NPTfP+AuRWGCuRhwKvQmTj3EP3Y9A
kXzvevaEPevgEK0R28o8uOXdWymRMFUhq1DICIL5mL4W6gkjGdXSwga+1eIXk6vuaNLtmRqlN/O1
ciJHJbErjK/S85eGIi+Fj2lT7p8FEqnBfzUgpSanH/csi6kOkQAyWod/j8n3mN8jLFEdcSTjGDN2
4bfldqnQSqXvNqhok4AV5IyqOe64tskLfqbNhHfrliZ+WgX7oZMjC/G/Qz4RyjtcCZgHiAoHtzeb
flNZhadZ+CGhz4wh4Ly0qAZ+kwp1qWatyD9ADw35AC9PPawr56TV+mnsj1LOScNyXgnyrRlZB7hT
tre3PXHvC50fEEMKcUxMruy/5FWo1YPAAWLVBKEqFgl9OuSXWDf3WYmnpVzI1rxL/qawICBPpf6J
K7MGLypPkoRgtlAKdqkbH+N34WzraYGC6R0kbo+0cMrdXQ+41eqdI7C5kC2+nizy4H8ozlhEOSVZ
KcAkMFRnWzz6est6MuSIX4+QqrkNodpHN7P96YJjbuAkNCwmaOjgm2QhkPpELU+cv1EKJv/5XOnW
7ThAVT0Su93jZV2GodsUbD2hKfGAUs1rd+keY3GfAaF682GwC7SFm7Ncw2MJxzj6MHD5Sg0Prksq
dgFaB/h9xIz6OFJZdyyipL8K370AtbgreEOYcnIhvxcd+9j4Z94E21hatOOq4KiIsJ/GmrLsB46G
cFRBx3yQ7haXT7PCvYLorQBr7lPwaZaxMs2LEyHP5eAreQz79tkADEEzTGU1+Bm9qA4eGtJg+C1j
wO2Rc05D9YhMHDBUC3Mo6TjR1KmrbOwPYOSlKNzmOxWYjgI9NlFqgq6Ki51NcAlQGbZGqlDOtHJY
dAz9x4YhUZCs21hell69jodszb4/80zXqiomEtDiS3QeLak9IAGXQS6Do5sGJNEMEpgZ3Zzs4Nmf
Hk0pv2yEuIuoLcCG+ZF6187OhqCCWhTlV1zwu0Uo16OnyeVjori2PTZDEbiaUW9YM9RM32REz96P
Ln51cP4C/lIh+qcMb86PTFehrlAvYfhJbmjxKS/vCd1cv+YXGZLZIkMS5nJxFuXCSF3prdVz9G/z
tNsUJ6CY0lsk2LsX9do8JEjuZv43yRSa232FDrHsMz4o9JzQxGbBXuOE3LIKu9nsB1BssPnFI4Wn
8CfAKk0mqnwVV/SNKjyuVcTYlBaZk2TO9KNbqLgLsy1LIBsGDDU5Mj/X+uWV1XY2H+ax+uGmlyiJ
l/KD2SfreIqchcJkYw4+yN7mj+YXW4i/s1fNqye9aYZn16NM5TIEgMZFOp8k6JBat6a1DL9c0G7D
hoNDmAyz5oTP9lgYlsOHY7vpkhWCiXl8IX/nS/U9galXFUQgtt8zt2Of7iY/QFviCyD8mn//kuaL
+ovhqb6MuSvOkKVREjGfWTJL037aTXKqwW2Th4b40Fjq/txt9ho20W2gICdz89kBk4O61OOZvM0A
PLntv3Zd1QsctUSBL6RH+EGUJBd3fsUmO37Kj77a1JyedIO0bhQhn6wOSgxPbydf6x/EM2QBsoB/
xZo/7MU6NsWc3ZzTziTaP96Bxcz/QJOjMgNapBJRSgsW2nK/ogRT3hBw+K105BD61kzfur3knqMq
G5UlmBmejtDcxdURZle8U9HUIAXlpqQiin+V1g0F0YacndibVXJFVlTqLbZg5gBYX+roUJb7EG9R
heEKqeui7taRBvFr5fUrlx8iMg+KfM3MzT1Rbmx+EmvVmoDjSNRwO8aqibml00WMiy5naZQ9xIxk
3hF3AMfClclAL/3pq6XgAE7W4n9w2IRqsU7EI0i2NuRuwceFBt2EMWMES6MCkkPuVWuoZz0FGvMf
U2e23KgSZdEvIoIxgVdLQpNlybLl6YXwmMyQzPD1vagb3dEviqobdatkCcgz7L12t8kIsp40mEHp
zYk/taglIKvh3pvOfgMdD7qVov6UPNwuXg28zBwBrICy4rvywPt9GTZmTBxANpm87OUa/FGCT8i2
jl3+EPQYWGI+IHxPYIofEtKAQ7RvSMeWXzKcb1gs2CGy53Nm0+7jSk8KevrFUTWmuyS6r4vn5K0d
HjKcRaAI6vnalgewM2N8nut39mxZjR6CZnum1zGLCyuDPHOR9jL3eQJHzaiH5zDJnrjtvBQiABsw
BsjKecLsi6nFb7Gs8HTtf/nYsvxtctZ1+j4PDJkohXTug7C0AHqyFEHEVhISYEXa04AnGrcA76Zk
BJGjHh/roCU+Yxr5FrHd1LtR+UEfm0+EU66XB5c9fEzpoaGCnvBOhDGZNGHPCir8KdDv+L3zLJQ2
rfN2CAg+MRMsqNXSZ7wtg1G+WzabotrOAvpQbehrkkiDJByeLVedkEZjgF+IbDzbGIKiz+zFH+5F
kl8mQRbsHgOS5WymYrPYeFg9sVXieYw4bBGZeu237h25iVtmD8hBw3cjfO+bJ91EA4LG7on1Sg+F
1zzmGbe1+BzJPPFONh+u1J9TUji8g6KmTK69dyqHc0olOOUvuUvCDgOy7ujnp9zaDumvzH7ot5ng
9uSug9xSD7JjQuBddPlXa9MtKFmXS74eRuNTc8MMiMIZ7vcqn8mBZU8XBfAC5x0SjDtd4VZEbZ4+
FuALBjDymFQW4Uwa60gzOcI26eCuhG49+JUvztId9yYgN212BLhMj6oMKMMAI3wvU0sxGCmgoU0w
T3u1BRXKJp/pXZ8tpO+Gb5BaLF9iySutRujlA6lwMFDGlXPEYLEexNGnZRqPPFsYzN8X7gMj0U47
jmg7TMPeWs6Tl4RvEDx3VSaeraTjscUSoGUCsh61ktEohgJGRigMREb9EYHtZUbJ94jwyFODwv6b
YfiUm5YMIkZs6P/8P2Bp/SOKykmcVzMZkPrKIwZ0oyNHPa6FF5RUyWiZyfv6rt8MOjhijtbUrPFX
/gKbCSt3/Sa1Fb0uFpoP+GvNZj0agUCLhukb58cPrvL2W1yrD/J5xlMFp6nbFBh2GZ2oPStX84VZ
3WACjaLmXvH99eEV6QLG52bJnCeKaYsFMWQE8Ctf1dfK+kSQkwLC/hblehRUZ3fm0Vp6phUUTE2s
FNx3+kmqDyynAYUy3sL8SYVrZI4o7TFmHEEnVVupttj2eMywcgtmCpIXKCXZdPA+qFzc6MfAw4g7
kLIt2Yo+iDwI9cjp72LnhINboRrqzhOdjoAo5OvOqbZWhRGYxQ/3NnBzGjIq01nQSn0Z40rkQY+T
Q7D9pNIIYuc8AZfkGT2478S7UM/tmasiHd4BmiAjuJ0Optomw6YMGVpwanQPfoY0a524q6lHPbjz
ZuAKQTevFWKgcOGJlDUhS0h5cqnUO9y3LnG3uhnhLOfgsS+99uO71Lq4Hp2btDCQI4juAEo0iFCz
kIKgVs8EBrKVAs3l1NuszY9q0Qh1fgEfF9YJuUO1vARdSH1ByQhBUJM9VFGNiGiGrrkPl0AiZV22
nDwiCozjT7M+7ZTgmmKRaqBBm5CduC7Z6xVAUNZrjOX48bUHUDXygymZBzJD448RVB8nyWW2UHFh
zFE+80uTGT7Hlydeq2ZkdalxZdMr5S/TeDLoSRc2X9V0N7PhZKrWTUwMvLcJUcCJAU3Bg9WTksyQ
7dETXFNsq3qGyErMO9H13E60H1zwkPXY8X5UHVIqikQigGAsZNeCAibVoObButV4pE97IwYOQiJQ
Wt4qrjNzWeyiEdOjvzH+snx4eUx+25TAi/4bV06L8sJpnmzazSJWRz0pNzkWIyt8hr8BLuY+weOW
uqg8Ks/aEKwNy+/FNuyg5jrsW2KcWcroYXkfphXpixOAhpmmf9kjPSfWvAHQdO71HMoSFm+Mn9JC
llc/pDpOET0ProXDdzjC+AqxZLYMgI0OM8DyKGXLmB16oLITtTeHY9Mj0qISq+iyucUTlvgykcCW
BDfD5wRr3Celq6u/ag6nAUHATOKNDozWhsPep96K1Q21xq9NeedMfJrPEh6/ZwN3BWf3XkDNmNZ0
IasyQejcVtHrtpuLfReZ0ItRguFw1oGs48k2crGR0BVj2z3otcP9PZ3LxZtDPS3D+THiR6qHbMdU
cM2M8xI5GChq4EMRX17CJKCSJxMjgUeqRQX8zHAg/jOTI094sF8r71p53zGTtnVRY0TM0qM/cVug
Te0ktomqDhgUI5e2SCsusHaiGXjzcTNUIPIkwqWSVUM22qzfsLAPGJsT6stEHlSUbrirjyKON87i
5zWREEdMwsnpKZ3DOFLU4QdwqRk87WHGr+wzIe8wWQLyQsfTb4ySuz3TtiKtMB2WBrbvrb22qu/S
+mt0hPij8Ww1DzUbOVP+eTHRBniFLSZTE0/E2P+dYxc28NKYAC7pnmK3B//xnuHLFLxRJus06psh
898kAI7E+owYd1aSeSsB4Sp+I4/kTpOfXGVh/ZNaPKvyJdCA0uolABWZejzbE9YQS9tSPLHWzwm5
jYkK4s7rhQw0vIDMMO68xpRM6gjRcPu9Wio7VAK6Ea7MOVtrqmFrdqwxB2qZF/jGcwyLti/eIlZa
5Zcq3JU2/tn86A0nAU+fmHM8mueVTYFOrBQd3XvR/WoObnc2NUVikF2wYCI9gpwQejp7i9wKF85M
ictVU0A/0LWj5ypFdLTZWJYzgxKNZaYLAyZ3iXnkchvSkzPeW9jGZzC4LDX2E0jsZlnqLX57PajL
NZbUM9WE26irjI99ebA9YGkhW2CkjBsG2LueVXvd8JmOM70yyZDu94SFofScO5eLN0IfNbHGHnt0
SwP1vIkNfZbR2orpMJsyaDjIY0oJr09PhP8RK7mYnj+J1NjAmCs5n7IaCYiRuvbRjPV9piL7xaS5
HHiUeSnthN5jCTF+JYU7oStBBAJgaM1713m0Ym3J/g4ZzFBP+GRvRiXLKbZe9GjVJ85S5bjHFrUF
5oSYgKfaxbHhoc1twcDqpX91jMRZoQvAwemyPKsSGkeStvmC2HPZgd686QyuRHzB+TdG567fd8U1
0bcJQb0rt42BwyDdFuljaDvvjQ2mJKvFtmvxHrvDb+1YaIeLEaOF2V2mhZkA2X8dTfpDmfjOnd8W
QVE7BnSwOcgSFIEkG8PIpTGcHPWjRfmepQnTuEE1KytHnjqHRrr2NS1dtwb5HqNNw6OGDhcRVxFq
12KYmCLwFGuz7jllAboVCrcuUVR3wBz4sM7ute/xzjqu/hl3FiIsO0Madh6b1D3k6q0Zq545xsi6
S2uOFgF6rBuB3nrUWCmFcdQmxaGcwidzjD4LqW6mgy8nrAwAG9rOSH2uoGhDdDBD/d7/jTSxncpi
ohesoMqwWNaz5V5G1NTa2TqbmT0SkRgQZLxt0/5nVm62ySK8aKY3/oyyYsGSsshHP2OOkL2JDDBq
yvvGH3xwhhI/buUiSWE1L4zAB3Q+gjz1gbIQdCsYp3MLJcODwmmvUUyiHOlbYiipqjKMKsgzieYE
seKzo2O9n7kfLKG2/IuWdQ77E5HrsiKDgYgQ7zObKfw6vDTI1GRur8I42wG9Giwalm8E+GN9AmLb
JE/E8rEZwEC4FQOWuA+kVfRDhMBANuCpgK4uqs4OYj8rQzGWnMbp4puAAyNicYw/W9+2LI9NaBNV
Hm5TvUKsDW03zl3SdKgnSv8R5eJDPQbQOa30q17UP0MVLPmRaz25aMy92l2BGsTnPNENTLAp3DD/
tJwo5m1p6Rhj81iOnM+hYCfuITw/OZp1Uxz8BVovUoc4Eir9Qy8zNFq1CPLeQ2fSa1+MyXARNyTw
EOdQw8XZ4d1Cahh7zU+7cx5YKVUmc7bVEuQ87PHJlcPe4DlRopBV9muSvmnJE1wMzC3qLgDF4Sgo
xciyGR0J8RZVz2RVT+IZlGYyA3Ug47Wi8BiJuCTAft8QATPzsNWba8KIyk2iXY2hfyPRlXteCfRH
Wicdx1RYlthmG0j5N2yEcfSm4l+VXEZxGOiJFR4P941TY5dk0W5xRaU9WpmoXmvVvh5fE7SFIyLx
3rwfGJ5a7RuxDHck1NTicfFPynhn4DHtVwHu+qd8PBfzJa2+GQc3FjMj7Nw6QZ4mdONTTQKj/GVV
K5zhXCM1Y20ijt5ooNlrP9zU+puG+t0vddTL004kP9kMR4S/gXSZZ9UzGpA7JHkhp6HXd+uZM7wd
XuzyOi6F+SIYTnDLRrRXZehfseQCwxCnuYmJMu0g4hgaG1F9nNOr0L51/thiG2Lkzs+eHmY+Q3NO
OMR68POEe+wiNF0g1jFZEL2JwB/onoNpnoRvt+rWzXhCtRtZ7XoEBqKA1zqPlHUPCYH32VMKw7dd
ZoA2E8VIu7WMmBX2PFh/PiwNdO6a/o2VLTOg7XgA8nkgDsskz8aHheamvWKGL4CAj9NflD6b6aXL
n9I5xkbmrE3zuWYHoP4E/gjtXOPqJw49/06y996/SePZNus1sM3QgYM17WZ1yFwELkyA5YwRp9ce
1PIZabts+BH1h+1w2F+0JczKgzVnrZJAKbbSyTesFUps96C2dfOadDjYta8Wb/sc6XcYzEMiiswf
G7hu917A68zSj55HiY7c1Ubs1tBDWjeis4OMXBirfurY53tMN8EBi/QYs6wXfV8AWjOgCJDIQRQR
6l2sKlP3PJQBeJgtnt8mYyq8x+aidPeAxL/1nsPkQaOhZEGlJ3zFIZMAvlAzU0GhawgLoaoBrkJp
jUYpJqKWNQqmUQ0BRfxZ4jvS8T20Yse0eC4/PLyUsAwVm8GDF+5zglrIUa3Z/K5NudHw6/hrA014
foJEEuDEdlE25IyzMX3KeQ+IjgSDNNnxCw0fBmJrd5IbUQbQF5UVLLlgWcCiGTYXau02PPhqr/I/
g/YJMWX2RhLVmJ9cwojSI+u/SQYq3aec/vUuIdtkZM9iuV8zTIT2XjZX2f+sw2LXifgplIdheGcI
L9TFompzuPOABo8BZiWG1/hNNT6r8dGYnyDURMRIrk37WPFNLUsYg1l7zDFWcZXO9d6Dj6dBXfRv
NpKtgp+xx4NIlG9p7Xl+TyDODVwmFrEDnCPMhDN08B2HKchWfQQHz0+eo5CvHlKDW+cY8XGb1Ytr
/jbN1VxmzZuC+sf8FwagPVqaPN8FAN/YRrC8AX5floely0SnRX8yh3jQd2raS/d5Gq8TYR6J03x1
xxqbBCa/GOil5KQjWwlMqwblXHY/g1c+GrF5rwaUUMq52DRSuM28cd8lRAGY616/StQCevISCXbD
VJTACzbIM2f5ybu0/FOojJ0+YRwf8WXfMPU8V7fa23jdscAdYOUPDo7xrlsP+k0H0CJQUxP2wnRU
PzjtSeueHQta1L71ya7lsYa+PfpVALYzvn1P4HKBAiU9sPscgjPa/qyMH2P+Le1a+gir41Wp01Wj
dKq2LtU6OuFw0kEJLPUjnZo6tMx5GLbV+a0C0dw2PVcUB+KTD6dFS4Mh9QnayanRYvIqO5bS24Yw
u7zOprtCpDqoX8UiLmPVMCP1RjbRmyClYkmBOPhusS4Xq50bzkEUGQNJ4XYdaJlDmWi02wxn+GBy
FDLv17MZyT1sPl/7WqhbcJMYtiYISwhg5xG+GxKy/2aweqWxQz9tJvNvmfZPnNS3aHBeK2viU4ma
65b9PKaO8lECe6QkhwJAqPaD7d9Ff/keqTfSrlf9XpCuUa+Kcqe90h86r0wAxyd56/M1JbEFMJx/
fVwFTJIHY4ubIawDPCN8ItjhfIMyP+iZlJmr7t/6gamc8DfAi7gFsvVizeY9H4D9YCCwgEaxIh7X
mGHRMBM2RlZEkRD8t2YBBIszqu6Wogx2FIo+BEprdOdRss4MJB538tUKZpfZC7aNY+Xv0cVUt3AB
0G8wiVDwNbxX764OSGHTf9davSEYFzO8v+XNFbxFnhJLX7PO/9RnAlm1Io10hVSw3ocw8KbNhOyQ
mCIyHO7Gn4D9vCQM8Wa3Qett89o8KvAAK3RcbJ4QfYFTSe4bZrv2xfLurFftQYAqFCts4CzGeKAR
gAgwX88IE7kzb50ZzM/dI5sU9YsxG6xErVAv3CWsIrhI75gy+8zV1/139ewoAiRX4C/YS/7yhpbW
I6T3XUqe7GyRWN6sgpG9Bx9at0oP+sX6II6NP85yXH8fUN8YQEfuMjDO0EaxC64QeWLIII/dxU/R
b4HzYHRRh/rLILpdu8OGxUdFaUNrnuBSyteYWMZXnmZI/gDirvJ0C4bE8u8m0IGQ89AFw1HjspiW
+QUNLNqAVdsHTHmVvYitPCA/cufO14XT6m0qdN+QXKo1/5u/LBXv0HAt1RpTYdRlrPogebqvCCmd
ORAvdK8OwYqf8cnGnvrDKrNVGyw8Ls14yk3J/orlEKcd2M70UaHA7AKGtuog3ilsWDHknxji93HE
ooah6BI8mY53y64edAdx483VfUve2KKApnhfbotn9WEzEMZMTkOfgHDFjwDulRKDaCr0dS6lGV8Z
434mtD/lB9+A0f2hzl+CFGPscltKbQpnhf0FrcY7ovjoLf21XuUN7GT7lBM5eVehiuMJsFS2Swhx
fEjEhmYFyi/sLIXUvUdLsCp9yhpGKgtToKEPgz6OUy9cMQImC2X5AgTNbvLN4cI+IXoD4YD2GPYW
jNfVwD8Oux+9+MZAyMi3BqWJOaiB+5frCEnIXQpfmYkk1yjxFm9IFNgats6/au1nPDIrYMlU/bB3
5Ya/ciLsfXuL87CsAppu19iwUx8SMMF3y/xtxU9OGsgdAGH+O9g17l+fu4omsFuTh0GaqwdNHgEu
CdQmGbQbzd4RlSvSDXIbvQpQMdQo363PgGmMLDcL5U9sI3vPuyNEfgO5VyLMKM2dRfdC5py7IsJt
6jdzd2Gv0PQbzMfbxVozrvBac53N80NoIuC+GPkbTAA0gTbZUnwxnAO9tW+tnSzuU3qndvzGY/AX
1BmAZ8beHMez9TXkh6R9iutb6U/wTVjpvcy4c7y8fdYJ1V3N8OsQWaKImWRyaJz6wfrn+54MgKxI
+iY7Wk+VzYfcctGwPro0Mgt6BHY9qybXh0XF3nAMv1AodlC7DNw3QVGE8KQOWAs0dfbaL4cgQ4s4
1zmGOgRhqN4ZS5pmwwQBeUsn9xbmR9G+dwZ+9uhZ9mDxK+TCGL+qfSIvbgXOGH8ouhFFzdjOT2Tb
MNtZOFSbNLyPhr8YedjY7lMDRSAjPGcibLKtmYFsO9elBEP+n5WITUcrYvzfM040EnUJ2YNaskVC
0GTNttMpG5wWiPwU9H3HHTlgOwNbQOT3IcVvXrbDGrZAjEaxox3LKqYm0UMRnw2CLuDqm8yBYv9F
CO5EpgE5Y6OJx75uPGEz82gCMcNWjfNV7cAx2igTmG837r5hmthOH7r1jTOTobiGBJFlg9c+DzVO
OTRdg4QOll6Nrl/rdolFNut/2oKgz3Ds3qKR2YQ0q13e9+9Zgw7X7FDKOPE2Z5aeaowa7HlXexU9
PiWAz/1gAzfmfS3u/0lLHq0am13sW5/phFDEIuSu0fL7qI/ObmwxwYwAz/TEHE6yfNQH8aCQbYoS
UXyT6YvtkNPL+uinH48SJE/qlTWDEKujXYURIK04ZsoWv04ijHXdNjAnBhQnTXSvWfmjq8aG4m7A
NATioh5aeAyKKUOR7DyR4A4KYR7nCeTdaICvUyXneQjPdel3pIeCCEom/7XMK45ZE1pMzvIlpYZB
OcmAL8QO3w6EWQE9di2GT5nSDsq3WVw5HTQxmeKJ9akzVZroZ1vk+CsMZdK8QXxzvOLdQqNCkbXP
dB7nORakPpvQhLOy7hw20zg3832SYDEY6lq+eyPVJIKAUYQppFYBC0BHagF9PHJpjwpdz/ejxFtV
51wN3bMU3H9diywMa8aLUjEYUKv9CmX1W8TpsVHOW6dnw6FNmVclRr6f8dcX5gT3Qvd2JhL3eiCE
zBCnzrZ2lp99JurVmkImL9oyuyIbxFOsZiXKPYYCw12yhAQUJhe2a56FYX+wIBFBbVV4C3EyJ7XH
RxTR/dHGy40UQJxVrF9UGFEEhXA+sjl7Qhs9OMbOIynE9zj4fG5d5Tdqk2r6mfjZELwcKOuKYbPm
9PgAWViZRbkqXN6PzLQ3DnXV6Bb7ccoOO0y4gcdX/AMfkpw9X3/Nlj9YLn9jyVQyC41k4zPHQkg0
fYVJ8R2W4UcyieZe5GSlxVA4sExO9VAh86Lia2Clrtx5PBtT/AMGF4JSp1BiSX/rmwhOPGE03BxI
s6HfJEP77hj+VziKS1Lu0iUfgemhT+XFXVYN1U9HIinGEiWtHnVx9mpOS8vQ0A6FLPwy+9EzBMVc
N1z8hjrDLFFSTHI5nGHfehwcZdvSN2J84YzkSYY0rEunJWTtuW1RzS17mSpGAdvi4tYluovaWWLT
hupBNPpIYDJGPs9lFYWX4mrphFszF2BqURqMSG3REXAJccQwSer1JcdVWEH9Cdk5RXvdgXjdZtrP
aDr0PAIgiIQvKDP+ti7E2GX5LMOL6jtsfOIrLHSMvgYCwW+fe0Nnwlez9bIZOFhFLMjVibYJStVh
Rikq62XhVcJ1HLLvdnRXcmrf+il/M5vwVZr2y03l/m+WDfWDbrtno/HfYrdgNTtTAQ1pzy4+DKbK
O7msi4jCQ7jIyG+XlOEPaSYfhUKVSw6p3dHYmoTfCYQMuqoKlqcwS+PiLXcqEudYWxVGxP8rxoMs
5se4O5Sjux1Yg9XM8PVBqnW6/Li5IMTEju1jm1L1T2xmEw20f+U+Cbs+hP1qFFSQXa6PgVMepF3T
VhuUOjU9WJn5PyFgcderDtFfWJjmZrahHygq1LxwwLg4DNaRE7jxfY719Q5NfzhCDohbUAWFx97T
c8rAqUpqQoD6Yex9dz6ej73BeoqHH4o2z2/+tDKUFJTjDHOZEAoLjoZXKoggntpmXXkqaDj1GBUb
WMvZvEW2uh87+ZkQ4dbb9KUe0iPgzMgghXqzalpCnmsf/lSsK6v/Uz36ZXmvFzw/quwXQGeu0bvX
Br5T08IslORZYBsU3lLMj6NkwjW0dNxW9zmaJtvlqiC3laCpGEChjIdyhWrC2aeM05E8jncXO16T
1ktp2/0wEN/5af05DLvQTl7iyuygP6ArEnaD5lnqkOrREkQ6wsg0RyCPT3GbsVoyWg6nxnnrfSnX
PJ0I1GFdhvNuAqSxYNiiJ6cNgWc4inKQDaaj488JMSYVBkmkDpSbpqXE1ZuIWbp2qCbjL6ZEFUaL
YzARD1XO3lSzwSTGNs+ogYOcXEUYGTaJ0LQEnmasqE1sAi485H7Rq+6AYC57GAwaAEorZ0peN4Q5
z3b2xrcD0TecAEBxbOrDLUnm90zNV28Y/gxSsfIhv+8iGzkHDz275siVRvbu52X1GIZoPGfbheAx
z+uBmt81x1uSa0EnWF1mNn2LKy3nJBwe4T43ECdcuGBUcXjYJiNBLF9e7o13hoNKSfGoHFnQrHUd
1d8o86Nf4LBJ9dl5Wn5n+z1tVFWOh6awa5ihkok+aoBp5gB3LczZVQM2TAvFT4TfS+utfFXp4bCV
frekfvICj65MBussq2Zbup3xPAx1du709qmPndEgVzhqzl4/6VfPQN+V4QRd+Y6/60U8vjtN+tJJ
r/yLnZ9aGVs355LqSy98LHjSbtvY1lcaqv2pNfxTouXe0pEKOHg8NFgf/u+L6O1TlfIoN/2chb5d
Ahp0sq/eX9jKrS+/Gm8hiJ+VTvPnO0Z4zSO8coOjks8eCq0ao+mVIOmT0TD5FIqFpavrKAnLyvAP
ZhzflN+fKV/Ko7J971zUBA5zL7PxcAWXpjFbe9nSTvUZCSLRaOHQoqYyqxjbBzuTtkghZlqmfJS6
QEjRVwAbKzktdfRlzH0O4xzYhfTr7FHk+LXimWxPp+i/TMZcTeWHt6rBTjc5lUCqoDHRK4eZ0G5k
UEZEq7G8gVkTBhBWtgOb9Jb4/vSGdgBxGClvxnyNU45gxxvGSzwZJJl1ljgii7If4tZkCDllEsuN
E7G3D0laoiZmp2LemrB3r1ns/oa1G+9aAWu76FumEW2vf2VChFctwkzNPBfRIBXY47/vjpCoS1GF
FtNR93dqJyhIdm4x7qYBS9rR3M45Z7mKHf/sxM9lUwDHG1M9f5yLUbsZHpDuXJibNs3BSKBCORKy
dY7sub6vxqlBqYRBbGgN7WXmAcVGti7uXauEqh57RGUQaqo3alp1tRw3WkXqzyBKRr3dkjFQaX22
9VRFqlWGCboLQ3Ju0uIwzvkzA//spazTcYlRpz2NtPxhKp+5o9xT4rbuqc1mhtS0TnXPMViFs0S8
xIurL/vONM0Cw63LB+q4boVIK0CloH95KOxD5CYHv4pZZutkwPK200BMbKcbhJHTYNfEhLOR8vBq
WVSEow6UrFrJLq6frJB2uLKv/37TeuSep437g9GRNOgJqaI3MLZJXoZsmN7EkKwaz3COXtTzFQsz
bIKGA/7QMEX99/WAijIZfpZ9upsST19X3GX32fRh9sK8OV37YjXWJtfZBOk+yfZdpK75VlOKajNK
Wg4MUrbNSqAZiqVBgM0YPhQOl5RTF4dGw5icdhRIXh+OPunN0KbLxDlODR83EaKWJpKzWQ/JWdZl
i2VtueassSk3xpAfc3zB1tz5oCa6q/DLP3QJHJFhjuhbjVP0mqf6hU3v9FjELiMVzfduix2vH1uD
2lp7+PetxkaPjF2Ln3utIz2o671Am9lsN4iW7usJHU9b7Ck9PqupmG9zSzBAivRMFqP/VvpflK/9
rSvG4+A4ySbqx/A4INvr6yjb2BDhmSU7TK+WCyViXmFMRl6uIuY4skHhX5nGqUaskTemvw1nPphE
+SgIXKjqUdV/tYPKv93IeZW+ie5sTDCkYvUkrpnqZmjOU0Rd4oz0Qn3lzjuEO/7W1pOC617q9f1o
Z6/+iP+iKcxhRSsjAvw15TVhCDZk7bNn2tWTMrFm2pE3XorepinWFRt7N8nJxsj8mUcPumlLjJe8
ZVqPFaQ9YeIy167WZTszYxxkDZaLGs4gacc27+uxdp6m5V+Y6pHNgm0CpGlYRiwvLUXWrnG0V8M1
G7KsWrbcy69Cc3poUlkwcZRIly1AaqVJHsQ8ekDpeF0rj1HyUEfqPqN68njk7IbCgwDW55SwSGIy
36EWmcZnaSm18ZGnBomGcqFreIRIW39ceIdZYWHsW15ah2Su3mLDHmMAPAuNf00NPsE3tN/WEFU3
bUyrjWPV2w5i9P2kG8T0orFzRUHUehrP+1rw5gZUH08qgjszWMXvEP7pPAmvrG6zo4fi4y61cEM3
Vv2Jc37l5w6s8C6yHrx5agAt1M/Kq8BmiUZ7z3zJqtcdL/1UfyaTVaMCJTQ8cSXTxsRhHB05cxE0
JWKDLKpKUAthu3Jmt9hpZk9n5TJ2qo3a2dcxQTxzSOqEqqvkwimoP/L+X8xuMli9d/G2ogV+pLsg
CW4oLFrU2NxaJk2+5tjTLiMGnKFdhlo0jolQzFoKrpTcMZEY5xmk6mOaU7Ubbax2Xg0uxkpQ9XZ5
KMm40PsT7pbwWCvEi64hkmDwW/cSVmWz1Sjj7/pZkbkzRTkBkXOO86q2YLe2RJcmEv9U7ubhw7+X
tMPeZXUImvOanL9/90JWMWqeKU8dPzz++1Oa3cC3YQyjTFCYs8Ec1LC05vrvBV+LyU5kceEyZo90
85aoRU+hO0TKomPTuvLFqSnepBuV+0RELIfilO2lTuVm2ijgbdkZ8CITRGwJAI/JaWhbI0IvxFwF
jseb682xwUM4PiWVN907ZnHQCzU8pjWDTVW217Cwyr0RofpJW5/jvEMj2lUbiAYNmY5xtJdWZnzp
AimUjF8s4e6k4zuo7tJuJ/pk3EvRXVRLQFPn15/GnKPn6vZglcO9NQJvkPGv5plyX+kVXkbUI5fI
z7C+zPycueu9Tf3Ji40a6JVj//fijcWjlbVQx/TY3tISvg8u03NBLvt7g7PJNLTpa55IvnQcZ1W7
vfVqLQC4uayG+7z265cegikgpF5v84Nj4qJxlxc55Lco9mDwDrV/cIEGHP79Sm91H99Nle2mEBq1
7NAtMhv876UYawypaRb9eb45P3j6ERPYzvD1D2vscJWCf+SOjbXjkjGCsFGQC8JLPQ3inskbY/9h
GUtkM8DL/3uoUAKTIZYJOuGiX4gyGozB0dAP/x0mHnQpAHm7PJzROnlhnRxdmbK2kQyxwC3QmCVm
bx3N0LaOMDat47/fyiyJt7WZMRspqntnedGzOGN2FyOojPJuQIPjnvqqxPG0NHyh7nhYzpnSOF7v
3SfoCQmT1/GFCYDCaAK1cTvY2Nhgp2XlTCSLXo33eCVGgi18LDWu9JDP1B0mY+IPeh7XGw1apisc
JvWF5j7aMMqX3zDfaa9R3zc7JftkVdnjvvLd9v5f8an0WaDOQ7fE7byM43OCIpdSuOz5cKv2Ghsu
AViMn9ywAeQ2l0AaRtARXSmS19LLUBtQJ2+ZnLcVekGhQz6rJL6zf7/VAG/v+yY/Vy1vEiYlNcXy
rdFT/v+X//4b7jvRKnTrkw5/ZgDT2IzZbp4x1tlDO9/9K5tm+oMTDzeqV1Y+HUgMaNcwanIL+h8S
UfNmMf7iLZF27xfN3uFYvpXjsLgYnGOpdReJJm3b5pV4cXNrPGYkV91LF6dFDzFTz3x+5GyCzJzi
eOu7+OD9D2PntVs5kqXrVynUPXvogmYw3RfS9l5bNvOGSEvPoA2ap5+PVJ1u9Dk4gwEaiValpJT2
Jhlr/bYLmYJlD1qdxAWpg0H8ky8vH1IPvWnu6hwwacODaYwI+yfJ9kHLCNUfLLVrq7q5ph6Rz5kd
XZKI0j0aVPSDFAgA/fZeTSPJuoFZQ2PX9c2sMpt4egKO+SDgScBQpH2tCtnsJr3jGkS+9kW66Wmq
yk3SBjm2n8J6jQUVrI7pPSGABYmP4HKUIHUmaj2Kl4o5bcqa/F2peRi2TWyqupUNz7oDQeg6CaFi
ITYykfT2tc9wjYTt1fEzzjAv48i3yORrU6d7iZ1uqxWeees7ZBWGqsvt55PHUFx1WH/aKDqnoa49
ulUb71RuwGhpoCmiqrVz0BvaWXP7YD9m9Y+2YUvxmSNeuhEA3ja87GQKzcScKHgO6cwbaRQe7Jj4
4eDgpmPytEyc0iK6EmTHwCXE+jzwzi0ntmtZzSZTA6780puD6/mVNqah7iBBkClBznY+W6jEiEPB
BAdcT1WA3F1vwnBnCHGMU4lmsM6oaET9mWSucSomi4DBzKaZr6dXrZw/5Nwbz/5kvQY1fTRdR55S
NmdGCyfv6SBy/FWUqpyMgk4g69ZJ/GjtPCdUmcgGehJgO40pxRphQ97pg59JskSH704DydqOc9jD
PPFb7aQTsZz9NAsrvOo18urljU/09kehi6tpN9pRjyNmbAd5Vj9ryLGuGeSMpmmF/96RvATDOJv3
ll9YtCMOp/nRqv75fDUD60PpAdqSihFfWoSiTmEze0U8Qlgi4xgb4aWrCERa5gF3TuhxwclXbRwb
Jy8b8ZH7cJuO0hPa/uq632hxfNPLjoIQZxePjSQwgl2kqorfqPnCncbsBUaS2tswzHPevciQp6IZ
1qMk7KOY6t//mgW71GIgbLu3xCfUuQAZPAUGS1dmVtbKbk2sr50LqyoZJoLJDigq1/O17xDaY7aK
jtSI0KS4Dlmp2bC2DZfzYbA9byVwEbipwIprZxtPtBg1EjiHyFakPBKRi5FJ77ZxOl3ZMbubkWFC
kDlvQ4R4gGZKQcWyqR2iMfpKViny0Tyun5Iqu/gDZVQxB/CqG8j/zmd3ZjNcbIObbyiy9qsFi66w
9jNjGy/YyrOnBKPKHCga+DVm8q4mMb6ml34a17kdOBRvGCENQwJmk5jgDszliXC2bxHLpxdUNRH+
LUbQzO9J7EKXavih9VoSH81MFftbaVDiIYBj8W1TzgI2JmKDOUMGDnh2bnJHSHscbhoDd5ILbvSY
ieTBMgrgT9ui+slkSl1gCwPyyJPGOXct1KLQPXvbm1Pem8g82qltHLvWxHtUVim18pM+n/7sDFH7
OgXRVaT4Cj6/ClTiY0iL4tZU/N3EI5VbraucYlfhycXpxI9teAhqw07YFyDKx9RAANkDXT5+rndl
h75vueEn3AsHYKB93PAEFXbsrD4v+8YaVtaoxCFFwv25UJNHwvKZ5PvlTGl5YdZyzhq0H8IBL09p
xv2tjlGDmbH6SPJGcGAReTdGBqnS5lOTeTSbgAyyig9oi7N2oHWF0HBnXvwjPSVzCyaJxYvSkLAY
3X3H8ejatrj4URPdXKQOnRZkl2F05cXQQmHvUH2WB7L7h7Oj0bT0OeLWU/oeh/Xr5+1McAFZNQ01
sqq06asz3VeU3LQoclR/HusGUcRDoqutZmpUpmZuTlyBa28MMDMqY+vmAGxyQqsud03HoLus5YN6
nTIyEgf1xIlWP8VsI2djDA52Q9namNtfaKqLiIftuUfqRpwzgZozU8QlhDb3eBjXe7ef4GUMfI4h
KQXmfAR5pqLQlFqFTHEpeTI99NxvkN2BdWEl1HkiN+YhjCf7XRSAxv64L4ssJ7hTM05GF+OdIuuT
gBVEfMgPkOPwxWAKgM5sx6rN2uOyXGh5cPo8l5yAkR4z4nqoVHcfS4Sny+c29vA+qgTAwum9px4i
cjmXlz98hfLYGolL9zP37V8ziDna8D+TwEja2vopDHh6BB7pt59P90kiFFZFNFLCx5MocoyPKOrU
s5Olt8+3zuy3y9T6r/l1svVuLQYh65OAwR3sTj918zdf/qh7h911rqZ0nHQ4oeFiqvMQWE5RWW2W
/0Y0jrWL4uyW8ly+gnzU66SFqV2gCKvzMD4COszqKH44X4cntwc4AmuszH3uMn9opatv7TjGJdDJ
a13E+ZMpw/Qetghw2ZW9TBVvusN4GeVtS3ysYph2YIoBiIjH1N+LCkW52xW48TTLa/fuCGFDlBUp
iCRejDldq0MYHj+H7KQirnTkkq2F9qLJyTnossreeOh7j/kQ0t1cmXAltTB3QQjH2kz2l0DpON6L
KtAJncjTvZN2EK9Ve04qCIZsrK1TXqKe8KGO1qlR3aOw+57Btl17E4NH4xj516YhDqeGbctHWqal
Xu0T4c85Ov7XAqMFFCi70AIwMiTSpIik7ljJ5rRs9h0qnmXIgVXp15SYhFsDM8BuAtt55DLleZmn
GoBNyOTtCHWpAIG3QmpUec4f6qZ1EyoZL6HoFLo2i+TluLEo4BD5PiwafztIzLmeZYljqyVXLQY5
qULpnwvPMO+OXj2XptfDFDO8A/9kYNl6f2nIKo95sJ3CvrjHJGTdI0KT6ymyTlJXIbXQDQErM1PQ
VFhg41nSYtuR+xBXg0OGCEN+PbUgQCtZ0VfRRg6sCYFp1FCV35YrnMl1IFZAEGiXIfrKZzPTfONE
6ldYavazVoaomkXsIdT1UVd2UICr5TifnI4gqQT7kSx9lCKzN9jOA2e9XJem8H9DfWMjlnWwqwUe
UEmF6NUMnKNDFhbhzzXicw/tsWs3BnlwhXXSRoL07MqH9bOFotSQsagQU7hf7md7rJFiztWgUZZl
e0FUzZSExSHBf36KRjQypcccJLHF7Du0r75dRsdPVNpwx3ojDbzNIhug4u3oa1Ja2ZsZok4SNSJ/
00frs6CuAeI7cwznLhlvbhVD/cOTxz9AVtAcZsGvM/KRSRaa3SMY9PAhmB8fCxO/YxuKtTV29kUL
5Q+zGiuOAl4awtOuUyGqLariemuwjx8vqa38C2AMy0J4s3Qx3m38BlDhsysJivqxFJi77OUhWvRT
utZ68uCBqIebaH5EmlXs2tFAcaohcauxWVLmh8y3rcZrDuKFr85m4TV026Ma3kypLMi/ssznd0/T
v6TpoG1E7taHicj1xI2Cs9OKfVhZ+UvRoOgKumdY1XthUbXCnUqWH1b7ux76iDkjTZ2jWvUX2OA7
lo6RurD538oDvUXYrHvbMg0wX+sD8rAMtW3eBwyGU5InBK0hgZ5mQKeb8Z3l/3kmUq3EdG7hgDib
VRl3jTJxvIS1aa3lgFhs8uifYA2HdACf5tzlEeda+U5PC3/VD5humnm9apOBfgFgEmS91TwQavNA
OLX8ShTaDD3Z0PqMS4FV9A/LJ4rMzW5ZLKgK0r66quae6YGGQrxmfx1gdckN0VegHLaMqJsOHIyW
iPbLx7irSH8QYJZ2CWdX0nQeV9EVEBUtcB6PN1t3yTOSLacmODO2WJ0CYc9GJe3rbPmmvlZWJbCk
sXWY0sMF9/mmFdLbmCPSqEj3zVM81jNg92JHZnMVgkZHM8zUqtLOEaPM78yT34OWwYKB09sOXU4n
tO1jPWpooWr6Yu/rDrnM/HgPoZIwjoCj6972a/xRige1TjejHlXHsk8NAqWq6NLb3DUJjx6zZX11
i41JM+55yjwMCaOfrghhE88B9i0Yt4fRc396eH+Yr3QygriJt7obtQcYMRJ+woreX5/W6WXASIIx
P1nFXy+s3gb6L3vOAYgK46h4rrDJIJiFaez2mmretD6fvmtJXt8raaG2mBei3Ev0Q+NvpBIzjSzQ
Es2yEc0ufOIDAiLl6VSoxn64+NWwV8AHJJnTfuIBz6yYxCUZap14y1KG+dpnD3Ttkk5wUPy1E9Cu
CsOitl4J4ODWBPxIlVT3MQ6e1UADXTzAV3iUdheZqoG4MXv7Vb7DUz/ccNmXly4o1HMvrK0zmMbO
mE89RMzdvnHFIXF50wHQrFvZdxBBJlO/1fUrES+J/q+qrvxtQYgJHXBEyaMieMg7Ge/xBlbQsyYF
G8SUyyKOry7+9VLWHrsmmE7tUrfNARnsvfAbj952vXyrpkNE5sbUTI61nlz4RbCDyq/mpEC7Uv7h
ghP7EJuWd2viUtHr5X6A9GavNcyKJpJk1UU92wJpgIyu6Oc95JALFTK4KFkiGXU7LaHGQq89os5t
CrdwKWmhJo5VZsrL6FBQURDLa6m8fVheUotLD0bc+V3VhsHuDiGWU53Hdkb2HP2xzdlvCZmCHcIn
lyflkcDHL4YG8u1V+nCihYLnqcVuXFIjXpQOeBntaVaR4/W3s4MeIUE0Cmx9YdJNr93YUUvR28dA
2M7VcPx7gTiO9uXGvBQO2ZzLzySLlkRKjw2AzcM6uxn2lmleVq05wH+QLvEdVm2cLJqHfZFNR7oU
0Lg2JEFq6bqJkYsKpt33lrRGui7FIbMae6eVDr+WrAda2+merDzCWFZdbjePvqu1ZHWaxYOV5uEu
IYtkF/Wzw3jmTMPWSrdtyKJoNm51y6ZPdGzBxNxA9Du9f04ddR+7qKM4FOj0OH9o4LSapIW9bxhQ
a3Vz3mdddqRrkqfhlBwrou/eKuDsWUDi71GecS4bxHSNOdkmOdf0oWpQzvqmHuwrDZxlXm36noA0
NSmJvp/WNG5p87WoWjh/JY4cZxa1Daa2t0281J0JjaeDZOJHCHmYsE9Yln4ptZiexZmlKBn2scbK
hoB8NPU9UD0qhOCsAgTj1DjaJDH3iN3IM3OkZe/kfNINBKHqMEtHZYXmUThug0ObuOi0HVHDdpOx
4/zurg3TxZvp8mBrBaJ0p4uii4NXdmCsXgmdTM80kzxn0Aobyc+yEth66EjbMvtIqr2bbEvxFGdX
41F3gnB0a9QTAEGEPNwO0vxQ1NpBJV5+U7NMpdDsH9pksVLq07tnatmuwPLJQyGglssjCmbw0jve
d7plPT7JmCsxkza/jam569My+6g6sa1dJ8RBqL1i9ERe7lHS20/tiecGSHr0nZgEAAVmTcYH5HwB
NTiJxN9VGQfCstrjSBjxKrRRbY6tdXdl4G2LnDjwieDctCi/xp52DUDIAMyS58Lwou8uZRe23q/s
dKIkAcIQpfnPWZ6yrUVAPZo2POP10g+uVd79HFW9Ll8dLyZN23eanUu4/2ooRLmLKUWkoxLF+8wh
hK6pfw/QY+CFCypwMGZirep3aYTYm6QvKOP5YVrJIdo5M5XR5sOhyH2dMYMQlKgS7CnCD7d+JDWM
8dR7WepY2OzcLQhcPXD/BPdm5jcbaXCG6iaF4rw54/w2JYn+O5p5ueWPymx3No0kVVpXX2JUk0Sw
43WZDBssyxxs3n3TwoJBvKzDiOYJm9Ogg2AeB+Nr5mlAHmE9fogxIuzXc6vH5bIqy0K/oJYADeVX
HSv3ReN+vyC1OkwCSZCXV6RZYJ09WjM5SrNzf2AohrZzL0rkq1Z1PTicOijlRSddlV+cKSLsqi/d
taUDjLZt5azxsDXnZbhTZELfOiq/bKKGnyUx0ruByWMTj5V9Xo4Um07RTegG6CZK8xsv0bpCJtBV
g/FsOEi0e3ZY1L4aTfN4xtfNlFJ6Q4j7qXaGABlGSrI5ImrorYZ6BQtxUZ2p8avy6Z1qEraPRnN3
nSyMQ6s7NzLUorPVIy9bXgDZGO5zPnK4e+GwCcDfPtDMS9FcXRdDzbLp2UiMTn5WtzCnzDdm/2YH
Vrlz8rg9mIMH7MtcrVEovsqRDTy2WtscggYjn5Dr3vSbr6GAy+QhQ7xeZnnnMO+7rUA1L7QApG+Z
9MZoeLSBoVbFjNmDi9MGM+MDWVwTLzFz9Eb2q+cHq7mjseYuL0rf9zxaazn2h86MnvQp2va6qZOL
F1AjHcvjJ0gx4YfxBo1Ec1Ax3Y6aL70fvunjj7pOvhiDQ8zTvDvwKA8OeUaFGuAUcpFpFFtL+9nr
pKcP9O1OHsNPAfbPcuzWW6sl4avMyqc+S0l+QXAAuxKhLp8VBMkwhUeCWUFwZ2GgFjfpi11M75GG
eRT9RI2/v2ft7032m+Xh2p19vOIoLQnpCirr3Z+AJLhC54TIBrr3aPiujvZzp2VB/g0RH6JQBZju
yG9lGq9BZt0Hv6qu9VCU77M6xHB9+7y8fzVJua5FvfDkDGJrT3fdb3g6ckCzHvII6TR947lTcGtS
w72DAPJt215upcBajipsOvagpdt0Is6l8kviKWr8Sk0WE3Y6IZ61I4Sey0uoG8zvQM+AmllQgYVi
nUKYSoA2Dw3NTsl48VETWG4+wErQp5WNE+mh3eTf3DCHGpKko6jWJDvOk+vRDcp9Fmlk9xIEuV3m
6tQLCRUZcTlpVlAcnOlHqFnp56KXVtVqtE3tJbIJCzWV4W0rV93zSnrXKHZou81Jlkm+14XXn/0K
8/lUoxkD8GFKQxdNiuyYb8Iwxv3eec0xKpnJJCjOrUJKpnQjejFNJjpEQ+dISHuHgAsVf6bTzlbx
fPFs6g1qVJt3MuuHUxOq76QN948kqk7HRCXa0dL3nWX2G8gsHW8HL8qMAmpDm93oieNfxhZnd6t4
PmBVxzouoz7bxrPmo8etNHXJ8N1zPhiKvJfRDXkTAnGNA7gnXdfqXdkr3ldwBHpByaUrpIvtaL7f
EWdQakYpTCBSCoZCdAei87bORKpe1+vjJvByAzXoi9llwMepmeK7Jb4BEMBzvJVk6SaOlYEX+AfT
xbLEhh7mZMeQ/rVwDYrBLXCrkKs7zH0oi1m5HhEyeexroDBQW4h+I6S+QIT1W5zIaaf1NPagWDsO
YxUc46jbJrY8KKRD9m6WMDYm17iaJv+qD7I/dWm/6WaCQoRtvQ4NFPF+ZbQ7qaU3O8UTuNwtdqlu
vdEPR5O2243e6wTk2ZgNomTYNEDR+eN7mGN/Fm02PIVO1iKVIzA6q/RD2cvvRh9m15hUybnUd7mi
OwpZj6KA463JkZaoOHaunF+1picReZ6qAEHmlJ52X0Vh/9I1ebiqG/XV5QmwKtLhrYhJER1NLV9l
bTKHsjr1YbmUl4MsNLNyo9gglsMiBQXMFnAKT+VbpnlfpqnnDbFQib1lUMHz0KIr1LbwCVTuzGel
9JLpZJnj0Sgn/62k4xLp2KYe8SrNTOYCkIEuvi9g4+RHYpWLAjN5kGCSjoxyDSDEE1cZqEup4dkV
uA3WaaqcxzLiQbuQQkWKuMkbcnM7JH5Cf4PGN46ArJuOFCKnJWdfM3sW6dzkMpbjVx/4Bq/dZlld
tLGUj23F3Lk80tlY3KvtuvfWpUhK88bHRK8vLvqXPVE/9YneFHJWYAwqcs8E0Umv7IsI+eaFqmm5
KP2+G47L291YZrYi/048az+TTCDZLcgGNxywBvL/N67eBDvTwTuVJTSpMPqyn/kkwramp62y2Kf2
QrRfDRrWVt6QOavA7Pyjbn21JofW6ABXVwZUcfBHDFW2iddMNDoNbdAdK7zXKZKxGY/QyfrxE5Tx
IwWbpxS5dZW5RNrn8U7Osj/N91mu3ZiaD4uQuxEgEEpDFUdNtvVDFznsyIX/uaYKzzVvwBkYcEKG
b8zOARUTroYgcQfxq5FtgGQZ/HjQSen2yvRWxjU/jSvbPffl+GiL8Jnjr5qHiPjYiulbbxFIPEmt
fBqHKLxYEtn1J+xRdDVxwVpfPY+9LDYRGqs3C9w/MUpYxSiKT7ZKzp8ETWrjGNXockt0bzhEgRGQ
R+GBGgurunDJVc9NbcwUK364+Z0y9Li/IiGiTjBsm5MKxt+yp7ZhxIR/9wf9VeST/j45Gkw8YnTV
zULGLPgmGOzU4KhzqTxxjlO6CnoDBYwmjEtGA0CvXjrUnR+TogJlQKz1sIhfeCdefGLx+McFONJA
fpVpGK9eB+QA5YZ5z0fdl8QiJ5vGp53FKi8+Wb/pqIO0zScwDN/Wz5L+2jf5iB52CF4AD1Cw9zQ2
s23kC/InDLzwced/DhPwiv45vegIip577gcKCcuP3kbLhFuAYcM151HYqtt7ToywmWJwSwr05V2j
CSIN/ATnskX0P2j7JrWxFmej2x5kiSV/OTJRGBIy60YEZOg6CXqUggTEcsbWO5tUx2GRYpkXSBji
sJx2fTsQxu75b7HWfyBkXqMKoAtpmLxjsHxWJSubQ44Bh8KE58jrX8OQ0AESPcRzEmePxK1AH3UZ
tl23GfZDoX2xlIIvZwBBXMIvNKCK2xUNDlR4cJwQDuL1ii4mOVUVcfG6vveGBHYPdAUVd3otGwzx
2eQ+lxh16mEY76NRncKUvkzRod4q297aLFNwQad5iTSUmjtQmUl+i8LoYIY2MQ9xTsBr56kDM0zG
ArvX0EyP81XdkoFAiEI1C66axLzoYePsKxvky3GRfCynWps5F60PLzEULfnDOYLpea6qwwiepbfW
M6NxLRoGaOTI/krTfmcOxUmxPzVEovUkaDnBQWXodSzd/i4rke2LFsW0lejhR5l3QBREq2nCf6vs
aDoERL4Q8EwVySKcJKc4WbFU/sy8OZ0LNPilsLTfPSSv05gOqXpkQD815iTfZaelh6hpXmsfe2Q6
mdZ7V3ro9ocWp6FuETkzj6nL2LA8HzUfQnmSUb4Wkae9pY0Fkm9G28+b25KkaYD+n/GU4GcNdEJ+
Zmanshj+/JCER87bdOfZSPyWVYeiMcxZuWcgp+f3y0wC4BBp+l6M3SwnW7bo3HQ1BpRQLqufYebf
an6HfYFCqOD2NNJ0XOlDXH3x0cs+nAFs5B1ROaIkgdX1c2yQmUZnadKb98Ro93WNHZz0s/HAXbmZ
vME+FUxmm+Viq2uXyg6FTmyiR6s3yIkixejayjRBVMM5ZIb9tJlmdlzGzs/l1XFq4OUMyczd7udq
TsEQuOhjgXbKTyTIQWyLxp5KneV53SQ0vH4i3tKPIS5Ea72iYm8eEroagVyMSxNq7h45ngJgxDeF
J2/eWVDZ5bipYzAor/c3ekVqgWNm6WkYCntnkqN3RQ48rkmzio9peau1SNzTCBbdbb2LYbZkP7o/
6sKkymkggTmviSfpHdzAse+tvNGhYzJvn2Joh93CxCJY29fVk68NN2Lexq91XL2RO3Vi4iq/mGWJ
NjMVyLarnE2NTJlapMErnkPofUriwQ9xYvVud2jGomDGlDWhpdAOPt2l+STyjwDPmB5mp9ZHhVMp
F5sEXspN2ZXjV4zytUJAHaTAHwn+wG0/Ke0pTIAvCT5rOqGtSyvwYD1pD5lygj07o7Zvfa3w65UV
VBRTVPhUvviUZR+Ji7QflOPzmlazI6Z8tsIx/2F1WGMRtszWaMqkeJAmh+VSmMixPzoW1LwxDdl1
AC6goCA+VQ3JT5/Xez9F2gFEkpaFIFcbBwzpr6MapWf+OPG2VuTAYehbRgfO7xw5jIUGqIRSrh1m
IsQ7MA8k7Z0ngjMOetghq47LAIsF0acLKQL4KPdRoq/aSGHD1Z0PZ8rSe+mL5E53xtOMoedjLMlf
rIJ960W8DoVBB42l3kMSHcc8ugXJkxbm8bWbcPRlKSnusd3uprK0Hj0LOY3vRuoZh0gDAYVDLTOY
uZer/PPxBgGMghnJDIfIC2ZsddOiYd+ndvLUxPXaoijwuvwRo6hsXdokG6Dxda4N0aZFj7sZprY7
eG4p972kWcXHfYRocjwte4asgl0hteoMW8bOpY9M6Xlo7+0a3lA1Kno16NYzELgoy5RgVkxswqTf
XlYtyMVYyFVMvf0Wv6Nl1kQIVzrm+dFGQKA0tVUa2vO4IeRVdys4yn42nuRRmr9Hhbz5XZTS+9ls
YgPVfBkn1mtaEnkTDBnqQqJsQ6yq77gI8lVlw+DkvvcU+xA8C6Jk+z6cbYjiCGUWiwEZYlYY6PuR
k5nvSCRtobB8MiRqxzmYVsbRS6GMV9ul8byIkcQ8IibNx9daheYt9MQNT4i+SPcRIV1on1ilRmPd
ByQXO6jXZNdaAfAnGvES5mvNEtCuokbz7mHWUpvh90i8MFU+RB7BHKMNgtNZUfFIUIr/1hDS0s0V
bI1bvjq+Z5yFtCwCSWPXPfTp8GSQYnSpCcpsNSNE7xMRP2UC8/k+ecw1bDIIzfcxHrDQkCuxYNw4
o8gzK0hPH+2WcKUepCiKffccxVZ5/mttc13zMDbem+/34XsjymHFNsmx2tAaN04Twb9tw6qJo2qf
8/BmnUBAXPvQb3RgJBUNrFV1NFLjLC2djjMTMyetT7t+IkpSUKVD8LVPVnZOqObMIiRsU6mLl0uY
5Be4ZGkB7KsXnphkunW6UCd97mdDRgPC7o/xykf7zE3HZDlEWbeyc3M8fd57i4xo12YwAn5XRk+Z
QpBZsA8+As9PpBbMXRWlrt+HJIgORVe8p8UU7YMq+c5vEz0jJWofVGKQXeK45ZsL3rwetAFdu2IW
0LuWxlUzwWrijeLZaW7ZPPGVtAodNI8iu76O7x79JPNZI5RunxAbNE9ulNdrLY9/ejhW75z8sIOW
nm0JKeRcLWRwbGNnXBFbBU8jKEQwVD6xPTQE2DfVdEReSObOFH1EyZT/sH35PYxtXgpnVnKPuqKI
pcnrY1el9ilp9aPRU5SAqa/+7kH15lH220or991GdSKKxPnljvrbzDjQJuel+zwunzLSxMOHM1p7
xV7FC1WgNF8ZNScBTmsq2ImcezRmThBrTUqN1zRrQ1UNKNuiTNUzy38JKkqgrBLmcmpS54hwq9oP
dea9qz5FsGyH0Ve90/KDbxAwrTqDaH/VzXol2yDzMZZncPRklesQ+NwHCT2h9Ys3RyqqOjfW9mAq
0taNaOPYVPLUJG8HDaldHQkIJ5o+dBWj14h6YIbPi9hzXWJ5jRxvUKheLdjzo1Xig6CuFQ9wW51j
Fahr1sRkdxXa9NfoUWtIRBfKDt8TKCnNclv8rCRMgTRRyRTLXWeiB+10M/4wew8oKsvTs6/i6Z0U
VWBOJmfW85Wa3R992J2cthTQ5lhD0hS2DNHOs+5iD5EISV88Xy8OtQ3e1arQRsAi3UsR4kiZP1J5
XpyKFDcCq6l4k6hIV44NyzjKPiYoBk1QgLHc9lztr5/eieyTnFd1M0bMaRm8MSkLSxE/63HnPdsU
RMYRO1FRk/cn0uEc0UEam3g6rAimObTA+a2uk7s8ovSrLgKNTEluiGV9Sig3xgQjCZrJ4/A66OZw
VjBflD7n9ekThAiyb+kiJ2yFS0eHnx3tLrd2Mqm7o+Vt9bHr182MPvJ8tuCKu094m+hDYijIqGkG
xlvV7WKr06/C9t8mKNS3yPX6o4H3AA/zcK21rntJURs99LKa3sPUJ4KBzyXtkt1xCDUUnw3iGz8s
kGw21gY23/iSxsCxXa6fxrD9Ms06xN4ykAESsHgY3Ea94GD51iLPXLtZgxlfdNrb0BOmDeF+V/Qo
ILPHXlW35hMnPenrMoNdz5v4SSOsMcCFxXXe1YS1SXMd8E2V0w2odvJ9usgHDD8mnLcmYcN0/eTq
5zWelyT7aH6Ctw3nDEHGJw5jTRm2llyKM+AA/Q6t1PYGhNwq7fEgRuiNN/7s/otcIUlVUZxIaW2S
tBiGdw6G74xjGPmbarg5+L6yNKOTipdPzChcYqa/9RRnh4x7YzVk430hKqc29i9ZJr9AvfQnrXch
yykuzgVhkmokUjNQzj5DrLvHh06q1rQDJMje7BL2vFa52i4Q8kRDhOp0mMAsJUSqHdTWzdzhUcqU
IMqhkD96kliCOsrfgq75oAlgehDKTG+Jp8VnzG/O42MxCPt7SJxOwfFG1j4VHl5lVWf6KigIr5tb
pDfocuePMp2mS2vIDvZoVmseihmHNDFymtSfg0Ear8iB2m0Ln5f5Rr7JYxK1I2q/RuhnumKHV9qa
vvnmnA6FUqVRr0ofK9LU8YvP7Utiit4STsmhXjs8AFVMHv2rshFD1hTfoWR+Qg8Kmtq/5HBdYX/I
ilfIvgrFzOyMsVf9dEdzFXvorC+E0Q4BRPNVaMTA7Abxe9SeUR+vHbTeYMzt1D42JcLjlJQzoq7A
koaK+o/2PHi/HtNrUr8e9RrgbKjEOSx+mS6OM37YiiraUom7DWi0BpUBvFCEP9QEu7W5R0iaizPG
6aNDya/B45XhknjKnGmJNJadhFYlryTaJELb1TYqG1FL5zLlptobbfdsJCATve2htajd98onj6Au
KJ6aWOdxDnNquoVFdHmvPRJz8vjnH//xj//6jx/Df4a/5E1mBLkUzT/+i49/yHKsCbRp/68P/3GO
f7Dbyd/t8mX//LR//6J/vMic//2Pn/L//Ubzj/PP78s//9ePt/rWfvu3D9ZFG7fjU/erHu+/mi5r
l5+BX2T+zP/tX/7xa/kuL2P56+9//iASup2/WxjL4s+//mr/8+9/moZYXqnPF2r+/n/95eVbztc9
x0X4DaXHr//na34h3vv7n4Zu/w2JECeI42P6QOnz5x/9r8+/sf4mfEPoji+YU13P+POPggdWxBf9
jRQAPtl3DM9ACK/bf/7RSHJh5r8yHMcy+Cv+JC3GMv78P7/7v72J/3pT/yi6/Cbx0zZ//2/uzmQ5
biTbtv/yxg9lgMPhDkwjAtGREWxFUpzAREpC3/f4+regqkEqs16m3emtQZlVSSIRCMD9+Dl7r/1/
pOInVf/+stcPx2Vp21t/uedqRJLSEvz557dHPhV/3fq/eRo7ddwYBWdDqFNrY6vBK0FC7KEaoB9p
5GBe46GCbSpceBna4cmtntxyuWmRUU0xa5vtHGsD8XMLMp12Ru9lzFEcyrbY2HWZ3Ls4Fw9ho46q
zH5ipOJHEMYREa9pTIjU5KSQv1HDDSq7LbWEU5v5VTyaUMuKbVKTR+NmzsGjmcaGwUSYXxXniIbh
lzQL9Ur6uOpAxkWf8oZNnflJlb+700CiMjD0HL7PJjKco5e7cHEZwqvrbPASMccmOmFA5/+ZKNfY
rHm8o862MyIXlpxw73hq38nHxhUPdiA2ReGAwQXKpgnP4VLXi6lrhRzN8Dmpoo3mmADVpXZy3+VG
Ogy/WUdAf+zhfbDiysNQyAfHqd5UVj4VHiijIKRaThHqjcX9+rOM3tnqNnsfKnWszW8uIvLCMvzU
sx6o2C+KeOaaHqGR+cXE/AFkCPCoQn+ZY7yJj0xxMRJyTOseSaZ1QJ5MQp9MlW/LyGGE/YjF+wzI
t7aWGxEFz2ZqFweEQCzSg8w4c1GPThOnFTQYtZTH9dt1+/suRE4fSDx4LsQQMpYaor3LOcbNLrq3
mHiAuC5uowRB1jxWX9v+ozQ/Uu6UYWVEVA67yGZ8CdGA4Fmucr1yE3OohW7HoJ8oDXl0kvJ+6Ir7
eX5c/6/1q1n/IRHzh9CUB6vN/PViDJseO+3Crg6/q8R5QIr8tv79wQgvtTTeUgP3AYplzqUkF9TV
ltpnu5iB7yZi0xnuGm9KMz/IfC5SCXmcR6xWkMpi8zHrH4vy0eTZW78IWsn++kCYJc+Bhnj27KFQ
tElFU5BvkjS6Wd8TweBvtEhG7dWewmo7tvVBSwhvkOh5YnqDcyR6XcD5HURsVoJ9XcGmTISPYG2z
qoCa7+uvbwoH2wCRPUPm02JcA+bxKxGRSZx8wVCIsfPi0M5uMl+Q1qgREi4D2ACQb6lzLKf8vrPU
tUiGS90X73LJb9tAHftJP2PZuJnR1Uh9Q975r2circM9rZptqacXvNr++nzMeXaR8Cx54nscIj0Q
oaYJDrYbkkDONx/xTzR5d3NpnE0jO+TQXAuCcVSX3zJtIR6jI5FDKcwqAxaayc8wsKNQuXYgUTj6
b9dP6QWB36fufv3W1m807gK/Rg4yGqBDWTzq1vBnMVzWN6ZC4bx+DyiQGNmZDEf9gUVjcPWJTiEy
4hxVMLt4Fe3nUB5ti3ebHj0vRy/W58c9BeQUDCjbesbbjdlflMp9SxqfOeedNYcHZbPh8+7XJa+2
UkDTyHEJP0vQG2n/iIJ4R5v2JogV0LDrnA7I+PPbpnFPiazpTJg0fhaOyLGisKYo58SczjQL4FX2
aY3IK9HvQY8AbMqd26Q9sjJ/h7gRMbW3b2F70AEs50NelkQQBhGe+FydC/6N1zAsLzUDJoojWp4Z
EZkq4hBlNXvywRkttBQJzDQJryuvCXKzbUNzDAtHWeyGsOK/gi1p5OSdkAYhVkKF2zlHUY8fAyCR
isPe5tffDSzapVYYP8dFeh/JNDqYHnYlMc4XEAePRW4hlXfBnjojaRZhLC6l1agdq+HWmTmAdZCL
eg/L/jgl4ES1RIBAt1cqccRhOm8ZJoE/19rPK1oCegIcXMd0ONcP+es6O+eM1wAqXb9mNtTLhvCP
YjsOxU9VEESaGYJMVw5WhhNdQjP4art5sbOjluLQQU/gkBVW9jTFVEUFjm3W7ciZFUbs7Ziufa2H
4pDQ6aWjEvwch2WC3imMQ1wYRDWgYsjV+JG1Jumq8CEY50OYpFHGrWEFNvrl01o6xeEwxL3CnhbC
MBodoO8xKmjfRuHuTkQU1XJXgWgpO86jDSEHafZJR/iUo25YiuCtykIfwf0tMcw7TW1nmTc0Nk6G
WDZ/KDn+s63/cRv/tUv/ZRcXrmNJZXoOZcHvu7gBbkViCCoPgaH3M9Fx6wqiV/gUq8lSiIcM0Jce
KOWHXaAD32DY8Q+X4Py3SoJBv2cLi9aas5Yzf6wkiBUfdNan5cECt0l7+1wFyAUYh4ALZh9Z92P2
L8aFacXgV++nVu8X5hmbuRGX1E6+Scd6SXLxYFS4NOiPAj55qEZ6cY4zwvEFHVl75Q+BuRYllGPZ
dy08znWB5rXVkB1hPmrFZCRf9DXu5WH9JYkg8wH8iwmNiWoBSAxby7oohgt6QjaCZc4Q63KzuFFy
gXxLc9qsiqd0cJ85++Cj25qvXeZyVim2E8+9RClTgBuew5MeiveRVQnH6E6jiZUsdJVQ+6XTDFg4
eA3hTTKC5yUyJo4V0aVrgkrg6zS8Md1vNEw5YgYkxzzifiDutNhYNJZiPGtD9kGvftf0H6HN9gdY
rqTIU4lisMqpkqKL7UBzAFl/hlR41oLsdoRYiyLiyXPTnwaBxb9KBZjkjX0OJ3X1WgIeeGozeitp
fxsa03FCjoaYy7sWHptQbvhtmv0cTX/xbJwN8shBLCynA5XEybLM+dIxJO0dhz42+T703J9Hjt+Z
m/yEEd35sWBSif5bLsvLWkjV61CS2zqh8MRr44dO4K8fpaE66DMSKKmbuFMO9Z+W58ElL1MVH0z1
bru2+Fo6iy8Z3i0OlnoHhKr7D0+s/i+Vr7KUqZTFC8uD+/vzOkxRm+HILQ/jitEuSI4pB8TJMcBX
Licy4o9/eEP+2wuyBknwu1zL0Y75+y80Ww6D4eKWB0VXqY8RK4H61648YiJ8N6WNqZqWyir2YdtY
N78iXVUolLuB/fD31+KsH+7PC4Y2XdfWUnhCupxK/viyem0oCzdW5L8OxfZXuUElOjPxGrG4zj00
mJgt0aVKUGcjfkLRdV5SSEbdixT5bSIcNjQXF8FDG/Jsuiev/D4jLsYFtQZB/Hoqo09yXcj2MPys
IsISSWamrzWZ85Mlr4HRnF37tbMkAlPmvx3NfeHaF/Q9W147Q8Bioahq2RuQUpKSmfs2j3nLe7KM
TH6gOw6M7oqQXJ8Pe8K5hTmIpTsMCsRozq9q++9vmf3fbpnn0A3iu6OUsezfb1lhCUF3pywPa1mX
BbzaUQUBDe4jxOEBAZ/5MWYfiJL364tIamL4Rtd8J8FcI6/bds0HL7r2ch9Y6K9ybkrkcV2Xe1LR
XYqzUcj95G6HhIbZWy2nXT83/hQtVzBF2yqUiP442xj6KiC1YWKBnDbs/uFD/reXAkIbh0vH8mxb
ur9/SESWZirx3xzWvg8njmmWpOEhW+jWww7L21jss4pxIkezvsj9yMtvhPPhphxSog/6gcU9M+Ld
GDyaQIkzKuh04lXn4fr1FVaP61e2nqDwlvpufqrwuk6D3pvOBSM9zhDntP5pNLGNVfLw959OcHL/
y1PvKdv0PLYpS1vrp//DYddGCg/JdOKpT7IPmNnOLE8utjvcD/UGccGplMGZenajOWix/vFs9c4P
7B/4zzkXYLWoZsMP6IyKvt0MdnZb84Cui3YJaXEhtbeq8/3fX/SvZeHPrypfCI4eqSDTueuH+uNF
Z7UNoqTloln31yPexFDAVeQx5fK4LltzMezSnNAja7cSPiudEqBLQJunrzaBHDLDThSfDKk5ebz1
MS9gry4uqtOP+EsAETvmZi+ctBLJBgSgJM399e1fz/JjGl3oEL6U7JrzYm0Gck5ITVIdLzV4bKAM
x4j5a8FfNSNnm8Z6z+gL7Dz/X4m2q2zf1rfx7++IWCuJv9wRbePdkhQ87q8//8MdyRQCajvPysN6
F9bjwFqWC74FB279unrAVY03MQX9ONL7IwsnyYrteiJdP6IJRCf5sq5WblRsUKtve85s/3CJ62Lw
10tUrrRtl7LM/dN75FQVzSaLS6wmRHkcR9gVttzx9Vi4nkEr7uJ6Bpqn7BaMyb/rNM6cWFOn6b3m
K/zVDnBYBtmxjXm7HpImQp9UmPl/f62/nvrfr1WatIC00paDy9H8U+G2cOeGYOGtsCOMevZjCSIR
3MJOk2hUstmThHMUJtEAGiCA4duAx+0AvAINjbS7SoD7NmTsf7iov26WXBTfru1ZXJuQ4venfoQR
ZcyNw1NPzcUH3653LmeyUtM+AFkBbIb4gPZxXThvl6q8VzVGKEDVf38d8q/P2u/X8adVvxbhlNcW
G2W6NNsFsbB0nUMIRYSRMd8nXORNmXyuFWShqOEod9YH0TXUcZ1Rghpv0AV5crs+b33c75rlvUxv
89bi79/FEAcWnD7txzSimJ7PlfpY3yU3pQEDc7Puoi1Tx2vQ5P76Cq4fduCRHigYeqd/+fVZ/9ND
vf/3V/6nnu6f/uf/tuatZVNk0eb+/zRvb+YmnJe2+/Zbx/fXP/p399Y1/4U70NGK8ta1PVfymP67
e6u8fwklPel4Lm84rw7lwn+6t9Lmj5T2PE8o7dDX5dn9T/fW9v4F2krbmumY4wrT/h91b3/fzhAY
aNvVpm3j6uOXuOaf3pEwtqCUu2F9hBmob/HDAsUDO4BNJun/cZFwfi8N1t+mBYg/qSV2Le7Gn0pG
JBhpVSkJFbBpEBTpeEE+EZBZGfRiHTS3HElUJo3r1C39MbWxllf20vlaW/l5MaP42Zvr4i3DpHsH
mzPRIHg4/XRJbZ26TJD5wYgO2kCSNj/zMKHdzOjUpKKriXNqq2zChx4b7esiE0kTrUUnB8ugbg75
ZNPIgjmxGVUs3xLG3d9aJ06AotVu94D0FOC2VXvGeQTQlK6jQhi6SFuCO7ocvL+lJF3DGsSR8EZ3
32fZlV7XPG7KzhGvKFrkDysm57YdSeAzwaedYP/IU5QmxIooiMaE/Gj1AMcIyXBMykGT6/YV6RVx
I8jVfA8XOoQb0J90pJs0I7pNl29tWRu0K+r8Lk+jCcej8LqHejCXxzkokFSWWfXUFQnyvt6tyRUs
85MB4IOE7CQyp6NdQHzZxpYxP6GmCX9MOHduirGZAelHpfXIEI+8aVombrxL+mH51hFfcC4wq7x4
Dep3PqX7vcMZ82x2xDknyvPuBonH2Z0NSawnAaiboZTFJaOHcyxNjwC1JB9P4YDbv9Ol9YOSHSBF
hew/pB+EYL9NRwJIaNl8t5DkbLOQllXYK53h/Ca7AVkpLQDygJIbCf/jgL3SuklbXFuWo1o/LUv8
/gEgzJUAL6w3rwEsZDirEAIMTPIgErNlaO0Ne3tZIVqxhxGk5j78jBFujGSq0NR0gri7wrTrCFEY
RfvmtrZxyI1E75x6Gl4L7DFU2OngfEaqLU5VOtYnmw48vezR7rudMac2cRKJZXGEHtW5N3V/dNPS
+lnJePZFEupiA86sJNg576Ekp4ieAPCTPjiYxknNRffc9dIh+qFEppN3BEQNtjavmatB7JAwse8K
jTOpDMgt782qrTaLat09PUNSW4zAtAC2YpuP2iIA1+BV1pviLDkcQSfRkBsg8rbdHLU+JiXqCAYZ
QOpyHHCv6PabHbI9QUDxJAEuzSlHS3gRmuzylkCsZerhiRtxuIt1Lp/rkKeuzorkssyD9zZrb9iF
dUVyVZsDrwrikSTQuZqwTg4y3Y0zPNU+9aonpvUNGeNwn1/juhqrU9oYo4mK6pfcWcbr12vt4T7B
2+oL803K1rk3mJFh/5BifEd9F9wHdZQ8aD1kN1VvrgqQwk6Y/guOFE4uzpisQYMhjCGGZTDKh6Du
h7MpsR6SIjpvHZXQbyzb5toqIJmU9ClRSAV5jmVr3gqV6ltP5M5b1q1Gjpr1CambvOiB3orKc8Jf
oiU+LAvaqxHF2v1KBPwRjj2Z3iN40Wmk+eCMXvkQWUb90hrLeGO0Jo/vYqcYKsZgvNLgRWdvoRia
ygIJpIlI/kGkA7wbx+FsOvdL/iUoQx5/mvFINrvAXTFjPdOlsHRjQGhG4Tu2ED/NwRtv3dZLzlmm
ppugn+Q5HeR8QCDzmnRjdW+xOn0p3DXLrAQatgVli9F7rhNu6ThZhGUF3Z407PQUBQF62ImYStAs
RLatsYbtPNPCrkQFzdsCNW+m8w3oheDomkR9IeVEQbHJ7Lzzq3wg9K6vaZenUT35WKORV6dDsLMq
Ed17TTBfpsAkIw1/4SWOYs0d78svNnshguvSuu3KoWGNchzvO4j/CC2PiUgV8rCK1ud5NPSLLisO
uvw7kvHIXchxdmAQRxE/sZPspRHSCAM63V373pgJNmtVcnJlDBLEhbkDcT7WsPkS530sLe+aBMGM
MbLNlr2RDPUR8mpMNxwwxqZvLOMtjgPPN5sA7YDtFfNdKwSxP9HowshPM+u9cuDPuhjjqr2h5wlh
giSOWYRwp3Q0PoTp2J69OCWO1vDCs7QsxOh1WWAmCLwfnk2/oktyIqWZHDExSwd1DDObSV7YVJ9x
Xzb7vnLso2Kxi1E1TO5NbvG667DUH144LRcnx9TVN/YuUVO2c0MNDxpBz4Y03vw5MRbrLumRRvOQ
eRdZBbA8WqNmJxGaI3jaU3hAgXezUxdYM2lpDeAHR7bFXSXm5K3qx+RHYnrqyyILAqJk0XkceUIk
qm1t634L4rU7e8bsvBpV7lxQAxtbpxwh6zMDQiOcYB/2yiS6H4oFLSSdrbrF4SbUZ5kH3iPrZ4z/
U/XkJHG24jCwMDbAezYTq9c3DC2ruAenkHmAGun5YfpnAsL9I5sAwmZaZx0D40wI0m1VSkNd9Lxy
NtQLFXbGFhQ3ga0Rh3IyW5wjFJ38xe3nGRrBCFVpu2iK/miKgetMazh76TnXKPDcfR0uX5tsxUt3
9RQ+dBniwgg++LeirtuDyDNxqqeuP+ajbe8y3bYZwBe0vplC8Og2vbNBA+Zd8JaQJT96Yt0gHfNg
L1P9Gsus963c5B2Cwwv6N6jOhGSMhyX2+jfXNoAyTGX0JazRrE4iMl8EvoK7PK+9m9oSxrYxzODV
ZKfBc2EXWKm8qL9Bh2rfGzkjMEIH7C1GhNVQILDR8U257nOYDO7XjsMWfkaGGeZcUlpF6DyXbYvT
4UZm5vQFiARGyACgiu9iwKcRF0jgtoVVsVD0eZUcvDGGEuFwftcywRfpwvI8enhMd7hY80M4ezWi
tgg9K+4rpSAkzO1VzTIlDSxvpuUItItgIjLk6O6apMh58euoOKuTvs4oZG9WMe5GywWK7REy0yQr
l8NA1ZaNq/fKyEijQWP0orzwvhuc6L7tdP09J6I49tsRhaeXErWTjaQVQF+y5wcPIvRBB7mIdqVg
GAfrItg1KiJUS2bMApbcfSn0SOWRhWX9M7QY3EVSoIixUw9Pq+cVry6S1wMtalT1vZNfoxTUmZnU
xHKEM1STAFnUyTECgijKxY5+aGTI7m1ZYKYCAdlT4CDdTXe1SMbbuMOrJdrZibdOkoZX0eB0J17F
shgujlj3ZZt9FqnCr0h2Q1LtMoEEngZgA16eSAX5qrO41dvKRpgvZCzJO0vCDDRpXwDUAezzMbqA
Ayz8C98CSBgXXcXkYKEV6pWfh/0pH2ZFZCnT6CmUQUNKpE7PiWM2K50UW7SGU6yK2Hqbhd1do3xZ
Hi38GU/Vr52rHEHp1HHrPQWcu+9F40Y/2O7HPUtGNK7ij+UQkTJ1tKm58A8GdnHT1XOakUch4PEU
RPOIXMWfXoLO3R/7gW5PqY3bIe6NXWw24aEfEZ71o8wfq6o27u3RIYEnmcjjRR71BYOg+JI2qf1D
dCZpK+1Uh1+NMNIfYQ6xrhUyITAgF82LVWTRU4lF6wVo5ZpsaFrOTybu3jHKRpaJUa+mUGUn1ybx
KIhJwD0ZTRDt86CguyUXNrWotc3jpEyEyq1i0rOoeX5FANqSyhGIE8CocE+d4AHiBtJgOG1D1nZu
fcSOqh4Us8w72UXGZ0/YTAQeRWA16BZy+0INQbTI6/AJqAU9t2K2yMCeJyLGhjQjdkm0xSW323zb
2E1yAX9QPIwmDjz6t5l9a9cieq6nLCPhjYiC3SCr6ThAPTxYZSfPo1Lx0Ws6oombxj06ch73YtVD
1FE+XPOMdyUbMyBYea3h44fjdOAVVDexivIH8K4kNglhPTkBZPvRSmzGsKZ3DOF6hOwYlKfbqcaU
Ok9i+ooT2fjQHJMfQgA9P4YYq6trjEzfmTYjzh0ChK4MpZHpmC60+L54su2mJqx26sQe78C4K5lt
nr0C0RpyAhcR/2LsaLWSULYsDqNwL4qJemlpKbq94Ux7TxgByXqRgIY+8sViRBneM6eshy0tIfbA
pTFprLoRpCToLzjsmqU4zBUagDCa8FKW5tiDWLSLdvRxuEXZk1N3BGeitSK5xYkhi7kLck8M+xlx
NaIjexAgm0UqGgeTdyDLgZ/lVsXcN6mQOtixg1eBsiZWN5lNiis9zG+Qqnpox010beu237ak9x4d
5hV30eyNSGOSr9MwSt+cu/feSx76uXhG99kdOPcBp8mBgBtRXYGDDMzqOreMcgwjN655VKl7r3bC
Sxsv7ktjjeAIwzY5p3ng+GkuI+Amc+LHhga70ZTRbR3PYgMdmqpvstStp2GMYnhqLmFtecHGtGtQ
1TxBuzWQDMI/D0xFBnunEAKgqRnu5qy8x04ZQIVOo/cepeJmjpvuzoDnDc6o660LUuj8ZtB2cjZI
L+ZlSTHQUYGQfEfiV3SKxxwII11+jvt96xDmFrugpDZYEdqQxlXpPtWtMoAn9e2FvSsniKOZ26eI
aCpoLU2CkTgoa7LM+2a2lz0W+3pAziOWF8VhuTvEpVXcYsgZDjZUYWgObvsz4DUItnjY62kTjApy
B4kLT27apvl6VW3kN3BWCH7tkY4yeiit7w7gkWmLKr9yobL0xKIsch6+d7bsoDRTPCLxZQKJI7Vq
vkwRmxCqAKw6eazTy9Tp1N3y7Lv35EfNNnIy3OJkGbf8+FaGRn/Wa2OXVoGJ26rF4szDPY3uSU0W
xVJlxckaysH3TiimWk49DMmvUmjGtroYxTBvqsm2p03meqRrcjQ27r1BtF8RGzvk201kTg0JV+4s
U/ETNhOSAh3RkI1ceyj3FR6vemOC+gk3HvLZfttPUXe1A03itkcad7bD5LoKq+xY3WVVYb+VVktK
ZxnZwLIzlVS3XVHa7yZUxXvObAy6U7N6EZWh6aIXHjpm9jqnnp1H2+2t79US9H5TWROymzJg5JBX
myh2MGYJttY7N4jcaxpHcBLNULX3uSHkOfBGg0Ee/qGE/8DtlARY4QCWUGM9y/WeNJEFhN5Nnq73
TWWklzzVIbYVFLNMViiZ3jAxzxy+hXoiSsV6Tguje+Ox7q+Qg6Z9EjXZeygCYrBt8HWU1ARp9HE4
3Hg2GTWE20PGUlFaP9A1q2+IkkjOy1h0X2KUCN/R4Se3YxIQzjCTSxLVbceNx5g287W9ZwABM98G
yrKz4Kl/H5xpOENyB9bvyM+UHICNWQ0E4Tl1uYuWITz3Q2DiU+6qcbuWR9uGN5JOhC7m97oZeh9C
k7znXCQvoPBjYjxh821M4ZQfDZFrvueOyJ7kMp9DdqZtPE/YYSCNFPNG9aL4DFEy+vkI4QJErnWI
xzlG12yT0x2qYh8GS/uEbYqecOYILIpF98OJBEs3aSzfgrJxIP5z0GxMTaitMYXOpRyZKW6U2bJ5
JBzfcC1IDpKiZmzKKMO4Y3Xx7jLq1zfQJRWjWnvCtcdcejdPCSh5yn/iURlmXJMuSp8cSJRvWJyc
aIf6fF4YVYej2ArcsNgNQpXyh2o8xrBAjihek512yXY0Cqu4guKrmw0M5fI02yFtEB3nzbxPBmd8
gWyQnWoxDy9LwiikoVVzrvsGrYipOyLY5jGYHrGB5Hf0pKAiRXbuQv0arTOvTonLQkpO2k2zWQSU
rs1ghYh6Wh2fSLHODjJTzo3JOdHvFHhIqWvrCcdYRMydPT8rb05PCTi694ngiDsLNEzEKl9SWrWM
vZ2EpJbKjGbsMQMxwOsjalpWc4MbJ/oy1rDNiJ+DeVUDNANF7i42sWlxUGPdDQBA9XNXfRu0UT5R
3S03ixcPX5tuzn54Rl0RezlpCsV45vCHfkcnP6a2Qx8fi7k4WBZJVlHR/3Q5R74sFTHXqA0mP2nG
bpfELByZXMyjkDYupiyHPjXOCT5ZopaOSW/BcMOKEjzQK4ZyaMJmIn7Gum0J2t4trqlX+3K9nT0l
T3TCbJQQYca9plfRcYSL2vARHUhyL0W6Wll6RL9aT747NsZ975b9l9rQ00MVB8OLQQTlA9P++cQh
Rm6LvKX6WCjpkHkiYczwD32xpZPM5DAp65xib2eUf43omoLCTm7tiM0mC3qIqd7SvJq6XXBnmCKF
++0NF2x8xYforBEzS0K+sGMrHLRRYdwlbT7ce8voUA02+bUq8TDQtA85SKrIt3RHmgSdgU1p56Ef
0S+5aYZSn230xRvLq6LjEqzCg7jPCWtbEx/CPNknViFe1YJmw6KIuaGYzI5adWILDAdFkCT3loyU
29YiJlhOA0+aghpatFK8eakM78qmeHfaoeZYP8UHCzzrYabl8tS0nfcBbid4QqYW7BPD03dlXXuf
Yew4P1PyXh8mOot3tNtK31mq7tg0TP82mYM4cHZUdqxg15ICHlYerKg6otEzhfF7ycrBfJ1Wt9wa
LIo+xHLjhlyt9CpLVe4NBqHfkqyVyz6wyolZMTD5PFya75lDBjkm/RS7I3ZNrF9qPxronTzLEM+K
1RBMAfgcq45JsuuzIboVbuHBfVElZgfQx9DqFyA7pbBBo9lD97Ngggt/M23ObPgZgeyLSQg97l30
RWl1Ozc5IseymR/aIR58Qw/q4k2EgTgDbkYEj3jOwQaS2uDgcmHzycQ2Cnr9EZdYYcM5CTQL9JhD
WBQWvL/OHWobRzcY9EqSUU/Ah7WGp/UESYsaDeuIVnCozQ2uKn2u2M733dSEp9lbesAZAUrGmmrU
L+1O+vPYDPtxZMJgFgQlj+mYsh+HPeEj00M8RbGA61gO2zEQ8PMbINZbF17RvAuzxW78ehDu1WmJ
mbcdorMzUgwYzs8uoUCNXMMi4HEcoiQJ2201l4Ktq1AfjiSyPbfIL8Bdg3wqzirO7/0MHl/A496o
eDAfcc2DKLS69ABvfng2UeLfca5n0li1GNJQu6fmlxYsAWnaUxp8mnFA22EIQqSjwPqiJ2QWmZ/O
+fTdWHrYtZ1Dkg9cJ28XYm967SJB+pBniJPMavnWDm2Ccswp/Czp3c/Bhiy1beMJuddAYfdglHSv
QC0Jk4sGlLerTXIXN4Y2l7Na5u4jJon3KeuCDHTvRJylKeZ611VVdM66ysKZ46RbK0c1nEbCVhsM
3sUhoyz8ZkSVDRa2RF1gh/J1zlSDDyA2iciOa3s7TLaab8aION5NjZm13LHTorYpvPCzSET/RLof
scfl2DoPrgEvv23m/stQ4K5yPT3cBG04HupqnVDgwkfVQsjxfJVVU3yao1pTpW3vpY/r4BIYLCM4
7qM4QtGtu69BVoFhwV7VI7Zt68cp4ODZjAFAnqGct9Qm42vJgnj2llCDaC4XLKAEpVoPlosJgHGV
ja1xjnzdesudl1YMd62xvHrxGAO2ASu51amXfy3T2T6yneXIs0sj3qqFc8m2KiQbcJs4exvp/bZG
snHsPOWemwFuGOVfAubcUF+Hqkp2Q9rFP4jJowU0A/s6zRNOyLKjMXKUeQ8PYf0ZP2lMA11H9n5a
QLThYHcADRyR7S/wJkbLuFie8D6dzG0/qiYmkGXQ6gCe1P7kEW/eUiR7h7Qvgqe5x2ty9cxKXKKk
BZqfKBaLYkgoCOY0esCx5p4nK1Q7RXPrXkQZnJIqsk54S1fwFkkyD3M0EKCmAfnPG+J3aJe4OCpo
VkXOnef1w82opd6NWWY9s/QysciDdFrz0Fpr2hnhvMZ9aK8lZdnzsrskYLHbFHj9vjDJbZ+5k3G/
DaOqszdEqs1EhU+N0V2KtGnNfQoN5MZatbOU8EZwyZfW7VF/punJKRolcM5PLxNgwButW937XYYB
Aqc9Dk5AlbeBadQPed1rXHHxYJCAEpbfIWvlt6KcnAcxx8mwYZibk4tt6UMpwvEuHurkwtJV7iq1
uhsH1X4Jey9/1r12vjIPxcbSgi59agJcGSpblF8aY3ozx1GF9bjrtxPhgVyPmb9Wi8MAuCvXKXBA
RmQiuFEhGqdl6FI63kX1LefCyRPPkbnXocB7Zjqt32dNcZ/GpXi2ynChsEjM/WSAKrM6Iz4FoB7O
TRG62zmaBQqwOTtNXcdRIJxB7K1BqcEXkkN631hq8w5yiTqM9hzd25Yd3CEZtcn49sqnrGlXmCYB
tMhWHYcU2G4NL87KvLvFXDTPm17H5rdawi3NHDc8OkXmgTMxMyxzubPXmJM/sqFvb6h3OCoMKrnp
FfLNStXNfRME8XVMgNrPUshD62rpT248n0kN911j7sTB07p/ncYCbmINppfTVJbsPLio8XbUDhQM
d+me1YB3wNUptj1Ouf+Pu/NYkhzJsuwPFVLAyWZEBsSImznnvoE4BeccX98HkTkZHhZebpNdm57Z
pVRUhBoAhUL1vXvPJRVGkiQnt4DaIQZo1xzJ5N4OxCG+CFu/eKSEMO1SOjKch9MYm2Q1mhwjJkz8
dDW62vGrtjhDlK5cNAQPXGq5j/GXctTSuo4bHkJFtp2vjw9lWyq7qFZlNLtjdRlTmyFS2zfra0Ws
I9eQBP3DKmN5F1FFOqMuT+JFAGE07xWQaBJplq5eiMkHUngiHzLQtFTQ/Xs/Z9Nqs18k0DCdxuoV
CEN2X/GJxfFZCjUvQ88XJiZ0biO0HBQ9asfhI2ey6mRKCFmCPqxe5tnQ3BZpWjlylVo3fI3ij6yF
IuyPCql/MFxfAl4Bu01G+aErY/2k4hhO4zuewuuoAoe2fGcCfVWiZxKI3I2ty7KekWwVMAVOCqVK
IsCraXPTLWGfwpgS+ktG6cYvQutMEPN8BydKWZcRshktozAuEWpMfZ2dKxFPDXOARRUrTrj2F1OG
lmlbiuyov0hmaD3k8flrrlBVCTgoPJdGb9WuMJT1TpQF6RzSu/9egRc/i8oAfo3VqbCgCkN/6/RK
PvHVTuLkVlnEC0Fs9c+jSh0+BJM8haiVqLR3otIJmzIUwsAJLAqzDjnu6pvGCruJCo0c1baxbiql
l9ZSHNBeDbMxcpq26E4FXsAn3B7JttbUbtcZ0nQisY+JKbIQhhKETE+WQTYWRufrLpCA6o3yprEi
0hVKObh6VwN5cTXQODgp67E+/5eShRK+GKIq1QDBGFRkHERxh+1hjIbdkAfCh6hX4mOPAHrTk8d1
PkMPvgcrNz4UbdLTehhYleh0T/F20KsCd7LcldthojQ1tNHoYWFRbpsul89TSMCQQjOu208st2wN
lSCHvFReFLZ8xKNJBaFsVfL2L6hIQ1ATJbXRyIC8KAjO3pl1Ppz39IBvTSqhK03EWwW3SyChsTcW
34k6rjl1BrdFH4kLyTbwyoZPoN/N73XXF2dsSPOA023iG7SFhfa6UInB2dACSHu7AJbhxm0kP2mK
JOJlMQiF8MUxOBcCAgckMKSktinaKR6W+BqrYHitkxfzoSrJeNMniQDouuCJRmOZXhZqcCpTI3xk
AG0lqPgjtbYRrpB0s901aitf9aYF97VvwjMx62Z3VgGj+5itiA7lCD1KtXFjtJmU2HR2hW3TjfU1
1McORmOabzuqhpgh0ggKJAg12RqUx38RL5wF0OQitvh96yhko65SM41Xs4CqRemH8Y6S+uD4yAqI
cegyMC1G3MaPamDQLBOAnXOaHEF+tVhGm4BY7UgctAsNT9T1iLRvTcsISXXXASX/V9uEuhkqeATH
QOkuYj9SbgR9SjA0BvHHP5eb/Vsj8Gcf8P86L99z7Nfv7+3pc3loLF7kbf/DLMOGLJuIyCxIDzh4
ZaRjiMP+vQrtf79M79Fn+/CXf/9PQZrMv/SnAE02/jAVmW2MLMoyQBcRielfAjRJXEzCOpItvqEm
8xrh2F8CNOsPRV1EY1iHEUKjW5P/iX1YWjRfn6SjuI8lLMN0GRGFqch0+HWftcmUlPxBKNunKR9L
3aN6xmfYIc1aREQzJii/4BLrebkNGx80gTLVxF5KKuFORMDX5lVDVFYKKrPuif17wnpeF1TToqQ2
XJlkU/ITURjrxus/n3j/r00ptIbfTaGnKHt5fhneP8+iH3/lz1mjKH+IuqmohsWsBBEvomL9axZp
fyDqUzGNWZJuqKbIVPlrFgmS9gduMoRfsvqXkvHvaSTI8h9soZjZmqjxx6Ks/JN5JC8z8tNEghqP
gJImlIQRXRd5ew700pWZm5PV4/mOCgIaN5zEx5g+RS6LpkSzTixC86Lzh5bvuD5o7TNnOoq/FOAT
6DyCEOEIm60RwDb9j2wG0KEUzaUqBi2oRD2c2vU0JXlFwVuVWCYLOc/EjwBkNiDXMkPqJo+gV7xM
1FM0VJM5keqVSqO4LVsBpFScSP6rZrXATf24DfQLgeo5qQJSyBo81nLVrVAdQAFXhAL1SMkBOjph
G5FWMNuyWaZEMAFjjwK2n/uWgNnW5WgxC6cITq0JaGoCLkgOq2Grc8K2XLnMUVSTpINpni9rJK5p
t6BVovZmWG6SDQBqej629VrrS03d1UsE3Zbmcag9sE2ldtNn6L68cuq74qQahVz0+B2SQGs9nkTR
rgM5uu2SNjQ2YTIT+5TVLbed3foJUQotT2HJrR+1ZEciGFVu8ncqUSbnqAIh/Ga1UPHYo0OUjepR
BiCJiTa7kEVxGM8todD6tZxQL14FPYdz8henijKPMDd5eZnpiehjk2j7yFVGSxuuwUGW/TY26WFj
+Gbz6CIJ6PoV9WHcoUFTlSQClL6VY0qirymCUho7obwY40hGLyi5kh42FL2tCnhtWaut/9LFhQUj
Fb8EuTC7eEQDwbJI49MGqYh+iBBasN/nGE8sdF5Kr2o3Gk+r3FWJL0+j12hdX97QmYjGR6Ele3Td
KeA4t2C00sajeVuUayMQQvOFB27l12Ili3mEf4z+40pVy7nejYoqjJy8AHQgjWyVCrUEcpcEux8g
wglzohjJnlBhqMd/qDf9dkC5AtGjghC7pjQJ5x+fWBxvybJWyj2nWkV6ypSBDZzbEkAe3giV2vWu
0qIfPZNKUaTCkCjW0vqKIpnUsFwkYWxFWWpo1wTFdqngao3WyHcZQULFg64L4hsHcWUO7BEEBPtz
mg6It8SGMqitiLGCbbmau25b6X4lurUUStgop65sqmvODmG8yIf64aZXA7HjdO531Spju4zMzU/o
94SJEBMkoLbZSjfRUT1AijbeMlFT0kXj0fc1zpQsaXa56WN2Fps+MU+nqY/GkziGNbuVSRkptxWT
vjrBzYgqxMazpNFynFSiIVwMfE13Hw099TIOMoD9FRUL0zYgYtLYadYg6hc9rU2JI/ec1/JjWja1
+cKEaT/UhlY7IS96O1OQNJVxOwEslB9idQqTE4qQEwJlDn0LnVuRWsIyk3rgnx7rUQAJiZ5jUR+T
yARnR6KSSR2hJgusrauNSO2M3n2k8b5iCA3gYGjU9UFfjXk7cXhTmmoj5a1kXZT90EWeUZtBAR0G
tOtbMEgIXRy2hbni1YYWPKi53z63akOPBvqweTtHbKwBHyJ43fi1f9XO84Ino0Kyp0YZRSfodZDN
2GBnxHHbiKVWWnYJzHlGCZrVQ2/DsEqQqBYTvTONblhwWUj0RfexRF8RuW0RdwBA26gZXNGYozuj
jgY6PKirwZFN9VCQ21dxJNUx3Gptt21Ko7U2etSG/kc4Cw2AfUrGNH5pZ1R3QlRSy6SLlErU9fIs
pFpYK3iwKUHH4qJRBvD4zz/x/3/uLSWLT+e/30va7+lz93kX8OP//+cuQFLUPwyZWoUmSTLg22W3
9ucuQFLAyrCP1Pn+aPBgdJwEf+0CzMWwoPKvsDdQVHqmf+8B5D/YG7C7FNlS8FdNvun/x2jxi9fk
axKN9KvRhslpGXCOdY0CNf0aDA2/biWxlfu5hFAd+WtwL5fWemAZgsv3PBXwogPdoeB9K5ddb8eK
flcU/sWn+/TXD/rGQ7/8AK6Q3ZFkijB35B/mwU+ussrCx6fhydwZc+KoVP3LUh7sPB08I1JOJF/x
IOSuKiu4tgo6WyRX0N0G1nDkZ/x+H8D9iKqmSzif6G0ceBRppZDP1rF86y1sjpR4LDm8NRNGnhVU
NpB128ZVo4AQ1gC7v7T5fvxfN2K4OkTsLOypl6MFx5dlP/h5R4/bDilx1lUEcftOXGfPAHS9uhFu
vh9GWszOP08OyzigCnB2Kaa6cAsOXY2oKcxEskh0GpJ7KcuXyCmRslPllqp6MSf+6eBXW0MMS6pD
//ge68umlSdsKJqMFdQ4uMdTPyddpLVQcGK0pIbaAgHPvHLHR5FAppT4jlRJ3WGh7eL6+v7Kf7vB
nMdELEDLDebN+WGz+TTNykArU1WPiViSwJrIEs/VoNU2HZlHx4Y52FBHxMyHFOFA81svJMQ7IR2G
0dj/Z9dycPwDGd0MJC3Ve1IxqNzZM46EeTz9fhBpsdj9MlWWO2ZqS0avjO36x59/umOtMhZIc/xy
Tz/PRSJoJ5emGzmzIznmZtoUR94A6YBkwdxcBuQcwiRRDZ0Twa/vAPsmSUx8sUJ6FdzOpHyR0gh8
Z1hjqlmZqHmaDBZV+J5pwG6WNm3+0AuNIxJA0VXaKkK0kYoCndTwrEDuINeKB5oPmB7YCmGrsY+x
B5qLtoqmQyO9XVtwOpnOl7clh1nJx50SwaYrkD0p6kqVGxtzox1W67yjg0iqgKUu8g1rxVcccQug
JVg9UTk8NSbfdhlHyXwFkuYklaYNzOS93LF9N+kwzSIu/jczKJFEnEpDuikawa0VfjbdZVmlziV+
aMRSWATSQgJ3Q/G5FiW0e9IHiuoP9KyXvlQ+j7V0in7CDmr/Yc7gHQ4x6D+DsE48U91WCS+V9HkM
ICCHwVoJQL/y31PcggzCS/FYqbXd81ci6pF6aK5SOk9CNhA/WuzH/K2doHyz/zBQ7OfIfoMk3saK
wvmI2nITr7MZ0HEfb+Z4vg/1ElnRbW2UJ1a4qNIU8m6oBd7loomUTyFHuxo3CVItmpLJuZgirzbK
+wkLhcFLoYz1wxQn52mB6WimjMkh8LyxXqbeuDFN5NDRLWYbl41jNL4WkQlJ/GPGjN93JHlVEC66
B/I4T3qQZlIL6x0Eot6B725Rw8erQnhKkg6A022BRizXJ68U0+33L4f61cuBf4iDPRokjbfk17kq
ppJOJZcDQkptz870TiWbNzgJujvV8lpLWHXZWSGHD0NXPNLsskW286qwCbT3QeOMJCWvTfugIcxT
M2IyqMAa0YS+q3AqsbQnnRMUzSfNggedD9h9Q8/UydZsRrrUIG+r7joPOMAEMw/ZlN1musqUectq
igpNOaO7tNOnkcM0lFWZUun3Fy/9ahL+80VVsD4qpmwspYqDPcNY8zIMuoauzeUF8LGPBStShrza
k1cUnKJQsIkIcMf4yOL6xbg4ldijcMs1E77Krze9xLLYm0PfQffdhFCD5qo7MsJXi94vQxy4LUmw
KtJIYojWNdcseg7J4/e9Te1iW7jxpX7kVi6fg4M1Fvw0SAA+Sax41jLNPq2xWaqh1vLBwrT5Uxxv
kvpW1R+EeYH9wlj3m/X3T26Zld8Nt9zgT8PpSWuSqx53+4lRim0PA72vyQPimBXHd9+P9ftWQ6K8
9enaDp6WMehN1dPq3tOj8joL7p1M+snCYZvtKH3MyWYVZtGZiFg/MvIXH2FGVlWKb7hz2dL9epmS
qQyEMVfdvphmuzH6taVxwicGtIUGkOMVb4vqLCHURzW2RLzTdJduo/pRVBK37pq3I7/mq1n7+dfI
v/6aQUR6ksp1t8dBuYqad7hkK3a6Nh/S56h5HE8Beh25A+pv27wf9/7nHTiYV6VfkkQat91+NIih
aZbvZcyn8ykaL2TBdOtA2CDx54kQrzP2CJhmOF1MC3nYkz1Aj3x2fSXCM3mCiAHLkI1iz53KW9rO
e87uLEIDeZoK7hrE4ov43DLWIt8TIss3OiEfZhE70oAEkBUsbuCT09qiNOb4067qxJcjd/jLac3h
yjBZkNBDHCzGU8NmOetypERr61V2SsHN1ppHODoWEm9yAWSshK3IBz92i92RsZe91m+v1KexDzZ8
foKmfO6Y5cUHXGhAeMUdcXQOhpt2MzqjZ12qtUf3U38V3WRluZr7/Q/4cq5/Gv+3vWBNfHFSdHsJ
yBtdPVyH9yL8gu9H+bXh8GPFt5bj6593WBGX+fZ54ZBy9JBkEhEoxSereEmkXRc9U0g4Ms4Cef3m
diriwatbE8CilxK3E8CdRxiVS/tXymzibMkMtCcXmC/Zlx6p099f4JcLv7bQASjHW7w4BwMncjZb
zNpuTynsznqBwM4rOq2wrnm1Y7mm9/148pdv6KfxDlaFsrEGi1iQllUBTmVPN0bz6musyGfsiZZd
dnUzkaTlFJFbgz72nY1y5JK1ZRH4bep++gkHi0Q4NZz8Tdqg+NucTBA9iY1bqbznguzJOckzb0nw
kPvdRonKfawAGMQ2KuWXNd8n7BsZjQJJ9gnuwkJViSqykGQdjo2t4BI3CTuzpOdlCzzXBFQTTtoW
M7F8mevjXRpS0CrVfTJiPzNo7aNND6kWm5hm4DSvNCpTKjqiRBNvCbQug/tYPGuy0wCtaXmy4Dkz
vcUKRxg0m9kpO3b0+XLJ/nRnlj//NN2TQK0kaWQy1G69N09Q5bnBpbodeSz9WXmZro8u2EcexfJa
fBpQxB8JVijq9hkSfo2IZJKOvp9wX75Yny7pYGMTysYo4cDu9iiKnXDeD0TZxMkRbMuXy8SnQQ4W
YjbLTR+HXEaT67y2ijun91Eag3Q98oSOXc3BqmsNftRkCgNNKV5TC7pQR7TFf+OcDXns55pwsLYK
M7VtmvLcMzHbkBXjjMOz7A9HDr5f7gF/jvJjH/Xp2Ztlb5WduqwE+aOpmA66GIAe/QYumy2Xj7Hs
n3w/FSRzWVx+f/Oph8iwRdjDH1xYbEzGKFR6uw+Cah+RukqhmQTsRf2NWLSR4b6up5F1SPDZN61p
mbm99N4nr2XQIjB9wfrrVvldFZyjNfODBzhQS3071+8m87oTPsbQfPNHpMt3mXam+4bnR/uyIW/g
XtTOxJhTTTNdii0HRzZoanTXQYJHgItL42yqFo7EqV5dGUQTDfJ8GpSSx8nYXUAnYzixjVkcox3B
jiCam/bG4LMeSNVKrm6JncnqbmPkHwRlktEmYeAYtiFq7ZqjVTf4wETuQ+KEiMTUCMqciwslqMDS
nk5mjQm8sEdoDyMU+wksClIZDIz9YKAMDk45kxCHpnLSHG/MBAdMOEAZuu77hdc62zJxhRhsI5qa
afpi+WejdqHE0dac1bWfnMrIHXVfWk86ZBakgoW2QWdj6y2KuqtwSjayxofOfPUL8bSctnCpM6O/
F5JpVbeUXsVxnZMjUoGa8LEaq3S9quxsHDq2cXRlFMANcPDxABFfvy3JS/DRpowiOSoDsSu7DooV
dFinUXDgtO8Z+YDaxJWQDZci5BcuFWPc4ZlY+VPrdkPzkWSTpyd4Kc3CFYkjSYMEXNe+kDqbiD1P
bmvkeCi8qF3UyUclyDtlNJCD3keK5FjpZdogTsxNpwaLg5SIigQ8XDXZVkACsgHXczu6bSHu67Rz
srRZoQ3bSPWl2Hx0Pu5oIALfT/mv14u/J7xxsH/phVz10Tu3e50vzoBhzXxQ/cfvx/j6o4H2A+S8
IUnKweI3B4PSjqrJeyziNdNpJJdX34/wg/Xz+3v7c4iDZa/U9KKVlvcWfYDb1mwzi6e4ouH+0AgP
Eh9HX7CH9g77pVf405qiEEJwB3uoHTWCI7TCWqrKdWg8SDEeGdxJOEsgxr3qPTOGfb/a34Sh4sii
tZIDXgT5IcyvMmHwBlW5nfES43p2skK8//66vt71yT+v62A9UkOdjlRgtXvAXZ2jlxfNWXJivg2v
gzuKm6px0YM5gRsf220eeWQ/jlGflt5yMH1cjkbLblM+weLgdIHju/mGJJW7Kfwx5nTkGR4b8mCf
OapNGakSq73Il0tW7rFvud/fza/n+t838zeE2wD4Balvu2+HyfHHR8poIXDA7wf5N/vln6McbB6L
iFR2Cd3f3j8tt5IrvmenljM6g9ufje/C0RPtAu/64pP1c7zlvn56VGj/Ym2OeLsI7Fuq0Y6/NTzs
8WvoFuvqyCf52C1c/vzTYIOUxLjxuTgrJaMu2ui0prqju8yv998/L+lgS1YSwRToGpdEgjpZ2itY
l6GrXyjrRPNw7wzeshQemfLHruxgkQIJIQ+Ia3hszV2lLCqaC7z5xybHsYd1sE4ZelFWScMoje+N
LmEQJ4Gnbpcg9i0yk9PmyONaoG/fTo6D9UOORsHSS6a8dh5csUqRHuJ2s2OAfgHyb0eqXbmj4xO1
RDzEqqq98KQ6Ugj4euv798PUDr4wndRERYC5lEtuzir5QeplUoUwEeXPR968L2+ugml34ZJS5zqY
nLJStxaCHTbZXnNXrsaNuO0932ZX7wmuf2S+fFXrBfjxc7SDSaoq8YQAltG063nFqS9vnYg+kAli
6GFyZ4qHlhestJv/8CIP5mladYT6SelSByC31M0xGtqGNzvyKveilXLk0330Kg8mbBDMg6nJDKeu
u7voDDDrBiyI3X6Y9rAF970yjizSX06XT7f1YMayUZhaYN2Usg1hJQCj1uW3uH9sK/nYA/yy0PBz
pMPjRa5LhFXWPMCljRfsmlN9q6zhmVwffQuPjXTwaUv9sq+Q0y/PrHelfXKSrNHWn7FVPHL6+/pj
8Omallfk0/qci76GH5kqUb+qWVYcFGZkfdjGeklDXf1ffH2Wn/7bxuvTgMtS/mlAkfDPnI8AtWxv
ckRHcrWdcZVspz1W6PWRqf/lEv1prIMvndIQEqVgL2cuBhuYWU+cUBIv8MSLYaWuiG8rViS6HZmP
R2/pwarS5nKcxss0kUOn7J30NXjCilUTFWNHgz0C23GPfWWPvXU/ZM6f7qqmFFGP7bvb5/v6pkrt
YBM60o7VmiC+2k7eekLWHO3i+/v75bfi0+09WFkiUIZhGf+YO8FG2STrYRVuktXRx7g8pu+mzMGS
AhWv6TB+//k2xBey1xHxc6W7yxomeQkJRVfHHiK17iODHiwrRkV4ikIW6H6wwBMGw14O2rVivoTp
ixQ9ByUeRiryaXyVK9Kp0CMrHOgDZSI2OaHZDLSHEfRxnK5LtwWLPtcA1pI3ld5NfILr7ayXX8mq
I1dPp8680Dmua2zecRVusi4CALUrpMd5eqPJ5MXJVZ4bdjs94Kp/GfJ8Uclxtp5cJdqZFsd88a2d
CXHMt1HSrZVk2BaYP4fUXGFT82JD5WQvQdgYnUYXnczcqaSZttKF5UcwtxE7qvVOH8RrMhvXRdM/
yVl/mi/xjYbwGFj+qpVTZ4YPrsCPiMJzUVfu8ya9hvziGEN9UlYalCh4UTpAqpKWBZjLLIt2hW9t
+8AgaRMuWfFmajdyjjoeYV9JHyRub8LmYUYfkIYvi/t6Gp+jaltmFcf6ct0r8jpLCOkak9uCaJ4+
dYm49pR5N5In1ExPpM/bFdizMJlOhYqaVfwgC3dlF9pd99bEj1V9lRK3nZnxCfUPJ8s40qfVSuvY
RnHwN/Gkt1q+L8hJ1encWYm4kSA1m1jIqgHYJLZqT0UvCUkRxWe219Ac2t1k2L36ahlXhf5gyiiQ
e7elMOK3Ef358gI7tWNxIjRz6SRaqghG1dqD1JNPRE5OQf7LBEUvxOObWJYdtNK5Wc77YEw4Jc7v
I6LfJCaQS59hArxYpLoXqnhR1mAnwmg96rdjZtm+Ni0mRezpGLmJiKoV8sWEW3WUVtEUoMWwTtk2
PrWV/5EAtNBnYrwKCDk65L4CrFk23JeVjveYZpZWLgplKF+60uyl3t9GZeHllbxq42KPOAzvLXM4
GFbjQMFaxMbukxdY6Bu03rYcjt5IuqCqDuR/945sAA+aRlJrGnvUn2Zcs/EQYSab1mmvTlSFQMka
kBOD1KVhuiuKjMSgqVySrqBtUj1X6pMOGpFGxdvPn2RpvBODyxyOnJZJvl3o4VVXMolbE2AZ0E5I
BRnA1hkQel87oQZfTIP60BNA0Rm2VW56672qKMMB367H+zgcXPx83kQkj7+R9Axw6U0L6IGzY1Tt
8vpK0tmrFE9VGEKNJZPX4F+vVWov0spSfG/icC+o03nfaetpUNaL4muUhk3G/jF7EUg9zZKXaa6Q
Z+OftBrTLctmV1UsEAhZJONerG5k8RWOOYKD2qlGSvl8BH0ePh02xOiisR1xEqbRhY8wpsBkOU6Y
7XvyqiwD6o5G/wt+UTdtGuXZLO719NzMH2f1LE83VMjimEAifJL1mzWLK5V6RmOo234wYRkNQMf6
Te2n53A97wRJdUl/uB2smAzty3ncTMB4FxxQnFByQdg1lh8mydB9PXgiE19K12J8qSUyNP57QUMf
Il3mIEtx347DVRtdzNSp6W6cIXj2EEqgnM/PexJv6s6CD9gTghG6SqVdqNatAPNLEzz9qtznr9W8
J0Jn7cePE2lQ7esU92dtOp8YYnpaC/0DhIyIpDxxBU1jr0AbttE+XqdNuc2IzornGWaIz/mEPVny
kMPrTGqTbjjduzBlWsDRF4bz0iq3uZU/9s14Bi1hp8Jxs6SrSMJyDU9lrt58ozqpCsL1OtUtGlzC
E6U2eFBVcRtmyWXefAz8r2MKNtoHZoOMqUKmXtEB0EuR1BprJ2TSNaLtLQG/m3Rkg0hdNdXbuz4k
BnO+HA3REarZk3mRpba4KBE/xoZJVdTvdnJROlqTPY2BhQcx2BcteB6pWLMQOgH8rhJVFGVY8E73
85S7dbXOgvKGAIy1RSto6NZaUtvxdJP0dNswPsR5fF7qQO/DcJeTsplm7SYF2ptn95l0lSJvCnTW
rBpqUAAR1iRAhbRDussRs2COrhOFJu9lOuxMlqAOSHH3oeqnGmpSkMSgnE8Cw7Ib5aoprgiTTeeP
ok+3cedvtOlcYZ8TTMFFMty02qrD5j8UjoqxF5C8J7T+VhGffZO3uSc8lITlxfeOtMcyKL6h/8lE
r1Nf8mDbGs8aTsKqMEGwqquhJENXfo0w12aXsbDnK2CraNH6Kx9CwjThVMb1i3Ekge9jGr6NS2HV
lWAiJV7ktNl24mpSn1OYYkgtnLR/FOUXKX41QsMx4sQbi9MJrKmFZpO3r8Uv+FzgPq2KLTA+25BI
PZgtzP1P1TRuO/+xzPeRvo3bfh3XW/LqZOwgiWbarfTWqCw+KXYA8H56edf5wrrg89fFu2q6C8TA
DjQk5bJXF8EuN1wl973cFJ2qDr2piR2grY5CtNnIPY3MBuNnzoMbVrOoPShwjQMZdFe4H4XYwwi/
kTMwnCIhaBwkm2LVpNWTAvVMz5W12oukJRIO2OxQ/ntSuBUSjDtT6Ta1z8RVnCR4X1SqhIMl7biV
8uAsbbQbYdGUWq8Ks9uQ97IoEUvLco+bXJIusgXZqJ7myrOCb1dSkQNyoBxYVqsNULabeelpdiWm
FtiRybYvcTfXzaoaYH7WN8iOXCvM9zqk4mI8M4RdIRLpaEEbOsmn3mOBWrfJOxRHR05nKt+xDT0G
dOdZkPDVqJ/VMnaKmO5/nmMkpq+hUl2dVkr2jJXKlofRRZ3nzaxgWhDsBTg8ULzRGvobwbQo3o5u
GF3AkXYlbAtTA6EnYr4owamVm64e6CczmwEaWbYs1Ou+N+2wPB3r15DYmAmR7xAA+o7ETV1qJ4Jg
bs3mmk8PbGh3ikpXNSGWwgpUYvbbE8kl1AzhEJV8EcIYeDDewqg7G4tpgzd8lRL82Rq3qt+5I5An
CR+8BLQ9wUw/h9m10cCTRYdWdZWriODLjOmyR4OnhdYWYPMmLuNbzTB2iilsrQhK1ijvJQl4qJKh
d/YdRb3riY5Ox/DVNHQwryYikoeiSdZTOJ8jyaP7IYVu1hnrPlRrJ9WnU4luzWga173iOwPJzNMM
2VPmIFiPFxGXHfTCFiwomuYh90JdcfReAZ+4HhZoWvwY0OUin2ZFbO1emWh2AJ+dRcJxpsIBgnTp
NyOXeW+w0phQz1FBpNE9cdWOyJzPzZOJnq1Fx3rOn8wF/h5fd/MSyZXYFkhlKJK2TJa1Ga6TkTZ/
Ejs1fP3vDzVfl2N/nmp+yA0+HaUm0090q+C0IZK1jP5E2Yyb0iOpbKIgi/Hs9uj55shRQz447eM/
QWY+MuLgDF762Kyz9aJpyi6qc9D3x67v69F44iRAIXU8LGpXbHJnrHjUS7bdc7nK1vMZNCa3WpXO
sDtW9Pr6BP5zsIPTfpg0kHcTBtPp2pkqRkiNrlZ4tDSzHDV/PyL+HOfgpA9fhH38clH+KS+4IyY7
xXfn7sx0eye5ARrqlrdEpOKJSJ+M7ZEZ8/X59Ofghwf+VDM6WWHwfgWQPtpIGzV2TUj86LsZemVs
ORUcmzXH7uxBNbHHDEIGHX17zGlEq5wM7Xkzjqv/8NIOjvhT2k0ZLVvUb6/dM/xqO3lnR7UPz9SV
vkmuKUMfKf5+WVPA2YDYENcukthfy0MJQgHFJ8md2TnvE6/fgMRdq7ujFbYv34Kf4xzW8pTQVMch
YRzN1tdLVZSXfNejMsu9aaccmyFfXZWBxwi/hmlSBD64jVYGamoyw2af68ELaxcd9rNRLVAE+OAZ
JDfu7zTEzu0z5TG7kepTYD2euJxApnY1Kks2dM5/K2i/uyMVwK/mkSEqOllpOpK/wxp4CL9T0FK1
5hBa3ifBeUZAfH9M/vHD/Xz4fn4e5WC2qjO59HGn1VTiRpjUfL3tbKnGkXIh3Oo2xTgWn/aUdACY
HZabv34/jzHqfrFAEJemKoYMUEA5NMzocq8nQV82e75/IE8fwGU5MegoI2PbZ3k1+2TU4MuHqWHl
KGLyAqo3jC5O2NyJEs2OCNgiG2YpEFdz2pl2SapHW4kwL3uOIrIPNzmEE/8amj5PiycVBFSITPZV
fMVrGDx9w+19q0DhCo141lKFF5J7rZvOU0Nc+8p4ouTiNomeKU5spiTZSmO77pOzHIM2lObK34rS
R8AJb07hIfEbZQCLcy1dJPO85hAN6qV4lOO7oTXYpOsuql1ANtdtGuxjKrljz1leyq6Ufjrx9W4P
ehoQWDOvEL2vw/pSr83bRHzupm5VW2wM5uRKDe5xddpB8FDWfKFFPrypsskX0WsneF3waqW34jDZ
wwzVkg9/1GYYCEqOT/o6bOILeG+OzH5CKPLTVqQF0Ly3pbQBBeKSkMGp9qoOB2YAu2pyxFRMvAMm
IrN8JDvxdET9EYbQ3ajIDK85B21fap0Z8YSunimpeUJIlaeh+PVPlEj1JIpWQ2ijRzyFTAkd+J3X
Cz2tsY4JqtKoA6XlDMVSszur9nJKAwh0HQTFrsX+MRl35GzAbdhVYG8CBbqDMIOLNV1J+S/SrmM5
clzZfhEj6M2WtpxKrlSSesNQy9B7z69/B5oXUxyIU7jRs+lFK6KSCWQmgDTnAAJRBNrrflQl08+R
cBQGWwgSc5S+FDlyVSxNMQLuL8r2AWbaZC69H9CuiwWxE45Mk+DGAzR7wMcQkhNT6g1TQ2cf0Ha2
IJaIJzDMF29yPLgaB9Ch5gx+4H2ZvMzpyVdOg5S4GRAlMoCRdnJxlDGwmgTSrg8yW0jP4MC0dBDB
G03gBbDHLo5xBR2QqxAJgx1o1kUHwI2M1rTVG9LSl+h8bNHJyHPBl/CWcPM7bY/5CfO9s5OP4pbd
gb2a216Ko44EPQXyHJotGlyPAGO0ayxUlPbJAfj4VoZBArCT/8kVSQMwA2YIJaA6yNSBDnjvQQdV
VHPgNp3DO6Ub/JKOMhlccONfCuNwWA3AC2F0aAQG0MxPVXPg/WMFWjgBrWASa2Zv7Yqy1Ig6gAaJ
k6KgzZtDmcU22Fws37i/HmJXO0+WIiirANZQ2wY8Fg3cyW+tzVuaG+3EO7iylR+bbeYOzEE3llaU
ZaSxMbfAXGkOarn3tds++GTotHpuX/aGLkX7FcDzgdLfoEAsuB0QYQ7tHcJ85ACE8Tf/mm2bU2GP
Xv1LSvZsO2RYhkK9C0aZ4wrwUsEyhqdO3Gf66Ch+xbjiEfP6cTIvVCQXpcVzJ+ZawN5yWMN8PgJZ
nUACWB2AIjiV5VXr6mhwJwGoQjI9H43DJvb7TiReNVl9bw4eInNrJnjs9I6RmrUpfQIizr6+h+s2
cpFK6afNRdLK7dwcACK70SRgtuNAvi6CAhH6q6cfpHh/a0a9cgAjzvmjJjRommjOM5D1cCtwOKt0
4qNv6ntgTVR4CNQe6w3A0o38fbF3YjrJhaRPzUHyY5NDQqwOWA2ua/fkpWpkUxciYgyPiXWETWsc
zSwephsS63GCHodHdovEqj5AZNIx4Q/mXprQGr2YGvgW2uYwyTs+iNGjyoqD62fXRQTt0YB9NHyQ
1JDDhEyl5S7eo1g8cGBZhtd6OYBSNtetY9XBFhIpL9bjsp86CUrlySHSeituCyRygZPKOpZZgihL
7/kEPcXAczu0boKkqxm7nMXfBl62BaK+A4YCN7wJbpmH5erNeqEfZfwq4Dpz8A/BCAXCcjDZBrKJ
QF9GGg/MNMhVqmLoSAV36jqG3xHosJ+xayGasv9QLWrUBXtinKNdRnZjDZ+xW2+CnRqbuUt6TwxL
FcxD74QbJDI36c30kN+gRWRfowvZ/pOWMG3xPZSzGEIQ1YmB40LNPJ47x/0Xej9ZYZSs54+AvRBC
zGDhkYIIWJa8g9KDxVuKi07LzuasyNJN3yT8iBbzrbyWXFmqRV0e+EzVOi0YyDIrL6PLW+BjuY1+
cVa+zw7pMbDaezRMvbL6wERGOFCoGwVKfnGfjzBotT4o0ZsCCiMJkESZmNpNChbB8kMFcBuSSbzR
H8Byp+UiynOc04K8LsBUSy/gbQCCeu4uAVJ7g4dRV8NEEt6btZDh5axvpa4iWVGNfSTX5Fs/OuPM
ZawZI4YAlbjhYtv7mC9TIOA2h6h4RB00VFjhgyWAilMA2xXkRiDhA3c3wPVa4GHwv1EKMIq855+5
V9bRzLArgtmyVKmOBOB8k1gsB6HVGIIZDr/K8S2N7gsxNa9H4fXr6cVtVCpMAQneF1Qd6oXb2c0e
2rvyNr6NbtRD+lYe6x1wrDErwljT1RvPQiZZ8sWedZGhRbkPV9WVfZZgKEt56LPzdcVY20bFnDrC
ixIVD8joHpTkXtR/Xf99lg5UuAlaeeTqgISbcDTF4DEobg2WDqxTWaUiDOCLUblVsTnxlnupX8nl
STaFHS4CdnVbPrEMj7VmVGDhkgTdPWAeRD35LSmepjFgWBtLABUNAHgGhGWyKRMQrFVUeqXKZx1+
DO+hBzG6WBODpIESrT04wAvvHoDg0Ti+o6OKMDmNNYEx77NAvzByJrftGRfQnQQ2iSN/4mSz9Hzn
uqEIJEBcOZg0KoAEWRtoHUZe8ABUd8Pxr03EaPa5Zd6pVnvsFkeSRoUOIU5kML4gdJR255Bmt3mj
3kWWtANWMa451zVjuIBGhY6WF1o9kCAMRUtM5pzzIkBJ+uW6EGJzP1dPVgWUkpF3oCFbkmbmpWjE
O0VSa4BvfIj+B5qi7oeusVVf3BuTwdgv4rjXBFJOEGOv4toYm0OXgF/wS0C+sgUHnAAUveuarS/f
RTPKGVQAMxa5CEFT8cWhnGckE2BhtteFrGIkaMD3+v/1o8t2Kd9Xea9h/VC22+R24NSbyVVdcdMw
KhT/cpJcJFF2XquKkWBUvDmk2+YNxXB9h9YRL7Q1R/HyxsxO1StARhi7RRbpym6JlMErygC8xenb
udDK6pFeS9LBynpRfpvZNTmUrVfItKLtB5vFhWbwDCh4YEBvZ90ExjzUK5Fy3qH5P9xndvhLfLi+
h+tR87Kw5O+L41KKMp8zIjxnxQJsVM37pP3ZJeoigZjqQkIsgZO8rHGYdZpo50iiRj5rPu5fzrKL
DPrArHsxVyOsYOPwFu+A94QzQb1uyy4ZvcIYpMxYNoYji9ThqYjdOI6glD3Eo7/vggrTuyhVN+W+
0U/XN2h11B4lLOBbAtkNTRDU+mV63YfGmBHdMHblJMAEsch8v3RsXP4FNxyEe4ffV8/VBny6jNvU
unlchNMLqwhSl6gJsiyYocVcYwwOjOv6/YtrX0RQSykVytyiDwuhaldv+7vRPAF37NxjWF2y0F10
D+YvlyFy/Ri/iKTCMHguirQIU2j1OFloH2kskDAhIWEFJ6BFHYH+s7XQyMbSdP2wvoilgvKUVYIf
9tBU9hT3hgQUtAu538Xq6wp+R6afEeVvSQb1cAlAU6s3SLkc1BtgDYJHCLUbCxBojoCjG1S9Vuxi
HGUndxbgrxDTjs0du4ecscoGFbPzfCgaWcFHaMXtzO1boAyjIz8rt34vM5Z29biT0YRo8MC/QLH3
nzGmHhJRS3mYaeij7CbeSvPkCCXjVr7q8wshVKhUa1AWAYYHPq8LVtgPZqcfuNTweCGxr+/f+rVu
IYry+TADTDxHDFRrd+HYO2AN3hqxZAXcQ1Zi7nwcbV28bQHaVtcCK/24um8L4ZTPyyAIqRoRKfDw
IL0Hswno5n31mX2q2/LLx6W2uBOekPIIbJURVFm7SEWCQOt7BRy5aIrmj2OLGh6kDl+MpSWH9g/X
WGhH+37vo8t1xtLOeey2EwALYs2K/d+G+ITHMdhSAToH/gmwbqFJbquChpnxAcQWr30AFQVqVRM6
UFSRd1fwIBwiZzQTjJ6iC4u0zATMZPx6pvyiMZ3FAIB1aoDrCWHnvkaNwc5vCyv65FGCPbRnzgOe
1FNYHsCZurmuKcNfVMr/e4MHOPeElZb0p3H8mrK3DM2mvHR7Xcx6ymqhH9nxxQWDBwFNBa4rcoCA
OugdjWvCe/AgW6Wb3GdP5QZ9zTftGzqlPREYKM223qHNLbBZG0sM58q+0skOsF4AgJRUaEVQ6KVy
evYHTwUhVJPlSJbNThQzFF8v0i4UpwJSEYHUpSGWNL50b4Kd3Y/Puj3d4npFrqkofHOvrMIpS0kq
MKmgR+/Bl4jMh/oylLkbDa9Gcfbjt8wIrWD+I1wjbaEiFYuAJdw0Krl/TLvmLf9I7dDVcEpHH6LN
m8CpZATe9Qj0XVwSRcAWU74p8LHeaS3EEUbcAg2r3JDbSS4wYsA3KvBPW/lbDn0+o4MeeNjgJMad
LryrT9oeJEb6l/I+4miePskYte9qHpA1XzoD9ztjhzYMGT0MJlJmDJXX71/y5VsoN/WBzy4KgET/
nkZUDv1WMAWMB+Z7YKOh3D8+FRyzkW7djC4yKZcdErBYi1mIVAIZkhsFM/LPNTi66+Gg+qdoeL8e
Iv4lBF7kkZi8CBGzHol6HEc4Tx8Hp7wD+7yj54cuBjKibvJ27NQYMwJTU2YyobmIE17baspJa0wB
o+kOW12gQSjv70q0ETG0Y4mgnHKW0OIbkEArejMKMLhYdrZ2HHeCxe3yX/mTfMxY73GWSMovwcrd
BVoFoyFFetFBIACAJoYrjgCttbrN/2Cm68fmZQupy8GcGGnCkdtkw7eHKT+UcWjVCsp6CrAgVWtI
cycoQRAGvBtt9kCCmGJq6fpCryr9XUgnXMU/QJh5hZtTPkD2j4sexPhDR+fcdQGrSAAYC0Sp/i8J
xG8WdpoGet7kMiK6gXK97rXbVDDhkKT7wbdrh3eN+/SB+6p3OdAnbZnx2FvP5yzEU+EvjIH9Xxe4
4ZJyBBm2jpDyUN3iltW+u/6ovUii7yTNnGD+GddMPIUMJJ8xOoT8XtHbMYagUD9E1iOywsBMbAxa
zCC+ehMUO3JZr/j1vMHiM6jYZ/ApAMe/u6pc39Pc4VfktM/zMTlVrtya8SezcMswIbr8wjdRO4IP
BJc/8I3jOmbsg/su9gwr2o5OdVc9omt5fr1uVSyZVPAbBjnMFNLLJRiJiXSdmYLL5bqI9QC7WEjy
DQvDBRwbaKFnyOhd4yUH6N9r4mSff80nQ7EPVbbQKjj8Zp1eqwf2Qi4V+jgM8akanAalyG2DXAgf
A/arkuzr6rGkUNGublMenHsoLQQi6Sb8NIAHmkPSdSks96MrMhNeBWEYfC9ifAeErY10Dww/K7I5
BgI7yyKoMNOpvBaEPqxQ6mJQ0k8m1ykuQ5nVeL3YGSqW+PUoaWCNxDsLQ6wYJrJSu21N6RhtQYi5
i154Zn85Qyu6OFMJSdWAzBUSA5SX9sB8uq4SwwroWgvGOwckjmAFrQaqU/ERTAxmhaba61LWb/WX
haPLLLEojn0WQw3J7BzfEx3tOQTibmR1dnYHYLLBZOW5WQtHBQi0Wg/tgIv2QVB/J2FltSqrcMYK
tBr5hEV8kGYjASIcrKH6Ko76WXyqLFLn1rw0QIo2slnvFKZAKjDgRgRCkxICCW4ImbkBNqnV7qI7
0RY34Ep2GLtGQsCPa95i16gQAao9pSuJS8Xb+mQ8F7NZ/Rp/x7+rd+W+AgZLcdt+RjWINVnmwhJM
3YtqQR/CuUUZdwC99pl30AeXP3IZ+pJN4wbcAeD8utdkk98HtnR3XWmJ5RFUHFHy2I9jA7IBYeTI
k9eW50b0YhFwAEVutcmbEStmEXNWKILHulXeghqnKsgxQJJmNvpjUpVnggIYDrOdhV9hui+l8CUE
Fpfy2aJHXNIbZy7fUx/zC9gMR4oSG7ROppqrTkWm9qRzL6beda1YSlGBK/JBnalziML6vElAOF2o
DiYAGVdJ8iNXzEWnErRowqg4jtwDpgyTUzlngWnGHNvYLmfOnJRzBFrgABOX11VjHdN0O6iSpJ2W
kgxbg2q1kln1a/0Y7ThLQ7U6uhPe5pv0HsSlzAoX4zD4RvRcuP/AtbWckzXF7OgZbbsoFZJuAzId
gP4pdv/6+h4qQAcFNr0kf7+/F/IiQxCVMkJEw/tyU7ethZl8d05YKZ9/Wc+LHMrrFeCSJ60GB5A9
QEwA8NnFGCnmaYoNZzU2IEGP5QikBQeAFH94lbzIph2/7lo993EcKXjTcqacA+YXfVhYVEyYiGZ9
M+yZMlnrSjm8odahloQk2FizmwAx7xQB9K01W6fH+L49PIKYCyMRrBi3bj4XVSmXnKO8LwBPiUTX
O+YxLGXTJQ5ymMiaAuDCN0XeZFrs+pn4t0iJclBAcUT6qMCCRldMNvM7nmIu5+BRgiIswIGt4VSy
C8Hreuok8SSDQIbmU2hQJe25ALfZeNvbKNk4iRPeqlv1djqMT+w20nUdL+KoQ7kGw7EG+hSU7+Np
4zeCLZfPjIDD0ogY1MIR06z3jZEUooZdl5oVWBhReqr3cmcOdn6M9+n9H+7cRSvKJ4GDERURiDzh
k+hoA4umB0LZ/rdmFYfBzl6nR+BJtKxE5bpjXIRSzighKdpJBXYumFWvLiuzlzAKxYvO9fUk/vXz
2LiIofyvmpJWmQaI8X11O+CcVYTcnXHUF1EJmBfFCnHxuC6SZSSU7/lgYPNBA9McEs4wY+GXOnxc
F7B2gdF5cLliUhNErvTgD180WiBnFTAdBYDbFm9S+lgD6MYADMB1QauZzqUkyjKMTjQ4oc6RPtrh
QpHNZn2XOeMGAP31F4gO3OmxRjbSY2UZWApSthGAV7HnW4iN6tisNfDgdC99jArX+T/qR1lHAWip
nksgiLRmD8c+OAAuReVMwOoKIHZ0RgcHIbDTsxdWt9bqo2W5tJSVNEkh1WCcJ3wAw1n9nt8XYgtN
cKboYoArMZErY739VxvSQCWIQRoFN+8fFF+8VgI9ZIDlSIBgCoUDD0AWAcVuQTwnIaAazi1gxMbh
PsZzPYpY1ReSG6J9cSmdip6CHIu1OjQtgGPi13SQLL3oNkChM2cghNcCTmRAVqctMLaA6SD4n4zN
XousS/FUZEXjcwVKAijfhRg5GGMQaZWvIEv0ynmwm2Ln8wdNeanym3S+C/LBrBvGAqyFvOUHUN7U
gxpREfwCKLPBQ6+gUvoQaowHxmpGBJPDKiFxUxSVvq82hjGOaRlByRHoYFpTPg4gBFOiU5zwBzUy
nBhcxIkiu63KOrnIAf9zey+ixX+eXFHW8rUmpy2OkeHceeOG3KzSB3nDmlVZX8eLILLRiyMSFLs6
eKwToNmLiOkF8JWCl2BiZHzWHXSxkpS1+lU+9xmQaA7KHFqc/xbpJx7NxUKguMGoOCCm3kvBZwI2
OR3csHVzDIClH5Ws3oJ1q9V4sFUahox//qmsXCUVOI8RJ2RvcrjfqVtYidcjtSFZ/u/oMfT+yEv+
lkePHilalk7gF2wPsyocAhnUxPVTqrQb3X9K2t4R5mTT9Hgxi4AW1F44YEgMLMjs9f29fAKVY9ai
fpA7PoOftNumG2ytvtPSwL6uKEsIZa2CVragcoMzgtTcmv3XAiPPoItinKBkd376xEUVylQBlJQr
YKJsD8KY7zHEawsRmJd8dNpljzXqzfGUOP44u9d1Wy0W6MJFLGW7FUAfOV6HK5JiE0h7yjspAjqd
RaoGT4C2dvMjYJumzJrcyU6dYd9tVOf6N7DWl/x94aRjqk9a3uET+B6ECXNs+T5nGQXLS8lV4NoC
UzF18kdDCg1yjAL7KRUGq0T2tOcPICk3CcNMlQBmVMg2vAL4M2ErpamZ4y5bNV+Vj/SPAXbkkfVN
DJeluQIVGUPwvoZvyv03jj9kAqhO7R6oVqToVjiGcCozjMNrnWkYL42eMFaetSTUpUYMMMwXcXAf
tG9bWtbehKNupu15zGFvEHx9n1c7r5a2RgWoIgPHrjhA3KAqjlEPwDsbzpKwUbN9pRM4wGepA4uG
/j5yzN0ndnxl9+mimGb44zgIkD3hSC9GoJJJn6MquGmvWGXq2yU6aIbUBF+W1UzFM7grNyBn9Pqh
2F5fhdUPEWFEqoy2+B9Upv2YGGoTye2hrgoTpJQgTGMOhbJkUPsqRbEhRoWIiLWpD/0JBJSOD2SK
DXlcVx8D0CaZKPwskdTeSi0nFEkItcLqVu0f+fD1+rKtH7KXdaP74esIaJlcLrQH9PNnwHG0eafx
9N6RX8ERcjcA1NKK7xPWTeXbLn7YzUIsfcJ0RhIkJcriQBF5jKYbNQHeSZlYscJZaoj2yydDAb5a
v9MAiKl8Fj1GAjSLB0iHhvGVHACbzQxkDHSf83i15pXsgF7ebqVHSeSsUTp3wDJWNA8UTOagC+ZY
TqacAtIk0e2sL+0wqYBO8sTHiD58Yxtqapd1ZQkpYG/l3s3VbpPit0uAwPjqjsMlvTHQjToGTpAZ
2zAUkbtS3FgetxHgWAcJoJmyaWhowK0Ea+SifRbmjohAmHWt1ab4P1xcKmAKynNqA+YOzSPgYM2Q
UhwOM3hHtRz1/y4B/Chqyg3u/rrwqOPRD1xZRdwV6XurfvpiYPHTHbTxmwCdTEhDDsd4lreDDNqX
JrEyHz/QyNbM5feFek65ZzBPm3mEXsxmQEctMC+1+1GPn+fK5SUJfELHItno3W0x2UkP0lrpfqiQ
+xN4N8WQeAa8xKKprLEBfCuAeHj0SQC+zxiwKG1ZPIla5lSYNNArDihajZlKs93gplYjy80VTsUB
B7MARRHYWqP+FMeTyRellyu/ObS7aU1lKspjAepbpXouhV8g0mtNoXkUpdcykkwgzgHiJbvJg9oU
ewAcFaU78KHTkMbgVLY6437Qg9+8vPUBnzqMoicIv8UIMJhxYV93kdXOJ13idVGWDFlT6Mb5sYq6
Phtgq9WUnpJoF7a3Uh5bsQT0rlQ1a6n2cv09GzAmloCz/SMDA7UAXwrn2R3CGOB4YEBOYUnFfOfr
7Y3mf0rA3u4BIot5UGDAzAXrSFg9ABefTEWqAIilfFIhUvk3TbpLNsqeA9akBQjNQTSzD+EJ6R5m
Fouc9D98eiGUilVGpwtDUn4LnZzQOlWe4aZ2dlM6k1udeu8pB+Ah43q3Hr8uQumk5xAKU13mEDoh
vaueZTKMqjidzaPZLrsdPqYNKzfCFEnFLlWOk9yYILLsrHI73NSdGe0SwB2bCRgEFYA9W8Aj3Vy3
QqZU6rpcSbw6YeamReekPdtIj2yEfWZpTrbV3fGJjcC/en1cLCwxscX1Mc/nWi1GaKkBczISXnxF
NAHNwdo/hqVK5ABciEllrY0NIkZ6nL5Qdgcvr1l4dQagBcGaMLO9YdY9V8/UhWbUxVjpdb2KIqxk
5UjvkguIzz13FI6wme/GoeCWmfVZzbvIYKgCTpAqAj/tn0rOHF8WAUBivmcwpQMZhQGw9K5yQazB
yj+sareQRbt+OhnKkEOWiDdiaINjXHIBW7uXbW7e1BPYWcEnwmTXWB0I0xdiKedXq0jo5Bp8X8J7
f4Dfo8CjWsmuuEE9+SA5iW3YeH5w7FZxxtrSAQBoQm2vxtA3mEx1lzmkaB7irHFbMqXCOAvW87GL
ewvlhaUalNhKXJdqG3xqp5IEOCsCNE18DDeth8GtI7OCtfqcWMikPLGeRQlw3jh/BiAgO9mD/hnA
OZ61wk5AwUFmjtTQq632JkDqsGQ46Ko5LYSTvy/8M1LnBpx8UFisQoxjKmZeioxFXY00CxGUP6ZN
kjS+An/0gX9bi62Z1pM5NzJDE+beUS/VuC4wrZbCUhqnLxBpEqcqLGBVaw2KgfkR1ABWCMJRmXmJ
X1dQArOlLGu8Ro/D8UnCCe0AEjmt3Wqa4AQyLnigD7x+QqybyUUKpV7PVbzfFsQDgdirhts0h0M0
paWl7yMTSZWlEhXRdCVOw0mGSgWfm9oE9Axdc4yEEcxYUqhYhhRRFioNpBjiGXftOP/Ugsfrq0Z+
4selRbysGhW3JjBJzn4DQrq42QSKZHETGnJFdKwC+Btg27IfOdcFrjvU3wLpPvpIKANtqCBQLu/6
+jkzGCNf6yWGi0b0DNs0pWWK8Uti5pNDKs/BDpihoOrJHf43KxO82rSkL6RRATEB+qHSxtiiyiEY
eKSrun0OvGIbWAAXhG0wggVr+ahgGLSz2Io6Wb4KuIZoYMBV4b9tEPmCRcSbQl7XCyKh0QGn392q
eNtcl8Awa4P8fSEBtVI8ikqs2VR8SsmJy89cojFk/Eu0u9gZFQ7mEvygPQ8hEc+ZsZ47lZHbqipt
Zy3eN/L72E5It2puAjimyH8okAsFUc9GDXw3K1n4zuu314WZUPEi7SUAJQq45rW24I5bQLSnN63Z
APnbLI+gV/LADzKF7n9bZyp8RIocaL6IiJgNvyU5RQvXkwZSmOtCWAZJBZB61mqjUiBERoJClUIr
Z5GQMrZS50ndZ2EvncDnXdthK/m6taM0NCfwVxRNZ3ZIEXQYtm9k3xv42sxBYJwMmZXPGwwouwb6
esThv1mvTvO2N2Wtqm0OhcGRsJfRtyqiMRI3zT9ZVoKDLIP8FDhv/9S5EjCIV4sDymjzawaKjlnv
/8g6LhIoP2/7QESTHiSUdWMnPFKX/I2QRQw9vu/2Pw+YixjK2eexA4Dd1MPy3cmSAToxhmYcmj0A
z2JTwswSwV8D/fxOdmMn9Yp9f9Ocas+wJ0+zfdzxWD3b69Hn8kFUYGiaMlYKdcT+6Z9DBOzsLjHr
kdWS+C8efxFDeXwhtX6KLgJkLrf8brSjPWk0I1OjFYAPcdViQ9avF10uDzsaIB/k0oWokYddDeAv
UzBM3orvxi1BgtVfNad61+6Ll/A4OyNAdm8DN/ijmYJlqog6DX1N0+a4xRcU+XMqu9z8MfeKyWOI
kwPSHDB/p+C5R5NDpd2Cqwx+DNqGMthE/rvRq+frHrQeNhbLQbmQWHKjEgf4mAa41XbEOxl4RgQ3
+SS0jpONbOFggKIGXIus0tNqk+FyHSjfKooQ6BYzRPeuhFkrITcN8Ord8NvWQar8rrV03PIr039g
PZZWjXuhM+VtVVzWaU1S9HL1PmO+Km1boKZvr68sSwjlQWgBFofCgJAAdG6hdltmhIWF0asgr1bz
Ly9qiUozFW0Tijp5FuXibMextDNa/WYUo3s/DZ8HwGFXNRrDu+BogDi5VjpLS97SoLWC6NCHGL0E
ZeNZrItngH8Czrc8heIXH4dONOSbxH/1lc0gfPmB6Aw8qDmUO639zc+tWbUpfgjnBjLmQlMedf5J
rDoP7B8b8H+hSfojr/I/uqssVKXdRubRRpjhgGuc4GFyRJQgQEL0OzW5e/B3IHmQe8rr9T2UWXkD
yjtKdN40YM/Cq9rSTH+n7PvNdFN4eGDv8RUb1QMtmpN52mbecGaK7l/yygcFCiFcflCs4rZ3EMbu
4TymYOmb0gO4wHNusRpJv4PWj/NjsTaUK4V5rre1CDPQn+SdcJrN7CaxAKPyHt8CYR0c9xCfO/lN
DiJyJHaaZ9YXEAE/PwC3DllUJUOiZ+JzRRZ74Arh9Qp23z7/SpmQguuWfpFAbX/LlyDpHnAixVvg
dnv9JkVWo9v+D7BFq689+SKJ2nQV9Wmt6iCJ24Mt6Bu2qD8p+xrjwo8g33TU9yQ2tcrS3XTHsTlV
WEtJ7aXWaH00lhCPGeqTvutvy9vQlTHhXx2UN/33/wCksBqqFgpT8ZDnSr5RR0jUHoPI8u/B441k
deEl1vvQof0LR7G8Z06ysPSkAqScN0k99zAZkBml29nuMD6xAWYYwNE15COtHm7DehiuH3cLVakL
hzFwUp9E34ubzUA8bTwO3HqmKKPZe7RUNLghmewLTsd6MBJtrjkI9cwYom4S/QqCY+VDFb7SKTKT
8jRyin09ZK2yY+gLDamnxtTzZddi8InUOl5A2YjTe7ctH8fNeK8p4OZx4r3eWK3HbVmLS9buior0
nFrbplLo8y1e+SgM5lxnTcVt558C4ynG8+O6mgpx9x/CFEGWeSQ20WNLqanWiprPIlKOg5DblYEj
tnaMeUJrwYc+gl0RXH58dGrUFFdJvHf4yc6BNaMp00cS7OsyfO7TSUBZrt8hYX1IQEfOK/HGAIdX
GyLvVw/2PL4lupukCQp4pa3zhSNwoqkVQF3OhF1bnuoRl1Tp5pszbQKfQDWZZTXZXPhU1poDntaS
O8XCwZjB/8F95aNiVumpy/e18KBhQlaovOtrsn6huqwJneXu/KHXE/IcaibkgGUrA3sQ8txf+Z7E
ygAnQOwguc7K/q6ndxZyqUsIOC6yoB4gN92KXwge9/EjZ32fgY3ZgMWBmSggEfjK5kvUWaDpnOD3
BTZ/2uneuK0szGrsCgB8igCSwBHrXF/YVd9d6EcdCGCOzCUOln1A3wogHqw8rR0/OggDC5VsPTwt
JFGxf1JHmI6G91C3myy8hzYaagex3W5wlrulqZ0Bf8JQbv0NtpBJRf/ZQKldK0kcPkBDdwjQxw2J
APxEEEbi1t/34PF+vr6k5Eev7SAV/IWx4Lu6xQ7GnWCqw+SU0k2KhPt1KetdT4oMOi1REEAARYV7
IQxUNa0qcn8b4BCNZQAyzza8wuW2rM1bV+kii4rwtaHqsd+VuIrL7033KzAeOj5iKLR6Zi70oaJe
EUtCLjTQZ06AotALTtix7tnXRQh0HkmRsiniym8RCmYE3xS0uFzfldWFArYmWBvAy6VLlDuVei4P
com9V4ybLn0vjKciYbyL1iuNCxmUI6laGo6lP5NLFDbkVTlEu+AT+O14LMSb9F57zYHnwWbZIOv/
w6wXYilfCkLAJuYcxPI7ye1wSa0dbdd6LJiJ9YirKgLOJkkSQJqJ71gk++SorPxwwOOS4LaLVmhF
O98GMvCuNtEitWXN1a+e7AtxVLz1M2MetB7PC2kMHX58lcrWEtQXJfDNqm6t6+axvneaIhso98mq
RLOIxaVSJAX4/UhKYospp+fmqG3Sx9Ae7xUPDAtA23Qit9uge/C6ZJFY3o/tW0imolJTJKkcopgE
IrfBqR58HbzYN616m37o5+pGtxub82aUdBtTeTISBxQjQFLDk9f9H54Bq4fO4luo0KVhQqBBTAFk
yuMommlvlR8E3mfQnMZGKxZowTfIUIGhPHJZ+ZH1I2EhmwplcU5yA6NIxiEHB0ytuoJDyPie/ES5
I3hv0UrCEroaFRYyqdAWjEIdRzrWXkXrmOC/RiC5V4fP6zu87jgXKd+DGQvHQXtFbxSKRHa4t0Ur
B+G6mXkRAgNm6R7KJ9YA0Wo0XcijHNWfZqWWZmJRw7PRw3SEkmG0LAmUb5ZDqKOvUAPIAUaRApHw
sL4xFo38xBW3+F7UxaKVItc2+QSHJOYgYmiEc3pL2HEeZkZ3f1YsXCwZFbqzvMtkgceSifejLVvV
LrZBJe+NyKkoT4QA8z9qR8XsrhA7sU2xgPG2OEZ7AIfgLUgIyMDSajKlMcz8+w6/WEuwwOdaWcKt
W7u3oxwpb0yqY2gcrxdPj8zh5O/LGxac+mr8xgyiiMlMXVZp0HFhqsZgnnUM/fbPfiV4UyHbYtlt
2iJz+NlnnO//EkYv4qgdjLlCqIMJ4si8HnA+9vouPvWn6bMIrOIXkmQoZOD9q1jyRvMEJ3W0ZM/Z
LMqPf4lil8+gNrYeMSCvGz7B+1Q9XSEp5o1/amJsrjKZ4xmJ38JiPYLX6wsodqsyODol/juluNjg
sRsFrQgRYUY3vuNBcgoybsTp4/QUu2hCdQ20rezCTQrwBQv8lCVvlew7/aqVLT6CCgqTpiV5VCOA
J+d62x3VTzLO3rgzqatMh8yun7o9KwXIkkkO14XivC90KnYeoc4Yb6oShN0Ff1BKFvqm9N0J8yMc
LZSjzEuEZo0UQLks8J3aUEozUWtXQ6Usq0Iv5VUrTYB0Wvr7glOsFoz0iRTv2tDL+L0PgA4j4021
V8DnEu0mRQWvpL9ptcGMugjEmoWpgfJFBS5XIRQeL/7KQ9n0J+UeNm0ZpeiKaF0G67GrG0NuiTOM
eVbdCp1ISQ4woBEy9MpEp7ItGzF4Vh9a5QOXOEsznvjuV4mAmWSeru9ljnd5rTCVvrONNnT8CUzU
PHDfBRAbizdqfIwVwFiACLxNnSp8UvnD0AwWp4RmiwauSZqtuBncNqksrp9ARC6Zhg8gognQ+/9H
2nc1R45jWf+ViX7nLEmAbmNnH+jSKFNeqlK9MGSqQO/9r/8O1T2tFMRJ9Nc70RETFarSJYCLi2vP
iW7GanDGuPAiAIZ39WXWqLYWAlA7CL2uR/u4IZnbdircoJmuCHnE4aEzfdOZA/YQCVwN4zjZJldw
Nc1ha4WxNyiqM9c5JsoYmgUA9JyEoE5/GubrNvjeSq2ftVdJdJOQxjUbc6Oo36O5tJvJRN1Zsuuq
9vpGBytmjcL0NHnJAkmYTM6EeSsNJh74MQ1Whw5BOylSNHeltma124Rqt3nYbCLCnLC8ojKGgaQY
o6iVZZe0RqZZ2rFc+QF8geMEeqSmu2jayBnQtkDbxJ0xAte2AAIpHkCxqRMAYfffi2GPDvZdH+UX
2vwCRlIUPGxt6D1VwQdm163ebgvrRbUsl5Q/Fzp7EuAah89R9aO2BgwPRE5pHuUIdJraYOsGfO+o
3bC827FCP7Rasp8N3TbNQz3GXtygP6QaHXSvbgLF/B4WADwq+6sotXxzDnZdPT8SaXbMJHeiEq9A
cUzifKcmuhfR0ZsLA8joSE4hWWWV0qbUZbdUaj9p6msm+Rmaqlr5ootq2xq8scQbEmKo6orlj4Z0
ZenoOw7ry041/CJKXa1Q3bQpPHPAWHGNqY1ZQbPnscFVGCfgmGGoWUMfdpPvQsnaNUHsT33qa8WF
iqTHDDe3rF7NaXICmcAhva1h19JQsyV9U1aoLKFsaBQYNNcqv2KoqqJ9vUluZk27TcxLlhduZap2
NRaDHWCYL6osv+9AsFFuIgsoO9KVCUU31RZQ2qhngF5eRoOaudXBd2eZms3Mh1jRNzGg77Xs0Szz
C1IGthwWm7gmdsyuJBV/KXlq1RyOMVJzEW7DXD+01q3EHE0O/Iq8sPJKQR6vAiTEVDmD+cNimteY
L/FwLEErT6c7K1f2MihkkRDfo1XVKXC3ZkyPNInppPNVRcAspO3mMAOi8vUEkZW8n8xnkrwmymM+
0l2d+2pXeCGgYwvJ1mTAE9UAUIGjngfwMxvT7imulKaDlMbC8LiFVrIyuKpLhDSshiFR0b0BwCAr
pphKuUr0cJkPBvqK5YIRzMkUsLrO7lCidGz4QZQjAttrQ+XI+nOAhcZm7LEeLcP5tF/4gVV6rALm
axbb90bjxvSVdZMLEm5cG5uN1X2K2xqx4Dozh6Mxo+QuK0clv6XSt6iw7EJFPDmBEKZVHWI9TqmJ
7GdmA8Roa9S1qzW5O8WKM0+aa2RZjMueb6H9fh2Wx05FlNDeTnO2VWNzI3DbVkPtk1eAe92pPulI
lOEVMO56WEbYK1s+Rp55rXyzPGyd22CCIbnKrjOcmBhddtUnPhHPhYp5mcYzk/HaLb2NWj84rEGc
hEGOfFx6HX/qupf1SBOmxzB4Jlok8lpXQ9UT+Vx4SCetUuj0R4i2ZACUixBdxpX73sL3TZQlXJ9v
OZHHhYR6mTKpo5DX/FrmNkB4Ba983hgv6VUNrnPjMoD9KhwLI8/UT9xlLOlFNX31pQGesRAcbH33
NcOyLJgVyjO7a0Ebtdb8niKA0dmm7jA4r52b39aosHai0HRZ21eH409pfNA4tICtmxgihBF30jKI
W+f3HWA8auVJok/qlAk6WtejVPNDIB81NlPX6CGWZx6tV1z2TeQlD91TcEW8/iH/Kcynr8aQJ/I4
d7GK5kmREsiT9yp4TBjGHVAQQdTl6JKv7aHU86b9KYr0iGhfOY8xaJqsHgPsa5oETmr9iFTY91n1
KhI5DasuaSvZkSnbPebAoqjbtT25JTkAwZMfMfi0m/Q1JcOOEGljFK2XGq09YY4YMBXbMWK7OUGr
NroRlBAnBQR8TB5sIg3YVVXlqeaVyn5qyk0mZ3gtND+vSlefFQ8AwPZ5Q7XuFn+cJeetBkUGXJsl
rzGp0yYjRxkoGgnJvfNS1jPdJ0fImcMeUCIFuqChowmwrWXE50a30RUModIXU3rtzJeoLeF2vSJv
KFjhOprFiWzOFsZpJkdNC/UZrStqUJS5UnsAY1gOEMm6QwlywJiVrtpmJBK9/gh8bC5nBUkoD0m3
ZCaKArGzVDrATfPHPHcU6U7GFJupdPukuTu/1+pqau5kvZwtBDxKkXcq9jpF73I7U2ThhwvWWI4q
/ZLxDpnQwh6znqMJGuLxrpJyt2vlvSKRS2MEev1wTLMnC05hXjz08zcNStoARSo0MLFRMDekpTN2
ouSm6KOXrTwJz3JcKomM+GjD2BD1Oqdofot3OTyr87uzHnZ/7A4/LBy3slE3OgJgusH8qu5UPwJX
fjLQVmYje3oEcFy6EaKRC24Z39U3piGRkxG3jMS47cN30gOo0hCxj4lOnmfOslLClBT37JCkYMEt
vo/oWNOH+yT8NilPBelsDQNVUqd4JET3pvFAEEYmCAcr0vu9HPpA8rZnCTP4zK7YbWfFCDiW+d9l
ltfLaHVMAsUXnIfAyr5na04OvjRJLZcDvjk+zL7mAxjEmbVN+83wUnv00GdxzH9oTubqhi3dn5ct
OhXO9hGi1iGboQpk9C0gUZXHXjSaIbAA737LyeqitGkZWZ7K3gcMCaiHatDzipuCRCvhTNzczPk4
lYuJy2VPsvx6KjxKBYlWwRXlJwAzq9GrNMN7SDPLsdKrwXrs87exKN2/cyyWCiQjoNWge+KzKQjR
0CtlEkPXbXCVk5e4mLeBRQREh+sH8yGEM5LgZq+CuALEUUOegrLzxw7R9QB4D2RXcvR6kgg5OKMW
WJ9Fo766ah9SOSs3x5I0VZkEgmwkdqzugUDa/2nzeITT1KjLmTBISJMfJh1sNdgHVNR+/R88wD/X
YXIeYC5bua6B8BN1it8LfJiIR1SjA/a23Md7UZlifR4IqdI/VIIHMm2MMsSAQogG9OCoz60fhC04
e9nG6gFOUv5iSeIEeDHS6pUlzwpCxvOb+h8ejQ/5nCsYKkOmVjHk54fBGyynvtNeloomcmO1rWH+
w2mpLQYZVs+ri8kZqCiI0zaXsc2N9z6KCtQ8yxuXyobPXJE1FNwIfsKvGWiVN+OSj5ZH5DhMrxzf
pq5ySwleBLJWBkiSJeTPzm/tuuX62FnOckUgodFyBZe9r47ScF3CAWGaqNy+2px5oj6cRSnUnnXF
gOOLzcFRrNnu0H/Vzj8rIBdUQOePMYQVT6UvZaIRpuU3n7nwJmdmWo2EA5lxHWXkIKP+hqLbNUte
Mlz/MhTNaawKs1QwWWE/TWzcZ8PZmWkkBUDGPczAGGHsiobMyywAkiB6SEwRQuWqvpxI407O1AD2
PfWQFrYq4KGSy9R8SubaLpLbLtY9HdlCHThV59Vl1YCeCOVO0qJKhb62GONQNWgqumNNmXNewqpC
nkjgTowYoTxXEZYFVK9JQ/owv2wsIfviYiC/6MWJFO4hMNtBluoJGkk3bCsDyALGBErYe+GFvM1j
wSVb3zVdwdwuEhIgj+QUIwDTqDLi5S77varcwXoLjmX9QbA+JCxfcOLnjJrVd0OBmhq5WqqiqVts
2HEGFc5CrgY3W0CZIloQp+kps7JJyiGuJWD5Iq1Dh8fzaiBcEafepCniJC5hDvO2sgc5A+wYaDy0
q8S60+jWQooSLd+Olb/lWbM3CnBojoMn+IZFxlct+dhVTttJ1FjpQPENquFgrjcEP/LPpWV+KTaT
xwTz+8C12xc+5h6FSZd1Df2Qzd2DWqdSEGCs+L0SDDKcLd1pG4A+2/K22Z5fp+g0+cuQsVSbQDkG
CnHF1tBfMSWiSHy97vmhoHzYZ03REHYBZKSHHnxQDmpAdxR9NAtUcQ5uPlSByi26aTzkPgDkHVxE
YpiHddPy55byUaCRdnqiq8txboA2pviKS16AGJQN6O2uH6kPorF8n/jC5Khgf/mwcM7YVOYSrr8m
tzs63NTdnkivNQK/ZojsMniFeQCo3Fugf+/bKxVwdiUKWkoFC1vWtjo315WhevFgIH9eb9X6KGUZ
UMPuyqkX2JF3Ip4zGs9Hg51VkyyusEUz8hYSKnBq/SaNGLlrNKcONJvWut0ZpVMYkSNVhZ9o/XZW
wFRU925hgkuyTe7aILdrVnpsYNuhkX0NqY9+kp1xQl1lPsygDM5Yu1HNZ3pYfmdt+jE4kPLhLiu+
JZXkJBO70FAJxLbZdNqXVotC16uKnGPbRACx1q+VjjlESe2ozjcx0ilZGvtz/jJEt+MMXEQF8Jr1
LWlVu6vAG5zOdtGiLcWSr5r5V4sgu2SJMwFW6/w9Wn+RP/SLM8JoWI2RKsXm0U29y31zt/Dcqlsh
SJJIjznrO4SNSvpFn8bvo1vUTvcgXeq79CLpbeVxvEQNF4Xe60JgJf6DRbY0SkwDnLN80NF3hT5I
HXypEr0pGFzbZnvz6TXZqX70/S+AsqzdGkvWKbifFUtB1+TnJ21QKjPslkRRBee77Z0Fs3q8WSB9
kid0vN2IWxRWw5xTkZzNZRkoHnvlvTkjlY5L5ziY6rXb3pHRHtF5Yq7g1T09lciZ3jEaoyTuIRHY
km51i3f7ASitVwFmatqH9CgqVazmgbGZBqYiKMDHeROod9TM0/69v2jwImZrF8mm8/vn+kfuiJ6w
tdfzVNYSXZ34JGoSUFoWkGX1d0PxQlnhMfT3yJbg2onkcN5VAFAWLZ6W1KWsuKra2WVzTXTDM0fR
2LpIEnfBKYsnOoS4eBbgUYxMx5xkaQcacsuiYY33xBRviN+jMsA/m4Ty8KMpK2ieySiotYaxS6Un
BVmYVq/2YfVtZp0d0sA2CN3RykAtHEa5RN+BTavaDozHgB20HsUZQh0ik20hlZdyNjn1iAb34dka
LpRM3kERBI/HinKhH5yArV02MXJj6pxdGtukJFYW9+htCjbZPvRJc9k7o7dgM6SRoAr29SwgTDdw
eTSg51vvN+tEu/oG9DigXusPUgP4ne5ODiz0r4AE6+28Uf9qhj7L4c7cKOOWxRLkaNPd3GOQKBNm
c1ZFmAq4FSlGs37vaDpZilQDfTWa5v7gjr6c2qU/bnt0oc3wjWwZhIdvIhrL5eZ9Vi6s6UTgsrcn
AtUAxA19PvawOtZVvWschD8/F97T8rY9irzLFRv3WRpnyI2EAdjHgrQp6PfgMLKpcSi60q+Kws9I
um+UlyENHMyn2vIw2LMJZN9yds8f40rb+Oev4Gx7FDJzNCp8xQJpU7P0nZKD3Fau6svJLSh5MNsX
ud3bX5gqXN9uTTZ1qpm6weNQmFqihmqC811IudBwh8b/EqSWi8TE/Zvb/SGNU1i0eGpTI039Qd7A
yV6mWlCLv6+9+DYAWKT7FzoplwP8qk4fErl7P+eJkbYR1te6LRI5m96nE8ahczDHmOBy23W+4miI
3/Ck/Z9Xy6lyVyRZNBTve4tOysvQWaa9LK9yix09SDsRhOJX1wv4XibFQCGoSq0vDEsM2Q+G+L47
aOSxkW4l5M2K2/OaumbYFHhXuoZOXOMLG84csy7KTK07TPK9Wl0oDeBg8jc0v/+dG3EqiFOULgvC
pC0haHBo6Eye7nTGtWXYS20fPc7RfQi/2c1McBsd0CIknAtcfj+vNqfyObVh/QDyTAr5+SHHgO8E
FlJw1WEUsdhV9+MxB3bJ+Z1dSSMvp/extZyyFGZHlDaCxGV0JHsOZb9x0BYQ7IrXTrX1zM98aXDC
B4HYdaX5EMsZQHPMirGo9UVs2YMu611o7ILpbVltfkk8IO/+FaaQtR1WFU3XCAWXBLTps51PBg0D
gxUbDu33Gd6Bl92Efo52HNNO3tBrfSce01iJ88FMghAVfS6aZQJ257NIcx6GWpXS4WAkPtz2XfXr
vftoWxQHqJblIMB3Um+6GJ+HN+RvxGjXq17IyRd8aceJa6OrOkDpprtoOzws7fojVtxcy9tC9JB+
TdJgtWBVowiH8D9+Vk0t8nJGv+WAh3QubNUDhqvT76uDchSnL9a0CA3jlmkawDMiMn+YUaAEQ9IP
h1I7SNnWio5NtjuvqWv6Au44GaGBDCeOj/BCNLWiW0LpDznxojpzWNcLruCaBArXEF4O1qDxT2FV
ScAYRL0PVArXbXo30m/nV7BsAm9TKFWpaiy2U353q088G7Mvq0qJ+u5QoQIfWpGbWRSlqdFtstnt
hdD1S2jxVRwedWIowJfimcsmM9atYag6vHxMB5yWXe0V2BMXESNgmzcqClOiWtzXJIMiA4xfMRSd
LOrAqUGrp2ankrDDPArb/l7Rbv4KzMXqSWEgRCUUVWCZHwqpzLyeYjZ2h/Fq9OH9HpJ9/yI/zRvZ
J16dwI8QTQisnt2JxOWLTs6ujJSokfIZDx/tbQ3TLiWyX7111+JZT4koWFk9uhNp3OszVzGtiTx1
ByTjcXeHS8Cc3/XflB+KCdyQzI9RFBAEqqvvD7AX/txT7v0pUwR1mooVzq+Dp7j9VTNiZg8dvthU
kOvqYGhVROjIK+M2UBgQyKOav0T9/MRJFEl/PPP19/hedbqbOXEUJI5KYhf7/gLt8G5BHcmAjQzg
H5qKo15Er5KQNnUlu/L5QxY3+eR8MU9BVCPF6xsf9H3pZ8fIIRvr/ZIw8ZDimtN9umwuK6Aaldpl
MqQFPxbXpjpat7DN8C3GDdr2BWZthcH+89o43TXGWEqiBNJMUGTvFDBiTpfKNts0fgQ2eb1DbxNm
AFzrLUeiRahXS+zCmSHYAwKgNFkDIRhfOlYYuoy1wpgOdap6C5cKWGfLXa5iNlNDy7VdgCpPIc9W
FW0bEvoqBouqVkcGY/6pl/OVmtXgNxl2oTEcciFb6Mq7pRiqjLQo4H8si085Ndlosrmd8HHKr0mS
HZlNXicL6FpWbMcnIZxuqWMok1qfp8Pcqh6Npc2k/NDq6bHNcZvBCXH+lVlTZTCvAVPQQA1R+/LM
WE0xy01MpgMFEURf5EdlGC/MrLxgQ46aRmrHKQCWAA9UWWh1TsfmaOTP579h5cwhWgG1maVQQ+cp
pWqtCSajVoaDrGIeKYkuCMntNAUNaXu0wBARdqLiwNqqT0XyrFKSFpNAVtThYIXgdmu61g1Dwy3k
2gNbomNm6s8cEw8MvXU0UjctxufMQpRjX9EmAvoEi6igUkAWmvMvR9SqokaWpoNudd6M1kgpuZMZ
E9znlRgMWW6CX488lqbwOttTcEsbcV0fzIi6htSD8HxL1Rr9oyIMilVJFjGWujAmAnmHRR7MPo7r
tj500wy2CsMD44NtKKU9COd0FxvEWQmwT3yI4l+fuZnkPsGi6E38Rg4LPlq7XXBYgGsUb2PQkVff
zuvo+z7xIkF3hnlczYB/xMPwpE1gxXE/1IemfelBim3kgBfXzO9B85JJj6A18uKuaO0FsLuRgmtN
RroAKmTMzIsxklmalZeYADoJOsz192jFljbgxRPYjrUEFYCCMFOsaFQjOu9SpZFCgiqd8JXeEoh2
m2CnbJT9ghcTuWK8mBUMJgATKYAbMTR0iiCB+fkhpOZYm2OZL/Iw8r0rfd3BOA0QlhcAgdap4Q3U
9j5P7EYUr6zcHkjGf4RacB75eAVF9Ymlclm/A/vj0ceMAnDpCmdc5utAlAnoUjT4+1kjLAaoa9p3
Kpp7IRUMuofmhEXHTX2IhtkzrP5WDvQtmiacMpZsU5qv0zK0hxKTr/ExCdEKXUd+YgDHoJSHLc0L
D50hjtlhOow9hkBd6vRb1rTHSEreDJZ555V3pW992amPzeKOKTPCMVLLqj6MBKAgILxJSvoyzvU+
Mka/McG2QyTUy5fZSKRMzgtf8fKXMAYFmqUBS+Mjd8vSpL4fO9xVlBIXOLvBlzbiUuLKI/JJDJcU
7bImjmqlrw/DPG0kDBHO834mt2YCrKpC/xFhsvH8ulYgjLCjJwvj7LesAdOMtZBYs3f8utyNffhl
wFXr3sN03W831vUoKBaIxL4DZZ74nm1oWCFj2E+MyHZoyvRKXLvCkUAw5gJQrrbn5wI9faKQRrC/
vO/dR2kQsQhiVU2+7hXqm0tRv++RY0MENbQPsym44gLFoZwjFOhGHXQd3pMGvHlS3F2mUnush8St
E/oyhYHT04tWiNmzLhWAPQtWL7G+YLLQuUlLBguqW5Mr53fZ3GDYljlZdV+ymww1qqoWNBWuiiTw
vSxC9KVM/NmIAlOaGIGFrZXIS1W392bEftQxc+YIJHK5ek1z6WXCk31ef1et2IlUbnuHSm4JKkL1
gXVoCSqYR+eX8xLWvCxKT0RwgQtqXkwqZ4gY6shhmbbX5/iF6ZXlmDrI/zBe4AMc69EaSneKMGiX
k90UBK7gK1YyW5++gjPXsWXEYKeFqS5zsIVpUrvL2E0iaQ9GSB8w+N2al2ate1PUbPJETwRmYvXe
IEWEzKWM5AOfRZTpVCazYcL0SoEXs/q+QxQT6RiTN3J3iOixLx8EC15zxODz/Vsknza0WqYD4Eeq
D/mgbpqcbusgvlXnwGmLXwSTSQRTvmH2lmTlRh5G2wIz2giqMGbgoUamp//1d76HKhYcahORHd+F
H1d5Ah3H96ARHiPv1hUG/XI3dStQxUgPumWzNw0z/hheFQ3erer4iWTuURgDEhUkY2jVWsaW3kJL
hEmzlqKleFf/XBv3CCDRY1W6hLXJ8bSLVNWdmyspu6n0wGfJry60vMx8jOTmucMgv2Bflxv6xSXV
LJQ/FU1FNMrlz6TJKIzZCOCH7Oiv8U25MJgdAVIciCO6z/ACilrf1t+eE4ncfupqPdUAGlnenhke
ZrAMPTkJtXsbHfv1zrSHXew1sjDdtOrsIe2jEYTey/99tpCMSbRv6xkaZN1hDL0G0PRUbgXbKRLC
2YkANM4ssGD5O9Q2gWEdZXbqg84Ig76Awhw9UMXhXRVmPJZv/3KKJ2vjfDODAR+gjLC20a+e5efU
D9xFJNrkYxtQz+IUy+qlOBHIBU9SxBo10CGw8YKN+txeRV7mhN+WurG01OlzwIcIVFUkktPUBsP1
plJBZDlfmjEDlPb8d14zRLjwPqip6nwwjZHTIgbGaQ1MiMquwVCpav/fYz5w9z4k8Ew1akrVVJ8g
IY1zkBmO7hRMbsemlwIU1KkErIfc3DFqhd55vVxVyxO5nHfQJ1o1hSoCz6i4GwzFphlGs4Vuz7oU
sLEtNS8EudwJTWGaqvMM5Z9Hw0VtBpSSO6BFCfRg3YAAo/LfYjgD0iJyDfAewou8Ue4i3Z48ckCQ
6oItKXUVJ96a39uNsMtw1VCeSOWMtNQWZOwNSDXusI3baiMBMjx/XnLE4tz/f1gjquqoqy+Zau5C
R0WUVZg/rQ/hwt9lawA2TUZblWAlGQZ17QXwud4YAFp3z2vKWsUSKvohmbvZbGYqrVoDN3tyGgCz
gxcRZgy3G1jXT5HmoudnCRTYAU1WyFjPewAyCe7huh59fAKnR6wf6yFL4O4Y5VNKr+To1rAezy9z
rfbwaZmcEhntCI9OgwyA83yfXUCL3aBR4hm8yvfghEWXERiuz4sUrYpToFTVyJzlkNgDcWbcFtFD
pQvMy3rq5uPweEzjsLXqTCsgY35FB/H1dETi05XBMeD2j9pDuJ+fzq9JtI08o0JfgTlaxWAiBkoL
3QY4WoNGZAepKaeojmAFaezYCzwybARyl+P58uCdLHS5rScBrDrnVVo1WOio2GizUV1ZA4iz7M1o
Uu3RON+56P9Lk73qmxeh9zeNwZ8ayieOgCkLik0C8YODnvB3RFEwlIJ5HoS+m1Cw2NWH72Sty89P
1tolpBzlEA5TzgBwnJpej3BSsJ+r8c2JDM7eJMmUKQBQXdzr2m/BcDmjdAJofVvPo4syuytHw6NN
5ZcjuvFL5p8XL7gahLM5RZaaANKxoLYYfJdSgDkbmUPbUfByLL/mnNJwdgUUpV2qxxATzdYuRpt+
AiQNkgBsaxDhB9Dld52TxdkX2tApQEsTHqmM+AR9fCnJ3C4gDsGdYHLlhYbhFNOzYib7XAcnyHMn
J9uo3c9tZytJ4daD6lZRs++y0R7pU9HdAMRnowaHzhi2wfJDIIDNbNzoo+SCdskO0sipgErV58cU
ZNHlNDpdFm5ZoW27/k2aTEcuLq3qVtb0K1mtkesE6/eYHbqhX5js6357/lBFasvZu3KOFD0oYBqS
JrSJ9oMGteCtEhgBPos1SLGWjxgxPtB4H1fbME49ijTPjInKmGReWYy780sS2Vc+yzJlAJoCJioi
NSCAoWSdujMAe4g9+cX9QqqCriWhrRFcDj6FRYBraxkTrr+0nRyGYhL4NLfMA9sPuqWUZx3NFVtT
yPojOD1KPhudPpaUUo0h1TBDh2jxVW1238/v5no55MPoUM6wlbM66gPFbqa7YYYRpYUzZw4Yp/V3
dhj61qAbtfLB3R7aIzrDsq2MCsTfajg+9QX4QVU6h10WLb5AUdsA2ZO3QIj2gtgza7A6wclpHYLJ
ahc4cOc3QHSynNlTZrnviQob0aV7jWLoHyhzSiJKHolOkrN6/TB1MWDLalAr1DYzHjrinV/Georu
5Bw5W2eZEjqjJkhYJmFGV3fyu/IC4NMeBVCpKNYVLYczKxoAi/pZwaWvsrvOslDjTUWPoeCd4Au7
c91qWTFDL9UjOtC96TL29adg8EI/8DuXvQ148T1WuiLgWZHvrfFhWqgu2RhsZLxbANE7lCRl86IC
CGxvD361G8KL1IvANr3vj9LfIYpAdGoScGrDs/naaltrCZIIJsTTDfEj0NxWXrFZMMrSS92f9E2Y
2KIlrwc6mI1AtE1BhMRTIUVa3zIl0BZPavDKe2Ob/cxfeie9JM62BmLiRuiyrt66E4mc6zihWt43
BiQGpaO1Tr6jHiDJO78a7P4bdWdHdnWAboD1XnBPVtXqRDBnUusOLkGhQnBfMsesn7umtBeo0kjk
lK86cyeCOLsKyB2iNT3FfTwsvimo+txXbQPX9Cic5Vw264ubcyJq2ewT3xTJakAmsPfjU3wMWiNh
6YXaRlMfpPG1tcF4NqF4G1zUG0xGq7ITkJ3cXigFwFx9+VZgh0Tr5uxpROsZ/ZTvH9O78wHDXJj5
7nb5jTgBtureIROPFh5QMyBz+nndsZ5ihCOH6e7pS1Bt89b0UlP29OQuBeCqYF2LYnzZ5A9hfFTX
tI1k0g7CgqPsLAB3imzTp6VVYfYAGTttZ1F9cNXInkjkDJEq6Z2sJTCyjaf4gW4v+CZPC+Fxc189
Ra412GLY7XXn6kQodzEthm6pFihgoGVTmu9sqx1SFzAu96X6NHvDVeiJtHfVEpwI5C5ki/47UsRY
5YycpYHcBjDtHE3TNoLzE8nh7uPcsTELa5xf7cb3wcYAUuyANsfhyezgwslu9B04p4WxF7mOa3JB
f0IVHTlH/QtJeiRX/RDOA/yLLjgoKO0mYAmoO+Xmb6zvVA537/Qxi80ogpyFiTgmdu4CODBEG5Yb
Pg4uIDg6O9XcSpzSX20dOZXM+TZMnmkWxpCsHvPD7LZvqUtkuzXt33lRo/s4s5Oncg/dYTYRRQOi
/eX8nloz40bSe3QLZpvJqTDJ9Zh4ARhZe/iy3wGGgFk/JAdFKbrVi3K6as74JJginzBTgItyHLzp
OUeOB1t9aX5f0C3EVfs1Y6Ah+NfQ148WO75wEksAfsiNEddEV8DutcB+C2HXVmXommZhClMxdT7f
qXdxm1UFTLeKKS3Jti40UAtITuCbV/FW/8buRJsoEsjp7DxqClJleCMJBYhzN9ha/u38tVh77nWQ
srzD36hfUE6InNZymE/NQSrvMYJmq6SydfMWhHoif3VND08lcfZF0U1g68aQ1HeXUnIv54PXB+O1
Xr70AVCoplcJQALWDyX72UztJcapjqiEoc3NO7/g9y4c/p06/Y7lO0+cgdmcZiO05mXC+ZuiPueI
4xLEbTOADYP416hndmhh0EhVPUYfZUDCtlUA3Pvs0sBsJ6sqFO43cpE4JXq9tPrCLEJ3yDZp8qRM
CUZ1UzcAQ4A+zjaCfm+c7qNRdYNetRlgtbN5ZwIl3dAfANZuD8DSPL+41Ut3ujhOYYxKk5KmxSZn
gxvctKDaid0ew0N5vpHhkf8Fd3x5785tJ2fcMiB01nMmAz/hRv5l+NUmQ8O2gWgct1w8T7MaxZ0u
kLNmeRoY41xCXOuH9+wi2iMFZwNZnjn1X1jdus6i/x7oCbKl8v26FnzhzFJH6EqBIGfcJS2qUtYP
waGteYS6+qcUPpJDyx81WxlSgE3jzm7px3f1luzNbXIlHL0UrIgP3vKy1ip1kUU34PZ77R7GCwkI
08VhQR3qj2NlM1/4BK25hqcL5Hwm1iH7nrDl6vvhG3W0bezqT8YPC8E3pmlDWxHFFqJVcj7TvMCV
FotVU7ON4quPuV+w3e8MN4B/92t4aui7fhCBJ7w/AF8vw8dJcjYubnXFYhF2VylR+8oOen4FOKxN
QTu7yW67SnYLy+31K4a+4ciswc29y9NlgvqQqNXGzAHhUxrMj9qnimhuJoPVoS0u8kTelWa0S0J9
/656//U6/jf7WVz//mnN//4P/vxalFMdsbDl/vi/V+XP/K6tf/5sj8/l/yz/9M+/+r+f/4h/+cdv
dp/b509/8HKgc0833c96uv0JYNv2XSa+Yfmbf/WH//j5/lvup/Lnv357Lbq8XX4bi4r8tz9+tHv7
12/qkkH9r9Pf/8cPL58z/LsH9py/PX/5Bz+fm/ZfvxHtn4iGMOBoymgUt8Ae+Ns/hp/LT1Trn+iD
o5gLlA1dxyQdLGde1G34r9/oPzFOJRsWOnoATi4DhuO3fzRFt/xIUv6JGjxRUP5cKsm4qMpv//6y
T7v/cRr/ANfRdRHlbfOv39Dk8cmaIr+A9mIqa0uTAAb6TIszb0M6xY2qW7ehwTRj24zAsnIw7wR8
5xrd0Eddc9Q+uquUTr7SmMIcQ2n0rdIo0QWddXJDw6660qMuu1HHNLud0iJ8GqnZXRfTqN4HXWXu
+kHF9NLUWm4tZb1XK3oUbZq0U2+pmYSAD0qsvRLV2v9j7zua7MbVLP/L7FkB0HNLd116q9SGkXIE
SBD0IIhfP4eqeu8pb2Urp3rXHbNWpHABwnzmGA4tI+jwxbwOpidwDGkIwZ55vp0BcErWGpjTWnbu
rnNEe9d6tLjkwQwDrtld6r2iwShSFbDFTTRdAytn09AcmmAuWVwNtH5mEPKZILfnGvAuQ7drABOG
iBVht4a6ouYqBjvduIciUPAzMKpVBVBTRdfZNGnF1K/3UyvC7qRWtyxuKW1omLvwHk4rPYhrU4BA
OLfg0calu8hsKYWTl1Gv1ri0lHfnVHS6AuZ+hSlUFLY3ZLDxdk8WJa8ktKq0s0HoziA35+aR5w23
6wyBTnzMnYg686KLet1D45dB5VHofUhqMKBHWWeLraeXZQzhC7HMVuDE1EzWKzyL1m+TzbwqcW3L
gknt0iakdqekbaBqFHEer97Ar7G9vMu2n8ajJpEmcH0ZwUvyKcTUkwk90yaVnDUAfusFBSHRWQZJ
9eD7Xly4ABqmrIo6Dw4rVpuSkkZflfTmKq1nBUOatowGrEUVwWHPMrKMl2ISNLdMpb/IqasOtcdg
w2IvMofqOMXeKP2myNoSCIoYxo4VLHjcrkv6cOyi09iOFZyknVAVL7Nd1F9p0wHz79ZLGBNpqLnn
trAbOLCg6XohVtEcdYNs3Ijaq+JuViTr2+V5LU2IbiRT4uDjYZ3yYF2GfLSjcu/0yk7IMlW3gaa9
+1Q2tawSohYLZZrSdp5WW9bXkP5p4873sKmCRqKtWzdOfTEEtEGDvB1qeAHrzmYJU7Yn0zJ0ixqT
ibwhRbPCQ/JlafwHjbuai8Xq+ad19OXjFAoAk1xWmZ3jaJBQVU+nIl7HhuxNZ9gVtCLXl6AqzJ5a
Ye0nenGXF+BdkT+CNC5IsrT+9K2LitZLLGn5ReqGrHsh8MxpoYVl+Oe6mUUD/mJQQvde+hFCTODk
r3RP6Y5PQwRIQ+RvCpSkfXLXlgBDqNoT57CZsrdu5+RDAZ/qCp8/0Ctku4zs4tbh3VHOVQhdjilI
pOmXB2HLahculiljmKLgcRmXJbwabJtDzD2yIsQbgvVYptqMP+TYjbd8dsVeOlX9hXaS3miGX7oT
2uLfwnGC+LqKJOOb7Y96kJ2y76jrNMRJO2mY6bJIwhN7SlRAQ6eLmaj74mWty0j8KJteeFZsL76B
pQ4vyVLFFQtwGyxOkNYRxP1jCbDbFdQvKRyGPTXWlw50uXZdDYlHp1Mq6cfZSjx7toEu6dBfYdr0
mexYCEOZoq7nZKjH9dMUAX11Hci563NoKfUwSaZE78ysvEs910Gz84Ssc+YRgAa5MGN45+lKyN3C
V35c6lp+nRkEBwAwjOoCNjiLmfneHzUoBNA49nPYHVk7F5SMb/PcOGm5WBCLN3yZABRsxK2Fz/80
A4v5meIu2heT7q9CnNn9uIDT30t/Shtl45Cvw3JQrnLQxgltyTJ3Yk1eV9MEWKHTZxby5/uiXCoD
FqCG7k8zjvSVWDgykCyhicVp/WCT5xK4HtYSmHPfV/4zNDC+aagZQ1ynKh8i1SIN6IWvk2kIqodm
4MXVCoW4ayRAgCR1dvTDc0R9mlk/5XSO5lMAStMdjjK1s6mL5jatiS/quNHCMNgz+YwmQ+shsCce
Wm42tFOfotk1Gde++lq5DGXToAROvuuDaCcZqESx9NV801jY1gsqhPuOsO7CgQPX16Uvq4uZl32T
NJMQWdvM2IxMy/kzJXVDMzJxmTnENjsDxA+Lex6aHh7gjoA/GFuHHwTf+a6i3fh51m2/B39H4RQW
xL/huJ2+mBGSsS0SviPjMFlyIZD9jKdE7wPOglczMRBnKx1PViUT6PksTx1KiuoEuyFQmghbvw/R
II6R8KTMJzT/445501UjVyTIRLduPPYKrGrfWJtEbseaekenaf3BfT4sgOKuNZufC2ssV5WgQVq7
EJ6SS3NHWMD7GBTH5bVuSX2jNauu+6B/CqUNYgP2yA2AzTSPVBU8zUbV99wLVDrrCLJ5hTtK2Ida
au+rQOGr4f2254FnxnbKI/ypyicHFJVjCVHAL6bp2ucybLBgdilFAjZMcQD/vU+ogxqYWbk+OUzC
ax3vBuxt6rnOOwgKZsVsml3jCfQaw4gltVplLlQ5pt4sqmSa9ZyVfgBpdt9rYZ4NKlBV4rRMcyRT
u4z8jPI5zGar8VMeBtB5jiL/0aerATdMiDSctj3jol0FPz+ddLSb0tUf3JOzkjEmYU3TtfFkHo0d
QDJzBHSAvaz7tpQGuGO7vYQMOTuMxrauF78iGcxzv9a1JROrhb1VaTV1pm1WJfXczUfCffrJbgPr
LiwiMca6WsnnwbDpxuhl3BdVgLsbTS0e4Ej47m0xl8U9nWx37+OYP0xa1cWrIGQ5FVMd1t8BhQQb
pMErbeJioVDKMZEI4Ntqy89LF5JP49SyPVut4tbDfriF/xNLEK7pXKxGXE+Mjnk4d8UNNuX6g7Wr
KJAGaW3ztF0a8brifkjgpt3tIYxGniE2x3dT6/Y7sRTsQvl4uiIZTl8WpnE3GrBkkB8MS2jnQ0WW
75oWeNZGz5YLMBqL1vFMBehZc9B87Woszwr+0su8OnI3ahe/e62hnzS6KvN1ATs4wWqfZpXXk8+r
XRBgc2XkXgAJMrfxCurfpdNRklujXm5D/Md41zkCHZQ6HKvM7RECyvh2VX0qWBc8dRBY/NbIwrtC
yEdPHqKyx5ESJykXHpxM6Ni3vjsEqcNrNsRz1VvXDlXdj0GtUYIinPBjP0KA+2eh5B8lPpf869CO
7Y/pbZbzNlv6H5cebSz3/zo7gmbmuLxutOU/c60todr+4s/0CEmQA10MsIE86EfYUN35V3pEoz8g
nQRAuh8EUE6BC+a/0yOLBn8EQUidiOK1R5oU/pIf2f4fyJjABcEfBZ4XetE/yY+cn1aq/0mwIa7k
AUZCgTRFFxZG485Zgr2EU0mGqYFXYlCEJtEDdX3kyNxrHou+Gl0KZzPSgmgReYjDb5au4jz1erDk
YP1YVgLmzyQil81qt+Gh6efFSsnc1AVewC4IHuySs+IT9ZfeHPlM9bjv+rGSF623hN/WMLSD52Kx
4kKH7isGXtEyEBVrE+75xkv4JJwnf6BkuGS9Dz5mB8k2WJeEUXskC7R3EItxxNm29G0bdwlyPEi1
4vDnXmPmPo+cwoGXPasBX4P4WjSnVe8DkC8jb/WykjYOtELN7Bexi5zjcS47Pzgoqks/p30/vETL
uH6nsEl/0V7b9PGEfG9JomAi8tPYmcW+qsisrSzQIJlmWGSybjygFvcviCtr3hiAvsG8r0wTRxRT
TkdnhglPSyVMLDWgxUMSumYSMal6ej+WeHQPS1Dh4WjrQQGs1TqwBPJl5DwEFuvUMwwjwv0CGXn4
sgY9hgggRfgDLoSwKqHL6MXhOsD7e3Jg6rqvp5mE34epE8ErF7j9LwJvWdSraZVHjqGKbPZ9YM0s
16RSVoQfOdXWMn8Zac3UrkF8BfPCxoK8C497CrXVA+s0WD9FSwvVH+CEUA152UjNbsWIwOEFFYLY
61bXfomkMl68Got62dwRiptXlbXZcwkc/nUBgX9RxY70zPhUIRz5WgwevkVhzU4T+1MHH0Hl1vyp
Z+O6r4Ip2KwNVw1Rmdb0YwJvRopXrJkkGnhynezLJuLGwmJUY850MT2sQm36A45YP+Of5Q9tB+vX
umQj30+8WpqsMvCBui5niZek1BLyJ+io1TcqWDWyDMoqO9Z4sGAQGtB+jUXrFywWo1e8CFGT4rmX
MBWFcyigi0h8m9GktdPCy40iynmkZIqWxFvgYZkRt/eH7xVg9y4kEMKue5KI1+w2mYe6WJNmtmEH
CWcRPeENWlqeU4uWzV4a0bTHZR4m9QSPPPg8AppZhUc+wTmyJGRKPa2/VNVswm8dFUZeCDWK+hoy
cJ48hBVrPOgXqWqMi2YNVBBLl5seCPKywh4vTOOUP+BiOniXdKLET91+LetDLYGQgLeStB41KaBg
7MlienUmyT7xpXSsxK4soPDx9jJ//jb1S1HDP4tHVcZlz90biuBc7d3R8fSph50O1MvEMiK2XoyC
LyNZSTEhwnErknfTKvzcgmQyu+6Cuh0fBBsMdMf0oK07PVZDh/Azcutxey6tKS20vwaZrTTtDtpv
J/7ZhW2PPqy1PyEnmeXsInCX42etu3BEAtvwIa1VVbJD4Bpj30zU2lJDkEgKctPqkMgTL/Czjn5n
qe6lV01hX/EAhzJuzexpqGja45CFkDTxD1PHm/XTqOE8Q2H4aKF6l8yMudYpHMpKnWzOWvuonc76
bCTOzxEfA1BTMS0hapShbdq0C8vpSGcqPYpgeySI/1coYZYHBo0OOMKCf9/tbGI8UKKaxh+ytkL9
8kjXaI2Q242gI7tRw9qMjF7Y31vE7pFGT8a+X6qiiG4M7pAmloKCxFVNVm2+ViURqLjU4FHvlB1U
1SVHRh+B5YW6WNbMOAmwssRg8SzqGlLGsu/by1Z1hUCkyTq2txfR6txTzDKv0cxdfzmi58Ulz6TC
oekvuoa3hZ/qMehLGu7DprQEuW9GFFZoZoWdXpFj2rKEtyZeklGFT3bP1uCkkQSt+Tp7vLkt0GH8
7jZK6EQAYWHDh7ZvVBytSGRiAkxWiFpWaP1ADTC4W6DM/YAHzUXXpxJzD/Cr23SJo3qmYd87l+SS
lctopWPAnc8RWwEv5BzFpvvJqcsHd+i7x8kZkTxpYQ3qBCEAH9iqgHVQs/exo/PaF+BvuWJow6SY
KjfcK7baXT5EQbNWqB9rDhntlcAJDwTVFf6OYxQsu8nqFQMOxK58CJ/IXiX/vLT8vzPC2vTX/+sI
K634FxSH+a8R1vYXf0ZYrvPHhsMJAz/YqrvoK/0rwnIpoijqQMAtgumKh4Dq3xEWtf/Av3gbOxp9
bdSn8d/9VYCm5A8oyUBK14WW0BYXhf8kvoLM4Jv6MxR/EL5FLjrbvgu5t7/ZSOGXLY7EzRUbKvSu
t0K1D0vEijkSYf7YicZ+psFC9s0o4ZG61oGbwv8G6eMgSmibdVOlUijATGWMSnv4nRsS7qsO2G25
LtzPRN32KTVA6p7UVsc7IuuS+xpIv7vVcm3AhqGB1MOP02+hsxhSsKXD1lxx2XKVeq7Qd1aExrA1
EajEadSCDm5FC743Rs87GhiXof3q1iIQMNIW0k9Fw5tnbVXOjYIMfzxWoGzOhAJ6PTjFI7pEHRz9
fCQZACoEydxX8IqGfMSOzkLtiGM7+WI4HJzJOsTC6gCKp9KF0Y/Vww0wICw29jBdskZ3qR4ieatQ
m7ixS/xDPW+kryJqM+m7a6LQ7EX2rezcRNL5akVVcyEoRFxmplBrH0JXy6xw8cB5xuUHWt3qOar3
vePUexnUdhZ5Lb3U1aRfkd+1jyuroNDs4FZNUK0ed5Oap6sKlokpsxYOS+gR7tmOBja0xh2B7gXY
z94EmX04PPsxiQoLYPSqvO9CWBSeqrqrD7AFN/t1QEURtpKgZXq8ug1HaFDXhWH5GnRlWsvVv0A5
xPoydx4quj0M8B56NyxQxBKlvh3qoP5u+wbZZj9VJ7MynVdy7G+7lpSZLCtY6DkhQ1F57C0Ykptl
7a8owuYpwTM3qrhlDjzf0bip9ksYeKfQ4xFEsdla5NoonRLjDNmiWt+C2RhCSc9tEF+g1OrEHArp
nowtIgJ4FiO7RwMNWI1n5nlVj5qZFg+qQJEGLY8I2l6Iym1+IYrSnzPw2CzrOCDQvO69us5LO5rv
uKZ2F4eeq3d4VqACEbXypnes6jRwkD6GSMF9MZ6dFvWQrSiZT1im6lPjCvzZBMWvu9nn8lJPXXfb
ISK6tYOyu6Sk9U4wnFNJXYo55VFXXZuKmu8QQTSXdj34917R9K9BzegXFNv1I8hY3Q8HnNIvba+/
l00AD+218mItB8gxFgF7IiAZfarRBMoawzjLVvh2enfG8k10QYGuShC/2+Hes0t3SaPVr5YMDEi1
ZCXElau9gul9mG2F5jC13AqC46jQuyhu2TaiwtZtxIGglPkTrzBFHToWDBtpbqb1UyWNz7J+xCsO
sXCOzGTpmLhbkUrC0L2cI1TxR2mmPcGmLHcoRpUWPLEUZGLsOYimV+FI50r0evneajygV85s+ttf
rt+/mmy/NtWQzf4CUEClyyNoq/3UUiVo+J3LPTpjz4FKRO16cw1Cf2Pv7DbtxY866+c35/kwZ5mp
VB3C9y39KQP4D4gCcJK6XtTttLrO3e9n9DPL/U8W/NeUINxB0d3BJX3OZ9MOPoMze3a8aVOPV8hq
s00yWu8F1Ju7rHn0rszzfLmJtMw53y1Qre5vwErI4dIJwHB9XV1WXlrm0cOH4qrvrvYvPw1P1a/o
mrANRB1K/LTwEvrElMflie7ls6j29LY+hLEHWMj8jKOZA3L2UH6AZtrao+cLE+FlRYsK6TREMN+O
Hoi27AOObx2Fu3ke9333pdNIV4s8oCpfP6JGnPX7//wQv463bYpfsETFErGmGgDumfLu4Cfj5Yar
+25dMSCB7iAleLlp5/70hbgkJ++GnOYvkDT9SBr+J473d9M+Q/0UZQHxqEjb8ZiRpDyxF9TO+F7d
OKdm5ztxfWklEmTHNRX7btfvUfM4jde4Qtitv/f/H9gPZyidv6/LGSjIw1UQhhXWJbjesN1rm2zi
1Oju5N2juA0Ovz8PZ/zOfw0XoDOPopVNzomOnoW9QPwZnyGFVGGG8nIVt5cwwIE8JvAe98s++vbB
kNsMzpY8cAhKW57rAwrobOfgly8/N2FUBX2/LTnNR4hy9utu/t5fqn1vbRIRsZsPO+TQhf34EUL/
rAj2c7q/jn3OKBvhYzc4Lca2dz6UpjYXknKP3ZagqTbmztHNzeW6/0jD9m+xIW44aJ9BuycClP7v
4rJL246oEeCjQmHKjmvLuUHWFsVyRR2uwyM6oVlgGGKrab3uqzV33bu+lIfCf4jMhV/rT7//BNtZ
PvsCPqQzESvbkBOCru7bLwBV0tr2Z5TKFvFk9dBI7f389yOcWQP/ua9CCuHCgEKXGCJzb4cA2pTz
wA5wncC847ACPosIBNeqlaFnerNp9IeHTagaZQvky4lIHuUeOugvPP8IWXTmhPDXT/G26SJAtxHt
v/0pGj1+0ggsPpjgTtJeoa/1uTioL3ArLS7g/pxVxxCuWDZAcB+BUM9AKX8fe7t1f9nrtTeIyeYY
23dz38ur23E/Jx4aVifeZ0HqXcMX64I/IfIHghm4WJHqPd3N8hptiCX9qoecbkWCnOwBZvngLXz/
2cWhDzcONxKXt79NBqNDrN7HWfBl6i4PDi8yPtnx73fCGa7yzyP3694/e1iGTnVDWG7LfzlnyOJ9
uPVtitFeA2n0DVf50aKfgcb/GnFTK/W2TBF4oLcTa5pKIyLDnQYBDPeWPWwK9M0leRmeHXgmfPJ2
9kbjvqy/oP5df/n9dLf34uxowfACelYA5dqbxuXbsd0QYGrfwmyjkV2EMvrWm+meh3jMpuED6bP3
7tFfhzqbJjEFipctjpgp0eTzoEuTzG5nZ6B6N1mNsPmqcXCt/X5+7w+KpgXmtmG9zg4TatiDJwIE
KRJqrxw2hRzeOsw78g6wfOo//H60917DTacSCtL+pt94rvQrALlBiIvlXI4m3yCyUYIg7fAnZPUj
5uE7AdjWaHEJqteRD7n2t9+OVDZrNyXWGBKzMvFI861brcTQ9mmCy9paLXeRnL/DYDv7/SzPeLJ/
blhQ4xD74U1EIfDsSy6r5jBMQRCSdp/sHahNqXlw9lYinlmqYmAeL+bUSbynYVfm4T+UKPw5OrT8
UbSIXDgMQUn+7bRVxYH4gxB+PB/xTX34mBQ3KC+K2Nll7WE4suPpI8mt9y6FN2Oe3YsTmLCVsPAC
jZkFB895Z/AGz3l1VcRT0u0+CnPeuepQ5nFCvHZogaFK83aKgB4U4UJ9NwbMJfbR4yrqMRls8sGH
fG+7QssFIwEsghDn/PT3ofYZED5IAIclF2Ab+7rfSSAzmsZN7GXnT58jbp8slJQB/jlYqL7+fiu9
F+DgyQVWFqkbTKJ+xru/PDhK9Cu2GH6BXNS1AmpLCfS5Zz+vPHR4BkBK5v7oGOdQkSKlA/Rm0Pgr
AqRd9nyKhiCzPnazfm/1QZLwocvl/mSevl19Gs0CTsFIiwfQhyCslx2A/aoBPteZBNsVAkJwNfyz
hvoGnftr6vrOPQUtY9y/iLmglnge4iyaGNVtYwLXmYf9RV/nI7kAMiVZho/ksd+dn4siIvq3jv83
aUbZtNLHXnZj4sq0dUje0+BaBvYHMdV7U8IO9kJ7I53A3uTtMlZj7TY+A8plgCyQLHH9ln0GnBZw
fOjdAhb3+6309yCR2h7MD0kEmRxspLNrYQbi1+ZrC8HcaM9ssaFe0t+P8Pd1wwiolkJaHL1vl5xd
e10YTLUUEHipIentLBAnRdOGjdZ/ZyK/DGO/XTdX+7q0GIZh4XJ0Q5NJ/vX3E3l3qXCxhHgcEOe7
ZyPUojPKNAuNA4jrlasG8tf576wVUjQCCXSCV39by1/OtT3R1ZvcmcaqrFLUOa+C1tw7dv/BWr0T
O1HbJ9sVBtIGSlVncbusq7lYfYyzaTXTlEOXOi5j1Az5bZR5O1iZphAdLYoEuNbdR/KxZ0KJ21P0
ZvTz+5PMZYTuFUaHU24W5OP3jaIS7Nq0+vwRd/KdnOztWGe7z278YmbFz7FUyvfOidepui9SlN++
+rENb6RW3Xw06ntb3v+pGguzK9xKZ4dKjA5QVIPAlYuO3lIWead0YlXlB7vlnYgCk9uYyyCHUnQ/
zsZprMqaIVRP4/VWffJB5IDIVzKi8h4XeGgBp5DPXWbdrhfjtyFhy2HcNx9Ep+9+S7y0BJd+4AW2
tx2aX3Ys6u0Fqp3DlnZNB3JZghD7py/RsPsonPh77Qpv+5bQgvcOuPDfDscCfDAPsKplfQSY8qWn
0Z1p3V1R8kMBKBwa4o+/P/HvBDBvhzyLKDTQbdqNgJOe0uCnxRWHsBE2K8llxm7LD7PYdzYOpojQ
lDqOg4bV2eXvj2vX1gWm2EX1AQuO4pR/DKOPfCXOFCp+nkAHLgDgUoBIsXFC3341tQyyKTRu/c2F
lmQg+6PsnXrs2if5lG3Hn+d2e2xODo31TfDg3aAD/3Nt/z/A7P+gyPbLNtv4PW/4Nw+v0rxK/vpr
//Pnn/zVACV/QIIYuwA5CN5kZ4s+/83AcbavBQMyisI2aPT/boBa6HICkb+pDNou/hLi6tiq/+bg
oHPqA18Gk+OfKZb9j3qgsPbB7vhP9ouEEI8fjqBN8Bj6aFOe7VK0P0tv8XHPhO1gqoMF/LTIu87r
x71qlsF99gPAWiAC1M2IUCc/mlJXtcGTFYDUkkZjAK8UYIZd/Q3CVwKQo0FLfWqInq1nF6hRCx5X
PQcwezUTv49U0HSfi74uu32kW+PfrIMyA5Rme3cqchn1hfejMApmyj2yObQg/XoI3BO0aYMvwH5a
7QWRAaAywBLwfogBjJrWK/B9Bhdkch+I4mwt20ZfAaqMnkQDtEwUwzC8cJ+lFdlr4i906nbzMEzP
MKXrHrqOg2cGHLyNBiNz+RUgDnVzEHIi8FVGAPVoeWY9jsvaQvmgCEEQcMeRoZFKB0XgO0iK+94p
2mE/iXJ89sCemBNfFU7ag5KB0kmnLQCPgLEHBw5NtgNIq6DermzZNaIZnqqmce5Cb13uq7YpXjTg
wmI3UF4lFhm8WyaHudiQoYCBIHZs4Wzll8DAGEDBVDxp0R0br5JQIXbdb+HqWzckaNkcV8DCb325
csoF+olw25m1TBrPgWDSOulmB2OdJqG+tXU5wzZ1ShmeHIjYgdPCenFol3I9jXIE9ght2oeyMzRf
XRNt6NqIvxJBxzswuqr+vo3G6UsPRB1sA/2wrWINaXMQmbV+WljFrnhvma+NF8xwVABqiKxL36QL
+olTHIpRfAYI02oSLWHbkgfl7KCJM1jzTVBb0EMVw6C6RNmh6yYcneUvokCNBNC0roj1Cmwb7NUL
ft0T3v1YggjEkIjZZIjdRXcCqElABGOglRQQfmW93jhkdY96qWqAuH0dfAo7v3pd+8i6HpaAfXJq
sTk6QD8RQmUA0x0ppnkTaFZCOdgi6uguOCKxsrk8ALXeneZ+qVkiRKPLFBwfeVMoYOt7UxmYhkQ0
lwGDj6qiRsXM19EdwDXVQTbdeghaSj4FDel2DZ3ZAWjr8sUD0iYpwtGBw2OHjo4C/ca3guXYQfho
Z2BgI2LLimaAjpaij3lVyq+rKBe1mxpffnKAnoae/gB7V/jJh3xNFSgAwGwVJoSZVThbHfrQ8FZp
es0fI2dwMtuHwpUjtPocUqi0gFLCbbaL7LL8Mle6g8DIzGUQW6oe964VQquyKACIQwDT5aMCHPsS
SnoLTSSggV46L4UDOFek+2cb4IRhZ0w1o1O9sPYboQDApWB06TB3lCrvuRNszhQGKNISxCWABY8D
Ka3xCG0zOPfQCbpHCUxilyhzlhbAb93UInqC999cPhAq5ZrbQ6n7Y1A0pblGHxfaDovmEN0zvajR
EWpYcee2QKFdGAe+ui+KG5vsV8X7AIWhkvCM276uUm5kNCd0iSA2xPqqHndgzBT+RtoiyEDWUIIN
7RTCBU9s9dY7ZKi2ScJJKfXAIBHm7sQ4191VGJThEEdFY4c3bO0t+LJUIMdBfa531PJFsZqBBTGa
8EkxqORnAy39byhxWN1rIE3UpqpBmzofaaOBs7S46P14WujagWXGmYghS0a9NHRgJRR7viDlIRob
ZKzr3HtePBYNYwCAaFKnHgf1LlNgoYUPiz3QQ8QJi9J+GhaQkAmbAhi4VwOfgajjC2CGu2ZVJfFj
y6U8yJbe9UrcCKvg+Wy4RFOVADocw+YGXkpFB1frhIohME+2GihbgYsYQnQ4uXYtELDm1gMOEPe2
BF7zcyFxfctsUBMk+KGRCOhp/aTrajCA3uIaAc1yUjBEhxSL09dtHspKhTcrIHn00aYjGEgKMJsv
bDJOwGPp+Qu/9wsqnZ3iLo9S1CkAduxVGNiHslbt/CIZ2AavZG2t8D4ITOMdgkoXMi0WRSFcZ2nA
OzyrrdZ06pYKqI5QuXskOeCH+Q3IhgNsXlBl2YmZd3q/2dXJO8rqUgO1CA3qiYR9kJWwzKjv5qWn
3eUwwRHzia5jW8QwuVvgFdMXghw8ubL+iDPFLZBmetcC+89A/AGC7/aPENQRE1vltPKEj6Xn4F4o
AeXAO902j4AP9TCBbn3wOWQh7f7BN6Zrc2NVFVxSibLWR7V28wLcm+eNKeQPC8i6Gqfm11E1lBHu
yMonMQ3Bq/JiCnIdCpGSEFBNvWEGU1KYDbioVOOgb+wYXaOH6ziGPBZ+AWzT0KhAnGhhbXxKlOcM
Hi3X64cSKlyj1+CoTPYQvowMWkwnMhFWQpmvnMVjqyZNT3ZfArITN13gN/sJTWN6G1YkmHb+ElXm
WQ+zgCIEV04obkIf8vpd2pti8Rhwf1zizMxMtAvsDSElg50XaqD6AnDC6nDCVY6rR33SuJCZlXYT
XOKvJEwo/BQgEgNFTUv0YJHhpiIHe6Eq44tXuSBG/V/SzmNLbiTJ2k+Ec6DFFgiVmimYzOIGhyyS
0Frj6f8PrPmnIgBMYNiz6UWzOy3cYW5ubnbt3spSbUaVs2anF0U4ouCTS/WtKDa6yTxZIyrPaRsB
bM/0cMyhxFC99K0JKZo7sZU01iN5CtPqIFA94+SXvu6+oE+cZG9NkShwvFe595iIohveD+04fco2
gTTZDnO9D+hUDq52B9M9SC7VqJrB7ijYVz/Drh2SvTVmMQApUxr7v0kbMpizy5qg5IYi02KKGqow
xwu+NOxNIYJYoxozFId8WlVI0phtYJi3aewr2a5RWku5IX509U/ByBRY8Yqy+waOeQeTea4Ujpgq
yXh0BSWNdyGvluFWD6vevR0m7vVTrQulcYpitDWQ4EtUpHCVxte+lrpM9lfnVSrcm0mveicLV2bz
JGBtj2nAoB8TN4WLWDAaf4QKmEEm7/Y0/1vOSRG/BqNryv2uTJLpSlasoLK1pOn156gClIrzZE10
GzCh9JzAHhTvmASWo1PmW4rE4Yyj1JZNhjjJ5VxDAakegREFRpYM+6iuk35fWPWEQUHOhhGfpmoB
3oV4DaAoZpcdK+QecJTYs4YbCEOs7NQXmfsTsovmv5Cg/2MVcyZmSUI9JfNT1ZTiNBn1XBhk6PIm
1AKGJao9o707krG4PEb6p5oHYG4roQN5rPvXpP9t8JiP99AWqjceilolMnzmXrs5e498+ieTP6+q
Xha6Fj9nIRoimZlgSD0RtmwPpabagrlVgZoezhdPiGnFvFJk3rmivuhKllqWGUbYTbOIERp0DIQ9
lVbl+MKWKseaIYZioDQA2yRTnL586QrDUPPh08ZWGom7F0RdYpxk0937yffru3b5dv9n184t8To7
r4QoIVjGQsRSIXhOVStHM/wcAqy+bmUG5fgvMzz1eIABr6QUfWmGtxIzB23UUJJod8VL+TpxZFUf
/Z64se++p5vlujVv4Gvx2IN7YQKPXBpkRnkwCyto7DzkkQA2cpS2ikiLraPYKVH1pPNHO3chtCTV
pgb6U4ULN7PHv/tdNCI5HDwHD41FS31ffIpp5MIh+Xp9L9fMmlOfCKEIeoG/y2tntStgpvCgjEbF
ncYgoP4wxvUuAmt63cqsiMQXY3XnZmaOkSkFz1sBMxP4ZoRsOH5q76bGCHQvR+9VeLtub+HxaBLK
lHZA+1A9WNSQ4r5Xu6wZKzuV1L1lMBjaDNBgfJiDvBEnLlsV08JAW6N3Q/v9N65oVkUWMoRuhKpj
Gh0Y8Jhqu9GKDk1c0JWiWuZvErpOG3URNLBHdYPmHsVVeUEyWmeUrAMgyZAE7JNH5eTvhg4oUY/Y
vPQtOWzVG6dKy1V7sw/HadbyeMSe3ziTspq/SxyBiGtrtzIFsq2wO6vK/7Of5+ubnbSUsb0whJ+G
Fi1j9TfBXXrwD95nOohfvXuYSGz68Q/h5+JuS0huccRnGzv9+9lBcAsQY0y2VnZJKxHmF9tknP66
V66cgsuPNx3GMxvRKDSR2WAjVwHJgD8Tk4cGSewBsJ34rFdHQfrZK+PerZVT61o3gbrhrTPlw+X2
Tgfn7BdYmgdpW8L2KiNUH0jWKfFzBezbsF4688HtPYcXjyAEGytfRhlJ00QJYSauO+L27KsKlsoD
S0VFPZH/0jISaO1DKfuNIHNZG/9nbedGZl9wsIIhrdIJfq/l6DeUJ9MIqWLlnkwqrj01XnaQ/epw
/ZuuuQ2hE1JBjWe/OO/sJZ5a8bJhZXlNLbD4qvSfrxtY37p/DcwOoJ6JfqAwSmbDJWJZb7oV2V69
QZK6EsQIZJaOSCrUmqY266FwHXlx7KbsXBrYfshrNaztMOWo9VTs/C9/vKILazNEhDBmDNBLKEoZ
Q/KlKv1DOPpOWkTP181MkXcWKQnO8OHQGIeYSZwdNtcN40EVmOTXE4npER6iUlDkt0Ks3WoCD1hJ
L+Jj7bZ3TCger5tecQqaXiZJHT0MU5oXhws/qGI/JFe3Om1npKUd0C39QxOkI8zyTEkQ1e5FJ77N
9ZIisURGEigwvGsB1ByRt8WDuHCMmZWZ89UCPBx6SJ1BVbOJqUc/iEXumI27E6rmZ9t0G99scYQn
e5Qu6QWYqsGk0mV4YvrayA2BR4Cad8ZdB/fXiSk7befHqnEwfAP2HjExnA7M7cYnm6nY/o4ek0Fa
wojXLVOGurK8FDRbaYu32kH7kty2r8He2nd/uzfjSXlE5eZrckQHKrOjT56T3lJPUY+qC5x2I4yt
OM/FD5mFMWjgMtiHJIr0w69mfK3CDXnN9b9vosfEbAx5y+w10Hdyy8wo4Z8yq50of+vqVpKyZWHm
NbpfFRMnRGnn0UtgfE6UeMP517ISGr4KkA+VAwDF+6WfBF2vRrnOGpBE7RlxbB5UoT+NAaBu15ry
1+c28x7gRHZhizDuvMh7Levx2/UjuJJk0juk/WMCaFsCBKWh6evY50cEzF6n47tZd7Y1QhlobchY
L04hYezc0CxgBm7pZ63OcJkQfq28wjbaXzGDdTCwNt2v62vaMjXbWE8rAoNyGyQb6a+MAT1FeIoR
tKijL7X4cd3U4qxfrup3f/YsFTEKNRUrhVUpMCsYAFRLo3S84oGxMgdRmGNW/MNj+D+WGNbcUjOo
LlB8/M1Tcek0aLp6BfqjJYXXFxTtBeXL9QWt3NQwT4g8EXV6lozcXP59Pbd0L2dEEMjdKamfCu9b
HW56/pQpzW41jDAiBLfFb772SyNWONRJ50Gj0LS74ZGG473CzJTFRLkyGFTN0JIV7/rmwMwcRR/P
2Ximru7hmflZ/qiZQwIfR0MnzYIGWP6VGVtgrBla5Z9AfL7C2TZavkYZ0MBE8q7HdvVsfPGeAyKv
91a/SwjTwL/dnf6ToHtudHbEfGHoxVTFqG/+KNK/KmgCrjvH2sYRJ6zpq5kscnazRaWf1shBcYbj
9pnZvaOb6Rv+veZ/5yZm36au/agVaenarv8hiney91inL9dXsTRBDYmbWZzqBUw1zlYhWX7IeDty
koEFiLW4D83KkYs/QxlOHnBpZbaQKA3iNkfMinaswlw/CW9LN0f6fn0tMwDp/zdjSipQYHWCkF4e
JVeU2whiEvbrIXyLb6L3SY89A65Jb0Z7bvf+qT+Kpy2e22WEnRb3r9XJUc7CXk9flQbftDgTyrpU
38t+glb5nSxojDRXu+uLXAbZS2uzD+arda6L8E7A5RjvylHf51HyEORvVfEUhvDBieHGC3Pp5xMk
Qod1h+sZ+dHZ6a19T6Q12xQwOH5R+pdR3ioUr7kg/kHpz4TDY1E1FSrLKkKgvbamFgx217RZ0W6M
t2SyV8xM8yKU70UgI3yvy8809lIbih51HM2Ugp1YGT+qOn4tuq3xoZUPxMsR5CkppwqSaXbhphXM
DF1Hi7OQHjTd3ddDvx/9J3cAxKn6J7PUN9LL6fBcXiD0O2XuQIPpOqC1M4Na2elmWZNFqJ2Z7Oso
LF6yMi6OcgwBYmRVaLtdd8HpD14xOB9EkxovLeqCFcI5pxWvdfxkyh3MkjFF4onRDFK4alOzbmFz
AvLCxg1CbuLlnrl9CyRAo3GZ21r02VC+1l22Ec6XJWgDCwRAJr9U8Cxz9HkVkgZUAs/j+jAe5H1x
DH6KN81OBUzp7UzHuNlCjC4P1oXBuXJKLtSGlXtTW3vId1bdOJ6+8TBYuvylhZnLd1bgmUGOhaQX
lJyCcMNDrMnjAe0k0wj+/EbEHBjiaTSWeZC5IyolauS+xQ6GQv9Y6cYt5LcbIX55uC5MzF0v73Pf
d1VM+H71TerQRg3T4lRU0YfbeTdFq77nefX3dXdfyV+mwRoCB2VMTticndlqtAbAU4Pv2eazCiHv
Lvna3ln7STM7YuD9G5J3uy3vWN4ql0Znp1qCtzVIJ6MJTC0t9Tui1j5mxlzrnyqz2BJnlVfO179r
5BXJv59dYmU2eGbGuBu9kMLYWY10I+r5iwsvJGxbNvSIxyy1PgYheesKHa2IEKKxIE0O17d6zWEn
RRiZpgy0SXPcbaoXtK4rfkVQ/izbT6byK2F+6rqNNRc6tzGLJDkoK518m4JipCg2yAXVxn90UM3W
IY+YIWyaEe0r3Tr+uV1KpirdC4CQ9Acvd1hPlGyoJBg5VZhs60h8EnTjKCSaI2VuDJP0e5B+/LnF
aS4LCDWdDJ5JlxYHhRkaT9NR2IVGxQtf4WZ26H2f9LS5HdthZ5nJ6brFlWc8CMoJe08+TJ6iz5KF
UhuzwvIkAFb7YR/+HX01d4YzMoI+PohI7Gxs6coZYUSS/jI4ULge5Jm1NvLKse85I2X6NEZ/Jbp5
I6s/Ff+XFGgbnrkSrHFH5kZMia2kU3O5ly7D5mrfEniA6cBrLOvuF7iu+pfr+7dlZfLds1MI/7Ti
uQNWWsZkahaGAOXWJ1rbNB2u+QnYDsBmngdBkVdAmVJy7UC2nO0tHQyKDTiqgrG6KjXB8cdqhALG
9SILPr8ozN7qAiGM49DJQ0WS4Q2wZQeZdcx6T/pB0SYz9rWZqeltqahduNdGJZb/OMdBUB0KfzJE
i9amOYuGUI2mhiTApF2M+c40HsHMQcsNjfiwEeyXyRQkjBAuMdSjT41b5fILJIh7U3UF6yPAZtMD
1wUadxqr7ig3WwXfZRqFqWlwkoSG/G3+ISC/k8uokzPKJCgYAtGIg+aUaNJ7qw4HgU5OUzfPwzBs
xL+VjhHwZpMmuynSARPnJVmGVAJBioOM4QbhIz8kR+jwd+N7vTm5uLaXbCNFOUD5MFHM9rL3DPhm
ZAx5rQkZkRr6QEJ1WNtDt4Z+BnLO66dneXswaMsALOGVxBsQxuW308CiqVIhpDa8jXbgf6iybqNK
ed3IyqIUJl0hlJnsMOB7aQS6mjgbTEQYg6Rvv3GF9B5MuKpjjiptqs1pmDVzcE1MxScGzhYlqHYI
DTEaMDeoUE34kVS9cjlHDDLF4pdsrLeE4JcRCAyGyvfiradTVpvdjnLXwfNkGPCOx9n7KHWwWlW+
c30LlxEIG2ydToOd1tTCL/owHIAjpjbPPunURJW8q3QRbDkqe4Etcid+y12ler1udW1lYJLoRdAX
W75jC631FLdQUrQg8jfQxS+tLD7/30zMwjdqN4HctZhA8OBWDfV7Dd7N6yaWPs6s5pQbMZIKHe98
CCtNWtPPJBrZvPic0s3vKjUCffb5upXlXk08OpQ0aNxM0xezh0MlQ4loSlQCW1d7VSGKtnlMprs/
NQKrL3EP7hbTJDOauVqUmCFvETOzUzQW0jE4CMPG95j2+/KhqjPITB4pK4ydgsW5PKuKmqWjlnuw
xnfKvpX4MLKY9jd9nX13yxFu91F5HKTh5vq6Vo4s7x8uK1lkJpBqw6XV1HLb3DDDHNif9hBlX3T/
c2O+CNpWYWbpCnS2JBgDwcTQm5ynJDVdpViSsJMH3b6IHysp3Rf9rz9dDJ4wdVwhpICBcG6kgx/F
ygc8werCB7b42QuQHG79rxXoyeumlOXGkcOZTFtPKdYy9ritUQ+F2SS2FMey+UBTGSYWe7BaN7sJ
hKJ2dygvuBDRwOpJUtsJXU2rIQv5P2RlDqRdQVf+5CMj8141liG8jzCwD3ellY3intK5Ue6F3hAN
u/YNAY36PjN7pC31oT8MYlC3T6JvQoNGpX7wnL6ShMiBq7eQHts2LhGLRjnHsyW5aX5CxSt4j0Sx
yIkLAYZYv4FT9iQSeEa40wD92oqUB+LJBeiab7zVll4N1Jp6HLGTi5UBqEv/KvPe0JWRORi3lxW0
RmqY8gb5vozCW12kW8VIkW6nJiSD17/PyjuYSwjEB8VVGe9WZ8dJqztLS9shJnFQDtq9mznZ5/wL
HdQdHZhP0UfIteRIG6dpeVmA+aLCjsKjQit5HiWK1svCvoMmeRChqI1LRPWSG012eUOl6o4pjD+N
Sr9fShNkAtZNeeHwTLCbNeyLjBlEUC7IzO5s9P4WXo4BRtYY7OdvQUQy28W8Gt0Etl6KZY15VHfo
OtX5fQg4feNrLTZusgOXA4P9zPcDMJu5iej2Fdig2C4//E/yt/J1vPMPRbiTju1+RPuzfgAAMHy3
bvT9dcurCzwzPF0uZ4+YCMS8740YRvYRjbD6oezEHSpPe1lINpxDlvlbFxF+tsjZHZL1eqfJHbbU
Zx2xhUP1ID4UP+X+2IHvBYw4fFjH8KSehjvmlUTXYQQUrbXjJm3PtJnL30HhQmX4ZBpBv1yzNMZD
Feg0B92vJeR3p+qYMKacnlB1ufE+gsPWy3cR+3+v+197076c7XEfZV3rg4cBUsD9EuyYEXNa1984
C4tIM7MycyEkkkC7j1gJxGOfi7auPBQgb6bDMVUUsj/GT0/26EWK5DeTXNtsVXUNeLr3+fPCyOBb
b96NVrOvRMsZI/103UlXN/DM1GxpAqNoljGwNHkEm+K/MvvkZNHb/83I7CTkPvTLymQkQDpK/EYN
0QFRcN3GEoLIpunwNlBuUeDCmj+NmwrtB7/BSHyT38j7ZO/eGA+wRDuiLcP5t9VX3bJnzSqFPZNc
picRv4xix5j6kRfkg/hJfKVNKRz1k3eQNrBsa5/qbIHW7GyJVGW9ImWBevmrNKWjyUQZw3Ebvr65
rpnzqSFKcb7Juqo9vLbyHkd3rG/WA5Om4LS9nfqy8eGmPziPGefrmrlgG1FHy1vW1TndbyJP/1De
5fviRmYTNxk616LyubWZL9ZdpDSoBE2Xt3eK9tlD/mbdhQdr3zv+i2AiAwpW49AqG+45/dnlIifC
rYk1cVE3U0Z1MKpw8hb3JtEse0j++NVvQcUnAphTJtogHiyXobAZ/NjLYhWILzzxifllzLtDxMzQ
xteavGy2kAszs68VBlEmu5BMM5BYJYrNkIpIBVlO7/RKEZgwba1npWsFu6B85fShLO37rgR8ljMr
uNHWWfmUlO4mgCq9MKZsZp9y1IJ0zMhR7IKgpYNI99QX/nd23SYbq17O8Eybe2Zqdr9C1e+Lbocp
lA2ePdMxNTuHFcPBgRzBESmio1yyq3YckvfxeXSg+n9LDvHPzaizumaEYEhlEOVcpIElrDR+A1DB
Vr+Gsu0eCXOfOiTdHwVr779nN7UDdD11xtSJjA0X/k04Mv/0CvTt1OkA16nzB53KAHqcUoZBfc/W
0ZE6TOSmpu4E+/6k7rwb6Vb1jp6TO9tdoJXjw/sLQBxTJPTVzGlbzu55ta8TsSjZfz3Nb3xJtS3E
WDY8e9UGgFqQ1nThAQxf2ojUbhSHkOUNt+VNuou+9if3Pnz/p/GpoMxhb6VLKxGdl540IWqnnpo1
e8EgCWO1rdsyuTd4dtU8xMqH679dX9aaw0zMpfBDwp1vGbNDotSuIpdWHdmmpTnomu6U7qun731F
3Mgk1rbv3NDsiPhGhKRW17CYUruR4fS2BynTN3xwbcfOjcz8wGSsN7VkVhN44Z0Rjp9VzTqonfZ6
fdNWzUhU2qfBvanoeOkKdRUXKsJ1kd1YAjm7AlOwOYBL9Ct1Y0Grn4fiBVhqHnbi/HXCc57qcIMl
JXqpsvYk1m96+8PYbBwsq91EMHin/tvQzA8EVw065hQiWHO9k3aKjv2tcAxt5KE23iITF8nihoAP
bIJiWMok23q5eRISAUMV8VINwiCMHw01NIZdE1rjKTRb4z5PGbV8kimIDwdX7/P72kWwwBaQ3XtI
ZAZE70qhc++Zm9b/yofWevU9OeNFo6B8UCeZZe7qVkLEOkNqyvazJP06qtDLV642oIGeBq73CJM9
5IeD6QYd/40ZZ/RsEuWEzGjeOYpXJdAbKFVPLdmHi7/JK1Heq6NQfzE9ehBwmDSMlyKsGj3Lvs7Q
olVkJXgZzTMSBwEB8W8Gp3lmuQxgIJ3Qh8x/m8i5qgygmphEgRRRqdJN+9Epw7B6qXXdfUhZbLgT
9CC6k5p2ElSSjAwCuCGh9YHuMRoqjQhJ5YaDrbmyDoUUfRUgHZDOXX4NCx4U0MbQBQQmU8eip4en
se6e/aQWNj78WgCAPIZQRt8ICsXZd++6UrFaDUulnIs/SiXoxZu6lxN1o/S7RKjgyiY5HBMdE1hq
fmbq0PUEq+YO7A/u0awP1efgc21Lt/pBvZO/e97Oh5b3zwPCRDxMqfl3JXWW7NehVnNpGBFELR1q
FlaYosiVISQQdePf102tntRpVhjO1IlVb1EYYTZZdweWlzcwmKnSJ6QLHzI3RN42e0Vt6ouJ8CQy
OHf0rraSyLVvCMJNYVhgmpucEwYKQShSJiS7k9r2U6ajF+V6G3WfFRNcdkyPoEJOg3ze7uM6DBtR
4JqdOOIaX99VofkfXOXY+N3dmEqp89JgMHbwFEAswZPCf5O7XQ3+kTTtJrsvC0c4wsJ/MPcbn23l
oGEIeMzE2EaNfXbQ6jQpGJdkXVrsVN9a2OeFR3Df2p6ZeSf5S/ocPjd30ZfrVlc3k+c7jSqZ+v4c
DgZ7BhQpIgttFOu5yF1ofLLn6yam3z3L+qg5wkBHok1ZYj5jnfpjbChDNyUQSeJoQyzYiOSQ9vrK
Xdp45tHMx5frJte2kutDZwSB9wxUZpcxq0fbN2wiGA3oQX8j0N+Cq4UdIoXG4bqh1bVhw6D/C+fc
PJJ0AlVjcxxIJ4wKWpsxZXB3tL4JWfwi1ajgStWw8WZZXdokI0nTj3fgPEgWlt8gOcxugvBx1HS8
Dy20TLj4ry9s5Q6maf+vmVmeJFew4gw6mWVQVQ9olMF44KI9VAKF3EGWFB2um1sijsGf6KLCx/oN
vZzHrHGaySkakj8v2Ym/KP31O/19OnN/x93OQDyICTynfYCtfeOor+3nuWH50lVEcdSHusWwgbjN
wavNcNeawZMv+xs7unbSzg0pl4YsryyqscSQrwkHuTNMe6z0bHd9H5ezWrN9nH7F2TsHEJOMhDhW
EMN7NAe73Vk7xfYe+53qQKwa/5jETvRddu+pjqruu530LdshDf2/iGfrCwbCqP4enJzjQLVSk/Ix
4aeMLRipMUkVp1Lqu7qBzB4ZxC+lWv6I5BC2n9FE5SlVbB36mTaqx72UBR6t7HTDy6bn0DwS6VRP
/usXzYGibdXrcp7yi8IbuD5P9Uk7Snv5tFVTXgsK5DEksCQzIFJm0UdGLzWMVc4OlHV2FtbHVnlK
GhMaGES5/I3bfnWXz4yZlx/ci2q1q0WMyVDllXRmJ3Xx6061ekRosdC2hHqYjv+liYIo6xX99MQY
vrhWtYt9dz8iUPHnVpDloEc14dC4jy6tNEHWQ4qUE3FGFPhGOxpSp0Pb8LqVKW7NXeDcymy7BC1y
S6vBSqfmBRxXAnB5Pxn0507x/QeRCLQRX9YN8kjXIOIk3ZwlfmZk1JlUZiREfnYzaNW94lFiaVCR
bYaNKZdVU1MvDLGNCag4q+9CODSYyN7jdwNipbWUQAtYZRHqtmNG/5d2Zr0VPaftutxO+LwB8wI+
mUSi5khl4KFh6ZsRdzvoyBIf14XhkDc9HFjlPk7l28Tfys1+L2Nh01JpjE1J7oLnwe2yVhXDmDzp
tQ3suHUGKEHKRzR7GlB4X5IHbW8+JW9orVspUM0Dasc+V+Tn4HUrZZuv3qCbD10QChPTVO7CZVEq
E2D2m0CaeWjrMNhbt63c24kuQFp5ayHfcd155wdxbm/mvHI9hInfUiyMRnmnVLBh/iUYf1pQmBuZ
1ZSyKBrQ7GNRruW+yAPCU2qHDm36WIT6Rma4sX+/mUTPLqtaLaSQKRNQmpb+yTSFU1dKxyp2D11V
HED7vY6dvvH2m4dLyFaQtprYaqC4XFJo50UEIbwS4RJdcQAm+rdr5n/96Vfi0QU7HO9KLpoFBQ8v
TualUw1YgT88yWHd4BDGdw0+vut2lkvBwIQQnniVQQjPEopqEFGpjWD2y0BJlFyqptX/YfCa4si5
ieknnH2goOmGpNLkBBS3sTfK7qRStK49+RYC4o/rq1lkgHNbs1sGYUVdbOAS+w2KSL5Ztu9kt94t
BKHBGxMDDuyH6f+m4zyPmnO707+frdHVkjoEzA1DXEm2FJzyp+To3rd3NGUtR3uGtu/WRI4TtaLj
xorXPyD8C3Qb+c95rxtm196LGnZ3Yv4pXtJd+BSLtvJQ7yfxq/iBeutWGWLRnPtntf/anKW7ZtAb
kJVis9wN9MqaI+nuSdvTc3FCW7gxflxf4+rmIoQOTP+fYZbLzQ3kWtNQs0tss653w6gdVGRDkZY+
lekWs8Q865pWRtMKqAmSG3TJZrcfiqYxuqKAnnJVSz8ZXvJAP8AZxvhHEKbQlTadtbu+uGU4pjZJ
Sj/B+5guncNkIYaVMjMp4dE1oLXNSy4BNU6fE1+v9tctrWwjIBcQ2/DF85Cee0oZqQg9xlhKeqhY
dc2OdH/np94uHLqNRf0eLj+/XtlHcOGUekHJ0siYlz5aKx7ayAQLNnVT25vyKQOCER60w0QDHjni
K6XWI4xbgJZ8u7srTteXunIozs3P86WsBhafGpj3vHjc+1mj7DqzCjZunrVPR0NjYsWHoIqn+6Vf
So2rZ6roUeMVrR9W3msM4sT3kJpu0YSsfTkqSNOYJAV6NGEuDdVZJRmlCUdnFjQHvdJP4sTb3BT+
uxlpW0D4tdMN7Tu4umlkhArnLNlEVd6E5RBrwkm/daNdcOvvylN6Sm5oQkm2+EXakoJaYNkmdzk3
OTt2OTQFFSwUU/O933WPFfICqQ0+alfdZxCzMZQOH/7dVua1ctgvrM7CWJT6oO9FFmoE3EiCMr71
qninjv67FaOL0o3GRm69qBn/s05roueBvWaR60lB04uF+nud40G/TWhZtna163bjHq0oe7tjqUxr
mB9ECA3+2+Is21Nbz+UbY1G8FT6Sb3QwHG8ffE5frb31YO2zY/Ng3vjv8bty69oICu5iJ9/5b4oN
zceO/sZn/yeqOls7v3pyzn7VLD1Eg0DrCgQs4O58tvKPUskPXZ1tBIHVzwvEHKAi4xULkjpjDLxM
rzHid3SKA2Wv0+jowr+G7ksZbSErVlcE4IG9nqDG83qyp8TNaAkmbQfVhxQarePoc2iVG7n76kEx
eQci3kBJYIFmTjrYkUP/9+fUDmOxD27hTN8DxzwMu3RfM5Kwq778afMGrwXbpk+9QdiDFi1pQZHr
UtRHrPi6Y4yW06qa7Zn1xqWxErRpN4A3Q38dPKs4O46FgIoJHGNEudj8yxij7yhCf75+L6x8JQDN
E1CfVUwy7peB1K2qMihgqbZzjWqV/0tAxkrp364bWUtCDUQQ2DGGl5hTnd0LguVlldvI05kLTkg2
65lT36v7+Ck41vv6W/kY743uprvb+k6bhqcdPstCxyZO4b3H8G9IMMTp6QfSN2gAQ8DOfCyqmAeY
6m21/eS+ZN83Vj1FklmkMehLwcgFPQFZ0exMB2WZRGkpxdTFtIPxPbltXlTPYaJkuBWcwBEP8q7N
nNy/gU7ep1L6597DJCd4RbqMZIrzuoULAWZW0yWwu0xrnFjsUtLF8f36IldclAMOBTL0MLzV503l
iN0DPlVzY1SaDT2RAxxk44hP2zTfxnMTUy5w9g29Qs/8ymJk6jcy7BaGrMMk2rn1blg7CVTiKP5L
KDQvgNWFEYKhaVEjsBKjcNDQ21c+vcs82dLMWnVKkhe4AmSQQgttLjcV47DxWVB3W95PQD73TXrp
Xad1UN+wSyf96X/2H7otnpu1feSUE7Jk2ns0Oi73EaqzAB37Mraj/G6Kx5C9ObkOzb9/F2TQhQfB
XuurH3/uH2dGjVl8qbo+rTy1oM1dfZbCZ1fJNt7Saw44YRqgUENzdzGlYyb8yUDgs6nhcMdx+NQJ
ibjhgSv3JiD/KRSDPJkwVpc7V0FyXmVixkGu3E9u9VW2PI5S67QjJC7xf/D+4ekzDWFLXNKLunAO
c37RGHCCgrqQd36CHHpc5AczGT5d/zYLdDrXGOgDg2lEAAi4xcwjIMWXubiEyE7vx3vlZH6Kv9NK
V29c7oATpVQnuKnui0N0iD8r9U750d0a9/7GBbSSyfPImyYApp8Aa+/l3vaWa0mqxGqt2PeeNCb6
EeYQdDmwi95Pv/kVisobLrOWMzCVBO0fb5RJwHD2PRFmCaIggtdSf2a2OPzhO+V0+aHeFTnkDfdG
fxPthBv/eH2/V5d6ZnZ2naeZi9xMhlmUNyAGPcGL6nTaL+9PJwl/f9ZpzB2GBjQT53jAoRPVTHQ9
UPAiUzhtLTaO7zfBRjK5Ei9pW2hoI2GHwzFzHiQWmO8xWU0niJ+sWr9VR+neU6TX65u2ZgayE9gB
Jr3rBe1JJ/aq6hoaHcwKMJ5qBj/9uDZsiu4bg7MrgYTKNzxnFBhpKswbJaOXKH47dbES+RZefVs3
trraSwu8i6fhfHg0mZSdz5Umfq/lYhACVhnfauUZ3NT1rVp5TGGAe5hTRDK87M/3CBqIZoAwKVKg
PGtu1d4OD+VJe7BAvkvR3jts+bS0vFWwSdcAhjuNovI8R5XRTNTjlEXB2fD3FOdfIvpM1GYf46fy
S3fIH8uvMLlkT+Zd491tD3Ev0K/0HS9+wCy3LPOu7OqcH6A9dfvgNN7QFMo+m58odx+sY/PWHpOn
4Ml82eJIXJ7mS7vT1z5LS8bWrKQ8wW7A1F1o/oRLaYe4g9PImwjY5f1zaWo6I2emIrSTJXVaov5s
HmWnO6a8qL5bL/733tFum7f8OXjKvgtvw0bAWp69S7uzzKuuUxQJUNqxOz1x0uyjCkRHHDdwRyvV
lUsr0+rPVgebG/RlJVaq0u7Jy22AeN+bv7q/5Y/wDnDO961W1zIBm8ZQCFkTdx3ncJ4ZB14aW2pE
q4srXaJv3+1a4WG8BxexL/fJm6i9lNndMOnxbQqoL2LAzPTsDhCFIfFSjc5eKWe7XjVtS3i/HgUW
H03mTaoCAwdbuAI9ojAsZyaTSlT6+p3ZPbmdv/fHPy30YYTRax42CAGTQMxu0IqR27hTmFmLfWTg
FJQyBjV8Q81oK/lfnDIM8cCg30NdkSbszPWrMAsCaCpC28hH7bWRO1lhtFwWPow4dH9pVbclHLC2
fSR7Isxo8NIQrC+9kYlz9KdqBXk0hOokmAZ9aPWTcHP8cfrQF68aFkaC9/sGpWwxzykZ2M30fsRO
qrynNEWEpN7nZfZklPlOL4WnpmFA1gz1t8hzb4MSks9MRCzluq8smr68yi9+xcwdpcFTBKZ02V7l
pQgRH3uSnydt2uJo7tLBCYwbnj9NZws/VYifeeXFu35fO/5+q/61vEdmv2Qext1A6EqdXyLUTnhv
+Z/T+DDsdac46rt6vJFyp4gnnsTuQ/3wHNH+X0yOrZzNi82YRXRhjEQ3EfkJw3O9805otUNM/9E6
1nEqA/o/rXtV26h/rnkbM/IW4/ETZ7g2W7VUuH6s6ZyjNHadIvlljLRxho2vvLaucyOzdQWShFyt
ixEIyBmQTPepuHVqVk2wCCiImEKCc/Ty1HSG5EK504W22fn6PhEMD3S+l29cFWvBwKLmz4EHW0nJ
79KKKwImT+IhtN1cOBrGYaxcW1HeEUD6T3bszNDsWADuGLTc6tkxQ7EN71kANX/95K3dQRNzxQT8
YWoIxsDLtUSFoHlhzY5pKJUhBv0lvldLWzroFIRsMrddoY+Hfq8529PAi7oUVrn+AM1wR0xP2kvT
sWQKJBMtH8sqS4JcpQ0nooBwoAgt3FoKggwMEXenViv/dE5kqoeJlGlNehcTcnWWUYyZFmYSQ4V2
44UFFVP/kAUcakOpXjb2d5GXYokpB8AzUzdqwT7h68ibGgKKF5M6yrtgx7vsQXCko/dmPJAc/tD2
A9sro2dqN3f9VvF7mYpPzSKQuQy+okCxeB1lJhDgtixC+jfucWyd9NCe5Kf43X0a90AxT1poZ1+u
L3l5Bi9Mzlt8TeZpSVZj0vQghsh/eM3GU2zNwMSASmUCSSdyp0u/YcZN9qAUJkSLft8e8qodEEN0
c3GLAm/NEFMxaJ4wGkHJeHb8kqQJIBLy8BIlfss7ybezASDG9e1acMHhiwAE/rUyi70INUCkJGCl
YLhD80Y7qxNnrNt9pv0NR6qtKb9q95cXN/b/Y+87duxWsmz/pecs0JMBvNcD2mPTKzOlCSEbtEGG
IRkRX//W0W28vlIVSkCPe5K4QpV08tDs2HvtZVgLhYat/vD5t2r1awfw6+ffrsLf+l5k8/ZABG7f
MrcV+zaGucwnKAsQroCuo/wT6vHPR82vH/dbY8OCLSLrjG/SRWcbHyJ2av7k/PGnj/jt7d73wU8W
io9IZG2Pyad+Kv/9NftXD0aAoG7ANsC0QRL79ZKtOjGkGbCiGJz5dSQwWMNh8f1/8Blg/oB1h3P5
nxpAhLVC+ADXlgwbrPMEHZIR/v/ka/ztI367TjOFwdi4gteAaIR6gxVMFiAu9Q/P97+6GbDG+f/f
47exyh3HYWp6fA8j+MGTez7sTrH+aaX4r+4IFlNAAHAeo4v97VNWEjRigwlfJjWM1IZ0I5kiwR+A
yn9RywHwRjezWGxmUcx/ve0Bab0hgitXBuvLq7+4nwysmBIPJgIxEqkgZlRpUE7xVP/7J+GfoQVU
iAjG+gHEhjdCw28Fr2+IRaQrPjcChSl0yjiF7r7D2dx/joMyvN8Lt/APyVYu3/9rG/G/Qe3/gaHq
b7fhn4La775/+y7Gz+zb35Paf/6dv5Lak3/cWF2gJEEyB2MucvMp/SupPfgHwDtsAODMAZUPZLN4
TNgsVPt//yMK/oFTGAr/mysewLHbWfBfOe2R+w+03cC+vZ94ewS1+n/+n18SHuRvf/57iONP2d5/
F/Xkth+48WxuXR26DtCzfn1UvdRKbQZBkJaArFHPZSncotwnxHD1iL4cr8xbyYEZDP52gBdSDB57
Oce2Pe5uH+V0+r5N65zTTaYXCZJzxjse5LGLyDomSY3DCB0TXZrSoLdBZGiFGOTtfoTAyOs3cdwF
J7UMVVRIMT543D96XnMdtnU+s1aj04m2tLrVBMfznNrpne+xI7sHlFp9peNcNTNWX0PTmVOvU3VB
0i9wUOGe7djMdUK7obDKFy9xBP1mjF1+H43JSfc6zPYuag8zhQB8cbe8h5OCHe32h7r52wv58+re
igC2gehAcJz9tixwQ4QiBikWyIYuD+PkOSWbI1PomXtPCPHQIUGMNQdJO3VsHqr+3Y/WtTBSNZk7
Ivpd9sFn4o1Xf95fdcL0H36/n+DAb3c/grUa5Fg/Ld3c3450eCDOcOg0KczG3xDC28Jhmt43wgvP
q6YnRUG1TEnnoPtTSGnlCgfZsIS1jenzmi4XghTgAqZIzSnp5XyO3p1OPC4h9RE5O+qMru5lIPzd
dHQsVHK7391K6mUZPsVoxtA2xPc/n4BpsxfLLavg+rXV1l8+uq171Mmylkbx6QT3GnhRVsgOsQe9
t7ZyEm7Om/AOKhhMJid/u/N7uA/P01bRLR6fo7jFjnrpQBMw6tGG1s3cpfsRbsq5myMBOV8fXBuI
4e6n3f0pK4oo2Q63bNiitRDlmGSwVbSr5vTzAWETeuK/lYmHv67y31+95NYV/nbx4TqGRTRML2GE
+/sqmlGsb5OBN9A3D8USNc/LkI7HmHoPs5n0eYNnYRbImBw89HJJ04JNzuEG0SevAWIwK7JMSyl7
aOm2uO/qKBQs90AMPAY9eyOJhSBy7rzK2GM7W323pwTG10FKN6THJ0EZyD0bhCNKsQ1b6TpegCxp
9Y0mnq0RDOkh1xikG6fr4DcMnegEzUDrtuwBy5Vj3BmB7G823yGh2hybBl6uZkUeJ7w8Zd2F04DM
RcSvSMHnq6A+r4lYv7eIK77OfthdB0s/hiuPa2dWXylhsl4aS6Fsxo+YSvAnkSSPtPRgx9/24myx
yCRfff8gpEcrOU1eOY7Jhza25BAT7ddNNIK461GVYVn9J6wAN+Sf7tSNYYUB4gboYSH2W/+zB+E2
QscXZHJu94q2YZ7IGVxI1T+s2FBnAh1EuG1voI3cucZDe7RbuDz06RV4WlKaCTqWVQpZubsxVai+
+ITXC0K47xqkXWSLv4lytggycPoFqb0O5FG4zeiEJOZ4O8rpuKA65YI44nhLa68Gb+a1JK7zPrr8
vPc6OKM1FFkSNcsR+uy9xrpwPTeD85KGkuE/5CnexZhzLpAHQUZx6DxV9qvVeQC1YqXd3S+HQYsi
nV861z8gjSE4QuCD8Gl4fUV7yaZBHHyDyrz2JboPVk/zcDcnw/tA9Fqk7ioONlIQx6c/HLBss4V6
3tHrNEKJp7irZuZ9Na5IkVK9fZkjGLAD4tkzN52TjDV3EqmWxbKEX4NoBWgv9i2PeklLYuhjM/sp
HN3MeUK8GfxUbwqLVJaDjERJZz0WZFu90oOfHohihpQddRQWOqM+SKnSYnGkk0tfwmB+7ac8GZV+
sMMVD7muIkEPqbOFT4BQn+Y5+EJb52Vo8b/Q2HkDQzap8AltZsw0HgbZ9gUaWF5Ct90fN5dDP6CH
j50EJSFa4orAPLQcnA50jNmDnwnFZzJfyFPU+B8H2N3kvNPfOZiSReKMeHGbMo56W/z8NQl30ssw
fbR+s9dGpd/dZdgOq0jqdWn4yecwxE22kWab9+4l1AMiz9t8aos9iJAeH+3u1bQiOQVrlCNGsxz1
/hxL574NusO6peyZxrQaa8LY+lF03XIMGFCGsQfVfBrPCJeG1G4mSw1//BySApYrokiOfBR65q7z
MqsoqOc9Hqtxi4OCdpt7Z1C/ctq4R+BpJ+5FoJLzATEWIxzUAMLPYLs238Z1vGyqdWuEQB4GFVxi
pThAo+EdSVF34WazpkPepTuDWr8d0fT4z2vE11ySBA50Kfvcm+AhHUeBAFnQsAwiMVqkhp9Zc/BD
mdwv24u3tlDvt827jbevYeN3lQoyzba41jqixbIdR+XFJfInNw4r3iVIEdsA8XGR2uHckLk9mEY9
rITFGQ29cnWMe1wWzs7djwnwz3Ej5BUEiCoc0+Gg2fh1DcnbYJqSkhDNdnBi5nPfJXPekPTFkaCH
Bab9w3j0G+CcuLDBA8aPKA0wQZGj+TuFmKUbdrTzBruIFuWE4MsEiwIC5+FFbhXUZJFAyV17Xx8I
WNttCABnmm1F8axWsrv0ev2i/Oiz7eY730mbvAOVokgm/09b3V9xgr9+UVBPUhjFAliF+dyvLaUO
nBlHqN/m7mMjEl7C1Ml58XyUz3G2NF9Zv19C0mbSYSDOTvtczn/CSn6enX8/W3Gx4HhwY5JhaQaH
qN8aryWmnUanhbBWPnbnSKQ58uvtaUkQJbQiIOfIFHlZLZ/OapjdTJgd9SQhV4clw3FdYjQhnF55
08GLKHQfR4SmnsHBm0i7XQwMQnFU1WgmkdC8rkBdm8WvNOjy5zGgnyIi9V2PRrVAw+1dgx55jD4l
fh5T4PFq3KLTwumxE5P/lEwlUclYgYW+l9auqgQIR+qb+SnBEYewrYte1fc12tfq37cft+nil/YD
zu+QJwHKxTYavvW/LxUBZlHfgekrfHY4/DWG7bw0SKUgRp4nL2rvkvmxGYYPbBOsPv/VPXAUmAIG
wMM9SyE2Ao8pKuMmis4ORPiZ6hHuvAksXn42dTDZtgcvoPesoVBtT3uTD8PN5R6GvhliR5wTu/34
+V+4ibKOmuHqTpF7Mrcfm9rd06ItRorNRb7QFnCW9foe2y7n5Ld9zsNE3gfoKDM/5ao0tBhCgv5h
Se5HPGOnSHalAzv1zNUdqZFQcR9zDZR/hTmhWvLVOOmf5m9QgH6/qGD13tr9W1rDLQ39t05BQM/N
OgcwtLLxl0ltOrNiquyu9yyZ2VPAGAgumEZU4FRq3VQxxpMouDe88bXXeLUTSICma7KfrIVJOZ/Q
Pjh6uHjDAoME3T7qZjzofnsFvcEFaNp+BmuyzWz60kAl5HXkQ9hGaZZMSEfSY9rmKnmyKYGLl9nB
U9/HvbxlhQ57Dkw9OYphvx9sCHL1Gn2OhY+ma6Nppjr/65J4a86x6szmrT8ZZN8gCZmKCkdz3sjI
y1RMTrPTjWVc9xo+d3QYilhym5M9Bl1UDgflhrKIJ5wr69ZXTt++hojk0VN32qbgPVj6fPFHuJjO
FQ/7z8vAwnOysgp2O8jyjSFxoY742m5rUIcDmBqO8HLsJUQW+/BG7AlDxJ6blHGC42NGfBRaWv85
9IPa0OhEB9BH5x3HJIA5XPMl2E6TU4vEdc4pkT9kvG5Zv3Yrfmd5ATkoymSERYLw+iFvxh23J4KC
WobSIL9ta+vVbd/1TjBCgHp4U4pE6QpHSNfpC7xoYxEPmO3EfEs5hx8skRZz6baWgrEcsT3ZNC3T
3Tw1WRs3cEKMrCjX4V3Z9Nvoya9gQfJc8yQ8Qfhy1s1rjMgfKJg2v6DNA7AmAK0mrsVItnqFI9Y0
zx/xSyY5jHGde/JVRgwpJJH7kKDdahFSgt8At6/pdFfGHOd/kgyn+DrJrs+JjKISDMVsk8mjE0dj
gfjkxxEu+LkHHtEpaJ2jP8j4oXt1TPBppWN4cEJ9bQP9aY+kh7NU3aEwPuE2fEGhHXOY+5e2CfuH
RFiTjyODKoLFeUNhFKQ37uVxE/qgqc7LY5iOX2aXNdWicR3t1MB5oCGfm4TVKI41jRFHDe7skVnc
kDmclisx6jo6LqR30+KgULvnbvIgDZ/ovV2jYyJHeUvLGC/axs9uuoB8GIq3Vdi3oVlyi11HlpqU
vvBeHucRXhzdtPHcdW68Ut/2+TilV3hGGZRBGZVoylJi59O8Pk09fKiHdVQ50VOcBxfe6uY6jXfc
KWHc/H0jCUW70pEy3NJPCvhDZheOVGgkGAWTOY4akcZmVLKgyytSXvBajf2bUjoogRwizxmvR26F
kxR4eM8BsZmNjLxSp61waCFzbw3xj+0e3FH2TRR+/LCALPUUNvGSw2Sw3JmTPtHUv7MY5Qq/+xbw
Zjwj35uX1EeuERpEgfA332D2beHhUTA61gFNZZFuXFdut18iZovYc3ZYSHkPfh8LxLMOIxCgjbvV
uidbvnTJ/b7PXjaCLsGWYM8Ya1XmAjwZ8BbmUB3AwdCD947nF0PvNOXUjOU+LT9cB2gBQV4FHkVo
ROIRIochWo5c8rYi/vayoEUap+Rdm/1Fzy45y9TneM4xl3L/ZLkD7a8DGxBQ6E52l89I3a7XcTk7
u12qgOxf2JLOxRqiTAr7ZbOpk7noX7N1GOFK9ak1ul6xLsyFnSBqpEnm6xHyPBbOOUoxstbkZz6O
tF4wa090f/ccwy+pWIZTu4Lqwr3MHQJI7HYMeCGOoDwaFS/hvQxHcBlA6DPzOZv4os/+1ME5kfks
x8ZcV86ww8VQzHfGlxCmayfOdwyIrb++IoKgnNy9smZsrquKro2hCr039FggxtN8mIYWpa+TBcPi
OksSQBOiZ4fwTlc4uHge9vngB2Pu+Lw/GGFnVG688nKrhkmSHAM9IplVeu8kWwOTCReXOkUamrNR
crurOXDKR5QkaEw0YrZIdMZBgb82txgjBHMz3PMxd72hyaJJdKVLW7w01J6gzEZ6C8Yq5sD5wZ0H
mzsCk0McKoxF5Az19hXrmk863fFtJXmOrZ6ylpJXz7Qq36i4vGAqM3c4qRLZ3m84gzJ/9aOymyMg
IJo+wk0M11hjoEkieiDaucZ2gdzQdy8RUCGK6wdDEPHT5wkzSOqctIxepq7/SkeNMh+ZoBLUKRHE
hhEECPsx1XOpJFw2CRxNiwlJ3afODj/iPbFX7ky31Mx5qvfTTjh9AsXZHALuYDKYOoiMgCrYaUPG
qpq8epUwUdjEfEy3qQ7UeqbSfcdhDxvuPswdTz97PH7e4MNVuHbB/OTQOooQvCzFzssmbTERtApT
/PI8gMKMuQHnah/T6TDE86vLMQkuaDm9t8giV3XkmLTF9lltp7HNiADwg41e3vHZQ3vo3bl0KJve
mSofA2K3AwddnYWWjYJdarC4Xx3mk2pa4xdsQICJIS3izlmroGEzDN8juMtD25/tzPS57fhHb0Lx
Jbv/GGjyYS9jhsMK9fDYtiAWL3hvEH6INELKN/R1s8W98vtC1glSoxtmOigPbHK023hKWuc+dhKJ
7tbK0ybi9MAjmZs0MWflI2U+cZbHpNXfPOQrxHxvjtjK6pyw0OZ9a8pVtjZn7fJpAgc6jwMJavzY
12vqfxSAUugw3jVLaGDOD3xuoJAZtRbJk4FIr1sa84Oa2wRCzuadfNVb+h0FAGvSzXxP0h++9dPD
SgD0KiJyPx1IZbtYZ/7AAGtZcvab6Wsy4hAeu0q3vV/sZhe13gTsK2DtkCsRf2k2jf3dNsE4EJIh
kGIDduhh6YEJePg8devXreHqCnujbLPigcTzWLqc4Rif2BGQbnBBYOIK68wa4MB3bFLd0onVdHBa
BXeeKMAzh5xi6xvY8ezzmUwd0Esv3U8bOOaZJ8R9O0fnBNIVg3YJQ7bnPKbCXLgOyw257LfxwuZB
07+m7qtex+DqCtQ6CChUGTtt3lvunWcg0ue417h2+oLg2ErAUP4AD0MwC2cZ4rK4+7MGvIcjo7PV
MndA5VGgmQJkmlJZzYlrQf5JTsjqWC5TyGD8KNmYb2mwADR19w+OZNuBGyMP8WaaLDHPXDTiNrAe
LZrzao1h4pQCOshbX189OV17gACPbcDfVqcn90zm6SofrJ2+eK08+FbKspNOC9xjOgNzfFgDnsIR
eJnxJp5Sb4ejUTzOMFR0X1tToTMl1PVzyZMk31mby6kNixYOHhmL4qrzhC58it1Cmig0rCNiqVLf
FPM0ekDm6GsAeChLWGxhBT//6P1enMKgRl138Tfsm51v6X3Wx4uW3vOkxdg4pz4E2TOwIAuca0zv
CZiG55XjzfFap5il7PJe0Id235fT1sWHfjRR4XNvy52UvEaiPXidbS4oN8NZc4m3En+CFKK5aKed
skGP6K/g7YVsGqRaMWfx88ptRFrOesI1NdjDRHp/wlHyxYuFByMIS9DkL91hhi4XEJ74pBHje57X
zR53Kc0pwGoEzTtyEqTENXGoe4qgQjHcawqQcbwXEkjnsE7CAgYuBpeSvIl7CiQqCa+dLpckcWoY
h723akQmC690NJFjb8ZKOfrT5rfbS0zp46AfaRI8e9I5AnCCa7+TwveKy+ghTIYqQLsxrFGSb86k
a1+liPcNw4/xYI5gySxV18nxJvp5cQf2zbWtRfEbPwdxqw70tlLBdN/1OFJm2uVrgijdlekOxlFz
9MjgAhN16Mj2vWE1lg0YbDSHc18UqeNe4i/4zx4Grw5us0cNT5MlNTnEk8GRDIsu24SWGyN9viJC
Fw/f1h8bV81Z7+/yftZAOXGOfg/7O5E68ZW66KDUqOV1oqayKnpzSe+fOjd9XGjMHtJkbXJ/XE4/
f4XIRK+KtfExBEwFgkxajEsZent7PzA8Mjro5rMy4UFBp5at4Rzm3vpKV4NNyNyddxNW2vN+OGT+
QBg4Jh4L0AOonl6iQQ4UYoDxy5S0w2WQE0KomzCuYNOWaU/IK85lWvZR0Be90vG90wJENt1tsyOf
wiX279jePMXhNh381sIO4uc/SKymmZbJipUQMAKWTNW6cnIAzCbO8eb6NQ/4o0p9cYST6stgNzeb
KE/OlKFuJrjq9c+9gVmvyziOd/0yFbJttyMdzVLz0QmOpp/fmtEFdcxdv0J8/zkav3NpPrFGrgdC
hsMgGnpqGHEvykHhpTjbjUfvJR60i3GHOJ/n1M3Z5MTnnz8GH7HEiKDhlcEa8Rop58O4xAmsEsYX
3hrnyhLmXCdM18jUcIeKp8zcteMNipTAUrVeEAtKPfbUrstbYyZ29jR2m/jasDxwzJdo3tlJRr33
4LbYspskKJqFY1Ak8frQKIjfVdN4dcNCcbe6W1jvLUiArEetSdBq1cArsR0L3OEgx6Et4Ep9RBvH
X3xlcrTi9yHByO2OuLuCBR/0slSzYwA9h7Mquxajm+dM3rmd0V1ShGKnEzZmfvzEhvZlgBtnyToc
UiIC3m+wAFtJGewGWK91ZI1K+cO15qJ8by1WX+n7PUEHugIV83HKyxi9pe32GlGGFzXE64ugW2Fj
2Z0dvqxnBADldBZd4XVtd2j6UJwFjZHOo5agZNQZag6n0de5wfRpg1mfhr6H5VQn1zsYk72SYB8f
Rsnlq7YHuwXT2+1LMN/RD5vnFmoTyYvdbHc0i37it/3AGIE0E0RIs9JJZAA6pEjmadWFbwBPesw5
mQWKB8Jzi2QLiqKFdO3vboCYmURfaI5bAM9gy0n5E2P3pcJ6YN4JjKq8pdhb/NGqqdBW3fVhj2jz
rgWMr1qRB04CIpxhmF/GVZbpZDElNWMNO9CksF5zWGD0DXAhWoAXwxUnXdKiW2O3RPqa2NcnvGc7
1uWtM2bIJCbloDD878y7SoCmxWA5XvzgKoJUn2aLB2Zx44uY9xOGPXbFOLt0Icoq8YdyUUy/GNl+
F5BOXcJRJrkzpXiBAtDyF0b245rwaxI55IGFroS/XySrHh2KIsa99inMZAhN10olfL22cL2+juuG
NlcpdIm788ZD0h/7ZsRyDsCyUf10D8HpeN+geAGsairMQeFpmgEMbeG2VxK5q5XF5iHYcrp2d7S3
P/YWtvmxWtNib9ofcE2MD1vj33kjQQmnjZfTBIHMEeMY0sSmi20Kl8se7PDYNf3RdksAxZ66BIbz
ilv8+/NI3HcIKFGvPASKbN38RJIZJ3PgA0bzvaly2uQQhh0CM8REn02P4jdGcwanJPNZMQ8zIMVT
Hbtg3LTAggbVslfgqmvR9Om7wKrquLR8PXpgftZjz92Ch6E4uLavFmX12ygkzdQeIwvGLNOBLePw
QDaJEWnT1U5n80ku6bUbjH4JNswi0RqWnPfpcWl8eZG+v+AoOoXCd15cHmBsM+5H14RB2QkEzMHF
5bAtLiZvuj+CM/GKDZZX7ri8KObJF6fbT5ARd3WzANebEjQfi1BdTTb1kdJmz2FUhMWWO+FfSTjO
QrLLakORhzBwlllk2AfYZasjeGkAHim2ca4vVIl9FFKmtvls3Q/LilydaDcY5ry3ibpPA74AiEsB
QEG6gnSXHLt+dnKtCcmTZJwLaDgqZ4Zv/qQF2AjTXNoBm0MBSL0DMlbOaKVv57EgumYaRgOq5SdX
rcghxBOvCFJ529gsOYMzIpYC21vYsO0y8EneeB6ATJ0UyWMJNqxiSiAD08C5OgRsN4ZhvNt2OOAC
AlDR1tU7+CDV7s5LpeYlxF6Bb3dq5Pc7T2FFE/KvqZfJdiBH3+IUdBMhDj9fQm3iPcM9aWvH4tfS
tgIDI87MkLzvt+8Ru8w92pNrxZOM8WeUtu0B9tpfVkM+0AVLz729ifOFf2m90QEAewM/+X5wAwiB
GBZVmBit26SXFlyrxA0BIAVuptf56wYBSrayrj1DYL8jjLqeb7hN2kdFODmXZbDo9CPPzVFpwOVc
1aM/7yjfBpfNiViKV0bRcsb6LN4s9uUkvaTjMJSgra93VDXdX+tGnWJNS4VfA/2az4GGOU/LNBzS
J31i/ogVxiKXQyiBygKiHutpul2xZj/7AegEzSbwf21SXgDzCavUoQcPQBGAx1XVJv7B5jY8Rgym
6I3fikuY4O4s7H1ZXe9ekvZxm8O2MrE8OrOwR6qdtFhXYCUcSr9siq6OtyRX8OQ/AolrcLSD0JHz
xR3yeW3pFXxMmWERyfMY2on+9vTZ5J3FgbhXiKwpA/aB+V2QQZh6Fxu8QbDVKRlAp/N+CGBzWOwR
JiVz25/u+yfn9qALh911ExOVDWKd84Q80MDXhQ6wF+4iop/QWw4V8xpzmegVJzLmW+tjycF8fZxc
e+2t3rAnH+Goz7ewAncPfVX46ATDBdt+cUiDtatX7a1llBpbhy6WljCfagV56l38Al1gczeevdPA
Bw/LgA32tX7Xn9K1u6o99OukDb4BYkiOjVInIzAH2w4xJMMIYn2DQ4KFABcC5xb6NeNdjWY0rc4n
WETj1QzZa9c2K2Q/As2TbsAcX8aoUEPUFFYyVs23nahyyWndBcHj1QK7J5iQYHX5bZ1BxJrApx9C
3xYY4NfMaVA8mlGBD7SQr6Fa7TlYripd/OOyOV8V/LPiXX0wM42fYrf5AIoSvyO962TaVUgW7EMM
RwLEGZ9HVYshKzdjD9Al6tmj4qCW9bCilQIF12niamu1Dy5K+0F2CwOEBWrEarz3cLA1SflwbIYg
PS+z9rOW8A9oN2JqAAoDiikj/TGQZr5u+Bw5wMhhcOd6dtOHaUGPdXOQRw0M9ypwhuH68wd13akA
tuhhh97jwenjMxgC7xK7yqs4AnI7981w7xG7VsIHb2g3zbu3D2sep6kE7BZ9tYAvshkuB2r10URg
q5kZkBEOxHE4dlToD8F1QDOT+hgy/U/hup/MKu0V/tbPXRP7BwMfPZhPZzKBIBLzKpINg0CWBMIq
4MCY/xM8K3gxQL3xZ1O5OrnihHweUCfwzKzp0dsDcxe5/HMoezjprl4KrMI7T43e836Wh8bFOBot
cPtRpp3OyH/UdaT8u4TG+IRbqO7Yqr5k1p1yVIE8QmjnezP4j6JJrgubxNlVsXpIGvE9FLL9KFwQ
LIJAkAOYQV8jGhjMuf0X352PPfgSUOkpcjeAJjEG0AUK/nFwxlfMpGnWDASmcklOvIlBpEXO3RCL
guxhk+kYRBHeE1ntMAUtgHTL9yBAbQ8D522K7IsZERToRdpcvA2ACMOngUXnvTzvSB4tEMJ3DATt
8147rGD21hB320kAPb1OCvPkOh6meUtzscWy1s2PRvTTB+vbb+PchUC7AVOkKdbQNIUcZ4cvgh9C
abzhuUS2Hig0YGsGpdnb7cQY307bajTuKQkKj3wzJAXRA51QoRbdX2noL4fd4y/cKnSIYYxnJ9rf
vHlK4Levj6PtW+QRThKyrObZgIp4RVYDXFy0QAps5OxVC1ZiwTnK1RA/27Z7VzSgFU0ZdMm47sUZ
l4wVmEfWyken26THwbTDIR1wBgotDyJw9Um38oNgzVa3c2rPNngWMfqFOBVrzc1Cz/s856hweNd8
LG1v67KSd4GfLSBPPnCVGsya+m2NIPfYzCuVuvRStL6tel397k7ZCPBgomF4Mzx1nWPhjzQiGAhw
XJYe+gQe/ylpkWWwf2YLWgXu4RyJd9AyFXtagGQV2w63I9WR/0fbl+3YrWNL/kqjn69ui5JIScDt
h97aY86pTDudfhHsTFuiBmoev75Drrp1dvIkt7oENFBA1XH5rE2RKzjGisg8awB1HHdu3xsos+MV
EYc2y8R1jD0Eu9wp33Dx5xFB74MCuxnbvh4D+lMgOby5MTE2d25qYfU1M7SycFBK5T7BwPSpatg2
wZWVOcQoQWzN4bZsxUuW2vfDZA0H0EsHr43c4mi0U+YZPIDWdK5/GS1ePRlme9eCc0jnXW592+Zt
4SWsqEAQtZNjoCUhHD22E6hVIE7Fbfk7Lbt0j9J4bV8F7akdohuc4YK7sGq0DcEVft+HyRXE3d6K
rEfmNLhgrKPwruO47ol08lCF9fe8x0Vhwa71xP7RcPpNRKeyT5xDNIBM0JTdeAsRzLukavFwYdjT
qR7fQobXhjjLv1gdDlSl6B7dPgxPqdPdiQavQ9hz7Lkwna0bRd5UjNvGmI8n3dcKfdJSbPl6kHKq
wX7KquAbgyMxmuXiXb3nb1oTPtm4HIKWvCP2DZ+wzZ4ect3C4ywqWjZmbmKPhWujoY5Tj+pYl3GD
HO3rOs+32Pc6m7DHvJgHwn7E/S3cS8wHrcRagN2kjR0GsDU5hVeEuePhjRZ7EBx6RwM3MfhA1OF5
reY8186mtFuP5+F1BNbbf+B/oD4P5ytYnIlXkAQfrDqC2TTDE2ZODj0dTh2g69Z3dcZva//gmD24
TuODEMNVFEbBJr0abtK5XgamBPdTN/4wEvLCc+urlUbbwmlvmsw46dNvK6oPiRY/m1PyXIZ67/2H
buGGtMwgsOiENh7ycGdcFOzJNfOrPo2fYzwUGim9awPYY/1hZfx/oNE/5xn+819z5Le8GCseRs0f
4vdf/3TL36q8zn838t/68C+BLv7P5s3c9g//gBmPN+Nj+6sa/V81njr/m1k+/83/1//zf/z6E+V5
LH797//5lrdIR0SDdo84Z8zDa+6Mv/I3lv3/EVDVemv424+//Uv/oNlD4Pg/XXi4oOYaahXENOYC
5X/w7LW5CPufxHqN4a+B7IxVG0XaMLWf/9o/mfWaQ/8TrtYETFzIQ1B4hLF/h1o/Uz3+oiBpc4nJ
HIhIhZJxPFDcarHgIa9/1v19TiOsFr8Tk2/POuAT/rAqvlTBgpLECrJIo7ivhT3Sb1NoaeaBGmBx
4IU5dEkUYe63tX9PpOWvz5EYLUGZNPDgSpNTGuFGaLBvNM1dorbNbKzPumpm05xVlOElM4uNWuAK
1q43ZodrkfKOYSMVMGjq4NU21OHA436t+FI160xB++wHJWoajSiEZcohOZGIf5kwSl46Rkvksz8y
RJ9Fl6q9sIkH9VCz45NRmHvYgcAduN64Ro21e3qBffAxturvjsDVC9S6q7YGm0FsTRwz+x6eg+0z
ZMl27eDcaEzADAWPVeB92Ebjp3gFL7tpWwkoudNh45ojDkbRkfWTx0BgvZxXqr6Z6epng2EPY9oR
MTG/nyAXFdLW2VDosS2MtSr6TBo8i44NFs/HsWG+64S/UP1qbSxaAuz/67+nnE8QoYotkf3ycqSg
r3T2i+XgyhSkvKDhC3rhH3ld/8p+uTwGh6LOLNzehuFBs+8MZ88msh31JVUaBZZ1aa6oy94p3Ci1
X9qR/kqhWaVFqLJroWel1eECO+1jFfVfnyDNF9B5nnCtkdpHOJh5lPk6+NVi/EnSX9ZwPTTNftUg
zNP5+QBPRZanrS3sY0SzbQr6T+0uldmqBkGaJkgX9COmCig+TIcBVxiih7jyv+Wn81fvSDOC1jKN
MByxfNybu/vWaPkpbEBOxYXpz3UdI80KE8qChpDhF4oyO0INYDtN6/JeljKKOPiiE07Jfp05ewEO
StktaEx9LGT8q1cktFpJg6KqOjX9bmQ/02w64Z76xPvmMEwUrDvDHwrnJU6KX5e7SJWiEoDDHtdR
sYsPmR05CDZXENcZsx/tWHpB9aSRJV/szycK0JM/5mgOST7Ih+KzHJgJmYeELkBMFVeCcWjD2HvW
40IFAWiSTQ2m8FxUc7lzJBW4/x4MuJZ+bHWEF5+0mKNTvJnivmH6SR0oiyVXVZdd981NEv902Z05
X8BY2aYmT3H6gn3P4+Wfn3/l74sabsM//vrQdi6tBkwfYLLcQecFp6bDmGdHXJg7zcL4z0D+7Dfm
Pz9bHGy8kNsMtpJ+X/tpexfnD2a+IMWhCi3hu5l9ppIEBR4lvc6NvQshu3J3uWdUoSVgc1Cqoz4Z
LT9pbgKUGIh3PFOsWi6hFPmxR6IpSHFj4li+Zp8S+2tIF0j6ny84RPb+7gcX12V2a/kpLhthYLez
mUe3l/tDhQIJxcwOwRJrbHgnw4yvwx2ak04LoSUNhH9hQDZlD3RR6hWA4Ec3OP4Wp/YwHKc7lD8Y
+8YTh6X1WDGkjgTkJk7TzGiRiGZzyEZUoF038cKUKsmH/fUJEoyx4wTjvsUniG/NtsIXZAe8rPMb
FITtsz2slB4uD4PqGyTAgu/XZQUZkPHYNhpivIUrjWdm1oISkGKU5dr2yKj0Wo+Y5RMr3Q8prvdA
pr/ccmUXzb95Ng/EQVtlnZiQQd9HD97Je1yfbVCb9KYd5h5akotTgMCRgIvzKTeJCKkPQQu8/Wxo
f4OqIyhaLazLqvgSeEmBt2NLsyx/luWyULKaEG9ETWy3MCWrRlhanY0o5U6Bt0QfZNPE2JfanpXr
VjLZisfRtAEWspgfEhJe1eb0WEVLokiKxLGlxbcILZwvNIQup93ID0V/upw1qrgSZmEoZ3ERI27N
MIRHJ19IdNWcIwtsjlRvU9duMBncgzV+LA/wZof2rH2AIBVmHPblcvsV2SKXjMQVa6Jm7hc7vy3x
/kVdPE89Wez5cngyZ8Uni6s9Z9EZqOAEVhI959Rv4HJrwa+guSpPKOTe4npwAbiqIZj//Ownwqjs
CqoDUE1InsMEHFmn1Ir95Q9QZLvsbxQ2hp4YFHOy0EBm3kTxMdO2l0Orul4CasVRCeuAZ+/X/MWe
UH6KKpbGcwb/cnhVyyWcTl3dB3mLBOqiL3HjpeCClsaPy7FVXS4ttklZpCi+MTFV1ngSDDmeCVyN
r4OULJxkjN0An2D0S5N0eDAoPaP/ernZih5nElhhdpK0eIQDpsAXL66sGpfOM8dj6UpJ0eVMWmQD
lpgNyiARf9y74IqV9N6KF/ZOqtjzN51leZOIwQgrTLssvwNZYxIPVf+4rlvmnzwLDfd2zlAjZvl8
1rqAllJ20oq3lu8vh1dNZUwCKOdwhGlGDGhRHYtTsY/h4KP9oqNnH4xtcVgUR5yB88lcw6SVdYJD
5KTj5dUPv2pP5r49WK/tK3ksb8hOP7bxwnSjGggJtkZgO1mUYpugkRuCQhj+hS4dthSwknUBSRGY
TW5i8+TiKaJ7zKqnyyOgiivBtU1x0RkUgGvUfpuyDEVPK3fdVFpWQZuF+1uLzsgqb8LcaB5XtZhK
SIVCcgUKNVImyLaTDhb+Qi4qekL2kW8rOnZlBYSK8BDya2upvYqkkDUawm6gMe0okiL80jVXLDA3
2lJWqGJL8AxLaB8G4MT5eHyKNpVOxAZCVtuqXLIXUv2AhE+nMZI8nxtf5w9E+wb+ntsv7OhUoWVI
xoQ3bYPME+CKBVszvoIcx7oUkXAYFsVY6CYmcyGCAwV1oxPVwgqkarW0dAa9nQx9gazu42PSblNy
NZLd5VarQktQ1CqtzkSOA4wVvKDUFAJAX63u7XJsRXLLGvOwyg4HcLWwfUYhWmkAOdW/58v5r+Oj
JeFxiqE4D+EF4Fw/GvaN0Ycoq9yOzF6YVFX7REtaOkMOdkmUY+rTDE/Ma8Q+PFR0M7u+JPslrxfV
Ec+SFlHgR2ckx56ovwJzcz9cmyBdH9mmh/lRfyQPwa91IzGP/tmK6oTlGIgB0xdqeWzjZC8Zo6tG
WEJqzGgSVyVW6qlGYeMWdK7L7VVkpew41IUmVPYMZI4FJY18r8Paiy/dPChWZUvCadkMNasmtLnb
k725zQ8TCjc3qLXajcf8Ov227gskyOKau01ReY0lzj6RANXaN8a6xyNIhX8czAzl9nptA7Ktmd9l
NLhm2s/LjVYMp2xcTEaUghEL6Wg5kDo5GEurEVEFluDa9qWw2gx9bt2yR1Qjbczr5Da4Kd9QOHmo
Dihefr38BarrYVkXxGGxHaCmx/L1AxSr9uSoudvguQv/uNLBj2VHeg/l0xChvPyDqi+TEFw6tCnz
2rZ8o4khF+HcVqCLrgstgTY3M12YDKMxZgdu7B26uxxXAS5z/pSzycBooWSD4hDLz/Xn4DfH806c
LISet1mf7HhNaXkNa8vRWscmvsNTlDFH+0DsaEsGr4rv3BKm9ynKEvoFJM9d/NmPSUCu6gw0y3mo
MxQ1zSzN4S4wb7pqyc57nuo/iy9BOOU96DI5Jk0DtkH8oWDm3tafwbbw7ChcGGPVb0hYBhs1tHmI
b8j1x3LCOxsqYaw3CqNCPGpcHm5FN8k2QVmmUW1gDvHH6Ta1TrEzl7xuQCZc+ARFOhkStqsk6nnY
YK4mw11RbqfyZ7K0EVSd1AxpFR5Rw9VOYHH4Ba4mPbo3j3huAWMA/pKYNbaWf7mL5sz/ZKQNCcTC
sCo7H7G/IlaQ/miZUz9ogdUvLGaqAZg77gxvpIyEHgeYIqrupda9jhYbXCKUSxI2qsbPf34W3hlw
oy0SjC/HOpZ/n+BFd7lXVAMrgRk8Rhr3MfZYhk73wW+3NU/99PNybFWfGB8bDZVymkQCc1vGT0Pm
mc3vWrsi9cIztqpLJORmZSzQKThV0QkMYbKDQtbCBKfqExmvFCdBBmEzP4pv2v5Eh++pvfA2p0r2
P5JXZwOp4wnNAH2Q+Plv9/4fBgbldoi8YZfiinXphDzD8pNclwlZU9DCPW6+xyXC3ePZFBVbMEJD
RoJ93Hlk5UFLVhYuuV6jPB6zQjRcQ2DG0lB8tnAVrZgz/2jzn/WTplfm1AGfvrBPjrODPfoxq8VO
H5pt1OrHywmqSKE/+4sPP9Iy5nRofwx9IssJTg7jCzmkCi0BNtLmimTIgvpuRm77MHX2Fout/eV2
K4D156Rx1u6hLEQoIF3lh+7dCLZniErs4XsE4YLL8VWNl4A7BOV8YpmvLKv4mXQoQkwJxCvWBZdw
G5kud4OqJ+9MCNz7uxAMafRpbXQJu2bVlqg+MMm7w2oHRTWgR4lu6T1HMTHI1CisgKJOYuz3dRuK
Zijjg/EKNlq3uCJdojoqul6mR8UDFFFZhKHFIY6BbP3viYH/6yytS4tsqceg7pap4XO21ax9LRZu
LRSpKHOgStMOp5C76BIQ/1Cm26ahN0B+pF0H0T/qY2epXjR9Ug1ZAvqNm8dbs2zsWzdEbcDlXPwz
nXwyUcrCfXlK7NIK8YyDq7PjPx5gNd/ZOlvTD47tluyMI0U54cLsr8ofabENXd4ENkf+2A3ZtKik
CFFfZaX84fLXqMZCgm1qGHkeDzouGlAdwKwS2q0BdDxRu5+H4br9uC6ht9UgraAb+ARu5JuhwUlr
QBnWNq8W4qu6SMIvQGs5mVOR9zFImr0RRFBPnHpjz8ZyyehEcSED0bqP+5JSN3MnQY26T/68cqZ4
c4fi7+M83NkeemgLyfX5p+iutGe2wxAKZgN+BuoN4DZuHKhUkS+Xh/rzaQJqax8/gUAKgxsWji0z
KvrAPkFvfXc5tKrZc3adIS6rjcBwhwEPJ+4PKk4cZZ5p/HVd7Pk3z2IbUNIrA3j7+iVjx8AOrqsx
PsBXYaHHVb0y//lZ+KGz9YZEOGjZY34f5uTNiPnz5ZbPX//3iQK+wB9DQ5c2w27TwDUnEj74XUMR
rAmhy5dvL8dXNV3CLnGiFq8EwJVgb2Fxy+KVXSLhNaUGJEIgh4l9FESO+henOlxusCpNJKDaIY20
ZN4jdKhOsbvNFD3T7sfl2IrOlqlPPWv1uqgxkRUhateN/ayNO8ZfJnOB4qzobJnzFHZGrJsMyJwg
rAe+JcpM+65ZGVyCJkyNXNKHgGbFTnUnPAaxjnXdMnfXWXrrTZ+KysK5xIzdxq+dKN9TmvlV5kKR
jLXVulSU6U5T0rS5cFK8zNQ/i/R3vvQkqxrVeTTOmm/wRCMRy9Ex1ZaN3yz9twH9RW0dZVqXKU4a
aluhsVfgBX/WKoff53gViVULt+5I6IQIkei1pJxfBqFBcsqNm3KpVxQ4motzznuFtpFe1ATAr5On
vkvx7nMLo4aFvbYquARSBiW3UOvR7ib6wmelnQnFyt8vZ6MitkxumoqgLyoTw6ll907mD9mh0xY2
farQ0sqpTVpjQTsFm8rgiaMC1oBqTW+sDC7h0+wKgdkFedIVt2H+g7h3UbPqSuJvUrgoEIUjQ54g
w50aAnX6LYwxd5d7WzFlyZSm3sn1VAiAsotv8gFSd+syxJZAOULI0aQ5MmRsITWaWafGJZusbhaO
8QrMy0wmfRa0iW30CFQnBajaGbTEaPWVQaDtcr+oUkVCZpXbloDEDtZlqx1/Ol0IFWe7FD/rUHOf
1v2EhNC+GJ2G5AJHMgcmgGF7muJkX2dLdzWqkZUwimoGDpwCR3Fwm5rfcYl+udmKuDKjqdVQDcxI
hl3uCCHLbtoRSKOuCy3hs+QCCoUaQifGlW5/pfThclxFtshUJlh769GkxzjAuC/Or5z0G9St9cnj
uujS8gnRJsjBCrS6gfOMQWovCSE3K6L0mhe2v+435jQ9W+NYZpYG65ErOmQs8/Ta4A9Olm+6JW4/
mbPik32oTGuqzNExbDtAaU0WeqM4tN0rFN5OqIP2zO4LfHUsOm1iyhd2eaokkra9HYpfoDlrm74x
7dr2SKyF5FSNtATbaaIEJnGu6dvWzgl+wevDI2yfVYt2P4pukjCrTUOR8nruJn5TktupmaBy4MFO
5fIwK2YdWWs/HfWuZQZSqdVPoniChn2+VJ2l6HGZ3JQmRmFBAsn0oSnu0QJOGbC7WdVqmd80WZyO
UTrDdiq2UW/e5pA+6yBfczm8quXSwlpVtUVjUzN9uBWx6C63FlZVBU1Dl3lOrR0a0E5F4G4Phjwe
84dsE95gG7aFjsM/y9E/2IWdexSpWi8hl/c5ZHMhGOIXQVp+zxKX38GJuFvoG0W+0/lXz+YF2oge
BUXzpqODEhUsumCBU+9T7X1d18swhYJqJzKENyDHwA3t2Bn1dl1oCal1AxfY0qCmD8lML4L2aUaz
hWVE8RiCQvSPvQKJX62ySYTDKTwJtRE8gQyqfqnfMLyehVeOYHvLfoT5xCab4MtS5ws/rICvbMOK
uuR0gCQPiu/EL3vyq9rcTOG6oZD5UGbtjNCKxtMLnnr0fGPgQuvRgJywv2o4ZE5U2hmTgHodsFBf
pcYPM1m4d5sT8ZN1RaZCgVE9cPiwYEIeIUkj7lharYSvzH8SSaVbE5RofP0RklF76CjfxdWGgoar
H4N63ZDKzmI5RFiDhjTttzZ/sEKoeX4ptIUuV2SLNXfZGXbnizYXLuCm39SnWUIu1r3EWjhEKUgz
cAL9GByqbwkeMtE5U+xDjWMD2bS43TATPmiBtRU0ORrQmkzCYodLatrVEPFBsX0bLHSbCoIyUWqC
fooZG+g369DdwL9pF37RvtID1uKnFISOhZ9RdaEE9K5I296McXpJ4I9SQnvw1OULM6sqtLR9Jtyp
YeCBxWG0Ya4Rf4Nlg7vuQl2XqVJ5Nw55ZWFw2uk08q8cK3INCSxIja0Cs2ww7nZBJWwdW39o+Vbb
rOfTc5GZ9GlddGk9huBl0ZRw20T02VYSl9xJu/Dqo5gtzHmZO4MEs9yEw7uj+QYJoK3Vw06+XbrG
UayU5jzOZ6EbmOtAwmkE8dhtsivTghhzBEmC64C2NnTb6NKEMZ9VPpnwZIKUgI1LHab4hG5gMFLz
I+eRVs2h7a/hDjAO40Lmqz5HwjeMhtzADGtgF0p15n4E+7azr/HjC/FVI2F87K6shjt1UGk4v+fX
Bb1ulzYsCliZEmJbYQU8cQJcZZhvsbnNoLHtLtWFqmJLkLUCKyCDcNFmo37sRxtqucbPhLF1qJK5
ULgwAmRxaj+ZJQREaigb0ni3ClIyDYqj2IObM6QKDkMXK6rCu6DLkoXDliJXZCJU20LELBE99WsN
VueJVcUgU5MY4vMmm7xw7GGcuO47JPyKMajFCEl2v4K/xaBDLC1deTcwCxGd45emiV5NpBpPHJVr
GoQNA71fuExS5I0xY+BsaiiMxILDVzCc4gokFl7vSUF2Fo/WTWqGBNU6gP8BzrrUb512l6X5fVEu
vWoqUGpIKLUKMnIkO/VTCPbb9TW1q8d1IynhNK7NXpQhw8ECJjbQKbAhob4usoRSo7F72y076mfM
gvm54YWhuw6hMglqEGVeVBYmgAQSM/CZ3fdj5F1utSJHZOYT3hfSEq6TuHDU4mt3KP2sc7dxpS+E
V+2XZMpT28CWoR4RH+Yhb+GxPsAa9sZ6m+vZ+XZlUZkus5/MJG7sQses3myDQ7aDhD2U+H52HuzU
dzAWWHrqVaSlzH8yrM7SurmzctxWhXggiKyF44Ridf2z3T2DKtiuQvQxPqB3Hwqyia0TlPPgtPRk
wS5iUdxENdgSYmlTmKKDc58Pk84cxjP5bKVVRFs9soZ1KPiTB2cfUgaxTcKsxfotpn6XGYM4tlac
fbucraoBkNDbVmOVdhwSUVmSaF8cFoz5RovNrFsJNAnDQxBxCrsgCDD0UHl1qyq6c4fCXLdeyXQo
Q5siEVsD80u4E9tjchWY7q9e66/AzPxyuYNUXA2ZD1VChi3ucnyBdRh3cyEHv63gj7jtdnMpB0qO
pvfLv6TIJZkg1VngR5kpCLyT8Q6Hj80oXlPobqwLLq23XBCHW3pCfb2MNzqMgDt+qy/da6taPv/5
WYrCmlEQxKd+V92CcLvhHSyF3tY1fE7cs9ikKSeo/IAhafW7HkUEYto4EVnoFUX26xJ8NTsaa1h0
A1sWSgyp4dmmuTBPq/rE+NjusYjD0ZxwZC55DweIooM35Mg1lNTBj2hd10jYjXPwoMqZDAgv06a/
sbkXrBMWg2L9x9ZPscl1MWJR53oXwGMPEq21F5gR/AMvt30+Av7t8MNcmQEFx9ea55DF8RNTx/Y4
gvKL+cOOml2Kt6LEWLo5+XSA8TPz6nCWPYyEiagHfIeYnfJ21tK5+dPVBXGlk60DX6/E1ZCVeE68
AifwmoAFlUKwMXPKfcfcE14AXy/31KeJhJ+SkJtRGI03OqaFvKmvKjt6Fqgkqyw4hq2LL4EXZg7N
WPRYwhK4CVYQW97lFYXvaOQsIFg1BhKC8QZCmigyIFQBXdpk28QLu2VVx0jgrYhlDIWBhvfxSzJe
GRAj7gL/cqeo2iyhNxl5OIxZwnw7SLZTEUKIi65BLcZTQi2PGiMzdcF8DXakFdy1E73xKohHr2u5
hFxmV7E76wH4WA15cGza7aq4MiNqzCwGocEczW69wb0uVj0SM1dmQjV5oEVTD217g11rzXu+SqsD
cSWEDvDqyDhFe0sWb7MYBwgYP1zuCkXiORIiKSeidwSaXOcpDFfd4xBaULh21xwy0XIJkKkBPUoy
lNAEdQTEWfU9DzWYei6VHKhaL8Gxo7oowhodM7EjNqktLnqDxcsmBW5kClSUDh0jWsR8ExpJdlPt
BexyLve6YsWQGVChXaKCuecY0GrfJjtiFHe6daNrgze1a5NcxmZdcnvIAftOUAFHLXigGI77cvkD
Pj+5YWAlaA6kQ30WTzGwHtnPN91Ws21QZcb2cD3sFyXhPr/RZ67MiwqjKjdqeKr6Y8F3NRyQhGA7
24Q5VPe7LYEEOCd35fsQzcaIGhy8j6EFHx9z4TsVCWZLa25gJFPMU+QvXKwgHZSSbMt5NKI4GWr0
l7tSkWaySlQFL8F2MmOGNbH1ogH+5kGxAG5VaAncfTNlsHyw0Hosgn3QeEa1dDMwh/hkzyMzqKK6
APNLYGqmMKSA5NeGiS+t8TUOlqSVVG2f//xst1MB27hTxnGogIHzsTTaZl+SeFh4KVKNq7Te6nmp
pSRHdEYOLtw70z0PFg7rqtDScst71wrcEUs55OebEnx7NkGTH8Yt3yE5D4+pdVkjo7uH+0qB/aXf
BRxbnSx6dltY214OrvoECdxuNoYjLximVbhw2Hq4j+ECVMdL5ABFeJlLBWvunHArtt/LFvYlogyi
O6KP7qbpxn6N1BJzZZmoWvAJjvf4Ah2FuwkUs63whwkG1OX++ZxDgfDSgkymLMeNvtPeJ4ULF1FW
3bBguC7cFBvnCSc6BotqYmo7+Nb51ehCsa55vPzTis06kyCdmi7MfQlt79PqWxKdgu7ZpY/Z8FLd
9fAxvfwbCuixedzOoBfXOGjADKi9r7mxGar4UGqrKp/RcRKqEyIakFpYe9+ND7bldfBrypckE9zP
pyRZO6rTKMj5MbHfGazZc7fduXXksaw+Cka91DzE8CsOIXlyuZNUSSzBPEzKfrLBE7/P4MAJH5+b
2aI+neyndeElfMM31IXPEDIMulsbK7oNMpA4ggW+mKrtEr5DuJqICVKK906YwA0qP4AQtGnipWpN
xUDIpCut1OBopuv2eweTGFGUsCkK9wHRvDaH5TQqUPthG7fFwlSuyFaZh1UWlEOf1zGPdmo8pXp9
NS5eVyr6SZaaGskUMNKG3X0Eizy76r2OG1dlU6ybpGQmVj7G8L9yCXsPYrM3n/FSG2TMq2oB9jcs
T2PX3V9Ops95jsyV9U8YXgYy1Bdnry7X4SDVw1oTxgLN9RD1GxfqBgUuLtJK39p4UF34ScWwyK/9
ZVTHcCeoxauYHjQz3o/Wgy3uJhivwVUxjOA5lp0c94ZF11ake1VyDd/WhTlSMWwyEWBIQwN8Wl68
mo7lRbA5NoLw2C32pmIKpvPPnk+PRltomYH0piXcZyrz6Or2ptNa2KtCFx//VfTHy52oOCbIPLew
LLW+GZr63oZtcByhYDsAsYQ3Xmb2x6pM101lVNoMabBN54wx85gLji/SyHPWokYgDfLny9+hGBAq
zZWo4UkjlmIyi5xkq4fDDpqr91MU7i6HV6SaTHzTYMbWUnNw3mHlaD7FThNEXlabrF6Ir1ruZYbb
bODOwqw0T0No7JP63eIONKQNu9nYUObN4Cpk42G8ItpvJqajMZBvqz5MZr85EDGLTFGbJzKku0S4
N9DVXKjB+fwpAFPCnN1nWTwm8OAzh8qETiR0XIOXXDzBLG6D8hY4i6RfWzN6cvRfINBs4rw7toI9
hpQu3AooBkymx7WkzG1B3fy1g/9R6ro72DguzDuKc4lMj6sTxy0DGhavTRXt++42AaVmqPe0XZiz
FZCUmXFw4Tb0Fn6Dr/BNORnshbAYROh628zH+NBah0iZJAezbLuwzflXBrGJtC+U5CgjWUCjYnmW
SXIEzlu9k+BOdxQPbX7owIMYxJUTf3cdVJK9VasIBsgwCfU2Ko0Hty2K1yi3Nh2O7E4LNx74QFwG
x59H6E+OoJa0RRIiF1gkRyxquC0Nq+JeT15CGD/oSbF33ffIOVawCncJ9YLA532xacMI11u5Z4O9
Fadb1BZuoYO9MGSKnJZVtOIi4XpvTg1kiaaNm5v7MK4W5h9VaGnP39m5PsBzOn8VKT1YWGGiPFgI
TT/fM8v8sAKV26DEkPx10FF+q2sPmmhgN90sLGCq8PMXnU0ySehWGZui4lWLu3AzatGm0NhvjXUL
s5g559InOfA39axMc2MS0sa3nejKLR4Js3aZ+BHa4TF0YYZEH8ehvSYdrtMh5puPKVxmRb0jY/eL
N+UJpjxeqh9LVHkY8X2lv2aNFzvVq9B3vC43RngYabGfWtyd2alzKBuYcWd6+hjFyR1exdbdGPz5
uLNeCoxKUNvAnBUkKdw1q/4nqrzSrZFX8UI/KWYtmX9GeE+iEOWFryGtPR0+iKZbbjT9NQx+REty
DKoslQ4VAhO6Vs27Lqeztl3rvqAY7uEy1BUzlsxBGyrc6TkjaXzNuU3M4oqPNZyTnxIcKbr0iWTJ
JnOWFhDFZ8ikNBNeLK41YW2qp2DY6b0L80rdJgtHawUgZFKaNUGJx9YQXRdbpv/KWxiOvl/uJFVo
aZYAZ5TD9RtZNJX615Trb5GZ32KjuHAgVSysMhOt62sLJq5oeTmJTU7vcpg8VjCYX5ImUTVfmioq
Jmg+VpiJwvSld+DgPD5puM6/3Deqxks73FFM8H53g/wVnrc3RU0Pg6PBhje6G7KlymNV3kirXdHb
kQPYNn5fdbjvYzpDmQV9u9x+VedIS13ZlEaHFwPxasdf3BwkQ9cz9B+XY6saLuGWCl7Amn5ofCfI
CawsEhwB9GwBuYrgMjdNb90IygAD8j3nYNtbkDvNNai5XW7659KVzJX5aVXeCQ2O8ej0/jvsXbZd
N3o9QBWXW8NKr8rxumn6rZZta7AKAgpr7j0zJtiFLmzQVQdrmcCm0zif7NBsfMriTddFVyOkLPK6
9urysU6fO6ioOfWwnYKFRJh355+sdzKVraxrx2zqNn/l9FtLbjO32lTiPdfv4uE0FuugLhPZkkmH
4kJRAuoQ6HR5trHy7yl2ioQu+WipTh8yo00jVepSw2ogt/Aa6fvICvcGcXdmmnhZX+26DO8V9XMB
V3IaVp4xTjvBlqowjTmzP+tEaTaggR6noTaZJ8bhf0hjTzNurPbWIDDFguVwdjIdXEhXMKCDH3NN
N12dbaPsYIunphg3UXTVVrOluOu1i/5ECoDLxLgw0bUuKbCPYeza5c99+cj6hZRRzH1/DrVnu4sq
qyJhl9g9DpO5Tapom7ffkuKKtAu3LSqIS/NHZaMWJebd+BqO04aW9kbvfl+Gt6JTZEZcHKW95Yz9
+KqJ10x7t7UH2q1rtEyE40zMliPZ+DrFsDE3dc8Eki63WgFRmfrWC50PrpWap9ic9oO+tyEQGGXV
tg4SCL91XqGtfIOT1cI6rls9GfXmtRmvGW89PfiuJYaXmws3q6rZTZYL68EqjiJqQMRy4E8p35r6
zzzIt/ANPJqV7ZH05AxvTblIB1YAU9YPGyG/n3QQfTiJxtwWfOu2v7RWR7dBN2W4joZjp2snPZ4W
TieKzJUZc1EekaJKKuMUxwTGzeG7wYeFhUEVWtoNDLwUFGq7PXbYcGetC6/hSw8PqtDSXqCpGSzl
aTu+ChB07YwdXLrk/KUKLUHZ5qQPoqTtX+Pw0NQP8Ou9DInP4zoyQS7LagapM7d/jaI7zTW2TUL3
lyN/frBxZE7cINgY2w4it80Ps9sU1r1V3ZvtD54sLVWqts+/fDZ9hkVAUmsYyOsAP+EghNy/vZTv
qtDzjH0WOgtas6ejIK9u4RzNMPJdK1p1pHTceUo9C11ZLJ9qVpJXbUo8btGb/8vZtTTHySvRX0QV
CCTEFmbGgxM7ceLEHjbUzUu8xPv96++Zb+Uo1lDFzuWF0LS6pVbr9Dmr/WQY/Ubp5f0jhXvXH/Rm
dEh0J52wWutSeg9FFbJpDLgM2mUXlz3jKj0YqXKLZuVgXUTziKzdhyLytg6CzmWU0IQsRFzKZLQu
UBAy84NTfUPLjl+j9llukem+f3BBT/xv+xCWFlY7TNbFiR9jkQX5K/DQG8eLzvZKjII73Y7jEbbP
AC61SvmQ0OFHJboDdZYtunzN/FV8HL0K2OSkw/yldVfN7genyQ6jHI63g1Y3/PXkfOM+FrVI69QI
KRJ/NefaL4ePV+HR24Nr7KNi5YrFNutVYPC0uE/zR2RzqxXW1bfbo2tCVoXL8YVKW6S9dWmFeeeu
4xmn+Wnf0FdrvbHKOKwdkEApdgOJ7sDEfeyXcueslXgtE9SVaEPMi4Pe/JIWh3wfQyzjKkhume1l
9AzbvFg287sBvY2bK6mztRKoVp0zY5XMupgDPxSCHqZ85waj0oShQXhcW7zhXZKVnI0EBBij85Cx
rTND54NKjAKJkFnJuliXhnPzIAfv50JiM0CrJrCETrnhMJqvqNC4tpEOjR2Kk6l7Fc1J9qNPR0B2
/tz2R80+qULfOgd3JNJUqImy4mADRUHvSfpt4YW/buUFuk8oZytldd4nojYvZuYFvXcnPGh/xAH9
3W9VlXQ2uv7/TVBJQ4xJCyHGS5XnB2McT6Ud/3Ss1k+XrWXQuKmKhOsyITrsldaF4wnVZ4LhaRt6
iRvbmWavVBnFIAyRyaxCEFBRod/ZeGlyMxByi8hYN7xyFQa4J6+tBvaxIDPaez8cNh9J0QW3XUhn
GiWCq8lopzmHh7YTOcYFDZnr7hxaOWLZXHRN4RDrUqAkH7fesUm3KMR0NlGidyIL2uAG08SC1r4J
Nl4r8e3ibpdJVOybzVHGczMHqU0t76a4fa5psfGqqvF1FfPmdcVEAPIwL93yyagPOf8+Nz+9bFdv
POMq5q3i2G88Y8UhwuJgnhbfK15u20RjcBXTtlpynt3CMi+Esm9rBW0DKJLP9laVUGeX62ff7AFd
GQ/mBAp2ZEzLH6McfRt6IaBMP2X51nutZiNTYW3JmKPbPEZS5k3VgTS/zOwxhtcAoxmI8fNtK+m+
oYRqBsruhFvwnDaPmuYk4vNa/nHygHj77gxMiVYBZqjOAZXYJWn7kCXWfek4Ps3nfRGrKiOO6+DY
/TqRi8lNcK2B1Xyz5KJbYSVisY6MJx6GdseXeTyh89xPSWBO+66vKp7NGVbLHCfPvFA0AuBp6Fin
f26vqWbiKnZtFSLpxSJwdjijnxXDHWfy0aj/1xXul31fuHrTG+df43Kpco6nvll+KvugMfpg6e5y
89u+4a8/7M3wsqR9LC3XvNiU4Uytz5wCJi9kWFb8x+1PaA4RFW5FbAoQVM7xWGnVB2nMR48t+1xS
xVf189S6xgjzL1wMoLRr3CArnd/75q3Ea2IAYuO6hXkZnOVg1iMq6fuwBlzFU3W87DpvLc1LMRjB
HMcByumHfbNWztV2caEkOSTWpastvJLl53zZurlqtnkVRVXWVcXyCda2Gx5wNzt6pTh5+datUuMn
KlgqHdhazh08vWxFgEoiuvy3dOV1QysXVgpO1MEZu+QbULOHbsoCa073uaAKhaJuJXq7lLiuun5W
ymfh1N93reQ/SKjURgtFVsDcKQlHSPqYSHtvD3393f8+oHAVBJUaZGjMliFDalOUmznEiI5cNndx
/TSZL2a1bpxIOrtf//9md+HLDB5aF9+xCh4u3H0CwG/fnq6CoEg8t6QcB+wqLHshw5O1dr9uG0c3
aeUYXetuIeu40ousUzw4Gkdv9I77hlaC0xVOaZoZ7BGL4lSZ9j1ttpqkNS9yXIUIWz0nInFxF0vj
xq8SBm8MXKgcQX6rWecAvWTH1T7X5ePgpQEepzjdOKE0eY0KFBammRftgga+KV5+LtOnuFoewHF8
RkPisfXyfXGmYoLtqqqLugfCR7DnwQB6Vqb7PEkFfqUl8LM1ulQvUIJvfJSfLo5nbnWaaJxJpQYr
0RbD6xypccWzwHP5SQIhdNuZNLmHCv2aCjEBNDujBuI9JOmh6+OgLO+n+uX28LqZX///Jnb7tRjS
plrMS927B9EPH0y88d4eWjdz5WQtZifBg3E9n6e6T5OjAE0nFcfWjiWohpJGFO0XuxxAV7Xvc0pA
C4dPfTpMWSSyHn0LR7cmfo6GOsvat82p6KxFerxNjDGLZkr8ukqCPt86XjRnrq1kxtUo3GmWuDGs
XoyIzu/cjNyTnS9oXAVmJRLNW5Wdu8gSMnDfdh+gOLNxfGlmruKwqOmSzrHmPKqye6c8EuwE5bSz
qqLCsAigLnxtlxyQ19BGD0STHoxNEUCNe6rSiF2cxKJjdRalfeELeV+4T6vzOjdbFW5NZKlIrN4m
CcvQRxW5FvNNWZ5LewtJrzO6ErRQypIoyCNnbe3Mb5PiSHBfsLLl7nYk6WauBC6t1kxC/9g9s7U6
mmiW67Nft0fWTVyJUTvp5SSTtIi68pGOd61c/HmLR/199CEnyqm72uY4j2LAesaTj5w+KJbSZyNY
IK2v1yR5eraBV7v9O3QWUuJ1ACrBIB0cE93bkP/7EWdb7eCaY1ZFYvFkTmhztX1hrUBEXYk3+bkj
ObrO82M+yI0l1iyEisjyZFm2NevziBiTT/pTR4xg3WJA0Q1+/W1vzpTJs8AXVmDwXLxIgAMJORJQ
fe4yvQqtGrm5gG6P51GflX6dsWBNt4qVunlf//9m3oPNMztPSB7h/bu0ozQ9FGRnhqAiqeKuX62C
DXlk0J/Z6EGbYKt6q5u1Eq1FV6wd72geOUl+8FLn6NLh2NNdVNgQ01VC1kyMNTUaL48WbOuyMQ50
MDecUBNFKuQpWaXdo86aRax+FO58qjexYzqbKPG5WpxMwnZRgettsMDSj8z71rvtvgquCnhqzYbn
bpFBbb4gx3q+8sx6B55WH8vZON72cs0PUIFPjU1NEFAVRbQwSH0zMoCpLjkZU7eRzevGV0LUbC0h
8hyubljDRwc47T7zZt9etro9deNfD903oeSWC6/SCe6+dtlDFlufazf9NDRb7yEaz1ERT3E3shr1
MmwC/IeVpJ/nlm8Qd+smfv3im4kPUI8e0E6PlGPNw4wJiFbLh37emdGoWKZhGM2yzT12Lmh1APX4
mdfdYS3YRsfwdfneufGbSrAi85r7Whp5VPd3s/fJHk+cBOnyyKsNSInO8Mohmw/D0KTZhHQPVAM5
WdCWMe47U1X+r0rEEGrwkiJqCuuITkfw7m/E6/tWcVVcU5GJK61s6oRenwG/Gi2Vc5/bP93pxzps
Saq/7zeuinCSrbvYXeywszEZaFkq7uScHMCovGH395NVVyX/apuqqzmalyKafiPjg4Unr5kerOTz
7e3m/WV1VcKvvnZKDjnaInIM43nmNEGVdSsb0MATXRXkZCek4FNZ5VG8dkfbgUzqbyf90cwvo/2J
WR/N/FNGdrHrMVeFPNV9iRckUhdRjIdkiqSDucWGf+pWWDlnq9RbbPTJIefjj0aOxy8BVpuN4oRu
bCVuq7SJU8maIpKAOktpvdAYr4LFrj3NVXFONe2mqq57dgbXxYNrrB8EsR7X1tvwTd3klcN28dD6
nE55HpX1g1u8ps3DuMXUpRlaRTgt/SDzkXroeRQfuvEJADPabNEBakJKZQHLY7oWbYJpQ/AcKWQO
Nbc8NLbE8zR7jopvMqAmnY6xkUXDElbdSdQfayfq7ft9qqLMVSFOK7Upxb2AhCsfQZebNq+DEMMH
sXRb3Tg641///+YorAfIaPZenEUxeRb9J+5+W+M/t/cb3dDKKTuOQBpUlBZRXiTBIPuT26a+Y25J
tGu2MxXtJNC2bNjDhFplm00P0EhwPsei7O9uT163tEqw8tEFp1Y5yGh1Q0FeoQE6T7+I84f3W0JO
uvkrpyx1GzGMZQnEs53gmR2t1/dZPNvH2/PXOb4SrxWt4qyxGT0Xc8z90es+GFP9LK0Mj9X8cPsb
ml+ggp5m6g2DoKiVDdJFiwj1k7LcGFozfRXwZHs9sXJ3zSIZP9Kl85P+I52+iC3hJY1rqjxfonJS
ZlaY+Tq9WN1X1lsQ6dkFN3fd6096E1Exb9vWNlsZxdPqx25yKL2dwarCm3LRZyyxMW2ve12y74SA
CYpv6SVqPF5FNznMa3pnxUVtAni7oGc7f62hhN2UJzF+3+cwyulK5iWX3dLLyBrZccjHk9OL8+2h
dSuqxGvpLuAKZlkWmeunpkZFhYcr2cIQ6kyjhKqMzZQ7+VJGlhFRl/mMdD5jd3393drSj9Z9QonX
Gk1H67B0MpJo6WRrHNhN7q8pGtnyl7H8sstIKuCpSGXfrcUkI750x3z6WHgGiNGbjS1H8xNUzFMs
3ZbjGQ+jj/2dLV/dqgq6BWXXuT6OoIy7/Rt0maaKfUrzjF87/bA12DIAd3k42A0sFRIwyVcC8Ej8
23ZfhnrrhVWzF6mQqFhAxwOPfdgsXOizBe0oDu0M5p6t8TXbqErxJdJ15KscZdTm3PdaEmT1Vkxr
okLFQlWWce1lK+C4kGvu1/W44tkk3pQo1c1cieehKWLOhZv9LnP7qWvt+27YeujRzVyJZwOvVB3x
XBnNCffBUXLmPQUSm+w7X1QAVAWqIFSN5iwiCfHRUd4kPxc396dhixNQN38lnvFI3rpzjQ9IlL+r
+amOIV+3bNwkNHZXQVC2mRurRbGPFgvEAdz5nDfWPsOoKCgqsmoeEtg9a59j9M8u5ndGIYK0i7ef
uSqNl1utCUMGgrwK/R7NMHzNKdtictWZRTl52YK3yNLIMxSMvO9rd+1BWvfRJrkq8mmOZ6spy7yM
UvnHXQ+N/TMeNuo57yM4XBX51DmAEyZclhGE75biPNkvU/8A+m82PNrFxs6vM40SqW2XLUDkTMZz
3qS+YMkxI1tVTM32qAKgJvC526Scymjl/+NpUBpQw8AZxs0tsKvuA8rpi/aAPMnRe/ilIk9yec3S
F2s6MjT2bxwoVxv8W09zVSxU6o5D3EOg90vSvvLxIR3qVzz1HGXa/47NxCdLfsjYGgIv9UEkSZik
WcDXKrj9dc0+oSKlABxxyrTzZFTPXz2Ooz+v/HXMNkbXLLtKLJWxihSlM2BtctP3QErZQ4bj9sR1
Q1+zgDdpLvScaGkUk/lFNJ9lUweeIDsnrYRx46TNXJtYj4m/1qCNYrm7izDKVbFS3dCDKNcajee1
O3vyVeK+yxMod78Odnq4bRaNs6psUY2Jk7Ylnfml5vfENI9gvkE6J+9sSEzc/oImzVLRUk5KKK4u
M3Yi/igWEjD+nSHtscRp2SIk0zkl+XttM2fpXRN0V1E+DT7JCz/r/2eaP27PX2chJZyNrutab21x
9LYgqU5Cy3mIm6e4/3p7eJ1fKgdvlbER0GnMfeoMJGnz3Vi3G+6jGfofdJSzTGZu4xrgetLvyhOh
O3cBFRFVibUoJoOWUbl8kOmj493xZF9dUIVEeVk7yPG6Pcs0Dygo8iyy+paxRaKjObxUUBQvSTYl
NnaYcWwOnJNTz+zjklIf2p93iUhPkpCNCr/O/FdvfbPj1OXaQawen6qcJwkMbyLmjeKmbuTr/9+M
7Dltm0o6Xn3mtxsvx6Za7257oyaSVE4s2wKlvwmMQnRVIOGnK22ks3NoJUgFLagR2/CZoZiCrp+O
RVOfQBaykWNqwlQFQomxRLM1RKGi0f3ZZJ9H+cFuf4ktIgzdLU4FQzlDI6yqdstobsOh+mh5nW8m
35fkmyU/J8kvOh/YPgoVVwVGtdKboRFaVVG5fo3X7ODEn0rx2+l2pvoqOsqQvdeLXmaRkz5MUEDK
8djXORu7vcY1VXRUI/JiXUq7jBpJDoNNjlDUfbrtm7qhlXMWpSQQv/QEK4zuZRm7mPXvfSMrkVr0
SwMwdV5Fa1KdEqP/mMktuL3GLVWlRF6YrTONRhkVV4YY9pnzB8f75GwpTumGt//eCaYmTwbHINlv
t5BjDTxaFbvndkxk8j12lrX/bI2yNzfMpNkcVO3EXtbDmHRFFU3yTKyXFjisfufQyiErZ3T3GZms
IqguS+F7TeHnO+s8/1H5vN0tOa+EPfAy4lfG8DmcjKd0/pq0Qd5v3Ig0nqnio+q5t6ibjlXE6//V
8xwId4sOW2NyFRLlMg+0EbyuIq84teiOnq1zzJ5ve70mMVP5p1A7QP9QVlaRS3828QwVhud1PS/G
h0nQfbuBiosySJtbA+3SKK/GkHn5wR6qDeCrzjLX/79Z1XmS5lhabRUJ+7mPHfCc+6XcB5N0VWDU
kLlJ7jiYN2q0AVCNr3nafLttdd28lYgdeL9WTelZYdIAhYKeP4geQUv1W5qmy/H2JzyY4J0LooqO
YkNdOmZZ5L8Tcz1ZYgxkWdzlVeWDWiZYyw9TgjBYN7IcTUL1D15qyQyrjEUFDrUfrPxaDL/X8hfj
56IAO+zr7R+k2eX+O5TfrDXyY+kgkbqu9SXzLmt5b1y5JbaaizSBoEKn5DJy9NWOaWQsnwc0k1v9
IfcEFG/OXr+vd9dVsVM24IFrPa5VtDgr2sWS8TMFN8pGmOl+wPX/b+yTddUsBnOpoqY7ObherWGF
NsaheM73FjVUvqhGprGkpUVD2xS/S0CQ7HioQQNfBW21VSrXbKMqgMq1Bms17NEJ1zRlvs3H9pww
6W1c0zWBpxJEJd1Y1NDucsJapvc1Nx6ntbvLsq0WVd3wSlwDr13ZHTOckDo1oNVl9k3Ksg5AabGl
aKb7gpJAQ5Ykq0uT4AtzV4atUzlnq06KE9Ak68bOofuEcgxDNdT1CheR4CyfLFf6a/HVEH9uB7Fu
bOWiiwLMaksoL4dzVxxHK/Mhf3oCMmAjBt53HujJ/R0DaBdhZswYnMdImqC26wo9gsayc/Tr7vcm
wlzBnZb3U4qaZwP4mnk06vxw2y7/HYb/btfQqfp7bDJ3zkKTMv8NmtED7cunGo8f1lLcT4V3zl0S
2sV4RNX80UiAfh/YaU27j4VtfXMdO2zHj4vV3t2eyvtLBImVv2fiIpTR3ZCw81qUeHjvHcu3s9TD
WzkS+dufeH8rZyruik72EHMGOgebFD8Hvjx6a/Iwe6PPN09YnSdc//9mrcY8MxiNY3oerLE+dW2e
n12D/Lg9f52JlDBPssHMmqlm54Q6eLvLlyKwnXg5UdZGt7+gs5AS5pUtLAfaRjRcoTwBcvtzsUwB
aYZ7gDR31VjAffq3hWx0DRl4HWDnEWQpMiHBstqfhNjHOc48JdIXSdkk+EhDp1ruHfCTjVa56w4I
eq+/Z84qOYu4X2mYtrQNVrMug86ZNlJKjeOo4KuxTWMxQLsaecDv1RCB123ptGm8RgVeDQ7hxbBW
LJxy627KXdBIdB9kU5xuu4xueCVu7cr0RqAl2bk0vWdwMdx3tH8QDd+43uiGv/7/TUDNdTnWMaRv
oyl58MpzXT0Wzsvtmb+fPTKuxOoqpozIca6imJ0mAC7H4ikzPnbsKMQSdPNG0OoWVgnarDMmmjle
FbUU6TyUtnzRNVsUIbrBlXidc7evPaukIbREmO/wofMd1Iz92wbSja6EaiUI9JOTnoZl2j7xJE6D
ofX2PbcwVYgx4Wu2cGbQsC2W1zSOp2ACEfXGzDVeo6KtSJfFC7TMaDiiOAZNp1POYtAbrxs+r9km
VcTVOFp2zHojiUa8WKzxE3j5/Nz6PDX7zkIVclUYeFNdG7uKJKsAnjEOcpr8dt3qYNFZRwnZPqVD
3a24D3TVT68OW3RLt8X32z5zTRzeSShU2NUEqmwbcDpsB4nTffamHrwdVvMHovM5qpTmdHTmfdrb
DOnz33tD25p1vo4ERYTmSUAno8pOWbqx7+h+hxK20swbySQIpBf5Rzgo6T5A9VnEd/YmOYNm+3GV
2J0mbvUlGhSiZZw+WlUcgivkIMzxRGrIszjdYWLW+faiaALZVQK57xkgzx7CgePOdGWkMxe2EQrv
3/eZq5y33sKXuIfKL5oM3WPhpAezNP7MFnmATuyncTYD6M0c62qr6V7juioqixKjiBeCPRvd9ydL
rgfIVAZxunPfUGFZVjcPxLBgqAFaEOgfDYyBHLJkH9c+PPZvhy2mylqz2KyA8n3JisVn2RbMX7Mj
qbgrmQECVGRmEnXW/UQB9F/9jD423UY06Mx+/f+bU7ixuonUa0pDwarvrpP7FRpH6pluJD+62SuB
bIEN0CRxkUbAjXwxift5EuBMrn8nyRDejgDdF5RwHj2J51l070aLQf3SC5NpDkZy31UblShNhKkc
VDa4wGxuYfyxmkI3pkdnfL09c93ISuyiOwFkGRMFBx2zvqW9vQaeSYaN6NUNrkSvbBK3B11nGtVs
PpigjZd0Xwc/U3FXzTRIp53g61Of3TfrPQXZdx5fbhtF448q8mpehBGDOIeGNYA/g+V8gizXJ4dN
+8yiAq+GarbFAlr70J478uSlU3dndUv37fbkNb6oyicmU7zOJqVVlDpmgJrfVDu+5X3ttnoBdcZR
gtUUIKDHMzMN+wzNBKbhQiPRBoypnRa568GTqTCs0YLQ3jpdT/kxO+YcFyGczv46oOY0eTuTW1Xe
bzFd9Ep6Ew2lOQ1fC5LQJ7TtbNUbNK6vQrEY6LdBUJWzEADBJigTBr4Yz904cHVLoATtjOcN4kCv
KBoggEaTSwGAsrdPdompGCwnpozN5sjCeQSRei2/ZOVPC03xt71Tk/ioIKsEEtOjFEiqTLdDwT59
LmwaZCPxLbCstLRbgtvf0dhfhVuNVSsL0XUMNQC7OaxGKe44bbaAavz9NFSlpxLQusvixMWrWP9R
pLbfxV/6Ood81HGOv8TS2PkjriH+5lwcytyobQdZYlrF6AMwP5JhC3+ls48SxVa1IrW9co+mQ/az
ttEbYa5zctxn/OtH38y7jJfFYm7CQhlDVNc3prUOioon+575mYq7Ivks2VigCkNsmx6apSs+NuCi
R+m1LHcBjJijpM84y70uNnAugiXQPjRmD1XLVcSOvXGF1MWBEsKjLUBBn1Y0zFLj7IniWLkoHXvW
hz4jAQei6fZK6BxVOYEZNtE6IQ0Ni8I9LQ3Y1KA6eJA8PaM/14fWKATedpZqVEyWWRQVbZuaha7s
WhB80i9rlhYPtpMW+xI5FZvVdnbtTeDRCPGVuxz8CHPrvaQiOxrcPtw2mGZrVTFadud4eLB3aOi6
yUfRkum8umwKC1QQ/tz+gibyVJgWIbXAFQzBsUDH1jct1HBXo+b7tgyVvqpxuAWqC+qEcm2sYOxJ
9igcI7nbN3clsAGYjpsUzZEXg/6CWGbAvX1IU6ais3pnYA2UQYxLlkyHhc3nRZKNI0dncCWUa8gb
FhQ0Z5HrpC8rs5/rtPp92x46b1GimGUNdZoJsx6ggG3GkIR3T9yJt44Z3fBK9A6j68VWujLUmaCy
25kT9Inanh7Q1WZs7EMa46iIrK4wjay0OQ29cugP6Bli5M6w1mHadzNSEVmUNb1AbztS6cU6uKMb
ObEBkgfmglsep/7tZdDscv8gs2LiZJwgZfFK0JG5tR+jYXxiU4lbDdS1UROqDt5YiH1vDCqTlZN3
I5VTZVw6TwQMWM5pYoGx0I0Q1qy6SmQV29VIFiJY2NllGyz1mISzy7jPhnLrqUq36kocJ3xGel02
xmXp0gOt48OSbdU4dEPbf5/9MltSqM8g8SWijYakdY4UTO2H2wutG1wJ5SI2B4OBWvCSdDMDj7TH
g8ZZt9IK3ehKNM9IiYClQlq9Co6kZTw02T7UDVOBWnTNWgjiweAphd4qoHgt2bnjqwgtby1wopQ9
9qDEvggCUEE2VvvaXJkK0pLrYLO5h6vLlXxLeZWfu2s3pLssW1K7mkRIhWqBQaIw56VLIum9zOlx
rkAV0vlNH1TN19tOo7kQq0gtYs1dm7RwmrxdfGxGLyYadYeKhLyVz7c/ofsR11B+k/A2Bpsqxvok
qmV2YF7gNR8MSJk6Et1s+zYdFbdFnDlhDYEH8VUcuMFDaxQhaET2leD+4z998wvQ9zQCMt4aF2yb
R0r6AyXQzTDHjR1as6epuC2ac0eyAU6aAcxGefGSzL2fNlsoRZ39lcgVOZB4pK2xxPlX2Qbe8rEe
IElFnqdyH1MqU4FaEkgtuzCRtiWWR8DUZ4KPJKWWuWF/zd6jArWcsR64yUb8AmoeFll+SLJxX/7z
Dz5rFLxO28QNjcTqj4NFh4v0+i3X16ysquu35LaLuwVMzyEX2IDDzbOWg8P30c9BHvbvyCqTuEGv
0DWyaH8sy9kHHO92zOosrsZs75Vg/cq6SIB4n5D0e9G7GzuObujr/98EU7pkdh/nSKroKvra54ws
dSAmMW5cTnU2V87YmqLPmq9UgHaKnik0nrOef5BkqwXmP4DjO69sKq1V73n2ahu8Rd32S1JBIZ4f
8unZGhLoyU9+6kGFEGBdw/A7slUT1USwqURwikYzWk22iFZD+vF0NrIn8/qX9yy3lKQ054BKeFXz
duK1O7ihB0b+BzS+TgdTVOm55EBEtukWwf37v4SqaK3Y4kOcTWkXlU1IxZ3ZROUUdSkA5VttZ++7
F1W5r8a4SbqkXY2L1VwMEBiVxpbGi27k629647jN0E/9UHZ11MbjAbHx0RTtrl2IqgAs05oILICY
yGv32TXN3jdteyMedNNWQnn2rvtZAn9N6jFwqipc3H5j2u+HGlUJrhzuLda8wiI5SU88oScpDH9k
xsbw7/skVSX9hvEKI7/SmAFLLv1RPFZ5962s28Kfkn1i09RTkuZ4gEj5NMzGxQO3SkONA7iAgtt7
qM46StRWvZs0BSA06FuxAteuAgYBE7xqbAyvW1fl/ktkjQcpp6mjKje+14bzIecx28hINJZX4VYy
N6+0g1jY2Cz9qzg26e6z7GEZf+0yjYq4Kt2Bp6nLRWQM5bHqzINlVJ+TdKtPTmN5FXZFWNeAUSIW
IF57ocMvq/leJj/3zVw5ck3wUDEbzRkRsc7mYhwdebIa83R7cJ3ZlVA12qJmK/OMS5zGvtHeObMV
DPTIt0RpdHa5utKbHWyI094EW7AbYi/7jFTE8Yu6vZ5XrXt3+xfovqAcvt7Q16Zh2G4oneE4FtNR
0OUpZ9PGXqYzkBKtrhjQFh0TN3T59EHS+mzF06EY2hOI9jZ+gSas/pH5G4vMKNJmiErTCkhcH6d+
K6p0QysRO1LOsjmZ3TAxWfXQLygyG6boN+q/mtFV3FVVZ3Xa5aYbolkuSO32zM2tyqZmVVXMVd31
8zKNnhuyeb7UK4PKA6lWvDnSfTUXqqKu8M5SLTFIckOQrCcnp8rHx7Yk4tsur1SprkxrHVHj5Ejy
CbF9p1mX41JkT40H5qvbX9A4pgq9mqumlTbqaSF6FI+imI+TYaV+0Vrn/qp+ePsjuhW+/v9N+KZ2
XHIMR89JllSHvq3kOSnGLTSRbnQldLvVQ7l2FuzM6Phnyc0FzFrJVi+ebnAlcNd+HDtRAZs9jSjW
lY4B9d8y28gTdIMrB+3CwEziit4IifcVNJ5TvVGe1Y2rxGs7rk7smrYBmGR7v9D1TNaNN3xNQKlQ
Kuxjaw8SbiPM4rt1/Nl5Ycn/3HYSjSeqMKrYdgwz4zCGsB5a8m3oTF9aXxJrX2sfVXFU3BFeM5aj
gbe/2m9MO8B70D7/VoFUzO16jlY1IxwSEDGu5rHttoSedAa//v9N6IhxKhkI/o1QkqeqbXz7f6bx
etvgGi9RuavqJq57o6rFfWehT5Pzu67JN5BNmtsSU0JyzWvZLLwR9wb5KOLvpgNsdH+cvNJH2XHD
6LpvKJEp7KnoBrxsnKeULWG32DPKQ+Z4yDI7O8m0gqzfAEKxfbZSItVwl5jZDMsw0/zOiasOrDWb
uAPdQqjhmljdYIjrGtd/0IV+LHPzcHva/9Wx/r3zUxVQNbMqsSlvYCT5azTu6/Lk5pY/ZOUh9qpz
0j4akMwsDLpvQ1MhVp6Re8Spuu7eaPoQsjVH8O3d/iWaOFDRVUkOiEk2dOJ+Sp9sj9/b4tkt240M
RDf4dUt6E2QxnWjdiErcSygTGlYbOLhT5XUS7Ju7EsNz2YyVVWF9CyI63xpeG9b86JqtCojGfVRc
VZG3c5pZAMXk2fqy0u5SudlGeVo3tBLHGWitnNLDFtG6P/pp+J6sW8U0zW6vIqnQ2d4Td6RGGGcd
xFc+xNOrU11Mui9eqRKvbebVE6GmETogFEQadSp3SmDRf5BUdpajlFaBo1zy3E9nD4o6SX287Soa
g6tAqr41YtYtDCf3/zm7kua4cWb5ixhBAgSXK3sVpbYkrzO+MDy2hwsI7hv461/yO8kYofGCB4cj
dKgGC6gCUMjKrK1XNA4d6Oztc4mKnbKwTkRfI4LAY31ZnfmlrkwkLLpRbyn6bfzMfpKJpktjlvgk
DuZxiAouTVSCm5V3cpiq7bdUC8TRHSyVjmSH0nlJ6i9taUdV9Sk39U5oVqPKW+XW3QINpsB6sEfU
a6pbkD1W6a1cDLc/nX+2v7/xD0TkyoEEQD5Sy+OPXlbjBWbmzRoYtkLd8JUw7ULPEQ4trQeH5iiz
nizyvNq31HTo0w1f2WlXjwEo0wwptLSyS76IV6fpDedJ3dwqcRriFSOriwymR/4KlqCNCatdo8HK
uyhz1uY6201gyPK6z1C2WVdAoJv6EwLATo8FJIeI++N+1Gr2DxUj5diC5x4gEA9o8T/n6yudlsMg
TLdvzeyq+KhkBStCwsY0LtfhUPkXH8Q6Zf2bZobDmm70SvR2QcJA2WFZD7T9zPMcxLi/utH0RKhx
uoqLqrOlyNhSWDiMIUlKyla0slVf7vtdZ3z7ojdx1dukCX1LYBNJnZcxDT/44MO6b1rnlO0n35gm
wk4XqOWmsUvrD3iKj+jYxL6YDUcC3ciViJWgDpctzf1rEwSfC3S0HWjIa8PYdcaVeLUnFAsgJxpc
Qe36w9muPD4keQ1RpHOMErF1X7r9ShFFW307CJxoUwgEXfDpvt91Y1eCtLYSl0yk9K91XTy5FfXP
2TDRfY5RYVFuUMjSGrEYKZ5MSyIjINAv98etcYuKiJpo39ZWgAkFyTc/u5PHn5cmfF0yyyS7rkkD
KhyqqyZss8CVQq2c8YitoBlN68em9j805WDYSDTeVzFQebG0BAzlWDDsq3Cz8yz3gduZCn+S6Ca2
uaisDTH2JAYrqmrvImZTd6Ju4Nvf34QrVD6Sjtkp6hIOwUMO2ruqwFBM0c2sEqqt7bad7yDJ1Kn1
18xbPyJrJqOpHV1DMggwyHcOOCpNVeh1ELtfMbOLKA5W96nrP7j154JeCIRhHVMRTvcdSuCO9TRl
QYDvIHZ4TcL8Umz/56YA0M2AGrg1SKXyEDNA6hynNOvCpUlmT3NIULFQBbXCuRUclSEPhOTuYUw+
OuFLkX62e0NS0wxeBUTxNilEODfJA7HaSw6ZEb9hhoSmcbuKhKrdtgp8GyElg/lkr3VUDQRvu6aj
n843W7Z4s/C5GzR0GHA4XvOn1D5AOcbtnu3siRSv9xObzjXbd735gXFgoc8z/MCWceg0Rmthqq3q
qhMq+omiRTD1aOddBz+JuukD6/nfgQgOjvXikMfExkNS1p042UdIw1Q4FGmSsgg4FhLoiNMnf4YC
bWYn+IWqNMmaaLK0ConCPYWmhT0nD7RbLolnnaBW8cS97IDGFcNi1f2EEshtNZF1SHqUizwoAMv6
ak/lzwkaGKMwaX3pFq0SzKMD6RQHtA9XkaPj1AWAAAKRHXjiZJcc768rzVeo0CjkaotAlzZ5CBsc
IhIPly/XY92ZLEn5WPi5tW9jVnFSHCyJ4zr3WZzYD5X/ea0uofhx/xM0XlJBUm6es3Zp4SWvns9e
LuO8AwMXugzum9dEngqSsr0ROt7ZmMUcykfOeQ1O++wqEb1kgMu0FB6xPYAZ8cS/Nvs4pZhKWWUH
6cDatk0eGnDCRFbepyBRsLxjR3e2gDFV+4/aTlukBDfGjPcHMY3ocDLRqunmUzk3+wCiNU3ZZnEJ
VuO1B+iEdRz52vq6z/FK4DoQeQ69xUnjabTjDfOwjCZWbM02oKKgRBOQPIT87MPqkmggULKHdA2A
qtl0zKxf94f/fsS6KgSKk9b1iq5I4xEE4lB0bI6ybo942RZR4e17SnFVFFQtpq7vgzS8FqP7sULD
2YHK2sSl/H5EuSpxVRYGqzckDso80OstqIDOl6kEpnPO9vc322TpWjJdq9G/jgW0tQNB54PMh+SF
eOJfufJ2127sqmxUCU8X0dROgOai7aLefgvn3IRmf/8Y6qqgqCJdGBgB4J2cf8qzV9k8le5lU26i
3gfpGT7gf9j4/x52XRUbBebnxQ0dXJRcXkGAR4KOvy/o+tSz1f7V9ZV39gDoO89oKP3m2X52mexy
/jJabHyZa/tH6U0ACZDR2eiMeXpEm7t8QKNjirLa4r3kFms/LjLoDSGr84mSElbLtzwy+OzadMvZ
yn7Y0MAJqgrvh8XVSbOos37eD673cw888Of6qbIpZIuFJ9twfhyHZyouTvFy37Ru1Subec3SpJEt
auF5l3fuh7Qvif2aVaUnjrt+QMVA9FY/JxmZiniDgVt+euhAznrftMYtKgCi5l3vsu3pJAGa5QOV
6xJxmo7PIarZO39C2Q75ysauaoYslq17bfo2ruz2SlGsvf8FGu+rfDNza81kQU99LKpPfj1ErhG7
rkk5KtaNWGPet7LzrxJMvpeeCsBy8s5xD4voyhcoay6GA6dmElTQ29hbk1UPaxrLvAz9yBecdSfA
U9MhymaLmLKz7nu2ve1NCsXbLdT5Wpo82GhSyEGoDBW5GIQQURfkhsOgZjJUuUc8ElMfHE/+FS9+
6dHlThAH42riPtZZV1bSlNu4VoxBcE2ha/25S6ygBbVBUJq6i3XzsP3uGwcFaLcIhsDBkTnI/q1y
/pSk6U+r44Y88f4ZwlX1HnleVGSZG/+Kp4kzC+LMzV7brvrdBs5ptPrcEG+alBooKTWs6z4v2jq8
dlvl0Enx3JrL/LBYrRMhldAryq5n1icmXLVuWSmZdc6hL56vSOGiWnxUoCl4tP2kPrN5ZJEFlSrD
d+lmX0mzwYyrRmfPwbVrBb1lEw7XtGX0n31pJPxz7nH5mtJQAEI1lFWU8OY5GPpP901vJt7ZkVWQ
XArJ4i50kuDq2v3riJ25r63HlSRpVDu+F4+TfHLHEdRG4ZIe7/+kZiX7Sk3NczKnDhsUpsfGzSFl
N9GDE+ThFdx0pk1J91XqMgP/SNLbBY/J8KWkXwf/Y0GvzvBF0H9r94lNhvOMZnWpLFnSqiHrCFLA
mK9XQR/dDupC4ur2/953lGZRqUxZk9uABstri5hZoKoJrrPPDK8+GssqkgskGmAeckCzU3pjeyF9
15wD4RvmV5NKVCyX67Oau7IvYgm2GuQ/7r4sRB5B99I4hlWrKR6BCPnPiKiKcBJhmoVXsbJzLX7X
4z+DdA+FwCNZ3t9CFEegru4Jk2aPJm+pIC/R4vnQ5VZw9dvyBATpdYYgU1C4jxMfnkATwr19zFao
evz5ZXNfeCNjWRkneXBmrR2lVQVWhJBFbscM7tNN//b3N3tJW7dzZYOQK04BY/I5up1HU9+2JiRU
8FfNVjz1bZPv9zfutFFjX/351Zr/uh8SOvNKYM8V8LwJszgOVAA0gaxaFP3JY+0vd8x3vde7qnhh
TqUbEhAhxXk6XEHaj0OtiexCk/k8ZZdIx2Wt2FTz2O0lqEfqY4H21akNT/edo5lWFe+VMlrPYSh5
vLgpLikML1wmbi6d6S0u3qyYHABh2aeEx6y7de0QW5ZtOF/qLCuRXLI+8Nss7GKeQ3Qu6/zfFmv2
sS24KnGWmIo29KqwjTOnixJcTBq5RhPYffY5XIlVxx8rKO2kebwUH9fROTsNv963rFkpKqxryC2f
zHmSxVMSnCqnxtM/O/dsPNw3rwkjlShrzIUUIrOLuM8f+vxmiwoEj98cZqJq0tlXwtRdaqeoBSni
CQqymRAvozWVUUOsKHVKU/uuZp9hytnOztsuWKqyv7Zp8tROK9g884iVwPvP7gnHyPuu0v2KErOl
1Qy1nGkRJ+vD1HZgd5mjyv48WEtklfsEuV0V+TVV0iIofBRx1XzO82tYfbXKaxoYPkGzmFTwF5oI
vLHYrugNf3aHKfLm3+W+Mrir0mbZuOzkcsYRaHKLyLN+l+OXhX2773pNalCxXxNaBdLQK/O4yl58
J57mv/fZVcK2pCEresjTxvZYRWnhnworMWQzzTlBFShk9eLZo8RqESKPoNVpkVMPoWxbvpAOfLCm
64ZuRpUjdJZ1bHUKp4i71YvrqcGhp3gaiInwQ/cVSvgCwD75zdjhXCu/Z+wpz3+1zlPu/svnl2mf
kLvrKtErrdDLs5Ln8VAVoKwCNe9DXrLZcJ3VOUiJ2nmeHGJ5+AJSVSwqrEu50Tg4rolVVrM0VdAX
KpUZJGuXDtwZTQRM1omnJroqTcJREV/U7Ra7GucyDmgDuvjXsvxdDGXUinNjog/QeEdlxMrFDPjh
MpXxMBQfwzw9+A47gHXcEAQ652y7wpvDgldOrT93mNq8Ss/QG0DJ9uP9yNXsKyoVFqsrd6Funcdk
lte5DV5lFT7la/YgG9NJXzf47e9vBo/qZQk2Q8ysXMsPayq+J42JoE83eiVq3TFxeRYWeRxW9iOh
5ADUeRYNxa0LTN3euplVIpdAfn6o27qMW2eMsqr/ZC/z1clMLQU65yhBC0qOzC/RexFns/23bYff
09Ddd+JRJQtrB7Dqpq3yOBUUDSlNxHJcq0xyjpqBq+Avu5PwewHXT5JccsoBGjSRjmpcroK/qiJp
urmsIIDiTf82w3rtZ/uUFSYUvs78liberEcvXWpoAUkcDRISyWY+gSgANCjEcDbQOUaJVYvVowyA
j4+zANvVsBHMQjN55/lbBX6htyJoGwnrnRRXSadn6v9VyXHfNVZVK5QS9P/jEGIfn5JfpPbxWMVR
Ob6fanSOUYI1nYaklCLAHujiFtscmtbQzKLJAirgC+30WQm2alAcZ7N/7PmYn9yKDBfHyoczmAmr
074PUGIVJZghXUN4R/TgufT4qV3Dw33Tuk9QdtfU5jKtmVVg726/9hY04SzgHxiNPMZ+3f8JzbJX
YV82QclztJFp1i47cnoRU30s7X2uURFfVo53vXrocMWvvlZ1crRdUxbTrBoV8AUG2T4p3ClHDxQY
Jvl6ARLI4HRdzUslvRKztQAPP+axzGoWlT0uIsVGMWGFlfzauGEHre0wO/We4NGMx/XTSJ19/SOu
s03TmywkGpSEmb/gUEIqCORYj5viyf2Z1rls+/sb03gN6AKRYjIK99dseRG3+b4QVhFf89S2JGTb
vYcOkGgZLmwYjvcHrVueyj47VSNo9mpk5WVuD4PvoWlsvBazSSJP5xMldiGpW/HawWbYi/Q8h+5l
AuP0/ZHrTCuxK2kdjmGDS1Xph4eK0AfaBJf7pjVpQUV11ZW1ylxmqD/Jx4qm5zB9Dpvx/8GSozka
q3Aup1mtpeJ+fwVjZoQu79aeo5T9lOJcysngH91HKPttspEEyzHnceuPANTUhyXIn+YiOwUQyrvv
J80UqNiuonB7qMoRgcfmgEYWJ2B78kt23mddCVVq+2j8HDmPE/ljWfIbX8XH+5Z17t++502konMm
nTmenq7z8KNqnxsxnDj7py2bwyD3tS+4KsJr4mwiwhciLol1sBrveeE7H+NVCqxxIFwAoga3z8P3
Bh3bl46nO2uv/yG7Sp2sSB2MuyoncDUEAKjsq1ao6C5HrlYRooYW88k/JJx/cILS8Az0/j2fqqCu
rrRWEPh5Atp9l6lKr4yD9BQkLoFzoCR7dFLTmnw/XaJF98+VgxOyA2gnXO8uftwNfR9BsfZYM99E
avl+1EL48c8fmBcpw7URPM7k8jvhwxlwguey/yUAIb6/+N8PWqqSXU0AqfY97US8US51SX1ybFPK
0XlHiVgANihN8obH3vLZHvoD2GFDtz3uG7cStP6w0flRuJ6T79VaAtboGDyiGzb90+d94TvW7JY8
ThvqfA4Kvy0Ok1VAubdrM6cyJMv3kw5Vqa5KL6N2O68itkkdhe7BHW9W+Xuc0M5uaEPURYGy2TrO
4Hh0LUQ8EC9K5Xjg060nv2ZnAZv6azMY2ql17lI2XtRB1qEFnUOcOugRasGoCGWfQ5ZlJvF2zQpV
IUEtwzXORY6Lcwe8ZsF0pJ2pPq0ZuwoCghgIC6otBwVue1pG99JBq7JZfMOWpYlelflqrID79KoG
6cHv/0ZvXCRn62XEcb8VpgSh+4Ltp9/sXRI1ait3a+Tn7FJNMhLlq8te74eYbvjbb76xDVobWVkl
AqEh5NqvUAdNratLKlBQmuCZuuErUdyQhXpV1mONsiKSiXuqkvA1tFAKuP8JurWjxPK0Np61ChxJ
WG2faO8f8DhkOFDpTJM/vTOTgHrc8kW8ZlUEmqrzFFjH+6PWOV6JXD5k04RbrYi7+vM4n+rcBjXY
ud7HMk9VwcHQLVfiznBKWgKr1JKo3Yk2pyrtFbqNxg7K6uRqt/yUZWvkhcuHsTUhJzU+V1E9ecYy
JlBziR33awbyVsc29dppFqIK90xy4VHGtiwmVhz72qeSl3gQY4FJfFQ3dCVQGzSbe2u5bKnmczv7
58E3ETPqLCth2nSQ3OKd1cbNeA3R8BVZXmDqdNasRBXomUytS/IFbinAm+XPn+olrsLpIKVhj9KN
XYnPYR0s28J1FkdvicZbdsxDU+ODzrQSnxAdahpegf0nHS2QW8sVj6d8Mr0069aLEqKVz6uidm0R
t17/WmeffELBHWXqfNCNXdlTw6le8AYP1UM/gxZKyi61EfGgmVEVIlVO0wqKX+pcoXpyctLplY/y
WKNcF4nG9IKtcY6KlKpRMksrEThXqGN9WLrnGq0nwHsd72dHjXNUjBTAIAX35SxiMZJDOU4PoptO
+0wrQTqVliPTEqHEkucWYkwtdBXvW9a5ZPv7m710cFjYzQIz2hXNdWJ+1LrT15UuhlcGnU+2v78x
v/AqHwA4ca7jal2IlR3lvFzuj1y3YJQQZTUbgrqHT1z/kzNBDvgv0V+DyjBwnXUlSkNI40A2JCdX
a3RvbeFeRbFpKtp5lFc7z0gq8inAel9p0ML3OR5KAJVFlfqK8DUsmvdBmVRFP03oAxu9EVMruyY9
uEHwEq7T0Z/7GBSfedTgX2C7t4Wa9iqNz1Q8FNADTt4N2Eoqa/6Bh45L6rdfEvSHV4vp6qZZTyrn
FU+nVKbBQEDu4taRnfsM+OJ03xsEVXmv2MTlSEOcZ6zW9W8JpOh/jH61D7FOVXBUGRBgHxzLuXol
HZ75CMT3VPndeVc4MCWQSVhkKFq6gP+BroczcvbX4hOrP9U+wGn3f0LnfCWY85r6bVM6Aq/BBFq+
NbGeHBzDd+EAqYqRCklRzyvFuXVaAy9u+xX9G20fhD/vD16T6FQOrLBsa3ukQ4l77N9heWvoFI2L
6d1Nt/KVXZeAinB2OHbdrvWPefqZyum3rLxDno77sp1KhFUkAA5b3YRySFOcXP9YsNuKVu2q/Hbf
PZq5VRFRZe0krAyxefXjz3FYi6i0yT6Vcqriody6EpaXJSLOvO7I2VcCBOy+UW9FjDfbSz6DPptn
Fk47VnponeCBFqYSms4h21S/MV1VADPSpClj7Ov90RZXOrYmki2dbSVWJ5Q6nMoecFJY0eKPc2ta
tvtiVAVE2f6cyWHu8boj+zZCRitw7Cb7TsWqaKCopW+XKRZhWaWH0CofynY+7ptJZb+lE4ivQCGO
9d01kQSvSDvvXX5KcPKpa9BZj+XXDOXJE/0pxLl736iV8zB1G/DC+2MZh6iUIftemnU0OESTUlTE
U7BYpeVBySFGS82lJc/WGqGx5iJN6ow6+0qJ2CrY3A1is+/END/6WRi11g0wJcNC1ORbFfM0D2iE
DCDbcaW1/D5Y/LnijheF2c6FrnJdJdyrIAOOOivi9IfMnDTKBvn7/rTqxq7EpxMUDi8AWoz95FKn
P9Fkhl/b6ZctJ7zNK0Hnkwx0LcAwU9wsyyLia/UI/LEJJK0bvHIuDqfBsbsAa3IMwxPvmmPvJS9V
Lw3rchvnfxuYKFUC1YGsjy1ZyuPAyh/q7KUoTZIsOstKnAYsbwobwsWxAxWTIzTQ4g7Cl4b9U2dc
idTAAsNYYcPtKM93UVP29QlgV5OIg8a6CndywWsii0xuTSTfFv46NLuQfVTFOqEHzRqBfBRxbfUH
0k4X320MFxzNMlEZrnwL7yqZvx0oxvJk++lNrPVRtuHOkSvbJ+9ZtZESYx9q3SWNUOogHzMoxJzv
R6jO4UqE5tYAkdESDi9z/ujL5QG4xH2Wt198E5/FGmZ5D/7OuC/LQyHFiSQmRIlu0GpkDmvWDd2C
0Mm6qB/BBxw6hsOzbjaVqCR0qtq6RlSWRUqjcRVnpNxb4E1f7ntFs1sQJTZrnuVJ3iVFbPnrM8nJ
16Lq+aEMWuiim2puum9QQnT1khG9vAwk6tYL815D57UzgZ81w1fRTUkiFzkCQXxNpX3s7G+5HB+5
TS7JaNLg08ytCnFyMpIka4hz1+Cv594KbgER+0JJxTjZbrP6suB9HFrugVcSFwy67/yiQpzGol/X
kmLZ5OWHBQ2nfWXqCNV5XAnQrF2An8qATRmcrxk9lkkb1enRMt2ldeaVKLXTsqRB729tEK4X9cAO
ghZlmq4t2N0uAxvD8/11r1mTKqRpInQJvWar6eXzB2C+Pvn+cM4sU7O/btUoYeu7QcVXwBjiBXxu
8RI67MFiJtZnnXElZjvbJYsNGkY8BLmRU1SHIvt3n1eUSE0T4YMBFzmSDz4I4rKTrPrjIkx5UuN0
Fdc0tqsfIBnweMy9j0HzC+rL34b19f7YNV5RMU0FHvLWxoZXGqc628I+B4x+vW9aN27lNjpKP+1R
zsOjXn7C6j+NQRy6xWmf8S0S3uxLFrHHVoI6L+6L8OCW5LD0+bkdluN985uZd4519vZNb8yXXPR+
62fk2jL7YYA0aVOWN8mGiKee4Qt0nt/+/uYnGCiZirYBsgBb91dUTJxHi3BpOM7ojCt7q6TSK+wt
wyNV2scma8DYaQn74b53dNaVOO1YmIYB+KnicAYr0DntR+kJbOGElAaU8vu/QNS3T+6B1DvEi3Mc
oJEg3056SW1AHWlMq2+fXsOLyclxIRhk9a0YZxFVsv/nvmO22+J/lw1RHz4Hbskm7ZMuHrv82Nh1
GkGl9wJC1lNH7WMb0qtf26ZeZ92HKPE1N23RTGDSie2gCU6rX3THLDXh/nXGlfhiQV7MNp0wxe4q
H0c+4s3C2acfB9q0P5d+aKEJ2e9hUtClvaapkMfEZqYrpS52lXRMJGrifTU51wq6NiNuCLTmP6bg
sS5TQ3RtHn5nmlXgGmDP3coK6Nvk9VcmDu78uZqfWvulgBD5/YX0fu4kKmIt9YCIsMe0j+fRB8DX
OS0A+05tbQjg911EVLya2yzzwFnvXKkMvuf9j2WtD+FY/5MmJopFzfpR8Wo16AOF3+HAE87pcHBq
0h/ymex7NAaKWllAq4TUXhF0MaTfD6WXH1u02d33vM412we9ScveBBmzqQN3RxV+cVAR75tX0l+g
OW+wr5tZNTPjZOMP6wzX0+yrvaSn1PH+caHwfH/4Or+TP4efLuPgzxN2lVCWQEgMznJYUm44LOjG
rsQtrVgPvTRge8Gbf8DtJLIh95aM43nf2JXALXxAkUtSVHEVQMlPTCcq9pG+EBWcNoR25fhywPm7
cj9ma3LCzeo12Ql4ISpAbfa59IMESKCyHv5aWf0oCtswoZpco4LT1pVXwyzQ7CIHcWot6wvP6xd/
coooyMtTl5j6PjVzq9JT+dMAouM8EDH1lyPoFp+zVUTZmhlubZqwCpSI7WVKgtEB1gBdiI+g73oG
/epB9N2HsJRf7i8f3RcokZsMC5kLH+px0q4vzApf1zI7VImJKUL3BUrg2nJNBlRx8SS0lo9NWkdi
zV/9bIlKbF/7vkAJ3s62erdv8ALOs/lfbqH0v/ofssQzLCVNblBVGu28ahvmIfWAB/S3tKofaZnu
M61K+VWJL0FSgx1xqYKIz+65D/npvlM0flexTU6fMFRArS6et7rwvwnYF5vlCCylwekar6h8UNVi
kaH2V3RclO0UpXzqH8qxLfflNF+ZUu4BjEwqhJUED423Boc5sHaaVrJxmtph7rr29oC+xmJp/wa7
pQEsrPOJkon5YOPtP6M4I4c/F1q+0q7+dn82NUGq4ppCdFcENlgV4q55KJtvTnlywt/3TWsGrcKZ
oASdhWlPYHr9Kkl6640sZTrLykmbjGWTJ4mP8mrxN5vpjbnO5/tj1rljW/RvThuFVxVFOqCjwuOf
kuJD4bx63af7pjVxozI5lZ6c81JgDv36mebPCZr2qETRLDOEvG7om7PeDD0A0cRsOy56ve35iB7v
n7LxTr7T7LsBqkxOWUGQrwrKY5AK/bVicz3kgOJf7vtGN3YlKivp+RnDCz9qTMOxGLsOlMLhQU7V
PoYMomKZWLgM6Fbv0QVlo8/et45jkB2YUVtPN34lPqGbOk+MoPpBbEogtbJOj6PliqPLhGm706x5
Fb1UgBdqZvX//A81kfVxDoaX+87XWd4uz28WztQ2pB0hOB8zmgE+Jo9jSAxrUmdaCdSEL1U2ryFQ
CnP+EviEX2VSNYanEE0HLFERS1An4Swcggr0U+FjxlBSqf5xBPQ+nOCQzWPESHqcnPEY9B/ue0oz
zSqIqfRal4USVXRv9qM5t+ZDI6arP+yEohCV54mEDhWyxDKl3fRxAd7xsPB6X92SqAgm0lY+0GLI
mkN+YgxlnOaBj7/2eUYJYIJGQML8TMReTyMSrA+2Mz6tfbbTvLK1ihao0q4mXSycWDqPJP3I8p1z
qoQu6KLFxBIbx42lPfGQvqYSERwGf+1yjApcWiG/a3nDzONpStFt1dPxPMxzErNqJ904UfFLQ7mE
IfSAtt3wqSGnNXMid4MEjNH9T9iC9Z3qisrpFIAAAhX1VMSjd25m5yymT3kFBHEdcd873v8NTaJQ
uZ1WlkP8jbW4sPEvzOrOxU5GC6LK+fkomxGczLDtAsgQ2WiuO+HGXJ72jXv7nje5swjybqVJgo3L
7U5JUh/bxVTy1rmE/mm6yYOJ5DUe1zPyIlh4rCfTvV5TFXWVYOXSQUd/hkGT7uNKjjI4Of2HPLzN
3W3dRwRGVD4ni45QtHdQmlj75RIsrh2xooNU3U4dceIqcVvkLAQNOI47fuOHV8DhHHH0S6vcp8pG
VIBTnyWrSAO88rB8+ulY9VdLzDtrTiqnk0NB4tIwZEs+eJ89ml/C8WciPRPRwf9oGN6JWBXctNAE
e0fqkCv48vPvHTr8j8EgytMs0RLVh2V2XMasPZQ9+S5t4RxaSApGpMx+ybkrD9WUAz7bBt9XF7yp
u+JEhUNBPK+uAx9R2C2/rLoUEXg7pSE/aQ7WKgtUYQWUihLeXFvIgh5CkL469eMqd96lqRLjXVe4
TV6hkRLSrh+LtRQHLLt9GneEKlEuy8YlkjZdPDSRwJBduRrOXjq3KFE+rFPNSIvyS2DjnWz7CVr7
38uwvJQsM2yeut9Q9mXioom78eD6cD23XXlc1lOT/lqTn/dXjc68EuOyymxnahCDjvO1a69DNkdO
89KB2uS+fc15TsVF2ROTK6V9F3v1pQzSw1g8o7feYFyTv1VwlBS0gQqLC9LpZHptJvlIstF0nXnX
NqMqFXSZ9Phju1Y3H/CCmuKiMZqG/a5PGFULAlA/CIS3hOI2FFPkrI+NXA6QNLrvcM241ZKANRcp
iAUAEhWUn0UyHNfMlFN1ppWrBp+EGMMJpqvuoaMPmW8II50/trX5ZocfHNJYHcrVtzCMMzwikms5
GLzxP5jGf/I0fL395hvbebGS2nITccvLaDx5//rX9ARQJDpHxoNzai7jtTc8suq+YvPam19qG5CG
pRy/ZOPd05uqQ1J8dBLD89v/BM3e+w41iUG+pco9WC+egot/Xq/8EH4RD+SYnZJDbfgV3Seo+awq
ISvoY2Em3T/2+DcnT4X76f6y1JlW0thoQXaYFYG4ZesLTtB589k3EZjoTCsprBdtUYm0qm+k/+jW
Z9p/rHfJ0jKqVgQWpxvcpGvq2yz+HfHSyfOPw2goOL6beWF7Ozq+WS/N3AT5OOT1bYWUPD8Fcxfh
CBcOn3c5XO1kqmeG7BJQcbPsLvJATT313aGBxPl987rRKzE7zcuyQkSzvjkoqM8r8jrk6upn2Rke
TzS5Rq0DkAraSDgW1Le8eUnnT6FjSAiaxaJe/xeBB4e5s8XNIb8WfmiCT6XpHVJnWgnRqkpJmZQY
MufscabVb5GWT9M0Gjyi87ganLlTMOZDLR38dWfg9YPx1XOnE8930YJhQSohaqGOU6yuU91S62Wo
Pri9Yano/KLEp9UXQBERuNyW5MDDr900RIQZokizTtTLf8fSzFqnobq5bIrQj3bO9jXes/80LfVN
YFM2wvTsQIb9L/9HuqvRDZaVjRRYVF7bKalu0/IpoR+lCYGgWSLqFd9ph3BqrBZnlgHStk5B/mld
tzh46GONcD/YudDV+37QJ3PNC1fc3EJcqna8cMKuoxGIplkvagMTyZIOOFpR3ZaaHsLgoRmhUG8b
auw6FylBCsmvue7SprqB/vuQrR/mpD607sfC1LSjG7wSpcWctEDqOvUtKbOI/A6HX71JoFJnWonP
fm7CFLXRLb9c/fyz93+cXVtznDqz/UVUIQECXoGZsccZ23HiJDsvVC473BEgbtKvP2v2efGnWEMV
r/OgES11q9XqtVZwYuzj7Whu8iLNRekw9WhPQgY2d8v91Cz3mfh0e+R3K1ueo9/xQ98lS9bXsHcv
Yys4O/IiXRFBQ2Sd93T24C+0g9RjY9+G69pemL8chubbxD6M86uwXvd9geasExjYLC9F3PWcQ90n
5SiiMkhy8oE6G2nXuzBtfMB1r77JBESY+U2dUv+UX0+khUZTKh8bWSZj+lh2MnHWOmn8rSBhWpHr
9nrzb6y3CKIxzAXh9Kx7LsVD/nWeX/11Xx6s3+UnuFfZtbglcGI/4759z8fqiYL+8PZyGLaqfpu3
m7VIRw4H4+yBr49kq8HNNK7uuB5wH23j+icrxEMtGgw3Ftc0rua1BJkv+ihsJEqhOqVUfsxUvXNo
zWudASLjBVP8spI8pvU/Ft1nY/3SXvTCB7CR+ae2yh+o4E+F2MXE6P2FZwost2h6G97kBmksKHsg
3S4AKYbWHDXlSwY0U4+UUfLDWC1HUS7R7U1nODWo5qGk6K+8AIhiOSqIdn3HFNpsrANkum+Pb9gk
OmtzN3QBt3tEgE6ROHDogYZbTwumoa+/v3F3t3OWpZ6m9iJn/rPuw5/crfcldlQ7SxtBK8iG4qCu
i9cGoindry7b2IGGs06nbC4HsQaeXbYXlf0oq49oIFF0I482XaV1JFM/dISvGfLR/J4c6aE8WrH4
xzvh5eVUx/Ll9oqaPkDzzZI7ygozhKml+Cq/c1QfympPRdBzdChTTfyS2y5sEwKvR4YTGYs4dX/T
LeCeYbPrQCZ0QActAji/dKmK/f4QBHkkQILmpxu2MWxJHc7UuIIpuSJN7YgEe9D8DLKKaov8zHC8
6YCmnqqqQU6K5NQCJQw/0faDPX+y6R9i/bm9tCb7aAfoSJQqVI+rb0260xC+jiU5deLnuHVFJdej
4Z1aD9FcVpZBBy5WlB6HZE1UQqL1YTyHp/rQnraQGKa6mA5r8uja1MEMJ+h+zcf01B3LZI7wsOxG
1z+yEu/5trFMa60dq9lUWWoskFk6xesYPDr/3h7WOH/tWGW8qexhVc2lDiMxRO29eyiTIOGgrQDV
4D0wfqfydPu/DK78X2/Emwha8tapUWRqL7T/SdV59bqoqD/fHtuwl3SgE23XjLMOy+DYwwEcQ3P/
qxiWiE4b5jfMXcc6NQz8Qu2CKtBCyn/DsEtAj/Gjk7uUGDwQHf/v4SJcq21dHzs1rUREpiWahh5E
s1sMAqZQrfM250EtJUB9zaVvTuX9tfDJT8NDru7kkSbdaUs/0bQKmkd3y9yAlK1GQT5vn6fUes3d
eYnBpxMzCGTvW2nNqVkItd0ZHIEXlwdf53WJOqLORcG++mSL1NPga7Z2Hq/9WAbV1ddAjPVzDq24
tMVWBmTaSJofg/aDyy6HEyjc3og4yVHG5ZYkhsn+mjNLaaVllcILhjyIuB0P4jmjX9ZqnwPrfM5y
dvJWuogV41y+rJYVWTK847PaWNn3TUN1aIxDWVqH84pK67U5pIm8NW7DjaPyfcv8BYpZ8om2Drpp
L21ePahQPldq+QLp3jtwXyS3N+b7u+YvYIzISyU95rSXqWcXNjpPYfpn38jXj3oTOOtJ9mU4ld0l
BUi0q8d4qXZV/f4CwziUZxCmxIpK+7IGjwHfsIVpKa82ejPjFKQZAkyMDe76L2X5gjpd3MqNlNZk
Z807UfSjahwwtkyfnf6k8j3Af4/qdM0+w7v80GBcFZ5bK1nLT8FWYcJkDs0vg2BElQwSUJeBAnL+
O+s/y3brYdhkDi1Btrk3TRUcExBTa30mvPO/cVAzbyykwW908AuzMg/NMVl7CZp/C/YcjseG/1PU
325vbMO59Bf4BenruM4FhqenGRlam/DYivtv9MiP9WmLz81gfR0GA3lwXN0q0lzC+aFyPjsoKE67
iPo8qkNfPERB2i24FXaFiP1siqwJd+bu2S83blmmyV9/f+NJdCr7xfHy7gKy74PreFE1oDkm3/dW
QQPNUSn6XFPBUUZQtg+pjhHCAr9ur61hX+qy7LywqkKliOZt9sPvP7n1RiutaVztAB0a4BZ838f5
73pQX3c+0LTfqAOZbK25aeMRtywm1LSZX8b5GNvhOQQO97Y9/rt1/H0b+QuXXCjHqsmA0XuQsh66
+waJ9hytH8sv9Zcl8eLtNOz9qxvVYcrWoBB9BUw05C/h9JWkJ9v+kikogG49cBsWQQcrk8UNKilb
VCwWykPwDDJZnWQ+DRvnkuFaQnWy5rKsizm8tjKskMZ6Cp+ut7fyGCT+erCPYKo8brGN/Hcbf2dZ
fO1wTZ3FGvPrfprO18ddHrVFVD0upzIJD9kH/qEA0R66S2IaQasy3rpdmyKfjnoKs8ErSo53/PLD
cvCO4FO5sA/lH37Pj+2p2Pobw47WAVDCBWJUhD3yfm8Gvzu/J7nzWaZbYuyG00HHPwVwxiKtsEpF
paAj9GFs18ilfyiJb/uMafqary8iV+COxpHctumpKpqksecvtrOv7kZ9zd/TYhJKEIGDAcRNi7Tv
XDHe95sFMtPstZMZSjxtKZcKxpdN1MtvtW1F/bjV/GRwQb35yeoDX2UjRg/aB6s+ZWQjTpnGDf73
wFEN5H26aWkuvOqe58CPvUBunGWmobVbbh7YpQypaC+CF2E0KPerhXr+rq2iy9zPIA/07BGvMav9
h0N7TY7Ahxz3jX1d4Ddn8FTlwzrauLPZHGpisZL28Bq6XDR3o+WF+9JavcKQI0NZRIgPqOx7R94B
Hb1r8nppoYKy2gRsLtJlaCPUuZ94Ijt3/rRhd9OaXn9/Y5seB8H/164BJyIHOVRLHIzZzuT2LyRX
LTKnZ2gdYGJ+AMf42Wt+3jaLad5aaKGhyCobgnMXt7EgOtcFXuT53k6jaIGlX2k1ZARxse7/mccp
Hq1ip3dqMYV6VV0u15C14kx0721r68C9fvc7x6DeoRV4DWMsXfAyg2K+e+CnqkzE0UZ5SN5NZSw3
SggGs+vNWhPKjWJxu+bSkHCNpkCRKLScjSKd6VDVe7WArG68WuKWPybLwT/WSX6k9+REj80xS/i+
naNDuWY5qbUICSw1QJrvxLcuiSbTaFEmX7oMzIe4SkwNwMSAbIEH1aP7snG9XUsVZU7ZhB2J98iT
G1YPPdA9tz3JcMzpWK2eNcyHpCAO6ak9tKFKauk9TWpj4qZMUGebrm0vbRaB0uh1TZ2kOICU270f
o/lAk+oIJUm1tXscgwtoXlvWPZiVU/zTcAxOACfdjQ8kTOZ4Sa5OgEKm9/m2xQz5uc5ALfrcXnJI
blymBc2WxLKTBQLorV+D1dWffqhmC6r0PuzQo3pXl1uQNhMdrr71gO7Fvna7pPbc9ODiYRCipOOF
MTd4yWb6O58LGo1rseEkhrcXqlecx25wu1lgN0O2+Lmu59jmf+Ylj0pvelr68pB5L5LdK++ru/Xc
ZtiHOu/WYIcetQN8qwqeqgao3Bf83e0FM+S59tVl3xxyDQ4KSiHSdgHgLmGNDzS0d2x7cmrp1su1
4S90ZBwIySqpClzE0Z58Wm11CmT9awq+N/6WyJbBPnqz3OijG8wuOMqrS3A3pgKJ3Rq7zrAvsus9
c0hG66C+ZrseIIRxOVnQHunanVmp3ionIFs/LiVchoBNLZENmmWbcd/jDtUb5Xo5pWMVYuesID8s
8rPrHEj+cdfW0Ym+nZavE0RR4YHyuRl/LnKMxyapt5qEDIeGjo/LIAisxhIXvHXxIh5Ml2rY6mUz
7RctHGatQOJFMXPOH8WUdBwvOslto5iG1rKYroI38QI5KW8fiyai+aOzhYAyDK33yfHAAbOAh6Gb
uXjgqZU43vrah2RfiUjvkesCkdm+xGHHsvHj0LcfSi+/5MW6kYaZZq/dkDIH1Mq+GhFovIcsSNDk
F6p99wC9OS6z57GzXAwt6Aw1iKgc/xC1c9rXz3kbHyE5tOY9nhEmv/EO3tj8WVF/ivx1fb29YUxZ
gN4MBzwS8YYOs5cf52/DvZP0cXDf/0Kv/PP1iXqrNdTgTnpTHJ4R21Wife0CLA2qASKGxvbGGXK9
P7+TYOts3106NxVe2+Gp3fK7HSjwyexI/Pl7t7hoq3iuHLIRiQ3phaM5ru0D3OuAUefi9+1pWQFg
XMLYWZqDXB5oNx5uL4nhwHI0H5YgdkitFDLdjStPylYHd3DiQjpJKrf68t7v56R6+5zje4WqFpQi
upnZJ88XLwI89Y9Wt/APlVN97kgKxUJraGJCnH9uf5ZhB+hQuGD2Ocig8FJ+FRKrWZAE3c6buN5X
l9sddxwHr7M8a4+DrB/U8Mtz8431ME38uk5vfHDuGcTKCDxkAtbmHBRqQgv//H2fVXQHHzK2TjD0
BZwVdeyVqYdMtdslK+FRev2kN1MPAcluygbr3EPXG3wM7oYjGLao3le3VmiaqUZ4s0K3YVajjvsx
5ej33jjaTRan/ztt3x/CJQej8aUMXtPsbDmfbxv7atR3IoXeV1fbAuKhkEq+cMRQZr0M2Rqxrcq9
aXDNbScFBS50MF6fZYLI94uYZOpA+y1mH4NN9J46kNn1YCVCPjLNEzRQg4sXBvuKKno7Hc08Z4Ap
EEDHMAoaO5nU1tuMadbasbsGIWeiR+7qzml4DyZUiKA2ANneXk/T6JpnTsQZlhSCQBdl0W+TTD8V
fEv3zDS05pfr2AbDVMEmhLqv3SQfXLkz49ab5xSjWR7wFDWs9NJnVRTMX/aZ43r9fuPtAbgCfXt1
0V1Tn/P0mW15u2Fn/1cUejNu6q9LTQvkq1ZmHYZ6iiBtGfN8i2DPcBj9d9F9M3xWUr8eKg8ADC+7
q0sRS6hqTU4QV+gzG8vlVE1dxNyNzW76GM1NU069obg+3MyDF00uiVJWQsT15fYSGEbXu+VyKd06
RefHZZDPYxopjgpou9GCbQi6evNUvlrtnAqJZVhblqxDr+Km4j9Cq/tKZ6/bqJabvkCLvW4hw4m0
yKZ8/w4Q6sFPgnTfK4XOMEykG+L9A2fdoB5X9yS3WkVNhtGWtK0LgrwMkXdp3DigRURTNDUfyC52
II/o7VMgxvAyt/aaC21ObHya2E9vix7vfWsTnVIYN1haMgiAX9TyMIffV6RGabCRcJnG1mLvDPG+
jtXIW/ygFEdZrPZhaQJ5KBzVH25vd8PtgfzFKDyXDUDf+A/+h/7J7sgdmkyWqLonh+YpOEJyfCPS
m77l+vubGCFF6uQp1MguHf1tqyi188jepZ+A5b0eAW/Gdld74YJj+9TirnbuyxZSAbsutSTUInKm
WNAvLbpw1vDilE+9HECh++O27d8/oYjeVcUbAj5nhtKZmkovWvLqp8PsLVi5aXDtpgOx1WrNZ0zc
XV7rIo2qfIvK2bSSmrM2k+UsSKaRJpUoNamyve+7/Hdg9RvYA8PM9b4qV/ZL4ArcmDNhnfw6J0nR
1FuN76bBtSfcxW4BcPaQ9/bF3die5NYLxfsXS6I3Ugneuo20YJQMESwfzrX9OrbPlf3Yk32QWKL3
U5UVVDyYKFFFtJ/d7rWhf1i5ldEYnoeITiQ8owQSLLOLo+luRfhFhd+Ks/vuRxqVB9BM7AsCekuV
rCjxVx9N0L4fHGbbv5fp/NJysnHyvXuMoOysxUsuwJXj+6D4CQvvvlpqL8q69Zg1w6FbAC657bXv
bn/8yfXP3wQbmatpmAn0lQYrbe6qjPSxh4LaxRqzrdaUdzcp/kKLlVnhdCAphHi3hC9kIM9tmRM5
9dLt/YPrH7/5BnRf1FUFXq+zAGle1EKm/hCsw599BtJCppwWWaFSAGbh6oFTehA5OJ2X0+3BTabR
kpuah8W8lCsY/Is1Glp+5zJ3I9S//yIEs2shsxz9CVxFln3nITvOsiqei6CKRo9hgSHUy0CwporY
atoza8LDvu/RgqkFvhICUQUQrI19AomLp4o1G9mmYaPq9006TsyHrBPEVlI6JJD+q+OwVVUUFu2u
FlhG9Xtni4cYW7pgM63oqZ5+d+QzCIxE6m64mmGxdRDXOLjwjYLCOJMXodkTTyfenkiEmWteDJHw
6Ur3Ks7uUh3WbLgDwi3p+mpjL5lmrnkwKawyB2oRM6cBSMzaYVHRmvbVz127Rr+A1vXqu4NVog67
ki4uuTUnS1ttIW5Mk9cceFVo1l06mB2IJLxAVOUjnbb01E1ja/7rgAAXTQig01pDFfm5/6W1IKq5
zyqa/86dTVQT+lAj4Mu/NgjC77LKzzfq+KaJa44qfKvmBRik7iw+fEFNPwUvbb9z5vqlE22WFvhi
7fo8d11UBX1Mwy3ZFsO89d6pmdaVtbgwOMvQuOk29y7AKbvsrbdPLRAVy1YHzOAttw92Wn7mc/26
b2jNPf0RRPe0qMldSXtgdXjXH+fV3RIvNdlE8861txRkWjDxTAbR0jfxvNT7gq7+HJ6Tql0dXjjn
lNhQ35lRzJZPomo2zlbTzDXXrP3QSv0Fqylz90dVLb89tE0nt21uOC9szTVpMQgZFmAtlpObBBxF
Itc6eu6uehyjeu2gCmveg92T3oGsxnup2jn/BNaVaV/qp+Ov0rpwRt6Ctb8b0TYl5kPq91/s7AEo
uD2XcfZXDYFz0KACYEPuPGnhKfnDovgfKdqN+V/vH38VtjG6di+heFexQgaaxwr8y8cx8KZ46Hq0
ORH0pTABLoCwXr71y9xvrPb7O4noWkXFoqhsmhGfQ7Kf7YSbBFHphve+exnCx2je65HGrTOFtMDt
qqifE0p+28Vri8aTrWh8Hek9c2ke3K8jGnFdn9yRobkLVv/Y8uDM6Yv0d92f8Q1Xu71JkaFF5ZI5
c8ldijbof8BqvPTRUK9bDyTvO9tfdQVvEswJ/ttNU58MgRWJlTxCfubjbV822UfzZb/yLZtdwxDL
6kfHF9Hs2Z8cEKnTbtdzBgyknbaSsYAJDr7qtp35Ya45eVKe2lLhMNlHO27JaldBneEslyWLumz5
N53GA+FiAyljGF6vMYhVdm04gsh2nLK44u3LWE5xxcSeOikjunARDRzfSp32KnscghUrOObVluSS
wW/1QkO/VGM1NDNSBeg0LsnArCI9WV0qf9zeOSbLaL47zNLvVtWLs7LEEXynv2jpHjl39xR3YJnr
3751q8mmfj6Be78c/CfQeCf+wjeuhqaZax67riIMyiCAOARFg5VN+z6xOtrj/j96x9vGMbiVDtxC
R7cqlbXicaYsXv0wTUD9eRYDrrqzv3FzMH2F5rkNc5cU/dGIyza6Dz0njHzJLh3fmfxAG+p/VyAH
0UxDRWlDQo5Ebd8kedUcbpvHtDc1p+3rZrDklWK5JW7sVyP6UeuN9NtgFh235betHCcLFMVIUyKg
Ge4ky4AY2YI6GWaug7b8QNVkdcYawpjhcBorcl8FfN0wi2nuWlmKWFWHviUw7zN7fnQI0vAgPeLE
+X7b6oZNqaO0ZImSVxeQ+Y4OP7s5i5r2H1EevX2KJURHY1VWBhw4Rd6TLqvPo3UO2D8AWoavt2dv
srzmtUsd+qtcFEBeRdknDCxlh3YONnaNIavSQVgNKVe00zkQ9xB5MrVJA7UDt3TPjcXjtj5U7rrv
vNX1qOphEfOA3oTzlfKvdA6BurYcvlrzxvimLaQ57RxkrsOADTgrj6RQbp3oPdidAda1+mojtpn+
QnNepwq5mmUK0RI1xmBKiBq8kgVbT8SG0XVIFiqOqI4z2y0isj4s9peanoJ9YstEp6MWM8uoAB3l
ebXUoXe8D2m+79JCmOa6kHRH0WulxbkR5WkoFVprKb5h19bXcVk8JY6qfQ4q6j74UPP5uRH9PhVb
onNSV8XYUdQr+nMnnO92UTwo8MbunLfmsiqYWp75QE2OvR05MwrIzRYe3RANdFAT44q7KIjSu7IP
H68Vv8lZN/b3fwX6d+4MTDtZFwdKqcAwYPlG8c1i6mSxIbaGb6J5IaKPQpVHbv1C5Mc6aA68fFwB
fpLFQ6YeefgiCDACmXts2yQEs4eTfm2bOpJLGQ3NPzP/UbvP+zaF5umZ4ywzrVAQzrsgomxNUrXV
5mq4ljHNw4PUy2UosW5BN8R28ylrftLiZ4lCdyb35dU6VIoAwaTIgPqEa7dRq34qnkfz/Pm2aQwH
nQ6QatrOsVK2QPDEt7+XGYDhZfiUudMplxt3fMP200FSZZWJGj0sSK7rmkHJniRVn27FEsNhpIOj
rKLPBnT31OiGU3dpEB4ITWZXRUP6VXnpI8t2fsQ1BL9JsUvRgsQl9+e72mYxA29JUS37PF+HSi2D
j6eiFPZpxjEaijEJPLUxtOGA0KFSTQYF8XWCkmkTDvfp1H3r5vC+d6t/b+8d0/Ca84MHfW79EPpQ
FiSNa1U+OQqY9WkL1WjamprXEhFODggSoNoH9efOSx8Wzz44afCR9fuUZImOjGKgiWpGH9eb/6ry
i/ox2vUYLc5WdDDsfR0P1WQURRuU58/VKo+iz05e+fu27d+nd2BEB/AsUwqOsDKd7xScloff/OV3
ygaKOl0eecNPKwyiMU3jtrgCk8UnCN/HJRFJU/T7NpeO70k9gVfDNoT6dM6PWfnbRZZGvH3+pqN7
qjKVS3CVXYcQLMDsLhRxvHALQ2yI2Tq4hxb+MvG078/KfiR4FBAThN0fhPrlri+3V8fgGTrCxy1X
q/E9VFqomGncuN1Twev+oUas3bjSmnaWVrR2yyogNWo4d2rOky5wjmHfJrcnbxpac+upHQaINzcQ
pV/SP2SaeRLmdGeeo4tfNUs/WstV2DcoOzxrTkABqm7ZO7p2GntkURVJS3Hm61pHbid40hbTvmcf
omN9RmtNu4nL+kwA3Tx4sgKOaJjTjXuVIdzpUB+7T3FdvhaPF5u/ZrIGm1rwidnlcdpMVgwrq4tf
FSOE0+q1884ZL6KubRK81+x6+yU63GfM83S0fMjch+uzVR+LFBnhFs2cwV91FSuZCgesQb0Hmqzv
U/BQX7Pj6o/Kvw3d1tN1iHP8nTxWx/uUi9d2BRu8c9GNEfHRoYCXfWf64qTyIPuPVf7PMrkbpjKt
gua6QBROKSiW6nM3svYLLVb5Qli67zGY6LifMF3YPCp8SSVfw36Kp7XaiAuGoKbjfHiT8hw4gQFK
rk+T+0zoSZafb4cc097X/LZ1EA0yUUGHi7027kOQA2+9vOZip+fqyB7Kc0oyhqmXNk88J32cly15
D8Nq6gAehzPejteSpdWXcdkPsZqXfQbXW6+GMAVpj5/Dp6yP8/qgvDbi7LTL4nrHlfIE8UkJi1Tj
iyc/MPvfvL5b/V1EGozo3Vb2mA8eMLnDOZvLs5M/DB7d6FQ32fv6+5tMnC9QgRjXdDjPRc8iSvvf
6G3euCcaAo0O4Amz1sIDFdZyBXo97O7b4kmkY5Q3D4zsPKJ0hmy4o1BrQPqz15ZFpFpxLAL/9+1F
NdlGy5jDPCWlL0MsqpDRGPB7IN83Xl8Mzk81D/UoqFF6AplZD5SCA4kGPEJuppKGW5zeVdVZTlWS
vhjObvtILBU5y+9sCA9tk0aZ9dnq5MbeMayv3lplFRCd9q//w8g5ze6aWkG66d+QfwAGKtm1BHp7
lfI8jxRFIc4OHfEKJjM7ngKIOu4b/Ro/327+xoJCpVMOZz9lvzgEo+Olb3deRP+TzHwzONgSSzft
4bPKn+ykDQAD45Tvy2707io2ZksfOog3g39HyM9GPHnD49R93WcX7UgtypasPl4ZzrkqXxafsagP
5i3pA8PhpAN9uNd4FWTKxFlcGYBb77Qq+bRY00cH7G375q857pXWvob0rji3XX8RfnCZio2LlGny
mt8Oec8KLjyEhDY/kYFdwrX/UNhp1Hvk4+3JG0KD3mjVBmBFLKE9cabL+JJ2D05WPI/dFo7Z4LN6
r1Vgg2QeXJTeeZ6grDxCUvzxKuWiqnPhvt7+AION9J6rdqiaflV4wigEjV37LgzmmNgXtSV0ZwjL
f3GT8LXOJnvyzrRt7jlUeixvq8fcZPvr7298tssRHAHJE2fppnGKzisxOueVWId9lrl+0ZvhhxH8
Bvx6oICSNcr85xq9J8R/KLawT6bpa35b1a0YPJHjvobWjWis3c+KqiWxZsBlbn+ByfbaZZZXlVUy
G56VuvaB9yJZAfi5PbRp22hOO2bBUBQSoX7g7BOqPIlqBhn1IcrX1Nq45psMpLmvVU8Lc1nlnuu5
erp2joLG6oua7A3rvO9cto7hyixHEsJn+zw7Hyy7gtbFN6G+himegcWu5gRbb8Ja5goKPSuu5A13
jsovolo4G4Vx0+yvv7/ZnbyrOzaMrYP36+xogTO48r/yNvcPoszispnt0+2Ffn8P2XrrFW29fEil
1595C72FwE1ce+MLTCNfl/3NF2ThSATO3eFMAhnJao2remvjm4yjua6s5CDbnttndEhHDr+3129B
+ArowLCvBGXrMK4S+F8ADLF5lJCxt6QRkBUb+9JkF81r08Ypurz26LmYu6QsFGjTVXJ7MU120byW
85D54I+lSNAAdqhU4kAwkbR/mMxPzN1S73k/Ntih5rcFnYaJhYWLViuBKteLN6/xWt11fN/G0Xut
aDGW/lJjfDBUPBQkuK/l/W37GEyvt1lB4ngQdkHRgkP6b0Pq/OTZvh54W2+zWhrh2rPl0jMHQeng
Lgke9zdW9f04aes4LtTZ1Qj8NaJMJ/CKApozfy0jy9+HmrD1Fis8/I5pH+CggrhpELl9WBxXqbYq
K++zlzFbx3Ctc26XoyM8NHf6kW15kaqPuBMdp8wBxlvdQZktJtXjOkAoL/hze6GNf6odvqlavarx
Q3Gesyae6t998IeHX9qKxaFsE4JCW1HETu5HK98qs5mWSfNrm65W7tHMPQOTjwtqE8229zzm4vn2
J5n2rubbqC0PTglKxnM1OSCbqA6y8DY2mGlozaHXWjato+Bw6xJGbhDGzSYtsGFovQ3LDbyepdmM
Y0ySp9r3Pqb9ltqvAX5l6z1Ymc9tQm3E6KWFXmaTHRvB486/TNkv3j0tgXxOu6e02LgJmL5EO5CV
TzInt13cIN0/IkATcZtvRCXDxtH7scKhp10dOvV5QFd3tLIsixbE8QRSyfbGChtCtt6TNV0p2Rw8
Op3D8LV17tKCR2P2bSFFfHtzGtfiarU3h71bhcMydbjJhF15mPMm4hWaqPBYrVZxaMIfGfvC5zmx
+y2GCtNyaA7OvIrldZDjEPKCaFqmhOR842NMQ2uOvPbNiu5w3DUqdDo0efNv7tKft+1kGlpzYlRn
PSZwCJ1b8PoF2b9zttVdbdpEmg9PizvVasFtpm3kh8mXp3VEASgNv+yaOLu+LbxZXz7ZgoQj6icL
reeTYJ59bgO+Ea0NVtH7sfDSK/JsRZCQBTlVwn0ipEz2zVvzWs8uQtBz2A5Ke/mhkJmM3Kbu9m0U
vR9rbN3FohUuMOnU3DN7KeN5LO2dg18X+o3F0w4vEqUDoyjZHWo+fRmabN9Rwq7r8Gboas6ZN6YI
ZcEw/mIKSOdynXdd6my9IaurOjI3VomAj60tGrDkL0+K+TuXU3PNcFhBg9lg5tB8iR33NV/dnSNr
nlnIZiA1lcO5L9JDVq13Jdvq47ma9e/3N1tvo5prllN+rer7hXcC5PA4NRtnkiHf17unGCG+lAJO
L535Mnvhj8YvT/XYvYDf875p0mpjLxqCi95I5eWQ/kRDo3OGzO1nwWmUOeOlWejhtpOahtec1Jpz
7PbRc85LV8dCTsk4hp9EXf2+PbzJStdD8e12b/oiDGwfHAv1HLn8NPafxubBrz/5w9YbnOkLrr+/
/Yux82SBYtV5TefEqvKkKMhl6OvT7S8wHN96G9VE18yzKKoxYY0LL5pFYnSdfS9IfeiDXTyizNb7
qSpWD8rxV+fcqRD5R3C3Dl+cfEtoymQgzXELuyLh1LrO2UYT2IhqDFvpXRUUh9sGMriYp3lv7fUV
X2bsoGEKk24cjj7f1zFi621UnJedHVQCR3bRxW4dnHqpNmZtMIreQTUz4eQTW5yz8NIYCtUJERae
/rbwmQaj6F1UM1IY0XcoIRHEnSFUFyLs4y576/1RRee2+UJ8HKv2V9UGh4EW+5JhvTmqE1Jky4xt
ONjsUEx2zK0wzoatS8M1X3knFuvtUbzJp8njvnu2mBv35T10J0oBmYUhT5S6J+K7nLaYGE2re12W
NzFBCIhm5qlyzrWwkrpsHktc3PqMbhy0hpigkyEza2mFDZTPGa1k8cKzJA3a53WlcVDkX2+vsukv
NKcVEFNu1cqATe4eOqYiu/lA22+jCKLb45sspHntxIK1BbYXu6gKogFXWt7yyMpocnv4919ebVdL
iXtGvWDCLfksqk+qeZ2rz9n6rcZ1gZAsDpZft//F4GV645TPBqtjM3WulYYoC9uDGOaN+GAa+vph
b3ZQV0AANChhnxAtgp3rx+BC2LCNaWjtyK0qL5UsR1RbXV8AebKOcRGmP2+bxLCuer9U4ferU0v2
f5x9WXOcvPP1J6JKgABxC7PiJYntJE5uqGwPQmwSILZP/z+T973wTzFD1Vx6yiWgpW61WqfPwZV3
kUW+vq/Jj6F+vj72ymb+D15KtiDzQ5BIguaTgr4GwHuN/czUhwkaGNcfsbLsTbyUloL2Ew60Se9Z
5FshgPXPLT3u5glck5yTG5e/SZCMVxcUqFYvWcQASFAXBfZLUW/AAdYm2PDdLJ38IqgxB5YzfPYc
95jTm8Q5fUjRGMsSXJa+mi2aNOMHe+LHgnkbTe1rL214bOP3tJvGoEv4yHd2SX57y/jt+qSurEkT
JYVYU1bVvHQJkzkSEBSuZzemakukc2VZmkipdihBsDJg+Ik+LfMXlp7d/r5Gm3l9W1HcxEs1vO7c
gFc0cQPnE0Q7m0gV/Qb+ZcXsJl4Kut6knsbMS5o8Q5xxALzINnaptaEv0/EmhFnpkLYQ0aVJAF14
Vug9S4ONQ8mKm5pMxyDlsKQoRiyWUj9q7e7BaQ6WGPsuH7a0KtYWjfu/b+/nDJUIr0aRqbX30st5
VOTtqba8DeusjW84abg4BVCqiiZ9vkQ4Oh/sDi1EtrPhTmsWMhy1snRZZ2njJax6LOsYlScwVJ0F
kDW3+ZThrguA1A7O9uSEOHYn+PAB5+e9l04by3Jl/zaRUzakvT3JGpqo6k/ZnyUoJ/LxmYPpPXt2
xtv8yoRNoQF5AcbDchNOfXRHomYR3AZoIiZcqivthRaTBIG458VZWu7t9CapUZ+YbFQl9YWfgW0i
gbdGkIGJXPnj+pyuOKwJlPIHMbdoN6ZJBkpyzaA+UmydR1ZWuwmTAjKwLBhDzrGI8WdofXAcqMcG
bGMi10Y3fDWYoQkKoB2FgGYfg25vp5U68KA7XrfL2mI0XBXpwGAPTA2JE37tbRGNbDn37ZM1fRaF
PmuyYf73eRUxs4bP5qEogmpsh4QJyEA2SyzK4qBlE5MlEYGOLo02Ujs7AjFPLc8Ne7n+fWvmM3xZ
Is/Xg0qXE7NA0SG5/a2mtPnsKnQV3vQEE0pV5ZnXVBprtsrDuOPIaN0qpstWc+xKsDOxVGRRpTey
lJw6VT4UHotx43TPi3w/2VuApLVHGElz0PtqUC7uHIJMxmHT7i2Rf/SgNCXY+OW6kVbyCBNOBUaf
TIwNruKq7j509gGtokKdsxGNSMXGPKw94rIC3mzJc8fcwgEdVOJStMv6dqQUO9YKl755HqG/8OP1
L1kJJCaxFbguG7tuGb4kHPdEy+/tZv/22jwYrl4PbiMdhiOXw+2jXzhxSJQd8YLuKqf8ev31V/zB
JLfKpl7aiwC3o3atI+jtdmWQ4l50SwZzpQ5hklstTeWkTj4A+TcFx7J247K6b6ANWHL+5DqfVP7N
Dra26bWZMFzbt3tERs/pk6xFOGmGrxm9iVfQC02MlZ7lNEFyok9AhXnUUu+Dud1dn4B33xpDXwLx
m2XqgEqzD4jbJ5zwXV1ld8Ew3ALbwtCGH6dDjoPp5AF4NoWfta3QFVl6W90B77oXBr8s2jfv3U18
+X+ws8m+r6sh4jMHHuTVbsBi8Ps20xgerBsf+oNq8pKSZpGFFti+36IlXrP65fc3b2+zzgLttguv
JWTHa3efbiJk3vUoGMbw2lbPTh8MOLnXrnokefERSjTHoW03ssW14Y0NuhwW20sDxP+qDeLQ72ML
xO0u3+L1XjOMsS97VuvNeqpJolBqk7qPfNJupNFrQxv+2dpDKi1/6pIsYH6UeTMQutLdiGPvxkoI
hFwC0JsJxc3qlPvL1CdF8ztvfojupzXF1ZbR382KMLrhpEy1bmkVf0NLfir5fe3quB4+z8Ci8gml
25sgSniO4bHuMo0pMPA46zW6+wE2ItbEOUXz3MaeuDIFJsRqqYQ7txyAwr7hpwZYmwgJ3xbKe21w
w13tXExF1sKnRnRQWXX/mLfB+XokeHcbgV0uj3wzuxXt0gJSCGA3BstOxDuSODSLqR6OqpkOwTBl
seN3aPfZAjmtfYvhxBkvfW1n0k6C6kUAUQ4Ch/31T1lbSob/5mSgpQSrUlLY+lyFz56+G9X3Ph2j
rBK7wt6I/SthwmSzsnOHhJPEB/ighrJ/K7230l/Xv+B9EAxmw3DkMlWa5F5tY8vq93wpYq89Oulv
xsmuqL9l3WuZP+vuv+tPW5kJE1klNDyiFx0e5v2pcRuOALURj1ZMZOKquNWGtgTNTOJ6fzSxYiuL
M9BL3vbahic7ogOrYIi9N6vRB+m7e+2ojRPgmkWMndehtWSUtXaSsy4OvWyf+8Ft8cHET1k2+k6n
Hi6M8u8YV2E2RFYtN3autfe+/P7GiQsigBvVFIO3Mlr88ogSyuE2axvuSsIi1UqEgNKSh3nMYo6u
sOsjry0Sw10bX3u2X0kHp7mvatmDSj/i40btem1sY6/ljQPjBrWTaD+aQVrlNXFob+yHa2MbPsoq
uK2YLZLw/pjqnZWfpnF/k0lMjJQFSsvF92GSGcf1DKI06fxYbvUoroRHEyNlKYLtr4LfsPQ+zV5l
82pBlBstK2L47o+/b/sCwzkziCHUjpvZSTg8o4iq60MXHq8PfRnin4tXLzSxUlymKYPSN01qre7S
9neRJRfceKH5Xs4v15+x4kgmh5UNHCuV7uIltt/vO1J9m9WwsWxW0igTMtWIfhq6Fj5aj8/5dFqK
LvJBrrGVR629ueGnVm1VXmbD8O18KNXR3QJfr41reGnpTYrSjuAUqwMR9cgXIicIn6+be8WVfMNN
ZdtWjlVxG2eFl96Jh+A5uE3mLTQhU47XWDykGLqz9K6FhjBVW7d7K29tYqaCpQDtinfpg54f7e6Z
ul/EFpfDirVNmFTZFFAGdTB0OQbnhlqxM8qNkLg2tOmZhUW6kGJPrqc7dGn6/en6HK64pckx5QhC
fMlg6KJ5dNkxpc8g2AEuH7SQ1x+w4jjeZRrebG6ZbHoUSPGAtsbmVrxM2Ij0mXnH24a/2OvN8L6i
2DjpgHQu3Xf2gSgACcRdCM3y6+O/X4/1QhMWBWBLuJQd5tS6Azf7uT4Mp/kjOu32fSyPW7DGtTVp
uKlXBN1Y2phd2/9M5R2zeVRu3fSvfoHhpnM7QS1N4wuKL/093WcJuwf8G4JdcbObT/0WR/7aSjI2
1gy3KM3gVENSkPo0WEHseoOOxkYeZTCeVb4lIbLyHBM0tYRjS7hdDklegqXaibP8S5pR9Iai6P96
fdJXpsMEToHAewn6AGuWLPxhBhSu7nJIpN/Uc+2FJngKEL6qqjAniVV9mNsvzgimwOL+Rk3I0ERQ
CehtFQogTZSQi8eunGPm3QSzw5sbzowXFzlEd30AnnNoIEhk2u5tmarJKmUBquYX7kySAAGZvnri
y/W5XAmcJkxqhAh1LyocjBt21wXTwV7kRuhciWymXHxlDb6XZvWQ0O5JzUlm/+fIXXebaGVockkR
aPFIa9Z+EshP7Yjm5F+d/fO6SdbOqSYwqvQyZ6h1d0lUi6gOjx57GBEPrG8B0mEQ/Z+D4Sz4r+tP
WylRmPgopNpt2JCFnGq32lXZK8QDP2Ws3oNYBbkIjyzrD7fnjZRkZbZNnildCQuQ/4Ukrf8rcHGn
LreaHtdGvoSjNxuNW7glCXHtkAgBPHvkjRt39GvjXlbXm3HVXCmvxx1G4vdhF9Gc7julP183/Uqo
NLFSSvYlOJgV2mQzJxqsXVgn4PGObHlYtu4xVpzAxEpBUdwGvEMh2OA6FDXX+afsD06/UaxZM46R
FntlaeWjK3AeqeJuOnQ30e17ockjlQ52O/ocrkv6dDeOQ9xvYc3X3tjYbAPGSMuyEFtHPUdNSw71
VO5um01jg3VVHzqtDWP44mtBP1b+HIHLSy+7PrgxNzZBUlnKHQu79QBwXXAIcvUxnJpjahViI5ta
2VhNlJRtDcwlkH8AFciZsD6qg5jd1pbshSZCCsUfgoa2woZEw1GmL9x5CcaHTB+uW39lYk2M1OjK
oeyqaUh6ld7JOTzX5RaQaSVCmnxS3VSnUJXArprVj15Bog4I8JBm0CBMD96y580MXYLseNt3XL7v
TbyZqOPVA3FxjzH+lFX6SXvh19tGNpwVejRFWuOwmYiJPY6FmuMmK248yJrMUk1d+9isqunUWMFe
19OfcOyerr/3+2yjWDiGz9qFCyM0QF2J+/yHewA98K49jR+XT3rHT+1Dui82LLQSLE2eKdVSFI0n
2D5tD2H/4APvVaDK4t92RjTxUh4PG60sxB5vCu9Umd5l5MajvomSEqlXuf2ANw+Wj17wbUbRRtwW
402UVOXXozdCyywR0oU4bP+rVvaXjZm9LL13ik4mTErwJR14nmFzfWCfslN3tPbpqXv1I3poj+Gu
2cgEV2KDiZmC2hgay3EPm1g0ABbO24t5i4dlbWjDXcniDLKtoSLHlh+F9L67FbTLN6xz2Tjes47h
sMIT1Zg1np0sVbcbs1erT8+yyiPhUkDkIZVuR0xOkeYbeedK9P97QH0TemxbiZT2ckhGGp5DrkFf
z+8KsaUJzlY+x3BjVggJgSFqJ9LV91X7u5J1lAY/vCVLKNhYw41q/d/F857ZjH2YjVPZQGYF+/BQ
gs1NxEzYsfR+yRHVajYdOBRYXVJGUpxl/tyCb8aDJnzl86geTzmqhtenbyWYmHAqXhKSdoXtJ5x9
7vk3HRx9nQxb+hEr6+4fNFU6kWBR/ZB49hyVHqrkYfvx+ouvDX3JVt8sA39uLZox1CRBRpjHfASb
lpzERsq7NvjFWm8GDzyWFmwmNo42v7IygFjfFo3Zyuoll9/fjMxwgYv6NVYvGjj78ZeXx9n067pF
1oY2nByYstnuSiQAYftQOlXULYel2jq4rA1uePnYAguBkr6dOOKU6x1AccOwcfu8Zmznf02yNIyF
zMIVZKjviPWdAqx23SBrNSsTHlXMYhS1mFH/3dsHEOsf+p/taTnqnX8gp+XGi05TAzDU+YIerRQF
7DoJ+izi/jPxP13/hPfdk5nIqJ7NtJ0KF8HOL1+mfv7jSJBr+G2ax0JWW8Ww9ycX1v7fGQCvSl2z
Dm6azk00jsHBbvMo7+ybJpiZQCm/LkbaEuzNAAVFIuAv7bKVdb2/dpgJk2rcAq4JJeNk8vKIQv0m
neeN1bM2tOGpVPGFyhQBugDuOrWHOM+m+Pqsrg19+f1NEICPehD4BgqYVNmOpgcHpPS3jWy46TJq
y60nhHOnL2NZ2nGxDLvrQ7+/MbLQcNNscua88JGeNKOzm8vnSmR7RYB098Axy36Jcov+dW01Gjsw
dfwG5yRUX6phifzgdWh+lc0WROf9UxIzWaccW409GNGmk27GeqdL+acail0x918gzWftAFsf4jZF
LTUvb7v0QzD739mmfUj4TJE+evWD7B5dcnLck9fflK4zEzsVKtYrOSP6uJ0bI4weM7XVG7oyESZc
qqW8tfnYDIlyAUDJI7c40+wm8jWPmVipIAUxoLYJePWYcwr9dOdX36Xb76aUxFOYbVhn7RMMJ7Y9
p6DhJTZ7uKe3D9l88Nnhuj+sOLEJmgqUVbkDqgWJK519VfFD1W6BP9eGNry4owpK7wIEbJlz1PZz
LT9ff+U1axguXEut6oDD5oF976gne8BlrrI2Qs/a4IbbhmUPxSqoXyc0fKT5x0rc11u0MSu7oImI
oiKbWq9w/GQs/ytxi9t/G5YPsrjp6MhMCBTA3iVkT3CA0eKhAp+ApN7GxrcSbEwIFAkmENlfjiqD
rO8KOZ3Rhb73J3IMQxkX4GYCI9tB9NVt20pgpMRaVRUAyQUk87DgO2c4+Py2eg8zyaW6sU8LPfc4
Xnv3Y1rG2SbZ4MqyMTFRXeWw0vORe9A5P81gxBpduu83uf7Xhje22qJ1tMZZ+m85b9afxLSr/Q2g
2Ep6yUyZP15xZ0TPF1b8g95nJ2gIxel9dT/vql29eam7svZNib8xK/9/8jTOHwZ6nnp0V7ifKuT3
12PCSqwJDLcdnJmko0Riz7GrW2e9Vc1YM7xxvi0Gktb+EAyJtLMooD+yHlpn3Yb25MpLmxgplzsM
eqWwvCqfPfJps7dsbVwjEZ5VnXO1IIZpVca4YQXWdktZeCUWmJJ+XQ307jxhaJLkWCrQOTqi/erE
9jdNowmM6p3OolyBDhQ1pL1dfPU8vrHPrUykCYdC62Haylyjmt/TfcgWEBIOD6knN4Zfs4vhoG1Z
5M0SwkFd0cUBuiZJ8whsbaTFFDtAf1fj79m9cdkY+ypzGckDhjmoCC5aIQSlbjsDMlPkD9zng90E
iI8Oe6zDA5++l8NtKYyJj3KUNQxli8PCKNvvszM/awKQAul/3LZwDD/N+tHjfM6HhFs/i6nZZdLa
2I4u286/FS5mQqQ0WOncqcTu19r62PFXYrkfw6x/CAt6JL63UQdaWZ4mWspfwsIee6Rh6fBDZl7k
1f+1qDreZBxTmC8M5rHxFRkSXbXxGJYHCX2w24a+xPs3Z8C8mTsJ5kHgaZryTtm4LODzhkutRDET
LKUJ2M1ydJYm2ZgfiGA79D9tZDQrtxzM5JAiVj7kqY3XHuNx78TlTuy8IGrGiEZQBY/auH6wtm6F
7YtfvreCDH+1Mlk6HUGYl116dNXRV6+q/LrQc0leium5Xl5BJFZaTw77EFB3Y9muWc9IksXciMp3
XFS6LqD4B0fcOCvGRps63qhkiVIFWpgeu0HfMWZt+PCaDxg+3HSlIAVYY5OleUGXeNRYCRXfrq/T
lbFNoFRQzyD6ywVyWL5EHsAQHbFjHE5O14dfQZEAWf+/fuCKcNRh6gOIJZw6csj4sXHdc+m7kTdl
OwZ/K6kF1p1miqST3gSXYCZ2yoNGWdkGATadANogehz7qJr0r+uftLKATOSURWerH4ocns0fPBti
TZ+vj7tSgDFhU2PW49rGwbiKo78rUyAdVrEFwdBCjPtKPfA52Fiqa3N++bI3sal1SEqrkA842lof
fKuNwIvxwcnUxvD++25tgqmkqh3l+fCEcPqa8t9h80XVD9ltaA/2D6Cqq2oVKmxoqQyzqKbWFyfb
EgNYm1rDhwtQv7TohkJscOrdMvdR03y6PrlrJjdcOGxyGRIPJq9T9thKecw8/2NdbMEqV17chE+F
ttOIZcaCR+m1jcuprSLPXjYOQivvbsKlwM7MyrIWALf2Zz8vo7w/z7dWNF3jUDs6DchXhwD7e/+z
67vYA5nbTSY3+aUaBuid7V5Mnv/wwYQj+Ws9v14fe83eF1O98aCe1jocZbgkYMeK8NeObRbO1qxt
OOcEAgk5MZ8kkw8NH5onIUGnarN10l8b3thzpSU9wVPY2x8KdBznu9H6qehWO/aK65uQqXnSnebp
5eVR/WiK37kfPmpRRXpoj9ctv3KeMGmlbOm7oEZGmZrk43FCbVpm97abx55XnCq+BzdlzHi7v/6w
tc8xvLYDUFwzCWNxfbQbaKJlh3oGr7G7Mf7KMjKRVFPnjCljcFvpRvV8KreS5rVxzU23dkrNBd4b
exUO5xLHfrlh/7WhDX91RtcraptqdEa6USr5HvRBG8nnytI0wVMZmpCF19Lp1C/pc9ZXUYUq+kC2
iGXW3vzy2Dc+K2wBhtR5QqnI+pkxFdN8K/Vbe/HLE9+M3OeeM7UD0wnNPsn6d0dPi75xhRju2i+D
9jqwuCRteRByH2yxl6+9spEFj2VfDQo3ScDhB3s53BWLG+OUtXGuWiudmWApSDmk0qcXW+M2M6kP
/ODt7U848R+cqDhsNUSsuKeJlKqAqGE1WnUTnwL5af3JiiEq3J2XPl13/8uafud8YkKl3Kyn7kBt
nPq9g8NF5FjnkX1wVZyxbGN+1yxlYqZayyKzWmCp4UCT4lTsqyM9t//RQ3XIDsttSb6JnmqKcQj6
IQAuLtdI+LzPrtZxU9gbCcKKZ5kAKq3QLuX0Mkjs/tNgI0baN/G8eszETKm8ZksHFEjit2VUjN96
XUX5spHIr02v4bYs7cq6rrB8RJpIsluGL6V1z0ncbSIU1gxjeO9EunLiXTidCMt/9f44RfOwVSNd
8eC/C+pN0GEi423nwTSikVE/Fokf8C8WL16ur/214Y1UOC84znIe1r4AsXztVVHQ+Sg03CSWjIk1
dtah6Zx51iFJiqLf5cEc+yBTLwNrd9Pbm7An0jdV5klckxQ9ANBhMYISq1Rq78/WVmFzrVRigp88
C0g7DW4uVMDBPBPTuIuzfXuqXot75FNOJOM6FvFt32Psuqp3w1Q0MJcIH1QGBuInUWxEoJUganJJ
Eb/UddHYGkWY0t7rpiK7wFY8CtMaIagttqo9K4mbiYzSIb7BKxk5udlT2qKnl36t0u9tQNAE/ZOU
r1bXbRhrdWYMx+Yqhak6nKSdwdn17UPFIcU9PpPpNOGKxaJLNC01bitEBArXqOn/C4Kvy5aC7tp3
Gj7Pm7odg9HTSehoxCw7fCU6O3IEXlbyM05qn/vC3VvDvDF/KzHGpKAqMxd4BzDEJRBMGv17ttX9
sLYzmegqdyjzBrhEEDwApD1O59INIh/A5/Z73pdnOfy0usfxtxrS0zxucZ2vLUYzLOhu8FuOmcsH
N2qWpBheKH/qp60z4fvGCky8VcF9JSWslfSOulM5iWqI+d7gou4/DXVTJkcXPJrpU0/jwH2wFBCf
t1wRYOhLjH4T6ks6+GO2jOkTwbWVsprdlENcQWyx0r5rdAxvuEvdSrBE1hV7CqFqbCHUs4XfOcW3
vPYP123z7k6LJxg+oXx0rudp6j+htuzuZAhFhcJR+Z7qGsh2llexLzabAN7dufAwI7UlmjtOYA32
UydF9wjaYevD3DTpU91M8y35FB5hbI6yDubOsRr/aUp76yhycHoHzCs+UtXe1NuORxiekIkp1ayS
/hNnE+ORO1QKgtb9WJ2vT8mKlcyKUR9CpxmoRvoEKoRdQOy94/rQI9tKzVdm3KwZuVadZynIgp98
HsZ296may/uwpTsB6lrf1RsJ+tpHGNuinqg1Q7SKPlGFbrWmf5xleqyW7Mt1G604hllBolKiLZfC
RuWgwOTCz0L0e4cVx8LeIhBcs5Ph2t2So5dqnLynEEK2bTSTMjuhMaw7knYIEk+q4oskTnm6/kFr
9jI8PQU3DUo+lD6BeiiNeDrSPbcy3Dqmy8beu/YEw9OdwOtE6fj0CSeMkxqzx6zVj36rNib83fjt
/tOS50B/cBQzo0/oThr3Bc3VIU37jRrt2nQbXj0MVcGamXtPs+seKf/NmfvCRjuqaHpbIHcNpxZK
a8eWsP8oB/anJMLe87Ges9hFdrrReeBcTP3PqdUNzaKSgxOY1RO9ZFGGhvSAPAf5i6WXKHWfASHf
uSjd9N9KlsWB8qOq2Jfud2ntR2eO23k+9g5SJjrdEd3svSyIM2RLefagvS1KoL+HzvfezyhOsQ6I
APhV+uTNzp/FZd9txu+7pdkLD3cdlT7LuRMXVfcvxGX7DGwksTW5kSv83ei6n6XPzqHFHipvq6n8
/TsqWMwII26RVX232PKHa49S7ZqJN0e3HOf/utC1vlmqQGeI5qX1OvF+POea5w+pXU1bVKvvZ1p4
/mVBvtnfA15KsGO69Hs2y3u7q58InSBROB5o7h3Q97vznCq2LrLHQwlWvmmfNluqoSsOZXYV6ilw
9NBX5U+kEydZMRmxkW31Dq0NboQbtSwh9H2xJ0a4m1BdhM/A1T2HGsCH6/FsJXr+dYE3hqOEpW7V
WSqLsAs8FnT85ljpuapJlHrtDlctG3679iFGSjFLkvuVlaZYBn7glw9qmHQrItn33hZOYyVwmhUz
XZEKFRQOryX0NZUHEgJoubHX/+1/fM/ljLjTjJ6QpBunLGpLdADUU+T/GNo7p/pD+yDRLnRiqz13
zzZ5Ec6LK36Kvt4zUsYLOfJCxUV74llcW+hgGn/00/H67K1Y1Syv9RK8sM3U4q3y9heB1KHIblx5
ZlWtWXBlvuTFDBXvvj/WwLwM41Yj7tprG9FiKiva6IURjE3Cn6CCbHdN1W+1Jfx9xXfmyiymtXLI
RgFJAQwf2k8se/Eq7Kajv5+VFFFIflnueBj78o64IF1tmPqcFmirhxRl7OjqjuU1gnp4N9vqyWny
WzC06Foz0hSy0GzJHEjUYTOcluzQNYiJH4BayuaNNbpm1cvvb1zZCR1g8+wafXCBpfhPGzANkEXR
dNpaEmtR/i8K5c0TJuWldd2l+AYw7lt5xCuUm+wezCdgtkZH/nQq2obvhZ+H+2ZOdWz1W5duax9n
xA/w1MnQ4i7yeNzwP1CJC6Xs63UnWv0sI2thbQOMarpgbGjf2nHuTGXk0T4mjo0ezfFT5WfPBRpz
41yes7I8XH/s2hcZESUXrucXOQEzR6hF+oKUT30PMmurpeh9ZWY3NAt4HuNLw63ZgsXGbNe6YCRz
vhHnWRIXPgBiIiu8w+WfBQjAAEX36x+1EoPNip7Itet10m555EiQBQWz2x2avlPgFWVb/PZ/d9Z3
/JsY4cNVVqvRsIuHBKg/hIsVu7YV11kTkQtPUdVGdIBg33SEigUrX2hYgHf6JXP+NPRLGKpIQReb
n6T/OUeXCZhZ7Po0zfGQxTb/eN0MK3NrVgSrTIR2VRK8YW8Hr41ID5PYXK7h+9mpWQacsVwp60cM
rsKP9fzccxalxQcXdmjlgzM8Bfyplp8m+rmFbrxygeIUv8CMzcaEeAVUnLoDL79c/9CVhN8knw/t
pgT5LSh9UWqqL9TtEcgvPbu8w9X49SesrSjjOKRa2y1pdXnCjJuLETw6LomafMMJ197fCCsteuDD
ULdwkn6ZnjvnzoUqTyM0JKm2xAzeXwv/tA5yUZXB5AQ92MmD7JsgqQ86kXTLPGujG77AbZe6SAAw
ut0piD3qneNttZnZ7t9WnX9d7Z/uQVozNVmjZMeRsBFlv91IywVtv1WSLVMVoquzvSvafJZt/9zV
UEktaXnQaqFswv94NiQP7PSPoxSpOdsFbd4T8iefg6qwH1JqKcXzo3Sl3eevyyhGX39Lp6xBEyS4
8mgQHjUHxg1K9l7FuyUe/VD0D3Iql6pJMrBS4zI3K+zay+IyVGqujwo9R4Lv/Hq2gq/dQFA0iRZa
dnkYBWEpADVpQod5fCfs0eEP7oIKUQvlByusvagoWdj8scBjNd87vT21xTHUvKFiX4PeJw93IDSu
UGmrUd2np8sf3WPlaCc79LSBzkoJsifivzJX1/WZjELo9uQOIxkOub2Mw58JTxafc92k8xN1Oo/9
p6FUg27bLPQdP3bbtrMuPe31mPJ9zbv5RKnljICw5SyfDzWoPtw7DUEwXtwR9PjzZSeJLVDQbBef
/C4ar8+zXUGodn/YHqIkvJIugh0Bs+mLJXJoGxRBXNnuDC6qluSqOFz2oCq2c4Qs8OjMevgSqFCy
U6gZSR8X2YSgNPJ7UjtnrsdBHB1wf/boESvnQkKPA7v/Q6NmJ7x3QZoa2jtpORrF7toOSx3N0NWY
vi3WiD0WfIcOZWe37Af0gHAd5N9FigTTjfK0ynh16BgwgQ8pqXOrO+UKx/zPQiphf7X9FvosYDXt
0O2vyjzVRzI1Uu8E5MAgSe+1ra+rWGI5dRmUoxrJYty/2Nb3sbXzro9krjLwLbhe78z/hYGwBK4V
COrYBz04PZTtPNp4UIJxXX94qLUIq97aN9U8lF80BAB83ERNEJiMwl4WT5YS1B5PQjg+lN0bmxRq
15d+aX0cIBNsP8ms1/YBaoLeDwYiUyx74XAFmgJnbvw8VpwVxV2ZIbPu4gEMhGpvcwH8XdZYAtIR
Q++So3bbInjirR6sbxUXThHTcczpxxK9zhbdARowiyc/09K+K1TXpSJaULNdPitK8vQu5dCk+9WG
lhg+L+EigBQNU67CNrIEmFrPmi1pC61PMCjNKIa3vvRjNWVT+bEji6cOCwTt0pNlKRcXip6fo6HG
gcaVeupEUwX/CdxrUbQf+EFD7mXgsgrSJpAvWJLZEpPnRqBthqd98jkLhxftBeOHnvtFMnit3x3G
RqjljxXmpIodkQ3OKxTPrWJH5mH0vlSBF5Y/U5BKC/CRD3Ig2YmGPAVXazEiusSDw1QIyFIN8NI+
78D3HgkVMvtgNWXu5pEKyDR89QtwnE87J2AlyL6K0rfZg1uUdoeLlmF8kh7Kwr8r2ubi6f8I+5Ll
uHFo2S9iBAcQBLccqlQaLMuyZLc3DI8gQAwkAE74+pe6yxc34q560SpLRWLIkydP5q5hrd5Nc6zI
ZfBhHO8HJidyEzJJDByAkUj4e5orRJEtYZb7V7XV1F6Vr3US+rJONv2FjzQz/+0Mg1Q3Oq5su4rZ
aBAu2xwO1gi4Ltzl6Tz1k3POdvtm4WqbTnz+hHGatD8LDQPgoxYC594RMQRTNmxNYvZWqoJgAjHT
RYIC5uOQeLPB5XCKOKWuyOs5fPBUMDNb3HnnzVqeF9gOafWW4lvNfSqn4di6clwFxHsp4zHBQAfl
9g8moBP2ckyLQgQKchCW/waGF3UhC5Jyu4CEezb0aJl+kF3ZovTW5cO0hdt6wv0jb9S08wEOf0le
fRYjgDkaHlYv4/0kC5hKN6mbeU4aVs4yedyQVbD8y8NWbhvqvSSBnipE2gUKB7znIeThO0VjFvZU
y1JM9X3qI0AwuOL92R9gJmRjK4fT9xr5+SHCwlCAF7LbqkjBLEK9yne46iWJ+4cXnJxbk+UoD5Zm
1tYDGW1jhazbpnZ2QaBkVaanU4+zqI0cLxk757q4DhRxFp8dBMkia4ranGJoOJFnibY6Xgu7c4DS
8/UYkvyp4KtKQkvzybi0jWJJZZ+e5ihMe4x1iU8OdT7avVV8yYZX70IInanSWCHtrwZ/gCJjR9bd
1nMrHRvuNdXcD80Uipn1JDlU4VtRhDO7DcsGKoboMSkuKYMv+k2TdNowBzzNOr1iKw/11tSHQVzW
ZV85PDR3i8mXIZ3SV+qK8z5JjzK2KJrK7KvEdUa+1Mjso67Z4kzPFyzDsLxkteP808IpGe4Oq2cI
ASfhzcMqvBRP22AjuRaxTlXW7KdM7VUsJJq8lSucBO7dUI7ifkFoRHFvIty1HvBeR/lyZNtZLhgU
F2f4B3l5mNxlqjNZdBazdCNyvapd0PaExu4wjYIFl+2jwU1e3KGJvp7uhQzo092ryqfj57Fah+2S
wblo/rVKG7ho4eWHZ9YWPBZI9CRU5NO3MS6wffjYb+cLTcIi+zGwzi57n6WMyedl0ZlpcGXJEi9o
RxjN7+i9t/1JBzn8MtD66cfikDl5xqDoMdn2CHZPbkNMuJR9prmdbCNKnSC+ft1AjzQcvnnLz5TR
bDpaOLhxCuHCmBhgkUx55d6mpFxn1c+sEHS9bnyIbulxpDLXpoU2yFdNhd/G1gbruPmT+WI/O7SE
l/AOixL8RDNupUIQmirrKTEoeVDXA8Vb7YbvJT/xmXX3gFVwETfjJrti58he7icYP9C8F4soks6D
zFN/MLS6/5whIqjurEdnPSMwbht1INmAMxsZN6JxNYw2H1MWJUqHMSElSRoTTyv6Yp74+LUIe5Bf
kDC3xW5LIOQ/rrmR5CwunOJWvTqMes/LpYaX4LR1lLHT66YIawjfq5iS0uAPIiH/hYS6uZIdEEG5
3bbCMKlv5NQG70VHOqBAW2c8FTzKqtZ1m9ZjqGJb8XMcszupRzoMHdQ7ouhoDCd9Ng5XCWwu+VIh
qs9X/rMTQwUzRo0URlxPYzGJv97Hojw7hoNIPuaxpOyJVcYiKBOZZsc6Puo1Z7vsP7ijidwhRMdU
vDe6PK+DWfdPuYLY4YmluduzCwM3GpLHcKZp/imYnG0v6bjVc+z46jW/2cHUev2FsXe/9atndokN
Z1QWWWPnM7HLS1Gz0pp2KmGc9bmgEyvUJah8PWIbwBC5N+eAgu8Wf8rHQzOVk9YBYloQEzhA8rI1
Jwav7iDGML7nu98/DLEIIgvfM/Dxw9BU+0pt0pawXEtgEjfOCdYocwvzdYsZ9wW60ClfjYPcPcvz
Ld7hcoBs5YRV1X5XnrjaPCJUSOmWZhgnUD3RHeif94Eksay62QPVyYal4yxsN+4AhlU31koXbwnD
ivvsfJ0CL+3C4FRm+2ni0usUJA6uC1hYxKeVAPE95AcBnR185mLVYCXwcUcRr82wtIupE/OMdyLP
3zn2q58vtQm7nWCxcWQzElhqc+D9WlK56q2Oqae/RyVhbAYUR/knQG0ifjvl9uTFH6WuHrKCFiiW
6uD2/SYrVmnZuiyCA+9wxsoB7k7LkJkubOdOSHuGceDLNTFZhpESd2YkfpoONm81aCIw8wg+Olhy
Is6NxSP2JVoBxROtoFF7oFkdchy1yqEYaVeuCEs7dUb0Dz+x7SPE9oufZp7F1zp1RXlNqmUr35ci
Q5/kLqt4PS/Y85ytI/D3WoivVCvc7beoaGLvtgL4DLTvup3FCk5M17W9iUquJb3IU+2pvwvJkeUf
qDiQVxor5fgF5QshPQYmw/lF7XZN/1GkosavgN/7CNokHbY06RbqHC8eVyXU1NP0rKToSkHniID4
IheY/mqqOeWwJl79CQORe4BSl2RNnh2KXn2FgNV7brXRz2NCVX50NF/2Q7dVDbvLX3Ga5nlqOc8Q
uIgLD7amd5PxHCACgXO5x/yUrk7Es4rU6D6t0mkP10TFdPk5iwSL1axDujyuEtqabMbptCqPOPMc
g3C5RnDsmJTy04QMyfKrt8PKv1sV83DTQ+VhnQQ5JHLCEpiCoHNHdhNQ/UW2e9UlnuH8RFCfTeja
HsNQj1/rEufY2As7ZOHOTdMyvkVWpX5EKzDX/Cl3sxw56DToo14LBH2Tf6jH0D7ss2z28E+i0cuo
usN4AqKvWmsMVgGjhkOcWFSw5jSXKmZcLf0URhueMlIK97NWB0OlVNviyDt9JqJ8K+usIncYdEdj
GNhlGvdLggjn4wm+p8wvt2Bw5dzPeUIK1TAmquSu2HcNHz5hK/UltSlvATMnDOAfKqG28ZtbJ9XI
8zTYQPtSn6Z4SmfugfYR8T1F3s6+yOTnveIFSvkJ7/8Hn8cdp4bO3Bx+AtH5c+vDoqDnxZkyAGsE
Leb8LtfHaByszIYc7TZeAlDC7W7So+rOTYQB1psfIdGPPGFb2sHOsoZ79i4Ptb4TFRL7d9Njyv8G
IEv1c989Wb9bV0/hXW4h2G+wHi6K+8oNrCovNT3t9LxgGSxv8Zgxgcqxc93xZR3HQB7dEtmWNKeW
W/V3jmb+7tUYHSLp6DrIBx5nscMXyQF4/UoDeymBxcAqer1gNyE8LdzkqQc0UAeTciRVGUirdrQQ
q209LjSE1JlewuBnfVV2Lve1dWmez/oR8sxxW9o5mOK40WPEDXhbHF7cjPOmgsPZjGmadZbf4pAz
mfRiWsVhbyc/Kb9PYJW5vIqoZuX6Gs2M5Ee6rwvZriyvKHtZzEKOoa9QkaPXLHGI1rGLB2S+8yPV
epXhLgUloPKGlGdMyytB1Gysb4DdChY+9W7HcKurPS1DN8J8x8GDNkc9tlZbnv3byIf5OHCO1InH
jjpH1EbrtXBJvf4phuI8L9lmKUCVKZJtan02ajifDyukJKg2toDiDjOQ+cK+nSvLGyPVHWg284Pg
b3Fju4910EczVhA2mLYm+Pr+44YX+yNQ6foYUiLm1yMXa/VcTtnE+6RG5APppk2ChuAbWsxfE7fl
9n4/dvlcqd1dkog6CaFTSCrL4OmtOiGQzvWWbmE5SBNQ+nWIo2HuyzEzUyHVdXot1Rjuz4yS/PuI
pDBguUHD+IwQ11vJsK3hoBDM40GsCp/tTM4RB62vCKKsdjxOL7rTZS79O272PEnDk2VtDnPmZQ9p
0DBsTaojI1/3AggQsfBCpaZsj0zM7MuwwK0su/8oppBFKTZWB3oX3YpT69VTrOi8AaIjOekzrCOg
puwE4VJiCCXiyu/2BfnVOBgKyMLaTMY8tV1aZU4ulxyVUAHcusMx/tdsaWI+jfU2gCFYQoUgTKwg
cQy8PzGWo6DcNK6yGHmjVvZhHUpIFYZTmfptWlFU/5uLGsRMtZx8+Rf2YlpR2yUKxqQmT9MY+yGY
oTr7CJnYhCdQ1JtFV2iJO45Vj0C0cWrTLS3t1oL68Ie8nEecWfgynTE7HqeSoHxqt2WciUDHvo4W
wSaplaOEacUYsTo4fCybj2yIO5RO+YnQgwkZXKjxsm3PEcQ2lWAypsOAldGswnhvliO8p1lrEWKn
PfG/McQ3wVIKBCIifBK/3+eJpPQOCYPzJyrBLSLGkIb8SnxR5j8YWPuDP1cszkefV6KeHkW5+Omm
LKyMhhZBWtI2YHuC7AvovbTumDwrOrX7Nov8neKBgAFhNFEVaw4BuKTAT8HCITakynGG9QgiFecP
Zfdsech3JCxcpsqGv/lYD9MF5ydlmNrZSqTEVgpFuKNU/OGwn/sBYk2cj3sasx1FDK5U+gYSDgxp
k1Cxrn9RLCj1c7VLoJ/mKSAGxO0iWfq9xqFpmxU0Gecd5QY5ynm9BYlYAQfcENrTl+bXEgMAzT3o
ykP7a5noGpImAVqnmP/Uk11AoA247Yf4moKKWMlnmrMkTrdkP3P/E1VlmoXPpYH/2dgqAETsdCO2
rP5XTmtETCTIYGJaIVLVURHPb9T72b9OfI0p7/dIzXo7417OnXBlvuf9Jrb8SLsZ2S5jx5YZ9Gi3
+kOhnYmRhhmlb2bJjn/ND6AKGcbXjrXMXw1w9IgxhIKqs6EkOGMaXnFk4sK2BNVVBwI+xrzL6tFm
SU89j+faYoget2ObZSqOpNvXs3JPnkzbcrNparaf4CsXVvRg2Rx5gXv3hg7umvAKx+QSIhkepKWZ
/JoY0KnfS8wcadGZICBZTkSNt9cVU7LtRwfzoU13VG9y/rXp2sprlR0WFfkMOzn7QHe24fwPVUZZ
j0N92NYLWddFnn0Wj8UgDIlMQUBV48q5B6pfIt5lngb9QcfI7RgfJxPF4ZrCZprwLpq1WA+wGZbS
tE3n2RL8B7rqZG+wonWJ04t4+VxvkYwPdt+iPZsJ1ApmaYjAK0QVdvJ3WuhCXKWy63nZd1pNO2zu
yRL6neCV9VnwU/w8qnNEN80jBDNedi7ZUTZFIaW47cDZoMbOeXH1ZbIa9zEibvlTeqzsfBCnq9jU
RJsw9wkPlbo76rRmv2pppVetRY32Md13zGXyZ5yrQ/RqdmVtmlLMOGza4vwQzLXAwxxj6vW2pqAy
UgXSML0eVlL3rYSrhp9REC1T/b2AnhVgNeXFiclTtJMWiGdxGZ1741cQOQ+HZbR4YUWoJTprcRiF
6gc3xOzbtBjwOt04BLHNvS0TThLwefN43PlR2fzRL0Mxf5YsiJ12UzGWAhPQBTPb04Spv/A4bbVm
uvNpcuZZW6FvAixZ5zLBQCTKqYmn19Qp6NEB1vhKfYc9PclvYwqB4Zs0bhj013qUfl8aVIRixfbb
AKD/xrBO+Z3XRUbeIVPZzXUqD0IaWN7xi10SlvYF8jFPoEZRTVH3J9gJKbsKekyXPR+HIMcPo3y2
v0hZTOEBL4MQlJgrDBgfq0kJ9gtlz44iSORrub8SDKiNNxGRcY3zv0RB9K9MQzUdXcHoqva2LOSy
Zy0Y91ovTQwwR3RtBbCYgRel9ZLBCmPCzfJcc8CCfzVyWVeMGUz7h35q1uFzCrzubzJOJn8ZD1eX
r7nzq2UtaJOhWjuzblX1FY0P6S6poXRrtPDu8FACOn+2OjkMvVOIQMyfECc/ifVC5y2yzmfTAgOt
GrrR4gXB0xjs6ngipoo0uKQUrxqYEKl8aZwDrn83oirsJ5hnbvxRH8DJ7wBfqOPbGjzfcMvWgNnZ
Hr+yzH7XYj+qcAWz78wPfaJf8zTzbbT9VtojHD1fR7L/WFc0L1SbeJsMn1agivQyyTQ+FwjzsQ1A
5oB+AhiL70dY+Pd6kjW6QRPOcFC4B+ZWyqyqZoODye/XPUnJhZdDcO77NtRULG3lj3XpU+NP9ds4
vS/5hctyVvVDsdJRp83uF33Y12Ed6lpf1zOuBKCK4vzs90EK9Zfkswzzu9PpLM4e0j4i3iwvfP0F
bqK5/KtGvtR/BlZs9X8Ghk3xSopqmj9Hc5zlDxphyXotOU4PfU+KonbxfpOSguMK04bsqOCH0X3n
vkxo6+R+iq8CC5aiQqjUmnzdRj9t9/4YswDslNe0bBO0TpK78cxkLiF7X4MMaKwbTHMGlJSaYyZs
sufPKUfxcZsA/yt6S0I5kazZnE/LX+DbivSBa7uydw6CCu3AJKuGuv24XV/geETIM5p6R3C44c9y
u6JrLjHnt9ZH4fuUbOvWDAtFjLLBtfiE5bfCUD6dwvmzLFRxxM7azCbXTO7Jk5q8fV7WsH39uP7u
ccHF5wqRzFOKi5YyrFC0hAk976hcI/CDkDAHb0YuahkbK2dFHpgk0j0Usy1sl89ka9MlnMMHhCth
FE5lYGZuC7hC5fCSycwJwAfagLygkZQNL2yldWy0wtPjj/Ngtl02aGQU4XcqcRuc8CCvoRSCvT8P
8z8572b7A8b8pBecOUnxVOXFpH+l+Bpr1gm8ebm+OtxF9OcYo3IZDJkdZ31VIMG6vJ7ECNjKolKo
5x8bD9JWV7+LE1K/Y6zAOZcrPxC0JT2i1VpdgsxA+ZxRwNsGapocyCgfTVRv84w5btueoDAW3Nlo
76InkCU1uiIhOg19XRyyFTpOpo1M+2yBgKxbZ5vBYEchB+EZ3V5jH2AHV6U4XFAjk4u0aD99Skw5
V9coVoHfidPpYLAuo0DBPNsJmGCLoYCnKZ+nglwztAULSGLIdkg0uRZPYt3gwKm3FjMR9foEao0e
gFOKgX0kearW34kCBbE2AvWHRaOZB6vya1qhZFZdHivcXC/5kBFjr9VoBfxIiA6F+unUuoFCXkMp
8h4LmM7TE0YVavnCIjEwptbpeegGEEZpcE8lZCqoDMH9LHBdugMRlvvsZ8j3Gp1YHAYW8GBJOL5q
449Bhw22CuMBCB6SUKHTN6AoQGkAapOj2bylbA7tOiEWJ7YgpUK4j+hymS9clCHMHWQF6/wOU/8E
1gAR6246nkWa75KDeN0iTqqYyvo8moX6Wu2d8fjwX65jauFvwTjyBCFkh43sUPIxgRNLzfV5kSEy
3J/LuWFCFNNdskChYBx+f5facy9/FjvIbgMdXr7lOzAB03RBK3IPS9ULs+q/Ri0FZ1jCRUH2Tg6z
m7uiSGuxXC1zHGxajX3TZGjTkUvC4m7uaxRjQV/AOC+Q4DUMlNnc4UQQw1fwxrX5iqZbMaKXoA81
DI92rai+JcM2kL9HhrS110ALmiNoTVbJ4S/rjCvuu5L2KO7XvKQcsfbDYlfegFmosofAwPs/CM8x
wzTgQhafsnQb52sGBW+KYsBk2xW9nfHoU+tydgMuPM0NzQzMnhE+TshLHvhRQhbAC/Ytj2RDUGBd
1DWC7kFOjVh8Us+uQFHlIYV/OBK6uU/VMnoGkWa1ojHTDHk8z0fEWtXhfZegkDC3DMq/GxnarLC8
Avv78fuxCT0oykwGTPEBJHkgognk2/ELtEDkEAZkBz3InZIbQ1BHdajpxugQ4mPY9mljGKrBl7WN
XTJm1msglc56tk7ld0jEky9j4IY9wnne/iRFVl7EeGIbYSISKocFdfDy6FlQv88PA7F+q32pX+gh
kUKpISmwPQhyrj8HS+M6NwIleiJbXGBCwAKvQrUI/ahPnKyW56Feff501gXzv3J1pD9T6HXpIwZw
BZmn/zOc+H98Qv83Ocz/J+I0lIxyEQzQs8jYkttcoyDN0CL8EMQcHg86p1NDEkRYJQOGs6CXBAD9
XnzUnJl+c2tlt7JbeLJvrtvxyW1uKMO2QiJHYQA7cV8dcvyyg1sev8FkP1dD4y0/gA6PaEOzrGn1
HUKbehBdto8sPo5j4dCk8SXJA8ZF4JNW9XqjUMW0zrBEvtFpgHX8xYhjjaRV3g3mqpMxznh6HOu+
RqXuoNdHqnmy+v9G+BkX6xVQeQi/4fVcw+OBVLPewmVDDPFKvg5c51gnecDfewdwXJRv4mBSPUKH
XEhEizhNPhXZqdgnKCVMeUfBmaj7CUPu6rpbj3cCHwANUNkweYDcbAthoCFqjgRjeg91Kmf7mO3U
JX89enAgUpRfRvMQ+ZHOxz0tOeXIjVlYjqxSp6r4J62EiO24bgPzHVlqUJyNjrj5b/w06CBjJsIf
7nU59zn5XW8fhC+kUgIJxa0YUcYb4NPJbo/4ofK4QukU0aQG+j/Xdw2GV2zQIBht0Wf44IzeBVz0
NMaYyOws6+Ww77i7VjHUjdAqiHeUNfmxtbDpXrOXTAOw3CuyFLEdPAXX87gKPBAocBY4UrLeeaEd
GFjhpgMzUh/0y4xeXjaet4XBqOn3HD+m8e4WUOPn9AXcH5KRLjo/4vhoFc+RNztPriTFiRepM/8d
rJrfHycAJPIOfkdk12w+i+ov/qjFTO0xySwVLcPfIJdmMoWtfB8CCK+9x9AvIOwzXkFZjW1KpSN4
kstGatprWonyvKEFxPSbhlLKdfAHSvR/W3CV+hsW3MfmFlKeF6pjAf20l2WrVH1FgAZZXlBubdY1
CgoV/sozwceyG7ZYoj9Iid8QhTLScVk5egrAC7hyaDJA8McrgWyyrlZRcQWZ40fvrkGXNcCpZpuG
Cg20fEiWBH1DPvssa0sQLyx90NvuGPTwiTox/ZH5mR/VVUAQOav7COVZGu4C2e1xRShOCukn5VRB
sGPLOftTnkFXrzMfRLzXgQ8EBmibDoJ2Mk2q9BqkoMcPtAGHtewUT2SG8fWzYPWvydJ5eQBAKHE/
LqNyCsrbDAfzTam5QGbqiRVfoLGXQqTUJFUy27lH1mO525eAZyAJ+vmYvH9OA5q6R4vhmcQ8xXU9
UREeJiSJB92Zu6Ts7VLJpY8BEiPRrGc6b9AuBMK3J9Rnh4SgZqI1X6/WDAqxxNiJ5Rcoy+A+08FW
PHGfijqCJuvS+dwxbj+RmPaOayYhOYjWcrhbpNU+v0PRQ+an4eRD+jPDjb0m6NCCeEFTg6UbZFd7
uXxAX7eYlXTVqg80YoHHK9bmJouZeORl6tzwMjJ0gMd2sWq0ODaTYar1HVtKV2e9X8Qkdc/CiZkQ
eDEihaqPsqrPl7imhfxXKIXN1thcTfXfhUBZAYmU+mgkFGimoBo4tm2ZXLuwOgHiBsMLp7wBLI64
KUlE4LciHM5PPbOEcNOuajqGryy1RoHLDku9dUCK1DygK3BkCKcgs/nv1C5NA3pw4Lbic9SYqQKd
WQoQrJ3N5uifxVSn2YMQRxbbGTwCcCMiV+RUtp4DCgqIDXfnmxU3Hfuzq8ow4GnU/PFPrKJanjHU
i6PrEd4l0fULVwmIm9k7iO06WQS/ve2gOY1uMq5Tb9u4gYehvcuSIb199DTLv9Uh48auKpbF+d3k
O8N1ngMSD789rt6ENYrBHRklNRdQhQE5V6d93oZgMYy25bU/87v9pNHKC8SSgfOG5Jzm5g4DcFUE
lV5BEvhcDqICpLJs9WF6msZjAisDxwnwVt9AnIBJ6aE+0ZBi7ak+yPesmMv0k4Whb/VWGHAKtCO1
rwLK5NPGHFtCQCICojgMtZmuIqQ4bT5BKkLm2DsbkjQ+mDk6AB1OhqJ+QC2n6nitNdzIaBd9RVPV
65wmuX/MAkVRhS945rDL0zFb64YHUu66lXk+r4D62S4X87iRQIapVRWFb5y3IFEsCBjEX6Mvn9du
yFCWhXmjDUpVVpUt+l5qmBEYUAzJ2kK2YcL0jYyJNryHtiXHYs92ofDGsBCPsvNHSnMJ39lKnahl
HXjaBKGbUeuPhsBHtf7R/wNZiCZZmi1PhQdYfjew8QCL2q4uleoLCNhyAIMSFVYUNHuZx32WS6le
ICK2FBpQDLaA1qHgrrRF9VxH0Cm52cXYMvD5079q0ekebsOxzPA+pFhZjHVYRBlvD479PLyeoBXC
j3pctmC6RUlTPoMCL7OuXs867M0MmZ16p5oUfu1rtU0FCG/4pRfbZ4+MrPXXfDjCkImIulbdZyCj
7fAhwq+07Qp+VtCosD2H0vfJeLSYzn4r6j180H7svwi8/hKc9rO+d9js2d7O+N+lb845bMvQllRu
0ncutYNEGTmhDBetrxmbsFlStqxQry7e7Pdbiu2MYbL99OfjPEIDOXfzwd34Db/UDfiMPOqXHXXE
nvRbVcL2vcPNl4cf0oNrKppMHCHHe6JZmmDP7FU+6gfYD9gavaXxBJpEp3hnXzUZB9xhPs/BAqKz
B/dcVKamKC+QPhJ0VTNGsiV7DM7a7Yez+RjuIID03nR2E4olzaTNzt6Exo9hjE8SnYAGHzllfxBy
oihv5IHSNwHCTTVEe+uSSdmiavJybbNYk/M3GhakeK4XsJNfINRKVbwcEv3NvwdK8zo0Y2p3/xmM
KnpTHYQ6O385IYtAl5eVix6fB4/v3yWFHNFt8sOeqyco3mYBoelhkwjVZLKaBAd2xDF783vhyjd9
El/ufQnIP24dw+ASuwM14w8OJYl0i+u9LOsKec3HANX04ev87LE0IrbCtFsuHyYxk1HdKlXckeke
M6uddjvABIJD0JL9bHb0BJ+nkBf2BYNZDBOiGLrBKNsA5U79PrH/EZ4siuMCA+m4nYrjAlhr9yc4
lsqHLEAqw6/aL7l54NaBb0MkD/zm+NxjGDgW7llNgyo9RILgn4e0mxS4bBBkNIMvB2RC2OdbRwxG
i8DMnAP+uWu5gQFLMM9kYvL/OPuS5kh5pttfRASTGLZAVVFVLo9tt7s3RA9vI+YZBL/+Ozz3Ltxq
C0Ww8cILFUplKqXUyXNoMCPp4KZiu9MC88HHOr2HEKgVJ3kBKEcGkcEghaEN99eIW87g1ocYpSIl
dVFv6bV+RCMuKgItioVa6fbuYbKz1voeWyOoQ6+43eFx+I10YGZK7/JMnen8jOtdpCb0z3bzxKfd
AcTmZYtQjm8GFFUgFGN+y/Auo7B6T1sGRub6DpIS3fbanKnA/KpHPNTjbS0/IakF2x8uIKCxedki
tjQpbn3g9bNekSnqswEa5eIG7aip8uYAR8BATg0kshJ3q7NTjUwEtZsLtU55+eiis217Fp/2rsBI
6w9+6JcjCkMN3MHAff0lb17s+WHKJP20oqG5tph+BjIPmxv4CY3u0vXjKV2qk9NN/vaXi0zC9cUg
KwB9gprVpUfFrJ9MHzpPEqOIhua67eLG6s0BnFIXvLyDpVfHpcCujX185DavXpS6eVI26Ia7mGgF
w9YTKHMbbNvk014hYvMqRS2JTBy/VBBuLdWtUe2LbjkhdtFTqkxv2z/xaWsXfoJr7DdQlZxiR9Eu
QD94FWopevdWK8j3Bij+U5xrHJ8CQLj9Y4KF+Ee8aHa0hOq2Glpz/jza6TleZFoL6/f+UyfBPFYT
fnD8BffNqSngPgNg4J1xIx27a9P3eDaCvLJC1NwO++bAha6DspgFYB1oqpfkB/b4CWB5sKztG3w1
3IdZmDgMKCM6bC668WVUv6nL8/a4gth1uNiN8XDiGPMau8Q+dDXYHAuwxXcyhTORn3KxqzYKUQwN
3UN54Spea45NUKgDe2LJeFu0rJAwB4jch4tj6pZO5CAth8oU1Y9NYsY/1LHYx25nO1x3rNKnJgiI
EAlt9DBTAxeBPxbAKdsLIPh0Xs8oR4GSLQpjYVKAQc8bh3L8maP/oj1ujy9YAV7VyMZ7vKLoJkwz
u0HvTsekRYlBiexrjavOzklwGXiITc1KC8iCjK7CjvXI8hvuVu3r9hQEEczLGelJU8692ej/61HH
M249ShkzmLetys2CEZUM5YmOXWs/6YAF0tDWm3nZ1dJIbF7vaIoZSi1oIgY6BWWqvD+iDWqnzbiI
7lBic6vCWC6JjW4oABLxprokb9smE3kVF9ZzBbIVgDEh4tiN/gikD450e1r7YRIupDV3YWOydBAA
xTHVm8ioHKco2ycBZ9tcJM9WHuMBrUeyr9RvsW0/Apf4fdbsXdymts2HsjWocebOGH6If5ttAVKa
aN/2b6159MMOTds5QS14Qb5svzjuba722dvi8rASKXULBkL1MsbafQQ9UUdR9vBAEJtXOarVuTJa
y8XGVsf3th1DMoJWMv8WnB94jSNIH4CatsLgILbwWfcCRD4atF4X/duAHj8GUIPSD8G2uws2OV71
iGlKUeFZTrs0yPGRmV8IIIoopBdHx4EIxvaPCGLK4gIWRVkKQi8sBNpSLrjSe5bmnvYNzYWrac92
SQxk9zar+0NMGus0TNE+0TCblzsyWrSEJYDWXArwBOM4dENRQuKcIsNz4arFNrGmEk5PEzzAlQCq
zGGTvk7szz7DcPFaoa5sQ28KnM20+1ZVqp+X2T7n5wWP8nxwRwOdxRcGkIA6zagiyshkBYcqXuUI
77TmVOiwSgYAl4rWz1O3j2Pe5jWOihgt0qjP4S7a/xpY4y8AsO0yNVmX+MP+heJ9C4jfqkU4PaA1
ErhJU7Izisyx/v/DyOgr1wi6irWLQp8dgJjL3zne2/Z9NReUKIb0rYGy/QWc7cdZow+UjfuCknBB
aZCUMUIz7VKyq1ZcSxlFr8gcXAK1IlNnRQRzABOG7qdkfux2UZ4QFEr/tjSeWHMDjw+I9PoeMEj0
Vh50Q7aNiL6bj0WaRBlwT9olVtTvaBw/LLP+NiWjv72SAv0oPJr//fHU6PpladdYP2lHI0CX9anr
g9GfAj2gF3QdAk+/86e4nMqA353qGKj35aUP8H5zooH9DLqxhynQDhAblwm5fM6OR2yTOxgDagZM
ZIE59QE6dAPNSw7OuXhS7pM4BNPuEYXAIB/wfO6h3Lo9OcGWzAsaoWXNqcEbse72oNhT1YMzsd9x
8aUieJzb/glBJuQZbA21TwYUHaCNSIsTrcFyNkzDt+2xhW7ARTReSOoox6MN1mb2oXVxWmm41ZfR
V075IT4akswl/B0uvCNcf4iBNpULecm/kGNzcoL8ijfyi3XMjuCWkKQZQdTw/LVWrXSts6Z2K87D
HO8gtYbTw9BK+CFFw3MRXzpFViYZxM/UsgmT+KtW1z/UxpRsgUIjcTGPgjbA1gM2FPRdH0Eqd8y/
IuEYpzkoD+6ZnvBou73sgnnwBLYFXuFLdNyrEA1uT2jSfXVz6gPTJ1kFgcfyBLY58FlKpmIeWYaO
sDuWSgwkGpeLb0AHYoWO2EhiVgdqG5/sopHEscgiXD6mwC6UtoV7Vj4Xr3rdKe8tXspncElJiiaC
jcJYf/hDWqYuU8lYp2iZrJqzvaD9Wo3QAFcGXdzsNDsfywkFqmRcY8xB2ST+kTl7/YWLXtOq2Tis
0dto6EQE5DM+4b1SkopEq8pl6HZpRoBYkOkm9Hj7FO2Xh0pPqWR0kd25kO2NZkJQYfRZfwIxIF5O
X8rmWV5zW33vk4InT0uLznA9p4DPX+y8A+EGAZZJB0a0AOZtKb5BgT6ROL+gLsNT0w51jab0Tpsv
ef6dObfa+aaV9wr5EtdhWb1u7wuCpdC5TK03XZWjjVS7pFN5hQSNP6a9ZB1EQ3OxO5c9XrBT7Alk
0X5apL0Q1oTbXy1YYp4C1mgh0woYyxza7fQV+PWQJc1DnZAnlPv2hRZP9QpYiVYClActFTCJmxp6
LoH63f560YOXzoWtVhHXmVNrPbVo7+ohP+r2wQqGYJWxAVa295Ojsq8gw3O+jrUOhhKKTUhlFvqr
1LsEbY6SaYhWgQtjPZpoFVeYxuSrvu5TP32YgAQGk/Kt9yxPx2za6RwHTHJ0Ef0eF9i6S40iq+FQ
ukZ8Sg6q80dpfqIAtz0fkb9yubhbLKvuepy6jCnVT0ztv4IWiwa7BufZWy0lGUCMBVst7NqpaEzY
F788das9oOdkBdhfgCE8pPlwqpOdV2FeBkntGitrATq5uIqF7iLocEAcbdwnqYUmt7+z41RnlWri
geuCpg4oi6BNKHCs+bsJiph968mzsKLHUcmdFr8wZGHk/I+VP7aXUrD//xfVH/J6Uic9erdqDRrL
0RFASHBKGnfIB35XRFelMPedPP87Mn74GVwCwIHB8HbalOm5MvWveTk86F0mEX0VBNN/7Nofhgex
JBr7dQRTrjnPjHXo/WmCdKanPNKP24YS/QQXr22mtoppgZuI6I+99gMtc4SdF/QqbA8viNf/KF4/
zIDa4ClTHdSaE/yE6xQHkCNIXEdwNuT5VEvUaZRkIjMAyGWQmCAsaOgRHGmS9CUanku6TMtyMjQo
GJbo6j4ZNCE38H1UnguC7sMu4/C8qdADdEGHBid1gTdWADSjyp/tkT8nmyU2T3iKXv8ChCCIq/GY
3ddHFi5PQwBWoSAJZFlL4Dk87WlpLi0Q5/iJVI89mqKZ4C2GKlD0tj0F0fBc/i1y3LtGq8GlboqO
WfLbbRjaaZJvdqxJtmXRLxh/72717MSMrc/J6HM5JAB3dQOa29Gr5ikNWhq2pyEIAF7LaLGTCEDU
ApfHHvQsbuPnELLdHlqwx/FqRuBynEsAbHF3ccKk+26mzDfNuyQt/bp83v4JkYm4dLuA/2uJcsCu
rfbnmByW6mInX61Eclb4PMQsXrpomFRlqDWEWFWmaLS4ge0e9Ie7tgeLh1p1rDFBEQHDj/Gz3oEX
7Hux7zXK4rFW5kJBymKg3hC7xbEBdtGqZLT8IpOsC/Fhv4yjBrAzBV896c6jgzJA0Vjos1UlO46g
lmG56+9+GB8MrUaBLhkUuA9jgFNtUPmKHx1B43le1RmlhSUd4/17/7J4pNUAvHIzavid/L0P1gIW
OjxAEPDcQwZSD+d9b+6Wy4VwhwedOnWxEjhpRuURLAXbfi9ahnVaH8wEAgmlTFfPdLo6GN3vQO5f
0RUmCdzP9wS8Lf49eu4SNpK4xMZTnAzj+5BIihmCO4vFg600uKpdRLgotgEL/p96n45mzM5jvuZH
XutH94oiufgKJsGjr/KxI02fwPRE+5NU6hEMOsG28UUjc5lXMcBbkgJsBYhqfGzj6QqSv51Dc9fd
dAGJR1XB8gkZwMSE85QMICn6aC5wVVAlU0sny0Vrz8ScjuDt2ueLDheydkXdVkV//sUE4Laug05H
p3O00yDrdD44ep030wLBEVzXZufazj/d2ZL4x7pan+wAPKjKSqNRmdBbeaElWBPaGu0ft768xOQ5
sn45lsTlRWbnAtVx0KmRaTYSlKp/zdS3yWGP214o2AIcLkgBLkbvFSi0LmmpnNncncHIdrBVuut4
afF4KhXPLzbrYpQXejeojPGoGu3BIrLS4OdnA4tHVEUWOEhGNHhfoDlwHK0ksHL2ZYyhdwrx0GWR
qdUIzM8Dq6wioUD7KWAajoYDOHYD3ZTpJopmwIUqmh8JoN8ANBsFBc8Y1sGp71s3vQyJda1K0LZt
r7NoClzgZi2NxriAB4HLEW0oyWlBV9G+obnIJTYA5NZ6CVVzm1wrdGl4TT1pwfbon5/N0LP5d+hq
gMQbFbrMLtr4FTQfkWX6yS8tf94eXeD+NpdZgfS2UHrHC1TToXrzVYX2kH3YHlq0slzMLnmC7nbd
AFTdebHt/ykWyAUiMO2Bx0eGOhbZhg9eIwVAjiRAdKJlHnIU1pfUvs7Z+/YERHmWR1CNhlYAYwnT
r89z+Rc00fnguDe85VScm7N5jYPq6/ZPCbyTB1R1ZaGgoQwPmeOQ3qdzdeuJzEaCFeYxVQSd+KMa
YQdSi8sApdq+vkv1fVhmi0dVqdUIrvC8xBpnro9OkaelSXbVXCweUxURtHeXOtY2XupAGztwOg/B
wEbZm+jqI58kLh5HpbiEooE2Wi4DzgjL1D6apuMrOCiYbEKHfn5R5jiYrfIhj9R3lciEHwUuyyOr
ymwmHcgroYfchmD+mPpvk/msoslynyPx8dzM3VTUA5B5VewvFQPdt2ytRV/Ox7NBKNoZUb62NbCn
1JGX1tGZ1ZVfOb0kW4p+govnxErMzq1Q9lUrVDhnu7d9dHQ7oGKe/xiGIym3iSKCu+2qNQhx8ViH
XaN3rtSdH8AHcCE5OW4vgWASPNgqyieQx5ntEqIDND0QJ9WeHKXOnyw0pZzGgsn0eATT4JFXBdqR
wTaBjDY6y0lN3DPavpH/ZUgm0TS4xByj0xKwWniSZY7hyl5DrenRRKN44ciA/oKzIw/DAgmvmaom
tiZ9+ml3V5pBDS96nECMF5NglD1Qiey0/v/D2ZcAu9uCelG9DGsn23Tr2gl8kZL8Kdi4CZedR0Wz
0Eq4Zudi9CDqcaibOdj2I9F3c6E8dzVUTivEG8GmZI3aWwGqATQeSjZAQXomXDjn7mCjxTvGTmGB
QqXWjGut4XwN/QMQkKu+AXj59jxEJuKCGvXDOXJiuwnB4o5DKZpUT52i73spsggXzMrYQXIB7GaX
ugWVVRy53+tFtlEIvpxHaWklyOVyNJHjiVe3TjgM3JmzQw+7zGKuQfHBLXOAG5IodupwnN6VvriU
sSvpURN9Nhe5Q5mi+dKN8BJbJxfTrczAQmhJPluwLfCQK7vvYo0YbRVO7AD51642PZx34+H3Pqtw
wZrVaQamxqYOzSJ7A9UC2PJd+2V7bMF2w6uF06bsq2jq6tDJ4yNuHFpBL6tqqqn/qS2QiLQyDTjR
AnCRa1bgEhxQZA7rHKZh4zHuZXrkgoo/SHL/dpuRJujoB7V0OELdrW4uU5LiSPdSsBd1AGuiYnmQ
9gmMMZy1+m3bbqLpcAFcgHimTSl+EjQdT8pK9Ttr4M/aHlzkT1z8VqCMBpOGk4dT9JjNAeiqPDK9
RtOv7eEF3/4P1mpsurHpMTxR2h963t2RajptDy1aCh5oNaPiQdSC5GGa6eC0LyH6qIOIImTOtxYU
KrniHhowb8TRq2tIkBCCnGBwoW1rBMRPIKgNk/EXGOYP8/wygDRre0Kiwdcl+rAjLa0KsXmQBYVD
+QiS+VL9Zmr+9tCiZeDCuiA9RMoyNw8Noz4VCWQ8kkniQII8Zqw/+eGr0UBeTaBcycMqerSHi9EX
gV1ck+yHWcku+CLD/BPPMwQWl/Xr3QfbumjZyzRIyk8iw3DhHEc41oJAEkzdi1e6wSx71hSNy8Vs
0w45RQM9YtYkR8jtnFi8r0XQ4jFXtIzrwSQYerQhIRIW0aVU9h0VeJSVO7tgkkdlO9ShgESmyANh
/z4P5MFVOVhgWaPjq8HC50EAK6D7mv1BSPe3Azqg7VLM1bfBnnsHOaYbG4udH81FpJoU1rAwWoS5
8WdpIX9V7Dxc8pAqE6xLFEptWESQZ8dhjLfdOXvaFew8pGowIHW1zFjFGpRxfsdcUIV37b5KMA+i
aprEasG3WoQkg8SXpkMAU6az62LBPqkI6FwsOno8VlWbFmF3cC7FYQzZRTnpIZFsr6JyEi+UXU2R
VkPvD+PPvnlhARiKTsUpPpkv6i/3pAfJsZPEkWDD0rmk2nSqOoASfvWb31oVNu6PkgS7FpcHT8UQ
9QJpMSbh0Aj0JAw9qInkXi7Ys3j8lALqmawbyiIsrKsePZeGpJIkGpcLUFQQEr3ViyLUoFdi6DW0
wXfePnjklKZl4ABKKljDDqbkZMeSBRQkNR4vBaWpiYHkBV4+Zg+T0QVN8+7oB2gNHW3lf/tWcjXX
h8RpgCKT1NDcC4um8gcju2p0lHy+yOJcwtRnYi/MBP7cHAtvKe4U8Dptf7TzeYzyUCl1SlwFTJM5
WIlfpqX2QIl1ova3oj8nvXOYieyaI5oBlz+NMdU7E1SEYWMYvgvRpyylkn1ANDQXnFMBwvilU9Jw
hqhOy7LjDBbWbesIDtM8VmoebaMH0VYGcjE2XOK0h9gcKPw9qunjARzd1Wn7dwRT4OWmexAxR3je
TsOaAng0aXdgaZIssMDzebCUTcZUqSYrDYemeHCgiOPlCfveGL6SQmA9Sn7tmwGXWUGdtBgMCpfY
E6YvE7i3AhA7RpIjqcBJecgUKhGU2QU0xNIGmiMOiDDLLvOtBpBua8igrVBoz+Dt2hdsvBZ0m+q2
GzkRDdsZAWE19njKFtPY6VJcKNfjaJaWEidhz6wLWGP9aEq/mq5zqLR5X0Dw2Cmdpa1SzzYNM0Ij
qMWWFzZAx2F7oUW3NB4+1ZpZEjFm0RAn4syDyMajxuiqwqB4Ttu9uZAxBWuc2UEKogR5o/4ONl3J
4V5woFC5SFcMVsZjDinVpOm9aDrQerr27tWqbyb6yLKm9TRwZW7P8/OQJDzIyoAgi5vEcxxSvYqe
dbBwfqXQG5Pgyz/fWACJ/ztXgArZBgTNxBLhBAMV1OWQRJBDLfLUz/t65xS4PO0WhVFCyZaGPcQv
DyZEfM4g5uskjvD5mYjwzFZTqhmDq/dJmNL2scnBZ1gOX+pRlphEw6///5BNh2RKQaBY0xDC1c/z
kj/oMbvqmSU5w4iGX5f9w/AV4IoQcato2LX5PW7+mgfqXz9ljSrZs0Q/wMV5XCoQqAGLbqhrycOw
QFyiIFcI2kmG/3xLJC53trYaILVbJ6UoXKy88623aPoVqk2elkNgNoGOcirxItFEuMxtQ/YlVtU0
CTWruMUDQLGpknnESHbtVoQHX9WV7cQqdAHDVNMhbFumEPdNk+OuKObRVhCRGtQhVRPEmXq26vhX
nlhftof+PLESnuOK4GSQNRB7gZZCdOqG76WDzhZ0e7Hvjp0c9v0GF8EtJDpA1Y7fKDMooYDo2nB8
gxhHq1cCiATvSniEZ7nKiDMsZWpVN6hRXwfHPVIp0PC/c+S/d0DCo7AyTY0aLcYDvIuivxedikN1
gmYy9dmh97Ojs89JHS6clcwBYn5kmIL5K8/f8VDotVEsiTVBBPCQLBVCGJAS6zF4cysisEx+ayzJ
1V40NBfGpCE6zjRjdbPT6lLWmg9qzIe86Xe6Pxe7PcWh0hnr6jZWD7b6ZZR5jOizuUSsl2CL10yY
u6neRsDqjF+OJnH5dcU+cRgegVWiHW3EO051o+y61IdJxsggOLeAzO3vHd+Yl2QkBmioiTejnb7z
lmsd2igT1CfZy+h/l/bPPp6LV7UD0+u84Df003KEaPFBOXRHgFyO5Nn0oMl3bG/QgQqbQ32SUQcJ
loInuFpGm6Yabpy3vBz92gxNWvu97KlRNPj6/w9ZkvQNobamwX+mlwWYCqbe5vjb9t4mWmguZA1o
rBuTg7G78qBnRyrj8xGNyyVeqIEmhZNhx6mrB5A45zKfF43LhWoCIdSkiCZAifrSPoKPFqqUDikl
e4xodC5SdQ0iCqnllDfWH2bsi45kBxBkqX8gV7lJrRIiFDeIu3s687Lknjj3Vn6son0nKR5qhb6J
mTpErW5JBDIKeorJzza19pmFB1t1HXV6aBKXt0yFVkX/A0rgu7yPB1o5GZjGRzcqb6nRH8Az6AOM
uT2yIGZ4nNXMGhsMyRgZJMIgEg8ZgaqNI0nVosG5gFz0NGdtgcGT/ggxLE/LPJBsS4wtGpyLyLp0
6VzYbnmb7Be1CErzu6JKvlvg3hYXlNChsBOtaaubUT3o7i2TYd5Fn8wFpasbEARz4B91DyksM4QA
tD9Oh+2VFH00F5NkgJR83sHYxbzgShsfkmEniwyxuAyq9AyErgy2huqM8+RcuhPa2FQvAWTaU07p
pfopI3EUmIiHT7Uotjlpb5e3NnlFr2tsn1ks2VwEBuIRU4PVT0uuYmgTkT8fpkEyruiTuTSakQ56
Hz3SaFPeR5XfO/fZPtgy4SFSfZFRdSph9xTyhUYTgcd1HwkWIetsPiTLycEDNrQKoHMxsmNag3pm
ll0m/6tTf3Kw4GFR6Qz1s2i1iPM6X+qz9r4E2YEGrt8dAenQ31FuCwdJrIqsz8Vq0jlZgZZTJNDl
URuPbXc3uZKFFTkMF67QicvTaYT1y9EGmS6EC7RRUlERfTUXrJmjG7oS4att/Q9Lv1TNU109b+8D
oqH5WJ11OhrQA7h1cfrSZ7M/ONHLEMlStKC5jPCwqLwfy9bU1ggNih8rmxAN4JTssvjWUb1az9nX
7XkIrM8jpHqnb0xoKSGZDnfEeZG2/IrG5cIVaHo2RyDBv+nQesS56N6uZ1mjivX5deAfeNQEWn3V
WaLTgmw6xifo12tE9S162mcTLmhjAhAdbUh5wxFAte5msgszRnhsVAYhBrepTWyN7ssyh3UrueiK
7MEFJ7omlXKAHNetMgpfVw76jJ1guUfpbdseAl/n4VB5lUI1Q8GFdMIbzQSoMPSdg1FKFSEanovS
xWK5jn4vXMKMX7PyvLTPy7DrIZuYXJSm6ZhAc2UdOv0BgZKzLa2PCD6axzzp/exaHWGImwL6OPUl
tn72sm1LsJ485mlwVbVd1cVuYJKH0tJNy/7gdZmMh+3lFIQmj2+ah7QrXR23aYgXBQaEjZxcxn8v
sso6ow/pLlcrosULvrx0fuTxHZKfJ/1s0ZbI80sxu64VbcF3t+/lWfE0r3oF22HlFecqoAc3WB63
7SOaxGq3D5MgNai+O4ZJ2BArM5ObU4x+sY8kiBhcrM49BKCgR4LDKaHo04a6UyqBrYmWlcujFeSY
y7TCyG187bOXXkZxLLQ7F596kWhTXi/Yyp/GIA610Am0+/bgeMshPUA7RJKsRd/PxeoMHRhWuAYs
k5HzDKHNxRn3bbw85MmMC2NsWyS5UX2cs5+ZIilXCDyFxztZib2UCoXJx+gHU94r9ZHN79tOKCqS
8oinMu+VjCn4ZiWMnshRC+ur8wI9cB+95YEMaCLYaXheKQf06iUQuqi3VPdRDa0TNLAPpznf1yNM
eATUoo9R2WrYf6FpZbZnxvZlaB795JDFBMgHpyNIzkE4525cnrbNLnBCHvlEbTOHwjgGrvQaJHO2
nxsyaj+Rs3DxmU4qVdz1KuCQMVRS81AuSEgQo9/35VyU9qMNLUYd/oInSgjRgeZ0yoJ9Q3ORqeMu
vejrWbS2/pTxzWhft8cVWISHOdmlEcd5Ce9zyTOO5zpJPVdKOiZwbR7o1LUW2nZaHECL7KWKHwbl
kquv0z66DaiS/50j8iimRjrB2tp8zO0nFaJ2mqR2JnBBHu40zXliZOBMuMVV9Dse9N6Dt0vOQyKL
r///kNr6ZGFMi9Z4t689mNdMJ9RHGYuraMviiaImogDcPGP0/jgc1ANEwvwMwDv9WIEOQ5H4uWgK
XAK1QVgZE9OCedj3criP53vVlFxyRS7DRSiYT+tJXe9CEGj2yvhK2+sIpsNZRqMiWlkuROeJQkB6
QBzNpnUeUnrNU0mE/uccn9QC/uGGalw9qtYNUT8Nb1qAPqMlML+ByOPlDtrPB7X3nMLrZFQhoiMB
j4EqSJxB6R6WckOdeNqxPtKj80V96A/sMJ3pQbZnClaEx0BlLIMAKcO0yDj7jNnh0hoHa1Q8S7Ul
iy7wJx4LNS4Aj8zLjApN/167g5c31Eumt107HE8dRYlSxWBBLW+GYR0gfunXYxT04NfaHl5kHi6c
bQ1qzBqU1m5K4fiZdcybUwkRcNfetxXxqKeoTxTdVXHxs+bT0J7HQXIeE9mci+FsMoqOFtibneo3
VIJT916PjtsmEcQYj3OqUrTsjDNeZJSUBqVeBhpag7aHXvf2T2KMBzlBSXdoUgNfbTinJn1cBopW
OPDmH3p7H2si4cFMqEIS2rj4eloc8f41LbL9Yd1i/v12k0cupXaamk4FT6Fn52QE8aW/VGeoxARx
sA8TAnQal1tsrenbGc5C4x8FqNbb905GEiXYb0yeJapCs2SdxIij7G0VTg3Xyvjod0AaXwxf95Kj
LTHU554J6ee/J1HNcdrQ1X2YZp+gbujN+nBq8Aa/7UKi4bmA7cHCoadrwMbdTzzRejauVLIbg2js
NSI+5Hat6pO6q1RkL3KcK6xrTLxklNEnfh5XJs8OpZQV04sStSsw4XmG3fkz23XvM3nUUl8pczMS
7PFR/tUprC9uJSN8EFmEy7cumHISHermN+i9B0pf+vNUPlct2+kr3LHYiFsHFpnw7qY9ZdDI7S7U
lvjJ51uNyUOUqnyYdYC5qtucnBPi6RCJmuxThJpeJ2t7ETwfmDxWqZpNpUhyhqvOn+lg+pqXBv1P
MPy/m8cpiP11a4i/brv9ugV8svvwanyLUkxQT8ORNurJg2EMr1ERpZ5hNUGl69BuHQ8TlWE6BIvO
A5fSOOoLtjqqTpkHgfiA9dC5zkvJogvigMcuTVBqx9M2vLWtHvoFfyUrLjLR+nsfotftVDomCYpb
hQbAJESO69eouqE7+tqMvk3fthdCZBwu8apspG48ddUtyl5qPOOgDl1JsqPIMNzhOVtJnhNIk98m
8lJV9NDvbHSA4OHfptGiup4bkITcSnqyzduY7TQGF781a/KonFBwmqoTGD7BLOCn9Ne2oQV9SCYP
WYKA9Djgfcg52dWXJD+nUG8c9d99+jqzbz1UfAlIgNPxNULfapqhV+61NiV1QMHewWOaSAYR5L5G
rhysyHfU0FHfqH7qwcsgXWuBs9rrT39w1t5q7axohvU1UCmDGs3KrqY9lsryUrXNOXWNwwxB6W1L
CvyKxzINUGpNsxaPMTbDDFrrndma7MYqGnsNkw/zqO2hwQkXZ/9KvzgxkPe74KsmTyeV2i6NCxNL
gCJ+oC5LwFKJz4pOQjyX1CrObbJ2PQm1nn5yTuaBhc6XafCKO/PYniJfVgUX2YaLZ1ZbqmmnOAn1
RelFjnU0dRlEQLAL8Zp8VO0hT21iD43r33h2R9En8aghQ0GLPpwL61XMfFAAcLoNxUsLshCoN+5z
RR7VpI5t3ScuTm9l6U5+lPWLV9i2xGcs+NwnOZJHNTlxbEKkBp+t9Oex/1/SntMxUNp9RDYmj23q
1cZwEheQQDsHgbebHPqqD6xs58GWBzgtvdkDucfwNlPfSuvWde+5rE1PUFYyeRKpOKZMiS144vLQ
B+25OxH0uz1l59Xf7XMhuesKnJLnjKoB1ehYAvVjM3JHv3cX6kNx1PbhT1OwvZWJkgKPeLKjyshm
hiO68dIbYI7yTL8MIiA2SB50w/8XJJIRZIgOeLxMXxN3dlevv6bFh/yMTbPzcvxadJyONvXztzno
fdAwSiYnsh+XpdtiKizTRlCrZgUVz+m1KVUvnYeXbdsJoprHRjVM1UbaALVcoY2sxgMFyPolXy4Y
mgdDGQqk9cYWvhtPZtDZmZ+2kquNwCY8Fqq2WcQmZ60YRL2X5bkHnh4vdiWvT6Lv5rOwjdeb2EYq
0FR6t6jG116tw21riz583aQ+JMaksFX0B+IQPY5f5/yco5+kjCUbneiz19/8MLZOFTLoDLto07bv
1IXem1mY+zQ1TR4ThbZ4py2NBAdcxxqOJkn1h7ZgMsIHUfblJfxoPeeUdP16Z5r9tQxR+Jkfn6u7
OVjp4HfGEk8bNahlDTZmXM0iNILFiuGNJOgnCRZVZH8uUKeaalrPMIcuyoMBDHaae9jnNVzmJQYj
o7niZ82pi9EFaJQec93cdw2piobgcMvDogZ96IypTdwT7UNlwKMiGjoi6MmXceYnsoqEIBXzmCh7
6Swgi5CKtTaCwGmnWSAybctwntufTpJEj7vMxWv55YvelQSkLTdWPmAZenJlTHKbFJmJi985TjIr
0vBk7xjk0FrTfZ4aAZuts2GDrSobv+6bARfKGHjS6gyb8kSuRRZM3aWWbcqiNVi998Mu0S5ZTqGW
CQS5NQcmie+ttqx83e28tlPNYPv7BaFgctdhg4HztV0RJXVaAyLcHFwiQ8KIhuaOz707UEPtkHxp
H51GsryMe+/DJhfAjWM30GQZUeFIz7V5bPZ1t5o8WAoNg8o09QP8EfjaeYnPSm3uy948Wmpy1Wjp
E1jD7HIvdqCqQP+3vYSrq31ybOaxUmoRKV0xAkTe5NdiuoyJXw1/9g3N51cryce4h3cMxArN6Uc0
GQ+97JYu8A+Di9CxQSeoNsMioDr39DYHzZgMziwyCReVy8xyapSoayhjGiqMBoXivDO04e8zyzqj
D5EJzYPRiOa0ujnoLG3qH6S3vS5/2h7cFSwnF5Gk6K3EtZu11sN+aBntvCgFYSVxvLFZrkmLiiHw
/Z4yyZRvRKdkgwtUt80i1VJzVIEu8XM++M3bSvZPj1aAjtmqDaqzHmQ7SWNMg4tdZ1GHuKImAiGa
fVLmb7k+HyyLScwnWnouA/f1klCb4pankmvUB1N/6i1JShEMzWOoxg7fbhGsTL48pgTfD3m70/ai
i9aAx1EtWdKafYqxnczL3vTL2olnQ1LtnCXehIuST8MaVz1337Gch1aBOHD+P86upLtRXev+ItZC
gGimYGzHiVNJpSrVTFjV3EI0AkQPv/7b1HuDPN3I+hZTD2Qh6TQ62mdv8ALU+BTrz+p/C/jJ6ffd
ImVAlUsNdFZY2N+xP48tnmKbhzX45/YyKVyGDKYKetegDW3hnymJIAsXe7yLbw+t2lzJpsdxKF1w
PqHg3BMY8xylqBIk5j42M0dGVYFBCn2hBmzMJm7o8SPoJ0MRaO4TCpchM0oVaV1bqJMjWyvN16Tp
z5zWz60DSRa3/Oma7DTw7aEQT9i312pz/+9EHJlhykrNFeKpyEy85lPbv3Tlzw58ikvyIZ9SzV+o
dloyY9AdpgnarvBJLlSq7V8J3TewjLgyVm+EYiQy29Fi0fY4Mja6ThfFEZLxVmkPiaAAbZCwYaTk
yxzla3XwrE+7Fl3GW1V51o6JAQ9hgOxxLudjYM/PpF2hKg9J8n7dF9tk7JUJvCJg+w2Q196ZOR/S
5EOpY5VU7Olf3/cmbFIuesua4XQ648nxPzBdoqwad/v9zbgtcdveI8UGzndInFOfHKfZ1KWxikr/
34vwm9HNEt24U0v8E7K3yFvZszl+afs0JjYJKah2SqF7t1OY1d/q35t/ohW3oaAN78bJ8A/kcCLf
KJHvf81Y9Vhb1b7L799G8Df/kmb1aNq2558C9JFDPfiTKHSkeaoPkIzW5mXGBgdObuwu3DsmXht2
kAsK6mNn6roxFZst466SDCLF1EDqT7uLNx4Te19ElHFWnPI1GHKcewh8zd3JrvOQtxqfo3AMMsCq
7EUhRF/humJejfnBTS7WoLlBq5ZDSqLxyIa34xGuf5nwhmYXdxREFbcdjmrW2+9vDkrtQsl3WuHO
0J5ymFr7ZzDR53bVEZwoAHuODK0yc9AZ0ByXrem5PwwxPRpfRJSic/dg3rEy7OONFTErIi3x4rYm
74QtU8qsU7rY5toipszL/E/XlbHR4I9L/wxIgWbNVNshpdL2WvNxWnKEgAa0M21kahHIqslLabPl
dWUftFvqY37xrV+B/2IXjyXeVG9vtqquJ+Ou1rwzypwk/C9ylR63Nsrm3ovaGFJFxyTWJZ6K/7Fl
GBYqAs7ctCUAddft6S57du/Wj+QEFBPYH4xPOr0lxZOJLWOxKq9uOgZZtGvyeT6m5+o4nrtv3WGN
y3g5+/HtVXvfRGwZlOVNa5fDa2BTyGtrxU79HEyaOPz+SbJlGFZF13LtJpRxPbRCg28izrRahqqh
JcO2MwtaUaCTvK5Z7BhHS1cbVq3G9n9vHEYGXjV7TFEtyPP6ATpOZ7KIGFagsa33LcCW8Vf1mFOn
mLHYfRdz92mla0iMR7EzRbdlFFZZ9XQ0ttrtEGQPrfsaOFieUqe7ppq9ZL8FXF2VWwAAgXMQShdZ
PoYdqCcsnXynavGl2DuWwNWxEucdnEUHVCLJ2BxK3TlXnBgZjMVQHxDB1kSYNk8AfI6p5kb9fsJg
ywAso4DCYLsZqUde3eqlciBRgOqYcahcTVh//2pky7grEvQQ3A2AnfDrY4CUdh7JkXnZsZliQcwH
e2xC6k2ae5hij2XgFfQL2yLPDH6tvLs1KMLe/W5af5z66y5vIwOvZprOvOlQdnKH5tAGZhEOrgBR
4r6CnC2zRVXDwOs+x26gMHqXmEYkcl1BTrXRUuitXLODOETArwlIYMf1sC5XM/1R1rHodyVCti9F
3nGafOYmPt8uFyYuF7r+MMWLtS1jr3xKeWuufwOJN4TupTkaj/lPawjrB/NIYvPc3Rua0onKzCQb
7qjlDpRW9bXwvJgISJn4OiIdBQeTLaOxROIuZYL3KMCfgw9Be3A+E5BF4uG9jadD/TDH4kP5mUbj
qziyeKffkIFYrOnnvNvaeGtUSAUQiOi11SQsirWSAVjUGSkbO+QrRWCfxsE9JZXGihWeVIZbAdSS
WX4CSFRCurizxSHpaNhynSmoht9+fxMlDYiRDjPD8PNk3+N5PAtpeef7jcYOVMNLQbj2k4p5CfbZ
4fxkUXaEdO5TkDsaH6RwcTL4qlpKY5hQub9O1VMgPjX+N6/JQ7/UtEWo0jZPMmOHV66DAgSmf8Lj
ctShv9n7DHGoY4MHyLDel1zJ8KsRUNyRb4RkXpF0R2fE8ykLpkJz3Xv/aBKZGG8hCdSiM86vuKWy
5GV2NFurGldamzZ17ZlRXFFp18aCgTotzzUL8v6pIbKTM1djyXAB4FdWjuEISrOku8z0y+24peCY
I7I6qecb9mTVE0pXHT2UqXVMJggRJR8mu7yIsv5AewtC5miVs2KaWBoHofgk2eHl9dqmVo5dcGke
cUOAxfRjBjLZ29/0fkAj//JshtW1WT/zq0X7ozVBhkXEvORhmwanPtfEg/eNjcg+zrQWS8y049c8
m6t/krp275tq6b/1ZpWjNY/onj0VVkdklzeCRGfuE6xVW0bNnX3Ij0G8Pgbf57iGXICOVET5N5Lr
ay1f9CAD2u6YzYMHRpfmvEUfG0j7bGcTDpGRp66RTd4MVu9r7rxS9g0NEGE3/b6966qTLLu/Go14
ydA4/LoOYXvHY3asvvSX7On/RZe42fO/6xRE9oEsN1topi0cfe/zkR6706apbp/MQxvpATa+4k+k
+0hWTWu9TvBQ5eIdAnZsBpxhE5re5felmg9i/XV7yVRmKOU0VppV8xRM/Fo75D4boW7Ph7iwhMZE
FMPLgFRQsSRl7Y7YkL7pQRNKPrZZgYZk4mgrI6q/2FbwTcCe6Zrmg4MvyFjkvaxH75jFPDKbML0z
f81xCyH0vS1k5F8g1bnh47w2/Ep959vq5xl4N6wncybrrisXkWGqosvSleY17ii+HzcNu4PSyeMy
481r4KfObXYlUURGrNrj3OVFhb8ZLSvk03nMviS6OrkiDso41XU2+H/6VYk34IHaa8yo9oJG49kV
TldGqAYNqKzMFP6jRdpXQ8JjgNp4X5z8QHNkVdPfzP7NeUKLYNksDNC2bC2OaTCfGvHxtq2pRpZs
GqfEL1E44teFfIeXCu1Bh9tVjSxZceobfT74OJZddZqSc6VDUii8kAw8zZaxNdE8AcgszVhYL/ml
X6s4rzYo2/qBLX0Y+M6P26ujsGMZiiqmmdXlZlqsOzPxxesfJh1fsWJ56JYlvNnSNRVVYi5wEei2
zYuLqSMRVWQZMi1fUXs2x0MQv9pGHXVBbNlPjQWyQidqdAUSVVCW+fk6GKrjpSYs9TgeCPjzxnP6
4IJtkR/Lk+7FWLX228K9WSCQLRkG+JtxWzNBuRDUh7mGLJFrx/u2ViovBG4y+m6GKDDQe2P92HMW
5sO322Or9lYyV+pnbPED+IPC6i5+6UcO1dG4KlAfhEoGy7OgSIIBy9If8R73lUX5gR2Ak35YntoY
ShsnCEj2Gr+m2gLJhIM2nymF7tHV4qcK4cSbvy31rjdFImNSC1oMjeHgO9rubqFPXf9ye+0Vc5Zh
qH0FLRO6oGwkhh9mwkKDfhWN5lai2FcZe5p6HoMGDJJrG7z9DXoPKq1ck2raW2h5c9obsF27g0sQ
xC0PxL9mHIzBByM3D7dXRZWFOtv/vhkfLL2FWzRY7vzBP613GVrZvZNz5AfjkGjSBJVbkJn65p7z
hG2xZC6jJerv+LMR95cChaNjcQQQSXPxVLwHERmASlBwDDbZLIDPhnh+qI5GbMA1HKFhc+xBBz7v
M2OZwS8Ym2Kt8Qh7TY1HkJ3GxqJT/FAkDDIY1XYaYrSQkrna3p/A8CLPccJmwu2823mVlWGpoGQx
nKZArp5lxcHi5l05W4dl0fVdKSxBhqZCMYPilgRLcKq4JxfHOd0+p6pxpcSZFqbwao5xBc7ofPF0
0G7V+Zfp+7qA2KiUwr4WGjZ3m7qd+dt9MU5lnB51xXDVwZThqX7u28lcoNI1XIwBEg3DiR29x+WJ
vVrHMs7QERjvWybJmq1yGMvOQyWza5YwzUAnt9cRyaKlieGnUzDiG+bgIrqQpz2owj7vm7YUc6dl
gfQwR8GdUVzi2+GcFETn4LYx3rkBy4jUckVX6ui12ODn7LW5a471qbpP74LrJo/B4r0rL4XfDHR7
YMhiG/NrcAe9xy60K6LJxRVeQZYvrUfhVSbFrjYc/Iy1c1nM7JK32QHvaDq6bIWByYDUpUK7lrml
biUru3gq8fyMF4Pj7f3djt87eyAjUisIbxl4EUUASD+mwWu+nomOjFA1tJQu56Kzqq61ka7xJIR2
8dlbl+OQT/suWDIClWS1N+UzoBJB+mMaqqhAPfP2mqicggxAxfMYMsHtYOYP2UfrM15aI/PFD8Ez
HbpfjL01LJncD3F3Rrcf8p6xfFjnByoeXapJ1VRrL5ktRMOhTrXizCTdR1BaRyiMOj3Trc+WTL53
aKz/zUy6MRnmnOAiBH6jD1Dtq+ICkSUa8r6ISqCCT2WTfvUB/I+XaVyjIS32vQcRS7LloJ+CijCc
qb6xo4zPkbWmmq9SLZmUOVs2d+nKkG45ZUPCIcm/eJS1h4m5v28fK4Udy5jUNS2YN6bItYali43a
P0y7yO6IjEhdlzxxEgeVxHS9QuViMf8Z+51DSzbMSpayvoH2FUnbKbLz+QQRTnTZjv6v24uiWHUZ
iLo2hbfhRWFq04s7fW4g8VnrKkjbJN85pv9ConbE6nPcra+t6L9P5XJp++SjN5UhhbuYtVin7ey9
9zfbfr/J0xu/7+0hw77ScDxY6KlYz5u2jh1nR522juroSOacor3fNVbscLA+OXYeLuLl9vKrBpYs
mQ8GzR2KHGvyQUiJflX/WHvjPg5g8jeze7MyUBlYxLQ9n0Bw5B+H+f8Eua7UoNpbyVrHGtLHToa9
Jc01byDv/dDWr8Wvbvh9e2EU51IGoGbDzIVnOJuxVocpaUOwx//Ima1Zd9XwUtLcjmlmC9eD629R
foQWfN6FZqd5XlUkJTIQdc2s/8b0lv4anQ8VBDXsh4J+v70yqtG3399sKhNzzi0Txx0JTm7zcGnP
/Xh2Ol10US3N9vub8UciKojT4KLVtUU8G8MHBy0aqUdOt6evODgyHpWLpg3wdgtTasTRHatwddwz
6rRHOm18X+u+yriMQhUdrRx/c5wF+bR8txMaCl9zx1WlJzL1X58uXJAGO9AfxsPWxLXxg3eHTfXb
DKezjldBtRFSrPXcfKwrH3/j25/85FfrH/xxp3VJ1ptUmbGkC4Y20690RjfaxzbVDP2+RzNl5CmU
S3tKgOa5ku5SkPtF58veXw1TRpo6XTCbxYwpz95l05Eip7Efd6UepgwwDRrG22KEe2ee+clwkkc/
mA8omRxuH3nV1CWLzepMVAHBkjR2GjbA6NvkNFg/9g0umWvFACXzfDjKlrw6c2iv30bds8H7nsYM
ti1+4wmEQFHWrjC02eWnwPIeMup/BQjoQHKu41FQrY0UWf2u4s20whGXxqUD+mddYxpojqJq/lJw
rdo646bYgiupww1EkARRAlIaS0OApQCtmYFkodbop3bJkDz1B3J0I3HyPlZfmniM+0czrKIygpzo
7V1WFApNWah0qFL3P4kCSoMXMy4PtD4U0RwVT9UFGBUd6fHfPqd/J1OmjEHtl6Io8aFbTWBLpshD
+zLeQUowyqIx9l9qHtWH5d5/1GGEFM7UlMGpy9CujdXC9roY9L5PxWWGUkEEuYLIQWWyI1G3675q
yhjVgU4sAIsDegPXRzp8XnVNpQqHJ8NRy9Qs6Oxh3Bzo8fyE5v7bW66wDBmH6oh+KamTAaNlVWFf
YpvJB9C8aC6oqllLtj0FlLbAu4NekB1WfmfrSJRUs5bsuW+NusBLPkBIlh+b7VPasNiwNZH3/dzB
lNGnDd6kh6zcsOkoDFaduDADXdOp8ZDTKap9zdKobE2GaU2QoagrjlAjaLh1T+QHIzJegUM40gjt
wYfb+6vaASkGO91cBSXBv7TBMSGHhO/KfEwZkRUUmW/zBjvrTEZYOd0dKYMIDACa/E2xwf+CZDVt
TX22HUvXfCZVdXEH+2C1LNq1KjIYK0D3ZV9uDxUU7x/OyZt3OlAZfGUU1n8vupufAQHj0bRDJ5wO
G6aoO2dfbk9ftTrb729CptEjnnnttqlQYfsVZGexj1fNlAFXqMSjE3U7lG51XzpX7t85kwa9r5q0
ZLNZJ7p6DeCCmyTkxsn7AQ7x28uhOOMyxsq1C0pKqHJdB5HG0Bk78UQH8FX4gn+BS2viOmWActFG
oFYtTgRdipeK51DxLu/tbtBEDZUz8CQzXRKA3Fz/78P9fwSk85/r83Sc0eFUnapKc+wVWyADrMxg
MW2ytR2TbDymZYlaXvA4BM3x9j6ohpeuu01rpxMeDnCVMEE1PWf5T8JJXGk1MAIc73eyBhlP5fKg
LhyyST1DhalwwZxt+REwVnEl2oi2S1iMr1zbJ6PI62RwFTC/aYpuYfhnIBBMN+rdZ8u7s4pPtxdL
teUyqor0fVDyrUm1i8cHN9pwaM4d+8HO5jmJTE3yqNqSzWTeeAoHDLbEyfARQ9s9zgV/shk7GRBV
u/0RCsuT8VUC9YCRELwrsNmJu7GK6vTz7ZFVE5eyauIH+VwnuFk79Gsnvvfkmol9scWV8ukqHwur
SjDpcUCzwTFoj4vulVR1ZiQz9hoQybIEVY0yLe4hRBS5QfXQWSRKaHLYtTAyyspbgXZHIQN8c8zJ
L11CvrV86Y82HTW+SLGnMrQKL91i4Q5WfuBuONTgJigGTdKgWB4ZWgVC6JSg32B7RGaPlVNGvQOm
yJSdZ23ioJr99tdvDnwCj1YSE+9F3TpHKwNliQ5sqRp5O6lvRq6pk1cWB7zNhm6HedEKKW3e8R2v
JnP8CWPmfmvBDxQVT6K8z04udV4n59mf8qOoOgBlln1Id1Mm/MuanlQeRThbm3qNDaCh8ASS3A+u
G3WOGC9Ui2tRbbVkv2YORtxla5/zWf8NhFYnu3yajB4F+a+37UB1pZPxVt1SCVDMosTnsbA/+Kfm
ON8DbWJ83u50UBU7FppsS/UpklGzLm3yiWDje6v0T4w+VN3UYqO6PjRAqnT7cxSnS0Zdjdm4iKEH
nwYFhu9xCYz2Q7FkmiigGlwKzMu8uhuPEogFirPHjpZxuD1phZOWYVerx+w1N4OtSPzgAqM6GNHS
vNweWzVn2ZCbhBFrQ1KwxozJvPwqu0FzdBQbKkOuWFPZfcDgI/yyPzMIq7Ru/ZSvRpi5yc99s9++
6o2zKKo58UBMiUDQnY3lurcMICOspplPuSGAN57tP136MdsHujRlRFVpk6wBqhNRZUGr8ehEdW1H
tck1IVeRRsuwqqQ1oToZoE+OUwq8Wb84Ic+9n8PS2GE5k+/GOGjeLVRHUjLWtg8as3Zx1E2QneW2
dfGy9qWsfR1liQKvZMoAq9UXUy02cq/5mJyqIz+16Eh6QNvlYTlnOsSe4vDLNIBVlq/ptOA64JQ+
VERMlN4CXU1GcfplwBVznED484R4QzOBhmly4I4FrUQvD6mte5RVbIMMuOJjKSaKh4Wr5/xOkldc
ikPD07H4qAbffn9jXFZWEsuvkQJ15FlkAHyWl6V4vm24qrElw2XG2GQ0BbLWb3lzN45jEKeBS8PU
9XXaGKq/kC7CYALF/vbY3Hr0ROywvIpZPXyqa//19jeoTo8Ue323rtBZiNbj1lnW0CHTGjlTuXNw
KXu2vcYWPQH2cvCjxTgZ5Hh70qpVkQw3W6pgxcaC88Cf7qGhHPl1/tgZmebqq1gTGV4FweclqSdM
m7dPa11cXKITlFWNLAVXo1s8m/pY7awQH5pxBO/20+0lUY28edM357xaKciNze1Fh08/m5J/sryd
6YYMqxJrQsd2e8+ZNz/v2wc/1fXcKDZShlV5De/b3gHA1WhAFevS82zPd6TVhRLV8NtivVmUms65
6IcNP5ufCUf17quhU5JWDS0bJg+YwTYFJNotke+Lg9WzeBL8cHs7VcNLZunmgBZDZRPDQ1Gs+czq
fzz+8fbQCp8uA6bqpMsG0qFkPVfTXbX+7kvvrnGh+jjsI8M2Lck806XidT1j2RvjYi1fWXHn1Z9v
T15xzGXEFJCPa4BnaOQeQRc1fhC7GQn3DS3Zpot6kdNtxO8AkXwza7wnjr7xZ9/YknWiOatGBzdy
mr6gp0yYl6mf9jkrGS5F6swj9cb/kidL6NEUndS6lF212NvhfGM+M6/KesTd6QpO7QMM6dDuI0U2
/z5fvhm5Z3U1E5CwX0HC5WQPhU6nUDVjySrbeaxbZ8Alo6NmVNV95C0/9u2gZJCDRUvTKHDFqK3x
gqw6ngsdyl81aSlK8rWfy3EKymtQG3VI8TeHdmYvt+etcCSyOmrvdk4zbtLiQ5+3oeNOHwuRfW6M
4HB7fMXkZVQUNYd5GoGeu/Y9T9Ey2Y4PnT85moevd0eHruJW3X1zTgYr5ZPYWO6yoXc/E0Kdz2a5
0+Bl5r/CJsCMoaf0almGD84bnjzmnTdprjHvTh1ylpLJC4MlFfeLre/E92jUV0sKNBHIrM63F16x
sbK+au6LYqHoqr+uPOrHV4MeeaG586qGluyeT2nHVhtO1sycInT6Jcqc6Wyl/r4Sgwy46oVjClzx
cF3P0SI1uw+01YUe1apLDiAY/Glq6AoS7dH7vQhnCFMxfrq94qoqkoyyAltI37mbD3CuQ2wf7TOP
0lMTr1ES9lF21F3oVMsv+QPDXVg/TDg5ZvcwF89r8iUYnm9/gmpoKTKvFWu5b+ILkuIygIEGEoTl
vOfUQGZVslV34Bk6MU1E/eoDDuQQnHJdsvVuyoKhpdAMAiGj7QZYahK8TP6rB5pdUtyhzUIT+jeb
/FdZFeNLtpqwsaxIAiLZ2S9OJEmgzUjvRnOO6jy9Xx0zvr36qs/Yfn/jzSy/DSCYhtWf2o9zcJpt
XLiS0E72eAR8hWS2KYT8WCm23Aid7Cg3fm9yEYR512oq8u8eHoy/2dyb6eOVpTDNYUGZtn5yawGy
uchNdc5428r3tkAy3M7HY4UwsMX1UseDP54mx7snU3DHxXpIW3GkXXm4vQ3v+gh8hxTKzWpugaqD
5+TTbIRrNuWHIWC7bksYXbLecqnJPDCMjhQ+Whzrrq50SmOqiUvW63Z+hhcjo7xaDflDswxUZIG7
b1Fk0FNhc4cUAQoNsD4zKiF4ezYmolPrVhwdGelERmthFUmBociDz14n8nCs/phcB/FRLIwMePLJ
mEHOEomqEAaNR8eGCqNvaRoeFM5BRj2NNbU9ugHi26V4cAxyYYn32Fl1lA3mudH9y/vBBanO9m1v
rMuj65S4AjAT5+RfeFyfujycn+eIRBWe9UkT7nrmxR9JllZx1ypHij9am09k+G1Ph25XQQxDS5aF
nCRIhAsH55JPvPporU/jrsoJhpbMCuxpJaETooszfyj82E00yHjV0ZFsakot4tYeVgP61GEhyhib
rfGXiqFl2FPq+SOEDTHlsrs2kI2uwMV/24MpzElGPJUTLXsvx9Ocw8gJ+oCAHKRnLI9meNVZlCFP
5lBAiWS7U7KHId60voyouafX4W8PeHDQ6Q6qFkiKh70/iaJcM2QM1us0fBOt5tagnL8UCYVnWoXo
MP8ung8G9hV8Tfaj+9K/QmvqlP+zfNy3D5LN2hUdgPnJwaljfM9/QSIz7HTY0L8XtHcCosw4VfRu
6mVbfr/1EBXn9NKczePuDiLoykvGykwBYJu/Va/70r9fBJo3wMOy65EIo0v2ajUi8bIABayhTEKU
D0hbhsLTGK3CJcsIqBGByck2KZnFyJqI1fahMZtPAWOhC8nM0NNeJxSGJoOg/KAfyo4B39DiUYj3
DwLNA9OuthYnkGVPpyntbUZAm8zEp7Z85uK61pqDqcg0ZfST2duuZc+ArfRZbFkvVv0MFDtpm+j2
uVcYrgx3KkSTpYmHkNiB2ynI11Omo49SpIEy0GkCDXOQJsAUkvYrSsIeBZXGHQM38JTFqbadV7U8
kt063HfLgGBb6xIsnFno5mtoObHfnG6vj+rYSCEW3C7C5luv7bw8phNAN+iLEnseLXFqJLNdEVHq
eUB7gr/EQ99F/fcx9cLb896uau/4HBntNLbVPINnCGgn/0Pmha4jQjI9GN3HgpShOVzozquKLGma
rv1k4sUe+eDchjkJJ7FphB9vf4Vi9WXUU8ZEX6coMV6bDNQl7npJZ3ENhlIT1hWHR8Y8kbloueOB
/6D07zLnEXfqyC2vCcC7t6evMC4Z+MTAGO46BIfH64Ow532UNxqvoFqY7YvepJi1Q8fe21h1UCM5
cFJeyuDedHU3CIVTlvmkaJdNhmO4CLrFS5L/tCGwLOwshLi738zx7bVR/YdkuI2AAHiTb5Ujy4jY
6j14ZLnYIj2B8DPKKqFJIFRbINkv5w5riNg6xsrjan7Op0+3p6/aAMl2e9aknWvj6EDb1LQewQM/
6RDTqilL8TYxPY7uQgw98Sy0hXPCE9Jh36ylFJn1Pk/KYrvRevxpdtELDDVtGtoltTTbqpi8DGgK
CsbmpNyQ5Gn/kCRwNiULNLmCwlxlKilTJLyAath/FsZfo8lzIt6EwEztWh0Z12QIAr6PEQtfF7HH
khB0tmDc1gRaxYFxJIu1hwD16cwC/sIxn1nzzbHFb9PRSQcogq2MbcpSZxLmAi9slFbsjj8IjroZ
NQJtnU5c5fuCoUwoVaES26ImgmQhfyXTd8HC0dA9nagyfRnjRJIl7UH8ual9JNf2rjoCsfZkvpSv
m0J6etDB+lQHVDLcIjOHqt3kXXLj5yymHNJGRMctotpjyXKJCZpUv4Oz8Zc7Rp7K+WM9aCqCqmlL
ljtQpySM4WwGc3VnuM1hGHQlU8WsZWhTO43gidnu44bxvbFj2hQhKoO3TUphsv9CNFmrk80EaQjl
SAFZPHvlaSTPzNAsi2ruW3R5Ewc7LgY2b6CajFbngZYvVlqHwIFpoodqeMlo0StECnNCSQHh8LgU
XkiYf2yLXcq9TmBvf/tm9sNStOO0kUvgih6SkBs6d6A4LTJplCU8ZgYZ5t3UM5gC20NHf9/eUEXY
tqV4WpWgTJm2p4G0A/umm+M1eWQ/Asgch14DRhUCVY7b/6T6BslQa2dY8YiKa6fjZ4t1oNzoPq8M
jxXhvvElY00av23aFoi+iRcQaO3AQyvWl9tjq86NZK0IqtyvfNxKRPlnBXK4esx0EFPF0DKiKejW
gPYT4kg6roDxnYu8DhuiMVfFmsuEUVA/pKUx4twsbhcVbhkDGbNvuWW5UsuG5rnVbuI5nRc1wXjK
ap3bVTgZGdUEYnorxbsvWhc6nl/M1spDUKZ9J2aKq44b6JTOFTFWRjj5AViKeQGo2mg4p8VY4hTy
8F0dF/RXU0FiVyc1p9qE7fc3XqE3PO5ly/ZoSC2wHNZeCd82Z0GtK+ErbFgWMuVWbfn+0uJOu7bh
BJkkk9YPY2Ae1xo0OgPNd265ZMHChr4yK7rt7vzLzA4O0+RpqgWSLJeJZl2LBdbFS/EnESU9Mm7S
fXmajHjqQTzWBQ1wClaZfCWJcUyw6QcBZ7fLNciwJ9sCP8bYApGYdXaIBrYMHDGlfbw9uGJlZLIo
t5pmuwHo7jqtcZXEwy4wjhPIwqWDMPt66DFutRxXB1x1+8K3jHhKhbWycWqAFx7Gz3zgD6Tuoa1b
6C7gCmcpk0QBOkRmyrDYPa6viy1CSPCF6CDXHHCFIcnYJ9Ps8ZiNGsLVtj9WDugHm4iKMuzqc+Wy
fWHwb7r8xhskLdCxboXabrpk7sFrfApJZnv6cvvAKFzn3y7FN6NbidextGrh0xJAlb41HY8tdqgL
TTxRVKFkjiiC17a1FQGQLc0S2YuIBvfomP+w3gvz4EvR3jX1TrOSIm4yDknvZShZlDOYK1hcLDP6
UvalgTIyKsgaStDogiK1PYZlE+atHbaF5hApzqiMXVrarIOWHyCWHqOnMUc/k5FGU72r590JZPDS
mHRGMW2K57nVHceBX8BzpZm5wtvIuCXP8Yw58bG7oKOus3swAt4+lKpxt5V6cyhR62vX1sOUOfFf
rABHh/FK9+CmGnz7/c3g4FwuR3v08RiD9UhbyFcWmrCksKV/sUKVnfD8Acsx5fk3357PWZ2cLLMF
mcSuPn1sphRRjbW1Bh+g3GsH4My5rKyvtuBzPE3Tx31LL4XWoZ14ZXgAXQlnIqeFB2mUZq7YeWBk
IzUzj+ZuhtuasUS8bCKb7LvE+jJkiQcl1qbD0KvDDq6NW6BZkB+95++KVL6MW0o6a2lBAIDIagZn
xw3CujYOhiEOe9YdqeT/nkpu97WdC9RvghGl+ojZRmuE40p2EVw5vixF2i/czwllKMvVyWFax7BP
K9x30vHnvvlLJls0ndMNEGq89v46RdPSV5EFvtDbg7/vIX0ZrZT1VWOuOYLUVBSvE/pDzGQORz5o
hn8/ivuyKKkBqTI0LmHtXZPndbQKLzg3TVe/iGQGBQA3jT/C1oFsVd8iWXAlchcs4PBtgcUhAGlA
CAKc7/OuLgzss2y/wuQVGFkRcJN1OIti+gOEwa/aTRxNm7hq/rIJG2VR9ckmu+bkIfvl8d8goL29
ze9TIzi+DBGeC3NsWIZuxPVDxyBitXFGOwdHHEZoWOkpoxWfIOOjvDzo144hwxdlGkIxLmuuqY4L
//3o4svoqCkfPRSQt/Vv71L/g9Dp8qrG3WLOm6g1LQ1Z7QnFkNG45OSi7X1RnH0ZEWW3M+V9AHiF
1f0oyiX0cTlfi/psoPdwrnfdSnwZD1XObB367Y12FuUvr9jKaJ2lyftUH2D/78I41cqmucDdv/TY
XVGZv1GCTVABnNyoapsfKZ13xS5fBkQZOXgd3GkGkAbyer7Xo2tYkySrzqNks15BkiwLsDyr/7mE
0N3Awol9um1TqnMjmavp9X691rhgzQaEYC3W/4AmdbxrbBkU5WQWnTpzY+CtefqYtc16V5H8277B
tyLMmwPf/h9pX7YkN44s+0OXZgAIkuAryVxKtUiVpa37haaWWiS479vXH6dm+kw1upCYm+epzOoB
RAYQQCDCwz1zetTecaFkXXl20uRoGTFRGpuokChrqAcwru9oGat3QlIkd+Uwmxpt3g4ChcoEVa4Q
QVpxYz22pIr6+TErgGRpmiAePlw3jO4D+y56bRhJMzZuyKj3OL0AokZPbDCKuzg1OKtmN6pUUPaE
yqbvIsRc7edYDsE0ArFR3ERFxIUKhQI5q19nfYvZu/OzAwpb38/CzjWVA3TGUW7XtLFdwmeEr/HS
o9ezCpDmeragiBhPeXTd/rrdo3jrNE5LS13UrdtG9O/suPdAwlIb2il0xlfcdV38InYZHidzfV+W
l9p6V5ja7d7uYOdCBUAh1ttSBGkI0Y67PmTyrjqD3y4ggZnzXmMbFQZV8DxzkT7enydNnYV+HxV+
X5jiA93oSoy8DozapIPlxZgcWJL8oDMxPN10Q+/76ZVTWUXarYmDp9sqqI3+OADoYocaYmPNoqpA
qExsQHon+/net/e54wcSDY+Zyw0Hgm7u+/9fzT1mHfrJ93CmHkFLIuFU584tWsNxoBtduV/7bKBt
86sx3rZP/eKdvOz7dUfSmUXxVUg/gwaoQN5jLtNTinZbN1/uW5rcOHHFT9N18yfS4Obz8ylodwno
xhQKaGIOFfKUbWiiTnYqBVk/ie0059+Tpgrc+r0tncN142jMrgKffBuyGmmFzGLu+0116nlH8aKK
q8n0XtZ9QLlfE+IXvBZAgmwFmgQyrKor+eX65DWnsAp7WnhS1i0UIsAM/351niiAT9YcTWltMI5m
56iSen23MSGXBkXlub0XrZuHfHTuSJIbdqbONvt3X3mULaGnipQZcCDoG9riJIpdEyxPN/X9k6+G
XqksWn+vhy9suO9+rKUEa+G362bXICiESvNE3GoRvJCgqnpZw+RcHePIO2xoPODH7GBFJlZdnXkU
x7VcOo/9zqnQdt/BER+23hhc/wU66yg+a8dkExIUH48tdY5zf6RlFzX1n9cH101buVuraXFll9n7
5XQ/VffShHjSTFpFPK3NypN4J7KeUUbGpCdehoCD3TRpFfIU50gpljEGZ25WgpZt/MlrEzG5xiAq
3MnNvHWZMhzAozWFsueold5W7BUq2ImmXerme6yxpVsVSIQdIV+y2y5rFeuUedjoFUMKJbXjLyIp
twjQp5s0aLhQIU60ctaFp5g5S5sPbetFgtjR9bXUHIsqwKlZY8Fkg7VEfLEe2nb86LQgE2t80YS4
xQ07RvcVxTtlO1V2bO3vVPbgOA9p9cOnZ8syIGZ1m13xULZNnkNBzPvY9G3gfpNIAlGTlKZubMVB
HZdk62zj5YEnWRCX0UwfVnJbkKRinFD7WOjs4sreCnbKRToHbbaZNLw0E1dBTmSkXrm6yFst4j0h
ZyduA8v0otGNrQS9y2Ln/oD9/igB9/DSyOm/1ab2sbcp5rlQ6ZpsCzmNpcVzqT8Ay/OtDuMoOSV3
Wwj5pa9V6EcmtQnNplSBTmXSxY1X7Ae7eMIb7dBKAqLYOfRvaysWKuCJ94M98J1MhG13gGg151J8
sk24UN3slRi4mIGk9yZszGalkV0894DcSO8Px/98/WDQrbHisu4syzXfq9S2eI9aC/Z9b+rF1Zzx
tuKvEABiE+4mbB+PHJe4CtC5ebo+a51VFHedAcfltMLQosQREHfdE03jb53bn+zk6/VPaGavYp3E
uIAVMcPmXwYKkASIbW58xatAJ0LjIukmjFw19IuDLkQ86w120aymCnQilmPVMUUUxmy/CECuFy6g
KSOzCb2jG39fj1ch5Fx2aRKPuKFob7/jMfkgGPsTr4Twus01y6qinGbhxLUfw5NsUt1NmR9QunxC
Ffm9Iw35Tt2q7v9/9QOWtGyavMapMyTevWuXkZ2Y0ku6oRVPHQc51T2D7dMxPQCecci7G+9Vpjip
T/LEllBLeOyGrwvhoVhe+JoEuanhVjd1xVO9tNomTnZQk8279N7LCbBfU7fkpphMt7CKvwK8xlnW
oormxTX4OouwavA+4F+NTXCaX6Aim5jX2ylrcExaVRN4Lj2nnqlq9vbQTG10LpZqnYZeWg+j3T8n
IpNHv7JldH3H70/ef7ZKMTWzP1h2sgqZsJNDih8rZZHo50jM5CNaoANG2SkmzFA90/0OZZFjzLr2
Um6fbF/In7kDNoTAtbfy+foveXuJmVCWuJqKBqKcKTutRZ58A5ZkuR/sBSySaf6D2LapyKj5jJr4
x3vEWaxF2CfoPL3IHiQe4uAVw0NiJJPT2EntivbddmnrrOUPS1Efy7V8hoyAAcvzdvKGqdn/rPEL
ex4t/tCQBzaRU24jDJFhl/BoM1a8NFtKrQLkyTB6VoGP5FZ377DAQb/jWo1fm+kTyUPIHhn2k+47
+x3x6ihteDuixXLmD3zg0cx+F8t6sNopcrYx4F0VttVicBLdiuz//8+Xrm9P3RjK6ZwVfZY3HuUP
1WJ5gbS7JuCJ6Rn+NtSMqT3QYl43auNgfqjn36Huet74dhClHabW9jAmTyv75Mv+cP2H6BxAcWOR
kaZrRtt52By0KGfgv6+yqG3eyZvNrXiyu7DEd8bUPuVyOLRj14bU9tbb1lKtBBSe44HAjjkPwsqf
oRAwBpOHjPd122i2pFoD4BWRgOJ4zoMPNsWB12E5iB/pBgq+5M8kIY9bZULqaraT2hnd0BF8y/3K
HzZgJAGyWtaw2qQJ26n7Hfva/2fD/z9OLRHPrscfoNcTle7RTn9rXHIcnK928n4sS8NaaLaSWhzw
t2pAMiOzT008oBWJHZtqQeNZeddw0xvg7YCRubv9Xv0SmjgNRYqKndBREcjuE4hbwtWkEKdbBMWn
7YbIfpACrtBlBwm+sWDMTCxdurGVkGsra5cg/eI8cFZCn5YlwynpLNcQ6OrMojhxajtLNXBYfi4B
kvmcsCRI1u/XnUA3c8V97dEZa1HBfX2+RBTNPWIZDBkYzYZRKwNzvZbTYFnsVNT+cQAssp2L905C
j/U8Hq/PXkNYwdS+6EYAAjKOWFSL/rDRgje0gRBRnH7P8/xcLy9VVoS9aKLrn9P9IiXF0cVx0zDX
Z6etH16GeT6XMvvYyGfmSMN5rVlqtWAwj0MqCgsesDRDAo7z+jdReDRYlvbn9Z+gKa4ytWO6dCfu
LnPiPnAOEp7lW0nvWyLCHu0zHYgJ2vq3fP2czs9+fBuDFFP1I+LGQdogd50H0Lb3IWSh5MEpqhuv
CLWU0PN6YTL3nYcx42GVbcd24wa/0/iGo3h1Hk8Tn7vFPnk8dQNe1X9ObundOLji1IWsNzLyzT51
iT3dW5tbXYas6gyj63aq4tY1XvYUfTI4MqofIMvPUxnGfh609Nv1baQZXy0lLHHpk8pDoXUiEYOo
xTBDoTxo89sq6EytJqxzMrZ9TjF/f45QYzxI8sf1mWsWVa0lNEvF51nCMqSXR2mvTyk19Z5onFet
JbjNUvhF0uPNNNQRm+KPRG6By6Ybbb5/9tXtSBq6ZFvLsGO2OqJIDKcl+0QzO4hdk2Szzjj7/199
Am3r3dp4MA7kPo7DMB4Hy9TEqNsx9t+H9njO286CM2XDRsLcsyIvS79anntOXFPnum76qsMmopQ1
gYV8Pp7GhIVTfhPjMWeqQIRLWsK2Fu/hoQk6fwlxgkW3bUjFVeOJWPHoOZi0tYUUvNhO4RluE409
1FpCvc3LmBPXPq3ZI8nlCVxm5+uT1mx1tZBQQReyzSgsDXnygAoU/NztLqGeYXjdxJWLNhkdhgri
aJ+YTL8SyAkGNjPVKXRj7xv01R4fqOhyCNkAIwImbz8G2d1tpMqcqcWDopqmNukwdNl+TrY+mmh2
2yZRqwa9WzC3JpV9Kib/Y1Ui1VaRmzTSMGvFM7c4jxPPwrG1daBZs8YzMByGa0hna8UhvTQX61ZL
+wTZ+i4C8UMbUSoM6Wtd8KeWDJpcjt0wLNZDlWX0xzST0udRM3Irbw9yLdwS0oFQcI/KqbESEoqm
XOIUXVHpVrxkoCrpOwO0V/czFRcWYpAydiX505tt2w1XpxiniIx2bEp1a9xNLS8UQzlPkKGWP7c8
z9bPjreCRLdqIG/6eabyNuk2ztRag0cWZ+o9J/25+nUPEy7zpzLx5yCxWPLj+sGhMZVac4gX9E3O
fe797EiVHgV3+sfYG0zpDt3oim872drGjtV5P+NlxkN7KJ2drmq97VRSCw6MUH+Y/SVLEOh47MMS
Y3cdSmR7p9vche0/69XRRDM6ipEk+IDbr/YBFAbnvkqn6DbTK37eZCJuUj+tk4D1tnwH1bzupc6t
+Hh9eKrbpIqzc1ZIa1xYkwSe+ObIS7PMYTvVAS2q31OHDAGEBz+6aX2sh6/IBQa+5UR+Dz4fJ0E0
5t1GVcFUqQmvaUfSU15BYz4porGpooqaGnA0qTu15ZrV9cD92cbYufyyNjWAbivyXcmxmUdAnP9I
ZHpooWx/3aKa3ayWKWaWlhSU5cAYFGkZOuUSeblpbM1iqf3XqxztQuKOSkBKdM6oFzjZqfM+X5/4
7m5v1CnUJuwk88bYnywMLsWLx9/boIdicbSaOK11hlHcvO0IbQonxvgO2YDY24LNNelRa5b41+5+
5YOCT2Pvr0UHbIffORlIg72pg+pgC4j5esGznKxr6A5ZW8rzSoekdU7CbSb+bpg3ttmGk0CzPGrD
quw36ViltwKSv01fGYnfxYmDi99EUKWpLZD9u69+5SIKDtWBGOOnRfdOQAi07EFoJpZDaUFyMVsM
MHHNd9S+86Incb55MeIVMY2BXD7JhZz67mtS14EXm/BKuv2gnGzrAiZ1i+9fSYfyE4+zDzYQ9df3
sm4/KKeaTdCTgm4gNEd0/jtR9MFkHzz3uQKcMEa2if7pWKZEie5TSkrAkpNdoHhYpYGTAnXSO4Hf
0dAZf5RgbI+7OVjSx3kw0SHqlkYJWlid96xyC1CXxhU9lHUZiBRi4+6HLC6PbGkNsZEuSlNb0tFr
DKEKKfs0sIkbdJ51zOwPouNBn0OYHfDJmtJwabaAVoPpKtoX/o0DSO1UH4YeuAlUcUD7VT83ECG3
BXa19eS17hEiSsjlNIHv3OMCD4fmc+/YwZyNhrBUY1e1jZ3MfHaBboVreT11P4PyyY6k3w2Hrp/Q
6j8wlPFYPc6GoET3ud0nXnmy1QxVJijkGwKx9U/FskRONhzA7vW7hRKbA+Ws636g+47iY3m6LFVN
bXxnXadHB8XBZpWPbUwel9kLgNK+0XyKvxVbv9ZWOeE7HdTFICdQS0QQVvq00ryI3D53nxgnsaEs
qftViss1lmiGCfQvaZB05cGO3T02OoM29x0I+8G6Kz9et57mhCKKsxVjtfZdu28KRkvnNG/SOnpN
9dv10d++b6naUr76OIl6v9yw3Yc9eLT888S6KLWcIahRXbz+lbePJ6o2lss55lU7yg4HRo0K0IhU
e7kGW12FdGJRt7WHdHu2RGI4eMWbPkzVRvPNm+UkkxotrzlzKvdQJhao06AWSBPkvhaZNAUNSZz2
I+5oa0j408jEmK+GM+TtG5iqfeg+dls+xtaQBlaVjyFZrN/SettC9CgKwy/UHI1UFc+YCNbNWjm5
EHf63V+8qPfRQpxYoLVL5R9pL+9Jnx4EqU7CyTqDI7+9Fanaoz6nAjiOkZJLt81ormrdz1TUqWFw
ndWUU6LLWLdsnk0uJbWLwHHQv8X7D0ttaqjQTV45HVjb8LTwCbk4brcEImMyHKvNcJTqdpxyGLBh
QvADveCL3yGGH5oxqj35jo2gefVzsHgiKRWNNjHxyup+i3Im0GwrK7b15FKzvrXDjLWJPI6V8D9e
91fd9lK71J3BYa0A6fFl6Xygt612DpckQ4G+yZ7inh6Eu/30m9I6UbuZArRtG/a15oepbeu1ZVvz
YnfOlwT44sEb15ckc6zn679Ks0hq33pFar+PszJ5aXL8+dTkVusflyR2VmRO5dCkn0BWDbIUx8kt
uoTpSJb+w/VP/0os/TOsoKrkBxgceZOWm/0Fd1Tg+3/kdRHa4BXdQNReyB7NFOjGsyBKX5DAbvDg
bUHtA3Hl1rtrbSB94zpyt+zMkqcRXd9Qhn2iMn6ArM1xS7qwSrzQT14W2w7zWhzaun1niTaUTEbO
cpuwJqdqHz3j6FW2Umv+MtXucuAstu7ruYsN0Z7G/9UGeqS88iTx2uypg1ovyhXH3Pue5bfls6kK
rnO2dYhrt8uemPXFS0BD6W03blnlXKk4t8RMMfIIEJoXF5FsTLRGWjdUjpXBzuJpWUEGMjfD93UQ
DRJTaX6eaPNU+c07UltZmDTWGQhlEiW5Eeyvua9VjJ3tV3QCqZVEZMjrNKDTVwvZ7iH1wy4bohoV
nqX44UPy/rp3aLxexdr5/izZxBt8LqfoL+qLLg6pWbVVw7lBVaRdQhnB47vH+ByPBjstIZW5fkA4
hS7V5WglQ1Q2dsi37JBOY8iar8Jhhp+m2dUqEk+s0KTEi5xftq26c/0OQmDFY5reVgqmKgavaByW
53iRI7sAHB5tQ9z2Bn/URIbe/otevQ6msao2MWHm89CXIQQlImm5p6rdAuAv/7ht4fcN8eobuQ8G
0Rayd5ei7KOtB6mOvI0dlqpN+HRrUg/CDPzSlw5i56Z3wEMo1kJ+u23qittT5lsrzYh9IZYF3r2R
Q+AmcGJqG9IfmstKFSSZYknRcm8TBJElreYu2KyyhiiJyEB++J5P8cq/2/WcpUVYt31Hk2DzxpHc
dqipwIstK3hS+417WfpzKp4qE4OdxtNVyIVT1qxuae5enKGMmMuCBMDCmxZEhVxQsBk5CzSZL3U8
HKt4eiKNqRlUsxaOcgyvdVGufEzdS+OJQyZsqLLnaPyXQV35RzoikCwXg9dpzgtHiex8h1tJPeBT
U/MeKm+BHM7lYHoXaayvQi+kSNqyLmLnMkz11xIltZCjuGbYMpqZq7iLYfUKq56ke6nb+TgI8U6s
dgQiK8NzWzf8/gx/dVTwNJVErNiROSCicbLdlTMLSoSkN+0eFYDRWQNkmrfVvVgS6aVOBGVsavjV
WV05SFsx501r+c5lWd2wG/NoWj7eNun9i69skvpOmoFpyLmMG2p6TneXizi6aWhVsgiCkkNa0Aze
xJLuQ7E1yzc5sdsoXMEk8veJJ31Vjn5ROJdsdTsAx9zm7M7JjS89FZ0LDRoQm/WYO8LA6r7tvTLo
rC4/X7eMZiOqiFzfbse8tFLnYlck8KYJ6iRIAeWbIYmlG36/jl+taUa6tM7cGoavi48zpHJ8b49b
httEzKiKxd1Es4pCSOcy7dVIdyl29dCJ3XYIqDBcG4QirMkd5yLQq0UIO9ZI2npzYrgUdcax/24c
BxqVDoSEcX2M2aEBG+3ifu0Tz2B6XZyoahXZCbQkh044l71VlEZFJO7+xSxQHpOIXa7vH+1XlNtk
oSNKf/gh//5KfshP5GXXqiuPvvErmkNHpe8o02qWzn7U54usg7JrWdj1prBNswwqPLfxZN0ynrmX
RPphWX3fj54xTg7XDaQbfb+FX3kA6aAuvlFMfUw+DltypNXPoazvbhtcuUbmvgETi1Pjfk2yCIi7
Y+VDsA7IlevDa8yugnBbYaWTtHF9j21zBLsJiGhNxWldELKb65VZCj6Cz8uHWXiRHNFXDPVHeVjT
DCmD9MjLFY0+jaF5UbMCahP/5ki/Aa0iv4j2++wDMt5+zIx80hoTcfb338FAxVchk8gvvrudbTkf
vRuPThVoR1lBOeQw+UW2H9I1D+r4m2S3kZpQrgRmdo9Oy431/IKXcTR15T0IYACjNNWdNCZX8XaI
imN/PzkvJXvOQRiLuC8F4uj6rtQNrniU5+fe6NIRz6xpDmQpTsWKPvvC5FOaFbUVnyKi9GdrjPkl
Ke9kfEmT1TBv3VGp9u7XS+U10LfGI+7XgSxxVC7PfZSecxzI3sfbrKM4Fu3junGbxLmQWJz6prjz
HRIkAGreNvxutVd+O1RjAXFJyi8rfbT7P/sfyfjz+siaF7qKvhvRVgyU5sovnsjvBtqFG2h7ezsP
Nr+Orn9Ct7SKsyIdD2FAaDNcwLgVtI2PUoqpxVu7uMo9aLfeYsWO/9fiFsf8xF563IO7EpJpcbVf
Ufx2IdVULfx/t1B+GM7L83D4776icTAVZDfFtJ8ZiLEuIv7ipe+nAYfbbQ/CfwDrFlqKzsGh5jYy
LN0om5dQEsPyasgxIGH4983ZxmwhPnf/WgN5mM79sY3+crH2LG7zAlW+pJOkrrwMy4BKbFPe9z9K
k6itboVVbB3kN4Cu8zbcVl4C/v06bNcXG3RNlnsfz79NQIet8bey8e56tDFwMjxfdw3dmit+zWcJ
cl/Hxi9yo9R9nnkYk2/Xh9Z4napdMk+W76UD7ppuCofsPEyG6ERzYKjt/dwCQN+3PH5pZ9QL/PLM
WP1RTO195y63PdNVCN28beuyzR2/NNApBTHiPe3rsB6n28I3FUU35MhgQCvTubTF2R0epYyG8bag
R4XMVWgAcqXN+GXs3FOTb2fS+8fYbo7X11SzXVTUnJimOoHuEL848cd08kNPnh0nO9w2uOLG4HOK
HccjmDugUhkUgayxPqTD79dH12wbVcCEFHlmtxm2jW1l97hnDv24fIF+5jGuE8PO1Fln//+rS7Ky
slqMKy7JDIrFg/tYzw20kQ2vRo07qUgyUrmJmBjOHtuCKnI5opfpNl0LqgqX5NZSTEQidqjQW9zY
geN+pJahZqiziXL3Trx10TCIRaXtx9z5g8UgrjZYRDe0cvXmBdDaDF3Fe5ax3pNd8sSYKfOuO5B/
VbNeLSaBLu9czPCk/zyjbYixW6f9YqcG62gW9R/YsG7JfHt3Vzd+YpsTLENpuKp0IyvRslPROM1W
HOyx+9XmLMyNIY/G7Cq+a9pGli4TwgRgyCZAUEkcFOLndSfVjb077yuj86Tv6tHmeFb1Zymfssp8
MuoMsn/y1dDWKgs+1Rh6IRH4rzPPENpoGkop2T/4auDOmfMaTRf8wk/ywsPiOJzb78PBPebHZTa8
IXR2UVJG9ta6dszxjXSABK/FohFpu6Uwif/oNruqVsIyiJaNY/NXNmePYv+TzTFFsboVUPyVA760
WjHCNBvkXBDSgdrp9+vbRjeyEh5bW1zbQ9c5lyQfgFCZDln64/rIbxueqMiyjNXLFPtwo1RGeVYE
NlJqvYnWUWN2oiLKRlK7NXg1cIIdhwd22F+Gu9m3w3AyJ9F0P0G5VlHQYDGNK6RcrENl8aDBMwsY
jdvsozhsV1QeEM4lijEcoPDHtAu90uBYunnv/3/lV63r+YXwkUyYtqfM+oooqTOVJXVDKy7rd8wf
u3p/EPonHDMVULC3BWBElShhk7/aPYdByDwfmNd9ALv8wSlzaTD4fn7/E4JDfOU+BVHTNlkzLr02
Tb/K9Ruay4/oyT+LWpyz9dFPTa1EOhsp3jpD1hryG6g/sDE+9n0VJWl+nyUium3jKC4bt7kFmiMs
Qds30a4SM3rLAfgGw/Wnmb0K/Vpsxy7iDssAaabjysSdN69HiKUbHgiaQ5+oEK8uGf2kbX49OdMP
wDcf/IP1p3OiB3JGZ891E719qhEV6VV2ddtK0TqXFPQ7cm5DcMzeOLTitg4yg2k679PnkF/qiiib
brW84rbpuBHO0axxAUA2rOqvA7jLXHJbqEpUfFW59k3VZPtFiLqshXbHET1OU25KJei2jXLPjoPt
+KAHRd3KqwOkXKKq4OG0NIYHgm5FFef1194rSIrn0+yj+SjIE6uJw0rEAF3ctmUUp5VxS/2xwXW1
2CxYhyyU64/rI2soq8Hm8vfjOB7Gchx2yw8Rf8fDPqxDKxze4ZV2Kg4Q/TCc+hoTqSgqMeRuPwz4
BcCbImtQ3ybLQ1T0lEwzf6sJxnW3UHinyZSN0M1XuV3nfkw2J0FmK5um3xJhQzOg579dt7lubMVL
fQuCsrUDL40riF1x+yBBTnZ9aM1G/wcuyqstiUZtPMuG9ggWydNU8nDpTIeAbub7/1/d3d1MoClm
/ffW1k1b8c/SquaR+3Ag3oxV2NV+doRsyyOOBWEgndN9QXHRNi3GzdtzM2x6GHAAtNY3KeTxutV1
ZlHck3Vx1dYrksVAnUZoZY4I2iCuD73viTfiAhXqMIHgLxf7SxLhamgVPjpSrJemveex83z9C5rJ
q3CHGZ3FvN+zGw39QP02yKQJL62Zuwp1qEY2DFWHubM2jvr+93xL329rGbjdcNuqqnAHSL/4aSWx
H5nHPvqg+QgWb35ulvXP67bR7Bp3/2Wv9jsV/ejMEGh9geZjmNKnBgJdbfzp+uD7UfLG0qpgh9gS
3jwVVvKS9VZk4yr1czeE5FJYJ597QIyvf0X3ExSXddxma1iXpy98esj9PMzG3z2Qtd02uOK33sIX
kALU6cuctFYwuFP9fhuzH4vXmCBnut2p+O1kJ1s2lmn64uYgOs/jhzqrbruSXMVrl3ydW8+B/Wdv
DZskPaFWbdiXujhSRThkHALBI+2aT6u98/xcwHIR5OsYiDHqi+HooDreQ0+kaY5Z+e2mtVBxD750
Y1EzN/73kw0aCONssJRmp6psZLy3PFI4W4wMbhwBaH/cGhFB6/dcExolkka3/QLlzuVoSLb8dqhf
eLFVp8H2Z2DH1xQc5Ymp0qM5klQIRGbT0UqbNL6UDnRLQg7pxBZgwMyQptetu8pCBvbPZOxIvyZB
7YmTtKcG7ADbCYJe0Qq5TJA+nkvoJ03bcIpnvLuKzuDmuh+muLk1uQkRAC+8FHH26HWzf5ehRebA
wWlOUiY/X18hjTeqCNl66/PUid36pVyl7I7dGhPnzKH7bIJo6T6guPsIpikggUgNUTV3vog6py+A
s5p4KDRnoQqVHZp8YLKk7CLIGiXlj3HyjlMuDdtXN3clkp5yMVZTh9GnOOEhzQDB9ZPF1EStGV2F
x24QPRQ1Op8A6bbPQ4kYPV0Mp7huaCWnTKYEwpMOEZeNuQFYiUJ5m4YgUUnJQOplTQJv0Zdqzbuw
BtDjhTVk/XJ9N+6AzDcuUBUWmw9iTIdY0IvXonHSOZAN7+kUCAPw/TGWBqA0CcchNlhJ42Gq6Ek+
pV3tTvjaxNG5O3+WMom29Lk26trp0oZ8X59X0YYDwrnZbmzvV2ni72nDJMoNRtP4gAqf4l5TCm+z
2aXG4yPPf6SdPLSuqbyiSWOp+KlycnKQnNvikg38UeT87CGpLdqPTpperImFRX0bJomoeCoSs9ge
xsz/93VntRB0M1x3On9QHNkBXahT5fsxUX+2hqfKuqmwRVQYld+SrJBd4V+8+UvnPpfNx4q9XHcF
zaqqvGXcy2foOS7+xUU6qXzYZJg4hlhGN7RyK6doJPnXrFf7t2YaImE9suQ2CA9RMVRWmW9CjDBJ
Lax9ZIhTRtctollElbNsKeVsJWknLlN+kUkZzpYJM6Ubef//KzcttsRBm3vrXyoblEOpd0hAzXp9
0jpbK/H0Ws92LlrA1Ob8bh3HyCFnCDneOLhyt3pdOpVLLdnFcsiPeUB33jRAWrRzxW0RqMpbVpbZ
TNwEJqd4z5RZ4H2rwXB3m2UUn/SFveV2kcQXrz9z9oSqwchNQdtugDfuERUgxUu5rOhSEv8L5JvO
f1XJzOeu5vpQoVL5Apm/tWphnJmG9ZAFLXGCZoijtDIdvhrAFFEBU9Qv6xhKeXgCRNFeeCoi6xCQ
l+GwHfbqdnnbFaLCpbzMQnk7m/1LW56hZvMEXa2wZCYsiu4aVCFTQsRb2mTTv5aDHP5VtNx/Azub
oXe65VCceEFHzVRbAy6qkYK7vwubXHyBqF5AiYnNSePMKlAKtGpbNq94kG31exS60ERoLHRpbaT4
MltLEI5xrPRfKIa9wvh/hCcSFS8V87RBO/KEhT6UTxTVkL/Kx9nBvBI6MymenWe0620XuwnCXSSW
Aap2BOwUNx0bKm4KIWLOJZDpF29kJ69rfnRgnbYHE12obh1U4BTpwW8sqbSwDuNnO6pPeVg5AQ9E
YB/Wc2ViadXYSCUea6y4tJfJEXuw49mPeNsbgx3tT9g95NV11tYOyFRtbNMuQt9+9Je7ceAczIu8
u9UbR6zKPuY5ed27C+wElAbx7sSNCAfyD/gUZE7XKrf9X47w/3tYaG2k3MsI/WPeeMy/LEd5odF2
zsMZelgBDVnUnNzbaEXJr8+/WgprdOzVYakFKPwpTh/i25SNyK9sxatxZ8tr+FBTGAnZ16Isjokn
jtcdTLewivcWTZZZezh0yTkgCHUarr3pWboHmG/sGRVE1ZRIaa3gJbx4SxXODb1LGggE8TPrWjT0
5IebfoBKqdU4JdvGkorLMsgSDGVrEcuwGPr4+/XxNa6rwqoqUsRi2Xc+Apdpyv5Px5tKp7dN9WgJ
nlkXpMGfJw/Zabdwv2S+NHWe6ma////VzgH37BrHAw4eUN6cUnRStc6f9mpi/9WNrlzCorZFk+Yu
ov/i3PX/VVCnG1rx2IpX1ZqmG4L0OA/sLA//h7Qr2Y4cR5JfhPe4gNuVjEUKKVJK5V4XvsrKLIIL
uIIkyK8fY3b3PCVKCPRwrnEAEQ64w+EwNyvdv23aHW4vqmbXq7gqwD7Y6k4DyohQ+41XewjjkefP
twfXRRtLKUwLv7en0Yr+dbhvWdx27G5dAVtENiVx2q8onotX8DTK8KT/C6T0n7j/r04/c9x/cxnc
SMVZZS76Q3Hri14mOziXq4f3yAH8cbv4gzG8UrkKM99uIujlbbjCf+cO5sakNxcZgysXX1DWlk3Z
hcim4cSXOa/GTx0pTYKcutGVY3emwvZnPOq9jDREq/4CfixTZ5JuaMVpxeQOxKsJ3MoL4w7cnd5s
grbp1nP75Kt44JDJGtwG9XNEM3gsq/dew2BvxWXHwvP8gCHWbDnttu3Fr2vYv1Bzu8CK+IiSOHss
nyerdpDtLA/u/Ift7rkTYVzFZwvcIVerxU7kVCZFVF3tuTzWK/twOya8eV3B8Iqzpr3bc7+Csxap
NcTMFXdT0X9Y5/YEzG5y+xtvRwTo32111leLKzNiVf1a/ivubIjXLe5s2uVb769pAbRfUXw2XXIr
EwtKhHuuLpp9qmKs7EysdSTcX3cve1rQ7JHks0mYSvsXFN/tgqHjIfv3X/h9p+ImbNhRGi9WCa1S
oP+cLBPpSw4puRKQaZubKljaP6C4sZunspla+p812PrO/gNQ3f8HFH/OqzaPpgF1siBbjmuaP1YQ
x7i9VXXLq3hxLX+Bfjh5QYv39oaH6i+4/gx+oBtccWXfK8XoTNg7NH3XNmVM7Pfou99zIYWPKY6c
iSGbMpeE/4c6lmbeKsTKXaBGxJG+vkAi/ACukySCclApxT6bq0grv5HrAJq9CJDpdDjNs3DuZzsr
TyGjJiobzZZX+ahWCw/YHk70X1veXazH2W4NyM43LxNupHJRUcsbaNY16UuH90R2l8lszJJxGga8
YnZNmAKU4lnDcZhzE+uibjm2319F0142vFlB2gCOpxFEi8L7MOd+dt/5tW+4e+ncOFDcOACNCJ9D
tl1+q4/uoUP1IY9QfdiupXurD7Cd4shoTmrBhIrP/Pe1V825FiiOvFjWzMSC+j/otI8y9YpDBECv
nwaJz8LU4NC6jygOnZMyoI7o05csStzwGwF9soSmrG1iHtWttOLTaKLmPvdHZNLhXcueCnT/magZ
NR6hgrPEkoPoLEUsCrxjED3b++4YLoh/f9+dIpyaWYJ/G9l//uL+qmj8Klz9/7bOPwBaCBrUsfGZ
/z5f1Fj9H9gsT+SexcpfF+v/14sArKP4Ll7TLEBdUIjZ6j3uoTgBNxXEfrwmW1mPmuCUmo2pEtIw
nMERlCeRNGblIeimGLrld2yAosxiG2KEzkqK765SjN0IiuGXJmd47+lPdfeM1vbj7XNYtz0V9/WX
hjm9hytS2ZH8rlkd1h+mpYh2KURiHRTPJb3HnLTrsEvBHtjO1R3JwY7LdzV2YnjFceUYgYR08oL/
Q2DTWEZFY00zzYFgocHLEuKdDUQxtDTBpHRDK64bZVHO2GaUMF+TAERjq+SG9dRsSE+58q7zpqUi
UxjEIct5YMWTFcz00RoI4Gs2WDZ3bRsVhTXKnHtNGwQvpQhiDjj7mv+4PbLuSFQBWLU9MzoUyJqn
U3u/sSRNd8uTTP679k6NU6kEhIHnh6AIRE3vvy/H64ZW/NXJunxh4/8OvSW2JnCabt8oztpGMzbN
Ivk334IOQ0JtGTrXyOORZ3hI1X1A8dbci1ynH/PwBbCMxMe9tNzVM+aC4uT302ou3XUeUC156eo1
Kbzs6LZLLDpTHNZMXMVWhYGLjigxhC+tM92HEuzhlrvPJirxYODwKB0iREhmi6Sg4lSspvu6btaK
s5YLEKxjJNOXGpo0X7azJLhkFvg47/b5klqHzNxOQNR0ExEQRX9pXH7JsgayQGBFAje9Oy2nqflR
yTGBoFYyN5dgafadWpay3pBWc4J1BUl8XIPdDJAuT8bd9OP2/3rbbqFak+zKerYElMegxDC5MzL/
JYzcmLPSJCnx5gdoqD4KjmEkBhEs/NqS9Y77y3tkQYYArRtaWfPU9QEoDsv6GoTzcPSrlCRzKgz4
JN3g26nw6sZCmtpu1n7B4OW0KZgkRfr3bZO/efuCRbZo92rk0EobkFyn1RVEtAkrP678hweBjehY
+u/3fWH7T6++EEmSu9Vs19e1oFEiu8F+mJYZJFiTrO/DYk7PQ+HMh9sfezNI4+8oQToi7iSl5fFr
WT/3KTomvvSmRjjdGihB2idOxCyeYui++higghI3nomM5s3THdNW4nNbohI2gT77OqczRMQeqfW5
X59WUzalm7ritDbobSnLMn7FO8tfRV9/TWvr6bbBNUOrT4FYgToPSxi8yFIKBPowfF+cVny+Pbpm
OdUnQJmCyHwM0/rqdHkbDxB682qexSIne/IdGqpvgN7st6xKfX4VYUfuomFlF6+fTa3DuukrbrsG
0NVeh7W+ohEmRpMKL57XpjRsdZ3lFc+FlIctcCLWVzxJz/NDtk9TOFTZFcAziWttzvgVV55zAK2V
wRnPPdn3QAeJ+t/DQZ9WRSkbIO3LNnMPjM7e1Rn71WAUncUVJ6XuuOZ12tTXUEK45adjQRrQ9Oqt
cVL10GWz9P3Wh8Gl+zP3vJh5X+fl74Xt9CTFSQOOVxY++9V1AbWk080HsHcbSmxvWyVQz9W0pRKJ
1FxfoV4SQ9dhGIaEmAoWb+/DQH3pAxysLEBeCR+FPp0nu0NPyMfb7v/24RSo73zpmgdQ+835tV7t
JESxPfDOnvg0tlkS2Aaz62yj+OjQD02dSlJfawi2Lln9bUYgmIWJE1NnHcVLh7WcIzB+4eTO2+oo
u9W/iKDqnm8bSDf57auvzlbIO/QMuT2/0vW+ExMCYxKOP26PrZu54qiOvazVCLj1NUqrFJJEYRRb
nfPX7cF1E1f8lM1iAU4cEx+ck6gv9s/c9IqlG1k5SqfOn7rFDxBzZfXielWyBsulbU10qrrhFS8t
UpfQZuL1tSzvBnYnyXPKTrdtojG4+sjnVfbgeiVF7GqQWzuUH/OGpOfbg2vmrdInlH4H3qMC8+5p
eW46HkPe4HngpmZYDcA1UJ/1+MYq2UZIf+XT0sfFM026RD44z+QzfyTn8MG6Cw25sO6fKA5ru1Y/
1x3iTdHWf1tVeFq4+IM5roEqTrcK22dfuVSf2tEye/gjWIxTw8OkdPY5q8qkULpWnS0cI3fWN3/6
E1iSuBOmG+Hmlf+EZAWqUE2Zic51Mmx7AhXAuL+vT+ghQak+nk8OXomzk8k+OvMrnjvZVslJ3uJf
rDXkK77V6XxM9/WUBqHivEtOu8kaES1tiAlm66lmtuEI1C2r4rc5d7LVEk595Wy6VP1Ux13omThJ
3253CtT3vWLp8yafkXX0S+7H01TiC8UzhMKPCHMHL6Q/5Fx8mVuTiMjbmUjwjwe/cR5o6VVYg/qH
/9PnbRysCaeGUKExlfrWl43elAJxhwubB4rur60pf9IQWgTqS5+btytHlau+ir/oedui/Bw+Zvf2
ZT02h+rsHW6HOt38FQ9eZDiGa4nL1Fi5sTs6h6avDR03mi7SQH3Xo3VeC2sLo06bpOf6JO/Wd2Aa
gosd8pN/3PcHlJPXbxjt66LlV7bw7xyigDHowpp43+CK/27ApijNfezV3ApOKRk+EnCS7py54r+y
q3s4dYFkaqGnolyvfcAMq6qJOyrdArSQc4fMaJql1rWD+pnbxev4/rZNNP6kvuXJDMLE0GDm1364
+PM98SETy+4LYroHbvX/N4Kz+qTX4UB3Fz7A5jz7CyibdyGXl8rNH2aaPfXsI9BgBivp/smWSb86
vYSf0sgdEBlK5th3ZcnnuKicJobO8vrYhdPP2wbTLIb6wteKCMo2AWo6Q98fCuDrh8cq3HdMqi98
Da2XDjJJiNS5E4+OF/OlSybgOPdNfYsaryzkovKXez6m3qKYnJbJ0F0mto8NKPAVz+XNWCBtRm5i
C4DQw+LRHffR6QSqyASf8yLqCY7GqV6+ohJSxA3fd2sO1Mc8OwvFFCw9yk9eiwvE90Wwo7+P5iJQ
n/ImB+q6C0FaS4v5ROvo0a9BuGBCVGo2vPqaZ7sRaX3otVx9e3jvOP79Co2lvkYHNqtMHFWaA0Ul
WZjDYSKW2O5wLeSnWEi8xO1MdEYaV1If9qI259JzEY/T7G5x3o0kKcfPt7e6bt6bzV5t9SHNAzmm
yAlXN0MqFYLcIvhwe2jdrLffXw2NzeJMNcU5mEkvP9g+anK9z06BzA1puO4DiptyP6qrrqux3cdz
Hhz94WjtvGepVAm8SNu6h2wQWlpl8RHti+Kh95bWcD3RGV05XzM3LfJ+wbUZsg93HTrR4RGG0KXb
68rp6k3eNKcS1VAq/6hEMgUfJ1S3O/vP22uqm7mSIlPJV1/kOKV8R9aHTobLsWqJ6SVPs6DqS17q
umVthwTlyrL/0Q3dOSqtDzbdx9caqK95AONMBZoJEMJE+AH3QyjejbN1ct2RGK5YGvOojAk5JFpA
1Y8kHznTY8o27T5ieIrULKxKlxDVTb82ENy5VnmRBOnBq/sYtEmFaeqaOppKkBB1fus0PtIywYBo
HwlAnyv9UonwoS17/9CEzT7RsoAqbruxcdfTgHDMVsD1rKIEEMJaHW5qt9MtgnLAFtPStiAW38I9
jYVXHh3PRP6o26CK4wo6pLyvkGAClea8F7nfPi2FNcVOhGvELg9TmRFKaH6HAjXGq+NV+SF1iH/f
VrRJbo+uu5yoWjNFR8k8jVXzI6ib2KuKk0Xf4QU16ehPq71z5F9L9Qj9SbxbmWRKNcuh8iYErGr8
rCybaxsW8uD1HWSF8vLr7f+jG3zLpl+dMeEqoq7psdZhFBxk675D3vZz39BKmgx9GGhKcJyMAyfQ
Pq8hKvdVEmPzi27mysFrBzLi01g0V7RRxTkA4nIx2ESzSVXuhHpAGRbdZMjvrTvQzNRxm0bv6DIb
rv664bc/9MrkQz/3jQMluWvTZChWX2Vun03YfN3YiutmvA54znAwdsUdVLpp8GdgogDW2VtxXafs
ItfPMW2GR1kQzhgcSjdj5bztyYL9nWEZU4td64FdLCoeSpvvNLZy3hYzFDoBpGiuaPdK6HJJM4i9
7wJsUzTAKivZViP65iWq94wnFLeoat2XJqh0Cb4VQbATYf46ZCyx2k95ZorAmmVUSRLSObPrIURi
NpDnnH0KTLU/zfGqsiKELBNVl+EZduxKSC+CnTiPw+xsmWgqdPPe9s8rr/EKZ6LRhs4Yo+VQF+xM
x33kGoGjOGQ/pCOZQeqC1ymeCKeIK5EDsGjKmnQzV3ySo8kQhG6Ig/WKl4ahafo7vOaZ1lPjP6pu
jOUwBjEK2H0a2JJ42RRLNn5k8/pjVxRXSRAKCMawZZowfgdkQNh630hvKELoDKP4JndL289tTJ0V
7Ftu1R83INXtWWuSMZX4wO4nBj3pbbek2R9p4B0YWw6LpFfWioPr7gIAoxajnJ5rYJVTRpBvE2eq
Dmm7VMeF75S1C1TaAxaigbcq+fTUZ1Ml8aicBh3/QxI3rZ8zv1r6j7eNpdlCluJa0UrkIofWOUf5
UMQLkXHUNt8BejMshmZ8VaNGktbt5qVxzl3Zf+BtGttBuj3LzHe3568JPSq8qoJFiFuH9nmp2AuL
eJx6zUWsxQXZhuEY0X1i28Kvok8QUYuSrnDO/ShPKLZ85F5wrvMgsbx9uruBiqqSi7t6VRfYZ25N
X8cCwrjSrQyUXroVUM5uHoJ13bJwqQ0sO+EtP4ESIS7S+nh7ATSOrCKr8pI3zeBg+Car7pqQfXLD
0vCkpDO8EiMKDjnEesWtbRw7cvAW+7nNqucmSD+gdX7fjUGFV4143y+DZm6uJHLOY9tOSTdOJsVU
jW1UdNXYEj+0IMtwhVYcjb0VSh4+Nd0ENeuqIqsaOo5NWWHwIZPxUr0U7XNmYnXWvLep5ApuC5X7
IJicc1E0XiIsceTRQ9gXX0ZR/cBT35cRkTXyDQ6m+5riYEsvgd+tc+dMlxQOVr4rxFrFUxN+7mp2
GOjyxHh+qnz5Y9eWVRFSeHRyZYYm03M2goC860422BL3Da04Ww2IDkiTF+dM/D/zYDqMqSlE6JZb
yZVtb3TyIUfzli2AjOr8uORWHBlVTzSHpgo7Ri3NgXZt72wsBfWx5/Vz0XMnDi32d+BVD5KbRDje
9glfhUo5keXLKIOFZFSuMQvSn21X7bq8+SpSyq2bNMdzkXNe3fG8oGcY4lmHxTNVF962ka+ipTJg
MLpirrFP/flQ1R2EN8Mnv6fHpWqPBV8MxSqdhbZw+Oq8cZ3KlWsmQNo0LtN9BEGtB3DmGzbo2zHV
j7bt9WrwYWIyZynO45rOuBO1yRjaqLR5P8saPnfbCXTfUP3ZzSO7DOBfHvceI1FeAFw55kEHHL2J
cFa3FO7vf2NJ6TzJBp+o0u7ZWt+PVX/vztkBjC3HtlkOt/+IbiUUby6bCtVaaRXX2rLxFO2X1tmt
cLe5PbrOTIpH04nVEupoxdWNnuzqfSjfkeG02J9uj/52vPBV2oSaeE4qZFNcoVvwwmvv1Nr+o8V7
Q96lMY2KpQpdS+RdheHDTsSC5ollwiRqJq4CqTIopjW8ypBuie5eyP4c9ktSzfsitK/iqJqpX6rR
Q4xAixqNkcKNR1AUmV7LdGZRfLdlfofwVhbXDoyvPJWnyRv2bUaVFMFaSTRMS1VcB+iMj2gAyqwv
t7eKbtLb769iQpijtV22sHg12jE0bo5eNhrCjW5oxU/ToHQbwhkSiWX+yOcWJMuD/fP2tHUbRfFO
j/eBJ8rIPgcil6d0qSMQsovggXi+ifhY9wnFRdERAvWpgNjn1Jmf85QnQxmWce+4O82jZLg20Pzg
hF6R4RYgCAZDWWeZLl6a6KJCpnCd7ttgRXSxIeeeVn9Vo/jud0+y39XyRn0VIzUTwfGuXWJp57KM
x578nbXR37eXVrNt/oGQauD7/pbskOjTNEwHIK4Pt0fWrKgKkQpl2q1DkObXibC/Czo8cNu9SNka
Yrpu4ttnX7lSV/VZL8O2uPKpOaK/P0nB7Ltv5tsnXw3tZ6K0SgmbsNU+AFV9Jwt0ZWcmilzdzBVP
9dOF9U6KyFVNnnfkTiXusjnaGXVVsgMoIHXEj0h+jfwBRSr/KDxTw9zbtwc/UHyUITGWA+vsM+oM
d3igBP/5h8FbYpfRO15+8pwuDmZDgqkzkuKvfWHL1VuRJTuiovPF9bv0TyGm3tQaohlfxUk5K3MG
BvTntaDBeU29I8krQ6jRZEwqRIqPkg5jjp1pT1/q6dJN952dxT47E8twXddNfvvyqw1qgUAk6q1t
B1ky5qVMOFqKbu993dDKsUoLiKEXghXX3uOHlokDIT9vj6yJByoYSmSQhx8HrGg/swMBP0nb/Zzl
ajC6bt7b769MEtSchd2AM5s75WkCZX420vt9E1f8lXlFOGcWrugjrv9lL06irZJ0MtXVdHZRDtdy
KbJpdcAcO0zF2ep5vKbrB1qb2sI0p5MKiPJdYuViu+PItEqc2T/wsn9owzaWZXa4bSDdJxRftbsF
vSAEtzV/GBM2ObHVRI8u/cbydVdlzVehUYJak8gLFzZi4nGinwTwVyk34eje3jtUhbo1dWTROpzc
czn55zFY79Zon1QaVaFuvVhkirslu7aL9OK+7tskYHhskjyLdnksVRd4tuyWTpPIrhFdn+SQ3Wem
p+W3dyZV4W6BDR3P1ZbuOUz9u2G27pjnHErLFCc1w6uLOtaR5/B6dM9eKI+kbM8RCNTKlOyziwp1
i3JBaItYc/Ut/570EjAaUn+4veN1U1cCsC0cGuSln10HRpPwzyYqD8W+Zkiq8lYgU2otSLxg3lVU
x0Ebbc0zcjTcJnUz335/HSc9hjeIFmtKs5zFxVoCyNuig4CFJmiXxptU3oq5W5iVEdiGeoBuOF7S
of39ttl1QyuROMKGTLEP2bUswm8j6ipxX4SZYfC3oxj1nN8tk/VpJi1hs2vvl3H7rQKh30SO62zA
2+sMryRPoK6pqJ06iAR1d2367NCS6ivpqWH2OtMoMXh2REvpgNmH3Wdr7u96Kg07RjOyinbrbd9x
HR9GDy3y0MxA35i06TQWV4FuaIcWoRiwUwobEhE0nWIrGJ8hKvlkL/vyGapC3XzCWLQwXM4mD6XE
sSZN4g+lSS9Js6gq2g0dREWb8RIbEny6kBy1mqSSITu0eT6dd+15FfBW5CvaEEYLUdKTFzxE5HGa
hyYWQt0KbGv+KhosRTvTdYjgq+FwyWXxacm982pN76a8O96ev85Eis+unIMVvLTdc46iYZ/9wV12
Gh1T2qf7A4rT2mXbFekWbEpBcFer+tiq6oOo5pPttCY0ms4DFNcVvC2t0IOV5OgdhF8eg4ztc1sV
58azAHId/pJdw7o9kUo+ggvYYHjNrFVAmz2FvkinMPvVzIzyodPsu35QVQcoCsDm7wAbfF0n6xMa
QpxD7tNdrJuUusrR6tohVhAckNdasANzytjizrEu8uT2dtRZZdtIr3Y8WRzUsHjknuXgJrx2julq
2ou6oTcPeDW00/XZYBeuew6K+oU70/tMgHVq37S3b74ae3HrnqyhlV2XnoeHKuuf1nDdmf+6iotO
ZTHg1hfCJk0Ud0t/LENuuDtp/NNV/BMwgSFf5oChlEoPXRgdVyc8WZl86JiJlEVndsU7F9+C8pI/
w4UYSzYiajKbOB11QyuHauX0Vu8A5Xp1qungeYhhtenk0AytgtrEGgy9ZWNB/Vl8DNxBxMOGibq9
WzQxV8W1dWnallPYZtccfJG+1b8TVfXMJ7kvsqjgNsJHVwYj9ksfDHEGxN/A90kBUBXfxm084ncU
+8WpvszW/NmF43vhYrhG6oyueOhcAR5TBcF2FjkJzH8MfRM9p27o7fdXDlrW7WJBQRkHEf+Mpv1k
ncbD7cXUjax4Z4oHmbYdKT3Xdn9s0/7BJvK0b2jFO0WbZlYTuBn609oHOctjz1JD1qjbgopXRgGa
HMcO9mgQs+TVh5whGw08FzqLKG4ZAJRPAnRKnXkDCnQ7fM4ak1tqpq0i2iZHTLhgwNi8++6ziwSH
0TLsqtpRFcZGqmYqrHRwz1GdJWS1T169D7xOVQzbvEmvpK2dXQmXd1HjHqfm+64toqLKwqB3ZLDg
vJzH9JD18zFad0ZXFVDW0mxdywz2qIfu1HoB2vV2FY+pqtcDfRsvH12sYuSKwwAwVleOhnRct0EU
b5wbCCwO9Xa7ddmLLMv7sSmeR2s13UI1e/sX5eSrOEKrJXRWD3ubObh/4t00yALDqaAbWnFJh9Vl
VNiwSlug49uZE3Sm7hxa8cgW+NWgIQisMlu72J070JGy1NCGpjG5ChwjA2GlDSbt61K/G8tYyCff
5O4ak6iwsUB4PrVH7O7eA456nhLfMyWaulkreSyr6gIJ4WaSsbiSNrgWdfQ+ZNxgFN3MlTw294pg
arYYSPsfedocgpHvOxRUnGpJxyxyfA/1xKwoY8CdP5TQ7jJsFJ1Vtr/zanuLEAKiVGAt86q65rmT
BEX5OQTZ465opeLN0DkXQKoX62nnHqh8I6DqJkP9ZjPsPxvfqarGY9md5/sOhuaZE9MsgdRijEtz
s6/LgaqUXG5Vz1MQWOQxkj4YC+vncUyPt62im7rinVlNydStI3m0SucTtFAv0WI/ee2fU9AYduPb
X4B0yO/L6hZhn2UrTns75M9OIRKIFX0QKz9yz4Rv0LSEQdXg92+g0jKNWYuMuSNTQsQMRFt0yZz3
XvZYuctBOJAtku5FlPdebjixdX9L9eGOoG7MsSaSXGY7TJzl2erPzDcRQejG335/5Q2pTbpxCdP0
Me/cWKbnOQKlLZ6ETeSqbwcJUNr+Pn5b+agBCCz8WoH225nROW0ij9INrTgycVHTKeeVPM7yPXgB
Py7O9Oft3aobWTlhXd4UlW0vOKbmKF6L7OQtWXJ7aJ29nd/tEfqyT1tXkEeSW/E0f+ZFA0mtk1Ex
Uzd15YStrTJce4n9IobolMn+W5O2z7enrhta8eFw8kjmdVhKOSwJdGEuIRT2dg2tAswAHG1xEYXB
ydrHLrqxpTBVpTff/GfQdFWEmZsPUJSfUBJxvOXU0/4neis/5Wme4zvkDIHAo0UsQwzSWEiFmzmD
7UVR49NzEPA/i1K48eTYn/eZSHHUxc7yvJhX3NaFi56rDgp41WHf0IqP4vFl7pqKumdcTIF5DC9F
5u8cerPUq/CSpWKdcgjpPgZo+L7vWpKfs9LEwrbFwLeWVnVTK+vLMlzII7BmFzuXX8sGCr0AKFlH
J5xehOOYQK66hVW8tmnHGlyVGXkEMOHb1Iu/UjT+3jb+2+mIq5J0FXwGXW0J4/fbFcRpktYOjtY8
7VwAxWkjQCC9enCwbfiD51/snYqwrgo5iwo/C5sJAwOJUHyMTsWJJPRj3sTZ83Suz43h/NNYXgWe
Ldxau9KdyGOYW9Whywt5XDtb7jO+Cj2z3SnwqNjiTg8+RnkdWna0JlNlXRPrVfiZWwxAu6eSnjei
UCd61wM4XjdJ3hgqmzrb/MNv18CRy0zPVrFaZ8fKw4O/2qZmSd3o2++vXLcsXE47IeG6YXZnR4Bb
44Jye8/rEilVaced59qjfoejpBf5JQcQ8tBl4BWzW9Z98xfaXLsg8pJsncfLnLbWkQ5LdCbhaNL3
0/05xaHBITpOVYndK8PmD1tYZWynxNQHqnFpFaRWLGBmC3PsKnRHHQT6xzxOLiveFm9bTze84tLg
PGgCz8HcczpdfD+K0bl+V9bN4fbwGtOosLTAZu0gbFTkQgCBqAgOJAh2Dq3kz81kt1MxluTRo9Gl
SumFsZ/7Jq2kybRD2mP3uOrOkZVEGTjvB2YkHNNZRDl6WSDSYkG7yWM3/IVq/HmN9lU/XRWQxnGk
rGNkE0ggi+9U2iQmNNulm0BdVXUHhNYtl0VNHh0hi/erb5dJkK2m6qrOKMrh2/ookruMuGcBNuFq
To99aBs2uG5oxTkbv62qSWBof8RNpPkODry729tE4zoqUGlYOvRN0yh9XII8OjK8e25AMfT1+EbR
RN0nFO+ktl/Xfdmmj+BVva+iSx7ydwT0erv+gApYClC7XZmPfGoa6NFr3Qt05H6gAerrvuEVB7Uq
voxo7UwfhTPEtYUeYVqdyLJzR6rsXJD6HWgeueSRQbQyhnbrN96ZOiY0dlcxS43sy55UKerPi0iy
7GefNT/kuo89xVXldpoRXFypQBpSRGU0xrxwxGewSK7nfXbfPOHVWeuh5Wv2IMH7yCq0HHit/55P
RZ24vPtw+wMal1JZuoCj61y7cMjjWDsPnLO/SMhMAENNmqOilmpOo6V0KUoIc/N5zfP7Vdr3bbB8
7xYTIbJu+sqttqq6ATcrilCWVud0hphD2p1uW2arD71xiVAld4TrTI2YUQBxSXmghFwAB0wcV5xm
94o6+Pu89z/k0z5uQFdFMoV2xduV1ekjTcWJ2+V9WZ6glLgvOqhoJi6Dqpiqml1lKz5YufshWIZL
vaSG+qPGxVQg04h0mTCBgsswTh8oePvw5P1tSkNDaUQ3vHLM+g0oS3LM9rHKmlO0/G2N3TsQ4xnW
WbNLVRDTTO0aNR24WDGhK1t63QOpq3fMH5/KwmQg3TdUN4ZmNESjkTKPkD4FhXA7xHk/lUdJ3ShG
e+a321tW4w1UPXrdKQKts++eV0bioW7+mLPyr9tD6/6BcvQSRxYL2SpfRf6J2lfKCbLLNZZQ9tz3
AcWTIdI3jAu01s5Oa5XJ0pTTaW0DmlgACyS2HAz9MzoTKacwA5KhqpYJFTyyJr41Xv3BROisqTqo
oCbhRLbfy5k8VpX8Cf6iC+vzh7CZv/eo99CGH24bSvMPVIRTY/kuEyMMlVX8nkRgD2Tvb4+s8TMV
3mRTHO7ONNKzP+UJa0hCxvDQeiZCSN3w29Z6dZaxEU1/ZV3Sc0mHC1gQz8XaHO3ApHiiG377/dXw
oz1NTkkqel5EegCj1nFxjy7/87ZpdEbffn81OGSFR+614P72XHmYs59yMPUwbxnUG8eMCnBKoaS9
LBK1qrHkIBOZrFMYzA9zzuN+jpKQ2194NZz2/QvFievUrovUwwJbzRI3uXWoc9MTiM76ivuG5D/u
i0TlTkCscp7DPypjw57O/orbCqhU1mmFCyIaUoZ7QPOnuymqD7vMouKdKjyGFlWImCCCCLDtbJnQ
NpYbACGa9VXxTkEVpHQlOBttUR0ZOzvLV1mxmI9LMrJ4tT/c/g+a4KPinqgVrQyFEnZN7aeAr99A
kZwfgKX/3HPebYy0psqYZiVUFNQEzEXmZEh4edSSWEaLdcwzTxhOAc02chQndphDnCKz0kfp1/Nx
KYb3UMdcDqUb7CuNqUxfpbC2p1LkEp63vC+gW+Lk1su+JXB/jxF+N0vhzAwPjRHzTjWpn4YKkb+Y
sznx+9B/8uZ133VMpfyaw77yu5xjESZIvC0e+uKr0fnk+O0+UjFXJf3qLb8vRA2YXoRnLpDW/G2x
pYinwNTzrFtoxaHzwu4tkdWALzYuOeVZVsboEfeOPpi9DUmvxiVUvNQyk7VqJd7zm3ot48p3Y+Y4
l8zz7rKOnRgzEYJo/oqKnbLKsU7/h7Mr244bR7K/Mqfe2cOdwJzueeCSqZSUsizJlu0XHtmWSXAD
QXD/+rnMqpmWUWJyTj7UolQKBAFEBBC4cW8i8JxhRjmSUYVdzj+Y9gYucK315e3eRB6pDRUqtTIk
JAvjuUrsHaEgcCr0/flFu9a8EpQb23JkzZAL0t2M+DNNi73eWq/ENuMN77r2hOXzNy9ga3PSI+gA
fTgYHwzvp0vHL3ZnXjjJi5t60/qQsh5iwDluG1rnSghxrRXkUEzy0MT0BSmcjceseD2VmssDA5Xe
9NzeC28IUfEX6GZ1mctTUVWWVgDWogtMMLTCcEe7i1MUVMzT0/kJXtm4q8xclgc4AmR8EhBlQ391
8Kv2Jpnc6OJ7KkOxZKMeRFwOSAtTEG0GdpWbIMGsrtK62FiiKxFUxViReByMCTiRW9bb2I7OkZ2Q
j9VAbgDh3On5sJPzFhplZZpVzFVFzblxpIttRl9FDhFXhrclXrMyDypRlyPKnGS2g0wFs3ad5d4Y
9hhkjEOPvN3Y3q1YmsrXFTeDLSwgRPde5YGyGZR7vleJPvKM9jL0tqUCsIx6qkw+WbgXc1sezBNq
dgES/9Imm9wpay+hGHTnEVwnGQ4gxTz+Otte7OsD4IZVmv26yCBUHBYIwA1qLhNBa2zBmmCobi2T
+O0WX93aGjJ/90ioWUqzFsf8WyAMRuyymbYTibVVz7zWurLPLoHS7bQe20ltih9Rz/yh5BdeH6nk
X5nDsnimiDS4TM0wLKkTGFk9hmZMt0z5fSMwVSxWP3g9iCYBQkGVThlqJbnyoAys1YWzZ4JdBLYw
VTCWQ/ko6Qh/MSXFXZJ4gTC8DVf0/uibKvfXyJBddxNcy8i5vgZt+U1DP59flWstLyP2Jo61YAhB
KhOdtl3ts2lwO2xt7bKyV1PFWoG2lZnNUtCBiq4HcPX/7Avj4Xy/12Z0eZ83/ZZ6pZV1BmuCfEdg
Z82BFW1IYv5Ipfbr/CPe9wiAMf7+iDazQcDVofeMPMbZfWJJv49fL2tbMdZsYtAKgtjgrWumTpjV
4mMzt+wOVIBOdP4JaxOrGGwNWiWPTjjfm3lKdxS6UCg4IO0WlGCteSX6atyTfTIgf28kSC7Kz6zP
v1/UcRV6ZVV9J8oM6SyjtWg4lkX7IU3Ny/A/poq+4tbMh05ivWuFY1w3MSsOEK/Bwfh8599P3psq
4MrtUbw4VAyI2AakZHbvJ+0u9uJ9n5aHfAa9LfvBdH1ji74yB0Sx3STuC5FBJ34/A+NZdP2X2uMb
mfW1phebeGNeRm8Ok6uVQOlk8iabC9z8tOH5IVoxK1UnURZTYTsSN4bELQDweuhZ/1xLeXW+9fc7
7qoMB7yz9NLuBhBV5m48BkzPK+aPjG5qQL3veFz1ylB6hm1VKXhmHMv0xXDoy1ejvsnri8zWVW8N
HdJUbuGU5p5ICPoY9KqLtw5Ey8nt7xk/V70yrE1Tj8XogrOFzVmQGe01ahSO3WTdDJ69oyTfOFis
jdAyNW/Wjud1IuMWnpMhvHajHgBtFBhFDDGh5qJ46Kq3h05W0DIDVcaedNkhL+YDqm4v7L3imTmt
SaNZWEAs7cPJ7G76ND0MXrbLE+vhsjWquOaRl0wgu1T+zKSVBTqEkQMmyo2otWYAimMuSlQ4zwzF
/bg6/0KM5nnYZCBdaVq9K8xzmiDZDVaeWus+FtT8WhuXXZYjEP2+ZhyaTlYygk/IiPPQpezadLt9
YtsbXuF9n+OqF4V1ppPWyBgYnLQYJ/Qfep/tOpRDXDSfKuNB0cbIglpZdsxxGcycwe/acqPja0Ou
+GGrdCjBcsmO80xuy1a/slm64WnWxkQxU8I8h3ozeo37C+pb3vQBpVX3ptM/XTYqyvapsnBiYAYY
kGRqJDvDAfF6Y/If5xtf8TG2YqWuZXNnhrrB0dTbPWihQz6411rComraup9dG3rFSqlGC0+OIHm1
c5EG1DO7vTvJy6qsXJXkAFdStluUeAFtdAMQXkdxuXXpvjI26n0g41Y+Z3laHrme74Zm9t22+swB
wwSv6UUgWFe9C7SbutCnDr2v0ikSaRbw+sv5iV0ZdfUucCBcTCg3LSF0rIOaywhFfhmKy7WW8XoT
lwZdM4Vswb2q53koYhE0bbmx7VvrtWKm1IpTo5zBjujYvQTzXAdVJpNv5RrXWl8+f9Nxq86IQxZi
aW7okOOcdiVQ2eeHe8UJqLeAIOVDUB5IDpJ7y4i4N5WAQiVFOFjMCs8/Yq33iqnalp4alkvzY2Gl
gWtXe+YaGy5srWnFRFtv6IeCzqCOreovSSI8f4K2+kbja0OjBFLbBsmzVengJC+0g5XLnRfTiLMt
5N9K39XLP94mqYV/WfBe3nBoh72VD9rGZdPKTk+9+7OE0AatwJCL+ajNYZo9jdVnoYd1ubXg156w
fP5mSRLX4KA8wROwiQ+Lcldb37pyUS/wpbkR+lbcmHrh54p2bjTJURLJE2y0I9k9cfayKKNetC7V
Kz+SVLhYH9z8OEqT74kbz990M082DlBrvV+m/c0AUZoQK4ObPPap9RGCYTudaiFL5UtGtsA9aytI
CbDgPeKGNUj+s2EaRDq75pfU9A1Ez8riVy/6KG0gWtwMxdG1ukMHHL8OSAzIwDbczlrXFcMVmiO0
qULzacmvk5Tvkv7x/KyudVyxWu4YEhetYwEZsjwaKNK5bbsDS+KGU1jpuHq3p9cps2XagDU97WK/
iKtHyHptdH3FptT7vD6Oy8JNwf0HjtSkvEqyH+bU+IlzNVobGcqVRalSIphgW+ubwgaBLHRpg2oU
HxOTdkuRg70rtHgrebAyByo/AnJbM3RS4TlHlFjyit2aPLsjlfbzoilWORI63J6PMQPxZQPRLIP4
moXS/S085NoEL5+/sduqTZxeaGjc6shtJqentNgqrFprWrFXzcSGyW3QNKhTQ89JIru/Pz8iay0r
IbYbxoS4JVpOGnffSmAhN0/aa3OpWOrgJQaHgLG5j6EdPREvrEH4iuUTXtZzxVwB5dMNrUDznVbs
adPuRbOFAl4ZFPX6TiuYgaL6Gaey0st8luaFLzvtshFXL+x0ZsekZbh3tzpxGGgF7qatCzuClfZO
mka9sMMeVXA9MXFuGjUfZG6RmclPbiyDxhq+NE6zw735ZYWWIP38fbUnRZokkwBwM23lc2PJOqr0
/sK9pXpnJwnXhoaAIars0ztA03eeO981g9yIISsrU1/m/Y2lcnCwxJ2H5mc5cX/quiq0c++7mYLw
7vziXHGX6o3dovoncc4EuGIor2ejD01sQzwn/1hdKG3pqgwKTkXGebaWMWJW42dNkwSDKzcCypoF
KLbb15AoGCfMLnHdq9bsDgxlSOeHZm3wFbulQ2eWMwcDI5/NQNTedZkmQQJm9fPNv99zIOl/n1vB
aWs1Dtd30vTS79jOmjLUaDlfBn5EDuX39kk1JbW0Mew18kF53B1ip7qqMzcaJ6cJrO7Bqq2Nbeza
qyg75bJsvYyksbUHQfluNi2cPrfAIe+vT4cq1sszp8tBRAqyIJEJGTCjcf2itvOHuau6Z2a7W1Km
a++wrII3psbS2tNEiXcY7TIsZhuEDO6GFb+/6XHo8sg3TcdpUhIiqb4zSrv6Xo/tFDKoVl/PlRD3
BGTFV2Xh1Bub8rX3UCJwXsbu7GWYgzkvA5Bbh6a3pYf2vtd2qBKCIVCRYKrRNGfPKJ2bxbOrf+6s
z1PzuMV3uDZUijmXid2mUNXJjmmh+9gE+R5u89zkgfU3NN5CBa0NkWLYczoJpiM7fawsGowgoUGZ
6MfzRv2+z3DUiz1dswfNcNC00z+mBmh0koc6+XVZ24pBGx0onMcZbYMxpMqPg8C5a4ufZ2VI1Du9
EbLwLuGWvmtis4e8dkpm0wfZkPVyvu9r7Stm3A0tisphwkcgdoOB0F2Zb+VeVlalqtrDRSZnmaGW
n3bVQ5NJsFtrseVreu75UH95sb3sS1VtkVKtPW15wTe23Jp93jpxiaRAeZe4/I67vV8it1GyK1Hy
XW9spDfWnqOYMR0F1aBlnR2T/qVMrwtkwzz7epyghtb41N5yr2vrVTHpeGIiq8nisQErK+cn5OH3
4Au7KII6Ks1CylOnbSUgd7Hh7GQy+R0f9wu142WLSrFjl/eUjjliQ1GTIIm7Xae3Gz1fWa8q0cKs
OWOR4/7qJ6WZr9PmwzSIh4t6rZIrcCmasQG9wj7WWO/3JZkD0ZYXNq5E4r52K2TceH6csJmmnnVk
g35RdY+jEisgl8EsCGRNPw3zgTfEJ01/2U7IU0JvQYukzZIE2Lr5WTqxbxcXenpPsVYDIgwexMim
n33Dr7z0I9jTLuyzYp/VAGD+oGfWPhH8K2j6v1Ez35jDFZtUlXxinXeJZjTTT3Mawnoo9/Ogo15x
64p8bWkrITahdlIgiIObpy54WNWAGQ7GeFmttOMpNknnudXcOp1+gst5V3uWT53uQ+KaGxUfK2Oj
8iToXKdQzBZItA9mfHCT5KfWoHR0iAczPG+eKxtOVcVnsusq8YoW8dWOA805xFrmj2Cp6NuNV1jZ
4riKidooK7ORv0M6ILbaQzo7pe/YIGeQWuh5Rh/15WUEOkgJ/h6rdFAyzGVBIHMJQdN2hj5Ochnx
qKNyKMwDDi79TCH9UpMyZMiuXfWkZxved22WFbN1i67IDRuZB1ufCEhCsA+EJisPe5ZtEa2sPUKx
X9trclfTkCYk3qyHuJEDVVXe4gA27s+vo7UHmL8P/sB1B6yEGPy8hcZBrof98l9yWVLJUUkV2KhN
hTOgeX2Md7IVdxk4Ws/3fMVBqPIv2Tjp0s5A6+ElQ0icYif7C0ddZVIgIDWGBAZH+ldvA0FFQGUe
NZm+YbsrY64Co4o6J1pdgRxzjocbD2dQU+IksSlsuda8YrmmzScRj8g11E5jP7hOkpZ+xQztntV6
sTH4pzz131NjjgqOKhgrzN5Cv4mBWu85CS1qhfk07UhzNxrGDkiMKEmIz63UFyRFfj4JXfdT1j1U
svNnkF4Y3ueLFoIKpjKdphIaaj1QPql9s2vvxduqsVpZYqpWjFlqKAlchFlT14UYDZQbNlNmKxtn
FTaVu5BYgs/G4W4QgYZlloN1TqC4fRRNkGY/hbdxfbTkad6bKMXAUQbuATEOkFxH7oT2OE63AFr6
xVT5IJPh40+Inm24w5WI4SgRW4KNK+knSDlAMDykCeSquD+aH6TFfL3dqj1ciXt/o2RIysJr7So7
Qmp5l447G6ca+iq2BAFWZlzFVc3MneK0XJo33cOQOrcN30pLrBBbOSqwqnNtAUAILqyGQURdfWPG
VijAK2azvTQ/g8gqmfIwbb868RZb88qMqFirgorJy3DyPKbC8XNxR4oXjnss0kb5FofnynyogCtN
QH15NvAIRu5iJ7Tmr7YZmpddPDsqMUONxLKp9zheptk3wm91coT8WWY9nnccK6ZhL4vgzSEZ5bKt
mfbpsC9we+VA8paNHxve+AajQWfNYcZfam9LOmBtoJRIbtrEsL0Rel8ZNH6MWQSJmx56HYXMG0fx
tcn+m6GDwWiaoevYF1nYjYccWN6+RFHLIZYbl5Zr1qFYuFWPVLBqTo9OR3fWCBQDfPn5uVgJWioI
Kx8tg09sSqE9ZfkJs3wncX1Sb7mNlZ6rQCytz2k1Z2g+tnbO8yZn1JpNq+gr0dOuQQobghB7srfC
5Lq64ofMz0MWbuUaV0ZGhWEldtaDEV1i4ZCXHCx+8beahOcHfWVNqjCsWkDWB3es6dEYHlvxzMbR
Z5mfbYo+n2oj3wk+1vJObywMDKcT+CvxgGnv7pFb2cPOoj6YAytAlIsuY4dxLMWQs9SziFZCk07P
r8Br7iN5R7Iv58doxUmosCw5Q9Ocxmi7c+Zb1jShBGHj1BwM56OdfetGIwRN+PlHrS1SxYIpdXND
n1DAL2Uc2ry70ugWEHytacVy3cTJut5D0858r2sf5WW04I6lnKNPEWYueIpj6BSWs3kF/pPLPIKK
yrLjKvY8mbNjTQvffXW60rdezw/0qbD2nXWporKSxobcF0Pb2Ap1UXIl92lIg2byQdQdsN1lnIaO
ysjQm9KBu8RjvDn52lnpYey3IHErE6pCskBEKvuUdumRjXboxY4v+WUJNBWMVYEUOQHnL1wlpM5r
/dmbrefzw77W5+XzN95gmKqMMtCTHx0mA61owjT9eVnLanB1iMs75HGPDfnQOHtTXDgWikWa5Whn
coTeD0f2fifqbt7PFfl4WacVmwTkzezmDOKrWrdH+Vmd7c+3u7IRMBWb9GoGhpoSAUOnprZrE+8e
tAqfCh6PYenEj247bew4VuZTRWBJUJly3tH0aPVERlQm3r4fqs/n32Kt8eXg9HaxZCIbU16nR1v2
MzDxfRUQAOPPN74S+FT0lRhLavRdDBFTsL2Q5nvs3E9Yky65cGSW577pfNkBvBR32CiZrBa+nMdH
0dvR+b6v7AdUzNWoQ0a6KlsMTMsjbQJ7sACdBb0wCKniNG5rg7Gki1GVR/sw19qQWZ/Od3xtRhUj
nSCwXUPsEhsZOwECHmUUgd3HGzO6NiqKpeJuCId1FzuNGlwiHa/CFBIPDsvvz/d9rXnFVse4ado+
TlLod/fXQ1N80EF43OiXUaE4fyNQMNpmdiman6sPNP3gVTf2hccCFXtljnHmpDhSHhOaBKazy+pn
23oY4/uUb9Q+royNCsCCuHOOeyINKqPVfT6G8XxjJhuubGXJqACsmKIifaoJFAt03fYHkw++MH5c
NKUq4Io2duq4UkuOcyHDUaaBAwoAALA2ti8rXliFXBkjkElNjil1rIe89EmMPFj5IRvDcZOoeu0R
y6i98TKN0JE5H+EJamn4utwR6y41bD9uo9TYqC5Zm1vFZvtmKj2UcafHFqfWVDsuKT0xPZ6fgbXZ
VWw2i/PO5BwBcOD3GXty7cu8r6pVM0thylIf4N0dPRBjf4vb140FuTYeSmxlI6hy8gY7ujTDvkt6
yV6rrcpn0ErZWDfvnzdsFW/VcobyYRehqdXL+w70DjcFs+snizTx3i5TDwfjVLvmTOOh8PgQnJ+K
9wOiraKwOlQC62CcZsfcRYH6jVZHblL5hrPhPt+faVslTXDzygFaBsuIkoNLj9NWie7702GrsKsC
XpPU1gzOZsu+77vHrHaPCXk9PyZrnV4e+sa8eJV77hiP2Ajb9Zfe9dIwL6HDcFnjiu3aoGGwp75A
4+KuyGM/uRATYKtcCVNPRtQLoOUmRkXbd6N6ON/j9zPWtgqrmlLNtRMPGzJNVlE9PjMnrLMvcSqh
anrHtkr91pa/EmjBG65ZBMCn40yNR6ZFev6j7+0gtfRAgwYxcIiF3JJ/WVv0ijHHugeC3xz7V2qg
MB0Uv0WtBcIlV+U0XJ0ftJUMiK0irZj0uJHKkh0r/jQUjw7uCfMvRVU+OHZ26/Hcb+gdHZ5aUeyh
W3UD0YaNJ6+sXpVdIUtaITIdwSGVzlfm+T3Pvp9/p7WWl3D0xi40DdD2eoa+8kCLMhCFVwQOoxf5
blslUmhbvWvaegYHbIOxGeeAaVuedcVZqAismrvUIBNydXxodp53BJntwb5UYVXlUrDrvi1H3mPh
ito3czOSmRFeNuBKECat43CLYExc8Wp1dqiPdMPtr9g0USIwcCZu61QdO2YnNevCn5sv0gm7xo4K
71lYF23Oken+fcXwcfZSp8PxPLV/2K9OnvqtueFH1yZVseFSggk3dxCQK3qY06dBC81qA6K60rQK
rtIq2XeZbiESu/rTlLHnWZOBgarJ87O64n1UgJU3cqf1lgiQEgGColn0/kx4fYvz+7BnELz6eP45
a6+hmGult2ViQLzmKEksfUt3P3gM+SJLGp/OP2DFH6iIq5G1SWuQHpqjpBqvzSrWArfztuhA11pf
XuuNt3FMF+JiOi5KOwf7rC6NmmKr9G1tBpZHvmm66Jw8HhnOjPn4zXaDpKV+R3zdvMyVqUI2so0n
0+jIkt+BSKru8l9WYWxM6lrXFcNlQyzdzEbbNr/r2B3y7B8hgDvFdKP9tUWjWCyKXhrOQSt0tFr9
eoaWwVz3N0Pibhwr1iZVsVpwTBRm3CEdndVl6nc2/dW15LLlqGKvinmmrcg8pL9M6LyCjHPYGbpx
GUOareKuLBvpM9M0cbYg+uswERseQbduLE3jGx5tZWxU4FU1CYOzGLmjMkv7oKq1uwSVFxsOf2Ve
VazV4PSDNJse2Ph4iDKzCMBcGrmXSq+reCt9sMyqGBxcllS/yKhH6Sb780qkUgVrkrSppmqcGI5F
v2hDw272Hb3DPXYXDantE6v+02r/88f4X8krv//zFkD+9z/x8w9eTw1LUFj1+4///aF+rR7b5vW1
Pb7U/1z+9P++qnzzyH40XPJfrfqt3/4I7f/1/PClffnth6hqWQsjfW2mh1fZFe3pAejp8s3/7y//
4/XUytNUv/7rjx8cWcaltYTx6o+/fnX4+a8/FrDjf75t/q/f3b2U+LPoVbZM/frri2z/9YdJ/mHq
lBBiOwTaMXQBrQz4On5j/IPoDoHuFjUJdZwlB1Txpk3/9YdD/wGdKYt4xMAtnEmWOxjJu9OvvH84
hmvgD7xTa/jV/3brt/n593z9R9WV95xVrVx6A3f978scT9c90/JsPAf5M2qbqmDbnM6ZloOaL6zt
abwv+4bu6777kun66M9ePu9Gm+4nORK/EORVuuMnuyHP6VwC/Sk7y69658OkWW7APMqjogScDxIQ
ma+B3jIySt8sSbuzhT3e225+YB3rD9Vc3Ma2NEKz0xpQ0qGy7s3Y//WSb18KJ46/vRUoNm1ophsW
bjEMde80eC1IpTswBmSj/tms+wm62LioslOjD6B+1geOJvtbGtNrG1T9zJrJB934Ojtetu8TooWi
+uVyY3/6qtB01+cGeyyact71uVcG/eA4kVlD4ihLsnlHSvM4gZAxqKkRESTgg7IW2i7huInPmpn7
dg8GGRCwSF9L0zYghXMNLv82Ahq1D07NOqKyfNG2uC8ZTUhWD3p9xfvCb1HK4nsgZgydqvaiQo+h
tNENvtu5TQD+laDXS7o3oSMS4ZX1K92snyDFaeyqZMxDKy6+MwY6DBfXU0GuU7l3MuYi+d08gs1C
Tj7r4zmQlfdAa2ofxOi8MqNgEYTK6z+fjRRiWI20CjDc6Os09wHtkn1ju8sX6nnngvAaiKXqNe/z
r6mT031TymAqtC4CqwXzDXPsgyy7JVWaRKIun1ECdKU5UoI1sKuRmElAGg/4QuX0MmxkXYdTXdzx
mcprmZe/+izyJu1pbj73L9Xgxj6X5IY3ptglRvuZDC28MbLA/mnYJnlLJw88BcsKTKAX75tN6YZ1
IzI/5W0foFbXDqDIMfgUjK9+GfeP+qx9S6fSikTlvZ6mIevw17Ws6D4FqGgkCOIkpx8b2KlPU68H
0TOr/3wgsnFJFOc8ktPcHApbe4Bc9fe4J9AtZmLenaYvS5rkMJdLBaAVX7tpU98UTX7lgBxm0gvX
r2j/o3DnNvIqfCrNZ55YHVKTpX7jIBEXgIjhkMzzD0tqEacSqsI8ToNpmFsf6rEuyIlpfW0vY9jq
DRbVWH5iwmxCszCbQ6aXTmgb1o/T/BEz++7in8mBIaBynhh5Gp2+Z5QwQ7Ox60AMPCzMhAL9btaH
2eo/lV6Bmpue073keQA/Qa/zLr8GHucHc5MnRmhEh9i47VtzsfmlUpbqbaR3uyIv+A4Jgmmny/Sz
OQLT2A0uUq19hWVttfKm4ciYZfzJzdrr01oWxW7IqjvaT9RPBjwzHQcZFham8GS+DLCO8GSYrXuV
GGA1IvGAl6kht5w1WudbgmDJVng6TZyAWfEtChh/npZEy8lhMLq//j4zZ7L/zssaKiOLbJbeYlAW
SjDwPhUh7fCcFNLCPu9eJLJzUeNCt+u0VqVk0Uy6+39/57R6M4vLMMkb6ecJDP40+QRC7pFmQg/R
PeTL72utmEE3kn0sC8sKuhZHUxYX96yCR4XEsBMOKH6EmEKPpWLAU7F0nvy5im9OU3968dP/FbXV
B21Td77L6PHkjOJlDIAHwueL2zi92elrDW6Rg7yHlKsFfQzgqeadbhrsIxOV7016fM2Fg6LLHNQ/
mRm6eqNFmZW0flfzNjp9/dQ0ULeZXxS0w3Pp0+zsOcqwRuzt/DGLNR+AsJ9Iczx1FohsRpY/ugyQ
D295Cat2Jb5JWHD6EUJEuk8tcwjBUd3vPWiPLL1OoRucOPYMDGwS1QJLkBYoAMgl+R4b2fOE2BkN
/FPSTnF0smnX0KIpGap9l1pj7muce1FSfK8KDTICnRtNFYC00Jtq4PHoDrHOgZWz/QT9mgMv+WFY
tAFB9wBpIYjDBLQHTTwCkw/upUhnNd+fZpvrbeMPhQZcLt0XTuUe8+RG4qQbjh4J+xFMb/niMsCD
d9tl5F4srsOi/Uve5g8FqXwaP7sxZtZerLno8k8WWMoZtOGDsq3lcwm1zgPq2GOsnQn1l061m6ln
3Jb1bVGHcTrVH3IOjwImy2qxRHOxMGJI4/bUPaORhzZJfjHXClMIEtyCvS2FrQyfXfYpE3UMj5DR
KKPt7jTKYqpyLIQZ1ByJENFYzEGau0EPd9IbcgyENht+S/Rd30kSjDEs4xTM476dgecVz5VGyN7j
bRZ4BWTtC5inUxptOGkMjJLLy2s1CpO9wT9NUl0M2dVszP7JRCegOf2OZjQwUg4/BK+V9fHTuHzs
Cl4GLr+WWF2JRGAFrEJi1BAape3UfiVGYCvSJGS2fWyWODl6HgEOdL4vpRb7pHPvqgYrDZCDNnKr
yXxALc/Rtud7uYSqxkoK3zS1q5NlnALX0IPUFKKIaYzAtjx3BBjQH5agSkSq+zKcaGyi8h/OwITV
7mLXAJddh+aToQshJRQYHvF7Ica7WjAchCfpTxXWBrz2vHtxdAvgpxShLc7L77M5scChcrwz6Kyh
ghFlvF2fu4dGgJytKx9Lj7CrrGFD6OFa1p80THtb5EnA3Zz5tS7N+9Q5wn4FTKOVYV+6/UECE9nV
HvLLQsNqhiHVbpkdtKr0fC54fJ1Rq40K23067cz41OtXpgHrWL7qSer5mSgfDGIb10OehLrwnvVa
zNen1VWI6QPPhkgXz5MVD1dTp7FII+NV6RiRGKcrK3Ncv+lp7DfGr5N70mxq+NWQ4O7R9wy4pD7D
qqX6kpuUQxNZdd9DAEV3glJn807L249NX3O/NjFHyxxoT0NeiUi3DtKeSYiigjkolnDaW57AtvNb
aiCiGJkzHEbmyQB2hjChZ2PQ8/KpW4KgtO0FQi+zGwmfz1Nq3BreeGOAQs4f89oIoCL5oNvZQz66
z6eB4K4z7PhkfDrFPg25Nx81nznp76u6hVstMMCx3aWPg5gQwJYdRhWbUeU26a6M4d8pASC9TXRn
l6Tjlxo6a0YnrnLdGcPlpbDU5d6oUYwFSjsb02cgC4x5YaXLUDvSdFFVYg16EqvBhPde/gYuvo1O
u/DlpyTDTqtLpsBJE+u0C3M97wk8yfMuFxI0WalXB6eNRGl1TdgYTuYvjrqvv+UgWIlOW4STEZ7+
L031Gj7LTP98GeCrM98ciitOZ7hatzm0HdYHySyQE4qm8rXB6nYVdMBxg6Hfe7zpbybfqsjTKQp6
YNPaM8/6lMhH5h4LG27AW7aGnLM8qJi4S3PB/KrxsAMn06fSkj1swkRWc3nMKX4Oi6+hy/ac82u9
mL/2DnRTSpBwhy2KeOQYT7vTCnPyHhvGuJdIiT7KYboTgKMI0gVYoU3kaEOUiCEPcvtBt/r5ikkX
HEqTcTWmI7b2Q3OwDWFGJWO/mMyDcSyGk+2bGSkDlLAeIZO8xAX0q1s6N3TuryGnU3j66ORKkP9F
prd5kDOi+ZgxDYt8vBf2zykdrT/fQaTWS2uxnXTh2k7eKs5FG518j7FszTg2eOni1OsfiY3rdHcJ
D1CoxE4EkbizdeafgsTJ6Td6cVP3FB64g088+S6QUM27mGuzT9ryJl92SIM3fyUsHRAK7TaqOQ5A
QiSR19nX00ye5LKrgHbVFgXZiU7r7SkSpy3TM8FLahmGSzw1a9cLeE0UL4Nma9lDnRayGMljQuIu
HDX7OUXhQTCBv3c/l3EZQX821F1sDjKWHihPylC30/8h7MqWLMWx5BfJDAkh4JXl7rFnRGTkC1a5
CRCrWMXXj6Mwm+nKHqt66LKuyoibXEBncffj54PwAbHK8X5vPXsXK8JbPXBosWVzko5+0H7wbypJ
q3H9+3ULhrTsUsZd5rnBH5AatqbyUS1UpsPEr10N772GRioX2EWDB38g4XZRyqli6V5tPd/l05PC
VoJ4GKcm6vJhOwaqCo8LRaEBwPU4EHLHfNT6mbfUJ3RC0RBMUV6CwlrI3CcTQ/Bwx+qoGGwoVEFf
cHQx+BH+nJFvjiafPmxZvOVD+s9NsRU3/vFdXQc0ghtgl7Vgf44FhOhVPI1NmYlj8IrlNSp0ItHT
NXsBTLolPK45dvt1+/WiR/hsbT2hQbNy8mjrHeWMPBq6kkXN0LlpjdWqQmp9JqgjNWYaTvbJO3Q8
o3qM5zGoEtmIq6jX8V++jRVB/9e38ajncxDYXFiR6n/A0KJB1bttRZYoDBgV3u8JW+djyrLTJgc4
uSzykeoJ62YGv0YImouzDRydE5wnMfhJa6qHwllea4LBRnvK7NmuSLicRNgfxop9mCpPAqc2KPdk
f3BzPy4HDFt6S6uwvh0rKvYKdTRum8Cfyd7UyTE86jnc0n/888Ozguk/vq7nM+oyQYUv/msMZgkW
Vc5eX6QLzzNMgc1YAvHgmj1N1NO1HQAm6KJL2zK7r025ojxGfcHonCc2HdoCbs8h9lHUwQIqzzKQ
416wlFE2IVL3phjxOyLdenjd8hMesT4HVVhEZRi6kQ0wAJJMLObhhRVtghHF3//8Pf9gfH0HJ1FQ
bCkB6BX6TvAn3biMzoYOWInEpihw2mOSz0iQBlkZNEwFQGlGS5nPh5VeTKheFgLrgRnLxFNakbd/
vhrXLpb/223H5TCAZJ5PaYhX7Q+yYylgbi2p4kko6M8JWrNjsRF0GljnouJsGarjsgHooKuZMCqU
i5h3mObrGylSLxOPoUOri5vR+01mwDVGB6LpwIzIe+s541yfc45fnIc7GzYzVXwbSpTAjRPe0Kai
etoTKDrPQGPIwJZHc+8EoL2QK46lwbntusCkE3Bd21vYao9kQHJgLfUE+yfkB9sXL8PR8SRmjJw2
drYKUMP+yfb4B0BXgvrqaMwayh3Wk6XXx/g4J948DE9w9IFFOB/EKnPw/EiHe71elgpOIvL30KzP
ODnXz153dFMUZN9tHm/3NEMZanedBadhxcSmFEhV0KXiPL3b86IL1On9CkhjJ5kPixkRWbflmOki
u1iM0dkWfeTBzd4gCzKwuXjOWtQja1NHqpJuWvakjcbZYHci41Hnhl8q4qSwPVExMJ+92Z/LaMtw
JWRF0NtLIrmUyx3R/WEz42XhaGz6YXizjZgFkpqZ328lOomlBq6zZjgi7VL8kkrcRu59uF5eJMoH
VjqU8lzlITt08EI+lN48HlUrtlgyeEKO+asUx4XjSdoSeG1pWk38ewOc+FY7ht50XTxquXpRExyY
MOp5wYdFWpn1fjOA+tqNR9MOLTFR/uZ0QmUwJ4v2LnnF84QFqCey/TvJzlxKdwG0qHPypUapP9Pt
i2SoAPenhYJ7Pik86UTMyE0YgV8fB4kKzZAzwfzQrcX0SjWT5TDvpm0c/UCcOQNK8EfPIHZTEaLK
cdt4gb8H7eZY7zmgGrcKbjLdELNaO5HjijebS8RaSLyj5U8bcpVvgCmR/rN4ohk+7lcNE8cY3vFw
Gi+QOAe/RC3owM2RFF/8Yu4it1Z9tG7FFvm+eZbG+BfqTXHflCKCMyNisKdhW1cg/hL0a/MANx4K
F3CbpZYWHdsGzM1+WdgJ+kmxlgffhOvFC+bgxn/aIrPAotZ5wJzyjvTYcttoBXnanLjAGMsmf/7E
rff+s8Kc5hmBhsOiiqymRZFZ4r9iGSsd+xYMqH+2CUTk40OHsjz29vrF29tGRJU5JkPZRMuS429r
MdjdjH5scRW1Fuexz+bz1PYvYa74IXOBSUhdTum211IjJ/flwIPYhnASEOfc9WNk6ia7LLm+lJ6P
p0bVr7rfyCGTC71lGzvAEtlcu7LHowFYQGqkZp/LO6HruDW+OdjukWrlRs7aZ7bjdlDhJT4tgXoi
sMjWdIcJlFE+obMtroCwZIoRhwkdSsOjeu+J7Blusj4hML3+TxRXIh1hmdM77eHwtBm0rty4YKKd
DgMBtkMpUTChxO0OHQ1f0bueqx1GaMvwqYMxeuI3mYJPYPhh08BUIULUBSDYMcRSiW6CE+JY1udR
FEdMMA0nrA/G3Q0JPs57ZO2oUopa0SKWXC99ov16AsodXpo9UWJfShgTkuPwoxBSwQQsKnerqAvD
8BLstUqxAi9bpbg5m/8QluMj90DN7TCjs7+/E1K8DLSDGnbNU3c+204Z7DJsGvusOQWld8TWoPaM
6YHPt2txNb0O0+Pwfc4eg1J/L/byK1iK91WNJ/vW2srQnhismQNRgAYpEmzlB5hOnQKYBNxsI8i7
4qvLyw3jGt73aZv/bcMUtcrjP3IeisQQNWIQiPC/bMbdhocVa3I/Mb5Dbw0/0jooknZvTkc4In3y
J3xPOazKbnlSYY0O4KYdws/Rh7e+AlJb5c4tSxHKWsDsLXeQz/EyB2bADyBIb1DPiGJ4m9mo8ELd
92i8b3vk1oSr1OTdzUJHgRqzywZpHvIDKruhwCloX+1Ba/IXpcYw3htQYGdjhEOPB4PGefJnDJo1
Y5yVgU7tU/HJEET12kW0p3jZd+jO358zCaojXdcssm0eHMOOSPdpq/oupco/M+zyijl7d9RKbxaG
WlcPqXNbE0rbuxUDgHU9vIZF8GobMrcBLtQj1n6ixLYHWwH3JPue0SUInIhwFzKPHLNNLD/5XX2e
3HkCwkOODB1FonlkOsDTe4ra7wYMx77KIlg+SZT//aMrBeZ6sIh2WGFwr/Bp/IkJY0165BfkbB9H
0XPAUBr7Y8qjsxfDaG+XBH6Q4/M/10n/RSK61PVBYTLmMWyPEeyPNipr/MIhcBtPAMAiwe5PAVNc
KElFdw21PK3+hJrJArre9GzGvSbf3ye2lwds5M9s6rY097MvFh7sNjjCeZk+fKIIQET8ugFVFMpP
lmgMl4eON69ZPaaWmwAl8W8Nhp0I+fsx4HAkpIK5APA49/4Qi4whaSbh1f4na6MqZKWcikeC2bSD
txQ+0AVNEotEDY13XFbEt5HyR5VpIJU7REoMex0QY5J/vtt2PPCPKxOYQqKoHrFOlP852+pXbQNz
OFj7yKx95YCSN4MYH0IsD1KoO6AtWu9HkF3ljN7GllhlCexR7RQhngz8XdD0tTWNqUvPkDnBfv73
XjLY02N7IQvcd/7wtOSlm5qdBrbRz6Je1HMQ/VSLjBvQf5mG+H/uOnZO7ZlG7Dc//FP5SUPjVkMl
/cR1wHlarIRVxYs/RpYBsm8NVk5/mx3zg0ACg86lvC44GeixkWuLDLCdnqt/ESP9Mam8tyWu48CM
gzmcBj7lfyh7mjJYl9WfRdKDmIzDnKTQ137h3gos28acHSZCYxNXi5gOQ58vycrY9C+8Nlq9P3jt
/ToYnjuHCB/x4k/P2BDWfbraQCVoWoZHONWxciQJVPtf20JHcKAMj7Z+lTVK3mzYD8yEpx1OqJgA
U8xS5fHi0cjJQYjuxb796W2lZ6xyfMMsUHPi+U9CenUwnvpWOxtMSBBp6Gum/HRY4p4tH9kO9RGD
bKhlBva1exbYoQwIBODknRSAp0a/LVJD1sgNnfsxAN1ES3mda9rdy/lUlKO5lwDli0I31xEkeWGc
0zyBDoIZkxdtXuFdaGZeJ+ogdzehn5Q+BD07RmZjvw0SZQ84ZQFiBuUPMrYLbj5cvht/FNjVYt7W
2n0N5EfjEfkZjee2a2DmXT6vpJEnGPuC48CFASR/GycXzWXrfqzA8D4RD785VgNKnGVXJ1Cywmyc
g++y7CsdHWBEDH4ghXnuF+C7aKa/lAp3xebvyaz5XsbtZog+hAcoBI2rYPPQwyXUgQDK07dClQdI
5cE0DP0R/wHdAi2zgyVpS+y2T1H1f2ZaEbje0b/B1IHebJbBZrwvXj58VA1/snjLZ7Dv5u+mpX/t
MB9Ij19EnmxVYnsJKyAI80soV+TrFagzyXwvJv4nAWNPlcxPsru1Ds6UPXY7VAI7O2TKvVW0zb+z
Z8+lvXaZkemMkhcW/sj6+99WilvJdROX+jQC4xyX4t4eSMul28seBLRT2suSpQUNOPT83l7f5Mvv
HkyzLN69E/5DEP7bIpn/hicRycIQhkwQ2XgC5wfH6j/AoiAP5TbXLUvkzo95ovy6qW+U6Pdyf23c
/QnZR2uLDitY6EKwS/Zls1cpt/wXW71bOw7BW+DGf69853CRgP/L938O9IAaoA36mzoHl+MCDAEK
vwNd4k/8QVbSTBJ6C+gLKnGXlRoUX7ucuy2DFIGa32xBY+eDknLChOW8PI6F/yQG3iVKXbDWvn5Z
1lfht6/BCJ18O63js2b6BI9sbEXwHH61/5DL7CN1JGjOhkNb5t/qlmYPtE9op82t5wfH6W5r1XgX
5zLKyb/3BWkw9RX+INV8mPJMPMMofxzoesQ0vkn5nQEndUDeKOPG4N7QWpwKObSHrHafZ8RIXHM2
RtCVePE8Ex1zIrfzAIgALtUYLXcVemm4BinwIl9a7w58PNhTrLY/rZmfVIbSL47CAMKIJET0dsIG
koeQ7wi5M4Y3AcY9y7Ps1k64gJCUALl68pN68xMXjTxmfXHVDsqS1i/9JJsTzYwXkaAvz4aou2Lu
ZUKrdsVVeSZGR+4kPfwnZwV/7oQokgAOu6DtPiqHXDSpTpphUmB5qwNzHIGeFuFzwfWlKKvY+Bmi
x/agBnU3AkijSQb5jUI3UsjmJzaGHQI+/d5wZPg6JXUIqDnPuyVicolL53dAyJdSBg/5lPoL8rQ7
8wPCgCw5SVwfxGWbn8sR6biIK+iOoqEanxriE6gY1ihfsXYEhXGOsdTGuA9DUZ2KPjyKZNMM2E0f
YXnWyVTmUpMfY33u6wYU6FB9C3rhRB0iRRF4X0G+H3K/eYdwIswT8+qqLhIAzCKnqF+GmmEPH0V3
/L6Oo4yKIE+pZGnXece89e/0lf2ePPfeWaHQGbrHfF3TPsDciD7hUiOHYrd50qOsb8TPvpzvXAfC
pi2GlzLITMWjO1Pehd3XBehkXEzufUacxJVT4q+H/T5W8g3zA8ki2nODen8L6mih829/6cA333xs
/GCbH4u+joDQnDi2m0V5UZw3LtGSUNzN+Tv+Rt2GeH2bV6WP9ZW0YepgvQGKdnhyjWD0A+PemxG3
cZoPYPiiUJETbnGe+tBVZVje2uAjqTD32wg+jVZ1Gq5wYun98E729Y0W0xXEFXh0cR3cJVH48Lbn
372+Ssjk/1VBnJ21P+fBxBVXZ4OtxJiuedycDg0oA8XqLS8rxxIs1XGIJ+Zzx/JkENmdr+vDmK8P
go2nKvTeMvA8TlFdcVkfRk3PHr5tlVVxqx6r0sRN770ZL/9KMAg0l8GpXQIRbXDpl+18bVYYz9ad
zKJ66GKV8bSkzUEN/LQKNPBsvO/BbazBdslrCINhAw+uHfZ0rUkWGI87dfa1yuCW1GTLBZxwynKg
tZ5CRdDP+anNaDzpIglZ/2zg1RXkN2zAOAxViPUdzrkOHgkxD8uSxd3wFSqxmHvts2rdeGXqw8Gq
07KT1wYgWgbdmx+ikcvvGRkeu617yEjz4bkikrqK5xWMGa+byyraY9Y0D6wC/9oOGMOcISl5KrLs
vpHgmQN67PtDWzi3PHAfiko9bW3+vorsMYQyFvtNExGSaCfxeXBFIEnQ8aCcyQ6q6CFszM95iMqa
aJ7K8dGwE1FPoS6+qY5+DwtYPnJnfF668LqGN5IDRMPyV9a+tPB3c8sUy1Hc/BfNX69N00KbP6SM
QnRRYULlpQjEUyOTBzb/hUtfM3nqXIDdrxN/zRoTVf7vli8Jtq0fKnnaxi7uphZCAx89lJt2N4D7
yVZNUXA3Yi4/ZC8Ytfbb+8w8M/3D6R4dvUKKdC8Jjjz8DMDYHLA5JWk8FmWmelI+tmq2e/yEiT+w
Xkz5T+jbsqlNw61M2KhfJuBvzaQe+tXH8F0IIeRxHJtrFl6Zvgy0jbJq31baoY0tAAwomBHJmI7d
wzpcNA50R2pIAnTEIZZU83csK3n2t/E6YCF9kq+YJMiuAZ5Q4LvpMvqnvIPMjz9t7o+VTKd11s+e
WE+Dz2KDi1t4dyW8usidXIM2j9D5FpD22MjffWiARN+2PkzoTKNaj0lY6EPgf3DdHQIJiQ+bUizg
hIJMpTB5g99aMntDRNEmb8zHQi7oI/w61UMDzOcxz+6AQZ162iuMKd1Kc3Qo6rOge5wwc+5SGP3D
d7/fvs8du62NPrsAPF3B0X7hHmh1Wddj77lpm5MuXvwqSEJgB8C2kcX5sczW9oAC/Kzb6tiDpyYU
PlrBEE35iJpv8CPo5XjkkbPfOM/Mey9BvhBQo8t8dgqZZNnvtr/C1yTNMqRQd4z94OfKxphdKEPN
zpsoU9BfwVNuxGZH7YkfkyvOWHBxRcsTOfqN5gHK7iGq1ANdgIhDaym2Y27exyKdiUpdjKcUhXP2
198ewK+cbam3AWGhwXsRojP3shRK7y8TLpFKrLsaawfiDgAr7fDMQboTKDtWQGxQm6aGNq/SMS/a
gboyJCAUPX3x5u2ykDWFhhBnDJBhFXNHn0hf5tA/diZynIdWTQdX9Ue6rybGtkEewBqJnCY6f4xb
xiLm9xWk/8s1c2A14LIfAnC943YnbTiSc5VsIdKLK+M6vGYtzpHrl5eJP3a5+rEOSkHvMULO0/hv
ysfgebhSJ1oB37Y/uZNjE3KDBR0M32fy35ewffUVNg+tIiZMvWwF4OgRclxKy0f2Vpd1IsjzNu5L
4N37GbbHSVfoF07lo3YWBayS/2xpiSYsM8A08DJvg7rNjn9y2/J5Wu4m6mJ883UWP7u5uTLSQ+xL
Y+areCY7KIy6RkA42V2G5n1qJN4E4LYNQ+Y8DADajGr/cmd6yIz40IFISliy43UlJ6bUk5wf5q28
BiA0Wa1OoKsfc87B8FaHFjKS2g0f4UWZBR++76UK8Sx0pji/QlF3V7jqKHDrVdY/SgcMEiiQfmtf
VTDesNAkRxnkfe/H4HufTRextcVVDPNllgYESx5cWYVKB1XTBpDWS42W9BkEfEyzyvnYoKCHJBRl
29xM01PJTxQ5aAmVh/qxMLFmDmJLSb+P1QreU8q45I1GHZC7EA0mtRbOX1AGQqA1ZZc1rLKL9PH/
SjP7UTM2+raMwYzYsTTXTqAXyvPanFVDC4h+ZH9iJCMvGttMIrJN66XrtfwiRA2TmQq+rvZPRUWW
h2A0l7k2El48IwMgXTXIRfjVzAuzZGtWiGj3f83b1rl2rqlhAr7/cGl+iaKdkxmSn0Nfb+qL8BUS
cLBWl7CHda9E65+iMm5vQxb0kRJXbWTzZpqwuuDwAlJc6vrNWabxFOhuTZas6rD1YyTxOnvioLvR
S+2PaDpMKaY2mqP9gBVYLgLE5p+Wdavf/BIBDWvWsDp8/3h3p3zbBU2R/dOwhHKb1DFAPCYU9HLZ
e9iyVC09+GCetVAXYVl9hEHf0kVFkX2YzHwfHFx9w6Jdat+1xdkdXipRP5cFNqtQSpLGQLoHq+4T
eKNFogk3Mwr+uUjpUv0ob5T2T3kJyXgpuqOYqwopaz4sg3dp6XhoAp3w2X2Bk68bYRYBVDBYra8l
VGdgtor3ZfgJ6PjirM1LHmQ91DGIpOuyK2l/m3LxEwgelgi6hiMn268AmXb/H9V9rDpwE0swH3pH
Ybih873IpAU1Jw29FzRaGhdbnfKFLYdKs9RrapkEsNMKDH0YhEmqZT0UMEpOlly+hu5wmNiQNjo4
FX723GMlX2TK7TK3D9m0LkcCqURDSglVhTyO23QxrP6WOwf43YjDrk7LhyGunKmLgxbLwByUegxU
SweVZr7lUL3SpzBYYl02d34EGW5+mRmBfEvIDz/3oTrW0PzzoUiaZZwhfNvujSo/EHMu4dI8ubXo
gPaF+S7chXwLMaoBqbDpwwgdVMERbds2f/Sgl3eWGUMBA1Dw3RUA3wIZUMXTEgDbIlN5cfJ3oQNk
fnBSUNKtP+DL78auCm9r8MBEe8WmlUesv8FrgQG40XETPkABqbEAZ+18fay29dCDYk5Qwo+sj8a2
bQ7aBL8alAdhX6LnPA959VzWwZ3D65go701h2qJfIO1tl8PCxE17bmIWL6ZeHvnO+ML7x9z/2eFD
Zcd/gV2O1iyLisI/oeF9bZr6wEovw1oKclwl0Nml6lOfFCfG3HgcgUYoU6+4ku0Npi+JdvpfTI+4
2X6ZRQ1qu0XPUW6Qb12OAy096IXLHJQVEhqf1P1SQH2AvRF12rrd1xaJMIUW95GYBDrXNAuqFKAg
NkkIVDbZHKpo1WhMhufNyJtLIEld+/zV99rYdMOFl5OMm7Kkx+7NrQi/yDlqWNPeFxNT2AKW1oqF
d0QgRvTQEd5BLfI49U+u2MqzZzwTjZj+uKHJsLyeYGIDDlAlfcfElRJszdtg+XMc6VgcaSMOBKOE
Z59Bv4MZNHMCu8LQSSbQrj63cC8x53D0R4Si5RiwvL+o1txZ/eq20xREbO9ZUdfXKiBzlEmXp7oJ
lju5ZBfjlug/Zp0lvmLOPSSxIs63IfvooTM815TIq1O5sYeKqjhWOzZXu15/t0y1jnRQ4Z8Yt1ji
mnTk4kJ7leToXaPBZC8bxOxHSbseSzn01cC2+drP/pWCQUHPBvob2Lt7HHsMGLIpQN6e+vIApmE+
5TBWjMDetPAz5160tP577bXlYwivhEU642Pghr8UbGAml6/QdKM+n4vCvZEaabFQ/GmhqIOm2Z1P
Vrg8V5gJ1I282ns6sUPZ9FFXuzqdONzH+3UzkEdzSC6ADUbduLEUceypDdK1C9v4U7Ru0adggG/h
jG0RaBtazCyQv5oheGpM9pNi3gHMJJSPm3R+bbJ5QW3iJfZWdhBnpwZISwvsVmDeyjUtQ0xbXu04
ioWvrIDBDxOnINBxjCguuQ/WdP/pQIn7qspImgk0iC6whM/faHEYerG6qeAeynxe1Umpwo9l5ihT
tuE87xq2efKG9EdtJxqUS5OtredPZs0pgCPI3EArP2/ZpahqHEM1X+fQPVUudKUOhmShMsYy2gF/
UwB1vp3pGDTErhAFjDeoHMOdnuN5eNJF/1b75CyxMiWFY/UCMjt4taImCyvW+YBIy4IS2w6A14ZA
mCJUO8ewgfbOy9kJsRr0+/59/TH7xRrVXFfKP8XNlp8XZP3llwv6wqGKVIGPs3+5FWlYucL/sSb2
m7e1Hwc5BA+WkbCfzDaHgImcU3tdJWvIF0eud97o4cXbNf9BCLAc7ZW9wVCq1QBAMXgDkP9YMP2E
/AQm41NwYX8EG4fRhwRQuQa7zJvs8iwMlvQIcGvs76MKBQQwkMUlPATSX5Vdk3Siet83ucMxaXia
d2TWMv1Y/HNa8lwfiuXsTbI4ruuPccd1KZDiz+kQJzJ7CFPUO1uaZ+dUOwrxF8OEm+KKpxDiP2H9
EernHQyWTH6wejhaAYaPSTUQpA7AuiLWYYNDuKqLD8lwAt6+i0rfeczqwEphiTZVAp5zRZgipTqr
vaj1UaAsw1erSBgm+rYN27UM+/pTo6B2WL3AmFXExPBux1y27VmIcrvbKVr7FS0Fw3QHT3jhHG18
svitXPsXIBFwIYcGZqmhscRG28jeMemG+rgUfWoFvFYBYlkFidkHdzbYSbArdK2CwGLsJtSJ0QOa
mNBJ7ZiVlZDAIhcNcQ940IcYJiYUbVqHRbnB4r0RAvrFKont7bYzBRmcmGW9nQXhIqoDR0BDGR4s
IU0mxMAVYtNEeDmYhIqZaJgJer+pvq0TWyO608sWorbMxedcDtl+i6xoAHiRL3M4BHYaotElQbsI
DrBBeQepY9nBYJr0Ic5tz897iko6B1y+lGD2M8ifZoQRNGIiWvPKj/xdvLK0O7gf4E1pA4yD1+6C
BbqQl9ixz2zXzDTNbsaM/Ik9Eagg9k8dPffVg+HrJxUPJBoSahAFVmSInjh23dY8gNvUVpluGe0V
zVLvoYXNOzDGU8cjCng6tu9D3qU+XkBI22cKCIccP/kYwbo4l30yvw/F0CWWAbKkhXBaBIL6uBBM
qtRHHUh1KnTN8MLgvdXoMY72OawTFDW6+GKDgwj3sm4CTq0J3jqnOZlc/xxG9MS8AKbHhgc736Nn
MPs7LdKt9XXb2vFQ9fKaLwbzcpjoiZkbnuzjqYDRIRJB1/uZhF02REhm4efx9+CXs67+cHAl4NMQ
yhWpJAG5LJfIG7on3SEWsUGy500bRBmE6U+ljWUi1IqZyvxkmfFwHX5OW+3Fu3ipDcMvzuR9CQr/
IIcapfCuT1P+bCKiVgz7GIiv98GVbGkHCLnwmaC2wJVC2blrbxoD/bxTq/nAEVB2Mfln0Nwn+Qgy
cTC2Oi2rCbUxLQaMU4LsGRFsbZDnWvdRNfjD0b7wukfe3/IH++lZgRFSb1ZzBJYItOAMBJmV80/Z
8g+YI5C4UiF2BUAtWJbmWfMFO1OG9jt1t/uu7j4oQKs81F/bHOrwgoHe9Wh5zZT74s51fnJ4L7GJ
rUuI03XnHsK1zwGCvs7R8A4He77tAXNQQZ0ZSk77DjkSLf1ezsD4ezpo1H6TZHd+44JtYPzbJIUC
5FyDHOiWDiqofb5sxLBQjAkG+NLt5Oc+gGTDhH3NS4aaK8PYrBPQe6s8y6G3SCa/c+Kx8jekW9ii
F/1dVkMiNMIh5fP+ivWBizm1Q5JzJTDqBGkzrDu94BD0XRfbkKeaejdOExhrwysM/e126nUOYpPn
BxAGKjFzf7OjHTt7fISk4qPbC3kVYCp1H6JaZ/p78V/7WQNi0N4PTkYfb8L0TQfFoRGCHThOdMSh
8gSqDNFkHih4uhvRxDC1ahMPqzGpcOUBw7aAHdsKkJtavWNAK1Ane3a1x98eQodgaFCxByuvIuYI
CvIUyrb9HHCpZ75FnfQcsBdbMu7ixrLAK645Xst1H/HL3L9qeMbqURWfgw4uLVQi64Pah2SdOQTs
juOG+/ndqhUsdWfDhQ159rkwTHmkru4v9vnXCruEKPM+i1+rvXIFdLbsoxFYWm+rxnGE0I1hGgzK
LP/efhHLi+7JUHjs3EEgAN68+CWEB1VUjv0MW/Y67SrKHtD3OskWFtR9ZIV/ZZZjxKgBhIcBJxv+
bUJylDh1MrzYQ5IzD+w25qhwtzGpHtAsChtwNu1OPVpmVQnM55EnMCrPBdYyTsTJDhySTlsiKOUh
e+XkSArobnYN/2eQckH2L8bpo5ngsPstrFSXGkWNhD46snfJvpxWxVQ1g4R1SzVeJn2yJaVV7S6N
/Fp402+bZmzUKcfwyQHf/pl9INAawWCpDdqjClLLXUYX0B9lKQFz8ajZQnEoN/S5uyqicIuvDaKo
zWr2CVoCWlT590YCcrS511k9BHlxjyr9+f+S8ZgFiRmK+VhqoK2+Xk52eMfdpWRCfcOMYuxji8lh
m0JA8fus9j7Z6hX8ZtAyocuHvHGAg/2Bt/xuj5H+IDFgr1fosEr8rtVAg42OGlleFOCHTFQfM4bu
jjXOcU9Nc7L3quxmc1ArdlLt+WwGhoa4CZEvpvaaqMo5NEKNgnR+p+ituhEWXDpaJcxlrCBgbOcp
Xsz0av/NahDh/g1mSnsPFDajF7WP1S/FFB6dEvOD0hQH2i3+CQYFSeCS61KyZ4PJfhvavF2PaqcL
bXapsIYvZg9qn9i20regw4OGFvinX5Z56vg1lHYYtcn/h7kz6Y4bSbL1L4o+mIfNWwSAmEiKlChR
Um5wlIMwzzN+/fs8lK86iIgOVFZv3qLrdHV20sLh7uY23Hstk7dDmDojX313jpjmuqNSLI1OBKu7
NfE1WqbYkER594G1N8T/m+P5hoHlZIzzH10J6CTwozd1Ex/lPqa6llrFNle13DmfjDNGzpSh/IWq
jZ8SH9hI+SqSObwwvdE7s5wFWmLuiXaiJv7UJOEXrXDHOaFEI0CE6hjD0M/8/QYShxNN/nMlUOIC
EncOFyzgYDPA9LGxvahPv7BS/6RrxlHXx8/NHLeEA/xMBk5/nci6lU7QjIj/MmUDfjXYa0ql7Psa
mPOm+ENt1fajOfiCoYaXZAp5tc+t4APCCZ4tw5AYlKjlEPyZi1t6ZkmcP4jZ+48Ua6gzJd/moRsO
SOLB6hapBmjex0iLOX4Cvnvm7J0P2lnm4YwbsBW4f5kZzNtgTP3vwQwbpZ6ZTWvT26q7v844zy4U
/FkfZLsq5eG+UqUXw6R6ii4trYLaeJwS86nyOasFg+qbsnhMJiny4thwG4FrEUtW2xKmTt/+IgW2
LVS1oDI/60hm7E2/dc7fW7O7t74xDuc3TVySM2zxHCXlwWdtLvBhcr1B3OC388k4hwbnj3AOtFuR
tZ1v2lTonyyfmT/nPyKeBKp6VKb/xpMoevjTKItv58fCn6jCT2lCY6OSD7xQvnd2arWodCLoxUsg
kbbUoyvZxqky21dJDvexbDEIgXCyziXAdnX3c1MQhk66gID63X4Y0hJNh7jZ0QjgCgMaFoioXx5M
MLStTtsVXTo/bCTlseqmfHdGa/Y1bXFFfKyMj/UrsB9Gi8oBY72ieHo55wF2ounOUOX99nwDzz48
NrPIq9pfYV8Tdcg8+g30BSiZ6Jo8kuA9GnH2wRc8qzPuTlPiN1+nJWUYgl/fSRGwMQiPg2x8BPjy
rUjaR+oAv5BGtBu/Vb7O6HqdFFIq3LN3aLv69/POKdnwKR3lgypXJveUWOwMCRX0K3suNMgP6l/n
uOrsds5xRNwatmvk7YeiofEw0SAX2JczNneeGuQ0GLB9JpSeySU6bGCAl/kvCNAZhd32goArVQ/n
vPZ84M8PWF4EL1ZQer4uvUX2UDrz2/nUD7OgyQej4oyp9sshDMBt/Tb3vlTjRtnW4vwkJekuFdh9
omZ7v1cBCcVgC6NG+jr41s/zqwElbbPNZPoYTK3wzpn7Gajuo/jq2/lvcw4RIGpb+4U2SAD46wzk
lrJg65fzU2S0nzjy5Tbd/KwFF5wJssfzPk6JAX8CTmI/PRCpbPDvlDf83iSiBnZ+/nbRgDp299EU
cOSu20BXzClhybl3PhhntK5c+yclAVQQTt/mYMKXwDE9ML7gYy7yIiVtmHmcJg/npQ4b67Oaxm9G
iIKyVNI9O9sq4lQ6dbohObXgjI4Nf+a80z36TfXGJnWmZn12/ef/c2UHRK6xuTWKgy7c4Gazid1N
r33bxA+bQapOZ4/JuFPIz9E+niVl5zMhksgLuMSZx6zhOIWrOG+W+F9ikQuMgllRZk400POqteA1
Y8r7L3chKbAn6HX8ou2eX7tuYtakZic/KUg+gebJj5Ihn369fCKUnDoULHyppPmhaI7oVp1XG2w2
1MQhOQDtx/f6o4pYfUXHLtPkx0SJYaDofP+AJ1sHM2HhL/1inHab/rUnfaKKm8deq/ebndaXn4O+
rB58S/5kzVL3N6mYjJK8pWu2RXRuxBBqnv34+dCff1+slwFhIgmKlWjUosLmm196GYLrL3qudWQ4
2l/BnHyvUl/+hMJgMNr9ryxKN4qP4xyfUssAWi6UgQZQSqR5EB+TWmt4WNN0qxM4GACnaMv7qlN1
SuSZc9buwnnLHKXvc5uCajDmki5360ohkLwxoLFhlZ/OOgSkCsODnlJcPW+WsQEuI1QJzy72jBXs
YnLS3raeE818Or+3MBdJ+8+kDOjgg5Y69ax+rrToS9goP0NJfzi78XPObE4RoPkIaMHZfRSmknlm
OD+kMd47sVgFlNyAbuLmpdap82yS8qOusSFpLtEPKHknDY04l2xorOix8/Jqjg9QdlvEvDGq1+ZQ
Xc3yLcxl3cvkaB/2/OWgo+ST0dc8x2Om1Z8sm9K+DoZjJC4/bNQMgkbffIpb85UyFZ+GfDX1O/+5
FZCvKikPttrDcqZBlVV5c4wpjc28xU3uZ66aAk9SEuiQuTobbpfYjq8ONbXmsNvLKFztTESeXAMV
Jh1cwbZjJOWuznDCAy1T1epLuCIU+RTTyDzFbF7SsvJ3NI5/bEbN3DUKlf7cPOQWcVg2xL/7vj+4
kLG/m3p90HMlO/VgYLoKaaBkk+S7rn6AkPZAyoW7s2LfpVP6HBRAZjdhsg+TmPZs5kg1M3jCoA32
scr12hh658pa17nV5MxxNwAIMOutD6VnqrrqoQIqZuTJSampAaddT88aElS3SRDXNgDKqlbwYE0x
Sh9IdnyyAsM8xnP91zBMPgAA9EuGJnoIESZPpgYFo27j6ablzdFIE4vJF0eFk+j4OUy2FmkPBV0T
h4JUNCflY18IDaukfGkyu3Q6pbS8OPC6QWoZFFVsCx2hTKvUP8IxyUj8qS6Neas4LQmGK0+4yXD8
YIVjeJCPVV1l7jRvTgZDK7Z9qL5yH4LmZxvlf4Q1t6SXR+1BHbSXdqy+zb4kef2AhMP5P0oqMEVT
4oUVdATzcHihwkTBulN/zhMYw6ScXXUzVkfflHZZI4OzA7aPymZHM5qtbTKotHyZHA7xgGpHoHTH
EXR/FpYx763+YmjWa6OXJtzhKdjO9MfbfvhaNdljrlMcUkyw142y+VaaAWpdejl6NbzE0LS63yy7
+mEHTbmrzRx4U0qsN4NrVTpkXKu4Sw+NrXR0CHWfrhslBxXcyVCEX+wJiSsLZAglZuUlyWOmeKgh
bAd/IrJE98bcGI41lugAiHyO9tOPwAw+0hIHDTjBh8mb7BXq2p+wTt3URvygTuqH2gojz4aiAYNn
SLdWk75VY9eTL8QjyvcPYcZceMaT0W7WAydt9/FTOyKUE5Nne2qsJYewFv9eFamiR7KP477d8S9n
cAA2oO5tuHnjkH4n2dD3c1e/baizzgMiLXXxTaOlswOntwN2R6HLflWDP03AFMxuUYEPWuODOTT2
W6f8sCv1T3201V0YRL9H0qg8RRDslNkPP7xBu5gffMiRDdQh5Lgobalm4bYWuTeoZkAGJC6MDOhB
Gx3DkfxtNhV7n5vha0cXAEEd0OJmz9eXFckFXWYjnjK9dXJtekjV0udTi6NWxkjFwHAearQvp0ru
GfLlNAOcpCSWt1YcAp+2tRy5We3bSA3nIe9FXaihRYJg3+Q0fvyHnW6io5a11slUh+duHsxdRBQF
IISUYyh+ZKXCTImKMp6U0FgOi5+JOaYA0bsjtbH4YawYQNdHUwJ6E4LlRvg2sk30O6wc6TawWiIr
KLIcNGNgQX5MpEeUjlXgnLpHFQMRZb1788dK3zcG0kqQyj3UnPxHixqRFprVcTDLL5Ti9qoG9NbQ
IallvmJAMA6DfWcNDcLGnbtp1OlkmFkLJozOvUS148TUNogPnEKcGxiL5KGJpHQLqUvZZXYPikfn
Q5R2UALLZdJxITIjs/pbefxvkce/9f0WqpKL//p//kfpyHdyk5+Reymypbrku/+X//EP/X+oQakI
/Yr/WYTyc0eSGv24lKE8/xu/dChl+b90MPCSrUP5A/2k/EuHEkFJyEQm+jRQSkxViHf8LUOp8o/E
v2RpFv+WqQlg/d8ylKr0Xwq1RKQrZVs1JBV+1D+QoXyvrGrya0ApKoJnBccSBZEFQH8a8kQhrE+2
SVOleCT7WygFL32rTduLL3JDGlJ+LxB7bWlB6/JtUJqBUgLBOm2eq09o2zgbR3pW96Mne9lueAhX
lKpvLk3XVZXl2RYN9/fcg16PUyI8Ut0uPUYZhXNVdwJ/jeIg/soFJ0x8QE3SJF0WapcqfOz3VmAQ
Tl0aKBm5uuKm0d5WpG2rf1WsFSGKJZXibEiVddWm5qmj1bCg+oWmOehmyHL6XfhZ+mCkbnlU3XjX
HsKvJmDR18QLd/KHxu0e233umK5E3rPySRcsqF+/AUaEpJGemOZZROKCzmFTD1JaA8AePV6no4Rf
fJ3DEVzRqZnWDsytD8ve6aah2pgT6q2X1JGpNzQbsfRkW/RId+Xf/M2Tqn6zk8i5fzBvnEvt0o74
5xdr6poafZgaO3plOWQ/rjIra2dfnO3lIbm0IY7qhY1N1ANeEmsZTtGHyWOEq2tCfNrbp+k1ctfm
9yni0t4ztzj5Q1MZSIVjbuJB/di7k1fSYXIUp/kYu8GX6dnc62+gRKTWpbq4Sz3yjbWjch6ndu9H
iLN0ueZ0DIpcmQFl7yvP+jh5wUP5HLtQSr3xUD7Qd3hTfyQ7FcXP/doXEJfunm2hvXthe/CJECnm
IUwov4zE66OAPSWvEl3xEtFR9Fy78ff7x+iGt3l3jBZ+QA+zIPQrdHfjkAHJHYAjJfcyoz3cN7Mk
RP66gv99LYyFG1ALo8yajqx6rKXy49Cq/j6XaRAEEAaOVT454yb6bsoT7Q1Ew+bwm1Qo3+7/hqul
WpYNRZfXjPaUZi5dHu7JiFqVpVqbCnTiqTV9p0s+3zdy1hF6t4fvrZiLhfqbVBqyEivqc+cpnnzI
v4ZvZGaedPAdaWVE8NlzXVmD+krnX5Yg0i6uDD5ct/sEa8pe/mbuqn20nz+go+fqDtNxn//x2yQW
d2FucTmyHCSq1mFOGzOa30TjtHeR21vzbVfObWFncREKyYqnWlazrUx5uE/lV12G0St36Lp1dG3A
kypwrsIh+zSBIjJitLQU5aGzIQlYRJV5t0Mu0Imjdh+oR8MoHM3yXcX4a2O+6S398wAIqQpcvsnc
fgiBu1K3bMkE0eEoqbw2SFCrFdvXGi61VSkje6KOWcO/bOVXQ022JiMMjNaH6627FfCj+4fo+tFk
/bpGdEPXg8BrOfA4aQq6sjpOKH9sP3eWExzkg/2hB+/xEH2sH0ZH2cGyqrfJcXgMnHrffI0/NitT
A66v7OJHLFwDheRptgvxIyJpj+YvbS+kNKGy/LA2/BfQtJ7SyF+kVtlD5WtRIcqH4/0PcevKXnwH
bXGZpBh8QyLhEBNqnCJptIrP6BGsfW7xJi9vEU0MoY8uIW6+ZGv3nOi5UVkpmX70IfswZ452Atju
FU+21+1kZziap+wxcqYdPe4n8xQ40sHy7q/11pm//BHiMb5w/jkkKYNyNUGKirgqGII2frlvYUmW
hxHCsbpY5yI2MSJD1/WZdYKRPvVHf58dGifwtO/CY5hvE7V8d21a9HUAvTC6CFSyyZd6Hyj5dn7W
9tAjnAqhja2/K44UCl1luz4I+OapuVim+OcXX1IHnKYbBm9NGbORNfj57mORKitP2lWgZ3EHNcUi
JabCLkmL/ZJMCuxGQmBbZhKK6/B8aJYq8guQT/f+vl2FBcISmgK6rmiGwRv2fj1DX4D8MYG5hGr+
mPczsAs6v8lI4gOZLJeyh8nePEV1aq65gOXFUDVdlzVNsk0CWsuSF34YsfSiMNBq3waWo/9hnPKd
75YPKvpM0Xb2Ui9wN5/vr/XqRVOZRoV2miYBLzcM9UqsYiO1QxiF+ZaS7ElxQkfeIlz1gnyrl34c
tmvz3lftLZbIpFQ1TcS1Y8Y4F4IgT9rsu13wcn6xqfId1h5R8Rcvvc1yhQu/WhYNChCqiPIkUa2r
0LYNEmp02YumhU6m1fxPu3KElldC2ITqyNtN9YZkfpEvUzaEUOnnlJ5yBdZI9jG3s51U1Z/u797y
TizNLO6EVuRNqMaYqY0JibVQ5rNKNO59P/kr0vSVRd2yhs+GTMmkDAOhgff3AnLFpM/xzKs4vNr+
flDhAxrHwvp+f1G3vp2pCyEAXYdRvxxjHKPfB4mHRRlJ8KX0H+Q5ohGxNh5pzcriHBZ+NM2NhRXL
fjHkQ81o4HLlOi/TYLE7lwtZfC+1U+pUkTHRQVTR6AxGtkUVtwCfqnt1dvhffbalxs+sGIM1q1iT
Y/Sum89WHlOWXAuAtRuX6WJNy4MNdTJukhEr2j59CWuv2MM0NZ3oJT2gMIcKjLaFs7eytDWji2Me
m4WJXDlGdVnZGtZDbg8rR/vqqV7slSi+Xb5hhm7mZp3zqli/VT+SB8q9briDjHEKjuLhlOEVrybg
8u0LZQHQ05GNMZdimrGvtKBQQ7TxvOzDcDI3u+FnfcwO8NZdlPiT1+pYf1IO5vH+SbnKmc6LNXT4
rZrJdJvlJvZlbySN8MGDwzTsg0GTa2e40k719ISakO/ct3dz+y7MLbavnzKjKkWajdrei2Ifwbms
Hcvrh5OrZuqGCYYXr6ssn2xT8rMpIzgYnMFDutAhu832COvsC5i834HCrqzp5jt2aVHs7UXQg7RF
W2kbDcDCEbgWfve12EcO1DWnBO8abvP9amR302WhkUKaolFUMxaPCuTDNgYhxjXY9u7sgsGJv48H
0+k9xR1HiIFOCwzTXdu+20u9sLvYPwgKwUaFhc/HhS/Lx0WXezxwQGkgG+PP9crUzQNzYXBxGbOp
VSK6F4R4dvdNNaxniCH/wZFkqhNpqmEhT7w4L7Oc+0UnPIoNItRg9g90wvsWzs/UMuxAF+ZfJhYH
xFetxjJSPIrxG9r5xU/J0ZzpS/FkvITPkRMdN6GTz9t2vzmunc2bn+/C8qJqIDc0opVQRMhJ/Vu9
MT90mbK/v7qbT9uFicXr2VqGT5FZuEvD9PSB6UPlIavG3SwV+4mO231rNw/+hbXFQzoyogl1XKx1
A8qRkLFbmp1Q2f9XVpaVpGGs2hJxA7xxifCFinBIov8IqmTtYKxsz1nT+MJzaP3YUIXj7FlPg4eO
AMrEh8iz3HRrPDdHwenYFyuRyJrJxQ3emGbYDuK4D9HsyTRJayiO97/ebS/x35u0lJifJBll1slk
Y7aDhzqHy+Al14SNvNmn3vqSbj5iFrG1hpiNzX8uDkU4dWOupxcuf5Y+bTzmE2AOKdK1R/McPy3v
84W9ZWNlALZgI2BCtdxB8/5YP2cebGHe6eZbBnD7afR+nBjv8FcMqXprrtVMrtJ68WZb6O7R/ZbQ
9VwmpU2EKmOb/71c2ChQejWiL9PpXNUpfwNs77ZfVqvz4mBcL/q/rS6cWFyqcjeG8MPHb9YeJvIp
f4B45MYH5d+Jh0R56Z61heOytRnuac0atT0K9Q/Jfthpu/T0H77el19z4b8YWRGJ8b0kTjvpFB0a
6rjBXt7zfHuxt3HlFddyVdtb7t7isMpdGllVxcqkk74D5BC6kI1IsUHCBW634i7FH1t8RpOknjoC
smqWfb6pFw6Gy07NbkLzPj0Gh+TUHopH2av31YpTEd9oaYaqqSJTlRFFw8WaUqmld5TZwAga0HCW
Z+fqjhcPTcFDOFHDa43/wMUQrv7Lor4oT6KxQrchxmLtzrvJy93KCXf1AxS6Y/hQPq15zVtPuInK
pWRRFqGnuozPs2iqKiYcICwabaufk2c46k49bDzAjbCr4MjuuiN9KSf94ksra73hsS0MW+QFjIS4
8m5pESdzqDHOS1Gy8RSbsXpslMpa2cIbD+ullaVP09TOR7WAtr6u/ey7ErV09dCPK5Omb3lqixIT
gy3oe4uKCAfp4jzCC8tCaeA8DnQXq0/5zjoaW32/2ddOeGpWcsVbjtJSqBPSSFVgKiyj5NLSkY0R
CiQavH7HOgn6mQMhPN+J4LyGv7BNdmvF5JtrvLS6eGHBI6aqXorSy5O1V93gZPPyISazTVzRZP/n
by0EeGgAIDsok5gLRwlFvkLKAWvhUXT3hTUoSa6/ZZ4eGcBaQHk+B++vug38gzKWrDFlgefg/Q5O
kLCCSQi5T8g4BSXdy7gAWvldy+FwtwwiiMHRKQwJUtcSu+t78N7y4ruqfeFXVg7ZMTwyPmRnMHnz
GHi/co9R20Z/TIfVR29pU5MsUxFdSzyogW9bODa1r3ytstDfA3hJhZLRMoXTt1v/cdhNbuuArDUH
R/v0D/d0YXXZsYWvWdZxTyZpPDGfkdYiPAav9mZHdcST9I+zybM9GeCLgYKlxICQ93uK9ByKmGKV
8TE66F+Lpwx87VbbQmalS5AkDvhVb22VS4eDUTICG1wKHxjMxuIgyWYezMj4Av5LUaZt4dOU38xs
5VPe2L93RhZnpunBvfox6ke1DbXcQv4Kntn93Vpbx+LjKfKcyuGE2FhUTNChW/iXQGS/3jeyLA+d
PxYPucrbQwfdXtxynfklZaXQvOkKNKWKtISxH6OOoHe/TX2n/sMXR1ij6XFWMEbSdNkImJRqlhMF
vzkUaJjAPwfafH891/sCHk0goOipoFu/9CK63UE4CgFPGpuf6OIztOD+37/eFPH3RSnNBldnLLWp
ax1+slzCFU9Qm0i6GBGXBxl5sftWrnflnRV7EYREoVaGs8S0CM1MnkZfBoUcOhs1f2ME7Iqpq6ok
95LkRqACdd4zpne9v6PVPMS0e0UhZM8Ajp8oEO3GA0wlR31DzITIYz14PO/Cpa8XNjlziGhrRJFX
3S8TgY4yFEFP5YlSWuL5R0SgvyYfreP8sWNazAHS1eQiPOEGryBKItlbO/hXr6n4DUyGNDRZAThn
XOV2KslOn+b5Nta88gj7wkucKXBFxFW4obfq8YXbWaxZpktDN1r0F61lQ7rIiybKRItIJB75c3sY
HYnUI6bhVqztqfA+92wtvJOK4rzMuGdRTZOcyWucmWwgfxDV181xrfclXMTSmM5NkHWaNio+5P0B
ygqzR4fO5ko0n6T4z1rqjzPUPERctmZQ7+7fjBv3G0f1L2PL8NxEX8+OVIy1GrDoZpcWP+4buHU2
hdy/GK1Oh/bqPkxlD1REn/Hoz/XR/pq+tr9r3zeyh5QTo9tcpul55RcgMoa5rT8KAJD6J83i+z/i
1uF89yPEZ7gIZzeWP4MkARyiPxvTViTFsHNPXbSleLPL94a3Yk9c8sUevrMn3N6FPSVS5JbhKsxU
4UIylGUfUCxCysWrjjAEHtaynhu7SEwACka0LTk3iycarxbPkwEAVxuk/hk0aXNU9ClbSQpu+Op3
Vha3oEXCv5BirOTRI8CWQHnto//EBCJUqOzgSCATvP9u7ZTqipVCuiFPddJu47ZIUtndp/vbc3Mh
/23lPAziYncypOHjtm/F+IzvVv+xsn9PqpU4YM3EYkdGbRiQGmIhgQopXkNGalCP2vT6HyzEJtQg
EOAWnyfcXSykzMyu0ScWklR/NfoL2suGv/JA3zxaFyYWN6dL8tmCDQ+caxphUWkHdU7WEoYbHo8V
8PyLOhnQ90XQFMCGNLqKUbbitiiREw77kJLqrj+gq+zZGeq8TvVneSqeW0Lf/f1veGuBmioR3jC0
0gLA8f7IdXIj681ImaewUVa3X9Jh5bRdtQx5Gen/IIUBrNoGrbZwBshvzT3aS8k2fgwQuN3LbvYx
OvUP6UOQ0a1kfMwOpZfusJouLGtzZ8MWdALSZxtm3eI2QbHri83IhY2PAiUSnZhht1dcagZrD+QN
f0ffX2KZisQaBafi0t9Nepxp6ob588M54WOacexIbB0FM5TuD33/tJrf3rphlyYXX9VqyjLeCJPx
kUnKHqWC8mS52lbZwa5JXIV3JX/K/oPbYAjEIU8ZqdAyvC+GKZLHtoipSFRb2NRZ8v0fn0ZqA1xm
sBRchGWGF6eNlZXJiJKQRaQoGU65hnATm754mt5ZWGxVMjat1YpaS3pEUvkgCra8FusZ+Y2Y+52d
xf5IVSkx15iVDCeJHmRy6B+hoeg7+YBU3m+M2zhpPfjwtet8VfPn0L+zK37XhU+cmWiiTOILdvVO
f82JRKFvOxVjHc1t8YdIzv0t+swEGpVXHfK/Vgs9wmHc+8ALb8Y89BnpOH6A/foLyhe66idROM6e
1xa7tpfW+7UyPkpW0hJTQfEWjKajzm9Z/9WaXmf01jf09ja9794/oLe82bvvu3AqdKWQVRLnR8TC
PaxkBoj9oXnz4Y9PnZswsRzh+HJb79fKdTf8NAVdSVNMgdOSl/UzpiOaRcd0UiTehq2tfhfaYitL
EwHMYudMkmgReTNuWV6GUb6MGlpfw7ihVFQTJQIoduS9/4wwrRft1jzYjVfvnTXxay4OqmokYxJ3
WFOKD2Ya/uxSE4LKh431FirWyiN31enTGIJD6VFRACKodKUWu9a1sz6jvctIYVfehWSIKDX93m4R
INjVe/1FPd7/lNe38GzPMICckRVK+uISFNCC1UYn427d3oU16/r2W/t1jp0+2KYgacUrJGakblHs
sI+1tk2/yLF3/0dcR/2LH7G4Hmi1xUx7OS+a6XL8CLsgCB+d2Wv30+/y2sTu66uBPVslhKDtQKdq
+dBT4g0CO2CEqrga0SH4JHnNfsMxslwVwjlVweY19OTcub/Oq4O0MLvweFJmDJVl8q3tNKZ5O5u7
tJV+xHZ0miQdedDmy317VzdR2NNtjaxOkpWrKmRm6X5TM91jW4B6hcKPtPx/clwFtJX5ppoFsnZx
XCfkl1EIJi0Vx9Vw0ODR99TLoRPWe5oS6HVt1qakiT/57vJDDmFGLOYAWOFlRIhzcR0lDUIBcQy0
l31wSB+ZzsZYVBpH8lfLrb0AidYfBKL78YUaym74eP+TisdwaVwTUSIIIRvW4eKx3DC1BxlWky2c
huAtBUvp2fFmdpmdka7dilu20G6yLdFsQS9gsdACHWQjClDZqr91COUrruThDgBehUzRUbbdN1Ew
ZxTL2sNxFY0K9s2FXXGsLj4w6jPDBr1AJpae6s/qoT3A6N5ZD/8G+OnKjy8sLb7maPSjUSE1TD7B
yFLxNiXE2c2jtvt3oPS33My7hS3uX2yFzBndMGKh36EXDlVz7nYoD+DjwhMzQ9TP98/Kqr2Fb2UU
sFVuUPvBtwpfnrojH5MxTvhy5TCZa6/iVWy/+JoLL5oUfjEVARUoEdszcqZ76g+2N+yMXfGMvOY6
N2F1gYvbj2auZFY5+8d0IJp/bsXdH0/ZcTiK/Vt7h29cfPjWNsh92G3qVSHR7nJL6RluQE+8zuBJ
MyrvWAUTg1cMWU8Qq9oYQeoEWqd9mTtdhoYfzvVK3eOqA8r7/O5HLIIBBHlUKbPBaTMvy2sAS32o
GCo1OqPHgCl526betMqmueEIKFLRMgOXKCbeLRzBxkLFNRhAGNWVwkyz4WWKEVBommnFud0KPhR8
mm1iBmbcMq5iHgljZlM9P7fJmBXrFI7thW+9J4p/TABY83A3Tuw7e4uPWRWVBA+OCS3afqL6Vr4C
avL8V2Z9bOsnhrqt1C9uvIfvzC2+Y4kIfUI5GjwpDYzHYeiCk1YWDPO8f++vEiqOCO+DzYRKXZZh
vL33n7M5o9k/0GyM9T9H82fZvA3Wc2X9dt/KjcWgOwCAQgMlofL2vrfS63mtTwkNuDjsPvZVdUit
7M/7Jm7dbxWiOc8sUA1bWiJ/p7hHb0nDgUXpNvjg77t96DJ+GzKvJ14ef+U83IiPaI1QUISGhLr6
Ejha221gq+ARtwx52mqB8pA0yMe8Sn17tJCIub+4G5fqnbHFY2BMaltFKRjjWOkYclYb9e+9vZG+
yvEm2d03dYVQwmlgCxkJej7MCZYWJ6JHFFSOGKiM02iPw1PoUjPdMrPpVD+tfcNbxwIMASGKiOm5
xe+PRRdIlVYmbJltHxm1KQ+f76/l5t/H/QoEFJu0hMq1cmmrucTfZ1jh/DTUfo7iFwO47lu5uTkX
Vhabk1RRM0YMrtlWwcc5/ebXjLNfyyLXbCwukCpv5GbIUKBWtQjwKyKx6W9R/P3+Qm68WZTHIdxQ
7xfg8kXRsgUA0aQRYBLpND82+2SfieDmED/dN3PLcwPdMkywcNQtUdp4v+12NMah3WJnOOUA05r9
yNOv/MkYgV22y5+YSLdi8Kp4Iks8SBQsAeaYPEuLr5fUhdEYQrVdQPySj0wQIV2UnfggHfTjii3x
4xdBN7rCQuSD5VlX5VFfj4rcLxnTISgVm63hzMAX060okSartPAbB1zg0UTUTcZ0VdgbptHKWhX0
QZUeZd6KAu2j++u5fh94FBTuqCm6bTjW93vV22Eab6qwYFg5igwMLZwD15i/tu3zfTvnnuD77waZ
gbVQixEKN8vDZ0p9lNc1ulCV2hT50a4nlK4M5uTEuY7e3/yD/JHsAsTXz9I2w0d9qkZUuspq7yPK
qznBECIQo2yQJkws27OaMH6dxlrdR0Iqd1Nbv6UdMGEn6Qz90OQdw4aSTfNTMqcPbdP8QfvdQXhd
d6OGQWtZxQCgTYAoIXNdCRP7SkUQvKe+MOe5l/RMdRsYHPTNGi37T20y2pNcaADzJBnmjt3boOH9
+rMih9peMprAMSsxHy/psmOsMvtOavuNO9iA8TWAECtl8+szgdYC9XI69gK5tHzR1Vgq6sm3qRTm
qBGkHMJ4DYZ/463VYN4iNsTrB/psuVkMqcp7q+XcxY/GCTr/3j+226/1DyEks8Y6ubGed7YW3qKT
UqRmFWwZOm9s6spMU7x/9m48eaIwrghJJaITcxmzTsUmYf4o5AxKdCfGMUP5F8Ts9gME/5XduVHO
Ic8wkWjCv1I0W9bMUjKGTTRhq9/1cLJzd2YYW7ZHOcxD9dxwciDyuvW4jhW89u7CMFPRJZbIw75w
grhFXc9pUgJMrI/Nvn0QcjL1aqn8xtkQdkB0gUnE7y7jsKBFSk63sZM/6mginzGJjWt8+zeh4tcv
I+bArurErrwnV72NQR6jrKgKwvLmh9m48EPDV8NtPWNXOtOBGWImvb/V8O/2Mi/simN7UXjQG7to
WpllzsiNiEeM8c6e+XFyM3edB3UFQCZulighg/IknaQZsdi8cdRyc5JHJDW9xqLxIcj82T7xAs+k
9Nh8loFCb2tnswohv3k3Li0vEvW2SPwsEZZraq6zGzrBKQWjorjr/Ozb3xThDR4cKrxXnWewzmhy
10Q3LbBupuLmO3ExpN3mp3ZYB7NeOxam9lBjAYGI2phhLXbQ74JWT8K+YEYi87QYe4Zg6ss/9ixc
cxFJA6XS1auQak6LxgyCRGAr4UnjJuX98KiA1/o3CPXXF/y9rYWjVMygVfqSAgdjP+XE0X4aTrUX
NZz8rTpm36PN0/QtPMwWFWNxUtb89PVFfG9+kTcUzTCZoC0rhnN+8JMH3UCS/D8ohmMEeJZEpdGw
riL6kCkQvqphpPJ61+720WEmdtT32ef4Q/7J3KPJ4qy7znMtYRGcvDO7CPHNpFYLU8WsaDyokC71
l9oNX+xdAVtE6KglTvJY/2DALNWAyA3XIubroFI8F5oMqwpFN2n5aDTMwO3CmRQD4Cdt6QYXp3/o
EaPJvXi113jrHGk68FySabLAZc064aGoek2jUAbI2437kdnSm3FbjP6btBHSF/WpbG0GEqTS6N6/
L2umF1dS69NZjiOqEaJc/v/ayNJqG/k6qCUbJM+BKaxRlVh2/cxBqipi6nIb/UTXE4SGpT/KhOz3
F3Mjz3lvZuE6N+pmiv3cKHnqeSAc+Su6SpVrnDGT9Rf/g/n5vsFbN5BojPzNpC5xdTkQDIn6EZwr
c7H+GqS/sninN81arHTjKOq87aalGjqxyvIoalalplNmilhJtKM4kz4VguyouHCd18vuN06EbthY
4oUnmF2GZlKv4KZlqhECkNntrWNyDA+0a44rn054p8UNpzIl1F4Q6yBEWnivJm3yvp8BYyrZHCBw
jFL21yJHHDdK7OGITol2rOvGBp9hMku977Lqe9HxKtJv7ZnCVWzoIDHAqZkH+QW5Y2bWMDBBfwEW
rDCLT9Nnp1Cn+jG0v4saXqdXw3NcW8AG/Wrq5Kc4m03U9q3RR029YIC1ns9j7kx6Mn4IxaAlv6SL
7Na1/KxaURg7DPuMGNbcoZNStfUx0pVyVxQdCc4sWQm9WFX/v9x9WXfcNrb1X8nKO3M5D3fd7gcO
xSoNpXmwX7hkyyZBEiRIACTAX/9tOklHKsmqTh6/l14dD4KJ4eDgnD1MGwIUZhvXhAITUfTjVQTb
8hMxF2QDmW7IKpUOtChGOZCsIDAG22hjoRmcZ+pHu/GgPs1MfmSe3ylJo1j2Yp4PTnjfScj/r24s
LLoost9LqQFHLjOkln27NomOl/7Xn3m4ttBfQtbkofb4Bl9TEip68Lzr2KLjuIX1CZzv5pkeKdi+
l9lbQCgDqQzcOYBzB/evT3g3BzMq/DyLLga+oQTZPclGtKSKr2pIpB3/dzfvGkdefx+0WF4MfLB3
Q9YtPdot2IyQRyZsfGwHdVqUHZxsQOSYYbvZ90dupLdTiiExpTbw4aD8HeLbJrwjAs+uWIzM8JG5
/V3XHtPZfBvNXg9xMJ0AZPij0hgidB6B3WMwCYnch4+P/TvbEQJ2PqTHAHUEwvzwIatIKfweDgHg
Kpf7cgtzCd/5sRnXvjosNjoYQJabo0jet0EUwwZA19sBekTR4QXUVtxWzMbzCApuO3FTAUuk0Ntj
1ybYtMOxJ+d7M/lytIN7KKSm0TQSo/HMgulSbMP9ICsBVh6z8X6GyhrABfr0WHH33VFDyIrYoHkg
0T54svBZRqxsih7W4+FdZ8Aqo4BIv+sfK0a8M44drcwllL8ACTns6odzOVithP+xKWG1I+Iawu0Q
7DyyUd7eD54NNKeFhAhlUOARXz/3egjEmaO1rtjVsrHOBnSbmoRv2FOZMFDtjrUP3/0ovEpWqMJK
XjyYPNQi2GgKHOneeAjUc+h8t6tPRz7pnU3oAD2KuUNFACjL9d/w4gXLHUcoe5a4yU/EWbBZE2m5
qfewa89QRPsHE+igUgS9TNR8A+Sxr0dDStktY/jjnQ4ucgZD8U2IVqSV9J/Ch+OPu3cm8NVwB9FD
2ks5ELgYxSKaUgWNxBqmPBaPP57DY6McRF60hhrhCoxitjdNdN83Z053/fEQ60ofBHfsbfTowMOB
mPNhAlT08MFtXejIE0BuqbHXw7XwkSTI7wPAOR+P9c5FgrK/iff3SskzDzf5EhmLXGQJt3L7ufXt
2CNXPnKHSSRTsaf6CDjmncl7NdrBEg1OCMtggtHcbvkCsBGeGWPqOMfaM+9cVegvBSByAvWDM7z+
M15sc9DEuQO31z7GWzyx+q0diOTjaXuvboGSKy48xAgI6B2SawoCkwph4SQFN1NKtmiyP5c7GMAA
VxSlf5uWAarmi8EOyTU9xWkG8w+RqB5j5m6Zc0w24L2az6shDs4qq90phMfGWofp0ARcg11x5qGD
Ic6PgU2PjnWwCwy2EkXXsmR35myGE/D1EoF2Y39JN8fUw96y6A6m7uC4isYapPDxXeaJtWEb69SA
Z3yy9p3G3Oo34ry6CvfHyFDvbfMX6+Uf1A4M1CYRzFFm4sFDU9rQWm6ToWmONWre34SIq6g3uehz
HdZ3g7YrZ6jBgo59r1Cms+LlgeTFjb+BHvHN0WV771St1Yg/RzvIKfDOtMduvTzgtpxpeL3uuk2f
wM2XELxvRbIKXx3X2nrbyMPefzHq+lp8cZYjrizWRLhEwnP/ROb0HDjP8+EHgOcodG/deK8DL4ju
q5VCCDcFgCMONotqPC1HyHDiodvfT2cQeTmxUfr5oSRW45LM/3YQwXhg50XohCMCH5Z4zXEyDSbw
OPxduaxN53kXpmuRp99M8/aoyvBb5Nzr8Q5W0KaD0L6L74tuoHIcD4m/kxu2/y9A++tMvZlJDy8v
vKuh13r4ttYQchk8v1vDiZmYWZtOWx/9Ih+CQLD2Pj2msfJ2a+LDgF0IPDhoYN0Ocifgreux6FsE
/OlkbIYkQmn347U6NsLB1M2T5JZdYKnKFvI3fpmZg8g+HuKHwuubSUMXBdxbGG28qcJR9FCoCrDV
l68SJSMe8xy7IZZpux++YiOC0L5fq40DSxdYMT19PPzbChnm8MXo6wy8OGg0LFy/dfCFgwf1CnjQ
1STIDRYlRBx5Nr8/Eio86EqtGicHd80UteXEAqwWJDKRgEpT73toi2duLfsth0vgscv6nQGhG4xM
YG34oSp/sD14qGk5GP2qcwteGETswOQI4u6LfQFGfRKcoFF7M4q0fPh4Rt9eA6tc8V/DHuyZxvDM
DnS0Dp5O4Qa1nMuuKzK/PVqFeGdv/khzoHqyEuwP229hUXRtFSIl1eP6fVnwZRQxDLRl4sONnF+s
siDQ9P744965fECgQHL156gHl5xnGpFTcOzW35Uy1NaC2MpGpj54WnJrPR8Zbl2jg8PhogCJ9x6Q
hs5bAURZwA++o0i4qlhtkKFcIUN5nuHECED8lBUxfJsett6lvj4y8DuhDF31lfgG6jGi2UEyuQTD
4DUQZ8a1R/YqnW7bdFVwQis1t2BOcRTeDJrb209FFMOl52OzRm/yfwWKeG9N3le6npOkrs2O3jqE
Wct+Ymb5AAW51txGtG2vp7nx4PluLkORrPAAkg8za+c9JZWzXHnVElwErJmmTYeMBKDFpR2cjY2a
53VhDUUFiXeXlknVQSQ5wasGytO1GgVJbMUJ3Oe8CTZ0vaIXSDg7gMqrYR6d0yiks87dsYMx3rwI
wzitKtN8cKACh5WAy5bc+qXUBkx6reYsqDr3wilUtwvGwtguLTMpzHqrels2I5zCho4gpVCMN5fU
jGBvSItw49cw641GVd74Bn+qA6vaDEi3wX5Y1hKoFgmQGl5MFCwwSQt/5sIKhswP4epYKBfG0vbs
QvnD/wqf6Oqx8Mtax5OzCriBLADvzIGzubxgU+lseasiVCzQynMEnMKh1SXuAjlWXj7CnttLTU+a
LI6UYcB8HU2QMJlFb6OzHc0otLZV2V5aPZinEByp6EkEA8IATqe+26X4Y8xIx4lruhmYF5a5dpfx
wWTGBOt5syjFhhbMu1CTQMTlXViPG1jMGuS86cZ2AIyYsGAPZo/zaRBwCoGMKmRZrAUmcKQprvCU
59+xTvwanf9SwGA3gnvnPM5Nin4Zu3IX1zzrZvUcDBZcx0VDN1Vtw6I0VNZJhxnKhiXUm4LMJ74x
7vkCAhb0qOAObtWodEwRvygdda5ma90bFni0U/EJIm15EbFbg3j4hhb+QXapL5xBoZ4L2kE6eiVL
Le6RzLXVda+Haog1jNN1LIB95v0yw8uh8zszMSz4qtXeNOgMewbWo1r5cMAbu8+e6urdNHtGXAv7
hBVabBZ74AkfOjc2cTuE4bKzR4CbYXxNIn7f+0XiTe43urpDGHb3nUfmlJrChF8Gi9CaNyvwPFqx
ZLKb2cYR8EIUyjjFuE5ec7TwiJOhbrUpOMlpBe2ynoewVO9lWrfqgbbFeC0Dt8Q0QO3Pt0l5UraF
yqvS35ae+bVxoidXCLhTAG4eVxbbhdA3mQK+CeGKWaKSOVPEYmbvGl1er4NSwz5p4dvs0QAv71GK
HVi31xFj0HTy4AVuV439efHDkCYotwHBBLsCGHjKZHWxtSLWJQ7z9TkUuevUGSEzDhhsswHizX4c
yLSXBQKi7D73S7Exo7pKhlFemnJIaQQH6ro/0wHMI50CLy5BTmCNvrNoswXsZwvDuZSW/girqvp8
nKpzWH9jxWrMPNJ/e+dbcKULiamTpudfZNSFqCS2MIMObkaq8O+ggKNFnXayIpxvLPAntoElb1oG
yZ+2QghRcuCxQykklbS8DANrTJgbLLBONHKmdc7LIved6d4vuxy1Cfth5g3LVTOps7Z2/Syk5K6o
l89d1W4ryuSO2ZLnw9JcMGY4iSvcjFRhUnnNA5o1X3p3uoYgWEpMwLfL6KZt1JksizQszNTri3Nl
gdBltPATDTWOmvtsGujJVBB+6qZ0dgoBdTTvi7Wo3TxEl9wc3cx2jDnunXZMBsYlTHKnE+jjNjFC
6zWsVPF/oIg1TOYNtUTcFSJbuhYEHNt4wD5FZkXURUU6OL8K8Dhd/9HujJzY7HJkkHdhQb4IWImi
8VQkFa3DvYL/dVZq+35x7I1v1v25NGyRDKUFAe6qKnfWIIx88Ot8pP7D5HfXyq26rduB8wtD0+Ha
g8Z/XPVVnzFnfmyN1WFTwYRUVWEQa+AWM154xanBUSWGOdFp31Vm4iPEZ9QJd3JQ28FTNxM1kqZ5
7kfLgPC7SgGGSXwHpXK/bTOJyGk1S7AFEA6aMUH/2fCmvPf7z6oattbSXEPwZdvS8jFkDSy5lzys
bZwSqzmBCt5pbXRu4i8mx9RptDCEeeL2rowZ0Hkx3tEwHcfWN1bpxGjZL17wBCvLWNXgjI7TeQVl
gQ3pUVkc2YN2Ad0rl4fRHHjmlGV14cC2Oq4Wb1X6d6PN0ppj1nTm7dIgka8Hxk5M6mCRXLiTGVaU
mVDEbkR0bhIgegtuXk8aBZciONVh98R9NCdg8vas634LL/adW9BTb7IeOTTD4FljnFJd3kOrOS9C
cuYOas+Ii6jeRhdhYzyWzMF9COffZtT7gDannRruqG8+9lZUbQyv2zQDDro9OZBSFBoBhAnvgkYd
EBYgiXdGQTJiwN00pKAAMgXqnK7oinDW1wucJv2hvByCIHdJZV4TkGtlVofTE7ImuJBiSsZMBbSq
z+u5n3EVNjZE+LiOUgbCWjpS2LRF3YTro4z0Zii9LjFqE6+Puvwi26bLBbXNe4SzEt7Bpq6skzr0
xvtwEgUAyrK0LkYD7nYBVzKtbPRNvU67ac1bveEj3Gxo3VlJVfN5rzuhc7vjBdzo+oBUMGUfsfHM
qU1c+GwnEOckuUtpmFg+mCTh6PaZ1NaCqlTI1CfLaJSMzbkJHzkcq58c1P/TWVg6cwPFUnul3DSr
KQJlgdxTh9d3IOBYqWu2sFAWs7mjtk92SJoeLFMWQ9w645As4wybVkrR5K7atj4lJWKzguup1Bp2
nl3pWyTz6yFKqbGQz0sUGQ8oDbZtShw53GlagOVHpSaxooG9J3Io+3QsHOjVKRRJunJ13YS1woDg
Cqe3JR6MuoQQ8BS6ubGUHgiX8FbvhhCOfbzU+Vg2TTYVdEzqURQXUcTlcyPq8bkgSAgTppfxmiCS
3FoR93PXF6pIeiqJSKFM3pUbPFSRG5pBo1jcBxpeobZYCECoSwjjYRu5wohOVWw04deu4iyG7zk6
3dASt6zgWXoO0B4EgsTtbJ1BUHRXGnw/6dCNmb9c9010GS5YKcaCr5T4OevtedPq6IQsprsdgeOJ
ozr4YrelH7ettgFTBhNpHDfK4beBUHMmDbwXoGWoTqn03dtyKd3dYBhFFgyRIDEIQJMTlzWoKcjK
rZtQhy08UaNb5BCYGvpceHJXmnB6lk1/NkfGAOFRUWyZ6qxnszX7K8O39rVbXxE3zM1u2dXcy4mA
PWqDUMDYpuNGPLl+Ug/TDkR0HyaC7Haqlu/SQvwrZ5m7bCYJbWZnw5Upc1+M1hX3XBhe6cDMcGt0
J5USAAcvaryBcKDOTa+GQjCrWIri9O1CgyfDD+aUkKhI3FCtoOa5zpQzeWnkjeokWOS9pREOkQXn
0i4f3XEmMXUHc8dM+akwpu1cY55E1yQFFVe1w/Y1bsBIIby2Rm6KyoTfayT7hC71AwrFWdR0n60V
ETJy+4Losogh9MMR8ke+DaYGeqamviitAPBd0x2RiYCq6ZToV88dMqPgvDZ8HtO6NRKj4lc+bpA4
mPoRklGVndCOn2oxb9uqg7EjBB+iIcVVe4F+xaZ02lyzcoRKjdwsY5mpWSQSXigxqf3zqFjVOKMc
wfMerJavZcG+NaX7eUQyNUjjwnLGKfVlLbOuKXhO5+LS7vunKuovXdIAYmygF8IRmNNZt36G0qeM
VU9ZqhwLp6t1u41VDHnjez503aURF5aazlrWh+eWA1vmlgKUAc/587YgAI6uijqCjElbg2QNCxC7
Z/ncg8fuhNkURUjKXPnJcgdxWuhaJFFhkkzbQXeHQFbkhYdmu91nkVucBKxK3UIGp7YY5Q1xIVXW
9gIvjR6FZxZ3c3cFp8XiqfQ8hPhQXPY0XPuxMDcsAUMSdhvGtSrnba2VQuu+jiSFtX1P2qSqZpVK
QDngI8yCjqaLLqDfPQ/agNBQe8lUkDf8eRmHk0jgRQzZ8sjqtrCdSsCtPvXn4WQel+9dXa6gFZGP
tcu3spmtDVzSvVzCZB2/1uyV6uwNcE0pI+o6IL5z6lj6uxPCGTJYeGJ64y6EOyKRKGO3puw/W5Ib
p7VZQI+NWktmz/O4iYplF8w+jJOlR2COvqi9ovy5U2awoZJHMbEXGJY3eKItXD/qRdIoVlNgAOhC
OEQavWrSqGHTOpieWvTozVPEvnrJkav6W9MfHThy6zVGwUcelURf9ZD4qgLkVrgzzS/IXvtPKhRs
Tvk0L0lQ1JaZKe6rDW5yi2HKZ29rFlyfL5Unzmg9IrmeLD8rlVIbOntjCdfwzgcfIZggOwoFfToh
Qy/cCk8WaeO84KHpT6x+GkRU5+3Mitw1u2KKWyOU33jAhvvFpHRJat0WTw7rgjqRlgHJVKPw2zoh
srZwXmQZ7gy3MLKBVVOGRyYUxJnv5/3gQcHALNoblAWcHSzplphw2LigRBAmxHO1g4fBrCNYI0z6
ygT+g8QGJUh5hKjNMnHx4SSjpmaXSlkaO3yZ21sUu8ddWw2OF7fcme9DI6xOqcnrizpw28cWfrvn
bjgCMWJO3SYCn+SCe53xrafDyr6Y6RQkng36eFA5fQowWNnFrQ7FdWiqMA6EhNhibYjxTtvOTJGP
C/tzUIa4UYBNk3PqC1c9mRUxRtyGPbhMIMizO8Pm9UNZq+JM94GKR4td9sZQbkJP46XL+V0YEPc0
Cqg6lxADhDthq9qdgQcq/LINvF6sLuKQY5m1OEUqbD47Yx/mPqkmhDOu7BNpKoDAqxbqG5JXe9I0
OGcQcU9Lp7FOR6/1NqGeyLk9QLNa8wCavV3V3I1zZG9p2em0xPbLSF+1F2C6I5KNeFr4tApP2UQk
SwR0N7aVCFgqLR/AZdSGq7NpngCBB2tks3SVBSClaejYCebhu934ITsx3LLdBF0/nYEvNrunkHbG
e4OS0riGbVtzH5ICb3VN3IZAijPqgtjUyGYh5NddNz0swuIoED5e+T4eGhsUBRCYK7OF/3wPctJn
DuEIsJx6UFdQ4PCR01RuX52XA66dxO9nZqfF2hKdR2h0j3PxPIIbh/t+AC2B9Pxc1qS48+YBFoyR
bswN9fnwNHqhPuVTpTI/qJG2dOYinm08eW6nqWrvmSAEDuR4MW/nPoTKSemjKKdlpM6405rnfHJJ
yoRGLMSDaHVshzxCjCxQJyVrYBEczeY+Koxiq9vI2Ao+2BIG6nICDq9ahjMSWFFStxTJmZiHKuVi
bk7duSdbw7Gdc69sLKgNrvIGQY9fgHFlUH5xi8DY4m3rFYny5+YMa4xMFIpFe4stfTaYLZTzh1Dc
+qwuLoZAs9seB/WrHNB2UZNlXLp2LU8K0QDEV3HoOHs9/C0JmfMJUegkCmT1GPkEDr2F56Hbhuzz
bGwZudBcN15cO3w8a7woOHVsw7yYlBBmbFWsL1d1MJgjMFc/tN08oibHDbDhyNh/kmpy0qKpKis2
I4RMFMUC73Oz1OFZP5YmFnr1kZoh3XmjkJrZCQQeRY3cDk/hsraCpJfzPTPrZjOHXHzrseFOJXPd
IbFMbZ6TSHC0FqjiX2t7CU9dBcGBxFOB/IyQMNxLHOKLsXMZAEnNMIA/4TADxmmE8y1SZQgDz/gt
4TjIUjoaXkJYY/7cc9fclT48ZRHgrBQ2pYi0LanZp6Xr1a3RBfRrE/VsqxqobMUDHLeXGLmcfpzK
IvzGnGbCY8FqbyWX851grbpoaEGQvYztTFLf1V53uta3caMNaIoYKHTDb6Qebqva7VSCImh96gFz
IM4g9EvvYR8zP5JQwiOkHFpY49SDfeIjsOF4z768RCs4yMOg5SD7tKzKe9RuEOS8Rp7bTFRbcwz7
R7C0kCpGXnE5IokO8HrsUL4xgjojQV2AtmpWJ3ZvtpkXdewKVhTTeVNY7qfFCaprz2i7u77hrpXo
ol8iXHlh+EyKBuZYEMZFLk6QZcd254xn9aAjmbRoLPG9IV2ZR8qp93ZkQefPaGoyYw2aOtOzHo3c
7Wa+7wg0IuLJnMfMhP+FiTqdguAGHwB5mSfBthU8Vr97wJp+pRNqADB1NYcGdUbcQknVDBL38ABb
w3hZ3DmhZe3cFr21iAS7Fh6noMua3bZ2SwMRV4Y9bpzCCNBIEPbg37JlQnaFdL8mO9IMXe7CSweL
FMEUzAYxr8dVWI9GA18wZgblpVNiiW4My61RLAEUaPRP2hJI4zOfjdS+aCAX0M0xw7VfiRRldrve
OMwiuLhCBtlD2G7Zg23dtAJnfMhb0QVBGgkLtOjd7CAt/v5xpf+dds2rsvthA0z7fThQFPo7/ijb
r4P7XBpHAFjvDAFLcqggQpYN3KVDnH3oOr0dlRYUb8YvpoXkgiD33vztz8BPjyAa7eI2BNrrdR+P
d65XFDUUdUCAieWEZceV4pTHhCbe6amhkeYC5oC2K9y3DvryrNLe5Fgg2K7EnWUDp8NUfYn2xj1q
KRkDcxy5YgIU88cf907XKQQ6xLRCMLwhL3A4g01bzo4iuG9XcLi4gQAEqOpLUm0hP7M95nLx7mj4
QvRhAJmDG8TBXDZOWFgTwgUIdCvAwjFjCqgKXhi5vyFVfAySvjYEX/e4QiCWwYaCfMjKHTpoNbW0
MwYL9PgYQatvdGz255Z4boD9DuxTe1qOtPDettRAnQXAHs55UADAo/D1TrGdSeNIAVI2UijOsPK0
8Oh52EPeSg2oqPU3H6/duiMOvu7VcAfnqxGBW/gD7eKG0uA7eMx8FwzzknuWMd9UyNzhQNc4e+J4
3UkpUa/8ePh3JhfDA4oI+QGwWA/RiMSZeagWfC2KCvmEZ0FjIuL5vkgJ9c5qqz1R9nik0/3+J/81
5gHSqTC42U8FxvydyiC286baiuMM07cdYKwkkO5wXEf71z7cp6ZlCxMmvFBVQKcno9fiEgyl1E09
NLzT5d7fQiTtCJTv/SGBvQXcAi4C4cFedRZHyLZEc9uLLiQHJcT58vF6vbs7V3DvHwMc9JfrybBL
Q4OiI6F9bxm3qrRSPpz47Ipq98hJ+DFBh3sTaHAoZvpQsnoTNMfKtSe7KGls5uVeZ8vO2sL1IUxX
eteYrASUBkJzwc74PVj/z1f1v+W3/vL3Ifi//w///bVnGtWMShz8578v2LfuRozfvonzJ/Z/61/9
zx/99+v/xN/84yenT+Lp1X9knSBCX8lvKPV+47IVP8bEv2H9k//tb/7y7cdPudXs279+/drLTqw/
rYR8wa9//Nbu+V+/Qpp1tcX4n5cj/PHb+yeKv4nS01P3y/bbj4/95UZ+eSZcjOSreOenfHvi4l+/
Ot5vK1sDsiBQS8ROmr/98as/DBCgdQsGh43Sza+/4EUjKvwF5zfHgTECmE+rhyXO86+/8F7++C37
N2AuLGhW/mAi//mvfLUWf63NL52klz20Ovi/fsVGfh2yIIWCG9SBEAD+13ffxgy8zRGmYW9feXh1
ddq3Uxvt4AS6ahcULdV4kKqE+szopD3KaoqwOpVjcBeW/pXtSBlHhfw8OjQV7vhsLPy6GQIz7gvv
ixzpWTS5FBkqcWIkZreeYbi51eG+ieH/rrbLMlax05PpK5smDjOgxbbuVAcGJNK7bu8ZvXcyOZLf
qYoWQCP78r7hQAUkyqEgm6JtPSflWEOv1PXQdS2jGTAAL6gulpFAH2fhnplQwAXu1vTsGq1+KEjC
PUokvW+Y30UtPfQtnE6m4xAMgApYS3Rhtc2zM6EjKNpuyCRrUVap8ZayqavOh24ePo2mtD65qM3D
cdmSJ41TmDd9Y0FdbHJPAg9ixQ3gZjrIQPtNlfS3gxZbbYXn6Mx9ogPddn20DVBq2rZzGaZBU7h7
n/I5Ngz/09TWN+44XBELeaxr60tgQsrUYV53MbrVqnHrc3hQTYHgsVWU7CuM5r20Bg4iw7XKd5bd
Nfd4VLEUpC25wiFQkO7Mz4AMWHeFZjeou5vbGb2uM4+7ieXIm97x9q50wHSrNy5ZLqOGPBr2gtpK
6d1Yni6yBVO/Kkd4j3hg8FQq8H5o614AxY0ieDHl3OR0gzaIkSwBjK/XC35jmwU7reeCXQd2gfoi
Kapzx0VcI6aL2tXAgzgU5YW7LIisAwDTnRj+8HH8/zr2/EhSfh55dt0zAezt9zC2xqoff/73GBMF
v8EUDcVuCN6Ak4BM4M8444e/rV6CUbgquKwEDADS/owz3m9rWPJNUJ5QI0B4+k+c8X8DXh6/iHwC
EgvA6di//o1Y8/o6xbPYhYgVOJwH12hkkwl7VuE8eFVb4Vmm9UNl++pIIvL6Mv3rx6/DvgD11YHR
6Fl1QQbyYFue8LaG8FxgjvzzNC4qijtrLsZEWCKojlyp6z/8rxv1rxEPksqILk0om8LP6DhZ9YXd
moNOYFSOcZ3WC8bdi5vlj5j9Mkb/bN4OMivum349l52fVTCGQFOKLKHEQ93uj8iY/WziDjCKQTSY
DEUwP5MWc8/9yAjCa2F0lj5D6bNTuREsQElQPbDrf/ZBK3b3xUqx0GRTsA44tVGgTvoKrRNUdGVF
so8HeH2n/WdhDp2tQrLMppCOl4Wt7us7MBgcMaHS1EABZ0QxTPuozHqtOpL1H/iH/TXeAfqRBZQ3
HtdeJstyGpIQWsQOhfXopKPW+CQBIqhT7c4KSqE6MM7sBuoQLXBdoU2PpKo/++J1bV9MKXR86NR6
s5fNIHglKBB/R4thN6DNnM6q/Fv0yL8+cx38xSA9DuscauFlGkXkx3Icg0w7Zrv9Z4t2EB7asCY+
d0YvaxxCvqHK2p9x7qIsjOQIbSzR6c3HA/10uQ4iRW/MHhsqz8uMsqiAovPv0T4OktKP4C0Q2QxG
9hKtLV9OsU3nu0ZM6ccj/+QkewcBA3W+mjF78DLRG8uSjdZYlymDqH35Dwc4CBU2Hg6hbms/882y
hQEgjCvLRKH2ckzS/GdfcBArbLSlYCLEjLzrdeBfij5cjJvAcNGS+XiKfhKMDvk/PDSRzCkPBygo
3HwmkE6PAYdBhYDWA4Q9ZlVtq3r5e65g/9nSh9ymqG9csCt1kfdGuNDNjObMlK2SO1P+8ff85I5w
D0KD4/ZAhzEjyIWQNuRK/L4zAZNCiydjRMzqyOH52TAH53/o0ZN3FA1zZjfLLUAy1cXAxHgJBFx1
TMvs/dvOPTj9c6NCa8ZzKbcNBcyjNVTNaTSHuCwaL2zUkfX/yQY7rAtVITolYcDCfGxdvTPoYl6g
iji28cfL8bMfv/76yxBWEG1ihvxcBoOtYrNW7id/6dmRi+dny3BwwOUU9AE4on4+tVgG1cw8w80K
SA3S+GO6Xj/7hIMzLonT6VbXYY4eaEMy9CeVEXNTk+XIHP3sIw7OeBMZ3hCpdQmG0Yk2QyVrM4N+
shQnDSr+wz+cq4MsILC1wy2AUfJC0+XcjpZhD4CWc64nr/1nKaGz1qxerDaNAK2tZYnD51pUph76
dexq5KjbnzrDEpknwqii4EqXveP/s2TNOTjvgcaUwck7yKcRy5RXHvBPaadawzly0n9y0x/yfxTM
en1hj0FuGaUDew4bin9AtUkAuzm18aIGtHMkRwb7STT+UTR4MYG6rEuTQoU89yhgGRtTSmM+a217
mtK+DIi1B24+MM9CdDvVp49P6Lo27yTVzrorXwzZqhKgymUucrxCKmvflxBC/soB5GeZsUDq8qqp
AbVCnGsrcWYCW2k/AgnpeFcfD/+T0/XGladA8wv4RRiiBgbadW5rJ7OPzvfHP/1nqcchWcybhCKD
PUS5Y+JjssUqJpGFZd3qvORalg/MgB7K1l3CztsrvOAgGAoHpvoxbGxUOD/+V/zsGw8iSNjVHutn
4uYsKLgDOGr0jQGQMxwJ4T/boQfxAxUi39KqBjbTQRO51ICBjWHbXRsh8GyKokz0zz7jIIDI/8fZ
dy3JyYPbPhFVgES6pZumJyfbY8+NypEkQBKI9PRntWvvXWP9Q1On71xdHgmF71NawQH2riwziCnZ
S/lWhtJ6ZAPPNtLTSieZwguSZA28koIo9fhon8AtITAqulDzlmbiSmy5RqboCjl77qTCtJ9H5l7R
oHfdL1LgauQIngiQNO7ii+ynqJfO3RiZlczuGrsEMjYc80j5qR+yWscLlPFgUVtl8vcA72OxMb3W
ajE2CgtdcMfn43AAwkiV+H0N30eRQdnfERdu20wamM8iuynltKSdBh3ELfxhz4UXHC6aWO5pSrxL
Qb5j59aEBSIt3aIGlNQp92xu3QsnlrFHwCkK2JECoeCC5RHbufPaZFRtjPDarDVCGxjihk48W9Ii
sJYnQHRcsh8yYHEuLN+I7bwE0I8owDgtVkdXlk3kAecBemHXGBFNxOCBI4zSe+bSHa2xms02/JHO
D+ta8nWM7UDYAAsyBBhXB76/ZNRHYk13NaD6NKpeptBKrco/BGLagdi0sR1YCfK/PNh3U6m0LWWP
rMNgi/KbbRVWnOlpBoZTyJhBxGMX9XyjqpWwMx/GGoa73wXvi+loeb9xvK2GA+0rASz7GPgbXbgy
vf6KRL1rDq6bh6as2JgSBPhzBFc33Da31cYJ45T5Plj6/wocvCu9b5D8xsUfU6BRZYIAfIOyz+0o
KLzjKPvatfz0yrBlebQ2NEaUw2yUMwC7ddp54F+1inj7bHGPFZyV95ATg4zlxDcattZtRshjxWeQ
RCB9KtuSAY7muR2A/xOg/Odn9trQG1HvsayrrAX3TyFuL6576CbHQ93ymwjqKhs7wbUmGIGPi1tr
cHTZH5SGEMMLfL+q7BZynPz3ZU0wQr9yikFmgzslU6aXHZ+XT0Egopgz4M7O17DSAtNs2YOZAKS+
QBeTHLAz0gFcJCM8Ip8vfWXTYxurOYGqCCzMwyERjfUtmxqI7HXRg+jK6154W/pJa00w1u9KLMqy
Ov9/mkBdCRGbwd9qwlrpxrqNh2+mw9yBBeUYgex4Kr27vINOc/ddcFf2IBjvULpcuiz2xPyYCf9e
h5UGMMHdklJda8Pp93e15FD+bG0XNpoTdX+3pAkTRq0tMMla4UYYV1PNwyJD4SC516BR5dCMH/18
A260ko9sI4inHjdefK7w6S5k/CL1MoGDGXd0OQyCvnaBvSUttlaREcp1LgCmJbZO8FKRjp19X1by
0ZvKHzkhR7+oN26L15Zb2wjpblHQjspH6EcXzgG06Nuwio4WhxRHZR0zZSf5QJ/qAlxScAXPR+HH
TbMjY4W3mafInFt9MukZ+4cS5DvKYhhYfKeV8xJE00U7RDsyol120VRikw7OmR8BMl/ClEUrwCfP
t+LjdP4fOWxI8VpZYUV90lLLh5qCD3Ll0gUPyIV8Y7J9PJUBofs3TiZN3QZOMzpdIPLdxVDGBOEa
Wu2AHZ5vw9pIGOHuygm4XpENqVfN4jlSHgTLobtxms9ObKvIu6vnsE7PV7bWmtPv76LeKZirwN2H
ZTjr+HVUdoDPVOWcnC99bTiMsNeKCZLNnk77CLhza7qZOoAZm9Da6Kq18s3A7+aynmerT4vcukfW
/UZY9lSJ+un853+8MkFI89/OiYqiDpwm6FM8fYIeOgJePbT5MzSwrqMKmInztaw1wgj2puosFYVa
p6rw7qSywUh0h4fen14vKt8U5sVL9ig67NETVxUJ6JQvIBa+ut6WWfFKsgLu8t9eCosxs7BFgNgD
W+yUTHgqrhj0Fhen5UnWliB7MgXSterbu6mATQgFrGWj71ZGKDzF0LvpO2SeziuUnEIint3PM2/2
9YmbYc1hcBAh1xsnhLV6jKDXQImDQNGC7VeUwJ5XA4AlaKsAeNaX0Z/zA7VWyWmCvGsMyMAyGAql
03EQEFBVy0Ndg9gagPbN8y0V1ZWAN8Xto8anhbDqPg2d8rcPFtY1Ek7weL4FK1M5NOIdpJ5eAeOF
bDKM906XPZBluBF6er6seCPcFwpaBMsrndoKOjZg/iVsbN+4DC/8fCPe6UinsSAoP7TGx6phh7Fs
rwGL3Vg51sbXCPR2ZFDzIFmPpc96GmzY1EDXGSfNFjZ4NtnSbFxZPgJjIXccsG0X+N1gtzjc9DW0
BIb2MwucfSblvXblxh5lZagDI+qtHEcO1aKvKo0NHQO/j3QHVufJ+aFemaYmPh2k2plMeORI2mU4
qtG9od7GKKx9uBHKYvag7CtweCVOfyW69lhju7BQ/f/l3f6/z6JABP0bxAXvp1yDz5e47Yst8IQc
/b6sR4yVmkelEkuFcXXa8LvL5H0VBcfLijbCFnymappPegRzVzqflrl301KTLXG0tQlpRC0EgGlp
86hPHfZQwfio7flN6AIna9tPbudurARrtRixm7l9ZglqWwny8dPiODvL9r/LDsi4zJaxsLaMbdcm
phHEmPVScht7Am8ZxQ6vfXJHh2DcnR8JA2r8f9PHJEyEHWCJ1BusZDqE6XSVf6U0xok4e4NY1/ww
JE3SWnv+BJeAdr9107YSEb4RynmWSyrBi09zmd31dvHmZQBIthb7cb5Ra+Ubi/SId0SIIzCITOfi
WOCNY8+sEqoE4bwx9msVGCGttLbxvIoKQu49QvX8B2Abd/BeuWxZ+A/6jnqzLcOoS1RNHie3+sFd
ftcF3kbxKzPKNwLbGQsYt09On0IrCjDW1uuOkk7+/nznryw6vhHbeQfvDOzArYQsuo9rrX8EC/gw
jfXZgWf6hQPg/pv0pkjTsYqQQCC2CzUEuwLWae+FgM7uhWy7rd3e2jgbMS7GmjK8joFjScV3C0YM
o9d+BRX66XxXrRVvhPZAiK18gq5qaIFXkdOSbEEjIiZ66TdGY6UKE16n8iHA7f+EE4Wb36oleAN9
74414efzLViZSp4RyWV98kHNSZfOktyp0oIQDA2L9Hzha99uhLHOFPCtesBhy5v31Abd3w8TPi4b
OLy1bzeD2LOaOSN1l4KA4e5cRd6iyZGXTVDv1KZ3W2vI0JS4eOq7lM7DTc7JdTu2D3KoN0J4Jci8
U5veFe/imROIYUul1ciec3hp8NL+1OLzd5LJJTnf/2uVGJHcemMDLgAqkXDv2EFf7RiG2Te/rX9Z
zabZ66mw/z4kwDzt35Zo4XZV7owKEhxtWncA/4IXNse09n4RaLzIgUX7Jsuv8DgDfZgcGiaFLV6o
1cu0hvzFxjK4NtWMQB8tyARKCskumrsPXe89WzT41EXky/meXCveCPR+JF0u/LZLmUXSzPXuJiGu
oMmwsTVe2YqYyLiBhZVfcsimjH2RBO5EoJLePWVE6dgNi7vOUxvZZCVkTIRcsVDWqanq0iiHWhSd
7yHocdkumRrBPlrK5cCtqDSvBw8kiMAv76QvJkiPuLggvGgcTFycVzVTU7UeOmruHy0kWZ7TV0i4
fDpf/Fr3GEE/AQjLfdw9IKMM3bGe7X4HnCrZ6PyVSURPtb6L+czNPexlXJVy6ryOZfkM9H5CLbEx
R9c+3oj2fJKiAoW8Sz23oNBrrVo4a2V4Qq42vn8lnVAj0mmeZaEOuUqXyXoqavcTl1AEaUDLbnRy
fgDWusgIY154kKTsUUXHhjton91BbO/YF1sPa2vFG2HMw5nVcphVqkjw0x5C7PlDt39ysrHYWJNW
ajBRcG4w2KA8YYLqEULLkjs3mRQ8BuZ/4+S1VoGxYNcTsyDQmaMJNFMx8d0HltsPuYp+XTQCJuSt
V1RrGmEEkFBvYNt2U+VNGjL3sjlkgtyiMeO6lJlKm6r4ArT5s1TiBaIlD0JuvUusTFMT1IZHfmVj
z61Oqlk7r4K8lyNv4W58O6otK5K1QTiF4LtIxrVrz/zRkmnnh69+5t/OePqHNPnXy8bAiGRIzdZV
JkosqeirOJLZGGdemO003fJgW2uAEco9DAitso0gbBVNn6dpeVJu9aSt6PP5Bpz64YM9wYnd9L5/
bBuHw8azZRqGHNJNeSkRaZDVejlfvMGj/78zLzHiuCyjchnKGZ8vxeclqB9hB3NXWN0PIq0xsVv/
cxG4etecxInKKtAxbmwcKGmWl7XPxKsNpeezOiQyXSLl7pyO3g9jtgUJXuk8E6umrSZsvamVaeYt
OZRZAiJb8TuEBObGSr1WgbFS07m1I7yaS8iqdb1IodMD7VTGKCRzz4/Pyuz6e+//LjyAH5kRDFyk
3C/fhql5iJzsmgXFZeFhggsGXJhN3CVt6mmWdhG/DtooXcJof/7r17rnlFfeff1caR0qKCiDD5vZ
2b6aAqFjHQWj2jharCQoE1DnQO6SQllQpCUbf+He9Xby+24nnfLeVrY4nG/FyhiYuLoAiouhPdgi
JZX67BXw1bD9Tu3ganfhEd41slTPgTztSINrObBJfw/LNF87i1t9r+YJIpCXtcLIU9Av8tU4oava
vITpA1x9ROU+T9y5CCwED7p/x5q77VhDuVakqgkF5Lrs7jDyNt9Yq9dmkpGmBjKQGbLpp4H2lle7
ZdkRHg3Q4TjfOSvFmxA7gjXCc2cMcdQwmAQGOiRQJ2etv3UGXpmoJqAOb7tV24hBQNmoKRFpkPqD
AVvbNN+9jF64KzahdEFVQwOoV5hGtH8psu4p75fXKOzSyzrJiOaMzdBT55lMgyZ6a9rRiXNol1w4
Aqfge5cqZD0HoaVrAc6Dpd6gDOpeaaj7XTZ9/joOvitd9H1eBsRrU2Z7O9xH23vF/S0DwbXJY0Sv
mi0gRjgKD9u+hy+HdwWxza2oOr0cfbD+/1233325LCaAS0O3TctyLqzPWbA4so7LFrK1z76tibqx
cgbrCM2CcH7sAhaIKwn3P7FzqPZO6tAQJIfvdMTGOQVLiYz7cZxL9X0K/brcN7itxzJf9RB0h6Jn
pq6zCfQ+yN2WufdIIOfZ3kWQKRre7L6qihcI8Xs9NMi7INwX0rfnwzhFJ9Vdj3TNtymglD321LfK
H3bmV/oXb6B9hkzTy/rexwWHE6uiDOabnvTNmIwCZpJ7oaA68RxNtTsDsMykOjgNmfURl8hLdhKs
rhvQGoRvX43wC42uYPocsWew+HPnxobsGcMViSZhs7Hkrg2nkcjqiWp8OdZECy/3cTs2uEyd2935
GFpZS0y8nTcA6AMBTZHCCWWCcldUxdNU/gKDfWPCrFVg7EiUnUH1EO+QuFopoTyHJEBG680v1afL
GmAkgRIM6KEJbMxH246APLb4AXTA4tiSvr4sWE07j9wvbN24fpcGeOa5WoIQPkhc0efzDTh1xAcB
ZZ+G/V1AqTobhkEMiNZJlZCcW8obbHmXBPK77tVMCnkLdeGNy6i1wTAyAySDe5CCInQWWNtwu5Bf
VCMdSLrrjcasVeD+2xi7UBBTgK9MqnrpZXuIhLdXLsDB33A/Ul24czANCCEg5ywWwZz1s9qbktwq
xG+hc9hWWGjS/vywrESdibrroXPCrLzHsFD+B9jpa8/qLmL2QAbCeJUXelSDnIMWJ+XW/9SIWn+t
Fqv9VdN5/Da3pP1zvg0fTi3UE/47GoMnFzJovK5y2FyEJ81mOOEAB+feymohMh4Ky5vjCfHy/XyF
H3YaKjSCfRQNd+wpw4Iftm8a4pJpAanPS8IQhRuRLoIRLg4ZljUy92oXQUMVK+dop5d9+mlGvwvD
0QYZ3ytw49W0nF/nYVPd9FVnf7msdCPIu7I5mdy2ONc0OrjOG2K/4ZA7b4T1WrcbYR1MtVzqDpu5
inF+pWELg/f0fguCeOrf/yQo9LsR0y7hOipOR76wDq8pF/fYBr2RYv6i+3rrMW+tBcYa5yhngihm
iDVubsjvHISC30utIUB/Wfcbu3XPJU2Zl3AF8fxgsK6qCLYCNhtHbwPn8THsDeJtRkSDDM2g1xw2
KRBbffVYNPMc7ljQuGI/dq31KevqeysMoPLr91hPruHprubr3IIC9cYc+DDz4guMJo6Qd4XmscIX
zO1ym9lwKVmgOf2Jhrl7ON+LK1WYYKIO8qktbZwatiHZfTAsN8x301xv3a+uzAETRJRNeOXxVQsT
l9KiR8Ly4siFuOgsAm0wMzVVfhEO0HtNKUyS/toqfWrhYHrMA91cJGSDOowMRaMJBOjGrrFRaErA
QcIjc9wXOS+fzw/AWg8ZOUrBoyFjUYEeovl4G/aRvUcsuo8XlW5CN1VAsH8vsbMf4cEU7qy6xC10
nTeCb8yflc838Zm+TRYcCLHsMaLK+raauhDXbJPstx7U1yow+n+xtQKZ321SQpwCG9mxHCGhW9Eh
is930UoEmAqGfrcgwlxU0GXF166HmveiX0Hp+Xm++LXvP/3+bg3iPbSII700qVBNB1Ma8mfpva1v
XyvcWCQyuThdVwV1Otj0wN3q2nW7jT3+qX8/WCFCY4WoLcvORmgcpcsIaDTkONImd5/8PLuzMvey
uW9qcfY5V5kDImZ6MomEbMYwQl5GNRsLxMrABkbPR2M1D6OD1b8kOUjEESyclqu8L+m8H7nVBn8u
GmBTihaCSQxqkhlCzLcsqN03UTjuKsuO2v35Ctba8Z+RKDo5REWdulw/89bZ695+zhyWnC/e8GP+
n9t5ZDhjnYY8Sh/aCg3wYAcVWtHRaYZHSevEztudbKdD69G7mbA/dgs3hGLrRmOtWcbi1pRhaFXA
UibdQpwjqfrsMMyWeGlyGCCdb9pKFSbWjheNo22342mhGUyfu4KnoiZeCkX48LLBMaF1YrFqm9UN
T4eF/2wlv3EtoH1ntmxc/q81wVji9AxtJ5gJ4VVsAAFtBya6eCsCTz0sPGqHy1KgaVQNaSTGoIjD
00UFPzxeXcFR7EWU88ZOaiVLmfA6Oth4SgelFMTolpWxkiT/FOh+C8lw6ooPMpUJryvcrmlyaMOn
AykZuAdCXs95/7UcSZvwyvJj1tR0Y0atZEUTbAfHRz0tCk3B7vauLGw4XtUKlD0HylgQ+tk6TK71
mBHykb8Es9dhy++MvQPbOg3saxz6sD+8uiwyjJgPB2hOYvuMduT+vHcqQh86AR+wBUIEF466Ed+z
X+CufpTWPnOyqb0uYVRy77oCfk3nm/D3dfKDcTehdj4l7uT7GtMKLAeYk3bS9qBKAu1HEFUcbzjk
k2i7Pd7f7SqFMXQIXhW8DtpXxwP7TfBM7OqAWs9BNoV4LJqBDOzhbhJZ/Ct8rJzxMIoxlzvtldNP
Ate4G3i+9NczvEXA2NNjHC1RDvVvG9Yry6fcAVXpSbF8mR9yG4DY+1Lk1rInNfyT7khLFLxiXdYO
G9uKlbzgGQNosyjIXCGrpJtI5e9nPvXhn46KpT8WIzhfG4NomFL/7+IAMd1/ty8eOA25Ig2FTEX4
++Sd8wvKIvpaMxY9t93wlYzlNy3Uva+WOZ3yQR9l01fPFaDsia5zO55mGI07XA87TugTJH5htxdV
W+y2tW4wbkO8xYd5ANj9ScbwHjdEVXQ7+mV9HKldvp6fZ2tVGBk4t0pI3Q5Dlfal96WDAQbC8Kmy
5o1pvFb8KdO82x/iTD/XFsxJUrLAK4e7sD9b+q9wut84Q65kRxMYCVWiOlu6qcKtTcNd0Khm1SfR
DEjKfqmltVzDmLMMr7rIKi8CjfjYV/3bJEdGnk8Hr8LltuUntBrhCibrg+8DW9CDKbaxNK7kYlMx
MMcNJ+zCSJVKkRWQTLWQh935WjTNwR+7rdfftfExUrFjZwWs4nSV+lwXL4Du04cwz6bvU+lYG5dg
aw0xYgxYjkwPPtR5sgLvHwftTQ5QeCA0FPUSunCn2nyiWrvTMJGLWY57JaZ4ldr1HxZ+BYwbEtDk
jyjJyTfzqnLCBBil+15tXfCdLks+SNImgtGahIMrk6ZKl8Y65k6+h1YQ3Hvt3SJ7eMnWicvlYQov
HC0T1RgQVoULD6I9hHuC/iriHeSrwwhQCT8buL0x81bmxH9gjSjbL6Ais59aLW6ntqA7qdvmkeME
sLGvXNkBmFp/UHuTRTHjkSwIvP7gF062Kyy4157PaWulGxE6FLjQJdrJU38m4UEVcwFvpS0jlbXC
jUOp7QuH84CzvTMU1zYjMW39jY5fK9oIxpOiagd2EdvDtwaULpwY4AhzvkvWxtRYUGcoHRYdVHD3
VeHeqLw/RvJRlZet1tSIcOA87QBThu1FCTc+8CfLw1RYzxkvDxd9vYljZBB0H2ZiRdBShxhy2Ai4
K1u2l3Ar/32+hrXUYar3QSFYMQ8yPWnTqN9uIb+CP3kPyYcnNZEDs3wYmOdDDJbRbzhfbszTlcxo
ohszP8iswdVFCu9QfhhaNl07EtmxI5mzw0NRuJGBV7KUCXO05glPXLUqoERKbhShd2xgtyMZE9jB
g80ubjHvYHmmL1Ly9KHA9+8KOZW21B1poz1uO6zx0JyYNdDCDJf9+cFaiRNTqS8HlFjCCzPCU7d/
mw3eYfbkt8uKNqJ7zqcpqzPsuHivwfTX8HBfuPd8vvC1cTDiewCDY2mzFubjIvjCxgBuz1/D7q3G
XQppXHgw611Rb8Fl1jrJiPgFalodvLIK3I1m9r7PZ/2HqQbe8efbspJQTNBjBDg6DWD+tg9pu7hx
7+TyYLXOHz2wxdqoY6UJJrBR+w1rArjagRO/xFP15MBZ7vzXf4zZ9CMT1kj9xYGQXJanzmyR4aau
ypp8D/wJMBAgJNQ1jJ+AOoY1ewsp4mWyo6exV62Eg3ue9d/zZVQ07bFzVhv72LWmGtvwCZZIUK/p
T8dJ1WdX1dDUxaEMuLA2cs1aBacc9G4j3hRF74dOHux1tFjedVg183SAyjtY9Oe7dGUnbuIIVV/p
ZWBCJxoGtEnFhseC1fcVU789ezxouUUxXUmaJpQQW0aPCFKjHlHm2GPZd1UJs0644R5rGmwA59cq
MdKACAbasR6VwNsTJh+1c+8uxdW8OK+R0/0832FrdRjZgOYa6jEaZAUYFR6aZnnssuFr4Hu/cdnz
43wVa4Nu5IAWpny2TVifDG5ex6FlQXFnovbhstKNZT8L4Z5JLdjKtyAQx22lsnsekP7L+dJXEoyJ
J6S4CoTDnOyT3obxUuEzoM76CN7qId2iaa10j4koLNTotHg77xMGVYbPolBQHPPtJdjYc51O6R8c
Dkws4eLlo+z1ACFohQmqO6jn296dW4THRtBjk4WvebBFblxrymmSvQtv0NPhVRV6XVJETn3w7KbZ
4f55Sz9xJbZNeT4yumThVd8lss0S2AveUwIoeNRJ2IiDT1fOv86P+Vo9p9a9a4UeJQTtgrlLmMOf
Cz97rIP8hgv5QLv55URY2kj/a/UY4Q0jTN8iEiMzOs6DwhM3noif+Qgj0KBh+7nYAi+tjYoR4tYi
ask4gQ4WuFb7CHzDHZL8libcWoQY0b2AGsOKQXVJINwfBadPkOL404psY9e49vFGeOd1XretoDrx
ojyASyUFt2BhW4Z1K9nPhM1zpwKqssXxrGVa58ms9AydWF0X9QEGVLAsokq4W1L8K+NtQgbZQBh1
SjQFhhI/4S5wh/vMr4PrZbh9CK/EtMXEWGvUqf5381fkLOh7H/VYNW67pDfeT2LSuyoPj/BETM8H
yVolRqhXJRJLuLgqCcWk4r4csEApOcBKyX3sarbxQLoyuUwEYQQtir72PJUMlR4OcIR248IK+G02
O+NlUWjCCOea+P6iYPLq4C4gBgXh50LL2zrLH0Z/+OHIdku9b234jXBf8pouLa6TkyjiMq4scV1X
dgkWU/YQ9PxPI4eNA/za0Bjx3gRz0AchE0lRDfnJkiyLywXuocofYDs72cn5GbASmSaakFHKlVP6
qKaHZxmHcSzeaUq9O1/6X0T3B+uWiSPUzrwwrTLcnAA1HFR4jZ3JocracQcB49txBKu9sqZXj07w
Qe/uo4JKmKhpFTvSO/TeZF80P0ITc8gIqoIhuUhy2f+BmWgBuT3xkknnTkDC0JcXqQ74oYk5xJMK
Hi7mKDpQC15mg/Wz5c2n83358RYgNNGFleM6rCIyOEhf1zsqR5hXjh47sq7WN8OS6S/AhLsp3KDz
w/kaP54boQk5dDiwmAtU9g4Lm7i36xynb298hzfhRmJYq+CUMN7nuC7UOKuI6BDmYdJ2Mub2ZRvK
MDpV+a5oSO3JfnZR9OC66VL0+yjo9pd1i5ECYF4D87lAoltOkmRhBvJRLXWwMVM/TpaQ2v33wyEP
BJrI3NL9BD6A11S3jRKPth9sRORalxsLvQ2b5YXUNd1DP+Qwee4DbYqn8/3yccYKTRRgIxwJa8M2
wJtCU37lkuNdcHEWIJQdeU0hKPJyWT2nAHk3tIVVCRqOzD/UwuqOoPXOzW9Xg/tyzOplzO967Cw2
D/f+30fS/6aw0MRtBbPLmqGUPMm7aYSDusML7oqk9UBN6mLFPQezIJcgv+1y5UYBjUm1zNil24Iy
F0gyGDe2ccuFn9cH4WRlBT1WyTrn2PHCl2+EjIBm4hBdwh5zVtmoRrAyCuLcRDn8qu6Hjo2OfzVB
90EC1eWNgn+moOe0n1qnUVM8uHBPgl6RDV1SUta2FLvB6eUkDvMinCDbz3IYYVlHoxYbeVa0VjwF
YXlNKtLvgAcQn+FaHcScL+qbahf6B3YFYHgHi7SCGyh0wyuzxFFyiaNmctpryJHl12L07bu5iXpQ
UediwqGqjmqrSxuP0eJtDB1hXTcNbNF1HLSquAb80E/HhvJUw0P4we1mPKNVBbD3S5hXMK2oCRRr
22CuD7g91dmunMbs4FkLjQtaXPE8Wr7mIAK8No7ahVN24H5z1YbKO03hiOx4MU7TnjFS7/zSDuNQ
2zvu04S4UXEF4ashDZvOPQCWuq+E90uo+TYHx2bnBNMdGeXBa0E5YMOYzgNPpRvJvT0oZ1eEwa6z
S7zFzfw5992dkr/c7qZsRxm3U7ejEE+GB9wNlGHhinCIZJ52ErbI8zOUbXaNU4JNclO3WNGgSJ1X
caEhaDm2WBk0pLurN7rwtHLtbqc7HXfdjww5vVb4K9nDn3P54etfnVP+gp3DD2L9AG3qbpHu/RSK
WFTNbh7tQ8/RVxAO08Akibdh+IUTmz89j+6LmtU19JRipeA976LHBLyb589dJPb50t2Gw5cxy+/R
53cgjVx5U/1DVZ0XwzkU03guYg/enWCvyPgEm9/1AGxMvC2egfOFwhfz2+MUgYg8WUN37/Q93YWE
tfe5m7EUAGzCY7/i6ooKj8x7zE1wmLMSuz5c8ql+jtDxndjPi4zu0bV2PGJVQRvwLtm29CeZ3auu
mV7KUvuxGr3rWvFbBq/PoCT3Q84P9hzeuWz4pobsc5kPv4nvcUhmC7if1hUYrbAq1Vb+6s7ZJ913
j96CKScliUM8QiUNz3+0i/fdaaxXGtEf3RLd8aDYtfN4o224llvu55H40H6u551t53YCN9evIQRz
QIneV25/z4sK86Ieflpj2cVwXktoIfdMv9Rhhv3ZIRPQfRo8cNtncrSL7ksVOS+kIHsqVBDPrXgm
C4Rso+nOc18dPzjAyyGZSu+2cQM81NDo8zDyu8jmzxksSeZyuuVBmHhigMuG3Ft1hQv9K+JHB8tx
7nleCyhsd/cd5IfyTu2z3L5q7fIIQYuk0OFxdKYUaiU3Wd7EsnRuZNY/gCiU7duiTXSeXcFIcVdU
xTeEW7xw9pBl8yuzuz189HaL8y2ao8dqmA6WH8TA0+1mrKdIgzkgbw3+XUbRvUDRYhxjp3mgbXvs
F9gkViIBhvlRd9ZB++I+w5QqRJPA9CcZYVThdFG5V5o/ZIU6av478H+6pPoCmlTaFCHIOdiVVd61
y7qdr+irW+Q4McLet74SUfHihu6VLeB2k+HYAlOE1KWq3IPrd+sS+1DBTyiWBcY0VCO/7UYvj7Ub
/pid8hAO7SPR4OyJgfyAVDYuscIfrhD3y8lLYxquM6e5naPioGBQENd2M54yxicYcT0243LMmPtS
TwBr5DNofGB3YrvsRllC7eARqxE0YUaPxPDAFQdf2+wY5HASjXxwNURXw4yAL5gUej/gbLqf/KGI
sx76ctqi9NtSseYFlnHRybt2Wliitdt80iXec2JAaYLH3g3pSzlNURgHY6NfGqeY9zJvMfyV4ru+
AM16Zr+8WaldA7kRf4f/q9uXoZ6tR+po6CYXEs7OaWk5iOva7sCOz8MqSAtK8ldaw05k53pRC9OC
nAcy9j10zpdohNdpDFICdMSLkgY1GPWCwesbfuaf6DA0X+oog8atQ5FS9wvk1Np4yEWd+J1dcFhT
qKW/Ubjkf2SQxiXJzIAnuvZan38P8ej8NQxwi9UqRe4p7a07d2rpjo0cW5RBTllz6CatrKR2IgBm
vMWp0try+u/EApY3mGnxDTK+brYD3Lb92ja5PrH+6S4fluaWjUW4m+u6ucpdlLh3J243V/+Psy9t
klNH1/wrN853+goECG7c7ogBcs+sfbO/EC67LJAQmwAJfv08ebpnxidvlWuiI875YJcLSFJ69S7P
QqtuDDKVQ+F0F4p5io+tyl35FjqBHu9cofx7y2MAMLzKqWgytE77TdvCfstzr36K5EAQJlp/ZzGX
PEHQb7arFqf+21y1k5t1uo1P4LS9SBU7h4HBBHA16C7AFpuceMwqHYGBCSwW3ftuE6zzYaz7taiG
GLF89J5KLxJflrxosG0qHJj3g9bNbmBued8vAfnOOQQo4PhUWHqcVNz95EpTsoIl1PgFTDD7VirR
Z7nhMluqmu56J/SvZGm9H9Sb/BbfI2223CXzVYlv8asEXgeycUN/NcFH9HtOzODfLHUVbzQOphvl
h90dNDvq+1l13dYf47PFth9GdTo0IXpoue3JNm9stFsK7ibw546eS1wKu5T1yBt8vTxq4BrEPvJC
tutEV2bwxfnau76uV9LSMrxr4r78crZY8xKCvuP3wfHGtR5j7e0GDT+H6xFKwzarJhzE3ew32F9+
XONgmv3qOrSNXjlwMbstTGBeVOTaR18T9tAMrtqjwx6sy7o2m3YoyjUUuL1tHLD5CgFz+hZOTq9h
RWFEJoch2voczzTPwK+dDZFTMMqc22AGJWAOBQC9DG8R8cNx5hTH3PTYW7cWWSPmYMKohcX0uBST
ClK2+PKnIa66CYSeoY0+FYfaGPbCKFepUxRuCpglheO4W+MuHU4wVFhFBLdQSaGW9RYsUGsuUsiR
MyhxmK7r+6sy8l2bLnWP0DvbirZ3UAmxTgr2XPc62ikiNEHuGL30cew/V2VOCviLu4aDoAtvt9ca
utRlBhNEl6UR4e60k7b0gpWtkeDkiV1gLLK14DbPqwUsLSdZJtveBMD/whncMqvnNAygFLaGTDqm
mYUknCesLUz+s8JCNQ4M1Zeq49CdZOM0rmbVouW3q3wzjP2q9aDGomBQXiZxgQBxU0JyTKUylPE6
hA4PLNStUT1c42dHT2nXOsWY+H7geUh4a3pXCuF9rSi/D6ASlA68c3IUdF1+D1+raUoCmoeIfYap
B2s9XiMBjDjvdjwHQncJiwAJTO6U7ooF8+CkBCl2daA17dtsRBS8q3uel0cjZJDGdrH9Ws22nVNY
DBPnGxKecT4RxWNvE0cB80QKhkjtHyNm4vFtHOGaeG+kA/KRcfUQ72vPuL0P6A4klJd08lRcHspq
lOy28WHa2yRtM4z6aCZvPiHGRPPaK4VbrUypnHjfjSZwMrhLUnJnusJAyQwv+0uLVl2EHNGbCKzW
BvoI4wAxpVxSg+55pcQ3bs9gQcO8KN74qqubpIRm1pKQ2qufiURqkdkih7e0qixM3rWPhFERJPKA
Z9ZlfBVDs27O6rwNlpPo4bd1Mwnfjit/hin2KsJitHjnltuVVNHMssLQXm7rHBq/2dzU5RsoWKPY
tsoV3TO+mxnaMfCTHFNaFmRMc2z4KSWdgZAaJxoJlgtoIHC0MJ6UmCFOYb4G3ZfpFNTlhh58b4iq
bQ3S1ZjBnm3xr+DtyF4rXSP4tLMomlXdho5KphY09LUx0xQALyLl8K3zNGlJwg11Y5jlBGH1vew7
KBvBTUXN9T0Y2c18AmdMR2nnNY4PZ8DCjXclmNr9g1xgip6etUfr19Gtu37HpbdcgW7E0bnyc/lA
orIt7uIWtI8bYuoFxm75aIPBzzRWr7vnXS/oDwlwT3EQYUfnTRuqydkSas38KHzqe18AUfbjH66R
+ZXbTM4eGKPle1y5EBMwoA5z4ucATcGk2+xh4zctW2iK0pcKDTKMsGH1Fd7WzFbLFS/bbtyWOZBD
Nx4hS/wk+Kzd4OwVyry0Ya60YSJIrGUSq1BPexeWiw2ieBuikMQ0yY+v6qZENEmddiYRsnUsKaS3
DXC9C4NKwFE08+LdF5b0OgX/xF9WNQ7PCBsJd50OpdRxnuGIzIsUzC8IegtHte6enJVytq0Q7fxU
FLFoU15DwUAkcu5btqlE67c7XSk9ZNMYRkgQq4iyYoFpDDxivweIUi8ssogOKB6AUvRoF9oDQKYM
KoVDtTiruVT+A4fkPkVjfAYyJEcEYih1ObEpxwsen6D+GeCcQsujKoH0kQtmrwZyK+Zhhld4n6Ny
H5itE3dpDeC3JszLRSYCF8IGMuNEgye4GvaocGHnLOWdIKN24e3bnsPa6HQDGddB7OXDN+IMnrDJ
YPxOHozVvKgSC2vgeAtJBPS1LKSD+FWAmFndxXw04cn41OpbXWFd76ZhMfFmVJAazjrj5fORwlr0
BiqjXD80bZujyTxjaEmhmYED+HtR+io8LFMTkSu0BPp8XfuO1+07PvpVhDKqGoxIjKURVnfJy+ra
peBw7ywAef2pMeFQggENz0tksvGcdKaP3Z1LYz1cB7pz6m9eaaPqGFZUo+tQF6oqfrSm75vjiIl5
BeT2zJen3HHFcFtJFRRXIIUJuoO0Slidxt6DB/JKjqQKwTNwaP62wMPFot7op/F1gjlzifQgcn2x
L8Qwn5eJoh5PACafyEq3kMFIpmGuvfvaiaM99RTtdhgQTt6JtCWsldPedSROX0DZTdYpBpEquF+Y
N5SMChERJpFDmyhwmCniaulV36WnGnPrtxFcOXlUVu59gNY0+YktU3i7wPFRnw09IsMrjwAZFwmT
jSxfJ2BnHRxutJPWpLpjfr9znYksr9AlLoZd3haDd10vRrsbeNzaG9YM9U6jwzwdkb6FxVc6NWH+
TPqADs/EzkCvwiPcGfHSDeULeh3t0kJKNClCd+lJ0tW1o64jNiz2hwN3Qgo8gluDzJrlcV0GVcoM
H8NDmdfe/Cp71vL9QCOQB9B8gypqwvFdyXVdlTx6C4Yxdx9Q3eR2PSENmm6I60TOA9FelO87VYn+
FJeBXDI2FaS+rcCTR34POBd8PRIdgg4QncQyMmISSHZWS9YYstggjXQMvoB1c4fshlwTVWEwRSI4
rEc4YSdUujB4Qz5I0bLytzwwYb21AJf6WVgUjsxqErX5axW2BjUotUR1qCG7wosT2DzYFkC5cAgl
kECidQ+BW/rTtVsT6H4vbRHFD7b1ICcVubIYHhzaRFh2jDjAopVhISA8G9AFDS3J9HJoq6ZxLLou
QV9hjMKlwD8IfN2fhrLHs5zBf5KfOrjttg9IGjzeJr5gOt5DB00MmE7X50jAe/SpwhRGiCFd9ST3
2hReFKN8FhKzcXWsx7yf4wSOIM3y1GKj0ade9DNFs4XgTKApq2hDnqGRNFc04wML0Dli4VSBHUFI
i4aTM/Vq2kiL3fAlIL2Z1h6TlZvilNV27zR8EKsAXf5jjFTGDAl1azXto8pEZZOqUGGeZoBCGjIa
ue64dfS8BAeM3ljwSGjcjiQZq9yd7iBbKwaVGg3lkKPvdGdfPEwYw/lZGmRBJlV5JTChozNMzTc4
uXHg1AMGANedF+b0VFAemxsXHu4CQI1AFxWADhQBVSdT3Uq+jkWB6A7+Dx++5qrSg1gHqi5FneSQ
pkERGjWqDpqkKsRcw4tdhzJKwsE3HUl9HTraTdSCdi5qdjm67DlfFI32ON0VuYJvjh7WqglGie/E
A8bqnlHCvNfRGZFAJv7ck/pHPBWRqFMhUMvmSaAs5DHSGlK3wbcewAzfJDl1KHpUeAxfFgkIdWO1
Ywspyh/wUj0j4oshCoI6qTTyAExfqaiXdeEugbuGCW0pbo0TxRWM5cI+JinV0zw8ofxdxiswbKib
ubEN4p0LAq79WYLKpa49ETchlFOk9u1L3Tp526+xd6vlQNGYHZATRkH/M8zBiYRk3YB9ui1qZtxT
I5yIPNnGidmTDGS885uxhvGcMuxLgUp8+ib7umSZsE0Aco3tF4FsmuVonebjJOG+1o8WDQes4OfQ
QJ34KTLYqi9RC8holTnoAA9w34irydwCyymbp2WCVGwygH+g0jinlXc1o7tLGmR5kLteR8KW/I4r
NFQPg2Wh2llFig7921ChkvE9xb3H0PC59ZNYzrkfJFZXlYmRkrQy3/QebSNwfoQe3XSZWnwFGRiO
1jm0dSC6dJ7a8+Hgll5BH4MwaqpyAz5R7vNkCsqqy6xQMtwF/VDQVVcssemzDg1vxRMKwjlU0IXH
gbFtm0avZ8LCel2jlv0O8Ulnj5Ag8u+1kkWxWro5t1FSs76unuKQuWo3N11+bLiHqgs/uuu9GWNK
VDboLt/OVVUlPfzrE1CI+YhuIlG9t+o5aqR911oYPaOp4WFEO4yD0bceRSexOMxtTEtYT+ILzPc6
invBUtgQMb2G94YtXkvcnkCF3hvH/M4UMEjEMNmIbg+CUjtvob5IH2kNgunJD5qKfx070qqnnkZi
WduYyDHjsc/IjnhorsKMt3DLq1L3HUS3iWiKU8/c3LsGpcwFL5Y0CHpwbloE+BOJHAuf0xWWb+Dt
bO6R8CUgAsapPCTzeEWkb52Xxh2mrkwtQ3Pzp3HbaoYfz1T5xYaZKSherJm65SiLRg6Za1sgMRIV
lmOpU15K4++xLUy46kBgrdKpYRYHa5O7ZdbBZ8T/ar1GjalperhVICiDHp8UCOLFw7R00fiUQ+Em
emuGwkhcFtkCeXVoWzdzGjeovmZ0h+GzDWTEGcEdC9s7J7BmNJrAbd+06iVaGlpc55jQx4+sbmxe
wsshwPghs2ZA/NxCzmhUm6YqYDM1t3wxt4ISL74FL2xpthgkMfYlKmKuypUTdjI/mMUJm2IlZ27U
tHKghx8eBwMuRbRGsJmXPiVBpfqdEODUJTPsEO/nKIAhQ1KbcGSPjpi0WfMcvLhbE421/OJB4CpO
87Ko5HUHx9roEf1KjmUUmCVCLpqjtrK3oRic/r7VlNY/g1rD78S6vCIpIP5KiwRpU17/WABCC4/1
woT3s6+WESRlAuubJ1/asTnOnlHu4zSFkuyXdrDDtm2ApcT6bv2uPaDihMI4rcjIn7wlr/Wqzgmc
P0e0PLwbH8VgwxL0Vyg7gMY7t2tDoRy5LhrYWnWJM0V1vcN0J0SuEEwYSbHEr3JZ7oQewvn7NMVl
qJOGaes+OJo347bwDQPcALV9iKVcFzzfzn7NBM42B7pqj5B1iWv0uANf7puC2gn9J+ysR6h/VKpN
nTgkvN5hYKFy9K/neNjnJWU0oUsAemKRo+18G5CmRXbfRSqn6CgEHivhNexLUXsrDZynDq6qkZjY
nOaYY8C31gW0Af11wMrKPjtqBskxKdyBNuMa2dWEA7lZQld+LQpdCczEJ07lScw559ezcrWZ0dSG
kgRMsSQSWoZxVBPP4SruF15hqIKUAWgeNG6bFg32ohXgwSOXGqPrKo6FYTuM7NomTBcqWK8zPsUj
mRM09qJRrAzzx+gBzEmlcMz2/iifWgdTkxskB313K3qRR2/uEMbTfSBLGjwWblCTh3YepXsXkcFz
LOQmZwyWoKeYWwvGocIBBwNT7DKakSAcooNpJ8uxn2UUHl1/Kbtb0o7Q6qkQrMyqqnTVoXgkJCep
rNtRH+YymsWJeWh13+ZBa+zzPLaFQK9J+2injSpC90oPYBqpgLDpYakA9EzPYIzgWBT+Qn5E7hl7
ti2A+2VoJuZzjwZy5WCmFHlju+1oGfhrDyZg5jXWxhfroY5z/9DlckKDuaU6MNMObXEel9s5JEGe
DFCZd1ELoAHWp32ruU37agYVAosDs6s9mrz+eJoh8F/z6xqwMXmEFP0YPXW9C2kw36q5WXXjMJgV
9JDqelXLmRzReyV3ArGiSuIeQ6asdB37VTkDSldrUE6iLg69t9xZ+D1Fdw9mBLNCXyou7xzuqwkl
hecZzNFqlyYe5pT1gZfBhClZ3M3Qpxp9uTFY5x3mLAAj75Ha0eowe5HUewRhitgY5t6QhbPBINN6
rYMKr+JBkMlztnfTe4g5VzHq2PimVaTMJyRUkHfl10vAWa+O0CAJZ9gUtGReSAozg9B59Ay3r22F
dRamxYBj6MoJSFSlEdKAJsMsxuSJw8oWPhTndYogDkn/Y9QUCz0Hnwgp9igI2t0hhFJT2FBKD6Yh
dfhjqmJObpG7+8W6wvDoOa5AqrvmaHU16wBjDpOhU1xjrtjPtZ9Al97zoNeYe2g3Jw2Q/y06BUHp
ImuvrGFf46CQyyMaIihm9AxApz/HZnrgLm3PLj3NTcxjPJOvBTNXYmF1tKXA5JZXmGAzmU41Hmez
UJ3rjRSsC44yxOdJqEGSd1fUrjMnuVo02WKoC1/tttQ1S3hlzEvr+Hl1kl3uPvcVC1G/Ce10ifDy
0bt2m4FUx64v/PqmIZSJDRhoPdq+Cn3RqzwuaJ72umzaHxLqx6iMLEQEtk1XSjApus6ZT+hrtdWG
DTwIbxyLVCMNOmYwRaEoQdusCaAKnQJAp8DfzKmLICyD8N5vGfmCdqISyPDaME8qg3Q5Gx1A+pJJ
SoIjdlpikYIiP9/7UdM16cLoItNcIz9KZqxSspvjPHhGmx7iEoXvIIdH+u0660CGSM5I504vNdPI
D4sWgw2WhHoucBJrJQJvMza2MfcSijA8KasK0pR+h2JrXYD0wm6DOiqcDbQhsV9LK+CYvJS0fF0W
a9sVyrScJAGIUmRbV0O7fEfYEnka+vjEK2R28XSAQJjrrbiEAeApbzT+3pk79SWcBy1XeYB9UxGF
NiwgDgRjV+Y4mIsWGr7PBPljvMKxYVkG+dsRaXU3+Cd8a7JIFU7mH37lQnEXc0p4p4swkF4KTbq5
ThHecsCqFPL61PNYL/ZzHIzspzWddxjDguFcqUu0AAD7mMPbaEI0zDrfeEUWob8wHQIbWp7pBonv
qplL/+BDbR5dM9ks4wlq1HAKGSkJG/TgPdlFaVUvyuCBUZLumFuFNmFIz/UDDh5PZEUfVv5122Pm
kVYxUK4kUfgFgua8pg+L7n2WKk8Zvg0ah7xGVaO/4Cyg7tqvMBdOIUg4yhUdeHsYLTAGWTM4tkrR
i4ivMaxTTmLcRbyNLWtUIosWk94FY9MfsBoxKmOhhlRYOiDtJODuI5XYFDGDNmgzaYKRncM6ckcV
6EbArQQd5vtuT2AEVhmoSxxHL5wJUEYIfyt/yacqo8Pg+lnf9cPXocilWFOKqLhhoeP9KCzMYTB+
NjoUm3FAbZlCTCCuDj20mMEoNoApZZyPjrdSxiwo0FDqHcCUnZqdy535ta99pAHz3AlMqDFmLa4R
4yu+b9wCR5txPcUyh2LIlISRrQasF1bba8eUUCpTjsRMDl5m0ynuIRCosr4Q/fK1YBI8fKgTvIXc
Ag6QdADlqtQFGHP4NqL5F501bGAJYsugA9Z7nDAdg9w47x8mGZNwn8ulQf9nUU7aC80mdN0jGt4D
x42eWgOP4RrGMV20tPaLY3EuJQ5ySD0nPCx1frSt7ton2wHrHSVo9Mdm5aoApWXSR+FSOiia0V4R
SYDDeFgSNIy1qhPgVkZgrA0Zmy5e1dYPiy86GGdgKhu3ccsOkg8Iz0vWcwzXctjKsMlxs54Wcpo/
Qcj9SX16DzN1gSsOkcepptbValjzLQCf23jtPZGVF6b+ytsg50v8BFjdjcymND94h2iLgm/lf29T
rHBoxn0CdvsAS3cpWBVUdLJa4zFy/kIivIDiMGEE9XsY2gfY1ii6gBg2kGqP85KxtYt9tgoxK4W7
TVNiPAlfrqRwQv2MMa27i9xuXCFrQFFSA4ZuoLbSJAyT9O0gAYSFMNvnz3QG1L/34i+wiZA4hfnf
DJAoqmJPr6sh8oubBgcEKloPKXxi4m4JtlA1hAzcNHA2pmj5FnGKJlnzmQX8R0DACwgjt8uA2XjP
1g2icZWVRWhPLAdOAeexv8VQNIx2v/8OPvqCL9CMfadn7VMarhdedOweCjBCZa5CG3cry6Y3n1C4
PgBNXqoLognZxcp4wTqMuJcNkMpadWVb/nsf4lJYsO2DSUNMJVhPTKGj6z5FHVcJa+dP+IAfvKRL
ZcGhg6REy3NQW+GNlADctctjcQWtpM+kBD54PZfiggNwwZjShcE68rsV4MGABQBx/8k2++jiF6Ek
t1MJFbgSqCo0UpOon/IEIX36JEJ8dPXzO/sFS+rJlmLkjHfjLSpM2BDDf3ZpPgGqvs8ViC5l1cLe
VQaEECybgsXeD12X57M+nKEe5CJdAIpvBJ9gC3Zg0F79fkN89Hku9n8RccOgHRWs4aIdPPtdr6+E
G37mp+ueL/NOeGEXO5uJmYbTzP31KPKOrTTp4iaFCHogf4SqxkGbdxEfEhm32rt2inIRX1y9kBxK
MILyQ+GLlj/4eKwy84vGOPyfX+N/frf/xd+am38+gv7Hf+PP35t27kteDBd//Mep/N4jHfw5/Pf5
1/7vP/vrL/3joVH47/Kf/OU3cOF/3Tj7Nnz7yx9W9VAO8+341s93b3qshj+vjkc8/8v/3x/+x9uf
V3mY27e///EdXdvhfDWOMfkf//rR7sff/3DPXJb//PX6//rh1TeF33spv0H2Ev//x/3/uvsfv/f2
TQ+4hOv/zffDgIE0EPuxd+Y/mrd//oT+LfKJ66HyYwEkO7G76gb59d//8Ly/BUFMfHRRQupR72yK
pZvxXz9yA+ASId0M0A4u6/7xf57vL1/R//vK/qMe1Q2gZYP++x/vLdUIkpQXW4/wAoO6fiIHpRmI
JwDFyudf3sS/7vTrld8LeOcrn+/4y6aeZuRBnWfIwUW6t4TOXSj91WzyT8hsfz7h5S44X/9ik8GW
dmYS6sgH/g0A1emHmbLx6/jYvwYnyJwhI2vxgdDlfS4+ieDvkf3PN7zYdgBowmmuGAmwm1BG7xd4
t/2A3GoWqNvFOTouOK3T2+/f3UffysWJWlO38/IFt3L4FaCzzP9MQ+C9pOD8GS4ogM3oLV7p+eQA
7EsGT70kDjBvcEGItp+co+8mZLjFJQ+wpOhUmg7Prp7scbiGV7BGmvkMUwx5U23br+GQ1E3q/vj9
m/Ley7XOt7vgITiixFy/xYASfJyjXMLNVMZ7w5ptIKfrUUJhHqU8RbGPT/6F6xifuD16Qt8BupMC
y4nOqLoXZ+jsgLEv716taT9Zou+dPOdHO//9LzugaYNoYg0hBxuIlxml9oCF6lAUCWG7mflnYiAf
LBZycTa7FYgGeYMXXhTAsj8DXPn7V/vRdS9CA6+By6s0QkMOcGwx/bT66fcX/ui9nG/4y3uBup4d
IPMLBOdI1wJjF8zkG6dIqphsCvGJEtyfgsfvxAdyER/40HisqRZyCOhbRJfTMADZOMyplacI7eVk
ZGwvZ2fFRpPC6Dh1m2rfkGDN3fERza/VLOOUR2AUo4Au3DqVi4asebtGV/yadUDzGAC3x2mjuANT
2/oEt6UsimAwkJt+C30JYM6qVUzuwHPDOgMKpRXHPgoSiiK86J/s/BzBDneozL6Rj1p/bQcwjabi
aib19Yi+E8gX2ZCzTI72yliJPq+X0pGubD5tXA7lP9lvmgGTOoxDqLPReI+j25xgCeiz66UcM6f7
0qBXYSETI8rvSqhkiFjGWJQM3usSP4sFuFraf8I7+iDck4voWBtxJrEKggnGY1g/LvmxLz9ZL94H
UeuSHikEpvIjWGkHDH8wllbg9BU/Xe2tBHsD5jaFmBXYGtjaowZTpUhHr1hjjLniZACcLNh46hsY
EADC8uOApmIQgKwv0Upi4hApepdb7ytUOs6tg9XvV/gHR8Ul4bLWvIPIIFY4XDVW8bRX6OyAEpMg
iUib/mWBEYIE2+f3N/tTDO1/rnTvklaJbQrgqANENI3y51m46wKDLkd8BUYpWWJnN1dvrmAHNQbX
c2+uJqVSq4Id1IoOFJw8TE2A8uEpRjDPTlN/7eIfIxgdvEmhxr1B02hNx/mLF/vpVC5pAzKVEPsY
2HXmf/GbAPj7cSexwDECAy0LTcDJpG6IkW75wCWEGFUDSP+SQq0k5eTeuE9oV2dCAx7laoCDPpMR
eT9ceZekz9yJRjMqvHMPLMBwAQZMbn7/gv9UPHnvBV8GcrdarHJccmCem84RwJRIaWIfyKAv0EQS
Lbhe5t7v7ob5iosXV+/NyFexkydnZ9q+wMw9+r7IIlNQCsCsbyfKWwGcbbO4We1Bd+H3j/nRC7g4
B8JGUMDK4vmApHnL/eEkPtMEfz9ge/HFSRCXAnrEtYf9p/Zg76xq0JV8DHEBCYOPwO+f/v34gdX0
10OhNVyUmCQgM3GuSzQ/8+sw/rRi+ujiF2eBbNWE4QzWRr+ud9OObsW1f0PvumxZiRXsCtbzs/7s
3MHzvrdWLuJgW0GntoWM80E6JBUoliegxUJSrFCCobP6b0VbL75IEMOqBsRV4y6DffadN2e8Qyz7
/Rfxp5rJe5/gMkcMDbTlOOxZnYPZL+sla9fLQZ7KTZm2K7O2qyFVa3OIPiuWz2/mnftdMla7uIsY
mSw+C4Dmpe9saujbhHOV9eGTa+2pzxdARr/2zQsFgI6LrKziUy6fSjmktsTU2dGZ61fpOEH8FnMl
r/NW1RQcYKKZVhFbUSHXwOltYTqUmJylZUP3fLiJ1HjtqwcCSJRW31BEZ/BwDZezEB1bldi/ZO2b
MGntZ7aVfzoXvvdBL1PVCWKWc87IQRzzU7wu9+IeN1d+MiA9dn4GEJq88e/NMdxWEijcI3O2XYPG
RBaJNMRo4PX3X/C7feGIepdc2rCdNaitCi88izbVjboDiXonD2pLt/YAitqKr/RGrAu0hc3aW3tH
c12wFCIB9S3ZQr54/fvneP9U96KLeAVtDdCL3HBB6TmAsSXX0zQd3PYVaNV/NiT+0o/4tQT9ICJe
dp67ASKrHnAnhwk4GbWb+P3vn/yDeHjZc4amicA+Rz4C7UUsl6wIXnyQlEAaSkBg+/fCeXQRs3y/
GYJS5Muh4t8nfegX9clb+aByBkvvItSKvjWeQr7QZnolr/g2TEXmpF0God0NdApTmfFPvuMPAi96
FH9J9Y0tXMaA4jmEuoUkFgOlgh08//H334P/0Rd8EaoAKu81LfGO2gz+nfD3A7Fz5SQgv6fykO/t
0V2X39h9ATm7Y7uWq3IPyPL2xk/UDqzG9bTiu+oJAjL7ehWkdkX33TG+ZfvuIVwPaZX+O7o+2HCX
vWUuSd4QGcOsBvj/sTtPiYCIBObn96/hg+V42VomAML5IBqj0okroBseLLkJSmCFOxAJzY/f3+OD
N33ZXS5nCLQx0MwO7fRiwPfAcOyz5Xhedu+ExT8LuF/KwbKpIBU0Ig70mbwadpjQ4qSZ9tVdhFPm
s2P5g7aEx84r9Je7FMukhkjhLkMGV4jUTeKru/OBhnEsVrtz/Mwm4sMbnd/gLzdqB5R1wPIsODzD
2+qm28dru+WbEitrWenr4VFs/r2v5CJAWExJLRw7sbc6mBTENzr8RBDkg0172V92AFUPxvOFAadS
Zs/1qVV3v3/mj87AS/OOCt4QZjJ4O+EmTLtNsymuq7W/itf5rj+4G5BnM0h1nlD2roeNXP9vzr5r
R3Yc2faLBIjyeiVlMlPpK8u+CGXlvdfX36U65wJ11KUSsNEzDUxPbylJkcFgxDL+oXP++cvMooWg
VyEXTktAuCg2f6hs2WkdSHzsohuEEsz0vn/+e5RLa2Bu5AEFDN0Dsgpvsut9e9OtxExsnUEp4Og7
uC1Z2trm+f2mKcz9PAQdrssFGLlOb6lWd1DYYLZWuXftxg5scD+2oh2d2+t47+/W5nEhFChTGPqx
wKMCeXpZ4ZWJd+nFl6L7/HvWFpbd3NWjjvLAhfUbNk68kzoNgMhT7A0rMfLXpgli8NzUgwd4RIoB
aHIGuzPHfX5X3XsHCLDsJSu9oCjArXQpl9Lnub0H4FWjG7fS6KBq5sa0u7oPulPca1uQL77SIxfT
5J0cykN4qFeW29IamAUCP+iGFE2z0YGfC/OH0OQB4miqhJYyHJzA3YcYMOvTfxGvmWZyiuM/vr8H
2EgAPCW2MH9q+weAjle+0be89C8ngTLLFvIWxkFwFcA9m9ZGQj9AbcBfOi3oG3yVjYp+om6CXKXH
31P62NIaf2mGgsQFbTwK0IsNe55NtfkAE4aKdE3XbHHxzCJH4gcR/iOCJnA3xHTcZjvcD0y03p6U
p/aa3wsrd6GlwDH3CGkAt2sKCS/qdhBzPYR3JUAyTrQnO2WT3mvXmCWPf+82Yfpcv0y2PLuNiPBM
5mDFMTqFWW7Ts7g/FTt1E1rKWb5WmFF1p9uhWdrBXXgZaH7frFTFl64f8ix+dHVCGmiO9M6DMzDU
V9nDQ4LP/JKY4B5avgW+gxmwmkKRwXi+Rx+HxfgBq4Fg+ma/jXt27dD8NNOKDFM86q8c9EHbbLTq
cgKEBkblPUEwXOJbI6jPf8/zQlSTp3/+Y7dEpCRuW6rYLbKToOnfn0n69m+PnmUacIfN1TpHpAnB
uxtd0RQGJ83lldSdTLvut4mahRVImOkx7yF3FzSevb2N2HQ9SOEtC6lvrhl7Lhwm8iyYAOcPJgEA
kU7mWb1iwE7k77lZeu4slNSpUoAUDVyspGm05PaB//JvD56FggEBkSCTxIPzc5ps3Xql7LKwTuZO
F6UIwT8VQGwnhUBq41MuNauiX4msSw+f7fUSmgqiPsUvra8pqEGo5F4yiBf9PSVTB/u3lTJ3sQD1
q/O0KeVN3HYXyoAw6zG8GzdN3VASEVOX7wELBgfMoxLBVlahuEKuMbF7bguxQzbqgd2QXRD8LxJh
8eK/9INmexzEl4wTS/ygRj832Zc7UVF8YTMA0dNBSBccwFpcPRyWXjbb4QCbSXmTxIMD3Say44IX
sQYFSHutjemakbDRVpJnIPbpgOtZSnairVEUuoy/J3/p086CQN+WEISIMdQg2bnxm9c8ldzHvz16
FgDqCs1VkJNwZRIJg3i2lUDDlxNWVs3SATRBG35GRmC4Qaoshd4RoJvDtT3wtD7gujmtIfNRENms
kP3xUwGPh4hU44COSaF3YeZiYHTgodWAQsuCYAFOecxSzohDNOU4ZSv54srcTnP4SwSUZkEEFJMK
PGbsdZ9H1yjcwhtqZUMubplZGOlHtYj5Eo/OzNyojewomeWduqkOkR1T29/we+hk7BIjPwQr8Xxa
+78MZm65AcFUt2rgNuNkw0kZbiGkMZV8I9drQxKm8/u3F8yCTAGmbQruCnIXrPVAushVBpOeTQic
NQfCKXzFbF2M3rg0pC0ECRP5K1VvkDeANgINEh2Ivletlbag5wfRQRphtQNT1ggUt0KptwWvHvz2
rZRW0p+l2ZglISUfQnymSwZnALM0G29p8pGQmknghPy9eRbWztyiAz3LpqhEfnAIX8Le/JXrVmAo
SxeMuRlHLMu5H/Dp4DQMrTmr30ssMn0DmoisM0rzcS+y0m7+7ViaO3OMJIvAIUWtWG1bBmU7v36A
ysbK/loKAeIswgRx3hMQSQfkoJA42eXbcuva2i4/R5vA1IxirzxpT/qu2UIXkL4GxlpBbunjzEIP
YFBjWULrw+EFgYUaqPRCvfLdl9Kmb/u/HwlfEYOdBwoGPo/p2gAyMtWUbZceoS5p/r20Fl8xCx56
K4GvDe4Dpq03+HvhHu1ukzeqO3Kvr3yapXfMrTo4wCEGoknTO0aDe6wuCLzmaIL7s/6OKTL8EjG+
bwg/pkoPo7oFoad3WhyVaNyEJsejFZBwtHEjJrQXyZDoYCRW4yhhaaZCZgn1WV4Z4sLJ+R3Hfrw9
l3MQ9mogFsB6C7nnNq1NrRxXbjlLN7lvLMOPpzdhHsAuoEeAsXurNwDKNFx8pdbcvUYGlBHXltu0
VX6bw3n2MeAOkKV4zxQNThyFihYyjpQi60X9evU109L67TXTTvoxnN6FoyfJpuGw1CgYCCMMAtgs
XV3US19jFgo6ODWBYoP1lvpnyIm+FMqr21ZPf++YJYjEdwD68fNLRfzfDe9W8AjWnrki2gfehYBr
5VXeJSuAMS2YVx5xQoGGH5q+9tlFMSR7etPVIM4UpKYHB1X3FsZQxkoPgXDL+8sIQnPcQSHjNoQA
PgB+ovKB04e9yUFFM9Egj+qOEFfcKtqmEXaxP2wqjztwEIoZVBWwAOiLQQ6uHndDK0GE4T7BYQHJ
eeidXkp+ZfC/emKiYCPM0phaVpMSDqrTEhns0qoNngF4YcID3UCMNaIt+HdMZiU6Hn9P9zec8LfV
MgtQqh4EBUyK0EuUkp2i3nm+B1Wxxoqb98wtID4fA+r04q02+Bfi+XeW9ePzQhSpdtMCtQyNM9N0
Iw1rxbyFNGFuKBIFUPOQdA6FHzow0YIslgPtyB0gZEZMkS44CW5q28vKtC3Ew+8T/8cwVL2PwBDA
20B7NaFvx3Dpzmz1yj+71n4POAntNhCUe/v7dQs7jkxj/vE2LgnJAL0J7DgyidJibNmkzbQGS1o6
3OfQYjEZPUUTMZrS6EzRCI3i4J+0rXRO7OTAmTpTbY+JZmLFB+3qfyKjz1aC70Im+h2Tf4xMkfJU
EcqxdwhwnRJkRtEcA7fwFpMvGRo/f0/f0raaA5D1uBZxa0FFefpWrSEx3RKNaAPJBRPkebvYAqtn
h07O1or9Sx9M+L8frFD5qi0lTCgZzyqACnwhMh3CeyvjWVrrszARAdiUKBHGo1x6o9+jGviWn9rN
e2M02+o83PWHlK31/r/zx18ixByI7MY58KV1Mzhq+BoH2V6RdmJSwf/tpin3YyZZelIaQtnQUK/Z
UCuHQotYISvbwPcheIO+RtLY0ORzigF08miwQHYyFD25CMCBJ+W7D5mQLP3s+42cHlXBJG5Ox1Qx
WmjnatVoSNA4WZm3pWg3RzxLLWk1QUR1BTx+Y/Q6CBxGE73baOOX0CXQq/poBM8WBshGDbEluCBO
xhVz9f0wQDCrybYZWEC6+BYJwRYiG4YIWZoM3mQ9ea3KoxdB4bk2BX6E/7Ns1lD86ZVtA+1gKLzb
4OuzBk8u2lvBn/UoNuXijlegXxJ/iJC2LTv+2g/EIl5+8UhOoWZk8YlKfWD9FU6xIHYBVD40AYPi
LEYlxP8hoBc9d4EjeI0ZaPA6+oj6wYigvyR3p9x95OJzi9mtcHPM9BD8R4Vq6TNI+LBz2qfprooJ
hRMMbdu9HACEWV/jOKeNGDBfBfwRfFvRA1givgdZXs1QI9FgPt2izpvokDg7uRMX1JPMiJeP0AII
PFiOjVCGg3V0VZtis4WEISjCAUu0eqOF0NdVOHP0BJYXoQEKLdPJA6SHzuBSsJio/3YPmsPMR+iC
BcVUCtCqfasegvqpklai1UL9iJ9dRQHIL+QhQbRqI4lGhMe1vIOqPuThQKUtfcPPk0mE4N+y3jla
3BUjSGy7Q++k6XMSHuRkgI7x899bYSGCzC1mNBLk0MLDpnaDnnoZb0AefygLpkAE79/eMEtDq6aF
1s50plTjqSpelGjbBa/xWlFAWMgj5phxIa050IwQAmU0oAY2MPQFKcjpRmh5JsdkkGU7wwM9dkD9
LmUdOkzpao69dGDOIdSTpYEY5Xi7v/e3FW7E07WBYxz6IbqZO4Uh28+DITL0RKarMLeytBdHPQv8
nSg0sqigzoc4Ywym5xTXYOMzj76rDOq/tJ3e6DLEXUOxMkPYcKsX8YWT+j9A6TwvYZ/gDQ4qjUav
Jwb84YyBT1jaQ1o3WWUJ/359IXOIdMk1rYTiEoBC9VPnPfPF2e14ikYP0gOZlpDjjeOHoPn6e5X+
flCTORQ5U6IGVS5UaCa7nWaEymsGMVt3LU38fdLI3IOmGYoslfxqcPQNaNyWxGA1u5GP6SbfeHvR
FqzQdI/Ro3j7ezS/Z6XkPwY0UQyO/NSv44P8SCRpUwe4LlQ1daNqAyE6NvDxyvb+Nhv9b1pA5khj
JQvqNoaVhqOKew3nHgd/wJE/pwXHhLGGWv9b1+21wKNpeuJxWuGsAzSZVhClzoKAQRgtglRJ2uUW
5IRMuYUwbfuhtu6BAx0glWq7xOFbNYqRqMSMo32XVtbfs7RAUiBzADMkJ1JRA1bVUZV3ua9o1Xus
gh1JM2os9d80mE3AIZZCyIC18L5LTkr+wWkeNL0GFibgpowR0HGFg7IkFIZ7A8abCTSeee6uj48K
9L1BKfn7p/4e5Yg+u2r3PaeVeo3GHjTfPGgvriKHpwf89vVmCeoouV6GHG26vwg7d4cQYpZOsG8M
EZjhnEkrXfLfD0yiz+IVQJGQt4ZmhpPnt0zbw4VLC1gA9SqyyaKtm23/bZpml9hA9ny/l7EWR3db
lLAYQIbz95MXsl8yhzx7cGMpOw4jULkXpXxVoXYCLl6pv8TZVs0uQm1VLqiY6rvmPgxCZNZeYGdh
u0tBuYDs6jGF3wck5owOpiAhqBaQ2XqSuFe3gmZVDHtK12W6Fp8yGEe6BZhDOpMESLw+hPIABV3J
/HsYC+tImwLGj2tWLam9O3D86EAADxU7iJKvfOAFwgWZI5Td+P/PT27wNuoVuD5Gu9ohx/6aJ3Q8
tjvkwoaPYzi1pSM0Cw3xVFqaqa98+oUAPocmaz4JuWbK9pr4y606w823XnP+t1mb3vlj1twaXF8f
ciOOqr2n2ZlbS77INz7vl+03hyWPNe83EGIcnJIIVCgnvdRr1L0k5OTHTIwgDTNmb/A5aLwNcc9x
/nKRqcvvRO1+SHdNcIzzB+K9iBAnbyCvHuowNQqho8/bAmhkEJr2hq8Ypi5p8hp3BQPJCWDT575m
PARE5QimO/bk2yvqGa1BSA+0xiAKJMaY9wVNnqC8KR6uapAg4nKqVfGhHyDStdf0nV9eiIxGjEFy
5KMQoDzw4yGWnXr4rMtNLlmEe1aiO1jhcFUFT5DuqdAC6IFnDzopzpwXnTrJN6HMxBTYsZB6D0lB
VY0uMlKXCuJBhSXcSuV56E5hCFk0E2QsPbyTtZe63JcK5N0e+RsCCm46sDXSFEsbUKfVc5AJtpoP
bCI2aH0NPEhBuUe5P4whZNEpuAh+c1IqI1EOYa8wyP8aEBGl0KJjscsqFOS9txzqpT54pUF962pH
IrQrzCA/YxKHfF90Vzh+Go135tM7GGUU7pbnjtD685J9XpyG4i4otjHUn33O6BT4EWlWH24FlF5D
MwTkU+9OEUSfxvI+kpxc/EhxM47D/ZjeQQzSKHJDmhiJ1Qdc3aKRifBSkHv1qIbkaSDpi688+rj2
VdwF45eaj78X9wK2nCizsyUUYog05x0S9F1l4vCzk1186h8jJtrAV5u1PUmPrGQLC01UMkeiVUMf
jsE4tfkZ2kd4WXynvjWf46Ni6Ifo3Nua4+/CF/HZt6uVy9pC7jWHqPmtGJKaiEjtoMAVF6j6QpGU
qtCOCSTNp7W/MpELEUiZHT5QzR8arfbR1tc7A95qTAreUu3h377SHGaWVTAxyVV8pdZqt8Mx2yW7
HtmjbosshAzQsAlOvv33uxbgXmSOM+My1xszDe/i2WgkG+6xs4HyYtNfFRspxwCKoITdJ1ZqKpvA
CKzESE38FxcOzvj7RyzM5hxy1oti441qi8pZ/lxKELDuReqt3p+m9Oa3uDtb8xCf7IqMx2nu73sL
jSz0YKC1Yejss3T0K9JQE9uPQbIGxArNDB6bZGUDLB3As3wL2vN6kvV4cSfsIv0wrhkFL7TyyZy2
UYBI6nt+j/UBiqKONBnauak0Qp0roSKS0m64wYYpLO7ISA/iuOfUZ05+JyPQmPzWzx48VFl5vjz6
KYh26ktMqoeRg7VBqdEisyWxXEmkliZgtktcvu7ygABcl/TwH/Es3lupZCw8eM7YKKCSF4ag1ToD
p9N8gNvSsAZAXFAsIHO6RlCIUVNW9ehwG5nK4CJU9G3CPALG6gTAtZao80OcHdWFj7XK8XdN/5cl
qk7h7EfSoSlpKqk5SpSgfBv6E2np/6TnktFYxV7daVZ1SndrNSZp4co4p3REMAb8H4ylByQyVpKZ
dS+lbAcwzSqSkeXpWy6dA3hsldEJ84HSX2Fk7jlDzVSBj2Pif7lwNuwjYMDBWh/RPBre8+HYh2gd
dVBshxpldQdFQg5mtYLPhjGz4C5gtnFkDPG4H8sESsy+oWrHqOeYxAt2J701/JtfnUfJAtVQ9U6y
ePQDpBlr0hpLS2aW1+kKN5DEnfC0xVXyHRQMV3b5AmeCzBWMwrYnkQR9H1SlZGChBXRgIxOuC6jQ
uOj2TkhZ6ErYrZ0zf+cyEc3lfwNKEHUW2kRZEblkutGN/Hvmn5WMrOzcpRUyC12DFkM0l3MHR3wf
5McmY7LW2d6NwHBYXQX9L4T9OdkkbXqP7yDK6lQactIB+W/62CJS/H2oLDSAiDqLPn7qi7wvSz2o
vgUtfdWBlHLAYC1ieHhJoX2iGm1zWY07V5kzuRShGRobaghtmhLuS3Uu0MHjXppKxnaE/sDfP2th
ZufckxFEswSsx8HR1JAVKnjOj2TE9QVJY5hvo7u/3/KtevNLRJkTTzyobUsywbFegm4iWrDKPAV2
TYutYjWnZIWJtAC8h9rR/41bcEMLcrHEW9I9MGC7qbeGNBu9NRQiLW67mqRMn+y30UwV7R/xMeC4
cYDxFOLjU3VUHbIR8V/vEp+Sz/CYnJHob/oDv8kP6lY3uNvKHC6szzknJRMTpeAyjK4w671qTcy3
dhOBKCQhIRI28Q5Kkq7598u+QYu/DXGKWz+G2PIhBKEbDFEpP9w2hyLtvdZLUEnaR2pLFf1Zz+Ab
g1I3am2Sf9F8xVCiT62/ymjyjAVwCbDPkct07/X3grKDkFhW9IdMqKFdONix9iTVrQltFI4rUFUK
zC491unjKMDT8Qz/RQnqKcQewMGuolvYvQ7ZGtRmIfDKs28nZkIODfIG/ZM6gTGGbmrqGgd34QPN
wfsymou6LCBvVMTndAQLAsQdba2BvBTX5dkXEeVU0qrp6VNc763RGkzYvNHIRKZkAl8DsFBnAHmL
fKD87jVAD3ol/C7N2SyuC7nk1UUwJXhFhLZdwErVX1loS2FxDumH04bcd8J3ZCjMyuRNn/UbzdDQ
SYAUPj3KSOxhMrcCh1y4kMmzYqDKI1FTM+CGaqtFLxEq8wY6xWQNOb80UbMY3+swxlUaDCaBYZJ2
HLw1ZMnC7/5GKv3YjiNXlnohNLg0bGULyFgTyFc7dlqGah79Qtv14JraKs1i6aN8Z2o/XqeNParf
fDS9Lt/LT2BGGym6WiDamoJVbaH1bvIWitDoZ/0dbxYAhGROChggnVlBiHtCjFX05lEgc/DZ77t1
6NtC0JZmGz9o5JIfYR7qPLxw9NTTfU5D+vX3z1+oMUtTRPgxXx0U/CCRj2fz6AF69PP5eL+Gjvre
379E4m82+49nu1XKaTmULZwOhqReCJtvhYSvGmlYqegPkMSvggvuX6YGXdosd2kK20e4/sBO8ZxD
RhCWUDDDDC9+eOM0aFclB91/6YfXvjCSYnCgLQ/Ns8SEjvRIoUNp5gTRWmp3cgI8Nhy5AjgfwDY4
6sCBzu5gi7tpMrJRQpkO0WiJXX1qYws6FRsIqEO5b4ClpdJsFQ810AQFvBTFq1G0/Uiwel++SSB+
0MJNlU0mrs0QWdh10iw8kabqk7DD7D+9vN088/Nxv/PpnQfc5N9fdymvmHMPMl7nRV8PsHSeXgJ6
tW17f//18ffDFxKwOWtAgvds0bQ+oC2jbgz6SY2fig7K7vGbBHOQ0f77LUvxYxaY4KMoFl0B1kma
V3Y+plYGRy8xRFdOucbD098vWZqnOWkgALBU6kN8CAc1U1rREXM1IkTtUrYyWwtwdiJO0/hjN0TE
hd78BPzMZJ55LpzTg20Ljj5ckUwSbmQlp3wJ2Tbk2D3OwilC/ePtRpzm9seruQpmGxLPoZEq1qan
X/NQWVlgC4nDHP0P+9Cy50F2dyL3ToNZkSRXNIai1spnmW5Jv0SQOQUAwD2hJw1+uEJszwJ0RM1O
/l1wg0OmMlhfiW7/Y+Vsjv8X1HHwvd4Dx1B96VPUfGQkcb27VsH6hpP/NpLZTk/coupgSzaghQOv
Ndvf4u9TZZBKgD920PKAWB7uuJJR70qw2SGPZ6FGSV8jK8cY3ZUJXYj24jTPPxfCkPURB813x9Vc
tDl4IxAvfQ+2GpBjHRafooRwu1hFIyytjlnO4jVwr2kr4AMEcSd0A41Fn6rcPcepbARFLUlKWsSp
LeelEQYwtq55g4eNSBo+RK6xsoSmCf5t4mfxQ1SyrqsCRMDaeHo73a7nZ43e361s6u+F+MvT5+yB
EgbpiZ4jBsIW1pY9FCTIgy+GRzF94vXPHtZRUV2BbQNHOEk2YWBD4xH+x/EJvlBUk3bwqTT0Gnqx
YG+K5EHSYB5Itlz3nobXqG+fdd+FvrHiuKR962C+Vt0Bi8CDmB105mR8H8LL5++J+t6y/x0KP89j
fAD5YfCmd04oPogcVAKBN3A1z0y0j1bloBG1KSH6SHpCU6wQHYC0GmbkQo3+kb7LI4U2yWsowLeg
DStLhZ4GyQW0ZsJNmKFtgY4SmkZFOrIBJP06720FwoC5mFPdvdMHVDU5O+44Q6kJI8EaSeX3I4qf
Z07wK2hDkbgYE1+iOQXwBA6OPD1z2kgVkIkjdVyRdZN+XWb8PI/CWZgKeoM3SeVD7IPDH6Zr94yF
FTxnj8CqdEhFucSdnZxl4S4sngW3gvGTgvJ0eCj9T648JBVhZWs34jYQrn8viIWDd04bCX0ZGgUh
rk6Jf2jQ95ERmfK7WHdgJLZyeiwdu98Ykx/xaJA1pcYOhewaLY3eGOnn5zuy2/u7FQjR71+FfPfd
fzy/hA9GHIta74S6ixrUteZWOvdLLblvjNmPJ2cerEvc7vuXT3l/aCDJRNaAmwYqlgpNzZgecfkz
B+ffJKbI9+36xxuLye0HGBp0yroYNtuvfX+f/ZskCflG6v14NgyCgzyFXbHjy9dQvA/7e6VYyd8W
zgBhdgZUOezwYJ8MkR1yEsbG0NRrmXpr0X1pkc6ie5WU3SALOLZRQke5OLTGjTbh7u3353vf5Lbe
iTuvVZYWRjInX5TJUOYtwQeo250Y3up4Wwj3f++1pXby93X2xwcog7isIeSMXknAmXwnUj8t4Hv2
UEJ0ZISTOVw1qRhA9yuQ4ET7AW9blqTZTmibQ0bGlexgYbfMaRmh5pE6VHBVh2Enlz0k1d3fo1t6
7vz+ygdE9wgGJ+QPqbiFCcHfz4WS2/SI/x5aZM69kODUk8RZCmgO9l9pwF0RUoZwIeL2BFK5Ee2f
vWtRW4V8lFyWtjSPKIeLZU8BPlNaE56dnnYWQ0MAjs3fcD4bA1NqjFh8zQo73gebrDsU0U7RDBVc
B91uNOaGrPbsKLDg3tBK+Ie4NsIHmZJ32WNutglD+E4zVWGc/1ESp3Y//JZyb1roVKHRwHrsPhSo
L1j6sE/0Wwhxla9CNmQVqhYmQEx+RIVL+FFK95lZdmZ/6shTjuoSLj21rXwVwMgB/wfFR3krhqcw
sCSoGCYarbiA1lXJmmNX72ONtRxGRwukCDkVAFI/hzIwvcBIkK137ptz6sIQ4ogKYpnvYsVsxNIe
s8bmRqsIhU1xE0tDv3giDMp6yJWRbN8+DF+q2FrqFyCGwlOtdxb3jh5pPuxj5arAHLEQkFMyeRy2
pHyH4S9sSPc59NmyvfrVFmYRwoV9F547DzhAVmnGuFWvUA4qirOsvPP4YwkMTqHTCy3ZW+HRGFJ9
3FVLRTuVX/OzcGnssDCxIcpbmG2QtSoyAPlsFOjI0xzJSvUihlaEGxWSisKEb16h3DXVhwZ9dNfA
nwuBqwH4lgJ6klzxw7ojOjA++tWwmbtBxbQHEwEyxhUg49vEM4WOwmm6Tz67Tjd09anHtoyEvYea
2yjb5CvKdx5QeNCfs+QPkkFrgglvlcXvpYipFxivpht9Twqqp2YHnUnhMKrMay9d8RJ10LzYD/6l
reyy3nAlNDtpLBhFagSjWXKb7gJfpuTqWW39NHqw87Gh7OA/eyADlHT0jTEzumvq6I+FdgoJm35B
YaeJKT31L63PSs7sznJ91KCJDG6DUGCtb+LOUNMt0Q1VOgFtKsomDLLlRxeO91FxlAZzTCxVp9lb
AFb7aA64pEab7qr7sEmHhhhKJEK71XqrdhnUPDt4SB/hcZ3prItZnW2VftPrG696gHcxdkyFQV+B
P63KdzcxmohCKUPf1y684j+ibDfAIHoXAN1uDOlDhP5NjQTwwXUPfW9k6UGDD1mxHV2PFuGlQt1F
M0Ko2Cc0jOw02/twciK01R5QPJIfUbb3nxSo2xX2kBjhe4XF7zEOPOHRRNO0y/AHsXkocU/epWyY
Xxl5cRgKgFiMHitHvuoq1WsbYCL8T867wkIFj4T1VmjnBD5gFvSyldf4KYLIrbrtVGy/jfAF30z/
nLRwf48wG9R71N/QP/dKpsoM5DJXv1NGs2+xnfAR9nJ1gzMUlqsAhaePrNu6+NZwdnwaxW1RUL45
lNMPZniB/9SSj7zajL3tPpSBBdO+yq7ILvmEbXRg8ypDiyj6mCidwwWfonA/sVvk2q4lVogQmLnj
BKo0Rknug2FXRTbik7vR4CsGZerM/+ihsVpBbUKGj57ZBpYAK6Ycey1gHWBXvsXxR6l6SQH+b8xS
PniCDSUDCAhplV0kDFY7so4u5rFoGWQisIa65pRXjAMhB/8O3LYQBa0KTk8mAHINR4VAQiTejuO2
gidla8BInVXhvhcu0G6UuW2WXEQYgcanqnOy0GzDbXTx3kONaSgQilQSEQVsea+2Fn5G3uxCzxBL
GDIbcNFuUWp1NJFp6LAXTBABlwaxh8rDZgiP8LcMlQ83H3C9dVqgRsHfQaW5eCyhoolAUD3BHL25
7+G0VjDVBfoIio8bUYX0t8VDEQo+4a8aGhYe5T+VgREnLOn05x7bj+YhAeh3hAS+id+ln/iDHh8K
Yo41S4cHVdyA7xS+qY5nowTdWrUIICJF0OPSexhfRl8SrAJPDcBOJU02Ekfb9041/Y6V4Dtku+jV
P2VY2TAyAyKgZ10NR9CdpNpJaA/lCZbbrfISw3c0paNgjBtXYMN9ATJ5d6eW16Tfwa0tkj6VCLeq
OqbacC70+xZsANGJrtweJgQ3CMcw/IswmVenUxIp7PCU4IIm5K9jvM9lQAz2ZWnKV+3SPvofg+AU
/ab8GBuGfQ4JNqOLFIODe/0wyDA7RyU2xxoXSyr5EShYkIIsG4NXRdbBe33E3q919Ex1hBdYJwfT
0VDBg02E4LGXWlWMj4kfGjeIgkppx4DxNQHihdBTQXDKMoLF5KdaBEcJbbUAqbysXEbI40stTBxj
BWfwa9zbUh0YdSNvACM4JYNR8QYs6SQzlO4K5VgH70H00IZ72btzvTuv3gfuxU3sBgQr1YVx7DHL
7vPoKGh2Ejv9uMvaG4572HZbLW/A4JE18rHlDsnQMM/Db0WIqPS9NNbGqB+LGEouOBPBre6B5OjT
L014Hsmb4D5rmt26z4P7TJqvGP+fSmyY5ZlB1u6G+By5ZqLuffVdAqsh32UCENLeB3ISn28MF79N
0JD06WbinTKwiPsAMnHYViJ/dHEZjzP4j2n3aHlYHldsYNmIsXxWQJb0ENJtANDUbqN7iIT84A8Q
k4sA24rS7dhceVHCL+3ssc9sHUKNrR1DXyO16zxmmdRtJQnnyNuQwUxAL6yxye9KbIw0xU2nf+u4
aovSnFljnnHgc9WOFPyG72sbIhpbGE/B9y1hnSbbPV+yIVa2ZfPpYuxgyVI1OMWi7pC2q6kKNYpY
JaxpEHclGf4YCi35m+hGtOZE6nLKXg/OsnRS+XNMEG9wCKicBkmVhPmBdMg17uRX3EarwTcYbi5q
kHGIM6jey1gHXUwMrt+WHGF+iIFAkzbJP8o+QhoQ2+gRwXVWM2Qo6A8jFNkmJ0RXMuARS1MZ5DSu
g/UXOnhxapHm1HbAR6FqAf7OJo/eYyIxKVR2cGIF7VGjXYlP5SYsE18CDtjgGJ57TUsToaGah2NW
LphY7iOMWU9epfQrzTqjbQRb1bBiRtFJg+8CmRrDKLpFOorERGluYhVs9ObFr0966oRpTaWEsLC/
80LtFS5roD4SOLeFRqyF5v/j7DyWG8eCNf1EiIA3WwAEPSlKJbtByMJ7j6efDx2z6OFtlibuoqO6
FdUiARyck5m/k2vTK5OnRC7cqLuIavUcGf37ZBksH+E4loEMkZZkR539jQPAr7tNLKZOFEivcq6A
ZAdPgWLY6cjld0cFrWEYCOsy870w5GVL7CBIvITxO9SYesZCjivvqtypxnBX8D/Kbe2oVbjWa38l
BM9FVh36eJUkp7n5owhveXgZEl5eFJl1lgHccG5Ku0qsz421HWWTMPJ8hQkOz/GpZAGn9aMcPodc
cz886o2xnnycUoLG1fSXkJdUDvOVhS5Y7wXbV0p3ziXY2MmatGrbVzlQxbWorOfmJAvo25YfSI/G
PyMTwvpM0ylRXwZkXLZB8Rgpb3mN4T8mJiIWRcIPhjx2UV0k4WyMb1351Wq7sN10BK237aUMPksd
+CF+KIzA06XtXL8J0vdoGPtw2QD7Y6nzm/ocbOnJCPeScazBnDTlSZAHZ1IGW62/LH9nzvcyHSuT
FVU4lMYu7S8CyocycQqChMS4t9Np+JwhU/sD1u0jFFJdcgfc1JOdUr5O8Z0q00igafezj65jj6hU
Wxh/xvkkx0+9dNeTpDsI5B5ja5cG47ZUqAxDti7raGixm8U43E0NEe2prbDn+f1XGpxqlKyoi/qe
UZ95bCD/igVWlBKIHNh8sYzHYz93muShLdRVBassXUpAnsA0Roe2exrj+wyL8/QgtZDI9+EY8cov
z6Jj//Kh4wtPJdC19E7MTBYQH/8063fq+JgIrwVyZuGjiIh92af1sy69VrpEAXCsJcmrq9cBu7gF
9Zsqf+Xj5i5/i0Sgdp363QThJguDbcVdk1uCZjXqdKplPRb2dfse9IJb1KrdpHiHidbG5K5oYcYN
NbaiNhwySElzRcziXJ0tk+kjSABpIuG2VZJ1oW2t7GwpnS2yBINo5J3hWLaatTBojmwMXsQ2mbB1
DAuMaNxXE+INgxfkrQhhmkyrTuq9ZWefSIJVh/pU4IxNdMumgI8ShT+Jvw879N1vk/gSR3ttekoV
vhtlbRPE66D8zuLLMB5HepS4cdpRIebpUMXs5wP3IyYObNoN1D5yS8xrULoGO9fkf8UqXaMm2aX6
USZM8DDJLopdSzyHpSKlHo6y/zyq5wi7jmIbDyiLsrPaSfYkyZjZnVMyivRpJwnFaVK6YyaMm4Lh
sDyE7oQi2ohDVypm2JsT2Hpb2XMJTlo09yXFVNe0TIAZxszJRztWm7FbGVJHSUwWiF8dyNS1ZfXT
ghnjS+Wq0UYCcl9DaJJRFLlmS9SIIqxk/30af8QcJpn8KUtbS6K8VI+4eZ4UehYVdybg5R35zG5e
krheEnOsrgcr9oa2dSRpdOJ0j+cWemmytgWkM/pzpYReX4nu7H/pDAFSytRC5Y0qn/RqlxdPnRFu
ZnoRkflK3RTnYRGNtyPZQ6fSD9c9LUTfgjTLlkNG+SrT2wfTCInpUXkRZYeoXXtuh42cVp6etiuR
qvHYtAgvFWllMm+IW6BFaoU5XDPJJSAToXz0GPY4D1m7pDtqEy/NMFIvH9vx0RpOVrZpGwyc4+Au
bQKu6gnzRBIg6PNjxaPVS5T+EM0+On9Y5I1woI0OQBKMrTDmTlCZqxE0DpYqDSfJuMJEfrT60nGO
Zow5BFWn5JxyUuQW0brbpMadMMkuKJDf3KlVstWN9kUdCpfMFQZ4pHmTlmt1B2Uaaao+p3JNcVRO
LZ5mhhMO57HHmJ7jsKNHNvKKPqu/a4psb3APZEtZCTGaG53gdtSJ83g/ZuE6rQM+Xtr1JNSq1byb
qXAL7S6spTtVy9cCrFmx7XYJoe1EzULM2vdUIUiyoCpXzhyObpWZ21HH4jijOAITUWvaHPKsoQII
7LbxwolURIYIoqv4mzSSnFZo7jqTyqfSj5GRo7APN9bMfSKG3OxNp2HaFuQm3SYcJYqRWIKJWqX4
VeY7lTjWsRV2Q+Q/jUP4YgyD2/SpoyYdGUKprXGiS4Vhd4W8DRAdqBO7EcxfPBnSIHUa3OGSsj8X
SgmVt+Xblc7csX8QfK8oI4514pMlVC8DxQGhasxjZrvN2IxeGoUyNcpsSRpWuJhsjMUeoHsKixqI
Zl8mgh1W+FkIzyk/UfqWhfsqs0NV6dpvn9oi2qVp/6pYu3HaptKzICgrTdhZ46qSU3ciTZgV1/jJ
zuoMZwg/Y8YZbWYS/WW5WWptCqwnjLOh0BbOmOeq5kpOFNrPnLhxLCcCcdPTT2cBLC5L98YI7/Gh
Ok1sNcrQbDqtd0MZkytN3sxKbgcQM6rJ88kYqlgrWvZtBhTFs7FetgFNZApWJKDUfjI+d53+HDQ4
tGOV7T9oleQYaXvMiBom0dE19Ze8WpvlshVWG6z51l3DxKiZjD8ZpokI9Y9KcOZp2cHMBsLdaGr6
eCXwfPonqTzVaFBF8a3Al0WIx4KmeAHpvowIHsCIOSFCqUKOvJ4prCCmOBQMXG6NOL4fDrVMXSeb
m95nz5iSVc5TK+fHnPThoJk9bXhITVLli882nx+oxR5EXEKb0XJGuLG6wG30iOWDHW6Qed5LXj6S
ltvhpzE62rDNDGhyxqH3e7ZAi4j418pKVp3VO5YxODkC4NAfbXP8MUIolUyvhD74bGTl0DNLCwlv
tIjkamVhV6HYmeslGi7yGiFc6bn+J6Y6iETr7A+zI1nHODtIvrYXC7rn9rui+/KF1u311JlbGppR
5ciPXIjTSDlfVbzEctFpk/5QLtYaDBot/1IzU03aYpMqqesniltUg4Mx2CZqZbvTtLMRPoXWZGuS
cGxm1SnLUwU5WPGM/BTg+8zg1qIWjZ409TKnryC2w3RflLodaql8iMvEjSVtNwzqw9QrJ5+mNynS
O6zAEYMRArtU97P0VvvJP8V/mwRHJZG3ut6/aNgyyB3YqzAE9siKlErqtPKuii1YRRHk4WXT4JXt
Si9WBU/T+ksPcZtPZlyKBi6jvjX8YxHSwcUrqZ0O8lA7opQ6WiXuVJlxT0FLLgq5NyLHUw+9bq70
kkNinOx6NlxpoNFPsLkYdfb+4azVxaFhKmswn5nPYjxte/odxRIg9FWO2GqXlFGClVI95k1JpF5x
EGWf2Yu0M5XqBNCJn/MsUCUZp5pbNATfFm2XlCROx6FShpfAxA123o5MSBQqtzBPj43PTJE5hJDs
DGBaMe+wJKFp8EEa8rehfMw5CaaJPkHWVknxERNpOZR7UTqk7IdzuuR+0qBDnzP2I3ijCpUyC+/L
8FnBsiVuTUck7Atetp0Z70pxansms/p7I9UrkypQSKlYNHBXC9Ma4dCM26IR3M5UtnqX24ai2kbz
M9J5UZhCCMaqaSDedC7WXXlIcUgohVdZhsS55P8lvUOIMaikQ/w2Rc+0Zv9zlAyxoBB5s/pthbJj
Coc0RWsF67wkDr0rZ8dS8aHBfqfTirVYMKO+qH7EHkzH2n8mOOd26DLH7hj65TrQ6Z8p6Dsp8QAS
HTlKf0YGXarxFGUc3M29VLbOoLYPzMvT+lzpTO6Db9Ng+iziI5HLu0jLN2H/LUtMYMJsZaQ/wryO
LfQwZbZVimoXisYGX5yzbhy6gZqGHFde+kVvanKU5ds2z5yObkUekAYP83EeV7n1lktMK0Tm2aWO
2xPzxCh47Ej51PK3Mg43OlKePvaRq06uNjwXbHPWGD0L2Ysfl+y6d72pbrI4BmqIqMO+auxpevbh
/kXQVzLTViE5JpRrcvzcSHsNDoz2polHOaLJZpFZVbGKQ91Wm/40zz+RXzqNark+oUBjqboSW3QR
ez3DPSsMDuLAQZwP7N4C6kuyO9Vyl0sMpfphVbHNRVm6DSnQUkh8WcMAQgfH60c3kxTKF40/sZ2r
xEOGhLboTS9tnkl5X1njW9ZileufywhUPz8XYIpF9GCZOmOl0BaZblZtfDB7ERkNBb1IEobYb1s1
gXpBz007b7WJ00usGR/PRVUUtwlpmLH65c/+xjLXZlsz1OYbGrBVR2afVkxhF5GdyWCgahkeaPtG
93dVOO1axpWRKXutmu7jCvQHTXCWaF45dkzIWcphsyqK0REMaaMRG6jQ+Y0o31WztgcCK0cVnMaM
NmOmbjr9UWsyt54DtxXYCMrWHQf1JFZgJ+q7MLPpCJ1LmsyaUthrxAVMGg4DZOCcuVujVHaoyI9y
kz7owafJ8LW3Iq+ANiJwstawzMwgd7Wcgs/8qY23tnmJw6V/SV9zJVrlBYYUmmaHfE7bGPdZFrti
M2y1dtgljXnMKPVFXMaYJewrbAGTfKCFio+lCGXJH9etZRxTfDNkYSt05q7wFbcCC4Pu4xojhrj0
r71cgCkwCs+C/jjnOEAE4bpt21dxGhlcJ4+haK0UiyZDLfWV1tZvraFwOHelKzGxyOLxKe9Dmryl
FzT6aJOpM60lTlOZjHRPJNFIJr4t/tPPwaEp+2A9ZG+DnK8HufEmjYzIZBUISWhLQuil9GKlhLBa
3xUT6t1S3sXF3uLoaqVL3h+K/LUfX9Xmfahx4QhepBlTQcYuOtosP5M9wcpfY4nbItkak1vGG7Ge
r0J/BUc/B9BLTqMmOaX5XoqvEQBuraZu0qZoAytmqJ/CtI0AHWSenjns/XFnQT1TN41Mqr2gOkZf
fnfpsCp4ufAU7NR7K9n3TPtmBM9/EvWpZyYuWS9qb5Fci09CmL8XweiYusRMMtxMKZiVOErPBDqv
+qp+iETxz4hDlRwJd1pzJ1F95nq0ilq0DONJkIaDVrTrXL/480HKTM9P5K9wOKT9MQP6qqruaIlm
4wxyobuqVt8FJM6CiD4Syk7ROP9kWWjYjfRUjv5Xkne8eL3s9PXk+hwLFgMIROVjVpxKRtlWIu+o
07gNldfQGBkJmXXpQ9onm0BvT0XIZJp60yUEldk5W7T/JxRSJJB3OjtuqDQroYUKodXgDjWIWJPy
QoFgaDVzb3XwgrrYyPJlBjq0Ss+kTu8tsbKHLoHUND5qQXKI+/zdRE8/Jp0XWvJ24s/lv4n29BR/
3lb82YaoBvhTFOjw2UY6Qj5tvd6XPJM2yjWn71pH94unGcpyagQfYaxthZ4KkC2tExPPChC7MOnH
8gi8I3ofS8P1cS1QZMwdSqb/OrNvhiA4lbhJgB3MHt8ypFPZ5I1K/YBd2KZTmCUCJdK0eHI53Y/N
DkB9i93AgkZa5gQaMx78sIPKV+PUlL1Bo9PHn8h8CaaPHCi0aSSv1cp1NsM5pftSg/dCulRYb1v9
auJe1sPRAgxSW99VkAGZgmfw18v5WwFks+YJf2vD09ivBL46mQl2zr9PdcfMhxTgY6YZjiLNbk7l
SQAEUF2WH7L2q0/fo67aKGQWtqiyQH1NZmw9zXJkXJT0lIfvAUcFoSN2qH/W2kQR3gE3ZQ9S4LvC
QJU6+tGf3gCPK3Nhk83hKTS2Xbllel2A2gzttkG8FAznWqBoFc1nIcITNtjO5SaWjXUnMHgIWjev
jJUO/ijFnwOWe9b4MLJUR4wFEvV5Ui9q2p1Nud8ghHHTDCuDiBdcAdyI4ieZk8xeqk4j7lZSEsu2
UKr2DKQrBYrXzVuRSkBId/2w7wfRE8d6Rzrmmq1R6JYg5v5HZ+8rmnIzS38CmhaOr1gjQnaKuj/0
ECpdefRpJqQoxeqn0i/9opojoxOt/Tznm7w32T5FIpzmC06tkmPV8WoksJEd+1C0yYXgz8PQJAdT
nzdhxDru+0077IWa3lSLjpmubKWOZB72yHiki5+rdadq6xnzVqKDVeVLAL5SHpOJUu6jkT7QLQUA
EJJySJJDCxli6Og1z9AodP2idaeKOkAOxrMAQiOA/CXzZ9w8W9Nz6n9zosMQPKn9pgsRKp81EDzL
3+rJIccRFqJpLdE8SXeQBqQa/K66M4U7E06ZJW6FdjcOl6Q+BuVJTY9SeIykozh98phcsX5ousgt
rMCbovg+LN7yYDrMYowNBdICa4pfh1IkQPJTn14qJbXhT94VGpOSKluloJVM/ZgA6vdVbSAKe4jM
bRnuxArUl07XG0yCbsIHvcZhA5SySu7LUbAXlGBGPYbZNUXzn4FRTqfsWLe+RdRCcK/G9yVDa6t6
LA390nXyfSBl50DdiMOm5K+0vcJd1F0/+8G+nwby0ImfyVR8NPlLLFxmUBnLSA4jbrxZpK5DthML
BZlQHlNzeapkNysnAd9/aBPdY5J8lWSGzgETzf2Q0NfV9VYyBN5gKAJV1u9CCSLLbOzm4LKcjnom
AWPnSJNi670ruvOo1tTJzdtYf1rVS2loHsGUXmCBnFVPuvmQWzlw3kcTZpc5sDbNUmCluVvO7b7J
QiKAzZ1EE6Wq3wU7ISnM7c4QqYkza9eIJ9M69TEauYGaRMQJOiwxJlH+iHnrGLnmDX61CeJni+SP
IN6o5bvRwNHSlF0CG1kosg+Of1Ae8Hs1Is/aEddVjvPVMRYfZPNO/zEST3/TTSCQwGGXM5gv0VkK
6VaqNlWxz8TJJRJhGhiqUwQ7dVUypNrnXMIY32n+txyrb0l639DZyWcRE7EnKpNe9lTxQ4HaINLD
o/bT5fkglz6wCaf1Mwdx/DhbcH04ZYL4XhvsuvmsjM4p041sbdLpXTJc4SdUvUw4t8mmveC4KZtU
4M78I0FyIfa0cfQzp4fA5DCFo+DEpUeCFX9JPpvcY3LKISqxCmfktZxdj9PaZOk2DmzZwDjCk2Vn
S/HSHrYjukUAj5/ZZ5K6EoZNoilrNY/ZrHHqsDt1pX9UimwHreM/9AxZSuspw7KgJNl+RUU1l4em
4F+hwzJ0OyBfFIs9MCg1LPVmQiimzgDvWUi8OV3wdoaYzVvz7id7Od1BytaSA5O1DnhP9vfTE4Hu
J1O5dHCisGYoDDeM9t3wmGJln6xS1F6xU0r3gng3NhRyGFJfgmLXlXQZzEodKUFsgalZ9NwLWyP5
4PDmoyu3IQtqN5ZfwWIdxuQEbpPjh2TVPppYz4ovtASJfmmHi0a/3a+kDmEP1ys/jvQCVOYitYDl
sb0mxaYtD5QWPiyJxIFLHZ3Ht6Jfz49muVKNP6nmRPS8Pw2umr+ZSki36G7Lz//F5VPDoKm7Abrb
tOv/JHsgFMgT6V5/CO/NvfhB666frF/kdbc+a+EM/+uzYmop6hQ+y2xoBfZC/gv59yYh8UopIEaR
WGgTv3jYRSdz19/Bl+k/yufpjnX13l8o4SvRlr7+zuS7ec+uWKL5aEQyaC4zHyfezsSaZrtmHbrA
bHa4NzFj/EXu9g+X8b8Ig1eE0SCrlLEFzNgXAkljKh0Ju6ekg0ET2tMG3UbqmBSmspdZ36Y/PlQT
Q0gGJyFcl4QREmxWXiL1NwL0Df7itaUuTlZaGi/XPa2LVeu9nEFnnOUfYBH3JNqX36RmNxbKta9r
nwy6mRQ8TzE7heq6MX5Tttx6dOKVuMicderGLMNl7yhCmKi3TOX3iysMK9Jd3BrSXxSwt+7V8vN/
rfVIqc3El/ET6cnQMXAHVsxT5Md2Vf4WOPEPl/o/Voe4UH///RFi0Ap9JAx7wz+PkJ26QloL+CkQ
qmibMrZBPXxDieNjJM6GUSkjb7rfajXAFRxhhRTavbX4GsvRWQ2Eh8pnbFqXjNfKg5r9whW+5asi
Xu0v9EezGAbQdGO+odRimQoyJvuo+cmrxUaaffqICWfY3fXawwBjBltjmj8g7SmyzRLmHdqESr2X
rJUote7f3+Cb3+pqJ+LJFAydLJSG/5iE7xaNN1x4j/qdpOXZuROc58Bp1+HO+u0jb5C/xas9qiLZ
vGlEFHVgsxQBHtbaSMtH17ChiW7Tw2Lyyhu7XkRVzUv7Q5tlXcwzvCCPSmL19wu/uf6vtq6hqAuj
nvkWT70LB2s9IwMI7DvSDpzCK51fNq5bTOdrB1ljSCRVsPRxv4d0Z5fbN9k5AyHZoffd25/PKtYo
nGTu7sTw68Nyv4xf7vKyqv7nKyFeO8oatZpUQ1RPexVgMEuzDXksv/DNb6wZ8do/tkIYns9duPho
Anjbw+Kb/0ou46mFWRufZBewye72xjZ57l+zX2yAbzww8dpWNrRokYN+Qoi5gvPrNuy3mfOp26V9
ap3Nb6vzhjRM/B92spEsGNpk4JqiootU4jUnKtSU3K1H6EZFTzulFlstEQ7VFG+6wPzU4MuqRrJP
/QNwWWmsanljMDJtvnT64ojMQBkko5H0Q8ppJMKGyIbxFFhUUmKPH+DbTDVl5cNdUMurqoqw3Cvo
XKRfaoIbYqprz1pDjsG4BzgdZf6qg5oOCsT2KUhe5U7+iEqt/geO+vtbdWMnFq9dZqdEy/S0Ytn1
LrYBTr+hR9vHbrOOLhgs7OSzf8ar3Y2PVeMUe8GzDsUv6+OGVFO8to1VcrXLJTXCdhVJEsaOx+YY
7So8S8YNfEL3u99ka9U2eb/155aA22m/+FVgJLlO17Cr/5fv3dXm1uu4+mArP+4ns3cUow2ddgZR
+vvt/cfX6L/e6qtNS0OVKCkab55mTAxB7iFVi+qfDhJBFTN3UJkax3dz/ArgmpPlnX+E4QcoJccH
c7iF/tIBqozPPvNOtfkw9ZMZ79LKgt4ClKYzXxZ0sqaiVY9gUWIsp98JxqeCt5jeuwWLNy8eNR8f
gA5MrP1QIcaEQFJp8dJG8JQOlvgRxZfIRGpzJ8yXrudMCc+R8UxoLgSV7yobzpa/V9RTBegvS7qt
RahX/TefOa4Ud/e6Ue1Kw7STCOgl3UhT+JWk7ySV4TK/zhQAsekXC9UbGjYE9f9vzaBHutbGHW6k
FWwS5htQW1M3zsRV1Hyrk7CawvUQPuZzti5prlRhdK0g/KUkurE5X/vrgiQXwoAobD9Wx8DfDPJv
h9qyyv5jfVxb3spFoIZCRmahZkPY41wbbR6s+1rbov319zWo3PryV4WjivVCM9SIkQP/WYQaAfu8
yAmSlmecIHTP6sZN09WeaoLhTYPXl7EH4RBHtG2YbK1yI7ZrLZ1WogwjDDPgtKjOsaY+K0N5b4lM
VVP9YubU0sK3Seyt1GSObggvFuNL+tWDAdjht795ld+4FnX5+b8KR7A6NPZjTzZmuF4yHpTWtP9+
m2795qu6ygikSFUyYwByPWb9nwze9N9/8X+X06J6tcHollIMuaEP+wQmdYbVeOGHWG7gV5mL7t8/
Qlq2k/9YRtcWESKousWNGfYimbcx2ghdxFix3qmx6urwmWJoGXqtgSgt7nW/bG43elfx2tUYEG7I
50TClMDW7JeKaDp/62+N1adJORHvrO1ve/StUsK86hf6pimSOuSTnpZk5w+AlEvofr4GTuKxrH+5
i8sv+4+beG13XJPfl2QZLzn8DGP+Qrq/0evxlwHCzZt1tb6iZujqSlq2r1X1XuLRU5FaFK3zzeCp
nnqIL/4qXv99Ody6kKsVR3uCZ1LJRw3slCWgRKsUtjT8oga84dQmXpt5ikRpZmJHGBfDXEelqltC
v3L7/f/HiufWJVxt9o0g50064miQ2NThbx8Spf5ot/bn6xIW/ZvU94a6WLy25Uz0oBH6hkspMJYy
1xhLsf2ODv+gNMal57mm+ki8340hbi2Da7NOfWgKf1hu3tOTxlI+YzN0//nMbotL029y7xsF5LU5
Z9aZlqX6GTdvqr0Ud2kDJmD1OBSPhlh7lflbL3prJVzbcqqxgBFvqox7XHUW/0iaMRzUHVgGv20x
NzZP4+rFj/tAFyOTpVy6nfPyBnfhSCDvtnJn5wHGgRsef3Mwu7XHXLtiZnVkWGJBu0LwoQvM66Ru
sR7tT1ipruwm3m+Oz7cu6WojkLWgFgZZBsJSuo0VzZuuOo+LTgyWzf/q/Teu3v9EFqfQlPJxD3de
rxaOji3rv9hX3FpbVwVtJ8ahIsDM2g9V6SXqS6JdJrVxjSzYcEDY/uj/Vu/duk9XW0CcqoM+JnjR
cGyRpvLI/Bs5TuhkvJ7P1dZXRpzjnxGC/eocdOMUvXa6BB/su6mReDcnR3Qi5gs9A5X3h1+Tvf97
kCJee1zqalEEJuyL/RMVPMAHQ/bPYQS1I5Zv6YxxTXsUEHPlELWSX81obuyl+lX9p/uBX0tLHx4l
m2SKHV9/kqpu9fe1dqNs0pen96+CTLZEv4C7gq+Zvgf5nZRfDuNbG+W1l2U5xRq4Iw8DyYAn2LOX
/wmxMVS3NcZymjOu89Vvbj03Vpq+XNu/rgHTs0rGEZdrkF91s4J9dTcDAgvo9P5+k249getXXk/M
AMR5uUkvMzi5Mi0Csvu///JbT+DqbVe0qVKCBve3OJUiKOmqW8AG//vvlpdf8h81kX71ugcaKtLO
/L92SvmhdKt9syldf62umnXxiMn0dvDmnXRBA4QjeXb+bUR862i+Nqw3daLSp4nLUjj+lY2ySb3C
uWcg7TRs/tA2HGg4e//+tw80l4fxH5eqLV5O/1oFajtoVmIN415sENNJkxtDPh6DQxzAN4y+U4NY
bBFBJVhGm9J55t0KtYCuQBRBVB08zGlxGpM3C1mZ1mA0EGPUHjW03rqXN68jFIpwEHazXAMUH1UB
A/Q6u0M+sUqmFD4NUhvJWJnEyUpL764S1zIsucU5YoRT0naOkheE68FPSWQHy799h+Qi7a1t1A92
wRfqwkOowPDQoX/O0GCN97nDlV68EyDaTAnBEbAAAvikIVZQE64CvRBu2sVUtYfN3hzSYNqKfr7t
4JvMAvKQRwsWaWZ9FQVpfuIhZ1CmxM++/2fqG7ub6QT1k69GmA1+/H213VjJ19abYRyIUUKjvS/9
Py16L+GXo0S+tYy1q7PE0HOIT12Av1n9qUCyTevLLMOeN7L7LmNunlY7tYncfgoQQRt2oAIPT5Di
miD6o+BHaC6FNPfXuBjpW6ODWqmZ1xbtvhbDtTlFq1TJz2r2mSASbIbWo99bLQEZubZpmkNivokL
3XL8Il+uzyCcI7er6QCD5iCJB/RBRnGosh/yxJxSORHGWCGeBgyTYWZZyJCrxt92cGRa47MVcXcU
kk3KYx67YtNYAUSvDPX8j6RbTqsLtokuw6/JPjREV03f5eBtpP5XiA4ZRrh70cKUGk6tPm5TDXb0
XZFpWzX01NnchNUpLLb5qL72ibLB0gkWV4ZAnOjkk0nKiCRBLJeK5k+u9i5+ll6PLMvPXw1lNZd7
uX82NNkt4OgZ5d6afLubDC8iT6Q7jFW4FRaWL+LEZNoq+c5SU0gpmHyksxcLfwpLuMs6ctvB50Pi
KwcJPT+GEyPsLV1x1VWpYT3hBSitpAH9xRCsOvNt1GHa1gj+F+FLNXqpObk5KZWTEm/SRoDSWj0k
CH38SdtkJSB7qTgl0XAdyi+lfu+To5wcwdQQJfsxViEfSiatRpSYqvljhZ8qpu/lQo9m9pGjQ7dg
4KcQhnwR8VW1bo3SNTXju1RIwDHHlRirdt6LW0S1rp8rq9TIVxJTvB7HgLzjdNczGDjQsgLcePvR
Gwr/Pp5ljGbJ/UuJBEaE0zfCk1XNjjoWG0s8V/iqBLE7UsONwkM4pa44S17aPgbqfQsMX09wktWf
vJy2swgBWe+dAmtuJc69rEPpCZl2hNE+J9oqbvQ/nQG5SeDBiK+CH+18REyLSrrWEOemP3FxbKSL
X38N4rQWG/xRDPGXulG7ub8uFeW/9ldc/ySJHn7AyR4upfA5z59++R3iQxqGwnroFWQU5LCZmV0y
vzSgQ9NoriZrya6SdjlpbJm4a0PfkROeIz4TuS8xmMclQmY5WBehKiGdMR+Y3yTlrsZHppKL9Zz1
qPjB45pTW+/iQfWGIF1lNcPXHlaRjFjPcPAi3Vfqfq5IWKOwSMoNblk7IcA618I0WydGs6U9yw1n
6jpHbVgETHCNEWWHBjMl8tKs90j18i3ZDUNION0rFsIbVfRX5fSowZTps/dC/vBhBQfQ5XpW3b00
Pqj05mF1N8DjSQZ0FoJJeBDahELzkiY/z6V2CCLC0eF2EsluB5Ll9Llh9yUWlmSt1ZLg6GgTpwFf
jSY+5dNL0ZhE9/jblHglNWrYxDQvHPRzCOFZJIhpSJQHrF4H80WSgHxGHK4KxdMhz4twe9Po/1B3
Xs2NY+e6/isu38MbOeza9gUJMIlUoNQKfYOS1BJyzvj154E8QY3miMf7XJ2aco171OLiAlb4whvu
M6DvWYnn3CosoKbnmwbOJrretmF9t0bIJvROuty0Lb1E6aTcZ1GOO2unHEzQow2kBnW4apOXIfVg
9WyS4rXP9kN574vmspCVVWZeNg3KWp4DfBfGkvQgChyvTL4aBKrj+r0aCHaUMHExeBfqdp3lwR2m
onjzVsewAUcjfFO06ji0+DqGhq12Jgx4egbBdShedhUYKmHctIhXdEG7DYUe0Z5sWUZgjqxtkl1b
ZeG0pr/r0XJTL9UeDhasX1MS1hONRh+EhVTeBYnCv9J15HNzhiBT10rd2JmY7CS3Wmn691y8zeFr
NfTRED0SxU3cJI5vwF3W1eWolzQSOLUywOz6e926q6SKUG1hC7Nse7U4WhpNW3yLPFB1YpKtWi2A
J/xdkyJbL99dREuFzLqM5R9FjnJPDgYN11+/X2S+tQhjTmSj2Y4U2SEhLqXiZgIyttVTHSeXpfhm
DMeIrSFANBSEgxXWh1yCntY7ifqoi51dtM+VeZU2GzHXL5O03bZy7mRij8QDiuTBhvPY6pHMEWHZ
Gxuj4B1EGi34V7EDm969t2VxgQIfWhkvenqA4QWIXVmK0XWdvQrFocvRG+ZYGTNHowEuuvGdyPkW
+Q/Q/x1ZwO4eVl3i31nes1jtdI8IRuLD7iQPOFubbcquWsEEdPTo3QDNpSM5ZWb3bXWhgabKTf1p
jACFBqHjJ999v1wx+qYp7xJ9OvYMVi8Q0EjZ5sIOzzXUggbbJIqKwve6OuKB5HRhu6jzlSbepDn3
iQyv5a1VqFlCci7YUl0Kw7S2liL6JTJKxQ0PQ7+L4rWZvhnppmxhKIP+H+MXWcDHlStBQZxxTLAw
C4CNxfRX2gu52htWiqIDJFsdhpvb3I0i3oIghuEBhVBv4g6UlmbdtsZFBbAdGlwewHbcKHm/0kv9
0IB8N6pHIY4AYAB9TIHMpogl9Qhj6MF+9Ly3UIUh2NyHfU6A9yDVAIW1fJNUTOcN+wGky+rrfAIj
yD+S/qZHtEUNqGzBJeySTSvd9t5F5CUwLnZWQsobpJsahI7RS9t8uG3VZ7F4HGCjjP6LpavoZtBW
SfSNikQ/KcZCyDLHawBLG9cuzqGAmZObEjSYgryOCRZPHNKLQEKlQYYz09bfANcCIDcyJ4v8t1hS
tmV1m3iPKoqUtQu5klNOqh+GNEGlyVvH2fiqqR6IC+PNlKyFoNVEXO6iq1xw/JlgyzJ0B/V7SKaW
xkDGE/9i8MrXBFbkkCTIZEAspdH24nUNeivKgHQgcJGYArkO0zjTeKY1dJC0jK/LVt9q1k2oXriK
9Epzww6q6EJPV0pAZ+ylFC/l4kGUnozGP/phAmc73Wf6awaYNraKdek9FXwDpbi3IiRG3fRg1R5E
VVot7bcmv9NQNxpSw+lG3fGiacHmF70EFFw+tOWL3O5MQNejDK9a4WAPI2gHlxnY8b75FmQvug7x
uo4vy/GuFJ7SbLTpUi7oD9tjC2rvgDDFopcwn62HZWxBPLbuuDg3IlhdfeBs1vXdgMrLotZbLjlp
FeIPGsjB2hXfVB84VBjSCpp0ucHQ6NZdEZUvkIdWHXQynYMhyU2e0UhBH0xqMr5bQ7KSY3ORgIHX
QTpiR7KUVMJnVLxwSXXTx0z7Lvf9IUD8SfH8uzigRlO1lIda4J/u3stvXOQGdA0PxlrZVuAis4Ms
aQegaVzZ06el7Nj6sZQ0pw8BmURPo0mg4kovRlVtuhL0e1jsXBh8WguRM4qgJT8MmbCSOkQdNAAq
Ka2IoEUxyoc4Ilx4GpZq/uuZLOWj63AqU5wVVLLab6LcpwlVsGR9eVwF0V2puLeDGq4rcJWBlPDI
hFVsXBX5uK+KVyN69jgF5FjHURzBifbOBw9ZmpJtlILtQeqIUwtLc9DWNyOsrW685HIDXfokNGhq
acGyR4VMSNaWmDrQdHNs9hSdbqyFnRF8hQThtZKXbcIvC4xbq72om3Jr+NQCUIaxrGfRRainaN/j
tAPCuNWlhzJ86kmBsnGrBdsOnbCgxoad64WdPQT3LnItVpZeazCEw+Jey9FiFMdFkMF541IthHBr
NsYhjKDMTn1sW5o0vTL4ok+yhHiNAVqqX1auyQuAch2XSAANlyGdZc6jzsrtErB0Bsav/D5SUxC1
VQa50cpQgdLdb643wakRpYo0uxH2gUhD20yg6blrQZb2Q+stckC3hvk+9D9iZa+z14Th1isvNMgt
mpBtFNnjNjdh6hiLoD9g3M63Q20mO4Y1Hoext+riFy94zGBYCO4+ZdZiAfQXQK9a0JSJH0L9u9oc
O+tNAS7sSY0dauU6ZNNQQhNywmyYrEHUXSjmWtDRPlPEfRBfxhyIboL4rdnZkMPtvD3WsDBDINom
3CxPXguohRyNCiIx9Ba04LDhNm4VXqQe4w0eQhmBwDmo12L3DYqQ0e4qE8UAHDd767vYE+kFL3Vr
2eqIBEB4Y8rE069x26Jeci+KN773oqiHsntwi2gVx0hYcc413DRqAFXqiFEsmjAdvccNrj62jwpN
CAM2CWqOMkOA44vSf2tF4FlKzzZwhRRCz+EIWlfdzpKllam7x0CQnYCIrzqYnGaWYsCqFfd1Aiar
tS5kmMp1Oz7DkiOhNmwjv8+q75Z+FKxbCfx6aeYIdakPcZ5+V9UY8uZTjJ2b3t+AX2clcwSmZM4s
tMprofffqRArAzGYuOw7FxaMEsgXLoyKQPBu07SAy9TcNIp+HYjo+1iSHcjt0pWO0N8WJdGyZbjL
Wv2mgG0QR/62GO1d5Rb6SBUfa8RIKMsNQk2lJ7noVMEWJOUQIToy5naS3yv5be5jCM8pNHlqblib
RXhIqUalt0azavwbQXiQ073WXVbjbQlUIr4q01uv30lIB1sPenRhgqIpnj04l6Zp2Tgj5ME+lOAh
9MfGg55j3rjgCVvh2NSborryEO/y2uxoqN63FMcltONkWAPoVWh2ypRyJFYUhAnvXWx8ibKTaM1P
hvwmQEAKxlkBDiKRXt16gA3cDiQGhBHWpZLvVH9dpmwktChoEJcFUn/4F3rLJLJ9XVua1YMUVfQM
ZccCtaHl4bptq2+mUF1IjQ4KQEcs8Z38OfarRQkV3C+kGtglUikadXID4UTT3UFYg/DoE7U1tkxx
RLUoSVWEIihDkQaviqR2WrAwQEoij1g5bDd6Y23zMkI6bNcimIE/paA6WR/biWXrRkBmIE6mxEsB
6IlVOm4DdJ54PqecBd4lqq/BgQOJukwsyFUBWgerukcjmFJZzQlibs1o1yZQxHTa76MPqWXh+s9V
imYaUnwhwV5z2+j5qu0icvwe3hRAcnhf8VXQfosnEGqwlX1HQuRRlpA0gfUi6eYxH6VFz3qKGgIf
Smyk3uhpoi2aYlLEA84zHYY1DbHc/4ZUl43GwxbLpOswfi3HbYBno1sBobkvUnlvmi2CN8qu9+6E
Gs9Yo1i5qIMkiCJK607kManlTeYGBwU/11q7bIbYwZvXGTo6lnrsBJ2PD525VUVvm0gbi4rFWKEZ
EcLAd9ed9iToyHJLrR10r2Ff3wVgNpWtkjy0xm2AKmZlpQ91rW7izNv6bruXScC/viz/CuQ1N1PK
DB2RFpM9ljnpluXhtHfF0d2N+3SbbyvHXaOWcgMjaCntoPgcsztrJznlZbOvrhM7WZ1rif9VOVmb
NRI7qdU7lQrRhdnU33QPpk8iQ3OFzDzSepXcdVqnSzPBH8B8K1ykOEp41YAkO2gFXWFcg+I4ZiFW
EZZ3abnvXz+dv+gLzA2bytEqYDbqWKshNBPKsIMtclDvbEvzrz5/1ndQI7Nti9igewpLqB7Fb2jI
+gMHK5OKx1sFEYBG3arUCmhDVkjdjyVnuvc9GM7ESn/VxdFmzQncdDPdlXj9ioRMURluRMp6vVnC
q05tF3J4qeo2NXHE/bSVTDxdNKWD+gLlQrIW8Qz44q/qv3NzJFEfPNHNe2BDMmKLKdlscVcHDaox
3DDjscsfPVT1FBftxrrelLijV2nhxAiIdNyJQgeVvAzRYotJArNwqRNPNvX7CE/+64XwF5XvuZtS
5YZSX9cwk5UAycBigRbSmQ34F0tAnVW+01ESjWFCH+lgVmVkxBqKYT7yK19/8b9onc39XAiw/WQE
NkiILS7c/MIf6czgmokbxZkR/gKQLc79XEK3BhqtKcwg8tAwEVEulXb0mxGN8G6lwFrhKbtKEnXd
6N21RInZLON1MxmKB4qNbJvd5Ci9hMoW2ZJFJMhvYIk2NTqCtJhWJo2TQXs2ZHGTDo399UP5aCuc
SBCUWYJQ+NgxNSpPxYdm3vTKviozx6q7LSJGW1yYyd5SJ1VvgyF41XwTeZJbrVHvrdRYm1Z8gVRe
ghF4rwALatD1W0UoMBfyuxdS741ufd9aDaSSEuZk5nQDBFTLUV3zKkKnGl0ZV1yVSrnS4xdj+B5p
FHc6xBSH6F6V3TUOZEsPFWzOPgg3d3oXO2GM6sfYv3CtPUTat1L48fVz+KvFMf33TxXfIYLOC6+n
u5Bi/FQJ0VswA4N8HftvHwP812v/395bdv3vR1r963/482uWD2Xg+fXsj/86BK9lVmXv9f9Mv/bH
X/v5l/51+dwG6Xs2/zs//Qqf/NvI9nP9/NMfnLQO6uGmeSuH41vVxPXHx/Mdp7/5f/vDv719fMrd
kL/98++vWZPW06d5nHh//+1H2x///Ls8AVD+6/Pn//bDy+eE37t9fnn+5a+/PVf1P/8u6Mo/ZPzR
EPoCJcspqdC17d7++JFmqpohmYqpGKbFj9KsrP1//l0y/qFrogy9WedXdEnhtqiy5vcfob+jWYZk
maqp86Pfv9hPL+fPl/W3tEmusyCtKz7451POVNC1MaGPiobOOKo4DfR5XZS0nmg2CrIdbl1wcGjd
rKIDZmPbYJtskcPS3oLbc9BB7QNK++dm/H1Uw1IN5iAaHxDtz6tRrsbez6jQa9ahLdCK/uHSmEL9
knYTauakuaRuupldBs2xlGEGYBieH+QU9aRL4wmhGPmiu4gPqGddoj7VQEK6H3buN+m6chDjfhpX
GXre7+JxyJ1yle7FnbdJbe9m3A47KnjQWVeKfxTilZrcFog+imSB9baGhor6fbqN7sstpPGVucUP
yVoc2xftQdn7HbfgOoz3kSfQhqOWBbVGWWo09+jomVsDJTa6U5eJtiKSsqn7X1Br81fU6YfvE6ie
pO/iitz6ngAwuh8cZKLfhsv8DroypCFrRTKQXSYOlXrDKb6NNXrPB0OyQ8zh8mWEykd5iw9yFm7V
xEZdO76L4YEdvAdtAWZfsuGu8o+6PFgLnfiOtsVOWih4TwJXX04fS3q5FZfGyigPqZ0douaKIiua
Qf3LeHSRIiA3/TZpq5H82t4x3qIRfZ/fJY67TTcNxS47WQcX8cq13VUjr9xtSM6+qDcZhqabFK/5
bnSYwdpwegLcJdkA1UsHLawEdlaysqIlcggv/RHNJMrUVJ63qM7l5rJRbl3hmOuHKNhQwzEm3eSF
uzbflFX6GG/jwBaVu+45vVXfow2vBR3rZbfO8VTlgT6gaEhPQedtCfAHi0OCwWYG5X6hvaKSRwG0
WXY3tCfIpq8xrwBT/2rtXcf/jt7/S4nNlHHnHpOHeE25RaX8qlOcWsToPTqKre/0JVIGNm9wjV1f
8xxdXFmPKZ64WAOt+2Spvqu4HyyRoV+Ft9IGRUJ7OBSHeOV9p165D5xkWV/1m9wZYdygPrqMV5Cj
F8guXk1vwET8EQ7TVomd/EG+ki6hW1e2d2ccumefTwW0wP2wT7bNqtq78RJ9H+96WI0OpggUsF4V
6UlXFqGwh/VOVV+9o16AaEAg7Y2j4VgHvBe8fqHvk+/qk3cj/xCOJOOe02Y2zYWpnEB/1gUx6q7U
6xCZ3IO6aGxvaW7UFWBzp97IV/odOvHqVrjUt+hu8JDu0L936ZA+4M8BVIIbHcma25JiMjonOJrG
dptugm/K0Tpqg509UlZC4Fx9kgGnd0vtKBLh3yKA2W6QjvEOGbpQEsWQR/rAaLioMcIdjrA0vuXa
Aq0/L3tC1x8J2JHWsm93NjJ2OYI25saCMpuuY7Y+cmM+66qz6VC63lGkdh8hPX6tlhuV3FV1EHEm
pCedkMJl8yZoOE4sjAdc2Zdcv2m1Uqiy8LXDrZSu3XFVL4NVJ2L2dJ2kB6149uWrMdkl8V4waX4v
UbCLyJmQRT+i4eGhHTretuYjvftO3ac1ZTnrdRS/y/lTgG1UD3fEkA51tE3VGx35GhGpImtJSnpQ
4fjSUXpUKVVRT3JUDp9i48dr+PKGvqiug3qTUj8fV5PGC7JNtJfgCJvUzlZWuwknhZxFgMSn4YQ0
0bNJE+wpFDZx5CA4k2I04NR7YZOGlBBQFL4UV902BK5LGaOza31Pd95MN0q/rqrrujlY1ZUK/sVY
KPDgJRoJq1IjcQZn0C1H5Vg2kwlABctcePzPA4ar/C29rcu3t/rwnP//EBBIxE9fBARZ8hwHfzu+
5c1LHJCf/TvK+Aglpt/8d2ygSf9QJU0EtqVoaHQpk8nVv0MDVfyHZVLBs3Rd02Rk4Li1f48MJH5k
cGFLYFZMQ58Yab9FBoL0D51wQbcsvLRlTdJM4z8KDX5OUzScEUxDFEVua3Dlkj5P1ORWKvW2RnGx
fQTFQXkXuaJNdcnl4GAhA1G4dpABqb/9Z2Dc38aVVA1ysaFrkjzDuemp3Psu9nEE0L040q6nUS+H
9BoiVOySRlh+ejW/hUSfQ6CPz/szGPltPII0TbVkVQIj8nMIhPQ7D3P8mOfwTuDA9YzTgpIslY3g
0C+WIeTXRxMKDdd7wL5XP86Ic1HRz5HYr19jhslQvKRMODLoLgaToguKjtGZtG36hF8mqmjEjTTp
NGVu3KeHlDaGQfTReeXMRFMj9hXauQCdhAldB+1pkDZfP9yZJ/Fvs/pzTGWW8ypBQJdMYszaxtjH
X0cU2hMq8YvmWb3H+cem5LDsjUd69PFAkencYprh4X/9ArPVRMFrNBtveruv1pW5a9bROqI9tvc3
MmwV/Xhmvic3zaf5yj8vJo91Vplw1ReVg45huNdvPPCS7YY2+v0kBebUNz7ez2dGnaL0L97sPIo3
ggSMyr9Hje/ya9DyS/1Hhb94dJ2tho309PV4J5fqp0lOP/8UvteSmJLOMMmmUAtpJcQS8WMYyqAo
/t8Gmp72p4F8Lx/kWplWT/3oGQ9xes7D9fRMOHzJRBRFn/Oi5SyVUMNndVTG1N84yv45e/mfE+7f
19+fI8y2dVNizyFOG0ALvhn5Lpw8ZkzwMcW5nTatrF/XwJ8DzTCzAL9bEUjptNPG1YQ+tr1du6BV
uIsefefcaXXqLLE0kkbLJH/jNPn5zShp4vqJ3xMr03iIkgcDiaqoepQnhV3Mql3lDFbt5EFiaWSM
Grcfl+VsH2tiNYaRBsIq3eNj4i3Ub8aLhqrpjXQRrVGsey4JrJ/QFEQvNdyd22HKqadr6bIlSYam
qcZcdyFPtVHTPebbQUeg07wULmT0Hsx1tSO7cLCweAcEYNMHegmWjZ1eDtdwlxwonTf6XrlBlHkn
iouzJfRTG//z15q9hqE20rFCn540j7J5Yfur8qJ7rfYIiTYLeorq4pyfsnxiy5iazN3MfQmNZJ67
u51elFoATK5ykssGD5QdFmEP8VZ09LeMPOAOcjrEELJCNEBjqoTr8T5Almsj2Ge/y3Q1z9b8T99l
dhAZoVzV/bQotIW+Fh7Da+uq3EN7Rpgby6ZVeYuTJ9+kfm/vq+v4sn1X1ljnAFZQltFjvj63SmbV
lI/NbomyKerUUtQpOvt5V0RJINVFNSL1uW5t9b26TG3Swu20ImQctZbl+SFPnC+fhzRmF2wQZ3Aj
goEVINnyjpz3OIUtABaQDTVusq1s52t3iQmHceZsnskJ/TJZY7Yjw2RgJUg8fIQ0MdnBIgJjp/SK
BqqwxOdmDaAxA0W2qdfR1bmFf2IR/jTrabt+uhjGtpP0Ypq1mYP9B+SBZq1Wn8Gon7jLfxpktrmU
RvVdTWSC6N8vKFB06nsSnTnXTk5EkVTL0iXTkObl6dIF+5m0TEQKYrtGYjCKjv/xHWpRdvxjhNkF
lCKqaHk1I2RyeyG24oWhnjOEPXE4/jTEbNnnvmSYecMQoO05B6iGUOtQ77JtZvvfz26yE2ceo6mW
omlULzVx2hGf3n0sGq5gChzF2qJz8utepPQFEHYV/Kh+xDeQOc7ddVOKNj9mfhpxliH0rVUOYsT8
wqnKp7hYcy2zbBmt68WwUpweyTnERxcI/Zy9Z6Vzs529PjM2+kqoGFvYYN5FSS+0haV4FT9rS7J5
+6ykz7nxZu+yQ2BeiEPGm46wBA/QlbdT7fzeMpdc9DaN2TPB64kz/PPDleYHWCaE5jitTxGx7ya+
F6yLDNdSDZSUBh7u681w+tAiyxO5vkSZfO/nxYN7RU4DiNG6SfavxRAysSn6TdVZyykexdd6XPpU
X7ac1vLm3FxPZSOW+Gn42bnlZqJf6B3D6zfZJdCRDe44C+WdgjBP9tz1OJMg+O2E/jTa7AAbRjBp
eNBPk8X1adusccREMym5ljfnDuRZV/nXsWZXMb2PRqmn19iP4VFE2CQk3SkMrEA52Mzo3etKO1dF
OBrWQpTDS13UsUTZGtAsKsTJz7zmk6tY1WSVLEWF0DNbxXLfxUUg823wonymas2eieCP6gjIo+bh
2edI0crJI+LPAX9ZxUGKOzySKwt1DTxm5JRA/f8V5SgZpOFC3IlOvI+30THZGLcdgnHpdX4Hktvd
TdESxb1lmdjVtrsyRkdBaB8Ee7yJ5Ot6fTYhPhG5swT/eDQfi+bT8YmJU9eL2sc3RRzSgCWBL8Ud
ENfgAtst8nHtBq0RPGYQNA+m4OHMfj99otG5ov1DJcua0+7Vtqsq62NV7tTdFEoXS/Nac2AgPYsI
CpxNyU+vhT/Hm60Fr3e9sYintfDI6U2CVBxcG6noxQizZ18u48M58urJS/3PGZrzI63sIuQWGdGi
jeV1L76cnXuI05eeRb68xT8mZc7OsSEtgj6chqht6yq6NG9w+LoR76eHmUxLHfj5lbZG8V6063Wz
+Xp7nZvf7BQzVEizI8T2hdbQBm9qHEwxRP16jFMJ308znB1euAWiOzHNsHJGukvBEePHuF3o7xVn
NX5pwxIgNFK1PV6YdET+V3PUZOy1VR2LF3UKDj9vEzximma6KDTMkJTotj0nXzp9wC9v8NMAszBG
sxpx6D62QQeJF6dk+iVCsjvzFM+NMgtdAj80wmyKL8N9uheu4utJWWwKIeBRyQuQnHgXnb0MTq6P
T1ObxSyaa+moVTGoO0bfBE3fy8B8zkzs5IH7aYzZrgYiloHXmt6PBxaI8rSLKD9MkI2wRCUCta1L
lgfQjuq6PLs2Tm6+P8eeU1hzsUR3eZqfuqaxvGrRjam2AJLXZ+Y4nRNfLJE5CVeJtapPSsahCLbQ
clLa1kcfHgkU6VYJekdXx5UKzY5e1ZmRT14Sn2Y42+GJHwdhOi0b9Ll/aFf+j/RH+APnxpW6fe14
uBUUhkV5xDbhbNRyZvHMK0t6MKqELQxdqm+RvscH5eu5nfx8VFckSjmKBZJitrH9rC3zaKrkADgb
5Afadl8PcPKCA1EhWpKoKpI8r8ZWFtiNwJoe3qF456onHaIX/k1Zaztsss/iKE9NSJKUqQxkiYY1
LzoAEFUyYxquhhUbWVe69vz1hM4MMC8xpLqcmNWUbKsyind6A3hYcr4e4mTlRJINAyEOjDrUuXyN
WZk5VsmMEe+zS9n5SHOcj773InXKpWefA2JO3bVfNhfFPFppU0dEm0seqlrtlV1NrQYOsK0WqCep
/tJ8Dy6jTQom8hhsgEfAQ142K1jn4KNrQBwI79Ejj+7Ge5gWaBGdC9lPHdefv9T0Kj7dOrKfSVE2
fammBBaapGBCwYOpZwF8U3gwP1kkU9ZNWdWNX1tBsjkWQj1llRpqHsajRK981+8nnR3a7Xv8zvv3
8R0G6aW3zJdLlNjPBOinTlDZIsbnfyqve3a5BzCrU/1ji6zJSw71RltLjoqexdfL6tQlwa6gyapR
pDbn2Z4wQnO2psKEpMsbz2CyEm5TYrGMozNn9ak9ooiyRUdX48HOEw6shFLRmg5M3MYeW8u7w1hp
+59P5tMQ8xQDWwW3V6YUQ8QGO5jsaREyMBUdx+uzMnKn3s/nsWbhpdel6AXmrMNuGT3L7I0+PWRr
oLh27yD4cqjvlef4EoDAWoNO+vL1RE/WWxSKqAYSBZrOq/t5F/hF3srq+LE1QTm8tzZbkgIIVUX3
Vl1A5ll2t8HqXJnn1N5TJEVWaTIoCv/v51G9LggMWAXsPfdB9e4U+MdFe6ZUdnKZfBpjtr8hViuJ
JU5jNNlTBwk1Adnx9dM7+eo+DTG732qqHkqq8/CMqC7ArIH+cMRgFCH5xMTMfijy3+rGyerKX2lu
dU5VT/7AMf90uNAOAokACgGIgiV/SB9/OsTcqB47txQ4WTs1Gtc9iO8RxYAca5puoXgjgdk4VsJO
0Uy4LS7MlgdNkTDSqRL4vouxKRHkwNXOEp+h4kd4QkJ+X3lGmWO8jrMQpTfP6/vJEhW+ylWNpSPU
7QybsBVaKvJT4vlNsC6zXIqstRb7saIsBbUSYPhUhPWhusz8hm67LQeBl4625UWygkSp4Vdqboei
ACbTFmlGIbvabjU/z7CiC0fTGA4yew6uN1arYy2urLJLpQJSfzR2gY0idj+Ru6vaDHtba+U0F7Dn
Qr4A8zNBVsDPqKOFQMCylrCuhUkijUYpLadzEidvT5TT5k2u1GZ47FqCW/h/tTrZvHfNkBjwkdsq
qxBGGHv0+L1Ed4n8QI1MLJUsLKUKCW4XRiOWHX6AJMDCNQcrRFhAdn0SfUVTMt5CV2g9nu34YXkQ
+Uw5lQvC9DACetkNnXDBpTDgRdXKYnqUKiHDnymRtVG+0HMlN/GzDI0GVdwy0J0+KkR6PIaZ6Dla
uONgvLjRWIjbok/i5pgMQaRhoePVmbjSzRx6XdNNuWKDUh2D0rYIYd6ksh/X39HV6MRtk6kyqIfe
kKLyKW8KTIe0Mi+u4kzvtE2Bx5q+MJFQbZZm6SLyriB3ZTksqKJ8QJhZz4+hoQfhjwDBKrCPuZ6G
dhFwvoCBr+PMGbBCeLfisZTfEY1J1ae8bdv6qev0EYGQwcSuYxQbkIpVZUL5E32900FI6ZmGzU1f
qPvKLKrhUGU91EA0acYBQkoJs1vGFzSK9R/U93t/66X43G2GTsyL+24wDMzGJU9MamDhme/WF4Em
W1iWdcZ7bQkCsoZ9Iyb7NAtGWJkKarmXHlLQ6sr0BAunoAQt+13duZUKvBKvdJygytLEImQwNK9H
bcBUi3iFEVWiX+KLI7g3g6YMWCsmQlgCeE1RmAWqGplicCFUPjHYUrVyuaI6oGdWuxKUcNRelFDt
kKYJ3M5UHF3p2vZOzRNRvvNrY8huCD3rbB0aprLOZVHDc9OKYA734+iiloR5q16v6MJE8mWRy6a3
VTQXkoacqGb+KEWsyENW+Aj4NIN1jZ2siZWgnkZrt+nINBZCwXV5mRk9ZL0SUjHkOx0BjqHPlaFx
oM2ppoaXdVGlwzKxWIkNuk9Y3S7y1grBOahWkqyCBF3iZTVWIz6dYWOYm3qQVO8qLRRQvDL6KR7C
ukOCJH6jWX3jXajJUIx0EWIflY9cyvXySU+7wAsXmNohP8pYLM+bsFQl4U0UiixsFn4TR98zLUzq
CwkTVf+1tvrQ/T5IrueFW0EOutzaKxGSDdVa6jiuohvMG0n0bzrXiDFeVxNVKHOccWslsGCS9zg8
UK/pArHhKQs1kKdck32of8lYG4V6VxtEOOO2NkStvGvyTIVdW2S9itFQgH2yrRey4KtXFJ1UtV5D
px3CfOemAw4IRTKq2Y8oAX2OUAIehFGKOQ++j7mNdCh4xEY1aungxpbMBSsPJnt87aaWWNYbCrql
ejtW+WR2pXpRa4D5Qr5FzuqrIghl1z34aZFQXeMB4sZ75ho7WVD+fB3P6iOxpvkYvBHu1K+uvwSR
vS4fQGPR0BSvqN05seMezxXuzoUAs8BDNH+/nhPNJGZ0MMNdKMrq6wv6ZH6oAHtXDBnIvTwHnPkg
u3RhqsCWIAeAYE0NW/TOd678oaQWL3P76xFPRh2fBpzVYxStliOKoCRXONoY6Zvl3n89wMm+xucp
TUHJpysfYYI2TbIpXtzlWxzanQn1XN9P0nDe2STpl+kQX6iqxWFKDi+q4iyI8psSvFNkEQiHUPSK
zeQQ/p/OZxoCtImqicrUY5wFUc1AecfTjekVgSQwVjCFL4ItuiR7zoazkeev2e9suNlaN81cS5Rp
uMqB+JdgVscjTNY4/iKBb9qcc8v07Wwz6pcMeDbqbLXHKDjIUcWo6b67D9BwBJlvRzfJTf1SL4Jt
XiydGsov50zEpM/lZr9ug2l4XQaMKBLrm/McUMTaMO9Kc3rG6d47tuxwsOgb8XF0itX58P7seLNl
Iw4SZevJFhyelkd63x2mOigyZskyPZLnnm21/HKafExQVxB7M0/0GnXdSIjWeL6Rle+5F1ARxApy
PFNuOrkbQK4RNNDS/KXVJdR556UpuyFHOEz2Eu6umzO74eRC+XOIeeaZDBkhwrThivfhPRYO4uiI
id1uJYqtla0qy9bAXXddKrvpBPtflAQ/HuQfU5y3rMpM0YowYPymxu6y3HX+mYzz1DPUoD/DhFIV
UfzoGn86vrpxlKo8IGPpNP9Sz8ud254rxE8V03lS9HmI2RncDp5SWyFDWLf5VnXGjbsHieTgr7wI
VmeLW+cmNDuPpSE2o8ZjtAkjMZob77K/1tf1nfUIo97H4w4Qt7HEhHHpLnBX9JG+WyK7YdEvujhb
xj4z9Xk+SJktMWR/+jJXcOO33g5jOC5wiSsciYAzccN0VH7xnOc4QYmsUcoTBmuDYFu6L/+HtC9b
jltJkv2VtvOOHuzL2HQ/YK0qksW1KEovMEqksO87/uh+x/2x8Sypm6gsTKWkPmbnQUaJgdwiIyM8
3JP4TWqujbFlHLtzJAE25WJBj/3Niz3TB0qqBz70A9Dt+gyugnJ267cfiObJVTQ71u38YXh6/YW6
AHHMZ2PUkRhBAk0+R8iDdqnNBgNjbJzuGSLfTuqWwN0Mnv65c0E4MNnac3lPcF+XHcHqrlrYJQu9
GHJuiK0w+LArCh0eYnd59+WyAdbApFMDahmUZZCjrSwYX6Xmc8mhhMNJVlXyZi2ytG7W3DOaH/89
i2S0i9EUXQneuwDGZI/71t+NvVk8cFD8UOyaKPWa40ZFc9TgDjZez4RJhrDcbvoDSIbGyi0PrHNy
lrghGwrJHwHpBR39/lTM0VTkUUdmN2zUT3x1XdSQfocuJw9mIohfNxHvtb8PgD4aRTilw66g08UD
g884UelgtFJrsAjxeyQyWWob59sGFVRFA2YXDauySFdcIK+s8UOiAIGmhvuRnzZ19HJ536zc7acm
qAAq0KKogfg8KR+gVwWMQJA7d1Rb2A2KA+FUi52pZw2KCp66GbtH89EAE7QimkaagNfu03HmXcbI
Vu2ogCtpOjh0z8sUYIEThFRCkDa5cbM1ChOMl4DXGVb8zIHC2gHE0mFhNNaOhiZo5DLUgB2kt2LV
NhGIteDbONBbFjU6NKTcnnzGrbuyagpi+A8z1KpFXFz2YQszGuiywC/qdPsOShw++C6tIHPRqM58
O5y/VLDhQSGgQEBAXqk8SJrc98B1kpuxc8I35BV3Lbou++f55hesna/eqTXy84WPiXkwH2k8rDUO
KEVqCP2iU9VAhRr3LeA+T4iWPGYnwJoXXQ6RciRVYoyF2sBoa9foGzWNryNia+0KHaf2uAPnTg0S
Hyd9r2/+KKZfmqZW1MDDDLiG43jRmglFNoT04w6xxRYs2HbA5NFf85kaMtDooxNWCjxS5wdRasAe
MmRb9HHi1QnuS2Ykfw56P+6aDzv0zdd1WlHpsIMHp6e9GLJjdBZuDLQz+Wi+zoE7UO3eKSOrR0sn
OlO1ytKe5ZfiLt8FNktM5HyBVSTX0R9H3qeCRjPBc2Nfh6IM38MHLzkPmP0oOVky3+fitvQ3lx3Q
+Q6GLV0RVFUCVEumO2QUI215nGD4OSSqNnEJ/WLwBPeMyGLFFZyaocJjGY1TQaHAjA42rlfeSa6E
K8NBKwPqAU5mw397/9m4qAhZjkcD6AAyhyn62oFVVPXIvGyCbPbTMG05JoWWr+wHjkAoyNQhqZ13
oRUR+SfQTQas2WNZosp1elCHUkEs+akDLkcUzPbRJrpH+6IKBh97cqstKeSWTIjKMXa/NEbqYAgc
P/dThIsXnfU2uMDBtAUGgWk3OOIzZNll0wDyQQXDEVC1rm9Cql38xFrK83ohwPNoySHZBBX3FY3H
QRo+QaoXd6Ry2261bzNCOifacdY340aw1BBXJElD/ckpRM6V3Msyj1ZZys3GcoScbwmrtQiuiOkz
SMCM/tBX1qDF7uWddH4fkwF+mKLcqpjFkHAWYYpDdxMSt5YQuFJ++M+MUBFN2sSDVkowEsdgu7uJ
wodZebxsYs2ZABeDQJCQoiADenodCnk5NOAPwoXfCdmXPA4bN+IzkQUdJL+G3pSagFQIj7q+pNPF
eL8zwgyFFJJZKreoDwx70pCgWZpXYyuiR4l5DlYX6MMinSGpB6n2G2IxxSta596zGcSuFWP21k65
hmkD1kcE0zL9tC3zzEiBCcMCJeFnQcksLoXoVwwK6oD1uD1DnpETpSBCQl2HRxmX8o5RrveK2hBT
QCo3XuZBE9ord+ww+jzNf7Qk6Tra1dHzTSfDuxrkM7mGmeM96Mrc9Y+pDX1rY69ZRLWYVIPt4JYF
s1m9boB7+bdV6roR+iyqcL2SHVK8Jrrd3KNtyUA1LzIhi/6mg9HeKxg3KXOo1KTGUPrBqYDRwRJB
jfVdPCAB6XyTH437+nV6TGxj27DSTqsn7mOgtHSLmFUNQcHhUblFQKZFZgZ9at3u7PQ1eJPgGcGA
Yv/BIV+8WMgnLWLeTDGGOeBxyNHSbkbZN04ZrcsWVg/CwgLleVMgdseKuBEcktdR2Wocf6dCw2NK
WZlPcn2deZKFJcrxNn2DouYMS6R9XUB7J+hTTO3G8FJn2Ejb/2xYlANGAb0KJRnGcoQjUTk6Uv1J
BRMg+vYZE7h+Yy7GRe3/OihUJFVgqgZFSmXFd8PNuOlRnwbBsBUhLTh/l6zMzr2oZQRFq55SlQVQ
0QLXgMN/ujvmuNR8McWGjAS0HnRXLe+pIAK6PJOru35hhIpK+CiF/EMEI+kAnQW884yeMYyVkg08
5MKEdDoOqLNWRZkcD3MNKnkrQRNR7mhXM1SbR0tLNoWxYd8zqzsfUDYJvaWCLB91ZRdnaxJSRADH
syVDqyN55YY3FaTfYsq4QtdWCdhYHW2skqKeJQAAUunUVBfhlfkUbFSlaPGBCKkSArj+/aUyZBVZ
dxmK17JKneUR+aIeLMII/CURQi23GaoYly2IZCnoQ7w0QR3iVu8nsUUG2tRvwHO6kW6V1CVnGTq5
VgCy5lspNUHX9cg5wWClJtqE3Ppm+JoVf+AYl99Bne9+0ASxrvAdEcRawWSpgucWfTeXR7u+ch/z
SZ3sISi0QiIrVwFBqo4byPZZevT78HucXAOvQQmVOzDX0Bhnfu6ySQBqyGxfZje0gNjdkC6m3gFl
6HZH+tkCW2HM36rXWhqlbxZO73IfiAwTpSBCzCVc16DKdiFNjre3AeKvJ2KYncZZcydLu9QeFaBd
UeQh7IZAWA89csEl454mS3++RT+mk9qiHSd1KshZEW/NkuaJTQ+JC/BsPqkgvuHVXrgqYlHQ3Mtb
5bw/kFpEakMKUjmVUoxxqYlJilL+1iA6i8oOjJgex4op13zXchapndlVaKcBBg9jBG2crUFNwwrv
SLdw/Yl7BuR4Eu16H5uRrbC6GcS12UWLIriMQMOo0Enusg/6Pgsxu/L9aMsAOc9fIw+gLCv7zDNv
8dUDCAoAlUcwh3oitVnENG6SLMDV6mvCFZg9QSI/CNe5DAIhxvKt+rWFJWrTACsUCm0IS/oNb822
gub7EJ0GtRNuIlB+sC7V1aAZ5FOAi2MSAe2kru5IaBo1rrGADVqeoXFxPT2TXqLIU+5FbaOK9h90
EpEdujBJVnZx3+k9QI4TMYkKNFT6wvYe8k4Mt7Kaw1gaoa5yrmuKWCN+mYdKjQf9j+a1xvTd9HYJ
ncvAAa+f6XPuzG8jkOuiCZqdx2TOLeXahLDtm4wMNNw2z8UD4KCOYQGD8Yr+PRDSMddy1aUtJpba
peE8CUP9Yy3RU0R03TBQwpWRvhaz++clE/S+gPET73IDPReni6kBhTTGGfYrJyPlLuxV/enyiVgd
1MIAdSDKRh8HkWRkcGlBX3ECw10F4bD/zAjlNINQzUMjgRFwXxQO9EAgbSAU75eNrLlmkZQCNQUv
cFQDqT0pQyRuqomVJJTnt76K7/S5t4GILa7GQZ9v/LIAqd+gev3Ub0OVT75OSdc4jK8gK0JdSydf
Qe/KJjWSjnyF7E1IwqaW+B0vk+OBmPBwACc8QSYxW8DWXsqwKwPfBTEjkNlRnkYoRDwhS5yGbgfA
5yvYjKb9gFZaR9tXtvwCwujkBQJQNmO45NeeDxc+GwG2rvB01iMNYkSfKczKXvVqXPnbFsEgGnAI
/oqZtFzx3ijdgqVPwisVYDNqHxlcOXcAuf14WoLpvCPcu2B/t3i3LzyE979AFsOySV3B0CZrCpmE
GQRnFkC2FWrOLgEfDrZ4ZPPjN6xS4vpaLsZJZT2KOgdyiTvaNG6Bi0eWxwYZLSK28bmGyB6qs7/g
T1d37odVOu9RJZMC2R9YrW3/vtrric0BaOP8GKvC3/betPGtkfFs+j8GC1JnAAtwfOmmMr9JxVzK
sIOS7yV4qqp9tkl248aw1EextgkBJ2crjLQB0yh1SltFLCSRGI230jfjmwy5NlQZNYe7Gb+jE4Hb
kcGyDsuKrxV5JHINAUGVjjfiqTPPuKBSM2I0UznPAFtsEzDCU5YF6u4fmkpNfR+9MhV4SpX8TuB9
xoFfiUhPxkA52TguklQhjxgOjQJ9uO+gpjQZm1xgQE3WV2gxWdQKKZNQgYIAhggRR/IQf652MbAl
FdAlAjr0K8DK2cwxq/MH0AWuXIU05JAjsoidYn+KgTfDETAekfoDV9ceJTUrCRzFk3Do5AaeW2KE
2iyb1A2sSjH8ZwSbUgb0eahYDffEcNIrTyXEn0D9aqIuI0VB+RMukyepJ61pYLN+JjQqMmLQYJfc
lA46M++Cz7qLqvoNM2Ja2yw40KrBk6a0s8RV0A1+Gs8DeXkKEh6fwdXgNe/RARK5++qpuhWvey9x
WSDdtQkFeTz+01QYpd/ZQibW0Y84oAJirhHQPcPYnGsWgC4RQHVFSJWOkelimxRp0wRGiYYrdfav
01LeiNB3Y6zZ2r2DZBmPpjA0nfI0laxktGrURUDCZs8RXmDQKyfEn+GeF4/+n11WWB3Uh0G6IoiX
LdreiMHe/ypBmUmI/2TW0OBm6IKCJBmNGNVDqKNBhBa7EBKgs5yYjTgy/N/am0DUFjbo25pTe7gN
2Jh2aOfKcImATh660pBdQrcsJN6YcIq1WxP9P4YkCxLkB+gI3UCTAFh2YRHQZYsfn5T+oKuvjM3A
MkL5CK7VtDwhU6d15hg6uK5k1ezu5ys0FdmQo0r1l/AKYBGXmT9a3RWL4VEhF0JZOc8I4L35LrjI
2eKx5/YmNDkIZLLczzfhPeuaXHX9yymlFhEyvAOn18Smgy68YANlK4hlSZ/0reTlrwFo27/W4Mxk
97eT65EOZpeGKT/ZCEWuRmQt5fvqtdkDXB9Dg5PQ/Kc5eH4i9ByZQG5DjOs2dBreLEAgM95pd6xa
G2O5DVJqXPgXIQ55lNvwHen4qFbX/ng3/UkSGdwBsoTaKNrJBfq1xJV61bYcfBgH2egcqayO6f7X
986HCfLz5TDkVE/LgEynB+EISAj+yB/rj2nj5nvJSR6hhv273cLgdFgOi7rBw7AoICEHm20hvk3Q
rOnz2rt8GtdX52NY1GEMfZEbAg0z10JEOqybJ3SifYnFzLlsZq1ccjIU6uiVesx1M5m+aQctBgX8
bmARcceNRi5tqBrfAca4Yx0+SmMKGT9qAqnDx6FAkwH/C8DyPSquvd1uxyc8e0of0timXlnCtWCS
m2h6qdF0YnhgPJCg0HBgp5CZE0Adx9rIwYnj41Okxx4vAdEj1KCG1bjpq1YeaRZ+wSgZ35kPMEBh
hBgQfN/0c4RLNDkbJ5Tx1S/AqOIZ3T8pL+Cq9Ui125LuiWKDJT2jsfUWnfyMd8nq1loYp05MkoWQ
T0VDhSlLxraTAssYE0fJWOWdNTM6gKq6oeg8gGpUEJ/yeqdnPHYWeP0sVb7nxbdIZRmhlo9gLgQg
mMFNgpobEhJ0MC0ac5miGVXBe7LcVvt5C4YScO3KaOHgn/QrdgRD3f7nFqmTWdZ+XJeByiNXDslQ
aJRvZpRYQH8AcRKbIOJY6P5jVuVjtxCLIrynjsw1ClFAhFNPur6s57AaQFMMpW4wgOCAhnYLLL4O
dZkI1bLWhBKHZvlP0XZyozs83oGlKT3WqV0Z+el3UA+/oumMNOIV8PS9av5tCULh2DaceTeD/QHU
+wBX2pe90+kWIgMnQQH4ekTguERgKk99O9/UbVzMmg6uL8mcuciqucGcJRZgjMIeH+0Igg7aIfwP
igl6q9aBWo8F30G6G1KLgm5iv35WHKiamEmHLiCowl0e1xF2dLqiyNYL4HECaggV1qMC4+LSCpvC
b3k5L2Gw3UpXod2b2VZ14x0zm7UyhfAyBFAjgVLp7Aaes05XQ74Bv9436CJB4jO1sWhWnHnZtXFP
mtyBPwwPPO8whnga5hzn9MQw5WWmWC4BYUoLNOKb/XjVoimt3Uj3En/D45RA0cW6bJD8PnpKcWVA
fQOoV6LbcbpXkrnMh3CEvW6AWFF802K4ly2sbRMF3a3AXQHWfP5aarSCj6XEL3+CTjInchIv8Aid
Lv+VtXJU9eM4gSTKENGAiU0Je6cDkgWxRamfh17dLn6Dxjuw4qCkNPapZkJcxwmfhe9g2kCuEECh
GVxrLZNS/PzAA2eGRZQJoJkwQFF3owbFL4APOw6Y/B4k6qTBYdxEXkekIbxwx8LZnDtzVYQ57FSA
KnFnSGQzL45FnYMcQGrg6PQb3fsXA2XnpnsE6NimbLKps00DgzgUhoJMDGlZpgzObZXWI65/U+5b
UwBbiZ/cMDYNWaaTfYmSvwzCHB6rSJAh1DWIur+ezGjzBsXRbPOFmJuoIBhmyxt2KOFsZFUG6SGO
t/x29OJRZmza88tDhVKNLIK7S5SgGENDO1sp7SFnWFV456ADB7LwdjLiwQpR3gN/iBztQX2crcCa
oB/96Dv9COoSi+XH6Y2Etg4wiuJDdFzUeL0qVLwX8HLUq5KCfP2L8K1GQwCUzsEHfeBuOC8FEB86
i5ennWIRI60OpxaprauIas2reQSZeMu/r0OQvvO1aXxLHgD37m0htCMoQl0pV5XFWeknfpts0U0T
hR446NtkUz/0r0iAM+GolLQu+SwsgQplP7B7Ieyjs7MhOG/EuInRLOSMNlbE7nGLoqFtK9vJu2wD
5ljjSCe3xh2UmJn33GkdBdYB5YQ4AFpsiLIRtv3p+ZoIHQiUwrEFn4EDBxQ78PgXknNkBy1kfhfb
XoSHBAoFNGY4WBrI9ihTWdygjlnJIm64YNNA3GVwZZc9ocSrXzJDeX0lyypO6SU8D0rddwoFpTBO
lwHiNORtnbapw9hW9AzSw6KeS2Mec2keY1tBDrS5at3JQfoHftmDnnmHB4tsVtdhhNA93eCSu6k+
cVvmKp4m7VB0o6aWOkxKUiac1mBqGwfpJ82FIB2wBRPcJKnZ/ELGYnXQEPdAAQ7sjIgmTreNlIDL
Hz4baH0bKoCgXVV3GQCXqWCljRXc5Jvgad4DnjKZuAg3PuSoJLNqTZZMEpWy+TnwxXdQIUWuxC0A
AfiOxhFcuDDPx+G28yvFm2zoulutZ9gJCxx23KlnW2xhldrJZVKPEFQQgcjddN/bbf9ovMg7omJI
uMm1h/5Ta7ZO8HnEg1l+rLbxBiDl4AXQAMbeo2/HH+uOh5SgyRD9Ai77dBnGAPHw3GKv9y5aOtKN
hMs4sUbFBKuq/tLfJ7a/j74yNjwZ3dnoIUwFrVOIypxpU0VpnQDLf5xz3ZPRvmnsO3e25y3AOkfu
jcEmsX/ikoiu2XUOb9cWO2Nw+mA+Lj06qpCiRo5fUcHacDp2OSsmpRJ10Ww7Afn2PCpui4LzZK2/
k6Qi3nXpBKZ2uf12efgro4dZ8M7Bd0oo9lNTPoO3C/JNOGpKaUTXfdFDHLDoK1f2pf7xsik6uiTL
e2KLurFCual7JCOIxwzfZBC14FlHiIB/jatlfUL/PTJa87pVDPB1JbiRx2bTjCloInpH1r7MSLlW
sm7GRsNIaJ3FANT4ZOoV2wTol+0RqWB8sQqaDwjaeq2TNNvIN3mbwAOZuUGyK6jNiwY5jfQBIXCU
VHrXtFED9hYMEg9n0GKASgnCn+YIlZnudtqEjBGu3EUn1ig3OXW97Ic9BpgXuhX5EqK5eDdAVyrV
GZC9tW25HBflCMF3JVZJh3GJOXcF5N6LpiJfLA4qq2xOrrNLE0g+ZBGQczpYbfsahgRwmUPr1Q6J
gAjAFzO8HcRCwTlJUFesmTwLk8heWQ6QutZ7iMiUuQ+7jRP7t4TLmWQ5BsEOUrf3ndkS4Oy1LVhH
utq8F9nUGNTD4HgYlx9A3fNdjBQmeF3IlRc+QR+9QMfEfeCUSCxN7nStA2HjsF58qx5gaZTyNlrU
NNUAXSVs19HWQGQL4Od0O2O7zuMv9IOIrA1LeZwoicDjFcDjRLqVcE79UnaW0IC3z5yfkr2RWjoo
LHIIC0MnCaO2a8NSUJuYb8TJDV9HtH/+QnWcseVoUmM/UcbCrzAJrU0u+cgZoOYKzVuigYvi2kbb
SiZUp2+Yj09yPC/sdVo2KZET9KbNOL7QVXWzPfHAjVtdjw7JkLDJslirrVHOSZ8DroyAETFbcXRm
BdjbcltHXi58UrRnSWqtUZY8NeUcrjnU4bS5fN2sTjM68KD2AKz4GU7cl2Iw+cWwzs+3ov+uVIqZ
+MA9xIqVpYJ52djaaZJRZ0ZnhggFLjqB6U/NWKncLEIT+UsegSo9Z+Vm1jwi3huQvENxAQqp1FbG
5/eZHCBMAf/3fR73t0PRfJqj+PnyQFZeNSAdg2+SQOkEH0Wd0EjuINsiIwSLku+z+Dbm4Lps0EM8
fE984UtR+8+Ya5YTXjumSB8Aog3NFJLFO3XCXSNECuhRycaM9kFu192Of/6RxgNNkGRpnJM9gUKU
jUtbWzcFKQP9iCoG+O7UsjwE7WyA/9TU6gqckYnd9iojP8IyQX6+uGH6LkuVLEF0rSbpKyeIDwna
WS4v2uptshwGNYHoeUpmTTtOoJ/h6RDF2wxvfKQhQhcoEeMRpNrA2inQFj8+oH47/UGus+UHUNeZ
3kZy2gr4ANmbUVgHyRTYy22xMP2XwCJ4AVZtd+10Lw1S11cqhNEkNlg4QCF0ZMyFfaNwN3Izb0ER
6qUF88Jec55Lg9TB6GtpKKMaBvsX5FmSZyJqRPT19HojWAWKIqw5Xb28FAHyRQK6y0k/8enG6Tpx
AMMnNg6BbnUVGij5L2PrpNVt3YBL81oEpAppJtnOtgJya47Qf8VBgXZ3jzxPAyFMkLKhKeUP537x
YdShASmqGA9gXzbrufGKCCCXUUkdXq9uek08KCOLon91rRf2qBNkzBm4gwW4PlDKe2MDJYAs9VER
gkfPBSgdps3b5fNE1pK+KOGJwI+JHjSEI5SvHaokjasCa90m5WOgFtdhiJRSG4ubQdG8dASRiVF0
zmWjaw7+h/I0qkEK6KtPl7v3k07uC9SBw7CP3KkDV4MeTHe+XH/9E0PgpMeblxeRHz41FAZ5DLz/
gCi+k+4DodgaWu+Neb+9bGbVqesfZiiXEDUzKGxnjGcS77MJT+ehNkNQIY/Zw2VDaxNHIK8KEq+k
ukWVEWKljLlJgaEsgOaXfCOA9bicmRWtNT++NEO97tSk5fpqhBlyHEkrT/IlTCwdek4ESFm4HZs4
kmWS8gDaECdCNJGRNbkt8/6hHXhmL8/aOi3HRZ3mskWVvgc/JXmJPMlWfTvjxQwpJwIHl5w4sMDw
ghcQy4GvJXtIfycyPagQnvfx1XNeR2AvJ3Z9r72T31MVoCjQ2OCOGnibF6ExyDS6OtiFUcqVoHe7
Ahnj0ajggpU5C9xa3INFO3LISopgvsazYBtP0Ohmvn7W/NhyxNTBm9CGCi52GCct3eXdtOfTq/Qb
kf9TvOxOeB2Rtj8UjyLqXN4fHJHFsKmzyPnt0Mjg8TCLIt0IYWwXTeOBrJ/RS7i6XxdmqEtZjZE3
bnNspUAB65TMuYrMCrSZ24a6h1u/r7ixwiQOVvHadhbJvWc35ZXgqWYMMkloYbK4pVYdzGJYlGdu
VJSy6gkmwzq4EZsZtw4AewUr+7u6N0UE+PDJpA+Emj0Q3gva2MNMnnVfGl0xlSF/BDGU2RuTdXk/
rC7UwhQ1iYOaRGmEjiUzHjiXAyzKEH8yA/3Xt/G/g/fi7sd12fzzf/Dnb0U51VEQttQf/3lbvueP
bf3+3t68lv9D/um//+o/T/+If/nzN9uv7evJH5y8jdrpvnuvp4f3pkvbo018A/mbv/rDv70ff8vT
VL7/469vRZe35LcFUZH/9fNH27d//IWi7GIeye//+cP9a4Z/ty+6/j1N3znrNf3//++tyKP3s3/9
/tq05BeJfwcsSAdOHJe5AND4X38b3o8/UfS/44XIowQMFl4DmkN//Q1SCW34j784Qf87OLlJXQ9d
6SBGN3DFNEV3/Jko/h1tjxoIi6GfeARM//WveThZi4+1+VveZXeIvtrmH3+RHfsR4Kh4awnALCHj
i5o3MAo07ARCDIY8gaj+oCUDCEcEI7fyWdS9NPZjsPxkz1oAnZpW0BtLEXzMwn9RH7M0frr5VFSj
SbUdnN1kpFDxpvZ51wZ5XYTGdEgbcZP1fGpGdfp7vXLnRqgdns7oXstkfzoonDtVvFvFTL1acvsu
J5EeB+UWpF4C+0cEE4MluAgI3ClGdQwsVBvwdH/W3i7P2ql3+DkgUPoBaAa40JmgkBbwucJ1sJY0
wpdgmHZRJFxNIjqahTBlQMwpBcSfxoD/xl4DZOAMLpQVEQ8BhIAMDXeSDUWLr4TFaL7yr4Ot+i13
oGBupR6fmePd5WFSSfQfplUBwliGqCEdQO8OQWvLWQSJ0UE/9C/BAwm0Qre8GgyzuUblxWM97I6/
kF5GKGCT4ryCCghNpiVqudHoSTUdoFiLM6+K1ji1kquM45UxyeVmGJuvg6juBkm5GVv9WY9B6VFH
nVNLYGbvEtBRNwaAVZqWmpWRXHMN91po8R0q1OBDy5vrClozaT6MFt+PgYW26dasOlUCuyUqW+UI
BH9YioktTdAd1tXsvZgH+UrzjU2Ql60pdp2nd33qJZqRMVITVIbuX5P9MXYqLoAAhl9XNdY5vfa9
zBmvSMYbujDoOmSzlp1eo+fGqHMfT77cSS2MaRrojtJ9B/B9YriX9w/LCHXua/TeRXIcTweBb61s
3qEzxJTH75eNCKf14h9DQZwISg0gXOWzjpwmqWcRjLjjgVB56jtt86NhM32Qkb29bGvNW5KmULQt
k0YZGt2CjAau3nQcD1Vwrw3PvPRbr8EfQwFaAlkGXoc4Nd0gMw950KojNxzqKfqUKtoGVdhreQoY
LoW+cYizBG+MIOK6Af6QxsmrkZH6sy+Ph38JV0peuMmY1P5rs7U0Q36+SLaNEao5Q0oWpm1svgMH
ObMLbM3tL02QHbgwMTd1PClHEwTW/USoPzWAfBRkJzlmgY81bdQBHdQuBIGxMR4iebDn1r/qerDT
9tEmmNtbrJ1bywbURyeBcYxW3fBylNRhLVo5SSKOGw/x9fiSZ8BTCRvdVhxRAtcJkSxgdeuurhyw
v2hzE2X9TJrEDwZUxEptPPRQnki4L7zOYPhe8ww4R9jjCHwQoFHXtdg24pyNKXZgJUIAq3YT6csc
vl8+rWRa6MvEAIwXiDRkI844hTilyApxnMZDgKQ5GKeQOAeZQhJbSvQil7J32doPkNEle9T+mNpE
kUXiiKYuBK9vl+3GgLvlhtSwRCUu7RERCmTAI7T+yM3Wj7KrePa3XQcKhBmoTkkN7lO+1LyRy9Hp
ld1lWv4p0dFY0uv6Lfr+bxJ0+YPuaXRqPXCCcbqT8gzXn94g+xdxuTNphqfPZQHQTLKF6NqdFtRO
KcnOIIiNXQUyaIDUr1KgSVYuq/5NYMhX6WDMbhFHECctDIhvp/1tNTY25hXiHzNqD9zYxmbfG9tx
AGIR2dEeaMJisqZOuRM6f8MV6WMzFrA3QYZWhAiL76fXZSS4U91sxLAeTEhLPWqDqjtGLMXbMmky
E+1X11NbfZ2y4S5XFEufpAdkfL12Vu6zKPgC5bG9WKZX3JxvBL7biYH+Tetwf3CjsEmbLDAJfMgO
ogkYEV0d93IFFbFqMg6yNjS2OOW7XOzvxB4NDar+2IETTgFfLgiXxQp61fJVXUJjqsDG0NrutoFu
kxnx7VZP+m+lqD0XpXaDrj+MJZrfMmPy+lDdRKWiW9Cj+24kzU4ep8dazXZiI37SihLVfg0cp3H4
Nsz6oxE2uwzUCIoavftFcMg5eZtnbfVlTFWB8Xyk6JB+XhoaoKzI+qN0QtNcJh3IsyKkpg7oEPAw
DvlAKDw6V9vhSWJXdyAOsVOEiJe3++oJ/rBKU13O0JEDYLiAT8r0t1Qc7iUVidKJdbuTM3N2pgBe
1FTwzQDTSrk+NW75HonK8TAa6l1EpnEar7W0twtJOlwekXgeSAAcD6oNAegjRLw0x3Ha9NOMpR0O
eYRWcBMUYU8QW55QQYkcdTvfC5lZg3qi32U4xm4HLl22TP35tOIbCDsRJMdJry81Xi2JRjBch5jW
tnnS/eFhVLWrNGElh1hmqMjMGJpiqFQFQ80HswsPbfhSTkw+4tUJRZiBjCYCenDVnd7OBsROjBbq
Pod4224L9Lon1uBmdwQ4x4Iprg7owxRdx4+4JFZy4BkO84D3s1xlz+0sfUbgwdj2K9EmFmhhiIx5
EXH4E58PcaVj5q6jDdGgTzzCtJSDFJU1ppWX36ktKuXc86HO6QVspdeE52zYV8/AXwIYUn/SZjMr
zPCh+BxvYme4KjWHcRpOkeTErZwal04H2o5VFfUlYlH1ZvgePPhfQtFWd50noyfmIXiCIpqleKA5
rp+7LbJxzm8CEM8/gAoflTKYQaNbDIjrJ6vYhxYPxjU0kyietgssdET9AuPMubshg5aJHjEe9mcP
Xr6ERkUAoU+SRpAsSG9+nkYrtPW36iV/FqwSvNUg9Xg0bPSzXZ5vCm76r+Hq6DBDqopoFZ/ON+j1
0hH9F8PBvwESZTTTN2lTf+p3HXRu0ee1Q6DEpu9YCS0xYKw10l+kZEO/aNQoinxOVIdD4+Rb8RhZ
avtkO0Iug0dTV8N4eRC/curOT81RazqD3l0AcdFwmEKEyprPP0o+AoUgv1dy4bassi1gbdvLM7u6
pkgqQOSbkOXTV4hUQ8atgFLsQc/QcyxafhjgWv+C7jf7DwwB5048HaaUflZNCYfWCx73Rwugsjpl
FkRnTRWiNT3HakRcv6t0QPrB6AEV++PPF24oy9MkKv0BtmzNTCCBC1h4Dcm9bFe8Z9Z0FzxVTwWB
OSaohyeQKGc5p/PHEFZy8QGUb5q5Wo6Gvh/whtR36CrfDm6zFTe/l+7/eSoWZigvNGSBhn5rmOHL
99CAyik0DmromF5eOaqQcW6G2pe+VBXQpsV0ji7/HUJKmDfSlveW4tAHVqebBrtpZPUsLIZGHfge
jMxSEeC5UBUIZ1ttRgIvrrwkSx50v37XjXzXKs3h8kjJQM4O4MIo9UZBRiZu0gQDBVXMIyia3ciP
Hy6boAAw55NJxTAQex6wbWEDKhmhhUZ/K98KdukO4E4WHMjq2qLr62bwOUVAhdwWz/oAsinOBome
b8JZC3gWzamVTw30SStsmnBbvArXIDa2p88gM7YKBMP8FavDedXBLMxRwZQ+aBWYVeDUBGOHnCUq
UzUYxNFGWrMuZbIlLg2MCqjSREsaVUuHg5ZPTtr723kOnEQXGV6aYYbuBYw7UL63HRxZ2XG2ZOS3
HcQRW0V6vLxRWGaoUEqWk1gWm2o88Ep0K1XZ3dAKn3AtM7LYq57qY3lo6I7Uyx2eTrjT5Tb2qrGz
cOmZGuS/5+pdTB/A02lGKjMZcHmlVMpvqaU2z0anEfcYbFK7OYAa2lLuOU/cGHfGbwG0fx64xQgp
72WkgxSWI0KHKJE++7qEEdY3NXKUl9drPURZ2CELurh0uoSP9EhuyaUzv3Q7DTxukOR97DcitKht
DXyxEPJzGEbJRXJhz6uUxwr9OtTKEMtXoX+NdxprRsOLRzDZuRPi+c64xI+Im0v2KO/V9rrPdRkG
Kd+DNFw1JQDmpCNKQHGVjfBVCcCNqzlAfQFpUnu5w93nD/l97jHxEasXxGK6ab/Cl0FY4FZCRIg8
zDCZI7pitatk119BzuwJmiZuCprlwTczl5XpXr8RF8YpVyPUajsaGaImcGHrW32X7Y5NlGiPhaTR
rvV0F2Wn/3Ct6Vec2qpzX8wduTl4i3/uvH4jeekDgUSzI5jVq/BjhBrlfkRfaSCjDi+navPNJEZb
jhNZgQXLBtncixMTo4UnV9J6OAR583mUq42oCxvGAVl9qBmAVqOzGNVjGkJW+KJWzXJOXqREHtvY
Dy5pc/3D15FwlIFCyzuaSqnzn4a5VM0qnoRZaIG1CTtScgkrA7hSiIqoapgkWiqRb2KdBfKbTw8l
AcghiQAyUAnqPpQ7zQ0jrsQxQQwfA0M+8GYs3vvCZF6eyvOLHFYAgDIQNBBuOWrPz1ErKrOPmeQz
FJETYTdp2lVQxm4zjr+dAAdwAGrHUPIDtgDMYacbIypERO9RgIfQBPqrNLTTWbfr6Pm3BwTN4SM7
mYzWWPpNmc4oXwaSXh7+l7Avaa4V15r9RUSIHqY0u2/dHdsTws0xIAkhkBCgX//Sd/Ti1o2vplVl
b9cGLa2VmSvTDb46fhzndR9EHysb/+Xg/tbE/3o8+Bzw4ADPkn9mOMM8UVFX0+F59ZEwHwa+yfu1
24VWFYrEf1s1/stV9L8+8D/LoXgVYFf3n7H2/ztXoUvlSIZgehZqzkb2UcNaInWCDIvpBfDQ/P/+
Gv/59mEHFqnAqYcVBpi1/tfbB22r5/QpG595vKfuRcZv1fovT+p/fkQETgE4LlQY/619dwe5eLFa
pufR+2uweFiP8NKP/qUT+p8fAmsOAmIH+/n/jccNanQQkelPz6iKWe/4WSD3vP36v7+sf5a834Vh
xCqCN4Ku5b/f7Mpx7ailkM+cnKLhvevFvzyNf16LeJHhCIzUDShm/0GSyiXRMZlmjbaRZCmE1ZKY
YumOUn+BJcti9S9H1Ydz2D/eb3wkOFPsZXr/w1hM8ypeA7can0MymU3lqsMICmaztslQQheaZN0M
QwxPrdvBrQGFGTAtE2if2Y2eVq4QNTWFe8KS7yQaYHhnvCDzW/Fl9NDumHLeO8pOXToXeplU4S6j
k0diRYltbo0bH5aV75vJuXPqPiRBvR/j7uL07UfEnOe+Wp6RxvGWiAFCeKfG7pQyf6nSya4xFlu7
YwdzuwbhLuyXPZlIE+VTxbsN3sKXZe3VASuLz3NCThWgoNxlv8nhvnxN1fLqJD7bdLPXZjyqimEa
np1EHXllpvd5cg+qHU7WL5A7vsdy0XVFVq5nUxCj01ukwMjMy3zhK+wdxvUWzGBJJHifOWj2sZ3/
LoHDM5GGj2bprvDq3jpWYdk7rSFvMf27z+tz5Mc714FhzXxIv/Qwv40hIt1AKIKVnM8EqkbseC5Z
H8ZPUjYn1cl2O9P4k5nhEIjqaYZrWhZ100fXhFkjmmWvwwVuKp1G+2oruvHd+ZGOgVtYnpaDJmrP
MYlkHeenxQx/Z5OYIsXAjF/SbLS/zps00Belkr+Jcdct0o+X0iTDWLq+oJewjuKiQ2UqqBZwALXs
gsSel75tzk0sHhoCB+CoBXAb3eOGvWoQXu3Cv1SabnuH7afaPbA5TPdtZ/dMLxS7cRILaVp9+hX8
WAYrX/GzD8bnJE9rDS8m18cXXX8Dy7zwygG9yQV8Lqo/8epeBjI8LJ11y5EuO5l672M4vKR2eWq6
5JUrOK+LJbKZEw7i7qeUn0ZV3UVonoRaYcg2Dw80dlwQlfzadN2x9R2ZT3PwgAcC65LYgf9k4hwD
Wsc7NtlDHXv4ZY15iuQ4YzIFIjUY18kHHiVZO9mxVH7/A/NPqEyoN+0VEk+267yQAvAcgSgk1XkV
dlVBu4m9wLZigoA86TK3ikSe8vHDaTjeb8Z+/MZ7nUV8rYPp0VvonOnUHmPcdNkcofWpBjiDr+1f
2lBvS5v4I3KdN67Wu6WQo0KzdYsX8bNq8cZ48KdTvyUklaIY1iV6T1JJd2lan4iePpXn7JLeHTIB
yceuta0sgkVtaFyF2eIi/UPXetmEaJTzJaLhwRvdqLSV3uFFuqeNU/pJj6MWnIYYOascm86qglbd
D/+wcfJyhjWoTMruTSy8tG36WqVK7+e1e5UzWbLJ8/d+otKc6OXLCm8nu5BlLKmHIhzq/VDHMmsX
WSYjIfnYh/UZ53PFiVr/wF4qylrfv8m5u6kp6rcTtzw3pFVl4jEI2Gmf4rYUw04syxWk4k1PwV23
4R83mfMOck3sEDtTMSxRndcD5q1GYyWU1uYz6kae035AKFUXnbjx3tnYFh617SEcA68YPP7pBQsM
GWz4Uw9Oe3Hx6tgsTGyVw9+2LjpqdrNnWOmb4Q+T7ecQw8K+AVmfy7lRhR9P3yEnceYurs6cdnpY
bNVmgjl7EciXtIvHYqzqq/bDx9pfn9AWP9eSnUmC4T5Z8F4n4QWBjEegpg9p13CU0UVlWMCwGTWI
vZ88wfJ1Sa6hB/My3tV5gHiAohGxLrj2ugxlykeCJkoeFHHPJq2xhNrZb3ec/5oe8R3N0D9OPZnx
Jms3S+P5lUQMfmjjev3lZ7O+jbFqFYq/sO7Q2Zq4PGPLqHeN9m4jdIrHbiEmcy0EMWYYEGvO2bcc
+d2FfXcO14mXIVAfbsXnTMR8yscQMavT3J5b4d585pU6NDDzGeNTNXgf7dQfdcpg0pSEz7znry5A
9Rxevld0RpdERm/eL/pstN/l48hollRdgjznCZFi65KphmyxJf+7u9PeusAvmiZ4UgLcP228UzWr
g128d40zkS0r3LGRPHVsRX+sUn6eMHVkyFS6BNBvjKI7ofE6hDWMsFosiEDV4RzbOIKbq6ieOxU1
RU8lQoKMixV13f2EUf/I8eJtpgZWHnXdo12Mtz6zxTDUm5nqo/aNLkQq7nIB9To0sEoDd5uvdQfj
jVkdeyXR7MkfhvzDNYzYeU4Xfk0X1ZegWUJsuibP0VrJz5TDb6iKVb/FlYb1whoHvkfNA5//PY24
G51eDUXViY8gjAtYbR5sAmdIt14ZtAv6G1KpGdmlPH4g8cD2g4ZnZNyaNSchVjJgnPnRKvejHrou
i1qy4224CdJFZB5dLqOon7telSEKUEYFGIEEJT3U9gEecZuwgxOUvzr7xfcOPRmu0ILr/ah8ZB+6
4mcx1QHG+WMmY/O0MLFsPb3g8Tn0JfXME6XosrxBIOCpE1mz6IO/uI+kaZc86eTBFxwqoWVYssBh
baEWB32FwZKFT5FEW1druHGM5hkUVF9jMk5XcM3ribmSFcEwHjXDBVA70EqOOA1F5Eg/S6YBUDVY
KvAbbV9Ulaovla+RqImM223otGDL51rlfPBoaVc73jvWl2LCNjeVW4uNqrwiAZapYvzreTyi3D8x
/LiHqlA3rckdGe7XvkMrMbUI51qcU+rpo03iuaCiOzi4JX3A/8ESy7IVYOKww1FMETQvJKxvcg1Z
Ocbch+BmSP4MGg7QWR1jX2xIaI3GRpy7tVGZbNW5bvB0DZRpY5t2e89LrqNZpqtgtV8gK/HG1QAx
F5nevdTbh2nTvrdO2tZZ6JmggFNBbvuphtAEcvmwkVdfQcHv2rjOsdHbHQZDx6KbahCVNKmRkoPT
ToWqt+FCPn02Qu9D/Red8B0sGy7zTEXGQahkQcsfwnBRJRMw9tG6oicvmu5rak5a6ovPuNx0vW4P
wmDkwV5ckOE9erReHVxX2eO+UAw2V6rKloCDI2bmHMZwxJzRVhS2ihRKqvka4vbRSohdNTKqaY1L
kcfnaIGbOrToJPOcKDzNtB2zKUyOLp339dwW1UBhWBWzgrStk8sx2DRzxLP6P97yc4VinfhRZuV4
kL/aF4XSVjvJRg2Ai7gCNdXhn6xJs0noelpFHGYprbAUGUmzC1iFRBEt9vireL7Q1SnXhogcPQ48
Wo3CCyOL3jMxUnYnJCO27T0h7qkKm68B5A2WWyGkGtlFeXPyMq91eiRD91YN9YucUz7gOsIL5ElN
jyl15+0qaVmDeGQNqtUIe/wNLrhNPBJ3C5m9X6azBkEB5ZqLT08LmqSPaSz/LLPzLKr+YbDrCQuI
6CcgLZJInlwjjhgWBaBcRz8pTaY8Qe7fAEVV4c1BvElHfyn46MFldTafvpRf8G7je4clQBbD0WQB
hyVbPRsQXMZ5GEmnsrSN/bMz2uvqwevTm4Lu1sBrCmEZWp/GmrRHEUBQ2Y81znc1io0chS1ZLFEf
otrb9NpgJha8387+wD6bnvONvyCOgll90InQWZKg21ZOAtcFrRHtsoZdIb1hyoMxzWzcHxIKk80I
qWD10r1XPNwYWpVNrK5VNAgEIYn3enJMOVCpi8AjPO/b9aAkTFgHvj77Yfg8QLxtA5VmbRj+IbV4
g4ynPzuOvE3zNOcT5xhE+e/INPQoFemZO/LgKvsGj33Qpmi9s3HwnyvVH/3Z3r0+wKHoAmj6veEp
GtpvkeDLriMJf6i5TbMI1nOQBjnm7IUjKj30XJmdKeLgG5Oe+pDG+cikKeoJUuGoK+ZUI/V1asO8
Drtzk6hyraDuqWp6iMEhFZYRfBVLc+shG8gizfRpJsmH6tPnGn9uodLmlLJ+L1t6gFfpJR3qwxDC
GnZC6D2lO12lXdEH0Vo2woFKPxVvXmCWgiC8vahnumwGLKEH3fAYJu3VicRrU5GbbVIojCbv5o0+
UEOvFASqtQUCDOO2EP+Nf8PIbzO/H69Mds+TR+99XW0TjhNtqPNnJdrJmFi3sU/fwxXfwbr4mySc
4dOaQMJfh7tRuVOpJSpYPMOFHKqWTHp2KJG+fp09h26xhLhHD/JFLTrded35Qf3RDx3N9Ir9EBm7
W8+ym0KnlXmjFxaqjocsasJrT6qNuzqbdvZOQtk7GjQQgEtz7AXZJxNspFynMBqyc+xy4R4x3pvR
mMscHT5D0whjQI5NPJve4rAHzB6mwPh7lAGfyDuJl/FX/IigxoRDi0UQhNAE37Oj+8yGYn1wV3me
2fQYht3jlPqPSyuPDYXbXoQXnNAeVm202rvGybqFKvSCHV5N+ENng2+HA3dcXRBKTjxA7VoC1Bn5
5KmKY3z03hKCTtp4VznWIh/ccMPRMepe7VoiPjo69Xmgm0ffOjAKo3/CGfoYL9xEjTg0iX7oUJWy
eQwvkSc+pM9eW6nbvMJNOmCBzbRekA8L6A1P5QMm6jaBcYBANJ7Q5dTrk8/TI+1JnrjVue3DMnQV
hV2T80lUvInd5km47ik10c4ZnCJN2aaOw6L1o80svH3Dh9Jt9QnvRr5W3lvjkWNlYp3JlX4GaBvW
CD6Jvr+b4vrNmvYj8Ol5qppdHCg/bw2vcREul9CIZ3g0IOiqXyFvnA4NMdt2+R1Ovd+LboznzLC2
yoe6LSEJ/U652modfvu8ums9xBmRquwJu0sybBsDy80uzHU14RLQzoOj209/pedkmnd0CY8Jb/9G
ytmHROxr7b1DHFNjDJoPWoYdvpTFz914/Yosf5zT+oM1S1mt+upPKN0OGgJvsoU7RzknpAh9eZVp
D0zC2Qc++IylK6JpeYe8gGZ12oe5iSe3TPDbu2C41C0luBfSK3FnCelw32eSYgrpffsWTxg6JVE7
mPY8urbeUqd/oZjye4Ui2fCraTHEM3sP5uV3e3fEqJ+eIt58Oto+Kg/jRMqqa+NDw+1FFnM0jPiD
LnWyCbFBWaAqxNz1NaqN6/7x3eF1dNi4rUz1xEmA9ZNEmEM0Dzevq3Z1ylkeg8nIR5qctZfivqr7
14UkbdkFKKGDT08J5rW8XlVQaFTiYkhDmOPXcb0dYSAFC3vvdQr4Ux0kP4bQcgyCvWOdV7a4723L
ysX136cgnRBnnpbOOOYL6aY87tM9bgrglAGUb1O7cxIBO8DO30XR8tdw/hRMpM5tXaF9mnd8YXnd
ke3C6mLuvI1S5McwcqOovmE3iFJPaJJGIfJeOlMOSuM9tA52cdBU1s56peOMXwDmya2ja7piGx9w
7GYkkPHWpsAL8tI74UPT9iqzZPwLCz27jS154kr/jcz8IVV1WNfozCx90dw+TsF0WWPTZLZqrm1Y
F3XoP5O42zJ4d6ooPHReAEvf8JwGokh6DFBV427jHtif1+26hJW2jwD4JdO1Z8umnfiZxu0bbpOH
OYpNRidySCw5Mx3eNWjTvKvSQzvRYxeubz4VO+JWm2F6MPSKVbLvIDEZLLa2zfjr7hLCHnS5JOj8
YjhooA27jv30iN7qw+Xdlki7i1qxaQeZ99AfV8JuZm4hNiJqyhCLI8tUujet5nuigGaNHJZKY4N+
kT9Zn+Zy6HEDrPKVT8nRb6A8WZXYjjRANUQp18fGTEAoC2NxcyqRjXI4o+f6m8D03Kd2i1EAGugm
n9zMGmCFcHlFImN/jPid6BzQ5rvfoiGO0c/GyEThbbyLWfNnYogboqOz7Rt0gZ0dX+aObPjUDRj7
gInKum5xG7N90ybLDZcPrAoI32DcoZs6dKD71jYpbTCHpbShLYmr9s7Ej50fLBlpRnkAfgkWJU7u
7Qz1nBBOmbbw+GfkUU/Dtlf6Jabq1g3NzkT2HRo/FDVEJ1eAAvdu154TyvyjcTp7k40e8oi5b340
TKdpxK8hvkq2wIjhm9t5+2HgG6wBbYVBw9Ya+8dL20ffx5WOZuphDgDOVaLepmO1j+ZZbnEAXz1L
IChyCMxJIVRFy2KATDg2vlgW1CfZ4xVK0vkXTtA5Ah94hg8HuAXjkXyRashi0twEJJk4f1Wd+ZN6
I63ZenO3wQx9S2m95LQCCjaNIKiDoOtKQasjPL5g3SO6x0SZDXfxPAcBdXPiDgIbcOiQpF2fZjs+
e+jlc4e696qPD5BBP8tg3rajuIm4ZqXSMio5wwRbj9aWUgzo+137Eoqq3lE+jZu+jzHQRk989X5A
DaB6tvKB0zZG26v/cD4c+t6+VCH75guvH/wK9uctyDg09uuzZ8iXDNv7OGD0hDfmR6srBuTLYhQZ
5ZlbqvORoxK7leih3ndvqWwRnSzEl1zsuLceXHVpfY5bgo9oo1LTudsRR99H1kB73NUn1q0nL2lf
Y1jmQabv21MzeZcqUYVu5AnP5rQO6hxNLsuZG2zwX7z33voluqYpreCPoYJ4MJEwc9GogQkwnnya
OK7YNh5ypIoiD9SFOF2P50Ci31IBZirpBrlxxSdpfidWSL0yujKc/QAD/dppkYFwxAjmx6dQxE8U
IhjAJHeTJqhLHN4SjPs7mgzvjT8dhrn9CUN5Al773frjQdMVDR1WgqnAKayYO2WwU/hgtai2seMB
UKGDKVTFthWLt2jOS89U2zFS20CTg3HD39FwE5JxP8QaygJnPc09gLi1h6LZTe+qYXBCUMnVYwJw
tP1JZIJRNYSLNKz3Z//RNf3DOCm1UWvzzFp41AaDDgAXKpFPtb8fKUV2UBi8SkX/OmTCZrt0gaZA
y+Cy74kMF6nqV9SsM+/Sb6MF2kwT/YgUS8/V1F3gklAVPkUd6XDR91SdMbMkJ9wPNkuWJMp6Ym3u
xXrOXI8+dP7oZnMPUqEOyVsfYPBzVFTGVXKcHCBOTmyWEnY1vzgWa7edSLFFIxzQed031ezkx9ic
oFhY4STaBCPbLg3w2ZW5HyKKjn4cHnk64pupL95qjtOgboNJ31TX0WImDTDqHq2xcZvHxKtPNAzL
hrdvepA3mdY/iOLe0HT4cZtqKioboNtYA2Bo6q5GMAUTTix84AnOJn/UTvXUAIfAkg7LowlJISHv
zm4KnYd2zlUyIj3OArm3UDBlmCJz3lggG7MA09qNwKx6B5MgC7NeirRwFeYz1SywlLEbHZvjPCaA
m5V7jzV9qeyIrkNIGLxX+upF6qFXLv4W1WMYHtQJxTvGJSAbpECwrdei8Wkqc+NCdJkYFALUySZh
UUkwFmrjHSJP72iKxhiTT6/tu0kplHDwuCkqNdsN2KliHc22XiiiwoOoTEL2FjDxnPRhX2oLvAEz
47pPnNgt19Z9bKoVGmgXb0Vih41R7C8ujHI18CIBgDzU3o7M/gZPChNw4Jzdxj0y1zcA1LDz5Lni
BM5uyRfRfrLJTdEut89JXZu8hvnpdrRw53bR1AG3OwcL1PTtjBCqKVIIWJUASacgho26T+hmMRFy
ZJU6K5EgvoC4MK6zD8HivIeYYuFpN08lr2RTNm4H/DdKQFfJR9gRnJKZfSSROvpYZMkjbrEDSdkV
/0sYKXp166MQh5dMtERMSlUiNPJt7ao7FDDbuXIfmLO2+GNHNw+4vNVJfXNTex1kdYMzw535Zue0
WJGWlfMjh2bT1+4n1fJvbKulWK25Gxo9d6tzjCqLDhT7dluvjtYcY+5JyfamK0EKICZbFlC8GC3a
KxdQeQOoqERThj2vWDp4/u0VyWaPvO5Bh7UDFP++O+bWGS7E4Vcbu5d2tm82Ek/LkGyTCsxaggiG
mnZ3zyZpvkwyzB2Om0DPn9PgvrIQE7gw4zFkTZfVXB9X4HEwEj8weHqsJrj4jf5SqETTOrBDU3tx
nspg+WVTzsTzjppPRW0QhuJLwLw8Ds+hV20mMu964IF4oKjJjJl3sFN/1zn4abpoWynY9tB5/H3X
+V6OpitYJK6M9BL3MLbWoBk1OWkFXMSSAcyXiL8jTnYqnj+AkqNqd7d2TLKod/KZIQrBLj1CPGWE
nTgW8s9wGnTWhWZLlbmMmJRWPyrZZL5C7j74qgsK10n2QmKsm9jbSJJt1OuvKpIimyJ9Su16nJMG
WnEvopmTiqPu0FxgK30fJWJEPNqwo8p+OmgB/ZnieER5P4tjxRTClJboOxzB5VcIQcS+VBY370Fv
kyy2YVPMuLWAGL7NS4VTLa808XYA0E5Apl8hUMKPGyYz2GBsQ1d/zGh0AylBtPrxK13al2hZNovS
yEWaLrE3n0Rb6Q2k4WcbdTtHkymjoV3fUiPIO20GvYPTRYvhQM+nUNUj2moKt9h+xkI90+u32+LF
WmCmhSgC9aqd6eYjmyijxC8qF6cS4t18iseXmGH3qu77OYvlWgQaYU2au3ExpfRzNd0NyoBXNgFO
aCEHyFY0apG/wifc8hPWLEswsmXL5xIuMSVsiQ/EYrkvrp6rqrsYYrHot17CqjpVUctzaOkZwNrh
kLoDiC3M5L1ZkDrsiwfd927m4sT3rJ1y1XlTGfvm93pctmiVHpTLtr80qwQceTWut+3q9OAC/qy8
admtPTsMU3XkayPzyDaAlwg5V7bZAhi7YA0RucI4O1E9glWJL2qF7eii3nXSl5GaD0m4vE/hMYWP
f97itFOsFcZOcgEKgjYjqjLjI9IT7/JFri24GLZ+9QrOB+siP0IXZ8vOHHlzyCjMlmXduCJ9RPKv
A/PDCJTSOD3PZlT4C5aHcR7OHsOFI8lWq/Fkq/oiTNxurNf/jGywGem7PUnN0XUpPAMi4KhroZ35
pU2BGmMz8yiD/oLm8Lgm4q1D3qxY6AewwtLE9TFU/SEE8NJq5y+Z+wO26Der0ofZdkXS2S+wmXVm
h2jXhPAwhrVb66wUDBJhuUzWT2GW09SYbVyJBQ+r9nMyAqBOZF9QSBuAYusvL6EPLgrNWAd5BRlI
xOW2R3Z2UZOqFCs5dr84V8BfxlrtEfvxmq4pkC5SkhXUDQEGa+NgKYPWL5upPbZj/2dZnRjmffRN
sfpoVPuD/L6XyfNkFgoYOlKUGjlEVxsmp8WvSiedO7hHqINxAiBuCgsRROHmifa4+CA8RovmAqOF
c6D7jTpwkk5zVcl6SNdpC//mT4lGFIKzJ0/2304bfEiyHIMRvPtMRlQap+qyDqCsD2nF0uApLq59
b6z9gHPxqyTsiVVi3TjC2VqooHKDbAK3Do7pTC9BMB9GuQIgjHZginZENRsQ5Q8rmf8svQ83C3Hs
bPekRiT3gCbb9SPd2HE8RSz1wBj63xJ5GnlqamwsN3gUjJetixyxNEBnO0qvAGy7nWf+KVSsc97R
7wBaAGcEZZ326/eCMScdAGGKwZRiAa/Su82O+yinHORDMGG2FsCeKwWZAnnEak2pkxZLUEilTs0W
Q1ByIA42WiMNvU28PBIWA+9ZZ8wCrNngSTy7i0VHQBFra9pkz0Z9JHWyWaz/rQkEGmGsD9xb/i5O
jFkfrZrqLDY8EDk3hdFnN+A8jE3z1Mjp1LWQGNb1dEqb4BQoUtCgvrvYWdrWtn1ZRkznvQMgNYxy
XUv0SOuT4ZNAFe230eqc6orfOXe/4Tt04SZ5lUv1yIboZFO1c5VXroLcjFkH9Bft6xCr3dJ3LxM0
/FaRnWjEvU8D7EVE9hr/gkqVukmOFr8DlBslsAm2vJC9ex8Tea2GaMqqnoFuZnrMe294B2B05qn3
6k+oW9osB2bMHivoN1NhYgdbuxVJAFKeHOPI3zUCvjHJ/AcuZNtwXO5wGzqAGzvUpv1DbL1jOBzZ
rNsdDXsshLUY1JeqvispnscFyg6RIqiTmabKY4UUTTIAoxwnzEPNbxDTjDF38ck2rFuIAqepO/kV
NujCwSk9KeHr7U4qo0sEFjDFerog4CaiOGvU/BSP6bnzQQD2LiYN4D0zykcm03ArwumGTXtedgkI
sCqZC46+B6Kdtbsa4pkMgoR8HtijT8S5xq8IqFssYKpp+hNbZJFE7p6B4RVkuQlM7BObLoPp3p20
f3Hb6Fz3vy03YxuWdEc1K1zIGHqW5BSGA8ka+6wdfg74e8XmI0EyWs8GzJ7jlGl3vWNc2WreHfRS
HRJH7qEd2LMVzLb3UwW0IIt/0d16CKQupYGV39w8z031JEN8P6Tap/CZGTBTQD3AdggaOUF4eErq
6CFJDPhdeKsmEa6zTv4sngJQBJ2FIohwbpfM1mG5Tmj74iZ3JqzumWhrF2SnRfRh7ddXTkEpCNzp
uSIVjKRCDH3oiHbr3ELx0RYdb4/4xsoI90Ro5xKbkICAvFLGIoEJZnWLIp1D9XehM9Z3TXcXUXOS
Xrql01rqocdw/eGop9RH1pD//zg7r+VIkTYNXxEReHNaUJSRNyV164SQ1N1477n6feg1v4QqxM5M
xMzBuCySJD/3mvElKZObopt2gec3dh10doRoDiPdkyC+M9y+LVgiq1uUrgLZLUX9qmyGn54av06p
ea0X0oUf1g+TT4rXztOadNyMbXqou+FO8mkwh3HllAxMglg8iH7lO4BJkCsw08NQ02E2GvJhCQSI
vOv1ALJHbu5H/0eLvak4nTTGaSUwAyXNbBOwRF7GT7Ll/1JT9HgFZhtVui+b1s3BwDmxn2xLrzvN
KKVOUba63p0UqIo1t+M4Na5hdY5uFrEtgPnjXgAq7O3yjKwmqB4Y6+4MLXN1C8eQXL+SmphOYHjT
WlS+ojJDBx2hCU4og17KWrNrOhxNfJ8TrV9ajUZBgtnKKO4grbsyiVpFSK8sb2sZFvAtahVtLnfj
O1CD9oTDkVeTLGjdtZRFrwVq9XRKXC1/GKTkiMP5JfrrG4+uuyS3zzQinNZInUqTnpilWZvSAPoy
dJIzAjqqPLIlEOD0uZONkJPUhtNDKKF6IjKhRL+dygCYm+xW0kOkDY8p8xmZjkwv8n8tfLtsM7ds
sksQPw/y2P3xco6uVj8Dn7hVMI7JrHdPfcU+h/+CVxno6YvShJc5MVub9G2aCQz4MntgfjpV9e0w
GqMbt+kzAweQkc/18K5ozIONapMxqcMzBE4ysQhIlkTmKdpNRfto0G1EBWy/QtQ992/bdriO4+Ag
ECWzsb8UK882Z9dmI3lOR+0AhHkbRXiGi9Zdm1jzzUtfkO+wbyjPDCBBguVtrDo6CFLvNnX7WMW/
LUO6GkvJqYvhIjfJEAQAkcF4PU3DK/Mo2p8oMSgvVQUESiNgIoR+azbKDVt/kU3hQdKCSyWKbuM5
xQ/SvY8m04YAuZHj7nYUKrsc0aeMOldkflB5/aYnH9okrQ44i75XkD7PsbwuPDtQAcQMMn2LBm5M
pN9pYrMrJO0hbEEpTbXx6HGxbvKodBrdOmievPUm5RkxXVBg0V5OzADQCNXl2N+EoIKmXvpjqdTK
Uf9bbIOL2mccOUzu1CSJraAVX3HjUoAhp0Xo0Tqac1JxMwJeNFsV4Fz9xufttHXoqJSLG0Mbkk09
SE8yA1tmus2WgH5t9Pm+FlD68rmZg967hVZ6q9CUqgDel610QCLhqRPCi7n7u0m68k9VBjutr99k
LdzntXmdivkevfcLkCeu1VqPScpVlGBi3BSu5qU7xLgPrRTZupRv8bgFPSUS2ZPhQEr+NKDBwviv
2iqhKmy8MjvhKG9HPmASpovDwP7HcnjNbzcQCBszGofjhRwBD1NzOdhLJaP3yhgxw8MeT5SizRhM
VGASw9RhYG7ZcntSiGYTESKu7KoQj36GdIphmbQwAo1/LczuxEm7SnXdSaTmGBrarUptiM7UpcI8
UxmrfVFaV6Hv0Ulp6hcgXhaolSt0Nw+p0V4Q6fZdE/yRvP6iDDyGZ+qlFJX7VK4PRtu9EJyfg6F/
NtIRXIUa0ABWuodJr95z07zw/XSXDGjKqdoD+eUpsNLrTM7xQjC1O/jUttyE4sZIW2PbFd0x1NsL
Y6wox+TmNzt7SlTiUjOVz/x7xKG0es8YtG/bqXZj5sfSwCyrG+unKq9f4aYhcZkRLou02qm9/t5K
xiEsSNnkCWSwmAaRW0jmu2WklGvMZP0cec9Otg66RWPb1JqXtgITmKrqltkWHfI4+6kZkmt01Sls
vR+d2N3hYG9sLHKDDT0cRuTFcGXqj6YUDBj99lckZSHfUL63BFwXhonaLk6ue6NMbWSYqSNzoA9G
wyB/GO9UMXlEJk7cFkEc2HrOsCaVLryecBFLD0UwXNT1tBdUc1tETEskM951xfjLDxi9agICjs14
jKRoy1juKEGo3FhBt0nQnWlC4Y8m+7dlILwRpC+HNrpKhvQ5U8STBHgLxOnB0LOtIQHXaa0LAeEf
x2/MZ0WIZTtqIfh4uIjnEcZPAY4vDYfdT8vrPCO1a/tinykjwaTE9y3KXk1Z+VUa3c80mKfsgYJF
bgKo3Fd+FAkYpTHaZqp37GLjqi7jy7JJK5sBNgMlJqm3cWk6saBddQC41Qqkbj2PXhmyy/HPkuu5
q1FK0afoMUv7xx7Yru+Rlo2hdmgDQIMc+x9BYN4qpfCrzSGrqjqpYdLGMcC0/ClXo96OFIovbPx+
WkWKBlDplD3eVh3wXV88qFp7ncagCZXkcRzTwWl970KcBgriAdBl0RfRBoeye+ZHTDV72gWCFx6y
3rgmqfqTBOqLwaBGL8lLhvqv9SGGg9KYwzcdfhhK8tPymWU0WeWGsvkwlMWfLhFGBtrxLuvNcd+3
zcGoI2sjVHM/2DPY/2i6jRvzerQYp2gBOIrBqK9ppl0pCchbXfEAI8TmXh4Cm5EX3HxD+xkqDSWG
Z970xbDvBDqCOfAUgpgQ5Ff+ZDiFpe47NXyvcgJ/qgMblr2ftOsC2tsKyF9VJ32fQAuaY1vaXq6R
2zGztsHSErcrvdx0Pr/QBx1sV8hJUQTslQLHZeBsY6E94SFOxcVnUNAQlLp+pwUpZIFu/OlVs6JO
RupUuoVWj47CBM7IyN7JTauN7lV2Mw5vWTkdBis81AigwQW6oUl/CW3ewRL54AFvbSYq37Y9Zkry
TCvm3VMYm4ppuC8z1NF0Ze5/cYNYe0anV0LcXhWqwFG0jGPSAZ/LFbsIBar1fieY2i0yS8eBXIAa
xrxPs0rdGIPQHeoQvocRgYHku0WbCtjnzjAzRx/n1gqoNyuvGZlOdB09xbPzwHsfmMWCIqFQGqaf
JsgvCq/YLsW4tjMg7GFO+7vtjZu48Z7w5rYVo3XF0btNhA7wbcecalBVPgLFtGB0i9M+bOXJzoqM
29Gf/INQqtEmrSq4DYX+YvTBQyw1ICUl9WcbMrhMRVLHUCpdfWxPVicK9mQF+EJ4FWtZ3iMOFOAY
mpe49q/yVtsSSFoGqmKzmUZhV2EqkqbBNu1QbZcmDVaH4IJIZAItDlepSnZLmqve9hPYasGqkysU
ROPr0gK1VfvDLT/zVivaex8svK3EOf/r0rMOcaaaG6/3h4MlJoiLyzo2WREj0a5rYlduvctizgUB
Rr3XNR44UpM6Xqg9gOT0nSJjBtUyX02UByA4x7wSsQVp23FDY1eiP8YnI1EZqFzvZr/VCLBTKO0a
MogwrXdhBOhc1HdFkFzVqCxzW0BLA80wtM0fQSSzZE55G5Ba0GcRJ1ehY5/l2iFRm1/KkJxSqbkU
5L6zVdl8a3XRpbJlZF3PU1WvGAA4Bj+nwMS5Nr3okMVibLdHfBYDch+xI22qbvSYJMsIfvZSvle8
7DWW818cRpCtDSaKQXafx0w4mpGIrsYjLoRMCaKAirUzrXt+9mujD4+ep1+oopJvhARBA7Hnvowv
srI9WEp80lLSeFJ6dZtYgi0LinKM6XZvAULepF4cgJWc6IbR4gwmDdwULUoGvu1FFXrbtlHuMTC9
nDoGk4F0H+ST7AgJGJTOkt/ECCfNghQkmGiK0LTYZLqvA73oHkBGwr708ShM1HtjoCjxGv851eQL
5sybomgOTVD+KGkO0Rh6NKTiqIvAf3P4r3BH0FgHlePLwoPahpdSq75ZY3gVxP2PJKuvMoGyNIpJ
KUW+K8XvHWr8bI01f5bahbe6IiHoqX6xCdI6Y/TN1stP/+MAbJfxxXga3pKLAb53+9g/zETgRiBX
XPfDOkvyMkzR0FCMMBVx/ucfOIVhVGejUCo1PFqBKvbR2DMKPdXY4PwV34fxETesvkZt/Uo6RdeO
VS0Ts0sgpQu+OXgMlOhzpTkl/XNbCk9i3l36NZB9Dt0KM+/c9sLKQwnRMMgixQXptJGgzAayVJ0m
UxaZ6emdY2qhsO2D4tnS8tL1c3EnFcl9ABJ116fCPf35O1Htmp3QtNdWaKkbdSpevb6Y0RwaCS/y
fSj8cZ/m3cGqEoHW23jU4uxHr+pAbmbMVxmTCSfjm9J1NNZTeh3mNJ3GxrpOU3NfeTIANZhqQRrc
+YPVM+tST7pghk4emBEAa+UuA8nP1IlhYixXwwUX5DGXrKcaDMxF0QmkbcEQregAfGWYavjXGogj
IVOpK/Jir9o+RjfQipvTyFiyZ046N4tUGpqy5m012urfv5tzh+/jcguieJuBPMorlVMgZXaTFJtA
Fa9LP339fpmzT2WK8I0VjXNgLhjObVxKbZzk9alTBTsU4XTlj9AZ7Hp6atoVQeMza0lQnGdF3pmu
uTzYosA1ldasVYPREgCNJpbihpUG/4LzgoLl94925jtC231WmoNUfUarGmvtXuj5fGsD1iJBtW8Z
e5PckaCsfEhnXtanpebv7MNNkXlyzfFNa14WbvP6jaIiE7jGCD67fZYC4R2KswK26PMirRd7ppYk
1cmvtFc1LPd9oPwyhnCvN8lTl+b/4m3hViYjBSajb7xUyTIKpJrDIG9OVfgigIxupGQva1BnAlvT
rJUNPPeuJBmVQ3QOETVf6hwT30W99CKuWvg8pZQyogPiH6buINx/fyq+ir/MZkRc59K8kZStn3fR
x7o1DgK9QoelOcweoP/GGFrXGElAsyBmKaRKZ+j8EQKik+BBgCevKot2K/UvTb5VhnblWvqrq/mZ
as9240gkiQgwwLBecNFFK9RQRGe+nBzQI7kI0FTUdvltcCz33+/cmUOOBS87NxP7OX7z+fxwyOnk
6oFnBOVJ1uEn0JIaZ44KVez3y0hnzoI+CyoSkTTzq9/caKWwTak9TrB2DHWruDFmz5Y93cWSQ1vF
rjbDLr9p98aKaM4yGDIgNuZF0Q+Y/R+WzwfdLy4CP+if+iy5LRvL1tWjqot/RhWITW0qf2rSn++f
dbmlyyUX90bv0Y+E+Nw90Xrxyj1Bz2+uv1/iy/lYrrG44XPk4gbU67un6BDux1PgvPdutM/u2pXj
8YUTv1hIn2VJPpyPoPVLTRdZCClgm4zMfqzt3E53nT26ubMVn9d8c+SlsoDMfMuQVFg3hmlQkcif
V/R1q0cTsi+fdBl6cO+5TdXZCjnvQIOgE8tjnF6GxVU8yJdG8Fiqv60RKIX4c9BphIBkypo/tfE7
L9q7BOhCZ8Bcie805ZiAwfjHb+HzT11+pYCF9GbkpyYon8770uw1NNZnP9GVldTlOVZoorMnJv4l
xNgvUtpWiToBf7YnueUDBYWUub3vK1vPMALHFFKQRmKbOEogPHNTCug+9NUm92juQ2NUIRDD71XM
IHRKozedlD+2eQcS2xKld8+i/NXFrL0oaqN0ALT2VOt+t1N4FXZojN4NXof9FmwjVHvTOtSp+Sc2
RM31DGbwdC1TB4Sd4tQjjPBgAp9dM9xRALldpgIyXGhee240KN2Nb0rWbaRVmCUHQn5VqZ0OQYmm
Zm/IV2YKdrqUw3xfZIoBvhUtajr+xRXSHN2OBir9RnD5blZGJbSJ6D2bLBwq6/qB0co+NvUKJFbu
cJ8d9ZBq0J/p5oqc78JwngV7Iz3ISEpA2TDtMg2a1pHFtqSJ8nuMxadJb/DFkrFqCuje+lbM5mq7
XoiyLWZE6k2qD+WhC0rAfW2267zkSmipFrNG6SnxAYmmMu7a+F1tgnbCnNCQoBiUAr9X6BHIoznh
wLvLb6Qpvaw6/yXWA+DPvezQwT0KZunOLU+vKGS7H1lSoa4e+t+Np27FhPF4b11CYWdmYOGtInv+
4Cad9WhMeWBHFaOivIbuYbY/0dECB2scw0CmYzJI3Z5BPs0v7GGcoAVPT/4EhtFDsqGBdmqHiHp1
k0UYU3yYtqj9KGBSvXZbtv1DL0m/x6B6hI302OEKuMfg5bopS8TULE0HYVr3h9oTXr18KGn8A5eZ
1LZxp7G31kLiMlOavwASP9IJUycuzk49H28iXRlCgHxS/d+qUYg3iozdttF1oR5QIHD0d9+OoPRB
ZAHw6q58f2uLLy4lFUitn48sPgu9SZvkgTn4Q1tuTOxnZsNqjC8eGiDzt2t14/I25KlRYVKxoiRs
zv6In58618Wgz9KoOhXy72JkbFGka7fYvHEfc415CYPYjA4uS1Gbfl5C9cehi5KxPA0mnfhGpl2c
m3rrTkxxjWz40VtQbXxMHpzYq6qtVoHECiRG/Ct7/PWKgzgvSZYxe/qSpM5b8SHUFFLrD7We5yf9
SrRlGxFexvmOYL9PtnZUrpotevbb4M6zVzP9L6YsfJ6fll7scqlKWmpMZX5SfAEIbmscgQHcCJ60
j3rrqDJYrun0mFkUbwUQ7jN29rrJqxVBRuncy0Zvi0QJhjueU4tkLJNaXWU+VJyiSTEYZxq5LSAE
ObOgvBu5MQcnUtIE5lii0vOPf/hxfuSb2IclJ74GXMzcXlF2K+9lmVxzPnQSQ2D6KoM4aZmLDjm6
D13nFycgcy9C+NJPoRug2mEoJUMZwTaze2YPKg0ucIzbUHtSux6ikQ5J+UqEUVD16jGJrmYM4sov
m+Pr4uTye3C0khVdRbZpcXJDtWNUE+j5KR0Y7E3lvolA2hZ6+6Tkuoukgj3QujXDOatt7wBguxbt
P9+DFfv9L5HP3A+6bBiIfAGokfiOPp9d+pptKQ5advKyypa6AKcLBvSSrm5iELKbjqEXkF8XaTil
202T5GbSo8oXB54BPuDGkx7ysLYNYB5+pzmKr0PBrkfw5tlPP293yOPCom22k6T+9pphJUdeJqyc
fr597E9VnK4taVmDam2ki4Ihtyd1NB1LBLtjEfYjYWWTliXAvAyVE3FGoQLgQvu8R4h3MWZMuuaE
mMqDmb7nirmtpchtypXv6NxCdCN4FZh3czAWnxHRLlYSTatPlaEfcwh/4UABX2oXQ7Mm1folEZ8f
6uNai2Sf+1H0BUuoTsio7DzfuKLT+9BlD+MI5DyM9nh57D3jDXrsSjyU5S+Hf74kZCRNLNTYZGWR
fAZTGIDxtaqTQec9lvSryYwZf/WtXZbqUReOsSDbSFxuRSpueJnsgjUTbRjMFpAFXk3ljbbfJP/I
iquheoVGdmPp2VqhcuZS51fSbOBnypK+DC4K4sNBzrDwFFyKR2Qj7HIH/uEY2uARH2u3dXBydoVb
OG0rh+BL5fL3zdBjpoGnWDSZF6egikWYrCE9ARQQLnMl36ktOmU15JVW2Wla5YSQSjzJctNQOExl
w3wfESjZ+Fkm8i6IVn7O16udt/Xh1yzOSaMVYQDwrDqZyqMKPBQxx5XPa22FRUmYepU3ialfnwqN
wcKPBLmU7y+5s6/yP4+gLkpBgGh+NfVadapb/SqkwduGbCLJaNDB68DypZaVlWf6eq1+2rWlypyE
cAMsd5aMvFPV+BcCSP92KwgGoyb5H5btnBcaLdhuKLirwMNZ7J/QWVk2MaU+hbW/1Rj+9RA2RJzj
vt/FM5ctn4M89/tgyH3pOJMxD8loVt2ptTy63Y1Dt8lp8/2/WMWYbZfwX5q1Bj/ftaQK3lDLWXtK
kuG3X942YX+hFvXNP18FkRT2iwTpq59wjB4xSI+SBh/EncmUHNkCIDz+UxOa+c0QWxVFn/tHNMU+
P4wnlH6lwMg7ySqzctBS2csEMvr7Z5G+JhOfV5E/rzKaoHSiHvlHSojr5hL2D2OQn82m2Xo/6ttx
n4orK575YGlZMgyah1EEkcUF1ZFxhio8hJM/7usmdStZXDkFZz4fViCf5gUhhLVsi+oRk0PViNvT
CNgZuImdlgeDS85v76xw5aY/d65n33bZoElKGrR8msjM01BTOQtqdg9kFMo5MjuitPJIf3flc87H
SaMgolKZBTSX2ahUS15Hq6LEyqI6jNPmsb6a6WsgvA6yazy9guJ78Ocp8GatlXgmrfi08vw+P9Qn
UVfQrUrz8pSLN21WblsPcE7zJ5T/mSsx3UEL8U40cLknyLiVL1tpGkIE9rU5FdD0fElAlAprEBOR
iq5zvj/1Z96aIuq0mo3ZCemLIOmgS6kUeVx6QjIL1bBvHYI9g7n7fpkzR/3TMoutq1RTAmcn0GX2
4ZRHbxzA7xf4WqPQ3aWEU1GKNegPLC5vFMvHVPLnZOimOYRH9aDtpG10XGtOntsuCg36cLrJZO1L
CltnaapAITpNFXqdMc2wQ5UOK3H2XGbHJEhWZPSJ6aItbfMkX1b8SBKKU+V4O/0pclDBoulX/DJ/
Q3206eVsDQhoGyblh/qmMbcovnDk5ZUv+tyn9vF3KIuAj9xO7EmhXzKnN+8G3Oc8lHc2hhu56q3x
4vEBXpsuH/nd/0OE+tyJ+bAHyuLOz3W1BZjGHhg3YFDK6xp/HmsLm4AO5HtxjSLJqhi6fCYCfHre
RQSY9FyXLd0qiAD9tr03nslV78D8l1fqAceVK2ur3JHt7K2n4o5PpUWF8DcM0jUzlLVHX8RubxT8
rMzZdqEEQfM2iWs9pXOn+OPeLr7GSIz82fmxO3n9q+/dq8Jxmn58/z2eiTwKab9Iys/YjOD9+a5s
ULwL05Z2dZlBUp9gMITXdeTZog++YEXv+ItZ13xf0jNCKZZhPv2A+Xk/XMyIxvYJd1hxEo/esb5K
bVCaR9Wtdr7rrXyb56qKT2vNQeLDWq1XRKYQme2pe59cExLey3wyZxQ7+AGnok+G2QmAyX4lWTj3
zugMYcioclFjyfN53bBuC5UEjguukB6pXN4KWSkBY9drzghn3pwqK2QkXNj0oZadjAQWnJdnlBFe
Cqo3KbbGQNdxRHEZEBLN8MP3B+XMYecalRSubJE2pLY47L4+eOUgD9kJvBpUlX0F/u77FWTxzCPx
HFykhFLWWp6PiApxUGoxPZFFgmoSqt+FGr62YSpss856QmXwMTUlgHXMHm4gEgH2auB9yaNmzpLO
s/Jrqd35fk9nX/T2/P2bsR2PkoS3Ta2avHSzrF21D2gMWkDcQ5XJ+qQiblKINAsB5231xHrrSqSl
UgX9FLjiVIA1GmxTOAZuaOb7eMgnOx6jYZtnZuUCLt631HPXyBqoToVkr5vqqKLUwMVuu3pArHns
YUGFAtgaOBkX/ZDRjWuZSau5USBva0x7lR79ppAkAITGI5rgHQg0PbgfZY2UIspOWZ+mz0YgCwfZ
EwRHHroGQfew2CqJMroBXIDjmOIXGAIp2vbERaJQfR9IwZuEqIIdlQDt00gomfvAe9dmMDfkicke
E0m71kZJvg4EhWky2eJBNdoBOIj8Vobwl7w+EO1STxAVMKVnv0dtJJJgdmhiVF9OERLLwErBDFaZ
VYK56J58Cz2hfLIGdBTEeE+746KUhp3SMdRAVfHJH6QHg3EXL6D8I1ci42RPP42VMOzbFikUjZB+
2RhJA75iKjBcBok3Jt4Netqqiwie4Ixh+xBPBSyx8g0dVzQ9EF+1rbSz9k1ltlttDOBjyzEQtSiW
91KGkoNnMX8Ss+kP6KTMzT3jVwz1dDD8cBMg6rbpZqlb3+rNrZwk440EeXAztVa4DVMt39D4b3gP
qWiHqOdu0AJ+GcIeoKTRQmbSCslBvRfmip74x84rrtFDfzaK7AbkJYgX4Yc6kfV2ed06IKcQjku6
5EoSRNVBSQa3NXUmppgZCpZJfMd/f/RDUUCsFAvwnl73xkz1Z0EJt2avHEUruuIk9oCxGvREpG35
p/Fh/FqQTY/wQuhSRnLlpm3vbzOpE46QLCBqmkWzS5HSg0fmq099nL7IgTwyhJnUXYayzU1bsS+l
ILdOZY4xvF/Bt3HF46xNcnKcDKhtVjwi66IJDKcs400TJv2gVyYswLnSs7AELfvW3ErViKskmmGb
ZphhtbF+jb5BvPv+qjhzGVm4ckqyrPAXVVskABa45RheWHpSikOIHGUfZNvvVzhTQ3xaYXHd4Scf
Nyqf3UnJC9L6X4gBo7D4MiLn8f1C8pmVmBXLskwHFLzPsk4SYAiNWSrkTKzya1gkR2xutv1uzqT8
rbGPXMG2rrSd6iLReqwP8DoaIBjNVb9fi5lndhUQoqjIIHVpRywjSqo2k4EYZnFSZGC7xU41fn3/
rGcXoKtsYOdBDbME8RU1YGe1Ak+aMpQaOd9ZvtIhN4mui6JzhuIAqtbo2dBS/hx9p7pQYPCL5clH
NzUUXzQ5O1rpZFdWvQ1jNNmjt+8f6UzI+rigtki9Z3fKNqt4e9KU/enMBKntwr8zw+CmN/VXJE5W
cqhzW/jhAbVFup3hATT5ZciMx9NuplL540H2XwnEZ1IYrMBlvi4cFoCmLtI0tOk0NRcDUvqis5P2
OkYiIivuv9+4sw/yYZFFfqbG6HPJIWehqtFia8ZtHAsr7+ZcnWDK2NNYIohR/Ut9ZqJwC4I7yGlB
SK7iRK6Mu64AAnEzK4w/QcGacK5S7Ai/VP16xgNcpr0jhA7OhsPPf/68H37LskbrNGD5XhHmJ7NC
zxA0Alys71c499pICFlE5yohVn8++9j8WdpYpPmpU96r5iBo0hZP6LW8+twX9nGV+Z9/yKvRRkVm
Ro5yai9YRpfjltTiWrfjY3QDj9cxdtm19AQxttitJbxrKy++7RlSoOYeKydpAePGRE9HvVHwnqhm
sq1vTK6YhStmI2cHzv95XGANnx9XzDR1kKs4x2NNchtCgePdWlvrTnfRGChOq5ZbZ6IBBLD/fYmA
ej6vF/Raruc968VPpuGIjeuChqKuZmOj1Mk21g7iiEzqGmzW1v7+/Fii/Hlp3RcC6JWM9fOgvwJq
sENrdi/K/f77Y/rFRpkq8NMjLkJrgqpiJw2sY6A+Cd/hPiGbLTdgQ4QNugMH1Dpip99Xd9FFssXs
baWQOdctYX2MWkFqEOz0xXcyFqIIi55boeKVQrbcyLb4Op5yHAE7W3ahmlR2sE/dtZ7UuRvv47qL
L0fqirKU51eLE6CmvqDUunIBrD7Z4guJxEEtRZEVOheFY8ywYXvZ3QVn1pGu1ZtpK++B59XPmvP9
Kz17cui2GX9x7Hilfz45Xq8ZBTr/xanR5L0QBQ7U9iMDgrW759wO8uJYBntkJtSLwNSagV5ErZaf
wif6bXa9m5Oj0hHuZsjJTAaR779/sLML0qfAoVUGFr1s8NGtKMuh9YGbjJC9FSlWNpmirDzWuUVA
smICZWrQAJaVdd4iRiZIRIZIs9DaO6jymmnjuRXouMzjH5CadCo/v5/cFxPIYfCp1UzatcOAprO6
cvbO5UEfMUGLjzpNMpSfvYKPutC1Td2qyNBWD4SqRw+pg6LLV/KgMxCcGQmkgVQGp/AV4i1i8hN7
fjLHIRxukEq1Vbv9bd3Pc6DyIMXQ9jfByuRRnm/7ZXr5cdHFFVnGzdh1EiEIeiM5+vRIKVzvpEdl
r74icOHUnMUhtOtbbMnRxc+z1Z7jub7Wp+debnSXGF7S8BO8F8Apv7C1AAYZuuGpdGB6P44PWJLk
4mYNF34u+H588vmIfQj7YxIjYhiw3TPuKhLaTRFo4LveSzS2apRR4zUX3/MH6j/vd3FmAdGgWjsH
Xg2cjWXWhyyH9c+cBWGpyqpWju/qti7S0SRT27TL2Vb1rnPGwWFkhd7xjQdssHVkxycwEfzv1gzY
zz4ltZ8J1AYZKHPxNvF5yMMi54LRkckRpRelnqV1ITuKE9quwb+4aRhaqWC16a594bah1iqUGcSm
kx+HqFJGKFyuWQ+e/y5pfYrkMJqumIvoKiQl5rC0M06jjRTLcXwt3GH/Ptixt5GdyhYOa2nh2RRt
brb+74qLuIrIfdj784pEPeCIilPagZtdjK6yRVZpLXuYY+iXK+DDaosYm4lREZqCnJ3qY3K4Umlk
9y/xHdzwg/Wi7SwTx011j++ufYde4PfR6Fxu+OFBrUUumhRaqxWKgdiTOh17s9mVpXbfhMpzGISP
3y+1tqlLEG/ijUmOkx69x8t6sg132s/ZkVo50Nn/H6zLM7g8rvP/bKu1uFkj38wKs1JpLwc+X99g
nsYyQ3AKzT9Y24jvFuOrX1n7Ao8BX6X/3Avac5GXj4XZYNMEpisYkAapuHJjvem2fSjDppOiC8NE
dWg0L/IWt7qx0lDJF26RiXzWBST7o6lYgVqcgycwclRAC8wcJ+qwzzdlq8UjtuAgDBsXPzJ5o+29
2w6zc0QwMQ7CX33taj43Vvm44vJcVO1kRRj1ZPirFwc0F4/evjxEZLH/di2Dy0pBXUrSrcXT0Sz1
O10bcR4g7CqX7VWzRzXIGS+zuzV04NlCQfu/teB+ft7JoE1lSLEDn1phl3+Kg7+Hr7Dz7zI+L7d9
T57Ky7+my8desuO37z+AcyktcG71LyJNspYgI8k3p04Lqgwlk9AxlYcQGaVEWxsWnU3M/rPKX9Di
h6jaZjThRIvEbM6X0ECaon9xZYDlw0MTTrOpL3FZJV1mRYiS7KRp0DuMzqxsQ29fgZf+KqJsdL7f
tHN3I4msMcNTQaovNw1bgQqrOBSE/WlPZxaPnkMRAJqiId/JzyHyjWq2Vk2e20Kdb81UDJn8eTnA
1EpLNPPGZ82nQN54u3Y3i/JvSvCKuosFxUberxVyZy/Hj2suIk6iaHjzDKzZYh6BfNIhc/0tbp1I
BrupEzprIe7cYQS7KmqaDoQa/P/nDwH/lypAzDc9lZidbKySvhUCtpjV3X///s4FmI/rzHv94Tga
mW82tR8QuwckiwbrAeTvHaORm2wyf36/1NmE6+Nai/wum9pcFwwhJcBozLBUm6EVdWqzUdlQvEiv
09v05/q7O3tcPmzlIs8Tk8GoBGwFTmqFTJb+iMzP9w+2tsAi/7EgA7SZzAKGUm1Nq9lU2srWnV0B
yDS9C0alwGg+vyVPlLKg8xgLlk19UFv0wytpBQR7/oRTK0pw0HSwb4uKvgS94wlBGv0NKZpb7sLf
FaaGG7TMtuJ+WkNnnz3gH5ZbRP9UjxQ/D9X0RGt7ozBaQzF+kyveym14NjllNC8iJ2HgwL0cMIN7
NahRGTB3ruJa7njybsvf/00N4rJA1vJNXfmkzpaM81WoAeSQuYgX327UB0YvT2P6F5uTXMav8ZMX
b/7Gad8WbOGUXP8XZ1/W47audPuLBGgeXjV47tlOd+dFSHcSap4HSr/+LvbGPbFpwfwS4AAbOA2k
TLFYLFatWgvyn/Ex/9l5rOz1L7HDQpTHFYb5bgxkXXoLaPW6HuQPIBMzf1nEADPlQ1wLn09LPmkx
X1EdJmb9VZk6ixx6YYfoyOHDooYOPmm0Vb3xLv0lfbNfUFD/XfrpCxXdbQtOc9Gi41ZmkqqHcCxa
dAp90YafoNEBl9dfH+YLE2zZZ8vSDJpbelkgSGH8sQCSK+vJ+raJpVVgygKvP822gcnk/IPgoTuA
Gyk/TUX/nKXVWm3nx9Gx/dtmFjbIwb+P1QDqg9SNC7eVBfVprUzzk21Ej/pcHJ1ofLptYqFEgH/Y
BHEKhtQxRsDtR6mk4CkmGUJrp79oWQ5hAsgOdjnIVOt+nwwgr6rUiaxuW10KVQ5mYeBzNvwP/BaX
ewTGo6Lv5zA7qU/VNvJANX/6hBzFEaAOT4T4WkruYQyZBmZWQG3BB5AZnDymBhZJID59e10BYRf+
RK+bPhk7SDyeivU/5KEOCKMY6hjw4ysUegHRaKNF9e5kmqCJraRVHdKgbUQw9IWbH2YwVGQhQlzD
MtscIz8APGSn2pS9TPkcDGVDk99ZKOqrL8VDBKKvaiQwPpi0uNyuPiYWzRUcqfA7KLFldQdwTwdG
gwDw4Psm6NqVZYCc0wW8CMx11u9uXayJL6pYszuSe8U7jsMmwBRMqcq809jKpNZjZGanstGgWDC8
WkP8DOWKVZ470E9KdMHZuD7l6MlpGJlUNQW3KV9Ihlx83OWZlZ4iaCXYWo+xoyxow+qfzKDOi5Ou
Xs8lKkrWkbgBE2QHUnaztt0ETI6QmBMEk+uTzlaDM66zXiMGIS/3MJ9ngEHkGWxMmC+W1bsqAeVA
/xy1aVBCyzCqg9tn/Dp4Xdrjkramy1Kp1/X0NIb0s6+S72gficC81ycANsC0omM00Lmujc1j3is1
asonkE3vs7z5BUnjE4CREJAdY1ElZ3FBZ8a4B0QzJYqVjmV6QvRCyR/KMVYh2KOFUHW5IC4uZiH4
4TtoKaJzCQXq+3aNc+aSY+WGqAxIviIoyLN/7vJEwRxmWADrZA9A/h6zWjC31SgZAcYSb0C5vWHI
Tuh1CDLTxYN0ZoZ92bMbOU3BfgXpdJhRpn3RxI9O07+CEU2AIxGZ4TwcpCDTgKcQvEH/LWk/pv7N
Sb/ddupFhztbCefUUEzrGhJH6UmLcU6716EDH3FzNAdRW1C0Fu69MM1KNMtKlp6aCmRt1jMao0Gf
jgJ/W1oO8kwM/uAKQcuMs0ILKexBF5+cIH/+QgvjMACOhvhj+tooAiotxZ9zW9zxqecwLzGrk5zU
yUvaEHyPI0CZuuXs1KlY42+RC5Sxd3u/Fl6sDOVv4c6yAJBCdfvS9fSkgUSLbiYofaU/qqOCOjMQ
/8/SD2VNg2ivf5DV/NdPvUuTnI/oafnVuUtOujWtewif1hBwv72spXN7vip+35Sqgtigim8JwoRq
NWzirbQWv7uX3ePPx+O2jKrGJEN3ImEzicrKjOMPEG7exU69GRpL9Jy8IjECGdLFVnGxD9jkIh3Y
otqA+sohv69W4MLxyrdwCxDsgXjks/2QBU+9hRHjC6s8xGfGKFBU9hpzEKhH77UNY5kBl/dGSPaz
dH+wki+QYKywx6cvlRyOE5CWOGwg5wyMFTQlfaCPP0BS6oVQL/VkYdHrOmMCaA/YPfBPYToYQPBL
7w/BLQBpvj49xUx3t0+YArB2T43kNBEpSHXpx22/XLSHjiPWh2k1jb9PamiTtmhYpadeyrt9roTf
dCW1gyREVoOB6nuo09PgtslFt0GKpmAGGQfcMLkXDJTZC3B7pOmpeoNg2w/dU9z4Kfekb6y7yoBi
wx3wE6IX+kKdm+Eh0b9CeQ/TcjxwC73/zIIUT3KSn8B1+TAcNN/4YLrhweBZaxCNdt9a1thdgZZY
VIFegJ/CuA10AzgOkP3zuRzRbZ1ENg7mDPZVXQOXAchuQUuUJV4HPbhK1dFh1kDT3Zb0fshBbAy2
PTAgkPRNTqWTbM/Q2lDr2gVD0Ohr0FxyZbvfpQUEFcsILDUFAJIgXKeOXxNJBTUv1AEaFVzuRBGN
Ni48Li4Xw8VLB9owkQRtEvReSrd05UDbbA2MPv0KHyUPzfk1dI2SQPrp/ITkgrDUsnQqzz8lF0oN
pwCsv4f1MTzE+XOEV4zAQa/xB2x9BpgpGZMGuNIuDyGZ7CzNO2Q/ai5Bkj7VwuOkafsqVo8qhudR
h1pJCf2my1C2GCL1eNv84pHEK1HHFCLueZOLqulMUygOh/DTSnvPaziHGT/pEoTqIBAL/Y5ZkOst
BlS80jAIgrEQRntzuVzQmVljNeLGxZSDRaHxBvptvcvujeKbkjbrYspctXiPwJF9e6FLl9W5Xe6y
kstSJSGxk9NQ35UptAQwIdB9r4S8ZF/AKD5pPjfEfdEZ7ppmup4AijYGkMb2OzC2SHsoUkr3bFL2
zjq1B3sz/6pA2oTgbngQvjAqvLk2t1e8lCOe/RCeMiCJQC1SogyLWloELfHXUnov6CSIrwufVZEZ
zwdIRZBk8kVlKEsMM9pG2E7J2qbyeD/LOmiyjPiVUlXIrgvf4D4tjKGogfaaDHgV92m1tA0xrjQg
rmn675zok6tPvQgpvbyi/xnh+3eUTE4IPBWMQLfObRUZtO9zCDxO+djq4/b2Hi0aw91kAhSDTjnf
6aocswqNCV7pOEWycWo7AFVsuZLBwT1ljuCsLziEIquYbbUwzA/ZFC7ShOHcRwaFZ0Yj9ZlWWIwJ
mkI4QrtsxgJLGMY5MP7O7RJk8pB8EuySUj9VpHQLiCrFmiCVWMBFmljM/6xcg/T7EbXPMTnVgY3X
qQVEJNDKK5DAuYo3bZ0dXhC+5M+CJ/EC/hx2AVPEgAor8fJV8TmU5KxFUfQ0jHQnq/Sx0519F42q
34KkS1I1YE7tGMp6JUR+6m561/vqoZvlrT2g1z2hmamCXU+DTHjIbtgqGfYTuu/BKDnQoiynVUYI
howzXTTYzkd68GoAQQ4iThmsETg7XOAtB9uJwOAeAZwPvRaoigSzpm0hAAWJ+/IRmkmdIOIu+sHZ
l+Ii7txPGHGkXXIqwZsfVdt0VMCMKKiO6Ush4cwI52yGMeQJxJaSU8KUjuKfEalFF7TAxFeCclae
MKywtwoHJtrfqgeE6qn6iD0TJZfiC6EKuRrB7PdiUADfHmrfgEpcjUxCnczJLQ0GjfatR4W96dsX
oyn8qGkE4MflLWLYW9QwQbDLRQTwnRmlbqMlaFNzq9SA3g7QtGlMQeVl+Qv+McP+fvYFJzBIQuI2
hRkoN/Tv0iB7t8OoaB3s72cGSiVuR7XNcOdqAOdM3/SQugpEVm5bWcpdQNCFkj1rNYI/n3tLDHbb
YOqLxZwB+RLyXg1aWRVEg+4gmgBp7Ds9fLdtEdPp1xvz6trDhYRZMjbUzV8SGF01DDpXuJGqQd5k
FoXMSU4/61464nm6jvsIgiIRploLIiW+prXb0oE4DfQhiJZ8m7Cn7jj0mzmXDmYJCYe2IvfxjCip
ts81xDiHWP3MNXRpMc8oP4/98Cg1irQym3ANSpbNmKCYGSVa+A9egQRQZsVmoCD4ewK12RRycvAK
E+J4Dej+6kz0Elp6/aHdjUsIlGfoEfPRWkZzBFOYEYotT3gFVVs9YDWDXHIZW5c3B+hEeNFa2opg
7Qs0EqBRRJLCLkAMJfATgCSM9FntjfirWpFglIW4OQNDPOrBf+TLxhrirh7Yv9bDj2mbBMgGhZgW
PuQjzl/8CO7cFXXmkLnCjyjCBm8niJg6yMpWDqQ3gjBCBbyfkKPlFQHCcdTfegVigOHU79TU3MWF
UXt1ZMubck5mr++lFRmEcDB1IXwDUgeYPMhkAMjnwreq1lmRxDQ+IfV5VuoK4mGT8aIOEwRgVfu3
QfRPy54eLLONIPM3IpEI832daL9vn2w+frC7ETVAw7AZF99VkWAAwEmegf454TN8drHzG5yz1FUb
fILbhhZwfdgSgCJhEa9zTDVeRipHnaK+d2qkD6sx0INkVetfcGQGwaBJcNva4v6fGWMXzVlYzGSz
06KhxeMVVMRglUUtOnSNtvM0wCRzR/i24z/jl7+d2eNTjNCIMUOMxck71QMzrm9Duf2ndWf6UOcC
f+i4SSAqJSL1Wip3XHxTLtGAnLNpl5SlZCuywXyzsoFQO0a5p3W66e/STeazOaBxpT6Q0GVY1xSK
aqcq3YeKV+lusxbV8pbuu/NN5ry6nqpOs4E8Pw2xnyYfciXEZrAl8VfCmQWLg1HmuQrh+goWou28
CnfOvj05ryRoXo170LR4CC1PoP2H2oevCRLghd48PBj/wygpWAVRObx0KmD27AgjiUjvXyaPweQi
n9xB1yvoPNDC+Lc9eKnjdWGNBZAzF4aGBsp3BqxVn90bQ9jQTfRhvuu+s7Y35YMICr64c2eL4xKi
RtXbvnVgTgoB/EtBilA1oiWxD3S1d2c22G84W5IOJd5xYjgsLV2xGynczvda5ZVbKGuvRQOAwu3i
Ak6U9Fpnq0VywqtiXtXP/br21PfpYXJcxtISz4LlLcacs9XxMSeL61krYc9uQ18qAMqKmXp47NEB
qnuYIxI4yOJJOLPHxZwpjZw2VJD6zcQffOoDmv1evSRvmKDxZwyRWbsBkr3bZAf+m+fbttkxvrWR
XNyRlbiBoAYOYQ8niaHt14UHCHK7Q/6zlettGNNNnAky9uWM5my9XGyBoqkuJRO+b+NPQaG6TMwh
WtWY3P2AniYOobStQVO1bgWwKZEj8XWRKh4sTIEkrP8yr1RkMUrrac+D14IGC6Tm5evtjyu0x8WZ
2gIxdEZwTMZ8zWA55Rr15faNBuqBOe7fz9Pho+I5DyJj8LmiynR5KlWIRsRUQjY69eqO1uEmVM0f
t5e06Kp/TPBfkCSY60/7ODkVmBVHTu+O6haiREFdPBDrqZMdwfW/VDo/X9NXMnIWadJZ6sJ6gsHu
bX7rDtUqerBO5JdqehKgzaM/Hvqj/ZYFxRpXJdSat7fXu7yFZwvmgnc/9JOk93AZNlggmyAud0mQ
omgPP8XE80YU7IQL5sK3AoaYdi6x4OnJfsqfC7RzpSB5BSO0F26k7zMyfmisu7EfBspWCF5cvDxs
QI8wbAyOH55jgUKS2daglnySy+ipb8Ftg27l7U+6GHIwlctIwYHL4Et4eq/LEHWQYiAyjFW7BqPO
Clzb62h928ziSs7McFdUXih4FCC4nfrwNZR+0vwfKhwgKANbJcpR1wypbaO0s1PjYZK1zgQynPyB
yjFES+vppHZUcCMtLQaAZ1CEAwcEShbuZKMi6rR6CmNxoW2nrt4WgH78/fditUgTsx0AcPMv9LwI
63EGe9NJIb2rq/dxLphAuhJmYan1uQXurkGxu5sxwPXfexIUHoUf7+zHInIxLOrsEx9IEIjEGn65
tjCXpEEA03N+1SBbGjdV6YmC5WL19fzncN/URq3Fjpo5RqZvrKRXSHpMiT+if7xmzBuYiFqF+3QV
qhtxR26xCnNm2+ZyX7m3qT2gdY2LyN6VOybPNK76bbYTIkOXCnHwGt1xMFwJ3lMud0oyjSadM8Yn
vJ7xWvPUUw5iQMzMUYQRc0/xdjA9pqK8EmEZFyMZdLoxCA18KNoqXFoDLIDTxgVMWy/ybjiAKHvX
gpNwjfZRMK3CQ7oFqcIB2vajmw+r+EUUAdjS+NwG86QoF4OgjZWML6/DrMJ1NKtTeiqyk0U/UjOY
QxGIaenzglgA3Pd4MyroVl/a0GaooZlqVQPZ+ENzLC+TUc96r7JZkCMuBQAM76HloZus08JtY6Zl
cyx3HaCGUJBN5zdwnAlCzGJWBs4g1tBErekK2WBnnd1YiQy57m24s2sXB1PyoG4DTW1QNOgb9hKz
jkS4TYuH4dwwW/vZFQ/YaYxQCjnUqcg2EkSKUP6MMoCyVb8y6sTtoBVuj7Hj5ZMExTRHVORfQlAh
bfqzcu7jkgGwVCXDyunKcWtXa9fNS4gj2QXFfQNSnnG1wbCdoIyy5DnnRrlHBo2G2qly9rntrV1J
rlbMfqs+1525uh3YF9+f55a4c4hQXznEZHKzGLwMYMUtCnfYx95se9KaPXlFsXXJW5GDArSK0r8K
5MrljtZFq0H8BUDcoVEOpal82G1+FKyKJV786UYDHpQbMsZIrprw6miFs0MAhdQeZHAstOv8TvKA
WPWifb4ShtGlpAWlAhw/SwEhKQ+wL+2+MdPaSU5WDqZch3YY44s04k5zW2FkvUajcDoqGMF2Uwrp
9ElqZNAY1oCZpPqmgJ70FlcrGi+d8RDNTguVee3YNNHBlhoR5cXieUJNGHIrMiOA5n+rDW1wRUtQ
wgpL5wmKJs+QeAFGyAH9pGqBBUUFERkoJJuDpA2rsLNjgWcvnicGtUR7GzLUCr/91MrsSTbxnv2v
hlZ7hHr2lmyr/RdcCePvEDARCREu3ufnVrlMHYR1k15NWv5VrvbjMsh32mv3YQXgK/S1wG49B5NN
vgj0ueDr6GcouOhQiFcdvkqutKpSQQgXUCww1dIU7B7j821XX7jHEPgx7IuwzIbruNPUW/i/ypnE
J6NrIBGO9/mj1JaCC2bBCDB0OgTi0FgHUpYLEgUmYLS606NT2pt+qqKia3yUrbq9vZQl10BXEDzh
rC+IJwCXdFUUEUNK5+jrOQVeJc8ZVlAxzte1D6VxzJC6FfUw6iCiSFlanqE7aCWw7tdVdZzkVghE
NqrjSfmeonxrxHeNaCprKdCCWIIJloJNGBhBLuHoqxjq0HNCUMQd/Nk3UT1mhUUd7Fj2BjWNze2P
ubQmG+8PDQIpGPrhj5mOyZixDW3pmCLx8wy9fRuKcgNpbmFqsODjaOUynRggZSEgyH7J2Q1tyrna
Qx9EOjY+RRr5DQpzEHDbDR+D2wRo3BG830SdH5FN7n6Uy6QZyhg2M3Ahk/77XOuiOMX2g7tCLpbF
+TwYSoupmGFi9JpDtR0gwZj4zWsTQET8pxhrvOgf55+RewCR3sxTXf/6jMUx/pE/57tkpVhgF6NB
JaNyKvqGSx6CpisESSAWwnq+l/uGx7edJLSSjroz+sqIOfQ88UxRTWhxp86ssL+feUfUA1TldGyn
Slt3tcRCvzYVBQ4W5K726swI54IJZiqp1NRYyjoDjbzX3g0bxoEzskl6UfND9N0436vT0JHbBMYK
XfEkfd9NuVsLBYYWMhiwVfzZHc79DFAmxVUIK/RzDNDODepfw6b1QaL7Lu7nsH/s1vfjfK/W0jmz
IBx/DFWym+2dAx6hmu6dTFnF2dPtwLTs6Gcr46J8k9Y5nTQYAwj8Lds2W22DNhqDutKAAlonRIEL
NozHCUKDnlTKCIO65LTrum5Cj7T0ByiLRDFDsGn8g0/KqylJMzh7/G3wgYZaIwkEa6Y7BzbodYS9
owVzTPQMoscIu9dj2mpp2gXGYlNAxJKj5s8bsFAjPBHMZEM0YX1735ZQGuwxi8If5rIB5+MyDXvs
KtrkGMnpfHVypTdyTw8dhr+7dXZX+fMqRi+yWqU7xYechBT0q9YPH8gjiMQtzETupCfVT1eySGBy
gYQH6ArNQG0KOlwGGFMvA4w5ZdFsNWGMexXiTW5/L3vR0Xggz92WImaDjjjofn/OG8mjO/swrZQA
Iz7kc9rGD8KHwHWwQ5JnAImPkgo0mPgyGTGH3Bkg634sPpvYjb+xfh4uDXA9E3BEZgHIIZ9E+8LO
5uXZZVpPIMgDnAqzbPzjf5KQ/OUycY5EdT4TI9zKPQDAWrdT2upnoTT7dBaOL1+fKGRiSDYBcAYl
pfN1xM+Ceg5Kw4lKoYUjPAUWBOBeSDC4g4ce+DNB8XkfBUQ4rLcALbBQ5GAC85Bjca5YU6gKnoph
Nq2jmuqA9k956g59fgBx977WNLS/WvXequTKsyUyQoiufm7yzhLgu/kt/kJSgN8HM6QAvVxlO/lc
gwGkzsmJ9une1tKDTXXBSWMXyPmOMhMYH8HjlSF6cDtfenRK56wq25GclELdlsaLnvc7YqDX/nn7
RC/t4vn35KI+KE8dPActlG2m7/HwfaDhSpby4LaRhcoRdo1NpgASgkk7vtCXEpwTW4YKAvRmnszf
OAtraCUEzlr6XrnvWaB+MITSbaMLiIlLo9zSKIWUj1Ip1rFDzzTxkJn66QYtmsB4MdfZe/2LVQOi
h27HOibzbs5cUFi+akHyJKp2sNvsfDPxnkG7zWCMj6wcwaf9DcnVJiSTdYybn470OZKdUr/PquZW
2uyRwvBygJMEq7++zi9tcjnXPLRGPU/45G2grWScEqQQio/ZlvhJuofIbDCvx1X9OKPM22HqSvPG
bXPnbLt1BaTI3+vBsB+DVxVep4Ag8Q8R005jomr4MZ0WEwzRRE9pG68HCB74t5e98Hy8tMSuy7Oo
ZIXaGNFktI7ZASobGubzWR/Q9OO71rd2zbOS+ub/4Rpe3uE/C+SOq1WoVl7lA2Q+ipdmTvzWeq2y
wW114tlKsa0t1R1NQZd88eiefVRuh7s0623SYqlNU66IhOHvqfGjbNgIPunX7XHlvlDFM1GpBzEc
Pz9KygoKE2PjHJuqJyuVjIlPplr51hsgQmizqroroBeyTkp93oY6xCeyWofwN56eHo1DlGarFg2T
dJj9Ua6JV5ZQegdm/tnUW0AigZxAnaz09FC660ir+10PBeIGBAyemlm5P0Fh3HXKCnMmMdloo7XN
IP1dkumzm6KP0ol31mRvUxM6KFmbmV7elPukVFdDZPghmf0oVx9JamMwTN6aVnuAGMsYOFBJOfaO
FPpaa2z1Zj7oSbGL065zU2l8rLE8FxIlVWBoGcoNeau63TgNfllCgcTMhzuVDK+QZ4vvZ6UBF/sQ
lU8gc9QgKQ0kpl+mUoi5FyiLSLgZS8fxSWlvnaz82cuJ6aqz3QZtFnqlZrxIIRTu0eshfjhHG9Vy
tooVrWPbeZiVEMyhlmKz2Yw7W8uDfIQcBkXBvTXl1EsUmntNpn2mY/ZBCnvV1tUeR/7ZSQ0I8s2v
JCt26Klt9BkC7FYS4Ijuezr+ULLpsTOcz1YvAqZqkEQQKrWkYte1edBM+copnL3T5w+6lCF2SKtM
1bZmXa+ntHmMm6jZY3igWVGFOh6tjGSVWyU9UL0BnZ2mJ648GCAyUZX8vtX6qXeLsQfHeQa04Sxl
8VaPU/PRbirt0aT2/GxRY3yNHBsaINqYpHszl1aG2RwlWsZe2SfvjWSfaNREG2lOEq/NtfEhSkWI
pcXTZKAkKSsOJh542HPCSHkrWjnHFAquflFAhmXqMewgz6PoYmK9u6vzZKHGhbKcwuTkLmNUUraZ
2mqJc6xDs1trvTX7Tpjf1WU7ua0MjOxcoHoSZlZ97xDGxdWSdZPXULJNs/E9m0fdAyKI7pWwXs+W
krh2DM5gw5yHACWsN5mOneA2uXqvfaUjUPGDh6BWcNUkHJvGwNg6Cld0mBJ3ptbHKKeV16jjrjcm
yNSAT8Ms6Upv41955vxKwvK+0vBgbdpa8PmuABf//RaIqILtwoFaLBdrMT88dBjok3Cvh2sds2fR
Sn7U1gzn7PgiVrSrojFvjYuybZYWtJxSgqIxStLENWMvMrdgKF/HW/bMGtGRhni94bUP+YMI68E7
5ZdxNjKpWCiGXo1L06bpO1o40tFCslvTTZkC4az/EAR4PlX4zwqej1BAlVHh5fyxjKV+JhqWSFcS
xMWAdnLjgATRg+QZ36FG5IWfPfDkfo6mkIhQZCHPBUc5ehBAyCM75LmX6mzSorqapeM8wOfbSJO9
kCQov9rKcejp4N5eK/9BWSaGmjJQBnCcayJ2ZUwxfRBP9tG20mOcFBCAUsMfYV3+/bAGLFjgFIPk
LwPlcwWOeJghUhLn9jExM9fsQy/tXjE9KEh3Fpfzx8pXo+cs28kbqYvp3GI54wCiKvNn3UcHtQsr
wWdjTs5HLKjf2LoJMk4muHcZsSC8qqVK6VjHlNKtFjZ7kmQiVjTeE9jWYF4ePSFgfq+5eSapaqaC
pTOzWjyPCuYDs+qOVGMHZT/929+7wbkt9lvOvltFdQi4xLBVjuGbMnX3aiK9jvK0vW1m8bV6boc7
WUPb27JUwE7V6QFmDQ5ZG/lhO+wMu9qgY/+Ers1a7uURXQ7Znw1LgGNe8g8ms8ea1xjl4RtDWRob
4RD3yLs7Yyv14UaTJgzp2qvb61zcOlaC0hnayeF7NmlNQfNZIL3XixeJEK/oiDsqn3IukqQXGOIR
4cSO6BRTpNlSCtFMGZUHK/Fpob0buYiGaAGcAn/8syiLK3WVWj5OZoa9Y/UNZx9DCQ292++hbwVI
DXwMRvnqqvNM2ZX9lMVG0dwIH5a/DgQYaZEooLBzhRzpM6MtkWbhBxTyoSBG0Nn9ZhzwbOyKaT/a
hqCqsfhx8UhF+03X8RznQhamraY86go4C+QcQPETwL4LPToovwqAXsuWGOIAHfNrBUgm5WWWeoyV
tdr7FEXPFgRJvQjsA5XTvP+Db+K2+P+22G85P+q2UmsAUVjHIj3okFEqSnMFJV+fQF/wtqWlIImR
YzzvAfSB3Db3/SKoTJpJYZtHpR+3hTbfJ50o91lyCYieopDCLrErMsQyGswqwyv0aFXdNo2QKXb3
caTchclzYX+7vZyl2GFC0AdFZVyUuDAvPxwa2pE2SdgkGy8WJ4N2pgKKQqjj3jaz+NXOzLC/n+2P
UnaFIWswM0LaSrefh+hfLha8Fk3cL+hbX1FJ63PdgP4RFgBzqT296u/DtsPgUyS5siUisltwbR35
GnrXYHW0MRR3uRyIWSZxjCb2UZnsQ2gYpzodNo6SPgNcFNz+cgv0K7gsz2xxro00Ro6yaLKO8lMf
jI3L2IISP/dqw4u3jic/pNvQBXoncqOTaER8YdsubHM3m67UtI4L2TqahfQMdN1rXfRrwfqYh3FZ
hw4PBOngV0Wdf5LZk25LstHh6FLte2WP67GFFKpeO0AMPcdh7DrQuIzBVBzNaB/p9nG0lXVamwIP
XSiu6ybqllD/Q4cBffvLLa0kRZIiDXFR07ptAs3KsL+TCUguksnXu9feEjTHFg4e7AEnAH1jVF34
nqymtmmfGwmSBvRQhu6lcFo8qzPBqlg04j+urYF5HO0cw7nCPhptRDUFwRBxEQ/LFhNjUv3cFqWb
KIknRfq6Kj6K8nR7S5c+JXpHOBuMz/Xq5Wtk8mzVDjGOuFmhba1ZipvaWexZVbQbK8tPDOMpt4Xl
54WwacjwI0UH9zQoV7kd7Iuok8oxNo59g5ZBQJ6pHtBsNfuFD1Ax5i206cEo7yefkSmIap8i49wp
JV1UR4CEGUfH/DAxQV1HsZuAE7U0iRv9y4uAtWUQeCAkLl9R3bStDRlVPTeOjTS5TvSehxjhT0Q0
C18FW857UGeFh+IWQkWQb3IqtLDJKLEvOvoQv00VMKJ5eDnWMxA7rA/UuTIQZd9K1cWtMYJJP6Dq
ej4BIOrfdqkFMBuerQy8gCsXrT8+bWkL006sLNSPcfEC31O9Phsg/PpC5wAMTttE3crztCUy2G5v
W14I9V8kEyiMgnv2Krnu48GR8WDRjwDWuE5TeNWE5RLUb6qBKAJjC16E0hTbUzyPEBPY38+uSVpl
eZt3lX4caeVb6bukGB4o/dyOoPQrgvPwK2MFAai6QlodlE02JiAvjal5DP1FFQPLBIAoj6De6jo2
dHx1zS9jVfBG4W8SZgyTHqgr4SuCu4MzNpVGNaFnChC4ATxx/hsVwNv7tGwA3VH4B0NIc5+uI5i/
VosYBto7pX+MLBF5Bh+w/1uBBTJCwFiwO1x4idsSpa4iik8aMTsUZKGh5VTZa1qZIiKixTocoiJK
FyBJYKnm5c6MPaqyEgjuUY2aAvOHtTH25RrZehBtQsmLAtHpWvx2eAuANsOQ4ebc5pAqm3Ia2tEp
SzWUZ1T5vY2tt9v7s/j5cM+pUGdnDU9uTZPd2OjTwcaoZ1utGzetWa9UsxMwMfB3z9cunZlhSz0/
Qblsj+1gRtD4sPeqIa/zDEPiYRav1SrxKE1j6KhXImjCVZIGs7jskAyyXjGqa9wXNDo7SwZjRIHr
QV+PAZE9q3SVw7gu18p98c26k1cVqCt+KrVLhHfPwprPjfP8Qc4slXGrorqW1VDyyXpXsj+sCkgM
80eo6KveUry/3ssLg9yjmWIOQjEcrNbO1H2mN17XA6dfduvbZkTrUi/3Moqnsc31CRgbx9nOVu9Z
qe7N2ovWgcRhelDnz9v2Flz0Ylmci+ZGkRbShGVpEcgBgUgNwYYN4TX/tpmF03ZhhnNRAA6cuMmo
dExabW9ReshnEQR1YSUg2EbyhZ0A1zF/2HraRUlaW9KxN1oUFJxgVjYaFdULl2r0F2a4lXRRZhhl
p8PMbto1WzbEp92xssnXMIHA6ZaiIqwhZ7ZsvFavKGtQ2UYIhmg8oH9kE1KPoj4voUoDVPcMICoG
tUSjS8uf0UGOzvBGV7ToZtKQRJnhgHXxM2r0bR+CbLL4a4EsBA8s7H9meGLWKHSI1BEZ+NMKkh90
ODlWAkUn8wBkauL2TfstiuN7uatXfUlrr6oVUUN9IRW4+AXcgXag+Bx1PX6BTNOggY6wnndunwKx
XDeCQ71oSkMqx/o66HVw9zSJwbCvpeD70Wpjg67oJutwsIEom55vH7PFzWNqrAZGJZG9sb+f3QRG
V6F8rcBQFv4YW8MjwxtRRe+rhbOMbtkfI2y1Z0aIYZOBZPDJblxH/YlCnfcfVoFuJUaPQb+Kqt2l
gSorRlVNgTMcwh0irdu0GXz9Lyt1Xw6IZAP4HMywXuW4agFeJRIi8BVoOqfxThmgPFwfhm4Mbq9m
8XMZkHl1oNqDxXCbH6UYrUntDn7WZ5M7W5ICwXORlsjixp8ZYdfK2Z6ArFNJ+wFGVOlxUt4M4y0v
RMngcuhDZAXQBWOyV5q1uQTJEvAxIYhv83vNp5t5bawZJUvqE+GM2BXe5WuD8NBzQMCL2SP+IZYM
TTcWQLd+hb5y8FXdDX3HGwJ9ZezGg/WteJL3pBVE3MXdwrSxiaFGRhLG7VYTS4ZWZjEGC2IU/B9i
SRI492JIh8Q1uk0gQERk57xbJXYvm2MJ6HMs4T0ZVvdU1WK3H7sAVepdQo1dW49H5AFBXyqtWynl
c9ORxNWJqA6/5DUogbKnJbAWV4XQCngAOvdgrLXzdRHOrlMQd55FV+bSJ0W4wNgLBrOu1WAAAoE8
WqSGR50O+6KbT2BnO94+Y0sBFv01DLzi4X6tAWPZYaNo4RgeHWnV1zka9u89hhr+FhvPXBLATLwg
MSyuXL1R4toY+1HrQlRbSq8mjZcM+K+QI4TleOclCN4M+6Bnhxl1z6gA7UuIc2aCX/qdESABjuIp
tmdCiH0l6sUvbpAN0IbN1Fcw/87Zy+IsHboZbiC9yth+CTxit/dnCWsAXYU/Jrj4BAE2qoQFTMhP
ybFp/fKePRTILsWyhtpzoE99mLYMuuxHJ4FtdqD4z4kaKUC1GLyyUdi5XJ6kz2PTR6VzdF6aLeRQ
7tq7HIRSzeROh+p7GMw/bxu8dkaUVFV0C3GggAnlE9Euih0VZRLrOKWvXb0zoB1s1PeqJromr7eN
lW5VVFRxsci4RS7X1QMLLEUdCtVl9zGPvzL6cXsdCxEYjU8DOFlwS4MJncdeo1BbORlwbkfDBUNO
jx7JpqagADFAGzP8jihEmPv0/zBWeKUJh3XheoFqJRgZ2IHmQqQeFmb//zi7kuXIcWT5RTQDd/LK
NTO1V1JSqS60kkpFcN/Xr3+O6jfTSpKWmG7rS5v1jCIBAoFYPNyNYTIBdYzvjRNGkzztUfsFOWYv
sqsfsVfylrq3l18tsv/+5cqhrauCShEWO/C6dUc2rR9/ao7xINoqKOZjj/CKp1vfizXigQGfL8oD
GwDMKFZSNmiGEeQ9JBZN8bGSW7dJFU7Jfee5gR0813hsANvfDOZRuVdGQBWNAKqYEybzhNdWs00X
HLKDhQARlC7/nGMMy0E7QUd3CxhvY8MxJor9pBZibwAUzYYBqR2fcj+2Z09y+BMCO9cNM6h/9JVE
E8Oiq8NSaIs8QXJUDQzjux6PlmiOVlh8byPZuX4fds6IyF4xMJFAZ2kzUYYhW7p0vaEGWWFaEsqH
86IfrptgnvbSVeFEgBgG9SKUwTY17jyUqmjqdHQR6vswVZy0I5aZn2qQVOD1964b27vfePmhDIfi
IRMaWGVAVdPHRqbV2h8cAFAv0k9tsauH8BgeAG0trT7IMp8vnbp3JEHWhNl1ZLSYAlg75LnR5zCW
EmZ3clrNQ8viECOwg6a0Dqj6A39QeadWBfDN3ybX8Ip5XNQqFf7fJEPWxZ/okmPYB3zTjOCBaXR0
fvsqd1xds/3lItEAHzBAxhv0QZxmdTlTfNTu++TITgoXeodM05md5Tn2zCM3t95xLSgW/NfgGjtV
RjLCrUpW4bdHV7LB86UcBBcc1U4ZNN8kK/agNf8v/BmK0Lh+uIko4q7TnKzQ6rzRNJTxx8zKUYku
m6ApuPP128ccSC1I1UHrDEqrG6YOZLOp2EmDEki+6KFo7zPUinYe8RZBYMUeOe5z586zSSfGKgb+
kQ0iM2wxaByB2jsYxXY8GGFHLfQdC04Bd++IXJhZPT+Im3JjiAU5mLw4BqND72Oiy+2sZHarl8Kt
fKHgXH7ewtgZ+vLgRTE46ukIi4ncoHhK6u8IZniD9ZsOFh4CnHgFrw4YnLaPnNi1QLhRVQ4Ape7t
KK9f9bE0MMFUAeNdDx9laRr2XOue2ohgRY71lDNJwGKglUPF70Z6g0Bihxk2TLNoamkn/0kiWz/F
ZAhjn+NNqe3tJpARBOcExB8bQg5tDJNhBl49iHXVM0FOKk/2dWe96Uti91Dix9lHr0ICPmYVpIeN
QuCvU2BHVaDWE2gb5LFm6UNxP4APNe5TV8lu4qW2w5w4Qh3btYLxg1h0SD6couRdqCunaYgzAF9O
xOReTsf7XuWBXrcbAQ4ddGhFgEMNdKVXx6oykmUxpFYNkll1IrQE6oLzRXfuCpBcOp4tOBpibKoQ
3ZCEoblkCj6p7IFH66l7rTA6zAqw6YOGWNu5vvNbb4opVOhwwnGDYBjN58ubEgp1ZISLISNQu6VZ
6czifVnwJL84Rtbl0GJQuzZOKBY1fEvit6K6EbkNmw3uD9E8voiIKSV4NIT0q48jpQNFnWWWA2Ah
xO/RN9VTMPQPErBH85vuovD5RERr9sgtZl7RsyFW9/bPt1JlTB5gZwH8ZV3SMSZSI4yplQCMppYU
fhL5RRUjzk3Z20r8cfyDeTwobq6imoiMIBcLS/gcQ7AjxiTffCSZzrGyEzyBCgcIAaY8JxsbWjpT
ikFK1fZSID0pv9Mc4IBOP4ER7zfxuvsJIKzWxibmD7waxLZBdGF3/bjjkZXUyYRdUe8P0SK+DFrp
A2zr6FriZHrrjWThRKV7lxrFS3g3pNHosKzOjV5HeVpmnRgU+jFXnmg8ccoDOwbYnK2CCgRrO6wN
FEtbJMIckkCdJm8p82OWf7t+8jYEfDj7FyZYFvHlvTNJajZRZ5KAHnVLQiYbu5jaKirL/CA+I54V
LPGgPQov5e3kJsTOP9pzZY/EUji/ZJuuXP6QlR9XwGQ2JAnWOsmhr9WFlaqLrUmoR9TcQHAbLDFb
bFtRGMMQBPvvXxZtDGBelmsN+2oNjkxBWL4cOhDnx0EZyD+pyyskbVDhf+3y3wbZh/5isCnBQpNk
2OWy/ZWNJ3ma3EG6TWcFRZ4nKTQ9FWdHUX/gf8S7j3trBVABmS5It7apE+RBm1DPsNb5qQM5QQHZ
RBPVYsx4yO58gHTC8/UTtfcdv9hbZxTFkms5bWFvBEpoHt51ZbDi8lg3/zgChYgIkDEE2DKJbBjn
xyU3y6ZpSaCk1T1mCm8V8PdcX8rO9WN8Wei2KOAs2zTye6Ws4l5RlwBiid/aVLnRi8r55yYA7gBA
DghopLYrpzyOSVHLdbsEFZrzwmS+Fq32ct3E3hVnyFScPigtbymAjZSEYdLpc2DcodbBWrMRxmMN
0QoDhoZrDj3oG0owpWnnPLaIV3qFH78W0WHhRUE7T9DXX7L20VIzE2FZ8EsKDHhqyrmfzrnAo0Xk
GVlt6aJg4jhJYITCecgm/FfzS2p4VPU8K9LljRZKtYjFTpvhrj6VuLfD7hSlPBbwXSMomaLJQ3Zg
RsMoGH2nS3Ow0OYlGaqPShhOeZgfr5+QXTPQnYCPwOTIBvIDScehxWDiHEDe169jA4NncfQmCAvH
zo5rQIUICYeKiXjc2dWXobPYL2XUzEFd02/GpN6kGQQbiKQCUDh719e0a8uEgpvOFHA3uNOxk/Js
lHJ8Hwn1WCraRvo+FomjQiriuqWd3QPUR0VgD60XtGZXcTDUSIo+LmYSpOlB6UI70aA9+fO6jR1P
9NXGmhu2b2MtRuGXBDVG3JPlZTF402s7lSCMTPy9jPVYHvSpiRBmWEbZeILsVLcDIBUYjs6f0s/k
VX8Gr3f2U/9dOkD52HpwfX17yQsiKMgxo/mH6ug60tHQdkYEsPz1IhuZBdUzp7rRn+ihsZvn0eJV
ZfYNAt2NSjLgwRvfrkRzmhpGTv7U+Bgr20CsULYYsA7sUZb0CjpCzhp3jiQjvkSQj9Ii8iZ2kL4E
AVVX1lUZpyQYvO6YgbdnoJZKrPqOiacy6t0kc4XEMh95zBB7hkFcgvgR0E5MRKxOqEE6GgmQFQwa
KbLU/lVt4jsSv+mqwLnge1cBkpsYuEC0sQV7Nx1JkmIs56AVXg3tPpd/D+qZs4s78Yzx1caqY5bJ
Wj+XMZg1QSzii9TS3xlTcn4UXQyIpR6/gLfT3mdoeZS3wZmM1tU60c2JGoXlpE34brOLYYBl8AyI
24DHw64fSn7RZMOdgmgRyvRoLrGqBhuGuDwow5ACAFRpPTjoiF09Ss8igJ4osP2qwJ9SuH1nZZir
n9Bh+jfX4qvpdb49KNJUz90f04w8RLQK00t9JkeLYWdopGPonBMB7WwvKlCYOdLYVCsDPl2u1tQS
zIFmZAz0B1a5jE6dNXrl8S/0xL9YIErrwLaCloSJo6+zYEqMxIyFYcC9Fz0QaDgaBsRA76d4nU8/
o8LicYFuLx9DtzAICkvgNoO0rRHr+kSyIVhG2RHBWziZtV9rvzAozLkZ7Pm8rOnhdUVqjwE7kM4A
V3O5kUhGozBWjD6YlNyplNs2yy1xuVmqFzpTqwqfs+xJrH4Dw87Jg3dy/gvL5oq6fOzqdGpUnBp2
Q2hhyzeiCD2y2O4delieQ3QTOktweHnc9lW8NLuKJ6RGLKtJxoJrTbUr8ApbvQzF5uvbuvf9cDwZ
ZB2VGdDVX+4qYGtxkrEb0ZagXYieCohIV+3vRn69bmfnAcaMDATLUYQC38KmkKllKiiSE6ELpNCN
QYLidoF6oA428Xv7UZdWHYTg3M5cBiriXYut42bzOejNY4oRt3D9QtTzkrVjQ/sgiZ8pea0jjOMD
9cdZ4a4VA6ka40FFJXS1lSkdMkVsZ6zQRxZi13dmCyUL6kCbHXxMWeWnjunInGuxc0hMtqlI43D5
EExefj+U3+V6qMM2gNALjqFp6cnL9XXtLOvCAjtBX971sEqSth1oF9Rx45NcP2R1e9dlPKjwtgfK
2DqBdwVlAuBC6wBNGOZI6RodCxlvadL8zHTBCsNnnULEt9E5p3GnrA5rmG3F6D/04/AYXS6qNus2
x7BYG6Qvf1FpG4hMPDm0qtxGfQjtcWBUGjcP5sUT81PuRJ7y7Z/XRfEjMKsGcBTjEVvjHVC2aPvS
oG2gJK+52kN3zXSmmXf4d2JBAzVX5D0S5l9MeV2cF4qC9vAADWpgo7vcFh7TVZsfRk/wc084KhyV
kO15gTkWCKLPa6Dqu/LTgjiEEKPUm8AMH5o5tkT5KeUxfGy91oWN9RhAS/MUii2wUSXCOWuJW+Yg
2lSJAwwpx/vvLgd0F4yIGvwX61s9jyaGYOapCWY1B1XPR9dLdrnwNLJ3WmZYETQIQBvCpm7Wr1tc
V0nVdWieZqbfJ/MhXpLjwzLfafILuqIoTRIbYtP29au9t40q1J5xB9AWQBfr8hZUWpuYg9E1gdiA
9yVX3VlNrFB5SWve6Ove7cY9A0cJoC8oOq3cVFQbgm4uWh3QcPTNUPb6rPWnuXKGojlKUfyPR7Aw
H4+txLqYB1w7/LgThmqU4bOEDnQ+otVqvFrPztbByzMiQ9TQttoxBSDEoZzLTZCbIMU0RgwFikPk
ECUPUQ9Ueedjz2Fd2FvlBQMps1Golyboe3JfYg5F7oSneAGlrSL3BXjZBMcQepB6hWS2yqEEdBCV
e9AoEUuK9McpMR6TxTyAdeyNpHlqAxk6WW0+ai5J9J+DsvAqs7wNWrmBRRgkcdKwQTP9Lqa/h/JJ
EB7DidNC37mdX7dlXTkQ2gjVmEGBsynKU1fl98Yi3yyzwUGNb19ZTPmgfwXBW9RkkcZfXhRhFGNj
afomGJTPaDp2Ka/etoN9YwNVJoqx8JrbHllaZckYVvi+6oP+fblleEUJAdktmECd/ig+9+8Dj0Zg
JxGDTUYOhsgdpZ31wzDrCoYu4qJBS3V0U2CAZac37QIZkXwXB/EvBRxJH7Nh5Wfx7brjYR//Mpa/
tMwOz5eYwtSKrmzVvAmgkgOm5L/688WJpwu551XR9wRTJ3DdcAXrSckiXhSxmrDC5GicRKu2taPs
98fG55Hk7p1D3QCfEGgSUAPWV/FE1FeaJMxLHUgJJG/D8bSkxbmIDJ5f29s4tL+BagIamUG4Ljeu
KELSDXVfo6A+BmNb3oUibrgyTt+MOvk5j81o0XDp7V6hP8Iifpen+QzOfIAZR0U7gQy1BwFKkvhQ
ppbsSZXvEGIlFSTmen20BXNRLC3tF0trqAtGuswyjPKHQtKPaaTfJa2618X4NlQAtyN9H9uG0Tnt
SO4HDDY0qnmCVr3DmArrZfreZJnpSAZ9SOu2cdN20Z1QzGcrk0ow7ymYljekdLZA58PUi7PK7tuu
dK8fs71bhRY+Um8GSdzylNbgUIzQMmAnPHucYpeKVoJhAmhqgizbSZBAKtZ4Y3JChp3H7sIq8yZf
TnebtxiS1BEymJVqmXL801DbX6FEj82o+V0Re9dXueOcEP+DtZfNmwImtfK0GJYyaT/PTZBqk50l
x3aReKnNtiqF0t7fJtYZcLsYUd308E7zaXLAN3uY3s371lvsxuqe5ldes/RP1rLyDxf2Vv5WjefG
GCjsLaZFTsQufkm1RV5C3VbAxA1mKZZXac7gZt/Uwk9aa3iJbBFMlk+iy69Y7SAoLpcvXX7QQRQy
TW/wQRW/CJpb6jcOo92FHvu9BNiWeNPdLE/gFqpemsnpfK4bY4/7te1Y1ZCyplq6RoT91g196LbJ
jhw99v5wYAc5WaAgb8WtU2CS44WJI3/+iwbv5QasTnQxEalQUhwxBt1U7PK0HJSjeEoO1ScPU7Xj
4fDpGfE3JtvxMK09aaaUo8Ri0rpLMUY8Q/3ZtGhaHKkYvhtVaOVzcleFMS+g2/HgKE2whqiEjgre
istvrE4F0FVm1gRGIQdkkA/F0vll23MClt3Lina4yrIj9jZdmulk8JRoQ9IEWhiCGDB2ULVwrvuD
vXcdSCmwngH7ijRs3YiK6gUzClKMWAL9/+imvmPIV6bupfqyS0+R3fn8Gsv+JflidXVJilaYSYtx
X1ySObOGwYa8tZ2chxukTSAWAxbVBwXebXFKbnLnf9AN2PNRwJxj2YhmtiSkRpYXXarpeILvFF87
FV7uT9RjgqlMpb19haDF9X3ekPSj08GUtP9rcRWTR8nc1hP4XxBddEf6CLLT6ih7qPzAOXVWN1vd
63LLBHFQIDzrLkgMRR88aw4Y1uhk0d4Rguu/aCfmvvhBq5ega9G07WX8IF1+npqzXN7Uv7SB1xHc
/dJf1r2WnphNw4zVCmaq7zOqJdQWD8qzDjhEa2XekRVGC+s+zLypcEsnxXAPt9S2d4u+/oLVZY3j
LJIVMNbjrEWH+ql/xhR7dcNUh2R3+qQ/9EfhXzyyBpuBRH8XmkDrR1YsRg1SZ0odaJDnW8hbPnDK
JjtVZpymvy2s39ilpJ1k5modLOfOqY69H74x0E4HBTGmE9U+jAfeovbi4wub630EDSbKbliV4ndH
+aY76E+Kx3Q2Sg5lyZ53BWgTgTGI3lBNWXn1JZNYcBnW4G1ong21OpBJ8WIycszsDJxhExlwhlU0
MCO1io+XRQSZyIiDMXwUGFN6QVB0kMEoorvRYEGvgjXS+jOivsiTebH5ziP91fQqp8lmIa8N5g0E
gx6FFFCDRvp1/X7vAK2wPBSKDFayZGzLl68H7RulnGYRNw95vkXiEL6VmqkNTR3Vj6NKt8y+eIfG
xRncUZU1ggvcEsHgZl//HbvX78vPWLl6KQL6IDOZA0jCs1zBpavcmHPXBhqTIERmnbN1y1ygRaIV
+VgHJPou9rkVDb+vL2IvqEJH4r8GVt9L62tDyeKhRj/JQH9cq57Sqj2JoaFZZBRfBKm5wQwAr5Cz
tyymyYbBPYBUkexffsHenAuaDzWs5vQA2kWnF56ur2vvqn21wH7Bl+wj19NuIlGLqwaAEDUlW9Rv
IijeXrey6zpQDcX8AsCw6ButbrS+9GFGB3yf7BgdxjvqDFZ5a54aX+Xcq72AEFBGMGuiPIJK5WrH
4jaeKgUkVHAdgG2aj8n42cuJHRaTXfU/MeZv00Y8XV/d7lf6YnO1h7PQq4VcwiYtnvP0VpOfr//9
3cT066JWfkpeKnVMVRggPhoMqqshidAeYzv5adZ2cQ9SESd9/zc2cfcxsAA5XTATXR4MfZCl3hiL
+k9vmNrjnQZCR0dHgESc5ofy2qiO8Itjk12ideaCmBDIFxB9YUpi9fGGIanl1tSqIM+scHTgJTSw
qYHkP7cyw25eFBGIPOJIB/1tNh2O8b0b/tX46itqSzxLSwPjEFF6GYLCow/5Kfo23LLUSfbD1s1/
YfY4+RE5Euc13z20X9a9+r6pHkVdURsVbgce1sNwwODlUTrwyk67oT7AZuxJZSifNZaimTOtUcGb
ikJaeIruMcIKaaYBtRWncyUQJggn5T0+80i09o8v2gYAhqODBc6Oy6NE1CJpaKuwnUWr02oQ47mp
H99KXuGabw1OL1f8huydpC8mV2+OmNOYLgI+ZgfU9gS9ZuUkHEIf7ciz4ta2YPdenDM+nsYuH0xu
M343PGOdkv8seXWSkdyIWbLAvthbI7W/d7eKW/qPpi0BaQru5qNq80f0d6/PF6OrEzxPdVImPfY5
FEGZWb8qBC7QGCwx5aW/u5aA/kGxjHXJ5VXq0OeTWLflUgXtNNngnTjUBbGm7DHSOc/T/kYyVgBJ
xeXctCMLoVH1sDcrwH+YOntrLxh4OzN9dtMnVmJhrGl85Z3YHZQwqtwsKERyj6LCOr3XpVzE6Cl2
kunzoSp3Sz9rl00pm68l9HTGt6IE6Ck/Fn9pU8puYwuP5Xv8z/Eyl79jdYwJRWlArfE7VEmy5I7a
Ya1YapVZQvj7uvvbS9OwZISK8PhAAq19g2aa+TAsItvowWnvAR+ZLPSLYh1iCIJd/e5udODyRDfu
bMX0Erd45knQ7vmJP1wI6GhCLGvDgISTm1CtwE/oHNGr3ton7DWqAYNLnPlovP8PCK8dn39hcZWT
52kYdtMywiKE84ibuqGjPIaPanlg+hbqSXLyc4Wi76v+OOrW9R3fibwQp6pofYNzfMsaj2/RqHNT
4tvWoiW0d3VUuhiH5ljZ8/mglMJZBqsFih2byCssVGFs5b++KyhkZFRDh0P8DLX4o+QwdjDnwMMi
7RpF2Ip5WLBOGNIaZ5IhBmvDTMLaMFycPALDiuKOEwatB/FBOzlAauc54k4XM/+2Ch9YxxhOScMj
B2m6y3dmJHU1huFQBZU54+DKdtamvChh56m+sLHyseDaEOK+hA049gp6f7Gl9hb+3Xxgzol62nF+
EEFUgpov7N8jVvK59VW2jmvrXIULApDXktrgN5BTfEifgMKEwqOtWdVPzRs+0ZTnfc+9o4q5dBa5
o0u+AX12EGwyh6iugsYcPhIJVfYmAUJY1D+uX4ndD/i3nTXgUkHVBNBr2DEhDiWJt4nEq8KJu98P
3AwQagCxBkjRL88I0l8pW4wWS0FgYPzOXYDKnqeb/JB40Wd4MP3SwR2Ubtpz/JC+Xl/ero9lhVxG
M4O+8DoQmhSJDHkdMQfXggk5O9WZBea16Vg8xHemDW3gU95hmJvWdnmkh9xRiMVrD7AFbg4PVo5O
Ltqc2IHLDZBzKWXYa1ySqXaU8QfCFMswZ7tOvbzjVTk4xtbzT/XcVIC+4YOq4c9uNmwK/bkaxBhl
NXhFyqNl3j0+IAJjtQ64nTWWaBpD2tS6UgYEPc0KdVMyUZ47ZS/uZvv+trHGEhFtzLUpEsqgPxXH
+BCf8Da69F62WRjLi0N2FwSpeeDUAdFFh+PyW2nFCIKzaSohs/zZYxpuKUf7+pHc+0Cs6A8D4J3A
dM2lBSQLfVMrKDCYZaAOp17GN6o/egCxBG4xY8+LYOSKcaYBXbaZQtEXsxsGqEYHBgbfl/Ct1D5S
vfw3C9JwvQl6JjC0WpAylCL4PHsc715+iATlXaFT7PUGBOkKQDb8toLQ5fU93PtKuFCIVzCzoQCW
cbmHap5ppW42MFnOvQVaNqczyl/XbeztHUaIgU0ClxOYX1bLEiYIO84krgJD7PxEN+6LAvBzs+aV
MnbtQI4CASBjIVlDV8ZmqOk8J0ghutjDtDlB9iJhDk6qeQIze0BD0MrJUN1CZUvbIP9KopTgUlLB
NuLMv/P7+IAZEChF08WW7QTTmLwy5F4q8dXg+uoOnb4Ugg6DaEvGFoBloHR0qafb0sc8oBkAagAn
8+Xj9S+3d8Mw/y1CK5iBZ9bxF1CWYZ8pWgliO4wrpW3xQbr0gZrxA4rfh7zm3ejd04ihCdA4MXW4
9QUwk6RrehmrHLK3mTyS8O36enZjO4Wdc7DbMVWllVOKMDM3adNSBp252LViuhhKjW90Ey+XAeM2
47P29Tm/DaFtYlOjBLt0347eEJmNBYqEVzmJTklTGJB9zbgfeS82ArkGClYgJMMTwD7Hl3pmIxlZ
VA54A3JMMesnpQ6degFyI30FRb4JsU25l61h+qUsr2nxDsZN799sj44XnsHWQT7DfuDXH1Cqahzl
M461bAsf9WHyJvS8QAkTOh8IDIvFhqe1Ky67yO7N/WKXnYsvdvOpIkMlj3grcG2PS2JCDGWUXqII
5QbOEnf3GCcZ/gH1cByES1MYWmv0bG5LpIq6xTp6GNwS7A7ogtmZ7uZ33jO4mxiyq/Mfg+xR/ro2
KelFeej+3FxHWWyI6Mpe5U2HAUMVJtgMfvGp3yGejr+6fupRJCMGeig7HCK5SMVWmqoyiBFreFnR
/TbnpbQ0KU4cRU1fJC29mboaMvPa9CRl0t2YyupbpxfCIW9S2VcG+iyNCbT26t6Wxcwta8Mvh9Yt
JvNb2c0YP0vqH0sxvOHNfItK5RZTG5+RIVCnLtOggcIkFHy756bSbnDYToaanJVFfUsH+UgU4Skn
mT1UopdB2rSc6yPNkd4lU3QztN0pDmXBGoj2rHcouY/akzAWDB7vqXgJ5aX366ECpouYrwoUtlNS
flagNbXaUrxvNcMdTfMN9IQoNWsTdQdiPGla7eMZhZsewqe47U+amAFEYvxIJ/qsDO15zpdzJk6f
mULvEuit9SG1yxCyXdiKtqRPfRah4jajApj2vm70niLmfplMbtXRO73XT2Ov2VlV3C49wYRqqB+S
uXzQh8qepfGmyxtXDVMPkufPUQLYUjfdFEL1Rrv5dU4IhkTGQ9JWGEhDWyYm5JgtEgeMsTOcxdiu
mSIPuG1Rxlw99H0B3Txh1Ao89JYCMJrX+jmOfQRNO2u4py4P3LLzdGDWGUpTGARFSruGCcKPxEUB
VcBggqIWmSJfzBfHIK/JQDzd4M327C3vwtyqGEJ7TQnlWCrwPo7uFKAy/K67OhIiqKvyay97GGUF
A654+tGp2Wqq9nhZOshiF4FYOwIwH/fgfrrvXySb2rUfBulzdIek9oy70+UuU+mufJ5jYR9sdcNB
BwuMLhvCwfDSypHpmFPBpBM2uC5/T7lqZ4X8VE/fCQE8O0NnJc5vOkXnvRA77vPC6sqbRTTJFw2t
FZA1mOeaCj8hnBJZSobbN+pPUkHBHmRaS4ImSFqSO4Aq7aRRra4bHY4j34kV8EvA3ckG5HR8h0u/
WqW0D4W2L4Ke2vL3+FA9wDF9lBFSUHKbuPjovsojSPwT8Gw3/b9G/7QKvzjzCvrgTSfXxZ8qXyJb
CXFyyTO/sXlOUYOsYKz583vij6f5wPvg+8ZNQE5MnD1p01BVZZokBEPqQdtY6c/ptnvIztFkK2/l
h+pLXmNNd0Nk06fxYAaczd55oMHz+rfp1QONmlQRY+y5AG2jaY9xfRjE8VBOqT0oOTQiWMZ17FQv
ledH2n9TNMSkaYuODBWdrDxzfszel2dM80iT8N03AyRFbc5tDo1HFgs7uocJJldNbHUBhEQ9FW7h
h/zhsz/lm9WXB0zPNIGuBffSJj9vU7DC9ws2XxGUk4xSDL59qnvzOPzQC121Sq17l9rfA/gzLbnx
BYgogHGaeEPZ3YV0vkc6chSl/jONqtsmNF7VhD6myuDofRbkpYk8IkXykJUYRU5SR5gbsHhAzBoK
7YA7lt0vQS9b5/pG7nxUEAYTYA/RnVA3Y6YxpMWLts0yTH5FrtzlDroGljoTjs/gmFmjfeiYD11k
5lkghLmjhuSUxYUXkpzTPN83IyOVZcmDsUZThvVo5KpIs2AyR3tJu6Pe9SAbCw/XN23n8CH/x5b9
mXLezEdEWpkaAyKoQI/uqfgu57zS+l6OcmFh5WKzShYFqYeFWO78qRKB3P4hLX5nfDYpsZMqcyNQ
Dcr66FTjexdpfpoTv1Z+zbJpa/3v68vdw+Fg5lli64X2yIbbU9JoBA2cugwm5NwW0qXE0qPsME/T
R1eNv1tFPSIPfKgj+QcN1deyX7jJNlvw6uoBQMCmqXQ0AjZlkRJXMo1qKQ2omd/n0fdcxUi5NtsZ
4rBpSizaKXZM7g2hPU5td2ii2bq+CeruL0DtR/mDM4VA5OVbQ+ZR08IIcW1Her/qayAuS/HJSBoD
xXLpSYyW26pMF7Dyio3bi4riaoP5WNDJI1L2S4rbjyIVFhYsntQMdM+gggFoUjCsrNdAPi2GcmE1
YlqcIOAeBtHQih5w2I9amEHoRzHrc9OL7tRH1Kax8WLqLXWjHkyyS66804TqXjL3SM9SBQVg00it
RqYvjRiBxFdSjkAdFc4Ml4noX6oPMcZ5/XhpQOYU9chF2vistnnoVFL/PiUmqz0WVrYUnNR7ry2J
rFYXwUqgqZAbW+WW4Mms2iQecayLPohi84bmVLdG6UEltaPrEI4ovwM655VAvNABYu1Z7EQzKPpG
6HK14qEnPaTh+iPqP0dK8xs5wYYq5b06YM5FaVzBqDn+cS+oNDGgCMY2UGDIGzb8eRpro+/SNCi+
d05zrDzhG6jOGcS3s4tP3vu+cWAoW4EOHHhedDFR/VhtEJW7xKhTgwa6+TBQwzZBuxUtA29Rm8wQ
ZqAbCbUzUKZtWRpGYZQBaNBihDCDkx76F4i1ALhbvKYADLa3GDhAS8bhlRb+fN6LS8zMAmeE4RRG
2LbOB9IhitpSGWJMAM+hlebJcaSeIXSdPQ+gp0qqpMSgXxtagq54iyhHThW3EOYhneRIyyBaTYgR
k04Xf6YVNL9klCktEnZPkZGemjp5E2LzTOCY76S5O01Fct+qqTuJQgd3pX0vp+qQ5+QbSepfidig
/6MBlKPHmIu57io2aQ9bJvjk0RUFfecmNhmyMetybY4D0fxpxpUFbpCTitpRBlJYJMvXjW1SAGZM
w/gAgNlguF73DKdEWsKWlNhTjOH/NVsm+NKBl8ptnjyYQZMXA+TAtELGcJVpjGorLmas0SDNfinN
3aJwAjre32fe90tQ3YFoJjZH/H0xMSzReKu1iPNVdiwYYA5AkgQwKMjiV1erkEg5ZgDxBQOFxkon
OzHC1uvfYtONh0fDGwV6L3Z5AQC4XASajxjBB8ny2YA+aNbA9capq6rUl4rWRzcZ10p4v25y+zYr
fxhAQXsEphDUeVYfphCh+k3SRDpXxXgEW5rVxqc2r8+5KtsySpphRFyjfsD/G1iTybQ55jc4JWae
UeBD4w8l23VdH11sDC71pnjOaAIgzeSB1MxpdPRyhcnW69KOZMHTS/UUpjXH9uaD/jGN8VE2BLb1
lbNamMDWaOI5H1M3XkR7opxDuQ3DYAL4QZwZtDvxp1Zvfh1OihCPRDoz8E53LJzIxQygph3T0hu9
7Ft/jp3MLgQ/VThshZuHAJZRgYXAL5rWO/ctUXsByG7xXOaRVUs/TOCUcpEX1Gy3ECP4mOJEJolW
6ib61zrVQC9QJOdhqO+NsHiNoL/KOSHs5l44fayD6VygRAHqHGDVLy9FRMKEooewnOWJOqZCTloI
XWSSma+Nodk0NW7nenoRIINu5Y2R20h/rAmAD87d3G4omKyguAkqfqBI8MBe/oxQrVuUAiNyTlso
Fw/3o/6cq8/X17q5/2yJhDHwo12y/WhVXTTS1CXDWU1ap5ff0rA8RXp5KkqkdlJ1R8Ton+ZVeGGA
vsFBQVy8FXkXFyWRNbx05wlpgdGYt42ceuh8vlxf2DYKYnYAr0LZEOMgoBq/3L1SQ9txamiCWQ3G
JJWB2Gk4VIfRW1wMAP5jogZmDWR/qG+oCIfW0yfLPKfgONXis7bcKfRp0oCjwgBvFv9jePqloXVa
ash5m069Hp+lGWDk+mMseXJimxvGLDCNEBkdfRy+1bEzWpZ692p8LrRKuNErYrrZMC2f17/PrhWD
mUIrnKAUdvl5aDGbgqCO/0falzXHbSRb/5UJv2M+7MuNO/NQWHrj3pRE6gVBUTT2fcev/061ZLu7
gOiyfGMmPOOgxERtWVmZJ8+JjnV4iFCxIxMKa5wDtHSG9PdDdRKxG3ST4dkvjQyD2SVhgsmKd9Ud
UuNfy+hVcJH7RIYVLXayCyhjhufMI48Men10fxmm0exZbKDVoRzMiRQdxeCLGKdEKUTn+vwt02p0
bPDxcIFgjVncolOUZYoVTtFx9IJt4gb7CuS6yhZMVNJ4Y5w0XcqN9moqu7Dvie5eNy8vfCRjnv78
bISi2aX6LM0R7hmqXgNx8VvDIML4Xua70vQgREQJBd1idspNcYTCLmBbg+T6d7z3x7JSdfoSiq5G
WnVJJdIEvZ9P0RgdlSMNKHNPFYiRQ7gk21EmRREMwA6XmoHunIsr4tIoi7LpzHKOJamPjtn4tW50
YjY7rt7Y8u3JGGHuISmpStHPuugI9dcNbUBIh49c/Kb5h2jT40GHlB2AfYk3HboDBGF8J5BsNSCG
5E3Te/Hl+oqvjZhKZSKTAeewaE7IE3Q2SUWLj9HHm0AXXFnInpQh412+1L2wM0ujMko0RSs+jGMA
W7Q5GCA+/um3I9cKSP2FUrmpnriVwW/Ksbh2Vs8NMjUYENqZFhL+8ETgJrNVJXFCmduSuQTBYS3P
rTDXUdZrURhKFYbl5Tc9WvSz/dzY6vBcD5Byb+z6EO1Gt3owD6E7tKOj9a71/ddX8OwTTlC5syMb
gUcG+DQkTvx0G0rle6vVd77PU3Jfm05oTVB+Udp4yyad2gi5RQt900e5itwsaJ/BPbG7PpBl0AI0
DsBZIA5CtLzgKirDvDZqUwuPQgNZqawr7ST8nIfFZjbzR1X+FukdZ4+sbX4qsKkiiQ4aJvbJkgRj
0SIkDY9qE/lfkrkCo9BMM+XSkHMurTVT4EYCwRrylgDh0/Nxtkqp7KdCKcvBUVQetXZ2hkkjKqR3
f3UKAV8HAg2YTHRtLbrc88KUxymvQ4QR4CZCIl3KczJlhdtaoi1VGXpveELdS/QRsBmQMoTYhQR4
3YJ+b07GXgRNUnikSvLJodh3KHLaLZQtFFcsHX69c7kVLw0yd5RaSR3os2BQFApvEutDqrUf1+eR
Z4JZLT8RiqYNq/AY5dZ2yid7MrjYj1UbWCO6UhDkZgGDihVBksfMQlwDJ2GVfVIR/UF1ZptK5iiv
0FXj+UTqjS6dMGbuzCQTv0jpGPhQl8B+R9uxBPofmmWL91xY9fIkI+WE5CpqYlTnlEVbdnWaKY0a
hCdnT0kQpEh1o3T+6Lf6zWibpCZ56iROHRuvPYgG1ebAjR/oErFjBQoY8C1KPrk4cEmHMkLZjcFp
W+IbvFnfG7huJqfGW4/0hcdrMVkuqAFsKdBiSL0gA8aOGpm9rtQqXKWTCcGz5r7puMCCFRNAj2tg
8qT9X3DEl16kNNOig2a28JQQfUPDM5C5HRK7cgp0IMQk3/CYDVZibYqaQFqPRqTgDWaClTgA7Bgy
psKT9O5vvP4BkkZggDFcvFI+VzsQoNS2DI+5MXjP5OUeQosr0Heo9wA5sNB4AsR16BN/9J8aHUuW
gk5XQQNN8nXWnmVrJrP1dP3I0wDkcr8APUnbJU8VfJCbXU5tbwlxYuaa/4TMAeVhIoVWEbno7bD9
roU8R01P2sIaLlMFOEpk9NmHZWT4I3q3df9p6gK3hRaw3wqO5N90A+fBvLJjwNyL9yuQyUgbsc1I
iQiUfioU/lNgHIrw9zH+ieP+f+/j/wQfxcOPj27++7/49/einOooCFvmX/97G73XRVP83v4v/Wt/
/rHLv/Tf+/IjP7b1x0d7+1ayf/LiL+L3/7TvvLVvF//i5m3UTo/dRz09fTRd2p6M4Evpn/y7P/zX
x+m3PE/lx39+ey+6vKW/LYiK/LefP9p9/89vQJmebSH6+3/+8O4tw987dt/fln/+461p//ObYv6b
FpZolsdErKTSd9bwQX8iS/9G1wIq9jg1IH87XdHIurQhfiT/GzkblHbgMFHPRajw27+aoqM/sv4N
nmfsEhQr8Eo3Uf387Y9xX6zQXyv2r7zLHooIEMX//Mbgd1H5QD+3ifc+lU/DE5PNBQSg5dWTvNAJ
zSbSJEq0t+4MF5LHdk2qY7opXJ4/ZkBKS5t0o54FQIqezb7awCZN3IDwtdoEt5C4dcsHNDR5uiPt
wZXdQB0yeta9aWsppOUdOsaZLb+BcZ8ToiI50vENyecM1LJQrclAudfSXrxdsJnRZVR4gWfx0G6X
V9EfZgFixUFHzoI9g3Vh6n1qwmy4S3fgcXLje3Ctk/l3SkYO0KN9tg1/LvffWN4/7bHNP75QKz3q
UjrJb/x9i37ZcTs9POhEsqXbzBu2j9+vG7wMKxbjU5g7wkBEYaUhxkfDCqr6B8Sm9zearmlg95fT
/GkH9x8uIiDNZDa5lLZDmKkV7DRumtmyG+1RAE3J4Gg22sn/hozpqkGa3Fd0GQ8SNtk4xbkhpDEM
AiX5RpU98/seSNnByUrIl/IqWwxV98/x4Q6Cc6DoJrYqqUm51Zayr5Nur9zn2CnJtvma7NGS5iqP
Sk3kI+Xpn76ZdzyOgstb4qdlqqeIXi7cR2xcgS7npB+6SidKat6a6XSIx+Hr9U1y+QA6maC+hg4P
1xHofC7PfwDo4uhXGQ6BBAieHMS7uNQBlhPK7f/NEA0szhzNPEdp2vkYS6end81YPImZ9aw31S9R
VfwxHqCFaS/fUlokS2Z9rhuY8a2jEM9OUPGYuRmqj6UJJlxHwapR26im+z27K+GrKC8RkPh8OgN6
QpmTpSKahIYB3t9oUGaCHz0owYsxwBKVhujuKJFWvc12iitveb3Jl3Hdj0Hh8EIjhQKXFgEJQMUA
p0upjib38N4qKhviQKH5kPtHyazA1s5xvpdh3cIc6wsbqHVmApKaZAoSpwhforT1kqxx4zRx9Krl
0E+snCM8N8C4QTtxIFLIbPI4qYI87+EwJuBFEv1pnHmPDCYv+seA/jLBbG8fEHg1Q6MUfFK0ndDl
44m5LUNH2YWUJN5UHbSOq00vkF8/Vecjo3fA2alCUsFI0feGS0QJwCWKztgYiG2Bx8e7cpWcTSCC
1kszTT3KWdZgdIGk7JpJdIaosOvpXa97dOyP+zh4tHqOw1ifUsp9iDQo0jMiExb0ZSgWQpXQ3W8+
Tu6wiT3BtvBWnD8j0Qz8Ce/tvzZKvMMB50FEjicyYzA3oxStDzhuQeHfGFn4LW+V3/Na8YJYvR2q
yMnHwNMangteO3pgXUWJHG4Y9PvMKR+0aTD6mLrgIoYQeOlZ8o0VqF7TAiBbiG4r82jB1vzKuUUm
6GvisU0iA5EIDfrG52bTolKHOO+Rr6ezdvTOTTFzarXp0LU+TAXxLKIyM4SkhXXOMVj1yZTdAUEB
gvUFLX1YNJMZlDmNdZo7StlMFXsE0C/xKGbW7stzQzQ2OTtwQi2jIg3IPcElYw89OtAi0idcfOdK
bAqSr7/Gw+wJX5IyZTBxjRXu7GmetO0PEeTSxRealm8OIsdByuv2oIeL0u0KJCmLrdFocxxw+XH0
9ISYX2tPuo/uDC95LD7VYGzcqWCLA55K2aPfStvTfmB+DnF9dv/8DLbeCm4MDXzOWEbZ6EEjczuW
DUkk97rPZIp5P3w1zcYidAR7A/pOLtdwRtCPblbsSWQsYxdSLD3tNM2VXZLrtT2PWeVBciraWpGh
bjSIC0JUsJy2mTmrm66W/c9KKge3aWtptpqOkOgYY+UxzKbp4/qHrvkjFLklvDmRVQIs4fI7xzBA
oyMN4MV9sG025i7Z6SAm4TXMr87HuR32EklxdaotZp2GGXFvg64/gxSVpx36rUo6J+ltDDImWUza
W96BYjgDfqwG1UqVZACl8QRmnil5XQxFVmKUGf5T7rSX/CF3shGA/Z647ybpdn1KJifz4q/CjpsT
XXlLoFL0l3XmPGsFetpqA2OnaXLJiVxxQJKcJnsp6Vj/a82ry8Ey5zosNSPTqDm517dd8CBltXd9
06wdIQgX4TkG5R2UT5jF7JMEG4nGOr4+uFOKNhOpfxoz6em6mTW/DrgMng0AvyIFwpwhUQ96Weno
3pyqe/Tx+8Rqp8a+bmQtM6BCkcMCXg6aWouyu5kPMtS7YIVeVPNNaKdHfxc7tI5hgNtUBVXSnv9S
X5vCc6vMnjCscCyMCVbNOdubvrmFFAkBhwBvdGt779wOsxniUZvreKZLdavvp9vx0Hn+PRhxSWlb
O176YW3B0A4EvicNjM54TVw6kznIulmEgyMjAONENYVvVSFxonqm6PTTswI9idYHQO4WrdPNNIZT
UiKUmfb+Zt5RHrIeDmT8DGyhwy+cMLCjP+xRIBwee/KC02mq8k7WUgxKf2x3VkuolM9IEwHf643x
wIsPmbLywhz7akEjaZmBGgendwOAfkJaOMaN6Ugb38OQHdMLn+i9mB2Fh/S24kVta28mCmPEhQA1
FxzvyxVMIjWJYuqm6WFoGpI7Mwmd0jV3hk07k1sQWWdH64GXI1zbOUiIQzkECVLUEpltSsuuBgVc
kVxvjkLWg1Mu4m2c1RiYXnJoyjnJIF6ObZ4nzTi9B+VNB6m+9rn8DpSNa+aE5sdoa2TmVA/YRR6P
SY8ByP5c1DPTzGkXokwyIwvPDEpb3Wz6w4wmb+yhwpm2U8jxzqvjhEtDdwOY1dFVcTlOoTQEKQdL
IUmF+mPKyu9zEL70ofYAVDIEOQR5cvK85Mi1rO/bM6tMIAFKWlEcchzLFkwUZUT02/F+sv1N6UF/
USQJiHmKYGPsyzukPj1uAm0tjkHy6s9BM65nQJOskNKornbMTXeXHPrEjh7be0pHbj2Ony1o9orE
tNXN52nLk0Ndc+aAvVEIJHJZC2qnJKuFUogx4yG6khCtkaR7MYbX6xfV2hE5M8I6BtDKJTGogJDB
TqKjGfQBKUdxJv/AiIxZxBmE1DF7Dvux1ZLBxDQOuU8KANQ1mdftJ63O1pkNOtCz5w3KIMaM9gTq
4XI0X2CPdBsQtm+VW+ureT9CkDDc81JPq7c8XjsWkk8ozy5ykEYt90of4R6keg60OToHOr4l5Vbb
BHCnwb28ze351Ww4E7o+Wh11H6gCg9WDxeMXClT1FBkzSulCc8/4FrhWRmKPHghro9ljYefoTd78
g3UEgw+SRVhFuLvLOUYByCp8gQY1mukaTUB8g8dJv3ZVIKX7pwkmRTmWoFttJJjoyxJEcabdT1/F
CgOCJtyg8hTFVzM15+YYr2ZA6zvME5gTKqe+oWuYfE1AwIeJ9aS9Udl8EZI1R3r+ZmEuJUUwZzFT
YVIK8EQZcOXLIJCsDtYY2Jn61PMWbX2vnD3GmJORxok/R7ToQJWImydp2x6kpxi6BidWkNqevvl3
HTetuHoez6wye6VX+xYNwDiP9Gk23+gVgYx07Flu686ub5IcKQ7L4b6K1hJE57PL7J9AT7F/lFOo
0TtxSeZD/oWqZcwVyW3eIHljZHZPPOhdMNEgP9D6kgSD1UEkqfOfDDlUQk7MTT+czaifRcEsktSf
MzNFpyj8W1MijT5EiV2kIQQ6gI0JPIjlTp+vH3aeQeZ1KwB7KU0qZnKeqru0TQ6BNECMrte/qmnA
c2hr19D56JhQpqiq0gelIB4USryf8nEbhrvrw1m7ys8tMMcOXC55aIpYqxg058qW5g0h2s6tuTFg
3B9B2bkd5rTNYQ1JLvo06t8hIuIkj8ILJdhUS6LfADMX7IJnuQfIJXR9e76XQAMcEt2DkAi3Qr76
pjn/FOYIBnLdoSMQW0bYlrtkW6GQKj7IR3g23IXNVvl+fYa59pizhx7IqkxHDN24jx+iQwVp5fDL
aANd7ajf/tHpQ+sSiORASr7S9qaDoKbpJmxQNKKQIn8rw0d/4pb4V/aNBjZGiIbi9YmbnjkGI1Aw
VuXHiHt30Uzam+5Ne9f39QNo3h1tI0yucAsN6ZLQrtlpy2NpXIvxETUBWgzCVjS0iswaaoWQp4VE
j70QdATB1TchjQDTmouc5JEAUHmzE0vjc+53L60S7yQ94tQl1z8BYQbmGIrki+4IJUznfsIUgW9O
tc25eDXU7JDnki2UCgEJDiSCZNsMADfq+204ps71bbWWZqPsuOgvRH2PTvdl1JGFGb4s8DUy3097
7X2Ay9sFB+NAU8vak/Y4vGobdNZmr/2tuPVdnuLJih/UKE8u3gHIJi6ofgqxHoa+BdmyNpT+Hhvc
3KRqVG+jYJ5tfTBG7/p4V+KDC3vMk6cxIVHTjmgeL6HNQ6BBcpMn/sNcwkmM8yddxt0ZBPXbdaMr
uxzNT0Dso/ufooKYm6xQhMBoILpE0uTrKI6oFYXbKGmJnESbJu09WcvvW0ncXLe64vUvrDIrWyhK
PcyoIiPYg3tod+bwa21QJ2984icHjBIsZYsAPRHlcEZW0SCJvMvTlyKTOJH4yu6A/zHQ04UMFTLd
zLUilYKqTZVsEGlI3QjvKCXKdhVoLXSt5hwEugZMBHBhinEFBgRjAIuOAHYFJYIugBOpTIhofiul
0pnS5+tLsxLaoC0J3lVGe6OBbX956PLGKqtWK00CMnmoJUMiEu5Hk3i5vdXpsyh5HDA46PZmxuTH
SgC9EJjJsAOdQjXsSnNUA0iuVig587dysKBGDoZfCTo0oDxghtTWeTdqUWISdPV6loUhCfW+6kEX
ryR2jJCmrbj5i8sm4h/7z8QDjZrTkHBmxocguPZnA43fQaLahgBphaTaF7lColz8FEqFq4LTSEh0
J2x5xDQrwwWPMFooT3oSi159aA324xAD4yrNutviZU7SVNzk+ky0XgyJoYOFt296zpFeS2zS3Dru
TOBeoW3KnGndlOMcvxbuqxOcIYuPVlg/+tWHWI472aA4af9WUcu3uZK8On1XuTj45c5FOz+6fk9b
ainMN4RhOspzhUCvUexSCyFcXpU7vYg4+KMVdBWAtlDdAqKYNt6eilNnGYcyg240GLpobqr4rO6H
0Znu5E/DbbaJbNEzQ7d5bh7GW8WNPN/91dMJ09jH6GRD0X+hHhskbSOlDbyNGRUbU7lLlAdLaHhL
uXTPBuQG0E4AaA24yFgQ15Rkgz/QtzioSd5pxxxIAXM7/wJRQBesd1vw7vOINFYuewP5NvDbqioq
nAtAetIEUR9TaCMSG6aN/40su0d7euhRBtoSBPmfUbGZvOle9CDU4UDt9tezxj8a11AEAABlkTVG
r3PZDjSuFJFKgoZuEXJh98uzSU0A6gXHQMmHmEOSDIVUZ/Vp61DpDPBlOk1xmChxobQNNoippvAJ
9XnFjd3hMPO6kFcW9tw8+5acRWGsZx1BpZGjYNO0pM9/jXmZOr6LERpM2IzqnproBUaYJPVGTV8T
ndcnxBsE82SEeIQhzhUSDH1R2kb5PYUU0fVTtpIdgoYK0pZIdaGhCyH45SUo64Ih+D3midYtZPxH
IsBMQHGofPuBIpB+ieXrx6yB7gKa7SbiXNR2Lw1Gsx+PMy1Y6JO1M8AumE75Ns0ijvtY3rp0XH+Z
YaZOraJOFdC8QFJrAmGo/LvfgW7LLA6+KPImkd6ql1ELbAEGiioXxPwgung5pLAxwEWT0kdoFB40
MNkpkrUZlJuwEUDPGXLu+GUce2mNCZ4nve+CmL5V0qFwMhC+od5nl6nuQuIM75OnqKxAutNxrK7N
JyjaMUzKcLS4aoUMxJEiQBWkUwF8SsHMKrtN8KD1vK7XNfdI2SZQCYXfwBlmdmTd1FEy1yDkm/ZC
44YPfhlADcbpVTvZBnsKMTPEXQ2shXQvmDbQdD/wZr8etqEh8Owz6Nk8u/r0WCqg6wz/36Q+ASDF
FkE4jbYR0ui8/bM2t2gyQ6meNufjPro0ZRahPhelhHRpOQu22Un6LkUC6jENZHlPhVufrh/6lf0K
TXYASUE8BDYxtpFmivs8iTvMcBZ/SUeNGGYGJaOnDsLmSs4LSVcGd3IsMrCCEEdgHUzsx4IyzHjr
TYb4oLbSISzSZ9SnD1kabK+Pa+XKQdcTxYHDn+moO1/Oo1yGRp0GJk6GrDjtBGRi9DCPqlMmnZ0Z
vzfip+v21oZGCdFw7CH5AqaIS3vg+goqA7wepNe0bVRkLhjOtmIFvNLEyxCsxJzAGdNHCvgrEXmy
bbfNPNW176cGGd9nT3bz+xroH/NdsTN0Q/DCg2V8SZtwEB6j75YK0tOfn+191NGLsLKQjiiFiTTm
jTh80QeeUPuaEYQHVB8U3TuL2RMipQJJpgJcuyHaiggtkvJVFnh1+eUaoTHgzArjLeN4tpqhVTXi
fzLuJU9PSYhUJfTCDFc/4giANoCo39Lb7Mv1vbFSkrg0zGxGsxyysFRhWLqnVZdqH7nzoT9MA+kR
OhdOgeT2kYcWWwYMF0ZPvvVs4Yxs7qqugtG82wvdx8gVOeEs2qJfs8kseUZIS9rIEQDGjQv0/nGm
jmeDvbp1MYjrFDbMFGgb8Fvn6mMfGfb1BVo6wcupYq4ZeZZb0JvDSicg7VdsFDWyjWEbTA+m/3zd
1Eof16Ut5i6ZZJClt8gCgUSOaKlNsWzqp/TefCi/dALJD/mWRvrFsfDUw/SlAnvjhueGl77x8hOY
Iy0CsQrJWJw2PTkW/ucp2hnTDeB9tjx4icbJp64gVi+t0VN5tg8lpbX8bIQ12iyHo90+Z1vwPFS2
9TLcRW5hg7VjP9ug936IvuONJ71FL3xFwpW07uVnMA46Vyo5yEo67zdoIYP0d3+wQAejY5q13fU1
XqmTX9piHE0mlaVfd7DVuOq+3n3N3CAhya36QLUCC6/8FLryF57VU3LlMvS8tMp4GbRMWFY/YaI1
0mOEDeTyfLQ4V7b5EN0KSObvO2dwhN+ppInmJG/+rXzbfElRGrk+/FXHQ7P3yBDSFCsTwhhgQktT
BI9kjnLAH0SSqbzn1kpgiLGiEQpAVOCgl3rZARroTTrD8c38MrnjbrpNQzICnIIcvQQNMjBpe5kn
lKQ7idbjOTYceGHhyoPp8iuYrd3WAEmAH5auc+8EAZRcmk8hBT26k9Md+7t/1MN3aZLZxmguTgeE
O/Q0SZ7ixI6Erm7EwZJLFYx5N9f6njqbZ2YnS+YY5mpD53k33mQINYp9+trdzofok4ZsnkNBX2C/
/dQ/xa7vaih5b9JNW5GJf6hWvdbZpzDbWy96OdAmfAqlOqW9+9UnUyBKRuSH0kVpwgv31kMAvOkr
BG2c61t65RoykMDQ8BIBVQwINC99WOxHfp1kOFqGctMJ2xzqSgIKmf83I8zNkCSqb0ZQOiWx8r3V
3cT66PXjdRNrnuliIIzrV/Mk7/UAA0lvSplYL+MueQwd4w4M6DXCoSefxAfxUHwznq8bXrlhL+wy
J0WelDoq6QSaY04U/HPr5zeVjjYonhvkLRVzQAo9qXUIiuBMtuC6qt7yDrJ2NacNY8XFXQyHORYN
pGzSlt6giTzaeohLevp1J3phgdnt8SSafR3BQgtlIiV6LvSP6yuy5kLPLZhMqxhcV2P5kG8k6mP8
MHv6J2idIsby0LwIXFU5QdM7vmvfhh1AnZDmnDgPz5Vg/MI8c0vItdDX4BnXSNTAZSuuoD8q8mvV
cYL+1e0A+BYaI/DgXPAdKmEzJfosaqRWn2r/UcwKkpfe9ank2Dj1PJ1FOKrVNWOO+SQ1FC+15B56
ROX8eN3G6o77axyn8ObMxiCDD6asMQ7UjW/lMNhEscKJglfelZgiZIhUpPnRysoW98R8CEZrBLGS
sAWisIYmN90JfoWoQXYij+dUVwAUeOzBmYIHHfXKRbdnJaZgxapgj+YbKc2NHxMTytSjLWwyz49t
HjJ7zQudG2SObSKJpYyGIY2AlNgxFN8NQBjUaI6VBm6hGDysNH2cMAEZ0lZQ4gMoW4N8E7PFIz2x
QiGBuSH5Aq1LV5DBGCTvkPN8FiLUhtruE36fV0g+kA7lDsA8LpyDmmA/gXI8WuDTQf8922QCKgBw
0k/YmiNEAcF5DgarrVkCwlE8AHjvXN+jqxvozBqLrm2bNjPHGtYaQMOBlojBdSMfjY3s+JLNb//g
2mMmWGgTPHDpwRNrsD0qWyioQh8aFxnF2P8NhNHagp6Pj/787BBWedWGRksPer2jxwNP+I4oT5RD
HolJPiB77dCD/MQAFoa21rAwBcHKBD/NcOgVOSAiIDBdwwkIVlwXCmtU1BPNyWheoz8/G5EEMV2w
CiCVlEeDg8f8Z2hjgkZrUnm+ZcXdI6WJnhZ0IKEIxFa+ewOKXbkJQydFbQA9ZFIl6IroQdg4ut19
DA2yT/n+b3iZxaEHiRV9jWCUaFhYNEAJqSKWqEvhWXQEMtNBn26WAcF4EhOv3dPKTSHRRmd8+xuc
FAp7ABnrjMvJkiqUWhTLgadC0YtAfQ/QZeBtJXt6TrzuwG194RlkAofM0Bq912GQOlXlRj49SEa7
uVE9E6wpdspbWTqCCxdzMULogl9uob7LkjFDU8rp2Wm9zDfqSDLLjT3TacAWNs+kfOo3+Vfjg7+4
19fWYj1soQtTHuANCryBvrH6jxnRpTBMTjFMRNZ5lFpLf0OHihY3ADgoOoqtV/mq7DdAOFD/Jtqi
m1O4o0s73Cjij0eWu7weYQ3lWDxxNaiXL65HSGJNwhAHaASDfAKwlcF+DIj8nEQAMuteuUlt/43j
wNc2z7lJZrei+0OY0hAma6fRPMpxl9kRKh0kvsvRcvI3FMTXVvDcIrNdE1+vNDOCRSm1wwcgmFuJ
xO/BPv/W26OLkrdXZntKuxN4PLLe1eVEyRsrqUJ4AdCCy52bR3qJwmSkY+fqm/C1fqUNixHMNr3N
f7ovXC2WEyUWICthakkaJRYATSsxEoylWt8gKL0LoxJ3P49IfNlDxNihl8qZS8/N2AxHCZtUfSw0
zwrc+gYkuSTbhF+sryDAj4m0mWQiucgt9pt/0BrO2GeulNJSBzmaqP2o2UkhQki9PaiVxckrrh6P
8/lknpRxp2dlH2I+8xtkFVW32CQ2pMxvZAp0xu3P609aZnuYgdGtfDaxJjQrm2rGwKT72Ssa0tiB
m6EBJQsdCUrBiRc4XOqrNed6PkjmQJb6kKYDnUx6bSo3deQo236L5g3QXz3evPqgUfo9/UD9gFc9
WNzXGCxSHYBUgTya9hldDjaP0PCqqUCo0xDE9v0ks8VummwIkT5JYsxxPItAB9aAF6OKTKjyLjpt
ZGUMzLIGiAlMX3tw7Hn90L5e9208E8x2kWKAtMoBJtogPQJMBYE9IRXJdSNrs4YMEQgDKc3k4gVl
lipYSAQYyeJ5L/Xh79acfkZXQUa0vBx5N++K7wTeDU82RDXAYrLvtSTzC2PA2p1ygapd7Ptil2lO
9tGD52h0px2ESsDjPkk2ytTc47Ay1gvrjJ8JdSVEfgLWT2SoyBjEXljte9qlSBFTiu1/CduvveYE
DjfxunJP6aDhh0w6OLfExe5UUYGsxVnCfrmtd5SAb97SVnPo8X6HgpjLezdKK74bTWDQWAIpP/7J
dvT5flMUGerop9ZTM9zP6aO+o0Rmkjt/6nISfo1lb/IdHvBt7YqizzYav+KWXAB65cQ08rqRacdd
8QbiO8+ypUcDHW/o0j5wl3R1Ws+sMd5mNEKrqWdYa9E6Fb7EnnGnOmApdfPbdJ/amnP9tKxdVaAL
hUAW+F5X5CGayVeFDC6I+F+hg55+n27zY/EpupUfkMDfQ5ebdhRnx3YDGcwWTf6c07o6u3A4IHtG
W8VS00FSxqlKE+EH4KnvbQr5ozwa2ffqlR+srhwYuDfo22ngtoIsBvNa1ePGTBofjDRi8y4M+zB/
HoTQA6x+e31a1zbruR3mldoNUZR0M+xA6jgRvhfKQ6xw8p9Lz0MZ28CwSVFiwA0ykVOZQ5erA+AB
6J9yJLms36OsiXE1G8PCE0fseAAB+gsvHxk4dMhhmCgpUcZ45u7N5BrqWFFnkUHJ7hPffxtV2fbL
cTvUIIivBFL332rgiq/P5HLFYJXS2oJHF88FFkINZx74hgKrqV/eakZEJtV6amRjpw79t+umlosG
jQbQtqvA4FDSAGZzSNEkWrFgWNCH/9rk38asISlkd68bWd6BMILGFtq6Dy4VFhTTTnI+dp1mEbCm
EgmKdEnAy3ktdwZMGMggWgBELqmrRz/xxao1YULKSB1pXq/523IstnI92UHwvc4Kp0o+AEQigWIR
EFE4Kf6/bD41g7qp5o+8TzgowxXvjW+ikpMSMFVAzDCbpwAkO9SGAPAt19xMbr8zwAtJm4eVTfag
Ab1MIofXRrOsN8uXRhlfmjaWCggQjNaO8S67MyhEs11gI8XBvw7pE5s9HecDZI7jkGaSCqpuA1ex
PhEDZAHmTf7WgyWM1wK6OiysLLJqYJemNi/jwklXuyZpSoOAHcft59lJkmZXFljJLrblLN7kAGpU
lUnULLBnOeWs5RI+gWm1IMyE/1LgNAsh832wiLRAWZ4CYiDwUHLdVB9IJWW2cYe3G0SDpxtDJclL
f0slveKb5Mv1Q7R2UnEngX0RCTPg5uglevYMqE0EXUrXGpBzdOU6B2IbZLscG9KK50GsgQkGnyS0
AdiT6rctrhADbQW9V8225qVeu6V5x230AfgygqsTCXshEu6LY8VHnFvWmHROkTW9NhbAOmafzc18
kzvStwQgDcGmxHMCFKm54vJr5/PCJOP7fEvMALzBYGukrAwPdCkN6GFaENNSFWzIYO2sHS9Ptj5M
9Mcg3EHxgd3HnZ+Ps+CPBhHzkMhSYEOCl+NtVzYKhvWXCcYDZCVasbQAJlI8nooQeiaTbI88ACfP
CnP28XprDSWdgAJQ4o1Yq7iNX+He3eubfuW1jQrNX4Nh0WRxl1XADWEwjau9zC+GV1E+nUf9PdzS
RlBuKYEzLBZEUo9RL5YD7CnHOHD1TbSlxYQqdoNnfzthK8qEH6GtbQrU+KmQKoSTFnzFGcRopsqY
cepmw0kQl3bJ6/V5XFZdsdnwMAQAFi0ttMny0ntISq6qSQITIF56BDvRU2e3QDOYb91t9gGxXGnT
Z474InuZU95a/C7iNQd+8QHU85y5rykVY703sV8Gu3eauwzybz3i7Ar1IC4VAz24zL10YYu5LMwh
1kalhq0Jtgyv+QTKUxLeKW65qXgec3XtziaWOW1+rM5iSyeWEjBQrunuw3fok1B/gT0UsJXn60u5
6rbOl5I5ecokm4GmYHTpTimIaudOfKwPzQslgYd7fuxv/9HLF2gnaB5A5Ae100UgXImWkCLwpheD
5FmeN28TO69JBv2KaYtmt+tjXDuFtFsRFy1t+WSfLFZuhX5rCehu0/HATyy7kO9qi8uvRvcBu09g
BKocVNwKT7HLPZkpgWCmM1oVKwhHe8lW/gQAZvgiVwSRDLxM8Fyptl9voGVdbngcGisbh0KOKaAa
LSj456VxFRwamTV2yJPE1c00tTuters+i2u3OUyg+0nXILu7aGPowsrQlWkwT3vTAIj1O0SaPdTV
FbuqUf7K3eB+fkhvTM4zbYm9pB1dOuRbTvw1i44ewRclcGBPJhk9AE3RBbnrbHMju5YEbahTyqR3
RWdCxuZr5jQ7mSTH8vEfYMjxGaf9CgIpWmdkLviqN4RiitHJLfp3qlh4rfRimbxdtLJX0b8HGAFa
ofC2YW/0uusVPU8sE1rsrS0FGREyaTuoPIquZY4EYzkzw/iZOGr1EP1MWEvoa9VevpNdehXGvtsB
zQuuCZF/Ga5tUZx6dKxD1VBetNVmQ5SrcgebwBneVJ9PeSAX6Yo7ZS9DjidyuJmglRcFOosovJL2
lqIz+vJQtEVZRFOOyVRx83a3+m7yZFy58NscfM5aYHFhiZlPv0Dbv5HBUnBHtTSqvb/7I5GXeHzM
wEpgjWKvRV+oInoB2ESC1IKpuugyPOk7BO+OOgFuCRJVLXlEjhv0JNWMXhSXc/5X9gzMIW+B7hCq
ysO4mKw2BMEYY4vkleEh6AQHoSVupKLZRcNHKSdbvTp0orSDvJ8RgDo7gASezHv8r2S7VBO1JyS6
oF0Cfg/m4TIpRSDWAYYb7vQ9rZe0+xx6IbRlij/P9PJjXDpyNdizaL5Bho29OYLGRB4xaTDPJ7I+
yj8jUYXZ3fWpXTn0ELgEsAAiYNqyFa0PwQQ+o9iG6DffCt1LE4yHDGyj/5+6K2luG0mzf2Vi7ugB
kFgPc8FCgqSoXZbtC0KyLSCBBHLBnr9+HtzVUxKlELtqTnOqqKgoJZHrt7zl81E+OH/QHFu7ICYc
ZN7pEANTAMVqawph76B3DM7KgyXO7ZGPNiaMK5DTwhGBoCb69sRBc5fIaZ5R4YqnF3ExAnEFv+gb
vhVZx6OS7RWUOQuI5zyeC9M+mkMsEd55GCvjxJ/EMcbSVSFXSxihVhvV8PATpZU04Tmp7PfDgB+F
uXPRO1+rXCfDTDArg+heGIIuMqWBYSRzM8UGc5LP1+p9LIFhoK6wmiijVH/auJoaAcU2uMhEXrUX
/Oi2MrYW62mWy7b2mvvPB/vgTGE0mD6gHgAmFuoBb1cNMwZ/b4myXWhfM4hgjd4vq89vOj9/sFZr
VwjkeSVLSRfG4M8/kLHZfP4L1uvx7Tlb1T7RT/ZXI0Z819sfUOneM8oRh7rvywvt+okhwgle7d61
aS03/VTtyDCeubM/Wkm0IwKQ3Vav8dOXlkylCxBUjntTPIUSrfsONuD0nOHyRwuJt9yDYWYIIZ7T
64rUqixNjf0yh95Nx5sdwF5bOL8ep1EmVX32krY/mMm1D7AecizkaV2n0LnXGT2WskvnZO0plUnx
YG1XKGL3eE7M9KNlg1E7WU87uOOn12PD84YtQOdF0ABJgyZ/KMh14wQRHS674qnIefr5Nnl/g6G9
8Wq89eNfZX0dLNMH8LWwZCE/tAxiRmN+5uB9EOW+HePkLGBm5TCgOYrS3FJn4xCvWugwxL1fWBxc
0Tzq7tWKAnw4i8t5H628HXn9+ldfZ/WSlX2JDUlp9dwa4NoQ98KVKrJnFtHmm1FbG3MQUVMfP5/W
95f224HXk/J6YDIoDVgbBp7QgsDB48sexgfRmLvx5yN9eBpcnDUbgs14jE4Csom3hjEu2J3cx0lb
epgILka6LC0M1elmGl4+H+7DI/5quJOojKJ4laMUgnZEX6YUHbJAQK6xPzPKB8HfOn9/ftXJ7VVI
Q5oO+33mdA/tfEh7XmpYNoOEF4V7+99QifvgIOCJA6RiZVejIXCSirDJJoU0MUIwunERFkd/7s+l
e+vfOLmTcTfiz+O5W3G3J7sCWuGlhgV5/jv2UVd8u0KarTg/VGe5Vr8f58/GWnfoqx0ISUQoFvUY
a9zUtyRZQTD6kj7AZKa54N9hEm1es2itSDDgARTEd2DGAnXf78adu2uP+q7YnKusflDiwoq++vyT
reoWMMDKJX6S2jQLJFMYUiSTx8Xev20egp19vU6GCGPYLafsVx6fE1X5YO++Gf9k75Ysl5qs4w/1
bslD+FZfmeycpsh7ORzAANGKQBZBVjOO00ewXqzi96WDeM2GKG3gQKkSpnxBYl5Nm1VzsAEhCQ+j
JdFdOgeAsD94PyCKAJtDANdWj/eTgyN6L2+mus4j5/uQqt10JO7WtVDz6uFm+lAH6aqMC2rxxoPp
Wh21R/+b2gIO4j4pSNYbWbG6k2Sf3xkfAKSQXPz5o05bB1VuUGtm+FEr09OGNyEFkh+/Y0rKzMva
bX5JdmeG/OBaRDMTAkjmygVEtvF2+0+2hNq6LDAP8LjPVSQu3M1yrDZAnP3kkEns11YJBp6K6Kwa
8kfH3IUO+jowJJFPc+SgkaHKuxLg/X1zCYhdFt6uxi8Qrnsk59peH11br8c62dOjMEgHSURM7Z5n
3pZQAN4CBmV54G2A6APIPg4ASOE7vjES95pt7ay+c5/o5mxl4IOdhzjT9FdIOrKV0xl3unBoOeXr
Io/4DVsPvA0IfuXQtrd/iNS8XrHNKMA4EXswznSXfxMITm67tUYHcaaVCvOuntVTN88dJRBKQAyk
p7jJoEie1vvnkEYbljSx99OI0ZNrjuuVu5Iw6bcnKKxC+msrUSJtrs5u+g/CRiDzcd+ZK3wee+Ht
DiRBM2O28JPWejq7hmz53rleGxTdXYH+4+f7/YPt/mawkzBurmfHrGwMJo1H5sLQbi7jsoRy9AhH
aOucnNsHNzlaj97KXwlCrPgp/qEMpqW0QgxHoiF2r5oSV50R1WluRAPchup43Lspas/VAdLR3vO5
uX2/6eH7Az+DENpsEMM8zW2Wyiz90obW5Vw8mcWLL/96+LHKkWDdfkdU73LucbZCH6YCOfxMc7VR
MBVYfSlKYCt9INchcHiW84Ru9UlwgIYuShVrORhYYNhqn5xkB0ohPZK2rwBaDd59KUcJ1e9CVpWp
LoK2KfxfhYlcGVrure6E+u70E8wG0tnki39spsKzq1Q2TWCVMYxzm1HuckFIb18SpLitvZmY041k
y0t/4GmhcmLVd9UMLpJIBoO2Ex6DvIJ3bTwHhEEYr5i7wHsu8rJawLrnS9v1mwk3bu1nNtMljTmc
nZ2n3MyLKQI+HNCXbVNWlKR4WwfIzfnuwmWVQL4jdx90MeNZioy68ve1Bw1XBnfmxVaJUa+ix8kM
A7mijhFN+ubRYLM3bMJpHlwVB349w/6YCcTwUVX3zawiDpETmjVdVYsXAgQeT4ZBDGUIa0qodkLe
txFdE4NZ4okhholUbuKp8XPRvjSmCsQ3o6cwgZrBtQqfF4mfedX5tCeH3qrNAeAlLyjkDraJC0ot
dT8Fpoxcuw3IU8NmwoekG7wR/GpFglkvUQ0HCtjouZLXVaq6WVFYEdVzCNWvDtN8z7Rhu3MicqpC
Lw51QEcO28TJGu6pUZAZzGFMax/VQKQP9zhWi3YzSwWu8b0PR+JetxPh9Y+a6sY7jNIQRYW/4oz2
rhCU9HIDQ5iuvCh7hzQkHoEuCeDUMrRV/t31IbGwmYmeZ/j+MmcKbktp5O1Da4Wsfpg6h/IqXiqr
NbbGaOrmEDDS4qIMUPsZDhAum90UVVgCB20BBOQXV9kj5nTqMBqLgiFg+U3jVx6Kk5NvzZdyVg4i
TV7nTlL7lbM6NgRdu69hMDRs2xLVg5jN1KoO9mR4wXenE7XY+ErAuyyuutrMedISINWh9NpKbMO6
LJxu5+vKu5qV6pPCMHPy6OlhQtvCLVoD8o2ytFWQgYrNyLFe6lDzaCw61e9KWTJWxMWEXv9drYFd
c/BffEaPRI3tAFksOql2C81NgX3Pcwv2aLmJAOrY2m0J7jo6te0FiEtrzUYDOzcB5D228xxXXpHb
sWVPctouncuMaJ5r4mW5z1plx5UjRP+0aBuhzwLzTUXHVbp4XqYuKh1fWM8hCnu63rWVUax634yW
CnJ30loEjSduFmgKaYOP1Gu+upbo+p2h2mk2Ya7gl44q772iKhGIHkgHZWsw7HvfqV9s4hS+DYOg
cZ6/SiUr+Tx62jZvpkkCCFeXfuO4MfwSJrTuuqo1rWNJLacGOaaVjbPrJq8Ltga81YvHPmCd3kvP
NQzcHeYwxY3RGrBTs8DqicU4LhAwYkZvySoOclPbS+TUxMQ+nvCjO8x6brf8K4oXzPnFJaEmQUEI
aln4yjxvxLduCHvzVkya5iDN4EgZP2jQ0WJDGGpIKhq6yRjvqwpVTqkN0t7ZtSJ2Wi4qB0KtB2mM
fZeEu16z1raM/qjmirEvfjd0EDebWeD2AKk7y5L1w1Aut7Da9GqWtGzGuBEZu7ZkB+nXQT9EISTs
m+vR78c6j7vFN/QQVf7cFscx1BIQYqueaAYLJsNLi7ayjWdeazpBpt0q3S4Cr8G29thmfnk9iZFW
Fw1E4usXWCl1rE+9hmU5zpKd8E533RUnoiQHEoyAlpC+mVTUm3bBv4167MgQD8PAuiHKg0qLEuqs
0tB/wDb+krn8/z/beDyZ//Uve/b3tvH0l1JP/3Hxi7e/3rrN43/7p3u8YZn/APTQRKlkdSVdX/d/
2ccbFvkHXC4hZIVqPjoHvxU3//CPD/8BkiXEKdEaQk0OrLH/tY/3/gGUEJiLKEWugC8gz/6Sfbx1
EgQANYvSAODrDtzSVoLFaRDt+0NfOIptW0fTbyqo7J9h2Dr7yuE1jBvncUxr1viZOYdsY+LNSlDN
EF8L6ToXuc/ddCjLIRLO+Lx0nbnDjYX7rOYDat5VFftVpzLlT4CKO3qnLHvbG12zmTXejnGV1nZY
XDAVQl4UIs6DDcBeEZYI5ljRJozJPrbJKFKvN1niloxCfmB8LjicBktcmSmTzaPFQzdz+PiEO/PZ
IKi8LU2rYnCccFmiTDsHCwoQc+lEFYKCYepAOgq6m6KiN8AGB3E5OkGimzVScM2DJQc4LVR2hhij
iAAYNyJfWl9ol9/Vg7PjAP2t8Y/9OJpmvkWTtGrjwdbLCBEOs4HXhW18UW4NuJrfNHRDhmqgEbVa
BKVUofmtAwbKd2iXV71rWJlfFhWI5q4InwoCo66oK23nEgGPGq5NUDhe8KxZkWs1yx4vE495E5aX
bmmLx8Xt+1QWIU0WNJm/gb5nRb0OCryjdT7QFM6JOTL+sg83PrenK6ta7B8QUmzAa3PrsXySXViS
bVHqadtWM5HRUDAT1RkfkgEL3uBbz+n1s6QjApIi6JclcUxt7Lk7s9upQZewYSFEOQ0LNUYFa5p7
R86Qz4QJrbhshkWACkJHg0aBUeMyG6bwqtA925dVWMrEtI1+BVAvwPMhKkn6ocIOpCU4kw1u4iIK
fD0tMZsgbh91TT6mlFriZ1WQUW4WiANg0huR9l3BbgFnAFm/sRCcsII1OyecVSrrob92i3BRkWzs
RzxC5G4CagRCyNT9hg4ewa/GS3JbMd/9MlGpj4Y5AVk9SB7RvJW7sG78Xzg7ferIMY+Vg+WVThFm
DuqEsPabO+PW6MzyyFkBCBrezSvVBGbs9vm+dnn+2JbCP3StgfDZb8b7FirYqMoE1RIvVlfcLtDJ
3DMBeHoolwBdKFc/NK6jt0oG074ygFdG22TYDM7iTvDjMZxHmWsYXhH2g/pzs3Eq0pTYUCZF+51O
5Llm5vir5+ESN50hflpyVCS2FIxmaeCUm0VUbhF5zJ8oLEjtAi/qYNpd7Lc5wftYTOno++NmDhr/
MAA2Cwlg3lzjGc4ohFgvCGvw3kI7RV4pHYCcMC/G1sxdedOxwv2hAURN5GgaW0t2JI8KQy8blwi6
Z0y4CR0tfZeXFrbrUsDqh9Z0o5RZZAI//WfJZHHBHFMd8lxMF0D/kdXkyL4CvkE8OkthxT713cRy
7PmI5w0xnk00j71qDq67ao2RhL/4L2Jo5S8AkMENK/Nh4wUQV9WWBhrKFcWzDvMi9aHAmowq5PvZ
G8OfoKNPMhkUqvK8b5etpWx1qJywuKm565TRhMpzXNW2n1aV727hrrrsme2OW+INMxyD6P3YVt9q
H7CVzma3dYB6F3xoxwseTiIrvM5MO94qlVWVTQ5SK4QXi89vS5HD1RhestwmWVdX0F1gvHW2+eJJ
Oke1Y9GbhQY/HVlqf9uMg3ejHc7JUZeTkTZthaZ9X0mGFRlnbIOg9fNENqa/LUK7fiwrZBWxp326
X8gcXtM2mJ85MWVSylmkCBT4iI6g0nB1HJ15KyyvuZMh0NtRqMeX0qzN/VCbS4wfCA416VuyLwbA
AcsllBcN683HtumdG5htKiOqwLrIyNA0CTWga6lNG0rrgQDpazCma0M2YcLbESZEvTfpCOQlft0h
yIM2wkzny9DtKtxxWvpfzQAXXccs+xkmjdWBhA34PoTQDaWzs4UIqJ2UgvvxlJN8R6YRjq+oh5ZJ
aTjeTmliXUkIyo0RxzPwzMJuuJ60XeAUV5YNm3jaX6FGUiW9NBQcA2x/M3FZXKOruiB35CGCUleU
zR77ZNFxMYbiXjfcuoTPHgobeRu0kFcIJPTrhUZLV3qraZRoWz/uGLN9vFBlsWtzXVyqQHnztkRY
edOv9vIxMAEBTYegVCDBKjGN6Rjo2YwhuW1ez2iIPxd1aBxxyOihrQR7klwULJ7wKCemGGsjGiHz
c6BU+UnRW/Rgs7a8oJXp0SgcKrGTuQL4nVUvAyU6yZ35Bpij/djUmTEBiEvbrOmXnWfOV2M3PZdj
e5isaQ+UBzflvhn7fR+MCS/Yy6BBW5uPQzElFRcHV3vHXKByyx8RsUYcrhSjLW/1MEI4AeVcQegv
r9XJ0vWxnMovKuiSHLybTn6bQACclj4x2IgtYiYC3q8RfJOKSFnkyatnaJPlj0ULXZdpjnlXxktb
JbQvwkPXVXBSbmo8VQSL7yYV3s5AjPHQq4teA5ptCGSEMrFDkvgl0CMTsIfCiKRnRy7Hz7K+58aQ
CIbT69bpovh+cO19A2pQjcV22SMqBlGDeHpBUKKBtlGQPES0FTNHYquYYJd2W6pFLEy0BlS3sfGx
Vgv/oLLe1fqhpnkqRx2rYoxHyeOp+DWF2HlBF09GmwojuAhtMMYcsUFclNitn+VOE7fNHCv6UCno
qy+E/MRVsWM5cOXUi+HaBWOpJmmKCrKPAbIBJEC0ypgF4/oFNcThBclqUtv3ge6zoK32liV+jL17
N5bypqGFiDpqRqiQDD5UFpDE1CB6OiG96ipEcdUzsZcDVYgTlmsKEltnmbsOFQzH/x7iwm0M41hI
b+N5OoXOaoW3iu2kqcvIQHqy8UO8ZHr2d6tpmubDlaeYFZl4UoIAWmuufxEMw4ux5ClMI/d+Mcdw
LU5UGeI+cJ+V7C/xPceWdTtUMtKx7VDOKdrYRujkhuplIL5EUoOwKqkHk24J4WE25lQ+zwanCbVF
n4ZSVMdQNPYPgOu6CxS9oQs+KBBnkFCF6Pvn3sVY3tPtHBeVmQmgY3Jfb0inoYfXZWhzx7jtdrg1
26iaxMZx82vktaBVHXAkU25BxdnLAb+3s0GSCB3/uG4hB64HqOEUtnVn+34sciNTA5YaCgUZ/Ltj
k9wi809bo72ZsTMXZUeeVzwp/0k4XUKnukjMFm+DzZxUGXfrHWGJKm27JSk7N4N1WdR2X10OFr7o
Um8kKEBMUd3Ih6HpD/DmilzqfRmH7kvQd5tONgH4rVxEpVHctp2ExbrfpjbiIqMHY2lKpnJKahwm
M0da77LEbsL9EoClIl7aGQ2wGuYQ/s2UN1hglajgUVZOJF0IkThORCoEB4PYA3kOo5P7wl82jRfg
mMFT2wAoDgpMVmGkVeNv+lHEgyNilIWuVTHD2l3wn0ZwDaZ2OkzmUTrk1ikhfNjuJ7eMCyUj3f6k
AvGVhefxwuKX+VAjRodRPMxh3LJOKBZqzG9ltx7L2wA+LqalEo4Z6nO5aSdrb08qTAaqDgqLZgeo
0MzU2bldeCe4vRfWzcjZozWBbBxWEUDYF4NrJV49RnjS0sbOM69zHoA5x0HMk1KJL9I14EByYQ8T
SGA7AQi1U/VdNARw/ZTzc63neAiXhA50g0rCUXnNTWEj4SEqdYrHsnZhAjHHSLKu7KnYuyXJCsO5
7osvo0OjgdzV1pGRu6Wqk9Ls08liNzXBF7rf0EXZ1mK4z2l4QMkssZCmjF71dWqnreka+MEzvkel
kKVCsGFsarAMhQ8DT+RWs2MkrL8vQ4iPF1Ba1iQOAN2Tij2avDtUIYlmPPC4Ea7HBkBlJ4QGPLuj
Hr5GVR6PfORmxvwFWh8H0xNf6pBdBou1GasuMWSPCDv/ClfULzzkaVvyCz8of05D40echQc9DBRl
KBcoXc9wUttAlRbOtE7am5a8HB3u/qR5c0DlD4XBDl5vmhCQTtzgoZNzpkeJSkjnmrii+S5onO+9
F6gDEPOI6ZVvJe5c9tkc1FUyiXLeWML6WhaDfeku7q0M6iLmeA6jRfMgYl0ebrQFgcKCcpyKKbzW
ducuqK2Ed3oawMyYkUxyP7/2GcvjnAMcr+fKv5rwKB8plE5iFsobra0RkOva2HWhdLcVFJIzGqrg
ME6y35tBzjZ2Od7P3gSmoIPAmSKfiXDQyWa25HaoHFw7qokrZk84DmFwZ6OqBipPNyR2j32PhLNB
Gk2/i9C6DBjPen85ohjTb/Rsi1ROlb0FrWXDA5m1YkhJmEP1xBrvram+N2sZF9byI8i9cqMrygD9
A02wZjGMSOKhrOLZyQITrrxIBJyOJ11tZK4LAarKBDrw1gB2PUT663cjjrkB7vRYehu45V0Tbl7D
jce4s82lzALfuFUu69FLM1A8VdlEiuVr6DAzSBaHlrdUud4O3NdwP+Qjv3MXZiTj2E+pi/0YW7Co
T1u3AaqmgAfqOAMh75U5XjgLP5vpHs0w91cB4TEwLBXktc32xSLLo197T2MonybXeAHw3t3jiv6F
qjSmbZg8COxLHLdJoRoKreJnt0cWbBZ427Av58hz4VOvJ0iqN+RqUXjwG33pzIOxcTV/nHCWIrsQ
W828IiKFkwC6Nm2MoD32mkN/vfzWTROCM6cCbaElKAAGiDOa/LK3IQep64dC+ZcoJLhxz9373oZi
dku+IMFEWtu2KY7SxkBtxNdog7oLAjfgK4STNTCkIRWs0eiVbnk6t+roLMhjF9g8FPMxx9HphbNj
5vOcWykqyhtWfOPjkIZBu6vKMhVEj/fCcFlmi+lHvcx7I0fVHwXkpArtDQpNfUTnZYd2AzIjEly5
qGsgj4QzFdQByFGVlRHb1jMX1cHKpy+KTdlIp1gaKGBP6AobP+Zx2I0KrcIeHxZ+zTkUmQyJB8Cd
YJ04aXAc6hptGlzMgABXARTKnREQJpsq75a0xhS783zfLg6JyrG8YOEATanGrFKT+jtXz0dgibcm
a+5t7e8MUi8R1wyXBfRtxpdJyAMkgsGumMOHxnbzZOznHPfUE9Lc2Oa32i1vUErZ9HS414a+sBaP
ITEevviKZ8Fcf4V3yG5WA+zLeQ/h+WUAUkfG4M9DYRP1e6SHILnlTaVSs3cv4Ph+WzrekchHFaJj
q74ukBSJYct+1xkc5AcUVENCwKmuMlkJM+prcwIeDpd2R3wcd/+XdiHTIRvRbgEs23Lh4KZbZkyf
hqgvDgqIpvwnDdg1q8yHRcsnFzskgifAE2mrRwETDDygo43+hXHNS/VYiGGrejBFbX7hQF/e0fBQ
zM1NUXxzEG0OM+TBYHzALX/rCzR8GuvC9IcvTd4Ux1n5qY9gsTVV4q6mG1HOCNnrsfI3EM73bno4
5N2VDkNqmStcBoWPJE34bbKEKrGLfNx1rA2/VgWefAS2QyB2gelSDhv1Uq2EVijEtzfofs3mZm5r
u9k3wjO2oRzDH6Rxq02BXiUOJO2d4OZVBfX6nw30/2hR2ea07bv//s8TKtNaj1xFCdBWB2wHXf1T
rKXH0e1wgipblaNXad2RZ2z6FcK+c0zFLXBYIC5rmD6e4ae8xRK8H3ZtAL8CL6Hc1wjSV5lTVs+V
Bcq7zUJDIoL2frBmqB4G0YXA1U3zOcjzior6E0fwfuAThBbyyz43sO9qCo+wuhv6TQen1201+zqj
U0P/GoD8j/HgoLBChQEtPWUzBhpO4wavM9c2LvrGiuclP2PP9Rb09M8RQAkGOwQgBACsT74IpSgK
vnaTcdO79eS0V/7wqw7pmQU7N8oJ2szxx2GQRZvBEdP1yrgNDyZqhZ9vxo/WBoJnqxmJaa4UlLeb
Ike9XPMQGvFeq9I8XO4NRJDo1IhMi+UMkvkEs/rHtGFZANFwQIs4RXFVqFEiU6qzFbG0Yn5nO4zV
uNHQdFzFkLkFu5cm4suFRpBxBtTz8Yf+OfYJEqAKHbTjnTqjakACXEYCQB7Ro4JkJJ/P6Ier9uoj
T8Bi1K0lmgjYfQ5yMCsv+23YUyMLaPC3LhKo1PxrPn8jSl6daDXnRqMQFYsfPYEcAGToSVYf2YFN
ias2SK+zJWOxOke1PjOVp+dLMhtQcVKjcwc+fnkTUgRkg0iJUmc2zJmptE8AOO5M67Hq66yR7vd5
aIFzChHZg+1yDtP8Funzx8YEZfC3Mh006lYYyauJLEXtOAVHP9G+rxBmQIvrMeSICYPlytDVmfv/
LdDm/WAn97Aa85C3kmWuaL54bgG7AhLQ+G9swlcfdHJBlQUEHeySZXXAEtR302CkC2peLf8/jnNy
Rbl4U1okHpnVWcjWAQGUR388Bzv8cMJwEQHvSAC+PEURa18R3WiG+issknUi7mYrDsHIC5BNRoBi
7dvYKc7ci+fGPNl66JahBr+wbHanZ8umd6Hpnbndz41wsueULgfft1hW9AS5NkjNL59vgQ9P6atZ
O9lmje4hTIhZM8r6QLmGr28LuUcz6c8pvpwb6GSvUa9Dg2BEIN+FLDZpfz2Ksk4rpLXRbP2twwOd
Z9BOIV/3zksYTQ6Hq6ZByRcQFBTuLzUz7/76xMGjCwQ34P+hvHKyMIC18HwUPKtNsRdlft2Q8MWg
xY6q4MvnI310v0HaBLQb9MhdbO+31w5M2CBjjejPrsWli7phvMjGAxZFnHn7PhwH0thQGwe0EPp1
b8fhiHJlv3DU8gz3QvWs2y49MtuhC6szhN2PNrX350jhyh15dZEGtevU6OJkA9jdsKG8DOf+8W/M
mQMiD8AD4CGeygstnMKNRIpsgXg6KmqukXgd30jhnTNf/vBTfGASUQwFn/odHrJsywIvXOah8IfE
079fCnmG0PLREOCTAXIZEPzzNPgaRGNJoxeAD8DpC23MKDfgHPPX5+v1GCcXGSqdUHwyRTb3dOvV
5o1e3L0PVvz/bZSTM1NL1EAGX2SohPhAJyCbYsWIrn/79fNxPrprXn/NOqOv9pdRFVRMg8jKonvs
ubolxnjgzXDnoI78N0YC/5sgJsY9cIr5B1vMI4rLrGn1s9/Ojz7px7Qi7CVfo9bPx/rofAIj86+x
TqH8uIfayVAyo4t4CXqEOPkAjRCzPmfy/dF+A54bTEKUqt7b9Ol+QdGpbDMlYVapl18BTOfPfMqZ
IU4/peuQPyx+k9UEdATel+2uLcrpzLn5aL5efYd7mrRwqzWdps00el7TkH8nxbgzhvbn56ty7lNO
Tg4AgJLPc5vhblGou6AV5JNzjtbnvuTk3FCLjCpwmwxghG8ASV20Rv8DYILN3/iSwFq1ICBu/45C
2rVCzoDCIbz1jn7Od54lz+gDf/gdATBWJuj+7+mjbsslMCk8A0Uu4x7QLYONDk8o2Jnz/ztFPK0l
ABoGRQGIg3rvyOFsKGboCbRZO1/O3EtF1mrYjBwFsBYtvZkMgHjhGGqLLpqQ5Ekf0huIe7TsbgJU
Bf15+/nMfpjSvv49J2mlI0ogisc2Wz2pUFIpzO9BuzWCzA4Oq6+0D5GKBZ0kKv4Nw4LffOfPJuPk
XUexLZ8b7FBTd83N7HTzSgymd05Ofi09aCJhZwddJGbb9BOT1mYR+U4Ol8yxb0cL/UJ0mkDbIloB
KDFzjYawbp6l1Y8ywtO0eJCbK2se95Pd3w6kQuFb5hVJpYm2vl8U1f04uu2DQooapKphfkoHUaNM
CNGlS3SpRu8F/Sff3PpLD3l43pBuDwrROc+7dYrfzIJlQcsGaTBeUvB7TyMCUs8wWeqtrHTQO5xR
KsS/RmWp0saBI1k951uUdZMz674e/tNBQaw3A5SZCBjpJ1MP+nLdVIGZuTWi64XdjlDFrrw+mQtw
UdwxztsiDkMGPOqyrXISM22e23rrLffuJ8ChPQzAAoO21ZrUvnoLWdAZVWjZWRXsdHgfTH4E7H8y
BnU8q/3oDZFvKDQznFTC+/vzz3933DHlLowy4DkHGwDYFr0dum1z11xyK/OGxT+4bTAB31CHj4Vn
NQ+fj/Tuwf89Es452KNgkJ7yxIlG882VdkZc4H6mq5oXcd+j93IuiTkhxyIrXweC0asL5BUkuE+1
BQI400zcQTk5reH6vaPwO6YX/hZOGf+GPeK6NO+WLoRigof70sR3vZ2/0XR0qEsnGzf+Vw1i1X0P
qNpPJ50zPx7TsN7NECmC6nAB/ujn8/nbHumzoU9eNS3+h7rz2LEby9b0E7FAb4A7ojk2zglvJ4QU
kujdpufj3FkP+ikK/V79Met2l3QUrUD27AKFRGWpMvchuc3aa63/+xGZ5Za2S5QZ/plVB1RcD20U
PShV5S/zXisVxU9rGiCMePfnsT94aq45wFAN5ivn98WsyWkWGBYy9hNNKIGZha9NzGZUKXRn09H5
GJEaDP484oVI8q+vSjUAIzkEYyQPLm8+zdyGcsRXtenKgkrqNRVp7ocepWgq32vdNSWSuX4qEa+n
wzdp2SfK8sky/WACmxb3SIJsiFe/7U5h5NCyZ2u7hW7QVl6NkUsDPcjfXyZ0WbMLIN1CvnU5e8VU
A7yKjJ3hpPPedgrrPEtt+pxWpip7gzx1n0RgF5LYfyWxHDpuYdxA2PlNzKVlIwKfomK5hFs1Aqx1
RqyT35QbXAI5Bie/uRtP+X18r1FuOgn1TPNzvnEC1F7euOcEP8q2+7kdwoVQ+PfftX6OnzbFUpOX
smsoP/tYG7f75ql+0V6iHY4Mh+JELeoRrXunP+g7ZAafhL6/byHUdX5+JxcbsiHFS0eHyF/pbds6
rss5YTlLs1sgZHpM/M+4jeuC+WUtrwNqZO8tC5WNdqkYHOoOgYpT7VIhvYaWPfv1qpsQ6qh9EkB+
NtBFlBPCDrcoJe5iNevdZuzvxmm5nnVMw/68Xj8eh6QVnP0P6HATTao0GNe7Ki0e9Fl+gmtEx1z1
yT70wSirxHH1RSKF9JtHUWlYol3MZhd2X81x31pfh/H1z8/xwdUBnqW9QqhgylJY+XUWKiFXsIgR
jCKaD2bq1AeVRqDPcpQfPQd4aQ0/N1nHbm/985/meugUtYUWZify/BAp7Vdbw+06/8y45bNRLlZU
GukmGHWxi8W0c5bw1rHs58Kq//51G7I5/IbVMY7S6MWzlGKgaVi0uxAY7zau0j5DcMUJFc4RKBF8
OZpPIrjf9mWZRLKGmp2gwuD9XQZwXazLdd5RDxJeWja3cUHvSq3fYALy+OfJ8OELtFf6mc3z/bY3
F/JgLE7c7yazjDetVpg7dYzt72YiScHfHGk1pyA3tp51Bo93sQHZaZHrZm3uaMavNvMgvUq9aH3D
GT7JJ/6+010MdLEfSDbtfXpn7uStvbU21bas/Ol2laKXwbijR1X+JFf+0TkOS1xe86GkFwFy/jrV
Iw3NH1a8bK208N5lx367EsVbf4UcuinMh89Ieb9ND0WBXMfqWpXQBtT9XwdUijB34jLcafrwWvfK
lSr00TU6OmRNOb7982f7bKyLkCymnX9R+nCXp29iube6H0KlC6azPwn9fpuHPBLpbNKmTH2u6hcz
nv9lkkDq79rie5J37hzmNL58Zqv7+wX9r1FsdiUZ9i4mcL++uKTr+iYdwl3UQIadrrpvzW3uS8Hg
RokbF752QAaw6070OE2fbLofTRIe8N9DX+xUquI0iiKwXGw2+mHZK8dsS71co3/Tsw4QjH0aX7/9
+dP9fv/nhcIj4xpEqcDiP78+LtLoOO01vl1FP6LbnEnlnBKYBMOhfxl961Dd6M/590+5EOuU+OXk
x4mbJB4XMLAoQEku8kbLaArSMGRybqXeGxJCq+IU7sQTaI5uB2zkk935wjtkjaN/HW898H46apI4
1JOJ8bKn9CH+Rpe6tks3MqgnN0b25WytQxk4ezpvgBacy8b925HOOr5hamR88DpAzP/r+HmT0V6n
1vsE8VvdoOxdHuC0fXIkrA9x+VI18kr4hnA7+S23ZEilYYi827d0Ccdt7o7RJ0SND/ZNVYaVChQS
WSQ3v4vFMXHvM5dB7K17Ey6sAhM2P7Y+iRf8xCGJfPI8nw53sSDafOBCwnDrrolFPeUlN3sL94jT
NtNWjMFnCInfdxhVNmTu0CYYSkg5F4+nRv0spqnah3ob0puWog1yNXl6XZbU+iRS/PDZOA4czcTP
5nfKZ2NNs9XG9X56j+6szfwYHcJNWoD3HfCvCZmFf17oH82Nn4e7eJW6YgxKFtV7yynzKxouUVJI
Xfj050HWf8nlBPx5kIvNBE6E2SU8k9W3NYYkzVfVaK8nusXccXSe/zzWR98KyIhmEDeS8rhseYCJ
V6Vt2e4nvfTG+SaUvkRz+MmJ89HzcH5a5OVAELA7/rpqCVOGhkvKvpcLdzExVLVS14oPjf63i1xs
Dz8PdHGCNoYTc+K1e1N9mMTk0vrnFvonV94PTjYGAcaz+rSRS7hMesk0xs5d0+2HjYmviekJ8KBe
42Hyu1mtN+mCP+Rvn7NdPzhifh33YuolDeH3+hbDU3OWnrPbFvuNR7F7L64WmHT7/FbyW2KH4M/z
46+PczkZbZJu0FFZYkzwi48nDSaV1Wkvb6MzLAX7x3IlXunZwnFMvw8fBk/e1Hft4IYvmNjv7HPy
9c8/4PcJCq0O/xy6+NjKWem/jp9g8h216bifHLl/a3pF3vWR7lyHZfj3kyeMxI7McapRU9Yvll1I
YtvJlnEf0kNcgLpAHzFeo2V9VSrx2ST64Km4FioQTHGRW8PZX58KdLdpOPnEUZl6Bvh13TNqf3U2
bPH9lnVvdccx9n9+k78vQ9R1SPBoMrBNumMvggUMDS2tKae9UfRwosLw3Z7Hr8bY3kwSqoA/j/Xh
8628KOioa2rz4vnKcGqnpp723az5nUg3pog3sfYZh/XjJ/r3KBfrfdCV0SiTaR9LiuWz2g+2NNfB
UNiF21fxJ0fNh4/E22MbI8v+W+xRgrUU1TLtB5O8rBReD4Z5JRvL0//Hi1tbNDBIW/s01l/xU4S1
1NNY5sO8X1DyqOn3GJsBKf2MaPXBHkb+FSQjtUSZR7kcBQv4WJNMjUWdfFEqtz1XBzLdd/lzuym5
Dhz0K/FWnuzzZ5TA349Pkp8GdCtgTHhsXy7meoLIYfT2PpbFnbPQ0i8Je/r7U291C+Y84w2SaL1Y
xlUnuEQt9l6TdKx78f4AQSIQd7yGmTn/ax3/LdTHKXkXVVv96P5j/cfeq3oWSRR3f7E0/v13/92A
IDotO/9vHsjxn/9Z1P/rf77H//wfX37mgaz/1L9wICQj/0FPE6exTIcBrcWszfF729EHL6v/oB2b
vh0ylWsfEn/yXzAQRf8HGxN/RtgIIIw96v/SQKCLsOSoKvNRKXZZfNb/Qyu5+ddx1V78/c+993/t
P/8+1WgdUUjJ2VyYNHYntvuLZaZaebqk09DRUzpUfgI+sS2ahwle/FUv9Grfj5ZN1+4g+3aMkDPq
O9kzqaCSRK/omzDsnYTcBIzMWAR9Uo2+Q+1kU08oNCHluFMX0r0REgP3C8Cc3M6HbdK3s1eVy0s1
Zd1jbyzGEYPRYNYn54h0EkkROX3+D0PnNqnZeCTt95pVJ1tdCRFOpka+JZ4uAifunntq7BTflM1P
H/G/XtPPr+WvtoyL12Jppsy+wwoCNXixdvrB6YukidtdJxtnoZO6THiXHEjAojQNNVwuIU/iYiT8
ZrSN41/vqpJn46hAcdpmSfMyzPEhkutrS4kllDBIu4uuek7QqrdtLtBhT1oArZdufFk5d4NGht5w
8ExTYjmYMuU27sLiFNlgvdOiTbZq06g0kKA5L/iO3OLjMiiqEdnsMH+d2T020Si9DBi0XDnycDUZ
0p6s2D7SkVI76pRtuuj7IiXbNFvwadXiR9NasqtusoI/vzp1fTWXrw4OJ5MKBA6M7ouziC/SyGlk
iR0JQOOo9uUUyA1Yu650SXPXHqIs0zXtrtrP5Uyze4/XUD66paR+0fJE3iTlcFKsLl111o9OOEZn
29xN7dy6rCMZoS3PXBZgoSSJ9l3+YgeIG3I3Imbzu6nKP7k1rnHVr8+zVtMxEiA7in22sZ69Px1E
0DBSNIVKu7PWkc0p2TWmkOCZVMlWFMpTQT+FVCDcAs+mfHLLuijfrMuTzZuUPFUl1juyhF8H79Qe
rzep7nbtCGRSngoE7V3+UK4f/q+JMy8vQ4r8v4zTCaVWqt9EnZP5EM6a3VjOP0w+wD5Tp40EwflU
NrPsl/2ifFJBUNYw5uIlkY1YYzVVW7n3F78zTCc0bQu/kxeleuNI6TDuJdATpCbCJTzGHf4hVGT4
zpwhG6Uo7mdd/qzLm4L77z8EGRERukWbmkUR/CK2M+tcL7E9HndTlB/k8owiaXIlGHp+PyFVYxbe
hCbyyKmfDvDzAaUt4rsYjNlPFeMsGd19lM1r64Kunkw8fncZqPIGlwfoRuKltPapnm80a34jJ194
SoMX4SjGTWHJ+0oaXqRRu+5ApwySlcFgQVLfW15hquohn2kAEkKPr6byUcbI+1jXOaqs2twUVWcH
FIIF0DrF2mOD+2wOabRqowFdROljgzR1k6bdeECih3fr+t/qEkeb2W5wRKMEVQT1IhIYCVZ97ovM
b6POa+Wi2jdglvyUOGuv2cjetCLTnlVj3lQRcA4U8dZ2pi8+gH2Wua2mltewbQxkxC2IhliPjqMh
D5t6jrPNykObi/ZoOU5668xj9FSFYwAnhWwDMgTP6e3TsHQ/KM/c6yZoPfb5fSbrt7MZ3Wj9UgRq
j6AulevXAk21T7z6ksuRsTG+jrHIEKq1GptDnrkVc9UrCGHdRYFAkFYSycrY0MElKMkuTk3ND/vq
mNV6s1n0ckD3mAUT4g+3aLWTTcJgmeUEjGNP6IimEh1sCCQhdmJXbwt4U4Z9j07kB2q5xq0Av4iu
e+NgS7eT1QFM7ska5mCgyIN/Rd8ZF1MTDIhGwxnAohxKtwlPp1v3IChvJQf6LffgbS5XMHsGDczr
wFauZ/OpY3za5LRr5JQm17egGsrOdcL2eU5Jpaej+C43/ZfWctC85v3eMdgo1bo23FhIsteFXQpX
NTpXMjiExtSfE3Th6uyc0whZkOU0o6uo4ow4CS5SId3rNIKUqoAcsYB40JRH5MiPS21cTXm9FvdC
1fgChT9fDUSwF4jVoxoOOGrtRRFfF8a8I5IH1tItqWf2rRksox7oZn6c4yk5pVP5Bd27tQ1l800a
FnbvzhfdfKUs2o3Sz6dYEq8YJnSeLCWZO4zlo0FrKg0jgQS3pDYS0ItObu3z9g1W1ENUJWsu2qFF
KNPvOhMDzzEaisCs8V/EYyzelAiIq2EJT/ylOloUi/RUegPZFHkknzvmZxvfDGkMQkczQpoR8xr1
pVAOYTy+jUNbXacxh7SZ4qRnlvIuSuBWOe38NifagJlkxUuKYTGqqXHT9PPRUr7RfEjPWCEtLAjr
BFZBCRpYBJ7aSLTwKXmOJl8RuyyPQqhMHZSs1riOBLX8Obb8UmrsrR0rZ8PMuyu5Ey7K995dSFy7
gzo/TQbqVdgWp7DgdzlFhLZ2UZFeNdazPlRMzGwePQdhLHANeJzmcDYLRG5THp0gc/jxYF2HkaSB
JxCSJ/fTviq7r5IzNps2RV0wRxkgl/3cR/sCeIgRIZhXAVbu+slVJuMpnkEw6UP9nsbV9xbN9r3C
VpXHIypHeXnBePNZT7pim0vZ6NUIrd+kPSmPHb7R/b6cGwMhqcg2sa68TooMIyhKV47ADyOGrjDA
Bt71drsz50U5jJXR86NWxifw8zAMxXMmi5c4xVlmUkm4FoW5tavhJNnC02JAW4mtAA1zkvrsLMvr
VIlAVZfxWwdc0y0q+dYsIWqng1J6md4/D/XInWmBDWC36ilcCi+zEdJZqbgSgnnTveSlhh6+k/RN
mMTwORAv8gXp5LOkiFaIAaBUWmVvKWEsWuH4Vs3PzqwMRw2V91QabkYfpSzyoGhQGc/qUAAgAHIj
MggFixKi508ravHZTFvF8K2CTYmRk7zNK+ttKvZFqr208yixq8mVj9TBbbuk2NXRLVigO6uSHi0l
ObfJ9yinqxCWwnbAzj6IYuGpg4ZeXha39I7itWCEy81YeYBxVJGQ3k2MamMXIt880FBoBeoSd0G3
5FxXwV7IBQBX7G/tqjqTOgWcTNoGOs1tV9JIr0p25w+pshMSgIEpoqImCeuUz86yCasCsstcQwDV
xFaR02ML4tQPVZ1V6vSQXKooUFKA32a+LuTR8ON0M5h24peIHICKRM+TQ/tSEjUvUSAPYjrMQWgl
FchXIUMKiXfZIrIDSSWvM4lV5OgxVTvX6PMn+jnugVjfF074hc6ZqB/TXbiYb5nl7HEBzG84G4J2
aFtIJFZDHqUwPGTjfnydCNhCfT1/s6ldgwsoXvM5+dIiLffmoaab04BUmsV2v1FK57ucdnqgSL2r
6n22basog8uy+L2WXxUTIIaboum1W8dmssGWHtE7zzKAgUx/klROHifKr2m7pOuzVgsod92DYVK5
C9PMlcfwpbEqGAHaaao6+Wh1wbJyHvLS2ObsADBR1L3SoLyXCt3PIx1YzljupcG61zHn2zhZdZPN
710t0QFnFKRPDWmnJu2CgQAXjSX5psETcy11qf0wjE+JOaFotOK7ChjuWbWpao/TxmhL4delMkLx
ivuNwQrzhDHDmDFkfA8Gd6mdN3pixFYv5dlHzrvtlFEcxMapNPUqwpplmuLlcYBU4xjps1XDAtIN
U+yVPCpOlTNZvkN0B5Ng7PbQc4TbmsVWTJV6TBusGYvIXDfR7Tiohlulue2hgzhNC7yVcQD/ZfQm
n1YXyUYtegPaxqJf9XP5ltRLchWbQ3iV1+22zsZi289SCNBCzfyi1/bs6+9ObLz1lR1uC5kZW0a2
eXQ6oqZxqt/xxQoyK4ldOTtUqvKD3iPbSyXw3UK39rM8VSdh94/2OOjAnps8MJYVlqitqJ7e6L26
ggOQGczHRSMpn7YWjI0f6cQBl5nmm5bm+15NYi9Mxsa1i7YNnLy8tXK7OtUlvD9kV75djz/mRrmx
VbaqGu2XsN6UqT+DWTr2UT1vRZ+nuMMwZRsl2uYKrb+lPbdP2IW8tSAMCLgkCF/SclPZQ77tR8KK
Sd/AdLg3neyLEwGvMrkmu5oZP8JIllzci7/VrJ7RUPtgqe+kCNr8XJdvQsoDp5iwaNZVHNCPVi7f
ATAcd0Y4QYQwoldn0g6OyP1ODh+KfPHzfu59IViS5IYzryht07OUojxEyR5DEcMvrapzq159irgC
eCDAb214HKo+v6QEKnPHx0CuMWjPwuxjb+ytK1kswqNtdgXA3TRycx3b6ls6Oq+NXT1UybfM6b8r
evjaORo9cLNWuwsN24emlr8t0DriRuPeWAL+aEt9M4mX0JQzTw1T28vUUg5Qjv5A8Psu991rFmuw
QdYzYoYNpqTj6HYxUGTDmILQnI9KvzSuPo1n6JV6MDbD7AmbYLWJr50i/h4u15IyXhdl/7WQmtCX
eskOlCqVXWMqAWKszfNaMWKemT41zhGY2mOXtl6rlySsq/ydO/9sG7cdFG4uGhlE6Zxue5OJ1ZLe
IVZzjpUADyPJe3ggrgVEyJGb2ZPMttwbg5m4U9m0oNeya7nJK3+sqB1XmOLW4q5TKvBlWX/fJBlT
Wv0GUMfPjfHgmP0jbccv06LLLjeKmmgRlFs7KRuDEMMdbEfaZtF0Y9jLRq7pb4CTbAGlUI59hUKU
0/qcRM6N4hSFaxQVbkW5cROHy3GYrCuQ5V9DIGHJJN9D9vlKwekwLJAkHWc6NEXIZcM0DgpXYBTq
mebCuxh9Wr8JcabVSph6r5f3xJl9+gpPfdP3zhWtTicl1W5MJ2R7qDhGWQM/iEknt+6bU2bqN5KZ
YUks6Xx1UE4OXftlPl5HksI+YFuvxsy1J63tNlATw8IRNps3nYTzxVwx1KA+9nqTBa2M5EKNOolg
fLgH3VdDUCprFg/BZdyWDxAlq2DhsnrX6+PJaWn/n8y28YYu5joBp7Hp4GQmrRbvnBGHRJiZY07j
c6ZzY6Axi1wOaBkdPG0C+8xtlRKUi/OeR6O2K7/NYXIcxACfTE6/14BFgmw0twVrx9VtqpfNIMlw
0uy9oXbHJm+n0+zkviinzKfiD/nT2bfovF1zVlKq7uqxUuWcTcwG+GM5GzrDCm+g6WAxliCWfSmu
C45zG6SoEZobfcwMT2j4sTDv66ZoN4Vu/cit5hgOGZ6aU54Cp5Pu5LpedoLrgRb194j5nrM6Pqfs
r66u2NedVb6o84MuymZj591BHQiM5Cr9lix0hKffmnDAEd6IIafUCXYrVbel3asJpL4/OWCKDnSZ
bRGO5le5BmStTmqff/qAuenBidQU7N0ZbiUQviVDk6KnMTmy5WvFAORNt/Mo30c9RfNFGY9sjYFi
L/y7M9PwTKvtoA7Zpx7PCW+Us6cuWQv5SriQXzSwJTGH/TyO88ZS0xvY+c+drUCOmuXaH4c7OauX
m+JgkgVzBFzHyIrqQ5nVnDcIzQYlgCJu7RW0Ya7dGYTLg+3XbF+Lqrlq1YER66czLp7SYZiJ4qFe
AOZRutzLm2T0ixKJQ1N8S8NZ3/AJ96YWbaNsvJKM5tEw2P2de82ocIROT/RjtpD/hj17Hn8Qkzwd
ypMsZOugtGy12giqKb0LLYB2iWEEQEiVew0wvxvSWQAlidxDAmDrrqQkc6cv3kpy95ahzLeOmk9u
YxvtHtk+qb98ygILBr8Tsa8IWYhNUpj1UbGoq1eOaD1Nl8pdnbf1zbQ6D4goPOh2cmw16TDW4Ecx
Fzb9xJZ9KkLxTTauSYWltf0im3x70QpXzLUaQBU+hFaxoLG2vkQjXrvpxD3LHTLaK0y6Y7WlJ3XJ
MX3V65xvvQZpEpk7C2Kqd3avvdO6yd6pdPXGVsSpkLt2F/fFCXRdsR1jaFdFmN0VQ1xvxGizjUNw
E8vBIrHAzVdVr2t5eMirlwrn6NuiUCixJ+l4WIrpXhcYAPWJ7AMPjnzcFLbjZEe+rg7WHR3FV7CX
ybJ1+TaZjZOqmUDgkgjwjDXu+pUYxY7ieBZJjgCi64ZETe72tGF69aw8m1D53YkDqCc1CLA6vFFp
EeY2o2zJlQNsTWy49sleokEVtB/94RGOvWNIMtkBjifp4lspQ3MtOrERmgTXvdnO0/RulSZCu7Yn
z5Pa/oM5y6krcqvjLKz6ja0KuJrLD12YVyJpC3fAmcGlnNW686x5kl4LUApE7Hkpvalyc0tGmp6z
WnAOtOnkOwv+baytBzXajdXcchOMycwuh5BMmQvk+V4thnCT9MW+7gXyoUojy9rUj7FqlaCZ4tQN
6+LekkCZZVH4JkiGj7ZqH9TE8po2eWVFLq4Wmr2vjWpJjkwkW1kadnFiPIpiBNQrD7Akpfmhs8wj
Nxl2045MWUvg3YQIl9padjwd2U5gpuPkFjmvmM2eMJZEsTs1SIvKruMyl2mBxAXXGXRoQY5kAu7H
fyTuKWfE0ni/RKlfGNkpGVaL74Hwiusax4kGkCvLD+DnKlfWlpNSZyT7ckv39LG5Lkva9Oz17LVb
eRti3OCZSn7OBLxh1dhhR+CqMT9hVkjWJzdpS/YmGi1kR0v9RXvXZWZHTsF+ccrDlMz0Ncka26/U
9EQRhQyL0HyNEZsdlCh7G8B+AaSduNiQm4m59OwJVSUPvDH9IngEuO3KGWYyXKVj2iP4bVZ0ON30
dUOBvg6vhibEkkcn7sQh6WAlBUDB+rVxMnB4slW64FDxrwzKcsXoFaFnyWenz6nJqAS8qli+QIUn
MC06It+p3bM3dFAHrYdikvwuGr4keQFPcYVscV9yWG5Dhaqx/KFKKXzzQbstuAn5JMsGxHLOe9NN
vWvEZkdtSC69qbY3s24GKQhlRbxEOrDibpyfQAWySdwVczW7Aw4mftQke90aq00tq49KpyuuMuvv
hazeAwSAPRiWP4zqWIXzDYDU0wqs83QFr5JGKnbIaXA/JMqDre2cG3PG0cXstpJkHDS5Lv2KDgqP
81ee+yag29mBnBkdWL3nWGmsq66Sv9qCtoM+j3wp4vnovmPTJMjw51SD+BrS38dFsOls/ZzN6h5x
/5pTnYlV24jsRI8VoxIHOOS850PhwNMMoXaWnb5xiCXcBcfuYg1hc4++9HY3NdYJ2wXfTLqHpSS/
WlYhx98ujG0C7JpjpKxJCg+z2BjIDXzVCBzq4tu5ue1iQyYtwRysJfWhMcJ7tdGvpyX73gFN4FXy
x8pdKANJVZJm9jOh9sQwUOJ76wE9IulgMHbLGG9ttf3aVsaGTpAXKzbCnaxuipb7cYfRBaBCTCpI
AtObARRUwxYDnwz7UU/RQUaTg+1WrJ4Xjc9cOpJzPczp19Ei+dridADrrcoYdH7NpngjD7ogfVbc
5kt+S5cogE4jP071OTNlrCs7C8JeDH8rZFQcYbywD2fSVg4ubksqXMOKH+jyJg6Z07NdDBIN+Are
0dVCVgr3ZVtrCZ6inhiA7yZxU8ocRnc6a2adSLNnd/Irc8egzBlG7DBk5Xa2luW7Oq7PajZ5NMZn
rmaAYMN8I9oqpeZrAJRbDcBiE3HMSJnGLYmEHRa/hIFWat2CVj9BDV/Oywwfsm24XRY5zONppVfE
UXk3jFIRWM2cwgSGgt7mGvFJC+dszL9EcbGs8PgrsgCgSyv9rjCNR5VbW0CgQV4/7j2tdCzfjA5S
tcajcDODaK6JRFqLEAYB6yhMbglJuK0libwpVzxvpFaVGKmK/193VyozNjLoX5XsbE/DlTTFsMW5
pXTSLTx1/JiW4b4rI9PrNY333WTvc3QAQnY0dkmvEIilUtDF6dk0uu9kFirPAFHPjbKt73r1WK9X
+UUn6lowjod2nXLjIah1+Emu1UFjJX0F4DgtR+ogedEdsn5ZNpOqfwP1A2W8ZUwDVXIyDLpvWMPV
rGiPVpS8O4Dpi8y+Cutpp9uQ/xyudotD5kLmjpNXYeuJkP6WECsTIhqS+vl3Uw1dJ6++J0RmW7G2
rNquKfQ7u63B98eK7lbypPrGwUk7sLECI8iWsEYxM3/obRIDWrmtC9wiM6nmfijfVrCK99OC+8+I
T4pvg9sjhqn3bZ9KW1PIZCStWyWc7ySRxH44Ag3usn7arZSyGasqkXQAsSku+uBxXYomu0gfNlpv
H6s+2UbMQNWR5GO6bK1mmk+9jMGQIT9WuDz5NSSMQAtR2UeAP1Oh5D6IP7wWgkYqCVWkYfAhQqeB
SvUCQmsXsJdOm1AP2jr1o4zQTu2Zulk6QDMTt1rCtUZVV0Z7eUfaltpC1gzBxGwabIttSjDzscQx
3aXTIFyn/YMQjnYQdrxQPOG+mPB7cXxINuac3s7LAus5M2+VxPouOvW6siPi0dF8TcUUaN047DRt
POC4RGIfb8Ruzg1fprSlNOYd3dPPoUlyarKPizOkx0lA4Uy7fj+btQrusblLo36hIkVwXUntuZWB
TVQNcOVQqXxb5FWgyqjIiOmRdAiXjWzwWBndRlqihPqAU3FVJqdplbNfWUNxhI9PbNX6k0FShGwW
NbIpwRe7aR5zpfed9BseHo4/jFrt5w6OdrOUy1TtCjxyZJ5hGBOwwZzP4TyHmygs4/2O+sLb4KTz
vZF2Fumf3ZDmUyDqsvByoR7NjLgEw6UnTXaumeTYcAj2ZtMcMq/Hyz0uctxRWzQUHQvHy+u0dAdL
PXE8mLXl7GqFsFJnFwzjpXBzwe5vhhiu2NZmUMLO6yeL0EpnBuPIFkDkR+mo3shoaYhC5o2NSRVg
9nKmNtgqvmSrvd9nBL90qHrdxAuvpYSN1cZMYskbflL6oHGV8Ve3Lq3JQa4Xu4SS1iYb5eteeSoF
pZeEcrhXpoq/hGl/cHo6qRudhAsTwTLLl276livQTSspfi6z/qbuix/TJOTnrhwNbwqjp6VqSsCw
qAOYH9u8EM0hzwBtO+I2LV/A2D+URYUwsjUPvT3IB5nst6WPEn0j0UOlpL7RN98JhXW3tYLG0qub
RKMAJiX8G8n7kOVHhE1srsG4d3CGW+HU1hy/WONyALgv7eSRTEBnZOlmtBrUARi0kFCb9kVNGkTC
FNyLm8wX3F8w2bAfBSyqsB+8Mb63p3zYDFll8cz5dlLGe1od/NJpb1uylok5kr8iiy9VZAmUpbo1
IdpaKjU/pbPITBaG6s/LtEni7CGeQJW3hNCzBZ82pkONtcBkVqQbveZWLORh2y5nY4IMaveZdBU1
YHTlhvxraMRuWJHuLNKbSHCREMpWk2m+Jpd0bHlwrAdM2+ug0sojdab/Td15LFeOrHf+VSa0RweQ
8AttjrfkoTcbBIusBhJAwibsG+k55sXmd3ivpO4a3b6jhRYTUcEoVtEcA2R++bfGlO1FKj7oFjlP
Zf7q2e1L3yNFF6TN+56AGKhICJgY8pZRrkoeP487G7t6YTItvlwnOhGx4w1dc44ubsUTSmSy7vPi
acjKZFGoRzfp8NrJ+mGIIYjgwagoIPNddeFjTqzCkhvkOMtizT3HjVIO3bLQ3lHb2LxNdhDL6rI1
TXwMojJ6L1ThcveC2RS4mZp+Kt+M5C3MyZNwwuw1z1LuW58UZJzE5zCM3a28PozKFbgjRY4QyUhe
g2r+LDW41qg4gAUsWpX1rELqQQJpFIvpdegCOJWh+TINwsCL1tzMDCGkMvQbZmvj2Asb4gcOxAv3
8fVkLQfGYmGOGwUAv7ENgbAgmD2yiUkV09FDFVi/A3ZWh3C6tSzw5qJyzpE9b+eYtAfLo14Bwzc5
HL19TtSrNHApThO5j7OOtv0MQtjbPwSyw0gSP+zB9iyrYNjJPGygUGOxDNKQ9BjY71SEb3So/SBo
YtW2+sUBIDE1Sb81NSVlGsWYyMfncDIwc1OINiIxW2Qc52MgyCkiBb1vXhzFKpb351JTbRMLTSay
BN3AyNrvRgpWFkbHNdvNoljOsMxbjwLYpUde7GRF5u3k9afYG8pzVmRM6tNt6bLJM98aPkoYq7AA
p/R9LcKD7r2JC90BA3PLeyfCtOaXmbPxguxVdqRENDGJhqG+18OQbSmJpNE4NR5qn3zpiVR416qC
NXzJMhljbh9FVWA9wYZ1/Xhr2UqvI/M1zHpE7kbWg2tF8bJp7LdMEAOhutyDp205X6YoIZJq6ftR
vfBqxjsbwCRJiNBtGeg6QTZlYaQJ9DPs/9qBITuC2/VEgH6o4RrkVCm5dgyi1elkwYqpgpXfthkg
bUH9rNVunKxWtNE5QBRUsIDZ6k1lUYXp6NFbxokjQejMnwmgybJTg140ckJPFtVvY3TTTOlbNQTH
1mzv/QD0WNQITwayx/smIe+7K1Yd1t1lGWVLl9MXeFk9rG05twuC33PeIIsol+5jNvnCktmhi5N0
ZYWWuY4dyjYoOEoS8FHL6/N14ioWfuyJiFMPs9fDjiv5xlVgL11/qBZ0Jazsvmi2cxe8BLz+PGXR
5ncxSC9HNvsUu2vpNHdFlrx4yWeuCVFPJDSooR7ToHxNIu8QVxsVRyuPWr6FLbIQto8kml5ej7Gz
+aQg1pdUVw0nMyESrSAFdyo3nMXbYxiQVx/FHz0MyEI6BHj43nTf0Vs1Ru7dKHkW4xoO5OyEyXN6
33fVeJ+MT3T6EV06hZDXbL90ulD6WXKjLfGYnsJyKIh2GJ+1gGQPegoK5izaDBTdLBRo+7JVBK5W
THmYlHKqZJIPagvanLVi0Fz1MmAyDqNyoYhPaQ2+TBL0HBsOSdzKPtVN8VgXOiTCgafbyHmjHUJj
XSaE1rPeCpCH9VimwZYzBBYnheyJzsFn0sy7K2/oUt1S38wSgtbkCEfSeLTPG04TQY9UsGidvSRz
352a7RRed7/afIlHC9DdCzcyxeeQimLmizU9TJF1QSv4M6L4ZoFW7BTLMNn0g/Xlhj5kiIoVqgkj
hUEEWJqn+FjY48UIyrtM99zcFQQdB41NK8nqoeA4LXNufDv+kbkxd0riP8+MvHY/djs6zYk5r3QO
0WX3K0uaP0qz21I25tFTUh4QQXGgR6BRmTrdRH26wUgyYi4HcfCLYFM47DuNaPW2RZFBIt/SNofu
pID0yhjOxgZg7PSX2Y3RqhpnXtfZWZLSFy84OvJ6ztUpTkuWYeUeOaLkVHlcWg+viwyMclWa5sH9
VjiVibVUU4AGgbRzy63fVTIdAspEVtIdd50usRyk5Yk0HwiDEYA2dijFLLiashj2JAmBAAvvbHi6
P2bZ+5SyZDRdPS/rlCAfTg2rxjfvSHM+5QYAkRj6ZOVkMLuIRjn7UBIydj/t3i82bVesMfMKkrSt
jsuxg/GS7cVwuM6ZHqbOA74s8jPVnrThSBLqMmohRlAfG6XL0UaHNo7pfspsvQvRDfJu9w+h1xuc
0ZV5KknBt2fi/4fi4iE4W/sBiTsQSlisw99zOOBeWj+5DRfzNMLpx5lxrGKQdB1uyTVvr1KAtzhg
C60V0RR5/FxwyvASGqHMWfDaczpwu/QzoMUUSpgdpfBxT7hKLQeu3yjL6CyeM+KK03o7yIl5s/3M
ue63znzt2fHiZDe7D6gU8lVYUB+karCLUNHhYL1T0WVt2ZEoiAsKEBUvfrc1PhB2RJDAfk0/GqYe
y30zp5Dk/6Qz187spggfwuiO5F1/aOJVETU2IU48jmvGvPQQMAknXVUUtyjPqNYRBYO0tjJVOOIp
1FOxygpaN+eoYUL2fEgtCkTQKRbMbKZ6s9rk3czU1xwN7a5tKL4qbppB6WXR5sz3rb2vk/KxUX65
zN2GOStR7j7LwCVH6/dium3NwkP8C9rqW6hso2RCF9xoCukt1ZyKnt8TMvW3WeWtBiNE+KHLW7Cy
duF3Ybjy3w0bonNyqGAz++GR8f0MoWAv3hhiHdR21jYc3WJppPX9NKpVVnfbMOFYEwB4csF5NAaz
8BZEBrMW292C921NQtJt1FGRwEwWL6fGIG86QAfVNRGvD3Pi7PfWNtsPuXxiv9/pVtjn1ITTK1kW
/KRhKyjanUF4JuNqfyAgIF/braiWuvXfp4HYeoUmZlk7n32atUuo1XGZtXuo7o9oGrMDWeRvNh2O
dH74J1kQP81ks4zn4rnKkQdwKqB6lX550xtfB0AONNHqM9acUTPiqlfF8KHJiGWjYsAwgaXItCJd
pd2nQUTaft/AnKJtWbQi/thh+HizffpvqAi+BYaGzu6xQKBT20DVxAvXST+vkfVbruaViRRxfdWa
LIZpLjaZNIYFvWMA9CpkoExhHVzkd2zaSCGUv4Ksot6iynqeHgxoUuQfHDX3bppgO87lkQw0VFwe
Iid7Qt0AWwDa85R4cXtHR7UJE4MyzDFowzHL6CHM5Bqme15BsBIew691hvyBSS44h9naDlJ7M0/W
gen9LUpLelJc9hSWke7AQTFeIwky+99zp5TLwjTvvBBIGKnuG5Tnyu/j9MFW4Z74RPo8Gggfv34h
7yNfg+jtnaZi7+/X0KCkCffSeWTMXSFA2ZKFZKMVHtP1FMgzmVb2htfnTBcQ4NF1qHGCakSAoIdF
EjTZcqjx0ffTRxiWe2gApNlUpodlRHNUspUtXcApHdmr1M5efXI9AW4aB9aL9fwnUOtDM0QfaELO
lHK0W5TQ6PKm+VkSerGtLPmWmNbBUwqdk0LN5htU9PputBERRxXpJE9+VX+MdjWt1Nz8GEr5bDoy
39KdOa5K27idxbYuhjfhzUenUi/dVJ8w5oIGkP442e4XvCF69Wrb+BZsrslpM/coOY1aNlqc0c/B
rm0pAx3y5sYsEGAJ9ZxPVrwpOYhyWVkHS9DGCXOxaTICO3wFpFiyFDhKLuK+tXa0BLqrUertMKHp
KV33c3LiExDmeE3UBAlzZbd22HOJlvlRByMNZU34WhUuxdOhyp+jYh+1Y7rppPAX45S+hD3DAAe9
fp1HwXIA516SIwJhmiLpM/i/zv4IW4mwrKzfLfljpMRykWSgcHN9sHNlr5OEb+ylv5jD0bjxaOTz
+/ZJY+xYDKUqNn7ubXFtcK8GmVwpETzpmNZDM5vvHag71lIIjwTpV2s962ZnFy3V7KQajIJjrde8
DFIU626Cz8PhsOE2Tr1k74/0JU+Uqg2FiJYpHo+4gvmQLidQe0gp3NTblILnTUctK/k6eut51bqr
RUPWXgsyZy0qmVJXScWMW2Vi736IyTdRJbGWDqP8mHwg3doYYVaFRJeDrIZwNppGJAB9HhbrrL8K
ppMtsBolldnoL/hH5ENilTYoP0YJNm+kh96ubjt4wyBMkpMyafvIE3lMrSZYEr2xG6DIKnNI6Get
6X6rop9ypoTbRP0Zuvj85gq01xzSfBVBwSx6swhYmiaxDKP8dq7Y9L0Qyi4uOYn4/TIVJpNp60Ft
XaMIiwQxknEGROmPVh4Aigew7hJuFFnXzP7E2IfEGHCjOIg4/xQDDt+0na8YWLSPChA4fzY/qIlc
ej29RDEdI6atrVXAo11pT8a73B05Y1AxIwbz2nHEQcPZGa7FZVSAYoc+630EGOjU8r4xk13PxICW
1oBN6ryPye6e0fUd7eHRbkR6CtwBbaSD2N1LFZ6YTUAhCMqNxlsjFz20oZOs/C5VLBXATaWTXBUb
6sVETb+C6lML+h0PrNHor2yjOfFu8iybvFijqUImBjAYzbJfl4aTbRBesjg58UMpgaMjNjmZ9+Ft
U6NUrk063uipXzkDKA0ar+gIWf77HCEOuto3wnq8HbEQ3eZOpZcGsrM1dP2wSiLSiIpSp8cm3pUi
2RqmK+70OVaddeNLaorc8mbw9crtxaNR2u4xHbvrEtghCJBCIibcV0noLnQu1Lmxq8da+v2iGES9
1XHJ4TrT7mPXCMLsDrzNL+7MxhQHaJ8EJURBwvGzS8rz99d+P9IIQvNIaOgAoQWPJrkzECwt4i4r
97AiA2pNl7Iar6dObURLkaAY0MNZtCjC63Ec9n0Y3ydce6dg7Laq9Y29oWeoQDxK1CUBu3eTeQyT
Q150+t7suZKvdiwfacOynpP0UMUBC1LS7htr+oo5SRyMgZOTQ+dTUyCMMgqHNs2rX2tM2ExCEb94
V+xbdqOzDjvAHpWBaqFJZignm+CkYmpXawZ4dmKE58W5jB/5LmebIHhkxknnh0YV59cMk8pNn6QF
LAjtpFpLijcrk6cdA7eO8RZheHpn5vJedXLcgnVCVII9It1jlKE62DmhbStow2uX5TQGqxLJ5yoF
JF1lSXextPUUes6TTzrQ1hiP9jh65ylKqvU4UB7UWs28FE5bbMZe1Sv4e0rY+leLG+eCutLdtEP6
OQbBib7A5CHP5neD89cRZ8TeVOlDVuLsUGnm3kk1q1Wt80vVEDVd+bo6ZJFCSCDNG59Uj0PpVM42
NuN9aLfULhZRCPlJs11N01A0zsvO6ATjHS3VnEnWhYln4tv3VjgoNPhymhWDVaixv4fNHL+aqIss
OyUohzWoEhTuFTxtr3GLvQqowContSk6q17hGk+3AnHdsRAm6twy3BZmtVAWIo0S2pDSIkou7cLY
JBNUWq6H1RTBjPDihZdJNR8jwP8QAvo1Ju8HA492Wqq+Z5c7tdUr9iP7xtJ650rTOxiuvOoVc70h
JfWQky/OAESbWZa441IhLllIO0o3Rhq1iIiBgzlQxkcXknBRavvnXPcKLeJQ0viH529yodS0oNFx
7BCjGLa3nsKxemtcdLwyh+OsWT7bvisRrCMC5vbl6Oeui9BTa319Qbvr/01uZW8K2b9/e7rCqz+R
KO1DO7PDpE4U31MPvEViJ/e1nWJzaBHF+HVX7VPzwnqJKIZcd66rFguB5X5+/+CxATyhQHncllY1
rjUWNgpkw2krCzZJPeSfmccoORHZDZCAAEzNA0HqE3eEdGgDtO1xl2O8pC81KaFUyVjnPN4Zs3cq
JXVZEvbRAjXao7j0F5XXj2u3smjnLtOzc7VHzmmFRm6i0pZOtmAfjxE1F4rGYubmWn5gXczuXVGu
jJHjZhzpfN3WzXgpCFtnK0fz6+BFLmH7vy2MNFNdgch41zSsx4Gmwv16r0et5vq+LYH019NY1tQC
puXOqKuTyT68dO26P6rQqQHhQtyFRDBa6JNTBV9mEIJPE+o4nSJv2MyehMHMs3saBdXSTeidQiw0
rUk+o34XfLSMRXfjddD3MnNugHrXVu75d1zHh/iK4k09EqsxdXlMdfo1ZxQJquvVNYctcTV95K2M
SnV7Pw8/dD5cVGrKm9iKAcmonMc7ZG++L8Z6dBBGJ2L9RfnafOy6cjsR/Ru6Y3jvDgA6vnwuKVDc
G0aSLKgOY4/Nu4vfuuLkNBquGGmMMSBBHOLBPeRDfZQp9COitHbphFwhUWsMuyZNTI5F4620UVlo
WhA3QT092lP7o8wKToDRWwYr/Ter/v+ALfuxVPz5S+f2P/R3/8nujfv47w9v9aE//vQJWAIQ8l33
s5nuf7aUF/+7Ufn6lf+v//m/fn7/lMep+vmv//JZdpSo89Noeyz+6L8WJo77f2zbvh8+iq8/Gba/
v+EnzoB//Rfb/I0MRHraiHm62qNdPIR/c2yL4DdKNuiXNl3SlfFuk/P2d8e2Yf1G5uA1aw5hFEkW
WIf/w7JtiN+usaBYuQWgqknuuPjveLaFdzUx/qfbEj8oYfUY+wOXhipUCeKaLvAHS2rZJ9GkQ/8h
Rf3wpTusR9aQZIe0fJwbK30SAptDG3r5TYLr6t6qneo8WO74wyy0C7EbXQuUMQnGnd3eZLCbpA+A
IJkyLh8nBtFHx5+Hiz8odH2D0+3r8LEtvgwrnp+sgbF2ROxyF+UdZyltuhzYDRgiu4+J9pZuc/Yt
dl00b0lwwC0qGV4haxifyaPxW98F90oq99afG3OTzbF6ybgRHAbbpPJXsvDdd3duByxgaEDXDmq3
qxw/KV9EUwaYDNzrTNoGyXNQOPrOyXSRokViGFukVjpaCwN0ERTPqOdtxBCHNmposeHEhtyBroVk
J3olCwASrv6nVD4na2123fMUB7i4w1Qh1zKYBZvUNr6GWEfnJi3tLQAJpqU5mfcYgHEUysgmDtzt
0YotzDR5jVyBkaDHR1H3sly4vY8QIzYn80wdMSpQxKF3DdGRDdMzAtoI0c1n3ZQ+poLB3wbIxn/k
QTW9OoLDQhALKPWsRL/Q+hxVUWU0IcewHsRxjsoGroHZYSnHxgPbDGe1c/B6zruhdk19gyOzj1Bw
pHO+7PPc675yF33rulUcxcoJv9TaUzWOvDIJyZNMGh+RHkIBqoNIAeP1iaV/RPMQ3ApjJDxONlV9
6oe+i3ndE+vU9rGHELgrAYRz781OSp+TI3Wib17SuIthbgjmsfPyHiBW0ktjIzwrwfuLvOvuRFCg
xeUYqp/TnHf4irRmEou/HxziwoDGKqW470u0gNvWUD0i8wKV1iCIhElkcN3UxSPes+4y5mXy1nlu
fs9Bb77LMcWfMT6U95Vu5dGKBJqhqvGhnYKxOUvtAf2UWcopsSqH2dgR298i7LeC3FuMZvMR5/w+
JIYEmjgyA+maaswupI2Ku1i5lOYasAmB1dnPdkaX5TXyG9XYYLzHjErvk/LSIwFYqcTNBaKzzqKW
67bvxoupEucBjCjZKCnCReN7Sj5WgqlnPWS+85LQ7HIxsSnjHPVifgDhh9RrC42Df0yc+UFVYZXe
116Hm0bhUnaXtWeOoJQZQo11qwvqY+uBOqNlLmg42upxzOZ9j3QN7SH9lgjyI1O8WOC56B2NAi6j
Numh1HlOGAH9vj4WGm7EreVKucu8In+ipS3cOJTONksuaqzBlhF6YlH1Y7NrOrdETFU3a0SnzdGt
jHyfINvYBHpIN6V5ZVbyJjuzY8st8yRQdBRH0QYvwPRkBYa/CacATzEPm+OvHDbT2PaAjM580UNt
fbhG7D/mPbNGH/rloXFT6x1WMNl7dRTuBytNdjA3ySFDOnOT47HbVJV1lU0GzopUH+PJjTgOL81x
JCO1a/2a6dZzFyTAVHe6MYpTIOLp3Zd98NLV/nzvwnOttJPYq1bC61ZGYT0o2UxLSSHZvrWm+fN7
q/kf2JT/f8tKsTzCEf7xrnv+3/82ys/yj/v093f8bds1Au83ItEwOASUCAiHeMp/33fx5AS/2T45
DLxTbHuuQ+jE3zdeW/wGJueTUCgCk6xch82QcVwnBKw4v7lUinqhYFfGdv7fi0r5JRPEJQdeoNQy
UbpbmEXN4Jddt7F7C94vqc8lvaHreHBWlBxoDqGjvs9Qd9qNf0n8KzXpy+lvH7z/+JttzzVav9jg
Vuu3U3aT9rP8TAzIceGF3S32f/MQ2nG9MbWZPw8O+e+InDIdoOBshRRnQv+SoxbsLoNq9ANdQgy1
DqAiUiHWrd5cI6yfzlHVNDvkPBDwXXaTZ63zE1HSvi+miou+PXhFfTRB8tlPJj/Zdj7ATRzO7a3X
g52UoyzIr+TTpBvv//BmX/42n/wxVMX6DvP6w9xi8g7yBvnf00tok17557lFDiBYma76k/Tk3K2m
vERlbTTJqkvGYIfjRp3r6FpVYqM2QdKiLtBK841Skmq7OO1WIzK77OB5sYsq5ktEyY/ETEh0mIS6
hI7qD5kToEVnl6o8KKjQHEnjvH4qHUSZlZ8Wx8np/WMmGXq6qLZfzBpZl2YL1A3SGEPeDpNfvRWi
4Og3o7ZUqq7WqausLQsyRi4gjbu+Z6DPtSsXZZLUR01/8Kkt2V3nVu864RqnWcnpMmFJu5ghXGo0
ihnt9rBMp5JIADvL7mI9jdsgK/tDYlfFGY3ptJZDeIw7YZ4JbBqB3pvh/vtvsrKH+2La9grAVtee
eNa5g3ZFxOEn89jax1YPegpE1GCZPkRG4C+rHJDLNxX14cZ8LCii3sT9fEwzH5b++mHorH1jp+Ft
iRcW5N9HwMSLf2xnDrzYdab3Po73af2EhDn4CdC1LJtR4h9Ay8fQYv0+5+0lmAz9AUDQIgCfrOde
SjRe3jis/vrK+b9vPepMCOJh7Da9/+LCoZ7CxaeaWyfElwT4NyrSi2/8pfd0enu1P0e6S4khEiHU
C+r+H/aIHBbPKhI1b3SROPRUq9uxRWCA2H5/5oRgIU5KFUqcIMkFgAq8JxJC30h0SuHccoZYBxV3
gyRI1kdISJl6P/uqwrDRWOJRz7emRBbEsd9+sr2mRyYWWvjgMaGlddDvGces5aDXg8ABk8iDZdUh
mjsinY5sLZ8DWiF/OZMjRNaFXyKWKCbEhbN5QtZqnSz/+a9fRP/P0SiuSYwRedsk85Bhg57M+2X9
wnfqiMp2q7/ffRZdt8iDhxgANnLOGFirs0hUudIl2SdJqsHWtB3Nm0H65n1njCEKIUtt/UhZ99//
5v8YW4lwJ2cNS+cC52LMOyT8s99YzZ0rhvKCgpFbdQqSj7DP1F70nnjK3MRfQrrXq4KeRFYzkNHG
MV+lTb+k5h0EMjbCy4AeV/rNXXT9QJkRqbB65ofhmA3poV5qmanPec5YUS2EILY0scmVzpqhJr2Y
GUU/fe2Nl3GcaX2Z6A6zcXq9dCkyVKhYsePUvUSaaz43yCc6Rp8fhlN0q5kG0pPwHeoO4/6cAzcA
Demf8XWdCa/rzPffUKf8xE0w7cuh+ieRiL9EcpE/KkjKJ5vJpoKFSKPwl1WS05PlGKOwjpHV1Mep
md6cQavffTTigdFmX+mQ4E0LlPtgfBvpY1RrGeTVhne/esktHCBpJKdjjhrnhYlnL0gV6d3+dmhj
72GeB2KS2tLfuE55KydOtMtaJ0fFpH2Dr+HBtWzANg5ZxOe/1dcMiQgDwY0NEnpIYrCaip4bjIY3
njXMt98fSNFISZ2ydn7v809Z5/2TfCHnGqD+h53DwhnDYEsloM8+fP3Ln3eOgsDlMed3HWX+VXS2
PHuxSb9G68wrvMRkj2o33gx24j4MSPXWIx6TzeC4Bh7eudyyethPbpm8JE2rSLTHEhDmXXXGmG+/
eP46S4svjfJoZ7R5eZalG4+LoOrLc9ANzn6GNXzKPbfahL3bHiwYnwsHmpRcn8z7nMI3P67zH66H
rsZoZbw1Ghg0aYb0fZTcNHZRTj8U4OxYx4pIfU+gCR76AzZA4mMQeaNZ4Gwu1PxkG/4/WTmda9rW
Ly8cXRigDuQbeiIQvxRQFnNpeEWKOdtyyvx2jNC4YBDOi1Wca+vHlKPUxORnrIgRSB6aDPkaS78C
SDba+0nY2IQcKCoyBvQ9OdQvQ5gVIJVNfUOWCH5KfwiflHRInECrhx/VG1hI7HKHCddZBGOGYCqw
50dVT8Recq4+NWyZOBsolM9HM1vXMZk1YaHHU4gjKhqb9JRd3xSENYsEQeqTN2HEjJ3WXs8O0uVO
eNGPv14XxS9oCtcWVtQw4FZjJCHM4Jd1URVECLUFuJ2HLmhT6WC4B4A5YUU1XjhJlHsNqbMSA/Le
eoRECBGko57qok95sB0z+2rGDuV8Y8oLIpeKdT4eN5WXP3mi3QYNkUYwY1l5IIQA3VAZp+bmr5+B
8188A/ZGcKUrFmSFv7b62FOFda+u1DEwmftwcK3Nsa/vtRLiKZrDNfKk+j539cFzQn2Th8Ej8a7T
exCHMYYWe1o1Hpdzk47zXW0OaNLzfv5wYvIsLPJD7oh4zk+kgVaruc6gmxCuKLu+ERJpnMiKy39+
YGThjGpV/jqxXMXqv7Ib07j520Dpt09WG0b7cErq1ZQlepv5kX2T+LmxQUY0L76Zj1h3T3/98lyR
tz/dAy5nADY8xO8sH9fjwJ8XjzqKvSB2xHgohsHajcbY3tmTnWzzq0u298Jly6KxsmbMxa5rDOe2
wwNAo2azD0xjgoBq/Ocmk82yK1P9aBQRTjLDDfDwtOo2c9Ndmaf2lxDewxXT+DAGFP1CJeZrIXMs
EWGut4VrD2sr4j5rUud1BtXZ8JvUfqxKdWeFctsJ/2SFsf2EnXy8XD+jVJx3L/CyxV+/HN+5zH9c
ElzHoW1eAGxiyeG89Evko+GRexVObX3wkAnA+RQyvpmclRoM974ipKwNpsRaeEmWbcoAMZzlN/AR
c/O7oMBrMZg57W1gT9sOtPf+mz1UpIWRRrEkz656KUvb+1IzVHffJZ/pVJF/0BnTU08y2z+58K0/
Zw1yxTuOR2g36cEhA43wflndDHPiXbKL6hB1g3VXyY8BGyeyl+bWbjHYNGPjPsRyNI5OQXZPVmty
fWIVL6/hst1yDkjQ91iuIA39s3fNBV7RTdUt//oFBwA2r3v2H19zzrQWzQiWK7jFgIh/yZNEzjdG
pVH1W5cUhnxEwu2GT4O3YKa+iImuPn3uyodAVkiTyOeBy2hmiCvsGU6W3/TCOyQTAjVLglaWKwRR
59SPdzb0RDrrB/jmNZ6GoRVHvvWkhXWTkDsiMetVbfdeJvbTLVkHH8iGb0Uc7ZFVnNMhOCuLFVWf
MH+iiV54bwNIUpl5NzlWg6iON2kRvOLAZNSCXVLxVvfRNomApqJTUVtnq7512U4awz5kethUvrGR
xCqInog6/8nOFOo11gyrf5yJfKKmmhebW2OqJEFNlFB686qx/du8h1u07XWGhm/IfobpWxq8qenJ
piAqWnT2MY/2brWLx3U9LscHJCjp50Tmt7cy1Q0+a+a82/xS8mTRnUjzsXF/HwJESQzqSQTBmq2T
9q4xbkfn2Qi3Vrhtwh+m8RA1hPMF6CoPqVarNtkxRqAIyZ1d6y1ThFPuNqAcKwLb9uNwY5OdhAOv
nHaEwpy7hEPVKDbjbLz0dbY3ERqambmvHH5De0wEydkzSiyz3laSsJnSvsfv9Ni79tma1BbZHMEs
+zjz6bjt1kMqSevoMH/16db0sZPk80HMLedUZ19K/9GRyYIkNOJ7Mk52A0KjdlP1BCNopHDvKLIu
CQZrX71WkX3OwQDDtAO2dFbU0qxboisWgIcPRHaB4O1cW+yaDLW36VxTjMRNJ+2NzCS+5Zbhblq4
5WtIRMG4z52RWM13tjeMLZBf4jKSLGfFCMjjS9s8k8KC3bpdaMxhMAqLQA6v8ZStg/k2B6ZzuuiU
XKI4fo5nZOOJRPuYDb/nHUhH6P2QRB/EgQO9jdsn0EuxHjsy/JwSRRL2bK+JGAq64zRxucTH6LmN
XwKFntw9jM6TW92OlIilG/HkxMQXfCiSAuHWlsb01UFbKw+ckeiBLHWvwpllab2CR4KJPPTYOsKc
7ERjbV87MR91gz/1KcVvFb+33qXXj729Cp6HON+0mp3pThoJzMZBa4CAdYIOArGmTm6EOMb1kzNz
soC+HUK9FT5pHg7pWPs5Qql18HkxASGL6M17K+ODY19y6439okEl+44JrC23Q7vRxHxBRS6JZWJu
wsjiEMXHY4mUXuEbWkqSA2z0PSX3h0xm8qhCfrha9W5Dblu1NhuiUTVKYim21fAMAHvjoysMfgpb
b8fM3GXkPabCWH4fxaJwnf4frs5ruXFk2aJfVBHw5pUkAHpSlGl1vyDawnsU3NffBfacmYj7whHR
GkoigUJW5t5rE70X6bR6e/PIf/kToUlA94gl6gF3P2sEGBm9R0/L6xa+K/E0TFEKwC0TSiHF0pY+
TpANRtBTSI7KdNA5/bOQdlX6UjXNsWwGYL14eCzEIR3K8obOkisPOOo8e3DxVotN1qYnGxnJTE4A
NEEAdldmA3crtA6NhkqzHc4dMIAhUnyjN16jiblsYQTrpn0suHfnCvOVzItEuWN0j84fC+p4Vg1f
QtsD2Ohkh1zcivillV6Ek6Y6VoiqdFwNwdIc0i5YFKwn51pBmHnUuCqWc+x+G9tpm88fWvYzUREc
MjPA9AZpOA9MXewGA9pPH12muUEx1LTblgpnLsCw1Vx0pyknAJW/66OwnQG5chh+ZRIfoFLSICDM
3cWY+9/5NIk3yljVZ5nJR1P3tKag8o6tlyJBE6pliHyKKAvcYsiQkd2Qtk5+m1OvjCJH+ABQC2FT
+yOr5vyOd3V8dVH7NMhCz2lssj4MRnhQXZEwvCjwvbfGo85mVI1YB6dksQ8QcytPZx69t5eYHqab
vDPGkrcG7AxjzEAdlOazcJrJ70CboQkhf7NugX0QLv6VVpRKz+7mKor0kY0zhnKQyTdmoA1u+9lT
Kx9cNXF3bd52n4o1mAxS7OKiFKX2kWP5fX5b7Qz2cRbom59Po6lQtgUsE5ReglafPXGDmU+pFvdf
xrLVzgUp91s7HT/0ySpeqqkZdhRv7gEf8fBpUFWP3Wi9T86yXKoRZECOd+dzdNH+TBpyD3p610lR
pwcebB8+VLtbsA/5esJZwTjrnwc9HRx/KtLL83i1zgE3ShTFnFidxpBuNqmHuilQoOQZg1Ef0yhl
SoDAZWv++0otE8dG03jHOqJlGACCIgjVHQO/atPKVPGsKPteYYz/+4Of/+Pz4Xnsv6fPX+u/Y7Pl
BEXEBd5jP8qx3yG9NEG4bCMRQqvUcwdOl7luMooVKzlWGRoGu4UkWFgoD5//lKz//nyIS9QQ3vPL
sl/3J1VnjdtJwuBM8UDTQcxFwITqaokyaKTC7Kb3qjz0CIQ9pO2LxYvj4TkOlqDdR84ZjsRenXxq
bHYfkbeEPcABomfq1LNarv2ov46azo21wwmO01RDNVfpvlGNBwUuntC+SoWaSL0g5sIDpl7BvCAQ
NjeODOSsBWH8LdVoRABSYKTpa6rim9A/jHh+A9dzwK6+NcF0LW3Nwuk+umo5Vl2M5DcOdGBZo6vt
FAw0VQcczlh7tG3Am7nvGmqBLliXq8rATKowggOSh6Z6mybZhYmz1xmn3InPs5b4g556KEFYBDtf
9EYA+CToBlzZ9N/LdLkodIUZcuxoQHlVbAUG1y/zKZCRMEDBAKpGFjC/C0RoBHUN8Hy7wGFAlv+t
NvtTMSa+K5tdPfRbNU0vyyIOVSO4r4JRTqx7baQ3azJw3rWbJxQB093syuPQN8dClBdD0V+Hpf3e
sO1q2y+55D4VLh+Rvfww83dpI0pGtGZ3XUAiclBo6i0W/aVK6ntiSQyO1wlLa2+jCufDk0CPBAvf
UGh7kYrz2HHXwGbdau52BvgLGGqYyNgyO1TAEIgLCMi95s2D5qlRiBbQ3Na12MKb2rfOcuTav5EU
sHXj7HO1S4MtxSPYBfAy4wgSGuBAl4kD8sL8d6b08HxI1poQBnZDkITIBKR+tlvNj/MIR8w2dsBR
oQhL8vpos6CZTLchIVNMOr7oyuMYm5ypG2G6QV7WXiEUr4eeXRIQo1AO6Y2naV8rmEupufjs63eG
xC3mqBtFVzw5DIGsxCaajwIChKkhHsCp5yiglCRi2ziwwgGBt+LDHjyaFWvz56g698aqUWqSsKZA
vORagFXjo/99VfkFR4VLqO/8tILTJQNtStC7ZSd7ds6qyPFVMKqoWRrUKqDZtFn/bDktcPA/FCoM
MHToKUvPBp+itCojiWRn9QKqEtUqyj7V6U6WPp0qS8DihMFoTwxp74tT+2Xq7nqX9YH62+zkTssz
DxrqNlwMv2bPhw9tp7KddSOBR4vTOm1pZARtEaEfxpxdIl3IgG6GgUL9wtg4ENqMurKh1lSwdyan
tqnOQ5LvLKx9GsFnFcU9FerB+JY14d5a6ssSoZ1mobRN9Z2d0QFg1ilEEC6dxGOdhjKsHJdp8i3t
pZ7b47hq57Rh18hvLiwdNsi72Yp9NyTCV4lf2VF8KlV/Q73wXlRb2q83KyxxMLVc7dV7FbcYi+a9
YlSXaOBXHrTAHl+rJtlLvdxZeRFAYwxapmVRMu81o6KEV/25p5e/uprRL7SrLJ3YadhFQ/QiFJap
zjwU6z02VoKKbFGz1baNHL1hxtCiR4+qr89m/0XAskzHa6chlWPeYyw2xhvONd2k8HGOqkyPyzBT
9FhbVzH23OyDOZ3PtJ7eSIBC1Vofh+oDUPQBKewjWqafOeBNlLQI6po7n9BgF77EL1iV+qE2w4PO
CIlP84SE46WNCR4eM/UeZ1EAzYSPFVSGDvNIs1AaRt6gIhl36VyUP9Y6X9PqPR3fnWbIIMzEfqG9
riR+w/qL780X2DDZruKqN7xCxUhBgQTDb6gR/zr4eVgCIV8wCvDURnxv3JAo1PwE7gZ1YudbOdd/
xefI2jwDQlH8HtX6ivbScuMIwylsvjM2+dq0xrECHS1D7TCHJfeSY24tGBEXbyIByJpPmJlYEbvA
biEcTiE47U+dE6QAXIU5aERw0NrzsYK6juMKHfHvcXw1yvTObnWDhvcxx+YB2chk6bjp742RnetZ
wZuH/pBcBFv5obTWfu6mA1IDjCKFRwPBM3szaKrMU5xuJ5Cru93DsqNbVspjUY8H5sw705IP0643
s3ZOCe+O94nG5MFgcuCHjEzCdqQm9ltj2NchALiCE5gBiWPU31pi2RLN41Pf5jgbqkz1p7HatSEY
DoFcXymCsrQ9vULSEPaXxp0YTdVsVZv84k7xucfaqBn6eXIR7DP8oP2Nmz9+zyb9NTYoVkK93hur
ifpKIv3OoN+Aan/fFOkb9eALsIZHZtCkz5HDuA9m3jcTz2sxXUG+OSP3Q1/rvymRjhP6bI2eK7Dj
Iv28Oe27+yMcX1K2oZgP2/QthEuYBxjWLkpi+ZmVoCCr3oVdPDrAfKWdM0NbTizIhwRyodEXn7lq
/xrs6KuBzatT0mNMGFKeV8DB+9PUyOPaa8ireQsVfI8yF4SLcYEO8yjleJq615qVQ3glypC6wh2+
6puGnL2Iue9eDdEdKsuEHDljOOwP5pg/7LanrzEeEMh5wonfrO6rCsVFDGhoiZ9QlJkOSO8n2LgX
eL2hCfSXXLGi8JSQvWVMQGCY3Pq4/Ji14Upv3UcZvWs0J2jD5TgVL1E37Ivpa6W7UNBRwYb5Hh3Y
XlVyP7YtL8txolBs2vpH/tZCiqpR7DvaqczX0gUzRBRV74th3RCenwCkXyZXbgrHDDKQk0MIc111
kHOBaF+mq8omJ8GDPph7isndEHP7zOmQlNqeNs0Va/WDEeyhjYcH7u573cdHB9uG/VhAlZfZRYSr
CE9XfECgHo3fYwnJwJgTzjw3qJviAq2E7bl4EyKE5a7u66XfO3BsTIyKYxi+CdX5IPDjzozngf3r
ljQZjtOUBrK1wdntpaJ/KQr3AiJsv+j9scLXiGZw76QpRHH1Xq/7ZTR/oQkRSOv3jT2jxy3f53B5
ydLljNgwF/3dTo03NADn3KSGy/UDNEt/abjAaFQ5nS9d6zDaCLTH+ZI4FWIe87C0Z2ewjpNwArVS
95jq392i/3DClceJO5BuQNTdVGs3wM4qlOmUl9G+s6dTw1kwTsrWGEw0wNAHqvmLvoTw3aGWFeXX
OjW/tPH8Uijhe6dWj86h9lpXykS5FOwZ54rIT2f6cKnqTLxDhch2FoMEEP9frSW8R5E8qH21Z6uv
Vd0xa6oXpVdPTvwnx8mYoAJZaomroAqSgboiri+oqb26WREluyGS+8iNXyXjz6YyjlkEI6oGtdLY
D3QyvEr70dvVVZMG4RHdJk8PvUEicKP4Mo1eHAgF2Zxf8Xgeu0RFfdhtQ+AJaTWfGddtcqV8RGX8
rYwhSVHqr6c4uS3fcms4ZFJ66mg/ZGOcJv0gBiYHy3Sy3PGU5/ndgdbXsSmcpneFWyOIOrT0+pUu
4c+ljI51Qy8Cc5cAQS/7ncrl5Taqr9uwBLX2DD/mwLwrlx+1Zh8cI3qMZreXoX2ig9yNyZlbAFX6
Gm6AhI0wCJxm9tfWQag512dm2Ecofyc553Tn4fbN6WbI4y9Dl3wamf5qR3YgRkzOxnyr0ZGh6rRl
cqkcDZBXfmbEcxlMyMRGeAxdscddOCvAXSdIe9AtFTUYsBSUquXhFArsn4Ct/XnUUfNbCGdTr82W
m4yUe8plHHGVLjr6CP0SxYxb4UnXVY1xsDswr3qVin2KSuItnPCS4VdMytmPrC+ww451PAVuzxb/
i2osp3BqAmR5F80hMFEBM6bVhDJML5KNLHu8LdzvfYu80J2nK7brCvdGolC0LnQ/kuXENO5DcL2N
4ApEE3FdUQIKjTqnP1h9zlRBPWbncuWhmtaeHk6Zb3VuoYnpq2PozX3DVRMf2PsKW73b/bhtEmwU
jryAJroVGadwF51mxCCVrv8iweLE6OaR0aboMhu8I6lEiXLvXOVm6/p7nqus0+NvCMIssC46nHwP
28WcPnLFOOTFcmNidpHJQB8ONl4TN3vsjd5YVC8Crpxt2w9GgneElT7IskfOdH/Q90V+ncgwG/rs
KNKRjTvd5kLdD3O/djLPRonMszY2dkGt3RlHy5xOQ7E8VDe9sRe/5lF8NohLQOY5wR4dQuPrXMxv
ptR+2r22t4x5P4Iez0pjrw/yWNGWHRJ5GmfzmKpfBPAfp2AR4w+odeYeEgFX2rFS9acD2syTbRQn
Gw80Hdwd/qkAGxy3tfKc5twTFObS06fpAq9wyq9LKaCeRHcRRh691TlAW+DR7pom6q3Jq/9IIkbq
+WbTdNPRVjcUEw3LHmaCwDbSoNfgCOOLQI25Q6eGuVDsuyH2K/23KP50RrMLFeWWU7l1nHpWk/kJ
+yBaHcIOpqgBokH4jib3thMCTnGCjiJYFdope2mM6nsTRwdUu5yFLtokZYeNlmvwxAJ1ByW2Tyr1
kUA1szPnqsz4t5IryUX0I4Wv4rGxS3UfRRPUP3pIJbciixJjGc6pq+5N9fvUhDc7I5a5787ZSLEy
L+zJ2NS3NFBKXfqFwFQsopjfjEABGd1Q3NIV/be18uyGuKakX/E8+Hz+7JM8nz4fnq2b/57Krs53
ak6gBgDM/9fuaf5t/DxfY2Vl1eGwtxW6xiNUw13R4Qrc2HOhUmgyCajAYtBW4KEOK3gJZTHsUtH8
c+z5VVkwIP/7jZhW6EMmkUNLfUC8kmErPzaRADqEJ4kdizMdKcIbkM4xyHNJP0npWm7NgEoOuNGZ
I0/tPw91aq+ksOdzegZrYfW/fw8Z0SNKnABycMggP+Mo7Zrv/u9bngef//M/r/PfSywdkM62y7vd
8z14Nn+eb1MxzvqmKFNW5PVtquz+CyTCxFeErh6fD6jiAUVzh/wHEp+GBfNVtTiCti2OOQo/3jq0
63T6v8j1TevXt+r5lVzfCjGQHpyHlJprh+35kT1/FN7gxmMy9ys3wJiAu53ooAzYlmgy8N4+X6DU
1nf072utL+2Y6c/Qpj8PFZWPrAFHkBvE2qw/EVda8ffHPr96HmsQA9NfWhiFESnZrS/xfLH/vvd5
LEU8Mf/9Mc9/STvwf66SvXYZ73U/8vGE8FZztIN164sZud4gXBzY83XAYlXPjU/SjW/TNwoxMo+9
Tsch2Yx/evZJxdx47jBshTTZH0C/6BqvMAsvxYYnRwnPCXLCNL81s/tD1JdQ9dTB2US3Np390cKP
PfxB6XXXtY5d2ehV9MSVta+Qzdf5Tx8yAVyWgyI7zIjSjxKcqzYdoAzYbL6zB0z9tXliBHZYCgiG
bYUhtgz0A46IS9KpfDDlvVrgOyrxyazKS47dK+7LgPAZVd8OHUX1bBHx5fqlqPaRjI5RF3rpegvK
smt1GmscxoKz0l1vispO2tqJkLBrZjdvtFP+mMIfw+oESQZEc1u9IiEAT8vnJmufIJR9G+Qo4fsh
3WagheJBbgTvR55UAYP4U9su54riAcPlXuvcoyG+hoP1osdUsMOv9W1YQguXQwYwAn5svpITGy/s
tV2mOD7ivGB0JIXx705pgzg90V/bp8bikwbgSXk2B6pGJdnhBcA7nu90lcQhipO5K9h2RfvaFNua
0iNDhAl9F5N5wYjD+6WKBkcLe4BqOUsdc+6C5xvoyDA7QaPCpFOBofSZhz4KkJkOswfKLa1MEKVB
RLaA076RlcbIqvMrSpiVSgzH9TA71i3Vmc3XD3AWb6vTw8iSN6gNtOpziHLsbWP1JW2S87pz7HOd
N4m3HBd31gGV1ZT+EQEzULEl2NNaQDI6WRhpGZBnh3FvkEzQu7gBS9AftNLqbtXemLuUCmhN/1VW
SIqNnxYIV06HMitLImxBZuL+W4WTjGz2lvjSkZhV6nTMZLTN4jfVeajsUYbVvqG7XjwNu+KSHugi
A8LToLRq25mgNbDjiXgYo7Fhz7BLil+J+Wnlf3RoVBog12JqdyGQs6z0LaDgg0KYhY5xO5e7BJ1b
SL6cWpO5XMDzJYEy0atTY407NET4NV8qCXYDq/Q6PrWWiH1zusWzuFlsBKukezv8ZYrEyBnVJ03T
gRNYXlOwQ8xANJsWhO4rU8IYFFmY9fcSWFdSukHHD0uB0iSu7RmZ+X2pGH6sinB8+mlIRktI/t6S
wRbA0EtLTy7fG9pNNrMva4WbA9/pHdS0tR+lb/QQRIxpBM6QwBcNdGgjRjKLwpw+c7uLSEaQBnNx
AdJ/hOtLVLgq+20xkVM1zEc7tn+weUOKJoImqj/sxAbCGh2h3EJm0tB35iBwxVawWKvoAIWEENrL
rVD6bWODPIjMXRakv+AaMS64aHi+yevz6lgypCRKLfNSwAS52dKTQ/1jIgOozgmUmTHUuEWPQTm7
WDnDO/M4oJ9cPg6FzcgfkZ5RZO4dEcFQok+JMDND/dqzQ5LDT50XndsI65hz1uv2SBIqqXYKIU7F
1u67wGXMYg/mbpY0rsJlhxw2Sz07bXy31fbTHG+Lpt2ZI2cbMgkSLaHV9V43mv44h1v6cju823QI
fivkeahy4/CjB942mR8K4xhNyU6dUwYgCsgig2TMep+kkIozuV+S/tDW1CG2hOb2Z4ZRUoBRU7D2
g6vBYjzjDRPLbZmLfZURQmYAYmGiPKnx2c1mr6NXbJiUUazH8DEhfP6RYf2YGD46wCZj9hPEGhyH
joJbP2k5AhTamJBAj3XpXiP7U59iyGWCq4rMtvDDLHBu0XGvGerFKHJzbhnmYG3IxdzinPUdNCsV
OHbDFjvBUglpAZ07OWdiwDxQHEI2L03uBuywoQ1WgVP/LEbU7jrQH9mt2p4NGlNw2PNI46Q49aby
FismfW/l2DSObzBKlVNEIkFPrXsLU/MFzue9burXzspm2lLdaWx0CPUMi08F3atscXEXN162ICXE
O6uYvnB7ryYucV08Qzfbq5KkjRpFenM3pnZbF1C5k4LR/bxViafT3NGjScOai9GI390CQd0WghAj
5wR4cNuys1RpCNoS4ggLbx7rnANOsBArhdk6GCF3zhVAKPsm2Yc2kQWTP30BWH9KrJi2gbIbNOfa
pLrnLi4tUINtQL3PUf645P7YwI2sBc044P1Ci+hgqi8iMYNYagfybP+ARIjnV73GJd/Z6wDKPMKn
+zD13iuG6GDwTidgYB2MDIV2ifQIljpXYDt/1jJ5n0ig1I3qM6piGFftMbXLQ5k5n4xnYYmwIirs
PtYdsZVFdOt0VP8qMM5NYmjXityDilu6hQd7QOxUE0sxiQPhI5ekgKCKjSqZX2N3+Eo4yq+lZRdU
me9txEa8Bpi/LOY51pRHJyx8FsU2IYSKZKdOf8ng2hsypbChYBomdnhiS9JKUFfqJXKT11A1b1D5
vlZCvDkq95ZSYgklIjixCamSPoxaGtMQ/ued3UsaVNHWZA2dESCgvHxdyKPR7tBZTg24bhpAXlVW
Oz0hVLKZPLac5IxxrOV2mcaBE55rh1u3IXYtZm9Spk5zqhzXt0GbScymXzHyz3z4iQbIALlv3L44
i34Y7EOEfbuFNJYhc49nbhZDenEN48JyuF72Pl48loc7fbCtzkglmuY9nMubySAySjLUWYKw1P5I
6B+Ujgu9zvdW084wuE8lXvsRnKpMnSuQp1MLc7oFtOyu4NPl2xS64JnSQ6LJg+PQXCQuK9Udr6Ud
Pq6ZFjBLZXcmwHAkxHbCW5D3EKMtqgt2PTLroJL9xA1EiANAq/qndF7n6m6DLKVCL3MkagBfUCK1
n5b6ppJggi4RgBTYVpKbaLCkp9B+qYY/i3FviN+4S/m7YP/FXnNjDGDN5Js+Bp22dzXO+5fS/tAF
kqbD/KGGG26Y7ZtGprF5UH5DCLxVn8mE1mjXIXkGVfXD+O5+YU0h7xTx2rW+4kA8GJvpDU0ARUbD
x8ag/VWyVBpY231ARssmltvxDwRDUNIuaVIWm2gSVLnfjf09s4eFQVtmnBbHId9SSNj2eLHfZDa+
JuBiI6GUrDFV/6BV3BxhuCJFtdSOdDnNYpKD3I4fRKrfDN4HuIjEbAGNQ23AOfVxDhL8CedI0nnf
lvxSxHmeIyntX12lvJpFNF2FPTQ/m1hSeYU6LtF5IqvQUIl1mSxn4GLovRFr46kZo0vhjrLnbqr1
O0OYFKllYvtpRmmbtVnJUMKJQz8bCAiYVt9POTFQN2Zil2yDBIkybwjBzEpWPZF+uIt2zhV6buMS
k9czQHxyWdPes3leQLtX6tmNsSpVBCRu0tW5FP/7IGZrrxUqe5ZwRqVuueR1m4tNsVVXl+exrCy6
fSgXAvyspTmLGINJ1WjzNy2DWQ5DuiS35K2q2uzlqavByP72PJSp9W7uy5DLiEG1YsGAaaVSXRN0
sdwJxUmjdwkknwcjzhL6UkiF1LNVR9UZn958xdu8XDVVna+LHdJFaYxvz0NMhdnHFsl1qGb9tgga
uOsn8/y02E+yd824+KNl9pvVRqNQm+6wgUX7qRfTazrD8iiYpyUOM5fn//l8qNPvZHnqL2FmkkYx
K66vNk57Du28Oz+/MmEIWVBxGitTj89XRoRCl0GVRIko9W+RKuar7BumgVXc7wrqxouRUGav9j1h
ZtMlHvDlQJOlbKjIwnEX+zRiQvAFQXEvtSJCuIWM2W2dOJ7UoYIb3ILv/kswUfqEKe5SLN+z+Lth
zeJro0C9V0oyEdJ6DN9RO5zyqfDioqgfio5jujXAAOHf1b8UBQPyMfmNmoVA0AyS58JX1dhe6Mhb
Bp0q90WZQLGzfehe2WQBhUqX4ufohA9Dw39PMjKwRGM44urXz+lAz77BGHPPdK4s0THh6dan7lwe
6kEx7qGdbmOz7645vZ8NVSEUEcOYP2N9pG89NuPZlnH6ReTf3DbTLmWbD+hicmvF6+LTB3vhRZUN
OamAHCKtX7IxNSa+IdLPZSx4T1qDCGo1iS+9BTbezM6RIlbHM4B6MawpRGl6JUsYGht4aK8fFdQz
yXRHmK//0aW9MRjD/JpiGJX8tYSUpeIIH64udnZnpUFkij8MUi6R2ei/qjG7VMBsxlbS1Cr2dh/H
F6ds48uy4ibJufPhlcAfTGV2E60LOrpPxpNpAdbOuzb5Ude3hb0eQ34t856nSWP57pTmr4YkDCeb
iDzM5jK+0GCILpmimX7yoOdfeS7C7TMpG8Y5i9vMq5r4m2W0kuj6Nhs3pCYiRqOJllUr/tCBTN6D
c71bEytZOOjv45jPr+vEu9MLGUxGzUCXdpRlVMYf8OABrST7u9U34aacC30HNZ8Z+XrNRPs0dZBX
g2p8p0c+FuMj0iuvWHLttaJPDE/W/GgxqJG3RSpaaI8kwWoa4qlhYBJtNGqwqLrDzbpkzG20+Fqk
OrxFGNxvWkV3043Ht54JEEEsZQ33dBneqDAJJc1MIlPF8AawY9zqlR3REIDBbAHtO0WPjAUEKHda
XuwoHr9P6gqyLGTzDl8M4S9ObV+H27WVhrHiEDmDOwUYu0wJU+WM7KQy3q0OgZlZk+MRamWKuCCL
3siZZeGdBuuXwW6Bznf8A9YM+rGuDCkN4aUq4ZjQyFXzo4jK5FJOjestndK9LpC72Q5X6FxMPJeV
2d2wcZgX3LKYYmR3IxG0h/oWJnC8quVgWITXk02o0mttYb0BbEAts1pX5TwjwEBhLI2S2Ukuirul
Rg6TO/IX09UU8XxQIqD/nQVXm3RAwkVachXWzyl10+o1Wq+exSb3YM5tBoZ5RM2MutlpiviCCw3j
YZjWLxFKl6iW+Tl9/mRbIyijIn3+W+EiqtAIYgVjz7xidDgf9Tm6jCMJkeoy4zR1u+raEWm3cbRS
f+tNlB+li8FwfTCAu8OzEaCaE1fdhKtFcSbJ8WVctC/VNEb7JSXmclhnoYpkeJdM+AK1jori6efA
SAslv2dbzWr+2UBE+mLYEbkVia3ezIioSSf3/64AWh/ik1xMzB5DXJ1o9qBdkMY1XZZpp7W0MJ/G
qxzCCJuOwndW79Xz0PNhcNR9TrjuGeJjdgR/9bNrYqptBrRUmsmxLFkH15R5HR0/4Ia5CU+zYBMY
6lJuByeHMmgvU7VjwkJVok1ADAU5k7EV5qd2qbDLpGX/JU8iVEpF+iuVxtcByN1fn3EBCHULzTd+
dYQ1XXTTvFu6jF+fDyzk0RaTo9j3yA33sWWVkHKzu6IA6KhTh4GAZXYPmlVBMYMx0vMYJSGkEp9o
kQpeFNIOqsDF8KxkYJsTzpa7d6EJY4JngXOtkaHZ04oJh2DaNU45X58P6qjTBjLxndXzP4cmSQx6
A1Dap+Lz7Hxuv5kGWKyhs4pLjgT0zM+1dnhkXIawobpHRyrS4Zva1jJgjgO2N6rmb6iEGsSj0lCE
xymmlUcznPHztIAZUdSY7ZRfFKb7l2iEVvx8+vyK6YlAaant/zsksZrsMPmQ3I519DwZUjnL3vjn
QegrST0GjQxUbpYbu1v1r5PazMcuS+EqO+W5Xh9U0TmBKZyX5yELZ8Tf48+v/jmmBY6b0XdWU+6T
JQSxmN1EoZvNBYVSh/DdHBpG0zzvRYW7JQd4S/TEDo5FdwND88+D67K0kwxDB+l/h57fQepvfCEW
4e9xvS27w1hFiPLDcnitMf9niTm+PJ9p2M12FZkj/ihh1DnWj6LQmpvDDnLWKxRM6wN3PxiLrSBg
Z32ard8R8h0DtvIdvqxqn9eUHLVWUN+Nuf010WjooF4A7jzAFW5cws6T9R8iOUC4HorfViuMQMYK
sJa5RZM3xfktsmF3Lbm9b+H+I9yP1UeXqcpjXAtqp+6H47Ieg+ECra9ooozRZET7DGEc26SF/qdl
NvlZz8ZLXKr63ehUGCzNADJgQGYeTZoXdUv40uvUjmSYDAc7Zpr1PBY7eX2uXYLh1wo2UxseWp2L
WJl/YbWWLg6DSBN+adXTJdXSD5wEht8YoUd9T08E2ftunAwHipbxMUxT9zYufcRcqlfxpmaZ59Ib
OdlJK+6mAv9fDQ35I0mXlzZS+nd3McDi/NQys91Dvddu7WyXNL5bA+ik82lzDzo6Hbxgo69Lf5bs
RVEk6e9umPz7FBRLNRVXGO+bvqiG69Pn5qquZ6qR/tcwCwn+N0gWwUIXYqWKizctZ1a3cbJZsNzA
o0sXyRLPRho1tQO4vCOHnO00rROKnY8I2rgvFYCTAzo8KtgiPMycF6tep7vYuVb5tMw6OpkUDLle
Lu/kumq4+DajWbo/ewg+bA6NP4mp3zJjnL6inwZeVi0UqaNkyizT4ZiDYiFn0eVHyvSRFVb1pdJp
Qzp5GZ6S9WnWhUEJY+uIGINEmKXX3rXlXtbj8va0bPMkNrQP3c7DF7LjUDiS0bJv0O98JHN6yddO
UFhJ+5gkSvpA+thtJp0dOaNrtA/OKyNou9Tnvy/mhve5Vp2AnV3jx2Ste1pZ1mRqtmBVEyvE3lEw
cFYUcldtu77mqNPBWbnJYylpnAJApT9dueLi1PWrGBztrgtzfK/bbPP827LKufQa6WxSUs+2QJC/
9E0pgmXMiBAl0P4LIHektpqfzbRdbUWhcLfKTLupywUNFgBYl3mOrRXVlaS38vr8KooWRjguEse0
H+ALaBL1p9aW+5T7HfkVLhnLZHyjGZTNqalLjcwwJMmKm0GIWI+1bl3XZMRhOGrT16qLmtN/Dw6W
gr9P1UbitCkKJKzrt/wfXeex3DiwJdEvQgRcwWxBK9HJuw1CFt4WCu7r54D9Yl7MYjYKka1Wtyiw
UJU382StQItzyLC3Q2EM1a5ODWujF2RkyiEEUwAuaevF3nC43hWiShtuG9keq+VGoTddbQbaZFyG
MSr2IgTQ2BjwVEOwPJwQyNi6y3NG3ZJTgSf75IaP11h9V7ZLH40xnMNiNA6ZdjuxE9ubwil3ip6k
V0UnaWXJ+MuzN1oD1hlNFiprW1rPtdkXm2rgK6+XDghYtYo1rNWOjmw520gnVf+fD46XhwfRFhub
qYHWrVyJx0/W0YSrIaobIi8KuV50EHqbAmHtxa86LYWepBc3YrZL0k9Jeu4tsS1Jz9zPRirvG8jP
5+7/PEVt2I1bc0X0DgfYeQjv4dgCjnfnaG+PUb66Pnf9wAv/ZM7svcCb5ptkOTxlywc3bihqzXCb
AFCy7kQ464fG16H1W8MpmfABtt55YBB74nAw/nt6yvCMK4XXEBZ6QL1sSHubXo9UKsDEZzZO8FUl
gkzlUA77We/6DYGS5pHJ3YPnMVgCTsVwYlkfW3B1wVDb8WmU7m8eN/krUyiAplVS3GnWEr9wwwRx
MPmd8ansbddM7mFjkKoykuqz9p/0jADS6GcXuaA7Q01xguU2i0HNKu/NxeloDPZJ1uX+H72hdiWW
b80CtFLk/gHrXsWkK7PqYBQMguLFK0snqvXM4bA9UOnObJa9jCtN50cyqYQEUH7NnX8wCJGiZkOd
ZnqTvLlwK72ymZ9YjwdMZPofBVjpG3+PaLEWCXvv5JSXjLH1wHdw9mBPBXckoG27UJa/MX5BmohY
Xw+OY933HcaI6yM2P8Vuzh0480AaCrwrdxapGsjjVK/EC73h+lzjkpsr2+TBgIjcRsVDHKv+MVXx
sNbH2dteH9LY6WETiqnFuPiQSV7rJpp2DLApfp2s6D3L7Xu7c9WDE3vNJRVWGeSu1x3IW9Dy2cDR
sVNk/OsLef0wTX259m1vCjKJAH09AobwQAih0TMeX3st/m2VfQupyRxH91WM4U00xvV+up6iUZCg
w8QV2YKMTr3rZylY3LsxXsDITfQWOxXdOpyubquGeFEV5/bJa5Nf7OT0XffTR5M58XruDN5yYcEx
BT4CXUxlf3YhIQbXSDg3AbpX64bK1ap+cDpDv5NJyulUl8fro1EYeN1URA8evSIb6ETwQ6iLuTMJ
jZOeIf/dzKrde1PfrvBScSMXIf1KWdceBS29xWC6d8KOvbuxdXf2VMvT9anrBzgkeMVrKDphWIpj
28zPqMtEkOIpO8Zw5G+jfvD2Y9oMJ9dri22s6wMiOXhyOyvSF1XS9aBTPBOxpb20lZT3dsGgoCwM
n0DzFNLqJeNzRdPERui1uM99K1rLJtSeLRtF1fAH86NEGkonx/0dTLjcIywdY6rjB5HiDa+L7C/q
F+9KNXwMPch30ynVs5OzMwxlz40NEDYxBXMfcfy9TVVd7saut9krD+WuIhz477N5eS5e/jQahX36
f7+uoptGW0pjOtt6BUz8gOJW3k8tw7aoJuofZXbCAb+eSZ7PyTqqjfmxgor877P4f5+7/ul/v65y
pLilP0YG1y+Zl2/w77OpTx/sfiIOGP9Jt+fmrZt6v5laVPa6rbKHwYLTy+Gp26rS/kwaWxyuQBim
BuLI+PBxMGrG4XiW1ipno12R9dlfl5zawlCqYAPj6HLqRzJhc9W2J18ggYLWsZ6vD93lYbeAC7A7
sGXNknHdh+QmYk4wb5rip0xbTHIDd8y3SDy2yhM3zRLU09hEZOuxr4aDRtWSWodGg73tSmK6fhhR
s1ukvWpp3irn5O+qJRIRbtxM4nVEl8ycaYkBiXwDSGD7T9LLTWaAVtmdWghFHxBoaGXiv/tYjJL2
da+wTlqhFCCYwcXK5qlzXg0kftWgP9WNoiyIRvXPFmsurWGPjGyq584gV1sndLa2Rsu+s2JYqrxM
HKReYc9iXXyMx5iueNH1L+bkvOQXrRDRu9ZRrDODslpfHw4NP3XfdsZ5JIf5aApxQr+Ot2OVZPtu
Sudtb/S0J2Rt826YNP8C8n4eJqc8UuvItVP49XvRxj69DGpmIOQb60aPCbnmwjkCIp63s2HAz+x6
5zgjlvYB1Zu4lCh3sjooP2L50AAMC7oqIyJQS/eU15raqtys462d1/ISZSNTQVHdNMphYWOlxo5e
Uwxeoo3t/gmaEBEpIENUtvocL8ciStshmZey1bivL4q1mCJOq/5Sax/n024wmCj8R9mzoT6NFlO+
RPisuIvcN8ygFXs54aymU0Wa62romgOsl+bAj+F7q+unLRD6nSk1syH5btKLuyjInIjkEc/Oczko
fXd96vrhv8qyacVqiz84Cmr223RPWBn9nYNLHDzs9EP/Y/mpOiAe9U1wfeb6BdcPOIuh7c8ZY8K5
sI8WAzYGjDQuciPugITlhaYCp1ii0sXyKYBa63h9PEScKwrc3LOnxN7X/TO1mhXv0iE3T6xyHtRT
JTZRZtH3YFs2gB63fczkSxiHKqZs3CjvePRPxBIxJHMeZWMh7yev6LbUZdhrbaIXy4PQ9k+JBw9Q
bNuU8ni5HItUjAp//dNW9+BbLX/676HJjMHPo37nL5wm8lZ0rHX1pVi++/UpqdUrO0/ry/XRlb6x
fFVqjjhr2/m+srMUkiZTsSFS8XsWNvma0avNicFXb8W4hmki78bM/MojU+AO1nvG1prOaLzLbtj7
luvJnPQXu+lJpPmDwTto+VOE78AlUEAgdLhNSy15C2eHM5nmPYHtqy46kk7w73mHv4SjD+E62vx7
kTRZ5bRO8Pj6H/Ymw8Xaj47Q6MT50whS6b8vvD6WerIB9aexddWd4/WDiML/fPbf51orXusQl7Yz
pjdsBTb+ntZm42gQb5IfjSq2BnXWY0L7B8ssb5cJiaFifqW7ZkyaGvHTL3e6gZ5c0rFMEvjFz+ad
lxj1RlP+HJTzzdiy/Y5sOu26AYsGjFObShO4dUCi0H+3Uvtmf8n0s4P9EraHyk63hZx3mJLkZm6N
O7DzSWC3xKD8kbI6x2vOqrbu8xqsrojLo6UiQd6xeYVjh/Us3C+COhYbjnh4nHzNunDrJ3HK7p1F
2MjrT6JV8qibVMK0jfmsUuBtlDsyRKwQSrDv+iHt1X5879ksN3CdmFARodEx4Vb+0uCafZKUeWCQ
TN3LXDGErEkDpov+gfMdzy1tCMfCJBdZeOWD8LG6RIk4CTyF/LqYzyRVx3kr7fehgw4To9IX3rMO
vot3m/dIY/kxTlEtwoH+J4k/OGGpCdrGf4e1e5NQF7CsJTsdPn/RVa/OCMupz8p7weUnaLAssi9Z
RndjpL6WX2lqWewiK8LhOq4iJoBR8NY5vJ8HBy1jmt1zOkCajZR5nDyfISsB2IzInp+GL3NvPOWl
f2HGRmwkG9kgOvGX2fRvrGdlYFDbRza62hWWsVbMrxvb/LVi50erwKVPlC81VAKZzUMbpuSt5Ap5
72eo1E+j5ce65WDpzyQivK7b8i9tnQg5RctuZJ9yMeXRNkN5Clq22oEpTNqvGXHb2BuzhYahkWST
rXM70IW7RJ5D5uF5O+90WsrIT8pt4eQP1Ww9hqVzRjNLVw7aVdMQ/OrG5KlpzdfEH6ONYU+3vYuN
ulsubrdw7sxSC5ooL7YWSMJ0UNtk0C9eOl5837rklcRVNTQrD612Il2AWYeshffCBM6buk/Z+7+1
DRM3xG47kfoC3+2uYovxKeEFFVlfnkYWMiq3jUUfJksGfYdUStJoSu0XvOR9M1YXJKNPEeOqxF3J
bc6IgmjMfyIT3FHTRXfoYwrXTbOJ0/6tFt4r6FkUNurLGSVTCe+lN0bd3WqsrJu0oBEo48g2Ln60
OvSDWqloTXV2UNV4qL16FzVOtHYjbpSzbhwq/QLov9nYU77zxwKOCOR5NSTFLsZoH/Siume/cUxC
dL626wgrZPQ+ylacyERGjJwVNq41W9Fu8a70JpJmfdcZ+ZMvEmMzSegSSGwrUdneIZoHSEYO6U6H
moCB2kqiufiqHKh/gmudhuXAGaPfWmxDbNNr7h41ClnBysZMBKbXLe/lmsWDQ4tsHnQvabZ1VrG/
90nr+pTkFoS2ccYQe89T0AdugjKaH/mvsfwsE8AMQ2bdRVj02/iWrPp92rrfeSKTdTL7J2PkO5dI
auX84+Nhw2FBIplWs51EUN8qvMKB026sjCPlRJLRJMI8GvtJEDYbG91YTVjdm+IS1pG1qlz5qsXt
r8fAdcE8DPgZy75a+ky1X83R3ii3xfqHJ8ppbyfEMtXeqtE5VDRmgEvJ11UXMb0sNMjYpf0uMlbD
3Jy+Ii+0CCbqIiBj0GyMmKO5Cyx5FeoaP9zMDdePaAPmR67ADARz1u+sVMOI4XQsqpN8bPLulc3T
L8HDBzcOf9j57jzqogDITyt7NDsOQa2/dr7IRz1kXfqskeZq+z/kS85YlPRgNSFYksZrq8JqY2o4
lqKI6G9GgVJsVcu4Q36oVmXboeaXojcmvZQGP2A8k1LMvuxCfk4+hBBC1UJpGJWM+oMwLtdCTzE4
ObwboJ67qv0RLq2fZZHch3a87Vh9KVrx6VHxpq3p0NRnd92R0dWncsHUevGhbKZ8O2VYDfvyqZ+z
n6jumF478tXKKKFTvvULGEJQmrNX40Ra0m/30Twbp56upbiXBImhwgzW3qdXLZhCx9qk1LfB5RxX
uttyxyZ6Cu9OW+UhDGyIzQefYgwBv8Jy4DWW4lcbp1ec7OilBl/hAbdrZOwFcx9eilLdzIrNasQ4
vcfPoQ3A2BGeMnudn/3Ke1cWVBWGfRe2nLeWK3AZQmwIEP6ejJDvWfkGsNE8XOmgCbzU/DEMTFkx
YXdzkcubdHwOK1xLQ8R8vExJcUQ4PMF5db4JP9yiT0z0LXvd2f0Wzoippu2eNT/eeG3nBbndHSZP
PVEtRI8hPiGrfm5Kejp7WAOG200bx/P1wAKz7Dk+TdNxABmmX9mhv3eV+eNJ/LoeCxAR5ZG6zB5h
02teNK+7tIb3F9GNE6iygOwkKO3MQssgJNrf9fnwNyCUezbLZpwXb2w1Xrh61Na02vsJv58x63Rs
1erXRMVc1cZA2i6rV56eY8XMcfIxbbrFUH8akvBc4r3MW5ymRnWrOT2ct3ZaEwr/NXNNrukW4/ZP
uQz7jbwkfBVagKDYD1yGaJOMQIoaym12jfywmcoHmTJeIA8WlEbxao2d+tLlzFA1nI7tkF4iRWAY
bH2LdQ8q6Fb5ABXxarVng1JzIgyI/rnz4GqxOpcqLOlfoVMSrBtZZCKzEKBG/PAeJmABuot9D24d
bB8gRCKYunNenk2HoHqajTOynXrqMUTcYNYaZvrHQ7881bIgCQ46f0UnNniY2X/l8oQxau1N06Ro
vUZaShP9NVMJxavDMoa9lt7oE/m8eCl9BRPRUUJclmDfOzekBoaB1xNqzXoQZnymMvU7XpDMpebj
faMVPL0CmpcPDHPmHYaMLkizVp6hKXnsec/g4b8HObZPkTiDpqKrDE9c1yFapIX2DeiqiCqF+DZD
FKq4mSeNxRlX9zlGdTElRjLbGnP9U/ppfWd2RkumocJaA1FAVuWagXzCDJkXj1KadQJ+i668T3+0
mdS0DkPKTdINw9lsuEItZ2LBrSm3vmIwWFQzCndb6ae3MrTuaM8sV16d7zOM3olVbGUt8p0jKPdO
cB/jKuweWtwtBLCqbEv0NwzGKv+ifHZtCvBJpTPshU0vgt7OXzJufr2JAIjJqTiofWNhJJH+zGIT
4T3uGsx7OZczUC0Zu9Mh4uYcd8MnxzmC3yGEuE6KZ9vrnE1t5hhk0deHSHtqUi9HDW/YA1CmgMUh
iPVTm8dA14R8H6X202Iaj2o6p2wPopibJpf+JvHphOlHj3NNh5489ONrmnjcAHxzKVhO7jpp/UFT
y93+PfMXVVDOW4ogqSiSLXf5Abtynzjo7SwQFKa9ur65LznZhFPhbKXHRj3Xt0WdPEaNtvMiSBTV
OLYQ0NxVopMd7Ptyvp0wg+MqAsRY6RTdNExBaBuMZ651gHX8xDjbV34/M0OcvW/QXt5m1roKGh0m
2loPvY0c44W/v7iv12NILZs29GfaJc5TXcuNpmFAYLNR26YDiJ/vDcT50+Pv9fPS9+RWd2NNarls
7ufK/NHZoXWz+0lz0Y9j65eaLBKR6G09sgsWVNBjrj5imVsU42ipP7bpvw5vGeTs6Uqc1lVKBzOZ
Cqrl497b+6H34tLmsGK7dmd1bE1np/6JJwRu029hk6BzxFvPU7f0pXIYKcJPUVC0PGh/UzKHG112
F8Dd1RJcYEdKt+aq6d3+2SaGOqTTKx2FG0DKMI5V81nHcb8O+5MdC8rBusDC+7EzNIzJYkQMzyLc
OjoXt2UyOTAR+unOQ6Mz62mrObRKyJaBAm+tQFuGnE7Ffl4AuIure7/uxgNds0cjjpbi3v4VXsJ2
ihyYSxlgq1ZQ/SAd/Jzl+DL45bRwPmZkBAMzpGMUgWOnr7FojvASLTpTWgHEqhlJTxD0Nfi3K8mO
V1g3zlDD+azBnev+qhxluFIcFyk89F6STdmhR5CMiPB5HETMP1krRhLKzgmyuQCUewON1G3JeQip
+xvT5j4H14iMrjOT0UyAV2SSREV/IyocypVgkWWJJA8ACaqzTMZA5MT7nmMZeO4lxYOd1qXMamzK
5FjpVruSFs0QqXNIkP1vi4qfWEtkeru4IaNqRidiud540TPTRNCyGalSr6IpORZBHNnygC2N457J
6dfNyo1ORzNnaGjGumq2IZVPYH70Szonp9k13X3pFkOATrdtFYFutEzsiD0n4Z5tv6s39Y1Jni3o
BGId3oTjgFUdlftE7T02eZrC2sJP1hPr2j33ahy6sEdCWhJ3kUQ8ZO5LdV9DKNhFs77xJq5ksdTp
+THMNpyh7qq963WIhJx2K+aSHPa49NQ9Kw72FHnrtSaGW5PdVdHt4ViAaVbhBwDA0RRfBgrRSu/G
9m6e4fM6Dlx5pzLfOaAAc6caBXZQuMUlpAVKUWhndeWn1OdxM2Vs/FWBcmjZN2YufIJosKSkzwQq
T5u7UdQ/9gBAqvYDPR5JvxRMdjQ8X7njGDTkLpeFhmo+dmMddJpJwgkQg7bsz8qhy9c6XEbDcz5t
FrBtH9mHbMxXhmizna45Z6vWaB/FyDuY/C2ISg7/o56FFbhQ5ur7BD8v+2zKfJSrr6CF7IyC4MBg
RG8Rg5x1V3hos3rxCiL6ye3ts6ChFPAM/Xu4JxzUxsDPQArnPlWhiW685vlINkJgwPPTkTPDsiuC
XkVJAl5iK0KRxBivYUXnlv7CbPGxSbxyA5+FhMGMe1laOKujv3RyTyFEV3pRLA4o1BWV7OsMYdWE
0wz825D2klmeNKv488aUgHDBJhfN4Q0n+gVXVrthm+oGpsuayTuSQEMWE0yKYtbhfahzwVS9/Qt3
42ZqGSHUE61zEW/hvofZ0sNEqnjbb7rWMgOhRwP1JgzdEJ4Z25gAykR+L0hTyFFgIHS9n9zkRhm5
F1nboNy8myqi2VircRiOLnGp+VLa3oNb5keyaiUAZjxHLlW8vvfCam87TKZSqRhHWlyVhu2fQqwZ
YXZWvvnqDTrFl3NyZIR4k00NgUYK1xLf/PZC9ztxoVjG2iFxKWbuvAYbfXn2KYNeIczwZsKwTowD
7r6tVmUYfrl40gDSwZkejN96+eciUt1Bl+TvmQ7ZUZcsoYrxPXsx49NzJ7LY4Z8wep/rabhJHc6l
fQfOkWP8Z550j0M77SSOOIaqbNI5a+xs6bzIwmAPoWzeE+ABfRLLnqW0vWk7FRoEGUHP/ajdIlu1
/nTjuiNE+4JIsm8nGF/GtyJGZXKLiilrBz+7rM2TlycMR2Qeso3+i7RiPxlW8XD9kDJP2EU4DlfX
h5KTFlkdDyPv5Dc3bC53hQdKiBakElccnNWooEF45v9420ygZ1Ix4XllJSU8v3B2RvgCeXxLZdel
0YvupuvjSxUX/h6K3VO9mEsz7RuvO0cl7hFo5EwkwnSfz/W86rrR5xBoDXgK6JDSiaaDiJvXvqW/
1m6tncuJG26iR0d9Iryn6QTTfahf/UTDtDTIZEU+I34jao/klPUAkq+iW8h9d2oaMPM3u5zDtVcX
wYiqdMMk5SlPiu8RQarvxkfY2/UejnHLTn+I6fxNHn1U2I0Pk2oe6h2UEu5lI5sRBOb3wi4ec6s5
CCqqTAVuW8VMBSq3uGhud/aG+a13vZ2Tp2fbBwCTtmQnLY8wYUYlc8f+l3WqeUvy6g4Q19rOXww8
jqeZ6LulWXEw4bDkzuNjyWpvcwlMNmF2kY+gwVwXkovXu3JtxMQVerJGyrVWLXTG2SvZYaviFvvB
2dNKDsM0hYf88htJWCUsF9AUWp3pwsrJXx2G6BSsoY+Y46Wpqo/azD61Vhw07FFbOY9A/PmfYJiN
6mjHrCyE4GvTPz642ETSfmW5fbnqKu+1MQk3mhaY3wpTKOxFtLjiscCqf3BHF4wGlzfcA7c5uO3c
bZcfSrmF2JoIZqFR3BdmGjKwT7/oxvxeuo9byKRD8jaWoG4Mg70s+EWbrL5F1C3hJEM9BcOd4ejp
xGnTzma1pCACK10ucSYJ2pw6Lf6ILHPDEnCbFsUCqqvidaTBRFQma5JJSKSrO5soYUzuUAcq3tcI
jr5NcSsx5KyWOMcM51OF0SeH48dEqlNWqbMcylVltSQNl3qw2ehfvTj/UBQgBHWJhjC00Y0posd+
qXq3p++ZCp51M5jU3rLNarPeXLkwyeju6L3oyQIPqZfaUyG4m2hL+nGwHtLsQoEAJcXU3KOEq6NV
AVaOLyRYDzIRmyQsGfdbXzjuIVugnW0ohWSLgTRkmJ9c9WBA/f5WNvkNdqdxBXT9PCW7yFXRFrW8
XiceiU7ZmT9NEm9hK94yhkAZzb/bauYg0FjGBiLZ75QiSOgtJ4KIX7QqqEyzC0cSdLMP2MUf/VSs
yaWgmdj9/dC0X3gob7GT6kFfVv7eRPcrQ3kydJLkS5bVw6aPY5tluBn8F0YD22iQ37Jmp560zZHr
B00+Omotc1XZGe/xHOak5fzA40pt1ZkevBtvTkjwpbzarTFgFiaAqtN9GnncmftOfOn19EYn+X6w
cmzr7Wsx3eaAPlGTJzzZ0SlkZXFi51EI86XTAbkq+RI54Wf9M03W40gVJ9upox2Cf+Q9wrvXgv/q
9kda3u4mKqC3gH+eGq+AWC2JDjTTG9RVKGLkOqEooOlG3b09G0fFi9XYm+Y3jKN70G53qmI9KJfj
oc3QwuOWQy+pswohODABW8c1TsUlNhMJ+6kSMy9DR5G2WC6QlKDk2BhvKQfutauMe6AvbjAlLUjz
RuOFsF4gjn/Y723rbJMxxh3L9i0wq/5dNCDVMhKhxqELuf/4yLcLL45DKnH2MlJPyWC8jtmrin+g
XtwLMwuDu7S1dzKiXjX2x2fwyDfljC5MjCiQmEvseuLUyXqAATblUKh1L0LnLhYn01eMp2wrmJ9u
jGk4zhNc0kkQCUB3wxjI7qi1P2urpX/FrVcz6VTe3+NBZeKlJh2Jg/PEmbMPVFueQ03+YWraplP2
6ZigAnz14d3J2N931njREfwbT+NdG3H2njwayL0K3MqkPvsp+UHNFHAN65/ZL7hmyK2RNNlH1vQx
stDuZl5jkzPxOP8wI3Y5RyBEllZDdfhy/paMb7MCymIZ5sc4+cnodlprGqRnO2wZ5tigiRzEzBKB
1yxph5mmUAtqvQDruUWK57Lp6HjOLTaguZtswsrnpbOGajuVA3im5tuo2anGrDPx5O/zYf6KtZ7k
kki2MuIUWJTnBsUc5+T3WHu3RonpFWUAtjVoyorfLhISBMmJ0zLBsuQZbeEs3R2c3MwfMO57UNXk
RBG9jy7ge2gnOhY5cnvqTVBvu0ATW5lxJ4TriASxs2F9bPocLqCabsJeWdwxiGr7ktmh0l7pBfwp
WBVWvuW/uZXNfl4uxYqEe6M+8VdkA1fQlWqUxr3VqYvRE3RHL3M5gkX5ztg0jUl4syVu3HxHi9W0
RMcj74W7mxJiHE8mwY701vbGt9wEDIA2YC+MmaFmFYxqjHY3aYwoSQavID4wJez02D83dWxtIDGy
nLOV6yiq5hdLROEkl7qwVu0oI0eYtW5LUa4TzdO4Cq5rS3rgljCuKjzLgetoVuD6D6Cd3xSNowAl
GIQM4t7X9X4dhf2Drqpyqwr/ObSHZ2yj5EnKAStRfLBMcUkMJgI6fjm2Ll2QCftIrc3JcMM1KVGS
7TNb9xBnza5IHhpNf7KsOsZv779HPZsU6A6nOS1OCQoi/b3iXmbmo6cCKWW5Ksjsb6lsIXdHbQEl
mDZYSFq8CcPCVuVi7b5Rtd8JOtwPMUqjUZB1mzTn269+sJy9lQhwHIV5LtS2FF8vO1ZgJ3pFeVBL
kNGPxW3Z8XL5xXNb4R1Jc/9iEZPWipoS6/ZN9wsZ0LNcrXrRcizPh70lEP59Pd2hHWAoFd3aEyaw
z4xhClZNgx3hKsGitE5N4wEgrr8yIcwPXXnjpGA0fIqpylL/hGgF59ldnOIsUU6OYBoa831C5dCK
rS4EGfo9J9H+MomAy5FZfyqJSWGBeonhOXUtM+Fam/yNQwSB/RVQgMnFHolnLMUFFW6KqXvkDQWB
JLa+7Fi+m5wFDw3Ij3LGbONpW3JnLFz46OiRpzyWMCuDJ+IG2qNL/Qk+j60lD1XSvVUpE+aIiu4u
E6+iUad2jLgJkVQL4rE4icE+KwOTclg3gFFcTmlhI5/18TZ1xg8mX7teMo5DMs9JEPpT8pfbCcJW
XA8UmRRnBlLHaByeBigmbAwWulIK/043P1tEDK0j95u4UBLJuq+akuy4nR6YZCVBy1bY60pmD3X4
3NguXTigRo2W6Wpra4D0+/pDp9MUce1halOWkeYdFDrc8T66W0i0Mxk8Rn3TOqWAG+/40Tdvw0L+
aoVL7Yo4hUPKz+ytdBHBKi2Yf4Qx6mtZc+ZsyMTEQA4dawzSKrtRo/hkhOa1/ikxmnzlZE0D+KJv
Vm4cfVGm+szhhnuvRgw47ncY5oaVW/iXFDzTzhuGLxcFnVLRu2gc6xtX3TFLmVfzMtIShA2RDIaN
OQ7PoYAn61TLdiuXh3aDqPXrQinklE1Vl5OzIDKfYeGZGVYCrjQbLh+neY3ilJotYd8PSC4E3j9N
b1z7vlrlXj+eZ1F2gW6O305kzIHvcFgOnfKFbdlLxjbG8TkR+MR/MX87AwlK7M6hW54Kz9k2GMhw
U2DKiN0Z5aX8QhI/59YzsZlo5TGlDzjj/fV2ezSLYtepCvys2bnruMHameFQmFN1EVq1q9Lk6KTk
WMuJX3eXndCffmruQQGyPtmI13LuvRtVQFzU9QIrSURlIPJzixS1qnRtX6cIn9Jj4YgZgftAPQao
WWhezqHPsSQM6oNbcoJLuQ1MbqfzgPVH2u0TervYCyGx8GXqGP6E8+DdF8iZTvfE2dohbvhAJ9EC
XYQBU3APLB+HdCgIBhJv7k0maqWBhg1ub+Z9OCSwmCxwLaAJ/MgFtpLB8e/lq63hK8oJ9CPN5smR
t5UiKLe2uWg82Z/cotlyCzK3HMjWi4RkS8ZGVdQf5hgvp2eNqNy6/yBj/SYVKt+3vno2zYZ3lcl+
gDPoL378J2/GgOCoCPZIyl2ii3DQ5B7XRIcA07+CrGY74PA2jSG/kyujmgO/CKinm3bqdhw3MVeN
m5YNJhvZ+JV6LCfQHTa/Np7PDm5gUCZZz+nKAYQap++9H5dYCMpomcB/eIp0DSq85Xd3Dr/0Oa9f
OflS2DP3t0Pq/UaTPgQdJRgF5J0gr6rHyT8akpJm1WFk9vx835MlSCZextH1ko+018aAVUqtsoZt
ZTeUW2S2KqRXY9zbiQ3SRaFVROdeuUfWKhbOrKc0RDsYU/6S1hnCSP3KzkxRqju86QPuMRLlbnZo
a0Q/ESqEPdK6ISDDNlfwtcGsJUmydSFJBsaQLS007DkSDwluLjn/BF2j3Qjf35nzIDZ5tGBZVX2v
wuLYljqNXahY8GQ4EWN16Dtqk/HeYb7jHoQa5/5WHh1Kdemkm1ip+86TfDOOWXh7csNS63rGJywQ
93f0pD2CCoYmk2jYJLAdFXr1MGNbXPV28aT3yc0QWeig4FSa+dduQJym+XNXZN8qMd87jzebl2vP
sUSWnbvxw47Eh28Cbk0HB9rBhHNMVkNgiXz/bbcaoG2tXee1CZmc9r1iQu9Efed4zY6eI5lvzHJL
T8GKc/w7KtE+04cXZKLArXnfRPlTMrcf06feDohs2jp1dvq1c5pCcbb5LoVcqIcgrrB5ewQUG8xs
8CYYMW/ciMAeiJDtAAKkmu7xEL0akfldTeppnlErS5G/tH761ElJatYLODMUY3o7cJuedPc8N/m7
nmNCEkYOZG8ERV7XzwQFGALYO68r7J2gbWVm0qacxN2JaTjYibUxiMDsgF4eNUv7jpxypDuBHrP/
oevMlhtVtq77REQkkHS3Vi9ZtuTedUNU2VX0fZfw9P8A7bPrfCfivyEEkmw1KMlca84x6UIyTgz4
JufKJ3ZSFNQD6+V1VwN6dwHqDz7oWL+FhKQz+YfMi2Akzda0Pi9tVG7qyv6Zm87B8Ko/VVo8uI2j
7pqMdpN30FlUr8oqhj+XkMYc0WYtie6pAnXAl3lhcg3vm4QcIcpHpjPwoFrqMqiWKd5xVR4INZMN
mDwvM+nyTvdRBug0rh7UyG8JgxlV1gjWQvDhISsmbJ2auwemn5kzYVagqXc9VzTa2WDLWrz2vim/
Si35Tmz5PYK0i1rcPTal5vZ9UHgenNi4tho1mjkooEHHfUfiBn15fVpnCkG33Y7rtLfNVdtk78xM
4FghM6So2QEbT4lqzecXTIqTo/CdT94rBA7mLOEEByiz/CtykagpcGk57n0tQ5glu0jq1apShBUE
WBWJu9UZe3sdXUv803Qb8moiCemqHtZG3m3qPifebcLqoIG5BhyDWZGuDFP9td6OF6PLIXaZw48p
KV4ickV+Yc4L9wSxUbUhrJUhl4xSQLZTzjjogBuSgq+EwM0ztqFgNaTefZGqd1OYD52wP4tUrB3f
+JMU9C7HsXNWTbDq0MOsdbv3fvpgoud5kw7hqMlPXhW+YtLCVM/1IQ2/hJEMrOo/kIZ/GybFBcQ4
P7N0fFcDc8gm5LLh6gHxBSWwPOBgWcqqu5aIAhE3gNx9Gyr9yZaaYF0eQmtk1eUHBaguXQkGq0pf
wafhZ0DJa1X4lrkiH/RNjLDnJK15o8VDgJrYpyvU1gwjbVK99jVGFp3rXEXnoxc/83o8BJPXbGxz
elQtbUMRkmeLlKOAuJZvG6LE1naMND9Cyg236418+XIrKtWthed0W7zdX2nPFUmT9D01VloRgNFJ
B1wa9i/Ip9ai5Q/6sbhK3gDMHzM6uB6lY4PZjNz71SiwVkwfpYJrFRjUzZmCfIN1Ynhg3aF0EzFR
v+6QjKymHoWCCH5WKcV+Ubm/Jp3FLJC7a18xy+2sc6/gbxXt1FN6og+EE0T+mCgl+3kEp8Wm3B4l
BvOJ9t3OjJrrJI1wIqIwG8lEA0Ocba2mUevGZmGUNIDzKOpZIpZk/LCMH0dCdY1hBqhQm17V4IZX
pdF9dZrjP9TyR9FQRbcNJ2VaMv1mNGnP9K62jQKmTnk30v503Mn33OEzDWhC94Fu3snQYWFZbvUc
gYIL7GScuwdeo4v7MWImmrrXMPfGvSlzVsPjUG6sNgVdrg87bGn1ttLshONutm+5Pm9cP/nRGwFh
IJlPjRUwp4Th9FQkOxDbKjKmO98HtOhGl6xtvttKFBi2wU6PzvjmKYjpSlJjiyUQuQCLb2eEs16n
bPe0aAFFgHMWTMIS1Ncr1E9THb5nJnpvsxchYSHinsW7wooYU41MGf3HJKb56N1rWqzfeb332TpA
zNJe/WndkWIsJ5WGL0GU1Cqhj67gtgAFb829qmTFmkBGWx2hP+e2Pl9o8TnE4PPyOikoEXT3rLb0
sCgQP82yiQBfSdl29zaUKING/aYkj2dbD9UxbuRnCtiDQnx9ljI9kJP6qsW0agxzS+DnXOAEK2cZ
ur0K9fixbAFoGxRDAtRzuwlaxh2+LQakYKvmJgw6UzpMdYsv1XmXNjNsMbBsdG1jT01cXEdBCxWh
5cFKWv9q4H1BzA6ZzM4BtHuVtc51dIRqpLyGZY9MNMbMmA+mmMrwHs813W9gFXdhwqWSU2jSfd6M
yK27bKAT5lB1MEoPVFOqXnJdfBeG8He6S3wGMLSR6yWfXVcwiZzI8AJ9RIKuFtPObpye4BJWAI3G
7O1kcEomUZxvZDNWx1pCPl02y65d1uWci/fkUkeGN23S9LbmiJ3bTZxbNSr1AhlPj4EAmx2q1Lof
2U6Bi1/Tt1i8N22BPLG5RyCnbePAwM06H1o2SMdZsknrZHfI/uUcl/N3E87BOPGSjkP+8h7b66qb
0aE4oAGDLrdmROjf3WIGXZlwmrkCquxY8gtNbjfFTBsd542f+XS/MV6ySgWIumy06D+3ll1Xz/j7
/lcLxO6gFVxvygx4IJNnbi4bwiDI95DFRc4U3GTO5om5uN1RtCTTd+6lLpvWz+vbrcz1en2zHMRk
1yDknR+U6kbFCxp/ZPOPrg7tARa5+mcjZcSierg3s1DD6GN8eSmAQ4dXyDJDXzkUxZggeEAjfU3U
vAi756tKFWlTdEZkVlBtbRA9+gNNrNoGSWUME8EB8yezvOHlFlMdPoQ2fhSaBdYAS+gUpEDhjgm2
7SOK1q1tqVM2f7u9fK0bRGNhgBJvtFeOWZQw/BMTLEAgadMQjggd/zRofOoiIvni7zezfFvLppm/
N78l0gHxERE+P5bzIBqlt+l0+SNu0OHnJ+23DKhFKD4kW38ekbKus6KiP8da3NS/KYj+JrtOw2uO
0bXlr0xa1xzBT+Hrqmbqc/w/n4ukfUaq7n75rG5309/momV5TAKrVtGLnyG9tbDgxy03h8QAdFtl
Q0N0ov11O9aj07nd3S03g8oujstmyGb2c2UjLFhowpHTugk/svmEnU9Ty5gcIt6Sd6Nh4Xk7mf73
vFpOLj/J/C0Eu3uukX71sZySba+DvC0gvugqjhFchYcAgcNu+UjdhcC7fNjq35/G7ffx727eZEhV
EWHYfK0ZqIDjcqsIJsp2NX1GhBGURKumPt42wvvn1vKJ0U2g3VvTwQ+rdjqmTJyOo0rQMc2bxNJa
JIJMSXJ0May4gRL2VRVd23lDW6FbuRByttLxWTeOkijCKuc6Ca4pvHpjzJdrVDGNbMq6UUVpRKrJ
wUrp2Rd6SNb9EI3HNjPNVeeFLWomcC/1sqG+H9KOfvj7eB2d2p3Rxs1hefpyhxG6xEPklAmWZy13
lGPU7uOJxGk90s2TZXoXXwTepXIM2rQUhrOcQyShoapxgL6aTtY/Lo8I/dq7SLP7gQx8jlD6zzOz
DlZ4UDJaj0a6Lik7Xy3NDa52NYgNJaH2dmzQVXDV3JyYl6ow0Hqzu2yIw1UnE/7M8qzl+ViPmseR
i0T376NuD8VjlJdZ9xBm0cUVhX2Kq05eSLbEmIAtmnVyLC/hfGzEB73JaHqvJ5mGsHGYiTMQ1p/L
Q/4+zo5OECC1x+UPDROLY06AaYPmA/2uukSlZdz+yfIAXDiSlMSJBRw+SUZB/p2wSnenpQHhqQgm
0QWEaOJF4VNrj+xNKsirukutxLpIrTtWk2/ej/NzGd+ti0YGwCrDjLtbji0bLr8WUxwKAX+P6WOc
3s/zwTGq/IOq1B9qkdG1dJLxUpYbRd3r6kLctJHfPYCzNS62PT7HichPbRual+VQN9IVdEiJWmtI
PZZDy50xyvWDbbAYWI4tG88cG77s/z6iVaz5ApZU0iAe5+9D86GB7lQqevjzQ5Y7YossqtaW73//
+3IcptFdUjuEmPz7qjwmX5Sk6csvjxjnF5+1bb3tbA08UOlUF6jLuWv5j+W8qV14tZLkuX7CAOQG
g3XRC8e6CEbkVWGPFdJDjoF/si4wztVMKqUTNh9bNh6kiNOcDQ464u/pFWtW+mBLj4bbaaAwdZdU
nbPRJiClVU86JHL5V2XH8UmhnqcrjHigc+gPK2aisL2HS1s9y3B6rlvm65Oj1pj+fjZtol2qeZPX
KtyGhh/OpXP/stwhCvKWDQfZjoWOFkeDSpOzUv1hecjtWO2fKtb8l9terOlXci5OgyGNHXHp4b7U
CNrAbjw9IAu4mwriZ+ZOV1QM90Ft/eSK9dY0RGz5LLNiFaG8b2inJw8WWow7penR2msGYt7rzRTp
L3FveHdFRS9W6e5rafj7BmBq4/OCGTXurNq+sx2UJI13HvAnjTjdWhV8lx6sxqh0onVT2HcVGTtN
5nvbKG2//aE7xDqGsSry67vOSOo7r0i/VELIKK7e3FC/7SoVgMAPQW5S9bJ70tX98qf0dHNvBhHR
H4i3+UWfGaqt48RkveTPnDM1/Qo08kj57Z9GNBwVJl1uLhu7dQXzu8HRVstNOe8v91hpAVoI8nOb
PE6NYthYHuClsf/PY5f9Uk91oKY8q/73lp9P43HKvsknIW5sufN/Hnu7Z3mGGzeEx2fiUGka1PW/
j7790w4KNWqa+W/zbt7SsvW3y/P+648v995e2AS4wWlj4ornl0Rh07yrR0OuR9f/z8teHv1ff/b2
xNhsy3VdRnif5mf+fb363/d++5d/37EXxjWWXe/r76H/emP/+0lZYnT3krQwtNp8B3+fo6CDrTDf
AdIc1XNlWfEOlLtVSnUtyrJ/0iLl7YPRd+5II5gZuxLJKjy3+GDGev8kxVBee6ox885yJHZqtSvd
kDz5CCMlveqDk/boEhpGkPPYd+OpLIaLOe46wjrelK3VD4jpCQSOlfMk054ixOyTPVlTPdIFSkaL
ZmhE1dRkGT7WHtIjHr/W5NQ/LbeCHP0u3ef4hL69psrudVthas2TzQqP8hbgGRYaOsuu3O6fPVSk
c7x3nerYsEqijHV38FYTUtLd8qxlo2X5Omnkwa0gpNrE390bku6M51hHK+mTe4vf8l2luyTBWBb1
7Rw9WCgJFOo9NR0qoBPLHukJEw0EtCZ5g1EtAD7wGMHo3uZjjsl5vqUVQXwY6Bf59PZcj/ZS95QS
1vUM3lMn8mnGFYoOUx4WDC6d44/SHz7DjDfv5izwhUAuWlqNf0ISQhSgUTtvWe7scK+SVhcpwp0G
80zLNVhB13E+XZM+MX3g7EEmtnbVcu9joLPwWZXuQ2akb77rjz9kjAyI9sazx7LglFpGSaWx9B7Q
P2BUKrQ3SrrOtZrG6pEn41NJKeKwHqDMZk0fRpBhA/Ir891hBBo1GT15Wk4idt7NUFsdtIM7+601
mrHnIiXqjgCZivJJmwCv7E7Wcg6kEa17TkOKiVjeHy1mpfuSsh5Qn3C7vEqIOKvJMIjG6aa9pjTq
+JS8UMs2WDpy4b+UoArmJt1wDggmPdqjCFYy078TKx8v1HzVbVMlVOaITN8NqvkDDas20asrZ+8I
SjA5odn+NHaAy3FfONq4q4Sij+84MfjepsWfgBBIQ2/vES318Hejzbv10FyyIl11M8asBViCGyWi
tTDv1q2QnFGeugDBpKhQvqZZIP/gdnqFSdF80ASF356X7daPSEQo7B2UBqdZhcrFRE4Y7b2Bff+u
HWnTEtyD7V5nJXbybdM/tX3n324l8lecD9p9mIylua6QsRFxpJdP1oyiQ+b9Wvuad63osfATQtKn
dTZkz0rp2Bxi5pa+71pQaxDU9rGbHY3MH84UIBq8dP4WzUB7QClUvvOBwb0mSNGQXDfLRMJcQ/49
aGl1bczyyx2T8B2qoloji44fOx+hnVXSBjNL9RWhcSCSAMBKaBtbOZQVxXOAq0NIJdFo6A9IHTNM
1FAHGZPOexxM1lnJxLRNzLvLMbAnR6+siMqYhvFHxHVDNu3n4AG4T5ngbRNmVIwpYUjVrCYoCRPa
QPDQ5b82af0YuKV7kh61yUxJiLbzMFJF/MLySVxSOy7PfRU8ESFAMKSgzXUaTaDiJmmwjwQjO0ea
xNG2h+r0pkXFNYkQI0N79EENdR+61O33Tpb5uqwM87FuLcIHggS2gwGItvS7+zpWrIJpAW2JdSY2
2gytZzcsgjOOHTw34yH3wk/TT2dLTzrSzKmkWo51wjzrLYyJLXNO9xpoiI0tDMgKb8O9Z1K3kpZr
HAOXWPB0RtyE/m/6Lu5DK5migEgKmQk5Tgt/jGK91Frr2bfqeuMixd+ytnPuyzD6QutdHDHhgWbR
Qn7QoBF/uspHjknp42rWKG5Z1Ac/xADQofBNCpV2dgpLrorCFj9J8MX5pYXttZfP5eRy2so0QWzi
NAOrO741LCOYfnX7EJtJOw+KzGvb/lVP/JGJv/s1kq5BpKneIa7h12sXJMpzyUoOyy967I16j/ms
v1MzV9PI4BVk8GgLevXrMZoncKKvr+7MGyiynjJp76NHmndxflgPrAoevdR3zpEWlK8M01xjeiax
TiAOgKB5nbn13EyOfDb96g9BRblM9Ptm5hpYFqxsvezzczXvOvNuKCK1wmBBLFFhRw9gkjB1RUn2
ZeW7pB3rX+OMRg3R21W67X2i/n5YyLWQqlcakNhnjQ+fEpVgSOvy4g/6lVn8hxD/LrJiaghY1u59
r4u2Yd/oz96UmMQFB93KbxThYzMesFRmRKHeKzhN2Y3QHJ4EWWxgzPl5a/pKF/XKtayZGCmcaOcL
9W26NsbLuqHPK+05BZarNkSOlEj5QSZn+5NLWlVvBC9hpTt18QBkQm2dCMEx/Ho19M9RC9KlFB4w
cPbChvanFuB/HjiNojp5vo3vMTD2A4y1AJCn3X5WVnl2ZAKFPqH/m+c975ozf8XvEa3tMgJny9Yb
iJ4YqIzeRkNMG6i1U/M6jfQ/TELVNg1Wx2tgOvcVFtU3csqwVmU4cpddnD3aHepKqFgxv9xlGKwk
kM7UMw5xVLgPJOpm+3AMM7wV/T1eNPEJLsPjv0j7cUotegFmYyWoKSfrJcfzQM96LvfO7gfb+OeW
FoxqhfkPBOuMkHJhJu1rm/ZEPJY06ZeDpFW9RyLcJaTrDVbTbXURMutVSl+FARbrMHfyTWN22UuO
TBg6sP09uOQC6UGpb1BUtJcSvRJKFON12ROVRw95qyldvA5Znd3bFhXJYsa4tBo+nsHA/TwgBXyc
7HGF5mv8aGuUmoiky0MkRfgcC4cA1jHexkrsZN8gA1+uqBpL1r6gPrEck00JWHAY62ufhN62HskE
0cAUDlX2pff2SyGH9CiJptjmAiNNVdsQLG3bvCwbyDFEiVBsQjXFsVBhZHDJal4mZUKazt7Qw3o1
xh1OeZ1cvLBPiczAmL1R80se7AKJYcpECn+jfjEDTPecM/a3PYKi7IOvNnlNO8AEhe6GvzqTCFR9
ioonY1LWEeIL3sDliunTdyDRzauv0Eu97fLOll1dwBBtHQ9EKaJSwRry2QzNd0vi7slhL+80ILVX
R3cpOKFXXkX8VF7IAm7bwX6Oaqt/4Z9+G23t3w8aUctRErn905BEZKIEbnMuPVxoeak5L55B1EMb
5dUjYbZoep3uKc+94dFgVf6qy+apt0b1uHzBrT88FfpUn6q0uoCsjS5dkDDV6Z30yw+pjMpc/zTs
EH+bF+WnQPCIWgNAS9g4yKeORoLGaEY2Xt+dAjPVf7UOa/dQc3skHXb+4Zdw5JVbJHutbvKPhqu+
I5kZJF4mrk6qP0nTzz64iHi7rEq3po0qLELiSKBdsykkw2yUl6fJKraD5hO8WPRfvY0uqO3hXOX5
QEpaFcgHgf2Rmgw+xKhqnkaR//A8CnyIGaBB+kXyAMP4jdKH/gK4MnwBvaTNOzbeq0eIRvCB0xNq
w/a5r/LuEY1PjA7hMtR1+rtKrz6mo98Gf4bptuG+QjFd23KYLUtR+R5EgnCRzKPjNO82zALAR7T0
vCpssFZbgQqrvOTediZiD1N8nrdhJ5KeTe8GVn6pk89dxqxFlt1ls/Dzyb/EfOnWNqhPsNBtrZyz
VnrucWKWGCBWh2UxHyMblKsLF9pzXxt4lZJEg5pUkx+JB33tjpBw7zTtGS6L84j/lT2zG19T6aQn
h9LCpcP5cdT16RelTLw0ZQ2fer7ULdc7moEZJMESBwoXvrKOm5NZBa9C5N19NswK3fnSZPzf3b/3
auGZOc6fXsXqqZnc+qBPdHhKNHVU06HrLaehowSN/lgn3DeKnHtbm0gyi4wHo6RtVSyX9CYsuVTa
Y7ExJTWwrB7jNz8mHRrmR9w6SEJFE1KHQwLRW3HxYE6lwfy1M5iTUve+SwqwTjd0nSiQ3Neu6Kkc
ME7pNNo+kn7s1yhtxcGcd/vA2pPdPT3lySPxQs5jbrEKYX04fmRDcuHSV9KbVdazNMx3hRgNB1/w
G4V+hSAULFkT1QWSZKgn9UItaxM4FA29wn50ys9IJPBNzP7dsgz3mIU0zTOVVxvltD2T30I7Uz7f
AXmor3ZM4H2TbwMS3B6iyoFAZU8NcwoWhuhR0a1LwJ96EehnR9BR1/IgfgkZpgjkcbcgRsVKNYR5
0Q5hv4lLsbKhfF21jPNu+WCLLkQkS+rEysYiuw6KWp0djegSKky/EA6gJ3Z+aLH/+98bmqZ+VVYl
75e/NOriPReqOC3jV4P6CttvKs5JIgMc93imCNZoYROUww90yozCTwlYxzVKbABebs24HtcvdZm8
sFAnwnc+NDiUyirLxGsy36masoNHg410uTd23Z8kKaTbMkCmmswExEwgthh0z7mfYJK8kua1WY5b
8yAPydq77QaB9S4oG1B57siQRHC6PMqdZLEpAGVS1myrbR1ZxDr38iMAsvqdTSz79fkCTHJXnVvI
NTB37yM7s76KLvmKMz35pGNN7XCow3Uaj/Kg4hr9SODhQu/6h9Tgo6AztJXkzuNqA6Duqc771ZNX
GkvnOXFD96sfvE2mOTlSONDIvhF3vz0NCEbcWh8kOZQEhiFopazBhHgIdq2txVgZu+F+hj9Bi6Jx
naJNAB1UEfcB7wZkGqBFNs4aiGzAOtIvX4Z3IzIpvDlu8+hpHVr4WrpUHIvmXJTgNkK9ckmgdYzt
TJRLQVGGia6/ePbwSYa8fh5JBHkZIR6sWLP7e+GU24lzG5ovbitbcXomjbLfRKKxDJfxs59gMMqm
BL29JVneWibxS8tDyCF/oMUZoGlsjGNaqfAZtzFTUHu8LntgR/CvuFQze7JqlkOy8sJnqf4E84Pc
REyXZjIQRP9necpbAN2q68B/59XqhPx5W1ooitOkJJfKtJlkFb79kwIqXYmZ8Scc195otY3Dcd4d
K/RALizUJMuTz9ApXjpyIIK7ADgNE7w/XhF84A+5n3xP3WdJkbyqpcKSGk3NfKuz8fAD9b39sNLe
PauKQDlGYf+j6X6FUae/MxVk4c1X7CVV9KvttMc+y9tX3zDFviq7l6G3cdRVOZrFKRWPeRaKVavM
ddKm1jOEAItvhJcTCKWxismM1UT+3QXvFMR/TjtwLFs3aHGEgVn4aVdfccUiACCYvi255OFQT6I3
GQ4rrdXPEzN3VILE2iD8N8+uSW+CIF3yi5AlwFoLZ6QCGSYTkWdRH+SIlgMYWiKI9n2GKBxOqEOU
TqnOfkHmVduV3jZVmvNQai61HMN4LWsbG4BkrNecWfOU1d0F9xOCQyeg/Yuzn34ASqekMnbMe9VF
Y65+UV6f7FVOao8oTbnxA5fJhtX1XN61Pc63meQ39a3Yq6n/Km2bhXQwGSCjl/9EntxG+gGpFlHr
h3uT0w1cFF555YcER5t58QH/pOhNhNJNu80YCjhFreJBbweTjnH7LPSyPUABs7ZuEdtHKkMScVzT
XHsxMy6s2QY6PeNrbTZQyDQYNFbzdNsAfMdUa4ADGmRVb4t4LSNiJ/o2ap+WjUpLAiSTdtqFefor
SLL6KUhSqEtm+RtM1O3GfCRIIJZORuQjpy/GLYvEYi9wkr4Xw75wPdZfLnyOoKQ5odfcUpxTRdU+
NrVTPPZJ1kLh8sWvgfexJyuVULU4uF/AswRoQBezjQnCQRc9gA45k9cXzkl7FKQ0PiqQ3rX+GCEv
s3tfe7hVT9tSpGs4LmghemhkrFvDYYtabkck1Ay2NhvqiqrAozEEh9tXgfd53EQB7JE2YeriZvo9
5216GJiNQD1k9ht0F2oF47XJ8uJpfmc4L4JB2F/zjcIdna8gGainQSpUXf9i22KuP7ZyZ5aO9xaa
40E0+Xc/xeZF19ts13iQgNImc1c3WqYWcP1x8vKxalAyLNBOs/SghmXWKfxCXKkeUAKi9J/94rfT
JxfpuYo0jVSB8qEL9YSczy45QQH2TlGAy3BJoyl9cI5d6oUnyPHoOHL0N8nQAwTRC7I0VZ0QsumP
40X8TitmBLSryKethL5fToNxBKaAwCjcILKh7kFlZNnocG/QcuPsMnN4wvR3toGpkidznrv7QY1P
uOXaZlgGAVLjOpihmUZWu7sIqtI2JfTkDKoPaTbabi+tQv4vH41ClEIX5Bomlv+7Hf5gzAq/cw0Z
Vtkgw7pliMTodmscwdm6S+JiT+rRVenc+/fFmRnFewJeb8MA5EAhVkNEzSlp+uYEYpJ1vRVFv1z9
ZGoo8+oEDmgroic8uPoTPfK1Zw3Zg+uqly7r+5fQjPqXhOgh+MvPvmfWx6JgNUQIRcoM1DSal1pw
5dNtDCpR2KGRnH9GtMt1OmLAm2QzC8PlsS8UUYAVRoOuyRgqBPLewO3Ew+2NmZ0Z7nA3Oqi9PLWr
kLnsUg/BX5xg2ihS293JeepONaQiATyT55YAH+R2hZ2cxbCvHaioIP+svZFa2nunME2xdDmM1Uw/
7lJAMP/nzqTwfpqTcB8WjGzN9ONcoRheAJfpQBUVRdK907f1qgDrBRIpRcs5ipQ8gsC4LN90DIK1
FUlI0602xlNYVMNRj1mcqmj4vfxycpMeUxznhyZwvXMlYxcCjZsgyOo+2qzQ9kRu4TX3tUsHGuAz
ZVDCVRt6FzxYxk5q5qXswmltzsv8ShD16fm0gY2ZoF1RdF2g8kxiIa8sQxckUxINHO/YaFSMPWXh
hcq7qTpQHs+bbmYyULHohxknwpEguYaZwxmLsXytOXI8qSDAeZjgOqcgP/10qVTddROqdc1NMR63
hnaSbTltXM+oLkAt+QrxW0RYcgASF4XOeOgmv//eSDahb9BpTMqP2E+CTSknjOOe+FZ5NG5iZAIH
6vcVQ1zW7SkRNU/L6j2eQ5Umo4FA1FFHg2iJXAvI+l2KQeOXEURbzxzkH86xo2enxc4GkrexvGw8
47sK7ho9dX8y2SbyBt/RKXRLuWdGUdCN9mgxcsXTJbpMr+12t/EHFCDBBpnVvTkke8YimX74NpEI
UiVUVX3l07QX+PGlZVIE9IiLyA0MTqb33NaYJ4a5kED9tUNNOR7KuThCQsa6rsBAJPUEeNLgPHai
7LoM9lUUXItGtx4I7ZotwXX2FavfQojmZ4mOfA0XetUrf4RYyExq0Dl/S+JhQCQ16+W3BZCsfRpS
UlJ1J+oQ3qDDm0HHLDeMdTrEE3mHGsGRBKFLK6KaMIqQ5jp8LMfSt8tI4cxj2TBNGNyR397CYial
/gjGxasU6qtKYX8DBRxWfjjuwPwz39GK9L3z3vrMnfbwMiB/Gr46Fga2tjYfjTPAA9yH2vCa2ZP+
jthIX0s3qB4gbHbQrKpzh2YJ3wj4PBzrVQ38KvBXarAn7G3Fiw0i/k+t/6JeZ23hmRYbBQL3TFF9
bc2pS6ocs7PZozEdSC1aNs3oeCcqv2T6WisQBdFjY2Vft085rIzzMh9oTPSrQwsgggrQN/NybVV0
amaR9/r9aKek5wUEjsBFP0YG16B5jtnTdz83yOKFACBTlpq49OQpHJNenuyxp3pdlNHwDAffQqma
1ecMe+kdETrjxRGgADMCtwsndb7d0EScVSrI6JkPwSIon31SDnFHgZQc0VKh6ILJq9f9Cvd1QOQO
pBsDW81O5ZhcpyEl2DDHIeximO/GVhzbUMHoBdWE1U4xYlbtbhlV4wBSmGFNZy9qdPA4DuLvwISz
407e80TgCpr04VmzvWi3nEW17NQxcQbkkHSAH27X1YKR8qwSmhCApbyHSSu/PeblTJYHcJF5Q/k+
s44OAVrPSWE8L9k/VoHXMfWSa+2l19ikWRM6jXe5/cE6ojoSRPVWJ5p0HdlUzyhumBvLrinKtjEN
nPJHHAUnN9C7Q+7I4EzlykSly2QFk9hdYsfNY+fa6q7tfExC5AE5j643TRRL38quIpFgKmxnDcKD
Pto8mXIHxi9mMKQC2hlQEj8sdaq4DrbgqnoP+4IAmyga16BOxCdr1a9Y0kstUkhRWP2eXL/xWLRB
Ik676Kh0a0DshdeuqKIO7xq3YrP/51b4760JsYkShXz9/z92AEWPdwyXVs2ApKYCWsAcbkAXScMa
TL15CTWglAwT0X1ucnOnusw44OUvtoYUyWdEiBg+3v5X3hmI63upnSvXJH+kAcFGXcb09eRHmyaH
WLEyRTd+zc00+LAd9Lwh/sAzeXj+lkLh2ce4fkA8R+8066YHq4U+njRx+yLDYhaCgLMaNaJOKSBs
81krtcz7lw3gRdolVEehsXz5VcE3m5L0Y8WwH6QGchjdCovbBr/LKAWpXrMOJxTpsKGmWm+SOdiH
2aZ+X03lcLAr0612YWxVwJ3htGfzGjPr4EO19YTrPivhwUYUWEaDIhF9YOMuZC0JJBXXkA6y9phm
OY4urChv/Yj6GetKsFt2YUAhZOJ7j1i9EqLlQ4x2aBsLc4x+JQHTX1f7vsUWYIKq905hDJT98RCO
GJVO1uD6p9Kfm/5o1Be+mXDN4rzcWjY+RVLCzckMCysZbQwTKJ45SXE0sMQub3HZjNkbbbPiI9an
kzNft0wEzTkc418SjNQYAHLY5sYg16I3uYL66UEQXIa3PjBO/bxZjjfZPylyeWjaWyKKJwquNG45
gxSLD06rJaBtmb77ZfehGoKfLTgaViLTC+4tC5xxh3stCXAgGHAjQrpohe+hzynsYp9TLL5XFTry
RMNqAGaL3IX5QrMMFir03m6v1KyJeSIn0IXYgDi3q+PTaGVcLxVV8Do1IHSxwV2nn5qyFJsUjD7Q
3cS6aljw6K9rb2FAOCjwbgjk8y5eSn9NO9vaKN9QGLgiE1vchDJtf+v6AMk/ROjKAaw0sICcpWdF
cFVEXHIGMKmF9VlQHfir4JBcEnihPxYhggE+G0MJ0KxQldlVyQQZxci0k+zsOHGyF821wnU4pijU
WxLeIk8267z5f9Sd2XLjxramX8Xh64YPkJg7zj4X4jxJJDWV6gYhVcmY5xlP319CZbvKbft074i+
6KgKBgFSHEAgc+W//sG5KH0yfPnxjk/pNCmBdzTItKDhi/ByBqeEQH0gGd23tkUnwFfTQ1dZksGv
4WVmqihLlLmv3gZ1uNH9avxUoS04fAySpUg+Titb1eF/RSrnR+YFw8dZl039sGgq5FlDmhyGskgf
Mw4UK17DJrrAuRDhIfELutV2WUZbv0AyEQQGiw+iQm9CNJjrzBmKuxmjVPJQu9VymnZxvTPgdKxm
YglF3kqvHOXJYwm9izB2X2Cdl+NUpQGzgwd6O+yVWEeVmbWMbPtZm6jp5y6OTjF+DmsLrze3H1am
3IwDda/WublPJr1eOV8yGzdhXZZPtquIa0QcXpnpu0lh9xho1T3twu0QFfqzW2fjPgBZhD31hdAS
7yBqGdBH1hF30RtixxyCapAkCYKU5GRKtLD9ZqZHKcUSXN7E0jtYEmWq46+tLGxOXgFOXYMn+bJO
wvqw3SklrUQWIZiUCGmtKgJU/1hq7en+5bdqiH6DDm8PnBsKYnCVcQ3GCECfOSulp0WL6BSo7CP/
TA8ZBhX6OcWU6XcCTRL1lhxHZN/5Y10eFKmNeiPKHvw2HtZNq7IEKvWUiJ3MX8Ku5zdqatr6o6oH
28Fyj2ZZU48QClnIpBSTc+vEoHHI6ijHoVkPPfTH+Nfo2HfhSNGNa0JvxeO8WQW2WCXYGHhVWXgL
jD2OGX35LczCcpPVtXoCHfx2j5P8273sNOi4UbpKTF9XhXWCVOLFMBV0i/Imc0scphJJ0QrL7Eis
SXGXlPGDqsbSmq0ZUb8HXr/q5YyJLBfbOJV03I8jVPKkha3Bj8B0RVkabhAcs943WI3kYcXnjOKT
IYu8ebpPArD3okDe22KQEhtae48COJfMrYjL4mpqzgaMLZZH5+MQZYFxNLr+0BXJpzEalbvEUUgr
MHdzuwf2WHsrDpNXf9Xa0EM2AJGIDn6uLdCqLkmyxOFDyVU8JtLw1Unje6tb24UWvJkVi3/I4+mh
H2L9giJ5A3+cbhRFu6obtwW2vSw/wkkH3IrjB0XQXTPTBv1ba3f5xtZ0Y0eetoc2M7QWjVwplG3m
bGsvRXM5V3y0+0+4UJSbxhQUF12kPLZFs0BuCbo7VTScXIsjzbxoDYGxhxkBXWwAWcGbrC9Ro8bq
m3S2CvyVbwv1LWqzl5nF0ei9fk+0gmMqp4/FYO72APJephxdZLEuStkapyO3C/Sr61rNllo82rKu
ywB+aAB1CsGWXjsstWwxd61JdkzP870MhzxHWzWTRb0dM68UFUts4D/z1g+LRxT15pNQDeyLUgN+
lgsqjqVByzC+7siaevQd7R2e6s7XmQuS6oyjKBiennF2zava1gmbvZ9E9aqh6tghjCmRG8abmSqi
gbouwLE31BfJVSNyYBFayfgSTfG1sX2w4GikpojbFa13dweLId4MAiFu5NLjdHu5HgDkWc/XyXzZ
zJuOA7g+GtnaHDLlDt1mcNf2AVQUXItwKQWOlEu7Sra8ndxLNh/98WpELOgbd15Wiu0Mvff2YKwR
McWredMJSnvfYMJBvDlzQzt+Jb+JiGzJm3OjCEa3Hxp3kSfqi6q6L0UCUTetlFdmgENf0dSUd8bJ
Gc+ELMSLSTU82QMn3EQu+uebeIkl7jaCh/3mV86jlY3a01BZYkV+n3WI9aI/NdkkkJ7ijK4XtKoU
zXaXilDCk2f22REzp2uqog6PQaEfFJIBATUysoO9YjfUgUTXYUFUcH4Im6jgePUAmXFsk2wWdfVF
iA6ihgCsxL4LBJZX2WARnO6bxrjMk3Ccw9Sp9UZjgYocM8vzDhN9LuhaqQ9ws5M7gxYb7tumuxQy
MjwkzuUWJib+9VMZrLgys50RVFC8VC5bFX/rO60mj0wd1OZ5zEA0hXosO8XZmUZuk4IoaafwPwCF
1JZUKSM4OHoZ3M7z5JRCjUKs8lwPuLLOF5RZ4vBYI2948m2dlCGkrsGEmWY8X57yQq0knPIxAAL/
h1dTtNqG5eSwmH8DZxDuMpOUvglTwBXRgBkkI0s8QmI3jxTkd1pDWvPgDPqpNymRkS2oT7Q0Xc4w
14CcLTcn1r6+BvGKrxUS5Ny0SzLlJpBDG5RartoFw/6m0luU3hJnawz9eVSNYJdIjp9WVene0dt6
GQuGzNJWpjvSWJO7SOX8my+e+QFMtfEEHXGQFDRPTo2CW8RkuEA+nAxdH9mPjcKEkab4izgVH9b2
DdB+ycEgIO6gtTgaBk6LcN+GRqdLiUUBWbFFYHlqKYtpjqU7l1zSG0erSuK2aRhA+xvPZosHzWQn
JFsIbOygGvCoZMl4EzdjRos8b198N1ZxBu+Vc2ObksMBeXVQnjQlv87HIMst877FYD7yonI3Wh7u
4Ghcd55quEffhlnbRFp9bQvgkRBM9VMdmc+EJ0ieVmtjE24BJhtj6Zyg9VhViRWJHFSrAXEBZWpy
Rhyob7tw1LeqVgW3Q5Cv+qhVb8yAEkknfm8j8UDclAr/Wdfdesm0He7UqDOWZMhEq4oc61vFRzfm
Ov3uo2LFzxKRWBJ/HVu9QQ6O4lbX+uDujxu3oKM9Ku3XP3YhslqXYVcenQTr1LlUy3vamGqCC6pP
ObPMnLDbhLOWV97z53tjRiclitCycXr0eYWlRFvjnNe3lwJEGsG00T1owOmuJuxr7dTxLuycaqlY
6Hh7B/o0AeAn28RdWG6RQUaAR4fYrq1OGOdNr7WJKNvGam6fxRXZ85nybBKPe/KQFi3M3i74poNY
QqdAsoDS8tC3FERo17UHo3cdnAUqYswU56Zg9bsYCHK8+ahfbIB/3LR+/eBZjb0WrmLttxjYXgzO
rtPrrS67SxmF/xZz6xw/ezY1k85hCezDQqoYWTVxM/5+bzImRv5W3UaNC8PI1j5RAZLNQ1QItq16
FG0iKNCfxsRCZqEGbzXoCgw9Z6k3bvusWdpTgz/eO2SsxZCM5JhqGXxth96Yjj76BEZTPDuAjxPg
16NlA6ybplsij1A2HySexhcXv/K3KWfrKWkYeyS7rpQ33qhb5KJ0m3noik2hLoVHUE4UVNA3KgQj
jivhAR/NM809uF/wHOm9GLed3AoJuDwnAssH8rdo5cjN+QE/cm/I++1XQUzs2PwxHFrV63lTkyiy
dPQAJY3u0kqaZMjVEM5VySltxOd5y2R8ZQENfykDvl4r/tTd/XFPiSSuTjbusqgjHAIL20MzNX3K
wQOvfhc8j00TLbjuSqh43AN7ZhqX90K5T+mHb4+GHV8t64uP587752fMz81CXKrjwX6vgS62pjPF
K81NjGc9MsAQE1xm+9w6z8yGqDchf45PvY4tvUb093ounEryatcq3YgkdiaZEYVRrgQ4PXe8axUC
H207zHfzU5u6LQHN25hrisBCT3TBIRyL+GAL7C8ShdXQyALgsWtyZZmiFb7FxIN5L8VXJlDrNzOs
6+dBZwCWfP2xk0HhhRHvCBANSQWe7t0Gw8u0C5JzUI3d0Skz4nxUO32qcm2vwDs21aa8FkZUP9Gi
shNXeUxC3b93gEPmvX6HFa8zto+WJqqnpI+nI5SX7mYkC/xxMm59IIh1Pkl2ttXZV81hBCVOznnD
8+GxjsLkEfMaZYOrk7KZN4cmepyf0LiSUmXaNpk8/Pn8Qn3ZT5DspRlb57wNDnoz36n8tesE0AU1
zTsqQwEthbyV19B1z8MUNg9ZkNf7oYFGWWBe+gq3AAMXP/jkIkHc2gpqSzL9yiczAI2K4Cw1/YuO
u/2O2FLawnJTiZsHolSaa9YM7W1LpiSOl+wPvHrEraFMjyP46qOWApJB3QV49U+l7P62k1B2e1S3
VMQFXS8BW2PXZmG7rTAkOxpWuklywbGBibech8ehpR6sFBITDehFrO2a65iYmAxpavy1IyJEqM07
x1Y6AXTNgxUOpA0FebMYIhWrqgZ8I2ldb+3uIX7SVmn9qrnHkFA9Ziml2se24qN58PARL9rhUSkL
oHyq/7MajDYrDaU6ZrGn7Piy5pYkAOs0ThRj5eAf5toiyavo7AO8zFsoyFB/NZ19IL8U3ghFei/Q
Klj5WF1ru9K2nPnOpp8YwQrWjRvKMXtTO52zE4aR3Q45nldJr2hPmT58aXHk+DUi0oXF+/sIp+UG
D5Ig6YPH3ugg2ZdMPoLf+VDZA1EZWUIic85cNBmt+u6+DKoxrbq4VI5UAdSyrVpdWobjY0Z61rLS
9eo11bRdTwTIU4gAbQuOikc0LhdQUn0W95wWGmnBkiAUOia0HFEwiTZJ8EJznmQsbo9qGNEqM8kR
qxGAQGaMHtAxylAqI/iKLyt+62FNGon+6JsAnmaJpAR70+HGaOjwhfQ1GvhiLT4xBzr7Nd4jbAIF
DEsPktuOpK4G7gbBtq2HvxuinmFryVpLM8G4Sgvazlx2zPvK8clxcXQIcjNZa6oTXftBnXYG2lOi
h2kiz/uqsvxchAk8vww9fEcjJVjhvqHR9GIbn1FJaZOc/TYrPs2qolY0wc7pla0SaGifqlTSwYRM
zKGIaTFyyxdNkRzK0hpvCSJS6E655R7bHgR3bfpUdCpO6FGpr22c5F90TIPyuhju8siVpGWKs7h0
jM3MCMYHboVtjfdoWTJ7waa762Ncn9fZJbVj5WKVoj1CLblW0hRnvmmNCu144t0O2E49cQKdMprD
b5nDkjX0kwKZrWEfAlPBiiRz06OSjkS+9Ll7IyBGySxS9aoHUY7KEu+8MtauNJG1axzDOoLUiwbP
LT/H93OFSv1MZvUpuU6FP61FGuvPmY4Toxc7KglZTbNphoDeB1LNcUM4ZKBBwymcIxnFMIDSjOjk
KJSMwS3piOWRU4l+SFMp9R6y9iM1CHTFsRhv44aazx8ce2ugpThHscD60Gdq7XOR7Mmqz2/9Qv8U
dKF30+mx/TT/AfxD+4mVmHdDC8650YvBuAuki5AfpV90MKyF3enNnRM3YKx1sK4m3zpi0qyu6Jul
C8t1H1s7Gk5EO3cPjXJf4Vb5GFH57fMw646Jb1z0wqkOfBwUMHgkdcsKVsUynaO76YwuqEb7Syle
U93D72rwlf1c/xiYdTQmzORQMCHF5J8t7SQw8N9wNqLX4Ybaar3RfO8aVlTnwiEpMcohDE2dzOLW
eywoYTgutSEsX9oCIwWvE+ldImdSP9ZORQrN4lKGieSfJF2PmgtupdkXr3Fo6UezJu+DIMZg2/UW
rpu5/RhTS2/zmlSy+V4IBoKawS43Haq2TYDq5TOElrztF+5kBLhvqt8eahVGiwqCH1XiPL5hmBfj
9KW35y73g70iNIFd2Bg/4AgXxHszu6ZiGu8SJclgVQzYNk/qZxs+8cmAIrmdXPNKcGa6deAP30Cj
0R5zq3z3y7h9NwUdKrPW36aM9iXB7MUlxp9xa1ON1ERqbbimi4uaw7hWSd/+KqZlnuvW10GB1ib8
0YFgCx89xmErx495pWJf+lq9YxJVvBIp6K/F1Pc70Urr5c7L9qGOL6ZdpNlra+CiLBsCeWSsYWN+
psk8XlOjI2oNOxrCYNzxUwBLMq975UGYkCmtcXqCX1sfo1qDeC8hhKKidmaqak8uTmmkeZmsBW04
lzaywXXYY2e8IHLm0dH6LTibeqsK1zkVI5YNCJDCtzKBvZqrl0a0+n1WtuEKuZ+xbWVrSnTNrcHg
dTUcmOBpal2YNoMF0sd8P6/eEwWsEjFZbFDwdjp6otjsY2QhAJlSnZVCwUAFgBdWRtg05rjTk+L3
PhmDlfqU+TALlfyVYw5X2JpIJ9FhgXcaGuvCNaOrZkpUS1ysKWFY1StvnwwABWVIIZk5QKyJWICL
S99CK/nEOs4/xF7x5KqJeYQYQD0s+4RZTdByBJmCFBH/sQRlO1UeSdaYPiwN1T7OiICL4xlgY3Vb
DFVzLSaGNWsS/ZJqnZp+cBl9QR+wjzBHwJxiUrdZ6kF1HTRXTqXex/GquNQVyIBX17eKi1bo97ni
qpeoj6+WqBl9CY1Yh22IkiGx39Uh9c+Vk5lXz/NO6CBf/FRWxSUiLpYfL3EJLBDHpn5u6fPflAIy
SQq1CCUfy84iJK0ER14Xb125KMVHAlV2phzq5NL2lX7XtA7cI37VRyh12Nw7hvHWJjZwZZV9npFC
bCsvWlCTvUHK051XefqmC9PgkCbQrvsxqTetNwZnQ2C4P3QkE5WYqK1FNKQP1BUAkz4ayHkTSI2P
quMaY2HkN6/khM5z/9hU5aZR1SkuO4a7aadGwWjeIyoWkd9qPplCUGLgVRc7rEbbfRx0TVDvTfmo
bGahTj2hW/OJfJy1OxVzSeHnuNDLVK9C5rjYnUp0tGK2KEvkThVVPK2EggxJuSkUK7oDGj5VeuF9
Q4pw8SRbXeznpZhR9PGxJsGtICzhrJTRIwdWeSL9Ruw7j1y80kRX5LckTjpJ9wbahUxkUqv7pqjV
22ZKjgZVaLHoBJlktaVme2Dg6t6nltqLCndIlWR5AXP6tgQnsHGcClO81uNx+7FNRhjEGKKqFoVJ
rE/UQkcXmHkY6yrDbweTEn3vMckaqK+gchTJSskV414UjnLrE6LlYio6LwA/bmKFpaCdvliKLRtb
LAzn9aOTD946dVE6TgM+CoQuJesQWVjYNniNta5rw7gC3IttAmX1MHReaAxu7TDEhV+yCIXNVe12
NsLHbhVkdPEZQUEObKJA66S2dkGiVst5CPFzUIYkCItDLUcUrVMZf6PsCsUTrNcr4TRFVrt1jNpb
zmD9YNNU60mi3nWuPZztRv+aB+OitWrzmY6ts41gcK8/kBBmjqAMnINXTxmMBTjFZAAZ25nyHqYP
I6f0EkcW86k0SAvJLFfbzZs1nRhs/CSyI0LrqQrMVaW2h8Icwr1GmX4SDIoDJNRVUTEfhA1BVEbI
UOFwgsOkVYwceUaVJfsZ/3JH2Cu4hR7mLU2iYQ7+xksPlSpmisZ+Ln/mG0xt911RVLfzFsFxzX5i
VYQNfdIwe1IqRZqeA9Sq6l2eegOZ8FW5K2tN2VWVfm+osuEp6Xt9VnN1Od5z7NUpRIESgyrZmykj
Bcdn+sMXC5e1PZ0JdGdyc76BnmUQB4hhnDESGOwK+nzzpZTU4yki//v24zLrXd7ZsrKPB+dntDT0
bXojt/OWH7O4GFsSFcKJnqwqMqR1Q0DsRs+iqKI32a6g2B28gTaFKL+dfPMZmCNzoh87ZTAwfkMv
yMJFSEJwR6wicjPTzF0EjeNfE7JFjnaB+SQE3eu8y+/qdkN7ip9ePmN+wFAyFYbTlG/mffMN7Iiz
gXAWl9siwfxTNO42xQxvKAUdTMzJlhPaTJ0otdS7JRMsO3D67RWEUyzZHOJDOtJmeho8jxiNI5TD
3O0xU5GizA20bjROM9YtGWZijKqDiZ8wisHy1XQF5rZSQgL7KlmGVeTtuyFonzPmj7YkLyHMnOtM
/E+z/uBVNA+4lLoHtzIpI3W9WeGpeG93GA5T80IJxJ0mx20G5jX2zPvUs6ZtaVVQ5oGxcauUN1HX
frtXY5q2w5Af4aS3qTzRQxdnJp7F0i6RHfvJ7J/COi23DukiN2XeD6eP7qkUy8/3RJleVZ8ulUlB
+LErTAiZnVisrRqjFLfyU+GK652z2YnIbLyzWnSrRrjh7bx/vlEULWQFSgVbaB6GICEtCFULXcB9
8RTEubKjUam+KfnQbQhPh2YYDcnLfI+4ivTj3sc+wcgLUHOjZlV9MUNQ7ppib41yK/yEFHlX6lq1
pcWjwnXsNsqYtS9T6HqSCj0eM1F1J9122mVs1OrSjEuYC970Wc9QWMwDehfBgcG7mzVdcgkLKJy9
vU81z9n3ramfWnkz30PEk56sYvOxMUTGCXsggohCKG5iVs+GRuESxoHKckbzqjH+bFd9fjKdvNng
zd2tSAOkPTNp5hLgr6Bfr6tPo+XaN17emIdocJRjWlQa0AIhEmPSPk1Rr+/0sGaEkKBSkJngOzos
+xyg34OVuO0sultBHXioCN6qzgHIR0KDnsZ3d0Z4x8BcPJsQ3l26Jx8yfSuxLtOU+Ne+atfE4WmH
nlKtXIuRWaFWX1kJEBXiskCKcQ+40Rob8rC8MVhAH+ZNzEw5ywYbzwvZrx2y+LMfGfHadUtY6wJ5
KLazhBbLF1fpFh7aru13HR2eP3bpLqGM80JYLS0EdrLsg2au7/oQRHAu/OZ9feyQkYpxBWQc8sYQ
DLV+ru/SsIhuu4TIVJAjFWM/y9h7JmL5gTTtm48G3bzNwAVSq/JTZUFgbjVXn46m7UeAufQ07IQ5
Jx37em/kSX9r4pRdrWqviRe+CfuwbPozHmDJCaLz2RkT/WR0xuK7ApcuY7SeztVA0loQunioyB7U
DPDO9zJHH5FJwLoR8mYkuXppqq7kfhWS/ZOWPosYL7Tv0dCKR8eW6kTTvTczVX+cim9buWwpGWo3
HK38K50rnBds27/V/CnDmIhNqpS7dNTsqyqXcGluHlADePd6Xvr7OINYmHnSMLKMnA28lGoRV71Y
ecmEhKQTMgBNDc21ligIKaxco9BL0aQZrfVt26FuWZuF2S20NnbOTsqCL1W8djmAaZ7nffh99jsV
KIVYMLkv9wdqeswj1SiHs86UySG9GlOJpNlQ/W2suN/u9b3y7tCg2NINqpdAgu5LQDNaywgwoHDo
7vyoOBS9kb+Oqe0wX4bTfehM+MOMbbdWoMqCQ3TqHYRXqAKlgL1q2CSyutY5TmPYmHC9CVGyIpPQ
oBJWdhutoQ/ib9MVpCFBLzm48mbenG+msMYdf/LOmNr2R7fxOnyluUdqJs5NhT4cvAy5KrsDdeiP
imdDKpm9MxRCMOKaIG21hNOfezWZKL/fNLGunEKM0Y4N3SbCJHGLlPZ3WTFgPA+dGcNvbfkx8lpB
fpzA2j4KLqRBzLEqMrG55GrIz92OklBIfa8tYJBZ+5lCU2oUBBqrOYNgv0tNPt28O+4yVmusMtx2
fB1L1iWKnWuXgvNrkTsOIkJzUC/zA5Z0yjPKxt79sW+wprPh+C1IJUFuEIzEIh/s6k7Hme4mjDRv
DwOiXsQ5kYrky+nPgUeHOU77Byaj5mylpNnK3RVpyKh8UIRDrF7rzKbPOPDuBBYBb40JYDTqjn+m
hrKh+2T2EvZP/FbXsIeYQoMIBtSAL4wjzUUcVrebMm+dfWXJYd6RACXpr/eKXjKaWqPzajQ+kbqo
wiyalU5KNFLQDzS3TYPWc0xw+FCyBPQNVOB6GZ81WzaC9EzBhofKvkYB+zWPH4KmEe80GOF4pkEF
O7iwVlYDCI1zTnEsWaKtSPjqH+luSg2hK96n7gXzFP+r0BxkK0X9yUtZdSd0MpE5xdNFJ7R4FRgs
Zwe6KxuuIvfoTZbYNjgx7unODnvMWZQtYaIDJGWr3EQeQQ8sxRyaH0NysTtWd0E9ytlMu9C9xuAz
qNWXShd0tePm3Y3IzsQiJ7gxMIqHTyfe06R8Ig7AeVFDD0SMTvBD6DRimXlucAY9gyVB8Xq0cdDb
I7gWW7s7ZbniHZQISuA4FsZxvkcZrh99QoM2870/9oU/7vNj09oDZpKDO2S7DgRra0bWcDsONnE2
k5Y+BnS4IQN48RfM12mUDLhATpjL+PGgvbHoHW6EMuR3pW7dRejxlnDKujs9oiGu26hZuGjcPXi5
v8VexCFDGpP4MXCDuxLB8WiiiHfqZtgDdWEwbFOn9pBbOP9V1EIojZrC9a9qyamLO0P60fdj1dMr
oXL5+af/+K///DL8T/89P+fJyCrzp6xNz2B0Tf2vn03955+Kj927r2ya+EgiE3ZswzQEQSiGweNf
Xq8h7s//+ln7HyYGyZXVocMy7AZbACUZLjh4El1AzPhn3TJOLtD8r0KQD9SK+ovlELThmn7xYPYs
TpyC8Kmg7Jtl2mVshnb20FUBTkRmWn+hKbBshzJZBq1fnCwa0IRZtaAciWrf5cokzbib+rUukW7W
eckEayCGApHqF7pc4OHY07zmucBN1ffeoSWehzCKaA379QTxDJttB/38h4Q8gr4HV/u3TQzq9cMA
RefjUdOuEW/OiuU07/GhlwytmabVhVj2w7S7mY/rf/xwYOv5QH8h/gS2OFDFj5v/dQpJQ6vzX5v/
lH/2+9P+rWc95Cn///xCP7wub//t4y1fm9cfNki7DZvx0r5X4/W9bpPmtzNEPvP/9MGf3udXeRiL
93/9jDg5a+Sr+WGe/fztIXlG6ZxAv5+A8uW/PXb7mvJnS3LWSZdL/vwX79gZ/utnV/yiCcMyXNWA
+6WZlvj5p/5dPuI4v9AZUgWdQ101LMc2f/4pwzs++NfPwvlFF4J1p1BVzTV1jT+q83Z+yPrFwgyM
f5ajWYbK6/32xb9dGh8/2V9fKqDOP1wrYLeGTTWoO/aP1wjglYe7gym2sV+Oko1ZdPEiVEocWZyw
2hMmo1IStmBIC8fU8a81TMtiya+nWvMYJk785ASqjdcYxNNfm3AQMvUa3iHmOG29yNrefCOjh266
mxKvC6ebl4UYT1bDy6AVweceM5rrGPjqCck4LtxV6kZnV0uIQTcMzVWhCbQsaGCs+b/GFVm0FJiK
TT6cgaM2Ik9bK+BljI12YwcyydXP6IkspyQqcFx0hAdAkpk0kfFO80Ic+OPeQtM60EKtIITlKzsM
wkfNj0zEzjjj42w5RsDZ1siI0aYu9VvKhUxYChZd9VJ3k3pLx8Da6JOVnQJtSD53FuRu04AEI3oR
bgnNoBJrh6lFFxZa+VsfEyvF2NhvCAftGwS+UeuSuBrXy5LUoYoyXxC2TQGRv6ehEh+nnERs2wBr
3CQhedrUo+7nmhSF90y3/JMVCfuWOty92lqSPNIvAHYrIczdGDqBprL7mN1NJi1k4rUgp+iW4gJh
duVzk6jmHugZTVqNtdY1wa/1c9YO7TWNjeGBmiJNF6pj2uvetMo3Kyisr9iig7oVmoNvkYvUaVSj
+uqMaovzOpyl8yR1jZgXGOUd+lWDidZRb0ljRb+Wxa6+M4xSqWHb5QPaG6syvwgrMnLcZoKJghfU
JbfRdxvok7bISMdVPdG4tK0W2lBR4xhPRLEGEUFtAPXIHEL3hxcAUjqzl8FipeP1yzzD8oBYkW4I
j8hEkgEb4WQC4xrQF0tXMbwMqrTGdqRXxTaIoXnc1IbVPDeqYsbbydS8cYEEQCNTIij1O1WzjW7Z
pR3e75VZqK8NGkF83M1ID5dFQnJIFqTayUUOG97YtgkrfKpIYTa8wgJF8sPEXhuFrbxMHJaH0MW0
Y+OquhqRdjPUYF2a/6tSTTZF9ihc0VBIRzQWUFGR2MlCPwhXNr8h/StbXDtyTAg5JKaTVoguz2T4
p+pJGURySczQvoaiBncgMbVDCmpqxt6gz7MrhdcWOx8cbJsFargrR4VGdi6C91Tn2y1K2+++VK3d
P+uOC1bQ5iRr9tkYNCuSe7pPnt4OI3ktmq5+SnmytSHU0qRtqObNa580QlvSMXXsFYFhAxpNz6tY
1JNcAb9WoxHBuSPijWK39LoVO9mh7DOSG4ivydlJpnYnshh3P/ymrI41mue/IOTI7yahKRfD7PSt
0qcxcZKDbxB7VcPVtVLabgCz5ODQtcb0ImN53nUm7QRAZm0JW0P73DgRFIE+nUKxKlRTL5nqVR2w
VIzHDm8ofoGibU4s01kz0qFUOT8azcXhog0IiezwxoLoke30XMfSF8OKk0dbNlkADevaTRt48dW1
CWpZ2ENvHByZorfW9NQ8gv/hfEhGjbMGY8PrMGoSLK7VIv/sDgHWwKJs04slXQt9Wkmw/TLSGtRG
2WlKV7k0rJ3wUA+6fas6Y3g3GqLrlpob4GUSepRRNT4y/omkIO9Tbnr1Y+FwfXapNTAcDrG26byh
f/9/Ncv/fzN/C5UK8e8ncA4jeWCv38/f8198TOAKnnC/WMzbLlwcS7dszf1tBtd4wMC1TVV1rkBX
163fZ3BH+8UxLVWTPlqqps1/9G0GN7RfiFdXmfqpTPlD1/i/mcFlKfBdsfsxgVtUFnyq74vc1qmQ
TNYGLJseKpy3gtovamPVxqqfPOMgLmQOU2C/amlXEp6e226ldIt6MpBmXBKgRLwWBrO3jiSQI735
7gD+RQkuK+w/KvA/PpTz44ca9KSxcrvIjolVxS+mWonHZMjP//zi1EV/+eJ/KlmsSgSDwCP6mCCv
rpe+D9yto2fRlgR6eOt/fpO/+wb8pN8f1lxx4IbDvD8y1MvZOWgUwuX60uP8+f0U+4sjJF/nr46Q
/HLfrU1Su82wpI3TY+206SpIfOjG7nQpjWS8AN3/N4fq797lTyugrmJpPfVpevR9ETPfiwtm0e1e
w0JkUXT5wz9/l7/7QeQ67LvvkuV9TjmE8QIUkBZVuyj0cOvhC4NRnAk3avnPb/N3X0ZeAd+9TRW6
6lT2QXJMxJhp97aWqenGQ75PYnw40Pa7sQvaXPnNP7/d315Z2o/vBy+9IlYh944dJFBYj1Y9TSQY
ehbWNFFAz8fAJFxz8nQz6oQp7Hi2RRSjTcof3SoTftO4VC2aFsu8bSvTPv3z5/rrM1MTf/pY1Ess
8OrAuDhtJ2gdac5DwETwbx1kTch1wncHucwL4iTtIYASAbOsjUi69QL786g2ARHjyIb+rS/x51HL
wKE5rwoil9XGxkzFj1WLQETC+4rDP7/BX5+TmvanEUjtYUhkpppfZYm4qX33K5g90ce9+us/v8Hf
/Azan0Yhry21IBhbwDtfJcXYYXIwtg3EuWnxz2/wd99AXgbf/RJjUhKNI2DZ+FWgvFIR6Lu4qUhd
hWKjfvrn9/i7L/GnUYhErX5QuoB2G1wCQqDcALPxjhXef/Md5MH430c5TZPv+/13oG7HyUo3v2DJ
11Xp/+LsSprs1JnlLyJCCBCwPfPpwXa33Z42xL2+tgABYhJC/PqX+HuLttwcItg52hHoaKhSqSor
8wQaL6Rh0MTSIH8YA9aRfHW7CFwx1wbAG1ZtO8Su5ZA64OL6vq7Cp6giPfguqyZ1ix+h6xMPAEfa
JdC7pCm9u72ISxtl+SVSCUaRRZMvBp3mhyxL+T0wSLNc8xit2PzSEJbNM5cD91qNI1A5fvnoU0NO
XWKSf0ZAJ8+3Z7F0FCzDz9wWhVmdu09q1FR+KRGGx088lt7D7e8vTIFYcQplJByCEpJvGsiW/gKS
xy79TKLJa4FXTiKzYvdvXxKAff554sDozgLdRQJ0whG99yvns3RGqDQGWXMKJbhabs9maRjL+v2s
H5QoPPrUuMgdRydwuMxEd1GL5gQwLgzI+M5UCqZfOdELu0MsZ0AH39cC7/0X6E624V6pIpBo4QoG
sbL98za8YanE8gRqrF2kvcv6JRoE3lg67MzHrGEqf0wmVEpAjJU/510WVN0ukpAKvSC76aws5tLR
mCf9yks0kgQsFFnyJPPykxINv6at+34CpOyybbcsf4C8DB7JSeY+RShJnjqQtR40smw7zv3s40DV
ijedz9hba2g5AtT3y8atdfVsvAHkCZAs6UCG4Ph0ep9CnAKXncj89B2YjhV0OQHhhzLR7QkuHQ/L
P8zss6DZ5O0LG5QP7m0+qf/CQfDhevv7SztkOYcky2ngI/v0VKYje/C7HvQPkHqMLynIOKJNkyCx
5SEIi9HakPXeE0P7TXBs0BQDgSYlzYqffnt7wB305zErp2kogChNH02BBlxeD+MuAgdR1wp+KkEq
d6hLhmZIn6zM5+1Fw3L8OV7STnkXTy3gMgTKNzuoNeRXZP1wg9cUHGe3d+btnSex5RhUMAHIEaO4
RYmL9BHem5BCBXiFhSU/3h5iIRAm8TzBV/bJegYCLReKmmWTDM1z1BPwkCHhhpikAB6ph2AcB8F0
/LOFvFwKoH8wpIcka6Ps2jmlrw5BCcj/l8yJ4/50+zctTXv++6ufFDG0sUJGt31RvtM++SPwzOiF
jcD+vO37lsfgXkPaGHS/Tw2ArA5ooLiX7sWMnVqJjJYmYPkKxaFz4mRN+4JEHbtThqnj1Mjx39s/
f+noWf6g88taVTllEJn0OwpARd+CFReNuf0+iBgfN55wyy3oVkPmJeXBUzfxKnxIZO381Og8Se6D
0YfU86bJRJZf4A0wIaaQGAUP//c8c8jeQBfm3Dfu+9sjLGxGZHkGWk0t0iFoAgC3FDUzwLcEYj31
3JXteDtaIHaRRSUeD4Wbty+EdMOlAzBzp6HosCc6mHkohmIlxlqah+UMkrZKgbRxMQ8HDBonEC4N
kHYAqdXaPTO7rr9vOJQC/jS7pvUYCjth/0IhvH0PzpZJ7jnsneKam5C+SBEw6nPNfDGtGOLSiPNU
Xxk6oSZEK2vHn5Xj+l/9BEsHcQogaohbHSDflT04MxZi2zmwrB53aEI0cnlPMyzLHJJIoECRIPu9
6RoF+/efk8FDJ44B3eDPrJRAAqHWdJFjAR5O3N8rQywdAcvyGWpWKELG/UvpCfeOlcZ59HrP23aF
RpbBC5l7GgAKcBd4YEsqa9pcy5mjsfRreoxCNjv8FqxhrcdX/KQ3f/qNIxda1o+ceVmGYVQjtGmd
/tLlYIp+UWoEyRgD/gCdAqyEuuqgsnd9N4jHqc+u6LqNIXKUgzFqF1CHo5bvQs6ZVeJIe6S90IyR
QVNaE4kOn7ZBpTDt4+aROQObTuhI6POZYyELQSCCVlTwNoahd9HICgO7LNFk9EgGFLG+1Qqqeshx
QYimO9co/iWXTecwtPyRCJsmbYG/etEOFAF044ARAyDZka48Jxf8UWhFJrKCikFe0QBwiII8G93T
vUi7aG6ARGltSNc899I4lj/KQISWgFtoeCF+8SkzrLsoUE/OfF13jldMH26v1sJlN9fPX7sIwbK4
7BF5P1G89ocTOJYaQNc5glaQGDjB+fYoS3OxHJGqnCmIocn3DAJcAK4L5p1B8oVSMbT7wNostFw5
8UvTsZzQDBPyCpPRJ9mhG+s9Cf0uBES7HOuzP0a633jGLF/U9ciHJdMwkwoVZl/yUB37Tq68whe8
UGh5IZU148gK5T1J5atzVpu+PYKpr/eOtzdj6fuWHwJmAgKm7jC8JJNgV5M4aJyD9Eewlrda2ANm
OR3alj3XGZyOBuZ3bgeNAbEE/nKUnyePN93Tpmkwy84VurwkJEripzoEeVnr6exLgXadlRO7cHUy
y8pBYUhFWdbi2UdpHAghfQKTGj+h2bI/kCrZe15GVg7T0npZhq64R1VsoBwlx94/Zmn8QTt4vafc
+7JtpeaBX4cBDpQ9Rxmkzz4P2XeAvvVc359StXKgliZgWbdJeOVnUSqeBcDoQAcICQraFGIxKVqD
bk9haQjLrino5MeuVPTJhMBUmynocwhVyBi6dFR+vz3GgpOaQUavl8nUfYUeJYX4jIGlPHNL6GVk
1b7woPruSmBgtw1jmTeJBxqMHbYbfPkSvUkRdeovHWnBywXEMXrzoVxJoH5+e7TZ6N6IAHzrcJWj
5xZodlDPtG1Bkhz4Gg1hwU9ZyA8sqjN0U6DEZAJ1CYvqx+0hF9bRn/fw1XFrTGjiOqvGZ92kaCwB
YWOpD6wrgNnpMgYGYVALgHzw9mBLB8N2ZpEbFXUNgmMegW316IdoMiGGclCjMQCgNg0SWB7N1Cpy
wKuLBy0AQ0dket+Zoi2u9dRkK9NYWLPAcmY8p+g/GZP8I5gt6aMWSYw+lByan5kYoALjJmW7cS6W
Y8NIfRunSEh2fcSggpNdJLJEV2eK+GHballHDs1eucSVGD11eZuORxZCXzBrA9c5T9k0qY3zsE4Z
HrZF2LmB90SCILgHt38ADtxw/Mi7VJxuT2Thogwsv8ayehQ+wjD4zUqAXsUhHrizYjSbmrXdWLhm
fqNwX9kKaP1QA+XU/SczTuuCH69k2SlXrgxAwcDAsdwFBCDuXJV8WzacBJabE6CvDR1FvPsSCf7v
GnyC/efUzblYiSiXVs3yb2IcgaOvI+8e2Ei30Oi0ixPvgZJ4XCviLth8YNm81kxAzUpPTyTMpX/g
aAp5BwwcpEqhDhS927T5vmXzkSRjCoXD7qWbSNADmdUk7Npm6Fw4bhvAMnlw28QpqRV/iHL0nANv
2chyP0IxZGUfFlyKbxm6GtxpgFoktL6pX6DBQR/MGLkHgZzTyQHp+LZZWDaCJogSyCpkf8Cwkn8F
taY8RUO49iBf2Gnf+/MqASANBGlTPT4NkKzYl7Rqj6rLyPvMUSu/f2kEyxqatnWqKsvUE8+nDg36
6DwQbQFl5Cj5vG2FLHsg6N5CL3Jev3QwBzT0AV35RfppX69cHUs3vGUNIs7AIT6AD8HPVfvAvFBD
swp88ehOArqVIbZHuVDgEQT5m3TXhRXPvvSxbLp620H2LEuhPgAaEOLtwWQEf7aLkj78AumOaOU5
9Lvw/EYI41mG0rRjNYxe4jwR6uXqaqBu2v3yAY5RF64nEXwvDZJ0RzUFgOOD3gQyYx9QpHCiQ9Dm
AFruXOBCNcCW4NIA2HOo0WVxe2vdeY3f+mmWjfmOljmhg37WQLbty7gF/VAcHCWHdkbs/ZTQ4LpD
7zLb10R9LBJXr1x+C7Y9Y+Zeh1hMAI9uOtM/AfPc7+dObuBbQdgC0DaBaED63+35LQ0zG82r2wlq
VU7TmA5lbYnOsyfwHBXZmXMG6W60N1YxOKARAq3s88K9MfcLvB4sojVwydyP/oEIWbsL5jmFQ7IW
wi1ctJ7lSQgUZT2POuE/pfSSMy9QJtuVhqbPRYiHERqIzJcGKMZ/bi/cglfxLK8C4MYUx5AxfBLA
yZ5AJgmhSTT9nHIHBOq3h6Dzt946e5ZfKUdUzcshjp4gJp+azwmo5nLQQisU6cBuHJhG3NVhpYJv
DMsoThnyHyB8dLpGvUugUJ/4O1D6om1rL/NpTPbNlFVlDUGcLhrPEeA+bgGJgt8CsqrNvM+NJ1Ac
jdzapP9Sx/VQ547CcW6BdYzLm5Uc6dIhsJxZl7NG+iW4+JKGVojkszwbwWxhYrby2F4YgFrOygFp
WFeCNfu/1IDPG8ohPZi2dxJgAxAj3t6ZN4dg3l9VRSaquDVtcAUhMqgIQVO8BwlNvvL1N20SX7ds
kiTEGUASwK/ozG71nUmi+Bi6sn7M9ZA2V+Bpt9R1MJBlj6arPRGnNLiyrpQoyKdUXKqekPi8bZks
i3QdtAFCHdzwHc7a8A7BVg/q93wNtrC0C5YJlqTlyeig+lBoUrcvXj+VEmGEB0rWFSe8NIJlgKwG
YwZB7fYejiOSOxrEJNpDVK2LNg5gGUNSKheB/9w2n+cNasUy20G08L9Ny28XBjuVG8LQmMl3ZcLn
pny0qkCo9Ne2r9t3dgeZxQJUPveq1u+EzPKvqUeKL9s+bt26JYHqaB6jv2GHPKM4KBBoI1ldfdv2
9dnwXl162ksASIXdXSH6wA8JclpoM199fi8cGrsIqMeoa6Cv6FyIcfGsSOqg+gcvcrrtyETzsK9+
/NRUgcug3js3pbbxCXzX/W6SRGz8vPfn50ntNF3hZvh8K4l/HCfAQ4O5hrVt6S2blTFUzyDQ4lxM
VU3veFeB0wqdZVtcP/Miy17RwoKV1y2HdOjQPfoTr8Eaidze7d/+5pWPr1vGSoyOhjbBbydxhUdp
1HqG7BORN6e09H9uGsMu52XRGHTAsGnIDNS5/gqhTb0HHRfI8hv5+fYQC+fTrp7RWGinmRKgz+WE
F8LYgaazgOkebn9+YZX+Kp4lJeTTgXtCX2+WuhDpkfcgdSGg01urnrwZ6OG1Y5lv46He2E85uy9L
96wzZ29kgBbfMHqcOLoK834NsLY0kHURC693gqhoggtpkHoiyT6a9Es2VKAaqQ4hXXs+zr/7rzAP
87EsWhkpEj8EcSaP2YOmw0kxYNTAm5H7a0Ms7bll1eBy7tAqP8ZXWY0cUJccKQLQk3f6dHvTl75v
mbWa3KbpeqHv0Z4F8IaCWaODcSXUXtoGy6plPg7gkej1fSOgRM0+IYR8YIJ98uvosQUH3Ip5L83B
Mm+05oPwpvc65OhRD2IKAoubQy27YmZCDR4d0Jaf/VKDAdtknSOgVCHMj00bYJfKDMgieMC74CLQ
v7ozMqt/BRLkFNu+Pu/MqzuHuy1HYR90bbLH1zs094GgcO1KWNheZpkzsO584qAw4DufxhdqxDOa
TVH7kcE17Py7HpWGlR1ecE3MsmfVgoivdHJ975MatRE/OggNoEMqTHPdtlCWKYO6rAN9QdWfm75+
AGMzFBnBunvY9nHLiEvhdJB0ckNQr8UfqOobaBUJtfI2X1oby4Khtzm5rE7JNUK1+EBiN9cZBDr7
TD54gV/X225oZtlykpeBzNMaC4QSFXgk+SHFH/bbFsiy4CiT/gAEZgJZaGZq8NVHznShHjg+XjYN
YFeJRGkSQEP64JJlzgDtTSd8CiIHnW/bPm+F1LKGGH1B/eDCzYR8Xp1SsPK7nXve9nnLik0ZBLxl
vL2jkyghngIkUkARadz++sIBCiwzThS0ek3NQhQcCygklWAvlTvW+vS+7gnojW+PsnBXBpYJg/Ww
rTJQwJ5JMAlIifr3CQijwTMTobjlTon5dXuchcvALgw1EP/UU5OLO+aoYKczNB2LauM5tUtCIP2t
UP4txns0+mhQCrQ1i1+8oXSoWNmMpZ9vWXMUgZjOSA7RSRajTy0a9JOph7XWq6WvW0asu0Tquufs
wkbQ5Z/Bi5eexwRawMfbi790lCw7zgocTbDSsguaMdOd8uEgWFtCCHe18WphBnbpJyvBPDa5CsfI
G74KNXngM2iGlTO6cKH5lhmDm13xAeonv8NGE0J/CtQOPUBXTdH+G/vpFO4dQyDPdXu1fj8s34gf
7TKQjiGCEsUuu4CgoC13DcRuih26K0AkSWOdVgfwQ01PeV3PZGO8CUCFoXMfupI1DvgZhINGP4XQ
mflVNQFtDviVQLgF02i+QVCEiHdJhn9yBETensZTgwDJ0OBjBlCZPAqohIEfNMfzH6ylUfVMao/9
KyXoP04+DZxvSJxk75KmgnKgm4GsBHJttFcfHB3Tb0z34QAm3cSA4D9FgmoXgTWiexwmMB8ctfTR
+LQD4yfaznc8qEBE1LAePSI7XFQtcNuFg+w8jBNEshpctcJP3xsoowjIQYCwMax2bHTwf8cI7MDV
J38CtdonRiLkcDRIGzLosU8RiPdzcA7jgLVxt0fpCXke/CGBFhKqax9AaYk/l4J4z5MY+vxDAWbl
WXhE5OpT44K46p0vPPQsuEwl43szRUP9LaycMDtwMZchaDX23j6MqvFfcEiUP3WVQfA1jcAYrkum
xQHpAVBk08QxBozuTVruS2dQ6jBFKYpWO5Uw8VKEvUz2KopSaOiR1I32YMfw+xVY9IJP/au6A4H6
CsVDaPGx+JL080lFlz/UfNMkPAVd0TjbLn+7zJMMeaVMTMKLEI4L9eBwuq9YPq1cbwtew8bBJGLK
wXfH2CUhafYB8KT/EpA/3NVBuwLrWRpg/vurKBjiAKolUccuaPNq9x1CMXaI6uDaj7lOD7eNeckx
zX9/NYafVLoFYQe7oOEThL2AotUgKF9xTEsf9/78uARoOwSZpAIhOnAH0NWDI2DetgDSt66cxEdd
Ih8DdhFKfAIYmPszExg5eGELAOi21bEuHtM7Q9wAR30BT+OXLBNqFzjb+pGY51u3jvAlwGySA4/p
sOJLVkLJGCS64TdIJpEVS1s4QZ4VgQGSNYzghwwvEdpM9uisQj5cZgk4ant6vL1E8yXzxmVg1w3J
4Me6zTCE748vkYOqaKdNT76TFpecxGkddcROqfBy8u/tERdOlWeZRTTDdBjir/9ZNbr6/wHs7WXb
ty1zQB441p4HwtOdRAP5gfqD2aW6WUu/L+2HbRADaEu6hPM7ojUYmXzWtV9NAppokJwUK0a3NIZl
Fw2twTjapZgCY7O+pkwef79vG6K24FiY51lW0UzQLG+GNrqYDjlVhqoOfe/wwU1X/N7SBluGwYkC
mKwf40vXyh/EoDEn1CDE37TDdrXOOJDNGzuCh3/sSqhyZ02ALjXRjmP/tG0EKxwDrirzsjD0s99h
MPoznh2G/NS2j1sWTRI2x0FTdAF0DCKZDXPTcA/CmWqlWrpweqj1qqJB6wPlDoJ+wJOcz3ROZkMH
67O7OatN55Ff3Ti8p13suykuhTlzpDhSqaTN0BiyOelPLStWisQFyCA0mIYB70HDULOTFENs2wLL
iCOVI45yqb43dfeoYmR1EGWsQemW1t+y3qQBiWlXuRr6E+w7AFDD3oB37JuHpthNvfLMswlLIki8
1qhcxNdsXh0i9JOOZfLe8OqQp0533LZKlhGDojAOQ5LHV5D2gX+sCSHVApLFbXtg85UggVZBeVSq
swoDvmccXw+BP7790xf2wOYq6fDkd4aERVfk7rwdmEWyXVkxqLZ6kOzcNoRlxpLnDfCGEZgUs9Rv
NJQdUGID626kKBQGoes+rLUCLDhT1zJookB8nZY4/rsMhNg7M3YSJMHQu942Ecua0VI0IuNo5B0j
KPlSUOqfuI8oModgwbaTZJOWgDm9bqCNFF1NBDAUXjn1Mabs0+3fv7Q8tjFDDgRkc04K/UkTPIop
QfNHPvXbAA+/O7hf+To06TM/jQt4U9U77gH9sgUYGdNtzxvXuocp1N8l3qz+lUNB+gw9Jn4ZUrYS
Oi4tjGW/hk5lEo+xl4EvPPgJGfjiWNSQC9y07Db7SDaACbprO/+qEEI8dhL8ebu+0xvX3WYdgQwx
iWT2+8eDbTshLZgHS91tM15iGS+Ja6OTNK6RFwc60BSl2pmwA8Vho8xp2/pYVtvl87veEzW8J4Zo
agjkIF33+fbHF/ybzS2C+JkCOx9B7S6o7xQgXp8FpDTPaLYsNvVQMPDoWpe8BOtxRCCox5FkBgdn
GqO9M2+hNICQ9PYs5qV44+Excwm+jiM0B0q/6f362rlomFMkaQ9l4yTf+wCKSJDddJ5vj7NgCIT+
OU5JQ9PFpKyvoqk/6KQadrm3Go0ubYVlwpD/kAOneX2VqKCBsh9vDiHLYdfGYo18aen3W4as+6IR
4ZjzO1nn0F6Zq1u9HjY9BajNEQI+UhMiBIW0QuFUexbICxKc2y55NAH/ufIsVmEbUgo7GxSBmKCC
yKU7ZdtKmNTmAyHCNbyH9uLVpzWUY5n6aFqQoG45NdRG7JUgaXNa2eN0xoR98UEr+wvc732+yX8i
O/bn0gDEOKWZcAl8A/I2EMKu9j1dzUy8fWSojdMjnQeG3U7h69C0hhJZga7dehiqTRc6jS3LZbIM
yjT2TAYhMPcXByrkeXBLthK9ve0XQNj759JA8IJF6AkurjNaQ0h5TnB4eBs9em7037bNtayWlxxp
lappryWYOgHSwAs1Fc4ar+LbGRUaWwYLkdPMyFJnjxnaCE7NAMo/UNUgWxAziFTMKTrg9oLHIVoF
gC7s91/APagg6wyEwFdRyB8UGhnHeEAP+u3FWtgPm8wj8Sal+7LGYSqhO4h+JPgHsIKbuzLuP3oK
L5zb4yxNwrqVhalA7DzB4pRfQdm+o0kQ7lQ7jSvR1vydv+8btLT+ea6gIB2FBSXZYzcUwdVHEzjc
9YfETz8qyZ3nIVvtdluaiWXckBcvJNENfEc+5VBNAZXd5Dp0G+6E2oC+xGF1nyVeAVJqLwKaEpwd
rQ5Wbsu3LzRw5f+5Sjrp6zKW6GSU4wQBo7JlkGYPuk8UyrorT46l5bEMnLSuBhk7Ka6Rk71Hh1Nz
qgtIoW47RZZpQylCeQxA9atRWj4oyKjeDXwbaonagD5TsAmpUq0umiBh0KjgUzyB7Pv2L19wGzaS
r4T8UkZIM5yZ8b5keXcVg38vXPVUkubq9FCpEsOKKSxsso3oS3IPBcdCKSjvKPqlATixmAOL9Ftf
VM7P29NZGsMy56Tp4GGHFg05Rp9AV9V/6qvoQ1is3hMLx8hG9UW8I+kUcHHlZGwurABFCjRat5Xc
qU2CgTLeMPXaGa6sh5RTmUcBGNtXw8al3z7//dW7Ura+pEMUqmsmkf6Y1WmPFJC+bbFLaNmwjNnY
tIHJrnMKsPQKsVvHUi79cst4VezVvO81OGECR58hWBGcvWHN+SxcNTbNRVTXtR5GEM5AzLxM7nUQ
F0UChNoI/MAeHWVCkj2fitUgb+FK+C3i8WoboEDT9WwEw9IcaoA7/4FAmrMLyw/tID71vfp42xQW
1szG8mVQKQcZeqguFKKh/Qnkzk1+jjVR/OvtARbWzQbzoXPQrSMBWQLJQv/ld5mIeeCrM2NArpO7
jc+JUZsBQ0F0k9SIbK6GOzl0/KrmEAN4v+3Y/oXrc0nnkylRFyhoQL4tETSUSKWlZmUbFjySjebT
WQUJajEO1yavAVdPnMEcMzaOFzBUrdErLY1hGTbArEkKRQ5z/R37iQYJU0AZ/utkt/FRxSzjRqo0
VZ0HsUk/7x3U/scCIqQByPKbjdtgWXgH8T4INBXDxQj2vYm02bXF+HL7oC4tj307Q5liAJ1bj3xa
Tt//Drwb2jzmdLWpb8nWrOBbldrlbT4NV7zdoILVzzISI8/2t3//wtdtPJ9M2whwmAC/X/P0e9em
FVhpxadtH58Dgz+8UZhHXhCM19/wdFNDHTxswFJ9++tv+oggtFsdsiZHvm7gwQkMQmDkYw/Kkw+M
fkjRLXt7hDcXByNYS+9kahqLwnFPQQJ5Re2l4QHNofK46et2eMQcQIRMOrqnyEOmxbCs2xVZ8PP2
x9+8CKBHYS89BFnTCSR1J5Fx70cUow8hcicGOCI6yynV5WNLoTF9e7D5o389RDCYHRlxr6ZuUrkn
cP+dkmj4aMYMnC/gE1Iu+9AFAGC1xSaKvFlp489DVcrBQGaH01PZQ++vHBEg6TF+VyCdunKwltZu
tvVXx5ZNoLIvA4gYRkH1A1iOIxrowcta/DA+xG+y+HJ71RZOl930AGEA1kH/xz11UN46JYX8XAJl
vjKHpY9bTjWaoADcpI1/8rsCaNpS0x9QABo/b/vplkelKSTOHVK7pwxIi532geIozbZoDzts+VTg
ZqiEriRFT7EZj9z32D5X08qdubQwlk1zVHcbPzb01OTspwZb9QmPwbWH4Ju3QRDacZEcokx5Y+Ce
CLjGoF8PPaEsFfo5Tsf8fHvpF7yeHRnJVLSs6I1/6lRD43tUFSrQE3ZNXU79bsyYCyX72g389nR7
vKUpWbYNCUaaoo/cBQFyKs/ojAVsbRjFvk5h4reHWNgSO0zSk4RqJPRL4cin7CEqwGjYJ2OxzRLs
IKnOoDFep4qeAMJGUjWjep8M0Roh6NLyzHN67Su429dDQLE8/cTusFSgcXY9/5RTkEPeXp6lISxT
NvngjyU6KU+mbfM9zcA4qsaKHwtfm41DWPYcTrloChO5JwhZP6GT9T0r9Cfp+d9uz2Bpgy2D5ply
GmRI6IkU0K5EtpW/h9DZpuQtjM6yaB99M6SG4M8JhR2xT6JG71S0+qJa+O1/BUgBiESdBLe0kB0U
PDUeIeN8VW9aGZsSq3Gnthpk7p78tOx3asLhBPX32rN54eQElu36UhVO1zXuSbujs2vAs3nwCeRK
a7HK6bU0hHUbC1DiOaBToPPh/N4B0n0gZpp2DnqLt0SoQWj3O5SEViovTH2WOeJfIZHUDL1V2MbS
75+3/ZX9ymSCWAoYqRG6gDXOT7tvPI7zXYzb+PYOLwQTdqcD0hYBpH0K3DdtrZ7EGEBznOoCSs6h
75c/I8aiu4lNm3jJsFqWJYM0pVOhiwOVILUN9EORHLMOnK3u7DZuz2hpySxr1olLGY0wo9pPOsi1
hz/9kYuTmE/W7RGWbM6yaAiVB2jnRgAgDGyuFEA7BqPZ1J4bhHbng2CVycZOuKfG4Ebjng7uhyp7
H+tVLM3C77fbHyBvOo7+gPCoBInFlTMgFcoIIcft1ZlN641o2252UGPS0wQZ4RN0ZMQxipn8zMAW
v0uRNAHJMFmjo1yahWXa0KZWBbgM3VOBtNWpC/WLW4b+8fYklj4+H65XdocsfNK0LqJ4mqt/ZVoN
+xFMkdtchi3rPCfKoa2OFaIekpEix9eDbBN1Ao6PdR3zEbCcMtXuCRuBrgVF9H6InZWbcsG2bAg5
HyBakGbzL5+6bEfDfPwnNNCxdHhttsVDvmW+pW9Cp8/w7NAZ2nBFgUxtK9o1aNSCu7Mh5MSkITE5
3p3aRSdFWt9B86Q5tW3/IEJJ95PZVPEMQrtlQ/QeOP/LvD7zvO8StMXooXisZTU5/206oXarhq9p
WbchboamKNBOw3kGxdBVTPTC+bdx8JQ0YBxvI3n2G/lDB7k4QYV3E9IRa2NZLhlbd8JzwDslwtP7
LC2/AZpbbTMuG+ye9YKHvFZwbqX6t3Pz6jAOwSaxEvzyebleuQUNkpCpqbV3Kou8QH9G8q0Ys7Vw
aOFs2vRY6A0zWRbALYNs4B7RkNiVNZKCMS93CFzux6xegSwvba59CXNjxhbalycG1pxzB0X5C6jh
/9l2Li37lbU7Gg+8UWfdu6Aoi9Cx5KCsswXpjg2wr964TIpeCYTq9ejvVCedfeU0a0DlhavLhron
zVDMrJzJL9Qc3/lT+aNrqg+uW31uk+rDpuWhVuJLg4QhgPxQ8otV2X/o0fzaqz7YFq1TK54WTHoR
Bdve/+4VJQmyaGOabTs1NtCdRVHGXaRVTrpDz6cfo8iBxNDz7WVZWnnrvo1iavzEwU9nTvSBohQO
+sToUshW73qkTW8PsnB72Sh3ytA/VFLQ0DdJGO4YrfkRvKViDwKATQ3iQUit2zdpEz6r+MhzlFdh
siNeiCdH2DbexilYpusnqWQukfGvUkxmJ1qYrkD9DkLpfM2BLrghG+1eTkGk06GtkUzh37uAAS6Y
vmcyf9bZcBpHcr69GQtOyNbppAkdGQ6sPCsnhyRboUFtiN6hTR//C+1e5pUbljE5RQGQapqaf1Cl
qDZ+3DbhoqOoeITINs00k3WUH7xxFbu9cEZtVc4yDCoPHSX4OArs3zrWjgrMeK3nvK+yIKhXzG0h
I25j3FEghYhy19dnUAudiKsPAEKctRc8KIedRjW8G2m4zeG5lmX7ReuBwM75/32WOkpKUD5xZ1sN
xMa6S80l3gF9/EsijgYbYl4gsR+sxKJLm2FZM0v6wh+iuUoRq/Eh6yX0GIkPhBkYem4f1KUR6J8B
BQeLQVvVsAIN1oqdcVHb9T0dPRakYU+3h1iwZxv07pMKCmYTvB4Yt9BXPRTVgYPW7pty0Z3pRwm6
qYsqWVNMWTDr3yytryIkxruk5un8evUwWsmaYN8qvrLZC6tlg+AJRNM8U7jRrwbcmTvhZ9nReC7k
h5yt9mcD4QXy49ABKCFVogboTaAheq9iADpQhNwkq4dCsXVN61QX5ahzWAR05tij6Ljn7MToBu5D
bTooK97e9/jtd7ituMl5KVIFMrpzYqLokEYAu8qh7k6SBt2zAqCZoth5p1SQH8tilTx0aYvmv7/a
/wZyfv8rvbAaWLkE0rwXTgFbyA2qe7cntnDE/oLKe3GXx8iAnQ367q7EHb1zqtf45pd+v2XyDS4N
EJvz+pyBiGWfxLF8rsIIWrhZKle8yoJB2vh4vKZCOqkEb6squJNafUWUoA/z7QpFwPYAAc5NAI8Z
kvDnZiTBrGseIaoy9dxrxNBXJie6Rha8cIkQKxYHSYoqg66tzjx2f0nH/AN5iU/Kba4t8++h4va+
nYbT7S1/e1eYjZpPeFT4BC0F52QAcBEiDeRuEGPz0aHoLrg9xNunitnY+bJHg1849NUZzBNBekBJ
2uuPUx+COeL2AEtzsMyeDO3/h7jc9YpzM2h6csfh3QAhoOfbI7x9sJgNoY98UY0exGjRUKafIo9/
KVvxzBJ2irrk85Dkx23DzBN8ZeIQkYfxsViehenNHdf+XceAltQ1UjUp0eaUeiLbuPHzbr0aizW1
mCR6F8889O9LCpHJmsvPYQ2DuT2ZpW237B3yS5CxpQNBusw9g+Pjh0eAMdn2bfrnj0eeqRKp1NVZ
NZK/50Xnv9Robks2ft6ybpmkQ6SCmpwopErZj4zLYnrgXV+E59u/f+nEWgYemZZ39YCNbhy8w1ga
fcggZnBIkWNcmcLbzz5wpP+5QkAA8KIKEUrPMAaWFSeD94UPqXOww3y9PYmlIaxofWaH0mMJL5W1
xTNgT+dSqqMs/Of5IG0bwrJsPx4iMU0hOUk5k+/1otglOLNfJ26SA7gpihUCj4WzagPqs3byGx/d
DnC4PLg4sqz2YNhf6/Nf2G2bFZeBnVlODUoOIsshTzngvlYBwHopW2XXWJrA/PdX1twkHkQPAAk4
GxQFEgqhsFwWfJursIH0NG2qgoM36iy6+v84u5LmSHVm+4uIYBBCbKnJQ7kHu+cN0d/tvhIIxCAE
iF//TvXb+KpNEVEbL7xApSkzlXnynOZ/FiQkR8Om/BQ1XO5v22jnQoNYFHqKeaxO5NIls6DFSrO7
fiQPgtyWo6Auaoz2bZgsSB6cigF0Q5Cdi3d8zJdv0aDFp+uzWNsF51rjnSQiFWIGcmz50W+6/H0J
pqmNNVr5ugsbawK0xodjgei2br7nXHSgKd7qw1z7tnOXa2gOX+CG+DZF5aGM0PLXNv3W0q993b3G
fW6GFEXPUx0bPd3bTgcQIqkT6FjdtPAuNAwCIfMw0tT7lwYtqPc61V1k1Odi6+214v9dCD2JAwR7
M1UntGAemh4MWX9yXP4lx0WTnGayWzZM0YpVdcFh1mqRxjXyXIs4V0W5ZxEIO8C2/EMVydfbVsvx
zKEXjsoXHu7zUKBKGXJQOnkdbbY0W9am4FzmrtVUl2PSC3CwQVGs6csvjdBfQm13Pvg8Njzc20Ey
dcFi0LGBss0o1Im1Qu4nLSrkxL3HOqn6XciN3RuZfKCU/7q+aGuTcu42N8USQ3O1PsVdASWjNocu
ajQdkM4BDBHH7XTTMC6QTALYmuSQ9DxNJN/lYnqBwMojzZcTeGI3mABWZuICyYw03cwD1aA7B2IY
k5l30sT+vurR0woCvy35mLVhnEuvYVd1InGQuQEajid4LgMfjSfse28z5782xuX/r9yenVJtvSj0
j4TxH10U7qCdBUQNJD8TfROWOaYujMwi3eI3c9eA+o9/zTUgCcFQ9RsR/4plpJf/v5qATsp+qEON
ACeFQJPlkB1ui818yNrXnYteJ0vYMwZ/BHLYb2xGUkelt/FIYl2cW14HYTzUBvlUdFf4GWVI5TQF
37IhKxbXJcuFapxYluiS7o/B39k34/7ynr885VOdB/ttMO5KcOaCyJZxmQXaocPjwsOvzeB972bw
t08oM2/YqZVNcHFkBFQMggw4P2E+/C/U6O3qy+AmcoOYujCyHFBA1kz1JQfcjvtw0OobGnSLY5rf
Ghu7WLKp1MnsVRRALylqsM1WXglV7N6U7Hjd5K0tkHOJZRulyWLhXDkavAz0LRPw5/W+L24rPlIX
SObniYeMZoSaBV6LRzoDbtIAzX9s8HiPK/2/69NYOUgubS5tZkbKNgWwhZvfGirdGdPjx9hE+e62
AZzbfCkSShoPmAZ6vjMKslCJQGdfBTdi+qiLIWtIaKTkQ32i/eDtfEhzf2co+WdFzMkWV8babjtv
a+WRnE81nloznyG/06cLWCCqtJxuAxhRVz8Rgpx5IqYyAswFbf0FGNCyOaE3aYTE1MWQ+fXocxYM
HNryYi72INO1GYhiq9uMhQsg85SgExvqQICtlnwNgJrdQY4q3ThBK2vvAsiaPrWR7gNfZEkKhTBB
+waqOKDDvX5A1z7vXGSryyHk+rLyQdl3iGDq8W4Z682IYsUnuNK7RLVFFI6Ld5xmlHUQwIA3b2f9
8jgH9S62yW32yAWRTdMYqB7iTf+aAfeMTBw8vRIhzG2L5NxidO0ZGkRJdQKGcq/y+iij5SYcAXUx
ZKapIz/o8Wk4gyyU6jRvponXtta5taFa8loxeEk+BB+o7cJdotMbH/8udIzZKsmTCjBJbZpTL8O7
eax9NDXW+7jchHCsmGcXNka6sZMTiZcjtehfmHpcWcqBj400NJWvb+3aEM4jmuUQEIsmvRxFMnaf
QFo1feap+JKM6ia+hBgtHf8NF31Ux2UMlWGgRHpa/rxkoetkvkl5KoYai/N16gsgomv/WFTD//QM
lYtB3KZ+hI87xiEmgFvLGhWTBVJrkM1FSjsBx9DG0l++8jc0lrrYNDOHSFEhhj7yhLW7C7orhxBI
Br2F90mwVStZG8RZfRLBdA4EwXqhLxVYJFUv8SK9uACwfJ2uH6KVm+Zi1Vjgqd5ybILf1ZCblzko
R1VzYy3GlW5kRdPFEdh5jqGngRJfwmY/9tPH2366YyRyybknGNLmHHrPAJ7MNFN2E7C/tjDOA9zo
IYi70sdP79MPck6CLJ7ARXbTT3fxacgsd9UAprCjbKG5VhRgCBERSFuuf33l4LjQNBvZPOZVEh3J
4j1yvjx0QfIBakefb3ZaLkKNUwIwgizwkMQSZXJEia30b6NWjPGg+69lkLRUvQ+lNcRUkJ7oGPp5
h0RCWPQ2yhyMcLGprx7CoQWt5Wzy4Niw+LkBKzsUwpFeub7+K0fHhacxRtBlM13SBCb9ZSNPZYFE
+vS2jzsOnbbStAv1Q2A+gQbQvVfiCa+22DnXfnr433Wpo3IuRXHBW116hS+GOfeaLQ7otY87F1aC
CLyqgMY/cohYvRToE31PR7Flk9e+7lxYCJ+0VVxE2FIUaB9sh4L/DNjERq1/xdm6QLSpYL6vZBwd
Gw+NQXZogtMQwFstFd0qw69MwCVftT5jACL3/tGq6aWpgIRB4DbdZuddOFoeN9VMetiECXKz76NZ
2l0Uy62SzdpPdy6sLnqQRA3AapfgTd4tiTmaUcX7m068CzxDdK/DpkRjZSeJfOioBmEDrE6XbDxT
3jSXLHaRTgHoesk4N/Lc1Pqd8vt0F0ygbjSoju4YMte3TIPFLuapWnxdAP7AHj0rvk4BhHKh/XzT
Uwsfd2LBPAGdPiGjPIcCwsLFJOUTyFfz4w07gK87kVo167ALcsEeY73Y3RBf+NdAV0BuQYPh887p
8RMUwJukjM4abELdP5EYbFMeojKQxaFMwYU0bOz0m8cUAzlWf2jTwq9tV56FHOWYDbmo272KWv8m
44wBLgO/diszmyvAfspzklRVu2dJO3h7P5pvYpTD9x3jr1QOQpygTR5TcBTua8ic7KGc+I2Haf4k
kun79e1+09ZhFNcJhJB7UNOUQDKkbfbEAlSdF227L1AC2fBil5PzVwCNIRxX0OZQt4Otrs5p1cdZ
1I2f0mFsv0luJkgnNEcgx+F/rk9nbdddxyBaGal4rs6tp/QpbST/pvjIN17Bb1sP4iKa2jBqR278
6qwi7h+8WRc7n4TJjjeUZyO39cYdfHtTiAtrGgMO9Z5mTB5DIkhGYi1PeRKZQ1KZYgOT/vZCEZcW
dKCQYvD8QJ1TNZUvE/HEezPKl1t2AYyN/70ac5IjVVOz+ZFD8vYLqZekuYN8acw2HPQfd/D3kSIu
MSjKA9r351Sch7b1WAKdH9rQoyeWdPrUJ9DujQ5NiD6ZT2KK+PCvBIjW/67BCTDvQHRgwheA+wkj
GeQFKPtegB0gDEGo1C/Bh5TGyqgNT7y2kY6NiPMirJjX+Y8e0//OfstfvIF8S4bb1HkYcUlGUynH
3Atp8DhD++c8htV0KmUQPIOolt94UhwLkVoFwaKyDx9tHen73ou7H0yG/cYKrZ1DxzgsE5JJwaSG
c+SjLCI6632LF5RBN+zBm5VcrI9jDzp0hLKBJNXZ88YgRtkzr1kOzLbII4gY+yoff6a2kvOvMAa9
8wIFr6qz7HD9GqyYCxcolfbovvPCypynwQftsWH8d9umHyOd8GdUQ8u724Zx4oFIN1FEAQ4/t2Wf
7yhIZjNGl+G+k913iBFs1QhWdoq5gcFAuQCcc3yclrI0913it3GXxXEYqpva8iEU6tgNDxz7M636
/DGKqd2BLr1/rvNLsf/6Qq3N4HJLX3ls0kz9DF3J9BHwjZEeJs/Q8QgZyy2o19p+O7fdhgM3gyxx
lgfGhy9dQCpxEuFIWXKIJ8XUz2YawinY2PcV4+JipyZIozXzNI6PdanbT4sX23OXF8HHoqrTDUO+
NiPn7jNvmAEkAwCFpMbfzXE47uC6zV4V7Ucbl2LDCKzNxDECArxIvupJ8dR29WfPkE9ocOj3I/e3
yIbX5uGYgQUamrUPOYqnsSi+soruo7hdMvRvk93U65uqjQza0v89XzlSdgK6OOJczlSfgz5sHpLe
V1uxzeWiveH0XPotLmDqo97zn+UCDSpVq/0k8l8m6rxdrvACi5YtfO2f59BbQzl3fQo7kXPVlE9V
4X8h8sIw/K5I0EBD2KizqE6+BJADpHMKQJRhW/WLlV1yoVZ1uSgZ8kqcmyqHuCNKPsDy62kHie27
uQiX401mwEVcda0HZklahc8+aAE/6LoVX5O0vEmJBIfAMQLQmOd9BFq3s1TWq/ZhKIv2lMzhsLVK
K1bM5S3lEe+iAcmPx8ZL1Q/grbBCPffCjQfB2iY4V16IRCzdIsTZQFzgFCDdl6V2KE6Difhhaprb
LIsLscpTJP28SImneuzJ3s7t+7jg9T5hckB6Ltni5VhbLOfil6kY0MreyCcmdHUaQPL21SKy3rBb
K2vlIqpEPCc9Zzl/gkNMd4WqHoGkRA2R8u+1SW7LWRAXVNUL5qkUVCvnajRJ+oB9iZYTqEsw8JFE
dVqKbMH7mfQbr5yVNXP5S8N50YAsB/xphJroDo1twWNFoptKoIy4xFwMRDIczYX+s+H9/NNP0yIA
rXxSbIEA1vbEcfKMhHUOqCb2BFHRzs/l11CW9FG19behpMHuug1Z8VguuAqliCRFHMSfENSJk0Fx
9MCFJrsysFtUjn/aj98wwi6H6VwVqN8ik/eo8iaNur1GC71eDhfmFJvcafS+NDaLg0iaHzPXSt+R
vCSVfVAAx7WAAkG4Mz4xCjaOIktT1k9TtoiaFejrYpWNDmaZuuSnP0HJ8H3Soa72kNaVrL5WJUh3
H5LYQ7Isy+OBBGFmWYjW97xVhm1oaqzsUxz911kGFZ5b1oednMaJ7UHN++Rz6Ab1UZMfvIKlx+sb
tXKYXdyJNgqdjLFsn9Gjp6D2lswvCdDIX277uhO4dIHO06Lym2dIKDZnIMDZoQ7AHHr96yuPFxdu
kqtZj6NH2KNISwXdMuulOr6PIjXJf+spicX3Oa44GjGWMlaJvWi+j9NWYeMStLx1+hw/IEnERjSf
VU/d2HwJ0YYh/XxnPTM+kGr4VkX+KTEg+7yoVG+E52t3ylnMKSoT6tmCPzW+97nQlu9DsKPu0u62
PlHYHscbSKoVSOhS72xyC7ICNLHvc09DkKxfzIZLWFm2vyB5RoNYr7XVE2qKoItAV6DfepmZQCBH
eBztLgs3UNAFKy+mG8Zo7Yw7D8AJ2isjKJW9M+mH6pnMUTBmY2KaW2DjjLgovVDGpEgF50+WAsWf
e8kHeek8yGsUi6rLDK+f9pXtd5XuJ7H0Sx6I4jyhPaD+hlY+Ob5LS950Yjd3PB/9jYHWrtXlB7x6
BjLs+0JjXkMHbf5sePAedMvqcNEQ0HP6ZR6RfEgv/7k+rZWo3cXude1UT9USe+fmgiWnF3EQ8MDa
zC+Zv/ORdtj1rf15fayVg+AiyGS5RElULu0z9FfFRwPrhCRH7m9pg6zskIsgk14SNBEaBp9zPJzv
w0ijl6nVZZ3N/Ta/+dogztNDgtCgEcilPyY2qsiuHgmQun4tKnFBLJTR/ralurilV4dgyvUC3nyK
pQI1JZIzYAe41youNsLbtZ1wzlgYgh9PVm3/TFjC7ikjA9hNTYjuoOs/f+VUuUAyHpMmQFP9/Dgu
IYOouQGbXRRDIMygO6U25LuC498waWs74nhqUiKJxm3cPdep8o6Xuy+yaOblPfjokn+uz2dtjPC/
24Hu3QYNyFFxXkbkMD4Fac6AlahUyBC0qAHH7fo4a/vi+Jg8StICB7d/LrzQHtAyEnW7tqz1Tcz2
qP07HsYiuWiqUEKBPbdx1ol02Ek16h1e7luQtpWlctFmYSwmRE6pebY2D9GTkuc/5GCjh17ASG8c
r5VlcnnKCjOLuE8C/Vyzxe5Bpes9trL2NmKylcP7FxiMNN5guaYPczoxKfc4wlMH3VSaBgqdmDzO
75Oipovedz31m9/Xt/4PHOzviCZyqyqzIIVGUbB8UFQN8++W5WY5MTS+LS+gY9UgMx19moSZl/A+
HbMuF+VY7Ia5ncjPmgxhUmVl3nnk41gH0/hlESNw6tLz005m4AED9ntfLl1AJTRpuPV3FSDhFduh
vYvZj3aJBHnf91MRKlxQ7aG3R7QK+reHvNAVfxeMKgj/N8VyHA8LGGQ89d141rTxP43NRbczuUah
Q7VIJgb7gCPK/BaW1DTfFtPyEoxsAe3HB9krOt6U+Ae56n/vJJVh0+k6oB9DD97ymBIAFJDZCLea
Di+m9q39uBy+VybYi+EC7VD3j+iErqjKFCrC5BjZkKUy6wYLiYJd5Edx/eH6AVgJzVyYYOFVYp7R
avVx8WZh5mMw2WqYsqpMEgBTUuvlabcPPThQc6fngsUgvV6WOXkfI6Cj9U2rSlw4YT1Jli+8Qlw9
E4H0toFsPdR999fn+PaaEpfrrqHzMljK5FOBS3a0YXJko7APJWL3cdySj1+7v45DKGifg724wRTq
MdzxuhenBsXDHfftv2haO6rEIxs57rU9c/wCSdTQNi1eIehApru8hpJng4izgezm7jJUaKvv6LJR
Gdpt/72+hGu2z3ERTdR1hVwm7zFnKLPfN8HIwq9RlxC14YPWDLjjI1ToA+oJws/z6E3jrpHAcoA9
EGDzrDXRuNUZvrJJf8EORztM3UjEOc5lgfY7H6Icun5gQxqbYzqWsf97AnOmmI+ET5G35Tn+MBT9
fauJC0hEbAu1qd7qM09VkwwQ+uziWBy9ImLsUNTg6nkQfVIG5hD4fDLy3dID8FMiw9wV1TewswE8
Gsxa8S1JhJXlduGLflAtRZCb9iyC0p+ychTDqe7pHKOLt2UbMdIfEq63pn25kK+M2ag5cqNqSh/7
ekQC7S6B1q95ARSwJd+a1NCh2VEB8UHkb8hgaJsNVUksuiJ9xNLmPrQzzV9sO87xXW0Xv+tPNm9b
+W2WSrYDWnL6gB0W2zA06Vw/5yvr4sIywC00z1ZHweNUkSB4DCmFfK1mtuheylEmNyGbwVfknPYh
DVhU8Tx9JF0KvRPRfmbl8GkpBVpp/S3AwdtmL3KBGXGABAVfluHRspHQL+EU1UWRoRloUd9LodLo
QCYZld3u+tKt3S3HMyI3kadjp5b38COyIQ+D7MdIofMLKCP5wInHKrHvRjwyyQ7yz0xvpYJXzKGL
NhXci5kQNT8P3ezP6iiguGaO8FuICbxOKP9fAnmcvjhCOyVBnzJkCur8VAE9arsNi7x60h3rr/pF
DrFKzWMRmXL8Ftfg056yuA1xA44RGAKLezSrDYs+TxUPwRGvRVGWD9qAnvBzSkuULkCRMBYa1aSJ
mX8LDf3BXxGkuNriIG0C4H5Rz8GmIVyx56HjQiYbdcMUReJZamuXzPYCbfxgwrlJQhzpZcdfcC8y
XQsl4xcdLulZAk9YHRSa0vMNl/5nc98yLc4NKmSSN8USxI8+mTo17aNp4migGHmn+IMl/pCfofvC
w+lxqaC922US0na9PLRR5Q1AHuZ8YNPhIqazeNloVeoHp1xPgV/vclNUy04Dg22qPYPDSD/3JgXz
N0qLbSnqzJvSHM4jhCZbfNKzSePhbqR5oupdVem69HZSEr/4fv1evb1VkYsbAhMyLoss6MfC+vyp
sEkRnJQxQbVh8t7+PnGBvZ1g0VyFCz3jpWnDPVoec3IYx2HaiDBXTKqL6kXze5QWoqheeMHjFkSi
Kv4C9JmZ0HMqzUY6bsX4uOjeqVILQPKyOBs/LvaN7Vkm40Htoma2x5B175DmnDcM3Z+VeePsuZyT
cSiUblB9OC+1QiwLsrNiGD7k4HQK2b3W/Wi9AwuR1BxONonb+pQXVpFfw9DV4dMwz23yv2kqkGjJ
KnTK+mo/ln4q2M6vGQ++zOU0xeg3BSg/Ng+WF1Cee6eqKPrdDIUR8UZBa8U7uHV5P4lZ0RZeeYbo
wzcQR/kHILmb3ZSjmBbPy0ZYt3a4HKfQFHVqwI9dvph8KvK96ca4f0R/85RuPMrfngZxO7Qsgiaw
XxTFOeYNOTSJ/qpmnIDFkJcGQdTGlq9NwzHvgATqKqhNCsgakae+Ldtol5Sgk91fv+Nrs3DMMU9Z
M1jkk8+Q4/F2Cc0/soUE95zJ+yjotzz0n0V56+C6Vjnql4rLBXFNW5NpPoIgQiHz3nhJ+kORsVB0
P82z0cERvJGL+gy2hwJP8q4QCxLNQTKl1ecaeS/VHngxe/6QLUkIGHo9+KW/sdRvm4vIBXRAVBFa
76XMn0FgWO3qfCz2/lKzQwNiqo0z83auO3JV1IgPYADv9fAoeGdksO88HrB//iiTx/DZaTreGWqV
hS+mTH0xpGHIwVzf6bWT5Pit0nCtZaLsuQzQS+GzPAXNa2CnL9c/v2IHXYy9FAni7GCZz5616XsA
QV/GaPzdB/1yrJe82YGHfCPkWTmyLuC+aOsw1akSZ9rbZc6auTbVKYbcCiqKEcL96G4JFNSCNtbt
7WNBXAT+LBoTFB7yIr0HrYldhH40uZNcsn6XgOzrxgfiX0h8jr6QXIkEIF0xLyACqvG8+GULcDJk
Cno1jb1nACJPH8dg0ZXYOPMrh8KF5dMuJ6hKWPFcgEei/1r0kId8BnXyfFt6xUXl14YNCHnx3FBC
9C9xHs2f8TT4dP3Ire2MYxvrLu8q3fl45CWePdFC3wNc2kAZHY+Z6yO8fV+JC8e3luqhtm396FHV
5E9RY5L2p9BeZ+asTIM2eICbScWYiZEz8lWJNA2mjXP39jGP3E480ynL+rKj7/7QGoeAXx34VAxZ
RKfPabvZsRiEK3m/y4V+9VSWAJZZE8vu0fNzEBJkJGyb5T3pebQAJtm2wmYNMqzzTzlQEDCBSyCg
5F1vIRxzF4Z4yX+2rPDsj7yMwX5yuL7wb29t5AKpk9rnTeOR4WxK3QEnLLv4G8+rrsqCUZQbvu/t
wx+llxV5NXPbBiBy5W3/yEQ3HloE6f/4YbQVff7RU/jb50Wp4/NMviChzll/XlQs4ykThhXFO8oA
fnySSLrYYhcmqYzOPhuTKNx7U+RXcwY6wtYAH8Fq9U3PY+BP34DCNYTsPOXnCsF44xcGKYhUkQOS
s6bdGei7oiygo+i+NHKu9YV1sJ6fmnrwkAwHanB+qcfEX8RxAvs9quEEci3zLiStJJmEcmFYogKu
kQ4/LMWAhGFmwz5iy8Zuriy0CySmIwX55SL12aZd8DKECJvQ3iXjf64flrXPXw7Rq30sWQt0RDf1
57gPvg6t0u8WtMTdZMEidhn01ceVNgGJxcIeisRbvuaiasJsGUu6RW62ctJd2HAgEuu3Uc4f59py
9SEe047Ve5/LMtldgJ/Vz9sWyTnsvm3mfM7LBnjxSdIddr6nH5aUiX5DVmRtIs5xR6G4b+tG8TNt
Ox5lNQSTi13tBQVy3WmQbKkPrW22E8YQxnrt5SZ/RqhW6gMSepW6i1hwG8cwi9weBaJVOoWtGc6q
EsXnBGkcaN3noK6ByFt7vG0zLgmlV4cqpWgKsXHYP8Jfzd6vJsQ79Sdth+7X9e+/HYwhlfvf74+R
X8698Owj6p9gwvcMROM/UMIECAxboJb8Q0M9pCbKegxAvnF90LWdcRzJgKTFWKu4PotGop6YWRuO
+iwKy7uX6yO8ecSgmueMAAC6pCYIDEdEJN+DE6l6qFjwmQzK3rIxGOHijF9tDDZ6DGb0iHCgG1IY
VgbahNg2N9EN4/OOpVKpGuzcgFQo6zldMnT28QNSyVtQmjd3AJ+//P/Vr7/0UvFlIPj1AHN+7gRS
jkNpttZmbfWdcGsswRtazjG+ntbmSQiJ397YdzPQnYfr+7v2+x0bVebgRAKPCnTuI2ig9oeOeWJ4
JmFI6q1X0NokHCtVew1ti7KiAtIH9D4G+vWwJFEFdsfQ2zCEa7NwLNSgB9SEuwFD5Ejq35UoH7x0
lZAbi7QyAzd9okgwc99nkchGFJSKbPDyJ42a8O8lCLfKRitTcJ/CaJJb2FSXiciGYEDRQ3tPgkPS
9aZtdl/BBiwBg4eOeIGifvHLXHCxEQdW8/rX19bHucKNAHAxNAxfL5YkyZTo/IMGzapE0zdKK9n1
UdZW6DL6q6uGnBJCGTHHIkN7Kx69hsYfoqXRt9kht21Bc+gCeEnLMImgeg5guMusFjG5qWuBUrdr
AQClnkHYIMQh0ui9EpZ12dBDEuC21XEuslURmKQnlDszJqri4E/yk4/a8MYOr629c4dT3RWx9BP8
eHAw//SghrNvRzzCrv/2tfPjXF8ZlwjR+xa/nXThknGfFw8F7+8HDkLQ60OsTMBtVJiZIi3ohXB4
2n5Ba00AlpUcvFsbM1j7vOP989n4BZpSYICSBQwoRc6CvU/NuPHrVxbIbUgwPsioBx7kv4Ssm6zv
fJtVBu+MTgz6xiHcO2wgqAfqp/xXZedhnwR5eQTNQgnOcHBR3LYHzgVGFcorjPFxw6Cg+6GNovjU
2XmrCXRtCy7/f2UeusLqGk8oHKLIZ+e6MmpPFm+LcuLN8I5StxUBqFLjDYnB19Fd/BUCIk9ck0fj
gQdrWkBdTYPTbYvk3GM+LCYd+B9LbRW4RsdZnCgKhBsHde0kORcZCIPKl76FKwu7iZ79smqOMNzN
EZIoG854bQjnNrNw8AKpzPRgJzgDk5MfPq/HbNHDFk5+ZatdiHlCypFBHASToA0OasZHqfc+0ALP
N+2BS/zKp8QGoO/Jf9VF8mkqveI+YLLeaPtY+/FORK3kuMQFaubwAx5iLJ+jqJiFVdVvhaSXG/tX
EgSUys5NJvM4jI1qyUPTFncNckm1UV/8Jr6vuvDr9QVaG8K5yYwnk00B54OzGXS3Nzz9kEox/AxV
Hx6mzos3Kn1ra+XcaaJHZn1iMQ76ZOQeNX3/QIS6iRAUK+WE137eBRPpLiZDo8yTWe8i1IJH9P76
Kq39eucqd0iTN/GQjw9IYnd2l4e1+E6qabqpHx0/37nLoZV5oNsKP7/CqzJT7VQdpNlkiV65x27z
Td2nmoZQ/3nwF+Qtagivfa6BxIkOCQP5623mzgXsFzliXDlX08Nkif6JnptKAzCi7MZBXZnDX4B9
dHJSMAWPDwX6uM+QAP0WToV39OKbCMwpdVlf0evepTHkOR9AVpLuOBcWbP+bqtJrP9+5yr6WVFR6
mB4oH18YBL3RjWbeRfO8xbi7NsDl/6+cJkvbeVR4gT+EVk+ZXqalyNqLUE5JhX256Rq4SH1sZo4O
TX98qCfND6GE2nMzx7fkCrH+zhVuQCVOe2XHB57T50sZHsnyegOMsbY4zv1lRoiiL+f8qNvInHDT
2Ang6WckOrekb1fsqKsabsM2EAbaLEddTMdJ0HPX1l/CGLkKEW/4sjfrKVggxxs3FJy+kebogLy4
gz6U7ylvz6oeD1BsOXV9cuwXcXfTTrvA/Fji3e2FBcYKQGnVD+xT4t3Uxoj4y4mwk5qGQzeBTSzj
cz7t00ohWSHnDae8stUuIJ/RAmR0Bbq+s4aipkmq/I4iasniqN8AR1zc+xte2cVe+2bQC3j08Pv7
wH6syXgH9XCQvEHqbOzuSx0fru/B2kwu/391o3XcluHQTJiJN0NjMi7ttJMdoTtVQxrp+hgrjs3F
WIN4YWzJ1Hi/UC6bDqQ13cPgQTnq+tfXZuBc6a5uw4b0C1aqqRf/kKsJfKGj9p6nkd4WV7hMrYR6
UT03DIvUt8jMxikaVLiow43TtHLnIscx15VWwkcXObItQPnWIBkH6+lH7ou7BB1WmdfGjyAi311f
rrXNcC646foKtPIhBuMhJZ/rsbNHutR04zytnFsXRQ13iWxyNXq/AJb1stQvzTHoLgTkfPrsiz78
EOAtd30ma0M5VzyWBmqlS4qNHyvjf9YWNNIDF/OeaRECvd81R95NW1WNtdEu/391USJIC1lb5Rht
seUdsfyHoPJwMfBzGB18v914Dq3sj1tUFhzouqnpJPpgG/831M/G3VjemjZ0qV19W88Cf/D1wVhv
ly55uwvI1lNuxT+5aFta5SQZYk/8rmfqZ8UAFtyMiEF8+iOOgIMHzsLre7+2Ss6lN2NJSFAv/DfY
5aJ7IWGtoIjsxVsyFWvfd3x5MWvWSU2CBynK913YQKBdwU9d//ErFssFwJrRR0NdycVvZOHyU2vq
EhVeRo9pN23hntd+v3PLC38kjSYI1KaJ6Qc0Zizv0JV1U9MepS4sNPeIFyXdLH5DPHHcFV0X720L
/vY+rv+5vkQrJtEFhhKg/COIIOOcznn8VZXRDiQk75YI7GNd8glw6i9BTX5fH2tlrVx8KGBql0QN
5b+F1d3/97Q2IFrZCKjWvu7E5FZUbS5RkuZZ1xZ+x7O64UubZkvupfS2dL1LAouGUxpwOvoPuWof
pwFyJ7PeDDrXJnD5/yvDh/Bs1C239qGrlmUHLgPkgiiSlrctvnORoQTAFtS9/QdUBcxpQrfpi8fl
FhBt5ab9QdS8+u0MGNoZziDgGTPguKQF2oiyJgHoOAuo7rYCnLVhHAduytr6gqjyNxq81Q4Es8c8
Tv0HNQc3JtRdGl6/BE6l+T/OrqzJTZzt/iKqhBACbjG2e9/SS5IbKkk7QggkBIjt13/Hc5WXxO2v
uuZmJjXBIOlZ9ZxzdK8PjkExwWmMGg1AumSf2oT1ZCDpGjTGZlcebAt8GuAJ1eXQgcn5c09fxenY
J6HiAdGH2S1VNkXB/MhLT+8+fvqJtV8P/3WFiA0tjX+FgSSaHXtXeeW/TaM715Y5EdTWY39UBWPb
Y9r20C95nLZo0lwfpZ957g8PkAgGzP5zH3L8wD/OKo8a2TCr/CtQ0wAac1QIQ0RD+370Plegrkf9
mG9HdMc8cgVcvd5iJGy5EEFwFSbdOQreU5uxsmbPDH3Zg933YMr8tk9yvmln/3cyiXr78SKdcEZ/
jfvxLgi9RJkDihbzowaM2+4xnhOdI5849QErS7YDjUMBfbzDf8PF0sDOImvyfaxt/bkEb43vAlSy
MWLqqsNRXnUBE8T2/3Gr8Z80xd91Y7gGdim/aoHXYNOVsXjxXWBwQQ8+6oCN6PtBY6WAoehpXJ5s
W1ZVmY7DBAYkoDX7ttlKXzpBt77oOxXuxyRuavwlKQVkHAcHLPePwalmuQtxf47bcoL5+quR1+Sr
KE1Spqaqw6DJ/ITW3je5YMSIusp7KonV6ismY3vfXEFJrCj2VM3DIsBeGk5hDPYiPwlJWoPpsXmu
ygVT3mnd9km568Go5J+pqP+9teEaK+Nk2dVDb/RBVi7cyMSnD7YEr0hvuvDM1p76ieOf/2HCGD21
nfW0fzVLx7dzEBZeqn3W3GJ9P3l3GCareBz2IBkDWn44LHGYZ2OQv+oZc1yfsa9wPdU5az1wE5b+
lXPjnZNhtdFTpc88/NTy0P9dHhUpSzS4AP67abCBzjEiiV4G2IfPuNB/o294uB7oDCLjkZrYSmD2
d1aPViYPpJjIrqz6WyvksHE4b1lgIYM1hM2UhnYRlwCRLhuPF/e6xveSAWprpYq3/pH1cgifumqY
r/yQxWfC4alVWKfmelpiHMThMGmXp800xXuK4eR0IIU8c7l/4ifWPLo5D9rBeK4+sMh7BTUDhyQA
OFui4Kzo+6lfWMX0yZ+nthGRO1RBLe5kDfP1loJfDV30ucwwXLNPzG6eqmRpjwPc1ROfoBHS6XOA
/H+HkXBN5i0rCybOuVOHzsM5SRkwsHJXlgUvzvSZ/500hOs5uLiuhO9VxhzcUE3XodDXoUfj66gq
S+BWMA7xKXNdD8PFmLWLjED2jJYBQGYoU5MGDCqfe/hx7//wZjSgjfbkMBygjKpTG9blpqdniaZP
naCVGwPzFhuGhLgDG6ASxXp5z0oozQgef84Zr8d2o6G2HjA07tCAgwMTCtNdNVroumoQ/ny8QKc+
YeXP8pqJbrQUia2N4hdPR/QtqQucJ49VGGb6+Ef+3XcK11LpMUC4iw/qwoOC3m0GJKnDLFDNr3Cn
3Wwk778kE3HvH//WCbOIV64JMGxHhG/rA9RQ4usGs3dkgxRrjLafev56MC4fBNivvdodWmDHmgxK
QNOvBXi5T+W34XomDuIkQZnHnT5MfnBdFHm10zp5LyiC/Mfvf2LD12NxjBpdliBZOiiZv4M7fUn5
oFz62VZEuCb0lQNhTcS6+gCYut6HISGXYvCr/cevf2J71zy+vi06BSK/GmBREqXQA9fbSeTnYNcJ
3MI/Ms+/BuLyaGxlglgZkxGRt7muC8xX1u0lL8sn04SXw/IczJ+7OwrX43EzdIILlMHtQcYNoqiU
33UXPH9unVZ23ZEIgPAB2xxq/RQF6j3m0RkLO3WCVvWFjIN6nrqpPkReB40VDIbyuvP31aA+JYUB
UYqVDaOrgSvCVraHWnGTEYsr7KGVWdSe48w7EdrWo3GgF2xnZLPtgQzyvnDsKRz7O4opJy9kZ/KX
Ewd1TeALmexIt5LaA/CZ/YYm0A4hZfjJuPbXdByACPU4Le5AfUrfuErmx0XMn5uAhxb3/0ZNUL73
LBGhPchhlBkv+CsUlMYNz8W5MZQThrYWQcesFMCTiAYHr/AuEOO+gljgAonXrevcxRKa9yno/x/z
Wac24/jnf6QBy9I0HJp59UFF5XS/NCQBT5scm08BHDF+tOoZQPeWT8C32YNJumbbIX5ulO/FZ1z2
qbdf2TLvvWaJW2HgJ7xyy3BO1SYxCx8/lySttdHjSZNF5KU+GIQaylDzQkzsXOw/9fIrWwZwsgXB
Zz9fyUp1qZLeq23BMfGxlzvhitZTcQ2JQcfcI3tZNFMbAmWXjRqrX2i6nwNOnXj99VwcBNCNqhZm
D5PqzUW+qKe24NXFx69/6uGr+zigsqPO2AHl/AQ0gksSvfdK8Gt+7ukrK0b1O5EFmo0HP+H651Rq
QLEDh8b65x5/3JM/bGoseUnKttWHQssXV1TuuvNL70yj49TKHP/8j4fPE/RSAjr1hyiAjloEwp19
0rfeJ1dmZa45Eb2Yi8geZj88jD27gvbMmfztRKq7pp62np3BwZPYQy3MN8eaq+MVeEeGx8g0oNCV
Z07OqZ9ZxWCiE+A/gtoe7BIKkEyxNwWCZsIhm8LU8DiE5fZzu7w23wUYz2GsKJTPE/k+guTLT5th
LM/NwZ/Y6PUwXAyK4ciDbN5OBW23i49y9IH0zzEhnHr6qsSnNYhtojlqDmhFk+u2q+pbUzA/+9Ta
rAfhJmnJGLqwOiCLbrp04E7jxrvsPzdoF7K1AauIDFaU7SHuoKR8W5ORd9fFlKjHz73/yoLzpYmH
BuzoO1kE3RaELG7vVeT3xw8/cULXI3AjX4ap82d6zXX0fNQ2zuVwIVX7k0f+phk/JW/Mw/UwXOlX
RpjG6w6VjBQG05M8KDdmrs+S7p46QqvgC8EipHLaQnB0ZgfVR+/oLJ+bhftn+IL89soPWVaxpZOM
7v4TY2Xe3GcQ3DjSUgbmM2cUP7F6/a7pe4USDPLPo1dC3b4E3hSlBmBpnwkD+IGVJ4pHsAQzPyY7
pciPGvnVNrSo7z8+RP9cfDx85X1cqzCrzI9v35f5hcJc1G5x3uvHDz+x+usbQxaAizP0lwB8krhK
gnIdeVmK0QOchZ6rVv9pBCFfk4hQvgBGzGsI4qIvlPKlesrb9hI0nTe819fMDWcs+egR/qpb8TvH
3/8jXC5CceBtJdvhovhpmepsNvY2L8gezDtnDtKp1Vo5I1RpnKuWBbvYyQu7kPsGaJPFY2d2+tTj
j3/+xxewsqDa41A9BqlucoN2qdyNEIR6Dkcldx/v94nDtL46tHVsoRUYsB0H4PZxHvP5dyjn5ky9
d2qrV7YsUVQUDUx8x0V3KyEvZQQENevyaV5apF2fKiux0yt7Vpp7dAg8SH87z08NRf9mWcynAHt4
+tqYdaC16ziDbHnh/YDqaIuePrPn5s9O7cDKnG3T6SlK8PJ1wp9jjdvhIh+iMynRv23gr1vDBRAf
zNL5bBf5IBZx6tnm+ipGz2YMg9ePT9C/D+lf7XzQ+C8G2jt0JxrG2i1UR7vyipWRibK2BFDgTOP9
38v0V2d/DDHaCJpqtqMM8isO7Wpdm/3Hn3BqlY5//oedxcCBhwICmf8dU0LAsk+GnQ04YKXnhMRO
rdLKlI3vYxi3pXTHOlHeUaRzrzYGSKZUQ3UOGHvqM45L98dnAMhV1rKGtalofFT6V8f1/vgVhfzs
JqzsmUluwbA/sl1c1cu+NlPypajy6FN5bxiuWWFka4H8zws4o9LejDp6Dxf9yVO6MmLQiLd5SeFK
aWS+meg4gyFR9SUTlHY+PkSndnhlx8yWJkoEwk0+N+DH8vejYtcALp2x5BPnf331tyzWG0zI2A7s
9mNqwshP8yEpNx+//L8ddbhmrYDIR1eDkB0bKyHiVDQ3dAbNEWQObo5eesAMwZlVOnFG1/dnrigd
UHUwY1yjveTa8B91VOcpdI/5thXtORKjU6u1smiXY/Svz4NgJ8PgDbp27145nkkrTj16ZclIpQdG
+xBBmRC1YZgOSyMfWIHPbcTxV/+w4d6vpRony3Y2kd+SSd2Py7NK4luXly5V07mZiVPbsDJkPhHo
ETcTYlpV76cqOgREfAdn73tfdz8/9yWroCxA9qDo8UuQD92AognEg8V7TNhTU/Os/GSO9Nc1Wl3F
4zBEItyNLS821k5zBllLkbVVUGw//pJTO76y7KmYfCP5wHYNm5dt7sR7Hali9/HDT7iN9dUZzU2F
I9SyndTRnRrjdzqXuyTpnj9+/Il3X1+djWTowfUKt2FGV6RQmgs3IOI8R1Zxwm2s781IWPh08Srs
cUW+hbI7ntb/pJ64NfcJOYdkPbVGK2tukBQlUQLvVBbVl3xEG/Z47RQX5O3jRTr1/JXR1SNuVkiQ
g5qxr3tIo5l43wftbRVV9swun9qGlb3RCaK3EDegO6JBbDD3eZtB6PVMe+3Uw1eWhgEo36+6he+I
m18k8Cup335qhjpEVPlff7QoLUbiN+EuCMnP3KeHMeo+JR2IZ6/sSqgglyViGtL2eR8P5o0eB3xC
bbwzzvSEl1vfaCmg2nSHGZBdbN2POg42VA53eeXuBkDsPj46J9Z+faNlqRvGzkzI65C9ZDkLnyv/
LEHgqfc/mt0fwcBJCqKQome7nrgbkD3sFj+HqJFf7oC4OHMyT5jw+lor93pEFtOGO95EKWf1Lo4b
taHUXibQN1sG9/VzC3W0vT++ZaSyHTDng82eVZTFdugzKLOdebgf/IfQ+7vaD9d34FbJmoVdLkSK
YjD6Vfs1VxntxnjcdeVcPXBSe08xqaN2k6PHMIMyYF6idOz76bvvCHnpI0vx3zFHm5gG09ClWIml
37kY1FE7qPHWO9Ye1d4ayP+AnbuoN2PYuN9oO0NlDgNZ7HUGRfSNLPWgU7CGD2neWH5lh3x+VIvV
yRaz2MmNVRwClZUfZGqgeEiEVtrXoGrCBx4Dttp66GVifs65G5Mo8pVSaS7GujKXlJfM7lUSji9t
0tC72LLmXeOLPfB3RwX0Wwwvg0dB4yDfIeHNg4yFYrC/wNjqxAG6lXkBjRIpZtDNY9oh69C563Yd
8RSofaG9sG87Fz0tgW6ea0rqW8uS5kpqPV07Gfs/udL9syGV2olZ1QGEaXSJiboSA2hUDB30nSLT
N2nXNIykYwO0fiYGX5CMglcC4n9z0AO035dfXeXcF0HrZOcgRhBveBVWFLdgC0DHHWRjMdRPhzxT
Ex/uRNmLZQtsGxQWeU3Zch+3DOvrzdMR0Biq6Vn0Qf+rUPHgparJjd2IoZQYdkd688oWv2gwrDDy
H7FOlmvuMZp/B81vq25pwaprtJ2GEOyeWNqN6FlwRRI/uJKkwMh56LOvBN1au2sK2T3PQTIOGUjH
2x4z6Ut1CZ4suuGJEteGNsxlvJfjkHZ5B3FAUXcYpAXvb1w94f/LvZRjoDa/5mFXXnjlMLdgfCDm
1Qifkv3MkH2jiTTVbON7M8jS28AKmtpJ9FhXXunMsrqe02RMJKKfaO2XvEJzLu2AXoTKvR+xF+Y1
NExHf2puce0KjLLfRYCDQRgdvAY2TB7rEvSsKVE9dkkzwcoNiAPy+Qm0luPT7PBimHeSywXFMtrb
2KBhs4GIQaEz2jpXp0dWerolwAG+Gw7WcxXR/H6O+6LeVS3+2TRyUDp1IPK9INRbghSrCrXWEtQx
Gemn3r+EAhgdtmph5S/oTKGRQrsGLwmxYP8HYTl7ETDNNmUuDK4qnpSQu44pJV8UCDah04rDx7dk
oIpdxksvg23XeuO95NVM0jyIq7cCw1rlReJm9tW24XTRha14j6MS8nYUPZYnGpVjl3YVcIW/jGVe
l/EJeNx0Xrz4t40D/KsVkdjEjW2hJYDTVS8MDFzQ+zvMnXHfl7ytbiDZEe9HDGMeyeRosKc9Fiht
y948IlMpwuuE1TivS9Prqz6o2XtsEeXmFgKms47bDNf8Jt8IqDG84CajehBi4D97xaW48uXg7x04
qFw22r4KNoMZ0cnK5wqZNGQaodsABub4t7fYymVslEX9WJEWuxPgL10bOdI7OAMQxlA6XBLwHV2y
IzcWGrtBBrhYke/HHEkObXvcBkh/qL/U3RimMlaQSGSF6/lVY0B8/iDbvlUgYWrgBmQWKtHKu4bV
3F4La9zvuoQSwkYF4OHKagqK6zToxXDvQ4FNZiJX83LpqOrEjo/J2O7FjLu/NLdcXWG2DasVmDIZ
MsgXIfNdStk/WUv4vJGh7l9F2EdPeRmrlyEGb/bPBqwrcxoltYgBChjtxWSWWEI2bPbtssHkeXkb
jGrZF7QEdX7qIJ8Fhda5kgewrZqfNEnMg7Ne8lDDsJ/iIsQqKu94/HBnp35DVMJcEDCLiF0Oplu8
Js7SM5+p/9N1c7mf4CYvchth6obaQLwiLgflPh6LIczqiGLWJ4dfe16C45lp8lYHaTHO5XLZEnBi
71nZku4WNwG6yDrOoRpWtGAXrqH6gvaG5zSZMHc2BvfjPPbhjmqIGu/FEA93sQjHZzSxgWeCNFp/
H4BEUgKGVOGmMQ5jDVkTgsNBQh/8RjVV9AuE44YBAE3atakOuuQmMWy45Ivpv4OZqt6hRWTaLAlF
R9N8ZNWbhgxYsx0bCvk/tCI96M0mZefugx7MWKlBXxvanHXb3kCYsE8y3iX9eJsLTNZXcAEvs1rm
bw5xbx/JCNSmALt0KWugJj9KQ28ZZ92TB2JV1K6aAC4qWLDno7TfeNnyR4SuMaOz7/Vpu4jpOZ/K
UKYcFMRDprwgYBcTM4u6G8VilhJQr5Isz7TSObdwRvnxp4Rf6l/AcSN6RvNEoXNd5ZCTZXMc3KO1
5tUpDYz3RAFhJZfQmht7leaettUuHiev2ZkmQCQ03eAXtxyo4rSuCGQRwIwXw5fKaLhVfoBWJh0m
0100SXvkScpN8daJsNLugiUYefyGHBNQtAo6sOGlw/1h9NREDWtTJTDLSfIKR58WoYXVRJ160WA3
u1NFXT2UycJe3Ih12GpZ+NPPGU2x67GFHhvUfqMGdE8FsX39Dcg57b9YP8ZbmcnyA/r27cHLYdkE
fPXvMZ0NBhmUa7ZIXWqWClRH13mStNgyOhQZo95wx2kwR6khZe3fdbbxIUVkXEhTGqm4zyD+6j3N
pQvtdatm/r0LPYkZM+3CbeMW986TWUOMtrQQR6JKzpsIbZZ5N/mcXsfeBGRIWcMca+4g9xA3LV6e
U4hB98B8vjcCpFybkDQl1NHQPCSbnMAdVjys70E3bdXGeDOokOEPevhghDUfOh4ROHIszYOncQFw
dwMEgwqRZHf8xzwY9yXqcOZmcUQjQwmmvPQQ2y5HAwKZMHRISMY8LrMyr0kP/TrgA3gDOYesiBK+
axJbkbQMcuiFUDmaG9MaRE8wiiNUiwTY416y+gvzWz2lDKgPT2ToNXhQkakFP4DLOTymkHl3W/Mk
gAIlM79nAWcRTMabdhw0M931MkNNeZYIROkYiE5AOaFcQP0PGubvpIAi1jUbADRLRxcDs03mKY9s
2tKKE77xJPhvVUoIIlg6OYlVhwtRGsNgc9xVgMZrQjJPeokt06SCI7/tdCX6LIg6bKkPHM90NyRc
VNser7hkC9E8/lL50l5BNnN4BGPKQrIFF3vdnie8e1XLwKD/CgcOmKkk81aFw3GoKmlweYwB1p2v
vfw7yD3qu4XJ6gb3s3Iz1rzogULw2JyKoAS7NLfcehdzPMcQF5pcX6YDut8FePsTotKqm8C3rWOd
V9uWJpZe6ojFl1M/zd+iqpnfjiAVnonS2UwgOALclJeirTKQAdsdVs67rhOTTNdgwom9DZ9mpOAW
FxD3tJDwkwoZp9q6KoixtoIjuBXTNXXB/C1PdPXeeAF96LpRX1WNJTdTDNiUNSVm3uBEy9u4raqH
BGzg3RbjCzbIBmSeD2NeFVAFOLI5ZEM4ztNGB7P5LiRPik3SKmQ+A3RCi42mAZwmaRkWA4iApk4l
ZCa+dSUx3p7EkWApECLipS/84omXuXqM4G3dxgYLeugENcyyyRsmhmz243I7hrxpNl0e5z9oM7hv
UJ+tfsTENHc2dwihwoKqHcnMOJldP9PqDcn48sPOVkcQwfSQKDoE8iuakxBvQrwWY82gJ0zS2Gtr
ex9PtbLpENrikapCPpTiWMgo2yEUHLX+QL4M3E2USdQ+4YU+zoamMz8STGskmd/tVPIfTLfjS5jX
dqesN/2gLExAlgbIOw+M3FlMslybYjEvo5s55ETnPp3GOPkmi0g9olgWm9Il43MnKAD+g4nFpm8c
JxvmLVhrPA0J+pz0sBBVT6+yAg+q0cP0EwVN4FCfKZQUNfPyN4E7+B904FNywQNkwJvclhJZDch6
0PVCWwcfA6b1X0WHVzVNP1+WaiRIRJsSsXUGMZQIzbjjnPVv8WTCV8iNllvVQfyQoXa78G1Z3wFB
WH4RVW/mDBKCwMcjsf0yUuBpIWOHPdODuHS5H4Pkow9vIzliO2c7DVddbY6IPcB6ZdvKFOpVeSYn
vdC0aIS4boMxnzLMtvuvBfqXkAlT420x0kVuWmhR7A1uTZ+bxR8uYwqHd7zVznjc4693AQE8D11J
ejd7BjkS4Iz8gbkaXmYkzbLPR0rHrdNddwe176ncoQGIgQqSRGBYDpL2UUHOsYH+yVLfkthh0aHU
Si6UttNrXpf80ibtkQNAsCdwKA63FgN/N6BNsFfIWtRGDtXy2ELGLnWTVd/9luT73FGsdh6hgyBz
ZjLrtHuDunB7g5FHmglc1D+xRqtfHJKnyabofQsy4IED2Gj0VQte4zeKPb0dASC/xuxBfu84K7d9
BzeE1lCZiUbrbMIipEQK940ia5pS6ZpuQqzLl2rLCLQwLeJembUTXEZWQnhtY2zVX9lI61t0jHHc
3EwSL601/IOBhMkOU9XTa5KHxwZyUGH9JnV00AFY6NF9r92uViXfQxOgArNto2GOkkMfB/n+g7AA
EOMmCc0TQuLLORAV+NfVOONr0Y4D41scc5RVdKwu5p4OXwHhdO9mrDuk4KLOt8BeWlCPIOxkMYma
2xz32Q825t+pEVCEjKpcXDhjwPlJALO+h3WWyVGKLP5dN3X3KHhf3SAiBzd8DofLHubzZWDAd25w
o1YEmWzCBVcVySjjNq29MOgyxAfPhXuUSwSKA7GrDUmrgsjgWRWzZy9IAWTZhfYt1997hrbTXnhe
B9oG1oxRdInyF9UG73sGVhaQIn9VuKS47HICH8FDWv6kpNMIacvgP/U+hNdTT003MwGXHDqUFicV
edYU7Nw4e/EXMmOMEcWyRSxkUE4Ya9AvlQwuYsmrt3qCVtlvN/ogd7TEoL47FkMlMKi2MBesBTLk
Cmy0MLaEtBPLyiLpcrS6QRKQWs0Fu8qNj1qFtp2fH/KGAgLrorrgm7jlUXsRLLo0mWdcoK+EEvmF
5x+v+IumljuhhuaYTYbItbuOuOKLQiaKsrTSQoHRwO8LOaQYm0i8350ehmIrma9wRnsUHulcjDJ4
DT24AKYJYiPKUcwbGShV1/A6RQk6Pdoj9YLrdeEVg+vq4KKDcMwUYGWPzKiI/wgm7yicjeVHzkUN
6qLrRWpPPCC7SCKOAOqbl2FQAsTafIq6K8opwLWd8ZHQxJgqN5me6ejd8k616FeB0yDZt5S00cUY
+310xeTSxi9VAm2b1BWCfpEROJBTwiuEdpFPWAEQ25beLsepqFI47xFr59coPfMoAohobhKl34Cd
Mc1tAiqoJ6KPyTnRoqH7o6OzF13Rj94u9mYFRb1ZzV/kEiDt55Rxs+ULhJ/xrKCSe4acpcWMSJx4
mU5wvME0XFRPc48U5xutoiV+qNtQ/6BJCXMwyNuLjSxcWexq3kcYdRZwn3c1q6fqcvL1iPuOntNb
FTXV8AZzqott3RFeXsDOkAbPncbUlwQsRO31aPjDETSag1AXZSiYpktkLKQ+1hvS6Hzr8V5NSE+b
sQeUfxagyMvTORzpBcPdZZfVtRrG7z52ZdhQDMD/Ah1T7f8IimBk16wOCoOmYEBxE+1dLgNKvMsO
5C1NNreoUHnsF+QSksU1TdG29pD09/HeQBI8Q545kXdX95HZijqG28iHjlebMqBIT/sWXYDULH2s
eep4XG3GpF2QHA2ku+tc2byyvkN/Kg7hmGPXjuZpliR+zpMm3kBUUe9JLsmFNIpfqnKE3kLtBDpF
ec7bYVsNlbj3c2hGb8tJi3dI8IRgu8V0dpxc2WWYM6erdosqAxYYqxAF6eAw698NJLkJkwaWdzw3
xWXeB6GCLare344LvCGCI2iKUprb/lm0ZnkfCRWvAFX0mdeF7iYgSuz6WPqPkKu1EDzWU3fnRBTe
5dyBn2aGYIDIiEzqfYSsNEjjIAw2TCO25ROcTppDDlBtqqinm6IUx9ZAzOu2vHZIvas9+CvgRaHz
gt4cRfqsEjUlqVsaJ7cdYMGXHby23NW4Fn1ArRveDTaIL0VkfsFtoBrwY8+g+oJu08aZ0kc1xr08
awmU3FJcNuDLcgfLp2wKb0EnhRaDb+MtgVzpd4JZ5B/5hH5qsnT8ZiHGFbsyysmmW0JUknVl+Y2j
xPwqlpbc+JMGpUOAXvWvuIHeM8oEclMBvnyUIpcQbnMMslSShqxKiYdi9hqCusVeOooxaL8M0Huc
/H0MeMQDMwUaUPmQo9fSVXH7ldQ924IjH5TVXKINXvRoWqJjGoUvrINnhY4swTQAHa6Mp9HqjYE8
uu5nNABiW4G8zhwzkLFV3W5CV+MCQby5620JLIkYeu8aNB4YyZqiCjWagD941g32OEF3cwtvNDxC
WIjxfdGDgwnQWndcSQRlrwGHPKRRzaaL0X0CtbIAH8RcF4Bi5EvyELe6egLzAUpaju5j29bl13zh
/nfXaBT4aOejTkb8m6/Qr8B8jZhbNDxsaFGTMyh+7nzAar6JRIGNFXr2ZYZ65LXhetHIFXLcPyHR
GO9h4+LeM03zLGMp7kc25UWqSSDGn74QCd0EyFZeICPd3VIW5W8xJg42fKxIjsST4AIhZ7ne5z1Q
6EFNqyXtjv11JU1gNq4P4H5d4LGUETDvTBgheIzCWekNpqbCBrFMINMOepO3SOOVBzYJDqGw1Ca+
hBRTVdLvXdkXb6Dbb8WGQkB7ADkQqjamxmIfhaauM704P04HitY39GRLUqcDblEbdL26cNhN6GJu
arcomi1xNZptGKlyvqmnEpiCFncDbUYaD5KjuESZvnCiovYyHmYQyivYtndpZ4ISLx9J8jqGaqhf
ZQ7x12/S095O+U2LxlkFtuSuEvzBw1hSBjUk1P19MPf3Uph447WhOW6TUr8mCQ4rDvoSYGBlZbIi
QQ3ROal2zi26SWXoxy+0HwHvcWiHocnskgDo96ApHuErTb9dAPwCSWBPzXyRI59bEMYBlh/SYEEl
DQ1YClnO57Dzhb1EkJfuUvfS6mN3esrhNAb20mvVzjtPzWg1lLTBu+KCB50Y7Ufw7Tphwb3w0bDp
coacGtDgetvGAjYBjc4GbPWJFtu6Rf0NSzq2j/hc2CuxtEv5u6sWkDA28YhKGI05v/sRu777QRLh
rmfIMX/raINgWzcz6mVQN7o3EBp0qHh6915PbPol87y66xY0cacJCSMSdqLwBcD2mAWNpMkfzcab
44TcF8Trgxu0JeWdNfTohbyp3AuNgOUT/JsydffQgpP7SUU+/w6GesT6EqIK7wUGZHcGvc3bsTym
FP9H2rc0x8k7X38iqgRIgLbDzHh8SeJLHDveULHjgLgLxEV8+v8hv3fh6DFDFW9lk/JCaFrqVqt1
+hyXFo9Wi7xzJ/suuMa+HcIoGMF9IWJH/ylz1Bugo8XwHIOTp3pBwEdeI1mXf7diHDl73Las+6op
UbtrhhZvTayS3U3rBTwIddeh0lKBrBv0nRauOlVWkfsuTuv7cijTZ5c2zlenFl4c5q1lPyQIHvX3
ZBpKtVNI3LpTAkaanypWBBV91BagSKTzmYKozlBkLgJGLjtW2T8ii9kvePyb7oeOt4dCxlW2V0g+
3FNZoOiYgP88R5kQJEx0NyoIuF5yAoU1tpeT9n+63XyNc2RWF7jwOb1EHu0GsBBugHsnVwKJvd34
zTWNne5CQoKR7Cie+5N9Jpx0OOnCxdFQIyKC3alGt1ds0ena4o1P96hMWRrkah4Yg/so/ePiVeaH
9soeN9esTQFxRPL1E4q5rAoT6sibGJTnzkknRXoqaKRCVIzYJR6GaHkpI7/4BhlqtzgmViPSg+WX
QX+BBxHcjupifp/b9pBrgCXaKdXTADnBY+FXeF+r+1BNwl15sQ/wGvzJK65n4CQIbwkykJYe80nL
nevnxwwlPNx3jmCg8XdZ2h8toOm3/RIDNzHwttdF6qI9aMDNFG9R7qB/5p2Py/j5Dyy93xvgCVpa
ZYelZ8dW2X9wD94PVvtMu+C0/ny/hD8wMBS4AABFmnH32EbjI/LaOgQVzhoecwEbYHYSNtyb4nRs
2REQopeiy47OBOhQ0YHUxPf0r8HfxPrImNlQ2ILKHVR0CTsWldijA/bJV3SF4nUB28MMDIUmHXju
Rk6PIH76ims8jhicJQqPMACCrOzapW/M6/8B21AwL8/rHiAZPJV1B2/AqS+mIbrgMxpt01ZiBnyi
6lqaVAVxjxqSQABmFj9nZC/eIK/trns4/42FvcTmv3/4GVqg31XV8Oy/6j1or2rw5E62UBliiQ3P
7kEQMaBgSY+436mw4k15BcnTNU9bmrrhygXBu7ptj+wIyZhTNCJxHEsU/M/bZWl5DTeGkVvUjlzv
GKESsas4OmFaSz3XkbdJMRvGMbyY1AD/tYp6R83Rj5oNfRa6Zfp4fvoLUcjsJkTRoxkhWuXhaLdx
CaVIsgHy5JruapVs6h5luB39u3faOgvyssLzpWijXzJCXZrlZFsHBjN7ClsrLT3IxLjHqtePXT+v
7ghq0vPmWVhds6Gw6GRBiYeOp7n/IkPH9x41k37HaLfGPbe0AIbvat76Tlw1/5s+dHKvZ2S46Kqb
OlmVt1v6FYbvDm1Ba13gHMiKuamKw0Z66EB/laPMfd5QSz/D8ODWrn2WWhWb3z9vez3umyb7TYFW
Rcq0xpW4cOJQw4+j1rfbSPbuMWrze6d0wsCPfkToXQHHSI1IvhKwF8KFybefoX8xFRm6niLaW+8s
4+WbU8ZrHexLa2F4c5v0CdAvs6G4xmtVeTM3nZWsvz2/DguTN9n1HaT5jSYSRz7PUYsiOJJRxnzd
NrjhxxG4eWM8H8zAeSixZ6jt7+350N82unEYt0Xc5V6K0Uk73sU1ehj8hq+1vyyY3WTWF1wlU5e0
7lECnwLJNvBlSeAxR7lKnLWwO935yx8OyKGHoGCca3ZsvOF6clHmwTlMOA99tCLl1kawsEmr73pV
PASJhcbFAgAiPEOAIc1v10ZfMpPhxgJM90BVav43mM6A88K3n1S1eY0NFxa536MUMwVH3Aaf0UaS
4xHCX+O2WIhBJqO+RjkxiYWNwcviRgt5482ZUI2LfUFW+juW7GN4ryhirgNAKY+okeZ7AGGHXRa5
PMSTzBouecGDTS592pPOR1nXPaKPE0jFRrS7ZBtXO7Iqw4NRmU6DAHjGo3AD1JQJmtmSUyXK23W4
7cItzTHcGA+geB+kBXCFdWzdRkF9Q6zyNnHp75qXEFBOUZHbJG6EnzPvhA8+h8iGMmvb4ISJbZGc
8MDUHidvE5sARjc8Ola6tN3cD3Dx0DMYMY8OJeqQx03hzqTNT1Vq2ZKOmLvdZJA5l9w/+Al5OT/6
QjRyDEd2WoAmuhLqNLuiCI6+6B7csXusG/eA4tlL7vor583frvVPLuWO6dFOlWQNs/Ch3kJVLtMX
gyqOtbTf//ex+mZwhz1YZ765cMRpjTVkyUuMtLtIJeqFOQtwjLb8quvxJmzrrDqdt97S6Kabe1E9
DWmCRneOZ1w8C/n7Ol7lll4Y3STSDzTqOVYLDxdEvQ4W3vvtYGtbgMmhH6UpqxPwLR1T2Wc7O+jy
MGD0Pk5cFyfesG3zmuz5rKy9aqLKP7pZ+ehJhEHgjqZwk/Vtw6uDmIDt1mLoOiCK4X0I94V+2Nih
ZxtO7U0qnVQbe0cx+t8FGifDaQCQZtvM5xX/EI+qgaHiHnX0iBcpuhMA1W+P3Sb3RYpno2IawEe0
6wAtF01xoWQJSnvhXPl4N1vJwmYjf+LPJv0FyuE+AO8RBfzefZJzVj3XEhoy7JNxTRlwyQEM5yV4
Io14VwAIBIDYAQnlcOFmq79gaXTDeVMX6jZUTi3sVKrb0Z3GG6ep0hWC0YXRTQ6MSMkAeL4Oo0vb
fXJ001z3FnABmzaQSX9BNBnjqq8wetBV6hJPc2LfsYj8OD/8wqlgsl7QdLAmPCejqDlxCFeNrNpr
JllYyuqVU4i72U69dnVeMpThxQNeOoGgo/hWnDvuvowDfsDd9vv5X7KwTYnhxnkuVNLi+QunZx68
+4ChhWPmAtHsvXiWu3KILqQyJv+FIvE0cc+aP9Jn2cEB9QxeK6OvALfFAKOrKnRQ+Kd5tq1XjxiH
NjAvVY7v1UidAKMKhZ6AmGpzuT9vs6UVMY7qUbpOpkolgZoE2T3dWaptgJAfk/px2wcMvw566XtZ
MFNqKQd3Q7xyAhVfTitFwr8cNp+EJpNDP4o1LqDNvOaCdQe8FoXFEBxbm177SXEL3vqbXn8Jau8a
rUlbWNUYNYn1oSHCS02AEwU4oLrAywl6QlymD+ft9fn+oibZdQSKzqYOSoweQ9t1Z1uvcJi9NdbX
diJnlJJzAbDN8/mPfb769D/s1z7EJ600a36TogMHOjg8jxIP7JsCF+WGt1OJBoK875vfJe+DsLer
V/Syups2LuWGswNdlBRtFsjfbT880wB4upQDa3TeLvMg/91V1GTWR2kMWFfXtt6ESquLFPru176f
Raekdvhakjx72GffMBw7b7S0JAli9JQM9h/Ll2w3E3xJNpdnqmbYOSkK0pqqwyz5xhP3iU8gqgdn
6QrXztLiG67fpxkfNBpE/szHSwj8HLAmabamH/D5sUJNAv5qRDMCYY54Q0PlPkdFBVvhK55svs/8
EOs/YukzxsGedQPnLvBZfzrRXmqreyBW8EXo7jRH4cla1bRdMJbJptHhzMKbUKNfR6JjvOJz5D6N
56/st89PLhQT/80R84pOQquMvrVTdLQ9CjU59KwPWfIN0gbVykeWfsJswg+JaE20J0C9wl5zAhj6
0JRvIFtIV9xxIWwFhq+D9W5qeedYr7pGfs46O7T64p6zCnKSFFhS1DjDltJtb8o0MLw/Hmf60yIm
b1GG7gRr+MV81ETOO/+Snea/f7AThPZyL0Obz5unhq9DPbZgPgcgbNvghtcTMOE5glX6jbg12Xvz
rL0pazaObrg09NdsC2ze7luSFKgBzjhrcFusRKwluxgneZmOWvcaU59QQfb3gOlzDsK3shWbWuOp
STrfeZ7lO+VE3gKoqF8CNQuyOsD6t51GJm8GWK3cmHGr+BMkHDIDOZB/vr3xIDVZM4oUykaaNuQN
Dd3qV+7Z9dc28YIVWdCFggo1aTPGPqHTmETZHx6oL9ThX8B31O//IhHRsSZ2fR19YWPzpZOx3I0J
e5E937alTCJ6T5eUDDrwXuNWoHciBXJDdOiG3+QOZhM+bQCLjvuevlpVSkPIA/Uhmt9WksOFDWvy
0APgPQW6qukrXu97ELyNFlptxMo9YGlww5Ed8ATKrqniPzoDxndX6Nx5ciGJd7HNMIYnK060jqaG
v1toRdn1I7OBthdv2wY3PNlNPF6iYc97TdAIvIvANBYWclyji+WfJzYmS8eUTgGfu8ReW7yu7MrA
f/fsEY0tbvHT6QBEmhrvMppm0adhdLY5t0ncUVegcug9Z3yrKQOBaRFP8rJpcIM9b7CF082b//7h
SKj9wa0osbz3uaYoRBlKEFCWw/Al9bpDruorQNtXouxCQmNy0sug7ljaDuqtypKXBs2GeakOpKb3
HAVhLfuVa8ZChmuyePiNG0/DUKg3Dgq1qwbNFhfx5AGnY/VAcZy32tI3jEPaYgQFKX8YUc0pd003
d0K+OHrbYeEZp7TXJSKuu3o82KCciNGfXm1DJqCH4t/Ftjx/YBo8bwc7+2Y3R5X+OG+OzyMGuvf+
HdeulGs3kG0/2A27rNtb6afHbSMbydcQ0wBtDZE62CPcS9nHjWAogKD/nXNU5DxFB293kOBcAy3g
zgmiXQSGjG0TNxYRyDy0xLliOoiSXQOo/MCCdiWAzr/9v9crwFX+nTnoMbzWqmR76KrrPIIye3Id
BGh6KDbBxEhgBOihSBzEzXk1Hdyc1XvgvveQHt5mFyNAQx7HicccZhfKR18ENMb93+dHXjKLcV8q
8SoDMvsYpZLi2nff0wIs5wzDr9wpP3d5YiZZ5RRVY8YtdcjkLYMAWCpvYaUVqywNbkRhLnIkzZ7o
5sHHzAtt56r0thXCiJliRegX546CDyl0Y6AfZw9EzMq8F2xuplBJ1BWJRbBV2uAJTDua3kb6VhR3
m1bUTKEGcAtGAOIB0G6/2+VzXVzDLijPnx99IWiZORRwwA7tG+yXcqZs8Or96k78/KAjpm6PLQYv
tsEfMltltK7m4PK/uSfe07a5Gy6K9w9pOQDeHcqUhVPn7Vm57UGemCxnret2FZrPusMg3wdwPI3c
32+btOGgpM/0SGssJ53uANneNfUaDfiC+5g50uiLQvABI/fY4cR6b9FkGatt4dDMkHKGDndcUf76
JsmtXW0/j3RlDy5N3Dg4qYO+R1G4+oC+/uExamIoAOZWOd1VPRfDipMubHQzIeogvepBbUYf/Fg/
l11/Wfn1ylG0NPT8uz5kj5Pbe+i25FhSAAXskj2Ielgx+9LQ898/DJ2wRhXag3s6GFrkyXE9ai0N
bRygZayqupFAP6dt9ayG5A4M2Su2XlpQwzHBEBYTUG51BzU9ueodhwTdJhbJiCnDk+CSP4BTSR/A
GXLpu/FjWTYrhf+laRuumQUBJYnv1ocCTfrgHMvB5XeDXlqrCOtOW97+fARYOC5MEL32bWbrEmFL
9dc46RrQLpWzfOSf88MvrKsJnY/zyJZiRBgYHfk3Kq6nLUszNxx1FKm2pgHripCej0+B+9R30271
LFoafv77h83eClyKaYnhcVzkPfpoIYA+We/cl+E20xiOWhZZV3oUjjqnXQmfdjXbJKzOiAmVt+QQ
DZD7RDFfvpdxA4HlZiW6fH43JSZO3uMeiIxkoMBPfWqvIDQK7ZSdlbZokwWT7vt5y8wr+Ek2zQyP
TRS6p70OltGkgpDxbaNu/fKWpU+2fTz/haVtaaS8oJCKbCidq0PtdqMbAgY1nCT4UdYuo0ubx3De
2J0qWwUD+rmq/NrL5cGt/wAL9QB6svM/YGEdTNS8I2RWIfTMV6XrobqeymeKzBee+/9xFJqoedUU
PRhVcMyWTF1GvPnW1yLsonrlpP28dENM3HyTD10PIKlCf++fKa0CNEg/ldFtA5bBWlpfHTB/rWZn
C9HUhNEjwPn5qHF0pSWk7RHkkFn67tP5xVhYbWp4Ml61BytyMTg4GtAT+07pb4QhqlbcYWGzmrI8
o1S8LIrZHXpU8Smay3cRS9bYi5dGN09eiC0VbY2d1IDWSQegU4njlQi3ZBfTj4HBFKOCXXj3FKR4
esSVtQP+f/0LS5M3/Bh0flD2bufJa/43Qm8f2nDhEoJ0gXAwdJmhhdbT4ItYo39fiG8mRN62SlD1
ABF5wJ247//MpwuCG+5ogq8R2S99wri9djr+f6UU3LwLG1fj4s7K33FXI+Xz+U2/YPq/TLcfzkc7
yEDkgVZglAvd8RHkHdNrM0m2BsFbCHD/gctbWR4TMJvNpYMEPpvo4IS7LOzEhX/iyZ/zv2IhLvwH
M192RY9+I32Q9k8HPep5UO8yuoYHX7LR/PcPNlJFJB0cmd0bOIEqaF5Y41NVuvmmoiRxDc8FF4rr
E+iZgP8uCcaD9KHtegxsqdfY/pemb/hvTjoeUIYPNI46eELvpnib8gsxkfIZJhmXeacPUyWeOhd9
4VF/4QFB3STVyhG5NHvDgaFO1CjiYPbd6IduJC8K+NmmXWMi5EeQnExjL/WhrNwQMgh7Vjf7bKAr
cXNh5iZGvi7ZMOVJpQ8uH/ctmM464a4MvbDfTWx8DWYkHiUwSsX6q6yu92M83kG6ZqNh5pPgw4Z3
UwFgcTbqwzAk8lmqtOkfil55/Bo80Ynanzf/kn2MlVVdhG6a1MMLBfJDUHDuCKqi54desI+JjHZy
LSxHu9OhA8XxEXxNoHUEUdChSiu9sgQLkc3ERwcVtBMpyFXeUFA4RYm8UY76iqIXsI8Tey9svFXZ
xRpB/tLvmc+HDwvSS0eMTW63yNfpCcg10EZPxy4NVn7L0vDGemcBScdageaOR2AlErcFkaG39XZt
IqVVAeHH3B3bQ0zsq6ko/nhq2gZegMaUYZg+7oH6RYaeWMmNGCuQBZdQ/ti2i9x/B59ALlp1HQZP
FdvHDtmVXv6YN/X388Mv7f95NT4sakeyMRpaDbIliWwq8KHxAtqG+/ODLyRtZleILFLaFCwHvyZU
p66dVvJQUXZVqLp+dDyxYqGF/MTsDtFIl3nflCiAKRsEps1O64smB5NFlO1qa+WnLNnJ+ddOY6No
LtoC0Uiya02mfVev6TsvQEGJY2SelizB6DIKtOv3dn9SGJwqkBiNw1FBBicrYmDcKBRH2A+HuYfz
S7NgNBMZ70GMsCId/EFkKNVWd8iHEhecQDpcrX4umOwvJuTD1hKThmoW6IeQ9VoHhA6E2G3oC2IK
QwJBWWk3h1OUSKaZ6G6tzF2plS3M2oTEJ42v3V5RXAOa8aGl5AuPVrbQgjeYcHinBwmNTGBylCFA
OrbH2xv69w+tfDq/pEszN+KzraTTpmCfOfgle/JBbVWDLG53fuyluRvBOc6BtSUWxkZ1DLslHiqo
lJY7pLkr+3HpA0Yc8ixejcU8eUvf1v21591KfgWW7o3zn232YS9CT4/VqsXwEWbNRRz6FOi7qxG8
rOcNtOBPJtq9iUF/x+YqjWBHq8bLDRJEXJGgZLYTQ7RipKUVNoJQA31V20m69jCq9CtoaHc4j1cK
KEtDGzGosaa2Eg2G1mjUTzFjsDFfnDfNvISflOBMpHtidx7TY90eZmp76R/L6ikpVvb8p9sGiPa5
HvRhXREWe4jEtbi38CvcUveo7SGEOasUQJ/OHeMbd1+WshaNkw32javui8q7hIzHtyQftly7MLzh
st6AYhJiWQsCZBaC/203uitX6iXDGA7rAy7bD8GMIhjEAQItFjIHNrHDkK7VnD/d8Zi74bETBHNK
y8bcrcSaC9uOfcQL4K4B3mL1VX7pVxhu28vWcbwKVwxB7lh3MYcd3NpH9nB+Zy4Nb+RWgyyrepyH
R9DJIRkz2GB4oNB0WLv1Lm0fw2HdAfq/NjouDrUNdfPioY6Hi1htOamwAIbL1tAhsGiWIBoEOASh
ROJC2+i8YT69V2Bo41ZEKj6QIo7bQ5v/YVV5geWNs+vB+Z01wyVbe6JfsI4JTQfkgrWWnv5+pdAV
iAwQm9eqMZ8GNHSjGJ47cEUlMMvNgdZ0P0AuwRJ0f946S0MbXktFocuU+M2hplC4GfRRcb5yTi2Z
xHBbwiw3QlBoD2ycpXfibypuQnAu/9w2c8NnpQDLURaBG66CubWXXbNAr/jS0swNV23KDJ1+EjP3
K5GfHF7YaMsb233rE72lCoMlNdy1x17PmYrav5iuwYm/1PmmAg+GNhyVaSpGkIDjeYvkA5pEs5cq
SVfOqKXtYvipFlE7lcxtDn3fQjQKEgVhVvNNBR7M3HDV1tPx1Lst/RlUdQrue9w+2bR25V+YuomK
slikoCrV0585h1hM7RbDjjXej02b0YSet0Hn5T06t36CtFyGig3PJCneto1tuGjWoIFGgHD1px/x
AOTxo7dzprwPt41ueGlWN4mHlxTrxWJls/OhILGra9mtBN8FTzJxUdVM2g90hPUSlDZYjgUgyGOF
DjoA1NbOpaV1NZzVm8AnHjkeOiI6T548L6i/g7FG3W8zj+GnHBpSYhbA+2mBbWoXNN2zQ/K1m8jS
1A1PLeKsBLe40q8zDmtXMvT5lm28Fn+XRjd8VWS98AGJSl6Gbm6S0hwibbu6Aij7vGnmHfKfXBht
i4a3QtYCzVIxL97KGazTZx2uUf4NiIizcLSLle25sIFMvBQ45Hs+sqx+YUDYQD4s4ieU3uWeBrTZ
n/8dS58wTtdAgla6KUj9AhGF79Lt/TfmgAHQ1Vw8nP/CQnppwsnbVsZZjWfjtz73mpshBa/hOAU2
YN6QwwqarEAXa+odzn9sYVlMDJWG+oqgBB8bK+9pxq5XPruB7tENlGk2QYbRUzqb8sNVZbJkD+2w
Mf3l1rq/7GgqjnbWPZ7/AQv71gSVl0POixwaZL8UFBJCDaD2TrduvLLaS6MbDj0ETgsJOMQ7QvPv
GlqdIcQq1rbSQq7pGQ5NvC7nlCXNM7bRw9gUoRvUB9TbUCZM76FnGRbWWtFraZkN70aEGwGS9+Uz
5W2267V9k1ooshGZhsjndueXYr56fuLinuHi2ptsVDtdPFkM7lNTPEp0WjABqaXMwo5VoPv1Loc0
PZ3/2oKbmJirMumENSEHhXyVB6kLdeJCvDAFvcAhOvG+fj7/mYUdYGKvajXVgoDa+9lT8T7PrGxH
g3TNM5Z+g3FYJ5yhhV9L59m18hCH0e2QsIOT2U/Q3QwtkP+e/w0LG43Nu+KDA6JuYjtKejWUvYJ3
4dQ3QlXXEIT9Ij3nPUuTEzrgVuLJ7NOf7AGTw9RrCGRG2rb8pXg0sItxkMFjO3ZDtvecohMrO23p
K/NiffhBPgguNRo+7J/MhaJPAc2BOwkJh93gk3IFFr+07obnNxa0SxHiy1+NskFIDuWgHUlif2VF
lhbecP3ejaErquIS7OD8C+M22XUB+HF43b1mWXqiabkJJIuee8PzeSEtHFCdeuF2VO3jBlzOkHtc
OdQ/L+BjdMPlUUTQiudp/itTHpR39WMMXdR5Z827ClJp330mjiIShz5g2ypHJmgLL8YsTwen+BUz
B0pogB7cBpFrrSz7ws4y0VpizGpCQFj+YoNFdccgBxdmqA9Cl61by6E/bw0FU4Hh9aC1IwB6UP4y
BvnRo1dg2PoTef5t4ninBMFs7oOXgj2JSN01LFiJlwsb2gRvQfW19SFFyF+avKh3UC4rIRlTkv35
ELNwwJjorTgDxUYaOdNPwerYeQ/8MXmi0ASWoQAFP2RvKmKttNYufcpwfpmBKqQYq+gnKpKFfwh8
e6z0rnLyrL6BnERQkVDg2XClI3XBU6kRB2jjS6vXbvQKDHvehW2b3CcpGKyh95Y8NjIfkrAFKfHD
eTMufc2IC/HA49JquuYtsYbTnI7FVn8nW/klJd9rbJHzX1naCkZMyArLh1iD4q9AFTAIsSXiwCAv
vRKcl0Y3YsIwMlm0FUXjzJA9B8wiO5Liie/81BcMZKK+BoDlpY1q9WtMvRuwCNx1Q/9VVN2plf2d
pTa9msxk//8eML3i4A4JpuCJUP3URriNQiTtzhVQiJR5tLIMf5/JPzksTfRXEURxV9PIeh3tCmof
M4lmY5NQBlnaQcBbj0VpH1sW9PkDjSA7gD5u4D2tXQP9Je4+tj44Go92p/ps2LnohqjcawFBHYip
ZAET9vfzJv/c3wLzpaGGJGI8uEm+r73+B7X8773X3jUQfYHkSrY//43P9wy0If61N/QoKzzKFvm+
sFQKjStmATIiJOSlt4wP2ZB/x09lpJCOZBB1GRvvQkIS+8KvxbAtIpn4N1dBVi8rJv2aUwG23lmL
w2+YexH0BXC5oxTHbb9itt6HtIdPLHMi4Y2vngM+Q9fhbqgpdC22jW5EuggAF0u0afbkDBnkhPy8
CcsealLnR184WF0jsjXpyIu+T60XV6fyqD1Q5kCPhJ4Ce1pz2s83ETfhcCSNuA01zOGVQLB7Txlo
vvvBW0k7/uIDPnNWI6yJsVUML4/2U9fQIXTi8sgosXcNxO3HQj6WzXQd9SWQKiU5uBT8T53+jZR+
ZemXkgYTLRd0wSxoDiqYyPKPuIHczpwzCdffioF8C7r04HfiNF8aoSz7bQRt4aZlM1F0oHgAlYS0
qx8S0ucqTBLLm45F4eCSV/GkXPl1CytnAuogejSULiQWHvskYSlIPspmDJkFHcrzv2LhZmoSzHYT
8QsHJNGPFvWuY6EtQCcgidj6R/D7f2uod99mySnbJlVAuUk5W6UxFGopvicDn0AisGJ7K47XeJoW
rnMmuMilsZs7SRw8DlPZ+u9tGuj+5xB1aE7HaRLZIFNoIZWeH/NKTfo54P3AV5LIT704cM2+WGkN
aZzwPLiH9jsYgmILBTYJWharyuTF+bVa+sT89w9BLoI+a+ZZAb+X0dRfEeYnV1U2TbvEBt/9tk8Y
cTQuLPTztNS/F1AYDcEMn+68vGJhOv/v/Cc+3dEwlBFMPQg6ZZPHspserQa36djlKrS6AZn3+fGX
rGSEUwGlyDYdA/8+yps0jCfIyhGKWr8iq1b6dJvhJxhZYpH0OnZh9Gu/avmD6jsu3kgVNORoKWXF
f2aptOltgsBX/KUqUfbb+NOMQDu4fSO7njhXvLH8Kz04zl3NdXKpSij1nrfep1lk4Jp14sKLGzL2
IF63fXcMIeq7z6WT731IGIeQfjtmrF+rvSxsBLPLNiNTZMXYa3cOVdZ7laMd1kEH0DZbmbVib8xw
pjJV3DSMp+lDmhWlix6IiLQnPalk9e3hLyPwf04/WMxIoLLUL1wpp+xaNZ4o3/sOrPLXMajoomOk
Mne6ZdYAeoVjOdUA6uzs0rP6H2WU0Oobi0oBWeps8GR6GygRe5djqrLhj9RpXNMwxWNm9yUFn+kU
7TmOL+mtXOYXbG9eedGpngmZ0/Q6s9J8utDcS763EYci3PlttDC+WdhudU1qpXx6T2jvRJcZ6JYg
ploRf+0DC15uFreJB1RwUShoplFIkn+HIkTJLwDSGINDita1H9t+hhGr0JsWZznC+J0Yh+pGQxn3
rszrdsvZjp1jRCovmByoPNfxTZAmTfHU6dQHX70jmk0k1viAEaeIjYNPNoNzDxY4Nz3EHshXj2MM
zc3z5vkLW/9s7xsBKbCslCGb9K/VlPb0TiUdXvcgHO4F7kwjOtkhZCOHMQml7UGSHuKCfXtREaJK
bAbX8kdovPUx+BSDZvJ+iVK7JXQCWYQY9ENmtOHD9xp6wRZIoHNFIOmekIL4t31SUddeiXgLO8ms
z+CFh9USCoJXahCjCxl7L0u5u4txeRSPvoKu6BZi5QCJ7r/HN/S2oSgKnZpr6Kp6wESQsnT3kd90
285us+yv27zrCz+KHwqQlnyhARdf46BtnnOa6LfzC75wOvyn5D+6vtXEcXLd+0UbZlESXxBvHK5c
WfUHPnZNOEArdePvmSfxId2hk8a/XthXFApFl6OabHc3Vtl4BcWiaJNsChRyjegdeFCQKcAY9SBL
lM+gg9hDN7tlbjLsfDY5ayQBC/HQLP6P2klUCkW8K0hxQ5GVpEWHxnJOojWex3m+n3ii2ZJdkTQP
uihFL3njTnAh+z2Q0N9s0I2zA5pw7S3888IM7GVERI/0dcO0Itex4hUuJFDNtOgJNWDfvnFAUsdP
GSSJCa6wVZYl9i6qvQDe21W140Fl3Er9JkzA8IfGgpE7YxDWle2hWMJa2rj5w/ltumAMszIZ902E
Vlm7fugEwLxe5jinIgDvLAnS/lRzsVYXWAodRgBXGVDsUxP1V9wBK/MxTWLOnwFySAcQnqSrQKSF
z5j96h5rEh4LlT9ERSLEvgh6/0TySkM5PWvWOPr+guA+20HGYVFDQS6GbGp95Sc15Ox3uU+Zfd96
EKsrdkPMPPFaKdwQj34FPs70QGhaezubOm0F7ZC4m1JAOhp7OIJaQ/Qx+lLsFryyVmaDqcq2RDQd
Rqk7rW7A3AL1jh0hYqhvpzoQXX6iNGnT6CqNOq/8w6SIgn2fNxb55QXgWUYrVkDLxDvGIqiLo4zd
IX7MaVfYjzn46vPowvKB3LwbqW8lechRvJXHIOtb5lyovhiG39VInSj4agdDUd7h+uT0zQFNpbZ4
hyovsZ09WGqa4plabqK8A5DJSfKaOm5C7oRryfS364M04BIoPFqkO78Cffnt0CvfKve1BgHwTQpl
3fIiUA3eV0NaVLH1tU5KLp+iXgRuyHgAGd4wkhVNTqXgNmt2uaiYczVNXcS/TiD3pjqEJDL4Ai5c
2YmeXVetkPVL5rAouJCK2vTJH92oVHs05zT2ZQoDIGHLKc6RpwQU/eqKEPCMkj23UqqvQXlCg69e
gxL9UUmi2idQTKeVPDRpp6ouHKNxAO+mm+FBbzcQEbcy9Edl2Xs7zq3pC5TY08SDqntfqzvcZwXE
1tMcBSS+g0i0B35qUqZlunK5XYiQpihZBa3bKi+G+l6WblaFQ1ngKiBiYb2ejwl8jlCf7G9q5CpR
27as8gvw+PaB3weXRZa3mfNSeVkc5/syIOWA9Hwg0M9CA3zcQd1ZxITlzo5nrcwupiJpkBfoLBjT
P10fBcGVgu5fdTtA+tjetwi+NhSBIDj+BRdbKJoXEafRcw16/TsKtc3pGl0kCJyyH11nHwjWjw/C
17HzSGwdj1+i0m5zML87Wc2SHaUuIXtINHfFGKKZMnZe/o+zL2uS1Oai/EVECAFCvJJLrd3ZtfT6
oui23SCE2IUQv35O9jcTUcZFMpEvDrscgVL71b1ncQYCl19MOJp2b7uYDfeZp4umuzFzMnRfwnOH
XkJtoumboHmodyobOIU7CkKsoLtDBMWKhyDpyiwEot9ZiHH3uXZ+6upurOa9xSE+wJiceec91Lth
gHtywjJ908JKGzocJSVwDm1xiNtjH8AN7F7yDE70NeLY7nPW1zWkC6cGNs2AxRuS3TSqgKc4Typ4
s+8zTqL6gJerRByXaRB/7sO4SYLqTnCt1ZQSiJ/Xx7ZspC/uOj740GgoO0rJIdRsAGA6R+ag8R5I
6MNoOeRwYQd0khWxerajrcp/EItWySd4cTP+l4U/dzxgNIHWMuBYhi14I5mCu9iub5BTq29km+jm
c4yIwnf7nKtYRQdRWq372zDuG0AmG8fqA7jPo+lTmP7Wij+OqCjUyDAOXSHKFJdevOU2+8fl5J31
uSys0MyxZgptdN9LgKDB7CKWdTumg4ncKOF1sFqBKLXkM05ejR8I1+nG0VvGqeVlGkXt1Byc9Cvv
W5QPXngTqzAOx+eN3fP+5llWs8+LcYbfOrkfxgoRWQGxdfYNqz/Xd2Ye/QKC9Y6ETO7s4PDqhlAq
nrblIaiGsvp0+SesHRDnDOabcNCHTFlDPUUeWCPaXc9tXGKx1aRNr/v+otDi5UzBs83ODxE2d7wT
FF4Ce+cLtRHOrv3+RTgrg5CGslbeU2iYtUdXuUFjCHtdbWQg303l8mBZAKQwEYgozs5nWSDqITEH
phjqymqGuRMJTL8TIWRFodp5SuBVv788amuNLno1lbDr64Myf8yTsf8IvzjduVR5JoPpXSjhlHrr
eTQUct/ZpkfqiLKZTgz4rURn+XXJjGUJK/FMTWHxVjzqoM+Hx0JDEepQFC3o/5c7ee7Me1vzHJi9
WXpJIVGiwTH/UHTcsX/KwY/k9ybrRfWl6yNWOBznY9wi1PSrpvp5udGV9bL0QRy80QIyglzS3MFm
JjVg1kSpIUJsPN7Xvr+I5Pty6u3M/P4FrwO+N36egQ/hw755Y73/qb+8N2qL6BhXTFTRXLKneuhL
En0wOci48Z5F1GX1wSGUiuBoB1ceL4ABfFNzurOTi5+Jbq2OUhVELf7EZK0HeWP8RgVuX8Wih+uX
F2SNu0H+ZIx/lWM0gcwkcM0lRVpUHfk24XrMFWSFIGERHXFTCU1hb6eHfscTL7EmncMpAX5FxL1/
F1a0kIc8nApyX5Oy9D+Wrofm88Y4rCSLl7U3akwTV1VBn+Acg2DCiBqGxHBbgT2FSjmdjbxnRHkh
vfN6ZJgefDzcK7uxcldeQsEy6InLimeN7V9Y7A07WHgOdy7W2cFnSIY3dNPkd2UxLWtwzLVD1Iy8
e0GlCPd13iSPXtLQa6rIPFiW2niG26TwJPvIssY70o69igHXoepkmTa0+nJ5w62M1bLUJoCqLyRU
ij62wVTvxNm6RNGeHODRdodM7Fa5d2U9LCtgtoGhdjP37Us/QINmT/0ybh84bUmv094nQfctVMTp
Q9tLGLekcxQP/cZhvTZL57+/OcdoEFmbTXn3Qv0q+c167LY9/CGKcmOpr31/eaSgE/lYUP6UwVTy
TtVGnOYOr5/L87P29cV5YmNEb+AQtC8InbM7C4LITcmmfmONrTyyl4R72w0WSWSePxMvCk5UnvNA
EkpK+yrhxV+Xe7DWxmI38qocYUkli2cG77MfDpizOWXQR/w9kDDbkg5YaeQ/EiOKDnHl1dOTZXUT
76XpZnXsijpr9iUEoOLj5b6szMZSZoQ1M2liM+XwqQ6jj6JR7oy7UFsaFH9EON65PZYGjNxMOsmp
zE5iIEMAoovwHblraTsEBe4JoPQe24L1r7VrxCRTCtbptIeZVFVOuCWLAEU3DvuN8qbs5Fy3aXR2
OiU7uCjo+kMeDgMSiZdHYmVD/8fNMfLgSen12bOp4zjNZPaVTWN1CBNwUQSyYJBSiA4DhQvd5fZW
opGlbIllSehZbORnF9H+Yy9wMskqLA7ibH1Ay1ynoEewjcbWpvn89zdHBjMgXEwFtoUMcZXss9Kg
kMNw2G9lFNdGL/h3A72O8gZPfvLkAlmG09E1sAtLDiaGjINM87G28KdFZr6VFKl5EJRwxedUXZlk
XmpeGGjVhIUz/pMweTl9dDab433gBUF4W5WRLO8uz9nK3bLUvXDJEHe2apsXAgGg71pGDkU3aXl8
X7u5g4BLPQGgcrmttfWxOGWoyuKe1lH4xESCVRF65M41/a8a0OAnbsfPw4Cb7XJTa+ngpTKGKeaG
aV3FT7rWWf2NTH1f70gQlqzfGVNCC2LP4Wzknqipw6Hc5QJ+quENRnkowD1ilfqmvWjsj0Eig87b
ccr7+B6w7DzbqLqsHIdLhQ1W87zp68p/UTGixLaYIdeSdLAeQ5LmcHkU1ppYvIFkmI8aWff6BekD
785pdT6vWJLcdogoruzGeWG92YcYVtQdRdG8wAiy35MGB20z4RVX+F6+sW5WtvrScZJ34xCMNKEv
Bof7E4w7qm+FV20VO9cGaXmQtCIcCnhRvPCulJB+qdlBMESiKJ/zjXlYuzOWghs1zfyZj416hpme
ToUd6U4HqPqLc1kViarzf3BvPIqzPx2glsVe58E/f/7FCFz1BRG7GWfpxu5Y2fRkEbDUJUEmC0C0
F2HASOTWfNNRH6VtHsZpEl29/BaJe1CrC3DvGH0hEFE6ZCjMPJIWAs5QStiSAlybvMWRIuDx1dgo
1i+8asleNSGOxwC6ZfDEFk6W+8v76P3xoks4LaxB49lmvniBA20AH0qXeDQFrBz5JBXnvTmMVZtH
T5cbe79LdImrDd3c1hGrxMvZGI3VqjsIoOp2Q8X628stvH8O06WQh07CRrXGiBcT1vKoy9gcsmog
B07C57ntwsMcO7ax1NZ6szgeau5PcF7LxAv33M82hK0qoG31rkpIubG53j8d6FLaQzcJstRDL16E
80IfCVwAEneJSophY7jWurA4ILLCQvtZYEIAEql2OsIDz6HOsJu7TSbvWhOLWANOTkQntEpQSGu9
Y59PYs+rrn4YpD9t9GJtDS/2vAGwOct5Hz0B51Z9IwqmnklqSyOTbDeQpCHfUUgJq3pjy6z1aLH3
WRdE3YgU9mstxglvCRwvwHx0Oy+zZGPi32cycZosNj/VXjm6IpCvWds1r6Jup+5GGuIVuz4Yay+F
Y2X5aMqSPPJ8ihHXjGekxtj45caYrnRyqQkixhnpChQVX3UYlg9ZU3/ifdPeAszyenmnrqztpS6I
llAcSXwqX8Eh7tLa8Py+CKpx4+evfX0RHoRej4soCafnsGDN360Jh684T/Mtqbu1zy+2vkFy0olI
uue6d9MPLuvm0IV9fuXQnOfkTdyBculsaEP1q4hVodJhrgFZqOtBbayutbk99+rN900WDC4hiXq1
SanKXWZnXCdMz52f5p0PQMl1M7zc+XPtsrJsk2eiZLxvUZK6hW7udTEmXSqFMF8gFtMmeDbCeL9M
0fc3tlRdnRZwo914QdA/RLv/vogpX+x1DosWz0rOnp3v98VjHdqqupESld/yMGZYBj8K4rfqJEU4
lXcw8ovPaurCS+C85OKAHgTqX8UN8cIw2SPbGbkUqp3AHMopJ+zMWYmaD1nRRt4JD9okyQ4hSwor
Uz47PdxB+BfW1ymqZ/0h0bPMj7g0USJ0MfXEo2iG+Pvod9NwCwp++NkFqqePNipCcUQ2CFnlFmSt
5rUtcsUfelsQ18F7EQjJFN4zY3vnQkuav5AAq6oDKz0UmTMfvC78xCkJji5T0wNC+eEvJ2It7rJo
Lr/zQAY+9KEBVT4yUssYeFUI4z9ylosnmlM+3dRNQ/gDguQY3oNZaH+ZWTYKisA94IKkrEIEg8nU
spM1cZf/ggp66NrUMo3LrS8G0x6gbh3onZvOb7VeCbZjw6QQnMi4/kt3emru4cuDBxWPu+6R6Tb6
0GPEIRNYadu1Byoa9DqTZVmAiyBmb89GVPq/s5LW5U2tqKbjQUPBZnC7HtVeflSw520g3OoSkyJT
3tMd1fDj/FHH1Rh9YkE7P7G6npNjpsE8uMkCSaeDSyIIryqFhyUImWWR3cLcQ/t7IPB7mvJp7rx7
xQUc7IC7yB14N3PSoMDOVI61MsAN9YPF2yg8aij2JE1qknZuNdTUKYnnPY3Lkh1MEUT6hmdBNh6V
nvQEe/IBlDbUxPt6DB+n0HSQiZ7r+mc8TSO7bc94EMhxkAJKKyEihZu8UoU+Oe74Z+UXXrGfAtn8
5mSYsSYw31+9bg68B6HHef5ZG2iY39UlyHKvPQrN5kFmkP/FihjcV4jEzH+bWQ1hKrzJiP2YzxVP
LQ+971nYyeZUG9U2O9Z4sjg4ioPs0Qx+Nu6BSy1JKqeobvasjWiyqyeTBDd5LKeHkCR+sOtoDwaJ
g+rHI+rKEhoWQvaAolDXumM49Y26x6XUkt3Umtr+1QBbMeyy/qwOkjlbqJtgBl/or5rI9u8kMHTn
6UhquDiD0n6y/hCxXTh3MR4/BV6Ld9ZB33/fmQpd1M15zLqEaWiWDplOdmEHQ+tCMwaTVBcAKXqM
zhjjXdSPSInAqaX53gfAOKezGcpPMyAZ1bes8QdyG4ErEqKP8wivUHO+qqsc5Ic0Y55NUq/HK+FQ
N0Av7x3pmt8+jvYvvCQ2v09yOcs9UuDh3yqD1vI95IryZxVLSNs0KEvTh0b4iuzCIe7lDvabaD5r
gaTYnRlxdi952AQ6DXjU33dW5upjqyF1RiaZjPhBHCpTXTlUxWGES4m6AwjCkeOEtO4H3nqzvA1N
EGjsMV3Oj43yqpCmytRJ8K0DjXtMlQYQ4HEuXfvizX5PD1jyVb4PEs8VaalJ+bXVGUxtRl3z+SbJ
zRDfNRaC5h8E4JxAI2UNrIAUvOjkLjCzD6N4L+m/lLJDaRKa6ibZZ4SRHvUwG5pvSAz7wxff0PKr
lX72xZOwhwb8Xtp2l9dAZb86/4yvtUnl7qeip19j3y9nBBIgOjx4nhVs4xJYuy0XoZiIjG7yqeXP
YaR6e2DUS4K9Kmxjjknsa76/6rZcSjxpRboiDIvguZe+1nuqZJDsWGVervs8//edD0dgnof5kICh
EdmdQs7nY+T543VjtPS+A+eH9UlX5S8M0CvAcgBP5HBqTachLjaClpWQa8n16QPjB6Mt8hfRWf+G
nF/cjQuujOmXWk8kNkE3h3XwPNGwfAmM8W6GJBgh054P2Ubxd2UhLZ3wWN7ThqgqeB4j2jQ32FN+
rPQnT8/zVR6EnC55PiCRoEpezvw5oIO9N94gH+0gzMaDN8FaeScYihfvLMUAHlTNxJ/d3Ix7Kp/6
Hqccr8ic2hFlQUuKQxV438cE+kCXl+1ak8v4C1IhwBgaDk6DfWKYeGeCbGegB5ziiHM7HC37IUJd
NbfWbezEtXlabHhZtWfMpR8/azgBGyAWbTWkNc9wF4xNZbYyVSsLesn6IQFhY1WAM9XLnPYpgYxk
cOtBbYEcL4/dWgOLLe84eMUDr+PnTDcATvV94NX7kfTz39d9f/nGikTBlCtB+oq5bHaczKM95jGJ
toT7V5I5S5aPgANuHGaZebVjVEIgW9Mf4J3UTz0K+Dcadb12P0axvIqTQJf0GRYFohbCoLUISHeT
jyM2UKbTONskE55H/p0NtCTQGKfaJB4D88oz8Xc/RmEDUeKuvwkHPab5DOGuyTbk5LNsurJTizcY
cVNXVFKaV7A+DQTZsUnMkAVwzkazl5fBSvZlyaixJXzry6hGp3RYHszQfdC8jW8FbT+U4AldtymX
tBpqtWTRyIdXoO1MyqOgv/en8eOM7bLRwspRs9SLAlEnjOLS+M8UNwxQAbzZkdal8ozasLAkSnlo
nrirbqos2SgwrDS5ZI/UZVWZppX/t0kSzD8dxOeyAafqnxbDLutS7XfphHW+caKunApLOkkWlZXo
IAj6WjNJ3b1TUsLSbERZYKOBleMzWhwLjvZQzC+L8TUb1ex2WRFN2f08SUpuPFStrmPN0iWJRPtK
ZgWvhleS8+xLG0fNdzdz776aq2SjyLw2VOcevsmT+HgnMQ+IqqfEBnP2kc4I3ndAHCPjf3nrrJwH
SwKJrZqJTck4v5IB8bfX5jcM/mxwnUm+BBV7rJrY7oem9DYuhPdZ+xwmBf/uELF9N/cmal97Zzv7
zEEtQjDYeZBKuoPjfc/24K+Q+MWO48B/cqCCopOCxi68HLK48nkah33oXSNlgx+ziCaMBuxGCoMS
Sj4Hd3rsP4R42gJj7MuHksefELFubLO1YV4EES2yAX4xaIo0es+hldA+ZjVGFj/pn6wSO2S8PnRk
fLo8p2vLfxE91FPRTSXKYK8cCr9PZmjj7yJJ3AfP0mgjll9pYqk5xaeJ+nFs7GtvZPGRmB7wAOIr
d4dAqd7i2ayloP+jPTUiVI25I69z3H6ZoV6ZAvbsfaBVa/H8D1/DRKTDhOWaFHP0EbZAG7O1cp8s
9ahMi3u91sjmq47OUyrHRM17FjIfxWvpB+3OU3W4JX29sjSWnNwW0G0xxyV5getBBUAm3YGI6GM0
PQDDKIqVno2eJ5JcB92lS+Ij10gshEjEvRAQUlJVeDs4LpwdfFBEAP692gn4cObUwpfrvEQvL8kV
mDtdsiB7Ksa+q5LpFXV/VZEdMm0AQqeyioAETZPB4H0usoEEyR6VBn9+lDSos+/IilHvoayTOh/3
hWgLFx8cC7h84hVHrHf51/G1CV+cSrzVs1agcT2bMZP9Kzi1XvnB9pCv/TD3ETINyH5o/wdysW2s
97aR4yx+qrHDD7kfC4GoWQHwyUCmKGBAlsY+WJ87Fun6ZxNIab/KJgFueFfZVsm/egaFbJNGJsmA
YALWF0mPewD+z6Xqso2Udyf16BuyZ10jkW0TiiBxkg25V0dpSLIxLPdhV7rx8zSDIYBhE3P7KvKy
7PfQDKrLlBYKigRp60N552/llaEHSFKElwO4EKygyUsWRRxVXODCoN9kKt7BhVbFug7u8Kql7U9L
uGiw6wbX7Mk807BLKScxeaEOM3UwKhYuvmUjy+lRgZkCJyhVEAZOqxA5r9QeAtrUPtE4nqhM4SQb
9p+1zzNUEEUNLNYrC+tBvgKtG3hfweXICrXTVTaxKjVtSQeTFlB2aZ6A/7RRsuPeMAYPU6xK9k32
YATzVLcqZ7dePOSK3TLnoSK5l1AXIvilwgMJEumpBPnQrm2Lzu3b0ershKRuRiEBzzNN96oPh0gf
fUYCmLj5wHxmO9D8w+quLoZp7NOhgsXbiYqk8UMgF7jt2CEfJyL+ubzq1hbd4vZhpAkhz8iqF8fV
0REcY/CC9IBQMS9NUG9JSK9EEEuCFdHMFdSX8QuJCNL2IS0HfYNaoUo2tvZaNxa3TTt2kZyIQ8oC
GLj5tnRe86nWTj/W+VRMtwWvt4AeK11ZMh2Uc5WyFeAIIbRh40OmoER3PzawJt8Iht7tSsyXQBIC
XwC89ehwkhKAY5WIL2Ia3NE6iFhVahNc9+7liWYWEy/nEcuxleYEI9A2hevBL8qC+lOSB8Hz5aW1
1sIi3MjgpUBZDp0HpMRBLYIKUvYrqqdg/t7MXlDcXW7l/fsZHVlMfR0424y0yz9rO3g7mkOZvPfK
MuWZ98V6fZ5qNXsfLI3/Pj9YkqL/dbnhdxdCHC8RI21eQDIZ7rIPrW3aFvUkGIulMQ39LVr1u3cy
Gjj//U3YzSEdZIgR2Wcd1uKgvPGbreESFM2/W5/+01qALaF5uPFAXuvN4rUiMk8OsVLVq4rCB465
OsTJuFXGf38lxMl5qb/pCYgjGRzN7XgChv5L38FWg5LiuRKYnOvm4tzwmwZqwfscxoLZZ2N0e69K
G+yhxbOlTr/2889j9ubrpssAQIGS4alPSlxogtZ7Vw7FjTf50ZXDv7j7QxJ6k8bUfu5NjHrGmfz5
0Y0T/3zd+Cw2Oxt7iHdV03DCOdh8JRmZdVqBintVDg9LdbHVeTBBSnwcs8+SldMD7OThuVPxLXmr
90/EeAkCCQH1GKuyMCci2p5+oVD1qB59ygU08cacH/G/iq1wf6WtJd4jSyBTXgRu/sy9muxpUdSA
dw8SUHbK90OQX8X4wxNusbmRko4x6aE9WU5+1wo1AuhwJ7vL072yYPliM/MYhSamuT1NuP5uvXGE
RKUD9AO65lvpk7UmFlva5jgjJhSjICc+u70cQvqAa+rFd72/kU9ba+H89ze7ri+TnJQsml65sTAQ
VYr67laHTfx9AMWYbuQ23hcQxEQsNnfWJgHpG+M+uzBgSKknQeYOoHYYcHwc0CdH3UG27abxJjnd
hJ0G87ieSpXtQ6+p7W2hoNucQjCc5YfLk7dyEi9dZbgf5j5UHMypbUCllGVS3XhkE4a2cqks4SIi
Af0AbHvxipcNZAqy6F4RgE6tmH/bRrB9PbzmrdwS+Fybw8W50CMr7VfaQ1/cHN+2wzknDtwF/9xM
BoS4ywO21qVFACDMNEIrBF0Cq7rcqbL5JOUTBg9aKgovSQeBkNTLQES93NxKn5YFStE1FZA2pDuh
9l8B3QIFIWW8/i6wyMZfbmLlEFo60Qgd1MzLhuxBIS8Fs9L8B+nQAkGdNf3/YIOtrLRltZIFnpnC
SZkT1RFBXeTMaDtfbpc7sfb1xQnRKyAk/Cqf7nFoR7u6UOWnSHjix+Wvrw3R4nRwcdWOLdQ7Tj3k
Dm4gkZqkNIc0f+1P9CkXpbouslgWKx10Yj2r6/GkxgLwvBZp9jHY5OOt9WJx7RMkVo3PiXePF1h2
zATU2tsqv8mcV6fgr3YbnVjZIcuCZesJV3NoP9xb4H/SerZHGDfdok7R7M6HdhT1vyCP9fPyzKzt
j8WeZxU1cFBwuK17YGntADBoqJG/95p5C3F8vsf+Uz+K46VrTe3ldAz83JxsUoBfHoq/kzouD1MJ
L3EmwHpKiNyKwlemaFmedG5wsNrtsQBC1Kj8VFsfShlUj2Endp1Bvr2CRzfogZ8uD9/KtlkqEzqU
3IEIZ/6JDCy4MY0pvw4ythsny9rXzyP65lJFqcAbIVpDTuFg8rQv6iKtm/n35Z++NlTnv7/5eA/g
pBcgx3YySdXthB7ANxhxnpyD/biBFdvlZlYW2LJAKeYBEECI0Jw0wEV3LZyteQ03IQsY+sZ+WevI
efTedCTzuQe3dOGfQh/ihw5qkbs/L0leTdEDIHtbFuNrwQdb7H9g4VwVD0DuOBb9kBgsWOX05mjn
V5nUj5Ciu4F2Dr2lFYr9oGk/nqXUocR9ZRC6LFm2qipV5Sg5iamEbIqEK3zmb4H23y3qxfGyUtnP
APLAIMndZ219w0rO9zaG8kkfnG2sUE+2vviuhvG4/SJfSQXEy9Kli1uBJjmGM/NvoIf1gYX+SQ79
nUqiR9ZrGDUhhRea8WlENee6xbIsXpo+gy4ZjBLvXTFGqQYda2f56D0MIITCBlNehb+K42XB0sU2
dKMi5PSH6hnOKNycxzLAv1zeVyurflmwVGwCsAQCiSdBUVpGe/O5CMCPcVb9BRWDLTLWyuG9LFjy
BFdOls3/7wga2KOSYfgKR7ZqBwWtW28CdOZyj1ZOu6XynRppRYPOkBNpx+CRMZc/Nz1Cnctfp+cA
851r6D9ly4wPTSC6+LVWtT/XQBSosdkXdR2m0i+r9kdrcL/fmroBPdHAsb19FlDWcS0sPkxJyruA
DAnjh6iygfcCcw4SfuTMUbgaomZsyG9Uo5HHToGOYV23S3qajTTtclnnJB007I+2dAFWBmopWucg
P1HmDRH3ztTuL9lOgEbbebyKQAisCv33eQqFqSgjSdGdKErJz7ZpPmkAJY4qd1s0jbUOLIIOGagQ
96WMTsQbp19tfmZv5RoJj8tTvXLl/Ee/ay7sCDBwA/iwyh5Ih5c65NHkYzzHVykMYHsvrgIYsAdF
CUXIE5srwEfVADZCOuS22rg1V0ZoWWYmoqLTVDX0pJuoA5LYjn32WnLoZl0D60MHFlNgqiAvfCHm
E1QlnuGXUqAONT5Nw7RF0VuZhKUOVNYwMgdFJ+6zkZCjrgYwLMGjSGM+XJlH/E9F2QDD3Ukyn/qB
lgfOrfe9ini+BQlZmYNlKblNPCGNX0FgS+TTiU2E//btRG8vL9KVC3dZMOZF2ESUqejUq+jBxPwT
bvQg1R0kJ//UdPC0D3CoDIb7+8strszIsmqsJtg6TsoPTzqCagnQaC+GxPmnxOs2VX5XLqVloVhw
rwVpl8hTjchY36BwOJfIhQ/E23MqAO4mTSHvG0CmoWBIAMO/LVgAUyM+EfYjHDKvea09AN2/tcK2
5guoF5X9JrX22g9wj52DKzMdy9KymwH4tUMoPoKaCqfeuYObMdCSnpH0r2amA79KYj6Ol/UnZuO5
C2nT/i8MAAfgoedxePv/cRKtzOpSDI5Po2y6mrYn0rjPEJHQRyVdcNMwRl6vWjdLhx0JnrQHvnRz
YgLrphfjk5LEHiYGs7XrWlg8RaBDEgbIrNYnJIvpQUMe/THEQ3tXQEJyI3O4sjKX9jL13AHnN8X+
KRuTZlc7fPiMzUtDn73kNVGfL/dk5cwIzn9/8xZBDTwTduj9kxAO5qlmwrVQKjlsTMVaL5bXDrLO
rMgdPYVxx+HaVbhdmBlyjAFn3oOysaWZvhL1LY1m5OjD6bIP8KQKYFFhYR28NyjYqbTQ889xaNzd
MG6ehGsreHEVtSFkV5sgwexXc3kHKfLgTnLcFKMAfPG6aVkkHZUKiFFweTjZxuYQHJ+8GJWCuO83
pn0lZbMUtXLQrO1cWdKTqiYPJUwD+NQU/oD6CTsmbf1lAmX5PvfA0LqqP0uZKyeyKJC+Q4QzO/nI
BoO3TIzqytfrPr/IO2hnIIvmBJhRTJ7w7NXphIrz5W+vLOGljYxUYIa7ES896OWrI1Fnyhcfw2c8
rPkhhrrnVlpgZVn9Rz1rKuADB6rYqYX3V70nmpbxoe8kAIGTMADHX9efxY4PE6/EPS7pyRETAWyG
JEAMlDIgJyHoV8CYXW5m5WChi50PtlkJzCUOlhr00d/Q5oK20Uwk2YhG1gaL/vvc6qMRScwgISdX
4AljEs1+ghSq00axfgMht3KmLGWzQhOT2kKH9AQ7u7SGij9Es7Ahzi/i+PxfkJLe8gtZ681iu4vY
dt4wV5iTFq96QLXIPsLEzLPINsZrZTqW0llhWHVgxSgcxA5Z4BzyZYHDP66a66VgVqh1AU2rgZ4y
KN24A3zts7+LpM23HL7Xfvxie4e+H5dth8m21B+fCNTVv485IujLv35l8JciV1CUAGXW0wHYxWC+
iNGXwZeCFkm894BsG28ut7LWh3Prby5arQLqXJQk9zInxS9VdlAnLnnbbVT4VxbrHxWjN58ndsD6
gUjqSVe4x1vfr8HsrTN4Xdm5oPsAD47bYvT67nhddxbbW1fV3DFEOydeVOSbyM70QrBh6VaNam24
FvubJSrUbUARl+SD/khsNxXHvFbhFq5n5VRfqlZR6HCSkjbB/8oIkDN55cDTfz6/YGbAMq8L4v5k
Et/MSg3/wQzK1xDdi84YAtVVE70XUeH/k2QQOI5UUdrXqyZkKVdlHa/pDB2ir8BaB7vWq4udgLLM
xqWxskeWUlPUczaWdY3TXIb9zx6y6v84aLQfcmgBbGzDlRVMlpvca5EOFH11aisQfx/0UAfmANip
E/9I4yYwoIXMIS8+9fMYbCUlV5YZOS+PNxPEg3Eu6oT4J0hf10fd0KJPYUPJf1+elLVhW2x6yHna
rLVF8L+cp+J4TgF8e5tL3V63D8m5Y286AMl8V6vMl18Fz2P1UKMiHoBNWXjtRuS21oXFRjdjNQjY
MuAWHGSTWuVlt3TwmnQA6HTjblrZi0usIHjocxmVPm4/lCmsTT4ACu3uwlh8b3zAEy5PxdpML4L2
fsxZPhI7n2C6YJIdzKMDFPLqym1hztfW7+IOp4bGFbIV8uufiMQWffB4DqlDjWKrH6FYNYDvsXGu
vD8p0Fv796zXNRtKj7j5RKgf7B1n/8tvmzK8qv7NluBA3fs5+KAUoxUAsX1OvTjf0mODalg5Qr7o
mjlh/5GRAmUfmhke1lZs3J3IGdgPZZ0lW9CN9+ecLYGBrWhEVqtoPsG18v9wdm3NjepK9w99VIEA
Aa/YOHES556J97xQc9nDTQLETcCv/xZzHk5GE5lTvNpVEpK6W1Jr9VrBfTZV/Usn6KZSco+qtFGV
YYF1oi/y9wnc6lcgX4nrA1tUZvfbZkdxbVGlKZPmiNhE8rJ/62sfdLlQ+uyS/rytB8W3SZANKH/o
uvcECaUbFAiUNU61ZvXjcvOf+zUNlD28Lz3mkTSYH2x7pNEsRmDul9Ij3Jqv3HHjMyNV0YHtwoHd
NMx6mLiY6AFVK0NzGo0WcKvL49CZkeLZbWnl3DLq7h3O5t9SSpqn3NkI+KEqJDCzmhl5ZhcSJpyP
XxzwQxzJCF1K1tXbooUKBswEtwIHx86HDISyYd/6j3JOxBUeVeuVGdLEIxURSAbmJKQX/k1Vt3Uk
RPkPgaRIZPtrlqrrYDGxD9tcNhY+ZCzi5j1mEHGJK7JLRij94jFs0/ZA/aXjDx3ItIkhe1L370hf
s2wHmZ+Fo6Yyg8fLNqQbgOLMU595+WCbzXtPLHKNpMGdX1bsbpycfy934OND/34thAqdMgA/F5Kg
/ui9R7Lo6FTETe/lwNz0lUhkuVH7BNWQN38E5chV2phriaTPix091Kb92W+cGkPDoGvzjThz2UFa
F/C/B5FmUCi6MhfmUwGqKJDAAPzVgNTYPnSe1TvffIeDET/0WhMkRi73bNTDXJ4I3UwrGz2p5QgC
N6t/r1qfyrDKavY8DXb8tZ7FpoITDFqJCL5vMmhZWuZD0cwiDfEKn/e7kljWt8tj0EQcFQQIDuhG
DN4wvDtz1T5Cp2p0j2MspjVG8M/PKlRFAE4Dt9JGmNnXHvoAkNoFC15Nb1wjcds2TAkHv5UVu8SZ
DjEkJ6x6v21Yy+d8cLJ+SDsIhTj9e9v4oJYwYzBFJjYF0dHl9jVLr5KXUHBeuoQ3WBZkfVFG0x6M
2PwF40w2nbapyl+SoV4RiS1HfEt4z567xijfYuw+Gz9fiRGoVANdVDB279TxM/8wWV5cRLQ0zC91
65nHy3OkW3olTjhQKRv6JubvYsGXDsg4HvoUMFYk/Q9VE/thVvVrxeOfmzFRMSWWaVSVjeLVc5eZ
EFWEhEpf/9MXluttw08SFVRSx0j64q2ZnXEzDLJw6gF2CDORDtHl2dKNQNl3aJy2czsk7FwvyZUQ
sijN8NSCImeNPftzkyUqhiQ2CtG0WcbPJqqnX2ZvBFKcm8GRT+Xa9v/5MQx6VH96XRt7TZ0iXXbu
mizLdqwl/NmvWf+WZrVj7F2H+K+XZ0s3GMW2KBi+cAmyktME6AUqo8zYvJEUr+o7VEyhFvNyL5/v
dH9VtPPEGgQIYvh5wOsnoNfVHXOKEnes+Z0G4rtj5ZFlrV2EdAag7CYAlpmoa2f8HFOADgUElG5s
BnLVy0PRta7sI5A4rAEv99wTXaSnRMvBL8b4Jk0MlIYpt0RTstjLoCdzQt7a3beDgMKZtapCrVkG
FW3ggybE74SbnIos/umP/cLRSg9967KdUwMCF8s3KNqsLbrGiFX0QSuntJOuYOfYwatF1iH1nnKD
PwRMsLAYM2MlPGpWRMUc9KymMxThi//0YwKmtmdW8Xx5uTX+oaINJmI0lujz4jyV8t72PbqnadM9
gFWzfr/cg+7zl98/7LAm8+zUD9r8PHne8Cg8UnzJHaz75dZ136/4t7Ag+xeUUMNs6xEktYWVgN2/
Ga45t/+93IPu+8mf35930D7LprE4Wy6o0/IWjJTXnkX5WvWrbgSKOwtHzm7XV+kpzx3bPtTgas+f
8D5s1IeyhzLS07ZhKH7d2hUgbh22jd+suyCFRBFPDZm3tTOuZppUlEZbJkMygg7xjBKv9AkNg/aR
z3JNC1nX/OLyH6yosqDvyOwqPhIHZPPZ0Jbgsh83qcV5RIVnFCUHyWEQ5Gee+uByBxGE5T8mpZzy
lVOaJlaoomlxBkSgn1HoL4AaN2SAOB8swuf7ksknnETYNl9TERqmaGTddPA1SHo5b2AR9+p/oZga
F+fLRqQbxrI6H1Yhg44mknBFdqYdCo+AbK72EF9hR99g8liQGhKR2zpS3RpqN+OUyuwcjwKvBlnj
7kQDheWZWWxHSu68Xe5HZ1aKc08QCoU0YB4f23rwr5IC/BJgRU9XfE43XYprOwZDmsmxszN4Tn/x
wQjwaCucZ8DWhp2FE9vaU4huFIpvNw7gtOVEYb5tmQoImHZlcUAGMF/Dfizb8983eaJiM2ZZVDkv
EDyseWByl9lD/1jWUjwARWt8raGAAhLOsjb34NiXkYkQ82PT+vwF0ihmzqagTc+oQLT/aVEW+MVr
kmK/rXXl8kc5qvUrkOSeWzKyO9tahM5pV/GVnUMT2VWYBoRPWY61YGe3HKv7dir4DUk9fwf2+G2v
9EQFaLQQD6k5FGmPZMmj8RI1FaB2gj7pNqgJIYrHW0M2TKSLs7MnpjMKkIEyFoP1DqhDBnmoKvmy
bSUUf6dQqBzswUjP5iQPKGj0rwawtq8coHTroDg5tFy62fDy/FzJAhJsCIqHpqfP/wO1mq4HxdHN
xE0kSOrSM6hWWUS7iezjgRb72anXGMM0seQ3JP9D6PUlYDiQFc3ObRqfQOLuv5lNQpLQ8su92ZVN
ts0nVFRGwvNymtomOJozmAprMG3OI+gLNi3zX6iMhJuZMcfpWXBJn9pRUmvf4bic7ba1rzg0FDMa
x7ddxCknBaNRbzUJCn2L4GVb88vafFiDfrYrF2udnqEd3D0wcKufJVIHa0l9TeKSqFpjHCecfpya
4ZS1gKT1dvYzMVG0tiRDQBmPp067QWavKtndgm8JDVPuIZ3+c9vgVE8vZyvpGMvObpDQx9isAdcQ
KVlTBF+a+WQL+c1Q9WHuiEN53CUlgmHR1cEVNK6b7q6mQD1sXHvFyymIdoIMj7ZnKFWP10nQVGLX
zdY0rdjuYkOfDUDx8SmZerSPsxVYK4q3EveNu24qn8Hzw++hY83egsDZuBTKft5zcMjYc1qcUeYX
QG8OFE4yCvpqbS00ZWNERWZwasd4PEK+AkJhX/Ai+TCm9HG0CnfvZeYU8sq8QibmzpoW+NpWC1MR
G7btQhVQuNhLcpcdDQtU/c3g9mxlgTQRUkVr8MD16IRHvLNpNsHNlDY59I9B4Vn5pTyAvGqNmVgT
7FWABpjRpe04bn4mubjB0wKuUNSfH4JpUa+/7IsaW1PFwcYBL61QJEYXEI4Pq5LfphO3weu/wBwQ
NNudR1ABtNKbxjVVwAbo9mdviLv03IvS4QdmoKT86DfQClzpQJOXUQmeSIqiIVGNzR0KsTkqvUAb
BPHGW+m8oCyOhmAV6m/LTjjRttkjf4bpzJdpghf77NwZowE1gO5ktnZ98htUf1ekfMxLPq28Y+pC
tqlEhbkDBZooJT970CYI54J8C4L+Ce8Vr24Vk5DW5RfRgpcHIeYR2h03sja2BQmVBSopna6APER6
JrXT3oOoj8ZIOE79SvOfm6Cl4jmcyTaFwzCw33XT2LR5SAlKm40RXLWo1w57K+b7ywv2uQFaKrQD
uYPGhZgKP+dzdTeyCvrlBd5htjWunAmmGQkJPx/4mYrqn9+85TVEMjZZtvUXnIPPbmW4E/BBeXyK
iyHKKpGFFWpug7m69RJ6x7o1DViNrVkquiMrAzfpnVLcyIkenUGO4URRgAQBb4hXwMaoZ+1mL32w
eiik5P70zfKqFTvXrdDy+4fd2wTTVGwHEztD437RWmAxH8O8cNaUsz+/YFqBcv6feLBozMbITgnr
V2bWN+CYJ9z5V5b9GaRgSShQYjouDPDbjEIJER5e1j0oof+nP2uc/b2JTOiKUWi2V0uFfxBkISE1
0rMz65q7EpupWaI0CkLTv2qj8Hedaz3UDh63ar+6QRHkNhi9pbJG9RDKMIeE+Me4xqkni72DUyDR
SgxEps5ma+pOn+9/EEj/0xZAzFnyMcube0AV28e2aQDhzrPSmEODNo5xvWmFVIRIXEPbuhBVcJIc
3rW8ApY24BWXG//8qGCp4BBRxp1tGJV/zAQb/D2VQ3KdOH4bZQNOcwTScY+XO9L4zW/m0w9+A+xo
w4nI4pPofeNEZSWf8yDLtoU2FSHCDc/B+3XJzw1LjOcGOubjobNdsMlf/nrdSiteD/YCy4QYsH+U
Iv3qDChwJVNDdjjBr902dT0ofh/P5oxXARafzBhkAjuRgwMW2d1xeCyrVUU73SIozg54FrVLYjCk
eWJr3jGP8pNYzjwrwUQ3COUMUEEeth+I8I8oLX7PTBSbtsHwBsdZw3HqOlDuA07RWz3YObxjEQP6
6JDg5JRecP0/XMw1DqGiO5IYjFLI7HqnooOWfDzS12kUKL5z43/yao0nR9eJmsOH0mScCqfHO9OY
h3hhSsJe1mcRUDuygtX4pFluleQJJQ2+P7dWf8+n7juP/fLK2xw5VDyHmYKVVrqudzQh4XHOuMXe
50CKF8H5UIYzdB7WYpRuF1GRHWYM7pp6xDu8YUxPTSHapzaW8UNRQ3XFW5DPBd6WX5phyk8xL35m
tFnJ8usmUHF7J8tAwVvVw33VxsGT2eHlJfSMGqTEl8OKrn3F6ZEqG1soBNOTA+k2JC1bCMp3KT9s
a13x9mr2M8Dx4/Y7LjOotjRJx/6BINy2dy7LU5ydNwKMxXIa7icKxqVWMJxLKNuGnbdUnqe+tYUE
B+Bw/1uFordYnoculENWVlZzqFepnfx2guQQTeS97P1gh6Ncs6sgtHXVZu4R96Q03B7aVVqnzE6d
qRzK9p6U+U9/AuApa4YE7OarItcaO6LqyR6akvFgQ1AYKdHrtkiym7mXxkr1kiZY0eX3Dzt3gjsJ
L8GwfJpmCFuZfmrtMtOconjo2/v1/LpuDEvI/9ANT+NqKsjc3BMRgN2zHKFU6lkQYby67A2arUMV
npG0FU7aO9YpFn77HXKPTkh6yV+GtJhWtj/dvUTldKKM5sVQJdap9c1sAG8Ym+z41oL0Y2+F1hxA
vAVkwXhHuJYOYrJ9ALqoryDiCOoSMLk7QdEyGhqBCzHCbaNWYkA8j35ngDDrRHwf8rVgr+vTJnhB
7Uv77XIPunVTwkBlTYCOokLkZJZWt+cBiKRTt89WmEV0rSsbPkvsgIM1uDhnkohjIuN4Rxc1wE3f
/hd/E9Q1IUbAp3tZj2D5J5Cudr2NLIiWirBzinGSSZMVZ0jx1lHrC/toLGph275d8XnRmJXBa0a/
jxDF3OWz7V2nXDj7y63r9lyVqslCCj6OBw5wHZKiJnGf+6QNvrgd9UOSOF5YsuDEob94MCHfejPL
8fvljjULrmLuWjrFGacZDLZsjOeiMO2HSVrvlxvXxAAVbVfVIHgpJsSYLIdKdlGMb0nszbc9LYaV
edP1oOzo0jHh/yOlx54OL9AXFldZzeOwRNniShzTJAhUMh/mCBuEyIHxLQXU7pAP5W02WrdNMeMF
DFvaDknFn4bHbk2z3rgkiodDwQOZfa8mJ6jVTH4UuxVNblMimrWThGaHUdl9stnKAqsh5un3qT6T
9NUBoeCZ2MnPeZjk26bFVxF3Ek9VeD/IEZxZPb0kfSxfTbxhdWHD8USysgVo1l8F3hFq4NANEVQo
fqL0nSxXoAx8EUcWW8O2m7SKtqvasg0S3zZPjiHfIK8qQzbWSXR5kjTup0LszCbv8p753clvKTC1
foBsEJjtjTU+b431qig7EOUMcQJl3XPS+CQcbVZB7Df7GVft9ymFKFtiQHVmNt1bg+ZrFeq6NVnG
+uFkAeqlonOhvXWqOF69f6+J05ROZNmrhNW6aVPcvordMpms3gTroJM+CwiknqpilXBENwDy5wAo
BGdzG9zJJ8Qp52fmu8GjQMWktxvTmr1uW3jFyWmXek3ZYQTCAwNgD6KGilZr2ETd9Ci7OF8kC3vA
H09ZAAFDqEl6w22JouhpJSZqAogKucu8IgiM1KZH4i2CFuDx3pmGMG7LALzMhrWaLdOMQ6VHqtqe
lbSrTTyjDOyuatvqyfN7KF1vWgMVfAdSXl7b0qTHWECTjCSA7JbduK3g0lKRd2bCysENSrQONevT
JGzjhLT8miCXbmoW2/2vk10ev8bOVb4jMhmu7XlgzcR13wkLB3ykfWwlOybx+nq5C925xlY8VcY9
yOvjMfsujfIHFOirUBpF/UqWHFUJheidDTGqsBZIHQ4xNB7sdFXoQWelihv7Q5/P3DbcI+/s90SO
b78TibhK/RpdviZwp1sHxY/BaCB6z0vpsYWUzFc6zdWPICXp8+Xp07WuOLIoTV6m0GP6T5zDM55x
Ak/uvLI4ms1BBdeRcWJGLyfn6I/0WBjzL9PiP0xfmgeRVzfQcb3LrU5c2/hn03D+AtVB2wOPx6Z7
jGleXeN1mdwDy8JXWHY05kyUE7o/VtzMQasDQpEByP6yio0uzFHx9DoPfBXqr1kSFVuXzSRDdUWa
facZbd/wEEV+MOAQVx4fdGP4063/L469yc4Mzz1Wfiz3yCiaocMcCkJSEK5fXgRdF8vA/hs5/s8P
ID6Qt5Z7xHmmvKmqDsphPV7w9i4U1lbSPTq3VxmPBBjnkGVdZslEEsMiZAqbrtwt5RFTCa1TqAbe
yaI74yQq74qBfdk2NsXlExB655VM6JEyqN+A4nZHLf6lGTbKfVgqD5IJoVGLjRTrEyN2EVp+iU1w
HYNddg2yoLMvxeWB8alQ6d6m35Gdyb8DFD6hWtT1+Ao9kWb1VZQdiZ0BcMHZxYVpEabEAEwBNuC8
TdcQ1JoB/AW1Y6KiYCjFFPF2DELKC9B1jQMqVS6v8eLOf8OhQHf0p/12njB9bvXFd9oSYu4NZ0zG
cCBJcDaCtL1CVa/n7aCh+na5O92ELbvLB3cp/EJSOyXVPc4ifWgW8gky2iyylqqbbT0sPX/oYepy
GsTFXN07KBEXElzQAUc5cG6tHmh1S6K4vDn1ZiomDoASgcQwcmDJsfNX8y66GVK2+MDOK6hPAP40
xMt7bxrXYc4s+oTnR/5+eYp0A1D8mqMMRoL/q/jOUcr93NX1D6+J3W05r9/ZxQ/z75s5I5Urq3uT
1ODoB4nTHgqd9n7bpyv+DLIjmWSjSM9FU5nXHo5AAkGJmWs3YM3UqIg63zNJJbwcCGCKOiQftfWA
YPC4er78+ZpDlAqdqzoyQO01jd+rcnyDvKx8FbS8NQwApSEzQKLLvegGofi0kZF8qmzqv3uTk90V
DNz7vZsGb9taV1x4YiV04ocgeE8IigQMWZBHSXhy3Na64r4+TZPGZE7wvkAZJ2Rld5QOa8X1Gt9S
EXJ+YYM6sEri934yuh3e9B9Z4wIL5YE75PLn6xZY8d5MTCZxhsF7zwrvVWb2jJwAjP+3MPJYpvTq
cjefrrDrqPoHhNmWlUBGOGrcGEQErPsmGXVXIuinY0DjyiF8kiToh2EaI4NeTyC3HbKwab5U8se2
b1dcuOdZA/ljMUZ9Uh/Huf6eCG+FV/H30fev3cx11JQ4h2rDkDnmGCHFewesbdjt26jZT7sqTPf+
vo7u6T7dv/5wQmsn93I/RsmuCWX4pVo5cWrmTs2aN9M0BxD/HaOiusWpLey9Lyl9zfq1EqFPLRgD
VFy7Sf2ZBDEmr6mqB9aXN+BqwnPTGtup7vOX3z8Eb5RSiyGfmxEo5RJsvXF6tFl3X9rlfi55v2Jf
GuNVk+Rpy/GIZGKRRrNkYV6ROmyyNbISXePL7x9GANWjIPPpjIVNrLDzugOUdFecTjf3im9DlrEN
KJ7UIz7X/R7KeOypkj1ew2i3idUPy6vszKCKKbq0w9Tk7o8yva/qkxtAdbZcsU7d5CieHQRF4mV1
C/cYJ46XkPFfMiVrFee66VH8uux7v205bGeRs6HZENrowxVBtClsqAlwAihDT0EGGRnitQJ9CXm7
3O7nUjbQUvb/tBgn780MAixjJL+Ur2Zk3ZI8ZO8O35E9O5W75PvlfjRzrya+jaGcnNaVmPu83g19
eQiGtanRzLya9h6aooL2AkYw8jdsnmFafW/8L9s+e+nzgz85Fa0zzx3GyKnF8MtvO6fcuTmkuFeC
ge7bFX+1e1KYo6zGaI77kAe/XIhgxfkmnSCsreKyrktRt+fCaErvmPRQ6TZXDnKfP5ajZcVTm4Z3
c+2j5Rxkq9/d0+O4665eigPEVLyVqdFZjOKtrZlbzBsxNaWfh0lQ7atgo6+qsiBzMgmzn0o403gQ
8pjJOpwg+r3JZNR8NnWDFqpmS+P5YTK+0o0HBzV/3UgXlPIJoleKx+LpOViDqH6eXnEdNXMNGv+g
rlL4j+11u6znz4U1vg6te/QJ+WEV/WHu7RernXetscYnpNlo1XR26UDu28wxFid/HyyxS4ooz2jI
10qDNLajVpDPtCvsRDJEmzTq+G2Tr2QFl3PGJwcsNcldDUAXgntnjOiU/Yvq9Gc5lREzpnuniI+9
T1aAH7rPV/wWlFGu64xYEdLdZeMNy1bw77ppV7x2AgF9hezPGJmOF5Ha2wGU3oRgIXjxM9D7bLN/
xW8Dy68n2dQIDVPwlhgCFfaoyFlxLq2xqtssqnin0kHgoW0cdiCGBAFSCPYoyPDWR8PxbzoICjaj
h6K/tUopzaKrmW3DLjNKBgzIS9ieU0gJ5ocsBWsufZBrvBaafUBNZltDWkNHAQ4xSjwJW+3RBVYj
yfjKzUBjUGo2O/CtOufSkNE0QZSgqm5H0145VOm+XDkzCznZwmX4cr+7c+QTbY51vLL5asxVLQun
TWvFrEXTdkaiuWt2g9vsuqzYp6Rc6UI3McvvH/b3dPANt7ZgTn6JvfeXLF43OYGasjZLFLEPEptA
4hUHYccvHitWJlz3yYoTj34jLddGcPBYvBuNYWfLtcd2XdOK606OpH7vwUxq9tVqnsdNkgWgvVKc
FlRoZOwW8zNdEQl33BvFJv0L11FT0D0HcRiPsYBWn10FQwFSobVqHo35qbnn0ZlaOUtMdFmlB6dG
oqH95pjpbmo3JWvx8cp1VjgZJ3aQowf739r9WjCQUGzJQ6LpZVAfDLsZ8tKqIIEbmUa8a1uxH5Ns
JcDrDn9qgXcpQTODylukMPppj9LA2SoPdUl3pYu4cmIGu2n9ej+LWxlsAltjOIqfjpD25IBCjpFr
sNCA+tOwSmupMXq1pDu27LEaoBAateyYNU+NF20KAb8vXB9WQDpz2vvQhIsCww69QoQJ/7qtZcVN
WeVCTYggLtbtNRvv7I3Hjt977ocvdufa4wPDFxfVPen3GX3e9L1qVrlAutHHNUpGwrzOBhj74XK7
ururmk8Gozl45RM0PN3w+/4qO/1rPbm7G+Mx2a+dZjRBQC3HJr1vzo6PkyQdv45lExW2CFH0O3ru
SlpFY35qHbadpzWBgr0EoomE5RTsvHSt1p8sW8Inx1W1AJsFSdyyGeWN045eVbt0nx+qU3pIwvh1
erizr+zdLg1f8CYfOs+3yfvlVdENSHFVt+kHSD9jxlh79OTd6G+LaGr5dT8SLoICEc0V5IhQcBP7
axhG3ScrW+qSSmbQgJORzbz9CGY6j67drnT2o/hqA1dtUTIpI1+0J59772UeR2Y27kgGQbDLM645
gqk11ChKd50eDGwROIZ2wk9OQY2yiHotqfv57NhqDbVsirSkBbbVybUX1q+2iGRSVfvLH69rXck/
UVApNraNCaqC+8RAZcUmUJNr/8WBL8H/KcmMRQ3K0PeuOULw5U/+/EJgq+XS/QxRshokANHYNTft
DFyIxd5G3ASRpfvhzmKtIu/3Zv23/9pqqXTAartgDHNDn+pDcZN89e6H8Mp4s2+qQ37jP1e31+7r
5THplmH5/UPsHwrPrpsSXQke1RlkVVbC2+e2aasl0WUalL7RJEgvcjvM3XiHx8XOJCs7gK51xXEz
QM5y0AcgfeY+Z8UPkT2b/Hx5QnRNK447A9FgWgxND6gbE+KbY6e7Ptv43cqB2CiboC4DxDLDAVWw
bK7yqd/56bbrnq3WNneWXXDRYF+se//es3lkD2vl+xo7UQuaueRjnceINWTkkKB3wiZfk+L8fbD+
xNzVemY3HzMXGGIZNWe5i78W1921sfOiYDffP/I7fufunrzjT/798gL/viJ81t0Ssj+Y/DhA/cFc
bjvmSf4bPxIZ0kcTxCSHMpTff8X35ak+Gcf85O3jb2skJZ9vB7Za69wnBsehHLEUbNQNqAfMIGQu
9DSH5RLQ83HljrgEz8+GpnhzDdY86PcSGTH/LRF33AeNlHiKrbdMXrliLYuni08qNb4RVKbXTraM
kkzuXHc+9kF8BU2T0O/7feCThxoOL4LhyU7Hu9KPb0ns7+ay2pUliWgxP4yTEV1eTd3EKpEAJd4o
TY/xKaR/y5N9mz4m5qPIVoBOOqtXgkE88hxHAyEjbvIooPKAq/LKUuk+XAkFXc6yvk8kDggZC/bC
sPdg8XyS9c0IUryVrJkmlql10X3rdUYTI7gnBr2jKQRCoB14a+bJpnylrbLeu0njgToTsdL3gd2+
cpNN+UrAh//0ULcFGsXg8JYh3ZPsukq+5X7Ui21bk1oEbaOcqKKsk1HsxLukqR9kRQ5jyVaa1/ig
WvhcZZBJiMWygSw0mXi9uHMnsJu0t8YUUrlyKF5m4hNH9xRHH2bCrTlfZj7vHkndvc7CuWoq+9Rz
YGLFJsFobKpKQrpmbYYaInSTTrfcu8vmQ5avuJbONhXHLaak7cdiRND3XRZyPIAdvAnU0z4t2OFy
bNB4r1rsjEPgZA7g9Y3k+BV1DOO4v9yu7tMV163zktntcrYZnecp+CLFCWULm5pWS5xt5nSsXLbC
tr0zbFQgPbJtmSHgoP50qr5y2wLA/DGaxn1g3LXbXtdttY45G/OMOcssE9sJafzDoyuPLprlU2uY
oXXvCmNGw24GUv2mwxVk42mGLiv74QjA47SUAyCfkTNFDJKFbFO+3f6rXjmpc2tycUqqE36wfOtm
Bn/DZcvQeLxapowoGzvApiJJQ57y+YjiLsP/x5NvVr+WBdaYtYqu6ipvZIbE4aE0q7OTzfdtFf/q
i3Hjcip7qePGizdiAAT1wCmNd7JZKwnWzY3ikLwoYl6yGhczsD7GBqrEO0FAxNLfy1zsJ4euPUNp
Nm0VaAUqy5yXQYGOcnLI2HRF6ZuVzTtUil9eZY3Nq0CqyvGSIqMwTJq2X9ImLMvx9XLLmtVVIVQx
yjI8sOUj31R5PzvQIe/MDFUTI7hZ3i73oJuc5fcPTkUHw4lR+iPxZEPNyOCsvzbmotlTsBFE6cjp
trCuAqnIlLclpC2R+ie7oLgJ+ujy92s2brXQWFrQe3UKLC7hVwxJmiwB15W8qogI7TF5HPKVC4jG
Wl1lU+2KGhxKKebJQxG7a8SnxKt3YGF7rNLiOuPDSjc6U1I2WAdF+I0AmVpki+Brm3U8nHx/E1Wt
C+rLP9e6EgQMZC6cebDSHagDwm5eiXM6O1V8GVVeY+KNdIhqO7Rzax8M/zTgbLu8xJo5UdFUNfir
YzLis6t0BIljESKZs61lZXdFZYKUxFmiW3nb9tfNuHKE/7S8yrVV/FTFST2wOlvabUM236VIxeUg
Iul7sWfkhVlPbFyjA9Q4sAqosprOln6MMbie3OHFCzL2r4F766zBb34/FH1yalULiRmKtoO0W6b/
y/d25z8+T49X3unO3E/hi3FcRSJoTMhZVv9DIBqd0hxtrHDktTek/SJJGtLyvG2dFeetGYgx7Qxt
F+YxGW/StZu7zjIVb7VG8MuyGe22zY/AzMOh2aQJCgtSXDVo6VKhyXGHBeky9viwc6ttkVjFU9lI
4P7no6fpYS6P8xoeVLOAKpRqAiFDZnrwzXh68qoO9IlHr/W3xQAVT4XSktwIoFyBJ/p0eIRe7Yvd
rR5ydF++xPwPpueNEtXxCGERrx8L47pIn1n5vMnyVOwUDMK0hUDTtXNXuc/xWnWAxvJUzJSR+3EZ
zz6SzW22L/s4Asx+f/mTNcFLhU01fY/KzPp3Kj7vD51lOLvRohCycmVcHliCyisbD8iPRV3Y+xKF
nSvVFLpVUJzUyg23cGIscWzzlwryPXvqUWdPRmflLKvZwm3FW42R+aOfVuigbWzIwrf/xJnb78Hb
Pt90U9zuEy7clcHo1kfx39gvuEnB0hbF/n3bPfjpykara1fZaM1W2Jz0uGqCwezKyOsrm21Mc6vI
qcJujcbAXSKynF/Ui6ZehKATvWxTms9WEVM9Uo04JcNcmVP+EuM4/uSmNX+/3LjGcNQXazewikZW
qP7w3Vu//epOX/01KTfNd6tv1hVrA5MLC8/g3TU3ns3p57ZPViJOzYuONyiQjfr82PX/5siaD0+X
m9Z9snKg9wHDjSnDbTafD5VxiNfEID5t1ydqBPbBDJh4bla9tLZnfUuyLm+evVr0w0py7NNVRPvK
lEAhuTOd2hVPDjMNC4of9ZDfB4yB02eGqttajeqnxyV0o0wPp+D/a4MmfYUu5rDzKahrizzGcdh3
vbBLVllGP72XoJ9lmB/2FKQSi9zv5+Q1FijfMgf3tu+aU2GixJAEtNvhCe925P7a9erToI3ullX7
0F1vD1IKk48vPoSLQrMCDVZmee33Kq9+JA7ofoU11f+Aus48EraWkNF1qkRs3mXxkGaWfJk8qAJO
fnGgvvfY29UdeI6DnVnGu4VuOC2alUyNrkMlgid275kJHopfZF9CrBMdVqx67JOR7SVLmt9s1F4S
nFBIvfYGpDNLJZBXgg9NmXvZK6gxvQNPoOXYt04fpXOzSWwPa6fEdLBwoQ9O5Av3u/xaTu5wnwrQ
/l2OB5o5U8O6jCfmQ2hWvphZ9cPv5e81QsGosTM79kM4+cHFonlunO8vd6jxMDXWt1mQZ0L6/NWf
8/zopPZCDt0kR+YKGebeaj8aD1NhsmZT5dKWdff/pH3JkqQ60+wTYQZCCGlLTjV2Tdk19Abr032O
AAFinp7+d3pVn7pIrnF3abmQUEgRCkke7i9s6Kx/ZD6qXViCHxP747RjeQfi+8i++n9gcP4yfwCc
3ggdIE2JkHPR/Kx74u7/cHHS2Z9BWi92FcMFlmjLtcLGhXVnwml1Ugq/ntrhIeRTurejwT7aNPxI
+Sqr6NJwjJAREtz18L4YH7JSRvk/0u5cehKlBz6toK9tkef7ts6acV/XnFO5sjrm1v86TcKIZsxI
AJxOYl6cewc0CmDt00/TiCVyee0ttW4ECLt0SOFkUXvuo6b4RsIkPqY1o2vYnSWTGcHA9vMm5zwq
X0aIkt30E6a8nLz8VNeWBiVr+yKIXMOtLA3FiAqqVJaLJ+fqJfQa8ZpNjgCkWkSQXrpsqgU3NbG4
Y4drUbdT+hyywbevMomKOBmMEI5Gqt9DA6TIg6gaWr3l6YgTE6Dbx3nYlmXenhUyb73LKkjLxC5V
v4Fj8Z8vj2nBZiZEF+l8jENiXb70bpfYKJiopfdPJKph7T52YQGYQN2WRWxsW1CBSW2rXZa341Fl
KMiWyLgCF0RkeydaTSEWQoCJ3OV121lVm4rn0W6sHba08iRRlbePolVIzpLB5v8/pQ2K2tnk5m56
jqeWPWWZ33YnEHt5m44rmHTD220ZMsspwvKsBpqeuISE4yGHyGV/vDzhSyYy/H2cUDeUNXlyrtMw
x7NtxVFoApYQj+NtmAl3d7mbpWk3/F7GI6THmSefeDmlAGgQIF5sCUI9r2I3RapfwXFLV4a05JeG
39tWPEJDDHqmpI56L+ijuA5vvFH78nZUnrD2UQfnuro8sIX5N49OYUxULzTzHzMwjN9TMtpHMvL6
fLn1hdkxT099E9dsimRybkE1drI5xBr1wMRVnGq+MjML1jIRv1y4Iysoi8+j5fN9H7G70kZqQz3P
3bkS6gGXR7Jkp7n7T37SxkzY4AWMzpTaZLwamezUvcsh2roy60sdzCb81AFVQtOs6uNzm3f1qR6S
5tprQAVz+fOXJmLu9VPrLSuhdo4E9gwWGGoHBBffu8ztvehQFY1YOcAtDcHwdcXCsqfNYL0gT+lw
dzAloINJu3KNMHNpqg1f5zYpwZcZo/2OgT68ps41z4tAE70re/XPZUsteLqprQQpmInXgMica69J
/PxQT6Jsj6zuclbuaOr244OrLN79CwDT1G/SKOTExASPOfggR+iNPMtStyjjBjU9mPanbJN8Cv9L
WKlvIydLoB1+LmuwGQQq0i7dhU0u2A1qHtbAIV8vgL8kldjUUy54yZ+zrgT+kpdZ1ASjhQP85blZ
an+es0+ruO/zaoz8yX/WGXcfVDVIGnR4Llvj3/q6VAZmMrxcdaBrtJnjPrZ1mjgnAPP8EToBqCa3
6mDMSyHuSEv77t0Zy7F9o2Aed0EzziBrp4IY4JjwDLpgKjc51F/aS22XsAKIYveFDCDs4nY03jg4
c++3WXO28idrKungVbyh7gtNsnFXTsq+K7yNZ9q/xJXCDMJ+dS/dFxzUhRdwNST3pFBrDzpfBzRH
GLEgpl5PR6ckL7yzpvoejyVhsstABDzteZ39umyhrwPOX5JKOoXQluv17ktYUblrh8K+K0l5X4G+
9cZxi21b2F8SSkzirqQAYf1jnJagF0MBgnbeSCIa98pXkxPdd2kryxWQ3oIPmWDj3gVBus4wLyoB
bRrXtZMeOzue7JX9eKn9+bD+aVU1LGz4NLbyv1C2JHzwaey9e53m1uvlOVlq34gBYyaVVQOF+Rzj
Onmfxd6PnkdrR6KFVWUqJ8mmyiJSuNHLOOAiBoICA9vFLHHrQ4Ngcdw2AmOn51Iqv8+69szaqMuP
YVQ1P2iFkt8tYDTucMOvWReC37t1xEs7TfFdHIYOuEkhXe/pSX3fNgRjp9cZih9iPsPRIPWwj5EZ
HRxnrcj3j8zz3zcEDjd8e3T05KdW4jwq0EYnN20/YMuqvTRWHzKTfnIvo64CRxIyJm8fsgYoVslz
cdDd1NnXk5oqdvJTnCnbzFXFddjgHP3AdFVYe9lWOBaCR7gF3Usbl0Wxp3Hnq1Mcli7uqkDZUpwc
lzeowGzAyv3Dr6KKrDw/LS1d4xChwHSroiSUzzXKjO7aFtLyhZd/XJ6Sr/MWhxunhpJXba0sKZHD
49RDUraPMSNjh2wPUhSPIHNduwNZcBITnlzrIgPZomjPshim/pvdupUdlNTxslOjx3R/eTwLsdcE
Kbet5zoEBOb34GyQx9HJdoD/uUHt5OV+ItaK1ZbGYkQTqp3YKdLBe0R1WnVLBUQ7JOAUD0Bzr2Wt
S13MA/wUEFkTTzJLfe+xlyS5h/RYsWNlzneljtce7pZsNXf9qQvKw6koZCHv/7ij7Np3KnH8Kbnr
B5G7qgi2sH5N9DIH9ceYeMR6GjnLxutWldmxhwTomgDJwhI2Ycsl8yawxtflmbr1eB1H4lGGHtup
Wra3ddEdN1+uOr4ZYpKC9LbrNWcWxX57NTY5hYQAdXuESa+E/tHlRbxkMcPja59apExz/lynsX3L
eMfPkdf5K2f3P+8DXwRKU7hJdTnwJ60vnkbiZ5M6WuD7aq5wu2qJwJY05d8IURnw68pl2a1CZPSu
JATvC7nrncJ7jQUFs30WUh3u2tzV9RUD7bCkO11AazPZZynj/EDBt9/IYz7E8Y1M+cjOSnYDnrO4
1VY3Ugz6Noqiego81qUCeXLjJe69JBSyGPteN70+xn5YRycIbmbeN8kbsWbfBd8ycZc8rWTpgpL+
OSR5LgM9uqrZsd7NZABpyHGTyjd3/gJh5lWHJ8kifsYJvVBXNQUM8GRZ1sacyRSAGa0Uj5+xLp5H
YLJFoFqo0x3TyvbWCu8WAoSJT6/xEONBpLp+LsvBu9dhemYjt181Tc5AT64dYhdmw4Sqq1RGg7bG
8MnO/DS/kVDH+iEZcJPfKtC4bTsTmbj1GsCUOm2i6jkEEPAG4FjvZ261elvuZILXwyYB1Z9y1bPk
U7iXOH0FtjekV5WUmzCY3DFB7CAmx0MtbbtnyWLxDeJQUPaKKm9l21yIoSaUXeaxC/4eKZ/7qC2Y
H8Tp1LlvWk7aw4VM5ZKHcWwi/jFQVpZ6W5j7C+SOBKMXrFLoNJ/SIMxTlQdpX1prvGsLcdTEuPdk
sNkYeeKJJan0blTUNrh2bVrn38txesk/jDhNlJX3fi/Fk8Oi73g4tO58UJZ+c6ib5oGvI2fNRb5+
snSYkaXxkFu+NVnpM+Ned10W9fVI8zDo00geiZt+0KY7JtU2glcErvlJ+FNiYDcdVHlLnT1ndezc
lHECHsW2Ka/rAW/lkYvc8LL9FubHxHaXneVPaU/yZxvGi+5HMEz3T4Ua2Zrc21IH8/+fBqIpoElu
O4onkDtICLmzahqg9AQlx8sDWFgAJrh79PoJil6DftZ1HF31sj/WJe6pa8gY48W6XrtgWhoG+d9h
8GhgRDU0e24h9nPVIje8syrv+fIYlho3FnEIOCTA/NhFZJbh5balel/iqWAl2Vhq3Vy5uOyUVp1H
zzQM41sbmf61Fsl506ebAO/Rh6gdgSrOf8rT2e/W5kN0cjRH8rGtfeNSogf9qRvjJercSpyJ90qw
jt6KGDIRK7ceC1ufifeOYznmIqnk99qP1B7E3FNgDzy/9tttwpPcMWHebGyapPMG54nxrHYC2Kio
A5G5b9tMNI/sk4fZlh0XnmVF30unZ3da4q2xbd2NAcLEdivkNaDiltaZkyo6cV05dTCxcPV+e8F/
TepMqM3lCJ9T+RzWI3d2I02KaKddksSvXtlBPQ0lIbRacbSlyTa8eIyqPLJanz+VFc9esC/9UJ4b
v0z2mmbxUgeGJ6sJB0Qsf/LU+k55XeaVt+OdTY+4E1krqVjYiEwMOIujSPhpaT3/EWWlkzpgPQ13
moPcvfSjOqi4FMdiViS4vL7mLeeLs4oJDleZV+CMnbjnWQqwTAELAyOfV9+r3r2ZCiuY6KB2rpgS
FlQCp77LvS4M08QsjqRSDveK7swhZRmEcXHb2/x3i3fJABeJbZC09KZxsANf7m4hSJoQRupBHTtO
6+7MHDC1S29o9qmIfm9rfF77nzyUZJbtqC5zn6iyhuTIRs1Q8cQ99bqtfSMCVOMw1Uq1yfeuYLF/
31p5WL7LwvK7tVLFpdmYzfZpBLXjtnEfyu5sl96t9KIrpXSH06kFxpcWO62VM7Yb5iurbSMyrilH
WYWsqDLvKSt7aM7IknxzGJxpW+tGGCAhC12CC7xnxQcXsuJa+FYrDnnptVBV2daHEQni2rERky2k
VINLjszToHdN9ely41+zc3LHxB3KqaBDh5vceyBabkZa3NGp32upH6XF77MZQjmS6cET2QfeIuTK
kBaCmwlHzKCgM07JRJ8gqpIdoZad71lXjkefJGvZ4sIhyAQg9rXmbiZ6wLVBKnTU0P4KuMYxVw28
PvQW5OXxbnd92YhLw5m/4dOa1owr2vlN9QzMcvhQFwloKb2ifLFsC3KOl/tYmigTeCjVlIW1Tdsz
6Z2HulTe1R9EkPTGnyOoA+7wpoDolhfAPQh6Y4X54+WOF+KZiUFkE61tOSbOk3QLQLbwNu50zx4o
UJIVPO9SB0ZE6CEOW0ubQjBmiuPqyHQ0iQO4QcjK/e5S+0YE6K0qs2Tekid7qFtQqU0oyThNlmz/
u2ygpdk3YkBJqY/XlkQ8aS+ahp22oPx3w5UDvavKcxVfeTn4shvPNZGuIG+kZeuhMmaw7zLyVovv
rZ2u+OOXJkLbxrYS210ZjkABHaoo/s9vxRQ0Qq1cpyy1PY/nk3NECIS6TsAWMYS4SIkeU+fqst2/
9HB8tLFuwIoQET5zOcgUujfZjsa/vOxW5++51IfLXczj/ythQRfG0knrVMVDj2/XVrmn/Y0zfiT+
NYTrV5x6aU6NpTNVfjIlBO2HCT+6SR/Y7rAvxzXtjSXTGzuHVmWMp2uQSuFGcZcVw4mjJvSyZZa+
3DgKMuigAQHnd4eB/1bRb8L+ZU6zYpWFif0LlKpqKHkPKNFqrHuIlQWpVezj8VGoJlDZdLw8gAXb
mEjUwYqiVqSkO9i1f9AFprTqp43+ZEJQC/AphmWKEdBC0UfS1P2pafx+DRW8YHwTgDpEEvqZHgqS
CgqQu1ufuojvQfW3suqX7D93+8lj04j5LXHAb1Tq2y48T066q8v7jN+Mq+SwS10YvluwqRBeO5dU
FU8qPQ3g+xN0wrOBtXPzlVviJSsZzkuZT3LtobzKl990DaxbdMIz/v7y8llq3PBcp5sSNUI29tDy
6H5K1Uml/LrnxYp7LQSeP+CkT1OQ9IxA9RurUyTlcSDdjetDORU0lzKPVpKWJQcwPDjKC+l3LmY5
tm+UgJp5vCaXs/DxJocprbB4UKrQHSb/p0ju8vGfKP+3G06bLG9KYgky2VDvQsyc+mFf4Gxqcz+A
1ODK4l8wi8lZag1eOiYMrGRjaLFH1238QKbO8GvbxxvLhkZVP1jzmuyqewlWt0jchfptW9tGtK/c
ItJOgZo/mvdH3qb7ruV73rCVqLxkGGO9CGuIGxDRoTIUYhb8WyFXtvGvPYmYXKV4Ry5smqNdP42+
Oyk/ZF1+h1eplSjw9WcTMZ9DP3kSSSON2gZY3GHyzi+7PRCWPy8bfKnpObh9anosUN/XiwlNI2Ei
XhjIIV/ZnZaMMrvWp6aLGoetqogxl3LYt079D5umazHQLWUYHjFZSnUr/E4y8JgQ+tE4PzP6b5uI
lXXyh+D776SJiNlcn76dZtK2pya0fo8Zg3xtbr0mBcTnoUd+2474R0GSOa71R+7zaCf6id04Dl6p
WGY/5KV+HAadbEprgXn53y/xY+KXYgCJXlFUB5l1ASoSN06Q4chWPCWQFMTc42XgSFgJCkB9HGN/
U5AjwvDlYWIoJkg7kImR5LuP4r1AKP8DQL1N1yJYAYY3h3h7oh0AlAff/u038a5r1kgaFpauCS4s
iZUJby7E7rwkmB9QcSz1ksfLLvf11kJMLlMxSZ/lBN4sXHFj9+nJF+wUR91d2odbwJEeyHD+d9GU
joqssm9QSN5TpJ3kzWv40+WvXwgYJrQQuf4Ya8iFQD3W2ReC7T2QE11uesnq8/+fnc7lQMi5fXcY
3ZsBOipuedcO/1xue+mzDYceqc9Gq51L63l3X3vZz0mEK3nOUtOGh0JcIoSYLzbzkR274kV1/237
ZMM9IWloDW6Hdh1xglTw2G96vcPqMBzTA+uvxV00bFfHKn5o9Uo2trSwDX+kA5ht+YiA71PHCiqK
RHWo2Q9eOekVTUh6vmyXhWVi4vYGP+/CEWK6h4a8huqW4AWVlpvyD2Ki9Rwv94TdwHGqDoyomXfo
hXMfrrIwLH264Zcx6xUUFNrsF+2SKlA0+xUrKHyAWn7j989T88mFRCvT1p0P+6K8Z6h7xC0UaVbc
88tbb4+YzKJ+CVymYtiJXGc4Oi34kjgJd9qv2yDMumPXxh9dwpPD5VleWEwmSA/osloT4DIPDuQh
UJPqJeUQ4PobvEdeOhxF2G7MxomJ11O97bi9U/eHyKsD7DOnmja7ucDv8kgW4sNfGL3KBQTUQzbu
u+mRDxmov+Q2xTFicoyOpRXV6TzfE7/P6zeyBoxeWqiGK5cyiQZ/PljhPeNmHFAezDu5Q6Xt78s2
WWjfBHIN2VTXZISfdTwO9JS/Ml7tfL2Nu5OYCC5NoGyuGczS5/qAs0pQ25vq2zxi4rYqhlvXykLT
qgUo1YfIc73GI7mwUEzQVoMzstfVyGgdPgZl1e9ruklhG189z8OnuKB6wE0yUGscNEj5Dn03ElAf
RWQlJ1jwVROs5UMbCkAwiIkAcHLXM3XiEbgpO2ff2XItDxb40i8ychObZTVA7VojVmTO710ij7X7
q4puKv/VgTRK0d/aa1vA148UsJWx7/YxnyqqBvkv0KD5XgjcHM2oub7Ay0tO/OkqUaB1KTTZdSFJ
T+Aa2lSciZ6NjbkKM0pQRI5LKzwh5M/ptmsSYqK1UFpQpD5Du5QlO+oUV0NO9psc2URmQVE40qiS
xKZQXfXirup/OXztFLbgDyYqFhf6KZMCFJIc+rlBFxdloJz65fKHL6j4EBMMm6TlVPYS21nVWr+I
diER0QZ12/xs2LD3whYEsaiLntiuwbmeVk2ya1u2cnZdcJi/gLIKBf55ib69UF5x331UuDdvQnWV
TWug6iXjGR4PjHkSlgwTU2b9KSV24LVjcNl0S03P/38KJg1QQUMaIXjH7g3DBZAbb8KUesSErzUd
J4MakaVb9VNYv4d65Ty0ZG/DpVVCOxccJEgZu+m7FdqPeboHFWHC6215l2d4bk3TOgwzZCvxdEW8
R9sH0nbl2xe2Ss/Yiv2C+zTncfZLaFS56llapuyreJ91bGPcMWFrfana1JqXo28B1JQkO5mLbV9v
6jwzPB66UQwP6mQWTO03bleB8FYy0oVpNdFqUahLH1ACbJjJ90bc9P05Atd92P+7aZ2bSLVckCSz
Z3GHUN/W1g+frnz2woyaPKSlsK1KIM4fYp0Etax2YZQF6dpd5JJRDO+0ndAuy/mkK9g/wvruuW6Q
d+nO1T+3WcU47kq7reVYwft7557izj23i21xxVR39urBGhVFywiGRZlNoP2v6OHyVy/Z3HDQqKqR
0zawikrroCuu8vhtjLZdAJgYtE7mkHWed5KiuqbZHXO2fbMJNfNwqxwDZY2ZdKHq/DCWT9FaUFkI
4SaeLEMJfSujsDmE1gS21yZ6p6699va5sAJN9JjIZASqULgl2IKTgA2pPIYOmwIlPRW0tFoDoS/M
qcmAl5DaDjWP24OoiyvfKa6hHn0oRnvlUn/JRnO3n7Y5SLsze4j95gDhw2vg+XZWvUZjsNS04aN4
DE7GsYOFiOXfOlE4a5xtQaJ4xDXcU0XgEGGoWT6EfRZw0ey62N/mnybt6FCj/Mqer6LDVmVBbBfd
zkJFzO6yhy4lZK7hoo32ipZMyFhix2qCKY29u4h3+jEX4z2qC5wdifrvTeF4e90zb6dnfF0y2iSo
xVRvm3MTKCSkcoo6hMu1zrUO791uY7vGhNsDhdxvzJtDVKldHBe7EEXfl+22sJZMfEftgcwD8Oz2
AKH2Nwfn6gCX+u+b2jaBdUINmSI+Drvj6Ba3RTM474VFnW3PWiaCrgpzb+iZxpdPVeCLYZe2axpR
C6HhL+RcX1lV2cxH6d77SOvxKolxrTNuzIBNHBOvPE93Ppr3wwcq2A4cmRtnc46pn4IOmDsKe9Tw
MVFM0yGHJ+9FvSrQtWQWIw+u0xKug3LHwzTKwI6/5c6VaDc+mhDDf+vQ42VEIsBp7PhH66t3T2Z7
l0ZrONX5kvSLGwBTzllYaeVUFowOTth/eTZOp2wkdJf6vnfgajqPtbepTssjJnqndUhS1yA3PRTY
Inu/PWlkUZtcysTsKKuc3MnDKAjFrWahArrGWrOw7ZqAHYDt3UgrrznE6mWY7uxxCHzoN3ormfxC
nDEBO1aqm9zjaH4Ay/jOEvVwHNooOlw2y9LHG5ttGkNUN5dQfykGvW/iZyd6w0PZ3tt4xDGVnIuG
ycKf1UQjqKJHpfdgsZWj35JdjA3XTzRpIVLV4WXJF/sCrNZBaznN8bJdFhb9n83yczzAMuxBozIr
MrETQHsn15KnJh0Ckkx7F3d5l7tZGoThu1Uvs2SaRUEc6wFQ2QAkSyvrfSHk/Lll+zSAhEjipCxB
kmYBXNCVNvC9wzEt6t+bvtwkflNDijztz5c7+zq51WuEfAsWMSnf/MxGHck0gR/X7gBnbAoQOYdq
Jdf5crVTbs5qMSqLtG5JPvqRXUc0fm4d9piWZNd3zQrU9suFgy6MGRVF40c8VPlrnUHEUvfflE5v
Jyru47681wXbcvZBN8btRDkKNjWFNb3itUbf2mPGT0kTiy2rn3JzcosCSazMU/tVVvkRgqv2Aa9A
Tz6LrqIQqP7Ya54ur6IvVyk64v+77YZV1dWZptOroJCpaPrMOYUd2HetHvoAl7v4ckGhi3miPjmC
zhSy1rKZXkHUMj2GTW1dF5bbrrjB0gDmlfapdeFZqvD9fHqtPCn2k12HYGTvymM7knG/bQBz15+6
KEWf4t11xFSDzmRPGPj6Mw8KRZdbX3AJExLXSIvUfWpPr46iz2WF/KSl9qns+9/utKZgv2QkI1QX
VZI4edFOr6GQziEPWQ/pLL/ZkRAojMvDWJplI8PiQ5s3RFv6dRi95h780e920astpwgsIcOn+wwP
N1bhDK8jKMkCTdunWFYrj/cL8cJk7lOVcKiNt4+PpkElEBtPDiE/etEebT39h9rDlbD09RT4JlLO
FqOP/FPxj5g5D44YH3yvf5pq0ARetv/Xy8g3oXJlOYZcupb/4XcMMgpWUCC/4k1+muRaudHXlvJN
hW/aRB2NYlu+Tm7zQuKnos5v0i4+TK0VyHZNiGppIIZDt2FOs37q5CvI+UQwj6T2uiceyoe8Eyvr
aWkkhkfLTJdtNaAPd6T/zV0gblzLxLuGrO1hjrKX5+Rrn/BNMJ3vZDYvdaNPSEj1wV3DF86x+a/z
APVNZFyLyvZaCs/96P34oZ/OROf7ecEiTz1103km7N/2/YZPl3XsJZ5i7kfYsz0V+eO6OyzNsuHR
ALBxloMi6oOKfg/uhisL53cyeHuox6/sO0tdGDu0k07MtzNBPialb7BcR68KnEzsHPf9snkWXNoE
yw2+TmM3TMPvbBDXBTILPF/fdInYFJhQ4f6/246yGh7CSuSPifD9aY3nuY7dJ22/T9mmt3cw7s0u
8mlza9M+UTloHj9iBWoRjUpOC2wmK0Hpy7drNG74MrHdIstUOXwkhD3OD8ouzU6UedfJhPRPPJYo
s8oqf8sNIHozvLovkqGLSpp9QLstojckd5v8JRGJsy179fns559slVu6i6CkVn1YeRGTeJeQZMBh
vKRVAbQkDisapK+tHSb/Xl5gS+Yztm0ZhhI3F2P10YtwlyKuV1Z8yMEHNcTdPkKo6lr8v7oUFuKK
SdvHkqLy7IoVKBbNT/NMKaw0jdN0n3fHHFExEWus1UtdGe4vnZbFdODFh8Zo5tFhfUMadi8GdURx
0s6RbCV5Wwj1Jq1e6BZ9F3K/+OhZP9NsHZmVHF2R7jP6TxSTlXPNQi8mNK+2LQmOWbv4aOrmusKq
nor4SAt+7zc2pGPWrt8WzGai9EQTuUlJIQMzKzbPXc20eqoLAdqqriFsfkTZwza7mVrguhqqXtla
f4hJ7yP5naTVtYzDXZL/Ssa1DXJhgZuS4AoV8U0oUg0ZrzroiT6FIwiBU1yEhH0wj4cjZiQY32V/
WjKfGSDKASSHVaY/aqhyxm6+z+aTJ3zIxrX+/1euZKL4Wt4Bs4aM6TUHT4z046M/dNdV1O2B7z3U
qIm7PKI58nyRCpgIvrSuHZoSV7yXqdf8jOJCMaj20XztPnBhDzUhfLVTRXWlVfKhsE2jgPlGWvlj
43TfIHK6ss0t7KImkq/tfSuOIWf6EZIqDqDudqqJALOdszLpX5c0UN8k2bPRLB5Wauud0AnaL0FH
wKwX75qExa3eg3dEDuXOnSbNnhEqivw2I3kish0hTgsePqZLr0yvdCvb9D6x6rB/p9GYNdeDZh1b
McKCI5jvDSGhfurGRL7lM5cCnoP+eIKQ6aEtqimYmv7o5r+iVc3phXk1XyCyqWFM1nl61I646lMH
3GJecgiLbNdJ0W3b/c23iDEUmdPghu3N1vFVSUETQG/KIt9HUCnRrjgn9nn0nNMmTzBfJjIlIsma
xDozaSOA5L3us31adPbGgGiWWXNKqlKkwnotVYT7vDGY0+5xag6kb3Yt4cdN4zABorlooeLn5+Sd
iYIWV5V2POwk0+Cs8R0sbFV/QURFVSZO5NnvbRxDvjugFgp2q4AOQ+KeZjmMPMhc0pRiN/iQU/yx
bVjz13xKnXD3IItqFMM7SAZd744mzMnOnT2B+ntbB0aqWXpyQnllV7yTqNA/W2ztP0BySb9va93Y
OVhXpUOaevW7LvJU7qeodOpT2yQeX1m+S7MyB/hP9ulxLYY7g7p5t0LAhRxn5zB6AL3StZeR25x1
K6trIdiaYNKJutHkV1317oYgX/tJ+sEPn7jLbfWjGXwmXy6ba2k0xsGRcBkKQVTxHrv6dk4g4jjf
uSG9nTMIgihzuZuFqGnCRjO8kmcT4fp9dsl5P5/dMq67bxmXQWg7uwLpJEoGry53t5A+mGhSlTv+
yEBW8ErC5p/M9Y9zflyX9DA6zpuU3yG+sgKTXNjWTXCpqBM7DHs3fheQrzzXfRadNZv08+VxLAR/
E15aSLBoIM5E7xbstldDMR2hAXtFFJ329VS0K+F/Ya2ZONOy4yIeMxW95y0DuSwMVVk3XWbValeB
wtJbeUxf6sZw/EE6E7Wdir8pX9y3SXqMfP+jj8qVnXlpKgzPh0oU7hyjkr8lNUQcPrCnQVyrgVSR
te2awjM8v9WUqpbE/hsUiiBJb+GwJ6+GiQYJ679fnvCFhWuiS/0JOns5BH/fwI6pjwAX4y2qhNA1
RWZNsHXtoV0ig7LI1grsl4xm+D+X8cRaK/Teuq7pv0Vh1r6l0PjbhH+ivgk61TyhtKsi8ubLuq9O
4LjxnVvhdDWQc2xQm17C0I1xgSSJRTNb+8mhVwO0nKB9CG2UtefBBSc0oafQwIQ2xVw1JJHbzROh
q/a9o/5NFYqVK+elLubl8GlPaclgCWqr5i3MYuvNIVqG7hEFuqM3Qec8A9jiUQGSuWauBUc0IUTl
NHKiah4daNNCf67Pf+mhioIOPy4v44Vwb3LGOGne2m3OUJKc5rdR7+wgdXxUYD5oFeQLsuwU5vdl
1mxLKEx4UapTmRSCpEccEFt9lFrmOcpi+0GsbJJL02OkRLomHqOdnRxUBemQEAzYOzBzguW1UdlR
5tT977LZlvqZ//+0DDQTJIQGanRQdXquSxC2xUTfhEN5Pw3DGohtweNNaC+J00QCphYdwgGnuHIo
+W594pcaN0IkAwugnYwsOfBu/B63uCtISbN2dbNkHvd/zTNACaisBnh52tX7GsmCTeXD/KRhC/fj
8gwsfb8RDt3YYa724vQNGy77mfRx9NbQCByg25o3LtOwOVkTH1v15reS8WOe8qnd5aEr13byJRMZ
gRCojkLEdaLedCPfyiH6zRL75E70xl29CVoIHibkt0y0TqjLkjclVX9PQWwn9ir36IjyF6f0VxLG
hYGY6N8Or8PNOPwfZ1/WHCfvfP2JqAIhhLhlVttxPHbsLL6h7CxCbAKE2D79eya/m/z1mOGtuUu5
Umi0dKvVffocVuylgjpf6p5C6u9yb7xFk9+aY1/YbBsEXM7jmfozKPZ17p87XPkQz757FWE+DW3o
7yipoVmVFHsQQAfvAQJ6Azz6QCFrlxXZ/qoDZStfazFmDAoxxX5G8WrjKTkewNfSP17++sLjwLes
uRbdBDUhTCEheHeCeFweUvAl3LBRyG1Y6QkJ02ENO7e0G5Z1h42ociQYi/3UZl8CONWd8jQ9XJ7J
0sctu3bBLt4EQY11yuhDOtXgvqwAPL7u45ZVdyCBB99Ajp0eGnJjJtxBzFwnvEBDYv30KjAQEpgQ
LTchaO+8npZ7FzDnA9Qj1jibF4zNhkUGmrHan8JiL9I2vEF3nH8A8b97DEJVx7ysrzTq/8Ajcw55
dAdK4jyajX/rhbPDjzQwQKfSJP2h61TQ98t7sjAlGx7p1eBcmhrsiTZ8eO3HufsMbbTB2fBiJo+z
cCJ3e3mkBSOx0ZIhaP8NOuazfdsO2X1LyifJil3S0PQADL0fA/u58sD5i1j6IIdswydRiWlV1Jfh
V4IXNPQwNx4ciXDTYzA7B/iyg/HMvumHY8/XmlKWZnde339CkrYsSkq9NtuHc3Z0hdjjEk5jlugH
RNyHOQvXkr9LA1mvtxoqn2Rq6uwM5vhSmG7cTCGEDdGlcWS6lfukW+0lWxrKcmuBcRh0qgSOYW5+
48qHHE2S3SVhcnSiyovDtHu+7mhYLg3d3Z4/dnm+Rw/lFz4kvzPP+a57cvAnyBz4bfbn8jgLr0Yb
q+eAmktFSIXvaTjnceXPX4e+uKmD/shV/6L19NjJYH95rAVPaoP2knYowrYN833nRwnZhl6W6V1R
kKrfXTeAFcIoEqBlROTsa9mTTdfmP0wur9sPG6tXhJEHYnSV7VGau4fumYxNVH7uSvQukVzGgcxX
MgULi2Rj9WQPcZORO6glDTl1NkXDs3vlZcMa9dvCCbaBeqHbdDVk41EeVclhDnSOG7rfqXG+mXne
bDrJVlI2SxOxzL/HhWZAzYmBWl/+YH4//9A8iMR18bBNYZcmA5rmHZLtO6aNB7IOlY3xBK2J9LrT
akP2HL9CBAZD2ztDNm1ZMjV7XM/X/nzLvh0BAcBJdLAFkbo//E75t447V2tcxAuRtmvd/CaTXQLS
JRQVOudzUHR6E6SgnCOrGN+l3bUCF2cyLExRZNh3vH0P8s5/Dd20W1udBa9kw/UcP3cd3WDtA1wd
Y04+I4F2Im71GzzBxw59cP2k1ijvPzYIZmP2SOAMbPLTbM/d5NOYIvHXp/NXX9Z76oPMa7gykGQ2
eI/IzsOSyWyfpqEBG5k/71nXeVdBlZmN2wMZP59dD458NmWVHKHn7Xwuux5I0Mu+9Wy2/w0gmC26
C3k/SecSfmnK03AvCnYM3OrY8rzezl2+ksxa2gvrJkdLkwjCIANtfjkjRRJ1ezjWQ0+RuBT1+N0N
wzUNgKXpnM/1P8FJI4ecTEGOXXe8u3EOX0G2diyB3UepesUBLg1hmfgA7HhOISW5T5v2E1JKcTI5
YjPSaDdO4ZfLu/KxnSPJY03DI6JB4kTuZVW0OxB1eQh5VPupgxz2ldOwLL0baavcDsc2ait0XWMa
Uf6dTeY2mOVKdPqxM4FG+/+dRVfxvDQCl6sGtmFXZegkpMn87fISLXzcBvDpkXiQ5UjS/SxN+AA1
nPnYyJmsod+WPm/lX9MWMj5iwvLUObD1egCRkLuKql/YXhu3l/gyAk8RjlBepRtR65cMeLCxqlcq
UAsn1Ebu9U6RpXLg6R6si+/SZ1+hSAua5drzFKRCh+aqlmkK4sL/u7+sm6F/SDENGvb3EB97KF00
WlXe905Pu8u7vOA5bJARm4pQ8Axanaab7/u0gz5f6d0D1bJLIKo4zmtgpoXttmnCfNB6FH7gpHsZ
DAA5OGy4cYsyXAtq/saTH7hZG30YjKXoSteTL0hHU34TymiWEGytyG/QSQdfVOn45IW1cm63qveU
0yLhC52EJy+S7XDXTq4UEKDJ8lfQU1bVxgxM8y8FC0AhbPBYT15DM6XJtisd/BMd69BgpEpJto0S
4e8Z+DjuhQmnetvOA6hY+4kZvilzOoYx6QJkbNLWccWhJRxxL+BU0Kc7lF0JSndWOfWeJ30oN2Hb
BTnIbXPP2weeUMO27kPhb7uqmn+hgs9/EMgVlDE0kPX3maIktWnAq34s+MAec0GmYsPVXH8unN4r
tiNIcni0cefCbbdBBexQ0PO5i4eJT86NcMScfiF5QFGOEBrcRUVjXEjQQuTycc4bqt5J0ufO3suI
onsx+d3PKu9wUZ41iNhW8XO+iITAqmxYHU4kFn5bep+bNEn196kvufMEfa45uGs9CLtsaMYTFqsi
M9Md/Hn1MAcOdDHkQBkdP7OwnajZBOiBnzaczX6yn+uxzw9OLxp+TLoW5EsxcWUhTmHd0vE3mSB+
86hnX6C/E3sOph63MJ+oYNRso9Y1+8IDzHCQao622IIofIRwBaibarzk6b3fMJ8es0lkgBSwlHfZ
j3J2cu8z0JBg858nQA02rFV8uEPBPh0Bjs4nL25VL9xtgULOGIM7JsCqpTwDRr4IJShSZxVWt+Da
QBd6HHSiUH/ABTU4sYwkLoDSy1TwmUknCI+8En154EBbdVWc+Q12GaQoHuLNIUwjWJ+u69GJM7dm
NSh4Re275d5pp5Q9OD3jXyNBGOKgMNPdZvKJM6FoKaefA0RsvwyTo2+yUejTLIKhgV/NfBWTFhJb
MQT68qcKYTTqmilt06OIksjfDwCzgUUWaH9fvqWZ37Nv4GFLmj8gCRHR7xnS7WozFn+7RycJXnbq
d9hOyEMMfQxqnlkfRE11fyMHR391kECrnqogmL2NYvVAwdgcOdp8aoDUYVAroThAnU/IT+azPti4
WQituxL6iiAOgVTouxM18hPl4HP81EQ9zUASUaDApHKuky0OOoL+pppeaz+bflbMD4q7ho3NsEEG
KjM3LnCM2aGYw8p9ckeSdnHZKBgfuMCJiKNeoNO+rVNuXnyTVxxSXc78VJTjmG6VG5IdHWb+pZpA
1n/E7creSuIHn8O+692jNzqhu2F84C9Cu8HXeaqD5HkYogJEFmHdPXRT2MpblF49s6tI5fVHv+kS
727IU+596hBk5t/HEOCyrZOPTX5fhklqdmDPVtMzcvld+xkCtp7Yoobrfm/BH613dZnWMibo8nEf
K6MnEzuk5/4hcMfKxI3nYAUnTmkba8oiGcuuCNM7mib1feY2+qQTFf1KwqwdN7hN2mmfemWLUlRW
PyUzuAI3OVLyL6Jzu2BjtEODXQjpuPbkTQF3xk3YF6F5MnIecijmBGPU1jGssfIPLOpajt3PShmn
s9TOpqs1fgYY6+BIHO0F97of1aPUaeQd0P3KRMyh9vJLYzG7OEOLo7tNVRexmDUkCg8NTaaT5xG/
2WrUxfUWyu5OtvEH5Cdip1TR89iCiquPpqHRMaNJMMLhCZlu8hEavoR2/h+sQ6fBK1T50T4QowQv
RNnMMwjOFM5Oqs/cYdDgKor8F5xXW2yYdrnesJ4C5xdA1QDMJyICVcmxj1zVPww0YH4eF3pw513v
BazIdwFRmj24wjT9F16koC+W6GW9AahVjp9GU2qxaSM1JKchLwHrMFBfrDZdU07RLipKFCVk6Cr8
6FCjU93tgzy568hIxAFdXG51C1Qb++agSwywX1wqeu8wEyQTuFONJnsVlnLcpsVQP7dzhERxKYnv
HDLkXzk8pMp1TP0yOehUpLqLi1oWZzaMmvdmV3oqQOIiSeFraYZa4bxpexLoEpdF2v2BwWq9dYuE
/XBC5k4gIumKZ4Pb5BuiflV8jqie3ccB+fbgZgCddb0tvSQj27qirL2ZStogTnFaYg7CEybYIYFo
nH1Eunp6Cnun6e6iZs4AEePQQggKMiUoGhc+P0KQL6wfaZc03jeajMOGAEVC44KryY0rFo0ENXMx
AlwkclB0lakKyR74Cdk9UUEHFjvSH8kBvQaquXHadgaYZihySFvqwsfNE4MvlMubAt1xAjFaL0aD
D8qsiqdUh9XW5YCuPc1uMNS4Uqs+OAsc4nRNURP+rHrosr7QMqlBa5bViMh2/TzjfyZw/upYEwC0
d5UOSL7psxG69zJL6j8pOLQhylS3Tf4SZGX95HWi/N2CIFlDu89n/IcZo+7bCM/Q3EwAlPc3RaEC
3W/Qi8PU/Tgg/cA3UZU2X2gWFck3FLHmaneu907ghYOamXhC11nCbnttwnIHehfczm0hJ77zU3zw
Fvtf6nueRs6tn/pc7AIQmv5MlUTWN9ZtK6ONGrwMvUXROdWRSRakB180Jqxxr1FH/vSEq8pd5M3q
eaBNVKMYlWXilrq5aPaXI9ClWN167qGYCTwlQzAditTcicSNUOnP2eOgmzVK84Xg0+7dCEQ3KuPh
KRMUakKyVuUvflGXKyW7pQlYD70pa1yPAMu113Oq080ApC0o5YrUyXEl9OVaWWBpEtZjL8mCrsiQ
PELHs/lGKtFueequgQUX5mC3aEjC+jxDQnbvKLc4Rj75U2ri7LJyEtdts92dUXqsrCrtp3u3Mdmx
8fNyMyDDeeMLeV0HErO7MlKooJIc8jf7LqTuTd7BxaZ0IAd27jlJx2o6XD6xH76ZuGtDt/Mc9NtK
h+NTE5gvumDRBsnmdidJsPUi3KdVgjW8PNSH+4Khzj/hn3QLdWaREE+Hb22OHtJz/UnUQt1EXb2S
pfiYXwkjnN+4/4yQR9QfOJ+nJ+17fwZXHhOXuzcTGJT2Oioy+Ep6D8KAuB7Z80yb8RMi6WzXFnSl
jfLDtzTGP8/8n/GblHHf4Xq8I/3o63wHB9DqCikZkwk85hJnfJvBirAy3aXRzsb1z2jGaUoAyFv6
lvcFSum1AUwqiXYya0/NEK0+R/G1/zxGMSfLpeUyUx1qNd2LKILgTklnPvamn39ddyas3NUwtHXH
K4++uTQAB1PR7xJSk11fyZX0xoeeBj/fcmhuBiUa6lfB29A3ItnwGaWPL6HqqHvlLliurK3mkHgz
NHQAves2OkS/VlokTZw6ZNoVfJXvaWEidkVa8aRG7bmLHhM05z1PkxhVXNFErmRdF4zTLkMbNeCz
JqBvTQIRpnGGLogI/Z0w/lVqW+jst8wfuDG/T2UpQXvqZu9T7zv32sEtefkgLS2PZfqSS0/0KFU+
UY+wAQyZxpgtRBCLacW2lwawbJuSMi9LXfA3REHIrU7cHButxNfLP3/Blm3yHmNSk4ddoe8GI4I6
Jnh0QdVClrGLlrIo9qt0jYLyQ2wltsGy5wYo5yzyuXNKSrTcTS4Yw2gV7IjCYJPHug1zhAZtE9mA
lHWtQWhp8Swzj8zEoyzpwrcxbfvxua351G1BrLzKJbBwjdll5UxAq3gAIvgtokUTm3r4HCZ5BlpQ
zjZasZOn8qfLO7W0fpa964yrohi95NSUeJ3keb4ri/5zAtLaDffbMZ4hej+W7f0cDWuQywXbtOvO
jSiAZ2tzDCkC98VFFP2ItJc6OXO0Zv4LG2RXnPFAmOU0iOxRtW39zBX6EOZxWgtmlr5umb7LzTAo
5CseXTgsf9f0kuV3XRcgQXh5UxbMx7Wsv1Bpm/GR0jcG9attxtt+WzR4cOjauWdmXEOQLs3D8gEs
L0LYp+RvHKRMn+AO2KfJKdfKUUvbfB71n/ucGt41VTp2d6SpdXfLlaluaZvA8hPPhM7+8lItzcGy
fxV6QEdEubkjKNYKvCmBc3J2TZTReQVPvbQZlrGbmoVD2KX5EyB57a6Z2KtkmmzKhOD52wwrL5Wl
eVgXuy570A3g9f8kICR/Q6I2e49aI1du9aW9sKxc0ZElHiqNj3IWyF5tlOeKChpzGS+4Bz6rLFoz
7g/L3Oj8OvuZf3ZdCOJCcSQpHrH7ei8itLbwk3bBzPDXJbsurSH7lD9fsfsYzapU6YiXzmhM8Ugy
lYFeioy4IP0uyKqVzf9w4TCAZeosnUYw4ZrhDjPx4Xqjo2B1c5yRcYqvm4Jl66gnhCMjonhkUcYO
Je3JqZX5GinNhxcJfr9l4qSIDEoRJH/MFXobMIl7JYZHVFBgKehW7lN1um4alrUjA0E5dzvzSMFo
uuEpxLVDN1+TrF06VbaVZ2ZUI1q4H88zYL3EnTh6hybT73zCJaWm6hBU7cqef2iKWDPL4JM8TGqP
1+Zl6F3wfSN7LYK7zm2jcCX2WpqNZeucqtbviqR7VADYo4EVkQoXTTz5Bnl0lA1QTAie0LZVr0zo
Y6QkZmSZf0MluLRlq+9k27LdROdia0yij5IQpNHwPp4amexENRU7EgA5nfbgart8LpbGtmvVEuLO
jJWNfGQeP51pHxJAzja0gAYHK7N2Y+j8MJaD2kAwO9s6DTiKL4+8sMo2DU1pWqQFJ54+UsI+5W3q
bVjBn5WbuBvpqSEep6RDVatfeXEsTtRyFbrq3LAnVD/k4Dj+TpOiqJLDEFV1/taYOezvgLCXdFdD
RqSKSeky6PMSk7cQq0sBYVvreVj8HZZDmXp0k0OITOPIyukwGpVtc+L9SUAiO4XhiVJH7CYN/FdC
XbUNi2jllC24GrsiTkymI3ee0kc1tKD2n59LHp4Y593/rsrEKbeXN/bDCxmEYZaracKo4zTv+pcO
Wb1TytrmMBUI93F9Vr9GkTa7y+Ms+H5uOZ0E0Di38dr+rUGVeVe6KImKIfjUV9FVDTCYie1pOsBC
ZtHUDzro3GLbDSCE7lh5ldYUPm/5GVZnDC2TWXOXC3BB5DvmoOc4LgPtZWupwyUjszwLqhnuaByT
nFRdUwCaDKR3RnfPp6rZOspsQGF16iHafd2W/CcXylJNWEDaOzdIA3nv+k7l3/AIzH3fWsN7f+X1
/eGjCHxx59n+E8Q0onU9Og/lI/PbmyRXLbjLfyLEuDPZIOK/3uNMuNaew5rLZ23hTNv5Ual5VULF
qHogZeA5yJC2Z6nnWFW1AxGjJi9leNeiYpxPV07R8hJJWJl+wkvsJWH+N8L98Aevz/rDRskYdnQb
oH42BkFVx9V4baxjI03cSAADMLrqsTFVSw9uXehy77Uz/X55FRdckE1eQ6ngndegqKNbXm+0l2wa
xx2PSYDYsHNvg4qz/eWRFmIEm78G1W+Zl5UsHgEmKZ4TkrHHqop+Xfdxyy3IFrwJFSPZQw5lKARq
jQD900zGbo1becGz2dQ1usw9H8/I4jFxkjS4E01ZZA+qRbpXQBxauCgGX57J0kCWe0BXbQghNyyT
yUIOHn2cODdGa017Fzhef3N5kI/z5NBetd4cEATrPJd26m4Y6j5WEfRfpUFdWbrDZ6FhPwh+ingo
z0IItMsOqnvuVHvv9OXPy79g4TTY1CTO5BCgb9rwFb1nkHCUeXpAKfIqmnZMzw4sghZNkl1VvggK
2IkGHfnWNG1w71GxJhGz4PBsITtWQcoF7fzOiUUT1g00ETobtyVCagK+0qENPWj+AQtYibVoYWnJ
zifmHxdbZlCcg2Qle2WoeOsbRpUjtvlUDsPXy3uycPRsiTsy+H6gchT6S096FCnIen7UkUG4lWm5
5raX1s0KEcys/B4Q4uQkxjOcS9Yn1KzRR6ERjgzB/IcS8UA68auY6e/rpmX5hsgDUG6sRf7eeChl
zj7z4kYThPIhurkuD7E0KStsQAeVDEZCnVPZSRWzge91mnexzM93H/gQTe0evC5/6s+vyMtDLpqw
5SiopjmQR+30q0wa8SDRzbcpIVR3EE4BpsW6k9shEeFW1kNycIaSbDRkmOJERz/CGrnXy79i4Uza
7CVJDsSeRF31DXAb9XJmsn4Av1V1uPz1hQNps5cIHdWZYWX6PqG7Y4+Ee7WjueygUAiDvm4Iy1ME
RROCAWxI31PEqdLrk0MXBmGsx6ReORtLk7DCholVgztmY3XiUjUH15TTbTm2Qdx1fbW7PImFkDI4
D/2PZ9DCD/u0FuFJgTZXJLKC6xn2SXh+IZ9pPqGfsrvaD9ksJkOgfdeBCMa79mS3c4um/oxie7Oy
50snyvIPQyDxgKC6PdGkm4vYzQogTNoSXOgrhrO0WJY7ME1SR8huhyfts0/DnNxzkhX/Wyc+Bzdj
4D78f5jp0u5bnoGBkKWgzVCfXK+ju/J8haMbMYgdllUrR3hpxSxHYHon76fR6U6qKdSNQWIMQohV
Mv25fLgWZmCzl0xp5ThBDvgl8Edo5h1pf09U8DzizK3EoAs7YuvnJe6Yirly+YmMI/ylCZ+Zq9/L
FP3V0+SJvy+i8ZzuuTyhhfWyFfXCwgNSOVfzW4e+x/zOLXroK8RCTWH6dnmEpSWzTJ6USCF2YNj7
X2yAyH1bpsO0AzDo+fIAS1OwDR50xBAaU9FJpIA6q9znN7M3uLvLX1/6+edR/3EnQ+kPwL7N5alk
RSkPJbqQi9jAE1dPgV+AxfXyMEuTsCwdV2EVMr+aTujT/ZakZNj4xXUFJ9BxW1bO3WbMBNPTqcmy
X4YNEwDOq7nV8z7+BxGBj1tGzWeH5a0zTadkKppbNwTEXpQFO03CqI1vVp+4SytkW7YeOhPk0XjS
wPhHAPFF/p9cV2Ql/7bweZuIg+d5kDtDn7+PdHzLctJu6xFhw+XdPV+gH6yRzb+hqUmZRKx30hHu
o+ZMuyrDVn0SirubM717iy6BlTzawoG1eTjQitQMY027k/Hn/pbOBFgbf8xvHQgWvlyeztIQlknn
6C8FOVg7YIgKDGe5TFQZ54Nnxi9176j6+bphzsP/Y3rJHNSiRBPHC7CqcsvlGeLdnZFsyE9W75fH
WNr289//HaNOpOPM/nQiUa8+qWHUbx2oS667v21tPlI34LFEHuuk5t6JG85Oo4RpX/7pC4Znq/M1
KssS0xT9CahWFBZJqw/l+TZN06yMM/BOrrimpd22DPz8SKEk5+bUJMHvYUI2h/bddyR31jBVSxOx
LDutnaDux0m8jwXMAZAIvQlr/8nNiLxT/lrv4cJOE+uVX7r1KAXlzamc+6PriQgd6sE1LJ9hZMMG
ad16A3d6fLsYCLLjKH/kIx69lzd6ISSwkYL5nM5ZYEj58/zLqQxus5IcnJx++jvQzPvvTYUejsuD
LS2TZdvJ4BXeAO56hJy62ZLzow1M1T+u+7hl0aykrh/OyLOitWE4uPMQfImgjHudtdk8aaRzHNNG
ZXNSrTcLVFtHdFu0qrgKVIVdtu5oEEamrTG8fuXwpXeiRWuJ33Gxvbw2C89mm5nGhWPI0mqoX1WX
D60XR03HvBYA7REEO3tDqrC746BU7/ZJz4pgQLY8mRMe+zzskqv2h9sdzTRN267uGvImeQ3xLgjm
bLssvS7W5HYxWTrKHxmXwcPEJLhQdeAgm1LrFk1Al5fw47PLbd2RlFM9gZrIe8sgCuue3GzwP4Fp
dwpeLn9/aYssT+gPAK/7ps1/1gJU4MlYlXvNnsvRfMmGdHzI6waMr658nsZmBXjx8Ywim+PHZKXK
vYznP4G38+MGnSN7vDfX8rgLX7dBlDm4r1OjafhA0t6hGyQ9gzGmIUhiLq/XQthjoyjVBK7F1KnD
B14ClGJE8fQ3skV6K9mBivvL9TAIG07JUh99RwOb79w6OoLbaUB3xVismObSOlk+kbHAwSupZg+6
9pP83ngeGmAmZHvYVQc38my/SJpCyswUJ6UFJJoBDn3HhVKvGd7CBfsfOKV0QVKIBrWfHsfjrpFh
vsnP8UFGOYl7v02vc8A2mNJN88Ivp14+GO3m6b0yLCp2Y9LLbHf5QC1NhPzfaG2Y2WCKds5PgIQN
8d9L3PjsXJgGCMAP3ZvLwyztt2Xnijrp6OiiwJuPzeG9QP7L7ElZgD3/ugGsiAddZEzlvZQPifBg
eMYEINCaPajprSzUwgxsjGSpoaWWcLc4SXQ53mjqia9BmoVrKPLzQnzwnvkPPhKVMM/vkJx2IcXk
/VB9UZrfsh1rfUzR9KW2w2xAADX7dHDuZZ05r6OC0ezL0CffxNCnYl9V6ChDq1Ljuf52kGAzvp2c
ucG/c0blbuo7aIPOyCU7GzKHytwHU1fUhyQt0eJJyITe5N5hRXUfSDRIZnGNBtL0gSDBzPcuRSP4
fRmEGYPM+d+yFI+qCP8LiZMmegCusEWSIOd1fUS3Y5XvG50l+hHmMPAtmT2a/1ZYQsQ+OmrKAMmR
XiTvTlZ6fA3YsnCUbdIhWnSgbVNRfiJl6j037Rk9W+fPdNTqZQj7lRtrCc1hQ0FbTosw86Tzs6sL
b+dqkmzbsfsSNE4bp8g3bIBG1ZvRmaJNFFVb0kVqxaedfddHZ+T8939eVsPU5+jzwARVlQf/C7hL
1fa39TkTe9mMltbwfPr/GQI86F3ulGH6LgKGHryCg/hcJTs3U9Fe1nytgLY0jBX3gZW8otWANQyd
NkMJA6AnD1yskF33tkqUa3WTpWEs58ZG0/YpUeNd25tsE6XqU5iDC5+OYgfWuBXPs3Al24qCBdTH
BgUB+p9zlBwjx2mgfelvirb7HEUlXi1RtQJSW9p+y8UNALZPFMnMBwKL47tBOXX+wM8kM491U0l0
mF8+Ax97Om4DRiEkKIay7Ye7fObjpk7EuDWu++26j59fZP8csNHTbR84Mn+fJ+VDGaXPys+BMvzX
dZ8/b9I/n6f1SNEkTuTLlIJF85ZHA/EgfOJkVz1LPZvyig0t8UlSNfdlS1L/VsIHqB2vwX951eJ7
9mkyaCf2QW0ZfSsbE2wD1XnvTdlMaz7y4731bM6rvo4yaYo6+qZEgNZFTbufQ+r4Kyf042jetU9O
2Xfl5EMs91ZWdb+lYnwc/PscIm3A578oJ0MDu0GVf5Un5WOLcG2wsYncEsIiMvxONde3Sst8yz06
fG2jVUDY0hDWgZpC4MBSULd/9ypOj/UMKluvcSCVVVdyZcsXSq2u/UZEpjpLh44Xt6RhwEkEv3lW
nwDSRsv97dAPLy7kJHVRwe3zIwlEXMzlyut0aXbnv/9jLv1gGhMlVfoe9ODB2oJGoN4lGV5DkAV2
nO01Nunab0hXueDOgxT8d1Ey8lMNZHjwQ96upVeW5mDdJQ2oPFqW+yEEj9qfKRHptqnC93Au0it/
v3WL0LxkfjZn/FuSoZn4XGsH489aRvZjg3QjKzAGikRxQnj+mnHu33gjwOFxr9Jk7XAtfd+6NORs
XBZOpnidyjbbCNN32wJN8itHd+HrNpQYj7Y2nwFSfgXzCd0RL0XINbTTysL/ba76b8Dj2oBhmUIP
HsJZ+auLp0PMRAUChuEI4bo09ufxBXChQ9KG+z5lnzJ4GXS3fL18ZBeCPPCT/l/D6Axaas3YFK8i
EK9a6yN3wcvcVrc5yboYFN/7wR+2rVv+hKz2ivdc8gM2UxbT+LjnFPkreg6Okw++kqAExMchCVhX
Anej0/Et7RHW4pCXsQfvUCRmz8gQrGzngv+2AcMZS0ba1CR/NV17f4aOmoKFcSCKrxTwmcAb5815
naeKr6zzxwGaawOHjTfWpvBBdiqo81UV6sTSjqBDt/vSUjxWLm/m0iG1HISLJnAp3bK6bRrIlbAE
whtD4KwF5Utft7yD4yU+HT1smoxUGyOFyU+pzMa3y7/9b77iIxOw/EMOLQwX8kf564SGyb/HoarH
PQQu939tAmRFYOeBPWQaStwFstlhV34aafiDgb1pULikAqhUXv4xC57WFsD0kMCtHbdk7ygbpfmm
rga4KQ2OjrdBqXAlw7UwiA0o1gAqEz40/r3u0FpJpDAbCdb7m7BcE59e2DEbS5zwFsE/+IjveZ2+
Nk0XfC5KtiYetvTzLcehvISEPBmid+zHkN6ijSTcp05KyS41JL+uRcm1iejcIuiRkUvoDfGKJ7dF
AalD5+aKF1han/PU/gkKcIF7Ym7wcdxyNOZsesuT/8fZlTTHjTPLX8QIEARB8MpepNbitmVpPPIF
YckzIAjuO/nrX9Lvog8jNiPaBx90IBpLFQpVWZntVZyxAbEBwdU4QUtGCXxcLIDgxPlr4AKEMGCH
3vj5aztgmfuQgBGtTDAC9ZBxl07wlSy3Xp0BMXfZDj6vHoHk6n8XqDKmS92MsxOe/MBJ3tGBPxcB
OxRQFge8/9yXbAMTvpyaT6zfhgV3BfjZyslnJwL/2GTQBl4g1HjzAyRO/+nEFrn5ih+2hS07L+l9
sOLQX6AYS4PIUVkZoSWB7VjcsheZTuOGda8MZAOD47ryWhA2m59j3WXHbkZZr0cfalRRhA6Q/fl9
eYdWzoAN/22bqnHmcsIwvppuuYb0Dh/LRzmBN+HyCGsTseyc9FkbtJyStzRWfhjVaTdETY5iK6/r
9gxtt60gaG0qyw/4YI2DN06Vmvv0p+nrHlQwXXBLNcjFAgi3b8xlxeC5ZfDotgjRjIJrvwRh318E
2JN7f+iv9FU27FcD8tsMc0veBrxmT3xJWC1Gcnkb1lbHMnbtF2gfY3n6M8x0+jTWkz7x2k93149g
GbvSbRw0NRII2RgEQI/Vj2g1qE5l2Gzpja4Yua092IdVDCI+hof+IlmNXsCd37k7cGmd5OyUUeUP
G8HE2j5bbwE0EpqudbvwbVHJvanQiZHv8qqat9JtK37RRuu2RmhpPC98a5VDj4mLrGSeO+LuD22B
M09yP5l+3uEw0ONV228jeI1hlRiDkf1C4ZX/KKdhOgmJ60Sg1W/DOFZOmK09KMcpdGOYxJsz8vxm
9JzwUIO1/YBZbPVkrOyLb5l4Fk8N+hFd8aN3lDm7qm1INOPflW9AG787pUPrtGqQb9hs96bhefDE
3S67CuZFbLzuRKoeiBxgJ4Sbjs8C3JdZ5HiDs3EFrq2/ZeEO4BKeo+fkJ5n9M3rVy0M89M6J+jV7
vnyI1pbfsnDagNvOjJP71s3t29yLAeyDTr1xQleM27fid0ZIrwKoDD7QUP+WBd0RkDQCBKK8qG/U
z5CAAuu6aVjWPYhJYrBavqZup/NjxnJn3s+eYBszWdkIG6gLJkW059bKeWsAMLkD+js4Vp4Lat8+
jrduorUxFs/y4bIL+4SVSTU4b2WKzrskUGnkek7zSIXvbtjzym7b8Fw+sVzooZFvou/TJzH64vdS
m9w4rYvJfhKwMcuUB50HrjPPzlsFmsFjXFanusXDbHAQgbYjHtGX93ptmGX9PqxTArgKVNQa5w19
ynQnm9zfNyEa/KFY+8e/mo2UxNpiLX//ME5BgHpMG3d8RStxTXadXGp6zugl4UY8uLbhlnUPfd0F
rTYO1B36b2BnTh5HUGLuJwJC6MtLtTYFy7qr1vO7shjYaZjm5lcpiLiHgFS9v/z1td9vmXfizkE2
zkK+aTDBgIZ6aP7qxhrNMCUlV+6BZdci72jIfIlSK/clIF5dNvwTY9GuwsMQG6XbTY0MJyDk3+vE
03+7Digv2jpnv69aHxumO4xmhlqo7ycRCDFdMHA7Btmlqa1ODXfiw+VBVrbYxueCjRYMTKqnCaRZ
2hg5QWcok0cn6ArQ014eYiW0scXyjApoUdQmwBDlTH/0FcCnReM/KCBGbyFQqn4X6PO583W+kZlf
ScXZwnng9wavDZjCX5FL4g9lCWLxXZXM3QNox2r9kOXIDB7VHOZtGbWTrPk+NUnrbUx35Vjbwnq6
GkGBO3fTK8jsnGPeyK+OSsU9tF62RljbM8vwGw2e8Cr1sGcqX9p8xECOyGFtHOq17bKMvmvlyAfd
wma6IIUWtXHbMTLemN4OKXqqfan7HVA0uX8sZdI7G+dwbc8sZzAVIWRlWz2/qmQ4OmK+8evXlJWn
EHG9TIo7z3+uaHndTeNZbqHSxG/QXKveoUgQHknoH8gQ9o9ZXjyk5SZOa+Ug2BDfcJS6Mv4s33o3
cPch6p3TfmwD8zQN+aYgwdog9q3fmYZnfJxec720LjGkM/Ml9URpe2UIbAN+AbE2+cxcB6lLgIoj
6g3mLw6t541rYOU0U+va5yCZd40J5Vslndkc5xhTaL3Y39IcW1uh5e8f7uFsViqBCouXRDQHHHrw
SXoAOTqSJ9NWx/TaEMvUPgwB0AWp66Rw3hLeipdxed2wADkTFW+Rl64tkmXylZHQcWQtSuUaxAZZ
u5NdCyLlHkoX4DC/7KdXTNCG/JrRkMSA0OUh4+JrQc2zRIvLXiv4LbZUboo673c6qE5zNsY/Lo+5
tnKW2TfIxS46pOGbSBzndXKD5yaVxXNVbRK3rYR7NmY1Q6vRMJUAWHVjvjdQpqp6AKk8iG3NQXxd
JsVGrgqRJQCgEfkjQP59r7IC/D8EPYU5wI0bm7NyAP4DXq2KABJkkp4M+rKxFQsjVaC2EIAri2Tj
VcE87DZG+un7pIP+a98F3j4Z2M9Mgb88CofNm2tlu13L1j0I2YIZ1xFvNXA/x5JBQpOpQO3j+Lr2
Owgw/K8pkqSFoCp0Kh4IWLv2EwUHfks33w5ru7D8/YOhQ38PYiZ9xxM09hGzGwiuRiG2ClZrq2Mb
eRs0PJypfFvswOR4rqvMfwD1PD1cZW1/iqcffn6HFw+Jh5CeQGzn7ZkzvNAKydZw3uLfXFsfy5xp
NjZpMk3Omx5QDt3Lwk/KU9LNzRbkdm0A6+buJi/5/zQcVKk955cYUxA6K8TE1/U4ExuqWpDeeAbV
j9d69Iab2aT01km2aOVWEho2UJXLpIEKT08fdN48mh5FlaFAqZHL9uA5/qluAu+6l5uN56QItwHZ
c/TfFEDu+FioOWiiUHYD24gSVzbCRnKaRE9N4zblKzqLip8BxDZa9MTlw1aNYMUWbPXITEuXJrkT
nEhg9EF6uYxEih6m7eT02mZYtmymQhOQGIgTeKoUtJoUjYqhGI5mQH0bAEEObOUWD/XaalmWbQTt
VE5D9Y58mRMeWeP48cPsVMkWPdwa6MIG16FtcICeSSFOS/xMSXnXSfesdfkAHjrIYlanjLXf+zqL
aik28g8rDwUbblcNDEFm2Kj3KQa5dusLDzLi+kuTz81TJqFFNyf6ts8dKMVcdl9rq2gZP8M11YOL
RJzYDKZBWgL1Ck23q+B9UJlcwqIPzrFyWKfduaKvS104BrXOTrN0a38+/en4uBWmVxXRaMrnyHWk
IvuOaDo/uJ6nvl1emE+NBV9fjviHnz7lGuQ2YQxZcuPOvwB1kXsQ1j7OahPKt/b7rYsb8jjeqLXj
vla0Snad7vmdM9dbihNrv3/5+4ffD+GshiWMeac/xDMcslXoaUeWd463SKjWRljm9WGEaezi3IeB
vFITPLOl3dyfoeRdZe50vG4PLBNHmlpzJHaR4tXBE3GmFALa+taRyVU3EzbZepezqu7cGn0ASSRr
Uv+jxlQzwORT8CKO+8tz+DQMxBDW9V2xkLhoyKevRVv3O4SxMgJqWrx49fwrqbwtBs+1zbDsWLmM
GwkC9XfIjEORaWICuj7oEoYS1haT38oQNrguRM9Fq+uMvqbeHN9kk6kP6HAXh6wcuo0NXzEJG2CX
FUEMuFcTv0OoFMI5dQp21V4W0+nyXqzNwLLpoTOg+Cqkd1pObEPIv8wP413ow+ldHmBls23E3DCy
BpRINX2tO+9n2xG1Y34pbtKWFfu0BsHHdcMs8/tgeXrMtVd5TP9dyfw1y4fktqvpD8Gm9NbvUn3l
Zlj2bTxeiAbI/iQiwm/Ez8z4mQFzRbMVOn962UEa2DLvSeTBUIHm71SR4LnyoVwisjDcmQRO0OnH
FwTU4c7RkJS7vGxrp8uydsCkpzpUtX4PTVlBsY/V+zRJio2re23vLUMfWDrxIMvYieGFBB4qKf4F
80AeueFEb9GE6W+wP3waY2HVLEuffT3EKN4Vr6UZb4O0elO6R/hjxiPUpPgOBE9X1YEhrmzf3oT3
3ljQ4rWrR6C8XTTkNXO9JZGwMg8b9haHlCdc9/q9KkuIyRMDPZTS8+NdUCXhF1cHzqFplTxc3vsV
07fpM03m1CEqZvCPoAG5pUp0BzWb5lh68Rbycm2I5WB8sErTd81M8a5/BZhvhNJm5qc3QTIm/H6i
NNiKetZGWf7+YZQhdhNphiQ4QRazQIiN3ndJluot1DWvM/z/YOJ8x/fdKvNeJyNAAe9wfYLYud64
EFes0CbGFIhdqacle/WB+uh+eYT2/p3vgPBfbnjhtSWy7Jx4Is7jAKKJEUTVYhaREsqrS5IPvYtz
Wm844c/R4DAPy+DBl+GjU9zkr3UK3btetMdkluF3CEaaXaCA7Bpc795L8SJ1vaL7XvB8OsrY/L58
oNeW0XIDeKSjT2Jos9cpL2IoQFR3fggBnqs+bsPiMjNMMh4DfspU+VdVg9CkD8ctAYCV7bHBcJUz
VokP5uETQF5ZRPtMQq6Y/pOagV9TooRqu3XPdzGKRaWn+WuFDgmwvI7eXZihwfe6xbHsvKmLkaU6
z18laet743TV92tbGPDbLftOs77Kc9TaXgFMnQBB7Och0ipTbMM4Vs6NDX8TQuSTP5PkXbo5EsIc
9DJgzAv0tGEWa7trXepDpb0Mya/glaXyFhl7s/NBkeyCJ39jgLUJWNY9lroAWj7OXkXnotjoeA6H
CHIl2M1122uZdeZM4zQk8E/gPPayIwWCOrkJHMLmH9cNYFmu7+V49oUmQadbNd7GbtB+R8jbbpz9
lWvVBr11gTFoxw/Mu+cMRIKEyluaooOij5oetraDgFr5pad880CtbLiNeQuhKM0NSCze+7RBtF6P
c+SldIYilbdFnLJY1n9QLDy0MW+qVeDwnLj/SrhTPqa1CthjF9YT2zNIs8W7NHP7amP91qZjWTcg
g30ATV3zvmQWo37gvyfNzI7T7Omq7bfRb8QXQTyig+u9QuIK6tdjLce9pwtIm14eYG0Gi+F8iBDK
0qlqhIj81cNkDpR134dQVTeir7d8yNoIlo2zkg0IzzzzXij5OyvgWbnj/ewVws/LU1ixcd+ycSoN
xFK50e8q7/zipkghdH4blKa5MrS1YXCeqMzMiUrfiZzInQNQ8DcxF8kGBHHtvFoWDr7+AKLgU/pe
4GB+g8Yo7DBL8r9LruIbEBGUh6uWyYbA+Xj+TY6fstesjCEp2qjOLU4QIynMda7KpqqkrlLxDFqJ
d1rV6pCzonyCftomN+nKObKxb36R16PIav4qvUY8VW1K8ygexfATzPPTFgHqpyVYHtoQOO5WXpBC
eOI0xOnzMIErAy0LBKoD1RB87drui2gec0jeXLcly1Q/GJ+T10EGueX43a99kke6T/s40mLw95e/
v3K0mGXcmRO2fu+y9J1OtPlSDByQwWTaZXPTvCVOv8WJuWKAzLJw0CoxA6/qvf4pjdZTON51reo3
nsprX7fMG45v9FKemHcRaLCwN2Mzj5HSaXidD7cJKxUJAKBNjffq9bgHi747pnHWRUGK8t/lbfh0
BuhHsNbHbyFbQtPZ++U2hTyXvO2yh9brsnxjhT7dZnzfWiH4jgQhuMx+mQIZEUfFQMYXKFKD+vGu
AqvIhp/91AAxjBXrIIAFO6/T+mczxnqnQYUQFS3uCrD0bURTaxOxXSHA8ESFef4rqFN+GNnC2saR
1klK96cpnS0jX9kPOzepNFG8bmMgskseGrz4mkWjnsT+xn6sLJSdmBQzjQcEyfkvJflT20p27BN+
LLvNpou1AZZw7oPf6CY3bws3ZWc28aeBoGhZAS52cIOy26guis+CqEDYuck4DCdViyb/lcfJ8JQQ
89uDWGi/6xT6CBSCqUMToFVaFdm4AeH4NBTFiMtcP8wpG0FPNAxz9iZq/tQo8u/kgbXLGPGowdqM
ckSgrjvHdt9uls2I2pOWngcBiMgQI21sAo/vvHJ8uWzwa3OxDB6NPF0CiZzsLQ/9OSI5XvVjpU2U
I0W6b3ocZG/EW+fyYGun2bJ+OupcD17g36GmSWuoRgeTs5vZtR0Ywtb9GUakQTvUb97cMH8aeSD2
SFRtve/Xfr1l8tR1XPA45OoN0o5ONM6Jd3bQ8rzh21e+biclWZpnNYGCEIj3y6Y/ZImOm5eklfnW
5bRiiXZeUmWTrmK0+f/yU0rB1YLkhytQEW2HLSGwtREsW6eyKyDeQoNzAf6FcU+wHd6RF8qBkGoe
N1uVp7WVWlzyB/PrkErIY7AGnCHik2d30MOrXVg7AIEb5ZS1ASz75qM3BWPfTWfeDl9ostD2BvVw
vGwDa4u0DPrh1zdjT3raZvT/r6as62912+UQQ3AnKN5cN4Zl1A2YL3VZTuwMJjXAFVL5WhH3B1Dt
yc3lAdZWyDJk5SfgK60NOfMs7epb0KEV2Y5lMZozLw+wtkrWBW5c5TiQ52NnMwCgyntwCVRggd7N
+SaF5B8g2X9e34Gwm3E1AGElEz2OKyC26tyM6Tj81QV+PnwdhTdCUGeq4x706U0jyscMUPD8x1DG
3Bc7rgrQgE6NcIO/0aCY9W8EJFgADfaQ59I/MkHnmUSuaCZE/pdXZGXJ7dSlHlHqjvVykRKIxANy
2d33erOqvvb15XL9cCrDGpqlsifZL5d1D38o+8E9sNXHvfZxyy9klIwpmCGnM1TdwZKXAZixy30C
fPB1S2M5BKJ76o/GZedFLnrhNXj00c22UZZa+/GWM3Cmpi2mqc5+xVpnu3IqiQdwVEuuPOl23nLI
HA/UfyE5q2kM6QPTHU2PoMRe6NZLp+m2Wpk+fS4Ggls+QasAvUVjRu8g/4AWF9I8isB/MKBPjbIi
vy9G/yHAH+rmut5wwS0fIebQU800DWdZ9+CdC8hNpmvn5HbdFoxibWssJ1EMovdNSYYz8wg58tl3
96PYAoeueCBu3fZVq7lgQ4XIG+weA4GSluc2HXrPG6BRPVJUWw0G/vLFT/yQndnMEwLfMk3TuxmF
QT+t6+ku1hFgbUkS3sc81OYJ7enSLfe1Y8LuPBXF2LBdMVfc/VpI3IfDPuxoQm/nem7kcxc3pA8f
A1V003hAVkuXN6EWgfutTzyHfa9xB1H0ePqyCiON/n2RRgq8nucJAPHZ2QNO0ARDVPpxnk5RZ0Ty
hv5i/5dq6/Gc8ZrqYxFjySNAqyb9FPQyyH6OXI3dDGoUb3n05l1YhDe+10/B974iqnks59wjyc4P
k6z85og2c79oND2kR9TMaPUv3nBd8kt4NMsPUvp+8xsZd3CwcieZdfiqfGdsxRGvlJx5N6HJGA9P
xHgVbTeeESv2Yad7C4o4tERW6D2FlMIuDsLnDEKAdUvcmwDiZpGbJ78V9MEi3lZkIxZYebrY+d8m
Fpx7wp/BNEgJOxkq6vrEyp7/rMZ29vu9H/AirA+CuyQH5yEHyehVLtNuhR6aMlO8UvxOT/n8OAw9
sCOD3x0uf33FduxUMJhM44FkmBcSnOKU9fH8hbWNB1EeB9pVl8dYYXES/uIVPlxZU9lMAfU1vSPA
TtECRfw/gl2y/8bAndRA4k5xcWu8/mXi7m4RFk7VZk2c/smofma1lj8tFkUgiIs6PzVBX+JdPIEH
9TkYZeykBwG4tI+EaJMWR54NvLqXIkVhIvUNmmKjfpTTVz+vWP0QmtrnO6eXjYygjjtNe64yNGsg
kZSpF9oE83SnahXWX3mXB/o+I6hLBC9DkukpuZnqgpt90TZiftFTlow3WVtAtoTloP54D9VI87s6
bnIszThQ9LlLSDk7R9IFAOtHSL7guKGckYid6Sh+xzzm/uAdEqP67F8CpcpEL+LlY3hLxyDMv0kj
SPs0tGYeQDfY4xlR1eMwvaHtC4KDcwsW3Bdhunr+uwIV7fQo0qbM/2lQFwdVsGqRLfSjtI7zRuyS
uMyd81QL6nyPqe+zJ6/iCjKFbWK8bwWI/Nmuzlv6PeudIdnNU2vUjpOMus/xgDrTX7FjGvchHNI4
fCkHp4awM6mhTi/RtidvfD7NdRe5vG3FieP/6sbrY4/vS2imigMQkF194ysHamshQp56l3dpl3xB
ly8jUQeOWWgANq5zUo0zmX94Secy4oVsujOty9B7KCjpxZGmhVfd5Jr56qEHia9fovmNMvd2pEXo
RJiJ37yBzJuVJhqRHmoOPXybOCUVJE4fVR/0+UM+L5oq3BtaedM1hSn+ncugF/rAEnTt3qQueGjr
PAzNQwedoyJSDSJusgP+n4L+lPEsX/gGJuJ/I+0wg3hbpjoRRy/tTBC1mZCsOZQA2BdzNORBb54D
5nv+N3+AyJuAgksyoYkj9gPkyViiBdaRz1rm71Wf4VUiwbejo6AFjvSfCdp46tvgJ753N6kwecM5
6iC01qkAXDxS87k94nT2XvNaxF3OfiRxlsw32lXBsJtk00KHvSzCcsRlWlAGJcrQlXsP2jvpHvJj
0hz6DjDqGzFAJ+ekCShekYEIQZiNvERbP8zQdnaB6k7T1phd7sZOdVdPVJ7HLm/6nYwVimUJr53x
KFEwkOirMdN3z5968bcHac92z0clnGMMVS1+i6QmbC4rnLn4oQJOq30OOh61F8oACJZ7bevdDk2e
NkfuFXVRRAVeCwfVyMZHP76j+M7woExOQ1o04i5svXbeNwk6E+9LDVWNG16UIKPy3UlU92mty2eu
Qp3imafMe4PLeviGxGGMbpOZV8uBatEqcjcqE3R3gcigNRf5hOAIdxTNpzdBVvLysQClsxpQ9QSN
j96D4Mmv7mFpFSSXkDWgT3LyiuFb4HKPhHACYYc8hQawrdvFMSMvom7AUBFBtbiXI3Qh+9DBkpRU
Ht3c4b9SiU79x8CnsnwxfumH+wSsld2XIkvb9LtDAf+5yRhkAs9p2Rf0C+L6OfxekTFPbhKQ2dY/
m2IqTY9muTgb/kXTaRo/ZwX6we9Atu36qNmK1L/xK6Wcg8IC032cxl5ykxaT4nsA0QvwIXvM9w8w
Ka7vCACxDsQWPCVuFCit5a1x0RNx8ucUJ4qBZKP+F5C31rmDUG8AtbxSO0EMjqASjGCzhEby1y5g
SXubF0le6iNywXH9yp2mNc+O6KFAmNZUgHbJ6/+eszoAy9pQdI3c91PeNXvXJfH4N76GTuCIoXve
CFAgKrzC9qGc060U7EoUa9cEh0COHnje6nM2D+C4htCzKaC6HJt/L1+Ua9+3ouQKEgB51hLn2XRT
3d5nqYuzS8cqkNdlrv7EtR8uYuXyBIUP4Z79hk9gZc7yhN45oCUPN8KJPyz8n9y1dj0QslBpgEgi
uyfQmo3oopGptPqhCU5NWDw0XXwLcfcsglvt0JgR/NZedxtDtdrxtxoYVkIau2LIpCEVLvrxzFwk
JJDFcaIJzDu7thuvTKrYVcOqo7oB5mM+d1qFL/DrIt3j9gHq6vJBWJ7Dn62i9UzGpR+mdZf0Zz4i
MdqZuNk3qRj2GUHLx2j675eHWQmk2bKCH44Dgb5xwpTO7sFT00YsHF8ECCerJv69xGPQwUaGs/uS
0015tbWtsQLBQnUhT5DZXFRMxIEH8Bm0hU4f9Ey39FHXls4K9jSdczomuj/PM6jHggytrm3aHROv
24fE2cr2r+TibbG7rHKhQB0X4zOoU3oTdTLlkRiJuBlMrb6pNPgNaqyvl3dpxSvYpUQmsniMK9Od
Rd8WFZD1PqOL8QridRsR+tpBsF7QIMYB0GioyR0h+rywnIqC3TMDOrUuLu5ILmE84KWrN8WoVw6C
TbFRtHMINhjSn6taJodiyhkE3SGAnoxb2s0rrVPC5tmAWG8myzZI73mGB0eXlPIwqeoOAovVUcX+
A/XRI1mhXSxKY/E1RQC7Ybwri2lzbxgP+K005P0XhG9hdvQc7JYA62JestumKBhKnXjsz3hDKhae
RklZGpXMqd3r+F2Ezcwx+GnhSFOn95S4g7mRHpCUJy8GBGFjhqtrazmODOFnboLRvWPovJ708KUL
xNfOpbtB+A9/3nPdyKPRzXbBIvV62Q7W1tVyHsga9rNTkPRe4ZBChC7ZFb4kOxri3PDMf2azeExC
DBfm8e/LQ66YuS2tp8EN37XTspKBizdc7+JNnOFG8SOe+O5Pr5j1jCch0DYbK7ti67bcHsBMjlsp
4aJUAtjDTsWkLfZursFwfHlGawNYIQYwU32KDEX33CGL7ETIVHGknVy6RWa69n3LkxhaKOSmpxmG
jd8sa+Hu8YLbYqpaOQI290bFGWuN5NMZigZxIMCRiez6LRrbeRhHkJVl40lKsM74ERmG2v8bpPtp
r6OkQ4v3dWV4W4VPJOnkDyboz0Mzk8PESn8vFgYFN6TF/vIerThHm5ljIB4kacQ8IM+c1ime4wnk
GpA88NH58DsIA1luxJsrx9vm6MiE67LOzbqzHIV4IU6bPogMam9tPBY75CjSezfo+43Yc20wy2fQ
ue9HlbnZfVeG6a6bhy8aYR8oIZLdMOVf+2KLVGNt+Zaj+SGqUeDQyUmJu2XRDECZM9zJoS12MYAm
G2dgzf/9R6QP3Pou9N7JHVteygriiBN8HQeHJ/ILt6qPb6uh1vvZhI+uzDfobVZMyybyYBKsiLUa
q7MEQGOCuJZjvF08zeG8McBKjpNavgF6Tk5cgLXl/o+ALGF4kWKHJrynUGdCwQyc8iXaCI6XT/na
dCxPkZVzT1hf6XtUy7jamcLoce/3dfB6+fsrgaDN3jFUPOmDSrdniNvNeKOHnQygREY7H4mFgVIQ
Hh1zMat8S+hu7VTYZB6mgTonQPnmfumzvJWa/dOFwVeoRt9AEQDcEosQDsLDGmTC4wtgh78vT3Rl
IW2WD06cMg6DDtUbpmaqQeduKvTlzOBd7/+5bohljT+Y1NJ2B7b/DntVtc2NCmKwsiZE3lz3dcsz
MEhLIj+Q42CngOKpHpkoX2VbTTJry7P8/cNv1yUy3NWo+HkgU/xs0K30GsR47lz3263nBrS1gDpo
e3wdNJ8R8YL6MMd1vVHpWPvt9H9/u8ozHGGl0vssLCE7QB0HZFlIYBF15dJbJj+gX6xk9Zzc6w5J
3Qgi3ji4xp+2Oq1WfPEfU/mw+GBTCQx3m/7cTUI8q1hX1f0Eyzw4DQv5hidZuVlsco9uVqlORxa/
LDxApmL3xEUUuMj1LbQSs74WVmQTfXSicaBF3cNBSuLcGx+t08OUkv3lo7Q2jeXvH9aKFIrysJzj
l4WoCf0F91XpBxEJ1TlGh1dbgN/o8kArm2KTfAygBOLQA0KBECwSB+oP864YazCMhSCCu24Iy6R5
V1duUvnjmTblg+bV2yLWg6NwFTo/gO/537XSAwTFoKXen6GJEVQRmUaiTh5FwntjAp/ehYzbDYih
YnB1bR4fceXeMYkS5pTXj6iL7msR10fPdGDPI94GcuHTuwqjWV7EgM0XsstVfNRQFwHVZ/qFyBH9
wTFoduarHCEGsZwJmunAghcW8ZF3SRyhvpCjEN81G0b4qavC1y1PUtXC1PE8od5cyPbWSzN0u0Ui
z/tyy9WuLZIVMIxdJctSSP3ii/GLK9pT4DYnLNMjtmgDLroyCRu5wxKgmbyy0ccZL+ibxGMpcpP+
FtZr7evLWftg4AKMhLiip/joo7nnF2SQEWrXKXSlrnk8Mm73HM4Mqsoe9eIjGRjKp1kV484A9Xt6
VSkaAyw782ECBoUxF4w08VF6XvxF4Rx9cXR8FawSX7d8xhz3g9elWHwXdFlOFLjoyo6cOcy2Xo9r
67/8/cPPT8OpmX0QRxxR8UNiOEUlA7XSrZf18jP/k7PFz7dsGJqAakThCbULpyl2odeWv8qAI63q
U2+LzObTKwJjWCYsFWrkjcYOj2V8nmNWRpNT3EIQ5i4JxLma040HztpKWcaceYDhlxWJj3miq51E
EiJCdLuVIFsxZBuv0+t4issG+9BBJjUe9dMYDOBm6uNj4udXJSIAI1hSCB82e5pCFP1SGh+HGM2Z
4KGZIocXp8vX28o+2AiUoUhEEMxEHWUzNPeZlDdOIx+TYmqjVpZmL1m54VZX7iEbdxKTrqtAM44d
Z+bE0uqBzYdi0UbT5alForYu8/fLc1obyTLuchHRFotxZ014CsOfjQzu6yzfNcF48IQ5gnHs2+WR
VizFxpxQPjClxmVOgLHtuAtf5dUmOyQFEBeXh1ibjGXqvaxM2akRQxTsKavozsuq3Vi6twCwH9Pp
MWj8Daf7aUoK58wy+yCWVaxR1jrKfN5J6e1Gbc6tFMe2YV9MT297J3xK/fj75YmtWKZdggS0LZZ1
gUiBtNAF2zmQqJbLy5Jv1TjXjrZl+hR8s2miE+fgOPGvJA8PLrJqUTAh3ZqUzV3CimveNlg4+zqv
ECHkdeYcXIS5h6E27UkCf/50eZ1Wzphdh6QOrcC5gNMMuegiPbnOWA874Yegik3pWAz7y8OsbIdd
a0wA+AEMlMhDrBhidUHLvZ9AHfby11ccpV1mRD/u4ObA4x+LpG5v+pIAeqqHBCipNt5B0czcXB5n
bRaW6XsF5OUad5CH0k3z7wDqoeEj0fVGWmnt69a9DnpKNlYIdg66D/6Ps2tpjlNnor+IKomn2DIP
2+PYTuzE49wNlXzJ5SkECCHg139nsvJVLKiajcs1Cwm11Hp0nz5n50+DSrx03MLK2kx06fTdNl8Q
AiGg1s+OoEgWJ1zNnWlMhhEsWsnMgpIPiVfw6p/r7GT4eqXaPMLBjy0yxWXrtYPSMH/MvYptvcxs
pjLO9wXxbZRuus4BeLX6SyBTeuxlFVw5EYZrlwLQginFRCDL4H5aUEW700o339aN83H4yw99w6FR
8w8Ijt+TV/AQ1dk+jVTtyOOQDU7bHXJKAb4/SgCpqhyUzUCwZDdhyws4ZAiwmR/sKGdhvjFUyy5m
5heHKAVstYZMdwft3U+A4/uPS56xQ+b36a5xwwkyy7zer4/csgbNTGM4eH2Wt8Q5gOhs2i9Bnd70
kOx4UD5iwJkItwiELKvDTCzmcZ/xEZXchyavxHGEtmgyDvPWxm/ZMc2sIQ0gQjaACeDAeu3c6aGV
O49l4DegdKvW02YoYyeIuppRj8j0MGl+Ow5+lyyTegbza5U4s/djfTZsVrr8/m5HkGMRu2QGo8uy
0OZIGF2emsCvNs5f2xCMLYAGY7gg2OAcVMHCJMi79MvCwn7n8lzc9PNYbtwwbaMwdoLUcdLRbULn
gJL0dOcIr0lQw5pd2bqxExRB68VTrZ0DkmkAGJII5JsQgdytz4BtJRkbAW1lhXtKg3XaA7Y2+eHw
sCAo/Qgk/JYqjsU8ZiIwKGoSguguPQSNX39OwYx0VwDzuTEAW+uXW+W7JcQA5h+CyzZMHFEeIHBF
d12aseO6eWytX/asd63HcR8FOsbeVGM3PqugGO6yCrj/9dYtxjdzesuCcG6alWDdqLzmVvjIRUFR
Xt+WQ33lOeIabuz3bEldcD1efABPBejvnkIwmW09ci0u5l7s9s4+OfCu5VCBNwQKFaCzlvUtl+IO
2bbfA522qNEt13YzgwccHMvLaYpBX6Z2baiODrTrq766rcR4xKvrEMGf42KrotM254Y7c64nUAVj
TKi/c/cT9cs9c+hWNNRy2pmJuwYVO4yjCOWQkfiuY+orK3l54CGKOXtKd8SdpmR9ddnGYbh2tixN
n4WgxCMupKcz7TkJbTf5Cy3jMFN28AfQfmV5evC96kfbAYqdZvL76Hk3gDb/BFh3KzhgWWJmpk6D
sL7ULnYoLIP4DB2X6lMrmbwDb1t1oDnNrgwKmbk5UQLGr8GVfEiLvtgxgFZu56BB2pYTcrs+JTaj
Xcb4zl1qB/U4NJidA4Con11QIeGxVn2P8+E2DFOBWsxuSwvb1pPh99QPeOAEND3oDOz1/8TNnGcn
jtLP5q4e02A3687BM5hpd2srsCw3amwFTQgOeMkn5xCBQe1/HEn3LymbnOd1y9laN87ylqCswwNe
/uCUOt5laH3vluVW7s4SgjBZ+b2wyRfiCbTuVmDXmopDiwrCpIZc++DM/2uiGljxZotX1raijRMd
55SnkIKMceHN0+OcevWREi1vdeZ0OxABbdW22voxNgCE2gOA4d1w74O5Lc3uIO6yAypdehsReMvx
Zeby3CqNx5Sj/cx9cPSnEpeq4PP6dNuaNk71mtRpSUFKtc8znOkH18mToNkCp9kav/jMOy8E+Yoo
+oGGYDH4RqabqfufV1z53aaDT1wGFNDtfeh/JdOj6m7JlZcFk47fBSNKm8ZBfIjKcDiCEQCsKMqd
Eq71laFkM1PXLVgsbh3FEOfR0R5CmwuwP110sz6nFhcmhgvjDTdNYUzjg46hQZ0Mwxwjjbn0r+vN
W1a7Sb8PHs2aXZgQ90MwHMKpvhE63/VLcyz6LQYD28IxHLfl8RgDsYxV6TUHRZud67tH7o7X3fSJ
4a+OVr6A9GgIse9gN2RvI8Iv67b5+DQITGL9hnUcRNn48JSRxBe41ZARIR5xTGuajIRtdPOxfQKT
Yh8ISGDfCAbg5TdRO+ziHiXRdOup8jGDKvC4ht/6uDrVaXhpfnxp5nuZZYe0Zi9+9m/kH6OAQ6vF
2TcZmPfFVhrq40UVxIY/V24IzYB+DPcx2NhJs5x6r9410r0vl63d6GO3COKLMd/tRq7yOUetPXYj
zpBC+zIhR74+67aPN05kVBn5LZGwl5CvAXgPo3gnnCfcbPfXtW84dBerWocUX84QEVJBdIpQ+tZO
YFJaxEZsyLai3P8ap1r8YhkndNHNqNj00j087qbMvQ3mPZtfGA6dk6DJeAkLZR49oSp7FyzRLqL9
Qz83x45e59hBbDg2hIqCXl6meEoXlIadxeJuTLHFPiaRlZeHPeQNFexDHzpoR/nQ1RI/1qfXsjBN
EisBuCedA7TdU6h8IKiRVxtmtyxMZjgybm9A8BPC9uGQ3cHDjsD33YogewpU+e/6x9sMYzguaGvH
ORX4eFm9cPXPKB5Z8+W6pg2HFeEwFkqi6TwIExW/RvHLOH1fb9tmc8NlpU+hpD1fPnv6JhVLplpt
xEksS50ZzqoLPMyB9sBm0P0al7e4ru+EOEb+fGQQNVj/etu8Gt66sHJ0K4J1vvTilPu3zP0dhc0+
o8/r7dsm1XBXCJdFFYkwBqqnJHS+TOIxF/Kw3rjN9IaTjhAciMdeovEw3839WzdvLEVLwyYFFUC6
S5Ay3HsKr8pR0V67N17eZ7/XP9tiE5N/CsCtWgcNbD7y7zXqXqeg3flsAwdua9xwVFT9ZlHTwOBs
FkHixeFdH82nWmwtd1v7hpdmBGd6xWDzNvrWslNDhj3xt6rLbI1ffn9/sBJA/QmDL6WkQUns90Uc
UI9/uM7shqMuLUh5M0lwma3VT0QhfhWBvAAviq/XtW+4Kxgpy6GIoYu7OEdJvUMkZuCPtoL7tiVp
OCpvKXNR1IU6z+7eiY7u9Hv9q23tGg7qZ+A9jgq0283yy9DSz35ENwxua9pwT29AwqOq0TS4Gh7y
Lt5J7yoOZz8wkWTD2KgxLmBrz3/tkUAJ5FHFWwCay2r7G2oUmPT1MbhpfVZeJtJ7VXWU8PrIumZj
w7U1bvinhzpy4Ji6ELfe+6xZElffIxGx0bjF4iaCrAhALCFnOH9M+WvRkCKRud64W9g+/PL7O99U
XlDinYAPj6aXOC5up+IhdbcEKWyNXwb0rvE+ciIqSjTuhdVNPb/WFcrWo8P6Erc1bjimLIc+QpkA
bkWXNyAQ2Eu8v06JACvR8Mt8HILSY2icN/XtNBZHN9hyecvZHBquOQxxhAQemi6917IJIBVQgsf/
mXVbIsIfx9ACEymmmzpXzEUHIL9/qAME6fBkaqe+TxApHpKgrX5GRH+7ahZMxBjK1KtC0Co+gLsk
3aXQNEoYdFNBYTRvJZY+zjoEJm5sXBrwHbQcc9EfIwYQbqP2Qfy9yn+ArCzJh2lXXBVHC0zc2FQy
1L8uFdar7u40cORZuTQHHVH3Zt1alrufSUskvR6M2UEZgvjoibPpLtCftXwTzQ9N1UZk2+IWJk4s
9HlUxj66kCWIJF619yyarUe4ZWWZlEQhFLv92EHbYnZOzHkFY31Stz/rYtyTAQSxVwG7AxMdVrOh
rDVHN2P+IxIsuTh3iSc53zoKLC5o4sGQ5MP1EkSHez6Cc4zEj5DruMuX8LkT3YZfWPbsP7RK77a+
DkiKgTp5fOBZPT1NaT18VtNWzZltjo0jOOzBjFblSCjpTLVq34H8qTp0M2XTnsblVomUxUomGgxJ
0BZV2Dk7pNksb0DQWN4Gc+YmhDvLEV+wpQRrWVUmHCzSNYmixmOHogv/qZZ4uindcdyNET9QxYvE
J6m+lx7dCO5ZfNDEh5XLCM6fYGKHSfDbrAz+x/TyljXyZvH1Y1zRraCPZZJM/voKIlkRK0R0mIdc
7ApG+n3UjCKZR1xW17cTyyIzqShABzlObVNHhxgFDyc/iv073tZXCbb4gUlZX3RVnqL6ITyQaCaP
QVpP6rar4/g67ExgctX3XqHrLvPCvdMPu9IJgWx2b+pKbjyZbMYxjvAQbFk0jmr/4Ia9OhIu4lO7
OPnv60xvnOJF3VexW7LgwGrq6RNpJxALNl4x5RvL1Pb5ho8LMoXA3uvgAOa+YZ/hv/uoJ+F5/fMt
PmdCvVyZ55PPR/AQ1PRmTt8KIe6LKNiTxbuHANOnMbhKpRrUW5cveLcRghNFOCpEjVmmnGzvZ7E8
RA35d30YFiOZ4C4Q3E5SurF/8FOwuB1Zo5rpAS/jOtwIe1r2QBPfBeovqmvXA8c6lNtIyP/nRssN
5fTJc5aNMdi6uOwf7wykGO1ZmTv+gbkpS2/JqPpPM62d58V1vacw68GAsW4tW08XK77vqQynsl9g
LUGLp7CtjhApoIlayufy8s91nRjX8rkdq9bnYKXvFAqNiHpJdfS5FMVT7oF6br0P27Qbrp257oTs
jOsf+BSMnwu/E588aMBuDcHWvOHbgmg6sAjNu3Uqf1Yp6d+CXsev6x9vmwXDsTl1XCgVEf8QqspL
IACrD+Dcc8odqDKHXc4q/L2qJxPvNcTLuPCs5y+42D7IITilAcoheSM+EZ9uvB8tp6nJ7CBZms4q
mvgLq/J/Ut6e6ChfENB4poAD0QD8N9eN5dL/u7XLgJ+RIKHJX0gcfiLyQuOPnYsO8nPVDxvRcMu8
mygwUuG+pkIB1kfuVaeu9wiKznFsrI/Ach8wAWCA9Ga1OwbDM4hYp68LLs2H0qn5A15Q9XVBaxME
xlGQ2gU+G54rZMduZ8fNdnWIZ8z6AGxTbXi27seoKIfGPbC5iLFwyQ9wJR6UGkFvGPqHadrSHrFZ
ynDvYSADFQUdnmO1LAm4V5rdXGuUqirpHtfHYptqw8V9bwAJSVRPz3mMeN44MgqlxHKLH9bWuuHi
Kem0LLXGAAIw+iAKAgEY5m4c3Zb9w8R7CT9mGVly90DU/I2Q/FaX45dY93d5feX3m0gvl/dB7w9h
/AzGwds5btKkziCqdpXpTXTXkC1T2tJ0fG4d6CxzVfW7Ocu36l0ta4derPZun0g1S2dGO/mcuyo9
iGZsdhHAnUdv3gzgWGaXGgd2EYV0IiABePadTyr9HW0l42ztXn5/9+lD45cQQG2jZ0jV/0vCsDmU
U9Qc1q3+oV2iv+qYZRqzmFVxdCJeXu07yN0muiib3ZRuqlt/+P3owvAp1AeABidKxVPRS9wsZS76
8tTKC2nt+hhsHRhuxcD3OZQB4WciY3mai7R+HCiIydZb/9CvUJFyCT+9M//sMGTMwVh6BnUc824r
tyqqR7/hLHgIC6f6NbkQj9royzIbZixagGR0JHUxnNNpqsHfq8BWTOSUeLiRXXPcYDjGgakEHboW
lernLo2iBCDK/Eb0KSqgVMU3RvHhgYAuLpZ8ZzFUc4JboyL9WQ0oxX9wOwRKv4LgFQTypG+5fAWh
QZWD0RacA8uWSLBlEZgFz2wE23YJEulzGZbpXd169EA69nrdGjBcUC6dEjPI7s4yWzzIm0OCEZGB
Y7GA+T3KoTVyXTfGSYridRBIFTk/Z4MLMnniga105/vsdiib78GcX5VPwQQZB2mncyCBMlecOx9e
Plcquwug8wm23MndeFPYVrLh9J2sB1p7tDlnDco4QUdLkj+0GKiH3DowbF0Ybk+cEQj2oWjOVatx
nPp9mH1jXhojDeLnztal/7Jo/0oPRX+VPmungnAlVf25mFvIPmq8jsAwcddlrU7iYqA361NvGYwZ
zC5oy0DGNjRnH8qhR0nyaK9GqM3HMrjqdYSRGJ7vd3MEXcy0O89uMH/PxATdLqfa2iZtAzCcnowz
Eq1B02Dr6hGba+iSCD/PjkHWO9ft82YIm7hDgNxl1Z6rZRY1yLHxqEzwelQbc2DZQv4KY7eETmVD
xHmeNB4TIo2B+uYbW4jNPoZvz24Ut9xzYX3o9u6cgrJkcSeggWS1BVSzdWG4dTrNHqhTi/4MnHy9
wwaljyjCIPtJpP3GDmUzkeHWxTQ3waT69uw7zP1S+aBLE37lbgT4ba0bHp0GKGEcFtmcCQ87dexS
J7gJNe+nw7qTWdr/K3JdeCFtEEc5uw4ygiH36M++GvPzda2bES1aFe5AfXHWYU2bJB10Bva/uAet
9XoHlq3IjFAjud7nPJ7LMzgS9M2MNyjQTV106+ruYYn1FmrQZiXDkxmvch3rrHvyEZ3hNO6RXwYV
+/oYbI1f1u67uwEkWkQkq6U6u4MDQH0+9EjVCdK0G68Im40u/b5rH4X8IXbsqnvqYnGvnXJIJNM/
+lJ8nuRm0OGyY35wJpgRajf0UXImBT9XeZnechAKJ3KAFmla+ah1YsFzX1fVcd1gtgEZTl01QQHa
6qk8/9G/kln8i6h8PgF88jRe7iDrvVi2DpMWuQDiPs+hFvHEUHGynx0HKgBu3o0ltG5H/8rHhlnU
HBJoOjoQYz/zAFIYuov0XuAIT9oQrFnrA7GsLzOADd6kEKGzqjwXmdfRo3YYBb9s16gtMgxbB6aX
DzKvJ7p0TxWkC3dQe/nUj+248fWWyTbj1oR7C614WJ1nAY1pF4f/Q9F42a7IapUsoxe8rFvp8nb5
YAGb4euOOosDGZPwhRdTX++4BFUgd8BzmDm4FLRRWu5U6clbUeZPeR9+Xe/V4jae4fts0tNcxQRP
j7kpjkXluPca0QRQfeKdM7fO/GX0yLKxEdjm6fL7u43ADUFTW08F/6GWMUL0nLdI7Il6Yyi21r3/
ts6hHSomQcqzziZgqwvZ1nmSuoRtlYfZOjDcns2gK6xYV59nr+qaJ5AMkPQuHn1oqVw3GcZJTgLI
eqYh52eGE/CmwnaC/bE6gow/PURT/Ku+UHuvd2Ubi3GsKwG9DFDjl+fM8aZ/WAgEiB+TdIu1wrJ3
meFsPDCwkpXbn9JUvBZlB+0eX7vHoR3ra3JuUWgGs4tJRQ2Fnsgple29zkA6GszXHiYmQTFxqwaa
ES49i9ldEhR79/EnUoDDHYiQw8Ka+IS0dxpuDMVmrMvO884t5kV3o1PlNe4QuR6TLh39Nz4pdg+N
qqtyoDCX4ee+32QRj8viLPDAB6Pz6ALKxBY5/bO+nmxjuKyzd2NwOwEsS5GP8I2GH8NufJRl191G
c75VmGdZsWZBM5QmJwyg6k+ZQ+vvYS78HoCiim8kFCwboUk+XIy4PbBK6LMCSOpmnsOvSOtWO0hq
9DteZV0yChD4XGcsw8+h6tNOIyhizkWdLssPoiBof8eYDAqkf+RQ/1zvxmYxw8dDr6/ZTMPuVIT0
qaB6hojOpmSpZcLN0DZ3PQQmx5mcu859yliXAw5QP/fF5vXH8vVmYFsujp60jrIzmVmzVIn2XZre
E+IU+rp4iBndZpS7KkM55rkY5ug7hHDH/dx1UD4aIWS/PgU2KxmuHc4IsuKZubyIIQVdSgnyvGaa
k6bEXrLeg81MhmO7jTf1WdrPl/eZKm99TAy/CEep7+vtW/zCrFDmupUgn82qHyKKf+U6+MQuaimc
0l/UHV8oHbaYdG0DMY5vkc/ZHPVDdfZzaL4/C/AE6ZuqrBX/d30ktrkwjm9FFIsXVy4v2tFfujGq
d5I2+jggSHUN4xdSC4Zfpy5y6S7I0c8y7eZTp4IQYE43isYr59pwaOjWQkY8ncZzVxY1huBVr87g
XHtom6XJWi1zHohhfuEAd3WgMMoTaGeXNzFRWxz5lkk2CYa7fCZQQAznl4wtlbvzSTHTk8dRD7fh
07YOLsv43TnUqYmIOEYHhaghz6AIeMLnK1l5Q5NYOPVahw7NMJ1TT+TdjvRR3Cd47rP9+hK1fb3h
zBLIiIxPfnbmNUQ5dihSK5abPB+j9soOLh2/Mw/pHFLGIPh5CQvOH/mS+b9wz+G/1z/f4mFmsfLs
15Hgqp9fIDm97BhkUqFcmHmJ5+Ihvt6FzUKGEwsyC7ft8+wsXKctd13YKlRiIB93nYsRw4URCCHQ
n9bqMeXYp7kjIXJAsi0GWJuBDAfWeqEEVInqERwGD2EdKeAooyPumvPGYzXGPP79iPyrZplHeFmp
MBoegQiUCXNcdgfSa9klLZv4QcQKnGvQPBZV/DQMabZFNnM5zj7q1niAczVD1s7J6DnUCMi77Vzv
O9H29yIuv4ItjGzkyT6e/L9qmaGpSkv4Ba4El6SiFBlCep47hz/X19bHs/NX3XKqmw4qwHP+lnWe
uhGZ/sKKUYLUJH1d78D2/ZeO33kflFvSFgHUEM+Ky42GtWMU3UHITS3H6zow3LvLREDY6KTnKmpD
/0GNQ5v9iEFdLTa2V5uJjEN61m4+ZR7W1x/l7jnDRenPvWmEDObGGGxdGB6u+hE6Le08n7Mu7Pp7
UCb34KkihXB50oPow/+9bivbmjU8ndeeT5HBX84agYObLm+/F9UiPvtcf3NqhJHWe/n4+vRXFbOa
6pLOvs7fwjEA12wWFnQHdOXw3e8lcHdk6O4qXEqucxCzspmxMIqR3ElxPg3VP0VQj2DQG6vlZn0w
lvVrFjcDfaidOvdx/LUDxLzmMo6GfdlAlmq9fcvUmyXOadOCk7Vr8zfOvDOSrgjhxqJ7KQcebHig
rYfLYnjngRQ6bJoNgXpcUsCv9n6rwvSnTqUT7wge+f2v9YHYDHXp/l03jBDqQwkoeyOkDbuXwo26
8nutoWK+4SS2Di6/v+vAFcOkEQXO39wok6gVLsmeKvlt/estnmFWPXd91JQ4UrPzHDbfu1b9FA1S
n35c+0kkERtc78U2BMPPi6UfgMzunVeZydI7CGRwR9AIzN3Wg+Jy+HxwKDHDwX2CDWRRafriS/pv
AeHRI0KCny6pexlmtzPJ+ZH6/cbStY3GONnnElUjnJTemTkQTFKZ/3tyNvUsLI2bxdCoc6BRThvv
nI10+QVZRHmqHDAwXzURZjE0SZGK7KgYHjmP2DcQnAzerilTSB2vt2+Zh8i4kouOUiRwq/yrcISf
VEVw4k6fgLu6SRReNIfGyW/HGiKm691ZXDwyXDykWRAjbe+epQQ5LqZEH3wOteOy3cTr2ObDcG9Z
gxemF0P+Fdo71QlKfc5dP4vyygFcen3n2xUXWT1WtHgrULt864Ko4uSlC0G0rtgKS1g83JTjyKog
agJvdl6zcuw/CS/V+zTW0+3c6/QmYs5G7MA2FYaLV1B3RtXI4J8Lxw14wjJO3lIxhE3ieAF7W59v
ywlrQtnSglPoyedAM4m6OJAwa5NAu8FxGcb7qctu6Jhu3a5tZjOcvFL+pEeNmQk77Lq0HMtdAST4
jRMU5Y62m/5usZsJb/NlGiIyKApI18tgDxpjdYAy93yKY//XutFsPVx89d0ag1w1FcS9CGpLPAKY
E+mncUJdweLXy+frujDcngvi9A73grNbIgN8oyHkpnZz10ztrqyXrQS/ZUpMXBv0A1PAsmj+1ne8
PnhYDfuLUl2g1LyLkLHZuPnY7HX5/Z29AJcbeieXxRv014tDXHjs3tHBhfbe2/D6j9mloyA03N6t
4xZ6QgLnoRzfXBcB9DbTDyxGJkhA1jzplBPcNRn9l2YufxgkaCvWJ8qym5m6HqieiANSV+Njqj33
WKQ8/BHFbKv+0da6sQd0qGLJIEtcvnUaAB6IrI/7shy6/fq3/8EKf3DImxXaXIW6iDVpTmnt0L2G
ZsXB7yvv+9IT7wnl1cXJh9xaDfHdubtLwbeUsLSTP0hO60MW1N6nVJb1V6rDr3JpCmC/M+c6XM7f
td1grVRLTsOzi4dFm+CUaEDghjfN1i5uMa1Zz10MQ1jrmQ2PoafpTRZ7dExopHDnXzeurX1jk+BB
nokx7os3jo6iRC7eknRR2+mNG6DlYmCC38I6hXJJ4bngJyXkmHk53YV9P+67GsIPHTRuFY2GHZ5I
+YYX2wZkXA1okQ0eG8vyreVlgPSXp5rqyPhSbqGBLGeRiYarwJzSj5mP8AvUMZM0UC9Z2aDsRY1f
wGGb7ZcYer7XTc5ljO92JAKu8TxoaPlGaqz5KMtLtSuAh93aj2y28v7bvkJYULMpcl4ZFze+H4yP
i5PGX677eGNTkFKVPC5a9eg71LsZI/X2xzzXNW7e+8tSzhmb3DMSuE8cL9WbRootUI7NLOYVoBba
4TN8goxOcc9Z9Fm1wtnIC1oaN7FwVYaqII5N+Cwh8JBkGjKL5ZRtMa5bzjCzdrtAODZEiVTwgPK7
RvybxUHF6DGWBa3m41ShYPUqlYcoMEFxA6sK3sap94MsdXAb5DlufNLp261ybZudDD9OsTH1Qtbu
GRxx0z9dedlS6eTwre+3XCr+qtVmOs1FjPeWQPlOccszPXiHkC7LcDeATavc55plVzFOw1iXQb5z
5OJSSlqMjfONt6E7Hwg07Jbb2G0rd7/uD7abhQmNU6UM3CWc5geomw3/K7ToPA5amtmdETpfYjHu
uiLGrs4G5mW4aLQsBq19hRhiqXdjU0Zb26NtBRpun8ZzJ3w90jPvm7rcR2mlTlM9BHoXp6F7TRkw
7Gm4v9I+HwrY9BNraJhATian4JvCA3DgPpTu2pnI/roD0sTOScLBzTrH9FzE3I8++SVyH4d5Gpet
uPqHCz1kZobanVSeprUI7iQIL9IBqLOAI+uxvi5sjRteFBUBqFM4r958Of/EzUgmNUEP1zVuXJgl
GDpFKAg/dTWEleSI2FG+XBVsgVkMlyFCV47f9vGdXnBlS6nP9tPkbl1LbHYxTj7onQI3gQqaeyHT
bK8HwN+09p/X7fKhC+DTDRcAGBV63ZDePF20u9OJuMd6GW/77rqwGjowlr/DqZ/Wmrq/ZTaO7ieg
+gL3Lg6jcREbq/7D3TFkJjhKp94EPnkd3pMC1vdLZ4eT/KWo6Lmh+e1VZjLLe0PQyohOduH9jA1j
B6n4owT6+YYKIMnWe7DMsgmIKjpIeU5B6t7zOlb+Dzn40j3wHNR9GzNt68BYpCEkPJYxHIb/cZ5F
4lDwpplvR+AtNxBXtvaNZVrxcYSZsG3KBRHHQgPeU9PNAmJb68Y6LSOldAoCw7elGL+N4P1OwHxw
VeEn1qhxifIXEY/IQ7I7txt+ZrwoDiz1nwNeFcf1ybV4mYlkAASGOj5wHXcd5KYSUei3igPYHATy
53UdGE8jwZt4amq3PoW5zA6EVl+B1g52Mvc3TjGL/YkRPcloAeg3yerTrPGuRYneuONxd02wOmQm
jMFNSyBVgMM9sZSFyKGT6XbQSEZfZxtj6y+gC6hEVbq/xQwyM1kGnyFL57z2mpYb32+bXtO1VDaK
pYvyk5wQhJWAWJVJT8ZYJb2vr+3E8C9XVTHvIPtwJ0tcxqGyhMtEi5q2vhNX4XkwD4aThaCmV23k
Vycdy24vZzwOFyza9WmwrSDjIAB+YaKgfBUn0coWIXCAYKSefqw3bpsBw4NnohdH8jk7KRcJf8DN
6sQf+yn5g25b7+Lj749M+nXBhqYL/QoudlGGF3T+t22DLaDNx9+PcNZ/L92uFzRd4Yj8JBhrd65C
6FZxBBvGcovuxtaD4cDE650lbEpcgEbx6tLwK/DQc0Ih1pes28fWgXF9A1LRKZtBdae5RFwJQKpq
B6IxmZQCK3W9C9sUXLp+9zTh0gemty7bU8dRH1fV6EKlKIC8rnXDiyGa3s4t6h9PxG0//7H+5IO+
4LrGDe/lHfOnkQT1icz6GPqL3tG8Y7v1xm2md/9rF5UvrSJzw08KlaGJqoYgSUuoM1Bn3Hoq2Uxv
eC/THfQqqVefZD/kCWfLUzsWWxk5W+OG9/KFc+WJsT25MerNU4hS7xfwJV1lHBODINPKqWpUSpy0
KnucvTjdM1TkeJcN6LoeDOeVcQlYcDdwbP/jW6Z9/3g5GieyefmxzK+JQ5Azh4x2PeWQ28Szyw2/
Eh+VfEMaXUW0Bcym4bsZMGwI7ov2pKDEtC+iNtj39fTtOvMYXos0YRt5aoJ5ZmzLjGXzbrmQ8Izd
cFXMAt9vuG5YdD0XTsVPFRM30P0K9nV25f0hMuEHWcpGlIhhet1S/QwVXEpH47f+cjquG8iy/Jnh
vpAZVMuQd90pbITCvk/Yt56HW/lI2+IxPLcrZA6aIyc/qYkdUa/HdhVpbsrt5W/7fMN7GVPxEqWX
+W0q+FQHD8P+I3l4uMo8JtpAl2rp8UhF+1r8b56gLd3Om3EBi3VMsEHB475BJWNzyubxza/Iv5UH
lGjjVVs8xhbrmGgDt6YycMoa527VndRQ97v+Urh/nWkMv1Wupr0Y/fLke+4CQjC/6cazVzZQwLru
3IoM501HVB6Bpqk9ebp1dmBuyb5MkEF/Wf9+m/UvRnt3oGdVFjFWRvzEg6XeA095/ONfeBA8X9eB
998OSCwyd4699hRS3AsFFtLJb9kDBcXxxuq8mPqvhF8I2pL/9qCBSJ86CkTuHKNSf9ZIFTG3lMcY
23StermRKrJZyvBiGUJKmEx4YmiB4ltdDW/+MB49ZyQb4/gwVYRxGF5cCC6gqYUA2Sy7TwqKcidy
OclmgtruEsyqZUIFClLWp8XiFCagQJRsQAiIYVqy8aWjqOxd+okc1xu3mOpvghw1eKXjYiSXp6oa
+odwETpJw+aqtzDW/H+nXCpvcDsdNiftAEf+5zCIXb0xDzbTGC7dTV0dIN5dgZIVzBWVQrQP9b5f
101ja/xisnf+pqIAEpy0q094g3snEjXxp5Ehl7/eus3wl17ftZ5etOoalTanzhuLP4bPfC/cecq/
Bk4aRiYyQKX/5+zLmuTE1W1/ERFCCAGvQA5VWfNgu/xCuNq2xCCEACHErz8r+9yHHXl3uU74rbrD
kUkKSd+0hgzIVd/qa+uRJ2o7myPMev9qPo5PvzjJChouY8bT9roiyQu4PzCN1BC8+bu1uTi/Zqvi
CVDl/tpWfivADH6oCLQZhPxsbT5a/IvzaxyrslZmqCDB1c3VMKL7MwU6D+nfcXR5cjnfJ15uWYsc
BcsfzMW/N3WCH/LnBfpga16K2/ilrltvGwFtLq+Lf+8ExLEvf/fhFydWDMO29FXXX/tu2f37akP+
afL8wcpfCrOTKIFyvaTmmoYYsoMt70sfzc9w1P1s9v1BjLkc46sF4miertiZIpZPVHRqT1sRPKVr
fDObv2O84f1ent841q1bzmlK04+7atza16SHjtGf30H4vxZy/yVWXoqzp04uSLVQZpA11d8hYmWG
Z4u4+cVuLAx2dEnbn2ICRAFzQDYdp7nG2D/f+JZ2PSwSR9LtlhQmxXxH1zOZnql+2NUWa5M3dY9u
LXUZxpRTLWsoe0EyU92Hm16Ha+3gbXtMhW1TheEJhcXWDoQsn6qvGJ734NVOiV9t3vZ4xL0bq5mW
OlqlLChhtdyzRDR3uiZzU9J43oa9NoreGsqgXDZqcz1BRt2dHPLsK9e6ei2UDJpdlsTDG8rP5RuB
csa2E9UW/iDGyseEAg1k1iosfUajJy/19kgAFnsWS0+ONgIXStfUZoUDe+bB9k0AOdGhbr4xhgE2
TQPV7lQ1271T7UbQ5q3YS+hdcoRjltsvOla/uGr5FUGysxymjDQAsExZ+rsdO+8KHrczXnC2TncW
WnVYMVkRWqiqZz8nzdLbbENLIYdxtumvdLyt37kQ9isKIf5ow4zvfQwREzBq8A6gfjS/GO9Aq0r7
caY7wc8FMFwEHn0mxYl5MgxgNgLVkvOtmosu63mUg87uXoTsxR5Kxduc+y3sTrLCzKNKp2AtTYJt
7aCWs+QiwntnEcCUEI6vT3RMGYSdoj5hpSVneW5jpiRngdOPYoAZUQ4pgQGOjpv/Dk5DxXMHCjUS
QL7giGYzbsdpmOCGlgqz3pBsg2yGrdb5Xg8+veIUJZias4iWbdIae5jWlL0yDuGqUvDWnghIZSzX
rW26I/RjGBwYfLflYoHH9L4KlP2aYRXCI4rzkMGW0QPcNXdDDPKTDNOTmvj02toseENdKcp0rAZ9
6vk6li5y8k1Nc/hLhOEqrg1QWn3ZacPiMtJM9DddL0F1JVO6PTVxkAGi1PXxcYWYzc/WGPtmodh7
X1mnfG6Htd91ugv2lkziStotfdUgHzY5CUPkFc7F3TGAB9oKEY8thc5U2oL5CHIc1H49YdEj2TCS
eqjbhY9XohOhPxpRVb90EJ7nUtlcRfAdSid94AkuCyhoAzCdmsbdJhn6RMWoq/QOdBI8S5Ah3c4b
GG5EpR8T4wvaYuRS+C2TD5NiQIlNM53hLkKW5J9+o1hOb+TE4EDpDIFIkm+HK1KHUekyCt4y7zbW
5iALwoGPynaedyAFgJLIIHS+Hqewhap9A7eu/jZgbmj2QkCdATKGMvTXVnLy2tWunuDXjuugmFuP
v2sI1D9Db8tSPIbB4X0ik5HqsQGlqHoLGwsLaTOSihVoEurpqPjE+ye2YgfFTttnFTRNm8NJF43b
Gqkhy0nbpP27C3BsixRV69gWc+3ZdgyToZK3aoBtB1LfeZzKqYoj8USA2JsK0Y4CeP0xjNtSoc5V
BRBDM15bNa1ZDg1gl+yS7KztmenEjQdOZ6xFGo9UAFOYEHFIgfHrDq7FxZRvEKA5RI2ZaM4hsXDc
DDgt+8DEyVjGrh/IAQ87mynfhFBsKSrGK3oHKmadAOc2Cp8nUdT2r74b1KwKa5t4yzkQEmxnIUPT
F+1kwsyWoEPN/Z2LVY0yl1b8mmXWDs91hMZY7uDFPh874obwZvUrSCfQ5Y0bV+fJ7OPxLbWCrqVV
NKD/CCOaFfNVb+2Y81b02Tee6R41CAl0yr9B/s4uN8Jvk90FdcPTq1Xqpve7OFnAboZcGnA339Fs
RSzGMefO3Whwwule1NvKTnXWQkVh5xYGfGlOsfzLPgD1hvxoMT9Yfraig4Ai+vuNpjmUoRw4u35x
vUXUsII/kwg+3DvlySiP9eY76NJAPW27YuHm1Y6qZrKFhIhbuF/CEPJFavIwu4rH2PE3WEdOd63b
su2xXQyYZCi4wIlsQfmyhVoCs+5iXLCumGjdmVIyI5YHLhOwtKbaQ9wjXBK23RLofBRagNe9Z+EA
Nm6CbQA3m80uVw6AFrtHxVORK0ckWCxkzsx8Uv0aTeXczRHUhPuFjuQh3IB++dKMnbKHjGVtve4y
BY7FA+w/wTbEDowWxNZgqMhJj8A2/JYx0NMPVSUyDoXZNAh/1IsEZ8VBBRbYmS2rl0Ozau6uAqlC
+FjFpt3GX15kiXhFt6l1MPGNBRBFtKldDix0Y18mRuULRluevM6ZWpowz2xDpx41NIfMdcFrm8V5
Hbe8PaGWgNQlbES62UECI1TupQqd6o/1RIN1LSG2r7shd6uR7W5WPJM/RAZj3zxxVU0KbjKavLar
q7qdByRm2lVeBMOBLDH0xWpci0Pp9dy9LFGVQrcV8qP82Iy2l6XNmjU6CFws/taZRo83SXj2YsWO
7a5aHZphQF8zhdxBhVPcI0bg5iugMmP6kqZ+EgV2iaFXQ82Y2XkbLu6WW6Kave6TwD9JBfTF1ZSu
4Q8KuwO+5dHcdePr1jRuOtFpbrcyWBY8SdxG26ggk2mym65NhdvxMUXGVMB8tupx1rqJEZIDpHe+
wqJhYmkuJje3UAqtTLDuO7ikbac49c27nEkVH2Bbi6UI1wWIWrbKxex4vW7TG5/DJLvdxqXL3lk2
ZKErVZMs/GQbm0T7MZqq7gjZL0X2KY9j/8MAkAbTaWjzJayARMbgx13LtXLXnYsy91uTObpZYMAU
3lbY1PAMtUq+YQnXOjrUIAhG694w+GBHOeoYmKwcWj1uyWMNw2DzlSZ91z5C+l74L1UToA4pWSoC
e5+6ru9Lkg10QF01Bya7b1tQKG9SZHbtk2l4lO1on8a2wmEFkexAVAhT0YL387A9CuRJI5532Mbu
F6PUdD7XcvD1G/TbQvPgZQddFxvw2X1PPUd2AflPFQo8I4NVlQffooV4AOHmDqrLgp2mFfbb0K1V
djDvpOrnf2KxpexBCSXpnoQc5tAwUZhVvzOyg1NYrqOA+GMF5nhWTtv5IjW1ZfRqXcbA5wYc/OzY
MUwZ9kD96+zO1jTlVd6uPfFXvAWt7EoxnaCi7Fbnv1VhMrorJDgDAcVlW5fkfe62GUFCDlrMOVqe
8TyBXqhsuteyik8s7VlwZE23pqXv9BTu1La5sKRVKBEHOBRB80r2CSlqOpp9hwgT5RI8TrFLCevZ
MwxS5HRnIr26rAQUUr83XZjJq0ix7mmqFqlvFObh/CpVEbxIrFs7f+2BikhhaeNqTOXRB6zGn902
BqZQFNjM+zCIour7MBHsThgujW4X/mtvQLOhe4F1A2CjgdTwxNEDcp/TLEGlzNegodldMIkYPN2B
qaMFBIXuaYbOtCwrGENlKvcYkOGiaVtoWdkccmNQvc+zNVqjfU2sZ0uuXdp7WYqhUeyNGdeHr9si
YV9fN23QPDChh/5ksGjxl4kvEA7Mo62HPnI7UORJrj8bfeAm9iRPdNvj6DVThqejSSD4UdRdGPxw
gZnS64TW9fXqDYZ3eTcaRF1m6xahCZ7wpkoBOgfz5iqrK8LyjYxr/IpKM6r2c7NRgKxtrL+rdASn
OpUWuV3qkQaUPvV9P8JKrV9frOxr86DUKJdfqo7G9LcbuKofww703zzwa9rcZJPkXaHjWay7mgRS
7pHbTuqN18An7hTOOflFGQA4JWLgJm5pF03oNU9VJO9EgzeUp2s/jld+osDs0V5tyTMNo3R8T2XU
jCDB2I5dMTb4eZ922q8F0342tzSW3P1qDRa7TEZjza7r12U5GO1U/TqlSST2JiJ0KomBVcvXdEDw
OQahRCLE42U8q6nNGxv3Jq2RiR4Ym9fv44gY/C6WLhI8X2TK6z3S/Fm8uLOR9lOUqHk7Zd04iT2Q
nshI8JMq9hwj4Se4vECSrHMCglN1cGFSP1cb0sb7GjZA7op1Ua2/WTGnJs0l11G9632d/hIudEjN
TF1BjX6BUAY46Az10z5mMrYvtTnjL0UzD+lNhnXfRA61He7Q23PyEHk5TDdRu5l+JyFtV4RBjPiY
m8yP247hyoYhZLW46OCyTKiihdwHLWFF7WwxrpOsEXO3RZUcJjPADCBZCUvAa404xbrZ0CSTrSNX
MWBrP1WY4v1kbA7aXeBGH+bO90jx4AxNt90WZ8NXtS20OVgUxicyOCSJLki2uaC4hMgVZPni8Aa2
LOmrbwbcipPtu7lIOzWoE0cRvhc9W1SBomh6h0QZY8c2nKBtmiMCsi9LmM7LHTDf3deMJIP8KmUc
PSVLOmrUINreNHKl1SkMR77tYRa3tAclBG4Ip+B5zuQZVKOqRIx7tgzn1hkUsjBtwqcWxhOwuDxm
REDHjATVhjdjRkpiHcwRUy5aeMybhD0gacCJJkwiMLN1SgCV6hr8rVGzBKxIGU+3Rw+LmxYX+BiX
majAKM9WmfUvi9bxFx3NKFR0zxAIGASHgr1IQI1Kt4j7Es9YP7cJ6DweEq8PdgHZ+h5dv7a704GR
XxE/7fTNpXYxedKe/21vmD4gPxbjowp4gqp/G+AcT5famL3sqxYJIuCfuJGhkI06CePZ7XZrYRBx
JCH8hcrFc3hHmQkH2DB4CEOiBYT+CttQl+269f2urRH6vs0D1/29rjhaGtBXZeldnziyI0Hrz+JJ
Djl5JP1UFwzD4a90BJrjHYcumwrHhuimHaLmNsgonM9si2xrh1OG07n1wAn9G83T3Ris7lelzlGi
mkEcyznisylssMq61C7DY1o2KQe78Nn+rOoNexF9YsDWUzFC6FgJMsBmUulOq51Y4q3apSEqKKsj
ux0wkNChgnGI4PxpQvWWFmD/dNF+zTK0V5ZzeydiHqeKBlN3RfrzMhAvJn+aM2KuLFmaJa/6Fqlt
FUXLtCcum81uAK3nre0D9QthtjXlQMBkz1GcoPDqely/35c6mdtdkiwOBz3O2jw6MyA0ipG6QPeF
jTuSkTndT8GM7QQhNUQqBu+feN9W4XkmN4XyZYt9AM6kaYMOqQbZQpnrFP7aRQ3Tr3TvcRxxGtcJ
Z9L0WfXLZOvqpqIfJmw5iGu6PE40kgFwPVDVjdir+DsZkEb3wwjOGJKgU1YDn5q3znfHzAqDXRQG
6j4e5ZYUrZ+be97FSXVdBRRsN6ZiHCfkxWFbiGjk7xDqAGEnsgrctLFLcG1maguXo4tmcLkMAstu
6rcQNcqiTIA8t8OmZKud8CCRjGnuM3TshFqcKubwDGnvgJNSB9h1LN+cjLBP4FS0qhe9CpQLImVC
HgQnFTpIBryeW+fRpnkxHOJXInRwf6hlVw1gZEMuooQeLMIVCGZoPVCPdl+fAvtDE8+v26lqSuU0
+k8LqEGgT03+Kqg6y1BlTmgMAdsAWZbzXv7ikUqWVME9oQg4m67t0vBDBpTS2/mUnCB7SO+yCB2e
HGiXKCu61I1dqQO6BQUDAvudAM+37mDyUPcnKFZuosh6P90xMi5QxEX+2963lcCeQFpIpysoh0UG
Ghs4aVbb5dzDxGqsk9pukdTTquxbJ78KuogvbWO6B2SH50iSTe0rDLXNEWTC5WHjZyn5gC0xsgIZ
kFOLunfYcRRL13ytk/HUI8wibFXR0lH0wXokzXpEZL5JSBTdRkFgX4yCE2oufd397BI//sJRSZob
6ZcGzAuYBpzfApI6sa5EoiT14osd5uYd0o/2GWKDcGXgc+B+mB53Zj7LVN1PgdmgJhYwUQBVjv2o
LaUjOK5qe6CZS4DClph+KsnUM5/QiVVyzL4Q9D6ulwziAXmP3PMo0KVD36QN/a4ncAApGYP8ZzcF
DZIf3SUbZG0rx5G5owleQlCO3PMlkUHe12R64pjZ3DherQOiY1TfsThNoI/UnnclhwvvLqsMqJgR
SjC0UaDxLFeIAPm0Qkd4CWddYsPwX/NQbUspWDrtGrYCGt0v0VBUcsJdASwb2is865rjQHBVpFOE
z14lH94o8McTiCLebAUEOtHz2nzmWkSBQBYuAw0ub4FR/uesi3FHMOfe6wVnOuwtLXB7xrxYldCH
NIzjE86ne+0G+OHmbcg3lcdohX4hwIA/RZJP13UGQZu872Ct7mfVfk/nVf3yvt5+j6trfhC07JCo
4aIqIDSAI1UBnHXz7z/f/Ao51axd35Wr0dn3zB2GDYZIWPjkuCTGupyPTfBuTaWfNM2a0jncSqXn
NXoGzCNVK3WtUvgkrxC3nNJIihyyVP11ymZ0Uac+c7+GQQbfWY08XKCk7oH+E+6OrYS9gu2C58HZ
XqbcSTt+43I1pHBo3rhCKJM8xWZZrlGY8K9oFbTXNkjIF/yI+FA3yfoPxLXUHWkVmmKEdOuLR5+S
Htspq34wlMVdDs2O7qVlvX5kZ7O1ymncGshxzmEwoq0ua59GbW7EmmQ3ouuabS3QLcNh3OBR2pQ6
RMmYG9zQc16NtNP5ShI02eF/hn7l5O32E/dTdRgjuLoVmFBYmB2udD9gv8h7okBSulVLq5HEkC5d
MHlDj7vPdPfU0YGPJ2P5+MuCy1boIfZDyauuaXKKScs3tFqw+cOkQhnfBtP0QHhg2lf4EPJHXNPL
Q5QwdQ7PFCmlRRjURZCZ6KbOWHrKEmJ/ou0+fxmGOpLoTsbJodscQRNMg+TrF3T9impBYjU4L9Wh
yWqRHtK+ba4EQEFVqbhCkz8dJDkFY13zkqSkukc3mSO8JXBVqpIzj6KCk0Ju3Bg1Bz9nabDvFIAC
OUU3xu8jdJmek6COgnxZEWTKeVwxvdsyxDP8b/IU9CRLC5BhsOCOtdldAygVFGK6bH3+V6QJ0WC+
8lSqfOlTSAe63mPDrJNG9ZTGgV8gyicGFDJV8z3BlCDC3knFK29hftNDdUQVI6TchwIvpTqgJlO3
iMDDDHRcmD2YFF90UsscFxJXLzKAAPqBlDr3tBC9HOsRVxTiNNuHdQZKluFpP+cUmmXPHZfzC9FY
r3yFzN4TAX72iOYiGry4UaPf6K3Pb2SBrVC+glEgDtMitsMQunoAPszhKgS/0OMOWOEhkPu5TWFE
CzblLTqwZh/6DDLQaj33ixNqDXzCA2T9omP1c6/j2hWAezT3kBvqizlFxQtG3licM4Qr3kC6CY2x
IP6Bw/U7NRNOAR3SVO26GAH9kPpA7kZkxMGhtxmWVAXQUamqBm9b9BMaxZnMurMs2iDuiUgA7QBh
gByHZmre6y5D36+RBO09wJRfGlAOkR4ze5Bh2L4SRlhWamI6mPSJ7XdbZYHI+1CgWx1aHCRMzaJ7
ePcgAWAINNgLIBH+1rGbnoD66K9ihXhQSZr+tlx0P3nfuadzRnLEWwDuKgngp9HJ4Am+Z+1wI5hC
wiqCbBifEsr1CFzZ6qF4vE1P6DMjj+6BkijOMgV7ZircPJwQ0DoHygFVHQOBRSNxGj97itHIaDB1
s16rfed6/qPvYvqIvYz2QxfUGG/h0Z8yo9A8raMMRBwoyK2oXRbi8nntYlcSt1Tl0K0IxVFs8Iq1
yMQXuEFjppRiBHOf1lF9klaxn1VSB9+pmsV9Sif0TxKS6vB1hfzLcoynGQY0tEIPuLJUP2AWLX/h
CDW7AHzHq3HhYXUlNLpCjypE6ybHcK4ieQz9GPrAAm1PCo3ZuQzC80aZzNaMBxX3yLa0k9lPo5MG
tyelIIZGOsYV481E7rNRotutw3Ha92M8XSdd305ojUxzcoVaFx0NEoTDV10Hi9wBvZQgD1zMM5i/
ybGjLQqKcJ3ITTbyMD0OyvvcB9iYZCANz4lVNjtT39r2+7iw9CpLaxRUrSEE3nsNZy8QwBjeIF7M
d5xmYf0Ujihui1YN5rlPgQbNTGfWNW9gJ7qUFefkuofg7ndvVfDeAqnyLmI2b+U6Ufm0oY08HFrX
pjuWYcL3vKFgv8f0ozog+uJKgNSjmU5LIJL5GpHZ3cvJ9bsK/XwNXkAaVKVwvspyBjwMzzvaQ9yy
nlnYFNrxdNgRHvqfi8vGRztg3JVOXH+HmYNcdgqZ1Y6gwn0CNjy940h3buGBoa9Qu9u47FHjaNRj
FKU9JJzV/bbUMjrrHG+nZGsRxYaxwqTMxDNCg0CvM4PX1lqMNKKPdKjHHZXWPk/rMIl8UufCHCdf
gw4Wo1CjgWy/L+s57HX1hHYhml78R6tZfbdhOh6ViGKtKHlI9D+iQb4arDWS0UzG7RdMX1BdiKVB
7rsmguU1akEHzQlIDkC8OnjvtJ3mXUYituWDiIFi0G6JbrYUzdM8FtHK96GQ/KCjbvs5Euz3Y9Cf
i3ITqmo34B2HeZDwWe5TBPc7A923dkf9jCQJMQWtCNWr5pi2kDugAdf/BBGKmSKFfOK+GiNDSl/p
xJ7gdD68tRb/jZypvvt3SopEC2pNID4iiAIrGyDzX+6Smg9fqUC/QmbpdOyFqz2qVd4dsdVQ7J37
9CAptT19H7MF49s1WZJpD73/tt7JRDP4VqCsKcTI0m9BWkXsuCyRbo8qjlEBBCxGimaSau7yoZe0
fgoqRjGXwbypQdMxwvuAbbrEtabIE1MKhxxQ1e5p2fBwEZSGwnyOOcYPS9huPzW2mLunW0WeSBPC
hg616nOcJNOXIRhSm8sklWcT6CbY8vocfzD67nYT7hM4ZE6rPWBoM71CWMQcxnjAdEEIiT8DZNsg
aPs3ttBQ3mqBkVc+QT/6SgHM8Z3iJT9F3dkDiYlIn2D5LUlZr22wR0aJ4T466HiNBmoKAxJgA5Df
v4OAdtVb9F00uLFLaFza30iejPgBIw6xnzmhAYSQN31ag9r/4zYzwxa4ha5Rk088Zcd5McmGfC0L
+vcpgbVraPvsAB1icxi0Cp5Q6m8oSb1CA8I4iOQjElU71GLDV7GpGgE2sxhMm2RRz76Op2M4NfIN
7WnzjOtEfB94iIko5mzylwzPdcGUNF1U1BgX3uu5J6VFoc3eMLL31xi16yBPwmhJD+hbxr4MOsB0
IMCy8vYVdHpzVNWEZh2HCrM7Tg08qaDEJlk+LQybAYL7CH1dEJhSrJMZjtMARctytZQMaGpndZNn
oLEHu0yQ9X5p5NDeKsp48xLIOHQHDEK7J3hcmfRZ+gADQ2XD7itkpLEhkRRXfO/mYCYnWg9tXGJM
RG+7WrLmKtmWyn7DR4TzMYJWx4a5DAFUg8BMPf2SzP36s0/avggG3ohdpR2mTJkkVXaHTgzti2y2
9Gu/baR702gd6WM2NFtdBn7D7BhHWrsD6ib0Y9Ahr8VdxjrcJ6g6MfrPJAxO4biyYTc+AGhh32LL
O8AE0aRl9tuf4UAf4b0u0HaU9NwP1or/ZTxpNGOOW7BF5d99+gXcDhYvmodRpa8hZkn2ZjvfQjLB
VfvJ53+E+bpA29GqGyDUM4AOeUb91pGJC0PnZ0hr/pUTG08utTesit1i0My51hFAdicoqWwEbQzA
ifq/ewOX+hsakTRFAaavfQBG2PknJMmnwr8fvN5LyQ34akP/gmGBoDF/j8A25f8HpOaZWPNfcGTs
AiOL7A/6ELgGr0kMoR5qZD8jhq3hgcpIK5DmVolsLkEN0kc143+HULxU4SD1ipR/TRVws+DoOc2H
Iunc45837Acbip3X8T+xs+EEcFijxTUCAy+AQHvDnfMAeSDzdwDUS9ENjhKPUjDmrkEX5Y8KWJid
Jmn0GyI66SeWFR/9hosjjfnAEmGUCBpvNKBXzzBComP8fyFqf7SrLo51u2bncVuCQ8FQ6L7yYGnY
I4yK9CcYxQ+AlpcCGtQoOaRjEp4gaQkfV4KpqwoB9vKokXovEv8PWi0bwIh/9dIvjajQJ0cBmwBq
j9zp3p/5YpC0ffo/EOs+eCPRBTONuMDGjAfBFfPg5DsGiUsamPes/TtDCZ5culFBal7AJrwDkh+D
Dg1VnbovFmGzm7X5OyMlfMfFcWfIyUULEcprmq38Op06pNErt4n95Gh88NYvPadEi3kfnxk6WnGQ
M7zegjioNvYGDXFEkb9jcEQXJ1wjITZ+BXjdhFDpPEUc8MoH79CLS8ptQmXyGY79g5d+KekBuS/I
5czG38DNAN3kBgIt3kIMIIFvZfnnjfvBil2KepAJygWmh0y0gbxzkSYKXU4FQBWzd4n6W7rvpSwD
h8V9UDUJvkU3P1OMj8uQoSz580/4YJWiC2aQsMoQqFvpa4Jgggy0f4MyDC6rT2mPH9xV0cVtCNXa
eJWhQAoCsVSgXME4Uir69XdPf3ERYhovQwP9vmsDrgJq/yon6/qjGT9lVP53kSYcuosMx7A2Mqzq
F8RY8V3E9T2LX6CX+htgi2egYd+Ekcfe+R8b/cz28YM3cunRxRcRDiIAOaWGBFR55knD7KU5LriT
P7lvP3gllx5drQ0Bo4WtDpiKFRI1mrRo7ktBPjM0/ujzL2gGBM6qGNOG7ESJ3dlgete0/yT5+Ghx
Lu5AzKGq0IxNdPJTSh/SDcCsE8EoDK30OUbf7c/b6oNzTc/f/h9ZCKx0erk2ET3BepvsAQ0TMeaD
1I3r42wG7YAHJXr4jL340W86L+N/fJtZ0XygAg5/PgJxohVaPlZIose5Wj4R5vjohVwcctgn4KKa
R2xiCodpj9OYy25+//NiZf89C6UXB5yj+A+GuJ6vbTZClGMtJ5r+hH3dk8vEkdVBjkbYdUfxnX/+
vo9+zMWZB6rHT57p+dplXYdpMRuKoPtMHuKjD7887mKptmzy8zVMx9AHRwuy7NpPBQo+uk0u3bms
tI3jSW2vMZrDNAH3OQbiz+fFsrJd0DtWX4AfPSZpf+jHvywxLx272GjhpdxRtADTboZmAWRlAMb4
Kwd7nlxqoaHzlvVBteInbe6ushCCEj3yK5OYW9TuQR5+ypL9oNz5V2v2P86JWgfbiRi/46zRZcEU
h8SD3anFXBE+Fyuqw8R/JpH9wT4IL24Ajpk/CYZwvma1fzVg4JSzB6X1r3bwpU4aRuh1EtW9vU5X
aNZQO753EdgXf/7wD26T8OKsC8KrAFB3e91CJBSzSKDZp1AUa/W3rNX/T8UJYDQNeOd0rRh/4SGM
+DCz/ksRgEsnqha4Od7BuvPayRokjzT7En0ezT9Ym0v1Ju2qZongxn1qO5seQLuugC3Qdd61q/ik
dPpg41xqOBkzL9YYP12Lrk1KXWHUfU4R/vxuP/rwi11ZT0GPIVA3XwtpVxjHV2/B5yT6jxbn/KX/
cbzSzNScZQHgIOggmKirdphJviTg63+S+X/09Bc708n0/62+TeufGqegkNGnBdhHH34RhcQZj1P1
8n84u7IlN3V2+0RUCYEE3GLjntNDOo6TG2rvDIxCiBme/iz2f9NRLHPKd13uKgkN36dpDUgOwVQ+
QgbpW1sE7ka/m7pGW3IKXGf25YK3sNhBxk5HPOclCFqAtDdmjakCfdnxqqqOZ0zMZCnfW1LPd3Et
jrbttVftAHCm+nNwCRC57eiX7T1ZkBFgRdXs63WIr5mXXJdtgvaQBUpNgVWzT75znIN3eF64ThWH
B9pussEvucXL7FeFh0tIAZLnVsbqyi/X9pOA0/NlvSJ+kBKTH6qSGetCQP3c98s9c35gebD+/iGo
CLykFpfPzoNIJQxLVyHAeYZU0zSnP6+rYQ2IDzW4eIzxmko5D2Rp3Xwn8mJUu4JBpQAApRkss8vV
nI8vHmjBO5dzAgGrkT70BaBOABt9+38Qe02Fa8HrA1JDKjzfJngNJuUdkE0gquC1E1SGy1//34n8
76tSHmgR3HBfDd1A8UBdpOnbVKsizKGMCazy3QKXclwoZ7elKP0d+GwK70+4IlDDlqGpqXladLNi
8r2CAv0LuHTbjQ+Ln8Nx1FqvtX9dbt8aC2eap4s7+QM8HdrUQwcy2yvvSmb9bJz6yLKF78CtOwmH
bmgPnD8acd1rCoYweS+BQAR6ovfJLu0qKPjiWedutXcnAFRspNyzfeYx/U7Q9Z0yFXlpHWlXtdM+
tgbvNlegYR0u99jZwET56ybzQ9gkSZ2lI0BtJ2IT66GlUETpGs+KYJtbb0w6UxVa4nI5AX448/13
H1CBJzwg8eR5iDtwMBsQ+9j+ckNMHaVlMBCZ+oYyrzjFeHM/UBi/Aj6Rbp2ETaXr+cuSBNaOTQHL
E0HiMPdWmrCngq2rX1P56+8fhoFmgcNhDYpIhFrw+MBBWMhvkrG31JXzSMtbPpXUjV1H3rv2CMiY
dOWbve0Is86Wv+IOs0hLXDAbr3mb+VD7B/LuwGp3PoBZAYjFQOVeqnJ6BPPUDQO65Y5nmlNaHkty
QK/5MMVfCOiN2UNfC5aFs2MT9mrNWbylwmuqRstYMi6zGGBlCTNHT34nMOd6SjrhPCaJHf9zed4a
qtCvufIFC4orp/xkJW79LnuvvEnwIC7CvMmfL1dxNld5TL/n8pXFa2Vn5SmbquwwC5wYSYv0riB1
XqbXaZqgGi3OZ6IykDxUeWoXPKyCSlrtM78EDd3eWr5MfaXF+AgKPp4o6/xUdrO1i5fizQH3bbeM
W4I4pgrW3z+EoQ/EcJd4Q36yM9/t7xdedBJwFSLjCLDrZdpIuqYB0aK9UDCrszsu76FzOz4ktZgi
qG/6DzE8+SK1KUxkao0W8+lM6zbjAQA2hFR3AmjpaMBF4W1id1t+E6aWaIFv5bNdQKujOPnMsXag
XcS7fBjkHk9/v4Om2VL6NLVEC3dKFw9c1KU8+fkqAYEnPyff1dDPfKhJab1dDhNDDqZasKtFZQSU
I1gBgchzN3PgrqifbuwXDIXrN14UxOY8thoPZPW66YC8zHuWfW6tcrG3kpWpCm0pFyAq94nVYY0C
iM8Jyw5P4uGwsHZL/M2Q5fUrLng9AZJPF/HJdRZIrfovWS4fgDG8lWX8zRVQF3JsgN2vGg39lqtw
4dcL2Jv4RMvO32VtkjzjBWLLidQwofR7ramzbFA3SnGC3kd3m5V99kh7+6tv1/9e/nxTBVqI4yC4
jNYwiZNN0q+1WKzwv22VJCPdOMqe3et6TL/gooOfl1BoESd4lN80PYC9ft3d5eR9hNcDwJ1bNkum
erQQ70CpD+pKihPsN6Z/cKXj7/KiBEh2mulXmRCA1du0uXLUtUD3QWOTZSnEaQWbDqGT29avrMit
jcRrGhUtxFs6ew4gouLkWuMXAcz4fiLFWxNA4/HysBs6S78TJHPvTIHbOP/4DV7YYcj+2GRE7kpb
gRuSvKsx33ICP3+H7sE4+c+1Snk5npVcNz4qUNCAuG1kcShK4cwHsJ8C8ASJ96PJczaHDBQ1nPPU
YNkhNAd+XW6qId3ol4izxfoqXpL+00z9Phq7wXm2GTSiLpduGCn9/lByloPuaYnTAlWn0Cu7LLRw
jgh7Zm85vJqqWH//sNiDsAxmWxP3n3gPE4eZkRX9ntxWvm+Hlxth6iItCYilbdqG59VJwo3zVdrg
lLkgd11XuLa6uyVe9UsrKT7RmSQwQBA9hHagaGxzoMmvq0ILfS/LCV4AfXHqgYH8lUIk9h7e0+0G
Pui/Le6ZU4NuZh/7YB6VniL/UHi3yb1Fm2ABI3nwF38Gidx35alLM9nC7xW8eUiw1GnW8ygXLBmg
9eS0TXrgjYpH707JVBXjI4y0XPYbIq5AcocleIPpV8CcHPaqaugWvHpWQ9UhyNvxeczbasaJ3coT
djNgc1cuN5jHwEeGGSFOUexBzR6V2tG4ChRog8yxafVW4r14Sn8kuEdx042cYZolWlISMwSuANQX
J7ysQLmGt3Mkeuft8hCe36C5+oUn0PsMdISlOv5PST5vodIDfEsSljXg8TUATVuuVOfDyf3r8rMU
rAPXuzjODn/HZsQLEwU5HVBPN/rpfG519QvQGYpZVOYtsAaJmHc8FdZhtIs6C2tIR+0ym7c/atlv
PWCYOm79/UN2cOc6gHxYLo9qYL/mlH2PhxKY2s5pngDQBcfh8vicH3xXvxiVrPWqGeIyRwECYTTW
Mw+nelPO2FT6+vuHRpAFqo1tL8rjOCP3F4GcvluwAv5y+dtNA6JlIAI/Jg5Oqjy61WSFgrT/xllg
/9tWlRutEbv3apf+uFyXqSVaKuIDhchksIhTMo29B1uuQcyfedbO191SufrNKEWmCWLbyY+uD8QS
cbCRjRvQ0IJ5c0qZIkQL9Czv7Cx3ILL6n/0iiEaf/Cyt9pa3uWk21KDff7qlTxV4luLEvLk/gPdD
b11ZDbtBXqcx7bn6xWfvddB2GrLgcX01pAMOrCWHHtflUTbMKH/9/cN8RW02LlqS+khn6DMXir2B
XCCmMC6ktVs44MgLVDK2fH4Mc0qXuYc0mZcWvCVPnOHh9o12NeSofAsuCdHl5hhyiL8O04fmzKIu
edf09TGz7GfY2IJulI2g2lVqfIXiypUefa6ud59kuFi1Ysd/lGm7vIytj7dcsJ+2YDOmWaXFedYB
bABdSKDCcaKPRlDyC5Ljcke413hFYU7pwW3L2ZlpUxxhxQt20dhzMGtyFW/dsZkGWjtVUNUs8Qii
z1FB+vFlViWUdfKmJVv4R1MHaYEdD5CjrN2gOkKWu7wDab+D1BsOLSVS4uWZZGiBLnrv1mlqd3hW
eBwBqX0g1Wh9c8BL33h2NZWuHSXapAD3yll3IJ4DurTXdTFor2y6SsTac3XRewmpVDbETX703QDH
RzXZPbRxJkE2LjhN36+t1V4JTuVi2eLkzOoHJ04Adc1yY5dqiOG/FO/LZLagiCCP0PJQtwmz7sAm
lBG0PMD223L+NUwgb23Yh0Thu1YxMiKqI9SPxGcYuBSv8AdLw2Hwf143gbQYdgc+yyJNKrzzKNAk
87L+NIybkIbzN0OurnrvwyYKZq2l+5SxFEg3ClGk4B6/QbE0novUag9gC4P/x9nYjN+o0xVk2F1u
mGl8tNh2gxHaIfUkT4nAhXNHA4iYTcO+49mwA41vC49jGiEtxHnbNmJYcveJBLT8RmCD5aul/tmM
m/cshkmsi+DHXELjKSDpEaZSQ7Ar+naaHh1XQFfvck+ZKtCivIdKa+awwT362EK5UQFZPX8n/Wbr
icnQRboO/pxw8Lg7T55A9R1344zVWjmVdbdAbnGjCYbB5lqgg9Jnxcui0mMLneMIL9N4KWekfQIl
6qVy8+JwXU+tLfwQji0MdiGO66THhEPYQjmM3AcVdraXSzf1kxbss8ozqxq58wTpYOcZbjLjwSfB
XELQo9rYLRv2UboyfmsvLJPTIE9QcpqelUeBDRxrdSvjVn63SPHOmk1mmiH2dZ18nxZqBqIpeKS+
fFg3hUAGP/Qz2NxwiAYzA8BOzy7klUOjhfuYT0VcQZHrqOD7CxFi3E2O/+QBxO4fL4/OigT6+1IC
j9N/jj2FWxBEmbl9LILgJ81epcceZVMNtz1Onk0xQ2KAPUIQaWtKG6JSV9F33aJrOgZBNEiH5Lf/
bQ/9YlnCy60xBMxfMvpLDmfJgMiT9FbZI2hx/7JHtdwEtk8fV37G5WoMU5pp+3auYkguQN3y1OJt
eIpqGGBHlhDTMVZg829kelMlWvC3FgWTW+UQWRRStJCAa+1pj1wGfQKntKDueLktpgHRgr/wvFh2
zGZHrGXtXpW1fZMvm0xUQ2TqovoUghLorFkewaaH+wPEgF5gNHcE78f6lvl2+2RDivbKwdfW/AQ0
DgWkZ3pPMj5GfhPUT5DShB7TBPEUEQ/+l+t6jP4ZMgn8HwBSaeURD46VHwF6W4LkLzvYE1+uwBCT
TAv6RCBbpn1gH2PLg9wfbH2B3r7hVfMEsecbnyLNMPyQ11vuGaY5oCUBZQ+QtmKLc5QLWN8H18dl
9yvU6iFcfblFhgp0Ou9sK0gs054doQVOTlgmoVAQ+AGkzC6Xb4gVncybFP7k4hKUHecxBqlbQosq
h+pMAFXpfB7nLTScqRot7qkAYLuJ8/oYE1iAzHapDv7gvjk9VFguN8SQwHRub8HIDCkFxMsMjTI4
ohV45hq86XMMueTdBKmdjSlmqkeLeukEGcTAyvp/GAmgoSE6AYUfqJL14VgU365rzTodPmws/NJq
GC19qPj5RfFD5EgwY+7lv/sMyhM5BO8uV2OIF53ciyLHBfa/9lEk/LvkGTYZwVOB6BAlnuyI89Al
0KPy5MaSaZoFWvxziNKkNQtwWx9PbJe7ZA7bwvtpsavYKJ7ravEvQfRlmdvaR/i2B4+8GsXnlClr
6x7I9P1atIu+bfKhk/UJTiHJE83c6Q46iuIZqn1bz/+GKnQYHzzf4kbOBT/OVlt8B7eN3wirzAUc
afMtR13DFNahfJAB6+c5napTAs741yAn7rtsYj/k8CD510EKvblqdukc37gp7cRqenKUdvI9I/W9
sBpoCsFvJWvSn+s2ya/8pw447msMtjzouv8ZNSqD8JkDX4UjZSyAYiPUpMW9la96MZdbZMjGOuN3
9CR0pYO5OnHcgswPUnkgyaoMjt9fr6tAi3sgh+ZaBSU/8jkod3FisZu851sPmabP19Z5YQeyaX14
zrUMS242QYgNoiFqYykxTSstuiHmDUcGIuoTfMphBuET8VxSTqBiDcmbaqpeL3fRf3zkMxtvRwty
Xjncw/N1fSJB9SOLx5dxErDPmeI9VKJfiJr/gTYM2QtJbhTAIH6Qfvdy/Pdy9aZWajlgdljSjwtO
TDOZ5kOW1Y+cqeEeFxsHaDVe9yDs6mC/cWjwSpvWcAfk1be4b+/goeJvjJNhFugoP2hdLpnM/PqU
O+7voYcxhQWBqOsiRMf2uW1lQfvSl8c+WSU/IaaP4LMnGARd7n7Tx2sh3g7CWeBawo6jLIKDv1jz
jWdfRfzzXJ3GOnvUK6HqVB5dCOI8Z80CUUCfv1/35WuLPizpgjozl9yqT/8hYwJaVKEDBf2NQTWs
G1QLbb54tIWBRXVSMDGEQntaOdDeHwceZjTYYpKaQk+nrgo8RUDoWUAVzG4qziJe4ynkcRxI492O
JeM1RKhywloIOrWiqeHJDC+2OAJWrs0fk6atyNtQpqn1eZzhArC/3LGGkxLV88GQArYI9dAT9Dpj
54arijWHNq4hFwm5peARUlW+tYdG5rKxJzcgalwdAAgx+1iIEjmgTekq++Txr1DhjsvQi905cvz+
9N8linK7/EZwaM3GXcuuG2gdH5jGow8YR1qfvBa6keXsuYeqAI0fL9uXu9MQYTr7FTaSkz0JKk9+
SqH8BjwDtPqEvZUgDBNVxwayhTXVqrh1alxef5JDBZ2pOHmG7np+uNwAQ4bWAYG0YrAHcnpx5N5A
I2qXb0Itc1R0yKBTkW8dmg3XWToyUKQz/CzqVJ34wgq4J+bQSLFhDjha7anP4HPWiniXVsPGzYlh
lv/FgVVDEUBJrD4i/Lw9LwHlEivRGt5Xye1SB7cVhAOiyz1omgJaMqEKfAKPSXHsVWXBU2+WP5bE
xoPbdcXTPzMh3BvAiGkA2nGY5+w59M2eXHh0bMxf0wTT0kFRL9jnTH4FSV+nA3k/JQF/XQBvIbgM
GOytODT1kbYPiHE56lZ+T4/9CNPSLAEwdFCgaF7VRTo80GUQzixkXx3HHDu1EU2xHrwA/n5XoYxd
HRNYAAkPvi0AW6MP4U9b5kAeFm+Xv90Qfzrej06Nosvk2Eco1qn72fHb/g2zN3XuY9f22+OSpcFG
qBsGQQf/uVCzZAo+I8feK6YHsr5O7up41by+rinrHPuwZpN8YiUULYD1aDh7gIcYBBBpBoerb1NJ
4/Z1gp7/VlScDXBG9W6DBmRa+OkIlCwEEuEUkk8vad3setaG6bQx7KY61iH70B47UxOZYOATDfWT
D+8FBlnG6gZGZqHrio0+Oxt/aIfWZ1CDdILGryBksrC30YE1YgysXjGWG+WfHXOUv/7+oQ0lHKdL
C2f6yJNQypzK28V3Xi4Pt+nTtbwHN6RxbAt8uj998cmDSD5VW9AI01fTP7+aLbSn7Yien6z32TlS
+8vlTz57g4Pe0LLdBEk7RRPIOgTTJ4U4819SSFC5rQpt91MlvuLssNHvps7REl4XlGp2WsxPstzN
7le3OZXZVpydL9vWwYd1D8ROsPaOWL6D8QJk288aRgyXu+jsQg3U7/r7hwlTj2kO2WqMalM9K/sU
s5fG+9Y6v1lPdp7YuNo6m/RQyRpxHyqBosuQCKAKoyEhN/Ami4BT2ateHFQznS63w9RJWvD22FA7
sDEbo0G9+vEvaNdmVxG/8PVrlR++PukyN7GHNWZ5/AX2Rm82XN2SVbm6DjZuNE1fr4VtChPYYhGo
ouuaMBFvoOzP+Rbr0tT7WuDibom1zM76KMG+i3Y/8ST72R2Cg1X6r9d1vha/Szt4HY4XXcTJ8AR1
/5PfWa9QibwqMds6qFCWi4RvCQIAXJDb2U0PrP0pfOt26bxIzuLmukZoIQwt/kHaLmqB48aTV9q7
bqwPVW6/XS7+fI6zdVDh7BTJ4PvLGDE7hcveEMF8Z2M/ZBhgHUxYK3iWWaTso8J+HSA3LRMW+e6y
g6nF4fLHG+anjijMg9oi04DoagZ1GHFeGKtkB/OSjeLP52lbhxD2nceXpEHflGJ6aFJ/l7J6N6Tl
Lm2nqI+LsMshkgXXmMutMQ2FFtC5ncV24ud9RFgV7OCTIw/LmI8byc6QUXUYIU4HQkDCoviBvYQK
cX0/wtA1eBqL7lQz527yxmwPM9SNVfn8psX2teBeUlcGVU+6iAXP8DUL4Qx9W3aHynV2XnAVK5zh
UfvPDLiCK+B+lGCRIIpCRseF+65XJBvT1zQc2iqd4YgA44YF85ZmP9TivIzZeOVIazHNygK+zRwf
3nUj7DbgNu1ssWgNX61jCb3e5rDSrFF0SiKHzXd+H2/c1BuizdPW5EwkpaSt30VN0/3uS/nVtllU
j1uHZVPx2mrMRBwkHi5qI7w1e2qCy+xNfBUGFeoQa4r6sFb6uPMnw5L2EYiZsNeyQjwubuxUTB2u
RW08st4vJhDlHG+Byu50cOXWtYup6PX3D1/tzvCVaJx1hRTWJydenoqm2+AXGnKzp8Wnh3UL5Fp0
dkofq+yGdj6MJ14qb2txNw2mFprTDLcKVWPDD2sWsfc62B4rGzJRzQKe8uV0aapCi88h6OYZBCxM
RyCY4UAGn4QR6p4+zTb6yJDDPC1KyYCopC26P5CvY7ALIGvjtG+p+2rBtOZyGwzDoMMCs1klI+FI
kzC721E7OMFu7CccOXPYb9cbzTD0E9fCti86wfIWQ12zJgzgMZR1t2m1de1kKl2L2sDxRdNC8i9K
F7gQzjmI+w9qMwebStfidvScXjVAH0SqcW/LOHghPr+ntD9e7n5DgPG12g8BlsdsrmrO4PLdl7sa
3ua9Ve+vK1qL3WGWgwUZ2zHyBDwDv1iEzO9KTlaxgYo2LOc6CNCDgxcEvrE62VNfhrK+GXrnty/n
Q0rTYg+vC9jSBV10uTHnL8+ZrcMA3TaHEjPDTrqTaaTqH3Aei3yVhNYCSwSIPFZdtqupjOCgdHe5
SlNkaNHdUTv3mhkt4CPQTKCGwLUl5jfdFr3JNPRacNddA887WPL+cot6dTKbGWyUIZh0+esNqUPH
/WFkJhKMGB0Vu/cWsQ8ZfKCSOtmVGXzOi9PlWgxzQMf/UVi9SODAuqganeEBflBvJCinPZ3ly5C5
dkQtuBmVE8S+Ltdn6DMdCDj2OQwT5ToLXP4PZKYOrSJfrytaC/SGtnSgjY1E6DcPvEv+BR89vvKz
tSgHros1fYEoZxCKKqp5X1hbOpSGE4IO+PM5/JuCmVU/SZfdkv5H1QxRMHe3UlY30+KG2CXtKfTE
LneSqTZt0YbWosdbCzHBmuDgOM/T8ujUGTIM7IP6iMN8GmK0l6syTS36Z2aEsV9WZTmqmsVD6v4e
yxee4GXh3XFfHb5xIjFNJy3EfQbid9FzAZnE1N6N/VxGC0Snr2uAFt+MVV2aw7UwIu58T/sirP0l
hMPzrk0IUj084jqxcVAwpCod7pcJ1U/ExyWbkPE/UKmynmGVau9thvuYhfH8y+UWmapZh+rDYuUA
he1mQz9EdtDcssWGqyN5ZhQGZ0W8QdUyVaEt5qVQcEIFVOZnx6o2hKfTex0Mv0G5OTSUbST2/yAL
f0FBmK2D/srJJdyRLTCrdAxr92dhsTAdSTj4v4aEhROM3tqAgxVuh0vtvMn+tQIghMcQ765vHGAC
R+tXlffweiRR1YC2BsaLgnc56/Y+deDL9NUbXJhqktdMeBt7KFPHaCkkoE0CbeEZe81YPEAQ/3Gu
vvBe7GHs9/u60dX2C8IpnXGYsGJMiV0ecjgx7mbHi+8g38ZhPBvw43X1aDnEd2wYXAQ1Anui+x5S
yclSWejoEsAGMl2XcV0te9RMwlu4RiU1A9c+Uym4w0A1XG7B2ufn5o+WNtIREEECN9uIjOS34727
9fKWdkF0Xela3ugU8VO8PA+RtHuxy8ho3yfdIsMcxsn7q6rQ4YJuDwPGNJmGCO+RN2Nd3ogYyvdJ
vPHobOgfHSm4tFPlMHccYCjGQxsq3wkpdqSvNm49TcVrOcKGFHYZl+ig1gvs0PFzKwT67ae7dFvY
EMMypyMCgTdv+3ywh4g2B3i37Zwpfu67byy/gyP8gZFbyIds7KJNVa2N/JBTEzmoTpQucmpt7f1m
vmlU9RI4w3u/4MEkVj/gJP8IS73DdSOvBXlN4GlRzHzAjWgRWTHJdgKUNuX03kZsGJZU3egiaOoF
78J0iJY+UF8GX/LgreOjEqfLDTDkQV0KcLECxroUFraQ2cFtB5WHbgpgn4snT+hxb6wQphmmBXiR
ggQ2BZhhQwtDrAffgjHky+Xv/8/c50zy0J0uKJiKsG1E2ctjuc+iLLx7nx7r9+RB3aQHsUu+vDmf
yLN9Hy1RtftNws+fm5vikIaf8Wexv40/3ZZPeNsPnXDrktlwVNBRgwuFQXzfEXyRd9+X065jD5Vz
UAFs4NXGsm6YFTp4cGr9LEk4Gq1KG1J3MDJr++tymQ4dhOBIWTCBrye4slbDHAVZuhNudmXx6zz8
EJ9usMqeFdjzpPx7Xf4uq7ep/XZ5KhhmmY4bJDWM80baDdFMPEg637oVLELdZCPSTV2+/v7hwzkT
8NIu5+xHP4PUQLOiD4fgKt1+Zv+FG/Tr2IJS3pog4wzefbCKt28F5AHIRpiY+kaLwIVXdYrT3hip
XXbn75yN7GQqVltbE8imteWQjXhPP2QwaLar/ZBtfLLhwKJD7GTeTBmFS/ePseXYM2a3PGYw6WB3
FCqVsntfKnfjFGZohY6183s4SqZpPODcldE+7OBtWvxWqVJOJOC+vZmqzm5ziP56NrLcgdsLrr4G
6CVJrvZzcuXLho4IVX5cw7J3GXBlDTaHFDi5gLByVVjpUME+myFxpMBIW/Y0cn+ojU43xJOOD5xg
vwKf3HyJltHzd2UH/oaEONB137yO9IdglTh1euBnz1HrUjho19C7GWF7BJNR2HRfV4WWD2x/gdGR
j2vShvAdd74ms9r1w+/LhRtWZV0s0JrnBYQ2XFR3OCUBLVHJr7l6ycTrdcXTP7unTlScug2Kpz0e
Tqz72X2RfA7JVU4hzNYNxkZgbNIOptxRVbU3UwEj3nnrGcI0bbSM0602jm6Mbu8obhIDyBUPGxPS
kAV0sB+jluVB2KuPcAcX2nTnJ+1usX5d7nHDZ+tIv8GC3yi8k/uodONQuvRApo2pYipZ273nqYcN
b4e+lrR+LHv6Peu2bmwNe2kd1zdIhxYNNNwiJR5A6MAz20pJPg7+wWkOmCyTu5HqTW3QwhUe79Yk
FLp+zYy1nRwGf0uFzBBJOk6tseeAjnbbRoGYozJjSTj09d6tvAMFeWUjF5i+XzuC855OslpH1+q8
feypnZLXRSrRIpVZQydqukYS4rN3H3IxY27iALsx6U3do+0LOGy2pxGyh8CiSBhl47FtfumS17rd
YkQYVnGixWtg11kGngu6Zn5x4kPaPYj4J3KZw182p8/5yCU6bq2ByUnTCHR/t3xt8VCeeD+L+Lqz
PdFxa03ASbl4qo0mdwo99x4XR7ht3EgLpi/XgpeXAc3j+n8Rho+HpDym/8bJzlT2OuQf1kAxkian
4MNGLRvug7FEypH7ahkP12Q08hdYbawmlRVkjigbvse1cwt09MakNH35GmYfvrxcmKcyFxulsV9C
V4LNMvMdw6XWdV+uRWs1N6k3pCieDfbe6YNdu8XMOX/yg7TMnx8uAwsw6wRm32nheFE1e+3DOLW7
Dpyb+3HhySGTW+ugqSotcMW4OOAmYuaA57Nr5kNSPKyzB1CRkDlfr+soLXZht1PA0xhcGoVbxZmL
W69KNjK+4fN1kFoCTa8eNKb/5bVMfO2DX372BdoNyAtXfLzn6omfl45DqymvwXCJ42co7VZH0CC3
TGf/O5n9de2A4rVJ1I9FBvOjkTyKgnbPwoKAyq2dW4HznPLCd3/3FZ/YcjMJoBS/9mPCHXZLqdv+
ywFlt4Jd34m5/B3H3rQA46SCwv1CAxuUKZ6n6RxZFh3lK4ey0FRFvYKZPFyNizmTn8XUj/W7YyeO
O4TZ4tTNPZ3S2Ntd123aFPZF38BtGNITyhlp1GIxPtpEJBu3c2cXSvSaNmuzos3nslP2EVKUzk3f
qpKfQKtetnLe2R0Lytdm7OjNxSATGTy29mry7UJ6YgzSZ78iC2wLYVVYLP6tw9ldR8TGrcP5JuEx
5c+Yb0E/T7mVq5MMlHqOVcue5mHcQhCeTYWeo68+SdwWjhszepx9J3c/cR6PyS0Z8KqDoK/UxrCY
almj9EPCXayxxRtR4h0hC2AdEnskESbmcJfk5dZyYapCW40SWftQV+T108DBdx6q9JeA6XAIfuKW
ntXZlIKuWmv+0AgSYBvjAoR3nHHQDv2lJ6fWj5MDdcf+LmZWfd95zN9fEyZOoC1ReIuClycB29Ge
ICl2y6rK45/zVtVTdF0FWn4hjCTF6DggiChI0oeF6NJ3SwpVbTTgfKQ4+lKFW752lF6P9BjDhbIY
3IeMeEPkcre7pZkEYah+qGc4Ey8dLW+ua5MW/b0v4sqePPuoqgfpJ1/navr3csmm2aXFPXPEvAjA
qk9KBe433/KnXUWlDBc1Oj8vV7GO7N8J39FXrLaEin5bgdAG9oef/5aOz/tX1bXN1pJiqmDdQX+Y
v3FV5x4hCYVA/EzjPRUtVgZLpPnGK5KpfC3IM+47QzdV9QmkzIHuYYnKxGfLia9UYkL7/2wAjwuo
dsph+R8NbE59fhjLZUsayzDEujgrz8fKEzUDoRD0oHQ/eeCRBsWSNlGK5XVja3geFuU5Oqa6UI7D
cehtn2YBzQTFcNWbAe4RFY7T37Q2ZFTduJnCFtbjr7Ntf61mmMZenmCGiPwLYM1FR7qhqU+jsov3
uArE06rWgdXlpZqaOBxjFuzguzu04VjBoOJyraZZQf8ctLEQsat6yY+yg2xTVLgZHrKaqfE3Yn4d
/HNho8d8HlCPj5l3VA3uyPC+KwPHPYhKPnpQv7i93AjT3NDCP1YiAFwH2XgEIXcHdf1gR7ugvq8T
d6sd5634PEeHYSeEtFORqvlYkBZeTILvY5uOO7lOgCLz7HCm9NdInHsns45dCU5wFbdbqFLDKP0F
1IYqNEm6FlT3xKvYLnNK24pSBU2y66aBLvnqNs0SjC40gZQPZdwQkz9HiiBiy/3EFFg6XnueoMiZ
j5jdztyTfbm6z4gA+vmBxR4mD+e8gcj582jH37ArvP9/aHgY5oYuCEtHNQwDXAFOMLAUz0QOMsf7
iu964Ygrp+u2zRC4+TOMwOG1+yCHGkpftDBW4iq5A5dlugZXhbmnbQYEwBe1m7TtE0/A1w97QWoV
Vk3GNuJnXWLOBKmuB6t4AvHXqm+fJFSnwqKsXxKbxPs+r75JmRYg4oCEVvdb1GTTbNZyAqFExZ3A
ZAsqVT03flr/yCE8GF1OBqbGaMkA0rltTkDzfGqz8eC6WXo70v60Smll2HcAYJ7tp/oqioPn/AX3
9lMrli5WpdmX5LlvIdPp1wKkVafd8qgx9JaO9s4B/sDuD5qQlNV2GS6kv8Nj1fL7cm+ZStd2BR2k
GJIlr+WJWBmgdH1s3TqAmOwvl27I/roALKjzsoBJQvsE2798B+G/n7hwvE9odwqSTcUjQ4TrmO+5
aBfopg7qqa+Y3EPEtA5pDikUq4CnweV2mHpp/f3D3myOV7f4HPk3q9v+gEf9cr+mqusK16JbDaop
3I6KT72T/XRn2Bmofktq2xAMOswbh3m1uMqbH1uvm0Le8PY2GcUPmSTQvSkhhhxUE70d1q3F5caY
KtRim7o+aqpnqEqM/tsyFID+qWS9Vg7SXT3xd3hCDHu2bJ2+TdVpwd5DLze1PcikcJr9nGUb4knu
maN4HJ7uY0vsm2lLknuNiDNJUkeAC8lSBYDU/3F2dT1y4kz3FyGBAWNuoT+mk5lJNslMJrlBSXbX
gDEGzPevfw7R+0qzzriR+mKl1UTCbbuqXC6fOkc+bllZFoMqG4KGG0vfkJOv+1yWljTQhIB7S0Ul
brfqJSg9CFIvAumYChInZt/aBhLVE4nZiTQyJZy5t53+JgxcOXFRZ+gIfvgdLocJN3TwU52uW4Rt
3bbY8Mp3QMrXN6Sq9QNkDuKkmHOVLDo6ZbyZEq+vDyXKMddHshhDuAWIVyNxP/daiUrG/dKB3lJV
01+tzv92VfUrm/vPNSyjCvb6z2xjGRGh7VU3FiEiQrmq+zCbp7ST7Dmg5KyC8gMaBcC6Bcqz6xOz
LaERIVwfnCbtkukH2WTozq/oPzoEv4A7tO1dH7vgH6r2+hwskS407gPD0M1LISUinVuoJIjk8q4Z
tT5fn4ht1YzokIkx0pAdWu7bAG17v/VNt9LD5rAq82nqNsGnzbavj2abixEcioU13syR1vw+GNqh
PkztsMdAZ/m4iRFXZY8HEFQdHhdBsjOEmcYkz8HTc/2nWw5OkxA2ovkcBhlFXlFE7dGjvE17aMYh
nPUagIZy8p5vG2gzuVc+o4LO4VM86QdXszil8Pr/P6ULt/x0fQzLAW3iwyFvx4Rut6WqF44nino8
0Bhq8g3pb4KVQRTQcP3My6auh5z4g1QNrVLeTVvNH+Jt7cLXHcj4b/TFGydAYPj80qHhka9u95BV
IxlOrspr+Q4vMR7uebOGaOATlNFKEJDRwpmyOeGaB+Uvt+Vu/+xUTdZmBxdKqB3aCpbISctsRlX/
tiU2IgR1RLjkwSQfp6Vvjng9+4f7dXO8VT7QNwHgoKYG944TgzIcF1EoFPVd8U89h9PT9d9vs3cj
MCi3Rg268uoXJ/fdBKw+v4bcdb+gw7cGDUkz7FykLPHnN4j0lbVnrtBTDym5F5eNLzPqt2m8zqJI
RUOz5rSRL0FBmum0ypu12XFlS6AwweGQqcWWC2TYYe/qd2zJMjxqtlG7VxuwXa1NeLiIlggsALgg
bEycdbu85CV9D8Vo8jBM04LSMe7a0RJ+AlBnvovQRHhbeDWJZQWoaJyhH+UjQ+0lCTwkmJyyHWez
rdpmKK92aqIVj6vGr19A/BT/1QcZc/CwWaDyd93gbN83AkbYNrzPfVG/jFUdHgqRqzsmqm4nobIk
cf426qtf3zmBcOuegNu3VkPqNCv6uZCIbufcVibKuzj9nSIoPGHtDGmbkBkBuEfizu/qF0HyIiUT
WDOrCATf15fLNiEjLWh7Epar5PE9i+K/deX+O8x8+ZUtbQEszVqdSwbJiEWv/CFHoNjxVtuUjKAA
DaVwdns0V45F1n1XUdf3icpD/+76nCzHkokc1zGbAhBv549TXn3ZskUFMuR7h5NwJyhbfr8JBGdV
V7MxK2BjGkoBvlN5P0FSuCetYfn5JgacuBAQzZwhf8Sb6hOE9Zqjasr+4uuQvdy0QCYUPJpozzIF
KWHH9/ziaxtAwOXn4mo+32eDzvbQX7aJGK6+FFNdQ3oVF6tR6ASMnt2AyrsKD14tmn+vT8W2FYa7
yyhzWO4O4mX1M/FuYl52oasL3bXbPr8N+8rfZS85i6Ia54pwg/gyN3VRPVGmwpuIUSLfBIhLR8vK
ixg2O4QelASxDKjG9jhxLc5tood1HWYKLwztu61ixovsYaI8PgWo1J5RvP/YQzQg3f6pbm+t2Jts
sWAfn2JVRPIFnPplUjjoVgMpIcrBtNpLoW1mZWT/PFyyHj9fvGiN/nnPKbt/UFoOUwoRqNusyoSo
RyrACYXM72XsppCDrG50W3QAVSGP/rpuWJZJmNB0zSox91AOf8m2CxMZugdkLfIB4gp7l+bNy95I
ak14t5Kl2za9J15Qs9aHYlUqSyEIUv5kUa5f3HZ169vyBRPxLSC1rfp5li/QUvTTyVux87xh9Ntt
S2W4OMTnI8JGWr244G3kycKh0dFElZN2ypH/XB/DEkZM+tcIDD9dVS+brCn/BF7h9ezD83eOC9tO
GCd40fZDD1ha9SJ6+kkIaNgseBG+1DiZmshXH2+bgnGSq3YeKJcQuZ7L8W8BNHK0ywlvM1bjvG6Q
DfJqisuXmULOFPzM6uJmC6iZkRfcaEOGU9eFor2OcsSNxiMjjglNx1Qsck9G2DIFEwTuClWJNYgq
kOKG+hiSzv/WrJBKmJu23jlVLTZkQsEDIXNZuBXsVM5PnRjDdMA1cafAYnumNPlLi7XsyrrjeClE
wGZUnRlYqpN+7drzTCU5rtsdIQgO47ABE0PYVw70+OG6bdlWb7PsV8fgGtS+5+GZ9GX00bude1kE
kQktARsHHmuvY9G2ftvgrwYhOMmbus/Ei4im9rPIoe2V1iLP3NP1SVjuiCZw0Fm7IQSvunrxtPNL
b2K/AMW9bJWp7X6oVtBt5n5zG0+yb+IICaRg6zJ3q5cp8PzDOg0TTdQChQ5QdDc7kdG2YobLaw+o
t7AKAF3xURhNCOmrr1HTqOXGbTf8XrnBgKcxtV09uh4Ff7CV3SkWenc0yKa9a67NtgzPX6Kp1qsM
8kd3GKEwTCCHnrmgvIuCWu/s/NtDEBPKp5i7QtoJAZiMkP2owui+74Pl7K0NP163rbd3ApX6/9pu
WZS08PGa+1KhEnGucSnXhd7DCto+bpTyOHWCoB9QQymG+huboulDLLr4+bZfbri2giRv7Ps1AqNT
3jlhpA4h2CB3lsW28NvfX7m0KyJZZj4uGuGMCoUg1aFsxLHkTrljoW9nuMSE60kGRrcxAN09m+kl
KObDtBWW1Jw9Z317WcLhjnf1O4TlZedCsC3Ln1kViY2zXIZg1kFFFadszf6Z1g5sJY3LD1AsqJIh
7HaOEkvph5govswTQkCcEp6HlGGYAahkqg6SAhim55ar+1Ugd8AbCCC93X3UC36jp5gej/3yNAZ5
0X07plPpuc+VW5YsHQNose2s4Wa3b62h4fGyoX3RVr580cCa/XZHv0IDueezNuny4GNbzuXddeu2
GKAJ7uPO4hc9/nvU8SpSDerMwxQ39GcpOLkRW0bM/k907v+ff25s71FffgI5CAeDjVM9OLGWP0In
AmIRLGNJ3ubu8xRrscPwYIkMJqtq6OSVN6K++hIFXgYpoAE0RwdcIoNP15fP9n0jOLi9E8KBHRzJ
ZaEuK/SyvgWhH/64/nWL85rIP+3wVU0cxbTtfbxt8oQv7O++mxaguItfpf61FOLvqi32hLlss9n+
/ioaTYMPPISDfEW6G+FPI2iTneikQHp6fUK2AYzggPZcGkDkU4K9uJvv5TLhWTdv++gmpjpcesh/
J+CrEU+TAaoRjdvSc8iL9i4i1U5RzuKVzHB9Os4qpGuDx5xs9s6g39feEWAXH9rHWkeJlLo4xO0u
IvPtbIwwIwjEDWkEy+Ya1fPqb7IhPYtlzc4jXMhdvo5l3KaNS/cOIsvkTJBf4Hu01noRjxzPreAU
E8VCxHfwZbdMncg0eV72MOMi6zYp3sy8Ptg5AC0WYarYKq3jalBTfMnyefrEgIq/99r+503mZgIX
FlE43hT78UV6M/1LCOL/O494Crj+dduSbRv3yluEi0b5gbbVIyvCeLwsonFOQTQLFBEW5d1Dmvkv
H63ety2UiVOs1wKKQngCfamlN76wVUg/WVRc3XQFR3Xov5MphrirKjymPC5rsHwDkHRxUlrkMk4b
vupHL+rBen193WxntwlMlFFQ9LEf8QetcLxNcQEGp9D9sLA2TFQ5/1jWAYQmY/3e68UnD9Cp6+Na
TM1EKk46L4euDVGzqqKwPXLwylR3rVO30ZfrA1g81gQrCsiiuo7n8gcXqMHjtH7ZZkVo+3PqqyCR
Y3vxan2baZvAxYrTtYOOvHwhZaBPsiX045jd2K9AIiPUgSt6GscFOW/XLc23lkVucHZdt9SH6ytl
yTpMOlo21nIZ/V6+xAuqrHVUfYSokHtxabyX99qMzMQnus7g+l2c1y8Sks9pjlaPsp7/RclPnoo6
Lh4q1l10NR3irJh/RLjnXp+ZpQxBTNCiNywBDQeCI671/u2A+QvCL9kmcMM7oMEAaBHphs7yIvVO
luLvZqr2CBwt9m3K2hdNBosOefWSQwTxmM1R/hGQdnW+PjFLXm8CGplHpyx2SvkyoN6flBGvoAPc
tme/dp6bvBl28mvbJDaLeRVUszqDOqi33Vdk3KA9cHthG6rbCrGEbqO+/nqetQ6SDvlCh1qg7h5H
ZzV5dOe3W/zf5LGF8pwIkOEgbc+zh9/Vpy1fkzn/e47Bn0krmVRhvsdAY7VwI9lxwqpeO1XVLzVG
UL36NbG8SzIgIMZRN2j7Hw8On5/W2fk2+e5tKSk1IkNdFHUJQWj50vPwvoVUUOkr52s0N9VhdfO7
TnUTWt3jPg1ib48d+02boGCd/O+uSUJKljNvuKOeR75S1QZr4mjCn69btu3zm8W/Mgo3W+spWHN5
B0GHH0ON354PuxBd28cNe55W0fhVrOeLENMLoQpUWPEeEm/7gX9cE7EuhjWD7VDqijTjncYTT7J4
uIgk0DSujn4Djwl7YOeS60v0ZrzGSEbe3tb1EIpCtO94lBVgGI6LRwbhiMRvUUu9PoRtoQxrpmgX
h3rWqi7FrL5NQcPOfb+Qu9s+bljtMkQzZKGa+dLOY5jQAb1TpVOPO6tj2wcjUx9iwTV4ecfLUFWf
cBJDusZv83M2tw+harudDM2yQCbsLgtBTVgXznqhJGJQWXCrY1w2t9xtKLDK//WBDK28QVjJ8a4d
0f0lyJAuo/uhZesZjaQf5tndOUVskzBcecgL9Iboar4ETSEOLg/itG5veuDBJAxH5lVTQVqWo18c
L7k8WmiC54C9Tbb9csORgVTnHtL54Q4d75AN18xNw/GmbA6/fBv0VQjSIVFAvgfoO65X0Z1Rysy8
9yHPyU16exjAcOCN5SuPpnC6oEdjXVPuQjwCLyHuXj3OtjqG9w510HtjtUzw3qKFvNL8NDRoNLrJ
e01VddLMIgQPwHwBolGlvBH6FDo43a5/3eK9JjLOrbOc55pMFzdX7VnphT1kvaJHYEzKA9479ipt
liUy0XBkjApwjI/ThWr0Vg5k4ElE99JOS4A2kXBoN4lQv8f664C77wlUle/Bs1BCo4LtUZnafr/h
ugQsRR5Y2PVFoL8rnaLSPdTTspNW2D5uuK7ovczHmdcWyeBpPDscAeLTxH2AtI/XkH9v2mlTPb1d
B5HFYz9dJl5+oDn7CK2oJwJ6DMeVv64PYZvH9vdXjoz+AV/EgYCpjh65y4YwStwIb/7Xv/5mgkmJ
SYnqAq6F54GpvwQ6PErJQMOPQD1HJ+YUX1aSpWtU3xaoTXZUMCOhewlyPhcIwlT3QsVeAkilf+PX
jfMYtqQkmNLmy4CGmZSh4/+UV8VeZmxzBuM8dv1Cd44/9xeIY8ap6IsPi4P7X1jsXfQtA5jwNt13
0O6Ie31xF7DJQ8i0Q4NRRY907qvL9a22RCUT4zY53ayWCbUE5fDvXOj8rJosvmuGaDrjcWDvumUb
xnBq3TtkAKEfgp+WWK/So8+aDuxQlK0+N0qAdOv6fN4sZVNCDAeXgZ+FeYgDaKNYjd63Q7k+us04
x4nuaVmlSteNk0gQJRxVFA8lhGlmFFWvD27br+3vr7wyoKIrFG+ni6wRernwQJ/fyOe6lXsXS9sI
ht9zv1AR7TcaRx5UX9icxX9NNW7ho8iavU5l214ZZzjxG0ImKMRdJiXRg5UNn9VSTxCuYA85Smc7
McYSwUxIHFK+rEbP5Xgh3Tzcg7cG5KZr0+2Ctm3fN1w/mKpoCSYcIxmV7Tvpo18YUsZfrm+0bYkM
z6dDFkGyatIXiWaek1rH/Pw7D5Si4w/rHH66Poxlt030Gy5dsw/hWew2U6D3J63ojsJh5SEUeJy/
bQwjI1f5kg8hSGYvRTyqe5LHHxevDx/z6SbBQQpp8P86hSioXzOoARSJHvj3rc/zHI6sSkcq3cP1
OVi2w8S9BTkJHZU3Gsz/VXHMWD+c0MfVHdx5g8GRea/Z1rYfhn+3paviudD6Msy9k2qp2RFkEdWl
a0DfdX0qlqPXxL9B2AGNC83QX6DhTdK2X6tDFuB0p/OwppGmF6C/OajE8afrA1r8xCRCVV3k1EFc
6Uvg42GWROQrKcY9ZT3bxpD/7v0Ahs8eOP3pwjVZEzXhbR6Ile7ACw/qmWN7E+oDNmY4+xD0U0aa
dbwox5kOhRuWx5CXe4rAtlkY3k6qsXHqhQx3RVeuD6SBIq3coBmeCuOPPq6DO1HFsvcmNI7NsypE
PCzvJw0qylq9V9544uP4VLdD6inxCSTTH2/adRMitwiH5GPY4yju+VfelUvqh7tYEItJmQg5vOys
M4caygVqKHXCXTTujTFAE7f99G2XXh2yhRJ+lallvLTg0zq1SxSeUZ688fptqnq7pQsIRFsgWrl1
VSUt2MCSIhj30hPb0mx/f/XjpyIrs4JIvOLRQD9moSfejfMuy4Tt68bJLZvG6+Zpu92wBdvaYuFr
LvYEyS3Rz2RKBcI/0CBLwsJDMTmVZcBTPBXWx3m56eWM/iHyXWSt64AsYX0PEeXPYgWlHJ7C99p3
bD/f8GKIy0mQUqKfJsH6ozV2qdAmWIFkvspberzFNv/Q96Yhybwh8+azlN4ZtKMycbybGOzpH/Le
iyqhA9nm40U0SMvYBG0VMUW/bvvhxiHNJnDqNIKMFzfCVaYDZ+JxEe5eAH3bLr3YcFmerR1flhZL
j4c3mUwNaBFk3H++7bcbpzICf+CWRbtcQC0dHAtAbpOl9f+5/vG3Y79n4tpQpkQFTg2b1UwtCDYK
rzwv9cZA49L+a8RuDGueiWejBYGQMZsw0MIoB2JZR3c+GjNvtEzjJFad4nXowSQR19oxoS352rj1
t+uLtK30nw8Ef6h660VGUdTX+O1FD19iIxrNJcth/VEd34Kwgvkb7ivBzMdHb9sIpbz+QKIOkadE
DfymKZj4NLTE6xp5w3Jp8UwvVR8mwgWhRq2LYmcH3r6Zen+A05rZG12Gwq6O+XcScPUj62pPH4as
YhySUuj8ySoSremgAVtLQXS611Nh2R4TnOYGoS4zDqWegeKJ2p2YD5azcjyM4S4NjcXDTWa6AHBx
pxOkKJJpzL8XhEvIBWMRr2+O7evbxF6dmsx167Kv1uWsuJcdgtXJ+6PPerLubI3FyU1OOuXoiona
W85y8D6wprhrfZLSEc1rS1aers/BNoZxNoO9KGx8p8UKZbEUCbjUvjHkLX8FYvxrzPA/14fZAvYb
rmgi01oSrrwGQ8e5aPB8HjTuDwAgnAcVyPpdU+La1cBDd8Z6O1/1TKCa6AIex2u2nPlYfBABvWzv
OaBPO6soOC7c/2cjPLk+LdtQhvdDG9BbHJ8uZ90KaHR6H1pXoiLpnoci/AJu3lPf7RFOWYztD4Ta
VLCcLOFyzhi8ZSnRuwFetZ0ls7iiSTNHWi2WvFohhszrzE915vfkJHnUHWYPdC07d3rbFIzTnPvx
qOeqd+4DVvFT65B/kI3vMYzYPr4Z+GtnLNd1RSu6c9+Crmc7y19wpnfp9X22mK8J2crqcM1EO/h5
4sb0HpCWYhg+L0N7Gfl0Wud8h47X4owmRIuEAsiFwXfPROGRjcnwverBzzrgJcPxsp252AYxPJ50
Aiw5Gnp1Q1t9YsX8NKnpIJoQPQ97bmHbC+NUXwKNYlOovHPr0++0wDUl8nfpMm22alyqVeDF0aA6
78xkDfoBt4g7Nynw/hym4KnIb+LHpJ6J0aIh0h6uBtyuo/EzkfTL2ux5m8WaTGxWULYQeG39/k6X
8yEQ4sv22BzEP6tYfovIuOPTlk0wkVhD1DW1msfuTo54k2wnYLAcvgeVtmQNJthqijNIwEe0vBNy
Aj5WnPRKP1EhTgWYUlkx/iVZ/d5Zx9N1/7MNZzg3uiccznVD8qRdZg6sMa4xiqTKd74t8/phi7YN
Im9044OcZ1LLofd26NACX94RD6Q1WZH/HZFy78Zq25nt769CFY2WafYbD6Gqif1PWcajDw5DO8X1
tbJ93fDvYWjnIFikfBDV/BfqnuNLXI3By/WPv02FQ/+QD+cjiMmbLpcPrQAIPAT9FAAr9Fjwsk0Y
tiPIyy9M12WCUlR3mFifQkH35wyJ0rt53H1MtsQAE4YlCFmdCMnRgxARf4JMCknBMM3ToKn9HUiI
bQjjaCeCcTfjmXMPDsYxbaetxs2oDzamqDxeX0xLJP4Dn62jBkJGtHoY5konwEqjyNmA8HdBsOeH
Ncr4XnHKNtKWv7yyOB7FcUejnD8UavgJrqIFbCTDcqgl/z5Py7Jz37LENROoBgb8zAEjvsR86kMr
xuMQ4j0AnVcNGk5RMBkpGoOvL51ld0IjIAQhNLLyOBb33FvzL0WmCQDHk3/Im+Lv6yNYUjuTU04A
E1Ru6kQPU0jKB+aGzjeu1so/oS2bfucjlH663g/fO5E77tVpbLMyAsOEJvN5Cpi4l/moz8Ipy4t0
ZHhg9a1mbULZeE+bCAQ1/AEVShc4HkpThvwiibe+yusrZ5uFcfpzB8W43CnEg0SPc5JVk0p1DkAb
ii3lTt5ts2cjByB9ICZXhngernp25iK6oOaECntXZsempl9um4gRAoawydzGzbD7Wmzarqv+yfPg
XVgCXnJ9BIvHmKA2iI1XMZSSqgeXoPpRxM5wbLK82GKBlwIM5fvHugRp8en6cJajwYS5LVBW9Fw6
YWf82WsTqkSHBy+vo3tk2ZZ9CbZ5voozVHOGX03FAy8WB7dUPMtKGpM87SoVv/NdNInv3L1tK2cG
gLmLVw1XeSjXHqPky2c+f9F4bYNYll/6D55LHHIT9NAzOeaYQrMR77MhByW8BlcumIjSrSX8+qZY
3MUEv7VSzF5fFiO0HkLks63yecrU/KPpwDJ+fQjbvhspwVxW1JNUyDsRlZdRqxnpYHRTfzb1TII4
ObNo4UDI5snkqY9EoGeajcGnJtg97W0/3/D2gqMbD49a6CjngfcvkAxj6kt3D9xrs1nDy0WkvbzK
0QsDybvv2RSdVD6eRD+eKjHe3bT+JvZNd5wLR0boYARdgfdjWEaHHpoeKkuH2wYwzvd27qIMQjHV
HR3pdy9QTSLK/On6ty3rY7K9FTPQ+57wqjsQTx0JHe/Q6wlhHXanCNtZn7ex/NQzdcIFznNFcM7e
iwANuAWerYuiuc/CUiTI++ek69EbCw6csl9+AD+7x3lqcT0TEUfWuvF5H26OvUJY1kXTtGqa6FNM
gn+uL57FdE0+OFY2gMCUbXW3VNN2X4GERFOp59s+bri1WFrQJ1Yxfj4S7vKCRAsC3pjDbV83jnEA
NKPRKX8vTrYW90uAF83adXZ+u23pDZ/mxZoP88jw2wfagwklQB8Q7TqS5nM77ZwRtsU3PLtlI+4f
C5IRUFF7NPl9Q/BgRTetj4mCE5WXl5ptX6f9huITBVqCVrVz5ljWxwTAManzmblka3oGTCwBoGdN
VTHqtJnaPW4xi2ebNG+u53Sy9gBRSVpSfZqgMlmU4ZcS4Mqy2sMKWfbABL65POsn4eSYhxQrOCk3
Big08/+8vge2Vdr+/irf0KIjOUG8wwwaPSUM9J1oAcEDSU/Qx3LbGNvMXo0B+jVw6/TbKlGI7N25
a/Y3K2eIJMThXueUbZEMR261UxQVbzGEWKPwfSZLemkAgNlJyG37bHgyWhjGEfmXcw7q6ktBoHAb
Zc9KhBeQSn++bZEMd9alqjo2VZgB+OqqpKj5eMzAL3cowXt6uG0Mw50DHYNcqAlqbATPol8yD3xw
G0kNiYpeqqm9bb9NdBvRtIOmV46pZBRxT8fD1ss4PoZA7e4EJovZmuRuldeozqkK9+Tl4Z0/DmkH
eS8v3wNrWczJhLZVPnqvs7h0Ty1Y/4lGYcxhfrSzC7aPb0b2yh2YDPDa5QssDwtckfJC9ElZgHn0
+ibbPm94dOuSHCkmlgYqXijj92CL7tBFduOP30Z99eODnraiFstyGtiYzF1/hsjJbRUJE7CWVV2Y
6ZljXUiAJy5FQJUqxuoQ8WKPXNa2NoYfO16V+4BYrqeat4c1cNMom3Z+ve3Thv8OUgCl4/frSfri
NM/6srR7/e6W6PM753u15tLvMwaVofXkq/nsrPdaV8ehqJN6vO23m/g0gNNIN0lsakj1qfCicxvt
aY9ZlsXEowUFhRCq366nMgN2k3yL6d75/najNPVMNNpI+pyzFps5l6f4GCQ08dPoHYgRD06YTjuJ
tSXQmELeYVY7gCwM6ymL+0/h5HwCOcvJd7pv153VsrUmKi1mGSAnTrduCsPn2Z3OrRje5eCpF528
LQ8ySdmafiZZrtV6otQPDo5E1b+ZAy+pBdSqrs/CUkowmdjaSsZBm8cYQoGGNijK4kjmKjuCfUhD
Yy787pHqJh1U7LrhwqTv8lyGsNWxWI4UlAiT2osOts0wXDgYmcpcME6f2nWKjuucVecmwnMY6Zws
mXmmjteXy+YTxjGMBxi38JYVMXR9Ev54jJXYsdYYUfhPkMAfct6B8nzQeG4HvFp5+V4RNXwrlkGl
ca34B54t/6oB0BCaux/yyt/jSHrbR/7Q+VYFjZibOxjVlSi7F533gQICc1w999/rK/a2gbnx9vdX
EbBnixtX0bic0CmLSiv3DnXXJLUbHScZfMqHvR7iNy0giE2u4CDTIV0ap/g1eO2R4jFRhv2xwnPy
6O+9stuGMOw3FzqGBBkvf+VjdKAUz5Z4vixiLxWDc9PzGKZhGHKho6zm0xw8uSDkSVG5ev5NRHx9
L960XnzcsN6MQTjIbZbgqamwKKTFK8i4ZrdcCdHhvxn2q42G5pKLgIWuuqEJf+Q4mBKJtpWdMGX5
5WbSKGfdgLyOTE9t3bwfgaNIsgWUCjcti5kyhgM0Tvk6Tk95BnnNkbsqLXm7V6y1/fTNml6tSztH
Q+mgl/Fp9obxwNzgQzivdCdj3Gpcf0QNLLqRMaqGEzS3D9NTp/vPfdM9swZadrNLztDMfKxFCax3
mC87o9mmsv391VQARy+4xEXwuY5Fr9PccVadxk6hfty2Eb7x/caT6H2j8dMmagTelkwnSzE+Xf/4
m6EOS2V479gBWh+tWh7Aj71+6Td67AjU9+e+3Yl0ttUxXNdZG2+hYyEPMkDXxhpzCCsQsMH+uv77
bZ83nLcfNZ7jK4nf70SXphnVh7Ij/c5bjMWOzDRy0D7oS8tWHlbm3cmZN6nKZJMw0F8el6o8+GTw
H4Bd36u+WCZj5parN+Tl6mC8xgv6k3JI957R8EaXM9NLJrsMOuGTPEyjOC6xupu7vcdk2w83vLmG
UCib2CgPheeijaL95S9sx/otBmomlJ5DqjIka/w0gfj63axQ8o9DF4C0AEXg6zb0dq0ZdHvbtF55
MONNCbFdGf1Uiz+hxhK4TtTWKVjd0BIdBgrUj2nZa7QHJY3K6panqGaUckjBA9X45WmWK4Tkd36N
bcKGu6/gfqKNi7Uc2/gQMf/k8JMb+jd+3fB3QZF0FK5XHQIyZmjPGoPyI0hG5o9lN7jO4fqC2szB
8HkVtKLxYjSEoe8Fd8dShF8BgF53Lne2BTJc3tNTq4qsrg68DbBJAZiEgFOEVliwUxx7ewBQHv3X
HKCp5kPVqagOMirCx6YU4yFY+hDZ4LB3C7OYHDMbDUqv9oLZYfy5C0DIXB65QK+sn4CvKlZp51VF
K99HjtM0xUHkXbU2KVfL6qUg03LCJhWyHtlt28XibR1emb/bcxTeeRk8BZAOITJp2jUaUnDWVu7z
LQbBzN6EwPNQGZ8ke1qbCPAfKePPNc/YLWrmATMbEiTEzNEoA4EvpQcIW4bolLlR7AofNxxmWpu4
1WPZPWeQlkZ67k3ZA84c/6Z+c3zf8JWlwturJpH45TrCiU9UTMrld0vutlPqj6Dqru5q3A7pDp70
zYtHwEwIIO7OvvK9IXymTfWJB3hHAPPcR6i+NolDly9y2iMRsVq44ab9VPQ8yIf2R62Hx7kJEzYU
dw2vjpv0Lo/mJCqbj2jixaPnTuPF28c1mAz+a8eEuD6kqlX7Q1JgZZGwnudJvqecXfK6+qhFfue3
wU4RYjvZ/kwxmdkjkS0uZTM4AX64y/KeNusDA61R5BWfl7zdGeLtKMrMZoi4n6MAOl35c5SjPatX
LoraYpcSwvZ148h2WdfnokaHtl9kY47wEmcgUOe1HMRNeTEzAf4EFsZ6oK6fBZFTnha4ymvIuQ17
klBv1gYCZoL6GSRw/DzqnSdO/OgRYEyayCVQB7mE/9I5z1KyQjhoYZqksd5tv/E3x3xr5w275i4v
YnSRqEO2oIMke5ZBkH3IZy4QdhzZR3GHlgkU84vDgu7eTh4ikg/Tj2kGACrEak9e770f+mbtvsu8
XryfUG6nfRJlLHjREOxyeKJqKDeVKHk4sfDvykWO7HEG47eQB6ixLKNA70pXy28x42i0OzoEWhjz
HRtZUHyORLsAlpp1JeXfo5L5cLJ5hdpK6gDNELeJA9lwdLbnC81msYeYsIUV48ikYMGBLn2IAM/q
+zIfcOrD9fKN+ijo8Aq636RvsVtq2C2DrgvYRQh7QnCJ/8fZlXTHiXPtX8Q5DEKIbY0uVxynnaTS
zkan23YzCgECBPz67yHvxlGs4ju1rQUqDffqSnqGjT8DSR5Cg/6m8gjF9e8pZPaRtNopYN9Bbv7s
1dEJSeqBBv5KhrJkDVNtsaZJRhag2kW703EuC3rWDfRwJ7+dIJQbrrRiGyKjghS065IBEPiLL3pn
K2cIc3Uy/HnTVm66SA8JoDH4q/qC4jg+tEM7bXQQ6JWcZym9/tD3TgXVzRjy74Mux58lyF/OVzXA
JTaFwCbJp5tuZZhJo4KpcgnzniS5uLjRm0qnxpli1djB1gdj+CWFIxOwNs53sAtr+cWdu4J9ayuo
f/1XT62rVq5GLbNssn9okMcOa/vorn1xvwz767NriWOT9ZO0rYT7Zpn9lDBHcPuXCvVA7cA5ps/3
yLcrRYglc5vKzaSDGpHLY/p9MabJxuErUwBj9Gm1TRHOKuhcvE7kB8rXzqe2bhlJY8rzPExhIXFZ
PB+4rD9VTH+dIbLL2vzQi3Ht7GZrx0gfuglIrdOpv6jA+09J+imkuEoJvcdEV1/K5CbiF2EmKagH
vLhyeJNdkiz5Ad/h5lBnlO2uLwHbujKWL46y4zDCn/R7GbfLyyUAVxNh365/3BIbpkizzEOq27CK
f7ZJcJ6S7G35dD3chDnAwBjFNJ17oRRcW3+6jTz62V/LjXfr3Vjz/cH/GVEm43U4/slrdiAZHnGJ
Zq+hYF/mNLnptRsFulHE6jLssKvr8AIwc+S/4QQwhXeRl4MVeX0KLFWySZSQQzO6wN1gD6ro00iD
8xLjpacPXeZ8BtH2uNifXG/KMtumlH0D86JZRv148WefVpucd4UAs77UHf8aT9C/Ol5vx9IlkzUR
TzpltR/oS+kMO9lFn1gpv+TO+FgN8d1ypIHZ30qXLNERLn/h3Vk5oy5jfUPGy+KGt69cjnua1ccC
Wz+WtPLu41zEjTOWznhhbJhfI0eO/7phqoMzsF+ab0eOsocG8TKUcIBvbtsMTeJEFk+45dc6+hm5
RbGJnKje5BVQU9fnxlLymKSJZiLpkA01+Rmz/lBF484t4ofFRattbnpMIyxc5urdsJG6pxW02cfL
2EAIsOR3EIJ/Wo57HuCpadmervfEsmuZPAnOaOVFVRv8XHatJcEXOV5cCmfuj1UrIcrt/Qzg1H6o
1RpU1LKdhMbdA2s0oV2v3Z+CD5/9kO4a+HwGk7hfOpb080r42Na0kTUhp+WSenD1JZmdBCJO0tmO
alwTkrEtAOO8RCbYnxMJ86nZCUD6hB5FL89jpT9nqb/SgY+RE4SZpAke8Cmu+jK+eOO4WRYZCKx/
e3HyOGTBvZ9g4CA734V5vtFCHHzerDwQWPpmsieKNGJZUaNdNbSHwnV3yiX3SSh/kpuoe+iZkRJ0
qroy0+VwGbL4IvOm2DRutOagaMnPpjywGgH5jxzWX1wG7HzrF4+pLCDJP47/XA8Zy8oyaRJeq6LI
6eVwgRmkixcgX91lyqv2179u+/tG3ANEGpYuuMQXr6zEJnTFt6QgT8t+fP37ttk1KiFd48guq6S7
NGNxwMvJ5+WZVYnwacJD6Ep6tI2QEeJEKkkKEqmLS5r+nBZu+YS7f71yM2rrgRHZMPL1USQV7OK1
4SfwI5NtOflPIqifsekfro+SrQdGfIMULcNi7qMLTK3rDdwsAdCfmn+vf9ySAU2ahEdUXsnQU5eR
NBefhG9LMLNQoTDtwv/HbaWlE6Za8ERg9ZJyqn5mI/3pUz3tAheA3uudsKxTky7BaMH8aWjCiywX
6bIi7tq/68RJfvixM26vt2HrwLIC3u2BnpeNakBpfWkaPKPjjYdtfa6/3vbxpWPvPu4OfRMTmrQX
t5i+u14Nsg20SFf+uW10lh69+7ivNJtEI9qLHgAedWsQQgcNY1IOsenrf9/WghnHyexqnrrtJWrh
rtV7AO0WGl6eJJa3YQCYKQ7MdOYHZRm2l2Dsk8OgpfordP01PJJtco0wbnUFQINftZe06EKYBs5l
M28nmei36wNkqWwCI4RV4QbTmLXtBZG2wRb6DwudTSZB2w+qY5RHn5Z6oy/lynxYmjNpEiqcXJh1
BR32tOxHDTV9T6GZIYGQfH4QMn9y+vBcF2tofUsOMXkTnLqR6xIssCWNB6w+TiWQ6CE7zSL45nVr
8E3LJJnUCa1YAj0+GlyyENwPsmjCpT5kbK5Pke3rRnxLvGbIMI2CSwFPMv9+EOCvbMOgrsVKA5Yg
8Zff34Vhk5de4jRefQHg4KH3QOAf6qbeB+Qm8QnC/KVn7xqoypqrRKIBpxnkKYGIzCbL+Xx3fXxs
k2zEOABiydgsG8WyntSQFJtSjbtlQZEeLeF5fuUUYNlSTTXgsolkTbKwviznGR9CIHGYPXVNEWxu
LitNuBtJJhEAju5dKCyZyokDGU2zxw73YzfndBP1NsmWtG2lvAvTU/4Ipa9sXzGiVo7JllEyYW89
YX0M/VT3kvFMbkivd75oHvq5OneRu3KLaAkJE/3mBfMs+ir1LiUfwnqj2VzeaaqcldrVkqVM/FuG
F3lCW9+9KGSjTHiPcoR2p0Td1PmgZtThzyDvPucEwhbXl7AlAk1t4IwVYHdBH+HSgxH1FE8lgkNG
HpRVoQS/igm2BIqJjYtyXPmk4+g/45LpMBTgtjb6r+WlY6z9+56Jp+udsVxlmOrATBfemPQYvUVS
aMomKLQE0SGI1MNyL4Pd+AhCzUrs2wbOiP1MgyQvoPfw7Lv1va/pt3yGsy+OA9e78uGIwZjV2B1F
H/KkFGlwkvP8TwLJbPiPQnJrPvbM2wbxGuP1w5Ch8GD8PT/2rRh6fwjTFw5/9K8hm8GWT+jFGWV3
8sY1W5sPgwatLPP1LgsTCLkJmarwOVFwF9pyDdOY49jBc3J3fbRsDSyj+K6BpnT6Bm6g5XMbqeQU
jNJ/iXkKG67rn/9wrvH/jX2QTdA7K52qzTcMsyHrSn2phDzOjGcrCf7DlYsWjI2QcT8to9LJX+gw
8GCnaJf+5XjFi0zh+MCY9E6hDMMJkkZkJVlaFpjJCHbLKNAaBpMnv4i+JVman6apD/qNpvx5IPgn
cxTUt1z2oXdGrGBfL6VDkvKlAcREbSMWgofZVf1NWBx83/99+mMG14eoKcSLhzPyIy8GyI7SXjbP
16fftrqMSpi6k6Bp2ZQvUMjwcG0dZ4VzgElnc8uegr9vxPrgTGnR5yV5LlLQp6eUFv/VfrN202pZ
vH8UvgBSD4JkxUtYht6wx7vg0AJzoQh58odxbQosicSsdykMVyOgLKLnQEuWeFvc70pdbDDRDZS4
inT2CHwlZniQxyshY5kVs/StsBU3vpYwYOZ8AtEt7mCDCA4FW5OztzVgRL1UHXxR2y5/aXQzQ+At
7PShTxye31L8Qn3EiPk2iqtoJlI8jxlxTmFT1s0WFvE1LuLHNcWNJY//gRtBG0vf3iXGPhNp5JZj
8Uy6Nr5fsheBCGWzGCvJIIihITL+s1i8Ovo2HeY/yR9gieNddQhOUysvEA6FdlQcD2wN32NbzUao
F+0UzpM7Fy8BrmJalcNhE4+2QwL9oOvBblvIRrCj9Am7fJTiBaQNZ9tW4Q+Aa+ofgH+E2wqX/ofr
zdj6YcQ8dnLcRk9EPAdB+ANJ3j+LTtNtpiHjer0FS4I3q+EmRkS2LTbd2B9Ete/CSd3RjocnWUmq
N8rvFhhevmovbwkXszIWqTd4STMmL34Afzy4enanIWj6NWsX2+eNLd7H5lT1UtFnMnr5YyK79Jsj
Y727Pli2rxuxTqhWwG3x4JQB6/NdKegyd7yc1xA+ts8boc7KZpSQDaQnkdQXX0FZJ0oAJLr+3y1L
yax6SQD4XFiHdb5BtHv3HMawabGv/KDT467KCpj7XG/I1gtjG4dTc++qHodazR11T0t3rLdlOa2C
AGwdMWI7biaI4CQqeXGVK+9KVpZfZMLy/8oOlfz1LtiaMKIbADY2TJBqewGETTV/wQw26u94woYm
2nA/D9aCz9aOEd6qm1yINWXVi3LdfyDcH19iH69oqU5/XO+IJU2ZLJHWddIe6qPZS5oLdiQU7CIO
yfVtT6U6qqpYe0m1zLnJDtE4g+g27dgzrT16T7kbImuQmPKVCbH1wwhrIH8iUO05ffajvj1Pos83
PJmSnejbapfrtrvluEZjk4GsnBKgZhmHz7Pw06Maim+DCz093EWU++szYhupZSm822p5VBLWOK0H
77xBStTUvJ7qXZfWYbNmPfUrpD/Yzk3OCJfcqSEBUj5PDcDGUvKHaYLLB4fcCykhgIDT1fBrTwec
4kuEI0pP8qcFj5BnzmVxq7utq0YicMPFf1b24Yl6E0yRZl11m5Z389oT4cdPq5gtIxNk9VAFTEz0
lGk5P5C6gyoPDKWaYadzpwi2KQCt8LdEWTZsgtYv583UYRwAzIV/Qs6EP6701LY8jXxR+B0gxrP2
HnQGIhnT+XxUfV5tZxG/OnXPbzsBuGa6CNK59fKCPo+iApvAo73zb9u6azKFHy9NFi/V4bul6YQa
GYh01YvufTmD+jtmtP+pZjer11hkyyr/c2Wy2Dji904RAW5D8IRSR+dK+RD1rBiGDXZs2UqqsPXC
SBWqc+vIrXnx3HiQHkq6/FuYr2oQ2T5uFAANnTDT2RSeuFu1e9gywYoJBiWH6wHz8TL6g+ziT3CG
6SVGhxLvEdVrc2y0apoDi6p7P+z7Nd1D2ywsvXs30UNaOLhhCaqXcXJqSB56MEOuXLlLpsxb09mz
jZQR/ElA4LQCobTnuuoHvfOAOoXYEQrap+tjZfu+EfsKVq9pkrfsWfPa3TEvzZytIydvzb3z4yPR
H9wXKvpRkgGXdX5O1Hehq7H9px9GqrfhNAq9g4ygC2sxVzrTZp6Hdnys8yrqV7DGtt4Zke5CKtqZ
CKrwPoiK73TQ2XjMB0/EKyttCYYP4tCko8DZWWe6csNTQiBP2JOk+wZhiSeFAmGXx1IdHO7Eawx5
y7I2+Sh6BPNynp1lKJX+JZWHC+x2Pwn5ySmbZnfTgjApKSrr86GKl7Izmv4RON9vvWTMj9c/buvC
8vu7iClFDkjzPLDnIA8BrRtKsk+Rgzca/q47PHf1KxuJbV6WiH3XDuNDKYhTyhe4l/zDBfw1XR8P
Hx1cl3aTw8VD0CXZytWeJQuYQHOGOwXlUILdRNXpsXSb4Fh24KiUfrKmHGVZxsxIAjXOAgIP5uHz
VAa42CnTNrvH8aBaMzqwdcFMAg4BadSP6LOO569Q2/xZwe6vm93bDmR/0HiadnCSLIzp8xTXQGq6
EgfikN103cmYEeNKizYU40yelZDyQF0Nu7oOGPPrK9Yy9CYEf3Sky0jeLkMziOAQK8LFF97wYk1B
6uO7aDCafl+qadgVvZxC+gz87ytlQ3Snh3wPM+571Q976nB/QyCAeWN3jF29GlVfjY4nX6rYczkM
M0jgfBGeOxSvt42XEeHwVywmv6z/d9EtwTQQ2xqHgTUSkm06zMB2QpUJ2tPnsC7BqAKjw5G7Vjvk
1gFaGn6XOfoqhAEhC+SLi6W6qaQuX4UfRs+3jY4RyKJMZpjx4mYCJs31duJxu4sLGPBc/7olu5rI
+6FzhV/xHllP+DNcDjuyIYEe/uJyOaUqLv6+3o5tEowyHS/iOeC4OC8UQCxuGrw03o1N7O2uf93W
CyOeG3DWPR1G4Wl56iuqttmxuf8roewhbjp/e1MjJgSf9MIZVayiU0NqvnEXPU+u0lfeuHq7vPte
b8WSV00mrktbLr3Ri05g9H13K7yT8LF5iNMbvaiYacjBPehIi3qITrim+2+K02CT0upy/c9bZtlk
4YF/346VUPxHP+OxMmvSLti0/aS/X/+8bWyMSEZ51aehr/mPkaXpX5qNEP+DUEm5wdXE/Nf1Nmxd
WH5/F8zQioSeoKPZKallNW54Ssdk7ylSrAyRrQ9GOJM5S3kNUuopy8mPX/MrRPIKofg1mzZLLJhM
vAy+90nE8GwokuXqTAxJGZ8DgRE60Mqvws9e5sbFyrHY1hsjrBuqcQePx9wH2oDT6QMlSenMj2m8
GnW2+TBCm6gApmxw2DnBjFxtfSSrDZxKVoCwlo+bDJE+mCiMl8vkbxgwl7sSFE+yLf2QraUMy/CY
tBBC2rx2JQvPqnfdAzwLi3vW0GSHl+S1OszWBWN39lOSNVIp/6GHSBzgr8o7DpEz7a9Hg60DyyJ7
Fw2KhTPp+OQ/oAMdXth4NX/pdavz7Th67PttjSyNv2tEJrmXTPEcnWS95FQBGvLs6WzTsWjeXW/C
NkrL7++bmIHyjzPt/NC5xx/rLHU/1axtDrd93Yhp1bOCxxl3fqDgdk7gNp1xRxGu1Kq2KTAK7aSA
qMA00+gEtYF6m8nFpJKTb60HD9Lb/r4RxCClFwAOov5aFO24DxA7noVuPBuGRvxS3/dTUWBrVnnh
0I0cqklvb0Yu/MHxgGqXqMq8d360UJOCm17eQBZHfb0+Mr/gTx8c1k0mBwzVUk9kJPiEnQ0bZvwg
K7c/chp90bmQB+6LZ3+s2JZyehgj99hpoIjTHIXNnMC5Do6Z1b4Wa1Qjy1IwWR+uKnivhlS8xrC/
3mDPGI+RbsneyVYfV21N/BHwoKqOdVy8ghzrkU3TDZ9pRJoSNharbHrLDmXSP7KwAz+mTcQrwE2g
keqAX7AzMVCM5uDJS9dMWWzNGDEvulAXrEnpaSrog2iDvcsGByLp/Hl28LJ6fYXYGjFCnwuAx9u0
ql8ANfU2BaXyMhW9qzeOA6JA2naz3F5vyZLCTPeMJi7zsZsHcvZd1IIC4I3NLFABXf+6xa6LESMJ
cB/boKrd4ER4FOUPWeyGfrJtItbB8TOLdUovvps0mTzDnQeiJklccdDvZREBP7IrGRHDv7SJRTlt
3FZ3brznRTjQlUC0dd7IImlUhj0LBH/N84ID1NmX/XM058npeu8tn/8DZBcpUssCsvZiCqZ216dj
620Sx1/DvVqiyoTXNRIIIqhrkTMDr6qqoHrbz/Kb6ktdRJu5mOJgZRptHTGqAeVGoQj8ipwbEY53
ulysjlJx20nUBNkBppTxguTkTOfyKWthto1HzjV8ne2fL0P3bofuVUs7oeIaWB4n8rbgvAmokQjm
ZU/X59hyaWLC6aCnRbwRuiB4hMfN0pflaU5lLn+EbsqTBO4yhSQGJEmiGknieou2Lhm5oad+M7dT
4b3Bt9o/tH4e3oFOdBNFjP7BLQm8uQramPpvk+oT/TlOCpFAKKxu10R2bX/fyAgyr+JqEr7/0qek
oRufyUhtKk+uqS/YgsKI6b5W9eTWtfcSpvO8cUvH2bWOF+xCrcuVuLY0YSLrcM2Ot5WOeS+dcCXu
TerID7e106p738nW6Oy/vvZBkWAi6yIZDgGqbzffjMXQJt9wnVLzPWa/Wex1YurJZzUIMCl+TIE/
6nAPCIt086NfDUOLAwHUJN07XMlLviVVq98EiLHFDkDzaP7ue4MTnBMv7zwUlhAce/LJ1AKi14CQ
i8/jCRbXT1vArEqht0mrUj7jUaRtk3OfkByc8FRqL5TH0IfM43BQjJT0oKEQ6xw8J6fB3fW1btkH
TW5Chl1wHgLun7k30/sJJvabwmPpvST53mlWcb62Zow100UBoVXtdG9h3VTxfm4dHW+mGerS+bbL
JYu/EF/Ul+t9sgSAic8qUgZvocgNzj4P4a1dxIXKtrVwqn6ltP8lp/rByjERWS6deuSbWUHUKdKy
aPauzhskITDfAhbsgmCO6d99i4NLdlfEZT/6B3eQaUJONOxa2kMH1NU02wVjmebFFhDubM0B7mOh
NhqaBYGMhmH2Q0e9hYP82fmh+2+RR3pPO8k3LAznc95BxYQ6/4DWBgJVnqxcgH086qGJq/fKkUdJ
GDZvceT4Bw5dw1Pf9t+vT+nH6yc0N3pwpeYohsHZWyZVsh89SJ0GrPGhOeI+erCBPlxv5uO8E5r7
vd8yAg5F1rx5QpK9L8hbE075TsW4mb+tBWOjd3DvNXbF0LwJpuDXG7XOeB/PngPFMNgArtzuWFAe
obnj59McVkFCVLIZ3K51jnXVKvZ97Jmkf8c4JxSHoR9EOv+om5JWyaaEvb1fbgtdw8YPpTaEMsun
EaVw7q/kGdvILr+/KxN8CKpFNFPFWzIzGFKW8YPLIIvuAC50fWBtK2RZlu8aiJtAepRXxVsBMSj2
PVJFVPJtNDE/+ztJAhz+CnC+VxqzrHWTTKRgkheLHs7dTDkeAPHVhbfRl+sdsX176eC7jlA9CmBx
PX5A5enfcanz45DM/1z/uG0ajNKmcTTxx1lO91y12QZIydckd3DyvfEmOTQJA2wCH4mRpHkL3NLb
wvQQl7B1tVLI2ubYqGxElXZQlcrUmxKBp7bUSUdvF4Qggu6KRnrurosT/9/rI2WZBpM6wJLBq+Kx
me4bl7qbJsf9QCLXLsQtHzfrm4pqF15HQ/fmtJ1S4GnRRBxYUChnf9O/N0ubRjS5P3kV5nlxzdJc
f6cxjHauf3zJVX/ufqHJD/D7ko0lHclZ411o8sRWgtSW4fzfpNGXka2KKVgWq+kslmnqhTVR8QFU
3PiQQTxl65KRbiDk8Hq9J7YWlt/fxZrLm4AnMoxBU4YchAcsnFL5twp2mitDZZvo5fd3DUwF3uTi
ZvDOTQLM/iyGTShXzQ1tHzeCWY4C2TvCv09qeOQKT6nPoYC26PWxsX3d//2vF7iWnuTIpjM87NtP
NCXyqcOF9fH61y2hbNaduFLMNYwU4kNRV7XY+BmQ25Sk7b4ZRX/w+rWUYVurRuEpZJxMeHefzhwu
Rc6u93X3qGOS/lA0ps0G1wbJCGJ3Pr3c1C+z9qScTQ3vI+8MtqQ8g90UQoA5d/hPVwzB4zzQ+vV6
Q5bpMUtQGENOk5ME3tmPs1dO9bytOuBUr3/cEhcmq7RIMhfXD7S+J0MFnkESzM5ZV61b7oIyEm/X
G7H1YPn9fWxkQowx3noPxezRjc4A/oxu74IRHJPSPUzYRn5oCB7dmReeJxR2Bye9zfcwNK0WuAdo
C1c1Byq5QJG1d/N8yH+Atd6rNYl/S5D8Ku/ejZDIMtjdD717Fo3299AVz/YqqoYNjUu+CUZSrgSj
bSaMIGGR4EHZ+ezA2rjeNnPZH0IwZ3bX59mymExAPdWOFwUtn84y9//LEvixuJTsy3H1Kc3WwHJz
9G6YXJJ2PGry6b6nI6QahvAJ9nhw7ri1qDGtFjInqFFICnLmOLce/YF5u6QVKxnD9u+Neg+oc8Cd
84BlmygaYXNZTexcVrBUpwPU6K5PgWWCTdcFR3G/K+sYbfh++WXQBVzIKn9N8sWyTP/Azg9KtXPY
JEeh2ZcEcKylHgCSau+z/HBbB4xoFqFqJyk65wCa7uxs/abF/Xwc9GsPvrYBMjY7aPc7iZra/lMz
jABYs/Appat1jGUPco2ylSdOVuvR7T8lcQT5YUmSrV8uC4m0DwlXEGkpI7R620gZsez6GY/TdAqT
TVqi3BgVXC6E3/57y9eJiXcHU7MQnV/j67hlYSdIDyRbSOT02+uf/zgWiIl1Zx0BPg7SEvd4IpsO
WkCTU0AZ6nM0Q1b5ehMfzzQx3SCAV8uDriXBmfoKqXuEIXEFP6frH7f9fyOWacZ78CRcfvCDpise
KETA2j3TVel9dkcNTPdtzSzNv0t4hE+hGzkuziYpSNlRWkEtI9nUpF65P4jxnT8LfDhu/P59yjmu
qtIEs6wbOC2p5cmawJi7z9t/tSZPy4DVfbVz5jXNh196Kx81aQS41jKAkG8y486OshmeyHk7dMcJ
iR0YdZ7xdMuSIGG4yUinF6HmodqofirkPcj7HjmAGV26X3tYIQZvAY/CcD+U3Tg9urE3y1fUGXWz
Kfql0pTw7+rxDIdnsO2QNM24K0udlg9DSwfvpv0UdNbfx084De5eYASPgwtWMM3wRoqgyW+6SoHJ
0+9fhw9vGfhzlB17yOIWWMMRybpxB1y9V24Bhan8/64vM1uoGKmEZxkds8RxDj1IVyqhp8bvvl7/
9McpET4Zv/dBLIx55ibJkTU92asyS++yIpIgIZXVVrQ4awQStKDrjVn6YYLpkwBVOAXS49B0JT3q
ictvcdnop9u+vnTxXTBmHhznxiR2DpOsYAcXY9twyvG2hMKMhELiLvN7HWLfGwBR9SP5rDNk9Ubd
9jYItdXf/71u57piEnMscPUPXU0cw0iyprBsm2UjjwgJU4pujpzDgvbH/d+nRJN7octn7ojdmA+3
BYQJmW/AowxGD8WBO5bTFpaun+hyyM6SNfyGbQEZ8Zw5I5wvvLQ6o+yYdgXc4bYcVx3X149lzzB9
L4oWIqPdhGcd1fFXDaz2RjjBzxo6TpvrDdj+vRHGeGqooEQT4d1KKQaJGFSveZ6tbBWWf29i5nU7
JbWXCOfAC1zMF8P4V+LMeG0Y5Yomq+Xfm5h5XbuVXwSxOPOpyg7EgdAfPE1uQ+HBtvn35c9UCGOo
EuZMTGZwgktATkum/Nv1gV+C9IM9LTKCF1omThkEuXPQwfh9uWFyHXYHlvfuRkVWCqOG3/9/FiV+
E8CV69gHXYanOxrG2fc6LDS5cfiXaXmX3TRL9UA0zD9cBZy5q4BrbulafrDNrbHpQ9fElXQcxHnq
U3l0s87d3+gsgqExgrYPsO3CrTNLNnCYzf9NIJla68S56bWLmNL0LG29QANjdgZUNP/M3RY6I3y6
rYgnpjR9EzKlRMSQOGPZboko20/eNCQrz5eWmDUB8X0u8pkFAbyUBiSEXwKaU4erN28BKF1f+rYm
jCM5UVxP4Qi5SeVh2YgI9CjtT/919arhkaVGNeHwOlRAgyYYIpHJi9Y8uVNRwE6QJ3cARSXRxksj
dYf3/Xjrte0aqNOyo5lAeZHCYFMN8MIW2ju62M0WATkcrr86KI8c9yZxRfDJjLCWMMDTuZzlUWu8
lgl3nvbIgyuvKJaoM11rOMQnq8iTcFSA3GFf+3rb0lX5V9vHjZBmuPFeaBCwGJlwG8m86NUZVlEE
to8bIe0mSG+TP4uzkNDkBKc02Qcee71tyRpltS+TzHE0IvqXxmEP0WDUW0G0CftxTUzNFhXGTqxA
rXf8iMlj0+IOICnqek+z/mvUrhIULevTBMbTKi1LCjPQIyXDnQv+IIcZR6/6O7gU7VJ9G1+EmPj4
vmlr6HPL+V50KIj4QnJxYd59fSIssxwae7Jo4sgF4n6+V4Q+ySrrNg6H5udtHzf25AK3SDMOtvVR
9/yBOVxugm6+jbEGpvbvmyX0L8K0QyFxpGmdb10WX9J59ZbTNizL7+92YtW33eB3wO3puKpgHMno
AY5TazYxllolNOKWiq70WhZnJ87qT9AW2vVDdSlqdudFjV4Ze8vyD43wBYByLDxP10c3di56RKX7
P+RetuYcYRsiI4SLsPJckRBMbpk/usvDdnv7yjGCd8pBVuv8uDn7terhDlCzY9kMX68vS8vwm44H
YhijbMqj9l6DMZsceaZQzfFUgUR/aqsEKMsTfEK7/ib+DDHh8TQeZtkBjnHfF+Pk3yHXgTpTFUXg
7a/3xzITJuJddQzF7xhBnBlihBuXQlW1mcNvt33ciOEJ0tk8m32so3l0NsWM5OCEa+qNtn9uxPDk
lGD6QL/8rBcD9sktnsQAK8Db/vnS6LsYxm0kikTHbc4yZuSQQDX5AjhuubKx2xaRGcMa+tS1M7dn
qVGgTC4OfGBdxa7Yxsu5/rYuGEFMkqSmY9u15wJF+1GMIIwJ0a15QFj2LxO8VoCQk4myzk5LiigI
PSn6LYPly5QEby0cM2/rgxHKSRD6UrRte1YTFlDvlclj3XH3JpEA8gdWbYYt1tCm0FzqB9j9dtmj
wH3XFreof1//+5Y8aqLUyNBhleL57Ew6x5ebqUjo0W3T5DVNx9sQuMQ0OSBdgO2rqrITmXmyk/CK
48DBNjR/ut4Hy0SbCDWgWas+zkZUEIN60ADFbbQb3LdlsR9E/ADDw5W7IUs4m/KvE86FCZ6k2jMH
FnqvQYp77MqKrNGwbVNhBLQPVVzWxNDXcgmsAdUiFDXGF6jF3AYgIabAaxb5kMKNq/bcMBTrENU6
tjGkkq5Pgm1wjFiWUP2LRh4g1w2AghZ8jItNO8LM+rZ098tz9V26w1N42A5Brs5F7tTVhvppdujm
BmDH2/6/EcduPfUa1Kr5Hn6p06GJyicGbeqVMLZkUxOjJSIOw/gOUeZCI5rr6IAt+RSVL3iFv8m9
nZI/UFqgZWRT57VnWNteJJ5oP2UhTq4wrV977bKEmQnVYrXnJdBHbc89kAobTMjX5enkvgn8Laql
+BMuSG6s7ky0FjDWI4BhAyJaASNPnRZeWniFv/lcYKq60qb0qB4UpGhlm3fHKkvIf2Pj9mt3gbYJ
N2K5UFXVR6We76cQiBE3GIDg9n/IOb64cs1uwBJxvrFFA/Tt4gEqSE+8hezK1IGLMwjIHtwUD6aZ
gWggJZL2c3oCgag8JoToHcRvVm68bEvJKK51UY9FrP30BK7VDzE3fIOS+E6J7u++x6Kdi3jlesrW
kBHVSSc7BEaaP+BF65JE5DyN7lGPw/dFjxZAgP/j7Nua48S5rn8RVQhJHG6hu223HdtpJ3GSGypx
Eh0AIYE4iF//rp6r+foZx1/5ZqYqk2kQ0tY+rb3WG495ZSsukVp9412+5dZdJW0zll0aP7x9VF9Z
wiU4q85oDzpdjKs0KdSHSktkHlXLqv0+GVIl7vtITbdZspH+5u87/4of+h9ActRAsIS16qZXkYKY
DKRL9X7ayHjfh3hKPv79Ka99sovAu4bkdM6pxxQODWYPoPL4aOO4e+eGXETeS1H7MbMLAY1u8euf
oNvO6i0o1Wuvfv7zf7mi0VjQDMcDuYnTFiXhOo1sqKRW/g3reG0DLgybkXwIRTrh5cPodsmYxWUq
wQ+X9zl5w9u9dqguvHUMQaVBxSO5qb3+pfior9i4gaBxkHasuFlaA4YFPez/vtevLejC3NO+gFjz
PCY3y3qO889wsGlx4aChlPrGI17bkwtD77q8HUEGRm5yCQ77U9p6U1ypZnwnaohdIs8wA+d87jI8
II3UbY0hiCu+1W8JEb3y+pcErg6zNyCvV/ImPVcjWc9sVURvdQVfcUaXkLO0q0lbmzq9VXwTH5DH
2WoSKERiiim98wPQ6H/f5tcWcWHSse/bWJNWItEiQ/yhT0P6G3OtY/j8vt8/H69/2V2u/aaB87TH
ZSg+1K7TVSHfSS3JLoFnUaPNGoMO7GYY663ZBQdIZFkMPvvx95d/Zc6LxRdW3SF+iqcVW8zA0YuQ
QJKqq8W4O2emPUAwKgOHQINpvAo3+ifGh7XMMXc2x9lbnIqvnYMLox+nLdHbUITjkk2ybOK6Wrje
p5L+5vBYf1/ma2fg0tR1srZF7+hN7vn8UagZI8hRkwzR+yLpSw7WkEroRlDub5PBoKw1An01RGDE
ihzjZZSvFORnGnR03fvyAnqJUsMNvOm4yMJRDYBkpNQlVZbUX97ztSAI8/+e6NStw8LGkWNOkzw0
kJQEpB89lPf9+Pnu/5e5hF4mZkl7fktniEXnU1M2ffv0jt9m/B8GgX/99qqzZpVNPZ4kSfeF8R80
e4sd9T9PEH764pSCnjZMPSjMT1KingKOMEwWvXF4/tMP4acvDucY2hQMfOtwQq0YX2X5orauxlDz
W5DD1179wgmtg8slOAqGU7Ex0n4ghUumEzWLfRedBeOXTsg5Q1ElM8MptekpMuPXxU4V5/FXG5k3
LtlXvtGlJxJ+AsFfE7uT4sv94lFsjdr0xsv3eQms4eJYjkOr224l7rT6zpVxgntuJM0bZctXduCS
QDyeQBy4hH44jbaYofO2fJ8YfWva/j/vT7z5hf+xNahZ9bDgx0cXrqK46K9DMk5HTOCjgwi2x/3f
jeu1LTgv7l/GlUfpnAjQlJ+QUbRzhflLsVaLSeIX8Dwl4+7vT/nPEBCrufBHksZJ0bN+OvVRc78S
eov60HPn3M0qkluavDXa8NpjLsxZjKhxEEvZaR74LnX9t3YZjhbKJqQjYseh/PX35bz20S5su01G
OY6LXk8oUoB2Gri2rt9JXrwR27z28xemPfI2WX2u7UmMbVvWAWhxRjA+IaNWvbGC/z5e/4OH5rr3
01hbd7KZu43T7qUz/V2Wzgecsc/v+Uj/g4lOW6A9mZbraYoe0/gfMfcy9e9qWbL/gUMvEN8Fnm1c
T40+j35wADXeSdOGHz9/tX8ZBYewCDEG1wYhaOGWycjmzyPqgW9cHP+9v6w4//m/fr5OrU8xD+pO
5+E60bcvuQf1CJnfxdyD17+w6a4LyeQxOnFqSN3u6pbJqjZv/vo5XvgfdBh+/cKWIaA5K+TT9CSm
9lM7Q6CzMxXlan/uukYefpS+pd5XvPKoC3vmAaNiISTJSccQ7uvIFeVRpQf2fUzNVV9MH2tlvvSw
77+f2Nced2HWC6pQ1s2MnqYZYoFQZ82ou8v8eB+ruvpnZWRCNdVe/f1x/+0/WHFh5oBUFOBXqi0i
BIhglTJT/cdt5PatvPuVY3aJVfZJlNiVJPbkm+zX0he/EiRhJfQd3/JRrz3gIqJk40CdGQjuqQ19
g7MU4VkbFM7kLSnK/77P2SXPtydcWhtrd/LoQcWEHfXWXfWKiNLY8ZiJd1Xu0FW+sPcoGyydHb5U
D60lwBL3aO78BAXUkfPs/+Mxr2z4JWZZmKjOkNrbUzvgNvdTbCswHrx1I762GxdWr+p5LjTmr2CX
84r5Gci1rg2gpxsZ5PtO7CVgmYEahq3LYk+6GX7OxvudnMHO8XdzeMUl5RfGDmZMim6OmU4qna8B
8bovluXJsu5ra95VOsU+Xxh43aJpsfC+P0XF1hwFQbc87pDZ/X0Br23vhT3XLYfgCaXTCeqpv/no
VfMRrFuhefz7z79iDJeI5ZqqPrdqMqce6i3ngHlyzSFt8Z2AfGF0fRfDHGOXwOW0NV3QbvOnuCi2
tWzVRr4326RTjE7p/NPYFvLT31f0yge7BDGPROeSyX47oc/JSxLaHGMg7xPBwjoujDrwOqpDa/pT
GtGlUukWf4b8NmDASvU//76AV0zuEsWsO4ipFUabE6EaGnprepaMwohr3om36r+vWEV2YdUco/cD
5YM5Dcv2kNbjT5XxXVbwwzlTet8qLhy6DIjO4Gi704J4UPfuGHf8bsr4O/3QJaBZZ9sCdeK6O9Gt
U1VmpqXks7R74cat+vsSXvtKF4Yt5sguHlWaE7jWH70bxQGh1Z1izbgbu/bL+x5yYd9qSoElz605
xUmtbjECbj/Bb9f7RnDoSk+Jeqs5/8pqLnHOKRcCwS26wjUaSTSHHFkMsCXikMH3b7nWV2zvkvbb
JYDDmDRpT2njl5JAW2nHpuit7v9rKzjfYf+KcBm4wTbPGnXChfugMc8i+fZ8np62+q3J11ds7xLR
nNqtwPguUycCbPZz3VlVFUWIXgoQ4+/+vuGvPeL85/9aBXpfeoTmhDzxjN4uZG0qRNXnwt+7BrwY
u0Q0L40Al1W/ydMKDIkp5h+6eWsAK2f/OIb/CNTTC7vmckg376J5vzZhU3oXURL4kyuGjEy7heeZ
5jtqotx1lQFz1ZCciWIkW/eu60BcV6IyEEPgGKxyTMiyqHPvXSUisNeE/eoAx8bANEh266uoY0tG
dj0ICNEN4e2AvejGkJKfIcCX/Iop15F4MGIBk9pO2XFNv6Z27Nz30EPOS5bBbm39kjQFWnQOGoVi
KSVFQesY0zVXS5lDWF2Ai3gZxjUuoXpM9r4Ht/WCXkaHF3XxqD4n0WTcUNKIcgyWglxzTeJynUIN
vdGMZEWNoCgnOYpMGqTr86PHiKChJfezye/qHHJPX+hEGl81ZNDVEsXqlz6znq5Vk+UtANX4KhG5
0nFdR/FNl9JBPGi80rDtbY0RupdhaZPE7nIOMMFwbzaX0qgixdhGzT5vMUKwlQSw/v4R2Vm9YkJ4
nlueVLQh0GQrm45zvEfWNeYrCFIiRKJptKns67KxZeYfW09N2lY2DbQlO/B1YLCiBI91S35Q79Vw
b9fWQOKpSRDfYlB7JVv2xcy0YXOlt2bOnsbCrOJ7zPvMmX1LuzxaK9kOfcz2sxJFN+4Yt43rSlKA
ZAtzaMs0E+DwBoyiggI1ASXrlWyaVvpSS+2a9Mo1RdIkJTcbT3/2AhlaV56rkR06iVhTux1pwzEV
eR69kfQWM3XRhyJfC10mk1vrEkN8Q3Fy2yz5NVRLYvZnGnOpX4oxD0N7wMRzP4IDI+GzoNVm3LS9
aDrH6vPkO1X72zmnCzgiJf4n0ZWgRISE1rGZKWP+AKiZGHG0MO8dQHC3Fi8ZgMgh7MGksiz60PMg
k6EsGEUSHiD/NItS4zTF303TRkVfQbyPi19ZzNQi9oIXTXoP/e2kbW9j3nD+A5P3nuhDNFlaf7dm
kxm0B8gY5FO94VU+WzRAxoct5H3/YUxZP8rDALZG+hvCRWZWVZJD6peUS9SFYT+j+kYeQu2kglBn
16xpBxLcfnB+B0awen7K+NZLWUL3YQ4/g3TzoO5wEU3FXeBZWq+gssyMJ+C7zjJUOYW3hoNcFG11
ue0p9ELW7a7olWl/TtDRSXWF6cl8u7M2z/l3CBIK4F/ibcQ4qLYLZV8LEjV5flimKN3+LMGkE6Ts
nc/W3dpPcvqUL5Tm36JplmAItmmcymwHVXfDDlMebP0hAa2vfaA4VuCRzNQIWufRRvOVWwA1v9U6
RPN0wCg4NXfbEhb12WHOJvpS19RlQzmgXlfydkn6UOoFos5HK3jWaYh/8ZF96QM42L6CCTmql6o7
o0WfCh7o8HONMtEUZQJB1f66r4sEqaNde6iwoMdFFoyEG8hPPw4FEOMYGG2phQ0Y6MK7UBZt4rt9
NwXd/NLRhqpG2bve+CeTTBMp24iAfq7lfrI/VunHcBvxFP/aMRAwrMeuaQj9Ro0v1AnVwDHatVKI
QhwIaA3Txxn88uwzhrq79ahxD3KxayINJdC5aVZlcMaBEDIw/3xeUHBajYZIXl/7FQWuiBD3xM8p
i64CJQsizaafPS1XFshZeRDglvSKgVinXV6EFm1H9gIEB3lcCjTB3S1XwVlRrsMcR9D8rv38eWho
nX7xcxHlkKapY4XXbRQmOgY5HzZpt/5xGRk5Dp5DJxBCXswL8GWNjSCf17ZZksdpsG3flDNv5ujF
gCrKu51mbTGnqDg5qr6TtumjhzoUAlP4GGpPZlcpcErTaBdHOEOPUdqfh55waeriDwVfKf0ooE0N
8r9oK5b+mGeT638nrW/758zj9f5kaeTC98TDOyX7zotm22dTRPI9kE8pDZXlKvPPQO4pj9Fdbtha
1eM4+tPaNJb3Jfr1HuRJhAffP+K6cc09Kn1y+xjnI+1kFZFg1j9CeYUcnXVKgMJuGHpM1GBjx8ih
fqk7/wMKSHN42OqAy71cITud4agE0aodMZLY4wDexaIu5Tbb9Beg/cJBSU7KcXkQIgX5jcrmpLh3
m4i6Z6pWIu/9aNxYjUm75nOlFKqzT1HW6O2W9l0nv9WLKPxXoiJeXPNtEQsp561OR3YYoq1LHxMb
56Qt1xmST/UtghSlHs7z0THbNVQNsAjEHml8la/It7qyUHBOfTmDv3RuStRrHCi3M7qimXEl4J2d
vUYGKIric40WsWk+BFiK0Hej7Pp8vd3gOJe5Sqw1Ap6mEByAfB+5IjEHwVs7unJV8zR8KwL4mu9x
W2ItVdy6PnrpOpPMuzrrDW/KmuqhuwK3VGyTKpfKkl+wX2rTUifRnJyJqrdvRHZZf8TnL7gF32zi
QLwUprzYvjSZBVqphJ9n8DsYYVErKBcMw83JCGc7l9Sdvso3m6ud8WxR2bHoF9TcKp35WMXlUCjN
jzpjWfQ8ecvOfbqWs48hIHY9rMOU0v5Kk3jJPq5jN+GHhxiB7FaC8mlbr1beeH7AXS/D9wJUqLQq
UmjtzcdWC4VEk/kcN/2u5m1YbgoNlPuppuu8uNJT0YLMoR1ktnaAcIkM1h6yyIAkbnTsTPow0oi5
/jghvwSzpaSr9XerBEvTVlqRLws9YDPD9CglSiU/ZeoEz0sqoVaHrchzscsaQM7Evs701F3xrDb2
J0SQICW0H0y8dWWsoobEBzBmbd/yOpl/JFgoJCFlIOvsdh3NIKVwcPjPOq0gySvZiXYx6bsrGS06
xagHhH3uatsK+SBwC/QxmptrAN31NKne3mlVi3WoItoKu8PYJi70PExiRhcuinS/A1Fy6L8yS8Ed
tACJHF/HXKZHgnZmUZQm12xG7DlZ4IMgSi6WbqvqFbJLdYUB/DkTN7NeViordMkncm9alaRXcCu8
2CHoBDh4NwNhWz8S3a/soSkQqDa7Agyi7KXQ9aA+irYmMpSS5RD63rs4e17WRKVPxju5faNbgtCi
KqzOVrbzotZSVXk+hU1WjU9N/2EjhJkfWebckpU9i1w+lRkQ28j858US/2EV8Xic1ephph2N+RxB
6iXC1QLW0hGOdF8LrhOzj6csFr/noeDuUycbzUCjviVuhIRiRvJwML5lqzx4nenop5iLLoiDYE2o
l7IonK4/RAgezO8xWAz4lK5RtJ93oM8NS1IVKupztDyBGsMM9ETJXOJLL2mKOsXU8Q8GEZn/lc0G
EXEJAl6oxlxvM+/kn26TZjSIYkk8Qn4WktLbege6H0H3Nqd2ZLsM19S6XHEmOJiou3o8qx34NF0g
NbkuKjH3rZrH6JQYqdrnoFcCuKLZFEnT3QrNApPfpLhwV3cXxxvklSLXbrcyHnNrSzlgP0/zWdXp
DrKuAjK/ca0tbW6SfPG0u4qlmJU9SlFY+3NgCdJBaEMXpIMfz6HNORwH/KOZq8FgZyAdrhPKNoQE
KaCr+ygW0qZXrTLTZPcIZ0aQVGhopg/NFYdDaWcAstMhKfagamLNdSgCtHKPaPFaCb46QQo5Heo6
/IiA16hS2xi9gmzXAIWSG6+Zhy4OBFraKsxURdOOUIVEBlUPz4KqtnMgpHZ6q2Mwrnlow8rmsDX5
IsShmRSig9KbZatbREBzyooSUdIgf218sOCDzqcuFM8JQsDuSwKGHhVfI/YAXeNezmp2TemXlm1T
hbul3oabfBBI226aLECu+zDxkWb20MMPuvmjjkH4zFBDbM3Yl1jPrFgJwAtddckjPua3BsHHLLEr
moXHzCwjf96ItdjOOHPLb6lFAv2FYAvLDwHVvBRBYANTfRn9kqkfMp2EzMtUq4HCmDFCl7sq7ieV
v9gEbDAfc7khhNvls4z4FyLAovKoJzm2D1bGgn6drG26UzNOdRIfimbJkZipbeB5U7Uzmotp2YKu
NUJ4kS9FnmAiBp3rbOdr1bR8NwM3t4idqedclilYpX1X+hXYwHuQgJKWVqHt0+5jQIgPcga7zmzu
d8kKz2f2zMkJyVRQ8EQJmHYaCPLWfMwggtHWcbYV1WSmkH6dcTNs31rn7fQ8x1CoELsRis3xZy1B
3z3v6QpbV8A/LQI+Pcxham5F1m7sD40npnoQ6Gdx76q1Iy6V+zmLIU5YRj6pLXukoH4slrJJOhma
sgfxU4yPufZFYyugcfv1F0tVFMvrLYMPBEVQwWPoYWLtBvOhRGquCXxVMokX58HX9ZF4cHqFEkzD
Ygftc/wvnU5EzUso/q0OfPVTVqym7BgDD9ce4ZvaXpZNLbjHU6Qi/S3xHMI0L0kxSEXQVDQmxJVZ
1Yq8K6hGMVN61A5ccS/R3BqPluGkcRBfpIp8ikkAxB5LzdIW2TQCuu5X1DmRgJVkmEPLq6GJC50j
LuiH/JOG69C2shKH5FyFAFD4ygAVqX6A01bxb/Ey9MnjRlpkB1S1AirZWQH2pHsDUvvkfho2YDRL
Iwaoi4BYLMQ7KFieOaeQGHF7W6wZaPNLsSnUgxFHgfDixWVQu4nKFG2I8KDd1CKwA6s9ib4jJerz
2yyIYWohugPlmOdmzoVAFm+dNq5ESunH54Q5O00lW0SOJKx1wOxiW2Kio+95F0Fhuy5c1Cf3ivgm
uo8YVXooc7XGzqiyWykVvJzj5fOkJpI9dZnVywwazs1uH3E6F9zvWvGBgfFD56gl3NrEFDE7mLTr
oqhchiX9DbAzxmw3ZDY+VENs45lXAG9vFOkW5jNMUdGwrWsL0hkSmgXhW2fzadfJNve3beZbN+7N
5Cbgw+ohUQuvAO7qc33XdXMew7kBrC/6fV8jK0tBYrx5NVcLSjCUoz0bw5hKAiMjv9IoyrSvbMhc
dJXquQ+fm3ibzjy41oCxFjr16qnLoR+CgMrWEyLmZVkK+kuIkNOvCodF/a77tg8AJ0o3Dg96xHXz
uVimbfskCK3nppLjRrLbLmF+RCID0dD0FLvNxApFASlbpPQEYhWiFLR34TlfYQcfUm9imNWKkzWc
+AzWZ1Ot1qX+zovIiqsM4ru0K0c91eoaUpvEPrQY/gHTnYxzGG9Fe+4k6G6QEjX3nnmXjlUdaBPu
DPFJ8jkBpS36iENfD3qntE7SJyblVj9Qj6tS7tYWakR92cYJfqcEiai37rkXEoFIRQK+J73KhyG1
cJ3xmm2V6Pu5Py3ILerh6D2IR2C9dTa05cRBin3c0hGsFaUgi5BjmZKmRoyaAc2RIubaxnw8JCQ4
BB6TjYOLYf9JFn/tOVUjOC5yQ2tZGnDL1gwoUaSmFNV/RHdPYwapK3AX11vf/SSxLQCA1QQfaSjX
iCWMV+c7ZphKLRqcfrwUSnNAFJ8rRqwUxeiSL7DBoWFlWvtoBk4m64NLqwGxK7oZq+rFQ494QfGK
kzXOBPIsFWG+2iHUbF4C7vHt2BvX6AcJnfTwLcztzEts3ASpqKkeCgimTwknj/k5yA5QXJqM/KpA
mtXn4FCrQ+r3NrJqja4GKGpjxiqK0cVK9h58GLw7JEqCK+yKTXQKKCAh+ez6coLHSM1NR/KOV/jr
8jNCaTinytleuhzzA72m5CpD2sH19Ua6FAigLp+m1e/WdSLIc6Ug1jcVYsjJfzKw8th8ie2aF3BV
HCVUd6MtKnTiOppEtg5PHonho19Nlj6ksBvZVzSSCCR26RjP8gf4qOo1PbGiXw3yw0zle5WKfAJP
vJF6ugGzh2z2Cw0NiNQcsJh7QFh0GkousC8dJGKdRV+N6TH6lqc0OeTp+LQk8VpXmjYt/RWpZpnG
Ug0S8eNZkoZTcwP+C2TIuOWBtX7MW5GqHw5y2PaY4hDVrqpjwWBozTg7P2BdBmXGQ09IQ74tA2Ia
PD5oaICguCFI9LTMQs4p2t5+bG0JeIWmB/g+IMSvpxgJZf2p5nrtP61j65sXdBkjp1Bwd97/aXyT
4EXapWuhXc7j8Tbj8HzFHn0rYBT3Xd8k630CzwvrKgoPOsYyhk9rw76m8UrFoUcqp7eq6CcifrRL
xHN8jn5L1XCDF8YtCniyCMlRs751e860SZ6WgMmOvlpHjnoXpEYkjA/TjNnPuGC8mCBNExn2GWHt
AinKno50OOSo7KXonzlQoNgm2ihqby1w46FqkQAhdUowYF51yCocxjkV47gMScbEAaUGNNwqbA5r
vwIhvRanGImzekk6XJwnjB524Sy1kBH5gUWBpl+sqQvxy2GaGWbTtdMyd7BKF4qPKLhE8zMOqwlP
iKBp/mGNxq2/Wye9/oBgDO5A8MLPW7EPE8p7DoGZLuIPAhFKfC1oFuYfbcPhf5I2JfWu0E1hd7aG
7JbbQYKLgRkQ+ckMAk2UUdpHdMVUvj5DQgPwgAp7u9b3GGtM1n3KuixG2pabVtS7CRj94Q/ERVIU
jgtw9P2It0GtnxNcIlOoihj31XKsk0wrdAln7fMjPD956owX2W5E4S+UbkAMXG6SKHxYXStoysRT
nFWRQTJ5V3fD6o44s9OBbgTTMp04l8IlC+m5IjoM6lYg5Rhv0IcAeSlJSB/AEZ11qJCbedT7ooi2
rzXEGL5LPWOjmsmx6LZxtEjPhJ7RGJetpXlTtsUwohqWzu1NYEP2sCB3vKVMNR+4t8glWD2ZowCb
DysxxOi/p8uaf663LnlGbp6+cBDjhF0Rz/P10I7JIZloBFfVE3OVtrbuqhVXvb+a+JbF+KJSfkEd
PzxhHNuFqnZD8n3gYf7Y8Wm6s3Gdj+g9r5gNHuqVDhV6SmAiRyBykLSz91ttG7pfNF9+642z4qlF
sJ2eKKiTkUQ7S8B3u/TjvDfC6nFneW1/+CIZbgoK+aBdWzebrxaxFbyEEzc/UdPh/kW207n1OaAC
fED50NpdA2NBCaJYXH9ltqgYrrYgyXbMfSTpToSesuvEE5y3YqplfITZTQhnOdXJrvbOfG15iMUV
6BNBU2fANlvqociGXRJEeBlWsIZSliIW2OaWup1ZJvdQkH7IyghM+F96NaY/TQQ2EFj+yHQl4EOy
/dQw9ZW3cY5x80wssvTE5d29i6ci2tFRNI9NGMe5Whlv6IcC9DBPsRPhLA/VtOYaMQr9UA8QZ9Ak
x5Un56440hEGXKosT1Dp4tHGs2twAxpzPaBk5PYwxJTsCkiZ3E/ocqX3fG62rOJdy1e0ZQbzZE3Q
CvwtiTYlBTT1GGmvUbVuEfoh7Fj7z9PaYTtRaO2KyqhVY4AXupy6asGm5DGPDKGKikyTiPYYE5/+
sK2fhodFx85WchiTZ+Qhge2GPIztLm+38Exs5rfd1hH0/CDmjrM9ZYOTdykpVnrlKQLvq4I344q6
DEhrd0zBnbESCbEEeBB8FehUzCCkv0W5ckKHKI/JE8Jb+DOL74UIU4LY4pqdqx17gxT+fuQ8incO
AD10bqyhU7nGs96uIVZveFUnC/YeuABAclHYH380PqCmghGOpD2gwcjHm3kC7xbqcYU+zjoexutB
OGRSJtN6/SCi86dC1WJodklm2DVbh7qpsmzOHijj+tSsAnT8SadxajMRI1N0OrXrzYzIlJXtwuah
CiZE6w6XAP5O0Tdt/3vMgvyUsxSTcCJZBnpwaa8a8DUrxQ964WuoXFQIdswxTHEHmZqwXUtEOO7j
yAZ+3+YS5DYLFH8+dtMg0R1JO4T3hZq+EagGmIq7Rd1atsnuql3g+Y/bOqVnJ85Hu/fw2EXF4gTE
9fUWo2fRQpGL3OcmbKi2emQH8NCknr8sRS9jZA/9wlFza51D7cJu+iMI43H8B9CV30u0zG7CehYX
dEUDIquCReQ7armDvE7TfCR71rhV4ePBy5UrumCfyFzTT8LKfr5bpGfrTY5GqLsi6Ll+AtzZPORn
OtJHQReYtgXeQu89skA83LG8ubLt1O6M2NINjAst1o2YafyUgI1EloPNa/I8dQX5LTOb/lxVKmt4
uwkCBg8e2pz1HhUPFVcKcT60+FwHXWTjkmG5JY3x6ohK5lJ/m4ZJIVe1CPw/jYw2f9ppzuzOZBuf
jjQeIH+MAhS3UMGYRwmAlE5AkVsuW8w+cSbRPQXBd+y/QPBvgdO0QMY1Rw2KdDT1mbSkAi7Py533
Qp4lvtHq3GGVcfht09pttwhFEvc4ol+HptQwRrxaUMD215DD637UKy7nKxRLzqOa+DusxOBmCHfp
SjNfdfDZ2W7Gq8VIuFxdPwVEe+G6oKialQOVaHp0M+P3HcV9jgT8fPHDO/Luuu3YOt2IuAl2By31
vNuPGDT8bre8+aYQ5Q2/GkvIeF1bFT9sq8NrJZAPgCiby+kD8WcSmAQ4hjvGEGMm4zym/8fRmSzH
iWxh+ImIIJkStgXUoFmyJEvaEJZbZkrGBBJ4+vvVXXV0dIctVUHmOf94ZAStPlYs14+dty4fYgpb
dujI6hjNl9X1TkFoFz8NVURzPJNnXB12AiFv2hyhMqFrQNyi3KzooDXbRRzarr7xfGis41R0w3+T
cLy+OPhOsLckhgl/ZRDMFnEz0RD+n0LA9CyYiryDPURC0BAHsXvroEK65Gzj7V8cXSMfR+87VHgY
/bJpYMxjgKE9ONcNRaHf3rw444eXl0IdEd2FDCmDcu/rdZqKY8sFRLMfNmmVQrByDdpTzc3N0IZC
B/5g/RtU8AlJx5HPnkTPVPNf3Zqw+a9pSlenddNuscgi/7nWTeMerLLp2hcj6jE41cYEFX5AGPIT
LRZ9cV7nMQvOA8Xkbuzs9iZjNdnTo22P9XB2CvQGx27nk7vfKmJwz407X31/meaPHGXkVMlUlY59
51pLJXlacsQCGjt/k8w5WWJ3Wc3YUh7Y6ssqrem0WU7MI0EZ545PNAWtgvoprE39V7C/hTfbmmmX
0maUK0z9W7HeN2sIiIrIIeCozEQUPWrGcPW6NCEJogcZFVVjTuW2zxGJjY4v99OMam74doSM+hM4
sti/urXi4dFb1G+Hfgz1Xck9lCfU/mVfJXzFow3SMN6G+8x1sXSjGFLhsmixT1LRyhFRwtJNsciL
bIOkaYe25lwOs7b7R1BwN0Wn2ah5/AjDotb9xzZ7TqUeVx8LgbmblG33FcrriGWIOJ0izBhtYAYK
70ZZtt5MamTXyPUwlN7gzgopoVWuj6ZTrXgoCWwWMclvXvmfmiMh71m0awb6MATYDjaLQP6wZonp
D0TDWcUj8hErwggDehZXdcuiHjJVy4SJRjnJtF4l72y9+XtPw+GamKsFMQ6izONKz0UBEOwIt70N
3AJFgV3Ulpc4Q6jHc7SP0VPpEIF9yujge3B45ovUX/sN5DK3LS+e4UYAGOeK7Cno/nIDZmFNjfUS
EIUnlKy7pxa9OwGFbkR6JCzvo9zF8B93gfdhR5Pan5v+GmGhpqlHndtubv+4SIXrjAQzn0S6Um7m
0FX4/9KxmSQT/bJO7zWTbHe2IyDNy4Yexor9yVUer3bu5EluZHXTXSfq22KHu4qV9PtfTFxZlhLR
L5uPeQpJ8ibyJfiF+sV50h0JsqnqpHSWw9KX0VAcBcQe96+u2rsKunjlNCu0/TgTk9uQ7lF2F6QS
qnlstBzLm2jIQD6M32TmjIxTtLHGb7BgWOUhW1Js644+OJZAOcNs4+wJYhHeiobgMZUwomIqh8Ei
TKAKglzdT2WIUGRZbK7CPi87k+jcJYPoiijVlz53HIhovrIq9SY3WpLRU6JO85ZMmXPgok+53atq
/AV+Gf7bKhXd1YuNhb1bS9t+qmoZ/A6Guq/fQwiqn8rrq/ulL8ijGXiL7XuKRDiCDz2/CABA5uhX
zMUMQOGyuftd24wcqzJbe41fnVMZhKE04YfqR2//amXm50XMY563MjaOzvfUGaf8sWkNAHJqSqtp
HyP48zyhpsGSF/qaZ/XDJrlEj5vtTgwVZuKMgz/25l9oGgr1PkmJ1KNFsSOP01b6zmHNy+i9tZuo
v4f5Xb+K0Vr2o7aCfH3rN2Hq75qyZRtwepAWsrDayJAuM7txwvext6pRxaEjxJ/AVO0j05+ZTiBW
RfjkBKu0ZNLs2bDA4EZeuT+ucL7BXe3NM+TmagrjnkmZUN2FlYZMrt2TJO7oGgPsJbNd457WRfNx
W7AxxWlQIcOfY3TgHvouLCsABlj21DP2mCcKKPsNi2suL5Cwbp4EkbN8BMMi/3IiOQy4Y2hNqR75
4WLb6qcLWoPmoTB+m5Jda2cpW0gfXay1zcSpQAyju3iZwwoNHLIPNTzoXs57ohxJ7UY4ZADIh5Ep
rLxr53yo0n608jH1jZ1PTwbYOv/TsDhaj7QBXFHDDhjq17AO663lmP6BjKT1D2YvO4w7Y9BbL9qb
JmDpfXFvNjfbp4tS8y7vua34r8EseZB2JsJ7b92ax7qXe5bOTTY+214d3Thr2ISJW9nCpds1q7Yn
b8y6t51PpYxNnxdJ79I9fbCY875dhuaz2BHz/yl5Krvzykat0h4F0Z8mNN4rwpDxDllt9C8S+fQ6
zWPwTBtL9KtRTWsh9Rrtj6Bi9gW5rff/2O5gF9jqiiej+uDJYxX/l6mKosbObvr3rSyj8Kdi63ZP
Q+vTugytyCIO3JyTIL4BQ879Xt7R+ijNFURvH3b45/9Q2TK0ZUhjko7KIp0u6HUuISPFMR9QMpz7
ddwhLFYddLZ7NM7aDY+yCvXiAgNHUp5pXzGpgKRdY4idoeNg2f9fHO4WbFybqo9ZK/T7FHrb7zzi
fbvqefNkUgsUQV9N+lRsFJ6e8mUwJom8tX6+9mU9c6Rat0uQVX8VFqWLN62grJPJ7Qx9MKzeBt9/
6W2mskTZunJvpk6Py00+y7k6r3uNlqTclsvcd+YNwNpLJ+F2HjjzPNu/55IDs6hW+XdavFEcM1wj
Y1zvLsM1Y6K/n23Pbe1YACJGiWf3SDRy5PTwIEvOFADP4r2zbl3BYE/T9JRFbh7EPHEh6pdi7VO3
Y6a5ZoqIB78sxyXNGf503EvV+cfRbeeKmLOpvCt0q8wxt5SdAAAuIPzFSH7q3jv5ltZBWeeQ98Hu
n8Gsunc0hC7otpkb+5ChFdpP1KKNhFhfZ0AwR+R4KmRdEpaDlzVUgV0zmI+Bn9KaUTzpaMmXmB+s
sA+2jQLa603+X804ZZ2YrNVw1wWtY5LNW5WbIE8rf8FlV49OH7bFAyTyoE9jSUHeEWFU1dyT5jh3
57lmEMx3kQHsD8wyYTQVr6PkwXOyaHtoTOQUMXC6PDu9jWw8rwr3WfnLcpN1lXh1yIM2aaEtuATU
KjYblx6b2HW9oj64FKvfRc3egrDrPK/OoJ+5fcGSYJpY6SF842SU8PB7xRwKKNUCHq/VH75m0Gxp
m+DLpoym4zSTPHSt1Y4EOIJfJu5gVhNDE0QEOJStfz/Zjjzgh1/PfKWgX4YZvjJACIuVSzYJgACP
kpCSnAKIUmlYclkhMWe6zO2Q16cZXQj31mC1dEHtrqlfCVFQ/7VyLJ5re6A8tgX4joc14vft6qq6
rI01JtNYmTeWhXaMibCEEiXDov7HdKzDy4TSbUz60alOa9TIn9IOQ3XWW6hTXuGM9aOwtE6yJvP8
NFJC9weHG5P538mqe9HAvCW2avKLzjwOVpvgOOumzowb3gAW+vfaaeq/VhANGkbK5oQB7SSKjQyy
/b4p5KIPmw6KJQFG5Ntxxz26I+3HPTXRuqV+UTEmFyYPqIKJdP9Q5xJ+TZbz75lyrwTS3nqhAdh+
3UxQ35RFG717ApyJAdvbUpllo4nNNrovZV0zKvYtgj7UXkH4MDe1891kSjpfdUU8Zn5sKlFHZ1pb
F+t5zlGoxk09mI6tHbSVCCiDADKgHW2ON+7c5QT4wsql3b4vOdk5BhOOMEHfktUgp/HLcPwjdA0q
yFbrxkM3wOWVlG6q26WNJAxtK7svk7nuxYceLLgfUSkdnI43gCCf3E0MOovbpvJ7FDWNX94Bvvd/
Z78Tp8xq5edeQbeAvPZFc9yED40VhCoLk2UGKDptllt/jDnCopjU2PptBFMoDqEHEX3QfdN6vwCi
/dvel6WMPSKJkfV6Fb9E20DRHcsMFcyFrpRwYvOT7v6Pw62vXja/tYPEy8LK3EEwNeNpQVl5GIOW
vB6E1jNZvtuol3ttFbmLLljguvSEZ37cNodmHtbpK6z19rsYVlw3POtOdvSipf7XlrMJDtZYkha3
OZ08FktVUtetrfxZ1XJYzix12klINpjd86yV0SC1au6SHjBsRm1u1FPkByvNnaCSKAyFFgc5c1Jk
gMXfEZ9RnahtN2QgNGilhKqah3DRza858+QHpeAz5bSM2CpGEe6Px7k3fLSavsg2Bmhy/4ULWDg4
Q7D9jbZ8/l3aa/XXUbQhIJtqWQr6PFtumqxa2mM/abHegGZcNUMlIusHBBZuLKQ/yHOOvfrZM1ZA
CVfgAC73s234JMV8uxCA+Xt0tYwIid7saflb8GJsR9lZgaSuRvm3K218cZfxg1uSvwRGMkf+Ldeg
j01l6pvZzSL04tJ5zjrp3PadsD5dbVmp58HCmxbF6uxdf2jIZnuiuo6VoyxpC7dsFKBs41VxyqOK
a9MqixNsh2Q0X4vKS9sKhUIwDL55yqK9/Z6mGvjOimZvgXbxpi8XbZt36td1Yh9STZAulvTTcN//
7b4RsJwtZvDLFdlSCd5p68J6jIx/Hg2XI/Sd84BqP/hCv9zL4wgh8GuxVueLZ8B79O2heNeOny3I
CjSYJBMtiiFO4em3Fvb44Uz21iYKsj+ZpAKJcZEdPm0wqukSCdQ3o41fJg50oRBKm1p8dUU1zg99
xtYIbCN3XCgOPSJhz18NuBu43/Xeb792ydHKcco3ufli+bCQVJ7AzleYS2e7Iyupv618/7oeNF73
p1un4qcm6uFrnMAbDyKA6D5sZTfOsRosYR0KGNhjgQDnbV36eTw6ttNvZ0Sq3icOEcJjkHzFNEk1
CTPcvh2Buss2oV5XlAddz77gc9t8rrwmn76dlfpwrpwtG+PZafZnFiRCZgGCb/3teuTjj00WOFNk
XmGX5GoCC1+GQb/UmyhvUfKMYWzpQXUpbm3GwSDCYLE48Jyt30+HEtlYEZt5sw5DT90Kn3LZxy1p
vDyhXef9s93eDxJ2mwh0mvLcs2gdd0wdWtXqg/FW/8Nfi+DHEObxqp11/sR1UT5cJRzm0LjtQOWa
x9xTs3r/UQKFp0R3/NQp2ceZ2Dm6hto/Nz1iBuJnM+aKmZFPVZt741eRfudg3t3D0MnslANKXCDw
DTwvaqkNkWYp3o2LUCXJrLniqpIbYRIhZy11zjM7tZ4GtFpLb4Oht96VJkC1RWOXV7Tdt7fYwXwv
p0w94GShdDOwgvGH1JCy/UaGosfDjnq/ot5m9u+3TGeppWhemWvaboYwaO5nRLfRCe8FKAMl8t5r
VDaAmhl+gvGgEcWkI6XvcDOMDVmc1fzp6zbg0ei3mqmhd/v5blH50B78vRiXWDR5ucU1tx00uyyn
VwDe6k8gkMlDa4HNT5Hd3sz9AJTA+fdQh1XxZrU7R/+UbwCCFZxR2is1vZVO3d0WZZs9RUgiXi1E
bzx4dt8cZ7SLj1aroGisqTqbns5GbtXge6DAamDiXFEhtct6V7oOx91W1NM5DHEzxHm7StQ0uGHO
vLLGpY92FD92y65xIIWpbdPCdQAkJ3TnKeIMcFIR1Ntl2Ay1fuQbNWnAa6cJ8fSX/zxrRwMRDKTa
hdY4f5ohF8RXztyggvWa+2dRqd2RaQ3Wvp79bmZS7/y8FjFxDE66MIP/9eVk/URcWC5RZlUd0ruH
uDLGsgRTZw8109pSDyha8FXpt0p5pZ9axlE0nAVW/gOVkv/zSmW/FBkL9wNbCa9UOCycCkXAQtoo
Yb65T8VpcQfvg/vdqy4Dv9kbUsDqY8i2+rnDP2SdtFqDb0XfdkGJnA2kGTXh37XBRnNcfbpiJrOp
dIbouhcdRbhHCqDAudednKMkp9bkUhrOnUPEsRTvm+nO4+zYj0PnkkUqm3WgikTtCocsVRsJeeJu
dtFtvtx0qwpJCkYJUfjY4eaBgkMclmtRwHUr+2PRSDx6l65XbZr51rW37g3djPosan95UroHbsRn
dUav4b8W0PwvCDbnDpNWTcTMOE/RXSbcMDt1MNcDiu7GRjYV2nymBeLQhnWnztoYmbB2eN8naBuv
ZV1OMFWIpKiLKFlnA26QLR3PnuEYncK5uofas77L0eirvHxy7jnYw2Tw3eGiG2sXJFtO9b/OIYF6
ItMvdQLGcfYxEGPDTQHEQBNLhHrxCFBr3QBLoXWBH7ccUhTa4XPcKcZMmtz2onSPIo0YectAvjsn
CsKLgwWKwwuk85Uxe6LXNY8QV+xZFYY3ec20BH02z0keTPt/a47AA1698+JeTcHvRQRsw3xw5l7Z
hSTis0UEBxkCzOIyPdTUe8iuOlkDOsPbSUKRIpmHLXSsFY6k8qeJRAbXD56Hphlc3B14cuzJNd5Z
eYNumBrIGFuPZJZmNa5M3/g3w9Ltz7vrOs8uOMhRIwIo0q1Fj37YGNOuXoquAj11XfuOBSMfP4Zh
coPXfRlK8VszUGb8hBL2xcqqrDpGkTO9MrOud+HGRo59D9TKZb1Sx1K6FkhJy+fr7Yt580GkEd5g
95pilVni29uiCAlrYH0O/7e6uLLkwZxttg64F4LP37inovey3HDZQI51lixiv66uwiPOXXe6R08F
9oiGfS5xV+kwTKXOy/AV2XKhn3YDbb4SpLSihCkH0zP9ybrsx5gKer42uZjlySmy5lcB7PgsGyIx
mybqXtRgOzGui7w7s/cv98IO/W+77qlK96U3FW8rRos34HEZpITNslPPVuQ7l5XaCDx/gGbdygyQ
Z4W4of5wCi4cywuuRtObZbMPGGbFuh/o+5AvuAOV++jvXD5NOpp6TQTKKnWgPXN+DnLEtkS7VI/r
uPb3GB648DJE0VxuRdilQGDu+Ix+QdYuFgNqBO/EbqwsJf20E9UjYy4TVLUbFuUoA9iMW+C26NDx
+RP6jjZLJNmsnPnU1N5eYtsks/pkLSyC5xlmwoFXrVBXDJ3QeWwx0VXxnu/NdERk1mHxGdooDZxq
sHnjhX0pvaB95scHYZ525NuHorX5ATKnyvhmvPDD3wULdKcV9P8yyiLkTLazr6izWDGbdX/QraVv
rCky39VYovAZ6SQgVggtRkmOBv8LQmNHls9h73Kb22s/P2Im22aAEHLYTn2Ek+ggpItbG3lB8JMX
NgyF35F4Hyzh/7UkGKJIJJ35w9FILFEyumQIHEabJzmN8KwNSELqLISac1rEhyzb/cFVG8m1OdKK
N8yGCiSa+bKD/OXTuw1EK/+SvaLODKnDo7AWC/bo+ha3DLv22bNI6U6twJ1Tgq7b/ljnLoZXyVWY
3RSFbY4IFmDXrNB51sZxH0tIxWO51TwqQvT7A3Ky8ZYTNr+0NaxJojp7Av4fEcfGdm+p47LO+wnI
yDluwOUPQQjK7M4cOUqi2nwcCtdY0GILtPMvRTPpdqPXUL1iBicnZt8rvzgXfD2v2EbDBz34sGoN
Up671Y+6V2kq/TBTA414LvP4NtyWj8FScMYHKM8podOXVb3kXqs4zVZ1DuwwWGKX6fquhBn83QEH
PYVoYtFoMhBetLVCueUCPLczQ/FbDoKXLPedT7eidSKaUNsw//JlF8ovPlee+DsghfVr4QkQibMs
RPJfjdvYUXjSc+CK0vkO/WK7ccYIzA95HardYe7gBoDrxLvOQuz7tdc98VCFt0Zl5a8SF9Mp2gc4
ndnpsWTCp0PU9jP2zhj+3v9XaAp5DuVSRXd9nlsn8jHW36gzGM0WJ/zcbDauQ9H1sDo8D+Lb0hM8
aOYu05ee+ujGFG7wKOeyOXf5mj0CM0d3aMT8p2aOGkYW7EoVSPRoHfvGK39NY9g8jlafnWr8XP+m
5iopacHsUlkButPTYFr0AjZaIu3SdYeZeP0bOiPPUt3ioErN1EXskpA3DSzNEd9wXX96njPpF21P
QEe4hdRZBHOGtBAZ7kEXoTsn3tT4qA5qlYdphz/nx4drR86J8erY4jrgPa/3pwb57YNiG45ZWXm1
O9fxidyIfPWDqwvFwTiqiwzt9hQGJdoh3eRfg40s7txbTv5JgPyVunGvw5eBx2cpKFx1Rh+Z39q5
1n+sMuwapEK2/ehjnDpZNeaGRCxbXf3xgmq61HkGPmI48w9cRogBY9/FJnBUwFzvS7NiFQ+JtD64
pcDfOOLljW5AC3bxIkJndTlpeuZLwCR2Rqfb3eHUeKpaDngpiyXV9iwiqK/BVZ9V5RqY7CDA0iav
jVXHuistLBUbJlcaYP36DxrUTB7DRimdBGEx/7YgROXDFZDhcI6GUCZs85ObymlZw1dW1u2fWFYN
28ctGP0bjDWu56AIgNEDHGeHyhqxIO91WcpzZBUlntcoLNSDbnwGfy8IiXXax6sENJdzuFyE11X2
eYKdvqmxUzx3weAvsODjzuEswvC/inTv4VDCCVC9OFR5dp5ZjcHGswD5tl/ZyIZabLz3yNe9/6w6
j8qHXTZZlIrZd7mkIvS2B7TeA4vQoGGZS9/2G1wvgfmWBsIiabTKcQ2gihiPy3UoQHtp+IwJawDE
Whjx3AOuBZHIvSE3GXGw+eFmXJY7GADxLjefDapCCWKxQmZVsgodva5ha7ORsqBgM9i896DFtAt/
hLvz1LaEZAzaM3j3t5rNwlv6LA3rCqPdXq8exa0qshGjurRn/WqKa1POPmBHK1k946tKe4k3WehX
xsNiPaF6dU/51uNU24AoHjl9SoWbQGb1sexsHjeTr8BqOSL5AnKmqlQCwk83S1V1RRPLfMa0FEaq
uoU4htFpUUDLg00v3nnZhyvYKa5ry4CiIe5s4w6xS2LAjxWOdfhYbNGukmGV0+OG+Pgh6AdnOw0a
QHMZUOpzNq5Zkzo9Lrp4NiPadOpMM1RO/NH3QIPshjutXueGlD8Le1rpMM4uY8DzPmx5TDlvKVJg
N8+OEXy0P6YHee6Z478WFKFnE3nTv5DuXo4XxLt/BixRwbPT9c1Pk83bJxaApj95m9tROj+ofn4Y
8xb3UqFkEjmSZpTJ4I0sSDd+s7bKk7TGVcrmgHF5FY4cdCtIE6DmhRG1877boY/+w3UCx8clHfFB
12P/MIfELi+h6MrDynXDcQss4cWavhL/A5WO7wZJF5RDp4A7puLqmtwGAiZbV63DJ5UCesI34grv
lGNDKt+xLECzlzcdZ0or7hGVqTG/Q20BFMh3MK/+bQak3cQh/ud/E9qT7Eytu36R0UB8LiqWsbH5
JrsZS6XMZvff4iz12zA4oHV637vbbB9sJqMsXyR3XzFZF1E4MsQyN9VfZOTBWs1RXR13fOxzy1hd
w8xvVZD9XttGh37iqNA5Ro233Qfjoux3BL+B9x+mVkdnCQJSs75aVW38H6JhFi4gNkKcthRVWq5k
9CxZ4ilQAouKvDoYjuQ4RPYNOsKyPIIp5nCAq33V8Ox994+NVppHHOtiSLoi0ze273CvZqHjvqiN
2IMDho+Bx4Q4xFOlQFVDp64+ePpBwB3s+p84X6+vtAi5J3Wphv+uiuiXhsTN4lBCVKMpbjyE4hQr
glvmY0Q8atTOXRWH2nTiPHrbKhNhocaNsZuhOesaznCP7W0LUi65pXXiwfYqP6UPZFLP7VXNXcc4
52f7diPr9g86cNUlNVrp8AEnZqiSDv9jgZumnouXCGHzwJlLFc2hCD2Uda1CxEYgAubwBD8tf1eE
duWOK6O/j5bNaY5diTvxMI4LX1CE4f3dkNCCG6nkm+7Byu/ofIfM2UkO7s9NZYnypVyisHqNpkoM
DzW4LxIX/uVBuuN65wUWoIqbF3UHdMKwHCNxWR4yEgyCv2ZWjAJLiwJkKMMmgtuuAqAFxAA3/P07
i0gUol2tV9HdSHyZW0JAiP7x145whp6mhuFUcM9CJqIz0bddxcsGIcVeTbyzESyOQzVdu4lwe75O
Vu+EZ/zq6J8Oe9MG3vUSNWLNU8uddP/NvAmYSo8z31rBJe8CN3Yir/WvCkORvgMvAvPdZBhUdwO6
mgWXiauXX6hn9yBZJLtdopBsjDH307o85XsfsSfABPbvM7KLFyE6FaSzrsr1NPv98uh7TtalRBL0
jooDSKHxVtgShQ3UW8muL9CJpgNmT0jfXrtPJFBsFxTbPepWXOs3TqfQUYwbdRh2uIs3DuKx+bSJ
T1liFQB1XaSHzulCEkRTMfXITd5u7Oo972+dj18UyunzxAWbnSlRKTDvTpPVPXAykMx+0LYzVM+b
5bFIDe5ykUE3dXdFi5nqB4DOC746f+wKYAvVfbfQ6UGyaz1Xzy3+TKieLtjzk/I7u3soGnsB7CMh
Llg/eatn6cVk/GLVmAgImX4KQp/Mt6JKGNuz0w5l+1G0IOxPYJibfSwcd/PRKvu9xaTmjeEJLktC
m3jSaJxXtlhC9SICoXaR+AGW6EsTQWQ8V3Up9PdqPBgPejaa9saBjJJ/2IZWbwKD7RArcXnUc+6T
7tK23oYu+rp5xCYje2yLywH0g7QCt/fOlEG7RMigHx3/eUA9fgaTxbF63V4q6Z5t/Cn9d8hbom8r
ogs8eCFImU/irBzQeSfUxPjQ1yeb5qCoZyagJW9n9dQHuG0vIIt+8zBtqx+KtLLQ4pYIZj67Agl0
vOX+Xl+yKIQqhyWL/imseMGdQVlF8Io1TMb96uHmrjvksntelnbDEB3XfAiym8UTE4EdECXFnTVN
uvjZ0Qc4G982I/xnjnm6QXyAeK55m8grq97l6Drh74r0CDc7lBnH47uTt0FFH3zt7BNUpw56aS6E
MTibPlduOY8V2F4d+lY6mECJ7KUsKiNw2AnV9veEzuDzuD47kznlZO8WsjoggzFFGkZRlZ+3gcys
MFl7/MqHkO0K1fbYDd6xFs2+x/1YeD33XeOHto2Hf92i93Fxis9tz2V1G02M8aRxMDP3J7UMPOEL
oI++VK1eLTJ42zV7u2qzREr8Q5G/eJWAX0iy0aOLAKLdm+SNI2fs3IcRGcD0NiJRms4w8qDmmeks
77dtZiQY+SbQx4+TEzXpCkU5/UJxLdvnfhgn9xbFmM9qmjVbfSwsJyyf+Uz2JyxsXplmmBdp4oDL
e/E36Zdx2dRYLIl0cIk5GTUjsaCb8gz3H+XnHkjXHDNf1iDN/hqdm9WaEKWQsyTwsPVT81safnCG
wdYW0QVWIy9OOoxMhhYeYOwhUKBSD6NL+NO9o+tNnW30R/ujKYuuGxPhyy5PS0XyxbkMyoxffVmj
pX9C9Vb1PObiyl4v275nBw9ElX9Bpaw9Dmtr9Lf61EoP/zzxBQ0EEdgKdCTntS/KUzD5WodcggEL
capbpEn8Y+ooq8BfNjr9dDZzH9X3ftSbAJETtX4yXnRQ7ndLm627BaZsw6VmwRWbgppGfCo3F5yt
Hdf9lNdh/tPv+EZxEC+ZvB97CkQPbYkOj6dqQPG0RYKxGQP/Lxwjozw4VodQH1ZufTKth66FkJr9
Xg7o0Q9aStMds3m1H23ozj2NMJwwL43uYzvW7naxG4mnfJ2dEm7LXWAWhRXZf5w2G1ETlG4bHjaw
tiotmwHXZkDMyaHzp/yt4qUjoTIYXyzCzv4IZi1OncpGRCvnekjbceF63ChUyeNRb1Bs1TAVJ7dz
PJGSJQB6R9hBWT9kM/nhR9F5rHFiKvKjJ1X1C4oHXbQfuSbAyrao39XWzkhfaGcZDsU8shnp4Rrq
xV3o/GUrn+90JolB2FYBmCtVH73nLWpR6j2oAQPwWD37MBd5/zL4EarDiBwtxsvGAIoNwdgILtes
SMsClwVhpSiucNJj/6sW+PdrwNoeq3q0/gwWXdip8TrrT7juc3kjYFR28s9LrBvYzohzX4gRQ9ZG
msN2XZqpx7Vxwm+QIF5UXkUGMCbZoSJX9I2gKfy97f84Oq8lSXUlin4REcIJ8Vq+qr2Z7p5+IcYd
EN4JAV9/F/fpRtwzpqcKpMyde69k48l0SZ1WXEq0p7ftXLxbhpYbMBXYNV8ZCTVXWaZ0iFQMRNTi
MAzcXcJk/wez8IqlSk5aHAtj2x4FvS1BM/UevxtO5gFvVvgYaYFAhbmWo6/Owl05mfSqx2Z9nAsc
jTuLoSfG0sk2EZKVsxiaX9IpRtHyZohxfhjCMTLM7cwQHxmyZcOZfeByLc+WTHDckl53Ua4KcCZ9
fA3DVemW+rLWyYtYvE6Pe7NgaT+ttCLlzJx1XMYzskYhTqoPB/sz6WTq3wYGsNMpi2cbU/iYSd/G
uCL/VqBHM5Ks6n9ApnxsBITK7pNsjn7Ga+P8pijjM5m4Q0p2rhCJZJa+VczaehRNCWsEAYWtIOl4
wAanPwcSK/it9B2lf7RzFzNHUzVBrc4xmb0SBuaZyGBRXVlQbViOXeOH2AUiH77QEymqg5Uq96Ij
F+Zcyx3jHuhFuFUstIrmcW2a1KteMaWQS5tEJ9JyX63CVdWlyOrZAz6M4YQ5GS6i7KtbWGf0kMht
CnsshiZmyKRcZGbCIriks4KeLiDtRGOMFGEvvk+S139BRTLrxxoZ2eCeCZNaHgi/VMsFe1ZfnMKo
Uy5qs2nI0EZWu/3rVJDJKBePCs0yxnhssQoVh6lJIw0NbMJX1i0CWwROWLq10KbM87DuUS2RF7Dz
JyankORygHlsF7Ug83Y6XaW507g2PzCNZ6z2MrOdT3GpKvtmaX3v6zxdh33U5SQxNFijeFd4Uzfc
gfYhTFclQo3nSI7O8JkGHR8BHtrAx2Ds++Fwy3xDQGIaq5XymbcYC1DhtPO3nTGJ3CWd9pZjxvNY
v6uSGu2o8eUQaAic4IsUBx9ctNYlnjnp4uCr4lE0P8c5l/eD9PR0rh076PNo0OOfOHoGMe/XsVwI
zmJfqHAUQ48/udpj2egqTPp3GROpr/xqGxwcA4vjngenaRm7Zo13DiD0jT8HrBn/OQpllmn/QkY+
ofz+uW4rJ7HXRLV70d1SrD9E3izrfhodGRKHyZwk5n4Kmu/Zpu10I4aziNuK0/IjGHud7YcYEeJS
EhZWUI+c/qefGvOF2knP0VdOWBNPzdvytHrNNJ+XsmtJ6kzxW1+7jPMMGloONYsJLbSkrPtkwBr8
typMpPtBTitBxG7aUpweo48lkcvPylqILyh9+NuyTXqLiqBWB29Ng5osqlb6Fzqe9yLnLBrvNw1q
QJVnByKR7mpZr4Qz/TOZXucfMTv32kE6tQ/AIwh7Dw3m0MFbkRrxCaFn5gWW6tw3VXMKmMrfhjzF
XR2Wqa0fk7FpauqmkmRXHNURl6qZqZhwSVOfGnYsVUc0XAn5im56w/RwCD6gs5KbRHnky4nJk9sr
77YX/kwa/BK7KPExqKEucaWxtDn+GuiISGagLqa7daypbLu54j9y3+bTPm2b9pEkcvPhOuHyVjvS
/c6d0PsThWht/xyp4+ma07+T+yMuXtjfiS0pR5oRyNd5A6/oA3nCGE9t6dK6LT0unUvhoHvvNFbc
85yh66Gx2btwdaon7UQESGehCv/sAR3Dz7IihV/bUAQJivHIvRdAWbqaKkjFMS88+Un6Gkgng0X5
7bKsOD5ljAq8HY0qB2FOzf+ONjldwnzV/xalm5cI7NADiNLlPyenLtrJFPFxP20BuF2WBlAIvLFI
IEOCfHlQa7i+ul3n/PMzZ173cxPGLymuxh/SlBz5zMfTY59K70/GdHnd8VNv01HoD/crY2s6EG5B
yl6dX1ovG0AfdOlRFD4XY7umw0vsJf5TTxblTpMORDvMS6a8uh296iChaj5vGi3GFS8QSFojc/J4
xhvpp8g3To1jECxUWn5I3u/xivzFCHiE/YOvIlePjZR0t8UQqmvRNJj781q8GmJVyxEw4lbKkNrV
+7pKYDi4QCwBoNgvO7BoAdcIlDNslpmceZrK7Ifvu/lM8EWjwZWs0nuf6zT8EbTQHnZBm4ovv2uM
d8K6t5gd7GDcvIDqwkPXmU7vRpfxYdu3yZPmdxyTucY9zZ/r8fCFcYz0zDX7HfRD8ZFhGmVYv4Yz
RUmvBHibuYcceWl0HgUHqsKG9cEm5ceTUH3USVbGOlupgFBY48t+a2KG8iixxSufJuGWNnb8H0CE
pkMaVNgwhkwW3t+m2YbyK1jBE/DEHCNPtOUafaADr/Aa6EEgFS6+AyK3jE8CVR66zMqn8+ERTWZj
Q9pWCu9sWD5i+yHIDz/LG59orHRxHpeiyFHY6UIeCYXMIcdx076KESTUfgAFe2/zJfaOa8RSlKMe
fSE4k/EBoNNv537p9VV7CmzX18/5CDD1BjoxNagiXCkYeRS1u/AXXR4mjfvqhtkFVVSuEWhWRXOZ
xJA1TyTM1TseLOFjumlsehlWjEEwWWFMUMdij9t3vhgeK1yW0NTQUfw9P2ti/yK+RvO57lgyFNGZ
O4k7ne0UMBHfpbJq/+8HZPqmdgFjXPeXYygpjmER2fGyMP4lzzJ5lTxhWA7f8G6H2clqyH4n5Jy0
o5MccF1+9OSH5ulcqa6nVZOe/59hlcNLKGXSHDC2qew2WZWOr06e5ldpQ0ZsDKrtb49XNt51OHxf
VuXlDz2I5L/853o59O7mZ+swHvAwTCQCdwSHi/IZN6FO3pmPEfPlj3TKFwsFJDrjT7XRkR4nx5mY
+xLk4VziIEjKYTgnI8SiA/Qb5zckYOJTbq3sdwhYU6zMspY6fRJZRSp7IuLwXQc0G3xhmtC4HeeI
tL/CU8Hpgn0Ojz61ryxwh6M/jpgzYYE06WFSflhgyaxxJwVDFtZXA0AB4xueifAAUdeNfqg6ZDiE
s+WHhCx8Sgl6pkfC2kS7m4TIwhm0I8mAMuHOpe6KnyPyE2BoUSkpYF3rXUoonOYcF8CbtqqEb6lA
3X30ig5vxCJL55U6M4luFbZI/ypVSj9dN4NubpWJyGamScKVsiu0J+EAmbIr+Yx7sfwEqxdf4Lgs
wOJ4ZUmtjwJwVUOugLRHU2YPPeoMQuygpHuv1w5hVYy4R5hNEXLDvBkyPuiiFo3JgQiw7KKlQlZP
sJK9z8gNZzWmtcDGS/bvmMh0fI+ACu2HPulaOMAlX2FcxeFH5g3572plYGcbVapzkZOn2YUyqN46
o8v3Jhis+ZNWi9/9wuVFF9YTvht2XE9bVicZ5vG8Eu5unhTSZ3MPt9Pc98zrjqSnquhsu2jzL4xe
60H2reULInfJyKjKicLjVJjCo+GXNPtiMsmnZZXttVs3K0IHsujEzMpXlyK1IZNOr1/7N+i6qTqR
4O7YG9pUWKfGdFz1LjDL8DzgleMW4MOhcOAJO4ezJSBft4zkGXp7jGxMJvpf3WoJgeCewgwAo8ff
47pE7zB9vvyZV4Lt1w57NMMwYJRn9N72WQ3a1vebxj7vFesSgVMFQaiecgXb9xShgYynZGrdD+ku
+Tn3/Ma9xy+kkP2rivJ4FnooTphX2FjihijIf7A+UBKTXJHP9MPllr4QeX1TrbLI1bVDNPk5E4s5
S18gKjR+VegjElft3M1Yxu9c9ObnZajD+u9gaxsfpAjT+qeTWXIoyhThFaIsz3g9jXV9DolE6nu4
bUxo4Ao1312WiCtOJewrDCwLf986jdudlsHFHqTwKxYHBs3YHlfPtA/psHkfMz10/XNgC6bzJPxi
8n+Nyt7TEAmf3ALuseOCPzC4csIH/6nOk3hgiYNAXZ5ngR2ezgkPf9FjQ1zn4oxaDLJil2Z++oEx
NJ/OMXGeLUca1cOlCtO2g/3ny17+9Si44IBWvftOhiB4xyJB5UUbl/qPoQOBa89EhLBu3BLVu5sG
M0ynXK/Y3ZqIPd7XVgcOozs/JxiQ8rRPxGmWwCGXldIyzYPnlo/SJnI9lW2ey0Nvt9qsd5v8osOs
/Ivoi+JkIMxjOMp7ennHj73Peo1xOk5U9k+2CLdJrAnED0+M5DiSKQGj2+RJ+hDESCy/DfCq+MyE
nFLVFHgNbg08gjsgMkysIln35tL4q4JtGIqcWNcyU8KfupX1EbAyPYAIQRsz+O5zap4dETs2L+Ep
GLL6hO2uK/eQHABizCIbf7WE6dUT+DI5PuGbE0emHXRsEhw6enI3s/aYpCkZxK6M7mJZaC4SCJkE
nwo6m23viveyFFHi3qW2QDCHlLhFZWgGJWG0UW7+6AoGj1wyjY14jEhED439Bwk7eO+kR/KiSANy
2xlH9JcOA47vsm3X+lCYhCuPGB1WWayK6XRYcgIrDdL9urNTV47XXEMAZB9pi/aSeKFmPNIK1Z8c
JjR80dVcXlN/xRAHKnWBLVhE0XFhy6y/gUOYqyQ+NwrAqYoSy2vS4jsiapnvUkzyzwLJEzco8a49
IACyIN1AAb5vSteck6DwnicGZtWeW4ODmIDLZpRNcCTw8Qy41ut4nl5a0hW4IAxoh50E1Zzi/wNc
eFQLbKwd7bxTQRAYo1f0GUoI24XlkZseA43HQopPl3iIsyvaRP3drkixC4JJPkPPkfdEgIl/RTXY
GlyKmy0UnygO7PxcRA3mZuqnwD8OUtAUSFFjSeAiKpuTmMcpOwqRQGVm/pn1pyrt0ieLbvCStol9
19FKcRpMpn20Xq8etMvpgDswBZjgexsQAxWVZQx4vvWjNwHUOwG39H6pdAIOrjsnfataTCYU1x5/
0IIjST6EK6PdhcnrEW9vUl44P4v2UXqr+pEWlf8z6HGSARNcNg2NRu/S5QyAQP/OEQmRPuUDsZbU
zN6W0/iYuE6OUAVi+4pUFLbHxGVghJHIxqScA1IK1H8+sTNOoQe+tPKnHjz8NOT3lOI1n7wHjgzi
ZZDWcdWEDd9CgAOn2hPK2oJWWZ0ciflug5x2A8NYcJczauWcfS5TFBJYHTgg9npucRhTOVMpMZ4d
GMjWOt8XpKaujV9yDoapwd1QERH7J0EPxUeT+xzRJlzjN92M2WsFUO8zBhjt73QfbbaANdJfZt1g
Dt7Y82tVr+rfYoKiwO+NP1QRkTYQvbxXTIm+k5U9a4dNEOr3TQRSdxd2TGE7vEBvVPmyPeoanv+B
VjZ7SUwWYwRrh8Z7A7Xu6Au8G4xr4IrplFPpBBctNGQBpvTlXwgQK8gYRkPfYoixfQyV0m8Nsffv
igUs3UVhxkaURkRiP3CYY1VoJFrVTkZmxIlVMdfXbBGLEbNVnzKkC/EoOxVGN3JdvOXDYkqCQ9rH
hJECoO7o4rgeinXhlKsAmnNBd2FYneUyZK9NX85PKFUTRyKgJrRpzMFmlswgFCVSTqwL+BouxC0V
mPTNMB8DdG//KFMGpodtH9xPigvOdoYZxIAbjuUX6+EWxfDIT9OlmIYq7pxmj0jPc9JhFfp24oV2
QjsWGxp5E43hb2n+pH1fp0CwAu8CaBghMGGizOqIcCza49I2y59uiLEIatiZmNaFh3ECpYAmLe76
O90r+kNVOuNPwLM84EXoAIwLs82ejqWbHBnND2kJLIt/vVXKlRMuaD/NgObFz4k4eWCuwkCkG3vx
IymC/LdH2rrZWVfnLhuLrLylRGbXs+JpIxDrtBDm5wJHkqAR6ZBRtVOfZ9/iaMRLDN+EXWlTdrPN
PEQ7k49BdsoG/G/Hwa3jYsesdyofcL9jkuxX/F0XD4axvcEeL4ZTOlSW6PAqxXINPEGsBzcNEgn/
uKDHHAqyaRjBiH8neuLfwgZujscxnhDQCU91V9ibWAibUa53XUqVc6LpssmPdlyAVql1UwLdUPSo
m8MU2utsOR9oOPkZKaLVVeXYBA5dQweD8OG0wDvSbd1NxCafq8gUJd8IuBImD9ZM3IVqlvq+iYy/
nKaWSmmhZszvMHH0C69nruH/0xqEWEew3xT33qyL+kPzLeingElc/9LKAukSwqry9mlKuUanEray
u5NhHE0GORNK5zUIYL/eOGfq7JnXYO453akN93CR+viJHRc4G7B6DuLCst9W93uwfhLIT2L5NmkK
LXAJxt3/2Psm2TZGSk6jH7eGvwC4SZbZixrd2oiDEdW4jpcAxGjEWZNtJJIkiSZawZ6lE48Na1cW
tMfYFgflM9U3xwojUd/ds3GqSF7twsP6ZNwB9rHOYmRgXKBc/tcxZ6zymMJ8l3cWWdo5AlWivaEW
KfqzcWHnNcCLra3TWxHwCgaoInihT8I1HaFYwoiM3m8US3ig9p4k/0sUKWca219Si7v8q8KflxI1
6YV3AdfT9dVBsOqg+StWgX7gcUwWX51XM4M+YopT/NsBoPfeY1iNpEzlijNrX4WVWblYZxA6J9on
z8GzaDrygoZPjtBnjNUKPw8MJZ7VAMMyxcM08fVDPYppP/B6AMXHr7lhXmTqVuLeGzzN/KCf6yza
jYCjkt+F2v734PmFqklvzERQ8fsUbRV+CwfmDBsi4OcfJqkZA+hi4jmGO+X5D107Af9NC+O4Oy9H
fcYFKWFV3iVzEar7CFc6LPpmDICSWBlEbIoZyzz8hs0Vb4ZMvG4EiP0FGxthxra+9jVfwGbwaLyE
L4lY0nXSYds+DNXWmavW0OMuhagB/7lRJqcPQLNT9WyZbhf/pegsiCrLXKxPQQd6+LK0HuZrBnee
eiBQzzkiaiBaL+kIK+4ZkFWFzVX0dfAwQDh3rhPmA2jF8PKDNxl07vKcegFym4CEU2Co7sZ2F+BP
6y4JPCgkZaLk8ymdcj97b6pU1t9KtEuQHYvOpUiFR4hbBN9TfO9lDUyCSQCfimgK+j0P69Je54gt
ELvFiabsYF02FcJ5CNq/htd0j/vFTl/cncCS4kyNFfCGmU51B92Q0JKGA51cTY0ih4au/OUvdnKR
mQMSUCegWG2m7nFtZHXuyeCmjLVr+2p8HP177YviByI+BQb7wAiQJNLDqQxyoUSUHqU6MBtymr/k
hMPpHSXDRzLB/sScqUjCha2+IV+6+D3KSppfw+Q34JDZFTpWZ2911xHMluerJ8ZpLmWlZ4vpo8rr
tvhEHnHI3ucOdpSjxNFBdsGoVDY3bw7HlUQ0igpiuCEMfmtRnYuTjQjpZBDW7CHIAfR9sRBiTC4T
iEna0ErRywIR67vu1EUpYHqCuyl9OJZxpnzIxxk1xUKRSIaKgqUuGnOn6OqXhBd8AMVDVRbXNSFe
QD4DBEOLAWE6dIvxvXMyT6hPi/ZS+7kQ3gULmOou/UPmK09vJEaJWqkgYSADBpVaBGo8kRWADekD
46LNgUizPB4aCCgVN2nBwo8d6S5/vsJ0DJ0Pr9a43DV9vD/uVZow2mCOx8QiM4K7CmNmTzGC7QLs
p6f6GMxZ5C4vA6lwJoZOw+XksUGu+Sdyx4Q3DrXuydkSbUJv1I6+2Ap4sLGE6Sq3FgETaVEU6Sus
gLb+x+YbHIsLk0zxQreL3TKI5jk/YTqYgtvCCL8mF7ZNs9EAaCM4FNUZiNhYpPRliwo5tRt5rXh/
CU8HvvtbV0KIx3Qyzi7ScTV+LRAUWJBF5iH3eSRho//DdzckN2qqpXn0GovV57T0OE94cBs+0VcY
YV7IVpAyOzVgG6cLogHf+B4fMLYB46aNehn4tFW08ylKR0a3Pu6GYF7TGS7hpFFJupiedtf51Nh3
bRHP5tCWQi71ER16XA5sNEKpQnGZ22dtqrUa7tmsIM2LttUUl3um3JA1dnObMj4RoZnhxa6kJrI3
gxLU/q2GBFcceAmR9M+sdNgYfnguIZ46itEXESCuXRhuyBSpBj8J9Ucz1/eUO/SPa7BylnggNZeL
yVvS20KG43MAtFDcDTT/Pclu1XcPDYn732aEC3NNaVX638Pa++qz8VjZeVAgcoe7ZcLD+eIaR9Ug
NYL1nWi67x6t6hb3VmXABL48t03mp8yAJDn1BA/EgMHJ4zBdmmXsLwZokAt2YyTHkSRmKB7UQu1w
xyJTQjCdGVr9bZ3WKT6lWhznP6tXqmEGlxwFHoSicCf7PFAjvk0GwMc1xBZ/5b7bsiz5UPwDzQRE
IV/F0WPNUfPWeeu0PgK71hXeiVrFPh4jsmHlBZQUfxq0peG7A//NwKfM0VuHiHaT/kOUwXBEJU+A
EmfI3w9BunTmZMcwfKOqhvwmPH7CveLV8PZyRYnZeylW9YMFhaNfZI2k9kWhWG5gLb/tTgKBxwfU
mdE/AU5plzNgJzxyNNgBXvyJ/nnexbmPe6oo+pieRwydgwAyN8Sqoff5IS9/vrxVIq+cp8CZGnUf
uAhjHP9sM8h3lHO1+YG3q0Cc3iCxWBiwehA1WqIXnSeRvSO64D2Q4AIGInjPSaugI3FOpSKf8KJJ
kZrgHStNNJ4XV4HLDdhbR6U56S5+kiogbYSiEtn3nHmZ3F4hX+4g/yfbACBefgdxOtHzNhFHcwEj
tj/ayYNKEjCAimkKEHdPPdnjlSz6djNsPn3nBCaPFS0H3t5yeZP8NgJWnBzrzfEMUYSBReDOr9Tx
CkbCllnxZcXGiaZCfN8ckmbR6qdMmdSdXJAv4WlOmLYdlIz7bY4Ut/puAHwS/W6CHIIEPSh7mm6k
/wLMexauuXMkPuwenDYcu1M7EHuGzgOs/Fp1CepZAK3J7CyGu88u7hqWmLG15igxN9fc3b5ufyWW
NS8LrkP89zxGBCfnAHFS2xIjzggp6kCLVXlgEIEIn5Fh5vbMGgBONDakOf49zyuHcFp3MniQU8tU
LSHZLm5NxLDOzE7CLqXJVTOJ2VQ7j56qsCVBaYrHMxEmiNPBEHXDi9JYmO6MGd2MgiF2f9MVFO4/
5RaN+2nJw7IoTpSgPqsFC9CxqgqEJFHj97rX1gJCS3yqmQdZ5WhmXO6zIMfjw8+Dge3i3WyWPDp0
0u/GGw7k5s9QQUFijJg2CyY1j8OmXYuM1JAnwhAsGSRzFiKtOngMAdatV/IBSj8weCm6g8LvgOdX
roQQCJYLfXHBipVnGg6SmnTIs+t8MrYYy28BnFJeLaMixlECPfVH67hYxNN56Ocn+APh29DWVh4R
1ubqPYESzMygarlChmmibpRBGmOlKJuBpE2NGPih1swLifhEad1cEZLK5SYpeu2Vczbvnuk7aNjT
EZdfQporemNzEi04tiyIFAna6KETOaMYVaSL/8uEY1VfVD3nNLHRhvFdBPWOopkWDBaVpTEdYqJZ
BybopXeB6FxkD2Tik+HFTCMLvI+Ib9yiS9kyqzArY0q+SweHQIWJVV6Y1pbmp3QYpf31FsVzzjCx
YQtPjRkQir62pj5xsxPzIY7QxPxtBIXOpuL/+Sfht0SXxShe1ETG4IQZYdPJcbsSjwoqdvhcPOVD
Yui6aA3+jMYlGJC2PeCvZolHFrZ1K49MxF72B1xSi3gZQZp/43UchuPQL1QgbHnCILRbfGPdQ4l/
SmGZWWc8sc2aPzXuRIe2+JZor2E4V/E2KPc3xuLNuNfAsaSgrqTb7gfHT54YFQomrdCA+7NarD8/
MkSQ4mLwy5hDMZONfAjqTpRn7OziiblRGt5leUupq2ko/9p5M71yWvvmq1iHXD3BhEVmR80hOi/w
WNVU9gOXTmVMrn/rpDP3VjZEUPp8WKO7wt2ceOBXKAGlqgDsFW6zbYRpRvRw3Cw6AaW2Re3YfYhc
olmYNRyb/7fXQcbAfG+dIHg3UvJLIJUOP9I8T523LvS49YiRS0RhXGrt/eyOc3vTU88GOvhconGY
95bb/aNnNHGgL6UPGgzFbhjEUWB34TTPVaz21L7JiEnTDr987DERjVjOJVv6pfcVc/mT1GY31SfF
PTgfk0xQElXaknKKhI0BJY1EjUzOdo0dZ5mktMEGPz5T8ZCVop7y5dGbAqjQLLyk2e0pkcwD2x6Y
i6UNPimgP4mdvj0/GbdXZB7Gd/b5lOItl8RAPot2jEZWNTIDZ6lP4jAqQEiMiydyCxuIek7LhxUM
+zlukkzexV5M9T75zGHe6laGPtX7yNiW15YHB1kO5RWGpct+T8TV5G6g4l1vjczlP8I1EDplH+bq
DtNp9i8h7pedgiJyBVt7ap6SLu9FcCUj64YvSwVt7LPgx54ey2n2mtuceGv3Kci0KfYbQZPda1C6
ITsjJHPCYSzZXMbceHG4Cglr6MMgyF7CskJcQ9jCwvXGcEbx0oV1uT56FPrheTAexiIPizlGMYQ7
/PwSGkNVlbH6EN3qdNOxGRJZP7E+q3f/Tr6t14dpzEIfylJr2NtE0zf+c9cZ8p3BEuw/opbWdNWF
DSps3Ey8AT2YzlD0N2E3L0+DXrZABsx/1vXMoqseQeyjIC1RA72eczNcvoM5QLZXMEjLU8eGT7WT
9RSJCx2uv60ACDUGrTGAIR7pNPiPSZ8M2IAMMBIIKuQyGiAXTu0XnhhBKEPM4XxJI2nfq5qgIeRH
zxsoDCt98qlFijMJ2E1yQl79xdgrHJ8KOldnTyHIMQSn1PPO3cIoZhN60LYVmzn+j9YmDaECr/9K
HZwM2R4LRCLu9FBP07XGg2ieq8kJyzu2XSHlCDft0Ji09ML4YatW0wcOExK3aQ9Y6qJzlgBcmmoq
gM62ifsWAFIc2b7b4nc9QEmam0cck2uJC3mNgzftTba8Ei3FrYre7w8sjxLClaQ4pyyP/hQBTv4b
VyGDGxJS8p9Qrf2noe2Xjy07BIIjyyPyN4l3M3tHBW+KU1oGSfak2LjRUAdTMwUfg2RD0VvB/Oa3
cV1/KBgzVq5zTOjYgSLUItVPruw5L/QgtjUBuZDxg2DSz7fFXza+WAxW8285IGTxdiSshH1tEiq2
vWIvjXtSrBJpX2mEyORiD9Kjws7su0AhfISJ/yafiRXKssselxZw1MyELs7V64KkD7rc57wtBmxK
ac+uZb3DS8gAiME4cCcvdjMIHhHd0ysBw6y5EKQhCjvO4dT+XFA7FQ4rkmHrYbD5KO6EHGCy43NB
ZAD1uR3l7lYQ6yibzIFvYWGKgI82eq0cd7tVje9PN0KlHBXWL4Ls4udQbd/E0koQrg3gRmjO0Nb+
CkspwcRghawXkFQvjzatrPsWLxIBMMBbFT75VcDZZTEbR6e8nNFghd8hLJWJUYLQZLGgZw5eEt6Y
lpCfCPAjsLRy6U361EvJkQzAa4nOaO6VyyUZDlV2tDKlfu+CCFFm9IlBH+AVCXGo5LBd5wqQZndw
F/a67JiDA+DbZe1EbIZLOl+fYOkGs7M3LosMHiuJB6c982cv4T1O5mV93eRInqsqYkeAmVpI4QhO
asl2xBO4e2SRzvayMPwc7nsnrNwXL1xkDmIgjRgtyUaAvWf93vhs4MGU996kCmZuBPYlLhkOFqJp
Qx7NN/6uKL6puEi620is5dWHxO+cfV0kJ5RZwIIBn178TyxuWx8E6prF0zLJe1aVkF8ZxFaRzZWD
QtmO+KDL2Z+6m8kaDhPm5/kDOsJGUfM6g6YPbrqQR4kFZTPed9jVsWKiUzTthvP1WJKFaSLKGXg0
WkM2t6M75M8UkeRhdTXZnJuWiFhw0m1gqgNIhAwHkmzb8duoOGjdY6dNfVymhNoWDydkcZjyaVMc
iqya08+m90bnJYeU519Ix6HkCkvo/6Bx/ZLMLKDLMqzzub49k5fT1c6twZeooRt8GzLzHX8/Q3tE
z3X1Y/9UwODCiczRR+pxiaeqOVp2KxE3c+JCvBkbxeZbNIV8NgowwBt1ZJA9RtiLZ/dSV8yDn6hr
zPDVd+iml0LhTcRNR2m0n0ELed2h7PMNrCDskj+sNBoLOAx6gUs2KbpN60+QqAfWWLFPMi9JBgdk
M5FAJHD0tIJq/xt46dCcjeCJP1fMLJdXbhX8OJjb+vBBlxVJsKkCINctjV1YDJOWjFe1IUuGxzNe
1V0SECg7W/7Z+srkkVStVRZ1gIF45v/krQ2TFwZRASF48nfDW9fEEIm1GzA/d4rZD+lTW7U8ijXx
9Vu6Hd5HWAyqeEgCUJO3jRKNa0JFwMAhPOfh2RshrLEqYFXBM0ssve9YJ0373oyAOE7GeFH8nMwk
WXd0+dnId85A8ZRWkAdeekOc+hjXBUKtKib3F0Nk7Kckn7DTWbgU5VXNg68fcMMSeC6CwMr3aU5s
8FR62GbdfnLWc9zNXOGiG8xd7c641lBtkZ3nIKdEJ9NZjUC6/YlVF5EHGdlnUy7OdfY3KqwXXgNm
hVVX/9/pMvcoSNPEVl08Qi1z1aIb0FJaSiFJhmAmBep7GL8PlL9TgxOxwqez7/jk+33KNwWXZyS1
Au8XE5IHnSmEOkd6P/H+TK7TBM8cF6BmBbxSfeyiIeyOOCYG7wiKr+3vVC7JklKXcfGyXo/NU7sB
Rgs7hDM20J+HeQM7F01YsqPD5nwNDCeNYiFT1ZUnrwsT/afqUdlsBCPlJjmon4Dt8PiYbVfRexiy
zBTgNpNDexXsVqCaYCF6+yWR8+w/9sswKep7XFTHXhieBIoGJzUsshwYgQXsitWvmDOk/kDba3iw
rIFTleOpyr5EC5QDEiMFXTRgK95iKAvzRANs6K3m1g3RdDygxAQ3w/bFjB4HFRdBwxXak3pdUr6R
Fu74UWJVbfTZIoxhfljnqG8eXOOa+LFjd0byAB0QLpomYIspJpp6cYwg51fQxItcPkOVWcIzk2yY
+hWkDWb/YSMAPOVdBMMMSf3/fY/jEdNWjUdBB2TXFwjcjjVV9fE/ks5jO3IcC6JfxHNAkKDZplM6
ea8Nj1Slojcg6L9+Lnu2PdNVrVSSeIgXccPt2T847zq3YFg3DltJaZeoaPsoxyEPHcoPOAhnrHKS
dg5b988l5vv0xeTA76HooLbeA1pgvbJZM/MYgFkqy93gehNwNGwo707PA8zwk/v3dDVk9g1LDHgF
o91wh1Ekf8gFWgxWL6B4sMfKdijdWzGqkaIl1RSNvUF14Mmi/Y1LTE99LGgEzVR2RO4Nr4LZc3zH
qcOrG32HCD/QFOc+IGK0aMyBigI43G4D4CxeWfCwutKhHZ33iS9o7UYsi0UXEbqsCwEeYxEW8/tA
qtx/N8m6Ck8oQnnzXOLku2VMLNZaPm10OzRyfAJKum13bmpnEg3GiYXvZawxkOxw4Djy3reVVMMG
qDOllFzp2vaYu1AMrktYGAhoECj3k9sihOGt86n3gz6ALX6ZRaX2IAUQZSfWyjFGg/X5P8aDEdap
F3Z6RaJBbErbxdbXICu7P5xehf3gsJihkbdIneK/1DYd4tiCaY/jnmcTgmaNGPak+KHxsXbMIHyo
vUT0mX9A/XjZxTC1M2QFqxRqfGlHf9kMIK6BG0f2aOm3TJOkI0s9ae8xSi3wn0fhufyyeXYKvjbR
4BZnH+uAveWGRDaPi2vcHn0/89CyCYvEsT66iXHa7mEFpanbKFhze8Bd6+rXwzIiLpY16mMNIy75
F8+l7GFwE+Jo1tiIPXx1IXjPrY3FuT8hJ3Vw8INJxcBFBrvwnuIM/ne6CQKrYzZNplVV9makfTp/
PBNtDJDs1a9cunzsZTvxH3brLW0dNweSqygLulG8s9IkCF6JtbhBtQ8nD1WwkoyJP3hcpHx1XJ/b
wzL0uYWq6rY406Ds+iUlAlFCyw/VVbH3VkTssoct1VII3Doq3fF+wG5aniaKeq03uy+w29T9QuDI
+Jw5j4SJWIgIbyh/vWY96aoZtXfvDYhON10NzozNW+Xkj/iX+aazwicOP1BLsPxQAkptyzxl4wcN
lFF+LeqRx8kdk8h/CUOVOi+mqIB7gKuwX3BpWOGHrpvuJSf1ylLXKlnlhaXDpqxbsvoYiwbJNJjc
vDpTFouvivsS7mpUKfZrqEuTvUtTGoN44xSK23GtF2IOzBlWbF4wq7VVTYeAyxqOLSqpj5t6GNr+
AaCSz9+Ra1d+qozOsk1HJSiqBd7/+o7WoYJAuwyIr0BNgwxKJbQgAIszJAq85tKVXAPYPcu1oZdd
FvvXnukEkKyFNSVird5s63CJ8UqxV67PeVcPDi6cGQrevvSaMHzg28Ocb/xByxsfzWY8eJwQ0EFD
3eMBoBhXvKbZKOsfgy0AS5VHdv6lzkoKlCMXh/SO2lwk3tnqxT1e3mWw0dnY9uxp8gbeVknBeatt
C7+qx6WSvW+Y49YpWaAuyUGAkQ5ZfWRe9VpnSfaRGBQ2ApkW1Eum8Q6C9w8Rezv/mhu2du9hMAKh
3VUFncISXiU1QeTl6aAbD8jdznQJUhM2J96OGO3P02ibVxh6c0lDmGstFCToWjlFvY0RhzCE4PZe
BM3f8Qg2KOlzGzgeGPsGynjo1jER0CnhbgcviUMwYuUzP8ZklJbPUuUk5QTr7oWpAGWHEFWi/kNC
9uBKP3lHFkweAC0WcVchMGHLZzopuImBUMM+RDkTjw7CTuZ88DUe4t+YtWezzUfiQO8IlfZ8AgO7
WFsvqkyCq3rNQPCibMdv5hYQKbTgyGyiQLBilvsN+REoBWLdxTTPghw4qIdb9kFBtRlwNhhSwAw+
xDKqDeVC6fjPhoBT7Ts1Ury8waWzonOZiKs95jh2DHB+l3ibeW7528cVprQMfdQ/Vrim/+L8BHBG
J455UMzv8sGShFvv11XlsKFTFOugwBx+56Q1hTzxKNP0jUe1zMD5KIm1FZPxTGiAdoQai9JQGcq0
EKPRXyNC8DSjTdbFx3zNQz+58jHl9OWxbJlK90MLCvTCRz31f2MiefXZdXkkoABKbhJ0IaLEzNEq
K3EiJg74F3a6wjX8hhMksXE7RL3sblm36uaYQL6jwlhqZGCCFZF3jnhRsAI3ILnJ+9LhTVx4DpYb
2l9Y9ad9SjNeS9rVXPtwtND1J+UGV7Y4JK/SiuqMzaCGrH3CQ4kxLkxj+SUcTEb846r36HZbBc2F
ElaIziSrL1YXY6OLk4y/yQ6Hnm1T4bLAUEEFi4vzbpUyCPH6ECpzNd6z8mGcKltgSVuu03mwi2OC
OnCRu675Ky2SE6fUSkOIymUAWAbbH4uvU06uDKJgX9fyx3NaVJUbScFLfGvpFiuTKSWPKfo6L1Kc
Kqk8190UqB9dep3IIYznIaka7l7sjzdmqqPsSEsX+Sl6+HgfIJugK3M0czUbuwHnYNwQZzzWDUWn
y4ErDTaMyIByfrAG3zPUh2GdGsKzm1ujIJtuCj/lPk3OeHY3Tln6IakaJgRv46+BQfQOChwSbEfQ
OIPzGKi13AILkuwqGDcLpi+MbkC0nr2mRdrdhRG32DNdbc6M6wstYIJCxoY/+UfBcOXFxxEFCzIS
ThTP3hM0XJh6nLGO0tcJVFXArZ2PU7Kbb+KFdsZU6KJ66WPOUbaKoG1ifa9yqAu/HgMvW6oMOXC9
f4ZNEHJTryJAvtza+o9kIO17W3RzU4T7dIjWt4aftlTn6glQGuVjTT8dRWXUQDmR60zdsaHayLN2
MXmmEnxzpvXywAjmWN+eaitqZ2J4TQXSB554HDmNb0+gK2tDedSS1w5f6JFrQvLNUgXI6WZO5Cje
ow4uD6TQuseolA/t/JxBIq6vqdIE47zAX++upWGBr7jTROtoWuXC+lE8LHT2EMDFhgWW+9lrqapn
udQ73Z57qLnhtxB8+p1d6m8vmPgT2Xf+8jBbwQ0t7OmfxcnXO4sWyBpiKvOD7WJ/bbsOty71i35z
yzHqg80AhP2kitWyS+6eNVa6FvMJpYMbFCPnajKdfYDRwkSnowGHGnr+Yu4povLrbYKX5Az/dgGK
Qs8lRXrYKQJ2OAVCNhf1ftWB/Ape75a1L2UZQ9Io/mUGJvNo5x5ct11P5XjTb3GKjQIk5+RLtsmh
04bk//2lY5lkr3EwFyYKvARtE3HgojLa3DgYy559gtXLjoUTyPPM9+3oNLJhSfYSXZAavFawjqiT
hHYzdtqx/RKxEGTVuNSLfxe3uMShd4/+gLnPyuSfHHWTbh3G88dI5GF9tFyaS/eKbLF9mNHf5IsY
o/mNcDnLo2RuyfTUs7DXJeBkZz0QsEGzSAqDl9ikJr30OEGCx9I4c3XVxazaqx6yxNvmuFuLXekm
YXr2gkWl7NMW/w8HtIXIZkVudRJFuxKjihV8EDm6eIkXyzDe8H+fCEOtDI90B6s0bLgQsFCNSIAp
JHV6DRBzF+58f4FEIRW5GSbauFNYvuEMIWmKXENp7WNE0isJCMABUVh537Gv9Q20kbH5aSdbXfiO
Wy36WOeYnVkIIRw4cgdwEWTZlvKW5APfpaaZQCu25CmghWYZ5V+RmKxbt22m5IRBqgmu+KD5VeAZ
7v4QCDU/tHTz3ioXi22bXEI/PQUJIPk7t0IV2kL4CG5Y8PJTB3yp7uvKk+627gIcPYj70hzBXPbm
12OK6WFv+/iCPwZMr2+QYpkLy6HjRKL6HMgGo6t/r5o0peIMmAj/ifM4sFiSDI/wla3Ja35rx+7K
t9yV8hMMXH0kSZA3j3Nvt85PjKOpI/BQiggVCxd2jrpJr33W7nUh53TnjWn3FeccPTfCafynkXPy
sY88wiIrlnhkhl2KzzpSJkOsLZXzmAM752XeTH7wKVNAG59QNzWbCQtZWtIp1TiYsOOMN2NpR4Sa
td/j3h5NCEE7dkGTcTPH5fvfVRTFCMOtdk1V/m0ihaoCenZ8sl2RPGHvZVrQAQjy/eof1OdC4arE
Q7pu6ut8bQsg3I2fotB+Qvz9P1jn0rZojzt2yrgq2pAc3I+gvRTbQ80uXvys3LGRaoKQ+iPh8hYJ
25W+lOUxUxTPuL6HwhAPDxmaJl2YlLr25gQFQScX7DwTGcyldJkrYc7QpJHjium6bRJntvOQ8uEN
uKglbo3d3MLE+EP6fZieY7M0qc2roQiybzNHE9ID28rSJSWl8sn/Wn0NnLngCILyVFlTTM1i6PnW
BSIHDyf5foIRP1LC1PpgJ19bJ4nG7LDbFiboqfaLE4vnvZNHGy/0bcUmUz0oIvXtTVdm0DvjABlV
BU4sTmD0q2RHLgtfYAB7mNhAHnjoPyGr6LZFozqaLuMiA2ITrLqkWWM3F9QHIC7H+Xjw7VLqA461
/pMzeeUizglPXW/6z0C2fNOnFch6RWWJSQgv7B/Lm8VP3PBkRzyJ14x3Wf3ZNIrsZIBJS93FODbO
fpKKJ1q8XLn3nML+nWnPCB67zOM3KyDQrnNCyjZujhxUR5+k3Kq/0C/Iuc+jI4kKpYekYLMZtH5a
3TJ7yNvJBym4nmQs+nHzc75UIQEYrOu8hF23ZLWDj7jXaXvjN1X4d/IJwe1q2yN5vSxLx0Vk8My3
3yB5Ywtn2bzLMJTcpk0ErnYM1xiBj6/jAFaJ2RdzG3sMb7Y1RcdFU+d8S9nfbCTTQgXVZN0/jUmu
fU6imjGvrtd3Quzg9cadNd7z/zWvQZQlR5CFpnn2E3JqoPypueFTqfNRYxUf6e5dNBf0TT2A3VfR
xEpB2NolaGJZ/gO2TbytauCRvcau4qIReknMFbD1O818BB37pcew2J5ZMAwhNnxLIfmzYIuQCyNM
nJrOtoRytj0uapyoAdASl3tyv3Btww+WUXM/dHT8bhMWVdW57GL504JXaA/Y2np3z4nFnRLzKORT
3nd+xWyShLILtmE+BO5TVobAI01ExuSW5vjQ37uJTVSk7/FqCagawAhgceUnRba2w5+TWt1BNWvC
uGftVh+Bt3WheuiMdF2bNlgFknHHuriHpOwSENzycojbE5MVXYxGy+iHtQ1T6wZvcWkuDlaTcuU2
t310Z1erdDQnE/1X+HVHCPagYlRIbMsFbHUxS8J9BjYCtEn8aMMKBgwXRiuJZ1cfuBHlrza2J/8s
jEjHo6vL+TnnMw3ZvE2t9LJNa0xnn1hCYjQ7Ephs6IcpR/5lxfxEjpGJbt7T3Be1t+BniuLVqmJO
2CbwE3s3LelIfTQrm+JKwhb/FqfKONlPoh8IB1E+VpuY31iDNHRPXtEJf0OG6CTcemouwrvUVRVI
TsqmTbqxMbw58TFy2djsI8P0dosY6LZPi+ihpbKWb3jnkBHkbaVhIwQXL7Qyqpadbp3US2Z7bioi
zpEWdj3BuQhkXp1I/VsyBRfdTQAzn25yUm7LTndOwG2Dmm1yoDB5pvKWrz1jppfamKqC0nDWw/so
TXVFlxmGR1qN6ZDkjOM/mm4LLivJBnMExfTgjbX9Ly7SzPxhhmTBy9I2d9glBqn48cs6oiF6wHl6
iTufzHxqBi5ZsS/BZSISW27xVQKacPdzgEfA38WOiIcnmZLjv9XYP+cvDt3mLoA7wVI3qLzn0eqD
W4NQd0SrwTCQU+0krpheVHqZFEyaB3hBXnZMmnGNHjuqS/elzz8QXhYPCDXs4M4l1k/4fhkMP2wK
5eT/6I7Vck1n1OrK8BzMGqj5xCc2eQuRgppEykHoZq8Zlth50VBbQbrcwlnxficl4DpTnpF+Vu6g
zBZbqOwui+8TW1Y+60sO3IZJs7ZJP3HasUctc7ItMBvJ/tV9lzqQHmj/TF2J/1APIyJSLxxcVpQ2
52QeibxTtRAserVXUse9mv4YuijTWdlMy0x7hOcQCNm6gbPGfzX6S5l2aOXl4M6fYbC62rIiXysd
dUxx5EDdgzjOnGWGTLUk+Rn4iu2II9bLPvrK+FHVGan/qsMQBR8O1WEjgsGengQGy+ohBSw2/iWv
hR0mh2/bfpJKXJtSWNBgT51X8wUma3mbZk1u6ARaIBWTvgBeaUwJ8K7v2ZbOJhovSNcsHZg96bYo
k6W12fTVVPnGtCzcKfIW5U3zn0gpVBhb/YG7eUx3+VyhMgty4v0OZHvYfbs56x/C7Cn3WoC2Y7/G
DirbsxD5Ice2zvhAm6k4+mx+o0Oics+/GSJr9m7SJSD2MvOkfq8Bwfgi9DqWhXbZfZGOZAMCLMv9
65SWX+UbyolaeeX4FdUtAct5wu2zJPYvFt7xNcWzkm/5oLjDB57HOSSsPsyu7FXML+Men3fgkU6t
S17o29gpSkOhvVU/zdJmc9jmdvvhpRkbfXcWAHhV2bwQbRoN3qSEVZbH5gUEn81FBWpVqJ4zNbKO
QxQLPnBIFcF9mVrygUi17jHfCJCLKQTFbjjMie9zVquw+oC2Uz+OqNRM7EBjXuJxxF2L1DIe3LLG
Hlma0HEPRHWqoy7brH/Wgm4w0dnwAJYgGdlh/Fcemtt4UKgyk/oNiYUGSLLPUZleB7WYp4AvKXE2
joHgUAmEIKguzjLsKN7mqlCnNBLOuC/6aMtVH2jXxeOORMMG8nvA6kp18p5G0yq75vaaZvdxbrGw
7jDX8nsHozsTk0Jzv6kmInBg/kY85m5puYyL9FwOG1ul/n0/l3iZgORmz5TwoI2OdgI7bWwxy92k
FTSeP5BJsdYTfCSlm+LEZykOgRdrpQjNW4p8ALuHNvuI5CkVGy4ncc3ONKqcU+1NJHAdvFTbuOh8
627N9GY3/BwxTDHYCuQAgEvzpCOk+v9YRLXWURhPWHvhC07yrdRsC15pKUraT9Gi+L96loBPuOF5
qQuQ8EVQx9EjyhUGVnhAleLcLCa7h6qVm/jfzNfBD3YJ/RROfEUYccc7MnWoOlj8K0iaJPC8i8hS
OD540CgMeGJNmyXViS1x0dxFGBmGZ1SVrqWxuFmHOjCzk3NxAzaxGOg0m9cToXvmCRzFtnVHXYXV
rzF3u3D5I+GwzbsgGcTwMGqAib9K9lC8+bXbGB+NPXNaEmD3rLl/4g0rWr3xulamGCED3n4PilIJ
w1CGZ+yPrZtIzy8mmEnpb4ZGao9JiaH/1YqTJH2KiXEzW6Nc4/KAD6KSK0HQcjp3MOog7mJDSEeM
824RzdtqUnJBPxwqcWUyZp0K2MxvjwsL5vmJhTv9rNqBLbYdqQoBuwy3MR8xQcpZbAHL4SoRkSJ3
idls8g7rHwodzwtH9WSLFONqD8lDXefJcuWXI5v5PS06Oz8y/GVUD3ARVPVl8do2uXQN7AhKGMqm
uhBggglny34a/+U0oVc7CDfIIu6CIFNiWlxtb2suo18KbMZwi5iwRRjg64udEfNVr1vvrMOQu5Gv
ylnfkmfJWg4QBhQ8hC0YPFbMzdoVGIXtY4KpmxRSXsaHmpAuvjhKrNcgVOcU4YekdcepeEUtzAWt
nUTHYK7ERxq4RUXdMozFN3cpxusEhEquAoFqfxV0I34+ctzsd5QgWw7MU8YH4ncALDb+xHNNbD/7
wyHtF/4akPAHsjSo8axVXEmPO3ZLJ8h8bLC8u6LHKpn9bm9buZvnVNi0ax+dFrb/zvvWPlRT0/R3
VVhzU3EcC9sr5CQS4FTEs4tEdVoZV6IgwgEBmynGIBiiGlEuq/dI1ai8CaCOrzJZI7ZFRYwanOmU
UN1WUbYOsigs1XVsV9xPzB2VvXKEsHQDHMIOn/k4oZk0c0DhryndoN05Keu+fb8E+MdLENnWpiTv
YaAXIZUcrJJLB9hi8QwzFvd/3k5iPsSEZFHE/Vz1lzCfSToP0agfSact/S0pLvnhCI6pjYvL7mLH
WU1oKrDJBgeDcN85B23JnEIhs82MTCiIv1OLSLOkmibdPniEMH8XVgIOnHRWYLexQlC8Swf4j7tI
sUjbZJh+Q1BXrq2PRTNkK9qIpseNlI755Rur0icQtIv+yAcusEeoClidiFnxcCMiI/qTjtHuzaiy
hiGjdlQDjxZnOzAXSBKpAwMgqMIHY1q7uMHuIMv7kS5O9SZo9dAc9Dk7aOAfVsB6mWVBrN+0SVuc
jZ3rU7zNLoXAdS6x3/WpL4vz0uGWPhQ2U8yTDEeMRwncUX01gwekUFoQPc4OBmB9WRJhy33icjD8
Ijd3QoHXbBb1d2aRkDwi+7m82lSZAlHJm3Q4ACnxWwKOQ7sWmtYzvblkQZIzpSwMMLMy8PnR/nhv
9CKsOHKTNkPf9fipDvlSoiHw7tPRHV4cjmL2TrO54mgibgkMbEoJBbTMZjh3Zn8bQeYStDMAj0Yz
KPA8pirswdGGpuecWZIYh5B2hP/dM403K1cOSInPln1DFzs1a1xfQR6Rz+HwxhW3Wp1B2elzmtLe
dhUqg0zSk+pOqQYd+V95p7AX0CH36V3eFr6zjVunkwdhHJoygXgveFJLifRB5nM1J0CBEWg1P3Qv
82jBhVdv0pLqbl4KPjGqMpCk4L+I7o0ZmOu3jgMwP0TQhu5mZSx8Rq6d/PL9YrYMMNd/Sycbn4K2
5iui+5UthVBMefuIAMLJjFPT2vTgbfNtrieutNjQMJvAVf/vjrkCdMpUYDOqMfbzw0rFF0NQHsSb
a8WLbxLofX8AP7JwyUG7fRToAxYmzyxHiVAIXFu3qduvwOjszAYusXbg3TyaYR3DppmX4qzZGsID
Qp+dSdrsgL6hoXliwfyIgh8H73HgmXNPtnW+xACD/2CdJ1OdRk7OgadpK1u9fqQrjKRCbYfJHsF1
hFj5GNkAMfa41ZpmF+eSG1eJQE6FSpn5Lynm22CH74rsXiSN9cUPGLzKEHYBRmDOMXxNqa4uhPsw
9uFNhXuBDYr/wryzUFxtZd7KUeHTwy0DFRl4rfcjRGlcQlVI5O4pLBx+NRi8yvLc0iILzsFu4PsQ
IaVag9qT9aIMiHpjRpipSEM44s9cmhnt64gq1AOka0zBIppj/y53wElsgZZS3AXFt7hIKATmBNgf
GYDGm2EAx4tRkthneGYS5bCNLIv4oAhcJls9Ym/csCQw9Lu1uWAZwZ9OY32m0eh40T02YmJuMrIJ
r9AV5bvVN0QFfUYo90FIFu47IZtEPXoDuBIIcSvQZE6JJxD0XIuSQExPV6gWBUGVDm+P58yEARnU
8odoTIGOYHtwsWSTK92DlOHHMDPa+o67yjxd4w78wLprnVlurRY/LQtuTqg/7p7CvxE8OxVZ3SnA
Ak3ffD/AfiLCw9StiUnLZzfLGZmjSVM9F2EW+4kraV14Tojm42H2Hj174oJY6xQ/dwo1DfWuGiv3
gXOIKdLD+uvDumzIeZjKVt2G779JTm2irPgyh4b6nXxkkXFNsBxBw8B3Fm/R9O2vmQzFziAfIhW3
GdG5YFoDP7znieTNbB/c1z61mvE1T0PoalmI/bekEfFEDHQdQ+i3YK7EAcV7lK7TGsAijKQ/OdbB
crsMtftq4iyUn35FeOISsJx7Ri7ID1WYcQ4HAQzCTe5kpXvSoYBVIHH18tuNQ2zM0VKPT5krkfiF
Sez9PE/txKcfQTQD4kFqBr/kNL13eoUfRg3LKgxMi/FuXBpymPaI2JP4mEajtojMBb9lU6xJImBX
j1WMse6gxxZwjUvDhMODVUTUbsC5ISt8yJAVgndEIloOwCgAUTYWQZUd60R1xEfRYGtOXP1MQIqT
XfJB5c899W5ry9O0gndGvfyLCCNQxNb3OZXUEO5u+nrBIp+FeLjPFEqaY178l71zqSXApd1gsCMt
5HW8Qai7PFHaRyLRYstBr7FHR+1dDHJOc6PMuvOI/YArQW4HDwXLiA6whud8atuJ7yK/T15s4xuM
cA60ijXr2E/s6+vsR7uarl01WWWwIeLR8gqf7LCuWDDn3n3QLXazaTXLgVNkrPABqwfNMwUjzfMY
g7rZ9oNvBVS3cHowQUXhDclUkuVU7rA9y8mWYfeoZgy4vhfa49OC/Agbpeth3/ttZ08AgdwAu+rR
iwpsVn6u22uI46y/l/PEhwMhIt37EofSoUfjde/IEw7WQRo7nVhlZQMmJBcmN11bnfwiVDNG6NSF
n22belqfHwAHFAbTIDbi7UaYPyiHQbPJZja3wGn4qmivmb4VnSFU6hQp/omwIBdPrfVQWBv6ctl8
/L/bHGAWeZyIJrxsAyLKfjNtre+HssSkQiTREXs0iMqAOBoaevMoufgbB73Vn+rB47VLpo39yFQr
xusaAA7srHrgu5GRxOGlnIYlrxwLfsPMqXdxqorLJaYfq9uFiPPLKWB5/9tOPcbfpmM3fpiy1Pa2
Dvmmd38eoKbAu7frv2GTVciuVNP67z7ZEv5EfkkoenD9ogQeIEzTU5m5ghLA3qrDg5yV7nF5pbgP
txGZdnO2kq7hWAIA1eEbJfJLSqOMlItp0zE+ZTEybUEF51xBESfZ0tnN6xyB4MPGguPvwcrJV/xM
9hwW3yl9fgiwKLa0dnqJSfSpxO4uz0VgDWxPDVUb+b1pnDWcPiUgLs5T7Hcy3+H69pBgnMUpblLw
0nSSGoL5BncgXxwkfnZ8Odfb/EzWEkBA2YwpHyXd4xQjxVSxLkfTZm0D94gmovEBQgNWDSXWxNzM
C3K8gfRYvEC1wxQSGAtLkzsPLs8yVorknLIImGgvahEWBOPqdK17ptN9jTdMPrl5h60LPZM1vMvL
6a0kx0oEKlMea3dP9cVzhQpfvlg0FkxfHvHT95q06MIXrh1BNdCggd0y6/UfXYnJ4cxM29hGpqLw
mJfZAsXgX6nHbgRcPBdYxk5e4w4UifKradv3PlqEF2zWduRGbH0C9GILAS5g2m77gZUyzgcIt2AI
4teoG4yNkOPoJT/zXXDuy7gau/aW8CnfL0/xemG20WOAKZ1VdkxLHjMJMPWqxq+6K8GlHgQGyDc8
d5QxtUbqU+YiNhVES+PCeclBPldfdRhS3AsuM7vWiWexgdWkjaSjvXMfyMkuj65jqAWg/Af1aB9X
/hKfnGayQF3WmVN+a1do/8AdOEx/cFUhRtMG7zRPlerc+LXgbTV+Fq2PUML2vPMgmnbY8tRrUkD3
gQi4DqtBL/j7I8399h8qWegaZoquQfHQC1vSf/3AVQK4gsGuCErDcRcIjOmQa++5bwnBcVIPYJbR
k8NkBvIdyI6KB78rP/oMGsqFb9FkUjxTNZVc26BgdD2zGV/lx1jZlHfoIrRpsgljNgCpTZnyfT/1
AUCevtfjK1aJwpqJAPD9sba4UrI1hgPLKeiPObrLzMJD1R7VXEsb8HoaxEzYayRdad7YNtTWq18G
fvnUgxFwiPHILs5Z9+DwQFuN4bdIolIRNumMnPRD77leSA0SN4N6OrFgG1OBCc6kzSdgOcR/nEh1
Lp6sprRbtamDsrU+l7i1PbldvDkmokHnDpEAHpi6cg60kqmq3Ukjg+rRouyihkxg0+1FBKewIh7W
AmQ8y7rIRyrdL2Q19HygMwc/zHWRAf/WHICcd3dFVKkSFxau6EltOjIUIt0lico+s1IssH64xD/H
WZLO+KG6+lOzxZDOlQrWwD6XjU1BUMV39Zon+G03gruZjW/VJ0oKLgWg7cboMNc33O+GOtwn6cIK
c2trSThg3zg46B67FnP/HZJ7R48SWaVx+AOe0pn/VB6lqlcmlyX8JwM4sNuOWob20nDtFCRweO+e
U1JG4GB9xgq+NuQeryV+1ubOUNPSHkatRvZ+ptFPoTvQvG0gjPkEeSrIhFuQjzORohQb+6sdte0/
EuCJ+zjJbMHQacRc3EflQl+8G3tWRmyHfshjgpxLJfoyllerssq/VDOZ4obeXOGQo1M+3bUjStXD
gMU+Pk6aU6TaZhJW650yyH8aKblMZLPrXM/6pljapkqn5SN8phSdYW2L1xE/fUBUGCIwZuzggJXJ
z35YtKniFp1IEORDJGciKOOMZnJEbhCg1HSxVWlNNP1SmVeQvC8YmRa5yRxKUrBNDpJWZzdGOdyy
ZGpfRTqNfAcHjggkK1aTd3nQwl7xyVs4JwKgM7/ykTooBikTtv+GMpsec4c1sc/e2Q76PRveMKTS
gkKm6J4cUet/EaXToO6ioPimaCgyaNqxFY7PGd8rxZdJWPO46aZ28KBd8+vahAOO+KvrL5G+G2e2
eNehLx0Yk2Ds/d+UPZzz0kzMKfhSIxgdYUYYJtyGlq9xLMbKuw/bofZBmU0WNRph14BUs5W46UxY
U9M1Jcg5bUrD9LpebCRDOX0963onj3MLV4ik9GfjQ+fEcpQl7rkZq+AnImWabe1WDHjWjI15OUst
dyfsPPyoFok5CtNTpDYBEuh4g5mPPlehLPcFiFHwTKigQ2rnsG6EO343YICT3UL1BCSQ3svd84Bd
TCPJ8a7mvK8xhhKblS+8FeZbJxhhEWaAdqk4LuHhEPbJ+lsWQOUn6rQVg3TQhBkAeJb/sA/Ml1oH
wyHl3vPex2n9QNO3OgzMArc2xt07yyvCt0iN02fPZcmhFACWAuJSnl4nROLvgNcb6P5IxMHRkm5N
dptuRUQzKxY+0y8kje0ytt2PXzXBytYMUJa48jQHnjnK3wo2xb+Qx9ovWWjH2/ppkj+tLoZninvl
Mz6wiZhYGoszMCcONOwEXKrqLr4rKkPXsGOwtnOfBP6TjrgWRnoW/snGdy4QWArycG0Mi9zM7T9C
pNOF8Z6el8VQ1sD0U02/lt3H3t4tUTxhSpD5eaHrO5yJE2Ec4U/mGSHfU2UlX3snQVlZXb/cxCvK
Cvgs+bFfBwwu4GMcpb/sROnXMobowVyj4tsuIih+nCr6A/cMiTltb30Mf9UKWUkPuRzvyU2zjwy0
V29Lq1DibmlTsBmbCg/L8jozmMl0O+ilBRhuQEdtdeKFf1VDOGGX8Ia7FIVGf6xbHGbbogFtWgYK
S2XtKS6m7OzG7LOKZPIdS5VfS4eijW0b+k1zZANTkqLzy+RG++uyE1W08Y5hJkbvQGtP7r8nsi+P
eDg53sGe+f9iKtK4jeYw3HdsZeKBddSwjA+etAoy9/HgnsAHxRNETFWJTYXczmkKi84n0mZPhAJL
OdL7GXnGo6FDJukeUEVJBCwK6mtTitnZoh6U7i4sKqVPbAWIrJAMQzyuZg06kFhnYbMWjYJlFyLP
Fdshy+1bOuunnQ+NkneeVwTmtODT+xogvagdXe+8ZerWjwxBrTF5GYlHFbueTWz96nsDFqfe8Hf+
AW6eE/IyuR88YI50hx1t9L579IossPZWbjoW6BkB59VnRJ8I1Tju/zg7k+WqtTVbv8qJ3b6Kq7rI
uCcbq9CyLRtsgwHTURjYW3Vd6+nvJ7ID86ClDLUg3JCWpPnPcoxvANUmw1rDYZgFTeFrl8q2+sxj
6qDoKJWk1GbZYU0J1/p5jKErWfqFM3rYDUOegbiWG4wCmqQ3L4ORms7Bbk35hwZx6E2KFQmiSKAZ
b2BjOzA1MzpEzknT7NWyFfTImAgxPfZIUOGqQ0LAGgqDh+jsrqyeDKNlz6rIO46LHdW+G+up1e/8
BMXn2TF0JjWxigbrDIeh5eRXQb/GeVgl6e+TclC/NYPZ5veYb5ropaha6VWRlLK4M40xe8eaioN6
/MLkHcHu0JFxsSgjhK6YSKSpW41EbMIIpBf0NfX3SWUuTnStJAf3am3T7Y1SNUbMqVCuou2Rsje5
SpyE+SvLOZiXnKZW5yhjUX7mYDZ7sZWwogYJR7q3xnIMWEmEdM7tEJkW4c4pWGYTp+hT03XhXZGw
ajtJrRO/IGioXwyWa3cyS6DhxiGgCasRSggfTmIphx+dHJP0d0wf+fiQBxyesZ9rJP5pVOcUeVEY
qLSZoC2R/YRIzpX72NHi8qUtlWx8wAlbNB+TuNCwKZdhaacHDnarAqUiePUL83PybxmNDcMzLQlL
ZsDubv6GhCqRPtqRBhtjKEk0wvaNS/MIHoB0QtvJWzpIqOIZu3hjLjsxWPdYnk/0yLx/UHnFcB/J
YZaelTAtJM5/DBnhgDRK/gPZBJJ+iZCAguGMJhhaZGuya5dzhGPdLovO+jXGpuLouFN1P7tNYCsD
H5MxdR4HKBK0Hb5T/0AMUKS+Djggm/EI3CcyyKlFpfFZVthIO5UZ7OKP0sxC5ZODXZ3D2GTwrVde
TKWzQ0Q0yI3mjMH0wtGXM7gNx2hgtBCOqxcMyzEW3YC59AMGl9y6mQemGMeh6A36XaYkWDeswop9
t9HbWL90oyPZLzi5UQsf2GEfYvJjfeMzKVEKETmMR9YpHtijxMhMjCWwp8BJwkOKJIuwTAtTP9NG
RwUJQVL5aZLHILp32G/KzyoGiuKGxNAmfbQs0+YKQ1FZ2hO71BOCNTWBO/BaqlZVsfifivHInKTI
X9KmS7s7erssewv9QtLdOIvV2jgh2Imxn/lyUb9Psfmpj6OlTN1DX4RF9h4XgjVz0hNPHByyAnDQ
UsiVc9emnDB9nsj4VM+cHpB3TbUHk0tosJp/RKyoTkA/GaZfVGSz4XTMdJ2ge2ZYKYe4ZoSUjMEq
1/GKYmJ9SbEiGX8rbZhbjwu3bDpPc8lrOuXQtHVkRxMK1JPRh5V15hgkS9G6BZx2nkcQXQszpa6e
QqpXczO6IaaGyM3/MQntac/SEJYM/rJhfR1HK/tgcKYTu6lld/2pixKkeqYZsoNoDFBj2QKc0HWM
hVN9mTPTYgdKtxr8VcnQkcbBpiv4aewryckZrNp/V4WO/q6KWVucs0qavpHioTGDiLsWB5M5YpI/
kVqa4JrhhO8w0E8jMVUd9VON4RRTesYcEJ8FO/ZsN2HfOspkWrwvmQ8uApiw+SyTcMNuL0cyXslA
1LM7rzQ/tGFQhttAi1uI8JHT9DeyyjE3tIGAjGyrJBoQrh1nCNAxC7oayoeTU3l0TLRZk8NO60AZ
k0EU1AnnZ6SVsNHMWVhxUzokTsIRYS8RAwkEpHObRU59nlKCcW+hAzPvDvVG9o+1xC7PmZiNCk2k
xiGbR+RchQaS7XoizLPlQJL5s3XklLu3D42WRoEL7A5jv4HWikiwZXl74JvqttsYVk12cskQcYC3
qn62fDZjzrGdS3AMOVxCq9SyN3Zs7IoBWI31VLujjRWf+yidLmxhm925xJkan+cmlfUb+i0ZtRRL
p/dK4YNrnqdYnaHt+fUnS6+b6VOF5LEnpV0apu/REDPDnwsTLg1vdRhvCDEJ30GKUcpn1k+Axe2p
mrRbhoxA4/jGBk3CwWxTdOoBjXc1vEO4qRY3pgEzB1Qe6S6uPzjMDas6U3HY1I0UPUQSDoojZ+25
cxNK9VTgVCsJmDzYUW+HHpz5GIlD1xUh2gU9+AYEQFeByw6hFw8QLd/NJHPOD87QteZ7OIlzB04T
ps/JkCTzzQJXGxyMOmKGoxRVmtwkEwdYZC828fKXqH4XI5e+o7C6r4GD0Y/W3idfyiCxw/egAJzk
lvy7enazyrCewfkM45msJVxB9JBD8TKzO4qICK9xgtOc3oMloDkiciNglQ9hxNJnEypf6WEc9nPP
zKJ45I2gFkCJ3bbs9jm5b0LRqrrzzGWI2ADoK506CWDNi6niDofohErf5YvV8wureEc9EVORlzSi
anpDQEW0pVmECuB58PvZY9/VRnkfD+YQ39d2QrzijCGzODtz3oHRZCr7HaIUsvs86+q32SiH/uwT
A93zYFFGoc1ajjm9nyfXbEPdOteTDc0mJV1U+6gZgFN+KKWMEJbz1Hh4nIksmU5Sr2vlparZtbrY
KSPWgb6yI3pl0mz7VKjZYLEL3eeEoBf0Ji5ZHeWHZFLbf7B/QwnE+me+9ysUSSjgOoT1gwmm/zZG
1DPcSLYUhaee3dTuR8buOqz5kENwoCVD7V809riVE6p6+OzpZDkfg05Cu6mC5Ejv+kxq81vO3Gv5
xBGy1LtostgXNIywKO8zTBk3BomENpN4ADIoMLEMDSrHsMDA/1ZKlr4VSLF3Gmfel8nOiu7NyLoU
yUlvf7VLMkzrXK0uRpNLL71W2UhWQK4/p9FUvjfIw6DeIeGdKQmCcxyr+LslfnfhoSlI8lLfl5jq
W+pTyR7BW0Mf6M6Ize8MuS+LR+YPyjvdlyz9olkJizUNeObfWR06CPDm5g6ztgkcUR1PNUewH+jO
1EsUSkp2xqVvnoHmZheYC9NT2csaNrIcVJ/WmN/Yres/lCEh77dYs4zvE72x5yijdFu1/vwV2iq0
18K2qiOmJvYnGyIwb+IaLpIrd6NuMHrIlnYq87D5UISjedc02K2PSdkjRY04Zn6SALVo8E1j84Iy
KjrnCnGjoLhNl7AIBDaZ09+hau1kluilGb0DBN1Ft7mqW7QGAhuPnQTVr4wj/zZs5okkTUR/B5y1
0Zc6jkG7DqXGklmKUHsfAJujmjcaLUSDQfH0JLVy0MtOazt8hl4cVqTShtjRJVNRh5uiMupnP9A4
UoBnCCWDHQFC/ypcUA8j6RdVecD+2v0ghcwCKN1A7Ie+IDcPEjsJzcngRAL3cJxMBIdW+czkrpkM
7ERwTToXu+oEdFxT3rPB79yHCQ5ozIPzqzVM2gsJrggdWF7qACbxrHi84zC6JVUvxojHcSLdqsS1
5EqVX0e8nPINCMVlbsS+X8s5W18AB2gT4EY0xKC5gb4zD/dTrsXFETANvg2Irhwv3cpjzOYIk8Us
vbRmpj3CLYFr2qfVRRma2oNIp10wIWnvbdhcn5KKqA6iQWqXGX/zHKR53VzsyIFzUbNwoxe29bb2
1ARRLrsoqCwOWmRLHI0UIAFOeZ9M7DwEtaGeSNqDpFUqujmgccbV8ClI4WVX1ZB9KKZGfWBfr8Yn
DtHm0zBXBdFllc3BoI2YWeGcxOzz4sbGoeWcU6KHYW0COiHQvW8qpoX5UDJw+w5cesKB+YSIYDgP
Jv3DPwflHD90y24PowA7ShVvDb4WTIknSMDjTV0qwxeOWeECzr78FhElcevrk3GDsym/xTwUT2cr
wJl2GtJZSm51Js3ZV6mC1OhqeTKgvCQwVD/KpVNDbmXVx6og75X4HMQcnd0gkSfXKbYzsPhsKmaK
bUK3zGv8t32kSaSuVkPB125Z1ZFjOY+XqE76Bil2NPseLoPZeXFsopY+VvS3TAuMhlzNKbb99B5q
fUduCyfx7OZJZMXIlm2cFLuMvsW0Tc8KWt1DXQ3jutaMRzRcIxMz/lYWfYrQs1IwNJdVzJ5k1/0Y
FArVyetqutHM5Vi5hg1BVCoeR1b8oz8TWI3o+dLXM/bZkkQt/31RguOCkBMH/0BibR5znR0vEpqj
+q5vxw+gZ2L9nZzGWEJG+neyGbQ5AvgEtegU6yRNuS1sXpgI7IAM0O6kvrlDaKc06QGHBIbjqMxn
SlXjLCcCqcs5b/cySRxDMSAooAOjSwzPRCEU0CEEOHRtIL+q/x5l+CyNJwmJZXeZNSlhZSgZpZN9
RPupRO0pa2TDblzAhCSuYtxDmDK0xaPVYFAZcqmCJUnSIpSwc9ayBm5PkTJLhg4+rNHL5iSxTO+K
eyKO5/SFYGSp/DwNTc+vKltVH+8MpeE09LauLI56TjZkkPoNyWOPR68g9ZgThSHARUaR4/8OTga7
10uTM62WwyoYj9NRcnTn2SZQg3kB7AhpujMZs5O/OQCdLCjRg45JjjVEak3PfmVo6u1f//q///3/
vo//FfzNLh8YtiL/V95lj0h42+bff+l//av8n7/e/vj3XxKxB5ZumrJj8vfvb88R6+N//6X8Hz/s
A9BlgeJyforAJQj44HGSuPuubvx+dST2KSEL6Yymr3+d6InN5sP1Ky+/70+/e3meX363gk8wJhYB
srdRFF8qyXKVsf+CX/wjauF3++6h/X6PqmtB3sU6+d2IjHIpdtnER3M6feYg7HL9FmuvX/39FrYT
D/huw5l5XXDhCPQJKOH5+qWXd/ynN6T8fmnCFYB7BObEuPGSyu0plu+syLt+7bWfLf9+bcSvMd1y
yK4nGI/qQlj0dIbzt9Fq7D//ctsRrp4bSdZPqXqhZ7sJYuuZ/I0bPJ8f4jZ6r3X6XVwOp+sPstKM
7OUn/NKMLCcwMK3zkhYK26HKhtthxk8+MO6oxj/X77Hysmzr93uYWh7WXHFyk7aIvjNzqUkXyspy
XwXby6P98ghYnnEEMEtwC31+Y7k647bWho1GtPzGPzQiWyhgqN0GG8/W5LZJopzQ2pNOETevbdLA
KpGS/qCWdbqvUdnL+/vlQdh+8SXijGUXhjORURnTgehuRmdfb7SrlYqwhXpmgRqiGsZ+HdnBEseF
jQL5YHRWOAHY6JbWvrVQz4mRaTGyY8K7W/yC8ljakJqGYucbEko6CpqpgFvHG+pLH9JRNL4RS2l8
2tdOhaJOcnSthgxl8GAOtvRg+2N6VjFuHq9ffuXtW0JVR3MODwRalpvJLYiC0iecEmkz6eSbrXXt
FkI1T+TwlpgWZRfjwQtUzY9V037Iq+Hp+hOsfFxLLGQd52qlNbKrVrb6aLK5gesAuaR12Hd9oZI7
kwhKYyGZHswGg85d4ycEpXSzYhWP++4glDORAxaIW5UGpM0A4IHi3HLAkm984eV3/qGzsIQCBsfI
Ap8UFPSR1seGod/9nxqrsP4pJDDs6/AsoYyHuCBkPR74yon8VuXhD1yg0c5PINTvwPbVWAMiJ40W
TSsym4XN240bV19rn0L9wnMdMCJmXD310WkryccgZMJVl6x79n1goYbnSgozs44Udy7xaZCBCqBP
1cLz9auv/H5TKOEqyTDqstp0ZTbWLyoA/IOu2g2hPGW80YZWaswUSjhqQBOh45UJREJHr8dj82bU
KiqF60+wdnmhhDmiMurBkGxPdSbnU1GQX3JQGs3ZV1+mUME+drkB6LwDM5sjP0LfAqBA25dfe//L
338ZIWUJVKARxpanK4PZ3bGlDok+7lR5dFsF3Or9vpck1DGihCghYsXyOrlUO1e1sHwcG+AZr9ev
v/YYQgF3Sa/qmAZsL5nMZ79HJIOjpnJrvSo3Zu5rdxDKWG57x5/wayK7YqJi5wHG4DYyb7UMMdC+
hxBquZJUtgmN0PYCkJ833QjqCnAc27d6Jm8U80p/agrFjLF2ZqtjMYko1kfYW3fkyn4jC8sb462p
9ko9GEJFg1IPU+K8Bi9LYjTupsVpZVqO6s31l7R2eaGa8fdYuK0jm+jAHB9oasAHCszL9YuvfGRD
qGUVMXyAT5GQl7T4NGW2fKt23bsxxwR6/QZrv16o5mE0syojutvzDUnB+RjVBwR2wfn61Ve+rrE8
1i/FnLBvOWKQg7Krl3emRF9aKezOlfYDe3v+vhHHWB7tl5sQCNFXeWAz4pgx6iI/Mz7VPTl0eYxV
+vpzrL0loZqbakhbJ+o0V5fLx5/DMTtcG9310gz/MKMwhDqOgONjxBh6b4q77oONCMnrOJ7GBTVf
MARFt0Pf2A+AYp/qxv5x/XnWvotQ2ENKDiZTDNW1i6gEhU3ks16OMg7iPLwYVmwFO1+cUN5mO8oD
ihLNHZICzn1Vneo2dPZdXBcKGxMxHhkjHD05nJP6ucHEg1IJUkOpbpTfynfXhdqOLJ1dujBBhNUD
uwQHU5KRiffU3BiFVspbF8q7MdIuQYcwX5qsKNxlh8cmZs8t+c/1D712A6G84VomPV5SEkjGAjcr
tKZbfSqqkwPjf+cthBrH64V8xipQ6IYd4CgH8RlnU0zOsunu+kOsfYXl778UeOdgpPYTecC/LfFp
iTtwZA+PVJ3/c/0Ga29JKG9wuQhM7J5uanEkNj6rhUUW44V1Je/80kKVs/OroMCpNEbrmHPfPsnc
SVI+h4xG530PIdS0GlqaKTesTAIbHtVJnXUmZhLuePOAB9qSNrqrtY8hVHRRLgiihImNzrHlq5/1
1S0nzOPbrofQhJKewNNg/+JTVzZCdgz+TzgOjAO0kuDTvjsIJV1Y7OhktW15fmx+ZZsdH0EBG3HW
rJ37bZpY1CheMX7RmyKFfYoyJgVF2LtWOjyhjvl8/SlWvoIm1DWKBQSmcWp7th/4N7hcQZHOQJ2u
X335pX8YkjShpHFmJA6LHp4AVOWB04cGHbOpnvJGQ6iGJxqzDQbE6zdbexShugkF45SNOAWP82NS
HsG+g9Y3mDaP+1qsJlS334NwseV0WJLqcOvaQyt5MSiHZOP6K72HJpS2nsx4abEZ/JzqF4zdBHEZ
X1F3xftmmJpQ2QjLFIsEHBa8uvoW2LPyHkOfv7GcW/v1Qj1jSmPxb7FdYk/ZPdLGCbe1Np4l6Dr7
7qAKNY1CnTNPy5JdrV6y3BHhn9g5/OAHOMB2NSFVqOnA5KAOG47uEnjyNTPwjABItDfa58oLUoVy
RrLRTumsWx4mELhAuhzAmQxmTu85TZxbY+czCBVNtCPke2Lj2BijCyR53VRONdl8G410pcrU5el+
GUOnqjPZ2LMGDzeNYyBQbqsIOXLL/fZ9A6GMOfjKInKkSKrqHSJNs1wqsu9OKaMN27jD8ib+0Cup
Qh3rfRXaODToudPWOHFCfz/N5iMoSPsgkXay7zGEYvYhISLSRpJAEhc5qo3D7lho+vXp+uXXGpNQ
yskIIxqQxnL5coIv2IxkYEPEPBlFa2y8p7V7CBUd6EQF4YgaPFQmuEZBeJwaa0pvpCrYmnmvfApF
KOminbB9+kjvplZ5T8TmM1I4bOEaOo96q0GtPIYiFDWmg3ZRkvVekyQw1FppASdELdj1ZusWK0Wh
CKU9lAV4FgSeXpCZ6ate6QpyXQMs98bXXru+UNNFjz6PearlVdhFDDgF7Ri9nzuYUhuHJSsDtSJU
NZztVpfrkhVjk0LRnuj0OiwfN+jXunOsqelNCd/sy/W2u7z4P9SfsjzlL10IKYFSzLG/7FWmrT0j
CeuPpPopEIWIew86kH3EdpA/QwLhvpasCBVf+AOaqKlm9ZK0zaPc1Tb3AXfZIDspNu6x9o2Egu84
1lViXTK8LrTTY1B0PnLf3troTtY+kFjvSmYVbexAq6r04gXb0gcz5uLBsq6fHKLmSPNNNp5krWCE
utdLY8Q2IXOvUaqTFzMnlPjGbxQVRAZfjpi36+1g5Y3JQvFHKglDctmbXtCUmIaGvLnAxu7O+66+
tL5fWhnq0mEgWc70psT8qsrImmuoyJfrF195RbJQ8Jidw3GwC9ODMQkSQ0Vvm6it7PYa56TXb7H2
doSaH6KyTNFDyp5qLSe8nUE6Gb7XeusR1q4vlDz8RmXxKZpexPrrgHdfuq21YOdMSl7u+svbJxAH
WKGC9qiA3m08j5WRpe/sti2qjR5r7QsIJY21AxNK3Rmuj7fTgwrV3wxOpD4YhN7s2y6QhYqGV2ri
7UtND+QPOPMqkUFPx4pt79sVl4WabsIumCbSaRE69/EN/DG2GfWoix/6EMvuzmYkFHNnFhbdbGRi
Q4+cQ4J29Nbqy3JPkRmOI5TwFEutFDaN6TWDOvyttkOP6Md35D1fgMsLNQwoQ4MxIPUe5gQEo3g4
D+q0uan8xybE1YUinnswd04ZaG5eYH9pLCk8qhOG9LYd3es1vHYHoYZtdNJmXOamRxgPTi1VMi4w
Tbqzlmn27fVb/LGMeYjl1r8UWpWrmWxlHa6fzmwemjLrEXmBHLt+9bUHEMq4U40yyP3G8KIRTbrf
180LNMbpDJnO3rjF2gMIhTwZXY+6NDE8yC8Xch0Qmie1cbz++9cuLpSwXtVtlmKN9howSdWhwPEO
Nb3q043duLXrCyXMnCjtsOvx9gmXuqskzDDIDYedv16oXdkZNTsvdcOrIPvhPVL1M7L2amMMW/nt
onIMUaDil8SkeSqbeg/EaUf3tqE/73rxolYsSqG8jTaoUVxt1rM8Nel9bw390/WrrzRLUSUWzHhK
1CJfGj0o5mMlB4HncM5+BMezq+M0YEj+Xlh2AOYF8ipT4iL6oSZNc4EmET/sewCxamvHL9lKUkmD
lkBsTRAb/VqT2SKrd+2v8vuXz/5LxwBmKu+d1qKuKit5UW0ICdgTJwL4rj/C0kv+xyye6wt128DF
alKIXF5RljIGbQKOwy59nbT2Qy2H1onTn2yjG11rqUIVF+ARgj6SdU9VDR1/yDATj2dFJdGS159l
7QZCGWfkB3R+ps4ehFhmWSpObelOw0OT76w1oZIrW9da2Em6hzcFzltDPKB5TJt43iiIlQcQ9WKJ
3sDXJLmAvc/I+WhOWveDSUTnbHREK/VmCeOwAtTLQFkie3MDhccPsmd80T7mgnGjHtZ+vzAUL+xf
eypbxeswunwZsMhgVrairRXN2uWFWq7ylPQ2Q5mZaeVwY4MSseypDHsj2yiGtRuI9YzfrI2z0vBI
/COoGngZ1pddYkDDEaVikWZCXWt8Gg8ldWjiYqGtAp5XnFTa112LMrEChkndqrgfqp8uejRERLr0
Zki03a4Ks4QSHvxWSyypVzybLJ1jwQb0gVz3rbXMWvsU6henTWiEU6p72D0McpZIHVCI7jn8L5aT
a7cQKziwDZg8CrfA9vzoz7N/kUl1cHMrKDca0cotRMVYYavAnbJEdSeQedIEaHsa1VOCeSn6EkLs
iHZ+DFE3ZgLP0CujJz8Q0F5AzDdK1gOjXe58uf61l7r6w9hgCuVsR4oNnTJiP8wPvkZGCWXEHsav
bQk2jKSt5J/rt1m6nz/dRihrEEdypYHNdm1wY3pG4ugUT0dyVp9+HpSp8nyACb5RImtfZ/n7L+Op
CW3XSQxL9xpMRFB+OUhMekM7zrCxX64/z0ovYi5///UWYavHhaOgxGrHyc1CLFo4WzfO4tZ+vzBe
B6BNfBDUUFuloD0nJRIKJyYNTdl5cmyQ4/D7789GpMTT6Ogesi7gJ86YHE0ri4/jgGxt3ysSKr3T
AwOAkzV78L4L4qKm4rvR7pMg8ABCkas6mHA0mrM35JZ9C8Q68oref61tnuT671/5CqKGTLVhjVXR
qLjBxIpwanHy/dTmpCNrw+u3WGlFhjBY+6HGTHuIZ6/KSFK8L0jB7J7agqArd98NhOqW57bM5JoA
J1h1pHeThYDOrtlY8q90HYZQ05ExKSRG2aCh9D46Ye0FADFlNRDDrPa0zFc2Otu1tySUc5ZynNja
suL6ZJTibcC3fFScqf77+jta+85CKaugfSYzcfjOvvksLzLHnk9/lDaVV2u/XyhnU8pCeVb4yrom
Dadksob3i1Dj076fL1QyyF7dKUlScBGQN64vp5XbB/MbQlFjY/Nr7fcLhUwq8wxDWifeT+b8qrIm
2+urZN6ogZWRwRAKeULQXffB4Ht6o/wzmcbfGFTfCPV65wflAPxCu8O3vzW7XPnWonwMV20n6+E8
eaUyg513hjnMp4NudQs7p+0saWtJulIbooosMAtYXbmyNKrgKzgjyTVT/M1p0H8YyQjc2NNYeXf/
oSXT0Rujkva9Qu+/yMn3IOc0iP3WE2ELroIn8zhmJABfb2hLn/GHIVwXyr1qye/Kpma4JFVcQ67P
Id+3HwZFYz2fkSjb31y/z9o3Wv7+y9A6+ZnWlakJSECWctXTY0OF7qANtw7G041Gt9KkdaHmpxxq
m+rnqsv07dbXTKz4g6Fu7HevXVyo96zPfX1ms9KTJ9V+yKqUBNUytcPH6+9n2bD903cQCj5I585X
DTDasF3Lu46t7rNchz24RxD6iQk+FgKZBArRk2QOO67fdK09C32ASS/Z4KBWIYWwdWmj84uMOHIH
sl1zItJfr99l7dMLfQHbE7HV9brqcjYzkYlhzX93OogP2YKVtzGsr3wdUW424OSXSTyZUD8rzUth
JdMtPDzYNdcfYe3ywpA+9XND5EQOsDAwSA0C2UaegBRxyLLzBsKQTnQQA3qqT15ndIp9xJgNrIQY
3vj7vgcQypzlRtZbfa55UzqQAFoYwHgh8z5dv/pKOxJlZhW7xzmYKc0LTIA53aikpPmwhUC6PPCU
QPnn+m1WGpIm1DeE0C6VFTbtAsK4CObMCXXLK0hW++ThhiMqzAJi6FUO/jTP77pvaoxRuAf1417/
+WuNSCjxLie9rwZ24mWgWd8NepT8Q5hqte8cQtSWweVF7T/H/PTFYIB2/jQ7frCv99aEEp7yWSc7
ItS8IvYfMrNRLpVZEdKuVdrGoLfybUVtWVU7hZKxLecud4DWH9yUvfF1tDHz7Hr7/yEtsyxJJ2OV
/rvqNQLPmO5XKXORfVcX6jcJyFjTFgBbhtvvqEbAHLVgU7m20nJUoXor4JLgah3Vw29ZA72woi+K
WnYbr37t6sLQrGKgHSNlVN1uiXc+qFZmyUeJSOstkdHK2KYKdRswJHd2Wjo0/P5dpmmfp3xaQKQ4
kQCIkzliA8Mnpl3xrY3RdK01iYN1xdZEHsaON+mwxABqaP0t3GMOdfvY2loprd1ErOc4MgepiRmy
mcpqh6gdrJsoUwr4dlm10Wes3UMYoQnZ0xytts1LVQQIs2yaVBXASNPmPN5ouiszQFWo7W7W82kk
w8k1mcbqkaKxpDQZ2IpFAaYUPFRPLvjW/sHK3UTB2aCS1eaz++iaXN3s1c9mpQXkPOjP+D/mo+bb
WwvMlVYnys7s1JzxcXUOe2BgMGWHyPOK8CQo5Olzgrmra8lFMTspR2Oqb0wSl4L8wyxO1KERD10q
dZo7bMB05mM2t0Vy8n2oZGhlK1Id5XaXDQFuntAlxJU5dbQJ8AAxzOZDoCi5SVDPXN2PhCV8ut6r
rT2O0DNM4H37TM7ASvb5+EagzvyOwDyt9oagc6KHQc+MjRnESh8kStLMorZJC9NkN9ZD+z4Aqw5Y
W/py/THWLi70BuQ048UZ2WpIiBO/UwnCJs4DZPH1q6+1aKEbSDpbmhqZdhZFU01QiJpGj4QZNUQB
q6H8nMkVhuBOUslVu37DlT5BEfoEdVCpyoqv0g3F64QN5QgBofUsbSpert9h7YUJXQKG1xpgP5sn
icG5CoZXTfkwtg5hT7uuLwrPAEL0RV9UjmcbYfnJbqz4H4zB2uX61VfejyxM1tUxUYn71hySd2Ag
XEAcfoddVN0S9jPtfIClLfyymu2IT+htwFfw7UOYfmCXSNtAAXz9AVZevyzUNlRXyPbdPLtVaQFw
xdEEtpzUmn21JgtVTR5bMyk4WFxKWZZPRUTo2ed5lopm34RC1J4VpFf7Tmrbnt8ksCQTnd2K2k67
jU72Zx/3h15WFurZJLmXcLIhJJKyU96rfvvNDvAi+pb+FS7LcPJt9cPUth+I2zsT8kyOfH5xbEio
wMSngzT3LmG1z8u/+76X0ANMlgnYt5z5PSQOEz5ay8WiyN85cxVlahhJ+y5l5MenD5xRDcPmEFL6
G93XyjApC7VuO71ilZFqeaaeZ67ZwVIlHA3VSEZEkdGeu7a47+ePiJC2hAt/HlVsUbNGOJaT9Ezs
AYTp8Zuphz98m9nfz8Q0qc22AB8/xcX/2UxsUbxm+s4QyjARPZNpp99FDZkjBCkAU3wwJxRapqN/
nVKDAGMlwKbRx5eeTcowKu+RTMobbWPtYYWeIoNz2yAj1VwEAp1XxRGlnM3F93lckK6xEpu7Og1C
vH/vkppSbqClVPNlUrXPndEXR0ACWxtFf+6RoOL+fnE2bmXiBCHaIX1n6u5j+zlJ5K9udKd/7rFt
Z7ntL90porO+icuJAkKc1xB4nb9WSWqeo1r/er1E1z6D0GWQEzwrUdxxBzuocWPbr1PPNCB2EG2H
lb5xdrL2HEJHIDHso2onRQGfoxyBgm6gIOffNVurNt7U2nMIY79p16mOv4jn0O2kILtQI/g89x8G
o/efLCXZeF1rDyJ2ClZJcGK9vK6O8I4j8MqbsZbvY8uXN7qdlRYlit+Ig6ods14++dJ/Rz7CPVYZ
W6d8a1cXpgCFM3M007XL52794YTaUzktXr7rjWnt6kJNq3AcYcf7XD2KzOwhGRGeq4utfN/lhUqG
eU6+K3FdDCcSWV3MtX1IC1vSvZUWJELS1BTot9qTWIvo2TiwV0cCRzEgTM4fOcc9X3+E5U38oesV
tW/VlPtynma6u2j/p6yJDgE6AFnrnpJUeu03sYFrDyOUNUkYEsyv5T5l81Al/RmG60s1Vg/tEO79
HEJRm2SIy0TQ667q+/HZr7qZmAnp0/UXtfYAQj13jRwoZTrpP3l4pLR+X1bCfQ45cB810LBtoZaz
DAx/1M68o94GZo44ln3/+7kE3T8mzbfrz7FSEqL+zQTk3PWFTu6r7EN0Xc7rUUxtvKS1iwvVvHCo
ZsLbdTeoW7LzHPuHDRz+tO+XC8Wc4WWVur7W3QiW6yEKs9d4796KbS2f/ZeBjRyTrJPISnIXF3zt
Q3sei0dOCj9Wff1tLwnMAOUj3GduuzQjmN7t5Jywj3R6Kzmv39cfifI33aYrlUODBoTf7SB3+rOy
7XVa+7ZCBasyMtnakDFQ+XKCqXhmW8jId/bUoupNH3otKeZEYqsp4uogzecjm+TtxptZ6eYssXpD
XcpIH6Z6jeEJXt1ELDaYNBBLRNcfrXZzPFsZjy2hhqe8IxiPXAa3I6PxoMsSsaldjRlm6nbtkZDr
93sLCha2Oepk4B9O+jEpcDFIadFvvKeVjyzq3Tp8TaT00DtEMmpxX8dQr8lEzF2v4JWXI4rdOJYL
fHX+mTmtaKfJNj9iAjVJBnA2xLFrNxCrOKmAZBIx4FZ5SQ58ZHyd5qy4D4dRulx/hJWGZAr1Ow2d
FkW5qVFi9uNA9w+oCALV+JYgYk0VeUOCtvYdlr//0h2ZUAH6ubAY+/PiE2klMhFliBiuP8PaxYVK
LmKDlJpKpZfOURJ0LLiZctGlXr/62jdQf//pg2HCszYYhRs/yxqGsNgGjZLM6XRb92TNnq/fZu0h
hIpGZq3rcqNDdymN4VjFAEUJfPpx/eJrzyBUsSnlHeGzo+7a4eTcq6TdPw0VRPgx3um3sUV5W5RU
jVJ2o+aawDGOE4jpQyPbG3Ww8nJEYVsSjuTYy8CzfAOia1dlndszZbn+ctYuLo7DhhaCYlgAaaSd
HX7CYogFe9t3caGCcc2Tm9D0vHmzuGRRoJGxt9OoYotsNPJRfKcb6X8mZyBFiciH4yRF9UaLXOka
RCjaZKZNBTlHc5NGInCAwEbi21h5L0ngTxjCvvX9JpJ27RsIJWzWid71GGpdH6XTO9mem+eqrLa8
YCvNX+SjOeQsJMbCkIP83hwTE05PpjKbHoxQOe37zkL5ypyAp61NP5q1bFOYPUdLNaDy476rC/Ub
9eQPpGOjQeZPSa4u+dByLr3+f+q+ZDlyHMv2V9pqz3wkCICEWXctwMFnuWZFxIamkBScCc7Tz/TX
vP96x6MyqyOowTu1e2mxSE2EAwQu7nDuOZ96+BLE1ug0I6TW01OKZbgZItDQts3nqGKZvUSuTbw2
ocSYMB+8WIYE8yeRETpdP2ecl4i1MNEA8RlADhdATBZ692ra6icflCbzp9CK9hKmRpIA+IY5gF3r
1VcbdAIOa84mWN85YvS0YX+5FgnNOHS4Shwxxa9jI7sOIpAc6vwybJNbUZ4jxH5n/y/habEFga8g
xvbpMqzSTxJOu8ifkkxLPrf96eL8NolOipOWth8O+mMzg8PBStJzzu47xoEubmCIh0ISTqFbV8XD
lyGGzvD/wsF97+GLgxsKGoXByIFKaksIcaTFk13l50gf31v4xbm1+8g062IiuNQRBOgcDSNVg7qv
NozN50zDEn+mj81YhyDpQ7slYHyOrYN+ERTlL5+yDeYiAAZ9BhvMsoD+eGOOAM4p0MLBtp2jFDrd
gm9ka5Y8Zx2g11mR9aeCYn8DRe99UKbXAbIohX3OuhmnXfLWGIsbWFedPueQ7YzkMCoS3oZabPGn
ruvT8geFAnbiWCxInqYiEfMl5IGifpRcZRA0OqaQtI0jpxVVOkEYqdQn0Z1J2L6z7ZbANd1Ce0ej
1Zh5C6qmnFWDNIdPQtztJV4ttNCDi45ew6/0+pBmg+mOSJx/zt1eQtViS090LgCGA2rqFuX/zItM
RLef23CLsx4Q6HTRiQAcjmiKGAwovm7uVh8//J3juESqgfBbTDmFG9mqYZDVAL6kvAE3YAr2z88Z
wiVejXIbAaeoDd+GzIQZQqCKo83gzG33zqZZQtVUHhUKTGuojhcosHBaEq8M0AD98eq89/TFWUcz
fjR0TAFjnkAXeWrS+iS2Gp/ZNaenvHEMlxxoCm28eJFoHekg8QHiFKu/6pL6YKFc1DbSEqBg+Hga
77zkJWQNVT+w3fbAXJyg8gq9t1C+A+dTXfFzPbHvLdRp5F9u7VPYX0KYFKn3EL7eNBDlJvNZeYD3
nn76/i9Pb8yiguQU8DVDB8SjIWp3FFngfbw47z18cU/n4GYhoJrGDmrUZWj2updoQbz5+OHvWHOy
OLsdREI1FoBkMEzRqDpVkDQHXZU00SCelTo5s5Hem8Liwg54pqHOVWEUwukdTXi8s+vxcwARe4lJ
mzroLjYKC6Tn/eD/XP4yb79/vEDvfPQlBC1vESSMGRZoiIzG0WtFvRmydGc2/ntPX5zfsCJz0jSt
4XNV7SFn2jhGfpZ17r2HL4LkZoy0qc9hHHQLCGh7AAf9DPm1M7fhO37wElOmZoOiRX6EwCeI4FLK
N9zWUU4mL7ZOr09UwJ9b/8XBzeGKlYSeTAPaNLoErYnl2Mbuxw9/Z/cvgWQheqZIJHqBTLhxnIzc
IWl3oRp7fb6V5b2XsDi9NmpOICItsUzzMFuoMLbgmctEOVx/bgqLA8zjPKxHgLx81cDFy7P+AtrN
q1NGOcs+x87F7CWILDUmKHkGEy4CyMBfNGj+P3VmoERx5iW/Y/+Nhc8dm1arF93pGNhgX6wQfco4
IC9jQHX58TK9M8ISRBbzEPrwvYkGQigWAtqJtK9xUpKePokZWOLIFFppkecqMADtmAwF3yujh8os
coK2eY4Z753N9IrIrKwBNkmRNdWFMJ2qj58ri59jvXjntl8CyYYMEk92CzeIFmyrs2gdjoh4lAIc
qlO7NmHfiik6k1t+73UsTjUBa1NXmRX3Y8suDfQskSo1QXjFSAwhxS4rqzOpgPcGOq3kLzczgaIt
0XTYwHSc7mLW8a1Ax0MRa+cu0PdeyfJ8d6WaKwvvHTqw4ovNVPSA5qJzWYD3nr443aTPEtETPH0a
YyVTUfbOeWTCe2uzuJXTdCiGUCuBCg6BS4yRsHVzg2VOJj7ZR2Ev8WJdF81QZoAuGeBTg2NrkPQm
QG64Hx/qt1fHWmLDgrxFo2A/4MzVSXypmkRsWYe66cdPf/tysJaIsByStE3QQC1B19nORnALwe6r
U7X9s8fAWnKa2fWsYQYhcg3I9oNYCMpPDahCMtAlnVminyb6tQ9vLZFecTQPkMKOmE8INKeF9rWb
LZ+fRNBP5kkYTsLYdTLTbRsBBFGmxZmB33s3ixMeTK2WlgomfQDhPbT0gOqMyvj541fz3sNP3//l
VAcV1bQsZ7iPTpF4PBTMBYL3c8wellgc6b4jQPzPp/SMzVH+6u1c2/VFlUDs9nMcp8wSi4Mdi7Ix
GGTA/SzRbxtRJzIoi01Nis9VUS2xONxDojUt2o/BWRVluRMMWScNkuXrj1/A286fJRYXtmpQyQa2
jPqD0TnhBB7Bpj+1aJBLTUdUdf5afedNL5FfwdjMkH2tylUK/uS1HqGb1RrBV/XxNN62gNaS9wwQ
o6FmWoXDkc5Vs1IaiW71pubxPusgzH3G93hvDgs/vLNHkfNgBvklWDD2Exf1LAs9D89BZN97/smA
/XIaVGT3ClVImMF5KrwJLk0an0UtvPfwxTlW6PcGcw78b1J3qBES63KYz3bdvGNil8ivCW2BAYmy
ctVR8yFQc3uskNuFWEwuI12cq/O895YX5xnMY2be6jEg7CK67mIUyQmAOxrTz+kdvbdGi8Pc8M4q
6qBBpbxhL03RfyFN/2dy7f/8JmPc/JQ1flLlVOPObRdf/vMQP9WqUT/a/zz92b9/7fc/+uetyvFv
+Su//QUe/OfA7mP7+NsXXtHG7XTVvdTT9QtaZNu/lJZPv/m//eF/vPx8yu1UvvzXP55UV7Snp4Wx
Kv7x549O0szGCV32byXn0/P//OHFY46/u3hUL7V69Qcvj02Lv+X8D8FsQUz0ZoCP7QRiGl7+/RPd
xvcECCkoBCr+8R+Fgr4QtKD1PxggQkLHf5xAy4Kd2hlAUv7XD5FeJSDltA1I4wKf89fUL/91kf7r
dbwtOg0pXZy6/7lwOWN4CKPI2QoTOg3GUlIzoyFUt6MiuIRmvQwfuSeOyJ1Laq5U2nrmrXlEP6m2
a+MdvzBQZbsxO1mthSmjg9oNVwRBxH2XAyRkX+jzIVWXvLnWrE3dTk6XbOpc+fOAXIRPm2qtfjSG
04RycHLtoe8rH4UdWbJn8EEbzSaNruJZjicOL5e/5Jk33gBMgB4Lp8ZHmPWbzHCLjeWjSR39gm4+
bdhN5429k/XSitzIEd8TV1xH8B/K7CohmUdZ7cNZKHWvirkkvSlbfm1rl3lteDw6TA0k6+sLal9q
6eiLhjtWSr1siqTVv0DhytXI7LW6bAXgTyHGYK4abrNAk0rtG2MHunSmKZkHL3F8z6FPUUiW7wz0
GED1JOv81Lzo08rp800c3UOZAWz3607zQR2AK3oX2aWcOifT17x2DcieB1KWSe92puGU+Q2fLzLj
UBvtChSgzHgCdYHU9AOL+xMS0S1N0CNmidPQSJL0Gxr0DiRcBV/q8KpMNyaEGyMvbDd4LvRQmmln
d9vYfM6dVlorgHCbPaTnt2Eiiytx398ntdNf50doMEU+XdEfnQN3O/eVcWFct3J2xntINR6Lu37V
Xk/trXrOqRM61Q1x+1V105JNbK0ElUbxJIzSaY7tIRz95rnbNPvGny/aNVRglNRdtF35sYtqD5Tl
t8pyE6cPnYTf2MSbmTsFt2WFT9SnckgdlLkFd0wFbNtzEPuQmXdGsmtTS2rgtbRnsIaD2XtNzDW7
7HbZKOObiDt2cqtjn6SxX5d3U7PDdUMuKJy6K2rJeVzxzsf/CO2aRt1Vt0ucymtd3bjLH36xAX8e
tF/V3BeO7F/nygQDIGQyURBZ3KZJpWZhWIG4RGna3jar9kHfdC5o2Dbl6k+/4G8Z3WP5Uty09ctL
e3gs/z+wqidE2/tG9RD/3/+uf7Wpp1//l0k1+R+wpzbSdNRAeziYsf8yqYT+wQVW+mRTTdPQT6CV
P02qafzBLePU+kUNppvilDX406AS44+TBTZt/Jwzw8RIf8Ognl7r/5hTC6IVnHFqU2oZtknY0pz2
0L4JTZOHzsiRURnNda6ybVnhkELcR4hm9cuqvLHNfr/K/xwOltvAkCY++8J9LvPIjurZCp2uJLuI
JKs8OFdA/Zk6fjUlgR2t2wYX1rI0xMnc9oGwQ6d0k80Mi0Vc/iPYxutYHkf5QqUNluinWm4xwTPp
/sUp+jk/28KaCoicUx1v53efMQrLDk3vQehY5deoOUK0F3on5S4I76rwIqS1kzZXmYYC6nQuIPmZ
zPtt2jZubGwiFAUtxE9Llz5No6KYNAytFce+vYoKc6uM9MLo6Xrsgz3J2Mrm3zJyjm31d/cPUwYQ
hBumZULrEy/01XJXAbgLBpI6dZXbMgkj0wu0ZnI70p3D/PyeQvvXUMKGiWI2zhGhi90T98zOQ4SR
TlNO31limnsjje5ifbwqw+yuFlRcQw34HKPVG6MKDAnidQZHxiCLUfWxR3NGnEQg7AwTQw4G+Z4G
XeNBBXUzpANC5C0FVe7T3zwpNsWogpoUTpN49Torwwb7wxRCwovOqnBIYqgnI61C6n88zu8xws81
xbYhnHATdLvWEncw10MzdlWROK0dyJyk3khSqfRiV5+lBnt1+G2mG9Aj1y2bcdN8tVOSiFplRUDN
0XVSjx+j6MfHc3l7AKFTNHPpp7P/++lLIRJhBpqWOAkpV0WmTAekxo338SCv9ztmwTghJkc2mC0X
rNPtOAP+EjzSGRe+EatWZnyMpUUm6nw81CvjjAWjIOW1DWoxQPwX8zGCFKXzbkocNJ86deHPWieJ
uA7MSLYFOzOvtxaPntxrE9RmBmML02Vp4FRjEDJ1hpDd4LBDZ5n/7b2G+eAcEQN4P7BmLOajIatR
Qk4lga80aIcWfO7peoi65nE24zHzE0Wa649X8I1J4QBh9WyYDP5qBce4bGZdr1InncFRK9s8QCVT
2cGZYd7YE6iwYt8Ry8ZtuewOzjXDDJvQxp5gsWQ8lyZ6KWh9rvPztSViuDRt3NcCvaVieXu2emm0
TdymTllngkuz7Ywam0+jj4ZQ8Pghfs42FfrgI5uqc8W8NzajSeAfCux8XeD8/n64uBXSTFALc5xu
tPRW418yB4KS5t3Hb+y1PYI2APQ7OTUsgESXPRCGmHuRjmbqEKs0EidNzFJt0RbfP4GYqCboiU6j
c0CMU1/F71cnw2YEfwcYx21iLS18XjZEn7omdTSeu5OuHg1btBtoGT0i/FNXeZg1axDENu7HU31j
1yDKFtgyuo57c2kPrUxvgj6BcmLWZ15lRIWMK31F7OBvUQBYhMMRwe4HLzw4SpDfWby5xNCI0YHG
zCmnUDuGoIv1BCmbM77P8sUtRzkdxV/SZTMkqM28iHDUVEXcyAwtJ1MzdGN6s/KyvP57CrmvZ3Va
3V/GC9sBhEI9ZhVEB2rs5uqeVDd/7wX9nJKJ3W5BiN3iSzhw2YFcvxMYYqovJlHL3I6lGM/lw5e7
D6Ogn4Fjw59SJzD2v0+EpGmXJgW4ghkLhz28uMHLyzD4MaDAs59zwNmTPqMb9L5A6xZyOfHVx7N8
48VRaui6dToB5qtZjtlkFKg9g6u4iVZGF2q+AWiGBCw2l4lQZ3ANSxv2c7bwAmDHhE6QwPl9tjZA
lEwv+tQZ5npsZJAEDeLkInooum4Ahmsc9xwqkYcStMxnWoWX5+3n0By4a5gpA+mqxY5hM0W0QRGq
szC3vkeomK3KscjXc951jx+v6fLeWQ51WvNfNmcy1Tl4zGHFZkW+8En41dSc2ZxvLuQvs1kspM7z
IYIGBBYyFPY+LitwpffdVcM3LfpDZFnQZzTG/T0hjZ+njuIKR/wJ/we+8GLUOU5bppk1zHMwGBLE
DtZW1ZM4s0leHQkYf6QhDIQUpxkuWzbFxNteS0jtMJIpGcTqgTfJJANqr8MiOpZJetuDVWa22Bkj
9iqKggcMe8l1IlA2ROViYcWSCnIeYcRqB37K3dBbu2lUd2okL1lW3WKR7xpcrG0bObnIHj7eM6+2
52LoxfYEfXutd6j3OEo8COhjaMVTHJ4jz/yJvfn1rltOcLEz46FLKTQZEYkCsDEjUaUZxSoi9qPg
QSUV7PeUGytaUlfweKs14G9NDVy7LKUyC8Iz+IHTdnn1aSzbsBniSBOyDr+fE6iL9aRt8aLN3t5X
Ub9t+mlbx8XejNNtp6ff//4Sn46+DQdGR95jscRVA2U9c8LbtXm5j6twVYnRNZAT/niYN3eRRQhm
hVwahGwXdTxhajToY7zKkCQvAxsvk1RsSxWv7Jl0Ljo/TLecbCKZGDcKMeXHw7+1qBbVdXijlkXJ
0p0BNeHQDa1RoWuuoN1tKBqqfDNPqvmyRYonuM6oqSp/zPrynC7AK7uHABKcSzAMyH/AzC5cDQ7G
B1Sn+8pho703SP6D0vzMO3xl905DwHgzC2kA5M4W16VKYmBPRr12kl7cJrpw9Cn1mrB1m9q4B6L9
qg0m5+MFfXNWvwxJft+lOaNzwNBN5rRA8sg5rbZzfs7XeHULL6a1WLnRphHi9Pk0RvttUOyq4xG0
QdMRfNDnUmSwpq8sLKJKE84GUkUmElXLk4Dp2ChgR5qseaU7KBjOhluhMzhwEqr31nHUkUZDAh8L
7LfjPOteVnItRrF7iOEb6MZQOHXTmqyRs1EJ4fbhiVd65Dydr1mlfe9A6FJlHRLnVhs+KzMFEy1O
3xqCW9YBIgyW2+sWc2mRVB4VA5ct5enOtDtdhjUy/9oEBVQ+PRa0vOvG8SZVuothv/LeXpX0OZhv
c7BXT9PgTbQ4ZJPmxBTxfgl6+ZJcpcNe01a1+M6byhtDEIE24W7UUo8SK5ZooJRlvWKsdCt0mBLV
eVYtVnOyDs27ikwOy9NVzyovstSu6Zt1UWt3Ob0x+mI9BPWWRolEiUOVlkeyDUOLj6EX28I0rqK6
djuq+XZrS871Q6pZbkNyl/PI62Llq9GkDgpnyomiYUcrfqHsaB1Y910x7yem9sPUOOUQX/DJMp2M
5bq0uhF1Gha4qjeBG4uT26DN15mJb5ZIoyQojnDLoYSuwrkGVr2/KJo1EfGWBbctf4q1yB+K5E7T
LL5RzfgkRvbEkK+gY3yV2+NKYyU4gsmazbhswrreW1G6MlEgSXhyk8btg8HZhgRQ++AQru+/mgRV
mDj2rFZJCvNpDZUPihQZDOaK6/1KsNhFx5PD9WAb8BRNnsPeLH8kmuYBnoHwpsh8KvIriIZ6E6eO
HrUIlQtZzXdB1G7BYeFUduIGxnQwuhYoFGfMNmj1a3pZ2rlsY4/iDIq7iMk5vh4gCTc4rDoIvu3M
NRqvZDIlqOwAG4PrTZpdupqSizxwSPUYJUzagxdNaBuX8bRSQjaNzLS1kQCCSb2GVm6dgydNrYK8
kD1nXhs+FPHzmF2iejPjE1DXsAbZGcntlOtbmpfoPtSlbaWriPX4QA9a2j+AmdopK/Rfq9C188ix
BXgnHD2VWbISgQRCwaKbMdzOzW1dlzIBJao+yqLYzxQ9Odmu5JHsmy9KvxrR9YF1NeiPIehlIEqI
J2wp9oLtZjrQFMHGTKI7ALackR1m7ZKKdVuidS5yCb8C/5Rk9aXVXWfzsasYepw1P4uFE4XR5MZ9
6QzjAbpKW8K1jUnukvHHzDuZZJU0jO9zucmC2Z2MFYlat5qVkw/3JbtJ+y/95DPuWaLwxvgOCrwQ
cDtQcjfTOzVsmnG8ZdFxnDdwLrjlmhaQ3bd1CY4n/ST/eMjDzYDQQtQPTQfnrrfBPtRtjbA/GlaG
F8ybjY1KX5IUmz6H9gIo0KZNFn8NBkvq86boN3qytdvLGBXGOrgbdZQmv1vkZjAfAYlS+H07PYUv
dIdyBgL6Rjyozsf4xHZG+2gkJqqoe5CsuRGy8Axf6fuoZH6HN2PjVrGAl9yw3E+6VZ6AC/PWqCS7
zYiTRY89c5k45O3FSLYIXMwqldWIpFzujmxPG7SzoRI7dOAXCwCpNkTwZIjuWLHppShRrtXt+8Ro
Zasr7md0mP2s6+H69B6zm/5ygmvt1U1ZrAIdNBat2U6SVrNn4kCPdXcxJe2qMaHBSho3m9PnHqVm
ZuHkxrSUYz+Nqyrnq8ECpW/K7sEp66Cpa8siGysyBldCU8c8q44kw4lTOr+aSe1Dl/2iD7RekrhJ
5ekD8whEt621HYppa850n0b8Dmr3eHvBukE7kkNGA1FwuNJb7Eil+XVfP9JyDGCutjAom1irZGJ8
g2ymF+bjpinEOmkuVKAfs26T2fPWTHyCN6/mbdwdqe1oo0RCCRmXEOhbDWfCuLZs3+72Q7S2YvCR
BMgY1p7e+5m4K+OVPuyCyM8znz2mzK+vwATljcoronURXJEcZhrIgPYJKg2yTXdlcShSD/dEzK7s
+r7uHK1dp48q8af8rtEcA3lBpH4gVOJYZAv/TEa4qwDuSsY1HYFpBofbxTzssNVstdYaV7N2tfK7
KJdjcersR3U8XCX5tArN1rftrzzOvkNu/YYN/UXYv7T4GCU86B60h6SproxpOJAgXw1iOpqtKp16
DiUbiHCbkfmasiak7+IvZd74fabftHRyJw6Wq6qUrMLehEhVf9ele9JOHk36tZ2XUq8Oavhipvdp
+jUwrhp64ONzqVYpX4l+3car/mTsLvvZi2Ectf7YD3cj8Ah55RQ09QLciYP90LA1wA4ie86RgRCR
o6XPnbii/VMQjbhobutoOwovDndp/C02dhn0PaIYYIv4a2h/MYkzE9klAB0PNbbnj2h2JvsHT1cz
9XCjyapv/SqQRfiAcoNMo2sdIAvzQmtuShJIFjgh81UJWjsnG36gGIn2d1fV1aUIH0owAQLxKpv5
fjAuKPqAwBy7Q3Trpom9L5ThCYpLUmv626IYW6dk2PK9lX7PjM5vhsKtoRdPEhN5FVK6HQobVWUe
hiT2jP4+jGMXvIRfeXjN8OnDzjpYdrYZNXjr1VeaZJ4xnFTMr0gyrS29Pu1bUL+uMnU01SZNtuEJ
fcsnB/0mslU3DHgKHakM1HzvglK7Jyy8GEbjmhvgP35EQ4RJD1Nrue3I1oaIpCqhZI6SZFG6Gp+O
4EvcNlVyByTQZULELhH5Zpqu2hZ2/MaAPo+W3oEE9qJW1qqcjBuqWxXuo29DXrpgmPKmuoNp5Ztx
tmBpATCoHnOyBveaHIOLYroZqXAs81ih64bGuderrQAJ1YC8fxbi/U22m2fPPRvdGYQ9UBYDs92h
Cb8C9mFpkmV+GfiVVrl5B68ov6EakfoQ+1b1rZkvjPJuMA+8eAzy3on57MaE++Vgu7oGO5Koi9qI
17w35MS+W/rsDZrAi489uEJt/iXovtes36NAvMqq/Wz7iXYzBF8FEhvTVKBXu3aVmiU0HuWk02M+
k0z2Y7gGbm4zpeqKT9M2MUZfs+BdgYFUNTBCs7kaokMalK7ec3TuNkeVjes0xIVTluskGmDPhTOl
6QpSnl5iA6LTBL42sxDxt+Hq7TTAKQq+1XyoXC2vXLtM3SE3Np3O3eHkq2DFIO/93ADqSzaTsaWt
7qbDozmM0o7j3RSwVVTlDithICbDM2i1jab0xpzh7Xa9V+fZJh+Lr3y2Smnl/R5Z3OuI3tvVjTYD
v9SlvjEkrt7F+9gKr2uIQoHF56WLvmTYh+VuzgBE0cT+JwEbpL+1YFh1kb4JuycV8w0LDto4uK2K
3LFpviXqKhyshyzadXN1k6HM102nS6D1mhpkIoYDd0IO7IsZZU7UAdTCbVPOvLwaG9szrBh25S7q
Z19p0EBGGzrR9cdieJmz2bFBtNh2nk4eielHVnUd2aEXwx1labtDDnib6Re0vM2sDE5ZtEnHMJW6
mDuoq5iSVIUbCJaArrH/ZtstuE9743oaHvu623R0rweeidtOmygwVQyRmJ7OI3waBBSzhk9G0AlU
9sHkITXDb7sBtzqDoLJfN3Php1QJvGYIkYRjbd+g9tSjf74uDiwNdcn1pJJDkIljD57arZEG0ypv
rV0BGQdQYgHpgzZKb0YXh7RY7rKqhmmCWyFqcqPP+sFOWu7S6CTTRT1QEeYrRA2AdYb3JQjbEzvz
SF7cg6fTsyL9qKx+U9SNm6faZdNmF6ZBWrCpcfvejsWwTlFmJl0jdTU4BdmPBjaIpR2xDXEQW7K1
RvvQl2SVjIAIaeNlRUGuYSf72m6csLgNu2dRUhRNqIxTv43vh2YLedJkJAhyQPxUuu28yXE9lvQg
CGIkKKiMBeo4idqB0hJ0GvQhMKJbe1KA0qZubV6OXbCbCXfa6G5WUL+ZOjcuDAnqOsRz6trIipu6
eWTsRZXrIOv34Rh6erFumgIgB8uNDDB+AYTRW3djl7llWjrBiTqoHVy9wd1hX9oaNLWxy8pER10Q
HM4Twg8xndQI5CTWJu9x5SBaLMmXUCWrMRydfCK3OLIPeVb7UaJnchDiSojimOkUvksvRai+Q7jH
46qA/RqdOlh1SSYVRA4iLfRqWx07XZMlbl6NfyvY4DfJYTJ6p08DZ0LCH7yqbt3t7eFb3iCvOsJb
0S5Nq3YtUR4Sdp/AivY9MmKKQREKFzAikwDxQSxulL4Nynafc74u9c7NK741iv2U4to7gutPjvWl
mWuo1aVHVkZSQypOq5/qod6JptvEMRK6behFCrFLFG4osGB5nK6SMEA4g9Q15zdaHxdOmVS+1Wfb
Lk7rx3HWvhvCuNQqnklE3k5Oq5XC00dW+DDmHgQ1kbFVfjbOlwHHO+H5fIsewB+hnjj0TpRSpTti
X4oJ5HK4IxnbFwkQc81zCT+WwBXDjrB5dDRCBmCh2ApwAMJUpGntl9ZhChFDxKvTNT+FN0V2rai+
xnsYIMmQdLWkBbqobReMIYpDsOnIwy+UfJmHNQ8v+/CKoK6dxP1q7sKnAAQL6F7ygeOGplftAiwT
1YeRwVdGMFxlKxAlu0WxCedVAqKxJFsjA3egCFEKu3LGDkAG7eRPHUaFvr3wIq03I/f16gqxGM3X
cevwXMnmBHZ6yFi7qqK9LZy0dgD1hJtVNHtmbEh2O1hOLzYGHFSzciY4eazb9EHvtcY6CeZVZo2P
+RwZ3pxrJaLFxks1stLyL4galOaydtvTFdScaqmXjVMVh8l6HrGzpIAYQX3VR4FHbCzTj7KeHQPc
nCYvsdzUC0vm1OHkiLF3ebSNustEQ2fypueIyhC2Fvh+pnNf1E5n7YIYczUR1Lpz6ATT3RwYXhQ9
x7ZTGaj0XQTBl1l7NvojmaQdrazJH7KLOhcyV48WDHAzOkn8rCnHii9MhKba/AD6/AbxpwXXdtyh
u34joq1dX+rBRZt0spngj/fXbfegwQlGoWanZ/kOQKzrpOxlQZwCEWuBDE9bOkV1P3B9q40d6OaU
q8UvWn4DJlWZiWmbtuu6e5yQiJk6GWiOSW5rHfYTHRvBJJvg28S1dVUDXkNOUQ5wVM3pfmTIA6SS
Tb5ug2Ixckrw47V8duL5DomUeRZOmSK21yZHt/ihMOptq23jOZNzdduEsFuDcyqURzed7czpI0Pw
HuYNMkIyDRIXBNu+Bu3rBBGSQGRODVy2bhj6oBZMpssB52SwdyNHjn702g7+ELwfd4rgu7PtmBOg
M+DPJ4PMc/MCTc27ooc3qq6VnUDWvNHhFCIrkCIqvRuEjlHr2/9H2Hkst44lafiJEAHgwG5h6ElR
lpI2COleCd4e+Kefj72aqenojqhFGd2iAAJ5Mn+Xq9oGkbmEZkpxNVCaipdGPZi1igrWIYWR9HSj
D9hjE6SOCdBhbIqp9Yr0NMfsoNO2sT6HGU91RpaDLhl02FaMts6oHzr3EIvmrGt/8ugsWhlaDY3R
2HhjXuApGYd9MxthXkV/GqX/nV2N7SzlXiEzlvnYpDh+zLbjdXl6NIYq1Cydym0FAE4XMpY9VR0I
0sw9cBoADIsds4z6buW5zn5Uv/Ip9SN5GbryMLa3Xn90BfsN43hfADxn6Y8Rn2Unr7RrXCJ+UdS0
Io+fuzoLV6s9spgSeKtoNuL+tpi+dAo7nLN89s1OYZKLnMEfNPp/1+3STZpY7WZwrOzUq8LkotM1
xEgz2F6pknVilD3Y2BTBrwN+m9+DS+8V6ou1sIOcQe2xYFX4h9kY4AMyTVfHw8MVvWjOaO+yWG/9
KXLaz0kHSFP4l5tp/Jr0RPvuu3JN/WqdDQpEG6tPTaWYCL+XevBXObYFBXtVPruqZ1vglN/PJa65
ui5xOnF6z6kSLvxd7BWED+ylSPJj6mSrxUGusBG1aI1uE0m7BqGDL7DnGrjDgrD07E4r6p1MdZBI
q8s+2Ya2Hp3ctlEPq3PvpWrc7oRmFa9KOlvVnoj35rmcLbTuVl7XHtmG3YOMrGE3uqb+pMYLy+4m
HEHe6JgirFs2ESpx14btoC9vhp4voFm6eJXloL9Mjjb8KUu7+hncSBue04lywioPbXG2ylrl32z4
bA5d0iRPaHqiKIiVrvjSqiEtdmsy0NeQ/T5t1EGRLLaBaupTvldvKelWg3HOtVC0fIsB5FzLsgC3
az8sO5XbVYI7YnorUWT01bs1jupFmlxTXNXjLhKO89yNBn2PCdTa1bkDBtCZGvCeGc1+Jcz+sTZT
xPqKIluqW2p9ZICop8TSAR9ZhFldTFd2Lohfy35EFtMSTo/fYfLGKpvIQzUpTSSNjYEwjOlPRWz2
7BEZGeVe2eN79cZiqt/S0RhFqC5TW/tu1g0H1YlSOrZCPBZL217Y4jpfS6HXnw75LjJw0pb6Vbji
pzSFC4jaTy7bJuRqZptmnTIe/SqXMph1jlGUDvMQlkpNZ6TH2lziWKjGy1I7FDa777WnNtfEeWCX
gO4phtME+szI33RL/mjROx0GS1E8TRH5g6rkNq/+smZePWEUHuUkWFPMKboquvyMe019VvWp/XJk
lJySjoVN3lrXLnhBoU5vsl27bZKadeyPM/kEKxgWMKtBaS4ndXiJ7LkIJ7XrPu0JrjibCirGlDvz
UyOrfx2CSXdRmtz4O5uE8bt1O51FVbl3BU5tUDKHXYa7WzNr2BZUCDY51sC2qAuDgfg39dJWeptu
MwyLDrQFVNzW0BMGfczuRn/Pr1qrfV8UWhJEJM6X3mjGYxQW+TjkHo46u9m3yICCpbQ7xycs/v6Z
duZmB5q5svkoNaxfz+aolNWBrWLpIdebmkoyreJc5yrIn5qKLN9YjSlZsB4xkM1Y4TcM7OXJHuzx
zzrMGCjGojIVb9WdadyMwkgOVpJZZ0LjU3aKdkDV1VL5JGuUgBLCCFW1pDO0slGhzqKh8zFWr4GZ
R5bpN8zjb4RNtFtiAvTKqzj5jqOFbTnQukq6wMdtu1/dqqbdaAoj9+GSVbkd1AgUy+UheRzSssWa
YJXPXaSIcxpnIDDsmgx5AqoYFZKxMiVX2a0lrJq7npXk56fxLJ5zqdk7Q1BYfTbSZKgeo3WziBwC
Yo5T9o47U7z+dogpWl9fSOXp2FX3UM6xKQNpKTaMQFc0f/ScnMaN1BiN+xEzoOyeLLsaX7XeeteH
bvFQEnQMHlV3iooG27Qxfi4yAQmY52ET11qDhjrRQ8sZ8oeJoH/rPLildJgjS6aYYYWk860CcsON
44bhp6exV5vv1pnbPwzYxaYbco43U52/VZzy3tyLWfN7JFGP/arjVslW8aGz9ndnkcy3nas5YlNE
pS8njDPZC/0Z7EC7Vhz9mdY2SSAHDYzStKZ3Z1Lx67iLlG8q373wyhEAse3X3lfSnhYjH1ubQrMW
tFNoqi/rqHYfRVcgElnUPtkAv0AiJIu5ay1iQzuXpoiVIGx+Tpm1GreaEx+Tj2nTJrbNYUIJ+L2s
bnax27R6ZBsjZ2LXj9qrEEWxpwTIJwtvkOMnUSYOLFvpVJziZfwJTzffkjrJ6J6TO8g2zMpDjqZj
q9tK8tQ6OeNplzXXinWDQdZUyzdijBb+elWvYyurFaAqSwK8ts6n0rnplxaJYVMvFl1UrCnL5yTG
GlC1rTNG9ilX3cMwR6NgLVNfhauMy6AXVgUqiMRH7+Ol42AjQIIbFTtntSkium23WYtNXtbdD6kC
Xb/XM765oKvI5feyfq1GqLdBPLG7sQMGtebn0jCiZ3NlbR7xKQ2RI7ZDY1RKzpamjd8qG9ypaYfE
17KYKl+6+ruZp/UuN/FEHt3CeGLVJLXJiPXO9qKSXKw2dGi19WOrGHO3G1s2v/LZs/kemyk7K9w0
tTUvdSzNDoZhFj0bnC21o1lLQDLS2iqti27mRXsUTTLgO+jGRfOkOZjtIU3YlZx5fSfSi0S4Xl/L
xY4wQ+ejEbVf3HW7CvsRpQqoNJvfgkxfMvPidkmk7pcyMrsHzZBNtHdQjzV+nnZ9e7YzjkDPitNB
fOQiznpGBjUjecgr2Xdi5V5FBki565VqHMFFWQ8asOh0LPwUSjHfRShpcxGkRdMlZTjEjWXhZkIB
jUDCXFb7c0lq8TVK9ZAvzFna+tVrbAuZuipoBxytvhPH8/doJGPic0/yP7IttDdR68O1kK58R5dk
n4lH1PdZWV5nyx32XaJRgHNKyVukufI698lPb7MTQajO9p4Kz/CbFCwlXGYv7w1jl9uRuDil0X3G
os1CJiXhISOS2yVhMuEUu2kdzZNdNRQM1eq2mVtdpADnAKd5zfrpl2QgWKeJR5VWS9hQKZb9rqrV
JpXmqTPKszv0G729x5VPzVetNHMo1Mmg92DkaMam4sR0tjmDP9tcH9jNfrEUmrhS7+gILX1rLkO1
EZxAXhZF89ZVQc6WKnEOpiFfp2j1Me6FizR+aguVnV72B5v0u5AcG4/dw/QvumeDk5MhHEDubIr1
o2opY64ZKF2JQG47p8upN15nU4GOxZEm02CKBYwHjreyCSNs0B02P9acAiyNT3MvP6V4QfO9LYdT
T4uuT81uKPudnaePMVNEX8Qbi9NQmVKOy+5KdLrU8LVPv0PqPKqtFg7LSxTp76hVAbSsreamvj2W
WxPWRn8jyuyoa2KbG+qXmz0sg7q1YVBr6PmmFiHE3l857xwBysw2a3tRnqYoP8TluEPD6Rk9XZE4
Jmnpa8PRkVMg42yrNvPB7bvnNOkOxDNzR5SgVfqNkf5Z1PgBu8WmXhWfChA2w7KdRrFLNRmY2QRk
ysiGyJ3p2Q7M1TqwaQG2nf5DMT8sywnzfnh3ojxoBvLEYm1nNTe4p7khbr1J/8QSfNmOua9p4yFa
8qI5vUQp8hK9D2K+uSRnSlYDIqNtRCfWnISTfXDL4UDWFLNudFBtN8ydcxVdnGjYaAsth82GmNV1
nilUO8UxH7smA7oLSqqkw093Gu/uNJ5tPb/pyD/z9K9IAJdA1GQVylR8C1aOatA6LM7x3GwDKfQ6
yttstY/qeKLEItyC0Z/yMMtpXh3lpZgTb+1fbRPGqEMqXpwT1zx2af9hOqqH7WvjNOIxhmu09Hxv
281pGCpfuCB1/bBJhEnGoxaSkYpyvgkHAi0awwy75LbKB1FqXkyEUFXanjLcYmeiMV7vu6u37Mz2
I9Xin59XOMPmDnstKp7OQwNz2LMgbI2xeMbD1uzEKV03bvnUJQ8juUfqW04MS66+0KkG1XCtGZAN
ddOvvOAF3ofRDO2U5Pfp3Cy9F1uGV/c5uOxXh59WLlh5401szj4iSL+0bn0FwSGKYOr+LDVIc8sU
G3uaA0jN+ea4dbBML6bcldF6NhQgwvQ5S3mL8tVvh8lPzG47FeNuSOlKtGnTFNp2USB4V8dYgGad
WyrTW23agcpCkkKuvqrdUvs2rLe6uhXF41pN7PAePlfN9KM2+hDT1PFyJ796anh9BNcFgjMvKXNv
mPQfrv0yMQb1y6Uv9uP4NTp5INYiVIdzE5FzrOsPAw+RphvndcZeVge9ESqLymsmr2OlBqtR+yk/
kU/XZPgY8zfMwCjNzkNxyKEQxO8c95CcUej2p7hpHxPmlNaEFBds/5m0AHQln47Z5DeoeKC0UcC4
y22Fn1w1PMkRacgG7wI/FVl+jfl3cUaalALc9jWfFC8WpxqKHA6Mklrb76NQr9pgbYgjCuylfqsr
uS2MYW+zdBaQOzVvTnKz42dZXu6joOSFlwpMKQzXYJy7/mbPp1k9aH3/ltXSo4s/SzdiA2L2nVv6
j5ViUxIzCdbHRsdzwWQn+nNSBquK1OR6/53rdKPxn5yKHT4MCzpvgp5vUguO0T3axWei7Ir6V/Q/
tWyDrDJwDX1oxXZcz0r37NrvyPUid69OB905jeWRtPg8l9sYQerAGpQq1oJYJbXhuc9utuH+ZWuJ
T3JjBIAsw8RkiXhYj89pcwO1NdrzOLR3EcgYn1JGxqU+C+dDmpeOaEmRBo0NSjxtepE89qCOVDst
js+YvZe8+NUl7cys70ZsAo26+kh59kr+gHVzSz+908fvZdq70+yP1rSx6TqtwqUR24npYDEf1TEw
1G0qGRqwR30PNMCRNUMQIncyDQhZJXTFb4IMMam1AO7zrLWHqQbXqmrfVGgegL/H2fBHncqTPvTj
Qe2KrTOPXsuMs0b7nqqktq/VnD8AEUfGa7rYL2PTbprkW+VR0ePd6KzgrBbapq2wIr9E5qX24K2u
OwTt/JEZZ31y95NW+JZ0SQ2XkFK0RxlLzGvxt88sX7PCUaXguvlBmM1Gsx7Y9hy48bFc0j1qmwd7
bb8YfOjQKjo2Cnas+3bMNF1UAHmcrgCN9rQhoPXQ2umhoj80JgNCFNaXpIE7LLaxjeWPbnaHQtTB
OmShjnolTV0wpN+2uOaa5UXyFdNeyKl+Si3jV3HryK+s0BLbVb3p6fKm2/VeEa3HEAfWj6DESULX
6kOFXRutIjbmMBxcp7iY5AezptZrIL2LVgbxvYat/Mp6sk2muy4Jc7ltGLdC654KehYpQABksl/I
n1OhYIrEPhRtvo8T5F80okI0oUCZvFY17WV5bpX1Jwc+zzrqafkuxROyz1CPfgi9CojrohgqgdVr
X3p5p8eUY1Ta22q+rN1zZJsbY4BxYDoqE+At62XtjUc0XG+58ZVxeMk0FKz/IVw0EE4S5AotIguF
i0m+reXXmNEe0kWPA8ho3wZppp4UFw/+YMAgqduRFcSPsVnSwSQQ/mk6m3y544tYkMw1zqOlEROg
FZZEaZY/u7pxMUw3LOgrjWiB2BW7uIgCYjV3ZfWsDl9DiqIghSdfPVGlj1JhKG7XDZj6kbTjW0bO
SqvFW0dPdo3zlHXlLlopbPO0c7X+sJpYqoAYfLMfA3dODqzbhbRLPNf8HgdUK7uR3NplXQAyXi3O
ZpNJS0ee3Ht8Cmymi75P2Y4DByW9lnpdG4tu48fWQBj0r9hgLLmqEu5ArkGmKr6b1hcRmz5+kpMs
nhdzOqay33QTIjvueNQXW6nzZipHR30dp7elMo/ZUsRbpVPoW3nzek/kzCqqWB67ceVwlYdiZK1L
yYw7LL1va+UhsZXXItUPapLLK84Hy2PCZGrp0i5Y24ywDJfxFjShDRe1a33H+E7n1h9YnCc53/3R
uaPdWxuMd19d6207E9YZDM/DsYI/wkznetrV5phKDv2jzM9uxjQRxsYupj+Qz9pGKF52gtX01Sx0
lCd14jkPTcg1hXf2oNYbDRHyvaW91MOWLnY5ZvapeIWWyJWdcrOdV/03+rCWQL2paMJuRuc5b9Ly
cjuIGw6soN30jq97S8hbPz3OAYqyV663OSiN1/cBWbQguoWv9uehD3iLpeKl9/XjbNFUx8fE2EWj
D3NFqzte1o19qs/dpgynax6QCkcw/7rTD9DHp+hP2e6Ll8r1aPIJExUbQcm/ru/mvvfHAzNTy0+i
TWjf1DRQ1wBT8q6u/QGEcCcvMAY0ZyeCKlQUgn71qLzLZ7oaNFW5t26ct1I/lrPXHrHdt7vxoTL2
cXYBF8vKEDIj7g96NkIYZkGdfWedZ77a6ibdJMeEc1H82uUzzxIeR6DeGNWheopfmmt6iO9GhSf7
UB2G70kJQCM9WjI9O4HULjCM1LJNpUMUc0P9bCu/qoDJbF8FyY0ujlci2UpM3WF/a5ogfuUxge66
H4rzplH3Ooig1AgkgUPtul93/qrNny56tpdPzX2W8t1dz2zDjlAWFQSi7Yc00MqghXjtdrqG3GVj
z0/QNK4VzOZBRj/VL9OF6DY0Bwh5V2jG4W22AsAlU3qQZDArDaejAGRDMgkPmOxVwwc6m9HSrDtY
BHXe9NMpG5CE1ps24NPJ6bA2kkbQfakAcu2QpbB1gDqwzHy3xerna/kV+t9OPCSb6F5N/UjPbmew
jLwC2/jYhdGLglgyJJTTeCq5kgBPDZ7f8cV8Esc137TfIuEEoNZ78av5a4f0rRatQIT4wbO2aTBu
5hMcT+q79r+EZs9Jvjf4FpqXChX72t+/Ey+P/b4Lc9wIvDvoWtDPHOZqNz63nPflX1ue2vvZ7Le1
V8wUkV2ZwtY/VBAH3J48XsLmYtUPKbo/1L/jhl959kWJ/vM7sreQ8dO8lXSimQ9yojbQNTu69GOJ
rpYpmu41fkKIo47h/GTuxHrttGBMt0h845uR7olAHZ7NbXOYD4i86VAI8UL6mJhbncOav0S6Ud+s
13gTvfPAzEct8hrd126zQ+N7gpMg2hfh48T03Dz3yMv7ffYnUb2JIe5uLNG87oXNKsQGFH/VbN8i
o9GI0vnqhJ/FYcwiu29AuOVHSzfioyzf2T/xjOxffZwybvZZjOdi8lMN6mTbaydyFvQydGZvNX1V
HosszLhOwzN+kitlvoMCSTboy4Felk/nNV59a/Wic9OHaxzwJ/kDa4LYKJA388EVnnjQQ3OLVeNE
HaHlBmhQQmMJeZDyBUrRSx+jlpZ2I8uAq9Cto5U/Ryy2R7cjvInPS5UNyLRn9ZyUXsPtgEz7myn3
CjE8pU+MFBFPrXsx2o3F7uToJFAWaS99t1fVjyTeFjJsqYOwn4XHeeo6W7f3XfQ1ZNPEeu2J68JC
Zc0z3rgYlM8tmghswDxX7RUEUsqNfrY/GByQl/dm4Hx3F5qwp2U9xGCLNKiVPyPXEhe7vBZogHki
Iys0e3CN5A+DL/7DYdqThV4UAFi/5vrpLp99fTGdi9tu9P4jsdDWl191vHWD7LgiH1u8cVdB2fxA
2wv+epjP0xcyP666CYvD+r322EJ9aA1lp6pe/qE8qsf8Wr7Je6zS8hNdqUP9oePhWg53xEL19Fta
+CMHKn8qcKGBeYs7vlg/w3DCofBtM1PzP2+9Tu4m97lpHtU5TMcNvU3lm88a1pfJcxCdnfVjwajL
v2QVms1X5EOCUJXelONKRs9RfNRxCKe9s+x9Ag0H7TIEIxLX+aEvf9WNASD31B9yUFBQ/nW/Zi99
A2D1NGUh16h81WfejQ/denWPhh1MVAhKNDHUOjhS6M4cNvEzWKTy1z5Z9FeHVZwQWnTlRj1QrsbH
PnscVU/BAVegLSVd4P5tQl3DxB3siOP3vIKnWoHM9kZ6mx6IwaOOoUIyWK6N3eEiTxUbhIJmn4cW
fPohfkhjuj1Pfq+35Ssn3OfssIXyb6kFc7afy5+GG6jzRDK9uzyh0XBrqB9jXvlq/UpQOu7CcBlD
zQ1EfegdUqvQWWTDbwLktCvUM6bfDInHi7LvNiJQD/ZuIN3Iz7JtNP1FUiKUUEv8mHyobbfF03py
P1D1MWmOfxv0CPqLcZZ7+R7/jb5y1H4n5RNKH8OrZ3xmITNLo/nKmyrBtDyK4KJ4c35E0IQr5M/0
ZyKiVN/nL9lB52f9Koxv4o2DfZgvPc2t6iP2WLz001UOLb3TH1hd+VEFDp11AKp65Ha+j2DMPjQW
/pCwPdb5Lr6lT/ZWCZurBXb2wH8oMMAwWB7Tux7WS9b9MoS0CvMODdL4ztrnsC336x/r0v1NP+WJ
5K49IC+o3nhyOVqzadPukivn6iN6XBKlPXFzn8o39dV6dy8Z2dLwLeyz9TiL3/UPILFRfaAfIyaa
GQpdiLlxo6sjnix1046hLRirXhhEdPetVI9j/1oh4XTHz9E8mPlj026z6pLlqDrs54GpvWDhEKd2
0SG7ulRTE1jvGltYzC3a/nndToYv9SAHFKuuDAptPASVkfqNjkA/38IxPs7pCQqY7Am/TjBqPGg0
uPFwsq3j6u5q8XmHjcfkaCbcNUwxDCw/wzSqwdTzssTDQ12C41vur7zr6GwMDUnMAeQowvX7Kvrr
6E23S8USI2czrkId39l4uS+V7Oi6kK8WPYGRaQgK6l3cvgpqtqysS6r8aMvqrw5PEhu6ItfaTG50
g2jz5K26K0UQ6lobE/HcmMOeOiHG1t+Y/6EBhFJHrm8tCVLlOew4jZNQutelO9rTc8qUofuqu+3j
2eMU6r7vwsiVEYSH0dhORD10r8p8wQsD89MhiRh5R486puYRX9GeuOekvla3VOUERyf+G4MQqDrL
Nm7MFvnIFuyQFjuJtij9RLWZeQB0O/LblqU42aEaEJj2e9keogpajmM2eujqh9i5ZKgnh0Muw7X/
15cZBfpz85cV0cUcJtUWqQ9j5TBs2Y+IIWoIkyagtqxxODI+Z4EoZKDe5WX5k0BUzuSovfZc9+gr
zr4fQB289rExnoSgboXde/fYDwcOoEE4IdZZ3yzHoMQtRQRf4Tzo3CjGHCNQv+U7I9zSvY/6A/3N
tFyb9sra5B7UQn6ammdqR+t1RDCsnxsHncfJ/VmEL29oPOHQG6S1Hx08MYv/coXybJ1aoMfGTo5O
9TENxV6TnZcX4rtF9CUgIrQvSuvA/q/oV1DjQbDv1oXqyVAuJevfEKPJ5lZ/GUM4Tfu1OtSI1RwU
gQ3xf07anY2h8UeFOed1ZZbqy9eUryNvOoZhbE0zm2792fT75qNF9mA95szFrbd8WG64/PDWKyzv
cIMVe0iwfnJkOZRDZ59xIulW5U1puU/wOkhvcF8XrrXdcmgJZjQi5KKEU9S9dwGKW4RcglH8SLFn
K7oLeV4zbFr0DOASXWuxAHHw5zkw5NHo/+VdSnwCYAR7hJVrkW5bbeu2T4g3Jve9Xrd31rg6T8sr
Ez5gl4pa87ZW0JuB0ih+aVTblqeaVGI4myC2ebIBnVk76nUOIGj7bNeFPwOYmqUOg1FHQds0D7NI
j3k94QkCxW1E0QdmZUO+iHdEkMdu1BTsYENzZJW4tknoVNYkT06KM7jvppIh4cd3VajQd310yF0B
YMSHIBxKDZdGEnIecxlaycF2lqOOnn2cpXK05dBnnH+t/d1ltAGZnX7lfdZvXDWFKMX0NmfCeYz6
NjV3fYGiN8DQACzYOhogJstNecgtk/yrdu7XDznG0cec6WjOY7SSPPfR4zimxbbuzGmPMKh/j0p2
jhWRXlwnxON/k8ZhKRFBua/lOjJ0jNP4qDVTsSVEBEWnaq4Hc0FcUqRWdV6taN5rQn3MYuCy3Mya
dyPNo5OawwAh47ZhOYnFmpejVWpV68WSIlCaRC4QPaItD2ZbAm1MgyJOillC2fddbG4jEp9e2EXj
Bm6C90mS8MFAEU8LLVguRZhWyEPCGc4CzYVBr6lgPJRWNcIpaygGdafgmU7HdHnUY86TdWziIFcL
+6W1leK9yPU4iNMMpWhmVUP9ancSdioByrcw+fRTsv4dcls5qWiS9haOlkDRagWBbmbSYlYSORkK
T5Ll2t9ydrQIHLVCgsoicxwNrdoe+kk1dplZlufZxpYB1ZH19U4b2sLmagxeG8teP/IUIDlbJ3Gs
DUWLUNfFzQ6FNq9UoscN/wxFVSeQZ7Uli+3qRBozzTTeBuueOebwGICG0YhkAJKW2QFeRKCsbAkw
XlfFWu9PeVJNQSrnIeiclSGuSezQ6QssD0PBUCir5SeesESOamydZMr0EjeaPOhzgtMy0/po2wjA
lXs0OrUBQVbKkkMU6ov6JCeTpig1nJaC03XufdZQQDCF1ix0aKk1zO8SGUP/EOui1TerXuYDE0oj
bRTzovEslDj+NDL9JZaQt3rUjFdNMVG6jbU9w06lcRsUXYRYtm2srZWX7CSs0Yf9dToshUpkTN+1
VilUgbnAzc/alsswmv0px9X1JvrMYWgXMNbrWCHt1Pu1OSlpw3w61COvYmM7sRvocVEyGRs6RovF
sJi3k8hVvop5ceVno89lfh1aHhNYt6VTj3FdDu4+qszBPc6djfQ1cQfNerOA8JWnVmWBtDe6IIhv
gttOy9gmcjzr7dK4h7Z1h/SPvcygPqVrjzoNcREtLUkLFZxt5BSKSitcNc5YUiQ0/HVlYmnFZkUh
l5wy1+HISErn/qDXmVCTv9HQ4gpYoyEfPqDcoNI9fjX33rYmRoZ9CJGVcqtINnEoR51qXpZohGic
ChDQQ+FWY70zjGqu31zlbtYto3w1P1fOOs7QvB7XrShaDvsk1hAI4cQa6qI9O9U60cFqIwoQnre8
MMxoATlYZ52uvibkUO0/plQYovpT8HxrGoQO1JWjbarennTWvIx4TSxMRdokra1R5BO2MnteXixl
7pTF04iwiosqwGyV4o3erG2x7P6zu/2fcQE2Wb/3VCmLcC6iq+x/hBWMZasgn7mPQNNtrtHDImaL
EDBU64trXP/zZ/3Tdn7/LEhTS7N0FWbz/62QnNveNdBbYTuThLaSaIuktfrMc/Nl1cYySPB4oscl
97VjpvvPn/1PF/+/PvuebWxQhoX6z825iekIzLVL56dNwQTSx/mFrfDyv0SX/NPHf/8Uk6QxBA7o
fv7f3Yx7hbO14G4OekaFi+NwRc1ex25Nqu7837KD/t01mfdEC4IeXOQZ/whDaIRQq2giaGJAnuYy
CQ/lf9uh9O8uyFJN1yRT0r7nLv7f8IPRKCtSzbhtero3nOPIxMyeHd+es//y/Wj3X/Z/h4Hcbx2C
U5fMDMPkb+8X+79Cc5pCN0odDSZdtBoa9kz7DX6j1tvYYF+AOU57Oj/Pti35mHOCZnIJ//MT8m8u
1aT5JztD0xyDSeT//gLZrKABLvqOAVyFmV5xAIQxSztUoKv//En/5j0wyR8xLCJXDZJm/nFT2Xm4
xIR5EmP8fvcIrPXH/3B3XruVY8mafpVB37NAb4DpudjktrIpn3lDKGXovefTz0dV95Q2t4546vTd
oNGVKGRlhtbiMrEiflPEZ5q4Bbu2MbW9LmULk/vF0EzTZHCsCNRX50MLShBxoiuVdlz5qROBbX4E
dwtFU05NSoLCkszTFwsTkToUZXXaPmy42QDBrgbtOLJquKtglYsNj9hg4eD6Ooauo5PJeaLNzYew
qsSuFPyxbei8mVF/n0A+8KO//1TSdP59WpYIHamTqAkKYBxcxJoNJRtHfZDVDNEYUp48gzmou5dS
lEMjukjpU2UUjEZrI/rywvjmgkDsBwuWgjiJCgI1nmvzNlDg0LTgm+HyNjGkA/ndZ6ALw5t+/E/D
k/+MwlGsoIqDEPBME6cWS9HMw6nxY0EYjv0n19ceC4AUUtfu8Y1yRt59QgVzESA78A0gGH5Fh7Pb
ujXXWaXdhEkIKD0aXFK+aMHJ6It1y3GA2iByLwYydrMDzgc5CQq9KWy3lJIdqLjeabHJ2qc5oFIh
a4uFOZ9/baZDFWVJN2jOqShVarPbEFFWGpEFO5P7AggztY8EtIBEC3igAw+5Ui+Fq9CQoJPT+fj+
W5wuaFVknemTtC0nzdw4fhx9ddANyhCKZt6oRvMjif/+miKEqmmayllgoS97fMSVXTY2+sCaUsjQ
8+a64tOlnbkwkNM1xY0k6zK3rKVJfLnjKKQ4Yz7knOQFMB3ZvCUlPNRJ5jRhb+sljRd16UCVJn2c
o2VM7qKo0iQkhdEAZ89xSLPTgQsaZBaNxDvI8pWdoRRvxhjsGkBwhaa9VFm1K6jjZJ3hAB57ihoL
iiys0O8/4kk6peqc6Yoskukgkzmf4Qi6K85xLCAVJr+n/USRdqVGOWB2+IvjwnI9uUemYBpnAyLB
BlncbLVqsZtDM4IhhcTidX3GY9oBTvxYb//+mKbDfNIetRTLmO3CVLfaSAdjYYtdGiGvAZvYcIeb
XBPu6lgkZaN58H3E033IyD6HlI+/Z5oqZoLqDLy8AERb9k5Bro1hoEfdqs5vSTCpmdwjSfrn1/tb
0vT/v/mBTOfIN9L1WZm9vBwbgkx/4k/1ekH6Q4TlAgmefIiMCAHaf/zLEUSQjD8kngyo2uPixcea
9ty/9eu1P9CJRVVeFtmO07Xyl369+Af66HjPwh1HFp+E5O/o10vTOvhr35MjSSxH4kuk2iQbH+fC
p6SxE3ve/ArFxzVuaDbkTPrg19IWIwyoceslR6OZfN6/wrEuJ411VLnn91ERdpx72vhb3o4bDWsP
/Ccc9ycKRithm2w8c2Uu5KR/mrkdjfBDGY8snweTMiWMxzsBUoNQ94P3HMWDNZxFJdY+FwjLZ2hH
RBnQ4werDVGy0kLRd11ln+sJkp5PqtGGDejwRNO3sRLmwkuTemZ9F3aKwJ9McisSrH2tJZNxb6Kk
BgB1vais4hGUSBaDn+WJmw9AAjMBZ3XTabuU0s8NRAE1K6ai5KQ60+Y19/JGR76qaDdllPolDf40
qO7KJC8echNtlp+ZVIX1bWbFVbwekrR1fxUWFiEHlUbBYA+p1MrbPtLppnpZZgYANHWUNTIrF+iZ
SQV00FwD3rbJFKkCdFUBjRxaFc6sZwRCAgtaUPZWHYUa9UrBuyiw5uovYDFzrXHXNv4u6abJKsV0
AEAOBY8SIYyRR5FEhhZ0OSDvYI7lc2rq3nOYdGQbldzHF6o4CT6Adet+Fh05it3lhYK+gwBaS6vS
YhPHKnVJTU1B2PMNwB5X5tiPkFvc9BDXSPeQTwW7SMpS6p5tHhobSx0At/ipSCe80ePiMhpaM9gm
ba2YFIPg2qZoMPV2j1wMfqP6kNJ4GCiblqDl7gdJSm8UKFY7jcud01DtJzC7ktPkEgZPaqkmlkhB
X+HrLlM+zoWht2j511kiy/wwo68D0IhjeuFR25cwXQOpFgFIBTFi1fIImBkFXyWxUSUn0YuMVMfx
JvUT+lx+Kah08SrTQvnND6eqGKnUjeoVY/CAjCu4gtzzexClbZVUe0x6kh+FL9N56KuoiBxTbarX
MVUQDQlS8003Mr5jHOtgpbymobnW12b4u5FG4a4VBv8lkSXphZTTc9e9YYy0LhJRCmyYEeyyVhQF
3Kw7SYBawqTQH+0a6RC4YX5RGp0JCrpOBfSqb+O2TijYJFTCBGgnSSljJQNaul4NvSBp61SLfRPa
WlG4r+jHR8k1/DnPuk46ijjBRs5aFDXsXjCrdlfUkgvJ20+iZKcrPk2PqpBK97w2sijdW16ihmsP
a/X0tXFz6aeKcmZxm3RJR2FUtyoBEDoSZjR1c0rWYKyqNpEdSfFptYvGKGdXVQ8s7KqXakvZDGlU
p++uR6rhUEhGHaysehe1qqw2jFUR4OS9rkLc6ABflJ4OViPyYB5HilIV54qQUNlgUw4G/HFf859Q
wvA1Wx1T0byuEx2emZakIT2srgik4DbAxVt7zIaqhq82NLRtxmzo9BuWOY3VUnKlidrnp+HerwrB
vVKlvtbQxfMj6BWqXiT0CPAyvcMTdLCT1CzZM4E4nlemGgzXlhbJ47bPdHq+Rh2BOIzjJyH0vHYn
ciKoZwXJNJgtT+xfmkYTlV045JT4miYZf3aqYoLgLOUg+emPoSxPOrcocltCronnRm54CEWIvSvt
+TugbhjR+FrWvYXmj4Lxn/YI/xE3H0RxVaqNSkQHKoLWSDMpKep8T/6qr0fK+uwGGt91zUcaEyt6
zEQlj3NbcgVd4yfpdZpUAuqWK0UQaIwJSCT1wMsTOOMiuWYFkxnJvENac2tsAtPsIjBgYdNsECqy
OiCpreJjjWFVGoJ8KZx7dEwsjSK1V154xgBTPBLGHNp8Lpi0RZs4NkG2u+P4gY/O/KmtF2+G0k3p
XyFenDdPOENEITAvhDegqFq92tNLqmnjv0almmYrHfVazXHbuhYm/6E0uoqHgccrXCk0CcnjKuJY
RsovVayjPKf0EF6V0UOPgIbqLg1SXKAMoGItyxG2tH4QGuyuUYFx3fSy8YzbvA66tYDoFGgB2u65
CPSg1wMbQckbDIXOfZmSoiYLd2nbu/Q6AFN3nlk5eSch5iGrO2Gsz80m9281yd+6VfIbOe53GJnw
YrMse5AsmDgRgh6Ong5Rv811gINVZdSYIljnVJyNG6Es7g2pm96iOzoPm3FIeMhCyO+1K0Nr7nMB
+YkGeUk7lPTzji1Az8nPVtZ0kZr5ZaAorTMmKIONVr3JUO1jZbhoCKmxXY/ZNgngyzeG8twP9c9K
Up/aZkBlQXDSgEsBVpN1NQhooai6ALa8E9lmrvdmuul1A4lR6LPf7KKLPGBB9nIFQNdK0NYL3GGv
qtVN2QGr8a08OnApZHYuJdsqlgbUDP34t1TU7mWo+uNt1EWSY+rdQ6OF10LBHWXVVrkRkGdb9RbE
sU6ptXWiislZNxbAAMKoWHuZ/hA2JACNtc6k5jJv9L0YUNgyLC6uZoh1cGpG+WYVKC2WkSBtRaPo
1nKBN4NjKkP0VHVifGiN9KfrVl6ByGEIutKMTAyMy0kipTgkVtm+ZmMoQEoq5LNAioDtelGl0uo3
AioIDVKKosnNpuP+kNgDvZ67tgtd9HRcCVSqXIvCNbJnXAF07zwLgE7U76dbjh2SqbZUoSXRDRby
CqE/wCAxYzVjcXTDr7TvoS+pPvTscmr/aG5m1y5yUkLqoacZtwWmY+l9JYKESosAQkoIkqT0aeg3
pDO0EEJAyl6kwq0C8W2ZebYKaTs9aUrfHPw0v7E0XxDtQijDVdli4xNmHuuo0AQNW8IirYV9akE1
WYdK5EIc6uhKTdoqNPoL60aJ+t+1BMfzjAac3mmrtC1KkBe4v6FLCVZlks8W/dh/bPBZ3aO1WiAb
miD1uDZEq6KulUWXGvX/tawn7Y3mhfdyB1wJ6pfTN+aPWqrWaa8zbuOipLzmi3cFFAA8nw9tjOzc
WPEfW9540xgW1xp6Tl0OHGRAVOAnfDPvV2lEd2NpwinSvL3eGeluVAHS5bnUOXqWMRS0Yi47PdnG
Avvf7+Juo5va6MArSByz9s21aIa7Ngp/xj2nUorvBJQMwb2QTfjWLe/WkodvjKlcio4OZQALEMsY
2rhTnzcVbNChzkXY+Y1OXbeFE16LPxARhqyTe5Hl9Jwypp0gVbkv5VKkYZwEaORI5i4pjeK9E1PF
NofY6ld6aoJ/MD0gnSqysdASVOMgUahqwuwmtoLyVcdQGjn23L8wW+VphOiDCaClGk8AYwu7LkSI
DoL5kA0tfB4tAFsXCtW+6oQXkUwZeGeUvMV6mqjbpovjqRsMuVDILtLcPdcrCExY2gXI7HMgVDcN
Enql156n0dTAqrVHWKI9NDBPceouUDchbKp9GAbetSGh892r2MRpLW0JSejoPFaNuhtRAwojxbCH
zErQs4h8G1a+d6a5SEIUpKN7uOqv7dDEv/ihdlx1v4fSmC5BXE5W9Lswhi5KgIVBcRb4kFPTij1f
tvK7JoBPSD06TapU6WgZ82lgJ09jBUZXI7SjAGUjQekQLqD4HeGZKKJFZrlQAtReBnxohkCPsUy0
qvqRgzPi6YB3fTDUjWOoebiuLau3ITHA4R/AbPnIIXQZV6ca8cxwzfwlr8H86WkKomjKWnLq0Huy
Eg/qEH5KMucAoF4RYdZA32ammFwHeh09KFJhoAfEDoF8Gz+nehI5mWBSWKqkDPkh1wrBpdbeTnFl
b+MHef7Y+nl7jQo/qnx9GCNX18eVcZ8UZnvFaZFfF1EaXmaea1yyHrtzldQR/pIr6ZeSllrbMKSK
JaKavqEmL95DBE63QV0KW7qAACT6OgZ5IujlRi0zYPcj7VULOp+dKDEQ3l5Fp9LIEbzrq9Zp0+EB
giO7rRN91CmEJ18y0ZWpJtYWIkSqYETrEv6HU+f9rZXFZ2nZ3fkmaYNaZf7OhyIbP1Um6h8ACiDm
BB54SDWvvOqQg4yS7ShulQZtUrd8DtwYKqXv4xIJK65Ar8WV7UwN+45HX1z6b7KiRPW1ERTRD7zQ
PdXJtXp4Scc8edUypJFRfcpK1Ql1RD1gLpTI9PW+Pjg6jkdAX3MreEUmJ6wPXSUU3nmeyzwJBC+U
VJaoRbDUlDwSgTIHmUP9GsyHf4/alQ9Z2UeJWfC6sOLl4dVgdTwpNR9FTdaSc436c3dfVaYZcOfn
PcoLK48vLe9jUQjkEVK4qiD10LpknYcOAQQf94McvF4XD1F43rgNxuKlNQzywRMjpYE4W+RVXaF4
7Pc10qdFJfTnQqEEmDBCaR78dNIvaaklVb4lAyAo8cGexA9rK9r5CoTN3UgwdZdrTZqc5fQKEBpB
JxuppsgsQooPQU3KDsE7UpEFjdTYaF9bqS0g+JJBhdVOiMMsvZHp6f/CLw3yaePVofHiGa2axls5
zjXVtcsSmNcbebUovPNK0MpkJYvJ2F+QKyTVGWCRAQ1hIVe63zWvk8uREm8HzU0F+0+l2JvQLhY+
7W6PRHsGWQVgwG1ZeDwRqO4k/p7MOOsvSrJs41aWfcH9TY5DRwE1fNgOcZ9GE8sWY/GLAnE2bS2A
mFNFCETgfu6qAV33XUbHQ/iRJ0kyIbxCL1mTBaN54MuNANDX6Ppqy63aqKDgwJ8NKwtroh7BADL8
PcKsRvzeI8IBsIMD1ep+i+AyiqfC0LxXuESpulA9OS0PUTyxYPXiocg/RHFWuWywMzFGN33mMNyS
ouebfhfYoNwf2ht/vVSrOa7GUhyiOKqBq6EQSyVKngeLaWyHmg9Bau/tpF207TbqhktioRg7K3X/
K4xq0anAS8vEguy4IKS6hiuHgfGsXAWX7Tmaana9g5y/GdfxOt0uDeqrcNTVqSfwT9WkFngcLpAa
kVd68Bs4hzM6lR1FDqA5u3OkdfkjvTBeP1Ufr/8sbB05kZ5U9FQ+mEEX2JhMoEAkHMdzhziYUCBU
9Ia15IQbtL9VB+DxWtzhoLoU7bhV8TGZR9Fmdea+jpCQMKH1HGDVrdMNuj12BQLz0r2Dco1rLHTl
X/E918F+YZzTvH2u69HiMeAP4qhFf3ECJByPUxnge8WB9CZv8XxdhxtoP1n3Aw3RDYR7ngSag8os
CMNysxB4PsHzwFPP7VPJVPRFbCFy6S3c1/sOMsA1y+fCOKg7yAFk5Yt9/S/jYccpWoqIjsC8w4hY
F2UIWXqrDv6+3Kcbc9/f9PaAuy7CsQt9gy8n9VOs2diEuhCkWpHeVP3JaNBljFDDyYrVwgxSvT79
dJ+izEqy8CJKoTKkN+kKictkXMWOdwBcdwni3PphvHe36RZq1ELQL4emS1QPpkbMSelZicwa5UXp
zbgF489lBQxZt/2Nd2/cC7+ia6C8JSLy/zbrPTJI/7wfvwhLLFMBYUKtHSO949WCbqrcF5X8hls2
evVp+dsYfnw/sg9DkuOdQO/OMMBBiLigAUQ6DqGjhaL1ifeubmMoOIDU6eYfymuEqR3DDu6sQ3uT
Ixu5yvbFHTy6nXhWLfTRZtgTugf0v2mfiRJKFbqs0pQ42hOy68X6qCvvKqIvkudf+aK3ww+7QoGr
UysEiF6trNtG9PHE6On74Z/cUbg7gkaiUUovRKPEPzvwilw0B3bky9TCwIVjK1M+srGJWaOx9RZJ
C0iQ07VrgGRQgBPQ3NbpJxyPNOyQFfP64UUHIB+Fv/xh6VxbCjDbgr3mN6LYDi/QfEvHPPh2AckS
ihGqgk52DeFwcdOfROTS5TrEEZHJo6ow+3iaYBTqkHvvOW16PUeqZFzaeydH2CzCbNKSqiaJKIc3
YceDfINmiCPfwixwkg14/aW1OP1lR9tBA/KhcgWK4Jo0dT4cRDjM3jOL19yxbuXkbPKQDzeCjRRn
nqz8SwXKK9qxS5/tq6imxKFmsRIxh5lNYhQVA1o53rt25ciYJRdbwX5xb8GI24mzS+2lW2Ep3PRN
P11CZkOVGZs7SJ+/svqhsQ4xZJ/vN9Z0Cs/n8fOIZh8N2W7qc6bwpvbo6SgdSgxwlED7Hkw9orgj
LSD/5C8WCe59f83gbOHzHB98P/PeSVzeLfD7vPw5x6QzZFEo2zq2/tTt82d3lW0QFHXUC3dtLuzt
05OUpfP5R5hdTH6DamrIrCLRFEBTTjfeIfjxWx3tCh4TWNm99V7AgVih0HhfHgTHXfgBPtCA3835
lG59+qwlb6aii7z3Kd+GYVleD7/oXV1V99EWmsR7XiFw6rQX/iG2rbv/7HNP2fmn0IDVs1z2vPex
61Y8NmKrgW29F8d3nh4LK+skJ5aO51md4S6GjFfj9Knj8/Duz71CQrwJ2ZvhOnD+0886h3n2YVEM
lDTfqR14l9B3qpv8Sn9or2JnuiFFjDBY4VW+En70D6jXrj2nWRjxNHnffFd1WvufJlcUiwAfau99
yhmTAwSArXUot8bSIfT1lsWgUZtAffI8J1ZHM9AGMgFofs9ha4uolxyUM8jRGKOs5Q3SGPRe1TNr
X/79d86f3/Sv2LPta8SoDEvxFLs+j5UVGnzoWti0YhEMfEaH0dssftdjaCFZx8cy+ivkbLtKKVol
6N6+t5vweipHoxq4zrbW2rCT82Jvbup75UHcNTuUVOzlb3qa9MzCzzZrm9Q86i3xBYUGW7bh898b
a+kQ7vKtvuDz9/Vp/9dAZ3tz6MUEfWXvvR7Agv0MSPDycCHEDDF0Mpkfv/9pibbUQayMsw8DwT08
xB2MxnNAIM6SH/x/ccj+v8F8TOunQK7YBnXBbgzPVUJpKIttUVnfqdfe3ru2DspafryUDqIDcNOp
zrKz7485aWGPfKSTn8LjAoRgCFsxesCMaGVuVRKs0JGvgx9IpKzg3dzpj4GzdF+fIF9ma/XjSPwU
VqKCnU9J+sfJvvbt5gJ5cLI6DIHOEXNZDDhtt5MTB7StRLoqg3yZ7Q0EIw3RYDuqE/s5umlpQLtw
HJX09/fz+cXStKannGRi/6yyJY9PtqSvSlEI1Xc55ZbUbunwwuR//j7GF2Ox8L3HWpRzzZKl2fLv
isQrqwSxd2PX9w+NSj85NJyFZ9TpQCRR5vpHkFEUVeCHxwOJjKagSiq/S6rdi91trtBk7f2l5HQ6
6I8/y3GUWd5WorqJ0b3xNj1W0D3Zlo/R+VSciTbo57x+P21fHFBTMKCkYOVNXiyzIcEb9C1fk99r
B2EeFL52CLJtjAPsvmjxEfHxoY9HhiExxI0J6wbkeH7JponctW0r/+I4fsEd9AY6NM/rYEuBVEGN
ZKtuos1SLe+Ls8SaSj+gjUHJUgSZrXLcOqpeVKFOP3mXykZdh2jzOtbleAb320Zj/hL9ltGGBrFC
m9FGADBbL8zx6Qc9/glml4CaFP3Y8hNoq25Ns3UVOqYDomFD3WubLaye030wcTskyl46AKSTtycw
rsRIovA59W86/82VX4V4dKzRXcjEv1g3E2icCdWoyJ4WYiNXKFI6Oc/xXlwP9/7GsguL6oHsCHsM
Pr6fwJNtpxs41lOPUanHKtTzjredCAI3gI7ynCESEZYt6nbxIUmN7fdRThfKFAYZMgqiVHw5D4/D
qGVIF7NuKGR3VEVxUhFvkMk1fk+JEQ4A4lRP2+66lfWaNw7yjYvXzpfj/PQDzDZ+iHieXmHZIGUX
eF5uoEI+KjfWc/YkYcTICp1uu8VL5yTtZNRQEjjpyQghYcwOTiMLxzwYm2ekeHY0E9sz9dW6Qf0q
xWjAjt9x+NiLDlgc1QENB9BksJzv5/30VJh+AnYI5ANpqkvPNmjnVREsw+5ZvYh9NNpW4zlCCleu
k57RItOvFPDmK5TVFzaKdLJTZmFnqyoJ86SSCVvHeBU7KkWUy+xQ2EayUm6i86G4CK6ntwZOI/+T
AetUajG9h3uizOt9lOJCv29VFpoV2wO572Z6O3YIRSDmfDGus434qIMtuP4fTDQ9BlmRsPXVT7oa
XlTnqR8bxJ2SUQRTrjzqfyoHr7SWV7kdXyx2NqYle3TicwpNMP0JoaxR5Jx92zgYwfCNxnO7odi3
Tq+y+/ZMu+k2kg0h8zbM7Ozx+0GeBjSp9cnydKdRqZqjh8vIsFqIui9NdyOk6F2mq+///tM9SiNP
skC1wuUU9fkrLYjDGAZ89VKFyKhLrVPjnSZEyd++MvTjMLOzSBbkjBZ49aJdDVwZZJ8bda9fmSuu
qZ2ytC6mj3D8kY6DTXP6Ke+0RlrDRVm+RA8+EmoIqWxAADj5o3SjbIs9vXvk2jyn//n9TJ4WZWnJ
TBtA1mTIBIY4bdBPYXngq3mnphRl3W19FW5cJ1+37zo5gLEXl54u04QdjdGQFBYFXUoIlhN79DhY
I2VDXjOh9ROCbP15s3UdhHfPDW1V7DMn2CwW+04ufQKqxKSuT2olz89VD3CAqmfDW/LeOlOv8uOl
W65As3GKL92QJ6ueRh6MJhHiL79I836lRYvfH9L4Pa72AyR0UV16kZ2+TWYRZmvEzGQPfJ/8BnbW
ke3hLXTaVWsX5/nNlDehoLRw589PZ1kU+VCw0gzUkjlB5t8Lu6+4kMP3LBUOevLaN69FI51nwtJT
bzrlP6+LjzgyXCJosQZrcLbRCiVRkGGu3mqnW+t2gIriKrIrBtfR+UG4aNgMDgJ43R7wgLYwxpMk
6iM4LRGT/gQNJ3F2OopxjDCuUL5F1TkqkJSgTSAiZ1N3Mtos9l++mlGVHj0TCq+CBszxDujRdjHb
on6rn4qH7gGfrnX7iExdtek23nV9mR7AiiMbunBenuzyaYyfw84WTlFkLWSJ6i09b/ecY+YqsbHe
eJra9tVv63XhTJlvhI9obG9t4lLrTOzxIIde9wF1Izhcoud+mVOlALko2HAMzHvlV7ZP1xh+bb8P
+mVMHY1+SDc6N87sKyIvUQZx0Lz1Ed10nHoANv1nAWaZSl2wdAS5fkuq8Dd6CwDjZGPxxjkdBccG
9i4cjvxfmhcDOgUMiprH74DT9sKVnK6tTXjlngsXabzzbHkXX/z9LU53XhYNEawM8eRZ5hmkfaM3
zFvsPRviObaUK0tEY37hKp1f2LzXiTKdIgAs4FJNv//plvHRXgiCqn0zKXIE4l1UyOu2WbrKloLM
rjKpKBPcMpuPfr+W/DAR5QYzgqKfg/yrtu63sf4IBGrh/FiKOlt4glLLJbIab6DGNoYnOL6b7jxp
XIhykp9/zCCNP1GUkSiAsHs8g0KF1VQY9ByRbn3j5Zcu9WJ3b6yNi3hSPr93P8rhS6vjpAEwDzub
08ESzB49B8oggNpH0KZ2s52q4tndUCGcTZNzMeSXE/pppLMJlbLR6g2te5uyVQSVpto/+ozRVl21
62qvYJDhNDvPX5jgpaiz7R1CCUxwd3qr+1tVPmvN27pbWp/T2X58y7EJPg1sttXiVBLiUu/e9Avj
FqPOLRBiW/mFPOlGdvK/jWeYfbk5ZTaV0wgoNrKUZY3m1cHz0AV1F4b01aRNDGANjpKsg5s4XpTp
xOr3DWIggDm6dxaga6NfKHJ8FYMMhASVtsTp09g0YamkpHChBRnnqunOcu/u+5P99E4m6ZiaMB/I
iJMXmT8YmaEBUHKNW03bDcUv4JwraL/fR/lqHJ+jTEf/pyMQUKMnDYr41rZkNNZelS9VVJ2/j3F6
z8N4p/DE60tHAAZxluMgvi9mSYgFJ0wuJ7tRdglbVdwoaDEvt1VOpm0Wa8q9Pw1IBHHK0x27T/kc
siVurpVjoXTe5YnzH45q2lifIumSqwZqP42qWxc3KFVv65VGnbK4XR7V6Yk3G9bsO6GB0gShYryG
++gS0fez4M1Sr/Kzeg2aHUfGn8VS8jt/o8izgNPC+TQ6mRdKWzG6CXeIsTujA0LiVPviarnZcPKC
mAebnedVU6oYyUzBRDtjKm8EmyrT6iey7hf/jXDTejs68j7GpgGz0Lm60Lw5HlshuaOhE048yDYm
TfxvujyErUyz7/tFMn2W40jAOYBUQbYmb2LtH0eqezPzUpOSAJKInnyptAtH3dLfP1vt0mCNIiyl
l6itzqK+2GCOtvp+BCePoElD4tMIZqt8jLvYL4L6JSyvMoUGl3ndpxvEO2wB+Vdfefo+2tJ4Zss8
BddfS1H9UsJ2EtHn0qO77wNM1/T8gyhUf6h/f6hwzD6955dVh3/iSwx+r1fFg2i1u7jXzr0GmTrK
y0vb6KsBKSaKV5NAhiTNW+pW0mtanYkvg4fNmlqeZyia+cqwckOEiIEN8GSHN43LDTVVA8M8F/X/
IkVfGXfd70cuz9vdMl/y848y22S1FRRdUdJvFoCiKJ6Dt4oXIjVd1L/C4dcIwyUEM5LJWBdpt1kU
OwFk0jS5q+JNLHjY1d5VDXb0E+fLevj+Z/vieDv+2ebZldoHutCIL4gyI6CKoZf2SCcE4vCTi/D6
+3if3ptLMJIvPo2OgA/6CkilKMocGCvruRXC7X+x3AvLGPGZLdffj+qLrYPIFM8mYGR4CqqztWa2
8FVqoXsJo1x34P/DhKh/lpp85QfjQdCyQxMNt9+HPKlc85E/x5wL6EilEhV10VM4G6hZxBsf66qq
Ds6Hju8JJL7aizvokuuic3eu1W2E8+9/gJN8gvhc9rzZ+IW0cnbghaIOxSaVXia/v4CX4eOE4fw+
xEe/draHj2LMDj1VHvMUMviL92xup2YMNL9b8816DDe4Gdj1A2qWAw7TK+yuz5Z6aCcQKwCOKt1k
JF/IZSaJueMTHaqe4PmNAb7SuCr36F07I4ICUz+EPgw2npfCIcEeIt4ulRJOs6hZ5Gm5fbqRtcDX
MigcL1M5SrUjoCr1Tl1Z28xJ75eA3KcbcgoG2YvyPDUhekDHwczQCKVI1FlHf9a+cm2L4qs93ZEC
5PWf/2pw/S3ll6v8Lb2ty7e3+uI5/9/TH31B46IMPL/+P8f/Wv35795b5jzXz0f/sk5rqG8/mrdy
uHmrmpg/+ifYevov/7u/+b/ePv6WuyF/++c/XrImrae/zQuyFGWWj9/av/7zH5LGyvtO2iV+zdrn
kz/xp7SLIv5BCXNCdX+UH0SNndS9VfU//yHrf4AzN/BjMoATUHMhyr+EXVTzD7phEq8+0gmVrjxn
WpU1tf/Pf6jaHypZBr0j9Ctp2lEV/ffIr//cPEzafwk7p7GpTMfTX9sMUDSYDJP3mk43fqqNz46v
sUMGFt4VHmld551FIaRkuW7hiwp1ghlC3jupEhabSiqrtWY1mLHTd3b63I82ddFVjlJbMlZTPgd4
WXSrtG/xSE+0diUHY31ABmtTIVyxYkTJRjK6GwuUyNrvqDsqQnOh+55rG1DVi16THXeoK7uXjetS
EXa1EQxbbGpxR7Xqi/IJeUb94A0ynHoUk101MewaWzXTRGJewxytavu94CLlDRJgIwuut4WEBZ7d
MB+F29Hn4tciQ7PR00jWRQtdtk/Q6ZbBOcSwg/FIMRA4EfpdHxX7GmaB3o7NpWvWb6qWChsEKg4u
ohNZjJ262ee71IovIkOP+Mm7n3kx4pbEjzbWd3pt4a1UY1ONp6bkj7ssdKWN6F7m4/DEfLZ2LZSG
jaPsfZhW+qaJb4W6HeBM4jWBozSKjPmm7X0Y0LLnT5K0cPOlASKtgF22WqrXceNdyWalOIpegUcM
mzX23NssTJ8qH9OOMC9g2aKTbki4zYwIwjRi+9TmZb1Ju8IuvRjJbBTccTkd19AWBxte3jpr8OEx
3lRz7Y0+ZEivRTyl30lm+ZCEpjFpBGOvGKj48nWlI7TiXZMX8S7HuihpwfwaiSuu+rR8lVwc5IT0
XVHw/KbF87sw6+ehGl4HP24g3ewNF6uo0u01FCVQoimrNnL8wlDhzR6ytBtsdCqwUcuo8FjBxrIi
ZGZF8hGv1q1VKOCE2nRUc9EVV3qsKjLsBkeEcx1Y+X6BOr1YtkiMS6iHx4k3Ynq0H0WsVLNUv4gB
GaySqkLTXcRbM5J7uMujsveHGi6fhLRIHyXhLvMQZyjdSkP8A0p2ZyAkA+tG3g0KNnpyOHqXRo6Z
hWXu6hp5kS7DXYEa57VedHiHjNHPVhnHQ4woqYCoIY43QrwSGBZSB3igCuYjLlq/Uw3aa03nDYvq
XnF8gY2kyjmuMkgNrTUUU9al1gSbWkOpOjTKXRKL9X157qnBWY5g6D7S2xaQU/0IUfElFDvhKklG
ZIfU3nX6UQ7PxDEub1S3+aWGl8XYh88RHi0Z5GjWh1U5dTrIfNfU2GBhvy2tpnxK6uQJarhdUCe2
3SwGb9Qnj+hvPI5laTkiTsBOKuLe9aPwWvGgQpeFrFGON/mAYYAJjV/tBljGrQhOt5V/ZGK3Ntzk
Ruq6B/jGq7ANFNgnuIfECLpsIneyeECHBya8ci7l7XlZZO9y11AMqSNnDHQPJ4GIDaB354Yv0qrQ
TazpxnCD0gPZ1f8l6ax2I9e2KPpFlszwaiymVIVerHTAzOyvv6POlY4OddIduzYsmGsOs9yKA3TF
1dgKk5qczL7241m7x/DHvDwM4goX6GHNWlufut6F3w2bxMjHXY10+f9/6/t6sY3FZIpbbVH2GdZG
LqtHX8avA4NqoVg51E7+ENI/pCj5zRHIBemoNbjALG6NTbJnTpirZyIixQJSs12EOdiWaDe12EbI
nQYE3trgoaH4RgaRoMHUkTVvtwxnMi4L90VXzmutv1jmxJTuEJUYfBceJAbZLkoo5XGhf3YzGBVT
OldW9CU8gd/ifIC/yMvLxa+hGZ0V4yCv+Uk7GfpJBbgtSrnAY3k6JV3kdLX2Gg6MFenL65DIOn9M
tjPMPtoRFGxV8Eghp4fSS//k1VEqsbB7OZ53dZyf0dv7dYQOAw6n6UpCuCm4mhzTZBI1TJmcAZfn
5LkiMjwUTnbc8WhrTV/VHLcsOSyHykFwh0rdgSE8T532NSaIrCBsSQOzogkoi3kEGKoV91hOPpWa
/mjV/00KwIzYyLZt60qTpgOpUwcy0XWf1/0RCfo1yc1XLiQsNnTgfnDOHYmff1BwQ1TS7zUFeliU
MRTTEiiepIp/ckOlUO3Hg6yCQ8LdIRdNX0mEfYT3U4DR9oepzItjZD2Dx4VBbI3Tu62O0UVes8Xp
iLm9OpUHR41CNOJ4r+5KtcKDQE/fO523sQIuVwoGx8oq6+05+e6tPr4L1YNB/WobRpifqGZ6zknN
MGJHdTIyvJMoq2Zjf2N6MtSbOZHvobLRrTm6UWsLQmCSyBA7F08Bpvg5M/si3yPCBUJTMy3dGflm
KYarIEfpXRjyA05IeI2rQJImI4Q8ZPZYnceCl5UyIpPaeK3HonO6foGH0FRXqeKQ1g28F1TAFE1V
XQYs2vGvL/LJ8IRBkRxtNAQHFChkUxhEwigz29tk92bVvo0an8mq6j5nfQHwlY42JrG9WzfzvYZM
WRUT/j+5UQexorwvknYdOjl1k6m+9kP70HHNqp7RQtifm7nYCQl2x6aKzQrIAMWuY3HbK/y6OrEF
Ta11QdsCatwIfX+ZeGD25nhQF/G7ydoNeWW+McoMw1Kt8ger/RcN8T6L94acPiG1X3rUQbYoxLeu
UT/qHpOU0brpRT96hWX13k8amsI2GbV/ZqsGSiqEjhnrk5OqYe1x+aptfNF6OTkXII+kCCumBgcv
bBlLMAZuoZcVEIfS2tQKJOAyHxqwfoKNz8DLMjOzH8fGNZbXs6aEb1bZIVGtoXhIsi09/6ThiV7B
QAkcbC+WIFdnyJ2GUbulCZqNBNNpWrU4KDhpssCme5FOGoydxE+aizKAq9QT3c0iZfQAnts4HF2E
scbSZnxJ1pOGWZY9TQjZ9BHCdyxh9gU/01dg0SRxhhNGBVCpZjZer7pq2y3DxozhkfTPGzaK3+C6
/mNIX8MmHbhkiK0/upStytVTxNYGKva0GXFgs3V5veJJOnoZubKXytpsY1dkPd0wbFVrTxLGao5V
xg6WFU9ognQXWumudiMd2t7gUZkb78V/UiL8tGtzwD75IuvVj9JC2VOB7zYLn3jSnvFvulU4Jbpl
v+ImJAZZU2rw5vR+G2X1peTjSMN+I8GrkylqOfI4yBvNEPbpGKHancVuUwKUGEvTa1S8ruNIHBxF
0glvW5Wsy+AUVnQ4hLivyF16WBn9jLBMH834z2qr1V/1CuS0Hn3UMGgKMf1dDYJL0xQoskzDLVqw
e62SCkBHtWJviw0tHIOquZiJ8PTlICVX0wS3cuzHzA7ueStvJ0vz9bBhtWpEgpBp7metm3v4Heoh
KcDeTNGZS6/lSksmmNgLBillBANCTn+wvxvoay7JTmsHjDt73cZGbtropYFsvEKd1EwfZfJ07air
hyJhxMY1QGwl14EwVrW7pMJPVWLTgGfHsJh+CktNKZp/Vv8ayTi+KE+8kdIZqVuo7tDg85Sq1SOb
LcFuJ+NPL8XbyqSOPxvYBfaGb2plBOQng/pVskrQSIMYPQ+PIanvnVZ9dNnbnBPwaHP9MpXJmYmx
j4pN4qT59AtCJtZ7w84HsXZS/C80A311lVs9gS4bpEnBa0bp8l5jkrhNq+95VvN9i2mHK7J+HUxA
DjlszLImiOmGEsguuBM0YV6mSE+cG2aSoyba3ZPuKhjXUG5rUH9AoWYJ1E8dvg2yzD+TiQNibe65
AKBLBIMRkPubzzsJSY8zkh+s2SBBMp1AeZVDkGLbNSgAcEfYo8oyfIngWZv6LqogxpjOBgUIvHAM
IdJo6hI6k8lIczRoe3NN/Dkb0oDmNUYwYpI6mOtBCHgC/aIp8Zoh/JZkBTiyYlCYy6rWneb4XU3S
l2XAO4Syrb0MiuC3csqHmFXc7lHzLqxd5utG+gg7/aBFHRgwkQKleqFwA4qqm5/eeBPeIDw1gBkd
CmaDO0z7FmGazhmSndHHbrW0gSClz69C/5A0KMtROh7bjvuzN0mf0pShSX00t9UQ3fqZsMVOINyD
10LyFEIDDfvaLeTlO1HL1W500Z8aiZFjhfeNkUzuNoU6OaWF3KsDZTFNyz1WcphTyXSYFCs7C63u
NcpYXrQ6fu2FYQYkK21V0Ce+YTQgR0p9JwuYv8Ql32bGM0TXJ3FuSGZfH7O/wbqo1vJvYb1Xa34f
2hTGr6GjMs2rV1GGi2sIKYYcg9Z7BMJO26WDref1Pa3hYVi1AqTHbB9xB5GUMKt16McoylLC0poP
UaS8YLnEibtGCs439XYGmTaBQxaigSHrqYM2lCGpH2I6KwwrPs1QqpZoZ1ytr1F8T7Mls/tWAcWH
95Cf1KkjYsboCBqZnqyNr2MTXyZ9WCD7PJdDQcw+TYVdrMpeS/sNrkIiBzrxb3X47yukdvpF5+TV
U6CpAIvM5TWM8Mmy5Pfl+dusSg1qzsoc0ACrayhD5JpNJAVDM0NlFbxQtTACBgLkWGIWutryO1h8
nFatFQ6lARxNK+qbUaQ7XZztlQWmbBFJR+iIICYLUXF1Vptb5tnZEkpgU/rY2vWio1nUOQUV7VxN
KJmVisS9L63v0ZRuTavELsxKE5gi8brQbuuUzruY9ZJdG7hOdasGQ9zMQKtBGe+r8bFoqNtUsz32
hkLEXA4aSxQYY7zs8J7ZqebMVCLynwzzSJmIDafqdZeOI96lYb5A7Iy+RKBYqyXkTlFVUJ35V6fO
CIJCVQTFrT6GIX1frFKl2iHs4idKKYl5FClqDnr6F2XDr6k1L0s/dfZcIDDK4nuvG9dZmzbLBIC9
hXqch7Qn78bSnbK2/Con5ZAxuMKZCzksox4HU2dH+7cOCNJAUmec0KmQnqHUio3cggfJ3nJVcNoB
6GUjgarVjSXaNn36S0GCw6V6DSnuOEpDtiOlftqJzCq1HySjIVX//EYZ8StTBYhNeiCvLdsuHlW/
y4sgLKLHbEq/SzyjcZsQ4a5V74lW9Z0ZTO9KRzMsEhfLScYsx/Zd7yJAc2lxFzBrdXPDCsI1JULJ
hHvdrw9d1wU7rj8kgK9FIoabOhOnrTn+ZyoF2AUGVtbmhhcTMZjC5BZDf2nSctpN6fBTFIlgL4TJ
MSsA/QLurnB3LJUPY6oypFRhhOwOAnY5iSQ1nFFNFwESyzjrZug04D5VvjTMd3N4xyYIr6Ywi7eR
GfpmFn7jXAP5EbsuN2aEZjUiP73jVFv4XI6Cx6kErK1973ERo7HNyLcsXQVF/aiMqCGLCXoxiims
aKUNtkq0B1w83dQAA2KAO9TnEO5Pr9gaPpiuMTeXQqg7B0MvzM3ivVDIhqMYLbhSOXM13EcMMT5E
ivIiKKRMcp3HnrInYUf1vaR/4Rqjhh69JJsUVxarJzJ0o81paiNmvmGaSt66bgf2pxAOZ8xbj2TH
oAKOsfAWgh4eRbxINetYDEvKxj1SCjtg6IuFRSdziIn9PR4leNzJEXuoJzWoOastNYw0x2Z/mGMC
mHMrAAsVRPwoV8wfbaksILxKyS5PnRXB2cZowqvSRUswCp3pR8niz90+jmvdL0e2NDH/7yAnqKKJ
Myop8vNMlBD8KcT/d+CDljtZMoF9rTyyaadmC6zeqSjctnuhUsPIP9MX7hTOT1czrCMTSlJOmC3f
UVbuFvU0aBInXwsivlDfUwu70WVqmebhZdJ/+4m7RNlZmIlGc/qir5noQTYE7hOJfk0Tw16WWgap
BvJIBFhaicz5Y4fsdGv52oM3ClR1oXZCEm8tWux0BjDSpra8MVfDAJPQBvYcXDsU/biAlBh+jQbs
NhCy2ajL277Tj8VS/s3j0nhyuxyVdv6Lc9oyGFQdskWXnLm1/miZhHX1xWTAV62v31INqLXos/uk
1ptobXvPEHPsccC0ZUPGNgDTWPcq5TFd8YxK+y4bA7R3sjwWIMs6gMJZFnGaZSiEADGq8cGbCgtP
mxCNY9bVQRfq30lIdLqQQQ/rk9RUTbLbcrazg6C9RbdhUu+aUbynppgG+GKGSbiP0nDfN8ZrrOE7
2jQTeZqpBmEIr0wzyX0Lzbjiuudlxciy7NurGs2bCiT6gs+z1y8rkaGMDI0k7a+QhclZyVEyTNic
PCxWUMPRVdR0a6tXArh1a9dn0o+SzHcpp2Ya5dM7jPSzVikKaFTpVeemt/UB9lORjX9ZkgZZoT8m
cXhpIW35C5VNnyreO4Wn0u6WddwaheqIz6qCVViQomTjXFbKfcBQlrqJ6QDimDHwYimSv/NIefkO
JC97FqQznMtC3xgIgcVWaXD9pFEp9cIZTAg2rpy/Baguv13K+mmxFnTCKPljbtpGVQFQbhsi3xZ9
pir1h3VR5KBTqAgWMoREDFu9WSVl6awJ3PFK2TDDr9CiLutqZk2IXVYbPRRvQx0SXrFZ7VzGiJHX
aiWW5GvPiHhuOZJzabg1Brf/nO6B9R1Nmge7TJOvIigPguOs9DSKOHCIq70+F9jfKlDNQoqdzOZR
+jUYZ6+4yFejRty/aucxoqySNhIcDtJNVE++tTyp0PkU7rUsPOuD8EHLPraZyU+CXFpvE3Dqfh7E
a8vDYzgOllM0ovcmFE0vpQrp4S1aXCrq4lupCjeRqMSOAaGMnEhV3JWGDmUbpdxLM4dpWFp6sBpK
vqX4ltmSwJdQGQ6sjs2QCdOHjgfhWY/1Aw0rE/I0KNK6iRYnVwH+jTOer/2sBkLHnVBgh+2pKpnA
IFI9LpMcLDhWaswuASA3oroNIml8wnQx0WafRmM+7IX4XBip8fxkTLRE0gEqWLoV0vgiw+fbJWyg
pl6EY9iA1AbvuGVQLaWsWDLsVr91PckB3tanyipPlZlTerG4WDDVPQ9SfK+xSHU7rd3HRX4T8qAQ
uLWksaWIF61/chaLfqvxPvK6gWAKtc6OrNwM2i7x8YmbtglESkh6TSDNEHWn4Xk9SMU1UTQpWKyJ
8Ld6b5GbiundKuFWj4M0070RyHwyeN34pVHNym8ZdnO7ZWr2lCqYsxxQq5DihFZseXJOpXlq61si
VbcRPLs4ru8cR6UbluLrwWwymctUSzaqRDAVYw1p43Bd+vKz9LBWGaz2ldtRVL9HVSy3yHz+JKVa
NvrQ7Fcpzb1ZaOnPDKgAM7BrBxws97i3v4xxSo5nwsSs8Hm253BJtjSwdlIR3ySq456JQzBBVKPS
H6qeHHtV4dCPra0SiTJO6LWNwT4mii3rvCznTVclpR2NhJqCMH4NsUnjIPpoFko4tcgJzoCf1+nq
gJu7EQyg3BEHRPsiqYk9AS1bCn7suYo1e6Trl7YKD8ZQqkQw1uTkhrSf5atV4rk5KxLarzmmVkg5
PEv6ZJcJ21o25r2ervbQi7LfrNavkqSrMwxCGqSy0fkhdVthiGW/7QvNrZJNIcwLZ4r2DELUwZkS
i1TCsjvNXE6TMhC0LSYQHgo/nTEH66xe6oFDWrGWHcbkg0/W6MkVhU9Lemp2YKLZYqEYjhX7edvE
tt6FgoMvZExXjqtPQYs8NJd0DTIDS61O4aRHtbI1BbxnxRS/20RNO3fF1Bq/32pmR+cFJpizshEj
SKgiriJRnudPAkMJmHjB5TTiU6qMp+hhNtQnKfPI+qd5Uw6/otTOUN4xYiU2cJssNuyBdhZ27xE5
AC7vNKfkWoFXWhwzhFNaYuketnUZ1Ea67BHenkwrYuJotvb8/LzxeMdXd+heF50i2ZCIF7HS002f
rj6dVCLFZ/RokYPXybsCOtOd9fq3X5XvmfUN5JMWSfhVyOqj7ozbknqhNEV2VXCpU3gGZLli0wpA
pullf6kpoRkkk6a0vPeF8tqVpubUfaoD5o4ze1nrlzhuMYumxOPkxdccf1ftS7O6Wn82xX+reUjH
c5adVeytm5o6jPlhyS8RnGkxvETyHXMcJQqy8TAVp4xKqbEfxI2g30JgBZt13E36SyndcjJWTF21
F0W6GfHBoDWgR9dJDvhedsFIV0nSbqb5suALbA1vcfWQeM01nQoY8gWCaQyxHTolZLIlg+r0vhoq
pf9g2Vb6cR08pbqWBuTymYtT/DBj2Zbzzs5exUk/YkbtUFXylPCxhtspliC2UWkIT2Vy6yiCTi9L
ecqbTwiPdoGpqSrZ8/quTPdSfTGXw6A+wvUvVF814z1p71UWb6z1U59o5uk3wdhn634YnWz2V+ug
9/sQJ5k26YPYPMzRrgn3a0Kasrfa91a9iTmGoU1PRG7hTOpBlXRSJC49udhbPDW+pfzW2SM1mdXN
Dj31nvoi6nu5+RarVxzkcI/mWofRXpyW7m/oH5V4XVWE7H+p+lpqOgcIaijp1JefcfSvD2m1EkAI
S+NkK5Bh2k/LEzbMko4+NLzTw7ss/wspAYXqQ2ZELqx8mWJl2rg89Mgoe0ZXS8rk54hwwiGFGfgm
w14/1kxnLinDS7xYugQW7uYkuII4UaLDeb7+lDrL7kHh1s8nYZcRjs/6Tyk8KsaBma02LVsi4x/2
wBHSMVD7W9MfFusSVizwoyk/8Kpt1EOJjQpeVrts8nmZo/LWT0csr+0M42wr3pqpbySbOdko0bZU
T3xnpu0M47ya55EKEYWA0ekmZsYhhTfNJhprnORLR6CwMk2fA5mohCdql2ITnpBfNDSzhU+N012k
+G9ZGDpyQauUr8n9YKrr+96MfdkMXYkC0gpgqKPmZJB7yOkGF2gs/6mC6F+oJYhIWdLNxzxa6Ipw
4CWUio3cgwngPYvtloAxNx1nmt+2bGELxuZjE5hLHzRrRA05SNcLLFIqa8TytO1X6b2X33GW188i
xvzZJW8/IzEOZuPQVNt+9prE64nQFsVLh3OaYiJ+apbtJN3z6FZobFJoGMK3NUouhmdjdYjnqzbf
+Zy1hqb2y+ZpIJvK7wCi3IqqRJyCfpVvGKw3bee0Ib+wC7MzEmiNAgWGgmvxjy0ipfuieZHqTzN9
mcW/Iv+T5J+Mdp6RfkJScBAw2rnyJ9KZ7HFzV67L9DU3+OJhyi5xoScUYQvuYil5cHFKwF6Xf0Ag
nJhuTraGXo68Qtc/l+liUlDHar+OXQ4+efmbiaVFpqxV8hX5xv1mT+I3tgxuBdyA08y1ytlJlDhA
uUL+04N+pRooIT0qTOB4X1PTe7xG+sQurwJ/6crYZdQS1/RVGQrijtjuobMm0y96Ei+Zf/Aot9M5
3Kl14oSL5keq/1zleCmzAUAicOb0/HdjRU4s0S+F5jwTmjF1oY4/YX402gcu5Jr5bopvVXfMm9d6
OdfSPS1P0fymhl8t7yKmQj1bb/Uk73GhdoeQ39hNIkKp6umAfWW5U6xjjPyf8NG1zO1q2G2Dxa4f
T8SmkT5LoCJGwMZGJl8vrdhdS86jYrAn8lp9xNd6ZBV/Tf0XPXiP2pZNSKDeFgPPRKrddcwMtYzh
ffltFrQK2kAETuy0lnlvlH2HlCJe38ySPc+qb3MHP2ybYMuGCUyp/SvpmdukJS6xeJp/Y7vpqQJr
QO6fZ4+pDTSDSuytrSCGPN0stz71MrKXsJschZ+15HBf0oneJmFuqrpSbLpawvsNLTtOfhv0ILSX
K8UbTyMl+oIxlqoWPauiucHVjJf5RoNzDZ2EIx5bVp1BcAg7aYlwlW5KiKe7QTNoGHC/JGuMl4KA
L2RWnWiJ19fgjksspJebJUaksPRYys8+yw6ViOANXe1mabFNAGH2xujqYNAnzP07B9t/TxQfi7zs
zAldLKFTRb9f7RduNsUd9Nrvlbes6p1YZZ9TbaBZ5Olq6+jcqmHVenFIKR6nNWxfbOoTblZ9oCt5
qGPpMejoVJGnCY2Hl8+2JecRRC4IwaivRS9zOyaDg42aY2JvX2lZkMQTSqePSGMTG4vXZwtUYyQk
OABNpM43ofvMzCebkatICu1IQ/ryMhF36bDnnj+c3LF658MSkX/TAyyGHyvZG8ZBTM+T9qmwj6vx
Z6GDQKbmCEhNViKmRe39Zf1Y1L2YrH6jbIU13lDNc1n8USbZfT141lrblfWBtBUMJg/MRStygNZQ
ieaIelP3T44dfWGVUGgtWsnD0oWGFlAAhdiL45GJdZTGHV+jw+S2HChHYAljfzJTh4FAZ6QK2CZs
FOPU8UZm6/b8c8z8XUHEwU55vt5+iTwLC/x+MND7UJolMK6YFbXAmgvyMZovavuSEb2mhFLWTzt8
wGaxTZWnpjXOqAb9UPRBGUsLgyGLJaXRDhyVn7pW7cW4h+I/Uf3qikNcs370iCUR/hXImxSO5pAy
8sDtQHmOMDRzFRZ4QhaTr03Ql6j7aaFDXvebljo4MKVMUn2sQq5PZ9ooWa8CVwUtEoo6ubPSxVdD
5RnOHhBUvUzRfMryZ7fvXZ4wzuTGIRmhSPyqJTuxE44ad2qHLCIfIWQ0CElyipFYuauRhbK6Dqp1
Og66dhmslCcpTPAVGXfQc8/Jfm9oQV9TAJNRv2kIVwU2sDTsKgQQYgR+pVBsdMPwFNCJjclRMMpD
NcSntka0XiDeHemuSu+d/G/FF6On6iardWDNyT6UGGVMql01sYqWOUBLwLMi44zQb8bNrpZBe9S3
aIppKgEjgdyW1MFcVNtYW4NRzYKFCm2UE+jIWN4U1tWsMxsz/J9pWPYCxIiJG3vodX9FTycyLtQX
L2TqJzOZziYar8o0gpD+JFzCAA/zG+ytI37nhypKLk3oqfJIc3gUt2oX3nRLCgytO/Vyd/LkWjpO
1OkgOfmYo/nDmLoD7T9txYg2RGQllp7aSbZaLgcpNf15fpbUUoR2HS0QdAZJ9ajD6daLDLonZe+s
hfSIxeG9kQ26pcWx7LpD1ER7ozE8Re0DM6beaypvjSR+iJl1ajv1BV3kSS21oMo/k7z4p60by+hO
Tb3tLMOWYmEvpdVejim8E5jmYjG5UbG+yqp1yUvxb87oipAEHFVBuoCBcnOp2+S7vm0+WyHFDNGE
QBLdcx1z/fbW6MZvZ3LlRxNVsPQYQaWRmH+gIdZ85RZVZI6PnDIgKjUdyeLzbJ/Mj6Yoyd6+JEq+
BfJKSeFz3jZZtamafyJ99GxUnTw9zSFZzPjbpvuw24crrHe/QGNlUbA0d2WOauK6WNsuDpL1JRno
jmAAfEvle0Uo0R3a7CVRvxOD47yqwVccRu29ZbsUakRnnNKBtl+r3KHsY9afKqPb8fQZqacueS1X
7jCawrlA0ZaCmoCvUUxVZSZY4D9a+aybR2lnS4Ekf1CfcQsF2/z4Npa/tY2gjYZ7AfVLhjbzIFqZ
L+IIneecKld6q44eB0VxTnz6DRAHKUvEf/V8rSduKVfJPFF5pN0nu5qD+AiK1DUYZDymXNoSIJtV
OVnJRcd7fgmi7sRWClaiJnWiUY6gFM2nV0YommTGOgkVTHRLOBzZSvTo5I1q3HMO4AIvtEF5yO1O
okCabaUymIYAaRx/JcpBB96uzZ+1JG5Fn3Sk+lOytxYwlOBV5gbZwZpu4+aVuxIoDuiOs9kcW3ty
Y8BkTmsjU51skbv9yOliWgFnmqPUfouyTvqGPq8jhh2DJj9QcVJKL/WqpwNBGqFUcxN3zf5xeblC
fOop4IUJqcNRQdopjS+1tdPpWMtoPpLloMUGprKUawxv7F3hR6bmbbllh6vO8k8Zr4VV2oXxmXFc
JNdnyWBgVYgmBmqPad3r4daSzrGHSlG/EPGb+r2dd0X8Mcsv6vjarOSB90L4SPRX8qMWHCRTB9aj
JpwvpWM7uzwg6czT2Naeqxs/uR9rlyI7ykhS093sD06i783q1Ku3uq5tQ139bjlDd3FFA36tv8zn
pg5GcT+Nr3xbpmwX7VyaF1N0tc7XlvNgYk2EGJSNQJxe7FJPc1YZWT4Lp4QFf5jpUmJqrZTfxfor
aC/NhIXaY0GE9RuHr510i5M/gvXJCpT4mvWbRbsNxFJAT3+mxa+sB3G43TQfunTS9UCY7xzGonk1
XIF1j3lwCFTuhF+nL5RnozlG/CwORbf8hd+TAZogqn4T7j+p+tApjM9+79IoTky6wFSaubKH+ntS
35f+F9qJ0buSetLmnZDu18YvmTNgmQ/FcRj2YngtnUeh5Y4yTJBCPmuIG+O2Tnb98D0SqBn9DRqJ
XaKFM8eXVD3KzSazvnj/niGhhL7O0vb5UQSZPyFcTu/xEuTQIDkzTC8PhNJn2hm2CcOnGY6D1duI
fa5ZXlYCVsPmPOp5DwbGHzxdFdqt/luOAXKbiGBxsN4k8D7jeO3IcuUZOSaSJIEcMtDFxB6bg2bR
UN7Qx7GN+rUPvYI4Uc9Q7XHXBvUfiCqwVAmJLdKB8S3sgoKqBMpl27hmLXVw8SzlGy2DYhgHUJqI
ygByyaVdU/1b29ewO87xW9l9PVdaOU+emcQu1QQidxpcDv+XoKRuPuV2nyhbamO2Zv+gKicxeS/V
y/r8xI4Tk5bVapfL1ZrOXXSBtmEbgufJ4RfwOFIi8qaKX4ZHuK27U9yfBhSW06ES94t16+uZpmRj
t4ga5woa5nYR/gy0GACTYdv8TMJvEmRBbnwsRJiDcumr7+cDflxE+bXF9klDYjnjOVtemmZr0G0P
JC0wLZqW+7a9d82lJWx6R409Whwv2054jV0OXFcej+SLPPFp5NTNhivere4qfVThUW7fkdyg97N7
dPtELhxFpzjfDEMwmQztU95SXqPumFI94H05oruQ6d+WdkudzWck0G7CbSyceAvx8vVff5qenhw0
4ZcpHxS68Wn+Eil/4eKPt6ENUITm7xW1VmpW/T4B146dWOjhRd4TSCeXUNslz6YMOTVRsl0+RdnL
LUzu0niNOV8Y4CLSXnip9DrJBXZJ462aW6C5TtU99WmFXBBFaaVv++GfXDjNsLOi67DuF/tLbDyk
DSQnO7PbFzTeluJ9zILQ42hFbo6bCoqsqvAgF9lZhwFt7eJq4KgoNgSNtmtH01M+rch2l4OgnXRt
qxekPLuGLHJSf8iVxPgWchr0w82MglpEB0vzcG/keyk8VNqrklHg2sxlMFsnLX6LcSdF8zF6k79W
AF4DNP8SbsKs0Fh7y8AIzHBI5yPsCQdTG7HbC+TNafodrd+lQFVIfXsqx0lQcKWVycXfOJ2zqxLC
2nafclQeYHbVgPDO0Q5YZyBo9jXkqKupemXHDS7hJUbi9HybyoMAPUq8qT4rdHfH+bHEXmIFXzo1
caK2wNriR7u4C+e5Hvw8+OzqaMsQo1XfLCCKgmdMD5nTPJqQVAdjfela15AY7A9OF546Ymgo7X0x
9/EKMWp637sayCIXXagFydNHWHArFMvCZsRjLnOS9bXRtlZ7KigpWzZxjh1fKfA1pL22Vn3SoKFb
/D+SzmO5dewIw0+EKuSwJQASzEkiRW1QClfIOePp/WFc5Y2nbA0J4pzu/lOXjuFI+dtQ7Di4LVSQ
hpfuOEYbRbb7H4RUKywQ69lcjatv01EhXc+00Q2LBDXjPHZerwCjbwXrkViskb3ElJyA5RtrsnZW
MskHqDp86CAHsI7ZKl6aie7COkWLixgFFk+iKLZJClh7Hg1QEHZcKNqzTS9df1JoeIynrtAhWU7f
rtXq1ba0s2DtGwQn/0dDGrpEs2ebICAsE9VcdKt2GWWFnDltEyVnhd1uGEfeDDoqL1gruDkapmeW
INkqZCkiqnWN4uzCGkcp2evtPS2IvoZjTJBzn9LxapTvLdIuBFWMEt8+j7xRvEL+kkL/ZILCddpO
jN7MiSi09TA5bEwXlW1tPlAwjtwY+aGNLpxM1PWZQiZb9JBvWrj3RducqW0cj6yyl1ajM17CvC/c
ItvOxkGLTyUfbYq5nfcjhcLnwpqoHseI40vs/SL4ZNMmER3aeR7fjHAnpNswfbYP+hi3tgjPlllk
d8jDrQAzLK5VdhczfbW6YmcT/QzohYigTt8hMK/KXR56CbcTJoXsJHBgNA4IRLxC6yuI+1C+Z/Q7
cu4NbKRHAca4K294GZNsjd6kL/bmeBqs3UzmhSBuEAXwckY8WaPngJqVE4y/REdYxiHI2aPAzls1
WMOpsOaQ/6ovOj1MQhWtEkLkmYuqUhln02PxRIJu6Yem2iRQooqn8Ed8Ty83rFjNU9GR4XdEf5/1
axO5hGPEnV21e6U9d6yj1FFhNIxYlUuwlPlP8X9G+dnKDN6RuUMLCB11y8Zzu9ZQY9f4rlBWydke
+UjNd0hfmcDuUfIKIblc0hmDX0q5rm2aYc3WZDVym4htnrEd9l/mwNqvmCYIoAzmRFVvHBl7CDZm
vZ0j2JXEM8Tj+Ddym4dfzXgX5qMRPyenc7TsvjRx82fQXM0QCmadEGgTu1O1k7OjLE3sKzzr+QfX
pabulgOv+y+xA/7QP5cD1bX4D2wNmW3cmKul8uo6h8UH7OqfVnhIha043VTts0+WHrIST5N4yeWd
Fhx184x5Spm8NN/PBLWK/pExgQR2yPwWCcMzYMcU/qEs2IB4mlSzfD7H7JAM5SNiQ9p0Vjo6U72h
G3RSYG6uEWUbK8+CkVGDxOmi8zJbGcDvDAlx0NL5PofpaJb3kR977I/myNbUixLvO9UDoerQn2Rr
loWa7YBmqYLEQtnGd7MYoP2/qb8SKMcI68nVVrvWwiURT2XqLQ9Q9dcYLQKWiPX9y+qv2pbTKOc7
o+eYd+m26f4t0KnQvZL5p1Nhg8cXBJOts090vKoy+1VvyBXwKPFWOqlNB40daSkOinIb1Zuu7RP9
Q5XfZPq0Pn+19Uc1fMbCdiZCmkZoiM/NcOLCpcdVGFFkJ4SZn+xuuvjBLbTuFm46fOArMt38S88U
Lx0YBht/N6JONMKnCGFKXp4P0J6f551pbvr2UDRbMGhs5rgpMoeisVxAU3Qe0v86ZJmFfsUuSFH7
8wS6v5h+z4NLleGyNbqKhxRs23QvshpYOJV2ueqENzYKulwvOj1pJ3ww8DIrTzYsK3oKYWdapxRf
X3UtlV8VDiCFJ5gkID6Ez7J1V4uTjMs+HvZ++V2ql2Smo34icc7Jc01dLQfW20bmdy3y6j7GeFf9
6CtWUtZb0WDA2zcarRKuBFH5B5Q4iCPtXodxn32Dxb9M+1cEJ2vOyMlkWMMJRCm3gn9G+Kur3ojv
rN+lJUD+NaqvVXJ4X1jSY9B6tXLVcNQk6XmiH+qmQ9SfrPAXJYD4rVIhZmlt5TAygBkUCbVhknA6
8zUTiDwWB6jEJkVmcdYbVvkibEyfarCXhe+moXRxZRY32ofKKsFREDgUB7m+K+IHJSrXaUdHT22W
7KkYclgQbkuVQTPQZFuNiR7y4J0l76sSTbgIlC2MJ0E8DNX34r2LQQZHSJ1SvamjslXTf5V1SYaf
OrvpJm3C0bfWLI4EXOYq/1IyVNQu/noGH6e3YXoxIqVfc7ZRFT5ksvMbh0V9Nn4mLg02DBrhEYOX
W6BcC+9jsJW1jaBffFo4GXTW5EUSQVHxdsFIvJcGloW1HqN524NWtd0xK586+z8U9LwsK16h6mQl
IDse5ReLUzezwhpW7Rq5aDutNz/9Tqr3rv0023Wnr+Ngryh/Q/6HVqmHXKSP1ZTfZWDL0p1AEEru
b9LmOGQ71T/V0z1pvrXqo+keg/TOD6IEuznZhPVBUnaRtmhKQpaAHuEOVPESoU2oHjlbeKTpPWqv
jEBBAWwyiK6WPVhJPJeHwdj58pdCaGLdoxo9sMAHPe5P5/Iex++yPVItuDOUqxwSSSsJbDhhqGSv
6ND8k1l3WkCMS39DtmcwJj9tNUyJY9UItYbfqDZdpWMP9/DLdGXPLU9k9Svoj3GNyl1+jKAggadv
LGsrR1cV1UkR3DGa2gHjCWmHIv+HkZWwYD/quefEUk+gxZKvESR2+Rj8HFLopjNonfE9F69AuAzS
VZMO1cSdRZuPHXfVgxlL8ybDIcNe65WRXkJlze7oRPnWzXD53gizvhOd8/CcRxCqpHDD4pag4VmG
NUXmZg07u2jVTbb6k4YdedK5zxE7df3D5O0oyMb1hwfbn3F3vQvQFumBoQAZHGX5OulnxnyaZGfy
GYz4ixVsYBW9ZerR8uLyaAAu0gYjuNARmULKxMBa1ZEOpvDJV/nlXObjmwBAx3ytGZdJcYQ/k6WY
ryzaTKXXaNtl8++CQnSHSj61JltXMtODiaiVIydBkne1uDX9M3cAt8KEQYONzcv0VWq8s9WPPOwN
896FN7M8DrpXl5uUkmioHzVQq4aGh1FOYJtqrn2YMFlDcfbHPX+sD9aB7k3MchUtaPDXgUtHvenq
FrIy4whgQziMsZ8Y+kt2rXqptC2DK4JnZLIS4OmrbC66ghNoZdhBdbSuguGg4RZIKcmgvNy6Pvz3
xzF8jY8ge4unY5j9VMNpaZK1IEJTPaDLZGNH8a6xqgsKOMxvZGavtDiyly4flryjWTc2w+S19DY1
l8wK1MOIV2yQt0Ofe5bHJOzUbBOZp0iiy/Xa+lOOkLM8Vdmt+k1jvX/NdladuVFCt8VreGWKdMrA
G5KPGVIu56400u/B07UzLGahu+iSlWSbvOnpennmEBaRecPMYodiT9NerSYvD+56/6/ls1I3bBk1
GyBAqFNES7zvT4t/HOA904d3Mdl20DLTSv/sDNtskcx8yOI3LXuvrorOo4aWyRZmDs/2dnmbBXlf
7/qH8MltrqVeK52VhiZT2aCe5kretAU6wMMCaxoy4sW12Wzn9B5KL3oFafLkaD8Vh7y7oFuCun3v
bUZFtiVqP6YCUAJXshAYqBdHwW2V6/IvFuEP4vnFLyMUd8M6wBdPUKDKdRTPaMx5IkAuyy3brlEs
I7v6NBD0tO0nZXA09pm1DeZ1CP/zlWLF2hboDGhV2QDZ4Z6a7IjCkok3VT3H5TuAcmGgLB0vmA0j
4TxN4HGbKTuUG+RUvlOY1wVCqpIPwDpdOZbWsZBeEuvMjwXIQX1NQ2MtoYxs5s8YPlaq38zkKVhn
o93I07Hu9yJODjrkAY1PNNqZFixHJQ2Pcfk7qWymKB4KUEnafFdYOS3QWqs+6ITP6lSsT6oUSsUn
P7se7JcZLz0NXrSequcyOY/gbfQGIVgjWjLMhPIWXRnX6q6m6GXjZxN7GVCCkH7F+Zcvo57BmNMx
Bxu7bjVx4rx+vFKu+WNL5azXutsb7ww7+H/JyuqZfNhlH4jn5XrUWi8srqU5u0mwNqz3ZD6j92kl
J5E9HZt1v56idYlEMvk3Jdmq7w4L6qKFu24hA/xjFr2abgVpJtLrCF81/zipXmb2iTgZOnJfVOcs
/NZRWI3xMQegMYK3BoW7avwI4rYQzjrUXgiPQqciNkdRvkXO1whlib/Obqpn4+8723D84Nwn66Um
6PM2AxuaOw1m9HtW/vnaR+Q/9e7d0reV7LXpdxvQHe3G8nvuPgUB8S+FPPwPyx5p1sRPzb+HGM4X
dCCRyLgER1fvQbWrgztQs53He+ZD11xkql9IwFZm0tBQ0leIFB6qbTZEzjjeweWLbN+BQVQbPyhW
WgU9z3sTcfWfKinf4kO1M27qtC5sA2d1T6frg3sY2SK5+Fs4hW6kHbTexempi/XKjA81Yhuuuep7
CNnkXL5vre7SluyER22TvgkcV0S7NvbHTti0NerMf4m5MLrySss5N6RKsOfOZpXfctZtITiysHfK
1nK61isnwuj86NHgV2vMUYwcy/s2qZ9yec+aU5H/Wn5hd0xuWXIXxZeGn8/XrrxoI6IfOeAD57c2
uST3eL4aIyUcnNMbpwL3jhMuMw8SBjRuAWg+//pShg0BJkG2zr03Em/O117gTYSLZbxRpfduAYpE
NNP9E2UXbcHZCG+RiJOQ2N3JTfNr6HynPgYRAWIWCwBXfOrW4slA8TSOqasqrAYvLJsA+RWJEIlp
42AYwwvAEFOubu1T5u1apx0fMBQSzDEdJdI49WUb8j4oXstJLMSTaAHhMWs2QKbJ9Ky59prgpPrb
ZeRehgTKBC8iNR8ghxXnKCExG6186WVV21lYx75lL19ABhXVoZuHRRQ+vceW1093pMorpTzPE5cG
Et8tc0GWbfLYlQy3NA/Z0hKgTSi7s06pKuRvJfkBtjfkfZUfM80LMTqKcu8staFflouH20m6jeAN
Jrs4mA5zaZ3qB/GzcTtbbm5Id12LprbEkZNx0OnQDN3Tp22pv/c1/BGPP8muSvtQdEyS67Q8mfLf
8iQM5U0Z3vPggz3herNKB0q0cGQk5KYSpC28j/xMhD3g5ONvjLB5XSe/WAlDb0sGg0fwGyhejec1
ST/m/MBzi2GOOhkGYDUgsDwYw0elrsNpTWehE9Smb6ThZNYnfI+o+IwVvjfYfbSKyanG5NuuR2E3
7SYBNUNZ2yZm9ASjkBpd+XklNHwN4wNc/Iz4Mhc/Auvq13dIBkdHudx7PakFR/NoNW7THVrjN4s+
xrequmDENydPW2FQ5P8tgWhc1f34ntsAYSIALEKcZkOnZMl0ZCK2rM+svY/Tm08LF49oDmhec2bn
TeUNXOzL7464cMH2CoNVE923YWDNbK+G9hDNvRr9FfZ3PjD4TsALIy5l1mhvtcWvdwwZ5GsztyUG
6ZRxxwjOvr4x9/3EcvPpUc9fgvLq9D9U+X6/k/1vpcQVsgL9057yfNP7x8Ln+P4H8LCiw7whSXGL
e9Tv4pGU/98SjxESdyooOYZYmY6thbSeq0pdyLz3zqwdajPLfato3dHA+3s/vqK4WzgfI1lr/o6w
rg16N5FIFfVtzN6r6E+BGkb7b/GGSPA3MyxIUnPMGb7rUCaiQ7shMbNriZ3rLu6kKaUpddO1Ss17
KwitMJTZJf/QFuea1uozL1/L5aq3XxIFZrjKLScrR2yAebhrZPrGAL/qzdRAosVVG6Ob7WiWkEAn
JD6ZJNMb/m+7pkYkfwYW1rm1HDNgStY9czyH8m9lrOQO2udo9RAHXzP71FKurikrnD7noPovifwE
rRRQGrJ/EMBSmXB6vwf+lZZhNuExcExhx223Esx00bNs/a8O36zhyOeG4gNYBk+8j+vaGZNotzhe
ekyiGYejI6mFNaftPkFNl5hH7kQRX/s0sKLL+JGR9xQ6V1d5aowG4G0zJlsBSlJxWgSeWK5hPnMc
9/wcyrODiYgWvQqoO6IL/gMpZsSAdsCmooLYZL6Rj+HDZvWaU4/blLSPnMCgnSRdVcZO1f8Uqu96
pkweBofFhN1BZPalfkeEdXbaf7MM+JdGeEwen5L+sgi0/ba1xXJb6Y9emsFtQ1sdn6n/nHpm+D9L
+BDSj7xytQjZhTeK62Te0DJ7GF8bxEvTVmPPpYD8HDEG9g2OwPOLS1f7hwoQzjxdqZi9usVGNeH+
IsPeQ5Kk1k9VbB3Ue9r0scyFOBOt+rzMnVX93fwl3CAakNaMVqguzkrNDMnLsheKm1Tt0/qf5p/A
ogpSgfKzupTupdaaA8WtcSrjBv0mVTcTES+p9RHwA0CVYaZgkj9yFdlS0K+lsUKWjsdzsfMhWmoV
JH/9jy9+mdY+VCRMbt+5fuLJMMNE3LU4gJ1F/gPqF8+ubL2PKNJIZEOmfdLkHSEnDg4W+ZlFa1U5
l93RD/iLSFP94hnhoc/7ghgA2nGRKhbSAUpAkAXW2emg6jtF3ps1kPoGUZyKXhanO0iikt316F0Z
GO30HxgqYiP+vaNHNT6s/ivSfocK2Z/229FjkQZjTz71C+ZeswVm5M3kmVj+hY2aQre6IJQ0V8QG
9UjYNXF1fLRd5ZRgbMRL237foUi+Y2dqjcPUr6HpJax66M+6+aSHN35Tc4aSozViX6zTtMd0UlbV
K+fGGuOAR9evq+mfjiKG/TGrqrvUTP0d0jvJhIhNv+rs7GcXwMyeJi8kjaJFCjWM6Nfy3q7ny8KF
xW+t8KdUX3OwjSmI0grnmABCk9BuTKkbg7LGElWayMicly+oOKraaAcSIOm+EU/FG31QgqhEvDc9
xErpDcJLCmGQmR9yEjyWQhUXXIwvvXC6EuNALoG5T2xSGsDT6UDSDvWTS3JNyIIMhPvgDpJHP7X8
GqVy7cOGuz1g/GB2WrSwJppKCOe4PfCHNpG/yU1nSD9TLpKVjzdNIcbLnjSveRsZadU1ALel7Vua
7+hi4NebtaNFw1fhFdeHncBS8VVmG9UecEXns+CKsdGf0tipS5YJE4Y/naTisrzvKTkdWfVW8eMX
LD+lVhIWwLu04ccP7ktdXvQmcFfytF1+/M5/NqSgRQWTbDiAUBCCALJj7WWRkT3kZzQAdeh2KNW6
9RLng1LeKuGtIG6m2/n5i0tBUTZy9JjhNho6r7hwRAsIswztAjttW9Li+gV22hfZCAx7CEABMxfX
Cw5apbxgx3O0dL90XWGn2R2f2aBCI86wZzLFFhH2UC/WJL54QdDNAEmP7hK3n5YnnhrorhhZwOOC
V6rzJk+ajdpkELILqYegFQ4oJ8tHwVifOHIrr2pKwTJl6Z1l5weMSQBjpaDvfTBUi55pdC3R4YIH
/oYFgTODhhQklNE3eW1s5GBfam9ijO7hq6o3Ps1OCwKKH2uVA9abSWu3Ielwy2sDoigY208TN5Bc
/OrStZqPRDapGj1FnzqLKDWV+Y1QQVdmZ6cbYLs+3iANUwmuqSCNt/wrcETX2aVWdzOYriVS/fQf
RgfUSgYHd0lhT/4CygLUgXYJ0kurgrmiUcXLFBqfFRZ9BUOKNX0vsqihc7mdmZ/XhbDzaXl5J8vg
PLNlY7qP1n1Clhj2UGnMA5eEKwC7KsK8v9m2uBH2k/So69pmBU/xUqp3rUQaApKmjzT5yAO1Od3G
y6kCFhNNMiESTnmcO+OlDmGH/H0PZtaDEOeGgTClAyu7pP6nBuw4sJjXADU1dqmGKHWX8ytjLM7/
+amIfcqT/PtymS4f1PkSmxpCR7RFaYals4AMUUahrsrguLlLOdlqQarRlwwiLxTnb0zQM+ihbBMg
GzqNbcaXKXkQlT7BMi92ktD8a8lGEMILBWcORy9QPiUBZ2v92fhrZYm6ujcoPCICcNinGC1+Auh+
E40EyJatIYlfALA6qletLa/LdEOT7k7aMYTZr+Unh9irrFOnf9SIM6aUdi5APc4RmUw+ZDxx4iIX
rQGKhD9Bp4f/DvMvCIhG9egeBB9KicslFbfNuG/4EBJL4dXoq1ogO2OvBAxdtT0wSgz0C8BPqn6t
hh9Ospg62KplwU7/o9beO+Oq+flGJJqlxFhXqzSjcwoMPDi4CQnxwdgFV2dk8A7HxiDOBbUKGl2C
Aliu1vcuGq2atUB5uxmsZ82aFKHRVhbVrvEMjSeZfNJERrM3h5dCOwYZZBRvh0JHY82dY5TNT4Ag
2+QXTOKSiMJf3w3WUb71v7RFS7lvwZZ5nDEyP2QvoiGAl7wE9MVGwDf0HQ97gt0J2bZE+W/iR1EK
mG2FCgNDMLiMQVmxAqREmvjBHbgS5gdRLDKA+YVsutkZ1z2JSBxyKP3ZyRfMbZ9MzPeMyJIY2zHd
4UhrKHRHs3uwSoLsHp3bKJUkRmjL1SbBlQAAm0qwLU5xXB7yGa3Jjxy66MmF+hTjCBGonOl40zA7
lEW9+vlXNxeIWf7WK8UB0hePyTomONOSe4jwykS9oXe75baW4zXlaKVKtoCpBIe69acQNUTUJc16
MOVry/8txPcFHZLqic6qXluF7HYqlYBPJ4a2RFGIsSgVB6MHBLwOuQituZ5kkGjCIf/lxivr3WYd
bJT8slwFYXgkz7G2kdpY637ayYRYhFc5csTwtEBseCwWfQzKSE9SVvRjbpRtwB1D/tHk9NO+Mj4a
IGA9Jrgm3VlotM38YeUoEvjxkTT5txAl8uL6yI+yedWLbZHe5Dq3O+mWGAbENfoTRPODUu4J9LQZ
hMKzuqnRnHtye+ArMam4nXzMuAIb+kk5/VPSL59Yjd+Kkrb8DjThNma2qfyQJB5mRvCKI9GiF+fl
3miLu1UdlgdbJhvjxfu2lIC0u2bitZVPZT04hjlvw7LYGrPoJrNFdEjN2SvWA7Vr9TcnhuvnhABU
Kk0TisBFdKr+Tu64jtGA4iCd/9WoyAxt2wQfgfJWI3hO2g458ktUPhGd/ffowJVQvFoimaXTlrlN
Kb4qzCkkWAgg05EPjQe2NBrPqb1GmIyK7M3Q7XzD0Svfu/6fgEBoUmiX2nVRPga3cxPAN7wkZGdB
l57LUlyN+k0F1yit8wCQUT3ZtZx33PvoSLijs/GRc9jZWeWMNSbRGam75NW5W5nvRbOT4mvY/ym4
4ougJVOC5B6pdVqPuH/6DLRMSrQBoV3Jk0764shQhTi/PVQD2pUZT0cOW1Zs8u7QXwvO/VIfBZMU
PQe6Bki8cQn/kFbdX9WsddEj0cxkmOvsMH6v8l89fAvSjwmnwgx+1A9v8Uisz3SlfbD+SeKnOJ1q
dArlO/lAqAU9k3DXPzXYRB+def3F0qPcA+NKUg9mj1Mz3YrkSjCl2o3sQEdKgb68b8R1pYMprH41
ujsdR0r+oABIwg64j8tiDRmHLXdvOhVBYxxixs1k3hGoUYiflnn243vanBWId2zLmF2YzkSEWHff
xxkvb7R4K9dbBcoflTxC1UTdGnz1DhusNX5oMo4EKLDl9ZpMbaeSbaabAf9bFBfLxNvSk+aLFFJD
MxHa2sTO0ok8qzMY3OC/1bDQ5UsVjgtmZenooJZp4YKLbVXOZ79xkWIuciFBXgchmTCkhl6XG8zw
P0XdQdW+Sha7ByINxgyD5krHk15zBabxbz1el4Z4zAAQ6x7oIcEF/IKLtf6V9vusk43jlnRMM0qG
k4X0Qd8H8GuV+lvNFyN/5JgfKzFYNRz6nhswp+vB4g1ASk9um4SokqJ1lHEzmegu+FkExlWcjv5G
zoCS9igna3ln4I6CWeh+zeYF6W9hfF/R5QH/N2Vvf5ncOUeCqlZtdZi+wWwNlea3ftZYE1RlNSFX
00P4wSpzJsi0ZYjUm7+Qbzw3cECCZQfzlgwqLHBoYyiu3XjBFprelA5HB+pOtIGk3dJwksdgQAhr
rxr6drkE+wpzGWJsfUedCeKtJT9mZ17L1cXHdLREmk3VT1X+yJkXKneTT1IC3+Jv9OtjrxyxBlLd
OCtIQRH+yOWWQTDOvLb5mbFR9pC3ZAEqPxZuZL3+HIpbEHla4ZlO4DYqU9AqR7S7Trb5iLCIBa//
v81GUJGxaFwBs160g4pLRtSWHc2Q9FaZ50i9BK48Ao2sxfpLIuAlbf4jUsl71x3B7mAKXNUpSSKq
wan5sy45ZOAH7FG0SczDrLMi1AzpDU0O7mRw1ZGeZKshq8qKnYglODk2zSWRdsNwIAyYvKR3knGO
fnQduVar0jYYWEwadAsXIa18ISF37TCEQaJL4N2HuVmPwzs2/lUKmx+2eHGhIdYR4nzVNjKWy2b8
e/9ZbrgOg9cyCDEFxbmnbDRXFdZ+fGiEtUJIrsk0TVzJOgTAAzKCEBU7mEeuLdiywnSL8PWQgZ+Z
T5j22uhRlc8s/QA3zAVvGXYll8Kn4/cFlZFqvkoF16TTu5C010OILvrlgeYirX/edXyfuQt2OjCH
fbGcNVP+LCLdJlc+TwFBXZ7Q/Wsg8WLtk2/iEi7lHKDF72ZwA3xxQuNDNr3ShldMXfEJiqEJXh3+
kXVjD3Kyqu4hv0cVbcSQHOW/uP8VEdODAWXKvdIvHY03T8RJle14y1SXSw3QaD2KXtF6Yn0lNo50
zbcJ8GPpFS35SD6vnTR3RCPURh3fFbm54rumXAD/YnogNLnk8hKeLIYoiMKvr5wZ3FX1H6ZXkKlw
dFPgsugU/LVQtLMw8qNgJEPTkE4fWbfurUcYP8Lwr9XvwnDL/cMk0hqep42wrrR9KR+6DPsl7RcZ
SDXQu87E2cHpCPA7qltKhwhrKnVt8IRpUyYXXT3L4m1oSA26lOGfYh0At4pqtwQdf1fVhtgujHUe
bawDRyvHWzPj5i63hnlr5wZXuWb76Wnqb6SLmOazNA4KKX8QntBKWCznR6m/WaOHuk3T3jRALq3c
a8PXBHBfyRcj2y1fnH5syK+LlI8E31I91Qqgwo29lgDyvzJUao9azHL9kpwEeAkbZ7iJyrV7mPmb
0H71LGTOgEyTfkJJiUmMSVvlPY0IbGUNGw3EcR4JHXeIh2l5t4NVN2ys5AhH7eBFRIc0kq7tLB1j
wmAG3DKUgBTnMfXQSPGWa9FlQeNnwgFo/pTwJHcTtqvajbDJq3tZPlsRjoCdQkQMCGd7Iz4WkPce
g07M8hvPwRHgo+nw/83tOY1+ZWKeeuGPPSQIpRdNdA5gYw6/fgbCrH2OwP1oAdWRtBkKha99Wv1L
Omok/6OasYgXPIqktSJpET6TfDkl9sypptt0gOWQMjhh4S7UfYenCwlVLPyldAdgs7Zh/RZuU9R2
p5LOfCxFYeldUJTKXBhLLN56Cr8KaFaU7U5ASNqQvCvmBxBJJD2j1zStB2EdFO8xaejxD/szECZ6
uBNdTHIkkP5DpdGsS69AKqZ9gF2hC2ssetPwmMON0e6Qa9bUR4SoHJiR8A0VSRQVXBdZQuWRqTFU
dGTb2Hr55Vc8/8bzP86fYzX7AOhT7jygXjYqOtO6xAZGC4CPdAltT70F8+QIpZ+iduyxljMVw9cl
hPRuKiW1Q7rrYBGTSr5N/gqSxK2cvlU1V2aB7jk9R9220A4VASyWf5qVKx9POhpI5NEcRNZVhFGX
BuuwML8lBA1IhF7tZZgJClq44EDVg5V0yNW+LPN76GmbMc8ULpm4mUkmwWruj0gxe+2Vt5Rq8UFa
1CqWPCUKl9olyZuhPhIigFRxn2+Qz6vbyos30Ozt0VDqSyO987rA7MfKbhHxa9bpIpWXUjyL6Sck
EuJzgSvbSPYD8H0t/E0i3Y+ANZLCIqEzrsw3Q9iS7YkjGrPxflBMlNE9AuMfVdsNyXUs7DpxVAXh
M0arsfhKjyl9s2+3xDqkt+UKmOJn7x8b/cOqt5qFGdJRJZcAGzBxvlteX6o3U/0F4Ei4ejreItQt
KEptLWVpK0KmHd/MFq0X//NNREpgj463SI+VrJCBs03wGxS8RgAC5HQLKVjlTFqvlm2MLYN+sUZ0
nP2pxUX+87lqrT1SySm6guCtFIk5ybom0b8m3SuRGxQbGJageGQI/OeRC72iOwbxRZrKfoEARNv4
8aEb8hpbM85eVTuT5BNu4s2Mh75F+oY4HZGJA8UQy5DcMksAa0BL8ZbT9CkjSrNhTSCkBAbHEw2Y
7W9C/0BYQSV8QxvpKMqn1VEXZMrkqtG+h4gfmK2TnbBeOowpOUA4Od2viDRwgTGmH3aY2p2PXRv2
knY24ZGD7bPjnVmfHmjTqv9aYIAF86R84EBvIMQJE4XFRIEeyp7pv9f9l5X/JuDyGviom04z9wBa
53ZbMnkG5XYa/jqVfHRUAGS8JFfiuUI6ChqLHjXDjDoYV49KKL7YgkUG9WaQtxHxluY1kb8l86Jn
+IqJ0zdrEGC/p+sAvZZOgfi06r/OXHXe5A3jgXCdRNwM85FVYrAXN3H5aenpegINxNwTMSDn7GDA
T+4A7IfSRtvIyl/0C6m2UDeqf55pFtP7hC0jAFYw12bvpu1z8bkEGQr/AHzgOPKpQYZmASHcaXCg
jJptb+zTal/Ftzj46Ac4At1ViBjjWfvBoR0Qp4Qu+Dc2F5fGn+4jJoaRm2rY1/p/thCfiwkCDPj+
nsM2I5uiDPDM0Y4cre3gIdRLWQTP0/MvCe+6eIyHJ0OgWbiCTgAHqCCYSzExaaRbQ1+jpkJUDWqh
SMSSUwqF7gGybuuV17oVlsY9PF+PMTlhHCJquEXsENTcYIXkhFeE8V27T2FHtVdCRQjF/ThdFolj
TI0LW8FJsj9o+LDdkXtP4gW4apFvZQTOHQkuzLqRhcWGSMwcKTpqmtrY/4+x89qNZcnS86s0zrVy
Jr0RpvuivLesYpE3iWKRTO99Pr2+2N0aYSRIUAN9sQ/JMpmREWv96zeytar6RR+mgp+MqVo9rit7
aXrPAUpFIO05UuLkXQ0uAPDQ4ukuUSsm1DuToLjaNQRCPJYrjXu/osGO+0cSHHPp0vgfbXwIeTaq
cQfCUa26VaUvRX+QxTOYXm2xJyyaU36Zaj82rUxWP+uOeWS5jfEjooqvVmarzs1qbzV8uWLhSlv2
bkbkrM146ciLB6bHEwlQnjUJzj7xvbWP6b4y77p7B9zVtdA1vKPwstDMg2NiC7eJ8MvDSHNwk5ml
fsTMEA12wB7vgYyDOp+818OnWpFB7CwhSgnSCt78AJ1wrIDIQ2U7GJu2hL9oJnODt0dOy1wZbPRc
0mWPhYf4cuV1G+APSzqgNQbkYsnhVBFWWIlDp6p35R0NFkaHZQ2beBFph6rBEouNazneOYtE8WOC
TmeQFOXSZyjwQ+GFSjl7D9f8VTnzv/PUmBouE1cIZEhqHKg/9SwxhMjxW4iYsPxP9kN7Cpr3uH3h
GYh4wANC5DmDV1nJ7kQi9qu+9aPGFd+79YY6vjzjl91x2HVMUygbcob/0eTX12DjsS0u1aUHetvT
g3nJu8d+Q+EGxR2Xils4Y/YANbI9pSa6VWkVVJMMBIyeKLxSNOJzGqJftO81fXr3Jjrgrj1p1glB
oAh58Ze68VPHmxhsRaGjEH11ggSKYRpWI+7AABdaS+refYUdYtz47HFoi+rPAhmutuwRyHP28jV8
4MlkNbTzXuXL0XBlWNSf/Hw+9nNPTLknPIHzvmcWy/RDvxLvITgebfwqCopy/8Ay7xSq2baf9FU/
depPD36MjIHst2ys6J2Gkk6tmzXOijKhr24oJ9meeQAgkeFfNwukqZ8zJ+c2IqPMm2IZ2zteEe6Q
giElQJb9tOu9owsakzsbtBMdjswEEc0VtYYABT1/57AIRGmIq+OsLDkksB8JgHHb7IKPIA4kh6S5
9p91vOTr6+GFokGt1jzPRfYh0Vy25VcR7sR8yoZYgIP+hMIg8besL9Fbq80hMi3AIi6X+xN8kW0i
KFjSwPGRn3s9JOXEn0oQwpuT3f0iUZAgaYTD0o+WN89aCj3lWH2q+AhhRNpQ39vwvSmaKvO31dJJ
bGF5QC8kVAAUu2EEMeWi2mxAWAhXwYcgcD3NIJniq504Rz/a2MlHT9Vd5SHcBrSA8btAHVKGxVwJ
I0SM6s20Aku8rmGG+JJZDhxcxRXwGCV/HLwTrzPpnIhzDKkCZ02A2kr5KDm9qpQ2xDvrBmZOOFV5
iMtFySlGYFAg9XwTIgtWW2CVS1jcVPUmFTvF3o5wLjVCcOVjEn+mVNwjqz8xLjlDoCz9YN5smivZ
oXCWZzGnE4UoJIP8kwm/sW5WSrPKnC2wWApFCiy1/dYKoAODICFmY6MCkiLKbD8/BDktgKIjBi6R
xtKWN3cC46pkarNmiqiZEwIyGc2PxH7m/WfK4IwoTr0CPx5mVmrBCWFKrHFP2D2TvWmiRer2Ypdn
yxNi4YxjaBh2zLeoYbBJItdHXYQ9e8qGPafSfxBtCs1Mr+qz8kyccwNNkscVy6Mgv7JHT7XKQsvm
UFddkGkg/EvGX/GUwCKN7B/D7jj+OaxY3DauP/ClSyr2DpX5NOq2frmlThhqaEot4B14ljB7JYWO
htqdSdRuAOOxchZdeqSz32FuFYDGe5AI8iGae8IWGTYH+o8p/1kgJOKmtnc+IhWj+8WpzJxmqDfP
Cu3hsod0AqziNgAoq9DcyiyIgSMNSoWGyklzGP6VZ57k4GRAAlfW1MsdwkHYUdjLm7ssYOZzEXVO
CKLzJoie+nuPd16Vrmx9o9O/wuKH1InBXjiDzmIsAY8KSJ4UK723bLITZvK1shiDV+Cg7GOjKQ7w
UIjqnELUTrPlaG8Za3btxkfkJshFJHRLK9GUUXuBICBGpDXepiEOsUegf6Zc6ZJRQSPPlGb2UT0y
DEk06OTq1HceUolwAlsGEjPZ3iFD9j7rgrgAmeV/Cq23Boe54NtXvlwb9/RFuKgwqmfaPxOIhhoc
mv4heaC01CDQmjvm4h9spYKWzEpFGim2OMma300yBmr+kzCtC+4hEREmqJtvXE3zqL/LqAMUbZtg
IhXiBpTnF5+1Ge5RchcSMpZ1XW6dwsRMqpknw9LWZ0V4MoMteCLeyZNuYU2Bl/hcTF+vfXoN+daq
L09J5OqsZKaHwrh0HXgHE8Bs+qR4NKBvWIvGegsx0QEmMEEg8Xeg/MAVp16o5kVKfkeDzjuZ4/KC
KcWESGD6mSUjT2FfEPzRJo9oV3fdsHZGDdITNiPnhokbzQUo9rxtNqGIXyARuzjZ0kk2Hy6Df+fI
UIDAFKffdGxngzxlRF8nB1NmJj9u2d88A7KbLMSMIZ33n1mENbOsp0OulteBc2NDky/d6qBzstK0
CVfDmZIfpBCYQknmiY5REVAeEmaYISyNW+lIq7gjKGjchZC4Aw44rN38CX2y51/qCmk0SQaqutOz
I60WtnYcpCoc3qMMOyhdY0wglpjObJ9RZd6ywRrNtLTmITiN6y+kEB0hQ4CNvjTnAK7GazDcRY47
RwgWEmKvFjOYSC6yAHrZf7vyKgPx+RArL9h8eRI1TPTNcpfzo+ccI/dW+V9ZWxHMtjjoLVoBACrj
lIKyRDlhCHyWZuT//atC7KZuDdioRLozWSylAgY43T3yvkLbGdw01LT5Ei3RsIS23fRfYmOtiXXw
i2MqofogsyKlRMygrpHuskNza+IqkBffkXYvkB/fze69sOBtY7qhjR8uIzMj/dYsZtPqODuotTKx
hk/RqOaWsSjVsyNvwDesZbRm3lFP9UXu2FPqUqNf9/2HsG2LI3pEKOX2gh4A0hMP3L1L7+RCg0HR
uim8rUYGJ04JErWuuvK7eYqZt+lNC2q3tP5ULQtjMb6iy+a76OQZqsCeKojevjcTaCUYe9eblMaE
yA9elLP7xnJjviTsvLTuw1AemPPw1Lk0mXBRoKI1F5DrCU0eG4SBixdfpaLCqMFXLR4FG5Oa/vMP
IppcQ4kwrq8EC/Bhb1obbfiAZVrYa5T+hnX1kmQyeMB+oidMnl7w0gSy6919KJBN5aDJZ/ydHJPm
3OSTijyBDAcL8dLoXJAc6NVbNMAeoxYcasxaAtgrD0e/WjROpvUmeL5OctTljw7/I2tZFDiXYjOs
LLR2TwydpCyZGwXmK2ZPGwKd+fINI124LMlaaym9i3fzG0G9jlt/FZAQRG/deTKLppoRYDYVWBII
ikS5psgPnkNRkwFgwPvgfMIYjNixHBGqajGGgds1hp+5+ou7iFvuqqriSFuN6TNh4GRoLX8DjAF0
CKWdsJoLGBnFYiN0pOuW3MCM7J1PFapBYLzM8NMtzsMAi5fyqqFOlpetA5xCJhv6m/eAfrHocBqe
MPhsZliHMr0Z2RJ0/1CY3Pr8fcieOalvITxEtc6PSnvvxHxkJXZHhfmO30GHtX6BUUhlhA0STKqv
CF2/i12sG9fzQSWYADVSy866bTv4/NRah3fLjWcaRA9+ixMFMuxZybelPM3BYixvJX27BRUMuWTu
DDimX2blOpWMSeG90tChJoYkBaG/WVUzB2B0L8ZgDj4JdX7K9B+lJ1GNTDG9Xfr06O7I1LF4i+yl
etLbc60fs1SavDLMqJq10DGpeHs774B2kyo78pRb6tksWyzzwFCuZr7pJXhfs7raJM2zwK4tSTLu
E+bh8CYJlcuEmHwuC0rs1mhuCD6EhnnzzmxdaPh1NM39BAogo2RP/2Qygd2uI8RXG4auOvc/718F
jGBXeinpSgDAgP9+dB0W2tKjwnojxkuMr0P/J+hOsbNtl12IvtMsENjQCU1aaw4+VEWrnl02NCn1
l4FyVp2Tnh5oeTToLRCYsViA9aGzfAPb5dAG6YLqCGGeURAe1TYegWy67ijswKi4g6OKsRfpmRE8
D3RR0Giiz3aC/cgXkJ5bzIphgZ4HT6CTZtK4lj+p9shq8F25WQxSMA9Q+EFowyKC4oyCg/veoDwr
hXV4fpXoOmR5q6kKiv0RaexdrnH330pfoPCYyATVxctepFPyVlzCqYUqDc9PULX6wJSI17znyTcE
OCgGpC5JeEkdPZgMLCZq3+pKCy4G0G5NTPil8wBO+mDnxK98fPsX3ucju/ZD8vGWmBVK0ZeprT3y
o3IOBeWDUjlcD0trOICYOgx/xqVvLqv4lOrOVDN2eMs1IxgXpdXSpztVqnrhtN3MjPGyUE/I2wC9
EwAxwQ0Sk6M24Zqf4NpnkkvdCP8q2NgC+uVkbrqKu/cm2TspPuB2wdRTiJ3RXuvbQrmqkE9HoMIy
r+chhCCVFeLNQ9yDWLu0YA3PwJ8JYbcQ8VH2LMe4SoKMmqPOrAvRIE1poqmBGBuEgnouvTDLhRBP
B8Q0OIGmZ9lU+9EhPmPAH+MREjHo7K6Cxweeo0a4ltBysB8LAVbFDIsKGDaFxgEYnpPJmRJCI/0m
eOESwxHeRhZ0TtjpOEFxfUVdCdZC7BrJ0zPK1XmWbQUuTUol8FLsfqkFD/xPP77jjstUCCeNmA9S
JA+luCn0dRUBAqOQhHFwx1htMXFNUQ/uVF7YPtQ4VmvZZ4Y4M98x0e2zH6NCyLlkalK548JNPiMZ
LSNNH1M6iydaG4V3JmFhJtJizKDaHsND2KQKZlh1xslr0rBCX1E5eP4QMEEz/XeacPZydgkcuXpL
nqo6tRhJOxEzHc955tkroIistrW5T5YYeKVr4vEWrYUR31LM4oBiFMBX0eslNAUD5j0pKxSqoLIQ
yhxDWibaeqz3qN7RCTNfy/fYZ6EBMbN5KqyesUTYSSZUm0VTYGKwidF7yMbFRwGE2ymEUmfa9g6N
7qXANYOBKVBaZa3xoUKUP6+GbXNFN2rThsXWCdv2idtsQZcMREg2e80qhLYl/VRdtfLzaErOGLgO
jHI0GkgdsgsbS6O+BeYjje21yg0MGZSzOIELl02+02VgAmOpswIs2E+qfQ+QqjgMni/s3VGQTDSL
/WR1G6d9e/F9rJi/bNy000qdEek1L1R2O+IOZJMN5jFUK3CnwD5qHG4RXgZl9pLto9wtJQWa9yyy
HyXFcNOwxrQd7nOLAuyO8nCREtY657lcOM09zK9EUuCEV09zHD3HkDkMXjerPN13jgR/FJQTc66C
rRE757Uj38Y/LC5xoujOkVHR4EIjYlMVk3GIpZZwTlW3HorYcQAGzs4BFql2iRoX6TRKEHlfhitN
tlhg3xEtoITrTHk0+0eV4iz3YK4thRCy9d9UI9oGABJ4KvAeXX5Qn36+wm4D+3aOAXqRDGu8RSX5
AGE7hDwTt91+QBP4CsYTI8OBwXnF1ugETOuq85Af7ejW2d9h++rkcUU4AMVaHkPzsi6Gxz6gYMt0
kJslXXbiUpgTH6KjCICy8s8DpuX+uZyO0owFgcNAWGnCVXNWh8rctX2URedmQbXnnmCCxxqQNTU9
gwe1/Umwd/HTryz4kDCBK59ApDjHGcQX56AJZ2vyPdgHHNV85dcgw9W5hvI4C/pPA+/zei85v0az
V82NiibAvTvaVZN+WahjegkjSD9rG9XtUVXnCAk19OHqzOq8tRZTBMBCJEx3huFIkB4168NTeMJh
EcnDRpqHiyJc0kiKA1V0dXxy+GBzyb2OEDeqFk0WfH1DjNvrhywthEhClTbM9lWQGiXCvPconRH7
5krPCP2RqDvZguiDpcY27zu2X8ZCEJRImmDKu4ZOF0yzD5WRZOMTDTqxmZiUGDJ8ysFO75Ya1pBJ
8K1oCNGVi1k2DMxQQQ1vPVOicdmviiXkjHzFQjTXHXP9ILwJ4GygGA0Ye1q01/IIjVbHpaxe5FCD
sfKtY8COgOLSrEHeb3g8TwPl0MmAUICMTo/DwdXiJMhYKjHaOU5JyDSU5ZRbYD3OelixR4seSEsX
KKOFsWYFUkL1mm84E9pgBUgfje9VhZnkPtXOcXJt8BIIdqhvpGJhsNwZ58ydJV25aI0ws6eSqPJr
QsdMuA/CuaeeRnD1VjnttsKiZAY0w4QCunqP/yZNXRXeMHfps98eVMSizxBKlVoF7UtmNvk5Cs+f
AddPW1fbZFiV5LFh+1Pb7N3MTdz6K6lerXnxp96qH799nwwV1AfR3DGeCSza8u2Pz90WfmAjDiDK
TnvpxtQeW0gMBD8ARP749Go2WZfNoaKpsvVVlD/8/qKMGU/epmDxhe1O8R6jv7cfurOWR39nquXc
GYjEeq/wuBUDaibJbLTCLlGuYFOaB8mBWCuc3LjInTB+EgROZlokSFFG4szpPRPSy8qE+qYxqc65
O0TohQwo/AXTWoM4TbDsiNICqz1cBVD/o4Vph1MLiz9jIpaXKxAjQ13ozHeSpiQzOyNYEeSzWt3w
BW3m3LK8OBkItHBLt3YN/HOVK5rQxMvtm4wtQgDDb6j38F2nLe2oexLdC+7Igt5st0sxbSkJhSwN
1iHnf6nkwETdJIKEX8HUdZjJRhIPJnZPwIHjgkuFF4FerXUiCrPvUsc2Q4J4xfE1siQ0i+fS10lJ
l1YvEG5g5jkWkP+0ydGtL8GjqwnggE8CDh3V14hiyTO0CV0+FqvTSkMg7CEiwhek6SFg0IYQllC3
HxqMof6sYRjuEezR9fcS+/4cRfBau2cYj4VXQwWHG05qflbowXNKhehzxDIQji91Jxzu8j6Ss0Od
A06tsac74Uov53190sUgQhSI9seJN9NwVNy2DHHVD4eHDMWcshKDg4gDDPtH27gTCMm8ecs8j75q
X9jEzc8K/EIFcuHqdLU0ddrwFutbhg8yyRZvXv7xZ/ORB9ieO4+V5AiHB9pn7hT2grG+UENAUAwW
u7V7KVHkL1J5C+u2kc9psx6shVvjLbkqXF5uhh8AKJMWb1wrWhr5IacX6TUZ9vMC+HXELyvdtVxP
Hy0g8hCabmUmv2JcBfHwwuF7LygbijCo9w24fO6bEx+sfr+RuwXGu8LuBXImDA0/Jyfy3aOCcc/l
QMzqKoGKUqzGG/gM+Un9DPSd/YhGLvSPDY9eFX1Z3SsIZy3CrQrY4a3097J5qfKPtIAvtRQmh92C
aq1h9lRUHVZ8WJIVy8xe4FdV5JDOF667Bwzpok9NaK0DJs2IbzWZTe7X6C9jh92GxFDvS2P4oSAM
XUfWWsy0F1igxv2sUktKBsBrfz9UbzZiDbzUSTx1WSYYM8S4SGw8FqK+rzgG5/h0+k/AoZhBABEc
SIag6bPp6YxzhcVNvkEkE9RvlXIY9LuFWwXaPtihkbv0eGBboLx1lm/GfpMGd32IV6b+mak3Vqeq
IK+CySk62BGqUMHZbqFKwaWmH1fY3mJXcmT2xGkqWq4RLUw3JTVkMqhfpYKua9HkZ4fU5kC99spT
hWtS8WwHzWw0g6ljfwwUghGhSSvX3dT+XtM/FO+M/avsbnJ9H5ubMN6bwd2x3iCwNXhUfIzKGjKy
718jcHzFOnk8AdqGZZ07Vx9YxQMUNV7MioZyL9U7g9IZPwnZXSNmLkYytAZlkXpQj/QBSBTWpfSw
iU7tUScuALp0PI9Kwm5nOg1RDF1G1+69dBrHtaQ/VMgwMciVLIHSxh99ds/ptrItpmlRI+qL1vfm
jJ+n5a2HLix331xQqSFFYptCR5Ixry/JgrADnMCyN1/+Ja8bC8fK3LT+yi3mmT7FqXqDLWQMuy+D
wWnKJxeT23otiF+ueQy6wwjRxFim2XNQ5oP9lulU4jMOWSZcdr2xlZ18xQhTrT604E3NbiNWXAxY
pGWgz2O8h+HLznkDit3Gw6T8AxxqjAnwa9xlxr1OQJIH6PlO++X6PAnzMSag48PGlsCcycmiMxEl
8DmLFm0fVg4gXGF38ctTj3YKpmYLk4Y2ErNhc9j1hFaXWI4ArEoNQnoEV+EJewOv6dHSzh3rocSU
XHs/QrGFRiLDQ8NGuug9dfU35LN2CPBk6wuohYichXjmcwsPv1MMQwmwcW5r60S+ERQ51CeMnytj
D4w1micyFEFg0VLhdf+HuO3/xh0P84gZ7DMbvmMaPjMhKkO+QJ+FS9PsU7eezirpgVESKpE0u8j4
nCT3xvoeWQUSFXwiKIzdDX5CEFDpKBuCkiP1Lih1NtaqN96SHE48lhnKMRNgSI8JS97OsVifud1R
jC0SLZmG6o/ICQmV++C/waXWPOi5uADsW+VYxsAie73eSDWVtsDqsu8EcQuFvmmt2BzESKsJMOy8
OXiicqmV8ZHUE6fqCApiQMP+7fscBg7Qrr1z6y05NNwtvVmKpl59O/gJHgG4/fOKkbbjycESxcWr
8Sh8rrDEqsWkIS4mFQBZXBnTmmMlNA4gPD2mR0r3kYTGJBbGGN4vxx8+P31INklyx/rTGwMyGg5m
fI7lhz5i8tW/hRuJL9dtMhJsGWKXhLTvKK/84jSAZdU0uZn57VBcdd7hz8IB+qu3igeQzyNP3OVb
DBW9d39SvlaHhb0YcNfSncF9AWfaLqC20JGDs7bqpFdagAbMK67Jouz3RUqa1IIuju2qobT6A/M1
swbcI8EMDyNczHa2EdMNZvVuvmboQTbqmJ/KDj4/JyHc6yj+RPuVxJCxl2TuuLq4WYW30/GACNB+
i/3OY5TE1VPNo6KsVDo2dNKITko8Ddg49qr8I4BgjOHK8KHZB/a2ChNRPH6dTxUpZZU9fAn4HZP2
/hXrCA0xfvNXJXC1s9Xbh80nUx5iNGmJvdM4+tbUoK82twnVGvLnatOp7HdCcXlgmYzRmukSGxsm
IlQ0pOUC5gxYaZJnA0kRj+E7gjbMPhUcnWy2HAe0Ot0o8pYLnvV38tOgAvlc9UcIF57qfq93z7Hf
KiVxjXMKQFsGiCPugVFf2fHa3W/R4Wa6BORxC9iLDMg2EQVDvzUw1d6NPTwFymegTYASB5Lhylr7
PHLtNYt/DOXat3N8T5wfkFcr+ymyYxRcenM7NMu63sG07+AMVnDApH2vvznAoATEVW86jwWa3PBX
kQEAM2Cn6j6mV/dldDM7YNK+s/0TiEmbrmJqmgbQJCApKHsRY8uYOqaPYg6k61AS8ZVmsNHiYwWz
EduBZB0SOhj7CzWBk7kJSS9RzvUAXLQY0yWig0aCgoNzIJQp7ZZCDq+ubXQKwo8B6kgVATiM7aQ0
DrUEKegthfaAoV/GgPIqsl6AeaT6UgxbYdZO0dMTULRh6mdZM7tkKn4MvIsr3+viq9IugfotBXil
Q7TPtxHd14K39MOThF6vbOdju/L0VWHx2Ea4xe/dFNuWW1zAmESmCWbdrnkg8QxjAo5lMfa1Q/Xo
KehLTFmaJeoM5PHetBYfxGz9TYmNhS1fWmxy2IwG0JmDm+OIvDbJ6ub+9JMazcRCJPvWbr9KCXYE
ImIECQiDeFfduaQ8yPsggDtKTIm1stS3UHp32P6xmhV0w7UCqlf1PDTdciBMo/rVw3xRMi8xhxVz
jgTVYYc50Ep13/ps3shk7iyjTsKsZ28FPyN8uDZf9APLYJrnU+o/tER5vGb3NZ0vl8lkeLPjBUEt
ZrEhtn5RcxYHuAjgwwjdFjIY0RtB8Cxwu0G43xX7oFnqJt3iDjGqmVz6KkGlJah6i9Rf5HTnFnXy
cKuTV6dyEFsGXZOwhmLWT7UVEkEO+prtrfZqomCvyi9Jm9u94GlCdinxvDDbk6nCpAkPhc7SstF7
IozaKZgDRDguo31EWo31FA+dCxe+hVKvr/HRpH3QyXVoIUgiBcHWRUwdk6MkhWQw7nomJA1a4aC9
1Xz80UDHOcO3qr2FEUGoQIEVFn2jtWxx0C6Wbb/BjMsLF5F1aRwqH+oLBWUJKsAWDzEfMiaiFmOP
fW9iLTWcH9p2J2lvefOVGBiG3rpqIw0x3fmDgWGIOobzKT5AhK21vQG/xroQQ8CApGPvxHk8CVhq
1CRbglz04VXmOxuEueRiLbt+q437vD8O0ksSqd5fsb0AvyeDfpRXeviEq2PJGJsg48bD9egMy4z9
MUVkoCHgdu5FdR22QfroAC3AqGXQdxaUWf/iCWlirFnOOUDhb4AYxTjJD++8KcgHRriBTOvY/drZ
AzlpAwLmf7kOC30TY5Chw/Ra5CavhI8GhWV4ID/TYtoRdkerP/fFLevuKU9MleNsNHxJFi6M6O/j
4JXkcxxrLe6Zv3HrlaQCzVgv27wYwIrwyGkZoM8QL5vTyM5U/zI2TwPjFkV5I/GgtrbZuHW0jZ5W
U3iycjWbQh4iSkaGfC8gXwzmDfuIcQ2rIYVyQdBLDUnikGPU6wHX5TR4pn7v5OuYvojbE1VOp60k
DidhKxgiy2F+XTIW5Ssxfk+9tyG6mdaXeGTBYsN3oaMm/nFa0K8wLAJrN8pLaWwV9Uzw1yj2CDQy
VrYIgo8GqlXCCd/Q/cc+uGjwIapQVAc0v3iceQ2Mi1+XNhuXC+XQeu/J8BOb4awLAFl6m9C9o8FD
nM17DLXiBBPwU25gUWyX12G4kOyaEOARfXEH8NMmyKFjTtPTWKGKgxWCZyjMTXMZY7TNX/FgQ9dn
XItPQ24TprvuiDWmII28LwcqHtUodHeWKw0RN6VU8YexXGDPKxedUDeqZ6YcCd+pMZg7GyJS4lm5
Z5x5k4rdbh05twKnLVxk1O8yveeMKSzotPIbfWOOCSST9WzNAs/1dz59HGxJQec5LfojPtI1wkPv
IyECzMVFmSn2m+OhfEclcNZQm2N+K6Yo4avqfriMTXey7G2Q3GRnCShKtWkHl0Q9calsaQ9A6nsY
e+xTB1frPXJMaZEV5wKs1+22jXQE1RtAn+xynrbuQqouWPw29FbZga2YYGxwYMjCZSXGLYidxcLx
kAWyB2jfbIN02B4xqcGsMjBNLSaNmm/b5DkCSSJJ8lZjh73CLjDuCnBKw4Chw5wHTZzFCYZr2sGP
sBR4SOYm8TLAEBoYTH01Jg0MhuZ8IzxapfrWtdtxOYYb3jrub6L64gviQSG8ThjpFRjtr1X9VBKW
3P4ow86V7rl1HJxdle/M9swQAVPUaDgF6o8R1TyB57K6hNVFle95eoq7WQROlUJpnPGMeD0ZEb+K
ezeTt47jzl9K4wqT+TJ/z6KWtouxlod5LyKSmhmgdrOzy2CfchD/MDmrYJDwePUvH++nEQ01sDw+
+5/tuI5GSEsruh90O5l8DYuDyOQ1SJobwdWoqmAz47KswF5u8RtdNdbNgMfLVWY7jZON3J9U5UDA
jxfedHdcOnm+UKOQMN1jB3VdA0ELqRR4D37Hx1GsK0AfVY6iYJMZzzixpm5nH9SqpzPcKJhja2uj
+NSwsHd0aW01IPPWuWD2nSOW4/Sj84LrQlQvOwlT3u63lS4Yd+n+cYBmgsx3XpTXvItnUm0z+G7W
wKxm+415H+SrqF00YOM15l/LCMMlqayhMH33+Xeu4QuxqLVtjIJuGJBi/eoQAVLvB1a+5CK9/2zz
j6YGB+arA8keKdwNplow5aKl4z9k/PlU0GGKyfmYLspwV+O4ZfNoYzNqmTTWZ4+udJgyoOjxSdbX
skJzEYHGumc8NbXogAygKnex9aUbRKXAY4x3Y77uzEMBFC2rjwj7ELz3cOzU5rHxlVZMsUAXIUM5
eNxSzkcffXxXLFzU0brpVPkD2XeMTZQQSBYavXLxu49OXTk9vdAtemY2JK2aXcfHLKp6GQ1Fi/Qc
ER3rcEosYQjUbcklhsxkl5B3FgEf2Sg550uIP68K39UQ8dCODSjPYf3BuWSTqcaDV5wzTJIkg5ZI
+kyiT5hmNCo5iAWUPVAYh+QBZnMI7GAlFOFcZn4kFzFb16Yj1atb1dpiaDZ59ywEdlPDxWsumBxq
TgvIvOPscwGuY+q3Rnu6wGAjuM207hjA00b50X1Ak+Fu7WRVNivSVTgUOVQ5v/wUgoYGw0NlGSrv
xkChGF0aHGc4txgte/JBiBRTqCLMannIVCB2ItEXwqCbc1Psrx6cfcGzT4y1TzIFBYS2oUe+dOZd
qCLkFV5h+NwwD+Wbef3Z7Dd58Z5RmEgtJJ/+S1BrwmpBmCLoP0eDC6+9A8Q3IYi3vhD6vkvCJkN6
he6vBZyVwT/aZ+1jRCQlgaY2bEduf9XVu2VdMxk0g2ungMiwAZI8WkCUY6SkH8gqFjYBLm9rOTXk
HEjIwiWJUID4UUnkwq3D5D0Z3xlWH8Zk5Rk5rehHrZ+pqWBNV5y947jQ2e193CuAf3yHoNDnWB4D
c8NiEmRzxUPFbXLsknpmS2SOQz8tyRdn0Wq1MNIogNx+O++zDIBuIegn4MrOwiEAgEynG5y1cHj0
/YbGzdaPUnfuhu+yeDrBj0sPUphkF1ibNEfecc34OfkhrYPBs8ydg7gqTjGTgIplHWy9+iArT2Aw
gYkRPT1R1pn4uavNHN0j5iyC5PYulQq0H3pNH5MOCbCImQgTq/Dx19/+/R//8e+v/r97P9kpiwcv
S6t//Af/fmX5wIf36//tn//YB68yq7Lf+s+f/eev/dc/+scbdgNZ8v/8lf/rC4mP85+vy9v/6+PN
nvXzv/xjntZBPZybn3K4/FRNXP/5DHwR8Zv/vz/828+fV3kb8p+///XKmrQWr+YFWfrXv360/v77
X4qu/LlS/7xQ4vX/9cPDM+HvdsFP3bTP/+Mvfp5V/fe/VPPfbM0w8L5QcKG0ZI3X6n7+/ET+N0e3
LdM2FcNSVdMw//pbmpW1//e/DPPfdN20HUdXdNlUjb/+VmXNnx9o/2Y7qKhkWZEd29RU+6//+b3/
yw38Xzf0b2lDMj1uANXf/9L4319/y/95p8U3s2RdVzTTkA3d0G2b3DqLn7+elyD1+H3lv9mKUqsY
EbUzNTL1aXQP/eppJmMEs1K/qpa8c9GDeQzF5Sx6Dq5N6SMxDhJYvsbDl6FE3JCj2Mbem84ZG5D6
BXqyk+iqe94EAsWPDR2n1sJFmefzIO9PmZZsutq62zqCppr8Yx3z1tJ6jSnOvZl1gHyMxdSBDIxF
2xR7HR5dHFrnVmPIJNscUECmhU4Ff2rSbeOA3NN1pVr65nf2ioYkmlWw49t82HkWkzgi6ibUlZNC
+xjSbqmaQFVKrD2Kvr6p4VmS9GUWuM+iqw5lWS3DmNqJrOgwR4sKS8yz2F80ooQV9jdBl0gksJlv
66jiTeCRJ5fx9XHFDRFgZSI4CVxqwMgTIqRFHWcUuCDAcq4x6LaxcxkXOdNiN7bgSFW7hDatqHBq
LsN1M6QU6QCDLfRyfFbcCi6s2dF0RAxyklOhOsvU2wxKfU7r6NiOAFYp9u9B96VR8/oUJ4YTrf8H
UWeyHLmOJdEvohk4gtymYh40SynlhiYp85HgCHAE+fV9onvRm7Syqnr2UhEUeOHX/bh5d2vD8nGc
S26tVJ+nMJzwPMST2caLpjwvoHD3tg6GJlQ2FXfWaqBGaV9n9BbWUbYJSphTDPNt2T9rL+XmFn56
OSAR+mdXTF51pY56IhiuFY7aCjhOgIs+DV5l9Uls70XfipBU8qsCfLoO4QiUgKtaHC07EcR89Pjh
U28XJugfE09ARbOw5LofVnO8a3E++bP82zI6OPWNXoeMKYpNFmKjdl7G4ncarJcoLo4GolVPQ50y
+Ou6EfI8cSPcD3Lsv9s8wIIjm/sybzd94lAOuyabNK7OtmhR9c1jl1dHn4QfDuhYrr8VSMCwp/8V
1rwLybkjmxt3T1MWEJfCC6OJ+xZsbGcofgmWEP+rI9RpKsaD8Uv35Z/C8hr2pvrUMZE7PrFKRbmK
mRzIuOyh2vCUF8/hvNxpkHR9RUGSn91LV1C3xTIjCFN2b7t1Crd1P2jEAQTIpBiuwxC+FBhrWkSX
CQN000EbKSxoYeyZiAeBVag8y8tiLnnKxXREAtYhAolHe91KVEFn56j9Hll+ND0VOKusqU0oHnL/
Lenjt6BaAFImXOGn+jn3xrfeBYCvUFIPXW2o1cW7m6iGVVh7r8rqPJoYhaH7ykNzbGX/KPOWhrsf
UeFoBcRgNdgd5cA37tOPOproZkmoDC4kZgnTHXPFombwcqLZoQcXP2Mfw2lIYBSI2rgV8fLWDmrr
y+ni93A+e75ZEVabYOmZo9mEh6BHyoa7IqyKLrHEsMOPlgr4GH+HgxHUcyOSqgpi8XsPC7yLim1d
D+8G1MedTiyGL7vH7BytznnA6M3s7qyPqnP+5WAUje9fW09sRvwrjs+IWxziKn9OXDyzovZ3jp99
i3H9HFyanaPsXx6Rgp6nG2ocMGinpmuYRig+Bk+fObnBilDTJC5xKuxHy/hX6fTJoPyZJP1pIqbD
nh1ZG7CyD7zsNfHB6lYDmScT3Qet/jHFUUtSII7Di98FEVTQ5lfhIZ3G8HMd+70a+nPlC4A/0ALw
L4xo3Dlv5U1dtNU5mVl3VHH2MqTNyRhW9OXRK/urCG7AzlPYub/7snxKTP8sZ0gYjZyeA3arIdG+
gEvtCokauPluLfUL/K23ZayeF3ZUflHtpznZtF3+XGLdlnPNQImDZkgoBtkG9fQVOO2ukAQ/jQ8f
Xj35Iz4uRFwhlndYMhcfd1+Ucsv1C7xLbPXUJDbqffC7ZgPv29m4nf+3ifk1KFdDS5LCpiDMhNGf
5WhmvxrSAkPSnkbzDVU4AXiFeAl+bhMur838OpQ4YiZLujVipULoGDgmvO2TgKYXcSp5Xk5EPyE/
b7DiFOJcrhm+tKZjgRIhzYdoTh2liCGo7z8TJ1u4uCSTNZ3qMK3ycVMbNFXLzhA1ZV77k8UEG4X6
Mljx6RVL/yvQ4YeUDsTddCv7jgye98KqGaEWU5tak2+krP/KkABly4thFQ3o5tnby7RYNgGPsswj
0HR5dKctOSWs/kuP36lOqY1qf7Pu+uViyp852RJv2VLROAb6zixcRlss47NHLjp49tEOslrdZywU
yjXe+SnOBGm7Tz9u/3N09S+T9Ucxg80j9jbf+LO0/b2IBSCgk1d/3E6fuorP0afPjr1TFZTboFsA
sZfVbsiHrzYz34kXuxuZTZh7UGIVn7GO1XGdc/aVzadvV1wlzVkMOZ4wZ4+vdZNQ0DLfsk5exgft
P3exuKa6/280tCII4rkpHcBZzbIMtdmk2m6Ftv8Jp7iqhdnA5D9jv9CfSP4lX77r+VMPgBTCaRdk
2FnIPc5pvjU2Djg7itcyShCLm/eZgIgJ7iZWxBxDp7Z4WHEzRIoQEIXIX4GEp4SHsVqPa5ruuba8
ZC6pkbX/aUKwLlkIvSZ2LlOb8e+Ztx70XqngFLa6w2yRrUS+DtLegv5T/lWLaqvNwhpBbyt8viry
vuTgXrxg+r165b0zgdwqnfbdqdyziAuSucElqOsNSXjoYw0gvgi3he8TiHK//Vs3dwsXxUlr+CPs
lwaDltcPGGIabBNRYE+Zn+W4eAOy+Em1n00IdjA/oCGdmrB9BXn20AkIFx4IVdkhwtT0gtUrRoo2
QRQYzkEa/46HMdjGT5tIrv8yB8rB9FQWR+vJfbR4lNR354i6iEJBVteqsneT02M6FdXr7SCX84s3
sspJQ2KH7CFdvOdx1h+bvMJ6J4/B/Nym6buy3kak0z03u+1geIyLAJzB2npX1yH0WCeXwqs/nVG/
mdR/9cvxT56UAZyrFWQKx2TuqLfIYQzgkeapZ55ljkAX9QKQPOquSd7mQN4pDF6W9lSRHJP6XxRr
ajnUXTD8c40HG/faLF+SgCt2SN5csErLdGHHsj70lfsQ6O7i4YFPHOwJaVO82xD4SBw+VhqjAR4C
9EbU2dDGd1FOR4ZrKClKecqdfcLDVBs0dz6MFShn5N2PNQKSHwJp9c6ONzxpXiQ9wktaJdemLk/q
tGQvzrAfjToEUfJsAg9Ldw+JYcmQgUKKSUnkDZ8BDc3bJM12EaOU7OoH4eefPU7KIM7/coPrj0mh
t/EoCUjENGrQFeOwIlVr+609qGuG3XEEJjfiNRzW/W6mj7RCr29D/YdfDdmVb9IPscRZTH3xvHGA
jmG4f3X1SpdbBFcmqanR4K/FW7QSWzFS5qDsW6LNWzRE9nlaCTCXyIl+E4ECpgre7/FruMyuq7+M
2yBjSzLiXp7AxNRcmaU2ByHoFJbgwjTLOnxvNV/40bMYiWv6t1fQz43I8I77yjn0foq5EpMtKcKl
paSsjymjrm8aEH30afuM7s1D0PqY9MC0+DCIVoysDfIajRkOI27vRXobBfi4vV5tx4qp2xY/aZOi
MoWU8qGPqd45zRX1pJa1TxFPf1mgxzmWiFSal7EK2SD5AklU0Tzhuvsm9I7WdZGkFdg2h1i3J8et
69Ern/HyxfCOKe6QS2B5I8GZepC7uBz/GdY/U39n7EL0m+lkg8/SS85wpJ8WwLUxjqTC/8/wuklZ
LbRzsu1XlqXasAvgzAHZ4f2Ey4wIEXcNjc9mK43duzlqo+0/krw8Dx+QA56XoThVrFMVM68HjlzS
HhFGpE7WYrfKn4kqT5m+OWN7qmZIwLZ3jqXn8SpYe4SYgHyRzdJTIGL7MaxMpojXevFPtRcNLP2i
/UIkJ8bTZfzpI/XJ2XPNAv7P/4WJbqsmdaaFlMIczVDqhrwEIEXUjX/XTbgo9IALZx2+AtYeabzg
b6L7S3KxgMMrccrqNN55ubNPgY4ONtl5yYc7OKCjfiwmytJuV4NZMwDjUCIGOpb2xPxFBfR1ld3W
kbzMcuAXfZ1Row5gtCEhnz6DvwGXRXLvyYvWdsftDV/z9DHm7UvTejs3Lj9LAok3knRaPukJzF7h
Fq9BsqITtVCE+QhfJVF1EJXRTnk8y+SJBhpVO9IOIqUNNnS/14ZOhsGVe2tDVKB3b22PRTGMIL+j
Z0OvyMQXHnHJ9XzzXyCcXxXt2pxH4SCBTSi5qrtoeKsy7zgk+TEoX4aY2klGvFcA79vO9nuaiyEJ
lw+xHciJ0LQECb8SeAYxcYkBqhk571WHF2yFeG/BYrjeNbIR4izNsBzWkoXFZSBmHTINr5La+A5v
wZ2b/IMRQQVL2f43TwUkqPKc8sCtXo4XBsNpcDHTtUVC9zgJvVu9022RHP7uyDlLxtmRRX5S55vQ
l1+3qWNic7xAmAnJPMzTq5F3MvqupDhJgoX5mL0sEzEKzDvBiKfYZTiopp2Ew4NZa3FQ+TCTteFN
0+yg7Cz3GVSqlD1Uyk8wAhIPynITe2fJQ7UyWoQwzzvIt7rbluqvHyb7VOqLseFTbjHe4gbmEu1O
EFRu1YJJtTGGAcxVHMcYY7l+Ns64538t/yppwVhiF83L77l88ZsJY/vkPGUC5c1bjzpk+ReymBib
CTW4+SvDgVfDfK5N9GBh5tTEbGGTn+TQvNbQwrqV9XTYmk+3l4TLwVVn7nmyrSCMu/I01LcU30Ie
oSjtHUUkfInrRCkp8ZkphRPmP3plih8i9B9EPDyIsU03cv2rq+USGfmKTgRYV6g/qi+OGAyvYyK2
vWefRxtU53oavrO44+uuK0wCecbLoIpP/CwbgRs3Ghv2bPju+ePNcZlsh+CnYGk45vhbMAZ1Ee67
cGWv1xHuXczvSYvPCCOmGaB4IqgnmO5jhwwCBpV1MkQ41r0brYe2Cl4i1x6Hx6VOVraww0Mx+uAb
GWotZNBp+KhRO0LL8zpr/qV+uPE6/7P3m4O3wrEwgiWzNs+mHhglumuVcwgpOzy1zYqpqIXPnyjy
5jN+6VuN0vKIbwmpeXYe5a2B22EYBKRSfsy595otmpHHiejvg+rg5s41bAg3x7k6oQ8EuMZT6FTg
iux8yHKW0Uxe/wuksbhzo9jPzl3dLoSaxOMU4+ZROsou+EfWHN+lHqm+nXa1rfZ90cCuyqHsFdVJ
JBBTo+Dct8W3N8uXhVnDK8ttXyWH1eXiDzPgGoyhA9E624Zx/Sj2fgYzQK3+vVxp/FW5w2Dzr3TL
XbBWelfW5X6W1B+DCa+qez/BcNfrQ56n/OO4aPplo1kD+kW/j2beWHl8A/OXv4rlb8ZuVrfxvhWX
bvhyekL7EYnzju1aFb0Xa8xzjBqWE7Icg2C4a3z3uyido+oJR/LuvxmKNzDRa7hoP71lgWG5nxF6
Gl8TEgAwJ44jCdhWBC6tMA6VvZ5mGBm6Q9NR/QfTxt/mA95YIjhu/q67BYsGh1HwMfR6QLTu73Cn
XEzIwiPHV0BYHEM7V4Ao54esPnT6R4vbbvAWDmpeLOzHDuRum9Dd4NUgdgLB6ClcGgkYnnZTeor9
HMd7xtpG1a6HsQLDb1Nuw4m0YMgF0ITjdgjN1a28S9ibp8n23aEgWOIqR0EHsnDD2+Oclh8+y78u
/e0w4XAZd97KnI2S0nAc0/Q/ezQoFs5IabAUHvodTRu+l//EYvwXa3aNpmDRGhWQohTnlu4bqpYL
lB8J7FQDZVvz9b8Sh4qgVG3Uj5zLh2F5rGOgPIbVe+ygsnKdvm0wY39TzgMAJPM4Kvbj3vKFfrt1
+fEsTyTTrHwrluy7avs7H5dZrU4lWc2m3PnSeRhujruJosowfg2KChcFqZNC/AVZgMeOqQYupcVv
ErNxF9PZhgp5rsBGn5nhoLnYdG1OiTl3pYEEz0pQrOtw0RLJQX2ocCyrONktZQtHAFwCDY6Fv1fE
7dKW0oqIqZ+N0Bgt25DgWAaD1GluRryYHSZxic2SM1uqn5Lzv8hZxzQDxxqOeG6YIKbGIoBG+4Ja
I8GhcCPIxJaE8H2dWFZuz5bw6EACLFl5FZZY/SpEjVbhUJt0c6khXQsS3w5emyr45zUUG1tm3+hW
FVKXJTmJYOst9uT3iL0641w3BCxqShJb6/8zMXDheWPjjxg301rc9qze8VbAUOb1dpbYrAL5MgzH
uR82SSwZXOgVoiq1vFdUgpbbPLoa7mFDqR9lQRKI8PtaF8eWbZRgVjQ4pmLKKvRlGt8mMtKTgvxA
dNkAcoCD2G+XkuYHvPps01jg0VAFV4iRX29Jf95sr3ZNN4OdoQx6d3oigQocaBzxrCCjOYYTB5vm
WtAwteYHS7tO4/XbGWyFzcb9CtIrg6AUkke5TSIIV75+celRnIKtYe0WkwMX2NPnd4MiwRtt76uI
SxY7X6wBqSAYl79V7Z4H8hDiv8sEqXl8P73od12Nm0w8WvE08q+tKSMaNI4RkPywmp3wti4Froc/
rCA2Tq9PNscPejqn8WNV9bTL9YwY34OCcRml9m5V9dUoaJe995bTQNE3BsDhy6obtpXLXkxg2bG0
8QlshW83TYkbN/J49vg1Siz5rRS/3X99Q+JVvfZFfMig1HPF2DSQ5rL8TbjyJcGsAo8hGDsqsIFP
gz9DkT/VeXKoqAQEniThircUKqJjk2pqv4P1HveEGcsrUtdBVY+qpz5wFXdDtL4OAtMB76gZoJag
GJX62qg8eJOC6lJ9NjGQM/un7rBAuVmJUQndu6nIs3TBtW3QdNbm1Xbhs5T+4+yU9yn24BS6fdpB
VvVdQkGRoMMnK+S96xERbE3/6UbqPjACbvfIcQSL5ieQvPIz3bIbXHnYMRm1SNcGqatjGPOX7H4u
e/j6Y6ZP/YJA4bAA0lBrZJ6+L+mIg560cr0kGMWi6lR3lmf0dtlL8d5FILo8UEH41YnYZcthqgvG
q2SJLlzTh6ACF09J9hDbfcfaY2VrtC4uPHwoI+H63LTp/Mumwdb+1DXpD1ynIA1awuo13faa4yPD
o9AAvrHTpzNc47nbUfBL7TmTHqsSXx784XebR7tVn5L6ALt5oozLVSgF9GU6d/WsOciv0fAc/1Hh
B2PEMecmNMGPa28MI9lRvYUSIByat9d246EsFdUTRXX7xMWQnvx2O/oRtbvN9LAJ2ZJNLrWmkFdo
eUDVrB+abCJmWF1iDFHsp/BHZCXxkKZIi83q3ZREmS9sshX9oQ6+RtUPl2Jy8lPo+O9x1BNRxv0h
OzxnJdF8tMPTGpbZmZF93k4Z+yu3rJgjecRdt0fM6wDXkgbk6hg5IV2rOj77XfUubeQiJTj4+WqW
AN00Y27gykTuTrh4gF36Ogbs1kPkIQdkmmBT4a6HuHgMGxpwV9t+t+OIS7drL30RIv05SF0p3NOk
K5dXqm9CYiqTVctTXXqvs9d8T5ZBeemtPMQjmfdp4atX2I4XdRudy5unIKvpfsQMK+xcPeU+iFQM
Fg6/1kufyte0aPvHFBB26uChlOE/7atrkVTdp5yrd7zMPxB38oltfqGpKg6dwqEYqH31x5XQgubb
dj0+kiQ0X2Cl+4MTD5ekGOv7dIJ6YgvOt8obUG4HJgsnfUpan2PRq4etouyx7vEVT/OE9RMpn7wJ
bm/TXZMKVpIa1mU7RS0M6paBeH1eukIcRpfruK+m71DcLLzoJVnmsd6Lsu4yZqyWfb0PfeCv+AhQ
I27F0B7Y5nXLrE/xx0SgYrix4eqq/tXgGlJ+xyU3nmj0HcbkjuTSayA64nHHpJfNTlFJOsLFlCMo
36YQJ0O9RFeP8RHU2+8FOIm7khbKVeJeeqyS19LQymJKp8eC/BN4SX7X9UAr1+FvGtMILgooE02z
zwayEenAvF7mbyoSIeglNFIrmOjdiHe1N/sPYycwAi8Yt4fuJU90d/UjFOtQuGQ26DIr0mw/weMV
vmYQ0zVEubKjDSKanusAKF8/gM6IVv0nl0u+9wwvW9tPr6tTSOpob2/saAZ2IcGfpRLMeacMj2Hx
6gzMXr7xtw048ykKXCwp7ZXPB0BWkOEjHS1j7dAC4la4J2d37biJq/RU8HWDWelX5QBqQis0nluD
gkJNGtP+r7vyUjAzBOSiK3Y2inBSUHTm1SGVFek/UPb4Tvq2v/jYbbnO9pqS2X7EHCsbPiX2npxi
TyvP2iZOuR7PNAXJpQFtUeKRLyqHIuGKf04jXOJRpt2iWwSyPMsOyORTUQ/XdgRiFk+fy5rb/3Ly
X6oFGUSwtI6oMNAdB0lBOGRwAeTWc4c9tcqevXyZjhqHuwCW5KOWMXVzi1mSDhlrvlvj5q+6DUsd
lsue55hwDfsP0dUHPRTnJhzibTBAwxgDRhWOXm6CX1ktIAB7JOV1oM1JlMnFRpRBR3yQIKdkynzw
46xckOs12fXkUxdJHUvYktrNRyZzH56BKXH01wy3mEmwBs7fian/dFF6yZLhXPd+/1AY77kbb5rp
ZC9t7sTkwpWFjj9s6wTRymdJzBzvEdejBbZMqmq/zPV75wPxLoWw+8QL7/JwfnJj3716dhf+CdXI
b/4Ug/kqsfLQJ6YaatBNJPgJyRyu+BIuEeHCNeCskEuXQubqX6Sva16dvBAWga151AN9PTbeazbW
tlAu2tYFftt4F9Q88JOl0mRK/MeF+sUtsqTZzvxHmqUkBMVsLrczutImTfOaJN9yV804tbw+2HUd
3oG5kJZ6cO4i7exwKQ8RsjIIcj3i2C9R8vYcV/wB/treM8ZHd54NZt5iL5Kfw/fgamMYYSv82+o0
f5/Ae7ie6Y+idsWddF24qhwCVBG2R5H+VBHf8zqOuyghsaCG+Fc0mvvJCsrPXH0cLN0VTqEzdnH1
3SSSApGFlEiNQvjL75S7NV21HRWwlcTXmNyd3404aj7aB/cG/02Gt1LjwYo70Ded+DIFSB8Ipu3O
D/6VCULNuPhbHYyfNI5t0dvEBZ78SGlFTDTc45YNuybAVnZjRqxrsJ0dEHpjHzkkYma673rC15MO
d37lyKdsWeXTkE7/LQkBqyHBfO4ZjwsHwJ+5aLyrbg6lL7Ee9FSCyAI2az8PlhvBsjykhl/XRZTP
RZAW+Avq7VB+CNdbr+NIrbmtKQdCOyVls4xAgX06qiP/1WSJ3pQ6PAzrSup86DPKfWe7i2bAIQn3
s0OIZbcbR3vRtz+iqLSXyZ/+01H/llo/2k3CUYc68dzdYsON4Ll4LvPlPm7gf6YujMpGAAUKpQJP
PaxYEGGVOhSnVFrSA9mi41Wi7M9CsZCJmoASumRhMZFBG3HxPCTK5QLM9nHbC3yWeiJnSPUTSIuM
iog8fhuZVVEQyPDrXPKBMGaMMWdaMqIm52pkueLJ+8Vlf5mGELkCPHHeZP/FVj7ksb6Au2WR1VE6
63Qh9Zqmbi+xzfGvxJa9lIrbM7isURGwLwu6aDLL8scvvJDFkPuv9dSCOeLPhI3k3Dr1l1XHeFij
DRIY+8zpKc2mkxZNfVxFpuHfID3Gc4LrsbmYymtvN7h9MyzHpRoEY7Zinl7iXWYlDZ+LxAMsolsP
LTbO1m/uCwCcbedfyjKk9UeC5vPibRQs5NsGNkgV1BN+lGOryBEyf9/sw+NN60zLfWrvR4ShhwW6
blQRgjQSn0aYjRqm8Sh+1YORW4MatHUV828z8tJJ8tcyh2SfNmyq8zjg/o2vZEs16K2dxbn15vTu
3s/954T91tVtqKzH6FgkCe8qv70dguQllxrlO4ajVs7sx+qwIuNXIHHFAHa2kFWyc1lgiRHDhIhr
fwsNoUkUlxnPGH0+xH008Kxbi5soVs55SJgayEUVgg9TQwYYm3GecG8hr4FOdvOQwZL1XiZr88ey
ZDrhfOxOQ3NenImrRU3H2U3hsIQ6lykeXyrqYcvY8KTr4d0lZNCp8EnMv5Oc6ngauOa7qBvv6yo8
ukk+Qy1daq7OI6jXMN84mROemTLvjGwv4ZQMe35uTtoxQPofk5vxeCg2VcgXMLhdfc5vPZ6JgKQf
TkAaYyfiURiqbW5qAp09ULXFiJpy9TSCBXPJMXj9wpYS7GXMtZwl7NsSB3jt+S2qJqxDTeq9Og0C
SD1X9O9kw2dXp/5dNjG71Pg60Mn1MaA+s9YVFO4qkpvFRlucM8mTm8bmNoHJrWpnrM9WBX8Mvq/O
i+O32Yz3HPQlbzfy1e3sXvwOf8mkDRp9Mb/Dd/500/bLd+XvVqngoemWh1uZZhkX6m1QM1mDPN0R
6kq4UPNZFxF6lJ3Ao8tMcnXXJYUpyfpbW+iCHfqGjIGshDmv974pdk7uPVci5JAdpl08+xuMa2yN
KIFo82dXyRzEDKY9Hu44J4seQn3IxhLTQ8YfFZIuoVHNehn8QY1B3HBp2pCn605T4X5MSPbHMIW9
lqU/trkhD3rsf3CXga4Q6nKXkThjC8F+IXq1LiWOWIWoZJeJ+wKvfDbqcLeoIBilOFdk3Ete7lfU
gqyUH4jcGIUmbLF0CLTXGe9tHdJfFHW53WTtujFrBT1kWpDb3OexAECeKv7WGpfYXYmocqaCZ90s
bKXxIJFcZNjPz6V4iXKt76OgX645nATD/SrOPBgttvWe8oU/OBa485UQ5HsI6iL23iK/wM2fcgpb
g/198tKH2UXK7RzggGWEptzkTrVJpxZ6timBPuek3doGUJgf0hdTLdRKN7L27tLRS+FvsDhKKplf
Mkbg//tP///fcUGyZ4sBhQ/sIllp80X2xJiMC8Jt4DpWQis5W5d3hQB7jRjHg58RKZr8mTZlZd2j
ixPH6fFXiUlcoz6AxqkI7bOxr60N6G9zu0sSLl9NR4akVRRJ4ZChuLC+DqIongWL6L5pPpx1KhmE
LZh1A/uxJ9hfZi3+s9DVUAJ6n1H2LbE+XwXzdd1fgmmcj14OfXH1oMyVZCLSqafxr3Xf1oIWe49o
3e2Ovw8UFsgoS2/JxYy/2Hq3JNl0rWPwYnaclqtJMwp8/PWkjSWPLZtrkA/2JFxzwXX91PmWisO5
MXARuDgEidInN6JpzyvGJx1Nl1417D0FW+05V/F+8CwPUkpk3vfEQ8aqyYnd61T6znUaIE2FjBZs
xPZdE3RP3WQgG7Idp+vE2Wg3pkDkYfXQNOIVQ1wQUHGk6+m4EmYi/IdZA+mVyAR++awn0xy1AUnY
uGbZ4YcwL5aRvuygO0WV623ikB82k3QG+CuquqPSeOt4FJdwHRh2Tkl2xw9lcFArRI24+gNJEXF+
gcrvUafbzZdVpdSJ1/D6R5py9SAOtk0L8j1HPzTM4r348sa/XlI56LYCPvFqGLXzFOJPG+4Y7fNf
es6zfZPPIWtx/e4IkWGUxJLbxqm7Lxkifk2TMU8p2gTj5ntq5Xzs8u7d+pJ/ZILSFvXWIL2Mf+Ke
aSDL7xvRH4TpJVkA0VzHG6Q6GRGnm0w942g3TRbu4iJziPomuDux6xdL+BwktGe041e9BDzJyF41
ihpidlXuoDkwYZKHCj1nF9U4J8cqeqI8h2K3ChuCM1XUJab6Y53Vv6jIN63LvdhLWJ4WPvfKzv/x
JWetmdVv14et5TvfTh+9z2h+pkvL61I6P5S7Pq4J4SlYI+Sq2/AlYN4R8bwNB5rcRMY2DVXmLjGz
yzrT+c8Mw4ktVvwrLXuQBcOuKimqAqnG0shgbvWWQv2KIh++H9ECyOGqGulVx0wrA5i0gDACnR2S
1qpdsmJ9zbPsKwsADia+uwm62gfiLcsN88prUumLSKBxFtiRwZRxYPYOk7AeMBRjRFErxNLlQ9ek
l7BcTb1/ZOouMp+YrG2CbYB43zc4ggIFchbX/lc4eZsUeummbjAgNrgyfxXpDJyiu613uK00qa42
IV9DF8h1y8d4dkxAieUtY9K4M+4M+VQAKMKlDUgcUzdZyXTpHiye3BvhrofZKHtwpcCBTMy71zQp
VASeIEKjHTp3X4yP5O/RdFcq53Kv/uCO/NP7lteQnX9n/czv29r+zYtZsrnk6pE3D64axUP0Yi1F
RRGugsLHnh01cbrvfAi78hfXq2WXBx1mMRc0NKzmHYOc3Xs5jX6RKw4OoJQyjWnwCrhHT95EufY0
xrs8iuiphFkSjPUmzhcUlmmFqTBzKqIsXTqPpCFv7oe5nuOXZFhOZS9acHDtV1O4D7JKEK5qIY4z
a7+J60/UlMElyyzcHqoXPbc4yYh0d9l98jWBvzBYnXQebRcV0ncSzgdTNS+NX976aBMohXWAt6az
EA06CLw6x1Fhb1u2BuqFo24qGWJV3MkGrjbEqTZpiF4BFGgGuUlyMiXFQFp3ppBHewSoq5BjOHfa
Uzhi0DUdew0nI9YU2mJXjflyN3L53vhgIlU4o4i67z1PoDfCze8DxduqhaUt8BGPZfWvK4FkpX24
7uOx3KC/21NXfItlwq1CE+vE35/lRLHFnUB2E5xnhseydYD/bWJJ/Ilf2GMcVy40OOJDmSm/k6XT
B51SPDfG+tryi4lH3bsTDS1yxGkVm//KzFiga/5C6RA9NDM/T8Oy/5fXcAnC3DNv8mqQez1nz0lw
v2BNfZb+6P7ijnThhyOEC8sH8uzUXssley9nFFuG4Ts3LsodsgsPwpKae6xRGOoKGpGFfJyh+ADq
MeG2HWr2uwZUjtYWHqzgligNrR90OXhrCWOehLCNHfDwk+QRbPDmOYm4IKyo0qFQhVNbroC/gtHH
7MkP80C+iBnvd2mLG7Y5DM8qqvPdOCD/EtQCAiHM0Q+85bHowFVXJU1k1b7kZfU3RGrq4x6a1UiP
SvkxNPJBdeRlc/MG3qOjE76JPrXDOM16LaVlzZ8+o+7FLRiPOEsd4vRowUaCxE1gyy9fXfrl8rde
4S/38Sbm/g8XL60wVtn/Ye/MdiNXsiz7RSzQSBqHV3f6qDEUCkmhFyImcZ5nfn0vRqKqJMrbve99
7kQCF4mLlDlJG46ds8/aG8vp7iN7Irw9xuns5xhSfugpAb551YOtF+s+/zOAgo3Tdud4f3KqegEv
w3byw4AxSFbXx5oGsSA1rswa8lYXH1PR4sAZrksszL+0GB+ZibWtefDOo4KSoxTdIi8wUWYn42MD
20QFa2npGweFf4+9mIHug2Zko9xIbpeojLCF014tKGjlrPKOuSQZxbfaR9MB3dmW6r05aE++Sdmh
ock+zeQvMZJNbGK6+Kujb3cvJiqCiWx81AW/s6g92t591+R3fkslCk7chJg3jfOvpkN+VVZ/ugrI
1FOc/FJzLORgkBlPVXfVFRalCp1GVgC5PdX1JPPvRaxvHZr+uRh6YIc6WtGSCNkzimSdIpn9nLf+
HjTPFg0EYLz4Wh1jd4TLPJSQ+ZHZ4IPXKrDRYYj6LxZCmBoKDPlst8JT0rH/9GGJA3fLpYsuUHW2
0KqP5AGO9NzcNAElT8hYfX4zN1EY1DLCQc7rZQbf0tqA6shUNugSbmvC0SH6ktUvmfVzUpuN1qJJ
rkj4TyF0zICUoTC9r3FFArhRkbPZWM3k3n2dFEfD6LbB1wSGbVzKuWgtyRiCDlKbcN+OzW4S9Fur
kfna0KzL3qMd+1S5zQL6Q/Cx5EBX0ln8tR/mFrp6simWii+eRv2iVBWkE6b9W0/oAkwMlwvfluBB
pRANqGScvO2k63eNJn6aJVvG6Og7QhbX1LurolJXRZT+8BB+K82LJISCCmFrwY1p5DdDIWhdmWsm
2D2iu0hZ05W5lS3/EzjWkCF01uquRE21Hiknu62avfhK8qPPxnu9xxZqDku4Kmt18lMBMGmPyXVU
O/tUsLA6NK+h+aUjQvWrca/VuLXMFsV9aOx7xbIplLLjUAu8Qj4EkYIznObSlrYPJAGuR2eo6jtf
mrLAemhChd3o/bqS/aGeEVK2fxwQ7TcjbBOl3SaowGQ63tde8Ko64zfbamGJo1/qpbYequomMEom
GuGeRh4snI13qU5rg38o+nJdGMqz4tRvIkUwqu+RTpL9RCw5q1uqcu9gPWyiwNLC+iqC3W1KBd0q
NY7Y2NcAQtEANGsHAWteKYcM7EHjcb+doST5t9SEKOVdNXSup61/yGRIMEzJto2b+5AIOO2sJz0j
znU8AKdSXjeV8RKPv6IMFGmSHGDAkSpxHU88erTaqpBds1HB9iklKWjdKOz13EFfdAmZJ/QwzVKD
6Bq54zpNcjecDXDw1M1QWpuwQsToUZYGmRthpqoTRXZNd6tyOuK/tI+K/EczUDVoCqijIwRKuw7/
0/H4oeHxfX+cMD51xxmop4RjSluHLm3O//5dd1yeRNpYZMbkUpUa9kn0zQ/ouCm9GR6rPMRxSGcp
H5/Ur+PZdK21N3phxevKYcarY+j+bSv8/w2Y44UGTOts/+WmCpvqz4f+y/n/8J/2S0P/L6FbqrQ1
aavSpFj03+2XOj2W9EPSfmlrtil0Win/u/1S2P+laioNkZbuqPRHWtr/NGAK7b90pOXC0RzLclSp
Wf+kAZMOz/fdl8woh79Al6cuHNvmz36cX804oOZScLOa+sq5tnrne2urKIbQ4mDBgcru7wT6v87n
U8ORjtJUmlEFv935OJwvheLJlEzT2NM1NVEO1sEfs8qs8cu/GElKVTVMGmyktWgrbevcDseEBytS
9U4osCfwagd/45H5OD+SmN/Ruw7Wv+9Qtx1Kj2jy6JVdDBVGNBNFBftwAmWaeAIWsrUZtzqmpPXV
hbEW+8F/xqKvRVV1ZsHfxtz3+4FZKWnu6Sh0OMc24rHeES0/oGmAOtrepV+d+2h9YcRFf+7fEbma
GablOFI31MUnc+yC3b7DeYhL21pb06qH6c4W4tNOg1K/huW5OT/i/LqWr/PdgEL9OEd6p6kSo2dA
3fg5xfJba//pEM/aKHdN48f5scTJp7O52UlTSk04879/t7+OGq3+woNWPmzFFrXRLl1rB7wijpip
HYmens+Pp52aK8a78Rb7uUVXnmalsG7RCmIO1W+0dbwhNgPcuQFR+IXiKF5dqwoLPeQwdCev+qtL
n5Tm7c8v+N1vmP/9u2eOFREans9voNG4ma4FTSspue7zTyrYoc6OMm8F70ZRW59edJs3W2/EFhgV
nlXiAVOYrbp33OH+/GinlsX717pYgtjCqEM9f8YmBWZEMnmoX8+PcOqlmezWgtDfUHV78dIsk3Sm
HWEtreZOgCt2c6ylso86gPPnBzo1/U2KqMJg6WkcEB/fGzFYo7c+W2Qi1CdZac+OkT2QLPhVx+Fb
Wce788Od/E4W0ixDOqqm2cZyfae2hkyHHFd/tH6FQL0Bqq0Qz1EwWodbe31huFMLzqJ6bAvAA6SZ
F19KWLJvWt2AD7/19z7mgjhbs5ukh2yTTUdYgFioXRjz1Kd7PyTH7PuZCMmf0gL/4bIdzSl+BzBK
Zr2WY3Rhd55f1XLnshCfGMIU5HGdxbMpoqoiZFUQtchHvUQ4yl21ZUDTSkynQjUNqOk8MB6jkXFf
aJNLM+fU4WpZqkWCV1pSqIsVNzkIhkTO8H1U0XGfrMzmuwP0f8I9/PxXPDWSrTkED1SvLU69j2/U
V4IuGpCsrvJ21ncjASPotBDRIYWlSev8YKc+n607hmU65C4Mc7HygtrpiRnI3djIrAGuhM4hFV11
kyqjsfoXQ4GkUFUTlaxlL44eyxKeI3vLIEEbASnX22pLqiG7nRwot+eHWkb2f89VDnIbsznJgMt1
ruGZnepKzsX6WN8qhVvunDX9o66NHRSFtQy/l3+1+Bxd09gqNRCe6uK7pYXGbUGlAszF8JqznFhl
NpIoXepNbnFTX5gmp76cw2cTkkDWYuf8OE0UE5GWHaN30P1evx28KP02ZlHo2nRCNRc+3Ym1ZxLs
sTWbPJlYRpbqUNFpryJCCiOnwGoxDkDFxZsEN68oVb96BSLP2EkRkjoXVv2JxYA7nc0xKa25KLB4
qWPF5b6mDsaGXTQo/Z3fNbUieEfK4EKvuPQRie8/7TKmykYtJQUOACiLt+oUajSUGh8xOlQzleil
fCDNQedaRyplE2x/hQdrF+37a1QCP8bHYJ936/h78pD+7snxr6udtzk/lU98ZlPltHIcLiumWIba
XH26TmvpeTZGRKQUE8mGevjj5nRanh/p5Ks2HdNmMnFj0RY7XIx0DpEPrdlThgIkT7xXR0Q/C6f5
Xo/UOs4PdvKxbN3QhWqZplyGhgbqtzzKWKDwfiMsS5DR0yWWbmuigO35oU6EL6bKNdDka6qGY86H
5rtYKY2lVOoUfejADL63ysTYR7IPr8+PcmriEFbMt0dDCK6OH0dJsgqMo8oDGTm3BiChDS7CtKpQ
FBY0dNbdn/PjnXoqzkLb0EzCpk+RxTjVJeQdlSKCBfIBUbI5PJ0f4dR8EBCMBAeeI+VygxGUrmQ0
HwOtFm9rYVJUz70XGwefMrN2/2IsOtxtk0XHlXKxzONMaTKSUFD+MuVrZwXPltbTwwo8C5Am+LN/
MZrFTGACGtyWF6GEF0zonx3eXdtHR+mn3+0ChJesbCqFyYUN7NREpwxNxMCRbhHkfpwXZSejSR0Y
q2mAbXv2IbGqr7Kqv51/pDnMWkRHXMUF+4MjSWQtI7+knkDLSMEwRfU7HVL2yqyjfjt3+mL+g+oS
4wA1fz4/qjj1dDrZM16irdOLsHi6tusnXJtoX5xNBm/Hp/mCTsPI19ljRx5RH35VXOvC4X5pzHll
vFvPxdyAK3wHo+Kkh2aqqw+mDDAKipTN+ac7tQB00ilSs+F7QdH6OFDX2aWBwovYSPOPyCY2KTR2
xU7cvh9vzw91ajW/H2r+Ke+eaQg1tS7nKJrCK5WmTrkqMv3S4XZ6EDYo22aVkf36OAgiR3RKhTSo
70OUM14lnMXzj3Hq0xg6WSHD0JmDy9A1V7QCHr0PqkrSL0ZbwNz82YFDVsdLIcnJoRyiccshAWjJ
xcPwcWRde6wrvY1w2Rp2VivvZpn+P38i8G7SIR9EFnGZwsuHXofezzszcoxBM43zQ3/qvPLCizvx
aSzVITgm8URGevk0iE5FJ8KEkqYc7hSsYh1YNP9817MIasii6RqjzKnS93NMCfQelBd33zI00j16
alp0DCWjO3yM5bCvlHj6ef7lnVhAvDm4c1LqHMDOIuI3A6XRR1XRcQTqD2k9/s49B4cn+gVhZF9I
UpyYD8w3tBjzRyL3sbhp5xSiRRfF7ArgJe7UBPG+brcIrvJevXBYnRzKEUwIm3Cf0T6+yLBDgaAn
HFY2ALmyJ4sUaV8LlP/n396pOcFNSdcJ78kOyvlnvNsTpnomOhZoNkRB0/Co20fLLqcLE+/Us3AV
s1VNSO1z5sWHKoW4inRV4d9qNK1oNtCbp3/+IJZjObbGKCgIFg+Cttz3upYHSbvxO/0GuN9pl+LJ
Uy/LJqdP841p285y57FUv9LygOeQeUcvMlVLmob/+WPAerT4j85debl90kYbp8Yco5hV9yeW2YMQ
1c35IU5lTK33Y8yP+e6bK+jDjSCax/hCF7y1xexkLXbjtrhtDw3Zm39xllq2NHWH52LTXm5v3RCV
gNwYr07oUUqn8UbtFaRc5oUpMC+JRXhCHUTTqKtoNCoux9EGaqaKYCfQxfBVQo2OMPGhH+SnPfWP
Na3GF97jienAnZFMmGMQ8qvLKUf/WdkC0WHtMDF/28lY3Va60drI/kbxPIaIVOiYHUAsdSjFkzTs
V2ZUYz7r9Yp/APMCGcaideJVs0x/c/7HnVhyZAj4XZrF9Z3d8eM3duoOiR517lXu2Lva729wRppW
fZldOLrEie2X2pdk39VV7pDLl07o2WTNRN52XEPGoEn7CTpFix9peI0zJwiFt/63oENod2lWnRqY
vBUjWgQDn8pDqgcoTWtbCU9D5FiPktHiiqJBJG4L3HmTMrmQCxEnEhTENCbBvEExRVuebY7VhU2c
MCJU/wO9ec7V1N/ieL6eHqhKreaLen03asigVh6NqbuLgc+JCf7hB2gfP2rSe4ZpZ/yAuC3vKhHG
e5qylbXqA2yOs2Lu7mh+R078MiozsLQp4Eqk1UvUQambAgP1X5P8SiI4ob7BldHLnyvbeQpVegjr
3gw2rQbyLekS3D5GnIojw4Z7QxB8K8buKaRLKmn0H2rbznyADRvYj1ifbvXYfx5Ugal8wTDIHpUV
GbOj10XfuZL/aGxsUJL8Sq3zB6dNDpmF0tMY1FnD+EsTyZORqaCQJhrjphBUHg3EIRId8U1PWTl0
NT3N0cMqE5i4Tc2FrfDTKrFI25HZgo9LAdVc3tHaIs2cGkUXDrvdixqibMz7Oz1Kj+cX46fvxjAS
Tq9pWJQDyEp+/G6hlvtm6RPfKXYISSpoaAI1/Nw+TLJG8JzoSFjKLFYuxGKnno5dVxKJcYMnJvs4
bKMZlm1GHFdTgWPl7CACnqvBZOX8031aiDzdvAVAEza4xaiLSEWi16a9hevZGNMm1B8HtIY0HcGB
ci480KmbIFkITQpbpWmeWPbjE9F+PgSFxwJAVb2Fcxb8Njb4+a1yeGE3zq67dcx1/wy57PwT/g22
FicLZGOd9iaHpLy+vKR5oSxGbU5NNtT7jHVC+RQhOCZaNJvG13PpNt/SdUi7Piyi6cLonz4j+7dN
+mr+B0TnZUiQO6GJZUFBmhkFOnmNFQJsiFUvF57x02ec/z6fkmTffNde7m5aE5QGKi9SvXeBt4LK
uA+POJbd4TBzoHv3tnlFrroJdueHvTSq9vGLxjISiYMd2QqZ/50Tqxtl+hpphFa1deG4Pvkabcrg
Dvc4UiX6x5Gqsh+aMOHamE0lln/pY6uVhwiOyPkHOhUUEIRQPyJfQYFscfCO9EQm2VwUGCrT/iFC
cwQt3AcP50c59TAOCU2ygATWrITFw9iZk0ZqLLnKw/ZyKnpDDDWMZxef1D0/1MkHMk0K7AJhBEXG
j0MFftkmkc9QUtZ0vNCBig3H+SFOTQKHpDBBFHcQa/lpGvqDSkiQc1tazbmUUU3Joz+BLr7EefDt
/FgnH8ciAyjUeTdeFkvbwGhUR/I4ZYCL/B/YNBeW64UB5OI+GidcEHudARLjuqI9WcBZPv8IJz4+
WT5NpyIqOVaWcafZhtLQJuQHuG2MgXZXgYnRYu3CyjyR7KPfVBUolwilDXuxXsZ5eiVWih+m9LbE
Q9tw/K4gUi2a5CYE4cusvJCfWsZXGkR6rrp0YVMXIZxczDTTiPKs1UgvOsqXNKe/JqetOfs20Wml
9to2iP7UhXnha32S/syDmgZXU5XbidCWtR8TsmJhNlxOGhcK8NVcTiv2s/QHOM6F51u+0eVQy71O
5+gqfIZqHewxaPyUegw70bgO9RLP2e5hwvr1n02V5ZCLj0h4oRahwq1YmgAGiaxw5BDFpUDjU2S8
HGZeE+9ulFVZ4pGQ82Tjse3dGrZRssXbeHyFXYaNLXK0CIH9ffqoES+iSkDremFN/E0Cvz+ilz9h
MXkmNeq6oOMnVC6yKjfcKJtunW2Bo323f4eGS5PGr+BH7wqGDzbQtrfqlePq3IFhEqgP3iZ5MW65
TOwvlVBPzer3E2ze/N69m7GwKq2bb9tKMuwnXduXI5LtMkB2hZI3zPH08fEfgGV2/tNfGncRKw2x
JeIQdfnf24p+1ez7rdgY+DOeH2a53S3f+yK2NWLReRNQNtyr6XyCjxn0+/MjfIq+lkPMT/ruDQai
hiJTz0Mcuy1AWJxCV/kf2+2otftrcx89+HzUbC3+YbZvHpfMGExTh1Szugy8qmBM8X2iBqDEWJk5
Sjt7jDWYRzl+cGGdfsrJ/B2Lk28uThGcLGtTTmlzT5lrHLiOuvFDusnXyjq5QqhPXZ/ulEu353k5
LJYLORKSzpT1qIQti+2RUcaQtHmnWVf9SnP/pVbSkkxtdGF6fMoP8GAk4zTULJbUyJstPh5vzoBj
PTINr8MH5PPAad3AhcfzABm0PBy/ASDAP/fClJn/6qfH+99RrcUhTJUMYl7MqD1ZCZrp4x80B2Js
AKJrE6+pteOhjnvfuvjhr+m7uLr0ek9s9e+fetYSv5+yoMM7O8oYX31VvG9Z1u2sqllXeJZjoZDR
4H7+eZcB1N+XTMLQ/FtD+FS/p10Q3ZA1sEKANYc5DsDDd9v7FuKAd36gU/OUBJsq5wyIgVJisaso
NqOQZOdAWWErYq6yLex23MJHDcVjdfMvPyUJdwoKLEHzU2KXqnuplmKeQAd/D+tHwIp9Dqj8yR0+
qfgGNMfygHuMSmsN/bNuSefp4VJV6+Rzv/8Vi10c5oJQQpU3TH/C1mhdUa9tt0Z1E+zb++TYP+vN
hf37rxRiOYffD7l41aqgEzD3eHB6P1CC7byd7lpX097bdYcEgMoWKP4KD+eH+vcR68Yt5n9g7Tbt
3eXTVZtDk3O/ZbHLI0tLIB/OEwz/rifEKkGxki/mX00oeWR8wYc3BXL6tXntfPFW6qN5ZdEad2FD
PhWszfXn/5kLi83E8wqtauJpngvhXvvzn7U8ewKv1CvjQrQmTq3hd4Ppiz0kL8oG6TSDAXI51m9Y
qee3+LltbDfbjzSurpuNWMs1mPSL1edPks55Qb8fe7F/mG3QFEXC2HLVud2BAy/YNiu506ABrBT3
4n45/70z31dfhKZcZp2pCBjP2CX3mTvs8TzdijWw782lgOHSa12EpDFsukCbd5AGJr1WWzTkmubX
fOzenMb50iWqvho6gGYXNq5TB977N7oMUaskl6XFsMZu3GS+G17Vu3g3rKMf9M+ugyOOetVNdGFf
PhUYf/iOi6i06hRBTzXvNXyDmgbCTdL6enVX7jw2D+1FP+rVVrzJN80N/19O+U8SxeU8WmxbNL+a
dZgzfv4WPBrT2uT8m/ctLDlpoJ3DpsuT6dTZ+/5NL/atxjd1U5/3LWNXHeaXXG3qA84PF97ticCT
V4vmefYI4R+LeWQW8VQlgkfLagYAIxxC3js/aU7Pmf8dYjFn8jGOSz+aZTUDtlH+ZvBfApic5wfR
5n3kw9pjO+Nkc5CpUR/7VMgoO8syih5uHH6O4ErXBJjusAVYvaWIsla39jbeAi+d+Fwg4S7GSp/e
42L4xdaeBlVEBzPDW81zAMOx65pLQcOpIWibMhzKEyAilhd7p4ailPQw52DXuMJNtt7Bue2uIPm6
xla7wi70kgzhU6aYBJz+fsjFxB9jA04WpB6GBJzPvI9c7ztwzvXosta23obujAsf8nOMsBhzMfGL
uO5rE7fvlXkT/5hCcqjcQtfNSq32Jt8Qi4RL5+GlF7v4dooMPSEF3w680sxTWNnHlq0F0wpMxg7J
rerG20vrbn5zy+n6/s0uzmCltOOEOhIdqvS0W3h2ZDAVE+BSqXXpK54cCh0RinH03OqytihRwI95
RzibO/E+Bji1tnyJzUbYbaVfbi6sw08xDp+PooKlCtRtVBgWD5ZaNKdWCg+WXQc7wIYbdVO55k5b
k/C/m2Mtv3L12xzr2I3mKodoDX7u+/nf8Hm//vgblp1TRqJL4LJ/p212MN9A69CKhl3RnJAqdtmr
7156x6emEFV5GhzBIBLPLyZta5Q5rBjecdRL1wAnTPXy/EPxdxZThjloUl2gQER1Yf4v//7dBX5I
s7Srq5j2OtwSNrWl1y9wW4OnPivUbaLCnxr9qHSD1FJpx8+tdOUHRQ1XxeiLb3YciJ9JJ8ofbaOb
X6cxie4zswx+ohKP7uK8xNAlUyFtA7S5kpk63Vi+3t3bMom+elCw6IOOtAfNN2ZDlMFqrMccHc9K
hvBRVMNTN8PYH20nHlZaCyZ+MMpHvTZgrkeFae978nQ7TybFTa+kNz1wLPDZKhtInOWbHseFzdC0
mDvFoJf0Vn7L7B5Z89i+xWEuXKBY6krriU8zjfhRBfuxw3B1mrGEDZxi56HCxfkwYT9yW80MeRyv
bmORTsduZpZ1k/xV+bp4sNVs3KRRaOBEBIApCFML+vhYrfWoCtzaAjg9SUdZjRg/ucqoOyuOmgpT
M0DXaq8C7e5BaBQdeJGwyZ60AEw8nZcOqqIA69h2gqAdZ/DAnTJ8NKvoJs7xEXfsDpIDtS98UqZ+
0+R6iSFwY66MrHfWsNWN/dRkch2ZRQ17w7TwzS1/GlbRP6pWkNgrLYBz3YrquaiqDFJkr1IBlSCD
ByF3XdHQyoMV1cZqw7fKjp51PXxtce/rm5keZGLJUtZFtxWI/VZVmxobuIiU2TFPAyiqwVW3jfBm
SrPoAG7IBK2tv7ZZexcNcD0bme6qqvopa9ONEuxBYn/QYRVM6TFV5HDr6KH+NWz9xykB1mR5ts7r
hlW7GzNwHUF0E8mMSTLm8SrHDAfPRS0HokP7iqkWWGQUwJBb+SglqAhdpECxhPPQFnjWFWn7rGvV
a6+Ft7Jtvk9D5n2XCrr93skcAJCYOhqV+FX75NV5sbgxN/EvqwQvp1uYhAs7/MouF0FGjISrR6V6
MKvJ/BrVIA+oyWfotMom0DD9hkHX5D3mUya+RY3nWW4zJtVqsHLbBbNYr2H1zdRAoT0EhVHeBGqh
HobR7+Gb+dgualb/0g5a8pxEJhQseE9YqAylvpdNV6yjsC2ehVFw5S5xO9JSWFaNooNML8OfHOc3
5HUI3Gu1XXtN0N0FsfWIztWEVNF8550HrhlAfYLSnh+KIe/2Olm0xAOGV+IFnmlVdQxnryP+QH4E
K4hHQQe1ojPgxsNeSMUqDYOaX0VFdUzNG73Wv2dDtzMSSl6WlnfXVp7tQgzRPNDFq1739bdIlKDv
1CE9dAasE4d7DZz2XH2bTFHuLQSrdxj5pQ5cjrp26yCDIQDVDp/KEGPTNeQme5c2SvhdFalzx26l
3JQZNKoAhiBuDeCPiRZB4fbSwEEqkduqqIsrL6y0gycq/QrxrnrvOZH3uxjb8rrJqGavSM1o19PU
arvSy6fHogjBQ6oZMHjgAHsLENTrCHq43oILK/5QQGSFg+tlVk4wjfSoG1o3FA1c/ibJcNzJEiWa
XCcqdXsfm5rSbIA/x5Zbm7EC3s7PIPJBFwUmYaizxZ8f2OWmjlvIkFlhd48iy5tsbyYSN44xx6Bq
3Q1Ys4eZbuIDPc34Ooz04iRvdk5v+r8bZYThU9XWrmMj3w1AXVNaxsxuU9eDttWbtLhLBqXdhGXr
b5FIqgfRShqLGyCxha7eBbmGIQB9Ozsj1+qnmBCiWyFmabd6IECg8DG+yjDrkW4ij4hAaLCnicA6
dJbj/8y7sDggveuenF7BX3I0o+qbVsw6qqSJD5XRRA8oobr9iAFRWYYQoby06Q9xwVHWeLWydlpH
x43GYlPOxp+9wpSkZlqEX+tsAsnjDDziUK0hJnf3WVljb6UU/jWWXvnBSApgQE6qulWuDHcGPLT1
kE/tpk0DeSf1LFobauqAnpTsPEqCY16J7aJUhP0FhJu966dafRiLtPnilZN1qMvJPLCNgfvFS3NP
K4CGk6qOWargT0EcIajqw7jC6g36tSHt5Hpogmqd5xxQakcbBmqrfJephYBag5RHa3zMjAx476OY
peMoezygwnpVya2WNcHWr2V0m9mZfHQmbGLynqpa2xrjus4nEJ0ttjFq3/kHTkDLxWguOOgOO0kc
mFDSfdjXwobPHtca37zs+msrmpm0GR6jfDuMicOIrT3lXNfG9JdSQCSqMwm0ih5J5Q+qkWKvpp16
rU9wUNDP2yg07bza9H5EMKNWT15ccQ4FXVvdl0PH56l6BEa5DlbAkxF39S5pfjbDOPwaG+OniZ3N
m2dUw6bguL7p/CEEND7Y8e2Yq3gFUza9qqymcEnA1nuMW5Ib38baZpptbUPDTg6epyf7meJkG94X
1YlvyuKKFpRgG2O8uRnUJHnRh7zYo1p0tnmeqdcE2cVXwidmPSIz5Rdu0PTe+ZpztGEcbaxxVHEW
So0cNnKOCqUjRgQDBdolV78HSjvtldGKD0oLsQWEm/IQiS6r15ofij+9MxjBqopi69aCd34LkDJ7
a32sB22DO20V1MEaMPwzMkLcS0VBrMS6DCANhgLDgbDtZLUvw6i6i/QA3748b/R7rReYGESJNh2T
BtNMgDd+O+EZXDPFgpkCJNQ4fSgTeIu4eUX2U9dBHd/5+pTtptIDCzC113aA+WKrtUC0JL4qWSoN
t0c5SvKAHUpTItPlzQyuPnbOrrH7/MBWJJhvlblLjCl0zTIsNmIwMVuA8b8uci2j8KVjUrhqTFvB
pbmOwEJpzkjcloX7xhgDY1fSaqhu9SIKngczVzNXtpZ8cfxSP/S8KxX82FA3t6mXzX2Wuazu4PVr
L0avD9xJWlt8cxIvfSq1psa/K7CuCCmSZtsyU27LBjeCyKhB3ysGKMVh1rulGJxUQdjsIoV1p6dd
fl0GWvA1stPSRXBUxWupTjG7GHaBGXa5P8ZMK8h6NlUPLM6Xxs7vB1iQVeJ4mI4Z2DLHZaKIfR2G
triye2u88itLEY+4O08AzqRZ/ibcw5VHVwq2JjNGXEfLXZZhL6c28K6nsQfBlFM3wQLApA7lxkCp
4PFEMlnbwiOaS21LQorNFC3J952S4rliOUI5KFidvJgTsjZ01hZGVmlivmZlOD4n9ViSSc7iPLJf
e0938NgNU3ltKG1lbDtmzVaSvWHyBnX3HbhSfkDJMNwGehl9F2WtPitBWb352CHi/1NwNms4Bwar
rCmQptemD36Wzv37KjCSp9yulfCo5CLPabrrac0AngvD3EKci46Ezf8xBSn8ZpLmfpminm2w97Mr
2nadmzSoIWgB1/cemHmp2BOKZPP5pD87dZy7HVjap47I7VUyQ16iWuC3Sr86BSV1SAiU1fJaKnG0
k/UoDkmVNlc+qKRNOY1d75bVFH83Bzv/wrndhnwDs3TA1g2BXA84YrCHOn1zp0iHaC/FTMta9YYf
tdhlJMNTYNug0XW9Q+GZhNY+EgOooUHGnYXig11tFXeN/hO0ENV21JDpzRhh+EnPbknSIUxxLjXo
qqNywZXnetTG+M5RU1XfOXE63ZQmnJqj1Q/yYShbxjT8Jq9cUEfFb51uzHulmlt2Gplp+yFAqw7g
u526ql0NqD21Q6cVTf+ssmTMa5av+miLqv7ii5YDV4/VumDHgHt8kxUiyLYe6uZX0PpNd2yFHNB2
WrHggKsjHOvKFYwuHJ+iNA9/12b0s2twDldrnOHwQIvWbeNYd7qZccsJhPCxP2ugPba6g3wUVyhg
YGaKm6vVdOLRcqJ063cDNkD0Akj4oOaY88sNuGxtkoNCGktI7qlqE9zSXTJXdca6PJZpolSb0i+i
Y+ZnxlMii4yS+cAhmQ7Su+5FNN5WztRNLn1a4y72+/pI7a/dm60JkzKaTSCqJqqQlMCIi5Owvzf0
0YaShrMHnQL2Qw5I8pio3XSUWln72yS0q61iKPXBmGT4x5Pw+Va1Hkegm4xpU5HZvI7HoQrzZ9+b
XXMnL0UGqHBfAphh31p+hYuHxb5VhbCaqyS8Mc3hGn1TeF2Gk/FGjo3u5gRHaw5R0jN0JMMXLYcj
96aJOFRRgC4GuG+9woQ3HtRW1ldicMCMey0kPq6m2SFq0v4HGt9ymxlp+hN0rGPPDQkRYGPNuvK9
guwPKwVPzUyzD0SKCro+ZaAlnWvJBncCIvvYHmFeWT1XEkU5jEGQXU1dq/2uo7I/yi4I110f58/I
oaGtJdpwRGBRbSK8qgmu82jbDaKevSDy+q2UhXWNd2Gyj0aY3Tp882ZDoKy8Kg4KLmqhRbXSi9h+
joNKB0uENzQ5JLn3dYkZm5IYcOin1EhvM6soXp0RHRi8N03elsAmX5vJU1xFV/oK3aOM9m0t/JtW
0/VDoafxj36AKplxrmAal/i3rNXR2cBxKn5Gush2Y9uQ3C8yO37KJj3o3Cb2g3KtlyLaiwaTQyuQ
Fk4KJc2NdGAHeM4zpQQXg2RUsSWY8Y5WGl73bZpA+qRlSm0U2/UoXewap8MuVMeozMQB+6altDt7
U5k4r3spdSMPG+WyBjms14r2WOQWvchxCGDPkcU6xB81XMkZXT1F6rgL+7x97sbAPIw2cucxFJ4b
SaX7wTUqA7Ksa9tszHrX8iznlcuad4/NL+Fzb8QELykWVJOCsbllc/bga8wiyhvn2fw/pJ3ZctvI
srWfCBGYh1sSJEVaki3Z8nSD8Ih5nvH0/1fq82+TIA5x3PuiHdHtiE5WISsrK3PlWr3VfWjQcofY
M0OuORFS30Favuf1oT5mvUk5wkuhJnGpQWvv9b6DZ3xILdLNPHWe5bgsH63YH9+DYB4PEMJ3nySk
KhhvrlVkYvLafJfIpcmJVPLilFEWyH8oGnKCvHLJ81Git4pj0JDfneohzr23qtIGLTAAyZGc+3Yo
bNidfFuNdmncVwI3Z6SlhD6WGUTqrpjMwHwO9ZrrEJmLdtzTp/L1fZPHPVKJajyMO72VWrilq6RB
vzpqgxA1bgcWvIMUe4F6RFQlb4/BZCF+yFhE4ryTnKT/1mteU7+FaMHKXVv2Jilm1YGOoFekmVBS
w8b7Rte8yHsY+yJ1VroXVwVqMQkFRJ7hBfColMZndTdqqJndKRBV6IfmaEIcWW5gTnnRj1BB7iEk
3EYnqTuu4RLm1b651VmN0+a9AjQbJg7QUuSCZYM4Q6P+LdHO69JMUKmOTnNmTvcRWW1g93BtbZTq
mNK3SPKdVqzYWF7IHxuz7RtxiLHKGZuNSh99nTul/nG7anmFOhJbZTOgDawC7Cvly8ui5VTa1KRi
VqE/IVb5sXxE+exEvoinex+Ug/kDmSPzk0624DofbtteWtwf02CyL00bMMwzKIlvTKSO22hQCO5J
6RxvW1lyQYW6OhNzsBNqIGIvzXhSi9RCyArHE3IokyuqzZAHPSNl+pbkTr+HSPPB+DdWAXgaMCWA
d7rCE8NUZDi+jNXgvnGbI80g17t3Ho1det+76DVBbjEVKyXoq7o6H1M5NzprB9W547Q8fAUeSAD4
kd7x76bvzo5RBf4bLaHioNsrxfzrqvelzZmLxpZZtwBWWWhyL4gGAJ9uu6Rd2c81K3M3RRZFLn2s
hM29HJwM8wuP45XtW7LB3BNjF6pAnM8dRRmsjDQef8z6QtpVQqZ0jITWY2RGu9tO6eBz590l8aFU
/AJaIga7bGO2aY2telEfADTJbRW1Cu+FSiUFEvPbWNpvndEBVx+Fbzs1WGFQWDhyF3Zn22in5Bmk
CGxjjz59G0btA4Ls+V/Tn4jlOXTl4X8BdDwPjYi5lShqEH8ZS3TjKnNTM8tJPcJdXJFT3N7LxQN+
bm3m9U7sk8/5dOL7LdSzbrzL1B0AMYEaYqJjazAs8916twabfHWH+TfUBH4FyieGZuaQP8je9ckP
cMnx0Lia4OR7KPmXfJvCUzRt0aT+aL9FehL0AezIz9JPs1ppxS59zbNfMIf/ZY2TI0ErjruJjqtc
IKCu++W/2V745ADiWwozgXOEvBrbvPoTjoXAwk0udAfFSUJj49DB5mj8Tu6aB0d6XiNXvMKUiCNy
blYs/qybVkyKRDaEWfsFUmWn3fI4vxN4EuU3rzx6zf12/GLRWzf3bbaBjB3h+duOJQ7h1QeGe0oW
pLaG+opcO/sFYe7XUpaIeTa+LM9sf7T2vYdWcKS7o2WtWFv8mILzhhFiwSkw82IUWCJVFdsso7KR
0qlK4vxwe0FLAQ6aoP+YmEWdUY/LIBcXbj/xLGVXo+pXUK6xuy3eQudmZkFG9lubMOsIjHr9Ud5p
r0gI7XnYwjD/EO2Kv8cfvfqKLnqvJrxOjAJe+kpr+YkcjBwEJCpdGxmfEmkB19iXh/AgvfAaiRBh
fm44iyk65HfroIjlj/fnB8yctUt8CxVifkCrPikp8CNKh7e/3bIz/rEgvu2ZM7ax7g8FYNWNoY8D
SrQdwxVtoY9IroT1XSuNw26UTCoft83OsQnznZ15pRlm6LKluIyZlTvdOY06ymFfPXQSb9v5X5zm
z/pmvpmjXz+Qn4pPOLjT/YOgfAvc8a0gfKt+raE7lqMLFFbAtQVF7fyuN9pezq0GH21+9L+Dn/Yv
WNi2zkvguf6p2FkHZdc8aC/qG/nO+qKsZEyCLvk6sEDjYYBMfyXzuPyW6POY6DVjXD4pqK1/7Jit
vofGwXpDIYcG4sE6pW7wFLvt0Xsru6k7fn8xTiq1rZO2bZmKXEVGLvrvn180ZxdBj4bi2cQvKg2E
oStEJu397Q+8GHvOLMyycD0NqDNRRN6U5Rtb4nxqD/GwRka19JqBs0QXtBLQeTHYcLmziGsYeY3U
wetzE3Xfdjpo3oc0+ZHbKHtzfZSugLWY1qmxg7t1ROviPkJvxHWhOWKI9tI+svFWUMi818q2fyQF
QjtkZfBy8UCeWZidE3/UgnwSrxk/jl0FEQDU7A8FqmKV8/tffLEzS7Mwbui5BP6JL2bW38vp5EFL
1dlrvArq0lE4MyIS5bOwRreFRn2F49U7xAfVnQJJR7Gzf2jMK0juGu3I4sH7Y22OO/JobRfBiDWp
ew9MiG6khTiR46C55u/0uNoNyXi4vYtXkyGvEfTM5swlA3WCN7/App7QngPgHt4JiuFROvjeneDR
zN3xrk832pfw04ppce1dJTBnpsXmn21uXyT/c6r1g7anNRW97e46XoLOIdmhGYWKyN1tiyvu/wod
PDNYB70+8drmaw4yGM/7rDBXLKxu5+ympW8P1LjHhICRot7nNt+d7Ohsaw42OEBAj1Af2ykNmJWb
cG1tswu49GITPnMMFzr6hyBqaI3c3r2lECl4Vsg44azlXXH5uSZAgGYm3jHJuO8jRFWcOxUmmdtG
luIHPIeyAKlBgvYaQc8+USc3BC5BUjsVfv3DGSV77xV+SONBLgByxOg33TZ4BfIXBwD5bIw5lg30
ZLZxHVpKPTPX/4D8aU/TC4VB1v+g7LInabX0t3TEz63NIrBfa/SyWh0us8o4RsiIoV3Wu0llPueS
YLTq6s9KFT/fXuPilztb4iwoW6bdxLbJl6voNW2kMSx/qFk00Fu2yxWSjeXv92c3xfrPvp82NRLi
S+DB9dJmQqfdpWWHPDLPv+nH7UWtWZqF5tBvoqaiqLuptN8+w7Qt0jUTBZ4RFeDblhYPNZoE4hGt
Qg83z8Yip+vDAoWd1ydmBsHNt+5dJbtjvxOzLwbZmG8eNRSiVmG+r4dqHiN1UZxWbQf/nHOdFX0D
1ZUgexxP3iG9i0gDi1306G3UTbGl3beSxqtLYeTM3jzTMmxJAxGIvXqn7Sm8xNwF5s/gbfjg74w3
/k5wK49u99i/jV1/P/1s7+rv+fu1/Hfx2/5ZtTO7lCLbaStTbLjeoZPWGu9hHD+GenUYh/LfnA34
3SgEvfIJzY5/pcY9gwEcyFZ5MCH7y6NvDkpwKx6kLlx1sIb8x8rs2GeNFKO4jrPGH5W94PpCIn6n
fxajH/5qtnw1M/Ua0mAq0aCsgvJ0PlaKAHvYh554SFNnbU/mwTxlX8aXyJUeTdeJydPBWpymX82v
tRv2NT5f+esf0/NxrdAre8Dbwl+fMqbD2ifxTBKznsHzuA+P8h5+7IO3rVfCzmKRjdLE/1+yNvOY
rkbmakBP+HXJiMm3T8MbWqc7qNtoEDC9ga7t27U+ztUk3Gyj5wNbwB+lVh6wiugU70Ie1ifl8R+U
eLmWWSyeTDiS4FBGIOWKIiFVi9BAW5jsAZHkBxsFzx0jTfIO1Dc4xEaz47eGNMnI/AXZ0bZzZd/0
dW4hdDVIx7ZFvTYE/7vLUF9eqdounlZ4UxmZZk77irMG+RnQ4CIxoBe0bcLsqHmfJpvxGW+tBC4u
qrl3CcpMBsEh/nLm0dCYBg99ph7wWtl+6CS0tkoEJBWttvcmlG5b7+8ZpSmsiQ4abXLw+ZSmLu8z
wJMaUrF84bD5GuU/wiBYuVwWNu/CwCwySE3TdOlIqFMTirLIZTn5qXLaXZxK+9tBaM3SLAuoEg0t
2JalKM6hiotdgvy1ZQYuwPiVNS1VS1Rel0Llg+/EZNjlrsUD9EYmNEqbsMh3QRvt5ZRRb6d5snz5
VHhevR0N753VeY8qBeleAaAZwbJe+1+VCWzY7XUvOI0YT4NAGyyCgZzE5Y+RDLrHoRCgHuonxNLu
uiYBHifT4Y4+pb6xtvaFbT43N79BdaPSWyfHnHqo7stvxYfqLWu0j92WFwBy6D/zPcwXq7R0C+Hh
wuxsyxPTz2qnxaw8jOj76F8ZDFijvFlKhC6MiGvuLLtzWiPo8wojgO3uxof2xaangS6dK5KCZmt+
j9/XzQaoVvr9r78hlwYcMfCbUZeavz0qpTOGuO6ohynxFozbFtpr15HMgyb7Bw+o5G1zCwkz5mC5
Fk+daw5LiPaaSjYwFzjHTH3x5ccp/PjfmZhtJSKpQReKUBa1YbYrBnSq6xFw7lCg0Hvb1NVsI9cU
y7FkIZ9mAv6fdbKDrC0mK2c56sF/9h7kk7bP3PAJ3ktvG1QHxdrU+2GXu6l/j6B0+L69y1euiAXv
NBWuBkgiNR52r2nDmeOY/tBXky2+X2FYO7TrtWOoxO1KFrD42cBWvebpKInN1omgbqrBFwIAUgYQ
mebxr161JYgO9cPtHV044+gz4Bxwi0G4Oed+0uXIU0uZc1DbMJmVMlWLFlKkVLfccZ3hdOHNeGFN
/JqzzYumZGRwC2vgZ3fJB3UrfeqmN/mT4HzodkrI+4rOBVrmOWw6a9Rwi3tqwaDPSQCFMacvRP9N
qdQU7iI4utR9nUjo3MIj62bQq618vqV0CvcktUHoAA4NbXZDBVquRMD7yMUDQz2p4G7fKHbj3TUU
TV0JQmskODxosOK0eijoiYE5gntcDpxpJdkSV8Isz+CH8HWB9nN25pwzkpeMI80/3spF0ewkL9vB
eYyEd/g2DpxvZSUjduqr3z1wWJvbnvXatbsyjYwUx9SgQqvP4jhDB2hQw/yxSfzpt1oyCwem0o2V
9l02+RTiW5MqQV99gekl2TlZ8Ia29VM46t4BSZovepIQhgEiImGcM7bse49hkLcnwJnFRjV7383D
oN+kdfsQFv4uCwyNyZsQaTGvXONTX3oLQFgHozp5IdWH+Sgn/QvbliDTpxY2uA6osAeaz9sGogpn
3JT32lZos3tbpmb/ljRCBLwzy/NCqlrLhJvhfywDLFfc/Cn0UegxN8pW20ZvUKV7ZBrYzR4Iube/
4LIX/1n269+fHVe1VocOF+etR0PaYxS4uetOtKK36p35fNvWQmoDFwtNRZ3UFGTIrCRn2JGcVUIZ
pAnRGQ+lDVSjrlEA520ea3ONC2UpFEA7I7QgVahG51mdx7UsmROp6pQYx6Id3hRJ/1W205XgumgG
h6GbJkjE59yAMKUx79IQxR01kvaAmJUtY2r128rx1thFFs+5eEvwD/WdeWMWN8mNKCPgyKfyMT5V
sHMBwV/Vb1p6nfL0/2NHXI9nLlFadjGEgBk30huhj8gA4d77EP/SwWHE72CNcYMX7XjbNZYqRxc2
xTaf24xyK0RIWVRy5G3Rbdtqm371eg4BVHAEzfvohCL1baOL/ni2ztlN5aQQmCSCrGXyhnv4EX+Z
KqBv0P6RUz3UarNyYSx6iuDml9FwhUdyFislQ/WLIFF49HvJ0Xe0d5o0nmrmyleWtXykmctGSBBU
1JXiwKTZQRWqJUEZzmmPEVQqxLAPbetiU72sYfOWciVV9F5VlSNNz/zywwUZJ8MbMQY2ll5gUf8E
kl6uucdSCnNuZeYeBnIAzhhVQLx2gpqhOyof4lP5S3s0Hjzr8CojeIBEOhv+zTc7W93MReK0cHxJ
YXXloLp5NJ6QzGGYsNjf9sS1TZylEuPYGWpkYsaSvuk+VcwuWbGw5HxCjgnCSjBk1xSmyTDwGCFM
9U5Ca7DVn5g2OhY16IfbS1k0hJaCxYAq9pTZUpjcTv2yJ8gXkb0p5bsWcneGkG4bWdovFC7+Y2RW
t888C6VzEviNVH0Bb67m2corfMnfzg2IUHwWjnr0zJB2ESGQEUOoh2BTKLu7gBGUjWGXKyzDS00d
YEr/Wc7ri+jMWmJrQ0fmTpsF5qZxV4Py38Rbhv2Ba0TxZhUeovLr51mbUEcWDDKCzW92mtKuGRgW
5jXX7eNHfSeYm0aYmyLo2NbJIpbqu6zuj7XZGarLukkmBg6wFo2fVJnpNGPj3zFKBOlI/7lAdEV+
1/oM9z+KCnO4WmFe9pY/P2DmkrCdh1Zt8gOyFjlAOPDfO9aq4NSakZlLanKuZKaBEdFKne5jf2Pc
a3c5uqr9XkLUAG7YNQW+/8Vv/ixs5qWjElqDlGIzOur5G9Hvd7b8S7YLf473f8+eJPJU+AJlBVp4
S6XFc3koyICsqMh4FntBaUK6Qfux85SVw7C4j0BAQe2hL4P+x6URqe8iw+swkivSAa2AfZAcbgeP
xVxDE5Te3K345fyRSKrhAfzGRAG/47N/p9yFL5TdN/Znee9tmsNqm2HxvJ0ZFH9/dr7rNFAyhs3p
yPluJTiaHhrK/el9fszfrX+m10RifrzpDWuiCozIxmu988ycZsZWjtAzBZSv3oP9BPfpNn2yv3j3
zZv8xXRbF8DObw2iNvlN+FYqNmvlk0W/hJabYpSKCha6tJfrtVU6t9DzCBY87yD7r/yZTBQL5rvm
l3NcPXtL+3tubxZhtDSksoGGFWev3xlUi4Y7777bCmSG9G4t4Vm4GiyEEegfmDxsYYO4XJxfMY4Z
T1wNeZ2+RbDqPh3aN+Ho/wzGNZWEpcq0hTqCA1IY5lWMXdpKIU0aoowDLhheYY/YFsOvjmgtHfJ9
Wn9yUG9duxwW7m8LenAhii4s6rNg2Ui1VyohzybDrDd+89Vr9T1TuSsli4VTfmFlFi1TRuDSKMYK
Ap6IG2pecugzy1+Bdy1dPRdmZhGrMDqnUv9phXeutYdQxvmk+1uORvkQHiAB4mWxaT9UT6N1Wu9s
rixyXsi066C104xF9p33i4K/72aAv//VTjIwZfCqEGNHly7iIVEOAQZGINvYodWzqaq187zsEn9M
zMJX4PVVV4j5iqKtNjZKkVoIdNxUditxec3O7GQNDANCmIG3v463tYyvbz3/FB9gPdw33Dfbjhkc
Jn8e1/islo40KTHpJFX766Gm0ctDLTNZ4FA+WV21meQftfpct91KVrm0QOpkZHoUlpnpmJ0t3WrK
zJwCg0r25NYA7Q31iYmy/e19XLTiAHyyuamvh6WasEs0tWM1KE3BePEyNsWmV7IVK0u3KDfoHzNi
U89uGTn2Q60R5Wv5JOYYIgq9zLXRXcmPyZ1Z7oqXf4GzuLA4275u8Huvp3gIC2j1bAYF08/aQcnU
zWDYK1nIkkecL24Wn0roBw0fmo2NFNUtE/7j9M4u/fDRl+waZrk1WMdSyeViabNApTGaKBmJWBo3
WPZFfRHoFWmb3/tHZetvtXg33q3hARbCk2iDM9LimExczgtkoO9SsxIU6VKauLZSb+zu7y8T+icI
pxgQVTLXM+885HWZO8zcU9WpXkpY+BSm9Kz+821/v14HRsSoAskceeMcpoyCG+PDElo3bVJ+aBP7
jhx15SIRnnWZUV2amEVABqpHsy8rY1OF0i6Qnvyq3eXWkQKO23rZ5vZ6rs8vxhDdVBDsQHNvznwp
dPbglkFZfJAn14qUjRmCpv9blQdCg6wIyA0zlcBu5qgbyWscb9QQ0bGLn9Z478MaAIfe7ZUsZKKa
Qv6Hfh8kntxws4jeJL5s6SO5Uo/2kiJGRSFUYGT5qUTlAULPXUsnLwVjQyPPbIhSW3rsa79iIYsS
XuEICmiqfTj7ZaQay55bRSI9FAMtFZwYQKPRKUIN+xUN12kQYf/94bq0OVs5kamzulQBvgC74ONU
eOZz5MPlc3uDF/xSBbhgCXQ+Y+HzRLsewDTUHu0X1ZqoGunGcUylu8S2Pg368BjH3hr+dME3KXww
g8jbaWF8zakRLUcwk6d0kB99M/rcQOA9rA66i3B3cd6g1OR+5IkgILz8cfnFADCKSTJ2LzgWx9Hc
MMe/kx6Bs2v78iTYiEXqBodG/zZxdnBtrLVkrsL/zP7MY6pEb33kWakMT9FeXNTQ32wbUTyARen2
J7wenpnZmnlK6Ui0hmtsGa0K/rQ5TOrvMeLJFj0l0BH54VMWBjsFQrsOYhpYJXYNYCpfN+mcVbsp
YuY/Tjeyme0jO1m5Bq/vJfHjXtthNKgN+zXBPrvk9TTp81q0FusdlSIGTe7VbQBO3P9lI9U4usyf
ApDb3d6Sxd0/Mzq7DNPQNuJsxGicvPeLdmtOiuskPya7Wtn7RTdDgBLID0X5K6lm25OcsNVxMwEQ
EazToqGi3q3dglenVGwibVkmaFQLSb/ZevrWyHvNIgrCX7WVo/fp9G0wv0aI10++tr+9d1cHFFsI
bomZRwVl9/nrtK8gM6qB5G2s1nEDGakFaoltuDbHumZG3MlnfjGqJuyrnTAjMz4X7rLmXSZ//e+W
In7DmQ19ULKk8W2yclhXw1zdRna9NabEvW3mOpFlyyiUsF2Whq7JPCuPMrWrW7qIm+lH+61+ymHP
bTbGk8IwbnXw3bVW11W6IrAJMOoATUKe5apbPwStiR4o3g2Urv+ajIn60QrGH7cXtWjEYl7cAk8r
ynWXe6fKpWrrPp7dFll/4nnov5HLNl65fha8AMCBDukrWudIHM8QLFUSFEncsnN9dGeMH33toxmt
RCCRaM9uAkccHvE4w8L8hrOrJg2VXCTGBdyUpnRisEJLJrfgDmKc8tRH8eH21l1HH3FuuHYAAVBD
02Zbl+pBWchhTR1VoZDaxnvf6EA0aO4QrTT+rz8SGG4DpAFFVZ0xi9n2KZ1d8iBlbZVoMrTBZ7iR
VhazZMLSATOJly3KPbPLJZKNMA8LKo+hNcK8lx0Y9luJOGI/Lr8QTnZmQvyEs2OKjHktJyYmhtDY
6u03XWLiGsKTEmYvNd/d/jjXmD6KzOfWZkHB6cuRWRys9aeqPWQfRGYAu+CH6FN8X957m7jYmJ98
eNNv27329EuzwmnOFjlAdpyPwmxMsmX7yVYZ1W1srxUirj8XiZVN30xoMAtlnkszbRk57eAVrC7O
hl1YV8Gpsq01voxrKxwnvA4IgSDxNmbZTZEUTqFBb8polOZCnERKnq7s10LiYPAkQ9jV4Tq65vNp
O81A1ZDpsTxhKBCCvR5y11LioRkqFAqSfZ9nri5XAalVvkdD6q3d/+zpmtgOVHDwJt/+ftdL5ufw
mBLimpSknZmTZhPMVpYZ0oOS78Eru4qdrHmmOK2X5+DSxOzb+X2VFSWQdwSxgDHhJqM03tWqT9XK
+giX3UFx0BPImge7/fjfLW7mnEUFNhNSUbym8DcSPNieujYLfB2GWRyx3mDsnktlDo7qCjQahj4g
KNrSHoLgreY5D5AP8iAemf8E5aqtjQheHzlhEhVyri9mWuxZdIyGvK18sZ+h/DDWsBp6b4Pq2+2d
W1yWQ8AQcR7t85mNIYsVy4ENAARIq+1Sv/hhgVU0m3wj+Q+RB02Y03Yr8fI66TRsnqECBCJSQmN2
v1S8dsJuKEVrGaFsiOP6oXjrF4It2X6geHgMYbWWB2XF7CuKbOaf2BW6CMRP+gkzL8kkawjhtucT
asbjBKyuG32Yf5+L5n0D5LvkJZVlqtsr1codJP7HV4aF2DriGuAPXoe4zmIn/XKvdqqU8jF02YfS
ybMNZTTDrbSu2QWW0q1k9dcAYhhGwJf9x+DsJE6DbzeEHPFo0cZ94hyU9iDoK5xdfB8fIZFM7O3w
2/ycPKc/td3/RVlywXcvfsFsr6eprssq4BcAQNv26vvWfG/2a9Nv12222TpnngSb+VR3DJFQXUED
waVdc3J2AjWgutlhre11jSoS1pA1BA0D3PUKWttEtR92Rk5Eb18k60eixyfKottBszcTTM6ZUmzK
7qfcP3pTs/JFrz2IChWFKhXtWujU5ymZAtm/kTiasQkTOdt5PGuO5mAOzykyCfvIT4OVcp92HRfE
JBoAflElI9zNd1YWrIOdDtXJUewrdStzq5gnWXd13c1PwfsMzsMNN9twJ+30o/8A7zVwF+9d+BUA
936kjZy6iKaPyZMKHyNMffV2yikyUavw95H2frRWtmjh85jEMTFv8Ip5nGf8aajJoYf4A+FkbGBo
dpxsm0WN/KNRJBmnQErKIW+BkD2QH1TtWx+pzsolu/CSukwstMv0pUwDplUmEgv9MEBhD0c1MijA
PEq3vodoeaz/hbTM69tAvKtxTJKNeR0z8e0IhwMYPIzv7Cja+AZo4sbc+OpfZ+ss7o+h+awgu17w
jNS1DWMlz4rfvCu7bIXA4TpsCBMmj3fyddH2vdy/Ih81qyCsbSY9lN/aoHQOo6Un7402C3e3b77r
hOjSXcQJOAvKegwZZtrjLkZjuXrqwy67Ap270v8T+i0yPWvGgCGNhrTy0kQ22GaU5aZBGFb2yoes
2Ogv+klHYNc+Ijq4bY+p2yEo9gGGXMTURuYuD2tTZNeXLb+BPIJMwjIhiJtdBdXU6GUzcJC93GwO
OVI9zOCNcFVIPgJPXmgfY5kzKWUe7Q9VCe5u7/JC4BJkkCgJ8NDj3p2ZN6qmRnyDqQtEhIJj4A/t
vjVBZCq+0rptIQ1/fwIZ+iadYbstgvTcg+RWaaoA8m5OYP2tc46aO91BvLfPylds1b/ocfORqQgD
FyY6M0U3c9ma57mgIEdNKjKRjciYVOOYHm9v47WzUsZQqJfoVIUFUu7Sk7gWotCaSAVlrTrKmvYW
+aiVkL8Uu8A0cbfwakGldA4KAiveTHYhkuhTc6/uJqBUteuh6q260c7bKitLunZMloRIusx8rBgy
En9/dv6aYqhaSSEpsgoSID1XJrrOtXYYJH2vZ+pJjuNjETf30TisaSuJy+syH8M0HoIAHnVPZV4i
hK6iCdUsIwH1GLutYyW7m5BfIcq0/WEYqvwwlsEakHZxvQ4gBWQhGe2aO2akt1YKfbioepV7yId3
ePBzaPJykGKAu50av7OT8Fcepp9u+85198dkuWeWZ70EyogD3EjstP6AAsG2P4RP/4x12J8FK8G6
ON5CjeLS4sxdPSuqaLhi0Xtx2k1xLFBd1SCmQXiKaCfIECIoS/Pv4feVpV6nLcIwqRL1KwLePE+y
/FqtaMzgw356MCLY5Rm3iD5ltpbAbqzwtGgDlQmw/vtkeD0M8eWpH2keSMxJbzRzeHA8CRBokA7b
amg/B5X9jip1tXIxLNQGxMvHoCPIH4y4zr4I5B6Mv2r4Qibtlf4g1HFp7bx06l3f7miyjnAZj3cj
+lRrip5LgeTc8uzLGKGMwlaHZXtot1qA7FD2+fY3WHh8XC5uduuNXdzVpYwJuNdT9HeFIqO1DZpN
tYOKe1dsGq6+Al1GoQHb3q2xfyykEBd7Oyt0KGZRIKOJ73Vtjd4vchSbTimlfR06m9srXXh+sFLH
BgUnIDMMuF+GsDZ2BkkuhZs/KHt8fI/UByhidcOg0qri5Gv+Oo9aZ9bmT/U2U0LfzrHWfLY2AtKo
vCn2wwdKKqSXVrVRQwYK1Tvn3RqVwZLPkDww4WYJNmB79paDtrIOE5sagQ/0H7Qeiqwrad9SbDy3
MHtteMgrFHXKOy5iXkO0odp9cJfu10R018zMUj440FtUw17NCMzrP92udfjp4pc6X87ML4YkHtqm
xE65m/bqLtmHEnDMhswr2gjWyBwuMuNd1wPj2TdrwP2FdiqgiT+fa37R5GagB36L9frU7kRXL6q3
8NdajzpNY32fpJvoFMAxO7jNvvxkfVg5FEuX67n5WWxTGq3wXr+l8r4NtiL2e0f0tIbn4lOzmbYi
1S0epKMMRdlxxbT4X89PyLnpWXCrkqjuJp+V6wf9d3+wj8ohP2pb8806on4pypybmgW5JAycGoE3
jn75UYl/J8lBztZuCfFzby1nFsmmyqfDGGKjcWtBZifoR62HDgfqDpK7hte4hoqSJpwvaZaqm7kW
G0H9unvhXeJO3zM3cuMDgvHHNN8KalznlO6B+I65a77c/nTXzwRhm9Kq8orEeS1HnCWDbaT6TdGR
ew5qZe2aus33qJ18yQ3E+mrTit3b5hYvYEaB6BRTTWFCbJa0O0hIJJ6MvfBjhdxHue3L7avw7K7b
SkJ5CnJZODN3q5u8GEvPDM9OR5Y5KkpFGBZSYsbe+CywBGIMBI7uTDlEz8pufLP2Blx0VnpstiEK
WPqcRlJqtbC0Mr4sgi0bWmS7VnoZUQq9valLVhw+If0pqK+uICsDF39b+1TI7V45tLnk6oiMRs5a
m2HBVWgOwbKq86YEyzQ7FTUz1Jk0cBtZA7p5odHz6FKk/j7uJO+hClN1hQph0R4gQUpLUAFfvVPG
YTSSvGNZo6m/K0vZ9cvhgCbPpgz8lcfrkimEYdBc4kkE9/DMOeyJyXUNorlNV1anCKUlPT5qZQCr
1q/bn2ohTaY6K1SzebSCTpztIaTNtCuVyNjoNSOLfibd0ckINnZkHIg3D2i81cycG6s9sYUFOpQU
aaI4VBUB2F8mTFKbjtnotPTd7pkCOcq7eBfsszeGxbBXv7c/RzxH2nq7xkay4JkUYRQgDiwYt5nt
q6c7dtNamO3QV3EcNBbrD0H07vaeLpxs6gCMP7NADsH8PSuXoxRUoEA3lSp/bKUeWS2V2HLbyFLK
CXpaA6kBxREPh1mmVAxDIreg4Dfm08RcMqGKamt9/3/TpF/6XLgHcoOCh4cn5OXniqK6rqzG1Da5
mn6GgH9D+N7nibwdilXGNfHpZ5cdRTLdYaBEaFfPm0LtaMtp22ELhpon71BvEtd5rPcds8/o46zL
ji9crkRE4YewkDHpMcvROqltorjttY0VFs59h8TAyZdyRBqZDG2/m75G04RH/J0me/JTb4/BcwAT
MByyKirCpZCKWvmySxvAbCrvVpDCFD9nm92h2CYBJhel4/BuAOvj2rDTD7v+OL7Xvyfbv++0A1mh
RgbzAnU9cD+XH9eBv6o2QjY8cRAJlJSx3kNJZH6/vaylo6dRYoH2gMa+dU0OMHopSqraxtAn+3Np
VvaJEMAD3e/LfGULr0+gTekLJA5APQEnmV/qne1EUapiqx/NXQpDhiuBllp5q1znt1ihPEYLmBBG
e+Ry39Rcq0ZTlPhlPet8uO+d4IHx2/7boLTVY0u1cF/bY7xidWkfCVxkSUyVUemfeYclOWWXeBT5
NX96krv6NKoJ5WQj/vL334uiBK9ZLlewYOLYnCVi5ug0YwvdyWZsEJhMlaJym7aJ70ezWqkTLK0I
YWBez1BHEJZnK7JLOFDUrIbPZMqAxf8IwXjH8lqpb82KCHFn6xmIXBO6cxxzdLrDiCtATneWtDaO
vWiGCTUKT2BWAIxemkGoPQ/CoqE1omdIiUebcXxnIhvw9x8H9MF/rMyu7Umzml5z2DImmu+Z2Pmh
JfpjgrLhvzBjwl4qqlMqWcLlYuw8saySoLBhvnKb2fodBYBj769JECzdLlSaEVEC2sbw0ew1bqNa
WENnzXHVvHdN7m0lu/uGfPB9XLSH2ytaNOVQdAXpAL3dXECGQzkNpoMpZNo+lRqCobHpN1vF6+/7
etjdNrb0uKB1CmqWOv9Cs5Z68oAEFXc0gnRVzMx1re4yrSsAOqASuJkiv0BxSB8eNOqM97AnB27U
lt+mzNdfCsQnHORJaq/Z0G7wXXlQtZVY8uqNl3ctGTQ1aBMwC6QV8uyQ+72f2DIz969t8+44vgjK
T5PHefRGvRMUP7c35DrbFAm7jvAJM6gGHcJLf4r0amICnZgCQmfbdOYmcmw31FUqVox2qM+G9um2
weUFnlmcxRZf8WWlqLEon6p0+08vYzj1jFqY++yJOfSVFS6kZSxRDODStKTCP0/+2goByySQNQhj
Gte/aw/mUT7WQPSZv119qV8Hmwtjc7YkyRpTWyvw5rxvvlSpCeVUoz3GSueubOP1sWE14sDQVaY4
MI9qAE6nxiu4dP7R/0J3KSaF3qQHKrj2Fk7abbCr3xj9ana2bBiGGGaWRedS/P1Z1PaGKk2Rhtbo
Y3sPqVQ/VcP4KM71pm6897dXeW2LpjlUFgKnJ07FzFckJI60gYbipoqtn4xYfdXa8Ucf5r8H8Hm3
TV1/OIzwChdgK16S8+R98KVpyAw+XNv3X8PJeynL1ttMjrI2UnGdo5AEcYWjJMgr4arBlVVyEZTj
wJoUhS7ro5o/d9V9neUA8FcSvEVTNFxs7nINyrlZHh1FSjilo8+YTyi9k5r+Cz28H6bsP5rEtX2Q
N8bm9iYuGURBSRWpEPP18+8VWvCrtYrEUdNSN8l5LAcKJQd4mrQ35irwZql5RlGD7r2Ax8Hmq126
ohRVcVMAk+YMjL9Tc2Plm3ob7W232TXJqQLlEq6yei/5CUdOEYQJaCnqs/ic5lo+SilLDDIbmbOR
VqGxT/tmd3snr81Q1BDvOwGEFdKCl0tTk1GJU8TDUfCsHhvIhnnfeWRIEorFty2JCD+/cJjM5p6X
BQzBnl31WmiYrWRwnm2p+R6miGN0/RpEamk1gnGU+hN1Lq7fy9UoPZKcXs3hSh1/Aguj/UJHGl0q
aJtWjvG1BxJ/CYwMMUB6eMWTl3lkrZoujrEfbKPwEBqPYVdukylF3nmlqrBoSxSeRLWLeS+x6rNI
WA5e2yuKiPWN/9I61akylMBF4/uQ9ihThU7Vr6xuAbXC8iA5gSdTBS48n6fnyZgjktxplJ2V/f8j
7cqW60au5K9M+B0e7MvE2A/Y7sJ7SYqLSPULgpLYqAIKa2Ep4OsnS922eEEEYfVEONqtYFMHtZ8l
TyYJvKeJ+YAlT5H7CXr2IYmVyAnyHdRNooqGFI8sxMx39l/YnLJlFuyg8mJetgyZHldaE4Kovll7
e5dXaHFOw2IeN5Lsq7tGnjOZ3ZOUD5fzi0rF2KiNvCnTQQsmVbQnu53Rb1eX4uHjQyBvwuUhMMGF
i4jnR9ZhsUFbyg2qZ5MhiYZBgZIc6AFd/butItfqjnljZnF5NA0vUzfHe1YQVY30zEVj6eRAuzAT
yFma+j1ElbfO3qpNiYPxkLwxsXsuZ7FsCwomYHi8FKSDe8CZsyChaePnrT2gh83lvtCqu4+nc+1O
eevELqYzZyCOw/2IDdJMXYyLqwqEPuob3TcrUAakv0wgL9ErAGrsZQKjqaZByW2smsRwFRCOjwWK
9PCVJVsUNBXuSaT6W33+K7vyrVFrkcmYc2UAEA+7korCL4YBnTg3rrkxtJX9eGFkMYFKjQIJHTGy
toBusnskqoBcNjvYaft1NpodMvDXYMbcsLqCwr6Y0GXvRaY0STa5GBs7NNc9ar3f5gDPzzbn0NYk
Ljbl6ImycE0YAqj8WwIl9VB9BT5YigzM2KgAofwnZF/v3UkMD+6dhyIPoPPv0ng5MiWJhnsrGVpw
HSnVvQXl8cAY9RpKs+zbx4dgfXuC9hbIfYSa71r3iO6NJjI12Cm/lyco3YUWqJyMNhjUQHfAG4Ji
c8x2SOebWydjdXpRs0NlRD67y5jaTZouMwfcM1MhUpCZdtmhbWd6gIT4Vl1k5ajj7KEdGshnpL6W
c+rlwzjTBEed0vGaWexza1QbE7l2GHDITdCSAHkKHb3LG0znnsDNWcjs689G2G1ogC5P7uIRgKP1
044c6pv3vKPJDL4E2JHMlDQaOl99dQFEs/Z8CPXGz2IaSL7Pvjt3DBpi4DtC8d63Ny7PtV0qaRB1
ZBSBKF/eaigvgPVTyw0/S3s032Vhpk0hakURNnSwsUXXVu+NreVlNpHRNnMOW1KiJtOvcw8Knm6I
amQ806AZd5URbdMPrJSzkW34OURrcb3lkPpAWRBmh9iIFVAsFY8lindReyWCAi+vWcStGiQQ9Xsq
5Adsyb2u4NEvP2DxEOtabUxFiw9AiBIOB3nVoc0mGA/b22ptisGWgQAFLxXe30UQVpHOAB67RkyU
Wue5b8M0TcONZZTztdy5HvjMZGod7+AyeE3YnLtpjqzgH8Phu2EPFVRgmPX9Fl3c2tWCnlfpg6Ji
gPrM5SFJCEm41chLLbHPnM7XlaFeASa6cQhWL08pIiZ7kfC+L0NJT+g5MQrpY+LQg88/B/wgqr/W
8GzFrnVDez/uy2c1C7YyrGv5ItRA5aUGdjpE6nIG3lwDk1cWtJSZXMbgaFfwngDwAC2pYoj8Ket4
9xseDZBfO40TcvTN+qLNXvMuTe51MKVuVLhXEpbuxdcs0i1WpbpcA3DHL08SV0aPsnk1i/QDcJQh
fIOoUX1ehcbDxpZaWWfMOpTR0YaJFklPupVvZsGrbBRpEKKCtW6KdBFmo09BbQHu41Pr8/vaC5ob
Jfz1wpdsqcPVgJAX+Zzla5I6OJOuCuHlwfpulE04Unf38cBWblcJPtdB4ihz20sLPJ01fRoHy6+p
UJ644mjflBFQTsWYzYNG2i0ugpXjDyOIknBocGp+rO+beWxa2vecT+AUzUAvw0VrXxW8sTc8t1Ur
wGtr6CNAO8PytExoznAUdJ35pOPtQzOb7T7vybj/eO5WksUSB4S0tGxKRFR2uSdKRhRhEwFoAhVV
kGpQLciSwTh1vHF93SPtHs2DqIAkzhYJ7dqqAQMsAfbI5L5TfZ6ddkx6XcH11o/fiDYUsZaheciY
AX5yJ2Xj0K3sfRlmI4cPvLKFBNLlOB3BqcmgvIoaXhaYSCQobhEzd8PKWib8woxc1Ddbo4A8aat0
MCO+DSFgXbFEfreRcp6gA/wfPHorm+TC3uJiU6E20yY97A3JkX6uD5JbN4lTZ5+9QCn3hwbe1nle
cd3+SFOjLxcpi2UGcuQM3NFJavt4brtHaAkUYLGb2lCtB3ZNEtt9BMNMEYq0M/bqyLec05Vtg/o2
khTSlULJdLGQ4AjyIMKH1LTrCOZrtfMMWbPaz3jylVjaRpPG2q4BfAb5PtSf379Yulb0dMDR9Bsm
NL8Zs0ermh4LO//28SlcW0bAG5DfghgE8i+LFxhFbWWuAYr3C0SIj42RVIchUfL4Yyuro0HaQLJM
yObG5Vk369YZDKycrZVWhLyLce5N1Lczb9I2vNC1AeGdlL3bUNZBvufyHDjM6mrVKy0fUK5bbxzu
kXk/fDyaNXcCIJmfNuROeXPWVG8gqVuAho2chm/mOc+C8iApiZ1rN4mnL9pOj+ujctgSRVjbgLJ/
BmUF5HHRbHVptkbrSu1UDe4tNDeEfdvsbKs0fM/kn1NihB8Pcm3JpEyYg3KeioT/Yh77xHOFqQM5
xpMMxKFN9uSW9lc0z2xs9NVB4YFGCO3ZMLdwDdyZgxpEKohb4xWKeUfDRs5FpUHCycayrY0ILjNQ
COg5fF8rIUJktQmFDJzYikUOLW57BfPoGXxj6taGhEAdaTD4HHhkFlOn6EnRVAkaDiet+T11zOeS
Nwm6Nc2I1lt7cW1QqGjp2O8akqfLBpPRTQfmCnDbtQNoowyrR+nZe7SB8PV/fT/Ad3RRSQBe8V2a
1h6zukEV2/J1XnphYcwgHa7m6qqoq60X80eEsYhAkDvF9Ml/4G5a7Anm1XWZJeMf7ZRGWO1mEquj
nwi0l0yxBYnvCSpxdqCjq7/zi80G47WHBq2pkFJGDQOV/cUCFmnPpzGD/TEYQvNzjUkFfwE08ny7
ipVACsZVockDsAwVrk/zgP4FBUsUT95+w+KOgeYwBJcovkFq9NifZRODtVOO/Gabtn5tv741tZju
pCFVo8jhDvmDqrS3BvrbHZcB31hv+HwrRTaMSnJ2SfAWeGYW+c4cyLu5kSvr3CjxGPyhuEIftdRn
6IUyoq7x+w2bq6N7Y3Lx9vAyq8rWhslurgwfoXoVApetnUDDUR0Ua/zt43Oylva8GOIiG9CwsjU6
C/ayQ3XXI3iWuYDqdjvvufLSwX0FQA03GpAIy6PvTvqUZyAf9+tJ6W5EURYno/CSX7/MoHaFROcP
/Mg7HOrcZnPXunCWtdTg+6Rs5tAzSRU1idrt2xwEMB/P38pygWgcBTfkBAB7XcI1rVGtrI7BXuW1
k+9CNNFv7OIM/v9TpcCD+NjayvUJLK+mQY7aRcvTsvhUD1Cep2hS98HCZ58yxRzinnfWXi/A8/Cx
qZV2HcAVgUpGEg6AIeQDLp/vHPzYDMAEKfaHJvGTttftkwIFIIhQkev6RfIoUPB2B+RsfaG/a/2G
/bWhglQC2xpaU+hmW3gPYPItHGR1sBvn27m2IxV9mgDY/4UJfWtFbto3rlFhTkafzrAytM+14P5c
Z34yfv94Ktd2/lsjcqhvjLTN2LUAZsJnaEA6UUfALGzs+q3JWty+I1BZFTxWtDigIJ+y66r70lvz
hpGVZwZeN0q+IMCSqbbFhhhA1VSAoA1zhYbvYLBz5SZpW/YC6VnzXE/JEJgNy06F1qlR2g5bJORr
YwRdANr98MbqOHSXs+gMtT1WKsh3G724mY1ih0acwDW2PJS1Ay1VAzFCywXx0GKx6lzI8WhYLKR8
nMgavQCCA7HFs6ePd8XqeFCkR+LCgNO13OClqzGAWjGdSlPf8xbRNlPqICvBcv6xIe1HBmThoHgS
TI4WADRxIPC7nLqu9cqu6i1kzcQ4ZYFS4W4MgbFQtTDNuinw6KQfJq1KrxuiK/e869QgLZz+KmsF
uXY7R4Xqror3R3gVoAvg4NP0CNhZ8b3thHsL5Lj+7E6JUvnEGuubzNWhIVlxe+/WKnumXo0MJp40
aEzbpiKiPJu0O33W3MyvmqZ4acxcRz2/YE6k9U1/rHOaXruZokWiE0qUaiB/t4vJfUps7ry6mTDO
jVZQJ1CowW5Bf0jh5Iw5Kmokm8VnN7fz3jcqkdxmrV7uCwgWPzNLRR4qEW5yO9XDHCkgGGV+wcjM
wXNWmkZkZja9Ay47j42KZcexrui504lyJ0TtHSyWdb7GemdXJ1mJCCNn3ffKLcsH3JK080dVgFUP
OSL31uxU78VjvXbIdJOXfp+N6SNERpyzxmc8QhjFqRGUXk2pVeGnDXiPQMZNjzo0zw5K0ru/J409
+1M/VV8TRqZj1o8Q5HRw5de9oQeVjeWzGlUJy94rr8xc5VekLdFEWSdjEdTcg0OEbqvIrtx7Yxoh
2NZDUAWMncOzgmaUz6o9gqxHR7mxr2SrAZIURRNqZbfZK7i2yZHThP8NzBwS9Iud5w6ZqClFeGvM
vXnKHHV+7b2BBWnaiQ3Hac0UIDxIeUiszbt0y1zazJsGmDJrflWa5NQ5TqQP+v3Hp+nHBbA8TPAF
0ZkADdz35OzdNLXazAAfS5lfTVF9KKIsFnVE7qXvBC6dkO2HCMoIIL3xaSA7S7udjqr8Y/612hjz
2mX19lsWzhs2MqVzg29BiHhG9jhi5KlPv9dii7lr1RAIMXG34H+IsS9vEORvNVrJuI0UUAEllaNc
pbM6HkBwDBJBb/x9Y5LlZf5ukt/YW3jBcOttkFfC3ghi4w7A4xv3WN8I3z4ojzXoBz5BWw6EYaEs
ImcZGob1HT9muy3R2rXUicyC/nvciwkG9dqgKwa+Q6IsSGBc4eiLJ/fQRkNEv6coQaQlCs3+FlnA
msuAwplUO9VWOsMA+gM5VIvgv+HKsZWEXoay4fm/N4FENtJ1KM4j1YVix+WSZnTEdaaBOBNS6WDs
rvzR/PrxKspA7HIRgWo3UMWSjUPQP1kEanaegdq5gwVdeerzb3gMQBhNfRM074m+BfVZqatKaxCN
kvhxvN2Lh5toYDnV1RGPnIyCwYU99mEjwGykvyYHJ1BjcqWgr7b3WR46X7aQ1u9vH1gHdR+GC1zy
O7EXLSeJU04Ya8J8tDCiavR9IFvEi+tjfGNlsR3VxHFGsNJI/jwA7SIIUcy+XsbjcJZquFpgx95Z
j+WhaED7TLeS9u9BAh6CN9zkqOYg+liGcFRQXlUELgvCD5oFha6Sp6xw0+PQGPMd10fnkGo62alT
q98XoKQ3giRJt/KKK1E5WiYgWYFuJ4ntdRf7qsyhbWaWjmynT/dG6euv5RcWe7hz2fUw+7YSpDeb
VfP33u+lUffyuNDa0uZigFHnfjh5XzXij3fTmcTGtet99gLQuED5KUvvCyVwxohugutXiqH4APQ+
QQIKIB7kvi8/oGT5gCgNH0CgHYNHJ/lCoZQkK6Fa5N5MoSxibGH2No0uRm3qDW9EA6Nyw4E14b7o
Q2buzQyd4SKQlOyplvvpzdZxev/eXA524Tc0gEiIAt05PveqZkeEg5Zc2hjo+nGaJ5KoLfM/vqvW
bkMEmWARkRnXd8XXQp06ZWhhcHYTdMbsdbKFX92yIIf8JgpkhGSg/7TBJcKtEmWoFKwb5Mv/bxSL
PWIxMbLGgQ3PTJEPy30dHY0fm1hdmTcTtdgRBS2gsiYnipT92bOmQ10fNBu6kRrLfzm3gk3wxtRi
E1CtYwWcMIhvmsXj7KlHql21E3ewKdS/ZAqIc6Q60Ci3hFmZRJ8KAgiLXyXD2bBfcAh9d/LALi7C
j+dvBWIhR/XTlNwnb/ZB3tk6QOAwJfOJqBzU8bAfgupQfNcelV9X2JRMfyhYS/yYCo7axStfG2PL
7Q5ziMjgZk7J7eSk8ccjWtvYb00sHqVmso3ZJTDBay1qaHucaRP9BRNYFYwAsjVoNb2cMyjKJoMY
kaQsbTo/1ChQHFyWwfX82MyKu4dqlQ5SBQclA1DVLNZmalMjSedRXncGCHIGPZheUJrepUcp+T6G
xmNN99uYsBX0HQQvNSnGA9Z5xDCLc6sJvZonb0BqRcSyNmd9rXYkdCKHRcXJ2XVe2D83B9Thd9p3
crK+5Fs9j6sjx6OO/I1kP1aXaQ/PzZlTSX5zchLApRVR9Yj4mx5l+UC+MLwDOw50lb5vzPia3wQC
xn+t7DKwSBhPR4NjZdXjcEjrQD03O9nDwq7b6+xKnNV9etNs+DFrNsGFADgHBmoAv7nYTWpie26J
dIBjeem573uQZJW5GaEMxTfKhWtnA7UhwPjBawFKi8XGNZvKblmJ0qvu5Y5vc+XGZeMG/mWl/gQZ
yp9GzEVwVs1KhbIeOo4EC5R7+5xMwVRE4+8gyIXCuBkWzafc2ctVrHdOuLGAGyNctre0nAEsk2GE
uM7EUwuWLLRLB+TFZUFdQoemC2i8BVNbe4Pg6UgNTFw87xA/DFRZWdmg2AsMzHNRZTczJA8NVYFl
Mf+FJ9WVMSCUldBIsPR5kwLLpyiIxLS0sXd15pEDAMb6xjlY25IIIICUxFHAA73YJ3pB9TyvEGeK
JhcHr+vzsKqn/jALvgVLWTWFghbwhUijop36cveXVcPYrCBP0ppZv2dzPTzxOi+vaOmWG7mSVVPw
adDEIuEHSwiKoCOZM5kq0dQUlF/C/pIVTR61jrPVWLhqCUgNVJcANgBd0+WggHYrbH1McaSR0It7
C4k23xvqPO5EU/0FXxEgAwu6diA7QQZosVieS7xSLRFMZmlnHQpiOZFabMsWrIxJUwHEAtIUES3a
PC7HxBNAyQwbCyVJxCG0M/AHJKOtfbFrQjXO2lc+gNIPxDQbSSVDTtYibkeSB1OJBwGVyOVr246E
Kv1cAGST5sNJoZ5+NMEQbbigxRdQF/VJZTfULyYTbYcNUW+smiv7CmyeX/WSgnNQrdMaUTBack0v
g2C6M/LnYm4AmyROE1Qpd2+NrE9veisnD+rclnudQulQ4Y0WzrSwXdkdh3KaMo9pIESuDkE6mPRQ
V8YU9JjrLTnflQvl7YiXr9BQJFRoLqYaad7RnyDSHOpu+qK14pYLZww+vjPl/ljOL3LiKJ5BBlri
Ii8XtjJTd5onHIsGwI+XtnH1EIisEjSJzCt2Wa4C2Oqg3NXZpXO0zEHZRAy8T6+ByUWKUaG8t9JK
V1nFwFIBH3eI0z3aVKvX9moI+KmK0zxodyCJ3H085LU3Clg0YDFwC+Cxfzdmh1NtnHtZZlZu5tCm
5+YazOvYzBSpmZRGHnS+kUp7yOMtka+1IFbi4Ew4dKgmvutFqV2gbS3jRzJxjMB7HopTGec4RdaO
H9qAfdp2u9e8/AubizCJ1g5VaorxTkf28Eejv30PYT6AQcb91nu4aW1xI2k6VYmWwhp6EcktCZqA
xJ1fjmj0t/D+bj76a1fTzxl9R1MnhGeiiAR76LsPu4PyzYyqnYeMgLOzjqBiircZ6nQ5Y8tTA2/N
lTL3ABI4i3eLGVZliAFem7wO6b745F3XUf6gfbWuUQ05Zl8LODsKqKHr/QwOAPgdoQ7+riQAoZyA
57yJEl/xfEA48/ODFkuckGRGqRAfJJVhJUlf7kbAnrVXxg5cskH36JnhvFWwXgHOIleLMwv9HkAT
kfG5vDxKppNqZHCY224yvlbZnJ5zm6a7rMzza95WyD9qpUOQnIGY0XPTKe3NWPf1q42CWgy1j+mz
C8jHRggo536xNlAkR6EH1SNZGFmsjTMgTGc54A6TbfeBXiiPaE2UNz2CQZUehs7gG6HamkWomwGe
g1cfbf6LO1RVUocoDBbrqUrPWllPn5yEFUGrd1WUw0fAG1Ka+eePr7GVJQciVOZ5cZMgXFtYNRI7
G4gFTvXcxKT7lWGAS9RVt3Rm1xb5ws4iQlFH2s2qCjtDTOdIKqRIzi2O3Hnly9b+7Qtr5QXEwUJt
H0hzsKUZcuRvshK88kpdDBItzBorVoYqdim7qur28wBdnPDjaVy5PkA1Do4EDQT1YLiQH/PGWAZX
V6GTa4FiwnlxlKTxecsfsp5mG7tkbb3AxgDeQmRc4Oou9qWiNEWWks72W1D6+Ikjrl1m7X99MECo
6BC6sFCxWTq5Kh36xAJhmW/m1kvB6Y1i1i+k3WoIX8t6I9ctWylQ8QNhwcIdBJ+kk7tjbQNJaLvX
o4IEKZrwVPdOQI3paGZoyIN2UY/6FLXdoCmFGrSVXe3t0ksH39En7Shm09zNoCrZCKjXDiNCUKCy
gZxAk8Ti+anyJEc9HCQUGeTCgtJBkWfm9Nni9jkjDfq8IdK3sbIrWwh0CoYULUJv5DtIAyOmotUW
hYxi0okDFyCvB6U6cFiTUrfjXzGGZIHs85QKUYtjP3Qa6RhHKjVzzq0qpVp+G62tuGztEUcC6KeV
xaEfDQ1gMgYrUlpXUii6pzlwfQtkNmWw+YTLv21xZV9Yky7imzOoU8Zsp4Y1c9cdxnMVDD777OJ2
aUG8rzx8fEbWLrQLa4vrJUs61x1LWBNxetfc8QBSwQ+S2cmOtdft22x1d7yZysVZAWmiqIwR5tLu
VLb1lwkC2oZTbiSN19J2qILhEcZTil65JSIKMmFk1jKYuQIWwLnRAaSBIHIWgtrpILsQMcDIPFHI
qOj7bPfrlygAgMgaAtOF/o5lHJ8Iu8ymHMZZ/zyR7wlUOAuLboQqqxP5xsjC26ikfmQpjdTcvoLo
8W82Aa8I77bi95WL+mIwixvE0ZIewSbsDMkj0VFMQy704y348UhQ+r7c74PZaUmrwkIFUYu+5GGf
PafqtGFlfaP/e8KQ0rk0Y6O/LeVS6KEP6HWLMh3I92+TGJTrBxaloLKN/n/DWlwanWAZxCJgr6jw
wGkIlHuIC2S/7vdgedCWDSDEj273y1G1dUkKakE6AcXf2JtMy2eVswVuXXlF0FsHOyD0Rw/Rsru2
KXtIv84tjEzXgLTvtXHCPih8opAQGK/444lbXSnwq+LBAiEbwPuLCxDcyW0rIAKEjvfiztjjCe3C
5MEAj7kdD2eQJ7Ubr+TaDgSA0kSfgJR3WaaNuFkokAz1ALfKzF1pe08krfaD/uu4QrBr4aFCiRw0
iSiTX64V+N/bFl05YOJ1+VFLrNt67B6HxNyAj6zNH2AWaPmShF5IbS/mr0t7paicRrLAAxV8K4jP
buhOgH+k+WJekU9b2uObBhdviFY0oqw9GGQHcXJf9FcpYOY8OjvQvre77Yr7yp10McDFRLYG9Yiq
Yz+22PhamYLQa6vgtLIlLNm2irYRyHQCcnq5Vq4CDSqWouqCeIM9Ebfxnq1kNjNowszz7uMNvzoc
dJgBCCrZDpdZPYNN9Vz2mD5V4YFR7C10Bf4FC8C+/KjSoRF/4W3rejtbqScnK0HFytGTfG+xwfn1
Y2Qh6P63lcWTVNZ9pnH5thck0w89MpEHiMwVfkrVauP1W3vgYUvmkyFQhkzsYguYtOtNs8H61M/K
jXdDbtkBMIgvUtrYDduI6z65Zp/zB37Av0WbO34lKLswv4iT5j4FuQC6wPz8cw2xK1DSwrmwoZaR
CWgedJF0DvOYbmoqr1BEIJZ5M+7FSlbAVwhqwnBrGFcdHW9c9FPjN+54qcUNKEC7idxmPFeCRJn8
SqQbO2ml+eDyAxaLTGdXVKaHD1A/6eeiBaNkmF6jDQHKDyQE95C467/ZzgFsR1Eee+FmS5e8vBbe
MYI51Jak+gPC4sXllqGpgwq3B/QgDbsTJG385NClfnLPfofORTTtm2JjyGvHU5cybUCvAty0vE61
ycnbTOtA5z/RgCFk5dMQfXw+V/LO6Or+aWJxgXak59qowMQQ/6FmM8YSwbPlkqwu3ls7i1Ojlczp
UgN2soMRU8DLgS28bgJc1kF2PTw5yBOqodL4nfDRw55u8rquTiWSGCjPyD28nEph5rXJLHiQJs3n
qDLNIWTGYG/cp2sBOaLPn2YW05kUqNyYxQ+wgAiTY3M02h2JHeRAzbgIrXyHgnn48QquvRfoNYKu
E4j8wSGzeC8MfXATdwLxKRhrOagHIHVORMr3Q5r82dj039/E/6Sv1e0fm53/83/x528oJbYUeZDF
H/95U7+W9137+tqdX+r/lb/67//0n5d/xG/++TeHL93LxR+isqPd9Kl/bae7V96z7odNfIP8L//T
H/7X64+/5WGqX//xt29VX3byb0tpVf7tzx8dvv/jb7ih38yn/Pv//OH1S4Hfwz/pV/ry7jdeX3gn
f/nvkMCDRJcG0C3oFmRANb7Kn2ja32VbMVwziEMg3WDgHi6rtiP/+Jui2X+HswVgKXxWrIgr09a8
6n/8THfxMzAFgt0Z/yfLrX/719gv5v/nevxX2Re3FS07ju/xLuGXQNEbeIdQIQZCBEIm8BouvQW0
phSDnlIkOkSZ4hIsE61VzkVa6DzKx7byTiIZkyyucsvJz93Uduga6ISBkkM+9sgIQy1LPSRJnRcx
kkZZfmUU2ahc9ZXs6/GdgTPCu/uSQ6dSi5wiVZh67xHbIJq7rwpaJXaoEzdjxnHWJwWWattKnfGI
Sp8yv2gjq0TcKaQm+3FyuizSjKl39poz11+JkzbJrtO9pPA1YrqoNhVVitxmUiluMNpjzc4ecQpv
5xgJBRuyopbzN1KK8vuQdJYAGRwps09UU/T7RNXRoJyMqVrea43ZNpHXoDaAOqMFcJiGUiL6sovC
bqNWtYsTgBkVwyCJZ4RMMPgLTqa4IIe0s87MNDSLNwZa04sERBR0UobQ9TqXoFmrLo1D5Y7W9zxl
RbM3DSDSYrCNjMNVjYq2Clwzkux+aRk1Jh0Njs/2qDtfGoBLeug1lFPDYwjctN8JJyYgLQ3uxM8t
G1H9ntIyw78TNdcjuJgN8rx9hWBuX6e0V8fKx46aav6KKvNkh3ZFgKP1kzzBdPkdiES9I3YR2dmZ
kT8nqpJMvjqqrfHQTwU6QNTRaYp90mqqfY1f6odHzmeP7QtncscI1LiNFouUjeT3iQ8uxMA8JQHX
N0R6zRiZ2a44qoZA3dN3PC2dvjWl082pT2cUq19EM4zKfdP1qvnNyDzj+9A5h3LovipqVkE/L0kJ
WskBLZ8cB34CSUq3yiObGpN1I48dR1NQlw9hY+koPKYqKIHDKlGpN4fNoKXeJ8UbS3Qp14XuPQ7N
rJY73oMJ7FjAqUTCWG+b/eDaqFH7/YQoqg3NSbHTfdM6FQkxKSl7mJUmNcK6F2l+Lxyl9I71mBc0
NGlTVrvMqJ3ktRtt0X+GsCxQpY1iZeM1mYmm/laXUPsk/jx4XE0BaYPkyQOGpMyHftDHcvKzNlPo
ifG8bF+mYnbhBNWU1Nqrw9OJ76xecPPeRedA94moxajfqXo6aZFiMN5mARmr0Xb8ou6yVvVHpRj7
GILQCi392jNKuDqtA0ntQBuanL/OGnPdHESmmjsAKdgamXiaVClWMYN8lVWBh1686cGZwEiAg520
43MJhfk2MlMjb6zQ5rTUWDAOQzJdT7PBy3vwNFD15AKyR6/aHsJ92GNotDyUSjW6aGi223znAA61
r9oU/HltqWYK+lzSLj2yDMi1O5NYIHbwHbVxySdRd7SP1Ja04DCZ0dgIqmMp24vEVK/43HDw9wEm
Yev5b3qaWOpepJBXCJNaqyHDnZpKlyFzYRMLlN1kpPnRSgD2CyvdbqFSMNjTKI4QCSWogzM7La+q
obSVU2MriXm0FdPlV0WXCOeL0lldHqV8SrQ7cGSzLNY05P5jQ8HFGNUCBbX97Ah3vHLBOjOHtNHy
OlaQFJqPlsDF+4qLbaRwSOyid3d40eY2NBQC12FWO819mLOROxH3vN7xM7Vz3L0hvGYOyrpQxtck
50N9M0xcJKcCzLyEBtPI7CTKgbUTYVvqDjrcBjIZ0J7MQKofj6UjphI6m3OW3+kDACxtiLcd+aOw
b7iexo47pM9iEiZ4zXNklW6LGiKLZxXSnxhowdQ5RmbDaKG8bg0OsllAXZw9wF/UAI66Ygdo1iRQ
FS4VJtvIkW7xO7tPkqDlA+kCpaiHEf11ZVr40wzZ2YPOeaf/VpSsHKOWzWMXz1CW4VfMzmc796fa
FvQGGyEVpwT/7Yisfl49Wxpc5aOmoSfu0eOif9VTBu15mtZ1EzitlqQnZWIVmucgtpH3N4gZevI4
omJY7GtMW/PgpbZXaME8MTf5HVnArovdsQFJq0gRgW+kbBcdFLITDUJWqlRGlg4UguHLN7QCTsfo
WYUb+FjejtF4tI8kEIhjDt+QrW2C6Zuy06H/CRyEdXjjbPz5oL99wBdR1Z+2AekBdQ3CCvTwXNou
RYY+Q7OgqGCPEfvCd+htPPDDfwL7XTinP2xpIJsGdYFUMXlH46RMxowXKkGXAmyZQZxHrPQVqMip
kDrN76erLYTHZXDx3uDCGyZlrhRlAoNSKlMKiRs7spdp71+fRHS+I7yQ3UuoVy5cYIu7wwQVij/s
VEepEDHGcyTO20QTC+DIn2N6Y2uRXNULFaA41QON9Mk9GuFQ+lnoRd1XK/J2DHp4UCpPN+EqcqJ+
hp7vjS68PKcpa9qCUMw3vOYE6REfp2C/MYmX4e17G4vFgqiJkgEf+8fucI92kH7KzxI3YQT9zbSv
nj62d5nH+Jc5bHsQWoPXcJn5TPhYcEHhU9niJq93DaCw8/DVFp8/NrO+XgDkIepDihUwo8sDlgHB
5RnEAgYjVI8j6uZSKVJc2QdAAsPitojrs3X7sc0fkPDlcgFJBW8cbYLvCSCm3Cbo/8Ut3USobXE/
+a0+QTwl5o8Q+HWunQC+aCB2Guh93Xv+0AEAlD22uy1qykX18I85fvMdxrK+oRMDWGN8h3vuYF5c
SeUU8zkNpJD2VnvOijUwOoGUCN4C8PIoSl/ONJtT4MsaNEOC4RpA+SxmEE0GVBy4xL26bzYBa+8P
xaW9RT5IFU5NdWlP2bs77dSgfpie5zv7Hph8ZGNQLKg38jErm+nS5OKlKBOvttBVLS8aqQlYXTsx
wNSH+ndJPQlHZkeiLRzXIt8oFxHIC9xs6JTWUd5eZlC9TCd1bioSsNQeyHMJByaUxqVp504/aJ8Q
ekVs3+W+pV+NT1v5hdVBAxUs1RexpdGJcLmuoJ108Woi1pDAQMkFTzpfKUMR6LGEmrrXU4p6jL9p
V96kl6dI0uz8tLu4ablXcEZz2CWnOa5vtT14eMPyRcoH/gdkgO8CaTnN4IoEURgYVt/R0rbDmLQg
W0zRdED3HRqYQW5cHKaD/nULS7voq/hzRX+aWpIMs3zqTeHAFDt5J/MI9CH4wnA2mZ/dKWctAL4V
tabN+Xx/wV+McEkyzFibDX0LszyS2LR+pz0N+yasDvUx+8TOm9iFNXtQBMG8ovv+PdBmHqaq9uCh
A00wRTyobxTIZiHP96Mp8v+ou67lunE0/Sr7AugFwXzLcKJysuQb1pFkMYAJBMD09PvR9uxIR1qf
6anaqt2u7pu2JTABf/rCGPhP/0YegO9zkcJBQgV94eMvVWhIJrTcxjusbvOKx3U/xj7yurktA92v
XNaBaLxGNboaT535n8MZlkZjEfOAX0fgx00CrLnryh7VoRi9FRnLVe0261pvM3OI/hxdvtyP75c6
CtRcZE7ucyylIpAPrqAFvC5WPFxYn8N2OINMxeYk0/WLd2mB52D5C5APjLijKApF86Icyh4WgiGE
9y+WGFqFeZhul9SRPJ1sF39sav7cIljPAtndM9F/Ox7EtoNE+2dCd11FfWREZVT9cOAcT9beikd+
tBlPhOwjLPKvBYFsB05pQQ59ss7hJfT3UYQtHQ1n7aZknWT6h2tW27QXjyh3xlBV2baurB6CHhrN
QwvmaE67c43mUPH+FfhzP0yFPodr7CkLtC8CnfX+2o5e+MDVVKLdgo10PnWB0mGybldp7IdMRP53
/7rYFNfkxKJfvQDzp8YStHUWIMvH77nruPT7FDBZ0NOA6qdh5oKzP56CvX9Rey3CHJh+w4nMhcPv
UdJQdaSeMpkuh1KyBoE6aVdO/ZwlK9h53483zbbcCHInh1XlrFmPsc6pY+qrG31/AUdZhKkhoOVU
uADEprj07yQU7NtqWv15035+hWAlAZ8HyVWoZgFf8PFxOkxXFFiJNzo9Fd5jZZ+glH0RUj78fu8o
08t4Zdm9sN76lbcez8RNtWvOSYgWpg6naEFvgYV/eerRLY/mY4BeWuAoKZGjIDU4TuHzqQdAtGdv
bnawaR54akCv7ZJ53+vkjbZ1+OdH+MW5tyyHmTi4soA4seUIfodOG7O56YhvvpnoftVdshtHcuYa
IjIF2kY1uTXhQQB3kLbYOstecZAY9lU4+mZoGM2J9/nlA4eqDHBWaPGjglkOzHcXA/9wP2MJexvZ
W49OrWjoLQydQp5j+EsA++5FQJs6UKUT1TB1Snpv2xRZJKd8TaYWkhMnyqkvDjA8HZTA4GpCSfMT
9Gtq/XoAO+mtfrSu05uF0fAz3Gbf5GPzaOwWAzz6TF7RDD/xWpYdevQVYAwOXU3katC6OO5g6CxB
89Q23tDvDzqK7MUtIpM+NWiNEYgO1cW+K84noGz1Y48mtl39aNrtZJ6zbG+TU3ihz7sZusbvLuZo
N1fMq3SXsbe8/JZwNxR2F4z9qc32xWbGIqCFU3DLPrvwgfowNl5lvE0QFUn31g++Ww7jBeWiX4u4
uz+luPDVTWGaBJgQ9Nk/27q5MAq20rx7y4qbzj632kvTOIGf+OpzBioI0ygAJBfi7dExPEldZeOQ
vw2LDPCDL6PECXPMiIoAClcoVuc5IF5se/GwYafab59TJ5BwQEP34YkIIs7xVmrnVsppzrC2ty6t
EBDmxIaujgzVsxvzs0yuxgeMWv42T3UJ+h9XPgqstG8kT8fsDZwnuNFIEAXgJwCG9dpZjWPQQM//
VJH81b0CHgW9FHR3IQpzVEtVOilI2vk/ZlIGNcS6eF6GUDHYVphZ/Hlffu69LXY3gJTB3wfosmP8
NWBRVCL/ftWt2hhZDzG0+xR9V7pzkMWN7El66sQB/UWl+mHJ47qmJwqCFqX/yr5DVW3tg6HQbZJt
w4NFx31aibv6otzkUR2y89NP9tMm8RkwEsAjAksHoZ9j3K2vaz4Yhf/MIE9vWxv0dIMpOen8/ink
IQEGHQIbhUEUAEJMH499E06wc2Xxw/jirGksdqxBl7jdQL/xFqLgAVuVcfedX7pFkJ464D/f4Mel
j8phTC0NZJ38kIAQH1ohzO0uG3ykIFYv3q04SUc81VMh/nNT5+iGj+KcZ5HKGBJ+WPz12D2md5in
Ac1gxv34L6A0jmAi2JFHyx3tSMVdMxMuP8jY64K2BxYkqG7mO7huQwQgBOYzajDca4L5UExR8nwa
Jf5p2xxdwPIW3sX1Ls8FLOD4oaTdwzyLKwjzBz3b1MLZuqIIoYoLoxf1+Oe9+imgHC16nNlICZVG
gx8Yu9bTHaYlfztGHy1wdLwr0xlTmpaHfpWs5zsTTdcmxGDL3GcR5rGwcMrswG9CgG+y76dquc/d
UCy+hEqQy7FjPo1XBgVggKiXT6hfWJavBgshCbCbfg4hyqi+ldNObey13to/GA89LxCvVh3w1an+
wOcD6uOVHEs3Z2WqwEUrDsU23Tix215LZKw3/qo6L/dcXOPT8gIz9GN7bS5NptMtmK/28LtH4R4d
H56hUwiOL593sra8ffJQopA2boxdd+HBbroLm9vk4lTxfmrRo4Mja3RqioIfCk5izGPOc/ZDlvLU
8fQpsh0926ODovQUU65fHMDFjNM9vZ9+iHOQuyPOAl2iB9xE08bSq5P551d75/0jPToxenx0P09k
152CvGKxBBriz7vzc2p9dGtHZ8IEXxI6lvww68AHl1avUxIXLAL8Ut011xxo58A9H6wZx7C3mfZu
9Of1T72/o9MhN0TvMMUPhmwDu0fLVWQBS06d9Cc3x9EZARREqflYHEQHObMJDUJ5XQJYifACGbXq
nm2Hldi2F96mvPav2M2f7/FzAnr0jI8Sd2V2hJsVPyyjyemhqEPoYY01pq87fp2vpxWNuvYZSRm/
lady3+X7/1DAHC19VJv7DQSD85wf7EtjZYU6RUSHPsq22AxecDrAnHibx5V650/FQDN+aFMK9Gwd
Tm23kzAd/fPzPLXK0UFDlbSrGd+MysB3cmGNCdJJ//TnNZYP4g/PzVue67tQOTYaomV4ZR7PQsuE
7x+oLJMxhLxBm9A/9X2e2Ofe0flSVcRh0Ls7AAsfUW8KJnnKduXUMzs6SWihnLk0ikPevBrDqs+/
jeWpT225yD89suUS3j8y+CblJgK9iHEjK2NToWvr3XoBvu7w3/zUoMkNLQPIKXnHZitCy2oa2uIA
AfNzCjtY2pzVit3/+Sv4KiNe6gu0HgCSBPb14y2RoZ3TOc0PdBpDL+fQWIZocV48OSY564vkHGCu
+M8rfvklAPS48BWgkv2JtIAhzZgjiDLBQj54oWve/nkB9uVrWlASEERGSnrclPSMRns58gRQnzXf
TOQKhGu325o2qHz+umXBMgcjsYgAaoFIaqfOFIlN/s1tX81wYWKfKhu/vOV3F3R0OrYAHcylWxzQ
kQohjQXH5/Wfb/nLPH+RZf3HLR8dgu6Esa7m/NBFyTrJw3qlwFWcQ3qWAU10Uiziy6Pjn6sdH4Je
13ugexegRqvAAqLedxQUMr1IZCiLm8OJe/vydQLNBBQvYACfxkKy4YICk4bYYiLxPEhIYSRRG+d6
PT44q9Nz9y/f1rv1jg7G3BblBGDooRmdCNRoqN6cskr78qh6t8Jyx+/OEZrBhITk+aG06M6sLzSA
rjY/xVv8+jaAMMY1glF93EGYQH3mRZIdOnFXut/z/PnPr+Xre/jvX3/cLXBmAj9zPzsIpIdwmQ0a
hwVwPfp3AiGEBX7fxPHQs67qggJlcpBFvWrZDaF2PHanPrAvP+d3ixy/cCJ8e8atZNv5UTwIqO6e
cYBnXMzH+ngEbaMPFgvnLD4le/tV0g1vIXTNFjNV7N6P34GC+ISpqxwTKNuJpeOuTJXBhNvVZZCZ
HVv93Te29N8hNAJdJPRZjptXdWt1zuTo77lLEX7vxegHhXdqEPf5ljA/BfcSvx89FjSUPt4S7Cj9
uWL9dxnreMlCp3ihvedh8dDHABxE7Tpd/Zb0/lu8hvP8pWtk86Y+khg+kiH+37Ef8KbeveNP7IfN
j0P3+h9bWR7q1/9Y/jt/iZr6UP7j/8n3vIifv+sXL8I1/wLFffkacKAuCsNY5RcvAn8ClArcYl18
lZjfLh2ef/AibPaXvxj0uQvEApLY+KF/0CJs8y+YiED6yoViNjyzUB/8DVrEL1TXPxMtKPMBBgh1
J8wW4QdI0Q78+BWp1AccWKV855GzWQA7XvltHXQiW7WuuJbwN0Jkh1C2B6QHyWDC5Vm5GfGUnrup
w8OJTE7oqDaCdi6ikwGLuooORqCKs6kVZZRLIMfrrtqIudgl/jxFsx4AAiYFDwpZkgACADpmdhuO
swaSjvtrIPwB8JzZhnU6i0lv6LBKiirIPQp3CRsohQQ/UjqlEyPa94F0aBOr3FdA9dgqcu0yDw27
v/Trpln3htoLb4ZrF5ClUTKB5w3FsCosa9iN2uitkPGJk2bVop1EWL8jQwYzjcHfWl4HY4msKqDC
NumVWe1pBUEeVwEPp7w67KoqCcUASDAQ8mXo+/2FV2Xpvje3Oe11XNROyCeeBzWYAgFLzWfgAuBx
QOiNbLMioqPlB2U3b5jocKRPCbj1bIU7qzECgwvIADsT8BySqKium1lmcTegWChG4Kcse2d7wxgI
YxgiaYIv4Az+eVOrH/MkwF9v6+9pJ88Mp4HYXH0BF6chSgQYXYYxrAdmPA0knQJZ0yoEKrwKCMEV
YK6hQ3+Wce5XF95CpYMvNIaDfhKMtB/CpmWHClKdayrKOexTjsZPSp8x7ELP2hkeSV/vcuAEk2bl
J3dQl93oeJRooNUTpsVpd95kYuMCVx9Mtoi8eZEr6yEmQCx/RBE03FlZtZqm/djC1d5BnWTAWsSZ
QwCmNYaUtHJWGpfStg9FoTZVMq9r23hkAt3PLqcvufmtyTtYxMVWKZ2oyRsA6Jdbyly5bbIyzEtk
g91oV6FbY3BSeHlomumKV248V3WMCro3MQssuniYSSwlfeIuD6kzb6nqL0RH1r0l9hBZWDdwsg4m
JW/sRgaQtLn19EVNRDRVVlDLs3kia6P85hldHeUdAPy8pHHJyHpurJe0xc/SdrJDU/NYtuUYSM/Z
JaMZMpLGfeNsmOtubIjB1BrYm/lxMBWMJnVAjPnRH3FDqW55XFj5FPDKuzA91Pz2cA4m0XXtizwC
CA6fVQPdEzOEi4wfDEJdCD2ADHrT2ymcsHn5UkLqwCyTC7Mkaw6ye1elG8lkoBf5R1ftCa3wVMja
dWsYRAC268S+fOI2Jk024AbjFBbmuLVJXJaglQLZ2zdu4AETApnuIHeKW1Gne6lbuK1AUjuAYPhq
qhseKmLUwI0Yzwqv1e3kvd1B14HP57yCkTJLAGvQMtchGYJ2pkHb+n1EdU1Cq2MbC6RuPyl2TWZv
JLHmIGU9FNSK17odroy5OCTUbINRuSKwiWJhMV7jHmUk4DgA1lQV8zqB20iPP2JJCI2wM1glZQEI
O2Yw1VCep1LsbI5zrvXcOZjrNA9J269tf36T4jee438hkt41Ff79Y7D9H0PyB9bh/w2a4QJ++M9/
hKxPcXadHWoklb8Iiwsrcfnrv0KpgcAHtiCcwwE6ROCkCFW/QilBKIWCLzQ2FjEZG4A2pPm/Yyno
hz+ZrBT/OAt9AD/1O5Zafy3OaOAXwhcayCmYXP+dUHoE0AGUFwhmGHZDjADRFFagR/U9Y1LXRXFH
d8uAFIpWcLdZiXMIUYfJLYxlokVVb3ZC/+pUzXus7fBr5UV6DOZ1qPaPM0HSe+jnjrfLWHh4gPj0
mmPGPpfBopcIEkv47oVc/coNPjAxlsTynynD7xt9t9xRm9UnBYLJeEvLKLlO1mZkbiAdCHKE96IX
EM2/5EC91Gl/WnMpLN7VcbCtpHKcb3+OAwQAtrcLrE5EsOtAZtABpv03+Saf7/KokyBSa7BSemut
+219Oy6d6+tFmBC9+ZsTz/Nj+fh5paPapKihmz6NP+9tul86q0s3GSVRuXLXdVyv01NmcEcfDGQ8
0eYyGWzlwaUB//bY7UW1sAtTNiqHZK3XeYzzNeJnvySuk3g8obD98XP5uRj4BLCWAtRmMUQ82hcz
+GPOBLafvhn4az3moT4F6vpqhZ9cdYjPL5JmRw/QUB215uSQJLdU3Ld0602vf+sV/boHD+KZBsAI
QJcfA7jcabSZqdAXMR4HtEWQLV/By+Ta3U3bBhISpzTWj5r8v9fDoQQdYUAg3GOBRlfZiZYK0692
S+Nq01wLHiWYJy9+WEIHybfsulifAtCjYfdhly3Lgt0Gy7dFyR501ON2Xu97WVuVz/mY6l2vefFg
j5baSWmme0f1Btw5/cxikdlkXoTz2dn72mJIymR+xbgzfrcLGzUTnDW3fTpAxdwT7gEZJr2xewgf
K5SVETEqDPLgGRclWQ1b4ZQWT/MsOxJAnsaFau+MbCBBnRKOUMJ88c2KXfa5ZAdlqIqtC0qHbicm
iflS0ygnnhqnvoaUpZ/HOoXdVKQgAXAzE99NQWYe6SFjQmrQJEmfBB7YtMDEwUfPEhddWfGINsrP
zmtmtY9NYZX9XttDdUj7tngpHY+vBpOVZchqyl5roB3cYHR7I3/0qr6NzGLAFTmjssqVNbf0bkjK
/nK0ivIGchT+CnzmEBaZUa3SB2lWO9sVjwriXzC40HtVQgpPu62MSekJkBzl8C0xtYjgh4okyobs
MwOSdvavaoq6LEwTt6oDUyYDNNLmrK8jkfs031ceDFsLYI5Isu4Gc6hXme6mAbpFJlLjjA2NXLmN
4701Ttm/5Z6TVTvEyaWgAAs+jwyqIT+dZpmLHoXuPbKpHWk9AanmAAkn53zTgdn4UM7aSkOUMh0K
KEigyg0O5GqG/VWDko8YUzlELO2dM8iWI9G2+8T+4Ygp+w6UAADYoFGiTszLRFyqtEv3aWJUr/DV
mqCySLxAWTO56S2jWmWVBPmyBZUiaAkygcDvlNyqyS9vgCfPVn3W0LNZEuDUJbRs1tLr2iwweuo/
0Q4MWcwMzgp/XFcmHDUJokaEfi3yRuWUFzAr1Su7h2sIsyt9PbECWoGcoOLMlPo2qZY9k9xRT+5I
5L2bpcN1oUcDntNDP2H4P5j8pfFSmHuXvnhM3LRkILPm+rlHNUshtiXreNbSP7PBXg4EjsSdKDlT
a8jA+YFw+vxOi0TgsDV6Etc+6c5TONDFk52rIAf2dw8DT/OuY7P/PCg5xwZ8ouag18BVa7uYI/Sv
XiagLG/xceQZCril/qN+0gEoWdu71G5NNNrtHq9FI1F4aRujv6DK6c9gL53QUOi5ubM6y7yYC2y1
tEpgTGlo9YBKHyoj7eRqL04IqwCRHwwwg9IWWwYbB0xz0MG3rUuAe7AgFwCsKIEB+dg+6dmuzgXa
UDcwJQPtOev9SNlte7Z8Y3tN9byH4Q05L9tK7XKZ5HFiVhbozHn36A9Od0sSw9xpsZgO08bVNypr
sm8zR35RFsC0eIY0Vt04zJAEsBhO2oT429KAQ5ZZ9v26YWmz5dB1gL4PG7qg76dkNcjKiop5gtZD
AjEVDA1n3IwhvXPNUBZC4ZOGBXyELkqoEeyzpr83ixRyDfgMDevaNNvuuR+LbO/nY/YsKlvu01o6
cZIyFfq0hUC0nUMCACzw7US8IoSaJWgbbm9FndOWYQZczLr0nO6schrruvSm6qrv8yaSST3C/6mQ
5zUQjKj+p3S8Al25O1hm34xRCsX0FeaC/gvvkvYF6kVpGXZFgypn9LP0aVJm64VQh89WzOvbNlKz
5WbxQABXgKy7intdp4/NIM219tRkhS0pVSyhnBAZVVY+jYlmK5f2ZNukrNp4AqdlRzOyKtTQOWGR
MPDohWFBrcCuU3Ut+9G4SHo9bRKMHb6no9+qOCm85hWCxSkPZDnQnWfMnUKjhAPunxWgAHdw9Ay4
kctbh6sU5X7O9Bayfhj8t217O0Ph4lEac3vPicEgdG+m3j7nDfsOZ9B67Y8cdC0L1hQwc2itzWAR
72KGakac0RYtgRGsi6d8gLtfUPiJFWfTOG1atpwRrUHzaGZiMiILxzOG8zJPonoYu5ueifnShTfo
yoI/2yEbPCCU8lzDfpBSNLwDr4ZVRsAzu99Sa5ye56ZSP5rUBpRhyCw7tLnWdzKHHFedaafHgZNP
Mc0b/YOSbEKo6q1vdmWy7xDXKNcW14DK9HkGkgvVw77CZ3mfVPX8XCYG/SG0dvdEwXBDTzZ/mEoO
L3QTCGAbLgAryBTYGxjm1lHX8+SR6NHbF+Pk3pXwiIorxqYJNCijabb1SPpLTxrFGdC7wA0CHGoE
huyyi0pCBz/wOfPtdT4w+4oz2QxQOCySJJjHdsyDouJw2ATbQNw6pGPAC6T29DBBxOKetzgNcJv1
M7wTh2ZFk7QlgZUZU+zoXOwqaEq/DX1CdoY11G/Q0qimwBpKvSqoL98S1yz4bZ65w1ua9v6lP2fA
fygA3+PM0vzMF3W+ynLKtnmrFBi6E1xBLHvQD9VUJM+2HnroGjlp8b0zB/scUd7YtsryVmbW8UsQ
U4yNMyi6tuyiuWoh15IHZl3nZ03hTivfkjCiRrTiaOxnFXuW4N8/kcbz72e4l61hVEVXgxqhoaoT
owmIyfIthX7mqmBWvYbMKuO72VR14JYs2dicQjdM+MNF0jLYMjSzOV2iodDtLGdSV8S0qx2EF2oV
sFKqV52OJJg80AC34AFV667qWoQOY4KjasAGQc9agCanBwV++Xfk/EkXzT22XoU/L0I5A0sMORQ/
sUNA5Ql8OVsY4+iggJ5WdZ4A9zHel8a0dBjp0MLYizMaZPBcjlNTlTj1bZFesbZ2b5DCGqiSaCMe
J0FtEuTQgiARJb4HE9JpeuonS60bXQ4ihgxHiZvoQe/1DV7EyBDEi1mbOHbssimX56gLHblllyr0
1Mp8LSUTV1CFLVaYaEOvooMP+BC5yrIv58GEtg6zhmoMK2/g1zUtrX1Z1V2K7o8zrdOcjElQ9FCf
c0Z4wYSt05EuMtxuEYOpKv+SpJa2Q3gUZ7cWGwFeKP3B3I4QUNjQ1i4wbO2EDVtY6Tt7juPj4BSj
emMMB1XQ59DwCnNXkH2O3Pou01APxCjaqi78TKGtBvFVA9zelk5poA2veZ57D50mSAa12w7B5IxD
k+0RkIn0ghGpZWh0rrmWttA8yI0kkUFaQ+kndFNFPYTFnABE2xQYKTrEs3mQQRfTXEMEhT611ZxB
ZNrpJ4hHtPiBoJontJkaxJDI9aXTwAkSnSi4f1ZXMDfub9uxtHLwAUrGn6e+E/p8qviQbRuf5dau
cDQsS/p0jPtUZT/qUVc+voEhg7JGLayHRKSweW2xzcjQ4XChLpLafjASN64xRXpVGEF0AYPnyCrr
aemtusmdoAPT9OIHcxW4wbxp73PbTrb2PNbInwkkJqDwMTPYRM6mKPemgLDNduRVgfS8anI4u2ZW
jUbdIGdn03ZJQaMG0ReFOQLeIxtmA2flxLMCr8Zl7b6D3velS4akDVjhDFFfJt1+6qBFCOnpAhQt
y2vDOR2mbz6u4CxnDqqd0eMVSvwaYhmXokV+dAnXVwSItCjZxkQ9MF8gvbD9byNtCxPnJJn5pdEC
vh/V9ojY3ErD3WY1K/dlmqiwI9BqgRloAsy+NqkRwLsebtbTIAAxTy0ogTfjJYR62tjLXewSJ7R6
us3zG0NNiNIjJJcgcY8XByWdVVX1FGcY98b8zPWrsYoYYm2LfM8zHowGgBJYB8CLu8unFXYQLGhq
2Z8bsBoIqxY4Sn/Z9FTCbrVo6uabMg0ZpQBWv4zMAtUKE5dYzgStHSqTELofNEpt5ODNzPUKymRt
YEnRniUj5IDyjpf3UPvHyN4b0Yov8BN6LEnsVRCYaeFKs3MGv1jXlaFjX5f+hpW1WHl1Nm5sSiqA
CzwCGuhY7Yh3o51phanzpoc+bkgnQs9sVftXSN/tGcHAT+O6YToATqcdQmROw7OnHY/Bxwo+NSHU
pLxXt8PjGxKvfkQqm45NCBRJ6d37VZtDJCgpYGlySwxpM8jF6iqgdtHdcaSaFxAwK/Cpo/IJulmQ
M+m0xRPkptimmXIa0LLJzmE2brlBQ0Vx3cPDa2dkfhn97bJ/0TE0gbZeZMjARvvYdRIz4ZmrXmWc
3jgP8ty/WBprXuC+YehwD1vzU+t97HL9qr/fr3fUc1IVTM0d9Zo/jCxgsTg3bjhUzOsLxM/7NDpV
739um3y8u6O2CVqiqdLqNcEMXHsiQOM/bkHWPPEMT6xy7K+WeqQqtf1CkGS1YZKFzY2z0+sFjY+P
BaJTiIFq/S90KT+Oxz89S+uoS1l3udU78ytdTxDziQcYe0QTiB0h3GYnEIALzA9Cj4ft+nc79n+h
s///TSHQcNA8/5979+cH3eXqUH8UCfz5Q786+MT6C7ROgC8wawbjZpHx+e8WvuH+BQgZYAyQDlgU
BPHp/+7gM/cvNOfRqIfhEyTBTQe78HcH30ALHw5bEL1GX24Zov8tjUAYNh71v/ylS2lA72cxR1mu
5uN+hzoWGajILpxisTAlneV3yMynEt7lEtI5b4Rltb2e4FXRBFTNYM40MxqTQZpCKTtSXTJlEKCy
h4xhepqJ4q7n2pUr7srae5D54D0ppcs+qK3CgRKrP3bVGhBN118lAoX4a9MNHkZfbdMIjGxVo90b
f6BGtTONCoRmgv1MIua5LL8whNlAiRjlYguJ5SZX15QbRMSil4N4mbq2cq5Sg/QhFJt0NBK7mc+G
pnTa677PxhjWaN64qzx/Bhd1UVlO4Nfl0fRZO05yU8+aFhvWaNqv5xyyYFm6ReqYiJ1QzMzQFfeK
zKRRLSGCdoMBeGcXgYdWHdS7cJUdnscl/i+zBzPw3AK2O99bzYquP7PJ4p63snKvsR/TofLN+WrG
fBCpyuR4VWteG2OGad8ZghJrVVRRYXN0MVJFQHJHHUY6uG0GXWYX0PgKTJI2Vo/Y7c7Ku0PXKBWQ
5xpyk8501WkEyGFPDN6UpgVN0c5CadoZg+ZgV/adD+Vdu0n77A01oJ/K2BK0Vi8atEl1Z+nJS0gw
zKNXOi+0yUCNfcBQKusLGmeqstpIuC5GnAhbFiOBL+SI06Sva4FR/IwOiMYQPmA99a4HuP0WkRrs
tkFnZmw3DNPQV8GtJ9H46CnX8snpRPFIhDsWKDymcm/MSke+UVkd9BgkWFqD1BHzm25vQ9rsLCt8
K2xE4aNR2Dob6ospMqVBYtZy8QIOA9/3aeZssZ+SAPGNIXP3hPWN9Ch4ACT0nG9Oqp1tW0CwE1Ty
urdDVc88ntMy+SbB835SeNZALymRXrckBxUO5kj6Im/TIYYInFrZum6eYHra/AALSN+jtsytsOrw
a5ecBlN8ZdcTstB8hL0l/nJvr9Oa1dkmpZMxrhOPgOIytwkGta7Qq8qcncfc5SaCkQSyIYYsqsBt
28kQTvVkom6hg19fQanN37h1z7pQeFw2gUzcvEMeXNCVwWE1CRuJHLKB0LVDJ1RBRbvxeo4LTfhe
w9R5A6EUBVdWS+YGxFk8fMQpq+H9pPQ2oX1+ZarKbYOBj/ZFa6tCnOdtyc7bqrV2xEggjDG2WYnm
B/dguuZxJC9mAS1BFw3aJLSUWach5DfVngPPK8JcQbEwgAy22vDBsm4BPmhSQGQ9TfZA7eYAjrTW
g67GbjVrZMlGzbMmtFtrOjNHVLUIUa71bZzrooyYU1m7utJzv5sc6AD2Y+v+4N2U7BPowl1Lk4i7
jqOaySWVEVIy8zlrJgv55Iz81a9z7m9liiZjrFw3A3bHKikP/MGuI0BfhnTNidOOEWPCGEOS0AwS
8YAO/6AtY6tZ1fys8+tiO1pO6QbMbCoRkqLg5lmZ2p44eI6yzC1HhwM4DUva88tYGjMGoQpNfnPH
ZuCCzmfXGuuDMLMBbh9Oig5cZOdJifxYZCFrG3+VNWLGmJ4KBw5OVgEKcx/kvIfvIRQXR3jFhhKl
rPOWIO8kl0PT1XxloNtbnMHHzbyboG3px8DJNMMKHW/D3zgVNclTq4cm/UbSgqM+4jKptuNo2vZZ
Djtb9m3A0l2O5j76PCt8VuOb8mjVQFGBj29ux/kYQTuVs+3c6dbaC2gNJavJMRP54ORT/pihodaE
cwckKsLG3KpV7tkjZFq18lkoi7kvNo0jHRw4OMi/uWjPQBUjrzpv26PLgyIJHfguBLvYex0koTDx
pdooA0CTUADkOR2fcUtQ+axGp3I30NLwv+M0H1iEvy1FkBI9vLo5djuKF2Oy/ou780qSW8u681R6
AriCOzAvihCA9JnlTVa9IMoR3ntMScPQxPSB9yqaLPJnqR+liI6OuCyykEDiuL3X+hZMV2U4z4Vm
3YDYtIrZCS3RR+uZTF3bMzVJuTUoy7z38Zzf9rJcflDVDS1OuxQS3E7V/AdLVczIRY8EvlAVKR6e
NNK7lOp40MhObRP367VWY2X8uPFn2yvT2HgYIRE3jGjhR8cqG+fJzTKlDRdxRzb3jhQYo37hc/JU
XDG0uu3JhsQCSo8+VliHpA4HdVe1yjoBYN7h+i1GbcMikNM7r2QFC0WR5W7BKKm9rmxa42TnjTly
Nu8n1KQh/LItZAkq1r1GxmgQaJxAG7MQ3XWhzAqUQtuqg44fS2p5xE6STFRmCkOK96UaD7huG6qA
+x+2Qb/rmH/e1y8IYzzUi0IA8T861J/3FSAT83Ew1LsFOjE0N0tA0ZL4R8vHhNMib/+Raf5En/6x
Rf9zRxnVqaLZCsQ4dYndRX647Ml/6JarM6Pen5pzkLXeNIICTVf/2R19v4KGV0ImeRvh4OcOch2E
fQWQ5LwwoJqTLrxwbSDynzz8iE3i2rsvVQefnuEvV/y0n0eKx5RUTuclLxBd2DR/l7uatERF5pUB
KPavXJCfuqF/X5G+LlJL4Hu40H9+imktQtaj+azp5SbiLJs+ZYXaqJ6Yk0Jztar1X6aeWJ9DLNGP
vATgGXypQlhOfP/WPfz9TeqkrwHSh2TEo/75M+hTIfy20c5sgFZhdWfb4QZ2LRUe+lLx/Gqp3SaP
gf/ANIuVZCt19jFgDxHYHq0JD1yg2n8Mavf056//k1P114/16aBa1QnzvqWeNar1Seq/mrZ+oVbZ
Zh4ITGyTC6N41KncmEN0kUawRZR6XpVzsu0pC2rzhTlQnW5lT4C4ZepDiRmpF2ROOXSAUAQWu2YU
X5xDfzckCMYhvgMl7q88gVm3irBW9PMokS3EKl4ZX1nev7oCZ6UfB51QB7MdZh3FHmpsasHsuf78
1D+daL+/jz/ewjJCfhjVxVwPYOegEtbRug0pWia3hj5vjah3/3yh394JGbsQeJAf/EJE8OdWTptc
nGeEzunKH9P6hphh7GR/vsyv92MahopKXqgo8ok8+fl+Ar8B8Osr5zbJeqcyA8Wpy9hyfMG9cTar
v3h8vw4l07BkPjJlbNUU4tPjE3Ykt+zXzrQ5D3oSrFSf4ifo5DnoD2N0P1Mc/fP9/foYueCCcxMa
IDDKuD/fHyveqKutdJ5UbWaDyuYfIfIXSwsn3M8TxM8XWT7EDy8FzcVUCQz/vLiJoy27MBpjb7Pj
e2+GE13lGJlPk5cCrbXc9Bi70pcT81d3+WmtkY3eGDrTP8cMWUqeU/FlBenTqZz3His8vEzO62Bd
gJD+fIuTPFS9P8tn9B+2o+MLjZw+Ywa2zOSumsFlakqer4zAf1LroNppWtNfJLL18Odv8xMUeJnz
+BiqstQiFheJ9uljZHYkiSnSzoMRb6IZogSd1crRGO19OZRop5V4bVRx4Gr28D7qAHXMOYDynyea
08ihteeIKa3//KF+9/AX8NuCpKGj/nljIQ+pKSeaeZ6UFGlaLu7Ipb798yV+M0pJG9Upv4BhWWoj
Pz/9CGxqZeXGOewVkpbs4Zpj83ZopcLh1Uu+GDKfioXLM/7pYp/e5sguh05NjbMtUcOw0uPUi7uo
0L/Yvfzmqf10lU+vLMu9VmEfOIcxfb45qM98sV9c4qsbWZ7qD8OSmidRsJFxBikOoGHIPSVpnwaS
IP785Si/u44CLAJKNbEmbC1/vo5mxWWaA0pb3OCKclWu/Sv53t/Vq3E1PhMyZ4nv6YlfXPU3kw5K
239f9dPdWXUUTkayXJUA67t83W9bh8jgi3L/f8GR/s3w/+lin5YJpQrynMfJxZQ1h8Zh4++A9ND/
c9ovQcDL7/p5u7XkUf77xj7ta3I1G/yca1HJc6T4baRLaM5PdhkhKb/580P83Uv446U+Vd9DED19
wqUCxfASC26r/+3PF/jdq4HG01wyVy0SfD9dICdJhESS+Ako/FVmyytrynez2q7/fJXf3QavHpVZ
mxX8l+lBi3uT+oB0VuVyHYb9igbNF3PCb99xNsBsBpnn2I18egEQqFHAysunniyGVbCV7xde24rm
p3pHVWUnozjO1bUxeX++s1+fH02EhfSFoBxy3y/7BfzaftTbT1Ok1I+YXtLLNu4sDFCktNXun6/1
CeezLC5cjOK4zv7UpgTzaRxbipSY6hA8k/JAZXm6KbPqgtDcdYspSh4ziqPhVZCabqs8IpEnqwFL
S6YRa9BQrtBc8PFUSRT5rTLz9Sx98Sb9Zunj09kaamGOe6iGP71KsxERl1pEz1VsIPUB5qQrN75t
XvmqjMp8gABsDEReMOcYfBFd6wzRgLMrchEdfjXj/Ywf/v6kkMQKA30qpb5fpLGswlNZqPFzvIu2
+WVGH2la400+fXX6+81rZ3EhcNJAm7FwfraMAjMp6rpInvUNzaNFEeMOp2APp3uV05Z8ITwOQNdX
Wv7fvHTUVdgsojhgv/MZwl7MgUFpqX3OwSLW3SEiYRNW9Rcv2y9jVkfKDCWbPcxiiFgaKj8uTkOe
IRjosxfzVll36U7bjgfJ7ffyWm6J4mMrs/vqtn59mFxymYSoFSzxEZ83T/QORI23/EXf2Of+tnAX
Ji5wrA15cHAAypO/+mdr9B+14f5fa7Cxjv7X7bXbsIrK//U/65/ba/yTv5trqkIDzdIR84PNQ6Eu
85O/7TGKjT2GDBQG8PdKBju4f1pruvoXrH9jiVOFhKlrizv1n9aaZv/FH9EaoJLE/0Ot+E/MMYtj
9YeFldoJJ0kMOMxNvN4L2fXnV25KOwpgwmdznIYHVY8+6LQc08k6IYnZqol51BDBSPLgCpE5SYsb
skuiD79qjn1kvLY6RrZ6OsZGcK3LSe7aow/OojCOdvQwaMY5T1PVxelQQeaav8pqhTn4+dPjjKV6
hwZ32WXrGo/2xwEzJ+No1z5tQJJ8n0gHOpY2IkkTJEM8bYdcOwXIbLwh6Dsn7xdBVIQIUUoDyKIf
BLgk+6pPQIlRaB9n6bLqgmszj1e5TPZNaW/9iWi/ZC4dGb+n2xaiRImhK27SJA9WRVZPa/qOQEDk
1m3sVRSH8yK/t2MEWqaVm57Wy2+hZFSbpjLZlSvmxSQbJ04xr6zYhYtMzHcA41fO0FcRoNX2mf4O
3jYyspxakqB+39Y4cYdKU7xZgnZop8mNMTbFyk4E2zo/39Als1zijUY3nK46iwZJFY6W18Txe6Ug
HuyGEWehqHENWtVi141dWSl2sQzhZiqH6GjY5TNUFYrf4boNcmI42TbwqdLQoU0PGJ9nUyUUuP24
OPWIylZJScnLN3HrSa8qcVEu6lbsAykoyJ7bDHvEylLg3+ppcZHS77xBPnOa9fpmRHJfymjolR5L
oznF6GlQQ5rlogoOq8zFgIqDOa1vBz0KtzRVj0GmRftepQ+RWGXsUHrfFLl/ShsUp+GSp1XUm7hp
K76XBrtRgliFYAGUYPxBh25+rNaG+lT6RYp1ESRTIxWQ95aOLfmaYr6hiUb6FuAoxI7mwSeKl5ZG
nTvLz0q13uoSBEijwUcpzdukbg5+oJ38XP7AcokIXXi8nNu2aV7lJGO32OtI8Iw1uUNkB9OEIJHb
epD17r1tEI7YgSY7gbIJkg45ri3dWUUcOz32gtSbI2nH8hITGpZqW9XGwxx1Kmoosq4InwLDa77m
Go3WoEfMJgo8m3Rlz3RBNqOmXpfVst7P097Qk8wZXiTZfKdlQMPVf8u14SWy7ZshwPNs2o/ZSWTL
u1VLr3pgX6ZN8xh0033c71tYNBgHokcCndajHz6YUm867QhNRSJ0r9DjPc0IcrjZhIuiPxoNpRNz
qDunirMD6SsbK1Au1Uy50UYFWR6fEgfCVTeKQzxUD4gmSaKqNSqJ83Qxtv2xjcpnn6qAi3j0WznR
0lOJCZ1IfAvnR8PuOqcpp8bRQjN15PwwStkLGqvjRGdZEsahV+jv6W26VcvhSLvomCiph4qzb/xv
4aDwj8vQ+/5r8vp6MocMweZqKKVnbLfPUknga1/UZEBJbNECfMeR0TyMVnbAZHJdKoidJNNVJ2T9
KQgZo74agktpyJnwMnHM6uJNCsZmNZkCDV11shLd1UZZJd6LogP2BKzwEjZYjZKqKPyDKJMDGXA3
hR88poVfrLrMcEO1v9ayNHe1qD1PBSyZ0kDFnI0peYLGEWx1gq4fmqLRCyiOQ+OaaneS5uGeghl+
mdby8HB9M8KGkplm70ILP05dIlVIeEOG8kGG9lPlMcqGcBWKkbOGchiq5loeVF6BIidziySKPj9Z
ajo4aA6WgD9MER1vppo0mluCyNAL/6Tn6r6fMkwWOGacwkZY2U2Xvek/0v8/dGa1SQW29LSdiTbv
9G85IrUiuJ/0InfjIb5Gu7qxS2aVdpqu6q7e91H22kjZ3u/DO5FWwo38mgEdnfJaeqxy9WlOND6e
jnM4wWMRm2CKylDfZ0huVwjFa2Yz8xAaBgZvOnS9EcfQyPrHktI18v9dMyNDIJatWhHJt8lrgxZV
cE6AJDhRqN5X0KadGBtKqPLFSvi30VXHDlHmbjdPL6UmXxCFuhZFuR1INDOSYG209htPhzdeO9S9
iumqyVpHywh7C5UG3H5IgKScbiEIJAfJ9HEQ4VlY9ZrxbkUIikUtNqk94hxJg2kfSurspXGyS9EJ
3kTSTazF+k7SOleVo5bwLtYsszOfpby/67NGW41CwQPR0/nPb9pYiUl4HA1ateiJC2k/1vpbK135
ol2RG0HztoTkne57vYBSMDp553deONFg41EXntz7BR1sI6L9N+veQB9ZVs2r0Ki/5Ub1QlO7d9rc
0DzWSNoZ8mMa2Hd219d7BU/+AHfiULXTO8AjNg5FprNk6kcpTsWecfliFiaJMhEsA+wZbh1G6trS
AfjmTcpsW8S2G5XK7GSS5omLqEdHab1rA9MJUgHJN+/LGFiyGNuGrir2DLWLXauaeXViMu4ay6Tf
PKQuZzaWkkq9hRt/GxvNerLCwslbnOhtzfSIc2qbJF4oS9JqpptOR6TEX+Eaef8c9JeEQgpBv0HX
SkLlI6qjRV8Ubq6jyDCX+GfVerWDfF4NMRJOFaB0OPekTKZPWMd4xyuVQJAEmeecv/soPbOqupv8
CJiDZcJ9Va+TPLrU1NWopM22nYYPyTbyXZV0rjbwz3IZ53ouzAx48qZdkh61l1gbbGQTJefonZZ3
38IxAgHctU9lYaJ+GS6EXDyTx/heWv3sNspO7+PXWdPrdVAzcoHLP2GxQWYjoLmLvRGOKM3NS12e
ToNZw1gij7NIcgxmabri2hB9zFWLVcUpFHRCgYENEBXkN20CxFBc28mg7TH4vIQaPre04LMqo3rW
QTQ40dhFTAUCSyAFX6VO18RZCrewIMYnqbFFQC6jg0EAghj0pqbUs5JzHSUPUitsoVe6TDu71uyE
7pPiWWYmVtmU5R4a7Ouu0lZFi8p+riJmFVvaFFO8MSHmkdSCBiORtmWlr41AvQ+V4lbTxm6dA+bs
fbu/nuLmutPEqZvtY9aKm9BP3nutfid779rHnJWHtL9qPbshS+4c6ea9ggIob4cbm5A+F9uY7FTB
Y4+xkJEdmG65/H2BvFSWq1XQmRQ31Nkp9X7wirFr3R7ErkOh/c7Uo2+Woq0rzddcwwbtkWTpXX02
lyZKG9I6SUQHPkIQ7mL0yakd5NMkN64cM8NmBZKqug8PaY8yKzbKyjNeeMvBN9ryvSEp30gwpJBc
1l4ppLU6tJCau+I9g4uKngcyg6jKTWd2kKmb6b2scFGi+4HxcUveq+9OZmOxri7QkmgAo1JTsBii
+6aCLy2Gye2KtGEb3JQuhGTK547w2din1rAJQqwNRf3CBmeV4J9ZyWGJ8hXtTGOrC10GkJwxfqsx
Kzq51e8G8EfobKaehsAAEUaq3DGu0VQgqVvHxHG4s18TQF4lmzaJMgxNOAbzRsVQGq/mokOvD4zG
SfXyNlGy88h2yK1HQ2FHn7oJkAuE4fiSlDF2Z5VOaohHQa1IO42EfqhtE+zmaElrUaEF08RKVI3v
FIj9cMbxPeZ2eynXsKYRoq1yy1qHppRsm9jEXpVJ6wRllTu24na0/ZNtVNnJaJ9iWWD37ZNHZuGz
lMmPAjaN0yao0GeUMFEs5a5xJdIUO1o47sL0jMvnW6Rr72MXukHhJ146z6SNStZW0eijjiUmgKQT
F7U1X+A0wA9mMZeIcRdE9qlUVhQHt1Fs3wIifMaQgRVKfc3VTnYDC66wGciuMhWg5nR5mxLFikiY
p6Gv+siPvMQfvvnldDn55l3Niuwmcj54bHs9nGHdypDIZ2wQ4Et2AjTEX/dlwHWkW4Tc1Xaw7GuS
AVydXaynzmG1Mnz7I9GLO2a6VZVz6CDFMENVj9vDt5CbFMlBSTjvxHSNnV4tT/E4rrpQezRyga+i
051E7w5azHGjz6rXtJOhxyynyCTp95F5zExjRMMVPQfDqByVpn8MICm4qZJtsigZV2GRfkg5phYh
fRtG89FvLo20UIAWKnvcnMv03oWOndpuV9JkIeoyRCXlyoGZeOjhX3A6UMGFVzlivyht/ZXG305P
ItmdWuI5n+JHkfrIA7t2j4q+ZQfU36q98qaM3YusQwLt2luOExdx29y2el6hUX5rE+O9L9mcjlbU
rmZDvyIIVkFzUyGBkG1PaspdjPLOFvGmIso0wJzlNKr0LfWf9KTt6M+oj5RdHBXHx1iN1zoECrk5
lK04ZFpKpt5sHHPlzvJn1+y7jyQvCfVZfomCUS4wzffSX7Vlf9DqZJW0loNpEYuy1q660nqN9VLb
IvwrEN2oV7PxXJDJ6s4lyF2RW2ztQuKVUogNTb7FkOGEjbngcXTmH5tCrjBOeZG9YGwR+KvSsxSa
hyGOTtUwkO4qdSuuj3dQyZ8GnB7qoL/FGmIibCWXStZixhAHOcRmnkuJu3z1CS+pHhcxrgKl2uN8
Oc3VfK+n2gVF8Ndgmk9hXW6XD5OO1SNd24syAQo13skNO9Ray89DWgbeFBXsfLBCoJa8z/GKu4NB
qrDZiffApDjRcTq0NeXSiut3LJm1WyvmQ8TQkyJywQrzZQilZt1WyopaC4XbIN/aumnt0+JbgRIe
L7VaEIU8OJX+oE+YRS0j32toTJQwWdUZT5N0ifXQtDh/2PKmQ7YayRj2ZdmL4V0zW+78ykdUm80s
RDiT5GagCmBah7HtyPpmZo2TMvPC6qq1rdkFRDRiZR+H3vDw5nuC92Bd28JnPxGTNs5L3YT1yRhg
/ATipeusm1DRJNR/K2Ya2LEasC5VSzpHR0+0bgV7Z7N6CLVr6hyWB26TJ8Si4jDyXdS3wEAGHysY
Dlr+luhHJ1aNm7G1aUxJ4qlT5tlpLcwdQTbygip+uCJqvMJWprKTI1sCH9yl0pIKYFgpIq5Kvk+i
+Vro5Cv1wmY1mnEwBtPt1MEFb/BvZlrPjpMYXFfPsiejYF21onsoxc82QdtN7K8w8N+KUi63bLyb
k8grQVU9Hi8p+WMRb3L/gQXiseb0dYiM5ShZ9tFxRFAb4LRxcLn1T4kfB95A+eQwxSyChcFeeY6f
LHuD3fUWaMK5AA5Fru9LnVhPUsRJz+ytvSqDhNLSJRskiG5q/1y12ZMd5dzLgNyxadI9ocZOGECD
DY3iJY3I154Ln+0UMh7BMIlHCxKRHH8YWX/NkfwqGEn6njkwBll8zkNTdVIeX5mSte5n96IGYDDw
ZEN76OgVQGaSyNvp0xzhm55e9G1Y8qypN0l5fM9BiGBhejahHDwCz0K55eti1YT3gQ32S4oKRi6c
LgY13IX8vvJHN6pkvughwhKrypelFgGNMspTNEKhnoN1WetuE+bXmd5tCdp5kCVz20XiFFvA4bJH
C0lf60eHWsuOfRW/z8TsOnM6flhhPexiqdh2g/GsBf6+k/J6r+JWWk/hZVro+TFT9G2Eb/cYDXl0
lXCKcUaB41NXh01shQItc9Py0aT+FFLrUvQic8ZsIgNCVZ5bfXgI/cBewOcfGrMglaBdWte6Z5uV
D2TgvU4e+dsPUTKdy3ncWmJ+NpnjnVlN1nOkb+eYLdBYyviGdX1Xd/02xVS8bnqOMIWP9kHJg3Il
jxy0Ap3w5tZu3LlvHXk66KKrMUuxda5D/ULxpQ89teaNJte7TOWj+lJNWNnYEWIuSpZWCQHdKN1X
oue7J1EMD754VOxKp/bXXNpFdg4N0oLyyBtD8GXIREEjvVmtQR1OiYK1NDcDZhu6QiK4HVu1Wh7B
RRyL67pDiBIXnTvHrcTpqPKw9mJbr80T4fKOVg98AS1HYcHN1imfrfOH3YSFLjPRNZtFZLiSzPEn
mGMD60xeWmyv5fbSH5pLESXXTe9XaN6h/6baK4pol4IT0XfGtRIaYFPkIvLqstAdxMWPaOg9e+A9
NZR4cGdOK+5sGjdA83K30mGvDX5xQNPuu7IvlYySczZZ7LgVokS6VNplLew6xjAyV74nNiMQebmF
uHD0Koq8qoyucyO6biinVjwVvZcu66S9itNOdcyECcXMFl/jqD2AD4HA0bPFCfzi2JliF8zdKjGG
h55MHZwWuz5uL5NuPDdz8NKqTCXknxm02oAOPFTReE66YRtxRS/N4g/UFOtSV+8HNTiEVvRh93Hj
FpgRqQiyUyRBrRuT27GqTxpHmK4ZtmPDM41mdScN7eVYiJvaDih56Y9dfIkXNfRUuVuhSMbeLQ9v
RtNubDO6tjVPVmOqf9S4VvaoHm3dQyxhbcsmA+sTATAslc6rCHXbfb+2ZI6168MbdEEkxxw8WNgL
5UoqWWYkNBEe2psNKLf7RJ+eu3ktwoEkAvmOUmwB+gULV9DlFya0vAKGX9lrJMnW9T6Ut60W147N
rbAPw2ORm/MtkHqvrKc7EckXdjo+6ErH2bFs7+IBVMfjJM13ZBl92LEiKKAWAannHp6U6GjZqH9t
2gK5JvEaU99IDHAxCKwdzNqHEnF6Hs53OnYhWIKtAipPZTz4oBCkkqqkmeheisZronPgjlFQEeNe
1A78qHOatBt2hWQtjDwr8S0Gm6H7lbqSoXHscumqkgTDppbv2aPkmy4Tu1AGkjL1BluCFJylzlAO
qzr1yqR7qzFiwijxXUPEd1GO/8Pw+XkMNoNM1oi9wzIaR0E5D6Zm0dVHqXsdLOO2nPm+dV1Z2BE1
hEk6uFPa19RwBmrMbYDJ08YYMVUUmJshXcs6w6sYhpU9U9BPovFRNkZCp0ZKbWBMLtKqDI5A67C8
6PgyfeuqlgxrsdhejDKjf78MM1V+UH191+j1cc5AKiIcCIlo5PwlBaeKkomMJRzH66m3m6OajmfL
iLRjcBlx9G2MazxRfP/2AHKlazxVD/EEBLsM38WFFer3XRCiBumKDwrie1/m21sqLj4ATmL1mCGy
oruipyFkqpB1o+2WGQPbCgCIRIIxyKXNsD+pmsaGMoqvUcaTblIip09n81ZtL3yD0UXr/VqiiMD4
JbxoyOebRpl2LM44k5GFj/oymeW5l2mB7krKOODv94yYPamUvmKnoJK02PEHpmIzLg/gBU9+et93
TO8GRAl5ai6HcHaqzDrBHr2mdeN0NY2Linc6aeQOdMu0i8XFnIfXxqzFbjizS1U1vp12ugSD5KgS
GBBfjOfejuCHmtKpSIt1r/bIDgHbDMVlS31jCJuZsrFdrRONzbOFgnPODBPAk5FHH53eHEMZEiMb
fwZVmzo1gU3uOIaHmVFT2NpOUadzDWMxKk1KSQG+5mXbbmxsotj2ZMluw3l+Smu/XSVDQo0/F89Q
LpZf3EW8eo4hd2c5HylhD4vHgZN7fEEsFEbMMVsHoXQXK+F1XpdrRYkO0DkfDCxCXiH3MksMR7zI
p/EQUBSON3ZunMqW833FZMEFg7y6zfq7fNZfh3HYamnulRPZ1qp49WXxqqTycx+VFmyhy4D+/RCf
zf7JkMTV2DdbUnGe6WmRux2zVNlLCcgww+sw9WrdXilAY22LHRBwrLVpcNHlTQqY3oY2/fBrJvCc
I3xu5Q8dI4I1hQlJCZevPCXyOrHXgzos5J4P2Ry2DRt+FyPBdVM2G2UMrlNpeNDU5kgTZaco9RoK
ZQZuxmUJKzhXzM9tI//z6aZiJ4fharRWAZsxULnN5EoTHS07FBqBPH0i8Gc1/EjKoyeqqN9wOWA6
k3l3jcwyVr01cvYW6IqCLfrNcBPFfM9RbuwLQYslZ+mNl5mUU6bsZIp2r/uUI+N4E5byszFwzgdl
+jYljNacL9RkuzImtMvS+8Jf1Wp1PVnLWhuzCzCmlPO7CDdFLL/5NhSFmN+uBPG+jwvSqNP5jL5j
NXRa6oLSBN+n47YQ4ipX6EcgJlfs8CPDme+GQl1LRt+51vJS9qYsHBRSt+CpT6nNf/SJFnlSe7LB
j9rN9GH783NGkI/TzzolZGXa55HGGsd1KhhdxgwWZKSJ2pDJ1YcfbTCtFUOjkaPtNL96aHkdG9ef
k1fWrZNm1BfLN9MPJr+8uszj8YblUWhPZtTvqrk+KkV4zIraTexuVXaMIWnY0pNd9by/hUEXJp/e
kmn2SiX6UMr5DufIQ2H5p7IzXn2fVy1ojJt2HEDA5sZr3epnMEAuL+1tHIWnxq8vpRkDZ7HC5nhT
x+2jUaOEZLKUxLA1saE5bTRuu256GJTore31k+io55tGcIoMLdlJMeUODkpXuR8eYI4Mx5xQPUZG
vu7kam+UPFRzTNnvsLy6PfRIZNMOOvu7VEuPsrI8c7WvnQK167J86iokXCpu16FoXhMD+EuhhB+x
Mj7UsrgJ9HaV8UZDfjoltKOB+O4oU/S75dEYQXO0Kl6cau4fZL4jRy+zq7gPbtKQ3hKU5bu6L11F
ku/yyF/KEfKdWXSrLleeDTNa457ZQNNC7cWHGk2e3TIL4a16ogpPGBk+byVEioxM8JQKBmo0zXej
Yp04OnxEnbbDMXpDM9EFsHxtMFfS3+aj4gb14voetdnNbAI0CFM00+nwYNPlCjgiAnpa5yhPVZmW
wjIJTKm6s8VdIYRnw1FQe3XXxOXktvJiTlvAAll7WefDeZkoYsGmL9amu9wI7vxqqzThdcVCWLbd
t4jfjIspW3WxfrPcWQqhZR7FKzCOTd0mayNrLrkTjiuMOVv021Fjhlp+vaCZ7k3B/FwL9TgKWuzZ
jHs4F9U61pwZoNqY3AgaB6F4kSj7izG6hu9zzWH4zhTSfrKo/wTDA8Uub6peG+A09Aj0Gy0Qr22d
FZ6mcKCT55Pf9w/qRPk4qoTtDUXnLVvTquKlLdsN5fdnbRwflicMhYxSkCmxULkJB/BkZMSz36Yr
D6La9wsfyaGbzECEqiA79YE1e7Io2nUdCcxzuoc5MvT6zD6HOGov0nE/tB1yp8gKPDnuNu2kElBF
v96ZG6M5KTGrBgRiNl85Emd2VJdm/rcK8D+S8/yXmFuMUW94eesoCNv/DiyX//1/w8vF3/5HVVDR
teG//se3Onp7+dd/+9dzF71Ly38lLz9SdL//kr91Qpr1lyxrpM8S8EFUySLs+T86IeMvHF0QIMnc
XMTEiF//0QlJqvqXgpYUmZBmqPBmFwXgP0IhSTf+ArxrCxPC7uLj+M+UQrrQ5Z8Vvwv7bPHo4JXD
hs/VPufW6FGDyqkH/kf9vdvDCdnkKXDPNmM7Pdn1bREk7WURtOIo4FtL46VuhfkdE3dxmDneeUWl
cn7hz42hGreYdtFUSp1yNctjvQ8S4/n7fw1h7G9BPrZsj1JpW5XJRxcaPga9TN03GcIVhTKNG8wh
4EN9aHdg7OXb1jKC/YLscobvP66CwaVq4jaBYj71ZI1gePTni9HH2K0v0n+5zrV7KWXllDrrYGnl
XaTL4W0KG90baQVuFD2IbnNZQRhko2+lTNSyRGJhKBCQBHbo78BWBoBRWnK/qS+65WRJt52qJys4
S/IRXpDs4GnH+zGarqAnKVeZg73TuJGDWFx2tgALjs7KNdIpv5qTPL+yOKce0zTbxhwM93X/mGnJ
eDAARx760RwOkaRWe1/NnLYTybEIhuSYi6la2wMgq1nSysRTp7Q4oOhymkYSd3XYPlatFF78b67O
a7lxNluyT4QIeHNLwhG0okxJukFIJRW893j6WWDPmT4xF42mUemnQOAze2euXLVFe0mTNocRLxuH
Vmj1F7Of/43hWJwtsjlfsZnvC0EM7yZL9ddJWE9ho9GlaN+7hkWhEsvsDBZKlD3nyB0B1djSoOlu
0k3T3VhqR9Mqw2tLEnCZ+S2f6kgOS69mw5BLXXkrMJLjwyiDge6kPybylzUvzdHYDpMe1fUOsWtz
jOOIIFJpfI5F9VwMc/j8OGDgvMp1PV9aI1ICVUU1koz5DaSSeg+HPrlOXfpTrz+xlrM4mtokWNam
BhyftDQ81cTHXR57YxyaH0P+XFjkieW0UhyI+dpqm4xhOzlOJk8RFOM8VOCu0pgY1KS37BCfvS/P
LMvrSnw15+rejc4wLeO9VfX4ORskzVbjcyXib1kxpO8yWtnvnZi4ed2QHRvJzVsiLZZrzKLqZNtT
qqMFf6Su0pVLoA6VGB5kTl+gbofOwEssAKOg0ylNlEvateMs6B6fePkzRF1xJLig38vK8DXliezh
zS4BJnJY6pVDEZdHsZVDHOYyMgIGB8fS8mE3Ap6IHQQMAIimEW3Cf59323Na022gTcPz2s/t7XGY
N2mGMWUXsynaWz4icc7187aN9Xtpui+hPLFm+p9DrPXTsWb1dHw8erzx39eo0g8gjH6HsUgOMEv9
JFzDY7Yd6gay6GKgt6f1qOBp1jsvT/N5TykgcckgUNk6S9NugrbG0jr5GhQpPAOasnbmpnFIGuFW
bActn4sb2eqPV0Y1DG8ptarbAhe/K0rRYUQud1qaNaeuU16lWJ29ZtXr0+Olx6ER++Y/T7kKc89Y
2w9Ah+iQTIB4rpGxfIInx2LgcQ8C96wI9xMgqi5RxrhFyV6e5NE2OuBmYToUl9RI/+8jLY/YnMwS
zE98fCKbF942t8Og87tLfPb/eS3vQ8Vp05VKMwIFeKYanFBrTksnFQQS2ZVxVM5q81yxDdDUcnrS
lCHmW1sbN8cIb4NywPfeR1Ar/t+78/97d6EXGVRF9aPXy0ILUrDO0PamxGKrZb5bml7Cb4yrS1GH
mP/ALPAQLdh+EMTSEY2WpzORtglSjD6tTo2Ux5dGNxoHPSDjukHhV4tN5GXLcVxj6YMUZwxZyxS9
cLYkN6VhEAyQ3i5DUhJxLn0iFWWUEAG3uDFy1b1AM8jTKzaeGGgXJ9QU2MRSQ2FpSM3i1tBPitG8
X0xQjvYKMMyOQ5KE9kbYpsccnyTLUxhnXh0JnmWlzmx040vSauMLKd6HSKiz2+OlWi6FXaSocUDD
MPGtgvO/rlZyHkDGn4Wx7feQE2X78fS/b5hZI/lVOF7CWY+BQKbJUSoMpIX/62FR0QjXInR5al53
1zSu5AMCzT9mmFt2kkvKBbAMfty+vGUs9F8VRAbtklm1raIUBTlLGnsea46wVt1HCb11KtbwWwQH
tpeUrr+OZoOTX9V0u+/q/guGU4W91UxqCuGStJxiY7kVKAkoZQGY81vY/fT+RCI+BdVgxhnDoB97
loMjDNpAbXIJuOH2UBKUuzHpnV+DBTmTVy2d4zlKgkqSg7gChWU/XtOTWT5XoUqXIpmoj2w/9zhk
Jc1/w2JSStFVzZtoS3XJlyh3SJ7qc6bF1akrk53KtH2l6O0yvPd3wHf9na686PY6AR19DFVzPwrx
v2kq8+Pj3c4Sxz2tKQg8cftpSLn+Iqbjekcftmc+1V4eL0mZyCWaZF7ekH3xmLm0beZSNwcGTdJq
/3jNHAZKIu1guBoQoF0yrOLzZGmLp1tZcWiVpHhShVjYhR3Y6wythmQ0+ZNa1A0l9L46PJ4+DsWc
ZvsBvKn3eJqsRQCGRjyNRfsGOFB7L6QS4U1dD97j6RqV52KRsmeIH/AhovxSqOoPQu38PVKZJMqy
llwhHvP3NEOy3Mlxf02o4L6IcCIer0tFEwXkEdf2419ZYzvtG4RLx6ZbM9iFiQA2BTZtWjdvS6ik
XGUCfERjTN7hOcQuRNAZ8rKVvNOJ+lhlY7gpZT4/g2nxRa1dgqimh6ibFJ5rsZAvPbrKQBfiyqvM
HnDFJCCI0o0RK3UANmoI2KbMdil01mWQxUO21Iw90kRbGL2V4D2WVQtBQJeJd2cg5c9ao0tbG0+z
E60O7VytlGMRVcVNNInXnZXRZHup58cIkrbLRx4OYOrCFz3pbyGFzS8dMgZdj6W6tLNqXmgOxXtz
eyOrhxcrQnIZw6i7KCyDnA7e6ybitV7aar0ZsvKplaLymnNSHEmb6SOMuvxaZLCfJ/jZ7mNd+N+n
8rZMfPzw491mRVTEOOGWjVDtF/yfN5hLod8YVuqHYRvdAdcau3zoxh+VK7Voc39cJNOT6X2DCJzC
Y9or0X1AXbQzEqn+QoJPMaHX1qsQtspBLtNTNkaUtM1VexdC/TZIffZvVqhv60n+3SlIZNnvZfc2
nlBdVlIXlJ3fFnoYoOTvD3qoTIGchV2gDBKaEmrKQOIr0Z/baDrJU616emOt59UsQzerc+0CaSF3
q2L9ExrCtgCSk2uImpHl96p91VN6X+eoYk+bmodOWAo7HabuKdGG3J3FVD6jARL9JVuGIIm0+ah1
pexVrHhT0awChWYzglptcTWIhHdW8Bm2aztqui7oi155E2WRZWRTvOeqvlc6qEfcDvArdInSSD6L
ByVql/dipbMKJ/YVNCrij75GGdJrH2b9pqVh8SX2YenAGm7LRnnqCQfaSbBP/5Kr7BgF7q2migRy
gOb2RNs4u+ACiGxGLfpdcrUCgFmn4xCWKqXcpj+zWMzsGuXm1GTRn7KYuwNsn2/ExFya4VC91ktG
b1+IhF+BpgQM489xqj4l5WdNxfGZXzQ+1yauAKuPF//xdAGMfYwLK+am5EcS9Cq5KRf2ZOirG1sH
feA/kCF0tBUtN86Z2WonM8//ZSIqXzBU9Jgjll6ZUhnXTOUiVSyjvsBr7BB95Qb1qnz0y6kYj4BL
NTcJEfHUrXGV0na4PA7r9kjMuJ24ENXdqFOUEMf6dxSb/aRIVOKjKXGSNUEqZ2m/QD+FP1E/LntS
RElUEs3QYSe1nI2xyw6Am2q7TDUok30kHLj9jaM2xKs3hoNxkZd0pRO1Fvdq056JiWK9WlEhIYcY
o0+iUt4L0Rp+FDPzkG4SGzbbs5Y+FMw4xkJR+kkE5U+uD/WhUxgdmK0JcbYW8ULfND0qU5W6YZ7W
b5YkvnXEG/x0YXweU8CmWUvHrDDS8TSaUnaOod3bJmPYRzlNh1Zt5p9GTr9hj3avIyQqN167MZBz
hY7I2IzotNCyp+pYfU4TI0paKsR30X986hLtp5rj6lMGmcims6pOITrvZzT2T4Dqq89R1kVbpNAU
MEKLr100+Y/XGxykDk3/nylmsEv7MHydjCKoUoX4XAtUOBExFkOf1NzBBfz85/VODndw57ULeHia
7BM4zXTJ8y9ZFH6XyYjvk1H6caew9wvTT7Ut5be+KhLW/hA9ykKX3lpIEV5ftY3zeLcM2cWosLn9
x7td0bJq1gX5+Hgai9pLKHXC9fFMh1jSi9T2gbmfsHb0/hbReGzrvuAyLYwgp1MaxLomHNYU8zxX
RX5osGsejVjtfGSS8mkIE8lr8Ame4fugMbOYRLq3bkXSnIsljYthZrE0Nm2z1/JScloK3ncqGeKB
shbIiS7sT0OsstOXDfYj4SC6M5Kj13aJ/k6dMf0oYXbQ5Ln5oOeikgdYQmGerf6E6g2Z4iiW74KU
nher1+zWwK4+W4gwI2z+N0y38jGKetWGhp1zU18pFIefaoboNCTXLeC6te5zrfw+3lctOMsQV5O7
HkssWheSI3A6OnEqDse4TOUjbS/DFY1RempGddlnmKneqTy+hmZFVRPWfFwx0re4KvRsXd+h88n7
eNTap1iuYq8LG8yEYycfK75QQFvRnxZO32WezNQDwzWdC1T4Xi/20kkVos43xsY40jCID8KsJEdr
q5+GhtoEScUAHANoPwhqWR4J1LD8DHXfSV3gZXUtHgBQbvS7sz5/VtpY9eZKoBeyPX0cukVG4qx2
t7TQ0M4Y8eSy4mKa/io1K3xOjHK9DNZ0a4FwvyiWWLxIS+qW7IduQ0OZR1mtjbENglcKr2UbNt4U
6RKmjVEO+imHgbOO2oX0lNppRXl5puiT7/U6yj4kDSUPZ+K3oBtqGdVI0tfY2FIb6j+Qp7/pXEnv
SWexxO2K4hnc5Og0KyNjpk4k8VSj4Ikze2IwflqQmODpRHrMF9heIfFohf4UTm2EIt66JHRtHNmI
686GLJ/CtZmH3AEPHO/R6cKHrhnTyt60GPbj73xWhCuZHtOLZPXO42X6BtqWCudGM7O23ufjZ22J
HxrN27uQKuZpmVi492qcfYKTSqoiwCHnSXLY0SGiAu+zzwPUYFrdbtGHFx2ovyevK320jtN6ehwi
Nb9NepsFfLmxL7V9sxPHbLz2ijZc5e0RkOPY0xVF2z1e++8bjKe5ay7o3/6/N5rWAkGJX20v0rxn
2R7dMKYU93JpK8R18ug+nj4OC/JRPWdIraqovMs0iy40mLxOqxjRt5cIEYi9qT7yjTM/dM18z0t5
vqdsYXelBX7+8Vop9MMFjf/h8WxIkuVOZgtdH2Gtncc/eBzIiToKk5pdHs8EFPkhOZtH0TDDE9Yf
sJKnNVnD/xzKJkVNgqpKcPqpLY5dp/lZjgsoWUXD1uhwUCjtD5AXfqVBlxyLxJqAJv+6IwymxY0+
9wEJS25fcydAkkQgb7a510XLyUgTfySYZqdhKVZIg7HW185oCKTY5/E1EY8AJnch+vvSttSAUEVj
fU3CwbfS3IXW5ikSUDbdichfmPhnFqAhLbbL+ln40qdoL6jasW5ZsYsNW1OAmdpTkkLzkz9zhN3t
fDeBKZf7uvuHVGLYJB8moq4YoZa+05Ct6eXkZMZbZFIBmNZ9PLzNCbw1899k/s5Z5GtGSu7A1eKD
08VUWe8nor6rF+nW7+bxL59/RHWrtldd+iPPlCgQoRj1DDLyzVjyfS5+bR9HCd9XuXZ1PSee4ktZ
P+ri57FqmXFIxuz4m71e5YwwgaJ4Kja2OKy8FgslfCu6Y+duPIKndAYSGifjq23QEFWfllk5cAf3
YvcRQYRTuq8Y/XmCt2HjRk8t/fEPrNd21H/APbZzzvOIspdzPfFBQ2n7KqAB8ecKVEJuOlJ6RLs+
/60YJSSL/oG/VhIRP0mnmt8zLLDq4Fh3HUMexRrRPNftnf6lOHk1U5As/Skt21ih0PFFDaaFrvof
Sx26V7+Fcm9yWMSINyWUc1r5d0m+9Qb5efJdYGFq6dCkaB81ww7nm8IXo8lkWbJ3zud7SN4P10Y+
fU5duh9S6P5by6tGHYkcuQg/t1RUOoo7k6rVoNyE8i+JDHurYX8LmBvDvJIi5/npFMTiXskvXVf5
X9SUv6aoWDu+gJGOXRgTiAJQFnsV6vy3dvwbCdspTBvyc8oXVZKxaG6qPrRrWFvW8J08n31ZshMv
jpkGP8PcjaFkb5fbiLiizxqLvhY6CoS6qP/+rq07cAaXvbUckKcWiH1+5N6GdNg44sLXvUejZoh0
Jt16cnPR1ms3m/fRbi4xqWkrskoS8f7pz0kY6IqTCTtFJE4oWLHyQFvF49ZwxbSdKgVWPzurHL0N
NTmkJFT2tvqz4GwaDzBCEZXX9P0PWIVCJHjEu7QHdOGqtMPaqREjlOEn6QJQvbHqrpWDrgXULGGs
o6+Z7jI6+B1y3K8U5qlyNIHwR84wZbyl+XVAg6D63a+gqUwR+4q4JvWm1Ozg3c540wffaCmQ4hS1
JTJdNl3kYTMa6SfsaCUz5+BaSIwbby0PXXYhHzZTd33DLORZtPIEepDsBf1sRuFGz27a68PZHM4T
cUPy5us1JlRenf4TVlPpO5vTjqyCfTYcLdNJQleZfVGwqSPDXF3NfRM78uIKWSA2T117wEE0hs6o
7TgRtDLN4ppqbPCoDjrp4ljWH0t6abCbVTdFCsZ/MtjI9sAtgXXXaF2ZRYbqDNW1EQJZCMLqiqh9
Hr9qvIdZ8xTFtqjeo+bcgP9tsNWl/sq027zLDG3xm6I99QtfIRaW7jqo6MI+GoENm61cRgM5x6It
1P6TFyEM7fBlRQHZSyQ2uUnq0bG3tKCGP6H/0BfpSY4IcYTt05x4Cy4RlO2Tr89Br52XKDApOpOM
ivo5uXbCP1F5VoV7jxsSC4StD5hpvOxcE3BAnkT91decQAoFEtRWt8/2dHSAsNmhcWvRKuMeo/RF
O5nzpV+tbz32GYjp0mxXcusx5OsCJmAPwjMFkJw9qwW4tUALfOK2YqHUafva4HQ3mwo/IKXFoWJF
Yfasl6/Ew9hot6mioSI1iU725pVOQuYQjlqK94GppwdnXCUJ1k6M4Lsyu6oVG6qdHgdIUSXNI3BW
ng66+qxPmxLlrnafg/g+LR5FrH68xeOlI4A4S/a1+iVN//ThWtY+m+Uww297GJSjpV+TnHw1XKT2
2lU20vu1fGKXx4g/1n4831rMGEOaH6nh2JicwdZTL92zjNwB/Y2PLZ/NTTsAkafOei2EQItRedJQ
uOgZNFVf+xzTQCjtrrGt3Nk6CvU+Yt8W4yvYF2jkMHylu3T6y727UttWUAhBpPYExWXXwHigk6FD
BnDkp5VNGHAX+nKJcALnKSkH+6bCK+rmSKANytm9tG8EfrjZNdzQNOvmwAr3AOK36yP9mz4zo3wj
B28wkXA6UfOm23W0YsVUyefZD6htZ8YK8DOZrdZf63IKD4WHnkWO/GTyI/wtH33zTBzKvNh8bsk6
Dnx6yQFbbYHl9Pi0CEO19rjM0t5k+dULqrynNHWdwp1opRijFr+rW3Cv0V1SFgS48VNhsFIZF1E7
My9qZ2Pi80CLbdZAiaLKabLRC62C3GRLDPIlm7aB0lYLPAndLtS53ivFICCpMVq0UjLFsTdVvIhd
tV1T1qFt2NcKBpa/lEZGMYzUa0r9uFJRthN6drv5rKyrciwNbuo5ee6aJg7SGDsY9bVj3tV4GfvU
NQSgw/NgIGydYw+V67WZrfSopiO1CFBWqD203KO8yAak4vqY/0ZmHBhslVlEkHKnq8d5fumBUscT
lL6l66ugK90s6gx0DxH4tfmoaKjzFKQZkETwrPpG/6YxneaFehiE1B2l/kbvdGMhU30ZcbizWPqq
oiQNzDWsCPo1HaYCpt2+qL5robkCAPyEv3LeJlS9UqgtsEIbSGBxJhC4olbehKZrg8eB+tr3XJhv
Vc73PZG5fYyph2tsKnuNmSed6gsGEHVXk7lRMNfNmE1q9tiK+LVW8YBJI/Lz6bT0CxFcTLLrKB/N
/iVWt5sOnjzqFoNhRxotr+buEjp135bxPhTEgB7ZDsMZsUAzWEFTmz3OjBS+k3u2dd54LTSpsjBc
VqNHFF8fxQdFLg7ACQ5jIsa7bNAjt7GUd00clkA1je+5CoQVifZLj5kSG+SMf5M+IUu3LVpwFjGz
7Kz76EdOGKdfyUrU11p4kXEyk6PYd98MxWhRVJG/J6TgNNIl6L+QRm8xN7Ycwvc1F2SfUqj9rFRW
hcNC4Q13nmCgyhN+arK6ZHpuJRFPprDT+J+VxwcQ7n44DSyZ3uSPZquwVJk/5ETQa0NyUW/8bnGN
/TKyglaXPEELQE5wgw6/ciwd16k4pkp9nNrOX0s/QoTFO4sevhlmeppI60UHWhzDl8fDZslPlOFP
GNiZyJaMpUR3ABF6G6VXpU7uaVt/JHqLpBIM1aBfh+VdraRX86fVmhdljL4anbt4Bn6fvMjzlD+N
QhEdqoWrA6ufNWp/WwwfPZwK9IgMsSV/MolcCeNHKHKD5PmTtqw42ENn4cRYCPByQgEJSHuzTPEH
F73hmPS4A8LBbIbpOsMHibfLZAd3I8McN6xmoStFr3jQYtURiIMDoKAHHct8wpR38dSxokxZP+TD
JOxpJqBOIE8RwxmU+BBFKmJQfZjf+gHn+NQOjjlOY9CGL1UXMgg2A9rGqJYCbeCnVbn8lkoB9r2M
NWAmuQqHGLHDwkXJuIRS2IjChbqjkJ0ijKZW51fiFdsPgMizRfvhJdLJl5e92jrwz+jkk+DFbohi
Tdf8Ev/z0ZQtZ0V6sebGnrLJ17BwluUnXmwHyfsBdcjRSEq7pJiudV46XzT9LRkKennPnehIoSsC
DtDTf630J27BY3MtrBOTEBQPblE0we2/Jn6ZEjjCJtl9w/yxTEuAh8BdEt3jlq/OMZQi9nO7aGdx
udsK+/GEEWynszpb3uPK7yt/VHzmFaM8AK4Z60BNWFeL74lmS4ovcHKHmzwBfwgEAw6Jbf6YBmBu
z5AcIPo8rpANVvbY7QXyxi31KphuKuyBSmJzBmFR25qf6wZryCWzzRUrS5v/Tto+LF1TOpqjI+t7
U+MmYIZkeb0tP5m48gbNL6s3O2JBxZe/cmtehPYSK1c678KetbFQ0Wm0Q/nYsA7MnL4ietCdKzsk
6pixaH5jOTsjEdPskmYh4BqKU1HauvwhpptEB6kOJMyz5UrN1KkyhyuCfxf9MvvzbisuOzS6WyBR
kDzxlxoApuADSm5uPlnNH1k6Lij0axuyfwlifcC0AMvTkUr+KVDs9K0ASKJekCYvSIoFwt7vHegW
5Kms9vqrwRKoQXaXPU2CbxlPFsu6rjqJ49kwSWV0K6hpprvm73FoU1ySSMzomOucSXQGxUMEgvfG
0g5lRxnG1jRvbLwkClTOQIcceL9qByVxzZQ6tB+NB/Vl9DNPufQ+apGf9Tgfjbt6oyWxfUlEe9Ih
nng8p/MJjRyW1X2ROxKha96oZkFNibVV8BnDxaAm9KRqfFUjHE0qpvEOqfkyH+leK+W/i1if520t
/UI0RK+LB8GwKeJjVp6pQJUVvr2qClNoPBNVF13xdKQZu4lUXlu2zHMvmS6dz8xnQa213NbfofmV
mZ4kEdfnk48pF9d2uUYpPdEr6/fNA1R4i+Cy0yG1a5elJ1Fwh9ot8rc+/bDSK0tWncjWhrTVP2mW
O9SJMVOr2qUojL1SnAX9LGZvvYp+l0Vnu57MJajKb0HaD8lvbJxLyD7Toc+uafoxiiODj8tSVKE0
gVln2650r9vZS2GupFHptcNzsr6g8SxkKdDlTQp5B2hHSNawL4zLzInscYQ196J/hc+K+982BHuN
uPutzzE0dmJzt/o/UXdjSnZWzVd/h4R1oMoV/tsO2R46a5l4s+5F6PZJZaBE/CsIL0Kb+jEYKgFW
01OX/+iC6KBVxXepZrshPgwtYyPJEGCD9Gg/yn8hCx3iVd8NZDH3si9xu9aKoxCFzjkN5Xd5+Zif
F/T9mZp7rJQt1xppkR2B8hitYqfyvbY+N9JMVgaC7q0Fs/53Uym7UbBVTkjHQzpmI0lqYhCVf43t
vOEZJa/1RpjlLlxfZP4ClbBLopETykFJ7f3ndyELsIcUjQVQCNIUsNpje2qOSL33LVEjjin5GDMm
ix3r32I5iCy1ySrm4wnFKx+FxwsbkDG+AMPjfvWJN2sV7ksuv8mmIV+WLhuSuhb35pdE9HLuwBlv
R+4Zna2eM8eXbkCYviIEdpXOU5DdyheFkN8J511teI3+gQBqnw+H2PCEcNfIDJywa9qAtjGzeeGv
m8WpfjfnAyAMhd4jYSXkVmA6oKAySuWFXqzmYsL0jVgxXIOVTm8sixNxGghArs3hUvepZWcp4yEm
vb2ZYJ8ptOVD0mPBa02N2XpQ3PIDFVOEKVlbCbIjpWQVW0dKwDDN9KNt4sisQyfjw5ucJQanQNDI
3jBxoQ2rGbo6mSezcloSVnWkkuEsb0TH6pueez+pnTUvn6qaGhg5IB9yPXlL6ViYcxpFP2i40AoC
Jp5gcbqRRaK8eCP4+jKN6jNOIkKHehpfgpG+T2Or/hnN7DCVw0+S0wIs1WWm7kz3rpNZnpGhN2mS
wnQwfKfav5bYc5iIa/Y26NWPlRZUOBDpJlNQLZFDBh+WAGBeU/umyzHrWQW0i0Vrp5zuXUtRKtoU
wYvi5jP5opRHhciLGaHJc6ReND/+/3+eV0oAZiVTX7YXOosmXcKYo06Y5ii5bzACdpzyHJ4EveCC
Fq8jmioHlw7uKPYfJiWXeiucDXFI1324xJN1UVvhMrFWmAs8E6HhSSJGzEnDaai423vbz4DrOQ65
31xYmFtxAR7jxKKJEIpdwQXkW7h9SP+xusPIosGnHZLdwcQN86uUb8WFG6m5cFg+aGgN81c4kt40
3mM2jCg8vRExSXbqC5dvyg47d4TNkhXU3qMnOrh0yd8n1iyqdAYUBzyeFUv22jQ3JXzV6EblOy57
a3fow1cjK3ftSxpduuY2cWIXVj5baPtJ6dkKX1bpFmL7zV/xfqQF9Bz+ZlX2RvES84xlUmzhJLzw
M5FwEfT74sD6EJ574Vop3txcw1Le4ZeOXDLZR5AqHeEt9bjLoxvBpvJsZ2rQWe+TdDXe1cKG7kip
6c4PMfTQ2mG3mLS3WDv1/UGsj1aHT+eYYkfJT2bkiiQxRxszbN93TxX4t+4JzM0OjgsjEpHumMn+
LMlZ1N1q+paFizoru+E+NlcRg2HiFPkBNl3Y/82mb6k/zN2T2IEkOuvjt9xcFDyyJPspYPJc1Ok6
zXsalGDz0vCgV16Ph6DFC4X9viBU+DMeg6H9LS1/4XfzAfm80qHrMCzs0Kn3with4Txo7mDqMlgA
76mJ5yAddsR7v5WHKpeeYr38Z5iDJxf1TYzXv10yO+U0+HFhHoyZdXRX/a1HTqZJNe9xyEvzoFrj
+0S6i1zXvxMZV9XAjdLXtMyF+Zm4r2PaTX8tWol4jaU/iF/8EZmLGm2NZQGpjSkuvrhKLA6lgr2G
MeKpa99HWkGd0P+ochQg/+n3JsnUAGdYfanmvW2TwgUQsUtCAyHVoukHKdZec2vkXwgJmfJkXlWF
5cVKthw03U8Wa77UdbR6YIaIpWW64j93jZbGPKRxF8TKbFudEmRUcqkbtpyDefxIM8Lgx/RGHqfp
QdMj3icaXxp18oTI8kuR3Fm1ss0hvqhAA+1F7wWaIOxScqm692O4lywSmpE3OHVKqHMFDIqqBtax
mcrCSaQ7Omja3w7ho4lmwO7K4k4MHEQPw8As2OWYISfm3nbSP1SSwNVs7t4Sq9AD/GCv4ghSMbLa
5r1L8l9WAP64jst5KaEX9gTguAYrWRQxJPOmR02vh2fKHIzg/NaKxShCOh2JGBdtPcFOwppAv5qa
WRdKTonMZZyhAaDMtTTheYoUdiBHcasyy6zNc3bMQQfMcEeEkEEVWGVVjcjzOdFRxKQs3boBBAns
HLGmJyfWtYCbP6meUIjg3jaOFlq0i5ovFWGfaPTwv/6Q2xpec+G1nNTq2qGlmY0VQD5TqDAuCHGG
HHZcpHnVyrLCKA03tVgh4Fls3AXTNK24FGkGXcOe2DjK0NWyW0vwRhlaqn2nspsZgQuYOV7RRImt
k7JAS9SgrEmR+KYMxuisFBZQWxiyk7QL2uh0ldpdrAp/49I4mL0xAWHqmKgnt4z+Eo5VDhk8N1JA
F1ohYV6c1HZ8rw387Ymc30SVyUVEsqZarqrrrKOhU0kMlNJQenMo+xn7kCyf9qyxzTeQSgc1e0Zb
zPDvT5AnaK6T/ExJo+z+TExG6vAtm/Ro9Yo9PKNfWk33ONWpL6Yad9ZEVas59Ip5TtavbBjxlBqR
TSRYGSS0vU9dBPMCjaKm4B0fNGbHuD8LixGCEktZQ+TWvcvC0FXReh4lAssOGRLGReQXPQ7KhgUU
NVKksw0wMsI9q7Or3I6StyInxH+pCf5QR2yg5X0eFtRjY+3SJUvtL+Ey2asFu6rpM2BJklHYBai3
unWGvFddWUA4t7Pqfj4+DuPwh7iJCi9bdZZHRToK5fC/D8YUdfTeqtxptyLZfw9y0lOpfTz/Xw//
D0fnsdy6lUXRL0IVcpgSIMCcKUqaoJQecs74ei940t12208UCd57wt5rh/OAYIVf+Bsh2xp2z7g1
eKCCTK65mxr4PP0yYEsVWnidW7r8ltX8dxY5XsNW2nSWsRsJDTxiY8c72bYPKammtzhQkKAOzQcx
X4Hd5RPeRzgobpBZJYi8+ayyOrvAUuFpg8Vm7sw2nxaIZu0YZmHrYtFvEybbUzopWzMvPChtGe2Q
7JOxncIakVqrPwA4HQ51zC0rLgxPX4k+0C2hVvJZTfS9f/FbvpLFbG0ri0mJz9EATiMr1D1An8y2
ghXxjfnHiF9ly1+wnl7j7+6ZR4jje06282ruT+RGRxUwhXTZxIuxL8HWQNmodNvA0rJ7miX5vmuY
8ZiFbtCdVG4ga3ioEDDAeUuAh5ojceiRaRGbqAaOz+rcSORdlFaMEbIyZCiu7vRM0RygDYcZlS5D
HemkDtA38Gvehkh/VkR+Mco9TLmsOXNX5Wshlt+xO5a8aRbxYALMEMmcd6ZvNBtId9GpbVvJkWbV
1oNi8saJMZE4MuQyB6t1elVGraAv8yPV2FZdMe3TPF2bbRyeWDYeKgDjOA3zdZKV5V6opA+pLwhk
j5G7d0QkrlXSJNetj4lexqG4q069Vq7LiiKoMehGtUM9o5jJkB0yhJlMdxj1eUNiMRjUOK2cDOUy
nRKZwsh372RciU4aDKx/ZD2/sO/ClgNjsVN+BEkT3Ya8q5XR6HvBp/NqDIhQUHK3XWWRYhurMyeI
+TPCdQVTss7L/hYBxjy22ChFMHfMUaWd2pvddZy4vpsOJ14mHXDfRPvekj87q682MDwQGPR48Nop
FpwoLG9GlyrXYYylk69OTB1G9isKxtEqC0nhMEsni6afctQRDoyVuhvi6adqw/Fak9x0jbjJYagk
LJdadbwWWbYuLcosMWGQMYxw+0qdMK1SatblmfgrFxGseUWWZl7jpiGlkbEeDRbXOLZENSpBypU1
8EhIKo6umd06gv23B/XzJnzHc9c6VqK6vqL8WryK0LxMqkZQI7sCH/sSvamFFfzLWO5EGbaZwfYs
tx4x5mIx+KfN8WrJ3ggCVj2x6QgiAhvtlKcPRQVcx+kTZtcp2CYVWdbzoRqOqJ9WIv7IPN/UOhWf
yqqinryuZ9Y4KqmjURgAxmTjIO/LCDQO4JuKvX6XuxU71ym7cX24mIDXfOqrUNk01Xs4cV6CVErX
KiTM8gjp1Bm4vZudKC8TRtWNqLRrWHIKsub6VuebiUdDZRmNPgwbEel1Kg+0eQ8J5WFlpQIsqgDs
C/SB4Zk3lNGJxPvGAJHhacrYp5P3OumhVbwfQnHLKZpPB2uebRnWWnGMZV7JM2Ib1y4UzizbQAbE
NzQQwypbrgIEYubSMsrXZMKDEPdW/F7KG4seJR8/83iniU8OtV7c9eZJZkwCpMNgOFf8ZAZCzEBe
8XNswTyFjAy03Zi/kQlGsMe/aHhFtD3810ix0kXieiC0b3IBEaXJy2zWfbwVom2gf8fStYNg03qy
fJBAd8jWcRRYOZnPuOtsZElqhmYCcW/xEAd4bz6OYHZ4hvzo41dWIhB6RabHFBtSKAcri+xSuhbV
EZ5IbZ0M1uhJo7GLJzkP0EMLFRLmUwSlIUNHwGcamm5fd3YtI/Aa6DBYVn6FzOzHiWENPy6x0wVM
VNCrntijm05Gndsp5rI+7SQEC/VeDgkd9G8to0+LISoLy8KdJLelvetYVjkpyysentEp9yAZGpBW
nD6agM85evMPBf9CNVzJBLdl/xb0qP72tbQmab7eSDoXxlQsisLZM7T2HAxsH7PcU6YIOgVCjjWF
DevdwSmj7ZR+mCLjjQ2CZ7q6SyN4QeyxB2SY17H8DoPJFrsjBCIHbBWrE2y9KP2SPVOoePrXYP9I
8yPIpcLJjC2EXhAD72O8Y8lkK8hMhoqnOhs9xUAytKwQrO7Pb0yvypu1IT8V/sx0cPvFTtTW28bE
DSCfRC5sgFqon1jyejKAmmBAalK+wN3RXsUQIXiLC3J0w0vKKpHv2vIsVhF1ZAVYcGH5hOeJkSPX
qdTmrEfvgbmJieiu53MqHjP/3NAL+PKfD5OrNG2kLk4kXprwJtHEY6APyUlBWmFGh6lZ87D48g8F
/tAdcXnA9BEOYXcKOviONXLYY0ozTmCzZwQUrSRVzs1NNc1jVYpuxEcl+riXh53Ks4IQMzHWyxqe
VQ3GNDUq9mwbekY0umrhnWcgxxRGZjqEyp9TKNqM02ZMgV3VC/fwny7+q3plxxQ0xOMzMEqvNfQo
uUzdw7wrek0B6gaCXsWi5G1DhpNBOszZvA3YlllulEejAVRqess/hBghkP8k7P599T2wsgugGS1e
zEUKM8Ip99dcJWW2Dhgl8bLQVxkDI2xmnWoJpNjqGcu4LQtemaOR+RbUyb3eXXMDud1xkA5ds+vn
LV/VRPllHWjH0uSFmn5o818r/4kqhtDSn5DWjmRd0NxEuWnr+lOoIlcMn1aurE1KTWVFQEcz6nbB
7xSFcDZB4OfTp9TJtiVdR+0ds+m2ZV8719ROlERLk75IXDd1c4gDnTuhhJAVsA/GuarurGg5hsfV
ApIAFokm5jOB3a75+0Y5Kco5aT/AIEOCXhtS+a2MCccsyNXu2HSbRiciVXYkjRa6TD0ifQ3USCo4
IJbKq1EFp6F8itJBsHADJW4oh8cojx3e9znw12MLqUysXT2GMwQ4gK5IzNmMLMc0gyU5oHoiJ0eR
ZcdXyAHlcKsfvFrJ0JiAGgy2bnH6kuatPGItZ29TnKpt6J9yiX0LmIX6PQ6OpvHs2cLR58cMMOv1
8lLiI3pwJbpGAb2dV/TXDPynf4s1DPGPKr+F5lUed5P1hoZjru+adqzUF1oZoDOJqvBt2xbD1kok
6OEAJEeM8YkX6RezcOvkUfPXUbLP271S7kKsqKpTzre8voMpYP8TmzDTuEIkVxb3De8SSjxh4B0C
Q/4b+LekwyS4McNLOExM349Q1JPWyfVrzf3AzjVEDLarSWGkpQbv+m/O9h06B8MFtFQgUptjMJBs
fm3d2jXTabKOTb2pqmOeezqW/qWe5OnYkzzA01Q1O0M4xNIukf7a/CSPjIz+Qv8VwVgrzkz6Zf84
NGuU7l38HMvfkzm9FP8EWVWrfzTlIy5PlFOtvq87ZQUsA7jXMUgOUfPe92w533INj+SGJ575BNPp
A/KjILtV/VXuGruJLlH/CMt1LrN26I65doykvcSH3v8mbWab47siw3o79SiocuMa+3veAH5TX/iR
AIJl1SeKppwDbjnmA9QPmC4pcklWgRyFo8b2FUQ93Vu4LBT2vMPs/HvlbHaPMd+N+qOzbkL/I8qn
QblEAEBVNxepP0ukUEdZdDX12CP6qSqmbxQwyz5rMfnZLNICcz0p1ES9O4iwd9WzEnyk6buMd9nE
wYc6Q8i2ybATrZuSs/LEFujRGRrZpjbcbEg40+CKw5H9p9Q40Eo+o21nbIdq22Q93+xzJsOKXzNy
p4lKmDX48r+q43VtCvnNV29agd/oSXKyAFtmRiTTMyzcisW5q44HLd/rzU7qn2NVYCQnsCBhHM+O
239J7JTrrV8T7Sf/6/O/ZnyhxQghbiTbVtNsSVyelrg4CSpYnug5Jrs2Zy+q2gkQY2XaoG+djOcw
vGSV+m0r699VeVR1arZ1T+WS45hsduboqsvvx7RPd8COl9LDN8+5dO0b6PObuXjLBISGOzFxM9Mz
DU9DzIfhD17ZZc4vU7PTTgonfI0JOmfNuklF9BkXiTdwSXl4oheTYvbWO106xPV3yUMmuOUa3874
WQEAso6mdAj9i6EyfFw3IDSiV8VNEMWHydiOaAOBhTpWidEMLxsXnAZ/95XEnyyvALco/joDfWTe
ea/j6axOp3LexNYp7L8y/ArMX+V/HDpjw0d0Sw0gbIzOy4fI5+BfsmpbZR+ptm9Krke76LZVdOpQ
/Cjxe616CRiPeLoZ9V7sNl3gFMjLwjMXdBqdY+Us1XskC9Ow8w+ouSwCydLkGLEq1HbK+B0On+h0
0a/ypyK2mMaThZonWCvjWjNOov60kBgZW94wUf5tok/eBYSHgeDyW+vZORI+u/KYtZ54rkUP9Pmk
P1EDz6g1Bf2js34lvhXqontiEtdEpyRApx6ByVrPzSmT73W4lMuvNnQDUPzRG5uCVZXd+FuSfrXW
GWRdKzzX+jUy3ohxgMjnpP5lTh2q3oSLleuFwlSDOhKZK70j5cDc+vIhoXmCgmxWV3KpB+tcyw8a
R96lTyXfa1BP2DcCops2CyZzRs7THHxrp0SvtLmh82rCZ2/YU3Gtk3/heO7DszR9jxBdBh+pZv+G
tdKGge8gyUpwP9b1HZWjXhz0+E2NPTOnYiy2Y/IY02vWfMrDg/2tojI/DhCNPVPlydnejI9mOCZs
f2vxVtTPfPyrgjuHPEvLCmeAds/l76F+lmrGEqrS4KURCastchJ8iYt+3tN854FssID0UH3q3VGt
oYSbOXkFGeK3s8kSmrzj+GQypfCBvIzgoIAbqc8EqHAduzXzEaikElUkklvoPejkp2yNnnER9/oF
32gJBdsj53oZz4V55nMu52Mab4RxTe0xxvcEDPWwstihVK5q7WZCD+bwRVVTIiQwvkQJMbS1RqpT
Cgce46E9ltQyQ+5G7Qf4pU6nnqCB5lkw3qL8uahjk38cWYBPi3cBwa4fHkrWTdlexN87Xcb8RKNQ
xsTU7w11bxFRkpXXGbGneWqyj8D84uLhYDTMV0HpxnWE5hZBrNzfx/RPsS4cJRVBvqRFGOc2pL9V
4Z++dbzOptrOojcxA+hf8/C5HCeGF7Cnti78eK78Tr0VHC3SW1u7Bvw0pbhQvlxzTrpSuAzxpw4o
COAbuUGrSPmXIK4P1zx5nKqqxMJHuvrNu8r/GWquiT6oTDaxRLG2rEWOM4dg+UhQz0dbxoDIBQ2W
2TyB/jqgD9vquUsOx1R+MqCIWRxEPz1KiOzWNgCJQcR9WNLaYEQ9XoXxFzXDPPwFyT6tPTFgcIV0
VqHfHouNlUuOO8RIFhUfb37ZUyaLnIJqNlpgCAdmy9LeSs2noXpqFZD7wv7dD89FHX0D81zcNQw9
AYjAv3ONyV8NYu/2U8xhM2+mDGtSae41xBP8BmKr7CzQlBnipsFvvKj5NLLwFQtoF00p8HwWPlgP
3qW2B6BufC2mNslKj23GRpOvV4I81wwNezbJEootvrUK8tFbvVTDmWlHyFl1gOgd8nKmlowcEBOJ
rJq+es0gWgWJN6jV2gJQ3zGvKiv/Sm4remmh2EkqvMdiKhu+0pGX9B9qG0cO2Gtm+iTGz+KHFG0H
nvhmVzRrUwztytge4uZWz0fkczTEqvGs61VNGkYtffTSg0NeDBypeAN9NRW+hwau35n6psy8aLiz
4K9rGlDwwCsYlPhumLWIW1SzefuHejqUUH0s4peB/jbaG90fcl+PwoCBJfB9v/tIoc62Z/1iTTcE
MJifa9TC5hV5z0CPHZvlSbCqdp/CI9YqdaT42bI471ug8tG1Un4m7BQ4QiTCeMRqo/uuwRq3sjo3
zE/NO5FAs+7o94HUM1oTBT9x/lOHZwXZf0PYDVBpuDE1Ern8UE63uborOKcpqhskPvkBPovTUe+n
xpVhOf9JjR8h04uOCZvUl1TdLdlYyn/+ok6PQnvRQL+LEM/bcxefSnDfWF3V6GJMN226leVuQvTK
4+rTwZVPpMOCsDdg1suTnmBVEYpDW0yoYTuTp6LmTsz7lgZ5WawpNDQFEuhGid5wq+EHlh7cXQjF
jXhH41rai6qtcgykndq3Gu7VbqvUeyPbMrir4pOmsjX4hJ2M/FmW71MKaVEFxbmblW2KjYst2oel
Ijb+7VU0kkAEmK7Uw6HH8JvZlMcGJ+Z87DkKBYXm2sXRoEZsarxR3qQYniOXuoG1uGW6vtO/lK78
iNP5KRqIDyGFj7i1MTJPFIQI/FDWFRcsrqpCLgVASMJnCv/M/J+Tx5xO1Egjz9XwykVWXvsF5pX+
m6ydNZ6prIbW49TLzfsywIrzvxwueLsMaopLnwCTOAz11cr/TaA7k8962ZGyqXhI9U8/n1sBVb2b
phRr3qxc05HZz8EoT1JlKyJyKLafF934qdSD9Q+/O38Pz2RP3D2n4WjgfEL+4/qdZzbbJHPDDC3W
WQzg2N80gQv8PlDjyw95eKFY9StUHi6TumS4h9LOCB8VY3D51VMDJEeTblZal2i6hF++C5avrWGD
7eDsgFUaqIOH5FfsWx7RyrARuEKT7p+p5OXULIupWftRm3f4rPxQafrM4qdA9pFawf/7jQkFScI1
FLSe1vULlXctXWfqFW1Pu8I7qI+nXvSoCbuPRV6LM9cuNdqM0f0ZJcUrB9oFfN+7ND/lPhjm+tD0
r25AtRxvRnwJE8bEcyP9E00vBahNSQ6zvJc/MvFi9V/B/BrHJ6j+ReKc3KTC89vtbK2TH13btuE2
0jZm7ILsQUiRR5uCqyza1BU6+q1WHeKSQ8lLJwfMCbg/+rTG3xbtNvG96NKKm2h+ZT7Y0EOsfsjJ
wepuquXJ5Qf8qVD2dGOTCpd2cOryYlDyABiEiJ7tuXYo4yTjjpUIY5CuYcNjq+iK2SHggEUvIpcr
TKHkwQrjbZKJb8IE4GWSW4wlS0kWxHaLu4H0z+jCGF7tjqPqcXMY6lFo6LtwpmwRpk7RG1tRyJ/a
+Jv70SZBj2JPYczhYxjPzNcz2++hE1Q+fN56POYJDWXAXZM7YnM0yhtkCXrlnCUaGlnq7lwE7K2W
i8rTruduVb4ZoUzr5yNRNPG54fDisPZLziamqI+ku8rwBsfKeDO0zF4jN7FlEhMq7bdTEP6vzNqB
qnr3TcbCzMACq3cyq9gY+kBKy1GJX7LFshNJB+zXbZ7RNp20YueTQJAZOF81J1BcS/fQkKscxgg8
Qt5fCZYPAWctQApp6ohK2TNxFRcEofgUfzNCY9gp11dTaGmwn2RK/PMF1WMesvwoBH9tHZ2KtldW
xhEKBS8gyWxDW0VbBmSh9KiYT5skBWRYfYPok6qOdTh478fcISpAgajWzKW4Ri1et0jADTWIGXxJ
GeLx7zL/HVh84Hvn0OUowsfhQ56FcZR45ZtgIAxRgB2sDNGYN+TReh2sHQQ4Lpc3BFO4lUwHt9w9
TkoaGLcLWyIw9cxU/gIrcQCAEZpBPA7DsMY6d/gqypNYH+shXWVYW8vL7GNFO8WqV1sX6qHB9Grx
OKKjhfk+4NiVGRpPAMsC/VYxx5nYxunDZEtcmLLZuLqiIxKlMOGLlpI/Bgt85Y+jG2Wx3YuUrUhS
IPlavO+DLtgNxwc+kl0l8O53vgPnfGpQzFKflW9Vhw78gqfaxkSMIOtkGYs6dUZkXvDmuDLfr1h4
16TAnSXAb/1b11+r6X3GXluq61h7N8qfJFoVw6tijgcsnLyp7zw5VsZXV72L6S1B4Mr4jwfQK5T2
WAf0aHc9e06QqUgWGg5+ImzxkO1zzgluAoSXFqP4msmcUcGo5XoUjTV6qFUi7YF4ppNMetKE0wpB
wCSVzhB9VuxZZR4HZlKFsU7Nh3VKW7RqIXctpaPqlcjMVkzcI/XXrDd6Jq6zrFlS9fB1PVAMlGzE
iQvDoJCWXlnhKd631aWKvjQOBdwwVP1U0y2xeNWdM9pH5BkisYewGK8rFJTe8hWnkUKmZzgxVjtM
nJOD6iNUvIiJUiI4rfKeoL1r4tBNowrabHwqGM4a2keALw2Oe76yDe4tBPsbNG4sdusN/3uh97gl
1UloME6p162FKYwoxuijz149YhCf6IVpjNcsZOwwbx0GFr2+lwf9rjfhoWLQ2TH/YA7O6DQwV0PN
E5ySadAejGSTV6cx3Yw6D8hTrx402ltcYJyXZXVh9YAdh+GI31P3YwPKKJHMHyG7D4tzzbA2ElOP
UjPWkxi7aQvwo3EHHU81kiJj+DYzwSnahzEr7MCzrVpBnGfRhbQFjYT0qs0J3Xy/7qzPOTEdSQer
xFqJVmjCmagV3/3oH43Cd7uMjUKF1Lmqsb6OGKxS/nExJqyr5bGdLMJx9DvoZOr+oNmOS9xDQabH
DAul66NnGI646sR12oSfmio7GTpaGR1V4f/I7MpL7eqr6RoKLfBg6NusPySEZr10zPiugWjYZuQd
KuZezB9G7bsFqokcBZhG7h7lQE/UyyBW2x5t0qjhjVXDrwFfymxpri7jfUS/try0OYHJcm+A7OrU
jGbOyJ2cEvokJtcJxREb2jF6SDk5MFS2lG3psmREPVnYtRDD5BtQT9MjQdBeXBmNJThSTyqE6h8p
t5SBz6ZT3QWlnm8Vzv9MAEdteoJJq49cXJTs1JD2TSvuJlXgvB5o695SJt0djVqdtU5Y/4hiiaUE
JmFxkgIsmmZsT4O26UyYgw3aSIQMEfpttVgMAkhoYKoDxqYAfZbN5IRsL8Xi3Wzgm8SXvvvpDBSY
tALEUEHb4tahfrcq01mpmvyni+2eE5LH/KcteR9JLxC9JtEetTCt21aBWiJvVZlTyqdhHZGTL5O2
pifKpnlnlFTLmttAm2fEJi3z+PHUiPIqo3Bslq8k9qKBjol5c/4HpWJljN9m09iV6F+srmTKRuQE
ly70L0JkaI4Xe4fVHVBkob82ejY6RDBjsOzV9SHgSEZyr3Ai1eZ9cYcNaQzrn8iGULRbzbyDSJvt
YttCOvZDZ4llzMe1n3xM6Daa5oqfZGPhsAWmLod46JT0A4LZcWKNCQ0fsnVwnoeDBvaNNSkEaMak
7F017NJm/4r71sv/aXpsZ/roQHnGagkCAMD40AtXYdmJa3+GpsCSu8XFqLIA7FGG3cs+vdVsIElK
OgwsTGR2mOyoWHotIV9yfTale7nnBosKk4+p5onfyQomRvQAhaJfCJz1GpTEvv8Zg2+f8JImRsgy
4SIQroWONYZt6VhxLNktwts85qtlDKjhtUync+Ol+eRW6vy6fnvUp1OKcDkdYJoMusd8HNAESm7R
q1gNKMxMi+StbBE9S+HRQHASL3eadUysBbKc7RoEkrKlsjf6TKnrw8SyUdFmnGUUCytNA8VPTZxx
kfjShqp8zJNtnx3jRZoeGEhkysxKN4NIfApB39+gNJ1lrbXMeVAJfflMXeOBGxXbbxB/dTFHPlyO
gDnMdfkoSE+yCeky63dRnTEp7AExK+2T6R7nooHdx8ybg/obNiA66Xqp0cWdIiPcTEwEnIXCtsj0
ewfd619TctorbY1+GUYKnjvGWKEjmDhN4i/iO3hr6iEhRHRNIKZC9ULUC64RFkLtjSW4UR80kPLc
Icq5VozVH/YnRyTGz9Ck6YK2TYBwZpOIXkIsQHG8omDO2zermQAmEnvYPDru1v57MH6M+dyhth0Q
bWfh3gy+Ra7DNH1lhLdrBT2jAFC/re+pwQohEAYbVJQoO8zmWFUQMpwJR9nf2Sq3o0U9EtoT0AKD
e1YhNhQP3lx8J3Ne2gLyaChF2rkioLfDZ5FXqISJaquM76UnZ0ZlZSzEO08bONhpqNAHcC9nu6Hj
BVFVRmB8zPGedO+oEwmcaxj3oB2v7bH/bAbBqXhF9MfUfypFOWokRK2nQv0WNWCZKgQt3m5rmFcy
EXEjiBt/se54czz7DmohpxNrsJ+Ro2FrrcHIwTrjxI8Mjz+CtFGeWNg4hU5HycyQ7kRkr5bg7iR5
GPWvbuEFbsVhuIFm21om8s84lbj448QDiRbSysdIukcFKS5LLpECeNRl1eGybDGjwp9Gf818zMox
aKEOlkpvbktnTnZqJ3+ZKgyuTABtVefmY8poXoilCNgpJwT6cnIx4YwpPeegWhlY5iNLxbqS/WTD
ifL3O6Orkr7n/sPMSF9hAiaSeXHQRUQHqdi92gAnYhURkjEypukLiyGKliybt+mxJCBsp7qL7DrR
dn3QW9d8mh5QYPeZJB38QZBtbUDxULysZIar88n3zhQJHCTAQ4mUR5Qt+XXGMm7mq0+qjjdiwkO2
tCrj/iteKFNGZ6x6kT4rnsYPeEMrqQXaBZdAb9mWFdgEzwHFiTr+WSjIwuavpfIxNDZVsuksbMy5
Vjf0pRPmCDqPJDQYguiGLU58hXySIVcKxAJkQBF+MAZzjIECt5ZDHKV69cPTqbpB04ZOY9aPINbV
EzNa1UKoJYvaphkBm1gfEwm5YfznaxuRRB8Y9XF1GYUTdnBNP8n6ee4OUZD+Cqb4XtRHg0dNXZ5J
Q8TNBYTzxw/GDcQJDceGuCmXgWI6/8Rjf8yq6U6BkHYY+EAC06wzLW3J3HLQRZkAyIUP3AzOGM0n
K5q8wS/dpkeqyrRc+xrTC7FOjBLTUz4yEhzllVE37GtuwzS/aUp0qEXUKrKaPU1EDu6oiO9SJBfH
oMnRICAj+QJdpSjDeoz+kYG3qitU5O81VzxW0Kc57eHg2mKDYoP4VrvSLaB9SfsuLiBgGXv7MHUy
8oOypI4ZN1ByQSSkCeJekfGANk+vmLtyGMWPcZbIvxQHY8mp2MrJZxKofLX8seUipLvp64gjo0Mn
niT4X0t1YmM4vk8afSsbm6iuf5sxemsou7riPa7yTVdhH5J57IJ/QXcvpy0JIqv+FDY/TCx7FYFH
RclDSvWOVLVjibrK6ww9wChubeHEoj4Qm1cRSNTWcckuTY/XnQaVKDHEj0kNNlmqoyqXdgWZLzMm
UrN7BdIpEs5l9eszZW366toSclEH8zFXzNc4cORWrYaka0AX3QAjK7UK5S7NctvRUpsml1MjiK9Q
geM8RV21I0DVrlU2bMRxQXxQSVfxARJn6U0g9g+pEKGGjDlSu6kZgvmOgu/PqC6C9kE808onElzH
nwA/leZTwNPoWdJG7l45R1W2qJerRTHTr+yeptNX/rVEMI8pj15871ovioAqeAOTgkBLvEqNvkwd
vzsJmvgeQzrHXnhlY7VRWmaReFk72tv0TOIqFrlu09BoZGr7DEcYyaCwOtMhnWfRSru6Bcome0yC
8GPGNO3SUtLHWRzSYAuvHGgYjkBm4XF108TkKxjICCp6g7QN65hK8rkXmzv6QqeAMBQE/or42AiR
dM8su4JgEnjxhH6yuvT9zqClQTbKckGz5fa7ibfFv0FKLh0xiqtpqiJHqVxRBfLZZM0fQWfN+Abl
2O89Tblq/j3hT4oVnK2wSyJ9RSzMqhv26XJs2W136+oPIbzCAZheRTh+z5MFBkKwzeCgBC+98Qbx
xBffppdmJkR1oApnBXZXPF3z5EcwDlGYo3PfVrXXdPtA36TVRbSOET9B9MJkV3UbM/qRYsb2+W1U
9mLjheZeZe55IhTMJjkFYOZvFhrfk/5b02eQ9bXQFZgtdUuQGraz9EeaMecHVJ6skWBbumqg/A0U
OmD+pGiXqubdmmTCo4Ifpeei4ja8N2AnOX8iljKhbzhSE3ypcatCNwu/xNCvbclUf5aYmjA8TDJR
ntE2St5HtvzyeYLAPFKv7ew5+SlTGC1uXdx6DLZnUjwa03dUvHrIL0w6Woa4yXuVXJHUC+FGk7i6
2+zeGRmWbqH7ynkW6GZZSGkdH6xm8KP07p2O2otS+QHr+muucQPDfQfr0RJjIR1S1Wvng040c3Ix
YNFE71q44dAM052p3KbxHe7OYRb2mc+49y+yiD4Bob2DMYpLUsQoObGL3FnJ1Zpv8cjw62WmwL5+
w/7i+2+hDE4CkYP2bvriY068rN8P1qYOj2y42XhDBnQjGXHywAFT9QbyVZ+peEcoaTCf60bYQ9Cb
v3CwjeRjMmMLJ+08yeOGRRtAqIjV9/9SFNPFXQLD5h1rKSvzlEzPEI7OFpx3qdGHkw5Sntgx3aiL
mKMOucmz6ULhei978U+shhu/dcEXVQc4AnjCDtO9OhBcRHgyms9LSZ8ZvBnBWSdKWHfL8p8gXOT4
mUe8pHQnKr9sApT4yD5w/Aoupc8Lfw4lhx2xJl4mnKmR5Oigj27i75IR2QSv0e2GxTOspvEJLt15
jGrdntMS1hqpq2w4oMmEjJOM4GJmstdILUDzlTPlb2EABO6oa+xhvHpE9WyysEMDPHgzuAL5WYd/
je4JiQfhr8V0MivMChtoxbr0lYZYt8pwQiH0EKVL3h3odQFCsI5EjFMq4DHe5NAL0kPGimtpw8N9
063nch/Wl0g6tSJzro1Q2hFK0eDG7xyop7B6KcJ7Rxi0hdSoJS+dUejkP5F/WCzOLSYjM0w/QgYZ
NGf7qDjH/ssc7hpCvWRTJxsUOqJ2i4xvVu9qfraSFxs5Qbo2mJaAccnTqWVDK/+1iEZYssO6QhPT
DZ5WejHrOG3HZkTId0RBMyFWBuU0TfNdLID6s1GOPnxquwQQUImKG80ZVzym0O6qiC8dZ1qOXnzg
JFTTXSIf/+PoPJYbR7Io+kWIABJ+S+9FiqRIaYOgShK8Nwng6/ugFx0TM1NdpSKBzGfuPRczsK4e
HAUe9tH4UMR75xwD/6MeXnjx2XUurcJd6Ejp3ONYvfO1C8ZvbLwkadcKyNfUAKSioXXjS7T6y6qy
36VyDsSf8Bms6BEBkWQcMr+z3fAARFCdgSa/Ob6+ITOAi4fXkBfu6EWriGxXiDPlirG+be1tm/nT
yQ43UjnykTXpugiBKskBAQj9VMokbwZEUE+2jMd0QoKHqRzNZ/FgXaMSq4sV3cMBGnCppIvMlB37
7xxrJiK1tS3gDrOgmPtM2qjijhF5Eqsm1I8DQ96Z3nzlXshI4szQtSfe1OFrirgFzPhkGPd+gHn5
3o3roDrEzsa1nrxetrsPo/yrSs0fM9SYDzDDkk2I3jA5MaHLHGRyN5kTbEjus/Yog5PHW+mDSbDL
H7f8IRB6H4fZe2FbH0aJpUBr60ukcPGjFyLo2aZ2EJvOeZZRumFmyHoNnVPG4i9kiTTq1wLSiX0J
2DKW7t5Q+W43fn8Yymshb8YQXv2wBoiGDg6n7HDsgm2h74cAh4g8FeGu9S6RipgBIeJ3Mu078BkU
jC2rAVRUPAboYFzWxeKwbGWCqDr4UsKOPhSkHubJnVkW3zJpwhUSUcLenAxfQuY/TOERwW1G34ol
D2HpBuT3EJ2VISLSXA6wJn7mRcrWWR701CaDSvfDpRQVcdg+XXY27a4TtMykeZlUICXj8D+IKARc
GcwTfR70A3OKwXrvVWKD10W+j3F9Tr90iehSS/9QasXONkbRz/CIfTzir0wxcARL9Ro4LfcZ3t+Z
NIoT8ipjNuYYGnLKHLsGNaRpdHCRX2nzKEDXw+6e19rhiGro5ossP5GhWQdz48sOF2wJOnlT2PQg
HSmQ/rrGedq2l0SNv+MFKiswfAsTt6izwFoBs8gvVoAFWm07jNBDl/wFzZZgOfqjHRE+Fu2PQb/P
jG6TYjOG0kzYOFMK5LBSPzj1poNweHf0ux7uCv5WpIwQuZ0TCYXPa86y3VSXUffhAl9YxYW2mOug
0UctRBhbs+UBqYMDcOOnh16sh3DJ2E00+xTnfXDpCT/L+NC4TuV+aJ7s4VCHBLF6SGvvRkgFwxo2
jWpsv5LIRwc+U+Vq9qk61ptdMyxqKU/UjGIKTSKyJetsd1+xCXgX4RgrUVKFGVboxp5r1muwgCcX
LwZJMyCEXmk60vd+bYrtrCDXhXhbfal82+mJvx2kS6NBXwjycDPG3YLb4wmgIGP1EJ2BXOP5W+jJ
dTaSMBqtpmYhM6hzc5PDlTgYxDtGz8kcZNcxf6UuEAVrFoid9N567yGC5RSCirS3G1CtNxtuVGKQ
QoayaEK88mh0lwTJOmK2BqmsT1+EcG0GTWJt2yv16WeI3usZ5hDmqf3dZm8ytY0zs/lr8/lKp2Ts
VlsEd/lRkoMHzltjx54jPTrOnbcwWGLba8MP/ZiQ4k4aYMEwitYLgqqLT+/cdx8snod47osXULZl
SXJG+YXrQvRXVuC/5IMzqkpZvDKez81//vis/WtXXa3qV4hP7L3D9C0PHBeKSuLxT16/BdmRrQnn
7PQpOQXp9m/qdnQqmC//POXLOHMg3rJKfvXNwgRzJcZz3LKfXfV43AP9oSCBbjaFdy7lLfgLgIzR
F7dkqm6T4Z6j2UmaPeWTZipryxn+7GUvYJ+uNAYW/AnZyiTjJRq3sfXnToOUT5JFyHVeyDZaASo1
NPhLwOn9jXCfVXW04r2L/1r8cNXFHehAz+2vIUvElDmJtoYzo0W/tnXSIFcwilIgdrD/KO5J+6em
32jvUXzMDPeXymFmo9qSxSrxCY7px3n6j7jCwn162p9fHbnvFDOFf82FoqRssHpuetnFh0zECOya
7BpViA6N4pPgng3yHO5+0e8H3hfFNzaWgTzEgT/QeEjFIx4JTbthJ5tU+Agg0UyvftsK1tw9yZf+
cJ1wYjXDUgArHwo5dJJEnSWDgS7gGGrfkZ9WPeKIYWEm0zp1xgj+Ji18898W5iSswcatleeRO7Da
r4JiW9rME08KdqI8eCfUVBs3o7IUn0XHDhGRvsd0KsLTrONKTvgDSZ6vgYcYiNTDV4oEvJKveScK
VprjAsWwnbMxpvqx5YFheqT/tC4JHwfdQARgXJNqVVrBoQXyqvVhsMIjfPfMeMtE7sNKXimSAv3I
aEefiVKyp3rPnPWikkfZPEuYwR2kC0dZ6K0MeI2QMLLtQgfGFGdhEvVkWnMt5sCjuYdYlTGYd5s/
O9K2ClOqDLd+MybIXPdxJJcKU+La/Uup6IhFUjuAy2iaJs0VxhI9AnMRhPQBtcVCanT1jV/ebBNo
czi6K6a4npkv5jEbT4c4bsBTIWeTS5YyM0rPsbO1GpvVuzo0xSZN1XRWtdT5Yh3mRv0xuMk/plPL
qv1Oe+d3cuvM0nikFQTWFTUX1i1I/kkT8SMkGS/a29giL/VbNbQ5gkFNf2m9ki09SnELlpenAghU
c0SB+mqeTGY+Oty2cI50dgupLVBHaaKfDKxzmoBc5UZzUfJYdgfmLsFmkZJmpUscM2RuksqFhs8I
lij+W5FxS2WgXkz4i3rkrBoc0TNLB3Y3BMMz1JkiaiPjZxL0kmkmm5agPEWtQO2z/a+GbQkfIni7
tnDnSrTDbVEyf7MdbS5gubc4QRiAYXgUDs97e1+7DpdWlT8Tm1lly3RIdQiNDFQmDpCGvy06BfJa
vzLkGhWN+YH6BO+Yphy1GHd1ELMUteWwSg37qdX1CU9aaw8lNBMLIS0WdcZCLLQxQtcRcWANmk87
nya6WI7h+KIcS8H01GCjHItLvTL3jhX8KQms7bZpWEoG1To33Y/SaBTKye6zGegJnAZ0SzEb9Lqd
ly5rwzFRXtg0716OelbtdCzVEPBYiAedwJwBFciGn1pqPA5q8KEU6jNBlkiUVSfd6+B9meF0gCjp
LDRFNFdommAyqFa7yMB7BVZB4HBBfRIckHlbC5xBSoK4WsHqVPvM3wvFXadFRxMIZ0hnR1A2DX92
K27kYnfEw07GyApdR1Dm/T4Gi+F5A0kjeYtzlhiokKZ5VtrFlZH3Zax7e94M7H7KlNQ1GLwut+ek
OxeymJv1cFey4qIlhrZJtP/HAQ1lQxGpFx5mU7VBbvgjElLH2fkusivSRX5lE5XMumA59wXNXcJ4
VCcxsQ3K5F45T5a7lOmieORaQQr0yFK0AbUVx9kvj2qGDSTOjwSN50cirti6QuVnrciBw9Apjy4C
TFhkfiZdCKKT/nas68VJiVVO28FIKM2ta9nrF717b8TRLl1kEM5O+MQ4TAM8Jxto5rhxWpNaKKX2
JokUyU35XrwbrCOyuAUlQ9IWUREUpBZ/JVaZWsjH6VURDGJE9djOUgK4AKaYQdUCQPOcuyeEWPfD
yF0x/dcktsJ1bWoT6js6lGQNrBVtp2rVN/jzMYE9eDTKL/SS7Yhv4Lu0xGyAPqeewdD0OGrPzV9P
IAmWHNfIjx4/Qmn8mvazeSXdyyIx1AmUZYzWsKv/+C2K6l9MxyoO5oDcBml1ib+7xMnBFpY5LWFp
Jk1pg05LONa+rMTSig9d962z/TQjyqqc/fgtdVlJUMt0JYMLHBn70IOfyiXFFBJfSQ7Nh+3Bcqi3
udsBiBWLsWO2nxkbmidA2c0Ck9t0CPVEgQ68K98BEXGxenaKG38Y8bSwrJ7uuK0DBjHcseNsxAhk
LQw60NraMGQqkayrxntLNSUTUF1tg82V3VJ+MvVtqe3hiUoaeKVCOoe7tECg+5c0sKsuGZGx7JS5
XR2aqXMsWcQpW6H89XBAjeAHwi5/Mjv2nBEn6ziBtkU3QXA5CfvGa4Y2TRQIKjRk8ivmXWLZDF9N
yz4hS2t3rYxIchSVvZht5/uMYJVI578Mk2qG6GDKtgqqifjRWYL84yNl7xlgprK1HYIByrK2IA+L
3wHILppKvByGzxcybk0esMlZEcdfbeXPHZ71hC8lR0aXwCMqMfSG5j+FbGT0ztU/BIzTxxaK39LG
m8lYY+n6cKogOpsmicQQSVnpqnx/YIqLYiW7YGFGm87AWqex0M5vAftig7ox1BuszJwyKsYLa9+P
R5xCkXY09IPRP2qeOJfXRYR3MI2zwL1SRaHLMbWbnSGYWXViU3ZbPVmO4zYw96gV/FkTccUcvH6n
tH9mzYcEJkyfJflHmWNr3GTFHuVl3l1ludXjq7RhEp5L413KPUouJIw23ongjB250b80KjKFf2qm
K4pNmMpPItBG1vvEhvfdMjWwLql2dXBz4FwlsGwmMeOPUyIsN6qH+v1bqw5DcRTOm5XdPBWZ51pD
XK9e0ugbB0bRv3GqhtbBFhs5+vMB41cLiJjf0NpANR3EIbcQFcLbddd5OEm5ZwBHtC+1v07yRPWG
YNmpP70RbgFsGsS89N65fy1xOSTJ1SuOvIzlv9mQ3dPwlLp/FEy2egmt92WX/Xn+y07/Mg8CLnXp
JZDGXO9++vgYBW8RocTNHUcZ7qSSExJ7rVCm9Sh0w57L5SbJQg5P/4S19fqTb7yX7N8BBMzgsaP/
agWfMFYTiW0BaLL+Rvi6zotauq9hOOnqjbt72WHCqMh6St3fVFmzEnGNJxpXDRNyQCd3iMQ69o6i
+pLmwwvPunjxkAfyg//F9vaTb3vi21r8uo1TbphijdoOV3jRruAz454T+kngzfuNcuuN58NyPARF
nb3vs9+JE47QH7lYU7+nGIzae13cmEOn3YVz0ghOfnGx1F8aNOJ4KoSPqCF1tlov1/rKi1da+HSL
uKOOwjynAIpb5BHxwKrIvgg2CZ/A4xEpO6yLMdfxM5r2DU74A1chu3XdI7dnUza7yn+yhNmG2ZuO
RjU9pNlrkBdX8pZgkrdT1lzoozXiSJkZx+46rLhw92HFaOow2gWN+BtLNFzb0/GYJeAbansW0Mz6
Ogav/BE4t97awcthKTGLgD/i9ffzceYbDxIY1eKgYyhpF3q6GvyrMOUsytH7bG2xLZDQMi0msBkf
ijkAot+lcmvKlZ2/jTVd/67Rl7XyCE8Osr8AAskbakkz36b5wYj2ljixpXKXZbkIQXzXuxWAq12D
ntff5TbX/7qsGKutq+hWFA88M6GzL/1tDduhgfa6HauL4FXVOd3XvbMFLtQkB03uvex8s6GtJqgx
kXP5RzW66/4xqPaNjSD5CHGicS4q+83AP1r6v1JZKfYO71MRbhgyLo0ZZkPJULLH2rExRx7e3WCv
R0jeKDaG9aRZcRn0LIuS/cabRhIqZ36HkjU/rFIX0slU7u8j7wKEKiWn1Dpm6SWAxZGeVBfjyUIS
xBifzGWDrO7fOQhBRdr7iB6qf9BA/S8JN9w35LscdeGw98mgqrZp9qRm3IN/e3baJ3j55NEj0M93
ubxV7EzDPQZHocNoXAbmkyIYE1TcrlvtwKMVe1w/J35mbNZOdPKcA8S6rlsA7tniG7Oyd7v7gwRP
mxDzXaA3gkUZLnXrmO4y+0jst0yWGH6Et0F1x5bMzDep9fCHrWQQBENWP1jOQvZb3DSKWKrdBrks
qVuIKNtwzXiOB5PZkr7mDEojtmbrKMJWtkKDAgYCNhxKJi874HUV+hUXmzSo+jbhEmGdmFtDudUQ
t7Ud9nn0nZMlkccEb1plYGTHc7FnlKzpGCzkOd4F4GX0kdvhMmFLWn83xfy1rjgnJMUOPds1SMlU
kIzAdQYtoIyyNyPwdj2BEH4LDssay8/CT1GSJOlT9i7wUCBFClwb6BcYGUaW4gmAk/Cnh1JlIvyt
dvgmExZyXTIuw+S2wNb3Vof3zj82ZFRUzGbAa/pOsbGnOCFIKtkir5LltOUIavXlZTbyf+RLYUrr
qFRTul/DNxQb7lclut/eH0ESxwojzbTqdn3t3Cxa5FSg+sh9aBYl/1bvfrd4NpEiU3GY2jq8MVfU
uC+xSnSXzgDbfy6I8h1bbRYpmbXqhTmdACE4NLmGu+cv6EW39CFK86cyCjSat1XJNq95ow089t5n
4qAojV6uxC7UywHQVRxM059gI5DXujY5abJorsj3u+qgtx/kjHr+rit2oVyaqp7Nctb9qVNVm2Kk
zMouCpnsey3boD/EfIAvyZGdu4oclzFFxMOGj2xbEY5eYD/eaO5KQyVtzeV9ME7ov2Vu9uvABaGL
DbgcHW1rw/LXjfWYd+NFqGn+btQi3pkCRp/3kxNADzCRw/Qo2mSNqczU5LEY+XcaXDZdDNrY+SY9
dY0UEDWHplxd7HILJG+uR/Hpg95P1g2NFelPPcRGFXSQu5XmrwunxkdSazD3HDDGslJt8lMsDvjH
i2HTaS+/YiwMKfUjx+ira827xLxqecOsqfSjV62bZC+KLUM7YpBRkUKxRwHGU1DkPwDbGJjoE8K2
wTh0G5J3ywpgaKVblOqAOWsuVd49FtTe8HBHHMU9X93a6fY+hreEiFX9zcSBiZcnV1aqEqXzFnzz
PMRXqTofsb8j55BHnBkhi6tSfrqIvlmOuBD9XE87K4ZifY3ad92ESJaeVtpfUDnIko0gIGT/I2su
cUMQwdmAMKhjGd3rxP/ANUx2LWNTAzWLwljXhLk1bN103SJ6n/aE8aprq5XrUpqBBNRMkOYeRxuW
/RIzhMQ3G2HHTocHilwZ3pGgYdHMsm1irs3gU2dvI51lFgeIqc/h4K8TRFQJoxYgVBmbIc4chf5w
fAgf6+GmVDcGtznsJZJAkIk77HPwFDczE39A2L4imx8eqDgZdnkYP3qRvit9+57QdpZS0M6i7yqW
ggYbeCCRN68Y1SCNPcM6G6As1tYjH2aYHShrVtHkskxJDGZK3P+1/TFOSdugujgH7bKuP+y24BQD
YLoNBLuurT3y3CrpuwvNJXdxSOIN75xP9mQsULPhPaqh9Wz75lwqPxUrpMLaFsG+65jjrAf/adnM
TsH3CYdeJ/eZ3bUeDlkD+UPetFsLMhjWLb3ea5zcaawzVf7uos9++M38O1xWEhRJDqUF0wiW/SmQ
yg0jyq9+1aFWVKBUW1wNU/nFrqnam9h8O7bUuwAPYsFkdGY6l6JcZuBHZLBLq7sntxUzUvi6hRXC
hR7qbF9CThVxvKoeKJT0pVUtmbuyXKgtb++OxcXVduB/ZcWO6JOLwfM/gmwjp5yBNFl5GnoQTP/N
25R/wasUdSx0WUhYizJZO/nVZYqOZDPVtkF90RDWZMmXMAwojkge0bT7x6puD6Ui+dkCG6qh/tWg
MWiJJc0ukXM2o9/E2HsuM9tNQfYY6k+WqDJlDeeknJdah9DAs+W+jklesmsfnV5zSNLJ+eliicb+
rV3h7szYiy9k9q74GT5/ZIF2g+4X/6yZ7qVyGeg+ICeoXsOoapeC3VTNH5aM9K3qspdHgPgEvLv9
Z8b5lDMuI2uONpJcP9YgjBy9dOFT0wwmWHgaQct3ml3PisY0raeSZLBmxKYKaSnNPOXJZHucMs72
+uELx9l8nBvRl119W9aGGzX1NpQ0kQ7e5aiCJVLfxSQTuPglJ/oV7avtoYdZMyRB8wORax/qa3RK
hru0XrYK2hwB8CNzjrkNleiZoXUx2Vl2i7HaxaTKpIj5js741YzZvC1+YMP62GE8JIGYOrVm7Q4W
dxyTs11bf7MRlMUvmqQsdtGBJW+NixUWGT+btQgSTGU/RA82qi+Vee76+95ymYwPc2om039m5Q+q
CiT+SnVIootD0a95exwZaNBpyuG8EXC1dMZ9qV4VgK2I8Ga+ZUEY+Qy9GWSteYM+MuFHa5RD6//j
94hBNwwuGrD0pXhPImDAGs7CkNi6R00Gqjaqi0znWwi/TPxhGydGK5nNw6hYDBKzFck2XoLKsYAs
FNHk3h1CDSdYUTN8qxzxtW1yoDTzmL8fblErZI5ZzXXGQmryUaIYkuGz5YO3/RNTpTmmM5b78JOz
pWxgS+lYEOIaFhXZX0ynQ/9ngvXoFECCFVTunOjwRIfDjA7EISokth4QPIvOQrJzztt/CRGVicfH
kuIAM0Im1Rj4GVjOosA0tmWirHuKeh9PrNKyOqHAoYUHnV3wUrfjTQPQs0onjGSFLh7ahGK+R0U3
15+2Xe5qPVn7/h8pmd5MV9yJ5zXOVe4yl55DpdlBek2jGWNPKVzIC76xan3rMFrhfEBvpk3GcwDo
IaWhya6VQDkys1xGgk+n/R4Uc5Xy86aouSs2VjlHes+YqcJSkNYVFVtNh2zyglsLCOXzbjyJEcFj
yHNJQp+KvQwYQK3lfKgm0lPf30uiI4ncZLqbLQTvnQ4X3rkiZ12DmVyQBbyAwRAOEy4SqkJmgt6y
zSN2yxhVIC/dduX7GZmO2k+SOD5Kcx/5K5g+nYSXnuApxM7qojBAaX5kjN38/1cH4adZ4b9ysovl
D3RuQHsboTCnp6jz9RNJeeqwFLBAWSGnG80JeHehtkaGtY1sYouG7DOvtlVMUiV0HF23N1nHd9Gp
y7xAGFHA3KiH4F+k8hz73Fx9m/9kkdx3VsNWsznFFc83DdhYDuCHnEOoxXd1yIHyGX8g794FjNRK
XDKdiQNZBquZeBMTJy3K2hUIPx7MuTd+2J2G0VU94Tqb1YdqWTkFXM2OczR9EPkKFBAaIjLVQwdc
uwFVDGM5gcg/8k9QwTJJIb8Pv0b4q7b1MkjfjKVaMHQUHd+kykM+Yvogqkp2fFu7Ut33zT3k7XYq
uRjqN8lwr95HzFTi5LuSvyiglJ7XQV+xgvWSrbXLmcvFxS9h1vOB26DticBks9PwT4BfTMGa0tg8
PT2SjOoDhWsOAHVo3KdARE5r3YbUgYO3Y685WiwTKMRENJyCHCRehvUwxgJKIWgrS5XMCOZhUuvp
rfeSYkJFHzNs4Yv4IY7x4GYioYIbOUa3KsbUPw1J0Mup056XdiJ/1uOlHV8qMosqeZnOz+Aa1GDT
eOumtM8WuquukO4eZtQM/t9AfiVoHecyYvdOcTj4TrA1YSJ4oGw6Vv+Cf8Hga4rDZ4yuVYmDTV0o
p6gBHkx0kKlgUeRzunq29mnapPbobxagLcvtGX0BQX0FHSFo5fDlRPkMtjbqR7Jk8Oz30RsAq5ke
MVo4DmqN/cZZ4r/f2bAHVOqwklGHHWXTO7ichP9DeQxybakz1Y3zaFFKE5+ODbEEIkJPgB0yBQec
b3cvCuJWq3SjUlmR69fFO9gTDfHenbWTwU/bflXWMi/f+wAb8wznctNCetD1RRVUpzz5CZK3ErHz
0L4NAWe0bc9K/Dgp/irDafeQfIl40FjnhAcNf5wV/gs8Z9Enzw4QXQhovduoMJpU6iOOMd/s5lbp
sTO2pykxB/Q1/WqQcLVejHcHq3fFCsrbBVwdsY6Kk+2XzfgyNd4HQhCR+87N0Z3r+itCN1Fx2HoB
iClrVlY/KdW3gQI54md3pySwjNuoQK+fm8PmmBuXPvr0FGhn0/6UHJjYB49OFqBGqkgqHlT24LMS
oZ01ixQK/1+Faaarz/lwVrGGSpoDv+sRst0bFt6DT3qZiD90VLGdWixyO5z5gsqL1AK/2QSu+Qww
OxhDC1vAuQZFcyZu+UAI6VqjrxmZLOI6oUTe1VGymMyzKXamDK1YRlxjCdvDDgBp40LVCXsJQBsY
uPlrhIrDSpoa5rFb0bKKbdlWfv3TNZVEVQ/H+rhIgFEQGddhyvCcv0qEcxsTqpZiBkFFUP+SvSpO
ujDR25gLwiUlKYU6ZKO++wlLcvBsZ26q/7qYeAyRbwO/Xw+5sXhr8mdeNzdKeyVGzMkFK2l+gC2W
gEeEsjUw84QDiH0QUbi9TbCddi0IqeJykyxHh8myBjnlwZxX0XFtQOSDc5V9xrTLXYNTGTpSYe2Z
u7t+tyhA/jBjIy1M7R7uYG9sZmgUx3Y495HSmdW61Ao+7ZhxNo8HGEwRn1XOF0mdD6+Hu81sXlHK
iWJ6K87fJGjmGv4P4pii/t77z2RS6H41lsqsAZ3X1LOwJSkUyYc6Yvbd5TwTYK9S90O6eGW+veAn
9/Hrf6TEW5qQQiczd/RbBURLQuOos4EA7mqRcqvXHTa5eLhA2Z/ruFOn/A1ccGxLfnukICD8yeb5
ZI3etuaihAMEgYeU9rXkHQULpFF+JPG4km5K6cx4k9fUeiDfiEae7B3EUEibVrDP8Z26DQ4MpqAI
EvLf/2c4/LZJ+U+l0PQGQtrkVWq/SkiYzb8k4Re6oAwIdMT+QboBkypQrcwPaoK5Yv6zm94u09hM
E1X+P1LgTm6G6dj7mhbZyvDm+vQEUbuokIMpyS/XUKld++owqrs0uydQJWENQShCbcFfOAnGpUlW
rKD1dYcv1bR24wAomRKHyOaCdZOJ+0znq1esbmOyxcndSZlMpcWuyVBe0UREOcZCYdf9CMp9mtx9
55/DsqQuI0C7X8X0JrFBtn25dsqJ9il78nRM1i4XlWG8yLhhUMj1sA+d/ql1i4xaQ5YKpuK3krWt
zx1TMEjSO2/Rwub25MCQEsJ3eXLiOzt4+J+oPVk4pduA0JX8NuLWxqiIE3pDtqlPyaXrbx2CNXQE
ghqoRP/DaxrUD7tAj2KzFyH2BW0Y4/MGldlEPjYdVjQQ0mOG9CU7Au03mCpfJPOqx2ApAExAtQt6
vndIvSkoIuOHGz1YJyUyZUlG6hdDYuehD0fcP1WNqevVWswsqn8TEI4mUcf3z7Jk5B63XkltLmsP
I2D90wXP1u/WSkvkwZgtfSRzjvhAfapUOlXkH9OVsHzqJJOg6Ek1ZILKupmSJ1OsycZ5UC6QV3wq
mNQn0pOmw5pp6rcLa1D4ZFoTUQT6EBM5CghUJ05B1BcdU8FxbeDxUO2za/3K4BIydhOE1aU+GaE7
x79oBDWPvYuAlg9Kpyou9yxHgNdV9FvpxjNXXN+1ulP1PdHFKwf/vDO+ovYRFCXfMush4g19DO/X
DgEE1ZRV3Bk3tPZHYV1a2u2UD5e5dRi8QmUnGAUpfKzTWjJ2wacyQ1qX3vdgfFTpoyABonMxQ0y2
zQquf9qtKO+hE0BaJOfeYTCnTFsMpj4RhiMb/Bh5nQm1sV98DgJpYrRVnw4HoddRXxHUaa/IlLpB
IB+muCf3xqgkszDid3KRoM/Lc7ZNIBVgfsYFStTg1w7RAJYQ7gC4+CisKuxxtMEOPps4X9kwYbp0
j+wQXUKhmq8E73GDYNFvyGCc0i13QsEHSG/RtF+OzeLUXWQIN5V4r9Qtq1ZnHugExzwIc+xNpDAj
LSO1ob7viF4RKO/ZtFejPTdWtc/KBwwgAjY0FoAAbjU/vclSHPwnVLriT1RPraSQYfBKeMACG/+s
5WHQ4COG61aHIeouSH7mUwESwQ0/AXmpXpVhI/RFTL5Rd00n1Y34SVi+G+LXMaD0KLz8Rdw0SBz5
VWTVjf2mGY5oPea94rF05UHx3rzwldjDWgzX9CcnZCH0XhjYSpQ605sdp8hUs8+R08U2h0VaXgyV
0QqjJyccThXK2gFTiZwu9v5Khjj9TjljWM/+PSo/FFYZ8E/QnA7NTsGaXuFMGahzpw4s8LDDk8O2
rFkBVbTEsbOV4ylBdqr/eXxCBRNLpfhoIKhPi15L/+H89Ft7kehUyw6wgP9TC6J125g3zYp+0a06
LZCIWLxZfqvtBucf1eXDTioX1foll4KF1Vfr3Wue3p7zqqS6CYu+ozo3N+OA9wM7GsROEB5R0F39
Qr7nSsJEoOAhx8aD1ZnNS95f9fpgYZKM57ggZgngIOaZLNsBwahCXY6KQYtmffj0OaZGqwUpT6iU
1na9FsbZ6MnXzPONKJw3wgZGVBnd3kDdzyLazJgZKSlXo0PvmsMP7YT1oUue0QpHbYIwzw2970yl
brI9BlF9Uj0lcJZoZxiEs3i0vdDoYBSyIpmsqvHD48NImdGXlFlFUa27IEMR22V71cqB5ZTNZ4/M
Wph+uDZsOLOWHnTLpOi+WmTNMG4M55KxDx5o67krXnl97EfuA0xbKtfI0g69ZZSxiYXG5rJm/VMR
SmkSjY73laecJFmzymoLC22AjnUVCLyMRMYUgc+2czBhIRBqgBR4witMA8bk2/FwCmKUcPzPLBp5
iSnX8pL5BfpZpojMDvXslUP0RvGl9N3MmRxNhZyPSkHZv+xVtJl2kNzzwT2RAaQA7cDeFiDNG01w
Ro1UZjJnRj9GP62GCc1IKXYnAo2Trgz1VxuOFslQCJ9DOKwpEq+ZH08yFzULF0K0cBMy8942I8Ky
isWlwHVcXaTHYKpPJ6U0eGwUKrHzZ/mEtkY8192bGtTEiPTrqEAl7VUGy1XQ/Y3ibIrgX9CvbRi7
uRqQZUlwEiAbqXw6dfpnk95oFG+DcddUMk9rQhpK+Q9uA6NteDMONBRtNJcq+QO8KpA6fIbUHaCy
oFG5KMOEw4TsHK0xrugnVG+8R9OxI6wDCxzWjKTxMUfM7OSdzYsmWoydrbWSYB0osrRVqgHblkwY
Z0L6h3QyKVnjh3jI5mqTCeGJMwLpqvhODOa2TAGGHnWvyNgOWiNCR92lS2hlvMuadmmMxloXGniB
gLiO1NJIUkG50toQwwuFHSYSfy/4JjRjY/Eqor+C/aNJcx+0XJx64qziPn46DjS1YdhnMT0xq6K9
qLGW1iQVGKvISw7G9xD5DF71TTQAzQYO0XrkZqd8cqLtZ3aItSlLdyX9k4V/FLg96xNjnlFJ9QnJ
oML+1xMXxY9FK1FoKOKqabFmeawl06D9Iu1T5IRgV75c1XV1xgq663AX4lgkABDTLOxfiOpoEtuV
peLULV3JUolTeZjwkF1zzYmU59CP9SspNnch3SedYAUVX+e2i71qaREvw+6HUEH1P6LOa6l1LtvC
T6Qq5XBrSc42xgab7RuVMVg5Zz39+USfc7rqbxo2YGSFteYcc4Tk0kUxGNi33wqnrI5vqjKdcx8q
eysvQ8bxxpff+Meit4KDqkn0IW5TsNjJZdsfRtyjcFOg2FVIDxwDiM7kyinoVMavCgjDaw9e/unR
n2S+00cn6HsZmK9l/Ut/JX6Ft7VLUlzvu/hcR/QOUrPIBGktjN/wKjJ853vlkY0ogDQBC4/C+4fl
AuLR5skIjNKn502jUd/VRUAQUY0staqQJLWicFBHQSUZWV4c6w+j2LHYqXuIbGSIJBi3qpmji8xF
f7xqjee7jhpQXhSYI0OvGGiW0jbC5aa5blPIg7m+Kv294b9wPMCh7yPGxoC8xfCnGrd9kyzLRMPn
JgVyZmkhpuJtQIsgDqcxdMp0qeuMKV0JszTDO4YeLyeecMAIUkeHmS7xQn0HqmBpv22UEQiRtohz
tXcUFHOdkWyKzme1vyZTvMZBkHt2r1IhC/1GLaGHwxUqnFJxI29v1Z9UwplxVDrc5IybQfzdBJMC
GYk8V30QhAnrjZqrpAM8fo8DwTQ4VUQ8RTmK5LbaTO25wIGAstaM7hO7n8QehMdfdix7463LMUip
soYyqegxWzAgAukpZVVHJYu474W9o7QSxyOMR8zcm61BU12FyxbreYIdrI0wRw6EmtPrKYAsAogs
yVNQNeDZRI9W8T+BPMqJbB8pwI1dyDbIcikgaYP4hXaroMKvUcvqqXTwDKbkuU7o8gguJOZrHU1N
qMNJTiqoW8x1SoY5+rJuK2pLa41sKTnd4qFdDyohXJ5Gi5chIQ7XMTBrm0ZrTzfO4HA+zVLGICAl
9NBTdoFXnP0UDkX9DcVKVvdtEZR2R0WM+806Yn+PAx4jRTK3QpcR1l7fqx7fZ0Y+HZI8ZcYKvuKh
YthIxHtM5x0NqelQY/UsiolOVRd2sJWqerr4U7JVslsbhA+SarYNfg+NDU+M/S0ketjIZ0GtsueN
7aew3LaJv8oQzgmw+XphvMdlccG4NEsK9I8IG0zZP+g6oAQMgzGBAR16/U+QwaDMdPyOpGUhxI8w
TfaQsDciK3ikbCEdxqPlGLIJf5sCGxgFuNSAjmoZ3UA3ChHHSt/DidSqzoCc5pWEEGFaNa+evoMZ
SQxZIXJ7g2ak+RdPOoZ3IqOq/jmhKtobHiUk0VWhU3fATDhnY75EpLgx+EQUQxCJCs5Ih/WcYKRM
B8tqcCofAFO3DJXMSmDERLJQ3mUIFCWtIXEFgUWhsQ99pVl48xLhrYKt0RIu5lthzYo1xE4X+Pso
v4yEUqG8QCKVpZdCGEixaA6DPxJsqB+8MSBbRt+KM8Wh+QlDGspGQlgZEYNKLrdveq8Wf0RmBrh1
yCkKCLx11X5tYIXTkTeV5+JayS7krQO3fMK1PElMUDFXIMdPJsCL2qlwA/i4YqPt4zT6Cmttr3Oz
auq73+RLHVLGiO8ZN6bFGJuchSEy1qIikZAE41Z7iIb008EXhdugUOIXIgIL6dCa09uQTbaGgzui
RwMfd12Ca1CVwCJYs0QEzFThOFwGnYo/Ek4dUniC8PDPk19TfCkJMYmc8KCcwa+EghAltToJ94wg
KcRnwCNGjGzQsg5Snsib2gPwks37WMlHNNEQxUTtW2e0UUJWZ3zOKezWngUnaXzSH/c13uo4F1n/
ZiIpnCIfhTYod/Lmu0lSo+/JMXemz+Fhw7vTP8QxIsC9Wa1lYLRkqUMlgdTINGs/fkV4FyF4M+hd
f/zOBRevaOVQM2GNk25MhnWRAwFp6q8ylljCThXofZ5kn0LME9TEMbWzbhjdMpzS31yfNuiywXdf
0Y2QAzBpoDK4BD6wWOW9peFTx1VmPKfDVsq3jH2w/5LUQ+/RPSENkQGdvPHrLznrE/v1ylzO/0wY
NzueTCJane8XRpa+GV6xg3H9PU3my5uMxM5ZNV3NVUw8musBswVzIPgBIpvGEONptGK7HbTpZjXc
BH4/vrTxrXiVxUdIyDBlHpwl22OwWqEF4bmOJjSeO1OgOXYCQlLGb4gi9F6+dU5azZXQ/mPfOY3E
0dmTuhtpQwLyg+UN9ll4fKCJW0skHwhfOHKJ2R6c0gyvRI5YEBBbE9uf5l/aWh8B+zZtAZG37JUt
GejYGxZrr537MAHj1mHAnm8KD+b4ZSSCccIRElslwBkd3YTqmbKt9AIhZBV3dZPJJf5V4YUQhuxt
aPhDUDcw613WufipSNNgqwMz2GRWQmmAWEH4UXrwwx1jCt+Imsdkmx2vpzsvNvo87Y+uRYjxjOoT
Au9Z1XsVxe1WjagotL7YGBFodWtw/3cPxng7ZXyDEb/KxvY5yNgNNUl6NGC9ENYwsyV5AuDcIUvF
0ATajnYyhj0pK/BkuAP6bl1xT0vaaii23HH8NwFTq5s0RYFwJl5TVWsH+LCBC28tVPUWBeV72mtn
+iHH304hopGeC2K+z9pGHzcA5EXhEkFLrx2lFHGwI5rMnx2xXwcR/cjw2+sC3tiSO5IlXT4s6TsN
KC76gxpsJ3XNOlALaLFRcC5l9WgkKKbmGWh0RDiqBOFJTFm8+zw6Qk+W6HB7OVorqQtaC3tUJJKU
BRk1B7EYqV004BSBjSE1O3u1I/dX9n4SgDmYpCkQ2sAoUz1oxa0Z9oDTra/iNQRxYqGj3Up6/Ec2
nfwgsTmltu+Fn7B/V1iQNnmLugPXsrK84+ctUeNp8qOTP8cOzSk7IWGM0zc6H8DQL17DiA81NuP5
58ynbU3IJhp+m3aKdFyzucuRwoxMe8M3nGP4KwRnh/TEwiYXIMcfZquV6UzgA2iX+A8Pz9JbU47l
3pqgmuQG405lGcXf9jnHInT2ICK3SXt4DB76PjVvXp11GXzE6WOjMQ46+IE7eScBjz6IxSl67zbH
hsOc1osRir9BAQyvHaw0elfKwS3ET79AY2MhLBNT+je5EEc7zd9VbxkYaFp5N26jo32jVc5MjLVs
K3WxxI0FOuFqo0FnB8kmvCYTlz5OoyqlZW/jJuR4dFDSJzomWjDGxzNCHLN08ZJRc+rr4iKb0o9V
/ITpxLQNIgFapAoA90NALGuthvhGFYfLDCZVDDwZRRIsBvBA5KqEWc8GVTDb5bdF+dumqQ9Rxbqy
jWk2gbxPoZLWmc542c/ZvOThpAwm6CwpiK2s1vbU0jMwV/R94ryvFaIcSevQi1N5QI0Sy2OLsb82
agulsBZAyY42Gzr0+S6Vy4uUdedJqC8SqjovoH+opKU27TCyPAlGdk9RGQaVyN5RLI2MBYGuWRoQ
C/I/UsJwhcveM3lo1tkI0b6Si6em9ih0sITMumU54AGAiaeGKqQTL3F6Q+eziEXOuYy5XTBoOKdc
I3V4JSIYoBjOSV7wJ/D0o4etgI2D91EScLpaa/Ul6Y8EHJv5Sqk3gy5wlrdtfGtjfPg8o7uocICS
Q6G2sSvKX1MC6cXvmqVvTERrfcrUXUGMCl+ZbmGmnRQOpEMh1IxeD7WhguJS9q3dNNJHp+H9WagO
M6hLRhRyRkI9weOuRY4d4iTGLkjnTOQ/WrXuKUU6XhjQPzHpASlm0uRSM3QU0f7YmP3q6PVSOmCM
KfBckqXHhFH9aOpg0KcMywc5SZ1mNg/I2KpllrdrBmQRkw2Yo78REAdX3VePtUxMzzJP1ubbYxB/
NNkg3Agox27FTgWetFAz6RIc4MYVVeOW6DL9QMvQV5aFbV7JuJh0h9pOUjZYbJ7qmPvgt6mCf70G
kz9W7yq1tb9T1D2h1+RKBph6Q4KU649kyA7zhDjT9qTq5rS/eo89orItZJQVmeX6XASk0KJT80sS
wWoR9hn1uNPaWwXhHEpJ3J2VdhWopLjkLbrn8BNipkPDWym/I5KJBopz/g4CWqsE4eAvJI855nvK
UqBIUzBQ0ci7mx3bxb3s6Wux935Cv1+PefuTKsIvRjaP1MPE8xTUDI1L/AFrcS1EUItVyamh3qTG
bnyBRpvx1vGZNuTvsfAVscwN54ZqLSG7gxYAf3RsOpWzx7zNsorEtgQa6YhIWE1VbS+U1qpF8JIH
4+/OreixSI9MGwBbzSF2YxnWpRlj418jBxJ2YmV8JpD1ENktNdRTLfabFUokXbx3JqbmWCV4XrJD
WtfRpqq/Xgh4p1brvEv3gSrYumTeCnRyfoy0TMJ7iwkqt5IhpDpeRa4oMj5sze2yJuAzY0I6yb91
vdei4WFhlOvXJdINbKaZh+jQ2tUgwEnM2wUqXGbcjnq35QyaBTqWmlSNCAQngfjYsaVeJyVa4nVi
YarlVd6PhOBODULMJRrxaF6zyCTPFU59DR9fO0YjNB2pPapTYvCG1O+4sdizc6dHjd9qkOViWMBz
MfkVhK7U4tYNyzaukM/06zIx6P5w0qahDsaf1pt07jy2jxF1VwORfpItVyxRPCUyfa8gCMveUDYB
z+EAxJRBNx98kuQGwAhB08Foxk1g0JkZMdgepgFAksoAAAS+MxpAy4SyYM7Oxtvq3kU2ZqUGJWUN
MRXWRdPJtJPQROJgMyWyhcM0BaZXC+jgBYynsuVYYuZTYI7EyiLfx/GzLV5VToDKtPToAvQ5Qwnn
B1USVkWKgFvothawKU/vCv2ikw+zn/sZh6rlmEYrfGk+RAVbeKNZVN+qoO2DgsfEM/ZZMjAkkc5+
9Riba40lidD1i6U+hDDsI9ZKisEEF/nE8OBW7T1/nnXkC738NUQJxWXjqrX/LsbhLovgkCvEE7ty
gBO/bzjdSLIfrC8DY60m+xqaXTXtK22djxvdZ+Ut/xFGh0wFQ1TtNbNYGrxuK2wvQkwAfWUrAYUq
qIFUnquSftIuJOFNGLmo1TFkr0mLXZUTltAUS7PKbfmlI1iYAub3eS8QmIUEHaPZhdBZOEyaaKGx
z2J8BvcTpT9p6JiM5rtCVm3WnZSWsY5edf8mZcSaiZBMWUcDw7Ll8pEZ3UYOYNB6iGTqh0YbEWi/
PYysSFYPAY8Eq4oK62RaCkqArRt9Zdkx0UqL8ZZVIyCFI0z+EtcK1rD6bCHd7xFMmQx32fgm0DIP
y/Qqnd4ykxF71uPxUr4VurINQg83zl/11Sow+dRfQIGnKlwnaLLEPzltTbQFXX2zDuFheUNyFLnR
NW9ym5bghWkbTzLdFn7S8meiYRsaVhQpWufkMkQvfs0s0LzjRkrG6kaOvuvuvfXORvyOArmlxjQ8
CoVYJi7pYjQXoT811j2atAXqiZSCq6f/agJA7+isa9m64VLqxUkcksVSAWQq8AYZrI0+T3WznHPz
UkmEUI3Rscp3M5eWgtYe4zBUnTyOXVNWId35NLhj/lk1KRcP82l8xVP4sTlQN/lmJ6BmyPMApFyh
vvjuGto21S1UdqQxRgjXH0JGfHIigkDX9SnFtF/t+uAzQ6dvCTTCee3DPDJg7JUq4WDj8Jrq1DHh
M1YqeWLBQiM3lkYNWrOuQVvGg/oif1qMb3P0wlKw90eAs3Jd3qvNeBeC+JzWV6ucTuUo2zEyA7qC
CfVME/zDY/zQEXEhUH6FSrfC5Pc9lIIfnxoxCtJNPpHCnvkaBMR4I3Xmbkj7ZcTEI4dLmQvnibn0
FHC751STBXoKpWWq1b3XwSFRjDfVm+3cKLdqeakLIswPNhNDvPrYu82IcUR6UMT7FCZ9lyIAG89j
53i5Z7iMvjqjnC0WrXutjYdhqAeny0nBFLHI7wl5z8klkxrC7wyUWEQH4aVSWFjMBqkblp9C4ea/
JgRKC9ORoL6kYiTC9fSrZSv0Z/ILqQXEt9TAIMxY1FrtZL0VzWvTWWDOSA1GSNQmk6CU+izXYq7h
s4O8q62VFVG675MfMbjn4eJk9vI9BIyhRMEnC1AHuiQdK41xC0luJI4sX6Qq22L2zOnPoWXO0896
L5vYwhlZiI/TSu+nQ0MzgRb/iLXOXvFoYoN8pap0thkOe516VHUTrAS7yBF+AWOZPdoZ9lqe9bxf
+fjHQ8KiHsSrIVeYD4w8XshwfeDqkD2rJGNz2Vfyv36aKB6y0MV7y2YxHzCLVLNNXfyx0ldFbDyz
ur6ps+WdNSXruutaB7XpahqilUZSoUfQ1IgaxtcxF5Bh8qTgv6p69KR6TUsNUzoLvyWJg9WUvZUF
/8yEeIYewwuSRNEc46e5KOHGFfgoVlCKPX4fFToqLRnmUAz4Q4mebSVxW0PiC8gslfzettqHwOi3
y4TfuttlllI76s9Ya6RsdEurlnA/01jEqG33PTyzFlo8KexgVQsyclL/vezIX6ddZ5rK1Fucekxl
O0gDcniPG3I6LHIaaC8VgS3DYlmUrzVNd0JNqCvdsTevut5ShRfXOvQPUsGgk112zl3La66Id0/7
W+P1Tolgtpbwfk/foilnaGa6yKJW5pA4Oq4dEuEhRojFEkKorDOxLkZFlwmkx8WPHECgSJD0mPlE
ylWNBtb26P1D/FEqb05MBTQfw7eAFpv3v5R02nw8WI3s3fLeNabZ2U3nFoUuSIV8lW5+A16Zjw7h
ZL1x9TCoL8x8ZzJgrWYuddt+9SQeY3Xbr3JR/4C1Z7Z4fhCovmJWeesmYSnRX3Ml62q41spNNsZL
rzI+qvnOu6F+4ZiF8nr20mPlXwQ8fVKofycZurkU6n1oeVuxsQ5+E8NNon/2t2rANP+bR66NgByG
bkI7gjfiPx2fJ5g2dHlD9hYEOveRATRctThg+KRaT6LyGoUMmBHlddcuB088KZquwgnRruRoT/jE
g4EX5rveSaz9+gjLyNxbhEEEAPB1jilXTlyofkLQlOoysxLVqeXOFuawjuinygOmF77bJKzMfbRx
soZke1wWUsYYAzdniPPD/ON1jgRT+ZkYHzBD3QS5sC0Ah3vViSxWRm0iD0Ggg9FJIxXRea8apA8D
j5pel26B/yYruGpFruXHm7DpcJEIeWDj2CkHIrK89qWzFsW1uouI8yAV8RxQbZOxs8yH9gND7IPC
Dt55gKLhhcAxfAtaR1LAVtPIRb7DFejUVY7zKWMFaemJIkwpHLnCJW0i8kzjTInOhhFhhQv1ICiZ
74kSTjaDXHxWAwsId1Y1xg5vJYe6ug2K9L3BqDbDOqj7o6x524YRu9j/S1h3I4lo6hTZ1JxKEhHd
llbIiQSdyJZoN+QxDuntEcMKai67AYrKsMzLiY1dWp7BHhJvE+QuerPVLeiaNLs7WaMRJsGo0ovj
yO6nBYD6bYUzaDae9Kj5TsPQFYmatULpAbvCiFPgIxREaTxz9xhXwJI18uf8nwJ9czStOzyJfN9S
EVYRuiEc47G1wXk3Xqtxuh36hkG2R2yAeQTtxoMz/klwV67j+jsa4XT71NkpElNtXM5BnNNwEDOM
Mb1mQ960KeGWn0tb/KCfxEpDT5cmN+kIspJZPO2JIg7dzxwfrZuA91h19lqlYiiPFcirb1W3zwWn
NcNV2SSrHnONggitoUmPqtUShnabLJQrBfb2ZsiAeerzS5Ux1m9RC2T5BX+VwyS7vim6Ff4tNROJ
nhj2cIZ2ZA0n8rPiY0Ux6+J9gDqcTohOQhYv4MLaGzlJN+Eqow7PIzRfULSmHUN1l/KT8WVmA3em
NA792pKgBhlJPUG6JOLCvFq48hSJDs2ZSauw7vS7H6UuGuUiK1xfSlYqM1TG/+scmkLRCcsp0Nap
RuwbSRxZ9I/ZxUz7DTKkhMUAu6kjuYhc1Gzat51QOo0u75Yw552lj00Ya5RUY/SU1WG27TWNa1Yz
fEwTgZY2xsZpwD8zJdfz73ssj3Qyf5/+fbB+Q4bM21FvACUSGc9bc8SiQJbSbIsNKNZYmXEJxgk/
H6HMCIPms/9+aZTlWWYQ3UuMWeL5B/6O4u9H4dknEPA3Xq7nNI3WG5Njutr5kNSqybdxYhIgOn+J
k+68DqUcV34gCILh698r5DEpbyNmvLCV23Lb1cn/fvAbaa9IEtltRT+r4AWdb4gyAcAyw5y/3/07
jr8P/z2s1PBRBeeWQ7xP20FpFsTxm97iJE6w+keThuc/5+G/vzcogkXasb9LQxNBL5GnMcpUpwu9
t6IB1WVqIYykvwj9SGayKihLMSLjtIdzU8zXoxkyZwhuYc6sbH5aNHPKce69Tg3+GE1qAv6VkNun
lmG2Mhzn16MI5AzNHxKBoUYCnSWKq4mZLMhDpYbGmhkdghwrPAUamYbVLPaxKh+DDGkfqh7VvqCt
5fkUe/AUs0aONlFE0dML7fHvfP99iBXwkxh3AxQuNFTafCyTGRZblJ9oGOPXGA0IYwKtkwEh5X/q
/18C/HtNx7cW1bZljA8nuSq2f7/5d6XNBgbYGNxrpWKWFg7buCQUOyOMOBGUzX/PTBokutsq2q3P
40Ry/y5uJrEDpArOhbkT9ewnSV8N21JPSdpsEZiaZsjN+/cafx+yjiROyWLt+vuSlB8TEHc++X8f
9I4AgMjU+oUaeTpXPcX5ZghBf1Xr0WdTvRVMo97+fZbObwWlv1QmgesX+sReDFhoIfU3AeYk+u//
PDWmzqh9IFMIES/XF61eMpr/eV/Qsf73L//9+XxqkfpZ1bIIxf87bM00AOdi6vK/J6nPqn3qTSR6
t3OaqB9sRCu/wKNKt6FCmEFasG79vdig7oKkXKuQN0ChMLKDA3MU+/SdNguCu34WOZWxyNL23/cv
hBekFR9F1EpuU7FUdBgIpT4EAJ486KVXcZSXpKwQUTCsWAUuZg6sXXZ4TIUxAI3hQaLrZp21BDKt
8AnZ1+usgun3t1xEWjou7UW1q3beGhcK2AAM6Zf+Cskp9CCag25Trf3VYP/TF08mh4N0GhV3KDAz
8fVomXXgclHzJvZoLbTeG52E+PiV9zZBzUlXurDEVgCXBNN3sQvAbJCQtMlwDHK1ocdVS/gmpuRg
GVd+kRWb+y5zdaJ65zQ6mpzKKc0VtmvEjGAlZTY2eAM2hyTvyYCEDBpJFSe7TMVyAL4t8Q+OYtjI
qQOIVMTzBjYCduL6ajSn9Hf1v/yp3DtbBGxJKURsDVcsVw6xSySP1xTGFvJJdO18eIT0v93odq/g
yvuamXDMa7ASBUNIIGDaCWNgamxldmsUyMmRAWqxsLHz1IZZp3YL/E00dn9n/jd2NZB5eiYd8i9M
BKgFNjhK+jMi9wcZAUP5weAMQbqGbBEfMdugVVqQVRHoQHR4ENnDg4SrfTY4cuMqPNHQ0jOAb0cM
SAByC+wSLJZDQkcc/NAgE6ERB/xgHdnjKEHBhuX7w0c9N9fjGygFHD8OftFkS5yj3uFc++FCoD/H
+oH8NybCVGQ2QWUVlSbMXwYhlQs+EcMSxZvZifLGGa4eZl5QROEhzH8OATZ/x3gNVxIFeoANggf/
NQ9KR21cZLiEgdDbMP7CH+sFna15zPqEdImqkM4Z0yVUEKTNMhQMbRzGqwenDncowXCEV/9BSQSr
o/5BieQJTne3UB0g0sKkGicv32YqADnR+gU1LY0DuSjzKJo+hfUA/MfRINn+oqlUyBK8+18q1Kdt
WTgE5cL9eu/u0mE4MtiMdv1mePQ4gK7hGMPTlpcNQYZ2+JFdswdNMo0Qb8B7Vg/zmX/wAxxodtZe
Ef0LIXTzWZBn6tmiwocotf1TcJ5e+Qdf5egPrEVS2smDi8qdwP1QPebh1GR3V6ZCIyLxhfrU7vJz
qBbTi+D6Up5/jZ+ZrsUxPHHDNYwLsIWc/w0DChN7Kpqh1qa4ZYJcnPlpDo/jmMcfUCtx4XpQ1/Dt
AEtA5KcTs+OF9crA1RoXr330ZA9+w/ziBfmF6kFES9HueW3BJD+FI8Nx5ZGdYRnSW0XQbB8WyaaL
8MTF4Z1y+Tl4LvrIUTFAsI/mk1+OP3T4SclC/YIq1D2UF/+nfvEH/B9aq3T+LjeL/xP+NNee98kJ
H2CV27SBnATR3FQN4+ETN2nMuIXMk9HlExxyYdMigMPmkP5Zg581P6agfMlVTuY72cCLiWXnjhrB
k/CzpGmzWXtYKIatdg+oD6yFeUmuyjs/UbzCPYO9+iu56kg24Cy7+pt5CTfjU7/wxLOkYAk/n3Te
L6T7PZxO+cPE5v+cWosR2BVFNSz3XShgXmdXzH4R03Jm/7FRRK8Y7n62FU/RN74mGAZ8GmfzpG6o
UCOGsqI9/hM01E54RvA1kLNFqh6csRwdsYJ3VdabL9HDOx9d+c4Q6cLLGrGghrXbGAokSmLsIw/Q
B5rWXMVqo67zrCVblvZ5RVQd5BjrWbmMYxA0n0lGeudNIC+hPMOB4xclCKNUARLkLDkBdoTYuCgT
m/dMX6Ad2D82mOQzleIAuLkWJNTAtoSkthg/MnwzfwEg+MJjAevsfloq+PQCwzCeqh1jYNWDUbFQ
uHKlbZUACTZXFzs07ho3ahUyD43foBnio4wdjZnHR6kKgd/7gLPNAVZ9fItrwMi06X+sFtBhcrlx
6K+5c9oWi2WmLK6UIjqiE7BpF6AsY0WE4fIsSCPQgKUaIyKUbNnbbJ5AVhRjcvrsDkzIVhE1j8hq
XL+e47gDfasxZQfw86cGHX8kLf2femywmajR9ilJjSBvMs9uDX+aZzE8sSC3G+NlfnVXFm90e3t8
hDZ4s3/pXw2rovHyf1jYuXHmJeIVncXK8Z7Sa3YJdeKT+gRXOBVHngroijODt17OK128Kfj8wQME
1RWbF5I6QXBsNqCyQulEVsC8E7EzGPf+K7pa9zCAcGUr7yRVR9oX4do9nhdIGab36Jpc4w11NdvS
FG0Yi+nVF+ZSzegAUcOKGoEmQ7HahoTWrC64ja6bFqHeAmsKn9Qk8pC56LGD2wCgmQaPRlw3mZtK
J556gjHueYtK+lJ9Iowd4bYKDrxqA24n8wvbGFhlOxoASrGBGG4AfHw6VwIABaokkm3xiUN8C9nh
Kl1Z1RE65vNahNF34KjL9F//5oHVAnG9ebf6bfqUPrH+B37PFu0bXL6ajQz3QkKIOqaFLMDVI0Nx
Py+J+td0JVcWxzaWO94QNNMdRN72g9W982FAJFaO8BwRu9Oc+Qb+lj/KVdhK1/pD4/dkrPCzs/7s
NZc1DYe4c/zBWZyd/K48DulGg1rqsurIT/Xpf7AeUbiyMQSPYVzITxPfsTeGbUs2f1K7WVUaCpZL
9hKQvqARfOrQvgkqYlDxVllqvQlgJK4sj/lyRVBY1+rQO8dgbao5JgRdVx6xj2EUX+AGQpM1qOZJ
SdsCSclEGI9JDKA8wVXKm/pbr2i0GlOMbEVpe9K1saInooqZzKbVmexBmYR22/kt4cbaWqrVaWUG
PBKaZqhQvbBIkTRzl/PX2bz0Yknfgv3FoV0b0HNzm2g3yNUAFXhHxAxFhwX6ITLEt+a638jQP7tV
94mgCxCvcLrYIT/FxCMbualsh0+cW7v6QXYAfG9LXzzEpDwyz6MCV78VSEO35B1YNIQA+c3eLCO0
doecJpChF3qwxQTVhnXzvfsdPjF4SN5FXPxIDqK5nn7rC3+rGBY6tS27f2x3n7xG86l/Q8vA/pQb
EcQSexLtl1qhvHTv0y/hcVXnNPfpNzUXXrj0vv2v5k4Ckn5Luamju3qDxPgdUkSA5kOCERf9zb/w
+v1NOVWfnKTOt5tf5JEks+GeAW0RC3xOCUdRHIR/HsEmk4N0KcepHRT1FzS04dSb8IwhFCP3Q0eA
Mcl8gFG8qH6DO6oFihZ+giFazxuAOgEyakKAY4CLuTeXxRbx+vsdSTPmIhfMe60brHtqOxhsIiGq
kDXhGEMyWXRf4hag7Q75meeVQgnZORsm3+NhJeEWecU/66OjY8UqCOniRwUnT7TjGw62GaeWlMzf
nDS/m/ChzIQbJ/pl1uWdAcVnuJIch35BigSJkwiduAMjFQ8Tfif5lKQlPie//AgEqRzhVOGa/t+P
HCbGVL8ywj3cqPmTWuQw32gR/gi2eGt+udbV5wDCQnrkNzdbo9M0L3gQdHzCUMP2boS/yLiqEb7E
TqhtfH2l9Bvk4pxN7qZSsGNs3sd90rtcFZl5cbxDTD37OXPqYjtitlw4LfDq3dsJ4K8J2XuLORkI
3yO05B2CdkxNFyT9sHupxhvO68pD/AinXVRBFlhA7w6xCaCy0udylaIp0pesQNGZUiz+CU/JMWbJ
ID0T/ROVFiVQlqypdSesFageN5M1/fjJ3SpKFg4ZVmAUa6hzel9FSj4wa4uqS08Sn0UDRc+DGo5a
m0pHw4HF7r9GSsEKHuCWzYC1Rbh35SC7ZqL81sQXp09wVJZTSGvsKRxfkDlli7J3iaqVClU2N6Zi
98Y6b0HDTywMUb0UW3Q/zrzdXDnC9FQ9aFGo1KhhKVL5RKEfeVEmdC9xZKuev0GROAGwWcVyaun2
gv6VViYe+Uvt1VH5h/PPUO4B5dA6fVGRcdB8iq4neCD1IesTQ1RKTN5XYGOVRnudtit6JLC4sXYr
IBx1/jiN2Fo79CFkQ+KcDB+zeLHC+pXDFl+MnDeHgSOVCzQutXTEZygvEJBi+GCQ/cyrI2CeLWv3
lefOXaDjddo6qQRyRGOoVyjKnuJbC3nwElxJ2K0oSTkF0Pyl+aOlLnkBaJbvBS0IneX4RlHfzvRZ
DpUjpz/j4Gf8sIKICHnHAZZn9+U4uWTCPXjQyArDLD2idOQTXHlQx4yz9okCscddRJv/Ft/EvNaa
swHoZiAhQAta0LKSv8juQdUmlo58yZ+Uk6FEmiUVJqN8GZIcZq4/fIG1NWjmXJLWPJvoorhZf6Lv
dG+WIgyxN9/S2dXRaBCO/tSpBT0IaLYHbGQpxakcAm0jxejFsDCDjhOeWgX2bJQb3T4cmChGLINR
hZtcaPBHWgOprsQgJ9t3sUHeu2jdm7r7KVXhleqF7Ji9sCuNUXQ0Y9BxsMGKQfGklTqhC4yrTljH
GrOJDqS29dONVAJcNQFczlbPuTtbSkCJeaILd/opZlG0LaKPKGR6IBho1DTNp4SNWal7iUqgNAYi
iVHGyGl7HISic5VI/e5C+Bwi6lWNkWGh+ss+YFyXa/K6igTLlkKY9n3Rwpkl33FqrczFk0AITEjJ
lUrA6DRH7kAPCxO0ROVEbVl5hN+NJTdJMmHNXjYANnE2YQ+54KAjfUcjQY8AIYpeZb4rVNh+04lp
X2vCWbcICIgSS94JMX+6iZhGaxOVmdTC7xBiCE7pFarfrQE73BjeDRcoQjpwfF545CzWBfdR5qmV
IwrKe/hnpPA/VL3ZcupaE6z7QlsR6ptbQPQ9BjN9o7Cxrb7v9fT7G17/iTj7hmkzQQZpqEZVVmbW
hBeNjDE6rUFsJwwS3YDEKx86yucmcvbQy69Oz5gGGdybuRzk49WHNsAa82Bm0UNXTgbegnptwFlg
SJybmJMDz8Drl9MIGSvgCgQTKY4JpGz11puvCE1VOe2aSJjmpgyRHIzkyZqbsAD+FFEBFhzUk1/+
BcGS/V11DJghOALX7QIK7HyXN08BsdRrHcHK6DKKg7kkzrTucZBsVzDrtV9CahysyDHpHLbcVnip
4tE87PaDoiOKrR6DBdHafPEU1ROhmgIuWCija+rYqrngS0ife5wfKRmidSzcs5h624Kw4iKZLfvW
hbV0NrDhtapXRnTptTBbjdJaswM+kUd2ioINFV8gbTvMyCethHkzeljemOlC8pXxXd3E6dTiEW0Y
bmjirteOtJE79C5IMmdhTKo2+PqvYjf0AzB0kWI127EcuVRMn/RqbAWSBto0xNvIUp6tPlEywURc
OP6ExTSkmNQD3E56UN0JJq+q95vaQTwuVelbMp2OFfp1Cs0lJTwVvjnsmNgDuMIlAPYRJbQ990U6
zcaEno+a3wSL+aVtCgBB/AI8o0rF3svAdIStFvN5f4tJgWZ3W2UAh8p1xrlbId5eIDWZ/5nGJFUR
bpdVLTeLSoXgPtKoNWIbzagNQxz13KzDLHuTNpEFI5BbWx52fv5PhWbeck2aElBRnlqEJxPOn6G0
CgKfWRjBd1chfDdL55ieuQ2zfJX7x4n2EloUaEWfCrLsGPXxrvROmrmjemKvsL2tZ7yIuGik2FYY
p0W07iXbHRH0juVIYDSN+wRtDiFd6SZxQO5kt6dSrd7r2qmZIGwtKyrKwBVdQSowWxSSTI4xplP8
NkZ3r3bBHhxwMYOGmMuKrSngor0Kadg5DubOJ3kb2BWYvYrQyj/gY+0VXLz6XdJNeuLq21ApTAwH
0xOBnUI7GSHsbdT80FlLrCardom/bdmcLLoDJEnRAm51Y/TDwRhG6nmXlAAuboK+yNl2EFIkBEyr
qcUqrEnyPeyqu2ka17aH5FskgG0+IjnqTX8ghBs+Pvd2HQ8wFYxLx+wHnakwWoCTXS/j+KFbGt6y
ITttTyPcMHR200/Z97ZGgSIkLIpFveeQIFDShTXDuGjyhurRPLgvi09rqz+hBbG904cDlinU7dQv
2A+rX8QsIH0BFjBwv7ZAhIz61v9J1yE5hHcT8YuWT+Gml8K3quiXgyQZbjHk/tLscOJIOOVoLPEr
AM7x6IjBzmQaHom7mTbhqpete+cx3Vs3EbP3bfcZlqq/HpTqniWwLJH6tgYCo2noP3XrHJkqAEaD
xhd/px1uDQBRDK5A0aJvIOEyB+FvDnnLTVIw+IM40kmuXbuU7SwrUF3QIyVlBVEgkS7D5V6StRCI
+xeBHrBA+zDoTC9NleGI8xRh93DFW7rGQrWxd4EMG7zs15UEolLLyO8yedwY6bAsK3QuJTsE0VPZ
6AbO9Ypur7qs/7EU88SATn90YKNgoY5YrH4USpWzPGwGhTP5owWYtivLxUALxBEk/ck4s61iY0aB
oK/eJUrLFdPP3H+gXrp0q+R2DW+ClQnAaaI2nHDYpDIbrqMiY15JrtQqULFKW2PKThmbm1yXXIme
ClXNIzHvATJbGIW44VaaS0cjuNjCtpFRPQYm4gFMRuYzYxORqT2j6is61A77B8Zz0WUwDWPtVdxC
AZYyujQ28DRA9BW7m10rVc52ks9YpSy+ghughRDJMpxXuvrkMXMiJ2btBA+eIalTdOwaF90vJC71
ab7g/ACsEt2OHbvzIzqqTxAmMMruQRIKrvKQ0SD9fzg9BTr3hnj6UwGaAYFnpyJYctVJckl+eaQ6
9r9L5l488Gei1Adp0p/53ryRh0sXnhh+4WiAyiOMmSm/YsPDT5NE8C+3te0Vr3yR23q3XBXJNB/8
u2Q2AQfjY5PGB/09OJL2kruLfgiG1PzFwKUNwufkNgNUAu9h1BJQUPdo99MjWjtbIAJzSb8JNILs
i48RfY7PxFiCPYjuBj0/9mlUWa4Tb0H0gQXyN/8fWTngOUNJcRcDVCZTZasjEQeqDUX66nK+2Tc5
HL4zPMkHpcvCueU14EvUFvHe3zjNUvqZVuCCyS8Z9zthFggKUJTrxJ/mMwtQ7uLdQE1RAr+sD+eO
DEL6HJwdyigZAQZ1JIU7UlosNdNZ/hq/gSClH/kW/A5Xb2+f2YHErB2qTm1tXDFQYh4TIjfJFrBj
p0+4AzKZ+cE5J3Hd8leBfqHvQ91H/0VoEnk+4YcLB9NRHXaQw3zzKk68g6+GS/rBoxhEZyyFUZPB
DOadoP//3eYclXMGVsMa635JSbiq6vOviok9FgsnhKVDJGBt8rP0QZ+EVlVHCu6Qvs7ILmg52Yqo
NDgE7SrOHBUANz2LNWDzgiOMhIBVcRqf1AHYKtO2TrWLo/fnhBLUqIp/EMrfqi/MjIwY4HXdebse
opA0M47VO0q3tGTexYzOJvYQEvUymAenVMIbVGzfEZQL4vxXfeAV2q5mpFC3VLAmQUqIsICyXKIP
B8mUzor4NSa3O3kNWTpI73x4T07pXbqmaB1IeqHgYFYHSF0Aq4pXB0j7Y1cvK8TcCWkvN5gZDHdc
e1cdVJmTomRP2LXf/Gwt7AHwCZaoRDsMiTQsqlPnR9amGP1Thh6UQfRsB/h8zZJMojMGv0g1233G
1E4/5fNyxLmNiVHnbzwvwstMMM3gBDFotg/MS1NsNUO79yqAcg/7FW4RzUG7gEY7FkB5ub3pa7CG
BWUhpxoQHv+td9yFEKg4/jp8i1VxN0gfAHEOLvzFQYR1PLbx6gbzHuey+SXlDwRINB+VcV4LS+RW
fkyyy95SLy1c/XYZbW5ZltZ9p3JDNlAiY3neHNtN9zl8ljS7Kcz22LkwT85hZzlCvSW8WL8U1bRt
qI5pbon+ybffQIR1ad/QC+Q/jV+5XZHPimaYs+IV5ZszudX1vzSO24yqU3/J7EYXwgZr6Vd+cv+Z
7Vz5NZ/+d0OThWim1muBS4QzXMCAM5m7FP4jnNgAkyI40iosuQN4Aoaz2Mw4ILHEuzmH7MFWzt3C
f/Y2g87m3GcADZwzih7q0Rn6iDNmi9c2ql8mepq5GXwPXeYhepddUgXjt/j0/1XH6Fi+Acq8OZdy
z5/M3Pikv8BNyRr6xRFVO80jupYMPP/VX4S0aHJpCC2rOdD6HKxTvG0JoDcnYjBznhBlbRGEzuWl
J3pr+lN/JlghLqujQV+CURZ/nSskR7PgiuX9Jn4jNF60rUHEzVhuc675X7O2adl84rB+GxWCbLOu
RtveWV1/MB2poG9fH4juoeHSTeiiDT5CRBa4dVTnsYYZCmLUWfv0TvSrkkz43BCvaWd4Fd5U2HTR
kABJo68cXa1kOwUHh7KCkMDYgMzt8O2gu2XNUg38bzYuOrddoky90lffTlvvNr4gdANyvAhAXIH/
yhj1ifxlcfd2nMbxKX2oN4eRdrVL+KHXRUhio+lJgVkyILv2gmtMiGt9QLFFYQMXcZjx6ZEtU2iR
LXMe8DwUCwxzUeId2bTAtac53cIUBcFfg5rVAtRUpLcBLST7JBefdzB0g+qWBu0f6EWTm7YEbxTT
aPBQYqFX8+4KeMZtSJMwu/JS6Ve11/RAW+cLIwiMWvp2K8fmP5oDMfz0aCn1az09+DjLALsKUNRV
fgDpZNh6xDoqdBzK+mVfU9ruvfiEUqTfgTS2Xwn10Jo/D3/tapUz7Q6NTyOFQd41zKYfggbOtzmk
En9e3kqMh3AIeFe/CkBCkLG7Fc2Mf/a1/EoO3/2aoevvZsWdgt/MTD86JDE/eEwjPo7uZJG9q3dn
n6E69T0efxwTX8QjPr8BlBHmWoZzYTrSPBwSo+GImUaVEyu+zV1CeA1xJAClRZ60thJ4iXg1gxSd
UCnV/BAcHRXneZWhldncp4UIsWmWUTrZNDHjFNswa8cSsoC4gOflg3Uhb2iHndps1XZFK6ZWzkN5
jv0zLZrmo0bTq1z5/vkCjf/C2nov8+lsNdcCYo+WhbefxousXGMuKI3yiEnBQNEIW/C48pn0ipQV
wSntkEKe1y1g/Qznuy5xGeqFeEb6JSIxlwDbHvlNl/CooqUD9D6Ax3d3qkNsO0KViDPjw/zX7xnS
NYAE5aCwEZYXiBd4GTg+1wNwX/1STMLLoneWqnEy87XTH7iEDOqJXwBA6CzrN+/JKjKfxWdED90w
lrT7ANm72T+SrvRN5fuRFrH+CaosVIoUwig/cFtC+kQQRS8ygGcikpkpQAjH/SHWPbhOPS7ZzcXd
DplAAd3eYMhBKkE05MXcXqoukAR2EzZ70EZuGBBI/pdOHLcdGRuhgT0D3ok3LKkSL8YBGIgkoPFc
EEe6zLTlINNgHv07kV1g+Enn4UnV8B9eCTHFR9nUA36IbrB+1jEEYHumKYB0m6Wcz9nmK9ofeJbh
oDcP7C7ba1wVSgB6Spq6NTByZNCQMh9fqafP/Wy8jSEXGy/0rykMKcqx5SH1UNfWt/ONMxBMMekt
bmYDKxN+6BcGv6DwPCHDVF4DuQKFYQxE2obRjrLUFRf83++WU7TAsQQqaxgyGmHhdOvao4xkC8UW
atZ/0S1BwE1K5eSfsXFqC8jx8rMCU6XN4IP8i1VBwkKHYlrgtxN8ND/g9bRKWA2jtS1VFzQfg5Ts
I36B0/csE84AXxwVGikOLRi4SkwJ4K/w+MMaIW8ab3i4nMMXaxUXi+boPKZP5xcqQ3IcHmD03eQi
qWU4GkZtD9rP6ASsX8IzqX/zyUgheDbKSn1qo0upB+bM8phSl2K+XpCzkQyQ9FHhkiOzZLxmRfkn
V2uvxLbArfudffNQRoo2s3njspPUgUIXnuuzIsQ4hDmbBXVwxp1oQbv69pV90e8x3m/AXXFLhmJF
u5kx6ZNK5w9KLJstckRtEQGGEnqQgYZkkKrNVUsCBFQuefrwS8lC/U0OXC+hlJBKEINBe9iG4Gp4
L2AhiiBuD0o8lj/7EjT1ul1BNfn73n69IDugQ98xaoC5JyZ/AD0NDgcYay2bDssuJrscHGxj4rkR
uy2qWxjS8DKNBdckpK10qEOo34P6YeInHjnBrcL4Gsm3DG9oDqjc0OJpFozalRrAnh1ySZ82DMMt
ERdNCwWYA/eDnK4GeorF0G2i2DX+/ovZ1zQaFbJe6DaMJ1do9oi+l0Q/44donOECeLI2xmbEiQln
CKauUlsAkNJ1wg0CeX67QMXRkNOquyReTSoaykWKHFfHo3DfyovEcUVDkI0H9LiW6f/PDcbwHCc3
2LHd5EiX6C9ji4qzuz/HEVgbaLkt7OU03dm6aVsqXrbwtauOk1sxi9akWcTETHZx5ZUG+HRuZ/7T
PZwSZjSOYPFPNat2xd1JKiiD1+pzNmq4Ycyz1NN5+UajxkJvg5EaEwRQRdRr+koAcCR9imAB0Gii
IY0VW/rGJkxFQmuFjkz4TVOJTdr/di7BlTdSKrHymwfVDSkHq5od+0lVR30s6Amq4OaQzoWNSxaZ
yBuSOkQtpARsLd0vJAKCYBJtiHRgg3RpuBnINKjBqeowwG+fMs0Xix7HnBylxDEEQy1cRVK0YvMA
tKea9//I5rdwsI2KmiTR6V6kBnWzJMXbXFddUBIOxD1FG0b6cYoVY4yjryJZtAbj9qKAvkv2yWfl
G4RvykV8wBdORvZa5BQAIfqchJbzzamvMThD4soGGc45i5zaAbAQPhwtNtpjJaCpS8oVXUXF/yj3
VOHpkvOKHJMchluEdKXmVFJ814smWWMiSXDQ0LxNIj2DX8aLOxs0dm44c8gPXJAwW8ZknOjnFDrn
MA9maAJ4cTQuIDXwEbCfYn1g3Z4jrLo2n+F3cs3f6rcYL6FftiMuGslsOCv/sSbGW/gSAG8x51sE
4ILMsCvwwcL2Ys3P9d+x7G411gtb39foxx04FRRuEyZtKuoiHF2xk0yjZSqDqM25g9lqcRfmBi37
Jadb/6p+mtiFy2GrLrlEhDVIPe9V4Kyl/mXmm95cwRAlthY2mjZIbqIhTXCmbZoF29I4papooVbx
ztBvSntCiMpQwkOYXojV4kXqjq54EhP0l1n8wCOWu9FX3QyGesOoNawYXE0hj0b8gXMErnbPyMnu
Vb6XLNdqFpBgWfsMuRG+y1gE4OhGlgAnbpEyCIckuWZ68kw7tzvrm04dTtvS2fk2jyj5s7l2Lgs3
u/fv0ndwT36IBgSB/t0E+Ozn7HT8ln/5t3pnH7V/dKU5XnRvd9Kb8w2NmIxM9ebm1eCwdN3L9+Bu
Ye0AkwovOGRrB/7lCPCscgpHipByFn20sjhZdKPlXVIs2azYmUidBhOl5IboGAzsDW6OUdIA2Ukk
VnnzzuCPalq15iqOxEUB1RMXi8uUnKZwzcIxHv2ejBmxqz+HWgAVgJhEOma/Vx8QGgjCtS1a1wPh
l4kdTJRWMO+d+S+UmFAvfoTtL8KBFmn/HIaHhsLm9h8RgYvLAfDSx8JTARIAP/jAv5b3yfaMUE46
Bn+BjdXGD3THZkvow3SKeGg3M1JyLXb7YsFGfed4sBSqH1O7c3ass3+S3zkuKTLnhsa+5K+jj/iG
USBBmkjcf3HyrDPsgHdUWNK5ObS7TJzTYBD8jv4ru+fKnGjPnIX38ium24E08w0aArZfpIdcdTgm
9Oa1mWnReRL8gvQ9vvEmDswF1uESfYW8jIWEWUeEi+qCRCTBHN0BjcoHkY+Y2lqJzk5Et2KpG3SD
8DCCbJAusntBp+EDQSptWqyOaPUBOAzz0aFaW9QTw+bWrbMK8MCYAKhd2LT05zwm5Gn/SL2BiHQR
juFp0S2HbpnjX4jG9WVjQYFL9gKbaiElMMd3HbdkWEvJEeB4ZWzbvUAdCVC/fApvXBKJZTRBdN8p
u38x9STe0RYbaHv5KxLXQoQuEE0IvYOOidTqv+49YZxZP0l2DCp8+UQLHSqmADwFopdBmiBXBdXi
efIWMly6JKS62UN9OZfiAXz6lnzm+z88kjQ2f2MSCCa60pLiAtwvPE+/ZMAQDehEowj7wMZx/ICd
i+4mnrneM/4W0MQZo2FAuWyRauyHyGYoEGpvFeBZodSoByF0rlQYyPhUQP8D1cfIkREp1IYg6AHW
K671GGCbNjAFQNCjJaNqpNglHxyoVvi5Xei74sJIA09weAIKH5UAuKBwId+zfgw2ZsYdkVIjfQQq
wCOXlgXmrD/TQcOcn9qE1+EZwq2YZkgZlyrCtHih4IIYL7hviZLMw+L+gihsqcsoObPyoYZEw9qK
XS1eyaVrEBl/MIOnfwunhyWSfVTcYKQO5NWFyJAoNG2mesJbglHCZ/+JCTK2O6H2o8gZ5jijEKn5
PnwrSE5UWEa8Gn4qmC3ce8xPY1RJIO5yPimspiBZiS9bLrk5bYozojrkZL7q3fsSlk2NKNCongOa
6owppjYzGSo/b89Y8ZFJmEDXDmpMsVOSNbCsaqjirE2gGf+SOIKXzpPiwh0LdQXPeqS2By7G1PMM
SiRaiNovXZVvMg/9CRSEUQawKm1qOCKAKOYLGICEkwKLlILSv+ed0N35HxaitaA+4+C0DBGiClaz
cEXzZhGVr2hKOr/ekySGu0RsiAJrYLPchN/UwekKHj33w39gusCqIeK9yEOMC8gRh/cXUDfKBdCe
WS7ivXKB2w94hZAUVJrhsH24d/4YnrlD1T2np0F+fgvoCXAwfKeFFgF6NqnBX6MhE00EUh7+gndr
Rmb4uvxFoHiofHxY3hMJ5BfXC9C1eEvxTUfAA+DHfXpyAesJAbV0wPKNpBwgmQSN91Opk8CAH4XF
CecJYfoJLkLj4tL8ArrQ3eZsgJykZ3AdkEjoOVdtC3BzZVgLQgFOOIfmJBYZrdh5ZjFWb27UMGux
dsZIcJEALygbLmRjLhkiDxfJK06hfwR1jEMXjyAa56aDBmSVw8UDS0sxKROXnL9mBgvnd4RKSoFU
w/KhxcorRErElTy38hH+LiRPFkWJgyVNCRV5FBwdl1YNPHf6xwKR1F/F58BwiTeGO75oaHefMt48
XCzSMCpwjMCfrB3/m+XF5QTK4nh8aZqsfFuoQ6yLXMaXU5TsLCuuho3xHPVXiE8P8RhIGMNloE4R
FPkBdIRi7o11EaMx+FtzAB8kd9Yvpb/tr1jnkI3pPkMFKa5gr9IvX89+AXgR3eyX/MyN6wCE8qJH
gmqDiAneX4B4Mp2QL/9kWYOUibLuRS8XKo9Y58qCbjWlPg2WkSkPLoVe88t8OBACVfQgwEZpugAv
UlYCPvK1KULDDS+rk/k7KpaAhfmb0DUlT47xWRJZL3H5Xbo7h+ChinVlEajgSOD6RjPujVjCfNBW
E0QgsIqGBF5LcaHxgJlKSs9gyCT4b5RjvcWkefVfmXf/4j3cQLy0kd0Q+j/5Yqw5Pg1bBBBGvkdD
yXe4TEd60MKHthQJPDCFSPAf3BHQdrb8ygfjrcBFGsmEC4WfA+7ZP1i6HCmT/7BgGMjQSOjLgVdx
UCYGwWmrSNLpxH0L/QjHLBnJ7povGk9U1+UTnQzVBGeX08jn4QIAl/Ck/OI+5n8qjiZaIuAjXA2e
AzXhvAso/mJcOEX6jbKDT8d7FJwLCUqn8QWD9g9EaZ/Vrwq9OF3xp3kn+EzyKf4SYYso9RcZIE8Z
H8II+gPc9pZ8woje08zjPzlhfA1+ptLh2I21YEaB0Fek++jBPkibCdXDQ371T9BvzsRAr78SNVr3
8PG/8wGgwjPriz7kHzR7pjVmfEDVorKn+cObgAYAaWkN8XH4iB1bPb2XGd/gmXx6t/Acg1IDL3GC
WGpIG/CpFWfUmUW0NwJcjERLvXgQM50L7zixn7OoHtMvB+zJCMYlP/AOPjV5AtN8LmzaeIA+7Fu/
lF98IPXUvgAn+MO8EoFE+MYR9VcuVirnCUWW+GyCcY80bgbJjSamuHRsC1ybGtdb0Ticoooxy+yC
FWx+Ccq8uEu51djRRaX8QzJMPkgqGmCNcQ9hTD56IhIF8jWUDkRI0YIDEyMgfKrYOaEJ8r+jv3qN
LUDEJq4s6DMRAnr7PmfazoK9jLkXRe5Sq8HjRnHe78s34JvhQUjzGA85z7/JBoCWwqf1SdEkEZbw
WdChHrgUbLwvZ1iXRwzQX6JfzH1N0wHZMx1Ww2VPpMgbYMgHx+bBDkiBRnEYXL0XBTWLnTue876q
98kRA4t2YBqiIUiIxWgwgTehBJXeC4xnzAF6lJyM6bl00LQYVYP193BpLG4gm3fgPhRjJ+wvDDgK
M30i5GltlJCMkKT5RXYwE+ahq9iTDlrdHUNGUHC5O2qflh7x5KneCmsg2EVfmV9H88o3N2ky6lvT
7BzcKuzyFGMIgAd3q79NMsPaGo61bQMn4ISWP4FSm/uutoWuneakoTPHXvVoT+GmRWsFgt4yxoqW
QXSo6Dxk20CLjbGtFEYuZi1TUplXJiYY+96lrRx71+VwRW0nrj8TqV45diA9UqNfFQ1FXjj03a3G
FPIEOWxTqDazuRKFu0QLDwo4cO6F4Hd5h2GoJ9c/xTQ9lUgv//lKjYZM8jnbKoYFisaYg78H5Ofy
WrXQ0Jh0cZwoZRJyqqp39KiUw3ojbYow0u55kf/vV9Sl3a6qA9DXfISY7UfyQTL17h0kMRxN3LWG
wT/gwoZ0MWbh+bI8bbIaE187cBwqf0tCgM2vI2aWF5xeiznMOWy0xXOFeHBqEtHCjrTl33N/D41c
xgu7rOP/33NT6oyLKYaW9ve2v9dVaQmoDu9WqRIZ8k9g3Oo4EshU96Wgva7mujFuhqocmSLQGDfN
DC0Qi+CzUjow6qTsT6kn96e/n5wh+8elklF4/D/Pt4W5dbq0YTSmhSI9ix5tC5cWKyz2vMAMH1UL
hpsxjnatiP+twx5SrSFXWEFZAtxskXZaWnDMdY8xF1K1+vttYP7iYHvSXQ3hp0+YHmA8bUGMTcqP
Qg+9f33Yogc0NHsLr45prX2zxELI+zdISr30K2h8fy/DNa0PK0CQNLDWjl+aLngRkITne3OjKeM9
ozLuWUmnYDTKYuMoaPn8XB2IA7l+a3Ug+DHKjA+rj4+YBISPrIRGbqlot8VFMTxHOv89hE2qo5OE
Wdky3q/rrfpmZIF/I9//+8WUs+ZWFA47kUMOqzWopOvc0nf4/ie73meuQhsX+G9IjDNiTsjFUEJ9
XVpKefdL/YHPxnisxW8hZtPoLG1l//efUyQTJSs8mSZz0NdN6ocbi7kDjDGV7V1SDd0qk+34VGIB
4Fqdbl6rBEg4rBXvEbYYsrUh3qlxqJ4txxyuWcKaaWx0NblXmCi8mKUAIfWbqiAvB2o109oVTda/
NEjlVtSVH4o/Nsxr1Mp3oGMQc1xs6HdCyJnKwrk0kY3e1XK6U1vG1pIAlB8MzWzWoHDpTjNLpM+K
VW48aYj3UwzTVyrBPby+ty6NE1uXHj9J3SiKdZdxy5eV1T3yEEuZsLX+OV1lLS1bHVd/v2YMpMKD
OtmmLbPanEmtr208gkskarT9+zV2AmfVjt13HlTvfoKPvaxpqDJyCeZkMihvSYBJueT36D69gdYQ
60XJZCJIelLR9L/JjE7lA9e/vqV5u8nXxxXy/qtn8ltYtbi4NgVs3LiujpZ4SE1muE02IFhmqWwx
4jmzB6yc/f1Pmmg7PaiiT+afrDqjGDEpqStopdqw7zot2ieD2zQYsqbKBPGgyy5qYjN/qkhLkF3x
Y9gHp6oANcTOjcHCZXEJgu4nN4L4w3LghRiJJuFzjg8MhgE5gzPUO01pRhWVJdNz4U8csF8wNnkV
nZMWhyiY2QVu18V4xPnKxyzNg20SOhk+aozpKHNmdfptWN2C0DegfxcjkS30Wqy65ACT0A7FRu8U
X/CcP9VQac6qRoE0JiMZZVnBnGRM79l2LmmV458lHgYtMjaeTWFeRx34J1YCfw/qgD+ALB7smsXH
PQtt2lyOkCuOeANmKxx8uoMnaTLNZ8veR354s2Lf24yJLe9rvtDOFkhS5sgHTKG8bZpg5pNDNWbq
WAa1FXI3GZY/3T3U37ikmeoQuF0XhqeBgeByqck/ntm8TMbNkhKBndHsWoWYIi3kqMG5xPFpA3eZ
wuo0yO19HZLd0EwrKYcu3EeDyqj24hnrWgHUXtsPe2BOeu6M6jllbScmo2PTFuswDc/WZVyrMmIV
J1gjyFJ3vS7LEOQrkP0xrXce8kE9KPW12dbTSvGJg5nFoFwuZP6FsybDHhj7wZe/ZWGA81jgrTVv
Ck5/D5ES/uOOhw3bmtIlrUkWOy81v/v3YhyG766mnmS+4HgZc+unCVpszWXV2uiO0Rx03YIIUQ3m
TbYksOghVlZE2nJXiAfevmsG9d0uC/9eOLaDCSXjmuugl96kvDtatA4RLRGUnSBcFpqcPCqn0LdB
peyqMXvVnRQdo2wUVA5lHEgWSFv8iba2XPQXAqS6jstGc3GN7/+lSXkZNIWavEG8A6EXsBVZ6GSY
/YFxjPJSzYN+O3Wqf2yc6CZniv9W18lqNDU0fRZYDdmC8RjDfAPtE4ZDQNtQnRpQfSmCbGzi+JSl
fb5yDFnaYptW7YkF+bIwGulKFgToE0aMa+7if9FYtMx6xQY5iRjepGdhf648yr9GqqQ3JlwY6zFI
mQMs69JbgUV4Uvs3ZeA8+73KfclKZU6c0C4cJttAoeFAB0gn2dhZEkSgLOWmaoosPZqoASCyKf2i
vlW5PhyDqGFMp3iQe208mo58y9Rs2DjFRwrVNmUMQ5IW2tNg0Pq67k0HigW3V1AqtE1YulfOJ8zk
ru1WBj6Lmt+SdluejcGHnF6MofvucyRwIe2RtT2lkKh8ixGB8XT7e8gxuLdlObqMffoRB0gHa0lh
mY1+eMJSHrq91m3/nvp7GCYF252U8VL12Jv7v4dkIvaFCgbBf78GfuUs0wqE3I9jJp55xT1R6uzs
y8H/HrSgBeJlKN26yipvZ8jG5N48bvLTVKHOgJUL4s/A25XpNxm9toSmEpWQptXyoW3N5qC1drII
ZXp7eqSqKx1fNjSBZoCtsPe/n2Cfk/H64drubXylSsH3dzRnKTUtpDCzxZZBS2JhOmZOV6t24Jpa
xkmdUvmalkW7aYceWFD8J1aE+sIcOmleY3yyU9XJpnIVP04iGuVtBA+u0JWFr8vmsbf0eFMPpbY2
K/OiJDB76syyIfqNQYcZIfMilc7vzsmEUG30fXlraAUtfA8qVRbtyR65dWNP2ckolt+VDoypVb27
1cUojnuIEZNfMbNQAdburLzfhF4R78bRHIDNrRSCHU1GNo8Bh04DlRoSiMnXngTyLM3b9yFSpd3U
Jsxz1sujP2brqPe0Q97RN45LpACaOuqHesr/9xDXckpixaDJMJiyg9QAbtRaZ28yj3JAopAIDbVc
Vxrcp3HyjB3JEIYILQn+1NV3x7GjHwmiaIsEGkzHniU6VW1eh/l+iEPrMuhltAy1sIECbp60Nihu
cVwzO7Pw43NfMmhKLXR8KfWxV1YMtEAwCSpmkrMig6ryJduRfpiIRyMcjrw6yONi0DX94LG2N3pM
KTL5hQPXxZRW+PnZRz9W16RJX72fgiMxpLuf/Z9y8sq4Hyy8FQbnilHtvJiQ0wGcBXLInPHmNJrB
S7UYOeQlaHDYiDdRn+6bijEwjgpPumjXuC1mNDzMqwYy5WHZW29yxmfj0jNvW3UlybHBprtSJfVW
aBmK2zcuCK4DPeiPqtFXxEIY4WY1Vb8d7jRwNiYgX3KnLDE/I7/7KlqdXpwyfE0FzTsbXJR8VMEt
9Ih2By1wZiIDbvER5u7OJ2YcD/1Oac0ZQLbyLwHSrs/YZDflKvV/0p44egrte1G/gvoV4eEwvKM2
aeN7pFyYz5oo9zC9+t1FDR8a22uinarqaqd7x3ojAygg9FBTIGkS0KgGbWFF/vsnVgT5+0QxCGyo
dkz4JUUQ5iZpsgS69NsVOS04HY1KEJp0LzJcslVBS673PC8oZJqA4ThaQ2Ng49gLDi8/pV9nBaKW
P8NQHBrT5nova7jHUYfPAzGCCGB6gwcNIAyQ2fjNRTRPeivsXJx7y0xlLGiw4MO9DJ2btMWJxADe
p7Oz5t38p0SwOMT1kzcTGdJ2Y3/zGipGKuzhisECrgnpMBu/7ddwJYM9gygXOy1CWDJn6lFrn/g4
GYBevXfUE/o8lEIw/aXqCGEW8nJ/5m9jagZEYmIyXheXHGu7T9ByY3R9CUvVHxBGPjAGbeEedhHe
96rphghq8IJI5uM37gvo3FhRtNYO0ny4dlv+pPQDbTadceRi18OgNOfOtWXWBsO2Z7oxr2lvIVWT
Yfkv+yewEJ0cPOr6M38JtogNk5qf+BO4kKEaXuc/5nm49j4G0PQp5xM90FAQSifOf3K1X+nZWhmH
Ye1cfX9evav/hmv+g4MAtFIIIMLKZsH5HJgfvcoxciBV5IPifYYkAf8ubAqzdTiXYK+AzsCFvOYr
MH2812bQff0tH+ttuIzf2rQhw9YOHeCSHS0sdC8ZiDkMrRFDrVlQQLHBfmExXItPel+TyeDmxZgs
8yejFb1Jm2fOzgyuuEjz5UsuPt+nW7MKLPQUggK26tVjp55UlOSsNfgNIGTOTfHeK9QYmGWBjzQr
lJocE/Yu2bbEmo/WzIQhkOP4oSwT6+LrZ6jn8KAgCEYLqNzsBvOwPGTRJvltMfCE8fOmZm9cm8ha
wARj1bfh/2XpvJZaV5ct/ESqUg63thWdjcHAjYo0Fa2cn/58WvvsWptiseYEbEn9d48ewZ6fDkuC
MMPYjxhOv6p/9OUyBMCQJC8RKhxFgZHbOEtJNSOQY5E5DZGFH0BCOWXhbVjoRF5FAaXrNkZoDajZ
+AOZkaVDVGqfv4XaBe41DL4b7R3BU3hQwjyupptC2kNNRSSQUDZBC7Mjei2rO+V4HhZ+1p3DwuE5
4IEj2FR+2RDhkOlb/W0m+3FT/hmqO8lfk3peK9nkcqtpko1J5EgZPkyw1uotjy0KgeYEl4FHYPrm
3idWEzt8vBzJyIAfjvkckd7cw8/Btp6XseDyIzoGJpyrVy0/CpBdRDtu9iJ+AYh33ppfPBa5QUj6
7sGeW+IfQAoDwjui8hXTiapypephKe+x6qe1zR/gxuLPa+zzSoNEmC0urFwLHve6c4viNKOlT1H4
WNWj7M59AkMHpQPKy5JPdX4r9sX9ySA3rbZH+GSs99K9oiEh2siTpxJ1yB5hI/8bElLRNhMEKaha
xrESthFbe8leqiAR3yX+/rfERm509OwNH/SNrl/w2Mr6c862jsc0vGv6WZC/Yczj+UtvJ+ACiAEM
mDmS4fihQuAQ7Rl+QXrGIDyZ2FH5/DbigHnycihM6PrlMX7JXokCVkC1Iqyi961M1HJLxsRW6fdJ
EhjcdIURDPpR+u5Bo8kXkONfsfyq8itUUb5rLQM5PdgFcV03/XxvRXtQbNm0MdBvCMnSPx3ROoz5
z6zsyWnWY+A3nlYNY/lr9yBZQ0x3uXoue1+usRMxuCnFF/2wEP4+/PEj0KWVJR59r532yUWvJkge
V4wmMy5ffqtI9yi+ouctFB0hu9I5lpWTa76xVw7Q/vL4NKRYHh6b/t8gKbyUjzL7Noa/vvyymheu
iarsR4kYUh9TxTrHFoZLpLAAgCvDGogtNJl27UGAamXQA6FFszbhm/DoX3krSRIm8RzHGvwxtmiD
SQWWS/yfjI88u+b5u45hgrrBo6zprpn5rlUfzH11dQlZUw6baF9+1nMwNC8wLlFPkGBNFHSWn57J
H4pt1ePpHUqvo8uZb/H83Rj3XsM94L6QMapfAJPMkA0Krv3EOfp6jTXk21I/8LcfU/YTx4nAIE7L
Hm/IVUguCYfK2nfZkZu+hqkwQySzzXMY30CJ2SalXwYSwU/OEp3csqMqYCv8MFTfWHYyeEnla9JN
mf8K3Z2gRGZkv3xNpY/7M+acq8umGf0lya8w/6g9ZswuFskWbQYxzLFTccBh2kBq0mrODFNo17FA
wrD+ssSOYe3XxylcWSGSw9MpZVtJwH7LJjZtYUXJZZC8EoD7+K09lsGh4YMZfUkfUYrQZRve+cbZ
6wiDNcceU3khiKsQr5P4MVQ/qOF1wxekj9A6TsNr1d3yzDNXd1k4E5uemEXjX8uzjLXnZ3qevPyb
2B7qRI1hD3yydFM8eIIE4y5qXO2Y5/Orx4Ui3CEDKdjdj77BXkc7cfl4tU/yeG4xraV6aWSvHuwy
/s1HrLDyq7YiVttmovsbfzTYQDfLdOgMdTgkpnHgeGkVZwSd5+fX5QF/FLJ2eXLNAdWO/KIIKzXb
Id9PeEiy3QAl0/XomFCxByJpttqniGNuMkuj1QENEs4WibdjEaQ5XLg573Ic9DSN3OMRHAasDHqE
LdvsRHHkXQ+LbRYF8ovEwL/BmkGsEEnSj6aCrbcBwYVJzhyh+6IObeYAyBohdZuCeQrGwcdjuKaz
nAiVtadvQvxi/dip3vxKEgISH20+pKStwaXp7Bl2HA0MRnfwv0mFNLF3YNfcLgQrpMNFTq7W9E+R
7BZWDw9mm7ynQ7rTtLdcPqUDaUq2SP8sjCxLACM4ijjRGQsq56mfeBfNCNli0I9ku7ll+9mPXkI6
I7XS2pXQgdADyu+zEiQYew5nJwpNYNg3rb+oSbMtEVjq/Frycjfizo8m7xnyTLY4LoSXojvE5Q9X
myaR8KRN/eoQg5uRYz9QLvVxW2KdIwuPjNDcAjOP4WBANMwtr4z8deQR1dUIkcOC3IoJqpCONph4
kOoMfTZ8ZApMxA4ZEqKVKTCenASk3UaCF7HxzzhVsOHBk+NdEF+b4elWOOIIlfuEblRk7418jVCh
53BdrWLDouLIXhv3l+errL3I5Quypw0Cb8wH/qnCn6xfZDSKjJ79e9ndzOwlrOaN8q6y0I8gvEzP
cyEcjewm5hFR4TjwVeLOhIicYI0goP42on0870ssJlUWXKUs2Atw18IyqYT0Uajf4h/wSf/Z4ga1
GV7m4/L9fH3+xS/IwDin1Y9m3sl+s7dsfdd5SHw22GvZ82nyDWc81UH6bu1hOryy1QpV5lsaz43y
wPZL4/GmiyBZFbZi6hgP7Xv841Jojw7V7nHxlkd6ToWd+Tfgy0TH6WvO4C/M4Qg08N71K1ZNMLuy
zYTz+eBMmpuNdi7b8cv0mIhZZuwk/rBd23wEv6a0NxSPY1EXPJP2T909jwX9lWnrnOamw03K5+bg
RZlN34XbbtyfxMGn9aXP0VSsYnYFtD2OUtxtRvRVmxyW/ETqk8cDZ9nkYtEUEvFsUQLnHR2giiIp
tfWM+Tv9qHRXIIFM2MZYIQynUN6nvGjZFmDKUbjg5+enMgkiikZFnVg/1tmFamzBkiepC2mP5JiC
Ww8eiQr4IMcOt8iCm3q7SiChTfejS7cLSIHTGdN7iUSJ9nA5QhsXa28xHMqkJmJ1veePEanFkduW
r/hvsClARo6qAAsqqXFg76Iuhe6qMtWLx1K1n61NNyqQiYIHEjmCUiCqpDm7ehjgagzVxUDuzSoO
MKKRz9jMf4gvIJAixm+4HL/D351J2iEvhcX4kSki5rpDFgRtgz8Fg1FDnu8LdFTjkUvIuct/ol9K
eywatlEOELl2vdhHDPQ40CP5MfGmxc5hi5ybT7mJaEKQL0oP0lIIJWy55OYhNs4xtndskjl1zMLV
ENZSSasPPOE0MhjMXU6OIp40v3xHYz++Pj+Z6Lipp2+mb5K6TTYEKdZLW+HNjDdsOp/4/0c75jLA
cAwc+ApWOsi5sT8A32RuaFsPah9CKdgF8X98EFhD8JphEHUakqcds9Y6F1rYAmzoxrkGz8iTUG5V
tlpsJzQT4zpk8ZMZmxgTtRtYHu8IqfC6thNJrjvIXxi/JkSjfSmLY0IT+ReRZUraUrQPhZPZEe9C
IgiyCNSu6z+qZWsHuhoT0RFEUbyjIsj/62Mn6pyb21C/0CDSLfWgmdpuwCB9x2FE6qSIAyFo6Ljl
3i6BvBJ6L8Tvu4Ssy8LBLb3m9hZIBt52KRUY0TzClYDCQAEFo+HjrZG25MLisk4jLZQ0VDbyUFJR
auGGdTXPmhWiXNhG9ArKxvwtvmtpr39omst5ZnxTcng4rG9OdM64BRoFgpMv/Yty0FzCfzMLLMzf
GCB718DhAx90XPrHXQ5xCNEadzAySRgfK+ty092ry+KPLPgca99+LqnTZ9hLbDlO4YB/5cXW5NtV
YG5rzEK2x3d7gFgKcuQ+SZCq7Sy328nnKtAEa8ALERqkXYftwWrMsCVuUKSrehG+OY0Av5iQSB6Y
iHKjvUwjRARQ/0AfeJJ39NXpu3jUBPTFO8JVOUuz8TCclWQnPAChNXE34qepYlYJA2hT/CLax/Be
M711k0ZmkLhFy0yXi4I+Vza4DoxIXEs3Srf87YTje9gViOFWfqBdfvKQyJldv9Z/TKasvhRqGzlJ
CGRKqF/biPMUIoLJMtKOzWuFFV3tUniYQLBK7NDvNi+98M8kzVlzm2UnohppKSxgiU6suTIF6Y+v
CdiJp/tFog3fVuWuAo4ksJaOsHJDMqiLwCKeUWTyXOsQ+ziKkFasrRlSoYlbL2SH1PpzF0CSVXtX
zR053sELBBGB3iaGX73p87TBqLkLod3mq7cTFDsobqH1hVwdLg3+llhPoaHEHhiACeHBOmc3HlYZ
lDAOcHFy8GzshIOSBlTGhjiOCQakWwiHVYCTORguyKLzBH1M7RLWNygitzuSkh6bBmQfG8ooRnK9
9iHKnGkDY4UvyQHEGo1s02x9+NmeIyTFZEYIH4UcrELvH35JwOsQwc0KJbna4qdyMFtn4pZVfu7q
AEJn4zDOh+MeY3WjPdDl8ioiWGzWGbvRDGtvKVikKwGD2eyAFuB//KSxo8bi6bKDMBRnHmqgXQlh
S9mCjcECUrJAjb7q3KFkQQRSQhu2WpF5Jd7J9IC8P0Cbs52QevzEtm8zn5k2a2VTZk6S2ly/8QJU
hJqM9pp6RCesfuA3+itydECP5hKHUBZBJbl9PtSP6I+KxVdhSdBkc1rWkUe8A8WEMgJv+Zsqxywi
NETS2yYcbFSWsP+vyWf6Uv/1f+PoKd/1kdCD5kybwnN/7YQ779fe2A9nY68dnrQptgC4RNQd/dp+
uo836aAS7Lptb5mxLZzqxfguHBLCvMlDxA4cY/plZtN0SY/kk6KXO8qDwO9jeq6PGKNzkvvDIz7r
l9VKlYXxH8ANDDferuSuZ+aul68YXUJZ613rXD6x23PVLBAllxC4iatieA2czAY4ZiOcddBCJvt/
ycR0QEvpEC8Ywiuvt01rdzCjYeHhw1UQv4aj+EoJVmKiabajCOPZ7lz0RE1+MfRth0j+Ey3dExkf
piISEhGA+0vX+Ka218zXGLcjjKwRhyDWtUmhF5StAekpBzgqVDfmwchgH6M33i36Z6d8hcORZzpj
yAAsW1PZPbT+9d/zk+6OwtVTGQBHYTkuZE66gkznuBUhtmu2AH28dyfEXvJOhnGHKTPmoEh7eAmq
2xl2o+4UNh4WOixbkvYh4iwcBml6aXbKVXYx0qgQPBk7C9gDp8kHSxzIJ08aVZgXBFpCf/1HJBCJ
3VITQEYRV4LryKZxqyAuici2fqFosXnPBXzDVo8ylQMy3JfiXmw/JHE1MFMV6OyegN/kQliJhz0b
GZZQ/UDFMPgG6llNz2CogQD8hE7+AHIKYXhSszkiSWoYHBCU9fBfb1sSem0xg6yBIpuc5g3NPcgF
OCU9H2dVy81aXssrrKHX8jZB1hNsbdpPEcfQeTL9KgZl3Sg/4sxKdzvzeD7pNTb6J6qk5oehZI2W
NbbRv+Y9PMaYKWLMB4mSwcnEMsY3Z5upL4Mej+gUZRMMRkT3PKRQzfDfACivbov1Y9ww9+FE7sgD
4cAlbYzGAVj7L/R53phJ9Q9mWP7pvjmTaY9QflrQOLpNfR05+16edDng1lt+TNkd2n+JjAPSBg1D
LQeqvscIphICgwMUqQKjMrcvN0eIYmfDzdH49Sm7pZfh0PjFZbh0L/TtYAu8Zy06JVCyD2ZqExgX
LOCj+V517Kf+Y0bDYq0C+P9ZfnA52B8De+IMnv5TPnNYH5/Gq/Cm/tKAVd/ln/bNduudI5LAI8AX
MdqOnxLQtLVvaHVF21x4hjYcuhh9POimew0kGXuvIysABfMLeihcQAgqaKFYAZl58QvhHqfyp/6h
VM7vyd1wIQHDKGQ50R6Gt/8ZuMDe04LybgRISe/TW/SxvIm7blsFUXk0/kgdhgCk2DmORL/SG+xg
qM/w1Rc7u3dv+g97Js4m6jA0VDrhFML0ebnqAH08ZHdanchNjkyxiwGicpI/6PfybwAP/bfzJLBN
LCxJUI0d3rTklQ/6pfuOXxiZ1j4QwY+nqZ5VUpbYZpJHDKtgO1MxdLdFoj5t+lep2q1l9EX+0w7m
m/xfl4RbW8k+RWeo3FGzUnj2hHVCGmapYW1Gfsf/nu7/xzGh0sNgQsURpMkuxG6e+Kkt0VmH/KO5
YKACoFb8arFL14SVCo029WNE1s2EB8pZ7UCuB4YleoT+xLCU0MfRJCIHQxD8zZVoORKQBnFtuJig
LaxEXpnkGOlo9KnTvFheida+MAPwUnSaKRxbSQcddsqA5m9LL/alsbIb4FVu1YXZ6mw1u+JCxzS/
8VpjdGCAcjhnMAxsnzf+hQRjIbbrE8GGCucyno4JMX3E1WK5shX/1RBC2U7hzLXgQLYFNWywwhf9
FRpAguD1iOwQPHRO8cGrF+GrVpvudz6pr337OoLHruKNtR9cnzLZNmrbUj3WxBTX/lX8W1taEBWo
VmBfKFIAvcAJwwM8Ju7guIbNub5AhSRaNOt/9JsJzTrdZbVjqURpYsgJOW15Y+r/Bp7v/Ny/VucF
/KLZZvtoX1y6O3ZbkFKx0YEEjKWgvgmZfCy3uoso/5vjjBv08sjJErJWPGPBY7uzl6cTKzv6YBW6
f7SpLjmLpI2yyzx2oJZjvkl3QO30J3xjGr8sd/UVrqTAPfdnfHORZn1LyRz/+FQRN23kV9Ghj3zu
xZgWF62LeYBDVWeuFu4oQy2DnOqrkDLR5fFKQPvx0cea9oXGO31vPrjVmss47XKco5EgHIb74s/H
p0d06Jv6r0I8AvsP0XrmR8WuYrsKFfidL2BfxbnLvoFqggxzY0oux6MOrOTk/hwdOboKX/uhgGpI
It5B6ymz4FeUVk51Tjg+qeGn/5Rfwk90W5z+TThzc0j4k/nDIb08T1TA4i7/G9/6rwavH1QvvGn/
ZLgIQMzr277u54OZqAGIILyMu4yshT3VL8gYoyY5gazzvPmUf+hvTDEyXqii0/1y5VOFQbS7mF8Y
anI78FaYb02FHoygrvXGXWcBxCyEzwbzV3MZ/OpjXqjk9SvoZQqWj7idy4CnsFP+aMd0XVNqPKNe
+r2uh391/HP+WiAYrgSLz8Zl8sZKjBAsztW1suCFAnSDHAonZlAZijlwB9rBB2gxty6IcH/lxIBl
SgSexMyEAOdDfCvu1nty+2/9ARhOSwgpHMJ5IP2QSR7x4IV2Q7371u4QYHQAPkxFRzzCMQTa1Y8a
Od+mVbyYQ/WBfA89ng76Ozh8VAgNx0gafFDbrn0Qp9sJVaah0Bus6vCM0SS1MQdaQzbBG3dIPVs2
UION8lJA6McWUVxFl1hw8JeQcMp863b/yw8fk2Mq5L/pZDn1NYTSB1H5LcKlodsCyn2wYR/Xz010
UT+LTDQnT2s2IWZZix2tJ/RMrkZ/qj6aD87S/hUE5/kHypu2e+o6O0YF/uVg192uBINAlWZsWE7X
wx3E7JstGhFrJp7EeFlwyQgxzn3Sdg2spMBjoKF/qfiyv40k02iQVgPit57TITUOWrJ/6gF0GPyQ
dXTxqU0vRWx3LO6zJ8rFPVSMdjnnXBHafEKvkemLfrzs4WUqlmd0XpXsotJ+AgSp0Om53/fiBMHD
xSJUTAJ+lbXW3yyMCzEIa72h9UU56EFWV4N2V9f2XUPGzUVJXsPlmGX4u291QI32ZmKYlPMSsJBh
X7iBwf5EVZg5fIVOL8EJQWF5vhs6W4LsD1mkuJaLK0/M3UifdgzTOsvOYWd+cXONCdiOXZN1mxGr
52WLnxuvo+hOzIt0CmhuGiw+9pK065/cxrzJRLpsaaKiGgchkK/1oW1we6dMGDgxOFbkynQvJF12
fsi3vS13MBEqds1Av6wpdJzBC/SK8fmlIH0cGHLSLY3eZ31ro+uicDOsvsHbWsTTw4nyB+9H4a7Q
fGcXOCxgcjHaLO5orjnoVPwI0jcQDy51tLpK79YWpA/tBAFgPmuk0SGDijP6raSyiCJcRNWvo3kv
WY3Lpk/SP1rdgyK6k/PJLTrS0EaUSkCyGf9Pq25fZr8GqsknPhVwdEgvs46D1JzjcAya4kiY+N9i
JSedBEAygoOGfYFZI0XnjyOCJlViyNTjMA+2/GSLpi5vTYrnDP/HZzIpiLlP/3oDPw1EErxJpvai
VgL6xXz/XFyRSzXa639OwKGmxoDW+lUId/7O0nKYISqy1NNaNsJkm/WfTWLSBKevLR6AGAI75KBF
6HsqfFZ6C/N/0RN1Y7eyJhgLV0mnBGnHXVRW3x4fxUbdq/ltjn8kpLAD7YXB4xyx21OI0yaCflay
42jS6LaACgkFW9COFsd9PdUrp0P0jRkcWJMoSNbwbyiHBhuTXqTABbUoXyzGq1y17u1TRd2mnCqT
QsUwr8vtG9vRgeTVvoMSkXUJSgbUO9gFKOV8iSHKMss1IE9pYo9LinUkxispUDQa9UiRtoPAQNi0
dPtmkw9OVQHxZXow5u21yS2nSUAf6mICNlRcnUkqlKJbHRJUnP/EQxr6XYZACC1oyOQhCrJTtVjO
xvz+wUx4OaPsGDan+plde0jn2PggdzwLOg5dY9uGd0vMAn3KLspcVDvJciS6xq8IDijYawBsyoAT
EzlmxJMzqRKVPponH+qSXZqCLzf4H+jN6sxdofmv8+4+Y4OeJv1lLg9wAJ1ixhxNys9zinqUyJ1Z
hXwGfNtIN10W3VLRuW8QB25k4a9Rv5LYi0OIVMeOc6BXHh0heoRCi7cIKwhOHURd+AZp3LEkPMh7
8IU6vxnh3hw+FvFbSu+59DIeKzMIyy/YcD1suVTYt/N7RqXJyz9Vhdy+s5pDW2zzi4oCVfIpcozH
dCWMeBh3sEtGOAtQh59z4Q1PCOk+DJAZ5jfKQgAWdBX7djjqySWhR+F4UbxstTGwAZ4RLciJFwK1
grCCTcOiPpmiRwvI5EqmqsHAm9NVgTMBSi9smP24w0PlEM33WnhrWLO2DBp++yRVzBXhNoveDGIk
HhvT17EqH3c9zB850EGTZ+slES6xiZPnQE2GN43ddnnpQNhDVGRURMhcGOQtSB57pcArMISygXAJ
iBI6DRuSXZn/yNNdeV6VdXVXoSXW3UU/PxEC1yxcnTK3C0TGQnRgoT5SnzT/WXwLZI6Y19gIZi6D
wVxEKjGb33aEBgMc6D7DN60BHo0Z04+t9I738bRNBTdq2HG9FJaPJTch52nkWvNppZVPdoKGcYYO
x2LJqcR9FONraJwXeEO8PdbVEm9DdhifKb1wxwZfGE9GEQN4yghqsnMitfNOk4WPvNE8E9TOmSxW
ZV4eUROIM/R15Z52Hs2tKJ6LJ0NQ5yvqoXwS4LaJUZHHNs1uVro8mhFsRG+5dxdFPEy4FuU2wehM
SuJ8xSlWrgithzOPdNBXRCSC27j3OOdNmknm3enA95l2yY1/tbogbe55cweSzTo2PvBQ7vozWCxv
VFxxIQTqJo++1u0HFOTynp2tVPoLNnRYObS7+ibRW0qYlN36xettEqWlbps8yWk5t9kVd6RBeekZ
4I2aAYZ+X2+NV8IvSUHv2aVNKSZOVh/QcWrASgvPsVJ2PutBCN55dqbdNvnh7PIbV+G26/dKfHgq
riLvnMFyk8wfIlZFEMeCTN8rhFtHR626q9mLrr2b7YEugqOdNNmaG09ejn0WDNZZDLgd0V3IQBm4
HiVfgnIgZlHr3VAOKuFY5hhVewJBOq1TWf4cnurcK2VuEs8EV2icfHYkElBNtxn3aXLIpZ359DTD
bVNySZxIYkCA/ktTVYMviWbyM70jGeLZFOXXDDWZEvC4jfUptryaBCpOAlodTJXkQ4O9sHRvMTiX
rkZyKAwvhrTugJVECpNkqLMOyXr6Gli9vS5Fp8ycbwJMjO5l4K5ncQkhydyhbtulPfeNX5QfhuFH
8v1JTEJL4uKWXOpS0v2uvmphIM+YPl/jkv3vtmmERyFZb+V1Nm0FBhxGmIotkjuFOR9zNjAi9MPF
N3XM6bwkCyrrDDl/3PfmSyUdyt6xCpYHXrTuI86rUVs632R1vosEFkv8D0YlPhfmdxhp1yeJzoNr
YU7G4px1BBjRrlZY+PiQDbLJm9CJDsg0J49KDv+zzVnN3SeOCwsiDNs8R6coovwGj849GAaLELSi
b0GPIqq1Je4gx6v0Q+kJnMe5w/xHAKncHqoQ7PAI4VaQwS/DIEp9iRB0aJ4Q5wIuHl+n/tsYNXAf
GQNHUVv+WARPujqsqyyNFzKb4VdbXgWFcQYa34D1JYaj6y9D/0JRXxqXSmvoAXSDlVs1esZ86PRj
pD9E4wIVeEQToflL5fFxYo/B6Ewg8hK+sthb8LUwPaPxrfo4TA8r+2zfxOU8CMdECSTxlBq35BmI
winV7UZ0Yuxv9ZMwnKQ60NCl0ABiFs7o+ZPsVdtweNiTzkljd60xSGHq08xKotyH+r4Qgrp+i0TP
Sl7LiOKDrdRoEXKNnRCufdGxS18Fuv1leimml6T6nZCdllJtH9Xir+qCYu2Ko3ibTvtZPCqmLwqX
J6RZlKkkDBDmsCeucbZOQ2vDU6o6l8DMGL6grBz72FEVH/JS7IQYjCvnesSOpa4ZPCVxuRhif9RS
5VoHknFM8KQi/Ys++jmeCd0pVKQbEPq9rn2hdLNwtZ6Q2ac/EmWt/04I8DIOaNCaJT8qhd9RsKiL
kMFKu5a8MEBGvi11/Gb4mw4CihlEIsn9JtkZRFmxza9ZEZNwwi4CQ+WXQviQOuhmHrffrNCyXJ8z
JrQHwXLTgfQsl7BICasTM3w8xaPEqjoLRgSyTGC99k7wdbn4xvCwAPqsmqWpXS5HNQ1K2RPiffin
S7MXm8LRxAMzvVXzXoyPvI0hi1nrRZAPyvgQZkge7psqBvQiS2tzLy7NVdJ+NRYRvpljaHrILEQ1
LjXZMG/EaooJvPcDRaZSQVPhpyCzddrClbFgKHDJNBYQ/YaDNSD82CJmQbPTzgbxpajK/51FfO+l
DyjNkJ2y2SNrta7Bv+j+XlnGtcZDCiHk2FLCeYFlmQvAEbKVpGim/CLF81MzfJPBv0LBsIGywxzL
HMyoZ0T8QZR9/hx/5K9letaelI22LeElhBkZ0dX2E0isZbBbXJghCnt2+ITwRHHiz2w6vjuCAog2
MXtz5vpecRQoKKgyWc211xGPhOehbL9SwE1c6EHkVit7je2jXVtEsDlV8Y5bsJGem/RsiN9P/WKy
IcO3jcVaBSg1LLe6iHa68FvpAKO1G6Zv80jOCdyEJFj2oYx4mweryO8TzcV4nPqTYHxq6DKNMwoe
cP8W+VImnwcdJyf/qV5HNGrmukaJbiMeIJEbsd4r7xZvlODr6TUdvBrt0GNMmbLy9xZrtY5IWRbo
opa7VbRcixjb1QHBhTYIH51vBiVbJiVgHzxDpNKEV6l/9NcGSBasecnPaf9YB5pUAKiDbyDve9z9
/+boJa+8CfxlWn5pl4rQQTRHM1foBIve0ZdI+UFZbVxumnowq32kBlyIMnlnop9ztIVHcFFmpnVc
qzT8jhwsPFncs7OP2r91m9Ww5IVX3oQrKreQmqYi8Xc5O0ScoCmznBr91jL8xvAmqotpMKquAXen
WWclh5Mx+4fJOrP1Uc6ptSkm0oNug3JLrMcwunLtIMINuRhU1480PWjSwQBrUw46OiK7iBL2IGSh
64GOD02ufOnFLV5wwyzZXSuPGpMZlh9w21gNw6rhnAtNGtV32K/t9tkctNaNYJqzLbwt0ZuQOkpD
o+v01puW3JfS1uVT1b+1oZerrtr7EB6G2mX8kQZHjAO9givssVlHawgSGiluh+AF1Par+gAbaV5I
Ua92RYbeAILgGwsF7ZvNfanvWIMP9/6/x96AcNS5KXwX1i7USyPFElD3cgB4iQmKRlDFayb87i1M
QqVATXBj7aER9WL2VwaDvAWJYGqezQtzCMDIzL4Tt+ULGDJkES5HgZYBpA+GfIPz0wpuEIgw8Hiq
x/gYaxcwGq39oNQMEcOCK4wvPQAcm89RDr+e0fhpRlhfgsy26kcJWT0mM0w19ivjDFNSnbuzl/w0
hyd46+UPS70t4Lh4B4zDq/b8UCZ2w//4EncCMCWNDbDIWJ5M6ZrjIcWGWLpO7A0sUO0+LBANxMd8
fuSWz5MDl1Au9xVlqMBCSlDeLPyXaco6B87D2vqI2A/iUQGihXk0q1G21+ZWQMchBxF0edDHsxoH
RAho2jHHU5W+tN2jrsvGK7yocQpMQgOf78/JZ8oA1CrEXRl7o2HL+qEY3op1N4Coazw040GVT7Fx
76yLYjgaESK/RH/QcLsCDPXwXk5XTGq/09XiqLKHnqFodbyIWFojCFHBw/dWytQWKKKPX0vYu8+2
whfulUhgK/ERuhdakAIdVG4/IPb9zjUShL2MBHToEMyzrOnKs6q/K8qfrjNafsXYTQg4GxyBpbQZ
3dRr+2S22HWQUi27Ub3JvFLyROVFrF514wBVF7XqM+MtvZUzgdh2XAVxehdEDGQ8uMw6vdMUiKE3
xA48/YXBEQ95AAOgPZ3T1eH6PUV/CAM19afpQas5dwd+ByZCaaLBOM4yU86JwUCUgnHxk+g4PkFp
bNI3LWi/ReSinkFzxPO5kxWGjHM6+h3FV9SOobVrcaErduCmxN+Us4npO76sI8FiUJnkGlblXu4P
Vuux5W37Q7yexjbbbF2Cyec8iSFpvKbxWiZiGjaAGIWxNlDlq1ldBnI1BoJ2Vjg6Dl2tOZrdt1kD
0LaLr0wxhEc/n/aAWZemPvbSeu6a11K+t3yrNjAMdxKuKVtZw2SXpSWnha2QUl9bVqrj02trpzce
2nhKrD31tEe9J7wmw6GvT7QejHpqeBIzJLOHAW/LZJvSypF8IXnO1AdPwW7JDx73eQjD2kXZWQKs
NPHiD8DKtPHAMZm+/GSF+dbJrHGlPAk+RXxAFVatTNDQC8TTNLwLuIctbIUhJ8y1M5i/bX1gNwNJ
V8Kvaz4oBpZbJHDsn9Ciw7dKO0cchuUNJsMoO1Zlw4KZh+tzcvkkSi8VeYLtyzRStikpVna31HMf
vSQQ1eJfuKrjcJye78PIsoBBnUhQGD1G486Jp2vOOlE1XmedQQ6hDwzVNQ1p8KjN7DULedkZ6q3s
v0YEAoo9CK4pYyTuLclpVD914yoW/iTti8jD2XBmjNapxUyFNgS55K+eZle0GF+z7lv+CmW3w3y9
Pzy7nzn3JOHMUgg+QDmuTCHDdMbunCu0NIEeerrFerd8rbn7U8cBuVVCxg18O91JhaZF5XDb3NMi
t/0P40hjW4ORwxwkHBp4lEvxSovTJXs5+jDUHVIYzA5PWfOIaTS0i6IfVjZBWkJvhkrJsyauXjPd
JTOWA1ILacHNBs67foqRPRhHKzo08X5pj0N7rVIey+emY42oJTcaQgZ4VBciR1/8kSEQDgfA5fhv
YPkH4iEr+zl30/ockezRfWsaAdHROlvSkuWhuwg7fXbT+bcfP7Ts/zg6r93WzSUKPxEB9nIrsYpU
s9xvCLfNJrH3p8/H4AQBkpMty+RfZtas8izxkjaARAjpVdb7dUkOGsQg4P4yWsTQeoCWX5LYn+dz
GZO3YZet2zBZlcgsA6S3W/04NoeNAFZ7DBKL7KjjpsTBvC5vq/WidU6KW5hTsnce//rsRS5uBsTh
ePrEPKGcwo1uCNIeR4lYEyyLlYuKe06n7+y76bfwZOAJCU6GZxFEJZX/GPjIezTOtROK42CKlxWW
tnKIBccQT0PBBcXbwvuX+2Le1AoFCd+M6nIPqjr/yOG2AQrE2mk+Hy5w2hz0+4F5YpUeq9IZYCdg
AAZG9D8LE/12zEc1DdVTA6ndH+aTVPyTmKj1VpilMBCzULM+9IoJSlY4KYC2weDGust+Er8axdWQ
XiphYzWV62feVxw8MYMAjZ7CgIERybqv9L+lcTX7c1q48myX+hZAx5g6/h/BWiKjuRnQ3R5M25T7
v3hihJlFaXYWk4M+fcykyIi3vPG3vL71N8PND3sSZGi4IYsRFHsKl+kP7IT5pULli1JTD+uowQN1
lRD4Y2o0/Q+J+A/SPyeG/WIwDC8yRmW2ahAX5SMW1jE2ks0Fu8FOxFsWw59MkumpGHTfUYGANT+m
p5xOSdK/EhiGXXZgjD8UXt9S4YZDFbUSM0hmAKkBXg+mC7U6gxJX8KZxYz8a9dFA39lDsimhgUkO
07J9rd7yBb33wUKIhTytOzf9qQdOenCnBZbhVQ9HYyniZ2Ttpyfwv2w+JlaE8KCbHAiOj3vAiKTr
3AcpJouzxjSDtriFpolXrWGJY5tcY+bH5a+gXP+uII3F2NJVXDzx45tasDSf9PY3ZeRGWwZMsY5e
RjH3iO7EPbV/cfdKfWsMkInewYdSNarrc1WFfX84CmjdKZ3cKgu6NrqXUYM3XecXAwbNyFaM97pt
D9WydYNJ/9xZ4D0QIrHw1HoUsOf47ncWiQDvqXiDAisJL2aC8CTSYIU3b2V/UsdAzL27GohKiOzg
Lpz74kWPTwZeb0MESLUkz4bprwq03HAhOVf29Rnh0fPSHaT1ODU+OktWNAUsqjjKIKtich7VGO5o
tLjHZj1IFsxJ30x9Dd9J/W1QtkEJAFzP3knRfyN/xgUJ7RlUtENm3lTZnzN0s/5SHZq3MX7q+GVN
K7QGn/ALE3BnwZP4OhqcKX7iQ0Foe0YJdm/6seg3JhxiEJOLhFy2XU8qlg0x0P/PSF2QDZEOCXF1
x4W0NK9IXOZTwPogmmwUuKEQ5Zo0gG0KAtNIwbqZDnpxfKroXe7k2Tlwh8EI1ul1Uk+NEaGALMvA
UAIpO/Nv4Ngzf5J0L4fGxTItvsaYgv84WHuBSTFcoSBZEFX7FDNtAv65gb/zRIVzqCA+535OWy0f
uCSKBiEdYB2GUG5XsVbc/nGFUFqNTjF7ehmJeYjcJC2P3WcMIt95tOwMJeMlyCp7Mt1B/O5y0q0i
yYgS081SF7S4xWafC3/wMuaqs91PZCsH0GOVJGQEaMCFYLiJjjRQDH9Z/bscpYvbdsCL3qN1RYzO
QAxiRJfuuoSTehXBMUeoeDMCmFARjvMGPHgx6XHb8/JL2jT8ichf3GmV22/h4045X8sS1w4w6qvK
AIfX16xKkNuC9omkiwEEcThD/Pr4ZObO1kKuZqUeVVluUbTRJXITMzg9NwQYm9dJ/7Ryj1DHaTiR
YoMrM+aMvVgey5JQXfa0OERMoIb7Nq1d7odyddfBg3nFVGk5mL1dr09CGyqYD+vDUSp9aY5UaLsD
OpYdKjvCQB1j8OB7JeuZeySpfxU6nGZ6GdMvXb7GzSsJj7PGOXEYk5BSKdNdaXiHttbUJ1lzoV2n
ScjTAeJJM9Z8VBNqha/TA0j2PC0vGdc91tIKRFQ3uzvQQmK0XnwdYecyG2VCmuvHTnvLaz+bPkyc
uGOCCUpfzGjRQqmNRDzkls9ivgmNS2tAf6HhbZDSBVytbdp5RrqncP4jssNvtbGrjE7ZF2pfTW91
9T61X9h51PTCvevG6tWcA9B/ZjKsYtBSaQ21InJXk9GBU8PQEL1igKU3PJdAG2OJZ6Z8IXIT9qQG
gTWdiYXI5OQraafRr6fnIo9RGCx0C+RnjqV5zGTvsTocL/nq0lLRSenL/vFPVooXpThbWuDO8lPB
2YxRSuYJ49ZA33+HV7v9KXj9BKtgyWxEw3BS1JONN3SscGvmnJgNaMejkNkyk/Sijqi3KgM60FJK
/+5mAJ+E2JwmP04WsIwLS8dS95DmQatgKZpoX8FmF8BMp1psBVv+xK6sU98c+4qrwo7F40Qu4nqj
9oPDMsJWScI2OeElJLCydBdcVEtO5eDz+UsawIQfwGUnd1JcWBJ67zaKx2KClkN7Udx9tY+m+DbU
p9byeqB1GKSvSLgyxUXTkVnRop1yixLjSR7h8HokFaCqhrE5TSEs50KOai1kouuPCzqI0ypDosgu
c/4s5kSU/EM0acrbD66JeeV7C2hxf+7676I8TyukV4DaQGmO7czcx4MXpJicrR4bbcS38osBMeqB
MrXtGSU1jjiE6ZLtWHs50oUXBeJOKgyHfNrfc1qrQ6MEpsreJz0A+AluvyZCJ4X9oDxMatKpiiTz
B10Fc34F2GBeISRE4sKs6n1uOeDB0y3XgoEpgKDYyLVKggBy7V81RCr0BO1PwrHQmEPsXRqSfpjt
kiSxOdmjzcSkfz+oR1E5F+zcNjSG42O17/NeNA7lnUacPUHKdPUL6Gx0e3UBKPBgpNzvz+jeqNzo
PpluWAbsD8a+B331eedcvrUSAaDA5rO6awx1nmYPX2Uku1TYuQ1vF09zMhMqEGGUTqZrZB4zbFFF
uRSx3ADlVNWtWt7mQejsgl0BtQL8j2yChP/gQP0IOKTw6zF22NEDQcfbKgwIHJYOX9cV1Y3JsvGE
iQLZDjk1WBO/TrgTV8NhBKLPP4Pp9sa3asZRqdIpEt1l0NgprK68uaqd9XEfGqofiLsiSdsOIEyX
BevgG5N3zVZMn7hwwdx6qmsPVF+C1spdHEH2yhHnoBTc+ENOfIJpNP0bSwu6YiLDxAOVWrG1fuhf
68y47koJBfiYC+7IyEk4qITMovLB+HV573NOwsOqX+4gV+RArE0T1IRh0SlTGTqS6SKl0DE0AIvd
sMBd+wtvrfhKHgykaB/4rpimBi0gjCL8DGQaYF8KdfQXHG1GTVyjhNYPIo0cbusbc1DrjsvwrUtH
tYaJCAG/qpwZI9fVbvM9rsVyAlNlCJDsoFVDzYmPkQsXELbnnDzd7zAJQEV8yidVPvYzqeSJe58v
qFkEKLP36yC9Qyydv9H1YPOKapEAhDu9cmL5UvszEBYEMrD46NH1kriL85yfNyFXBo6N+4IHlAdh
kvmeY8ivvA8oEtZ7QmC47DXSUREvQgxB7ZrdfaysspXMYIBc+k8Ykejdezi95GhGmeQ/oHnC74Na
/6Pfba3BnMN+WLZZ2qkM0fCocMIW20CbARfKWf0flB+BJHJiLWtnRUolhYTJ6IdSCq3nCTdsBbts
dr+64vJFUqJfPyJDZsCAh2/I2LGFOyD4+cw8m4LkVGMtr8iAPkelOtNjSZjd4BRM6fpLr0v80Q6k
rFqQikSrSIqUgyO82TjYhmODr3/jXtq+4P2+wJRgkKK2F7F3RRQLjJaArTDoSNzh7tATFgVywBRP
HT9vkLx6yv3YL1FFJh8u9l0IGY/kTcAGFHxdQJnAQMqEUIWITfZGJeKK4XnLX92VTa9V/sjEvmA+
ygiP7HFCiHeUfInoMXjISzdXLlSlZvZX62dTcds+oAhGHFe9dimyQWYo+2lmhMlZyCwT4xGSBoJq
PYs9dqKvSwkJ4AQMmhJL2MNbD7KH075jUWrVFA/qv3hR8BODkwoaYj6b5ACbEY0VDG2AQPa/kjgQ
w3Aw5I8gZgDr0togw6yaUbfdrA5qCPLPNoSLKmzHDAtpFwO2UXVggRXmfgbAzon3izSI89LFWm4m
EasIM2RbxzL4/U5GJPYGZQ54s0G7ihYN2tW6vzwWm/MZFAe3QtryFuJvgYgSr61gQtKPZ7u0N97M
P+5LHVoF8kAco2nfdHTEe4XkbYJEahY8ybyHPA8H/dDT92M3MeCECW8fryT1KavuF9B/LBRsyKjF
ekb7AZnD3Lf0S+m+6dyGwTALmuaFOT/eKMgQ9orOhE3aMzW8wEfFJ69Yff0R1qgrsXq5211xoNds
k3B6quYgXyMdUgFOG7Kr4LsLA15AwU2SAfOsgF5gpcbl7ob+9mDk5zVyoNLhGZTLZ2aaY/tMtZcL
Z5nQI8sK2tUV65O1EKjqGJxuhq9LHrMaphSiaUNoZdCu6/Ydl5ATBXyCyg/avejk3Muzm2X365RI
br8pNuMdZTecW7Fz0w9uT1MkFdcfkxMgs2Oi9NC5kygtArggJcOaMhBTt990hVB4zvi9Qgb1DEAO
SGaKy1+cS1V2HB+fdt+DJ7spkDsMNgTi7GWmjYI9U+/l7loFBcATKmMqfmNxuZYEw4MJEANkIsOB
xvS+Nnx3DKWhXXt7ubspcmgUMFmJXWyZ2sPNlmPdrqkAY2zEAq1weWesDbyLK65c4hOOGfAKfotw
AVvMe8IV67jO4daEbpR2/FH8fWxgAwrwcmFluyb9NICrGFSin4rkvLpwFRHHl+VeIoimtmEDVrf7
kp9EB6ge/qJJBCKuANkdjd7BGN0MH5XMoYKkHfJ0DlTMq2FLkG5OLFThl/0hEZiObj+eqCWPfi9L
3vXmtVWjB/FxvWty0zEjMBA2++D/5os+qz992wT37DOdycCLcApg6j5h8YDFI1qvxbXWi0YGpR7i
pwo9g0hfxhp3WHMMUblBHhowDxg0BQ1cGZ0MaFjiiMksnFeeB/Y2aGFxbJWTPUlopoQlR4Ah4FKN
jhMREn5TonaBGwnqxCPrJhuCcCE5G1SJ/7iGuBtf+CJOuFzBvawcqLOxfrtq+tucuoZ+eZ4O8lc+
cH+BUng6HuBwGkhKE9w547fdL7jeirCAd3BSuePVh9cQniHSdNlEyehqINXRImCzDC4nUjBh3aQH
i+LVD9TDT03/TQ9MybhskPcPWwooGyLTdEfuCTefRIqTiVnm+MdHqlBe6+dc5XTfJ5zzc5/cCc+C
8y2KzpD14ZQue2mlYVPnonSxsZxxGbv/UI4/4OnBw+QdSCg9FL+8AUHlD9Bsj9uN/ZA+NgaumyCW
wT1ujlbBx0TzCRfML4a+AHOgSFihDKYDiXkOXMZLvB40RuMPMJNMEz/sGKbpfwxlUi1gjNberBC5
qPpanbZFSd47aq5N10p26m58wx7Gf/g0lG7ypdxmpoxUHARwIUse3UI/Up3JmbtgqUNNCIIlEAZB
VbensZzxLkMQsNoKouFu3/jzxRIh5+7gZzPda11sLEMx0QlK6hJvQSFLh845a8viQXyEMWxOIxhY
2YjC0PWgn8FK/IjhQlh9C7524x8h5iLtWPnOiPE2Tl//m38wh+AZsf8QMTEqVdpgU17dpA+G2PNL
Iu1uWFKDJfIXIR0SglasLeDbAv7GKsz6SoEGqPeFjeCCOfUadvvhc6IX3rU36rQs7J+HV2RuP42f
U2tw0m4RdfT66ojeFLF84Tan8gKAcccAgllZFF+1xJkc/QDNwxVOsUR9siu8zFM+MUWCWlt/Y7QE
282g3NgR+BkhLnDLn+VJwTXjZ5OGQUz+WCWXMgYkF18N7tmifyq4NegvTC8+Pl5VNA/oqOCH+cTC
yU5cu6Ajx9IfQFw+lo/0PL2Y/JAQvymyJK7yscR4aV851tn4sW5wfbJ/qWdcMpdhR/x/9B7xfLLp
UpTsVtLSd9WrDX4OIQIslV6Yboloh3c8S47dH0QRevZZ9eEa1m7hd19gIMNhvRTw9LGp+jAXuzMQ
AuylYBjJgZMeAfpwP0OK3jyx7tTXHuqIX1zzM+bvOW0fedFI6Xf1G6HNcUDFg1HCAzrLHCxfkJls
XuGbeoEyajmZY4Xwf+B2Dk5rW6ULdoDNPLQqRP0wJhz5H6D4OBxKuzniOwT91Qjvl+IVyDs+krWD
zGFHYdJqR8Wvf5nwJjgL1bvxIr+47ACH0sEvjvGF49at3cRRL9j/XjJ8infTX/ojvqARoJL4Hv4Q
LyGg3JwlkQ1eUdi4mS87JBw6qLamjyrfAUlGbVh5kt950xH45Ts/k94WkI58rF4G/k1zVJ5wznTj
M9k8lyzIPGAsb7yxuH+1n2bZMVR/vjbfsbjX2JL/50hpl/m8PD2+sXRH7waNH9Tg3XQgyNF8/MVv
d78nIUn5SF/YTTwZ/mDlI0HU3vuLSh4qX1Y8ZiEoSWTXAQQ+ewjlNyEQIutZPw3hxP+K2+LHJ6p+
GqM1w/flhoTuzEvz6yB5Kk6SSxzbIbti5ecq9nBKwhUtICyLp/yjObXBUTizF+MrxITL/L8mqTk1
p+7ELhn4w8KNwTwEu/gzfolfXkXdQs6zlclxcS183hD+Ls0f4goW4ErJyy2uOXAeYtpmPFNctoa+
GZg9g53M8j7vvHTCIA2zOfCkABEZyn0Tw1lpP30lX7Sz1bI9JtxtKXOJPqtYL5JLD2o23ijQc3Lh
PDKuNVwpNIvBz8HkSkS8EL8qScSBlT/OkJ0+FzjhSMkxXqiQ8bojs5YaM0/UR8wkEd9jIADcRzXP
v0sYXEwOSinhDZ4WTEMthDj1uJY3aCqQutWLCZzEUqqwMlwI83kFQEJSNHfO3AboN+bcIb/Q+Eje
kFQwZZ2kQ58+MRY2iATgiiaXQ47gqKIxjLjjSsyCqp27viPmhLLxSrtP77pahxQ/ImOnPeNug7De
lF+tBW58may4UhibYOahRBNFpg5ib6QtZC5yQIvvUVEnt2gfBOcJ6DjnGvGDkr910h6zZRQBBfYa
ZMY+YbXoW2ERQjhyymCA+LGL/6GMhWsLu+gIM9ZHFOhjW+Kjbg+Xk/wqvt5/q6fpi7v0uFwfb0wW
iFqbtrt+d//T0G0nm85nC1FjhAe2imGGS6yuVh376P4sHvr3qX9Kwg5jr6f0OY30p/JYQLXrhArT
AYA8M3uuJuXhy9J064fhXSkq3UkzxpNZI9zqhByvjMP2o79hgsb51j4XIdwojrTZZoDOOSYqvglB
E6bqCos47CnxAuVn/bUMJ/XqaDptNIEtBz1+ZgrO6YWjDTS45snmeO5/KJOBKroDmRNnNEa4WRjf
jwPHw6sQn6GX5RbCh12Pns0xP5CketDknuZ3iaxxFGcZkPHeOvfv8eeyOAhBNuMT6HUrHWxwf66j
Epk/2trFHr6h5Hwu/+ZoAFLfIRapz8j2d6tEHiphuDboNHSx9IX5L1cqGXlJfRAg3//hm/fW+P17
GjWajBeMiZ3M+EHMFqN0ece+/Ao3JfGe9qr7io/dASUE+ky/uqkRbljB0sQ2osiT/DcGkkt+0ff0
Vh7FN5jdP4lqIuFmGT309ZaBiGB/SJb0hHBjWWfgmYyXHM84a0gSRr+ierBaMg/S+89Yp3jg6EgO
K71ITnHTMFLrCjJAX8yHcKz1TnKTTHwDpSqkl775bMyPriIRkhNgn0skNDuwUSc2DG0XPwNfFZje
Hi8UqKfU9nPrZGSm/pTWDrlQvgDGYpBy0DZM45Q3KLJhYkONw1T0YKQveKIzaFMymPzngXMWi3cE
QKbNcLuAgJiS5rZn7MJ6FcMJlY+25Q9jq2w6AGgj2Y/4F5YR8CLGupIY1tQRKgZzIXyNmVHZnZnY
8kjrE9u5F94bQM6qKi0/l0KsmHBRtbhKpM76alF6oPFVFNuqZdgatA9VqiCkgrgaS9Oh1rQ3qqCp
uiCLGlkcxp5yS124IffjfGiGC9I44hN7pMW/4uaGtr+qMq5PaVt+LxDOqOSWVZ9OlG0YSqD2uSC/
hESE9Tf5Tlfj8cn0o11uovKcqM/l6M382isCMdGvNgiR+tp5kBXrAOmgz9IRh+VRoodSjU5We+JB
o2fZsIT6NStwprzBO6kTT0AZRE9kzbd5PQELxdWlW480WRqeKdp+zHlSXsWxSeIRFtcs8O3iBwNg
0l3HfkEd+XizpsNYuqRQQI4fi1M/OaJOy7Trzit2ONW+s9wFzsb6xCqpbZrAkUBRji/O/B+kNLES
1bqLmkJXo+IRCWmAtHvMfEiFIEaKEangScOR0aeANBRUQCvdDoFlw73hxNhqbsGxTry3fpu36i0l
nky1k9jGAoExrd4x5TwnGo3hGAD2DSwLgeOCc0P2RdmXMaIbVOrYMy2Qjq2BdsQKDF3c4U6cNT71
G8/DJqryosovifUsWh8mldNyKDIYIjvMd3cgpun4oShvSn4akKOWVUSLygiX8t0S/BVdmnZahtCa
j7EYSYR1bZN67LLcTvVfhnNCdM2EWP4KXxPzqAVUD5tZPQJvxc5RZQaooQABh8D1BUEbx3Lw0C4M
s/4NXdB0x1I9jPfgrkAR90iNa547E/nh2VI+8uYi6OFcejNedg+nxD2wOBbI44hExz2Qwd8PhgA5
Or23DDUeSxDU2bjxZIscJ7RoHa9cWulvq9wY+GITKb9o+SUzr83I2MHXiu95fDYyQMnL0J9MSuDk
l3QNY3gmL4bpOH12ofq4XI9FKDLfJ7iPypWGaCH4OWrkk/BgLOkrHMSn5Bfa59Ys22pim+CBWGNZ
81kRoqx+7spzgflI90SozRbgDfacYPP1v6wzvzBHZHkiJN2hd6/rQ4yRIPvYTWbMw0LMsvoqnIVL
g18MyYIBeOoKf4EBHTZDoH4kxqNpfeuPwLnGUT0/ENuZf12CMvdVro4CPkHw2x4eTrhGifOBV5Ct
IkWaCAZtT2TaYDp1yEq/WyDhuZ0W0uprMsYUHZULQTlRcuqILSm2EwulP8cYTRo1XbVv3KY+83rI
7BuNELJsbxIjH+qrq65uezLHLQ5t4QpwsYSz22P6J13E4phnp6F8HbLA7F903M9YrtWBx03WjjlH
sX69v9xHBw6PeWoQLW1BbdjrboF/BCw83Bh4yZmPwge7Zhpf+/KLzqHF5AzXqS1wddcfmZ2fsFRo
0KzPIVHt/4p6R6JRrWNxA2mVnCUWTVGf6y/TDLAOMt+n4HHDW+a0cBJzYr3rx8rBL3BHc7fDq+FE
ilyq/28lDdD4u9zml45OtbIN0h72tTdzuuKcnLgj5RuNK3tXcRCxGYC6siNMjlFgYuzUcGUKqKC7
LdNphXa1FMdHp1euStJMtxCJhZ8HOuN997zAIoJEArTKHV9Ou8bX7Jk3y9lLYfgEce6g0LlS+ML5
xXYXy3X5IgopIKE15fY6Kb/3o94IgiNVWGoq4qnnNCZQr3MABe6IFZSnuX1f6+sAR1Wgm6RTJ8QQ
myOYIatfgiFoP5l8RfDT0HHtgP4Ahlp6WSjCyPMIrsaPes+4EjIPlSPg02aJkO7H95ZwJHkvx5SF
bEtQqGljpFPqAg/fIYeq7kNFpwT/xsF465EdH83JsjxY26CP1N0CUb9schw9PXxH1QrXsoOKOwwg
eeshxWP4+vAhRSz/8ByE2ABlwZAu0oJYaVPtmV+b48B5pS+DnuhiuqdSwR+4WENZw1fdrTArijfR
AJCDTdmXA+3BcqNixJjblzazWI1C+JFgeXCIr4qMAJSKpv1ZRhtgW/DBHmLVZWAFnZa/83tQPVOz
d1/6w1YPTBhPxm1851dn5FVikUmULhxnWLaR8at8QBvDMnZHSPek7qWX9Frc8qMSkDgLO5vjnT6K
Rhcx7A4dejldxRpC0ZnTvTMIzDnRbLezl2L0gIEL7jKXSXKYWagwSOOwgYpt2dJF+V/eTvtVg09C
MN8l7xkhYWqom7sYQhG9EcjLJ/yjKVhf5O/iJrOLvOZMLKbACUdu6hYHqn5zCx7nU3W5Pwn/WGZN
UNDOI9ZjWfQ+G55PWCGkza5VwUvakzhsyS45zEYFGoUzpD0nt+WtKGHY7wcupDcKci4Qv2C89VS9
adhGA8xWB37bbY6Hq93IMHFT3RsTjLo/hVxuulO+XLVd474MJRMXw3gPIKv+X95D0uSmFPKQHyJ8
tJMD67w8YO9PU9TvbvknbYEQYNWsfvd/Ww7xJ/pFBzHjjUteeR2v8xeV/UJE6D/SP5+wPZVMm+1c
oRTGZAgMgJ8FrgSDxO36UEhwCMJO1SkRMmP3WNjT6PLVy08+/9r/EU/EIcRvmb3FGBMRtQDrtQmy
1af9nAxm6tHCpJrKI0dNDZbC3+r38ke7idfyhxoT6G1rb/+hFgT0plLpDlqQeh2Tvu2T0ylIh82w
IH/hUU3ID/DXs2zhlw0GEUgizXYPU5aDhAIWnjn9O23QtriwicDpAK5UbBsG1oygxbwdX2+w8XVy
yhn+DU3M7yNMo+lavEo/OUr1KwsbDrumQXpwEgMjkp21q59BzHRMnjH3of6CBsgIZMeCxwE0ryEh
/lJdUrfyhRhA0ywz/bYxXSZdmRDmLUd5PCLdwU/ouzFdCiuqNdAqBgUcvyICL47W3wYIj7vGxCKX
ogbHwWcTeTzNqZe9aZjBQRY9yzUg/Ql1tTI4EuuKKEW+DMymH/GzTZ7YmjxG85i8yqf1wqc4KLGc
Jbif7k/pUw9QuLi1TUAkFG6Si0gZwDELu8d90dr4nKEruT+Vh/LPgg2w017U1DZSevgTt2etbXaZ
KTcinE+smuhWfoAydbhv29jNWbj2cKVsvdYkxHIXf2/rCHNN6lD4I0hfU+hpB6U/S/lpnj3hMt3y
EGsjPNeq90Fw0bgb/whRbTHq/GMrstAqYT8fOTMeS4hIgpshbS4I/y2ZSFg/w/yD8EhWDOt2mMI5
/aNc73zG70oG7dSZDLcA2xMQTRw5AtX6R97c5HYo8wABlJ+0va5unaBpES4MvjdONIbDKJS5iRuv
VBm1IPC5DnEIJBD3LvMrmUA6Ys1MrzFAlJFd47PkQtyymDaWGIruiSuGZm/9SyuPtg9nnZ35VjFZ
hILQ3717Vdpk/BD7Rru8EtTSosmEEhRoWB9AN+HmveOkhUtxKIDIEPJV/JKBRLox8R8sYRUY5OEv
sj8arxnW7OwpnLoGt1CCx/AndRTOwKUemSsjA/SYn+VJLB7Rbj5o8H9SED8uNnUHJq2XQTO9tgXl
wV433QT2qxr0BFNzjOHjOjrs8DsxUhiefIA06DCzMjS5kGGiuDrw//DZCfeWTHfhyBgfT0GrvnXp
hx7v/0HvVJGgWC7lZ2w+V+uTGYcLbvm5p8JUGtxKPyT6YekIuAuNPGweR1U/FlUAzsBrn2WeaVD1
+3h070kQDwj/diR5N3i7vWJ9DJ9SyA8kXRmljRUC7u042uKXClGKUQnYgijhL0M7gCuEXaEUIpSy
YacSXRBRplKIWsWufK0+1pf1/4fB1AVbtgVDFWG7ombcFritUzwqwK6hujDT3wLZC4FyD/pyJItR
bjnbGsU+HPoQFo0jfiP71TgZf0Ts0WwU1cEYfLjbDXX548lSTnHd7uySJX8/1jS1/XkiO6AIYxP9
pG/guwKJu3YSBbKZS/8Hu4T2Gf8F6MMzQNQVyVLbIDQEA7AhuMvw6ihEMEDRbQtgoN9RyQMJ/aLB
YzjQGW4Wh8hTWS3ZCgXWv3vpckhhvs6HntxqWj1MKbYgSlvF76xwYsXvR98SoP8E+XhE9ytlPyZX
Tvxglozq2OH1AQ+YlZ1WLmrcRvVYJFwwfBCjmmlkYLnjfJh6j6hb5lFV4phMH2g98ZvADqbywboZ
OK0tkq+AUQbnJ84sVJaDjM0OBKM3XbAx9pNW7756seUa1ZMM44kNgo+GAPJkz5Yz4A9cnOjs4HzB
91IxaccDXghZ5zx7cYZGgenMldxIGe5pHtboCyro51Dhzq3gEWZYIRGQbAq/MXsRkieppSPhk2lx
MVyhjUevEcDZqVRUEweFRnQ4GXSJMMNx7qSywuP/4YGfM2JnA271BzbY/7dj1D86YyGcEmTaFI/Z
7Z2DnieWe9nostnbI6WItBy6+kBnTdN7hwlThDx/HVgvTZHRXzW8yfXjQz/XyxVjarLOO3M31SAH
UY+NY+V3Gj1SlJnP9xG37iihstlqCidji9Eqr2VUZ5fKdLlxGxRYmNsJrPnqKC8+iNmYMuw59FhZ
lC8PwjayMIfIkRxWwh96u+MIMZ8L6zmXWarXaqA/f2sETvhQxBcwxnulDxfjIOgXYSEcYU/ej1wd
ivuxRXPJkMDAevbyoPXMsPba3KTx0rV5iNaFazzV7Px+KpdnBePGMf/XCOJvzBboE9gxA3DcLLIa
eBDsS+Az6zphEbEggJPdqXyX9aOa4PtnRtp8FXFDSLnMHVG0V0iKPwXyd2fNQD/NfLjKFdRNUyWH
Vndydsndh9PEqF4F7weRxGJf8vX/MSloBNNkl4uL0hbegQp9Y3GsxFnKkIloLB2EPAJ+oUxa3KUK
EQHdh4OCZIgyuHNysBzdb7HL7wh/gCSF3IEEeI/VBTmJx8/0WUagbPg5yPyDJ4C/Hkh1hEHOmjop
GebwNuh7TBu1QVH9QwIylKFVQD7ZQ5YAdU8HPL3lmyUS4ecQ1Clkjoz5D1JQLH4Sp/qnIP7DW4jp
qbr9WXGTB1L1OEzdjNL9rUiOoVErmdR0YalddBVeyt5AyX/nqAoUk1wE8J2Wrvg0V8eEoI82C01Q
b6k6kufVf/CO1fvRwPLEqXAJzJ068SmsQKF5UXUODOMx3sSTldLFVj6MgAFMemzemID6/QuHw4Nx
rjO+iDSY8wxmsqMGZ/wAc2Sa8YNe0ZFVsDjnDiFfX6u9t67Jp9Imh9IDLCQEkR8IWZ+qKT5N/uN8
e8DtYmzJ2bLuqdBBS5tn2TXd8aSG88sMnYgz7iVN6D2TYGBORkoLDQnwmJx+dJnbfXNdWQSjLJFg
Q6WwnpPH8Y5YE58Pe9QvD4hATBA/cfCgh3jrP1Vo2jvCbgcHCAwn3Z+egQJY/eeMY9CBb2HpO6yn
XFoPTJRrX8Y5jl2FOYeLzhCLUnGEf+mqtCN8gEoSBCDuDk25x3VmYmG7iV+4c6r+sI0OhMvC4oCw
BvfEXG3pfmhQwra2gX5eRBmHlcRl7d2pZUq747ekI8ib/3sJ4mJ4bPcTVUOdIUS0rb97abcYXBW+
0ro9mMgElfElHhyLF8ODI1RqOGwxqgXOeaVA9UZ9WS0oa1v1tMJ+jiFfWH86QVy7x9Ic1lUNtbEK
cSyIukT4ifMefkfnaJLhxtX4CwG3DlQ9+8xy6/U3UzgWzrJKEuTLML5aw5EqAGU+wUrMbU0sQXCl
rhhwZ+eVaAOENqMUNngbGBstjS7vkaGuoqAjZp7QjINMjg3GNJXPXSZr0CC/1vy3WaGAeQadmHZr
1WQ/z89lQcl6UjlOin17WqjhRU+WT0ZLDPqFcCdylPjOWJJTV0qkkpAhtzLz+I+081yO3MjS9q0o
9HsxC2++2JmILe9ZZNH/QdA1vPe4+u8BJY3YIJelmYlQdKibJiuBzJMnz3kNAXmho2bAG4puLKD6
GUD+nWNwv0I4nHIXOYE7GQo1APDUmVWtQSOK0hNqJLWN8GN5FKq1QuUimnTccZU1E4a4INXrmL6G
S3pKlQODKOCqS1TbgaDSYwimiUBlZeHp60Cj8LTXUPkCRyCwo4drBInfAAKFSDoIDqxVc4H3crOq
jI3YvdrJKnNg6F+G1k5GuKdY5vRRvVXtbQiNLjpP+YaWa0OV+aJBsAXWHI+rHZwjKOTgtgKjEBmk
leziGFJuyuQgptcmZfz4trM2Ur6F0ZA4K+inGWrFu/4tVxYVnVBZmBne3muG2nHeXveivEN/BEta
FOlJC8h15ql3KLzrJjuZ9a2HGjsIqTDZUfuSo3WpHhu0TwV9B15D8F4yFc8oKqc7BQlb+FjiVRFe
h/GzB1SOUuqa1DqlgQ6KxrrMyrsSMY/mWGOe0G/SfKrRvrQPgX0jUmSFHAG9/yXJ5011Z8reVWA2
eykv71oBFcTcoUTN5dGFS+7z8F9DMXVnFN+QOcEsQllF+NsI0hYWF2FNQNN1WtEeameRjXydNsfG
vF0WJ05d/P5668qNnlrkMKCGc3krcb/j42JTg69KvxNVmK7rKFuJ/S09nrrdu+g+geeJtupgWUeR
lk6eMQlO3j1ZkuzOdW1OJAkKgB+D6D16BpRcLnxf42aHZHQfa4hmnZwgutXxywrFU9q3DfLy0YPg
AYXNVHOlWIjHaCEMeK6CRXznRC5Zo50TEBSB7NAFO5bkuA6oXGkEFYRITuORtRTdp+YOFpyfUnIk
mraLLrsX9Y5O+iq85e71Asqzq46Ws2mX+cF7TQSALvOa2xRqhVsDBI1GZg34Isf+ZJOjTikG6sQH
PNemr1V7yhCTBAuLFVo4t4AgwElFnr1w5gNFCqMEY+tGK1HDNeXBAvg+2NgZfTcrUZGhXQ6CjgNW
WsAJAeILUjjG24kUQFgBysJlRr72gzvohCT4yHLr0YUGNJTO1qpvbzL1VkwFNv3KQPyovooBOATp
oNy6ESg3AzUDnVTeaoixxN6sR/6bXe7oV559kWTX2HMb0iYJdqG3N5HRwBE+T5ZYfVl0+zj6QfNC
xBb4pNSVhaXRztMeG7m1fC17S8++EqJ1xgHevKjFYPMO65qba/3aGpce+amGO1B/lWuPGffXdjMo
LDgTfRes9fdHUMwsSqUKKn9cusPBfSK9av19QLtsV+zaCJjSKpB/UMfRkGS1EaTfttAL2IA0scOd
1k06NHP5YN4SiXJWVVwBDMSwDzPFfJ7qh645lijihFsNwNU8/GEqcwe4Khf+QHhEHtC78ymQogId
ITxPr5QkxJ9nGYZM3A4q7+iWB2w8rHyrKRdqAuRI6a7rUjxJSqMvM4891kl4qnj9rV7RJSw3lhld
ZCgMkzyiyE0NAb83MMtg0vJVjMLog7+/pPhD2WnQyAsOVGn6E90qT54aOp3OeWGhVA9kDQ7fKoou
UvOuHOR4llW+CS1E7uaiN5MsNLPwgqRYxH1hw9HahWhFTOjcFOhk6EA3J8qltmnW3akDTRYuHXtR
Phavzitqxw1Cdy4FjR1MRruiaEtXgcrMY4iMhbmyoO8mSwEVK/xAZvSolg5SM0CO9BuKXinVao8G
0D7zr+uaQPlUOhtaqh7pKy3/Z7Ya3m00W7hwQjWOd56y4iCU6kuPhVRx45u0IAXBG1tIa0/jFIex
A4EISBYZLkVHjxo7taWUNGymJHsIWTHovxeqqUQgY7Dkodi24Lako+XwmuVzB4IP8EmUuyD84mqt
HPx2Q9cUBjzV9wg6Jcob5clCi0tfypwGPSi7Sx0OjS4tvbK/7VTMExqUS2TciwOo+o6WIlFigb9q
SmTnZJP7nd6Hk05u6FaF6JubeXwjZaTzkliivgbonjomxdx9289pIVG4SR6sfmpCgGhnfrfSsl2S
cp3GhQb6xVa0lnqx4rl3pxK8oIV10rILd09OdqHBquq2GSy+EKDrHPsWj0J4erTiZUOPFCgSZx7Q
Nk5BF0IftZEHJbgPy0Mjn0qdTGewX6jUGbuMnaFTuk+58+xLZINY0xrG4oB7YZdc9s+FOcdcJ9oH
7SUxBm43hjcIVhb0GPthI4BRk9StZyIQQJlrE8ik5VMlHRwWS/h3aH2gvwnKMdiYYDpMSFWUkWF8
Twk1mxZgjLHSkqMj70ycukXwxvS8p/wY7gpxfMRAMlYwGtj0xVFxr6NiE2BJhb7PRRstMXQUaNno
xLSlJK9TMu1+b5uokW1q2B0aiP55Ig8eMMRn7UYA5sVzjhHm5EY5tOIEZaWAIDUofaKea5g+IEIV
Eo0CZVuaRtIx6xdudqDXidwQ4p3+2gto7J+SaFG9GkD5YOrVpNMzCbitvS9R4bMPymAvvrbbreki
mAERZErUNbiE+ju7IHPci/YGl0dN3CSoXiAJVe8zTpMYIsIBAyEM1VBDSo1Nr0GQ583NLJwGqgfc
TsUXF4WpAtX/TWpQOKRQsJBpFkWLGA49jSEWD7gQgCfSKk+3KTKx/YJuXHS0gBxTyS9WCicZ65k1
IimLJNAe9JKLR+0hjF3bgxataW0cCY52a5vevHD5le2Nm9GGnUAPb6hedrirr7RuWT9KaFHicx7O
8Vacwx+nP0yjgtOdBA+xSnIitB6Fblni2ggWB5gHakUe6NAp1VbMgtB1LyxENhFMIuTJXYiieMVG
jo5mqEnLzKEx4tdQDGuhOMSOCMzKQGCoH2RDVcl5sTIEaF0b5prGDUmXYU/nPFI/bZJpldu8dzQe
+0L8YSTdwg8tgIK1/kMJhHiTtypIMdgqCfbXizw9lHJ6hz4mvIhCg0hIwuOVXYGsbfGWNnVPBw2p
66DuhIUnl2gyFdtcphRqU/Oh77vRNTwybhPAuTphCvh5Cb0AaDMzliW4Juy8RN8pqC3QN2Pt6T1c
7VScW9jydSAhUpX1hTp/klE9Enqx3DcQLvsCdkEZCQGXb2nnRn1z9DoTkly5tWp8k0PxzcRtCS0w
z7sia/LxbJa120A5RsljXt7QbjIhu10n2CBo7j7OXyr5Vm3oN2b7zN4b3RznDww+cSlFg0TTrwPl
JFiIZFPKFrcGXizFTKJUSTAvrwRuRHL6IOpXTXNKoD2S/TXVurGu0vSWfSLrrM5lsFOdK1mi4DcQ
JypIOjDV/WffQ3iYLdYJG969ql/pMQ0y+0lN6FOuXeVaRVWuUChqrhrzxtK2bb/Gh6qM0S69xU9X
rhCZ2KoUKVpD8LY0SLiEuFwwsubeT5cmTio/Uh/X86lNVmdJ10qxq2Fgxa8JMn4O7GbbmlN/poAx
zR0NOJ28IXQCdHprMa/yTOe5TC2Ln24gCdjqk5rSGrEjtORNBBy5YDbU7KMcPb+Km6sTyQWVv2fu
vHhgoVcjO6+NgOJipwysUS6jHnYUesCP+64PkI88KbBATcsiOiSYLwhCatIk5vYpu1ujf0wi9PVB
I+JjTNVDf0RFs8tXskEWHfSWNuuaU4vRAtbIlpdSTdGfNYcglIZAUlwL50cZmv9zYd2QsfSHWrxO
AVCI9g+PJF9qXmV/7kZrxb1r/KNo3Ur4uBa4lblHXnBYXAnWUcthiRzS/ER0x0oscTcFQj7gG6us
GkTXuePqGfeOjWlwoNbbHNieQ7fOfBBIfZDfkZuFn5ncGjRswix8+TwZBMe2Rv2lZM2T/r1ZscC4
IhpBwkCdoD1qoMxyEJMbCtZlR0J66QNmaS5zGVFoEZ9GHTUumk1peYwgDbWPOUIZxP4aKgbyRfcN
hF8eoeeglNRcFv4yUA6e++LaR5ODRUpeMwEyx0FQFpzNnvvqaQcFPG2T8O3XVf6IR24qPsuD3YtC
L1xAVhMUhG4+1+TvHVTrRQzOOBavM1pUUflAESNLr7VsITe8wr5ES28eaMdYuRHZtp77AypVYkb5
hA69l8R3rlRWq9ykG+i6dMEFhFfs7s7WhL1TtOiuFhcP/Y8yu019oERE0xTKgyY/ZKjDSsgdCS8w
DWhw2lhF5FtBv+4MKv0zJNt0BBxd8SaS9GObB8TWffHQdIc6PfTpG5cihT2AOgKVGRrdbrSsmmWZ
cgwufP+6qa+zvoYt8SOM8Sfxt3G+lYEGWsWTFR1ilAbUfUNSkEf4vhsTm24klOoUT2iCqb8vtY3k
XcvHIL5KlXJV8XsH0/i6f0aK0tKriSY96dWFgm6NAcDh3pWfLHkVNJu42FXo+OVblBVckFL0LCpp
a/LzYdbiPlLSjkGsL+wnqfEQASZCjFNFjr6hYXFjB94NToyt4J10XGW16yi4aqW9FJ0KmdLzk2ff
BMDLSuc+pteHJFh57fIegKb0j/HBAQzor3DN7g/BdQrpuGFAdQf6aJDVjiDw5GtpI1U3bAeem4yu
Mqo5nfOEfpRRXeXKpvVOoDrSFAPWaXyg9aabNzWKS6CNo5TkgTrqYhBzsq6i4Jl8C8AumUtJ5PSD
U5i8BLbnIhYcboy4wQxNQGBYYSfT6qXlzHpE0tGUjm586qV95Gy5SEfovyn0RsKhJEf/p7Placl+
tIutoB0rsiwCaSucpHQbgtxuabQBMIXnmO5dMNN6ule9G7UhCZlI2kbD7AtIvbIK47XpPWNtqkY7
DNm1QdV23U6574TRUn71mn1Y3MXaRQw3XqMPXmxFpLF7ZH/uOwk0TSXT7q9qpABsdOpwvlB+pMDa
K+QZeUWyciW8Oc4cbrW4neiIAPrmtcHLbpqN0yDO2QGa4RyNHyL/UUcUO6CyTOdn53NNr+865UqO
F1q21YC5aUe5gsjsLwXvwpRPWgytLlsU0UPbrUuynrK6Ucy7sHrSxUXgoTN9wynnFdlawv8htakY
1flVZC6TsBkIuSkoUMkVpybamZk9t2QyHtE1MdsAe+F1tGhjqltFjDyIGUsnV7GuAglJOFHgDcmx
tRE8EGe1mIF6fZDyliAWwxaTy7UDC4v0FM6lJ5b3pb5onC3Zu4JybnQKvKdQuWzbJzncBZDDDO7N
DcqmSMJE8pGbotQ9Jh2qyQvtkbiVJy+VR5MfXWEUy9SdmK5L46jreyHXKKJecpaAs3BXVn4TgHCS
CDu2eOXnNzXEAjW8zl0Ez2ZKuHLUXUgyvnMKGpSAIeIZa4EKYJ5Oc/maLmCivKjCZece8+fMWDg0
gZDIp5u3xAsx0WZIkpQ6Knf3Ug9YXZUgKd9Z3bOUnYIcGa7mRTMeggYEzIIaYWWtYnnvldeqPVQZ
Ev+qdPa9vk0RmhOXOu012vSclumtgQShFt2p9jqqt0q2q9CwT9+a8LHrD0Z2GxQI8z7H8cbolyRd
RkhxA4kF1G7QKPxR0ZyuQmpiYBu4D1c0fPRVBTfQXWAdaRgHn1662R6JcFiwAftVfjjRrmJPB8Qd
QPZgeWhqps7U52Mk4CNIHLmF4Ra+K8GWA+qWN7I6x3PRtlfo/OP3GgykWK7JdvaoyRf4GprI0evH
VHkC0WjFG7a+Eb+5qPDZxzICLLHKvEcb7ZnQ5/92/TKzN+5zkGKUKIskRYU3V4W9nJN/4QjuPtX5
S2GQXxn3dTSL8r2n7jT7ZKuvZfTDgCrv34nmjQ9ONye/HrT21g6Faoy4oo0W68gLXNqInEMRpgwh
gNqodsyB2pNQ7BKIoyFEgqwHqkxNvonkVZ5Y+qLSUeYUag8Eprx7X8pNROctJJtxAPga+ZE7iyvu
27aahBoAD92+Qmg/TLeUhwtuFMJGwsqOQpkO5kXIMRO2H2hg9/lNk+wbe1lmyKeDFMEDiQQH5xB0
M/pdEFwIszh6ltSTGF0CL/U5PfEfsXjJqGT/aNCrcS+pNJtFhrrlUd+1MkFoE/qXdYEAvfbMEeJl
+zuroOhTuVznTdkmT0LSnK5etwGrKpurYsfpCyjTJIfXcgfp0h8VDpxNujbTBxmeHg4OcysY2D8r
O7mQ2hsdecWiWCrtQ94vaa0W2k0hXFM2T8hqiRL5TOouNAGSgVvToL4UIe4qb4465YuNdBCB48Uz
JpM5WxEVYSRua0rx6J+AzJ9nDQphx7zBQAw+JDqeVFJyzAGJEu935Da5DXs0pu4TNByTY7SWi3ti
3cTqV4Z1MAANOQDipUOfLVjGenNytJcaHlljYpQ5bfWZ12xU5ZgoB5c2KGg3v0JwW0T3bapmg+Oo
AKVTOIbhHUaCJjAW++ggYucbszoBA7sBbBoLx8oDMoD+h7JpooUvrbggWk98yFwXENHYAh4VTaTC
3ckQwTX/Qa/qY+Ebm+CCrnaJfATkZ0DB1OuaQ+IeEBm1fDjHVxAA0+C2TjmAtUMIuc7ra4rID2l1
0Q0tIZpK5ToSMSJFPXIdO8DcEG+FZz1nqYU5gtlTMb5Ws7neHlX7khwpVu5l+mL6oUYo4gfvhgca
yptaufQpCb713UOfs80qMs14L8Opg/vjbpyAjuYuIpZhiBJoj2lwzEzwIUh/kHV7m7bf+D3V38tO
fKnxPFh1GQab4BaHAppsrUJjWl5G/a4DaY+jEQz7cqpiG8U1l88apPB10VTasfAp4NQQkvCW6udt
TQtjEmZXckQKeZtnlQxT4566iwQAlJfQPHHPdZUH+n9UN02qadmUKQnagp9OjKsOUsV9oSJqsuyx
YvJwRJhPUN31SszAaIgjNvLrL//9j/95af+f85Yck7BzkviXuIqom8Rl8fdfVfnXX9Lf/nn9+vdf
NV2TDdVSVN1QVVGVVEPh6y9PV17s8N3Sf5lGaSpt3mHaFixSE7mAafcDzokJbCrEBwerQST7FmiS
BDFkeQnptrxD7nZC0V/CK1kFpnCkB9W7K1W7KDByiO/Tblm8C3WI3kUN7F2cKjHakWc+uaz99MlN
yVRE0ZTROBdV3VJlQ//5k9uN1gSGTb8/cLMMeb3BNFyrLi1t0EipBdoOAEts10FLrtZ2toCem9xL
yr2IO0Wi5PZzYyk0GpqeW39uCUCRDDpXYnllMMHKzy/qwDSOpa6CzEN5fmYqjrUsavvi+zcgGz/P
g8euc9uQVE2RRM3QdXM0DxPzkzTCNSl3YXSLKYpengoORnaj+tgYkIicAjiBHCbqZUa1X8ybY6VE
xd6SDeGQmbZFnpc+Z0ErHFxzodGC2IW6d/JNs9tYhUOiqogZbJO6AfNhrUypEU6GHtsHqYvpBril
cebVaNbnKcmWpciKbGi6oejqz1NqKCrZiW4hc60Dt6kU/SqP9BpgsOptHTsU70RHXTZKW52yAmux
2Kn6g+kWl2mXh29ekyFOYAAEjYKDK06UVlIv/vwjDkJUej3/JjPCkx6W1u79j76S9J17FRdoP4at
Wl/Y6DDNirJxyDBwuMuSlPKgAcy9rhEIbSIP4k/RFqskLbDfjMpjLoIMV2G2zfqkQg+i9GHwGbTa
NKELb1OD9VOrQJuonZGPVunWVwaYu0TtOHSdFr8Z/mrEiUghL9xYdUgzJkLEPYIN8/63UMP27H3x
/PdP+7d4388vCbP3HLcc/fUfe+8lT4rkR/k/w4/989t+/qF/XCcR/337Lf/nL/rp9zL87x9v9lQ+
/fSXeVxSJLus3vLu6q2owvKPQDR851/94i9v77/lukvf/v4rJotxOfw2h+vzr79/aQhcssya+meg
G37/7188PEX83E3slW+vv/xv/vT8yzzy8qfyrfj0429PRTmEwL8ppiJLuqkZliRKGnEEqYDhK9Lf
VMswDUuU+QZRkYidcZKXLsPrfxN1S5OHnzEkyZL4NEVSvX9J/puuSLpkqpZlaJrJ5vjjMfwej397
gf9HfP5pJxkMaoqKpRiGpui6pKqjIBdWeht0mYQJAWdxWB0sqZh+eDBfnADSz/HntyFURRNFQ9Rk
ydSHOPvhBLC7QNSZGRIeFGHm+Hs3V5Dg5xyA8+TVjbb4UqJlO5MngCHPBAppiG1/nj6fxx5Nz6qU
yskiTZ1BqAMLRIP6ob7IllAvl+VEn1gbe0ui20MTJ8kEHv391OWfD7/Pww+P5sPU9dax07aV1Rnm
0yhpgWvL0ZCE6TbBPXtezMSL+od9n27aG7lbCDfDY4hmwsw/9wqUM49hdAT4jqb2Zg/uQd1Xcwcq
OKioZtJOwa7PKcpOu6vvJ/7z0fn7vIcDh/Wt6JY+mrcW1GGbptiDYPlYqAdDubaiM0NI58YYzSmy
LNdomhCPurW3AuBxaWDwuRfXiEotzK3/aByVo/f8/bx+Pnc+z2v4+of3KWpdUyTRsJTXw1MsV9pS
mlOOXn4/zLDxPy9b1TQ00VLZmcrw9Q/jCH1a2HXHOMXcBhc9zabtylt2Cwm8wuwvbBPxi/FIEnTD
0C1Jt6zxvFLPyNtY1pBRsDfDvLy1uxLZkGdn9tWG/OdIhigOn+TDzELdT5zWFFE/mLWYu0YrB488
T4WlnSytqTE1lsFra25d/hWm0PJsQPjqDX4cX/p5fCOU7TgJTEiyUxp6U2XW/QD8sS5ulVm/4o5C
XWRR7bIFdcBnbf39a/1ybE21xCHeGupwwnyce2ZYmh2Hjj7DWm6lrKx5swDpfn71fPmMP4wzCrit
opq6UAjAQtflOpw5l+WRquQMrYZlvWmnwAG5NUzpra8Ag30/RemrSKN/GHsUcLWy0pOypDs3PN92
Bp7/0pnTOJuCkTnKiJj8h+ONIk2ti2pbBzxT6aJH/AKzGOapLI2lMs1BHdrn5jesj/GB8nF+o6hj
ypZSB9L7s213kjxFDIQ4Tvfdmv6FN3lutNG+9MQwr/W+UWfdBujOIuL9WUtusCBCq8mZJ/llDPjz
zSmjnem7lHfamCfZTJt5fpRW5arf4JdxqlZnRvoqun14hspoD+plJshoxw5rBAWueYi4Cv3Xk7zg
Zr3MF2dG++qc+DjaKJb2ru/Uuh3S8trAqd6lC6y2jyEdP7TwNwM7E2m15+/HHDbyN4tEGTbJhyCX
t12lRgGudiKQQaEyHj2hv/7PhhjFkkoSulYZZoX64tSUq0miZmfC1blZjMJI4tdNHpM8wf4I14ED
MkGK9t/P4stD3NCJR6KmippkjsZwesGs49YaePPOqcmA0ggSfsqSiwh5rnbUs22XYjkkDcUOXvuG
2olPwbvyBTrtKfRDSwXSnWKAfeaDfYqhZKqk5DIpjK7LljzaDUqnhRXXT3YeShvatbs2lx5+M/7M
nHnSrLtACGMur7JnfT77fuRPT3008GhzZEXscRsf4A1qsuTCPglR0vp+iM9BejTGaEvIupNpTsQY
xZyOPTEsmvp3yNxMAccts610ZiFJQ9D/aT+MxhstVuCQZtR7NS6Pu2berxG8Wdk7CGozfYH15gyD
97l0oZwbdZjFp1HJZoarjaQr5ih4BqYp+Y1NqjEcRRBO4FfPvGm30Bft27+TYw+T1FTDkERDMVV1
tOljLXCFgmIMDzU4ON4e17ClPgPXJFyAnJ8657P64Wz7NEGNZWqIqqGb4mjzlLKZR6FJxB4yYEy2
4JDNkGzcQmqb4EU2gYkwo0xc0jQ7d+x+OpjeJ/vn0KNjXtLkwJCKagjh9Sw7oBuxxp9rqS78jX44
s1qHaYynqUoWL5KanCiOk1Mvz/VG1dmKlGbnYvbmTqUJLKgZNPW14z7DfOXhnj0OPyUyzFBl+ysK
t3aTLJxP9SGGa72i2KXV/TbDIVGkezzkUAihwucNH41/Z7l+HHD0SIMgbrIkJwcvZ9K9PAdofszn
NFqRBgiX5rk85qsw83G0Ud7UZaUidgXUIeD6C+ytZ+WqvSxm5KPT4XFaq7On/ldB4OOIo8ypVvrI
UiNGDHdY2C6FibJD/WYGAfUO6NREnCk34G7OzPPzDXz0GkdBIMIAS86kYdQ1gqb37hJCz2KQWIOh
dY8ym01I0JFUnxm37R5v+TlomXOb5VNmNXwGRaGpabCcNGMU0vUs0B3fYJ/Ky3INvo1nDXHgr2T+
X75VlaLOUMwRFXE0W0VPqE4r3nA/TQ7WJJqv3QUKEDN4POySQYvozN78KsZS2P9jQGl0TNq6qCtJ
QBNZ3HjoexB+vN9y/YuCNiep1ZnxlK9igarQUtCHW8w4X5AkR4kxzdYR2kWSah4uhGkBanc9ZPvQ
b6bt8fsBhwf2KfZ8GG+0Kd2sRjvQ4IECr1wMVzblL134vxzGlDRKJqohGvJoGKW19dwy39+bhvje
bzdD8ext6cstSN3QlCg3cg0dLcTAtCK3pLY40yAlJgrynD58fxH1CVwRvn9w729+/OQ00jqD/g+F
oPFYleI1Vh/zpuKds2r25Uqd0Ng7nL8kffXsPg40SmaUQFQ8x2eg327Vw94ajqGzu/irY+jjOMPS
/HAgOKZi903KOMWcygHENOcGfRFnbk2HIhBg1MC5qV7T8yWLrzY1XQ6V4qxF1+O9T/VhYFfRmtap
GLjhQh2+pid3AbaWSom7CufRCXbv5Pt3N54p630o05pUoCX20jiKUCa11L5ypZmqoCXuKMQPGbx+
WsRnboLjJFslKSNBYzgSBsXURkdC5JWeW0U53fUunrumevAHd+gQOLFN6aDVVk7NIv1XJ8eYhmyK
hiTrsjy+5salUWWuRX80haLQ3yvpsVXvvh/iU8X7fV4fxhjts1KTxChn+/HGmjmm3kvzqL+Kpww2
yUaa+3PqEoOC332vnJnceIP/NjC5EK0+UdTMUaKNIZUs1zGTUzpxEwM8cG8ziEc5iKMzUxwvyvFI
o/SoUzH1Snxfntl75MgGlVJ7xtaYGUtpCndjfz7B/nJudJJlmVRQ/pSQGVEYmr3J3AT3ySvqA9KP
MwDXuDk7Z26l8ji7fZ/ch6FG4bjTErntUxMZEvREyTqn3Zwenjv3VtkSuaKpfwvoECTrTBp0Ypq1
vD0bbeTRwTP+CKP8THItQJkuSyi976YAG5do5D6YJ3WB0P0sObMPP10Ix6ONNmLX94ZYxbY0q96r
dsUknLUcdtrSX6XL88n18OE/ng3j4UZpipQGrp9Ew+SEcCUoEEjTOkQpxAV0hc9yH/ib75fr54jG
pv/zhZqjNCV0SoNOLS+08jGCK7sAd6katQZ4Ut8P9KlyP5qaOdr6apyHpTg8yRKTJ2ESU1U2uTUY
S3MBjvJMZvlehfjmQZrDKvpwNBSOVnX9EMykooFy2CtQRPWiphEd2d3cTCN57peFdXTUsH0xPTNC
A4LueOf6KTramvlY9yV4OhnFeM+nNj9Rm4BlrrgZTU9kUzV/I6Uu6jffP6Uv4/6H1zE6SuNUC4O+
53VY4WXkPKQ6AonYKiFOEUcPUSCdGe7sSxmFxcK2G6OrGM/uVwnSmbYk4m2sY/v4EOEsjvil6ntT
2WmnLVJKiKR8P91PVa7xohgFS1X+Y3sNi0KlARfg/3U0Z4z3Q5tSgUyuwmk6+37Uc2t+FMQSq3BF
2R20EJA3sJOTo/gr+dwJ/tUxIEtcACimyLKujpZ76VuVkXfs5AotEEPkkmwu/vVpfBxhtMSDpK6T
PmMEz0yQOARw5tv6ykncM49rBJOhhEIy8nGg0aLUwkxp+5qBjIuhb+GCjpqkg1PbhgoZUPqtsix2
0XRoG0vTfiMD8M4P0cIBwz75C42NL58sBznIKUoQhjJ8/cPWrpK8tXOf3KjbmEsUr1buAvLlBKrQ
1JlCVZm7Z069LwcEg0DqZwIEMEdnQGbkflglw/wBnck1BY9k/v2r/HIfUlL55xCjuG/5ms2+z+SZ
dgHEZo5o5Z0IDaWZKfNuhVTt98N9PSGTiw4FXEkeV+E7R6zSLmbXJ/gm9NkRFNSZEd6TxXH8lTUg
biKXKoWL288vqbBDdJxdfIrjXMXrIlGgkZTUuS9Dp25uWiWW8OLxe1gpMcpZQixmV04jRoumVstN
Vg0iyFWG8IOeYbBoQXoremTiinKQt0J55UZL8KDphDybtHqcTRNoMMgxOejrJrK7aqUcdwwL6ju8
ngBybKi+CT4kGuqTjXZmrp/TL4tyuCFbVDK0Ybv/PNVeM/0ma2o2Bjy0Cs3XSHsuxbXUiGcG+oTZ
UJWfRxo91Dbx3MhQwiF7RlDsFa+MOZq+G+FQbjFavUf3cmOuwkvnlJ1Lgz6HzJ9HHoUAy6hkPxMj
aRbey5fmEvL8DEKuBvp1OlRUh1XKZm8fvl+n50Yd7XSpsUSxyXiyUfLaDhdyAM6Nka6/H+XL98cS
VYayEDn0KKEURNuvC7OiIatHUwmJFCkqkIUBdhhcfj/Sp3L/eyT9sCtGj9EI/TSoW0DTOPBc5uvs
Kt2htjKj5rZMf4CuFZYIJ14U2zPDjsts78MammlSGqLAMQYF1pnq2A1XWmpR2UHZBkuVjgZeaecb
7J+fJUeFqUugQnWgW9YonRQTvaOPj2aYvIQRe2kvic4za6o/wJFet3PsM1fu5lx8/jJJ5+6jie/l
RNUa1tGHE6EWE6/M3Y75eRT7ufY8aG6EWxtlNhNvPCjgKqhp8hx0F7CW7zOEg7L6LQulMxX5r9J3
ChGWQsWKkrw6mr4mV6VnRHiwhZ6y8RCV0Ksr19jIQXAdecDIvn+vn7cHD/vDaKPAIzhOX7oVlAOo
sxC1sm1GYxUrgNP3w3x5OLE5qC0O1TEqAz8/XrqQdmD2rTTrX+xlfeFs6kkxgwGBRMo0np6DZH31
DD+ONtr0WQbYWwl5hp5eoCRsXju9sgkgJymRfoArevcfzm60eEIWs8a5jzq9h6yBJ+yEuJzbgrT2
fO8pRtzWRoBAMXNUVtWFHGL/bjX333+G4XQfH5aKyCAiOGQTZPjPD7iRIbsWDZeVUsSe3msxVos8
yV92cYFCBY6zWaRGM3pa007szpV9vtw9H0cf9vSH3RNpmeV0oHy507cB6uQT1NW5miHVZZ+U6V9C
3X35jmVRo7UtSrKojibsVw1AI1WgXTyVN87KXHZzZZYtKRnOERmbQ2qalo8I/sz+jef8YdjRTAs3
dEuxYtgQ+A+uPEtliffh4l9uWA3xlp3yz+kN0//wRLOOsoHSME6B3xCiif3aoZGcz9s5Eh5/ISP+
KhDQkLfMAfcqquJoXk7tqUKtEN+HrvVA+luVEGIWyAdPEAhC0QwBkNvz7Zuv3yJwLc0iKTY+tx8j
3y9Y0zNFbu4Cz5uZDZgV9D3MgZcYt7ffv71PhfPfHusf49Hw/PmxRkbS6q6jDgtVuIfXsNToAkp7
sHjT70f6+nn+OdAosCa1Vyh9SEhojRcBe0/vSmn/nVSArPH3h2eK41zO7eTAk3l48jJdoyC70Y/x
Soa8wy1qwL4JRNZHG1+o76f2ZQrycdxRMA/COFdsDtKZrKEMBqh5KTdwiDLHe6gU6TmN4Dh1DfKF
6qNk5Ue9/P+kXdmSpLiS/SLM2BGvEHtE7nu+yLKyMgEBAiE26evnUPfOdBYVlox1vXS3WXeXhyTH
dz/HwhoSQCFZYG6BsrbvSLuuC7rgOM/7mC/XMbP6gXBdG1cyZZfp9TQgYO/JlYV0Dp0z8Jf8m0tw
zClQsW0sgMwuYSx6moXobq9MdD39AwElWIbBa/CkXaN0GWPj92nZ+kxf4R9W/ovQ2RFzCxmMTpB1
ZRwAdAZvAMMosWuRgnYuchO54FSsSUv/lIcE2SGYzyVkdkj4ja6gUy1x3ABozD1gGXrXrPW6dw/L
NuisC5uy8f8Kmx2OGVXRIrmavk3wmu7yrYeRh2Ux5/Xki5yZ57BVJXMP4xC/DlUkj/851LgOq22D
HcflFvX0HX53izPb2gYm65UFgVMTzQXF1QaryTEoQS/7V1i8Jc1cerSZ6whMDtC1qQA4TaiGP6YJ
0V+T1PCGS47/rJXzsHiG2WYvcLyZlbNrz83aFhbI8D3s2QOSuOY3nuqXjnT2Br/ImVk6JHGsLobJ
TTjtJ/hYBjt7D8ryetTlAVvhj0NnAsqoXymgGXomfaOg6Pr+e/9j1mFKnG2EGuDgMdEn+SPeyPte
22FirowjP5WX4DfQpwywaXfJDfYJL40DGDWBU3BMj+IeYE1pJK/sNlrKU/78RqZfgW/Rs9Hngn35
3X/JPAnd3qMgjekCUBYDm6TJgfjZJtiPygXIzssQBBZpDWQtWfGFQv9Z4VjYQ3PPntYOZ8LbxjU5
YbgC4ChvgfOzc7bG9v8R+0zFsN+/FxzyHznezEl79uBmXgMQ0Wn+CRFJ7KNU8GABfpicwhtw6Mbq
KHfGhpB7sPcsee4zRm8Sj6Kgg1amb86NXst1UbaOB7JskI7rlYyqB+DmbVEs3ImltPpPxYYsPCgc
heu7rjezRQFXzE1zIEJXnwqEhMDS/hATfNU0KgTw7h/fK/GZ8Od3cTNLZLWBXzZIxBC9jie+IZgr
0+CXADXqQrXnT0f1u6CZDRpzYtUMRcKVShjAR7H2X+h0S+wqg8JuF071p8GbhMEC4YtwkQvMTjWQ
xrG17vQv+8repzHSaUwhe0/Xi8b1/IP9I2t2MB12AxzYOOkmug0xoF3bCIibUbitNqCxWEo3/jSw
vx9t+lS+pAG1iaimNh3ATDdoPhEnpiPaAVa/YN2WxMy+bNZWpZTE0uAFAHB8eN+DurBENW7hoaZw
4Y8P+5+Hmg80jaNFKRZyNDxTCRYZamz+M5DTgf6R7xqkbPxh6QbPzAv8doW/PvcvVxj0wlJNB6Hq
hgJQPMKS+DWqvdg2j+zr4rF4o89Ybz+SW+O0cNwFXfkViHyRbFuAUFIO9NK7QryEKisgGDCM52/a
/8/yxKR5f1yu42LWA6vgQTgvsYRaSVMzIFdMVtOIejtCVecjRCp3CNdTZyMAZ/mG3qrdksU8Z6+/
VK/nTsnjrTEwG5VdOYGiDxKjagFixSFZY1yCRBUD0mcXJAvXe05nv0idt51TOwuLhuFzsGwDCOx2
LIEl5oKv7/tXPCvmS2l39gUSRrRd+FNpHmwpFq+3bk3AcsAXvo0puJ2/HiKL/6sgz75A1de2Rwnq
8pas61Xm9DeFUY0LQs4+FOq3GLpHQwUDOr9bk5A1ggCcA12oBgRPNRvao22kCRBsfLpPjQJ4gYUB
0iBzrHff36J1LnbAkKaLbBW1Gozh/S66a7wQnY/AxKcPOGiARWMz5T/jk6G1BYkx1uEAGHjTbMSx
vli02ucMz1fps0eUgPwUTKC1A6CJaSg/cfzHKQrv3ie/btj+47/J1dDvcH9tJQco485nnH2W1swl
UBxKr2lz3YMhifgfmXr//mbPBqYORuOBpjBFK3P71ldSJA3Fzf7HI4EX+QEgoKBAdoCd39wBZmnq
pk5XbO7kD6A6TNj37p6rw6KpPXvNX37KTL9E7fLUo46JyAkMIwjcRJz+KiEFW5CuXyy1lH6ZtD8+
mi/ypt/zxcD2AojYqoC8yeRNzjh5zWPsHq0xivFk3WCcNAa+2M6J/AvnfojRT75asn1nxg/wzNgk
R9UVvVDM2v3+G2jWyaLXykThjN2LtP9wY5CDX/VRNq1bptVnEoPNanH7+ay9CEN32nH3QvRlfhfb
E2V0Fm3NVQ7iUNf70QDi/3vFOhsHoxCI7XpENPjb7HbHmoW9H8rpdsFOvcEmKfrywCVcm8ellzx3
GnQGMEWECvZkmX4/DXbjpNtZOM2YPBRAeWqBE/j9ac4FpF8lzA4Dj5n2PgPGUUG8FyqecwVAcLC4
aNeJv5d0zsj+MrHoJiFltWeWHGPVTS0CjVXiwhMAeaudCIuU4yZh1Fs7GTDCjU7qa4Iy8oLk87c4
bVT9kjyfvgwK4fbp2CM/s9LbLGjBGJKuvz/cuSAD+R9Gj23H9+B+f3+o1vfCzMxR1iytbINYDmxZ
4HIDZnJY+ZHI77+Xds73ugRj2yF0A9Xh2bfFJJVAUEHaP2K7H2PIsZo4H8Kle1sSM8sfcqP0elGg
CVaAGNYAU2UlMIoCNpjvT3NWBb+cZnZ3rqaKSR8BixG+dwAqc6tXlk/8P/m/EkRgGCZMGoDs/P5I
TmuwPvPQy5TGEwGgcC2vGfgf2KKqn3PqU9n+fwXNPltA4ZtahziRV9805UPB2nXgCsByoioMojew
gtmdXkiZz9/iPzJnHzLQnzH6XuNwnv50GDDXrce2fdCVWjB/ZzX9y9mmj+2rb+GDQtQApbC8n27j
AnMKhxpvpUQPJu/236vGeQ3851AzRUdpw6C8hKL71Q8N9LRBbhlYF/9OyEzNfeEZZupDSG814DwA
aOHwVoIZ8O+kzLS87FreWB2keORhSIH/2YJHS/zlUWbej5tGmNUuhFQSvJPFiwjh/Un2l1Jmlrxr
basypuYUpz8EPh6cK0LZf0HKgkLPl2Fbr254UEPRbPkOvLVIZVu/YvHIjYWXWRI0MwvotBlGUMJ2
1/5jO3z6oJ4Lxl1KyYIyL8mZWQXgB7NCJLg2v9MA3MZMd31By1feLczULXw08/jEGhzi0xpyaAcE
ff+RgpFY5C/fq/NZb/6PGZjDSsiWNSn1EMULjwHFGco8joew7nalEd4GAHsV9fjze5FL55oZA6bC
oPGmARjuXBv5RxmAuKta0IXJes0j5y+We74TRbgRek4HK5qA4rPzw6jQ9YJeLx1jZgh8W1TCGCEi
TG/d/DrFinDDlnzqkpCZIfAkb3xtwAOV1acBanvHAvk6xo2/f5EFXzAP6Sw6+skw4BMV1ZF8CqrA
xPrMC0yrdQvqtiBpHsJ5HFCXRYa3t3kWcc+KxQBqMlBthUjgErHg487MbYQYrrRtVNsRXSGT+t3J
BV6Wm9hVn1qmGtCjRTQB70xbm8zbgCYEpE1LOeLZB/sicfZgY1cmbTk9WJIhrfCfLI4C9Pj5L97r
i5CZ4XZSzy6oxDje6L+740WXdWDgerQcgO6CJuF7WWe/pH9kzZsVqZf6hhNO8UjpAaNaHxo3330v
YuHO5l02zCzkGOiBCODjxWaYRih3R6gXLdiEJTEzu23yOk/6qZnXNeAMsVG3z3N5pZR5+3fHcX5X
urySQZpm+JoGrSPPB24n7yNaWwsf7dJxpof7EsCJLOcOKWG52xQr0L6I+hY84fZSb3JJzPTvv4gh
KGxVxhTVD+C/HsOb1gdJO9Dy/82dYawLdQYHUzqzOyN+E+gshwpkbIyS9jUp3InC7O+EzG5MQtGq
RuPGsuojdHel+1MuFW3PxgYYhvvfc8xuS7VVko4Kt5U2JB7NDagz2hKQ63ffn+SsGf0iZvoZXx4l
d1Rgu1OSUBWffX1FOiBljq9U7tOlltr55//nQDMLatbcyZ10QO7oPHrjY9eC/5u9f3+apUub2cwM
uAWla0ynAWo5ZjNFq1YFgFkLsgQou3SameEMvNrv3QomIMN+RmUBehtcGgDlXNDmCWDxz/Djn/eZ
z/jKys9ZNlW7p9KSGN/EITkE6/TS03FWnFCpxHr7UqVuQSfmO9O5WeugD6DdIYCSm25bjuhxgbnJ
AbK2vfmrFwtnphSzdE2YGJPtAc2fK8HxMoAa9d30FuBnF94rnJkFMOFZTEzvRVJ9tMN0XYMhdCj1
gsVeUMBwZhhchzmtrKHk+CvmCvKNUsHKAdWI6Jd6hEuaMTMQI0stYBBNabff3wYgQyat8/z94yxd
2sw46Bru06E4zTimazr0G2sE8Vm9/l7K0p3NDINWLRv6Ch+ty+6I+OC5vwYwVwTM0fh7QUvHmVkH
TpVTGmJ6HAejRRmIQS3Qp2TuwnmWHmZmGrANQ0NncqcJVhyc7idL7r8/x7ffJ4Z6Z1MfPSChqK3w
8p37nIGeOAH3saL5yuWvVrq0vvTt60wTxL87CJKObaIqCKu8CrSSd7I3d7049b6x//5U374OBM0s
QVMTYgNix1rlCmxVBvi0J9ajull4nSUxM0PQWk6tNIG2eSYYv0ECU/vOSdOlmGrpjWaGILPDgZho
PKy4uNBphbUqHg1cxql4U/7N9ze39ETTkb/4cBWYlS0DhAp2WEf2cOGAD4pi5rpamGo6Mw84JUH/
deF4opk9sLJQIAtB+3qCgOgup6Fu0ATvgdUDksQlL/TtZwRhM7NQWklC3BIPVYb1W6cxs5I2/6ZC
+uU8M4NgBD5mb2w8UmBjIA0UlF2ODQQT2SroGb9/oyW1mxkFpU2s/yY4TVG9jPqnArqczhfmehdk
zIdGurrIJa2gBxkhYMcotu0IRpE+/bsPdV40D6UvqFHg1gwN3FIQI9eZGzdgZPirG5vPhJSNDgZS
w4yWlr3ibhvxlq4CcEV/L2bhQ/2V+H/5eAqWlmWfTJdmPHlgPpCYkaih28Ft61ab72UtfKi/gr0v
slrkIj6vpsCKgSLVAKcU+HE5Fm0AM/i9pKVTzUxCy3NvTKbGhhhffeBNJx1BPe6pJLdOv1QhOyfL
szAnATwMG7OtM9XOpVN0dHqoDEG3wdB3ct6FjyaoeZcv9fDP3eAXWfOdr76zXVaN0L2i5FGYvtjj
ZQoq3GrJfJ/7lL7KmXm9Jm3SPE0S3B9IvK7tLANaX5aPV3JolmABzovysdNKQh8zHzO/5/j1aHMH
R8qBHK29ZtX4FXhmH79XiCUpc7fXScPipMXFGUVUKXhWVsa08xf07vz7/HOYmdvTrrTGIIQuCOug
0ucAbH0eEqTC+Dddas/6R9BMwZMiTA3QH0DprJusfHJ4tUrRdOA0XDjR0sVNJ/7yzZpFEI5iujgP
rNGB+cOqrk2ML37/OkvXNvN1DeghSGrhNNS8IOgRV+HnKLPIxQbT3wmaeTxFK4lhMCibBUhBGQiw
GbZxhW82W+pIn3PfXx9oZhWSps9In0FS0mVg/WsjqRdUevqt88r8Fwlzd+dIlifEgwQXTHfauAm8
D5veMvAzOi3myf2n76/uvJn7P42buz0i9BiUCm8UZi6YI63IzWXktR+MmDFrxoWHWpI2swpEdP/N
wVXerliIJsqn9p6z5HpYahMvKPjcAY6CQ/emDNzxGGi8MhDXuivgYS0caEnMzDIwX2a+xadcMjcj
I6mg3OiveUul2YUvaT5khFTIIJ2N0yT15Wjdgoxw7YLyCPS532vDkpzp338xC94I2Klhiu9NbUR5
+TiA93qsj1n28ndyZpaBAD6llDXkjPLZ8Pa9brZD/mYqvXCepeeZGQZXUFcUEvfmgwOJJmAcrGSs
Qfj6d8eZWQUT+wLEVzhOUIM017/0zU/inuzm7q/EzDvFSdI4JUXJZ1XWLqZ5GUgoMcg8XKfZgg1a
uLZfEF5f1MCZ4FHs6ePh9I33ZD0V6C0AKP7dcWbGYDCT1qkdSKnBJmyuzQScqxJrD2nwd88zbxRX
WZdzNTm73rsdDR6ZoPruWgt+r/gXM8lfjPe8W2wOWdYBLgTfKZWx8oYoI6B3S5eAsGzv10TcN25i
jltoBt0QGjLpVg0HWMFlkICqKS8IlissXYL0F3vf42ejC0fEmqQ5mI+xhPE6YmP0iVLiXieYUiuR
v5the2RQXptEQUD4RSa67L4tpK7QN1ENskbgV4FRUXELkHCE5AA+UK4gHRDEJ073afB1VeUifGWE
tXakmO1uWU/4bSCTS+CogiK9t2jcN8prt5jQYxd0zEGnbZTgUYj8xvQByWs4t0HGHv2eHH0BbvIQ
SGKXaVirMTK68MPsTRCFZ367c4C8tAa+drG2E9aDmVJV92UJVA7U91V7ChTOFYdKgFW+0/sxQasJ
TrRHrwG0H59Gxsi7ZSdyjy2qYlfl9FK4pNmMmoMAuw+wQD6MwDltiAzXdWd7+5xb3S0PjPS2BEOm
AC7H1mly7EgkDRB9kYus6sLC6iBr8b9RQneDowNQ0/viM620A2gZIkJ8qL2LaXhsG334aR6+iVSn
qNPRXvRxZhgej+o0N+iaJo2XR9r0amBRlrTccfBpHHJVsG1ZN+V2LFURa8vrnryeOlsKQrIY0H23
TaM7e8c9J+MbaRGDYQOMeaAfbqbIsQkdA8/opXSfFIE+lpartsijQGBeJAmgGJTpbjuDq42tRuBD
9gMLtpjVJs+NarW9HlPiR1y11hpzN81lmok89qk4BTbg3roW5KBD4II+NvGPCQ/B6EYcAKuXzHrt
vAEQLwwcfNA56EZXkF2a1eFDO5QwlJ7zZBZeccxk2ADgww7QD1R5r8FCPhoOiP5UcOJJwp7As85Z
7AydIeOai7qISaPrAyOy0nvmW93OTUi4KkkGnsgRrbEMGHiXrqxHdP0SIwEHawFQyDEkcUNYEGnl
p7uAimRTJyANKkuvPphpD56ETLBYiBTbp9YIEEIMrINM1MekZucmoIZoixI2EW0XBE0FqpMaHLGZ
AiKRCahcA1xLpQZ9qm1usgoUnCjK39sg3HN5Ad7UIfZSsIJXJsjt26PSWUz6ao1iRlyy4jZtxpM0
xKdmyQS+D1AcYovLJitk3MoU3KUJqMP7ZBMMeq3CNi4kXXkJ349Gv/IDtrJq945r0153Onuhrg8y
Rt+56IvwoneKlwEMq4Zf84OdOMhkhXrurQFIFUiaMM/UVoG3tkZSg70c4xO8iK3a22sT24R1/aPX
4x3JM+hdkkQ6qI+mU1WxqwGmQ4PUxgV7GyBjbsvMOZWhAQgjQEcCcVDKYDNYgL+d2Hcrk45QLKwq
Q+c/JC3X3HaesSW+tlOAU/Pupz3m4KYeiwsOAkPGygtWYRhqNHvofuCoE+/Mi0EUGFvSMQDLQR3L
7CMY3H8mXv7CXTTGquHNUeWJizYGQd7bUJMYgUWzBsjZIWjCyHbBTW5hLx3EtN6IDQ6dkyvDBIV0
qsE3aPl7WYBwtGMo+5RvPWY7Au5Gts1jV/GboZfvCty1lFpRjualoOMxxZ+aJPa+GK3dWI6fvsl/
BAZwm5KWbkFHn0RtpW6AQ/bGi6aNMqPYjNwCk6TND142XMkxuPKK5ACewLU/pLuUSB0VuQGeHJlE
g5HsM9+MfeU/krbYe31wX7H6BATUleYTKkOlI6ytHguaAShzAOujBldgVKRGXHrU3uRhdSrBZFdE
bUs7DEwyP26ZH66Un4BvPOT5Oh9NdN0GCw23sSl3jGrTxEUVSDozO7MuBpTerzoGFCyHgwTZtdWD
sJPw1AUVh7fm9pYnrhm5RndhZa4P7vcMjPSYzdtqYYK60XHjnuiNgTphlJrDVUC6tR82h8q0b4VC
W7aUqj5YYfvsEb3Dbt/VKBQAf5HPr0oTO+6gGEDNBaYyrkVfxEVFr22Zg1wszF+UHe67PP9saNGv
6iAo1uBz0deONYDM3ggfWCbFJfQL0BXco1uZjcc+c24dEw5ZaPujkuO4asaMxdjr+fAtQ0RdntSY
WesAnokVV3A4ghMKy5keDAB1jp3bvqEq/dw3LF95lSEPgwo2vQZSdmKtW9HsCzAurRwJ6HMLc9g1
xoQClgH9kOm4So2VPRmVYiw3hmGAO1SM4AlzzIcRlMAw+gPowEcFBvikANdqWu9wGguJSygiYZS7
vAUJNmKWXUDGt9FC+7LKzH5tY+zJwD57NIJFmlq8jSpjCE6+XxgNWIQtddTSvwv6nK/awgsiJe1q
T/Fbs4qu6r4EAmkIChLzrUmGF2qDR87kvg/aNv9WlPSGtgFZN43YGI1xyDjfo/f3M6cAd7QI4LvE
2qnkYzmQPWdio7mbr4zCuhlysamL9oJyuSFJdjKIeW0FbYBCZLhmXYgvkDfjNa34noN9tMYUWmvQ
E6NmGtXSfcZY+b6rrUNgGx9jyzF62Y57zIKLpzJMQwRyDLCmYA0XfASkG8dkh+qbQ4mNqQrVzkHa
6xZHBaEQhmWmSE8mK+Qy6ypvI7s2rk1dr0EwGhMO9ghZP6AIe+tjwxvepZioWEBmDbi5lZUU2B3x
2TYfymHlQqNby9w0KoHVN9HO6Z1rr3MPLCf3rKf9ihU/fbfYBAl/xKbqPbXpoSvA+0vL8QPwfO+m
bo5tSe8N4fILUhhu1No9eK3T5G5kIWiqnahMxFsWBD9HvAts/qMckybSfbutKryzGMH2VoV5LAGc
hj1lfNkFmF1zhi9BTM1Z/JdYE5V8LajctG26VoGDO4dLpFV1AkxRZApLRjJ3m6MpKjcCZ8Chz4Z2
lTfSjFphonNUeUfRk1NTgIOFkAfdd09lz55J4LxqYDesUtYgXFOPvZNuk4YAaMABTU6P4cg0G9+a
Jlj7HIF85tgSjMvdJQXop8Asm5/UJyvpdolwiyiwk53lSnclgiwunfIjrX+CumjjWAmIJ8RKkiTq
qEwPTuquJi9n6eDQZPDbItiGlnVpJAhO25JvAKUVgxE2IqRJoyxEPNmBbrnu6JEnxZEH72EJn+Eh
JMU0+nPilseuREKTtOBSL/m6FJn/DCOxa7ElGoPp9ZKNeoBjLNLNkGHCE1HweKkJEJVc3A+gitFR
sdguq9nGDoK7PiUV/NvQx/j5u7TpYW3UaiTNWpTJpgRReO26K87T1042+7Tzd6go25FM0ZkBpMJm
rPSqtbNNru0qHgzvMrfTx9oaH9OqeQ2U2A6JIgeHTHvU2jtWoHjb5dx7qEHsnfI8Tjz75GBqItDV
T62z52ywbqzOeDU4QyXHYaiG9TRYoWi18UK6GsM0tnW9q0q1G7m5Zmazw7rgxrPyW4yEnswk2A68
ug+YuvK9somKQm9LJ7gXDiWYQfTGtWi6VW6KfRb48NBOV68KBSxzO28uwHpxazN1NBp6zHyBvIG2
m5GJLZflygWHdGkC+4JxuNz22NBnbTdPFtWbyjSORldsWkDDiL56BJMnQkqphlPPwwCbJWzYZY63
VyEiMBf/kapVLCzwoCsDipWFPfiz5aObWH7suj3W57sMBlZbR7OuRBQ64Sa3q21HEiQOdIuWVRqp
cLjO+gLq2b/VUJGNdF2QHYbUPQSVThV2GHiax0GubhEvrofcfWzqFB+PYz3VVfCmGP0wQr03JaIg
7KBjz0K/ZFQ8DtrcSizZK2UUMShA0zgM+YduMyw+m0OIdg9ozRz5YCnx4TtqwxiYslPTS7H3pE+B
M5px57QXVVXcN8haOXGKiBl4CmBa7rOy+SmQSuXK3A3MAVZdhTavT+mlZwDIyCrXmqUHTCZfdLoq
op57AG9y+lUQli9SSqSkaVlFuWW/AxEsj4oWM7lNCoMREhBnFtZOSvsGq6Anc/DNU286d4yZqxJ0
9LGhmxudOT9EVyBKHqFT01wL5c6djyZwVEj2omr3AECgnQVm66jK65tE6K1RwtIHxY1vBZ+YItgg
mgfRS9jXOx4qurEEQ5LC/YsyRLZmkiGIGqfLI5z7EmsKbVTXKlvbzN35LdZGaXMTinBruUUNByWr
Cwnrmjb5Lk1kFXHfis2AXSGc8Fdd0H1SkNoURXrnhOPWrIodbvY2rWzrMnfZCSuwa8VA/l4ba2Ps
ughBJ8BCGyyE61Jh0V7cpSS8cq1Mb5x6AGl45e185HSrdBgunUY0qyw1rxzmlegGyJ1jk5c0FIj7
wgG6PyB0MM10ZRhq29YsWbWBOFWOtE+EWQ9gK/ajpmfX3DN/eq3ZrJ2R7/Ig2XCSHY26pk8pwOtO
lraNbVX7a5obO+xEvdeO7Hfo81SgnQfJ91jgsuAGirWZG9g6TMFFbxONdMF9qgpjrwGPEA0+Rimq
hO/cTr32qp/2tG0r7kR3Uxvyxs1Lju/yHiHJbd+ZH25mfzhN2QDr2rlgtjykZfrgmE24cszO3See
09xizH8fhLAqbZfEqkGAW1ZJsLZUtwfj8c5XgJ0N61ubiK2RilM9VLsWbM/wVnhvjdpli5Rioxy2
qvziludut7XL3PmAnbkalIt6Rk/3yi18rFvrIgauS7MqfGeLnfJ3wjwkHOV+zMpt4Opmz+tyK6UC
vjabmOoFiVVRx1nlgTC+dC7Tqr23M/lkN9ad1PZzE8LPtw59BkjF1kEOCiRujDOYprrA767X2k1v
mQHTgnJGEVeOse39EbzFDFD14FBf2TU1tmOePzbjwKK6MD9UVXinMgWtqE2LJsYS1oeqdR21Gfsp
8gJ5hb3FltmT5Q/rDEg5rPEOqkG0ZwHxVXk7hRwHvjm4sRszDtrqgG3w9dBgf9avNoG6F4Jf+MGD
O60TmmrNyZtWRZRJmEAUaq4z1u4C3sSuKVB44jHieOSZ9sGsQQgs5RiZCX46gOSy1NerWt0krnNV
lD/MxqsjPywir7qT/o3fHV3Jtxx/kq83Aerlo/JXUJe1YygsLiLWKO79+qWrXkJnbw/jgbtNbAVe
HGCBoLT52iasXHndQ4vOSAcMLlQZquZ6FODKonKMVfqzt2orEv5DX5URHTHRMd6xHpMX/TOpwHLl
I24S65AOD1qxfWqJvV/rTTFYu4SG1xoWbFQ3GWKnsn4JEOLy8Bm8pxGW2aPOvVaglFf+Hv+UaxCI
5D9UY6+dDmbS9VAU41FS2WDDoJsGvosziipDcWO12bNNxiNxkXGoxr1pApS/dfhgoyFS1haCU6I2
wBkH8FVyqMml4r4Tm1mA5EbFBCJiN0R2WdW7oRuiNr8BP8XJaXN5STg99uWHD8uGG4oYxp0zhKy9
7OJAgZ+tH+KsufKG+yG9rvB2bHxJgCRSpveAV46UKPdFplAsu5SMR32NXLkLMDQN5GzpPzTivWrz
WIN4fvToo2y7bSOMFRbX1gXY4ARHdenCNl7s4dSxcEPsvUaPtKWXTvvKjf0QZrFLrzLyinw0S/qo
Vun1CAqPSDTpnrZlZI7dcNOygEcFpcGjAnF2JEstn0yrvDfRYukiC8Z2qlJYY3ar7QDYPG0IUjY6
XNE2h+sfsPWRTHULeRXW66Ier00noNdC+VkEILiL2nL3od9FySBiiQHtVCIIqiLdAVgx0LemeUzV
h8KPG6Tc9iMQ1/H0mN/a8qGD130j5VtY4DMjZG2DqdEoAN+NZlngmquuYtehYV5342U5hhfIkp+A
XbdJEzDy5dY9zYOTRNFjIAfawuy4qFoh6hBB8Jj1UIQgaB5Ckj5l6FxjgiwW/qvwdazs8lLT9DYh
zYmF+ToMzUdmqptB+5+9Ta96ZqwztIxX2k6HlXCsS9A/bAoH1B1m36EOmz5xqSwgEUMbqSV+VpV9
6binhKtIJnA/6ZCVaPmm6FulqLyKAWstEN+UalulxUp3OwDDH6XHD1IVPzQWBSNZpD+wJBC3GqUi
8Z6Yz8DW3SZhf++h0OalB8G9LWk1WnwVeAjMFYq/eZzT17EVn63TrORYRTQNTjC5sWNl3Snk/ho0
yasaWdIIUOpQ0gMGDI/5ABhcXwFfJMdKv85hBpJNL+r3XOfbsXqmzL2jwXCZm6jOlOWnjYpSE5So
g+JnuijeRSig3CUWPoWkwXMZ2XWALq2yhjswwUcqUVOp+QGDZXeN0T6RAmtDI5YUK9pkUUnUk1TZ
lUr4gNnTDsYIkOBMvnoGQhnfTn4YXfWzhUns5HA5Ag498gv2glf7wApXBIJgRBbyOsmTdz4gxu9H
zK8SdPEDa8gRwyf7tiOoaWJJJTLID5v9dG1j0yvjIeeliACSo5GYA8NlWo6w8MfA7TaPfHi2uk8H
cKtI7dNrx6PPIfC/UEV8QOobOcy65j4gidAd7IwLlJA/UUa96q2rYfzZu8YpzeUDBtY3gfVa2cOj
wGzdUAc/0+anwkD5OAIySWU3Y2M95jkspp1+YoojR13AFqhO5XFZ3I/hrc/VC7DLAPfSeVedFbxY
5buj6nu/x4c2tChwY+uG/Q9pX7Ykt64k+UNDMxAgSPCVW2Zl1r6q9EKr0kJwAff968epnr7KQ2Un
e47ertm5qkgQQCAWD3enLjOHFm+ituGLO/OxndO7yra/2+I+FfRHFAL0PXKwxugocFvZa5kDZgPd
YSen4M4Rbf0EnvVbFoPfzOx2vMWftDXje9KW97hAx6GuXCP7qadJ5ph5+ZJ0SF+7IrvN8C+mJnme
m/zJ1sJHrZseLRSgCGJnQ5SoB1io+1l29ERxUFJERdOIgLQNtcNg124B3Yqhh8BkVR6aJDnStP9B
BdIs8MuUmMeqUTBF0dS6LVGeQ7/H68qlbGc78Vx8mQuBpg8KvAgFdJ904q7Kao9Powsh6chhWfhA
+PhJMMvj9HN4l8N/RcTV+3kndR3PCfHjZr4dI+0unuWzbY8/lGwwLEUzb2prkN/ZzxDfeyxl/S0L
MVgbDohXqxCXCB9vfs2p2Gsxugal3u8rQz0kYsS/buOfZccPCCoKR4MncVEwxB0x6HcwBTzORvqs
8/tG/YQuuteqPSnhCocIqUYpuaNPSRAVqCMb4hUKoBYClfwFj75rFcdMTbWjtcu5roZjKu5tVMxn
HZMJSvbuKFMQyUatdHjyGmKMQCKJMPT6fYpHb5zsH6Krg4bRO0wd7FRHfAQluwmuLI9br5R6kJb6
m6T6DmNWOPAITkyUIfv8CuyN8PW5myX2LsFIJk3lj0IzKIZ7JlS6UdOFGKJeojhJkUf0rHcj2XzM
ffhpNvQrKoK7rMVxztQYQB730GZDhGwVD+SQRTdZoweZjKfA4jWiVXnfJkXjhPlEdzGHtEnc7yxb
Bg2htoPS/ZVVRIEYzMCyxaGd1F0xc6edqxuRJEFdSLecJ0/Y8/1Y8ocKuMhZSRLoCar9mrmnhvFC
kPfhuU73WW3LG6H1952ZXzGZIH2pn2WbvGuI75yKD5qnRRK04BUeUFM/ZgVEdtjw0E/joVRkKYSP
75qRIFHHtpDWfIry+Vrn7Ai7t0U1I0IV2ksWpZ6coIaUoac3jq9RkaZPekzTQ22rW72J8Opp7Y7m
ScCUuNWS6oAHZi9accia1CNm91As/7ZqEf1Vkn9ThY6CR90+pL3sIjAjsWuTp7u2pUHZsYBoPBgI
CDZzPSBMc+M5AtV4cieL9FtcWFC5GsAfm0kcuE7TNX9g45us5+cc6hZH0M42u7inxZ2oUGXQ6IBp
RZm8m6rgQcGmh5RM+lFTmgqyVkF4qITScGmq8Zjk4+gWum27U9l/ZpI11yPrvwoEzUE2Qa4mqlDX
RLsIY92NCsYuR1VRV8WeF+2IQjFalGUaR/44IDJA9nOviQqKk8Ykg4imw84AHPUq7O0YQkSmdiR8
/lbNhuHakTk6U1s1jjWJeBfONAfbJ0Bcdc/BGt1M7A6ds/BOQ9Fuj1exeRiE+SDQz7oKGe2vwFw3
X9U8hpLnHOuu3dbI3Wo0EmnRXYGYZ77S4cYwm5Ubwi1E9l21duOZPLyLGNJYbZp3bUVTFEWQb1OD
VnfVPH0fSrQzoUD3SiaxlOg4dSnLBj81syKY4r6/7frmxQJJO4Z9ZryElRxuIrBABrqhpQh/NJT7
kvEQoWsLzwHRAbVgxvKMGzsmtO4FvFw/itSCyoIVR1cZQXsTnqFG0hgpxJSsXoqcC0Smj+b8VmS8
OA6SlEdaCom4UqAQ2gM9jGbyjIpYzl0e2vET+onmTVFr8vuU1fH9wDDT6eQNIlMpssHRqfysgXv3
IzJBT7YwwdIg1QMkgF6lGsDtqtLviB2PLGfqOkqNl37KH6sELQSeDk+Wjj/Bkq7ZZRA6+NH1cvqW
yBl6a7PAfVGARVUgd3cH6Hw4VoE6Z2jkFhArYwPiHYvYQRbPN3k8l7eJwOmx1QgYNH7KbrZkAmki
hVq5SOLk3hwH5lAFslAEI9y+FaEm3pqY4MEMadlDqL1s2HNn5DiHMwHeSxYQUZe4SG1iE9+elo+J
qPKJ4pY8TEllflAduWiYZdAqIDrHSH/6njC7OvBoau6E3dq7KqbqQHO7hQ8f8jjgBqP3pUhvx5B9
SmXbQcxz4SADy53cYmgKotHGsrZDXIaWGkpJw32X6ACKdpjgR3Yy60EuTTA+4Vn1qYGaDw0lXsYS
EISibh6LIQkPFqh3rsu+G5bObXGM6ZBDA1uIm7ZDDiSshN1qOYoCqisJqPlZZNxE6CZ+ZkZV+501
fOtrIGwT22yQPEGyqoqjL3NSJU4hO1RhUeXxQIwOJz+r71ZLzC/gGRfHiZHs0YhRcZzQcz4CEDEG
JeqUbyW36z2IT95iC+gCMLiZISr4RS4OdtO91XpGUPwdVealaNqCohtHAi2TcLyv49DemfasuaAR
1O/7VGY+UA/NUx1S0D3PSbaXc1MrtOANJO5tno1fci1P34H5uCnSHjF2BO5kZ+RR54/oG6BdyMI9
b0F4WOpwk2nWfZ0iQCN0nHa/nwwEnGN5LztJoMVXP2ScHJWBN56kOQSge+SfWp89Z3r4YLYYAG7D
p2QcvuC8Yxh0SPahpMit0cFIpdzTHtl7UqFwk7Vo8Ze4604k7ZeMgIwQAhtXk2X6ZYiipkg9Pe/u
uzm6lXNdHSoF4eAJUW+HUC9BQoO/cih0+qaP+kG0FH2sFI9Qnyi27/QGOScJ303DfgUIs3AjUbyY
BUH3N4mOsRUfa4GqxRTH+7Snb3M4+7lR7aukONQoueia5ucgq/Fo0XAHcES4O9HXb0OrHUSS2YAd
6dd9p6NCRzEyzurhSgd5k6NackAn8W6oAAeIGLANwoBxiL50nhqt2s84FgBH995qjBwByxl2VhmP
15ou31AX9hFIOp1lT+jCteG1MlPtQfI+B0sFUrOFTjDPS8Au04q2txFawDvFzVpzIoInpYvSymVW
23laKXI3mq0vQH7lOxKb3SEdKcTsM0QDYYJ8L50+9G68BkL+EKnoq4ZqZpaMboN2up5CCbS77nty
I6NHJqcj0Z9jODCA9r9qvf02Q4PDLVv+Uhfzg233N23VHksEh1r5EMcTWqH8i0XGb3aEvj/PA0N+
0TURTGkdDNhmsCICQWCT68G0ghLDlT2H7DZgXNlwzZDANegoC3Cnh+jTAjmhvXZU7tDk8pI5u85Q
wsltcTcregd+ndphHZ28FGX3lnwrjTRxuvip6I3cGxfvIQjba7T2RGn5afLTxsajyWb4hkhctEaB
hpx3XTmA/g7kZQVq+zLcifK1qiMQB5VejhB7QnitG7HX1GIPWUgkP7oP7oirBJW2PVjJqBMJAclW
Bg7iord/jCJ50lUK0RQ9OYJk0I/pVDq6DilVtP5zwM7RJ+qDedHNtEmc3MLVvXHrS6fX1KEm6vsq
+8KkBC+NFrlFiGcv/d4lXyxUtPNbYwaOJRHTK/JTKEE7doyMoRpcOraALViGl/QahvlsdPc7h9hf
YuMVyfPtzNQh69HWE5obWv1r3sSDXzUNsifxCj6unbHQMKmpvKoacFQ0k4K/fZv6/rsZ6lcRlAkc
kR4nNNXAlXDIrArJREMCqqOuaZuHomC3RRa5IAN7rHv0V221tzPrR8G/afA0SYmJNkTGuJRuHu4g
C+vN1pgF1Th9ZJr1WIXt7I7DC4jW0QgABEWP7kRRuixDXyZPHkG4PB87VmfXeooUIq60+QYasubN
RKodBw82unc/Rq7X3hyjcjiUynBSrl2jjP6dpKPutvjq+xm9WCsabLcmQ3UMIyKCLEq6oLdQ8Whq
8lWfm7siDhGy6DN61aWGcv4MHBFSdpdoaHbOadhfaTXDPUFZjjfx14Tq10A3+U1qBUiv8TKEaACN
w/hQqQnFfPVstiOcdfNIQdYJ+EF1bXRV7UY6lCWm8hsA2ujYZwOmUsY7VAM0R0vt67AmkA8xxJvI
F9fev5e5uZ8oWvpRCjmsYmzje9TxzWfaRsMHwGn9kymH10Iix4mh9eX0gMdcDaSFYmOB8KZU7bGx
SrBRdQtcWygc8ByXvG5RxesfQ724BXxqONSqu49btDOWKB10tE9ov6CkpA9oZGsIOZ086jEQXzx0
hXXV8Kx1JiUB7Wm/YIon4EnljYWx47UxvBlmW3xTEfKTvJIPaW4bnj23mkBeOELylOPVJ3F/K4G3
Q5XRPLARDj4s7imyQXgvirOI00/qElUxm6MhBrfZF2mGdEvayXumhnovbdVcM1pQTNHLa/B/vyZy
io+xzZ9prhJUWSxEnl3jkCRTe6MwKWo8FGyXllj44WpAKXitoZauBXPI0NAcdkKFqNhK6wmJ9xjk
aZVCt5J/NQlaA1HMY9+KKBqchS29nCrDDUEm6ku0T1OHWBNz+yxvbnVETvucIVxwBsOEv7JAb2aL
CoCEXMPgMO35DVK+weGxibgG2DKE0ZBMILnf8fEI+tEnIGRu03ZoHNH0HyRs4puuHe/nEN3ZPLae
qFZOdxKk2ndzjpZ4zCyAJ4DgQrem8ycavUGmyg9VG8Ajfke6idpx2L9GNurxUfKt0LPazzPUVgeA
u8DMN33NBiFcCyGZb2gSWUGM/pvqxANAODaKG2HlGON4rHLjOpmHAFMzKjBMq3c0PamBllKA7mgm
pEBRmrTj71kWjR4hie1qMWoetdGh9l6Cnn1IOsiMxPUzJdlDb/cfkRH7pVHsLJoyF4QlxB/mqPd6
BUeLCYDnvpdYXh/VGAXQaq8w6ntdD6+4PdVBoXgURLg410LGH7GGKhnXIivQY6QQ6GsA2NV0ptuP
2QvJp89msG6VPX0WmA9HlmlAE6PDne4VJY6cctsZUaNwFG+tXd1YESpECYTfWzwUQE+8EYWHuSD1
VznKly6BeRsdND8f7AOYDXunhbDpQ8fLxrGBKnSA4oS6Qc4+RI5Us0FBvJnNW9G0DzTXqpsosaC1
WKMsQBAw4//8AXTeV1AzvjSjYewTLo59WT9lqLCAXbBs0bmfjsDpXQHFemRDcaU6dc3y+NoAsjso
Q1H5s16k/tyjOFo3/EaH1hTCjPhLISM0A1KABkmNIdVuBMpK5+9jWz6PBvkJOF2LINhGraj9Pg5l
UR5V3+R6gkE2K7If8EfngbtorPF0RJWkQIP+ti00MOY+Eg3lXiBAEF1Z5EcGuDSSj/+ThYhcu8Q0
0G1l+T03pke02r6CJAJ+nZnPI7PKu1SrHrguXhGwEV9R9J5UXaEyOWUCbSoAeDutkteF0o6sgUA3
nVGMU8y+WaiUIq1caqS5GyK+BklDe99EaIGUaEXAeXafJDMw9BI18KBl8gnRrSO+L5qisX6QxRi7
aN59b6QW4wFrmR+hFu1GVj28W2EO5HoJwcXCxYmFc/s7qPdqrmA00cJUBL1sS72z+ZsNoD/at442
RX83j7Hmp6yaCeAcVCUhXg2MQP452FlASnPDysYUEF2NFcwlaRhbpj5yNJeGWH/sunqD2WFjEoOu
RgpYYqSgmwWSvELvO+TSm+ZbQIAdKf9yb9aUU2Wp0YYtmHULSDsD8D+tjnwTmj613PhsG2MFbDV+
KDtRJ30HwD9F6qT4W05HFynbxlnbsrIaK5hIEkq+jBXIjrwDJnultPZGGv+G9+cE6s/YP0dlyiqz
OMqUGNUzkIUj7pgBfRb9z8sXh22tZjVgFOe0xgFLMZbct7k3FGEfTBJJL6REkZi3eb5nLK72QMhr
BwgYDkfAn3PgR+3yZjJ4edTDeCkbo9iXp028y6KycltNdmiYAXOXdUy5UnboizQAzlt4WuHvJnMX
WcsfLUUGtGnTX9e1ll/Pom2uYyMdrrQeGIA5ydsg7CzgZuyRoYsZAowOmfH7y19gY2Ts1wc6mUWJ
UvTwIXaE7xyNgDPuq5446DI4nfzkDfnLE7ryU7QEsjgbsKlaCkw+s1CGeUqLdMPK2buNbEaArRsP
wS+u9JMlFUNl1MkA1pZ+vq/qjxnJVmehdoXK4eVvt2FoPTBURsiYZoEp8ElgAgNC4IDkObOsUNy4
umzp7DH9vaT1xJCtoSVINcy+JW3icQl8B5qmRqVtLGjLzOpuo+KGcu8iIzky5ZmZhZEK1FLYFoXz
lhn2z7utd72GQQisRkumJ8gB3UIy8admqK1x3y07q8vNwUikEoZ33UioU3Rf6Si9LHq6vDVbh2D5
ESenDTlrP/QEi+lGyGm3z1FX+gZ5UuL57+ys7g4mLCj6jzjVgGCXaenY+bcBDTXSDBuHYGtBq+FB
ZGsN7RaKIJRC6uIm14FwLR5G8fp361k98p2W9ipfbumEvuPMCgDQv+XV0UDR97Khs9HEyd1ZPfUY
dWnTeqGZ1afXkNdOBZTmZQsb52z9xBuqLXWtgQVV/EgY8mSBboH1d/u/ft2hv12K2ca2hNbkGelr
pf8kAMElm2ycG/vPVk4gBoEKChK4NTmX7oCi2dC8Y7zcseJ/wxLEf+/M+o2vB/ALoLSNaBKFnImj
sNR81vqeIB36uw1ajsjJHZ1RT2g0iiWl2SGMMzctgUWJfvydkZUjmKyYDEa7cLcPj1EKiiDrCVCX
yzbOTq+ffLFl704WEs8pVUWOhTRAZ8RtcaxnVLNRq5tYgzchUDbd8AZbZ3vlDUpKMfQDJKFnlt9H
8llWr9rffriVJ4iiBkWZCCZ0CC/VqnIr8iNtzeDyp9tayMoNxCgPoAOB7elRp02I7SKbdFi8sUHL
BvwxN/p7g9ZUIxEr0sma4AoacRtBxA75tdKBPJs2TvSGUzNWsf6YDnWKnB4EEzF/1oZwX03D3zkc
Y+UHgERC72x5pfl838wPNP6s5FH0G7fmbPx58sFWsUCVsKI0MpzoKWpdYCMx6/Q1TR/j7I50Py+f
gK29WXkBFtrp3LUwxVobMe5HCTyc0T5wYyOk3jhpxvLfTy5pXnI6teVyBioABwo0WACUamwRXF7O
lplluSdmdMDdgPjBcjL0M6su80y0hCJQF1w2s/XVVg6gm9TY2hlW09sv3PzATChmi1DgqraitS1D
KzeQoNnekSXuqBsUexnKmpjvMLLrjm3k/lsfbuUJKtJOeRihvEAaZCC2cgoU7Jro5fJ327CyJi5u
zDTVsuW01SB5IBhHi/rBSeX731lZ+QFepV2k6TUOATNdjh6dnV51GCD+OysrV1CiVw24A7YGCF5H
8hZoLwDch2jDqW19spUv6PIG84MpjlqGP0/7dwHSj0n9K26e3x6Hr9wAUEEcaiRYTFfd96J2JyCM
gNLZ+GQbDpovaz25nc2QleawUIqoKYIHzVD+TaDV8Hf7snIBPJz+X0w4A92bSFQjqNcBU33ZytZS
Vh6AtgAPUbGUYsznJvzKxmbjW529+QwYXxPzDBYXq0MM7O4wJQv7MiC0mIH9QoHh0fV3g229mmcP
2Imh1TnOCR+HvIOhFlVzHpreTO7C+l9l0SdW1sd4ntPUXPiEq/Cp45icwnigLeONXdlay+oYAw0D
ba6FtVyf3sYSorSid7pNp3x279kiewhNTpMYqxMmKxMjLjUqAmwcgRDSbkxFNnQmzu/+bxOr41VN
vQYxGNzHhIO+oTmAZtOZ4+9UrzeO2dlQ42QtqwcGo+FiANYMAU2P+pYG2eb5VRqTF7dvqHMEly+N
vuzyH5HgibXVKwOl9qSsbHAwN74eSFcdEk96mCz1SMD86TPZXbZ3/jj85yuunxtTdZolTSxuQn+9
AglDBy2nst9SndjYrDVXvmbok04XEqY+BoIXkGsqX2x0Ymm4JXSzZWl1VzGYqw9oH6Jurhu+Gp+J
+WnaCjDvaeNY/KL8urBTfHVflZ3HqVXijJt6cTQA+g1JHVipdpOUMYgWw/c0bHZ5ab1gmn+rOLG1
ytUtbsx5LGOM5ENkJUYJEQNG4oMZzzzZEuHaMrR6j9oqDAvS4nyAYdbF1HeehU5s3ZX9w9+dw+V3
nLx7GZCWIaro6KX1FgZEO8+aSq8BoOuyma3lrJwGq1TXpb9IpgeIq4z3gCG4FH3J2Ky9y5a2LtbK
axT9zJm5lEMgQuFK86NBSz1uNsK4reWsnEUWgmxIW3j7FXueMWE/i9sUdCczmo+XV7P8oQtn3Vyx
QHfmoGKDI8SyBgqmCHrIiPT7gu1qATqNtEW0Ndi9j8b2331Gc/XGWxDp5k0IxwFaCifDTDpfBsTA
qnR5fRu79YvX6eT4VaAVVfNSUoowz9K1xFE6ZiP+FePVb99urjzGWHZVGy+v4tRD4nB8TerQ641j
gs7v5eVsnAtz5R6SsWLQA0SqAqi3GzedI9MHK8ToTft3z4e5cg9dUjWzRWGoAvtvjXb5DJbztvl6
eTnLz710+lbOAdi0oa0GNJsEcAwtzzwDkO7LJjYeeXPlGHLSZdOQg22a80+jv6vz94juO7kMJv67
sPU/T6658gyoxo+98SvE72q3ib8B9AAG7adWbamTbK1p5R3iRlYGyGjA5AbezRHz+mAUcZJ6Ao7u
ftJfLn/AjRtkrTwEUEt5rxaVklk7GDIGAgS0F1L5f2dl5Q6SltupQXGDwuEDozQug5U2/ctHz6L/
fIykWUSGWcGKBtx79mJDBKfRbiKQqFxezcY1tdb+YMBbxAe8EVEFX3Cwmp+J8UAxUHDZzNbWrLyB
YRaKihzOu1xAP+ZtDF6DKtl4ijYO2x+6ypGV2HR57yz5CPBgnc/BIB7luACkHy+vZ8vUyh3Eg0pj
tny2EtCISN2G0Y8Z1DXDhFGufyXPCG2f/85krLVjsIkawHiHs8DB21FmgRQVaB9+XF7S1klY+YRK
JhpVNawMaQjUwJ7OyTLaDazxBm37Vn6xVoU3GbDHOog2PGMX7eur4Tb2NbfyFHW0HeS+PbVVbFh+
+gXnLVaOoUxBA0LlYjC6YZN0xvFuFMwpq6cYNG2AyO3/6lOuqwIpOBJpvbiItrzrUXMyMaEdmnfF
lkDBxpaJlZMAFQYUXcAn4XUYUtCTjwiDfUMnXDFs8Zhu3F+xchOzgXGvduneGCUmITHxOpg/o3/F
/cpMAVFFZqNAvzqBvcH6tOIwoqkGwdaNwhjr3FmuTC338gadv76/La2eJTDN9UYNCLQXxzdg73D6
rgVJ1+eQviDe/1ce9j+21lCLMLLYHC7pLchH3Kq+hjybC/lnqf2rGuTvz7dGWtRtpWfzcoFDYAYw
i4bCPfCm9OXypzsbhnODmAKS8uBlWTmjsVJpnYG402Nm64OS2oFDB4kyJjYwP1ygfQwN3o3H4+wx
PzG5Ohd6MRVW1yD2svnjlN1WNPEi8di048ZOnT3kJ3ZWpwIcSoybEnZA3OzYC14yeVxYNC5/wI3V
rJ1ROkTSzBZKYDA5YSTgujX1XVK8VbXwLxs66/V+L2fthYqmxDhtuCAeDRN5C9jEsgeLYaKRgWJn
X4Ii7LK9jc+39kZznxb/FX4NxvtMmcPrj00owa/b8ocrP1nUyhExCfoDvlR0yQFT4Rp7ZVBeyLmJ
artH/STAGKs/4n9iqH+GOozsPqE1ASo3N/K25Hl/XahLv2UV1DRgvKLt1EAqSMR3pFXuQMpd1aIN
nNsY1SKm/mjQfD8n82NadZ+mGAMAsD/KoS09WweYP6ow31HtQHB7PTTpzhjKp1Ll6IaJjUu7deaW
rTvJLdUkSGQvKNsMFB40zxy9RolDPYO9a+MQ/KKFv/RRlp9yakqHCjdNYgAWKigwJ/a8bzBaa/cM
0yAgK1qmctScDm7Wtt5cx9cCVG4b3l3fOokrH6WRJAUTWIR3sXbCnenaIIYTOWYQPc3Nf1q73Acd
oUdkt4dU/d8aX3kr0dqqMlo8ytlVM/tk/JD519wDmN8FOx0IOCfug2zhf3EefynErD+9aYNPhsFR
2XQtTDKBnWFWWUE8zFEFsB8gxqFXrW8EZN+8qbfL1/1/MCcY9GGJbeE1+OdON0LTgVMLZ6gj6YHh
gupSOSDkc2e/3S1bv/Fhl9u0Xp2lU50yg0C+fu3OsPC4mJBDeLQTnpXpvhFuyCOde9pOLdB/Lgjo
YBskl/bsafo91JHA9rjc00UBwxSPMeh64s1e29mjempz5c8s0cuRN9qMPYv2/V1xM2EONHNIkPvT
HozJP5NdfrP1Kc+5g1OjK8dVmGaLacoGw33J4CZk9s2Sg5CcYQgw9zdOybKAP7cNQwc4kxghWstI
EIxF4KWOCISE9YAHSF48y4+uR9cIVGDda8GGvWWT1vYAnwWe0LQoZ+tjYmEquLVNDuZEr/eg/Q5e
ZRcUzB7Ioo4dqhwbp1I/9y1P7a0OTWqKoicF7Bm76ZUHZaDvw/t63wRDgJmtQ7+Th2zHtkKiP3Mo
RGBgKrLBi84ZJrNWl6+liV7WBORYIMHwl8snn+xHTLF5y2c1Mca5sc4/bt/K3io2GtoIXD0S08Rh
mez0it9NNpSwLu/dH257sWHpwuS6LhhdHxWwhyRjqYNdT8b9S44k0Yd+OzgTEJ1vWPpTZvSXKeQZ
FjG5LdbFVgxW2R2INyeEERRnRIEmz4S8desYACjDf4WJqxXB/3ena2V1ddn7lFYKrNKTx4cvzUKx
HR0rKb3LX/HsTlm/l7a63MCJTXa+GElDE5yBWVC0V5ct/BFYrpaxiiZMPOQk7WEhpne6/Y63fgRX
pw1uCjz0Rbt1o7cWtNzAk4jCsKH2R0ocPdDA7TDXhHKBhBA5+jOI8369pFuHXf8jP1ytcBVAgDN+
KpEewmTQXoMZp3ssLDfzNL91Bg+cHB64hhovPNa7rSPyZ/y0Mr2+2A0ZFUoHoze5vTd7uhMd6NUS
suQ7vrGPWx92dacjcH6IkMKUDnouxYcjQA4bbuNP97gsR1DdAhjeFnQ9EFWrTLA5wZ1e/BTooTwz
uoLaugww6efPflm6IFq24KI3VX3Pru7E8mp1tE/12sBIgFcV5lcbU3tNsjVTdn6zfttYw6eTKgIU
I/q1ut6bPtheXBk4IcNzu30w/njY/vkl1yjqSVoqhtjh4vGJ2z7nSHU6PDFwYU7p8g0g4B+v2srY
6lWL5kVDpMDHG3gp3XSuvvSNBhKKCux/4Ly57E/+DIJW1lZ+MTHGWJP2r6UJDr5JEN05Nii6lL+E
zb0fgzAlckHauXlIfumu/CNcWEzb1BDENnXG6GqhsotBB1vhIQBNnH5ndZhNDsKb+FYMXvgg+DG7
qq+MX4lDfK2QPGHcu1S+lexHn3rS38rZz56o5bcgnGYIc/nq1PahDTq3tMPvQW20OBRu6rKd3GcH
kLFvPILn9liAT8kUFocM37qvSQwy9ZJXE1qBJQgiuggUnTkDSymfCm/CW7zlC86dYLGE7wYiM7y5
K9fWQAUFRTdIlDe+Oe+jfbPTfMwu/iT4po9ode0vH6tzThwfEfAfE2zZzFy9G7XIQp5RrK+lrV8X
4HUXEgjtUnuO80oPpkhuxLrL3qzPEshjCCV8KfetEdQ8KWqhVAH6sCG7qSIwZGjzfICM2m3ZEFCQ
Mo9Z+idmh/ONL3t2pSeG1y0pTe86W9dGT4DR6bUyo97lzfxhVbp2ZVQsOlSaQTYu7dZiVxfH6htz
NFu4PnJYdjLdsR0ow/Zb7+G5mFBwImyKkUrO170CBaqu3sqXM6OmV5qwq2gGwVFmiY3lnL0Mv+2s
q3JzFcqGaQTqOjY61HFTfPCcvYsohcaiKnaXT+bZ6P1kVeskpa2qOBYmPl7rLdG7DiWeIPSAHfbh
5kaHflafly2eewxPDa52S5IxqStoXYFhJn4RAgArjP5shU3njRigsjZsvPZreCpAakbGywTKR0W0
41P5kLdkK/E5F3sKoPf/28Yq9mz0LO6raQIpMCwBImEeCGiSQ072bRFBR73fQTRpA+b3P2zXb6Mr
TzJ1ad/VWgTqrKC9giBqEghv+qa7oOIAFT1KOVtf8uzlOlnlKv60q8EAPSseRGNXX0Fy6H95uX51
VP7wWCd2Vh45TXitwgmv3/yNAekX++0RvZ3ybnY0n/sQYQFd/s66MkM3frK8y0dy86suH+Ekrh+Y
mjMisJWgaQgmn3mxr3a22wRLtFvfyK1dPPv8/F7sGkBkd9TUQPM54vmpPgx/3H8Dsd63/6rFbW3g
2atgQpWGGEyAuWe1toKzCrTl8MiRgOysWUPUYusmnPVY/zFhkVVTU1ZJZczT4vQb7WvB+x50KdVh
0LCBipobgwdnX5gTY6sXZuo7yUoKYyqB8JosgjQ1IkAfkneqdHfhqt44HJc/oEVWDstkZsJ5NYC9
DB5S/Ox2XXRIXYjD7VTQNW6MufTd1ok8+9acLHIVhmLDsrJfGPLiZgL/MLhXK5D04sNurG1r55a1
nxx8oxdGZBeo3SRX7dVCSdHRwdP3tj+6wOmBWR/ES9xwMcOPvgXCsH/1pp6sc+VDwQtC2xncaJ6A
WFGlgRIbdHvdRgZx/nqfWFk5zS4vKlCYYAfNmzmon4Hy94CcAimcw7AsbbMds7V7K5/ZQ1MN5KNw
0pMR2O0Tz57YdLi8c1sbt3KXkEvo62g5lDMFpdzwo8xuFSZN237DVW3ZWXmPfLI0MM/wEVPm1nEY
TTeJnuu6dpVqgssr+rOIj/xHmIJYlAluGb/ykZOzmBJjkOZkjZ6sr3DZnssg8qE/lwZ8ckKn3W0F
5eePhYUmhcEAadGN1drsRvEamvCLF2bB+Jz6hYG2jA/6pKUeDI1FVEufNxa5XNw/nrnfNtcIcwLO
2dK2YBMtJ/4o36H0igeu9jESOvvQyPK26BXOZrTixOLKXxJbJCSREBFbkvU+fLGCYnnaPLPZl8rT
Xe5KcHQ4W3bP3oETs/+XtO9aktsIsv0iRMCbV/juHm85fEFQNPDe4+vvqdauBlNT7OLyPiikCCqY
XYWs9HkOZTWxHwSPVONl90X3KGd3XQWUTfOec51MR2pKJujITTRiLMpOJlMVKakB9Zx8xa9c6RS5
lgPo7IMaWu7CsSPMI+2EUcYSVHdxoyfw2uAjNW9U6KpdLnUXWmOj/FVYvpNFGUZTrDIAEOJ99x7e
ng3ddLLITQWbGGZSgSt5LSf26TRZk2VNRY5DGa1I0mNV0qGZ0fitw8wv9mEBRi3wPA77i72LoQxX
1I2jIAMcFMla8aM+Jm7pqPbmpG9gd+AGr8zqqWm+S6OeeDXX5lqOKB4lhU9qmL2jhMlj6Qz29Gt2
db+9Iq8OxRNO0KAwk4N3wXSEBxiLdowkvLpK09JQBMzkYdZH8UYyev0wNcC3A1fpkzjqoyPMenqc
JwzUpWudh2Do+yZE83Azt/JzvsUPUATLVtZav6k6EBzNoJ6zo7IBuZ+QidhZ1VVHqwwpQPv6BfFf
Drg+4HLWpiY4+iCAV0pKv6erkBzUXAFXTN3+HDK19JK+BmnKIovHpJFA95iPUqhpo8hxVGyzbsKw
k5KrodOzQIsKU1D351hX8bWrLdREJ75afezvQJ6jcSws02HtxFF2B5h0cPYm7E5nPTdJC0ReFYvq
GmDcFfey8WEGoha6wOBKldG5oTS53WLFKCIdELmtldjALHLnrUFRubkCB5U/jfrzZXlsf2Vp2CCT
DF1V6CqZKaC6bQDYn9iE1C7AWnlIjxa6D3IfkrkSfuGa/fF2IqnbtAZQLWBReXGVW+s2DaWQvNYW
VCMu8VW8VIX57XbSaGu+ZRJAM01UPoSvcX+XAo99bd+ighPT/OZUaAQDSQ9FOZprW6s7uRQb2CBS
2QTkJUmigVxvJycwqvDnMD5PCiGysUQZWTuURRItypiXYK5usZJLnD5qLMoxusa/PNJNEZ6xCQ5Y
JbA8+uWT5qRokdnoZv5NPrH/BeTmd7FVD+h6uRvxCK2prJ0+k24z8OMmq8xb2zzfHR3g7CXRbiQt
N6Uw8SrUIArAVX0NPFj9rnkF81VAIjrB6TzrWMX2FOT+eGpBRO0amZ3wHCjLAGNyCY1pUQUzOZ2T
Yup1XfIaKX3vgdAwWPzyAdUSTN3Md+Lj4ImufhLc0akCXi2b+Uz3kqmAa1kA+g2ebmjxFXYWdS/3
Ep+0DtokAF2YO//fx1GIeu2OSj3SftPqvAI9sCuso3EVobjmCfXccUZSmK/GkvBmUKhXZIsGmgFK
gpEJCgIENZhfGkSRmCa2pV8yej4xN2xlmYK9MCrWMrBEZeoqnoxk1et1AvRPabufsE8TTlvDcRnM
TgfOo2gaauX6p8yjz1tZUEmJxFSSsNX7YxkoFagexn/qKHGiWAEKvjcnMsHeDS8bdeY5d6Lpb1ds
WrGWiPMGgLHnedCKoGcgDAycqgnzOezkUKbViDFDK4HWAv7JwCiKOU9HwJKDe1VVZnxFsZMVkIYL
go91zYGjOeRbfTIJO9nUt5yyoVvEAt/SqN9MAxjs3EXG33xBsvmOZo5q0PsWGMqdpUmHRUchIwq0
MDq8qnZ1M6BiePl7fd5zJY9NeZdEWdKpTWfEsPBRBuCSg8gwixCRjwbqI01xEJGVV9aSgkitnJbN
lRfEakPZRZyginmj6O5giknRFYlu75hrEgFNAi/eksp7Sa3vBnAGcw7KCm8wv6frGFwCDcQ5r9y5
jGjKQJBO2hCDawaiV2DxOolcrDaWcYitSutreyi82E/ArheFCq+kyExb9+Kpe24ss+gT4qPL1Sal
58oH0U/mfV+RnQ+B5QpXDbfqxv64uzNTzsvYFLAPTi3SBWgRaXmWzug3UCNe3Yv9AcHzYeELInSk
IgKrL8qm22BL0dVxhOJnHmc+5/sxLYv6LoK6wEjBmhMYv4kDBGT+9eQqfh/A+RMqjBrjRZhTvuoC
bbjlRXFMU7MTTF0iGHFKA20K+AnDeMtnv2izr6uJQikwe10R7FFazjEwzBkqayeS/KSdrg6g7qm6
HI+SjHagWirD6aaxk+CYq6/7o+Dyo7rfKMv7BVO5pTlUw2wKUBaptsw32ATTByw9cP4kA0RmUlyC
JzW3mgNWLjJvWYXtRq6X9hfnMzM0CRNWqgn/D78sa9RnXuSsiTO5I0dvX0iHJr4nwWzzgn4Jwsn1
xEttWXM0HyRS3zdKijkXRdSJCSbD/LV+ELqD7G0hgEBAHTUGxeahaR9W33mPhmUTINnEiARMsIFA
5ONnzkU9KYymJNXqOASBRLhgOqPzMP9gI5ZEDethmwOpsTteD4BRG/kgmPLSKtIgwxxjGP3ldesf
YyTZS/Zy+UsSdfnkJd912KKaKEoyKkZe9CS8GmDthrDDtDR/FIEdnmqKZWAQStIRGX+8xAUUG9Wg
4nmSWek0thNnCcHsAuAEz/hFKksrzyAwbk/HzO1/EqnPNusVSEZbhOKmKK/Aj28kT47UoI1BO375
DtlxwE4U9aEyZGCi/G+MWtyV3hR+zw+yr4axzzsU6xl8OBUVUYGhtpoKGdl4El3rx9I71I7liKNt
54eqdM3zpgc/RWbcJTbSFMOAWwZxO+2VJRGUlqulzm5pauhGyWPtgg5xPVgVVvUvXyYjADB0hPso
b5iYwKEbh0m5VYYJOh8XbKsziigmoOmVCQyyJrBsXtWpiU6DanITN6J/1DswkJLrsmUakoSm5Uf9
7LZc7Q01BZVfez2q23xtaaellsEa0oNMVTbDCeYmz0ColTqXD8zKcAxMBwK5AZVXAy/+o2i53UA9
BuIVPMHkDphAYfNKkGaSMDnOIS8l50qjnBY2JNWo+VdaeVP5SzgdNyfCFGnzB5Uclt7sj0Y5K1T9
lMoacbQSREfFegXe4aifPM4Fkm/z6du9XyBtw8A7JWjKcL7A+YUcSXV7d3RB5WonnnXguSKW79sd
yqIMC7qX1oZoe3Y7+W4pUkRSucGDICP+kz4S2uYiUl6yB2pQOjGkup7XaTy7QA2977LWNosnodRD
UBhx1I91mr0kSh+AOtpsCZGUrYACWr7EccH5PiwlQKCAnQPJIhuT1H2B4QTEeIMwuaAuBENO/5yP
1hGANv/37ORDgECJEYe+nAgOhpvP+Z0IxskqaTgiWOMiH2RQhl4smlWPdMhIABbe2KTIUx9lD6TV
IaH5w4ybDyobe/uZvzXc6J3lZj5Ip2xUImFIVJ8QiJB4k0ztx8fqVB9I2NOGl98UU/928R3Rml1o
awmpoYJmaXE1uDawRhdhLaxXQx7fgwiFh/vBtEn7aJJo0F5ahRnsPFfQGmkcEaUPlOwSH+DFXYis
C43CvzKC+5COukls+Se6DNJFhHRgbhowjZ064C62zbAFFxd3d4QV/eDLvYeQ1HV2NZrmpl5A3lX5
MhxyDzzYszMcwbriN4Hylv9z+fOxUpMPAqkb1Ut52tYOAkm0jPa5j9XrRDvPEpPhg/ixmbhLVezX
gaaoqWLgVLPockgqZlutm7hV8bhuTuL0z81t+6xmtu6ajz1WpK+sIzhXH+Pb7Q3wnZePzAhkDWS0
mDhCKU1VVMpiZhno5a0IT1M8puEWdiFJwZqAGyiwnM1eDmUvQazWgRYIATN5hPUDeYTaQ+pYQXcD
+rpge7t8LFY4tBdHeVAMC+hjKyHy2tp6+5GmunXTL6Lq5YOlgtspKr9tTb1xfMJvvuR/l0nPC1Sl
CjjXVZ/dOlEdQ9vC5grlbKcNLM9osAIiYTfQAmfyT7O81W8X7HPmbs8xQZwP+gmurtPrqMS01Tkz
UcIhnP3x0AU8Maw2iWGi6IssFv8ClNVH46NK4FEsVjyVf61q5Q7gs2+Byg34gJflVB4TP3fQEyoP
MgxtqqfuyDW3MtNHYmBUNtE1IKMhH39Ek0mVJvR4Or2X32xXuW5r2PB20lCDLqt3oNsMSaqEJcLW
ITj4Ty3Si+S+P8U+r5PA0ji0UgCCiSVTXaKLRO2wTAOYC2H6gW9gEBQAa5G/YkT+S1pksd2sLQ8g
gmke9yKpagJIKiURgHCYpwAgnGyXN1A1J/HFQ7cCehegKBh1442M/0YoQEtlFWyM1qecRi3Awp0B
Q2HARWc/dAcT+T9T7ChHXwZnDbkYLKxAy5KAw4k5dfRtaX2eVATdWYwMuGjeVMycqYPOMYGs2hBq
0RZ2ObCTjLSWsk0gGmw6PapRMBiM4VdTj4nfzBC1VLp6UreuC7ten1wzivKHdgMxZYepXo7tYGny
/jdQBqubZhAfzlAf/E+ulU+3c72cMHr1fNkuMp8tuicy+uCGhikqKtwrlDqplEpEwqY4IP8eE+B0
zibKjaRk27pdYZvJQ4ken4qlvBnIRISe18HA+R/EE+wfoyFdhevBWJdF+fdmUZqxbGBDNuU513ov
rpbbRB8cYUo8pR6/zMML4cEUo1sJ3LBZn57aunsZIxCYbhKwAe7jqAgSsLEJ5bHbvly+Kram734d
ZeFWDHXiElAyJBauuSMlLPHue31ITh06kf9nsgtVJAvx/90F9ZjNeOgE2LPZHZQ+PwnZAspzANSB
3hUQKZOYSJwyLPNd7eRRjn8TQaMh1VD6GBUCL5mz4lpvV/Pq8iXypFBPCyfSxFaCgdYLPVyyQ7rw
lsDOm1Z0zre/OOrlwNepwkjCp9x0sAN/3bnNZJMF7trRMzB2YnpUxV58dELH514ICq+5jn1eaEzO
8fsfgTb2R0dUb9qml00CXRklD9M5abBVkY/1GSBMzhpUFTBV8cLruzCNxn/fUBXpx2yt+TivxP2J
t3L2HUOfIPbiWUeZczTy57ssY6vAZC1GDRrWp4pgbh1LRzyUB8VpjmCf5JhB3j1SDl1cihYBP+K2
SpmDpB5DawUR8biC5rK5aZbKbRX952UV5V0iZYSqqEaJXMAlrvChsnZjgmwIkESXhVx+B/Bk1CVK
RraURElV4OyiFjaqPGYZ3jEo+xFNk6xvZY73LDVX0WS8ratxO1fy/9eDhs36eJAkjmRlM3AQZbsp
jPtivb98UbxjUAYjAaJznijkogbZSchUI9A5DZ7xY40a7qwt6qUfj9FHFiYWZogxr9Xj/FBgi2oL
9B+aR1LL7Rlc0m7nawfdu3w6jhqcI5HdW4r0tu07DWINHXjvQFItBh7hHDMJebeHn+YjEgHAGaCG
xxd63L70L9nddBhupTBxox/K6tYH1CN0e3AGLAtgqv5w+YCcz3cuWewOuOlxC+AyHLBLnpXiaVW/
TxoHBpB3h5SJSDfBUitShKhKkDe3q/MHEwrk77hgzs91gt0x2klXyphoIWbATEf0SLpaiHYckEa6
ecqAIeBevrjfRBsKtj8BYiEZtIVQlaoxWwG87NgyQmuwD7ZXE61B+QuwDcPqmSePma4A5uR/xVHm
QpEmNZbkZXatdPmpVmXpAEP4Szm3K17col9pccvR/d+8uXeRlOnQ4shIcw3RHjz0FTjqvcpHY+Au
dwo7uZF9GVOKTRB5f1V6QEfrv6NSJgUQ5upctkRh1NkRNNleu2dFBq4XuGKx9OdIQ3EomjFYgA8+
N+ZB1GUnF94uf19yn5RGmaKEwS/0SpAf0lOFcoUQ2Iii2TWi2VmV1yx+HIUVFPf+ZTms548URtY0
SwOkk2hQMcFkFeogLIhaSX4mO5U7TXeramM7I1iO2cPgiGHlGNgQsZv5mjdww3j+H4RTsYIyd4I+
6cKMzaT7GaO15k3dv3IOSA7w6SYxwktGT1H9pLHrc6ON2nJBPKLcYtTlOj6Kt0YQO2rIXw1iZYY4
z7ssYot2dqDcwLY5ZZBVXEXBHCzhcLSCBjv1PDggVir0QRK52Z2ksVvrtq+gpOT5q0eMfzwYr/Ex
Bju2PX9BSnZ3Tju+zqF4X4fcHUdGH++DeNociA1IAytojRqgR+qkRyziBor3B4VAhvn+IImyApiH
1/BVcaUr2kx3xR2Z88SQPQajR/kPJ5V5IikDMAyADCormNYJ9FHHfrBQr24SXmWErfvvukKFFJkO
OvQ4gu7X2+3aXNXi3dBwgq/fPO7/ZNCLCn3StaOVQUuyg/BleZqD8bq+nk7Fa3HS7vOn/mm50V+L
QH9WuWEFwyWiPqIDjgVWBQBZlIKmmWSCoh35ae+ZGBYuvdjTYlvzLGRU8j8W1yEyPxrGEFAVwOio
dX4wuwchi1kFKB00N8Rc8oDEFMQWr2TH6gzhTO8yKFsZSb2YyRuK32T4l6xaYdlWfDSg+GtY8MZS
WO2aD9Io4yijfASqe0gjW0KA3sKMXvwsAf2g9IvrmpPeM/3N7mhUlITWUI74BcLqpLle8yacu+66
W7wkip4uG2TehyJ/vvtQFuY7pTrGhyr01DbTn8VcO5clMF/W7iyU6o3VkktyrKHPla+6k24yIDkk
3bLHfJk4wSUjLPrwjSg7qMfzaBkFDlNaFjZ/ioNapycrAWOavsyHVOn/7/EyxjV0dHcRqGNPhDoa
SD2KvIzxmUwx94b8q1WPQbXx0h3mBe6kUKdKy1lYBAFv1wCKqHBChqupj5e/EasM8+EklF0XBHPE
4jVOghXh0FArVzav9aT5lSeDY0bjrVz90Ofbqn0UALEKxCdnTY9C0duLhv8E382aitgrrkKzh1lZ
u+1NwiCeNM7u5d/JikI//E7KGURA3RNA7okxhNEBR2X6MN7oMermsaceWje70X71P5oHE2OJXGAZ
5pvUMP1Pxtex7ECZm3rNyiU5f4ZFczEC5EgV8HP0zTZU3imZX3wnirI1TScpetnja3Qu/HmDoq5D
pv7IQlAGmNlvsrv9/Kt5J8xEoIguYWkL9XTqbqViAiWTiIaEMqHdtWUYOZYT9MG5ONysxZUPkihn
m47gj5kNFS69Hl0z0W1htdxcGz2tEr1oqO1lKL22zp5mVfTy8tXKaxtrHl5mYCkTReNIjW7TxO8L
zcZUFcCbOmeerqboR65woczIXX8KWN9vhZ6zKSW5rQEEQmIr/SjY2ffYy53JQY0rxqI0LwRnmuOd
NErJ4q2pjITczGi03rCMwI39xnlC5K+4dCBKudD96qJmw4E0e3KlKwLiU2ArNDmVPq/NyEqL8aEN
DM9j0dXAjuZH71IqE2Afc5Sp5SC9MfwNmCaTszkE8KZ0+XE484kC21FHhwTLCeeG486ZFVXXlEmO
AQ45A9N0dOZXSgYVXCoacNcxoKnzLpPpcXYSKdtcZHlczwP6aZqNRTNDtoH565TXi2150v1Gds1S
Gxxg4cBb7j1TgXz6jDvJlMU2p7EQlQIVQ0VvcmT9snWdxYUcNPpgfoFrXW3dWISbeWzjA4g9MfEh
LfLJ6JMfXbbFXlyAn6w1F+loWrHuDVo5hHVlPkrYu/az0pKCJk2wOTaayW0jz5jS64ufiZSId7ky
fY2WrrYnTWlsVV4FX96W1cnbPneVxKxcTQWLcNIMhuQ3DRq3qrXqwVgJqbtYemwXGtD2gTSXul1l
JU48Trqjb4oYzKvaO0WnPM/J+NzqAPuVS+MxyarFn+e8PAxd9LUoMpR02qp15qTvwcljIBcROrB7
DpivKGfZiaJptPOmB+O80AEMXN6G5GfWLv80fTIcq15RUntSwKmuCQY63HFuzLYCeqTC1rZZSx05
AWFWZ+XfhLaSfc7jY1qT3VejbCzIueJqaBZ0Go6bn4Zkp3QLlGPsZB5/sYvpRghcLOJv9Hs/oWip
XT+pLTKnsTGPmtWHwpIdwSTCiYLIb/6siQaSCsRAskVvs3dz3y8biC9cITF89ASBOK8h7q8TJ6lm
Z9O30R6U2rt8k+yn/i6Uuki457wqZQ19I6E/xvHsS9HwiiTuiBVvTlTJvsZ3UZS3GqtVjRYNRiwt
c08UoXRbZQtY2798IqbpR7j9P9dIZ4eFNPdaUiC1niJ43+WfxeJcGbsespNAOZdxK4Up0rDKRIpL
ZKHZQMGcjJfwIEZZk1gAF3k/C2X35bzdrA7wY7D71UFHPQQAyScybzZ5KxABAv60GfMjIWzBHDNm
ihGfffQ0mN9ITSvBoIEBQs7m26qCCINH/c2TQelcMTclcIqh6JgYH2xkMn6j5M8G8FQ5qsATRGlc
P47oo61w0fX8rROxxRcF6/zjsrqxffP7jdEopvEGQhbYxnOVHDNdpEEePQ12fRCvBtIh58ljFql2
8ijtqwo9qQsRhwJCPmawQXyAqGM+ADU+vHwydjVuJ4nSvnpLBW3roH3FVfWUh/3X4nt/LTzo7ohG
EalVac7Solol2mLjCgdeF4V8nU/2cCeeSt5RlABmvYSDGhH+mXQ7N1dvGGN7LsGrhN2ZFJt9U5S5
nGMzAzuCRAmQd8UCMv7HJxDJtWhGFZ4ACew02QVawpVlf0UkHcRH4cZA2NXZ463kAHkTW1O5z4Mx
ZTqC3Q8gar0Lv6SxBKYFeYNZ9wQWGltQsaexhuMQWjEWpHru6A+5yc83/X5iKvoSgIExNcQyw+Mv
gJmXnjJf8MzKnn3VT7+k3EEBdhVod0TKzFiN2qoCOSKZKhlvSPA8++2hs0s/5pJKMH0cJmhVBXYN
9pRSJEUt1SWPUC/c4mI7yEYF7Nl+zX8o9STd5U2b8pYK2HbnXSClQYgG9SVvcLoiqdxOisDXBySj
7C8QUwFd/y6G0pNVSZpmMxAEkd2yMZhCJegPfwUi+kEMpR2RkKl1L+M0ZfYqa491dF2UnDod78Io
dTDlRMdAFiwN6JGCslSurW4D6+/Xyy+bJ4XyO7UVRU1Chn105UlrXsf8Khb/uSyCfNnPL+n9k1Ae
RzHnYZFSfJJygucs+ya1s3jl3NZvXM5/Umi41YqEUqWOMbneO4NZn12OCpcz3JChLN4YMdsevYuj
PI6hrp20nkHHFMGremAqp7oNeCC7l9+aZnGsuuI4bu4JKdcjY5Koijs4VYIAZv4i85XRDzJf2T6R
QVr+6jjzjASRgjQLdVWn3lIjTomkrtANsnpMCGf6bXIGG1w/TmcPXmTX2MedBBvLx0Z3XHnkDewD
7+RTj2zR57wZI6Tc/06GV258VMBIQaKIP5kMP09zflJU7B8jylNJSYF6cVUXd7rSYUj7vGr9Ig0h
gFLt0atvdGfxQX9WAuIzdcpDfqcBa944Dg6y0iC/EzZn6Jy/g+4/b+1jUdZSJI3mH210KHSVY0Fl
KJzmUHrRYa1QIBL92i2+8vZyyfHo4xOIgP8VRqk0+t/DWCCBdBet8SyAcC6dYqfSd8TadttKnJCC
ZRX20ihtbtHxF6KKHE3o/VbpR1tUC16wy1ShvRTKzQl9V+aShMkCNZgOFWbOgwn6iwrfYcF2s3DI
eLUTVoC2F0i5uSXV1KWocSx4cuMmltP0OALU1DFiY70ydf1VwcQmMJMxDa2qpsUxtcwYQiVIyTKQ
ilBtpaYNBalOy0lIZlfAUCUA58p7oM05qxks3p/M6bI+oor0XzfBJgomHurFiGYZj32OXbc+Vx11
0l9AFvhw2XuwApW9CMpBKeK01LkMEQbwI0f9LTHMwKr/WQRuxMc8jKIisFM1DRvGlJ+K01Qa6okc
xlt/rV7lzvUDgdDObjpsc5blPR8wn+V98Zmxva1oKC3Ssx+KEImVDFBatyn613rxi0a6N3iwCiwz
vhdCmVFUhTBInXboJElKULW3o/BjwkDLlm8+qlTO1NSHy5+MdypKK+TaKkxQ5ZF9zh9q8RJJVwkP
Ho77sCnfFGVYUq2j85IJAAEnu8GQev+dLN4OjvoPIKHsy2fiCqRuMW8No5X7s0AJVGipF+tOEw4A
wSLDSWMYbTyJPHtMXaMaJTNokSCR8E7Fm92+EKUs/CGxN7t0DLgBA6g1fzLdwkp+9laMenR6qqZG
u50PS9Dkc287JQDhKK8IaMt4EnjTCzLH9VBPL+u2rIri8yJmegPwf0xoKw+ou3nTNb+cc37IFxwd
HSrWYhKbW4RNB6ybbjcpFh3G6HEyBk8DtEoe9G7a9mgfnSz9pNa3S7PaKybQ+CPNTGu9u2YatF/T
FkWJRlyzGij+lNitM4Ttlw1EZplXXEszT6NYD3Mvj3yGXRKdVFqSJwRkBAnt6KhI3nMnn89YpDFC
meIZmbTLCyt4L+cT028tNnFp4rox3rbaGSCbMcMoOKlTAKSCXCx3QoRZI9wflPLCzdTqICOAPomo
D64vKmDgD9+zFyvA6s4zv7vJPSJljfI4R6dGwZAUGeCIjr2znJqTaltBFpLkQ+ZUjVmean88yhaB
tkdQ4hGz8FFXP/dmf9uoeu5cNnisDbp97ElHwwj+ViPptnMooai93XrNORBvH+pvgo0jhvGV/EaC
0fUpezBWp7Zu++xKckig8Tfln/2JKYOkSfkGyh28lELB/LUuA50ncYxEwqhi4/Rl604p5465j5Oy
SVXVtTVmJv8FkSIaVJw2p4F7AcGUo7mXb5unsXQreM6zNNlIW75Gw1R7KMYj+E49UgGq0GfKpz80
QRxNope+JtOY5IbsUeu6j56frWPPmHMyji+xKKOzCKU4bQNEkKwq+174aWBca55u9+gOyJHD89Rs
IwdAUAAk6JZpUY9jMrDEluR4HFqE1v7Y5Deg9zyoY13+3clMjCVaqggYF+rVm+pgTLOF6aNzvqjb
sXw7JTcFys8E82cGExm/8PQbRXkXSh1PVooagSpsOKnEqr/OiE2ZTbjP4h9kLFPLuMCU7EDkXSQV
iCjJnGLQCXWApKm/VIJy3Y7NqY/Gk2jNq600WuFf1hm2Vr4LpF77smxKG7dEYNGetFxwkIDwPh5P
BvW8t0QpiyEhaoJ7NJQrQQKlht8GAFP25S5z/6UU4G0xsZXzv5PRoUdpRErcLnBMwFm2l/bHOIZ9
/nT59ngqQocVZZdloBqEimBD84lUQetnAVWD9IlgiTWBcODNKLMyDAnLCRgrlzBMppC73sUVY6TW
lUJwtdLlqZa0oGjqsKtfxFy9SuTTHOkB54RMm7ITSL28TS+GVkj+pzI0HcgSBvG39UHx/sTfMr/a
Thz15oBJucU6WZwZpLutPkrj1VhxciamOkrIokVgl2oivbAnbHEzxDKspDUsNmYqHCAvcG6NJ4Iy
xJ0ySlMmoLwlxdEajJ1ymgESykF0+UxhDlOIPul/ByGfbqcLjTmaDaZG0J1K7PpFXu3+ZQPCdPxi
fZkDlF8cvLPNU90mD5V7UpXgd1J4B6XUUZLayqhI4hRPDx1CTlUrONaDqRCyjNEHAHcCgI3Sv3WN
tSGu0YaTi0jxW7G6SqrmbjKX0eVoOqvxJu0kUaqnVvWSDTmK5+IRRgPj9yZWf7RA98UTD6KGhcsH
WKH3U1F2vtdARSKdWVyu++Pq4BP6rTOJoOCWv5MvVd/yeamYpgNwh4qJYFPE/stHdQHrl9o0PRop
yvw4aIXdjMdMVQ91/E0QxLDoePU5dqi+E0gdEhyUco/qG7nQ8YWAg02vlqMF2YPmAHzwlWcambq4
E0e5MkOYxF4ucL4R+1NxHKOExUX7YWsj6n2oWWOZyaQe9jbMXQ4AS5LWrZ52hbFGL3LjoPpFCFAE
V3O7Z15SR7zjpxRafhdJvXJj1IxilXGLmjo3Qdknqr+mSv7WN6MOKPBETDbPBAxiboO8Uf/HaBVu
+EU049JPoF45FreKedUxgWQALhOMQCC0hGGOu4YDM89OhHZnpR57bDWihk0fnPU2f2juGsXuADiU
uLkzZ675o/2u26QskgCH4Bg5ayCepuflWj6BXpdnDZivRQFxIVBVDAIL9PG1tFoz5dmGniD4LgPM
H8RoSSCJD+a378bkTh4aM05yPyvhPW9XjqljO8nUs8kMOS6bDHqMHslBV1FKF9ftYa6358sGj3dC
6r1Mcme0GiFnKdTJG2fDzsafoHu3JXmyU+TTLUcec9MDMz3/XSkVB6b5WPZSiisFkw+m5iQ7cbtQ
CzAfeOI9GqYteBdFgwAV4zL14gLX2K/FKeq0Y9tovC4h+Q6fXsVOBtXEUeV4qkSw+rqqJt0KRnWr
zsbtkC5+XLRBsraPlz8X25wqWCgEI6oE7DLK9nS91phCiaZRUzh6oPkYX0uxUFhbQOxF+S4HYCBv
QZUrkzI+fdUBT8eC953TV6U96EEa5schnLJQLt9WHzCFAa/+cO5kfLpXTZFk8OiKBvhmP768uYn0
UjPW2VUGcPbcmaDrlYHgoMHikkasiprhtao+YBfFQf7g5lymd+aGF4AL0S0AHgpsPdXaQRdLaBuy
rNp7w5Xa2cWP9ljdJomNmmFmC9fx3Xo1PoG+fLFTl7+jxDS3O/GUYk25qoyZjA8NpL4kIGDiZxoI
9GM7z7SA0dcBsuoPirVEgT5d/E4upWDCtMR1Yc3oXlzHmt+hCUpm/aoMDby/7WgBVdGSZXxr9M+o
Y2I/1xorC1zN1ardFAQSOX65/GSYVmAngTrQCrj+GFk8Ip5ES2/rQjHd2uxT/7IU9iPZiaEeSYoN
tl7FgtR5WsD4go7FcXhFK9CvwU8CiLzM5ghkfqidQMofy8sqLpqKFxJdSz7plE9275KGzBTwG2fc
41FOeY3KOc6BCvRv+v5Fd6Tw3+NNL6jQ8Y/Hzmt2x6NcbwXwrgnx278CsRByGO/Ha4z+3VSvka9d
S8fFAxD7w/jYoRkkSXbMm+Flti2A4QvkY8mUsURDKY6SispUTVDNyV8m4KlJwXgcXCBoYy5tvRu/
A6FJkJ8aXPnobB7hcP8bB7b/BZROWVOydSZIJ1wBO1HAaZUbbtWZ/BX0c9+LoLQI4NmFuM0Q0ap+
/k120hM4jfOjAKa74mbyFGc6YvHTna6toPbLGiX26Q8mfpklFBn3rOoYNcYQIBUVwNgl60xWdsVj
njrdpr8SelfVxY63XL+tAML9E+54VpC1k0p376fZBHdHBamp2tainSpJFJpCLr7pWzryAh9WpLAX
Rlm6rGl7VS8SEvgA/FRq3FI6WOqLgsEpC0NFm/gVvJpldIYi/AO7zhavyVBlwCICAvujQzXUelSH
NiV5mKRcZWYYTcq5AWdijLapT+uIwpzyNEjXILAGMw0vhWcFmtjkMSSyc44lS8qAjGLb9J1ize7a
jkBCiUAc7GB+PstwaFk+dJ21PW+jYMau2ua8aJo5RryXTlmTUVkkszJQB1wKR3ocME9ryPYYJK7l
aWjufjGfOm/zgMx9Hl6Dseb9Amayv/8FVECjb7mhC+kCkGzNHiQwTz/0aOoQpLdlA9HdP+kYEFLJ
P2Dn4N08FeJni6ZPGakWarb2fS7s+DTcFo/d6/qmXDcv00vzULvqq+BKP8p/OD6KXOsn60JopDQT
c04iDcVoNUY5zxKuvbpqUIeqlKsYZGiC14O76jBg/VG6bnpfwQIZGDy9y8KZx97Jpj55X49Yai2H
2Y0rAZhC1uClZYgJkO+AIE5sc5y/58bCme5kuknZArSwQdDQNZGy2CBIyxKAZeEr91MHnNGkNh/z
Ue9NRB/Lih1msQjjMhFRp1WsQKnbyE6aXPcSrdsCTVzLb0k+apNz+SpYIRDgME0DqLIo3euU7mng
jk0sBb8qgwXP9GuxrjnRCKs+oQB0Hm5SxTAUXaCLJQ2hiNCjndbXjS0t7UOiNE+FlX5ZE/MgCdkv
sxN/oLvJA59naZhCfAagRxVFpy+8VQrDbBp8ZVThDVur8Lqsvjt0Wv/UG1gxvXyRTD8FOHMR9VaM
+BjnP99VW4UkyiUBDRo30qPx/5H2HUty68q2X8QIejOlKdveSN2aMOQ2Hegt+PVvQTp3i4XGLZyr
N9h7oojOAphIJDJXrhUO5tI8zU6C19cwav1wts3cfJjHoQsphgrA3Y6ENw50xzDykFTteFuB5Dv3
dbvA6IClx5mkdiLaDRMKsajvASWm2txRt/uhXUwDSKAFjDZq1YRDDTFqkkROL4X6yWxxVzYx9XSE
MAuDGTB6mzQgTUi+TYciSD9Z0W9W7wF48B+STyCxy2M03XztKB5mGG8PtZ3Sg9U3i+ZlTzvIAceQ
j1APnXOT4gqTzkQIaxeb7eXvUD22p2GYYFo9sQX3r0wRFQR8qF3IeGAMll3yoXNri/37xtO0avRq
g8IWE99mJIpp5TskWAEyZCPygOt8SQpfAz4JAmgB4/7OV6weD+HX7Bl1ALAy/H4jJmEnBbaIAgpA
e9C7hdyEAQLTyx9H1WImSws/AwXtvjDpvqqzsF3NyIn7Wz3u96NZHFxwRfilDSrTOjYCs29ASVye
47nrJKdSFOnh7+A/1vHfR+5hK10shB30hesHM3kBOGSvlEfTu6c0DbRSSp8lShuNX50IVCcYDPNy
9WM29D0YtPFERvbgrymo7AnDSnvn76qHNvt8z6Qosl4SxYVm2a5rGiT3bJ5uiSRUn7UGUbzJbvr0
WSF7UkpAGMIwvjHBvQYsmjrUWPD478z8bp4t1weNQB65LHI1ZgEq2vYJo4enoUT6dP1c/9JB5B0e
aFCwlEDqE2RoXDzBGIlKvZHZBvxuekmD+tE7k9CIg6YJ88/ZbR0sfnnA+BPeJixV6vYK3gXlrq18
cjvMQf6qnp0RFOayTEKUOhsWJEjRLDRwL3PfO8nAqDEZGiKdemzTfzS0h4DTvtPpd68A9/71fRAG
GSapCHIfANAhJXPpXXZlANhEQXwCav8bHPy9c8dm+tsH/SBNSkWvv40tPpaOuUYVRYetNsKYGR6Y
EfozvvLV2jc9gkl6kvW8hD78Z3F8BO0Wz5rqDAaNRo+IGz9qc/OzdjVJ7ieKT9t1ccHTTY1uhf4f
Tqij+q7evStJLEv12Ff/4K822BDQR0NaxVeulrHFlI0Hr6DDdJta7s4w40OTtGWUu9qLNyeHufJu
hqGBfHab3Oo56cLrriLczM0v4FY5q8NUtSUwTJDNjog2vtuq+1Saw18NhkDRUAONCYgfUBC9dEl9
McfMnJBkNSuiOMgB8sWvlDY7pFNmP3huVe9GrZzONUHG5Kutm5y0GH0bhXZtZI3d6hNnTHLJRxaG
fTBgIa8F8bxpcAdlNnq61BYCxtIQJcT4qx32q4tXRgk6TzWLLXSqymMfz7vr2y6SsAKF4b+gf75Y
oXpV3KUtkkAtmYK+++GaD9Dqwu3jHXLzpiocTM3vPNRsijEJ6LzuVxPIV/NRxdzolGUSLxD5OoNE
4WUPX4SQ9eXHMYohS/SRJQrlBN6sZPVCkzrZq2TRzJl4dzdtkCZiOACap/wbQklbdagsXHoGNYtg
VJYsGmvzE7htgXDJjZ+umUdqMQFdMMZvqFoVYTmWbBRClvGLPjseVoxV0UCmy6/XKYt8chugwDL9
RCozckntJ+Rbtay+kVFf60rJ9xaF/z8G0Y643GAcc7eyZ+A4PPR49a+2cme2643RTaepSiQfU2aL
u2pmY60HPKXxnEnX23zofkIX/WXU7WjOqtgf81RiTxRCtmvjQkhvKw7OEezFBNQZtbp8rht95xTg
zrjuP2JDjmqg2A9n5ZMX6k3LoHYOHsbZ0YNyNyaFwnU+Xjeii84CXrP/WmH/vkma81iv9NSAFXSF
qp8MQZ58tU/jPqdG+FuUB0CYtAO0NDnWR+VUpFCc+++QZ8L+0fa3sB3Z/JZRB2/LXKKymt/Yj+lD
dujuyy+Q9D6o98qjdapW9G+U0DtYDzJuY+EJgQScjZE6UOrxKgrVDC045JAQeVqROgFy6kSgPq+j
KsuhqdCVN12W50HWWv3++v4LP/LGMBeKkqnP52yGYdtsTprrflLX9hwX3dfrZoRQYUtDVw6yCwYr
aFxubezlTT6wE8mAoGayU3uf7NyQlfDU9cwaAtcNitf1xx47tZtPWVuQYO3BUh1mGQRCNRBktuPJ
WTuJ+wprhOh5IstkNEuoMVzawSBZ6dIFKUV6s+7mO9YbRzb2CULTAWOViaEyKQNIil7TW5PciVFc
j2SYa4OXOtWuR5minKonmrT3utNJvEMY2zar4w4EoRlJ8gqmEmg5QWfeX0EqTmOAvOO3XEskAUfY
QbbxUmLaoKaL++JyM70SqKPORMGVTM4PT013ULsOSqRMoadC+2dO6iagq/JWjevBbaBQF1saiuLV
fnEsiCQAxUOa82iPD2NvPV/3J2GZEAAsjL2peM7hErv8bS1kj0jeZisGUWxMu5wwQX1s99nefB7D
DDO/Uh4N0WdG4IV4CzJez+Zzpaxz19KqYLAnB3Mme3d9G8DYGzeSB6TopGzs8E1zvatACj6TNRz6
9Ugp6O5MBRsvg1YKT8rWDndPupWS09YpV1RiyAOEU055OH2zouTFCFS/uI+fGH/19Y8mXJoOJjIM
Z0N7mkckVL3d5xP1aJj0mA726AToKMi6nVL/izvZ2xhi4X0TbRS7GBKg7WmoOdO6jzMA2Uq7Nndt
YkoyG2E5c2uK88NUGzodJGEU7CqjelxuipN9rG8MQDh3mP4EsAONIBlCT3gwPcPzMOEOeUjj179v
1kcBU6v7eMJGKuCvneO7NdZVIDvpXTKUp14dcr9ay2BpvCejKM+TUpwbakSm1u0Lo/jUYb7J90wr
yrRWNhcnyh+2P43b+ipd2rEycUwYq1JdA3JR7tkAPul3THiHPPbfZAGYbTGfV3s26tc6tEpUnR/6
J+jXlRAPWcMsjp88ff20rPV7m8V3cWcExajsunm9x+CDLDyyu+SaXe4OLbyadLPVr0iVoP3NWlGl
AxnBeKfuqsgBDZJ8bEu4u5ulcteogrDXjTGWOtrqUU/dZ33NZKmBiJlou53cF1zxTs0WyPUgMGSH
5j4GapChd8mjjN1RmISwTg/0TaHIrvKdB81QerVLauYr3c0aMs4l4+kXV8Cu+inFYImeX1tr3D1d
roa9ZBAGwOfST2xic/WzW8a6BG6Gv+N69FDY9BgHHHpZzHk2R7Sa7DEbZ1gbwuJuOJIwDnNIazNJ
juGL3DGEt9PGHLc4t0UuWrOtbJUo6UGMWkFm16oiFYy014O40AU3lrgcJF/GqQMF+Romw3cCztts
+ue6AeEtsTHAHStTxeh867ELcHFvBsqkl9X5W74WMplpYRVi+4240zRnw0ybHJs2B/UnbRd/ykFj
nYGREy+aqHxhXfwqkAVv2ZfijpfaL0vnTtg/CD77aVccG+oEHlDjc57vru+k+J7YbCV3ORGvhCZa
Die0l8i5r168Hbz+s/Ok3Xm3+lvS+EzAHlIg8tlzsZeYjHrU9lDf47ILq4Wadt5ha8lx2MV7O+hv
ITjg2+BQ8nUgUf4SnoGk4l+T3EPciKtqyCYstofeml/WZzYbrQSD73aH6htIBAHsgto82k6RLLYI
byAX3K6Qd0UPl6/JjtCpsUHFsoa0LHzH+2qooCCpw2bIotRp/dqhvjPLHEl8Tv4Y5dabp9aoNzGM
miO6lPS0khtSSSt1wqi5WRoXx9Q1xqyIDStd2GMqGeWxI+uU2ZjLwsysJLYIK/cedBhVU4eGrMsD
xtoaMn9aUyG4aLcdLcG66u3UKYumFA2MpTjR+YzJi4OaejuieJLjIgTMba1za7VGbQRzDDzI3A/H
qt+7c7SiMbi856ESxLv+Jj80+9V5SPr98mUowkL/L/TSRbyUnmobtoVhUCQ1vO532lBiOyMyKKXR
Mr9bU+LXSRzF8XIXG8vOnOpdp+gPo5eBw8SWobEFXnVhnQtP66Qog2smK1THpx2c2re8h1pxJA9Z
0dV/YYaLTA6JV0XLEeTn4Dc3hV4DIzuGmPfbz1pQfL4eCQXhaGuOH2KsjMaYBytfQ6MCxtNqwySX
TjoI8qYLG1zIA5YFYMOUvUjrONnnStce9HGtHhbHrR4g05u/NqTxzibplfOSjqQCza/rSV6PsoVy
QcFeYg/JCBbaaMkAXsceDT+ztw7Xt1Nwh10slTsogxnj0iE4pnj+BI39Y1ZA87wAwjG9XDckel5d
WGLr3aRRMzCl1ephPW00RuCzWo7r2T6udQRtT1+L1IPhRDK5CVFeAKN45Vu2CUg1D8WZbDUuyIIr
uo+mzC/wljs1u0EHjPv7EuT9Tgv6Hx2OvilrE7GEg3tRXBhm+75Zrd16vVazNzkYtALa/+gbPQRT
qB8bR4hGRJK9ZV/pmjUu/fGGaZo7Zm3CSACwGPvkZ3MY0RgG5uCeBMv7dXvCyAIJFOiCY9YBg+6X
i6v1IXFBSI7z0dwlnhvoBHCMZfKvWxF7jAd4JGIn6kMqtyq9XF3wB8Fj1D05LqEWtkH+XLwygKgW
rahoyy5/USUFor6YJsEcLObmeLUzTI4lee31FLGMUciD3CccmZhTVAbJUdkXFSAlf2cU+gOYrgBU
CTXqy90sy4WWxM4pfJQtMtMOjGttAqWwoe9tcC9YGFM1n65vrii6QM7tX6PcaYROAa37rAGYuEF1
CJzPZtfdXzchKuxBkBkzqqjhQoKaHznK2qUouxUQahOzOd6Z6Qv0IQ3hl2xQOvgLYpILc1zUdtNy
KChdaei5r1Y3B0Mu69uIN+3PgriQ7NA6Sb2lpuHkFMeJeK6fIvuRuT37nfxh3m4b5w/N1Lu0oLBC
G/DuNbt0Z93ZGrRiaxAtSu86mTXOEdyk0KbBzWi4Dm3cgP7bJC/V7DmhiapiqHWJEkEBuApA+9JE
SlaSVxobo9/bFFpt1x1Gtr0s7GxiJsihBzfpsHAL1eiqhJBTLLEgClwa6hOmDbEVlC65wFWW9qz2
FNVEBTCWXaI/20s17kbyeH0honYXXPFfO78Q2JuVoMEPBHc1wk7qg8MKpKBFC1igHVjnel99niyM
TBnBfL8WYCuWBhTxPv6xzh0EzRkdaq8WzjbA9cODWmAqzg0XvIWbJ/qcR/9F4BRdQNsFcycD+2qu
Oai9w4JokB4Yxm7nZbbqUwfcQCR1QX1EjSkwkooN6DZT5RtW0fqNm0LQvHGS5lSXiqwDKvnav9Ra
Nl+htc3WxUwQXNvEPVg8uE7hq44M+sLS6A/HFe4ExIHDyEq5mz5JjKKqO3zrlQQ5WlV6hGvqvnyd
Dmw4R7mdj/V991rvEhARSNxMlKdqLjBYLsSsMCnCHRinpOXgGYh4kKICmt+LwWY1EIKpAuPYjNMa
lV0XH0D68GSMECnvpWsXfvbND+DWTl3MceQKTuxvDGgbrH2AWrbpo6+F3kPz01P219cs9G1gt9HJ
gpgkctPLGOERaKGUdUfDWOmKe8WtIP68KmX0F1bwLZHCeZ4JbhHOympnKnFxcyVaHfUjYyz7ixQK
3f//scBTLtHSBCq0ahHk3eStBqNHPzgP+eQ9XV+I+A7e2OH2i1aVk+cjMpr4C+6Sd4xOFwEwUej1
axBxmfbpicigSMJPtDHJxQLwEtvLYmHzVPfBs95iAH2uL0p4rjcGuAuytOjg2Tn2rm3zm7qqvqed
+0+mF9K0WrYS9u+bAGIMU16WcYGo1oGnB8OvPgnLGnUo4rcTIIFQwA1kh1ps00SxDWkoALyc6/Vp
luno1tJwGdPQ1IEnlzFkCl/sGp5b/zHB52WqWXamA8J1DEu6+/6OFbQnfzqBrfrxvxArFX8th4kQ
se4z3+EajBgFEjS0kFNnd2gOZD6bmAYRn0+/53drNDzJ55VFr1rN+2OTK31AOh1YfBP5y2KA0swZ
6F1FkvdSN36SVv5OEUVBHfQhkHvEaKTOg7DGLEExMYGbmPsRhTU2fLoEULRGDCwgBiXjGBOe6T/2
MMty6ZZ6b4y10cBFpp1CIRDZ7r1oPZHy15HOI/pZhvkVfcKtQT6ImEO+OI0BXvtF3+sEQJNCDejy
6fqxFpUMIejzP/uIJ8PluhxFn+M4Af1CYXfTwcwHcuizfvmOm2y6yeZSe5/tFOOYVQ0+vFEnAbK4
uvQzaI9+lvwU9rTkL/XtT+FCjKkNhtbGcNplp+0msLoG9gkEONHiN+A9H3xnX0U0ufmr7s/FHnAh
xzY7ZekZyYbams9NOwRItjEOifLkIHmeic7Idonso2+C2+zR0ptzeFHjfqnVl7I8r5MZVrkTXN9L
UUDb2uFyBK0aYsweQZxnbPP3Ul3vG7lmmORrcYWCkirwiw6OA80uv6gGv1puev17rqOsVEgLnszb
P/oGFJ5NME+wGHO5cXUJHEvPbgXWVS2/pOCmXQMtWG//TpYY7vDHFueH+ZIrS5Uj3XGep5BG3nk2
ffJtCWaUk/3ltgjzn61EzIBdMNeWx3mg5SnVUFPcDrWi7C3MaPlOmx6cZgJ7Vq6fh4R8qWszBdVD
P0hcRVjx2S6X88lkiM0qL7HcEnTbmCTJzsahvM0ClQTpnRblkZ1ICQaF1+HWKOegdtxOHsi3gWkA
zkHxAaApIjLuTB8ZEhR36fBw/UD8L3EOaERgkFwbMIdLByqtLklVZnBeDqP7vjpuZBPIwd2Pqe2D
cByqYu/z3J7dQTZXInqrALLzr2XuoIxAOXaFVeHmL/vbImkjE9W7HL9kcVFoUqo7O1Ulia6wBLu1
yd3FuQmCPruFDXNPI6bPPJx/9tOjBv0cFIPK3XyoobFXvMkuLWHcAQZcM9FIBDkgt1YnmR0VjFA0
dO3nvPvuJpKFCa+Izd/n1jW7K61HdcC6yg5aL9rihCvgKX5ugd/cMEs3TDvozV73HeFNrLOxA4BW
Ab/iFqW6nUc1By++Elzxzz1RqqgAg9C73s6yRFRoCnNkQFdZ0LrmS+clgh9NW7zmmrG+oQvJ0Kez
D4bVDPvraxJuJDQDDBcj4SZ0ji+Pg7LSpW9a3LXmbDtBqll4P4/ljVNkz6TzKr+e4sfrFoVL+5Vd
owaEYRVuF4cC+jlWh/SwG06N9VqoD1b3et2E8KRtTPDe4UzFOg8u5szLqQhiV0lvFFWpPxGCfrpP
9WTJ/HnRYrAUtZMkgovIOjzM0eK7/V4f94ZIGmcl1KRgV9g1N82xvZv3uumbUc+gwUpk7EkWeGVo
fZrAFzaf9afraxeePFyMHmaBgNvlW3RAXKvWSpAu9tpahmimJU4A/GgySA6DOHK7KniRMCGnoQZy
6Tmz4SUYbAIvWBfajEB1Pdih8gX4fUiT0oOsrib004017t5HpRDlJM8DC5lLX7oVeM60L6HZWRmB
MTfJrmykFXRhjrYxyR2NzHAUCgZjxtE+HLNoBZyzu7HoPyzjZ1xTKT26ED1Loxxyw9H1ryjsXmOw
07I16L+owD9d7q6xTIlVOqgMl/aqnIY2Iecewww+cSft4LRlEk15sQa0NoZgtKrK9OOeatIRQLat
H/KRPz+Dr6VqEO+mBmPAU0/mP0wOQKv8+N0O6y7M3pskSP5itBTrBcmVhvec5lksemwS4w7ERUWO
/jwC++dsevHwfyo5IWzr+DVhUB+IbEy+Q/KGc9whrRRLS/rf37XfD4d5lx7Ug4wyR/hSNDCmCWwY
G0zmla9pPyZNyurdUBUBVVgWodHbQKcP7fnxqB5c4yi7NQQmNRV8AJDp84CuRiftcvfsqpsN3a7V
sO8cEKTbD1WW/py97F0hkAxe0/Z2cbzPBmbD3Dq/M+r4azZqia/F2qfr/vsxyGP4AkVZoE8Y5wZf
5choV9GF1UVTot1mHaBEhneockNyTD4G+ksz3KecJwRbewYZ5WS7HQ5k+kDsZAaIfnq0u7oN+kE5
KElu+P/n1engNLAAmbcg3M6jspwpNq3Y7aawzNLuIWlz+5innhcVydJKsvKPQUi7MMXFPWQcGWZ3
2imcgVQFVOC1yKsoHZtdBha8v1kVK7maOjgm+bk6tQQUSINQX6ihi4CxOn9avxAqyTc+Xk9Yj2YY
DjrYHkgyOA/tMCGRxB3Wo6i5P2c3qJFKdkzgehcWuMiJMNh164pltJXtV8McQEfLTxQZAYfA9WDG
hnKOATKTDzxRVV9TxdHmKVSdYfQNB9j41iQPowV8Sju8l10Wxe7SSDzv4zXItu9fqzxPlEOTPNWM
aQrR9QCVRh2CZsMn5LOnfFIMWf36Y6C8NMadLqdVR2XNMF6QH60dRu1/kWPKZ5rELvFnTZyLq03m
FhAxxWkixg4FGN8tTQkbidAEk6v2gJBGKOaKdnXhQEFiXCdwOCqP6zyfjFQ7XD89MhPcZg2V2mtK
q8IfylOVer7dKBLHllng9mm210RJMljIdHevomuxdNW364sQuhcmazHMpoPW3eROJyV9Wmo6nNoZ
avfebmp3DqyeZjdpolI/HpZcBbkHkc21Co/sxix3ZO149uLFhFc3mGZb7BQXEj1pzT/XFyd4DMOf
/5jhLyViJOh1plidvtd20HC698jtQsHU8prdgPc1cAHOnxJQKAcyRU9hFMdgOBI5vB0/TIBZTosM
Lx2msIdc8TklXX0cTQ/lUzTE6RGXdCG5fwVgGqwVT0fVA9cVZM245DU1e3ttMGPGULw7tYLKuA9J
w73pF7rvvqXnBLKCAdljwkWyyczPL7OrS8PMizcJXFw39pjHPVzIA+Cy/+atbyDKCWb6kvQEBDCg
LXb3ZXbuctmSxZbRDMa9jDk7vuNcu1Wm1grzouSpHJ1Tpx5q47PdAi+RPNXznVlo4azMPmuZShbN
jt7HRf8xzS0660snWTN4VgcmIAMTCsX07gBDpIagLLFPpYxVQvDIZLv8xyA7UZtdHua0qvscMbN5
UwPvrQTrJpSKxw5kmC52HpMmsT/34fDPGs3PVSB7jf16pH9YsI0AwfJNTFJz0c6N8zSxcsQilI9Y
rdAI10NXBMljC+LP+TjfmLUP5BQaMI1sr9leXjPNhUEylsW0mIjlrGJI3o3dCHGBBYxyezWsTgDp
PMikt4XhabNY7iwlazm5PdGmsCgzvy4PYFmI51Z2cNhf+bgu6GhgggeFEX4SM9FWj6DOi/TreYzA
7QnA3XDooQmGSgkwaDLYu+itAJTdv/Zs7k5c1rKt1nRBZgkN711ySAmgi17kTnCeNaKMS1XqNpI1
2pzbZGadFXWPNWKcBkQUx/yNYFQE2PBip+ybk1w8XOyoDCcJTCGofEzu27kUtKJKXCNhWqAflS+z
cZealfa5TzRy0LpMi8Y2e0Nu8K3JmjhQwLV2TjV1jBwnf1lrivd9ndDd0i/1rQ2ur0PStObxevgQ
+Rf4LDAeD5JAsDhxv1HPC3WcxnQK7QxJNxBDpPtujabEwUQJ69YKF6OSpDeMus7QySA/rRwDWwYo
+vWvpPD2dPhsz7IJRtG3RtuZaWoaeMrzWjS074fYhqxmOLxZbw5OaXpf4akNofhwQtdZ5lu6KAbb
6FuqYBXFf3w9Krctu50MvCzAxvYWv1IA4o3QfJwjMJOF6a46Y857yjF/sAb6bnpCImMHsslc4bW7
/RFccLJmyFKp7Ec4z+0nNeqD4jG/V4ImGjOQoNk7aN7dW7KWhnCnNyvn/KfMzcYbbFy5jM/VBANY
9ujOvhv2obIvd54ZyvZa0CpC2Q8kh+Bgge4EBk0ur5+eWMms2RVecefyE2hB9kpUKH6dRwx8xLSo
tBz1KYkD/y9WUdcAo6DjgMH10mrXz6mz1NjcaWfsrNgvTsVPrNIAti4Jhlti+vSsvV8/m6I3kG38
scllxKpDUlDN4DWp25h4SJ490BhOJjgJYt/Uia923/o2Da7bFIbmrVEuH/a0eJ1rttD82Bw1DHTm
4XJmQl/pIQY9qqxsJLpRAQ9BOcxwPAQgbl9dEEFaxIE5lewnb/ZLZZGsSBjhLDBY2waIBhy+qjfb
WabmOTy0afPIAMG6b0x1NEP9U+IjYkOoX+ioc0FAnDsKCSWFrtoES0Eu1Cb1o66TaHJSWZGf/R3+
sgYNlaajsAd8PF8r0dcq90oLwRTlBRBxpxACsI+/kQnq+S+/0MYc54VNR+p6IDkyEPJ9mnNwVcSy
tEoYPjcmOJ/Ti9JG4g4TbAqbhczyNYEgansEiftONkck9vA/1ni6twTdOytl1tQTa/rOaMLOII9c
EJohM6sFJdhiouunSniSNya53KOp5iUjA0zm+VNe3nqr8VoMtxYYli3aB2r+uUoLiUmRN4KjDMOU
DvhoLX6eMWvUJaXNCHrWpYf6+DKqEFWamsBtwBNzfXWCdoymIxKj+gstDhuI1MvgqClFPydLN+LB
pwZqRMJiBKV0H/ZH/QAVchkrqHBpG3OcR2KMWO8UA+ZUIw4rc9JDWntJRPviKFmYqCYBfi0LWA/G
QchT0RguaDxUYo5hepxBsjNkoberdlnxK3EcILeYaf74bMe+eugP123LTHMp0zw3JDVqA3sa3w21
EiBlrv3We6XFS91MMnyAKAyD8sFEBgg6lg/11xGDdcSewOmTudYXD41THzMVEpE24cED+hCyGpjI
gvg45yZeB0LCqbJGvFQN1EDAshPk32wMFNs7jKIE2efrO8jcgI+TW3Ocmyyt5rUZMxebOADedyNX
dqprh5oCGiF0CXsJrkqY70OSBuQ+eJlizIC7APLZrvXFhkE2RATOSn+50Q7prgiYRiBTHgXqNgLz
usxLRdEF9WzQMaP1giuUnZfNg7zpV1MBHPt3BaCoI214XuIw26+nFRrT/85q08AozkML3EUv+bIC
70F5yVJBkwCIicOzdxSVtUysYgv1vfylqsqXtZPd4jITrMq1WWOq9GPbLusY2ql1wtBB6i9W/njd
YQRxBZkswNmQFAKonodzNms6VzSlsFH1p7rNE7/t3dzvvUFytkUBE5bQImeMmTr6gJeroegCtnrC
DjcqZKxmYwAE8Z/0tfwmz14FNcCtPf7KK7XC0i1XHzHKD+p5WKz3C+iq6VumPEHFOKohHTQkp3iU
4/aFm4peMqMm1+Ed3NVnUkMHEhi+MfX1/FDPpXWj5It6A7SXdKSJlQ24E8/IaR1GGotriM/AMK3U
LnmnjIBtd8/auuwyXY2auIqyijxqWX0EW/e3SY9vKruXMVGIHBQNQfYq8cAWYvLrBM5FpQ62OCcJ
hnYB02tLyT0r2sqtCZZGbc5AnxZqPkLyNLTm1nwqqJaf6ELtcFRsGYW6bDVcKLNGY53NEauxGmtf
9NOdrdbP10+bLlsO+w2b5WT2hN9NYIPNj1cQQ6gB4QwLy2+/9E/1E6BVB+dW3RUPaQINwzAZfcSu
HVgNzcD5KieAEJ2R7e6yn7v5OW6Z62sJDtGwnr+mbQNyT4xwrXczXfeShTNX4N10a4mLZas6gpi3
hiXneeij8h8NCnDlKYnshzoP+/fkZoCkHmiPQIw4PaEkdJLNgIp3Hq0okMYiBvEXlVq5HnjXbCRQ
zaQd7axqQ8tM07CxllJyOYkd6Y8p/iNrVWmsBruESzxep8HXUda6vp+CTAlX7h8T/IeLATJmTBqh
V3zBnPlOt6b92n2epuVhGp3oujEBhlMz0J5irRy08/CevHQT1tloW0zahb3iov1Z2ienXUGxYKaH
pmhe4asNvdOs6sWdly9JqcsUBwSX/YV9znmmJqer2+LbmfvkYJyZVnt60KXpp/CK2q6TS9Yso9IX
0sMOU6rGGL2/fmY8//UR2fZnWVFH6CWbTeVSNQOEytMyYlO75G5sSn/WZAOg0vVwV26uGAsUvtl3
i/pPQKOe1v2C8nYO6nRFPqkhPOJQpUalCMw5EEK59JJSX2avQQT99aI1boxztie43+lRru8odog/
pri965JxHnIbpnTj3Gj/ePkLrR4aPQUkhfquY0cOoL6SQ8Bumg8RDJhNECCjrIKJrMvlZa2dKXie
/C5BoJyOXL64ZTpVNWqMMrZ08acD9bzr2jZ0W00uhpARXNNLF7MHewbhcj+JPMAKUdPEBOk+/fk3
3QkDAC2U+lAIY4+dy9WljHx4cmFvAAe/hwlSTOWbfuV7FBbLezmflDiobCxy39BQllnx9P+scL6N
w+/KLeLJfj7IFif0lo0l7hj0q0PKIlPwPkH4YAA0A7xw3V7GqS8xw2P3lLmxJjXZmJl3jBZG9kgW
XmRoV7G+q4NmM5em5GXfFlO34uUDAtU67X1v+mKCmFvi7sLTvDHDOWCcjHVMK5gZSeorFngpuuE+
w2UNRXJfg1soZunr2uLTFNOBZvb2N/ZdwNQgNOLgouNyy9LWGScMdjM/ou5rQGUjQ0HW+YexcMlY
fsW+uDHGZZkT0AKlp8NYt1RBghsb5AenBEzmTfk2W9OT4Uy363qaXAu1QFpILnOhedB+mmDdw5tW
51uRejFQr0hHlGvz1vYBy/G97GnIbxZw4w7OE6hJfHSsfDuZAGus/mLGBxAJcIDpmgGSE2AmLs/+
ZC0OJgjRXSisYtehzpK0D2reBmN5mCotdJxnL9UeivhxcttQ8plFtyDookCcAWETEztwadvsh7KF
0AiLqtpbHmNcst274AOB+e6riidaEpoSriEWyvhAbgOv6eLVZGCAkctmxlhZ+1JzxxBjfuQmS6ck
DajTzUUwQTUs8IaB+GMFlYrrSxWsFIS/DCmODwzr3Eq1YZj13knGsDTsI8bMQV0/S3aThUxuZVsT
/Jx12htzTZkJauDR66kgwXoc6sWPR9SdcFxtKm2lCsIE3rgoHOgsp4aS6+X3I0WhWyTvkevaOga0
dGo+gLI1fTCq1b6lTjq/tvFSYuYFU7j3jVcvpyReOyvQJns8KAQQDsV1yOuUG6qv52qJ2VwrLaeg
qydyyNYuuU1AqGYBXJGt6JSDuXRvElfd56MF9oGErIBjGNqq+55GyN5RyxJQPbUPXG+tT4Xn1D8M
UiJaAXI73w76UH9Oiur70JDpndo5uBkVWiyKv8Y9/jzYaZUj+DjoXZ7X9V2/giU5tRkZlW3g+Jtr
Qo5TYnfZScPLP/PbpY81X9XjEenUZFVPw+T0/3co3S+NEVA3o6r9gaXHdtLCMKk7hCmoDXZk8EZ/
UfJaciYEdxck7ZGNqsj0Udbmrn87jesBBN1DaNk/OvLUTJ9U87HxfhIjUqrviZZKDoOAsw5MRxuD
3O2vZqQl7QyD5p48ZHfOrnqujnELZASNxn0MNI+3d9bIPDh7cIUP/4WwreAeNZEGAvyuonb5oUdW
jG4/ucsIDlclfkTLtfLdfkgCc9F31w++KLxj0gcsNxZ4XFHD506+kbnNXIF4BmtVvjc7Rihp7J2T
e86krUVRQ3xri6fhRilIs9UKtvoIs7w/untGRDREyY+K+OmBPa/1O+Pl/2+BfB1oXSBGow0wmh87
8GLvktPgJ8fsZf0iL1mIMuOLFXIRJ56tWRk6GCPH4skMGP9Isbf25m4CP+3fZP0X1rhsa65zrezm
X9ZYr7/FWAEbYND+H2nXtSQ3riy/iBH05pWu7XivF4Y0q6En6N3X30TrXA0bw23o6LxtrBSqBogq
FKqyMr1i/3c58Zk1eocs6jH12CboI5ysZbeSTa9CCg5qbv6AjHvtPlqcSpZPJYfiSJkFsEWZuPrb
/C7fUNFqmmFRalWy/Zss62x1zDNe0MYMrV1YFPfiMxhdD5RXWPWlJz4Rw6nsyV6Fy9UxAU0QzEAg
GWxRjcJQR/lX30z5Q3iQtrrbenPlBJZdf6/t6QGVp8wuYydBZvlXBAYUtkdBGyaFrbONAkMTFBnq
GPSXDB8zsVFXcLIH0JHeSM6UQ8vsLwZhzi0y+9wbcqkhFaAWawzeAS5YuDOqJoYTPzb/8F1yfbMx
w2CCE4gSIzEZVWjG8kwsnRpEvv5GRcnJxrovDpbX7j3jTrrPUULJ7oYX3ZP3423V2rwcei2ag8Xu
909g1iwYmPxRQwMXWIIUwuzsqL3Xc85dvG6EKtaj36ODLufcPeW2sYyAwAgxe1+qgJxXnqSOE01X
0lMVFLJ0Dk3FXJHGnNy+1QhyfKSnhtTmR/Sf9c3Y9vFV2Qu1W+Vz6UJba+Q9QdZSR1oAkNHypSVS
JqqCNz2Ts6TrXKFA7Ut20ufktvQryBSP9y28BEUj4Ur1IZXt82bw1wLR0jQTYnUk5IaawzTAcoh5
RPRHJNG89yxdABsQllaY0IpyA3B/FBvQeOS77M1b5XoEszII4j1++KGn7YsxKhuIeUIJtz7zoor6
ZJZyvUVtz9op0VsLnKGeQALW5Vy8a1uHiShM1SFzo4Tt5wcSpGM5xTUBgfeg2cEGXTUXeHpc+FBr
J+5IEM/+ArxEh7B+m2T2sQy7wkp1mKwyGfXgb1JdbTiror+a3b2lCSackCiNRzD1/bqZKBHmeNBy
UDn9otnVBlvbcSzy9pGJHoNujukgYFE0a6KjgyoozNATdSefjtfqgWvelyrv6629nTC1TOd5Ae4D
COH86ykKgAFqC6tz/BRsaMyMHS19kH0wuHOxwGtLNFAxxQwYmGGBOjs3BrYFM0F5CrXtrHTE/q3V
eBNaK0SAuHcWkYsxETcTSIJpmwDqtc4c6BDPgC4yyIvjym5K/SlXBU8zM6eaXoO6fovC1740XYIa
kjUL27rEyyY5ZkMU8YLb1wOFpgXQdgAoaBh4Y1UM8zysRL1tNHd8nxxaAqQ0JuQ1P0oe8Joub/rk
6zVxbo51kTgJewFKaq4u9nuznLZ5pj3WrcLzk68x+9wOc37GqNd7xUJLmQ5MZ27ykNOhd92hekKD
H9/mb/OVaIsvxRM3Lf56dM9NMw4z11mOMeVB+4/DJH5bejEGMCCsdpNwHWX9++HSpRKExhd6deCw
BKMn2FD5rvnIblWv2tC+TNc5FSSY+djm9Q/4aY8Jq1YeVEChwl4EVTxyHwN5oY4cvPbXKwI7CLVb
6IhAXBH/ce6PGqjPdKmEjWFIfsQpuDIjiDpP1g503K+c8La6fxYoA0RMR1Nm6HNbUy63UzMm2mmE
o/hnfKDE8A0mR1JIKVz9wdtidQMXBlkPaDI9gi4EtDyuxiPZRzd1e60imMoo6FUvyU9Ah61HHiXu
yjsbiqCo86vApOsSGpXMMqfRzJTCov4ACdar06AD6LYj6MLxav1rC1yaYi54Uw0aFNV0zQ31yVfL
ei8p7wNXxOBrKni+ICYp06wuqQOgq+jTAYh2B1NH286PEy+ffG3fbrJNB413J5htPbd5zGurSwSj
L3J6NM2BJT7fzdCsZtS+TGipWoOTy4dBh4BCz8HSr65wYYRZoUSgttFh8tsNBzA+6M9xcWO2Dap7
EsDfPzhu8BUqg+2E2pKJ5gngTiyVnBgZmtzMMz0f6b2y7bGXxl4/8GkN13x7aYjZOqmDTnQxKYgf
AungYoOE8aVQCYgjFHqwmWV55LFJfS3gna+N2cjZMnszMSYNWH20yDF5WAO8/gf6QKunYrGHTCgJ
k7KV00nGB3sOryVAQ6FV4mW1HV41GPSgbbXkp8gDAa0vToMgC4B+YENlFteQKDESMMKicEBvb9r/
FzYyn0Fi9TQC94qOEwaYAN86P/JDTKJRwP/GrVZ9nz4GByXm+Fen1+lB/O7nj6rf3fCTsxWYKD4f
FI2B2JcgAcm2QfJwUiMjCVGaQPsVMMpTcQRkwjSP94cDd4Rl5TOi/grlZPSy8T4xmJdsXzdtMYpI
acPvv0ZY8vEkOTn4/XN5n7oFemzcnvaK/4G4V0NvQ7TomCxjNGwMI5aLSD2VCaBU4vfoxA5H/of8
musibH0aYkftBgWaUpWgK64iXc/dd6v4zokkKxfqmQHGwQ09wuxrZipuBSATqIaQUFIwvQA/wJjv
HxSReCtiPADcM1MYj4biCltzI3sGeEXvCyAaMcpn1/JedstNO9iXV8mzybj6lCi9Pg7YxUaEltX4
Fhaic9nCSi2XfijQN6GVDXj0qUuwqHc2xAiLIYxVV8TcGFW8J0/mCRRa3/Mb5yu18XNrzCYOeie1
2oQFAW4HZEpm5/cUxRFuhKvmPbrGJqJezcsU1rISycCMGkqA6LEaLNGnOFjGOEk52CaP45EKA/Q2
VW+TntsNT5luJX6dmWK+WC5bkDipCtXNy2gThVfFPDu0ezU1kh0HpX/56608P86sMUleHHVjroE7
wu1UcLxD+8dH/cZLwNKmjv2+bNXELQvu3MzqqVxsJxOjZznujUKB1d6yrXpb77RtsAO3Sf6KZh7Z
Wfu5sf+gprpypZ8tlv754qRanSFWQ4qtpakYnfkDdLG05W6bGLb1NAO6mPvdtrXuicFxw3UnWayY
fvWF6TputLG1sGJanFDczE83+mOGI4Ry3Fbhce2sewleWmBjRmKGRPrcHDhUYh03IV2pZtmG/f9y
ZA3B9pb2NVWQ4SF01g/up03WM8s6USdqswlHWxUOpXFfG7MdpI1TKU+Xj+2/LJAOhqImjzUy+xmg
J4hKIIzFkxd+r54nr7kuHwKAL5zpFb1/jNI3t/xLae3KBQsP5uQwHo1qBFMdgWhPIkjQGHUTAG17
dSOV4NlFU/7y6lbdY2GFuWNrtOpLq8LiSjJroGeUHTPi5mOrnv9phGXF6eQJGFCD+mDRO1XyMx7R
mgedZwTVjEHbFRVvFJWzKhahogzg1Lao0wv5N8O403Iu8RpvScwJDJumwqMDX4eyHDTX7cP0kzjm
m+UkHzPQA16NYZ3pHi+h4J53+NcP5GI7mbDdiWWHsSfY1m5ScBV2dr1rNjiPW/VNxaQQelXS93aT
cJoZK/QsuA5NDBWjPYWigMiENKKP+ZgKAorGmHoVPeWgQGaxeYIWNeoQaBYnXgIRIJs7s02Xc17e
PbfL+F8sD3IuxpbiTndoviMNJI6+U65GZ/RQi9/xcLarfkfZ2VACxHwE27QZEpWMmJ1BbDHLvVGH
XhFWtqY8XPa71fsBIxjQ39Jw0avMoqK6z8ypCrAoZDNZ/pOUW6N/GOTauWxHWXWFhSEmjGDuXJiA
U1Dduok38pBOTqG2d2WiRbZpktExxnZbdemL1AjHIDKulEKNnKKL34FJfwdusHZ0o3kLpHEGVXxw
7Eg021QMWE6CvU6SzJm6zLRnAVXikLS+WYBTS6+z2lHDDOJa+vBWieKHEpWDXWrlrq+gI43zAtYX
bVDKzeXV8hbLRDNQzEx5j7lHVxHiV1mRrpo8zDk7up6gfe4oS1MkWJE1SC0+G20VN9fFDYbrwcmh
ePoLD7u57nMLW8zlWqFEJZMQZz85IgUVdsTDdP1x2EQPpot4XX9A2dSdDjwfoPv0xeUWZpnollci
QbsRmW+Z5M5gRW5NYluqv5HxSusPKhig1GJ7+dOtpy0LmzQMLNIWaF4DvVrgjUSftOMjfbbXnv5a
22BXcRVOHelfNhbTnJQKFqV+ZmMzIdSUDkIjrvWgt0c6wx9+M13gyNIt2UFP+EV2ZQhbc2M3XcXX
nf20y+xsOwiqEKuwO+1PY9x+gCngfp/u6JVhuSIHp7XCyYDgSadW/7NOZlfBQy5mEV1n/GzeBftm
Y1xXil1MdgoJhswDF6OXaDwPWQ9un0apmy4+ZSBmIUbVYTTaAZDuoQ5y1Tzpb8i+Ad9oN9G3ILQt
PusFb2+ZVN8SQ5GYIszWYINX0ZWL/BgtMt2mNBuhz60fr0ebz2WyF6LUhmJD05ootnEL61BPDD11
h+pWgkLMHZ3YNXbD3WU/oRfDpQPEXBy91uZaU2ZIPEAMOoGrWLYiL44CZ8wg4BTE/mVzvDUy10cQ
inFSxjCXxUlyi0FFWXaSXkk6jp21WxdUpLSYhkl8cJYwRyZS5iqcELnRSVFsU6+O/VS4AFB/XF7P
Wt62sMNCXhVgJGSrwL2rzrVvZda9qAePqhy6Ums9oFs52Gmnf79s819C2+dBYRYnC4VGshCbqNwU
oGqkHGDKNzDaoRUF4BSP+4KGkAsnhO0UyZjwbK2EnhBXxTAICR3a/KIXVND+QUhb29FFhGHBfFNe
ZEFbwQs0+VmOtkXxHaPObmigxDUWnsA7/7yIxhZ3U6uKkqKFPUhu75Qf4O6mAEmMjveUO08GPmPY
GiLneHLcgKWpIoki5HWAO7+bYsyS1mi9acJkXz4nHNdmZ3isPo9iC/zrbiKIVxUEJsxZu671fDMJ
010idpyDsuZyyw/HhMvW1DKSF9hIa0ww9A8hvuj7VNacRa2VqiU6RYlJL/Dhgdfg3LOnWVCUtsPW
0Xt9GF3liIe6W7nWnRrbcgF+bl72ssK+h8r/wiRzyRZkjIk2njI0EIvdYnRzjiDzhzoI5suiw/h9
nB0qPyS41aH7i0E9yqaFJ9KJeR3kIucL1mopGCYZocxUyVXVD29A191fPimnFzPr40sb7C0gi0E9
gQLKNWY0bnSo2orGLdAU7pBEHtURHEXdIZ3pCFO8u2x77dhgYA9kmUCFqF/wZrMQdIZRw3SWCLsM
nCLhIG+sqXP/NzPMxROBwgpkx9hFNW/soov2mLZ2RZkXmtdyhuVqmNAcqEmtTymeRxTVSgnUyVOO
ia/aozkDeFm4Z5NjkO01TEnXQlMCBmlhsN8VYI6KgbRUkaToB6C/OIku52ux1blaJdNcVPhaYzh5
ijG4knnHl3mkR/rLcfw8E6zqzxAqGSl6WAlNpw6ugtpu7MaJXP0WyMq6wil0hNKZPRlwQN6OroVm
E1T8YA82QN9q0g1fJJtF2s9GOOHdgGD2UAvW9yr9m2elqQCQD0SuBqwA49FFpMvErDV4tIVRQGOy
45zH/rf6qlzaYDy6qepMaXoFz584dOKhdJTqrWgER411O66+1RNxxTS3DQtUz43ycdnZVi/VpXXG
2yorz1RI66J3Ay58wx+uoFWptYjTVGkZXA2jLfY+D3i8+uUW28r4XjpmsxXRINYXr6SWbNXgiRRy
LLCcHnOQm3M2Y1OLtrKtItq3DS8zoD/yy9H/XAQL3TSIqMRyghd6rCkvgSo0dh/kV7oQHCwQ+9tB
gbnmcboKEu3t8jdbGYnBPbOwzNxymQaBGwN4Tlys5ib6R/YUN8WTx8LkL3ktphv6wqOYDxX8oZIt
7YxbnuutViKhSgONVUiJoGHFHFqc2b6CjDUtT9DoSbsc3YZOkKAK6QibZJvseQFtPZ9Y2GSOqp5P
3WwUcMbBUV4hIe8SxM5nKuCrOONTfJP+uLzPKzBF7PPCIHNMdUPsDLNv6D6jlfNMK5DjVrU7t+pB
4tg7xXXmhb7pZDvyctn0+ifGNQsIg2lCC4uJbVBMUuWxwP6qGxFVJgXlOkV39AKTc2XzGG/nrQVc
VmYcuqn+MaRPuiE4QX0ndfc1iEBi/KjLP2jVnxa/h/75ItYqQxXW7YTfAyiqIwGm2TW7/80Ck5QO
OekwHojNRsl0r5nNVk64wW71Cl68NZlwDhBdWSkKUgvtIbwO9uk+cOVd54uvM2oww1b3Li+JOsGX
CLEwxzhJj/kjM8phrhYjp1VyOzNiKFOM21R81wBkvWxt9RMtrDHuoeoVulUo3rm9Jv+UJqWwhZn3
xFw/l59GWHppcRAaACbwiu5f29gG0kx5t2zZi73c0eERpuJE31u8W96B7UWjM9skxE54Urqrz+rl
W54JgK1gzU0aI5VSNcytzCE4TWVtB24MD1D6yQFZwoSOWXurt3O6G4NJeB1CCxdclkccvzjNO174
xixiMo/jziQxvnHjDV4ExLlsa8fQo8yyA9h5DAzTHZob8QUIPPvy915N8BafgnFJM87rAuriuOKG
tvasutN8iF1EBzMyuU0vuqGXVsk4Jwr2o6J2WOUpEjqZX8ZgbsN0lIf2p+4Ij//b0hg/nXuxiBL6
kDLiY1FcldW72nDewOs3mA4afoxcUaUQxl2iIgJiUsEZav0ZrLW6Ix2CnXY9+KKvOLKd3GUbwvHQ
9cfbwiZzoYhVj1Fu2khTN8G+uqLVGQPFoHLDW9165Pm9OLYSFOajpgaKiu8FmoKENE6J0eWq84T4
Jkcu+Tdf69MY8843gxw98oa+pGgXKLct6xjxumb/snUn7jANsDe2KS6ohUDw/sRzJrAwMpAei1y7
RtXhtifRtwzyySMBsX7RQUsp4/j4uqN9mma+WmyFcTIVMly8aZt9maqtOw0hXm3qwBP9OwEHvzra
b1unbVjcs+IMgo5wwDLrcp5tMkRXaU/uCqUyXIHMuh2UBOpeQWpPg37dWWQ3a+2dYSAbarXrNjXe
mk5+rMZMt1G/9dBuOEiNjrabodoYnPKjRDGRQYzvAMURIILrt1lLobMxtddd0d1ko/kcj2biRm0F
jYQh/UiMCKSolQ01x6fJzK8nY77NCP1lmWQrgo6ObKgm9pxD5amNSuL3REVTGiGI8xHWn0n6584w
p0wVjBZSUkh6tQYcBclLFT8XMVAfCd6e8YelozqtaX4ZaE4h/HP5gK/2jMBDSInr6OE73UeLrxJL
Rh5rPTJPdTNke/MuIra6j5D1jmgU450keZW1m02XDydaPXtAvBl03B7HmVl1L1WkAf4fkdDcSAG4
d4W3tOQkmzSafjlzCxvMbVrJkyTixKAjnTW2HCg2mZ8CUDuOaNZc3kjeamh+tthHTVKHVI2QotRp
tUn121ojnoEH519YocBtOrCPXi9jxZjULlEy+GutHaUycUV1cCJR5Kxl/UAuzDD3LxKNKOpjxFgj
Nl5DEMQByeo1SvYqtIPkxXK5iTUJ5eLRPCRh99PoUh4ugy7ky4fD0QAKGAQFOB3n20nlSfuxJxSm
SFnIJBuEZHQ220DFH0SI/HGNtZNiYfQTJLjg28GAzblBMQ4g72JEmmspM/jq+mc5EO0MpRkbWELO
2AvdPnZxS1ts1K0h5malAvqX0RB5Ulx2O0IMdXP5rKymAQszrACVkIpGHDQmrcpp74Yf7xPJac27
+ErZQHvwoHa3gZMK3GrgacTkwvLYoQng5sJ8ALIcdiGIJm41X9uBM2Q3H1D5salATbjpP6rcCV4T
O3W5+ALq1JfsM04f5K3Qd1asuWXn6BuKI2q33bv6jsoBNE149YKTePMlc4xPqpWe4bYJfnVoC9TT
PiiaKEDfpvI6D8RlqBniB/jlszbNeM+DDtFBIWGyw8SGEwncnjE9qpd+EOO9Sh3opWzheAmAvtlh
BWU9OR0wKgZkmlLkDpqSfjeUvOnz1ffC8rwxmTQUQSNZbrHvVJAoDe1hU32TDuYbDgImdVS/8hNP
/iEM3BO36rvgpAPmSARNFtvIiip5TAoFhkn2M04G8CaF3hzelSEvyaVX0pedXRhidrbSUmKSGoaS
XXbbPkSnCTIwGDzyb8fV6iVkEX8vitnNsgxyaa4wPpYdawBlPswN7cT3dvWuTDe/mHt5R3ntDlua
ZN4milZ2mTghBqokATr82kgfepVDGb1aeVoaYSJ7pZdJF2vYQ8ClN8GHBPahzLmSMc5oeOVH+Rzc
ZNfVP6INmnxOGYa3PCbEk94kQSbRr2emO1me3X540gbOGVmN7YvPxsT2pIGCthXhs5FRd5W+dOOK
s4MrTBP0Vvx9MlisVji3Qzp2MGGCpGAz++Q6vgaVlrhBxoGYK/mSq8UQf4581U0F8OzciT5VVuLh
ftYjnwZ2RtyXIG1jLxgxBKGUViLQU7woHdhRQ+L029IfQLQjEyfY1d7gFl74RrmLlJ2VPvcEQzVQ
x8Df0yo7vuEJLqyGgsVPYpJKs1aTNoJ0ppsPzS3Jkutiav1wTv0+zTjP7NWCkbWwxdwzbQCIfwQQ
OZr21qtlgmjMT4STDIIQ2rUn+hL0cL0KWgh9uI8GTzTtGIBB7lT7+kWva2hDYzSYMmUibC1yz1qt
AWSnP+QXLr9xhMQBAcipWI0xpk2LYhWvRLOWI4LKX6L6lhhdgczVudGiSLWsgxAT5tFwwR9yKGm0
nuwnGDzgPfnXimKwpZ6UBTEaxvaq5D4jGXR/gbVGOaOA9EJl0wLD5CseEdDx/u/5HYDYUUBPp2PW
Di1AOsS12FBVQz04jiZ82ZF8Qw0st0nNo8FeiUZnNpj9S5ssLS2Q0blELwNXl4vOLQMBuREpco+T
Ca7cW2e2mJOaR9ZcqOPpW0Et9sSvbYJGtXbELW/8Zq2VIYtg/QACkdKxi8wdaaQDcosAtsBX5/WB
TZXySm/+mFzZVl9iPjvVylPhzCDd6MXHEvRRF7QOBmt3dIUYkpOC1/npI4q0OBopt8O3fhqh9YhX
CVgnce7ODcYN8F7NrAHSspMd4IqRB7R2vkvA21pseEeRa435dkLeS2MIBzw18+ND5mKA1tEfLLTy
ASF945yUlesL6/pcG5PMGkEUpHUkqq6Z5d+yMvrRZrJnJZarQLe0IeJDWI37NEjuI7G6h4bujdJb
91k6PCiR7nJ+C10Zk22d/RbmJMlWL2SjdVr54KUHyU7c3hZBDUJ8K7G5G71ydZyZY84ReBSHqcTk
q6vfBZv+0RCxZn9+0ZG96r4uOeChJ50txU7qc8cBVh10se1MBJ8TSU1KBHFcJfHWePk1tS8AbSlu
8x+Xt5X3hZn8qzSjTG5rRXXl6qCkV13DA0fx9pFJs6YkgCa6BAOZPPyTy+HGKEyvU8TnUg94qRDv
iDDZVpVXaA7QYGNexfdTY3eQ1aAjoeVWGL0q86UPxRFPlGaKPTkxhrNDW7g1Hi9vKbVy4aCyedCI
Ws0Q1fgVv7iV6Wg2JT3mQQvol7lkhok7NWkqNIpxSDr1QZiNH3WX/1D09PukxB/m8M/lNa0VBpfu
YDJxpwxHUUss3LktOsSCDUal0Y7T61R5UHcU2Y2xO83J5/u4PfAWyot5LPylqdUB6TNsU6Wz7rr5
RtvvFFs6poDW8RrAvM/HxJmqlKwxD07O1+5AjQe6Qbo83s24euF/+rjJxJe2VzNigEbWhSTXoVIV
pxf6fYF2HufDrd+Hv0O4ycSSICIiaUwsh45ylLd0wjx5pkCC2sFE+4EbNzk+yCr5pW0RdCX4WcFz
ElTPFAmsu40rt6/0AqYYgv9xfUx8qY0onzFISL1N/VDBBjJf67aEvlYEOZs/mG7grY+JMUFalmYF
rtuTd7c3gA/Zo6PsUUKzC4eLBFnhB5AhJAqOZCgRgZqAuYB1iOZUZGjodT942nHeyjiOCmY3uHfO
uiU6DmZIEK5mqyaYZzJ7WeyA9JdTe57Mx2HcpLLwEMXjrp1nsJE81yEELhSe3NJawwtr/LTMOJyu
ZdVoCCPWGLbbTI32oaAf5boOnUpo/daM0eoywxcVyix21GXfOAeIt3DGEeV6mlVCsHBKGSVRVQHv
F26d5/HrubCOxzqeyGA6OsW5RWoaoaAcTHKNQVQQ7kFHTvVSPHpRf206R/SJmz/wahx0677cEQuL
zPEJ2zQTFB2cFhV0IpUutwveu4Vngfl4cacQVZCphS61y+JDTzhyamsGUN7QICmGCR/wnWCJi00L
uqishTrWQaSNwe4iqV97vXm+fAbWchSLKn0peOJ9JYNSEkOBrl6mu3MfOpYxbzVL/6lpDeArPO6D
tbC/NMXs1xRLRVOGqe5CvvVeVY1DrOsPZd5z6k5rVXcwaH0uiTnVmqUVtTSJlD1F8qPXkdhIhfz4
W+pBo8NRNngSRQA10MGz5keUcqUueetkrp2+BM94SLClVYaB4Trz2+mbMg7u5Q+3WnZYLpNJXwkE
GSJEKGzn5sT1eFOXXoumAh1Makz/sjXempirRuoBAxcsrKmYpuPQG+jMRj8gX/XPZTMrCQiqNuDG
VQAAs1QWcYhvGpVBacqnG4Y+zxUwOct87uGVU6/DsRRarwHpP/twNYt2zpREx3DlPrhrfXIYnHKn
ev1LeWhe5fdq9yc8UGvR/swqk0jO5hgY4H2ST628EUDDdktAOigfuI0f3vqY4JdHqaYJjSoj86mP
87sCarxrqmNsXIc7aGG34Du25SO/BbR2KMHKh6osPh7YjVkBQTOAgpiUwHCym6AxlG/Co7aXbfnA
Z8FZeQRAIoIWpihP0hdTJDFHte8H2Y2T0YYU1S40dqX2aLUY2y0rXq618i4FIYUFBl7UjwAYZXZU
rYk+J0ZNF9bumrv/522p72VueryW9J/ZYgJlMwg5CfUG5+ShdynhRuCKO+Fq9hKQ0/LqxGs10zNr
TLhs+kmZejGW3YO66Y+ULzLYecbV6NE8GWqdYJW77ORrAzy6CqIBqHiBHhql2vN7LWmloIccsAxU
FjWpOt0GFI606+GdKqeim7vi1tpxK2QrUQxxBcqkUKbAvJLGbGxkBmotgHDAbSKgBUf5WE3NY9aV
nHt71fsWZpgdrVEtgjRqL7tRVDq1HttmTg7tWDuySnh7uZKTY0mAtsHdQDInM4E5zLSEmFUnu+Zk
QueiGPJnKSrUGyOq0ACJkv5YTr3pR60YHxujBWuLUMoOCcX0ua4m8e7yp/268pP0o4KUBVTUYLI9
/7JR3RKioMMKfC/K0SZyS6Rd7TGsg8dUbnhX4Prn/Fw7Y82EFkaPHpDsWlFzr2nldZmOnlnJ//Wi
ZGyxIZ1oqRSNfdYZkwWRH+r643hIAmOT9nd9OO3y+uHy5q37vamimiqCjhCiy+e7h3S1aaVYklHc
nzzdaa5ogbPfW5vCK66476vVk7OwRr/lIrtMlCgZ1QjWaKOMovtNDPYIXo3WBWhw6ZAPJzFbv/9A
yGlCZgfEnGxBvCotzJJSi71Pi+/mTtlYm9CR+dxy1JGZ5F8Hqh6kbxraFqDaP19bCnkXKU1zOkVw
YhI7qbOVnrWxHwhe4vpfzOGf2WO+3EjSSilM2ItAnpIegK1zOz+zf6FMS6c5cLZy7eQv18d8uzZt
wlpVYsCCpWIATF/egIbxFsWiN86RpNfal40E2xSe4Hgaf5EpiowWmmwBUhYkSMfJixwKp6d8wijr
3fHbTWvvRHDp/7bHDnBrZBjwW7CRQBoe4xqdVGhsXPUg+65u9T+aJl1zA8i9YPgb0D/MPTJbaXRC
b4klvJsele6a9kxU0MROR3X7B4IsPGtM0p6pqViVdSijV5jdVnvKvKtsyGPr0KudV5Bay6YNHTqd
IiXxBxv3uRdIejUEpKigtbAL9vG+3monpTseY//qfb60w8RhyDu3VtOVMj7a7I+508t2AVKRY7wt
/F/cwsK801+ND0iDYkbQ5VYX6ELYU7r4ASwOoAM5bRlNlnTqDFX3qqf8gP1tZtNuFOVQqZ1kL9x2
Ng/DzjPMvNAHERx/WYxMRpceo7FxJbDrxEFkZ+GtVbTbKOdhh9fAMGBt//1NNXrAFlFbnQUrLDKC
FMbTXucjyK8d4lie/tAdC69/wua6l0PAWig1ELFpGU6honiMQcNIxFQwJVevoDs5PAbB02UDq9ce
GsyAG2IKSlXZYN0YaW1YoNvCQzaF9NO47e3Ob450hJtPxrsSOUGsquvYRDDIIvE9X05ulb0VlAJx
Je2Z9G+DehTBlsxZ0UrUhMwYJlDALo/yDSvEIFZZ1oSaRVCBgMY4glgm3Uc+BRFrOB6+HPBdgGeS
ufEiKy0rogcE52LyircO3JkahM0xVI1DaYegg3IuL3IluJytkdlIRQllVYaqjjtboWLLgnEkkvU9
mCWA9Ms3YiqHMDU8eahm3u6unEhYxrMPb3cNipCM06mlYc7x9J+lit70zUKFB/zNzWtgC/vAhEAp
rw8jr8TtM5uM20FipRZ1QN5+Pf9Gu3hoXyZAd6BSvbWuKZtRepduGrfagY8DkXx8rADX5wKNeEun
p2Dh/ZPSBQpUgolr6a1dSMQe58m7/F1XntUWGkp4wktQE9VYgjSjMhRwe2vElTvTTbv3PvK1MrRV
HWjC6L9PY2ALnqiBelGyFOY2zEEjMloF/CRqHtUst7X23jALzkFd69+dWWGuwTnt1EjrsKJun18P
sy0dLEcY7f7F8MZ9daSvzWnbiTYpOVu5FtnOLDOxs6vnJBhDWIb+4jb1wtQ2AO5zghvK1dkF7sQD
olGnYy7CpUEWrlPJcaSTQSWgVfjZC4+y2tixdH/5gKzakAH4UEQTpF0s44cVz/FgzvhoUnlThG96
vyl4g0Bfn5EyZjk+TTDehtGXPignLKPslZ+iXkCGXrW2fWts20Fs3P92PeC6UEDVRzX50DBgfGok
RhYacVi6lnbfDdsufgrH58smVgBy1AZgQPAsTN2wql9EaZpYLGBD6WxzQwGC6aG+zQDkH97axBlu
R4deeNDtlYFFCtAiyRLOMk+vx/OzQetWQEvqaDlBe4wJm6KK956QImCrm/w63Iq5SxoIO8d31n3j
VwAoTq7iNe6ElJQmwKadeWprN5H9B53Lr0Hm/LcwH7iR0k6I6G0l7vudvo8np3tq0Xo6BOB7xnzD
bXsnmZ4IcasXbrZKv+f5Pphge4Vcw4n1HyC68xga6mksa3HRntr55F5/Hq6E69ShTxph/AOpnZUo
cG6QiT8lKIob0HQAPYAis7lHWfsgbejFrB/4Of9KgnhujYk5WVyFapvBmrpR/EAwIfOa2ZSWvwej
ZpzYvTGCRff2r9BgKP6ANgYVUgtlWZ3ZWEzJDn0qZXSdonPStRNo/QJmwQEN8O3bZaf6mnvDHCr4
CuXuVczTU3JxF4IieGpEHbUmNSjVu0YeRA9ymyC8KwxM5syD+dil0CzOwljhXFtfb2FYBkPOSbL0
qzwqGUopzyMoNUVSqfvanKd20BDdvry+lVo6zIAZGFmOTKUCmS85kE6KjDpBDglcqfyU+Baqo6of
vv5Ba5/+W6xTLGyxVBpqWIxCFcS/vl2W+2l3BPHcMDvRpj7Knjw64d4C8ERXn8X0CTpNfFDPqp8s
fwMToKhUVS20WC8l65kDe7rCDCDOj+gnyKL5+g7037u0ZiYI4VDVdUVS6inhNnkFwS8AbtF2eODv
74lF+qst0DTSphak/OiRWhxWiQRB0YA+BN9SfM633ZMq2MMApHDngnGVvIGNyKu83I3dzFEA3krv
qdKZ8YbUyOO3TlbKLPRooaapYdrwq0Rj30F8ep5D+rlRH6uc0iebANSYyOaf8e76G6TouUGmyiIL
qVopFgwqD+ZdeFAg9ilt9NMgEp8hbCVbP7fGRKLWlCpQ++I0j77ktw+Gn7kg4nSs0NZvWzuzR+Bj
Jnv4gYksdDgESH5xSxL08Hz94J87zAT9KreG0bAi7PAeFz7E3Hq78Q1UO1N8Y16hZ+V7osIDtSPM
QSLBQCp9fryidKqKuMb29q+UqaVyGhUCHu+jIzndP8kdV7vja4J2Zo/VVprHOQy1CvawPvClN3h/
QadNgEIJpL9t4zuWuPmr7uK5WSZCCAogJKSFWZpPlzcjVAA1TPDJfyDas3KPnttiokNg9EYnRrAl
f2td4Z1uauTKoOCGnnps1xCh5j0yV+rj5yaZTDQMGk0PTl/R/z/Wvms3cqXn9okEKIdbxe529ng8
4UaYqJyznv4s9ux/W10WXPN5nysDNmCqqlgki2Gt5JGYocdThUo02MR5ruW1dl5KYszRIpG9p8V1
HgCoDH89ZE5yrQX1I2hv+WMZry3tpTh6UmysX2Vl6zJasH46YKQPIPR2zesGmB5ADOPf/p3pO0hD
aREd6ZjIQa3hUloyaWLeVFbnXhVovFcdya7i30VAyRDN0Wanv6l/CdEh9DgR9uuwYCsXTOKXcrVG
m5W2hNw+bfx2Sa8MKfnFiQleBz2XMpgbULXtLPUzZJDPAm2U+at6MBGuAzII0FCDC/7k+Iiqo6G5
f3H/XofOl9KZO5FPTZkvCqST2xDs2FkzJwLTX49JVhHZ+Qdua96u5vx7lijcXu6pKK81Zrwgkcru
CGZTn5y06lsRDDcv1blTCr9cH3Mt5ryshqSBNJrYWN3cNcZ7Pbsi3RkJiVs7iupBSLk1+NdP6ku5
zP2w5DmRhgFyDcEv2m9KdZ/mPzias2uyNzvJeOBo7K2l0iBj9tHUD1hJx+w+glLcTZ/R0e+0093w
QZ3QO8Q9w9ex5eXqGG8M6N9/tIZ0Vp7tCchW5YOOJupTFOS25ISJXTdoWg/KU/swNmgm5TrIXYO3
WT3jjtWyFg0lxupJczGRm2dn2FwjAAdhDwoTjWML9j3yRiBjhIw0NichgUD5BrOJjmDnLrqLvP65
xaA3P6LbyTBcbPLZt2xM7Ch0UoMeQlLdz5Jf/gQAjDCubgJskIPlUSCg+vNtHV4v0dc6/2l+j/yH
nxwV45iH84Nm8w1LMq2SWJw3GfNHMA9t7VI1bXVEt3yQRW5Fef/eUEeOrKOhg30hWehGbnXUntyi
Ex+s7lZV+9s45Y5z7yvPv2LYx1GB1rcs/D+zp1yXdwitaBRm/cgnVN559dFBvghjLLzcAha4b88H
OWFmPvv6B0AINayPw//8jr0UxZjzaigjQYpDmAQD2F7tpxrwhu9SiZfVMPa7LeTFyLp/VnPOCYy3
RTA6REidjbfvDW02+8fY8DQHiF2qQyLlP0rFozEGAgaeb4GsInAxFvaN28sCGdO9rIoqFKSCaoDD
OiXBeWTiitelRTby8jlxeVSM9U7zSs16wexwof1Or+zBUr1E+Rbl19WYcA6NdugtWYy9Fpdy0hKK
nxbpBMeEdl3Z4ajFvjN62TXGHMdS+8/FHU6DR4MSc/0Jaggs0tpJSky0LacGCeb7JeAI5u0jY5Z7
NS6aia4yvSAUs3KkyU/1Y35H0HaEMtndR1buiNMtQE/wJbwQg7O37ICUbHTtKI6QH8bmc9kYj92I
eWnOIjlmkYUdadMwW4CrQkFTdBDM0yh2tlW7TWABrm44Gr/qGoRh3cfY4/r6fRfw78Gys1IpGE36
nCKZGS1Mgl3fgUlSwIAyOmG8FkkkPuXGfoRo6igEooIMKKDLCLGTKhhLGU+ZPzOo9T8zqPFVzedI
2l/diyzGtmBSWUICC7I0zNDRxOvwi6wzmHDRTRufuG1FZIBf38QXeYxxGQQ0g6WUpvmzth70Sxiw
pRmf/jG54w6X87aSMTKL1s1aMUMcjYP82UgN/depLR5iHqzR69ETMmgvS2OMTJ3lhboo56UleMrT
0PziL9figbuq/dvwIomxNYvS1tEaIxNDYCzxF+2Q+wRDIx4nX3LiwxjEJ/kdLH1Ynoy6pgTgQTCq
MlqZV2Nk5rSVC6Ig4O4U6NFI0VLnrl4flDfS/dtXftesbMQxiilEMUhdSdyqpbdjXFxJXF3c1f2N
CEYXU2WSjKWCCDHIniN09hAlWXINKGAPAfTxf69kXm4go4utrg+qlOHUygZvsEIEbpn0pEe8Ei1v
4xg1FIwpLNYSmYmyEr1KBIJN/+nto9l/CWw2jtE/czZyuZWwcd1v67BAG4jiDMC+eAS4QtAGGQ+0
jLcmxseJQwojpUJgC4RqxCe2lnCxQjna8MqPRSEGGSifC7C8Z+1Qi37mUe8o+m+B8HT3F3WtXeP0
so2sUwtFEF+imE7XGEmdbzTMCW4QT/lW8LPVu1HCRhbZ5c1DRu0jo51TyOpdA7yi0ZmXLvbzT1Pq
ZTeEf01PZqv26xtuEnDX5m9kM5ZDMMVMVTAOeB4SCU9EXD/alPLo7v4icczbVcZwABIL6MWUUZ1O
8b3srVfzY3FUqPPqhnejOWrJTv0utZEnVgJRwDCxq/JkzLywkieBsRnWAuIkq4DN6NubWgwPVjsf
OZd5f7/Q14XSiQGKDkaE2ICeCU1+dDryab0uTv0VvW/bxz54R7v0uVNNlC0UADUMwl5qoayltV5l
A2JVsQZgWVgbc1CFq6DaAJupJKcAxP5DJzTVIRWG2sVQdfJRGLTGcN5e9N4TBx25si6hzAqKVMby
jzO6+pPWoCcOTYX3aCMlbiNuyWTv+ACjoxMOpqwq7FhIGSZzO05446gBoF6l9TbKD4SGRRm/rhxt
C4NECR9xgo6MDbK2YpkLNy9NLiwmlkd98FX3XPtF0PliZS+hnd3nXhms38bbzOc96XbqnSgxbtbL
3L0mznu1MM/rTQ6i5obLCUMw56dxlX55Fz7MpUDmIAewxqTWCoHUIyghYzyoCCfRbvGTBuJDp+a1
XpFre2trmdti9jK6eCwIFISPY9vbc9k7kRgF3bJ4aQwullA6vK2ru2Wb7aYyl2Y1Kl0dVYikaA8E
LH6LJFj9DQVrjHzm3jrcqfkN71W3W3LYSmV8PI5yEtPwn52NUBy6tnw0fHrJ5MnZLfVeIOHhRxMQ
e/nFvz2PsRXO+Ps+rxV1NqDA6REZFtsS8eKiwrLkJJ/rgDs3wjlUttlaGYZRTbLzDgNRe0LKGJWq
BECO02gL5mc5sXPR0VAJ/Jl0roLnH7clebdQtlmxRlZ6458jSTEb0B/RlTXsEB01RCY5Xecnrjfe
e6ZsJTGRAPRXi4wckjCoduxu2sPiYwzPjk+8kqrMsX5sz7Ak1tqEnjhaE/UMx4425v5s2tktVY/R
FQkEvdhvXJqWb/VPsh7MmRfKnrYEA/Dm4AQCzlXa1SugcIuqRUCwbOd3JMmaUluURrg27qJDh4Gd
1rCVQAaii6DYPATu/av7Iu9V86I2/JOjJ/gqCdWXJLsCQvEfVQYM44cY7eHuf1sk2824LGlSoSuO
bOIfxk65xIt+dYiws/u0ct5pO72oMMGbNTL6BFx4tRkpO9kBBKGEp5Eb1e4L4GgQX2cZ5MWjGjrD
KbzJuYQKe7HLVjbj6MqmHtS6p3TvD9EDM9VBKmwQtcEw1R8FDrDvvnPbLJRxbtpojU1IOajOG561
a+rkIVdj/cbz933lne3SGM9mSF1XFhmWRqozP5FB6D6jsGTLB+sLL5Dlro1xa2motFE4QZoY1EcE
zQfljLtCvR381iGuyjAeTVJaNJXS2oSDeNI9aiIsPPCyfZx6DJnJPjZUtd8Fa3ipqoxPM4AMISZU
MiMYheEhedDvSVtyr8gcrq3ZtX4bdWF8mCAXStgvZ2G4hoVjSjcEaJMgKZSb7pwfpjt+vZe04lV4
8iKU9WRmLBXrsmBn89ayJb1w4ujn3H7kWBjO0lhnBRbuZlDR2+H2PmZukQsKXa04AsHRUzz0nadO
+os3m8HTUHZKSDZUcemas4YWACKi/NOQYqoGyTyv/PhfLwTru4ZxzBptxekRKmUBuNXBfG6Qzsfc
aiAqd8l3zpaSpXrr4Bjj0uRDDmIPLA/yMAQFiH6EPIAiWjBe1iLJzCsf8xSFMS9JNst1SkWeHHSr
oVYfIly5ZOZWyzgeV2MMS2coeI/XWFd4M14bh/B4zi1/ls+4bdwmoN133Ub9GcMyDgMwDskfUKVM
M+2ytucPWofC+A/VXtw1s6en/hkFct+M7Hq2/+ul1xgLI7cKMm8StrXxKqQUuwCUU+G19KDb8YHo
soES88jRHN4OM3YG0yVRn+pYc+dJfrS4HTBGZmdyU3Tdf39nfmXjmF7xQQ5tXWjUdZEf6ycNQ0o/
BrRYin8D9s65FCwXZJa3+pCSn/jDdZm7UuiEX9Sn8rdBA+TBpHJy+LuGDeN6QL1F8f3VZGA/jxGm
6TRMPabzVWWJiKCWVHDfc2LAFgYxI4bpAPhxGeurZg049QFS1GDxCoTCwKhakUgnOOUyiHljEruX
4kUc6xOIliUqUQmBOOpUywIlEAL5wE3u7CriRg7zhGnLXFBXWlaKkYAaycwf6wlDGMAkQl7Y+W97
yLqDYUrQ2i1CGPEQ0NxJDOKB8AOqVijtSF840vaspSrjuExAJuAnY1eEbsqaRl1xra1Sah0dUzfu
KMi9D3jGCJgwxZp7lWnJd5XVgPwVpN2O2Weik2YrZlKETLtusn5+1K35m9hHGHLjfN/eEQMZAKBy
JsAIAPp2qVGFAFqc1VyoF1v/jZlTN/TkoH7qbMmOfdCuzw/oTYzupZsFPYLvcs1b6YzRw6i5ECna
/CdBoYNla+wc5fE8UB/oocMrtO2gYYE0ZLNa5v4YVqMAJBCrjdFBt9wsqi1/DH8jwUaQD7Ebfw8/
LMh1udPT/FG0/LzhToruRiObT1Dokb15rueZUS/igE+gO6U7PUaKQCUn31ETSF853LtFB8iGBwB/
wOSEBBQilZ3w0Tq5yadxghuVZKcRl2OsaG7fq3etBBy9XE7u5BD0g4Z1Y0mKH4/tB0WQfxdq9nOR
14c5FO5XZMXtWsw5xmwvdbL9MObsw6gJ51AbO0xeRZG3gFQX0yOZcTX3FthdchGYzVY9hB9mNSme
OFq/vyl0IUFdbSJ1fXkIgPozAPoCvSOWenQA4hGBdhWctguGN7QDoCVepVZjPhjHnmPC5MO/kskU
bo6/NQpRzxZI7n31RMmMDEMdg2va524PLsjP/ia/iKPP2YiLEi3WqhTaJq1z6i5dODiqNBxlKb2a
UY1V8+gKjeT1e2zsdpXkLTdipW6JjEw/3+vFq2uMXPVXM2ZXunvz0/si0q00JiKt2k6VlgSLBPbP
9yEdSnucLN2W4UZ55nIvP45sPPorMO0JoAxGlDygoqJlcB5ndAfCoyLDgT5cwOrfkMsq7iyXx6q5
WzXdSmVCYYBtL1WvqRTNIFcd3RJ4Oj0p5OgWLeqI8bnhMB3QK6uxWSfjFvpuGoUswjqr/Nz9C+qv
uyFAEz7G9lWYK0jlWqpdV7mRyRgEsawiLU/Pjjm77d0wAHzECaV1BP4ruKFtCYAOvMfMvjkGpj+U
gYBV2brSHKeVlKzwz5Q97Z+okvojf0YpGs1XvGBgZ+oUFhhOlmD9TFk2mF0Vszzqu0hGMPB7dmVv
wK46k7NgPlA8Ict33R5pHCBx2uFb8lQ+AqI60I7Jc8xN5e4MBV1+CbPXUmiqpd7iSyifMT3GmNAH
OJ6BySfQX4vQZxw7BgTKB7DcKZ5wlG+E2ualeXeVDIGRAhhNDbxijHFqJQxJDmSFDQ1Dg8liG1rp
vm3pd3VqI4IxRKumVMqMx6mLvnknya2b3mrsvpzfZfA2gQVjF8ou0tdOgAkCmtOT6kUn1HdOlJ3O
fP7t3DVCG2GMOTCSxtD6Hosq4+EKxbp7gOShgx3k0MVo8GBx92JzvDVMwzJ1VCLZifAEj2JB76U/
L6n52AE9arwyPBqPK2Kb14W7fx834pgDi0Avl7QdxAGsMQHPLiqeP6moDFQZOOR3JWu2q2PObUCL
kNWu59VNXv6F8GPKKw2N8PXXiZvU31XGzdqYc0MP/NKlJYQBK8QpCcV2AghCO3hv6/xuRWi7KMbM
VK2+VuMAOTmi3PKfdjLJ62+4VWreihgzUiS1VDYTJNHoW/2zeASQ2T0dV/ZzwvB84dYfeTJ3a0Oq
DngqAKNqosnmhYZYiRaUxtH9+wwEv+RRf5COnWe2ALbNPOk7gLgJRPkaF9DBbJr1AEp4ZyicNuDq
KtmnV05y8yXMPs+NCoTBHl/SecpnytBmznzSArwkMaiaO4L/rnN9WTmz22I7VELRQl4fLd6ajPMp
ipejoiaBAXpYNK9/WyvxeloEIEmHKSfBsWt0iPhGwhS2BVTTy5BuWcZKFnRYOCsqHDwlxmINCuFJ
AKohZ5k8SUyIXPRdBTYKSGo/64HodQ+Jp6fAWQvv8BjAlFz5NfGt2uZu766lA9kpRoGB7qaZzOMw
l6u4nimFo93N12g1ghcUvtYgxEm95I6HyL0f071IY8HdmqEqhqU+RzsVMuGlmzyMV+OJeBBbYEth
9JmzrXvVW4zDihrQ4/EOVJgDjGJdwbyaQkmWluB9D7WX3P8V0+LuvdhIYg5wsJRWW0dIAhLBs/qN
XtZUt5QxMvpXGen9Z/1GIH3Q5rnRNeARmVREM+rN4FHuNHSne4pgmqC9MmAOpiMakr38GkaK25q0
G8VshDMea2mlGWTAED7Ev8viV7OunJPbvQ8bAYyPkmu51xXMqLtmaThN3zrmWtuD3tmplh/fVpI9
UQB/wSA8+K0QpzIWzcwyKxUnXD0j/zh3GGnUa19dZq8vOp6Ton/FGk8gryDeB147zWpfnhnSYV3V
mxbauRvpSTFriTjxsm/SoLWIe40PajGCWrnz2vFmHZqHdCkqwU4s9apC04UjpipG5nLlF8DPTyDt
sxLO9+3uhAnoVsBkAItJpb9vVGoZ1czUtRRDpJP2YJbSaseK6Ztp+rnNk/+dG8cSdUkR0dKADgPA
5F0KA6w9TCtIDlxVTBxLWW71aX6qZc3L9N59+4T3tHUritn2UhC03pBDPK/k/HGYw1NpLBxPsVuk
3cpgbgQ6bKu1IxkjpitVp72bUZrqbUBlAHS0D6LSNvHiEd/b/qMrhiSpmgxyBbaKopRJnFoGisEj
MPpOBdGAPJp3FgCctb9Bs9lT4q04xmVIfQPsngnimraPvlTgbLtqJNHwOlUbDqqQV0+qGoqB0DRJ
hV8aC0ah89xpcwMVSAmEF36VmJgVNsbRX9cULX4ZYOTXukMXxNvnvhcU4koD5we7QiwbzKdqQlgM
8qC3bi2lt8pkBSJyCq7YTbGdFEh/TTrwlozoujD0kxFVVvC2/F29ezkYtvZTF3raGg12asWdatPu
a56kz2+L2Luym8Ngaz49yGa6SiARcmu38jelec6yB03hEDzuxbyAQAawO8EzAt358rJa4zpUfQIx
anU7hZ9N9VFIf729kt3Za52CWxNiUFFiDmvOZl1cUokQQmYf4FSyl3j9QXlYgFuNuPrcHJO6/Ze3
xe6e0YtUNjUtySsgklZA+QgleACNYyf/+G8C2BBEEUvRCiGg0DtPxRCiHnN85W7f1GbnFMaUxmld
hpGOnQOpKPqmjKvWgtW2VbSKlV7yodJBOcqNWMlosr5MB9EpiMJBfQXI3kuV6HSriPRppBZ5yVdA
NGaazwRwST0NFea9ak8V37VQkFtCEXUNXdHMXhLlcdIlXe9Gz+opnezEi93aS29NMOHJaPURvryr
PQzApxbYPRUL9CiMVg7AACmNscccD/CPEWahcmHcUpg1gcyUVxDfoZFFNg74cJqiYmctgznJ3Cqn
dFhzlIitzvCyuLubTUWN3LEbw0Dr2uoUAUnjc5rD+duqtShBbQp60JTLTbeogy9k+cnUltk248Gr
2+67nKj4VF3/aKxhEli9AVB2uRA1p59M5VSsKIMYWlzrTmhUtVMK0+Pb2r/nLCwLsNEAGQLu0Ss+
1iXsW22C0a2HyVbzxI3n3FE1V0mPk/quOe2tNPqaTQCDV46i9iKkwcg7IFS+ru9GpG/xLB8dfn/+
julAvKiJqKZgzl9jRwG0VB+x1VHvWk3f2eMCFJpYTdy3N1Da2cELKcya1nmwNMmAFMA2tLbsaNcD
OjE+CM4jhvqtoKtt6eZvYH93TP6FXObhLUU6NJEGQ4Cn33+34tY8zmKueRiNaN6hJJRqA3QcVB6B
+OWxTf28gp6gHtwBjOVm/DsujisQMBAddxrPbtF9Zc2WqYFzggqDBF95KWsU07JD5AHUra46reh/
8YS+95ZCdAarQulXWgJzBme7WUQ860WX9y3RjPUCNfHaFwNEj76Ok8RgOgEtVijBu4QJxSs00wG9
EofyNhGzAvORbTub86xT0xi7KqGOkEWzN+mp1w/fe/M5SoKh5UXAPHmM7arTZamWAvIoAi7d5ibV
bibrOfyJ8qKjoTWyRpcivmayxy8iMnOGx7kpe499BHroJgCjD5bMqFEnxTnIQ4fBnUNUEqT2OkPg
786p4qzxeFTW6rZsBVst2tpZptV/W/rONRUtAK2rKiwCRmWY65KnWSwXQzdgXqxBC8cImFlzWNRD
bA5ZULQFAK01PF/fFroDvA7WD7AYyaoExh1E2ZfaXLVKLahTgznCQ/kZtNpejakD7bG3BcspMKP5
nSpmhOemVH6Zuq3G02ny8qySYboVqSMs3tBZesohjftwbBsaA6wxfABkDH+0/8DnV3fv7PPdWnhG
yVZdjmVFhoWnRpa1cIxP4RF5c1e9lr79BSDX7vI27ov+vnEoaVoWfaVDHLKdvk7cB/fZNfFF907h
R778v9NI4Dw38sjlbORFaW0qYOQDsORRPUFXv3U3oSsFKxqZ9YPyzEfm2ns/bAUygX1sSlPbhQW8
S2uiubepFCcsDOWr1pfmlSoYOYcZZy9thTeqpGHsiVgd2RkvQQDaepTOLXYUw9jgGpIsTDx5iw8U
Zl8HN8fP3kl8PUWVECQouV2J37n1z527evENzKmKSq6GKn1DetRNFCKVg3mfeETEMMg2dVxiwAF9
WA3qPg7nwu4YyQvRzAEXS5EDvntsXWuwZzd20nvJBq5cifZVMJ0NDqYAWmexnTDiIk/sGYsL2cxZ
S4XVhALJnhzrboXwEjcWuOnfyQ0ZARUPTFu87oNJ5AvfMc4XwkkRN5q9jMlYzMtEwoENe52d2qve
iw/FHbdCsRO4XEhibCKwJ4y1LnC6M5UlMUeDiD11omDOAdoHvLkH3Us/cg92x1JAKkCFAUSElloW
iQiDDobYoZPoHHrG+XXt53eCk+BBtIi3UGmXR169l0zfSmQjGaFoMtTbh/Y8Jyxk1x0Uaf5EDfNW
fEPoaMUnjvJy1siS5iVCEaZxB4lINbnnNTYwT/+u8f+DRMbcD3kYDk0MiS0C+lS9hsFwAGyOxHrZ
nHfVeuKskf4j49AudpWxDXGio/2r7UlPAWGV4RxxOQn9LW9uafrU+MkRuLOpF3E288CUVjRjiAPi
7D8QH12QAqr0R3yreJlrHXnv2b0miK24s33e3MNQSLVFInFyQM/2JhAFOy3tOnR1wBEQe0F7Q5iz
llt59IrqYCh+8YLwvYo3vsJET6CBfLPJhg1zjYB/FjFFTbt85sf4Ax5aHeeA/4g/Q8Awh3ohjrG6
YV9Eixpi0ZotOnrhjk85uBAtoJWKeSB+A6nRQ4GmNO1h9cTUjxR0/jlDBlQ4rpkgSW99CWODlzZB
QbzEwqmrqQDhwRXViSifsH6r/OIDP2TaefBcrJ0xvOigMuRcgkTqvVQOxMhOzfW81MVOIHEhhrG6
aH0Tl7WjhSm5K4+3TXEaTckrO5n3ztjx3pKO1l0wNukSQl5mQWqaDVmRoIcSHZPu8E09Kb5xtR7J
gSdOUtnSaXFlODLR5g5s0wuNPT0QxyCNoSOdobMGEIx3EtK4DTUOQ2nt0gf2ZbD4ut/ecN3YjiHC
q+1FFmP6rHwCM+4EWbTM/mm8I+5aymVEKTJd3EY03tIYuyerIDNuVoiLw8IGz6A/qrJTTJZdJ4YT
Cw94g9i1DtCD5aZseB1Le77sYrHMBR3mfLGSpqUOGNGpJOFPEwwaU9Xl0zI489/Aje91pl0IZe7i
oCn5mC9YMgnNraNqAmx8CCLpJlJOQv41bb6sMr6EgFW1IJ1dTTz2yhdxaly9O2jVld7cJDrGRHl3
aVfDN0fPaPi8ZtXYqDV6ncroDoOGk6us2mhnS3aMykJ3i2WpfY4b4qkbc3/LOhuteMBm0FzqWtrK
J2AkISo8w2OWDs8P7WX7LzafeS/HKpKQrYwT/0zsxdMtMeZRBJr8pKbgyOUnrHm7yjhaI9ErI66x
QjKEQFtQfPMBY7B+FvSn+NkIMAvUOxWw3wseWM5O0L9dK4uVQ/GomJKihcnnQag/q2V5TMO7shic
tPzaLZPz9mHuRMAX8phE01pm1rQ2kCcLpdvhKaFg0HcYCvdtMXsmHzYQbzgkl6gQcBnSF8pilZGK
IxxK2Wmj9UsUgUHDEK+U7Md/k8QcXdfkUTppkJSNUhCqv+VwtiPUaxRp5GzdnrfcrIkdQc91uc1j
WhMpCbE6ASf3L7zlHsgnElT/7h07dQ6uI1lP8w7WvUVPnFoj2CiMMajl7jHr+ntAzxh3WWQ0SOSM
NuhcLbutjHeMaOMjTBnlG9BZgAPx8gCtLsvaXIedEWLA2YUBNeK2YNFCwRopI+6V39UXMDWjFGug
+eFVgS9cm8Jc0WhBHi05JCeYmdhPzmBKojsG8qf2b0bDyXO9ctovYtkKn9nEa6FSp/x54h55SfDi
qgCOorlG4yn+yMu77qrQRh5z+6I+DBeFlpkek4N0lZ0BQVN+O/Oux97IYQIEM9fKeZHO60qfZC93
q1uaJip+Lej2/W4g6Sq608/+pj1ld8Mn/gfsWTXDVFGoNUwM2rAFwLAIMz3pI7SsiYprSNdj/2PI
MSeqo8dTO1kNj4F+b19RJQDXMdKMADhiMveTVQHWXagw1qEraAsaryLwVsgjCDPG+K4xl/tkbZ/z
IuFYhD2tNSUL/X/orjAAJ395ScTWWOVSLjAVUD0vFZib5NtESQ9zxx1L2zvQrSRS5M3TbCm1WI7k
snPrsL9atUFxQR72EFb9J0uujvlgeKNmuXKURnZZFIfMzL68bWb3HifbD2CisMWMMDEjYKmqlgYr
+tLlJbLfFrGnNFsRjMlJxHTqMhUi6g4dhu29BP5FawWoiFTaYvaUirwekN01yWi2p6ox7BxzG+Ms
62ZByRDkzTdzL9tRrnDc4N5jVgYTmiyDjBAJILarq6zHKcwaAYmYO/F3ciC8qkg6Y8lKHlrwFo68
vRTqhTzmmOQ+BDJDDHn5Mb/HPCW6JZzmVgFoLUA9YpAEhcnXM6K7k9zlBz5g1s6WyhI5DbCNo9yh
MGeoCHOYx2OCV5Bc+ZZ1q44SLxrdUZMLEXQpN1chkuJEzuYYfR8ns/AA/VXMqCCfQImDWQ2Eia1d
l8EQe+PzmDjNPb8Sz/sAJhyWdbwMerQauGOFEZWwn2xEOz9WwLDZRdx9NsPZ7fIsePty7L1ILpZN
X7VZdmzKdT40kEoekjK0kYc+jhlpgsKuDK88/MEdJEag6so6picaFTbulmBEHmXiXFXeMZM93nxM
ORbCmBT4GDn5AeRFO0b58O317kswQeElGaAMYxEdx3LR0fSMUx7kFagDifW5a/hcrDtmFZv6IoUx
4OC57MaqxnWhdBblmtZDeTAwebocYs4B7pqCrSzGhIfzosaRAJ+ofCB8aYLdKD/1iw2ybMAZdKe3
92/v2XyxNMYSzN04LOkCcYRdRM6f2vGNm9nR/cy3XPGRI293K1VU+BUA1KPngVmeLMojLmXYIjru
MRUD+kLgjBEYYH7ijTyQEWGiNpiYF1HM0pYJNPHaAFFJWN3HY3iC0bnJlejh7SXtBBUoRmngxj7z
TbJDsXkb17K8WLSi6CCds2N0Vtz0yq6qb+QwShiLAAxaMsjp3SQ/CSakEYDu6CiF11dX3bWGYQ1e
vmp3DzdC2eMqAWE6NxAqdeAz0UVvzW5aSeQZa/o3r44Ko2yGCtxG8LgyYro6j1SlVVBwAfGEinQJ
veRzO/pJTBfvSmjizr6IYzQjE+rakkicHNDs4HgYfOPE7+7ZdbNbOYybq7Q2bpQScjqvKQPNzuzu
ioBShmC9HgLBQdmyujdQilg91II/8A5vr6vvYp2MD5wTFGMXkk/viPKO+Kciz8JrKb2ND3VQ8kGD
9g8SjK46oBtgMJkVl4q+9Om6/mMpnwmdDP0p10Ig2m0Q+dxBtF1zArDP/5PHrLBu4ibRJ8hTg/BU
PJDaEKtG/sBXmr37JwPI7lye0yHy0pmtQCJDCUBuXTNZjMM0RiW42afs+LY12TXIMhjYRFCZw6WJ
zA6qbbKK6Jz6Uz0i/qBoOQEyuLepLxLVexAOj4f/KJPZRbC6TtO0QCbNowE1z+9AS43ktwvP7fdB
HB15+ck9uyKjQxGxH0HCGkyYYkrJXOPXqMn1uYNHk1/210MncxbGk8LGH+0igT8Ps7gdgHa7T5n1
aFaNw9m8nbI0Nc+gpxRkxtRCf6kXUiSE0thrrVuEGMFoB+FOjxW/GdLbcil9s4pdQcuv2hZzA2jh
5Qjfu29b4Yy2aFMUVVmIkyPnM91UN9Xotb9pgnY5rJqjP0o8/dzJgWI+AH2QmgFyb3CnXy5XyKyl
UEEghh4tpD9nxxDtsrSjU+rXgrOMNxbmBklp2ulGA1Usz6nvxkfow1eAmwy2Bot1t0Im6bFO8lHR
PcaOdGVOTn8ipFLZlj+NPCwfrjzG7aqNWSozySPDHQ926gq3qktzvLoExFteeW9PZbfLYzxhJkh6
K+YQZ0nPaLjrTdQtCpmnNqSTrL9FzRTuVgeVM/hvLw9RN1J1Ql8fWpI7YAelNUju5FtxloMkuioB
/zRjgsiIYk+n9KFSHoF54kxiDOwyiTMWsPclSMeogITGhD/GeC6/JO/NvG2B4ePWyvyrUowPWsKb
xSbrxS4Wk0h4XquYFALR06UIJJlHUSqRkAWhiV/N3f3YtB9y8EoNeee/fR/JbLGiMOeJ5aCVzjDZ
ROGS9uacWT3BFgHcTf0gKLJt5s/JlD4qk+K26+S9LXBv+7YCyT9uXlhdW9T1KgxIa68YBEsLZ545
NnSvzILuZLzUMdCFU2LbUharVoxowpqWU3mNcumtdACaomOHfvusOAVQ3t+T5t2KZPtSsl5ORaOD
SOrwQhtkYzkUpbXemKMtHQQ0QlAAJlM5rrwX6971A8EzeNxBa6uBLvhyP/vOnNK+QHIpDxcQMltO
Vaco1fFArfdastFgCl006K0HJvFLOVGTtGLbUn1OyGsnNrLSLiL0EiTKXV2Iv6d8BFa5Gh6Ssr0T
JNPVgSUOAHU3RKp/bNfrRED/bYfBaQVETm+r1N512X4aqdxGpdBrnxtiiE9rtPoa5LSuEa8fDTPz
Mf/Ia1Yk48nel60sxn2lBRKy9QhZ8sPkGX5yipIfNIcug3lyNq6jyn17bXvKrOgWXMc5E6uyQVyX
Vu26lGigjqSnepUDWf2i5vNdJ5uO0hn2bIlOnRsHK0rccA0dgDj4C9FIq5KjZQrvrb+z1WhCAI09
FA1AZyJze9ErWSnlLKFpRoqccfkdm3Vg1YLdJOAU7oDH2j5mSnJl9Z8wTvk4rbFjLMJpUEsvT1Ob
dISzPaR2zHkAqgKpQcJZsVCUuzz7QksrK2pUjDneoHES41Mn1U2/EdM8zeZ3V7xCx160eyGQdmij
bEKuxOswQCBVVpoH89fUgHS4t4kNVMUz8MQbV9/Z8guBFN5sBHaWGUVWD4EZRgn18rgI9/qAjo+5
ct7ey73H34UkJsQNFaEoV1qaCJIHZHVXm+i4Y1f9mR3WQ/6pukY/feLJ33NnsMuPXCO6c7cu5DOB
mlyLdYoBBmqQIkwg5RBFRzLcsl/5Yn3iPTbPvu0N3WGNdmfMw6RqCuhOkkfBBLATuA9qTfX0MrJT
yxvNj4DOcQwdvOzL7wJ2LKxTu8MI1gq8iTwdbDCp2yuaWkVLduThSsFg71B/m8rocY4mJ9OVqyQb
/UL7VXXiQVEE9GRGHPtAe/LWGpgLaWrVXBkJ9gxQ7ddIvQXJUQj+AhKec8/YIa1x0FPZXM9nQ3kc
7QDuRGe0R+Lavud3g/CuGRvvtZY6Kf2KsxFPUmIj7Yahpj894eo1KqYB712+v4+grjr3OOksl7gW
ymlnZBo9EswTQZZiyuxW5iZLd7y1amn/j7QrW3LjuLK/4tCzy1P7MjH2Q21AAQ30QnY3yZcKqtms
fV+zvn5OghwTSNQgJTk847BCEi+yMvPmXc49x0JMgrlpWGFe0SwxOqvtlt6tijoQpfA5NrudWDTP
t6/ySlSH0SzqEAHKtdDHu/QZ4IHrGmLi0ShES9rMbTc5SizncMJzhGy8FDK7gebOwWy1SuK45BV/
pekYDjuNZyiI1y9tD4nWZ7oZwbYlIL/KW+ikt6p2WEAB6WphuLzeXuvKJ8XsiwI4howJFCz50l6S
i8ukRniSUOWQC7sohMpfqi5zu8gyeD5ybeQdWdy/ofxsMjnqEItrKYx+9ocXWlg/Aa1p47n6GDn5
rtxUXn7g5VhcGDuTdMRL2JpxDLMnJLkL8szKhuzFJgxyX/CUjZn7NLIFjmcfHnnWV+7G+ZpZ3AZy
h3KyFMDYzRrlseXTUogYzVi8rL6flt60Y3Wyo5pHG7mWx16gktmwrjGo8uEJlTx5PdmDL/Z3yqav
tgeKLa9+v32O1mqPuoXqO9rt9DCxQMex7Ekvy92POlYZwV6xAbQAAEvR1yTYjD0upzddA+O+L2wy
hzfNi8oQ2pPNn+jyyIPAxQlfPor3VCl++cxZ59qFOV8n44Ni8HxMQOP+qHgCXz5toke6ytGDRTqI
At4CPgiYruRqpbpOc0xQgaCPcnlNIdRXJEOMQ0TFCvB1p8342tvEN+JDgUhNfuKscuXBgpP9ZY9x
gXk2pkPSjf/GtFMUffZMV5mpd3QveSj61a08M0hv0Vmcpktp3/QGFkgAUxiqxSllhSdKtfYsnq+K
RbKDcp40inxalegQY09XRecfBvfnCf1PvyNLB6WocadnHZZF1eFFY09L8sKTAeWb/7uHHH9++hNv
nJQTmv/sQ0ZNCuCNDIu0d9koOwD2f854SCmOqbFB7w+8bZv4uQbVF4Ysfd5WrrlbAypVlFtNwSAp
m1R3XWekAC3SnxA+lnfoJgl3FLVP9VlUwV72yGOdxNxGjlzafwA1tnJ4L+wzrk9IjAJzrA396Hmg
+Aug+xiJe1ygvzd+ifn0zCsV4Qt71GWcffKhVsJuyE/2KEpN2rdoFku0eB/8+WtpICbBxKqGChrw
KZeWcHq7xKzaFj38xafdfoqBVYMcqNsSJAp/hX0LVDsItQyZ0n2x7AlEBkEKDnDrjpGHmjrEsUH8
OUwbgLy70QZvg11XfGGPtf07t8q49Sht80YGN70rftE+1CDhmmHT7jX6evnidrK1b5zvuuLUL9bJ
OHUyzTpSf6wzVPcFcXToctMIfR78THJLkw65udB29nmxAd0v5rKigwCaXBAdW2CnYKO9Ju0T/Act
a9LI/mC1mZeMdbJtlXEMlkSKg1ZPicNZ7UoTzQCTFHhuUBqhHG6Xp6gJjbjJMSWFrKcPIsy1AK0u
foq3koYQiLfEtUDEUFAexeCFAqIKls0VNENKXSYpbVlQiapCAXsqHTmTPOiAgVvC46xu7fSc22Oe
LlIJSixlsEfnfWVxS9mjQSbvlTm8XQocDG80ae3wAClmnOrNkHhkkshIC6UeOnkNQHiZrYlvVRja
S/T99rJW3kd0YHAHAb+lsoqMEYw+dVk0AtwgdJjqEFvbNDkUpmvLAHWpBLciaToO4+WpMApIiSkL
msdl+iwOyVtVKMhzms3tdaxVQo1zM4xz7rFA6H3DjPk8Eacq9+bG8KnUkw7QlCfprvBONW5TZPtc
7sKV5AoNENw4pHWovrGo+rwulaGb8ADWYlY5aG19NovloVnkXWIQnrLo2ktsYLNA3o5bBp4K5ppF
1dRGE7bKNTAmDRVfeLIFI0D0MUqcWPPl2k4C2ad5R7OnLKB8taK1qPziNzAORkq6MswbCXiOJttL
4oukfV/ShyYJ3blLwJt20FrNXtJjXiPPTO8X60PZahzM0erBOvsOzKNVTQP4GwX07CW07sxI8xdp
O07Eu32w1i7I+ddmrn1rlHHTyvjaVrp8kYnwqIp/hTvh4msyQSoorfI+m2GDgqfiBNQJZdCHNqS1
QGQMBZrODvcQrwBSPJRdPrfA7SUqV72zotUjscGHrBKkAJFcJN5UpfrX2x/y9nYBtnXpB6QQaJm8
xCJ18ygsgmuFr+BTdW8bWauWgvsBrTOgpGn5gXnjTRmKFpKGULxrAVwUy41qOmJNbDNbvO6FDtk0
h2xT3YE47lEiuChoAVFNId7ztPZN4QpQaDEoFpetgKPGLgqhiHHhKPLzHIzxXbW9vdQTypx95M9N
MHcw7qsYLyAeeeCBM29qhfauIsNy1xQCxBkFXXWyxSrcpcv7jSHLd2mOCmoUDg+JOr+G86JC/WKI
74cUsgCpYrpyXg6eOvTHMTSVQMBol9cvUmYLcTTaXd2kTtMs0GRQ9NBXMURP7DnXIjvue1BSWGPp
INzZVwIIiJYGjecK2BR7TscwAHfP4FaGmrwLUat7XSNa3wZJdM3ZEjidoKvPrqF6h4BAQhUPdEjs
c6ak2mBWWl27tTFtuvkhJQPnhF3HHdSEAoYVdN3AWs8mQlaStLGZoe2rbnTAKSG5h/LHWxEIu9QT
3D/f2oI5FcUckC1LOEwms8taXC19HIOAKO2SoK4rxe5I9jBUEqSH6mOWzZ/rHOOmmukZWrNVrJ44
zVByXO116kV/hWmCGQkkX6AEYzzU0szluGhyjUJsG0SpA4wGVQNPnN6zdslb82E5YNQVsgQleJcb
Tm//+rW5tM4KIQE4oSzGrNSnOpuW2FSAAVLym9N8LYxaD7zre53SwyT+D0Q2GEjCkC0TtVhlMYN4
xKrRrU4fKvlA57RD10DRaegexY9/4Em9yvYYi/Ron2V74lS1UTWHPxZJ1YL77eQPwR8gzqae9sJx
MJaYAGKUGsCQB1iiMC0FwuE6Mj3ojm3LR15muXYfNTDMonaH6RyR1TfCIHZptQZMyeVbpL0r08fb
TlCmz+/FWlRw/pz5WSYISCyzjnPrRMsweYsLPxjt1M8YMhQMP5Q/pG3sDOj4j7GtSc+R7KtgIkRT
1IMCi9gf1Ros2qKtKveNEsyghgOBHyd+WGsVX/xCJoAockCVNfoSUCQ9rU237aZVvloepZKEBBAY
8sqgzviGVxIWpNGAGULcgY7wMp+mAWa5G2V4DusD5bfBSF3wNjv91x/XlHdjqAdgNoLCHbAX0EcD
PoY5VIsp1e1YkR8eAlQuaNV04CXk4trXVgV6NglYP/AXgwn08pq0upx0kEb6cXglbHi2Kw4jJjGo
gpPa21y89EqJFAv7ZZDZP7TcWzzkMDg5k5ftgWzfCw5YJX3FywHE5bzq188LRMgtBYBGpNJwOyxT
a9f2+SSrMEcre5jxcoqD7qpYXb8RUO+6fX1O7yG7a+fWmKAM5NlyZlrYtd6y6dSlGZTb9IW4FVjg
Qt5NWPuS58aY2Gwywa+shFgaqrFAaZT+/GriCaHUoOlfk3S0VIwEGsidKZ0fszZDxuU3W4Bdyj4X
7CpK9NC2gDp8AhpxsNHqi4DKiefUnsJp+L3VZ/2RTGP2Gew54l02LfmHMZyzr30Uap85n/3qEMMD
nz/qzCFelqqAF8ZzKmwXX/MbDGdYC8jKqNazuDUC7rjEmh8GdE0xwOmFNpnOPC7toGlAq8Cgdl8H
0t1wSDG3eAdhMcp2lXqgx1gmyDTYt9dJ7/zF6Tot85dVxieMWl6JYwerVT1+R37+MKsoJgqgwLxt
h7c6JkaS8lAZiIH4IG5qG8gTm0hP/5kFZsNIX1sQsoEFjBjYeftBRfH5P7PAuJlF7xIdE4E1Murl
e11lTmdFb7dNXPsWZj+YKE4qsy5PfsRRki8emtkuHM2jMClQzETcKuTa02eBQxm6TiCQBVSKXoOz
kCZMk0afwhpJ0AtxTmq87oQ5PWSyFNmrge7HhqbU5vYq11JANPNBnw9gOApOLBF1SGopIX1JC3WL
LyOZbuvSKR9iJxYxk6h+rj1KR642XpnZWfcaGw9kywUkrfi6ix/B+DqIRhbzBLToqVpYPdEBhtHJ
ggZPohDw3l56vi/vGeYJaFYii6oIyn3m7JQRuBfHGWIWYmbk27YopY0SmaFjpVCB6PpafLj9ia/v
mwi2G7qrIkpeYJq83Ne6VaNIafXOXeYpcxbIlB5Tqw45udz18UHKA1wxwhcNmHj8/6UZGcXd1sgN
iuobQChZ7VqTktMdl51pA7+Q2pTDfjI4TmttcedWmcUlPQ5WmcGqYhR2nnd23/NgLTwTjF8c1IxI
4QwTRAZkqztC6JWziGtEBPPtGJcY5V0bjQZMaLaRo0cWO/0HgMTAt0cZy45RiEHADPquIW8meCVz
utw1xlVSLAgJAbtFfjwDtfxSgPhj028NZ/Z0zcMbzKeO5NpkLsCQixXGkHEghS2NsZdA2oZA/ymb
JlgOgsvFxPE2kHGkEyZFO2XAGjPE9GNQx3CkmVO/hDYlZjM9fkfn+opTXhMLczyYmFBFizmV0Dcj
y2SOeB4G6S2iOhUxVNsavfa0iAfrp1/r0p1c2mKOp1EXFrDnEx67yDAx7VvEB3GoIQHWx2+JpDd2
Vy3ja6rEjfdn/QqSbqBHaFkbzBxslFLKVVMLul674gKMYac+RkbHYf1cfQPxAYHbxcA4Bm2Y4ynW
plkWxKDx9SkdsyuI39Gzsps3xb3J82HURzHf0jo3x5zMikRlCOA7TYsG5KfGFi2J59CnQ7+JX93z
8m26NbfMMQdzDPVeqTR8waivPGhIeomR2ab6fHufeIeRcS46UWdDkAYckLG3GwIqt+pTor0nEi9l
WFnOxalnNqvJk7GsNZzEuiXOKC1brdcP0xxzylv0j2G+mok6jy5j+opmXsxjbZlFGnUx1pOmhY9S
l0/acraXWg1ikXyOJTwEtz8g3YYrg2Ce0TUADg38D/z9s8AoKbV6TAlS89mvjgXEoAa/BK6Rdxqu
VUcoG9KZHcZrCI3Rgwgadso7CdOiBZhVdbsJeq4Y2zWv4ckSKu/QhUMfjq3uy1OV55E81274xbrX
/NyPnrpj6VaOdhwxoxpC5HvEC9CD0zFd7PQpfCVbnlu+9sp0tb9+A7ONc1iKUWIimU0SdNnHT23C
Uy9fXyYmgBQDO6eiO3u5ceYYhwuAdqipNO7gVVt6p619/QE5B/TgD/oDnecXMF2yz3cNbTdiXNUK
eJ3h1fN69ivotTk7PrVBFvMk2RQSQ3zuIq0JtKIL72pFDTeRbppflVbmHqbVW2+CWxsNDQ3TJozV
Qm4mOYo0WgipXurAgPhu4lXA/sxO+/W0VJCl8XTTVvcU45DgFgco9mroKp9LIjeYIAGSAS4bIQWU
Um/fxbWPSefuZVS3MTHHdmrqENxWcZrWrl7uRS116+xroR6lYnLiTHVv21rzZ3AyoCfXMOYvsRp3
jdGWotRW8Gdq8UwZxJ1Rh+61NRQ5x8NIa4+4Al4EkFbjqF4JDk3dtJhFOUPV3G3vLIxdOIhSwmAE
RCxyzC0oiBUn9yKf6nry8pFVvwMGSkwlgV8Lku/MUbEWSx5jzBq50ZGGnsu23lNghrjnJXvXBSz4
nXNLzFO0xINQZgIsKZFbBzXkioWXWkNZQwIbosQNq1eK9BfmmAdJDPWlLVOpwnNeHKk142BtaEGV
GzhQZ8U+EShwItKjGd0VJCsjSWuQTKjQE46eJmg/i/eUe53amrbcDVu7ZlR2Ds1fEdP2p1TszKOY
iSSD+QTWwl52jDvzUXZUiL8WjhgsJELNXAS0j/e6r9w8qtejgFqDyh6xTaUCnZc+G9Cs0w0UcE1r
0xqZm4KAThWKTdxUvFhsre9xZo9tIy1F0s61DnuTI/lFZEvb5NB6pm1hYG7754HLKLZI4CXCCw/H
An956aRbMJxnXQhrgKRAhi3zBDCSAZe4ofUH029Ke0DwtL3tYFZbZah7GDIAURC1YzcSYDDdSsQM
oZk33qUBmEL9ZWt56gfrUfeBUvJ5z8KKSwPMDHG0jv9SgSG8XCbQS5bWDyHC2SU/Irg6tkJ8qDrz
+fbCVh6f8ziahdjUIdH1REYcDa9jPYdVNW21qQv0sJJfu25seIXxlesHxLlFyd0g1WOZzEXXyNgg
SZChIA19JwPfUKDUyJUNUmqg3Lnlous0AaUbBUwNlq5AjZu9Cj2RpWXSDXrbJag7oDor7dHEyqn0
OqCJc7TjlgiuN+7CJHsbBrkSZUwQwEerc+PB6+mTHeoZ2eUN5gc4z9H19sEYtNeRvOJQ4vW7PCVF
pXeAQ5iVW4UfYhArjYOxreSXpdSebp+TlfwOluA4cVrQ+rpikuzLSEdPEOcR1fwfo4cUFYx6hwLd
F358srowzQDoALVGzCcw788MaBAyc2ouVZ1CbX1iWvbQmltL+vNVI7qyX6aYI5lOWTGPKXx0IUVu
T8LHRks4hb0V9wEbmNdRILpJA0zGacVkVkoi4X2jLjLcZXs6aah/NDYKaBGEoPrwFx7wS4tMRD0M
EG+re1y05U0EjBPDcu+Ylr6Lt+M7z1WthCWXtpiwpJNCsbFm2EIy6SZ72mIXDkMgbv/C631piTkW
RpoMoxme3AcNgDqnee+34JD2lXd+uHX9eMOYAQAn4nIa6THLaka8mYWqVq5cf4sMxYkTXoy8Ek3C
BNgSKXeZgi4Sc3+jyJSWqtYqJKyKDwa2WrJj09ZnUNXX3uSKd+NhjtBCED4msV1mLm/rVp3VmX3m
lamFQUm6DPbl7i7J3+o0CMtPtz3HNZSAFp3A2EkpxRA4sxxw+tS1ipVH6FZ5+qG86+8QCW2bxwVP
tn6vHJRj8tz3doTjObgn2R3UxiBtjKD2UG2T78rn279nbcnnP4dZcpq0tdwIuO4ke5373O/bBJLD
Cif7ucbN0lXLqLID0aTIqskcnqwBJFymq1Y3xJs/5H5Mi5kJ0oTwbvJpwJl+MR7KA1c0ZM1znhtm
roiFB31IqWF6GakEWRr0qNtaT5ljfUke6ARJZNq80YPrtAjLBWU/OHaAq8aE4uVDtJBJp+e7cqVE
bOxSiiAFCOwAWPQz0R7kzE4hQsh5/E5sVZexPIxaFBdBWTmvUGlCPmhJqeL1m5z0Y7EnqMfTgZ0k
s5XEJoK3fMR1ckdbO/ReOT9LBzTfncanaKq/EOlj+hSIQMqWSWM25iZ3XdqKc4tjhQlpeSd6aAPC
xYOIuPeyh3lT4fryByXXzvK5UeYsN11viUuIWIOO54sWhY8lB0q3HNpwKdDdsGWkoWbLOdzXUGkc
boDCNUABDbA1sId7THTSDgPOWO+Wb6N7gC8OUJ56aPaarQMfroj2KDnJJpr3pmwTO7a57xtdGrv3
5z+BOeZl1Y+61uEnlNDspCKQyua4eOoetRJeWWjtRulgvQMzME3k2CArLhOlMheYisTPUvcYx5Yt
R0el5MTGa1cI8EoqjYvRXkwNXl4h09RbGDrlisk2n8PUrRQlCMX5rWyzr0TOv1rzEHm3veEKApFu
5S+rzBEiahHXBOG+a4nQHQhj/aUrq8gBDLixh9w8jnp61LThWxMVmm0Vme7G6GHYo9B+JqqMTCsx
VHtQ4syOjD4FS/RUuFMqSE69zLwywfpG/PqtjJPJcl2czARfSFRKN4qJTTIkuAlalgIn31spSOKz
QPYT9SuRoryYzcigk17UDfa88+rAkm0JSrTZRngeJnTAai95KCFupTjtDrRvjojB1RDpfarx4sa1
U471qhjFQRgiikzfAXDgdABJPHEbjw6QZV7kRYdxR9v8fEzsdd0AU02/jJ3CvLNixYyX0FgasBnL
cap975tYvDPTLg96U4N3kfti0/QKRgBvn8CVTQUNAVpw4BzV8a3ptTi3aqgtug9dA9jyclBE0E/o
81NXCn6l/ox2/utt/u/ovXr44R66f/0P/vqtqqG0E+EsXv7lv+7r9/JD376/94ev9f/Qf/Xf/+i/
Lv8S/+bPP9n92n+9+AuvxJQXeRzeW/L0jlnB/mQEv4H+k3/0b/7t/fSnfCT1+z9/e6sGQMrxp0VJ
Vf72828F3/75G1U0/6/zP/7n3zt+LfCvOaRuh47959+/dv0/f1PUf+giunEo7xqoViIW+e1v0/vp
78j/gIw8sNYYq0GFVqNdz7Jq+xj/kvYPFIXxmqLGeSoP42911XD6W+o/APtA3o76PMCPcIa//d/v
uvj0v7bib+VQPGC4oe/++RsLJ5FBm4BsyELlBPsOGAt7mU3g5ut5gdwtBeQ1mMI2NzJQ35aTfi/3
2lHZGJtwK3+i2pa6YSc1z/Mxd4v+ABAMwaFjigAdS4XJkEioyO3coS4HAhbNpqzeFH8ooMgJgT4B
kcLZxvz8AOcLZrKJn+ZotIL6G2XnuzznUaOkcxV2siPkSP2G2u6Gl9sW2Gf5ygTjyzu9RqW/gAkK
qRQfo6O8KY50gqnYLABXqjb51PmdW3yU72qskIcnX10hsKomynLI2A3GWUmqHNPTA/PyozR9m3gT
bydU89mb/2N9vwywxSoo4aWKALESB2KWLgqNbUCg66P5tNUMrhoo2sw4PkXQH80tolyUlMIEsAgt
SPwajKO86hL7SPz8PQouBcoiEhL8yy0twqo221yjv2d0myfAWL+qTumieYsaEyVvyF+hZeC0UHPC
KXbb59Ajv/MKokwMePoRILHFRdZklCZZWFZl6ATyyqPsRNpjgfVq1YYkPJqTta0FxT4q2ahj09bx
5Uq1JV5GQIlA/BMfpvBFSt9vH10Wk3RaxZkBVvoBogFhOaM9hqNLKbxBHDmgq98jfKcpE3HnQ5EJ
f2Dibu3rndtlbqVaV90gt7Ar5aY9Uzh71zpNL3MeOZ4Z5maSSZAQr8AMZoScJZwfJin38LrzSvFr
Pu18OYxTxThSbGUT7FD2zwk4vMw1gXKeXM0hglO+81rDbJp7tW+ME82hGmya82nfZndeUGMFfYEt
ls5YBw3meCl3MlFQWnviV3c5h1KlH/0schDjqdRMulhBedH6xB5HHtceRmnxZ7AuB7GXDOp6+C/A
nRkbCIkSoQa9po6xTKeQhvYD6at0V0gpZHuGSI921SK1YNIy3yNL8aZFJG6vJKKtC4buVLn1ZnVK
uglBBYshsep7Tyx1H2eF6Wh6NH/rjEj3KjlNP5MxNx29xXyF2JXiViAalauCarkAPlVb1jProzSG
y6YuVAt3PekcUzCKnSgYn8Jh8hIJhGmDSTAWJ47oZg0NHjJA+h09M9OHfEb9KME/v1GtPHZmtcnd
MhsMf9ZExdHnJBglNQ/mCa4UcsjtZ3NKEh8t+dBRlCJ3lrRuNglR4n29KMI2UlvzJTT035Wu2MxR
AmRwWC12qTS1vShZMKR4d/Jce8zRGbIzZWjtLmyqHcmjZdM0Cnxjk0CKK1ZROa5kpOPlmNwZuRRY
pSS5Yz2ijtB4eirukrCD1niWvBlmAj6TsTBsqLB6FjH7rdnk0hFUD1/RrQzy1vIxDLkt9c7HPPTD
YupOkgp+C06oZhKgnREWH7oil3ytqB24sy0+/SuJ+tzukLNEqjh9XUgb7sO+9bqxC0azMezcDF8W
TQV/p7yPyXjUrFDx/q4KIUDfgyVhdK/7lpL+u9YUTldiqg89k+DvE2roU2xEEM3KQfRQzlshGsEv
PFkO2rp3UJdJ3A4kzqA5eu4WjFImWgSUgWTZRkpG5H3FN0HV7v/eYtyuEltkU3lXAmOSKpkbmupX
BOmJXValbvfjUHACFXqkz488cAzg1kRLQaey4yhoXB55yQolFWRSsAl9g2LXb7NA9aFHyJk+WzWD
lBrPp4GQiE13J0JPcyNRM5pPdbi0DW3JcAsF1OWxy0HPAgGeYdEWEFPeR2NZmId0kvCyjG79sXrq
aCp3AKjX15E9cqX92E4JcnfwLp8ZZBIadJvMRo5nySE7+pBllkcVW6iGpIFrykWDM/nTD3NYGbqT
Ithz2fzp11EUrTbo6RHUcRZHtfkOJbxvt5/pqwiTrg2TOXS/TAQ8V4JwSydqSdETZ3Cir/pOPCg+
bt0+w7neFxuMQc0Farjlrlzs6Q76tvfq0+1fsPZ1cS5FkCpgjoei3y9P51COea0IOWRrIa+Kjp4P
N0kfONmFz/zIHbVgIbD0817YY2I8CyOaxVDADdMXdQnCwCqCQdxP3X2LfjMK1dsl54plnljkLw8t
etx4OVEzBSz6SnBBHKFjOIToN1ip9Nqk1gOYx56G3nhtE9FfBsVPBVRrurx7HgVRvB9To3/UNEHc
z2myaRfUChZ5dBJFFO6jikDrLZ0+ZyT8PIg1cA5N5id6dyeScZ+0/askLE4fWR/rmZBNVA4KFKi0
3A4Xa3QMvAMbHSpRjtKgnlhI8+fQ6IS9FTdPUtZ7KKR/MwqE3LqIoV21O/ZGGPrREM9ea1R7DFLH
Ozmsxm1eSPJ9lGS9UxfNZDeZsbySdtG9Epm820Tds1TV7+3SJXY8KJojDtlx7KrQGzWjdeoEJH4U
gPnJ6lFbTOU7a7SeR70YXFRdrQO4Gyq8ZcVWlLsj+pcgLhgoerioXxOkY5C7HIlrFeYbgO8OMt9t
DtpkILiRNlQG1HdQAcs3rWgN90kWNf4kGvNrWYnWscHzY+dLvI0NALPC8uNiJJs6bxo7jaxvObSd
PaGZgwWQRDtrW0y+l6q67ZL4sSKTBJy7Uh9kOfoYKmQj9URyhUEdwB+n9RyvvRYMgSEOtxM/H1Ao
JpBdMA4khRlepLE03nqlnu056nSbc/uYGiUN9wBFRHGSEuLiZDJWhqmVclU1EU0iYz7K3yWoy2fQ
+cP935hv8Xb+ru1o3vUHeGJWIrEL08yzBC06YyxCmO487ZPigqJ1PwO4gx3jwgbYp4ldJRNFR9nc
10tiaU7fAbxMpG036xtdiW0TmHTTtJth2FZS8Sdrjlcfl4mlm65M+xxlQDjX8CATu/cpwEWyQVi3
S+91F9n7nehCR3o3ezSfHLbtgTdWe3p2zz0Pu3bGvya5lFZ9hc+cV3bjgXHsQ3uXP7R3zTZ7ocoo
VFS7/4478P0tgh4zRm/cek9doezOnugW6K4onCoo+8KxP4lxwakUWmLV4ruUCAVr4ymN79Mp8cuG
87asXCE0r8D2rCvobFhseQGTN1ORhdh2w0BH8gBBH84dZRvl2GFgenRU+Gk5F2giZocTLR2byQwV
hzYFMYS6afcnOZQdb9z1Ot+k7NBYBthQUc/TmBOs1mE8WWGGXew+STJIUAtb1Hgy3df7AiOoBgLi
SRuqGrMvUGqFfLVVak74RXqYnFzzkq3aILqiM9h5vgvfKEtnwh0TWVscQkbsENgkUYhkjqiMcb6m
kmrNWdTvBMQNaZ4Bt8Fl5Lw+DhYKpxgyQE0F/6Hl0/P0stGUKKwbLG/YNbmdPNHUlnJfjzvyBmCw
g5CY4wFY1OXpfCBHlzGDjZYmEIqXJtVUW2ZpxrbR+VUD86tIpFWoAdHgxlx4zpwegsurjqgbh4PW
3VewWJW+1JAYncFX4urgxIGWGZWrihtHgb46No6vD7vySZHEoORKIzecGwoDPcvYZcQGfS+OKi25
EudkEdK4H0Yo8Nag4iw9PtsfzyTzYmnFYM2RBJNd/paS56LlpDG8P5/ZspY0Ua7Fg+oY3aNlfMzR
9ea8udcPH0BDSMeA1UZKJrGtdX3KxkbBIBacRnZUPfC+bCocPyq8xatRr5RzYEvRTLgN4K6QVFxu
kNJO0hIJkuKQjfo4osoKybn77KB/W54kgsMBnXLwFja1R7im6R/NnkaQb6HWgl4AOgJMpSVXC9SR
YgAxhh10DXxasI7uCIh+UzAz8kq3V2kEFqf8smaIzEms8lDswxrWVCgbSC45FIDcYGqwC9R95HJB
GSt7ePL6mBJHjAapjsvvSqRSygVjVBC8hJsCCWGS4mtKTron20HkPTOsNZqlAfQIdl8F5NtXoi3A
mc31EsqiU95Ra/O282lYRnEP3G1jnQhri7lfg9ZBXw83HVe6DApU30HfRyXTeoo+oDLvvG48O4J5
SnjPV8ec0XZUBpVgZNcZECK1EHmnYzC9Xb7Igk2xD12gNTZVqODhqq+K1HSt55URZq2/qjqLbNyX
KNKYtFojabMFBFF0Nw+tYMO9f9el2otpjQfgr7ueVn1ClH/IgpuDchDHPVxvAKRskJPTJgRmek8n
/dynDn0KMESHIjlKeoHsqZlL43Exco2N7KqY8ODLurF3VTcvbdLfdGYT8joNzMLmSXRJgugSHsbd
4ijO/JyUNq/KzDSmseOX5qgPPjPXSuOEXgvMjUag10/QJXNU8wXA9p6Ym9ufkw39WVNMbCHOC4iu
MpiKpOReyMdNh+Ju16CiSZw8fiSt+aQKn/4zm0ygsYhqlxv0a4o7zc92yabHe8ivhLFhE7s0phCW
Zp1U4r8WR+9+l6PYtrrfh+n77aVc+VXWCE0gz7ZqLFQwty8wQluQgt3ZzTPtqlK+25qvoUG/zPmb
wVpj3Gqca2E80IOhEphb3HKwG6fCyHCVOzGmD0BJpKnwQqHX8EYN/5+VIpAHRhR0ZWzCTcCWNsxD
TVeqvdGhDumo26adbk+jyn/epdMr8Msa6/RaTQqNCtbAPYtqDXor5Wv4YfakF/CauLc3cf26/bLF
3G6DWLoJOpnFEYQ4SOLikwx1oyT8Pvb9W9TIwW1r3A/J3G5TIpncE5jrXc1CHz6HaqoKWS5H/EN9
+P/HHiARwEZg31jBLACehDIyYY+qbpoa6HR1l6ou51sV8Dluffb6vcKbj/IzPhoNs5H1XV6JRFXn
mEwLcVJk1BM6xUZi65Af84Qn8Hs/yp/6o/6my7a6HXj5BIrpazcEjwKCbQwIoDx8aVzQpUQISbo4
WRJ/6Qj5nPam6nb6IOY2+Cwar9KbTV+Ki10rXWwLifpklsLv/dimttyghCaTTvdykjmZpG4gPLVR
22wHNfTHbC43pSxKttn1uVd0eRUMSZvdl+U0P1rTZHpaly/oFxmoYGBCw1Xjdluboqul+msqlHth
btT7JbeI3VTd/GRl2R5KoZhsHdXUGztMSVUN/pB4ANFx3dv1kn6p9eWp03RfVyNHjXWvH0YHwTF8
mTlmNlgfwBugW7sxVh9TdQgUA00mS82eCk3Z5kt0IM3oZ722j2XrSyUO6VYZRN/otW2XJnf1lHtj
qrp1NCJtLkq7z2fVVcI5cjHJPNpxGzUP9YLyXdMnwNGLxAi0Ic6OUooGXYQfG5QKeAvHQr+TTbPx
skkuMU1TxZspFCQ37iZxOzSl6FmzQB4Sw2wPaBH9TtTs2A+Z4rWNRnxBGBYnHsWnIRWnh1JORg/g
2mkXar3glWoigjwyJk5fQQ5LLfVAWCw/18cHrQoHaFOY9VbtsiTIUsvclFpDHvrMEH0py0DGAgrZ
gTbQhLBInAo9tZQ21wx02WR029pycmdkwq4gykFGG3IFbc3VtEkXykXvEFnv7WQolw2gWtUupW29
jDb4RKIhW0DPD53SoKBNwARbb0+0MbiAK3SYrN8nAU92RZuHQ1QKOxBWdRuZthaFoQ0BN6ygKKYX
/bOaQFKOtiEH2pDU0JnsR4TprSAavqSN0FsVavCo01ZmVYTeRJY7XcicPouOWTTp+//l7kzWJMXZ
LH0rdQNUMyO2gGGjm5vPw4bH3SMCIYRAICTE1dex7L+7/4iMJ6Nq24tcZEy4GRq/c773dEky5/1V
/WyvOihjLcEbHXN61UdTCKVEVa++iI/r8Mhk8AVICsuNqtB+VK/oHWMXPelj1AXrNrhqrmzxoWfH
1M1XAWnXBGmVtWudQGsVNOcy+MGT8cfsOpcac+0KjUw2QxOmGTHLycimP9VXsXe6yr5O2v9Ir0Iw
uUrCAtqwmeS3sSOPsOG7Wd+jSF0NqsQS9V1cVWURrz9mJ+CbqIqGb+Mc9shZGDahGA7WgCK/mgOJ
1Mnppg/irme5OOuhq+rCsWGZmvl9MQBg9Q0mGDtOGAZzk269ir8u/Zh1HpLLe1o68TcyjpkytFgi
UISM3lSTKVe+HJLI5sIEG7iMj/UwbfzmdRyWXYgWHJQNNv3YXPXPcmpRGEnbfdvwDapeN2gI3i68
24xzlYtu2nIQT7vZ2/Uu3eDo+CAwYcEpzbl1H7nukUW6pIWq6xvEL+zDMPomqHNsFvAw+LiTEahm
Aky4/qH1fQSW1i8joGqhvHVV8p6G83aWss/SBfeBRRSDbaGMgp6TEOeaC2f3DbgDlNqjwi8OcYcu
VgLBfSyrkBQ9ymOuap6FY89V7RXhPOe4Ol0mjb0HY9DWTklXm7ntetc08T7o49KtH8WAXw6rPU39
Xci+ZAW13yRHVIhlJkW7Yco9AHsAoXrBwkiOq+m8MmFrGTbpzmN870pZ6PmB0HS3Kr9MIxxt9Zw1
HDkB4t2NeNGiAhtidqSw2BK/u2s7PWZek7Js6YKDH/Uo77PNOL010adU3gEhDvlifrjOS2tYHjX3
OOptx7mG2QRGkO4haZICNclczwTad50FLUg1dsI1ATxrOm9d2IY6nW6YI/FZPtJxLdukA0NxeqKK
bdEXmEOG2tXt+jqCA167rAjJ6yoh54xQOfm7GuqdDm3WVXFuXRwYCISaUfTZ3ManWDVby6qC6gir
arIl8OfH6PpbluSqVpZKB34G1CHgzEMz4cSW9nnl+8WIbOCGNTuW4GLnX/zwQuJhGxvxiTdV0NXB
0tPCbTW8+UgqzHxS71pqTmD4uLBg0cJNH6jsbhzgdAXBP0G+4183Gxasb2Bo5b2T1BlWIuiHy/Lm
tfQ2UYGBwt6EOzbwuYxNGmeRmNyNL3pyVEPYILZX1TvUC5ucdbUqrer6fTCn6WkNbHLbQqfII7/y
S7T8+Hvux81TPTAvJ7HXZ5PfjtlcSQS7DmtXtNT7ESwxz5tpOs7DUpC5vTDQ9/N4pfXGtsgXaGuG
9+lR5z5gK3uM+8k8sn4ab7Wv5bnrmxSeJUq7Wxfc7hHvVQxwliRdWRmoUZDp4qzuUqAETLRFH4YE
zjZReew0asOJeuBe/DnN9in0RvBe22mHyKrz0oz1xUh5qxX+ugtmdcHS4JbW896JRACnd1U2Vm8p
YTerGk/zHO8GJ5HoP6hueZJ82Lp67ar5YfYrYN2WgOV+1O17HR1xgT1zh+yqjv+oar5pJxc+rwua
uuLNGnXPbVyXrkqbLIwQhRfwnT/D4JAm2ERgNgVdjOKNhf15SKP9OAcGmOTk2yJpijzIhKJzCsyP
Wf6oIqH28LIatIHY0uf4W65x95NXP+KVutlQ1xc72U2D7WMQ7TEZzHFgM83jCO7+pKE+xux4ZiN2
WSpWvR28ztuFa7Qno/oxGmcbN8EB1Vpwmv2g5J4jc7mQTAG0g6W02jdE7GLt7wIHrE67gN3Mqk3b
ApG9mH3bsZ2ZWHuiAWwmVX8METiKp7JvjW8F9M8Uc5Q8uLP31ij2XCO+YwyHZ3ftGSTY8Xlp4qJ3
6++tJK+2ic/Gc5/8JTj0fD2tmn2L5phmazNjRWnX76aKv6IITZvjqocswehlEr8/t2KD9OvN4E91
pkVzYaGcMlGrDalqCPxWHurA8TZS9FERjkOdtV63wojkPjtJcKrAxM50D+csp7h/6f5ROmvx1zmi
X+68oPb2gyUILk6Wo47FJpLqCcjHzwoRBSB17tBZd+fpAbGpawJjuxL7ifh3lUq+JiwIAiNs6ek9
apE3njfnaV3d4E9/Tk56T3t+NmYqHZLeoKz94qfs4E/9vl3QqSBgsfPTxzYaSF4R77HxyOdstcnM
rF6lcHAGwIjJGOXhLk0qnU+efh4cnJpq0WVe7bG9T2ABXKPpHCBsrRgiS7LJa/YVtYW36hseNjC6
tU+8bd+M9bd2wQbbWeAwNXxZc/e9dsj9SDHlgBL5wub9GHd4u33rJDl+KsSNz8ON50N6tyMalQYr
XqZZ1nub2vdlso+DCbY2jgoV29I6AxxFDkP3EsNpgAl03toI/cukf0YjW4GBkPdmKdLrQFyM812Q
9aGbE1M03XgOVvs1+8sNXyBXh4FFjCZLD53bfXPd5ZDGzaZZwzYfW45+jgBMfGqONggOmBCHhRhS
VAkyyp0BCyW2/ExXbMDqHX7KWHzXWJYy0s2IZguwMcn1CAPdKTSzs4PMXq6kKUaLyeM5CBkPR3tK
4z4ndNnFcffEmceyls5Hz5lukr4DspDftMkP9OHWmYqGRz6tu0Y7uAugjS5LBx81H1Im4/zpyeSZ
uPUXreEGG2IXi1bgPEfAx+DGaA96CU6p6W9oLXNmkvcIuy9a8b432nMyb4q+V679mGb2bircdpgH
iT7pnafA0CbzRXPTX08JqSMeJMiNNCYXp0M0Gm3AT1AR30llpk2HET3OcYJoj1Zm9ejvq6R2NyOy
+a7BcGCNmvmZYVNxZlGOJr1b0+UOpORLOLJ3MfOnkIwDwPnpbrHD0eftpnODgjfxsVYd9nd/gmWb
k7ekD1fsjiDPRGEeCu8FmwnyfDw8lHTRM8QUlUUKuuyKkM5psTexYI/JtKwZHeLtEnYlEomfXZzz
My7kBSmBmOdrd4+l/iTQXxE1usCWj+5tLo5WOluiyS3a+/ZetDIUNHEoxI4z5L3VCGJyx5J6kPlx
vF11tWOBfsVV4NNGDXyBXtmKCTexflf3yFUg6kUl6QtkIFA30Q4390fZ8Fsl/ffQRDoPCGfYv+gr
ZbrbqB6fqOmdrXRRuJkDuAdsBdD+oos2xrlhEUfpNB/eTPfGDW6DeP4aWSRyzDMBlkygig49tlmz
gPMa8R/U1s12cepXImw5hqpkWCtCMWNZr+Ca80mI7VXjx10G0+x6fOU5d2p45a3zBjdm7qnpLMUa
Z/2wRZ/oWxPSNyZaDCvve9M2caaJugthbuewc5Rs5qXXRYcq5AcXbf/wEcqqJNYReToYCdOhjAvh
Tf05BNMiH3tShgqsCh086z56t555hMFI45bVnImMXmCEdHLHdGEeqxCdEVX32KVBd3Qr7zuCBDDe
prhsGn7yJlSdh/SaTN23bMLBsxrFwzRG8MUT2YtL6kwooTT6jKgkhFLPlu4ch9x57QI48ICbbThM
XV5NzWdbSVEOLg5IE4J/sjZe1mJkdDx1TLzZevb3HagNGM7rknuUibPBd11AMR1uowbW9qkp7Bpi
nsGwUDc/eCRfsGq+dEN6s/Z0weqQ3LiEld4M5Zux5t5v6vc6wsUASiHSVsZSd0wi4n6+aSMHW1RH
nlo/mHJKUTKhZKbbeG4QpECm+zlBGpEkJxefMPEaul3YcKkruk3pUuWswQFThOktDp/b+JoR3kvn
zp3UEX7YYMPAsfqIOgzFZeDD/dQyDtilez1HLes7SjjYZEJ5Hw123wbLLU3XcGeIUyP9BSnniuOQ
6ir0omhDHn0qXwMFhPSyU5FtijUSTebOeMczc+Bn5WOGWhnIkHW5LLhzw1ez9Y0+1WG/x6njVdfr
pQ6TeRM45DEY+HOILQRhJbvGEERKyHuHxfcqxbjswFhd2p3TjK+NTtMs8h1biCX8sCEOq00SDdki
+rvAGTZ1tZYynu8TTY5DOO1cUn0pTbBVBghva+F3ZJrvgTq8Y1S2mXBJYZU8cAF3MHWHrddhH1kH
epr79oFHajvQZMAe1ZKsTZJ34slLRdo2G5PmFu2ubON55mr1NhTR6GitnSOgb3txwDJ5ElNfJnZ+
EFX4agYP6YeJj4NCUHUZAircLG31R9h7Z5PSj7Du91U0b7Gi5nSNb+rrpc+V5QIEa76O7Z0WAUjO
uF6IkN6SQO4Xvuy1GrdIBz/ptb2IId14wERAbUGAbgrCHB+A3g7QEIHD4yNi0V68tr/jjr4h19Og
P5sD9cSn4OpkFd1PkbrnA8La0UwlcNq3ELQczCq++qdqwjUqIVsoHncy1VsW9BtVB/u6XuNiUNFl
NO25IWtpKTnxVp6IdvdITcLhc8EAY2v3nibTPW7nBZpXeOakVb9tBwptP3Q2WqflHAdfSNp5aZbZ
KZY5vXdqT2I21tueh1O2XOsJIS4rOfxfWPMMvpXeHfYRQQVEpx7HDYghXGZMfnBCdrETXkB4/Zhg
/cunaoQxEojiXKwWaCocsrOpY9X9Ood46UnXb6SF5W9J+nRfIyshX8bwO/xve96np8H19ct4/Uw4
ZfETsonCfO0dunHQlphVMvycu2m+4atGNqydDv3cy1ePNTybI6g0Cab8ZoWTD90VsO8sGu0p9fR9
qKencZ1tMegGl7+l8s8zSnoZDzqDWBR4BNurW9C7+gbTEGUWdl1Fw1ksm+lqL+wreZ6uhsPAFfvV
H7+5cCIu7XRfCd85kiGsPqWPu298NS/CBYMd52popFdrIx9Gu0VY7mOEnZrC/UgqdaRwQ2q4ItXV
HvnP5e3fqC4+Wkg9H0imBKr2L8X0ERUe4lcpXoT4xtATkX7z/0RY+JtqDxkkgLEZvtyrUOb/ipxJ
pY5n1cHrfyUzT+foFO1YSYpxY05xNr+SvxgtsPNHf/hsf/Or4MHgIf2FrgN4Lf6VR2ZDbxAJzl14
sJvXx6uL+4rWMUjX+KOP+zeV7J+e9UslWyUw/egUz7pyDeYzL/rvV3EbOnq23EcHsVn88r/R1399
P79ITKhJgcwBAsgVpvVL9b6mwtglcS2kzu4s0GWWo61lb0pMuvQZGYNF9/LPA+Y3CuRPD/xFQWNJ
oLwqwAOXUp+ufGu0L+z54U/kD/83Gm4EewA44gRWY7jHf1YGukWIChdYPydPC4yGyMYSGdpJbpoN
KcQufJhhqR7zdE+z8QPMhJvp6P+pW+nvPgXQhKDDBHDcwfP01/D6d7GwRoAdGWaEd2yWYnibEJOA
E0YefLA/GuJ+p/qgOw6gw79aE0F1+fnjjjVpq7GPrm0Awes1YxAEtnyFj3KER+FPNIjfvMOfHvbL
oGHNNNJZ4WEasT7T9gonCMuu/JNf7PePgVkHzn9oWb+G6Th1wgLHhB6E46AMds6mRuzWnzs1fuN7
QLsHBDOUrAje2K9rmAZsl85sRRHrfSmQ9YU9DYJ/k3vIosunvbwSr0us3/88EX63rOGx8FyAcA/b
RPCLR4ejwNVRgkaK8GZ59Q9rIQ/iQX/Ge/fW/aL3Qa629I49/clu+tuhgqUmAacM5pm/NcCgpwuN
yTM6Rq5mnSkfbvu8ywMACfXWfUn/QH34e0sF4nvw7jAysUegz/8XU0nQTzFfh9TNmzFbvpxbcoBs
DqOhk+sX1Gs3+G8ni1FegWWQspO3Pw3W60T/aYXDDxAjRQiRf+CXwELy88xgAlzxlKVrLqFKsnjI
QpSr/vAq/7aKQgMFPAzAN3jGMV5/WdRiqRFV6WLxvkYjeUWzqUw2gKDwV2LAsdoEw5+eeJ1iP3+q
n5/4y6eSZhyHLsYTw21U3mByoA0aaeM5Vu4NQ04BoA1i+z//Kn966K8bcYwiOIIT8VChXtzu1izV
nz7Wdcz/w8f6lUViYpaMUfDXx1L79nDdb81fKbt/Wlt++/1haYljH+0E2CJ+HhWon7LAlXhQi+IH
oTd0vQ9MXYyAOwYf/zw6fvcozDaA7NAcjubiX5fm/9vkFnm2y5EsE2fjtcGtk/6HZLYt2mvz2z8/
82/Hsr9Eed9FaDoA1QDJ/Pzxau6kqrpu65S9jyFqo/2l6V//esb/17gJ4HP/7Yu84ix+4k3cfHz7
qD+mpv0YP/7jf/3Hv/7362P8dwTFX//G/2ZQRO5/YrsAiRRrGxzNWGb+D4MiDP4TfSQphHCQWBEn
dLVh/ItB4XjefwJLjC5zAlc5gV8eI+JfEArHj65UC2Qcejh2XrmH/xMIxXUR+H+zCcZnOGqxdYJB
gZzZEKf0X0ZBHzlBl9YEVpDrBtpukXC8/W+cXbHE/f1JCVyQ+KjooUcW+C/TafKlGxlI8TnXSy+y
kLkDjuPG65q4K4DO4oxntTdGM0dYmkntiGClUDhnU/k1gd5eR8h/pCZES2nEg+B9FHHyERJHfXeW
ibESTocF9keha7Ft4Wsfcivq5MinSgFDMHaqKuclNSJzQHmB9OrPq3rSYqEL0KnaVmZBS9agFy8L
YapbbKY7K1EVYAOqJOJa4w9XiXqTF3ZdBtqPGUBWEMzFtFkEb1/qdmwUMk4nRSY0Q5tFLRmP4HjQ
WdKODL/ItIiABlMxfgufNeoUg2GBMFgTMpmsGn4twoSE/qhD36K5mrru1PpZFdKhOcgVN/6d1aqF
LBt1Jpwg/aDfqekgB7kz7tCdrJf4+4rikGJ5QAcpWbZ2Jok2C658vESxBkaPZvSERRVNte1wg9v2
SA6oV/f0oH0R4EjIfBjTfX8I0i8nmlWPTjXas/FAteiTHWQi3r4jLBIVy5Ti5lhY1huNtA9b6exK
VL5TPe7RvYnjbURm+5zOui0G3g98Y2Yf0RLUG7GiqTZUesN8f+2yii6QvlGE361tag9DosZDJScH
Zf7UH869TNKjW5vZAL4wsxfQHtzHetRRHtcV2aaTM+aGabfKzeLVn21HQbtQELAc4eKkVluOF6fj
UbwL7huctU2c5lPPmrewt6BzhTIg1Un4ar0xbHBfg0Q05wRZyDwTshMHbRZflaJB0Qb6ZRy/ezJC
9itfzb0TVuZGQ0ouTJdGpWfxBytJUSabp8mtMwfCq93261pBih3XDpmnAC59eJ4G1DAxNNrLKNSf
Xtx7BSQB7xm9Hst51kP4DNyV6eBQQkN7ZqKwfQHdGxOmt6PnFj5SeBa4MiNPZJqn4xvH1TApmngW
T9OVCpQF3QBVho9Kn+tx9gvpTSh4x0wenC7w7/jS+m22eJUG+XA263klAc1Td5ofmBztxXaoSmaQ
wNpDr72g0B3xTnaAMw46nk33gU47HzPUg66lYnZZaeTfkJh1edKj4IfpFsV5WDc6Cz1IzD6KEUWj
UM2YbSTfqwRuoNZCDNqk3jRuOiEWe3Q9S9FL1cTxDuTOdYfvGj/DYoMZem4d5SlOiTeKWeediDVU
GW+c9FwRirqbb1kKEVmZ5qmDdNJnlR6Ct7ZxzSF2CEJ68X1fRHfNO7fKOscKq0+6A4m+NQXI/uwN
N850zlvqm/coptOBjLhFFQR2qWqLRlN5T22wqG2lZ1QNY9Q0b9w+pOdmWarbOkEUYz5OqROjGq9i
lKamaP3O0jpGtUVxaI5jiwmbWcZccA8JZJGLshS0ezMnx9AmCrXlkdZgnLUAMKDaNQQl7FTNN1BX
tM6GPqmavJVNtAuSWcLhwyGZX7cVlNdHVdEc+0W7ZGoeYeCbFsoe06jXDwMKwFgqGpRvRR+ehpY2
z/6yRJeYKPhfZluBlUdH2Zd+NcelgDyh7uKwXb4SpQyeO1cM6Z1La0+4HIHq0HvtlsXuekmDFXRy
bG/5Qp1+Z3EPu1+dJfjWVvW4XVTco0qWRkj9rWi4ZxGPzzEdnM8V93CoECQ59YFg36mBYSZ14brA
vZSeIw5IMDKfojIiAxSRalo348gSmOaWFTI6jFJlL1Jx5nqdz2p1EJlGGx+0Qwbn35LpZFwRE2tS
CI1u70A3AkyhiAKlzsJDdkLXoEy+qmAt3LA3W6eZ0C3qT97yLTU1whRE3J2oqr1vlCdhiTvZtA0a
a36MKCLcpO5V54qT5ghRUD8hS3E4ywG/hceu+jYlNRLifJlCVVHrEayTAHU47yvooNE49QovUU19
FHfNHJYJ7yTMG26/10gDvIWiYMuOzmhBoqt/l0iLEcvb5BAv/viqAXxDTblqywAiQ4HsL6iCTers
gp4FDy4N468mHBA5zVWHNBi/ViyL22raD86IKiwUph0ACgauLgTrwHDiNK++7uqy6+EZCGt0c+Kq
B4Kd71clq3ush57f3oU2FE8JZ+4Fziv6WEHFzrFu1k/aju7VxuMjX2pgOdxtamNCNpaYkqj1VlPn
vUS2rx3sPQK11Kntyxaa1tmnznwICdePHe06RFzKbsiMRZTMABfAxseztsD7j/BT0iYq5so6P3qJ
NpuELhhITp0CEjGHheZ+9BbH13xFiM7jPb55cpQ13F5ZPHb6ruOR2fhAT0NYayx/xc6gNgxSFKKN
SAVZea3nk+YiLNKQouLrwQZV6ciBuj80t0sU65PLCSxT6eg/4CzQl7ObNGW89OhWWQCR8XEC2LbY
Sk4Q7qD2cQXZUQ6NLIwU/k6nEd+QuEIWHaHTO7Wk/WwYuVa9k3Tr1JOzmfpA5V2HBUWtk38DVrYP
3xbQt4CIouA1T+Ke9OG465YeTpWYIzu9sl22VnFQOsEEnDHWmdsOlqVjYGSPQr3LtoRAbROW8C16
OD9aGTLQP9wzH1RfsIhUJewDiKobxuQCup19jQ0JHyd36DaN9t2ytiZAz0odbV1nwplFMERrt5QU
cb/y3OeDW47TuFysu/obFTawDA1svEdNlL0YA2NnClH7ffEE+QxE1F10SKerPy/ajPgebkK1QEUP
gvELd3DvkowQN+uRmWeXePByxCvI0+HCL6jtRkcXG1HmVuwwo4/+VsWOucM+gRk+T05TyEaueyfx
q6NEm899j26qEt9gg4Cdady3Muk/cAplG3M1KtQGrzzslzQPFUyifdev31NFJ/ADXI2G+QVnGk54
iYQTldNA8YLHc/RtCLt0ApZdNofGjw2UWRGcRDAgz9JPLQi+GuGDtF28C44cK6pAc2rQ/q8GXWKD
w2BHRgXiKdC1e5iVH322xp3v3FR6J6YE1BcE3Q37cOTxF8hI/oPvCpuvzUJffSdMNtiu0DuQBtDD
mJEXdwXmM2ss+nGzAJti3qyzLGQfkC/iTqgKeYvZMhvPRxdevg81tWgFqNPpjmhYYpsW6eueAYty
jZtmR4nrHtMhQWxPD1CaMgDSYEf3oBa38qYHBAgC2uqczBpc4y7auXtn0RTJ3HA73XtIb0fuU6th
SoaRxZeXMGLW2/phvFRFi8yOYug92qOUUrN6C8anP2a8I0hIDJQM5IaFffUejZzdhNapdnUVBJ+0
W9f3tR3C4+AtMNO1sGs9D33cwiHCaIHcN4BVIyKOMAWIbRKKZqM8F8V9MfjlUEXkLrVX2AGHDAmR
TAi0UZoR0dBwrOwmWgdbPmmzMU1nXjwcgWAagLdSkLjNAbhEYKUyYqsm190GcCjsTKfdrZUsfGpt
LTE86qqIpWnvVGt11rjou9VTF4MiEaeA96RBFgQ6ure+jfF5VJgB1INLDDwTF2w4cx4nFfpYm9TL
OhQvDlPT18Uyufqo7Nx8k5iFceAASlcNYNYpcHpqFoxlyOYok8yDRjZ53oZPS3Wvrq34tQvheAGI
chNHtbihsA/eTk2dbNxIjxvaLzCayw6t6Z0hyGSKNT2Gab2eUu5P5czRaw5Vbu52WIPIBrqnt++6
ztujEVZgKaiF3vd8SLYtInx3elFKF8SAzoNTyIxlwZc8b2fCdytWuC0fXdTFBZnf03SE7hgG6/Qx
rp7/5biTLCfIeW/11IOIHvHlWMW23kXSXe8HnoAKzMGdGAOqNyKKm33i6OoHY1XwoAOt1sxlkTtk
2kvGp+6aXi4g3O117/Gzm+gBWUiQyky9sG03LqxAJkZbWkA/tvPST/j2p2EfeKq+Zbzvpmz0Ubzl
84RTJBJkCsPnrohi1OAmB1bVRDfzXgi2PlYJxbqJVhMtcKhKlpJJMXy0devB/sTkFpoZUv+cUG39
RMPCmsBN2pumfelcFh5W0tcv3dX5T9J+7fZd5KPtUGjsNcxhnN97PQwUWTWm9MXENBKZlV7d50Mg
/Ezbfn1pW1cUqBSCzQS9/MWu/puR1DtiK3W2nUw7BDbP03wJPRdbg3Q1wn0j+63BaeqW4MvbsgU7
bjZGo/NEXbHeScy6KJudDl8CRygFsLSVAXh7mmAlHah+ln6AE8CarqVAsWEbMZK8JyskQSFqtH3B
9o5bKupS8abrBH+vwqED1hrmaBRmU2+4VVR1G5TO+703RO6uMhLCzZw237EpDC9Bsibnea3jtkTK
bfKSKuVfkhVyfiYhGP6ooBp7ObYTSC2QCSHHarCJdD+Ug0n5izQwHeXRGJBhC095AwIx1ng4AFZO
ysVN14OM6LqjfR1vZYMVOEGUR5fBIm5xKBngQIb1Gs2Acp1p1nOynivZ1sUaAOabO2nIqjxsTAiL
dNJ88QB0EthV21tpSSWy1LYtGpqcme/o9Zgk0rV54VjcDkaaBrdbitMeUGjDG40qtiNVGlw82sQ7
AaG7XNAUnTtkbo79hBuwrsfpR8dCF57XmBfaIf0XvJrNKaVjxfJarRw5CCOGhBdY/gjZvD36PQXe
I6qjYww8G9TmECpvYBJ7Cqxf26xVCRnywW/TG9MO492gluQiR+Xbu7iGDxOMm2HKHTmZW08lmOeA
rsCCi6FzuGY2F2jTRbFhXqoaZDaWtue2V3YLnHAoSmitkXM7TLAkH/SgcJED82U6ao9UIITSsFjg
GdyAArZsaByK/dhzb6PitCrQ+zZvrMWKX636ejYM65OuxuoVejdIyTV2CljLV/fBSV0HvRoe7p2S
ozpDCEbO5NlNy0J7DIeB3EIKRJKCSlD9ZLyxF1Kvncy5SqYtNoClxDLck8wl7YIQYPgaG+yPGF2H
dGiii8Z0f8YR3byi7SB5HOEJ3sMeAwQOr5Ec7NcQ03FC3DIJT5MBOQ5+8CZ5qAHU28k04Zfas+md
TtG/g/oCmWEtntvtktTJHkM5xNXTW/NoGmB5mma4pZYGZB3cSuDPxU248K4LjUq4uVjTwiXax6D2
5GMYjh/huqISDwDcAdGiGNlhDIpbGBPQo+Lx6nQIgrqFZUsDHOhH2txFGo0kmBZR5rW8eoyjDmnq
qL/cC4Reb7knLQK34/8i7byW3EaaNn1FiIA3pwR9k+3UsicIWXjvcfX7oLX7DwkiiNXuNwcTMfpC
ySpUZVVlvsYazo7Zer8cX5VOlWPmq7RpXtHUjnEiSgu7zHsQdwPyLQborHAgLZUpVY4o1fHhFE9W
GmN7a9UBxubCmzsiZlVUv7dSq1fJqii7YJtniNi7TeCeuCe74PwBZGI4DuRNjaJTWGrRriy7xNZS
S10bWil8hxnjb6TcbZIdVVAvW1Nrqg+x7BVHTcJBeE21I6VYp3J3X8up2gdUyFpgsUVjdpshGcw9
p16S2LlfBAexQn7maAhWtA+zTn4J3BBqF2j7Rt21HFAo81FP49mtqtEOmrRzNNQmpDlP5bG2K1p4
H9HMl4D3CwIySlZvnHqqQCcpLHX4Xlll6Ks+kaEamE3jrLXGrQs7xZqLGnxlafyHyHrjyei8OJkB
1VdoIbPIY89IrkKZN47hH1zVqvDiMIz+Sx/7fWpHvhGE6ygIelQ9G6M71UElPdN0ir4ImH9T3xHx
fWUXwPfag3YahidXN/qPVuqaKAPz/vlR4Pvx1sfiEK5Vua0+cc6qmCkoevTaB1r3Sa7B06+sVItT
OB8DN2I/C6XhGTQXL5Sm10KdtZVFxyrwgier7Mo3gP5wfko6Uyq3sqj55iF/+hyXefugCHrxU/Fa
YWMIcnAwpTjZtYbLTTAoIDnEQXSWDH70igQj1AcNhlQPZpFCQl+XUE3ryPjJjR7IVtGFJyl1g8+D
wF5bAelqf9WDLn0KxBGx6ve+/4bQFReiOBoquzJTmvBG6lH68Bv9FFIAt4UqFU+8xkJ0GgMdmous
x1Ssq0FP840Syf0XgfVQnZ0yBbJdN0Be963RQocw/N7ke+SOjFyPm3po0eVVBXC6sXQUTUSlSite
aabXfElDRbE+GZXAWjYtQUUDvI6baCfyNg9eSxVg2IeuxqD0c+xGXEBWYt6npODMDTiPej9uzHPo
efkjnC9R3YM4brpDXbk9LaoihjJnMVbhp5HBO3TRW7QE96sPXUZCYbHgmUEFqIOQ+iSqsdy8OEpX
Ky9qA3ztJa45RD4MeSlKJ0fkFb323KJLQXCb2FCGjlHlIEG1Kn4OEPUBC2p2vJJTmaV5FEJHVmAP
SEYJHDdxuij9GOVN4z2aAm+OZ5QezVF9M/OKXTmAaoS1EpQyp4SsOGb/FsThQM3ASTjVAktOzKOL
eo93GMKQLFE6YSt9zoSQi/QQK84XQYVs8lY1qHYCWK9i93PU8ADYYDmn78tcJo1XHeQVtKzDUv3k
txWLWA5FQIBNXTTUQBuYHLvxEh2v4ygHDEw5D9qIRFGl+sxruPOPSWAWCr+2c/mLxDCm9mdbXqqF
H1x8SIKnOq1jxMcc4OZHuRgBUqwdmA69quZvOJgJzjpVc73Y1ZIklcdEd5ro7CRJNfzIEypGXxsU
1vhGrtbVYoxjsNDmBwMiBFyu2tFkVGUFwzuZFAn0s9zxUnxSMoUaqZwVKBCucpOGysaRW3+gYiFx
6+hX4Ewk8QMNtzh5zanquNtUUKq/3bYrbfdLfe2JGvPYzHnXPVPp5IAnwbj9upmjR1xQNK9xEM8a
PZbEj5GyVmH5PhfyahSMNrbukfQ6OjWmb072ZGDVCACfp5C9xKB+745eN5auf8ukvdgnqKyGAb9l
RGRJ/iv6sXbwFNoSYO6N0K7TZ1RNsLe56MU9//37L6fgupN/OwMTrBkduCzmTu7YQ6SuOvZnIy5N
8nWv9jbEBDXU8pbNhpYQkA8wW+Giuo4OVBx2yjZDr8hbj49KG5lZ1K+9fdCty0O89l7iJ3UvrBel
QJYGPOmqqYGc1obPNJeb8hPvu7/68fUacnfq4CmHON+iONx15/j/zID6jtoQ6UNOgAW1r/amhzMf
BGTocQg1wRo1rbf7X/IdjnS7gP4nytSLQfViyTfHTzka13nKCkTfk/8x28df2m2/TtejxMneeayS
JUjfbUt0XLn/BZ7sojipzLweCKx9EI9UEj/VO+yhfwyf/XO7xUrytfoko/LmHY12tQSfWJjaaVPe
t6jHyTmxFZgASU/DEzG2vHm+P7dLUSa7xEj7oDYcoriQ8Yzml1X+LLxgdT/I0jRO9onhNiYXCIJQ
7d3pufXs+RQ4TQetPI4LBYVWKp7byvLW9+MuLpzJlqg5vS15zDzizjn3fwrEdXEr3xiPjreqNlws
tpUtPqgLUD5lTGi36xW9UnM0igQ8dZ18Mygbipky3mpdfoLwblenbNuhDdlvjG0EWszdcUt+xaEH
MwIZmB+14OMIvdM3ys90nR/w49oLC9iqib3a/9mr//0q8/pX0T+mgxXyq0Y1ErQbt816WJcvAeAq
XmUb8QS+/xRjwaq+3v8M84npv8CTJJE6vatWJWcmxXHbDD9l4KbvR5gI096MbapWyJtukPqKEAEy
zRSHR8SvvgLD+Zy8dLjDLEpmjZN15xObk8zgKb4WqwAJSEkD9uralm6+t0b2GiXlEUapHaHpI0sW
/Sv293ask+NUzXsONoXvGBxUCHGb4tA8AQC2zbXQraj6PRpHLHbdxYS0OMmTXOFzdVZ6k0nGBohb
xNsIzIOFumrogK9ljrQlPa13BeV7szxNHBSwaHkwVOcb+sq7au09IzOwFm1zU+A47bC1jJW7TxBJ
gQBHW+VFsLVzwCZP89WIF5R26MY/F2h9ab/D7ajBlX9eWHqzKwFopoEANNCwKSbaqVJKluNKUF88
ROlXPeVKpEwecIe3na3zgV7JYxCvZCTnFYzaF6Hgs8nmIv5kW4e84jLPI/64rfVPI3BnhJ2Xb1Cq
F0G2Exjq/158F9EmezmrOxnNXtaAvNOhIjzLm/DowPJ9qL/mp+RRs1Gjb1fFt2Xw+WwW+S/yFE4I
lojKG9oUdkOVXQiPjWOt7n9KeSnEZFN3jZa09MiYyqP3zFtpVNQek2T3C2PljbpCTu2tAVPsk1tS
njXg7MP1cnKZPZMNoF5AndBOn+aWKKzzRhrzpZBRsj73xYvmf1oY6rhXb3aWhaEXWFsVJNpkqDoI
RKWwcm42KywfUSBAq2U/gonRj/uKiMAuPwm7MZGNgsItVeM3HReZJYHd2ZFe/IpJKutp4lB35VdA
5uaO80lGwloRfi+MdYRM3hvrJG8NgWeYeU+UEW8rFOQt7bN5TADeWuzTHLXDch2+KbvstbChw0Oy
/q7+qD4Vr+mHJaLB7I0EXV3sgSVAAzjtXh/CnTUU1QBT3IYgN/iYrMBPxLbb5afQmfZt9+sQwzXw
Nu7a292fhwlB5e/evYw9yRSBRh1Qiog9qsWH+3BDL+vNx88g3opLt9cJkvs22CRRiLkIRCMjWLN1
/XcTm1EKFxs/YOvmM5o6h+AVJdfP+isSDhvreekHvAPip1/9YrT6BDCPpCWm8Gims8LHPUyyetIP
EXKAxluLN2byXNr+ETk2FO0O8dbYFJvwjRvZPtnle/GYbtInfeFeOPsQxp9TUoBN6JKJZ9iVHlwn
eIICnG78AKKNGIT4++8BKuFhp9jNLoKFaC8donNJzTSQIVcwx7Qg7lwHLTNd9YZqnIfStDvzHEMl
XFhYSyHGDXhBXXHzTg/QnB+n2v/ebrJfiFyxoP0DN/u/nJKlQc29KC4HNdlGToTmiGQkHLr1K+BN
io/UOrPXJPeoGz5YMeXFolu4ZM4d9JcxJ9vHagBdxgoxEX3aOOoHXXiSpI+GdA6qT7r27f6cLk3p
ZPsUDv4y6Djw+vPlnwAVaNhICw+CueTLjWVksSB2o2mTtFhC3Y78gPEk5sdCfjSGs1AuHDNzmfcy
xDjKi4WRu1WeFh4hekNcKSnlWmWdO4hqCEvGiRMHvfd8g4T4CK7G/Z2jc7LMU1mO9QzkJfQfdx+t
gw/VB+6B3MDMbGVt4pP7rOB26x05aPIfxtelk2wusWtAulX4OaIEcH9yoBp9R3vMhXZdbsJHRO2K
pyo9CLZ+6o4txR/lY/ItQgXDXaX/pLn8PnAkik00H1A8hTY2+YwQg5QewQEHUZ2HrP/Vi7/ur8QJ
A+hvAAsJXdRe8Tq8wYXHvWWFQYou2VjX6s+pTdJEn6naDJtqB60ab9T7EeeKl7oKF0+VoRpCS5js
bjGlTaq6XPvFHYSVn/pxOCVr7YeI68W76Dg4K1ozqHL3e1ztfuoY2kW7xXrazMVaZ8ASlifMLBrJ
14vXzYBCWRbZulVH74FNzsDTnz06AttRUHexTHqLiufK9188Y3JgpUaCHFo4XlMSGFZhvMq7Hx6I
FNFWNI4utEVOUp8e7s/1TBIgKP6VskYb11ImU60LZTY0GYP0lZfe+20N9SoEvHE/yEwagE6lsIQ0
EXLj9HvCH3dq2GsOfUZx7TavUVKgvQVgM/zHvTDq7kPiBKyrjZn6/fVykW8kwG9WZSGB6pbbnhZs
VAoLQ5nO1zTC5BAwu0oDM4iiag8iO1XqtSYhCOjIC2fNTToZ44zC96Ouv2igS3+9+HhTdtTHTArI
G/WorHlk4TURr7IfDaLOkP1spNCScymuQGDc/1g3+/1vaHhpmskFVTUmCUXX+kTvjWGUIBVtMdmo
aGZbvKXRpvRizH0XX7DjX3h5U5sGnJwSLdDu2s/EUc61OjUH7SF8AT+GSZS0iaUV7dOFyZ37hmTL
/xngZG6NsM6An1nhuEoawB2Z+1J5C1lzKcbkSqQlUu+DdBvsJPpOtXMluw+dsViFGnfnvZmb7F4V
EQFBR5iJT4XrON1yyg/f3XSDis4Ou6Kdwh1z2NLAqp/C7eJ3G7/LdXQyozUeeTzL+WeyULoE2zel
KaKxHnTo/HXb2Ug52NrOqe36EK4Hc9Pul9Ly7cRCUEMeRsQISpa0acIaRCXqQH7gdtMn+1gI7Cp3
1kY0bO7vgtuZHRVqTSy1qFtSxJ2MrQw5FeIGLRpJRIABPgtCCqCAMIEZPrmxtLAib15LsL7RvIPW
K/E+gH81uT2EtQ7Px4oaSMX+65fi5H/v1n9JmuDhj6Mob732e/zcKSlay9XMaYJ+D8+TFAcMjfvg
NLzPEznUAwDzrW09xa9ojzzqhwEVrYdqNZLQQSh7K8dYpZ/vz/LNrW0MbGCvgOM1pG1Rn2wTJ/ST
LG1iKuRrc6e8yUd147/8EP84x3qXno0NWmGBvvJ/ySf5QVgvue7dVDQJb+loNpjjv6nWT/ZPUQeJ
qmdoSLvMt2e7KU5uR3envUjMNBhJO9t5C0Yx6u2uMdDawxQP+5uR4DlZWUJVGl3TpPR0wv6LI2Rv
Xo2ApSsj4gSb4KxZT0mbngRIb2LQbVrtpZI/Noqx6lHzkVwFyU0NzShhlfW1LfFvxD1IMn/QpNsP
woeyfhKEUyr+cjxe24W/VcVT5sebVmxtqWj2mYtGkiqfBrHFMQ1eGTJ/TcVdoxQfTPk1brDno04Z
y/XR8qWF4/l2mTF0Xr64WnBVlUd25eVzAPAuHmQDEDfwkuDn5U3q96de/OAl5cL2nZ3k/yLdFAvd
QtTbAB45AGxYJYcC1cb7S/f2hMbmR7JUNiwHye0lFY0ZNaAj2nBqxd87GEePFkwrPA5pqGD54yqn
7tPo4bhkvHCTACdxJzeQrvJGao/EPWCIN0qMtK/QbdAm2d0f3823IgwvGVGTQMGO3nvX3wq8W4Vx
EsPzEAurkArUcc7zdUpWoJrvh7qpi2DkYshjf0gxUE4xpi9RQ0tq/i8DStOn+NHCsuIUrLsVuo9H
ud9mgHC2xS45G0u0+HG5XZ1fk7DjIrq4LQpuXndoi6Cava0Oybbat9vR23PpaXizFidhxg96ESbR
3AFyEWFG/1otfZaA/S5MoLwwkkkadWGzZkrIBDbbepM09ijpoa+9x/iNs3+5bHvzQJt+sEneTOqm
r8Rh/GCHsFzFm/pjQkEtWec79VP5W3+jLX9Cf9IudjDvfqUoPa1G+uzCEl36fpOdEFdCF3oav0Ld
OUfEAPFmlbf/F+Iw4+F7b51M0pYPBbtTlA7DH9t5KQ7FusYfqqNqjlq+uUascq1vR7GR/NSeMJbZ
Lb4MFz7vtJTZSnWbtbzT3kuZ3Pba1/wsbOqtjD2kgaf7YsDx+90Z8fQ+EHZAqIrgfT3Jf0Yw8k/n
T0lio5xHrTw/dd/Vn5XP5136pBNTOA7F680y9Vzqk7QVQ99EZCSFcxMV6yyDcep5QGQPtebDb+52
eZau9WJYWE0L23SqHxPnDmyEcU0POJOtTFV3IW/IC6fGTFbF9UBSTe4cZNbps66AyJNXqco9D2VC
sTZHsT9k1kHBRcJCqJlzwqDQzA1WgZ0gTqE5UduDA7QYT5j9aUR0wOWv3bBkjyzPrRSYOxIx5LFm
My7di+QmFLpuCuMebLbal95c00myHoA62OWXZlM81ut8nR66vQHOTNh1j+MrJDq5dCbbB3nR3nju
E17+mMmZ5ehhG1U5mRYxZxsGDNy44/1Me3tRZ31ehhh/wsV4Jb2tTLknBIzdVbpSzP1oQ+ZvvLW6
Fl5w6jgBuFrBVlzDDmxX+2jhpXB7ZZ38gMlpUjWQu8wx1QcHrBw2T84Bo2Ga3Ae0KtdLuifvVlzT
RHA53MnBkle6N8RIBnM/z07wFoOzssL7h94Jft0/Qlv45j2K62TT8GWXLjpLX3NcehdTDUg7MKpx
pEOEWcfR6r/f/5bSUoDJ+VHjmOtg8/s3rfr7gicO1lnCGV42c2mt+4fFxDq3KS/nc3KUVHKRVkXP
mLptv/HwvGwOCc68Nh7wa+enfCrO2td8f3+cM8OkkMQby0DbhQr5ZMVEXpAFAzrAdti81lSMCuS5
70eYyWqU3XUda00qb1BFrr8UYoy4o4DqxwChfRES/82trbWeibvWl9qlu864iSdLkocTAn+8Uy20
miabPHIUHk7I1dod72QZq6FR20/ZdZvRX3MZgzJ3Ob2KN9nxQhFHkhJE49u4AeRZQk9YlerKweu1
XfcnKMGlTeNu6dY4N6fASTD/gyg5Nmmu59RQwdDHsIfsJD934inVuOh3GrWqpcvjXCCLaqk1vivQ
G5oEQi0COcos6+w4DNe9gSiJ43CtyE5CsWTlPbP6rYtQ0wq3G8EeQDiA1Y9viGIcCyuwa33hgT3u
2un6sCxxdPNUxnN2mjbElkM2rhO7dk5KDAqLoqVmvFC/Og7RM6Lnm/uL/3ZQPJNUmWg0YViRk/mz
uDi4sKQ7LCGEdJfLWbarMyN+MYZMWVj7C6GmGnBKkvpiV4fotOMHYLjtSkVDVIUlcX9EtyuC/WXy
PxWGL/6rkx3m1OPNGrNyO0BHpOqGrYNMAuxdGxjfQqiZ3XUda7K7UjftY1kFuaufobfYWE9+89Yg
2c64ednJBrPzs/fx/vBm8j7dDtFCWJLOJyMdp/niYGmNVFS4T7cgtuJHaQ12bqc+q6v8lB/GbrWw
XgIwz3y3q4DjhF8ErN22jyEUVrYb9QeJJ5mSjVusXN8f2FwYGoBUJvURNnTTApWsAaqpS6bSPwhQ
nMQIOewu/PcoCu0iGsYq1aubqi9mArnchxQDZL1Zpf5vpf3u1p/vj2RmBRKD8gqVXlWG9n89YdCp
IG5YTWU3nRHs8gohAzol5VNVobAeYTDxr8gMHTAOPAmSE0rdoDMmm7hJo1q2hJZb46rd1I/JNrfB
d9nCGdj+0TtG9j+Xsd8DGioVX0QO1GlLLNV8vZFaThW5tLCkdnzKRbhAHAaMlzb3J/MG+Pt3cP/F
mtxzWiltncTwxjtrgrQXvIA17jtcPuKd/2KuEfNYF+XK/RI+Ld13xmm7zsXjtP4XeTKtHk4bedFC
5oqQphqM5iDqIq5Hr0M6mpIg5RPhCqUv5JTbA4CgvM9QAGaTKzcHAMw9KbOYWgl17VzPV4P3uQHY
ZqEmrQRo0g8Lj4K5hEJ7E9dv/tERa5skFDiTBT4cVcUEj0lstACFbJt9xtYJaQxcggXaIwvA/ds2
nUYZ+SLoJKnoeNNYHKeVjdzKVtuORoHyrxA0V0E9YFiINqbhyYe8CjY5VF2HKjO0q8pWrU9Ij69i
IV1Ype8Su/dCTFbp0Ed9JGYVqlEmXQix11dxLezgfD4ifv7BVPtNpDZIE7g4uUVryfAeU5S/Q/Xs
9RQoUjTUFckuLNVWKgi3dX3ADOZZwglP5DLqZJEPbudBbdnKQO+wbUOXDpu9g2NaWx+FGikw7BIK
PcIbC+tx7oxjMVLvRjN5pNVPRqYkgmv2Br2Fv37H0gMGfuCTeSOvJTv9NQqZumvZ297f9jM59Crq
ZO+B0R1aScW+L6iVdjVIoA2xVf1aNwZSHpD5Ft4AMw9TsKQaivBjEYfsNrk1IFFgaANUD7v72SB1
hbBpRHWMLiRygtzMl70k5wZ4GXBydYgir24U5O5Q/Mqxh4p3tV5uY8HZCOoSImXmZOV1Q4eOXEa7
c7rBFbi0XaTybKvdFzN5jaLPofzx/ue6DUG/39JQfubGr900HKshAKanAZjrEhZE9Jr132pj6bp1
u411HoEKTdt3cM200C57XWpFoQdbOM1fjR7CcCK/3B/HmAmut7GOeCmmReg8iBLFp+ujm76PgpoQ
CmyaGyAakogyYgWy4p2DyLHOZeFID/jnLJ1xt7NnKFzoVJ32kmGZ02JXFsY8cDIjpRuMpFGavsYu
dMakG/4RM6drV3GmTLTQaMJaDihPOvAWURxAy8OxU6QN7k/i7HCQdxO5GkjAWCbp1kNWSAwxIbAV
GashXLDM4SNlp4XEdLsaGAyVQcBqEr7oU7RMWPUB37CtbWHAmsdfVeG/P1iuI0wyX+iBuvZFxuEH
CGal1aYsz9BIFtqKM+fvdZhJqoN2rRZVTBiapnqBE4OdrDkDXmF5KTtQeEf0UfxF8PrM9KEdRc8e
bJikAYO4Xulij+yN5IWpPdSfE/1YLfIR5gKQUyWgfdxLb2BTiuNERupTVml8/WdoRp885cP9dTaT
tLmcXYSYfCDX10O0uAOKeWuJi2G88bC9tWu4jclG/Fw/LF17bzDobCBLsxB/Re6GotQUJimEXd5G
Ka9z8ejvhR8ja2kEGJTPwcuS4e/M9I25TuVRThlcni7vBFUcdhYdzDrtv2ouKoJ6qL7dn8B3yPZ1
untPqP8TZDKBeu6FhWDiDNvahbzCzBLsDTJVX9FEpU4Un/U3VHu2wwZw9+/id/w13qIZtO6ezXiR
nzWGuvkpvCRQjgZkh7T/9XpU1I6GrlAm8O/r5mg5cYYsXONvpVIaVmWhaCshNr5jP1suJMX3v/km
sjZiV+jgivSaryMXuLLGeYLUx0jwbqNVFlOdRixzVe7QS+n2XL3Wwp9WXrm4kMLXzc7t56V62Uw/
3rDoIhuI4wMQAjt3/SPSoonzxqUOUxiR5T8hJB+q3/So01BATYQu9jbYENbeWtIiI3pQHRkr0Xw3
BNr30PoVIaepf6kC6XeMz+3wKPHn8kJhaiapWzxox+4PXwjo1PUPJLbgYG6PiXDpP3ser4QUpyCv
+XF/Sc6HMQwum2OZY0oy0HJFl1pMxJFKauzcyPEO+pVhxHg/ysyj0gAYMFYbxg1wc1/pG8Pver+r
uNT6r8MWgu2uejrwnjyoH6wXpLTHGrr7ZL7ej3u7qeF0jCmXN/MMtVZ3BR2JbSdGxQUWWOkdEcnb
3w9xO4EjbYTJE4GXUTmf7KMsG0qnFgmBzLBd1VTY/NiO5aWzcabVeR1Hvl4PVuMnjlyoMTowlX/y
UTzdxoHBsiyl+kXVOjq8glfutajX9iClfwm15Rz+/4Y6uaw1eVOHUcFQi+DVJVMqdOlj6eP/Q5D3
lQ/7BI7kJIiBQnpZS3Js91WFQ9hOd9v14C3hcea+miJZhjai59SbkpEWNL5QBePCQAkoBkQNXKQu
xIVlvxRl8s0UJ0WPKmYsXXauFXS/Pgfa0pl8e4Omroa/jop+o6qI0/nSaqfIs54YAhauiP/9QXLS
xjVW/yW9juYp5hf9CTt3tAVbewlROju+i9jj9ruoVOaNL0l6wizmaPtRg/um1DQchHyh3rYUZvzz
izCil7FSWsoJXnGQjP5Vl35Lsvbx/rob8+n1qcRDBIgdnBDgZtL0PLTUyOw0MYohjMJuF0y8x1p8
MFW7kr1HLMjRccewVmoWTsO5DHUZdrJEOowhQ8sJqWNgFbahZ+AdvHT4Z6Q79ygDshhJXuHknT6z
wrzzLT+iFeB5H9PURW49Wt+fvpn8RAiEo4H3sg5vVAx8QdadSOopzWPeJuB+LojSBxePyn4I936g
fgnr5keWRC+h4i+sj7kb/VXsybUKBc++r02uvsPP6lS9WZ9rnlzrYi+cTY7tFZKdfbVaajjfrsrr
AU8O6CYQTA/WB30PH+/tWhielST/7DmmtpBF3q+e10vzKtJUrkDtlShPKiKhFruNH8tH/6G08YQH
PU39ZNM+Dd/zJ3dRIuZ2R4xvYxHHA54TIPsmmdhLE0tFy5P+0WiAbH1oJREOhoRzXLb2w2Dr9E9d
u1APmJvUy5iTjCKkWWf1g9vaffpbEH/GQr9Sl1p+c88YSvdscoxM4H5Nn/9oEauCENNFwvspXQkr
48H7IFB7HWzrT/VtuSk8OygAi5YEdpk24/jnF/nLUNPIQUsOdLj8KgoH3L+dRdLM7CK5vC9OigCt
lssOWuc8/5CBfVXRPfDWAxzLx+BPXbNKxguW99vcdD8psdzf+7elNS53F1fVyfZrBs01GwQdbQRD
t1Z9DH2cQALVTgR5oUp5uyThrlGpB/VJS+4G+O4JntvVfQlullbTOg7l3o6TEON1B3CN09llhky+
EJjxRohUc3d/mDOX2Ovok1wdJpU/uMiUv1dmaTcpP+L2UD3k6/KUxtvhHBxHcF2Ilugb8P9FdM3t
MroOP9mPQpflWGwQ3jRs86X8XtKTGbDR+x1qNhTWUecegpsPVDxYSO4zh9TVtE92pYZdQOn7FNvj
5KfZPRjt1/szuzSy6QYJtNwPpfHvdzKbR+naUIRdaET/flVnGLoK4Ys+7k3bDq1NJZdTJrBQTqH0
RdZfc+3p/khmbmOEYDdQXoSfN23UeTmIHUFmJJoQqkdBldxjJgnGth0+t9HXKu2XDKDmP81/ASd7
DxOYrpMzCsFUTR/DcFi5VrAwbbNjgkEjU/wRJX1ahInSvPQ0tSZEj1nBocFWJFZ/1+YZEfD7szf+
2OuDjhX+3lrlhWgB2LlOlEWHooM48hkjoz5F/ae6JD177c70Th/aeiltze/nkR5EYh7R65OUSS81
aRWfgfU79UV4ogy8Kc8J/dUHyy42xg4LDDuE6P/U7v+ZVDaScC9CTz5brehZrIlpbA/mDwR6kCX+
ZlF5uD+dM62kMYpKo4Cq7fhKuJ5P1ZEqn1LLWF+pPwkr70v/0d8IjI3jJ3vNvokPLuWl+0FvVwto
GuQqABSMnq3TmJlmYK8EDArPXOmDnyItCvKkd3s8vZO9iXji/XDymHSv18x1vPFwujhcARg4WZiz
qcdu6rDGlF7E1XstOetYe+6qh9GYaiT/DohlZ1t3rf1Cf9oLd+kyHPl2L17/lMl6asrO7eQBfWgW
1Yc2lVCorIel+b3NlddBJisn1GPoPI1Bx6RumrUgmxkmzMgDR5arLKTl2fGMNyUdk8VbAQpUUEyU
N+n/oHkudisj8MoXjJKEw/1PONObZkgXcSafUBEkniYaTy/HqaqjxuPMxsOp00+RUDSjuvsobJA7
YII9sXlp+6Q8AZvWz0FeGx/7KM8WOvQzUzxC26A5s4xvSxBqZuLu7bE50+izX6lHsdTtXC4Wkt18
FFBFwPZkYE2TwpFQSXKEMxaLxDvLPN67aK82vxemdrwTTHYHpBw0pcnfBsTLyZ2hFNDrC+r33SFt
3y+FT+EZD6s1mvCAqpeNR2/vgiTTi4DjmrrYjrEUm1QR2f6jrfG4HaMnituqBp1lNfotyrDwh2CV
J4elZsHt4TGm8VEvhbIOtqCTwyOsXT3OJVqJ4iA9RdgTBhSr1lLiY2oeWV9cpG83Tdku2UrOfUbe
1cilUAi5hb+Z8Md9t8VVSfQOYYIuRgVnPV5IqjPlamwAJeD5VBohPk4XS5ukCurYRCk3LUjgcAPE
Gd/wcFdthF35ocDI6AW1CIR5lvDAc9PKPqBDMD5Cb4gBbWiVqVGP0xo95LV69JWzbOB4hwlFqK7r
WlrIBnMLiO0gcccfqcLTx5KotIFb4blkdwgjr9q22Vquf9LpV1D5VBd2+lKwSeahn4k3ClLYdo0S
qdMdWjwUarH+oBTZP9d5+IAXw5qcDdggiH4SypE9SJJtIfoeonOysNnnRwPSDgkAmlg3m12P00I0
3heJRb3qTd6UO8giloHi88rY6CtciDHiwKkW+OlCV3XmrGB8/8We7HtTUDzfrYjteuc0/S51C2fR
TH2JCQQdBgRTRFtkirmTB0vQTGA/NjYwpP90X2moFgrG8BCHyQNSPu6qQiu6UodXN6PEdX9u53Y5
nUFYOFwUaUVOkkuJTHwUFljRG7nyrKfli+Hrvyvzn3UAuIry9dDYQHCa5+1klZSVGdIFgCPvCWfL
11YOyNZiCbA7U/+4jjK9Qjim4lpYCEErQCFb+CKegX7m7hFfq53ynVzSZssm4uMMTU8ilbs25gUU
WqlCXh8MbaIpSdxlYwZDiJEL9lflIT73kOT2kBlWYMX2nbbOPor75OhulyrVMyVCxjzSm+gk0/6Y
lnd1QcsBhhJef5G2Ca6DQLieBHvYidvwKzfh6sFaxwt7Yi51Xsac1Aui1AU+ZaH+Ef+JpGc3cnGN
eFKzdCvBYF6STZ27RV2NcDLBAYrHtAhQM6FK+EXadodh7+7wnhgVRsOt9eufNwTiPqNCy6j9x0v3
+nOGXNgar4kxE4QWuwKYskOx5Rg73T8XBK3LODfU7BJReyNgDkXk+xu1WWntV0dc7K7NpM6rMJPL
GMauYMMihvOuYrKJ1sMPJ+DtUB3xTbGRLz0Xvyv3uJQ1bzQk6etexZ0skTrr8sAqkghEhbFqv+eD
rdpjAwfTz2fvSfoM5pZuOGhEtCO38mlUiI1pTZyXLk8z6ZvfgfHjCMi7fQqnUWqmqcP4dU8/N5X+
GkvCl/srZm4LXsWYpJ0KY41eDqMI8t9fNpP7YsA3tju4fvGW16/xdWlYM2n7KuRklY6em1rthoRU
EkwQX3HJXPWOsXDwLkzeu2zFxZ1XCyoMW2oGVkdYSUqgVKR6e3/yZgdC6hz3G9f4afryfRzjYl1A
ocwideV+HazSstsr3GzX9yPN5REZ3aWx+0rj/IZ0mpcZbhKBgzILSogy2CjYtWhrpIcEYPKivsXt
qcDNEogk6pajJfUkaRlqpZdagriOIx/pvgHGKhZO7rmPcxlh/POLjzPA6TAA64d23Fg7P+qPWq7/
uT9lsyE40VBMRJeFW/J1CBrWqBmWqC+VqFTF3aPVHe4HGP+CydlJ346DC+du0F3Ta4E7pLiCllUI
dd3dK/tqr+3UbbhdkhudS4IKVi10e0yIedMjOs81zLNbvjz2ipj/IXqunSEorXA+2dwf0OyMXUSa
fBRUTTow10Sq+4+is/fCX/f//tlFfDmUcT9dfPWujhqMmEZVKgolK/NYwHxVzhgPdxs8FTZLRZnZ
8ei6bI66ZTSRJysg8cNMyb1RnV4M8Gs5GMuqF/MhwCyJoghqaioFK0u60JgRO6VAtEHZJtsCQe2n
MXt2G6QTwlV07hZg/LMZm1vv/8ScZOyooMInCCxs64PxpfswMvqdvfpkrvxn9H3X1mHp8TeX5i4D
TuaRwnlU4Ss4QFfDnDzpMIWVt6q5kEwXpnIqkJCZQiRRFyHDtd5BjMU/5di3vr8CZ7fsf1M3hQUl
ddAJYcEK703E+MJsq1n5QUwpaCt6/rmOcT32YdE4UbhQEJ2dQoMeP7hJ3E6ngC5ktkwj0FiKaSdK
ew1DqZMmaBIusa2yMI+3ekzcXpSLWGNCudhlutpHLqYJoa1/Q1IMUjt812Ct4o34MT27uyobuUKP
YKJGopzzWgiLdfQZhOj4E7hGAR7n1TRV3kLZL3ejqv+bGoUSY4pnCz2d8UbRlN8WBSfmZpdXDEVB
He4OVdHrEad5JtaZBh1iFAUu3sL9WOCq9qOEevisbMwfFJjX91fS3GqlEgK9jSOAF+jkTZh6ZSX0
osoHjYHI5Vj4QvO9H2Iu8V+GmOxzDz/JIawH5AMRdNStLypGpUOCfnne/T+cxipFLI0CK4tzet7X
Iaa1ui8hBeDDdeoejSVu3uyavIwwTufFmlT8KswqPQQasR1Vu/Nd/Rpsrcd3oSW7Wik9As7pNtvJ
8cpdF+elFTK3QDSIjjKfakZHg63WFkrFAlHK8CHFPxZ/ZWf4d4YJV0F4MwawDNosU/ZMMHR9BfqK
G6eR/C/Szmw3biXZ2k9EgPNwS9akybIsW5Z9Q3h74DzPfPrzpRv/2SUW/2Lb56ax0QYUlcnIyMiI
FWud8nJGAjG5n2pn4wG7upkUVJljAXZ3iZKtqLg1fVoLdx/2xiHfjXdCmqR5+NC7DbDvAsYq50u6
P5Wb3C5rbn9uehFb5i7Q+llt+I6Fg/7wk9J0++tev1YHAc3OGKfKjerYy1tbMrWQyT9WJ9IqSfEM
+DE/lXuYJRlvLMrd8M9WnrBuUgwSa0zQY1m4z5l3IvDWtLLJtVDvKKlGJ+UkeRXzy8lH0aPaJq9U
xdFdpo6/F0dtwHR44b01SFO9SWsFfxQUEhMM9pAAfQxOITH6a7xr79qbbN/zI0Qake/LI2oMDUnS
/FKUbp5BIfdfMBSJiHXlNzkL6lpVqdoadTM2geEluwldvT30icLb81u2SfW8uuUWTWUV4BsVymXI
brTQqKeOHRDvGaneCYJSKl0ohpI3lV6EauBGxF6LAecWF4/6KSzsWAmw2M8OVJ4/20ynW1duBO2V
A8K7CWS4wsWnM7n69svKoTqUcq1yNnPnGRHC931qbJyQlYUYMhVXSCXgP73oOmg2BEvIivKwAXte
6lQo1Box0R/Xz+HFQoAUMFZCfJFB4hLS3i5kNCUtB3mPFXHlIFw6h9HGXv1+Ib1xOWyI2q1AF9Dr
X9470M0rZRdUHHVoETl7zk2YH4qn4LZ1m13/kvE/jPU3N0JLwdlJG4nSxf2Kdfj74f2jZAayYfGp
8sHUZ3kk4axi+d7ob1Mcwq8Lt0Sl9/peXhwt3qBMiHMlwM4BtcoiWcg7x8giLgMvnji9aibbeyUa
d3NvfZ4H+b5Jsy3spfjti519Y3GROyDKqFCNl3jBT6rnN/LOKtL71NRc5Env064+DP1ATsHjC1Yp
Q3+RhJa4s0WJeuGprJsHOFkZFQvloj6fT7rfVnlOXpFKJ6XPD5P1A4jYxu6ufEc4xgH5Q3sK0eGy
CxBk1ZiqEnlSU5G+QAIQuolpvzI6K7uduTl/uWaOkpwio+5COWbZ9Isr247aED23RCsO1lQ89T3t
G3l6n6vDxsrW9o/iHy1Gmpi2s/TQSJ8sUglOelRBqywhLUopIzDK/XX3XDnqKlOrNAF0OrQXVO2O
P/iFb2EmhC4WNWm33eTyvAS9COEKXj/UL7jZL6j9ZxRC4QjBhmCd32mHHgWXKDlaMtmf+X3eKyPT
fTK6DBtbuPa1GFajcEb2R0N4cchTFFMVx+dqR6L5u2bmr3FlwdYWtM+kATfX93HVFvUGMj8xxLB0
xGIAbzlnFAPAXp6UiUvbNG/6LqMf5vzNsuC7ZXyHB8gF5bstt4pfFThhGSPV1AbqU4h0hjnV3+ZK
2poTWl/Xv8YWwcSujU6qVAJl5Oeh7YInDzo83zf826poItsLMyOTj9c3c9UpwUfJdIV4lyyPmepE
QwN4lypHUp6mOfQiWd3YxNXjdWZCfXvFVU2QN5mMidLRbgv0olNL3o0IUV5fyaoZPpEhJnRptS1c
kCkkVUtDXFBq4COrh53RfdC2dEwva2uCK0N0YGkzC1jZwkrp+IGvTUR8+ba9/8+T33qHwOWtAKFv
MditeIQGO5MYzITK7kKPJoekXxqgYfIS2VcOkRQ+22k2u2qjF66OVPPuj3eQwUQm9w3oCckXF+97
sCWFmgRB6lVmt1ek+N2Yah/rXNs4vyvXNLVc6FygQAMAtESgB+Y0jY0Toxmmj4+61ezR3LqpyD/m
JL5R5y1yx0uQnElqBecaACBFu5wQN6xSh6UThJV+jOHSQokGXr5hX31wRCGxP1ie/oiy86sNIHHf
0/EyP0u7ZMM7L5tdi1+xON3aYMftIDHr0uzt47zLdxoPLrhevwYFUOb4R3mIBrQD0N/dF7tM2pmU
c74P+Y30PnneRFOv5C1vtmTxMNJCcGV2xJbUyHyhbAlFoQTyU/TA8330/MeNjrdrX85whHEchab4
AkrUuSPl2j54vu66K2HsfEEXLEjzMI6Sw+46cujVw+R2zum6hd/ev8j13phYhDFQ9kUc2ZgYvOrF
OYk6dHZqPgVfyYYAZRznlw5K22LHnMht9jm+3ZraXQkGvGINQXIA39iFtkyoIN40KRrwCKf+oVhS
6hoa8p0kNTd2X22VcNeskSgICg9eJReJRMdbvZEq4I9S2VRumTsvs6Q8dRWTDUUKuez1zV0LCSq4
HXRPGJ660EbW/TTgjeinXqm+9HK8b/txV42frcQ8KPFGXWfNVWj0UmknqBoXs1qDriWWH2PLzPpv
Q0RDtNXr1vubBfGZ+AZ8siWQa+zbZqhzYaR4z+iomzGDNSXfyc7u6mhLM3jl5qN1/a8x8S3P6ipx
1VhlP1FSie0bH2XgfnqI/uKdqvOABKmpkgxd3K5dH41GPoK8nZSnwLnj4bPhAquLODMgPtvZIvwg
MVrwk3Srs/5A6cvY9w4Mi2YBGc/1b7NlSfz7maXB0aZAYfLdM/MZ0XHdDdNT8cdtFkLe+X4tvknp
SLWlZXwTdSq9NvzY1H8R8c4NLB67ld+r8jSxilhwUM5Qi0fTRj6wGgPOPsniyhrBQ7atQFtL3VGN
s73aFa6cTh73+sZx2bK0uI/yyi5SDa4BQvfnsXlKS+Z41Ccr2yqFrMUZzYA3iLY3/GPL1KOOpCyu
BgPwF6/Xqk3cMSx2ORN36XgTMUL1545GKeI/fXHGYZafqIft2a6BBRoZj4e02M3CFzZrYWv+fG5m
8Zk0o9bkusNMKqaczfe+1LqqvAHh3DKy+ELIUtlMwGPEt2U0NFDoVd4n8cYA0VpoPlvJMk+IkqYf
chUjkj/ey61/hwTG4fo3Eb9zeYufm1jkuAzYlIoq4QFQkCWur0mvkRV/cfLgu58290GW+wdHgQBH
2RI/XnPxc8OL9MExUyUPhes51H17/6ntipNqg2ZOtkaW1i2JgqJIeS8mLusiDYa5ZBcbqT8G0biv
M+0eHq453eLI2rIk/v0skgZ5URVDw5raSb9vrR5x3Oc01dD22KovrLvfv2taHCV1Nu26FJ/N0vea
HnlS8b6Ti786r+hSgzEX7y3t7XIy5EaVvCAKBU5YeLKZRYzDDpoaelBhNvZfRFeqcHSw6G4CP1t4
oq6VFlwPfKYwlTMXx9v76XcYlCc3UasNW5fk5FxH58YW3qdK0dAVvTB2rz9p3yEw8jK0wJEDVWPQ
0aLL9Es/mKf0afisIWCyv37qVg/22VoXO2saUsSoGTtrab+m9iEK/yY6nf19Yf/MEZ0gc0Yp5++j
OMd8RV/+qoos8LpI3XgFbC1E+OmZIbWJaYsLlPk8xLsqyHd2fnN9q1avKBhpIHEALHwxyRGUtT0E
KRZytBTbOP/JHWK7nZ8elDb/HtTN1+v2Vk/Wv/aWGNMsg0Ct07EHGtOtkMhjThQunA0r6/v2v6sy
Fs7ulCF4JLFvWs5AnKp5ul9ubNzlmMhvH//XxsLHnVGZQm59AWNVDvP9fFM+G4oXHiIEFUpX2ft3
oBMBdm11vbfWtnBupq4zquHYJSBTdGrcKd9yilUT4t0Hxy9d72XntJK1xK5CEWjl+r0fDXu11A/X
/WDdBM8V/j7lpiX+TZp91fATYUKKPKX60QdbHHqrtwV04wzUUfy+AOeoo9HkRsObaBw/D9FtEqdu
X7+Li2/XFyLSneUNz81Hkgev8yWHvzaEYYMCMA49GNMhziQAF044S9+CUpoeG1WvPsVlFNaMSvl+
uHGFrAZaZvS4P+D2hHJ2kSdJYZ9kRsGoy+AF7/r76sW8jb/YL8rJ/+LQZ44Eq5fZu/JH/Q7yjC3r
wtWWa6fyL7pssItdDMEMWpg7fszaxQCaf4xOxS3QP2D+mofY2W5r6GYtdiB6S81VE+wOyyuMwVMu
4WoCiWH28exOVRW3npQ1Do3SvFKsjYfbSmhkapjqLrxgoFxk4cJnwdfKJX02u4AnotIdqzp/Hpwh
cPsZ3rZMv59Q/dkwuFbtRahFcOPgsLSCF+G+j7lGbK0TcxvjLjll++onzRTPOVYoRXpbgWR1O8+s
LdIpK/RbyyyxpnJHt7/q+KFM/rl+OH7nMBcecmZjkUiBKpGbwsBGf/CPAiHk77QPIkIKMuTqnz8e
oOMrnW/g4m3SZ8yvFWPPYZSSm47BrEYabqzqXWxWO1P7FMhbw4Jbe7g4f2abgz/XMViTttn2XW8y
OVFtpBurVw0IXqZqRGuSNsBbTyyMeDCM8LdfpB/12SvaQ6q4yRNFVCSsaXAzatan++p5W6N+3Sfh
QmKsHbENylhvbctZX8TW2PDcu+9eEBBiXn86FB+1feltW1vbThjsRVcdPKWzrGMN1TxI6C1xAIbm
XenHh6wbPgZVuLvulmtXw7mZhec3SVJbmcrVoDn1RzXxT3msfjXq8l0Hbd11U2srgvmMhjItRIEg
ebt9wcxAdd4RIiPm5IZU340zgpHZ6//NynJBmdLbQ42VujV2wfBP5+j7rtsikl5tbdgOapyCzfdy
cqWa42hSQobZzHKGMzIt+mo41qkpiCWlyX+VDYiLbbkG7CELamvdGNraLUwl1/Z105nfDF8rXRSM
k9dwTqpsVxVBORz1mfjr0o7si1PVKXDd1oUT3DQ2JZrDnEnlnskFZ0tjcOXL0FyjXq3Qur6cuNfC
tBgiiUmSWXtJZMro0z9za+2vf5iV7EBQfcsg3wSedAmISp1CCa0RI0ZenuSQnkQ2dZKr8gpnSBr5
NOlGjqLjdaMruRVoPh56QvpXueD77lojl2SfpqFVPXXZd2vcGuG6xCqK2e+zq3GRXyd1MqeqIq7G
Q32T9TuNoULfDVAzPgoevOrjsBsOEYJbDGmb/P+7LHdRFbi+zLUPeP4jFgk4c/wFXs8ynVjfx8on
Q8486AQ2rFyinhdrXQRfpuzHzG5Yq9wmOHPRPBaQ8lRW8Tmp9T2nvvMKG05As43eW5X+HQHGv3BV
IIzM5FIsoGu+rCOquTFodcNAJYK4T1Ewfkrq4VFW8sP1Db2cQeD6PLOz5NAOhkTr/Ro71qN5q3vZ
Pj6EO57r90JMKYIfdyuDXO1ynVtcOJIyzm2lDL8nVSfbawu3roAIivSn+GCdstvgqbwz74dXJ4SV
AuVfoQGz9SNWr9fzH7FwJKvrLDsL+RFChSO+F5NY+j7fBfvoaD5bx+G+YgBoq7+2ttk8HkEcAWER
vDGL1GhsebM0RcwZcmgQZ43beBVMet/NDoC79UsMkv5FxgeMUQFzxEMFEODiMuqtEZHhBGgEwya3
kwEXmx3farG/4UfitlkkfYagd4Y2jOnqi0GzcorKLOvFk6jWgm4/jSGsO5rSyv+YVkN3akpQ8N44
pmsxDwYDWTN4GGgXcDE5rbM+0nh7JXUDwW6Zfi2LcqNeLFKdxbqYBbLE8Bz0ArxD3t7laqgl7dBP
IIFMJfRmnX6OqSX5yZja45g1N/aQuMZUvNPjeoutaWVL6R+Iw0mBn0LN4pwwj2YYAc9yj/E3NBR/
zAyTN3mDhNZfdPfeWFocBiVOungSUFe/izxErZsIXbrRdq+HGrFVy62ExUMDOQZ0/2Kk2aklPc1z
1jOH3WtdzkfJ54VQmc+zWZwiI/t43dzKVcHoDHQC1D5htV3OdZQ19a9ZAqyTNP7OhA5+CHV3mrea
iitO+MbM4vlR5HOdNyE3Uu5Y3/p0el8oIK6vL+WSnMGEeJaLgIgBjuqiYjcVcpUkYv4tyuZ/QjU7
jXP5I4akIQilo9aVh7DX7zLJ/DGNysbBXttGYMO0lnQASRfYWmYT1dq3+GpZOKKS9c1OOkR7Pm0s
cG0X6fsK9kYK4xfEg33Q6HDAYgVOBsMV+s+VvZe+jbfqAbV722VLg8PWNNzKAWPwguAhQqPoOr89
2xlqdWOLMoU3afXgBkOYeKrSf5Gj8FUpms2bdsX/ESvVQE9CIwwx8uI8t6XZAy7mlEmnGTrfO0a6
mOhy/oHk38jc8mQ8ESe1l+I5fdi67la3V4OLUwBrL0WYDCYmEPwAWNsawwk/cc3KfLr+CVf9BHCr
LLQn4SxYbGYe94CUdXCMk1MfaNu4TfulzqTjn1vhEkPcCWAmYI5FOKawIAVDbTBCy9uARuRkT25M
Dvp/s7I402YhmX0wY8UqCpfuupuSTs/h9z+3QgWN6wveFSLiIsk046r1xwogrRyEnjx9DJCkCxHI
um5lzcnp03GB8cTmPxZeFxYWgBrhdRrCS03QuCmySkVXEuD/POAyPSewuYCDL/EbcdIHYzNynJok
iwSj7Rjvwkb3XzVr1jcQNiuZlAKPCzSTgnJEJ/V4e3YnOZ5UaYzE5JTsKfega5pjcRT1TyQNvnSP
artZhL/0cAH7FDxUgAoZ2lrsZOK0flfaIXQjIZU6R7oBgOxpU7e7/sEuwwTvN2ZBQIJpUKQtJ4r6
qqgqNKjJOOAWCpzPNB1QlbS9SgJZ2G2kN5eBgQouwkAihaKcvTxPU65lfh8yG9K10a7NUV74Y6fA
gAocHTU2W0Sft9+pymk2JCbfaXbmXVu8Nk2zC2FVvb5nKw82zIDTFhKZlKyWU7mJ5gd6DsmpVznv
6qAKXGeIQGCOwTEOyr2mlAcUuCVQ98mTnMbeUGyl9qsbefYDxDE8KxyXyLM6ucQAzJwiMafJ9AO2
MvmVIZu3i1wEvwYm8ySMelDOr9O0r2+0HUQmB/0mgrTsff5ZiNuFJ/k06jv1w8b+qvz8t7kbpgVq
jluSauSypFVzPStNiun2tUTElaE21KQCVx0P1pGyIHqQG7n9ZdjCoBhZInXjmy6DI8WbLlYsMbSU
/ewdnhLNz0Kv3X6T21wEiuXKaKMwIAUFo7hX3n64QB6bxKw4bvpRlvY1wwzhztwpt5JxgJ10t91B
WVsZk9RMKNJGIeovvuKU25MOmQWpjjO5EXrXY3Yqp3eT+RdHW4daXMywAkNcjn3Nc0+7FX1aT85O
U6CixbU14LkWEEkKKVGTIIrQ/3brWnXIFZPHJVAJXumBsTOTe6PTt8726hcS+HSh2nf5giX5HY20
LciwIzeCeZsZ+EftQ/yieLBDf9rmjlVXvxAJL8I9jCKB6H67LqmOHTVsWVe763f9R/k4g2LYJ7fo
V8SPPaxP4230PkNHTz8p+/pI0XNyZde4VXfJ89ahX4srot8s3p7wQC3jZ9ZrvVSG/BbLpFKgwKk+
boEVVxqKVERhRAOoSt52AY210jkM25zDXe2dZyLLTNLjRYErpHghHdgZD7OXJze03P67YsyaH53Z
X5agLCkba8fmrI8p0/c6snE6N5+1VcFcN8MW0kzkYCzdNcricNCjmFdum7uN8yiNpzT7thEo125v
oToKWSU1iQuATxDJ9iT5hJPJ076btVt9yB91yS0/m8/Tq4OYPZP/iE0+hp/arVf8Sk0LORD0ySF3
xF8u4D5dHNF/ZhpC+G3kChYoZZfcZp+sfX6akfVKXnUGybemcVe6RcIszzZmmKhXLKnKwrEvK8P0
aYK91jeCB8D6MKPzJmi9cm9TLnrtKwpRQWrr8AVecPXQSPW1pmCDNYvqs2Q/F3OxDxF47coPvaV6
TTvB1eucwrrfVVlPIpAixxHv6jn2nHqrprH6a8ibSNME+GmJmrDI7Wcb4ggvUW8yBO7y+MHsv2/4
1FoAZLb8N9MWl+JyaIb+iy4XCBJ5ynTn5/3tNBmeEcO8UBf3WvAz0FV3DhClCS1wSR/m7tT45Ua+
rW79BpEgnOU3vqZlQLNZ6OCZR2mC+4Giw649Na+cpy/JMbi39v1dDVuq8oAQwqcO2BcE+qfrW7G6
3Wc7sYjMJVjAJJfYCZXaaWj9lHQGajZ78ltWREw+W+tcEgszocmaMvlXNTaxKILWLNn/3xYjfsaZ
mS5oajPyRZc1S54HZrK7zvRaM366bmbtqQRI5F/3WaSmfZJONCTZNPkp+sbtkX5RPjvv5qf+V/1S
fhiP0yn7vGFSZPXLpApyHvAMlPsuyZQgcElIrPwYUIPzXduJMXDRFLwpEJ7tv1w3tuqalMVoVgvN
gQvQj1yWvhlWfK720NVuVnnDL/iRrUP3IHnBMbrRH/37ej/vzTvNiyGfeNdCS7DdUrhs+ynkWv/+
jMU226M02GXIEwSlo4NVFm6Qp64GDUolm16jT+7gbEFWV2/uc5uLDIyB7SK0cpYe39ulN3ae/qu/
QfLwAPFE6dV3I6w5Su1Kx+h7fNudtsbsVqAerBkkkpj5Ry5kKV3gZKWt1Q7BuNpnLwZjZ7fpgQTp
JleO0tE85cfweP1jr6Vm1Ox4iQhRW31ZzUBqrqAaIBaso9Y3fRkq51DAd60pW3WT1SclRNdc4xA2
AopbHM8h6/046ASLBnWzOq+8xn7fRUelhEixHBE9Yos/pepPxJE2Mt61+HNueeFJ6jxP46SQ8PoN
XLFG78FA40FR5F3fyxUzVOtIFEB6UJRc5kPpIPWtlVMZKg3ttanMd2M3fJ3tZstLV1JYMhIgBGLu
GATXwkl7uzdpgIvZ92m4H5XheZK3mPVWhtIFfTfDKgYJEBOmi4+V2rM0ayXVR+0xMV39adhP+8aD
dhdtuA9a7cYfEPvcTM7/P2aZE1doekEJtriP0llNgyrHLKnPffxDhZZL8syddsy/obB7Mu+yxz8f
dBQr/dfk4nKKB7kJQhMicj0cbgtduzWKw3W/WDljKvgIC9pIGDEvVC26nIFwzWY+prKnnZQ+5U56
nMPnOVJ31w1d9tZ418D3QM5GKsd7/+0FONSqGdGE5TDfBPR929NwCE/1cUt5ds3PKTwBbRVluwvO
DqNpdDv1CcxKpXwElvocxmnjUnn7eH05W3YWVePYj6JmyCoYtKvmxhmb1wByPbsct/L8tfPEyB/I
El72JIWLklqqVXKL1jHAnxHKHQnGu1re+DJrwU/VSTXRR7UtgUB4+2niqIoCSWTZ8U1/3x2z43dx
lbTQF221JtbSkzemFtGuV4emKlK8QPAHiUHhSUwKR17ykSnGcC/mCf4ijRQCBihdiLiEdunb1c3I
XkigPHlUz9lLbmV3haJ8j810A8MnAtsiCxJ3I7VPeIQYQ19sYgTvW2aKlkgXDvOHrEzj27zWoq9I
iRQUKmXTbWdq/n/uhSjuUIOHRQAI3+JQhX6cGqnG2iL7tQh/ttO3aWuGau3cnpsQDnqWuGpwmOQo
OMaexSCla1Vt5XapBeV4Un4OreKhyhEwkPLxE4dx44ytxSaKZ4KChKBLuH9ruoAORplbznLd6h+6
MXsGTr73i+nVV4Y/RvEpzPDSZUIXG36OZWFQ0Yu2dWxy2CnzXTn4VXMZq9PLn38ti/FnJMUFmHuJ
tDQGxU54PMeeYaSHwVEPaRmd6LAdrptZCxmW81vrmOYjudPbbQPKDmi7FARJBnDmWsoOfsc853Uj
a/HvzMhyzEMPelvL0z72UMn8lGnTcwHKLavzjVO1Ykajpw/4HY4MMWX9di1aYYZhL6im6qLZTRXD
FgBLVNvcWM1aNUWjMUapyCBpuchta+Z9Akfj06hH51H9VX+0/qMIeVtonv9oeOop/dndbRHpXzq4
oBchuaUVjFss26h2UBu+lLIipJXBKvS8KWav6XpIos3RubGsMgw2HtWrJpHqpvtOQn3Rounl0hl6
oXwsSzLw2MpPT1ObvCMzkL4ykDnMGzu7ZU99+wErQ+/1eWaJUwkvBZ1pd+yj+UDhD/Hq1NhC2K+a
I9LwBdEnuICdFOqsdwqcol5SOuPL0Aa6q3apf0BYnBmeItx6OKzbgyCJ2V/4W5bpLi8yxy4rDSpf
LTR/jbLRPlSGp4zTDiIAp9sI96vWIHsiSIl2yfI0yH5kdakKFBEKMuclghIJILWVB/Cwp372UNTm
FoXLqkWhlS0cFbOL9ENq+4mEHtxlmpeunjknX9ISMJK2vBvUfosi8/K0M2si9EgoMfK4X3ZDp8G0
wtmIc++ui7UXSM5fNlKdy2f7GwNLskRJqplKQuLEK31gXB3ygrsOTNk3Kx3bXaxN8DoCqPiF6EZc
bXy7leczTV7E4yDS4uyBQ3l7EvzE6aCcZisHLwTNv5NfjLuYhl6KWJWbzq582irWXq4WiA3oPAIn
Ce7Fo7aahmpEMC7zOtR4dLhqpPCHlHzSreK2j5sbI9sCsa1Uh1kagwwWgGu6bMtGXqHkdqugXe0p
83vFf3KsxyYeXTuP9rL8M0dOY/ZP1vAhJRbU6lYv/dJ7ME5pgh4i8e2CYDHNDcfXK5ZbjV/V4tn2
daZ7txj6Li/Xt0YW8SxOeEtFBUas5/re/5WchofiGD30txJIbIQl6gcKFNev2jXPebOwxSU4VXYe
d2oPtPyX/kv36ufs0/xu9LqeFk3/SdptDdlcprJv1yj24Czly5yupQSNvQjcWa95jqR7c1Ye8jxH
beXbxuouy4dvrYnPemZNNca0SAasmWDOmiz3HA0aVzhBOv25kWG2I8hZxsiQln/IzJ/Xra9/Tofu
H/4KwmhRrqgGGAhrC4lRvZVunUzxUmb8rptYPxQUSP+fjeVTMTLjTjewYT8Me+tQHYOjdoROzJPd
7cLkprVFmCn0UBvjGWvIVH4TNPP/EWO2mOC43Ta3Uo8VX+9/F7ekWEChsbTTCXPGY/cyHiDPOwaH
GOPhewLcIf0NskZgQ99FNxQnh/vpJn3aevRf3lL8CEhVia8WEKHl2ysrmRxUa35EU0SuM732gexa
zh664o37Y9VdzgyJH3Lmq4lvl1ppowA4jZlrp+8jc+tFt3L2qMfQsQShAL56+eZpTMoxrcItEczx
lxksRBSpXqk0+950bqCp3VAlWLkiRPOQyidYbu6khf/XjRmE+jiSL0XGU5Pd0gnZB+O0H4xs11DW
7ovpeP04rERpZmVAlcBEZ9HkXvinlElNpOclDpParurDoDx+SPub60ZW2NFIk35TFEAWS1a/CJmZ
WQ/mVCLWKp3Gg31U4aGFmszaMaN4CPbqF+Vo3OaNq7qcjt14O8LS9t9MHqz4C9g4i0cf9ULlQoKs
VoYEenEaFIEyHUap283K6fpKV1xfRaCR3aQPfFkBcIw+14KAq6et09sZkfcm3xua74391nDuSu2G
BxJoXU47OMYL1D+UEzGibZhCA+Sp+JacAOF5YHZACHsM6O6i7cEN4QxviypvTYr9PTtv3OdzqZeY
dE7qbX+fvs/v/SPwrsf+H+ODfJPc9N+q9+Vt8bgtprPyJHxre3Ev6YRRv6+xHd/nN3QgUZ24K35K
++6gvg735qH/KgSknI0H79plDzoJLTAyRaZHlk2PLm+UcnbQoNafYKpS98rJ2RuIMIiJWv8uOvj7
6w605qIAUoVMjYC2L9NS6Gl5oRacx0CiCENrO1GVA+grs9q4B1c8VcB46UAw/ElTZ7GfjFB1cxTx
6CyHZPhQqaF+qhpZvSuq2HS7wfxzxixSdegHxAyCDjxjEQJAQDt+NMKYlUyzdRpadT6ghTlspPUr
AVS8/mh8grl1Lshxht4op5Q3hVeUxl2v8ZUC+VTGjavNx7np3XlLu/EyfoIT5blJcRuIL52ct0fC
TIYARQRenIEvwQWdJh/9cf5CxXtrJu3SMQDaElOQl4An4oKZ1EnHxupMdJflRpF7gCxy8Cr5dvDh
uv+trYcSD292+hwsafHC9LN4GOaMN63SlEDik8GC0KCw9Z/tGLQbwIb1Jf1ra5G896oWpHrMkhrD
N4sdet/FD+pojrwRlFftiHlg3rA8nJdovMwPhmJqJ25VtJjbXZbEKBNzrVYbZ/fySPGJNKZPESVf
cb5Sn/qhnWcxmjjv80kaEczKnbvJH4abOQjDDXOryzozJ37OWTSGODaq7Zxl0elR3ne5JH2IfKPY
ahKsesSZmYWH5yMJZy1jpu9MiXGvIbzN4yk5VHn154A7NpBchNKbLMDeC+dTJiaSLYvXXJG3pbXr
e0meXYjjqo00a3XnKNiAidZtim6LJQVJXzpZxoeahmZ+bQO7Dt0sluNxd/0wib/z9r4U6/nXjohW
Z18oHeV+CBq2rshu1QCK+KQ8ZjNravKBTrZmbzzeVtdFdFV10m5aLIsYWxlxbUQl+zfwxR6YNRkP
ibZJ3b66Klj2mIsi97iARFFPj9JB5yYeeqjoELeQ3ZIe/l5ptKNpBShhm1X8xw0BdhJeemiTbCTb
l2G2bse6V8Sjba6ncK9lJKt6KgVuQHdn42Jc8Xcx6EVGZTNQcYERLjpjmAvBNWua08mJ24dkqO6G
kEHZ686xYoc01GYiHle/rKUjjJnFRTvArhIM1lGRrM4NWxi6R7/7dd3SSu4kMt5/TQm/OfPDOlaQ
EJAEa8bOeQxSyG2jU3UkSXWBycBUD9909l51y+MWMn/VMrmFDRcDiN4LCC1nuY51C6G6tsiPVjWG
bqpln7XR3s9xWrqF0z1X4fjYB0/1VB0bCJ0kO/+U6P2PfCzeCXaWXeVvXDsr/mtTEMMlSdIvsagW
yC8nS8F+9fljWqa7KPrOk8vV9N7rkg0g+EqWbthido+5FdgoLoAeyFulBVo8ECs+2LVbvs9uUWxC
9lSp0GhBgOa/IPVQLpMgbLI0qCPofl4kQWE6RYZZR9BGzPHRNoKdIzc8+eX2sbXrk53VEBU0O0eS
d72fu7H6GEbKodEHrx+HfWDg7ZZ1U5klqtNSs5FfrAC8bX6ZLkAOkPtf5DETDLYmY10Mf+u6O08Q
GqSy66jjQzAad1WrHSSb5H4YH+qq3jtt9BREzS2voI+O813OnZMd/CibGFBEE5Gmhgerqj76Oqzz
Dq2hZNh1WbHjjS25fVhuBKEVbxZTCiQs5GEiv1zcGzlAUMPsgSSlkav9MII9lWMmdr1gL3mSfid9
Aqv9DiT6o7FxYW1aXtwkUqTWthNh2f9avARQ+2V0efcAA+p38qHdT7v0NnreKlgvIhTrBIAiMAjg
HGA5/v02OgsbmhJJtVbDBjtp87uEUj4KrfF4U8d48vUItbi4hCVYh0mgcQxm85cjLjAiZgOydKqX
6s4uHKr9qNcbpeLFocAEjzhHHESOPE/mxd04TuZc19k4eY1a3CFx8rkLsr2ejd8KNX/xZ+ortbHF
Tb9ICH/bBDHEmBVFeBKNRXFFTaHqDPJy8hJleJc24+yWMq9IesxIUulmsbGLl99L2BGdKAGJvhA6
aXs90uxKH724r1y7YBfD0OvhwPmzjwXMiwNkoJMATAmo/SJL84cwyxlsq71QYwwJVv97Res3vtZy
KUsb6tsbCxo5ux8rbDD/f6cyZB130Ueld7Yu4aXj/bbDJxLkLRqVocWJjgpN6vRJqb06s+4C5MvR
ct/4KkvHEyYIxQAZVf7+RS+7h4UGdei59qoofagt5cawpKNUTM0+y9ujUpNloH+zYXRtXedGF/s3
2+HEWCpGYVv6EBnxSUvHD9fdYIlTQkbi7cIWJ0pBuzGrZmzYiXJTTe2LpQVPci/vkhwmAwbH0+ag
OXfFND+pUfJ83frWAsW/n8Wm3m+KQnXEriYn3Z68Otqii1214CAQK+SQgMoJFz2zEMV1CAhrqkF/
RnnshYVfHBW/brYGnhdFtd/bKGqi8JIAdkGF5q0duE2rNB3L2uuK1C3CB79qb8tWv2lNRgv0adfV
zU4Ztmb81g4YcVb05ZlZITF5a1WHTjVBsbX2+giG9PyV63Sf2VsdyLU9PLeyuLZ8Q+mmdsBKK8u3
KVxWbg+dwV/4+rmRRZSddGPKlRAjcdOdyrT/biXZRhq3coYFBaJjMqpLNrtsA1RRrNaZbFTwWRTv
dTu4Gbu2PoZDIR8KVXtSRyYXNVry1318CTEXrqFTtqDfT9lcpB5vP5IFM5vWGSm0IwzDmemtObml
76qm65B0jKfvkOx9z5T34ewmX7rn8PYPsXrCPnOSALB5UFJDWEbHMNPSNlbs2tNnm5n1fleE74Ks
Pl1f5vKWFFboUsOdxSWJcuTCFachzaS6YIqo7I13Ud7edlbwbrA1SMit8uG6rZXDBqJIKKlBp0Gm
sbi7/oe6L2mOG9fW/Cs3as96JDh3vHsXHHJQZmoebG8Qsi2TBAmQBEFw6Oj/3h9d9aqkTF3lc3Qv
uhdVEQ5JiQQJHByc8w1NbdY2gWhIDNMSJ26pjBTPVnDoS23tH0qPXxqe8SCVPpfhvLPfcFbaqH6i
rgGB+qOBSyWAeGsLICxJ1keAnT3qURZRzavPH8/wvae50GkB0McZfYKvlPOUTboIERgdflFk9WOj
pnv049ZSOJ9+fagQ7w34AoCxTjiogM2huEGJjFHHS0Y81K4wNoF55xvbjwdaVsCrOgrW4VIRspZl
ssjLHhfFHWe0/Krp+jib+rjq8o0gz8qzt5mRpVZ5jgJw+gQDMHYBsUG5GteoYxhY7qL+3vlVH8+1
hyshs9qLdqgVTADtPHENu1p/PLvTpfFmvGMKJrST5slRZR8Lvp/Y5UzWefH94yGO7w/LE3w9p59n
+avDDP5mhiVzjJG4V8WtvLaTCo03Hx7WeRgzdIuy5BepB38MCeQH2opYHScr3ppDIT1YL8eQptpV
bNhkQZaemdYSAI8WBlDEuF6jZI1QeZxgZ8WQ+Vld9FClRf2pstZgb6xEDxPUUex6MiZFBps8XAcQ
StjB9JsbWRqPrO7OPN/Tcw6Pd5FGQbBE6nusd2Qw2zBMg/Uxg2hJOOcR2M3Jx3N9d5W8GuLoKJUZ
nSlUPfrY8vRnwoOvpGg2fAYG8+NxTiPk26ksP3+1UkZnHlD4wiMFw4dNDoCJcM3SV503JGX5GVge
XZ4T/n3v6aFcsegbwLUDpfO3Q7IBx5+wDBVb5RdYNWz8sDuzxc6MYB+58np97ReWyrAWpZ8n3PWv
9Bzo+OMnd5okgOjw9zTsoxAvx6pv/Q6D2KNKA5onOaT2fVIdevPLMG15wc4s//deFWRRbJyasMQ7
UbTrZdHTiYcqHjsL9705asWTKp7UEMRodEP0EkaQyjtTPTuuaP3c169HPVqInW24XVVRhaTEWsGr
IYTXK4hnOvbXYPp8r/uoAOLk40f73uJH6ReMKVguBScohZaOUhgeZup2vI4mBnaCruYLAduIM8v/
veD/aiT/aKXQvBxLbQQqLmf7aSzdTZWFFzhrd3U/bP+PJnWsSVXT3EUnApMqBIla+VB6XuSO5yC4
77+vv5+dT97uLqsp5wD+GgpYatQesh2UBQATcA/tPojsFEjqw7nI/2+GXCRnUGrBxfooo8tFbU/a
wMwya+1A0yCBD/cTVMw+BT2c29YEig3nsU/vnnHwAFw0EN13RDcmzxvdCZ5GsfMlvBqT8b69Ycm4
Cfaws30ur7N4fCiuzvXr30lNsAP/HnRZT6/C5eROrvKXl6jC8NEiRZz7/SVtCYX5d3ZREbn69UWD
SLlIzQKPcCLWxmiQ+6rrVdwP9QNA/6kINFQ8ff7943He2wehBRs16ImBonicBLnlyPPBUAqSYq4R
KbdM+NCJSLHhk+6CM9er98LzYsAKiREofpywxEaz7R1wMRDI+juVHwx2pnx67vOPQlYP3fV+Arw4
5vQy6K/K7PHjh/VeeIIoP4CuCy3sBPDWe3A2whpQ8Wx98wbA7VCdZdU5A9n3Z/H3KEdLbQihdiA6
jJI3U8pdxAwsg48n8t5qfj2Ro41LjEE5bMbH6k4Jvur7nJkITQZ8DRph5ze5pfLPgTvZ53Tdz83t
6A3l5uiEZMLcwk4+FCS4YVINZ0L7MZbn58mF+yWADe7CFT/O0oIgZ0oMDfbOFFmrcVt+gcJKE/lT
DHUvRMKQRfP3jx/oseDuyZhHE7MsWFFYBGOqxLkwwYudgINc1zd1HMZFTO+yaxoN39WLWtMrkpib
c+Dh42bQH18AIRgKY5DxOfE44N6s2rzB2tcrfll9U05cpnSrfiJRxWaRbHOfWx2j5h4m53LWd4MI
2FWLgg5YVsfnQI2+UgFSJsYeYJxZ3MjQTmvZRIZ9Lvd698hBS+mvoY6eMzG18gTKFXH2PCaA40wH
6HMl2cGJjBs1R9k3I/nV9shyp3o95FHaCsuvtkHxApYYrorRXJPmF4G06+MF9P77+3tizlFCMnua
GhTeXrF30En3SIOYN2vWp2Yb8YOCdHEYxDMsXey1EcTjmmy824+/wZmXeFzuz/QAmkaJL2A5/Gsv
yza2JFMR90IBeLZwVx8Pd6y3uixYkDYXbkbggupyXGsrhmoemg4namfVbgQkOihDg0BEar5zLYu4
m9sssae5WTU09/LIYc25Rt878Zyg3od6zYJfRhXg7aEOC2OfiwxgYtbezGqMBKqy5OvH83wn4mEM
aLrC49xGRnsUakHLsAYJghJkMXAjEQ/UOVcXfW8WaDugcoe65WmfZnIMiPyCSRP7auk6eN6VEiFE
r3VvJb8+lxDOWGg7Y0InIlbjxHRWCq1QmwmyNakacdGWzTls33tPDLAW4BURyjzUQ9++FdmMs5ED
wAVJBisaLSMy6Jlo/c5SJ69HIG9HMEUVKLGMEBbsPqPoNhGLXKPRoaLcPmfN/u7reTWdpbbxKnPM
yZRJx8ZZK6SfmJMDLEYWYaenH7+bYwbCz/2EGgxkINBvR8BavsercWDwUSrOcbTqFerH/mqGDXWb
QP8Oiuf/DYm9d9pCwVLz+Wu85SG/Gq+cp85zNMYbKnx+Bch8DWMkKJKPjY5GE5qx8xcKIEhTyQh+
jWcymHcXyavRj7ZVaxWAFboYvfc+z/Z9UN5//DjffWuQW8FzXOpNx6EhaKy5aTNIno6gea1I8Yjt
i66/X8kz7+2dgeDRjozYBUwN4ppHy6MWtTErSyBnHfgEZTb7YbDaA7fk88cTeueBAc8ACyRUOu1T
mhavx2r0OOICkMYXvG2u/PlcM/edOgW0DECqRR986RgfrcCyMSejnjFEqJ6EfvTko6HQOBbfZKYT
VP6jkvIzT++dWWHIxY0DqR5wrEexYgimsjAYhkT15OBM/trLzqUc77wgxwYqAiZk6KGdgAiDUpUF
dzLUhWt4ErZhbOY93GbOdXLfHwYMU8iOLFDCo3Xg2kFl6s5Av8fs+V6jH74u2ia4giZZkfzyUkCK
aC29HgA/ToB9AoQrl6GzCg23rw25H5szR/u7U3n1+UfhtZrKyvOWdQA9WGRNssxhmFabUHiuPn08
k3cCOUgmIJ7jaEWf+5jV0snBF0ONrlwTELoFSWjbVJVaCa/8UbXhrydIDqi4ixEC1huKmG8DnjOF
2eyJpQWo11zsBdqEvm8m1DqzU997fK/GOS5iZgFtXAGZ5ziDlO6mH5w7j44QYbDKzcdP7/SiBEYJ
Kgxw6wFoZZnb2xmZUB8JZjq0AP7QZKp83Itqc4pF1s0R4eS5rkSfAvbu4zZt7sOM3Th5sxmgdZQE
tD8DBTnZyvgiaJghs0eBAH2go4hOWzmhyN/BjcRv+4Pd9F9VLp31x1M+WTAIFUjnF+FGSLWfQGcs
PTABUG4TewWs3PMx2EyQCMl7KIyaZ/u6J/Hw52CAiYOjAz2t4wXDXVsqON01cV+Fa0nGHfE1JPXY
9GNs3euwQQVhLBxcGbOKRB/P82QNQSLcgYQHpFzByUXP7u2bZbY2e8+uRFwYTTRCj8Kw7/2zIlrL
p7xpy/gL5d+HVghoVmDNLN/iVQowe7MbDh2I4wWHnUw/XwIi+hXuhWleNg0Ah2z61VN/GdBBcCSo
IIGwdxQka486Jm8pyBEaMpMAegHWatVntsU7zw6DAASA+wngIMca5MysQSrpMMg8BGVkifEglPup
0/Lp43d0uuBRAQPPAYUKqBicuD4ICthGMPpgOllkrRj7ajP77teHQJsHXXcTzTPIB799QTxwmy7P
AIBvOo42exPeicaozhwnp3tqsfnygdsGdA8iPEeDdLyabZnjLm7w2Up73l8QLR+qsLqteusMNPOd
dwORXuTu6IIAnnG8pQIv55lqCiwA3u1aA/TBkuURUeKXx1leDGjti/QeQSHp7YMLDIS/2oCTXV85
d7kw09n/7ASguf7q+7GBuFziAyqKeHpHR8rA/UBlrg05CUtE5him8B05cxifrjJUgyDf/5OsuOAu
386k7rtqIgJCd3ljPvgjRA98fe6KcwpgAXh0ucRDRBndgJO7fAm+YGcE0HGRo/l5GPjWzbsXx0Xk
s/jjpNmuhJwqm60nZ5plWons2rfYavKzVeiOkWu3+5m3V0xUxQ1h4hlArDNr9OQpwMMAROXlfUI+
5wR7Qqyp1HxSLOaoAgq1n7Jz3ocnsRAjoNu7gGhQesSTePuc+9l3lZlDYkvYBV/bBnhOvUpMZl2M
ll1AR3H85cQUp+TyrNF5WdgZx3vBYMzzhqZlaElkm6KjEKcd4rPeNMf6e4BCAa6G3bBwo91TGghv
/L6cs4LFwUOzl/spzeMq0btmB82AYptv+FX14H//eF+cbPNlP1iQ9QKEB53AY0CSLptuJiEr4jGk
UaGdyOvbxMQ++TnMf3wb/0f2Ul//cVR1//pP/Ptb3UyyyHJ19M9/XTUv4k7Jlxd1eG7+c/nTv371
X2//ib/885OTZ/X85h+pUIWabvoXOd2+dH2lfo6J77D85n/3h/94+fkp91Pz8s/fvtW9UMunwVhV
/Pbnj7bf//nbIhkIVXswRxehdsDUFpTMf7we789fvnzm+Jz/eZvepbePafK//vH00qkXKf5xhweB
lPSP0f7tR748d+qfv9nu75C0Qn3sZzWGIFP87R8DPufnT1CFBdVjwUwuVTycxaKWKseP7N+BgkWI
Xmo4qEb7eL1d3f/8Efndd3DiAU6Et7rosfz2X1/9zev6+/X9Q/T8ugYcrPvnb8hpsKv+zkDefRav
MxCpeltWXFrAocLTSLruJrO8PAWt3rwBtOypARk1Dgl/cCvjhjn6kfZe0mfWtnMddmHaeRnJXqwr
6V72ugRVq0z6sLss2676EgQjjbUBzgGfPMDxSEbWevSeMlLAJLZuGjcSFh1XrJh/TCP2eFtoeTd3
po6Mig6RAAjdrPjt0PhNxMuc3vRqgh6erp1tacnLcVSX8DnfgDnyOA0iGcIwp7B0KXrAJ2vZ3sL7
FrnpaOmo6AtoCA98iCrfGmNLsFU9+qkU/aHjgbMKtXjCQdhcAxk+xW6gisjoddpJeOrksrhs2ym2
Gm9t5r6OXMCt7TbIY/zFZW37l3NdPKqwuGGGtUfF9pAXQJG505zysuv3rgYwULv2kAQMOlkuYX0i
/XBNqcfhPQP7VbvhP0zKKPwJmBU7I9nzft5Ps4kKvYORuUY/eIAUTZdXz11gyCQLDAM/M8o4GKW7
4hyCBJA/B2uocfvU8qdsLxp3TC2NkkhX7lASQRtFDndG433tSTavuarHF9m1P6YemAhJZYz9b0HA
ROzGYboNGv9bydH0gfxIOlD/ShTVj36Sc5RTb1NIyiJPAGKQWwPdjW2x8eZ6lfWV6USMVX5i5ybo
dV2mui0vvS5inolzqjD7tZCgjNVjzq77MYAGe2f5d4P11fMyej/TChrEgeAY1y9ValYjZGm6AsRD
1Klo2tjgRkCleRiu4d5MEg838XVmifoAp/Mo8NG2IZm/yko+r0rfzz/LFvgmex7mCwty/f7s5isN
x2L0dlS3UvZNjbZdQ6pN6POrwJW3KMuuhA9h1jFfzaaZuIUH6wu5FgZ82cw8vOWs3JlQ2ybkhzHY
EbNFEshsDTbrZUW8LdPdoQmLlWezg8y7XT+S1LEhq0zayybgV2NQrUVf7TzRrsseyG8PtrMmw9K3
XSjul9Nd7yNJqsi0omYHvln2ByrllyL2ofgG2bn6h3obnv+fjNaoS30UnS+exT8Oz9PLmwj/82/+
CL+G/ztKj9bSI8FNDojkJa34I/4a4e/gZS6ek4veL/KNhd36ZwD2rd+XO8WSlC2u1lC5/CsA++bv
ODcWqROc6RCuCH8pAP8M5a8C8M+Pd8Cygx6wB7FUQHbepj1ibKGAoYM5wQL4bsDZPZmLAdpFcD3v
5ho0LQTfqDNBYGqdLi49MxJUIYOYhie7qleCOAcpRujXjPQeCi9faCPXwFetWtu6aoFo2RTZnAYy
SFw9o0MkfCPNnVs4EcHXs5F53JvTbp4ueVVdyjn/UYbVNc3EF69dV5TdDLS8bD3/nmTjLTPUBXXL
H5KwSy7zLHKnO+AvsLeb/kLT/AcNpyoqceLC8gAy5/CGjBwbNkrGQIbIlepT3X5z1pYK7zN7vA2M
7gLSxPD4Kuq909frOXQ2zkwRIMuIGQcXl4bM7m9xulZR7kBhuuirW4ORu5GqA8cRv4ZELosgIwA9
DXiQpIVtZkltedWajz38FAweWZXvHkyaD2mtmxyFmak5BEXdHKpmMQkWeZjUmXJjVfpunJHpiUN/
x0SdN/WD8ZPfOGoFa+hocEZvhakeVKdpJBp868Epv+bZC6msBKHrh5bDU+kCqOzW4nYIgKFx+7Ux
omgHeQo0HnnO166AkKs1uLuwLNYkD8btPDhyz4PJXBf2+OCOdNqDmz/tPXkLMQ1rE8h67bXSSt0Z
j9DPW5JOc4kIGPhGPOE4iaQQuwGWKxtwfh/mCrzpkM2fatv9TjzDjRubXENrwU+GakIPPyg3TBnz
RoUqsinaG9r5TvAkknbkX4hEjlj1d4Y1PxTSdqJa4X8uLdGN2HVqghN1yC5dUu/zwt2Mrr6fSyOZ
ESZjJDNFysanSk1tkrf5PtQMwOrAQDYg+tsCzNFmqvcKhV+rOejMe3K00cIvNPsmm3ofzrCvm8MI
pqxOVIaPAR9jnn0f6nJjD/oJBXczznIX1Z56jGbfaXGclnVij6kmVplYYDYAsChIMkstIj1Wu6Jj
QzIV2a0alQ0jeu0jA7ZEUvl0xfyiiUjtbgJvTsrRSEDaB5du+mZr4sbaNK9ti5qJ71z4I7pNDmGg
9JdunWTauvRCrdPW1o9TjbXHa1KkkA0/CIebKxA1YUpjoG9fBG2QgBKTDrnrptRCKN8r1rBogJPo
2DU6MdBPiJgzyJVf8y1yHphyWQzqnSNbeZl5qzLP31bOuHXbXKLGFj46Ln2qUdaOZ4hrRzNrHk1S
7os5vGcES7tl4ZRmtL0BAFXHjfjWm/rKR0BA05MkRi67iFNWrBnt0qayPhk2/8Lmtog4ygGR5WQX
jR9ENH+GSK2OYeJFEjbU6Qyd1EjBKy8yiv4WTp5BBGDPavlvLGxj1c/02i4CAdcyxVYQR7l1oBmA
g3reN7wiF0N9AyFN68KX07BzWADY+2ivUVzr1qab7eyyUKlr8S+9yn74VKR+pq5cp7p2+uxbOGNe
nGIbu0NwZ/jQRGmRkqAPOMjYbfFGZtO5Fq0Jb8oO6aPrtWFkBltpMiPOxTwi/2h4Sj0kpjCQe247
14b5d5F1Ycpo+KxJ5UW2LXUcOs39oBWP6hkNN8M3r5WUNg5886E1tBkBL1dFk9Pjlp3foq3lwcjX
eBGDs8mz6cGi1g7cxcAaYcY1IV9mjD6H2QiiEC71SGPlXeH4z1kBa1edMbh0iDZpfJ7WsEyFOiUI
HHVDugjijW1SVsSJxgurrGoYwtIgKpkFnUUdXHDebBxKk4E8OBNspmYH85C2eBnFcyktM5rUjEi5
7DWz+hLW2LBE8PsapCWDw8KLNvZDXzSfizb402Hm/05W8eZGeF9jRH6ceLz5lf+v0hMHvZl/f3nc
F19fju6K8InD1fHn3RDJCcwvFpdVXEgh2gKD17+SE8v6HRQOaLCgwYBuCS6KfyUnwe8oFiOrQeNm
qXihWPJXcuL8jtJMaMLiCIrh6CL8Um4CuYg3l0PQz1EaQaEYpPGlPQi4/tvcxOlDe67VHGvqCL0q
gqL3Yl74UHswmCEj2hYjPFOI2ddR29nmrrS98lFXJFh7YIRsqnL0fwSiAu+8Nro1VUR/zzrS3IY5
YQ/Z1LJre6bWphIQuE3RgQq3UHzG7Q+n7bAFrsHeMBHwx7GAlT00kMwbXfUQPZsLvsnswr3UQaDX
tj+Z1wOaPqtMmt3lZFb21pjm+kcnmf2NQCD7c8dH62YBsiAGBj7XMVPUP4TtzO5AdMrTESoHLKbz
0N4O0pgSc9TkKTTE/DJ54bwFw9FZGS5F5YYY7lrUrdw41Uj6iDgGPTS9S1cKJ+YFN/06USg6fTJ6
K9ySTCAKFhJwub4Z6FVPcBOJMtqbOHKsIem8vFgVedZOkXa5TWL4dLNtPRj5ym1NsqoHs9pXQU8e
Ze/I3WAzsg0E0iJhdfTGz8byAlUVEc9krJ97P5zvKt5MB81qc1eMgXldKYvtCmr1iauGzIkR0LPU
CXiZQt8gayMlzOEKj1neM+Xb3z02FENUaiQYSKJkFILqFU9eMN/4AqEcRSXAGw0UxPNkREKYGiqH
AT2Kul8rGQyboHSQDDrcgqelQ9ROh/4IUfJxgPiXKmlSI26uOw+3V+Ix40oGHe6GvKzTwDSQkPlE
H8bAMm7KyTdXRannB9TLm42JJMnacWSd28ApprsgbLFOTLAg5sosdp4xdU8TmHCoFxjFtFPUhiHE
5Dlb6hK1YXC8uZsHoXaOdsMVoZnazFnVxFmd25DO47a8zUtn+JZbjdpYcyFiB2FUxoUCmzrOWgRM
8FXg0DGAeeo4qAVoZpm7KijlEy8rA+e60kiZp3wHlRLyze6kUUXI8Lo1cZosHVjgHjTx+JoTfL0g
Y/TrVIArGHGrarxoBIdkX/gt2gvwl25++NJpo5ANdN/n6KxBzQptYAg5pAQlhH2Zh+oCpT8c2wGF
4dNY4H5LqJWvu2awVzwU5p0I5ZhkedU9qk7ibKz5PPRwZuVlojzXuAUzoMkT2cn81hJ+cLCNVn+T
U0nuOjDv13wi3RqdP+PLT3fIqAnn+qlpzOIhF3pO68Dqt3bjkoNbZtZlo8N8CzVuvg8sLdZQf7TW
5VjAW8sfzQMJJ/vAkIWskHVqZOP5nI6GfQfijFiXRettORwC4swLKBKIzIfjXQ5oXu20FeJKTbYD
yilJbZdV2s63TdN1O3PMYdjWOv1V7UsesdGnBx1aKvVNKdYAzNnJ6LV0FRhOltZAyUagvZZYy6Df
MRyh65FNONnLunxE9UBftGhJf+vaVqeT3Q/pWCNzMzzig67B5b05WXY6FIF7Y5d2j1xwchJP+EJE
AmqFW1rOcDBSoZUWeSCS0bDkvrNoQyJbcs5iI+9hSeErkFoyuLkaah7xOhhshwjpUA4SVZMyr68e
3dItt2gOodEYGEF93XF460R+wcWqLEaJHrns7t1OVTpqpO6/2wKPxG8URW2uIE5cAyTVJINBcjOi
gxnuCy7rT8UUBjloVhNEaSverlxuOdsmN9oaGCqrdlLogFdwrwhdmUWim+rvuaEGuiVoWR562rYw
5MN+vZSMjA/aavwwMpjXrTuhWvTT53xfapc5GzdAKY/Udbfhi/SVCmsDKVlRDpeDLUzIbrv0AmeD
dlJDNOTQSNrDAJY068KC4IuQQuGaIclVI6f53oWqWmoN/rChTIcPFFnhpg2xRqNhgHZIVaHVjgtl
cW0tqg1y9Pqk81Hlhp9cG3VD5UamxcXTFGSkhs0V6TdmDzGzOW/6pGG4BU1K8idmzpckJ9mDwkV5
41gw4oVoXBt71lRdT243b2cBj48Mmn9p0OpiSwYLC90MxZPlB6Jb+WbD0D0jzEDTPxAoDxldPe3V
7CKJrUDutGDNlAYDBMCycQjjmnV+mvkGuYU1VJZy1TcbzzPolQdnwoThzr8PVGXEddUis8zM2Ywb
H7CcgCbCM82V3Xkoa4YS/D2P1vJB9Eb/uZY0e4A4ITxaq84EiWqyBlg02J0oVtnk009N2zlrFRTt
F+ysClCEeYbe8yD7BNFoGBJgHMu1W4XjVgxDr1ehmUnrIoCx6PcZZxjUW2BbBoMitA5W3tzzAjR4
ZhTxAEG9Kio4KqYKN7jNQKX3o9JO/SBLGLIIvJadT2mToNkz4M7mGHDiy+DbFDE1GlATattbBTu0
z9lghNCMlOgsoV09x8MIpm+kwwLi8FjpzdPgc75uR2Z+pSSsV6BaDxeMtkEWceKlEj3gVVn286px
qkWcjNjNFU5p88YzPHFoC6n2ZLb1NdTEPBQg8xa0zrqavzQND9cMfeknBsmJLBp7+Tmoq+HCbKQX
E1wXaNzOwi1iox3sbd2hiAc1JtFGeQOMNgXiYBWA8MEceCi1ZGOH83wRVqr43pS1fgoA5mZJ0xSO
HWnKi8+80gqcHrO2EmfM6K0MafilMAlLSta3t6aJaKHzmcToE2OnV4b5gpo02VBcBz7jlksTogPv
xrAmz8KgZbEHzXNMhsbxU1IYdjrPNt8POszWKIfBdjlHFZOrob9BHcbBwdXBVI/MGtSpIHOay8Hx
4UFlQMHrvtHSh7KQtqHKzb12p2fZ31h9Ne7qWcMRQBYaPqttSKevM5hDt53f1ffUa2crnmdK2ijz
5LAuwjmz1yHJ8melgr7/1tdonUYOkoYOu8od1l2d44ZV+tAqSnOKQnM0AxwJckapPgNEwpPAZlOK
sN88TaNLt3U76hRCjtPFVJdWZFLX/qHqoOmvVU4cFN51oaIOaeRnG5MBbJJiJxdtl1+ZAaJALqcg
Qm4r4AdbFIgNhldUxap1y2AtisZ4lOhoppyDBR6hrg4QBirsdK3QIHjqpM1vR+3XSy7atLFiELbo
yYRaATVwZ2xaB9ByC2d2WGnERxKgXtsPSCfzegBVXlr8k5IF/dSRCgSuRlaJb3F3rwJHXqH8LO4c
RMZDx8JsBRDRsLYRhpJ+9rLt5BuwVAd7Nriw9UBf5pzTJz/Lxi11BlSrJ3CdXkjYZGEaisEv06rN
sqdC5O73RVIfj2GY9S0yiV4euO/R4rOgNstU5Duka7a1XzYjjh9jhKBpm8MHhxT5dsjqcW9WzrD3
sbsvdSbgWD+ND23I3EdbIwCuuHCAwZaQYcixWRAhr00y40CP3NCAcbPdyrJ8rKsGdW/F0YyHeCTd
eqqAyo7hZzrbd2Xufxmz3v80UHc0L5TOs/q2rGxwFAtbQ6/BDydir+YAag4R7j3ZiOYNc5rHBu51
h7Euxn4NuGLYxEgQyBVg23SOmWtkDsoXYiAr6jIrmbQcg/1MM8jt2l25Hzkp+x0xRDWglgBj1rhw
Kp0IqkVqot1fJmzSkHarak3WzOcUCXJQlM9eoKWOcK0mSc07yDoYHbZzRG3dTmmb6+GzPw5MA3PP
HAY8cl4rvctQz5GGVE2UmYw2m4YbWRYPQZ09GQFvry3uVXUUMKBmntqirccLsHfoAelHZ2wrM5d+
FBAnu/KA+8TX7VAOyxsgE+Lattu0RtMp7SgOgoiwGWUmPozlGR1fstAk/m4I4s6HvvHSE0ep3PXd
E7nbYMrheCJt6FeikLYjsYbZ+LyRX4M9+VRthuseHPKDs6pX09cbevtr/NU/RgdsCGh8dDdRsset
93U70sURkqPJA6ucS+m9WNXLPH1+dQH/swX6uuV5cqeFlJq1gGxAfQSg5xicNBukQq5lxMWYwcgF
BpjdmQGOQIE/5+DALA59XcwBtklHc6ClbKAIliX5Vm7bC5boqIcBPRqTMYNR2DkO6el8gMcA/xCd
LweU8GOwfx6OFCcUUnt1cHoIPYgzCBuUII7Wgw/GwmJvsoCrT+AvnccCqmaRFKJFJ+tCk4cMUtbj
gSKzdnN1ZrQjUPzy8IACAY4RTRvwU1HleLsACoNkjmxFgmv1ll/onYr6xFiLi/OyC0d4/5OhjmGi
uTUh9mGo9gdu1ElxAUwU2NJxuK6RTETnSFBnh0PV5vXSxl1v4i5K0P7dFLfd4lseB2gjrLCXwAQ/
S7o6Ox7KTq/HcwXrnLAX0I8H+3xBnGzIFrEYxCf0PM4g/v7NYEDrWov0N3AubwfrSznbrSGS7FEn
uPRD5WSHteEtrCtkc050TnDnCFTzXy/v7wGP2mYWFA3h4QCyXBNXWxOQGsAZ4RkRxk40JGSvH/Ua
hpDn3Nnf2dvL8vx72COonnBHVDr8/03deWy3bi3r+lXOC2AP5NBFIkiKEpWWQgdDVEDOGU9/P/i6
YWv5WmM3buN07WFTJCZmVf31h9IVD9FKc2HnPo3ZHt8pWLfP+a3g/uhe/0/v318/cfv3f6GIauxt
TDNkc7E3v5KGBCWkxX7yGSLWnlxVtlOvfsQpqn9b9pn/48+8HZK/VwOD9SjkfRjiJg5L355rM43E
Ima1m+7nPxIWgfu8Zt86GYkZP93936SJ2zOFyEdEKcxEJJC/HaKoWqaxMRq3d8t9fgZqRPxpuqMz
esVHv4s9878iTP/+ed/OkJCTtaDojSvlrwkDa0b687/Xmn84LlyYKup+U8fgRZG/HZdpGWOtkxd3
9EVndktXu4QvKpb4i9vd0JH+ZAv9TUTLN8IQX8P3m+h5DNB/M7owRgtG+jJ78qt4WN3pOgs4OPfj
0/SCaWniaMS3kHgw2Msl9My7/PWniNt/+gPYpGMJtGWmbtj0309rVKQj/fPqqbtwh+GnJzpblkrs
C9w6kjMNLpEqyk5yZLYidvKO7ql6+0nJ+8eh/Nuh3X5r3MCwdtqMXb/7i0zA1a0SNv6W2JoydM12
s4vdhKshOnJFHVS399K7xhf2bAy9wl2Cjt3m63T86URvb8e//SHfruARtAPqTOOjlnMMMlBL81ik
PxaWrSR+/xQ4Ypv103Yzfff2KcnSVJeu9WnZHdlB/9LuavnSdXbpxjd9oNqQQz2LnIvJ1+aHVrV/
NC/+7ZbgB98uCSgM0NLU7yzpYdKUQu1bX90hhVC9amd4QEyiz+S1E49/nvL/D8um/23UxO2H+38v
k5y3S/U/vz7bj8+/cg+3/+bPdZIs/4dbeiM1mviOYqdKrfiT6yJrrJqwl4JPuAV5/kFo+ZPrIhn/
kUUaR/ZPvLGMFzzdP8mGkvof9FTIYmGn/KFU1P4bsuG3c8oOC46+prHsQsX7u7FsKBerOs79e7rX
fCXIdlvrIwc/3oHbnfqX12H7GCzQELPhBLh58n3rs9JCyRqh1S6a3HoK734ISjhrc2nPthxfh8lj
lB3LxZ0a69SZ8t4aqKH5uptrZmFBxz1QssGw3AVcby6qU6gWMBwlW8jeDXbMQ3Y3tHer+lOeNbzP
H/7ub5eFaMS6qc/dO/XeV2Ny9pr2WZvUu4LhUcrnoIykw5C8WJV61DEh6Iv2JKbZfV61e8mcPRqT
fZVl3iJ9ickHLBxbTAp0JIQ5FJeovp/i9b4umNTjmngPucieoOf7LJcrWysYZpVRgW4WO4sxeLAa
HMF8LIGU5RW7NcDNvtaPVpl/oD966ZKglSp3XAgGy6+rasN6rxM58VHSHFZjdJMiPM31c1MQeF9a
2r3e3uS6YlfTRUwUSBP3evVgWA+q3ASwlJ2+xub12VwezU6xw0p1BlD1pP3ApgBak+l0+XotlNJ9
Y6i534TVm9lU17pRI/Zsd1lWuFIV78Uq8atapMBUABuIhYH7eutOlJNjSzCb0KYujn83RljvcyIT
SCFx03Lx5qXYRcOrZg47Q/9q9DJgHXKCvRiM0mTXuIcNZ5UUYT0fbywgq5hYK7GpHC0p7BH6VL0Y
AMrzuQprp+rCK2kur/oluZvMz6i8j8PBGeaSrYL00Sdg8WGtu8Us+qUI3fQYzRIcVdPLTcFudW9t
KIzJHdd5YJSpLRGtqoXGlV7SMPSQdbDDrQvplGDTYucibN3lq26DsSnsNXmtx68itxypux71FDvZ
2yKagjZ5wbofKKzeTXjLDxmPStLcBYi1RzEbq/FOFj/FMANoCRarZJk6fvY5qEm4QlFB8ZL2dmM8
xgU0XzGzI/Wrn17q6CWxHiUtORkSfieSdR1W4LEJUOC4lnaSLcey30RhoH3kD5SFcuqT+Lax1mBR
r3TFIv/FlK5la1shKnYyP0vFoSlWu2gaX2zX50yFIUu9nNMRh7iouFhlvOsl9WOj1FQRn7FI1itO
fTdwuQ7JPB/GYjoIpeoqVn4cp1tLexat1zZLYoeoAPaqwlVj8eY3kl1OD3n5kbcLvMv2YObt02oM
rix0+1bqjqTp5rasIybGzSAThGu1tdxcOqnaTdF0u3wybOzgvbqMbqdB8KqJMAA61swIUn6iyoo8
EegoMh2zOtZ65cyKbmOJeNJgTLXVHIzycMxS02k08S6e8dVuQfTE1lthARuh/lIYH3MyukqqOxOP
upP6Z+gjm/+m0+udKzQqLsKF+mBF71M3vZEZ7ygmy8k2OamKbEPX23eC7lniEkij6a+SdiPmOrTB
PODH8JEM+KYx30pa/sKG5Syai2vWXyKnbaqFDz61b7l4/Gko7qwhZqWre32v3kTWcIe/1362voq5
+EreF5232tyJVnizEcMUlbzDmEVI9JBJv4pwvjKmAyMaUt/CHpbzom5bvfUsm62Tx4M/iapfi/yW
4cwjJHgWRpNpjS5IsjcDcOfp7JhsNUJhsbv+vm0T9pXDpk9l4IP8aErw71SARbBENWjz6gwdWrLm
J22J7uCg8V8WUL7CJbJj3MPn5m5Q9oSRuQTt7vVa8Mri3GRYgIiCnxOh4hTS6E7qdCiL/05wRZrE
ZgGO0IpUB1Rkv1lkQGun6KbrpVoGux9nt1s1Fn+S/ZdO4Px/y9tfUa1tVPlb0WPMwN/xjz5MJnj6
m/lJWYwlxtLz+6wAoOd2oTxG7T6b3//9U77PM/R2f/+Yb7V1STXoYwm/audJvgahwJ2fxHvdDu3l
YWOmPv44/v7TF5NJoMDzEFU3vpF88b+Mv2EV16I1z+9YPsuLvbrhLzr65nMbC+kvn5vENZ+hcDvd
T+59P3zwd9O5NKs3X6/mq/MWLwsap3L6gEnGtbzxj0AK5A2F/dPX1Tdaz28P8i/f97sJHQocPdJV
Xgd1Gldb7YQD2ZCcdoxt7K5rAq3jOE+9gzsQb9B2/bJIbrVPC6G42I9eytskRhKvCQ4/UbvTBtZ3
aSidhqg5ZlHuaTBdiqxx5272G3qffrqUFlmDs0qqReO0BJ1sDrVFOzhGi0w/uc3M6XpmdIu1lxL2
2lQ9K9Wp0x5nAz6Fbu0mKTXtUdYCwVpvlGL+RJHnCJEQjMpwy07dVSCUiOgPxlXHJXZ0LXlyarQD
0oAscCwLezGFx1B86cNslwl4LRWpy2FI7bZKdvqqvDRNeV9m2fM8ctWGybtWDteNod3q4XRbCKJj
yLEPB3KXmeN9IhrOoBWHUJU8napQtetJqbLYZbGT20S5OZKxY5J2orF/CVfqVDj19pJkLrwP8pUP
LVzspk5cbaNiC6sb9zuheBXH6LAuV5C9wmRq7KRRfGsxfCMer2DfeLqaOtawOOssnGLNOoSsvqxJ
dypxZa9Z8aNxcjJoAcMNSUfsxvRTOwGss8LLx1sIS1C5B7lHLHuimkV69mR2bK/F49B8sJBO5Ids
eJnl9qqXfzVLSrl+rCo2LWagUiKrQjuua+MMzVGwfrFBDabxA99OD3qXPfcWUo3OboqzuVy0Mj/k
kE+GRLd1mX5GTIOqbl+pbDeWFtMqDMGAxnFikxQVwjXKjlJAQz+wwztqA/Ql7rFZgkx4FjkiEIZQ
eCZ2BpuINFW7jQ+1Jl2pLdN9vjeiR7T4tqK99iFdSPpIwvluEe5L4DJLlgEGSwcbSTtMP6cJj91c
PnZ64TfyXktu5/i6qD676i5NTPidJRvGkKf8VgvFSWdT1aL+7uYHaW2xZT9NY+0rC8ExOJq0VBLR
xIFbetlqcFSfBuUly7a/8jMsn5qJLp+MHyLsHSg6NjxpV+nN5xUvwqGO3FL5WKrZMyPhEOfPBfY8
vaju5IH8kNFyOjjNZrMRncL1vM5rMFYhzPH0FcaSoysEHs6XeFF3ed9SZQheSseTGb7OyqOevUa1
QUs+BKv5mNEbM3O4SkdKSaW5o9zaQnOEGMRuKr+d5/EBpsZNRdhOr9bvubZ68So4RmnZo0H+djTb
S/bRJKEHEIKd71NbPyXm0yL3O9i6SBkV15hf1XJ2whE6lVba2ogTHjTydBJsqytcLdxl2qcJSwEC
oLPwyiTvsXCepGAwH/vwxZBn25g/ZG2haUSSVUy+zuNYe4JdB6W0u5xUF2GlTC9WzIIb4q5OclJD
MynlGNlEZ2xevamFE23yBnCxGOyps/Ewpwok8dDlpHha1kL+7x/64lWPl8PUmlxjRyGa3UVGAJu5
k/SEu+69hUAAZbTX5JMrjaioRv6KEftY/pEyPU1jGnQDkGj/YGSWXXVPkzTb1iDYJXZgyAKEbH03
lkvfbFMdkULqc6w9LAppcLWTtjTl4S8x+jUL56xt/FBKoZzA2ms7N8myo9mZjty0GjejAU0+9Vg6
25Ji2JmIYhfVbhcdV+FOROm2VK+EQtuKWLsJ+h7i0xi4MlvTXpb4Tm4zB/atLUBlbxtSfMzmWIWh
zOBUPcraeEV9dUJ+ghLWx6KZjopnmRgarlHG10o+3GhC5zakA0uzxc62hTwIS5/cEtIc99am5Y97
X2CfDbkL3YDu6NpnVp/ajakeL16darflnDyPY+uneXFTJOKhotfFIJncVcmzKDRyKgZitdLp5bsG
ApxWjG6mqScB/cIi3NYaG0lhfrHk/jxqp0E+Vcu9JV9Yp9Jw0rjyYjRG4VYpbCQ190Je5BDIac6e
8jJxw0r2xWQ3Gbj6zZhAq2R1Z8ptpph36igNTt3xmtQkgw/RLiUmMqtujSJzlDE+ry24gQDZgN85
vUs0OqkZ+Rl3T1s2QamWpGlM+0iXTnqWu1kd7uhzm950RqPdo57YFYpyrHFSiVJhr8+pqwyXdq6O
+WI4ofqGY9ZJDatAqHR/bq/1aHGsmhI46IHRWQ4RfnbBikHCt64dARAT5WQU1z2DZlTDTJKu6vkt
G05CqXlsXmzogX6DDC5Xdnmyh39gq4LkLPQuMdVChldQq0cIE2hJanexLha5Uj2EzOYoRr2dIEyY
Bux++uiYthGD6r02MHeySxaa97q+Q5rkFOs7ahy3S5UDpNlLhBQxvsnbayV9JSHKHhisJ+N9ihpf
TvYFP+ASndep2g9W5YWjETnprLlCz27GSNn2FhgMzfuq715rja47Lp/Ehou2409eVdNFVhQ0q3AV
La0MRdTcTx19RxpkWvwYp9NtZqyQux4bfSUwMtyLyPGy7Na4apFB2Pku4zBGEmO3mh0ma4Bcp+wN
RbDjaqGPkFc7WYqgr4wADqRvoRyclnv0R24exjdS1LrcJqcknsjZiu+T7JQsYdDJxXUazkEUKTeV
kO7H3joZTfSDIyopc987Mhp4tPkswzEiYd3/bQWSx03eYhbyVixlgOATjWsDAWqep48hobIu6U5B
Pj5E/aEVaVGHpSTd9LYTXzENIFQIh0VIjwtVRF9+CeQN9cWlVnrHbC5h/hyPR1N6sUis7sRqx6rV
lprXsrpVu0uOPqfXbvTmPRfZiUyzT0ZBtuxHJJ0C4qJuvmsjWFDN9RIeCQM41EqDpKbsHtKNHtap
XpEux6QgHGXI/VHSfWmQfXwInZyXtF7hMw0CvtQkIUO8XBfTywzTSZAzdIKDEbhjaaldNex+iuRA
8IY7ZO/llO0Yf5ta86eW1IQwDvD1ZfR7WfFz16vHVIz3WoQTXOzXxrTT4mQXmpbd1MWOqLR4Nfai
lvgr9yl/7Efdc50lM17AjbmPxmCVZg/syIuKnBxxlC7KJQ0FuxnL97k7y/OtUk7u2MV7yYBIPu+t
RLDVVtpVPfqT9Qlmz6kVaa5KPwyhZAhnNHw405V2I12lg+mVY27ZkOGCetIgou2ee/OjXwkepUWc
z0umeUsV+jo1UsQuPg2Z2ML3qkBnmpeuGsJr1kt3aBtXi+WdkWl2t642HjGxoHn58FQlCR1As086
nrIY7xpoxnOV2ZlkueqEvnONbprorhbfJIpRzdeOLFfoxv1Yt2AHow9l9nqIo+ehwmi0jGcUqqXT
xF/Jqrty3frzbO7ZAaEmoxZqTkLZzlTdqYXoLuTezpeFECHhJRcUX9WT/ZAkQZ6XXmx+jqaxW+t9
P6THtLAIbxrs1DgKdeMpeGqLvUW4n+a2M0lzcWtHw02inMdUto089GbwJ7G2/LFWncQw/W4LQRc+
U/MJr3E7Wr9SS9s1leiM9XpBFBwkFrLkOIIOfxw4avnwAZ3PqVcSZXNtl4WXiGPACK8UwQz1M46E
3cKTl4Xa5T53O/hDXLStBV47uZyF+0Ke0KytwK8FBpe9xZWZWN5KuPWU6JAqkw3ggP/VeUNinHNz
vpnE+Tkak0OTNg68Vk8Qh+NQHjqIbhGcJVOCcVoP+6q1DrM+Mwt8NaN0X84iBM6ptNWyAaLrgrYT
was+C4HiWDxFZnPdaZa9jjGvHjzTFe1fk7pTlL4KaAZsxOq+0qtPupGzs4TgCSEXHAOaXrvKvl7r
Z0R/KTih+ghr3eFMXIaxu5eXwVfEs5y0wTBYR9BNRAKyoy6x3dKbqlry3FSN24nLHq6Yh7rodQ3r
3G6IIMSHSZ9wCwwfyqx7h2mm/4AsSAgM/+kG3JZplgaCqyjftpgymoMC8snboBzKjKE01R9T4aLn
n9jpg/BsRKXSrTQ0e2Lu6sgiLAqIrpy66L5klLTYyvdT4w7qSoebH+oGHpGgnFjdeZn2IcrRVdqK
98UAfYqke0M9w7y71dRsp9MnINKjVpb7hAYQU++A9zxNroQ+vO45j7qxkYEhSDYnPcwei/wolYeV
4Biram2pEoNB6640A8PNOIt4Pp9aEl0P8OAsuJVDhYC71nYsVRlFNj1s5hoycnxrtkfzaox30JAp
Qad5+tLiG0P5NAswNfVLzM8Rh68VizPP0RPDbheZpMsnbBOnr7Bq6BemvZzOtjn8arWIQn7s1h0W
JK7UsvaVuZsRdaWKQiMRe7XcBnO3uiYj+Tz/yrEXSGTZ6bvcN8vIqxcz0Cn/FXB4V1iOxeUFbsby
epeMutssd5k+7+dovNJU4XZeVV9nMoPujCAeCT4CU+Mtzy5yxksuFNDcmwM8RF/OV0ewcr9Kv7p+
8q18wrsz3hnKoxHfKeVtJN9HVhmsxq0A1o0JLJl8CXuA1DX714z2WzVKp8QMSZ3JeQQTWqerJonh
YfNDKxgRnCPtnG1W6BrdTxu7xCzYSrXvDOHXAjPYIndTboq9AoqdPcNwdHrORikBul+rJVLEInKg
W2OHkF1XXe2rFJ6+m/bMZvYkln4/kYFKru4ifYZ0COpsupArs/LQSg/tGnraWCM54ilabqS1ARav
JwnsUGO/A7hjZ03rFDDrl+IXZEFP6iVHm5HlinsL6Up938mZJyUq8wuBpPniJvqTSIcqwDSPxtc2
vsn4WyKR2ibsRfF1Kc1dJN4jkwUDiLw2zVyL8Z3EAm9YYainHA3eDtRJdi/BnCLzOpa2zZNiNxnm
aboQyGq/Q7LiisX7akx+OoO1v5Y1qw1rn8Ijrpv3yjSdNPL7vPcwDvWquUbJIHrD3Oy0ClTTHIhj
kMF3ziZUUaS+1Hbgn+gUTS+4C2F+YcC3fe/HzpaKp7a9qA3r4YGWwNKdTXQh5k8Cz0bp96O2Ms1n
gTQLjPKXrjIcaZTsPoYiylTWhk4NXoE1E3WWla+R+ck6ufoio6l5EOiLpVKgTJhuRxstqJwcjm8T
rQh7D0laO8Ko7gfzLdQtwJH7BfQwVym6sTVxYbz0hICLBjAFvXdjSHao/2q6MpC5ToxC8es6iDFm
XRFNhkxYmXI0lNfV+BiE8CBRVGWVG4Cc4FIiTJf4bxir81Wz1jwD67MR0ttc1c55qtuSVvvrvOxj
wTqresBvWK/xIU0Fe1rIYhhvVYKUiiJhDKWCNYMrgtrUIXTe6lnqLq0w7eJiH7W9KyW4SvdvspXt
mrq7MusTWgyAExS3HNSK05fIkRcJBuKkxe/Xxi+myQsz2UOU7gjJfhIeJvnabA4TDOLOZG8wN9cx
u7IN10/GoF3BHKo8YNdus2R1uvFlAUQrByNoUvZmdccJkq+KCG++OHpQtYm2y3LY7DIOs4ZiTdQr
V0aMyEbod6012KP40OlPKXTLwWSzKaZuOZ3F8iuxjoMqeBx3u2WV0fF/0UK49fGtvnTuKCJtLm9g
1Dobf3IaxyAe3kZhdoZkvS7EkanNcsxUdY0YGSRs4U1UVmjebN7XUefW6mivEjMrpi69LnPkYS+V
AZ4lbq0XdplqTozx8iDCcs0Ll302ehTk4fpXJU6ugDZm+ylPc3ldIsNp8z4Y8OXrE4i9QuyYcm1r
yltdvWSL6LMTNUc2LOEIrEevyF4plhXEQAwdbE3U1p4a0UkYalWkt21aemHzmfMODuOmFWdnbMF3
mvL9LFxYfDhrGTomeAiQqGOVjYMOxVGToOhuSumpURveZWhhMfNnfK+O2yUM0/1SazWpM/B+OUNW
3dmjznUraRiVsoCNn5rUsGteTmHEiYp9SbZtMYXTNltm3VvF+B9HrwCtQQGlLmoe4uyt02QvNKw7
Zr2uIUHDiuyxUTwrHnY1AjClpv9CkC/dVAS3rVW+3dW7tJ18RT0CtaOtGmyBDmZYnmbjIRd9Xfhg
q+mpyHEkK3TTCj2NUnOoWLrgjJAgIxMYSaLO1tInSendmvE03CxLwruyO8c1WEO07pXpOt6A3RFU
Nf6QETb31m2DeM2ItCDbWiX9yoQRLgtIzlmwVwZNr3XUWoDf4aXNImdjSCrJDexpz1qnoMrv2/B9
wt3G4PLR0ES3YN4hmnOZQXy+EcKLNHx13KCsjmjb0NOxdVy71O0WvjXfPjNUxFjDDkFJZ8Nys5v+
Tl0eRjxICSDRa541b7telmCCJDeh166N3pPMzMWtY5825bW1fqpQNEvL9BLzDHosaDV6r9BvKB9x
qh+WDUQMy52g/JpVUC6Ff1y1pETemOvzuk7OgtfEJF9pjApSigAJKLJuWALq98iQDmHGAiycYNha
V5l5yeSnzABNNd8WLDmia2N+VnAg0ADb9I6lL316KPW819fYlAAvchFXz0OnHpuFwmi+b8bzw2TZ
YbLSF3JfovEPNxEEWpYJbLunOK9l7+HtacsaC1HtY14tdA+mL7Uljqy+au3oeDBWBp1oiUwh+Ezl
qld1z6SVk8bZnsF3tT5IElbCzbFWbhif5q4KqvC1Vgf8gqxdTYcgiJtAD4bmwEcNvKBNQMS3rXSc
JunVIimrVPcKMsY6flHT9hDRHK/ILNeiZ9sDGGVgfwBYWX9ZxR46fTukj0X3AMWhg683R5AulfuS
a5zVsp03H6OEyl24UaEgKOphEnsHZnRQ9QeFkXZaVKainBpCYn0lHKIKnaUIM0COEGfNCCihAMvx
vlSmqzWpsP4BlG2jvSEcrVo71PmlHcBFRpiI/S8NCoBiEivJq52A0qLbq82nIYl2k1Y5Q7kGiaDZ
44TzJftjxiShupmMF3wMdtbwvmgKLwZDYXiL9yPmIyrHdS8ghMjQxSp3chwRopfZiwbecl6kywaW
mSWlpC7cfJURvH2mbC3HDsEUe3Lc/t2wqVCRwcAyO7Re3FwDscYLzh6RyIByZeaSMwxS0E7WXdK0
jDjpeJet7U1IE8pVshN0vC8Y0wWGxlL40GSVd7x/WSfTnZeTYIm2oXWHqLgrWbglx0LXkWGh3Oqf
UNItdemIWFg0VJV1rl0JywkAV6n9UMYQcSKFF2xCj++MHCwU2GspXi1uv7wCJsTAUNisMQBHRSXi
CNMr8J4iHx2o85H8VGKylOVIStb0NPcMoMSGFYPJ/zdlUJ8BWfXTgg9IXt1PTQ3ii7Jo0U+VfhFC
w+llqDAEOg0QeRgXD1O5OIpyjeuCq8esmtla9GbOD83au6joHpFtZmVgLbXb5e1dWm6qssZFhhYQ
FMCfN/MuflXhzAl5z7Sror3FcoHQcSfl5BQMb4bYXXXgK4L8qxRwjAp3AvFGjTQciri8TcQGQgI5
uaycCEGzjWixq4gqxEWRKdWmsAwsMCINVoRiS3KHS9noGlBiFpVBPH+N1zskoozCT1r+3lntVavc
iiy6+muRggajYqdMtT/Him+mKcovzDHNd/aogG0TsIv+KmpclUDbMYhxL77qablHdQHmI3rqPAWq
wksP8tqI57ngjHxEfCciJoDuY98yQrxj5WthedUmhZCqxJWi0I6b9UoaMCnT3sNqD9sTJRxmF+Ne
He6w652s0MlVClX+XOKnC0fLNtfoasg/ZfGumyK3LxU7k9/garE0maEu5TaruUBkPZePl2l+T9UP
gR5RMDyTAN54OcUp26D0MC5jMGRfEvisjlVYintbIvOCMTTGDbSQu1Xi+eqLo4fdPrbYFRnPBiYx
iX5rKleafG9FD7NERaTvjBrEeuAYyZR4VkXRT6+bqTmLVXHGK+CqHERgSt0VygsTgz1UM6jO5FQJ
yFfbe13xKUWGow5rMA2/wpI+cJ7BzhHvws/GzFUs0StiJWsAzltVeBVK70Mt+E0iUEVMfF9vB/1j
4ubOqI4lNUWznlJLZp54NeubjsUQRnkuhsdBM9fB5uY0I/4TmswXu4rBMt8p+Ug7ArZGoxCK91p7
s2aw8OmL2faJxus4+wjqw6HEqW1wcA21BWEOVjCXXiS4I2M9yq3bxvE10SFg6wYyptHrxtmz6vVK
MDYi09ssXA8lpgMdprjcwMjdHVX62rTYefM4lSwcVndEWzg2zwOVpB1qr6bQFW8KYgQN6AKwLmE7
bcoZvBl01stDn70aK93aIl/llcG1h+PVsoJ8IVbkF5aK+7oVGQRPg4YXCx2sqIxuyqReooIbSmwQ
mIuQljmbAdOCFdHQZ46gnKciMBgiEiw+k4ihK/nKsvixV79qTkAGi0pYNUcRXhV+JWy4nBLb7nq8
j8xTT7/b6tcJ+gVJ9tf2TWaVx64UxeNZ628H6mFrZCCopr3wzppj6I35dc+EkXev4fBskYlHrZyK
22SUvQKAJ0lzFy1yNj6L1fRWWPou44Elj+ys+VxkkONdzopMBTZpt+PyOKcdBTR1C/YggkAVGWZf
YPTP2fkQMXYvi/cLo47RC+7AyCbwBmuASlgB7tsi8xU5dvTxC9cvzJjknS5UnliW/sgyNdaSQ79Y
tqVucrMXc8PVQRUZBOx+0eFk5a4wEVaoIrrRbkJaE0WgadY3B8F3VTusLb2+fpvKV6QWca+G6H1f
eY/66LPU3ksY9XMb7qIJultRelKM+UA8OznlzdIDaQqKaWERKe6LobN1q/frirMThwerelSas8FQ
V4c8ufYTVaQrcufO+niGfnxT6zhPdK9CiHKWw9qjRq7p2QBlLfoBvdtHGUOP/tbBX2xp0vCTghGm
uUNE51kKP0jlfieayqwD0KiZ5E6Af3yDxQqEfpBhpHe1PJf16HRxy7oItQsU97j7AYX7nRwqQ76R
MelHnkfAwTfiTTykQ4l+4i03L3l+E65KYNGmC73mL9lJm3r/B6LPRjb9G5+IZAOI/H9YyWz2yt8+
rxcAdKywu2zsF8XFkurD8GZndRSv3tU/5bX904qFT9P+IEjBk/pO8hE1swyxg7sMyHj2nNHAeuOE
XVVuvYt3//7NvsnlNjqWshGEoTtjg/2bnC2T9GaQ9O6C4wsNDeAh2+J//4RvQVR/ML6I9sHzF/ox
oRrfFXnKjH6tS7vLxsdf3c5Jb2IYX/TjR9UVfdGNvYTlOfDv4s4/bat+ow/JkIcIV5XIy9GRQHyj
S2WYemCCI1/oPWlPbEKMHNHTjqJXeOk9IC0kJkrEvnOocJ5qj17IDjVAmfgq30X3w14OSqcLfg5I
l/7hQOFFjF+iIZOu81ueeBRPZh32zUXd1Q+1X+yq59VpbdiTzs8i0n94xpDcUaEhROF3+I5XD5P4
f9g7k+zGsSzbziX7iIW6aGSHJACWIlWbWQdLoiTUdY2p5Qz+qP6Ge/5MGaVvjIx2rmh4LDdzQQSB
996995x9pJHi4JXT5DKTZuhWe+39uHB2zI8RPxkKk8joD9Plxbsf5bw0gtG+hh8MSXAq2ma/kChw
CK9TltFaXJMsu20i95qj5NKeO1+YIaTJj8fHCh7qYho5dtjsCu5jv8TDfNKOM026dFs3wohGYdeu
4GTEP+eY6vC5OlwV13/V8HN5mQgsfFrYAi4DCywV1SQMdC7PyHBVL9p+DU8HUtxCWtM2Qd4wo08W
ECd34hrq4NL4Yd5RHAW3pq0stceIrY2W65VXDivD1/VqNj7MrgJjfvcu1islMyBBjOWr1fWLGkgt
dKhDP/UfKfSaZdYNLz7PHyMv72SpwUtUhI961Ox1HTnOULtxVG968iQP8dg8ZTKbeSyptPjVczuu
G+M0mHNZCDMxzivXjMdHhR2VtOElPYVlallHOanxuit2ilE2AcqrW+em/NVqP/qg28TIS+aJb6hX
Th2M9LmDCkkJpwfhodHZqQg0i6bB7TPkPBH2PvxivYL2jMF+Lrl6LbleeQc4i0YuJQSfQw4Z1kr6
pulRKYTVbqJvWQF5tKKXULr182SnNP4xocAX1Pe2/dmjYlBpuSnKtJF7/27KmIFNUuuQzfM6eCWy
CZ/cs3KXMtXoIo06GVSotLXG4NnSxj2Th02pTuci73cC7EkOGQzIjLDZjSqShEDf5UiOVLpQqGXA
0jwLker0uW7AKi3faZkfdWZwclVvzCbdCF3qNp650k3BRrhiT4V1o9IblcWSSaSPeu8M9OCg9zWU
r2wWyxyDUtkD41uHUvur85ys34dUQPWM8KQzVaHDB6e4jXuUOenPiopHBNMsUTzIQ7kJZNpHitfc
kiPsRNGsmEcarGUHSfbKBXyGzA8fOss6VQxsOukhmWh41D1UynhuKszwlpBhyhg3bpdr+zEkJJ3J
q8GcUPT2k742E8ZUdG3S8X4whIWs3je+su7GWQLfuKzYjpA99yiuJBoIXhoDoBpATrw2oeDi3Hrw
Y9S6NGJgNg4/RL/dSWPu5lXc2araHdNGNJyeZCbYLndlTWVNunm4LKFFLicTrPVQbLLmIyurYz+O
BzYfCsXK8QgSM4U3P86ZcXEalsSN4CtLM8YPAGLsQ1AeAy+7g3thB2IBOcQDF9jct71yGyoqVr10
noIuCyk/RQzUGQ5sPR+lrRfs6F/eeUq9yYrR1TrfCbxoqaCFgBeH/m5fxkdPfqNK8sqdMfkrJhTk
m7z18b6PtgZxdOV47M1tPZwDD+lcoizzET0gtXgNqFELlCdN4TEUO7eu6RSBDV+YHrNQ3Ao3zehm
TGAijCAWw2vVeG2iaVMy40kajphEZAX0kML+pfHeA5luryBSRqHnGVN07ajPo6im3T3nzoZ9XtAU
SldTlN8GFOoDX5yuIogBOyTbidfd6xmrex2ET60W7/XGcNrhZxMfdGEbamdy7ulo3MgNR7+kXcUI
XnVMJn3Z8woNJ0FCV2QdgvFWnTAg+c959GjFtFdDMrYgWabqE3jHRds9F4axbRHap0J4ILr+GECl
JIXr1vcqQHtPZSpSY5p71bf2UYDNRByik5qA8Z1eqJQeiLmnxPGB32Sp8CDAmkF8xNZfis+9Tqc2
l0LltuxUgfZ6SRxlAGhKip77Sr+tonClIGHQp+InloNNVuKBKlXo4wGtwu7djKOfYSxmvPyCjPBM
qmy1gIgdCpyerEQEOpAtAFAtxmRal/RaZI0+odHcXjlRfdFik0sms91yXGPaAVaB1f+TCLyYpoK6
WGbXCW8wMDHMXZib2V6Oim+NsNTmIXOFK3v81y1elcih+DtJnWPLxVEKVrlkpXX+mubPo3jj9w9S
fu3g+3U35RImITXEXlik/1x8rjSumA1q5mvnzMdeRB2O4BImvL5y+76evVjcRZgXBHcQ/6NfnBlk
JuNBGZkcCnvbcPjKPMywaJ0X6c9xLTz8+Wpkun3Zi3+/3Pxtfvq2wqQT1Ui28Hpp7PadbK5CZbil
dP8hxVhaiupe8zh5j8ijTPnR825mQXMYHvoMVvV9Gj52nGHUmjwcmFSvAfLlUKuo5/Zhd8rUjyq+
EYV7LYfc1S2sRlurQ7QRK2ldoKqrs00lo+Tx0LX7bx0igmWpmjtlfDVRm3nhszm8iMohjopbgMQr
q1GWqN0pElFWtxuJqtoId3X0oerdIoMmO6FfGQTXSB784mR4uzZ+9xG41tqNoklL5sURMpUU7G9G
90TLjoL2KI8Ml6N+WeuQp/0AtWt87MihRbqsF08jQmnN9PcFluCwOVrVbUZXD2AVW879ENwJbbQq
++mmqBEP1PFKBP1Va8WqSlgFaIuz11bNZuarIbt/wf60VpFgmwoQ3v5Zii2HgRhAQF9bRSkUBokg
vBImDtNZhJzaoKPahXBDmEwvzk3paJ2khqvRHq1YzuTQ34QKJK6cBhCy3fwlm9ID76OT5+yljNlI
cGPeq4G2hLr1Sxt8VN8JMgnTroLkKGDvSqNgC99tSeeKHlTpetK+8tCZV7SKihswbwy4QmUT+ea+
HrKVpGQO4u6ZG76WBGhGw9EPNjVa6rFK12IQuX5ML3D2Qgj9MWY3wsS1yyZjn/uRO6AijqJprQXW
thmORdo2i9zUnuPEe0QidAhjmvfWySyqbTrkvzwmO3TZ90YKTz0oiOrtAwOR7GxeamlQMvE3Z0m6
om+7uqOfjt5rGReyYzWPTS3ZRt2+d+OrAVBzUm6H+L40T12999KATpYAHlBMaZ1yugjEfSYyScp9
x5cFjBjhokeEwuCV3udJLH+kQnzECPfQmQHqcEITcgM9XvTA/Ebzt2LHaA75QxS9RyiV6ppKyayd
oFXvM3E7HzV0HstQP3aDEC/CQNioYk0HHyMWeZFezbZ7DERUB9OTEgDSGsWdRoc9oN9CPh06E21T
NPLOtNLHQmwf/NJ4VVO4536ykfgEoafdDKVmh328Q3QMv3AzeSOqXWFpNqeRduL0Axrlgnn9mnDj
hZhxnkpGxrXlolUgY4kSeL+oRjIuH1GMPZZN+lMY5xlzWu58xDC9xLAlivtTGFlb/vQUJO0GcUCG
YW48AC1cZVZ7z9HWkTlljYl4ECf/iUQOTt2Vthz7chvO8riWg3TFKDboTxVNpLBiStAOxh274dYw
/ZsmFFdKEd/EofhQIsyMkMOL9LOGQHYCK94N8OHQYqRUoZW586zmFJUG7g/tfpDCK4lYV9fFi9Xe
HCdd7+PhXfFXWruUVskqdSnGl8yjjF3kVOtcWepnK6F61O/+vCgTa3BlUZ7//NOijJmoiSM5f8+m
mxClmqnAR2FtEzp9a/H8p9FzEU57sOmbWH6rkDZyanYxWLuVHtthS4w2ztW88Q6+DB2WakUwhQOz
EduKIpsh0SxGvJtotlaWuvQz8SVLRdfskl3Lu6PJ1mM76JC28vUgYd+UGtmOGUsTh+Ho3a8SD0Gp
/RxaYQlh8RAmHqNexr2VcFLZJeLhZ6we8upJCDzEFW+x+KMKXpLwbaybdRxH+0DXOc7R/pPKtdAP
Bz9TBrQurHYwtcicJdGFQk/KSUlQKwYldHp11Qnl6LWtb9ImXA/lsBXTNSPsbZMHTppWtPPBkBT9
W9RSzLOc5kLqSJMnLkWkimKrH80opoXOqQtPlCpEy7JUbhSzXllKvJnQbY/hrdk9qbrTBoAuWRGF
gEkNYet1M7stzwJDidLCQcHYxKjidZAV+7EQz5JU011FnTG5JjakOujuxBipeULRFCAodhuU5J7u
Kh2iCI95o8HtXEOjdxuj54u1IC/0FDLhLyiyiNH9VTGFK8RsIrNKTJi2KpTrgDlEMGzHMXGCATpr
85jXwTLXJsb4/NjMWAa6vOkjBN6Jib6PnbbbW32yD+UbbdLtmgkmi/EiCMa1Fv0Sq37do6McsbS2
Kt6qwFy2hduk28IqnQ6gp+g/ivoDAbfLmEN/w6AqUu98NoZYGzbtwO4PbDLGdBJDsS9YATFhodhl
GMZE0UwQ0iWA7x2xfRZTAQmcaifhemwMmMaugkmtrvJzijpmCsTVkITULciiampqzt6T29KY8XqD
wgdgsGmuZL/jMFBSFSJLq0mCiauVMiIgjnehpr35hrjnx5NBtOvMc5TzsCpIqaPEUT0OA+qLpKJe
VVBOi25NheHVd/L0qLQc9X07TooNNFb+arSMzAkR3m5Ab2WJ+6F7kpm1lJa8mQIfKjEVi4i7qEaU
lbh5qXGCEGEBb0T9BDl3ZUrVrmD0WGcV8OXeaRDZdTTspD6dxTn7IFHtALynQPMpLH41wasi/hRy
twkyOwoyRGfdfVRSKRE9imiuTlwfy1Ooisei2TQMKlr2+ljP92KTb7phQL80blAe3ug/BfKGIxx7
3sAhzOCwwYbjedsieJiUQ5+/Soy0DIzFQfOcS/dW7oqSsBaQ1Am9IzH662oicwYQ0pJmZxl2xMy8
i3Geq4ipU9DNBK84g4c5QEn2QaDbsSVsehlnAbuW9LeSuubgEo+9LRDugJXCjky2IJEyyRpWuWg5
5IwcSi1xGl15ML1DmyIE8/TB0aJ81ZO2BkgzW/QBbM+JWZwoSE+QAQtCLVR70plXx3J8Z9UCE9Px
jeSfKkeAyW5K+MdimDZWNysFokdF8O0ut3azrmnIwQ+gL+qHFy2OnAk/X18Ejl8gzU/9u7ho6HyV
/YciRgzKxR1K2x0N4hU+9HVtmHbRWLs4RwHVDLbX/2jj0QmbbuFbwZNKpFCHN7GMzU0mGzdt2i1y
KV3V6CdlqksIiKi+ZmVwImE5Y9xoCZ0tEqIsB8XeV89COi8K9AFR4vgEMNS4tYngvpvprQnmdcK9
9LBa5uZRrkZs0IhrNfzrBQqd5CEc0GkwM5E5PmXIwZLmeYh/iMmNKEPnbg7S+BTPe7H0FAWzPbQ7
BsVbmcio7dHF0wKCprqKiHuxwviMGHVllM9i8TpO9xEYw0r7lbEemEK0HU06EKxiQ1K4glTzXe7l
7EHo3B7URBtJD31svCYc2K2y/JiQA3beLglhJvNwpe2DpemrLJ7jMu6L7rFGVtF33BGk6qG87oTn
gCwMTsMqN3VWlxHLohbEcmQi1pVgrSA2tYbaDqujoiKOxYgkMmObNHNl5tHKYHY0mncGAr8KyjNY
TfSwRwMZizVQ4XruhO+nIkLPlD/S9pcgwDDpXWv4JXU3UYidzngoyg/Tupsw7Qao7nQLPMOI/9Kz
R++2AOsRD1jLqhUIYwp2f5UWR1l6+39vzPiWSs8hngsPUSmSi5BWmNRPfOvZOq+klQDPzEDLUeHf
hYiswgvHPhhP2vNYPfe5cfKCWSWk7OuR0yZFGI2o/qBWKQK2N9SixxJUvGrALcWkMquOfVxvlPUN
DiMUUzNGVq9tTfeRcN3IUwMcFo3SWAtOLfnNYlCSe5LL1xBBSf4YnVw8cJi/7TJO4Qnxu7LKL4OI
uixeUNffeCOyJ5O7MoFagajbJ6KrUmZkBgpNGBpmO9i9/kOlZ02PEl/J2swzG8WAnXTcVYDRnSKt
JZYDRSpo7hi2MTpa/+CTWpKyxFs4TwJlMwMjF+E0gXZKwJrOG6bpl2+SxsHKz1y1kh0hfYu616LK
b5EVreuOcid5DUXOPLNyJheeQ26yVwxIO08xAAel0B+HLl3++QT2TalPvgIR9RbBRMAALmrwshVi
1SzGM8v1pnaxwDmSLa//pyQmxgOqboiM0ohr4P9p83zo0zFv6rqkq6sRxk5ySu1hPeMT+z0Oj8U/
AVD8OmyaL0a/fcYG0e6+6JBUVeT1oKfO86BrppuFv+Ll2XCR/qyEzbXRw9ehzm8X+8uk8OmTmcnU
ZpqGxcFCef2On+LKF/SVbfDXrfuvT2NdjBBCXWv533gmj9BbsEesMXlt/YeZVRbZ2eEqtuub/tLn
u2fNXZtPH6iStWkaQj7QXt2G63gb3Rs342lYYnZepsfisd1dezr+ggf8PtXlHjIgZBAH5uULiwK8
eBX3+AYztvdMHxdpfa6iJ1rjiCoQhIbVKZaOSUa6jYbQJLkt23BhpveN9kvyHjvMGJl6N3kDp2hM
oU3iFFJmw5WHKP0jbTh+vqUIdRsULB36fJJpVn5CZE94U0vBqjSZdNThImdhCiNxWaUPYffQlYJd
ZoREdxFklhhRar0pOKiN5TaY9RUyvH9pFVcPYeKvrDHfZC0tS97ySKJ8MgFM1kcBD0KPZCa1EBJv
I+S4+IuzBgzJjZQ/5u19wBo93Cbm41ShaE5f/vxmf//g/PddveSIFmLW1iBSzyhJmf5vZrCnZiOt
IlNziVJ+fW0GeMlJ/PslZykhGoaUOv2ScJVFRh+YVsEFTVeRV4XjbawlXV1MyovYSWxhZV57Ob59
WD9d8uJhHQ1Jzry05FXvVpzGcbgiTFlmz956zBcVc1zUhtbKuta5/Pal/3TZi+XMTDLqAa8415zB
FsNKACwaHH1Xxe23JNzMpY1+hftx7Yrzn396K5ORUIo644PWzUJM7+T64crT8k0zliBOWSF8W1cM
xbjoAmRpbMRyMwfh4ftfxTbuheVALzZaR9tra+YlJfXvJ+XTxS6qfsOPh3KcynPn9DZ9zWUEC9Lb
I+SAprKo3H5HzX5FgvCNmINF5tM1L3aFGcDeFm35F+btCJCdrU53xKuct+9fu/++jjmPhD99U8DR
JTIF50dShnUZs9lJd92SU/BC3vlOfuW5uHYrL1UdWd2lRVzPlxuXo41EiS4GLRywHkvzGK2HxxGm
5r/yrJhMPmY0H/7ji0ODWuSFYEWIHzfC0XCmtefUK8RYNu1y59qq8u2D/+laF137IiK/Rc6Hc81x
20x/NuUVtZT6dUTPc/HpAhcPfiQrdd1LxrtJHqXadkQ9eYdgTrKJEJgDVwdalC8UCVPAGG2iVEKE
3e57BToaQOEZ66FF3VHOb9E5tswLy/ApULCr4qco4vFJNppDyURqMhK3KjYVfT3DoKbSTyn7B0Pi
QBAe26iqlnxA0C3NUi/Lrehbt9SK60oWri1d83HhYq9FHgItmHdcQ7BwcZyoQrErhlh4te4lp3e7
3VlfxA+sz6v6ypW+OVn+dqGLpdlofJqYifAKknhdu/RWneCfWUq+WbckQOMcyBUcIoj9fn/dhDLT
gHN4rxFU8/aWohiqeb5BYHObLa9hkL57tz9fzLh4t1leSIEwxfeZXd29wSHxbRNoa3gaH1AVhser
h7Ern+6S9lTE//ltjVsG07+QOS9B4KyC3fzp/pU3TQPXqiBX0bUvEp7B68HHKMPZKg8d0ssJbcGf
1w35m3kpIFARpRUCNELiLrZNpZZkiSSQj0mlp6fsfHzpSScjlMB8EonWTqQAqwblrjELpCaU2XlY
6whOyDaS37skeY5pIBKz3WBV0U9CqdybAXaTTH0QIOUKHQc8SYFrUJ5GDmp//uW/UYr9vk5c7Fl1
Stu3ZtGbjxo0x+cV9qawZyq7tSmvrOrzz7p4SX9bky4e6hStqaFBFxNMt45DWyC3tTfuuuIlkN9l
JnBXPtqVNfayhin7gtaQxRoLPW3YxLaPL2qBWohHzV+qzzOz4NrB7Zth7OdPeFnVJGY3dJRpZ4yu
trqs3WFnnrBZNeJifqHmIypi3gioC0GUV/Da32jVfvsmLyuc3h8VIQ8Gru3fSfcE8TzGt7JdQqWe
+fDz/L54ql7C1i7+ibdMnx/yP3y31sVLEAdtWQ/+cE4FjT7syACOWS8mMk8/lXWFOZHxQ7U2S3UZ
5D5yDLot5TrsqZXxt2blNiGyvhCbVWMFcDjO9MKdPv5Q8SPJ9V0ZY/+gn17iqrS0Ox25uMRoVElz
4FA/hLh0TBOLVHGK6nGVao8DA8ekG1cjvXLjoad7WlTJ0hihoVbPFb5zqQ4RiLFHlEwF4HEOHGKA
QDRElQ9IVEPGY9J7xpghEwXbGDaijPZJ2QqxvJTan39+Tr897Ju6qhBIKbKEXNy5cqxRBPOYBlCO
8sjHRxgRKZ24f77K9yeqT5e5OGrLKTPCKp5bIn9tXGsa7itvM92Wm8TOHk3aI//CVsnLQKy3OKdl
oAP+fQ+LFAm4UDSeDcFb9Ph+esb0PfwrESGOKKJhrD28odq11/7rUUDjrD8f4USJK1/eT1GvtBwx
0muzYh6zZwK08px0k9nx/dUD/9cFjUvx0QzI5zOz/+KQxQC/4bxfoNuWoJVB1l0IlOnOvKGNDj5D
At145b1yC/oNXu/qz1/p1/WNzymiv5wF1uSSXjw4dTCpolRUrxNz7lDaSeKvP//8b2oLLoDsVIIv
b0K4v/gCh87Kie+ECmfr1WI+EaubuAXHSBHsetc099+cQrB4iuCvTUlCvHy5jZpJRWSVWbATNe1y
btsJSzyI9Pjh96dOeH/t9n2z9YHvNwgMsHjBENdefHsAAHOlEHou+BfJfaG8pkvOse64ibbXtj75
61vOlJgiFFmVTrbLZfeuVpN8iKeRzYin0klR8c7lNaaCp+hnak/083I3oW/oMheyyxNiyBGMIwsQ
zosrR1j562PL74KqmGAevtUvdoM2SVEyytN5lq2PL7Ed3M+1FRz55Xz00/mt5t3CXKDycMEfONrD
mkT5pfcc2Ne+BNn4+hTzshItKs4OCPmLlhjgaBRZVX3O4TUo6bGaw6mJv4530XQPQ8ZPaU+FALcZ
K9NwXg4RIxvGSGbidgGkPUgdaYH8o9mMkrhCxbLyrRNDKXry1CIvbfGSCf6iFEm1Efc+5GADf7QY
PWjlWxs/JMVRkZ5nmnTmhXTIW7uqpdXUbIk9PWpw6VI686JaY9X+kflMtbVyH4qghMLTBKqro8uW
A3u0oHx6jJ4kBNctUwOpis8aZhyMr7gZ4yc9GuxOJwIBlyXly6GaBjvq0BbJzU0R7BV530/iAhnO
Im2qgzT7CjHYe5ljKP2mjJn08PkyTd6qRs5IHsEisCSpEO0xfNZRkgZduVRICBQnauX8QZNL28xf
g5I5vUpeS6ht6EQuNKafRQIBQe/XCj55Od1qakpoen8aEwx98QtBvssweO2aYDmR0Jb4ja2Alita
3c0wnyXcCMkS0GhSBXYvDDlblKGBbixJZl0rvb6R0+gU6CZMLlaMQksIAgcrgw9bVRaA0Je1/CQi
uhaZuwT6IUimba6N2N7qZdPt9eHGF3OH4eVGCnCskaur5ugSQApHVI2phmRqpI0akACHdQswX2ee
5NhwgXZI4oH5k1nfNtytoZlVXyQmdzzFo3gnaNk6Kcu1iDJ5ZqZI/jFSNmH8rvdMUvk71ms8UFeh
4S3le/yziwa9uJxvVPDUNWKXep+pN578EaW7lJ+R6geDUZ4YH0T1gwCthd6HJFtxVo8QZEr3zNtW
fb03smJlto+q8jJO7wNkzirkgXNbAexW5lAYZAPjmNrtGoCdgwPSgr/eQWkhYMcnn1L9iFDWZcpj
3O8mdhACgN2ZlBfL70N2h6e6CPyFgK2wg1nhySSIJXeN9rPQsOMPk9128zAQXFYD7StlDsZMVUzK
E1syoInuUEbVu2zcywjT9bIn0R50KL97AGcBMI6srxLw34YYrNPszayfk/qoJYhTMvBw1joZfpQm
8bSpy3MPbTJc+Vl9KEjuHKGM+VqKP4zprma5coLpz3wOp3dG4YtsPMSideVsc20JudgIk2YiNnAa
zprx0WTvwSBeOVJ8Z3j4fZGaf4NP3S89MCpNjpSPjDS/qgIDU2L7E3WIODTSJVSPlb7B6+1AknzG
4DnziW6r2bVQJtjC7yW0k1pRu22feijhgJGA00+l2VpohLY2aOtRjB3OF0sJa1tqTfvOS+xKKFyp
FXCLZh+dmpw5YjGfTOSNb7Yrk3exN9RVmTcwhnpM54Eb1PW49DRELuJNLnRLpS8XaZjc9B2c6hYY
MSLBqXiQOJAEUbuzVOXdgkEw6OITsE+8DYgeBtVVw/dZBUgq6kqDvJFMpOIG3p2hZvjAjYWS/dLB
rNUqLBsptX1FctsiA6AjrJTKcFt9XzdnQ4tfQZ8hXk+xho5bPCAMxrO1UJ30KrBJYlylmNXhWxDe
FyE38CYTTQjMqjGtt/moWqg+8Ym2ouLIOejN9jxQNymlfxD6yBHzbt1LH0L0IOqMNES36JRlwjsM
VG8VsJamsY5F/hfL6tLK29XY+htJqVAttj/DqvulzWKK4alS903nrdvxgUm9r4m27N8FhMfVxrbj
3sKi2xQlCp+kPWe5vAq9u2mQXCVFO8O4uPYZZ9eKLZCJm0L0L7q7UChv1QLrOhwoojNB61syZBO+
tkJ2x/h18j2E5MZGRpVGevtC12o7l2K7R4NlOCHga+oeA8awPESO76FtreYYAy9e+q3njsTK5Irq
RGF5Z4yhY/l4EebeHq6DkiZDZqJlimlbmggLdBejupRwlMr6bU1OcG28FCOsvqjeS8j8OPEdMyXc
ZcxxoHms2uqsyy9EoMOn3olgFeQoe0y6NxGUqdn/8KEK1P256FlIJIcdeeWTbj6UnBkE7APdrxFQ
TcksL2Gi7xnwfpEv1MDDCWYFa0jb8abGIxvyJojs8uI27a1VMbZYj7ce7ItaUn6NhrBvy+Ew9v6N
bwCq8JriqILitqafRlU7sSgvy1a9DYE5RKqJUvO2qr1jMQSnxvJJMQwWIwGxWYmwIi0KSBZs3GDo
zTjbeVltl1ZwP06nsvfXqZcujNwuY307iBGS3Mwhebmr+NgdcyQszDJufoXYzoyabxobh9fc1qAU
KZO/rZjUBS0qaebYtU+Z3aN9YjJXQFOc2VE5rgQDpZjhCY/pPLqfp+mpClvp0AdvkhRtY/PdYvcT
5AIGJF+zIeRO46uAFzCiE0ZfYltQwmVG1qWP8mno0PyM76qlI4L1771mWIfqi0hgfNo/pcBiTa3F
63JvVNBcWcwL45xUp0DC7CuTu2gUqwFqaNuPp0Q2lplV3mOo+5FikQ/Ft8TnnZF+Sf4dmxsy6Zus
EW6F1OQm8QvJ8rE1ioNGTGoKQFaTNXRdLFQWUylMuGuIxu68WvlKCtKCvT7Rmpl4upYHY5Pn/hos
mitximgGjjQABEmv52nGVzyd9EZ3KiTKosKw0zcXRnYXtgK6SPXKDiF96dEh/UcRQGlBrMtcYvy+
gE/wtYYhHc7KMdt7rrTKnMBcoARdYsyGAvoyW/iUh38Fa//bZS/2DaUeTcmTh3NpG8f8RqZnrKzS
be4KtudENyoCDUxcVwvDr4Xbxae9mGQMsBuzQDY/CiKzsTqAj2050A82GuvttSpfli87P/PFiD/D
/SkSjXlZbxsx2nOBW1vb1hmBpr9mqWeFeJmnNQyo5SOeMApiYmOXGinAC5L7UMddqWm+FnMXv8XF
R/bLsdR6TE5zKa4TG+2IPwvbXPjL8ogy8NqE9ks1d3G1i/GNItWJVpreR9/4K988JrW/GtrDn8tv
60uZNhs7KO3REKikTFy6i1PIn5XW5x+mKoB0xm0nwwSPi3spLFZQ4e4A/9tCq0HcYf1DJQrmiZfL
JzZF23Q1zUc0Qqh37kqlca2xQwIMwRHHIDBNzElHfHnIpbxpL7MY9WjYRdLac5V/dixf6NZA62OE
9PqQRQZ5ZCk5ftgdFMhIctUBbwscE6BMNBU7S7wLK+WtRBnZVvpjSZegp6IwE3EzdLotieTBsX/K
sveUxAV9vlsPNgh6YzS0jsih0dc1V61/pmPq4El084gzTK1QvshP8L0giQiPo3wKherZlF5FjjUU
9Ld94KGmYDAtAtiOD/24q8E6ENn95EfDQTbTuy5fJnKA+dKwbhpNo7ct5qi9Ik5fSlccuTEmtDZr
W4TdrtWqxaifK0ifNckOAZm2y7SrPhBl/n2c/N9EtX+TVXoo//9IteP/+Y/p9T0O6ybPPoeq/fWf
/Z2qZij/kFTWaXpqvHP9e938+79p2j+YyTK6USVWGMLUWIH+M01N1f6h8S8Mi2Wddh+Nqv9KU1OM
f9Bw4V+pOjAHUxaV/0ma2u8vPIorQ+XKXErR6PaRLPP7/tHUVLWBkgRrse+jD98YYzurZfmh95X2
2kj/99HtfC2dz2rwm2smNrVLhYtC7oERqUa4VsYwqVaCNusR+5qDGFQ0WnJIQgu9WtJUEJ4Eq0S7
KiRBDQImSFDvfPqCTn838D8n3fy+Bv39u5DuiHyJPplqfBkNikPqVxmpFR6K9xCCqzfTAf1Jnl1Q
1dnKfKpjkGd/viptzN82lfm6hEqCvyVgEboCuI/f73c+5AiSpzZ1VcpFFLReq8+n7soy4k1AzHSJ
s7NLxnsOEiJUKZ9cIi8p/LmcnYwRI6cncsY18gbKphkncFI0Dm8/pkwPcxDnZig9D3wIEDtGoqJG
LT1RX1eGKFh33RiIUG3pkb10XT4pMB5VgKiK0jLbzmUNV/akK92TCOzFW0xJpQc70yc8AdvDXIkH
AqoW2K9JNC07QuMFd/JiDKdVC0tsm3dSvk07WHkMIJqSswh651lAXwE8tBqQoWtDr0npEEImjpjS
RiLPhkKCNeSLaSDcTEEdtxuvFuGxJCR/bPRMRVubp/7IUU8cgMQBq2hrJ7UkuHO5kXMINugfGSJk
2yb3yuSmpLabOMF2YLwK0PXeIerbDqnXaBWn0u/QgplmD9mOjEP8XqVKZ9bOzT6k+xugKl4EZhsZ
eDiiqjnK6O0JxI7jgfBPvxTG21zqxhdDGDnBW5GvRPfyiF3hTrN0cVgncee/thYg7gNORHEkNrjP
LLvh2TNR4EopLIfepL4WBqYhJL+1A6hifC0PHpXcHY8OmEFf9X11KeUYsOz4/1J3Jst1I2mWfpW0
2kMGwDGadfWCdx7Iy5kUNzBqwjy5wzGt6jX69fpJ+kMoMkNSZ0V0LsqsaxMWMonTJS7w+/nP+U7a
A9/UU51+xLENHa+Mcv0Gi49IDRdAWB0yWZbQ6EYMBMtpFlIlXSsU2we1DKxVM/SuubJ6XQx8MnP2
5LXnEoxzhmBajpxOCoogKBOapBwnn/pPsWVp9VAUkxZrLgrWJ0ZgngE6YUhP6iW2HbRZSpRZK56P
NsCvN+EXNlqPW3uc8YYgMTkmR51x4HLm2BSnNTBtqy7A7Tpc1sdmnDx0gCKnoR6ZmqS/Iy0seTqA
N7L31ERSwvN7g4IW2os2XZLXHXutHrfzqIwAOpLXLUS70TV756EGXHcXEsaq13bX9TDhImHqdufE
SYFzVTYwxHrbmA2ofVyMT6NHTuABSmFYrNPMDh5NiOCPka2SVxbgYFJ7jXC58nOviTZ1krr2utKF
jUQka5t0cAp77E7ExHoO/ui43ZXgCOPdxpk94dhLMuU9hKEu5ZnvlwOV42u7gnochvDxcQhX+8qO
x7shjnj1Y78ayrU/GSpaWcYsp01P/p/Yi4qSdBXADkvXhXRaFqvSIW5ReDWAQk+GCht4F7MFDaSg
+A7peFg7BoiFLXnDWRFy5fxF0nEy9SZzVXgj/DC+mx0d+QdDtwUld6KJzUdtNF6zM+HeDvsmJhS/
Ie5fPThjN2C2LGPQWzXxHPecu7y1N7NL8SZve0N/DU126+tWJtYlal2336EACeBjYz+9OTLVAPCc
Ofo8SiexX+cw7qqNwjRPr11nQcqQM5x/z3QHeBRMS8RfK48zLQhuD6NxFlbQzireLjd5tqxP25R9
QRVW5q3Ubk+Sp7aATBQT9bSqhEt6i7HfAxAJriKeTkng5cGqy9rhQQfDJF4jPpQgpwRCiCZTTbe5
izYezhnhwLxQzrzFXOq/d+GytPP6Do0xGdRMB3hti3rXm4MpaXUROH2McRowPPS1jG/57r1yn4PJ
p9/PEqhfslOvDo0nXTPAVjAKz+KrdtVr6mVE2Yyx0/bNMNb2kw/WR+xM36Ljg1zwTPeka9cMwnFx
WwjzDDxykmtvCMP0YDolQGlbNsykRTkYetPlbn/fho4xEzZNAnM3ONAA17gNKRcyhilDzamTiYha
F/rtLWRv2z/lwvThjLYTiGVR6omQzBhV3S6aii8d5x/72Ur8JDrnlmrf+qFxgp22I9c5CZtoruux
AhyCHEO2WRjBTQsW515Vqo7PBCM56aZm07abyW7Jx9ZOV+8cbusYXqZ8Cs51Uc8weipMP2RoLQgn
tjNW1cadKetEGezKs0Zh7Nez1brXhXAHqtGsaobe1xikMCZFEIJubWs2b2bJXQwyapZ22FODzrd3
TOuBRwVGZSIMD735wkVL6MvWjCFYwGQ733iBnT33Lj2P6BfoqYQzZ6u4hGYbWxuN9tutDafJodnB
QOCOVIc6u1tq8NIrO8zSN8et7fC6KXPoodQ4BepZjG34HsJwHrgy/fLc4ISuL3J2h2nTajvt0PeS
MBhJQwkA7QF313gdVF7Blr0eE9BUvG0uMVQwH4C1ARxNmQpaapVn3davVDlvNTmziDdIE/OrrC0C
p0AbYt7e5RJ05I6u1nYStA86TrmLemEi4BP3pZjQGSfQqlapBpqHplpLzj6J7BF2fLtR1yE7vOci
FjDQ7DYw6XPKq8I/sIctgLBRc8n9uZEGTNRp5uRQ+awqVrIgLs3iwJffLGTebB3CC80hOWajIEE9
u+0+8vpcbHXnFNGaAJii+3JO5mjvd2m3RGsDktsaFg5df53Tj85VpaOatZLKangfftHQbiH7IXid
yBaz/PGbt94sQrkvjWyp3ohEXeIWb4t3HI4VJRZV22kMfX3hUhTgNMl+zluHA5TifnfNj2GSJez5
pT0kbj/iCxybALxsb4dp2x3ipnJ9linIxCVMliZyKahtxjlxpl3iVRJANX0xSLCmVHZMtdysEkKH
XRS63JKHcvJKaiqjdFLFJsjjTONeDyPNXmYyKF7l1Dx25NF4m3pNsI2AiIf1McysniBn6KJjYvto
24Q6QgpvXa60bFb1EFwPpqlpcmUEk/oubKxxBhaU2FQU+HKOLbmVmjm9uQdxa5eSqqCsWsTnlMO2
eKoGldbznRM5iZdcaq5AjwA4xFHP8Fn49eaMahF0ozAQSw2rh22TVGG5Hu0CxbqpOtu8EdotMZ6X
bdStvSrmaEnWjkwbkJyqP/RhY8jHoQy1e2rqWdboeWNY7qTBN7ANhgaQgK5jiQgppauHu1EnBvCV
3lNDcAipW/APY54GJznMBj29bQ1wtzMLcqKDTt8Hd+gnMk0a1TKYlp0ZPxLM4akaB7w1TM6IWjwz
SJtZs+2s7CRapG9nfm90wdug1A5Gl555boF11jHAAaOnIIXG5YioMfQB5EW3CKqdNBvXuTTzEFkH
iOUQwGNrouut9tP0jjdTzDFe2WO5BBUGzf+rLjAeTD4B2HTpTR34wa7vNBUuTYQHmqcMfOJ0nJLV
lCuhSiRVv5SPnpFrALlQluQrFdDmhXw5sAGYf/Fw08QZE1gXE6p2WRbkQuyqKS2h+UTx5LNEXWp+
i8Jiw1bamjoIy64HCpFsB7KDyqiFO+RuW1yaRnjF2nJZbTLV1VWwTZKEbpy2NF2wZYGN/pHUuSlu
ykI7AKsnIve7ImqHcw/7yfwyun1/E1OftTa7KP6aFnndkvPtaYAO4oaKlbbys7twGIxoF6o8dPdA
l1rYTKyHsuVuhq8Pg5EK4FXOuUFxWdc3zXAl0OUnEOvlPDy5PdnibdI5tj7orqJHyPOBr6eaA8V1
x6YHGd6K8SipuJuXDagVEEtkzJX2BopZkB3nTEXOQ0PmCmS8HgpWqL7UrfnMrzh03v3Ond6EnuKE
1aaaxN7QJWWvbpvQ6jQlVmkcRImt5ZBY9IcV69kNIWE8A4MU01YEUcxLa3ZQcUh6c5NgWzJzBqJM
pFDh4xAZYbk8hmiyyVfJnEp2MT4HOYvQm1+UDs3IeajDpUuwz4A96YCU3Dy146GDh4D/QYOmXBOY
Y3IqJ7c7cnyAx+sa7ZCsrSpT1WunQPmfjcGe430LPznbu7G2EK4dI3eP/uS39r62+8b/kjnTMqHo
3mnOgVGn9w4ONVZm0qd81xwmTC2FiIKr0WpnsePeA/QVpMsUXghaBd7ZDVtQZI01eMOhaC3ub4NJ
+G2fO1XRbuZxIOL55wff3zxRf9joOLwEtL7gWsKawSnNDH/xpKh8DhRe0ngPMnap1h591gwGj0f2
0SIx5Aa5LV6Kn7OgZwLDVQ2nec55AOnavhTNoIBJydqTlAWDRnz3ImmKNWwyW1+PMdPUMUrG9hxN
rvoGpb6Gnp3WZXkKTH6B37WDf0nnujRfq4dOfv3aXb83/2P50M91M8k0Trr/+fMf1fc/x1/r9Xv3
/tMfNhUPv+lOf5XT/VelCz6UT/T7v/x//cu/ff3tszxOzdd//7fPta665bNxtPpJikJ8+uE3tnwn
v3/czXvJx52/KtTU+kfx6reP+C5e2eEHB0OYGYhFkQrDRSr/LmHZ/gfTwgW3jCohhjHBV/ldwjLs
4AO/ciQfyzQXucNEg1G17pJ//zdDmB88lBCfABmOqCWU8K+IWCyEf5JVXM+1PQuIIlMKPivElV90
63aOWszGPqENu/GfcGsEwSqJwmCrOVVT8ZRC9E2MpdsC5vyuDCv9FslmOvIqdqekqjF2ZnUN2Eu1
nnsIncq4C7q0umSRWFAjbrFrBMnmSk2Rd1VxM3kyNMN+RSkb+b4qbM5umhKcteo2eh2rAJuTmuMU
IDQb4V0RtvZL74StopVBduSFJXO1USURk7E/JiejLq1NI/uCKikm/3UDc6EECe4NX+zGBvBpCvOb
1bFznbLY3ukqVRjLgVyw1TINih5nAuSaBogQ+4mwl2YMcHGewoqKZll/GonZ3RlOUdwaY0mNm89N
5tBSuglu0BCvg9eVYI1MZzwhRfgHUVTyBt5ecuNlsiAwl9JQBd0L4Ee6mHhCr+u2rWHG3B119syX
gNmYNwPNQXl0smPfXimwSmtlZs1pcAZxHmJtPGTKhATXYXRyGwq1umpRAWXQ8qSIRQAyOtCxc3Lj
NKLHM0qOcZFZr1YNRcGZc3xkcytv4tB16ACrKWFwaHOBrdAdhlJkh3YJ7CcDDiEJFoYhk7i7PTEf
hNag7lhV9w9BkNGPKUv7mJZmtDH8kYxxDCNP9fMn9LicjULk7+pKZOdY5sl1EQVUKPe1rp+NynM3
oQycr+Vv5IekTylcCrJPXZCmB4CC9E2Yg/9k2R01xzLNNhma0dEMkwQuhp2qdzEOxqe4mFvzCuI8
jaaus9gS8CvQUCNpOi8oumMZu8thBUNCHKudZ8vxZXYJRVpyabSxRpSueMqGE1+v/FoJP/6iM2Vs
cixJKHO5Wpt97lMfCV49CkipJG637EVKe9u1VfjAMTFf9yKfbp0OCCSjhdjVdpTggsLydeXz+n9R
RgELuFQxRUTpp1BV1PmWuGOgZShAy0Y3PGWpr7ZVESZPpUNevrVrnikmBOm5Ve1HszXil8EJ3U0X
iMFej8NILVfaZ59EYZQHoC0tLTRj8SpDy3z1q15tgmIpgbXjeHjsvYDBjuv/kpkYffzEzY5oe842
cXg7pVGQ3FIhC6SycMVmloa/dMbh0KCo6gVjN00phtdsKieNGK3r8CCssj06fQNuhsl57aXx9Cln
nD/UrJAOsy+Q+BibV1KIkq43UAJZSo2mLVP3TNuKva1cyzlFCiRQNVWM3D4ULLtwpisrMLvr2irE
MY6ieuWZ07jqEzVvBeDYLeqF3to8Vt+ZvI27ahxHYDD0l8xK6+3km+qqnHIB1cHmVD+m6TlOzaUr
tkjOtIKRZa2wKPlTlD2ijZe3/kgNk6+zYsUz07/Blh5eF7LwL2YnQowK3phvmzEMmNcBZgZpbm+p
NgaxEsOpcfuOuD8ozHU+oHNEdmtPm9GevDPHWYoXuZp23WCbd6LNkw23yGzncyD56I9ReWxlYT0D
AhhOdKzlB9uP/CvbUsYps2Ol4Hwz/AiPkbd3LHgDFiZGftEDNg0qG40OLcKsHOwaSqUXOCTqGr6P
2jQQw6jb6ZyL1YDjb1QVvoraGkmS1AbTStYcQQzEy5XSPYUGtQRhwVu6z3HRtVnWb1I+1SnhqLkP
5AKd6OtgX+mwelQqcze8Ks6W/PD8UhRtcc8bvtgMk/bPXSaSQ9Y4dCtFHNWvYp7Q90zx4cXIG2uT
1rjxlNmEq0h3PitWOJvIe+VxtO3iJnJkjpoSF6eqmKnBKSv/Liy1/bWrl8AbN9DgYXIMtfUpYnuC
1dlRysCpDH6O8k5csTipBzOeMJ151nudVMFHGcbWe1pyk4scO732U7pDgO+Pa0coeoSMeaBXNtM7
iN7wOw3gXo2DCnslYNiuBQIUlBRRyae+MbxT49jTLc/viWqIOHzz5kmdC4G7IbUtpPeMUxNVx3X6
WKe52mbasR+CNEmgDCm2mHpKptNUuGRk89HZQxYKENOMpqICYqoDlAkrfbfYxWzGHICQo3rgFhZw
ivAwiERAk5npwzbDIl/zhgguph7t9dCY41XWlt3Bnmu9L62yo5tB6wtTfmzQsLHI+CM0CrMPJ+xi
RnetOhHsWz/Wm9It501fzuHed10eaN3sQMPs8FYFToI/tEN0hFWiopcSQuJeClyzoILwG06FcaiF
Hd+JpMpedJuGLS4MY1rni8XHSPLhc4d4t4myhHu4ZQ0nLaVYmVVjHfXUgJN3FcN72HXt/VC12Jgi
M1ENKlUKiCM2O711yjy6k25SbtIsbjeZqClewzF5TvxUqit7ok5I942zn7SimCPJ/fjgRNqS35dK
/9I4ep1+lrWqv3U/z56/zZN/DKb/3YZWpkbsiX86uF6/F+/T+9/47aTF//6P/6Xy5U87Ob1/ef9x
mP3HZ/o+0DLbfiBf4NrEKH47l2Cb+T7Qspf8gJGdZKLv+yRXlm3t33ey4gPDrEsY03UslnfLuvb3
edYRH/BW8hmXZKpLNMT5V8bZn6OYfsgES1BgifXZXkg5wC+xRdxwsrArUz55EYV8rXkqHdDPROtq
OCZ88DYvm11WT5cfJv5/shLlR/1piv7+hdFgMc87BD9IRvD3P7pBKalou050T4lxxD3NbAohdUJr
a5MtbawbeK14nPFGGoOi9KNi8Cyo3iVhdJX29PKx25RXJeQfHv4wswipOurojN7WTuCt4OFO0oYl
SH9PUeemyPR6jLqVht2C023jL23VIKFKdzeVFQAxl1aj/LFuPiVAC722PCOv8wj1HrOpv+6tliYR
a2eKaZOPNctCb20uLem4xWHQfhyUfPPTe9cJHznUY+5sTXzTIQm5CtAbTyxTFVRyLca69L1fnJV2
bX1utbj0MgAPg+9LNh/JwZykotuaf8iKlQ5VykLKF3okSjN5SaoInHO9mShe8uR433s6v6p6nh2Z
DG6GApIPdM9wGnfLF1SdPJCSxFxmDIdcBhdEb8yRU5KsGaAPZCvWBr60Eq4kIS5mua32XNw3xjGj
RKmzPWczptR2CpPwVvQZJRouduxBQeIcAvSUVNcXEIo0JvrmbYSr2Q4LsfaH5jWMog1n6TeSahNK
U0C0fiWK8dkcWbTNPTkw68l06luEXr+h54bmMQO2mnfjlsGpkefU6I6VJFwWUWwqQqaw1lvLJ6Ma
Dw0KVeWUZwsIt1eXqyK6ycOdj/urwDz6F9fnL16o365PDnkcKd3A4c3xq1mB4bLUI/PF0zAsZYNr
c3RPiau2YYvunrp3Dsk6b9wIb7jYWcooGZ+SsNiw18LI79+kNMvbDMpVXu0aMMxpa7CvmF7mVL3C
/XkuOl7nmrIIw93b6J8V5Usq/ppYSwmCs/dL+y4LfQz6lHVF4WFq0QKBxd0k/kED+p4bl//9VDJg
JbD6zMw7F2o4TmioVgSAaADTHI+nltYbrL4UjzGaUyu0qaFG1ewDFLo0GuxqtPS9qXsq5tm+GYHY
sDpZy7S9ZUZeFUv1ccKVmBRvPr5QLADnVg2I9lW3TYp60bxXJSLuleXrNU+yj4Urj3Of3/i2u+8k
xS9ztg+98ra0/XO2cFIFxNO2pcEoQmw0TpFFBgQ0F1KuCO2nXsZbqytWU8QMylt4TJybnB4qnx6d
Pv7sYCf2yvI2ptBVJpgksfK2VrRprG7LRuEQVPrIu+HMKuCvEr7/9HKwyHGRLLEd4f1q0OtzLJYV
SLknaYaPjQe1iyHPjzfd1GwmLV/Z8nype25l1nhJR3fD0fO6G7Bpyfqe/EYNozVyx0s2tTvZZrDg
YZeCWm0I2XDqvl5iHkPV3HqR8Uh/5xq76bmZ24MWvPwQywInfTCs8STb9uCO7o6+uGtObYcJahT+
r03R6h03jU3E3VvRcQZnYFfxDs/86RQlb3lAEU29iwp5jMYMi3n2yWaXb57Yru/HUb9CrV231fAs
gwwzg+D7w+iYlhtPgQnnAA7HZidibq4jCjnW2p6MBRBUVLXl19Hc9n21z6YBem2/GhuPLBFQfW6V
1JyvOjZBsYAKL/Q6U8Rz/PFky3mT0e/GCSuzhusytHfUxtIrZ5XkAEhiwBSu6/AmacFR9pdoaPZ1
/gXHy9XsEuIY6VMKPkubH8U2jvxujlo1S+/rtYzXWQJVuau9QyN4dFGp/ue3hmUm+CGl+/3OsHh5
QBhYIRSZX2w1me+Vnps26smLi33tveqO21Xs7mIQxcqp9oKZXNCCTunx3qAGkUQB4NLotvFDVsog
Jg29NkZe1+UKGikZcPNDw26aYkmzO47GfAMDbLO8v5rZ286CRYyDM8djLxM6e0u+9PFdg04/1vpF
BRU+ePHURunn5Q0GWo/chNpKrA8RszKu44MvXmT4V5Uxi4b6h8b6/UVgk+sTtyUkxDn558e3U9it
7+Vz91TZztNyP+RQvBvA108SJtIYZX91Q/6nXxBlkC5v13F98Yt5rDekMJqBecGhHJG90RZn+Joz
zsqPT13rPkX+cJp69yyxn488E8b8JRzk1tPujdWTdfajavPnF8Iynv30GqBFLj850VE8dQSPf4ni
CzePfTH0w9NAumrO2oNBNiTl5jN7FJ5V3rkPaLpvmKkKZyd9Z5/ZLmTMh6HDb+kSYOStOPOtdsaL
pFUsC9KlrfJURZsOXHwcf+EusEk4R9ZJi9BX3WZVfGq5g9t9dWBzfM059DZQBQ8Sej5d+QLL89S3
7qpK7SeCyjyZV6htYMEn/VLq7Ib01zFxS1as4ixbbxtn8ZeybHc9ZtZg0tdm4bKqWGVu8K6YTGxv
vKiML8k4WOR6U8/WJp9kTycysn9YsZZEfsS8Pj1b/Fv2ps3HuBR3rKAJ3xU8bWzjUZneeRTJiTP4
8BfXxHKN/XgNCsZiJxDmEnpcQqi/CLGNFTkcKHn9PcCGcnAok/udZ/NfcN75T09FP+n1/38I9IJh
+z93mKL76OpL+uORZvmA76cZxPTA4cwRguwL7eXY8vfTDMK9ie6OpZdmANyXPzhMDfuDMDnlLA5U
k7AIMvw/jjOG88FBZLTg8XGocZYzz79ynhG/3X7/uCqIP/t8YxgtA/5r411drpofDhYZuRLDFM3z
xCbhLqSgF7SqE13GyGpANoseqH6Wp/5rFPbTLvCn+tQOVbnmyEXMnefaJZ+gFZcBwjlr2aj67A9d
8uaKxmdazbXYuC34zZBF6F1sxPUGkVVjvjDkKmBzfCihLq/sqs/PVhP5p4BdE7WAYlQv/ZCLDbhh
oqa6DPIVgh2iVRb3073oJJ4CmoruQ3g/n/mPe0hKxEq3iN3T0I85prtapptxVNBkiqBsnlwvpgW4
tpZS+t79bKJYUm25awZnvdgmTnFUN3c5a0X4l5V7XdY6eh9LVfF8neWzrdugWvdFJfRVQiZoF9ua
7hRf+tk6bX36zGYjeqjDEEQ5JVj0nMj8mBeUXLIIBxvXT5VNj0YfghKuW+u6b1pURqdo8vxAVHyc
1xhM8ZjjNIj2NhjZs2Ua/kswU8gZZNVsUJCCSWXdUUD7uZiJEZVl7EOJsntPHMLZNM+iScYXT6Zq
F4cFopPfiSse59Szz5n17opJPXfFHNC4mZp3QRFbrOoj+MI1UtPO9KKaRbtpZ5dBap7G5thZb9E0
B5uIRTEvCpN7sMIkxcHKK7R+DzodEeQKTRvFsVTXNI1QYxh42lqpKMSHWlv4PW1aZDUnUKc4apxn
r4ZV5QceDYs7h68tXEjBMs6qk7R0dBf7Ps44Kxa0/bm0zrRwoabUnN/SQBlPKYed/QzWs5/1CZZj
/U0FLcmWjqoCk8npueGn3U4Tva2tS0ZOTALZDbfQIbaVvlSdKe5DUbbrfia4aPghMUbHU90de5YG
9dWITmYecyLAcjdset4X9PlgJ3qoHKyoTpbGb63lp/5KlGKgJwdDCjirjjc+uPRkPkRDJiEy12I3
RuZ8LbAtQs4rfONusDoGVk7S+rkNzZR4oVTIyJGLSHiliDuTvO8FiEiV0hkhQeOyEWvnHa1PPQXc
MmgI16XR4iFQ2BrRv4LkOW9d6ZFMNvyT4czVSyd9+aXptJsAu6YHtvUVWF4zqf21yWoDk7A0xlcP
o9a2LCLn0vvK0YewziLIuzlmI1nAy5al4x8Dq6Zpus17ee30MTkyrx5x0dCLtaPWYD51Io4JoMUc
cCvZPfNeuK0jl+P9WDnyNrSk/2ilcf3Y+43/6qSduvGSElAiK7v1RE33Rgyj8WC3TnMdVGK+5Vcz
n9xemFuHLMTHwKnTT4OM5sfOmubPMTvvXdWa1isV8Mk2qSqx9mbOmLqszPsg7YOX0I6nt8Sva7yX
fnM3eyTGeuW3O2sci5YWxZo+HsFu7Im6d2/dd7nFTYb2NqPKMNaAXT56ieN+c2vf2htj0757aWMd
bMxfG4tH8iP+Fuu91918yy2lv3Zmps+6avSVG1k9YnNH7E1L9axnq6L2OuLTtwOsaVnWzWEK8Ai6
bjV9QnhI6YBNcIh3xrJFcnT6MTUndRfFEdzDpGepNSFi3bV+aQA8bsedGyfqpg4gftd4si+J7Chg
MyvU60AHR4vN7xsbd5+KogSzkh8706YSJpsDfzZOqLDVMYiz4mnum4AQIQW4GuPmFSK3fe4Ath37
AVsntgq9t23PXA1IzyePPM55nPPxMo4e1yg3TeSgdHC811m5Hisjh5iq2yTi3glHx9qEZd/nWLew
ua+VbtFZ4qFBIutjOzO2VSJoIuioqo0fa4fb5S7o5vqCtpv35RW+pUhveQkbed2NvR4ZDjlal33O
xsiXDScEysJ+e0T/Fwwq/92E2aUiD6XnzyaWC3pW3f/tIUnxaL//5EX4x0f/IcbSgGgFlu07DtEw
Zsa/i7HeB3CFDAU+OBOyM4w8f4ixWEpQXK1lzOSi4YP+EGN90zaxnBC4QeAlu/N3X8Xt96GEie+7
z+L3P/8YFBH/lyq6QH7IqYWwWZluqUv8eXjx7Kio4yqdn6amvYT2V2eyj0gdd5m0PmeG+ULE7HPm
ipMVxFuf1S3TGAu4aHpRRc0/nh7sLNnVNV5T4V5jQ0rp6LHPvXGdzsl9NPfbmBPTULH9LdLnvJ69
VWDWwdpKbNqmMQFhsoRbqllL1fFBh9PDJHPMWNXzMg3RBbbGPtlOb0HtnojpP07pkmj1DN5Q+KjQ
Tl904K3Duv7a5zHdJRlBMLcLH0VmPZRGu0k97gGcTzHH0h7X9R8NmmGo4rnoTpxHG2uo5T/WvvFI
Geolwi1ZBXj9dbHXgbEn3PGxLLNPVR1WMDg+V0oOS+cH0bq8/joNCXVGxXbqbtqQOCzpnsd8jLZO
JbMrN8WAaUb2cehp0GnlfedbDzVPILrX8o8lscAmG+/GNDlMUULRfUkhWonb3hofyPPwELHQWXgE
r4ce6q83kEim5tlMrhodXOh9WiuX6QNI6r2hjH1mKXrZ/ec6nT/lmbNXTnOnl27hsW13Bj0ujhPt
w4bPq6QSV5gWHsB77exMPxukW8Ip+mYP9X1h8RI2Y/RQDv21V0zkZBC+cL6XGyx6NLLX5jZ3sjcH
p4MpaejIgX3CqmcexMBHSiAr72BMulcQv1Bj2+e+wCtpBf5+8ny+Si3Y8TXHzu4ObsffoIPeZKLn
rqk0IeMRSqjiLD8Y8y7Df9+23ipk55YkOZaq8qDnT15BVKdPSmRwX90GcX0eY5h9hJNp7VHtcxbP
L4MgRGAaF68wT0W2dLca1l67bGsH87Nb0/ETjFhpwf+5V/xG7y3tPZqhvjHcx6JrrutZrYnyqya4
TeP0I54FxjFVUWnFT4jnJqPs8SoKyq9zifRTYM+E9HzlUfSIPnJSdKKv7KIpVu7Q7YbOmbZjNr2E
mTh3pXPMYcm7Or7lxb3SZLMYbcIrVxjfdIJkU88PJJJI1U/s4gpFMLQN3iscMo7BzNi0RUA3OOCE
Ylj31A221ElYmML7on2mN+Lg+vVzYVLhOOvrya7urRrQzVCXz3SUh8CdkczjtWHMD8lSLhkUt3FN
gyZu81UxgQDwGzIngCy8BCU5cbIjfkqcikCa7Sjam7mxcRPnHNoJJHgFJKU16AOB659bXEHSPrF2
vOvDaBNM6EYi2UdcWbqVX/sg3+cBy+dtQnc5bdh43KPgDteN0Sy/jB5eCbkPI+jdK5JJu56h4wn8
wTnpUH61ji4iC9WKd/5HSC07vl8SMtM3lvQ78i97M6MMqLFX1PJ8jBrgEXSpB4N9xkN5h5e/IJdE
lUCty6uqled2cD5DnTiqFERS6FLxVP72jcY1jZCDfyDc9y1PnKOPa1wW+lw28aszWGcnTD5NpvtI
G96p6p1PfTo9RQnqO4uhwswZ7pt7lY8P2EPoein3U8AlZjjJJ4MWx5bFimmPb3igv/WVcRlacQSp
dXLENfPQY4ZymGPvJKjC7o9lfGOf3MBYT1ayI0HwF2bFX8jY3KOXO77rsgazecqRFPj5jg+DLXXj
YZyfdFCAF/IEQZfmFVY40aoKYnUTfx7G6ozquJ0jcvdDcnSjlkxyv64Hb/vDY/OfPIB+KXz6/t3Q
Esyi0vJdcp+L9+2Hw3MZtkPbSmk+mRQfrcaS6+//UHcm2Y0jWRbdSm0AeWCGfkqQIClRfe8THMkb
9H2PDdUGage1sbrwiIyUM1RiReXJQQ5ipJCbABgMZv+/dx++Li3wFZC1xq7qlU0g00NTeCHQiLjM
vmQiOC8n/6yAlJH53fWgCtRW2W+1tn/B9ubfqQ5DCfnd8/mTUNL97/9qv//HN1rN+76I6u/vKzI/
f/W3PQ3VFd3RbaorRLoTJuwsm6XfNjWK/TcwvtRXlhxFR2iUZ/7Y1Qj1byQHSGo2zDyJpIPf+vuu
hg4zCy67Gjq8ZD1azl/Z1RxNcVuF0sEEp1LHpFKXuONfJxX6djDUau2m+2F2G4htGMW99FLbTmu5
ah+C9SmEKNfGP/mPItAy5NIaX5IDVNC/nFh/HbLujTGLiskte5ate5YZfbZX0lRi+75DIwpkKLVH
89wsnMQBFCP6rL5QbD12yPGNY1/uUxlEVbQus8bogJw6Ka7BJRJKmvUSYJOasjzIrle+qimm1pU/
FdRe/YhQ5/2g5KK+CFp492stMCb5pa0rTHddGBE5TG0GPImGr80mq3dgjaRyEMx7wQbUXFsi0Xqv
H4Zh0yRVmK3mQO3pZdfAv6io8OMrJ4lk/awMelXdq742+rdN3NTJxuzjOq5WbetkZMZKswILwy3y
r1IjpT7cGU1A64R+ntFDSouNao0fPFHJEFHMauuQoNu6U1ZEBh3opAzP9cou7R9dHU5gUXK/JtcG
fWRme6Yctc5FhTVYqPqMRN83vVr7u6AO0uISAX4xuh2uKu05H8ImfdKbZlKRiXJQ7VbES3KUV3l4
1ffR6XG3LqdY+yKgqtRsAqpBeDPVwcdIjBIGl69Tx8qZHdmTTR9VLeZLRY+ne524er7qQ6/MxZfQ
CYlrwVoxNru8MImEGesZiVQg4Lx4qmqG860D4EAhDAJD4soWPbeB8GIfSF6q48zju6v42a7pZmzE
digt8k5mOeIFCopOw0TQpTSdw84miVFRotB4CUZ0QBE1pFWn6D4GOX9IL7pgbhUvsBQt8uwSZbGH
w5Dw0jwPQofdDcaITeSXmrPnNCH9HWgEabqiSpFuMXOUZy0O68uuG8MfQxHlKppzxRY3ePJK+CqD
49/l0ywN8maE5PiZz3x0O5XcR0KdBtNCsMacXZlRxxyNVd94xs4MeWEWdTlSrOsmHCBl0RH2Sdnv
3tGjVMG21aDGx59gSq+MMMeuzMS0Ek+UAwIKo2omY1dS8TTPqAf447nOdwrhXDFm1lVeUWTFmdUn
vltUZlaf51bf0XWU+G1xbzg26L5QLwwvR3JXXqRO3muc1GMKCUEg++9OjJeaTrVDQ88CZAOoMrMF
qJGhxqsdV1bicNjv8nw3Z3mxrhGW+e7QLS5EyxrrftOEYERWJYgqqHIBgsZdXeLu2eWTgunSF2ra
0ScfqQTPuEvY2yaFkh5I4cgWKo/fZK46CPTRppGQr2UVY0D+lIjRsBb8sc7Gt1kNrqfSsvONXdZx
vptSe8CBaVkUNnIxjM6ZSLpO+ZGnNOG3nGRhJAU8jHSt+xEcuL73SQMzDUhxvMB0Z86mdGrzC2dR
c7kxbRIANthN0RLzftxGAXnKz1lNOSb34/SxQtJSbZBLR8hJUFu2noJxKboUdjH7dMAL9WtJvBiN
Zr90VFcPtWpatSTeP9ZGhmpt1JBD497PKRPqsV3AcezNvkGXgi1GvSkzCq6u2mLrRoFstudRZORs
0jtDieO1ujhR1nU5p/0uS8SgbWQYBOq+mo1k2lkI+2K3b+3edM3cFuHOnu3R4BiUJ8JrjJAaTjA0
lOu0RKNcp9tZ5l8rkmy8bVOkobVONcVItoZm9mKNwI8FCBNa/VQ6PvlaWAiSF90asxCbFwq8VRFQ
uUJXCLlhY+mKcqaSPIvEpAkDWDi6XNL4ZmlP65KML8Ozs3HGnGk1iiDyNskAAk6UkB8mI1XaTUzK
nPDQZYX1XdR07PvTJgVjKO0mNvcNuzLYumZbiG2bkoB30JI0z9etT5DLnRxnJT3T7bpth1WTAQPz
Eh9t44F7UL4Wcds8dCrLNE5ECQMuq2YYB6Ly82lTdm1AuKod2v7VLH1E1HYBtNxLg6D7NiipP1P5
DVvUNoLv+XbSLbvcB3mWkmOKSovriWrLQBQT6zxVgTBnQysWuZGW4G3cxU01PRh+Z8ePVggALKPc
Ia5rbEW07bEM9edDZYTzRlZpekn065QdWNL6+3Kk+r8qVJvFKnCQ465ZmTsbjFZiBMZrREn6q94N
ar61O0W1LkwCAetzx+bzuRZIfPAgxllh8lcIW3sZcAR0iJ8qO1s1jT/1nt/UmvAMPyP/TIlEmm6K
JDBjt/RbSagqv4xh2pwxoDsEqu+JmQMQRrRbe5HwddBeLdogD5QxI5ilpTOmJLc16J9aipOzaw19
WO/xy9TfsXwRVmcj6cEHPsXa4FVl4ms7ApNDvgSZQvDloFYxMkpmNdS5MigrYgzVAtpdqY7qBfFG
Ch0QeivxSg58Dg5OFY0tubjL4cURwRT8y7a2/26VO4pYn21v6TMmUf76H95r84sZ6Oev/ba1ZWdL
pWchmSwt9gVb88fOFmgNpzvbQYpgapR/l6Lc7/U6YfwN+xB7Xn4AO/sn6+b3nS3mIgEWZmlU0oqk
T/mX6nW2+StixYIcbZlsaE2iH1BCcJb7dZ+ZJmEmukoyByk0RGmaqZd+2BpAlxw9w3CoaRotI1ZX
wI0sMq4m+27CVD62P2w7DV+7xjHPbUElDv3xotOfelgUmTOQEyfHBje0yMK72EDZ4GIxw1RHK+BZ
lJIzrKKUWLCtETqgqxi13OOCrYjclvB2oe2NaDK0It5r+pARITxoIyWeVjeu8kn0A7h4onBXekA0
aV/r8qXBmbCFH01uXhR26CXNtEjJuE4qNV0pc1+99T28nXXSNeaNQIF5ZhtAS8D7JfI8aTKQ6EqI
/m9k30lmQO+vA7QAwMnLLHgp7EYGWDRz6zbTRXAd+gUs3azL1W02lLRmMNj5r3VGh9ZAU7FvDHsg
qcGko/VYaxV2qVXH2bP1dI2PAwqFHGVF1/RkZmqostxO6Sh/GGEkvlgsregRMCwdmgaZmdJUOGEp
hfIS5yZQAr/2zWbfBqNChwjN2igXz2SdjtmZOiTBtSFI1g3aaL6CbR3Cy9fy8TK1eZAKbsqzObAe
rYHs9DNyrlIsFQLEdjWItY9pa89el4hZgX3ofER+vkWa7jzUyWy+tDQW3ww8uukqFMrYEEgF0FDm
eXRIfdVgH4yp6LpT0hq0QhvsY8lePy1pAM55Ls/jWidfMEHjaUVN9bTY4GkzD5P/BsWge0RWGe5D
Imd6PM623I8jNvlykg7/RJrjAA9zudarMr4ezYDdpZU1E97Soav3cVcYj3poleQLl8BfXNlHiTcK
zXSTMLUhONPO+LlHa75N1aQS76nks3M7jaNjbsZBSpK1cbFkkZKvel0JrxJlinGJ4NNuqQ52oE16
pzIPYubzPRY0YirfHyg91eN5iXvOi5cE3FQS+4groX+uoPtAvhQdAc2Z4VGa8W+XMxUUx3K2vsdD
El2Yfdbf6PFQeh2O2G2NYhhw2UDuUD0QnqjoxNboyXLQwMnia0npilhT7hbT+KFVfXWDTpOYV7wq
dL1G47UxNF+sJqe1Xuu6U16MWh0P8eAE+3Sy5FoNg2iL/NF+KSrgDbWiA2XLaoKaJ4T4vcQAozYB
oaI1TCujifq3mgPoqtAy9a3N7elSsjt+iimzXqPUV9dsaKozhy8TZctG3M56BjnBtNNdWEooHzSn
FlJFWR3sWREXeJcoyBaSM5ETIwGurA4rrvyhqUD6or7W3mqKsld6aQxnmFLVO942fcMaWMK3MhLc
An10DucYeRFEj23px2JbqbPwIo5h90qyqGjTsVnHJoXwkB2sxw6pu8+AKeOT0snXDkrjh8JEAqMb
dPsoLR3PTAUOMKsp3XaOS3K1ZzAZA/hl7kN5rXbFcFGken/Vl7O/MdWwejLqQdllVlesdassMP5F
tMecbjgLi0bXsFAK/yUoTHVmU8mm/MJBsjh4eJeLdCN1Oq0IH6Nv0s66jc3Jdh3XZr6dImXcDy0Y
rSB3ZpJBA+t70hbx49CqE21NP/KEGhdXSq+BAc37Kr4sndrZwfqMmTwVdkubhOq4Q2pM01i71BXD
94omaS4dZ8ou01Y2XtO16dmI4ndt5IaGViSdJrfA8vQlqgwUIEUrDop05q/YR5KAJVntLqpsbpyN
JqnqrTWlA7ClWBFZG4GqKy5l8uKpL8Oy51uQD+BntO5KT4Qe7Ti75S0gbBx9HGDrMFojJBiKTRPJ
UhwKrPVDtc0TLKHOLi5GusaytsPgaR4zesSllZf5rnPK8dVsU86cWhLcOoOdvZVDn8CWIBrZDTs/
uqQ1ih86HqaKNGAO43lF/dVGl0nSShqQrVLPCUV0o6yQeSu9hdKFSr/gHD+ai6A4xKi0WuqZpaun
irmTBFPD5uSElqF9z8eFEE5Dak3is0kKSVbuB6E2RDTG7c6Mo1K/RDo7Fq5lmjFqdFJRbx3ACvfw
gpvbRjMVwiasgsxv0ClQ4tUujRq6NZq5o1CgwP1yFDoN/HC3kD5YAUKD3oppvHLsqb4onT/X+o71
q9y3VVs/VZbfQgDBOtUQxpilDc1f0192xSLaj+z2NNeYQXGBHyhCzTN1/7Hq6d27TiyrEciBE78E
s8oLYuFJg8tB11IRX8G9JOq+tYq4nFeFZdQJLICe2HQ1VulAr/iYiPKCyZcHYh3Z/jDuffgNKWvL
qI6YPAUMFDWeBT2Oyhqt+pLDYYVTfrbM8S6GGCO+Q1ILre/s6rX5oA5soR9aZW7cLJqHQ9vq8w78
OuRpfxwH4mFomCmIJDQ6J3Osen0aFOeTWpvVGoOpjyq4jVN/a7Q2LuUKaedXK+rhOed2x3sYxxd2
AjfIdorqOuC88NzGg/IoVW78xqymYuOHJRb+sk040sTJVF7OQS2/OQlYKbdPEuOtMDRyafS4KZXb
1qyI7VPbuT6vyZ3nvCrlPG0DraAwgD0gBjCRhvVtSZWE87IWRo+wlpz70ZiDC/4DoWlYbQevqNPC
bSNobZRqX7yUQuQRCk8DZ/FsTMR69kAJPEuNAy9hk5huczlXt1PkqztMjdNd7PvEptvVbFIeGQNk
odEocVQzDWA2RM9RGjfn/ZhONx2Fyo2uDmA9wwBfMUoYRbvkzCBvMff526Yyyp06E0SfOkNwV0V2
caGEafUsqqF7ThMrvaEWMS/pOH361g6xcYOuGs/giKZIwxowinaVIORdLJnxdIaenSYPvAJrcIMi
w3fhl+1BLRSncLUuElvW98pYI54cbgo42gnwJ8ciCQWv2V2UtxmiNWox68ZKbEjoosz2OPHmJShI
1Wh8poG8S9LaeUZ/h8tRFAv4uMa8og+UZ1YdX246VU17OSNdfrLiwGGN6GnPZMhznDXao+DVaSbd
q6UgxY/tzVeuUaeta4f0X1oTeooIFA0kDXjzHHrG1yIP24ZvtU1AQaQIZT8OM+hlR5vLdGvVjtTO
46DsbuMqE3A7mkB/aSn+3CWjjrV3CLPqiYP1sjpnwprcWZc4GbGKa+aqMsaZrWsborm1ZPI96zL/
TjikQeukS29o7Yc/EPvZtxoVO4+d8HQuh1q6ko/wBrdydw+UO0jcNiE2S058ZEBjmY/+kHW7irfo
DKyZBtxsIjCuNrMHw0i1i1mM9vdR6AQwgeqQK5vS0r6hj+hmPKyzILD1O1tTqOPyP6IlY1o0Q9/d
Q3Ozb9U5aUj/DQ23bbHvz4k+XQqj8l2tLCmVTIPiGb2V7iDNNE+j6ldPM7qzs6ILwh02cBpAC0sq
tAzfDbCfrOJedd7Yg+AEycLEiyez9KhXRa5BqYbeqqEDYlXSDcxkwL3jcAZPbDc10SVtshwzZPBY
ovjtVjonpLWfR9XWTDCP1CM7Vr2ejEuDMLXvOFLUJ9KLebNiJxLPkjIMgeJ2Vb9RALAvYj4U3+1K
sm3t1No+r0qZPKfFNH1XDQtTiD2G9abO/SUww5+sepfUnbpBNYZvO85a+9CZgmIwLH7ze5qPcU/r
ss7CPdH12pveODqRisUwUOEJzG9BXpAXgSCCL4Ii9fvY9DPo+U55qTWqBiEpbpTXoGZXtNYhNb4I
qgI0MhWnv3K0oCtQddqsNzioTb6CxrDPTACAbOGcXTuN8/cpZyE15xDbRTxEQ7Wau8okgTzurijU
lWu9D2Gup9bEj+fhLNaL4mqK0fYINvKXehBnzwvQk5dDb6k2TzElnzI0rzK1SjaOUSoHy1GmN06E
9vcCbjm5bWI6UAtje9bg0KSN6rBF6BFN87mg1OSL/Cv9jeY6431H0WfFV9TzwxVRBSjzDGKEayXW
tmTT6FcmoYNsIkw99EQjbFz9CA9yuFwPnJ7iHxTRgMw3drTVW4PtuO4kxh1E9eKCUg0E4XEuLrMp
pyhZhx2fK/RaWIurqXvIjAp6T6C1L71fV55V+P2j45QOOMqqc3aG0kXXokv7RxmM0J2Sou51V9Pr
4KVmH7rRo4aMowAjbZvGKa1LZ/J8W40ekHKjIWlj9d5QLRbuadA3yMnth0KRzbbhc3qwm5oFLGJn
5EFLaM6B5DvbVNcGt0NL6alToZxn7JtfHKcRe9hNwSYgGmjrVAnkjaG9Y1+FyFbI8aabjPybFaEw
aXpb+eKzsdz0qSy3Bpey1WpDIrFN0/PCSqle5e20NhPw791oWC8qhTVoj1QFoT2FZvtd1srwBceL
+iwza7izIS0829gNHxWQn3v46+wwezMi5UaG9Y3im/NZHwnnbs6FnvHGGc0Fe7joLnXwzyfMB4vI
KdN4Ib9Cu4vR/N7CY6u/aP4Idr7NyU5gAwIJvDBfqrrj6U2SELxQC81FkkqewDQ6gP91FT457DXe
OiV5QRI77GYFnJgRao1bzy14LtlRlMYIvRtD2TyOHM+eBj8Ab5dg/iSnJsESTrFkBuSQmndhHnbT
GlsP2pHcmE1MNjERShG15bsSnQFJb/X8kihK+GYPWnKbRHXxxt4oVzc5iwCSA+wo7tz/FDj4CPhW
wzSrHLeTXNlnP7suiT06j2YjS/JOK8U2V401xI+tYilX2mTnL4oV9i/UcvN55YCtyFf8a1jh7J9d
nGWx7XmzAufCKFV8o75l5Z5gJLGCKtSAUKUzs9X8pr+CQIdDuwzVC2HiV1m3yHrJDcwkn2jeCPpG
Njqb4FyGePrJiPTrHR4a4z5sIFMhKOYABRC24Q39Wer6FzS0/92qfnQNP6v6XRT//Z+v2VtUdb/2
s5ff+q3op6t/o3onqdsJZHcmWry/F/0wH6Dpd1Q2tICdNWHyk99rfgrtbOp6tkqnG0IPbmr+vd+L
foo08Vkj+VMp02HXQW/xV/rZFBbf9ZZRYCBCkw4OAzraSwHyqJ0NSzMxjEFhPvvzDsE7NW66BNT/
4lbfvbs1H+gxlvLhP9rYfx6Ka3ovx5BSKsakMFQ8iZQ8qA4UzTifSBQ9En38NgqcEEuTuBsXmeOv
o/hhlxdtaSHxYKtspu03BL30dx3XYgVVpmGvx8qd2fElUJ1zwLHwSifSxfTkMkHALqNFKqxdTH6P
Tf4P28n/8eqp7DKhoDfB7z9q4vuNCZXTR3pip+2Bg/hVQtbU50Mc+Tr/fu1/jGEc+d/pIoRijhij
XavuTIJb7LU7XL5ktwaedso6+MHjfHdBxtGN1u0c2TyIXjbXhMM3VX1R+NbziSv6tST99yuiVM3r
IHiYR3etmMIaTThXRPwU/ZSOfaOFG+tsMY7oMWgj3fZauU2Vb58P/NFcXQQmv48rj+6kE1AU6QTj
Sk15cAbnOjNPJd3TPvjT6/B+iKP7h6NEEdghFHw4jZvn9Ya68w68m/f5lYhT4xypoGo+lyONaWWV
PKI9X8MfiEDVs8Mr1tBpCb6tCWNZ6xEs1d/4Gv+rAlgsb/TxG68JdMRL0AqymSObY2JXHZ1Jtquj
Rzd8XDcrTvqQT3b+WlwiySMCNNnTFnB7ndLRCnXd/+fa3/0By2N+pwAzAN+RPc4fMNzkB3M7Hsor
fw2M60q9HjzrDNH81V+MAP19yr4bc3ke78Zs+7pVQEkSircZ19OlfxYS+xve5VdLliQ0WnNV38LE
zldL//evCfD+PPiy3L8bfBBNmYQJg6tbfE2PxHt8x8oSe4orts1eRpvE+91V+L8/5Q/flXcXfPQJ
SfPZAD/JigtnywvOs03lUtLa1mRGVx4O3qtTVymXV+OzeXX0JanmGM5TxFWGexSo/aosr+QmuVnS
e/pdsvHXkdtvSARQ201A6NkGYOL6VE6l+HBp0pxF7GjyssqjpalVgKTZaMBX4ySehFC8Ds7rrFP6
KLTZw3tWuJnuPI0Ud0fDPBEF8+E9x71vYVfGjHicbp/kPOSkxP0XBtluSWIEOHViLp0a4njdCFFm
xiFDCPzJUuy0Tuw+fz2XiXH8GNENSaqLBj4G8+hNweEzZmk/wzLyX61WrkR7MO0bu9vNiNQ+H+qj
RdCApKibcHGWndiv7wUSo7bvFqOeASAqbu/aPnLN8cQX8Siw9re3790ox/nimUI/DYi8stKBxK7k
Zt6RY//D2sp1eJZ5VAtOPKKjWKc/D3j0DXEczs5+woDtelybjxRY3OBgbXFmvp1c15ZbdPy03l/c
0XyY8qZHNs5YZeeapIpuwBY8Vl/kJvbs9eB1cgUwOH8EVzCtibLwTl3siUd4zDBhHR8np2Z8QaOp
BOmW33XsI//6PDER0eHFtiysK0drWVmgeqHTx+KtINH/UbVnbXBqLn70Yr0f42j1sqN8RiLQKSvk
HGvffDBQc35+FR+9WO9HOJrtVuvPFCEZoa7Jy0ggk2x7JFOW5exVY/v5WB9ejbBQfAOcWpgiv75Z
ZmnVIQIW5nx2OZgPPSTNzwf46ITCCemPAY5uV0jDT9FSHolSqg+F3dKLactzVFwbdQgfPh/rwx3L
+8GO7lwvbZ/+IIOZDyU8Q9x4dK9W6mb5qARbP1+Fj5m1K/a2l19o18HT58OfuJf60a5zDrrQLjTu
ZVndYA6Bl/pPDnC0XphzJA1shRzBEBpK5wEf5YmndeoS5K/TwZ8qAXyBERKJPac9BEFxYoQPV9l3
z0g/2lUWZinr0WCIdB/t2FB+Ca/8g/WlOGgbeIqGK14+fyrLBDte+N6Pt1zyuz1VZYWLWIXxYPGv
7Gza4kRZA1fEw6q6PlHrkrXv8yE/3LSblAcsGx6E5Jj165gCaUK52KpXvWefwd24m99wGdv3IHk3
2TqHkeMqB/Py81GPgvt++5y8H/Vo95iINjenilHhfm/YtroGSZuedo4ksSi9XDmXbNI90sg9eY5f
LFmr9k0Qrpx4k7Un7sCHe7z3f8vRumIA6+mcZSItu0r7sfse5iv7jM1lxf1em+tkj9bHRdrqBcEB
S1nkAcs59X396Ju3fAqojyyK9eME+lwPZO3ASl2ZpUtvduuvndoVRBnfazNZ7AhJNrMr3HTj7Mlu
JSWgyHeENnz+WD768L3/I47mX6IbdZCM/BGx4q/q8duAmMVC+/fPjXI046hahHYmllEwkyt+ue4X
3ql54l36cHmQNvq3hXut6kcLUEL1UZ96RlHYJ9jmm9qcWOE+vln/GED++uL4ShDEqmDaoGRbjao3
c96c9RMErWXu/WlFeHcVRyuQQvMa6QyD2PXXWHvQxyt2Iod4ugAVfGKoUzfs6OEbKpWObBmqK8b9
SFfD6k5t9E/dsqMnr+gNjSKDZzIAKC6eO+shIBrk89n1YVkOPOIfD/5oaRlEOZAQwHWgq8ouTZe8
aIIn+127+rk93gxP1Z30UN2cfIlP3cGjhSTW8YI0y5SzSASK7IDu64l186MbSBTgUsqVkjiAoxFS
mljmhDQbXS3+VMVEHI7/v8lPTIUj69Fvy/P7cY52QlU/RlOwfIiQgrl4nF3rzV8nrrlK7knN3QKW
/Scv7Gg3ROIAUXg+A5r1hJkBmi2WxBAoyInJceIGHlfb+lQohHyy6wpeO7dfq49Yn4mu2ygbUjiq
i+qeAOaThZqPXuJ3d/PnB+jdZ70TStsgwmerL4tLG2aLZabbCqREGFbrFP/O5xf50TR8P9zRwhQj
9/YHyXARIebDdEkM3anb+FFFAl+c9rMkoOH//3Xts8PRGEj4WT7f/jb3xh3KuH27JSXuxNv84bW8
G+joZU4L8neKmoH6ACgI8sQCdcbnt+uDp+PY1O91qodIYY4PYmkYRr4x4acpgmci4/G43tW4c6vM
WUXtj8/H+mD6/TLW0XtlmJ2eS/ryqyJ7kvmrXt7DVzv1cJZ7cvTN+GWQo3eJQrMclYpB2vXsIbPz
dPZX6dW4SlzyZSW5xPHmtHnw80vT1KMThZkGmPyJIFxZJDi29oxMmawQcmY+v4MfTIh3F0f75deZ
J2ZMNFrJMKO8tpLnknru5wN8fvc0Vf46QCADP9No26+i0XLhmW8sxdiYxE4kgdx+PtSpW3b0cbdR
UbRRw1B1fQMNCKHIbpCntrcfHTQBj6kOrT/KUeoxAZC+RVaVmPZWRFdt5rXjpets2OQwLbbirH4t
1pAt1BWdgWmXflEOn1/iByeaXwZfHue7pQ+JkyFqh8FH7TEL7gSeSItMQlKUmgtCL088uw9vqAlk
UiNrxJbHe74+0NG+hhnqeSncwl4SH5+Vbv/5JYkPZ8i7UY5mSG8kBUpIRskx92+0cN1es8fw10ul
H6KhmN35sT6r7k6fEn5+nv70alsGALkF3Icn+NfbGdhw5h0B5kAQPItRb1ttSDxfNDXrZJNttW1k
3moU/0kTTV9Hzm/RyWq0pGPMKO//CkB2uETw3eOMNgzrJ43l3UM1ojieEd4h5kzDIH8dSZpyiAch
gvsuLRqfNVSDCOEgpqoEvlFkZ+TpxVUS+Fusq7oFSDGk4lH2ZAm7ht8QHiv1LJhRRiZIRzPR+s22
loYm0PKhpjpLFcjT96oUgMOyouEcPJVhdq/w8mibdop0dVOIBn4RYlDALfVGoNU1q11ImzzSV6Vd
ovZe9+jC5CuN8U6cqRqBXrfOPBG1u66GOuuR5kG6K76SzIZJ1KwVVDXmYijW5gAVR53GinM9lohi
SjBIIWEuPVG8MD1ka1mwHzLJU2lzDunsnaYzxc8dbTsYNpGeAhmrO4zjDar050qhqukUxpXQyPma
hO94Cq7qg7MYMgjD+9ajmdl0WaJ6RdVNHoFswQr7SoPJD11pCv4kqJUnxNhrURXVKpfyO/L0fTnn
D6mQWw6Ye/bG1wDgrkKEtTjEBjDE1jqqzW1iTw9ajbK1C9dZERNeaN2QO+wmWnJeGvKQM5EnHe7p
A1kgHD/FIUtaN1B6YlBbHK7Oa1cWq1zJtzJLvAEHSoPA1LhL4jezUm5Eh+MrfgxxcU4GudH4NmHI
9Ot8JO4QFTd4k045r+V9Drs3M4mFiRwIItjKOpi9gL7zS1GxTQpxoCfObtJQ04yoS3QUzK++c1M5
t3ZI5CM3UHkUWHRrkLGASlWv7QTvxF7Ic6LTtcXOfV1UN4oFKuNrj5hWGTZBQ5TIfdt+0Qnfycft
mKz1+oJUjbF7i1LgdIObTD/aqln5pVgTP0L3dz1PqG/nyZ16HL4i2es5iR44U0I3YykbwPYuLsJM
PPp4JQLrIdF3pjxEGHwaneCOVx1QMzmLswFA+Hyet+ScCesQlajdEU2b4hw0rTHnJEI2u3mASeLf
VjHZsMGLavirAYcN8TiTtUu60Ivtc5+QSxNUrrhqu9LDxL3CkI4c0lXDcwdEGKWB1PGB0a0V9aoY
wn3SoEO7jbE0jBDW4Wudj/7BrrutWrWu2T/74w+z5Ezpwkd17WrXhrvM3ncwAG1JXgqUZESHALO7
C4W8Gi0cWci9sXmDpEYORweX8dKEEFuTZzJF55IoFuWa3DnXKL7ihaed44uLXLxZzZlKN0TfDSmR
Ncinzib2p22Iw3GvxFfN6CnyPO/4ibyus0PhkwbiZvH11H/psx+xvm2kB72QPM1vuAeC+dns78bp
m6hd4ppXg/9oQyuysUF1zauBynZemtDzjKfkHnUzL++FpbU0RB8EbOV+3/ASTQmJb37PHS9X4QyP
B21GFuziul4TVrcC87hr4baqllsqOMKSNa/1EtIC6iVfk0lTEGPZHKZoG4EsLh9khDwhdZv8bcS3
AWAZVTlrOBTju6B9GUAgsRCB5Asky82l1XzJa0SfZ9lkuzM6OawBVXKtyktdngsMpAuHOOLb0rtz
ubUkuLqI2XnWVuf5hLga041pkJ8G041l0LgefcU1k3JV91h+7HVpam6jQdyJXmV+0/WXtf6Utl7T
NF7EBtAg/rpf6b6/zeTan/D8lLshuirSq1R+i+crklsXjR03BR0kIuBLBXTbuJX+/az+GNXADbo3
i+148zY0qLgfyJuU4yGLvUHdwUMvQ5QuW5tca1z1VoUw7CKKtkp7CIt7zSZFRJJbnByWDbYzxHgt
voz5uUmoe7sls8gqvDjftgGDk4HCTjm+NFE1xhJpzU3YarekUbtzu81Yt7tdG1zGONBxI1z6Koms
urZymkt4opH+ZFa3LCvpTIGp3lbtG/K7lZ+9ISf5Xpobi8bObF+2KEociP+CpSQDV1cGX7qyAfM/
nwW465XsGk/rtqQNVTdvqfnNKBJSU+XGijNClXcLyDOSX7QpdzX1IZl5NkHh4qxw87BCWnph1Sif
40c1vAn9u2FxBjbWJhAXpYRc/j+Unddu5FqSRX9oCNCbV5pkOqW8fSFUMvTe8+tnsQaYrkoVJPRL
N3Bv3TpJ8pg4EbHXDi5mXfMLBQQRmoq8qfhFJcBGAw+xzG0tNs0U7LCee1CRx+miYsuLUzq5MSWF
o0UrDEzB3FWnyZ4z3MC8jJg1i0g+ZMvloumnUDwlbX4LQpyYXEmviuBBCpODAJ0PlTv6ksRDGOmQ
yPJU1GOR/kQB5LpRx72AVCfiCxmJ0QBC0m7G5UHhkFTX3uYxOEE/dwK66NPpqcd1NWS7BKRhq8rO
nB6bhe1Azh4W4SaZHgsa5o0o9nTjJAevsIYcvZSfrPC9DXZJ3T0a5WHKwmsNYUoTXYgAuxBfA9eH
kEbiIXvGQtnOLaV/NBNwGewuk7f6qWNTP07ZrtUEEsMCwAWAbor6oIwat/p+iQ5ovdBlq3N6g7HZ
mOf7uBav9dJAvzi89d1wUcqrCVpnRxoU5kDEylpP6/2wSLeohU5mYF42Q30vdPLGHOpt3YUvghK+
o71CjzfEOVZaWe9kwrK2EBuOKWB5hcbrpAGY4z8UwH41r8q4+EjKL/Wo2CcBqBIM7bfLVO5JAQz4
o5pjZzdKcQUfkpMO/bZXlOhQ9Sk51vViN711UK32fexDepTZ3zCPHtrSq4PmdeG9jgtOBZPyuKBS
kJQEZN0e0Yxfo8KUDmke3EswMsy1UX5eTfEwhsOH8h2f0UOiVwQP6MWb9kife1fzCpIT4jc7rV/b
AhdtsGHyfVfRPb7J6tyV6Q81t7T3oHTcl0Zniw19soZX0OjRf1TKaFf5L3Y9S7talMfiQ4h2OABR
PP2QpSM+cBUwcczKDB77Yeo1pAdOp3ttiaHPK4Q9q99EGneg3rStGWHTtfpkYGWSZKMzazeCecuB
h+QjVfbleN9eC/G1UN1KMdhhX34rXnCbiIUN3rp8zXsOliX3kQhHBgh+P8832cOcu/TLrqnNGLrB
VYZ/M5++4RVqTlDcSNpVBNvi1iQVnb4UxkE18elzVq2leZn0+xJZ5xb7bsNTNbvBiSm1B8zDaHmp
ShqbAtYmYNW97im4w0HhepILrE9Bydh652jmbVhfBGS7H2DnZaKHWiyEN8ENGQvRvNwburcoMQJY
SFYpGcvGrtTKI6qWUFvKNxrYTp0rG/30eG6SFYuk60B9j3pbV7zMZf3JIj/1Vpb2MyDCBkCG5hLR
O2pB9+OHQCdx69TSc1RdF8Zr2RzqsELD9lxh04EIpit+Vczz4EbNd0nrJQKij5EdmzNu6ePVQxk9
G2bWY/eMjmcjxFuYdYCtmD/8Uv5px5uU5PtE3RgJPSIVQYsnXrCDYBtoBB9h/wr7o5+PKZCNktLq
/IozLnlzx2hv5W4z9FdTLtk0pMXzrby8gCAdhUPWPtUdRirGRxnFTqYX2IVyMOZot5PQxZfawUwR
e2hCqTDydHmxhZDKM/CZeTi0hqP117K6HwtocQPJ4D5GdGwT+gGsmyRHkzYrCe8QaJvxQn8Z2goi
DT51mx61YumNDzqircU18Q+hCxKIamx3M3oZoCcA6ZjJ4A57DWlLbgNjRKxu2CmVGlW9MyHph2bt
pgga2gj8u3Zj5iK7u8qGSmzWb4r+l0ikzJEKrNpGhUfjvqcr2k40UINfRKO0rS/DAQiuD1I1sQ7T
4k+PM35z0amiq2w54mbTquD9EpPsrxfihjFMLh8BV3h5QBNqXnXCO3683E+xBwsQZfk6OpWt3iDG
AI5mdxO3Ijdne6Rn60Z5iW7V7KpbXAMTLIz7qgdwh/W7iDQzc6QB+zKHGyfqRvwQs3tCzoJ1Tna4
8VrcFwyvJlUi2v3Erna1IGQMLui5M0IMe5xyujbyz6rwquh6rC5za5te8j0CVsNYuoXwkJEmWsnY
myiG3n/kjGnYCQM36HmzTjS4MaHWcgpZ844qeAJWzsqDKJzg4otYn2HKy1EBOk/IWYq+9CLRaajY
6W35CSSY71lu1OXUP0cQemqG3c7LZgBhdRy0Gya1VWB9twVZLH+GsIJxOFx21hPS0vtA+rAWWzdQ
/3oqrM/qssOQQ9rRvawdC0iAoafJd1nLoWVHjzEXLW6hOWfbRmj3SuwjmxzpOtSfovxVI5DXg1Np
Ye3mJRjHufk18zCujs3o19k2RA5sXKjSQVZ2g3Uc5yOi4azwEtGJyx15kkS8YqGM9c2EiTMCzsqN
P6PuyWTDMlg4Pq+d84Z2mQsdRDUvT7wrk0d0RmN+KsKrGITiTTFy2ToFz3L3UrDlvESJHd1m7SmI
Dzj5NSVHKVLuZ1X1e/kSUDfKZIVbHsIJDGlO4sHAurfmGtVy6vzGXm+y7E4S3HgCOogKGGjIXd35
LQ5Y2nLB7ti8K+OhvDHSC7ncxI+JjlRvn4TOUl4N10AT1eIQc0CkhxVy1uNhuq8PefIoc7LdjROz
3ZdkF0x1G+4a1Ln85xftx/zZlzvUcVDo88ab27u0J1d7Eak2DsztdFTT20i+VULPQOgff/CXy/ta
ZcvG3MVNkNNhlAeL9GU1dlI9Jdim4paDliKztlwCGBXFK+kUlEdxB1HFLJ4ACA65Z8onA3PI43qo
hbPTpnfJoNo4wTpd9QoHDMeJgnzTorPAsbFsP3OY0N10uUASMI7t59rokyMRUuypJVLwoAfhpl3X
4FYEJ5EOTbPTSVSQhBu3KXMs3xAOjP2mjpwBWVpdbCUVlKLqLIa3sCCaHJn8HPmWkNj5K6o8pffD
0S2jiwjFU4XyN9J3ML7kaY8aNFwctcSSatNxuXlPEN3QGtod8KwKHgQJvYydXQ3isVPvO7LGRGuy
K4EjFO5kovLMFdJ7U/joo90yfpbdfd8Dtblkn5VeWnmytfmyqXzUuWAyHNG4ievNXF1lk29qL4Lo
tsPrIJ4y9UPFkCVkbjrLfchuWsYISajDwJX9VXQ+hEhJ2ohIuMX3mr9LJ+Gqc8H2ppv2I0uOLf72
+/GhArRzYoPtuksluzGzvdBfgmH3S9x8K7BUSr01gq0C4CIMHvt2M9c3XXMBmzad76Sw3hTzg44H
wPgRt/dp/zxEdwJwvTI5ZPmFIjxjmpW0d3H4mAi+lb0k5lYuZyrId9LgpfUtijzyi9B139uLanyf
BDxgb9TODcJ9B0YJ0rXdoxGdOUJqvyeDIiALgzhpiVcWC6O1UURa43UbnGoov9lWvUUdNyDALj2V
CWxGnhY6WfrW5tTa6kd4+7a8bdhievNNVx6WEYncchBSd7aAEPg94DvVk6xflbHVo8tGPJaeqHGh
xjd0tMsHuPtaepLze4XDGHAvIt7mGcNaey5BzB9EGpzyxcWeNeD+hcZnhgW/UaZdOF8nw4OJLh6N
FIH8sR1vCwvnHdmuBycOE3eeQa7oey3sbEJgvmYNeaPcJuhShQ+NmqTeHNLqYC1eYNmrPLV6GE6J
yR3qMtfXTfUaNagLT9eOqx0euF1B9xOqR/XCeqoNZnSengKfTEdX3uRs77yIPNzoN2pASWE79NcL
F9z0IlA3lqHSO+KHMOg5a+PFSWK358rhcelOOeXfuRz0sZcXO6lxl1skk/GvjjDrGORexL6qQnRx
dHPLjVkB5JzZ/eI2Fjs/Z5zoyoW3jAdYonULt188JN16AqCeYrLtusFX3hv+wtpJ8kvqS16+OEUI
zfaSJpUo9NPhqGt2KNMgbDeJO4gOF1HtpGbHvocNzCS2M5jNRNz5S69/BD1CPYz8TsXr2O7L9i4j
fBunq4HclOXGSJiNk6kB6dusLSGkySZOK4Vs3OAMkl92WwPBF6K7+LUO79oMo6sr0lGlspWHmT//
NJumH8mP1nzV9vEGSzPSTKlt6buy8TjPaW3uF1/VD0L3FKU3WrJZM1dxysFmKd6g7jSa0sziVzZd
qZxga8JUfU/CwCmwaM1rmnNUp5Z91ovcb5L4fZy9OTgp3RYAJLZUncZB91YM7ERuiqGC7BYv08Oy
kC+zW2uTahuSV6AHHmta1hmJEBmCrSA8AoKIhy1vTpx8CwpQUXebhjeq106I32LqLqErW9dqdSlc
EQg1tIamHs4VQrOPi11Fuug2h67cDkiV3VnYwd0xoVJHDq/QUO5whQ5fZtgvenfxGzVUPcSRb3KB
t44qycpMOqBX3g3NfbuXoUAI9c484FAHqiWSec0voYSMebab8LIOOFHJELXChRLB5AtOWk0+tfe0
ZIvPidLezJafZFc6EA4x4WNr9ChwwoX7tL1d88Br45fdaK7e+GXgV4M7mr1DLo5nKmmRKh0CIk3e
TA8B5LAInysvfgMcaBO+BPJ1G15k+iYPdgpTC0NXGULMPtOui/SK5BfNhcS8pOq0w5B5Uu/lAChj
N+B35PZg4LV8N7yqVyq383zT4lgr+gt6bTSeZF4dbvs64Wy8nTEYM0hZQvO2LYuOKEfRaOeAeeP3
5PTr9ARwppFPS/FEEtQa3hcRgenDiGG04Mol5s7ruuSB4tqb9BNYiblx5BxwzcPIrYpk3Zxrdv4u
ABYx0JG0/rgcVsqojJX0QiMueTbAy/ZCrpRNqJmfNZJ4ZOfZZj67AQvLbVRf9VwsWXbBJ82HMSbX
H1qBIey7QECtemYB58BpotNIwHeXEqfhaTDFvAcVjEviBsRbiCHhX9p9fieRAjP7AxcqKV/sGPGM
vB0fmT7TykEpjqbGjelpKLd9yM2cnYxr30UJ46P2x5cG7gfAUELPGwknwcvEfBOCu1jsMSUEPP4J
P015s6pL9qY+9XGoYEPVGlxhDsLoTulD3nri4EMPVm/VBGqji9U71YGwuZa4ayHJFuk1caJrOkFE
YN1Ura3NXLp1s1OZgxiYy5ez5hsEaCFfYcMltKBvRHvXp5sZIgE8jrwyuCJobsLuG0UqZvWpAzCZ
6yhUIhzdE9KbVXIpc3uHl+qF4QPeL0zfHLgEfuAQJe76Id4qFcGjPIPKMprNAiiwUJOTlEy/1KZz
w366Gvnnprjkbh3Xr+Fa8mmA6G7VVgPoY/yihoNMGQDjFiwTnI10uI9NHNhlQ8TmpOxh22ixDHVV
z5fISdNF2sVpk/sz8NabMsy4FQzi6u4GlncI7aQQ88t4FuY93A7+K4vyCcbTIvutKu6bZowuFi0J
LyF7cDVToQtgUTPHRbtTxHYgK5QEI04dSbpXx3KngWHVpfAWnZ95SoE6ymF+1XUV/oSSDgAbEIkd
4HLAhi7caUXtlhYUThWP7G4UPQ1pr5jVm1SfbcmyTo02Y1BZmvcG68UYoj2MgFvBkHcZNKNU4TiA
G3Joc+Zlk4oXglDQ7Edqvg31bZYO8iZPEyBDaXfMF/0S8eZzr6j3ICb2hRLsmtK67heSlDAd93Uy
7iLdPMSi8dFBZ7DltME/DS8QVwKARkpQeOvD4TMWararENflxBJB3OOcKAUwxaepeeutJttAVqNI
bYWXRtu3j4ZVZ09qrRdHKeJGOQ6FuUFSlty0OQdRA61+04+zvk34g/jUMiv0eBwvla4SImwS6/7O
jPEh55ygfOjms1hiGATaMnkrRyEOj2O4jMY+V/REfUBNUQ430yTxnSTy9mxMcsCvnbNRlm6LtJ8C
f0Ix3R9KQayke1rMsl5xMrVuyqu0mbmfBGM6h8hWzOEXJYKeQ1+QQkbEw2DfGEEj4tiZgnWh8TG3
oMqkgNEzjNMdOLEcVoAkwLMYwIgOoVjG8SZvIzKrg6EhrJYxJj128ZA9xXlvTdulw5FlN8AKB+6v
FfRPgnFNxc8mKxLqKc0Scl8SseXZt7os9B4caf75XJf9eDmGEzZTarruoyBSSXZlEn7nnCxDX1EK
CUbTjy3eEzFXYJDsjydF26/i1Owwhg00LK+fm4bEZF92oT45iyKW6109qEb5SpEjjCoxzcm5bRnW
BBSvyaYh2BkLU2WbYmN/Y9aRHP9CTAcqsphGQ7c7yrWRnViUM2lInnq1ojm+iAbJiWZAZF5mKeUa
hgQBX4JDqkpJskQVdFj+YD3hskRyI1tyaWdANxJCLxdMvF48Qcm16Fmq4mK6GWM5aB5DQ8Vnk7tR
1bamV4C+fC+hxAU+LqckVou4G+ttngztGw7m7eQ3hRp/DFIyfMKzo0JIb89csMgmEVhmPsQrws8S
wLHanbByeZxO6Yb2HYcmZdgFnRQo76BQNMGFAivom0qMqsSH3SNsukkxcPcdYrV3RlnF7iqDzz0S
cTdGjP0nZpQHpdRA0WSDUGq7Rpcw0Wyy8HKIkSBtDLOjq1EficLEkfbqjdl2epTbcmyRUABGMKC6
R8W4OHNZDYFTh7wg8tRYu+PEwEyANzJMkb9041wcrG6Rkzttgn2zaXIQwZ7UJnIMiicJXvIYyqIL
Tjh4McVeeq9HjZM/jwt52mR5Sw2+gixq+lMUJPjndPB4LouiNfdKx/k9zaUMHnGK930eWwkc7lTI
PSCnI6WAvOuAEUCwIs4LYrn3Kj0IaBoZRwL4ZFIxcB1KOXBJpsdPdaGEv8AqZpNtiUFcOkMI6vt9
LMyufq0qmUIBiJsycJKwo01WHPh/zxqWIru2+mTO3lbKjXhYcF/M/ciQhNeyYKsmwSCIN8AtYtXJ
GkWLt3mcRZqb12Pe0BI9xhRu8rp+bGeQGodCn8io6lM7zX7JA7UeJLkaOqBSLAmvtsfUrlj6nI6F
DD1PLXWkb0N+BvLwTOIK0gdS1tlCh++ai40ViRYo2h0YqzrW3wBJtaCC2lGTtmMpAkaiNY19UemM
ASPYJq/cCqeOvT6VCvfNBhiHD3sm54GaEg0Jhbtul+pDcwEETDpR4cJyrimVqvemeiGxq+U187oE
Jzf6bT7PjZvDuaqcDJsGxW8WizyexAaiXGVqm4RbQ25Xvzjcse80IdeJvGpMush0ggDn1FE1POha
UUucQMyBeLNtVZDj23wteQMkecoEatgk12k9v5OFoer9Tkr3chkNO6Wv+mWbTnRiPDRLLZMSaueM
ir7RzXcF2GE9TYVrKwnmlzCJlhNtVF3wYeIbkrv5pCgSCJQ0Eh3Qc2rlzuqA1bBVcLRv1ULt5Wu9
xZfzWitNrF3AwmkL/m3qMmvCc9jM4vTZhpwGl12qBBWM3rlgPaW4x47UFi3916SY5XRE6Vevl3Hg
4RJeLT1hbKk2Zk2vG/hjrqIaf0q/svKozrdIlOL+RUOvr93otRKLrpaLluDFrJ3hyQj7Nj4MYZs2
m9ZSgpKZu4A80XpDKt1MT5I7GQwS6RJeJ7BjtSNGWCor57DOIAxyO52EcPJEGerGLpAnbH7Z04OP
rputEiCROEtgvkAWO00xkaboAzGzHDmZKEb0YjXSBjqAygGaqVmznXVdPnmCJGezB0HEIt+kBIay
VcyRpKskLLgH8SIUaVvqtThtQ/jKJtnwfLxOQ7VN97OC6Ys3lcZSbmj/kCq6kVeG8KxY0OCEZKbJ
tujHPJwPmLlpJvmwfO3TmEMaJN+70MzxDKzhbDWkLHoFPBS32HoWjqjV10mM0Dp+57WG3aup48T4
3hjEkdsiseS8pPGvCOaPMaCsNTrGbKTFdakFk7hsMFYy1V1ZQ/4Lj7Iyx9obkGXS0UUu10boammT
hDVFGiyRngtIOjNNF3QAjS+RUJXvYQrl8DpZuoHKD/Tjygu7rjHcCQJNh29wGYsPaqJgSRQGMWmv
tDaVBFBlQym8NuTeeqYwCTtLg1u3rKgkIScZn2nJbOfQTWcYjG2fcDfKlXnTSaqe0PswtOOTHhfW
o9hPpOgsMbU0D8NBNNXCmFXY0mJYQOVIBKJTKTSg4I80zY4O4jHcFKiHkY3wCyIXFwJRdKxQofAF
EzwLnKk29cLrNaP6BaFTlO0cQ5OMCkQWaK4ozcPsCKrWcYXsGivdjdE4tD7UfLLR3VwDGscBr+0O
wBLn4qarldTaZUoZmhhIse6PhZnMHeS5SV4cvefjOOWcDqa76KCFPGYjxTqatoTIo6nIXPZRK46W
J+BOSMuotVB0gVw4DUe6YwvNN+fIyD2a9ycRNF03NaTUatI+S0wX12UtlEm9Hc2yFm4raF0m3O3R
NGlskKKI8n0Hi5OLut7s5WBk5tNkaTizOUQUpRLQfL0ZDTyDOFj9r6IVsPheMvK5mMk0VN1FyNph
ItPfAY1wDQDY8y7jplHCz3bFPBILGTQGu0GaFuNGkHooiHKKD6C7mNoYbxqrbMP+aChjj+eWWKRi
iFEEfGpJ9towacd3Q1wErb225iWYpCMa3onE6wLL3xXgQYSXsRyO1ECGxhyv9aQSg/uym0yTwvCo
S8yYUOxu+66YlJu2i43KE2GBUIpLw4S7nKnrVX5n6uB9PWKS3LpJ1Ww0H+WlNa6TShNORh6oDTHD
LCUXOGlU1VtlYcdFYRV9pYtays4UVvBNZcqom4F6EUyFm7BsNMPru0pNvX4SFC6LOMUObrLIhQqU
EqtPMGvAJfCzHubgMIM5s2g6D028rspiDrKdlM5Tskk5BFofm6xAuqzEtBMue2MapB1eDAKI/FFS
b6rQrN5n7mQzzQXqZyKPt8ucaE4Ud3R9y2Q9CLw2Wa+J2hYtlZQ6fR2GxraHr35nZeUo0f0S191n
lBJLbsp56KmBpwHIMJhtGBMk0SSoT6Bjs3SLAngpL7htGY2/9GLcuWXYMG00Jeo6D1kALpulqTX6
Np8lUsK9HncFtzxDuZoFpWgOBlSU2Z+WinAJgrGkHmIITcZRMruUdqDRUAF6hFhOuRaxrrLrxZRK
Kj680+whlWtIYEn8WpvJrVawLAmnScOpzdtoVAnl5jahDS1uNbnZiX1vcIlhgTauNEX4Padhqz2v
XH7Zl0dBM1/kPKsUet/mtCAt3LVZ59MoLVpuY7ZTRTggZcWeEMqKt1ae6BxnhZKktTfnMSylKc1m
7RfRP48uaD29MgvLj6t5Clt/hog8gwqdt72KL7YfBp0Qd36lzT1Ol2m9yKT3lyVq3qqsTfKXia6b
5qaFCNyHNoDouLtLdakmHc0dQReesGbphlvFVPhrnLQZheG+sPSKrKLUKD3pTlEv9J0ZSUXgDEVg
WvsUK5jerQag/Y9JYpXL5SzIYo8RRA/so4znZLjBCSwpb5l4UONhxlfpnVgC8+Z6Afy0clutnwm1
dSwJLkRZnLj5/E9FWBaka1Vh3dBnj2eegx2ILPPYiPxR3xQw+bv+H874oGlIQ9hM6tqiBq+zaPMx
x7BuUHPFcuK40gc7Zm8V3B86gb82wtIJK+uQ1NEbydp5I2w8Kv2YZqifhyfTJwveOqG3agVj/Mzv
ZDcFnf9Dh/PvDt+/e28ZElSTAZZJNvRzuE82zQh3V5VWRqfxRncKuNdOsAHnv++uqVh8/KRMPG+4
V5n1fwx4TvphQ+WmUjEgPaUhfsrwxJ0fXuO5muT3EJqCcxY2R+D8zgQL2Ee2ir42BCaGQS5fRc1H
brrI+pmgJhZu0Tz1AqkvVTrJTRGSZSzk5rnX8nTZfP9Tzlu7V9cnlR8AZ8OCoHTOpe/oicnwj1bt
hb4rIZif607nmjabii2S6PvpY56/29/DwRuUdVWzcJs6a+eeK5HFvg5Hf+aagIDe4NCd7w8krxkQ
oycS8JufVHj/HNXAHADw/uorvnbR/9G+PWKoOnRTyagkqUfpEOjv37/FL/Kx38/1xwjra/5jhJYA
UhvFCgAtFLi8+iWJEeq7iM6uMDHcBZIm1q79axNEp1Buj0urgLDcdXQUj/FP73gVhHxZMP+ZXOek
jD6DJ42fEpyafbzF9Mglw+pbexgSvn7z/XOfix2Yx5aIORh2YpoOLuVsHielqODON5LF7/yyqvZI
NU9WVPiCoOzGOtjL5k8MsnPt0v+NyGmGm4IoGsr67/940WM1JQJhMvCorHMt+lJm8WKhO0x50Jf6
h7Xxr62Hx/vPYGfiJXrhFXGSGIxa0THw5QnNQUArQ+/WtGlSxdoY7vcv9Hymnj/e2QtdVBp0yVHR
vVMNR6iqzjL+t2I53CxotNdQxpjrJ5PO3mCMX59mxQntwq1h7JQ0zY8c2s0Pgsrz77SOArzHVCVc
44DFnS+5SZn6rOghtSyrm/prLD7hccN9EUUl9erv39q5CuZ8sLPVJ5cSCQiLwUZaD2Jy1yE5z5HC
8PfDfMESnY9z9uq6ziTtMjPOIAtOK9MeLpKsGbVdQeMKtQhRv4G65+Mk99NM/OkJz2diVUqzQZ3A
jlpPuCRd7yTuyp2iuca8lRxQ7LCgMIj//oG/QAt4YNkyOaNkaH+6ca56DIqqqfuaxpEVereOSqvH
sqW/GGpv6asuzIZ1HQR3sMk3squru7X3bPfTqli/35872vnPOPu+ipFGiZiOAWV8zLQWDIXfRaMT
fRX/KDcMJMP//rm/ICIYEKGdSemEoMPEsuPvXUbkcqgJGc/desqTHiHcso0NlrzICRFKtpqX6Bsi
Hrprvh/4fNWsx4isyKopygqcmvP9lGxU3PAn6Owx89spC+7EofkwImfsil2r3H8/2Jen/D3aamKN
9w1fVzt7ypyAIGhaUbWTo+npPpYCfuwF78N+3kTbxhEPP+u5zve38yHXf//H9i2o5oi9BEMG7eQ0
JCPlSvohuPrnECYaLc2kFGRqZ4t0trC3yJJFhS9D29Ciq7Qelrffv7rzc+/3cf9H1HT25lRtUVOh
6lTC+aIi6s6s/SjnmxTflQ0B3+QEY3GTa9YPj3a+Dn4P+0eUcfZoAyB8xVzjGGTV9H5e1d2zhe9w
Yf6gYVTOQ4jfAzElmIzE3LzGvz9TW8WB1feEaWHujl5+kslDXOQH4zbwEdLsmzv6kiiFuiS5d8JF
VzsVlHryTk70OrskmgPJnTyE5W7h/BTLyf949zpib0lU+La6fi55TDPuv40QKHb+qbyZ+/lF/zSe
Wm/2ZG/+iN6kLRU3b/qkIzK7od28OpGG8WgTJrKMvMCbf1iy5zszr8oQOeBYRRpi03MxdYd/UtQN
9HFDZP6FC6Dbj9wdc1X9gRfw5fA5H+jsCCiDwJSMlIG6Gv1+muxLxbpMCuUWw9FDrltbCr+0P9WW
boN0/2n0f6yqvx7zLDAJ1zJiiRDZnvejBxrIpyMo/AD0Zq/QHLq3LNe4+36RfT8kqcK/JyHGPitZ
jiEb+SrWHlth+eF4+7rbylx6cAzDkwsIzPkuP8eYdwjcGGBlklmkM2FAnRnR8FBKEN8Q1nz/PF9n
ClYpq/2uyvUZn9uzRbWEkZSYSDLtKRS3YZputQ7fBXLj//0wLA68aU1yPsig/35tedNwY6TKSmeN
j3vTJpB/iVHkfj/IPy48aw5AwTiX6a9iKPz3KFwoo96SB81eGiRVdBs893p7qKleCvlSHNRUzlwJ
6ZM1yI/xaJHtz96WMr6q4uSztKbX73/O143x718j//1rMDdJU8VEYjHRB5kaEw5i7UYeEHgg/vp+
qC9iaJ0Y9c8nP9v7p1jTG3J5vF96z3yabJ2VyYmbiwOHfZe8Kk7uhhvzh6/6dTHIuk7RFfmxbMJC
OfuqdSoUfa3hBDENaYiGpLkzZPMn1MA/XiPdJcR6OpkdIr6zj4ogeTVkZUHgz3KQBwOBAM3/U3Qp
zD9hfv41lGxaksko5IHPIx3MSq0Vqq9RwRLREE6OUr51A15fV99/rq9rnHBKFxWZNAdn2ZfV0BUB
1iYarBP0QkNHyiqQZEqjPe30MQHzktOh/P2QX8iR63AoxnFFl/ha8nkE0mkU2MNBYUz1aRYeKvMB
6yZ65I5445gU0eco5PJVbpTx+fuRv04ShXCdXI6kSgr3u7Pvl+iz2hWpqtpKQEEWSVxhy5ow/fB8
8j/e6e+wYE3JQUg9n4uGsJpnWrNqu51Ls/0O2AES3HCrbRpaXmxzp/ja3nyiVN0fNWfeqYf6Kncr
PwAV+/4Dk3yd939eDXjXCrE6swVIEP9zthqbRBzHRea3TBWCFrlAudjTFkstvXTGmabysU+2o4Gr
LD6i/y2Qbx1clizqWDrvgZTL39sOBmZKhBMe4TqyTaF7Dbrb7z/oF5TF7xFUUYbwLCp09q5nyh/x
8tRpuLCU5JVoOgYUgAJbjhz6hJ0VDIpCrHbrp7pxxY0C6fln9MHvZMD562U/+P/x12X8x/hjrBSp
nPKESk/1y6E0UOyMzYo+L6JNmjnym+XTS+/FrrWrtz88/D/mGRvR6kYPy5ub2Nme10kzW0eUEXNQ
XWzseJu50aY7mKM/HdIL9BGu5CAGuBWELUKl7wf/elhztkn4pDDTcQQ4P9+ohI4YtmiyrcxQVy6N
/t78iTP8dQtk26Odj7vKb1b52ePhtVsZKb0BdqHSpmsxhfW93Db7Tk1+OK3/ORLkCnmF/uhfjAi6
PolqSWSkdMESEwsS2pAgZrzUuvIDO/kfcYGyvjYIr7/hQuLZhJWNoBqacOG93YrO5NLMlbgRzGg0
WJADbJAB7k/EpH98KlDNMuBhiWszGa2/52jNusRYhoNeDBF7SsI25t6c/XSt/Mc7/GsU+e9RzJEw
W68YhQaKZ0OcNzWqpgFjTwyOd//13PtrqLM9DdDIlJshQ2mzheYStx/5VRZy//tRvu6cdLKxqgij
LZbXeVIcHomaYwUlo+Tbz8U+Eo9jOu3+l7QzS5LjSLLtVij892qfhydd9RFzRs4JJKafkGQi4fM8
+456Hb2xdyzJV4jw8BfeYItUfVBAQsPM1dTUVK/ea3S83oJ7Lbvti1/fQmGRGx8aFdvgPXO6hRS/
1TAeIpW7GF5q07otrGCrD08AJmYc/ow2xqQqLaSAFYdHgnZWSEF1FaVGklAqt95HFOLhfXh27qur
cpkulfoB8cmVuukl8MsL2kh31XauknN+FZ/8AGv0eIkSwxQtORAOg7aNIIeXYS65/AEn8oxTG6P9
VBOrlyOxyHLdAKzdCEpsekXWlib1epY17PzdbYmKgGI6nGyKgqNwVVDo9U2Fsb4w/mEWD8SOZZg8
AwJdKYCCaKLOLe/8xIkvaPPCR4ebTzi6XRNJLm2QTuCUYTEBlLYrIYGQWxIb/zqB08MXSd2daSZv
lvFoRYwK1/5HCyKCBswmMp0z5+WsG4BPEa5pQsIFRHFpXHgARNSU1QAWUN9qG/T1kNHzNs5SlBdM
4PkQFczy/09tgYa+A2VYohsi86cnBt9poIITU7YWwkmUmty6+D40wBHpxs9403kY5asCGLDoCpA8
vqcCx1e906D0a4DXPDzre1izpCUFz7V6L92iD/e121LMyRezd/yc1VFVw0okqVYsrKrbbkXLdWdA
NcBbqn8wtqKurX8OhArT3GLPN9bmKa7zPQHNnedVpRG1WeliVt+ae6dZyMybME173+yKdbcGDIsw
IQOS8s38Nz2Pu6emxU872ucose3EbaGL07fVlbIzr0S1NduWc9mTuCVOUzdbhgqWDrOJCNEZYyGE
iIqvKMJ3tu6OzDxYOUvzHlPLZXI7F+6mFnVsbLQoKC70hCrZX4u69rfV2tzIuzkzE/mwWJQQc6f2
B3/zKOQhOeKWXoMd5B43yY36I/uaPnobcwVj+ara1qB8rqolABb4Y9eXD8j0En+aVk+/W0kjK25h
0Xrfz3Dvb9sNbDkb6+qymfOL43SFo8u/NiG3SHTM2FD2NCmK6cWc88+ZEH9+5IFZEbYMF2Ci2Wgb
b9k/k9+bV1ySa21pb5rb9g802C+vauJCPl2WiANHNhlviLS6x2a+VjbNA+LHfn8lAgyg/aW6iu4i
Og7hh+6ZHlf5EH+Y49+eXLNGt1qjVKuZ41pfl7WxHwxizYxe9MpD2P24vMLzQMYCjwyMNjWyShSN
xQK7UnosumRXVPDFAOy/bGYiwT61M9pIM9G8NjCxE37qVswZbt09BAlsIj3AJSKKs4FkbudGRzsI
C4YE3xemkcPT+mY2cmZN4ho7C1VHeze65vIkbstBY00iVMm3/qNRQM/FhMLiT6cM1tLXA0Oy5bK1
FhRNL5ufPNhH1kdXkJm6wNUOWK/7hAkB7yZOPqk8yVJo4hTtUavw1m+XTU7sqW0YFGpMgWg6h1EB
ndYUr0Oz0Lr14fRQGZK5bGHCHU8sjL5a2CEnATqT+b3QbVYROP1NEej2daK25kyRQvxVo6+HmBcl
GBqW1L3G7y8FKj3Zksph4eoMBNr+Ms5vK6YKGmXu2p7atmNLoxAcFQMyyUHFLHD2PdQ+OPZMsXCi
I8pD6Ggp4+DbkiLZHgaKlfTB3SUrVAnkq2ATL/NVu2LcrVtAcm3O+P/0BhKW+CZEpnGdw+jtAwSf
bOAh/65G1HUgWay1N8XPZpxiwtNtU6GTQqcK3d7xk4+ut8JEkCBZ6kzmnLVndIQfLYZMmao2ntW6
oXznVSuzjT9e9kZNfJkzH1Es20J0AZm+8dNPPug1KPYMh4dDkPkaB92P/rm5Sq6Eug6NRG4CkFO3
FAo27Ur7ZF+rO2mr3yfX3iceGEJa68layddz4XQi8tgWElOqTuGb0ziKptHg9yZs4sOiDUJpJyd2
9gG9Xfm1N6rk3vOAmELJkgzLy9sx9cEha5XpOgnpynGd1qWgBqzT465wzOrRUaQcVe22uc1smaHn
1mZM97LB87cbVpC61HlL4WVjHEdTOVmL+i3RwHBg02Dw1YFIyGK0wtyANr5jLmNz2eLUxvJs4+kt
83hBw+v0vndNufNcGZ+Ogx5o+uBZ11UnV3dloss/PE1vbwqVfvHfMEpHihU61BfGl3wTa/RGzXpY
KA20VLAhFvp1DbuPzuRnSPnrsrXJaGEfmRPh6iingWRMQmQec4IzfliZy05910eDAUKUY4Nv0bN3
OxcspgK7zc7aGhoPDuDyU6OMKxq5wvgUvActZH65tXDbutnqDUQBl9c36aVHlsSfHy2vGgy1zVQs
CSqoTO3WAz29OvoWtY+XDb1n7ePogIor4DfCn3NG8uv7hpHVEdHBvs0/+bt8Hd6lPo21YOOsRS9B
2jvUNPylxmjUe517DlQwdbEc/4DRl0TUPPNNEZ4CSONce+e35sxmTlTSKVAerXH03RCl5vzFmLA+
wMahfQmfIChbSmuYGPUVBMrr6pEX77qYrURNuumx5dF3RMfMO7zvrgBJALfdNNfq12qxgCKHJ5q0
YixyLqWactJjk6OEzguHOpUyFhtBKSDBJFcZCfTi3y/7zezKRpmbk2nuEOWYaVE2gC5nGe7BrEjr
ZmkvDotgl+2z21lA+tQlKpQAaO7RF6DFfnoswoTpp0isrVDzrzVVbdcqP+VW/Mpc3uYA33Fkx9CW
zrG0T4VwRzTcOfMafcVRauLWgMNb4aKZJ63d9Lnxg0cj+RTE6rULMt6fE7w9w/6ZFIWPDY7ORJYM
Q1z3GGw2OSgCb2nuTXvpvBoA4bxVvqq/HO6dH5VJAbX9Ij3G32kvzOJhp2LQ8Y8YnRrNH/oq7PgR
Xm/szMpbef0V7F25NdO3mPyoR7s7OiONC6KiFYullHqTbOJtLSRMZ99SU683NpXJbGqowN/H9Ytm
CPwySt7tKBC1rXPg2eGSMZet9mI8H6DIW/7qOMOf3/GnSfXUX/26yA69BE2ko8P+2O+CUJ25dqfP
4dGqRr6pdHFlayWrEheh5q2Lj82Ddk2vbhFBkgxzECy0S1h9VzPnX7jg2b1xZHfkogydQkoq7g2B
dJfTZfTBeXK3jNltsrvg2ltDFZanM0bVaVf5uZ8jl3Rrwy+CAqP6toedylmWT/q6gVfwzYC/gLYs
HG3porqD71EUVERbNlr22+zWvFZvpMf8Y/cNhoa5TzC3FSMHVsv+4FAgFr8qvxMN8Hcfrj5ld9on
qAPQeJlDQ08fzZ/7MIrx9OKCLrTwq1r6nFi3qtXchHWzDvxiZscnCu8iEv20NArzdc8Ucys8+HBr
7sNrf++s1SvtUf1SLKpldEspdcav5j7xKMTbZptqEYNdKBUevsGzvA13wxWoXCj21rCx3mi36Y3y
Q9pDAeWunO+XrU8ap1lrKDqVTkq3p+cVgAcsLjHGmyb1NolmqDtGDj+67fDkN8UfrcMkWFne5141
EwNVcUzPjpN4HoD7pDQxxq14WkfhEfgWQRASimV2793DArmDNwGSoviLdyevwpW0YjIIxqcdAKh7
4yOkfbOVa9Ebu/Q7Rt97QF5BVS1+h76F+BMhKxo9G7ggtt7MiqceKWD//r3g0XeG9kGtQxlDg9fC
PeMOT10NJihUUCoaZGmn5nPqINOh8qdJc9QXRJa89mKxx82X9KX6Hq3gj1gWa+Obsjf2wXW4iW7l
OeymiPAX9vPsLWarSe2r2Cx4awvpendtXpUbaRut2512ddl9p0/r0QpH982gpqpNCiQ6Oi61INLc
dKlfQQ3brg4L49mfzRGmLaIRIpq9IOSs0fVjDvGh9SMswm61ElMK+TK9jcHqC7Xe7HmuZjDRdyWT
5+1FL5vJvDPcfBNqvmll0cBUhLLJHrQdBGDy/bA3N5Qp+rnoNxHZHZlE06D9SP91PCvYByXYPxhr
OJXd6rCH2UEEImnZIY7Yfozhvdz/suw4OQOVcpnRRBAqcEWNYlBWK2VYiXpBswmflMUfHVpyHYKQ
a4PeCmMPM7fXxHPhxNzIZQyGopM4oR6SxcWj47a7+vA2SHNit8rEOTgxM/ITHTSxh+4AD9paWcQH
eEVNhEDS287eyPKd1321rC8RWgoKpkNnTmpy4r4U3Qdm3gmtzlmV7+CVERPTeI2CkEmCzJKRF0tT
AbICZebMGZxcqZheoSVhKLTsT++QLA0VKxH6MuqW4s5a2Vnr+AaWYLKRX9fBeneWn8bGUIdSCbie
CZ4LjsqBjaNaEJQA7g3j6+VlTZ6EI0Mjr1TV1rfANhOuy2CNNgSkUDOHbdIRjyyMHHFoCqstQyzA
0AQBSAvB8/XgfvjfLWPkhq2r9wk8Tf2ihW7cVOADnwnBU/UUZnfEJc5aznGJjh+lmhuxDP+HioSH
u4YONwpveunB/GHs4i0kAKRO1iriPQf5c78M1L2coi0e7evd5cW+19xGl8/Jbxld5n2ne4YhttQC
CqauMvh4V3q7ajYQte0tEKRBdq8bGyEDLX7Y8CNFjAUZq2Xzo/rkMsaOVARMp3fRS92Q7oWb+ZGS
6a/+c7tGp8VsercvxAfxcpRRKDKV9D8ZVZ45ldPu+28z+ujqh9srRN2Pncih+/fSN6d/ubzXkwYs
UkYa49Qm3nOPo4Kdp1rgkmN/gOeFwWM/9j97XTqTTExGsSMbo3eG4PgLshAbvdLewDW2rpT4ncq3
sueK1nOmRg8MK4WCzC4xJRnxZ9NkFC8Ot67941C0r/+7jRv5aFDnfWSrWIJT7jb1w7uqm0tqxV9x
dgyO9m3kY3DU92adY6KlLazL5bqCN8gIy00Di2KuQtamzJy8qVoDiEhHhSCFi4cp3NNLwI6sCtYw
3NpANWLRgTWJl8m1em8ujD0cT4/WwxwScyq7PTE58g7Ayp3OU60nb1CZb9lEG8alF+Z9dKcCc5FX
2rO3nq0CTPnJ8TpHfpJUTuPLwijDBJ8Awh3CHVBhenYUjB/reMnEJuQCjGXMYjWmiron6x05TlNF
deE0Yr36urhKNs3Ov4Hb5k4I42V32SdQ8SRMwXMxO2Mw8UY6sTzyJ940fqxEWA79+BujchBgB1DG
0X5dp2UE/0/xBpH3F8mkqzb8jf6VwFWaBhR2Ouis0Q2mlb4DNyHG3bJY1rR5/QG5J+lemusMTKba
x5ZEyDsKaZYCZY/tQwNnIMrj1clNMQCBd29k2HxbRMEh+IYHvVGGVaxYcwdo6l44Nj46QEOO5Fhs
Y/wQLmRjo//InxDC2iWf1VfV3SYvyhqWnb8x6QPU72hzR2fIG5K2d8Sx7XxBU/zYwAt8OdxNPZgc
LMDb4BiOwXc83VW7Q37DdzFhqu03Ka02WhlfmTL8+RHt1kpfQSCzz0J7G/jhhyhgjRBlLSF0+PUB
CtZqgDZ0mG8Qcer0hyR20ULxBnv64BpfE7+5GuTg+e8slskJKipk3bjrqQ3OiSzXOouFtXnd3TRX
ApLO+5eGvvVJ3c0F+mmXPbI3ignmoJbM/mAvuKpfsg1E2oBzhk+QH8+Oi0/Mor3DQh0d+g0evuO+
bqzBUORY2BJvw/opfWzuw3UAHA4hgZXySbmNvmXPcwF3Mt5ajDH+ZXTkoJ3sDSAxMNqFKZIM0SpP
7g/uH3Y7B0kVOzW+MwG9/tvQ6MvBoHUICpeECRrOvQpK8+C3qyHbB+rHWE2WRj/DWTH5QDw2OPp0
TmgXjHZhULKSjwVEuj388o6yH9BRMaJtAZOWU7/kSg83s7NzyvsZV51K4I7tj45DXMh+pIrP2d2T
kNOr8x/RFH0gK14Gu2CdbOdQcdMX9s8tHnPFeEHF5FHw7kCHLTInz+7jQlpWi68J09P2JrmdHayZ
Ph82LK1MiDDGbYyCT6ZLdgSdU/8O9kr3ov8hGp/6bn4yZGJmmvNh61ijmioqRKdn34Jjr0FfE+Ll
LezyXM/lJr8SlsK/FVKPLI1ejnmhOC6cO0iP3aKOoG3qbfiMitDSenQf0oe/19U9WdroDpZyhgx7
8eX0bbvWl8EXURNCUWOR3YlMK0QIV32a8c/JA3m0yNFt3Nq6LwcZNv1+YdWL7CrbuGv7e7Xv9oeb
bgl74VrQgPQEVXMujE9GnSPbI7dR5MrIY/EpZV6D3z1G+bfa7rBqv3p35hcY0nm8rqu7cDNb7RMb
eRaFjgyPwh3LPVSlj+FKvFyXCUqJzPt2TDQZy+at/OxtL++yiGqX7I2iXl/pleOJhdZAA2rrcxLD
4mTFiwJ+z7h5uGzs/3Maf56QUchLPE0B9IS14Cp+iteHq9d6FT3BJjM7pjXnPKPgBlrGM6IES2Xx
pEcVXOnIRVn5OtD7bQtTe3sIr2YWJ3zifCtBWkGxJmZIRsc/UVIniAwSOBndCX2NoOYNEW6tMq6C
xgc+4y+MT9DJfW3n8M6TgRVKAaZ/AUYycTf6ilE4JA0EJahkrFAQZdqIp+uaG4yhxVxncIZKXJVC
muDsLq95apd13nq8/pmeZrrrNOIB71OQCYB43y64N9HL0BJj1TneXQfqxEeTwzzMTOBObbIFwRMj
uCrDOmNony2FURc0BvlVlSTIk8X00RdBXjMxWauWvbq8vqkrEl4XmKWohZ/PkMVuozgZdLOLQZVQ
2HAP116IUs1lI5MJsq1B/UWllrGfMcjqoJaRb/p8PXmPailSG/DivIOsjR/11eHzfP92ahNBdDHq
Y+ga45Ojz4Y2Rm1lKgoBdn5Y6wNpToR0oz9H7DIVRDkJ4iaE1ox8+NQ7Gq9UJWQ3Oe0Okun6x8b+
2IcllMUzmdTUckAZaoyKKSDkxg+MUop013Rgr80StNENO76Ks+yD1s8l9+froREjM0nIa4ap03Hn
B/hdBhksdoKDiZBanX08JG7z0Gmt/mKlyWbGLcRXOI0nmIOHgV60DH5jjNvsDwcmFg+IkkJ/vgSn
ttXunEfB9+Ctf53vAVPQh9EuYOwOho3TL6W4WqjABYopT971kYa2ofTH5eWcHyVHpRoJ5tjWVfxO
fMSjt3WZGs2hG5Dc9YrhyuuHfVU0M9Fo4vtgAseGLdQ0QU2dmlAZuDCbBgaCg0rF2bVgqJbRACpN
aK5hpo6Wv74iUzTOGaoGXDMORQHKHbEdo9Hu5/WV3ZoPcGlWM7Hh/HoGikAAokPvsKrxESrCuEpq
SH/gX/pDbh7DCL0e017JzfOQ/I0PJObxcDZTxRtGu1dDTeuYOSwmmv7D6X/k3ZyTTZQIWcyRhVFC
l6lFr8QJFsT7MYE/YDOgjUysK6F2kxGXc9bzA3ATWfmp1ZHjpYZSZ4lgZ6Hz9Ziqu7jOroUoUVTB
JRQe9nIChKj4gM7gZfeYXa5w1yOPD624OvAkQGyTwSdb2xyYA96GW5HLIc6HYpPxBhPJbEXgPBqe
rneUC6haVZda8Ncu9wyVqOCE/jQLNEr7hHAudMTzGdekqx59XZErHC03yXoD5RV0JVM3vmmaBtnc
GHHLfp0ibKBl5gxr2MTzmXUKwkdT15iPHR+/QrI8F/4YZBzf8dBwFNqLEHJgB6BBL88O5E1UP07t
qafrM4ehs3K37uDkW+p7VciWDua+sMGdoV/LQBSwby+9ySwoZeeKIO/V89FdcLLY0eEsQ98OHRPj
kGBvWvsaFb6G+vp3GSk7pKnWyLCIjpYYJ3WiXQe2mVlw9DhL7t5lSZ/JYkh77ldNe/jRJxgdaD2y
S6mz+ATCwwuku+yHwrxS3gcylfVgP/jmy//ArFjspc0YnegEUnPot9kMATFWEJMPl/5aDNl3a+jO
LTC584i3icv45AOMDnNSZNmhsllqdOXvECFz16BNrvJN9zZPWzh1j4G+ECVKxVKZxT71tEBXKlUt
Uj52qPqrEGWpeuHYpbqt8jq6cRuUgGZClfDd0Y5qMGuRDSpwoJydpdyHqkiJEVAtNoJ1L6GO6H1G
jGHbbOedeerkYo2zy7tB43/jCNWqA/RoaNkEtvvWuPajHxRLJdHQbLRR7kVws8nC7y6p90qVMmMV
SvLHHo3Ay4ueiJNMZxo8lhgSOkctpClMMEYXgIiS0HDPCk9eZTGsM6j4VDP7O2WKCSiwOzo05vIY
6qbVRl9qqLUxSJ/aKKrEz6biPYP4matwT8RgSFd+GhrF4JL81z4cMGTA7mKV7rK065sGPd7SaJeq
lcxkJxPvTkdM+ZB8y/z/PCNWmrbsG5c5tW+Os0AxsngIr4ed/HD4QIcfqZXwO0+mvf50+dNNBR6N
VNJ4H6SCimkUDrOoTrI08MlVqLJLC0iKwgdvIyqXgL7eems/f71NHEoNUBT0PDwA9DNW72YImZBT
pXbRSM29GsLQHNoogRv9c1Z2+kwmO5Esi8VBlS4mxfDD0wiQpL4k9MtIYBMZxkWEK4Oy9f+GV/Lg
ZHIJZLh6lvAVmpIXiYLCkpEYH7U63muNtijjGdTjlO9jQvBVmjbTb6NglviKHcE30S6yqlioDTM9
LYKwZvR42SVmzIxhQQNNpsgvWEwdInEvLwq5W+YInV+2Is7POE4eLcYSt8RRjtP5GZyoPla64ktY
fpJK/c7xK7A7T67/uZ2t60z5nKkRnyg9WLjDaO8Qbzy4aW20C8mDaLCQFh2KhE2UbrkcZpxhyuPo
0jENxYOGKcGRKSMuI60oyBoPtg1HDwqKmrO6vHlTn+jIxLj6j46U2ZoyJhwJHdrwltfGApaezWUr
MwsZV+FapM9qqyI58Gxg4kq2rQ1pLrM/b4c72vFKxHV65AYuT9CoaFgJ+l1bvW6+DXJyz4ThNivN
jR0Sd82qfLXa7KrK0hnjUz5xbHsU+obaLGoHmRKYBfchji5pxbIgp0+0ZmYnJ6O7AxnZe0GTscrR
PV3kSZFXUCfD0WJES2WjL+Odci0tWyrFr+Zr+TG/dzfOx7/z/X4aHV1hZmEkUhCTaB06B6HiHUQx
M8F1KpOnmAcVFZOi7/fX6eerW6OLLcQZF/JjtdK+RA8lal2LwoMdcmF/D2+6NSO6JoonynKWC2bC
PU9sj1ynhkdo6BJhGz2bpHtJ+znk59RnOzEx8hAVlq2iSTEh4JjdCjlnoSPgLA8fuh82YLdHYJkf
fn0+wzkxKtZ9dCSU2pMUMxY5HdJEnk7HpnwyS2Ta5Jm7f3IDCYYURSASO6sjqf4BaUCbFAfVwVVr
3oB/nQny0xt4ZEIcwaO1IFQLXsHARLWC9uXBv/ZeBbQo2bWbfhW/Km/t9d95SpGL/lzW6KyFBiTY
pRdSpTC+IIv3UrnFWyept/2QXvcmQBQaQB5SAFp516XJNjWfW7VA+lta//Lx43fA32Pyrj6voQWS
VcR9ytoV59UhP42ar5cNiItkdIWeGBg5ilQNWWP2wgAyWBAiL8IGrHfsX6VyudIq5G6rH7Y+hxWb
8hoEuQRGFS6xM5riQ1hFYVWjTdd60AIiB3349SlUnjQWnTsN0mVRrx3doJlXhnaTwVGcHhApaGkd
0E9z/xiMxJtx0LPFYIlyt8FzTWcg/H1m7Mg/axQBaW1VKE3XMTqJaoba98H+ePk7ndfNIFCguslr
BeYAWPRGYcRyKD2bdgqOJdQ/BIa0VPMfjaxmSxM17K7V1m3f0qzgke9pqxnb4u8+cRJs03Khigub
lGyOsxElsxJUSxEqb/WNvtfX9H1XRb9qX+1FsUj27ib9fNniWWIHrgzcGkTVmsAvjg3KLupgbpAb
Cy948Y1vlnSbe2+9awl5xEVuzySrZ2cAG7YBGxgpMRNB40K1rhcwBKUh3HJo0W18t9UhHStXiXl4
rl1rnzQIUPZ+xmyQAUb48kqVc+OI5NK9oK9AZfms2zQMaPnFWW9DEdw+KIh2dYOHpm69iyN3LzUq
y2WW0bTWVlhtE0hqIP5baYenykq3Vob6eFms/KpZx+61cphz7bMHLPhRB55IMSQl2NJHTif1tuGW
cWcvck/z9nKWofAhIZ+c68VhY3dus1VMq56JeWcplYoGBjR0omkAR8b444daMLi6EVI+rNLvqnzY
I0q371xka7vIyZeX9/8sCxbGeCmbtkHx46xZlRVa1tAmsRZFrSQbvZQPiIOG2i5GEHXmCE9spiBZ
YS81jWLCGSTXjt0QKgxkT3Ov8/Z0Sfu1r0eRt3Cypq6WtcnwFDOluj0HLVLH55eJOR0hF6QTVIaP
x5abAInmDCJFqIqDwXl2wsxJr2jc5k8OvFwwJzvSgKJDHDcZQpYxEKeyQ4xk6ZtSmC2NwUjhqkcV
RZ5JadWzzF3IdUNoLuKZes5NC35WSM3F2qJxIFTVpWZnxMrHgxd0Sz/z5YVmlFAI0JbIdbC9zLXc
g47YtwFzXlm6TzxnpeSWufVC61vjS0svcr9YYbhym6GbyVLPnfL0l47y4Mp0At8Y+KWl+jGIdHQK
Dd4XiOFUpj+zK9OmuO9pMxEAx605FDwRXAgw5apSt+6CYWsc0AwQwrG9kc80ayfCDySI5PckGeTf
42atHvWxBEMwbO+qT37tRTQJ+n6v5Qd9kUjNJvBkkCedtE3bdGZLz01DCEs32jQIEtxpo9c7LdbS
UzvQGUrs3bemhwyckd8kqrFp5OBznubXfV7cA+P4cPnInz84qFMxGQP1Dtpl2hmZaW0aKh7WG4sk
D6jJ198UU3sy2u4uOhQru5aXReBc1yWtSut7YpcfGzr0jKLkKLF2DzWBSbFmuifnn1wQ1sKBQhii
YjiGqaJJGMk2o85Q83xrGAzSdEgo3WgJnGLmvjlLVoS+kHhEMsPImO84uA4dpbqkLRBfDT9n0hc/
+XJ5c8//fkHaSsalMcEsOr+nybqmeWGjHWJw/wdNIZrlWl1fKUrwN26JU0Mi5h1lXQOwk4PS80Qk
LfdWTt3f1V37rKZGsNY6eeZKOr8lMIZ4IB8J1DTf6dRYG/ZRkyCOuogVI7oeFPPwUEHRs7USfY5i
4LyYisImogXkBDTTqIePdrD2Cqf3WwiLgqv2k8LALnwbz4fVq8E8qyGaKXMDmOf3EookVPghBjMF
P9foki+MJkPiN1MXkqkv8yrzFnrnpQsqnFe6BIWCfujmSCNEtDxJKN/jPmTQlBpRKxlnXLEZJ35a
k3FlvnNnZM1DBhwCJH92YyTmm4emX1wWc2i380NGCAcapcD0xXt1vM7Gt03gy8RVq8/ahV7laz0p
Vp4LDXQ2qFdeHsJH7T0Fob7OdPSbozhZ66QCTZIsG5mnUOOY95JezeS6575lGTAKk1drHBs++Klv
9f6h6IQGN7JBATAJWdqk8SHbKOqhnIn15y9ptl1INaLsBEyMCsGpKbvW3B5tZm2xIuhiZq+tul0I
Y4b7XfbW1VJeZG+zrK2T6zsyKj7L0UHN/Z6rK8Lo4ZvyRd27O1H+8JeyswjulCW8ldJq9vl+nvCc
LnS0p8YQpX6nYrNaWQv5EzUQdx3CLqdvSiEENWdvyrPEfAHapvDmnFXmLKND9UN4llyqT7qb5Ms8
Qerejjtt2Wdmv7kcY89HPMV3PLI3Skba3s1R4cBeufYeQKx3wybNlodup/nraCOtoV9cB+6iS9dO
uDIg6RmWyrBOHufbMBPRSvwU5g84UAIcNXIpxbeVrPKRaRC0EZWgHhGMDfaieakf8ofoUZrVAzy/
YU4tjvzJbGK1aiMsyhnT2kSrvPj1BOHUxMh9oqB0pSrGhCJt7DsavVcZhZG14JYCpWf0y+rHsM43
3n4WbzztST+3c/RlfTWriyLHsiC18g7bonoUdv2lstd+aNom0/bVsl8kz3OXwNyujm44VTf6Rj0Q
kfUYRXVaJxRMVpfddsoEhIDQ/8viCh13CQ9l1gaSCAS133iLxOvChafIxfqylfN2Nofj2Iz4GUfx
JspDWUvFYQT2/4hY2t5cdft2Ja/+JxopwhPGF5mgGySXYRoO6MupMY9CazkMbJtbM6/VGmhj3maD
tzAON+ZgzIzfTkXSY2Ojlcl5Y+hhj7G0eQn7h9B/E0pfl7fvzAEpwVNhouAjmJLPyhFWHRkIUdIf
bHkV31VBeHg9GJ12ZcCAvXcH62DPGDxb1LtBIqeO6CUd3dEOujwrtT7BoG01OxuYe1BGS/mX3xoj
K6OtU7zYicsMK/q2uBKwL20rOGVmLzvxa0/8YWRnFA5j2ej9HA5PganzFxoDg+GSOupe3fwpiDgH
4js7UyN7o2BY622IBDP2FLu6ltC9zN1ZDpKzZE3YUElnKRwIHOdoTSSMbtN42HA/1ev0yYuXykpA
oqVPRrbsv6c38krdHZbK92I2eZh0DsGZAQRSRwthFJXo7vZOCiPTwtak4dl3vPja1essWGpZ5HrL
y64/uZeWwjgiyZiQQTs9y2596Jve13H9xF8gv+qBz7ts4XxkmK1EmA9iDl55UCaPnN2EZyAJUK3i
zloEzSJ/GRAlaa6jP/RkYyLlC778OgtBA2pfDy+XbU8dbIqbjFsCMeC5PXpWJEnYtbJJjbivddW/
MqrCXUq2VZSbMKY6uoBv1E9/fUd5Z1IY10H0IHM0+nz1AXKeUOVMt3rhrlQj0rcOulxXl1c24SQU
t0g/AMuKvH60slJOpCH04euQM2kPTOnJ9IerwUmeL5uZcA+dGomgMYb88QzOPAyqL3U+Wm7gNF6a
Nr7nrTHHzj9x1LBB1AYHAspg7O+IcPD9Ul4nSWlm9dJVgnihtQ00lhmYSx+ScuANhZ0290qSAZq9
vMKpjeTtKZh/+P8ZSQ0DOn4nuVG7SHNGLIaq+FgOFdKvRhjMlSHOazAoyfDiEUTIVADP5Dd9N/Jc
QNoNg7nMcQ8rfS2mq4vPXGtw1Tg/4JNcHe66uXL7xBIZf1BoooDfPu+hNw4cjAXMgQu/Sddynq87
y1hqzRwW/SwtYHUqs4fA30lGzlKdNFF6Tc0xYytMyUL740l/BKq2wPpqmFM5nNzLY2ujy40aaUM5
FGvNprhRl+Gufoz3yk5a118U5BWU2+Qxvv/rqvuP1+7/uG/pw5+XWvmv/+SfX9OsL3zXq0b/+K9b
/7VIy/RH9Z/iP/v3v3b6H/3rPntLPlTF21t1+5KN/82T/5C//y/7q5fq5eQf1knlV/1j/Vb0T29l
HVXvRvil4t/8n/7hb2/vf8vHPnv75++vaZ1U4m9z/TT5/a8/uvr+z9919u8/jv/6v/7s7iXmP3v6
7//K6j8ihgjefvv+3/8Vp6/FS/XnP9W/LdPETcd/19tLWf3zd035BxUW3koEDxhaKCP9/lv7Jv5E
Uf+hUgFlUIwiKP0WceqTtKi8f/5u/ANgCxqLtEFILm1SpN9/K9Na/JGkaP8QPRlItilkUsc01N//
348++Xo/v+ZvSR0/pH5SlSzSHKcutBctkz4pyDPO45lqVmMnjSQxLLZQdU9Ckqb2+yz94XVNbl0P
QS5Je0tq/Fev6vL0VVdyI9mnfuy89AYQ2B26ZYZPVbwJSgsEtonGCEhoq80VuJvzg6/ryw7Nu+zG
rnQ9uTdktwxvBpSm22+FlhbBS1f5igoZsVFKP0DYhUW/VKJWbm76Qh3CXdkFnucu4IMdYhdNtCqM
80VspynVm8CVLDCOpZbaV2Ha2IycRH2ooljUlIrOaGruZlq6jVvbyMKlriqV1gCLL31/HfKWzB9A
ktfJ59pTW0NaST6ze4uqSa2sfQvDsCls7q8wD8xF1pQ0cZaWkphQ2smylBQlBDU5cg4QJLhmznyo
JNduts7hEgyVhZIMdQelEAhGPyKzdSvKHkmkOu5L3RkxN6OUmz7tRTOKWybOKgdRwDevVRP7IWm7
ECk9RwHKkS+SwIwY7GuspEyShdx1bXvX1JnXfTdSWh/8YNtN3CfPl53kps3SImFATnL7bpNKia5/
N0zqystelbPhtcnRZPXXVR3G9jeL0lb22kn2UJdrJY/1wxoZACv9pKddNdyHht84N8hnpu3npg3o
D4DN7QbtNT7UvvR68A+W8VqW6YEnnW+mUnkNrkypHg81xOQuqKg6peEeAP8Z1k4aK8pXa6iGpFj0
cV9YnwbDc8obN9HD6otflCXD2Xkabx2ttZUHJ02t1uMylBB4vWlUr69vsrCPrS0KSr6XLVxfNfkO
dej3u8F2U+1aj4Z62Bltpjhf2oPkAS/QMy2Ow4XkB3JEgc8O02gdWnbp7oLek/GsGkLXjdUqobVG
AM22dkqt2dI2r1zn8Ni3SlRduwr9s2vFHIoU+qz6/7L3XVty40iUX8Q59OaVJn15lZFeeEolid4B
9F+/F6WeFhPJTfT0vu489ZyeqUiAgUAg4sa9jlZg3sBpS1SB53HahSUZ8m3MeK8pqoQ1jZ+zuo+M
OynRE8XER26qah/FJeYx3blptOzbmMqEHuYib/pfxJFT663AqaTHWhugce4ByogbzO0UMjenmCY6
PnoUJUb5pUKVGjI6qjV3D41TMIHT2SQouOdWaLoqDWXssKyPW6k3enJAO8wxvrVtbo+bIrEHB6ST
JaQJApDV2dJrGw+5dS+B7jB6quxOwmxq3NEs1L2ql8GpWIxWYJYFYEuoC7h9r4fKnTENuXGMigjN
Wakojk2Z0XQ/otpr+CUY6vW9U8wUM9o2fKD1bHUuO3CotJLj3CkEo6gPvZqM6bOshcPgVXVIqlOT
dJF5r0SVCdavNFLb8BDnQzIeoNJtlSBNCgtbC3KdNI4PX2vLU2K0ThmguAjIrKdFFIPZ8jBl5RMK
qpmNnqpa4AWLWdRGKrwhJ5pcbdVojKxt3AOy1ELySzaSO1TswmFXlwbYa9VcoqOnt1ae/eog9iYH
RqGmkYJaiE2s73QAKasapDicHRQ0a7myUA+SJM3e23NK2wS3fV2YqGrgxHaVV2MCtv4o1LqoAivH
M6pzLTD1QwthDuvscXRy6Nl5ehTXxZc5LtsZT0VlaqiOECRPdgDHi81NGzbT8J52E9EGT6oQvEHm
HJZwHBdSETO5dWaaU2QaQ1tr4Fpup978TpqQdL+yumqyb5IGBF/sjUqeZNU2GTIneaZ5bCUnaF84
pePmihEZ1DepNsuvDZ1NvQc6uNKRuvS9CbuQnaVxFaP5UajmdwyNV+gWW3odmdSb+rjSK7dQwYqJ
oo5CTHRskeMrVuoi/S+GzC86Uw4zT2OhgoAuMyXQZISuhjOPbh3VBR5CbQ1vw2xUH8p4KERKMk0v
aaaZKcaWcQ2NsQsO+xKcNCSsdCPfKcM8UND/REAmQrYH84XkJZ0B+PlaysShB0edun5wSa7o9rYj
1pTKHoQKG1PCT+xGiu2AQ4DttUnryTmY9STPO/ypFmMW+GdjK8k1dX4Ws1MYPg17TNJIKm1z4s1D
HT4kZtFnjtsO8mh9LUCW2eysWquzhyi2OuuhayF0EXQgD1IDYwyTHUY8Y5DNqFOd+SMUh9Jnu00x
aNEqQChRHxF+bsE/h8x0Q5OxpQoGtXtFAjjbJpqE+DA48SN1KtNEATvHj8pd3N+htOuUvplUb2wh
pOeX9oyhn1iWGhkakA2RCPEnXVLT3msTCNGCqr1wWhtvTFuvxwZk43Er0YPdjSZmhBoVt7krQSMG
OP6edkPlgQ7Xyn45gxRHpZtp2ph9jI0Vaxt10NL6UDZo0W+NnJLh0Ngs7cBhtoZ+a6GjBD0MK0Kk
3IyyluAITS0EgnaTOtvj3axkpZltFAqEuJeD3L3dxoZi4X4ik6FUQRmnkpa4TpIo0V4vkVCR7djP
MnmfpHZQT5EpZ9DW6KAcdddaWS/dy5UT6gCJakUF4ekpB1xpPo6qTOutnRdyh0puJIVqkM95Bh6j
rgfAJtCyerC7D3w3Jb3PAexuP1AHiYA9baJUa94TUqvoTuugUbMzF60+vfuWJA7uyIBmmAT4mJx+
iH+0apKqHQ5eF2aVh8F8B//NkcZMKzxb0gpcYPh/NfENMVTUkvDr7FTdQ1g9Mm/qJBmLpxJ+OqJ8
KDVz6wEKgcEpu5anZ+Q99Q8Sx2mzhc50hYKS2cgAjjY6ptukeLbwKjQyp/DMgVbJLWjQUijfkhwC
M4VbkKSRvxFZwll30dcMH0iaDmQ79Q61dnIe9VnvzpNpzc9hFWWoBoB5WS9POkH/GJwJpLBypCpx
ln6Hd5EGKUjdzcO3qSI1UGiGRtIbsx/BfgtghIo5aAh56O8zQlLoTZ0WWp5uJtrwNo7mLOHlmklZ
hVHHPi+qfTM1MvmGozTGKCyaVHmtqlBHXkfALth0XjENun3b13SA6tc4KP0+JnJdvlaRMVjA6o79
lIF9O+4Ue1+EREm9Aiz0wEFbrV3tRzUHBseF0jtFe3+0UsiW4s+H/ZMhzwrUZxtb7vWjUZeRcZRj
KbOOZFDHyosgi4ssrTSa+L6uhxJBEVKbjfMwFoBB31qSaku3BoFSwD0ubmI13qCX3XAf2oUqH9ty
1GrkNQNBIJwKlAqeIqfWMh+6J0W3QwzqcL4brSDNjdEDm/tBQaeYPn0+Rv7/swzPJLyL/u/vsuPP
klFm/n7hsWfc5//+99tLV/6D9ir0vC0V8ApgC/Fe//320rT/gEnPgD8YYAkBXEFdvL1kppcEnIQF
zJaO3vift5f+H3TnUUdTFGBIIBKOqvX/8Pa6KM05aB/g6aUB2iUD8MgVsOQSJM+hTFPI2Neu0s/7
hkLrQo9vKPmfp+yYKUb5BDwYVsdPMqmpbKW0J6lrduZurCAIU6D7naUvi63/63W5fE1elFk4M3xZ
ejC0Afk91G3kyI97KLpWdNvY9ua6GfUCP8bZ4Rp1oa4Oo8XshN+YgCz0O0BxXt9j+Nhvd43fnOy3
cNeDuJp4w3dR11cRrZJr1kWd3bUZs976DNlf+o0Xxxh6ZqOoZSAf1aNY0OOyvcUtmaupGmk6Y3Ie
RkGgA1Kb0mdL1f0KFoFDF9C7sD921s5gxkCghXOAOhZQWucl8bg3+6rRQEUEOGazmUozuu1BHbGT
FGrvMYI37sB49zIMIcjJc5oLrK/tLytDoibC1F75arkjgZJt6ErwrlHNi0DSj1fYvpZEwmEXhV3Y
YLN9OA6M0l3lnBXzlLkjheB5kYysQ5UivjfJ8PW6p659tjMjnKfm9lRPjQojNIAEnhpEB9YYUn79
bguJurmXqGJuTZxrqmEyRpoDc+PH6EfHBiZB3HXMvllBtwEFTH6L9hc4LOGmQBQJTwZfS0Kb42y1
nJNm7TiZpQ3z/aZ6H094NEF2oC3cSoU0EyTgd7MkqF1fKhahs4IRVBDooFlkXjhLDza01IwqPMy8
8CG9p4/TjfWaa4H2Oj5VW33fBvqm/FZ7YELIvhYpnuFos1CBx16i9B0MAeAW0YDdwtyBzQLWovms
WQRPF4r+EVMj6D87jcVJ2qYHkXrFJ0Tq/GiyurnpQA2DFf94SSgp1GKczBgCO5qHz2sQ0JOxsZje
q6o764Cxin8huQM68aVNrtAcZiEmZghsKh9T46mBHuDJE4BhYQ8J30cDQ35CaM1FR4SZBPIOFy06
0heaSZKtZuPUJdhQ6b1J32I85Gib+Xo0BBQrV2YhuS477hcbu7CIjGD5Ccms6G3fw+L4oZZb/aVv
ISoR+nVQvjuzJ02ML+Q+D6jsinR8LuPd+Vq5aGtUZmeZFSxnFbJqTBnH9IciGlhc31ANo1p4NzFl
+fPlxagvIRfGN5zmXWOlKHcw6vOfCh79VY53ZSGaa76ECH1+wr8t8oOmQ9yaKTVhEZpJgbGbd5Vn
7q0biN6BaM4M/oGfXoYfA1ILOrqsKKkjsnMJlW5ladnpsGi44UN70oNqawTTG9OaZho2ItTOmscs
zXEeU0wOnFeDObPPgqH3W1ZAsb0kerl+iVxeVOfL4vxjGkt0EQbYAZW4X877qEiD6xZWoui5Ce6E
pw4YmzIFJohFpo1pSoqrq9V3NB83eljWXmFHKMW8Ni3QAACWhVEcNE7/KFM8FhsKBRSdWm6PKpwG
1jkdWso5jV+TXDmFobYZIlHUF+0IO1GLcJuoI1AsbEeS9BfVH2NbJBtymQCd7weXGxRyhtlDFvGY
OHW3bTFzGO/UnciDLqXtcUaWLsSlByp0vaHNCzuUuJgrtCBAcTsF5L7cpL6NmK52XvyivtWOV377
Byi+yzz63DyXLtgjEKMKW2Z5Crfdttgq22bP2MtFAvcrF+S5JS78OInaOIR+bqj0xsCC3Sa7r0EQ
IUyBBEGADzuVY0xR+LmlAYm2xoYx4H8YADoQF0xTGzEpzVr4XnxDftRdqnpd7S0sra3eCmlLlF0d
iqglBf7ocKFm6kLZjmTYSPdQqMb2MRxTK8YxMX/jL8HlWrhQo8wVuNtYHNC33bv6SyeQbIZqdNB/
JzsG8ITifOI78BBhkrHypjvzEIcLQVlGu6KZYRqaD5s08hlpJwCtnvyGPnpyzzIc9qLLNo6PaY0t
sQQxcDWzWq6dCyoREBizOuEHYCx1qwbZAfKFx/4ASO2ObB0/er0ec1fdRsdAhoH6moJJrfMYFtWO
hCo8zAG0DWrSd4z7+tT+dt3IyvsDyG8H03QqwyleoFcyUtZ1MWFAkJE0oczAMHAYZ9jHu6H8JwRN
K5EZy2EjZyiOgH6Vu4KzfDDrzEEf5rcsV+zJkVd8izeJ1/lzkOZBcid8dbC/yTntmU3ucBixTpwU
FTtG3AkB4fKOkVmjfXachEJnouVx50PrSyshUIt3G7mEcNUPWcTNu2rAgjtA3AKTezwpUwXOfNpl
mDNrSv1+LvNdRkWxeNUEVMxQ4UIBDDS1547Xg6PbGSM0/Bv7ra4+MJThXne6VQPgqdbwHEQmpnMH
ya60siQEa6DTfCspkqvbs+DBtW7CACkjdslAtne+BiJjdK3SYCKtUOQdKpwc0azKJbwG+F7Abv+2
we2TPGKimiiwgT5kjyqT6TnUm0G8wZQJazC13qvgALXuRWLflzB/zjB3KytVkZfoCsegFe8sv0f6
cXIq19okQIQ3fn4LqaQyP0T7RPHVHyNIsOvDcDTV/f/+FdncKPJoNC8uWG+KAb3MHvm7O9vmcQw7
vwChynUTbAf5g7swYXCvZoeOjqNTLBRUa9twtNyqVj2nvJ8MDCSNs2BBazcMwhLK7kDVYIyCryvl
UmxCPdZAnxIsKqy186VDUGQC0v1d+pTdtOAt3PUeujDzBgPf/4BybSU3MVEpQK0CzzAQJ3MnAxGT
oO6Fo5ciW4BICxrEu2pr+tZW1l9YSUicD616E0b+UJwwMAOF+erzo1LpaVLJnRy75jdlo/htvesM
v9kmh/YpOqAsBIS89tPcdZlnVZCvH39KQhbwS8JxeDTLdIGMw7z7BcZo0KMOTBrAx+f7+Ee9GbHL
nd+/Y7BdqHy8UgI7s8VTUIUDzfsez5BP6nbN2YIOTVUg01NsUSI5hdE235XodBb+cGru52exstiq
V/9ZLD/Ih/611suliu5bGO6bElRonQXJtRNNZLdVI//6GbrEFrO9tTAzjIYE7lub86lwbtD1bHGI
+g0mOIxfajDvTN++m+IgaoPhYwwiLw3QlpdfRTfvSgpzZpqLwlYWTrZdIER0EOhJNNl18IYBqlJw
n6xlZmd2uEhcohFbNDoOLuaS75n8QOGBiWuE4LsWTDs0PUVzuesOC3gdeB/ROXI+axuLB+ZkhCbg
KbCI8aYHPRh36h6vXpccxDqYa29vQEWBSMD8L4gCPg/wwhZEN5MKQ7MsLA1Bd5v7QC3ltQ/AmVSA
n8ivcPFgsWOgopvttT8J6iiVX0d79SgS7lt5ZuCnYL1AVKMuzvvSFM2xESpIb/RtdUvxHtS29e0/
GJdYu76XdjjHqQwJcBMFRwRJW476ZeKyVw2T0JI/GCHABuQiwii0UgGzMIYEShOImyISsh+12Oeh
z8x+yCScS/Ri3bxpP7o2B964Kb8b0SS7cWbcAYq2E5xPln1yl9yZWe58SmBeb0YQP3y+a1TILu2y
LeNIjTUodCd+8fpv7DExKXQ8URHn379Dh8l5kJb/zsAtaJLMeAC3SFm0QH8VrW7lQwJSrbOpROjV
Iv6c72lP4plSCREA1cVHmhnAXNaCGfkVnzwzwf794rORsAaiJGFJAkox7PnCxjnFPrkSyxjrHhAR
MpsnuGh51Y2WGJOGpMspNo30NBEZsEkhpc6aGQDRAYDHUTeARz9fTTKDC2QwsWFsNXLm1sOtGj8p
R3YRK0GcB2Xvm8a7OPdYuZVAUoSaKF5ngPnyDwstr2PG9RO7cI8vClhtc+A1yjyYBxlohyq47oVr
fgFoOgaukT6qF/3m0nEaMoHbwSUloEkUU41NL5iKW6svY0V/bHBBZCTK3KUy8z2kc4qfbkYgiWx/
gBBOAfyHZ3b3YyqkCBOtjLuLHBPgXFz+QMWBMyinjidDk+765q1/qj8L4w9Vha9IcnyqCKG+LQ0P
02Ug6bU9S5P9uHz/f7PGnS+zkQBW6bCgJLqjvQ2Ao2vlh7zfF6YlWNharrL8ZJ9VwsVZBgJPHWoD
tjCxsM/QDLUcX5Z7T/dZaQf6vtIx6e/RJJxrEA+6jeDVKHKZz2t/YR8F6c5Uxk+XGf1cP7FBvdbN
3QwREv1SzzyKlZKZG/Lxf+GmnxWahc28CRujtmCz68kbHYCJA6BwO2n6rQngnuBFtb7DyPRVoEow
JcAPpuZWFlU5S8nGTYZKcvl1sEElUW0/Rk/e5O/l7fAF2ontjaiosJZ2s2Tpb8Pc7dqpWifhnmDX
nPHWBQhukSdjLnGrUpdQUO5LAQn6F232hhZlbYjei4rpqxsNTQtwDrBskdcV7IcGYOUQF0WutL5h
A5ndTzlGB0q98yxwiF0/Nuu+pCngaNHAfA/SufNI7hAjkjJ2Lw12/TrBRtfXD5LUAqfsJICdGz5U
eU80RFo89CARw0TUATMd90Dd3jiJIuB4WF384tdwMcPILcnUZvwa8Ih8K0b5l90oT06j3c6ttr2+
8tUIiMaAjOwCUtN8ia8gU4RBHeRRsWV6BMT3EujIrptYK1uChdFBsqYC0g6Zl/PNDSXZbPXkMxEt
bgvk392m8zVPdWU390RTW0Jr3OYB/Z5mpYOUqd+0+/Zu+AliGa+EguxWP3aYankUrG6lYAlEmon+
tgIIsMb38NWKFq2hRwnApQ7GaWw84UDDJVHrZtBbu8Gcdzq81/JIc3+I58wC+XxWf9cjB8WuDrzi
z4Lfs1KWsDC1yObi0HAHC835bvd5oznhiBcIUwRpvwy3VbMB9hRXqb6ZyKHehoL0YK3vdWaR+77o
rRkh1osw1blajnePscEsS+OlT+Wr9QzNEya01t70t4z5XoTWWDsry+VynztRFJRDOqR6cdkd1XS8
Sy3zi10FNukFQWIt21ta4u7WEFNeoZLgnVNPCrTQpROmDrZWIWIOWzeD2oqCEVXAEzkzE03SbGZB
v63uClADVPrLpIimRFdgbyi0Ms7131b4y3tQs6k1VSyGpa55uAmzY7FldX0lMH4WrQea7xlodE8E
j1h7jJ8Z5noKsZ6B3V79dE/0RlmjkpXpnK3eb9ut8CITbCZ/XxsYi5CBGf+do6Rvc+mC5bm8m79j
XAH8KlogK4/iJuJqDAKECPFOh0TmBT4jmxUbU1p/FScZcIr0aJoY2+Je3aF4M4jur9Vl/rHHPxMl
JyEKYeVd08CAEzguMWZcGM/XI8vqSTOQFlg6BqhB+noeWArLKqDUhpNWW99HQD9syZ0oeAdTUb9+
rbZrYRTyb0vcETCLVO2NDtsHBqvRl4PuRnlVFC9/heCg9A5awfvQbfBsLL0Cb+HILWRX2V9f7Nq9
CEAWmh6MyQ3B9HyxdQzCUHS+Ehe+6jv9PY2H4LqFtUIYU27SMAOmg3OWr+XqtDbC1IJv0kA/2Chb
j7uY9Ujjx2Evo2ANWTeBRRaI+ex1aZFL65gEu9UBc8YACkC4FBhFcusNxikZl1Pnh258bGIo8Lgt
9HaMH9eti4xzOyqV7VhoBMatlLwUEwak7Eer0D9GXYeS2Jfrxtgfu7ZS7hIsQrnBnY29TeqXHECM
LNr1johUY/VALD4gd+/JKAwbecIORDN8UeV2M+jzXovTDzLoAvZP0Xq4s2fOmBEkEkxh7MEdIQgJ
nwW3mSiOCH2SO3lzC4x7byOQYIx0M/6AxuB/1X0TxTV3kBIT+KRgYTpXQhmzse8oK3gjjzpG8b5J
qUcNEWuRyAp36fQtNKH1GBlo1djqeCRpAraAoYybGAiPCoSp171v9TnB2JaBYZWh/SBzq6rMeIB4
KIseEHEyvWqrPSr6toFgOesLOUD0oo86C/KTNXe0oJkHmhWQnyDPPg9ZckqnHBwaYKzRyU6rqk0Y
dX4XShupEeS8zNv407W0pJ5bCueaWGUCS5Ro5G62i+OQjru6TjGzl3jUBgmvTAfBEVjf1MX6WOK7
eHs3mOnRqhZWMTlX77PGm0yo1KSgSoO/Wg+l7asndSeqogvNckHTGTBA1zEoi76FkigGwXI/fWIY
Mn2DM5F8RXARvn7Z37y2wcyfF0uVQSxQUBU204FureqHbYnkk1aXpRoYVjEVUAnitX9uIpSKtoD2
POusTV54wJM63zCQ2uB3aK0BYun4Ip6j1aQTSBK8NmV0bi/g3Rjr6zpwG7MiX/iAsWwQzeWlG/rs
YKh+VLvtVsyMudYztZZWuQ/YVmM6haxOlO/ze/tFfsYse2J6961rbVtPP0r3JdruGZpdQXzIPduz
RZRBa58TD1/8B3093eBPJrH0v3rVZRht+vkrqG0FZ3+9YrMwwX1OVBh7u07+Ctzm6FOvlbwi87Nn
C0gr1Qf38MfwWn9K1u31o4gzay32LFfInU1Nr5OZlCxjg1YzWmBuOZ1iAq2H8asgtK6lEWi2g2cD
aRMYdrhLt9XT0SkTPDbzfTUHFkYFXrrRZ7U/Cwl2jPrUS9R78CWMB4gbC6sX5NI8dxHrIxmbz9IM
o0rEK2bScUM63gzpdNnHnPzsi94w7MrlY8HSInclO9Wohimrvs+V28yQRuwdFGvuYtPGzNch6lO/
qoSdjbXvuXzrcneJkSkteOkRHRjSTE9uplsLjMlodrFNJu/DvizcWP8Hdb/VuLS0zDlymueT3CjY
2X5T7sNf6bBlIowN67Hle/2EASYxcHfNp5Y2Oe91pmweI5YtomR0msxNBZaBl2IH1t6NhUorKEvC
8Dk+loC5C2OiyDYXnVKLEnVosdOgpvWrRyl0wQDBZkBIoE+b/kU6jFty032Pn7W94CixreQ9a7ls
7pZpHG3W0hHLZr1qNG79HvS97vip9olKmQhgsOpTGNvUGasSCmacT6lGWpRhjZVCns1rVNPPtWlr
Q04+rwRdxvV0748lzof6VOmreYClKU8gAgC4hpNTDA2MVhsI9lC0KM51ZpuWRs1cx74BJ6GXPxkb
Rt6q3UjPTDiPuOQGY8zOF4FZ9mcvPt1iLzmvySQ1iuoZK9S3/ckCE5blphCkBbCduiiTA/zzD6oa
LGu9ZpTzF5qDxSIsYVQ1wWLvAE3rkMGLinsHIyjgg8lc0gHylbUPQy5K/laPyWLB7DssMqJKkpS4
LfBOYBl123rgW/biJxAB4RIf9nrmNcN9+9jpu6EJxGiDVYcC5x6KZRhMA//euXXQf0TtwB7O9SDV
LmlsBTjC3ApCKnqprAEVcY0DbvnJxgs9i3NTvSXlksVy6/xkKX5pBDJjA8Y4av0LUEH7A3kKw/SL
sVZrOwx5GIwTAczB6KjODbeg5CiNHnXsvvqqj6ANAUtBKz9EIA2Qxkl0btZiz9Iad0TDcqZmyR4r
0yF6ZASv+JRP6S3rGzq+tBEcl7Xvt7TGbWo1yG1igm3BVW/y07yZfflneQe52RvdlT9MFJm22SYT
6YyvZX1Lo9wZLXCt9OUEo21Re5mTgYTiXrCuNRMYbMdcvKkCA8yXkNJ6tmtnwDeL96CG+MJGpjMP
lATgbtY8lkyLYviqQdVkWkkWGCh5QSYnDGdlztnLT6qGeVvYLc3BmlFFonne1UTLcgzdAdEwG+nn
0h7VMMYZEg9sgmD0QWrSASxSTq7CgqoXH8LCFQ6brC7uj0mNe7WzyWKl+5z9wFWMQXRPq/YM7I46
sTf/hHJd/CDazzXHXKxS4w6dQUKQyrE3rZLJXm59HcBGmaJfft1PRAvjDpuaZzmbaQFMNe3cTo/A
D/2/KpKCXGq5Du6ARZYJtTVwsbm9/dyo+xRsQtK0vb6K1dRwaYQtc3EHECMuIvDJYDRga28VH7NA
mEMkrwmy7zkYEJxvbBEsRfR92L9fmEytXq4+10V/gRpqgkCTq7hVhYIp3eSF34QQP3MTH69GUTVH
ZJm78PCWKlMpwmLHDpKe9jcbGOdYVCYVnTIeSATo0KgiLrJRJP1Xe5/7bNoCaafppm7tiS9SkSdy
F2mdZ2OaMT9xQjsobCBh2g+Bl6xlZEsv4QKH045613+64ibEHF7vZS+9P72z2Gj6ZuMn0B98LHzy
rAmi8dracHuCeRv/QV2F85VCxxlOQQbk2mAnyvNfcijUhl41AVQGzhqoFC6g11pOtShMYaLdFO/V
rY6h5ngjfx09xaN4HP3L9y6kroANAP8PEK3coppBKhVw1sH3iRtubd3F3AKSrvSlxA2jl258aHaC
D7jq+QuTnOfrcTiDUAkmaUBfVE8Php/ObY8xJ8ChXcwc+dHGEHy61Y7TcpksOVqcc6mYJBn3KDbW
L/fVjoHQdABzvRGdpdfqIfZbvIvK2+lk70BOJC5SrR/ExaK5g1FlphRSdrGCW1DzEmjCstGu+TAl
QCoXfiK8yYVL5s5J15SaHH1eCn4XhIcRhg7yTfFAH9r76GDcUn/yIddmt4F5VHfOXoTwWQ/nOC2Q
GsIgFATVzve8TK3UUFkKyJ6f4HTz8Xj67txaKEGiPfVt+i79uO5Z6471xyA7XYuPnMeO2XXsgKYY
R0nmLyMxDr2lCC5bkRXuxHRD3IWELQuQaC+cD0UHClFdgBASbh53SEYZkyAm6zCAMuIQHqxdAo4+
HEzWxWsfmzvQuIoO5mpgXXwv7oyQrm97yoIPhJOwexgXc3W6VxvTu/6Z1h4iaIz+7RfcUdAiMO9S
NrrZRKjxd86DrpqHVpr8Mf2VNP8qqcDcpoqiK5jHdS4DK+epts3f0aZWffUd+Dqvd3U3U116QrXt
QYzeXYvigLT9bZJLx2JqZ/LETM6FtaFQiyxiQQFkbULbWprgzlbdWkaRMScc4/7kgIS0osoWykGB
qT8Ws/FSG9reDlO0EzfXP95qjX9pmTtkMsiG5Pj3qZ7fEFQwwXLKO3c+AnoFLBRava72ngaiAvR6
AF1sKnfsYkBzNJnZhcBpQH50z/EG79egvO3uIXCw0wWZ4WpXgWGvwZqAghZA5ufBZJAiy8D8AcCB
u3kDiMJWO6boLz6AOHl+lbwc09W4IE/0Lj0iT5Q881Ykh7EaaBa/gFtxOlkg9GvYeVRwIaMxldFd
p4uKhMxT+KIPhjJRjQASApq1nBXw47YDRv1ZK3P0Udzym5vYr3ckaPblYXgVFSVXF7Uwx8U1Ukay
hdCGs2HulfKmH5875ft1F12NYwsTXBwD3VgYUhOPZlJbD5GJ5KlRN7mEpsVsRf51W6twp+X2ccGs
QZk+LUa4ib6t97qn7ew9G7yXT+1WNL4h2jruQk9mRSYqI4UZ5VvbJm6h3Yfmw/X1CGzwQCNbT6dR
Yc1QbXrV6gM0etyOCoDdq+Hxz/fhKRjyOgKDJDtZ4DUOSpQa0ygU3NGqwKsdLgRXyiAlHbMBOt67
yfIkIN5Os6+UCFTmPtnLb/KH8q37ab2y3sMAVBwlQfogJIBin//K6eKnWM24zPKRgUeTl+R29pMj
RGu3Web2kJzJTqWJJJsc1CNkyB5HQc672jJcuOYFR4MjV2r8mdozmaqv+T16D0wShlEzqOiy36t3
1pZFsQJ0O72IpWY9g1l8Zi6wRCNGaipGlCQf6pZdEshfbF+/K75gSu2RgBviXxVbFha52JJL+V+h
LOyedeMLqTFGaQri5eoBMdlMEENXXgxad4UlVwUjYYkdp/aJmT4lWkddLYuC6ydxff/+WOLnrekI
slp0QhH+v3VBfwJPGV647G3WxMgB/8mTYfVg/o1quRi5JkrbGAaBRUAfHzM9u6OGaDpUZIL9+2WK
PljKAJFOnMsw9CrlVAEfINi31S+0WAXnd+AK/+uZ3vr2A2Rah5nxL24Kr/Hj9+RL9QX9k3/wkBaZ
5Zwv0uIKVCxYGdAraDL+kombPYK6E58M2DuyTynq+upOlBeJzHKXnTnV+gQwPBjmjC7byHp4JGHj
AyOd+IJ9ZdXRi1C22Ffupov7HNSS7KbLXuwD3bav1AdX16nYiO45kY9w95zUZmVksSXNveLO9LYo
ngVLWbOAkvN/yyz8XF9UG3lWshcIqz0znSyl2ToASDL4lnoMH01ATl+v2xSZ5J4hqUnAoc7ynqLv
vDA5qFMeXLewCkperoq784ZZSyqFmRjo3L4NsR1AX/MrLZIH1Rg8MPQdYsD2a8z4SarxCE1IfdPb
qahjyhyOd5Plr+BeJmE9K3k5YG9DQP/QRRtewwhkmiFUm/VCA927/K96TUuTbO8XQSUy63nWWNLy
u6yTBGaKz4k7B+R1Tuo7P65vtMYc8NoS2Zlc2Ouj/1bpIIxgbMov022DqY/qF4MCdl657xLPRDXN
9IuXuUAJTwEbk+WFT3bnGRgSAe8cfh3CEZQPpGxnELeO4XyNEYDsG02IHd4UQtHKtTiBsV/oO4Da
AY8a7jejkdQDpATnSNrE182nFr2WQfk3QKilFS4I5q0FWviBWQEJ7KA+yaOzub75onVw8Q4S71E2
USRUCrDihrntxjdHRPa0+tZcLoMLdbqJ0fquwYiRvlXw9tN24866wUw2vhp6AVvDv74mtiu8Py3N
8QGvbOUwmrBrlJitm1DdBdTfw2Dagy4/XTcl2D4+v2/UEUz9ClZm5odKI1+T+QNEqI/Xjaz2uBcL
4jP8kIRWn+osEnk5ACdv0ePco93G0hf5HpIQCXSGwCcibj+sJk3gbGEMOCprWHHRx1RHOcXge+xq
d4Bv+dUhRdbZomqGgQmwrWIarfs3+cbSJBd9aNtBqi1myLxf9IXeMkqr+A6pLprRH/RLfSju6DET
3CarVZilUe44m6kK+WR20NJ9soseddCIYJUbaFJsGIVIDT8VtU9XvXSxtdzZ7kwLRFGMbqJoXoij
ubn0RiZGKDmKdnTt8fapew9WLQUEQNxdWRo6dEoYuSuwAxJgeOA69DLPbtEHnPzmxz+YcGNX48UJ
xDCIjZEe5PX8NIicp2EfspLB4Mme6lG3GQFbbV3tkB6h4Ccqja+eQgwToiSJHs+FwuTUJw0k/IAc
MOvbwriNw6eieLt+BkUmOK8cNcYEauOgF9GDnL1U3YA3yvfrNlZbDM5iHZwXhiAdH7IQH6pFQz2K
XIr3Ja46Gf8AlvVN6xan5Ivmhcc4SLOgvhE9+FafuI4FpUwVwBYdoPjzmzivwSyWzdhI4rd+Rt32
R/WNPpPQR19HRyGm2tN72VW/w10BYBc3WVZHI5c/gLsppLbs1Sz9/AHRYw0Ob+o6mxLoPqx93xvo
6IIKJsGQPngZfWMQshGvFoIBhIPkFdiywJXFfQJZ6vVMC+G54Jo8MsKNHGNvjHJDVLVZvxQXlrjz
X4dSFSXMUuvL3mdnMvMkUN2wpHn8mW8dQY2beejFmVzY477t3EOdxamwtXL/TDDINIRfBe7L/sKF
BWhDoO6JEQ6wzZx7TxeiaF6pcF/9RvuIv5D9+MawQ+pB/mXd6QfjbgaDEZtflN7tzi1fbM1DCbbZ
z2D/qoV0nqvrBecjGNxM3MF8JxZiSFLTfgaFLLkrjWljQ6ft+opXg8LCBPcJw362dSJjwXVfE4jQ
KDY13XKYEFrzzDFFjHGfYfNigxf2uE9IYyiCGSzptG+MtxSQ7cdsB+WgU3zq/dGHMJd2jDf1TnmY
PesQE5TTZ9ubTpCvE3OUr/vv4sf8H9KuaztyHMn+ypx+5ywdaPbszANNOkmpkimZeuGpUqnovQP5
R/sd+2N7oZ5tMSFuolvz2J2ljAQQiAiEuZe7qkNYZEFE8GNYOXK4j9zwBjCprnST7QDksjXvz++1
6Di5oC6I8m4uTbjLgNo5uLMqsGRV/fa8kPUD1cEDTjCY/gEHZ45Lg9QyhMSaBKSknZTdza0owlm9
JgzCHiPwAIrkK2imHQe1jb1zJvrcR0Bma3xw6HkyZlaAM++eX9H/c0zv0pirXjyuNHVs8pJFNvnD
6JsbMEKCgiHdKy5BVCNGu1vfwXdxXMDYlDmxjAQ7OKDqGQTBpi+b3hnjyDu/rhU5FiyMAb5gUFio
/NR320gk6Bn2kqGS174pX606+FUkuaCPdkXrWIMnUpOYiMF8ObecWpVsKiXA09NUoFOrFFga7f78
St7CL+5WgwEHOFJoUXkb4j09obqStCoYYJiTS3tnbBmKq/ZoH+ct2mJQHMNEO4DjWWY788edfQmu
OEngGtbCfAvhE8I1YNfCenNK0oLaKwbmNysGlg/dfeq3IIpA74o7vQBdfLqXO3haAPmdX/masz0R
y+1uCAS6YqpwE2ZzdGvtOsuHTZ9LQKsGL1VyEQ412FTZVLNgvaunulgu+3x5J9owIgmFXBt0qU31
q1EfBStjv/zDmS4kMPVdSIhCvexpBwkshdLfKoD/tzzTVZ9YN6Z8oSSOQCA7oXMCOVc0VhqBr4NA
48oA7je5CPZ2i+FoaQutwTCEQBz7ug/iCCBXgLcgEwDRnq5Ppt1YpWwHfx+FQE4G4EXBg+13PtiX
HfUxsNAU56qtEIJqzaChxfUP0XzXaWCqnWHMb6JldwDB6J6BiDIkT1lmY3jgRfIFq12x2Cci+cBG
rmjVJDA2mhMrW+Og+9oPCdC7W2tfgRVum9/Ll+lLdsA1ESVv194EJ7K5qzkMc2U3LCKWLtTDfK9d
xAfzSH7MP/QvOkNkcMPeyZ/769gL/OZFKH71oDGGZ8BEMXAUtjULRW6NFGjNM+w5UMy85j5t3CH/
qoBm9zVnLCi3FI/IbBfnSObQVx3j+DeJ7VqbiDjaQ7rpkHrZnT8M0Q/iwo4UUVxDmIPBQxcvgMtc
+QkuUCeo7s7LWbURpowePkBJgQeK0/CoNs0i7GH5i+g46OYum+LPWKF3CXzWHAyTFbE72DeTFtt2
1r6nRGoEdkGwCh6O1YhMkLMa2K2yxdlIBCmxf2+fTE4/05yCMINBd8R97I0abI4hkLB+4xcbxYzt
QgerZuhLynDHw1/atbUFs4mLBkOAp6HeCtjAQytKzayl/i15IZFzEIY8VDGc5e/mW7lE1+hddoFK
4R7GtBOmL4TiOG+RTv1Iuhy6xi7Z7AEbzu8uKt+G7ZY8EQATuyAfTPdibZynaEPNAAk2DMowF8Xj
2BbGpaUEoRvlJrC98wpssDUYf+XYqEUoOqt3dyGaMybUIH1UgUzVqSj4QeXENWC8NBQxAhH0P7ud
HxZpwWppCGlQmOJUZgK1maWxGWY1nP0+fSi00BmNRzCTY+YK5eX+x0D1z9y1hUxOaXIAZpJmgNLo
9uBMGEzo1L/+3kTB4X1VnJ7MEhC1rBwSOvOHNV4N81UlgipgX3Fu4zjtGMmY542GIxrMH5n+dSS3
kRCYgG3+ORmcGgDSuYmHADLYCCdrkUKD1CNDIpQAaQS68tvzlnwtuXuybZzLKKZgICbF9VJvjG23
z16UXXfR+LObfxmOGPX+HBkciKYWR8W5jxQQbnWpYI0Y+LtFs8gzK1ynKEvJKvr5Il+UAl1/ReAx
CdpOgmwH/6pssrmbmhiLnO+k/LpO9oay1TYamBJTN9zbk28SBxy9ZuazyaqX9F5FJCqeiltLIWLh
77+D8wcjwL4Mlc2b69vgoKZoUq6/Bp6OZkZggWPGqjgyzkZtX3zNDp+KDRayuVtvRB2NZAZPqtqm
X5PGRTkfcItAfE9EuZhVU7YQxV32OsMBg4Me4UFaOEWDeXo12CRofypq97z6rkeAC1Hcrbct+L6O
YWgOm/EhAhnllwQ3Rr7rvWhnPcY/lV/2FStSIPZ9brYixVr3vgvxnEXobCkE0fabL/w9l9/gRYYR
fmDYPzAECGEtZjVmWQjkzENfhFYyDm/eUNkM+3k/FE7oM4GKO/6cAdEv9PerFsmWAUSO1z7QLDmR
oBe1K8KCbPWq85o9I4OSUFCWriZgFMQb0RA7+7oPBnAhjjNIwNluJMreEwry2JlcehSjL0k9bsJe
8aZG4DVWVXUhjTNFlhKObRiyW1G81BIFOufPKkE3Tf96XlHX7awNqDM2+KJ/GMWlUqv3EeNW0bf6
r0RzynlLyc5Iv1ijY3jaofBn9WKqwIu++0SvPUs8AwUNRSegm3NrDDUK2HPGexWUer6zUjvcDrXU
XKVd3R/KXpYFeaHVkG0hkO8mS42AtL8/yxTAt7NCgXal3DK+zXyTXakCF7YWsy2lcQ9QJaktMhR4
88rztM3r7lFVBurrJWAtNKRdtRQ14Bi9D+cPdO0isuIdKnhg24TNhBov4m69T+NeB20ihi2fUVPT
op/nv3+tro2umHcB3D0AUUgQKjkE9JM7udSbu135DaAKKL0+2VvLcsj3OUObl7gnav38dJvNAMNR
f5gEBivtFE/o5nRGWQcQudwC8dm+BBh04o5j9GhHxnUmNeCmanBFiZZ+aySU3jq6P78Fa5ZAWfwM
zo3kdBilUmF3szFuMTO/lUNjB0jWfUJ632zK+hMxKiY3MLEOcFmwsHD3hKozEMtZlBDHDUbElCZ1
MOCbbM6vas3iLKTwKRq9Uc1xYMFPEL+mGsEs3LNcfKGVKJO+LscC/Qce6FgVr6DUGuSKof13mnbb
lQh0AEceRuDGkEWcS6u6qoIKCMjkwOOEwNPLAHB8AKaqcINkHJHQTnXqpEEfbYOwvgta+UgTaaPn
8naSLVefy11EjJ2GPsWoNG6bkbyMdnxExUHUlLziuTDaCGxp/DQU99689+KOdqWsqBnLhjVeekye
lV10Z7vTU3EE78mN/UXUWrPyPDgRx+nrOE7llLK8ptIWriH9yuZv0Txsz6vP2hDAiRRur4MCZf6R
1XpY9pQx8KWv+k+Ct768mzvv3xTGlGyxg4ak11HdQlgcoafd3oQHoEqOL4wyAp5fMAbD9ofz/Ccr
4zTWrozRCCpkS8redKwo9FA5FMSLwt3jrGoXsBl51rNDJADNM+4f434GYNimQ73nE/2yWJCJyAl5
QFxBpp+L3Wu7ObMaJqwtqi+92T8NsXysSX5//pTW9e5dDKd3rZ0bg8Hwskj6rYzuKbGcCDBD54Ws
lUFOFsPpndSXxVQwN4v2h0tWh0k8+kNyX8yt6lFGnS1KiKwuS7WAIAI3iDPhzDGp5gRk70xg1HoV
OVSgnrUBFSVY14qXAZ/8H2L4LrWuJB3tOhxS5/1+n/TnWytxUvR0am5ywQgeNSf9EQnu8aqyL8Ry
UUvYqxO12KFl1bMuV04o7I9ce5ycrEw9Vb9s0ko5D7EysAs8sClg1tAf30tXn+7oPxHHabuuDn3Y
EpxXyUBQlB8h/Uyz1okITtPHCTQmEYPebFDSD8sL5Cs2kZc9kmZjTygCJgfjMzZpcUyc1gcSoDE1
CRJJgGhAekpMUdSxquYaARoQqkVoeeNOKQxVu0IhEBJk7TZMwidFSY91KL0I9Fwkhz8euSXl8LZ3
xm5U9/o2BiZZ4OWJZ4J0IvTKy8lj8JOivqlVRV+sjzszpTQDEI8j3pHiwkHA7KoxEd1htkcfPMdC
Bn9KyNqWDdN0hjQL1L5rQFa5xp26KTfJq+hBvJZzQPvT+4lxTjEco1FupDdLKLvaBhXp3XzRPGrH
oTi0T6wjqvDTDQj7tvnFAPMopPJgR3VuuZyjrJpaSYrpLX8mTw4BIj/rO5W+se6oEjzGohWLjpBz
mlQJAyKBPt1Jq/aqs8x9Z1siWJm17raTXeXMfZqoXTth5BAP5JB6qbHJ7issa4+pZlQ0tGNwp5gX
M+qI4PDJrkRZh3X39n6ofFiemHaXSDn2dNiQJzlyzaf6aMDHWXuASWVuYmx04TyNaM08Ys9g5OA6
S6G3Ix54zKfm8V2yYYXi2Z+CjXxvH+CJwP1oX34qNlmslzM7c5jrtVRDtKQV+7yg+1pKL6dI35w3
O0w1zqgqDyoldyPqpgwIDIRXg4ZOcL1LvZGYY7YLLaAlHyZ51mzw2RHjWUsKVQAltPaUtVULLZsA
RQelMl/rMPIhBEoMlsk8hgIk0zB0TR9PV5SPQhBbeueXu2pk0aMJZGs0YqNt5dTlgvtXigb4KEed
nuf4Hk+fNBehWa3exoUMzvyMnSrpKRsYIDlwU9Svka2551chksDZFzOphlJNcN9phXfweEX66VMW
e7EIzqQUddPXU4qc1HRIY9fcMK3vnxgWP736E62zbE8+qOFCHGdclLoGCwbFipJ9edQGtz6wXgEJ
3V56i+HzEO1Dxei3F6Kx+rXZYBDL/qEQfCqsT0s5BD49iy5L2K30sukPSGtiQhB0so1jAhdpQOm0
c9H5DdO36XLPeArdBnBJn0BHP/kpXMRpzXqrRA3yuBHFjKxeReHOmE0gs7SjKDm2lu08kcVZF2Uy
ilhh+82QbefL7sv0tX+lO5wxuL7le6MG8o7QhK9GAYu95iKcMp3tPmc6pV/J4EBA3vHqpfvFohox
1LzgihD2+eJpF4zgqSSMydrK7obxVyD/PH8F19q/bEBbg/IDDIqaxucuQAdQqzmj++6mBOghuWqi
gT84KnPpqZJmer1GQofm81XW2ZeFFnjn5a8ZsqV4bn0kwlzkwJL+hSxfEPV7aGAKmRKBd1i7lpif
IeiqU2Az+Qey1Uhot2ec8HaqhE44F4pjaSGAoJryoCXz6/k1rb304AlsMFQB3xCpqtMzS5GeiSK2
pbSN/KEiO3u6lMZx21Hiq0SUBF9dG87NtMABBvR+zhWosxpXiooHnnY9eNah30aADMsBP1wmDkuF
J6j0tS0Qws8vkh0Mb+mYuvyfWPazFopZoJ8lyCeWDBhqL59rNw8Eh7ZWxYRKvovg9hGd3DQaZ4gY
NrILUigZTR/jYX5SNgWQs0cAdT+GmPVPvwwYktiKMPSZqT63QM5zjBHRzamGdAwh7BgEBgPPzw6i
+Ei0j5zHsG2tbbsRYvR59FNLRYNQKjiqtdhosY98yEnpHNGeUQkHavIykdCHvvhznO+L2q6doco3
iZoK3rPq2iVAohY5FdTCMbXGHZ45DOOQM/KPxpt8zFYc8txL7hXia5fKzvKSX2yUpd7317NPDq3q
2FfojfLBBOoXSB54ogrq2jarjJgKkwhAYOfjw06h7dyynLtpbakW+EQWUeOsSkATJjq5ZHAf8p1k
fW2HtW4gXMrCyWtjDET3rehGrN110B78IYNzrTGGk4hRw7IEX02QDDWgcgCyXQzgnvRLdGRNn6kX
34mCTdHKOCebRFNppQWs56xpjlXdB/LnXpomiAwtVC2R2eeMmKS1TS6PWBhj9jLAAGK41n5AWyN7
45bXail8E60v6l0iZ7+yAj4BLUtIokv57UD7+26M9+dN5PqjYLEq7g5osdHPAds4NtA4oHXOxxA1
YG7T5+TQ7zRBrLu2ouU155QjNZIW2Qm8LNGuPwA8auxSQAQb4xwJ7Mlqwm8piVMIWuaqHmE+FM9J
2S0wTST5+p2F3hIZ+pddidICa2WfpSPgL6+i5ZKuSKwzAH2/0q7aS+AzyV+DS4YhORwnQO/JYoD9
tcu2XCXb74WHazUdjV4skaVfVZguusSYz02y6S6mL/llicYdEE7ld6En6pRaF4sKl6yBnln7wLuB
J2Y0m7DWErltOpDMpzXgiiIvyj6BW4JtfZfEHWMWA1qQWLgCVhd4s/ydJsJEKtO5j070XQQXKkuG
ndc6e+HZd78PvjQ71n6fAO5cyKHJvuucLO68VCUBNwyjQ41NL9hWLGErO8lj5VffFTDXT7tU/tSN
e18dZ7WG0YoSiWADQd+JCWLU/+fKF9iQ1VuNPg4VzHKYGuZZmaRQDktUkqAO8CwlUGx8DeHPW94R
cjFQ98JAs0VNXOtXbiGWMyYVsD1LDGay96T6y7ixkMUFdDHy+vLL+GJdK0g8GqEjCirZhn04QgKQ
WF2VweuqcUeIOb5BM1k39pCC5K2ZvSg2gNwomnlZ3VNA4suolqkfmchrXYrDIgJdB5o33BSbaObt
jeDc2OX5sJSFDC58rOshIUoPGcxGzkgI5dQddrXH+ok7wxUd2NpYoq0t5HFxpEIB3QjIexYsU2/Y
19vepRt7N4CJMPV7C73M9BDtMMWcsihhY/qGw9K43dWnAtr3H6IzyJ2F2RyCacpGMuM9otwyIHld
Tj3B3q6fH1oALDQUfeR2z7ssIMqMve08xgGS+nF0MDGPCLjb2c+9rnai0CXCIvWqdhqgBNbRls6C
g9OVqUWTFTUoHZBsYMPChdcxHigGPa35aHP8ISYeXT9VkzGyoWSDsg13DUt1CKcMGExvEUSGScFo
l1r+DH0CQdvg9b1nP+bffod7C92BOja0LNyPF2r83LfuULppJSw3r3qoxY/i/AbNJE3OBhX2SAru
QhOIOMj43KY9BtInhYgS9qvvsIU0btd1UgxZYkKxs323b7cAmdsb6O8SMRaJFsWZHtAgD1Y3YKcz
GSRMSCo9BCNmTxMZnVDp8HReg1cVeLEmznEYvW21Eeut6KRwY6m3Q1i65yWsG/CFCLbexTXsi1xt
U0VmdwRI4rCiLrkwpFtWmp1dQBXfTLUPfx8krsgArHVB22DslBEfKQzQlTNFMa3Gti1hAViVbL5M
IiR2kHlxzcdyGwIg2tzW93iyR5UbqB7C+7sePltI0rhaaVn8jLfM12IHqlQr4MDwM1gDSz07bQxY
brrrCN6ZitvdaBQD7yIPth4bvy/+rTFkIbWnSWIUNtQVPayXJhqCAPdveZ1P2w1Lt4qLZsJ1ctex
1WikSgMkspf2iJgRKBUY/0JATlyDaS9a64Uh+aotXCyTu5VBQbNYIRDKZg9LcE01jv7A6rzat+Q4
Xg63ce+Id/f/sYd/qNbbXix2t4qzviItzlQ+xLe6W96kN8r93PmgLP8dR3B2UaDPgADeu/kTIEsx
WBB7cbxB8uhP4OOtOvnFLnD3mHYG6gsDfs6EmSEVHkFpURBG2n9v7JDGEN0s0aZzd7qhat/MMsRh
IHE3Tzeh9jBmhn/ecqwbwvct5h6tct3o8cyaiVRbOowBerGoupHHaWPoovlxZS1JpAN2UseQMYI+
PlPaFhTU2jXbv0N6294GtVO6patdBV8YhVlzBBueARaTP/FYWLPAS8lceFbIyQRfBf1lyMsDrud+
Zg31PptIwbASpvM3nzm9pUjOLCpaDeYpNmBmTwCIxNTztakGLqnk0jl/gqt5h4UkgwvBaGP1ekZh
+9940j3tEWPkKVBN2j3ITlFq/oTGLMVxQYo+h0Zb9ogHzDQ+yDHqTMZrkdyYqaCHfrWpbimIs3SV
VSEetLCDCUKBwgMcjzc42lbflNei7O/aLViK4uwbhq8YWyzCV0m/nWTTbXWUzvVnUor6wtYVEVyf
QKtGMp1P3+edXEy2BUXs5NotcozU2juBOohEcGYjmfUxpAnUgfEiah65eOMvZXFA4Ay38mMiztiI
RHJGpER0Y1cjVtWol/LsGg/Kjs1yRLM/WK76MnnDNt6InNKqUFZ9tw3wF39gLB3LrqFyitcjyyXu
QaiCGidpRLnKtXgUpGqA1LJ0FN95NApLnmILk/4IWYoLGfSWllntevMXyJpBvJE6NXlQjcYTHOFH
y28SjUEcIqhCM4XG7WeUkbZubLQ36Fu0jBPbUZBFZ54GKNPyi3ZguBTBUVTJXQlmTsVyVlIz274s
LYhNSrg4CoBCdumAgdWM4LZkUzn2v7tSzkrG+mwFA1tpsk+P/ZHNJTIQfu2A1mNAFUZgWqtEMj+6
8ZNl8k9WSw0sJWcyg6v4lsGzpMio9zGGHv5MfVy0q/yjDjgfNo2ZuPEgXde3bImAz/SVXwqekWIK
RIHu8LgiZtW308zEZcYtlW+lKXemQmRjREI4e2nmZltWTAgYn8xrRkRTu/QxPTAqMpR2vpOvfwL9
6OOFPz039vkiGkysurNtpp6dF9xEOhho6q3ladvkGPQuOzxx8X9NpK3rYCC1wP5iy9xFzDFZWeZs
qmJqf0hR7aT28/mrviqAYZkqumGA5Jpt9GJNckytfGackWZ5H2P2pReB6IkEcN7Aikk1xaz7vQ4u
ozLdxmT86zwvAGxYrIHbpFQu5x7DGYg/MB91Ex/ZG6h4BEpH9KC+AMcNI68iHquVTpBTmZypksaK
FNFbGdzcZ9NtRko3i0y3Cl8MKdxS5QuF0mv2hUXv6r5y++lIwRdJYxGB4tpFWK6dt1/xLKPlGmsP
MVzQpZWflb8IzbzPaAk6zkxdxyObb2goo7Bu0xpOqO0lp45zp+i+nZfw1g98msBkG/ougunRQhGr
Oq/7jnGtswhZtTzL9NojhjJfyWN5BczTfX7JcPbHOwuAK72jfI+fpl0pCPnWd/P9R3C3Qa27Oq4j
/AiafAtBXKdPhW812/NL/Rjrna6UuxFzNNWlJiF+pZiciGQnSncJpiUjTdAkKJLDXYs4bOxRA8GS
gxEnT8ttpwSPcCy/SvNfz5nhUQrKV9CNo98RmFmnZzdOJB5DDcksfejurSi7GQvYKq1MPUWrnsMs
/JFNud/IVi/Qy7cMPac1kAwQcjCvyaDH4tYoKVKqZSpiTdazgfy9O+8I6BnKmxrYS4MLpt/W6x61
nfGaXTPPTraaaz4gDvVxuBcayKpNr65cGHS/ECVwVyzfyW/jTIQ8geggDrH/BYg4K0RSeS/Iuq1K
ACEaWJlANqrz82mAJicagk+cMLgkUw0uKBD2oLNfye8wGkxlDU6IKGD3PT1bOajJOKdYRetL1xau
IBjWH/Jj7s8/jOfaS++t0sl/EorMx/SJqjnmEBbCuS1UYWZnlQkvJrKLkmKPZL/Ae6xc+RMRnAEF
/luTxC1E5Eq9Q6p/bw2t13Ta7i9feiBSYlpZBuIaogTOslhpbuvthCvSZ9aGyrrby4pr6880ffj3
BHHWxVTrtjUqllg2gCza3UfzS4WpWqUVkW+umBesCFUCQwWxLqATTxVjiCmAYwpsXAO4usBunLGs
N2Gq7misCq75qg4uRLF7sPANQUu7PlCxprGjkhNK0wVg8BkMoJVhzlT12wRtaIl5e34nmWZ/0PyF
VO7IIqmWm4iV7aQkuK+M6ioIhhQZbNuPZPsgs7mM8wJXUqtQd8b9jsIrQjK+Fp8pyjDoLOFW+sl+
9OOdXm3mne02fns53qcyKA5Fj9jVrV2I5HIcdjUMhg7gf2eIL2l/0VvPgADycgnwoeZjE+QCi7UW
N50skdOaylIyYs6QJ+16EEeEF+Oxvknu2Gud/ip/tnfF61/vJ2K7CiBzwDsBKlrjlljKaKAteiay
szd5ZlwGkfWZ270Qwa2KTglNKnZw8LmuNNeHULYdazKAiSYa/l0/sPfVcHeBtGopB0wUuWZkWfmh
/gr+BI+BZcxbhg2nX8YvlWt7Ija3VUO5WCN3HTqkJjDvDMFa8l0HvKxUbukwCK6ASAhnvXS7Sefy
LeU8Fq6cgLiHtBuDClDYRFI4n4aO2SygLI9e9YeJfBnBCp7+xeDLBJA0JrM1zNvDvSA9dGqylDnv
60xvEodK2Q81aoC9Oli/CgClulZdivBi+EDgTZqOlB7gTADGwb/iaA3wRIOiA1dWe+kSGt8dEIM2
guh4VQoat5E8x9z5B/Mkj2WTRyp6T6hWy25J8/46jK1e0MrJHw5biyqDtAn05QRtGVwwWcZl0LVj
DN7FZLjq59wLm+OozP55W8t7L14KZxT0Og8suYCUoIx3NgI0qVM9XYm8Irw7L4kFEEs3wkvibAOA
dPD07iCpVSVHiTMga1yGprQLkFjOqLGzqq3y87xI0RZyNgKdzHVHW4iUq9YxzMZRq6d0fDgvZE0b
lufEabitTblRVxCSxLmrEfR/xKLh7NVDUgBNi7gJOVY+aEI5Veu0CCLC6Krr7IOZBo5tFd6oZH/R
gL8d0kISZ3cSachjLYekoDK2NDUPnTKHztCS76lCBU/d1dNZyOKsT16ZvVUwWVlO9nqSfbMl8oTG
P4GGr56Pjp1TVbTdwQWeWqA877Wq7dMEgENm6jezEn9NyCzfnNcCzBis6bepaICFJSxDxel3bJUx
0dUIeqAm0uSqk5IfKoNkt1UlJ4962dT3TRImv6RZkr7JbRxco8EMjYZED2joR6NR/FT0MXpq7MnN
csmnc1q+2mlbKF6TjyiQxYB/dQCXmFZu0UQTQP1IG3WvHUlAnVFgN3sQaGgkxthR3gcSQMfAYhxq
gA1oEzlzwDkeDL0TloXUgydxahKEqfWsZs9KOQ9kkwTB+L0trFl1aBGrkmsq9mzekqab5+u5LKv8
KUzHhHwPEzsG7V5hSs3o5mXc/shs2QrdSR3j1rMCQvwi0zFTNlc01N256Se6mVDenJy2QlHSjSdK
MbxgRNN1CpbgB7sNkRoqwC5lXMy9FCaOXSU6ICiqmRzrloHJj5IVOtNAMU1VGWp6FSR4OtDWnu29
GhhjjHFKxewha+4rL26AauqOatrF+zlLs9SnFeDIN7Ixj6BuMxHV+WoediCZwLO0uWjztLw3w8h8
bWjTJ24e5obkTIZUo1si0OAJtjQzo96NizqnQejEYRVKSFqXoWJ1tzrt68QO3TppgIG4p+XYAiQW
2aO4sZ0mlWiUu1No4jjBUhcY2S5Ng1a6BghjClMr5VQ5jlPbA11WwzTONaCHasOhM6XNzu4lQNdV
Ld5jXwJlbGnlTbne6t9Yk1b2gJx9H4QXtK9CYriY9mwI9pgmDfUDxc6a1gm0sJr3kj0H100/zvHW
0tpY38tSaiB5JYXKz2HoFA2Ih/FY7oBPlRY3OsmtftMXaCbxWOHU9jozm4LSCeUGtAVZWam/zDbK
fCMjermVKzsfPMkoo+LKRGoFpZHGUi0MFNF5nOhTWg95rvqKZDd2DQgsWs9fJNkakBaUTXO+GVI9
l8IrI6GW+tMq27aAZ6B6r3ROOvaZ7hmqAqykQ98aw/2kgjbiMqrG+CceITUSGr1EJDdvq/ZGM4Mx
38xNmelXEajojStEJnUGkGBTmjayQmE/Y/1FAuM2oAABz1vEU/I9C2YkzKOW2n4JUHXjwpLszvLN
cpKGy8CSJuImtDf1jWkkeuXLkpUClQWQFqNjxVpmIq05xumuspOIeJpetqbTzkqZ3OEFWmLUF/1Z
9U6LU3PY6HKvp34HPqhp10l1gLNOg6F1jWrUGgesCeZ4r1fzNOxmCTNMP+dQG7vXWZfS2UNHjV6k
rkLyrN+WTUm0Q1iYaJeSOx0sYEPQZcrGNEfLchujj6mD2GLojwad5+myNlODOHklzYAOqapJumiz
cVTvh0lvi11UBbObMBLo3dj2MyYoLFpoMAJTETswnHV8lPLGrJy6UuR6nwYBTd2qlrLcVYNAh9Pr
AlnCCHAZTf3DaI8Y5C6yrp7u0iYns+L3RWebvdemjdz4Zm5Y8P82mkRd1YyRzin9cCiljm6kRLNq
nbh2GTXDvTI0SoTx96kJWyCjW0P/JcFkkul1QWabjqI0VbmpNUuS9wb0m15k0xDKhhPFIwzANp+U
KgE4YD1VXbA/b+xX/bGlIBkEwh00UXCeK7JA9wFCWOgT0BynSxWlSJJkG9JqggDmQzvZmz9eSGJO
Z/HiN3O4DaT1EMEcwATXTHeMLGXeoQX/ID9ZL0rh45KP1+Iiz6rXXAjm0kGlIqGyyryZ3KZI0G66
6ev5PVwXgBklAnYtcEGwzxcro6VKe2rD1svx04DuRXAbueclrMYX1rsE9vlCgqUObarpkDAYP3Tr
grSvRf5yXsS6IryL4MIlTWmaubAgom3BBtYCLqJ5MPPL3BS8ovgUzJsa2KoMhFM8bYBXcroUeFCQ
1fWQM+do0LYxVp1gbGtIvcRWkGw2NueXtbpzwD4DUBoG6w3Ci9NUDFJSXOkilTdFXW6jYvBGWRW8
o07FmOgCB8ajQYBDh9EqpNC4a6SGZlkFaf+TRoZS+prEbEmXKFngJnOUiwbFuPovE8eYTYiNkFMH
wRGPkxhEUjzlhfKD0CJQ1CeqJBROKhus8rGaezO5SdFqTG7toBulfdSWBkhk8L+Km0Ezpskj4TSQ
YNvQspVGp4J/sP/FZPAfL/Q/w9fyy++vofaf/4X/fikrQNKGUcf95z+v4pembMtf3X+xP/vjn53+
0T+vq9firmteX7ur7xX/L0/+EN//L/ne9+77yX8glR93003/2ky3r22fdW9C8EvZv/yzH/7t9e1b
7qfq9R+/vZSw5ezbwrgsfvvXR/uf//jtbYDiP5bf/68Pj99z/N22j4v/+e/XD3/x+r3t/vGbZP4d
g3025hOQNJaRfWeaMr6+faSQv2uGYaBgpmCG7be/FWXTRZCn/h3TGQbGGRCK6+jBx1+gGYp9ZP4d
l4iV2BRLg/KhYPDb//2ukxN6P7G/FX3+pYyLrv3Hb6c6jEyahbYXg6HP4dtwM/nXhYkwRNPKq4be
TSEGBLunQBeMGmu4D7jf72/nj1K4t8WMom4MWGUfGGS1aw/zsC9CortGEsZXUWLF4UYZZHUDa9Te
WZZkuMgbxPu8q7SvcZtI8OVJxYggJWSrlN4rrKZwJ2NE/J1htFwnJblIjbYZnUKV052dDPbXqEro
Tp8RuWVWMN8bQaNe500BTkkjy9xJV/Fcj/NhFyIcvBq6qKL+FGLgWUuJ7FFEsk7dkeyoBHmJfHWu
B24FVJ2dbqEebYV5pu8yTCtc9knc3YW1MSNNWBl+nQBDENY0rdDOIzVHVU+b2e1JZl1lpk2Dfd5O
5c8hrcgvOSmGwatDtVU3ilZqaK+ue0D1ZF0JwktoBrifsuHQRYiJZXNMHvQ+155NGtaO3SvptalE
1XekQEvqhJpMax+4HmT00Uc8HCKgc/qZHAT3uZEnfkMMmjlyMoCXLYGtcKc50zBTiKVd1Goz7pos
ix4kaRqODc2Jb+uzBKieNstetFbKrooqz/Dksig5dtVUPxeJJblzHxiXrdab3+EHVQVxi2QCV6TU
t8OczEfERokPamFpU5ZttQWa5/9ydB1LcuNK8IsQQU/iStPejDe6MGZGK5KgA0AAJPD1L+ddFLuh
UUtNU6jKzMqUH34s4KBtaHry7eROa9M255ojBjufGws7+a7PtpOAgP6czTN7w0K/DnI/cN6xDW3y
34ZZcu/wnONWwKJBBWgTifbjL1+S5WnFAImZYCRqh3wr+YVNQ/m56Xi6eXLOngLhBUU8MlsFzcBl
DgN99geOt/RilU8vsdLiO2vqHv+WFuAyhJYxjqooHC7cJ9t5ie3ykq1RXA4JLFMSoUgB71Y0nuio
31kr4msSOu+CmQQxKuBNdwMRtACm2O0Z2362aCB3Owcwm+5iuIigUNzwPPPrgMjeR9HI7bCoaf3T
iyU6eSGrT/4a4EbZpjtby3XZLBH28xFcW3Elhv2axOtfjF5y14UBPiqLwx1Mc/4bY797qQcyI0BX
G1jMymafZnWyUzD6qBrdf67EnqJ1ODfbtO6MTBD+odr+r5nccFCzQRrIb6Q77Sgp53qpz3CMhDGn
3ycnNUdtDVd+i4djM6kPUpZr9l+2dO6uVwYKqVfGnbvUwO2Rd+Qs+3V74/W6Hc3GSZ/7YEz2iV7U
IWh7uRNRMz2PIYn7PUtmneSqDrNLBGNTns/Biu0Dq1iKxPDQ2GPQbusNuED8j+hQP06mUSewVvyt
TdatGIdN3qGxwfpebeFJhNHjBr65O5KJpJUeIu++jHL46oxCAVqFyXI2DgKkl1dHpa8aPBGhGeVd
RytFXJIcs10zTjPoWOGHx5jBWj9fs5VUfZtilAygGlmB0k7jsV6cvamlbR954mCAq1d/3CG4K4Jr
EEzNS4zrlFVU+MlDLOIaRciA85qw4VhB/DT/tywZdfkU+YzspxqO5GYc/Ac+ZoPKKUxhvIqQLTv7
Hbcar+xaV8vClnft9dEpIs4+M3+yhURi3l05P2p+r0BkS1qT5QM+uf0eEfDtFbVjed3soMomVe4j
6H1b9rIeTpPp3BlrF1lJRDJJoJtLfQoR01KFknLE3jdYA2i7cb8l+AZzxtg+m70F0epBuAOgQM9J
L8N3g9MsR7dvy3qTA4TfSVZGdRLsGDXmnkRNW/lc14B2fHOcR8v2ocvib8PasUw763Ykqb2dBWj8
GGHS3k94LfI2UvbuMyVeeh6ps8B4fulRlvJmYelO/9bOPHFtezRMBdc2HNsDBVpVuCWWj1Egww5v
TOauevbMdZo0LdOU9Tsa9Os3MAXE/2Af+TFBGB6mv1ZET3gUk1fVOMBAfB1PMEBIrq0hYVzMOB0R
iJ40yYCsora+wLKH3vVm42cc4SHyrmKr8J2MebK+Cw6Gaa+a6g3RiW2qdwsQvF/XQeTecM3t10Zm
WEV2GQt2WInKwr0fg08rHF7AMxLT1PdEV1rFBn57c8dUV9U96R873SKEgHTz2Tgpj86bXBWJvkPQ
phi7y8zI8BSyZqq6tR9IzlM3NjAroXapIpUSVxCyTkjuqD3zRGOyQpiJuXsoDWYl4D5Z84eLbBBg
6UfsjLaa2k+Shuou4dewN4ake9ATeE9DfwIvJlNvuwywJTt1Xjqe2kxFcG703HpVoaebPGkpk1UW
i+RfMDu801PTm28GKUCVDv78Bciz/RPWTP6YNVF/AoHyGXX96uf+FHoXh07tyPs6PY9DaO4NTdUZ
G1ApyQNPTl+u94GwtCJRPhiGBkmJLc++Q8ldl5vGBGtZ+7V9Rfs0H2pPT8/Eb6YSjH54Wgz3Hxbd
hFGR1tZ/VsQFx1HL5aJEy84RwrGWYu398RKYFCjBEBlEkQMYQmFv53u3Uvlkx6y/othvrw1LN7Cs
2bqcoK6a49LSZPzBUnF8jOFpPJZ2FuqpzhAvf2/mZnqUPBIPzGT160wZ8hAlYuhf6rAnS4EyAp6Y
On+HzRyALF7cQbWOVch9GuHGBUO7As1up3Rv+OpdgoCJvKNOliv6nv+2YbPP8CVIb2IcsFWn3Vqf
XaP1NyOsv2RJJu6wlY6AQAj/4OFMLxXTEkuBKz7GaWTEDkmyI2s6HkgmzC1rA1OmvENaQQLflAie
zXmgelUsS2r2qwJQMrLeTy8Qr8wA4ZYkHatfU4a875LwiVvPRxqz1bQ+IsHU4mhFqcIiaR+5s918
jWWyebU5G/zpxgQLj/AcXfYcfjUAwMC6Kr2YqheQSudiENEZpRY/I3vv6tmA7pYhsJWAqruYWhxU
7ZSsx9r1ZCh6mTYnATvbXG0DkCMyJLd6zjDf8k5+Bk1ny9ks052qKS1D680nf8FK3diI8dOMTfI4
4Czfj2vT5009hvtpFO05s5Q3OX4Hf1j7AxhHBdxwAFyXM2+K96Lx5jcYyIUnx31l9sEUk7YahJ5w
zCi34L1a1+gt8/FfAlOal7utdTKvI05PWTyNX+mSZcdw2YK9MmP2zJgAgQG+luUkXdM8omt6mBZf
PCqSkdswLMOpSTwxl90gEygyCfuBLRLAlCkiBwB3LS5HA3d7o0XRLMoWLBZLSUenjkCGUNe9hp7C
DPWEMeN/DFA0FNLBh6R2MVB80oR4/JTm2w2toLvSpG2uE1D8IgkE4OgO+G+/ku4Ev8kVET20f299
M1TxuHrFkM3uHmiH0ql97w7aoSthMCEeV2pFAYP/Cbu3gDXWoDGvoRDBbvHGsGzq1Hv2MhtdBy7M
hwHaSQuksbgbcOig2kzA9jIDS2WAM3x4cKm4RrZR2P6hgnxT8JplXKPZzFOH/j13wOarHostF0C/
8T6gmu2TMcumYiQWWjYKxenO+bZ5D1RtMBxI6BVnFw4uR9uHyDYyQRuFrWEvN3GT/MG7mtR5R1i3
5rZdsv8Chh1MBDFN2GuXfRnDH+QToHa8k0STlw12e09uWtsxB4lD9qJvsNRHZvOAFYAJvXdmL5Fc
RBElKylpOseXX+088N00THqA72n26IHiOKEbdde25/Mt9eYG67sw+XwIZxGe6k65UgzIIg2p0kes
lqG1i7zuK547Uc4Lm7YcrrDJ1XSN6cq2pfavGxBEWw6d4v1uARt81Djgj1va8CtZF/s5SQMLciMD
UFsAaJDnZy6AwMCwZx3zcGVm+RWKjZQI7nZY57XLI4VhYznUc7t3/Jc96r24ZKpVGBtSPhQrG718
GvSCHSkxVrFmyyGBLf9/moe4tUuidyYxAinjUjc/whOMl9h1jdpibmpRSG/bqiV1WZgHKTNHf9XB
vQ22RzowNpRwYO52STCPJ5KMYc4HH/lARvx4mCzsSu5xHMkyQ5javo2WugJHp157ungn53niH55e
Tx9s2EidKxchD0Yu4ewXoRibZ5Wi16k1yyrgudBeZR5nFscORU8rAmgUKfcMxs7Wffo269Ydp3o4
xzrudOX1Tfo6Bd36d2IRY/kEQ8kPr5sI7BDQkt6TDBo1jFVK7Qba+ruM2RTmRjab/qZ66emhNSDI
II1f1GtS194l67btBRj89sCT1u3QjSfvpG3wsGIijfa2HrvKhXW6A7AXgjggq38eW9c81UtCv2Tq
ooNEyPxepFv6Q0kW8OI3KQ9Hf8Mf04aw24RR4DqOPQRDLNPNRSZmBceTmNvwS9Hoji5lk2nxH6XJ
cIN/OIZb3v8brbAFRcZqlTguSrua6YlMXbvvJ1qXiaemPbGTgt+QFWFBrFLvchn8Y0wd1st82Lnl
1H2NlIsi1k1fRn3nffIuANyeJMhx8aLb1oWfIV9hmOGlXYhDWHbrf3Fi9MFPOKhDUE+TPvk+q4uU
1yNWlbmPVtCzJryFgx9/iEADdJzAsP0oDIiPwZCGZ8/I8bh0nm1wmsxJWaNQf6xDLS9jZOYfI3V3
7bHVs5sjvl6oNd6TCMNpwn78kLwFq0evPcZqtJQeP9MpG6/8t7wUaohjOAukiHNaRM2OsH1TSc4m
keLiBMwrpNTb80LJHJTL6NmfVRD4SpqIPowjSng+WGTaAL+b6SFKpVmubulBohJSAwNQtbspsRAM
YJbRY4h1c7yPGX2ahUfKjk4chKOsT0tPZtxS0f2QOYzf5NbV+2A10JcMKz5iG2WwD2IFVkihkwx8
C8fJqRvLdh6jo6FC5Eu7xp9pMMc39IQzrIslX7Hjos28FXrQBi4VIsET0qbpQeKs/W6mEDvTeuH2
e2p+63AEnXST81VFQY4HbngCf5aRE0WLqt7HOd76vVe3VB/rlSPRlW3ONOUacT87AMHlsmCynfyH
AUTtf9OEgVm6oc2+UhEveZNF/5phwJC3NVekvw87HTJYMyUU2vIlYic5pD9T37J9neJh9OOGlbHo
vtbE+1jj6T9rIlBV7g/AfLxRYaWUuDdu/Ue8+hN8757Eai/86YLe5IWl81VBNS+zDXOprYc8Cpqn
tfb3UnslIoL3MVYzfR2P73LFQDaMbj3YMeDg7b1yBuuUjx0qDDHuLyxnXdFmri31MmCK89OveGtl
mSbmmmz6xOvkZRgbdq215LmE+S9GzY1XFrPOpfMQ6xsab+/sAvB8XTFHwDwjDzF3nqeYgmJdvf+G
kHX7hQ/vvm54Hg1tW/W2lbt+SLLcuWTL0TP8mQi+tdMBlm0y9w8mOE0RmamU/eby0LljTQMUt3or
2ybe8R6hje38mm5huTa0CKJ6Z/zppDcIbluzj/l2HEK5S5WoWo2CnNCnBh1o3QPU0SYsOr21uzba
blptF57SvlTBoC4k2eht496p1grABmacF6WTbjeu4o+J4u3b8HYtZs6b0tvmG2o/TuDFyGdl0Uxq
nWRflkTtMc02SHGnbLouBEKgACAhVKUx+k1fTECYXJSrdpuAn6RIXrVDX/Qme/U38O44NINz2qzJ
ngJRK/waFkBcMFGaBHG/STr1edAzAvs38Lm/OePnDgPNTqyUVEmWPvcGB6bqOFoBBSlQMHUOOQft
1Y7GVHDIXNC6bwtgRdeeWGeR95XBQpJi4eWGu/svGHp5Qje17lTnTXtdw3LY0CzaATQApUD5C8Jd
vzWm8v2EI7UIwSnmUyqfscbxPbfCHL1IINNLLCiP/Yi88HF8AZS15VOIdkULMece2Gmfee8+WjcI
AKLgKGhqc4G4ld+Hazyiqoal58NCLYmGBEuJ7EelCnpxL/wIu+UzG+mf2Y5npOqEgE1Elo82kZVC
Gg1aIcYLEMIfmR9ifJMtR4CifUbLL3ZUuLgEZBBfLYPmx7UZOWBAhxFJO9Jd2IobHboPdBIwawxE
XCHvvK8gAO33WT/DqXzaKJAKrUFRz7xYhs3HfBc+gj7F5NI2n74QD6GvwnKeVhiJjVRiYCP9PiFk
2Emo9fZDYuUbpLr6jK5p/A3LTM5bM7MD28gDxrqhMHpUVZclf/oEC7tzlOgraVvY96/jXLhmm0sr
3GcfqMqI9OrPc9Gh39y1InitJ7HmZBogpBv58yqmh3SpAefQJxuHU45X+rF26YFE9Wur1aGdMGtN
YbcbRug3QtCSRsHIY2w/IiaPHd3+Qg1RF9k4v1svAuhttz7vGPu3zjg4dXf4/bNuNV/ZGvIcKwV3
yAVPRumfcJor05P9EhzQVpYepOp5qiSKib6MRu2dN78ks7pKSCb3ZGieJoXS3nj7MDW5XHxQwP3b
gCScqWU7S3h/wCy9kx32TX7XViP0Yrwbn6TtDoG/XZkCiVLfRo5cdegjK/SE94G5oun5wYJZMlE0
ADHDE+mxBnkp6fRuLfrgbjaXNqPlwL/TFi4pxm/2uo3OUqgDDoI9DyzAzVS919xhqTFGTOzY9UAT
+Og/JVqdtjo+hoPFADm2FUm6rmL1eladPjkBHRYGU5PCoUTO5i0Co53zkZp9HSOnSSWwL8b2wWNX
eyW0Iocp++va9Ow7MucaE3ThafIHfeQVaR9D5VjqoRypt8bRBlAR6BFXq2ZfS/tWT817XZOXhqF1
aTAd5qvTfUkCFFst/X/9gtPExrdZ8x3pKVB5z1Ui6L57S6sMZU6QkFRTxv/6mSxhdfDqIdPNF+4P
54bi/SW3rHe4yPp5UzQPZnVxXfs5x73NIxHuSNjtN6r9fJEeYAjo51XAyjlaywETtBvZksdkhvFP
YN7p2mT5PNdXSk2lyQag3y+DcPgagGkuKTxeSY9OQov779yi+uyrZXSXdmmfJ6bOgRV8WcErBBl+
LGGw9xPy6ivcXLjPwEgyQ4+NEIUBH6Be8Wwt+cw48rWxVVBgO7bwOdo5mItwo9Zi2pZvXyVvNRFg
zOvoYYnwB9I4SnZzGN5iBVfACGe9Vy0m/IyCoAiT4TlYfrkgCJazplSRn/cE0osW9cRUa5OedA/0
+SSDoAzq5h7NyLkeIvaf2ero5Ov2IZ7tvQ5q+NfjsuyjtMMVSW5KknO8hodVRvvWpyf1y2t4vNqo
uMXBdHZbd+JRk/sMgbAyfp7WuAzSDfts5nEEsNB22NqWC7v4Ln3ZgvYKddJjh1F67SDo4MFnLFvQ
WGNBOGeVgwJp13bYc0XjIOvuPIf0tfeAbqRjuTVYODXdYRSQvQAf0n8Td1ubx274F61LYWu+H1kK
cAYjBH5cyr6AUNB75euaFmRIMwiN2jIlrKj7AViDbzhgGm/n9RtSteZ7r7KL9pMiBa3BMNSf+fiw
QMdFbV3a9DhtfgWhUU6jZ1G73Ty+bPWGFu6js5A9efs0ldeMg1vBTIo60Mubn2zHNepK1WWl5Hpn
nT6o9Dat88s8rztUmTySpPA3YMzB6xaP5ZoNL8CMMJ8te5h5PkManEPCVaCZL1iIbNck+rEDltLB
fUm7hw6/iIjKlR88sWB72yg9wBStABYP1kXd1JQUobdUDY4WJ4LzBvgCpdLmNTGFJt3PEnQlQJBK
9hm6xDPDYu+MetlEAutrARKctnKbde7ahw4KKyiykayKxzuzdwjW9jiKH73fBzPzP0RDj/Miz2Ly
3rSPiEDGCm/BM5Fth1GjQ8NMCXuE9SkM5XPSt1XbDgXA5ceMxTllc8GEdyG9rTE6RlXmxzqHmfQZ
ZBEsGpcTpIP4mAX6QqzJY546jp6ZgelNZbo+dwSNSwpUD1Iv/K2Ogxzo5bsbabnQGnOKeO/t8Gdr
4nfVrGXc92cSmDu8l0/tGIUFT/l5S3EzNq+A7AvBcc+txf7aQW1d4SFqoG8fvODgrV+a1bg48P5C
x/U+AAjxtYNs5ok112b0SzTylWhm3FUUBT5/9biGjSLHQImbbuTDWu82vzuKVAKroS+ki7/jlr4r
DNbYF573McMGn5uW12b1n3WY3ezWvtoABAeGD19AGmR671yTqAzm/lIr/2VG5x7S8YIGu+Ibe09x
xIz4srDYgh2F5Y9BsxY4dksVJo+NQ6HA6lqwDQdh66sKyF26f0av51aKR9aI/QYZMBgUFLvkXIcW
OFc2Xoa66XDUQiERDw98gu8P8wGooEKP/s1l9PjbKQgLLqE3WLt3aCXj7s1YH98WzJ/y/3oCww2d
sNgjYC8N6BxfEizokB0grSxG3GCbrnU+dOIYwfwAhw+aGT2dU4lJ3fY7Gwa71UvfvWX5Xn1xhVQy
yVMpn52HUsw3XcSZbqvNGmCAIEiWra2idgGFFe5mNNDN6O3E4o5yti+jrwqVvFN3dBPgKwn9IfeL
PvkbT7wMsbPppzOO0aZw+P8txnQ3Arbr9HtAcG0Qnmj4zXhgwJe/66Qr1zfvou1vsOR4qPGDmcQv
A6gq271C51Dq+o+a2pcewjckRR2akD30JimCefgmqsa8XkOeW4PcwZPEVrAGmbLVSOrPjrcXR7H7
5eYbKOe93rAQtbJdgjlt8egbdh9KF247f3nAS3foI4KBvQbTmzxBIgpdMbtMTVfpxEsevM0H9Be2
D0PS3WdoJ3Omlp9wXZI8XkBSdwu8WBhZMlh6iBdMMJXXdg/M8wRKzfxtGw4ksUGLBZpiwi/k3qr6
r0r9l5XockR5x+zb52OWvLEYcOeKvw7CuUd/9CHICo4OonwzRjgkg1x7w9vYhj+hgZYqEHnEgduR
+DSP09XX63OzIJk9MT/1LB4bLwWwjrZi3eKXTLZ/wTCmJf7ZXU5ElwAPZLslSb4gPZ7yhGU3Ckx5
HxFOczuAHmCb/0r6kewwFiefUJhC3JDE45FNrKtwo7pjWMeY1xUx9EcIOZYsSG7IW9+7CLq/eHDJ
c412HO1ahKHVfS91H1Y9wLR8437lNkh/B0zJ/JccXMmwN0v3DP3C367BjfTaE13Xf76Dd2m/0iwP
Vig8+c/sL/eY+2ek/7xF2fzm3IArNhV+KJ+ytC67bHsdMANnKDC9P+dGoGMfyVLGdMu3TX2Q6Dvr
wR9ZdiMcUk0TXupuwGhhzPvmvSEm9qZDcto692/JUHNqrAlrcdZ1dDbM7KyPLb+lQfeHqQENueIT
oCQdFoAWKxCiR3QbGKWpY+8jZMHMgOlN/wQo2kMQizwAiN4vskxYW3gQfEpoTHP4cR4k206oPVcf
DWl0sxkpY9SucN3KLgD1Q3bAWjHdkiIOn+nCMdnwfGXq8H+kf6PASOCYR6ODh5Pbi4eczs1JjXAH
Cse99D0A5tE5wDOa1uTaWIhcZ3OPE5g9Lcuty/pSzls5ElbFED1rC+MPefq1h+ZgHqKVA655mdSc
yya5eNv3vOl8G/A2B33RKWxCoB+a7M/4q2SmOxrugYeAsPgxYIgCruCZHR+Rjom24Wm2ssBCZp8D
ACu39L+lVj8De52iC2cov2lcKdKDinxIk7+r9xXwhyAikO5TvAOvQpXUb8oFUvhNnHhzHlOAiKst
EorscLNTgJ2Eh6cJ7rpZW7SNeUsEHOAMkOdt20MBA2T8e2jfZ1ylyLvAWPvgRcGeYjF54COazO/I
bNjreTeQwHhotFcskZLwmQ8VmWEOTH1o0kGSWY4LuZP8Yma1X+Mtn/vXcQaOsuzcgCCxGN1gNSvw
6hK70KOrINM9LrDQT0VQQs8Pb/tV5UBXijnlZaw96JQ+XQxFRfQacXFIUC5klxYUj5iD2mfysBZO
x6KO5eEXeWrRfKcQqYCNx+X+kyBD3r+O8SWGGthltuhB0GLbtRgG8oiVTQwVT6pBhJPeaw7DnEAG
ODSWalKPK3po9AAFVk3uHo4qz4xFmoQ5g5nPAG1CUicHL8NEy4/Wg01GiAMh2U0BEhymP7987yrQ
ZUwvqu5KYP+I5czH+uI1h4ydUveyDK+ewxN9hY/tIfVuwfDWcbQntLJ4AyYNx6ClSiMcZedJXg3d
zeQ2D+dR2vzXDabu70o8QGsO27MougddhRLlYaag2FNG1EnBxh9JbnF/ory7dclcbPA9Cj1e+hpO
/ttUTvK1dq9x+J65i1d/t0t7geIBOhYEIAVzOXmi9NnvKPtB2y+0kKWa67NMXpGZWnJxbQW8mhe4
067xmZMr2UJ0Af+lqSpk4xUjOBmVul3Lr6b+F0fQGax9hTpXwKEr936dTMS1BoKxxbww3aOmrsQg
k2cRu9omOi0ZTpbfUuIeki4Ax3MX0V+gelBTcaRW3Kn+Dme9C8OxqldaathEkwVGabjCaTgdOvgc
jw7uBP4XDurDbGAmmekc9lLwPYS+QNhbELix6ANx2pBNnGQQgXQh4O0XCoBti8KTAjnYkj/+qPN2
6B/iRhZZ/WI1TGpb5NSFf7vWq5LlY1muZv20CHKj63Cc6tOvzhw1foGBG3ZKHQZD2lUCw69qO6SW
enhJYX4buhNkOYXfkd+eJ4ekCeSBhz2dftd36lCPARzZssdY4vbGaQVcAajuI7QgxQJCNpL/hFsu
K14AZbYD2IHSTdvZEZ1DCFeEhEOa2lVtGmH8a8+RDZ+kBy0PVIDJNJWakMO6CeDUMHHQCD0CSJqR
9qjW5Zik/M8aPfUZDqrxhzYcvPywTwc8NbKWj9rS75lsdzhGHJcAR5Dx4FPcIY4iNW/DmoI2Tt6G
tvZysMkA/P3bNOHBw8rLlHfxdEjaBVTaWACFLASElrulA0UAhhvAQV/aKH7y0cdMsbz0UrKijyGX
YdHeQzMWAtidguDLS2IMi3BFthixQWWNArXWuQqCObjN1SWvh7vy1d1G+CQZL1gDkB6UH9EpVfQq
Mky/YjI/SLJ6CYHO87Q5AqSCINHjB4f2AWUGUumoB3oOF7SBXaAOvq5ed1VN80j5AFUcg0lOt4wf
UH+9Gjv6xRZ/bwxmkiY+BG4urFkPBJOnrkfs1UfIN8bQ4AOOC9DPTFNX1CloBhJP/2g/X3BSHRtN
nuCQfISb7fiQ+HzL2wkTYipxNJKGfng4KQo7SPWgjcAZodt/E5nmK99AWCKD77i68Y1gqCywxXFj
q0QLZGuby9X5BdmiLpeieUlHsedDi0SpEfAIFNZVLbt5zwb5NuruJkeACgvF3GxG/2RJht4qhK4E
SGhaQNH4yOrxGdC1qLZu/BjHECiSxoGZgX50kf+4+hHoud+IM9YMFUJMkbq5gBJHuIHYyWgaTgum
PayhiROkm7oK6fzgYS8Mhn12T9P6L/FGvIi+DoqA19sh9tJmxxI8Py014bEBaAniY0xffMqGY78u
3zHCGgpkrf3rpIWnRmZYEa3x+9b7T8zWt0G2D9gr+WTe8gti0TKTqSjrRZhdHagnTvFKCsguvrHe
Yp6m8Yw8kBPGg7++xYE5gqI5sMjA7DG0g1+kzfwWOSlOXRIrKC5kAPPQefYrkKmfiWGHGPCcwkIZ
OqCJIcEHiPMn9n66VxHUPaDZQNPL/zg7r+XGkWjLfhEiYBLuFSAIWomivF4QpTLw3uPrZ7HuREyJ
qihN337ohzYFAkhkHrP3Olqh0WaSrerIOHpiUINd/2yjbbkZAs4ow0qjba0hDxBU76p2WFP0fO/n
pPS1tHlNaql3o7E45Sp6inHUOGP1tylqzzR29lqiN14Q9NtWoaDRorabSjg1ljGuaZc+ZOVE7ZT8
LuhjP2MoSJ/rw6rT0/VQqHsprTd6Fu6KKoSuOYh9qfLcE3w6BF+hPh60XF3bQb/WM3nVZdTtW0xp
S3nptituX45vXQhTKBr7DcTHlTLACi5y65007xT2wzsIllNHq4kJM7Qyq52Ceq0vWxQ+fd46sTlt
lF7zxmh6MAU9I11DZKv5kx6v+qbHimfTeGmKXZV3h2qgAIgq0pHTWcdkkq+KmWoiLlAIN14rFBdX
Hlg/cpAxMS+irzda5LuMxMmci8DN1NDr2mJl8VJrUf8Ct3aDqOBkmPD41IAOiiZtpUG7jWbh0bj8
XgsZNmzwzrTr+6I29maqbQq9OIezvVU0+bYvkCUWJDHKklAk1nYTFvXOSjSy4hJrmHUjot6nMLZO
qGTJ0+tIhddAvDBb0Y0cX9p/6reWofVzv+yjNncsmwDN4D+N0ju7/SnZL3pIb6hoSxIM9ZyXgW82
GM3S+kfVFbcEF14XmRsjq4/aJK/59D2tSH410XQLVOhtLsz9oOq3kdS+Krms+N0sr4JYSCctBsNr
JionmHmoR3yKk9y/lEN5rxb1tg61b6HdDY6EH4qa0VjtKYRZJu7QJpwQyLazRb9QlIKmJlQj3Jky
JY+iiKJoVSpgMeVFMdeILvt1M6dZebBbAzmXKRePHeGXNwVI3Pwg6+1fyHFwjgs6U4rTWYt8EhH2
a0euTMkP04jYjQOBsDkaRbHpAFXS/w86RAmzapQ8MT1pvUbY8xbdhvLYpKFM9bsMLX8uR55cNmSP
WYBkVS4aOXctNelXXdOrRyJB62BntYGUjZ6wN8x4ZDh0ixjRnDIrN1JPD4iJ9TGNpCq1D0E7KLmT
aOGSOWWhhKca891aL7IW5BYjczWr7W5luo+qh/Ii+kland4siVr8qtUa8Do6KuWW0MnkAO00N5Vt
ZFhjF0rbsGK2gSgqdTV3Qvi5RrvB1Fq6ZkWf7K0o1d4XK593difMl4twWCFxi6ebztClzKkSaziG
He8TYV5PpXOkBV/Q3bqn1D1vZZlgx+g1QoKeuU5DSvzairyVHFMIcYfpTn6246I5SOifVqIrtF0Y
L7S5rWYwVil6wp0+0fuda5udlt7YvTaIyR/HUCYTUrVycMKaPinywXqVFNb0biDwPpmLGe/mOq0q
V0YJ+K2siWUxv+Km1iPEWVMaZJQOhzagGdKo1OXNqNaOWa+152JUJwqCRvAjl6flBADYQFCTl4Xw
rVFXAlyD0qBqm2TIibkkfSjP1YL7L05Ubd+URdNsQntGCmqP1UZhvNUhRY7kpa2anWVtW8ykJwEd
ND1KkkclXWgMiWXeZVNPGV9qi/XYDJRISx00XCzs8E5u1GZfdMXs5wxsXtPWGuvVaAz2D1NDx2bU
qPWkgmldC7/jWRkmikxwTfmM2TdRHszosYr6pwjUeQ9eqNoEc9VQxzcz66RpBA4N1tKEI7SdjkZs
4gmdQ8VVrAXOslYWDxnvcDXmkXSbIunfdxTWDmVx0biYZrjJrS72DSXonYCRfKtoUJb7SEn0lUB5
tyurDiMrJu/AIQqV/HnUeqK+UXy3xh5l2GIPt7iP82fBpyCQi8fLrm7HVdOX6l1X1xaRRW7um0IZ
1ukYtrGHwxSAo56ZY+xOVcLMwcgS0VrPCeRnLYbVnpaL+UtXBeK3TB5+5vGovc8WuGG3NHK4uboo
Zq9WhpUhyczujRX0iEGgvnVi1kcqaDrKpOzSiq2tcdeP0+JbeD2f5HK2vEqaMJtnY7mrUQefKwQ8
6OdY0E6EoumhY9rqKtEkY2+3qflEIxT00JxRwRbCiSJ5PozM5Vo3eP6PghbsmccqqIxIFHJEabSr
JIstN7Xlzqt61fiJwA9UTE8zdykCY99GQ+paGCw3uGf1JymOlXNFGq06OQCrV6G1SEP6VNxXufrc
qUiGHaPQu5NmT41XJV2+zZRB3eraHFwMgGF2pntDA6QYQwrYJq3bGFjgD84xZvBU+IcooKZULRDs
4SGv4pb4XA4l2xedoqAhnhkY0k+Liba9GpDk2zJTppt++VWyxXpFr1AuQdhzSHqMv06elOadlqP4
mfR2eMcxq27wSMg/+7roHvqIkq6l1YwZSPr6HMl0t4ZxtN/GWbbPnVwqq4CWHxV8Q45fQ2UeGE23
BM1lEy7aMyFh/EO1l2VXkZKFkMDk3F/sdDnTCeCMKwNjhvEzatuYOllMw3+IAreUVcR/NAA2ilS+
xtlClx23if48qma06YLQfsPipRPZa8FC1GQlt/MYdQddMoqjpNFWjWl9odHv+hulU2gKWuhq1uVE
MzCizCMPQ48YtTDMQ1KG/OH9lFOwom5L1XWYyhzIAWgHF2QBMaSCRcBFLJe+TmNQnWOQWbdKFJLS
zNQB12NIc5BHJPe7Im4RKfbW9BCGlv6rxVi8qVO1PA2BFYJWYPGniK6UCNNUW6gexIGooLqPT20F
NC19qpqy3tG5Me/suJmeSqULqhWpVb211Fm6V/ps3o6D1niGXVvU6IcZtUGbLzQ5Uouc2orrtxLj
ij/xTb1QE02J5/JpyGgFmUtCpaxaWJRm/xjWMti+rIifO2S9HJY1SYgIM9NTJsML1cwJ9AGJ2JzI
wQ9Orn6lIdZ6SDVTIIZq5p0aqdWGFxrS+pXUs6hn02NIpu2aI+X0qUhTTyPsPpdV2K2DtpwPBeP7
UNWpaKCdohxijdqeVbTrhMTtuYnUZGuiFCbWikaPrZwqBZMCtgbWk1ugYfXqv1hTGTyj4LaDDiRw
5Aih/zZ5/mHqVTrdUgy52U39Aps4bPU19oPGNdOycf59Je3adMelkFuwIi3iWqDTF+vfH5eKO0we
VmLsRndZh5sUM5bLOcRYj2UlvOQ3IBkhQ/MuACxyPqwOkjeu9V3oonYJ1z029kO9mZ+/wnhdYeZ/
PwJLESCVIBHKhmVc2WaHMrJTM778Lh64EzHEfNpjUvI1T3r96mLGR4fz/1xMM7HNCl1nqIh55TwM
cLdkpilxLo7BfS205nuq8cUG4inK4/yWqOSSrhitmyL42wzzMPuUlXZZLFEZY26ql3akl1qGtRc2
Hr6ddggxIKgUO4NxpmqLZq1JUvaNmP7R1IkfBmgDdZlQQFTd8zw0676YNolEnIHB+pYjzvA1LXip
xbAFmoEkRXvqQpQ9E8j4Uui1h9ZbZrPLfubL9J3kWX1OjU5ss4yGcyJjJVt6mkFh8d7U1E+tSdpp
beb3TeHpIzZJSVqwg7XPhjFGbqYER4T98Rtonu3UMpG7pQ3DKAG+Siuqu1OETdJr9e53PP0m0/f6
9yr82/MXskKhVhOWQMn2cRHmcpOH0YR4XrX6TT3U1R2/Uaz6oREvFQKoLxa9+rdFL1TF4DPCk29c
E7SCRtE45qN9jAZmj2MKzK2qR35gDEjPFmHRDMrR3vVDd7B7rXuQ26hYzbURU98p+hXbC4LMplbu
wkLPH8Imrm+nhsMnbxLxw5T1wpexmdEiEOlaFNr0BZnhyuT9P+tVMMQPLAO+dca4fnxeFH4QM8v8
flR1XrlINAeoJmCMaIQ3KCSMURin/pgUdIraJSih65oYwbD/EQz1nfxLSrPC++/vEDKpwoQ1oQj1
+hsy1JnRyKm+Q0eWPBq6PE8gRWppHSN2I7WvRPn07wt+ZCv8z0MwNdM0TOzJQlhXpmSIJpXe1vpu
0uK7NijfdSVS3H9f4tr3fNkc/7zEZR39sTnq+kjjuNR32K62YjgSZTpNIb64yBX+4v/eCINjLxAC
zdB+j1//8yqqkaK/Nnb5LyoGp3Q/PuZ+5/QrxpPehA/1FjnSrn7+951djeb+fNErMsWs68HQaMau
6XCwKn36RoPyLa/LbdEkgyvC+N4akw09uBrPRvj476v/9bn+cceXf//HHRPWK3EiMW7ThL1SnOfs
UW2+uMHLlvGnmfzy6iy2WE1RdB7r9REKZUya6P3udOUprc9p29O9u+sUGSjLV4Mo/3Y3lmoqMifV
hV52RRFR62AgVDB3c/hgBT/00s/p+/37gf31i7eIXxTlMvNb0a+++LmH4yAqc6feRSfxVHMc2q7m
2wh6XabyfgkK/duatC8z21VdNWxLuX58xaiFSh9Ee+XeeLP8SyQgucU+SlxOlXY1Mlmr8Onu0Dn8
4kY/AsZ+r8sPF75al1iUlBZYHlZqJ7Xc4C7whZutSj/2i032lNLSyhhyK6/+f6Zd/WXN2IZqEnTJ
kAg/gc8F2YykaMmeEkEhu1WeSodJD5cD3jSB+6aZtXd5yIIvIJ+f9zE2MBViB9B/la3sah/LcDmF
JIV73S7Hk2RjygonS37/93P9/FiBiCqQiC9BnsZwzY9fnBa1jSJ15o7DaVgbLS7DvpymzO1KKd1k
BhQsRP0KwqJ5TL+Axn0O5VT9MqtbM3UeLbzwq7U7Tl2nzJqyV2mVe3prLNu+r5fVjNPzWS069RUb
Q1+RRNko6Rqj1oHMFNW6Ggl+x6Kw7//9KK6otCyx37/HUinhE0WL6+81uuBjg7HbowwjmaUMhlF7
FYNUbVeKC1yLLnDC+MP35YsX/ekdcF0yP/A2DF8wed0f34FFym8HibYfpi6gICcn7tjn4VGXQ3nT
wI+tVnUz5JuRvsdXr+Cyhj7shqohI/O97Ii2/Hkoad7YkjJW6iETWdihUtfNuxHzya6mqbCXzG48
yQj81gSvsgPRy8TZ3yKTR/Oz+ffDVy/joT7+ksu+D7bU5KDTIfR+fAglbqbfm2W3UpANr9ZQuVp2
s4BG/UtID9UBmXFM19Vu+UlNcfXvq3/aqS9vQKceDY1JUVnrHy+egAzMLVZimQM3KGkzZjgvH/99
jasJhb+X1+/9gwa2yQO/Di4jvexMdZL3NokXVsHJ5OQxBIZKO/DojnWbPjPr7dgrJFQ0BxwG/jDs
WQvC1VBJlT+WE7P25JDxEkqr3iWpPu1x5kEBiwg961LVHtuIYUBuheP8q0/j8zqBwqobDK/VFUYC
XzO/lMygu2zq+7mpMXzbenJXIhC6T0018zidCtdcjJauTU6pq4uB+WW0Q0apXb54iH/5VHTZ0MBj
C0O+oHU/vihVqea567U9ZUVLdkKdZEDtJeEGhL37LmTsM9SHON+IPDe+QMRrn5IRULSaQUlUKBZJ
iXq1QqXKnHuNAiLKabBx6JmXdmqPdp1Ojl6LG2GThNNwo3/fGjQvCG5TuaLAPVu/InyBzphpJNPR
ZPqVkWNP0mLq3N02CpJHWwOK0UomI0qGAstkEdFvEc8BpeCEogPiE+0t7C5lEEGXsI1KmviBlDvk
R0g+lgJRlKC9a9Y4rCl7rv+9cn+nWVffJndOFgx+6IL8uZyPf4RleVa0Ujzoe8zFaMCtqPUiaH53
PCJzHZlD4FOzyrERxPz+hoGxQ9dWI+pxU93MzWJ4/aXBiT4ZwVnQmDdKpC3bOer/c1T++wX9v595
WTx//Ey9UOTYGMx9ypAZIWjtS131WNvWF49D/8tu8eFxXC2EMdeyoNe1vSn1qKzjmxGrp8/5iqFg
IdO2418azn18VerzHMm8c+ChAUyZuu4ZYqUXpaMHmHAn+RktwzuFxXe1n7aS1ZyHWMFVrLZPhMEP
MaIa+jeovoF7IIIUj8FsDT/MITZWsq1900KtdXHOY8hU2aKtYKteWtH2FN1MWeT3qr23+TPoAYW/
pAqyQLE8G32+tjGhOl1ZvOCFO6EqOcQ2lQUKYm6JF8KdK1yG1rKwelPxEpUYQED9tF9k9p8DV16W
DWBNJyckGL/ectUyoshFcTsqCkorSVYMuG9mtN5ViIZuGQ5tozsdg5ZcBbKiZ8zFtFaXFLmenKur
WEoT478fAh9+0eX7/2P5LG3UpIlm7g3Kgw3O/rSStob0+u9v6S9rB3A2fzFlCRvSdXKqlvUyFYq9
b1MIL6h0dLTVs/3FLqn9Zbs22SQVzlKbpOD3UfTHrfRUki2bYrl2S5VXe0Hep6PxB5i7jibhBX6x
zv2KSby5NxgcQ7Wb7RFN6YNzqfK/oLVAAnCI1pfxjYOnrrrj11NV/7KTf/iJVyl0HgyLFDEaKe7F
Kh+n50xGpWioK5uuC45JH1/4f+K9/z5/eR6yQZwHcpH5Gx/fb98YAd3L9GB3ra9OGpoNY9ul8VeJ
yl+OCRMOiAmNSGUq4PURVYBQKoYL22Sw2j0aQG1VaV13G9l6uUbSjr4xt417A4zmrhuBzIatzBjb
nMbLNA7It0XLKJVAZKteXmyKfNVXn96nbIaYj3zCJqmgPEIZ4+NziDsZRneaHhgKdIgylNN9vsEA
DtxV2ivwRP/rgv94tatNWV26OlEX5TBVgssR6e/kKQqe+Mgk999X+ly6uNyYZasMIyGS+5Qw1XQh
eTMcwG2nbUytzl6lKozfUMorCFLpnX+Tuig76iKZbpZhrB6zNiFr/Pev+PyB8yNYYSqxPBe7nkPd
MThcjJp2oDxlbRCmJ2zqc7Mp1EHa/PcraSxli6TBUj6t5wJ9SmyK9IB8zLGyfWp6o/ZVCeNva4U/
nUooKaIpru+mssZUkw3enorvD//2AqoOxJN9sEWfYUFqrU3Sh+YXX+pfDgfyL5JfmILc4Cf6v9ZG
CBmm6YCr11dIwXAz+UDV/OmmYlZh+cWD/Et8A7VcM4wLapDD6PqLQGYvgjHkyPHqpzdoJ+gDWveS
+DVeeHKDbC0YH/dfZyReNqQLLJ14EkIj29J1dTuELVzQizxg4xjoP3Ymss+8x0EZqf6/l8pf79Ck
oG3Cz+fvn1LMBNWKPih8gAEiMkmR87dW1cKjTSefmT1ZJR2iXJ22kyWQHnOgHAwjtbZ4TpeT2Yjw
ndqBcOeSZvJYIQIbat1Kna6ls//F9/Op6qEatJ14C7x96LjXeWBRR2W/VNEx1mFegGs/V1P48u+n
Yf7lG1UEqYwwFOoP8nVJuhCtVaBtOlhhtCBqEwUaR7WArX4R/lkK/Lq8CdZBPNwOfQRzHLPLNPan
IBuOGkAbd7CZUCMAZ0zJNLh0B8a1avYTyHf1vU0xaPciKv0Mit2qsLtTUfe+BofLkbJ6ncX2rpi0
Z1yT2Okrtv+JdrgCDi8U/M1os/dALDu9GN+jqD0hfduUCT4RzVIeeGBAwxYsk1GZOabSb4poONHG
e6gj6aYq8smBqEUebwfUwzAwOUunOipqPw+4yr4boAZhhjA3ajntzMmYfvbErt4slHc6WZWfXvzb
UQiTdhqZR21iGSwVhtpG2bIyVTVcB1V4zM3mLKwEBFi+lhsJAgexsEf/6qswm2PoY9KBSgNUqUU/
BqzUdflLW/TQor97NLKO4wnTuGpsw9r44tD4+1L4f1e5CkPMoRNLZZkHAYrlCQkq7xRe5YMBqOiL
Te2rK12lroY1qW2qh0e4NN/RADQQN4PKQ/hk//dbIlPjPKDSDZL1euRDlwYabMvoCB7O6XCYSOFd
F//38N3QhcKQFnoTnLbXyTBbjKmMIDythdJdrJ46yfCSbvHDHKmVJXahHUGU6x9jlcBiVE9GqN32
C86Nf3/Kf3moOmUJnfxBhmZ7HeimusV6L6Pj1BjSmybPmDsDK74TU4DH8H9xKcvUjctkmktc/TFs
oiBZFjgyj2O8uOY8bvKESXvZV+HS5+iRPNtmgI91oULzZD9epYr5hyD6MB2kB1ktfdqwXpDpPgLE
/8X9cBYwypPRILTlru5nZA582+qwe/GvI7jvPCO86GKT7/9+bAon9ucvmSqjbBEX8YrM6y1dzwwl
V9voWAfg8AasxGmguxl65SCsD5Ly3RYZ8y8e7MU6jJTGVAOBf/W9NdqbRRjOUmb3fY+1JUqM+5AB
6XQuK9vv4H1smTpSO1mEIiyZgcWJ306FOTMgEGAQs82fszRh/dEGV5G7nQywSs+iel3WzbbTFS8o
IROBLxkXJEV9qG+TFvlTxFTDotlE5casMHTYx9L+1aSbULqNcSIYPpieBhBXXe8i7M36OpDCW0r1
+1EaVsNyzJV1aHlwsoIBeWX8ImOqgQ0E8oZ2kKMBDg5OUoTCnnl5Pd1/dwlWSOgg5cgp3ksHaaau
Y5S2nKzeNbVvV9h8V/3P6OeIHjnaRdKmNvy8CByDQRcYvNu7ank0llXZrCG0Oqa1rRbEeCs5cKUL
+8U8WjIUX/tFs72i9AX8J3RzDTjKFY4+K9mUjFvp6+OFNJfoP6T5ph97klPXoBJpBhgb4595eS9j
KZEwhzyGmJAFj1cb/fZpWp7m7oc9pL6oJV8ETx0nTpifM9AvYfouTd9zZGyEwK4Zv6rSVi9+tNG3
BHtbABKiM14487jVKDobuF7027FwdBNZAxabW+lA4ip6lwlT0bcORO+u0CjuwJ7xl26vMZVbIjjb
2c+JfLZ0JGO8O09r8Z2giLk0pEo8KJVjj5aDNQYDy1wdI+xX+gLz8VQW7mRi0Io3YOHcTMup1Dmg
RGPZQ6qbSy9QdGcbQ6s9rRQtdBi/HFiv0RKRsLtYqJLeYRYWWD2vqXCraAdJO5RvSXoXJCF8is5J
TNNdBtwyfph803HmRsq2wHyRtiuj2cxY/DeYuldiBMBY/VpaT67XeBFXY/yMW6Zh0F9kbEQdnQr1
qY9up2FLcRLSwbcm2Ved7PZFBiMBSY52r9vRZlQZYQJ+TMkJNMbmmJeSGw1irSFpVa1pq9m37QVg
bXd+pRaear6wp9xo3Uux3GDvxJEdu6akOdA8HQhOrmrpntJYWwz4qKfv7fFooY/Oldda3fXNWiBt
Zx67iQ/hKWHICkzWpILfJhWrGFBHVLSMVQlDZ2p5pamlb1pgb32ve3JxoaEtjNOZb0cjcC8DYvJ8
05gZlkuMhnd6eJgKnJnbUTm3FfC6AyrUeEatN0tOKk6yePo9YgjLD1w2XF9Y3spwn6AgnMJ1R6Om
iIxto1XgKlmFcV1ja8FlkyJHRWeontJ8VF14jk6lwoSJTYbXMJS1gAwQ9QBli6Q/9TI62AQPSp9e
TFUIp/n48EjdJNnzBMdxUjPG1sSYFw5TuJX6YxP7sRzulOE5EycIZiu7fkznX2YKKY92WlX/sqrX
UDpG0FglFU/d/dBnbtwwOChZW7qvxxC1y22Eb7B5s6ubwT60ue5Gwb0FlGWCj5E6EndWHgsI4RhK
h2cJz1SKS/5UppSDmx9AhCIdE1u6iqbdMLz21utQ35fJdxmacbQbuQOjdnQZdeE2weciK5ulOY7d
GegFymcfkvcy4T18XpofTHNhox0LX1nWlfmLcTtuGf8Yo/ta+hmET/34IDOPQUMSDX+kuJ/7bSW/
22JrB/tM2ugj5r/+2OJckB7zR6vxcn1l1IeM/rc+ruOFTNKvEPIP8CGRLeKutLySuDh7j0Oo4Djo
mSd6Yv7SMq8b+1dlH41ij6vG65fbTnReLT1Pxo8q0124rJsgvE9jAe3lMFd3Cu4yNNJuOu7s+h5x
Rm6eQMBwM0xmitOt/ZxnTFMKtehHEusrCYNOrs8sA4jKXTIi+HmKO1RUJYyGjmneeBT4H9M49BkC
BTrcwuKgrCQ7pe+SO0OHPVbqPVVwqhW5O2qV18bol42fJYTVkMWqrDpcwXZ16uCfLoyOUvyi2AwX
zKm0kQBjjDwG5l9WN3ZyMKz7KPQ0CB8ow8Cm5BZ6ukfGv0B3eEOEthoTikX1DXNX3bz7PpnJZtGj
A25tB+OJNyz2Wqlvq3jatdAOtPZBZ1Nhss+NOekOiidavE9JxP4VaB7ShG0XSQfMJd1022g6CMFy
bcOu1s2WkwdWDCZgmSwCb2w+rk1Md3WlrLReRy3dO+jWnIEjSD6LinQZG2Hz3ZzeMiTz7cmY4i3b
gm3fp+ljmpwhLI84c4PhFxtJaR77PkWOfV7CzgVXgpNwx8GB8f0grG2onGLDs0s298fMAFaxVvAP
Sy+ByUt8xFQWT4eifBWJG2oro3rAspDkq/wHM7rzrSQ2Uw5NabXgSz7BEWkKaBx+LE7BsJnpZkfP
yX1e3zGVC8euo+Ns6V66s8YBZa7i9kHoh7g0ALNXjm7/SuACfe9Q9wjIIA8d1VGmDf00+hMZXBSR
tPPWv1XNM526WfWtGlKnwqJBbXqIh41UY5MH5lvyobpmRz/9J4g3jqVdLt8l5aMx3YrqxmzAyN1i
DUCCgk4VMwLQPSeW75R5PZmtgxp7ZI9qYaXHOYaTB1Vhyd/ZkK3C4RuIowH6fmg6mahXcrHPgxu9
uZPrk2C3zwx/ED7xQ2XfpPG+Nu5185yW5yDDHZhnL0O5y8tlm8mzH0bJA8IYUEwwTVMCA7BNRvIY
danTCreEkRFAIsD+b4SQQbt7Pd7U+LgCw3Da5Bu4NUby7iwIH1m6ZQ/ukszVRiS+JKHST+iAHDAP
auuG4rZFTc/GY4NOAg+zD/I7zTgq5hk8fqys4+aOvX4KX4HRYO8M6z2jEEBNw9w9Ykrzlq5zF2yc
+zR80FmcQXWwKgYGnKr5Ycl2w88RUmtxkqrBzaqSHtBLw1FNpO7iQoxntM1emJ0wn+Br1++pPluj
vCsVXOMTdqV4WPcZgm9Mg0Ni3/Ftb8dYO83NwxBhjl78pL9dHrUy8OoIykwEAiil+6ac1Gwdgn+q
jnZTrRPrZTY8C8xRU6+hpWTSaSr3VRXQdwEKNKD/xvBLOuFm+DPiRd/k0MaCmiM0dhJle+EQpu3r
hEJzUIi2LvT7+VvLGLzRUxWvYDgN7vOi3UzULpLMYmOnE3TK5/OIfbyKHqtmqxAyL3QUE8AbqXqX
V7B/elRcb3Wzs4HB19lbpt2iznCC/JBWdwFsIbv5ngkAijUg+uKuAlyZb61mH6MdLZATyewET231
3EGdqW+63rMrr0wJgH3qBs0rNAlnDE4hcIrYx4jF2L1EPxj1bmw3pfDyyWdH4Hwm7nUtuDLdzwEN
b833cNICj1GFGN4AjXkjRnWN/5mYLpjuGu2kUabRlsxj0pzTAiUPk/tMva/t17lfG7Tq7W1XDY6B
o5LPxAJOuLw09qqa31rlKU/XJTRzW52Bxylok9yFYQkxnzF6XGX6JnR+tMGwNA+ByzgeZEYL/ZyG
Q0UmYlJUIYhny2Vop2Q/mNkIYomCB9TRnwxWnaU1I/4uT2so7k2GLEJcbsAVJE+EtFaytgFcmkzj
2BHbTJ0vzsGyWlqcZo8QUgvhXEpJs5fUHsx/BiTaqhc+drnfMjssc82a5GI7LWfskMgf5ueajyFZ
GeUBJ7eMqVb2ksXr+Ao7LzFdXTmW9yl2wEsCBTeLgH/byAjpiS5wbfvjvA0U4tZVF2461BRMlzB1
xyKsSAqakkwmeKikXWiBaTvpw72h7EgRAJF6xXfjcrrAFAwesvGGwStQyhN9FycnI7mx5h2Rcz0O
LnwibWPXx055DsfbhdiUry/Od0j8wStRUkWGhJHie5j80GMFB8hDnYwPuLHoP+n7ZAAiQaHsISyn
b6aFN0N0C5DfgTFpmavre/tsEy9H1n0Nid3JWkwu4360d33wa5m/tyNf169KGlcqR72MXGKBFjhj
6ZLxai/WSYS0qkfTUfDdJKsandjypgTPvXIDtjRkqpi0Syuva240y2u1UyMexuWcyysb93WEFii6
TYIbke2sYcV4wLrwG7t1BPSCye8sFvR7Le8Ym6iO+7Dx1GgldY+Z9NS2gMpoRDftcwL+xT7JONFx
bYcnvLF8FQzaiMZ10W1GvlFlO7ZnQzqFMZGLD1ZEWkCsM1prybZhcm6KN9hXPp3jpbmHcG2Hq6m5
s6L95UspT6O1Tkit23TLKFurhXZxntN93t5O7Qshka6vAKRcfsN66D2sg9Hgag8poVtxRr2nEVpP
MX5Z2hqOzj4Fw6cBfXHhbw/uJSB/CRnDrNxkWBF1cGowURfm3NUvjD80vQG2upfDK9upVQQWTFVL
crdq2KSqIJ01dB9m6LvZ2J07jk22p3bENbGBfVEOujSTrmqG5ECGhlwfg4BxXTMsSroSy5gdge9l
Z9ukJmRGEwVvIwvtV9sOx0cYB/aLhYPyK7XuX+rWXBr9kqJjmZCvOyVqIdJ5XtIjNG+w2uGU7aNx
CL4YhvQXyZxh0KSgw8Uc88vYp4/lIdDhZbPM5kG9o+y2VjaAA9zgXnPzFYbr/8XDpMJH20elnPhJ
FFVYsmEjvz/2ii2ReM3gWZZRitalEqd3iPCAik2D3n3rKwlq1b+rRv+Hu/NajhzJtuyvzA/gGrR4
DYjQEdRJ5guMZDGhtcbX34WsHhsymFMxdR/npa3brLqcATjcjx/fe+0/9PW4BkCDR4d+sbpc/M7M
ByedmtFRKukr1l0+7OFLKltVUeN/fz/5ZaSLBnCUG/IwpPFR0iuBSA/T7F5FlJdI/QgguXY5/PuO
+XKCkuSFOn9pmprixe8KqsBIhpTfBf1JM1oM3PFuKA27w3mkJ+8DXwpYaM/CBWwJjefXHWeWmm00
XXz2FGIjp+rJ1oYj127eYAwbheMi3St5HOgm3E0WMTwprPwWHIdKioDC8WYCXtzA2GQXhbEES1G4
h3+UgGqZhbUodBTW4Xug6hxbJu2Y+cWh77GMldlTEE4y/LfhTiiLo5LW3hzrh1SIK3RMTLylEWoc
w4Wb1fQ2Ns47rpfWETu8NZp2EN/2EFijJRBQIUGqLw551jnGzCKQ8Y9T2JgTyyARVIJIjooAiuN2
yF/V+WZQVc/KP4au2wUwqZN+XOmYZqqZxpCmcb9SKR9SEp8tOjxKPh+EgCNdgg35yidA3vifVhR0
vxgTJEkWL18YvOqu8nU4dvAC4zqjlIvETSi3dlCciHDB8eW0NHjEYy3seOd2ZHHExiosKyDoo/uB
exrkNmsx+Ssdboan/Nm3cMA9Wmgs2vo4C49jiX1d21S8bBO5z6+c+Bvcy+NrzRtSkx+NQWRMnDid
cOOPj2Hyag2nQj+RsbISgFpMw4Q9X7Mj0AuWSrs9BrKxTponAVWB33gBEcsT8Mvav+l7spEjYdWl
/ZY2lttTMyXduxgFK6GE8poQRWrmjwY3IrC1BDyyrSclt6NyVkI2SmdoyR9zuzXtDK7IzMFVCvbC
h7lwywhRtJOstdqpbvVukyabSf0YR8fiTGmENhlLbsLBb5GVcKSsk6c6f0NvFCpHvTqKoWgP72F3
M3TwIrzcomt21mI6k7c+tFgSgIUj/2lIHkh5/gISYhPJNW99HTzLWjuq8aPc7wXh2YT9MJzCyIXQ
nNEM1db07AoIwfISRWDnolc0yprIA47h9G6hj7q1dFvA+Iy2RrqbExjj1MvtoVJvhPlIr7TRt1qy
5xgz+A9xviMTlkaMDb9x7B0fnFYsuujx0leLnmH0DqBzakF97dWIDB1PoxzwD2a+7aCqV2fN+NHO
aPdWur5jU6yam8bEUe76UH9o1gJipdfxIFMV7qXRDtN7g9ScwpmaXdGSxLCRyvsazY52nrAmAhzU
3QIOUgCSfA0EQzO8CjueDpuXYJedmuARpEEcr9SfAYk5iZ0Pv+j+5O22E49as9NDdCg2TuKxsTGr
jdaDLz+De5iSrUn4DdFkeu3BkRKNZ7/2rB/0TKf5XBdeEjj5SHV1jioCgSBbD8qKBnJh2biN+b9K
lM3DfayTjZ055gxlhAgNnLCR4oXBO74+DKSYLhENliI6X4jvL1KccuAr+x4+c3HTtUyJsbhP67Re
CeE8rRBUmttC0zakmTx3c0UXzD82abmBX0J3/9dkoPqEc9iXcDITX/AwqR0aqcZffAqVXZq3h9ay
c6Na+ZK6rbWB1sVyAtGXiAwqU6Z7+iSaued3J7g4SXr/OzYgEdwGkMs83RAO4LBUNobkCt1LUaSe
RfRaStVYbfCWV92bT12d8EXONPWbm57rhfpYp4dAPJfizaTtx/GkTndSeSCcmo8iUGwLOBtIufyc
BXtL43C8HYQ3pcQTiOLd2kT5A7gyP/iRVftB2gKjRqiX1b+G/g4HOqtH3oMei7dB5vniSVU5BAkr
Fmi5ehBqjjBoUX0xJi6OA7O/T6yjkEMsJvu540qlnYl3mn9m449QeghDPjlv6g/UNa7Zo/qXAU6z
2aDusH3OS/pE1oz2k1gfK7/RzceBkISiew61h46Vvxtam9R12oUl1b3qSrN/QupScIUxHqzysVbv
s/gcV4dZ7mGDn1XhOWOBabPXmu4+Dkts5bUbgYzr2h8j9L5ua+YU5T/k7D5OHrvpp1GPu8mkTzqt
2nKT5T9Au4rBGR8ZbEg/dVQOv/rsKQU6edklv8eSTh12RgsswrElOlh2ZtYUhUw8O84PIKcFnN5x
tinmQxx58CIJ2qm46x6GDVhQgN4gMnOBM/VpZrfkzCjb0NulE1iLiIMwHVzyMKCy9RwMm3GPXYo7
KI7vL9BFaRy9x0nupuBkJ05efngK4aGnqbXCREJOReLA+mQ1VcjZAlrXiboHiTPpdzqIs2Ykzduv
1xKO8cHkvl3dltF9j9m7AKlYGNgg8vvxGNTySiycuONMK3m9AOYBUoEADh1JMT33CIM5ZLUmuQt7
BxgS2Xp47vmO25elLR3bXEHXk0fgB+1g9nKkHIGPTb9zDeGDG65K9DQwbfzuCZTz9GwYW2PmMu6J
sAaACoi8+26b+W6Zeo2EhsRt3uryo47xw8O1e6szN5a42FDvcMAa+SaZbuVoEyZ3QkBnxommXTXu
hgrcv0pDjwRnvhX0NdI60WEirZGoTsKuAVeqHugO9OG90DrTWmwPE4EuxqorNuB0oA7z9qXVxCb2
rg3byryLgpNonGW9pY+wqwSQ8gLA13odkORevalSLF2pUv90sYkm2oR8uZhGJeVrNV4twfWayCSL
FdaUKnwDoQU7vK8xik7MG5TiV0b8w/Ww/nnE5RTySdipLHhPmr7EGy2o9UCO7gPSSNx40ko3gHX5
89+X4SiGDEofRV4cZl+HGxtRj6FCc4EItIkj/dy/5bQr/nkQ6Q+nNmPxHnFBjGzum2IytXJ5qrhV
bXZ0DLjGTU7BxvJSh7xTG33mcoinmfS+nHJAXV8p8f5wbmNwS1vkmosV5kIVqiS54oddftQIfait
PUDsKwP84ZV9HkBbjC+fXlmANwBlf3FstMmTCFWopD217qaSur8FM//JL775+xhxEZh88T//P81P
RhL2aUot+cxf8pNfPrKPL3nLv//5v9OTNfW/aAVgVsTWhdFNMjjf/R2erEr/xVl90WKb+LpQW/Dm
/3d+Mv+1Kbr/RClLKBcMzmyLaBZMwr+IS/4d6/5/jn+GCDAK8whaQ+ygCt/VxYKhx2U1hkAq7cbF
wQj894Y089QLPX8zOLOrEd22jtefnsV/ZsX/+r9mNP8eE8MOCk4F0fN3i5dcdbJE4MmIuh8ue/xU
qU9l/vbPY8hfJzmDLONgEALiriPply/PtXI7NviuaRXRuB1Dtw7TAeATOWXc38iT2t5HZpualCc8
Ym8MUd4SXyMu/ANfysznShYB3vsyUVx0RZVe3xC1ucSbCa0KQRfNmeLKUTP8hEQfqViPsX/H20QP
h/nFMEaQoUNFRQiVpwNUNGKoA8yuGWEE8Q3C3nzl917YYJffu6yIiPhNOj3St1WjaLOxhUmGU8s2
1/Uz4K4HZRM6ESi/VeXoq9HNnHJ9zab2/SnjTIRPIDOXWSqVi+kz56TuZqOOK0yjeEVWjS+ymcWI
TKWEPCzDj6ll//nNXoiql1+6tLSQCJn8VFpBF1tAGoiDqKek3JDMfFA2SEV2steuQXxcGenrLvD3
QBiyLegFtLa+O5mJAanAK7HSd49tfyos2I7aPaBTSOmcOZMrw33tMP09nGGIUD0YjFl78btUKwm0
KOferufbyFeAv4qBq62Mq4th+SOvtJn+MGNo2/ERstIs2tPfIqlP2wBAV6UfO+6ulHN/GLmG5lhk
8+KcfD/aBJ/Y5W35KL1ceXsym8uXBYeljW2bjU1ihzMvRWuWgXhVGDJ4mVt/LbrAZrf5Zrb91fz4
/2AOZ5m8GM3EO4tNGkUe7/A3TuXTb2wVqemQtJC6degdcO2Yeu3Q8bGkT561llx5VdrBmfMuvUrn
yi/9/m18HftCzpb7rZLAn6jt+Z3AKVvbRD+rHXGobuvS1m7vYBtyIbnS/v17ZVwqJP23n0dULuZR
TfxyHbdGbZdOujXXUBO92TO86BZ1xg6AJZETduT4V4qKPyy4X4ddHsenR62EqdiKE8NyP1Fvg9fo
NLmQ7za9k510m4jMfbpflqFBdQmyjLayB4TPxp/3Qmjj5n/y7D89g4tnr8dFWcQ9f8zoAeVfkRTu
tqwUMFVt0k69cIeZyjPdfx71+3phLrJdE1+uwTL8bWonRWoKzVjb3VQIk1uqUvc44OpAkkV6jEDv
JOjlEuF2PctbpZna5srH9bVyXFYQk5dO5WgZhgIT4eJXh10SAigjYy7U31X1h6Zd+ff/Ycn4OsDy
BD69Y6Mjn9SUGWCwk1fFo7l4mzyiRfcdmkQgl9rb8uf0Q7niRr+wwX//XctX/mnYElJymoD1Y8Uv
HxJYDuaKm61cW1FCPKBacTQcW+bKeLk2qf/wCX9+oOpFpexLgkWtwsBjfTQqbvnjZ1V9BOl6ba34
6jX/zy9k+7a426A2v/QeCiEJQrLKQOJO8bId+cjHZhuvgGZek0kvz+rr+ssrxAeko3pFpHx5j1Hi
lambbHmWt8ZK8xLyiFejseLqOb7XndGWWPhpKo6PtLCanXpq9v/8kSxz8GJ8KgYKWFZk9vFvJ1RF
bqxG0xk/arYFyTrcbWAd1qFnE8Q9BleWpT/NHfyGkkSVAiaDE9XXuVOxB+kl2XL21JbkAMsOsiIu
x1/yQFzVOCgUdIajb1dC7PX4O7T+sQpfSpHrfeHun3/591rbpLjXgL1grlnwQ5fFUhwiY+oMGpm3
Et/O8Dhuyk2ybliUAjt4Fxx0jv96SJwKXP4xKjOLZeHrr2+JaCSFcpG3bPlcAZQ0rMTqjXWM7+DG
rUJXuvatXq5Bv9sOFGUWyhxGvVwEE4l0xyizUFCmv0YNsWf00+es2dP47sQKSWK4wYviaXH3MKIg
n+Etl1Dj/Di79pdcLse//xIThgQFI5WOerEhxeQYVX4FmJbI5dtqoCE1LYngNIfT6QCibzX6j3GN
/oFia1YbN+KgL4fVVgdnn2T1etIR6BTdWjTbK5/7n54R15gKhxP4DuDsvr4VuAtBhpgVURjZGLnE
2jnn3j+/+cvPfPnxn4dY/oRPS6ZelGMGdSGzQdiuZPDkRXNjtaRE+fSv9IDbMnZkAiX/edRvG8Tl
sBe1h6x03cwitzDF8c3aui1+ZFwdcAyBXKraIpl/a81OvCX4438yNlZ7C5M/x21Ru9icsr4sjVKd
mXm0P4XYcuGI38p+QWsQvQG9d5yuRj3s4Lu7ljh4ClHxsoEEeJo3ETITLbx2Z3zRRzLgQeCd+PQn
XWxcfiIKjS8zBa377Je6Uxzl7WE6jRvVaQ7SU30qHmibroKrF+XfVj0489hsiLHSl0oEUuDX189n
GZih2tMIp/NIZ9+tt90aEDMyneNSAi2387d//euXz9kFjyk1EDZevGxfB10CiqJotirbPwrPaLAH
MvvsjGhFz7I1im0tJfjMtp7EzbWOwvfZbumYJGnX/W6fLI2Tz7N97gpitUXa1eq63TYQmAYMkteH
uRA7LO/zyzjGxWYCpljJg45xBrt3FtZjtQ69hfUIW/Z8rZz8vRV+3ip/j6abdCCxqbBPXbQw0op7
3t70SWjaRifNi3aIk1cC7w+bD+bPa+qKbwfrZTzWI5F+icWp8PJmmTCSIhkNHQn1rt7mXr/pvMEJ
7MwztldmymURcDmS/PV9RQpBC9jPS7al2WlWyj7kP2mvsk6InuJOG3kV77j4vFIM/Gma8EFoC+dA
F8XLdVcmJzwsNGkZdiEO+Ft0U9t2ffXnfV/f+fd/Gudi8TVTa2Cjl9Hn76zn4I7cxHWwIyvEIe2Q
YzXv7urityysX+YKR+qlcKQTswhULufK1CoQrccE+uhBX4+OasfPfIc8z84hIpZkPAdd6pXH+X21
XwbVQK9x46BQU16s9iaNf8UkXYHPDlS2iwSQHRYhfeih+/VENFvn5agp9cdrfafvCxxt+WVl1a1l
7G/UimySyB1vYNT4R+NZOnCH47LRH9Rz50xOvFf3w166Mmt/l4pfn/HXMS9mrTbGDTfACxfH1Z5J
AHpVf8pHea08L9w34VTT5rurXXHRC1hP/xYJxeKDV5oFffE1Y5JTLp+2LuE9yxrirgNBeEx0LuUn
9Z04sCuu0AuByX/GkenP0M7D6HrZX+vjzpLzGNZY6wzucGrWZA+fm217HDbXPsjf/66vj5TfhKrK
XKrzxV/4dSGo6qiLOlACq8bV3flMr2102hvia7PTAtLlejHfFAdtF57iO6wDO3quGN/j3fVW0fcP
iL9EhfwCTg+d3uXaQJGcqiU0Y6LviCkZblX11/zvDLf/ebKfxrhYFzIxMk2hZwxEqYlEZk76mDX3
/7y2flt7llnyaYyLb7L18zgtlzEiFYdJVzk1iSj/PMS3g8wyEzULty03EAqT8WIMc2jL1KcHxVtb
sm399d+1RdgAe08OYeOJDtnB22uz5Y8z8/O4FwVGhH5saCgDkODbwUbaCLa47aIVSfRO5F0dbfmc
P81NUCnLSY39l5YOdyTaRQ1lkFE5K4sPLT2gcXdTD4egFz/RNNz4tnjlXH7x2r4NdlG8RlHn4w1g
MHPUHcw4YP2uvTR1OVZc/iCIlaZEP5vrl9+Mnk9nAr8uBQxG5KaSEzK9F5bENf8wlUp0jvO7Mrwz
EZCHE+keqt9vsz7doM3ad5F2X8zKnREXHJMsjCi5yi290acntZfe2izZmUuum9lj1hxitCecrQ3Q
feSos+WoLVoSVHBJh9il9+MzHm1vQh7Wo3juumxPPt1t1kQ/06YmazazJCc0rZPS+C+TUiCeroKN
vmSdWlPojPp0Y4hT4PqliA1ADljqhfyD9JDAVX3jsTLL0JZymOdant+ZEdhPVW5uc933j2Wh31eR
gGzRIoYQxkxgpCdSnML23JRdNHkloQwoGqKCFOxW12U8DYIWOyqZIKtpsnqvTI3ZTWZT9uQpwk82
W2PAdidDnyWlwfQPep2Gb5aZK/dZ4IOlGEfL7RcjEay6Yierc+zqIhetw6QbGDg1oKGF6G+USezf
47whFkWtmnPU9cNZEFN5rftBDDUhybQPJVSLbiVPk6av2KRMV+8w02rqpJ+N5EnCHHiXtBOpBWZb
3iUa5CI0MmjgEJf8zteL0Wa1bQvnWfHvw1pLT50QIOpK+0E/WH52jilqM20unqpu+T9KRUW+eZ2J
73BGDditdaiiygSCMu6qUE1agsi0KMAcPMDlNNEsVXGtSaug0QOZ2wMhk+q/okQYcJ5JeVVpIZrx
DA0fdpMsFJHhR1oU6zhbZEw02Zhp5cEKq0S5z7vQx1g2FyjB6qawwhszzzG3WiQtUdUXc0yADTcX
TtMkDSTiJDPpMs9CRBmSGiHJAJDQquJnYOkNIppWinA5zhX+u99ufUJjIUqvZomdZ0tSjoT8yaRY
0whT1sSmfZoHbQydWguJaAx1kqAfal8TMXQFrb9EwE9x0sTjfvCrTKgcUx/E4dABH8HkQhpFYZPH
qvUfbRehBJHTMBRWklTkAx3wkqDTdajVevADosOUYvo2uvwE+7rlNRfaTCdgCUDw5XJnEqRR/pJ9
Jnpgt2NWlmTXEEvQIMAqs8CrFbmSka7OsTRNOk9nIkBtQn5iGMVMSo9MeETZ/xKkrqz0VWlIrX4D
VlM3yATMyzB8FAY/06v1HIet1Tt5n3Rp9pRWRWLgQ1H0RngborQwS7wkPMJNrJs1ELm2N0nFiZqU
NKqxU5hVQm/WH6Elx/txmupoW7RpnR2rWBwUh5ZMrWw6IQdTrk98ZYupM0vjGzmhP8Flq9/3T4VS
Z++yCVnDVpVORe8vdvWz1s/j8KRJrVIi51RpJwnI7HB5hVY0kkBfBbLjK5nmO0kak+CUaoJ8H+dT
WTpz6hPq2ac8GKIpTWPXcRZGqdRMDml51MKVaRIGJL02vSjftZJQr2um2KHEn7ErlRoACvMOfuOA
OSXofhixSvT3MDeQCDC8hEakEgqVoMMq6SYKgt7cNo0hE5GCW3fCll03KL7qEiNYKmWVTb2BDKxT
wo/JyiiVKUFIk7SwxibNvBupr1eGTibhzHeNxblCPjrXI4EyA87/VrUwY/wO1ZJ9xeMzfEBQjfM0
VuWbrm9J0psQtg2pSDzsOKSbsI4bjHmq5fDazJWUNLj8jWQfi2Yyr6Ig8kkWSkbUu12kkzIhJ7hd
hFR+yySdeg9UmGOEYYI3Bgvqrq1VHL900eymaLEg1sgEc64/VlkUK+tCrn10bpphrQti2G3DytU9
GWK5UyUc+8nCWBStWBTH3tj5ku4Fmb+HM4KWLet3RdgLDnG9T5UQHZVG2QmW5nQz2t8G3aWqGHzV
uh1M74bWAYTBzVr2fymx4hmJz6195GRBgWJdXmdd7FZlvzNwAaXsJFX0KsUlG1r0c8wLJK+JfJ+R
az5iDoYXtW7LwKmDglBgIhUJWtlnYqIforBEd0ZEXYF8kFDAlRDMD0YL+rbL6h+NX3L5G4xcW6rV
OhgLuNZoHbOpd+nC3DeNZLH2GdFKKhFRTEMqbAvyEyOpf1tYmL45rSLiGuPReKDlBMpAJJsh2pq9
MjssnPjcRyzYxatvSLZckkwDfLflE2q0LCe+KngsanPXmx9G0g820W+onY3qVu9Rq8eWTtqfj698
HDA+meE82HRocA0qvvEzEYyPQtE7OBBIf9uc1EQ/wJRWRtFJGVDLLleFq1YfKKHYTcgQJswyacD7
ADXdVlh2hSAq7KJe0ukGvdjoRifswyL0WQby10rPHpS0W7P6D2str1OXuhbzNdlpE9FIZN7eJMEQ
Y3bFsSUG6X2mWASVYuwUsjx5FppCc1ksGGWY8xvqEmE/6aF1nJXQsodmJE8YEDDRE3629zXzLlb0
Zw7eZBrJaIVHfd3q862B+cmYyxullz5indkZFSI7eV7S4Ca2zS51XLtF9xAVybQL6/bNyGFYTn0+
eEJfAUMaTlHRvxNnQfyo3rS2kWWWHUfSi1aFONmKByFgyTXQ/GqFyHka1Yoyvkha/lC0mPblnFct
ZNWd3uZuWFh3jSaTK1rb0lxEnjjrPZsfTid4jh3WQvWh7kJrJccZXhmuKe1ZjgltXGx/gZpKjuy3
wmrKZeNWE9FsinN+amrLt2eYl07XSCl2WVrWcZsmniWEZGcoWKfKKPhVJQ0ZcWqSuqaUCQjNA3wP
DTzOhMA6f0Jt3QflHV/ovVnmpLNif24E0BQd+7IuZMdeBUNQh8GDFIdvco6RXhHXVJPaKhXgEMfm
xuzKTZNkJOwGO4EiB9+EkthWUMBbCvR3TcofpYbw0D4PJFsbNfpk6GPOSWORCz+JDQl9woEIvUdK
CCLPMp6vLmf1Xhmb6kaJ411mag/kCa7ljhOhKEarKghulED8GbX9O9Z8FxAoq9+4TSt538XlugWI
wb/BLdTmdaZAg01OraDACO9/tVW0JU+LK59wREjf843W1s3cBPuuh3GF0/5dEqYcPjENcTl6jBPx
vVtynYWQPE5dP+epcluq5Us+Sce2TPajWJ/rlI8j1emNGSJRxpOy7uXhfm66B98UzkqZ3iAEevLj
6Udds8LFrQltJNB/jnqNMLjk8KJbvsem+EKyxzotKG7B/+PmpE2SxTmS+QLTdlLBmBmF41iK27pF
oxeHG98igVHIudifkLonc7LpirQ5FAG0Y7ULRBSnESBJWXrpFONZz3HzaOOM2rf/SLsEs8ZUoVcG
Xo1MCDwvyvCarc5LpuxG9aVDMVc3ENn3eV68VgbGb7EAJhHP1nNL0pLSZSc1r9pVKxAIG0bGI/mg
N63IctdgmcQ7B54uYAEaRWzIo6rPmzEwZDuEU0EGl9x6pYRp14iUlziecgp3UASCAO2BSVpZOe6I
3MjWtELTcxYO+qpvCLIUka96gENF1FR55w5dHbiZnj6o5AeykpjekBMYnukDjBoKy8G3Lbk0fT7J
CYqMn+M+6NvgBJCHuxwmPfmESJfVAlJxJUWcKLTyR1oBTZlE4BUZGc4hWJQmf8tCIvSmaTnpRCru
5PpxSk1Hi0HyScJTIuSK3RFp6Q6FlK7aQHvzB44W9Mr+CvO2R3OsTJu2KVInkHVvGLjvIKd2F4ZW
+dIN3EYiybFWJbXVmnB7WzAJc+q7YnosLWKhY5W6ASJa6eTaRPhaW+3FAoe15k8FDk0p3/ip9G5K
/VZs5cexi+9NnAaHsUF9JQv+Dy0zXsaRCMxe+KFn411b5Uc96DD+Slx7JZGyNiEoylr7ERkYviv8
TlMTvKYzUA05GwIMqdyLKUtyeyRKh2RqfhJeqDppgdCdUw6bpIVTQlRAqihByiGgCLZqk/7qiDxe
NfheDdnckMqV2JVGvGAZKnd+rz6nLW4yFbmunMZnoyQTQqsJVdcA38SG0O4Gq/QKIIQ4Yhqf4Evp
pWz0Zt+IUkUYs/UznqNoDcj2bCaVjLkdjbau5kdjmG9nQBOuWbWHODb+qvT8YLTSo5X259iAQixN
+zprP/CL5fgaChEre3n2e38DiN4lEvKmrZWd0hpv1qCfxQr8Ramkd5NcJDhx/Xgblp1P0pkFSdy2
ONMCS++HVd/HJSbU6Wcn4MPIMn+X8KPAz2Cvabp2w5KqrHIhnbxAqjs7SoiVrtv9MAc75i6Gcf8O
ruRaS/PQCdTkXmMjY8arJ4x2J2FJtYOnNt8KIUqHXhNeupGWqkCO27oZJeWuteps1+o5NxERAq6e
hUSFxlKNpN4PWQS+T87WaRpsYt/aLhUBxL7EgDmg/xVWmPszzkS5SZJ2gc70tYomIAP9oLhzh449
SQgTHoeMBYcY0FU/jY9Cn4k21KC7lIseyD3c2bfY+VdxWW6tQgAmrb4OPlRnzXjs+uQoN3K5xygH
q6KaI0eeNAzY85Zycjtp6j6t6sdYqtW1IjYPBANqzlihoIwU5DkyfBmNQMGVpOe6U6qt12TRNopM
6ykn3HMxf6u9hwazJskPBVtnaEA446F/1NURpk7Udj4X+OJwH0WNdhpFMTwH4O72jZo3e5LiqLiU
CjORJRol98Pq9KOb42STxJH1Xvq5cF+n1aiT/J01HnuF4MkZHse4eddUjFZyLuPe0fzHSEPsmeFv
yLt0k4WcOHxhGrxM6PWVqguvSW3tpCxSHEOKwX4MR1/p8AI0LV+dL5+yrvlVtbWbRjk2bvJuiVvw
CFa2rTwm7VsAmpFh1sJiOAb1vLey9kGcqx35KquoZSqnYe30hvREL+5OKTi1Vx+GPHls1rbIurHU
ihIhDmnvKNRZ2QKXEXUiWPOQkK+wOpC1tpoYccq8YBrcuj4HSn0PqBkJ7G5o5dWAKVklEzwLjBXp
i7rujkboGPJTC82rETntFvwUsYSM0unJyP2u8SHlbUJAOyK3QNwTL/0iSUwx0B3gRWoAP1108JPK
6aWOcrsrVzPS2qLTXXmc7CidbICgALemYxEUd/lc7yrQ8gQxrBYxgdSdyqG+GcvZEeW/eo1IKQwu
oWjA3C9vVf1Zy3ddJbqhkrpN/issd6UOikHxD2FcbTJALxrhdB0Gzj6LCG4JXutaWI9sjpn21I7S
nYQtK5ALQl5D2YD7Yyj1qpwsYJOJLO1znYTersdKFkei78qtZDpimhLpjRTiabJKYdMS/r1tBJQN
ioGLzYinJ3M0briGPpcmHTItmxHbG9FDlgTNCvBvTzowmBRpYEqOsn4n+tNtNyrWqs76G9MYQK2p
uJ16/ynK4XuSu7rKlm5DL0y7sWmbB5Eyfi1KwhuxgPsqZI8XVO1Zyvw7IlFdo68dkXqJcj697SbS
FpU4gMANwROz/NQeqw73rtQVL13V7UNInKogMRPMdrPkU6yg006Y+XOiwyB3AFrRKKcxm9ZKsYma
hhhh9aaqFNtv0hg/Yzm5PohjT0jb5ykQJ2RusdPSTo87jSMV0ecUmg3VRK7O2MToCTYxq/goyQ+j
ZI43o5COJ1ondUuKnYg9RpOFxqIWMIGnJfTMMETX+KyiUno1UchywG3voLe2EP4dluKV6XPsRmSn
aBM6WsPVKghQ7B7ScYrOjbUxQgO2FgfBQT+NCvcbKQhakFGycpKiast5hM9jQ1odXiTD6eMAU3JM
cqxibHAtpwAWhvXUyDekTzQ4zSR8iuZqjnqHXhi+afyMEFvTCnaPGsbOkPLtpvO8V8vgrsDrliQ5
EEX4I7jhBLhcCeunRYmXwcNT5QIJdQ0PIvYNFqCBRAvQBQMU1I54x6j4mLBntf2TNn0k0c9MkR4D
vJJJdVfi3MySbaOJbyG+1CiJwTdMqKvCx16qT2yHKwvdi254gvCgF5gIg01KLvKU/hqatWF9VPor
91ocSWI3H6dzRoBRbLpjbO3mCHsodr+sx+k0HKoM2ysJ6HgQB5fPkLTPXkC+pdyoJcEobGV/FQNt
+WzLp151MDBG0P8/mdgOqblu6w9cCsof+JBAV1g/W5GghhyB+uilQ+lJLWJ7Ph4ksuK6iaC7lDFe
LY2/fI3yMCU3ONv5JT5SzYS/xVdf382h5gpyhgRQ4CTnweJYdVLjWG285k+c1XdZ9oSm2o2heKKP
h4J7hMi3PAywEtVrJdRvFZWdmv4wSoyqIuA9prdYFW4EGc/nDzJHKp8RV2DyQ/Pf9RapWpnhjJP4
mAIC62Ji1HMISwLVUCyFNMjjZCcLLz1yLjN9MNlrySq+laXOZbfZ9021nubohsCAjYRbNq+xmtIp
SbUHHDhuMvxVZdFDRBMvmtDmsWshUFvnUjXbxFWzaB2iwO2myYW/S4HA3puwcErdOQCNQi/RqUzc
8ndSxclzbVT7UQ+p84UPwfiV4zpshGNebntztrM5cK3/Ju28liRHjnT9KjTegwdarO3yAqlLV+ue
G1iLamit8fT7RQ2XU4mEJYZzuBfcsea0ZwRCeLj/Ak/AQiL/9g5NLe0p33NYlVzZeF6nfNtsQmyI
aoPX6puix2gbGqwG3Zcyk5sgiZJnKLuEGJbH5YMVk20XhjsicTV49m4ckvsQa/mI+6RokdxT5U9R
+6NquXuDG4iF1Jioh3n0U61wp/DrkxrKn4PGWmDtq8rZB0GBeCCSNf2THXP3AGXK69usQo9f+qUn
6SGcTiF3AVkVN5b6LiBTyerkoPNuNPsS/j0l8OH7mMi7JgYDg26iDu2/NmUoXNS7xxDdDzjCTXWc
eBDH/DWajz6fgvTIlCIukUxQ4T2eUZSLPKd5SLT4xKPV9eLbpDDDh1RyUrjaVnWQaYSTMXfJdmp6
81QmA2qVst0jFdCa8k9ErU3laJnj8ETFNMGcw/up+tF3Lj4Toc+68r93ZC6HrrDKFYWOy84SjqkI
gEAJUZQF+XetDSjJ0RD06ye5SbZVbqxgzebNeJpXhFBpx9PzU2R5zljzmylGdxpRS+Z4uKXE7Cp0
AjdU8UAC3VQHb9ft/VXEuej2nbezzqLOaWxF0klFHxFVLX96/kuRQ8UTxdRaXul3Ls4gDWr67mgu
XMjaU2LKoTOisyfnvxS2oxau+cQsRgDBhJQaGNUL5PikqlifYvLMPvks0U4SxeqV9p/opF/MFi1o
BWwWUszz/naSWFFQ5zWV+PsOeEh/rz/9mDby3Tq9a46S+n05vAklRvumz9jhMJF6KSDtLHS1fbYf
PvfgxTdwzE7Dx5BM7uv1sb1yueZjg/EAwFUGXXshiQGUwSkzh+mLTvIGpYcNFupHDLT32Z1/hISO
N/DYb8yf497ca9rtOjRjeQfI7AMwDHA6rNmQ/VGlqsTVDWZC3ng39SbhqEJfYF8dqV7uDFQx9rm6
W+M5LK4b1gw8Gg0jideO75uZRkfecShFkIGov/rsY14frs/s4hZ78yVnjf6uI6c1JMjDpWpRpEh2
VW18jpzkVsry5+uhZoYA1uuq4YQCu6CA7YFPdr5qkrErgj5CkLjeFSf46Vt/vKkPNoaKUr4NPyoH
fa8ek485GdUafHCG/RChiWlomD5BKr4AZo+caqYDu89VjGanoVqrafLWK/WVc3IpDL5CYL8heFGm
mAEKEvw3CoWWFHWlUxl86R1kP4a/MI3K2yAzIEE/4bMe5wQJ7gx/21DignvEqS/dmtvGVX6R03zX
fgUke6sozDmA8HUe38aefUKHd3406sSO5Yo2IW7gm2yA61SG8X2koJob9YciHCnESzfpsIZ8EX/7
7BR4O/I5WYPKYqLIYuTGY3XSjqh2nsa7PwFeXPmMcwYFGFf2hUkc+IeqS4UToFJsAz/T3WanbLSP
trdFHnvlEro8YqAhwrRn2cBmYJnOVg/+TzKimAnCHLYEb5uGN2qXyVNV6PZL2NTN91Z7qtRc/5mo
TvQg12p1qGukIyRo5F4hjceqQMA5zKl6Xt+5F/NuKIDw4IGiR0Sza+5ilClEVSxURNH+OGpHpOMA
366vrouzSIRhd2KzBxbnAo7jN53sU7hAIZBOf2/E+25MD1lNSdnxVoz11AukjKEqcFPw4wX5owLT
Pz+LfF/tm76mEuz9Fn7DB8x+dlwdsK+0o6SJmtzXcuvsrOfwiZoNxdA9WKfn4GUVAHyBQHpluYKv
cjjfdejS5z+D2nrQWEVhugJurG+0LeW4dMMuvjH3ybB6DM7xVervrNo/4s3QeJpV9k5SvcaTN2Jh
I190ax2Eg255vL5oxDF0tlkBamPUoGNfaDE0Z3ZUBJbCp8tQmLUL66OR20htjdLB8+VPNS2JXO5Q
LXJWFqrYIfOYJMDA1hBwsy9suAMcgrIqgP5TTPpItSDoDyGPmKPWpDwIhtz5EaiIZV4f6OWyhYBD
7mhrr+j0+bZNIin2Bg0htymOthUQ2al7kChSqJayMryLZIApBR5iIflnmaCHZpc1HBLadoVNnbr6
5k+fjW7tallYjmcBxFDfZBuBWfeh1hBAOtoH7AdukLTfW4LP8SfOu4tTdjaa2XGXeI41ZJwENLw+
GNMvCaeAbM1AY46wFwv+bESzy7IMO12ta4IIADNwiGTPDrcwjfY3bOuMWtk6yl5sootV+OYzzVY+
XZ5uAuyPlaC/1W/ke38H4sbaOIfkWPBSur76lrYZRxgFfBMhSOhY55/My+uevkRANdrqn4JEf9Sm
fRugNwWXF5dG9Ezk5OV6yMVliPKMZpB2k5XOlqFUQp6DI4HsVO880zQ7JtS3rodY3MhvQswWYpLk
0MhsQvhdAimz8nnqT8N7cPfjRmqcg+GEh+sR55DX31fKm5Cz5UilPq2zjPKjAEWjmJw/CMfCbtOg
d7tBU3CbHYK/FhP+ugIfAyrR7BaapKIe1Z6V0sFV2owI3VEAkXby+1bboMaEIDNv6iZbObAun29i
U/DSFTbcwh1lduvEudZgFErTH1zRDmAAtwB05RvPhUN5XAPVL0/sm2izO4eMP7T1kWjeffkwvI+2
UNZ23nvQAxtBzm8/r7EWXo2ALjbgm4jimHtzjEl5Uk40kQweGkiWPk579H1+41J/Gk4A6LbF0Xrw
jtSfsW5Pbvxt7A4/2tvW9TdYYNyE+7Xfc3nQwdogscN8DUz/BctH7VqSN1D4CF5hQbifSjnq7zFk
jKzTADjZXLl4FbHlz4evIb4A1xhslCJfgLclszH6XuKSH/ydfSj2w9Hub0AEpZuw2+nuhD7AcEBR
EtpRdIBKvgMaubKZxMK99hNm+7eie+rQf0Lt7gfkeMx6d2TQGznb11uh5GFHq8yfhWXGqOFZU9Zl
0qgInH90uyqGkaOXmq+Ly4sQDhSkjeS9hOLFMJ0YNfLhh7X3+dK3fRt1ttTSoKn8GMUZNzB4cFHA
tsuTGga76/N5eeLCoOBBILNZTeQHZlGkUWuLtkB/RTygN7pKQVnG8Pl6kMubRAThRNAg/VBEmt0k
Dk3QrDNbEja6bpWp4mCCmVD1Ofa/FOm7zNZXFsll3nQWb17dS+oiztuYPiree9vJQ+XykHuPxfjt
+rAWF8abcRmzhZH0dZh2PnGCO/1G33SP6bPgScIY/qBxrHsPq7yCtZHNPldVOzpOw0Q0XLUCFrKf
cOC5pcyx88JtvU0eMDeIcOAbXH+V1LAWe3alSFbfOV3BV2xVu3UltU7dpPAB3RZlsddiROivT+9i
PN3ANpGHK0+32exKjuIjYspDSjblvZ5hGGTjbGIn6c9CDvKVYEu7TTdf+Q1UWWRN7JM3B3tpy606
hfAbptQ4FdmXuqwPzfTh+ohU8XnmhxdVWmFaCTkE797zKKlvaHbrc3gZLlLIEBZ3/SF/oVO5d77o
u3AH2RknY+negvFaYiDSbNbrjYvT+sdveC3EvBkpXlcQYUzOcKAh8t2USx12jPXoH0CA5e+jNNVX
VBuWppb7AplvhTMA0t/5oAttKCkhsGbjsIIs/62gRSJ199endi2IGPWbUSUl/h8tcABXqfM7OX6J
G4+O9I/rQRbSG/xhqSUo+CGTpBqzobS65bdBQBSwJljVnETGMTyLay8vyeL8absSUKzx+YKBBg7f
HwEGahizgF4bVH2lcTxbWYj3uqVNXrTrPdkHjzUAItz6IK7lTTjoeBYY4aghDMy2gXcUZ913TUnX
UoCl1QMJn7MceAvbZPaDUoOntYL/KpDD6EkPtR92095rpQF43F+rpCx8U0RGkGpHg03nTTrLmwGy
TKqdjDxADtXJCA4p0Dd948s00cFCwD8BxbsVXGMhICPVe4ULpjv47VH2Dn62oav5A9XVlcx64cI8
+1GzZ18XOqpXWWAM8QgDzop/AKic61/9ctwIx0AyFiAJkrQ5H7fSgykCTkcZtr2x6wxW4VczXOns
zeUFeJQQxDaRCqOmYV00piY5ju1yzOmAJdsRKanoLsGD5aTvoDfhHLSz3+Oi3tJ/UHZ4ouz+wgj/
CO7MngndKA4KKCJALUgWWwhF0ndoKfvrUZAznO8eyJhIcKrw8HCTmOv4KVo0lpNCbT7Mk03do0+G
yLuDK6IdQ5qhd6067Ye4aJ4KzMmcGBuPiponRW88JDI+a1jlp079HlrpnaV/VOSTXuDqYjhHxwB1
lwfgO+t9beJDNUX3oCYeEtn3N2bRI2uenKymXnleiQV/fhqYOuQFyk94LVPKnN2IoF/qAIg0zUTb
unX8+k6uTjrQm5QEp1HfX5899XKlQ+YXyo68HumqzNV2MLQ3Bu5fWnHm9Cjb6WOn9Jjn6fktXaxH
GFvTczKo5UGBdbPTW2MfyNot8j14JhmoqteRAyiwzr7GtfezzPSnYLBO/uC/V2AvAM7rc7Dyo3Zk
EYZPgem8XP/5C28VZknTKRTiuc0zaTZZAzQduiaJ5xYove5lOJi57tYfne/5xt7SqgEEQK052mHj
8s5+GJ6uh1+YvfPwYm2+uZByZzJ7PUzx8jzJGM9t4529abZecyeMLiTq/ZBPZRD3H0QJDLsmiA27
8gRH+bhaCr5Mv89/yixx45U4UcthJsJP0C9OdeKW3+RP3QeYTkdyxnpvAtp7j+UJgrSrZHvxl5+v
WSqYyAo4VMLRF5jzfTN5GkFUAlgWdWgEG2h4dMfO1V15nxylk7Sy5y/vJ8G45T2swy+grz7LsLpI
rsayglHT2G2auoUUDr+Vph4fYadJsChKLfqPT2uRE3DCODptDHXevs3CNtJSkD2uIn8O87vU/iEr
H68vpoX+DUU/0lLRYLQwKpmtZXuQSyE7Crp8Jzju1RNWxMiDHiz0AKddZG6t/E+IelweN0Sl1K3q
yC5y6syiDq06wP3jVo0ALDftJ61LD6N6p2Qvg7ym03Z552GpyxdDfYJn6EXXpGn8CG8bXrsWmiXT
yHLxvpnN2mpciyKOvDebkkt1gPRLFLM1biEXPMhJ9NFolOfr3+tyEaJOiwgKawIZBHQmzsOkKYr8
U0mSVFd3ndZsnDbaOnZ6Yxlfrge67JoKHdw/Is3rbRJma6NeEQns3jEwgn3Y5h8BcQRYqOhHubQe
zdL+Fpfp9zYMVsQelu8HDdE5Idd1UXyyzcRrTJtLPMixmBzQY6/blafDQsLNHcSdx0FONnTRH1SH
ScU6B5NQgY1QtqAx9tVtu5cO6R6o1gqP/vKzEYxnCjee7IDZmZ2TdqmCfNV6YC7+My5Ct4p6GtuD
nbUry2NhO58Hmi1Dqwprv6Y6+9r1zB6t22gLyNY1H/0TS3OPumTqTl9Xlsrl2j8PKv78zdofZAPm
oRhdvVP2CCGKqNIDFB6qWNYh3/rRfl01Z6FLch5VzPmbqGOkJ/XkETUG4QhDYGMpd6ZRurL6XA3h
U2S+c7IbJajcltMtlSCGjP1Kqru4TrkQTIsTRr2w0fLqoMiGabDdTlUgggJhXBO1eFU/OL/kGOWb
ELPLPuTRbHQgpN1hDxjS3BXltn4AuchlL+wdvuGgC9Eh3AF2JOdAhkVvb6ub+kP3bN0EqOn5MN3v
m2coH/rtWh1xeQ+9+XGzZd2a0WSkMj+OVsAe11fHEqpau5Ffooxf6Rttrq+0S0gVT4u3szFb3slk
1YkpJrzZxuVGQT+2OhVb84Cpy0FHTVWkX8k73HMcC91P0QBc+wkL5+L5T5gt9tLqm0JqGLN+KB9A
+e+x86Gmot+u6jUtbqs3sztb4P4YmkgKMFieTMFG3lh74xahXrSTkgcZ+O2fanAuLGlTyGxpvGkE
eGs2vE7Ky2KwoFip3TeK0yDX19T45oJF4n14FmI2Lj1VcPNSCSFOXnmH67QKTCXeTP2v4TaYwANh
GLpPsczYpP2vBL+fw9pTe+mcNB1a/TqvYPAb8wQkGGHplSXbBWzoqU922DxmW+0opKmmG+lGlu/s
739CAG/h2XgWdrab0Z9Ad2AC9Sr6dQGylyE9wg0v/kN3sL6uFccXbh2BkiO9o8RB+jOrcuh93aZK
roKT072NBxcpo+FflqiYDSuZ6lxzS3xTQlFIUSETUr2anQRVjjRM49tiPuEvhRRWfgUbqJc7LK07
Cho77WbaCdWttbxrYb2eBZ6dCLkT12gC8CG1Gj/MGgellhfu9vq5s7RczqLMdkWWSEFjA8hj0wf2
scBxzM+RsBaHHQeO/5za2P3mbMlqdakuDhD0LaACAZycVxpQpAvNKmVm4aDcyp2+Q15h5estHDQU
3IQ+k0jJKaee36R5UnW+gxqWm5vp3rSAmleF2xfDfmUWRe1ldpdZDESzCCIE7GeLJLTRC7F9SSQn
PFaPA0p+6QfRTl29mMT74Vqk2apAhaDSZMkTF1P2oUX5rdjFRPpriBDKaOIZioK8IYPFPp+8qqmH
TOlt6qL1l6mEVZq+9/yVDGvhA53FmJ2YnuSAMRuhhsjlj2y6r/F5tiFdXv884ivP5uwsyOy0cJJm
TMeGgTiNch9bHEzly5Sd5MY4FulDG/L/4mn7/xdzVvKEL9z7HBtMnv4TouZ2JGWtA0R6c5iAw9Yw
K1etu931oAuAMlxODMAE1J9Yi3Mx4MAJx6lGQcxNot+E37WJ41YpNALL6QijcuegKlFQZ1L09wGW
yCvRxSo/n2fK7RT5VTqJMGXn0RXEV+VUi0TZguFZe9x7X3XKsRPeyO6fENBcCEj7lWsOLTtAFM5s
2+XAI4Nc7R1XPkx7O3FhudNcgKznHKBBbMbv5sprZ6ECbAltUB6oQub1oivrN6M1KtLksNHhssnm
tsyyvbaNb9KN8s7+EePp1Vvvcutd0979vivX3IoWGqhnP2HeqC1s+hl9zU/Amm+jVp98vHr13YQR
LDpQiatIERzq+3WVzcutijoTBQcTwVIgMvPjehR1T0F1cE0ZDXrHfqwTkApRAGNvZR2pl+sIIUSw
mBjlULGd66LardNPDdJ9bpaWpvrRsDzEu7suVVwPN9PPWgiZxxym6uvYDH6z87m3o1vT8usQc2O1
mlwVsbG1wvjS8DVZtBhoruKkMSvshJyFSdPhwab470zJwYzyQ5FpK0O/vBItoO5/BBEz8+blJ9cA
ZbSSIBMsSVS+UOleibAAtRUhaKNSL9IgSc2uxDGylSQf4Hja9+pNdxfeOrcdJP2dtJm22Vb89//B
ieXtcG/v6Yul+7UsdXGcHBSAQ2SV1Gr2IxK571EsiUXFCgBF+rWYVsoFi1/LRDSDppBKK2x2MmC1
IjQCYDp2ifzBr+VPSd7dkE+t1Fou81Am8U2Y2W3sNFqSazZhWgdP2iyIfgtDc0KcLf3CtbbGi7qs
SZ9HE4N+szogxSWe1+VAo2vtAXnAe+yqkm1X+oj7I6GFN3ywawv70/XtuDiVoqSJufUCEMVrOH6n
hDHWNtvduWnSF6ddcZlbuLgYmo1tFCVoWifzBCqjkmurHkEQDHpKgbrWe966Ddq962+VhTYDwXAz
EnZzwBfm5XW1nural5AEEurV1XvcJeDlly85brv61t4Csznle/RsdTd+H1F0P3pfkqN5G8eb6LCG
TrmsFyOfBJOKAVKWpH05+6b6pMZpEDqulkq7GBFhRIMmKdoq8UAHzllpDy/UNWzRhLfRweeJeHFj
WqNqFoNgu8s34dH6HGDMA9p9q+3SfXZoj9dXzuUuJ5hF7Z1trho0GM7H1tLKybOENsbkJanbwdR3
k8SLd9ejvH6u87TjrFUzD9NbgdElHl0j6703uP1NBG0WvVKygC9K55oiLUC9B4nyadoUbvMpeoBG
nk2Yg72KQ2ebtUrK0rjfdtFmnVq1jfoC3T0P6ZNw0zc/entaeXCImZsPGbFUA1AFpdcLFzkdyK+p
S/CgcUhHmQDhqMk+dqgH6hlq4k6wsZA6CX9dn+ilYdloXVJdANF/4W0RyZ6hO55HUGzEW+VObtce
25fHKY0oFiVQZh7cF0CJsfFHdXiVOkNVw6+dg+k8WM5zYXZrD8O1SOLP3xylCD2maAqFKF8gLCis
STgPXGWApFBvr8/a5fFp4xLHLUfayHEzB2RE+djJoxOxGFAC7LJfSYaalWEcrke5PEZoBHGfA5OC
Vwf2/Hw8Ulr58M7Z1xkKGLtwQsHG1Ab0Sfuc/lMYUbhoV0rECwMjz6cKI5ukhRcCzmFemHJYswZt
fHdhCaFMcp/ZSnOvG22xuT68hSoMKoc2KSbWMmgDz7MWJcmMXpY0xAw2/S7B1yHYoooUk61YKNi3
9jE4JkfqQeF+Ld9ewJ9xWhJZaPhySM9zFalyzMzRUaIU8Gy0oxChbMgCe7fYiuZseSN09FE3G4c9
HfL4qHcAt6WtJrlrd8XiLFCConUkTG3gL8++sj9EOgJNYhaUvcDTBlvT2AzaaRi36vv8xOPjOMoI
I+zH/C/cHKL89e/Y4nR4s2OULCn6EDMj1/R2BhZ9YAO8rbWpxz2EQwTAjmtV4qX1xQkHCJbbA7j2
LOF20ipCg5aASv/LTjXQ0pIba99WFtblW4Ov+ybKLONWcs3ypp4oyak5yS8BsALwjJvyJwyDTb6S
Lr7WJWfnNlBoipZ09UGEzR8RRhNAKrQG0LVwbgGjavvyBpYNVcXwWB5eqWbUTusj+s7y6oQu1PpQ
JXgTfT5WZPm0yhPR012AxBL+KMKzIO1dedhPyIbufjdLWF23S5P8NvBs3eZDV7ZKiDW7yDrwJLov
tMdil58S1mvQHdO/cAHT/cSzVeahY15UrhKv92Ur6jy3tMAomfXGz9aayEsH7tsQswskLYbQM1JC
pL9GqHvdz/YlPVibfktX7qm8Qyib6t+6gP/CHYywhGIwLrq79vwEKLMCvmCCqIs2Ne/HKP+W1+rK
0+nylcEqoXoD3BVEGVZO5xvdricrQjoJg0gptzeC8E5lHQWQAl37LrZwuDCjJ6Vs/sJ1YlqidmWB
e714sSV2HpcdRBjXyKOHrIpUt5SSlzGwf17f8UvHCmHgY0B9FyzP8+FVhT2ZNVKtbpY7Hz1VSByH
iOWu4RGXMm1yX/AMr5fkRYtC0iPVqU2Lg+XOxgcs3vk3xa75JHbYupnCQlEIsB5VP14QS6SWUp+m
xKkRYhzM7wqSpjdCFIRC/jaLbzLlWd6rW5RVD//5VMLsJN+AtCv0Ts6nUs58r/D4DwIv/nPo+18C
09iFQbS/Hmah6CYGhxANhB2qTxfdntAf8V80OT6ea3tj0hQvixcbj8ljfZA2DbI2blbae7QjaZZg
Eb5eaVxaNLYlPJ6AbCxAKnxj0BFM9Nx8Qv5GSR3k2Yrgtq7WTNSWNp8N4ZziF62mC/iuVo1ZZsrs
78COT5nzbiz3MUgzqURFDeVaS/p0fW6XzhMA/MI9B8QI6en5J2wLoaOjJiKJ0x6a1r9LHX8F8rLQ
VwZchpsKe46Xij6HiFSKV6CgTLEnnbpwC2XGFybN2d6KsmRbdPq3IamSZxWzjp99aNRPQYce4vVh
LpzWZKo8WYDSYz87X0FoIQyT7JO28V4SZI+yOsZF42wBwIMvDIOvVi//549f1GUwTOYkXagXJtHY
NWZAnW1so+9jHL/jAF0JsbBYeFTjOwYrgpHpswxpCpSgwebFdhOeLTQacpmNAK/6KUo7pMZzKbhV
0gYYrxkUurIypQsrh13Ps54n/kLFJixpg0kyjajQ0dEVnZpHbQjXlo4YwSxfoiDEdcDHg84yfzyZ
OMzlXk9fLUHqoHof0EFPKFckx+p+7TBbOkLPYonZfpPgNngDoiNJLP1g7JHOz38b20fnXbHrtwLo
vENOJgGQuru+MhdOFqhkNlI6GLkBCZvdtr6GfUYkCzXzqru1h/reGBDqkr1obSqXFouK+TvYdTj5
XLPnwwsUI8pClbZBiX9MUrjdk/U5Y0bRDiNrSb/G3cbeV4fkXn8wtn9hjG9Cz3IlJ0deuAWTB9MA
I47awg+ikHgmFTWi438hFBh9pIHI6il1nY/SSdVEnnQ6Qp0UJPijqGEW3wZxhWpyH+TmmsnL0ibg
eYLMFeQkTpbZDRiXYzyGUOddwxy2Qgpvsr5cH5CYm/kO4NiEZgWMlWHN1keO+0XI85u5y8zGHQ3P
2SZNqm7s2Gtc1W5WnnlLA0IBDSFSQF9Ue2cDKtJQn2KTFp6lKwMqk7EX/PAq2R//wunBE1ZsbSpl
F2VP1QgNKaXUhFyvjj1ckbzTM+XD9alb2loouIjnHYDbi4xyVCtz6BKD8qMOeK6L+10ZK7Vr4YB6
PdDCN6IV+PrAIUG4IP03hlNNCW5+ro6S/Carg3ybNbUNrLl5UIv4P/9EMJvU114clZ5507MaBrTU
FZa4LkU3hpFtbWwnrw9oAYFIcZFanAb7TJhPzbZRp1h+oUW8ATKdkkYESuu5aQ5O6G+cCA3Q6N4K
vk+yc+uZO0/H6B3u3soCWTiu0DMQ9C3W4qU9mDKEPO9EgY5DQt40TYk2jI7MZzD2N6Gm/Va09Y3u
hfuVgS+sGYqqfEMkxXhjzdkieZ+YuYWKIJeAf+zDYxe4Ur2ZvvsHxIm33W+gdUfpTxAMFxogeJm/
CayeH1x2H0s5xhIUjWDJlb+JwrwgNJqf/5KykYiF3xxZg4DGzDZ5NZRRXAYTQm13SG+5xYl6mvJd
2v1uBunL20DbS6v4wsWpVenSi3qOkIQ5H6Gs51YRZCMunqX1fRzLxzDKnpU6/e36J1zYjLz5eSjw
yFsAJMuRx3WqMTjL8PWHtpLKJ0f6grdV865ykuDH9WhLjBmSL4FfMsiDEBU4H5WvYtCexYTDnGT4
GD+Yz0nyStpQ3HKDDJ6x0e6t5wH5TmEiut7MWjiw6a1A3zApClw2OvvcaGQ/qCS3iP37MYuf1Kxc
AT2IIcyuoLMQ4ie8SYx0v4n8kYlkT3gH7dgdqx3uhKvc/aUPpwmJItYlD585dVmvsI5uLcnj6vYf
o0JCnRRyr1YB7JbXzjexm+ZDAgMqHgR4515cc4MdeFGLVBDypnedqWzz+Dk2v+V42I5fFezMwjRy
tVHbd/JBivK16Evf7E30uczUWI0RHWKif0G8dYdT1SHfNB0UQulemN1Z3XENS7iw91BM/vd45050
Q5d7kt2HuIHZ/m1mRA+OV3+1U3XlIlwamA7rFsNXURubJyslVmZmpuCmUoUf8Qvhzv2+st2WPtzb
CLMkPVYzY7ILItj32o/f3/8/SI6EwXIAWex6tIXh8BTnXQVEAWGWeQV6zFXJKCTDc0ct3sXt1073
VyZs6fg4CzE79j3of5WaUNqoycpr7d6Lf2r9g4EU79Y8paf8yWtvs3xXhUcjwSzk2N0juroyzIXF
cfYbtPP9bRdAcBKP39DJxtaMkfb1v/V4mVyfzAVwtChsUNujlyIeIrNMdqgmL4gcZlMghIXe5DCN
bqpIu+jHdGzym27T7dRt+qhMX8b+08AjIWm3fv9plSC+/Fn/+CGzNQSWAYm+jh+CPHX2WKL+vMEX
p3x3fbxL78mz8c5uBjDYdSq3TCuOC/t4V95n4V79igTlRt6CTUP6mH7GGkRkcWwG8jZ0TWTO0Nkk
j6pfdv7gUJZ2mkcvd3apn6x8yKXkEDvSP2LM5q80PaNsHGKINZuhF1oq+9B4EhbEADYOevNgtKfr
kyl+9uy8Pgs5m8vQq4TXMpXGWLqb4uwhD6ubpMKpIpG3RvjzerDlTWlAhJRxW0ULcJap1EppjE1I
6ba9ae7SnfLZehcFyEDuUPPeBkfzCB9EcwFEf9RO+eNa32vhHrSARPH9FADFF+iU3kH2xVO4B6de
2WRQYepI/RAiqR2M+spTYinrJBY0ZVUWcgEXd26Cgg/SRLicqBuTdlCO/ms30lFtNvF+7RJa6j+R
lKk092mHq0j3nh80vCfKaLApvUfpMCA2nhux27VJsqfKkx/6OHZOUaxZt5KGi2WA4+a2GzJ/j7+V
su/r5EefperLVEj9Jo3NbmUulk5Bisv0jSzoeRfohtaIrck0Eb7pjS9lAyIuknbGKht96ePiBCuu
YkRFL7oPvp0pgZ7SgpOVD539blA4COVqnxlfr6/hxTgol8ICFM3i+Tkw+bx8zR5njzKJraOX5lj6
MaJP4Hald1OBDP31eEvtDtaqgIciQncpfIeBV6wnCQ2IMMCbTfK2dZu9H/rsnRYkys73xseslX8g
m69sEBgQPo7qR8933Os/Y+kjglWHGUJlUlBjz1eYp6f61PmUz1sp9j+z4muMpmTacXIhr1zdi6FA
ASMsQLZ6QZruMdrwNaMTVPnOxVxtg6pXp4/76wNaOs+dP6LMRR+gHkZyVhIlVvxKdmsrD1HRGsym
Wpm5hQVDwga0V2fR2Bd7s/LGGLFMoPdOHWR3+lg9t3Fl7cJS3eVlsyI8sxRMAdBHTkUqcFGlk3y7
1rIYSMWgtdO2Syr5xqHj927SnbrFLblKVj7WwjQiL8sRp0Esdi7IxYUVS6h5t6Jt+iAp1Tazyu31
D7WU3kAxsW1I7ULZel6ML/Qi1fUCLHa/MchMfXM7vgzvSw7UWMgiK7A33QqehrS1EVBoP6822UWa
Nrsjz37ALJXUK7nt7ZofoDzah+yphOqORML79CQenuPtmhzJQoHG5t7g/2zNAag9O8yNQLIDDK9I
byLbv4uMwtu0eEpiUK6Zd2NU1EedVXqKE3XYXZ/qpbPGFrLEwNA5QS9I1HXAnd1njFQ6TntEBGEO
agfrIGiD62zcxbVKkdIy8BSiGzY7UoJUMhVJ59JqLHsXmC9jF29iSlIVXcfr41pIcmzqXRboV3DL
9ALODy8LJ2Ytl0by8Dy3DrIvPzhKce/nRYN+T27hRremuyy+0dmSoWcLNM0BhW2At5ujpCVtctI0
HizXtiV5G2mulkzmLqpl60sMQ2Xf+an2iNFjhYXtWK61yC9O0Nfo6MHiILBQA/ajKVEDp7Xcvo2y
fS/hV1NWRbZXrNw5XZ/ayxayiAVODaVe4Z85VxcIoyGOkWGyXP03jOXGdCvEReIDLkgb46b65Xws
ju1Wp//Rf5fXIPeL4/wj9lxvACeSpHNyYpeaRGuenhnWiACaOnVc87W4WKximLTjqN5qgrw9e8qF
9sCzW+otYADqsQ6jk6omP8tCRWlq7RlwsVpFKNbrq1A26ZL48zdVIX/qI7msGVUcM6OyOv0mYdrr
2sbwUDfpc9TXP1e+oTjALlYrPR3Kd+KOmtdmm6BOAgeyGEA8eaPtQQFshlsLTra2i57XiHaLW+NN
sNlpquohq7BlayTapxARLUrVuzFIN5qdu9ivIE8hu1E4rTzFLw5VMalvos6+n0W5QRokovYmUiW6
fCqM5tS3yKEbzc+40D/i3rW7Pq1Lq9MRdGgVrTk6TLNzfIzQC7TKyXI1s7mNvPBLM8ovZa+v3MCL
YQQCgAuSEt98ubST7esyBwvYs3g7FOEHJPJ3sRr+p5kFE8iJ8u8ws7epnzqFL42MBtmSPbKPP/EM
/YnN6FOT4xV/feaWdgDLn+6SRUZxcQ2ZXPhmjG2w2ygV0P0QAx4vfuqbfI9h112lrLJZL0sKqOhy
Ur9CNZBwn6e3BTL5WeywPHQueOuxuxNOE81nZPQ+TTs9AP26+ma73AfnIcWJ82abR85kaJNJSD9x
7UNl7miBd8Bu/dAFN1jt0HXfVC+dtYPmfZNv5WZdJf9ynhFAJaMny+BRfgHANa2aGh3VDle6rVFd
01BmTuS9qK9LuxoPKMAHxzHYUvPYFoe11/hlcE5uB8QdW8TSL14UYeNnBr7XlpsWWvfoywXWhqNn
7UHO+N+61kj2NfaPK8nk5WYxgVOJkiPIB5JJ8edvJt3JUafJe0Gc4EK8Qz4RX1c5SG6xDKx+D/X/
fgz/5b/kT7+fn/U//5t//pEXYxX6QTP7x38+Fi/Z+6Z6eWnuvxX/Lf7Vf/9P/3n+j/yb//qbt9+a
b2f/sMuasMEq8aUa373UbdK8xuQ3iP/ln/3Dv728/i0fxuLlf/7+I2+zRvxtGJ5nf//XH51+/s/f
wX+/2ani7//XHz58S/n3nr5V3368JH9DlOtb9rO++DdfvtUNf4mi/oPOIi8dRIqFwQd/Z//y+58o
/4DfiTwVfR2EK0X3M8urJuBfsv4humaazRkDDuyVYFvn7esfGf8weXpqDsUDAT6Q7b//3wycfYU/
vsrfsjZ9ykNawfzF+tllJ2HtAuWKbz/bb5LHZMReV98YVfQQxZicmPoPM7Jv+8hgg0vdE2bDQIfx
98yy6jBGwbdg9J/yfhhcqdCObybuXz/r7c94LQD9cef+8TNmK3AwGjXvrbG+iQr5xpZKfxvkSMA0
Tprd2kG7b/PKdr0q3Um4093hWCukGGoZiFf7s4zUT4kePnht1GyUTvmmW6UPL9W2tlatGjRXrHQP
nvxD3+rgSoPxEwTtfDNgCLsx8+idauFEquhF5HqpfJO04de6nD6BLjpNafSAYMEpSFIdsaaqP2b/
y9yXdddtY13+IlaTIDi99AOHO2uWLcsvXLJiEyAIkAQITr++91VSZeuWE3V/T71WoiUntsxLgsA5
++yhMdVOaicoVggQirrHRVq6fg/icl/JNq/X6rZfzMZHCiNzm8de2utIiihlhs3IjgTXZgrc597x
XsG7SxO/O82lQJZqO+xV4z4swdl7fsSXBcHZHxT8b5D37+7u+eH/8n57Qxc6Qz+Ph6SGCnvs48x6
+PALJ/dljDY/mWCrmPh52LDcci/lZXdauvq5VdG+RQJoSucqH5EGOkbTC+nGIOsBuXYeUAGrr0P8
eprmdheLptrEapL7qepgmEcZLKvNKanJWOhFVum0jhb/GYLwtV+At9PwEaJJD/EI413ff7SVXgi1
fi6mi6omnAd3RAM+HpZyum0adqyDFQnrgbgeRuWmIx2bjAVl9FT6oU2XaHqmvKkLBCyD2zn0uyms
N7yrHuqpQdQAebXxUG5Xg7jHqGq++C0ZsfhEcKjYny8D3II/IhBeqEB+XvtFHSjaZFxqx+0Puqx2
CfcOfj3dwLVv69LyniPM2Mbz5yhpnsfQ/YzhSZZIaAj0lHcw9MkagVXs9X2TT1i7AOW9U+Ijbjhq
72dlkfe4foBiXkhEfl7nBReQqY4BwWT6YK3NVIKUyNhsYIV7T5mH1IS5etUBFk/cPjZ+/bBqM2Yl
q1yoVcJMt92pbaFoccL2A9rZ+5Ps5+VcSOCGzpvmIZT6MMoOro0iDewrG+MPXqC/eyqXSLJisOuv
XK0PdOlOfdOfzLBMaR+uiI4ckRU9RmpATHEoUk29LfbhKmUMZJKGyIdKwoS7RkB1WQ1Ha9DcVo3Y
+gFDDGDDn91GPHjE7BDY+/2fN9Nz7fmbt/180Pz6ti9Tq4aVt/oQeN9nUF5p9R3iFsTcKjCXAVr4
H6nILxi3/7nr5FzM/LKvBNgNueS2P3jttCewbQl7iVtUITcrTjXs+yaXFBZx6gnSev/5w/3to7g4
sEpVGTU3ChG7yfpAl/iIXLcxheU6cj+n8IfgqsyRIOx8EohB5vD/rcNgo93w3gpIXR09DFgfKJXn
MQC5s3K/1D2ih40evyUtJMAyRro64qnkR9f7NyvzUvwbBosTlkvcHYZpfEY4GkkJTzpsIHY9P46X
ketdO7SPskk+MexTWUzlkybMS+Mq6DKcNwjalkM+eGBNJogLpjAjZeFxmvlrjw18Wro1Rdnh5h1m
mxgBftDhvD3E3y2ji0NjjU0/Mer3h6jrN1XQXguqcqPCFNT8R82qm1Wsm9U99MRuy5CnTUugmRoO
FpHHNnBudNzvrFtlc90/O7MBBVMWfYfEkZbvqDu/WFi9rpqflqB+8Kv+o8mk/3fL/2L3V8ppFlkm
/UFov1DShxOIJfFpHboJGU18vIbbQ1hUy1xmbLYLDO8QMx1W7fcB4yLMgKdhG3gVXAiaeAURHn7V
EUBiUdEUbE9EIJcDSqFS+oWPJNpGNHA5JOUnpHp+9kvvEyKcvyaI204n0Wyt4S+u8VhRJfpeMfeF
z26be9FyjGVk80mNn7rhI5f8i3npz7fx4ugoezHELfW6A6kZVAv8GIblQcK0dwy8XavstdBf8DyP
wepvqB6Orgo3CsPpPyv8dwX+/00Ndyk2U4jZtQRr9iBaWME0K0Rl2I2rNPQMu+1QdCRU4Jzykfeg
W/de+PS1c3rY59uoRcibr7fwi0vdeKnyZgnwTts/Zjn36Rx4AOkx/oBzg2chaNF4Tmzu0X6tw120
YGTHyXCMZJj7nT7KZjxSR1UpVWzKFYuDIon7ZKMsOcXdJLaJg3TskrzAtjJGGYeg4F4KwNjOavJK
UuS/Gn/G0oQHb9m7iPUm02Zk+mtQArHsg/I2WBhNAZ1ej2r4JBrI2n3x3HB1iuN2Rxv4y1b+rmNV
MU8ANXtGnz/Y+97bP/18whenXOQa2CONxB7cc1SyqfpHMyJbHpoGHHq+26UzI8PGR3Y71vzgp80E
Q7gQW2aOoxqOlShUskHQl4R1Vc47KhFcXbGiHIaDxvmZgqn3Uc1J30OE/7nWt6H3L2fD2A6gBvh2
PLj+dBrk/Txe+526pX5zbKW9EYsoklCfiOzdnDqsIIHY2mi9jWOkuQeoa8gePsDXM/wWW7b+0Evw
Gq0DBuPdsVVm1/dj1sZuZiK606u/bWiFT1oeakIPsRRbATp9iJzmMlyyJdL3IoyORJvbUirEid81
4cmiesUPDDqkl0ebCoknnDXF/+xJveHDv3z6cl0axM+NOIOdBHyMvgsfeljXFIBu+N6LNaIBYg6b
MHdeIU6JM6xHN4fPz9Z6wfrCHV3taI1wai5VUxi3j3K/hwLJI6NMfeBMO7PM60cX+1798PNRXRzj
zoLQ5wpnzKGWIiBZmyzVnof1cmVEG32umn7K2/M75/o2ymiLLqtK2hMYgtW9UVwapN8wfhvz2j5M
Moaxy0r1VTIqsMZVOyBW3pcbt5PQhZgPSpzwvKf95nB6K0t/ub/LXLXcCZL2YAJ3yFcKo24xiHB3
Zq9vxqRbC591Q6FRPecLbad8lDCohaMwAhar/lSv/D7qy5tgXV+6GdVaF6CU7hoYmsw2REoMvAdS
DiZr5ssavnRN1MDOjbgpITV6mgh5gr2IEHjs8WebVED7JOKjKkJ3yhFi5xOQ0XpnRNY8w//oPQnN
rbssaTcMMgUd7z4oUQeeC8nSNG3OhNmNS/Mca3bLJ2/bIfv8qqQMy7e6jh1VwH2oddLKd1UGIMfs
MT0VhR7Pdb6r5q0Zw6dBDCixoxZxczGeEGkaZK1Psb/5H67oc33zyx33ehFadLTdoXQG3KoO7YUx
E+KdJlnO2TggYaqqegHpa7sWg9OtmTebrkiURZ6abzBrab0nsejPnAafEUOZ+SsDS74S4Z4aBuaq
8r0PTqI31sHvVsdF6dJOnaIQlTYH5Cc8sXH4Osy47wAeP1MdvLSE3QJhfQIR/UkSdjM3Ztg2rcaW
GDoqRcwiS3vCb430Xpaa3//zDfy7july+IWElQru+goQR+/xG2+p3XO9RIaH0lc75oTTZ0CRfU66
JSgYTAly8JWnXdPDWYy2LNpiT4H/1QoE6aoqV77VFqHoH1zbe/Tx5w5wUTqQcUEQwuB2aGlXqLP9
HgoT3yDFvoHCEuXTvBfwnoqc8Ab4pJuuyeCmMIZwi0ii25ubmd4w27obZ7JIxEFKb9ZhEaYfXN3f
7U8Xvaa3KhgeWm88KCr2vdBIM4Lyua1yY+wXPbZFiLfcKrrxhyCTHrv74O/9u7tycdxKIsFgaCAA
KLm3HUS5deUZE+PxkZVxXlJ3CzuKvIevi5hHeGeVnxDIuyV86VNfwZp0Tubj6uNIY8NHwv6/KW4v
pyd4+MHUe958iMbxk183YeYP45K2Yr4t6xlNngGuEgj1XTrRUWGn8Fn7QIEFZDVdg8IfnLpYvOq1
5cgNcXT9EsbOB/Rtcn67fvPWAZB8t0NgfbqddWZ7sCxkZ0yn+lqiWP7hLV5ywGMyO7AFAaOj/ETE
8lEAKhsAtAm0xjDbBh0TuiOYyozdBklu/IB6crobqpBDLNDcB6NfrGH9HEXo75S7FOpDRfgFpeI/
q9+9OP/KxgEajyyCg9ePcJpP4sLUczoP0OZ1Wj57Yvg6VTgfKAhxlA4vAYBInCUYgASWXcvQuTIc
GVvURv6mWrHucROQnzYDXOJx+NE7+n5C8vMqLxrfsHNW5kyBPZBzxEfi1ldeP4uMu+oPv7cVCtLq
xiTTp65ZP8e0PXlnuhuIRLgwiavr/eBxjXFc9eVTpFGM2Sl3OjJs316W/yd8/7GV+Oc9kv9+IvC/
r/irbk37Y7j8Xe+mAf9/wP8JFvj/+je2/l/of/4d+Y2v7Az9/4r8n//QX8B/8C+g9DHk5LAAi6GD
+TfuH/wLzJ0QbAhI9kH6hpziP7h/gD8DWRx+/1nyCs9hLIK/cH8a/QsCqQjKZiROwSwYgMK/r+0v
gP3PccvvcX/yvjwH3RLCO5BbMEM4C1gw+3n/0q5RiUET4KIMMM0mKcGQ2EA0SYHt2zE3KwYTmV8j
gMQu3dWa2HVbNzH6dqHUbYWwHV/CUqQmhm+SJkTGVIneHinFJ8/x+tRNOlK8/TLiJap7Pf2Bl97c
rD3t8mEKkUiw+vtfbv5fH/DX7vMyT+j8gSJEi2CWAfMYaP0ujrJoMqJ2KobQ1i56cVZaHpPzl6BL
8jixX2LSjum6ROK4EMfkyVCOp7Jqp1MJK0RsWvVYxA3f8SE51aYaH922XW7K3pwGppp0aUq67byA
58OKTF/SsvjkVzo+QdwYn/pX2e16FrYbL6yQ8clb2J0QuWWjWm8/+JjvD4DzcwOxDNRWTGfhhwTq
4fvnFjmeUD2BdGTVO49W/GFmXcao+1k0AlFUNYpv4Dd92lrzaQkZ2sDFIfsgwK4fS+8Ef2e1EfEK
Kx2VuKchNtAh+4QVbjm3aMwISdcAbMZ6CO9dA2Ie4kfongRm2ATBJuyS9ks0Yn8rl24uvKTyP0nU
ELkj2ici6Jq64UqviY6clM9GFKz3giNYhOaDczA6P82fZ835NiCw5mxhCVXN2YL84ja0mJXRUbdt
lnRTcOy73tHF3Mo/gDfXW85REjdUZLoyzpFLH0rrHvGEb9dry0jfDGNz8pWcr4aZ7bwuWa45cjke
KivBMFtv4o54Oyud+baOpM4RyAeTNTYruW/KFWsK5mRZ3+u9jUsnd5FZ/K0LtoruQ1JWN6MMnJ1o
y+CYLBpu4a37vRsr73moQwugYlS7CVOVIFTq2lzXELhk45Qg9qRx6h1OkrlAbTgeTaOO3aTFzkUU
YE4tDY9zmfA0aOB/gbofQfGm9jZvv5wVDv+ubIJrxlV8jCdMrZrVZsTvnL3wwyfL3Y6kZCj9PXal
a2cBocQZGicrFypOgRj/+sI98+ex8Leg0BvofPmgAN/ABxFaHXjIXTyogZrOdCG0TTPS2Dfad8Wp
wUmVOXxsdrGzc20TVamsyZVGIFTh1fV6dB1Ax4LX/o4t84tcMJLH69te94vFnGlc3Hu37P2r0YRX
Tu0YRM1jDXDHSbIKCdJ7RSwvlrhv05gb7xgJZGNHDRws//lVfMO1Lj4aXm8MZ2H8A/7zG1L9S2fU
TR3mWo6pwaz29Y76VQfMKpTXEyj927eVH8062sLRA+zFGFgwUCY5px7zw4Njhg7NFCLPKOV9UrRJ
m88EewZ8l7/IhZXX7hT4p5mY5pQ4ywfTEu99Rf32+iCd4GxygkcTghn3fhcZXWQl9wscfMHQzp1+
DvcjrZvPU9v6qZriYzcg5Qcx0nA6WbrqGMxA3yTYAR/cwXPveHEHzwRqiogGkK0gfnp/GWYG+GRd
TCQn3SfbocHghi7NcPQm+qlGx3EqEyJP7PzdAnry1qjuiXFMvIDNPiTBHXPG5NDGNDm8fTcHrPzz
uyoEzOqNMLUfHatPAF/6fAzxfKyZ1q0EHeCjj/K7O0rBb4Tt1Vkr7V+0ycDH4XnZeSKzTrcUwyzG
4+DfmwaTvLdf2PNL/fbd2rZ6hyJp2fHz7vjzy7piz4BkD4Qz9BqbtyOz0XDKnTRK+g42xUZ8cJz8
biHgjcfx752l/zBdfP8EOqCF8SKQTBmNPsINYGYpA0/kI3iMRTV6SMqu6j8kMrv2snQogNofriM+
OLovxkhvqxFFEoLQKRjuoKNc7BGwTLFh4/eI6+xKpOb21WsQCzAYFZLgsc+7p6QifWo4YQBm+W3E
gAH+80q85G3iscFCBVzGs1srrOD+64VYuLSzQMKgaJrgyLzBR2hl017xGk7XjVse49Z8C2tfbBfA
yEduAGH40x3t0R7PvHuYFZuvwqDMSF+NR3dqBTRniRUfDGV+c6vg4IrkaehWUQHCe/3981K+ITE5
O6szx2KFO350pT2yHog5rxHbn/pohN3MYOmJyQfdeuyDwe9Fs3R+WMhxQJkFaTVYyuCPvL8CEbtV
O5TgUcT1AQprZBy7yeReMxO51340XCULG/eBbQ4WxIFiCd1HTyv/k+ctxxX+O2hgPcQSy2rcYPer
rtzBPwiO9MFhwPCAc5Z8cAK9b5v+vF4wjjEIQ7ELN4mL60VzStmMc+HPSmHoXb4NJ1KdNJonfIbk
yzSEWYIC5hohDj/+eVmdG8j3+9s5hhWxihD/YlGdq/lfsbNQlrSuqW2zidtkC0zS4enqO1VmfCsf
cclYRa6YPlrMv/nIHk7cs5UHSkRkCrz/a4fSm0EHqs5/reNn5kXZOt5UHY/yOYHiqQ21e9LwPM/p
khSN9cGto2F9hPYrBRLZA/s08iACvuaz8XfnfuTBHKGe0B8cQ785QeF1hetDN4FjCGSmiwtVphrm
DveHAWP9NoHDAIk5MDgbfqp9JjdtwO7FLM1d7Qw2m3zXZNoZt3bs6yV1dRtkRAbDpuHrty7sxdVs
tbyxwjipAQLx4K7zitFI88H9/c1TjQiEj8AKI9iKXL6DvRdXoSpDcHSl22wqPiK5hDdXZuiDXBPJ
dmszxfk/r6QLTguWMSJn0Uui2MA+RfDt+1tloxq5s+c5meg97FIe+nk7HASZ7xIGABMcs0xGrQfX
zBgx3JXIYYp8KGPMhmDru4CB1NwObv2wmOobAl8wCx9Yvsryiy9Afhl6Z2tLnukaIBusWDA6/dA5
FqYW/1W0n52935yBzrm2bnTxOtR4PEOiGdJLKAqmJaaIGRPdNubOxq41DjrI5cEWYdvG5+RqdAQg
fKe+HzegIWFEt0LONdDC9THKocHa5MhcFfB8TgB9dyzO+wWcSRaEGfPkuuGque0Gv84gE+zzKR5B
+K/03bqijQ3GZOO3XnKFgnI/giK2MdT5HsBoVXm8cEKHZmsrjiIZ7hX0X/cGyS7YC8FtiIMxV/u2
dg7C48HelAwjyoWAyIXAvWwdP+vztFutYHwEpEGEgWFbtGzQ4NbXsuTm6NkvkF3iiltKCj4mSB3r
Vj87R19OdFjhedylZzRH6fNAsmPfTYdgMAOilkKxmSNcugfKbn/AwoNu4Wx2A8drahJEbiTOceqc
k+o/xaUxD3foYeB9CUi8wFs/ZBA2hnlceTlGT3LvE7WkMTrzvEleKneGBzr6zXyEWuTglmLH6ASV
JoYaZ3LFF8IbUAwGrL46KqRXq32Dv1aLaj7S1bud4a3zoLLmavL9+i4q6yirfN/kiKF/8t2xyuwS
mkJoZ8NmCUofvwXpBSC417apV/YBcmsdvjWYYI+tBFPP3plwQoCIh/Fmo0vQDJRH4LGEKFtVw521
6jqL5lOiXRrAEU7mp1ou32YGMHaStswdVU94tNhloxe9+IWeG1LMAhY2C4hQMVMgLcwBmP2HNRH9
kRDnem4EyapxhpsxtIWLggnXopxXMc2ncmjnm8prlqu49TLdL9+MIjx3vCljGBClEWgkNkTkCtqa
dJCC57Z2umxQL0OJimVx1jLvpC1mUiLfdeY3FmkUSDlGSYpiCGALzvPUaBMfOrtftUs3oldY14wd
ORfw4tNfBPPnjXGSPyyINjdzh6GGLzuxxfq3eR3Di9uSg668gy0RqMwS/3vSxPdyScC1E+poj/Eg
zsyE5a7VI8YICX7AoOY7MgRw8x/7bwzGysFcTofV/Q7miso5EWdWGYbH1YwlLhv61IOhnGL4wGD+
nWQEa28/BeCkyHye4W7nqsBsghWEI+kH5y7N7ALOswrEr5QBFs+l6l4reIOlCd7kFHOqMVNwmQZF
KhEbD3f7wAM/gzegRmAxfgxvbJKB0DNl1axe5dLvkgoYa4eh2jaw9tARvOUwU8D0AYwUhDuN67Yc
Vpr1yvCs14IWmLpNO27vJs2PxmA/SRZPFrYIDCO7HtMfJFCvW6j2HqxcIXxm0s+bvSSAqRzRhVs7
y70W85AvJB53fA5BPO+mNm+Yz4sKCmrIikEjMLRFkMb0h4xqL7XneIS28ND1phAIFKPASpsJ+9xY
mNhFYasx5g7kAZv9kjcIfkTz29G0nozN9OgUGuPVdEncB1+5AQoUx8tWWIXkEvrWrSOnR0ZfkZXQ
pzr8A1ihlyWx+9hjR8qaIGapgGQZhExo1rhXZmNz9h1s9YPABrOtReTu4/XZ9eZwA9ulb2BMYu6E
CTpMxedcDiSrIdAEE8mUBWCeR9josKOohzzkHkSh2hNFuex9OKefaqffwLBaQVrpL5vJBQmR0Lor
OO37VLolePLe8EeC1ruTEhMbFas0VLc6EQfLm0fS7jmrnqVfTqkaoxbLDF4byoVlgeO0adLljNMm
r9HrFXUy9TnXi8kG2nwGazYFGcD/on1842DhymQ8uUnMd207vA7nnaLF6wlS517MmgOUn0SOKgSW
oUv3Anor0rm6yZ4Q2fs1QL7bhk3rV8Z+MJgVZULwJetNKHEjR367GOdWaiRk9m6vsj6Bl0o0O89x
0u/itqO3YWf7DBmozQb07+WkGdl3ZK0P6GoRGhrUFucCv4eu4FSqOClCHXwZ6iW6wfPFPrjO+cwA
S0aB+OJOytvU03MzmPCua9oG1uM82TggSyGL009tHCN1ZnSfVgJlEvGQQE/H9ZxJN6ZNc++ErNzW
DEDD6ogHd9Bw2XObr5KrZRMDzuzZDXtENfpdRrG5m01wGkq9MwGm5tEI7S2BPD5t9Yrl1IDnBEqz
zFqldQp9JCbiMzx5mzYiebhWyE2cqczigSAxmjZPY3DnJ/NWwuUipw3dTywye90int52JqUJUqi4
iFG5BeJhbjG5ino+pnUpkFloq1fmaxBCR2m3bfQ1cFQWMzMCHjtJC7cjRgiyONugLKr6xg3UDaQw
BHBY8wdNOv8OwBbQNAca2IW/IFRuSHsLOxhPtWlg3eCZVWDu+ITvQc062brWGz+ornFU7jVc8ruB
VlkwwU/W03WOhJWpUJTdBFRdyXAKTkkUv6BdCXILjXLezxO8IEx4AvXgbGEq7w0E4D3BdUFNmHlE
nzrpPLG4fESXue+AieO3RRtYlOSDSOhOzN5OcL1mmk6g40zwbvdnsAo4at52BIWg6/geUNmV1wTn
FDmlcuGEJ2HLdutpgIcr5Jp+5b4qLaM0Qb02+2xIJY98xPzWT8PSO5mO8d+xV7x4rXtDvGQu2Gi2
LIBloFYvii7jfmgdmzX9qlIvnXQ35LVCuBuG+kXpWb2RSJcs6MrrHAoFiCRnc1OxlmGZL2RLwW4o
aEheYdS0ptOckEwuUbQjwEjxIiNESY4jKCyiP/EGCTLReY26C9m1tn0hzg9EG8WZNKBYNQsme5PT
xPmsGwPQM75HgXq1eiXOVTAN6LwyBNzgKhsbyDvHssL3Tx0n/jNOvKZQY40yoh/zKQInioZoYlAK
5mBkOKlV+LOAuIrOnw4VdDPg5dPo+DjVUn3DRPJBoZsB48wihMVGgFf7voJvcts1X8BGeBDCnVI4
RVTVBuVItfo7PYb7gNTfOSUwyHFeKvNpdoNqw/zd0oG3ZkClAUuTFrKp4izArp2S4JbzMh+YDnAG
yCDvgY8WrMI274oj4orcbKxbbHdQhlaI0YDn1wKNc7os4bDrZ6zgRSXslvTiUdVY/72nxgLpBNvB
wM7QoiZJmGgxdCfLjmiqUfVWrwO0qblfI9im6m+gK9DpEpcn1Glf6wnMxdB0V341PY8asRpJBbNT
3dt8hBG21GAIzyOeqRmmjctD1J1DLvv1ydJlN3XQLHjz8AOSh29JzaCuQ7UZTBCHTC9IuBDbWUyi
mOlQ4BgLC+tPt8px6MnpQKzpopukd5GXNrEHbd1d3IERhJSPXEKGCKZl4j+hS3wksGwTdvaPnR9W
ORyethPi06PmWSYM1ZXyVQqy5ZU/k610I3sVmfI5OL8SDfGusZmqreDOmnZBRdAXDbcj2NiF0eG9
Sqr4XsTI3uakh9pizAhxb6d6jXMbxLnWsTq63Yo6Ke01Cu2p4ztssk7RCn+59wigioW74BO1tzI2
8A4hSIWA12N5iCiqz5Zta8/P5eIPD86sMsMds6saEKosrZPCr51nIWb3pvV2oYXFWDWuzSnUMEMR
2EzAO0bcjyt/WPTrcyPxdrBd21/XphlzBM4sCACL2gfPqG07dBsNc6aEpAN3Kszzh82Ef2dXyzxy
1seJ0m+z59z48E4MPX3sB7svwR/LzCRR32Gb98zwA1zA0K2/G+zWrrlWAoQFjXqQWLptMN9uiXsS
3rRDV3JLkcTU9Y9BXbE0pBMCGvlWwbsBHLHjJL2vmEadK7QXCJXAlP3sj9HdIlD7jOosCHYzO3So
4H3nfuHsCvlWyFyEPngJQRJqvfW6A/FlCxuaEbJvsS9VeIdKh9/1qKusq7yDKYcnNCVibMXGQSsF
2rZFwTGVh9FP1iOC2g4qqdGvJeJc0MPahZmvuu59rKMl2gi/zYABP07BoQka8HabUOaw03AejZqO
pQmwqsqYpEu5+un5Stt2rfYJ3umRsHyyws3ioMT1lu0T1+UmXMg9I95J1VtX8dsGfrtph7FSO7h/
sNa/a40HwmUcww3BW6udgj+6xawMZ/Qzhq2wZrew7hwD9gmJ0yTkXUoRqZfbPmozh353RfDNdUHl
YG7pw/rSn7PWmdMyUVfofFQKKmt/lr/dyYCfapePxUpjkxr11Ig3GjLyh0L3mUfxN2qDXBDyheLO
SlRi8BYwmSjrT2FVXk/OwAsXLCeU/gB+2x1TdNqCLVlVT+gtF91/tevyzLvubhgQamS1zuOBglYd
V0OOxojvhUQEOl8/Nwl9koJc9V1EUkU0x0YaVAX1D5HuvSvIF5ExRb2956IB7qzIpIueWHnG4LS8
4RxxnB1kVhgrcr1d4b6TauQOpJLYFIWCe3BISVLHg2e+dT4bjCCCDV91tbej+1gqeoCUBLFSlWSQ
hbMfMPFccqddPy8kGdNY1lsE5tx3PnJpvEqmMetOEt3dAWfuhhJDromC91fowEFDoegLWxhmjUkC
nLB56Y3z7K1lXciBfq8dxFb5WDvY58qWPomEvcI/kOU4r6+XqEfhaxuMByu0HiVaAUckWTO3oOY6
DhDQhG+l/wCPErNDC/4Am9O9lbKFWbYLDZmPRxNVfM5AsesytaLQkcbdM87vFzO88PEKR3eIeJ2M
lmW179r5K6k9wEB1Dd9HBHcp7ZyEVvnqsK+OI/sdIyE0TX4JxZkYLCYeet/S8L4HFxGnUxF0u4TC
YgJdJ26emHZRdSyZwTSqYpt2GaJshaVQ1ih+HwsAShWJHhYMU3chB+y+RA12SQMNcoBNRi6Cp6WY
2ROlmm1lDx3YGYo5c481RpXrVWxhuwv3YljlEx+sXeA2+Pmpb3kMTaGEm14v8OKVI3wRybQjQoDh
pbhC4bfiLIpXAS9i9LSNgua/K8/TakgT6bgD9RS5gZKvx3LPI2oO/lhiRjAWZ1ElWuCYZA4Z9+BJ
HxzAyxiU8q89Gb6XGtUSLd0bO1EsU/ak57N7kQlhKRDjS0JLlQdNhJS2voCFEVDdbVeSOu2BaljI
aKHd41MaQnsyJN2QxhNI7HNj7wSC/+D8bLf90O6nBXq3YGlRKnnN0e0h7BcdlhHo6Yiqrv1yZ9f2
R+Pp+cDCMK9itAuL+T9cnddu40ywrZ+IAHO4FSVS0XK2xzfEOAxzJrvZfPrzyT8O9sa+ISTbM5YZ
uqtWrZB5uwXSuF0w/lzhvvdV8toDwYfezE4jyxb6O77ZBjeKmyLKoIbbTzjtbGZRzQjwJu+YoEH0
ahkcoPlcynn8WqQVFh3k1WFBeGUR7Rz3+Xhvk2CWklwYJVwc5J7mW15KTCi7wtrOkrRp99sf+mqD
QD+LxhILOVsUhNjVWqQ0LzszS3vXliHY6nbebX0nffR723/uu2ZLXEnI1PxTYdG1aXLSBJIir3fj
2GwD4bG5kQvHqmLC3NVg9YEhNZO8ZBiExJqPH7oDyiIHnwZVnKu8iIStQTfWtz0r+7GSNrjEre0M
hu8gBeybveTDsrJYVOZIv+t+NyPDetnwZ81F+tAX6Wu1+FjO2rfFbGGjqr1S343L/KElMwuRcVCu
iteFcO88ec3W6TK3VewL78QQ55OaJg3zrnztmv401RVXZ+YSWtmbbzCSy5z+LD+YpNL+Ok0bZ1q7
64Yyw1bMGCmyOzNcWKS8oEVD4/mHwu8+wQwO6dSAo3j1soVnwiaqBRDkBg1yb+8noeVwQhI5Y3fH
hKCafeo9FkVlFmhVW2Byhv00et1cU51Cp6nKl3GtcVCmE3a65qBIi0UcCERq5l1kwAkMc7keF9fB
Y1gaYLyoGqOengObmLgxWLCyBZ+EzEYr0yarv8G7qLZA/yrss/e6soZNR0UqEp0BRsq9XzoDdH2C
2XRL23mN8VQFRnrMTbdhbDgPoa5T8C1ifSU179/k2m/gI/HkmB+BKWeaQjzGLcHjIwwtZCqIAj2v
v6tUxL4LcOdJRf5WnzWgj8ChZoaE2/5hTe2BErlosHXMq07HWilMOS3HvDkrvs6yfWgaBpXcHpga
IINcZ5vC0Xk0EQZW2TgemkTE6DIeEYv9aAjmNkPV4PNhptGgzX6IiuLYKJ9CJ6XK0cEtKquuNkO9
QKgYvHSXTaBdt+uBjIsBoefulmV+lEafxYHRP1ta3hxp9dITrO7d0Dk3NH1KQmXPJ5E3xRYIuwyN
ygKCyLWru1xyE9WUqOp6hyXGTs4N0ZeTtu4cRQEjlUckh8WNOcnx0GrAk3KskWsA82gByk5SwVT7
iOC5Oyz5n6HJsnPajDt36mNzqRMWCJmxkqgjIXRvQfnm9s9Yp/L7VvvBMyQgC5xeDCsOtVzeYLYQ
UTgoQil7bTuQ9pVbFV9Jh3d6yiJ0RYYlST+89IO1yWVGtZ5NlzXRPmEMN5tBFrt10mWoy2LYFGPS
bvLUw3IOgXDloUwZsz2YeE8/Pr30dGOdI8ej14qaZUFEXlOy4Jk4kZi9GQbiLbAD/YidcZCmLSJX
kL9i1g81hpBohkgW0HEuMW0G+X5CHlzilmGb8UxVnnk3ddObNWTfmAOK0LU0yMG95R7yytk6i8zP
lpo5K9mdVo9PLZm/WgCxp1hfLKe9BGbF5U/w71rbW7pju2SRlEbkj/bd6BnLzqqTFbSOsBTIoyPD
tO6rUSrb+xucDBMHSoVb4fyzMURfbh0dN6Oqt5vzvFDq6eC6jSFgjCB0WRuRR6QIjLEh5rNr/lns
Xg+VsU6bhgsUVc16ndCxgdBrX5gvb7DyHZnZtP6mnisZduJWMPVkmVYBOQt1L971S1KRQOCkjFHq
ElSAiMZN2S1zSC1z0obyOq1VGmaShYimnMk2gaRWYRNLOM6PWgnU4/TVjtWF1rtGIWbnzEbLkcec
SgFpa7Ug3hYvYFkSVb6jYl03vI1Y6y9iTmHPN9ODZjN+a82OTqKuxo1b2gTFXXkUqZMU8Dr3ry8n
P3bdot7ZoxGE+aeq1++WK4BiArFE74PU5naO87yzHMxVxq1cn71WAw4S08FOTGdTCe4KM03S7WoW
tHD0BdOUFHGr/yXedb0poBMep+IEjEmN1LABd0ax1RCNhbMF3rp04jHtVKRLo92LcvF3qg06EFhj
YAQleWRR+ZUVaKIn1you3CkLNbhuN1XgBdiijT1dfmoBZHmcCI+WyT2lPBuroNbWdjgnfdNYsVrb
1mXAADouguWbMXX9pFJnm2bsVWOHXA/2D9ph1DevLqivMEM5VchsymTZgeb6B2V0j3M/8TNVdSQh
8MmZvC82EZAEkamTZ6bfgRxeBN6Bh9xEMsBIBSytZqr04/oesGT7ZvvUxVnyOg7F96hpH5aSY6gl
SRu540kt3hyn/BmcSOg+9uSsUebDA2Gf61maab27BuCvdax0kxgAXamihOuiAgnHdk6bMmp1qOfC
rk/GmoWLubg7mA9/m54uwUwvi8sdJ+c8TPLWfrYUIRaequ9mA/4LQaJs6I8uvUjYcaeK6XktBI6d
ZXBkVYu1PPuXyuyx6m8z9IY20E9Mg4nH+DNoxmVM0j6SmvWS99OxX/Vz13CBKrOXoQ//J8nW70rd
eUPdc6fPbH2IFjapTqCT273xIFEPVD/prWFbzJ66IGXjy+DbbQ3/RkaJyB2fbhLvfDMEyt0ag/0y
LTNVZsOKxFY9ieTSBM3POiK8SWb3W4FGJF1xA0OtyzqX9501dJGVaXGDTxBNHaAjjhrDBpegM/m4
kT6kwdkWTbA1ej56s7yJqWeAOGXIimaIUTWPSmjNY6RjfTOo6bvSutc66fZlUKTP7pIeratuHpbg
2+s7/o7kGWjniYF/GyXSeExm+31OWJk7zgFo41Fx3zpcr0Khjy0apChKWnf68uF5rRW6ONBtJGJj
IXZB5fDJl78Ng2JjwAgr0BA/zVOcG+rLVhP9MNh959uvk+ncmcnqHhlkHAg5WsOiheFXFvvFK9Jz
PtS4Y95K1WHlJLsTC0Y9XsuMuEWLRarVjHGbSBR51q7SyIKoC/E2DTzfLpRUmWXPGQLGDQltGA4Y
k79dlQFI49MyecUY5iurYo3t2pa1JdgyKh3ClpjSbTDqu8UF6vSza+D2TshVLZhKyMiwccPQndHe
9oX/1LkDQEsgd5k3zGFhVNU2TxDCCDIUtzK1HnU1mWfJftZl7Je9bPSdU49vKD7G7GM0NBnb+UT9
VwoZFXmmwjGpn/rFWrc2cFco6fWMpUxC1+lerdKrSQpEl1G1GmpwzZOb8tMcAoqijsVGU/Avqhlp
V+WqTd7X/YEQha0N5Yf7050jJ1iMXQJ2RUEz3Dfm2OwmS0/Cwa3fQFztGFcTwFHHK3cGDXiYtN8V
mPF+BDTeSBo0RDRdtE4MWbQZSTqQeNFy602auHqu5m2VB3hZQ3qmbdC5/Rvzr0dJR4TVwIYbUK6w
uPWAIeLdkaz5wtOcra4V3+7K9MDppNyMXX0CC6JUHFA4ejTHa8q0lLHcwZ3MU1czp6qmnI8iUX+k
c3+yodEwbiyRzgZ+tjN6XeCAZh+56F9qrA4wudtNU9AKzcU2S4sUmdK0c6qkICkNsHiSUC8qVKar
0Yc+ap1tMtr/pG2SpVT1/Ct3b2L2Ny9y2A0ZqFWxVSPt7ExPuzGPtZRNqITkn0l8E+gfHFvzNl07
MsAhebQvtWOaDGAX+D+pqjiSdMbg1yqvLAfbMnAIh23XmnPHXTlCDfBmiBh2uyfV23TSIB4c7c0e
py8HtBmQIMBFa9beU9qS2vdfZy25EoQ4w4HSoxr5xA7+HxUVTlW7fkmx7u1m5kUBbIfWm84Z222u
de2evvKUN/YdYKLaBFT4Ied0dbtim6v5a2Ga3IBhSfVtTKwig0njsCwOAzda2wF/K2bZF7NK5Ubq
VR32a//ervMraueTP+T/isB885QCizPbVzfo5aFvSyPU+mYrF6Pe9qvzJJOhDb0soWvLvbBvs4Mu
tGDDNJIaxTvAWL4sttOEpqsfeejycBIFj0tbjVFajG9A0A/WYF4XsPGNLl8TO122CYtxqA8Q6PqF
OgFJ/w4YNIj9UTIlbL9cpzhCCOBR97xzAbsH4EnFeLU8CQrPpmIXX0mB2wF8/PmrI0tVdH2xX9bt
Ru8EXH69eM7b5EG5/d98aKgrk4b4bnQcsI9mePK2+cDozkV+7NM3NcvCq9LeZtn67qiaVqn1v0RD
M+6k4rCI4LsX2IEY49swJsauyu33jlVkZ06sSQli0z4xtwVtdGqQ2TFgfE0jXhgt7aHYUxenefWW
jHV39Nt/A70/HjnPer1C2i+aF130UOl95wxB6NkgYASa3LHDemQzEPK6bUgH3AkSmfd+vTyodryY
WF7syxmoTlTLpeaWEf2zqKhOmPFCGi8RK3A6wxY4vbQfALncY5ISaajSMSU4a9gmpsqAbNZN6c8/
2J1AZSiCR/SvERru+mAQsQfNYorXlCdcavVTYQ4/fkqcCxOC3eDZcdYAOoyolyN0xTSUwL3w3fbE
VA5xujgugGTBFm2um2BdEfIL7tqmdHem/OuUZr3TtfZkVAbB6iX1aaswJCqnB5G07XbkWkVaYu9l
61eEAv+2NunWahPFsmOHnjXYt1EcpAE1PBn6Y19WH04z7KexeblZAtJ1WCzHyUlBGQ6DgfPn59Qe
Qwuqc5tJbWay0A9dLV49ZgJARfXCRilZDmkHFiiLm8IXyCKb/LnVdaSBChpk85CMjJwMo//rdgCJ
bQNBzXFwFMmtYde0htpIc/0ys2/BqGNPJHiY1naYzd1T4YpdV0DzqGkE8B0INeNxSLx9AdZLpeFS
9i2MC339LGjzcBW54Yr5N4aAOCUQe7+BcQI4qKr7dXzoFjog17s4TX0PDw5WD3pke0CAvMxxNntx
kOn9bp7c/aozKyE68LnBihEXXTpGcKvArsDf0NqRfX1oeu8D9WW9HYz1r+NFdTJ8+QFIFQZQxXYs
1Rl6zILTAsWKUYBnV5p6SQelRyWDw14E5zmZOnZq1Ca2Vt9hAHuy0vapGJnnB4AOmykpLw5wCRa+
+bG2c9qFzqqilqltYWFvUuF9b/HRWkH01FjC7OH3dU16skUalzb4mjP2ryJ3B3KG2c70sFzZIByv
QGAsvOPYfee22rZUWMwunFeqwmzXePot3sk5LHMFwNDpPnQ6PnOJ/NdJmnqDo5Hc5kLA5BiHuIS/
HrXJ8ODaCzrwxIw0+Oec5OuIdHiDONrbje1fNRUGUx/WMcTkL7MrtCN7cLkdUIUYAGkC5HsYa+ui
NJ4zB2Skq3wI7f6zmX+NpfFoSCTzWYsjvG0Cf7aLFTM9/slIkAkRCb9PDddasLeP9JOR2xR/H+va
p1TzrMeOrCg3sQaQsfFd6PMLpqnQIF7hl7Z1QBMhEJpokb5W+a4dm2Y3d7TDc3I2EzAzi+nR4Nv7
KlDUOBaxU/2IcZmv3F0e6HSc80eNhQNsFgqUfpo+UwkdCVoYt+u3J4CEhsmz71banXwszm4mjxTi
OvvXhKK5yl/LQv+bBiVKbM34kaXOcF6aS4hV57+bYBzRB4Q4O2hYxNhOC6WSyFvad2UUPzouU4M3
2Zu0b+AoVsM/sB5XVI+9XhzLhfrP9tnHMeCLWh+Swho0ACxMPzf63PzBkubBNki8EUW+m3vGB2XF
4+jYyU4YL6vvb93emk9uh9+XgFFhpAHjGhMK3kynbtayQjpg/uiJmt7LNXTVbkzsEeDUfsoV60+O
Flk48+tcVO99SfnA3OC5I6UJDtLNaQ4ZHHgMiC3lReZ6aewUfyxPVZHvlh/eAqUkB9EDY3jV/Y6h
D4v3FpNURvCDFo5F04aNg+cnxKuCgZm3UGxVZdiZ5FJa+ZfT3P+0sDfnou+3kwMVbraKN2FV6n7e
QWZeTslkLJsg84qtCPq3YXUq1jOcoTQXn/AGIoGJywZVu7XtaKNuj8i/Lu/ejRK10FrM96kApffK
NS578bT00tgulhBbeEQjgXoj13F80Bd0u/VtAdPKauu3808SeDdjnUU7jL4V6/nICgmVbGsq9SdY
9RPJ5GefD3NZ8trcpoX3Z7bMLp47dcSnMjaWb+xsnBMso88eh4e4CVoyP1brLq0tfyeF55OVRl0v
hvrRVAPVn/rCZtECU+fCCUBJwh+orcUUedTw4ZL1dii7ZNi2bjCFy6xhMaovn0aW3CYe6q/UXRfz
CqGFwGoR+6YKC5P6Cp3HTitGca/EQ6sP085KCOtAfvBlTP2rXn3m7jKGlitmVjwFhUFO4DfMpeoW
jl0BZaA1oE5h+JTfJngAcfnJ8JIqRooCDbu3YuVwUQunbW4DdHeHLeAhDcxPzZjK46j7633jNvq9
sLKH1jBefd3Pzgpzl6fFWZ/n2qkYgek2rE15rMdBOxgBqkCCb6+YTY4gwTB00oIxT12Px34AsV0S
6zpn8qnUi9hqVu2Pnk0PbZXFq4M7j7WWTLqQ+SRO1t+t5XDOTfZv4QR//MTNULp10PJoaqLBoNIb
+gxk3Irqmykgfi6McQOYxY4HRuqjV24wqohTvWmAwGv3utiWt8mNB0MDG7VThS1g14+vLRcWvd14
Xgt1B1+5fBjbNGJgfSKS1j5lwTigdS6oX9c3rQcy0/Gh5JJD0UpccNlkWX88yvKl0J6ytjyLKaNe
90F1/dw66k4BqcfzLs0qtbDNoWCUjvNYLUUQtpCd1QyaL1Q6HFZv7CDNrXUIcOOyeQuAKnu5Lp76
qGbjspgo9eZifRtl0J99RvmhTIvDlJufg7duuyEx966vndoehBWFvhWi3fnr6OjDPIhtYS/TxxlQ
eNDkjhsfOmBz7tc2D1lAs5NdfgnBAt971dVDoMIaXOgbSrFpOwD4mvcwP5MdAOFhtcosHK4LJfHR
8PPp6HRChIydr0gNbphrbm0LB4zT4S8sWEllcjW0Ah5470/gINm2Xav50izTBaY3fBe73jReELeZ
aiHcN2jYcJkpxUUnb+46r/3ekd7DNHdUfaVVHvVhiIxpvQ7aoJ9yVc8bD0SeuhLPqW7xSDlmrt71
OwvYC0ABczjYjsFTkXwsqpyONS6aw0HP02eyfR4ttqRNOwXgq4w9hnnd92sKW0A5941VnzpzOhjw
r1Shrr4toiQZVYwYrT8EGrjZVDpvNeD/psTO8zhpVbnvg9vYgb2v9udd3eXWi2H2sFS8JvtXdpHt
YhxBEU8+c+Cf8K5cEV/W/ySJk1u9QDFowjtBN69h9TX198PSm3tDy6PGg02aS+xJFaXVtiZBOMzA
aDvNITdRQkwmcOprWdfjrOrsvs2Wkscic/ezij3O7I8/GI/+YOOwuY6PBkPfx9nCjM4nf/P4+9Zi
jw+XGqq4k7TayUx1yN5tyqUukUV2daLf2547Xjo9i+XYGffz7fDf1y3vvvNmdRowDYe8KRyGzt18
Ltpin65tAzS8ZE9OH2RPwaQhtnTNPO49z9lTQeE355l1e9e1tD5GpoLIub31Fj2NNAH6xwKkmTxq
ilU1KC+s29bd72HyAIt8OwX2ZhB07uaXRiaUvWk2Xpc8X+AKWt0jHPTOlmglFhLhtMRfX9FgYcXS
JHe/7yrIeyKp0wc5Eb95k8WUibyygdt3OVjJsy9xFGWs6sa/38zttDkUzsVs7ICidnCeJndtn2ab
gQVv0o6tue7LO2yytw2CykcLc7ZHvatO9s3KTjey6pCM7RJm9Yi5NfwMyKrOcj881QPTUJmrTTZ5
VNYqa/4Agz8LiQfT3CVBhMWFBQ5uZ6HJ8n9g3wfe/lW5Q1crotVROfHw3XIabzPN30MpFdPNvnMO
xWiGv1JEXdrDWd0Ov29/D/VsX3RvZeSlz2CDRRO6tRMcgwkR7+ZXtt33GmNoL/nqpBoezD94sJQP
cxIMD4RTBnEhEVybf5SpX1cSYjr4/O9LZ2usV/18lFmZv+c6laM/CXgaY3avqBx3/N1j5DqyOjkW
80KMkz4lTit3PcqOl9EYPrFWKe88tQbbxQ1EaK+SrtnLXmvmCifR+gl0ct99gK99+87voR9H+1RV
8xvs3G8dFtuzmgFpDN+1Xnus0rYTo7/7qpNj7I46yTwrKZY+dDvURW1kAwrcQIvX1k/hmCFfD5dF
9Ar/b7muwbUBULiCHthX++oZbXBFpj7taIIasAzdOqHusk5uNlhozudvP7OAkB2AC8/sn3OVtXeG
N7R341zgXDoHp3o4TGMKO1NlWURi5Pj4e8D96tgsHRi1Xk2Py4ivpOnnuzqZHDRcmv2namI0+OoD
eb4WNYg4//tySX3nwRhzNP1hMCrzHkOY0A+WtcEPD7rbGvBMwc+aQqu3uWFuHmAaoOOL33pNqJXO
9NqVGeSFErrMik3v6qXnvqnL9yA5+ijJDnrbV69F1wwHgXDmUVvzE/J8CbCtMVDxlu5AGFPUB07x
qHmYh2ezRVw0lGfafcdkT4BKAydUYiQ5vhlOE/wDpx0kAiap12wBhidOt7Jgg3hoBSZy5bXs3R/A
Cnsb2OO4kUZD6OLtSaPecp4ATyrbmJ+8ou6ubbdE1M/GSYMO1G9+X/4erNJGha0qRA9FGcRL8qZl
vvlEl5+9mIuPvllPrvjCNlE9SbGrfGS7Ug7WwW6uWSa/7d5MT75Y5p1H4sOxa6cvneDyuBypDtHX
W+ZZzc914M43jQqlvDf1kTm06mhLpzibyxTXnn0/sqPel4trxfx/pMbMcn6CGbjRMjOq7CC9/B5K
1WT/vWpa+d3qyA7c0cCytezzT7RZ8EpZWx9rqzCOYlpGinMrva9AEJmO/5XwZ751vK9oJfLqyYWW
GLuGLmKkoMX+dx0m3rs+pqjGNoNe2VGD6nmn5ekduezOIz4L6T0M/p8F8sqdzKYAC8ks0iDwnbyR
FVoPhEs/4cVUqnVMiAsA+CJgvLZ6Ev8uDvK2KqySi8joPTJg5Dg6ADvqjOHBcwbCA5ZgPKKTh19a
DK8EXUJiCijo2zbP3xM9y3Eu7GWsuSJ/93L/j1O1deSMJu1bp8ZTWnfjybq9yvo8StAE3Ke0+8yq
O0x6simGbm9HgQf3cFS4iJQ+c8R5kjp8Rat+/D1Ynv2mwY49/b5DR8TjnGbbgqXvvx9AxbDGvvY1
JtjuQ0Gf77QulpM3Xu2kGq9urvn7pLR/ur45anX7VXfZzNg6z1+mbLmJ/8XjoKXLxuSfnDS051t/
KBaqA4Ah2enWp24zUfAq49tJIdA3eQmJvbeXe7vs1juhmMzoQfvhZGrYBtUidn1h/6vMoNpmgoFi
6CywO5KpotL1BjdEC5Zdhi4BYWdoF43s72C51l2nC/3S3A4mBk2gMLeXtmyyCIkegci3t0E9NxFz
TRdSBh4pYu0yRtpNdRTOTXTldY+I0go4OH0Sa6RZhc3gw9i52VUsKDGeTIjQG6KTGL/d7ECEMvPT
74+I2avOuQtLhduhJeB5ad9a3xw/b+bMrXEqGAJcXGvOniy7N/aWp1UYRifuxoJotFsdUJ3fVQ7O
BHyKIQo6eMxd9mhOTbW3oNPs8yG4+RRY2A2N9zKr1AmgXE7AJnI8//dSLiIqSXhHE5nBP5tL47X2
lLFfs3HZ4h6shQYZhLumhlPcVY7xWuHNWSesmwT0hVmjY9s5eo8MJgpUYMwOmxq4dAw8ZkUVo+Pc
KXbUe+6TAqa5g/13CZKhi1mv7TA1y/neWYqj1NkRxISpmnDaXdniOmnpf/RimO/uJx6MO5c9Z+t3
w2cxmVqMH+gS9r4/nzNiurdY8K8MiOaDFyyvVtA3+7LC2gSHsBcIIZrU7gtN2bjkqxUodobtR8O5
sxoMUgIev/t5Nl61EXtUf2KCrbwZisyY9ceakb7EY+rYSvOHKA5Guq6ln2DD66eKccdo2PWd0BZM
pFcqk7IYDuYC384lKCpu0zk//x5MrTmJLF/igiWG4U4yRkoU70Y1sMvBhQO9BfenfjROTQewrjOr
1DJ7VyF9ClmafgaUNfEq82vhlGwgjnNdrZ7ps6mdOqFjN1pVyW7QYaebWHE8KL+JLV1eqFeX2HLl
roCbfCk9m0vHOmfBzpW4zL8M5bSX0OL/VKkjQ0334OEx5vUWuIgynxISQ0V3QSOgH9qlc/b+2o13
vZAdYx1VPmfyBqVVhnOHf6uxIa7mrQEa+Wxs878Xt69oN0v2PEWqgbDPiFY4gHvYXcFzlS2PM/Iz
yOpwJadVVriCoMzzhJ9uxto0XwKXv6Evk6dbLKJ6H5yue+/yxjiNdNOh23XqfSEXRyAXzWAhrYg6
fXkZCu9tToEG6AKWC/XtEq/5MG+KnkzJ2rg9xFPlPC3Gwg5pHMkF1B7L0Xu1kY3RQXpPlpvXADbM
Imqj7+6R6f0ZC7DPXKTPk2tO125CB8dd+PR7QK3yQGK7fcKvyYdfmELI/j/F428F+fs1KJMehIOf
XhjdA2pO1Ih5WX+Vwt+7ZV5G0yAxiV3oW10nf81uzOLA4CyziSTnfDJwMctM3BbcWwMgWC7uSn36
NI2Wy3ozC/o9JIo5uwqW0BKWvC5qcKPCpgkKVO/ck/1c74LWPBmGl50GRcJ06hZD2IDrMV+qpz35
6NmToTXzhfXPQcBwzPTpLGdBH8Ic7S5LM+MSwNFJMEz5KNaRRCkuy46Zy7ivxkZtcwjoH71hHNyq
DF7qsVgPzZx/Nk57MQt2YV0I42r6GsPrDACjmNQdGtggxjeV8Vdj6rvKndXNhpUdkMCIw29l2WnZ
ci0wPeBhk/ziGQzQhR9/j73SdOfLMdmkBpVgDe3oMOlAreasJhohRD5q6CjBbi5AJfefMDJ7X2sw
Z8dWby/T0LcXp+8j3e7V8fedUc7HAPv3i+qfgGi8+2I2kwfN054WyNu4hHvMADAEH53CuB9q3GOD
cna3/e3t79cCwZYhxU2UrG5+W1XXGydCMHhJu/K3M1UTE9oFs+B2aF23PUo+QZb5NwP7KxmaFHew
MU5qngxYT44Bl9VfTgHZ7rse76ytn8zWAc4Q936X3Dy8Z9W8cXqYh7fqIy8yh6e0ag6JkAxDXYbJ
EpvULb/JgQQ7ec+FK88tiN4HjY8Jn0KArVRQhTD+Si+5XhZy409ZdvFwIKtHmf9pBtQVutFA1tTr
eDKkvx9Md3zqdOIXkLmaW6eDIKS1fn3OO/uIwX3ETNI/T6tbehvgwSzKxwUxTSPr6zqeEpSTr1Z/
y80R6mO0EHelnasOmbPYD24XvOTIVnEeWAPEzLN791YHAaQJg/S2zeq48gJmfEc8L3L12ZXVvky8
HxiJTTRbqXlC0PYOEQnKRiWKCBIb7arIAb/GVd8oO+kP44xUfPArlKyGZbpR7dwFc7r+2BVektWS
5neclYnxeK/vkcDeN56dXow+aaI1MZpdCy8jytzKO/UoTIBqghX0n5P/6/sYKAsrZSZSV08Uj7ac
579tl9wZquw+HIOYCxRo9uNiV5h9VUqdmwRoIvEdM04VBJZs6vQ4xTEsamUwX39fYUsjrlmwPiND
k8e2B+703AJPgNu6N66mPNfDe5KX9l0PBLh3XPEvLXj3iwX8fl1I3YmzmwckU+OemRx0Jr1lLs09
hNMHLJ9mRKj3/7+lSRHsdMzKULZ75tGGiJfclhlitW5ySV5ZuSVinBhexy5Vp/85rKL732/H0qGJ
nLGt+e9HcthRXdCPm//5aL+f1L2NSbIMss3vN+acYtDAj/Uk++TUt6v4MCzWqRKBFcOeMo9Td81O
yTCp8+zi3Kyj5oEBpR7WKlke6rXftv1MvMMkujxc/7b91D+kJt9fyGu9Zlod/v7g/2PsvHYkZ85s
+yoHuidO0AQNMNJFJpk+y7uuG6JMF70ng+bpZ7FHmBlJOMIBpBZKf3X9WZlk8DN7ry3jUXIFA+iW
jpGdXCB0WzO+a1jUX6r1j6R0EMX9z9cFCkDPzm81zPAfuuvgXWja7r73mG5OqqtR5qLAWsi/Bcf3
LXTrKU6w3yoeowDRx6NrWb/QyWDWt9CmEIrobFMLa7yZ7ricOaU9AJGAbpMdw4OjZpuP6XQvo+h+
MGL11GnTe8KKom9DVIIkAPBAuzrSe2Pdru3jKehrx7quuRh7aD7u1jL8gXX1trYy7VDkk/40Gwrf
GwvkhpRc7Ba5vYMXfKG/WUuxlLYsK5ejPvLOw6t8H8sJYBJ9xyHqewTldqtvpqj/rMJ8fCjTgZCZ
ND8KI3eDbQG5cotyBzYoG4CzqKgWPRcxtEiW8GIC1Lp4U0u7XWSQ//gKIdUBw+1L6CA1gR8i/TGh
cB1HaPVtdFd3WMVrPdZ8g7lf3AzLucZYV4hkNzSIKsUEhaF14i6waveW3A9oNwCZPWd5dSXrQGmy
H0zbE2O2H1Ow0LbyftrIPnoBe61z5k/+3A9oKJ0+881oalj8txMthb3rrcnDgOOYPuygbc88bovx
FXI0Wpx2R3WDFD3GW66x0E7zUx4nFSMwzFxxWd0NenGOO6aUsGq7oDaaQxlln87Q3RW4pLXUu43M
5jXBIXwvuuLae+rqysbZKpuZFY8w/BBadWwYPgASQKtEYm0749hHlq5QbYnxeVhXKFaHDMigjvK7
fKyhZ8sT29OFiPKoW5v1rWjm8YnG8S4CKbdOz5ioi/HRqtijtHqCmUfzRH+YqD6i6SJTVExYUN1z
svDEkhqjtDbvgwXQMRLB3LxmyWtbFS/N4jKXEKjTGiGDLhGX0o6iB6KCUvZOCOlc+8wc+nYI8QtU
OonIbsHjHJcMdMfZCji616vT3IRxr/zQ7osDXYxYUdS/G7m3JVKyqevNS1WUx6UpWWkDegocUd8R
pIGyPuqvgLq/KnIcNOyN2yEay4OMpUUDHrkIlqdk27X255QmmBVU2wZqHgn1jFPDz5IdCuCGxqb4
ihbvPNQJin50kaghQ2wNMbKAIuNqXAz34Lo/tpp/84BnZGDI3/VHU7hvE1MyvFDM3tvZvuZiTPws
REaF+ZWnkbVg1mpSWmKbVyl+RRH0DJwCdwMLE7TzxTvozxmF5xhM+kKRH7XTFkFReESwEmgNyVmD
qO9ZnvID5/mM8mNLmeRiBmjYEzVLd1qvoFJLT1rTOseBaKxtqeS55fZHbRtJcAvjXKhN5cZ4twfW
JXoDSTPTZzTjiEJWp/KzOxr3UybK/Zw0v1Q5p1tTBzpi9eHgo9Gt/HDYlQQs3gANZPc42Hi6DG9n
1OLL6xlpsBqmvxpzqJqZOmC9L3ZLlAVDq9/EfJCBVsTp1gUqgtsCnsIgu4+sgcOHjB3Ny0KWSrXv
itX7+KJKmR/QGXqIjGor8IbyUY6yOxZpdJOpBqKKqie/s1iROxmrQOapfp1bnIvqUTdCc6uNtl+F
05vVD2dPFfuxrY6qK3j894WOBkS1mynFmBqiIUg91F/CHWd4BJp2Hx2tPi72iZZy6KppgRIW/4TY
pU5Ipkp/6DAMkzIcqFiYx0wg76BpCxjQwRQee3gSPbbe3HyKp0VjP2rvjKpFQRMbQ2BPCvOroMlP
5K62vKtS2t6eCIYS/ZgwGArvmlonjHowJLI3NiZ0qzez+6SFVMWPkDZwrHsdzj/vZR6HYhOVeL3c
0d7a3vDuCdqzzjtbttUfIjLX9IodOHc2D/FE69GJ2pDzo+WkR/ExH5EW6Drcicmh/JhaaOF5Bd69
nFF4S0+e3XD8QDSTod617muz3kZj5LFr6nEhGOzscJWEm7B3b/NWS0h37uhcsQUMyK/myUAmZTbp
ITfMHOcZByIqLwSA+JZTZAMcY5wYVJd2ArK24IJw6Em4SWb8AzPxS30vrzMQ16sxqF06ExRvDC/K
M5kHavy2Vg0moqluwmy0fN2R084oDZD7RYLjcR3pq4rdUN6ZOL0B72/svKdDZnG35bjA40E9gbYS
r9yAQsmOslOs6ubC8o6QU3Wey1DbaX394bKLaUrOuvWZ6GeMuDXcpuyx2wiJ30jz/KvI0ntSfthj
L65GTfDZWzYLnNqtfKcePsMR5XUxl2e25vt57B5NNzlZWlT4SlrNbu5POE1RlM5MnmGEeGevHZ6y
wnmr5hiGpnqquyZG6iJREuUOa6K+vneXxQgWjW2UKuqfPMyDNNXCINOVwUHnN9qM27DFaMFI6FCU
EAdYFlPTzetyhDanSpzbfnQU7slG7MiCQ0eR2kAdDF2/k8hjCWRZ/CUZWZqm086RBi4GK917lY4P
lmOZ5l7jqYTTM4poBsomMJowP+vJ92yixNFwdKhScx+I7mQDvwbWLoKv7LuCk9dPRt08e1CMkYhg
6seXuZvljBCOgrn06HFaRK1Fz0qVJEb06RXpQLUdveYxGtrIfU40qtKJ2Rm3STgdyY9hstpvuolt
aRVr721OOUk8KfdxZv5OJHOnmzqewmt6ptS1tyKOEX+De+Xx99A1LR1tgmeikAHwMERgQEoFAxkW
AejNE7dpEATHQ5DozTGrxoh7UWcwnoPw0cbXSjbta2eUT/lgPcaDxjpbQbYtNRPPaHQbF/rCk2w+
DyUKZpmyQ3fn/lpaRX2lHpX4GL3uSD4GriG5R6u7Lks/zTGl5ICwA7hjCCn5q89aLPV9o2PQ61MF
8yNKWAGUDDLzsgjU2h+bYQ9fwXaDXkcfL43pk1C6h6zvb5Ts9GNkTu8trOMh88yDE+vv9qMBFu3O
mTxUDzYsI3pSnjz6/YLc3Hcaea9lxmYqgNEXNYiK5GLUS3YiG+GAdCEJTEZnpKHI1VGPvTIexB1s
lkP90dutdsvDGPelhAUQLxs2erQFdWvvUZ2jfLuDZWr4yJY5KcKXuh/Pc+NYJzjRDakA3Re30rfK
3jK3b4MczvohGgEowLy+yRFxYpXbpqEauBk6HMAGw96iatlaZ8HiObmvo232LXcgc7KeJK61kuWE
92OU2mvR4f1vLcJiJytcsU+sg5RkRIvX0fMHY8BO03WXZEgGv7UHhVlO/ShOg3OOlqk2FQABUsDL
MULPrnUorAbzVPXGfinF4yg5pki2cVcYkBMkmOLx81OvmW6L90bfmhmyMpTZ5l5DmOet2bkOhDEU
aeWuykrrXFvph67x+ATbs8y0KJZ46w0wF6l1G6bxC47odCdXOI+wOj/usgNHP0Iym6WQhVlNkxi9
5p1VeICcK/fEEFPHGDhurTxqd8lM9lekxafZ47naY4zY0vx+1YuL9KJlw5y4xgdyQX2jyuFWzLGD
AQvWoQ0BnIgSN2UXqQm0wZN6GHPuTLuY9Q3VEXEteuI9e3LLk6qmOEYUGH+oXCJlTtXLGOaHsqim
Y16pd7frty0Y24iVzpb2quGFoDkPC+uI9KfYMIoFtZyHv+rhF0jL1TjJ7+wsIRMRZZzLDj5Ru4Z7
aYg7waYtnMOVuScvMTyqZHlE/4LoLvHeUlf76cul2qWJC34G3DOxD8ahTt1fs53RchUPdhivKtoE
81eWH1szv1Ve98Nw9znm9MSMGIa75tzWlXZpbNATef0LSvRBkSrsKQ9+hxz0bVFTeYjpQdVLv+uK
6pQnxYzpMdkDUdZ3WAAK7HsIRTL0QE5sfySoDP08jBl8qOdhAQxeR2aLJoHZxhDF8rIgYo2IzuKT
y4H7ztVHbmLgHLH7jzBQavLz6ucFWX45I0yctZNbHrXG1feWUxn4RKrX2dHvGzwjCm3lmUzyN9h7
Op0Hi0xvXkjlaCQfpV7hkcM7x5R+8Y33BXIfz0JEyS4JCkD/rp0qbxvNxspi18/UMDsCZdi8OS63
LZ9cUE7PkLPGldf3gU7AeLAS9RlpOHiFg4wyMTnAOSGPubJbgAlh54u1JjZkbd47pfvL7QqUid1t
UvSM7wuiOyvNYYeRi3d7+hbMlVPdfk117K+m5362VU0+ePiHbfU0NgQJcW88ufrYH3EbsjwYsYQt
9nordEGnaFG1wjy6Yn4EoLCB8noX8qzdpqvqcOzNbWJHjxIHMXIuQIJ6hoiaTqXukSjOYZH6oznK
XUXRnDtQT6wInWur2v2QcwMuM34HpKd4ClOcJD3GJRXFSLd750df3NM85I9DbWBl6eTNgLpAZ6qI
BToCEwfdGvCOfbHPvF+7gW3TJuUhBwKD7lCT1PgeSl+jGrDOV9ZO6TQxQ1Y1QSTrAC/5o+bisMNe
xvYdRV/LbJbKjSQXW0fCZJhQS6oECRazQztVo+8WSP4x/BYe1BEtxMo6TmesKz6f/q/Egz8zDemH
NjT7MIIu6GBIY7HwzFKQ0BgaOpWgoK6XTzrcfhOGC3+/zU82g97Bj/hAtgRXCA33rUw+xh7fSZac
4q597xv6FUfrEKXm2ReEH0I6IM7VTXzjkQwsjL0zVL+MAecWW9S7xM0/vFynV+xRyw4kFraI3NlV
fBItd4qy4dJZQ7+ZOnWFgkGNbDSPi2YFllahHdfVa4QbZTOn4U+yTIcs5mxyDS4WfMZgtTeOU7+O
nnUNDQr2WLc4KKfLoKxoZ43dejZ/OXESqPqyaI+iZVRkGCVFPaLyKXuoR++Sm+FpUcA65VA9ddJ5
KTrEPstE6bq+6ibvn22ACAXjpOSL8Tjxi7MB9UmrXuqJtqaxnol6w3NYMS4xxLjXPdWx6VB70CGs
jKK+QgCz6Sf2H65RPsTzPPo8H04gs4PGOnrUSRGfri8QMRzmfnnRi7bcCZ6TePfM4n5mX8edH9QN
0WPzeoBAhkkpFYjAa8mjKlEk7Gqc9TDtYLCJHGtdKZ+1GOcnI7SN1xuArDmxLwNYS7OEa+gIqrS5
YTJZrJ6wHGvn1SJVakNp2277qGbw7NR3k4cWtWmGjzrWXpkKNLuwmgQ7V/Pbdp5Q7AMcGPiUMF7o
wXpalLDHYGZH7XZYoyZRKZOAs4mt7sA49RY90feqt4kgSuxKU4LG05A4ElMTUG8YiCcwMraT/bIM
wxP6DoBpTkk+cXHJ4/A2angeOeLTjH+cqEv9oWV4HhfxTcYaGAjJG9vrcUte9GgMFzgWz6bQNss4
2VvD4XbCcLTOZ7wvAkizTdrid2txF8OtNVhQutDn2Mk5us1lryf3Jh4gZgvj3p3Fp2X3TxNuh4Xe
JGVmrFnVQxzBTsniGNUuqdwgcItPV+u8w1hK+P5S/9QSVjMZe2Vfzvym3mh9M4apN6GJiyhMyW0u
aBwd9jRcSh5vAxFpNd4SxioPcclDEI1OFZi0AxtdX2BYJ5gR1bbotQSNcPhmCBwKUYthpnZkECK3
vqVuPOWluqrGOmgFqRe5d3QdZuf1+Ktoxa2BTNJHLnkDzuLOHGafydKT5eGMS+CI0C6XQS0VVkeb
dO1ChwNoEOS3UaBDtp3NktIukWr1prH7NmAxBq4JFabJUS4Ps2z2lJnGgvzE0dubxAYp5kTDYc6p
3qkhZ7zMtbfV5/cVMWPazKbtCSUjxePTEpXfGFUYjqYK81muU+Cw3+8BdFmwvijG8t9ykR963j/R
1MFiGFMfbuklbDsMxhpOHpvmD69uCyGEq15jTLspCm4z8qLAeYTyJqcpItMbbn1Q6ybvvqMxM3P2
uPM8vB13udB+lvIhg2C5Hy3Exe6YME/t6fJqLb1PkRDMbs+QwCZ6Ws6W35XmnVOXXywLal+q+DFC
vhgRCcIhlAT9Ekcbz43MYwdnJe2c13bI3mv0ezMLTb9wjKs+s2weUNmM1wTL7jgCEoKv5AVtBfrG
RaYkJvTACXZsEHMQIeeazCsrfuo8aW0JnRPbSjlUM/aDYcg4aAcoDbGbvCRhmZ37StY7L4EPKkaH
aWJzm3ih2phRMQfZwgVJ9Pd5DHF0zABIykb7YgNa8+MPWiwPpdfH10YWfCQhz+MkHH1oemxs5nxr
jWEwLdxzFAzHxYvYJ2kuO8NseBVFFV1QU4GwonqBNKivvB85GdamYVXeOtqdjfLghMx6RVN2nOJD
QsKf95IwkQrAmZSbauX1NN6vuEV2S+PAKHuSv1HxLxuHp6vP3b5DYbQVi6h3Wl13W3th2Ll4GMsV
2ySAEzrf2noflkAdkVR3pJ40mMVRTAO3hWiJfS/gjIeXg+g0D4sEDhrPenxYB0NXhwYX0jZzQkzW
4rK4xkMJNGET2d4+RlPBy3ZGNEWmWjn8mxI6w5pHFm8R+3D02a51ld34WpgU8kOB5h0zyJoHxixg
ThhtNa73jegJLEzTnulGy1NRzU8M/mpmosYF9O6vupxZb7eku8/qrmq106hfG+6dvHPltl8EbLv1
du0GbzqJwQykPvC8GeKXSJxCq38eJ67+Nm/Wq/cmNooXGYNJ6zunRY4sYFdmiXvF46M2Os6kgOLr
pepHAYd23kl7eYssg8mCHe7UIB8cPULbR+yDKkCBukKdFk2cNbe9KTUlCcFif5zOtFyCKXUyYsmY
KbFnrM0E9MR3hS0+Q0VPzXF14hZAC2oNV32oHgxhENOqogO9ebFhBHCrN+mHNBs2Y1q/YnHusSfU
66vtGXSeMqQKQe9FgovV8SsWcjfwj2PMzdpnW1LbEBqGGMnjgZtsplYHjAXLVM7Po+P2R/wIISq1
bQoNxu8Mirwhjzio7dTy5SCvNu4C4JoVc2T7qX3WUjLOsDdMwKuLixhQAmmD4lKLpqD1JNvdCeR5
5AA+KbL8kOb9bv1v22U3aeMa1wyTvr9kGdpjZCqY2417xGEuQvfpnXwAyf5xBwIsKGOLuGkUqYhm
WFRODC0ZmXCeZjIPxr5l5KJB7mo6mpMw29G77dHT3slF+ynTKiBHcfJ52KT475x1iRCfC/dXX2rJ
se1AfoHy2RhaBB3UQWFvxt4VNXzMYplPmpHozrDxSQibRGlRCN45V5T3i6XirXDdhQoWP3cdM4xw
ooame0DPjqHC3CnylcKlv5nxSclSEIloda8VbPkgTFZpkXbqe7JepymIWn5JIbAgpIT7nprORF9q
7F2nj+5dl3axSSixUp71H5Y0b6dooMlV9+Co22NsumdtrXoBoy87hcV8o/XjnTclebB01gEv0nCT
cGmlDZN11UPyjkR8JLfxZ16Q1+iSXESNbNJa1JdI9AyJbGjCHpMGo99mVfRtd3YIAw9kisX97ld9
+4kchOFcygJrOVuWK08DVmo3Ku90z3xdgdIkG1k6Tx3TIny0v4mJmNpK/tgvvX5QXfbSuZF4owIk
/dgL71rbGG5o48dL6VGZ5232wlJXXDN3ck/eChCyxkdT1h/FiP1zar8h1UikAd0tDGG2HQLsZRLF
0cUa3oxc1y5W3FwBRtv7tIvZKtQ1h7eRBSLjCPZmXBjOgmUsS5DOpHDX57dKsbyJ11DCFGWvr9ds
2UuzupYPou+zY5kpv2enQ2cLdgjV7LKfZqMKBEFdnCvbOCJxppuAMkDxPFd5+9ssVYmtZIxXlhKO
SYh+gSu8pwTWSdcUPIMsrT0IF+cEqpLAG6nslGU91om1TyzH2zVTsvcYO9ZzJW9zSB2P3FuAY7u3
VkPJnDMw1QMDpaRX/Z449g3B6ELqOpvAkf5g0AaEkeXE+RqyRm4iySYU1ADI3c9saF5q5V1N9enU
4qbD7BzNTfFmg26jHRvpX61Ksedulg8zYrJgJTuQSvPW6NXEOESdDBjC50y+xL2dnmRU2dsG7Mq2
x182pUxEwLvmOEQBecwwomasMT2jJrfWg6Rrg2nmGBFz5Ph6HN/LNH0EQ27vWxuh54QhIu8ZaDoR
3uqmbV/tsYt93k7qzqw+a+T7rv/bpbH1OEZwEVZnjSXSgJCzH41azqapC4zl0rEd2leGc1u13s0Y
MRDW1WyeE2UtR4AmzIdB20BdiECV9e3T1FvUn32W7sdbbzHLo6qqX2MuAl0fjRsszIYv/qAuJbWd
As+CUcnnuAIFi6dpX3c4S6Kiucu8oXqBUvke+boJOJM2CAEsQ+aoXngyDM+x42Ez5Iqiz/60I7hT
/dpcxxyVsU6MjG3EVx3A+bZ3xq1xIgiK5mIGEWZj4iBnkl0WuayJpHCQrR5teXj/JjX6nVT4u0yv
yt3MMgKOavOkM3lD5JBv4R4cIwLLt9QAtD2mAd7FCzQqduYy04kFid0+OeEKFZixKUAAgC7TIcmf
fdnPFq51wBaake0mq32y899uM1q3zNUGZJbJkvMcRAB4HYV7h3D2Is2k2XXldy08ueuGVUrDUVJQ
5mHk4zSTVcU2Ja+ZA4d36di/T5H+XEqbESStb545Fw0/WgTQtOnYl04Ro2rqIRCR7Cg4G33ZvSNZ
wSGOGt8fR/U9APMJjCJ/QWg7gf3h9jJU9rwQfwQlbxvmuDynOj801ajwslIxR3N+6If8NrVdEbT1
KrVCVgLiecg4UMyOdyiBMkF1XO9EmR5H8FKFJDXVqeynehx89vvvNCJf0UAJu3R2vxPGvG+7BvTN
BG/CZG/h9PJm6hJwEtOrteobu8b7Cu3qt7WKLRwLem3LDES0QjHagU1B/fNTLe2jWkqM6YxX6hz+
NDycBELgDzp9rIKDu2x0no6O0HYVG0fbsu7ICqtEk+ylRYnu1u9kQetbSE41N81c1B/o5L+QrO7a
GRSp4JcVre5ujHJEI6m5T5Ol/yqU9q031inxZH9V076sowfHmQ58961G1+GXYQoDzUimAJ3utYb/
zlUjNbgRLC4iXXsCOeNtF23auS0mlVERYlaLHRadCxoUjM4suNC4F4zCIDIrlAhmX/4U4zr26ZEK
uOZPqMxvJZ5beHOK5cfObkF7x51n+eWI2bvV9G8vQ0ArXLT5jblMfr6I8ZgiBvB+p8UDvoT3zMw7
xjvnamRJ6+ZzemgwCjJFAgU20RxY1HiTsK+AbxVi16ZdTpAsBGsecjjK7C3MbUZNHNkbADk/k4aE
1yzGbIuk/clJxJvF6gXBg3Vr5ykPb7bkaUzmEraUmPyIedqDhNlU0Rb9zG1sZtum/qmcA1zsZKe3
2Rd5jayUmwEpxeK0gdfLhgUgDbYLRZ/heLydOxMoekYPPAAK0WwLfUU5P4tMnBUa5oXB/D72sKQZ
QFki5N2I6pJvll6E/bJsmDWhbUfN/WoIZgKgic8s6vl/KDXBvjzqcDrqCfpQO6wjXcvZpcVIfRq/
trb7QDzEbpnd+Gj09W2JwkTxfVsnZEsaASywq4Y7MI3fee5PXIQL8hB6dGiAI4dBChjN9V6ACHeX
MOYE11s93IWedac3FBlGq86GRwiDmzS3C1aRXTIihPOw1tta7QsVc/ySSGPmzoeQ96haT4Uzvc4J
cr4K68UmYbXC3rxpQWSj/djHTuNHUQp00IZKgZwaGGUG6W9dhA3O6o0jJtBw0zOW475MfzhOFevg
QPZcA+kwmvuY3PSiTIBrdTmNvYn7eYgXX46Qq0MaIWj8qw5OfXaAa0scMjzGw/esxGPhoBE2iEI6
qcin/feCvucl2gorTGj+5CIiC6CZX7SBN7FBOg5g6NnTJ/ytVVuyA6r4ge586MfszskpGxWKk2mc
kSRGLG1RdPsRtpTLPOUHZzjUukcePD1UV2fglbJBBHR6EXII/RcaUiyESd/7WU5iUkwUz7kKrTsb
pVAy4grqTfM7rJlw4ee9mnqoHcYF/5npFMJ35nK8Z4zVt9XZRUNop8Z3xh53iKIDU5tp4zCBPM4m
5EL2Oycv0uXWdGJJX1DxO+mPYZrfDDWK2ZrXXuozYqLBfDet5n4eRiMo8ZTeLeTdwcw4xqW5nPKF
NG5rhjqH+7rXxVMdRgPlejzu5qn5aKKuOCTIC+2G65yy+tMMySkQq1a/K29Z2TanJak+PEDGuNPL
vRt7v7HNvy3gTtPU/JqFOR+cGZaSznUwqsxlBbD4uj3ft4YCHcaIoGpkdu5kcQxvOpG798a4nMdW
RleJtSvA6Jr7bZ0P57qWD/ChuwdrhfzMTsvjcFGMyUd7bZkRF1B0XirpwfrRLWvn6qURCF2U57Yi
5VTDOFiWnCR4D4p9JS25nyhT6kLbLhEalgUc3K6OV688xdN+anB8e+64+GOnpF8bmkc/3Z2lUTp7
hYs50LjcN6a2VkzWaUXaketgnAH5ApvA7LjtEzT5vaj3QPW9DcLj8mbs8AF2J943b6tpBv+cWdiW
og6JvakORSEfOfXZwLPjkFYrjiXq5Y1r69DzwHllIXuqqkxOjUkLJhB8bSwYoENsvLe8yEAJhria
nuhnXUNnZSyZvKnRModJrfyFupHP5CbOuvBsJ9lL2k2ntMgYOBUgYQE7EK2RPOUui8MpLT4hme0m
pfbZXDwkSNbdWDt4ObOIQU7VrdtAV/Li7Whza8OYwkntjfMOyBpY4IkZdmnBd7Gnny63rmkLZ1sh
G2zDMtmHYX4/ViDsBPeBryfubz2qL6MVE9Vt5UdpVh8VePCty6Qadx7Lbwf1g9HrX05ojCCzMsYh
/S7RawdpuDKCaXDAN9bRj5uVj/nClqxdl+ompY6cvBcvTj5DSRSOqaOu8ybuilKk5PsMCUoXzhvi
GwCWpXyaENfZiXM0ZpqOgZJeRUNfg5HwQGABsCmVSg4Kce1MjjaKbZAurWAobRPqhAPzMkbz42gl
uITiDy9Cs7tkBUzNOIgJTNo7FPCkpNl+iOq2t3XE+LNrn8YM13inT1dRNWdIiahz0KcOrIz/fQiY
9S/BbmQTOo5rm2sEMCFg/xQFzlRGaX8W5SXV1JPHdTxb3vIxo7TeYIs/VyQd3YjU9s7sqtpAX+wP
ygR1mLn572lDHvtar956DaVSZrgspVeZFck3Zwu+DE8TzChaz/heqwV3efIoW008gKW1OZPb6moK
CyAVUSKY/UtkpAVj4zmz7sqIeW1ZQQyC3vIiU7Nik4M0u0bAuInL6VazhnJbCb05sNHqbmsn+K9Q
1KTHFBUZJesqa87uxxBFXOPNzjXEGxn8+zfP/JfYNkdQ8zogvk3Dss1/Dog2ubBR42ho56zGXoN1
nCCsBu/UuSzrQf2A+xcQc5bWn+sOyUNtersSKS0F5nxqMxAlJgs9tHDRLtNiOjFC/bZGkxzaNiMw
I4JoJBLrmNaEc6QTQ1OzQ6i2Haq69huASfdyaDBM69PeKyzrbFY56bejw161iLwnd9Z8NL3ufTNM
zc4FkL3/97+/7v1L5LfDAEUI0zBI+jRs65+uHjSLIFpMpLqkeeGoqWz9rgrjc9pr8atk7c28MGKv
V7CTr7HMvLV5/HvsJsRBCe26yJOG0VVJm6QBRg5QU8+cTeV8k4FuwQUU4aoaJNpUZod/spMX+GIo
VU8xkTMHjPLdfWzzh9GBf7MqECMZ6TYXKosPsy0/u3Z8A8q8ggE7w5/ascG7yyZnMNLn0dPR9PXk
uBW97XuiG/bLXOlPvabbu1WeGERo2DeWycPVrI3qMU+jR7p2mj+GPBczFgClOPo2iVNHJ9hWOT0M
MH4NouKNPW6chpAOff2LwwjLrE5zcUT0vybYYOKpsw7mHXiaogdyNIe9uGWevBwnJSlGqnLcNvTJ
ayaxYvsAOXAZImbUNcVf4RqfcH+9W4nM1SMT4RrG86kg/OHQ6IQWS3PyUAJH75UV/xhKubvJhZbV
5YjsopXwXhrkl/9JIs0zK4O4rEC9aJqO7U7Xb1pBLdZCaIKvsvqVDn9yJhsTQOrsEEEQDkMC8N+9
m0JgPiAPqptYssAB5vo5Ewk27+yVQR/DwMFvoF/+/DGVtn4pPPEw5078ixcHonzgVDXH57CrbX/M
YQH9CVhvKhWeq/6DSJ4bAwXUgdCvZM8ax/sAtkpJPiNXrVvkCEu3M2puziByDPE5gC7ZWo1zNckn
vWELhB7e6G7ZkLv+GMsTcjp51usFRbbdlXexMtD4DNanU40OhT27mHld6DFW/zbnSd/3Sky+gk52
v7RfEFMvXJ8FoQXlcjWMqA68BrEAOEFQb1UT3xdKvCZVksF2AW8Ur6KFdi2d2e9Bt4SUeXVtdG9i
YoHZme1TtjQrdLLumENCHwcb0vwSHCFZOt00qxd6mZFCZxohioxcNkYsjGe7gzk/o7n2lxjmojSX
7gjRrLzrFNDoGkex3zqpoMlVEuU+hsHQGlmtRGOGH6DJdn9u/v/7Dznc3d/+g6+/qnpuqZP6f/ry
b9fkq4Ud+NP/x/rX/vvb/vEv/e2pKvjPv/2W/+cP+oefy7/+7y/P/+g//uGLNaain++H3+388Lsb
8v7Pa4h+V+t3/v/+w//z+89PeZrr33/9y1c1lP3606KkKv/y9390/P7rX3TKwxXd97/OyvVf8vfv
uPn4T+bOZLlxbN3Or+I4c5TRN4M7IQGCvUj1qQlCUqbQtxvYaEZ+Db+en8QfTt0bx3HtiScO16xK
pUxRBPf+m7W+VfLNT59V/H/+nj+fov+3fzjeX6ZqWSZlpW1AIPLIUx3//PMr7l+OpdmEi6k6d4q6
foXLqk/+7R+G9hf3s8o/+LsNS7M4bQWp9H9/SXUdzuBV/UTqieb94z9+Abe/02P/fuv4hfz7v/+X
aihvRLb2glf0z4zmf6XMIlgzHZOjzftPWcBjFJvQVNMojLtc30u2bSGmDS3M46TdeFlrhQqm3DAf
XZL2OjanQ8wSlBdBtGJcFOdMsuNLF+UVr0gW5HbyQcbOR6M79TNj5ewN/w4hjR6NfKpE5U6zlj6Y
VNPZdK6w95M5xNuMg09dS486bAtg32w3musgx9KPMRUeNXb2+CLIEpunKGXVzciJJZnN6QPu48io
nyUwdxYGtwUl3YD9YdR179g64/PsZvKaFCbnncvp6pYmgzu1zirfthhDNQACfOGU9XlihPTapqhj
+nzucC9MHtsd9nVkm5csj5cJWoyXIr5b2NFmXv9UJ4wmE51+km05bi+YrX8cwxt2XodgCIPruK3U
NahsmIythbV6P3axsldkS5nlQOr3sMn7Em0UswhJL8EoelaZm1uIoHLyEXBvDXKP+YBZpK2t9oJ2
ibaasxYMXfxYmCxOyUS80Dh6YjO1GlGWMR4zRUep7/VL/Lvom/KDW8x5RLc/hzYE7EtlcFxNnlWd
qxQWZg4RG2yOFCjw0n1l6+/ulMNOFcm8tUyG6A2tCz+qWexm00RJpnQTaV0QZnfD5Lxr4/SctISk
4OHclAgGYVx755JykDEoUhTmYPZeGsWFt3M6NDNWQNzYFwxQO9i8l8GMlp05wBHD1otctmOHMRDw
TKKJZm8tPLxPZTp2iD+q/M7gyWLiIypeXOFhxkMvVTeIHVfBz8ZcanNPtEDzKp2xeZKyJPkoHnC+
5ZTC5Af10UZbWnIfxmn0syntXoeBEoB6HV8OLLO9V+rF2//bE/P/w7NQp534r/9x0vxvp+DmT/HZ
DeJ//Lf//r+ehev3/H0KGvpfjsPT7ThkEHu65hIV//cpqBt/aQ5FNfxQx3EMcw1P//dT0LL5EsZh
lc7AUnk+/3UKWtpfBJgbHlHKjkE3bxn/N6egoxnrcfevYxDtkGMZOBg9Nu18UTP/U4p86y0jmZGm
5aMf08spqIsntEj0EsP84DoEZhqjyd4X4tQ2Vqq7U+jfiNI9MBlLvUWidur1Rgsn6THu0jr9RB8K
szz5YJWO3Maa+h0uAelOTyg/HMLPFMw7ylMf9beCwa3vwkg1OGkhVoCwRrUaQWeZgbxvbGFqaOaV
r8HAVBlXXzpF8bQQJFwrfehBafZtUddbdXKeBEpMVvIgGUkhQ4CuM7z0mjHbmgYoIELTtrizoZMx
GFFGOBAO2FmmgMmuoG6NNAdyjrPSr/An9ND4V1dXhB7IfDDij4rSNOqxABWO/N2yck06lMrYwPRU
39cWRDh3jEJQtvDCNUcgP4XGONv9b5zHL3MnbmP1NdqDRp0dGBofepgyAocOgV8q0o7E0IKeQCJj
7YuEnLItM8H9MjDjWMrC9/TpaJjLLpPla28zvnUF/qvWwfpnhnHCUTUxa9565JQIFWqUiVEwrsE5
y+Ubvhc6IfcPXG7Fl62AnIryRvpan9rIRPBwN/Xb+o6AKvgxK2dmU85UvjfTYxcPWLed8cN0T3RG
aqDI10pbft5VBWEg9bOLtWkjZmJh6/EH3z7Dv6EDZiNusI04uXXIFkTiEbwbBZ7SnWs1cHoULG3S
tLh/y41YDSKvpexFwAIMtSeicdLjnpeJWW+7QbfZ+w5XA6R1RpqOPb7hYXic6ugEmDEihI0RmCum
56pc9lnKCmlag0mQ/D/jotm6hjgnqGfUwfqEszzsza49wkfDGMSUg/GW3DYTMg/k7zdj4r0AbJAG
zQTmK2ZPFVnHmCCdDcFyF+hpt3hJrqSUQOF5IDGP5OUOcx8nqo6KInZDkWbf6H14Q9H7RsSqK278
APVhRlBsOee+Lr8aixwdK7lVI8k+2BYnP25JEqksJrdTlwSRYzrnKeFvB5OFqIl+i3wrlHnoiyIP
N3VBDc3WCRm9QrBTPLxCOyF7N+VzVyTWLyNy3zWetjBtGbgvK6tRY+OiEj/TZd8DaT1z9nvqYph3
ZvwCCwX6AixeLem9jZtCLwXZcE49cDWuHdUBcIg1K4FpW088KqIu9gYQbXicFmKmk36vFBDZdZeA
rWZ+1SykCV0KLxpev7ZJRmbafOoLjAZAXlWiRROLeaKafrcWniVrQG8vcxUm7Gx/z+tw1PMW/WR/
zE5qnuUwTscK3geGBf2KDCFlooczsp5VXx1b40GtEeNjxTZ0bSb3jxBB1WnvoKJ7GwVR160BUjjs
CeJGUoqU87xo1V0aCJIxw2NbKBB59yP3veituzkiwFk4BhKlznbtbDyr9gzHp8KsH9vuE/J5YYN/
lOAoc6xBthKQ/VJhx/jJRRw94NQ6T1lmX2HVoO8y3yzPUQOWeydFmeNTjR9pXrB72pX7Mvct8YG1
9ZUueEJdvBKGCQY+18f3xqswZy6RdeLIF76DTHSrJaNy6o0Bi6E7HjqSpM7tiI5ozjQWouXs54bZ
+c3A1kD16P6tGJ1qrtwbr6lRyWrlg9fBL9DjLIRBErpZ3PlVzg/kwalDnPRjtdqCcokMY7vCcxax
xWihddREgll1mwUFe2ioJ33sJw108WbI39r10a3S9hWk8mfMMhkbenUC57+xXdKBmfA1G82xqZyX
Yc9SJ1Dtotu1FoPoPKNP1LrnxNwJ1ZYhRm1gB3crwoDNG0LBiyA0+jN6jsZSzCDlzkLkanlEv5Jw
v9P4P/zeaa66ljj7OnZPYkYyzkYVzo42uaRrGO+uh4Cry5Yo3FHMxhi+ymfV0Fq2XkfH4+QG1NL6
Fm5Fd0m+u1inDJ+WN7J3OADL2ndTPm9jDFsF6agJDodJ9XIwzBp3htZZ7LGpEI2CEYDeAXSAoQt1
eQ4xurwtNWui1hTBYKkND02xHdA6QmXX+Uh7xlYVMfbwuXvDTMnvwGt3hGwNDPoySOmcsCgdX+PW
TsHPwjh3E+vC5Xelm2gYKXyBEyi3iVOMV5LNIMEox5K3VuUQXlyqSRtegvHVOEYcisVywzFr+RmU
NQW81WHwDGDvTfOhHSL75mn2b2Q50picg8tb7ShDeYEX/ykWOgmzJg42wq2XJ8wiXFNvHsqUMiBt
81cwdWTeeGZyag1jL2rS5j1Qlr71JXVyCiM+G9Ui55MHVGdbhh6xaHdSLd8Lh7Y+Ax0nvM4lNZs8
nIYDCEeu2A4ZjCtid5g5MJi11kmY0/T7OqJPydx55+E/3UbzHEzCmr7KcEG79ZV7mDnTqTDDvCqf
cCvVYQZBvQWYwNULdLFza0T+Qiy+ocfnRnbNof7ANtidRk1uETqU8OVbQgV0dT/VM6GjnrybEN1x
A4vQQQIfxlZJFMWcfI9SQupW3D82uZbEUA1Ho2n0EH/OXo8wFHZ68gt6Eq68Zrpzv00shRE4VdTw
q+RO2QiZk/DqogAWCZkdtrrjRhbHBf1wqhnOWYCbZ2/e+dDSDpM2/iHihpCV2emfl9Z4HNcXZKlR
SbIujQ7Tigc1tbRL5aBtU+3kPRuYsSRQ6rlSNuRdpiuv9GeJHHSxxYfUtTOsb5ZoJLqiGa6PXiNr
opojhEGZezShzjB9IaNJ5BgucOAkfqtH365SzjtyfuWJZLAWQzB82SpRcafpvznvfnUR4ka8Nt22
iwRieqbdDmPGKGr3bVW8YgYzD23bNicnno8aYoXrmCV9aNQMlNQeCb2A2k8Ujlh7KoZoaT5tS1na
vlI9NjRoQJOX9pCocailBeKCiS7JW0r69jgzsFjSZZMtzf8uGkifFTLIpGYX7Q0GOkN4z/xkZF8y
yJMGM1MbmDHKhQeCcBBPMowKFHs5DLA45xy+gEtPFuTzVrOHW77kxJAKz9ckhV25fnkw9Z8pL5CZ
z+p+yMROMavpYDol01Md32ufwJJeM2O5eRNx1BRPxy9rUzdgr51aVh8tLALYP5vImp+l7OZd7GDt
Jh96ToGdErnxU2oG84elxTqm3qvJmwM2umxlbDhaucw/BwONt5mpJRkQ2N5TuyG1cdJZv8XdxoG1
tJcoBAIA1BnnkXGYmgdGvOUDxRkLB5ZfkDj2iI2gYaDzaZZOkGWMud9aUj4g2UVll4hJKk1uSHxI
G5/WNKlEnOra3aEsT47YbYpw6kwHJjjOYhSMZDIPhUT4PwfWGn2Qyv5bxMi3mJRDHybSPjOLdKu1
AguZoxtoAsG+WxxNgPRKaI3Eai/NM6B1fVs5e10Si4TESrBdmnYzvSs8bG6YYjJ/WmW8jXl1jjv7
wavRKcv8KiLQmwNjhKJDm/zJMHIJ+IgfiBlka+5Yh8grHd6ud5eA7DSK2OiOvMXollGI1b6XcrAK
gsKSNOFKSHy49jmjIJyg6POG6XOJpnJvpcp+0QGnVR4vwIQOQH7kR6Gl8jQ9m3Mb+U3WkoYwWHcb
YVnjJm3oLiaY3XS+jw4iZBtHF07RYx1bjwhu551ILPPYgFAO6PW/uhrBqqEX487o2a9Lla2APSGB
r6YuSLH71U6p+Vi8yVKX/XsncDgZFR6wkV2zV1vsXiKEAbSM+0k0+2RyDwoIi60+D95uTGzvkoeV
jIm1E7DVsri9sQ1Ob5oQWLhLSMmS0hgSZnWcWE5u+pjUhQRLsZ5iUtFB313SuAwYpsNBIe/LAPgW
Eiwht4tQUibe8QEROnvcJKdvKgZuZB2jz5IW7Gerh8FajJ0q08BZ8KJCBUCjFrN77XQiwCaeOBBi
81ai4mZj7vmq0cTkkBAsG2EWWdzpnE7AOwy21kzs+1W/zBa0WhACqiKIXIenw2k/uiiDa110EXMx
76pLRV9zWwBG8KiBsV7O0p2JPtDKb8sh0LG0AVaNaR0MITodxMduVOIRIO+LTZ8v5xzvnwlLzKrf
IjxPgeqRxUAw1RerY1DGPECqTeIrDvHA6GnDMojdYAFeMNRUu9gdkfxM4P0IfCW7sEYgQjuWs7WN
5D7T9Qf4sHEIk5nqzwXxWcJJXNrxEVTrVrdY1fYtiT0ZS8lN4fVvnesCSLSTz4EMLBCjaOxxAOx7
K03o/UDS9W7/XNYq87rqZnei3lN/+SIhS6XAbOiXzxZNh28uFrWn7V2nKbmzVMCOIzp3IxV5TRFF
piQ5lfT0m2VunzNSH09VecQG/aYT8QGN0nYC26AHjpMJVT0Ex1wtHlSioCiffDJJBqRTFLeGZ9HF
uuVei+zQzg2BcyZ98ZqEd1xAK9Gd36BlK8pLSaALKj+jyH85BMGAtH1K5PzeRxg/tOYyVxgG9Pxs
uSoH54LzJXp1sxmvUtI/omCluwOf1UnjONtGw9XLqiWqrgizUCtEcAWt9g1ILdGP4HfsMQvFoBXo
CmugfOyImnyHAI8Ld3giJgbCizqq/oyAD3pBFu9Gl/4rLU+5kZg+x1KE2sILXO5CNNloIQn2RuMM
uSBWFr9Alkbsw3sELNPXxUh9TWSiiDFCTr5ha2aABeW19PpX23EZR4zoTygYD/VQV9vWJapFwXvV
gHzyy6z+7DPEgwWqYd8zDuaEnpOlK6KskitFm16aBcm5Uev8QmX5Zrv5I8fO+yihLjJT1kb55tBh
8OpSb68S5gH565uPEA0XmxhGBbBlKOjB3a8ZMdm4wiN4VNM1MSLVEcN4ad1cGI96mBBTiVgAsyhr
q5zmHHF5ljfBQQ5eeUaJhgpA9Ri/SpQnWepttCmhMUnRIOsjOgNvQQwi6mdTpSEnFGjcTJG4rFvr
TJPlNVppGFFhvqsgpQ7kN/0maczclBlDIDE2mLO6ZCf6St+buXziYCFsAu1KOjekgy7WXTR9HgrS
WreeUga1yd/EXSCvf/RSXnGXzTe8fHmRKRfE2QFu8ems4cRVsmcZeX2QQs5FbCVWbzov01EQ/+Hw
Vm3awaRwUb7EYBLywrwDpg2LzkB6PZS/HVMj/TZNj3Wns1I0Jj8Ze6pe4o/7sr3XyIOOidffBfjP
QC3zuzGWN49IaIKN+A2M3CzZ6jkaBw1oXMMhpgSsMIo91I1VX4hZM2L956rGryZnhK5Que1Ui/jo
Qff+NDYj4EXDSjpNWUzquESuIX+nuedeF0XbW2sWWGZiGuYGXIz0I0IsxPfEZ+REBBsvmwmAFY9P
9lzS4WFnpnmaEfpq2RVT34tSOYqfAAhckJ4OC1C2KR8ohKijh2aXM7LBwMOZomYOTFE9u2QR6scS
dY4aM8Q3R8Qe8kSmC4fjXBTbRqme40r7kRI3Yk+xlAOXATdEDgfnqfzFp6NE/NKiBanDvCTzsugs
IjAXjTnapzOjD+pzYFpabz/kOZCpbJNLzQ4ASr66ercnaxm1siEZ/jzQGvqsOIIE7skWPfWayAuw
WlbYcSX9hBnUlsQrGJk7M1NqzrSDmeiQ4g3OI7NYRcoEVxEDXKsNfAwwKTXW104bgtrN0fduhS4e
M4Lpe6Pn4UTwIJPqPCuHpZyjg8m8buqkzz4Cm3WLIF53631t0Iin5iuW56PL4HHv5OJN9F6Jw9Fu
93EFY7pkZr8tkd3aGSOwrGDJO7PEDnUVPjdtNIJMZ71stCpnmOLeaWCTKwGYUNQRjO/sOr4BZQTS
rjunYiiLh1Hp7kXTB7Ot2QTNgq7SqaBPtrWg1sQqQVQnebr4bcaLkZbuth3y/ZoOps0UkvxxuJYX
dIUlP9NpmDwe5VKG/eARCRI5mEgWTGbgO7/wIy0s3rmUSI/9dKJyerKmhAAWhG5A/0HC2OZV9oRj
NJ05BcAg0f5nkLD/yXAo55nohRJ/R4pz7Z/KbQa2mP60BLLGgld/UsdPp41ussqUnWC4y0i4JPtY
worNVwOtsD/JkCLuuj+5k9f7OnaN0sb9OD2MAwZHzzJKHgcW/ZmN0L6b3ehYOK+Mt+UFE9476w+w
OLpyN2mutnBjbySBbPg5sRczm95lOr98hKQcxMxLgEkqq7V9n0/Efpqgq7nU4wuqqGFaajgAKK4y
Pna9XPUujYIivkxIF9Uuta0KnrnOt7gHN4bTpPtSIzCjENfSdIBULNGRX5P9oK12gCHWd05HRKdc
AGBwd39yIoO1n5d9SkjRRhdFFSzcEj7kbQpH4dJ+mOOpaHOO4RgWVEdSOgCeics1E/uOhRrJzGAn
qmlxdizBiW2zeEvtXFA38zhdGyU+JZIZx8SnI5xc7RM04znmx/F5xJ745giQeUyHAZp2yx4OZ6Qy
WUHaGaFd9suHIsorrtqn1s6VixKvoYtdAr8IRfOSmY8ykUyBPQyQbRkS2+qRqYQSoBnaIWB0fMIW
Lq6WWT63/YuqOmwiHBJBpJLu0xL0kWLosCvAXrPFRjdnE7bmIZNoanPTxGUMz+9zlj3qwbTR/bSd
cwIXCRNOMFW6AI5OixbveEHioqoU2DqT3jBblVJAhUeGr1gRDa+54MazgkU/Goo236JJ82eDOaQd
TUdip0CuLaCNErq2rT26xAZCGCHo4dUlJDCI4WqMhRhuEYKU7czWjqzTm0clscXnQex8b/kFeHa9
Todw0Ge85QWqO8tgWCZSth94PO/6pN7be2cO40FhVphVYFPIv4EBNOLTitX42KzKcwTgLj1xMRo/
sO8hFC/jxTL1D92xS/RYvhNJ79StTavE+o/XAAyhU8jj3E1fytQ+ZiZblzJRKEo9D7cLMfFzD/O7
7zQiopj57IT+XgEQ9GewM5vKnpKgzBiFdCmJrlGHCRHQjl6p3kE1brE+UWIY+qEy4WAnExO2bsb9
mPbLpdDMPYDB3C9l5SKtfNZdXT3crJkymDbrIenSRzAOJwn8b4sM9KrR9G6bxnkvG/kjmN5uoKW2
PsN0LjGmA+acIlSKc2MLzU7nIMoyHxgoo7MUDKLWAC1ZzIXucVGTY1fZuCct1w3oookJyMi8LMTL
5GjTdqS/7Urj0o3DY4oNbqcjGNU7YDSmA8arM2dz7fTUXUOU8U7X37opv3ckm0VGYx/dov5wjZFy
rGHYyL0HDMUD3VNE6d7AtN/WiKfs2GKCNJL4SdImHp8upJSTHH29ubdsApgTqgt25o/dGvUy6kag
eayFGrGC88s/BWQRiQ0CFw6eiwiweELlphumxGO5UBJa7jtDKBpAVKFl6zphOhI7ClAB/KEWei0v
V/htj37JyjsSeIzv3C2VA3+PWRl5SLozQTPIaFXOBRpFMH1m3O0BD3zEWiFP0mmONgUNd6L3nQmn
2FPzXGTZN2EJ2IJ+BAP+VPCkF+l4bfQkZyjsRtDObSwwGcNNRcu5/9s82TUVFyFLrQsQrFMep4Q1
kQXEh0LdmTiNXr3+96ASEKlWKI8NQFKphO0GfibIZPyZKvTyOJDxe2JFqECUFSBHciYh+EeoZehR
8PT+TMvvTPsW9Zfjfoj5F/VSXl7t+K3tKxTZLlO4Ctcu2XP87J6Sk1H95uTpZxfBJTSMhfQ7mOhU
RxmZkeryVsVsDPA57zqr+y0q3Kek8Sh+jddnwyftpfb4fCN2CJBGQqNl18JL5yNdG5xXwjB2Xamf
PQmH3aV/AKUWY2LRKvvTEfK7saqPyeqxNAz6u70AGP3Tj/rDMM/dJfMMthcVeduTkthMxWSDUrL5
paXLePfy9wYr6RbkFzOhppj2egooMFaco1OnQQa1jnm7/gXV10JnH4Pk6YqQsv5Dm+B1p6ND40FO
GHHmcAOM8VxkUcMyFDeWbIikYjvC0T0mJRljTTDM+htPHDdW54BW7bJfWH7XVBFhAWzVvhnd8Xsw
P+Yhe4vBNHnZhOuJO0+b+PFkpB1twi4PyCCxG9TFmeMEifniPg2YkionfSJHLTvDdI+PQ4fk04uh
7KECDxGYv+hFfppVc2GBkvwQCQSTC79UPQm86KPU/ERZ1NBp+z91Jx6JyrhCsn7JJCjxQswNe0cv
KA3NPRpt+VhULdoddNLMx58pjY1dXbGaAVEelIv09gJqJ3dAc+E13hUKZCBU5HNVsPXzGG+SquQ7
kXrdqbdZfDHxjXOz+o5ZN9Z5c56mqD1aOOtAOLnMuh4kgBWSnWyEr+jBKbn2o6wpIsxoa/YQi0pG
CwOsUDw4zgV9VBXQ9VPqqXV3kdAFmCFGaNoXYmpz66soFmzcEnQvYVGKX5Uca54yPa7kKChJ5tYu
Kj530NlZiiUErcfBWLrFc8WM9XkS9mOve3v0xnjREuiGEM4Q0dKpd6sET2FycUJpFRbVTLipUH1z
gqhfC66xKbUsPEKfg5c7dwT4I0s1WrPOhuTmFOqlcJ4rB/gy8aDdsV8ghiguUPqkvsiBYnv1X3oB
saeovluINcxEsMcu1QfDlrNWl6EJpRHhXjCY+XlMX21+gwOthV31uyJpQrw7XwnOMHayh2RiTMjS
aLo4pKl4VRQ42XtRvJZMiVv9kbyWMzsDvzYeTYbCNns42A0gbZgzkFHaE8bmrViWEYQOFOGOaMX4
Sxh8jih415uwYROrsaUvIQZ0D1H1a7Q/aiWHzJKTfeOGWpyTHbdmPq7OJ2bLXKRkMehHRVNeSgOg
K9asVsn03aCytyPTrN4QI83Ki3U5xgSIs9bVkdpOZu0NqfHMJ21FsFk+d/SvyrV/vErWm9wJ1/+m
sVsfGSuK+i6q9NAXkCzU9pJM4up4PenyixXOsIxj40+vcgMWyKNh+WJA9IDVSVRsHbsGVr8bwyat
3FXvAj6OgnGdOuS5Nm52ZYUNqQekeXzP808L5ESJf0T1UTDQQum1a+I6rOU7EBp1rn0VP1cag/Xx
uL4LhrK68lHV0bulF74AFcmymlHZ64ogQU4RTGTw1QcsL1vQnhulMYLERUUCEtdhfJNXZJtgR14i
UkEhd/CobBVceMJhN+EGSf6tD8emDETiHnheb9Mcv84uHmSihOY6uxKSzbyEUSQTyThYKecZTU73
ZrKu7Kv3CjtKz/Kl1aqDCvTFaeZNXrGxaX+GFsdIv9d1+YqDI+ATOeOYE5p9ZKW0s2b9lXVcRjfL
+oQ9T5x0Owk/fYYLQEbQro7RmbaIv/T8TUOVzUANkKk2koyM6WOVjC3RbVbvRtXgadknsdGHDU5s
Zk+kq3O+eOMdu8DGFL86NhlJQtyb8TAbwPbi6GSYc0gBwom2koM1oFJXcC3cW76lvdg9bMgiOeY6
npr7XN2Z29+M5ooQnNgAj1sWuuqzofMQ9/xW631l/LJGImSrd7e9l06GV7LzC6UN1XYJB4IkyMlU
qUYcfj4lTkKrGVGrXwzbveWsNGgiADSg+jPBmqxQ9YGBLvyeuqoPWg5WVWeS2e5M69MaUa5hxgZv
/DTEvASmhP1Rarh6tXdoR+iRGPyP4D/1a141W6lhRc7gPYPlS7MXVh/Ew0HoQDZhrwTh/mddFdhM
uGMQXKqQLxTAbCJ5O4hG7qy97eVorrGNIPKGSzrWj6lMvgcaEr7peSTEMlXyEzHDJzQnif4LGg9W
PFJKglp7pIkbscEiTN4mCOggUN5xXvSnMoKwEZtPgjuRYF/lWW3z7tpUBJ0uIufHmnScpsUOjZ53
ED1J97kATVOSi3MoBjnfGYCRh173kGhzBKL2mF7N3EvJoJfhIr/KCO7DRxR/Ljii1yHBMjRbk4BZ
4sOGBkFCE66u+UYrTnpHJdGOEZwCcyX3TW0SJoDdqZjYKKCXDYRmfqTTxH4L6FTNqAnkADW2FYNV
VXq4eyZuCMWLGbMDRDfsegLmQ5Jw4a0Epzqw1eHHwU07MkDfrfGwG+wmftO62ZFwWJg5POJ1fBIv
5Pf8zgv0+t2nAYBY81wI6u33IDEzRzwrMM9iLib9peq0U1oKnKKZ7vrFGO1sjlsuGS6I1R3baPMu
m/JPBYLQYlgMB5c5SDKT2Wz7XkQyjCBfZHl1AGV0GPXB3CSpxUS1PJXoStPsZiQDcxhSwauX4s1d
rEfwztDYNEm2BjC9oc/pUJyNCWectBQgNmrkcqmTfstJ4oTC87Zxuhg+C5ONcIw727zDSJD7xFwI
6XKYSOWQTs7b5OALYN/Dzli/KOWpo+wd1WRPC/vVdJBgMc06ucajBNo2anYDpoTBs3y7Gb8Eg+Ip
E6fZLW+im/7II4vY1waEhE1CNZM8sh6QIWDx3FIZlMkXGF2GC6kVsoyh1TTtTdw5U5AML5PrhlYd
79FhMEW2gl6bQAtI7czmHVOvse6HvAuLglX/RIVHZOCghwB+dvAEfN5W+DloYZq3ATCTM6NCJUBn
0os7dflVo3mwmi+zR7QxO59tw+dtIlPbG/Cke8nCPKr61ZcZorHSt13tKuLsXjsZuYyztSXtkCbR
q+B99C/mkuwWi0eLD7o5AyjMjN9q+Vnji9QX+0td+1GcByn658KdTPT6gOeSSMVxgQTEsbGlxPUm
cpWzxR1seNEJpFDlt9FwHlKpXZBPsPfuxxb/ufkGyvapbYHrJEN/Kjr0GHVxS/PZC5eOJtoRnJSA
9iWALDglb2XXiVNBrMK2JdcxZ/450nBLI96pooKhoMFjjOct+t+HEojVa9Uw/UmedU+xj7KgXtQH
lkjJwpKu8ORKAeYKlZm7cWpBM4DfeZGopgomB+ifISngixnG6lEMh1I/MIPc4nSO4bGzbPVn7z4x
AVTy5TlTBX+GjZlTMV5BciXHFlbOuaqaSwGwIMhaCE/wAa1tl1kQVD3CSZOch8OAkM6pWpwJANoI
MyfNC4XQOB9GzWHzT1RvB9qxRBLG392Ob5YJAcjMwyjN7sb8ZegVC3dlNxXOxuCowEFF5V+Ou6KA
LzvZh7Z7F+9p+qh2F6D1aD23BLdauEuHNTLW27LTmZsjVOud3r85y15IDwt7i+YNMTQyo3i4zPJX
NnQ73KJMBNUdENC1zgml9ssFDxthLfc+ZkrDzsQklOnTIzmm7BZUf5W1CSLUB3cKR0a/NJHom1s/
LRv7PJQZW4l4hk6mwySz1WC0gTl5cOIHNhLFCnVCDlIc2wY/+5JREgrxqejOaxFBdFpwXxJOx+o5
bo4Ta3Bsv/G1wl1iV9MxFqRgV/FzseQXBcoO07nCPdZz/q0hyAyMlvAWWuRr1YpfDW6gLci4q83n
7Qgfy8XHBs+khMBRDtp5LLKr6xi3ubMePVE8x9ESdmA3HBRA2PxYfPfpSY9aOxyyD9LEMKFmv3Qq
7dYLbVOEprrGQhDAy/uLuVLYy3OzqOBgCuBwN31w9giwLmvzGV3z+qsW58naanW/QzTALI27571I
qPVldJxTd2e6/W6c+kdc65TetIPOE7ypTOu5S1NfodQTo7eP0uduFcZVP+oQPQDvCTRbgduF5D2n
edWIgWd2JxVSMzCk9uYSzk0V2C05hN3FY7/Xa+ZLw606p+UlZ1q2bUZKr/p7SkXAhHPnubdanhTp
PqSg97yM2fzwBQlnS5VBZkvta0B7sh6Q8/je88gV8aOt3CrYD6oFzQKjAZH0DIQT7tV+30gWeS+e
qgRp221HJuR6arMT7EI4GVycr8tSBmofdiOdCvLPegj15omTatPhdKvRrqkxwbh8K3ZvCOChY6yD
cgM1XLKfKSq6JNtQ4vNnRGC6KPlBPPMb2DQVQxR09P2i+OSeYcfY52MbAIID8rKGre8Hei9nN+Ud
UssAm3SLChAF1Ziy4aBE75yXuD23LJbW4gvdciWMPdaAQ+bgAiVcMsm6WyOLh9i+MOln/yDAc3Z7
1M9BsthhzLqyKSBSOE/SaWFjlYH9Pzk6rx1ZkSyKfhES3rxmkt5VunIvqNzFQxB4vr4XLc1MS6Pu
6luZEHHM3muzrg0YveUR5lMY9k31EYOrZKuLjuwvj7X1qHRLsA1An9SMxjklzQaSdJamJzZF8LMH
itMcR72WmX+ZAoJluFAfM6UqjmaI+YNcTT+Jad0mcsxqvJzzhliIW+YN67YX5zIhUKBLVpj16H+1
e9omJpoN3HZuj6KyaKxFHMlLQhjTFP/E3J3CqPy6QusA3mp6CdFcLkzr1NhkxM8R9Ha2ynFSV8U8
jDDAnPSreSydlofI9dZpRzZQ0WzrvjlV8g361qXp0NVGMLeqMtprU7rqA0nqASEWvRWPvh62h6RF
SC4CMq4MqQF1Qb/LxfkL4WVhiuQMu+kRGMqRTsN3PI8c6VWdIUIA+UylOsDYgb7xlQXO02ORBu1F
X0RS44/5leuIjggPBrZDseqiJMHpgkkN+7wCtDJA3BT6onhh8r3l5XI17ZhKqoui/0f6WcA80l0E
2NmOeNB53SR1APxouxnDVU28GT9S/pl69CPS6aaQ7rWaNFbVwmHjsbUS918kapg4vbeOlOg1MA38
hfJ9qpRLF6Tvk1bukCssYaTxtifWvh9quTXr6hp16hEa6Gnk0Q+hAi/srr6BGU5XYfy0O5q20IEe
Uo8YRyfwjq2w1rqK1Jb0RBSQAG6WAlwmdBi/CdQ18cb3UKKN9PI3r/v0sneHNFYNrUlKBqfoj5zW
aziwduVyr0MLClnipPI9TZxVxXpSj15rgsgRAJ/QoM1SMsiDLXuHrR7pYgXr8Yv0JQ0ddnPKmTQD
NT/kYY1hn7mCKkvpN9WP0bb5vu4pGyH2J3UNwJgBdZJM39CsOPFi3FvYta4pUPOoebUmAW7DVm74
1JeK8yXUY1WimtTYXI2/iPp54glJtXsFv2G10Qz9Va8ZQgO10VJllZrV1mQFYcuETdzP4BhP4hM2
AJ7ZOPQEW3l/fRwpnPoNBaZ2dkKHcey6CVJWdSEfOnJZFn0nhushmhlvq6XgqbA4a71zT7Xwm/iD
NAnULRqxPbGiPnENAhlUttG7dTbGF/ZALITROro9DMdgdLaxN74oajouKJ9IjNZ4Upt0P4Uarb3K
ETb0W7czN04dPKWnmH7KTzYL2jM1Uk4GoppWmekQHBGsNfUH5+17OATUPYHGxLRXXkRDV2ahwmoa
sJ9ex6QkOvRlcyiKCbBoL68RCScwisWJFoNg+/JWQTjJeQYXNTSN3FU/FMOkbdZ+soYLP2hxc8Xy
XZ3nJ9mwxg14cAnBjkEzr4ZzXPS7MNTvQztuI3XcGBUxTSWKgElH4xQfkD0DCDF8B40NeqkPcChv
fZWtwqZVIfHByBjEo52KnWHwjBnaj2yajdMYT/5L5QPtXQvtFctGn53evmazs9Ag9C1Km8CB1qm+
9b7LDkhib42nrlxBeRNEgKzjz8lzMQon1oOa+WhPv64dB76ryAuengtZHmDdLOOFr3VjJ6ofT91x
QgBKfAToirGa6cjAAiaDnRJJ6uqFzflBwzxuJd5RRuKjiwDIFpYgUpgaIsoYjpIUkWsYUeyLEN0B
Si9yh3n8StRQwGbOq1KK5V1PaNBiaDxyS7He9OYtTr/RAwBfHRhbhunvYtKbDUEap7xsfWZCa6rs
M7JglFq1cSBJpPMtq8uQhysHuzOuOTZB3SInO/5NhVyVrAqk+joik+7Alzg6Xz8NI54+3bRXrSnu
pSpvk+jPAytmk8a58YKbTcAHslBcRP5MDGzMwjfjYZsAWKs0bZlVwc2gGBvEtFfkNyKpDkSDTQgY
kcxSh76N1RpVz5dLPktDo2iMBEFPfIDWm8EEKGcgbCghu33i9rqTQX67yJaGHfoeRCzHiA/klu5r
kxeSf2SPhoJMQjN4gh88e2G/qbk+Uv3o4rFGEgBAu4qtXc1SVxjDjnrmxRiNY0P4LL867A1YJNyE
hIqu2lxsQN8z3ogvRKbi7pebBgyb7I2HMOAbmeYtQkkeDeoujp7JHNnHadA4+5hKRKgoEjA8BcW/
CjzXxDRonMtI27wVzKtgUJS7eHzNICOEDbnFY2FtTe0bGL61H3tmcXDX9pg6iedeh6Fpz4RmAIxk
i2T1LCtlRVl00SNDdL4Ig/iqkIHnJ1fVTT/IXlp3UXnX++ZdIw5VIwl+LTAhXqcRG8QQ3EbWLaE6
bcG3PMJU8QOHscKIZDYy1VV4DwYESgmrF3OUrzAy0lXCYp94Btn+qAD2gu4dwdGahO0FEWGbkvQm
e+iXbcH9ZNd+HtebVuJqQv07Tc2Xk1c5ET/NnreaIU8stvTSB6DpMKCqBgZreCiY6Dmhvh9NKzgE
w1gubNG8e429jpEZ1rm1YabQbBr+lk5SdzTGmoC+4T1r3X3bBPPDWCAnJ1KcDCxvJ1TA0TLI98rw
nOaRaf3jYXDx6IRsNzkGGdI/kR5AOtwqL9p3dXaLXqMuPnjBmxhK+jMcLiFmq0EjBcMkA2je4P00
oFQWWLN2kni6RdF7qxZEqCAnoaC6xl01We2iD3ikSAfyEEz6AXzjYTxRZlYIqxGjsfdz1kWrKH7o
uE+ekTR4MfG/LwWarVVgYUZWPGXh6IymGni1paXvGk3bFHExGyhi5nITuZdOdXeieRaWoofsfvuR
FJcgmw6jBbcj6XiAMZG2k/M9uuFPLhLfUCBWO9x4jW6LlYb8BP0slSPKv6ljkUImbxadvDnjwbVM
hrcc7q5z5DNhvxHch3IGMmlQ51HwpGn0rukoFCc7q6mVkbJn00aDH023nLa7KLPP1HRoymABNDCb
NAkACLw9X4FoFfKDYMLCIoG3rUFwdQQUeKwpK8Og22P567dTs7cae7i5ono68fBMXeQR8bSiQojo
U1HDB3VG3yammQ8wPeBtLx0b+OqABNA2rG/Oj2eXYL4SnwNZLV1A85XXawI6NzFRCoI5UYk9EKJY
BiicwSS+YcNVVk7r0AgngkumZhPtRr9YfjnKow+YthfLakkADZFnR7wmI8U4aWCsmvUeesZEnSJM
/WjY3i1Qwq2Tb4bwHu2J3Nt7mXeqTQxOlJOB3lxHi+mZASouT57C1s/k+tZOfydaxnclxLOSUr8L
lh1QwLFRDxpr4LGKn6J/SmIw7GEXutZLb4Vrr0heXWWEK6u6W1OpjzLTLu2gXcAtbmojclj9Qk3h
PHLCb8s8ReSDWc1f4sLsyuRm0P/SfD+i4LbBl8CeWcr+CWYJbS3jhqzD7EzHipCAzt7O8KQrMUMh
xlPFFJO8kpLAp0q0ucYjMeQz1fOPIPeOOrsZtQS7ayLjbivWFFGVrtykPVejhgkpeA2zm907OydN
fS7MXVQHvyUAotzRfKNlP2akd7p/BDnJo1dqYKdxNiyVDpcEO5dNDqvZttSTVtubFKNQd40Ud18l
w9/CvWAYRQc22m8K46EeeDcLy1lebx0VR0KEGstLrRpbKMiX0iofqin2wDm2Q2XdbY1Q7QSlZmQQ
uk7eG4Jue9s0DnOLCuIoSprczzDQmSQrJe4QQOP6dg1I6VqGmChqynWjxb6V5/5kmUdtRsLlBCdr
+SsxeRHu2/TMfv+NmenRrq2vvG5mDfyqadRboOarPmKESsfNgbPVGsJmSrtGrJKFfs7Ehzt1hTR8
Tat7CgPJ1YmizHB+Io32cijSuxoEpJ4NO9xFW4tap1a+nJiniYOJB/7SO/W+JV8l71lV8GpoxStT
Rh787BFDbV10AZwa2omQzmywurVWO4x6P7Jo/E7lRp+AOhVV9MPgZlfjfqf8/ycDeoA4AuqezUPZ
JnjUWnntKnCCov7XJdPJsIzbiHgQUcYG0NhjoLRoE2WjiphLpwRsOC1z7cMIMQxVbrxLtGIfJibV
OXQmqEcaIs3qG0XwF0KNtSVZ7lnYAZSYZlfpjBuTE12KfRhnn+BKJkjN1X2A1rzIWQ2mffEXtqAW
RfZnuuU/d5AfZoBtsa4dLBgc5XV4TnrWIPUtiib2Siy4YmyHecj0HruHjidpHp3n2raFVsbm8y23
iKGGEe92fE+Me/PCogmAK9MngBDwE/hJoW2gMCJwqHlrXE87N2H/bwzsb4NVUt3NQupSvSvoLyRp
310aHE1Hfw9MsOFRPH7EaXkcWQD2sdwX2OMwDPPBo2NPGn8ywJtz3WDyXvbcMAmDt8haDt4bwT97
PH54dGl+s4kWFo5joFszxNXBOaZHV2cW8KK9lHzGhoH6BFkL9FPeK4bSrBNKLIzjg+gnPyoJMJ6h
K7+6w3a43AO2YLHyNTECrUEkwvvtIPjmmeqXbiMWujR+HZCovqXmYCjuniZUvycL2jE4YiliIXH7
6P6PzAVeGQsuJYBhbFtYx4ARu4wHSWPq1fqrApTWeNsc3K6SZVuVoUkplKsD/yZxE1Aa44r10S11
8if6jXtaqutixGZGTGAWku7Erk2aDa204/qirG4yTa+aMr4RRCRFs2zr6pQMyS52fnBX7oUZ3OB0
Zit9XimV3NahckcBs51KLGRR1MHisypk8nIDn+2jmnGvTBi2IMFXSAjThZZbh8rZWqX4wbVyxreG
WiUTX/RV9xI876oJ56LaqpfSC35Is9smIrhO7W+NvMDvYVBTWDO58ireTJxdBIk/67g7jRFJgR10
EFzP6GPj4Bct8VJrpw8nDb5qxmoWMUizavyKN1ni9Q7w+ZgGEi7DOGFqOsaj++cwtsCniXAWdOrB
KV4LquHKGzaV5ZEn51avtQ3eJEuWuvsU6ge4o3kTxsvJoxw65bb29HfdttCqs7pV0mLVWMOV0N4L
Bvl96iGDGYulbGdSBROLsIGx4Y7PoF2BrmONjOllMsvnAFcQZS0ZUGFsIcGtsO9MAYupwX3oVD74
1J33isVFlvMq2vH/p+lvM/4UXo5Mv3rxKkFClvzSE2cdpRlFaHl242KFUGJX5YggRbildJOaglit
feIwuwmHeY2RjXu3dp+h8QyUBNayQ+4VOmewrIy9v13BDgz5Z65P9BYaiYrhXEn366E6ellPTD0o
E7fcFDm3Y9b7uYRZxmqv0INHTK+BtfhOWNcJSzsWlZrXwECLRexm2CgBGi7kvhqJBUZ4lhlaRyWm
OMJsbVxjndLMFEyEg0WCJTY0kefjryUcPd0XdkLGS51+qspnzOi6sojINL7Y7R2GnpAh5h6Ij/Zw
sKDWmHzgEogIsifDucxlmEnoAUrxOYeXwbKc8+OmZNdGfIpjvg+oeYXqMvyFjZlxssVOQWYfezq3
rb9jYmcjg/DDtH7EfLO1CuxE2HfH5SfE4zHXyZ+944dYqqwRJThJqSiPUOeXtsxf9pcLvnNyXOf2
k5XYkjKU7UaGIFtfR5KMjNhdYDPBGNcgLc9UNt+kTQhOpaolBtDR7orxLgz9UXKyIYrxK/wvcIkJ
hRmTXTTN41EEenkLeBqsvscnXbQ33OHrMsr9IFFCvwgTP86w/DRnssCYyCQsJtn7TJ7JZHoUV7UV
qx4/d8TkOYC9Z4iZaOcCOY8fWZ/sNLIxHBIgsHZ+w2Ff9wh3AatcJq25luGeO5dJff4y0+9t8MJK
DVTfcpH/eEzR0cVp8ClgYEMaY/qB5GyqeZYctPMkn67TnPAHzCOs/hj1BCcFf0Id53ii8Wib9b4v
vVunXevpxbT0bd8aBx0dlXJqvd8sV5Zy8CjP5NqZEQWkK5mIKwwY8hThS2Mkhg6Ika1VGIqdL6mD
PU6usZBPy1DfWyhdAJTbTSU+oixYjLM41RTkAIB2hCCwpz4hLS1xtiQRPwzG2K3d3VpAReWLles3
qzGAyju+nCXiEZZ6HQ2lzvc85xLk7XmAU0gCl2LYOwAkP6yZ13nDiJ2S3EQ4YubZPq66l0rQDk0Q
LgQcB/nXEEK9IjduTZjTMTHE2px3qFn4KEx09T1+bppyY9BJAGa8thxVZ8OS7qsEdavQoxmOCnZX
u8eYIgnbJUaUApqgX6+O3ycom61g3tsOoTcLib8QQAKywzLddGdkudEySwBUDvgsAAySX7+G4L/W
VJYQYwdOtvRnZ1ldR8dRtSEaWxGNnhkzMgtvU+ucsgFc2Kh8aKBHFdkfgkB7KLSgXniOp3yXEliR
jT+tNN9ryzqS8+wnocsCHZZ9pXPsZxKMBjsR3H0brp1t6yKMt4MDmUGheAquijaQ7CUKv3RYcuvG
oeuaZUO0NaJw0o8RUI699zSamNO2OoyUGlFprLB7bG1lHavIQYIxWYcIVfT8KNPqX2Uqbx7xsm1K
oRL2e9ucti2tVxrmMI8pd0YpTxzWy8ZlZJ8SAKd547MJok8zH18E8wuFl4YAk0vGhVjWyi71BPuz
bhcFRDvwJC1EDy/bDeyrzjCTlDPFT0oGVdXU9ag2lGYFqipgiIFGZlDdTajr2wHHCr3uHC02bHuE
DVlsX/vuWmiYPdLaY0CaHSUHo1FjkYdINyCHNSHCDcX4EinZF27K92mMAAfMvxqzorGYeKJs85No
JezMGwJdFgMhXBTbCRvZUWjMw8PiVCvK0SXdVDM+ZPjuVdQySf7lkVUep+1BjsKPyU6rGFFzRk3f
wP8uY+2th3yFtHtZaseg79Y5485MJ7/Udn+liicWRxs8KFe7xvWEkL5mrCLbbWBna93JyGhINJwF
lXfmEYEQX9bs6I1PQ1GNZSBQESTRNlA71kWpxaLYilcpa/XwTtewlhl1bhm8qJ2yjWhdYVJSMGru
PYvyjZIA1+lcrvUZF6KMTKlqZklv+ZBcm/9TNc6zd1/gTtfrH2aeALxnXA6b3/kAzs385BK9yQBY
iczTDO7GfrJHX7p1kQ9EWcsjXL0E7h+6NQbgEJVTpnIM70aKK/jHcYuBzfRZrzbs8kb1nzai6g/i
o2xMXgaYY224VbU3l+D3HuFSTvoBOrMWbjzLhiBiG5/OgszwZWDMXiEdALVuvCaV7VOBWfI14kdP
5THJfvLg6SRb1ht/MSVTkZZ3IlOWcUzYQg6ra8gv6vSSjPU+7aJfRTGWCE6XfdsQpCP3ODz1EUVM
UVhgSVRqkllgWKivIEFe0tI7p2niD6Z4utW4rLgEFQVpeah/hiMZqUN+bA2xsuOPkAAJfJ4BV1yB
cxgbTpRYy3x8OJRKOfMjpvjdhjUJJWBH5JW77kpleYvxu6NzWzLgWHldureJQ4tz89CErBTqGVhG
2mZX7GKwyIJ1VxD8ZXm78VoiqK1fFU9THt4c+W9gdGqB7Uww01vaPnWnq+t1L6pc6Xa5DYN/Xtty
zTrMprl767XRffXJl0NeqeS1YuYSEjHS8SbpicbPu5vdh0J4RyjrbcUJI8tPg0AKYoG0qHpCsaTe
tC5KipEv3Sa1BDmB/FHLeENNy6O583YGapJF1BPyEatImfMVeYvMgTOnf0kGvNJGlO87Yr3ZZh1r
l8jDAnKqxMIWn/kQATmgOfI+WWCc8+EVnFrIlazMlmDeDDu9KwiEerOnM2GCZXRgqTrSmO1t0j/m
UzB2FstIGZcG2WBO9ssFj4limLZj/y8vi43CqrfL/1X6gD5A+EOZPgzx4iQ4Wv/F7Dt1g/hl+1AW
t4bWO1G/XXsL6mAZmffGKkgQlAvuRgqYhx1cEwTm3E5LLSl9O3r2JnOh8ULNrbOJlVW4ltxCyGJ1
yXgALaMh83SdEeiUVVB/+VTqb8SFH2Fr83dKd6PH9p37Ztlca4v9eZzgm8/E+JYU3T/dJtoQ20rr
gz/JCGLtsq2R/dB5hemyw1PBNAJdK3u2pvkkKMd69oN7hlqw6bC0HZ0e82DfqueoLK9VW9oLL6ze
JaGJRDjl7mtXjb9aFQ7IjHGJBbHnkzBrvoK22bnWJW2t4I4jg/zaic9WV82PKZv+EkAzkdLwAxWq
sRqXEpPHaCMLHVmHQ0hewctruzEJiqOV7Qpds3cDAzIGKt2Pisl8YY9qvXXKGzwh8ZJnD7btAFc7
8qDMSqpbXdQ5bIWnxeFKcknPAQi1onR+mE2X06fstkr1p6fQOnc98uvce+qIFMeCdhgao4mzWmN8
EXjOolD/Zfp7OxZrpmVSpWEqlra3kzbYsHQ956+Lr4mDv2OtMqKgpY7kgaxXDiidaY2AipVwgzSz
NBE28rGH9iG03nEnuslWTyBxVBcbvkTAELK89jzNiqHsRgIlNH0DAZj3fk8gEjCUZUTmmSjXmHkp
lK6yZzp4qWnsK+sPTbGZsLrHFm53T5SiEMUbEBM6ofITGgnzWWDws4OdLAArhZAg+lVtoz+Xfwny
kHiSG8yjS8v7J5V2XYE9SNHM5YJVVs1z+zcUJP3CMLO3ZsRbrq6lQ42LDk6izJ472pDjGJnPQLRF
f9KjZ0NShoj3Ivpt5AuJt77pfg/9KunuKdNgPCV7RkaJhwhQAwrgBvzZHoE8EE0Ow8AkhPwmWhLa
KpUBzCHsyQDGaij3uFcAzp8STDbtSB7xuZ0g2P5V2sH76wiyG7Q9b8pSSXaleM+FRIIVHws2eWVN
uq48d8x+gvatQIamjws1ITNsAmlUrQuS0oEAL+nVSYImT0N9A4i3cMSHxMupjH6eHT3KbpO0mIa5
vRV1PsOW5awl0NhU27S6pX0TFfMNpOOkRzLz18NzFpA44BEQ/gHyACjMIuSNZ1OGx9BtEWnTtOgJ
miCxbL7+f3IYZgQ9zkK13Gg5VYM7G8q3djUn4RiLslk5cUkCAlgHJr8EM7TazSa+pwbua2482GNT
ynvAheRNFxoJMHnCONoEDtvX9G7iRqyIdmkoQCaykBB3lOnEnb9M2mSncEuzPPQwH2O+YkcOLYcd
I7ouC53fXp0we/PRgOnlQaeFJDtT9XJfT3Tf4aNJy3d7NvAGD/K8aDIIWqEeTcq3Uh+Qn39mBu4G
ykQZXSPnWKj10anp4SrOSmUZdR8Nn7LJJaVzSAn+2uPVa51raOF0LSF9OYtWrXcuYqJCvCHzY+bi
Epg+h1taXygFApUbgsCltIckFuPyxeCRwoDoq43ORD/uyd7YBFSRlbmtBQsnNDA0iaDXsNgRl0aR
A4QZMIGEo5aL36JsidVCHWV9yhjAJ6WllWzDiWyKCrEJwlH0MBBQQggl8bpg+zk/MKSs2oyKy23L
iglb7TK2vhw+NaEnvhi/VMkvNd0KaS7AGci63bbms+NOHhKeme4fMk2UJkhwWTKxByo4rhJWpHaH
1ppNpc4a1WhTcCwgEEcQRc3e6UAussefBoRVMfryceWSTznfizBv0fjRJ7JgnoOnMBXpDKWjCHcE
6javfJRR8ZDa/FxjK7UKihAtVZcd8YgLtjW810TzmanyKCKQQn2YsmB3I4ZXevvdKDZAkHF66XUG
hqU/Mb8ULHdEWxKhdLfgebGOWFPexUTHBAIfCoGxEJIQW+atYYJ0wqpTpNIviVlkEsnANSDGAWXy
0K6TZmZtjLmxIT0BSxS/KFsCX8l2fRErmyoMX8y48GWvev7AyCcKi2KFHrt/g2WJ4bP+KTNB3a4Q
qFOmVnyOW/U1uAfCaFltJOprSAJYgKT/0dJmHSynu4PJPvQgB2eYSmIzubTZ8KKaRRxgyZ6C9S21
IhTBGvdewuCIoTN67m5SAPsdteRSEHSqW87G4Itt2cHR8zEqEsvRHVZQq3YTCysOE6SQ3SHKrqJ7
bzEyBvrZKH9xxi3CUxu8okTfq1EKB6XeBUxxDLRhXHUr12QKq2EbVK38zdAgg+ROlB7//x/C9FCv
d9rBpIHT2JJ7Bv5jtTT/pSXBR4WNQjhUZQTZUCPEO+zWFnFLQRhAQLJ676baFtV9LH89Wr5FW9T+
oOnddS7PWA9skrBTl0YDOUOpoJXoHoLXtIzXhEa9OEZKVZ58pDY6C2FidMR8h4OZCEse4/aUe0yQ
HKmYnwn0Kkn0g+b4KZFqi7CcxF0WRFGX3BwOvqfGYXT2MgoWRirQXNEw3XRG3AIqWClntiZUZNkk
dT4u+9ICbNhhd5yKt2gK3vtmPJa5/tvz+L4qeDehyIWb0c7igyLES5LW5ptDTsDKVNIjdCSqgU3P
85Qg8MHzD5ZwRlqCrkfqvG9bbEEqzq3ar5Fq8Q57xnhITY3BGydyGZ2aqbpDT30hqHxhmXx37VFT
gbShJFUj9x34DeGp8OkmJW+XgWXd/7HaOqvTTRbpqcgJzWiq+nskaKQaPslNWJPeewUUfyosvssq
Y9kIHb5wvT+UOw0hDuB9UuNYGRFpwMZEkKD5imH0WtHYmRwNfQmjUjt1VAwETCYW8/MaJcCAAhsv
iQr5LVL7D+LfvnUrQSrbEE6pLk2sHhijkSuwieFhDfP+ADH9XkQG1MevGlFlVfF/d1z8TApr5U+a
7bWjxx7wijc43gtuDO5ppsZ/efKllLdRvcXNOZDxmiAPLrJwp4lH4Xy3KAwrl3h5tVuPxQ6fgxHe
K0wNOP58K0rAC+rLOj9pKbsJdNQiRIhVsiRCtil8YRCXyy9UWek15pLGOQXx4pkxW/RGBnoq+yly
M9iLVv2GGq/kkJ9F727x3tdM/5v21VD+BvNtCvlDAUCy1fcGOWZSmDQ3v7zl+zIykKsVm9ec3mZM
CbbFTWLJ+JmPcj0m/boLfou0WuUNtcqYJuu57o/WQVivk8jaVdx2RTaeDZAJi7I31mZmfSXxzdDo
QbkfQxSQukDBkDIeb9NpO3Ct9iOm2hEQEYSSamz2mUq6G5/sNDgk17NNm1TrI3aGWzGILRmYMZVe
8FM2xT5tu0fiWItKnlho+h3aJeEmr6V+IHB16dInmLHqD+wcK8R81ccYfMiy+IDkv3SU/C4DSDUu
Sz7MPUyJ/OKa45bPjHDppfFyYhAqTPvW0Y6zM4VBe51qaHFpU+0DDKhSe40T+R5b8Lls8r44vB2w
GNW3l4d+qReXqrT3cGxg+dNxUrAqjL2MGBex2zJRIGHIc1Awh3iFESH0DkP3bh3Gu0jpLkkKB2/0
1YDmQjfPRDkcTNbyJg5PNzzbNUeX1q+KFFctASuh8hqw+dArsS1piCMAVJ7t+A56ipaMVaC+vcr0
DqV0BmMHfDypzFerqDeTxs6p9TP+o0SX3oth65KNqvCogLut8fTVDQWV9tHhmCvrHm/HxmoYNoHU
rLnbdav77MiFSjbwKbi2Oz/zHAi+9CX6nE2CfLewzdeUL6CgjbXIzpvYr5sKuUbTiLS326RqcjJo
wmmTlND281yuOlm/UuJ7SsRHcsj1mseq2c/796RjCakzfu46KoUswJ1Qz0kVu376Hcc/tpn7VA1Q
fpxUrdvG//5FicE/zE1QP2EQrKKcBXtpHHOkpMI8RAphVxoPGzKSrBOrKPy12n5FvBbAEQPl2ZPz
f0Hq6Qml+EeT3PuMEgQdI96Pl4CexdaHl5bpgJnaV3ivKyXCdmcHmNOp18eSpSuKDMnt2AYK2hC2
pXr6McueWlXb2Q5h04o4BknxMtsn0+AqIDyWnGW91HZIaH13AvWkfhXpyL8Xka6qTI+44ziY+j1o
vneNUihR0EwYrDNVZ13p+abwFCzl9W2OF+VOqQZvwbiJMUnNgsuImNmph1klrUbfAxQBu6O3iaqr
CyajG4H1GFfyakg3qnYbAIS+N7Q/USHvc2mlIThZRsTHV/hvPIU8xVCEC1T3vq6T8Ir5vwAFoBCx
h1y3IZ6Ew4XnBmCiQuQ0ZbwfdgcYOqead7iARUiob2khDoKMUrrmLidNwELPTI8pW/lPQTCYNPUh
1bV7TS8wBqewuLiQXAc1+yJMZ23+DtHFrJudO7TnooB1iD0JI2nPGwdXg50NujB93KmWcjO74cCe
7VhjrsjqCqKYvjDmeMSiKndFv+XSIt7dvDQqDW0LgHS4GxN4hLRz/yKa2Lh9sy3JWZmuYUM98VFs
Y4QSTb0eGIxaNJG296uYAt4Tm0vlxkyv8Iw12SrPpB+3/U9pOBsHAxA23J2te3zU6bityRkpHPnR
esxiJrY1r4O69ehJcrM6RFoJjcNYx/KaDO4bUQCnyvAW5vz9wEU23b3lvgaUlYM2XZzZKTPvdHg9
XOZbbE0Kpbkobu9n7ntUbszpLxvzdce2wo6AMCT5X9IWD4OHX8HdwItHqb5TVSgpaKMjEDcpgX2j
OqGhbvdag0CrUX5gqr4AVCLO566kGMLMfq+1aGjAYGpdvO1MRLVddm4ye6uxjCabb4UB5FQyp7RJ
P58DcRI+H7I2I+UR9QCIrDncgDAeEiEhUiHLj5Za8ZK3zAzrbI0FiT0XfIS9xiVg/IX9jJcg7J2B
kRKs0uSJh9A1nG0qIBThUXGC6OH13qbuqnMnflwScI2IV5/2oIK306U7nflXSEVrNLdGVBfgzXSj
7cquYaJoGlEA44X47fduukgG9aX+J9tnGtnwatJZh8CZutEjsW/MBm6cQKMwIJDlvkbPq6ZiW9CX
pCL8DQsqa4ofL5/ewulMct+fJdeArzdZPKEOe7U6E2A5iuVvBBoAhIKXKWvBPQe/BJwuSvlR5N8x
2zfsyRF6xC4uLhF80gMT+m0T5sukQne/ppEq8EDH4rXXrsClAKyyrkF9pIcfzjg3XOHK/lbSZtMC
/VHRlYVZu7Fi/t3aJyXfZ0WNjvERgw/0cLyPBaPOnHkoc2x2flxF53Ji6KuMC5R7udkw3P5MCWow
80+9xFeaOG+qA0lzfJfBX138x92Z7caNrVn6VQ7y+jCb4ybZ6FNARTAGxqAITZalG0KWbc7zzKfv
j86qghxWOyq77xpIJJApWzvIIPfw/2t9S3EaDs5es7XrL3ExbKSWTbUs37FLVWg0weF2TfGEUGtd
5bT5bTTEbHvz+JBXt5OZ3EnivrekV4lQ1KFd0bhf+C3CGPN7nBkHSDUL3JVF6b9myGTVllzRQgIm
DFhbIoaeScqbvqss8wMRcQPaHaA9bLc3pf59DCRcp5IrsNGl6qOWPwCshOInoYT1wDPSrAXtCJMI
eWHudpxD4a6hPo/Wc3u+wwlilzezzU0oykpjMgvQLidptrZGeHR19Bqo0OjT/i71ics1ERbRgJCK
tdfTUhix14n7OmN1s85aYtzOvqWsRJJKz30ACSHn9doIyy0YmN3wzSsAVbaANwjSdHwsCa1ROTIy
ugXNSLgz+hoplxv7MqW+/i0ElMFZDy9yZZODS/UXvou3jbqjrLvVI40WiQ1osu1u+aQeSWzDzYAr
2IzOYXKLEBz5qUSIZxR+8oJT1AHC+ypTcfPX1Gx7+yHoiP7czJlBAX43x3yx8xnG9ZwjzGsr+p5q
uZIqZrod9EJXY6YR31Uip3T66/oc28GKZY2HTmmXAsRyR/5ZegoIF/d1+15kFKSG+ED3cqyifanb
G/B7e6umnmR8RQ7Aw4P+3mZ7IGmLrqIoWYtb3in2xx3vVbAhXYACTX3Su++ZJKPaOBLz7sLE4uyh
PQZKQDh2dSJSofHrvcmCXg5YZfulKp2aoFgPjXRjkU/2KIB4xOqjT11zTE0Xrb6Z7gAuOlGq0Dra
V7QcU1qi1g3xJRiThzdZS6WNEaj1KR9eUh/OmTT4N8gkMkcCVSbayl40fbTvxkrdhUEb8f1wSsmQ
4x0LrLJLE0HCmBgrGQVLN47NJ59PgreW8jxkqLF1OkpDcILQccRRqm6VPnswbbTDchk6U1xlp8mv
5VtUdY43VbA3sNysjKiwV36sACzULZ2WLPUR0hABJuASdywkBehXyLnMVnaNgjtNDPz+sLFGwFuP
5FDieW0AgDMj1Jap7gbFv2kF+LEBShtTtqSHBKeUrw3KOzrv6WdVIaSlNlzYOuHaC7Tv9IReW2J3
jhlUaiZ8fyeDRz94kBRp3tmcGgGuo27YhQC+9g34NCTiRXEMJCMlh6JOaOtwzNW8zn8y9A4WIFyi
zY//rE2QY6FdoAydf4o3YKtEo3ZHdkP6gK5dsLOvEc+8RTlaAIX0nBPoJ7GPSRhbYdPh/TGogxlz
ZIfZZLcx5xQXX4xs7QKlECcrhsbVNFO0zowJsbLIFWdqJmuTjzYVjMwy9pSAv4b6CD1Os14UUhrY
XvXWStZkaV8XARDEePKXJWkU8MWUCBZKaXzpq4SwQ1pLeztvv2eAMtd1K6dOq0SIR6celye0Jtxf
9rCtCk4RozrV236klzfYnbG1zfRMilDJoAaMUsv31p0Bkr8tUaSoqBvtGQrQdUWJ6raK96KOCpwO
hUnlRZN2SdtKXGB3W2lDvk7rzgkDAI/BXJuTLdCqSTOqOz/JxLYCRxenktibeBfGFnJybhr7FJks
j2F9LrMgx+yLf5L9KOiZsD8BHbZ2TUX125OHkL2Hqm/SwA8PQXhj9BOpzu2n0BLFAQSj2oaoZjSt
xd9KnUzJgGKbSkjdwZuQvrVl6Wb+FpocbiDMRms9q1/ssAOvyoIrIrCROvFSS0vwYMv0Is9Te8uN
M/ZytRzCsHInHmAInRD1VYvCM6qnJMmMoyF/h2/CJJYXz8jMJxQw0rkGvskWkET7sFWt7WSyDGEO
Ok6YdiZpHSve2yAXcDAbzpJB0e8CPWYqL/KXEKnVsZK8rTJVqesTDt6PVOTRa0MM8sJ9PUg7YWLy
E16ZryJVX2WwV1ccVSmrSUm8adJux9J230DEkTyYGYFM6yzo4mBPYw/mDRgcW/M+tWOOmzNuOdcS
U7No29FGFbWZvNbbNhI79lzfl5MB2x7XG514AxVW6rEzGBBCgOsbpniWFUI1CKrEJQ0qwfbVH/FJ
Y3jizFC6VUIdTM/mcnuI2bA3MXYQt4VFhE78mA/TAqyTLI8e1peTT69ya6rgd1LzuZkp3tZsYdSn
8sGQyhml02mboawfLQ0zW5QWJ+h+tA3yQYZznOkHI3usoWO7nUC4SYFxkyeU13Lwi2UORs/Xj0kr
j9vCoIKkdZBi4cCTm8AqSsIFc1Wq03+VAKROE7si0QKJGACcQjNd03sDhzoGA1U7BRloiJa8RJXp
6V71JNjQbOXAcPrZCBu2HPbiNJxDPWjd+kN+oyazCIYpWQ7aYG32anvqCM49ISt+06sodifQHH6m
HtMKjkvajSFWKlReIUuWlZwnHoYFOi2iqSdkvHUIV9DOrTdDZUaPA2U+OfpslYgwNVMTWjXwIVqy
Yp4dkoeqTT+BbaOziW2+DBrS2NUe/70ZEN4h9U9qEBHnl8Xy2m4filAub7Qg/KbHeriR8ZaiapVM
p24NgGwxhQo5BwLQhuZ2xLjyGGM+tE0CilWCMJEEijtboommzSWLxv4U1pVYqXr7tUw6+tGdTJjO
FvFrutRixSCQc3JIz+XAW5CmM5D6wd7J5vVNW2klJ9JXEhsoF6h4CYFVhCjrEaTUowwQ1oPINmrW
Z7VtsAsBGXc9grYsSn2LaEe6pE8ObuxULQ0cOwNyqDfqox4IXBl2TyK1PHxVQjKs/TATqLmzx4lD
WEKhFqoR31XmVxtpOiopx7W+QKoHpQkXNrk/Wmtjwy+gk/5g2mdtuS+C4dWqzQTTOMeTSkO+ms7m
0Cnvv/YtQWP0mvNjpHwf/MHaecogNsVknpUhjnemAGUrtdFBqkrqQIq2GoGHE2kHy7ejAcfOGBd3
O/YuNMj9SNHrUCJG8FCHeLV8H1D6du0mXlYFBvcCUM9C/4J5yVrMz3jp9V9jSXmTcmWn+eCFrVoU
7kSPOkYr5MfGPdIPI4ZPHpiYgYQ03iEq02/t8mX01S11PB3zJ8w3f+DM1gaKWERqtcKJ1UN9rLxV
OZvX/YGlqU03itYIYHfyju+MODyZyGyLOntT5jdeUaJaZ3FZmbTPVY2zS5C2xFzBYw57ZMFQz3QO
AlVHUCfsixTRmhlN9tpPbNjwuoSjHHCMFsc5OQlDvQxjwqhFvpsf8pvJANslUdhClVbj/rsrJc3f
SijazAK4fx4z+SbSATXos2UWlJYTm6DtIjlSiiT42j4REJjsS8WjITmWJYYF0j0qGVaC9CQGfZdm
uYXdymQt8JsNmGaOAlK7ssfeAzmXFpxqKwuDSAtl01Q5hudom2xTbtzERivYvDSFqR/1nJyaGsWa
ZxY3paUS222xMWN9yh0aUMT8yb6/SqRC2qVe+GwoHU7fhJkzlGa7WK7Cx6OVQwjiS9A03xPDZAed
6QCBs3orj+wsJBxIJKTexCo4stqud6mPSlvx63Blc97XsyBYy5r4VvjmU1SpK34cLJnzrY0no3pL
UgUXJ+1ZXKTPSWX1+6mx7hDgETfdwRsVFuGnmsG71HYCHyIKQLvk/ze0L0erYPHEyah7BoGy8fAj
dLDAp4Jb3rJqzn9B+ZWC0m2czAClwTe2c8DunNOsw1wwSTjloV4EEEjfRthbs6emSpFIBnF/7tqi
2QSx+kDWvXHMiFQAcYMQFl62TEmIHuMZXf4RtLX26Pl0Xvs5xbCt9S8wqRQ3r3GXD5NvH6dZht1z
eDA6dZsUnrY3UOlEjHEoUJ4sdf48cS1jsx1ZN5Elp5+AEqbrEuYvjjT/JJeQH6d44qsp4Omq9RfZ
lj77Uce2BgKgyMsKPQR1yKoc1qWGfyNqEEVStwAy3VpA8kOowpyZSUpv7ug6uAqBWFiY7F0QAeDX
QmhfHPdBz3J0dMpU9PCVB2ldWcYMb9MOMpoQOq3NAmoMJ2lTcbmFiM8a2uRmGAKJTEXgiMHD8Rrz
9AD7xQConxTqJ4swCeMZP0sSZnKqykJ/rCyYbDmA1VCVotXI9udzLL8ExjA8U7qXSBVw5Bz5WZV0
5a7JUEvoqvoJU8B9yb7yNMXhzuDscAMY/4bOT7dmq/aIWp4kNxUdVl7ziYrRXE8CNQBgbqB5wqx5
tQQ9gPrYaflhMrBTjOBXlyZBpJxFEw1VtEQ91pu0F5iqr8P41DWDODaR2Tjs3YtS/ZoNqXwcETEo
Bu1LQ/aP0CPqvQGRSxElcutcAP3gYBAO4dG0aD4aib1XZOnZG1DtcciklqjMhgT7cWzTuUTYQ1cc
4zvKPBQ25fJgCg8uIrw4YOv2rvBlt5M4t6BDbldqwkrUx9p+GJr4RKd1WUrecwFZHT3OahKw9Hro
VIvOltA5h6jl4LDZnU21glS8szl1KNxD/7nvvfRgj7ckE/roSOZgFJNKU8qBPIpt1dGrBuesFHRu
aCWODhILndcBswAcH6V7xgDvjmGirWtv/JrJkrExw31HylWm08hpLG3RGoK2etZ+J14FT0tIlalD
55sJJDthi/KXrw84hFoeUpireCe9fhlr1Utv6Rwwcg/Qmf+iWuMja+em5jC+FSNzV9+CRNMawt/U
LER83sAvVTsMrn1dSMeKrmE2xAOMa+Em1ciMhahXtqZ7oeT2KR1UB1yiyQI+AuJtKOYDLCHyiV2L
n1WImOBaIfBN3LS1Zm1E+By0vnYyETgVUgCwrVLGLd41CCVa/6loMGWGOnCZbNY5Ek/uWhHg3cxK
+y09ia+NTEEfgQiY6kgRToy5RwnqOzqAQJMARW57vmg8+GltNgfTa9dayMclfOCotyo53a0Rofa1
kdBExbiVCOXG1qnRMDHY8/EoE74ma5usjdaFeo/aHQUJGthFXMZfEIrToZdsIuZS+1QZ8X1QIVPV
mGScQCREF1QyyMABAqBqVu3Gso2vqlFRxgwy+O2lfSBC2CS/LnbKQZ2cQRD3QDVz72tN8RyiyYvt
suIQkOSIAOyzKkl44d1BwuTQNOBgJjKZhgpFIZVYJ+R9XqTZTK6Kg++kHMEuiRApTSbM3gE3bt/X
GxPdXanpN8VQf5J9iXSfIrgVOtrE2NdpOKPZbcyhf7Ig7TdwYHuffgqHIHItlHrAbhX0a7TS2Huz
6lC36FdUUbvKJL5XENwcf8LVTmHH8e2uI8uSo8owtIvBLtUV5xlknNG+HxvYO0F+AxTSA7KwiUcD
kwueTZzub2R32bAM8z3Pibb+p0xmARk/nb8KlDtFMg8F9kSsc06FwcgxpwZdTLjTq7Zf98yS2xx5
WQ2l3fFHhJTwZhoHHfKwTCZ7+888iVSgOvrkwDkIndpmU1GYQKwNMOUC/S2O1MZELR2Hz5l0V3gI
U/KwJoBQfbA90W//foQr6jj++f8nztoi9fT/nOF638Kufk2/vU9wVea/8leEq2Rof9ompgXbEsLW
cd6S7vpXhitJQH/KpmypJoUn5UfK9X+FuIo/ZSKsbURVhKTJuiKrf/yj/ivKWvnT0nDlkrmqyWzP
DOXvZLgKg1judxGuhoArYfOiIUHhA8qaeZFojVAezaJChX0QZcRiURTtuq8FGC5DshEPWpnvuTlQ
ePAnBQDJ3Cw2UKDlbtFIuDEtpLonTmUYXlpE4gWSApMagQp5sY5LsU+SQHURIbY4nIELADQDQj3o
Az6W1N+CCDS/6AjXsf9EHQ7KxiYRAaOD1aiNC+TA+w51ffY0jPFeGZR0XVv4VsqW9tWiykP7yJar
gNlWTEepxMRE4pB1G3WzbzS1DWPtmXUW4QMkucBs22JnhiJ6UcHYh4ihydvAzG7V6IbsHs6QgIRl
6cjOFPz/d/iKVKA2HKNsi2arjv2R0mmiE2s/eILtVZ0cNCYi5FhlZz4FJBiurAyWPnJPpYCm5gOq
6HR0YcaIOc2OvIBiZ9hyu9jgPEBk1fc67+NNVMoSpKR8qJiSJfSmbGrCpU6p9pEQgYYwbmGSMoJq
hMYxURP6F2AbA4rHHFr3uhUiBopdm/TlO3lE29wAVYnJo+NMRtvRGJG3+OimFr2qlSujnNi6t3Dy
7zVmP45gafemMIkg4REJfWkzW/UROj8tzUGlT0q/jSq92rQ4iU+VkMclMmNUfqZGMXPk5NgQ84gA
U/Nv2ygIN1Ur+08cWCqXkajw+tr0KWkN/UuIcABbY1uAvY7rfi8XoJsC+nrQHDOZe+xrT5qeZq7d
o72PqsRYEptOFXdUFQtJ74D8Legh2mRK72San26TvvSJjuvoHQa2bB9JO5Dv5IkUxkXnzwXKXELx
v8itSdo1ZsyxMJZkYxMRRbaEcU7oSUQBK1cp8RDIDTeKhq6DXHpCh6VlO9DE2UtF0N/3fhCk30rD
uBs0ZbqF1ID1s8ekm6uRdpQ7RKhAWsIlrkF8fmWvh2cOkc2tqbLS8u5XNL5YIUle4rhbpwPMZhD3
3AEKKZlWarea0sSfPItCMGciKUFULmsviQeaMm81RD6NHNJMiO11YjX9IdBSce9Dj2arw6ZQbm0p
A/lA8IDdZuFBLyZx0K1pAMBJKXSQQJkRszCcalJA3IZUOTdLEI8W+Bnoow+1RFE1alxEp8lnZESC
HZ/fO8LWgPzJhJ3t6546m0jj+mDYfXHKAht1hqTWSOiJe99JGBNIEYCpFZgyDjB5zMY97EP9qRRZ
+VXNBtpYmV1TXBsmWtdl/iXiYLy2I0tl4Ua+sYxbauPEOtGrb0yxUcysOAg5UbZTYcWQ/CGfIRv0
xk+tlmrpwUvl8VOoyOO9Jw3RKSgVMyBaMkZ8aduy8oJIOz1XoSV/bXqfNOog7AGZSqQNL2Fo+p8l
CMS4sIyYt0JnZnQkDq/oykrmli71mpPBDmRfZLZO3UfIdKlDwSmEFlSHuQEnAXjxGaQcyhJa3ohM
wQ3uPgLm+9a2UMsOUe7WdS0/04FvTqHaxicmJuJKJJ8QjcgO5IBmTMFcp6G2AgtamiokBV/sijhV
8AHV9I91WZgHOhXhc9OiWkPc1m9lT/YtHI95S3fbk6pPY5fpD5KulJVTex4WCjTqmLpGOxgnNGGZ
uK2GoJDu/aQoCOoSiX1bmoV9q1IBeJbrFim9j0tNWlGBQPHsT8j8elnNH9vQTl/aKAol9g9xVVME
MUOqZp2iF2/DD5VXMsk+74AY2uqeKtjMbqluZRH0SMbKFDhh2qbLCovtve5lQiAmNQhYKZQpeCjI
IH3NB+Fv5DlbcJox1JQE+Lrtl3IoqILb6qveSne9h3CgqwPvqYM3hdm/xiQjA950+STVt1zu430Y
BO0+GLzXLCU1K2GH303nUVBWpuGAdpMzXiBpNz6s50CSKBJQUxojn+DbrAgxOwqJCi5IoTsJd+06
j5pXtRT2KgNLug0jCbJz9Ky0ZEkgRIjWxCQj7OAJWnt11t9KSFW3IDDNO8y+6r5rtLvWTLQVTngw
DSl2TKOIxRoLol4upixS5GVWqtJNq0vjhscnuClyiwkv1fNZ45VXSDEmGzCIQu7vGSLCi5iT6RAW
xLBElZBzfF1scdSgFyrzt1hG/l2kur4RftVvKqhEN8DH4u1QIeVT9KAjI3Lq116OFkIGQXbK/C44
2IpJaBQNGKhcluY2MYjqqdomwwDoJv006d4RiBDuljAmjCJwhkFdTAnSAmNSHrUxOap5f/RZCe6I
jWatE+Ai6yhusFqOW6+tj0ne0SKx6fj66d4cjUPbBltk9sdRys5hWfA0WLhUQotwgzi/MSsR7JWw
QlrMMu2oXDwgBiy8dh47OSX+IYLk01veOVCr72nQn3M9Qv3voa5QhnGJgHDrp8UBD8NGZ8Z4SRus
l7Ey58SmUgEVhltNTllWqZ/0PEGOnYGzYGIZwo6NRaOkT13YEJ44eSVq5kRFSezUHSBSEPKyvAmT
IOl4uycOqEY2kQynt3LFgptY6g/zuZ9tURX5sxsSO2wK+Ar589CZwMLUqPgCIqB7yLp2FE6f1XV/
GKaeV8+UjfqmNKQQoavIrM/4tQwq25HltDUr/6IAz186kRyTDh1pPeAGHZJ5Iyw+Ooyj6NwrNZVx
veQVRFCoILSVywxrAHWj04ClnllRtNYx06g69XTT7jjeg7eI+4mSRTSQjAd7/1ZKE4jyLTSGJ0Od
45dNA4V3mgoGFDpM1rBRVxRssag1eXDQ4mo4K5XvP4nC9NCBJPEZ6k1Frgxp9jtNDY0dOGugBxIn
3fOQaAG+CwgDIsc63I9T9K1IMhvEnyRHz9NUSvexDMrGKasiE0ejYoZa5qHKpzFUROmmJVPS41lG
GDjaaXIHEJno8IZaf/5F0UbIkkpp4BuIQ/Hdky0NkXZks7vQQsl6qHoJbwUn2qjh3fZqnXlfjmdG
5xT6W68QMS39uM9TXlmzVOiZmNHLFPhTdJc1tA6WGDqx8qqVPJ4gfkDw7CQdzo9sU3HBlNK/xUza
T0NZDkgk+gQ636jV8QnufOh6Ks+00zOt4Q7SUvmJeIyY8uQU50/1YOY3mdqCkUHHbD1p3cRlTm3U
nFTfS7cWaYbuJFp+rWRC7pgdFfKxR7z1MiE/OnReF7yK3lfgNNHkJfzTy+wjPZ4MERqX+6D3ur9R
TYhGViPEja7l2hEadvCqKrSFONE2J1M26a/5AWhguNedfR6kND5RsQvdqU57KnSaFLhak6grUxfF
xqwM1jO/ABmoqPz1MMmfGjh09EV9Q8f/blRcXl5X+dM08jf1SvBpBpHHp3pMhAqoN8jhhwSzvLBK
7U8stig6mNk5/Qd8fWqjqKcpH/03NTFzlxQOGCRUkkKa7fH8MBSAcZ8yM60RFdC+tF+9COD2isjv
RGxKQKz4G7R+euoSG1hGaqLaURD1PUy1NB6aQhNkRPQIjGW1MqDNqt9493OI7ogda9kaTgpFf9pl
nF0WRBgXd1JbSrvYmLOg9So7F+ywOZDjsRyABFOxHHtIw968SRt1lu+QMrWulYZb6YArfWUy7yd7
iu3F3z9mH8O3Kq/z781vT9qn4lt231TfvjXH1+LyT/6Pt+F/vuXFyHknaOp/+/Fj/1vuvDavP/3H
ippNM96236rx7lvdJs2//S/+5n/8yf/uD//x7cdveRiLb//64y1vs2b+bT6xW++Pzvrvztr/nvjf
qvD14s//ddBWlD9tiliareoWp1xV5aD7H+ds608hLFO3LdlWhaFogh+RFNkE//pDM//kFCE0y1J1
XXAO5vj7n+ds609bWIpuK5aBNk8I/e8ctFUu5N052+TILvP5DE01wZ3OrQd+/vZ6RyW1/tcfyj89
UYtYL/qv1lFstDVJF1ugMkdEMptobd/lR91FC++maxP9/E15gkd79tfe8t3tOuMt8PPsH1mbnkl9
bObfe/kpdK6EjHekxog3ZVO7+BRq0ad9kVFPlLYkkzh0pPERbIZd6XYbHyvFIthcGVG7uO7LEa2f
r9u3QBdEDSNyYF1hSV4N4PkWutuvo+0MgV6U+9+PeO0Sqbe8v9ENcTnpNDBg0O3D5jmkhfr7AZS5
JPLXvXW//usPU7u4JF3+eQTSm9MMgylMFBd7woJAiDWHprVYFxvDvTLWlavRL8ozQ6BZZllRgdQ3
ldsCzv3Cgm+ai2LbrIJtdjs7Veole+gr41752nTqT+/vYmE2uRbP11ivAG0syZakU/tcrWoXk8W5
bhbRtRE/vqsWxy1BUUo350/07gWxVGLvGp8WBJ1XBwW64znhxtyA4ttfeyg/vKmGYerkYPDeKxdv
QebbSWFGVLxt9VynzwLt+t+/fYosCyprmqwQCnjxEAaVYZqeQr9+vhhpAa2VGCOH3AmnP2ir8F45
XxnQ+PWZpISo0sySDUXlJv589+o+Yz80MWDlBGf1FUsWmahLdn3O6M5b1CUZa8f0yqumzE/BxZvw
06gXL7dnF13AsOQHLfsVrS3WzAWODoA0+To+6Te/v8j5pv1mNHHxhERmIvfVRFeI1OyttmXuXBMo
sK3/qmH/tWJ9NEl+8Owrmip4BFFOsV+8GCcT/tBXVC0WhbUp3GKNBPRr9iSf2kNzE6yks+n8/rrU
Xx59lS40M7NqswDx7M9f7rtHvzTTMksHdu/DmoLeS3ZvYhbf9CT6nbO1tFLurHvrs7WVXNyulcNW
8iZv17//DD+e+Z9u7vwZVJ3yiMVqSHb4z5/B9igJsrIwbbr1J3WVrPVzci+tdAfZ5Q77/BpQH55f
mntXrv6XJ1c1hG5zsND4t2mIi1eFTVecVnGLLRb4fX+b11s1OV65uF+eU8YQOu8HBW5WPfviG220
sRy8FIf8X88pkqVvgOCdeb3NjvnTldE++DotVWNiFryHimlevIvAqEbN4+S6SA7JOV15Zw72y/IB
fPLy2qz5wc2zLODWpiKo3zPWz99alLSco0NuXmDgfdFYzKujQZ3kyhXNv+bi4fhpmIv3vE49K7c5
/fDmNS6tPX9FGcZcwY5Ykk/5bdzqW+lZc/vt1Rnml3dxVrO+u8CLpyOQEVZ0ASPXKzzbzDHZulwa
d7GrrOp7tAlXrvTK/bQulnZgxVJUzg9jJlHytY7QMRcmx44r93P+Nb+5n5cvW16ldA5yJmki7lC0
oMRS2/0cZhLJp6wh9zNsCKy1yUHUrlzgr9+kQPLCKV7jVTNY+35+YIJuSNpC5tkEFIn2HDCFsVKo
u4zG104tr13nr98eo1lEf5mGqsjsfn8eTQDmNlqC8HjvGM1Fw3FiVV+aG3Aoy+JRv7tyX3/9+hjP
lpnJ9HnHb108LXLfEeU2F/31TeeSMEBp+4v8XD1pm2CbnlDb1/JCerZWV4YVv3ydQhPsWgzZsjXF
sOaP9W7+lsLeS0KJvPFuXX9aS4t0NcB+OIcbujbMnB2R08v06cqgv2xi1J8HnT/Uu0FpvsBbnyWU
0LTWnYtGpVkEumsv/3or8T+VoEquPbrqR7f4/bVezDiFEXpt6FE8nXc23OR7EklUYnq/NTu84PFy
WCpL6GIneY97L77XNspy3nwg+4Bc4165B7/O64Ldm6UonK3mJurFh2lglOWVxY0374naXU1b1VU2
vYOKaQW6fnNltPm3/fzW/jzaxSzoG2mhZamEEI7oY/Pgj4+y/IheYqFo56Tdmr2HShaxOnckDQ6l
+TpIJf7mE2yzSO6uvMi/7r3YoSism7ZsCXRelzs+4E9DnStcu7zja1iHu3TZLMZ17fpLea9d2V9+
8LAxGAYHgXnMYl37+WFL6whO86woSZSbfmboUlf5/d394Ln6aYSLxxllYM+0xM2Vg2OMw2NWxwJx
+/0gygejGBr7unmnJcu/7HKStJMGu6JHExwQqK81B5rgxnpQNrkL7WVJJ4i0v9+P+dGQuqxoislm
EiXA/PP372mW9oaec+aln77sE1cbjx40g98P8sGjabwf5OLuZYkiBH4MBgEfXraEwnhLpUJ9VN6Z
6tPvx1I+mNUZDGmCTcVEV8TFGkK6TJ0FJjkn9WpekdHGOhZ7HMSYLvsA59qz9/F483OnyAYx35dP
+kDTuJG6eTysziCDls2DsoVMOR+nyNECnE84x7Wp5cM7+m7Qi5fdC2yciz8GXXm3WJzHV3OrLPKj
cLOtd29upF3+3B1JUrtyyPnovTb0dwNfrGH+KGtWmfCOzWvmdIDctwGqtIGduwida8USbf5tF3Oa
waYfe4rM+4Cm5OLpjIIh7UtICvotovmVfzd/n9GaEuhzcda2pL/Mp7k3ZWs58mk+cRFetOYlWXYr
4KmLYMVz5k6f263tGk65ZmvoiCsvkPLB8moYCsdoziWaQfns589YmH7ZjDEiPjLky9W4HFfxnqKL
Q4rWUT2TNU8MEB66+trp9qNHwKJcqFEnUH5d1sOkTdUeIC1nLvLWm8+Vi/R3iVqATjHH62YBIMKV
1A1Isc2VV+yjScPiKC8L3WL/++PE+G7SiKZQIyaUoREWpq/DQ0cs18omMs4B3f5gbsjC2swc3CvT
yAfTvPF+2Hm9fTesboOL9Gfdhg4tJ4fLM5DD/v94aRdPnGGFhPYUXBo9+/ATwuvBCZY4AqQVGNXv
eIKhajnF8dox88On6P21zdf+7toqLdFhzTFu9llgsV62m3RTwIrCQ+Woa39ZDAvboZuK1uXaqvPh
g/Tu27xYAqoKkaM/o2TmwkV/DPfGk72iNrSBt25s2CA+gsQifgopgHPlbn/4jfL0qhxIKWSrF7MJ
9qdRDnSkB/UqePA2mMkX0s2bvtC+q06xzJZ/v3BIiZ1F4T8H1C5OULVXm5k0P0Le47zCpqvACR/7
59oxd8D1HbhuV67w17MUA3LIkCl9oZm7rB9UcdhC3sfGP8+XykHbxhsSod38dHVJ+OiltAXFc6gq
gvL5xb1EnpoKskF+3Msz0dtrz3nr37z1tBwdOv7Hdqs9/P7iPvr23o2oXNzMSFFajBTcM4If8AfX
CxVM7e+H+LWazRf2foyL2ZVwjEpFFIY4ZVu4+srfeVuyPhbzTN5eGeva5VxML4Mq55I1T+RR+iKr
37DQXbmWj16099dyMbdkuLeUMJvl3tQjwZet4heEQ9TnYxrKi/BscDAYn6w7aX1l4Pkm/byMIgy0
hU53SRWm+WML825yQcYTJGA+QN/tjPWcXuhAOHGBfAcLtLfXptBfF8SfR5vv87vRxsYaDQ5hUEMO
YoUREvHvMrsndNXRT4TqfJ5n0OD2al302kVeTGMkhVpBIzPsPI3J0y68BRG7SbZFsge8fe0i54fh
8pYqNMt01WTxp3f380VmAi4ZkTkhh2oF587aczlcsuBykmeX/n+x4s7nx/8a7vJVy6kOolfh4sbb
aV3eKVs9X5u5g+r8oK+jVbFUmlOyufZV/jqlzPpe1Rb0JakVXq7zE6KwMp0vUk9VzPGf7AJ7S/Dt
90/nR4+LSVWEmzi3rvSLO4kzC2eGziBWuqvmrRKOnCRqwSAaV760jy7n3UjGxXwlWpQMRcJIbf84
geEM70A1/f5ifnwRl8/F+zEu5qvGtqOpUBmj3+Fke/Rc9ZTdcO5wrz2Bv85Wlv5+oIvZKpWRnBih
BQp53OfRedQff38lH/9+zZ4PbpTAL4sXRdcOtpD4/VV0NzbHPnz+/e//YMdjGUxKBMszIanW5b65
MxtO1QoD1CvpFCB0WwKgJv1sAfx2Xd30p3BtuJJ7dQvwwVPw07gXN84wegXU7Y9vyNs05/9N2pnt
tpElW/tVDvo+++Q8AKf7gmSSFK1Zsi35JiHJdo7MeX76/9tydReZ5K90V6MKVRBkM7in2LEjVqy1
3wUrqGIe6D9ZQOK1UrfN17nS0JzJieNPCmXQqwiTg5Bpk+/pOFykwVwcd8YBHg1s4ndTAwRps2dC
k4viunzwXZHuAtJ7u7+Z9UdndseRLTHiAx+vZubowPfLjbKB2XBc1rfQ9a3q7Rs8qEirEb1tYPKa
2TFnfO6RUeFJDox28GkXSCMxwEvnKV0lN+2W1Ok9qk6ffd58H1ubWzNxmR8YU1DfSmibYHuSNKsh
f7Tt10y+/9jImeQB8A1VI/Vi0FBxUlvTcpMG5l6oT5ImRSBji6rBxlz1y4ZCbH41W4g9t0cO7U2m
sFRotLQTRiXCUdolt96qXuwpV8ClfPHx2NTT0JexaeCAQbMpvBQnrrCH+TDp4cPBFszhiGh4qFa/
IAi4pA7rw8WytMB1LYK7/k6DR/ayvgfCtZr5Euf2jAiGbdAkZ5LfrUduNvQg6MnfCPhhi34v3Vsu
PZhfJG9pP4IoXqkrEfyrvHKWEA78pa10+B0mk64rcTsAvoFozLtKod5v94jvwNr98VDPpGaY74Oh
TnYszBIDXb+Yga4SCI26SFbBmjTAsnE29TLdGI8fGzznAw7tTXJQphrVYOKxp/qP0O9Zc17z7OFQ
ZZjeZYqVdBNNBlTxjOsbsYGsB8hVhy/IyaMzWj3ByT66ESs2l286b1Elo0IqFOzF9NIzm8CUY1UT
W9bexPc017xmV7A08QpGDSpw57aniG0m0YLB2/ff9iZT6Cl7tIN17OkbY61tHVdgBsrNbGx8JsYS
UBJgYtQr1ZMEuR5YkaXJ2KmfpDe4SG8UGDAaMCzmxfA2/iy+w1cQucmPYdZni6ttMkKCBwPoG2UZ
yLYmV59TxU4kG3QtIhTngkdaduZSWoZLZ4OOVb/oPs3FrGem9Mig2LUHfruIIz1vDTgLk+hbGXyT
rW3T3fU5j1QiPg6fDR7k43NwbteYQFvYory7yTmLr3RgMkKe1LECxvirfq+twm/S8s27wYMv4Xae
cWlz5qZhbFprTp62mNMe2tW4EglR81m7g+gOrg60EmYuwnMhLcMzic7ZPDwCJsfQpl2j9UTjqXhY
GZ/QEubxiA7AX4C2qBSLDixNjkPbRhX9Fe+bpV3Rk9R8Q/djCdHNCu2t3wEonKm4YNEgbeuQwLdP
igVIFmY0ewxibMpa/4y25yZ6iJc1yCRaaT5FO3pwZiNQMYzpmTCpUOgk/BSoFCYXIwp8QZrBSrOI
v1hP+hfnFU7eR1oE4G9YtpyM8cUCBf+g3wffZj3cmUuZYwjztkkOzKFccbxXzYA7ogjeB9yTvRex
ryg/q59mfc6ZUOPI0uTWQ4YjTVoDS91yWPqf6BzBlrGh22Q3a+uclzkc1WSLFpEX0ZXUh4v+pl31
K3iZBUBPfRxFuddahuvZQ3gmPDwa3WSrJrbWwSHB6OpVu8Lb2MCjpBXC0sDoOnpxoItfyI8UINwZ
ZzM3rVNnk+/HcuwZqn1l76Bu2f1KKCLQMZsQO+NpHN5+FLVU3aIHeHoB147R5nCM0lYPuIVU1fsS
aldIsq73a2f1F0ADtPaoFmBouiY1HM7x5kw99qvkQFzS7K7alTD4Q5yJ9AsMtUtpNbuIp9vm2J4I
Hg8cdyB5Rl/n2PvluGkX426y3B6oc73x18PmP167Y3uTy1CCv6MbbeyllVsC3ZNc4zqkf8kFbjIb
+p5JnR5bm9yEfkpjW6tADiqwEOltQ6nuDQLq698oR55G2cemJl6F1mc4YzMGJkxBtU8eH1HRtTjt
we4vpDOxRhESsUby3eSGjpdNhf0CyUyOgPMwrsylsoWh5VJgcaNvc+Xx0xjXwYCp6w5wJMWc4uJ7
g84Z0yRPGqrPgvHQi59n9sSZqRPZDzKINAdQ/T9xXU4rlS0tdXR/rkbImsDeI7u8gvsSnvrlbJng
zJ4/sjdxXI2tQRkdgpQUSxWOC+k1IhuMjp0L4+9vBZ/nLGqkkCBmZAZPoNOBlYQa+FLITHbexlyO
W/gzt8Mt6iXgcH0YRpYzUzpncLLxndbq68LDoL6pXsR8QnW2BiC+RmflN+oG6py9ye6HcQvtOx17
7dPgpqviW7CG2B3AQcUTbPzkreBQghvtEd6phfpqWS40g7sC7Z7/duCTK9cJ6tJGgEEMfH9f07O4
gBLF/t5TAWoIbfKLwJ2d7HP793B1J/uXtEYRaBDike0fXELfneM6n2GuWsvbbmF8/ytLa4o2Fcuk
I2aadqfvTpaL4X1p/S38ufD9LvWHX6fFHV6TpTSX0D296B2EzC26YihEiZabY2ej1fsiRsdC7F7t
sRgW4bXuRuvwCoqzty4jZYhWwPzNe3ZWefoZwOjIDk1d3JDpQwIBGdiRVfyiusoWTrr9Iv2iuPJW
uXUuP57Wc15OWPnD2vRF0Wu2n0AgxL6B8N9BFqKYwzifnUVyMPSZE/daUwxiFRQAOyWILK2yRwVc
WtpyetGP1erjgZwmlQ1HM2g0EP+j0jXFqmt63MMt0yMp6taXEEK75Va6lpbaVXgBL4OLTOKVtEV+
7GOzJ/OHOVMFYQliFVjnFKbiGJXs+DA7Ley8fvSzyG1aZf2xidOXyrsNB/woAHhLm8Ka0Nbr5b2D
jfAnfFlLJCeu9rzErDtEmtmFlNRmz/bJogmTOtMo8HvOCbLFp/ZDC7DQ53Gu1PwetqWknauJnmQm
hA1WjDQPGLQTfD1V44SlZMHgFlqEW8i1bgJy8dAiPHSr7oK+EESXl3MtNmdH9qdVa1IJSgZPl9Ic
DWzfeyiCba4+2+bu4wV7f8UdvfIMKFwU3pW4DRrqpgum541kmiNZcO9bsjToLV2E98ZWoDoSSvPG
tbGB6PVT66LCt8mXAELnbgMRBk2/gAkK1zYBE56+22HDhRtKMX9WrrIujMf6Mr3U1s0GMdR0Ibnc
+LxTQAcNX53gDhma2RrByVOTCTBNyoYq+9U5wR1nNM+2dWD81DfhNr5zXGMjLsB8E8z1T5xZzSND
k2vP7yFZGXT957+ieJhKRUSD4tY62JLW2gSXc8ltcaudzu2fY5vcepKTSLUSmz+tclejSAbXJX0O
sHWoi5ltdO7cC5fJIgrEONCV4/un1NsUbhPrZ6t+WYXg34is1z826k3RP4h3w/zT9jRvz7odWhR3
0+GraK81phxZP+Udihgr5Sv/XSNcBJ1kdgG4bN27SG8a17wAL4bdgCiX+/HJeU8oTSf38AuIeOvg
C9howwetYv3UbgBw0o4KLcf+7h719ksYhq5Tl37tnDT97IE548aB5hNByDTtOzi9Y7t6GoZ7L/h1
YN4v+U3t1lsBlJC3tosW/PYvDPTQ4GTjZuiXDTArsnFpw9uK/GizabcxJaDxrrgQ+MV+M+/Wz+1d
8OjApS2VTtupYxqVwIFL3PzZ6yE0yLvQ31XPQnahhXXm4wGe80COxT+0UGl0WEwW0qtrmtFD42d0
QQfAZwsP0F3Mn/+TZTN5WQCaBgnpwIg/XbbIScyEDMZPKfmWNi9Wd/fxIE5PoPh8cT0Z/MvumJzA
1AfPolYjfjR4lJ5Ej8/4KpGpl+6gqXwYr8LVXIbwZIUmFicnEJrtvVJl40/QnwIVQeVwkSKbWXdX
0At9PLp3xNvRYYNWTTyjRdM1VchpMhIBy0ilF/6nvJHRormyN9Zae71C3Oo+vRUJn2zjLOFoaHjB
wB29kZbNWl4by/bKWHaX+jZ+kB4//kanWaf3b0QfuMCECIKj42M4OtXo+6X5Q7/q14hW8B20axq0
XWmzX4HkmfM2YvmOJ0BVqFCKGgxEFiehNrrhjVHW+o923V42m34L7/Z79reeLcOcblSVu5AEuil6
3E9qIXRtFklWjT/G4qbi7HXK55mZO7lx2aVw7nGq6bEF6TU5b7VT92rl1D/EeUtuwk12GWx58a5n
MzAnzxOSgjZoRmbNOFOZS6o8RwDC/p5cIADwWdSQqeTSYi46aWbjiDMLBE8nRIS8w2ywIpP9EGmB
045Z8Z1RIfC1EQU5boJd8xDs5jKC6vtTZ7IbjoxN0iNQUXiI8RKGojFWQuiFfkV/P+4zVW7NRYye
B1zw5Shl/tPeH8yo3Jp92Rbmqoyh60IotlMbKfJX8QAvcfljYKlqaLqsQgo9+VZh2ob+EyQ38HVt
ICaTUX1DPCns1G8GlJ1t+gz1v4M2I/wdPcTqRd23gX9RGUHcX6LaORZbJYsKk2Yao7K1LxDOhCOC
ghqS0RZybaPjIDk8wAhYP9Xdu3apnQwGOsF6phZy5ZqhwXt9pWp1Eb6qCHNX+0VheW3zrFZ1T/P+
PtA0f1VWWgXdkF6o6SdzL2XgL+OobGjw7aO4QWrRzyUN1LkPO6JBOyJhS/jc6IEUy+5YR1KPMl6p
jcgVD+NoVXCA23l5AUAW1xYuKzrvHDjoDcd3UOVpkgjVB1/VowS1iBC2NGnRwWU33MCJTBvZMowq
2mIWYZgnlbIoJbOWv0epva1YiHzbtYa3/xp4gRVsciOXkRNLqPXYF4NlC/WoBOY91Vhb/hD7kFA7
viWt8zGRxzvVVjL1um/TEgdbIURDnSnyFeNxYA30LURVXflgN/Apwi04KiP5DMiv+xDWVhTakTKo
dR3hsjhSGwRMhjSSzS8yNaz+Qs+GkiK/FnWStoaLHr6mrnCydqPVo6Oi7lIUNgrpTgCfcOlqRdfv
d40xKPVFAF9eUywMLSmRdY0lz4y+W9BKK7dD1Rv2/cBfUAqUmqFyutFSyL2JzCwnvWlbZGS+NClE
78ju1nk+omFq+jbs3sOwH7djUlc1TDhW7uwLoWIEvdqCyw69HBmu9PiilqA1LNBajIc6XGbGoMbG
2jcNXyk3ZmYYwds+aWKWIei0/Ebu8ja6HmG/Uq/12oOP1lU9rZbuh5BPuzD2rJa0LCXFSSmisXKa
6fo9hGirMPHCoPi0h6oZ5QFDjSSpWqAL5Gu7AJ0+09WCet9fOmAm2k+2p6nt54LKAKRYe19kEVPB
AwfldJV4eeTuC8lu13YOf/ZPuzIMvd3YXlNr3aqC7arg6ypQR13hXPBNddCFd23VtN4qHapaQhxW
CbSvgewlyQOMPj5gBuS8RhOFXDOlGI6sgho8KTpaXxUEuH40OEiOOTBJ54FVPrXo/LZI25t72eR6
rDIdEirbTPDvEGihEJBWdRleoAiomtdp1ERjRgKEbU6lYd+l1vemqJVcQCt7SIPQp2q9yrUDs6of
UqPKrJ0Ze2Vq3EDBiZLPXSID1kOhAjYcaTHaZTT0j2msCvnVyh41HxI5Wysvw7wqk10ehcj3yIGZ
mtdN21rR2igSx/+ZwiWHJkccRZBrq2YUyT/LkMW47sJSK1V0bW0rDaDJR3NPWzh2HUXBdZPC26Sj
v8mx8dY2/KbdFy2Q7QDBdssz3X5MnXYJ97M3utBp+s5+20VyWEHUqSDiOazQAgrQffB0vQ/QAI/4
hHXaC2a6haBLLAwXl2gVkZvpaN71SyPCEYdU10KlpWl2PdjqgND9OoCrLOsbNmQTDlW5hh0alkDY
XmUI3w3Kp6OvVZc1uSHzu+YFvb8GEtwb17XtlNWNUXQBgmJjJfXplR6rTn4VQQ8VFMh17SXk6NWu
ze9zTRrjhwzKHMgcAiUPc2LkKlR2DWfLu5P9zom+RLALpjfwZ9nRNUytVm5d5CFNDkieVbqqf/ai
VhvpKrVSbQ/juFWkkIpXoaEsujDksHx885+JLEijQI9L66Cig7aYhEzhqOc6kgBR5l85wbhTZvM0
J6E8KoeHFsQ3OHiTBWHR2soQcwkba+VG3yEb/QO2nEW4rF0PSb6FspHXlLFIZMymmMW3n9zJR7Yn
7zJp6DUp7+PvFM0u1WVxH9K1QQfzAs7UfPcbAHbxeSf2SB4SpgmKDXMSfsOHS1ck9vRNvl/K1/Do
uN1nOP13qC3eScFy0JfxfFPVadDPDNNCBoGPppMinT4z8kLXCjX4XrjmplmgPYzksBvu5Of9k4Bx
5p9EL468nQ2vzsRyR3Ynoy3QU1LSxP8uOJd0V/CyQJ6weadkme3gOs3Pim10MMjJRpUhZdcSLWIp
KQW9yOYipcM1pF1P2gBKNLem2EObuXSfIqK24xWFjdqxVCpfjm2fBMaj6el+FPvfRYbI/oLSrxus
De+yofRK/9x7LkErtt7X+Rr66bkRCEiifl3DumVPBlzuGyG6A+iKPEYKVws6XJt5gNfpjtVkQZlF
ME4dkaTj8elMnNSjbdh+c/QIjSQCG3ptHdzux15mzsrEB/QK2na2Zb3p3m1KLVTWLsPy4b8zMTnq
cQzbDKmft6IYoGXwEftAkQ0O68ZpFx9bOs0ymcwZFSTIykk7U3s9nrO+kCCINKw385vIp+tfuJO7
rU7j37ILF9mtvqUiuopTQvHFLG/Iqb8GEsabRjZsE76XaQomkUpkfpruDVG6/lO4tT5Fa4R3hU+z
iUT3a/urdz3X3nSKD2XAh0YnB12KnbwOw/YtvWwvdaqi4tHWflGB4M5v+zOPeBI+oH557UI0RfPI
8ewOQZhS77HeBM5YdhUEY8jJOi+CGSXYOQaqjXPreWZOyRiQulN0EF0nqIBhr/RNWFtv0UV90aGw
eWNdt1+N626trhO3pYdyFdYzNs8cbtFKyAKKNyN5ruNBZvve6HrbeJN3JQwXov8YEN68hz591msk
C2AJlC0HpuZpMdD2jFHXKiQsdwJakdwgfkqjc3k1exWcm8IDQ9M6oEMIZo5yR6APNkBCk5G2XpDv
qOwtEadVt8HGfJ3Fbs0ZnewUTUbvnOLWmyhTlN9j7nba4Z5KboR6Y193X+eSa+fOgYKvVCAlovJk
T/GMjTHKozL0uGRnIfrJgd6FF3hlroHZwZ3dIQe2JukEpOdNKzQ6sOfFF/2LemduhEXv1rusaOtt
N+OmpqZbwokxa/o0nmDXHJiebM4wjBvETRVOoL0ZL7NvwYoWl+ZNdOx369E17Iybz1/b185cWls4
kslte2j5vcBwECtmRuukjq++lU8VDMiXqOquEAPK0Z1dIIY8T4Zw5l46sjfZQdDbkHRrO3aQkGte
wUsPwllAucQch09IaM0fylObZAupZOPgcACA04+PftT25gjJ8gsExF72Yof3cBZ/fEGdngthge1J
LcI8ZeYwCmid67F82UuQyYOssoPVxwZO6TZNOvtoTKakDPOYM+U/UuqqILOWvKDNlTwihvMQ7uxV
C/9RCDp8Lc7DXH7tdEzCoqOY5CcVSJAme3LvlKOTSfELMmYhks4IFM4MSQQ6x1sPA6ojErmOTr1s
sixBo/B6C+MXIQ65DLfVFcQQD+YC1Vw6O+Kb2VLVaWB5bG9yvgtU+ODkil8Kt+Xdo94Jj5Lf0FRO
Ud7YITjhjhTp5hsHztyvx4YnMzla6B7utfhFxJUeErZAF4Etl5eQHa6a22AnW48fT+3phmcXymR9
IeQgWzINWXydNk2AcC+9Yt7CSOkjR9bJpfsfG7FpUzB4aQpuiSm3Yd1QDfCS6ptWXoTBsNiXz/Ew
U/A4LedYsigU8RKgMYk0+XTmoCXqykx51jc94EFk3MAmQ9ehoySHfNSid2Fe3jRzpbDTw4ZZDho8
giIgOjlszj5Ckauontu1tkZlYV1vqYddta5A9HhLaTtbFT/xwhOD4iweeGGZ+Av9herZulHgOcg2
Bq86ZSkgcPNEf2LOjo6dBXhI40wToBCiTI8dEskWubZEzCk1FMlFpOfyNxz9yememJmctio1wLdV
ybMIKoPnvdtuS7e4VJb7lbz9jRj2zAwejWqyU5BYGTIDc/oGaQ8Ks4IoMb+GIPw3ZvDcttRNYBrs
EGLJX0pIB8tl+5TmQl16+sVoWyH6wjzWC+1OdCJwUT8oHYL1M/7yzLoJqgiDAwen7WnxL+6rCE1h
IkvxOrWhPUYHZfOfx5VCavDAjJjog7GNyK3bcEW8Gf06fKXwwfYPbsB1b+1+LUJZeTt30ZwmGt5N
aiBv8CP0rUzWThssgp80fNMW8lJEzThIGKXfaXuXIcqkCxUkyjALITgJ1Y/NOuL3ByP1KiUNasxC
S7/OSW2g0rj0Fvp8q8yZvcmU/nt8ghn80FCcZVqP1vWb/2I8WetiY7kl9FN4E5WTMOtLzhw82mRo
4HrnjzgBKZf9EA99EhIy9+2ivaWDk64cY6f/wijP+5PTniPm8dDg5KSnXVMVge+9Coci0ibtrrtU
YZiS5m6Dk4hEiAiIHYL6Gd5ZnwQMZTDmkOY5r/LG3shfErhD46V/YS+6S64Bkplzr485e5OB0WuU
0aOpvWY64Xd5P+QXH9+gp6+byYAmGx8+vqonQfSqbpQnUrU0pIwbdCx3Air0n9fOhTFSGKLxVGAE
xb452O69ZSaymgpjZIRJKXjr/YXooZ2ft5PwA0s2tws4cmIPWnmPLXla5geKJL8aMLx69xYKhPoM
jOzcyoDdtAQ5P7fYtMw8RE7uoaTAysApplWLPp6DEp+xQMcXtX8gMTAVTqEWpSWPyMd1r85DA+Bn
f69Azq4+hxca0elw8RtIrpMnoNDvw7uLK4Xez6kTRN4vKcake+2ftDWJg1X/Vfkk2NK9W0ENgA4Y
CSeiRvQpoOBOd8M2WpJ9vrYeC3eu8ewUJH/8XaaesR4HNdsX3Wu3TC+bZb/2dq/msnHD+3QVut4q
/9Ss0DASWzVZ7HpypLO3kDhakyDlcDamLtPT/NqQsu7V/BYtkVEm6IPv314Bblkk98H6zbgDCbqb
X4bTWJ2hk38mFUZwdJrtc6IOGqiqeBVJgHCbrLLl8Nwvg/t3cMZKvv/YA5zuMpruwbYiiQ004wRR
iy5U7mhj/KpY5IDtr4b/8PHnnxkOBQoHPCL4D0c7IZoqYG/04t56qdfjWnaFyzQv/A36vxu66C9m
PbQ42cfLhqoJ/d+gAyDgBkp6fPIDowUXEdgv9tW41iFRtS+jaxERCZq/mZEdX6ogcgyysUCRgXvB
REMQdmzKqILRG6v6SeDxyNNwPPutCJtTN1zP8fcdO7R3WzrvbsiAeavShDpxaLVnSEan9k+G3K9l
9VPkt26e3P7nA4KTUKN1CW9jQLJ2PKC+9NSmTOQn58GkV1D5JNBNI3IaBMyfZjuLzszekTGxMQ8u
gyjK96WOsfBLeWGSpiT6eSouEje+SZazyWzxzf/cFb+m73Bkk6Wq7UiJ9b38FF1k9xogtU6/RWNx
hzzkJ+mxQWB2Doc7N7oJVlOvB0SGY/lJuzF30HTs4LN6EBMZ7H4j/Jkb3SQqoUnLMWJGZz2INsHi
SqIjWboSALjfMjc3tklQ0oD2actUfoopjWmMzV6pNx08xeDt5qlj5sY2CVDCDFFlj4kUxppNuINy
+3JYa1C1xze/MZUzY5vKoVSIajUSUxl+EWIJ0Y3gIUYjfAN51m72CMyMbXqosz6vVXQrn/yXEtLj
X8aMDVBeHqjzvCKTR84fh0A05hOWc7NMyQX7Qs2cZK887W1arMVsptJSMJhHe4HsXyXfnNU2gDl1
xqucHeWfZqfdE/VQ1G1ky0/6RnryvhS06Ovfk0V2UcMAuJAu6rn2muMw5l/DpGwMDxhBujbZnpGB
aliPPU1aq/pDBGzuUulTMEPozhWBN/ckOG5J+cMc4aaqKA4h0vTCASRrpH5H9LyI9ysbUspiGfsM
0lpmJfNaL/fkEdN5CtDji+6XXfHmIWKj2EOO7dh/1mMRArrSyQCIhE201pp1u+xWomAW2+uZNTyO
Ek6NTZw1GHtQDrL+1AywJI88jKMUTh42Dgryq/JKXK+zj+Nz++ZwgBOfndlR1Ie9/uQnCxu+k2oJ
Hg+O0xtvIe0E2P0vbdRDgxOfbZtZEEq6/jRs7PihXcmuaAaVb+v2c++KO30uyD0zqSZVJYukL9uG
Zt7jFbSzykjNOnwu26a9EJR2stn8oWH+/9d/ObM9BdUBTyGN+hVviWMjqC1mAaokz9aDfuW/iEBF
bBbq8Y61NJ/gHIEG0F/PXbhnwhXqjwiY8Y5AzmP6dkGqs03rvfE0WtuedmhfemmLbzN78sw5P7Ih
XPlBACElfazXjfF+AMSdbmgXQ3thX+4vysX4Tbwq+26BTIrdrLV8MWP8zOY8Mj45fUoXlEVoGk/5
qkFT6p3z17sQ3FgG2PPlsJVnqXHO3EzQqZgqiTGSDydJ015HN7Dvg+fBcwdXIW9abynPBRBG/w7Z
wekCWrIg8xPpZ1r5pvl7b1DsRo6LZ9P+mmsr3XoJ/bl74XRAmIBp653ThITK5HxHMZ01Y12SL42v
4XkXPKPtAokFd/z2G4f71F0eW5sc7v2ARFbQlCSDbXhpqg0tueRnu9/IX57uSwuJe6gKER4C0TCt
9YWBH+pOzdTVl5mCkOd9vh8WOmpWcj23Kc6sEulzepAgd4QQeZpQ6dpgiIKke7azjdff5r1rBTNl
xUmCSHh+2tYOTEw8/zj4be7HHavkb/f7RbQWNT8JGfb1nlYBdZw5WOdGhMoYBAdCD4Jtfnyo49pq
vd7EXPw1zu5NCkjR3Cvn9OjSFSDYdHTx3xMmycjslTJqaWKC+sWHXcB3/R9CXYx4me5GY86cyOEe
Pz3eCSsNU7SokCyaeIqktQcbUNJz4tzE8bW/h1sOxNBNnZeLgraO0l5Sj3Zn3NOZs8ULTuPkik6q
k42RY1Evvea5XpnlQiR8HdKU0bW3aOkQm704zyzakbXJHgnqKIsTqXk244VvEQORsV9R1XkGPJtl
C8FHXi47skUfD/L9EpnMLEkSWmOofCPhMO20MqVEHvS6faZPAY8PhdctgEQiL7A1l6q73+03xGAX
2tL75NhLxySDPzvyM14Fpm7xDeBlpII8eZaXMfQ0vBj4Cs6byGg6yxa9mIuMzqP2+ePhnptkMKYk
8UlvgN2d7CNDSbICyctnY7/2o7csxrnMAZTmTEzWUXGqfarU3fMQXXgRSMf9he/MCk6KD5mu2uE4
xJc4uLaHqgtyNDTfHUrLikVrgbyQjEV0LU6gs5r1KZMU1LsPg5Xlz6mb+P6szcwySYVJbV2V7I94
A9pRFNvjdFluPHfvrD5erFmTk9hOla3a7gtW6w+GG1mIpDbrPt4OsEd22zpd/5cWJ8+exi58x6u6
92pnuN33FwKb2y87+0JZalhU0pmXz9mFpCsUVAtJKRRUjheyBA7ddBjUonvfo6rq2DOTeG47wpFA
a63QQ6J57NhAEFsBgmn9szR8gnht2Rf3aGrP3DcTrO+vvXFoZLI3/JYGDNkfnhUHbYrykSaPr9my
/SSo1QYNshB5LSq43r0qz7e8n5vBQ9uTTZJaXZ1DsfZcET+umi8GSrqiXU2+8R6o9yD8NE99dnZO
0UzjhgVWQKPt8ZzaGiRPdTo8e5/tjfCRJJf7XRDAtKYt5UX7AxEFZ1XMuWoxidMzb/xpdYoUNLSQ
Vqz98Gzrw0oqdnkOyRswonE/Fz5MlIl/LSdMa2g7AZY9BVqlspH2o6RyCpQnoTcjuRnqDZCDhTvt
vlvTe7BMvrVuSeohXzrkhJufwV02V7o5N97DbzE5Guk+JI2qqs/1U0QZcmttIziMtGvRKypqN8Xl
SOF1FsJ3JrBRD61O1jaORtI+nRh7/y7T2r+KsMZ+J50J18pcYHNu9x6YM0Xgc+DIJVsNK7SrMUdK
4LJaasjRLceNqGC33/Jl9Hm2fjgzwOmjJISkcB+bTCv8crIbu22+869KQlF9G/QLA0zOTIhx7rQc
DlGEWQdDzFMdzXqGGCp3UrcOvK+RNuO23x/506NxaGJyrZcAjzJwn8+yIm1ys34IgR2P0de4uMyK
cjWM+crPeqgiNvSOLTK6EJ2ffndt7CEya4a1mnyjaX6RDIWblkuvgj7E3uX1Zsw/6c5touir0L+U
fTit+nUVfUFPy4qvNPUuaJ/lMV5LluF2ljozaxNwyr8OISzOSJRyP0yx8lLdGllUq+QcSqLBaoTX
ShTKkwXEzeFjsi15IM/tfrG5T+fxT5sTPx4nbZuPzGNEjzH8R0Dpgu18VXDCdvHH0OgDILUhnijT
LaiYbTk2g8rjIb7WX9SfzcZ39dt2Ka+btX9XgjCSNvD3U9uKjVmBhVnrk/3Y7a2ejmD12e9W+i5f
05XSrGmH3NOktuTtfJVdQFp0pS2iy5GUjp8u0m5mbc8e+oPxT7arpPhVTjXxuYvVhVG/hMFMUHF2
GQ8+X9g/OHHDvqkMpRHsecO3QbvX1bVT+W6eh67MQ1rRlvbwYyZwOnvID0yK3x+YbAO1MDMmtX57
58dls4ZXoSsoG3inCSBouFLvP7Y5N4vTzUqNV1EZpaIv4XSnvbaaWaZJu8qvffrOYS6YDwUXxfGg
ojRJMh9XKfCDIuEnaTfBq7lQlgbNYaSnIbbLeRw6qzlysAly8dTyZAVj3Yw8P9M4/A5aLtb2HS15
IZIt1WNEFnW2UC82/fHJZ4RwhEGlbADdmoY0BjWNsnFsQu3OJbNDlT7eeFt5nbrDdvY1f7pZbEGX
ANAaxyxE14/ntW8oA8Tj/hsKvsnaNKn5Rivrvl3mkHMu92tjp1IomuO4ON0uGEU65l36ArqdyWLu
Ww0J5jr7Vlh0D5dbw3z4eDueea0cG5ismdKPJW3O2bcyWzQJ1OmC2lTkeWS4pxaCRmPuYj0Tdjuw
XBOhIYlMf5k5OQFKVjepXo7P4I7WpKR30fdfGHz82aa4FGp8+5v2N7hSTtfv2O4k5KYjXYuNbnwe
g/uhChee9qMMHj+eTRHcHe9HTLxrZgOnoIlwslqDpvtDH8vPmdW5UZEv66S57EbNpSB3a9rRfRWg
UPixyTM37rHNyQKmjZFrWSA/G4BibgY3edaQajAf95cQ2l0l1xLJx60548TO7BpHkeGws0FAGBzA
yVySpXb00pd5S5gbbyMs6o/hJY22POP99ZxjObNycAJRL9FsyBxPsj1OmZZD2yrPbb1LC9j1rXVs
z6ycmKXJysFsA3AdYiDAI/LkcGdtLPl0TD+r+wfF46g16sw6iV19YoBMICgOmGM0fbLr06gOBEvG
c4foSdHeeeYm8q8g91j959sBFMyfdiYrww5M0I5RnzUFojynpD4hmqDfBn+V/LR/rQ8iNu7HVk+v
bufI6OTRk1m1FFhcaln8VQlvg9Bbeir0Y9K1XvC//U4FPP9u8X+PqlvVP/+Pn9+yfCihU6knP/7z
Jv+RPtTljx/11Uv+f+Kv/vuP/vP4R/7mH5+8eqlfjn5w0xoWhLvmRznc/0CppX636f/IxJ/83V/+
z4/3T3kc8h//+Ntb1qTwIN3/8MMs/dsfv7r4/o+/6biD/z38+D9+d/2y568ts9TPpn/8x0tV/+Nv
iv134Ea6BrcUxTy6A8g1dj/ef6P8XcGN0rxlizq0ZbCv06ysg3/8Tfs7iULyv/hZwGS/CnFV1ohf
ScbfZdBYiNJQpqDTmY/427++1+2vTftrrpmGP37+n7TZ32ZhWleMQ1aPNre4C+lXhvsKcCenE/5T
fn8QR5VRmWZJma+HvOAxOI50xS/iAN6IyyyEiCKQrda1tKRfZ7afbYJ9ChWM4Q2R/6D3ZWm4oVJU
1bLMCns5Dt0QrWpvKLKVliukCUapN5yVFGuadmmbdVWtoc/pPssRCffrIHc++9LYvahdvd8VVEGR
oQz76lXqbXqEl44dxPFDNGRh7Eq2BZtxlYV8+sKDg8S/6vYxNDP7vDL0bWonCXRVBiI7y8EfpMiN
Akqoq2AvSfTAVonm6n1X6W6dh9xecIfA7yX7ebigSXCEicYvcwKsQvJzV4jIo8LZRBHaII2uFNvM
h8h0E5nwz29Cvw/1YEFaeZR5pVXgnjTFu4warYfYxsg0VVp15VhmqzEyjW4NubpHuarcd+EmD7No
cM3KZkrTpNjrd+XgG8O26KzR2UHpIkEkGShpHhKh2LB23EM7VJv3atKGhb/05FLb3/pRqkmf/XEo
tTU9snHyaWjGXOcFKlnqjyiyiqxYmFoVd9/tKpA4y5WUBrK+UHvUwa81uRjLldVKRchTVNUGwCQU
ghOkQMcWahaeB+VeemqVMc8/wQ0v81AJrK5UkGNJ9y2JkcDUjAAKa5qwIC8qVc+O3cLTmzCCwW+0
9XRhdtWAr9fCxosDN5WLtoeheOwFjUqil30FlUfLY/PaKPeWfWMPnRU/yWYZR9tUTtPO1ZrCHx+j
cJ/VbzHkInWwkPdx4igLLPj5nR/biqQsbLN1oIrw6v9H3Zd0R4prW/+Vu96cWvTNlCD6zk26SU+0
Mp1VCISQ6BG//tsofB22q17VvbPvTZTo6ECkI0Ccdm9TvLp+VfPXkPt1+yMaTRNYQBmNqle3dxp+
ZEMlp3t/KjIm1thTiLNmKLcJd16aF92qkqZRf+99v8iXbt6hHzwqQoPfM+nlxbqulWsuXOXb285O
003WmANoUgPWB7sKyCnZhkxjg2aDsJjqDRVlWS4AWEKaw1SDambJHUsFWzWKqlu2UZf7uwq4M+LA
jalxfkmP2/R1oGHK1l5v8HLRggRQ3TkF6/jecLycHUdqGGzhN3ZBt0XTY1c2nQ7gR+GQyXKtAG4P
ekITNPTDkuShRdZ1g+Lm1SSboV7ZjhFMS2egzMIvHrSpeVOVdKaFd6rsmTojeIQc4oT9OuqLET+i
kRlg42nDsk4ctzODIR4CTzlbWA1WvlCFlXpJxj1QewdIz/IVKySxv2VhKQGM4nKlciOmYeHnPycJ
HKMbHjrFhLvQ4P2ydZCaREChbe3lSJryMADwqsfrZgAflvQR9asHNj3WjbLLZR8Eg7kEYEaY4CcD
zI9BppYtCKIUZjwIwX5xO8Ajg1SdBBh210/PpLSsn1ln9t9So3LKuK0msvMpEHjWDqCqAPfmlQbw
iAa7+QEUiSpfI/zWIqYYUC9MgqJNZfktBSmYs067sOd7N7Wr9jECMu+0LH2TBDGgqcv+xu9cHm4A
N1Vgx7Fk666CmpX1tzx3K7aK3Eq4C5MNuPFRj5ojX2L0tlgEY+7LrRMxyheFlbttHJbEOcNcY0Pc
IPQbbAQhhZWUBCBPR2toy3DbdGNWxaBvD5wlgGbQ0supWfrPZc28Fo9jmosFwMvydmG3LatXna9I
uOUjNZ8E6bw/qsDn4wrUNc14CM26d5eI7MJnmLJQWE8Wj7xpIwaFdno2hSEQlHmXpcuOehU/OgC3
RR27X1UVQMyy1iFHfKqDbmbDpG3covLVBtWVZPTG5cAYzmKeW9OwyApA94uYZMU43ONHUnxrRArd
KwG2azCS5GYhgf9jY6vhcsyKPXXTsFyEqUvrOFI9Baq6bbe7qWpssgF+T1rtVFR7Qxnnw9DzRxKq
EunsTogoDgaQ/W4zQEaFKzzOQ/NotLx14rYLhLG06opVq8ko+2hTpFz6x7S3iZ90BBDTexoa+Td3
xGtiOdAO/3M1AcFni4LdBnXymSfUOhvcov/dY2OEN1Dts3Sf5cJrN6Ub4gMdY2DyB155wXDmue2r
g+vgpl74PHPDZMSvbIE7S9kWYNkU/mjDdot2EcrS/8NF1s5f+lMWDYm0U6Ae4aYYXXc/tn5QsNju
ga356DudHS5o56rusa+N3Lwx0EnPAX01Ru0Rfhpla7NySHt0J1s6e6so0+e6kiO+/oIMfJ9jY7K2
NEffw84xLIaIYwdkhW8deJvQKNAKfHmOl/F6UQOnC+iIqkitnddUJqBJw7wwkwHbUrsXlqhxB02E
sgiJWZaq3YgqQXHKR4lXYxwasosWBWDi0tgM5Yjn1ZX9FFtRnYPBpHAjkeQOsxFJ76NaHomgY30C
vUpYHTv0nYjEy4KuOVqFK2sAZTh58NDxNmsSNRDvj8EYaQoosNpylimYtK2l1Rgy+0YsA/BbAzAN
ungkTk63jZV5ze9W55jwhgMjSpeDa2HDBYY/7jebWq084jsnKSwDVos1cJ+QAzfHqR12dcqCJkFJ
ALEeoyY3sqUFfgjmxp41yOroGDxUi8okFqByo6K3iwR2aZpWiTJlxWhSdpnJ4yzCWzEZlHT9o5o4
dFMz6o8FM6kEWQ0fhLP4743qY/Zai0b80X62oD9b4v/nTG/03rswWv936/uY/Rp+qH9tm+JH+av5
aIa/nXqxxA2k+3+b8Xlg8yKtjCAG/LiLKX5ZAvsHaljAZojaN3hJb7a4Hf6GWgE0QdjYyzTsyP/8
680WxxKqXTyY97giehbgef4Xprj9OQKBWj/QRs+dhci+hGgQ/VqVYLlZROFJp99TfP4CSEav+Du2
U+/sncLfUiTCKn9r+YOTYF87+aO7CycLW+ZdZSsgGFrg9pAnYgGi0/C2jTQ2ddi/jMH0aslhFfWo
hCw5bIJuVVrkh9f27RJJ3H8IBH+pVr78EYgsBEAcNmfH50tpxTB5fkOtHn9EYcJqM8VjnxsbkyJ0
mTYnVhX7zgrPRoRFmL1JG6HpjxMntocnw7bxhPiPdVRf6vr/K4/zP3s4/letTy7q/x8+KSpX/u6x
eCiz9vdf/7pvf7S/f34q5vPengnf/w1BDZCSRpqOKYD39+adBvZvLm5shFXQPY+6uOsTEVi/odkE
jUFv7ue/Hwe4uuDR8awIzeF4guDS/jePA6q6PnmmAI6AcwtPF3XvgQ88Mf28fPBM8easS2tg3u+V
I45eaToPY1XMoIxTtLZ6334YEJRJwJSFhrJ51QwN67Jq16VzWS0K9rb6V+fqS2nlvzrXilA+KWiC
Urpqrwd4mZWMr/MI7799MA9fZHkK9+lN0WgOftmOm9Sd6sN1KGT0cZq53NgLtomqyHlKZcEPjh+l
C2OewuA0l8NAwX7kV+6THbS/WNkO53TEy5XSpQDc5IpNg3rxZLUoWyt66tNx5UV52xJwsk5uUpCJ
7JWqyF4f+TIi+5KkqMC6zhmxnB3o+WJAWSI9FsDTbmsHOLfhMKGrqLCCaoUggrXXc+p3Z0MQ86dk
Wb5RuVse8omKQzEPlIxAcTelu/iyoKd68GGCHphk8C/1odxE6cAOeq0YR2OZ0jFfpqnqV6Mzhae8
qYFXLUl4ovMR2NHgfEaeSKS1FuhteYzMyrhpC8HWzKAiHmUvTv08EINhCEDr4slyiNt2SDuwIHGf
JxLVN2unbU9W2k4n4N2695bImqXdk3RVj7V3T1M5HFPZPFSck8SkptffMZY3uxHMtr7X3HVm0d7h
7+g3QJbPLjK9MD8rcZTl6VZP/clO7/7uJH2hwkPFQS3EFti48OO9rFP7IWQfBy2TdjB+WNCy3pUP
b7956JxU3m9cayjOtZPRe0IMb924PowP16f3Y6OsuB+aMckRfFlXrIXdiNzWTgZDvwmtKjt5cFWW
ZTiJO3sMnYVnMPrEiqAEai8gW2VZmYmwx2KRD8hQ66Pi/agZjOwiux6BNgYAPQX1l1ZRI/YQlN4a
ZPcdaMTm+VD23jrlUbrpLdUl/UQrYK0O9D4YWbmZAL8M6kQzvJNoYorhJue/6Dgs24ryF4SErIS6
Rnb0WpscUoe5CYHDuBKd68VcktSKEQHzYtz0YiULW5yoouIEnEJxUvNQBYMXA30Yudl5oQ4VtfDc
YMWgrReHlXwNuvFYkeLFzvlAFzKqjN08Lcu+pwsRTMbO6cQLHk/8Qe/TGsmS22baWs7E95PXOlXs
MtfaI8/H0qRlooVfPtUX4WU9b6yfvuR0E3AvWwpqoH+2N3K0Uhiv8GrGIwuIc+JjtAjzoJge+2JA
lqDK4D3FYdoWcDelilOPqZto8sbLULoJzsg+StIxjFGqMK2JC9WxGBeja6t1EaTZrSDCjm2AG79m
QwoinW588pr6FJTVms37iB6w65G9N+8jesr1ZnKd4wc8k6lEIKG28kPbW/xIazdI8LqZnlNiHhDN
8H/RbLp3Jy974mGE4hCP5Acx1RzWefSm2pfTIXe5ePrwKvyLuOcFh/0a1HdBl4JGI4ACoskV9TWA
ef0c9wwsnoEImIa/Mz8rtlnEgAxjR4CBNRCG2LXMxlwffp1/Vf0w/9Ph13MbNbGF0Y4uohqT+YAw
113lqfEMIOX8QQwLwhuO+AaaBYr5Z9aD5U8u9jDODmXRXuTcFoDn1qvhfMZo1GSp9a6nvZ9xlXs2
gHPBNfAffUZV1seqHMp7FdYsbnox3GZ2XR+IT/PEQ8zkR8r6XTo66SOPjGzrhgT5ozqUP/p9m6Xs
R8NFs2ozEW78gsElN/iW58B7nNr7EeDON0D49u447Y6pCrpnBezpzeT77tIK2u657CsOZKCGnrnX
pJs6DRC8qi30v9SKvgBBWS24aQIuvQzVPWfVTTDLm3CkS5NPZAvPvXwCdhfgsSHvojxYqTa314Qz
+mK150GNwTNRpbHpu9pdanHau2hrk9lDCkDkfetOKCAc0uzFsfPkH+6+8HPUHXcf+odmoiwHTZ6w
lKN5/YNtM+VO2Pimn/1Ch6vDkFYybnKTTS+uOfmLQdmwGSRx7ropxKtcqBeziECpnLaIKTYosKCp
8aTwwK6sQeSJKgg71I7JDlzWb0daZoT8hpUTWgA+y7Xu2PljE2u963LuVze1U+Mb/4vLaZnZ5GtJ
u1vkM8Ry7LrhAFhl78AATbrkYkqfWz8/B/PD7RHvpgJj4JNWtan7ptpP9gdVERTBL2E4N+gstp58
osTSkhZNatoiGIQQggHwjhvUrG7xSK6GHOCn8XxkFi4gsdOOvh19Xv2qB7B6VPEKnPFZT4SNtbPr
zl2EJZwhQ00fh0ha29zx6+0X+VWXEWke9NT3xAFhGbLJmFId4np/vpyWeaI820MxbvSp+sJa/vU0
Hpl3BrOHZBRsRaZCfcPLM1+gxKF+9gHeHmdtOPxMZXucWErTOGctwPMN4L3zTCIwF9V31hzTMbzy
wcrH/GxT0354n01R6jxkWfVg9zw/W/NsXtMzG2+qq+Z/dN40f8L7Va6fl+IT9Ox97fp589p19v4/
88oi2DIJpqXcyugxlMAkHz1bJDxw06OW6aPrwPRCWrgL3xrf9P5KmY6EbP7+SfY+54bRZwUoZ7hJ
gLpDvTPc9i8PsuyUQJDRCX8ZaWF5BsJElb3ULoWw1kVnG9/0hLHN4EnjG1I74j5TP3oe7EmDNLLv
17An3qeSmLAn8oFcVqMsqG+jVCUmdipvquyD4xaolpGmffDmI2eW6SMtu64KSYz1VU8fDdlwZ5VT
dhiCCNara4+rtgJiOpvSt0EvgDp0hDvxb5lWmbA9L/SC9IrRi+v5PGsW6stoba0YMaDn//13HMx5
7w+v6vk7dmZuLGDCzAGGr9/xiP5OG0wTxq8sN++BlhjehkGeHxtG+oXeNWF2vXalE97CvMyO1bs8
hLx5l4NNfVigG0PNZtrrGGTRB30td9LgtSA/sjq6i9piAkB3yK0DeX+UL0ezzJyaagnwfRf0Dg0C
j/o51st60E+0PtKKsEBQROy4uKIWXi6ORE25qCZqJoaA41EVTMYIUpf7anY8uHDMNTWdLNFTEynO
29bKLzMxazgklXE2crHPvJepBSk8Ud6+qNrmPNgDKlgyxl8r/EQ58ccXDldkedXwvV/E2zWoo9+C
koXFLWok6eI6l84/WFz+n39FFLXNDVzoGQTZdPCliiL1+swwR+r88so2XTRZhm7I98FvMnyLet62
LqxDmS4dhH53V1FV4vEqst5Zgm3KPQEA0j0xEO6BOqY5Ijjunux50PIsd4tlpFCo92VBr44Ruj1r
O1u24OFot2LKguJkij5PMps/V2NmbT1gwp0bVPidnflolgvXV5uLLstddgZzyL53e/thQoP+TRBk
+3qQzoPDVHgzr1WA7bmuNfPMdYdvQhRqCXiEatsMMt/ro3xQb0fF+9F19XqUDkG+Z3ZTr//+CXM+
myMeMDRNwL3AJkFQAZ2q7pcikEFNY1ZPHtpcSG3m3sKxFiMs+LUMBNuWKGC4Gyb4Gc7sEwwdu+mR
xn28ahDDnWAL2CMS6UTuFDI3uDHHQiwonX4WnUgPCoVO957Jq90wr+qpHtJ2+Kn8MT2AOoLeX88v
B48B7hLpPHP4h0L/L+0G858LVBZQo/khyvMQqvxi+3Nic9WlPuL/+gZwJEwu+HHLrphJMFGAq7cy
vcfpnU3Le4XCXL35MX9Su7Tr1U6YAdD7UttZq97o6NJJjU/z67oDxMtzWF+i/p8qaT6Wb4R/ev2A
AQrAZjOW4Ay3qn/YD3Zk62cmAEtK8soUWPyswEcp4FTB2TThcaLDnO/1tPKIFXt1PiUCOVmk/ubl
L4o5CIXAST2fXWmlcVbSmld1fUk91ZcMpXcubIevsrxVp8x1Zp4TUnQniRwZJNPgqBPT4kDmZJUO
5hgX2DvRX/G+jgBkh3R6wdaTlanTZfntKhYCIoBQ495SoJ64DrsWzn9XH6xcVDzRh3pojILsebrU
E3Nw68MH5asakpz1AZQmEeiZQJUscTktuhySDvX2beCQFWkKcWzKUq0kzM84QBjpqGV68OAkj7E+
DIfgIE0FLBzaopnhqqOPaNS+XUFPI+lF/4RY4/zpDsCNjIZlkCuBzRAB9y/9HCBEIkWuTIBqt+WE
ChdQ/6xqqlA/GFY30hj7rZ5dRIFFprguO5WkTohc3WU+a+v1nGVqNwT1VpWhARo6wDKtVSQ+XEYv
aN0MnXtJKwZQQ0pQX+diMr57dnknZI38H0Kbqg3wb+rcjHZZvQxEooenLc17k04AZhAGOaLsIt/a
WVltQ586RwZzd2kNeX3v8BKFBg1NX+YroqMMffn1wSUpuwsdWq9dQyK7O1T8FXzk62oc1HPWc7Kc
jGDYWYVPbrRGUfvDqcjREwlIfLxt5hfLiIqGQ6DfNkOlJDiY0mJ1XbkqCrsrEifty0U5OM1thHRq
UY303q0iem8PnZ1kUdistOxdox0rllgjuavmyI830XJlEwLI8XmqZVkR8BVYolB/rGNF6fscZEAI
Fs2KWmZEeZ5MVt7c6oXrtbgOOZW2GyP/2e7cii4rFGucunREJGs+CmwuTtIrvb1VIZH/Wa419OJ8
pla9nuTNZ9bzme+X1RpartXsbLxcVou+nP75sk0k/sHaBvblV1MQ1MjujPsPEK8QSYEvd3saTbkH
hgPjJ2vYskXQyQFBTFgllujQPTWbBFcjIOyj8RS+aAGICqCqjQHFnSph0/Smr2X6zCmbxlP/ihtp
vur1Wp+vf/nQDNSpATY4NvLmls9DH9yhyqq6uZjss92O2MlVkoac3cj84HY2OHnxI7O28O4jo0+T
xhVo0yeRd19Ofr73K7sC6xhWwcXh3c8nuAS3gRYhVI4TQN5dNE251q6FEbEuwRtCbPQ05RWY0gtL
bMw5C0LJv1d1yuS6qlMmetWclb+cazGzfAB9Fd9OcvyDKJvfUJOWl8FI+1+TZKgpmEV6sQuLfpvb
9R/gtCxv0EUHpPEIudgKXS5lt8qdNOlncxQd/GyhbAW6K2V2e1SDyKXXkPSlCUAkRqjzPE0EqcJq
hkboaIK9hd73lUPvLTYuo7Q1zloEiBkUI5qSJoOXY4vrBnsZoTh9RY2sX3iWiM4V8KHPwXwkvRT0
1qj+2l4XRha5x8qYFlrtKtcXQXlg/2EBQd4pdkwDVmJG3Gnf1xXCUgzOVC7FjWn4r60KxmfVi3IV
WJ5a+1KqZ9KJs9+Fwx2j9B+eAw3/ArswFaUuRg0QzkRNkOl6YNO24Bd9MWC6gYQ1CvnGn2ONFI0Z
l6OBsjt39FAq5twKjxO5CFr3D6en0X7Kzf4e8fZmwwI+LPRUD7385pdTdacndob7BiYiWekpyhBB
15d7t3rWof/0vs/IH6your3dG/KEoLh7CVAqhXbNYTD2Ovh4CTIWYURXtC9Qr/yu5+jwY9SRZQVi
QKPYaeuZR3BUmUSViTaYxedpBPLDpA3kCr2j3tEpxL3OyuhBMlRD9rU86RnBT7AsgKazvKRx8tq/
6gsLXcGopgGAaT46iT7i/hh+q1R9GOYAm5a7irm7qCXhtzaUX+XOYOJtmGcARbBAZvEPJrjlzTb2
598U8MwzJDpKex0XgenPIcGwAjmjanzxs1FDiAIwUm9b3qG4RjEVjyUdjynqb476SLCy2fp1c4KT
2AAQb1aep6B4y1UcOXeFWQTHSGR8I6OI7lpj4EcQm/nLoOTjPeyoKK5BhPwj4OOedRIdiHURxkHP
7F8BCvhidOSebARzj8i+lAhNhgoJQbyQqgno8bFfqPKmDMDPF0zrDuZ0THubZb/bSEmDdA/FbSB1
rA/XwadZcwjn4SrrSxmb1pjGASqnlxHe7u2d6P0tWI423B6dJ5TyiAQlNB7QeQznqfXDAwGb211X
qOEub8keWyB7lME5CCZ2wH8FhKHvQzjVCshhPcqWmsLa6IU66pHas1NzffHFkTH8VsiGrK/eu3b4
r1PtrWtn/l1Xi7SGb8gl8foWtRap2l+HqZdqzwsO4JXW3oBpU1bxdfUyDygyjT6Ztl4+uOfJB55/
yVFeNM+0qMVbZ2+241HPsMe8yXthZiuVm0BHf5dpFSTfXtBb2qwHBOfrn7ljAiaxHf2tU/rwm6VK
v3OnRLs4ytD2QvHyCXgqFzlKDsVW0RzFrwglfncEWmy4b0Vnl5f+reW2Dyj2ot8B24k0czQSINAF
JbJ/ioItk1SjpfbgCvTvS0dkD61Y6YihiyqseaIDfy4N6fukmNXS/oNaitqUPKL/0Nkw1998faSw
N8LNAwdoANos/4tbOzpDKaNycn5yiudlRiM56MEIp3xVqaKNrzKXtjP9DTIYFx204pkHPHne+1la
98tU63smXMOC408KqvaeGvAO8z5CRHselIfaYReWyFXko4I4VqBd3QDbz72oUcdnK99swoWWOQOz
Eq+KqhWalsaFHBu+tcYq+lb5hrn0HYlU/DyVk1tvWAvaED3NVYlErpBtrKcdqv7Pveke9YzRSXxL
ARc9n6gH7vcbQIYENwAMec1NXu65j2xB544k1rlLNdufX2TmLIML/FHvKjM8lBxckqRfzuucUO2B
hgoAASP93jHOHpu+R30m+Fv3tkrJESV8fVJ4aMIypxREsp3/67MqC/D2cWdVr+r7BCGGYR3WNEDK
rKencB4qE3F4E8wgFMwqJx81rCCknBf0fAjHE7wAd2vUdmHGWhb1Hj3VBmsXDlXl8sN5lWEHaxSC
N4eK0uLsTO3LFETmY+7DTHM5Im56WsvBXQeMgkt3XkWVdrZ0woGsL8oFoQtU8Nd7PUVZ8nPg0e7s
p7X1iCaFBZqafu9Ihyyw53j3CpQwR+lbz/otpkVIqu7h3mTnQETBIWXunasEEtTaHkeXhRlLC6Hc
q6F+tcr1ql0hnvvFXDeIKbajlYW7aCLYfdpO5bsqc7d0RPkiKkZRK6GavTMPqJltkOnF0SSYwG4X
JVeRPtJqWkNP9WC2oAQmxAJsC8vBuIpy6rVNUMIsRJY9+0KoOAOXMUrzU/IYqTMN+uzZJB7ZTwQF
9HpqR9xNgBrMt3oq2nLfo3jtLq/z76TxfzAU1iepT8ZdRAV/aGmxr4tevWh5NsuBy/aX8gDJkF1m
OFOs89ijH7Glnupktk5j64Vrvvsq66Z2Iydza6DI/khMKlZ4+QFFYZ5eh+h9Skzg9nmVm631agrX
V12068rOj1O2JbJyjnmUV8t0dMulMznhcYQXFqfDUH2H3zgtMuqTfY/EwIPsCB72rALYluGuc7to
V81kyu+V7R4zvNnvQ5dGl9MR1fvT6bwzEi2HqYRK8Cw/ZFVofKhbcYTM45wHzk7XrcASsM7NZOF3
QLWLKoN24U2wEsMuZeege8hGEgCsYjYTKLLEyZgZ9RLIofxGyzzfQuopeIg68Umt9J4ZGnJETKUR
3brqbkJUVizAJGwkzHayled09N6MKjIvVnPRCun989/HPYGO/OUNYSNghdo2cHKg8Q49ul+C0gE3
SgBP9/JFErcHqXbj780+K2s0r1gYL8fA8vf2fSBBMkF9d+HppYuCXroMtQdQxiErYmStq3XPy+KS
B5LzNMS9udQuFxG+XAujKZbaIfN78baa91zcRnhUdeGJLkTRR13TPdRBl22v8msNy/DvRa2vi1mu
apE5PORTcyfsMgabcvbA8nEZ9Hx6RsMPnqmMG4hw1Oo5GqYxjhCcP7FouKgZU9AfORjKF9rggXVh
rohnZZfEppZdLaEvaZKr8hdz6sv0emW8p9DVO+dZrhe1x/6AGvDwHI3tSSeUeTbcWgYbntzaq9Co
U7SHCISHByNVdGkYOX9unPqUNcivgQ4akf0ybdM7gndpjA6N6ux6sH0HGwx78x/tNB7fNKpGum6e
ajUbNWgHafVlLNDFhnzEyG+u93Kq+EMvR3N3uZkdX44bh8PH1Sp6aOcbn/rioRuEubvKr7r6mpeH
xvDE5Xq5UCBMn2i9gJPK7pBCsJKx8aIlGNTzOz3YPHuZuKv2ekYGK7wh7FlP9Dk0IPbWaaMGVU44
56+uM5Ygbv/7B8jToCDigydq+0D7Q6siqsPQ4/gnr4WNrOGECvnSUpvvEIWmRxT6p8exUXzB4Hwk
HlpumkQL/2pZL7TS+940rtxrR7ONzp2f9nd6wuoaDG8kpGs9NcbOOoLt+e7i5DJm/o7Wi/TQ16G3
UZaXLcgIwsYkj7o0cSopkqFW/qbKu6cMrs9SAOgxaacpOnvuYAWIljtPYenmOy3z53BBrgwk+Ei1
1rNJuaCXJxOK0oZeYgcUonHjkkTubUhBhD17xtxG5MFkPl1qb5mIjt6iAmHhi3S41xrATEf+tCzE
Vk/RkhPuhjnQo6cW2hniimXDunCn8iDdMWlhLZ18qRBDr1pE1S1qAiehM8AzFnaln+ilxjBfIhm6
GxWl0yJNU7oRaE5K0nG07mjQABkDwZ27lKk+GeejfJYJEtpHQ5vtAbMivCNBe43WshuP2sh3zUMz
p3e1HE7fjZ5NGWgAaB7tQ58FN2ja+q63DlC6T6teGnxt1UO679ocpeoluW2LsTnqWsPWLtmWooMK
GVBs6XowOLllaLQ46tlVQ9cq6rPer6E10HWpYgdPfHzdF/VmZ1sNPbbk1xexnga9TdHrc1m7bpl6
f9RrpPt13Sz1UeUe+yas/dP8spJhzg6A5qU7+I2oYsq94WhaAlVOYTEi3kczfKle/thRF+2QbSV+
VLy9iQqX/OG3P/tS+ShfseRSoPTzV9NaL6Ufld9T5oOGA/HunbThUNuGExyVnQfHPGiDIxpXgAZj
sduQlc6U0FmmF8rw3qewAXvTmB3wMc0XZW+n62tobiyLlUCTCe6C2zCl7uv7QZHmF0n+74N5qbWC
s0F7tvfNIjwatOmmeKgRWuw8o4YrAmFkofQ2qVoiV+UQZLdZ7nk7aY5ZTLvWLBaN66WJYbJopY0D
7D71ba7OhRGuK1QfHq77X4BvYwV7jy8uW1/f3LVovVoGFupjh4wV36D/bKGN9GeX+TzuLcT6QVLX
7AJTOsuqRgoh4E2sNURnZUlb1+zIuy44gfdZLsApbG+NUOClCwSQvYTnuq/nQU+vQ12Z68FBH+VV
1PlsWCO1mU2PVt10a6R3lgi+0ZONNPLNiKTpDZrEgMIyTsG6D1yDxEC57le08s2FXnZnxWykOTyP
FBlotBWGWRHFTu9E67yowdXOy/JQsNZadVaNm8d1QT3hkeCpCrzXcfLK3yVz4iBC/WU8pWpjVDVw
wAwUwdhdQ9Bc5KJwrxf1vTDQd2Tb/m3RhNW9yDtA7HSMrfSiA2rcMzGilV7UotQqjbhFQHKrp4ZZ
DHsv9eDgDwx9j8jqPhS5UxynSpaJ9FBIvaoaky8zjuQfRZPy3nR9ZAz1oRbqgc3LlyNghYhYlkg1
XnX0FNstGFjQW7djhNpBPLp1tqNZ/jyKMTqTikfnfj6q7MxAr6RUS70wMAGOoTo1YngvwYKRDNtK
OKpn20biZPx/lH3ZkqS4su0XyUzM8BrznJmRY9ULVtndJQYJAZKYvv4uFNkddeq07X3PC4ZLLkFm
RIDkvtby6L0Gfe/IhlotK4R4QKMuprepohRfXLe42gMjryZt0keCoPNVQ1zu6Izt93u/1/rxuq8H
d2XbXAo2qBwKLBRAVRy2fMyRF2T1Dw3FrlUSuvKU9zS6OM7YL20S/F88akadTV/7Hx62Z1eG+KeH
TcartYqA/WLNfVhpACswe0qHrO/W3DeGYfmXQBD3yKUpHg3AjrffW8MR9B8QCb0t1y1ivFLdMfWB
tExrcRm1Q96CGHz8dupQelN1V+pUe6gKkTe/CoZT43Fn0c9eRd1HWyjr12vby4tMrTJVAxZeA8Fj
p3Yl54+OBs93XvrbQ9d3ctumgAhYs2Ce2GpWFgtVxt5pmNyrEdHE8cnkqMccItPn9LG62gPSZZeh
lsFap+ohsGgY8JShCZKDDIxisvR0a+RjILedi0xaygq8wkKCvZlbVo+111XAMJP+ASQ/23Jvvrtm
TiAebQeqJgyzKwUHcNvVILXscklBPM5Q+QmwYP6XAirQkelfkUBheifU+jXgCbgWjplOQ+04x4hA
5mmJRSJZ3RBCPD8k4dS9Uha1h47Fv7T7g1ec5SQ/BRPeFS8fCPF4X5EWGafLJO/rq427FGn04XRp
eovLuAiCLjvTyIPt7JhOVkg78601cy/U2yKPUF1ini0c2/EQuSRCrdhUbTpHFghpJkgVpm1woj4y
Ky1IZIs+1dknfntPnVOyV1SWjne1K7wNzWVzHucMF3bTW9WS/M+Ie2Asltw8pxMjW5ONqBGVh92V
TzFKs88uULFbAVxIv/Oe4BPpMqAOXdH9lxi4lWH6bTEJKQxoYgOLAjKeJZf9gmbwAMhlTlLz76hr
vAi7xjw6HlHXUrvloVZlswAUSl9tWx0pBw99brbWtB2TF/0+aiDObpSJJs9B2C2qCRUXE1EufHM/
QWpdPHmUuWtEo5ARjjytjvaQiqDZyID+mAhRx4pFQ71wI1cdIefx5WJNv9IYZ0/vg38ZY+cZxvbb
f158o7ji77tX8A4hERIDwA5I8f/6f6mWqqwXXv/N7UDtE6DnL7x5PeHMB3tWZxyv9Zzqa5tHoPnO
Hfm8qOghbj1BZD9R24hA2cg2mjKPzwLVK0/QNsAWSDJsRkPn4bczsF7dW9vwz9n/3a93240O2LS1
ecoASO5FBhWyo90WW5P5RXm0iUlrlv5Q/GLa3rvzfayWXbz4zfluMtXiQpykSzo40SmWUkKBotyJ
OblvD4jXoypO4nlbBGCzZz4l1QP0jZYQdG8+23IkC4DL9RMINu6uLrGJzGK/xL7Ag4Lf0IV/lulC
4dP+MywNWQhIKhxqB4/ksFb1Ih549cFGPPJJNjhba1ZD9EJkVD1VLpJxgPxdvMQTHzmXapcRA46I
NYtpgrJGOp77ohvfvOqvQkzVR8+r6uiBiY4vNKYGRSRfyZiqg+0dfbJMsqoF0pcO2E7gDuxkVORs
Y+/gZoINLuOuejJJ1VxVF1wEy4J1EBT53gDXumqHKEBKo04f82IGN5dN/okfxzcoCHjPHi28fYjy
1RsVFO33OPokOso+fxuYGuf9v3z/PVSe+h+/AFTgcAHjSkClmss6QpDstwg/pU0lIfShALVF6s4M
wl1CaYUcaB+wj1wkIA0gkR1Dm+HB97Fute2sMNEGoR1nQ/Iq+0iohM5dEYQXQEfGV9HypXWrZFAd
WZYMNxMPArNSRU/3YQytEz3o+jDR/lMKU/wU9QV1GVq2qAB4iUwafxNC1UsXyfirnyJEJ2jTnDSH
ZIijmn6rW396lI3DVu7ouO/zPJ1O85/T9DWPS7CihCgXA6fXYVmI97IsukvqTWcohUhs2qByCZUY
3wDuwcx5Iq9tb8zFetlma46mmXZ+R3/YdttkO+1h7BqEEnUAUVJ7Bduo5imVgxKgpqrY1rb9crE4
0lvEitXxlzaBp89JUxQL7Zvo66bspYLK0K3LW3G70Vub9SEBFHK6gHcr2/jbXbc9RKdQfCjZVoo1
e0bVIxSIIhRb8h1QxWKO7FOJdeepqN3u2JROWi8aQ7qjtWUs2VIzB3X/PIiqIVAsAbMtx2WfxFD1
DbV4jkwWnSc/fQj9DNbcZDggckrTYJ8ngXimA/OPxBc/7x59QH82VRGtwSvD62ke6YYi2mtQnBZ2
jmSeiCNmZEITnK2Hz5sSAj/jgAUTOm0bCGprVZHs8XYlkYwbqKZAdXH2SPIGMu4TOBTtNlflgHUX
Wl0Uul1DKypa32aQafPkAct1nzRyJvzyc7/e2ln9qU4vOWeHGIJpcqkjXSxR+3LcIdFuB2mW+qdB
i3frbpuGCf9HHXdz5BfXTPFcOxAHLz1r2kPDwE7loXuyo1jMwDKv8ZnYu7JtnlsdKtRKvFj/3M/b
LcCHGVbRmHIc0u9zevEUgzny0DZzEtBHPmM+eNOAyLTjJWsdBlkFUhNW43kknqyLmiIPb6o5Eu66
cu1COwV6NZsxgCoAKHB8M0w+SEjErd/4lO4c0Ep+oJaCWoVaukcocgxX0nWfTpOWP1jVA4sGnuwl
Zkn54KYTNndzRxUOP7smIk95CqV+FAnkK3uBLhBHoIk+RtmNlwg1E/YR3h1rexGevkjUYvw26IFv
ed0nWwXw2QdQcEug8lJo/apigziYfyX62BfN1CzNUGCFLINi7wDa9kygdXOo+wp5nCGnDUhgCLo6
rHqyvU6Yd6swJ2xrzYwk/klJ/v02VYvvcAMI2SVODH126ZhvUneSa2uCwkUfijzY3Xz1kPFF40wS
8EbvDztbVEdkm/h9sMRL2Hl2yeBfBTKI823dWpDlX4omK2+3GhNdHRCZpwtvdoGuDx4TCfa3HlZj
Q67+vufaN6siBYDY3oeR1Adxofq65z6MH7Th1e2e568DaJcBaD/zlDxopocpinbWslex9+27fX+7
r/90z3bQoCCW9Ns9s7KlIMXI7EFXw6YnkPk1bbKvS7AA1sTU4YEQwHcW9nTk4IQtjQbXPI+CHUBa
6ImJlPjScGd5s4lG8qIIYgDsJobh8xw9ha5YmsfvqJUOzXvbRiuls5M9vbVi+0oXyIKmFSlXiCG5
oweVM9UgNNA2wwr4a/4MYCR/bsR7jO/Tk3UwkeutaSzbtTVrWrpXDLaOdojgY7zqs77a2DYFSCXi
10tQeca97PjyaxjmVZkuV6FpIGbmdvyZskA/jE64vXuIZjT4M43c2bmQ8EoQy0PAadlAFcz62aEt
G6IFQP1qb9uqgfan0S++Tc1k9rHXcAipxMXW10NwoGUlzmxoURBsWKUV4hGlbF8nWokFz+rxr2za
8CpSP0c+/dFT4b7FEvoQRZtWF/D44j2wrSht72r2NKTZOAe/xHcsjY/VPAhhkC2eCO6PIvCARdUT
6u7OVx5Q2/2AgmThHjz6bR2H7bZ0p+ioi+wvr3ebdRYQuusgyXjGUoZt/Jo5a1KlwWosm2RJ0zh+
JWrd+D70iPLe+REzepGiRkmggT6iQhf+ycXQbLLclX8Sw/5oaBd+hAOFhHs/ps+KMYJoc0kfYm/6
ujar3Prw23Vzw+KnNJiSZZRl/ZvJEdhwnfS36/VNHmULqepNMtbOBhpB3qbVCHZD54eDOuJEq2Ds
nB/EOIu0c9W3RFXRJmtH1ENDLfG3xA8PjZhnbRMIh0zSnL2hcx6qvAwWt5Ezbi1rxuc0cepD5Jfd
2g4Q1Rakvfi772Z84+he7WcI2suUhI+2H7hFlORwmh6iflhoRgSBvtvAhD1NKCX1gp+d3g80KzeN
26bf03ZzGwjdsbVrJux9qZmeUZ/r43YjYgoWBAmLh3Lsu7MbNc5Szree9+Qgc1O9TXE27twYYUWh
jfmG8NHCOhCvjUGoccTMS26uSQy+oL2UCpReKKwaHhnrzSnsKF/ZDhKoTYKn5rvBvnQb1+24zcoB
BSV8fPLzNWtI6q0mSJqdGJuKp5B0YObP/2gs+REowrLvGpLYHFOn9W5TtoXAD05l3/QUsu0w1e0u
7OPxbZLu3o4shQfh4V4IgB5I8lCVENab8Ep6DUT12oyQuYIqkoDyYKlvNBTLRQm0rhZpFordnZ/i
sOgZgonufn6bQh4quNbzIeZY2zVegdjS/HLNgXK41vEfGTiftxdqLfJpi1QvpLJnf+vV8ex5xHLy
bK1wMMlhiOegmJQu9NUK5xDxbhHxOnvlPiFPJauPTtqx9yGS+OeUIlzkbs7e29YZtoYi3WJ7Q8H4
ivgo82Z7u97/yeuYXqw1z+j2MXut5hm7CVoa8xRBg+tOog2QIwGSo1z7cRefkImKTybosDrtmsHd
9ZF5cOeONo0JRHTv3WSod3joQz+nLoDrcUoB9Fjg/n06QphvqafhT+Z8731W7FLTCcg3Jl4J6EEG
gS68I7cNUJjgazO+dTtIKqhAiuvU0gzQePrw5VwRgCsGI1Y32628YeE2jd4DrYHJVPXMQlo88Tzh
1z4I2DHIkr9MyNHnmlisXa3wNbMXQjr8D1NrB+FAgHxykwOzCNm3d85IuEb9ekTFZrOBGha+BWV9
subgubscxKurL9MZQoyEw1iV7yxDfNyraTcvpMv3OIjjbUvTr94CZfhAKkzHve3taPTDlxnEnOeh
hK0njw5vLdROHgEcebXXEZXfHOxNidkJHKx/vynbK1rndlMQLoQSJOQ8kakAtzadyXM21mfNqs8h
54mdzC3+Z9vibCbUxZZ/Zz0ZScGsmJ2iG4Xun4luTnbOfHYKhJjTFWwNPtPSiKR4ZoGYXgEDWyPY
ba7Wor3EEi0PnqwVO94eVPzyZgEmd/KY7B9tX4pEJB9l/GAt4AafAReVNyv1vHczRM7F9lVMfDpZ
kF+iaZpeaQq8seI+hEPmy8e05agyGqYn2+sI1i6qZNSn20UMCkXkDo+PtrfCex6Bb7893nrDIMVv
ikcH4C3oKzSQOYjvZw2xzD3IfPJlCqMCgifUWVkTqkv6HLfpB4SmcnyLUZ+PjSm92k6qcSnpqeRQ
KSJfZj3OTVUMaqYFypc+9cQJ5HJINtixehWVMX+xrsheQI4uYVi4z66Z6bu1B6LuxvYmCrFL4GJ5
26sL9/xsxUvhrMABV5egkZAaMfNpkcXdAgDadHNrbDIw9BaNch4LAeo9eFcjhGrmOWjDFgIhEFBj
90i6TNuqTKtnJ+nFpcmzCyUOkcuWT9iwOV60t71BrvQxHRHHTUUjn20bAtjfIa9pTrZplnzb2Y0Q
EryYYHTUTrlS4emL2QenDjdpNpmVNe0IF4IgZUevtsWBROd6DDjY2PMFsrHsH8EBu7lbj36I8LWr
QaOzZpzp7lzI7jpFw/cq7fTJNmuEdBb4gnYHazLV+Id0Fm21pj30rfviac7P9krJxNUOiUG9vHvQ
AGUyxQpfFP7Y+wNde9R0azxpmk2lZbSyAzukFq79X7e/ViEjtxqBeNrYWaBA4D6UvNi6AL09W/eg
mqqlSyf36/Zj5mMPFLyDX8CQKZrCDej9S5vrslmvEmg3ADDiw73JnqFs/AaEgeFsrVtT35FFUg/D
NmvMV05NlTnqek1jtxwYEsT1EK25z8wNSnTPHKYqvtK8Sr9AF0KB6DAM1Zefl5h+Y6LIrJOszld9
yZyzE3B9DiCxuSoHnv2BAp8zU+jeT/3uP/bb8Xg1C2z+uNyIDiCzJpc+ktv+tLDg1rtpefR306Jd
5eysQwrnmUl/77VjlYnlqgXaZh8PdfKgPOdnk3njRxhn2Ya0bbgNaizDsGo7jy1PrhqrUOuVQg9x
7B2gwkSfbABlxBjXee1Mrp8g79U8cY+/ZbwcP+qCxZuoBhPM4NX5keGfhcghdHypBGAMmZRmzqRw
0opThm1LWeZIA91d8jmDUg5ZsxqybliPvQQONkpA9SBusQ+Q1zvf2poq7s/hoAHQSNrM7KH5SNcu
EDLbDuLz+KcVIKBMPt3GVQcN17TzXm1vGUG/po7dBQf6bzNA9geqs71MF44r6Rnykmun1eMjZGLH
x1Hk4yMQhZ+j25YHa9n2GFq8t6G2zR5oSAYgxvMI6SXU3ckHkKlHQB5egtKoWSxIbfrZ9CEIuA8L
BunW2ZR+gSxk64P6Bss21YCXJlALfLJWWmcdVEnBtC4U+3U2ZPxy1oZPNv1AyrNxK0CU5pxFD12y
fQJp4l9yFiEj1RIkdASE/sljJOVZt8ZFqlxc7gPDcaALa9rDfaBXBci7Y1A/XylPp68r2QGFqNKd
RN0GfqmwTqh6JLCIz6IdIZULua8+/F9nWOGDWpG+TVQjeoRIGqIUPr2GoJf3TRecrGUGEhwzx/th
LXuIIKi5LGjlbT3RO9eugwxhh3jqPNhOk+aazL/ufAXGzySW84w6C4ITiCIZKoRuAsKrEzLIb679
k4rRDVd+FsZrOv/77KFo2yP3PHK2FlgR4jT0zpu1WghVnVoZT1sOAswJGvTO7QCk+tdZkCcot1s2
36wHd5qvdmuOnC8Dvy7OoKtrCN9CPG0CoB6aniS69A3KftK5Q8wd0k9RkIsiAZzJHknrASUc7Yii
SH5Otbvr0oDvO4jVXz1n8p98VDKZXHUVldHXCI92CDYgjGIdbFs/NGCY+fXXIAX6/1OUbKD4GwbD
Mizd/BToyr/YQ58MYLVPBdt07YibnjuyuIQA0Dj3+J2zHjyE1Kyf7SW9eumqFJ82RGvPVRJCDyqM
j30IDSuI1OPHbDusPfeSlP0RB6x7yjJQrqqkd5/vZ4yM2aqe2whDr18mv/be/QYZnJBo+8xmyCqC
s+CC4+O/JE7uXps6ebLtLZQOEDZT9Q4gkuZbhm2SgOzzW2ew4EGeDlvuuf0+vKo7Bl59VD5qF3mb
Cdy8d2wkYiyRcNbObfbMttle69d3bfZ7LxSmvsbKNm2XSZ+5WzJ57AxsJkBrWTscRmAQbNO93Z7J
EHrzJvbVNgnK6cXn6ZnUzfDnfFICPm1PsuarJWq9eJEUrCPPKT4JUxjUloEONk+xh8jtJ2dPVTI1
ABmNPQIk+EzD+WA7IFQNzNHfI2L8pZdQCOAZoZPY7uIImBxXDnrbx43zgo+SbHvOqpU1uQr0KUDY
ZmFNNZTYpmGlwNrcNUuPuJu+L4on25kQFCFr8Ms7Eu05L3bitmgQWJ3NLMTESYVYe4oI74s7Qdcg
AF2vztzhYlmOlvxIAQHqUIaX1xBd8713WhTTUZWiBpaX++8krBCtBcp2p9PGe29r9W0MPP7IEP98
+ZdBxBnpqpJueK7MigDUWWKtBEJghxMy10WbT/pphTdWuAu9MNgI4kIDXaQC8XFgKqzpKR87q/nl
a02tk2Y5iax5GkfuA+uWkKUFfVJqUDbSBAJSFGP37jjnyvfHD+uV1UietXUyfCTxiAj67OV1xHrZ
wf/m5ZEG4t1OmCEaUnbvPojV8wy1Nl+XteZvl4WX4r3cNKR3VqPrAsfxz6HwthIxFUDE/m4WDt7j
C3DeAPII6pPtAE2iuigjzYnWHdSzBH7LeM+85pqHOzE2qFEJ2YePDlBKrtr8s4iAoIJ2UHwqosh9
GDo/WkBgMf+cR6ZtUb5CRuRrpIP0tR1pHUAZ/xrZuMK7jZROnH02HClRqXd5WjQ/ZphKkGY/AeVD
9KXuwtdAJWotuz4/tw0pjy0ZUCMsgBgOIi3IbUUdFFwgj2JHlXL8ZqBX/q4RjF9VQQ/2hg9dCSip
o+xrBGRYoUCqYII3nzm4cojd5z/LFMgAUqsPyGk3K4hdZw/SRKgs38pvWPSLVTP4iEUBrrlkeoy/
Y8G5y0eT/4Qi8KksWvdbJZyZSRLkwLyk7i6Oy3AnUdzhIcwRCwzcfvjmh/KM+pzFu0PSbwYvBOME
ySVtHPnSRSidUkMPfuckUr5QpKqgqp5My9rP6hfIq9MHDbAdfrLyxXoEA/Tjp5E/2qawTdSyiONs
b/0nBjnERjh8ZXsRxIdG5RA92UvZpjgbVtA7NE/W0pmXLMqcsoOdO89bsgllEaysGTIoqHas/m59
Bynai8gDuohBeQC2KhcQ0W4vHa/kdy8H3MwHiffQxnHz5kzVRilHfh9TiNLhW4wvRV3Rj5p+Wnfi
xPl2iLGwt2bsbCKp+28SFRx2UAIFQGWedOz4SvuFeK9a4e6lmzVrO2lHgoPEjxE0VJ2sC8/f160s
r6X0o2XuV1hARF1XLmWX4lXY4F2NmO611pI/ZGO3RlS+R1UE1ppd3PUECdLZ/v8cfJtqvtq/TuCw
Ti8KLfcIeCAkqvtl4XbJa+FU6mycOljY9gqQwFXNeu/m1lbDL2465r+6hVgs7aEh1Z7H3MPqYYEk
4p95qZOFihxzMnry34HAR2RA5W+UJtlDGEJzf5ofolgfoDpDUUHhYDbDJggWJQIFJ2um3mvHQv2W
AdV2GQSDWt88WRcGiwjk77IuukUIwZM/lGpX1K0QnMDy/1hAyPe770XFLDBJr3UYQWm11OSYJmBZ
tYjJbby8JgB0Oi3wZ2XxPejMxbXjpzJemD5v/6wrgP+GSPevg9fm6zpNID9Qj2ZP8hwoolTpBzES
s0KBgPQNCaK/RNFlPxndBa6H+2gc9zXm8fARzb89UkvvsSga1GrwQ3NA1aXsrLoKNWagQvtC5wcF
0pjDJwnVhjSIifks6XalR9PdSMCL18r1ZlXkeFc3CEJYc/TwBISyBOrSzL3ETb2dC+H7m9kz/EpF
RfiKysJ/5dCA3/leVeH9ClMHxQAzlDfnCOnqXRMWza03bJneQVUW/9PZOZMR1nk807feOkT2BCqr
5jbWSwexS32Ap+zMItDlzsQUOO/5rpKkznfMIeOtl88caNY59NY78SLdIsUOBNh8oRalnbd543m3
XvDDgy3k0YKbmeXU21IdhjcT7zZnOxkV38ZWQz9t3QDFgu11nc4dILra+ChFqvYqrvUOEKxXRw8Q
1206oc72gI/366zwIO03DaffPaxblkGVDok8vrWmqhVdVlnAV3JIkwfhuwAUT3rJURHnAYwLgLUy
JDc3DcumW6P1swcmi88oD5y9teyIkKQI/Yp+U8zj764FRywK6EVsX+bL3A/apS9uxfuDHW7b1ZST
Y5xB9wo8fgCc5gFpUaF0cptCCnee2BF4+ADgIy8iYOp4v1gqdX5siHwssSH/5TJ9iZcqUPsoOTSP
v18scss9oJj16d5uGBGHMCVv9sr3ufMKFR4QGHNuc0TPaeTUiGmX5nYguW9OqAoDeeQaKgl/N3Oe
BXphbbem99MAqTSJFy8ENIhYUcBCTrdT66prjvosWiW3nv8wneY5KHsMqYX5kuM8T8gMdkXW9kcS
L1mVQLOlQHUyv5zAI3KSfcPwLbdmGJQR9k2ZPINAwt5akB1tuwNB4X3TUixjoTz14SgNdTQVm3NW
G/9VIBpg20uRDPspA1//NjlEx5EjyVGOBvGJFQPD/mQPtS6SUzsfrKk1UHs0hWyPbeubBklq5PjB
NocKLCJTf2PtS65WJvGmI17CPmJjc0eYojYTAl94r1gAvsXe2x4H1Hbrfcfk36dKUudrmB1wG9uy
4ABpj4FjbaS24+iSEyANPPYFtHlwGP28OvfzwZ7ZthwJoxWLKEQG/mdHhlfyL8NQTmaLihPy8Fu7
ncQORZo83bRYLt+u+G8Xs2OdNgFOlM6ROYR+OQBmGzqT960u0l056SanxMM42YeMrlsrxXT36T1G
lzQh/dZVEYpIgYjzTNyW7aNa8G2fMf6Wp+WTBwrVH5NCmakYAYdfPJJM/xePlDQahZU1xFoTV5wS
oxG80qw6uTSCmm7h7+9NES9CIHz/cbmPaN3S7KCsfY7nSWz7zTkaabTqREOXgTH6cazxhgb4ErFG
xE4SpPtalOaBDNSiGQP9eGusK7DtXVA4bZucO1QL8u9cCG5lp7l1oDDFAqSZZn3X0RrISJecp2Z5
b7sJcFn7d5Wu35W9fum3/kpB6va36X6fyNr/WdPLin9ZiS/86vBit0Ni1G1cdhtIQwHEg4zLsIDc
AYQhRkcgsyMbemwKqMx7GUzbY1LlmhVDnb1FgE95YxvDNvQQFhm9YlW2+QK1w9S1AS4VBcTyaB8n
JcIlfVs+ufGH7bMtTZIWkG5IquW9LQxyf5FXfAbPBO01A1bgKq/W3R4AksayncbR7Rq2zc9osSyj
TO1cGfc7R1BgYIQA6yHv+Vkh9rHLzPjepNLp8d2NcbQ91gcsc71UTuetnNnbdkSgoGxk541ISnP3
IIOyUy+pKMQ6aCgYAzF7hnz38M0RqLbTBkIjD920m4GDXjhWajyMTRlusXBkj1A6bSFk5jtvJbbO
ix4cvz+9AvItSdCzBaoZAWvkJcAs+c4CxabMC0mRxOu8ll/6iPI95WWxJ/O6i8pGrlHOa3ipFTRh
8hAgTCcu97eZIP6J4Eqq/+wMfn5cVJd0Eivp6froBS7yuBGqEyE79Ldtz+xB5UrufOWhIiRj5/Cf
A0Jr7AwOBTmJPHa3NFbfbOe9/TffaWiyGdv2r3Pch2Zl3B20cNd27nu7Pbu3TXWcn/L4+d5yd723
2Zspp7NLYhDr5pu1XqD85dsmrCIkHwJ1jrNELkjEvM0QC7WGUB7q94mnJNLBM5E6fqkr97GOxvIB
hRTjF2Uc1DaMND92vUheptSoFeIuEf4H6PVVH248LP9BRYKZjGOyB1+OL+1MRdc65yTLftjOACyy
a4qfC9bcJ1TWqvdiZKDblPaY5gKsmrIDlsHa9lTgS3QAolUfg2FIXkUafcePEsXlZ8s1zrOoaP9w
szIfga14eLxZYbQTk6RP1kpKREhC7l8rL3qnrpzWotfTgz2AHgzt/9SjgCigrWr8r44WiEpoVcfx
WtPAhAtue5wW9Y2gPbi7z9CUBaBnLNtWUOw83dtNXyfrygP6MumbagX8IWoyQhPnUQN08+jLCKUk
/MiF3ngNaMl88BAVOQuBRFWK3QhWpWgzHtt67QRF/tmyvkXuu4s2zMtdaIru0ZhVWJDhRPOxXwlE
tj6LFfbO4WdrtFnRUkBJl9TRZeyQVrMdTYAnk6fot64PPCSQ9V+JAI9tVFoeRNqhAscvpwW0KQ9I
66ppWTAXcvFOWK+xQUn3s2SEBpfiMQza+gUKSBIZswpSPpVfvwgscFCbL0QJ77kXdeGDc9uLNwSj
URPMgHsXm1yhxgGys32eTYsgQrWfjiViKztIJS8qU9GDgojf7VBW/a/mJ5lCsawcwo6ICrGjPUsn
mf1i2o7f2vg8oo6rQi7sEGfSazxbgl2LPNSQZch4jAJacRltjx3LiycnaFGzr1HNp+rCl2Sg3ktp
Bh/6Un664XWXvkOuHmGBuv1sJmEA1hr1Bfoi3nlAtnMJblv1MOQZVVtwVsd1BZTXY9j36d5RUOj2
UfLt0Z0P2DU1l97zV02BcP8aGFgs0lV/sZ3WDa/ovxC+Lg52DnuABDBA4GyDNBVwaZk/vbVTs2G+
N3736rpfGyTS90Nkim3eARGezvIfhVfkF9lkbAkxshCRCJj3DlR+zi/C14A+eSOgF/+MINAXORMA
N6OmgpBHpaIPj6U9dj1tdATnrn7vzWc4N0OqN9ybOTiILEGzAIKZ7RwqyCnWPTmhGBw5KSCv1z2D
XontsG22N3CwzQXDDj6Aw6IuKpRLCKhxD4kGQjyO/PyTjvyqmgb60oB27dQEZXjeVOQDkrlL6wC1
mXJlmtI/2ZFpBagOM3hBEFpdhUOR371hbRIdgNcJUfoHlC91HxCR7DdMEPFLm+1ti6xZzuGMzYhy
feW6xM6oG4cYX0yMtYeg5e4lkS/W8CQeEAsB0N9+kNGfUTuaco11N1/7OkYxu39GNfMZ8+puocY0
2toOeyspsA8LZKDzhZWDgogKAJYqextrXT50NUQnkdBHwLmdxm3UqGht3eIUKQIUgcB7d+79P4+C
anHzaoxaEM/tHlHCp3sEG6F7hATPPkEm6XRvN3mFRPE0xdgOws12lJxCbhLUVDvItuPvHXej7ucQ
V+Q9QDgDEfY+Dt9pQD/E/6PrzJYbVbZo+0VE0CbwCmqRLdmW7XLVC1G7Gvou6fn6O8D7XJ84ce8L
oUyQLEsim7XmGjOvzL+pewRJZv9RojZGGuLU73ariN3goq8zorg7t6UznFBmGTerbv99Np/oB+rh
v0bU/+HlokdIdunoOetDuynix9iSjp+EeYafD31fJ7phumFIoq7UQMTArfO4YX82pg81LsdIpSpo
a239a9d2lbvE4fEz8auXFYK/FdJRz3r4rBQviITj+3agfEbZpVCVD1sTuSgRgbCZj01KjSLV7A+t
1s03aymG156su++gBDxvJxO8lQ5LDFlnO6va+XQpSmNNWvBUWfTxy4yOazu5dVFpgdTWnG9bywqJ
MWDDGrK9KXGKGotgow0MCEp3GCoQi1hRBV9UAmh9fGRbe1qvaRvq7ZcQS1vVdqazhHR1dxzIkbqi
OweWvMtdAWnMZmJ6m9fW1qXq+nvZVPnjdn3LT/YIpIdZZ73CQUb0PMQmAXxezKWYQuo7lGK6H096
chWgcsZiYvSp8+cZT1xfmskjeSl1xxsanxcLaxbgp4ybz5McasSVOkDFYgaXqAwfyK0/Itj/T1kg
GGyebYhC+TyTbc0L+wgfEG4Lll8Hs8oRCdQKIn2h+DHpyRPp2LNiy+TZDRnc8ZUYf2BB/M3s1BlE
k2nsKray1+2RYiE3ampdO+iCrzUFLudLg/rhnLQ+8SdmaUKxRM6Ykkc1rPyxDc2dU+lEcbNVSX6y
p+cZt1lfcYHARfx9r0SqGxi6XPw3PQkvTprmAfc/1aEy+7UCyl5q1YjOYDS/u0P0M04j9xgmmouN
gkJsi+0ws2TCr2h5s/DZPIpV8OC00zmVNf+rK3ZOckXebnlzUcdPlHi5h7h/0ikvppBbe+0N7Qc2
MY6nogjbmX1ItJMiS4mrj6/OCH8wjfKHkbuHKEEZ75auTfGH6dUnXLxx4CFP6OkLPgyoa7o90mNb
CWqwXTsyHXh39czLap5eJmSLXlx1jz3heMwokt+ZVWIQ2hjdPqq05gDbtPBGE4EpzChfxzLal8l3
TfTLz67pj6GVnNvFuhm1VC/4U+IXbaTD3k1k6QFP/hv2P2VZJD573z/ppPFZtN9LfHtSt/w2FIhJ
dPz/DKqOddRq3ijrytOVb1GZ+RaV8R577EdZxeZPSslEnR0MPpnSleRl7PaPyjJhZ5nvVAM0AZJj
dicyUT2TcrSDqiijry9ljsDK+qEn+oLgmzWlm1Tw54f5O2yrfV0ywc7F0J6bOrsmAmX1EpG3s7L2
IKeKUs5w+KmMZfnah38bNyOQKNs3hego64TlWsMa8Slcg2E35Uwei71TNf2KHpP/ZGnSEyzfGYnk
+CdPI3nVZmPcDflrPwzam2EHAwpKXwnjV426kF0FWgtEqVgjnua5kuXVXKaggmj6smTFdYQ/vdco
kdkvGV8Gid4B6+9MBkl0dptub+u1eQ4raVD5Mj7DI5AsPrvmmIi49oahf0L6sTPlPKJCNgOtchRP
hbeI0q6/20tFwnKuFixoSxnE6XiWPdpcFY8IYMV+qvTqaRypMavMEuEruq4Ql9uZnOtbVFH2nna9
ExSD1TOci6tjL82Lbe7jvhHHrqc+uUxUQDKTH5eOOC0LdQwmXBbYCaUWsC13/JHCRPTBKzOS5VbT
zag41CDFyiBgFZHo+2ZuQO9nYpJwWnnYUPeWe/91btFVOspKDEfUmueqJtCFOpJLt1fRttOfLxCV
EgcC3SumZTxS7FEGozQlNmxQTiaQ1UHsJvrB6tWbqtdNgJB84Q5LHHnL2R/vWpB2x16f/zCJCcpk
Fve5xRnOV1gZeMx+USD0Q6aU+KPX9t6Jc+f3Szn131OHDdxsN4lX6v+ACLzjNebp5PTOEebcezsd
fmGPfclid3mqTZEEao07Axl4KC0+sln3JnOMeTrngPo1fi2TpdnnPUJk2f8p7IwQBgANmGF1vV+U
xLkNMjxjf77m/L04nJOLZvRvpQUBMa3r712ZA7sIW768QkPzEA6PqogHUvgkqrW2urfJ8COSZnfI
rUQcM0FCpR77QzjIzUw8uxTFdHQTPpCiLlxPL6zhsan4sDCifS1G8vp6w9YljI9ZissnAeWTiNuH
oqjkAf+7txF6VZyGRYBDO9Z8kYv9sp4duip8kLW8z/jw7VVteKpD7SPRbUI1rbyo7Df8fhnw7c4H
K1B04BOxlpnnPFbHneyavxiPV54JOk+Vf3UcloA8pJPftPnODaPnrjS0U1pgqttbO9l4ld3e1Tx+
b0yMol1jYuvrFNfEFpjtGSNA6whtqnSLMyXx+S5zso9OugBJMjx37fahxt7MEbPwYrfUPbuonUNF
uufaI1mUUdtdS2qaL0tRH8KJNRR1N6rnKhCyiOmnIEqtD6OKqMgi5HSLVfc05n5HhD6olPkPLpk6
7nnfrbF4weB6PMNVQIQfky5mcp782ULOV2EB4xOGxryn5OdvrxXpedFc0rFjDHYm8yBCoXu9Mo07
QAvveV5PaFdBl8+Ou0vrIffGjOLUeEwv22GIrfRCdvSSF1IESKAKZLzD3ckosCCyBIVT8fpO/k0N
690a519S78iBJeYDYuxLTRUisFbwkgICthHKby2oYQiv+auT9NYVDlKIz0UuT3XUFk/FjA4Posgz
NtcUwBf5vmBRt9MpzNqBjMJvTRvR0hYYzmltsW/0FVFTOdlJFk70kMZk2drRSC6LW1jnkJUaLI9M
C9LRoEIzKZdLlWbjqZzSGUMaYRxxppwfh6SIWMxS1oo8pjkM46gjqW61fZ1CESq6KNlH8rHpKesx
Y0Eyde6tF7dmSVw2RnlKoEJAX8hdv8tU8uYmkngrjq1XYbijP2IS+Na2p0ERiV+WqfPWkbT3pW31
71hOKx5UxfibMQ+Wl6Ko/7Y07Jy0Zqg+lIacqJt107m2TGtHyWvrdQyXHxPu5HAJXfFBWXGHOBnt
AzpVeJo9bGomsN7rKNX6mETfw0yI1Y8qsXpYDAg4I6tA31wt4wfxdDZsWTN8aG4IGwiV1IdrtcQW
F0d+RBVDxBTmzQclZJOnDaZ8ihQjSGZWSPhLugQk7HC3NdN40a+lQhXRlHwsXbaCbvCSieaoOzTm
xCRrmkEi2BOHkTlcuy4Zry3/62Vy5AHBGXtlJqBd7RaUWua29cham4iS+6QsUnntMj6y0cTfnXeJ
h3fm99k0ejUm4WDjjTUK2iPSjCWy36jlFzKZmi+QjB9UVWkP2JH9dIacFHMLWLdRgTOry3wY0qgD
SF4LvyFECsrHyG+NNdreHGfGPiME7BkYC+hV5j7DzBnxJL4OWTOf+jYNrwv/C7SdBzSLb3kSxk8E
UgFwsYlguaGoNy3qJbf98iTMmQm7ksBRVKDiQ7wuqkN2suqQ9j7FDN3BcCw/6vESMFUju4mxr87u
ojmBlizGbqyXH1VfHTpZLcemHVlR1O474uBdL8eUwhfu/3BB8Ts3Tsy/ItCGOCNFI6i1oUyHWRJh
sE6gFTvSmSGfYqw0pWQoDilZwXjzCW7JVe+T7BLlBK5E0csV8rtTamkxcccUPhAQ8Ms+tPzeLWxP
LSoSkUwPHYY9L2PtElS3ikPbG7U3VgQ1KjdydlkVCa8ls7xvk1rscOcbAtiG4jGNwT/U2YJuoSVc
ppkMqCVLaLCh6UNpNIh0jYdZ6az9YGE3Q21Hg0GUbfHObsowNSdtzq6x0oaXjlvVs6P6l2kvvW+R
ZTwNqvGQJCkh5NnW9tjKVscqinPfTN9aoTVP0TzpHhG1H4zeZJjHeA7AVw7zgENRGyk30AP9dRKT
4pWk6x/BVgBFxS61d1U3SDrq+SrCPFknn4h2I27oEf5U0jVPpVWHR1vT4DBApfNqyt9VLbtS3njg
JzFdu5ZsY4YqMYhCp/SLwnnMVVaBkZJ7g6PC/GvDvSHm2dM6Jejc6i2Ohf1QdsofOfFFTfiBP5p1
U+7bOfvdGuh3JK4Lu6x/qnqZPuTDOHlKOoMvcsdbx7yPJQ7TiiqKoFDNcD9joLmLByql+zAMyrEu
oHYpf8zJHC9w+43jVCd+0k+W38b8TvoaTB7YLUpADQKj81SdnXkYKdKpmgeIdFdVsqUykIoYIKJ0
JYXlR3XhPi7ERU7uFGAeKT1NDu2RItt9MsEAdZp4ORVW3iKtrF+7tnpWAGf6Tk/a0W7b71qc674h
NZM7LOfmcyFO9xNVclB2nai5ijUm2oNK2o+rfonS+RnYzODXbhIH1CipZK+WH21roJVjWbDjpsCe
Y2ZUXqYp3one/Z6Hpel19kCsozuMUy4vUytgunbTdUJkWDLAHnInerfBJO8nV6/9FCDmMkWCzfDA
B4T9zkHgC7qP7fy9KqZp1xAy2+cSRXmeoCaslOi6FHr9UE7Jsm9DpqhCQMWyQzc/KOlg+12RQscL
kyMxuDzIlvIsVF1cWOPjKmx1JxOUnaFpyrHmRvLC+SlHwDEWafzcsp+NLBLNGE4w51NX0jUtO1YV
OKSts7OrjWg6FrXQdikCGy92fNtKbzgUWyxvWsChKCR3lp09Y+F+wapF7ju3A41mFuoB91brtNiq
S8Vvg2UKXsGePmTFAfTUfulFdUjIPHuRwicXzuq+tR3pUa6cH7CEYCQJ42jfpd13beULNn073rWC
sBB8UUopdTzWXTf0O0MQewrTaZfr8s5X5ayYv5+EP3MsEepdNBs7O0cjExGUQ61vy/2Yy3Q36bh2
GqDL3hPiM9S5+graQETtnfQHlhSHxoJo2kCCQB1edS9NTgmXQSLQJecvJxT0+WTOnspK2uy1fB1/
/gGzMF7iNH9WwmbxB1ULH+PW+C5M8vDLUAdpn8VnKPGmZyrIuSqyGbV9sdllUnp6GQx1py2Ew5tG
Uxn3QkrnQnRKWRt0cEwhhuUe0v3GC4WlHlW4dcHQWPLzYC2oIMyqGHYwBJ5DN1sO1GhOPg7KBQtZ
hZ36VKQIAdzmrKVjH0xjPATbo69DJMw+wKqUiE3PnTnZhNvRtx/nMneOfLl1YORqHQjiXYduwUJ4
ypYgbpgY0oJNm0tdkr+9mtORDOjz6diQYMSU6kL0wvEI9V9jDY/7rCnfpVMQQCnNUZ6WBJcjJuof
upPPAbCRORiNvtwPuNV4ldAKIMIW1lR6aZ4HJR8ILxyneSkDZpGSTdAU7q2+ehcJqoAO01Ben1BL
a8FvNitfSSpsaGYnDLYDy1fWoUl2tQi7H0JFlcHSY6yTj9ZRMhwGEqofrAWWpV4jq1fcJX+1Xdl/
flbbo+1jShZLY6USLg42WH18DAHdsaNln7E9ctbmxI6D73sn63LiTXMQUzgGInqjqKlmoNtrfWWw
uyAr69opaJuo1PxWbbJz1y0k3JcdNvDPmuKm+3LiHyP5Zmn1SoJgBd+2YegzSK1voAEo114zheEi
TjmfzSFkKzUExZ03p7FtVppt6HhgbcaOukSFxRoy2MkItncAzIO8sL28kbarAyaGlaqzPgRlX7P9
DQ1MNxFRggqh/Pu1Kl22VqNJvKZ1tAChgx7E1Jj7tU0dW/OPs+T/EHdx+GTDiV+ubjnsjmmX+uBh
ahgDzeG7qvWpCuR62JrbwQTmwc/8/3c6rLEo/roa18b2MOOV7aCE1urRbwbxnc1JD6Ax18VeKCaA
kTI7YarrktThgqjuggWKoYf9sCddiT4zthskdxwGFH+H+XccwosCcKgp3QOWXsk5V4rEE7e+hkrf
J8NzGdYPGeNAUBZG7ud18XMusHNQYI15gBmVYNFvbeHiKrIozt7OJEQ/EZNOiNLlBfxfydi9FFjY
Rs82WbGwuCf28CZVxzgOa5hAtawimCLXm6TUL7O27Cjhd0f73kvuYXdw0EsW1au7lUHahBAjCimH
8axUIuPWgZ8azwlQGltpWTURZ3SBNzRDHsDsVk9YybCsohjrwkdzhgWjWN5C1tlTJkRajqF7mRuZ
98nyyrrOArdafvNl2/6MaPVsjtCqHD3tdgkpMn3s3OsYL8aRoHJN1ZifsoXYWbKtbmpBUePANsqP
c7jafR5VNysl41xVGD325ZFC+wWGJiK0oUpCz5hizVdbUsdL9oHqX17CEpJsCFtj1ypL85ABzjA0
eH41w+zBnqRzzjtqN1yFnfJiLd2vKYuP9tIdB8Qyd9uOqyO3QHkKiaO/V2UIMSFVfvYrNNN0tAHF
aJxfFZV9T+sO+zpP4p8RJshEkvzKnszvA6xQESb2nyImnsa8oJeKuOUhy5cyShtPqvOpMVvxD5F5
h1gAY5Stdv2JYMkLqUFqXPqGQiuiJbsqarOzrpDTtAtzOfWhuxwXUgc7VJrGblG6ds/ycVfVY3pU
mzXeAQC0LYm0dnEvrgj9AWPGwwuuDs9GWiXfQwy2qQQnmaDfs1qt1uIVgJiGWF7aUf3etdpHOXbN
JRwomCTbTx6mKih5Tl04QGO5izIqf+M0KyhuzWYGqX03F/mlKWoomWv0bkbqOxqyObmDVN7UOd3H
rkFIlYq9Xdjnezis0RtKwX/izlkeTYnfq6HiUzkP4HqdvkDZaFXJIZeT810Sv5aug7a+DecLgc8I
KjI4pYEM8smYiVCXbKhadzR8O7O1GzsA4yzrpD221J7dE7Oj6p1M+B+pnkzLTX/LmR8MIRbj2a3y
GmJKYZ5cLH+eDazp/U6Jy195/QesQEKONKm9RQr3jtoYH77EpmC4WUoW1NlyI8Twe9a78zLH3X1s
O+e5B2yRlOiZ54FpIU8kw9GW/855s8GW887IpeXeV/vz9Hbl1rm1t8N2+dezv/r+ny+xnRZLuI3z
ODUqZ9wpbKo/EmaVz4fVqLGIXtvbo22+GRKVi7b2fz38Ov91+da3Hf6nb3udrW/WunJnqPXksbfL
Mb4sy5pJdX2o2ixhCKf+p9cYTBYE6/lcQbK719fzW/vzqZ/HeCYNqFjKIcriJtgO9TrNjiZ+oN7W
Ntv5P20ldllFDulDNevRi6Wp3A5OYfiIiKKXra8uBKN7ao7HrW87qNSmq8kYPnx2FSJ7ihjGvp7U
ja57NnVkPl9PKttFkt9hw/9ffakCaVcb1PNXHztObLWEcavMXNsnTh0drTqCaa001lWtTfUa4jDL
1Dd1P6WjvRcIke+6qkzBEsbFXpSxeK7mhe1TNHv4IlXfExQXx9SosxOJEaqWqU4cQc1pujvsBpkT
SwnLR1EN7QPc56PDHHuRYmKJtGT5mcqxY8aW/1JKuz0Cd3krZW6v3h7qXmHbxbASicexm1JW+Opj
NnUBMJTi4o6sPRs2NydUVAtkPVCZs1LAj6uWn7FtRD4ftHsnoP9YdlL9Dm+t3MWjKPfqokFijXu2
mH3tiyqb8LBtyqMpKzI9KkAmTadQjqX3LhsG9a2xRwSjXbZWUxBJygsLPbwZGR9p/dto+5adMoLG
PrLel9GsdwW1cy95AqSgnqp/iOVjIbR2yUjvry60/q21HSgUjg4tpd+77fqtr+v1N9ca5MPWGpJq
IcM0PXbd7KJT6+JdVWTjSxmHJWWwybhXcJZ42fqSisUu4qjr1nL7prkkTfEHDM2/FyyTZYPDGNCg
rK+xHQr9bzJa8fP2Mm69JGcV72Hv64Khr9flvczPW1/DffvQKeHVxbC3mnGJoHr3SVsKPM4hKh5s
J1rDEwzbWx984ueiJIO6dVnVsMAWrn5t4/rWlYzL7Ku1ph+3Zjq31QvU2n9focwOio5QadO8biJX
5KBPaZ3ap7RlfAXZ8h/R7eclLWY2phZ+++r/3+sI8eOhoBr6YXu9rwsHLblPZOPY2eCtBsGpegQZ
aJ6NaeXnNPiEbn3bYajU6rFbD1GqYNSqz8vhf058Xaxliw2yVX366toezXlYPX71OWnxR3Ulqx+Z
uJ4jWxC0OinjeEr+ffTVJ5QOEYF0g+0KhQzT52Vl1OQnRUcM0+kh6PzaDFd6S/cWEQjah6wZDltT
i4Gfsyeh7tq2WqwFw1Xks8YK14uTMS5OaQxGeGuOcV+fpwSdCagm9l6xeDPcHH0bPsqfTZOk+klv
Ue53Yy/eplKOJ+z7mt12Mfz47NTJet5FJrXyQyfsIJQsSkRGdE5VtBhIWi5e7aFkC+bG71vLKrTs
vuYJtlbihOIVrzUoSV3xvHVVfcRqoqiXh62JYsr0s8n63sB52OkTzkhWgimR0ifK3nJd51VjaXRS
SxZ1W7MC9QJ/jUXOdrHBcPFEBcNlOxmi6Hj9pvOzHvxxNriv6vpJXV8061judq5bPmwXNgBd/XDu
XW4skXtb38jMs4/h6R9c9vduUg8U0TDFTdvEts1Njm6HhDvX7VU3UC7iG0JfTnbeHvDHydF+Rsmx
hBbyGo3PdS2Lg6s02SEfV+7lKO4ECSySv1q/r1BlvSnZQHQqV7/h5MLsPpfFm6VNM+t8RjnXFjlr
ccO+LAnlzpgo52+DghNH74bvYHfzNyTC+JX05nFrNfUoX23jzOiY7MXSHG1UQYCKdZfyrUw7TWUY
v7UTkay8ISVFGY1+0kDq+jE5gTXKZ/sDSpd9kpv9gTDWGhtzWM7DDOyNEvZqEZ1cfYfzsvMk1EE+
bwc9PxmmcjNK+a3XlQQyfzPfeNNgOKqJeHXO3kUxKItMSR77kagpNdRhCELNqn525fAUho36mkaQ
JlHceNJ0w3tBXCtrWKurSsPnM2uoi9bD9ihe1xiiMh+jMso/u7QpTALFGF7SNv9VC8c4tYZBqbgF
H25miXspmuKDtXf7yzHj6zAV2h8JvyFzW4vN0q2dF48FeUkOu+uQS1i46unQp6JVfw261YsczXoz
0/acIOT9pRWA4ZSn3LVgNonqIjW1PFQacdpSScs9ApaapHfyjUUfJjSAaf24c2MvpLLryQQgTyBA
JL9k/FONFnF0W21V55cOhHlihCWOexjWOgRtVZSx+BZg/ziWr2OfrtWFeRxsTTwgH0m9aA9U3oun
sJ/JQ/VjQ62GMT0l0lzry9L2gCo4PbUNjBBLKU/GkJV+mgt5Iugn9+ZaVs7O3Hhh6c+fX8hBkqDY
IYLapwqJfpJaeLvrXULwRnim/jwq3Uu0MAIZDLWHKNQrSLglqi88Ft50u2tv8P6fLXZrb8PiaM9d
qx+2c8BF3UuPna43id89g/ObGdvuHVcrTwjdehssY74vUP23cxMgOGLNqr+1VHiLL81A5H59Hm6a
y0upl/uthRl6/dK62SEOawt3u0Z5Jr5/3M71rqU+2zgZfrZqs3nuxuVsqpkK1kI/ZU2+XIv10Kkj
Dp2dTriGVt23w2FwFAHLSBfXSdds9rxz4RHRgRmwdWI5I66pxRwzz8Wl0LGrUEeNs+HcLXszwQD1
s72d2g4kMM22Gq5b4/OliqYF4t5WhFGLMT6NA1hsBuMKnwFLxhQMQQ7bmtX6B0gCCJ69yp7JWiAn
ojl1OlcvjrqcYYa/fja3M5qshyCxsmuRDx9mlVbngojXdRiafw8QMO19nYnG/58To+pOjzpv5eva
zrA1A6Ky1ngIyEGLrK+SdASDJj0FGIBx5M3InOkQDxRTarka3biTKBIQwzI/JMirtr7tOmeuo9vW
dBrziYo7ogzr87/6l6YFXySFApcxkizlQm0Xz2FMxSmHMu1KBMaUWI55TRJ57UtMRk9AQBFyDtG9
Flb5VodNfN1arjuHq7SyZLPLybFLlaMyipSNdNm/qqLUH0Vtf0Mx0iF64QqsIxB5mrjG0IglOaZC
ZsvD1tQ6pBwU4+VY4XC2nsv0HI4uyuG1CcazuC1j8vmHty5hzX4i8wgnHS6wipEQ6wgTZWsmI25Q
wlwD0dvfElYdUIshsKTh4ly3rSdJCe7W2t5fF+mnXBTyaXvvxarzmqxUwdGG65tVWDTr2J1szTpW
F36a5Wpws743UYBBSgFBra3t1ZJweMprQrwklkmtWVqp+krTykCQLCCQPDeM1SYIbFWQGYqElr/Z
E2N0GkX2TwTEF8mjmAqTJ4yclr/ELd5nIqHfaxjWPkn5+F7CdfOwVK28gf3KFQVHfqorEQadscRY
0ynJiTxkeaqAeN70In3PwbP9xsoXf714ered+ndZVMKrzGwKtDoRNydFfUPsJ/l9JhHfEsFnY6BF
TnrNpzJFiRNFF1Kkx3RaXsVSGh44TuQbdS4eu6WvFq9oNH7e3KlDXty2g4INwY1oqIGg6qcN4dEf
MirQnbEhnxY1A4IrpOfU0KkwNnuqWNxuuiCWX86ybf6p21zB1LiYX62+4Wc3PWmh1N/FEv8qFwcP
xOxxmOvwEIv4T9MX2S3BSWCv5bZyoExffa+tVGPR2h00RxdvsTiSEsu/GcsyHgwlSfeOkl8ixf3F
cl0NsO/4YybVP/0Um6R3GvukoRgly+bs0xrQ2CTTHAITxQ9ubGQ/RpJEWDk4SJEakpU2N3bWTO5O
j0kvNQgBXqrqSEQ+JeWH50VXpve8g05MlkD71iyRe7JcMp8I3/N9E4PHNG3ESiNa+LYdwgfrh0PV
93UstRcD3DmF6A02TSXE+oqImAXuksDLRLxXZW0ubeM2TT/0jkXSc9UJ5zQXPfjDCYGy9IkzKidN
Ia9GTVNzoHZeBw8SGsEvpB7qNScCtoOvJHalKD0DWuWZ6RHEpoi+N4Uj74vOpE2XfrNJ3CPutmMi
phwUc4ofJjf9NZdK8jiNsHOXpf67UAZTd7r7I+qj1rdwU3gmeauBm7fiILJKovJJ7eyiUjXeUX7+
g8V1/deEgkku6E/S99iD2zHB+qoGDjF2vacCqcM3Nxpf1EpLnhpUKltrOzQWrjMUzhMcW6/YDmGt
o3SZ3NU5ZHwBo6Ih+0tPaCP2qRhZ8Gimep9Jre5dnVz31rQAKV6L1H3cWgPqwvtoUIw9ieFh6zKo
PjjaiWh2rZNpd3cwOlSeCIjW1taFCR/Aty7Pgu0J6+xzNpiZWbskp0oLV9pn3d/nEEmrmdTPW6sq
tGifO2F52JoTOxvy1R1eY1zq6lp/T5QchYA9zJ99+uxq58EtBUpeLtkOLEoO3BrF0/aEyFHmfdZg
h7adZFWNy4pO9mF9NWU9TCOBP4WigfN2BaHuMQgrKFBfL4kLVAB8Nft8z3jTVX7izvc5JdwxW5p+
b0MbtpyMg7yImemqLv0rOgFXmrXTix2Ll3z8XbuL8UpM058Na3phnjBe66n+FWeAJrZzhGhVHzil
e0Ixar4KrUPPNbjjfru2NPQoaHDU9Lezo0qmR20T6xiaT8z3NWIYOReBG7OCoBQtedkOwFGqfZOF
1T77v336nBRe1LjAu4WevMzRhMordGF/m8c8Toy7U/XGPVsUBn00LeetmSpuf9YW5CHbJdoojDsT
2GwXyef1ZUsaeYLSehLr05tIHpC7hwDRqW1rlN5+2Q5Z2jLateN0tqPUfulgo1+nVKHMHGM1VJAR
1dHFQpxnfQYRwfgZlhx7mrArfVS/7Z4PaNojbP739WT/tyqUcE9lP8IofVZeqKXTD4rW9p/Nra8z
5U5qzGdbS43a6rg0COw+m3rIs5biGCLcuG1deGGRzutT1cfXPrpvffMSBlrJjbG1ZKcMp86SFVfw
R7fDIOZbjTjk8bOLKsjzyPrfM+wyebIdbvMOdpaYddMjt0um2Bijl+3gqvFRrYzlurWmEPucRDrH
Ss+TzF/aNQosG9vbzlYJs3xu6YTO2iw9fPUZbvbHVVUmvaFun7WE2rI/dn+wplZ92Q78jiB4DGSr
v/pCc3yTOEY8QPRRX4YoTB+kJj6+LsjYp0DeaNvjV5+zI+w/fb5oO4wAK8AI+dYk5geMtJ46jFeu
zIEFjuZFMFAEEWwtgb0U1k3rCTePX7TO7M7/1bc9zWqrf2QXRjutbgpEPqX9vB0cSZTQpiCACnX6
alVBpEsuRo67jBrVu0zD+h5mNeE1N02OW1+RlMQqUyTmcVnV/tyEeDEnRXjeLjYN50dUQSk2TOQ/
tSq6fc4wi/NeIu9yqV86AoWP8F5x4sqA3JrxaiRCOSheD+PF7s2BD4CTMfKpHYlUlFKakHd1lumt
TZ3zdnLrwgRHI3jfumdtHuvrbE4XIWNsV5bReGvNsf4/jJ3XkqQ4tK6fiAi8uU3vq7Jcd9cN0Rbv
PU+/P8TMULvOzIl9QyADZIIQ0tJvTk5fNqCCBi+5ll6+TfOtJHf5pqqscqNgnALwCAcgfbJ0aSfj
lrB1o0uiy1vDLL5UmpvBh28vbt5ejdZDsd1nTQpewg+3CXeGj+BBZDDTyRgBOLlSHPoAu2U7BcFW
HuXWgzkh+WC65Vbd1IxB1hWjj9R5r0I1WY2ghNc4vUIkdfmai9U+8DGw63Uw6LLUnUBMvCqlFew9
PggEuGUg6YCU21Y9yyNac1hQaSwuwE6ypX3cq2/Mu+hsQC9sck2+JU18HCRLuhRNDj227exj0kKA
07TXsOpCpn8282TQnknr289jYiingRVt4h01wUQtWyXpUMOZWsm91qBJQ7QeOlG1cfI2WtUj30gm
w1e5vSt+5TxOInwDJAZzKHR4j5520Sv8TqUOueAseEPT9YUVoU1QK/kuM2v73Ca4gBEIYHfZDB0K
8KZWnBEt+wLCoj+6ct3ucst3VyA13Fub/uI0/gm5FW2F7nO3tjBm2g2ZpFwSxqqJ0ct3LebMXZGM
2LTJz9iwqNtEGrdZpMLJw6emUrryVDZuuZV1u9tUFuaXsV2OG7lWv3g9/gEgppqth2NvIY/53QD+
cS9U/VUKg+KQoNZ4QSYRXAnflG1cWfUlzzKiJGoHf2t0114xtBeABIemRJCxLqN1WuZ7J+mdY6oN
Bf7cAKLMVvexyIUbUbbNwSgmRKDXKFu9w8UcgPAPpJq+08slB51V8jV3q10Dh2vWqLMRwaPdmJUE
XC+q67PCFp0E4FpoSTBjbzS+9poJ20b+UUTqAK9OL88dQIOjNAU8tOouRtTKNKxmiEIzalgHwZuy
QIsVyYigq+VXNfnemtItjuH5Io6yjsM76OU/o60VJ9bfZL6EUYnmmnwaskJ50mF46DR7lnvNsovA
31jFWkv94NKkhXfyekYYicL7O/jZGnpnjtxeN7XeHKs8hh5oUljB64A/wFaLiKGaRVnufXP4YU/2
8b2NuzihwNonFDqDHSoIbmVrWkev9XGE8CDTKOhyKlk5RUq+QARI110Y/KqS/EQYWT/wLW8jECvI
W5U7buifMsYipicMz+oDphx1YTwSGFFXIeiyjRtWz/itwTGzK42XWMuOfkk/GEo6nn9ttc4bYgJl
+oimqXxpg0C51NPG0geDpXqoHenKVz13qzcg9XxFZYYiWQ19r1FtvSiy14CydkHm/ZJYeUCJIUBR
iFDGz9bo8rcaWXM+2ocmdfE9seE0qR5rIHIPPdVheHz1KoA8450ZSb1m3bPI9VvZx8lKJgYZh7LP
5S1jglBvBsjFD71DgL1Um4FVYe8JYRU+n3UBQslFKTpHWerSg7zEShpsFsFYAOMyHB69Jng9xt7O
dCb12aL95dlugkCZBrzRVmNADHoK8NDd+6OF3j6E+VWjQGWqf3eQBgNgv9vKAc5XmhZRZ2uFz5e8
Rmg628pZA0K5kTBgUWQJMUj0YjzPZWEht5+HYnjqfbO6EGpM1mMzIIqW1A+wl5+INFcrAz35ozPg
4heornGcrGAlt3VOUuTaJ2PC6eBW+72ynUse0M3qlUQ3FhfFYURhqVb89w4g6r5omne8DzQ4waa3
lfJouHZ4FV0sgsfZRCD2YvU5tuwz+IeBUXbvcge7955ZO9END/hSiHOc1mBWlUGiSMKCQEXt6ay6
5cahsItsZURYzwFdzwDFOQagGz4GO8jMJytlUUrN0NxCOvY5NxqbKE+mbKIw3OdDre/bsnC+xs4L
XKZGrt2fo1lu4LzzLXUmiIz0M9DadWok3kntvX6tFnK1YabuHFqAZ3sDHCi4E5akJJfJWwPh3sIS
sHFlfcMI8Opg8PsYd2gUWaQQk4m2te69pIlknpdN0WXWnDQZ+R/NEopYORo3w2Xs6HQGOEY7AehZ
OM7O9Vxn7Tuoryl0fWumzCtV9ngVXV07j2XIsimjj19xqm5T3HRP8oh8E0JRd+xLfxuTQxRUnQsW
6KIxMjvjQzxtJvEcPe2xE9bL+t619XCrw6nnJuXkXn0vA4a6RRnvc8+S/XVs8RjBhB2lmvlH08aM
PIzgLYpVdA717NHQenPXpwHz72nj2tfRaeCh1Uq4rZp7bFXRyWd6cIpdK9hoGQQA2NjB2TD1u+pp
sDecnhaFhXsH4or4XrjtpPI+qi7BNWIwtH8EzpTkIDBg5rQiDVUYWKJuTF5XIDD/2UgN60WYlx8y
B7sMzUdSy81BavSJUxNmwa/BQvZ8WgiQRiy23ZNUYLgFR6LZRg4ca68FjTV43cCM0+VYQiMXBKWP
NNTsXOnDo+yPPdQO19z0qNKshymJTMGwbnUelh7bAM0sP4ZX0iA9OSqgixw9O4PIOHQDjBTgSrdG
b+5Sjf8TDs/RRm0KHAAFZs6fCPwG+LOt1Q0pnILRvvWxojAUbJIHh6W5U1gVbyNwo1e8NkAbZt99
zN1f5RQvGKf+ZWcujVtECawpVFCOKjOdmAZlObZyFZuBTxgAK0fauKI2GuAeg0qxlQB7uiAFhjLV
T+I02ai8BKWXHpMwp8vuG2tTGiHwEJYUAMFl4zpDMS2wMtyJJXONGZ5+7RQovSVAAakBWBVVXA/J
EfcaEmA9RKP/5iMFh/jobvDcfGNZGE1OyLkNAO1NpPB00f+NJdS3yj/Ma+pz3SX7si/5TIIKjKzI
3ct4yxJ2hCpYHi3/W5bm2hck5FHk7J/UyDMOcSc9jQQBJnqrvC/0yXggfJcb7RA6vc9q/cYJRwez
eeMWspS2jlXkS2s5RfhPAzFunm1dHS5KHL70MrNUv/CQUfShDE8mTYWLrk1UcT2gQG+zAoSXlM3O
ZMEbLFduzsIR8fCn6SzlGdiujTS2NDAR0OmnlQlXn8Zttcli03mEBWA9yMPLCILvUQOMYKYefrdh
9CVnYIB8ZQC0MmcxVSTHWE0Y8+UJAE1J2keN7TN+0mLgL8Ym9Rptjb14e4Adkb00elkdetgia5FU
8bYGb1waK7+SKsx1C/5P3ZgbNfd+DaY07LMwHs8Ifzy2I2BvHVPtBw8plwevUkpWhpHCtFor3hql
WexzaOCaBztDipCYS/h5E1PD7pAKtnwWGTNvZY19smUW/aAR56AX3yTJQ+MDFsPT6gXTsvqYTJiZ
fMLV+SAsjrr1EEy40VIb5CPACH9CkorNoAZvkqS52/CfLJEvqifTa1eeco/76tTQ6VZJFrMVQM9K
BTmtlIW3cXeDrDEw9F/CCqSA+9xXXrzzoPOatQa3qOufESpH3RDPu1lXQ2CEBG4o0Zkw2KGFkvek
vSEKGjeGJNn/GOzKO4HLMsYtg1V+idgVb7RRwCU7iN1oJIIEC4u/15UZaF+7VlEQyqX9MEEKGcsC
HGqBW3sVXg/uKpKUKY5ArgcWa8uqyjdLSjcRHq/34ZfedqCYpxtXTWcUews+0VQiedwKqKLI7Mdk
SA6iJpaa3BlkEfFmF2X1dBKxh5v7sDKtJN6IXxmhNc0CLMJnk6vf3qvkvVAYsZw1JPfuCIbzZzM9
v14PrEOKGrVYAxabSNx/sRsyRWZJC+M7kUySYu/nkor/zPSbUnCfHg4bB3FJ8TMc78EPig5xkrbY
Onn+SxwX9x4c8+kxzk9YZAq8FK73IbNLSKNLXp+rzR6pFTyZAH3M2F/RGqDdskLdD3G/ldXyu8AD
i00HjLop4dcRT0VyJCk6EzOiworp4+1qKxa9Z5yXL3vvLczFrVP5PFETCdFdHVXP4tmbkf3QEffZ
jaVGt27gIn4kHDetlGWn2GL6V+MsDGjy74cGdlgFQl15G/G4xNMQe9hzsqwrdkUrMHzVZV25WTlZ
m57wdXRAn4ndaQMRgbYh7QuFWRT6gtEIEAGYc8yMZtx+2BVHWzhSgES2tfQ0745xCxrKDA7ien1V
EaOuNmEdfRl79STu3HyXoJauMiMeNuJei7sS1Rnz/1pBfGXCAIhnIo4QeyJvbg4iLTZajGNI1fhA
NBF97Jon8eDnpiluzdIaRElJ5HNVgGHfiFshfqTaltyf2svUNRF0RrlG8aOebEOQu5zvr55a7Qjw
StsljAZodc9KkdYwbf1dOkJ0rtXhSZ26DvHZTkLT2o/eCBIY172VDJ0TJdwKPSEjSrP/58IffoPY
xfYKsrvqq3PN+emhJpOCNNHUjegCxPe9QW78YALI6p9iuLzzzZ3hFB/emg+gis93UGMZLwtgTY4V
9t2pMm5D23+XmkTeLneYTvCkWjaU7qVzkdvHBBPLnfgtrVs8xOYo79BobMd1lfiXulMlYB5TPzS9
1uJIsfefeU6TjwgH+NFGtIQ2jHcMYZi6TA1B7ZF20uFYL81nqmAWIxV0dd0hwXYQLbhvjO4wpAbT
kmKbWh3GR/YErvzP65pZfHR9sMJOqgFXmAApS9sbw6utTgBGLTPLSd6G7m3qlkVLEsklLyP6M/VI
hjpaW9cqOjAr8aPlSfSRor7YLG/rhyY674rysXC6g1Ppa9ES5kOwFdhLb3XFAoHoC5mwV3sUuo/L
G760ZZEnkt7UCuW23VWA9Pa+FexEmS4au6ixHP+5CYq0eGpibz5GpOfdT+Ui+SlvbrZ5gdf73PVg
K8cCf6wfPbhyqxh4TBYDcmtNEM7Th0N1IJp6KhPVQd3hQ8E6PeMC8cQ7U8UY1HpIx/puMTZgfnhR
iViMcraqoU6kgFK6sjkbE1Z17PN72tnNTtdHhhKVKm9kLyN20yIws2KBdyeYBUM62UXqY1duvCB/
sJLiw4MXVxXtYH6dlrTIXJrJ0lZElayL60OL/aBojGJTTt212FMj6Et6COdJ3H1xkgw84wBmhWbX
utDq1+ItgdVOrtj9kNvZ2tfUQERJzFsGXIO3kOq+mYJL4XPDmlCKj8TBoYaEE76hj9TXoAXujozJ
VtxjsRGPPZyGJwjlMkce4h/poJ6cUEt28tifIz1HoMxpDqKTUei1azi7Oeq5Gz/z5i+AVv+ClJ8c
xQnFkxd79PT1xIYxg+7X2DmP2MvZM2bZjcxnF8+zXSpaxNIZyIpsHTlu+X1q3SubdoB4v9zFPLHo
SaPpM5PYibFxDehCglQCL+AruGSNkbiD/KiowtoalBMNXZReMbazjpkYbIHXLfaDbR0HgDms5+6h
R6JRHJjrBMeweXQ1z6ICxctYc1OVuROGS30rtUjbifOL3+WaQX+s1YdRS+udrGt38VSXRyv20qb5
GWpDsOqzDKV/KOR/TdCWjkMS336Rngd2TE9zHGmYPoDx3yqJmcLOr9PuiiC7fgCaVpwEa6cLmuJE
W/iT+0kyP1/xJJY+ZnkwfKB/x9Az9cEpNwYEaWQxsPwO5YyXwKYH36AQuM25ZeLJiGbtycQeDeDB
boZvyD+duaiw9OjLk5wb9NTfLzdhKRV7osr//1SM1XrYS1fxPomRgvgxIjmPxZe02JszxwDbDwa0
CDOIga7UmAcZj0VRRVx2HnKJXRw2edXmXda1/4LVzx9K8Ts/jDLmY/PUXgMLuLAgiD0GH3oxfmVx
hNC1eE3GDDmYtTfo72itEE/22+iQVb4vb0X1ededvqABYBC8w+dxnGipYkS3bJa8YUxYclBQilSA
iU2DMPF3ls2MkhTpD2PZ+dfnYw8T59pn6Lq17FfA03cmq1TjGr3ejEWoH7b4IXp5Um1VPoqbLQZ1
Ym+590seC0FoXnsQQJbK4upLcjlW7C2PcSlYzvfp2CB9bRDqoA+jzxQdJxJuYItEWrx53PGIafxU
Pv/4MVeyVSB18odhpHiEc8sbv3sQ7Y+iuQaqbAGanp6B3zRIboiW8u+74ui5qwKUUx3sPN58poJ4
MEWWKdwnToggeIjSpWCZA4oCsVnqiWTn/uyUMj3Ov35qyTPZY3ln5vHM3JhFrqOmDesn/7x3Ym+u
JXY/p8VB81k/1Pp8gc9HSQoLG7X5ooxIzYp+ZRk9iGP/LW+pIkrncbbYXTbieSxJsSeO+8+zfpjO
iNqi4qdL/Vvep7N+upI3dfgYzZWND6NvesXxcGatohjnuap44cWGUArkTGhETN6nMNuyWfLGBE9Q
6HfUKWqN3bmS6G7FyZeqH0rErqt7IIRYgp9btHhZljf+00u1vEDLiybylsPEEf+Z9+mwfzv9/LqO
6UTuz0LQfv3GxqGNYe00FhYfrmUzz2SX9IdYxb9V/5Q3zyem085XEOf5VGe+Qhc5F0Xq/siN469F
1yDmoGJv+UaLPmRJir1lQLZU/pT3KSnquS2CAe1PpUQSIcpMiHy8nKy9M7wVTXjeFbkiPRLKZlqd
FMlOdbLnpXsHTAVtfElL40QjF2nR8zMW8ogoGYlhz6Ej1zPqcS26B6L/SLJWKAP/RVebOw1TJoYg
epcsHyFhIv62EU9SbJbuViRFU7DEpH+pszSDJe9TE1pO03tVTMjChunVyaO+aSw1Htdi/hsBMCBc
FPUvXt0Fu/mNFzdl2czd6pIWt+s/k6JgeXVF0iOQ8lf3LdKfziDyxiQCO6FEvEZLZz8PrOdy8XyW
Iyu8Spi8JUeDwIg2RUg+zByXauJYsREDgyUp9j7VE53okvfhj4uST4d0TiFtR+0KKvCxhEqBa4Co
QaRcU0ByTB+uHEe8+ll0XW4SJclB3Jk8atPkMMrWqkos4yCe8PJE53f/QzDzw1BhqSr2xMMPspaI
3lxpDnKlFqInWhggk6Kild2NTs5yDGouynATr+gcpxQtoB/VsPoqXuS/olql7G2xzmbppGJxME2T
Y4REMCxxSGtiU1asVq6WtGt4EvpnvrHKJ91hazQwIKNDXiIfhqp4e111z4KzbbAAEMho14i7Kp5L
mUBlUovsJQ/hmQg+uTo94LFGdKee45mfbr+4qR8e0Tx1ne+6mLOI3fk1D1icHB192Iq7LC67bMQP
WJLixn7Km2d1ouQzmXOpKYqXv6T6vro2sdZbYWOIVZyXum9NFvZ7DSHArQpjliTUMwRIsyM+k5Qa
KmtnmoVMz1TqOMA81SjCu6n0ngMl2SvTOeSoTK65V9YrUWtskv4gjbm+kdsEkF7XZasq4FUXGyex
9bXpAPBUwBRd4sjeyYFvpFskgzBcZma/JSoJaniwjpXqVQ9wslhrRjQW4nli4V4UypfY7V8mRPuT
BynlCf5NuUE1rkeVg6TISxA8SiKWJ8oeFYjQLOKn0LFQFtSb6xCihWABW9iprO3vHcMdH+Oi+gnf
8dDqSv7WpzquWrH7nuYMyUt84E+uJ4MUT6qX1hmN7w7RelZ2XY8FB6VGHafrVl5Vll/KEUwvU/L8
VZVjc42iDvCqANkuOZtsAXRCyWNqFOg3yTJSRiGLTFUOjhsjxuLWTyWEkjAT6HAU8CNlX2VmfhuH
qLiJPbFJssxC9yxNERYmCG9kobfJC+SH3KH7prN4tq/lScovkQsNOxKUODZTAHhlu8zcwixE9VqG
8Km5GInKKBhu6iQDE+TUHfPhKrNPIDVYXnMItteofg3tEDx20waiS/DoytE7sprSUWTlCSbd6C6i
ypUhfKYZrNZY3mOFGvajzEroYywpynroe48ZBAWh6QCtik3uZYqlKB6yq6HrmpsSNc7DOG3KBNie
SduCXU2NpcBXk3it5BauaB2rM/qA2Vzfq+jCuL+HKBhvcwo0B8q/Fm1uOb4IDOcBlZlgXfj1Ct1T
bWsphr4ZhipF4w0wfaYp+sm0gDoDa1U2qqlG9QoreGQwcADPHT+/FFDtLtW0WZK0z32UEUPtkDYy
4abl6ikd9VhbK7qmnMQmG7y/M7O2kNaDA8vd8WOCzYgavLQugFHb7NtvUZd+1VhKBxcO3Z93S4fP
DDIRtEJWoBLTjr9Z7vzip5H6bagi0AoI4rx4fQLsGh2sh1FhLdkYIuNc2Gl7UtuwPsRxmN14BAqU
/1p+qnqJxpXE+lXW2pcS1aCrHUQPnVlUUF+l8ilsWTiyEHvciqQoYCn0Ffn1dFv2qxbjjtUwVQ+V
GFO+ECzXdBwr2GRZErRb+ozNh4ON9N2KR/0sTlVWunKzHP8AOQynzgRZtB0fnGKz/ILai/74/hjN
5y21sX6omnqbysjarF0sllsvecaocCRon1XMlU39DNGieoJ73t4IHR9FCqPd+gnTOshQSY9Y01RD
5Fla/vmgyH6RbfS4cA0EqA3th4jFtCvBoLugn9Zeyo6wch6jdiIKLJQsjshgRqDZuBWqLtV7xDaV
tUiK25PE8vSpssCETffH7HuALsU00Av3Zv9n/jtxlLp7MyvhnE33D8FpEHnJ4OBPT5vpOx3lFLEr
NoU3wnBf0qK19TUSkh8yRbEoaSB3bLoHgDMg8Dx0ronVf0c/lE5JLb+WpecfWrPz0Hj3i/c834ny
sPPLXayi2lSMkkXAWrJxCyceeKy8wLs006aL0D2xNXf/oaBtY+xk3jzXDLdQGMJz3id4GE4bsSfy
dGbZGaQAFNVCJajwG/yPiuKQufZydNNjDvh/OSS2O/AVsrL/fJq6yRC5vfe3XCYauP7060RtcZEh
y9XqEtcTj4JlR92oYcCiSHkNpk2KwMRVJAfXRbEwcDvI63JIcH0qzmWUy1dLJbGHg96ZD1/DOjIH
hzZRFT8vHDwxBkk6WW8GUHyUpUTpp0NFUly4RnX0YCEEPh8qrvbhiETVt00OQONzwfSrhjyE7Hgf
M/NrjD0pyKXRjs/1UMRnuw8AnCgobzYJ64wyqxXbKPOVZzn3u4utlj9SX5GfOzOTn1W/vDV0sDfW
pmG6IDrI16/V0P+yylo9m0BL3uyEU7GYk19j1AzegkL6Ah/ZexCFeu5d3Sw0H0UZSOFtDKHuKZ1q
9uVb1Cn6i+IG2asSHUUVvjnJs1xV0C9vfhkPl9ZT4ms/bRD3U7uVHpXsmtW4os8GjTclRR2Ipizk
uPZvOepwL7WJXcJcit8Sp0RHW9HqtUhqbdUdNFxTN7luoIi/Mo2mfcL0Cukio1e3AYTKt6rFFkGG
r7ef+JVvQMHyjZm4+qHHMvMxN/sXIDTNNyP/PtqV/cWQ7PqU5AHSSabafKtGgBSyZaSPiOigpeu3
fzzLrL8B2VI3Y4iLuFm5LwrgMzRs6w68J3uhX29HrGHhC/+dBS3yr8JPeaphgYpNxkveOeUWv7Yc
hTkre0kkwzxVcTOgud1mLyqM6Ses31eiUALG9gIC4wtMXvkqsky3Yn3B7vK9SPaoSRwVZ4jWIlmG
tv44skonUuKMTSdfZbTeVBjRZ28YwSVkhq+dS7RioEWXLipsZnol6B42G7B4yHoiLbst3M46iZK2
dp2trnQG7Q63k9Gl50EwJnhr5aJdw/EJTiJpBbIJTCFozyJpYkSED6TqXkRylIbvNt/8m0gNbfJI
f50+aiH4Hrf3Dn7QSfc4qeVr4EIj9l3sqrq0eATos0V2or3nTv0ahbV8BqzQ3VW15lUJUZUvIvsi
Koh8dBF3uVQmN5ElNjoqR4EJgaFsVAxXM9xjE9O7i+ohdLTHVL9XVbazG7vAsLDcImOen83Bys5B
A1luEgvOz5LMpmoKG5lZediEDi5aqhlUD75iYQU+GC8ohMXfZKNwtuhm5geRhKMDpF7N3nK9R5JS
a8ESTNWUdnBXaPqBqkl73JXlGqB4EX8DRZ3soeNbO5W1j2+moZ1TWzKedT+xrnlkALCYqtWD/HsA
LXnk06ZcGdYpuBGxZ0+bUYndNRG8Cvzu33lLFbFnSPXvolWV/b8dr9YAYBozfCj7sbr1UgFcOrOR
vgPVpfMl+p3K7qved+ZbZfXoA6Vqdkl8zUTZuIhBxHXjl7aw76Jqr8WXMtCcr2WVyhu7DI1rnDsY
sJQlainowr5CR/opIX61DbO1DWzoIue8VHYffm8UAGKGZlcPjt54J8m0on0Q+/IzqirlSpzeGr/K
uVP9bFg3Akakh+gwDtqBmG2O6m5u3B0TzXFedwthSyVdRUmZoYyLRtUlp0+9mLm/aV01PJWIk/9V
MNcRxfmSC48E8DMy/ht59ORwI8p9cI8XcbbQssk0C+iEhaUf56QoVh0l6ne82sFc01PUu6FHxl42
O7jbyykMSz+bwMtPlm9I21jJVGypOutggPc94nVTXRRNt3ZmlAyPAz4um7aWq1feRhnoj229M3a+
o80j/amcF7uLGJL2mbG7P5t1pv+Ek4hYpE4/T+vjpU0iC5KKN27LoihvoVqXB10rulNg1wbuvm6O
LUFjoY8FWJWOD2ammiOL5bbut9DrX6NAl35LIC3nCyWpglRcZvwa4u67L0nWV8WsEtSOlfHZN9EG
Z4jiPUChtvfJJCouS258buPQ2BMOiB9sqEBgnCuD+BkdmemO/jc64HfIh9Iv1cMHGXQSI2wG4ZFn
678TlJHVpn3xsOao6qe2AbOMTnH14tTMCZu2UB7AbTTAc3BYgndlbQiuue5BVTU8qHprkjSQ4+Q8
Kk1yFnuWVbIEiATCtYmQdcG/5kmxOucljZ2vyhBKV711HO4B8r2lH5cnkWw0lOdSK2yOatgiTKUw
Ljs2OVC3rLKdVw9C+qrofPnaFrn7GpTjN9Xw1JtIjRMC3FKNB1HVUaxzoBjuo0j5rbev4zx+0jPV
fXVH1hIzo3rONct6dfe9m1jfQj6V+7qX671Vd957pu7LrjTfcxBZWOYU5aHzuuwrNnfr1gjsJ+aR
F0weslvpSojne5A3mtZXVnPeVBBkrDjjrDsxWfo9YkcDLxHCa1qg/RZ2hwZiar7lNa9LhUortU1h
Nsauw1Lw1kwbGsawqfBG3oikKGDBNrtVI25bWFafATtxZa8pQDdgOLoidpfdtGljIsV7tiXtmlrF
+EQU4GuTB8P7EExAjxo+BzpQSO7F6tdw7Ib3vgyMdT/lB1P+/65vI7m01Hdtl/MAT1tXno3g29/n
X/L/6/z/u764rlp0MLcdfaunRrjumLDf824o76qlq3tzykMuo7yLgpTJ75wnqiAUWd3zKe/TsXw5
kbOSnH2o8k0UG2NiWzpFJe9oGclfeTL20U6q75ZqorAPHWdVlvANvPxBSmoDwiScr14pO29r8a5v
WnRsNkmvZA9i0+s8r6x9U1dKVWxVP5IvXgERj05KJFBoly/1tBFJU5Mg3c/ppNi0TNfQevy7VOQv
SXGEyEPb7pwGANqWrPlMSzqm0xt7+yHndn1vsf9Akcz5FsFnolHl6dFx4ZKqvfU0mK3zXUOAjmih
0z0Yto3haITeShbLAauvsIkhHh+rXNppqjN+QZGh2zecVQievkHLOopr+AlwvraojStO2M7NbRQW
uqZzY17xoHLXXsGNGLgOaNpOrer+pJY+mt3/OOzM5jqGn0HOZfIlCsSmRat7awOygoneWkc91nPE
dWr3nliRdEcgutmoBwcbsWgc0XTR0I5BhNzSVwxB4MWEfbmXiqTdM/lDFl/7U+j1OxIj3ZcgxAk+
aur2Iaha5SCHdXJ0+1i/+Z6KJ4aUj2+xH/8BdJj84WAfO/iTpOuoY2H9e8dPZq/1jXcrsqq6Z9NG
kxke+hlyiVMFTZ2oSBWQDaPOb0oMLx7JZHnbOVlzE/VFNQyetphGDhigIU4TTZ7sQObxkm2ju4dY
xxZfyvgR0SEMIgyM0bRG7nf4oJU3w2uifQG15holkCq0Xh8vlg2yGHa8ebaSLjhmSBmfHT0wjoQ9
spMzjN0pKfr+KMlBfk60DGMftw0uUeUi8dRZ9iXKB7xeS4IkQRO5u7CuZRwY5HJnO1kP0RXRZQSg
2kfWJ/JtHFrN3UXtCd1gsIP0OKCBirZ9HhusfjB37l8CA3nkRl+1jU9Qysvk14o16LXfy9pbb9to
eaN7+gXvmXZVBEN/dfGhQoI6jTfF4AcoYaEfx7cJwocbjz+iyt66+JF9ZfW6QtcmmLj2Y/AMlvRP
YMrjDynSfhD4hV5ueATKPVvdJTUfZ7fT9+10BjvEvwMcWI7FQ8+EyhwQ6QRi8iMDl6g2+ncHrAFT
wKQ7o43aP5aRpU5q/COia+XVMYYGKWTeAGZG+SGpFIRkEO/rbyFqLQzK+0OqS8GLKznWzVJg0woj
eF9vodwZbndo4274qpvMnRTFe7Ez3hRlSDNkA+T+awAAcOvlXXsQR6lhdCy1TjmlltJtiCVmJxhB
IVPVCRlsOBhyuPVqztIHBBFFFbH3IdOcSkTm55Klep8IfUIusJxH5BWFDQ+NBbx1gmPgzchrrBxr
qXlrMLA89a6cIF/BLUnQ2yZu2cH0mJIo2jnboc7wuZySqj5AWtKN7CiSblwqK9iJ4QqTB0hypsWk
YNqoqY/fU64P+bl3ogIHC/bEZqkj9kQeTuPUrlQgSl0KGuv/cNyIYFQOQf1/nVskP1zawkfgyEho
9SFvOURcvw/y8ZTEX6vB91/oc91VFlrGUXXhVrSp9iw7lrvXOl9ajymP2XKy8NEssoNIiYN0zXmu
m8S5GoZ0QLpovDlNBaWwTusvbW8VK62zvO+1J71AKHJ+6YqyS226A3TA156SqgEVEOVtkvAPwYwH
1EHCH0VQhnx2qvrrZHe/jowmvxLnPsuIuF8hChTXVCn8HXKm4yrS5eK6FIhSBlh/1dOx5Mlqay03
b0BkcG6eziAOERWXZGv21srqStYs/7nIp1NLfQRfSHXfYjCqCGZOF1lOIJJxJx9Y/ApPG7uTrEvT
exgQYR2K44vU+lBIVOtRR8nxMTan3lfJQBjovj3nwfTFUim2DxahgqslY1wSykj9z8kpD6fu7hpM
G5EHBFPZ4ovGKshUuhSIeiKvKOVkp3e4AohkbWrpNkAWZtOEA+H9ovwRQFxwMrn8pngD9Lc2H96s
nEl7OVTuczqm7QaoWHtXmxA1TKtPHmwNUZUQEbfrYLTdIQNVi4JjAGYf26qjETtogky9eGfJwS2N
5WKXMNd9lNHaJWJA9Do2SonAepa88uv8NTFv+0tkooBijLr+jqfoV7eKzZ+54Z5kApkeSjjwmqIy
Yij9muW1iXwfQQYWNJo//eBc3DTNfmpV+F3SiVLTWwKgBzVkGC1uWDpSCwaSnsmYdK9u2VVomjOB
EKW95ednP4EKKEpTLDwvbjtWK1Eaxn6C5yWacqJ0qM34Vkr6ezSdiRWP9CEui2dRFur/w9Z5dDXO
Rdv2F2kMhaPUleSEjYEi09GgoFDO0lH49W9Kdd+tr3E7HsY22BYK++y91lwOPSdAS9TkyV3dq8o1
JUmI+5G5JHfbve1GLaL3RVeb07+HtnukocZBSo7P39/696xqF/YhZRDlbY/ZXQxu0unwnQIH9f+9
7t/7qGNx24nKugkXndcuKalUOJEep8ytGRGFDE+0XDu7zqCdVXxUeNYT7ZAvoGK2J7abyYEa5Cvr
a1pFmZv9v9/RQuWrXmrIdv/7Z/7zEtNO8ZBtf/zfX5PEdPjSnuvg79/dng7zlLf4zysXS1F84rBE
YFguRrD1zytji0UQB+t/fnF74u9bbh8wLtRw7wrx8vcxY/sE/958djN2wdAe1FMX98H/+Z3+vfp/
/q72XURwG/5+hnUrbPf+82HXD/f3M23P/H3ToS7uUsCuWMUPZu+o52p92faCULS0eba72zPbzbxt
/u2ucAbQDeNvl4nQrTKMe6oN4tSm7rbLksZvCbCIEqxmUVd+mlU3w9BD0yjVkxWHy8F2hz/Icucg
B6yoJl9Sz4iOFBZ5FC58MHccTnHef7dF6O6pmc4OCNOk0ZNAs+YVZet+WQoR2engKS0nckCzAhy+
49Jj7Ei3ctrshXXmERPes+ik60kOO7ge81MbNoiLh2ctmvhj2PwgYmdXqXYXO8V/2aB6oqGzy+lu
VUL/jKvxojD1nCsiEWcQDPU68KsUhg4Zft8jPmKWqW52ThTtoe0z5V5NWfLW5BndN+FZUIsQL7c+
NE4Sm1Se3f59TCPExVuqsTj9+62ITl5QtCCXyE1V7rcn8KB99guOq6aXWDmXx6557HIx3o8UQr3d
wkIvWZKPC5IR4GUpHyR6VmpCVkjIIfagGWzIDv3kTVhNhYve0MyvUptIAFtv5jx8aEd8/EV1tqPR
RPXPTUW32MdjNu31CtbY9lgJgeGwkLJGw/T/PzYsFBIgTfVDQ4pe5ZjhXbHegKNwa7u57y1wTXkP
F2eihrlf1pskN+qjM9uzt/3IGcS4T6FRYBjq/j707/HOEq+J2Rs320OO0uhwyaaFuNCu2m2PbTeG
HuqMiWA2bi/5zxMQ84y5+/vG28OmXjHfnavytL3x9lgYj57l9kbQzy0T6/VDbk8mmVqeTQsA4fqQ
SVv9attKMEZx+lDVuwpD8H2vackDM/OfKWnC06gZt4DI88tEWNX9duMssP7BWpn7f4/lsywJcYPM
n6lKqmBpDA0yr4ebzMzMe5r95t/fHRJrt1Qh6Udx3/ll6bBoC3Myhhazdg5/fyYhqdm3VS58dL48
H9emfl6L57Rz7haX6kAuDbOiZhD3rpspd2ZyjtYfjCT9n5vJbN8HupY3s8jXZSF+H9L/EGb8e92U
QTnKF0692x+y1coiuyK5J/BuuNbVHPzdo5Y6idAa9x5U5O6uaovoQdAke9DT6rEOo+m8vWy7oSTT
PWKB6uP24/ZaDcp6YDYox7ff2h7DUZFjSchuWcNNvqtG7n1eGu49XO7lxjCGjyhsoYSsj+t2IUmS
Sr0wdXD+by+DgHlich/fbq+g8rtXE804Jwv7XzUn/VGJXOses6h9T4JYs9NihyyDabHvtye0Hrin
WjOc2X7cngCYIq5NTsFI8oYCOTbuGSUbhi8Tzr+ZNC//XhvTOyXMrLMPud6ke2dGMQHOMn6ocUME
xLNkO8OGjObbfRPuDdeAHA6/5QHUc/Ig+g5vqJHRP5johzpGTqjQmmWy3VC7LKRlkeapLxPVRh0R
h6cQFhKupL4Q8PD/3Ft/hK/3WvZk+ZGt4aK/W6NVQsKhb7Z7xDUXzK9v+tUlNKwSxu3edjNuQsn1
hkUtwsntQdC1w8HVmXhPKcCXan6K/wqvVp23Stndvqn6QpulZxW7Gh/+3VAjY3XYfi4214MUxatY
jUfD6qRp149ANhHOI2vzH5kNYDdokDQF4O7ebDd6008LAUftyt/437t67n4lmQ4DoyvBPm5PS7ng
EN3upmBnQP5nKWMOwPkM7aDs/d1izkwESQZnJHUsRojbVvz7NLCX89qVOcA+Ie4Ahxn2BbFTZkPB
Yjf8mQfxHUKLyKvmMBH/FZjaY0Su4001yDebzXpOiAPb95r4iGfh7qZVVZvxZyr3zBmn2G3f99/W
3u5t/wFmWPFORGwrhZS0szroQZtF4tgT1HZjGVV9slgkZE3aeoo6HEZhPed8a9OccOhj6lD5D7ML
aC01uQOQflHMIG0xMa+mtHJVXNvrP2u7VwBt2DVgQbjuSu2mg2wRNRaDLqOGxJfl0+U/GwaLMtvN
cjsQirbmK0oR0u+n4dbE5pcoYmVnmJdqbKebLrbGvzeGSKabUF+3XDF/FJre3GD5bW7csgE6vt0t
HVdqu+3uFr263dtuMjtsUDu50DBW7Xy1xrHURoNBh6Lj/9yxatcuT0kBCGD1iK5fc7vZvvC/H4fC
gCyjkZsZrh6mZdUobpuj2jyn291+oeFVFvYc/PvPbPvpvx+3e642Em+FgZeTdwUnkBtjlf39uzEH
ER8GYZ6zVXu/7QfbTbL+ODLi2C9Jd9keqkOTcIfIoRrZYg3klmhgKZL/r6yqX7nWtaSPGiUesNU1
9veuPejjKQPyhUmebbryIRpBjMF2s/2YJlCItUT5aSkpxzPBkL23dLYkFUVJp7PtVIFBTFdfTbMX
FUTrxuRTB6rTsIrR1fBA7+fbzacnrV7ButQj5MZWBM5hpZ8Zne/0QuIbzW6Lqok9GGUMSpc6vlho
YW6jcPCZt3feOBfXQuMSUbqNGbhQVs9q0/ucMmpG6HQW62Y4gRtYl7aL+oD7Xj8uIwlClkMmrf3a
t325FwxhULEPkiyWLtonPUGUJIErsmA+gkww4ILLSSO9E7pm+bM2K7tQ6YmFkfoe9j94uuXZEPmp
rGv6d0QSJZ14b8aGzMI534NfSnYmRr+qHy5x1KoeF0ecyXFVBR2GjHi4AH5FT5Iy0lVURq9RSlMF
L5UPlC3Zj82aEd0bqHBpUTCc9pdaH8k3drqgBlHROfQa5fTT2WwYR7pEpfD7i3Qv0ZylfkLAVlim
KlxTIkoTjXa1VAHfGuSfz4RmNvInDXFkqyip/GkxnUMI60ap+2Ovx2wEOHSJsNjSIsYr3o0CXcz4
4jpr65IgSOqx7tvm0r2eWzQNdoxtncrsYCgzRmAFvf8wKgcqisVn/vhB8RzvnBn/fq1YGWwiZDrO
Qu0p8OY44NGQb/LFo9Kdj5nzMIFAOjLxVC+IaUnPcEhgUEv+0TUuXTzzQwQw2IkclaytQcCcwvUU
Kz99SLZMO92ue5CeWv1tHi9/TJ70y44LZcMiW7HDa6UPX00BHUnnEPW1URLWNI/MG2ObxBw1FQEN
0UuVdSTgWvjEcHAHOe0EQ2AKXzI1961+RYrAWvYmvX8NuV4EUF49cpnJBy0Y4Ti8l9W4CUyIRfqo
cmaIXubt0Cj7IurChxni+tI4v+ucVL1IjT5nqex7h4XgqMlgLQClZcRntHJ7042/FTisXjWRTaxN
y5vb0LCgAakpf2wiEuEaGcnJ0Ojkuan6AHHB8Y05D8JYPs2asycIF/lIjBRLESrTVlZISvaVNdqw
X5ppCOY4r/eK8xIrZemZaRHu2rykPyPLvWkp1WWJ+YNjT2cw0bS7aEp70JTzaVA/WfnHvjvbcje0
j11GVGtLXhf9/J3l1u9aL8GzAEhyDEKPe/mCItcAdpTGPimehUc1qPkL/FXPJTDV6+ep8FI7PppC
UT0JsstKxQsgsUYgkgTzlVMfNWpQpqSvOBBDVW04akZk8tz8GrnyM4yaFqhT9Z0ub4ueAV/L4y/E
uUXQ6c9EKD5L9JJMXaCljmcXZOo62+inwQnotU3zYNMyQwRshfoP7RsQJtZ7OprXamJon7sXofOy
QhtvDZXqn3N6upOkDvd1dwmXgQDZcj4Qz2uRLlvGx/k3ydn0q5+ycvjQBgLl1X6+FymV/7CsuN6K
RiDR6Az6BGfoEsjkgGYYsGHEPuG31QAQLP2UbCSvrQkFVgzlVE8UWbHQGr8/sO3VILdp+BMpcDbq
fVuY4QPZhv2O0U7qT439bE1FYJQDJwIFDG2ev5Fxnweay8C7a/vE67riFb0oJseeNfSUJeQlod60
WoKE15xYlNHTrlPyF2D+D6DTHK97lRYEuibJ8N2PJyfRvysl+y4S/atrDMICW8j8KmsoOtyHchzm
vVMwLEg0tOxOjo4onqM3jS7oVAD7G+fqUU2ba7M2qsp5HcT+MTqb6IWRDxwjle2k8ODetbtJsVa7
c30n49RLKotuySrUbaLpVGlcFAo0QhbwPlgvnDWtyE+1U1skdzZCDK/Oq2uRVT+FYZ+axvrsEhZe
k7iPnbwIhJofEarQDwp78lrGEF+9M970pJlFoKqDBgX6bjBSiDyjzAJLIY1eV/rZU8xyCkJD+XIg
G8WhRIieGDtBqJTe29ZhntonYt4YQxfiQBfgYC50MuPyuZzUvSDVe+/EFvphNCuJyW6mVG+uWqU3
0o9iZ2WI/ZJGDG08f5mXPg/gz4ALX76qyXrVq/lBWr5eWM3eiqbbBTRnZkGe68if1CzrtgJj7VQd
nMFKZ6ImulMWhsi0rcOYKIGTkHX/Pif1hxvlT1Y9XCYLTaM6vsR9fuzQ4GQT+0Tad3uQbKBp5CUG
HIigDTBam5tBVrMCV9rAaDk+ocqb+bHpqpEm7gwzDj400ACyKyLzY+6nD7KpC8/OlefOAWTTJ/p7
V2RfIzg9o5ne8Zf9QbaLLtY4LDI5DaJ4mrGR+7la/aoH4OUJHCaZoahmezwKQsQOFWMANH8GvaNu
OTCABKbWnaJheCDTiAxBh/742Nt/OtGBpuAKS8Y2Ue+lAPkLQNlTxEjkpVqCbcovel8+ZKB5PG0Z
zZ1w3cNkuaf3ogPQB23oVE1mD28/Qyw/I4+IydEkjf1MKEZ1xTeMhM8Gm65zRNYhnR26wr35pRb9
JVPHt4EPxdLvNUGEAekzf3Fb5cyZ7xFxWe0Ng82mj64ayfSVqR/6dDxOVbjvjt1Y7js2CycJVv7M
DieP2V5C/T+CArbra0KX6tiTp6Z2BItN7iWrYH0ORsY8pdyPCUfv6IR/8pwI5Qx9Wjm1r9bQX3S3
vx+c3CfP4aHuow+zYN2IhYzohjF/t/HUwyetpM9ohpQHQfTnwr7BRABsfEnZ0GojFc20cwwVgfFw
EKwzTi6r5aq4Ej3aUgckKr0qDpfh1eppKi+5M3lweO7ydOq8xoYIqAoER0YRPVVW/qfup9Yr+nwM
GncgMRLTYRurJ6m6v2yDInKOIWeXkTwbHVV2PYQfQ89xtwz63gLmbXfy1qB7BzklC0DcWUrONLQJ
QYminQK5+wqDEKFTRAvNoHfYSoONbLMZiTxZOKFrRTDotovh33E8mY5FUDx2BYwomSnqXjdgNnRt
8osA+D6Ebc8Fjkrywf1Wp2G4aIDIWI2ZRyfsnxQxg910hw/RQxqflQTdy/DRdu4+kiBFu4SMYjdz
g5wWQcuAI0cYH5SqwsFDEdaI1G8iOgKDqhZ0rLNjsUjnRMjkq50A7+EKPsj6W+upjeeRw7OCr5Mm
F6FUJMyNMBRTdpcm+aVx+glwJ6FqIr9nSZpLlFQ/hIzGntAGxkrGc9g5BJWUvzXIdc7S4pLQSAQL
E4d8zvJ2iJqzRbEY9eVVugwNyRcBdXWLgeiFWvvFYWjhm9GaFaFPX7PJCiBz5HR1XC411hxkzrAm
DHI1twiQSjs4qs1rpjccHaNvtYt6Z8piohjPM0841GBWjm4jSn4k/ez+bFYrIcuc4L1N47NZjTtN
NycKK0IzEhu2gzXcK+NUnxIluzciCnIyaUvdLA8GnammWUYK2lgeMGkbnVUENISerTj6Dd8KdmqG
Zi/WGo4Adhrlh6bfZ1Jlp9AyJpKBe6aV16IGYwbiXng5atvjYkZt0EHEdMfUTxfzth1ctKnDH1O5
IWr5khDMWtKEBviI9i6rd1gZ71MpxF4tm3cgCzdDuUB8rlZE80cjCK6eXA2zfhU/18KmEkID5dAk
8Bo1ou6sEjCTSNBL54BoySQa0h791MLcY824QszPdAABKceZzHZL3wtjftJV69KkHIExWzgThEow
lfxj2qEM8h7icLGLNeuQWNPHMt2gnHnOUaR65II0u0JjOxElfsWJgWxkYb1u4VXq57UFb74qkPlW
bZsPPeRN786KtrcIPPJcU3kUldhLALfrSary4KBihZoRUB9WuhzpHxknNsU4gw58l7HxW7eUeR/q
ElgyFlKIhixP8xy8HRWh6bL3VwreAQoTYhNj/CvU+H0Sw0jKjB/D6kvPmmj3m1CTOG/SQjTBC+rq
Q+KoOlQ5O8hIOfUUl73ENvVPGi5/yFCuzzJjaq0zuJ+JKsp07RfAviJAKoOB0tACNavM9Rd2CT3i
QNcZ7DvZQZhwabVpOtqadKgD0toHNddBT+nfUq0BR92flYS9rWqF1+X1c5qX2JGsG8CYwVJRP4+9
S6ovTQrPyuPDSOI41M7laiFhr8X3rLlfdbGkAUK2mt10eLDL8d3uxi9Iosdlnn1L1z6qKTGhJY8g
ejFfhFNrwicZS585iFqLR5nZD0PnYMtIi1vpDAxQGpVBtvuemj2J9oXxFPa/BqGC6oYhSoIYiTuq
HQZTXN7mprgIzeLQjXrynJhjtKp9V7PqkFU5BnGi3hM48qxLUjHdodxH8fwrDk2JFtB+YKBCgEsa
wmxe3hz3l2MpiET0lcVX9JPf9ykFNgUm+LooSPUqmKHYEnPuyXZg3hAflLq8LfNnsHkuw87wyD7p
t3Vs7KZUYyUmNV6qJ+VO0S3Dd266CGAnTT+0C2SDuwOak9LejY36puQ5o5ZBP4QTzL0pJAwvB4PW
2IMfyf4rbpDem8aJ+qIrcwqM0fZMqkpWX+Odmp2opE2owzkpVYnra5W0eBvyEHJX8UO0uWVjaL7j
pN+zHb/FzCnneSh8RcIGTF19PtnzayWSfBfqh1wwkC7xoeJBjXYWOTCVGN6yMlo71Kz8w5T/mmu1
PhcEZiWtRqeVvDrlkGIina3seZq4epukeu/rkZJDWj1jwo7xcExItGu7MJS/65CMjCyur30U7w2C
RPbuPJ3rTP+dKxh24xTy+8obavovFEnPDMSrvYJGxWs44neuYrM2dDmUxrG7lvPehQI8z7Tb0XM1
QZhF0NkqbIENToScqVba4f3LQ3ohSfJdhflFtRWg5mlNslBoMnpKumMMYMNDtGR7baV/jwbYqfxZ
s+ySxC3tw9aUo71M9E9c1DxG/V1VoE7hdX/Dm/mkoh73jR5fF5DDkH2zzCcNFgrBctfGRLjeT1xN
ORQxHJafSGKQfssf8i2voUvEcsI5SiPovJD2i6tN57kFRgJnjix5o72Trfgs+WeBRHlIMlc/KGvk
clzPl9xUob4n5bBPEtZpKrV/XY8vHKPIQBDVr6dDa9dG84HfYwo+RIBv4xOxQs+ZpisBCViHF4yk
oTc2Ieqhb3d6bRzjld72k10MVJsIU80FxRnR1VgnznnmskzlFBUaFLwcm4hs6fU2LfKad9XSPxoN
LVWBZoKG7a+KjeeVo/Gg5BktQ2G8SeaWWjTKgPSflafiRpfYFE/RYh21nAJdRITycXaiAoC0xxrW
0WG3NoOB0BiSMA2rezeOHuo/nHhDJj8jzsoplg+5YKVmtfhp0pFYFKG+xS1BDbNekQc1PgEgzfdo
uO5TW14YK2D0U/KryKM+YBF4GVdy62w8ap9R6XzaQ/fSqeyYmflC9sWjbpWBiMgpJAIYCjhBsvNN
13K0YOtCIX7sDPVt6M3fii3pK6N06wyy61KVZkzK9d9eEgPHhDw1wzVr4IBzAkAGt8KbtfdwXbw6
SnRZIBWC1L5kurXQuOu+6mbaN7bykhNJ7NmxMfpjReGtmqgZQvYWqpihrFys4kL1TJHfVGH/uxRY
KOJhAUqJ/KkdHu1cnI3C6nxdGaipSuT3KoDqKVWUQKz5vIOr7bCCE0WfVl9xER8BV9y0SbxXM/M7
dlr6VC1TQJJUiVJMDvpcXzOLQNG2yU+1JDJ1UOsdqvDPTOuQi+okdJvJLs0YPKc9+rewBBxs7vgI
5yG+s5MSkfB4KRUNvpOlxR6mx3A0foU9Foow/FlK5UknSmiyqvhJyT5gJpbmovtKpKLGGvXrDHss
MHrtyx76k+4mj9XIZB0H4Hcfrhs7zj9mTb5mJb5q0hagX1V852S8ztl4W6XI88LokxLik2DV2LMr
uTfr+WOoV1+eyoVcKVwUgUsFe1xHbUdtvnYqpwNTvDgwZlqzaqITAK/TTYg/XJNEiqwrL0VOnFJl
/iqcUTBBV96XaLyoDQhpt7zVOYUL2zn0VeX4xQjkrux3yZi8JXkr/J/GrL9MI/8d1jVaS716KKA1
9nbBycVqSVsye/B456UcdyH58aic8Gpr9Rmf0aOuSMTpOH9xWRznESxhTDZomqo09YZSsjeiOV+E
EajMVGFwRXhBytFX/X6ZUpISk2y/RPYZB+WnJZqPfFnuJJwvxmrWLUfIq5VBa1OGwC0rNJhOdNDb
1LfHAcGxQlpUulwxL91ArV0OjWnsTPAGXH808ihz39E5uuSiyiOZDlD0kYFPzgBknS9VG+6vyaZ5
Y9NP8QwqOvbi8tbIXwaRBQSo3rdx/xZLRuDrLrjMREwhLFH3kcWOgn/iuuThgY74W2j3Vzq3dyGg
fFYJ+NDyRtuRQnTORfHYx/p7MVmChV5MWYufynGhPImeC2OZPG5SgUilKUPzuD6yGnskVPut7tMv
Vr9PuED7E9h8MpWXMMD38mbWl7YO3ykP0GPElCghjfqLwiCn1QhbGWYz2zmFfkRlRFsvnQ1KhiYi
H1K5VHatXFlrvk4Fvd1lsPfkZZdBZVoja/rJ3RcLKJpF5NmxbG/LSmFAwB/YOZnyxbrXm/FCiCR0
jtOi4JssQFYSkhVNTnQjk5FFI+QEZvuKX6cmscWzeZi7QrtRciZYDU4EJhE2CzUnVrFnaId5dpsT
9rjEa2cymCbNKH4pcwc03s66w/bj38fA0Kccl10eBjYWDkD8tc61qids3C4qsgzW9KfpzREJMG4C
LCx7mv3GnU+VjSUdk9OHRR9ZE+hPbWNQjnyf/aJRqA4ipNMHxJ6lzcuSt91BUqG3I9cw2dKATPpH
8oU/hz5fnV1cfRZlPAlNugc7/LHJ7PTnXPtER8a1pkPulqoiIuc4f1cGgKqVQWlvjdqfsHQ4aKiw
izD8baRi8GkROQHYAOEaQJzVku9kcVpymptkXEu2WDnHNhq+0P6KXf1Ldsi3Z07C4RCeIDEDSKdj
1bv6q5sB/Tb39azcNuvbJesExrCQT42Q713nBX4e2MOSZIml9OWcXhbV+lXUd3UqpJfm42MZMX3O
HefU1oKWpn2X6bjJbee7nUwg/lFzP5v5Q7qODlyloG04tWehRqPftQZHhEsKPK6yG/IxyqCJmokZ
fh9QXI8c1saplIJAHZPV29GIYgFsAmWHakEk0OwaJmpm2BAao3aXmvVdm8q3qViDFqdUHkKj+BmT
pbvtIW1EtLdVk5WyEblcYGeD+YBh7NxYfUtm+9aNfvTOYCbbkofmsOCsE6fk9Jg+FuNLaCTQhRzW
aHFkRB4Wa2/qYTlM1eQ7bsra2TZHj5nqIU1U7TVzOVvDjmV1S4tlKsiH0pKzGOi+WFJcWWM/WWrx
2hVOvlNakSC0iN5gjGBhd/QDbibVR+jBaXAVHdrEDtE5pEk1+Gvbcyd1zOo6/2N9nbYuCsGQZpYd
CDLlt/SzwSxsrzrW54KTvxhpVYaS4QoIFSzuTNzHfmINp5C75JS542eWpeFokk9aDhBQNUC+yKpG
VkXDyqy/s7SB/VKOx3ymz6zlpnvSxakv+sGbIwZT3ULzybazz4EmH1ebSvFKRA9dXsWnKJVrAa2/
m1hcPLqVEbiTqb1Xi4LBim7+rtbRU/jR0GHxtUyhdu0vHT1LZLLtTYQ1cKAYeQgt9sqyotk5qPhO
5FXir/PRqNQ7tzShpM+MPaw1sWZo6PglyzAyL2OHgYyQHdoYSgXlnTe12fDQkJkedMQbrUD+M335
28hs/HygbzNB1NBG2prUUvUplQ3ED64IcSNCvxkS9bYf1X1BTenNNs7pZCGxXKh3bi2Mg1CHZg8h
8rQ0qe1ZWbmLdQJbloiLQxSJ7jzSb88cBO5pNr1YJSJTtX9masb/v1yQ/tCRDZMuvckr2uqsW+HU
phbRK3IPiwGKRFMml95mftq0NO1rY1IwxcKDzN1it/QGF+OxewPRsyvNtf6ssMYt8mRmnEnzpHop
rcU42nqFmllU843o1plQi5yG+A00fHbWUtfm5Inj3diJmN1CGQUG7I5GIAcayyzLfCnytvBtrQx9
kCslWk5cr3XqE9lWAoBaD8m7fOItsplD2Mhb0xdCrHkKzcUU6WtvsW1DrbeOaZIhYOKwx+bz0lp8
48bkLfET0YmJLE5rjGQsR76aromwOCsuoD6nc1Q9qLRQ2KNKL+S/souzDtx317Lc4721et4TNCKZ
OlNl2cx6dpZTV34ayaNg4U68cEHE6iDKA8NiA0bM3pW3VUx4C17ZT9US/a9CD3cynV+NEdeltOVz
F+L1RAbUHkqCaDhF93dTsvAi5UeQEkRbJ/pdG9YQ2M5wEzFDpXHo6oBRopm2uVV/w29mE83pvVQH
hfBpBweMdIjdKDEmNDV6Wp0OnU7YyEDCZsmebIbg1jiQcP3Xt2LuOd1MpX4CVFItlBUm+5yote8p
Mj9V/UdOyzfoGcItAIWbzf3SWSpknJA+dPgJfIvfFrq1V3McFIwModd0mEzoeyijvI7MmC1SfNJY
7rpYeXdb4ewGrSVwLcmqWyZ/9i5fHNLxBDMdxl6+qlHpsM7B3EvFyrr2ANhH+DAxsoDL9ik1wvnG
ClVmGyx9RIkkx46qaa/AgkeH/NgrubpvnXsYFxSG6vwiJ+24dCpd4al97iUTEWvsfT0qO38aXY1C
MV/49NFt3PXvucWIzPjRZXLvsNpnEcxVUcoJqRHLgWFiAB27CjX7scU3fheRR6JUhFkT7hSMnfLd
VvLdiMj1ysPbbEBbKYbv0aGhX6e04FFXPvU0Bch7c+H+lhbND+NZhiwPU+gNOww6n8rqXovt+TzZ
RBcUafqgiBp6vjmzyy115VVIUQJNsuazVyZ+V5d/VGP83UuVisUajxrnnsMK3R6r/DfaDdIroZ8y
72VlrNvtL75Ryl4Vp7RfzPwQg8BFbBhkSnosVAKd29C4bzo3vak69m2jCSI2sjfXLvJAhuBa45q7
uB/Ha+3sDNSzgTMJ0jaGz3mu7rjCplTBhidq7HNtVaIDqfdzuhp2e9YdhLYhkF/q7xSTFUuF9FFX
3dCPG1qvcWUm3KNxkkfVcFdaOHOVL3rt44cSHZm+qqCdxFV2jNmWqfyy7ZXNIlgatR3COsl/RVOX
Q+Qu3V2y3ph03wqUtDfbQ1beEGVE56HOLL5tt0bQhNOxQP6IJlfnXEqwuqO4UPxbOQd1w3k4rLWn
dEhS9gP1tQMvEWi6bvuRcXQsywzE4r5GSSxwudHTrrpi3LUhC5lixAeReu1UNadm6p6kXS8HPTWS
nWzz64RkjNkx0zmjzZsDBw/Bxs6QwRGemNUyiaOE4xyLSx9MBd3hndF2w1XWzq+8ZIOWS+4VtdZe
e7evyfDeO1z0nRomS894A+rYXRvONPlpM/bx9HscNCjiNmP5dNBeDAtlYd191A0kFxxdlELFzm3t
u4KJWFAvovMpWnch1kHJiBVmzhq0Mf5J2zkILdkTX3iTtcO0B/yNcjG8ukt0G1msVViW7TO9jv1R
yejHaOONRv4ARc70h1Mu8CjbudeM9qEZMtowVvSSz8w/BdelCIJ0q8w/E/nBaWho18Q0ZNCXRbRX
cpIRGs35sU00mkX/MvUy9AQYZN+eVd/uZs7PxvItJufYGsRkpz+2xQ66FPlXM+GtVe2e2k8hxKic
o/No1M9thpiiZ+fSuyd8HGe3ReEThfEuTFooHoPu2a74Wh0nFOLQSTpXN/xQty86yuuc+ctORtbJ
RfJzg1HxWVtjxqNaYdpesQFs8d3lmC3xEVU0X/dT6AC1SXPykplT6zYZRbBAbqxqvpMG0wNThO/x
PQoUzip+OC67QUe6L9vbecjyA7KM0yzDO+JCsL7Qi8i0CamOzd+M5vm1KM0/7TLdCjHcUaWCLY7P
Wcgr2DsVBEHdPhMDe/danTFHubPSWFDOdgWdE+P/8XVey3ErWbp+lY6+HsTAmxNnzkV5lmEZOkk3
CFGi4E3CA09/PiS1RW11T98gkLaKxapE5lq/2QmrudMGfNCz4UEZJ+3UggXSwQFvimiXVWxxG894
0xOjXeR2/aIUzUScK+FhwOemw8wUgJ4qNzw05NKIuX3VzaY5apjFxqE7bpSm8Vb1VCw9M+TbEl1T
lBmWAWt9UW2RVboDM8mjPFF1+P3ll9TGTswfDBynlbfAar8mZvLaVOHEt1/f9oL/ixlhXojf+sae
6i+BQRAyjmc6fUwGzcDjSS/cYGkiUUaEgYytxcfcVd0G4BMr7D5u4if+/zfntSorbxUQLyBMS9C/
9tSF0nOssoK3oR5ute68lWnz4o71A1kIf6nHCjr5DsZZHopSwuc4YGozeoc8qoJrsG0CycbywF20
2SQ48qtknR3fOCCU9qr5vbsUOTixOZuVN9DzOamlK2x37rrBRvxhPxrj1uEXlAfFNmPh9m3lk9FG
PxA3y4k8i2FbqMDaoL+H1Vvu1C/4TBGNzouzMDeaz5OTNR11ZW+XmR3qx/mrnrhg04d160ZA6lSz
xJcB3mk5288oIwA7X/vu6G8kNN11OHmnAUjaKteQRgB6HQkVTK8X7gdr0hZxFJ7KQsG10siONmy1
JBfZthktdQ1szmJ30S/b3N5q/RCgNlYKLFjETWdiFNb4+SfmvuJQGsDoxN0xhHjtiYYVfjuW8VtY
iFl0qrkzcoW/G1dO0yaKw/aWQ9jsgTb2z9oUegciG8uhxnvctSJtPTj5Y1hWF6PFCAKZat5GtOoz
sK4u0XL43tbJTjgKCdLly2hUMa4ykiOaelfg34j+DSUZq4EkxoC5E8iprWiUct2X52ZStUOedZs+
V4KVSNiUlfWuyDX2rcSEozzivzfkazecTlHGAuSHIl+rZbMPXIzbAxXbBRBHmqfUay9VoCt3n9Kh
WlddzRagCS6Kxqa/z4vvAQk9EWNG6QVKtFJG/avdiLOpNrvMS8d1o7HfTZvEJh5kQBZKUWTx+0sT
GK+leQgMVk18Ah3SYT88MA6FaUFz77w3PFK+EvwyhftMBmU7YAMHp+VgcCgNA7YRQ6CfIaycw149
R30L2kO7K4M022iEB+zMvgy6N0N52I6WAiPFEaxrWekv9RA9grBkO4oOldV0EDVy+z6fjAffiG8m
a8rGddptUk1br9T2Pk9yyKLLtiBBhjXlOo6JRuLYGUfVQheDsQJGSckN2OyU4GLqjKg5XO6oCLdj
p22cpmFXQrDRw7NgUSrp0Ryq737cfU9qchXxtNDELRVty48Gyp9ffNJD+3s0WG9tV6DXr68MNS23
iN+TLxsRVhCc2u3wlZAsCfsyrwieKWejmB5Dy3mOnWGn6sadCNmqKo1+RH4HuocJRqflgWjVbrs4
/tBMZS3UkgcG0hCdZ24swRNW7V+rHNnA5NU0THzYkjuCulfbIRKXNsXL5HurapzMbdhoTx4+rEJ4
n8N2RsRH4VHpAVIAtMMFIhuOVobvaaET4M7cJxUVt9YvzggedSCvugfREYtpAsiwhWOfII5haOeX
twwiw8KbxmPeeqtosnBRogsZk6OBTgppVndjudXNsLKvVY1XmaI6aO0DSFO7R88kvGx40Aos96Fv
NDZs1oollww0GgnAcM2nBINO6CbIi1lG9TVX25UCSlXgGjpE+tnWHDxD0Q2Mibm3pb+bH3nkBV6m
PLEWZpjDTYfq4wvrKoz63qoGd0mukWM3pnULRRiXtLXrdQ6mp3dBPg7NQW/JBgekUyrlG0oOWD0S
W130FQqS4FJ1h39tT748TTXOpc4dIXjWxkgrea5N21ZrnzOVEBiqSDMjfatA7K49m00JG8Uetsqc
BkRPKkJ2Qg1GggPsfv36i3C1TVuZx9Zx0EMpcYZMWLMRtHAKApptc+pLszlpRdSeCEBMpPV6ZQd8
pF/USjncZbVZ3mJTSW4cq+d7WVHU8B/RKeKxaftoQfphoC0rS623P5vpqAzdGltDcZZVwAHIQ1jm
549J4j6IWcfdYW1NdXkjDiNuwMUeShXxDlllYO96Lzx1995h7pViYLrh3Yarj4kIpMPS73XlTvYD
bD1cB4F9/TyrvMAt2YUQKklb885kXW3XzRKEnYWMy191aeQuNUR9zrIH2l0jaJeYgLaV9Gdz6H5e
ONtdXTPv93/Um+wNkNLpSWj91V8TNioW5pE8qX7/UZ1irXYfgDCSk8r6tBixngqtC2eRTakL/xLj
6fkofIBTRdk3e1m0vSKZPeCmdTTE7aNXBelBF8QS86BveXI07hUPhGUK/aZZ5s5w6lUWXzl0rLx6
GQDWu5PFOPXiLcQGc/U+ceD3R7wKCZrNL1ulqM4l2ntX+VKuV76QdTFP8pX6CMvGyXcDAhJ071uR
7ThOK0tZjGCennpPf8qEwvtQ1bMhtPpBzqMxklBGJY5yIisH1Cdyz9/I1ia2liOYXlg1aXGVFysV
1Sap+GkhlRWGy9Yu0Lros3opm0E0F1deMNpVeDCzis99smgKQV2R1PqYJ6nHgfNAviVIoW+axojO
hNjDTdEP6YUU/IwcKMsrEnXOqgii7pYgqbmqUVV4GCthL33YN4/svapl0Nvpc0P0jd+d1b+EE3p2
Tmo5n/LByhep0hZfzKp8w1QWumSVv7hdnH0byhzaYGx8zyeA7Klb/GgGdhQZORUyHMWyU0sWjkm9
+AM7mkV1JFoFJDdDhca0Y+AHWBOz3enoPRXbkFzIG4mIg9FM4ntaOVcHhP9r1Mef3TysvqqcCdi9
1d5nndztIonTcROVAdYoniaumMmjq5k6LEGz4bKsC5ISSuWksPnphLjKBi3QHBYJv1zLomyoIoJD
cZAqbHeY6r1fGQxrG4jZShabeYLC0d11N7go6v16DbyeC+DT5NGsXhThcqocdaMYGirEcx85v0dO
cDsIq3t/q7Ihr/12m9fktGQXOf+gqOD8u5B8fyHAs8FI301dgl0kKdAzbkHZrhVWjCVoGZ74mSnr
RhniB0QMomWlWc2XLFXudavsA3LE18n1wx8is74C8PZeelt3sUBuoM32TkpUxRMHJS+Mg6P37obD
a8fvP9PJixvdp97vPlkFUi6htYY9wD9oSqZr7pT258HWi2UQ9NPN06Ji49kZcjtZ3e1B97tbXJv9
M7am9coQifoMojBGMCm8CDW55ZOu3xtlhtCCYfekJsgFtkko7vnikCgKiuQ+4ei0NdBaOCWJmW5b
gUpKmpPgypJ+PCWW0WyNHFRBbpL8b00tO2ntqG9RtglOmqfbW34ozjFJIAIULLj8yvY5oJNtCbV/
Z1hxeGU3wpZOc+xvQbpHV8L+3nAOX9RNMN5k18iaFKIyf3UduvqPrgY055uKx/e2ayxW3zZ5AD0V
H/E+2/Y+2qaoLRPOkHUEPLedKPtw3WMXuiorlayf318zvcZZOfantR5N/VVesJd1lgZyEhtZ1OZ+
WgcTNzBKa1uytGHcHRPLRtUnuNMjMbyPC2OCyq7uV3uS4N8n3PwQqiLSD9b/0pQesjfwlDgNursC
FxUwlj1kYHgJVwNV4RWgnWEt6/rC9a/s7sHoo7hJToh+ss7pjVU/Is8kS33oZ/dIlO1kSU4EP83b
xbjnAWdmDnmxTMvHuJnf0EcdeM6KVK6t37W/+pH/WOlI251lVem5OZJu1a6osFAf0rRZqXoPuoIA
SrNRYpP/HXaQ4Ro2InxMZUqIZen12eGxABBgriQ2mSzfy7WoEOAjjvveUxYRzifUNF8+ppANhRU0
Z5uUOprTLjIwfX3W/FHdycB9rqS8Cb6Y/0tlYNnqTtEI8cuBsqO8yAZ4qKSD58HTVAIfTzz7LpgP
oCKsjPuO+M85yASwFlQDvxA1rEnyWMVFLxGqsCb4OEVLwtFw8rdcL7xrFEC88QTxdFmfOd4Dch/q
gzdvd4WAFqOELf3z4lCUqEJZI27T/piLtaxvQ05EfVu+kMVxECcasFeNSV1mFpazWtgrh9rh27SQ
t82Ic2k+dEiZW8pBVlVxQqssv9/K2o/2zoO4lmbKjz/qZfGPOkt3tbtMJOveJYaK79V4CPXx50VV
62vU8rdOJnjxLHSsT1oM+UAtk/ILSbvvllnaXxUnf240rbkzbcPculocrr3MQPUDDfhns9BIn8Hw
yHWX9TTQ0GWq0ugFx0tMjVkwQWUo69oYDy4qW/4YGytQ4ax/+XA/CpG9jSWinm2tfwqsWgVBWric
2Htl37/sdK1DVlQldb9QeyPY+VnO0bqB2uXq2dfS0z7jT67cEMwuDrmOzGDkTAAShnYjsjJ96VSS
aKOSahsFCtcX218yQbZuX7oqKPeaqNKNCkHsrmiD7NkdxzuCkflXrTcKWE++f8jCLr75ZvBDvtyk
u/wHxVCcnSLr7v2ALMMwD5jfBwhKclox2MDcDswtcpKvMZKkJ3kx8qE9CbMFXmu5SBwonNIFAMmT
oUfmsJB94HLOt8C04cCZh5/FX1PI7llZvmRZWuw+pk4NYMGm0jXrVkANGIbpDt0W716W8gQCmtMh
ey+LcQWKBXjqXe/W9w4JweauJgICOkyNloVQqpexI68a56b47EzkraMhrb8WafYCzKP/hkXzqWU/
+lZ3NpSsPMDBvpgWhQtNYKFwkJ/D0V4AvyUbQMi4gTnT7TN44g085VlcrnAECnO6Vi4irKW3svjR
kKRKhg8yOMuOcPc5elY6bMQNBKmPrh0Kb1OXQHz7wa7vQqPdy5K8yC7W3E8WxcwuMvuAeFnjXKNB
Ve5yF15XBkudU3qHiIIO+WoVzc2yT6X46jJNiYlWlkUfHqvfONIr+/chupYuKz2wzu+d+T/dazhL
WJXlXCEMMcmv13gf3/tZxTeL16iBFByGsuk3ywYc9i1Isvzmz0eOSK3A6vyqc+u2WSWEwIDuIAkH
c0W/VKrrHoUeV0e4LC+cia1HFVoVemP2pawdJGVj8OQOX8SjbLRQtV+BAyl3aglOsOmMcps74F3T
xgieIr9w1mWHOIIeD/CooHdintNBdRsy+3FKQdl4RaC8bciv+W95x5bUqBrrMWOuNQDZ5DhYRrgq
4xQCEUiBB6KZ64G5LoZlWA9T5RM4dXROmJDsOJsj6m6YTbyQrY5BpnNsHP9Ieh6B0ShK78varu4d
EGuk0KvoVTjZvspj67kySgdORYAcyJRFL6VCAGHu4Px9JLnUmqC6G76CF3kfabNiLcux1i/kloi4
OyJ97FMYSgh4RtfY99GN0pqCFEnqbPvR1g8xzwjgMFlLRjsujqxvzXbMVOfe5PNZO0liXIsU+7tI
VZzHYZYsQo93IYTpbuvWn8ZFNnswtM6onUh1pgQuUd2aq3IQ/Kdyvrz3ayqzwNtC+TlCtjTjiENy
b/pYEEJuJ8e9BpHY3myjDR9KG82KCKG3tSzKCx1Mx25v7OxnFhDCQx8dZB0dNJNwIBGQ/s73WhNn
2i442Hlanfqwz9ZJljbPehR/k/9qzfgRWX34Pea7SjB9xOhiHuMiVXQw5zGpQ0yhis36eTLm9EHv
v5n5+5jcS7WF7mY/xwgbXEqS5gcoVd5Ba0bvQMqT/Favk5AQcR5sEp4NFW7YNOWy6c9bNsHGSmmj
TTqIrMWkwITHh6vuouavR+UZH/UxQIRhYaku13yu+Lg0aYQBMKjXxwki7bodcFyvo8E4FrmerCMr
Vl4gyZ97voXfrai7mHVvvMBbyEmL1//S1c/as9y6muFwKb3oZ9c/ZjUnFY/1QiSEEb/qVW48qX5V
Pgbdb4Wo+6p1tv7eonm/tfw5pvTKfltXPiCUSXQ4i9fqwDMWxj8JUdVcy9tEQxAgmi+lF6Mw6Z5V
dLsOVTKf1+Rtjgatgqfq32tlGWX4aj8ZhKy9UdnnVnCAMmJuU1LFe7Lyyl7WQ3wneCortWxw0UWe
e5P08/KF7NXaWmvtZIda1spbeRGuRa7MaeNFiXLGz/6yZdSCL61XhYeRdf4S8NPYpQOBOS0T+cXP
tfwi79iFPjckU/cf9YMfaDvXIHEvh/69L2jTn30btHsXaBy0yA67wUleLIQ++R5l5toRGdolTQv3
W95+9KlH0h1/9pHNtmoh1tJhLBMBMwweFcTfD3neqMSn51tdAfEl7+SlDnh2AU8KFx91ne6O4vRR
Tuwp2cQZOmZyMBRHlJr+mIdwJUmaurZZrlxyZL/NwcbJWebjoIKvKeFqIdfXedEFIYP8EqhhfhHp
6MAR942VN+rZ7w27pkPA76O2NAxnRabVWMmB8oK0cn6pd9XcU1bUPfgwmy3HFp5GhtPMy0S68YQZ
gljIIlSmYlsbKC3Jom5CGVXgah5lMbKjFQ9I/bH0dP2SZOajrO4jtFsbEw+5eMzHl1oj1csRwrmT
rYqlnnHSnK4YZZsPdT69T+2lZnvo47ZET4lBZDzGNbpCnEfnt6WlqAkWlmLc9/gqveg+ziT/+m7N
+d2yDQs3ZJKGl493K6dMeLdZjUCzgKW/lUroGY+LTVME4KJnsfR3dfRZT/2jKOoQJpoHhEa2yoZp
SFnZZTlV88+pluY7WRozcWCphOKTamsvZq8LLTCKLmi7DauaePZ6qJ0RKFOYLX2ECu4LtkJYJ/kW
6YcK+SzZ+32gY4Rgp4U7+3pEF0upowt4s4CjRX9N8L84IiB/aJXBfVF1Xn70BlhHnncRXfJUz9W5
B8+mSkinN23ivgyNES8JxEdH2drYMZ4YY/IcaKCnGxOLnaFX3JcK0tgmr+JhI0fpek84so3je09J
vecpPsqXdJVOPaL0SgZwfik/jknkVrmylcUxGT9P+M6iYVWXj3Xgr+VLeg25MW3C+brtUv3ZhDWW
RO6pSQ0yHqoKuRgjqxNO2c6pFxa5l1izfXCh5sM4piZyQ7+aBwUMw8eQaZpGFlEk9i0erYYF6yTs
HoKw7R4wWiJ0mAIO9QOKSN5gINOPXz96aK3/1MdGepL9cT2pt0YH0VIWq3nCOYs7zyXH9FVmLdEU
8baeYW2bdqzOQw7fng0AUPtK4deqIpLZGnbwPby2YVd8x8MpAycYzF4DJmzbqXEh+vfxk2XXr56h
5N8TXwf+YotPhm6JdYMy4ZFopH0qJ03ggeQ5X2JFrGRX4ZLn03vVvU0p3nCjGvEksar+NpVet5Cv
Z0NSTDtbfPVLoIqKGNiMKYl1qCFVrovIdl8ADpxk1ybWP3euCgdRtzXeFBEd+TcUfi+WDueov/6G
hDPU+99QZOyp5N9QwRp6inLxCny32/giMTepmkw7wAHZSkfY40kWuyrJV3qo6k9mU/9snbzA+K2o
JrrYkTTKNrCdyZMYSvys4pO+Uke1ugcM398JLal3yCajI6pE6cpBN+/TOHYvQKDNH259qFNlemsE
ywQi5DGEckZPnl/d18QzixbBhd7Iv/aZCLfoZWXI36V9eSQyh2XUfPdHsUXkGZths1lyDqC3EP0I
OwIbaL/J7PtUM9b+oERH0kbuMiXuupb1wtXBAkF0zo+GVayLpscyImgZYXgRxi/e4L5P0N8Zjomr
ljbb6zmOejRNsKBzScQBKJ6iGt8buyrU1lXVoUgwN8gustXr9OJAAgEV/ZgEFUpgm7QKrJNJfPNk
zxdZDNPePkyYS8qSrJc9tIz8EUkfB2XqPIb6Po/tCzyOQivbhLjeLKUAO0zXpxKh/4coADBZa+As
pBC6M9VPtucmD6TTw/f6MnWWrabXX1DbgG3efUdtnGcY8JdrUJr+LkA6aOuGaf6Q9CQ5GkXtvhu9
ukQAuv2qotq0QsZRu0c6FQe0No02g1Dq50rVnoIq6ZHUwShrzL0XK8ZDJdac5NiWoscDxBhR7R+D
C2cMyNh5cIVW3h8NvbGv1nwxdXCLVnEd48ieFcXaExDMA/w/sJaVmVR3+sS24qN/W9fRRm04ssk6
OawLQeGPUZttZVE2qFH1hmy9tf/o5oCkcuoiO0PetK+p8Ouz2ynLjw4oy7A1i8dvH9PUhiO2zQSp
Tw6SDW0bDaskDX0oF0wk67QmHzC7jrI7WewK397kUQkaQsUbxwusF5cj3aH3AAHIYj2O4RqlGnUn
i05SPDWkuy6QqfwHGOqbummtl3IMILB5N22IzROpCyT4A/UHMCx1G1clRxpZJy9RlNdHOFfQlumr
ToWx8aeqvGu6/DNYYKjnnq+vNNWNb/2YWxdTf22JLUCcwa7iDhkzKK9zY1EVyU01I3Wlkh1ay7r3
Br/8bIy6dpAlpBSti5e/yu6yJrI09Y5N6+/zxGmhgopolHXldB1E0qb+HMChep+DwwVwbTF9hvzi
LiuPzHRM6l+bF6AIvdeHj5Lvv5fkWjWgcvHR1v2t9GucXOR+9ZTjyDn1D3pPrnpeAH/1fH+9uW0W
3Pk347whAP0Y9HdBPyYnmI3JyUr8W5uN3Q45luT0US/v3uvEQMKsB9lA94/qvGKlX8hyPXXf0gBg
Pv4MJz+zipO8k5dajGiq6GmLgdhfDb6mRsNvZdOJdoUaZPu4x4fyfZqPGbpaGddaPGv3zfPLi5yL
TUG3+Oc//vv//d9vw/8J3opLkY5Bkf8DtuKlQE+r/p9/2to//1G+V999/59/OqAbPdszXd1QVUik
lmbT/u3rLcoDemv/latN6MdD6X1TY92yvwz+AF9hPnp1q0o06pMFrvtphIDGvTysERfzhrNuJzDF
gV589uctczhvo7N5Qw3N7NEj9LdP5F4717uOBwzwWtlFXtxMuMu8Au8rFkrUe2xUMAlIN0GcmPfV
ZBnvl2zS7k2W1j25YT5r1JLMe1D55VbRgnbx0U82kHPDQLOIkEwuI4KiVr4TudufrDwbTvLO+HU3
90A5JWcbB+405Ghy8nXtrona4lpGQGl9c/yt5OXqnRV64+Y/f/KW9+cn75iGbZuuZxmuoxuu+/dP
PrJGcHxB5HyvsHE92XpW3Petmt7jbjHfw96uyW/MNWJtjTiTAdsYkA6ZLz+r48pDNlDU/kkhubnK
TNVC8Gaor17kVEgoUDf4tgWcVO1CWH1/lcu2+ibSqsV9JnwWwPXPEdnwZ1V/TpOmfTIgTd0SsNyy
1m2b+KT5UAxlMdVIqgyGgnj+PMaCe7AO0rqCvN9az2At0uXk5OlBtuZF8tv8Q/nb/Iqh3vVtBdHS
13A99f0GsY66OxF9/s8ftGf8ywdtayrfc8d0NShfpvn3D7p1c5cNa5C/ERHp0Yvh85OfcJB5fKgW
UhYQ+1DLk5/xR3NfIIta5/n+vV9YtzCF0RHdh+ZUHQnrwIdN+MJl9thimjlXdu6MH5a3vm/Ot47+
s1dp2W+dYN8lgtK7Q7PKWHduM31tmsVYEw+fMIjZqJne3rWZ6T5avnaR7RmnHCLmegmT07fvK+SN
l3XnTl/9OnkciDE/sgb8MWEK/OCmegZAw+WQols6WcOlc5zw2PblSZYQCRwvP+u7Cz7PKPB1Ze4v
OgPlR2Auxso3P7owtDHz96G6Ylarif3JrohBeYRIhyBhHw031ReP46BpGLx1xJLcZv5bAuWT46zH
1lI/q6j/7wAL2e9Fe4zuczisD4aLSVBUWBmGqYz+d7POwysDLYT//NXQbfVv3w3TMRzb5mdm65au
6qZr/LH8kVNGW41c8TOep9n0bGquuanDGFhIkK7arvUPim34h7AT1xCCzFaWZH2TtQ7ql3OrLMek
q4FNl8au7002E6iQLXJwMFBRgMcRcZ7qO6OzhpsQdnmBPrNE9ma8ySoSvN2mU9CflUXZYOreg121
+lFWOU7fHWu8vWRJXgZfK+HYx+qGfK+3jnU/2LB/dLYFQVYoAaXxUrizaJpKZMFi9XwZoEYrbjY+
RR1erCJ2OLp20Mq3Jo4nYGIdl1wQ58QyTDknymNk1BRb06wOQYtYhpUF2Taek8jEy39eQGYCqU2h
AHw0QN0mjTmPcOYRsnNe2q+a4dvsoUqCUl3QioM62zE0v+4q2SLLuA+5LvoJDlAOnHNlR2VQ79FW
u0hrmGTMw5O8+7jIOrRyJg7DR1ld+MDKP7o2GF8dIIRDEgC4ga6EqzyjSPrFJDR/lqW2OeOW4j7B
r8muqhOeMRtQMMYKh4PKzgrYVas8a2MbbaGjrOtes7ubYA9/m8APX2v+Ifj+WA/YHFsPIsT1E7qL
OMi6rPS2RZONWx9j7YPiKy2cj7E7eKnulouPsrz76OPOvWUxSOz70EvWOpLF+IkrRLJCcM/70C+f
Pp6/8s4MW0CaBZ4k70/hwKt/62cVxM0hDE5bZHzMs8azEHWdRl8bc1Fe1IbMTW6W14KkxX6srMhZ
NB0eFxW4+T+6xQJNMxXBme6mTr55SOoqPMsL2lHJvTteZGGCIuevXDN8Llp9usunPjMXssWJ3HCl
kWTGFJqhHl+mg8szB7ZEfCO0Q8YMyIAslVi1HYMkepIleclST2yglomZXRHf5MUsgfO1JfTvpAtP
eTV+r/3OeELozZUl+ZSPlem3UvhXqUZu+wmP69/aOh/DSjZC2Soo7WkP6UXdy7umH6b3O1mXTD3a
A33KablNxd6xXCQHC81X17bTwhl7v4fZlmwzdF+gz3f6nSvIoaLhgKAYWlBboYz+fdtnE24XXnCD
fx+tzDxsnnKLDaHfV/HnoYveYleJv1m5xtd5gHkFQQc11mhEmg/Kp5MEGUibFKVQobivdlj/QIHK
/ZR7BbKUpZY9Faz/Kx/Kzfo/L6jAhf6+oLqGgWyOPi+qLKY0zwvub/vJxPbDvBe184T6srqQO8a+
bEnzwl7Yy83koCBwQZgp3ct9pmzNovpnq6qhZCVbP8bKVqSc7qDrl9d/N/5jQKg3AdGFSh8PuUAj
Mm8gf2aOGZxiDQy6vLNbbJeQY+2wVheDRpI99gDk6VG9VKK2fypJyy1R5u6fzBj5snZcKYp+Ns2o
fJncaNrjMarCGaToI429dgOQ97JoBw7bftGI09RoxYtlFUswruCFLNJ+QRPaO8OtMavudPsJLvPN
GKvs29hgxOc2Uf2AaqS1qwPIakETO0+wK26RYje7wArNHZTnvVoX+WdLQcCR/bt2Mg30ayFNW2uv
sLtnwrDPTq3b3391zWaHSNkVmqH23tVFdKToS2VlNbpzMsk4TytEBeHPF+0BvP688iP/e9L1ODsZ
Te++6tl0s/lRvkK6fXPCwf4MWKpdeJk/vfjsT5albXdPCAzAr/P09iGNYUyKthquqgJNEwVN85zn
BLN6pwrvyfWo26E1m6Pdm85OVwZv77lkIw2lwHuk71XMEnHMGW30ab2oiLbtUDr38OwV4g3jdEGl
LFgXBa5TeVykICrd5rEmNL0EzNA/s3AZECgG7VPkIJhVl70CdGX6xF9SfWMDcCJJ77xZPS4vbRHu
A7ZpO9Hz53Qk785jMYprXopXGHUaDi+mCnVdE3sy7HO4vCdYRX02NA4atVm/GYABfA4DawcVNXzs
2zMucAlH8jHeEd6ZrlipQEaru+SbKaCnIlz+NgpAiK3dliSX02CjE34/QKsn9xJY2Rr7lwDfYPu5
96b2TUniTdvCELaLWN+N+L6hUJO0t6zwjY3Rqt3BiceEBTEowR2HJfpz0HpTyHivlpg2WkngAlkw
NMsAUBNDV5z3iyxCPQOjWlkhhoM0aI5GUFreqlnMrez0fuvNw0E/5ock+m0a2dmNGhRT1SK90xWc
nYeePa4/q3a0qCtDGHGzR1xUIGArZv5mhJ/7KZy+5TyY2dXm6lUXU74DQOXuTCXQLwoiKLMKk3it
g4rQKGNy1/3R6mrxVGZmsmn56h0so+xPipY7K2iew6rwK5XHYpyBbxgeJMpNcvWMeZci66t2evio
+qivJ+1Blt4BcmlUv8/xv9bJSeQrDF36KTNIbtuRa60c1Qge207U900Ga1SJw0dZZVvNvk608YzV
QvjoelW2shA63MrG2HKzvRmjeCCLMEXFQ2FvTUeN62UNpBsuw72RTuC/GqVBXgPzBKR9PoHwQThT
QwKkc4fxE+eTmHyXV58FlgQPehv81q0dO7B33ouROOOuJCCPawrHFV24nGGs8edFFrNk5P/HwXg1
2rZx8bUCObpor1o+3DRZBTP3i6F6zc86fJqh86FIBO2aAewyysN/fp7o+t9PyaZrWi7BCUIPFj9O
jXDU358ngmP7VMQ5QrxNaAhCoMZY7vvJ3dqtpV/FfFyfkN703OZnaW77KM1tsmczP9aHv/X813Gy
J9lZ4+nXK/waFyVKte2rfFqgaleizdXi3Gd7R7XurNPg2iPGh9TIy5iW41YhhLb4o6G2U04BYxVN
z66bqSsg0oA9Lf8EHTa+8QNHQKnyd7IkL2aNJgMLRbXUrJCQX9e4LawRdwSVjAqy7bgYG7Xe2Rkj
fx8Z8TXKY+8sq+SdgsHhqg0mxKd+NWgWSBtokSAwvXoNhu3/s3Zey43rWrt9IlYxh1tLVs7OfcPq
yJwzn/4MQl4tb6+w167zXzSLACZI2W2RwJxfUPGzYMFKnQ1770jCaMVKjQcfbNKW9UOEgqL6rRy7
+DFQ7J8jJNenUkF/a4D/tVHcyDhAn/fnauxV6zzrHMSmvbWl1cYFNZf8IcrTZZSY2YuZduHOaLDC
EU3gyipPLfR2yj7NX4ZRDWZYqZpZ3hykOKXYQclujpyCyde8MzJkQjHvqvRDXEmwD8hcQR1Tumw5
jONXQ4WHPkRAujwjsJ+aXL0Ij9WkNSfT3rB8wJrdXFEU4+X654gYFV0EXxXgM12uLEYccLbkCJJ9
iE7MPbqOyTPvsh8CzKGqb03dVCeAr5a+ci3UnVU9NyCVxMapizNlE5aBhcBBZbzKEGD93ki+KxJY
HhHBp5c3zQCuyDIttBJzqEF+ErEEz/PhtSP/QtXAMrZqHgSvgzYLJLvbumKZ4vqNt8MqcdfLXoEU
Mxj2WqomPWYUPKOhU395in7oZCv6ViK+hly/477YcHRnLEqjx6ENlLnLD3OKA6depI7U7g0/GVZ9
LaubARvqrdsb2SqzQRMChI0XYekFZ/7HmnmrDQCDvcSsFqzBx71WDOM8UzNt7cnS8Iro88zKe+ep
cd1y31PNQ52cft1FSFfze8KmB1dfQLj9HSZHBcS/6QlGAYKr1ejtibAoQtY5cn7xao9edH6FijaW
b17cxfexaZOKCDFYjpXInXlxo35Dxyv2ZPN7IKMvP2IxcjQ9R91UdRnwYdXiBU/HQ2JG5vckjn+m
Ulc+WkWR/7elr/GfeabpUeUomq4qyL8j86Lonx5VdR8pFuK+w5NsJA54o2dba3jwpjDgjHYyHI2j
4i0JwvzOlOrm2KKmdu5V5UX0R2ME5wr9xLxEai/vo7XYiIhmUBkfm2LUzOptEeRnZ7TjnasE3cIv
eyg75DRnPdmONy0ZQanmsL0ce50bVvGrMvOv0BTtF8lWKPV3SrKGlf6rrit5K8lVOs8bxLl8K71U
uqM+lFO/T04X6r42fGkRCoVI1skUX8SOHrQBpqeIpczEfl9s/5GZ7/cB7N+1iQ1tDR5AhoNpaOHS
iltWlgZY8j1GVuWyzSEorawOj+jabbG/SknqYszZ7UTb9bJu5/VGs6hdtLM+DYgQMzeZIgJrGLX3
id1TiDFP6IpV5zLVy3ODKAN5K/MkhW119uGt7jIkRue5rMp726oh2crTZkiWJ2vIoP9RYzkdAFr8
ZdnFJXRt6TUBRTCLwlI5jdaEf0N4anObDjzwfTq/uet00/D0XyWMllEbvCOqS93KCjBvRbYCrAXC
4K9lGcBKBLG4lHBwf/Ut861xsdQKCuxMHZywRPfgpPYqjnAkFZPSgd2frpbuDvn2+iXIVrrmJq8O
QOrtYPol6iY0e2l4kMb8KGqJaekerNAoHj20dbadAhle9Hupd3SVqnjUEG9PHci5cBwXel2zBGcl
v6uG7uPh1gcJvrvXs1K7EyG3AdFsbGxccrwh5mlXUTpUk/jsQDa6Z7kh86KctMOxSsUUGfkZ7FmT
TYLVylbjC7rSwqbZ+yUMDNlrYYSFCM8OSdhf0I1xZ7mdVk+oFLl3pAebV9lHTSVBF+mr6laX2s8z
yDnVYkCpHF4etVDDQ0FVG1wyWB6Ktgh3b1GXqr83XvCgtWMa/kLikeXqVKzqq2gDUyY6y1MrswME
CMzoLMYSWmJMm4pOv8e0qej+53lOVGJ836UqPq5gOdEchMaUkSXVJ6TnVIHZZLmPp6qAgaIqDdw2
zmv3jr/I5gGDqDXLeO+XxYnvZsEbuRA44XhoHmIn1jayBhAgCVXrwS6px04Erp9oZfPtp4CgoI02
qql0sRWwOujvBJvec+2DV7DeLNR4eMsKbxs4cb2v5EhbWmTy7kh8er/A3CeTNTIGHm9ZVCsvVhPl
88JuxqNm5cNq1NR8rbkAHCMpRhYgpIAc+5Wy1Uol2MN3i+9l/CVe8CSFVMNnGocG8ozufx0iS2Fn
OPiYF/Q8aQpQuF7ZamfLj9CYRfT4m9V9YcmMkglmWdhxos2Cakafd1sLU6Mu9Xs4NgyQ6ns/05Wh
v6sNANTyYJintqvfytzpX1tw6Asr1ck1euXwWiv6HBUb53GIOzR97CyYybUevDYZNgoafx4r0XTG
Emy2110Q5a1hh0QP2LMHfKe0eJXUoDpEFMk7Mp+S/z01uuagU6NaRDmiVPm0YjPHOLqMyHKByAtU
CsL0iQP6cXO0arujaEH7gDKHnK+dQWyKo97YpJ7lLPW84skgw+8CztU8Ar4y72Dsdl9qLz+H/HV4
kJbvoQ1l/h3iqdtBa71v9ajgO+gF+pM8Hq4LA3w5eFA/u2h+vuS1Mq6aJEWJYmo6DnJcErqB2+so
P1aXeubhn9fp5p/efaamkSDGsdlSHFm1PuXRFaRKzMEspEewbwi9uhiSDcXYHuUuiTZVV05OXH72
6OInx2MssX7kePN5NV/iW+xgUP0YIFsVBuHA3eCK+/FdnmnmLTyRsSQWl44l1GWusdOlDZQZcV+s
1Rkq/1YMqxxB1TiOtzUZ359Urjd9k0Vf6qrVZ2Da0xMQBXWVse9YoTcLdM+e0qCINn5JhnDrsSgX
kxD+jciCmjIeVv61xJwbSfAIvfBOlKZ9nF0fI1xPRTFajP1uIYv9eWyaVzuV9V8qGdqfN0rQSDSD
N5ep8U+XP1W5SN+4upn31qOmSmhaN0OUv8QGsj3+GC27AgluEEljjoYrp2UjVdt6OlxHUjxrZ6Kz
iyskgsbBnnmJ0eN1Mu5VSpjbPEnNrTgrf5/9VbPrDAQJxxqfmZpv01pvJpucrLUf4Fyz6LTbZqtI
hbVDlQAxJ1PRn4IENdZpF/QzyRFuzIwfYlIiBUyyUCZGM+J9Eu7nfC19W3uy4pylfnxU0Yr50XTd
va1WfEsKrG/BN6Q/A8QMLRh0r+hJA5bXZOMCLs+4z6LA3NeQrFdjHsnrSI78vTEY2UIfoc84vv7s
Y6l2H6MutSNFh1HalISRkrF7TBOsF2RsvH8ifRTWOn8gGVldKjNIgqDUe4/70PskEuHBdRLb1uL3
pEHJ3J9WiahtCfTyOgk5nXI3bZuud3JVqXuUXZMSiR3Ey1ZHOA1iux88j7X3VTFsZddpUbgZ89Bh
sUuWsXJZy1Z9761EDrIAw3BnFINzzUEmeKZM+82nHP+NTo5klE4UpMTbX1XcDl+A4/SLknzKyjZC
a+outDA7eXr0ioSce6A4XK6rSn1J6949iC5xEE0niRck3sPdp369UtVZk3TlfTpcogYWkyiJUgEp
d+LsdhB9kdfmqyjd8YSyW/Zt8kOKTjcGEK6xUyaAuGW2eLvYqYkZFdAEMTo0srErnQev7Ku1mkTa
SzQ6C4p05oOMUfG59LuHWO0pgsHMXSkgW8Efq9q91PTBIsvLdNWRf5+Lb61iD+nKGfCUFU0xmpgQ
r5RhaeT1L2PamuF5ToVWCk26aEqhsi8gbF7c7Ic2WNKuwtFoLxa4vrIILLnYX9e8qo2dBdl5tZ2T
nGY5g/r2fYd4OZUS/0ksydhlesiS+f4uD/3kwRjDj/3oSO/61EgepngD6/A3Xd3Fg2bvk1pOn6IG
qz7xiYIkX7P0t+ed1sorczT4D0h8KGp1DSA08rMnqUZhfIod0iZfJ+SHZ12kNg9D7+fL3NbChSgU
ulGiAVXWcQfhV/aShqdcVoapeP94XbePRa7NRw2fC9bG1iZxGwkvsZrtZVgXr0Ydnbwp19mG+cZE
Xuiti2CZQjQJjgV2d2uETapl4Dn6JU5jZKVyafxR40gQVb9SVzbe0uxCMhiJvt8nENY+9XwcAmWS
Qqf6EJMWtfWG2OizKDmApp5qRGAWRVEhrSgZqQEay2K0Ldd1kQ3fbNSzB/bqLv+dM3Bx9SFGnnXX
AEK+j9Epf2uSEgwyashJBtPCUYBbxyyS1vwPAxMEyfKU1O2jiMBCiA1rED/VOeJcQBACZMCb4tJM
yTcRYSG0lhvtsM95ps2xk6qO5XToZLPD7S1R5rbiQ+6MzJBOy9RQf7TCp6QPDpoaFyfx8kHon/0+
9WTxdzuN3Vrwlz60fs9Dtbf9Ly8fR7b+/P63TEOj8qNQqFMcS/3PNJ1mSEBx5X54HB1cNBUMlIOk
92aOo7dzgPHmNhkqVIqmM69x2QDpahzMw8qV7jrA8YsmdY0NJirFXCE3sS1Q4qJ6Lj9GVoQCJI+q
JcSWcGG6uHPf+LLh6FVHDFyQ8syBp8hjtTV5sj4DBnlO7Qhlkakle8g8puFjBGHypJipu+G5jfJh
ahlvA0hiKzGSc+5U0iEa237imyJ87UhIU0X92a/b6lviNz8MFMHeSjJr2Ia0w0uItBIWFPEpGrzu
kKHpCq/Izg6lY7mrUOmqdcnuFHVnCbRD0T70qjzu4gBPrxEni6FI1VmI38fCdKgq5LzrfjioWGr8
7laREmLt4tbfBkT0LomewJ7VPbBAilN+Vfi2p2puveiDjiazbqZLs8ibs2/m+xgs1lucIIsz1ZXk
uvNnQ5f5Jysszp3kh+u+D8ytmxrG9cDr08u/IuHBOtPjFZplQfurU3nfUqEJCufVB7F8X2tyuYUB
Wx8pifEqbYLhHgIlvr+Rqx9Lnk5AeAp7gRMJxQfb8RGUaCLrYrtIUSjN+FXxIB5lk/egayG6zeJi
kcn2C8KW7TfbDrK7oiur+3BswiX8NGXGE6B7cUzoHqXut989Y1iWXtH5d4322Ka688topTM76VVN
dX4+WA42NJE6q2sFSZbEt5dQDp1thgjXyrQlfN0zjCchUI0x/g0ylAh0ZZCeawPNXGRuww48rY9q
bpNHS4fgWxN1J5ti609KTuRsLGeGrBsGNyiRbUChb5zW8A8EJOhRZ62PHcLYgnbDdnmyZhaHokAA
Soq0Szt1RZJUIkII80ww2DpBfOvy197OT/jL5o9tVj4qpRMfATDJT5mkPGeeYh3UMK/2g1GeulBP
dzkijmzhfoZyk+7kwLsg5zusPSvBsLwMMn0nkXt27ke8wd46k6wxpmjlQjSlwTzaOdtDU227Q2Pi
x+1h2vemS+Hk3tH4W9Vp9krd2GvgIcrOTR155zucFb72I8p9bwn08b1fDEYkMUnXTCGi7fjVF8lC
p7F1hycqI+mxiMMnVifVYYBwOWP5pGyQfm2fZZsntSnHyZIkyQ/eu905sVtt3/fWyoh1Hy0BsySh
p/tnMYjnS3due8va5GP0jRojEZ1iDGsniJCyFO1AxasNBmOM8htypTmZ5WeWMc29Zjm81qamqZlI
ejhKs069MV8ETj7MurqSMkpxWrq9noIdZ5vEigvfwqkXx9tLbKvSzId93/nOJq2GUzGExtFO6iW7
T1y/tB/YvLHCC+tvnW60p7HG0BOKSrkog7ex5HsYstMZmrD61ekP0Mm7pyrynV3hjkhvojc57yNc
aZqQR3ogNe5K7oLkLufrfMIqKD+l05mlK6eEh/5WdInBFp3IZQe/eyaagJuSg6SU34DtbbOJ51pG
crvuoIuiKEnTCryRzFv0NZRS8zFohu6SIHYXT608w1Yx8FqUDeReQjabQ2al72dxpOFI6Jtfb123
sFuso+UFpQ3u/numhQ3BEMS/EDWxN31RhWu7cZ0t+ctkFeiKt++CoFr6pRYdKCWiiptrxXG0Swum
vAxvqfNODm/mVZZkyTa1x3rj8/VfNUFm77RswNVjwPCjL2q0usB9XJAVRI5H7+THPD4j3wbqwB4T
pE7CcNXqZbkOPac+AjdHpc6JyzfVTfcyHtk/EcReN0pafQlLDFpMS0sQhWNjCJBKXrV5E83wC4/v
FbKoawWb+1VnSNMrAzqHjbrjV8Cw96pcmj/tPHlQWEPMKpKKpw6f5g5x/F+6Vh58noVvXssn7Pwo
O2Fl0KzKoT7YfJWWkWp3S3wSh5Ns2eQWTF99kY3qm2om4a/U3Msol6B14psnk9rzm+WjxFa0SnUZ
Ud5YFEiE7WzEyvHxgEHhSdUJnaUG91IqAQXS32glxj9lVC8QQmNNYiKotGjRCNyOo2bsoTMqc9/p
lFcdMRNyIDaFSkfhkb2oZAgvgW+MCCHIxYY0pXVJq+6nAgbnG+IPCTviyjwnVRNutQCJKTtph0Pi
TNsXw/gWKrn36EBZXeG52yxNjyWSEgznZki97w4wOQRMk+EyJFBR4hgRkjJtmxfSExRIiAimhbNd
ZMkZ1Qs4aH21ki0vXlsjQhXKCPeY/8toOci1eXR0qClBV3iQWAGoDmqAllneQTINHPfR0PXqZMH/
jPIQygqqXsWky9HX8T4YC3VJBbm+F+AuVESzudkFxVpAv5pwAmeAxDyI0aqBm2UZ+qMstymAR4yW
cySsjbKNZ5reduumwWF0tJX0zYmtn1Rd+lPhhPop0/wfwfTMNXCGyVsJ01+VPCwsSnPdBu2w7Nso
vXhq55CvbKrvpoPKLSITP/Ep+lnIgfVUyPqI5k30Zg84hGSTC30yHQYFdqYa8oeK4KMqoWOChMtY
Wvm9P3nTi0DHMZGgCHXn7taXS8hGlgYPlukqIiw2evNkX699vVhsKksPVEPbjS+odeDFm+UpYGMS
gKS+WD+3WrxzQueLFWnOPtDYX/vVw6jh6KmO6m6snK2elO7GcmyY3XmkzUZs+YCe1P3KiSsV0fx4
OObTIVilQ5Iu2BwHq5ydwhzst/piokSolX3/i/rcCBmbhQq77VKKcUuqney+I/fN4zL2RrwXeFDr
knHueY6s5EEK53FhKk9m6FkrN8JBgz95vq9K/ApmJp6PdsWCS8bXZ3RBjySaYS1C3NzmHQba8LkH
vHyLpmnvKMk9GPDlV6LvdlAq+4+QylbJqyFIg+prhRh2Vb3YFdbAqaUHz22JdXObGNopcny2qGAh
gPMvQ20cd73WpuB7Ym/VqUWHjQ8acaXGFpAM1UNCnemuQDphLfowfDDv2hEhHMB/J3SArZ/UoubI
2deuZ188jVVyoMpfZUkaACln40aXWAgiAMbTfZhSE4XUsRCMXqE9xm+d7KsACAAJos9hkwD3N7Kl
tttm1MxZ1NvlvYmZgOEHFCS9BCOGvMfXHI9a9muyhBDviDyi77iXweoununtHcP00JkKJRIsUbNE
dyw7k0/LzqylUQxUamk+mqyavNorn5CuDffY7bHIi+vyKcoz++BE+iN/PwgrDDM0pNOT3XjR0WpI
9gzpqQ3t5Hoo2MXNi5YC8DBFiYEQFPyhzr+Lhun78n1mddEkYjCeIs/FJ0Cp+2Xja+Pp2icb5lKN
bbAXU4gYYLegHw1pJ3ryDkEm2cAHppYaYBKOVeyaJn4/i7U8us9a6q4wGKpJ+oyY6ylPIv6uYrld
xLwJ96WB6QRarmhFKY67Fwf+DJx1U1tHxAXHvVGavACS8Iy4Kc4GGY9FIZqhjD3a0fxm1sakmiH6
ajvbqBGEvyy0VawfKzxsYpMqfI9jo4yuc1ZAfdNd7SQPgzHTEAs8+3zq5WAN8Upia1mo3niykQol
hXAEwTpvDVnnNQ1y08lVNFlDHde9Ntr77Y9Byyi0NhBaHJvEbR5E1qZyK9Zi0xncwQprxun0dqit
A1XeYdE2QX1P2pQSRW7Zd50Uv7mRH30xJJL8iPrVzzzvlVkdut4DWJTgHoVK92jK/FEE0Vc2VxTg
GzRH1cbg1TI1xQGhO1C1hkN24E4Mqb1lbvCdk7pYPWnVJdArL5zJZiyTTrKOoRMiUS7j8IdTI3Y1
6aigSZaP5AP0yIiRupS0szgUvsKywDebBbr8731l3cA06dVi3celfo3rFJSle1JRqNc4ixx1NhQ8
FH2DEOd457hD9qj4ZnXpKsw/+iR71LG5diJZOk8LdbeplBcNxOqOBIF7bRp5gqj20IWLRM1DJBra
XrrPMx8hejmOqcVm39Faz7ZhCsGf71rAjlnvzwZcMszR4nFpOK69jUrp2Q8hgHXYUuhNWT2iaFo+
ZqCRcqQED7knlY+OhqNrixUdT1iaNnXgpdKSmnFr94DObrdvc+CnaWj+UMYxfPGSsFwHMnK7heNF
+BNR7tG7KliJ0Ujv0T729Rz0CqOuZMzJuEiIPunyhfcHMBa6e6tNd7EPU8Bko7m1pBHAYGtoK0Or
4NG6svlkUOdcJQCY8B7PzKeEVMIKJL48J6/PKMq7yzzj9S5FlkGKxS/xsVDiezFXdVpvmSt5c3+d
2wA6421Pnm8KZoVXYUcAMl6M4nsfLHRYrNcmMC1eWAgDLERw2sXUN3uMckSw7GGPUaI1vLzO7Xs8
eShoL0Ww1tYqIqe2ex2NzQpvBXxl8dLjM8sBdrBFS0lI/AjRiJA3FdZoiSj4yrCc9th6g7VAOjHf
2dEW9EnwiHN1q8jdo6RY7WNS9s8+HOV9pqf9qmh1kPta3x3x51kjxOFsLU0KzGtfrXxFSzA/XLta
iEMHnWKzi6AN3mDsmAGa+xvEGbqjuEZaQvVl/xws7bSfJRhIssQLLPRawnjreb1ySZT+e0py6mue
++odKA/jmLhGuAp6e1PXY3JqjOipkSPvxXRSqF46noQhXLuXMkJxl1z7sBCjgAdQjixiZyNGM718
SKqsPXmBrT03X6si8VaqD9Ew7xAxR+EBv1SpQNc7pMiJGNI4bJwcVR0sc6w/TtF+HDY6Qhfq7EPA
h1M9UVBQH0gfeMbFHTrv2eTHoyALjLd3vGeNv7azG2cb0ZKMTj+GiOyJVjim2QHPru+iVfJD7zQr
wGuoR7RrLItma/fU6MRVw3qEqAkyZR7iYnkcXPn9oEtrS+q8462bBX++iV3vSQTd+lFnUO79gUrx
p4HMC2UkwmEL3IJFCPkI9jqmjYneH7dzWzaMRqkoT1FkLYKuHt7s0XTnYw2oeVBSeS+rpLvATs/t
kD2yP5Q+ctZ+dhCHIsa1T5whi2Xz9U55h1vlex82iX+MZgnSRS2EEhF8GxDB8TTaNZL3YTSGLEUJ
u6vISpB7vV61qlCkrhDKChvk80mwDGOK2G3wfoCRn27i6SDObgO3uNvAp7h/EXK7/AggPkKilhvf
5onmLeZ2p38R8ulSt7l/+yn/9m63T3AL+XT5CoHU94//t3e6XeYW8ukyt5D/7ffxt5f55zuJaeL3
obRDsWj84CK6bh/j1vzbW/xtyG3g06/8f7/U7cf4dKm/+qSfQv7qbp/6/g8/6d9e6p8/qe2BGdJc
LZvlw+T/EkxfQ3H4h/aHIUpRzMKX633WtY2dYHa9yrV9nfBh2l/eQXSKS32c9fef6HbXW4xM3XnE
QPY/P8//zf3ZzLD17vSQ1fntjtdrf/49fOz9//25r3f80++khgNhFB2OW79/2tun+tR3a37+oH87
RQx8+Oi3S4iReLrppz4x8C/6/kXI/34pMPUNai6I5unhUB2a3rfuSxDxWHjQxMOqOvR6WoHcoQlG
C23Mwnbnkl1leC+j5QhlymFFOQ2LwH7wwMQBXkGGpC43alb3+lwMe3iOYaK7B/MLg050taMTbwuH
VWCu5iqGrehD6RSVcGoqZpQZgF6SnN4aJFy3XY/q2R0K9dTDsbl5PzX6McJlbuoVB9V6n3jrus6e
Ilx8EqRZWcVfcWGT1miIG7M0SaIlNSnyUXKSXUBlrvQirQ+abaYXiezLznDqkxgTUQXfXOSRy36u
TBEiTEU75M4n2bIRIUg9skRKWZpyVREQ5xkYLj0ELDjdRAz8y7ujcHqyDNUlifoXd3YGb9eq7jcv
1cjATZT9ESQWOLCJri/amNj50Jid9+HbgP47xNQlQrKeEBTGr9PEXHEQcc7vqxgYMy4yHfIuls0A
EMuQKoA4FQeyhFYIdYah2+EaFNk2Xu31sPwwB+TpH+EfemHrYxTXazIOf5WfstfUzQPm5GgkTmdx
Fd+1LVqmn/pZEAVz1qf8DX2a0Nf+ro28xe0aIkIccra3dw22SstbnzjzY6tdQYP8+alfXCSv7G2Z
j+ZGDIouK+4WiTxMskCdAWaSOqExHbQS/TSzdK79YlD0i7PbAXiduRXNsQ1SuETTVWyKKW4Zvs8V
0yqMVeeBVuJUlCT9AggA4pbhqDp3JhbrJ+aRJEEYUeKvFgg1aTuzX4ROVp86T65PpZJbG6u1H0XX
rb8ex0dEhWz2GoSKQwIceWHqHual00zRd72HuNKtU9zHtrzheh8xIOfjK5pAFdqc0HTFmT/453e+
7ifqrgnWPr+7jl3PBWdXsHf9egDtUM+dAldrargbuda0GC24Iqk2UoGLfHHnSnL5H+c1JlfyTIS7
ddn221pBSgCBBPRRQ+2dOx1JDW6y8kSjvh20vOoXBtl80fUh5DPzWox7oQ0d+0OoJrmdmC6I2IWD
dLTbBF/I3uWAjCFKV7Ftbv0JFIE4vvwlySS8RwooDr8jfFNR8OLpcIpbfwL9RAng84XotEY/28F/
NUiAzHHyfMcGVQZygaZH5WjK7fFNuQRUUbe37J+lZMnKjOv2TvTlI4qvbCniS0017BoH1KLDGrau
5kaVV2csyJNFUJfh3DdChDBACqbAQXDt6VynPOfdUKIhT58y9TWQuv1ZRY722hbDn67Ty+ERjVJv
3ZpVt2vhPu+cbhLiEe3Q9bWtrWL7giPi/DpA8gk8QG8133ytDijcq+1Mlrx8frtCk4bv1/rUhyGX
tnXVw6duUw6kpaTiTfP75fHhvXJ928AmGmfkEJQPbxjxYvmHN9L1JdO5gTzzAD3h511bM1eiYpog
UY1cR4afURlRXuEQ/z4bgNtXd7e2GG676DrjU79osoNulyD/X6uusRFF1tnv4pyH5boeSPvbIXWr
96bu1XcNMJGdGBT917ktbJyZN5bj/W0aWXV33uaFMtOFtAfeP4jSgk6fq7oWBICAFaTHrepNG9Cp
2NSphVV6mLIxDapiHY5xsY602JYvnUHuQEbUcyZiyikwElSFYZJ+bai6bdX+ILpsHxsCFqOd5M4q
RU5mDlI5d2NvjStec8oRMqt6FGdY5c3VESuYW79q8C1IVGMpuhwZUO2d0ufGEif3Doof828H0nr8
JKC+54HkTJWBaTjQ8QRSft9N9FXTLfsMy/fpbrcP4JfoTuG3fL3bh/40xq4R3xoYrOp6jINiSZ4a
HfcmwSxawppARc3Ib5Lum42q3qyE1H/CdO49NtCs8VNsZ72W3CYu/IPpKZQAmkr2wbVXpJNSb6Uh
Yt9dhwszICMJ0uG9L4NYlfVFvBAzrpPFdZD7J6lX+GhBTtcqM3CUc3FFs/dXIuTzlOnaUGuDrZgh
RhEgn8eqZfUmOtWT/nyF+wf/deYPE5fGXImKr74ZouthVPGxKKNq06s+lk3wXB5FbNi3n2PldjQo
0wB9kFSEPS2FV5LgDFRqK0GGiWhOhAIZt7LrqGAbiFHLBuggRsXcrKEO+S7k4nKdmU6dHCc2W4U8
rJOBL8BP3ZpitECC5DqaZPk2KHUATZWyDIF4IPeD1j9CJTB4prPbwK3Pn0ZBcChLbP4wHp3ixKGr
rfcBuBs/Rip8Y9dRRL1NELf4dCVxi2EyCxYDIvh273j6UKCvqn0BrEmzdMxPBuB4gdmHb/CgnHqQ
3zx+ARQLA/0eAL7yVhgKIKt8eBiyDn6eFMVUwj1EZ1LZovgpu3svHuWLEvAHO00XV03rtFz35Hv/
3VVdfJ2UXpIsC2vYZG10NsbYbgszG3wWNllSuwvUwHtBvW7tFWT7azscH7Mim/W1Ij3Dn8sOKvKe
uLMSBWmRtbOJO4sYdZBl5EfhkmJUXBJWXrcTo4Euf7hkilWquJNdZz8oKWBM7mKnrKtWc5GlqF43
tm8uEhL2z9IYHMR7+BYRA/xc54FlLPzKQHNRbyUUzFDOKpZinTxiILTV8an/tFaGVMkKfJRlbWuE
76PvfWIkqMoPI0PP6+fuulSn4LPChwQ3I7QWcGpDRUevNribSd3hd5OiqLcXhzG11pCj870pOWDV
ejtbVYodXMTBAeCRR2DxRAttCxU7gHqrtXqF4/WQ9Muk6VoeskwY+f5fLHS6Z3UQKMsshCM0G2p5
k9eNtRchg+p2B9Mel7cJKrrCK56gsOrFBKjMuFUaRXCNud53jI55lvnXi2hKWR39gcKn+BQWMPyV
U7jGnYgVB1DT8RxsU7fQp8uPko1+kx55D1I8l0O5fciaqnvAB16dBZ3hr0RfD+J2ByrqBxLj3YPo
KjIdqaBE3ltTVwc6HWMmk1Xk1MzZ9GHG9irGRLiO4PjMSaDs1LKrb4bEfUM7pNs6WOJsB7cHhS5O
xYHHuyTV21vA5yicIN6nihjRdLPaK+5EW+Yv9141MKAXE28xSRYOuJD/ni2GjXJ4v9j1EqKdJ9aj
3JXe8lOIWcm8UT3nyTdKfeM0jr6xWykAOzjKnIrDrS3GRaQYtmLERK+Rom3eIq9DIpSCxID5Njoj
IkhcQ5zdbmmOnqTN/vJuIpI9qn/nI+G2xNOuP1qmFM0xZYjuRbN1fPparT8i1IXrHBoUi08Dbhej
YBvG68/9Wb/x80TBYrvERVpcpLcf1CHvDp7q1YCTEmvhsLM8m3JS3rnl2K1FUxyixkYBsg13olXg
n3JujH6eRr5/zKaWo3veGWLmbUqBCse+QZrcHVCJnTlNjcqAk3xVoH8HMzReRr4iKvKrYvp04173
u0UVJOCUihJxsbo7l5bsP0AEAFfpPoiDFpo1CCLD3cRTn10BVB1HVOPEKNX65ph66qbQnfcJaguE
AUsYvuR0QUVL7q2xzRciHuxtumsz69ctHmog8C6zOouAoi2Gmdf6w0o0xzpvAKOZwUw0JTvWLmn+
nETx+93QAS9IX5rWWsMfE9RNpv0/2r6suW1d2foXsYoEOL5qtCbLshI78Qsryc4mOE/gAP76b6Hp
WI539jn3q7r3hUV0N0DFkUiie/VaSNr4mm+RxUCOVOCFXRltVp7IFkOFZ8RW/tfY3nE0yp3IEOpJ
FEVDOvDYTYCjKaPVB8dtCBZmeyMcSA81T9zyq9MIlcwLuopRbAKv29IB8HElh3baoAovriE0WC9m
7C/AYZ7/w0tz7S5YUGzG/ehK89Hc/3E+RQgb/18frvB2fXLe1gAoeIO6fHsOnBj9AQIcXinIh8OF
i+adk2/INTozIhAJOMOPRibRPtEY6wVFd24MdVHBxwc6SN7Ypyps16yR6qFw0eSRJyHIX/W/MFX9
17B1muM88lFGaw0ItaT053jz0qfL/+DNkBJ7N7fTc6FKI64F6O7vUKuGpGsHudAmrZo94ILglgIA
9nEUyyzWBX9tKc0k2Ltj8Te55iCt+JTVfry+zYkgir5QffS6DjnM7P9yndu1x//+ebp+MpdQFavX
deZAy6Fl2x7snjsZcrxvZX3Pj6rGMnj1yvgxc3myH9ECXGgHmQbyzjEUXqMpZ23JAL0kegpF0to0
NMbJBEQgAuGTTGu1JiO55ytS+IgmpDWaryDj5cdQ5qX7aKWA81lUNld33STXpg2NxCWSGvY+hkAc
oNu458sIj7wjjQO6v5MfuRzlr6tayrvX95pwjHfI8hn3+IFEZ7/LfOgKSJC0vtlM7XDjBp05DZvt
BZh37Pk0L6cvPXOqHc2nWTTBwtdnhW8KaFH0fHIMfe4fXaYMyBKM6OcA1TWwEvVxemO+/jAkB9nU
5EAAeUJr7X+PpYWzOPrmuWBEa9xrBRLvJZ3ZAK3MZ4W2VZnhXOnsfxDnez50xUE6Kvxs/YEbi4YM
MF6jiAGYfePMInsj+ugdj1YGaEEG1YQUFOcny4uqZ/QaL2w7B8Z5tDkAzMmVazOEQVLIvCAlSkOn
Rus9OJIMAJin8plZSMIjC+SdyIs3+nkNSDLaD4knrhGalZ5xSPGzhWxsECCpB6kqc1tW3mMbus3u
3RDaarseqo7AabTB7I1AVnZJXNs5EuMltDwujuLdgUgwQ01z2cZGvDbrmK1mFswxcdMjtGLmCTSL
Dj7P5qk0ovmjkyZrD1CaVeXXUGdtOrUtrZhfKjRarbsKeTLbcSCJo22hAe7zqnTbOYQcCgtARSgo
9hVTP7sIguNIDfOL2RR7MxHmyeqkD62pZ4VesYvULtVJ42S5453kXhAvcQtV+9Rgf8+RNpq1gE63
yyVd8/ZhsqgDIASwmAoY9gPZMxloZdap3c5L3T4MuekDJl42f5DbcuWzFaTerkggMxzrHSOpyPmx
0d8B6o++rZsuHRktNQF3S/tFCgfmG5GKQelIbzBvS9wcN9tt7UkvM+F3CsGb8QkptGc0VBqfZKmg
LNvZ1Z3MmwyKI+AsA/Dxx+8BY+w/hE2EtAxRASkTfTIcRF5EBmgKl6/cOn8/tPWQgslLwbcheT/M
LV3A0yUw1ksi9s5T4IHG0P8CfKsV7iNLVuhdQENn1lRgACe6b+R2+Ymi2xFiVg0fDqX8Oysdey9A
8XRAJyn+q2qjAsGOMZTgUdZWn6OohJQQeZUOoTM6NC2apGbPx7EbS753+x8VZLfRF63jaDkaI4nU
oRUafMsqcstFlPY52qBx4JMljLuxRsJ+wnNk2TsgVP47y+wcOn5FhdRnnOeHFoioJZRkIOugJ7V+
FqzjrovxblV4hn2qKxNd64NCB6AmI9ZDsEapcyDCTiw9yMmQ1zH75jJJMzuhAe8Zu87yS5droe4y
Dp+7DnAkqy/Vc1jHzgKU7MVz6GX+oiyj4KkTLXRUHPTsdhwdTSgbBHvL0wLXmrHBTpJwHlpE9VCB
d468NLx5Kfh/OjfLonjpDdiSS939yTvAY3gDMak4DryTq9lOUD4Dil2hZngYonpNthGQywnqLdqt
p+R9CTkCvYKNhq51YLFm7TdGdQf6FH+dom33K0uTpxYtBhezr9kZigvZguyQmbdXOeT+doEG9aL9
Ga9m1pdwquUef4B2BbhW+hXdbe2ijYLwHljA6bEy5IXsEctryCjbDhJjuEjcyk1nA04kwbP5HL9w
kYx/DVMULkrc1i59Jae7GIS/d6adR4/YDgJD7xZQTH9hEvwnFAl6M3VxE9DCvL5Zg28SnU+FEitQ
WGTogcqQNWq0BCYZ0WqQrZXyshPQeN65qKGRYEQOnmZvZ1GBVCnZ4rezm3c+S8by1BUgx4oj9yLw
9rrDd5Hf0wFN7Pa9k4Tm1s14qeWO3jtoCM3TS1Xl/o5ibxGCI3fmOsCcQl/vEeR+xdVqsmQdmoD9
ly0axxKjqpZO72U/5JgsJ1uNLxFEA9dTA3GQW0SrSyT/MYJ4ojKIqeaxUC92ZKDhowDV5hbsNjl+
RYYpzqHegbQi8FYO2JSh5CsFMrG0OfH0NoT8IQTvgQ50DgE4QzsIG8FB3iDz8aOBRJkyqgZNIXpP
826aXhs14PHQNicZp/kP1iPhy+ugelQAJkIB0WCbcaqMJ2Sw5giOpp9FrkA85CZoiSpQH7a40T6C
wPwbSs/WAcy68hE8iuo+8sY7XuBjL81SlRuwnw8riqUDN7NvoLCDvICeXnfxhJ5KcPRjU/qAzeWy
nyDOBkCcvZLKG7/IFnm4kiM7MrVSfYaC3opaoEGPiu1wJ+wVdTn7zLMWvuuC4B2U85DZ7o1rHCq1
jnyjdNEpA1pcOgjXNPeGow/Amue4i+AU2FqboaWg+57j3ohKgfZQuO5p/7fTIlIgeUE7LPpeazVe
Yn2/BtmXgxoOdJNxy21l8XMKZQFtxkiBwBWHCbjbwwTBisxX3h2ZOI/wt/0QUiR8PGRK2IsJLByr
29xbHJ1FabtN3pb6EJb6ZyOwcuhzgXKFJSuZOyuIDRcPTpVho2mnkHRk0LhpWYydppmhcb4zp51j
N9+HKg82rDenJTHMp2PeXsgmg35a3qjn/9Vm6rno8ENr6i2G1sqadlh2YABfUeHxRhA9ly3f1TFF
V7ibcBg+U9Vyds/c0f88n8ubNudoEqYlu7JzN33ZffbjFcgvFw4bs9Og+l6sUwOtnqCu/zhMdZcx
9DbyI9jdtzR6C5X6PkY3szc7rUgjslPEWzzZoavant/i6ZIUGry4NQiYKs1aTYeyCt112zcThOF+
2ehM82eeWBmAxpZiHB+8hOjXf50n/QFNQRQ5pHV0GofUW0Nx733MbUUJ4rUtqlF/uX3t7uvauZ//
HjQE6xXaovEHuP2LUGWbw8jkk8Tx29R5SJ4PNmR8v4URNNAsCC2tW4k7G7ELVC3/C4D6/hwBWgwM
Kyj5NVl5G9U59HvAE0pRNMmLerAvaO8/J8k2Pb2WSqzYgvq8XaDdrUrVqbGjUi3Syh2hpYFxNKHO
3yuUEslmaNv7QHRdr3G30vIb8JAbOWELlUXk34C95iAeSn7aqLztjELxBzpMsvdW3gAxsputQXsd
SohmtMgLSBHm0CtfDWDOP9MB2WpgJBrkvIsxBIOjVQZn4ab8vhlfKOCdueutDehs8yXZbmsgJwfc
U+t58xrkcAsrOLEIr5r6Ut3b9YACyjbTZENx4XcH3jl+oPTaQ08Zn4OcdYCfQWV3+PIF7A4MSqCE
0bRqIDVsLpyV6LP27HNbgGSt1gcdQCYKoEPivTdRqJ4IsLIzT/x9rdvyv6+lSvkliBNr7zOx8Fyn
faRDYpX2NrLCDuJreFlcyhKkSGwK7F1nZvKx7/Pgoc+FzlFN2XKIBnsbmoiex0hcoRZfWK/RHtpx
HkpsZT5G365HM0y9PtmUPQYPI9anUVdZz3EunknXdhzwulenXOxoSK07weRBNRVsj9TDkycBxJSs
Aw0oSICZHr2M9qcYgn5zow+iw23aAzXVOGgGW3Y+wNJWi18OzaC56EB+vdRtKX0pD0ncE4VBiU9c
wgZ9fnoNE51XxwGXyQNd2YKMMxSlBEAWwOk/iLyH7kqmDmSiQwVWp603pQxkjgib1RMTxJlOpw6p
4dX7erQTr95YZe/e0VYipUccndIBHI7hSkJga0HbFLLRtoTObrbbjA82WsBG1W9h+mW3FmgABWQI
tGDvSMPQLOrtGjODEoOmE0O76ythWKmateMwUGT2guUbA/2Tm0YXSKe0yjdoM0g3ta6m3rwqYj9G
CwgalPTiJfqUvPUHmDwNyVuh5Dh7b2h4gtOjSivmuR8c81Lam074JgcBHnYBuoiq0nmCBHu3DC0w
+vu95TyFHXsJwbp0Jmcn2QIkeexTnUPbQzGxJbPIfXbiA/pwRxa7T2NptrsCOuQr8jpRa6yjIEEd
TV8g9OrXC8xLjt6HC6CY+O4Csd/6G1CZAvWKNhd5dES6xBBpFxrmDgB9ymLLLO33hir8YxeqeNU6
MWSJ0cgxMfCfdo5hbwZWuiC1KNPPo9FcKAAASg9kFxE/32ZOaDT6XlvYBAeh/SWbcmcjnQhfKwes
9VA9BT9MjK9dr8EutwPZihFZ3iQotjd7EDfDpgZQEnmuGM03v0+loUFgSj0Xfbrlu7nqMYnxZXK6
qKkWndanoINbdkhU0WmTAIIl9eHmJpuaIshJD0gEkePjEvM6EKVcjshCrzhrXCiq/ToMXd/u+wrQ
pTdTBDTSkY8g2lv9OkXLYT+172JKGY/bVAbfSbsGXMns1Bizzs0sXeNqPSGy1/mWgshCZ6QpBKkh
dsK7zc0cWTwDpx2KrL8t+m69m/23RSOIvPVFG/vekqFzSu8paAPihL67Hcf0Zd6iaDudfdh/oFH4
S+9OwNPqCODL2CZORmSL9fAW6+nVahG/zDsg8s77mb4eVgA4+YeE5zVSOkVzbTM08JnGhGaUvPbA
I1x7n5SLznQQ1vydysr/bOH+iRyeFR6npGkOjAMImfYev+JvPiyEIc2/DHmGGnv4U89xavY6J7SM
8Agp0eYwpSVEuwa1VHmJXTEy2i8S9+dFDxKXc9P2oPMwI+y+RD69tB64H8AXqZZZCy5Hb1DlChWV
5Azo8bhzfWVsGeTuLr4V1Nj5oA+LB6Bb1pdX8fAw9i378mGSJRsDbKt2eZENeA98xbydPQQqh+oE
XiDRH9R4m9Qp+FPajPeZ8rMfKU/RSYm3t0fwazboMUWEMEz+1Az9PeXP/hTxtsa/RqCJDfJe6AJe
+V36GbwUEC7WMIhubaK69eSotkEDmPhEgIpSmO5+BMfWDHPIKw6oJ9QwNnwEe1UHvt1txYseaoY2
2xMSIinieVGaL1e0qAJakhYlDAUaO7150c6CLFgC0RJAi/GaYnoDJHrr4ghtA+xAoFg1D9FD316I
N9aCCbkTMKxoE9m1qUnM4khLvK1DpsQB73FiWPgzg77fBegRjVcg+YiOk8vSc+v47bITovjR6X26
DIIXBfXrVYaN1hzhSLNfCIB0AiDtNm6boIHqLZ8KOoD2XFaZBYdnLBTlT29GBzzYi94ysHWh2Sja
1AsGzgf9QI7cVTlOSK+pPD9DG9lCnzX43ro6GQGo+qejcQ3sJbQjQkZtnpH2Ab7F2hEllX1kHDzE
pxGpqrxszfb6mt8ZuJdvRhSoj2NlgQGsV+Y3mT4nUQIOol6YyzhQkNgEvumIBvZbQNHH6yYzgOcz
En+rZLdxTOkdXBU63grpknRTgEgRKCMrnt2xwbxDjH8P6IfSdJOh9W6XMTSx078MMOs1B/r/uRvB
9HGzgxtnbWepeP5DvKvtLA5KIBtbcJGVoPfI0ga/Up2TpLHpR80CZWPnTj8TlkFljQvbzSXELmv+
3KLy0kgkIZEcuBdNVy2IZVP5KSitDPAd0tB27f88qbZsgPMKdUKSqgT9rT4Y4KkEvBD6GXL6ZdOO
RNguFGEGwJ5MKGmB3biy/PqYQJbyIvShGJ11W5Vgd9cjOgDwb8ctXjq1JYBM/LlDrZhG4HAEHweQ
fSczjA43UzI2+WHoza9kooPbBeXON5mcZ7ZxI3ZF4/yERE93APcnZIy6Me0PTlR2SxChO6gxDRXy
7dpIHoqkszmcxnaU/ywy0wReJh2P2DJZ63rqhwVhLa0B3Td4L4eHxhRDZ3QASxp4C9LjzQz6XgA4
q657ndC0FfpnJ/OcMg9SRoYMPNyTDYa/XNeEa1VH/ipJufrU9gJ5VCe4MBNYLjFWYA91LeNAzmkw
TTRUlvWWvL7v1Hd5KMIleX08ak6u8r6hs1h9csAFfYUcQNk0TbcsG+NcD+AWo8jSQXd2raAoSOuw
Bj+d1hnUmrys7SDLjn5XsGHiEwHHkTwkrNrTshQBJCQI+4z6kUZxASJKbDnrI62GnFUHEvtagUbL
LY+xDSFpx+qxDZsE+xyimRUFjxg0UfFg3g34Iu84aHRP6MrGrbmJqk81yDEW5lDH30v80UIkfCLI
BbUrM0rGuy4qALjQqVNsp6GOGosarHgY5qwUfAE0Q3rCQwl8LZWNZhvD9laJTKxlFua/BQoPIgBh
nW/Moo4XQuvQGboEF2qRugw5oKAf5T2ZyOm2ILAxA3uAKCoiyOF2IHKi+WS7LWI5HTC6eXdPdrM1
BkjSQDML/frWsenq4q4S4SWcDBvUX0RpFeUMRFYWOFKnMPmR41kOchXtEW2AU2jBpBu3KQB80kZw
NyOcTudQUFdC6q5DWSpowlUQPItSqvMtBaAMG20BYWzcUeKAHHFrj2uQKDcr3GD5Azky1qLmXVrP
IMjI9l5ZFrjxBWxr511wX0noGuRODEGFcJqWZuMlz3Lwy4U35eG32q/vhwEJ+cU4vVTY8OGvWkp0
kPT1z9TOn5whLV46A/+16F9Wn7EfyCF6mbWXri+RELAdCLOLcbpTkdftazMYDjEKZB+vXI72+ys7
+sqGqO4rVSLPUmYvKNq/v3LfpU9JlZvLpLD78xQXG5CYgY17so2tXSrjGx/wPQ+6lF1BB+KvQfEf
HNHz3+9RR7e2fEjMhxSEZkuvrasvTts9a9A25v8NaiNUOqf0m2EZ5nPUe+mK4Uf/EGWhsUX/drKP
06Q9jRLq6U4wlZ88EYIwWtjWdwhpvH4MCx/DCKPoe8eRBPzwMdQU/ONjxLZf/vYxGrzYnDjek5fd
iN9zPUC+AkWI/BOoYMsLl7it6JEdmDgAy1dAov6eTHjbaldBy7stDWm6mIBVoqHk4zwdfd1eu9RT
0RiAHnOQInuTHa96LpxrWFr5BVstABOkc4WegHPtI52EgQjSgWxNFGnUr+a6AsnxFQij/OKGr9Mh
CYZ6Yuwgm2B35rGT9uuh1Wcp4O+u0QNdqkdu3E/IrWQciVPtATkPVHugGGyCpXJFgg22hewCSiDT
EWyw0NQzf5C5hfTgnqJIp4aiikmpY1WbF7y3hMu4qsCHqQa7OfaaQYUOTPaQzoSS1C4G/ePu5oA0
AqLNt2g1NutShneyxM6ZI3+2o+JdloL7CgwTPshQgbMmLzivgx1V+nI2dUtIECzQIx+uZ+DANAix
gIywvy1jq+Er9PmU95Y2QlPB35oemuCVPtAZeRlY3BZSe2sJ7Ew3yHJXgCTsPAn+iRFLrR4p1/xE
FLbk06ObT0eab5G/zxt/rVLxhqORDLCwcHDUOpXgUKJXwPltkIxjXEEnRL8sUqmcDnO0LTm6fFFh
vx0CBXVhVeHtdxDuXWIbHCCFWL0A2LWqsiB9VnFTodUPduKmTeMATBZ1Ntt9pRnG/FC9aPst3mL2
T7y+DbiHIfcyasZ2OsiUoVtk6GKk22C7eSMdl3tyAtiBdotFlov7yMKDS8oBnRa6zBMEYbQaec72
VN3xyodpUu3zh6jBS3RtcZ9h938x8J/WcReFCz/27JVfCBQ4a73H5+14qRX+S6ms0TPs2ai8Bi1b
75LZJr+CZWdt4HkDzRSnOxoZ9mukVMMyC69zTKCJSOvYQPalADRdtAfySkiVK9BWPEaRsGkNMveQ
Fj2KHGvQkhx5MOCR0nyRizKFglUnrpWqa9DvAKhU81hcSxD3g6zFX04j2GeXNe+haRiG3qa23Vdv
im01TSXTn+brCHJ6aLBbO9CkgQhs48lK/1PamcDcK+36iH9KO3OWm45ojuSddGWcvKiOI1jXzW9e
+jXRUHjs/dw/BdNvDXe19Dgcitgbl4UbGJ+MSP3jTI3s1Ta8nX2IM5LIWIxtM27bIuUHMfog3dFf
WuAgHlU1qqvTS36oOgVVcv3lbED3zbF7eWenL3P4K35IwAU69eXgmuvK9ZAgAonJYWoFOygmXUgp
J3xBtpvjT0PkEqBiTfNubl5M7koKiFZ/cFh6/QxP3JX0OSS+DEuc6ZCX2Sf0r3pAPP4y0Rl43YIl
OOWzdUl6mWSskha0Ka4PCrTfo2MBsHvmfr+ZuYri2xVyr3y9gucAu6VZ44Ili0S2phm3YNfIr9GQ
7wwDLJvoXkoWdT4mG6goYwvk+WwnJ7O+N3Wp1hB5cDA7QAx0pRdP2vaxhawyZBZq6LbqCHLkrb2z
0EM2T0J7cbdqIW6mrCm8hxypXBhZUH2VFcqRDsvFIQ/76hl6ZLO9UVApgiCRva7Tpv5a4V3Vssry
kRch2IpyBaSxtvd6Ojqgotv0GpKr18jtniByUa6gvZdeBxPpFjoj26BtStvo7H8nziiRXihMUJeP
o7CWAZ9At6/vaM526pX8YjOhDsoEZpmsaZZby3HAHaUSHPoV624CCXYAER4DBHmbpk2sLQldTB6/
d6zSfEzzMX2IW/YXmSnKj31zW9i2+qKjzMDb8hx4mNKwr3jXRDezg5sA6vHOlWylEKsRTY4X7kCf
JHFABesBdb2lCJpgK6Q7tQDslWx6Qu+CvXXOA/gsigHiS9dg7RbPgEs3u7Bv2Fro1JcHuyOd9/YS
26IXHf8n+zBlUJ+tw4UYRXefFoO/SVlfrstC5J9BY8jvoEsZLEUo88+DaNC07EXewggwTKYQSQmt
c0TBFgefT58P9+RMq2R6TEFCFuHVaYDO1iqPSvaJdUN8GTw53PWp65tIw7lyX+FhmS0GKwp3Nt9a
Ttv2f5HDKEF3dcjZKPdzOGT7oDcDESqgp2qwsEzVeG/HZfcsV+5oD8+m0UoITo0Z1EwwjKpOM0wa
kIHVQ6iSVhBXQCsLDfMRCmaRM1xRmQ4ufueeyIy/LhiKIoDcq7TBkj5U0HIIwdyR17PUC1Tq5SbN
sL+7PW6RHcnUIkaGBFoA7x7D9LS9PXzDca2bet8FkE+QAgucE2Re5mc1TWTIQccgQzraYHfHHtKC
irqusuXdKB/jKdzITkRnMnWmD71j0fxFPjLdJt1sv0+S41QfrG74i+L/fyfFVACkq3StjzypN56D
JALUo2oHXn9XTXQwErxtXotQlp+KNPzb0m9dtdfECx8vkyfQCfJ56P4+JO8tGBmr9nQbDik6zqws
qleBsQtt3Vk8cn96wCiiPuP+jyPuFcViyNz6EZAQtnRywS4+s9QGstLNEURw/X5oIZYTeH57Rn6Z
rwwAJj5PNYQ0VFk33/1a7FoLeNtFCTg3SAogFJrz71DeEV9c5rFlinLbvGRvaNpHr3hdcpgAWOoG
53VJtJQfI3x3Y9kOX4yS9aBmxJlCD94COgfDl6LFNels0LY/xpV8Ak1sAMLS5ShzsSFtsBBplZPr
geKiBnHymoZN10AoHIqcpBRGmmFVzrzTm52kxVwkMPAwThO8C578ArLBC5zYIZ4/C0h1zCfvXf8h
xgTgZ99PMd9EHe9WYvLCXRwE6osHOetuKKun1iqTUwaG6MUIXY8vFBZD6XEHjmDobNreomJ9cJek
LNwKNCuu0Jhsr+Ohwv91lU3dipcZdD9orKTdgVbEttcjRIWgC+pOa256W2CZ/godFe2Itx6gK3mm
szf7zUT2ybHmeK5hImRy9NkIO56q0Y7sZCLnf7V/WB/f8Xef5/f16XMGhOh4W3tgziZAV9vGMlyo
hb8dehDZKtaduyIF73s9+ChdFMn3hnthuga2HfmfpgPJiJ4wx/ApgdBL4kEVJsFd+p9L3Sxvy83T
E1D6umMOhXCthmCXjv4WtdUysPxsQzbSTujAfHo/ZOaC9wy82HiUcjuydiiNmjNubPAze+G0fnfy
wDL/Oa756wM4qV7DZhiZDgtk2Z3AGuJ+Tn+FTXL8x2q/h9H0Mozw/+bi288nbIyhwHSWlQNNel57
l7iN7QvQngP6h/FFL81jJsFsQZGtzeWd63IfXIkMmxId30wxqA5FA65bilGG4y6aFmg6hhrLHKOv
APZl590VzNUcng3hdARtxANF07JjgPsWn4tDZjvuRw+oFTs08rsMOphPZoWSROiF0YmGoPrbNrmM
rwYU6a654iule1zTjLOTX7XlgobTZPE7kDGbszcbBYAwY1HckZeWFBDcONFQL6kycPLRkgXodbIu
kicnCkGLYgRIVoglo7yJPrRNDpg45OCOlEvpomqCJl4cbWhopWI4MBOaRX0tik8R6kZXO5tTKRTQ
1KB8vk1v29pcBl63tiSHSmGUBJexRqsai1T+oxp60E54EkDjrgf7wz8jBl8emhGP+g8RQE4hLa5L
Hn9Yw8P+fTXGHPrweGfJ2RpIHKRUXG7jOGna/T4xNkSkP9tmP0j1QbJfN2CBdQrD2jq1jaoEA6sp
ymn10aMhSibzkBA2hKkRgzObbpiat0mE1qGoNxONKPRtIkM7wlFEaKVOWHnusvQA+UHvCmiwd/UY
e0IbV3MCSawHyfLaXyO/Pa7JKT0jOCmkrKR2kqkosvvSyxhYaTE7jZ1kjZb6ZkPTfbO1sBNtvs+z
9SRIaWwB748fyGT6PV6qQPy8pU8w9n53ENADXpCX1mCowRUm6y9kGioDHUSDl97RR4C6dr13mGsC
APLrE4HZB6pfxiNZpJlD9Wn6HiZxv6MEXAuC3O1Ud9WcwBtiLu/xoL2Qk75kqMZC9D0RF/qCiVSi
7eP36W1eVSvhMtA3F6m/i/EcAHbX38mgzj85LCk+5XhP4mM6nqOa4zvuMHvpMNHekRMI6emOgyhh
SRPepuN+lYPEVXlr3y2Te86vBJpgeAitAOmdwL4Dvvu0RlG5Gcb4O2hwv7kd9H1ANBLscgE1Ri/L
rBdMJD9NVJXhr5wEoJliZZgJ2zkagm8ZtbpDWdzS0Iv2grqwswirJtv4YC0YIIP0pUtjDrbTDBUM
XVmUWspF24GsZe/sv8ejZnhiQSO6HVqXR0BYUyAVdObvQw6w8uJqyWMUNG6Od8nChjKB3gBWzSLG
PbzvS3BpDOEFKl7hxbVQZcHrcbDtIWN7AUcAcv4uWr8GPzhSBAsT62Hsvk3KcZJlFghX04f/DL3B
TZaOZgdu9JIUS2vQkk7dQLNPX6HuGZK3HdS7wx5Nb3pnh/uSCxm/SO5o2DBzJcAK+znGzgOvLf8M
o0dF70BBO8jlH8NqvRoBmd/C9D5mXo3sdFGjs9vbRWm1rgejcp8OAE5AmGwrpzQ9QBcsO+SWYW8V
UAhnMZSAsZeWf+1CpK5r5pRfWSy+xmKoftYJ9O5SbxQLPgIC3YjyZxfUX5Uhiq95XSSQxkm9q2L4
MVeGyM4QqHi9Sm2N76/i2nGyRh2sAf3xS83NV9YYKE0PB2C2iCPmnRnakDOtzJ9sNElTcPiRBYmN
wF9nyL1dIRJT7h1UZyDM49hXskXtFznY/eNg4XEQOJAdbiZwYd3iIX0FSGNr4i21sZrLfHju5QTR
0tJ+cNTo7rl+WXWB3dhYqUpQxp7aM4rto7P4YJzF48nIdWSytvdj6/t/lal5NMFycjvxXGu2BL9O
fospk0A9xbJ+oXdkelumF2XVQ2y+Dc0d2YfAPwvuA/uQTV+7CLIDt/QupYG13WYQO7fdaEOdB2p4
qiIoVUAqwlrFqDNCci6Z7nnYmksKcIKnVNb2UhRoVm/aKFu2kxltptix7w0gbueDFTBxDFp73ech
0lvkoJABckvLAj+yDdl69P+tTCeOIEzXted+AF2IdNJxUxYt/n51aSAB2ao9XhrVF7DnepCodIx9
p4eMbepg9J4rkNccHB/qfUJrR1v55C27FhT+k2cUYMKqflaKGy/6xE+r1xML/LhpC0EQx0J1sbAy
66n2pVyJrrXPgwVtgbSJ8z0KBmB0CKdgXTGoIiRWWCyzCuQ7kT01+AbirPOB9gaQB2PTQtEvGU1r
/e8xFEiHJAHbidDRt8XoTOTfikIG2G7xI205+1JMD8yYjiRDliZMPWgf7TDJ1zB8W/Tm9M33n+aB
DwUs96P90kCWYQHiI3EVPPQ3ygfGZgCN4YklQbzu6tZ6Ko3uW16O4U8WgwcPb3U/QPfMF6OeZLBf
kwC+HU9o6EnArGmYT9M4zpMgqzpPakoktAA3McI+PcS1YyyzaUiWyDmlhygcQdJOHhkm6vWUXFNq
IoHi5NOejyigFbqtsjTQCB5bEF6HFlh8DEIwaBh52zwadlIty6oVLyofzp6DXq9FP3zrW1/+RMvU
38J3/Ccv4+Bh9kf7nHpmCt2nVuzxl61OqeJs3dq+d2VJ+xyH0XbS9SM6DKUKgK0R6BunccZRLk6d
cW9RBepdzJtb+ELtaSRNKM5LFUxbggSVI3TK+wYZvRkhpOFDoGT5s611wUBBotQUTHHj21xCHdF6
FPev64HbKzr5qTyCfwPtKaZnrG4Zlt42P4ElHZgbnaQpbIACS8cFVZlGR+sDTQqh7bS+2aYkuLeM
lxrb7n3sBxV2yaYx4m8YrebhOOTuWQ15gs7dOEC6AMRJsT6QA0x24YI7hdi+i8bb8qpRWX+6BTue
JvZOq+u7MAi5x+vRyRtwgT+DICY4tWXl8IVEPmAX8PC5Yiy8Vy32LSvA7zcuB/nYHIKeq2mRxKGB
u4vKV8ATQdTgdn8aWVaB4HpNNyZJdlt19n2RyXw16GDyhBkqcAuzBUAwaefgDzc/Wj1n3ALZItrS
Nduhq+kRI1agL5NOTSI+vLnIOFiJDVQfsBl6CmngvYsTvVWKFQU6sYX2IF55fMfsYbbNK3BV3TWQ
abPFIq9yyE1Ylv0Qp1N958Ty/7H2ZcuR8sy2T0QEs+C25tlVHtu+Ido9MItRCHj6s5T4M/767//s
2BH7hkCplKiyC5AyV66V7bnlDHcjhCChEZdUrz3kHpkWar88We3cwmRvLcv7JQ3K3aTaycwA84gv
hjsLU06Dct090xPB5u0OMSJ3GhQA13b1k2FtQqFvkasKAVdVKtCh7Kslglb+2bKlAVyN2tqDayMC
/RVKD0DI+OGHXROYS5qyAt4cIZ/F52C9iOUW+miQN0Y65w6Y4f4uT2V1Nl0o1Ddm7kJ8BzwqelwP
h8LXb9RylYnOwFuS7YSryhPUUJqEOrgWphu9BPyOBTX/mMXPsnZlCkRSY8ML4jW3sdHsUxOEhPOl
kFvCpwGCZkez9UOyC5KkuTQgVVh7nozXdEcV6rbSY/6gy9I8UasO/PbMKwHeP/TRwa90uXaBuFgn
hf9hQ+XqLSg0b7oXUVXLz+Vo3ZE/3Yogj2/WYSSr9TyRDJqrBdniM82D4DDoNwaWIMgESpVS8V8Z
afy7kQm7Oh3Eu5sArPVkb1yHLY3aMI91yPsnM4m27eAZr5k0oGTN62FLbilS6JmBjX09dubhv007
mlq5cCVouGjaPJD8YBEssNaEtUPVYLDOnbHdEAsZNRPE1r80I9UkyjK9roL13BtIBCV0/jvEa+Gp
g6bQoUnxLalpR4iWF66HQgTVmziKIzIqgUtUTT0B9rBRNP3URMogPqdlm07NcJD6OSy1X9NMyHhc
kpB/p1bYOM6la/VnNo7jU8ub9k6Djhj1RYYVXevMv1BfD+TitR4scAbgimDUqG5YYO0CEKw8xdqo
AVM0bKgv70zj3gVhII0TjqgfhjZeUl85hvGjm/8u8cvbygRYdxHw7kHmPAUtV9YdXUXuBNiwtUtM
u4SWDviiJhdU01SW49yolfDMBAYwNjbU7Iy+uPDUv1CLBnEs0BcIEHRHatKUzBM3liaPg6I9ybo6
vddU1JaXkb3FAqOD3E1U7nvU7l/IBUmZ6AINiv08oM0bfYtCACAo1CR0EHncTJOEedXtLUCXF2CY
8JHKLt1FUvlAM5e2rS1MzYkgstX4K1uMwbXMiuCKaslsF0PeaKGTT2WizI6X4kK9dCDn4cD90L1O
TmmNh0uN38A0b+qDKUl30nA3D5qvxdVljAQUtn7KnRUKroAh8UPdPDr443yuBXIZA61N7S9v/z4e
srVgCIKXrb5NRNbtXFQLPYSR8zNKxvwH131kDljxlIMu7W8Oac2e/KEoJwe8eLtdOWDTpWbIsFm6
Z+CRWcQuNO25EZZnlmnWi9lsxiCPX8qqry59HAKnrcyCy2ibAji+QTLKepkHfTSxWk8QyRrH4ji9
GXvTxz0SRwXK+yCP9OUgAgDeom6Ayi86avVupTPIvLMLNjyx1fsrsvimiXVOWhTbIONQw3NsH7Ku
WbN2GjN5anIsBeM2bH8WiFVppm3/bpDGKtmQvDotghoZ8NnYaQtsD7H8PhhljWI7NTyA2M00fPT0
+gkpj26dZFjt1woL4Sp8RFPbeF0ycaEW08GmMLZpszQGA/gO1Ss8+dEbhiiXr5wCiCk19HO87/V8
o/tgMI1BYY1YAArhO1WjklmgVcEN8oC8vQeuKOwFOmbqb0I+Un8AbreVafnjkQZmamBLxS1j/1hl
8XBgqqyiaj1+cdQZNUM3wH0adCdjhNY2WDjAz1gV8kRu5DFqYbFtBchi9wAfiaXn5BUynoM21QYE
WVIsYkOXV6PzyguwLxrQrEidurIs8PsslTjpPyOsMPVvIAQEh3lm/2CN1xzp5STq2L9ABm3bRnjT
L2sz7DZg0qtX81JPDXBl1h7JJEHTt9E9CyBphEebxO3fgqzcg3hH+2U4xgnCpeNrA2aBJUO9/x14
s7SdI/Ruh/JSoDbVIOagbjHRq/3YR8XdGNh8kQ48OmeqKjWNAY+WkASaWp92p3F4s8plfuAWuBRn
khnAQqHrowkGdlWdH6gjw89rXWQ2cvxmACVXoQ/nCgxpL+J3KQ3xEpp9CI5csKL5lW+9NOD/2iSG
7DfkBNbWjzGmW9kvxg87zHay4vFNVFb0YOYWgPGZDvqqOokfsqaoT3jivFLnGEXlGRTVZ9672cka
0mwFZVwILKqmL/AGXNApHQItwSNM9Qx9ih4G4U4l1OOuydg574DEZTd7YNUlA3500Xa+/i2qe21V
VCbfUzNFxgLqmPIpNdQWDDjbRQRmmG9BUvXAVujenkVeckTVqbvEcmgh0qZ5HvMwOuva4INAFzAA
CMm2K63wwkOhmsqtUW56WEVnxCuhiRbWSIYBhbUClU10oOanm6FmA1gM3GgEKhjrd1R2gGGrLL77
LmLqKmKe6LUE0kp4l97nxQkVce7q0wMpCZQAJFIuXeURtKCUJw9oEhXfw+pjDvLQoDgHLiJwJOOB
pN+3SKatxwo1IH1RGfcopTfus8bf1IhS3pFHHicWEAd+v0B0Cjy7LHHHBZ42w56cbQuF2c1QA3OF
oTSiVnMiHFmv7UKO+bJ0tU3fOa8mNLX2KeiYFq1ihnHGoDxSEyI11pMjmo9m2A/xJkap8qqvGndX
cgiG0V7dxbfeNYWMV7SRp15q0m59drZbGRwR1EkWlNVq7RZUwQnvNnHtaQAp5+LQ2JZ31IHamrJj
aQBKrh4ZVhpAdkqd1UMfbwdggKaZ5gF/zolIEVQJV2mEZY+ZAegW5V169VO80fqR3aqAwwQMwbE3
vbfZ1CUuJBHsXC7DNhPJkkV5s0q0Nt1M7TIcFWd5bO2nthHg5VsV/EJTFLmbXodeYH+oBgNvN82f
ocQWJHX9IYuPeSjTE1Y7H4fRSwD2+bMdFSWY1+sj2WlEG/gWaFR1opqxLkyBzccugGAwQy2lFWjm
gmyO6sC/v1hygKLWMw0InSGMjjQqkHZRnD+MzuA89g1gMkN8J0A590gWSxv3oI8Q10aZOkuvFkkp
2JE8ODISq7qBElqt1S5WVCiVbCpwSNHQCFKyBxRj+QtqoiTWuPwPV2JWJa4xIC41svC+yBxUSo9V
fmzVIe4ttMUQ5cAMjfmRzqi7sEUPcmKrB2/j55iQ3KmfPMuxBJ/Pn6fUr9VdtYaUVry1szBdkW74
PlfVYSV+Jyuz1uVZAIB/drIsXWW6aR17t/jVBKk4GVJ8HMLEFieyuR749Rw7O1LnqDwE2BoQR/t0
oZ4eFXSgdAavWq7d5jTV2LHoqA/Va/NZWW4jzUAmSlPRQWtBUam8qEWuNHCM2mnglNH6Z655+n/P
RfbPK85zmf9ckWY2ObeOqMXG4xMPoypF5S0heL3PJrY75lPS4rEy92I58bVJvUiIR5lZn21Hk+fe
bII9Xm2H1kyA2CHbdOoBoLJPDONANjpwt0Q9szqgzAAkpS9Rix0EeLsaNjxpgN97ifZStlXxzi3v
xcMP4R1U0NMJ8KTTyb+69KBnz5DKOKhurkb+D1P8n/tAAgxVXuDvXjvCcU5V79oLInrIoyza1NCp
ndghLAZll7LUnUuLr/xseo/xaFovfxsUeGY9sUP856A+Ka2X0LLjk+QovhS51l/p0MYsg1bmcraM
CMRd3VgtyNNIib7qis2Sl8bWiLFHdaUxfBmaiaUWVEUwTdkZ4OrQexWUUFdQMb1rFUTGNg1ABEs2
GxnKRd0yDmpQXq47MJHuA9Zkz4M2bnllAtSq7LqV+rNdhsWHnYGxbV8BX/fsFNhDftpn/3/biwr1
a5S9mhJfKnsFyktoMg9TsqwCbe1J+PXjnD/LOrPado7XL+f8mUQKE1HY2NvMSTFhh69ZaPdHMk32
aFkEqCijnNuoBekpssrH+dICD5xtVUXDcp6mDrqvU1PHYGTT1DSRDirnq3DN5WigQrBxRwQGM0BS
LlnpukutbnLUAfTBZerBE2rYo67lKVc28qvNAAqKQJBsaYZpLE3wOYsEuw8KmtSknwcsT6eZZtM8
ZxWnW7xv2JE6gQO7T5xMnDqU8a/6nGHFrRYy08oDL75ysJGaVSYPPNO7IhtA1aWatFxxeIhcmwzS
I9lcDwQHAIXfUefkpuZ1kQrfzDZu/p6n1Qbv67Q0yNcQzEpkk2IfhWUQTduB0Zo66dB+Ths02CoM
JVZVfas5+7LFyo7WM14IHAQ1aT1DTdfrJAqRkJqYm9SLWjbcL+nJC7Hr6VBBvA368bvfYksUMr07
gVAcazxqM2WkMzrEAYdEbFpvaWgAlnW8NtQQas8zBAUI/q2uvv/DPs385SJD5scL5nG5QYij2/cs
fDDtTn9jEGL1Ayf+kYukW9Z94l0gAdyeQOOBcsKh8L8b1ZkcHKgSLwsGTvmqL8szh47IijrcrQWN
qXcoO1crt5Lx2Y/C/BKNwB4gtRX/cM3HrjTG7xaK0lfQseVq2RxskSJG7KGBcCfeucNbrtvNIk6t
8Mq5a1+oA1sA1FaoDg0ldlNHqYF/OTBRR9FXB2ZEA2iLFASqb+Q92WTrAGU3dMN9hcjgxgo1eRdk
kXln1PqtUYvaBKkkaslWizYaGPOhCIyClpAx84Coyp6KWuZCF2pC3dk5gPx86iR/stNhQGrp4MTu
7k+7mhbs0NqhMNrdF//P+pl01KIjCnKmzj+Go3oX+WNdTh9vrrchN0Ai+XEss+08rQlM/Tnx5LLS
mv7sukjo9MDk33UBXtcoNIvvm9QH7LeAYkNf+3xp2Eb5wpoaZXyyzt48DygAKfkPPwV5EnfFb2Hz
VZrmDPqh90gGJdilZM2y9K3gN1JngHFn6Xsf/0SNXvVkCzGsIzwaT5XOi6OB7Opm9GwsKkE+sAhz
r/1hmeFSG7P8Nzi4n4Uz2C++1iO4j8j7xdV0fQ9VVG3LsCe7JdzrlrLVjbfB7vbSNbLfOhsPYvCr
N4A2IdAF9kMmmkUku/FBN3myDewqPVSsSe9sLwpXht/JNyDpt0OZZr/0IfomsmR47mQ/YPdp8JNv
CPuEO7tYs44VL0wgHKhcrXbcx8yLjlUdO8syTAQosJ3mGHvG+NA2xgN4Opw3aDRDzSmw2xP0w8p7
0LS9kx1fBlGZrpJnDtq6W91EAFLH3krzUVwHAszwouU8PldGhM2+ZXXvtbN2k5j/ALgGMlnKwWzc
YYsaymidmCm/oviFX4sABV4IOJSI1zv51YD2mrcoc3ziMbsjE2q4NGSmpW9Fi14rdqHWJhupQB/4
V2s308viBcLG8mCp997UEaBaYAyKK7UiNyjOuRmd50FZgbf+EMUg8fyciCNhvMLNlGw0gohgQf0x
MfmwyGgWuVf/ILK3UfFxlqkYjm2+4I6ifJuI36Yj+dDhS7vsw/HYAOsqDO8ACZuF44LFo8isy4RZ
GCGNgeBAsiGMQ8jN5owCjWfqJJMbGWfT6j78GyDckSYLnaNWe86S6Cjsov5WxLZxbyJodvqLvav4
V3titt+crPnwrwAAWhJ7BX433/wgMe/7ENVUUySLB13zwe+KJMiJueAGJUwClarl4F9o6xbcE4F9
xR+meOogybRrUcK9aQfL+DbiwRsKFr3jFQb6lCbVToNwxjuoVHsgykBBshqJnG7x1KuRTYHAUOiW
00hycAIUgdFIC4iKO5FAdJz9M5KuqTNAFGmkE3n6twbgI3LASg+1F+E6D2v7HgjxZIN/hn+SaQy+
YYhX76zGKpEXiCyohQsdetQW6FUtM/0B6aLNULIxRE1itAZHl/EjsVFZCMRs8uyMulz5pjTvChlq
227s2oNbtcMJeXaIj7Oiuq/wmEd5XsdfsYx4DFKAexfR/ShqMIaVrFSqIvZro+l8+bfPNgrrPz5b
WOpfPlusaRDZVbVfVLoV9U2+bKyoPUzFWaoJQH97oLKvxtTuUUfS7EuZpnKByCoo5Chc59WsWlsx
GAMmo4u07drrI22BNDbHrrVlmx5iZsuoD/BXJ2NTxHhHh85pVCpevTpwobNNE0LsnJX91uoZP2iA
hJylK/ozndFBJAUYygLXXc0dVRW8x40eLPKa9RsrCa29x8ro3htUSdsAql8gT04o8SxfyGOwLRP5
TesJ1T9yCT328NDjUWLNaf0vMf7plJxGOFEKgCWxs5F9hG0/2OgGBHcd5qEGJcjWlYIVN1bTLowW
yMAOsKBH1wFE2k7Hb+QW6KA5dcoSEbgOe404bttLq9y6ELV8avjf3Hrc+VsOKCJkrJh4qvN8i1Ju
5PVw521MJxq3uWrKrFwm0A15SXmlH1LThey4NuqvutP/GhLfuyLR3N+BTRsV68rfMnx32QiGzJWa
Nhd8S/5Dwj6mLRA33o05KttBrQ2G3Y0HzNgS2cV4T1tbapZ6kuynja/qRcVG/KWJWGa8TyodmegK
1aUeAVfD2OkWhtE5a5/7+skhtCteEp27QXnG9eOKUKc5hi3iNNloticUmYBeIgdR9QkCnYG5CUsU
lReslxvqp4PG4u+JW5rbnpsCNSw4xDzszkVTFSjlzxwwyHhuvyBjXDQfPpYrxLJsGmR/lTd1CBb2
4L+E0kJaInkLrXVxFjIAmBD6UiCVg0SjTIHmR+oep1h5tRswvrULD6HJfkHGWvXQmQekzL6o2N1s
Lw0T1B9Tr7BWRgmgYY+VgYPX+LGhGw23UHRuUxv3HJ1G3kNpZQkUzhA3pwNyVJlESPefdgt+IQ5e
f7J8GUntMY0NaJYvaa55DISEEIpXBzNn1truMze7gB6s3ejgAr+URmCddfFkKLgXHchMZ2MkraWb
DHwdY6XCsAcJvNMY5ktySck2+LyGfk9kr+cZ6lh/wu4kAk2fJ/hCgyrZwVcHOgtTp+VgUnBhxH7O
X5O1HWsb8F3l5TAbSufNsCMfMtlO8c9omnJukw81iyJ37OXc4xqsWBkuBCVriYSR5PHHIUE0ska9
PNpZ71UgHAp/TbaMesjdqVmx6XLtN0UgvwQp0ziGyk8E8vQWaPYT9o5fo5l/BDdpsOeET1qsPQMF
bZ1NDfyA0ooGKMUPybkaMg7uJaHdUIRmLqs2MhHjycIFGCP5zz5M1wApcmA/YgjXOEH0SyTVexG6
7bd6QN5ecyP9HgseD9yTjY7/Y5Hu8dLqwIJTo5qfpWsXL1fcDw7H3yKRw2k61SyhHYwaayqeVqgk
Uj10cCWQWQNo8XrsBtvYRNEe6DBeAby8QayzfvDG0j+hWLBekl0TIF8s6qi6SwNrvPpOj/WLGhCB
KwAZo8I52qgvfvQKyOlKnT+FxVgvejDynegwSC0/6eow26gppGiWTmZuihGAcMmbc+OGxZMPFOx9
4wVL3awj4FpWtcuzJ6dviydEXgFvLMU9OYZFdgFKyrujVp3UP3teDdMk0KsDrWoW4T5UcxZqQ4sH
kdxTMxudcQUskL2lZuuVSA8iwL2h5hAHDXZjtbey1EXBFRrvkd2wltSLTLx2qArQW1Cv53bxuW2x
QqVevTfrO4QMbtSJpWu8KJ1B3+WaZo1gW05rFGTUhxaLA4SS8jQ447cVnOlMk+U38GXLnWkUzrgw
q6BDAH4AE7yRY2OYQ5lZndEhhCrAIYhxmJt/85uH0QhyoWFz838/1XzJP6b64xPM1/jDjzpYI8W+
Mx6CCCLLGlRCigWdzgcQfzirwir7BYQSsuPcwWJQ0ldF/s8Qas/dnppxbtLZnxfIWmQkDQaWw///
NFH1+cHoKvRJJuN8VTK6dWUXC9c2bqOIsXdTH2IeQs3JhU5pSFkmL1DerPaaFRfXFtKQDlJBJ64Y
O+lQDg5QIFpQLgfT+rBJOkvSjQZRo/Og7gBgo0WzqUWKWonPsTSiSICW65l5nu2jjtrtMcOTiK46
dwyg15GuTC/ci7AyF1HnrtMy9pfTFT8nRpQKhdvg8JZ07Uxw7JIrI1lNU9HgSLxmTEZ301SZMMp1
FGvV5OJr/sUCCdEWDBPi4ApdHKYzlnUfZ3+xkUvv2SzDjY1xdOCfZ7PNVdPMs1LHbKvAErpMbNzx
oHfz78uOgZsqApM6NQMn9e+FCQltmZp3kfKoIK+2i1qnW1JnZXv+fYF4S15J/TwNkgJKgSjiQeQL
EFEuGn7nWdYFNCnVz3J0Lpqrlz9twS4RwwmHxQuS5sTiDNxMvh7sWd0/ESCdYOihwqIjEjDZZxN5
kD2vxjtUmS/0ARuCzEmuINCzb0mcsAseSGtq0UEbweacWe3PbghTZPpaIPJKv2qWnhuAxYDl4bHO
bLWfr9zX9vMsTYwPG511me2+RtGQLfQiZ69Tb7jVDf8hFSK9OY6T3sB77Z6adjySCeIQ6a0FEP8u
wLMMqnl9uCS3rrtFIGO6khcd2rrZpVYhz9Tq4yS91bx4KRgHk4aamUx9A84KVzPD/WzrCqteeome
bsmFOjKRo+iiQBEP2WjOqIKcaNja6Wq+asiEtU17MFDP84VWZu6Z0QOvZXj4wEkxekfbbW80jL4S
cBEVZE7LL7MbFWh4k+kjzF8hxY5Sgv3rMpt4UF97n0Wn+ZMJFsQLAzSJqEnFH4x8G7cOFprmsi/f
qjIDwEhN0FWRCx38ERwgjdEY07eiSVnnQ3Qvz8Vyvqzecm+nVcCtz9+0qzvtoHvy2/yHQ4AUvP8i
28+frueOf1eErzTX9D/0+1JFXYe7qTmW9gEMG1IV08g9MyGSoBV5/z1p2kczy9PHBJKNB6brQOgq
O/TsLK1oLyPW4QB/es2mBZXR3stL+0mA6I6cdNc0lq2r1+fYcrSV5hT5QkCA76HrjWfZDvwsVcst
/XEDrAiYkyvfeKjdvr56IL1qvdR4IFNngNorzMP4SLa+C8tdHhf6chrgmOFDb2wCIQwwcQKih3V1
l+xpcnDipgdERYwFNWmAjx+L5hr9jUzdiFBi1nf1liZHtUl+Siz+izrp42qxcUQKN7ybrt5aEmiz
2F3TZB5L5UW3ywv508FPku9FyowTtXosD7cBMzvQieALjVof3oBUWVEnmQpIZC7sOugP1EzH0tqx
GME6cqGPIFEZp48PZNAYNF78atR39AFA66EfQtFjK4k9lYxf9NjqbqPNxLUc5c9A+v43SLsPaygC
DruwRzMS2gqkW8BoJr5/KuscCnyooP4GnkIblLh5eyy7GNA18zaZOyjwiaoCXwhiNMuPHTco1HYT
Tm/G5qdIfRw7Xi6+APWspIGYuGHda/jYZRi8UP461Pm7aETxWCLJthMNJH4QpfUflQOltrEGfLeb
Nw1BzvfEAQAylfbv1Mru2mwwX0XSDtADNfnNteJu61VmfwgqN0WcItXBGmj3j+kAZVwOgc4fajg0
Su3fMYazHMFg/ESDTWBl+GlkOkoSVB157GlgtjBSFJ9lUf8MjQpwOcM+u0lVfZ75DGlEBNQmNxe1
9+SG6oiP2QblNs8WJz8CIjqA5PEAmm+Ud2iLfPiZswjoUt98gexwBVCike+avk2fq84+sdKI3lHP
ky1LwKMvgpn6uTAGpNasIX7/HCkziFHQyMINAdu2LH2lJQkSRCHPnumMh246ncm/2P7mF+qGjudm
mX3Js2muNRzBDLb7ktWbcmzO8KA5o7un9NrUy5AlWztahTKTzxwdOdMsWdXsyN4n2YKPSOxeyq4s
ty7oB17MvJz4rNzMM9ap5dV7oJAgzpsVE58V1tKwJy0ItE1fe1b+HuJkqFIDTMEhAXGzlOZaYeeX
keuDB7uK0v/SlstELIJYBEc/hewIoDJpcclHBwkXQ66oA3nC4hJDQ9BaJWO/AoYqOM5uweBEmyHM
2LK3Uc0pAdQ4irzrHiNp8jVYyvrN1BxBxGa7NT6SybpHIY0RBK7ZiTrpIBkIw1DUdaMWzdanxsds
tiE/ZgstLdx0greIeHlmuiDOLMgPnaRn1BdqNXrW7BI/r5fUpAOCvCDmDJuLXfkAbCqPBgRiS1tJ
iZDtL3NMHmrAv+f421WsCtqvZQfuyWiwywctNY7EzRBAnXSXotZq3aubAhp9sYpFy7sKot0PthyP
OsRf13g4smPUhNGy9Ub71KSF9ayDLn2irRO8OICFslyFQM19I7cgq+yToYdbzyw6FNW773THNA2E
KyrELG6trrfHNuy8lR6m8bvIz0Vl+W9dCtrVsR3jg55n/EENpP46LaChYwIuZMWpu08zzOM2pvsz
RMAnilr5jmypXHa2H11TzzAg5jqCZdQqRogopx++DhRZBOQY+cpA8rQDQy+4P2x91dOZha2q5MJD
uABnU686s6LvTttDxd1DmZA6gBRThNsGgN6t09pIygo8iVosI8Dvz8atj+fMrWJIrSu+tOmfEbXD
qnERdKX/ZRZ1yQ3KckqD6+r4uvOWgWsXYoryzRx7fSnSREJLL5S71u20nY5M551ESfgSebnxter7
E3Fo+xzsnXEh3/Qqgxwk6i80meSPHKX3KN3GWViXkA3FI/lRS8SHbe6lM67rzVryGsxANh6UKNHI
D/SRAzfLTm5Vf58+sfoqbgmyL/LII7GDYkHy5OflqSg0/zEB4dMBTxR1F8rhTdkzHW8LM4rsg8tA
lfJv+4hExqIwmmqHx19/xoK/P4+OK6EPbRfb1CzjRaX3ECGgHhbF46KtnGhbyAG6Zhp0EDxfBbVU
c7axNBt2wLbVt04dGhDrI3sBGzWpY7YVDWs2VWB2S0K5Ed4Ne+Abs91gT/i22a6xZNzqwA4vMqJp
nZWtfKu+IbfWrLnA0yPUDPOOp462jtVZ6A4fZ2T7Wy+ApaDPAVZym+DXc/CQOtg0Iyuf6pr/tBBl
/BlXzQaBOPlm5EG6An5quAjPQ2TPKJoNz5i7NPmoLQIvN04eMSJQoJjaDiJyWOeEBzLRgakoMp0h
TQEt13KEEC3Aq5uECVQrq4I7AnGRDQQA0L+x3DMCOcXFV49fLsxXE8pyu8R28EgutT7d27qGt0SV
QgO9a0IbYjpG8jPAXeGZrvO99KNkZThOfvFT3TtGY9Gse8EFar1RLw41z592k/8eiq599KK43QZB
ke/D3IFSmpqMPEYLiutx43xHaD9ZBWzkK6Z7ww4UgoRRp4PPebUOmGOuqSlRvHfvfjjYlrN18xxw
8aF9GHmA0v40zvfIaaDAEAoPNyiDfNgqdtaCZM8jd/03zYrAwqtWdY4qFc94pK8AWZTaA6Jr+CvI
OCxXVPufInW1Q67XxCuM1TcQKda3CMGYyUZN6gC6vd1ZS42BAKGzO/MJZeDdwTZLxU3tIXxYQxpi
brogUMTf1TonVgiEtOf6y1QxjEOq9dlt6vCBOW126oY0WBKjt/uPXRRWdiosJc+ECPwaXL4ZRAnL
BW5b4x18GwKYfzO7MuEO4HrBPyJz4u5B92oQDqlH7RB9+HYRGI0tU0T3kQHyahEgkYW94fhm61Dm
6cXwArmYDzsBMcCROdnJf+RJsA61ETUGbZvubBlHGyQ5kNfzRjwXkSsHuw2KQtIs2xlp3n4jj6iN
7W0Ccb4FFlv5cqKebzW93/61TcTzyJehSsbx/J3pghouchuon9GfVNRfm9SLiL/c09+/iuV/9P4x
dnbu1FSVp4ntGI4HOSDpCin06tgjArDhtWE9cEDCIHPMx59FcFf2MvhljdVvy/G8J5EZ2FmGfXAC
Cryexoi81NZ8QKUS3W/6YNfbRIsKxJ7UGkioBY9Uh8wfraWuf59rpue66hJkEvu8griPjcpr6eYN
BIoH8VGJPftBkwFr8y5/svVGx+9U1uCmya1N5gBcHKdVeUYRPF8D9lQ918z4QaWNmvsDj6305zxG
j8dopQXOq3Dxz6SqNSCMq83c9Ju+2kAeOdpkLAxPzoDSK6d/IfR7UXSQpouC4eLZnjyZAhuZuAqM
7006OVj9g94bC2QLKiBEcEsUWGEiLGyXJ5KhyVXTUU3qtTrUdlIv9ormE/X+bWzqRshc5BwEqhq/
YJmAdSUEaM2q946V0LHUVHZZuyAMGNrXSniF9VukzLuHHu0KDLdhfotCVcAg4hOYuh37B0cN8Qq0
GvadVkL1b9BY+hRmRb2GktR4RslXdnDL1N2OZWFdraR0lp3jRq+dye/zrLB/o7Af+EZf/Iyqf4az
SAC+0aUmiPzxrgA/go9QjJ+fnLYLgB7on+n2J7tpc3fLynpSH/IHM7+itvvIOYSRZkGivIzarSMi
kOGOECSaO4zShuCHdgWDDZioSqD2EVxZVE4sj9Rsh+KjSaWHeDt87R3+3aTeREd52H8dW4zA6FQ8
X4Ha9uQ0jO99tcACGhGKbF6VR2dq00G5BMXI90nK4pOBxSfxGSRC/gqcIrq6srfv9TG9EBmCxaW1
BWw02ZDXkI+/UKUXXrG2nbzIbA4WvPoMXmrl+jkX+CsmL96U7kZ4jbVGhBIA4b7WX2IL3HC4r4Mb
jxrwcePhf0aNDHJQQRch6CKt8wioOMQRG+u+LZp2WRi8/5b41vfOZ+kvs2oxXOWhnKzCVklPf7o+
hFb70NEhyBbing4bcKPIAWmSzojPgaF9z7TAnhaUXWrkpyKJvtMy7f9Rd17NkWLpuv4rHX196I03
J/bMBZBeKe9vCJWkwnvPrz8PqGZKUvWU9r48HR0qJZCJEhZrfeY1S4JgwnK1TaWL90uwZqmMQcjw
xWpR81p0vdrBS45CxVIxK38t25uhhdoxb1d70/l56LIdm86EhcEqbQR7pw2kmfTOwF48k8zgW+pB
gzbQYjuNkqA/NSFQAzVogm8R1gCaiPaGbITe5uM7YymczrNUucuIbI5IMGVHot7sSAYSbbVBuDWV
MDwoUbj25bS8SpKoO9djA0BLjzPoQM3FqTxR3C57hU5rTnzffHzbK476Sw3540BwRNaiqwKWl1TI
lmOXHwjXrbU+E86WV2Fp6e6ff/zXP//7efi//mt+DozUz7M/sjY9z8Osqf/xpy7++Ufxtnn38o8/
VctUTE1T0bDQLNRHdN1k//PTJU1wjpb+T9CgN4YbkXyl1nl91cguBgTpS5R5Ptw0v6R0a6lbxZpV
FWDSXzbxCA23bY0XWue0z7PnTnDf8li/D+IDjJVNvERYvaZ1W6BmWnKqT0G6MRddOexSVTsYy3Dz
5jIYh82H1/CITwOAMD/DjCjWIpduTIpBCMpEyw8/9t5vWw4u08QVGeN77IlBz84/tCwdjsr8Y4ia
ap0z6aHI9K+9SdXeI6afbrVOJGLXUr0Cj2R2b4cs710OXj4ANwXR/v2lV+VfL72uqzojS9PoQevq
x0uPPF4u9LWhXzV9OG5pAvugpqRplapC+VDFNE3mcKKf4EGXplqdL0focJ6gaovAxP7+qCrzhH0a
mO8+pxdnmQ1laDErFvaaVgcPSVjJbqTE/dHAEvNQFuhkjPSmbidEn7m8+st8KPrTYLznQ0UPpxE/
GU+Wx0yqxrM2iJS9qsrMuVAajC/GpaV8vjiqSNWXq6MCDdE1Xft4cXozLk2g89nVW5CuFxq8/Fy9
pUORX+Ao211A1b9ZpsOwzoT1MuUtL+ejgGtlF2OBV7EcWE/UgNuVrqUZqmlMTEFWY9agac293FZH
Y44RWRQvs0jM7zShwDKo6Dl0zNVDbZwHQl6dA7Rf07DXrvJZTb9E2xa5g9g7LNuQDIs3TYH+47J3
eUMVDmtt1uWnaoZrbRWq8PaU1KE4Fe0mI0O138ugPA4emhlKH1dO7cEiDJorvOu1q0/HqtJ5rcs7
E+eOT6H94jAnt5q1n3cu9nNT58NO6il6EP6KJ5Iavla9lV438w8qhUWlRQiA8SIN9c7uoB7uU6vI
ruVWqtaCNOWrZe/y7r5P3t6dI9579lZvVAtZXMlqE78Tl+8aY56VpWa97ChlMfhiRKjWhxGhiaIp
8b+GY7YBDdlQ5sfp3UzFzCKPSMn4VxpLFPZx4nDaS8grLzzDsLyVrFp+WoIwVeiGE1/zhlMhsAjR
hAoryCg+Lhawby6xi3nsmz3s8mtlFUVhN7PbWwgIEO+dMsJcJi4Py5uWHcvL/7jt7cN8MfY2dW2C
shkVM9ka/SQdRNWUDstv6hArpZ2FI2grGkXiVjWj3c/dvxzztkGt2s0Xc8/HaX++mAhA6aqom5aM
EJ2lf7yYcVCJUpKK3qUx1COt2NSyJfgL53IoWIC+U2nVJVb2kIvaaol1lyOqKoCl16s9CrcIz9JG
LEy4x12xrekzzPNsNc+u735AMjp2LeZtHLBsxuODopMUUE7zp8ypYgl5V1lMLyQrDu2l2LLsEFPh
xw66MyFVAmTdBbXNnKgo0LLxrORCB+fy+6tiGb8MMUU1RM2QZCR3RVX5dFWIqFQ/axL9UsQu96jM
hhlIm8RA2Ax0qxZNVF+PIncoLkJ9Stx30ss5hgaLXPKyDf08iLEmUvKLtLJnjODgBr1x6yoS0OJO
a2eBAuYa8hxYIfsHbUYMRv7GaAvj7udRtQ46zRCxbuzn0lDhRYhihIK/XV6287behKEUjMov25bj
irnU9HbwfNyybaxNQm1VeKhmeW/b8Cf1imkYXxHZj1Dq0svdsics8djyKmy4lr3vjrbUusYgV7VO
glaeh8D4yHAq1pFcT9tMA6gybxfzQWeOoKiIagoZP4L9JmB8zbS72hqu5JlAUkBEpnVLpjS/mvf1
Iw5KSUNZDouwwM8Qne8lb4e5d3HaNiEy81PjHczUuE+ytrlcNuUsXW5CD2O9vFx2SAkUKlF6+v0Y
kbVfHh0Lvw1LwlzA0lSy8Hn/u3lotESWu1EpL4NAmqvO2V1UV+G3rAd06A26eE7nJwSeBwAYfb3g
W4EiBv1976GgrbTGNxWVDEMPrz++06o6kQRmPLFSIYTjihaL3kcVNSnkapeXZjitgqKdrrrAQFXE
z9bhbKxX5EJ+RCYWqOn8kgyj2ZrGrHIzv0wrxEdLUxu2y0uIRj8+cnmJFfIqBGq2MhVG+cIICj25
XoWT3ryjXsMWJzKqqjfiEIWqaZeoUN3eqNdaipAETmDSG/Uat7n8zFO0d9Trwh/qVdun7dsplvOM
EHPAfcux8SDLRnuhy5Z/FnfwXwdIPA9KK+MULorpCQgF41ryy50XFNIDqiLNmjnV2yyHRRH65wW9
rr4xwTt1ZBDLdl1tnn5+rOJPVIDnty8fW7S5Tym+OKlbdQI3inXjWHbBNZrrKvgcqnWVUe/Gmo4A
tALDQf0ifCF8yux0Kr2buJtk1xOG5CwDG7pt807eLZ+kNXQAf35SL6b+pVUMkJPxyeq8wZExjaM4
DTfZnH8s27WqGVe1prSOpE8/ti07luMG3qWIovL2GWa4wcSqPjN9KiiZ2qaPCMDvF2fIJmoO2jBZ
D4AYdScyxgD+BPapRlNJ2yGkYC/JisJfYKaPZljvay+7gcwQn4lMhxcjiRGeFxhca3l3TZ/Lx87O
z6/zdKqxCSi6zfJSL5N2V3cAx5eXmDAr53UtrqNWyS+osEtuLibGpVzmyZlYGhtpHIzLZdMQeo3r
yd60VuZtslrWOHe8He71SXYqF9luKdZiGoS6YaLvloJRsHTI5m3NYICN7kQI4QRLJtJtD0ImXYSV
RlEvr3eKV5XfOzl+UqLJhPNaew5punpeSkq9UZNaAA80IdcAi3NdhG1++Xefk8S7IS3KDQWLblV2
WOJlYXFZzGwUYJC4JM9ElEzIMW2sk4xHim3LDw3jgOVYfWKWMsOSnvww3pt57k5jPt5EMQQNs9Ql
ei1k7ES3KgSNnIV0FjfUksKFWDTs+6qp6MD1XR8f6ygvnVoSrQv0SYONYhYhjjP5eBLLVOeBJBpX
ukyjQM8D8xucqlWS+up3v7UOXUNHZnk7cADrQvWDcAOgaVr/fiZUPq+WRA2qqIgsDLokScwpHydC
ylBlIw9Ch2G8RIm192gvLZQB5KbOraCVtkiFURFZtnV4RwVNdz01eonhDSr5ulFIF1GXEQ/0Zfqc
MyoBl6l3P48Aw+/TqPbCrTFLrCw6Ky0iq+Q/nbVaRFVaH/Gj5TcsHDHGdfy6Tt/iCAX0sdOqY3za
Bo18vuwQ6YCc//4ySJ/j0vkyaCJxw/yfri8Z9rv1wBgGcN6m2J7+wLQb1swk5ZEXcT5GxIsygCJP
6GX+fOgTX3HVQSk/TwbLO4oEkP/y9AcFenZ0yiLn93+yKn2KcwzJlEyTO2cyeai/ZJ4wTSWMBsPo
9C2gnzyjQgndDx+pCSdzUR61nXhTWp64+dfmZY2vJKBUv2720W182ywqbfiI1cbPo+uoMVwtLDM0
mlZLmTM1rPBG1tByyZPVGNQIB9PycLNYCi4Fv/zxG0YIqtu30DwyX1Ldcf7t53EZFnlv6fh/fSiF
1Etp5Dkvxir0g+bTy39uXvPTp/S1/u/5Xf8+6uN7/smsx/+/PeQYPlesG9+bz0d9+FzO/uOvc5+a
pw8vVhmBzHjRvlbj5WvdJs2/Sjrzkf/TnX+8Lp8CIe71H38+53Tv509jFcv+/LFrLgHpjOd/V4zm
j/+xb74Q//gTf4Ls9emP1XP71ORV+JR8fuvrU91QKJL+UiVJoYZE34bkRiRd71/nPdpfVDbQ+zIl
g/xN1ExmCQQRm+Affyp/GaYpk4eosiJLBindn3/AwJp3CXyeaaiKZVkMUIV5RvrzX5fgR1Xr7d79
fZVLmkspP6tcmqGR7HAiE9+b+cUylb17Rv2gMvSkexkLp882KDBNgV1ulMvOkRsqfzvZzh5D96vH
TP4UKS5nVeCCqZqhSOpyUd5HiqaJ4FtcvChnIq4sl7KDHOHBX1kr9Qwmn0tv3vZs7WZYyXZ+ZXyV
y/zNN35/7k+T8yhYHuWPF3XT7OpNvEFNdSNv6+27sfA31UP5Ywnr7bq+P8u8RLy7rqaeDO1UvIj7
cJtcy04PScb2V57bOeI6W0lOZctbKBSr0U1WxYbs7YuZ7MtL/Kl82ZCltkn9YlZWvUe1vbvQBvrt
NoP1BkzbVREI6zFH2iSyNjJeOWWMEp3Qw5WNtHYVwjGDZxYK92FbvcKwsTFXUpwC8FjVG19cq0/L
xC+DYd7/7lJNLOA5FIRxP9+QZvt2Q6Iv8vr5rn4e54okShIBvjVnsB9PApLbjILgJVJOvKxxs/al
RDUR7N3vb7v0t7f93Wk+VS47wF+CyGl2zU4t7WAdO81qHsqiHa6/+krSXOl7/52I8jUWV7wPJEMT
DfNTJXBep8rOfIbJt05OKM9f+CvT1d1qhcD1ur8SXO+rr/d5tvh8xk/PTuGVIl5pz+pj+iQ7qlM+
xq+Nje3GbXIp3fwPzjfflQ/fULaoc8qioWm6amrSp7smWZZvqtrz6BQnyrq2EzdwscU9Rtto5a/z
wxc371PYZjARwki0ZMr+CvGb9ulsgNdUZdaLC+xxtMtTOKiH/EZ3lY1pY85qi+vplqhr462+OO8v
35IJkKkehoplkmvoc1Dy7gHwK7QThJpBQ0Uj3E7beQYcvvsvols5wpeT71sQ8/OqGrJFYEa5kFqX
ziIiy5/GzdiXY9XqMTzuAcmEOgxMJ2vE/iSnVHsVTrF2IQoSMKOdFqE+eDAarcRAshO7C51IM5Ts
qRrFeDXGcl+xONQQgFJ7rIoemqHoRycK8k6JjUvrDBwcgelhDzYi7jUE3koQYvlFbav+oq5BTiRh
SoSfVjC7Q/yfjkMFxcvopV63IeRa10MvlivIicJTU/b+CV6kirhKhuE5mAAYNYWV7kC3vypiZblk
gP2+bfpGW5tFp29UxC4RPM1VVrekzF0xYP3rL0f0Pq+YIPr7rmj8s2hCV8BU/QGshl5I39EkGskL
QVYgvDldMTgf0yFEsRuWvnQAQIHEFv3Jc4nMaS0ginRfJzAcMlkXXL0gf7HJx3CraTv4xXkeZ89B
H5SPuEWYB5/aY2Y3BvrajpV4AUU0C0YP1ydEVFENw6jdR2rXdOsKOeNrdFP8azpQxMRKLbTHKsow
XuoxSBZqGoQiWmq2MRqTm0h5cUgiBILdKENmVVAUBYO0XJ2tfumLoPwHQhQEVjnRlIiiJo/3ekcN
D0Vx5T6bqioEV0CrBXGdnIS88V+SaeifpynDMx18t21kE6A7SF0vrejLZBhNtsuxNXLLVhucHlix
02txejFOCfqGFPUO5SRnJ3VoaLboZYEzprrnypbx3GXQuUJZj1xUc9oTmp/f6gpwdjtkJ5nSqnZZ
JSdxpRzwFUE0J9NiO+yC0YUE0z56OC1sknr016TSkMcBmeysoAPKFWcyfozwzaoYWdB89iidhLI8
ws4g16kD8WgUhY+UkqHtLEL3czEus+fWY2SRz9MOTkv8qXvaZHYPHjd0wA0iKurpIWo/qZGtej+e
QkfW0Iewyw6lZyPyrYMAfCVoICthWaQFeABaQV1/MT98nJZ4XIkTCcwMUWeOMDnDx+mh66wszmsL
JW3xLGq140QxZjCEUzjcWyD6X8yCHxfK5WzGvJaYBK26pKifJofKzDUrrBHQyx8EAUXLi0Q5ZuEX
S770Mc+azwKgiflUU3V6F6xfH7+TGCEkmMESneOjeBWtU+dZ20Tb4OKryXX+cz/Mdbqh80VEGDWm
qdMm+XgijM+R5vVVR8wnrI0OKr2MeBCcL2bwX7+OpOnz8kG/UGOMfAph0EeRm76C41A1uwiRD8Yg
HLF2PWE0U4TF2iRpnOrJxjcOLuTj78/+cVFe7hgn1xXGiWjJovXp5COIzKgzBDsUIw0YlVSfoqee
HX9/kl+v4/wNaYrLyJ3O3ceP1zGy4loNEt+ZZqn1MrFV1BfG/P73J5lj0o83ax7pnECl7yNp8qeb
BXUI2XYK3SJV4X2CFu+17ykFQi9mcJLrmGj0JtY9sD9744sza79eRLIsC6E+QkSq2EuP7d0aDPej
HKHjwVQL8fBFQpwVKagpS256UR9f6L+gHKAURYbpCcThBiBjZ1deXt9VNRfNrifdDLDNFkNsOvoA
URAfceWnTDcF0S7IvlyFlbiyxzgNvlspypg2ADvjfKQzv/FiT7pHGScHFqGVTqxOEIVlr/3miXq2
GdtROCiNNqw0o20PISHMg6i3zbesiKLq2GcdhtWoKuqjm6u+fm21LFL2wFp3ZOnpDhI8teuS4gsq
k2ZT3SOD32V20PqzU65lWiMm5marr5T0XFPB7wqrzvSEXVGAuTktcsv/Xsq1mO9/f68/ZZ7zsCWx
VVUeGFWic/k52kI4MTYgNjmFO6wHl3bIN+vUcjIbx9dNfpU55lcP6d/cYkaVObfMQXPw78chHMQq
GOoaIwq3czHvcSj/HlJnjl9H11xXR+Hk99/w19FMFq+KsiSJhqxLn2fSDquKYUbomEiv6hGa8rJr
xpdZcKYB26M8t/796X79eqbIyNUJXCk16EsL790I7lRJLpRWcvJYt1X8PMcvZoBfvw6fr1uyRKg6
Vx8+Xb4s0DpGD5mrzOc39aqbRls3XqXgzlCvq2lc/f7rLLH9x8nAFOconHRNN/lOn86HabjVlRqs
/xX2MwfCBUfcdWTOGj5CZKlfjY6PmRvDkREoyRb1FIVqCJ30j6OD7oFhWD6xzN7cIKe80V3VVvbE
+86/6x//q4raf6yEfSiwnRWv2VVTvb42x6fi/4OamWxQ6vnPRTNMXp7+2OTV0/ti2fKet2qZLP6l
UAyzRJIWicyOsOCtWCaZf6ka2HIR7ItkLen7j1qZqvwFSouk3lJ4EwRHxsmPWpkq/QWpWVQtFIyY
1A1d/1+Vygx5HgPvhyStTUW1JMNi/Zuf6U8rrdd0fRJKSTwTOq6EGl3nIT6IWecW4l1HH1w29KMk
GFsYwhhrt1szKC6sRHOElI4kAkgkGLN6IV1PWTwryAkdxGFyJ1RHJ0b+QaTBoukKJk4Rkl2wwe24
vTFjASfVDmu/RAjvzKDDUVAA9ptHN3TV6JE3oLiVMTsl3NXtkoZ1KzG9W6XUzmaRyFcI/QFTm5sy
UXYp5pt5QIwbpNF9kxam03YIamvxuZ4NoPPTV2qSk403Jq1l0TqJJxQ84X1u0NR/AkEI/wl/dJOO
ojHguahZhNShmT9k9cMQxpdRgiW6XJcqQA5vb/opqLLYfPC89kmt6kPcVfd6l13VyTYK0wdA69e5
TBA49F15SKi4u2YadQ9gE1kny9H16XOfRKAZ7FpLggO54p3fZN6tCCfNGTL0fCRcx9Zl2tTHxjOK
rVdkV3RcPDLG6yCMH4UquyktjOji6sFHtdxpBZzzWAYySj8CZobX6hgKNiAh3bZAB9kYiiNALt+M
dC7IdrzI7uo6OktQuqHlsvPAgdu0WAPSBWScNaGLHED4KE505sPYWMW6tbxLACCDPSm3ChwpPQIM
qCaKW2pgHvMCmcNSjZ0pqE1XCknUbhX07O1w0Op1G+etHU6YkCZKPtp4CkqDKTjp6F1qk/EUNrEr
avUxMLGf89V4nZkWAqzpMAC2z1xvRBqq8RIy4zs9xCLRL3HCoU9i9lLhNPHwQnPjAMs8tqNEQ75D
a9eQAlS+oWTtlPwsAhbtJuorZJx0NaXe3VA3xywY1nXa5rYc4GiuTPeWnu19FWLDmNyl0TBrc+a7
3I/9XaB+1+By7s04z7YTvVZ6SysfZ4d1a1hPhp4eRz1xM9+7HWoalaLevBSScmY1yLv14uColvey
qNRHwOkcMW5uShrLQ0hPsUsK3y2V7H6qZcKy4TqPY8fQrdN4KIm/sq0ppttgnI7W4D0piMON5XSj
q8XRiqRyr0R5ZEfqTHBpMdESYqceZVgjyqFQqx0NqDMFmIbj6dJzN+X2IKE7Nns0JzhIr4q+X/u1
f6watOvK5N6UQ+x+8vRJ1Y+l1SW48ajIxNcG9SGBxj9/TJdMlFejPchIyx5xDrMzUDLOqD+KgXxe
ofNmhyB6t01hfusZ/6umle+ixuTN1IKt/iDF6370XgbJWofqEAKTp9+e5cMr0QaS4zdTaZ54kIPR
nYPEl7cHNcTJZrqQ23Bt8ewMKRTXuEEy3nuoZOE7UrSUV8oaaZlk09X9TWSUu1z0XC3qGxdSgORm
un4u6XmzmmQGdh3rL/H4XKtZ6WBufSWk3ak5dlfxyNeQpyep41KNw5XaZJC+2mavJl7shHdcvAZa
RlNWopPDV0Cv6JslRqsky57STJ/WQiU/1YGfuFbRSU5fVY7cG9cFmlISHGc7thjjQSrttSTn22GQ
Nxh3en4QLcQIW1rUpSPK4DTFYW12/hoe897QvBWacbbU59tBtzam5Z+q8Wk+lptCob6UqKvSxxN3
qlzTiDaAgVaCoq60rna5fTZqWoTuKfi2ibO7vjxu++JcJpSuI/8m7JVVEXYn9ZjaquA5sjDsOi/b
IaHtyLdAr9bp0JzwWG/RutwPk+bO75R6dYUXhWPAr9eqYCWP2IJN4UGnqQuyS+3w/BPOpPhGVx5U
FTfRrALcVLucH7S/GxX3A9YOYyCel6GwybSN3OKjpfXhaeurbpBNbhZa+9wzt50on4ndTjUHvJhw
DURqM0JGTKQDrxbMb5m6buJgNV+TtkB2PtBdXBfsYmhO2752vBZGkVRt5o8zLGXlt/DIpSbbT3Ay
eWJQfa8OrYB9MqFemU12l6ZHq/vuRYeS+o0fA3wNVuroX/KYzyog21bOd2OeryhnAIQZ7ZzJzOj2
gZYxBsQtDO9VFbOAFDgoBslytTz8sdNS2sz/dkLw1Ob9qeCTYN13pXjwB8R+fP9GjFUnNXuEnMLN
oHtXQ1Fv/FbfmNFdn0Uncdmv5+sKnWgzwFOfr/M4C1m0SBzAUzYRFEREEyMfiBvBWT4YW68ztkVe
nOmNZdgxNlCliH7ZWDwHFI8gGebnkQHYI0OIQLE2VVSuJOFlGja9juqtRqlzFJKjH99Dp9kGVXUs
mYlkFkhTKybqfu0N5Kx7pe9RJ2ke59cwXu+h7JxjGXvm6coMT7rirjgaTOeqSY/NkJ6DgjyPRf+y
qVM8lsqDVTuskCe5qZ/6bXA9UcuqrWwrFuMNtL/TQlb2IAGYZJJzUFL7VAeAAgFkGLqb0aR2yCSa
KIObN83GKr0HOeS4qQPfIp9D6EJ5GJSinh8nP2KWidJdq0HKk+5EyTvKw7dKZ4jNfKKwfgSF8c0C
qjLIg+tL/sWw7uToPkNMFGanYXSXrS4daH04ozJcKnyG0HlXCuKHiFaeas/h6K+mtt5IA0pdYLSj
unaLzMSXUSWeucisahVB/WtrNMricWcVQHanfq0gOKkn/XHEUdaMNnLdXnZKWDo5j3SlrBAU3NDN
3+BIdhEV1n6KusvJV5lE/VvLz1Z6068osK49SVxhKQ5Cpl/RzHe6YJ1z68UpexUfzCK+TNA6zgpj
p5fjk6r2l0lzGhbNkxAHdzICLlUdFwi9iOepeE+psombQylkRwPih4/OEjZaI+6rwmVqDHejGV3M
z4wu1a6eq68ewy7180MgSuelMmwn7IhjRw+VqwaOSK2DfjHkb3A/vkO0c71oOimK6daoUDK0ErDs
7WMCyHlIbcsXTnolQ6APPChVqFkF7sTK0VtkcIOP2xjwZ6sCy/JScKuuPqWyfZ/3hxCYd4PV7dFD
9iZG40K3KOG0KPL1KPPnh2YUQByNx0qcoJuYm8THSFITBsdP80NpZMfWYFijjnE2qO2tEccBSIjh
e5x4j2XyDZbKmqQQGO+AeLnoh/aotle1EF344nRfTMAT5QixyMnYQSnd9sG2wuOxrZRv6uDP9lrX
TSDwnXjmMC0hMkaV22ZxnNT2MgxkAmQT+03IhbNYq6NWRANKGjQ2PKxvZXHTJxOVygxjtv6MaXxC
qkWGLuob8ir04ns/sLYYoZ5R11rVRY0Zw6WaPik9yi+BjKxfFV5izn4+4moXzex3XB/VwNqJtXSY
YuUQW9WpIJmn4xQji6vvhOaKZewkDYeboDQht3G7BTurNazVvRsaAje53t2oAw8FZoFF/r0OhKse
MN+YCPgUGidWZNwwgVwlPtG2MWBi7Du67F2BzLoKrPFONqPzVk6QVZp2nkzIFqXnQ8/cMakObpOn
SY8UUVZn1aoonklWxF1Yyk99SAipNYXuTGVCyBFvpPpa9ozITrF1tPModyo/gC84sc+8qNTRtLPW
OElBftftRd9u4zx4gXuC5sEI/VjRC9ONYnWd44Ps1KW2bgbZHqIB5V7F20m1caz6gSs17bREP3pi
tc18mkYeRwH0h+UKnG0yi8tBq8ZZzw5PFEkckPpwxqigVRQKcOIhTDlWOG0rxP33o0WsIwwh1PKK
QTrrNILsNQLoyn7dhi6yvBhBNeiZ4ZA7dEnkWHol2Mznxroa6aBoEAnRijzJ+jjAkHuA5l8oyJYz
lKosdroio3mknUh52Lk5CBpn0pDRLR9azb+s8Xm1tajxbLm6GUbqt6Sglh36ysrwLc/RxGSrav1N
TVUVEJy5abL0NMvNgHVGN9fU/bd5BK86rVaAX0ZXFLzqpOnIspTwdJhA/5oqduCqVB0yCUo1ideq
M1iQG4HcJgg1n6Sie/LAf4UKMbqoE+c0cH0kK7ebwESeMwYvBbdAzOrnWtM2SqdukILKTjEgQxu3
ax+qCaOISa6QK+A2RzOV2sxxHUGz7MnqE8IKKzkO8MxBGzm41iirgUU9KbNgS0t3PRid6YRt2TkT
T1vyTVZCeTWNooT2RcHD6HRyeRt5ynepC15FT4xcQ8e5zkRNbGBZDlLNOJ+MWLRzNL3XgoWEYdz4
2UlUVdKqN5mlIqwEXUpindM030O1xH4rQIurt0TMuKNsANtnSJuiGIK1YVA+t/R+pRp9jfm8Pmyr
AStAkpJwCyLOW8sSvrlwT1luPfJceLH6ukaETYHK41ZDIZ+p+OfB50hXBkp/k2JgNzkhmK3m4OOi
IQoPpSJfJx1dUIXv6iJYvxLLrj8JcQMoyhgrQ5RKYn3ottqErzNqcNVaS8d4PVLXdw0skOzRazsn
zUYRl/upcdC9FwqGIg3eV69uD4lZ13uz1lNbSFHztkIQubrKWBQARK80wgG8GiLGkD9e5Ebiub5C
Aynxw8EV+6a3e8QqMfRai33dr0IeGzT3aEqGXr9CyvnF760Ywu1oo0Te7OLRLLdtbO4wCpyQUb2w
UnFwNTOMXd+yyJckEr3Yv5k6qglKhxxOnwJ6tSySR2RdbLPxeBrFBk0EsK5khMo5cAknUIRw22hq
Ddh9F+Ogd6MzAaXWWTz4KRNuF9kmWgkb1dhkKaaibRpRCu+zp7bL98aElAcVYFR90Hl3y644Eld+
R3dX8oBFdkBJ76rWuNUL5bXrIEBiuZqYnrXD5AT1ypnNGHkkqNi9+2tjyLVZe3rc4F7wypyKjtYY
Z6Q+1rpsd3obmftqVk2tqMe//YaDSLsDzkcEaIbcfhGBq9lWElciwOm97GRR7p10AtUAKxLGQ4po
s6IgPqbmQ+ooc13F84PuVsuqtRUUMoPEl9ZBHXdXUXKup6a8YxyPzqDk34ok1a4M61QTPae0aHnr
ejxzqvNbvx5sH2nLgLG57waVCW0UtUvYD6Vtpr54FiOOZWPMhi+ppUWXVLRAAIy6HaKnfYK0dwTE
T3z2p1RHaYjgI5fTbZojnp4GkXUYcfehYaCupzxQjroU95dkXHu0n72dIJfT2srK+8FS023klwit
tsWFKb9OBtacfDTOZ8wZ22bArbD3yGx0pURgJAPBf9fLhb5JjOA5sxLrAaLerdIMw2sJ/BzP11td
iXYjHVH0p3yns/DT0HoP1Zh4C+7rEAZI0uPsYcOdfNRZHPJQIErfoIX8CHjzlViH/kf6WKfJbaGG
ex7vdV5Pm1zG6TC2pIteBaBVibOD3zHuuuMYVBgOVNrWyISVMTMH1L2p09Kwauu6xo3NKVN/nRoF
8YFm4iLd16Ut59o2r/gAMdpozd4nY6CLOmYbrRCePQMan15cWlH9Kk2J7ogqLolxm7jFrA42+L5u
exUuO3bn1YmtTDR5/x9357Uct5Kl6yfCBLy5BVCWRVvFEqUbhEiJ8N7j6c8H9vQ0CXJY0XNibuZm
d0dIe2cByFy5zG9qUs521aWolVucGubjhQPtGty9tdV/lb25TvLwVbDyXyZGlPV0HU5uCbzOSsI/
VVE9cXGs1Ezb+aqxY859TIZtN3q/Rg/PN4lmkpTSdxBGn/+q7J+8abgV8IYLgGf7UYsKRd6fBNoL
ztCICbLIot1J43U6pM+pJm9kbVqFuTVHlY2+VsJrmlErL/P2Ijzkst4kQvRamcqNCqZV6aW9AAqq
VaNrMcqQ25XwO/f8B6LJVoiSX340IB9Qm2xeeiJWFbz2CaZ9XKr3oeGd5v9VPBlZLv8hwbQvD58Z
UJK5Zc115WGj1pRoWmWccScO9RvPSA61VpMtbaZZ/nVcp9Semkivs3guCv6WkVVPaeiaUvWIEu6h
aY0TjZijJRhrDHk3VWNdm9pt2nNqrEjDVaDyXz2TqjmKXiBebRIdwTp1ms7aiD4n6sWbJk9+JXmz
laEUSYFGMxXO/8qvgmd50nZhTSHse/EvH9OJ3JRvpIlfkWcGilHeuKqCdJeKee1a4mNS0tiZUBGu
J95JlgJCrrLuJIhmZItyoZAbB4Hb1dB/hzFeKVMVOGFZbirDcKDZkBWryXFqrV0nhscgNB7HLnDL
qiWp4WP0uJ70UfKsJN5qflLDyu7isDpWafXUJ9VW8K0/0qj/TPn4TpwJ+9ZQqdhpdMomzh3CvuNV
tSWnw8z1tYHxfJ13z1IAdzpVt5HU3XfZepLZc5a81Uthpfd0pOo0PdAieLFyHmksgue+11aJPL4a
/I2u591kmr4O62CXS/Hb/zcnmBAmQpi34+CvS4xnK/1eNFMCj05ProH+zmRyq6YZlZz52zXr/noy
7SZEtH9WjNXa6KEP0pVmxatab6+zVrn3NB37qmoft6Zb+SoTbMyKB34r8gY3EXrmtI/vY1PZSo2+
gpapcJ7BjtqtmjsmPzRTvX2nsHKPjn6j8avRHgzsoui2AtCZSCNawng2GY4jf72LwgGgo4QmaVZ1
kLt0x0r1XZ2xUxOipAJXV4x/NE169NSEdvdwi+fVky+yyzIhheGq3Mc5sD6vmXv9pnVsfV4ObP7E
aUTjVEUUJ0NizM13fTtKK8HMInuA9kbHBYkrnRosL/aCOTwbQH3I/lDbKfh3wgLptE598XVjjXrP
3M61y9FcC2p2UCRYADA4cCnnXenlbMre2GxTrDgYJ2uDdlMVzdNYx6+60PkrRcnOg5jc0k/bgCwy
5T00vVd4RG4vdNclLx4TklelyRSbYR/sZaCKFT+Z4fchELRtKVYqdil/gaszAiizO8xPnuvnNBeZ
bAgUjNY+EMJnfzBvwEit1GY6M3eE+A5dVv4pRsYacf9zg9KzD1+ybIEP+/K9YgoraKerUmOfjnr8
XNdEVyXorq/yhiCA38k+idAMlIRVlM0fVBsfaDc4goryTafPDs7HCqFW7sMjmMBd27brxAzcbCKm
iflvEzEHrAEOw8SYBfOGJ09sww1Cjc+vucBdDqzZU4U9kLX7lI2diEJmo/rdUV3I96YKQU0q2sie
2p+GeS5/gE3ZpTklR5/2CIN4aLo2cfgnaYdNpwnOYGq7BA5MNRZPIAPOamXcDIlg1x51+mAalClK
fodN0A7di7NBQ6EMLXt+GQ2N0EHADDANmAdEVUEup62qZjpONYzuVtmGucElwhHPvFWeCy/whwV7
HLBXhTjZDp1TGshmo+oVdsKACcPsAfIzVahXDKU/d8GL3lbx2pg1X5VeP3lpf+VJ9a5TuNJ0L7BN
UFG2pnCvaVJ3EE7jqN7kfX4ERLAua2GVhPrmt19FTpCo25JWBGoQ5xxCguLpu3nL5rL/PE6SHVlc
l4PWMd/unaI0bgpF3xU+RnSVupmvb5hN12qobftMvifGkw+YREwBGRurdTUfCF1K41bkPxX62d0Y
KJvRbK71PgWlXBHn8VH5QTrMmUTIqW/rJxwC/mQiKJvZREgpG7fLjIdQnu46Abxhl5oJUyFtncEf
tH3XG9gBWaltNYEfqplzoAZit4rpI9oq/R06WRRY0oqtfytAT3a7Lj5UkX7SI+QQsOI2SJ5QtITQ
hPdEbNkqziDbOoo3Wo7tfNdtQY1gVlYUPU5Gmei2seLWs/JHx9nEtHkWSZIzxKuk+O/b1PR/YYD8
f4yTIRnAHv77+fL5dwYdo30/XX77N/6Ti2GI/yFDTp1hYKCKwUj813hZ15kiSwa4Nx3mKkCA/+Ji
CJLyH2+zXjitOqA4a8aN/JOMwbyadpICchfIHPESkMu/Q8b4OF/WNXnmh0CHUMAiYLNqLubLoyDH
bVV2w+MM6VbcxOVOfIEduW42wi66Djbv3s3dPwbX7yVOzC/XA4fHalgPAUL6iHkoxGRkQlgPjxma
bEQ4+VlVhl2LGqRtWLAv8m4nJsEuFGqGJvFB6nrMMbk26VC+juAcJUSqBcs8V6rAxdr1mz6Jz3EB
2lUYCzvw+nlCcZ9n6ZMSYEWWk2CT+AloDkiIuTSlGbpj1P7ucGzEAQ5qRIi2cYwIWxiHfzNYmPsS
VQHbMJs/phSmdmFk6oYmO93sTiycoEufeAuJi0xZwOACd8ZEUI+epb9MZRQ5SIZojoYZ7QSW1JFr
jDXkEd8R0vbBlrnXHWkC8ZHHCDAVYZLaZpBm655jTi+yPSO4dqeMXoLGiLSqtDaxh65FX5o8wJ1Z
mTrG4WKCUacxmBgE0nlrEoyFhhgBKVOX7vqUWWtu5ERp2Tp7Ej5MEsBlboakLpzvP6X0kVHztnXY
vookARYF/aPMn/od+qeNFBnbeppUoSWfJWr7oS2w6BtRHdYw8sCTSOp+WsmuabQLS7P934Ei/rGy
pQKLAKBPs325sm5EJfmL0KF9ts3p/5p0q8sLEEf5Iyp1XgRBHlZRZQlilKovdqrqyaHu0zB4rNH4
nr0+cie3YtnmtJDGa/JBqfqfoNT+5hUdG2t8RTnk6IuUialq3Ndj9ppbg+ZGs1Pa0BSBQxZGIzAC
zRgU6nOkKLlbF5NKYuv7to5HKSTOa1zpLuAMFwQRTpplaYYxI5ogyMtEmo/fyap61VCEXD5R4xzU
1bD1D9hiQnSiUbO+CHmbA8a/ACv/XA0dIyAyEBuWkLdUGtKk6lP5RJN+F2+hu45nbL3amwTjxPCo
XJl39dq/84KNmK7zKrfjiyyV5Zf7xwP/6yfMf/5uY9Z93ulyXcinIDHQDIU9Xxt/UTs/1Xl+vHAI
lltRldiFIIcUA8KdAhj341p4VHYojbXGEe713zzQn2Ald86o9ueqaP8gqJCTtXjWJpXG4hAGyKpy
oHU78+F7xHpmHWVgRi++2CgXzsgC7AiHhV+mSexc4LnYHi7BjkaKEKZXdsaxv892GXQBpkaoNduj
4kxO7g6PoXtJKOgjHvDzkvOfv3vx2MuMiYbK9xEF60NvTdtRDW++f+Ffve/3TzX/+bslRAPaquqP
BiyJ0WX+QPXRbZNIuHBP/TdvTwPKbRHcpCUuuA8yhY5oYRzBHCUq0E2hXJWO5+ZPuHw3HB4mXuH6
IttpGVP/8dH+tewMGXz3eEhPt23PtOPYKHTkCwonJ4RqQb1Mx7j2p7tEkMk0m+H3qGh3SqM/fv96
l0fnbX3oObOoBtFiCfwf1aJB+qM0jlpP9QDsRPedHhSFx735/UpffkhdMQA+QgoiDfn4pGKplqUM
rPTYmM8JMq+18TBMl0LfFxtSllQYr5CPIDJ8uigEs9LrODGO0S7c+soaVNlG++Xd9gffGR7Hbf0j
6y+cuy+eSzZk3tzMMwVgvdigSamIOI4r+tHEKF6rBKempzAyUPn+9X21QVE9YQ3dYDQkLukMw0R+
g4OyfEx7t9rRb9kKTrsurloYnpiEreWrSyzWBYOC4y2DhSTS8T7h0H9ihaixIg5lNkpHze7cyZXs
/K/q5jtlFa6F04XH+4iNndcCQKnLpMWSYqJisoirzP9V9HgmBXBdVTgdfldrCT3wHfqugIUE4Yc0
riJBhRIoAl8aWmNkhBqprmg0d9//lE9Hgl/ANaZYM8+CZH3xS1RJCzx1yuSj55l3geXdqgldH8HS
1soUyxc+69eLQblBUovQs2R1+NEIsmbIlGPZHaIQqWgoUJmPi8GlRPzCQsociN4FmrHMdWXqUuXo
FWBKuuYUR8XBF7rbwcSP5Ps3uEwJ5m8pG5puWfxT0ZcpgVkNaZVA+zoGIFVtJvmbuvD3kUbCjgZc
7fqIwDmYw23SpLuwjz4FAJZWEIKAZAHG2jKWSZyKqmuu9DKCjozwonjbdPEFkPqbENX7jGd+PMib
ECk5GeyUxRrRrMYhCpF81DsmmbnpYE4gHmal6a3oweloUgP9Tu5FW1eQD+SlYxYT/O7SaHT0evoz
acMNGcqzIHbjinF6Z8thC3Z22E1KlOykTsYJxAtaqhf1mVH+ecyxA/L69DdqXhjbpyBoKrhojVxE
dMNn/pzY+Fs9lOJrQU1XniLgrtf69vdf9VOgmx8bzha0KpWR2rKSY8IbyWmXyEcrl499o7yEEvKR
faZe+ISS8tVHnAthIoEEY2V5VUxFK8Qlw1NigWWsGhHEDjyPP32vDGvDbycwCCUdrY7mGdLYmEm0
seMJ6nPlUUB1SbZrewXGcNDdC28tmRYrdHNkkkvDy3CsrD5JuZxsg74BB8ngN5B+BEjy9NkILXam
Iua1/5hBiaMKBTdI5ZqAiChv8BpGUKVvZwXlet0D4Uamc/4Lvn4neyjGyxjSleFOz+KEKbXOWkjA
KOX0MGWJuVMqkIBwaOiGl9pLokSQGwIU2cJauMri4Vc6AYVIY4B/htRACRTLgxHjWtbq6U+LR6z0
7iwl4V0fFfdl3e1rMJ2KVAdOKbfPRt5r4ChEKKUWIqDFQ4bILRCbc0iPzUv0bdeP/crXvXhdAeTp
kpAKUjQfArVYy1PxGmXNgXEVOLn8MUrqJ80LXyTi66TIxTbMJIxws/G3L3Y/Td/ajoKoHfw8XTel
dQeVb9tM6YaS8Fwa7d1oUaJWNcrbfXDXw+LsIb1iaob8eR/SeaPxdvSZm+/lzgCAoAlbiZDh6GiV
DF7xZDXWHUbemtsK4MQbRYCvKoG7UXHowrfwOpZANHhCmaPaWYh3kyr7Np5u2n4AkbCeJqunS1YG
KyhOmoPWT4evmQkiQN63U9Otvj8UCwrJ273FP3QE/hXdRINmcVughZKb6YhlRL2qdtaV9jxw7Hf0
0DcJswMbA59Lug+f6jviz4clFznjiCOOUQ4s2azNjeSme6hY4Ua5V9fqdvxh/LnwhPMTLMLdh+WU
jzeHHxmtJxssx7909qtHsXzpx9SZmjsEx5kQo9E1UOCo41qJggsx54tI8GHt+c/f3Vp62am5j4Lz
0ceSe7jV+/P3D/dWC398OGWWCIEBRN5oQgn8uIAQo4EbZcV0HFs8JBXFHUMLj13B9x+8MPxT10Nl
N7qBkKe1NnGJpCFUF8BDx7Xvi+siVUK7A/UPulzPXSwsGzfpgauows4Mw+ts0LtD28A/sHxt2vTZ
FFyJjFqcpEj0jdx4r6KuhWcxVrRrjJoFfEPyC/XTF2+QxhvpokRurWjLqtCjqZJ5IKaPYgPGx7hP
wuHf/0Yq9/xcw+hcfcsVfFErxD6xxKOUxkj8RwzjchLYCznFF8+hkl8rtJ0MVTSX5yyPTJorni4e
4+IsasCK/geZw4cFFqeqLFhY6lgAT8CdWgdrDDa23++2S8+wOEl9EYheQXJ/TMZoBlApjHyV7P/z
RS2OzNQkitHB4z5i1azhDyng4/r9Y3yRCHx4U4uKB0msRhJpjRz1vsfWR9agO2dXIUXqhZ31VtN8
PJ0o91Dw0NBQZ47eolkte4jfq60mElzNzXQMdvKr6swKHQUsJdv6rdr4067xob1E6f4iW36/8Mw4
ex93wlxnjAem4TiOK3FMf3V+8oNk0BGnCwTOL1JlFfQXNR2SGbNtz8eFyshsQmWaxKMWPNaNsk7D
v6LfAJn5kyVwhKerpll///W+eKkQHlVqG3mmWX4qJKes94Hz5u0RKYmDXBQ/2rLE7gwPX3AUNNA6
r4e+UhrR1hpwsBzzIVxraiHDB4F4AUjKJ+EFzpe2LdSIqFkjbpC43//IT81YHDHFuR2L/IqpEqIX
Xx513C7u6cgcBaMFuhaCmhnpyoqdcNUiNrHKg7JYAff6JVbQx3Sddn1Y0nEH+BIwDJaS6Bl43TYP
2sM4pc9lRDrMKN8DGhztzQKQmTTsQ7+9K1uSMh1LbtCZ0MK/f4zPRbuMngIhVmYeZEITXFwvTZOb
gzmlzTEMtedKRGGhAz1dauXOH4FJjxHQvVBK74G1HtW8kiBLq3dFHcGJaXEZ97Q/3/+gzxGI38M+
g35KJCVp/rjd8qhHXLSMmqMHSmgo79AFvfDlpM87+uMSM8f33ZXtBZmOCTZLdGtlPZyip8TNN/Uv
pLcc3Zac6Xe2AmdpbqN9trnUTluoIpIqzO/bmhm9hkGRsizNEhLfsrPE+hiNvukmNTClys9+FCFz
mVQSsBaraAUphb/FYHBbgzOHYgAikSwa7kVdwJqSzlrRKHRwgrMGFU5JNgUgF5ovlaMXAO0tsh4m
HzKA9DwOXEZRN0Mu/lXj4lbOm9I2JPVvWYCH7jN/E+iAxepCOCLgjf64jy2hLHvDtsB1+vsv+zko
M21Eb4dWHpLt8nKnoQog4SFb1sfSM690sOk1VAgEbB6+X+bLHf1+ncU1KfhxIk0Z6/SO6GQnyS0d
XFwcby3tjT2qw1vr9P2Kb0f94yXw8ckWt6aJ1n0kBkXNJTCu4m1yewtBco2v6op0M3AbmyLU1VbZ
sdtO9wzON4pT7Yt4FfxKG1vcCHcXRx7zKfnuF82n7N0WTzu/E9OUd9C4AIg3+l78nXEpYVftCvf5
gV/j5LfZ5lK3/auTZcFZtgxlVu5bHt5xQkW3nKL66IWRtcI7+IcQoCGP2ByqCzM2ZOwVyKJR2814
/PTSrT+/509Prclce4qoUBouYhnYzxqSglmRvQTFdZRNJqONhpAF3QVbWh+VX630nbhCtkksfuYe
7vYcxyPSa/tOthwl9g9BloBzxSMyMcUXQuMt19NZiGtthcK8stH6Xr7SPMhq9dDedGgGgSAivld0
UNBpvVHTJnFb0YSap9wneh6iONo/iJ2yH3PhGm7rNp/Sa5z2dtaElacU3UlRc1ZT45kXCno0GW+T
Cv/GtKpeph7tnwLgvi2nzbRVx0zBGa/dKgUIllQ3/Avv76uTQ3sYhj+nD4Xz5edrzAzAvSdVR/3e
eEKoJUaqLyQmBg/xnXjoNsXFDfPlkui2ERJ0ELGfilM1TMqO3L86ipt61RyAssJrcixHxaHFblFe
DNeXNumn6pQnpGmj0b6RZ6jDsvkX+SH3eRGWj8MLKPJDuI8dfzeuRzrwl5/wU54wr0Y9wGUGNgJK
+yJPyKDtFH5s5o9jLNEx9sxZtKoNQowJ1GAlJOmuLLy92k2rVtYZv6pg4GF51b3sBjnMZSn3H+IW
j/cgpWwT110H/Xpo/HtrrPKdJwQvaB8HK21InjpBhdhSKPBje0O/kCksL+a35zBBo1JI6ir57seQ
UuUFxLJ4zB9VaS9xSEqoZd/HUczxFgeYNfgeBl/GepPYWaxh0aiQ0qIpH9Owjdwq1u/SalAhDNRb
qY7uGt/TXLXX0fsqjnJchY6FWjSKNqfOalN8M1K4kSosvmEy/noy9G9xCgFUNt4q6aTankp15dEO
kiFriEHz4NfSfS7I1U4pEQATs3abADzsG29fFuRcVYjfRVlcBUhHy7xrWsRupva+q6RgsUYze1bV
Vof+CJbD77Qr2QtzDDgyyRYyekNegabMGN7raYNTZYJqFaRP5NO1jRc11qoxosqGhYvHZVVe080X
943VyvNcK4c2WuyaXj2B9RivJzlV7WqATCsmFqZF5QZNcYTPxQeIJC8EwkdtiB60IAnhpBVHXFcr
Nwx4O1h+ndXceGxSdN3U1kPbvdP/5v1EDyAvsZqaUuDNhbnDKRDP4sG8E1T9iVhX0K7qNZiq2n4U
dDDRVSI6BQh/AwekbYChtjuqEdKZ4bAVCo0ip7dgKzXJdetpwAkHoV0LSs4QKEKLqbrSUn5EJ+pO
Y2EJJij9jdwKGLAgL2iIPyNY9ETEcpvwXSRPwE8hl9dJo49Xumdqf+kkPgdqePYt0/X8zLWU4U/c
hudBHn/rGci5qq5uqno61IMBCkZ4msQmoQcZbcu8OYdR9wIOFuJKq+huKY3pChe9K62bJLcqh5Mn
F7NZ3MzhrsUftZ+eJU89gwpSoQUHGmxI/b5KQEr2KLU5KNeCHoySv7EsxG6vN0DsQiu7kKIu71HO
AQgWHPyAWqELtjxroThp4P0m+pxIaNI926aHegd1/8Kc4FNrcF4HbZ4511YU2i+L2k7r1altkIAD
amVu0od+A+V4CyPILnfpmm60/u/mZssF56r2XV4SRqkYCQULypvqQK60krbCSr5L7Fl+KFvh5nup
Tqb5/zmooFKCCBE1pcgls8gK+jDH+gWlx8cpNURYvqhJZGEePXdNg2IUruMovnbxldkEpWv67S7z
oievHqJVocSQ6/xccpuMO2nyUwfY5N88Sn/pk5yspgpJbNSIrsdcu6tSgKghnh7ruGH235k+qCPk
whQbDfTqoDGbcMaOE9arNz4w/w4dtlZNHtM6OeVBsM+02ZKBezBlMDv4QKyyqo/X+CcZjoLNgGuZ
cOF8q76PVI8pVS9l+64wG8hM0VXi19OaNof3q5aCoxWOP/VEbE9Kozzkg/o7kYObBnyqlDcH9sFK
UpLz4LGlTR2omYdYvmuRnjliHyHXKjeMBhqDQjCcKhujcnGbhfJD6JPEhSoqW9Bt1Y0llj9IaWw5
RqY46g5oZGymwXJLMW1v9a7c9fOIoROtu7rOgObj9Q7dDTWhNjrkkBtsYTCPFZJQt9LkrTvReEwM
+glimR+AUu+B5q8hOvWwLwT8QCDhVKh2rHsDVkuj1kCcjX5bqTKXJMQaF9/BDDpHD4I5GnCPVyFj
4ERmJMGD1UzGyk+FY6oJ4cxxehCFHEKBzDCiozuPGEq1VqNxsn1jHJ1SpDCSo+w0aRXmBlrKPIfW
v5WqP4IyXKemui6KkkiroS+QJVVqo+k/2aWhCFstQoNCkTJ5HQdqg05HhNaimCI8Al7fbQKjvAs0
8zmS89fELJ78+XLBlwzFGFgE7ZTj4ooUvCur4bGMiEqRJ527AiB1nMb4RNYTuDss3dZiCwtCAm2f
oqAlwJtsQdCUdYpNQm1eaMbMxfD7nJoTi1IqkkNopBq4bS3q8SRGflNqkWRvovwQmaDX6Z4WvUFz
8CHImGtY0oUVPw315yXfRBGp4oB/LqNfnrRikvdG+DjuZUewAVm76q5fI+mw/TfVg2dIHSFWRuhq
1l+UP023u973IyEW/Ec8Rbf9r/YxfQyvxbtwN62GG30rb9srTBou5DnLOmWx6HLSDR256cvS8x/r
lbdJkdmKNxZICax818Wm3ooXGuyfYJGgz97gvGB9Sd/Irj5G3UZvMkbbqXJCBPLel8UtJYbbkeF0
6hOyfo2eP6fTQWguyYktr7G3dTVAXwAXabwvkbyCVg9xW4fKqZfjHxkMQxNeHmoqOYTmCW594RfX
shVeSFQ/3Wrzstxr6BRL9OgwbPr4uNPU94KYq9Ippv5zzX2yDtbqzls3s24arIPNpV0kq8t6+w3f
B+AOYPUssbkUThSnFpSZqclwTKlg1Pi1kHLFMb2cQq0S1kOheW7aoskkMcWxi3jc57Ln0FUI7aIe
zp0xbkxB22swiYUsDRx9kNZFi39lBislT5SDApjYaRi2MsoVSXkTwLp9sPf6EPfFKEbtpPA2egDM
tmvr0o4TbAAR5hlXjSpPqyRv71A02AkCALEY/Yo0WQHMvQbkEqw67ouVJshPUYzlwkwIye/TuIQO
36XskEBw1dTyV20bN3ZXoomSxZSkRqL+HNDoRePqSsjiTa3Ij8UYqI6etdlMdduBgLqzpBT9r+A6
9ZGZ0VX/KCmC5CiTdk6ULLSrFntFtdOBj6nHQGfyarVKRCba3PhGWNlVHvxGsSt3wyzadE2MxEFM
atg0yCEA5b1OcDSuChOWRQ3cuIF2cFWI47ZotWwbFD5UHxmxqVyeREcq5Gxb1SS8IrBpuzWqlwA4
9i4qZAALrWPRwV3BGjccGZ+/NMLtcYprXDkYhDmZBKwnV9R+Y9UmFG8ZlnlTditRwZivlmxNpa1g
4kTyw0+g7sMX5u0rQ7UJFX2m5LQvERbZD2gzn4chGGzSaDaG5iG4CHXXnjzxbzohDp2jgMLk9Cbl
UkNsqrXcIffGfVtQTqTx6KIj/atUW8uWG+mkJtNaBPRzaDxvIwc6E8hau9N95SrToaZnqk8iwdYQ
mnZwh1YKXa/K8m1hCMEfT4u6vSzWzUaFl+6oqWTa+B49ypn+MFSN7Ei9WD8SM9JdHPNFoh52YdF2
B7b0s6QHcCxroN591pMnev1T5idgBiL9JlL13+iDlvss1D3+dt/NPrG/W8k8jXFobKoh+q2Cpu+b
BI5h6D/JVSjapd5fhwNjzXjsYTpZD1IYJkdLDHN4dt51k1DToc5CcVdvjGnew5LTqiYucQU8xEGp
xZu4h1NZBVCZVYwZ89zfK132BDMMpgxCcoIsK9cp1nRRqV9rKgyeWp6zu4nDViAVCnet3g5FiMxQ
SJsUnqLQK1tRBFj91g3SNMDTpf5bGNNjWoQSDizRT1o2twOdITzhQF0UCnQoaoK4fu1SkWZtk9ti
mAy2qpYH/Cd3JSRU9SYAEqMIwX2Udq6ut6Id6GULNw4R0NRMi51Wmr7bWLVoxzIQM7FVC1tEZcIF
vaNeuIm+DFu6STxjsozRy+JiUP1pkhFXJWy1MwqKxFi21qJkPYbNjxbe8oV7b87u3+cSb1GSlss/
gdiLXELLIkVmECefGldae/vhD8JEszuA/EIDzS5vMW2BQie4l5Bly9bFvC5cA5HZL+DOT9rAsRjH
slyb0kkUENLWJQFmB7fghaf7ehWIM1hiI9tozHXIu9pGYobtd70uATNX1t1dfdOWdupgV7yKT4oT
oTu+ugS0WPZLeDCgqszJ6NgBrX7rp7xbMulISfWam87Lk23Wv8otbHwaZ98/2TIFXK6yKNp8Cg+B
G146ySNxEpV0zTfX6OzYWnedNw+T+p9eO2h6fu3H8sU+AQ9AH3dGcqEGv9iWXV9E6ENN0qnMYFWi
kHHVd8gkZRqWUWj9fv90X77Dd4stPhs9O0lAP0M61ZkC+SUb4RWLBzEyH/4H62BWO1faMpO2RVbS
VWJvdWEgnUb5Z62gqqCgegEM7vtV3qrZxRkD+y8yXNIwIfzUgi/aNopriraT2aNL0YzGs05ZaSMq
jRUcwvb2RKemHJHMyA3v2IzqLSnaOopH1MERyrFHLbsihXRLdXJGZUR9BjZn2ed7bypFeuBoL3//
ixcGHm/0DJ1UDd1p5kL85sWLGXQkHyffmk7iXgQyZ4ur9q/p+r90V9sIe4WK9Ercmhdy4i9SU52i
BpVVC7YQdc3Hw+obiEsauTmdIsQKbT+pGpeR2LHXtNT24jBzjbbggoyucQm4sOG+WNqQJOAuCpMw
nRnyx6VDtRvVJB+5wDcVzR1zlx/UNfOES+/1i3g0O5WaSMKSln7KvqNqyFErSKTTVHnF3mSa4FYI
UNpa3B6KhOlLmyWBg/RMsKoZMKCroT32/kgJHaiHRoeN7pvd3+8/9vxaF7sTmA8Cw2TnKPkvW++x
iJ65LHIIYuEgCbetRbZx4cvKX1xqrEHrjJ7PrNS+iB4hoLp8kOM5DouV3e61u2QX/EQWautvkAli
KGheD65M68m/hsI+7ZvXQrfTnehGK1G0Lwlgf/XIgBgooSllPyNEJu7DHHXyCdOgp8Br7Rz67yRc
unyWLA1itAHGiYyDm+czSmOMTLkncZ1OPtoWQYa+k5FX85E2fbuvvN6OoY/YoUf63hvJq2kV7YXI
82mUM/+E2fOUqxOUmrysMo0014CQmeNJvcey0g5XXe3AEr+PD1h1rsetNjdzLi06f8zlhnq/qPzx
MMUBSblevS1a7dpNfF0+TQ5qvW7oXhrzSl9cS6QPMiF8zic+w1JwtwN4oo+o6qZM0fvkiDHt3LQU
6FsZWNhpEhMENEoQJAnWtYgMcNwpuLJa3g3MvFe2gremd3bGRfwCNfCrPf/+p81X+LtEoKrMRjIE
Yzz1szhpV6Hu9UMudklnOP4lItKXa4EXmQt7yB7LfqpVKoU5ZuN4avLhCpe2W6ZOh6g1rrHhfaVi
uJQ2frEe/WkQIYjI658RKkEO5q3su5H0Q2J8r+sno8TiksruVwKH1RVr49/lPPCBTZEgxTemnmeQ
/fF1+omEfFYmj6dJBKTR12nm6KlQrzVIAsC94gu7+Ksn5EaYkes4j0Fn+bic0E5Yzof5eCLrv4rq
aE0voSFIjIabDfFzn6jT6fs4/MUdBPubMwpwiWC5RESKmlw2fiAM3EENTJ3Zb2y+g9pLYemLO+jD
OvOfv9uXiYWWTEBn/ASqvXPpbz6GqxSxT+a78zHNf86iirvvn+1T/3D+epI+70wZJ4BP7IfJFPxQ
E4zhpNkoXa50p/wbbtIdBKTnS2t9ddnglSnOhhk4GDIW/fiA1ijpYVNow6klS3aDQGtthNUqBwQT
4S6QNhnmrIUkPlJAj04yqNeR17x6aaiuJOICBWj0PKXJ/yPtvHYj17Ys+0UE6M0ryXDyJmRfCEmZ
Se/JTfP1PZgX1Z2KCCiqug7uw8HNg6SJzW3WmnPMcBVm0PY1PfFAnE7rMe06f8YusYagvo9bGNxN
OY8LzuGmY4d/KTAgvKhYkjY/v7wTcxxrJpkDlGBV/u1g8WzVcCayw5D3DPwV3ZrnrJH31kxfPjHD
l5+vdfKHYjes2/AE+OewPmgJua+TWpX3RRMAzQuz31oRLgqn1riwLfhAkuX8wiG7Lkyd4JoJcm9j
GU9n7uLEAo1tDTvectpYDm/ff0IhxBLC08r7iTxe+EjmrRK2ZC3AhrU5/He4F3oHrgU1HlcWc79u
R7DNCd2MJV6ErF+7qCtPSaroviJA+f/nE0IevcQxLHlBhy8JKEzUFqkx79uV9gr12I/fc294AxX+
CiTSl/z5nF/w1Eq+GIT+65LOgba0KfIhFAmXXBRU5ejrq3n7pbud7Ske8hlf/rRXP/8IR4aa5Zv9
95IH4y4qZbRqgTXvBSksdyEDxk3wyvhhJ170qn9Rx8hwC/gIazvT1o3cSjdWRRp9XUm/ezlRLtuB
MPnWbN6oOl8sJNeyGQa3UUXpm0K7k+y69aXZBNKSyo+aHr4XDD2SqlTNLU35Kam7/ZRIqxH0vG+Q
deWpWmGtRZvdExpz7oB7alq0THZ+GJU0JK4HQ65Rg1CXWmXeT8p2Ei8jAoKf3+ffv+FgX8T3yzel
kyUEwfBASWFFiEarfB73eZVauE0GsDltb/0CzlV6LdFsltGTcNnARJjrXqxxUj7Nc5k+2Qndy8ii
kwbayoEMJPUbOXGuaiuqvVkM8rVm9h+l3q+LoWh38xhVa2mKLbLtAUFqhXpmkjh8VfoyPSxpS8QP
UOI4nJDmxgpRUyTjvo5LLFQW/NSzlZtlk/jvyzq8xsEmMgeYXZZjNu5Dw3yagRMiKthJ1KartiFF
hhJVjcV6egkdBHRGd9MQsffz77Ws8Ed3gC4UsAPLFjks3+cgmc6CYgtp2AdafAtjz1Vk2dfMyren
ZEVA4ZnhwXs7cUF6I47OJRH9Ho6PUhVA7wZ12Le2et0J5B9aJDkQkenvDhzQVlplfVYtFm/kbZmr
Wql9Ec1V7JeFnG9CjiEXBFrobjRJT2NjKzd6E9BYdnJ6qXm5JtH5zhCq7Fvk9m2mYB4eRyKAoV6T
IdiDiMxGyP2yDWhuqIObIjaojzlxtZODurhumiZZmUEIjNVxqJaGarIazIWM5fRfshrtkl5c9oP5
xZJxixgHM7zekndRS/CXDAR/JXA9lya0cFM72/X5+NxTe3Gl1n6qNaGuHEMyaW3kxa0VK8+dCbjF
TJUOEkr+wi76WUuayJ0NKfcTMeSeCLttpgoQp3Xyp2vLaVtoSzaUnb7qi2x7turbSlNBJyNAgMnW
fMhN+MswUKWTFzAZFcR5J1cvHEP7HCpQ4UaTP8IRhUScdcxUZHECDXBe5zh5xnFZvZYFBSLHrNB9
y9nvBIOZpClv2GPJVnDaTzUDaSKabNMNENQCCVJaKhiqGCmQZdPlXztjavuxBU67qd5ytV5ZXaD5
RTQ9ciAhdCs03w09mDxNkq7mltxjxeyuR5kC7GwPb9rAzqRJcd+WcuvNVSS8QaMyC7KXjJao86e2
LPCPqhd6OlNZMH4VjvymxFq8KBGqrenk8VouopfOUG6ytm92CSx3xD/Ttd7HrwH3VQyJvLIbsjOk
ZNp1xXxjSWh0TGnCKRYST5iUUVi4epEbSOohd9kYJ60pqyHO63800f3++QNcZtyDD9BBoUePGzE/
0+Xygf6zUY2zaI7qyBZ76JghMBz1mozwdmnl/fr5QifmMzY7tsNuQ2b+P6z+tF0SjUM3i70aXQgw
fTLRNz9f4dg+gULPwQirUgXROKkerC4DVWCldbRu39U4UVV9CLwhN6/xjPORaSb9NUkSn/AOhWfN
Qbyy6JS4iNNg7KlKuQbybLkjbTmXeOrhLmOIekY5jbdnbvOwC45NnVq8YhBNSOnvKNZ2DEenyITo
/+4ytDXbdC+/tlamy+ZvHV2oZ+pCyxH4+y9sUGAkGYxCCQrXw/KE0RltAImm3UumdpnrZulZvbgV
mkmwTiPdCzB/UKirMxP7UTN6ecqFObMcEgCnHA6slLA6WHF2y2HE3ChX7WZpeACY9lhGNs5Z3slB
4jX714PrHVQC2oZpBTthuy9s81Ov0rekzqi1YeXII8UiY6cinakZSGtSlG6VWvFnp1CFDpNKXAZW
yfpqD91FZSqdbyVQ/oD1Rk+l0Ca/ToaP2MD7e2Yc6Ie1K25ZUWTeEAF4uOIPzdSTFRlyPRXN3kmG
fjNqbDSaLEKuqZdXRg03H687balyfNV7K1m3JgchuwZPk8vBju1iQ0rHMBHrNz6x4wEdW48fsSOl
t52lrltjQPonp4PfUXUjUMcmd6j/U0b0sIc0eLBGMfkgOJ9Rhl8Xy3NWtW34VmpWF5xGABkH858y
GOl0R4PkyUpvPFVFnGxbSxfbMK2ezH4wXOw5OU2l+M9UZAVK3rh5ksawdssgvMATYm7aFuBkAHxb
DgK01UJxhaS89oP9JupBv+7aaacUNinZznivTdOlhOhrNfdhzE4N2koYmMLPFjXrmCvsxoKgWqWz
ytmkaCwU9SMvonrBSbKLVLaxSRd+ULG4C9L0sSmMS1vMfwwGolv3+h9ZJXxpqqOEnAH12lKrF7rT
N3JSDYha5b2J2DYIbvk+S5cdwotTjTS/44EAKOJ56ghNpx6YKnhCTLVK2b5qAsSX7AQ5QSRNvFKd
EBy0Y9UrvRL9apJG4OdBRctYI1Cnkl7iqIxdPc81ptcudjMdPX6uyjHbd5VtfzXeJhprIOuaV5hB
sYn7KVlnTm7vEhv1k1E4Vz2ue9OGfZ+ZkgaOgj1bXOe2m1iGPyCBceeqQVVQD/O6LnBOKfNyw7zw
0RkSrw2DTZimo9ezoF/0dmB/ya0s71SVbe+Z0X280aLnQx+GFgNf5lHFG961HsxaX9HzRJzsVutk
be6MlbMp18PnOWn7YVmHL4lPAZU5pXWVOuzBKSpBFCdX/LMnRftC2TZbY6Os/huqqVMPxeQNJEeH
mwdG4/tqSU++taHDVn+n7iVFst5Iq861Nqqfrs82Mk4sFEtM939d7dDqmEbqUCEOqZhChe+8mt5C
2X36z+VIC/1vhIMfL9J/g8H/7xUP3mMlijbtMV1THhuel1N3hJncLQJf90me2+edR9JBfuakc+rH
+/cxl5f+zxZETew8kJDZ0wfD/LXtLhfJW7c5V7I6qrosg+Tf6yyv+5/rFH1sq73Fw9nX/6H0LPYH
6wK64tnV6Ki3959rMSZR14E7OVz9jHy0q75hoDgExTX+vE8vSO+O94ijxMrwGq/fqp0LsfTtzGfn
HBaylitDsUSThSvawu7x/SmjqIrIS2mqfSxrkg/K4r1XhAE5qnpEZv+ajASupRSa/FoMSKzU6FWR
84ZIwDKBwCg725w0Y0IqUpS//XwvmvJRk+Z5BVqEFJYehDc9JjcLyFtq1GEXB2TGjMZGHsPdCHBE
slC8NxNQiDiwwG6Mj/BPpU3SNV86BR1cGvpVOlhPah/cTNL0O6upb5dkWg+xxVkjetJDlgg1ce6q
CT3uLKI/ppo+Tc581xXqDa6Fq1FKXp1UPHejfqPG1gPS1FtHmV4HB7EpRtJf8VSuLcm81ROTxPRA
vw6aRNsSjVSsIxHc67r5MPTq1RDBjS0d/RVi+baQ5Iu6aTq3kyvkO9ZzGI1vbWs+VMq8Qyz+xzSn
56ruCA+w4yvC3ZKVlQJ4Vvpw4FnnP0kcbMaRjW2J3hDA+iM0zOt+bm+mCW5XO9Fczj6mAcBmZVyK
FoeHNn7GTfk1mjGBiOAJ2zzZOCEHqVlVfxGSZa7sYZS2nZIrxDaOsTdWGskIlXZXRpkJ3gbnZDPC
oC0F24TUYdVrS6K9Csezlru2W0QEcqE9QYf51QSR5TqjdKvL1R9r4S8PDQHfQwe8RG3NVaYA8lAs
1lmJtKIOT0FiNatJZZMwdfqGognbZyWz3JDW8mrKzbdiAtjltMN9M6rbIA4IuMzFu8ofwfdwIs/O
jKdkNB64w2dN8Bez9xReBBa/0PV7WdQ8QjJ9kpso+SXYT5ReBK9noZqvm5yQuNrp20dhSb3ftmgG
s6BUrxFgEJQgWc/K6HS+MxIJ1zUhq/swj+7YS8+jBjHULguO11pQulRNs1WiRMUTtw7CiQWVpL9y
8gBKRpCI08CvGstZlTYKtrjLf+PNbrwRbgmEEAdValEV3qxk9lZX4SqbqOPhJNnk2JvjpVOYiWeI
rLnQR1WcaZaf+IwNUEm0ixHpgms6mKwSeHMJurZ6r3eR4xry/KE7+SZ27E0iA3c+M2ucmPcX9C27
Uf53vH4KxR7ApFf1fg50MhNQZyvFVSxv1NZCq1g+1nqwDkTgoR580FoI8nWa3g5x/awZ7cOZezmx
6uGL4zYW073CTX2fwBDlRwrhWNV+GuJVo0me0sjUM61dIwWYASo/LImwQkbp9kD3q+Ki0BN/rsqP
n+/j5A/wzys5WJWCqsWQnXf1XkvTy7jPXiaZkzilcSxV+hnJwokV8NvrP/ix57GaRGw19b6CeT2Q
rDrXhMwWPspa6LHbodHXtPzXPz/gUVuXleLbVZdB8c96WBdSrcRFXe/Tsrqr53Q/Sf2H0ac7Q38P
dRoPZTqMXsysOye9N3Qmh/a/0PfivdKV9xh/KHi6M9SFc6/9YPmC55/0tsxNOcPkhRV0YIcvdpNr
Z07hJ0c8J1Qb0yxtmMMFOu7jyDasot5bqgoziSTN2bj/+QX/LdEenLwNDnb0NRcNxJHfshOlnNpD
WtPBgO9EuWy3BKChurnn5OIrz9pFvy/9aRvclD5GxsTVO9fY/XwTp4bWv/ewvO9/fuRKsD0plaTe
4/vjVGTuAtsuXWkB+TvyWpcguMt9f68TFPXzhY8ru6B7OKAiC9Toqh1ulRe+XElrp9o3skPIS7tO
reRTUQ3KXMJicY+9n693XMj6dr3DzXJGBBBFPYeteYsQkM3PL7npdo6WnVMFHtlo+W7MJdYdTwjj
hjry91eaOIIspuW70Vr87M6wNVr52uiIFw1oGfURBVZCGVGRlp10VYwLazfyf37YozbH33sAgbhg
33SavQefiWkNtSikoNqnc4PbqBGAsbUrg0AhYRMOM8eDT+6UVxXWvTUNu0Fqbnql/5PN1eVE2m0f
IjFrhpuJEjFdvmGnh+m6MnuCUQCcTtK6jPVb0tVW2VQ8/3zrJ8YFLWo8J2zF0WYdSm+HqlFV1ptq
n0W9Ly9ft5xtRqe64h69sDzTRTwxKr5d7WAWF72hZHnMqJgkZwVMjmltXcq/fn6kE3MWzSZ83As7
VTs6FZYIh/GNdQy9isAbAFwlh0GZxhPW+v/VlQ4HeV3WUWnUHKqJaCCZ4JeDUayn2l8b2Zkrnarf
LR5Jji+k3QGFWiaWfyaOSJXyQhnmct9MeI8jcJ915YuyWQVjRVkj3cSz6Q2T5Fcx8cJBvU1SAnHA
5P2Pn3jxYTmsVDQO1UNsrFMPUWiNTsZnXW6AaHha/xy3825qz0yUJ0YK4glIP4xKeXFif3/eIlC6
sJPLfF+K7qrQ2lXLejew9f75eZgn+Iu+rwpIlwHFYfimt0Uh4fuFyiYfBlgICQpMzA5aS7qILMpV
L1/EarFWmoXQF+afrUCamRnUcOJS48wo5c1VSS0th+5AvtLwYOWR7FqzbW/p+vATSHhgprxDWWJ9
jX0ZrItg1t/aOPnSc7JwUhPDBUHy9kZEo+ZNoPyMmFhyUk59qtUQ//rbvJFJ1k4j27dji9waaPLr
eGgbT+hiU0jzTRrRsdXk+GmsgutQn7expFKvTIzHdGpGl2rbbma2onOBAzC39Hd1yENyy/m0zbQT
rjHivh4D8nPHhhR3Wyb6xFDTfFdJeQrNrVb9ROowq1Oy9wqrD78wEtQYLTlw3S4ltDkKHa/MhweN
QLed0iXIJPThlmOgsYTYjLS5+gs1JyyuUzlkV/M6VjjEEr45EtepKMGNLupm1ZhBwwFDrTwtEbqb
5bNBHLpMMtrwbDozPpRwHXYaGXmYSVzGJ7Fl8gN8pXnTZVHq2UNwaxHW6JhXiXpVc+oDgyQ64q2k
aRtX7TvK3tidy/Geft9brqefP4+i40nUBD/HvgIdvL7wdL6PIcB/teb0Trp3mvvliGbInduIDzgB
HJ2b1c8Xow90NGRZyjES6IuZGLHjweXIpcbbAL11Lw8z0YTtTPHJUN/DYLpU5XwA+kmU6DQ9RgTV
kDn13qbKxzCCVZey9qOznKdsBJKZVDQg8/xxNh3oL7xLL5aG3M3j8n4qm1cioVg6g9r0VYUICpGP
CjXf8i6AC4R/Ir6F5p6s8Kt/mBzZfDVFDiHK1u0DHR++hmRbSdjRJPbakSRsXss2QDfir78e1CAn
+UGJARkIo79Tk+g+n+h5dfYfNRwe836mVNoN2WXW2oNfWXLrGn33MU/1pWY30Ya/2SI+2vysgRN5
g0FmH2E8DymL81VR1S1eFvK7TUEqzULe9RxDDT1dkv4EoiLvwrFvqSi6mQK+ixbUrksb80KIyfYc
8Fc+8QaPuMKQXgQ1vd4a2xLLuuwO0/wZBTmJiOaWEO1bYlcBLqh2viUcY1opWfU6SJHt1TIpGGal
X0Z2suXjSlcldTxSvsBvyvKStVFGFzLRVyu9HYKrUpc+pEhvXKHV0noaHU9G6Lfuy4niRYgbCz+x
jEKEwTTOsBOqYEQ+TE7fqiqH36YR4my2yK3PEPJ3Irnhv4zdXtFuArV/qFu0W3IXf1qEINFbD96K
VOtcR27IxsDysB40HWVKq//uhHVfZ7LmdXPWbtWUtM40d54Cc0bmkyovsTwJj7Z5dKFpkr3Lwup2
6glmE6LsvUBV9oYs4k0Add+1G+19aC2TxTe7g5ZGHttUOyvDIRgEqthtjedgPUxWSA4qIb+Lps2t
yYGNsG41SISrVN3SJ7M95Gm/8X2tciOqV30sZ5fFoIAxUrU3S9Q0oRMEA7NFXLyolxyhPrFce7Zu
SPckFjRuHmZzKjAoqrbXGpTRRJtuzSzdkhR4F3YUpvPyRSdMmajZ5qXo5jfTpDdpIytFECeu5CD6
At72VJKoh6sb7EJdD7ToawsoV5dh964qsinr+GLSxsB1aN+4w8zwc+IMcXUkkyBaOHdJM99UhfD7
Mn9EnbzSmwSND4BsSwCvHQMyQhOjurUkVgVBj0KSJJdQ110UA7rXdDHeDC1VKFS1aVSD1eIkOqr6
4xRhuW6kwl7XBvhXnN6bprS/wKVtWzRrsmgV/N/NTZTaN7rBjkEu6GE5Gt9WrufznRgMaEiZfoHK
ZjsKs9zVBqxAax5Ht0dERotMrPm9f8/0VvLWGfAgppMHiINgtUL+yo1F9iTeRw5caBqIoF63ekUF
R+ruiLiEulx2xrqJ4skfDLu9Ls0CtPws34EwXBkRbr7OHGio1MElVE/ZhRZNuHSbkCCTxvout4Jf
kJRDbw55DaJKAaoHbJ3JKo+GcLzqWqm5EK31Tg3xSjMIWwuiK7b5bwYpt9s0zVtSukeN9XqOSNMb
p904Ss51Cv4YM8n0FkvTLpPSe0nmm9LmKPOJQze2zpCzwsytuoFTIm2sJNxiO3e8xGlXRTzchU61
oon426JohjfjUhbGuMoWxUKmNQo7/DZ5NTHgbwarIlNiGu7NsGFv0SGkzZPnAESEm9Pl2TZdk61K
GXFY1GnZS7ws0422nkfnQunxgmBkJaI30bR1CpsnnJivNP0d1vKTwdMTz8k2QJU2zsyEUkhasQ7K
Uv0Tanbup3qt+FSkLyvDecvp3bnVLEVoysR9TxAWfUwxb3Szvy2AYHyQaY+blz2Hz37B8rNAEiuU
huJeb5TfJKNVrh4PjxQ9diLLS9/II8eb1AFxjTO1HqCHJYghfGPOosq3xKdWSqj6jGpkNk64i3TE
NWqmXNlYLFfxXLyI3uGLq3PDj7tFSdLQx1jSVhGMg5KXqpvaoq4r5VxMaauLUrOIl4jJrxuzvdbg
Zqv6iPlu8WQFdnUHbOtTbvVfspJL3pQnwtdZESFtUpsq6vDJmZc480AoPvZvh9+WHjTalJJ5niKp
oyOPz2Pz05b7VT4Rixc4Bj4ledZWUg2IWSWlkzBGHNS4fHM/T5uLbMafYVn9a5Sx9CbO30js+t0Z
TWVt2PmdnraBX5Qxn37S3HWmsQmNfDul7a2tMX2lpMaiZumSVd43qGVU6yVQ1G04Q7NRyutpaF9b
goW9xDzLCVVP1Fm+bR0O2vIDH6wcaW251yI8gUG7ziqEQylHyzHWL6vOuk6y+L6P80cIM55o/rYW
NkrNKKCavZ5rdHowo0aI9LbJ7X4xVwPDnB+KhLqopem3aIrOnDlOnfC5aRQk+DmQVB+apOo+pyNa
1yVtMOmLQqPyqb85XoyTW7iN6THszpSKjpSnnOdJVuAw/xcBcURwR04UGcLgCJmIaJUkCApD2kNa
uyQtbDIRrDqN2Rb8BuPEXbhLYyQthXuPg8zm5+3eCRkNm8tFnswhHUTZYWksQxJEbb/KKBnBVHat
r2qPIMhLrwW7PreO4YK72oW2qjaZp+1/vvixWGXZ2KIYQYskU1052GmW2IabaIg47im664SfoWbh
BL7Xc8649kMYDOufr3fyNPbvBQ/GZ2FLaogLL9un4+0kPh2zu6jDcCUxRdCZBwrALBzORBdNZ3bV
x+fN71v45c//OV+LYAbHJ7GFD1GpYVTgbDR6c9OeuczpX/Ofo8JBAXDqw7QGPZaiIyX+OEYrrL/J
6V1gGOusp8UkUlpG0S+rNqZVHnHigfE0qcCs8pp8aYKms5HQLLk9U8E69fiWilVzEe5o+qH2hUyu
YG7ZiuyxKEOYmvy8Imi4F+eO26dO28hKNQOgFB7Lw26CgWoxszUj3StDsermaaf1GW2p0ZMQzWT3
KgqOKXmRSWk+M7CWY/zhMZ+KBZE3NFW49jIx/vP7zhWZkR3xuXtjknW3IiW34rOuk2mTs+VsRvGS
5ClEkGhnKvUujfHoqeIlk6szFbBTX5SFot2SqRI6R9KIYQIIYqol1X1LqVypkldjpVA04ugLYCuL
3ntdPTeDLM92+OwLPAeWFzWxo9mMZSwXOq3nvTI1K6WD9SJiXwllP6zF+6ylb0oCK24crsYuuCLd
7WN2ivtwNpDs9OfG/1K3OboXttFLpVRD1X7wnZmKkJxZGZJ9EJS70BAcSsb8ehiGVUmeuNKXXyhT
2ThEW6kkI7R/OzMOTrwLij2mbSLnpnt4WO8kgbWTrHBI99FO+NOq8MMLJ3fxB3q2S07fU/Z0zlNw
fFo3v13xoOaZkWCGDFCkrF7drt2Yu24Vbf8bYhj7xNDSVcoPto3rVIYl9H2IF6GmNOnEt2VM4aOd
j/dWkz7kwrohrGvnEGbpOlmGVFb/sGOC1gyswVSm643ZB6umc8j8lVZGS9xirV6OWvw+phVpPkHw
BT7Mi4bqwjSKXwTdIhnTIefkVr5O+pZ82LLcFjrWNL3/o6bpnzTWQs+JgrtWna/Qmu9yEsIyQ7vt
lLnhdKUZl5oYxApM9X2tlm+5PcNasO13VH2PQm43umDyqSkwForxkgt7E3XgbISa3paV+JMO7XUz
Z1thxe81x2AXMWIE/QOkTi7Fw7opqYBKUBnXoDoe24lNlF4UW3Vu+b/H+AGk3uzao8SpyIruRhRl
bi/Zt4NOUG2ZFZ+jys4VCltFEnjzxymcwOvIp6TIp1P1BHo5D2BmArh8dV7vJTW/r5L+1cj6e0fN
X8SYP4waiDZIM9s8jW7Spv1VpPa7LuVvdaxIFG1L+97O8kegNAapuVm2CuuRvvbEyWzgWFHGSC5q
s/hFa3xPF6XeGplRUl2JbvTIeW+U9nFUxB8nqrDHv46x8dGYKSDdElXyTKSPV8+tvM6dfG3U4KPI
q58nrXnVVeIxzWFmIbfjSzmSyG2OMuCLmeFVBK5sNWm6JOxcbAZHnS5L3AjrQLI5qaRNsJKc6KtI
Qa81uFLcOM9vZImyEJIBHG228hoPccO5KtGhoS3B5AHij0rP/qSJ9Mg2cvKoWffuFCY3olDe5zm5
GuRk5hXn1+Tzapy3Y6J+kq+2S3fmOF5rnYUGz1GSHQXMDxzw9lpOQJZOEZAgI3jS7WarawM90KH8
o2rxaxZ1NfNGM65ja74sFbanoaq9qiYHR2Ki07UmGbeRQ5T5RGFxMG8b1fkq7DFfx52tulTcfo2Z
7pxZ8E59/KQsLUTZBY9xaKjIJvgSYRf/v4//v6mEOzGtUifE3o2TghbY4XVictP1Ak018r7F34hF
ZuushrWyKm/PmSlPPRITJ52IBWN4JOvucyx7sRQlzKCLbgsHxLrddWdhVicmalZJFSU8KXVYkw62
npncMqoLx3nE/OuaDQf3c+6nE6owS4Y4gygaMfbxj9PI6HFx+0T7bj2v1VW9aV4oqSwMXn29iMJi
P7mGknNmBTp+f5ZqwYEhepQdED/Z92k6BczXVV3gPDbqaKDsQgqVTe1abVUOMoV41LOaXV4Q3xDh
A1lIrm6TEGaZNXb2qlWo48sVFW+dnUsWF9pWX8xqNcTDYvkkfr7X41tdYBh0jQ0V69PRZsUoTBHX
5ew8SiY8ijRhx6IT94CYhy+xQBC21HMejRCdltzYZzMBjjeLRC2qKlkPLGbaEZEjbJzalqioPnZS
epXW85J8ZL/ZkogozWZAp4qP1moMV5fzGy2ezknmjy8PsteEIGBieLWOWm6jUbWT0dXWYxSIt0mp
1grT2Ai0R6MdZec5DtGltNF2F8W4//nFUzE62ichuPmP4gZ+xNEHnacaFLUsMB51NUl8Bu9zqiG2
KrKygoAb3ipWdFVmyWXRjttAibMbKdHFTTzrLfXT2YHhaeme3nCQyceQ3JGmWWCQmZu0rCDWUkQN
ipuBbb8fOsF2Gsznchhtv1LlyyIGxJbNA+ip/BK9xIM9pyaKfYeGsBTuaqu86hKFNGVde3e04Gsk
YKJShUrYsOp1plr7MuuNxyFa8qdaFm6laTkRGYngCE0dBdXer472la8gU/bbZkLUJAfvcU7BW6jT
w5hSvpIC86ayqot8qX22dvhbh6hMnTRUVolc5W6b2B8K7SwSLSgb4s1rPTw15MSY1jP+oidIFLcO
Bxo/KdrOk2v7Nci7VSux02MTDEtyEwZLs90QphfG9Xqu1OxpzMJ3xWYwAfE1WvKKrdi8MmfxVSSB
tmqb5K0fIG1OkXyzMFv0qnrJHXnTJQ4gT1kFc2bui6H8sCbtDmMlGniFEcNyToXOiPxJ7uiBFOcT
L48HywIlWKTJDsqWI+TF0i8oJ8cIHpPMA5VT37c31Ii3HRqX6rlwx1Xpq5e/zvakjxcdLgvThR4t
HdSjPCPI82EE8AF8j8N8YOs0o2xCvP3K0dI1fDhsy2r1GxNr4U6qvc0LK8HI5jyc+VZO34bFis7e
V6FI8n1Cnfkhe4h5wWNxldxV6/GSUqs3PiNG884RFk++aMysnFxZAI9qMXbTTQVwtOAxHap1XX06
2bzKNf1MwevcVZaN/j9nVdlqSHVR8+CxVbRdXyuXc5zd9905f/Wygn4/ivHz/fMwBwuRsZCUTDrH
jxjtN4YVP+SEnEKAI41gyJQ3Jvozy8nxkv7tgn8NOP88V2XWlK+NInis21/z9F5qTz+PhDPv7bC4
AEpjKBv6CY/0eHyVsr45PCpYif53V1G//zrYctgZJ03wmNmfFSJsGZz6DMrx56ucWnqZsGgHICvi
vHwwqOvIQu3Rsf2RVXEdGvpjbAsoyLZ0R9/sM9UxJQ5md2NbZykgJ4qf+NJIksa1B41W/1vC+udn
apOK7olJucB6NO+DTeFLxa7+7ay0zeDLvpOuyMk692Eda3asxZui8bDUBOhqf3+peVOi7FLjZD/S
K/XIitwqI+GAPTFxRTmcC+g8+YjIS5gyQIyYRwkdTT9OsWjHeD/M5NMZCZUPw9d0eS9sOIxBXbnK
MGzzvsAS6tyPSrjTEOXT3LkL+3OSGm0ZMN+/Q1tGYbugD9lXU5b4/uzsMPIW23kI5UVC8xGurLK8
MZWxe8gtrd5ZYduso2F+qFpZXIamhXdPCmpQm1qx7RpdxbNbF5uRwpEfSWb7NmSi+zBsByGaDa1g
6ozyyq7i5GJsq9LrtCq/sea6JBlK6l9HQX86VYv+BnFAfd0nwbAVQS6/VkprvBqMw+rMyD7+qZfH
5ZSPnEk5lmdJUlepdRZF+9Qad2xuUp/q25dVFuNKsD34H8+lXM1UGD2sU/jLD44RymgFQyTzclV6
4y5qt+0YqSguu7OV3ePt4vcrHczayJ4nHtgO98G1fWG82Lt4h074JfTPEa6Op7nlQuTL2OjRQb4s
f/7P95nncTea7MT2EnsoVRiu3O3l4sxcfe4iB3VqjUrJSFRDuK/HyS9p3JuZ5Jvqx8+z3AlZ2/dn
Ofh5inlOlWEKo322s2kW3y2pK9YKTPxzRZSCm67PTTQnmknfr3jwM6lBMmp5xYBY8JiW7aZUsrzO
nTgrS+lK8s8lbZ18kf+HszPbjVvLsu2vFPKdWewboDIfgoxeYfWy5RdCtmX23Wa3ya+/gzpZN62w
4KgqJHAShmwxgtzczVpzjonwGuHyYgM6b6Fog3TqiZboQ6ffjNWVqCp/ID7kwn38fWnlsGw4nJY5
lf9OdVS8NNZncrQetNlIEE903Eonf5gJGAgs+pGIDwbhd658SpRyPgxTQhWPVeTo0ljDJVnEgdmI
S7rYj151AvTIjwBGbbGUvB+pkTFW0snT6KGySexu2ihbZWEX+VYv94N2keC4TJTnEykAHXWpgDpE
B51dzo6qIfWEo5C4NflYZvwU4jbc5asp4AhwbC7YBH4PcMNM/ev1znYC1tj3boklhgC3+QsO0hKy
d5AQVlTu+sA7YH3p1uTsrom8Pky7S5f/PZH17PJn64Yok4ytiKvcp7ypV0ruUegyUCOYHU1RI4K+
plWpg7Rj+CxEeFP1PShLlx2L24/VaR6M184RpBVPo7mOpvhGxKhYzcgzNjpRKDudARdRrgWXMbV9
1a0arZj2aZed7Nb9BCYkGEO+m2iKwKtgY+e2EF+iKlEuje0PR9Evj3UZ+7/Md5MahzFNDW7zd3dr
+t5x3qHmVcpg8MunetV94gMoKxJeqvWf36pLFz6baJWh0zpciownIJmQGGj2U40pDON/vyJSAMCY
QKFh2e2djdvJU8tE1KFyHxXZS9u3T4mlFhA24t2gtA9//k6/b/pdrgWMjG0PLoDzQqHdxgU56hbf
qUrRAJrDXq2aB3fqQK4W030lvQtvyQfzn8Y2UkWP7bmGe96V6CZvyAZHKvexm62IHzIpdcfh05+/
1QcbOk5+1FJNTjSOBdP0/Rjpq7nPU490jdEvXkhTjAlrKFhJujX2CpQyj2jNLuwsPlpJgK0BROF6
qBJ+m93K0YIDECn31rXum2hTVzjCFieJDw2l3ioXntwHo1Gjjrz0R5b/nOM0WqslPWi2OXsm9Sdt
SXKfqzihHKhcTUarXXjrlpfqbC59d7Xl0/zy0uFWB0KkcLY38hgg9vQl0f63OGxO0VwC5K5nustT
O3tmUWtGrd4YISwYeWXWzqbK7EvP6MObhn6QQiJZfBjg33+NKZkVc9Sn8H66bX9Gu+JAFQaGnUOD
CJt4fJx23hXK2etLq/6Ht+/f1z1Hl4UggEYeJmfrwXywO3Wn49q9MG189GZhfPnv73aOpy4mIyy8
mboHSvBQ3k7dF9W9/T+8V79e42yJc8bZyqKSYYDwAgGp7rOoBpQLPDuQa0TlHbb3Aj3Gpee2PPvf
ht8v3+1sbKhoIPUw5LktiVALroBNyqo8zn69kuT/XbJlXbqVy+P8ZbQP9XJOabmcQj8xQrlrlIEW
3v35Zn4wFnXyKF1aJjT/0W2/v0ib956kSxXe4+jcGP1xNmoqhKEvyTj6v1zJXvjGro6c42zhmqOm
KnvBlWRZooLEyrNyBIu5GasHLb7ELPqgj+IiEAJnQVtfpVNwtn7VU8q0RXrgfXiKr+ytum5XoBEU
NB0U4qIbbZ1tCLu7wNH5vUCCWYOSJ3GGS8v7vEqh4TownGngzW7iL6OsXhFzRvSv7WtjVtJ1pDqv
fUz7OMEQ/ue7+8FgAejJUdLgIS7lmffPsUnMyLG6JLx3rO9Sf8yNZ/Mia+LDa1DJVSHqo1k5J+on
VTRCjaH8I2ma+lJfLViiOJhTP0OqoIJPX8/N6vLZEvba72+eDmse+NuikoEN+P7bFXbtzjNdxnuP
0brG5s2+Nqt+Qt1xAsXzPlOGNn38IZrfdn28adpcHptS2+cwbVYLJA+cWl/Se88G38qAEOdaFFhT
hrZau0tni6p5mm3dwR7XwG3FBsVAs67JpjzJQmf1Hot4nXnTUbWVRwGgHPVpty6N7C5ty59Db4T+
VMZfWY9v2ig/2sb4xZ3MHzV2exmX1xPImiltjrmT+VaCcL+dSHSo4qeh068KfC/F5K7NkIQvo2yv
zYSOAZCzBvmBfWwn+cWbG91PVOxTLfG0Sn47GonPdsn0GYcGmBcpD65SKydjwtenSu1rp8qrKHR+
JlKN9xbcUBC9ehbMZnRyxDAETUlLJhoH/ZnGd/StYJ7ZIhJGeAJJ6KVOW6JuYvNlyl1qMSVa+wbI
KvlZ1qNbjYDtdPnSWfG0Ei00B9WrV3oHkyiVyg/ah9E6z1GrWma1iyoLu34Z77tkXNsCNWaJ529b
mQNxs0OrrIco/q4K9TFJzZs6BAlRRM5VSWvNh3UJ6qi2D22Z7hMFr1UGk6uNWCYLjw7RrDYHqdXR
So7ONsxrDug2GLdJY7JUZv2H1zTxoSd956QT3bavYo+msKUXN5UYvoqmOSgdpw5mPfIujBIFRNs8
0zJA8j21WG8tOftaAoBOj/oqcMnB2szCfZk7cng0N6OUa07kQy7J02WVj3vwaMa2V+UPPiZBL96p
javuNh+ST+gYn6XI0XxPLpW04qCp8bZzauwWfUcbibPN81Q1gRjy+6FKHhBdk4KEldoHRD+tkAAH
nhDfpER8OwK7c6fHbJ6jjWjmOwOz5iqWaB7aRvuOPQFTqdSvZ1uSvJk+a4JwzMbmGRSVrHcjAPKN
XZGM5hrU04emKtZ5y03PezAR1jRdOejOiKKjJVc2EwJnYWmrSE2RHs/ja5wJc+WEloaz0O5XY2QX
x7hchjJEw01c1J9kzjvSUvzL2466TNpsOACWG6lZmJ/SMELYkhorI+mcEFaSWhzQX2SnUQ4/QthL
q9It+5WZDcO26BAVepMrtw257puYt37VDXMclMh4gPQX29jKwpfIHsVNIlq59ogT9uMm1zadwSD3
0indoSi2V7rZeAfsX7SicR2RIo4YxJRTusU2262KgV5kGJI0JaTV7sZY43xcydD1ITvKbeEhkUa4
3u/aVG98OrLjuqfZua+8cg7smGsqIxcxmtj6MqthGeQTEbVTFrbXvZqkG3JIf4SKRy2HDgB0PqFz
J3VaX4kcAtIt2yCc+GjOGOkIZCqSn21ooZXpMtINaaxG1X70Ru01VZOv+hyVvhlNHFhgA/tkzuMi
0QZ3PyM/3+CSURHzt4QOzjHIQ7t7nHCHrEbtiQi+p6SPHnMNWIpElrIB9EHAUOF+UsP+Pk+Sl8ro
NoqHFkl6bhwkY/d1CAFJYdpbiTF8cRvyTrktPmHVr7K0hS9ggkwCt6cdxg9t3MNymdUe3Y7dYZJK
DzivkHpAd5kK8YTlAnFAhmPClejnYqca1p1Jm3QykA4IUlPNVKGVH1rTJmECCXQkEKehywnTHetX
FVDtKVP7eZe6VvMcKd20ypPW3WqAsR5jz9tHNCVujEJ6j/boJbBR4pt0IppSUzLCFB0CLb5rnt0D
SYjGfeQmj+liqGg9pAw2XqRVWnJr9bS/KWNlI6zkWu3he0Xu+IBOYwCFVlRbNcqbJw/F2nr0UlAw
4tD1in3jTGH2aSoy986sdcAtZiU2eUs09tgoGCbN+MBQrl6UxqHOUVBr6sOQYocCwlpVJu8EiWUe
gBgMcjeWuFWmrMr9ZoiSz2bqFNtGNcinMtti3Y4mbiZnXhkEH68mhMGI3aCsNDzUMc/3XZgif4i7
pz5rTN+18RbG2YjAX2FOJbhCKuN4i6V+06rKjSfcHok2A1OjTLOhB2bTMFaPXaRmgVMKWG5lfcln
/eGWDDv6IjPB0srm7P0qnkcuK5+uuPf5siHz1Sdi7rfpBuU+8O9ggSf/Dw7EH20dfr3o2S668eyq
qycuat5mL/ah34aBOC5p83UMsRmD26ncKlfm50vxQx+gM5Zt9b+/7dmehUBea+bI5RJ8n72oi6hz
bZe+3GU+DywQq/lxOhJAcQlz9lHVAXXIsk/CiOn+Jqylc5M4A1IzTinjGnHAdtgxbd/KtVjBPAic
m0ul/w9qDkBY0Hfii0bt9Vt6T620cdi2FTU/t7e2oF+UwIuEfCYhmLUYbhGCogn3sZwIUs46bIQ4
CDfWPNnsrOwfbxvh/3wXkNT+87/48/cKzmgSxd3ZH/95Sr6Lqq1+dv+1/LP//9fe/6N/Xtev5X0n
Xl+700t9/jff/UN+/7+uH7x0L+/+QH4Zu4Db/lVMd69tn3dvFyHKafmb/9Mf/sfr2295mOrXf/zt
e9WX3fLboqQq//avH+1//ONvVKx+ORMsv/9fP/z0UvDvdot5t81efvsnry9tx7/2/g4maLHJU3bg
STn8svH17SfG3zHtknRsIpJDNLFgOMoKK80//mbaf7cw9cIgRZyMrm4Z5G3Vv/1I/zuFM4roKkUm
BhuVkv/+6jd/HZr/eiofp1qZ72sTDlZ3eMswjJb4eYRd5y2xokpsd1QdzHjpcNsWWWBULSc1rzcC
U5gMWx10QA5ScqWo2HQTwtZ3YJWAEKtGvSpIpvtq2u1dndg/oqYc92L0oltj1tZCMbNjKnIww/Gs
rmw3D4+yLEJsK1LsMqZwMVunrM8OWjfpO5uwXDaEXXsU3l1pje4t4k72RKlyZbjobcDAxI+JAvLJ
yCt4S2qBs6tubws0Db6hD9HWAscXqHk8Bb88zX/dsv8oezagSdm1//ibt5Q1/l1+WG4RDwmbgg7w
eqnLns1kvEfalAqmrYk85L0ym+Gx0zRUs5ZG3hjtI7Hxhsg7Ji7+6cnGjT+aj7KS/T5vOrFWYprX
lBRWrVPfRWULZVEk+bqZSfDl3OF7+os75Oa29EY76Cb3p6ao2l5FUGCUrn6oLKneonYlciox1EBk
/XNfy/Q0wGw5eY1mb8I24VyfSP2k5o5+8rB/ChNystMeO1sUuzgbimOISvc4qJNdIXdOg0QU+h3H
LjtI9bG97tiqzGlWbekv55x/ph+tOW97vcdObNibiGhWw4TInKdTGNgae+S4656zbl3nOXVVG8x0
PanVUdPp1VllUKMRc9EnUIhXPElell3fOkkdEB74NJNAdWgwfrD3K5/ipKyIuMySTRpbEteSVxvp
vd6Zfhgq/dEaa0B1bkNCZCrY3XyJ5m8piZGrrBLVBj22evXXfzzjwmPX31do/nrsvJgYwHk5Acos
w+KXMlDF0dSr9TGCtH2nxuzb3fKHUSnXKLgaH94nq/+oHCm7+kJ0wz5NoHJVU3JwAZK6qJktEKFH
k6zJjvZ638r7BEBZ3OvhbVHNWyOa6v0oGm/rFkm/cvWWYpqbXSqdvS+MvH0JSFJYxfDz0B1+e/1/
+RKpBsGhsULo0bFHlkdfD3uRk1fJJvaU7NTZPSDOvuuJrgm7VH7yhrDcjDqOSesUJaa84mN6QUb1
F3Fn9VwRBnlVpu73P79hZwvZ26dc7Cg8eBLXkHgu3fRfPmXc2mXZ9gwXkmUIoMT+E03C2Da9a5H3
Qc1mSvCbhzP1qzy2UKHwJqFVUvyuxF3w5w/z+4SIxBOlMdMvKysyjPefxeYQNnl1QXRqpviNt+Tr
XNQa/za0TCAD+KownmDi42rvrzFEjpxpg4SrZYNZDV7Oo6/qDVyKij0xQ8bDS74vG53bbhH9Damq
PszhkOE0T754tTrgL4zrnVGOtzxY7QLn62wrszwP2gqLxw+JFv9nnrXF2UIKVUjAv17k5ae+L5qj
cjfasxG4sSnXEVwArFHdMXMWjGSTb2M9jzZAPItV115U/r7fSf71ad7aOayidI7OWwMOWlQzVBJl
ZTbfqBL/MGLHuO0NKPueThiHbrfbsIqAI+a0dwYIH76qhBA+SOrI68eWgs+hjjk3MvjNwL2kADvb
b759PHp1i16HpZoxc1bJhXiQRRwMselPa8Fhfju39UQSefQ9C+3ep7oTrjMilldhV0YcY+NvuV6u
bMQ8g+2N5BjruypNbpGe/nkga8tTer9u8aB0RADoXfhw5929crawiioCwmVPrjwZXwGBJScNpwV7
QGdf9bmzR5VOVdaR32Y4mmtX4VxYZcnVSGN+5TpJMMdV9hUt0LbtCLUNo+EC6u1Nj3n2IXkJ3qIA
eRFs/WyoWa4QyWgUChx/IoRnz8YsowN/oJaXrqk72MZJY5Reu4WnEMTANDDVj7op5i9FpD/MXYXt
QHSv5LPX4PC0/tktspBjKhzsxvLuU+yL+wv39U2Uf/aZ0XvaSNPY0ZmI1N6/viFT7azSE/NNwmo3
CrMi+O4w9ekvyQwEj1fu4Xg8tpz9Yyv3tootYw7e6bVQHPOul4tu2jNj3pXshwTj9DnKwk92qn5J
6fkGFos2wzRsA+KsQXP3Vh/ECXZ2Iynjg0y0iWkSr0ttamJXuaia9SVMuO2n2CeOV72VwessI33D
WX0OirRP1hJo+J7QFOGT0dmebHXYannlBLNh5DejLLVVVlibonHkqXeUG3af7FhI19hZ/eL1pllF
OEW5LSf0X66YOS1PRBQbOIdCS2pHRt8uGvrsOCmRgWob32aStTaRrEq46WWtX9NmaxSiodNaxoGB
xBr9QAXpve13YV+UR0OBG+LW1aFwOPfHA0i0mr966EEpp7Oe78CRZ/s2mnGxNP206brCzxVDv7IH
kPAgZNk1pph3WG5p5tViNxQCyYX6pEFjCBQ3Jwarc1K+tc54sUEVRKN3iKyM5ddzKZu49be+MPKT
Zk6vbu6E2zyb5SYykx7VekcQlsZWBelcFs7h0SFYfXNhUP2+yTQ4JtgIuNBZ/v4eCNmncWGrkR/3
vl4O4iq3OnPbm86Bs9i8DWVachNyHceYJHM6lD+qEbxCNozalz9/lLdX7mx4L7xRHYcsJwPEAe+H
tyBlsOuw9q2KQkCd6ylPge+XgegJZS04HwSm2ezCSbU3gxe9dEp9LJp2XZilR7WmeglTWImK0WJ5
U53rt9XKLuRSt7d1nq1pgHNIKPUrTuDA7UC1Fj9m9hJp4panDuXRFff9wm7uTFf5NksDhSUE3fAc
DD7nFHLX1Z0icmOFUlm3RzdArEzhbZn1NtWoabQIqEfCA9z044wBCE2CkpRmMHpVHGg2M4ruzfCv
ktEMjKmWn6bq2R2c6FDkrb3ReuenMsKljQbsnFPNvajSh2bG1jgiVx3xb6/ViaynaoyHwEqN+wTI
/VYZxQV5BRPN73M+B7q/5CPMUOct7rIiYymjJQEn6LNdsYcyesPl8DWfHLlgaFLjmNagbYw+3jkO
k7xWG9T0B/osMHjqZzaM3/uwoBtCvw7YoEq1LU92M22Wa8YgwfK92I1FTqOyGqsn5vPvvVDaQ+2m
JzmEExbRNvQzMt/jduh9hapqpBwbU1bPP+qqYAIaoiMmw+hJSvfW4scZVsUvrhPfJrqSU/WsyH2I
85+Tm01Qw4yNopObZc87S8zdVR3nkEkowQlYGW1nZjuKLtqaXipGVelHjRIeoDbp63Sun6uu89Zk
w3tbmSUu+ywZ7Wo5fNNk4m3zGdGLyA7V1EBemSy5xztJZIKgSZUSQ3Iwgf4ES0iGr3f2VT1EHK8m
geaptm/SYfieamV0YO9jUVTWJhTmmAA4q5lwWJPd2Ojt0e2bB6cW4iH0UG073q4WxYkEGmcHKt8F
RSNHYmWGQxrnn8Oo0w5FC9JhQtfBxurG7NKB8dn067S21KcRjFpg53RrlNEKOiAYjxnbvwDXkp/Z
br+u+6FdC9PBXEk7ahXSeNgUiVCDMO9dP2vgazdj+AxVOrAGsa283tl5XrVGkbGnGNquaY2QhSjH
fafcK7U1XHdi/pZz1ze56l0ntPVIYk924Vx/RzOmPNpOetRnjckoqj+PDCbiinq5m7V6ZzG87pmt
HrtSuwYkpx0BgZ2yuuO6uplsvI5vFQ32tnZYMBE8w5ia63KbuZTp1wDBwzVzoLeqmtDes1oF3py+
mEiuODLWRTBCo14lVuOwDhhQluIfbBtajtzGHSV8ItlCNzpKFV6XVjTyRkRDeCDBAuaW/ug21mdT
Gz5HVpttBn6jLpzXPFTbfVR3zSoUbXciP+JGamPFEWCutno9c0th43W4bha5XLSwv6P1nCnc14i4
Yk1LJ2Be46tRePs4U9SNYiRQumb1Ci9ZyMIdH3gvj900bQx2yqshhjgrnfEnPiE4MyoXwUC9sqPk
1WhCfUXmHOuYxOIVDUp0iEaXzI6ZmF74Jul+GjkhpCRhHMyBVJCqA6rkoeAP5tBpVnB5gP4ojtg7
jaL69Uyva46EuI/5wtxa7W5YTp1lRKiWFaqW7xIvUlihs21E8zNrMXLKPBjTarjDQIukw3H3mdLL
m6EMcQunebfXlZGEJzsZXi3zkxXG1yXTO/Wx/zwrVP1adfngTEgJl0MI7BUbFLB9tgqFdijLSe+U
VWRLn3Pp6EcFDU+vSm6AmhmP6Gh84dgPWdqFAS0+YuEgCPluTB7YhY/ywUaaHjjuQ06ofJDzI+Eg
PA22PZMq9jNjU8mULXUsadFo8TPCyyEQNQVXI/QgCQ9lhfes3uKTohBUtDdFPacBQLKt0NLON2Kd
ArzxNUypyf75Y364lbbVZdnGrU8p+mwrXdiVRRaLy1lfXUB5MpS7PtfJ9sSX5I1Ou5Eq+1CHKJaV
ZcftOscVXTbaa93i6shZvoAP2atybJ1tnxg9bY7mJRrIGmhCzdiEpoyv4ER9+/On/ug5L0pHcvTQ
6C7/e7/bsK2YPmLDMd6sR8fPq1DfeVN3MpurRidRLJ5M3jIrUwIatrSAY2PPiCtXjRvlN3/+KM4H
iyeHJRV7BeVaGFdnJzmZl6Tb5n3k632ubrPF+6SA5IRXFwwz7vlh4njUd0l9HF1JUlw51nRBY2vH
SQn5eGwFpZd392rrfme67h4ST36e8yqi+S7S+9hq7lqrvqq1MdwCGtgKKHRrvUsxTNPzIaNgXrsO
YsXMA24zNtmxKki5ijJvV/VaGQjXzHcl27LaG7sXSZIE8TKR+alUMn0/uvPPPIu0zWSWG1vLyRiP
5B6LoPhkU6EjS/SmTXBfEhKBaKrqwwOMxKAiB+NAuKrcj+bQ0Qwq9E3c5VfVnPtFl1fHqKi/jw1z
SZtV1m0rMd7SAq28Ont0Im+fG/JBUPG+kh7II82YXmq9vnT+f6OAnO1HkfSA2TE5ZuPSORshxVhX
ht7OyqpdJnIjBy4vtfZYDIvGpLGBLVbKVVSb3Vo4LUbtcvxpzjhavBaNho4nL1KMYO6t6jgadL5Y
WJjvnGwN1FC3mdtD89np5XWvT5xI7BmamEHmKolTjPyC9agrLSKG0O1vBv0419LXkOMEQ1aXpz4L
a178Syrns+TRt93qYt3EvE9fgOrjWQ8rRLYQJWoS+c7gmuRgmcRuROqNGhHSwR73OiYWD74jsP/B
U8F1Ef8cVHAuT9nSxmYOoqmblmupa+Eh1dmhDF/RJQz3WSx3+dzpq7IyPilFE+H7ifE7TEV1SCV9
8GlItfUgqxlBT26uRwsNSdtMum+X6mcF0cpzMz61YJEuRCp8MA3gh1DxPdGNMDW6Eu+nATeOs7xJ
SP5k25UEoDHUTVS76O8sJA90GLaKgjKdFTzjaDFEvuJmYk3p+t6YeDp/ngjOjCjL7efD6CznHMaQ
D59X/ItJqLpoRmU1VVFy27jxhvqqn9dt4o9KxIa/HXearn/qLEpidRgHFCXVba68Fl7UXyjGvX3z
98PfxAiGj4PjEWyC83A+z6mVLK34MGD7SMPLjBZUJTTLRD0YQ53ciOK1dKnrpkOZALwsbR/Ar9yb
ypQ/EVLJsW1+hi/q3cRKoR6BAtvBmOl01wnxPXpx8qBEVDHyYQ4PY2vblFkteTORKbxypkjfZr06
bq0ceLRXh7w0wDerIlRvJlbFkw79TB9nZ9smBqgoG3WCXgvtujMjbTW6ie8uxEwiQg6Tt6lFch8Z
iu1XgBhHEY5BSSVs3RXdEeQd3KMqAvCountF5FeemluE0YQrey69HXFLLav9oF48MP12XuJJc2uJ
aECrRhfm/bDrlRm5Qx+zoC+boqlNSVLhTdvkyzxQxm14mFtvFeexWFe6tOHMwYsays637HK+V7Vl
C6+EEXe7PxSS+qcVxy1wEgJbVNmEh7pReb3s9oUw9WirpDbb5TQhqYlTyZ8Hrb68IWfjZGkIcr4F
Y+Fxfn//VTyVfknVqwrx0EHi4Qbseu0qsstmRWfyhkZK82yFvtqpxc6OVddXNOcqXeoalc3aEG7q
Ku3wGFAGRKXAi2dYyqGJ4xAR1nQbGa3+NDANKaAWN4pWcs5RxE9JG+fZiHYXvspv9XHsQVTIYXx6
aBLf+q+/9gN0U2rZMPFVctHDQcTKu8HdYh1z8FSLyCbxomsRIQuB5rqSRhdEfT88jHZJBYw6oGWW
ytEM46dSCO9QawqCuTjdImozD2kB9zTrImvDls7b5CWRtl45XmcOWXkdQTyXNo8f9JHMpZ/gAi7B
IKCeL192raQF5iBWa2mqwC/xfIVO+GRCWCPNsLjRc8QhZeUsYH8HfCJasUlD+tXFwN1UrUxuMvkD
s/ys9c1XXZ+2VQr3oOOBAByEO8G+b91ld2X2UDrdsCa7M2Ob0K7YrfQ3rxD4V1Yetl/yOtZXzKEF
s2kEqTdTrTvdXjqHqRF9kp1ABCWtbjdNwxZdkcFMo9uPlpJ4sJuv8yK3wXEy8c5WOwTMU4CC+9q9
Kpv5eciUKxF29QlS6ld3qMS9E2v3U1St6QY395gu04AdjlDN8pM9y+FKCiLxHKKdt9KcBABRzj3U
Kt25vSpjTkM9HWO/zdVnhPOA0YfkSneEumkwzgausjeUFoyySuZvsw3v47S+8bwRirlCPtNY1Y5v
qgj6U6oJUTltMaLEvtNxLrTLXt/MTjZvWtKhg6zpqOBS9LMaAKAE/bZI8Gb3U9LqIOgiuM2mZIus
z33xVaFYlQNV2YddlaKq/EGp3AvyrhqBb+gb6sSrUG/Mr7ZTULbIinFTthSMklioa8V0m5syzNCi
RALIU1x322U5nXpLfW4zFE9N3jz2amcdAaL7sG7Tq7ZoHl2L+oy0ZHWhgP2m2j2bKSCT4xth7sP8
cx5Q4UDrJPSKSc/RJPSr9g1Z2ltHx0wNYrkdUEuc9JFb3nbtvIuBYTzAjCVc2UqJ2m0mgi6JZDRn
BnBONvRGjdS96VAFcIrhx+jGYjUWxCbrhhBUbDp0lGCuR2/6CqJmG2uqfhdlKuftalpHUjW3UQ5F
KlOLpYXuuX7pUfBsco8VQ8qfUdmlt1qjjSvCZ7pjoeyEE4d7UzIy1MKADza6fk5Y7JjJ5ooK4MHp
TOWUc4q9JoKRTsLUb7JILb/ZhqCOqqlAs4f6psMO7euxM1wlXdf6yqAou1B2Bxozn/vKEyfLrqO1
5pTDuk6wY8+mcQf9m/s1d+gnW+VZNuC5rWQUWzEyxcxZbR70pPTWaeJkX6b4eQ7jtciH6authQ0K
TtsG7yvSAOFjfpTWfBu6hQauuLqwZfhwyrGQBqG+Zy+lOmerGssWoBNdpwpYT/BAUa0HUZR4TDB0
C/phGdit87yEbY5OfEyGXLme2trwwyq010VuNTstt5yNmKp9TpoWZjrHuuHgBJvasMbNiCzYd/K2
DgwWs42VHrPxFf0gYLBe7S+sax+UNE0b9AErm8G+zNXP1jVRKHIoaK2sSCtN1mmXnhK7+1ym1ZfO
DD2m/3RenoJFELZIKDLxss1tPxLBEX6dDCW+tVo68g5+Xg8O9FH3nOpaePktdNF9uzydIXc4+1r5
S6QN3mbq5myty3rcVn0cKInkUCrK56EzvumspSUUl503J/Eq7J0vSlQO+xIHKjI/SpBjVt4ZA6rT
wnK3iFErzhiz9RATIt2UeuaXnTR2FHUxOM3Fre31AjGquwd6gzS1zcf1n9fRM+Hfso/9y9xnOibU
JPtcvp/ElP3alA6gRdneH8f2lLYWQs45Ay6ePdCROCgRlehBsU6hldx266QdH8xefs0UPjyhrtOF
pf2DrTUfiV4kxzmHmvt5gToe4mE0Bmy/ROo+iWl4imsK1GLE2pMlCoJMUHsQGQtmgRGSuxJThUNd
s5bkNZrEq1/Y6hu/bzUAasAApdFpUoA47wsMBLqSKA1ZvNKoM/KBW78yy5GIwUOcfSlBRFLSbtQ1
36b35zQOABSi+k750FlZNjsFLHzecgTr3GxLUjg0AQDIkkLbrdDsPaBRzqCsf02R40MJC86UwmVL
qBjUK+dVUiYq2D/o7LZkC6+jdIpdwkOt8rbTxW1O6sBpnMb7Pw+MM7fwXwNjabvaZOPQ6j/3BHXY
QafB5Xxp0dVNGsImMSrtPTvpN51Xqmz1sxajL6Ij5r0M5keRX5fxfEduNJ2FGiF2lj10k5V/yqNF
FUb3Zt9kyQRBO4XPPrPB6K2vWowJ2e3MJ8rFIcQpq/MzjIOx2Zu+8KYBkjZfz5BfBrZPFxa5D7rf
PNgletql1LYcnd5vhymjlwkQxMgXofNVdajmTvZ4LWfBHnEp0U6oz8xFu2s1LPdirl89A/3A2/ut
VB76+4ZlS3h9vx7seY+LiKziS8FYuvHbpp3+2hIFCvqN+e0N0f2L8qUVjQ0bkpJTbg2PVCC2sWrl
+0yfp1WYr7II54qaJDTReBNLHEKrfpIPUZ4+aUuXlQPTVqn+H2HntSQpkqXhJ8IMLW6BgJCp9Q2W
ohItHHDU0+8XvTfbvWPTN2Mz3TVVWRHgfs4viU0tC9rg5tIkIGUulp107ovWceLK1eVh9pQ3LrR/
C0T7/z85FUSsvSYk0/UZuiqP/s9PrqbO5nU2L/KKKeLgkOXuF3nmxcOaV4Hdz81tnVkXd8MJcdUP
8NabOxJpUUC0RyPr/802/R9kGPw816RTsGIsuP801NV5hbzRYkCVuP79mhs8KmfaB/EJh1u5aGdq
NSgNUpwnYqxX5hH9A71uH/+1pv3FBHsb9JBTRX9hQP/9hfsP8IbDj4e+Eq3C1Zb8D8WPhvG0blwT
Rc2caOdMXYhfJckeSvI9YfuP2XaScKoJ+2PwaQ8yMgirX1Xr6b//HH9JE/4++mHigpUDUwKgYAL8
+7dmr2ph0XDEZCDFe7IRWeUPGV1jc7/tFfw9tEpqIL8E14f5lFELbZI2mBG6HtIuA+miasZusMaH
WbtSDSxvcZe4kdy6ameVSwNGYXlx6Qnpp9Atsaq9OAw8ztacFq5UH4EsFSaC1l2ECvVOivkVcyfg
srUYcU9LWuem7Um9pq2N9bBFW43LoKnNx0kv79fr5K7N6Q0JqmylhktBUkKumHKtDU4slQ2W6pMi
Gag0oX0jFAr9LvVgKEcCvfXov3+S/0EjxSdJ4ortXCW87j+FK8gyqI6rIQXQrjUH91rmsBwtRO6k
EB6AWVv0s0aQG81RnTHJFTNtOWwcO4Fo+5SYZf8vNxlpOf88S9Cnqtdv94qjkQbzj0FJ0MjRltKh
3RVLCOUqYNF7HvrlLHLqpxihqU1pCPY3WisNc2mj9mReV7GEibxasaon1a83ieRcGmly7kuO+Von
I9gUFWanptP3o6HFHufJSHnMOJ7TeOKNO9vr8tPlwKNjKgVCDIpQwER1ltp5/Ub0mJ/gxEGOZiH8
oRO4JarZO6mpRFNsd1OsjkC3eQH4I9VNvqzrEPKGG7RePQ5JKc/rMuaR0wy0G83Gx2xyWWJ1CclJ
2OhbqD5Jp6p8r+cHyClkDZIymqlioM1k0A72WoSjar8sebP5Xd0d9Q0RjRDJtTdEHlYxfxlC1fZN
hY8Fht6kreOyVOPOQIMQoZJNdhY3BrHU2ZE3Nj0Z2VO2DfCo8MZhRRLj4CBZpAnICXNr1A9SUR+s
iqWZ7KbL2DA+FAQWx96KA67ytnvRm2RHFOm56dcLSf55KMeyiiiPC5LKwqskYban0r1MzayEuBnL
XV8CdLdTiSg4b7OH1D4Ch3eHKT9NnZffTDUIqYL3VVnUOjCX4naC9j20yaBcnJKLTFBqsiPpWTvl
+cCkm/N5BumQOJFVjd557Q17r2zNBSRaO2Hy1k4zLjBbr8QxI5P8pAuXpEIjnUN2O+tIwJR17FH1
pq6pxItupXyPc/39L+/XPwJVmFGucmvDUEmeRhVDZszfj6plWppZOmkW4DT+NNY0vzW36a13HOPA
bU8o1/do5+txKkojTgDLg8pplDPpqW0oqGw4esVV76QCa5JlvV7lDYwnurNAJJXVjh6bM1xFsZ/h
/I48MEMwj64dmG7zPeBu1BhW3HFSUKDbROB1vRNDfdKf0w03/VSc7O3NUyaSqNsAROlDw594cCqn
3pujfpM7OSb/pb+ZE6+/Vzxri6f2iAVTO+vGeGkoeSzM5KhabXrM6j+gcNT+kL4Hl60WUDCdpd0m
hH25WXI051KeMgJvI7TeDYmRin5bFMK4XbzChK25KXp1xeOYtTea07c3m959pY11s7CwwgMv5Ndb
4r4ytk91WNY4vQZnFhWvtkXVUaVZQ4zU2xezyKOONuwq8RB5pIeCKkN0ZhYCDTjgsXTDgb9hMgF2
6MN1g6RlGAcsrZolRqp9rqUE1raXstDZhHtsBFYnAy9daxYq0Bj4ZXW39eYM59RRnIu965pE/qC5
LSIyY2miGjk9++ocWp2HU4AWuMMMq5EJzTp1zDGnGi4M5cmpmu0aNjIlrVqkzb+MjQZJIf//GL3K
fllSDCJ5SSv5+3PniHRcS4x/QSdk4hf9QZNW2Lfa66DXUyQxqdrb+k1XdhG6akeeuJ2Wuzzn2jRr
5wV52hYYA30OricPxkxYljKLiE6hL504nKDLtW/HmPjslPSzTUqA1o5nvKX6qhiUbVe2sDP91cmj
t2pQjOJOK5NHvA0/DbEOWZI+dw3iv03eoY6OFfbYYZ6WHe0tmKqogi+M7NXGuxMk7+xO5QEDJNol
i/3C49EHsB7pbqliZeVbSBcMZ6vZRh0WxWiZlZ9hAKWyNw4NG7a7mnE1qw00SKEqkTkMe5zUWSSz
ifg727rXdY/+1HXvDvXj7DQyxDJE05O9AafjJK7npzbx/ujroPuU4OCyTiDwC9v6dgh3XUe78BG+
IhU0saAZgqFtM76MLpQ8lf6k8vHAXgkBeQeebtHih/y5ax+XetopVXJtRE+yCDHP9bNUP7uRSGQ5
UKumZOPJfcoRnUaNBc0uN/ziM8Xi3WZMFLVn2BMSRNU9bs+ejTIzqGKsu3DQxHKw+BxH7Wr+a4cC
HED9WKuNzh4KxlShtDthPfY8HGHS4SJrejdYvWyHWA5pBCBiAy21K6xWRYZhxXJ1qC8qjnmT6n7a
lxSJFekHso6zlikXxRVcUh0fDjSu5wMMn4DUj3IGm59W1t4qLbDD9uHcAI9tXPmh1ilvnEDva03N
uNmTOj8uEH+4yP1ydXAaFE5Y2PYtjAte6FbukgI5FY17N0VOCiZZ/H3QKtktBaKf4OenpNFDYt/N
AIMQrXrdEo5KS6mYg7JwGrKNnlp/beShHvBzdLV08Y1X7+nkPG5deTRF/qVk+l21WgaHav6n9H7N
obznIXn3XP62iRb1Hn4SyjQ0f3SM52SYsUTXdQO8Kn7Iz5/8gePOzjKiYNG5oxJA31S9qka2L2oM
voo6Vfi8Oz2Q9p07Fp9aoVzEzF9VenxwmzL9sYtpXy5sqnbKP9Gqi1F4bQCYW/oEBXgorMrfuW/5
gM3muSCowEkvesG/laug44+Y9DDL0ttUKz69rX3Mk3oNnQmcb+BrNwYeBz550gtw8uUmfwojS7C4
vC/lkhyTBRMC/iEkdpvxo3dW5C79SY56h1YQm7sz64VP8NYpGzCHqv0H9T3njTAH4LPkrjSsh1Sr
cdS4p1IVLUCqBn4wWGWkgBT4m7mnTbL1NZ1tXNRbxrmpbAFD+96Zra8NDhO2ToIyO8DGnsR3c7tx
Jl7x2SrcPPbXJnnfBPpkdaOUjH5GRCs1ZF9LoYMGwrHmT3+9rnyD2Y4mu2toP0J12zonGW9S415f
5Zx6gUT60un5xEcXVZVjMh8kD7oYn3h5bngIyakcOmhlTK2EH6d+bvJlKFV/m4rxs0MyQ67jHzS/
6BI0pjXU0t/bDHeOfqy7a0f3xzKIO1jtzNmlLr+5UUv6zjARjxxEvVW+K2Lha6kfbDTgQCjep8JL
6fH3sZjUAlzpnl/eW6tUiXCofDdTf6kkxaidV+91xh+75FuUlVTseaUWNqmXx1NZ7JKmvDfUHHNv
By95rQ1Mtw27IbnF+IJd2JHUaA9LafKXSZZPfeBTVPX21cGCv9T95wJa7OfGq6YMn3JwjYCpnIFx
+kk7TqxBX28aTquqRUSTlHzRmAVIuzD/WF28WAqRZVXNgZmWj2qnHZ0me/Sq9FG4hAhXA6e8u2AK
IsUuYA77UYuFDNDhpdmm3eQqAEkbMy3SrjNlSGca4wnbcPjUC3znPr1l/qApL6IzLIQ8IE2dq9zr
HcbwmeO2Xp06vHStwoOruhu/VUBUN3l1ScEjzh7vS6QWJtobvlKbe6ikz21j0avgaTXIJQX8lZQI
hqRkDNu6lfgYOOEjx1tgQlpa1RzJ15vkbWyW6b1d3intjM1FaeBRtuqxG5S7jdJQvxOJCCljUKRF
9qeamZhdmq+soHWR9dULV9rIWnehWqzfI9BDlDrR8bpJHjaa0+8Ut/+9eqoT1ah3mjlBQqfHhlLd
UFl5UgtnfkzK8annwKe/tIMV7GALRhAfDIffuedQbkJQgj0h4beUKs7d146GP9+pkJlkUhHofQDH
VuOxafQ3pPtGmKA4DRoxnzoiEyCto9UrHN/OeGZ6gglSl27OpjPmcJogrd2FrNwp6vRU+NbMXy9z
UpvQ8AQEli8rFWlO69Or0tMS1+vlT70saAlzDlPs6rM6IfjWBxc1Tzof//oP/ix9qIwdvv+cy9sN
dA9dHtlaV1b5iUn623ZFGdgMzEGqrbsFeSnpA9b31KUYUWYKQDIjvSoEV0i5LVrQuPvQ9Adv1OTO
VIiTGVvvF2/lcVaTp8zlYcKi7lsKZ0Gl8qU2I4l/tTzPWx+S3oD6L7t1EvW9V0lGsZwB6eJkvePs
ZIkvWf4dzeOy6l7piH/TVkTR6GUT6GO3412KZSE/2yYrgoUYYrInhjnk6gqg5Jhy8DKWqg0M74Et
tF51a+mC51kjNsB1w6bHhTdeawMns3ggPGNK8teqxrmavLi1+tEvPIxams38Jvp7wtvtrkMflm73
aWJSVKh7DiZ0q5M3vLUJigV11Y6VuZBOSc/pUHOqdiOiYCmMV5zUH9TY5GG9pm/kGTytK5e/2WTo
Fnix1UQfuOcWvi58ibNGVVRvZ3QJFSl2T5PsdUepd+wSOCzrfdKQAAlj2cjt16ZQxZf65usdS6O9
EOdiF9TJ2JgkNl2clnKmbsbCWDHk8lbpBE0oCyoYxiEEUbzdxVYxoTEirIb303fiXfWWMUpo3HGR
RFc09EWOld4WsmWa81yTctiHeqLFhVXip1IhgdCNToFZc8uJ+uRMgxUz8D2W0kBP3H9uM/dkVbVv
itnzbAyq5eu5+9yNSNt5/VBrz5/unNUUq1hNZEB5zLCEZVmFuX0r8/RxGMF927X2s3nOwtSEWYB5
iPSRGa61i8cRMjKo5Z9Os6ebyct+9PVcD7x/iWbGqs5pxiPwatNEROQ/yleFR7iEfNIytQ8TR4tr
HlLo4soltRAlBs9prnmvKTmQkkR/vlW+Q9bZl0VbL03lfVLODDBUq264Kcw9XtcfRg8hstCrT3Is
dorG33iqC6YqtAVAcxYPDpcE9WtURvKzsaJ3SYHvlX40j1AP31EjhIN4m7drBR/Vj0FOJhJ8VHGQ
W79FTlE8aEP17hjcoe6qPDW1ustE04fECyHHTKm/FWRvxmn3kyozOkAyjrSJxBJv+zaF+DXaXI2M
eqBFl6QPupcsXuW0hKk3qOsEWduaoQnmZeFsp/Zg7ULPpBt+HjPml85JD8ts9FEDgBM5OScaB7oP
kIIDuTU/apQeGbglNph+oF2zz4NRJQu0SWWgEUh50rX7UtBMtoDa7WzLOg4YtXfpXBl+107xZNbq
geYN4mj2BjZtnaCdtDR037CtLhqWX00VFXuOHfUop4kuwQxSzx9dJyvYWTZKZZ2ieoL7RgpcQFB+
izTLbkUnXESq84byB4nVQtWtsE1aUlD+iqzfQ79Mp1bXj7N058u6fMFapJHZ6CCTvRdRDlDslcUJ
vcRpDyTXXSa2VF9fLYAkgYLZNvu3ZCMgCL1sGwzbuicvN/tfcVSi30PRvBJesoHLFLUPPHVD0/QL
qNrR1mqHE3kDyHHIknWzt7Woj2oPGKHz0OWVl8V6Xn7XgoceM7jv8Un7Uv0mmKXbrUZjRnprPTVL
/jMWGf7hzTubCg3s+XDuFpuJvaGWbrSbeN66HzahW4o1KdOuqVZBMM+I2I9v/MLGr0vy5mX1lFAs
5g9o+gNb8ES0aPvXRLwtdaKwv1vUzmbU2fcKka5OdxnTASEDXzWxQ37p0OgivdlfNA4IYZ+yDK+i
nAfmkRVBgg6SKEltKWdYci8dQYdXTizE2wzxnKKbOvzgL0lYF9t814AYcpplJaTJCJvCy/5Umw5l
Ia3zsRToWfPRTynfwJicXRJyAlohzdBqau6IyT64NeqSzUon3pLuoIh53V9bvRDJfk7k1MO51R+9
WjIRXVe4bFnifKxV+rXqoLa03yIDzazKXIBycdxO6wFQK0o0oOt2Er/DSEZmSdQK4sG9yvOmEVy0
eS4fZF2/NvMcYnkZI8e1ueWSdWAzO5DrwRwzERjidW9Vn1ENZJEYhleJ+l8sULwgdTSZ5sdYeyP7
JIPLpmlf0gGiIqTG4NQYS1qMr3mxefa6acuPuuDmq8gI7qWGglNcHRMcRohVNB8M5s+YrmOwTJRk
bJvB1168i7LY21YpaLUm4q5/WCyDIBPKyKRFXBSoFi4jdVHOReqgPsFan/aYabKsf2aZtPMZSbgG
N2Qv9V4lLScVOft0O16cRivD3Eku/SzDTnL/lsN4XcjCyaDvbVjKIkrliMbY11brt3e2nrbxog6t
2TiV1gq5SUBJPHVLvE5zv89RSFpbf19q/BwTBWGVwlNaJujORd9dy8iUJS4u1VaowaR5zbHWU/Ol
87w/kkfLtwlJ4wIl1g1TYLbnu8shJGaAqM2kl9Gw4g75JUQYKleV64A4cvS+RoVg1L1ROs27mCZR
J32tghy/Yurh2zYK58bSFL6Vv+AK0vTl4luLXKJl5S4lDp5QKwzNSkFC86opOwmKHRo6dfCtojyn
usD8rHtPeGeXgKSkr6Ik+H/YXvSpqOKrDIsSXCSoSdaToqY7Nw7jFxA3yQ/TSp2waSUXOmu5290h
QaFMFNtM3dughozlgX39l9tCNXgfT4b9oMxMt3lxiya1Ddp80E5iHW+8J81gM9Jn9JUA4fvZFEMk
hHxOW+IfUsM55etGctvoEKwGzJnx0ooO6xoV4fper8cwkyVW47xGU7491sgWCWxbP8uKc08lHAkT
OfE4ov4qKiUPMwTligYaqUzG0SWjl8ElfxAdv/NkcoYsZVwYco6Jdjsjv/iVZiZDW/QVKosxpHej
9qXZXWbBIm4SvuUzIKVXgbm2uijB0vR7y7yVcdgi2LhL15PhfE7OkB9LJfkY2D4PCVkAdOQ5SNUF
6Gsv77kwP5IrJFFabc6yQdAd53cMbPk0NnRvNJ/bwLBMqtPH3CX3TPajP4/psYejimT+RHhGbOct
fdcbhXp5ZXN9MWq54MTJJ6F/J9MqZ78y2zLo5cCcI2OzyUEkaa7vFePCUvXcqOvM/dLi8sj4zBh9
9BzVHMtlNt5mjpdHm85GaugnJ1doHLTgYpxCuwyjdg9w9mKnCIZ4TJClZ86RAxITXQoaSGM6WvUf
opv8CUVWmDXI0recziNVOZhdfdsl2leNvWsc0x+PEHfVHO9NIgcxtu66jPWKtrvZHoTPJjRl80dL
OkDA/17BCvpreAJVslyIpXlnKNs9mKeM6jb9xFe0xnqTHJpGuV1q567TesF07VaIQ0k8bPMeGCbA
Qn0ds8Ot4avelp2bOu5OS4qvOe/scCjSS+/UgQG9xD19Ny7mqZ4n84KZ5rKxXSBpLA+dV5bHVKFT
KkkvDSGngdxCq0/62FCTm8ajvGCgJNA1kns1a3Wfeaji54wLeT11httebSbSeU2jeHTcBfVPcXDN
NY+r9I3nqyLkedPY4gW2XzGI50YjxA19e8EEWP24nvjJrZynV+PM97IFjrfBOTQMBZHmzgNn2Jeg
Cn1anpIG9KAuVYDfqWdqb+QPJekXp3b2XS0+QKr0G9Msv5Jy+gK/VvcewUo00lHPXjUlA3bTBBq5
e77VMz52iSoCpvUm8Pjot/odDQkriBK5m/xm8Zwj3Zw+9H7rsaKl3aldjPZUMW4iS9GPZWdt0WRc
LdXqb3/91eoo/whpF9EgDL7SHo5T7QJHZ77lOvmQlXAuliQZsDN6B7cD7dhjvZzrSfmYr1kDBiWg
KHhHgZB+sIOiLV4stA1OTWqvbfDuKgxtDaq5GGuWPFm9i9DjlSjVfGclZr6rxnBZlCGSnfjU1b4K
x83VI2EbIN7JTvMEIQwKzTCi427TBSns+VkT4GCLLZ9HvQQQI5UAEbWj4sq7YdMin3ChcjcZvTS0
rWHeYXIvg0RWy67Kp5kCIv1+ko5yKug3C9qF68xILGNPtFpJ36Tclz2IMXXjTZDivAO/0jpO8IU1
yhsvOkGagNLMuoq+RKYg55mlDvxXfQQHF8pV7d4P+YNedKFpO8+mkgbXYu3ZnXb0S9lQonob5jSm
SmseKQmDaIPGP1vjcM6RAW5UbWH4nfHfFRMLS7UU92uDSk1NFbhfqKa+/vCSRfBDKNyprggrR3l3
8O8jyCu+mLLVozX3S81Or47hvPCmaZZ245jiplIbihQJgTy2NOL5NDIj1wanYDF0qE8wL/yl3eOa
Ks5R18XPYhdVNF67sSuk+QGUK1BK1gJ0dNKOaBD5sqrNDAYfg00dkyf2wFVBGSjkIyJK4dr30szv
8wxhtwtb3pDAA84Xos5uQDrgVsduO/aaFxe5tz54ZndwNE5iY1nrndBAylZMlLu1zFnuEuXGKYGr
i/R2lWYVKapFUGVfgUM2bfFhNlYRdE71XF4TpsZyeFOCRKlr31A0lJg4x0PLi3LXuiAYPViL8y3t
JGq9ug70rfhCIvywjKbcXeEpLpH+bGAmYHp+0Frh90t60rk58tFs/4zTDI2zK6vpA3NqvetXGDuo
RuPMCblzrX4JJBYs5YOi8R/F2Qb4E1SfoNfmVeDY792yOA0GC5GcbXOXURqnU/S+5RYhI4s/1UCd
bWbClYxoOJzaPtpbdlt14rgxjVzza+fQdfujMZJSagoQMqtdbipL+2Os8t27Js6KyrQDRV33QO8v
OQ/Pjd7nr11lf3BB2CEEIiUDXBX9wCtG/RyfD7guBRsyQIMD8jV4SIzRrWcEHyLGsV/yarqQW4Qb
eDKbXS8u+ZDFCV4hrS05C2yAE6nciYZkSuc7MVXfQ5oKH47owqlNROEWEwRmMvBisusFgZTqfOsW
ycZh2ihxUah7M8Wq2/QkhdGwcd9NAz0m5M8xtGff7drfTIZQYleFwGgGJNTkgRW4Hq850LL+VQzU
96pSfKYqCHdDWgOvwV1lNzXyQ5I+x1l9Lc2MyNTa/RoIhGGWYdPfcv6UhbCKgAHrD4ztk60r+slr
PG6mctgNjon0en0Xa86wV3LL0hoMtlMKfPcjYeUq4G3rgNdWp6T3Hq1xOo/usTMnRmD+bF2pFwb5
lpHQxMmn1TuXdK5eOs9bSuu8Z0p45Wdhj49teU0jSijxazRyEeY5dzk5UXTA4EGFeuZHSl7Xrp0d
EpHNY29J5QW1GxZgLHN4EXoxkiKgwQxgCvFTAuHnFSGVKqU4WB3hJ93EvpxXiP6thsDjkZHTb80C
vBpjxmDqTZgZShV2uvK8MrSnFKmRzNNWu7nR4Lw77rVy63bmAlzC6a3zG9Yk1NYCJJdbbZrJW8Zu
GGscMpjDYUL7aHXxtS9qGmo2XJh1TVExCBRde5twyKsDY5HDyasa4sZSFGbzNMK/5kGfzckBXPzW
zLSLauhveSO7U6aki99ZzoPSi7tqMCfcFk4FK1OoUTFvXG30Rc9qp+w4g2l/uRQpp7KWrtinuTGR
kF1oBn+t+xXUfv6wqLQ556sVq6uXUiYIm1PM6lcPLLjXFrcAnET3LTN55Ij7TNMyx5BknTVnDpcr
V5G0V0Hpsny45nQnxfqZNCTnapKsHmLFfLs2kxuUvKBRg9+3YxFN0ntdVC4Aw/iQ9ET6EK3qCZZ+
b9eptW+x0Tli2xPQ5B3X0f0e8+pJdy81/9xmXc1b4JPMYZPSu0M+qTHKpAPKPLFDbHEaRx25+xhr
cE64m8GYQY0iyNiMMGr1AYx9l0oPxfne3Jg8m8U92faaXZR5e/JmcR5rR4mJoqanj82VXe6PNWot
Gl/7SxS2w8i63VDOTPhxH7ZsNNjJeWUxr6XMBe4vBfAQwSY/HeQduJnOdeIi2doTrKfGfUbNm51F
FbmlEUAXDIOtGgiHChbw9Zb1AA860HU4rEQzD/PMRT3IWCN3CQOct0VJV2CmsOSLh+T8wamUs7es
h4F+3Rtg0b3UwGgsa3vV3WplIrT90eB+HlamZ4K/jrmykAfXVc9dWzpxWWnP40bp4QQ6q7T0kWPZ
/zFL45S3Hb72q6WlXD421fjyasnYiLuacIr3rFpI3wR28hvstbYky5j44M+SVm3M8B2d8uahxoMP
hbbXO7ZJM7XhMZr5qXSVs1L0O29xnxoP0tgdFaAtsAcScXimPcYgtKVIlkV25v3iyCkg8RdXL6PF
M54xiiCjtz/QSABCTOXjkrGqVDwsfDAoyRmatPaPq9cvBDCMXFqtcRhLecflCamcwaaLxL2xZYeH
lbgNhRlKKdxASqKcO1ce2rqUQWUAqeol9KmdEW9LNHve/rpoPOKsJ4p6XOW3XZTinNDKymzFZ6cX
V0qHnXN7XsrR3BfpznAhuM0KT5JhKMit3Wg0QRjw7zxIRDaBORq3shs/MMbcoYHBaKVuYG5E2ioJ
a3KfuT9q+zlqzkflgPji04jWdviBHoPNxUis9cabp3bSB378xfx89lAI75mBQB51vDaW7g6I9A/O
Yli77hrltUAM2+SsBJPZ2UGzggVAt3IRC0qIWMVL1Yu4QC5ZWle0zevce6V9x8B1WnTe3NHVsS5x
gMBQwAOOK1E6zRW3peGW2ark+sldcrunKt1DnZENkpnFE/ZZLHXjLXl8oEB/hd7Y901zpaRhKndp
vdF/K+bngoEhNwno2PLmrTNRFWqtXIJOB/nqvb3KEE3zIz4PkwItyANa7rXOPFREKDjQ/gEIfoh+
JSKv/CcvFJ2nTQ82ej1zOD8cUbR0t9erLltCV8m7oF5WhKuG8pAP3l5zjzlXPz56SrMyOEc2v71b
W++kiP6SB5HBjw+xC7aE7nCz4IIM9wMbMy4FQd4EHifgrHf+3wQv9crvsLWFn2cNPbxEsfO2r5oV
O1NKNnGVg2QkxE6Z7KEiqXfGwli99khBZMU/buxn3rqYxHWqh80S78BCm7rxNmTDkyoBogtCCH2T
Rly/rpz3RAwFzuTfphXLe7+aB0ygT6NYzWOS6sSqpsexhKSpSL8XBgFYTnlYxGUDrrkKhgoCSgCF
YKqKtPmoioWADq01gmwwD8b6UCvDKwK1n5b/HVR1PMBO7e2CmADT0KCiMHBwsoEIrvYKOpJO+6Xr
3iuEAAcjJ3++ZoS7/h5m7pVxmiqxrU9nR1PwDJlfmjnHBbDf0FsjEpI2DZORX58V5Y8wMcHIJONu
HR5776Tx38YeJ3CLuFidx8AbToOmxsWW31lLpoaKClKeOWTxTo5RoY83pG9o1X2vUNoAyhmQx9cE
zsbWkrkGkqJp+OES+0I5ZpIlecXwYBusD2RAfl0ou5GIq52lK3Fu9WM0z6+LvRI6o7GZya2K+/HL
mHmvtW445QZsJra/dAdm/wiFT8qqG6r9NJwJUWlzksaxYGUBlPgh97antVa/k+YqBtbcIHdm9cGr
lRNHFfNeXrxgw38r3OEbn04TD+2FyJLXyfXuSwlcpGLW9kvdCLZhdYLM4JMwry9c3XcG0ASFPgKo
CyKij/HcDqFqfMM/aaAuyZUVYU0WBRlDdlWDrsBzEghQhPADB7ZYVp7+aqhLbC+YVyTyWdbssq3n
PZpNQob6Q6lWYOEwm/ag7iTqRd+eujJWjUDoICGmR0uquhlvRbadiImd/VYpITBt996ZmaNRj4NZ
zrCHnlGzNAE2S5Ht+H3guA2+4s5cJOG1Ym/WmYw3Zf1G7jFaJXq3pOwi4hg8cpj35lATmLsSGlm6
AFLpgkdJruy6nC9ehbneWXWOa6DH/IoRwnEf8WIsUHwtxrp+FUdSzZ8qbbKgJBp4ucS+TxcttKQE
QHONgZHGiDfXPuPiQzE7d4ExL3yB2fZt121EhCaQAAqg0NDoMRXexq8yZlgiUM7ZxAuZD1PMF6FG
Q+GhBhurdxKcXJ4vksdGMryMxuKVIdVRFtRt1yqa2nGoSKhwieNw0LmxQjNF62Sbq+XzDBUOjqV9
sB8pY859ZfMCzrI6ekiLdksPb5Q36kudJyLi9qcogbNa9FAxpMbUflKXt2pivHD+xqNGqE3ZrB+d
4ZXosTYnRAHY8Xhyns8WWlhdBeytGveBdtA1pv7DZjMdVkBfG2GBbAuIREA6ElatB5k57Lkbj1bn
3jCajfAFlRcN3nJZbEFsUs/ENnvPOArwo+ci3EZMpMaLGCaUT3nLj1qxE10tYKehm92jmN9qhOoB
zxVvMuiI36n2RUk2dZc6arZbFO36hwGOD//D2XktSY6k2flV1voeQ8ChaZy9iAiEzkgtb2CZVVmA
QwMO/fT8kDu77KpedtFo1jbWPVUpIgKA/+Kc77yama0FVVHuysyu0DTkG1hEBZIkBIW9IXkceNNa
DTPTe8Xm2mn4y9Uzy9Vo1zRsNia244DvDb8stxRyeEHmgrlhg5yqcdI9elQueoGesnA4S1qNAZSF
Eq6pp2JXl/3FH6H20WQZmxHKA5LsAjBfm62j0WRSHHPYhxiqcuaEoYPkx7HpksLW427is4264tPU
oufB9D7zkJbIaFlP1Un5oBDLbFD8vjrsF0adgQqReFsnMV9IZ3GClDj1Ac8yG3g9XJce+rEcFEog
2YNzZpEhoaNryjDjr+OM9y+ySvgcZLDyYbT91i56VIlOQZs8DuHCwUP5gvxWq+VeCu7B0OMx008p
VU15ncUdqW5jajNLqO4yUTLv4a6NcfSjz2Ct2vThpS3qF4IIDDgqgqVBhYKNNjBB8MGleWDzNq1q
BLJbwVZyZZi1FYCZ4rcmAjuoBnPfDEwSBXvfkIXw5utR6cmB+95PVn0FvjWO7c8hUfveTNmsK7Ux
y/mZUYux7op3N2OgNvTFcspKPuUqrYI8dbd9YwQFu06AbI55HHk8liarG1h70FmkaZNxASZIDteC
9mtF9iLjBjp+Ht1U/rZbH0z0GTRp3VqGHYPLxY8Yc/KeuMwp9BjOrxyEVqh5i2plt+VNLtNzG9vT
qdF6PGwRGgcTTVZRaps051hNGzZj6F20fdt3DHftEjWKmHcM3JCeyTY7FEa51LMosVvSEfgs/AZt
HJ3HluV/ckYbnfvpCTFDuMd8eu90vsDsjkBmgOtZ9DHTEiWba055Y5XkMAURqABPyGil7axgr41J
sjC7cCsiRlDOkG4wXdCMm/WzhnaV95/pRSnU99gQbxhne9CWk76J0NbZjXMoOh4C48qRLIeB+ck1
AaBX8ZgYq7xGqNAKhcIEMUFgdOJ6Cq+GEHCXjHso1HpCeAccn62LpgOlgtrjnFCbYozeM0RYuYZz
yejoYRlXvQhzMgOSdUYiLhmkkM+3S7yGpX/dbCJXK1ejxaC1NQRbD6RqAS5QDs4SKBky6Y2nxuZo
a/pto9LmyvLhz8URTaBg5480/UWAGSu9rAkMT6kD3jvuZfttdgfGtjqTaacaH2pJ0wHFibfRHW+s
fuw2I1InSHQtbYi5R09/JwRyBslBunNU2nMmUIaDBgFuMRIRzqPnOfdoDCejvfeHaNM2/sfCTu3S
QB8QHI66OWxRsGJ/m6tNH2ZbXTKpiAsyQXm4HDXN76mRuxYaqE91ZTBlHXu+HxZqegqqhYdh9M8Z
z3/RaQ8zu0e7G9hI4P9OwV94Zb/XCYgAmatntB/0JOhwHbbYqzRFgYbS/TFV6XOL03eNyULfpEWE
JMgrLhrYp8j22Wgwh6bQjXeaG2Ys4Q9G1H23pwqZ1TLwtbNFemSU3518vo3CEXAJ0VJDiU9utmZ/
PeJd+CpvQh/WADC6dp0U9QOXIzGmOqOcEpwqx5WDqKL5cNX06oXXrUPf1eQgsYv5umgin0kge90y
gw9YRetWxg/4O4xdVrMGyOgs4pi8K0NqLVwT3lYwmjSW/FeGjyOb2mlXlFASMl9n0i3HeJu6HTVM
yCI6J8ICmVt+0rTqNYoR7ju0rQzLqQA5SFlNZbwGxjXF8KgpubeoQIN5RO4QZlZ7rJw4XDWssbW+
QZHgE2EnD+gprfVkRveTYhKkzY+ukyUbhay2BsPOiS62dlvZsAEBGJeG2QbZyLnipDCdEAHdKhc5
R66REzPnkko332U9ga81bqe92ZTcO2b+idAaC38qvzGHe/AQ6HeI9a5crbquR/eFNu8HyEWUPCz+
1qKb4U+MlR5I8l0YgGIP0OrHPDYe2hjhZ2cBCsxy+9aTCWvWRBFJ3sm1ETk1zQ4jXzEyfLIZ1gpT
7Xxk4gtQkYweCHm7xOnuJGuhPZzO98y3v7uOWMeFfarT4aPIErURrKhpELDnEF61QRz9zi/fHEd0
6CtaexQRwob1Y/xoqi4+ZzJ/c0LGjy7KNnRj43yj+1nQnJh9eNdVJm/insmZJ6Hu6V76QqrWtOnz
HOKy9m6GoKdbn7MsyZZ1bVrcxIltPzhxccEk8UMKpjM2OQPvvccRaEPZKhA/B4M2HGet8neRjRKp
beSllvnjSAjXoaO4HRzte6yMfI11tA3gNzARkNXbUJvmiWk041fdu8Z5bp8KsA5aMjp7yzoA1uvR
PLKq7EVPirwqdvocQ/Ni3EtQFCwE6DQ41O6knaJiIkh5hzqGJwhW+22VONc4b/F9Lna8Hr7gtdm1
1wMCpA1OpMcWUwMbfxRW+sLZRCsR8NRKtm3jPHx9A2F3F2bz/gZOw3SKG34NloNbNzSHg24ikJlb
YN0xrrNAo7idvdC5LH7YMlMI5TxPboTNdjYnW3iA/8iUuiPIR/GrlTWnrRqtS5oqceuH4tDnXboT
LCG3o5hIEnOeU9cC7WZoErChtqj80XJ4TNlCVFoOIEE55vSxywzIVbvJLt0AtcamVwXTlAruekSP
VHi6OuQmT9K8IcAnLBkTueZzNAk7wJKEho6ejS1iE6D1T/BLzPOmkuHuC/hWaXmydvlWlNGc7SOw
kHWop9amkdTNwpDxnnkzE7H03s51K8gA96yn3kTO0JZngLvn1hy1B6KNEAUHqIDC4xfpLK0vaZx5
+yke7mOmKDsxu+7WaTB5S6mLAyrRq0QPdcqwGftr3Sa4JBHSALFz2e5yCvk1IWSjGhEyFiOVF4zh
SMfJlhJ+5CRoxCqpH8RCUJ6lifKq5SEXFjHa/9H3IQzWG5mx88O/sFqkYysbb88hNEY9cLuWMxE4
BDJIOHqVoPiP50TuwjBjVmIZ+bYmHi6okv5c6lrHloVhXqUcNgmVtrcHhydEOcyBJZLiIfa1tW/c
NO3Ava38N5kaoDCT6MkvGpOYCeO1n3p9SwjlUwdj90L0BdMfz71JGc8jV7wa5DTe+3rO8BT0TkSJ
8UT24f0Xore2vR84iYmlYssbMZE/d0JgasSg3o8ez4SIj9WIMNS0DQOlJPqe0v9e5pKyQHRcLi2Y
oSAckOZPRshpTjn7AhP3kBnNZRqhVyIwpYSe6TlSw2J9SND2m8zyq0JbKvK59kgnQi7im9U+I2bz
eVDxmpFd+Gml44uW0Ek65q1lIivRFfTTqTHEtS+Kz3yBlTI1Rf4/5t2lwZ4gBdkeTPztvZvbd62E
AF8zwTeoDI7uIn3kDDOu0TPZqDZiP6ja+Qx2Nn/iN9MvzPp2QkA6mz3vpWFFS6W+Yt/HXgsZzqks
KQL71HwqOtdaj6mIuMn4ECl22our8C6IG+jk6ibHlroRXagCos/awMmJl2ZiWJ6KKNoiUq2YDA6C
fb714AxWvwYBqZCJkWJuDpgkBm1beDFTv85LiJ29w6HQP1FBAnZyG9wGTnEeBIvpGkG4VTEU6h7x
2lvXep/DTadbjEbrpe7YnFYgz1YV6V0b2u/8aVb22rXD8k4igVNxpe9qIbNdnfTaU5yLjQ/eeU7Q
EIQ6O0f8MGz5GOBoe4JavPs5pavv2qUGcn1svZVrnQxEChOd4DdtsQ64cc7WSOmX1s/ldVyiN+lL
DodhKAkfhgB0k3VWsQlZywTRrN0ZkdZfEaFY7aJRZhu/OKcuIvCQM/acgmBBMEonPIR2H5RRgcJd
E/lGmPWdO4vnWaXkQNfZth9ruDbLXeqTqXFjJOjghh8ZQ+zI74xTZHx6kPZOCjXf3KF7dAfT2GQ2
DjweXc1BEnLDaPLVJMb9CK48yPrWe8lRZVcGG029yOttmFufVTHWN27b4/pzLS0Yh6JlbGWPd11C
Jd2fBp+5aZXpyQ1DGOga6cpowuTINGrc2wDdQ91J7hCCnA2/HUhKYxxhJ/3DZFqnlE5mNzZsTMEU
rUWkGU84vbp9RmqO5Qz6DpH0Xv+y9JOvYLFWQdORz0E4Te81AvYrKPDlXu+lHcQJi/y+0V+lRY7M
Mk207T69TUtXrARBiGe3nTNaC9luvTRKDwIUC3VQWOxowPogSWR/5dOKVZqv7VgB0ZxaLK6U3p96
D2VpS+djCG0/cC/sBSL5Rjkbr7KTHVRsEZiLkp1bb4u5ASFd5FXnL7BcYyfd1iM+dNNEGYJ0gwBN
MVfxGRrJoZqr16J/GvpJ3kR5f+kM4BpoYdCpUj6Tx9M/czOkDdiNnM3MIBcq1XJxJVIhvCpD4z7V
4i0EhmPS1tWJu2/vNF1zUBa7ATtcwlHZAJLZMUXXfscTpLDGVzPtryFDHumLoD634HS11va4ia7Q
Sak9yaHqxAD+LUkTrgKZW0gTFutZ+taEmsm6m+sJ3wrzX7/8cHXjES4St2uevTSTso/QihnBOVeO
UQ9XqEbGIHSX6VuLIpxHi3mjpcWrLjjJJzDx55kze29PMtolbX9h+peeC28qt9IXx8mqiSotEYC7
zBa7WDYnbYC3h3yzXBMwRQKDI+/TJJsO9WCgNh2L4lr/IJgPiSNjuHM0siFiJMWaTcPBUYk+vm8a
NsymHG4tS0uPLkiQY26z5TIV80aryDSEARinkrBmkNj3VBjduZ+RMcTjEF11RAXt/A7HK8X3CqZC
B825SAZ/G4eM7X39rU5zNhp1Ot4koXcosNk/FSk2ShwAy7GHq6avksfcbKfgi9iuMvY9pligQg6L
vmjq2ytGDvE6j6tzzC5g5TDwWBVYOVM1UCCUTrGfzbk6Jbn3baRo2kBExdTiJ/5m8MHOw1qsNkjt
4UI7tHFgJb+1Pa5GoASB0rv0fUieEkosbFfSWMOS/FAm6MMuDq1gYgiL7iSmOjeTW7IpsCnS23Er
kWoVqfYJ1/mqG13mduTJ2r4aL91CHKriEiUexbpLX9vNhM8lkHNRoDB99SZG9ESU9Mf8kWxP7bPU
5FE2yQ/fFx0FiYbING+HV23iMguzY+oRwNWpZ1WTWRhz3SCasD51bBVsSVzKjimPNhq+Pe4KSuFp
Qppe3ruaZt9KZ2RGIniH2JHiReq5xb030cKANdJ43loeanC/YTInkwfbGvtri1fg1P01nx6hqwyK
jLZD9mhCpTPsS8NTfUUy2QdKuM2EIfPN4sBWkfPBltt41Cb1EXPW4g17jrEvPI9j+tDXlX+0EaDh
LujYo7veC8v6zZSjKQK5PL8My79NlUHrEYbdMcpCINLOrGP144uQtPI41SjadIwc3zX6m37GvVsM
XnqJVP8hs5nCeNL8oGPcebJKsK5Jg8nFleINEc4h08rjmA3TC/yhgAHuzCgoSWE23MfCR5lvp4p4
Vda3ZbWPwio/64KpvOFCyJERZMiqt69KBpe3M+u3s05emcOgpmOQGBVsDJdBo8OJ20FgaaxFbW5T
B87jN5K4bUSb7E61ahkX2v6x0mR8yHssK/IIq5FTUkF4minuVrEBp1q03QvNeIwqlph5c6qrA5yz
l7DI0iO+nnJXk3q4RfF2psvnVee5sRVEw6xct2L+zpJGK56kXUWkkvCQYT+AEyxun5NoNs4G4FtJ
ZVNmJSmckUW7X9VpMBO5oTOa6DTvkNSDfzIh62IqIVkgju5KZTsPHbImxFoFkQTFBEDAn0/cq++5
5rjHBMl07kiNt7C8ysP+vg1DgIUhd2zbDZDZreJtNgqPNOXbJpygYSC4nZqcXGHCPlCbui7vgqou
2bSzKFhuc4OPw7VAqiWwjAvGMntZMGCNEv1qnFk68FG6GzNt0LYZ9kchOiQqE9M4qO8r3Sixk0sP
066bPmg1M3N6T/SB1YtPSNIu5rDWJTBFDRbgNvdYcuHQRS8YH4vU/MZ1wT6XsX8irGnTqiKw09hd
q+7Zs3CXkgbIlIHfhNhTeBJeF//wKCT0JrQvTv9dAJlYJ0aa7wFOkzknSZbxySWOTQ/Zy1g+dICx
drkzPdKuaVsb09ZmYIOyBkKMzxf28nYaFsGLqpdiyjh3UVwFA3p3QsJQh1sXc1LTfi7FG+hP7C/C
v+F4YQzjNd0uarncRmN0kcen9clVry6Ou4snJgaz+XSUyBGXKjhZ17aGpIE6CTDVVtd1iboEfJcb
T6/aIO+9aVFbtCM7MgapuYWsI4+cwHTy7Nhy2OnNDGdmAID7daRnLgvRTgeH0ob7ecmLZRFJcEzj
PXkDF1HkFgkXGQsX3WFSFhtcrgPjkd2Uq4/BAy/BfPPoGeWDGRJIo/fAFZnHM0nXo2fHo50CLZQ/
eFQoTPIWvguRruFe5qY6dZUSd3qJeqNrcTjH6B1oqXlGlWxR5KSs82QnjEoxCIx0C5sxIRgEOMDX
x9Z0OpsTrbyvS24Tbt2UzhhGsJNo3NLIp05lMmxNmM93k857p48QSSXCKLxvazPpinXDB78mNWa+
1+SEnzDeMobqEQ1eRn2yzkmFPgJpanxBd8eqQifiaZhjLYgN75oQjEVG5zaPtW2u3DR8jJvmwnPI
txBvK0mTH9PFrCtHQ9Bqhw7DYrJ98Hggu8by7tM2+eapyuCjI19NRtRTZlIGU2trmxAh186elXNW
WXroCSrQ6t68bYg1WVfTcXIS91uPGsxu3tgOTt9z3NULqYKMP0pdaqcW+HsIPySO87ORav22bp5l
nbdXIblUhHyEHDQOC/7MRIVVpo1zVy4k0Em0zVFgJJswMd65KYZQQgXkGYaFb7z0bVvc6FWc7rPR
aBY55k0Hr/x+cIFjzSOapZop5VUjT545ByAn0X4vdYxwjiDyjQ+PdGkwvcYKrZ922y6Pj0Q36kud
DOrZRRwFPW6yb3pi4ok7huQo1F0qI1bLUMjWYZxHN1qUH7UkeymGrPiQoTg2GTAcfYxujYKhSWX7
gC9JVVsalb/Huvw1XAg5u+HqpBMIembjK6fnz9gwb5aui4FzzSaP4Q/7/qjwKZbigFTM8kgrmu7A
jPMgQOBQYd8IS0wJzTTsW8PZxyTfBL3/PM06VSS6y0p4u6YDeRbJyWD3Zl0ISgdruYDPOb82LZX3
uUKEEbRKcdLW+fCbV+T9JTXARUjkmJ6AQ+P7uvsLuRw9jm8kJWPJSW/uR+Feaz5OEhadFsCPdTq6
DE85vg8aMTqZVmx5VMsdL6327eSum/T64gOkD4tAjIl1ZSRoQkPJkEF2zPCVAv9azOYjGhbziNgO
yog2arsoF/Z11PdLKFb5DIJWYaLgfzSL9buZ8xSYEqs4E2l19A6tbZa3Ko+qY25yHZBlkJ/Yw715
iCuPdCZsYGpwKn3rM7gFiBxNznWT4x82kZxtcpdg91gbIRPq4GDqXP/orWxEr4pENIMmtpf8lkcx
idPXX3XMN5V56qBqPLssR2+bdBovSJ3ZWpe+czPjN7ER8Z/zCPWVAf0UJH/Q0o2ccrs0rlw1ewEh
mnINh16/ttlPbT2LhPrEE4d6Iqp26lAS//11af6FA8mnSMCrJRbo+5LO+DP1pWLmkzCilGuQdzet
2Xj7aAl8wkJy1iJcESHxdGfhFTsQWu22jbn1C8NcAF/4xy0dyg9nRtmjvc8AV4Mp80aeo+m+w/d/
CeGxR5KIRAZnBPLMMXG3w+tQWA94uPqt7Jp4A8P/vuaZ0Zig8xxy4XtTER6rUOdZc95e62LYEW7r
/Q68/99dvp5L+IYOMdbGg/3zC3fUZCUg9ZYPG488pU25m6u6I3RgMjnBeczOMbNVN7MoQAefybdN
e/ybd99fYE4/celcG3gZGcmW4QjiN34h1mKb1AcnGlC8NSkPn0iDf4j6CJ6k/rjomVC+npusO7tj
oz+3/fyE4wKF2jh+4hp/whnuv+Zu/G0UlbNbXHaAWGsM1gPpsgfUhvWqnQX2NKbbCMPzNbgoKFEa
BfisdU9SlO/OjLfWtYgkG4DbWkSi4O3EflqhecNSzlx8KfyUf+LcQzQREnWVDOAGiv7HQA8fUPKC
PWR2U1gY/1ACUoB16oJCaKWcBHfIIMGWjUE9TcPBDDGsdKi0ZuyYG7smIsT2sQIaNTMHwYSORsxZ
40Z/zOTrFKGltbB8rtMEZ07rW89eTGJHyv8d6ouHnkVaOzOIskvtffkQS2JBVh31+Qp9WcUIEiv8
hKV8xiaY8hQgBeIuonwEmQIectavGeCxMI7ZR2MCx+tq7xtF+HJn0BqxLg5LnU7As0wmt486WqqJ
FxDkktzALo8RBoUA0wrHD/peUxtwMEvO4DvS5yRQDdOZ2B9eOpu8EWDQzOsrP9Cl84DbG8kQpBe5
5IYqla9JqY+27VLNR1F1Rth6xhR2lxsQd1VEZh94uBfbwwG0PFmotltIVagGW6pBj+d95yHkRBLU
AMA7uil+e2dkDp94oCpE/lEJ/WZpqFPReeB70BeFljtyKfSY2jXnOIviJmm8ibXPsLdn511vIPpE
fXU9uGQuNsWTpdevUsNxNw4ALU1U/lE3yLWw+bkCFw+y3epaQOeY6YQVLgboNcUa5OG9Gg20cwKB
7mhc6jwfUXbG+ZZOdOxc3lpn2gGmr7Z4k5AxAhUcLYgAvV2zQO6Y0w6kYODXgNRT5nGzY8GKmhrg
OGdM612XyaPdVPku70grYfQY5C1K5a7md/P8cr6jFZvvPAs/7pQlyRFKKNrI+KEA0buvKlRalaaH
p1rweY5Mn7boLkriZsORcGABVUimuznq/RM+U+0iBM5saygPlePnV1E451d9cptUwj1y0euntjQB
QBgmdaqTcnm2IzONQjJ8yeKUrYstxME2RHTxYy771KpeEgPMw1AyCu3s9fIY9TmkSJp2+FRpv7MS
yVVlLdov0r8Xqx1l3oBJLvGvK9rJ67h370uFBiCcHGTXi5pCTx1Wbpm69i2EAhJRTFCYVnGSkfVg
GkN8LeL8Rz/l3sHLKMyitrhuCZhiAhmv7Ulc0i6udonmAGex42JnGIgiJFCEAzbaxZ2NxNuPdrYT
gkcvUFywb7uaMh3kKKvJLatJJ/DM/js2fmQ3BcMkqPSC7LDPPu8Ru3QW5GdLOd7WQ2RgFGD3SY53
+pUYp/5UADCAQIDdoKODMCQjFfDXd8pjVDHGzlmIxWyFEmvt5OJt6GzzCujIozZk3rGQGVKvCLRW
HlvNAe1lW40HwX6TS4Giou2ndu95lEIIZyIiD4u30WnIqUCxByOBgU8+h/KmaNi+hdI0zrjRPbtz
2D1a8I3z/IfqTHmQmVatvbC9SUz6MRQZNGjO/IAVvjkVqIAxV479a1JuXXRHWdhPN1XoIOdObIyC
WZuc5NBOq7Srx1vdi4IW4cQ9kIyuSbIrTodHCIvqRtXz3QyTiCdie9DKmV4Yk8niOucd9ML8SvbV
K3UFIcnSzjauHt03bfI2lyUcR/PNXNZjzGtxNcTVpkgcPrAhAZIgG8IxeiNjSMQY+AsKWaXjVVVR
s6SE/oxsPANXeUAA6/K5rQ11C6PtNDVcvoUTJ5tkZHJLWEOx7sYiPciS3S3KRZiums00quRY0SGS
7OaJKK3ewZGGAj9+xnAduDZ0XH00/b2qmJ33FcCnwkmeCyc3A612uaJhScgEvQagzzgoBPNubUAV
WdRe/lAvybjLqPXvz9/ljP/L6WtatEM+YjfbXFi/fyrKh9abyLjsE0TcYEwUIWiwVLMBT0hj7LEt
3TqSEujrZ/6Pb+P/jD7Lm//49uor8e1bWU3sGeP2l//89yv5rSlV+aP9X8uX/ddf+/mL/v2hzPnn
b//K//Ub/fR9+fH/+vU27+37T/8RFK1sp9vus5nu4Dtl7X9G1S1/8//1D//t8+u7PEzV5z//+FZ2
Rbt8t0iWxR//+qPD93/+YSy5Yv8Vhbd8/3/94eU95+uwQrx/Zn/5gs931f7zD9P+h+MxTCQkyVtq
JQt44fD59SfWP4TjWr6nG45pu5aA/lqUTRvzReY/SPEGUG67OkB4uN9//Jsqu+WPhP8PC0iB8A2f
AHYob+KP/3zhP32C/+cT/XNmn6X/WkXbzEmAG/OPY/geP/HnC6mKUJhjWAf3gB7E2lRNmP4YCUW+
SxxNf1mEcJC0Ya1gkvWSJZ049as7i7vjHTiRMnbQEz1ykTW/u2kyNgZ64xkXqVn9hx9P/UFUdr8H
5x9t2JqPhHpRBGwhDvvuqsBNsy9tRx3ZbgK/yqqW+DJlY4PKMCS+zqRjlZuYQVy1yfIakFRvtkoE
IYKTckuUWLVPplq94tGi2vT9lom5CbAQR2+IvbM20h0RMfZ+SIb4pozQc/YYCjlaUJQbAiIl+lp1
qPWpfZdFuKh7jRgPgfS87CS8SD/2Q1me0bPYZGAOCeO0Kh/tb82oIdKXxF3ZKB04rVYq193FtuxW
Cj4G/coKQWLXQWwsjeuULgs5jxMOPbF9HQiMzjSrnMlwgxqFWX15wA9YGHteBZF6JUsCKG405OVN
D3YEmljVYfiT+BfkTkLjzg5GTc9HisIcBxN8jqNqGe5EIcWp6KuO5q3nyGvJmWbMznzSTXyEzC0J
IS+CLcPrgCQVQkiGTnLV6UTR+JPOrLcv0ukG3zuGd+aHLj4Ej7BrEqQQKsomU2flmLjz+OhalIhR
rm1M2Dkgt3IbrnnugfOikUojG0TH7NzloNevOy2jJACYAvIU7bqjDe5zJuiU3Ih1v4LS/JC0vFjE
o9NnH6VIUFrfhSVUmnITaVk5rO2kqrYG023MAY54JQbIP7v0d3c5BgOeztaUPPiqqbYFEcAlKZiJ
9TpKkkj9yPoMoxLTbFjmO0+bnK0S2nwNOqq9jXUPPEuawLYYZpXAuGQCdNZaTd7rvnxtF3enVRj+
VzzGZ1WG32nmyyvI4/ZtaFKJ1Raq6spkL25PWXnXhw2GzSLx4HGYlM0WGtqgDW1jhXSqWjc51EwW
Bd+5CVGZL2N41HfJquqRfVpW++STXQpkBcUeKVtM6kyKr2Zws5Vo4uekd793yOmQ7aUn1fXJxlHx
RWbIX3Hfm0GSd/eTrT30GUCMlGIUzbJJR9PX5bH3UApAEPcPaQ0+JiliZ1V3ro0ziUEd54pHCg7+
Bb2eny3FRq2aZ21d2t5HHFXcrhOyG3SaYLFm9ZEm87eikym3FHorrCAuyzc6lNr2H0rAF0nlP3Ab
Uszp4jWxFbiyblaric81qAwkWLg1ipVv60cDuRmD+6EDhymh57ToWFqD2ZodeRj6ouhDKO2z6QCg
Sn5RLqzIDKAijw+M22h3pHxs2YAvzQoJWAr3YNch8FS+W+CJ4nCHPeSeW8rbVdnWYhGa5XvQzvgF
ch86UQ+vr/ILeeWJkIjPsq7voBpUJzsb0i13A8DBEjVfq6t8G5stS3vIWIDMyoszTM1zh7uSGl4q
sDTyJZbJsM4qwprxExNaMhX6m5mqZtvODH9Qt5hindoxWZGFbW/iaKi+JUsyNxWIo9hlj1wYXY2x
BM5QQ/fQ08pH7utkluzc0pBqjUpsg5t/2Is5mr9lFsMHKRECTy0OcuTR6py27Y95ArpkWFZyNRYk
Y+RdlG8dx6b7KZz2aCC/D0wFxcDTRypntEg7qFPTRTlpt89bJ7vqTI810HKNHMPaDb/T1oQMLTUm
ZSY2tWcxlh0sNxpR9OiJCsjcHA+xHj/6Kme9kaXufmRACG8oQcQMFbNG562DqOMbr/TG/jEbJSVh
zO+bUY7eYsy/z/PBBHzIGAaYpOY75iWqMYBUC/auxnUWB/CMnOcc09JJDH50smf6fngoJD9idCL/
o5KPMpI17jqUSXOUuSuyouqDhRdhRTnE4aFAFQ3NwDcgxvytSrzi3LWgxXakScS3swB2s4/ZWLY+
Vl1una3QUmv+Zva6BVKGedcdHD+ZrpXo/eZT8nEgUXBvjJ6zzOZbHLE9s9w0YHoUiI3X9EqQeCbR
QFEY02epKv2KVFZjIwQe1yyz0ulh8NkaBCI2sT7lLO7pYYk+YAqf+0doh2JlF57zzecHV4xMM2h7
iTHM5rVJajkwQxOL4DqP5vHY21JPQL0U01U9aQLrooChi74D32F8TIVeIM9N4J6UO0ODrQPwyIuQ
0UGRsteJLf27vDaLfF+K2I6fmE9aPJ1E3+moNQ1dB6ait5MnNk5Vg+KIrRmOET0RhhvH65MggQyQ
/qa4NZbR3Z+rW4oSqhsY/YiW4OZ4vySBVG2ahiIFfcuFttHfm2skj1faJ174wxjQGO5g5PypYvtX
YfTnQuhXEv8SOGLofLgIOmminV/KIMInTAN2zrhGmafQxqCtV/60+DFC4zcJhsav8zsb4T9+CUC1
rm4u//ZzydW0orWBtmMU2rkv5oZ8zxP5EddsP373Pi75AT+/j7Zr4HR1fdRlruv80iW0iHQSU8NS
Hl4Z22o77qNDtwlX6As32Nj+oz34qTv481to/PU9tF3bZ0mg647uCuuX9zAcrcEijXfkdZlbZLW7
6GTs3WA+9sc+iNbOfjj9bgj8l3Ai3suffuYvU0h98Isk9viZmCeRa2841G/DjYVbaTNtKPY27ubv
L5S/QO5//Ym/TF87crZEEjEP6rfGVp7UbgiMTb1GyPLRBtYW4eJeHiBSr6sdZvG//+F/vS9+frXL
TPZPXR9ajllFDa+WGLWrVNmHJn/6+5/w312cP72hv4TEhHFvpdgHlg9x3AAf2XkHXOWH7Kh+c8f9
tx+dQyaGuWRyuNDbf34xfdKIJO0J51UBgcCYO1Gq76qAUQaaCd6+dbFOfnNDLL/8r/fDn3/kLy8O
vNPMnI0fyVZ5T5/MS6Nv3v3upX2tHv7m5zi/ZMcIzgSgBPycYT0ExKAhb19Tk4cbEeBmwFS5Jghx
Y6xZRnT4h1fZrtxkHIdwDVf/X7clraL/FbFje7/G/vxv7s4jSW4t27JTqQngGbRolgNw7R5aMDqw
oILWGr2aWw2sFsiXlRFg/PB6/3fKfictM2nkdagrztl77QntMT0ruCm1C1PeDt3+NVuTb/Fi2HDv
7ZTCgd1eeLgfTQVvxvz1lr15UWN8upi95zG9GRuK7kDBp93r6wtv6zyBvb/ROsNoHKMNfDuKtZjg
pFLxx9ZT8eW5ypqtdWkPX2P724TebUX3a94OX/gEpT8PzO+HXLSdegh/ic9Ex5Cz/RKkGI5jO3LI
kFsJN9oLggSFuv8KLMCFm/rBBPt+6MUEG9QWaXT6r6EhILn5pivc+rlzxWO1IRzzSd0kJ+lCvMKf
T/L9mIsJ1tRSS45VxgyxgphPmD5IHPv8KX54R0FewWtSJJll//1EoNZRP/iGBfpMdNozFUPoGsj1
LrTN/pw7uRAWQkrzBtnByxU+abWmp58Ft1Z4Goy7srmwrH90o2TatrDlLcJUf013b175WhFL6pne
CCYS8KEAwLOnfn7hFbg0yOLlm/uaWjbfqsDzoGsAw9JAEZUvnz+QP7KvqFzrsmxQ2OeB6OKvNfDN
tcADgTSBOt0eN81ztWs38+omXxEns4v2pvv5aB89fo3AbEWyKHaZxuKaJPp5vuDjcW1y3zaNEW2o
8DRNAQu6cv/5UNK8tVrOF2/Hmu/vmwsTvaYiy3VuRG78rXaIN8oGIYJNfcW5+LV+NDe9HWvx5dB/
CVVpRqn1NvF8FI3ZfzUryGqPaPdsEgMvLG4fPrW3Ay52JpKBRbuhC2WrN6OLVHavudoGGy2Xd3m0
S09tsXqbdPf6umCwbKrXjaQ+0N968ckY8nrrwoX9uWoTCyghMDAUjdleXLwgmLJG1PEh2j43Pbeb
blu57bHZGBdmurmo+8fLwZYcU5mlGGzRF/NQ2o0DW9hKtCuHXEk7sLGsOX2wQwe+0TaTC6yF7Ken
wI02F17Lj24maxgFWEsi2XLZ0Y+HaSS5Dx+siibZpmMSUMNxCBRxYIJxqvS+yU689lwzsi+dEeab
t/wi3g69eI4ygcsD+WtQAwCMCd+M/tInd2mAxV1txpxsyZIB2AIB67JrO7nrttKNyTIpwR05Bu7F
PfqfJyzemH/fz+X+y5MK6EjJr/sp2+y/Tsb8Jbji4dLc9eE3Z0oafm5TMalSL765AWV7Y0BotbMj
vLJVexLc2GZ/6UhutA8uLGEfbJk5VL8ZbfGwAASFPpzdefrqjpBKv6qYJZzaKXfeAY+8aayMC8HE
Hzw9S5SQehCDjmPhV4Ldmwkz66tiEMwe9d0AHLN91bCqfP7yXxphMU2mHl4ckgohQlNFi63bvn/+
fICP7tq7a1g8o476ZaxXA/ziNT5PN8ZdY1tu7QibapM9aF/+3nH/oz7ZVfEju2uqHz+a02uxbIT9
/9jiUrgr/3GL6/A6vcZB3by+74vNf+l3m8s0/lJEVaLEoIhzw2ruM/1uc6k6DSuFnRENMJkd2LyZ
+LvNpWl/qbRDdEK7LBUdoMxy/HebSxX/0nQTed7c6LJkiSy5f9Dm4h98N83pACINCwyiTkAdBRFi
jN8v/PVs2oxUWd0IHojyreYbhk88QEqD7WiBo55OGRsR5UDR3WK5TGHx232iFpB7EfdPN30RRXgP
km6smVFqTyQyAtkRXkM0MdWDCacM2bnkV+m2o8tQ47ZSFB3yZlxbPwJK/Nne6iLTLG3qa2N0XdWC
BQ5A8whNxzVRa4jMGqsYECAYVXhriqUvubIkyLKOijqJifNL0uweRKbXXUkgSQhc63pfI1+sT1Mc
NqJv7tB+Z+1jPk7wCcVwrqnH8IhKxOpKPSrf/KQWDKdLvCY8+DJGv2MMt125oRMs6NvUrGq6Pial
hfxh8MsMun6aopv/KshSg0cxCiL4cWbfFdVDFU9S9z0jGZXMCwB0BPbQE8ItgCQhUnLk3RhnxD1W
QYsKvJEO5quoVYmIND1uq6+0XxrHb4oA6lahIFhAS2HJX6EOlsMu8fXKsEetA+kFPKwV05rWCNCa
dtUXSg+yt+xilLF23JVV923QQ10fDzXIIOj7mtyUpwgWb3bwrKHC/AO6NSrAlQ1QfcHpNGWaP46l
Fmmx3SlVWWzKytevIo3CrsVffDHCWG9uO6yZj60kK9YuSNWEXg2UwNSXAYvQNXwtBiXG9Z17c8QT
Ybu0qlYJq6h6YOes5HSSBlJ7VjkZJSpKHF3y7rUob7gSYk9Rb4ptZ+THUIhnXRR6FYhZIBQ4tqBT
02evUEnHVXzUR3UySIQawuwAI76stl3fitpuakmCSHBPmipK9yAwOgXqX0gjBCxOnMrid8HzU3Ub
1LHl32WIVxAJJJI/UHgIBj+5m/IpuKMmkw9bqtxSvtVloVRCIM6dol0PUmp6m4nOdHtuS5ira5Vm
bAVcJsL/DTZAne5C1a+mn13aSDRm/TEXIMvqZUAuNPkCSI9AsIT0r2mwWF2P8LoTm2+KlgjKcYBO
UN4EoEW8Jwa3kHaY+PdZABqY2k5YKVbZwbQm1AfEY+15IAxZ80jgTkZJjG3SYzwr2ibCqOHTG8Sh
qK5zOfehwgmd1d7TIyUGHZFdZvYUHTqS8uCil9WgEp8kaeh5Y7FvoboHKjLDAaNANHk30YCPF8l2
OIgySZWQ0CGyW5mcqXgGxELQQlcuSGIroX3Qf4TePfqjaLolPmvy4kK1LHdmJ2iYDmCu1PQQsOxG
7AiGNgzXxN5n8sYr2ji+ltocaoJiQHHoV3KekomzakhX6p6HKQRUkVY9/YrIr+Me/nWPlS1cyVyy
clW1Q2OuDXq2sB9UH7zNsalJ6DtxggqSjTGplvY8gV4FqNyrUW2uLDbW0mESKQs9JCl3/FQMBd0H
meVQJ1DbRNoOBCvQyk3ve0Fmh2Y9efSVSHA9RnSECzDo4hiZiBMzOSdWYcrxSflqqhJ/kmcF+Hqa
XuCfzA7uSCUVkIQESGPSdR5MPQ6Zska1Z2HTuOqbKgmOgeBp2tMoD61H3g6Nlq2ZpNjMFEBn0/1Q
oXdFaiCB1bIn/H+zgVToKQZMWTolt7UyTPoq762REJDYIlZitt17Mu0nvxL95D63IqW/yYuyJMKS
BqwWEihgxgVoEDjWwo2aVEO3maY++OH7gYFzH6ciekJRDKxhQyhZP20rv40RLeC4rFDfGxAvHKkk
rGYGS+mluoKPpRGTDqyquaq0HIHSMLQVz2yUA9+D4xTKwXMnJmLxDYArsYqCQWM4tyUhgXxLLyWM
4I4qIEtUSwJaZHkjQHlEYJ4wtuX1mHhkzx2omklZffIzVtf7qvaxuZ+LUp1RYH0VeGK2jfoohhcC
K8If78OCEGw7nJRS+VbKUao/ZqJSQDGoRMKsSr8P8tdQnXTe90nVi3QFrSGXthUWxepHzuvHDAZw
NAivDD0HNnQvy0VE6d5M5BdNTwS52QDejmnnNio2ya0SSlK4IUgL+wHXkgdfKsKypkNCmkvvkrSW
lS/NWLVQLQw57E8kLjCPYEoRc9gt7N03lSdpOBITq0uear4s6zyUo1w/ZlRSaE0DZsIsgLRGqldy
C55ia1Q0UJnIU8X6osBEgMIj9Y3ojDjSAkf2QWMcogi2j9116qgc+A/TQM0HDwtBpmF23Xg1wkPW
cVZirVznvUY4WBeOwCM8uulPWYK04pBPKagy+m84TFeCpgwGaZEdeUvxpKtF5fDEx+DWG8PUfLK0
gl5xJxXsWj3wH/5R1Tq1vVbzXog3CP3b6pxmklgfVT8yfkY9ek+g2TXOoHWXZ561t8xCgtMsY0dI
b0ypCNMjve4QGA0S9JQANSagtZ+Uef8ISbkZRVszYmnYGWDizKOne237UMZegkYthVT4Xfa9ZHzB
oqXF10IX9UTM9cRJAl8Zp5HYth6xLfiEIvghK35CKiweaYv4nRQAK6QQTzYcWDGE5KSyHFk/LbEp
jJtMkxLrSgtMNBBNEWXCFuObiBhUYtMuPQxJZgw/SDrt4qfRkkt9b4VC2UIlw4Rd3wuNOuA/ZAdV
gA5ClBmpgOBR8O4yikzpd8yxJqyrvoyqp0QZoeZn5EYUzyOd6hDdx6DODsHGKM2dQjKjfwjTiMg1
s6qCbm21VZXZipWJdKYznyWyElJ4bJhvxCy47URBnFboEfPoO+lZIjGZqu4J2SGI0i4g47IQYaT5
Bag2tHNp2PzUdQ4jxXeISyORlg3UGNYfEB1nq1LSDM8ICTGtLUS9F2zAwKuTuUq6wkuvaKhPUBks
yJibpipFEFOgbAU6sZkQ9F8bhAvjjdIGTForM4spBiBxqcd4G/Yl5sxy3tnEfu8dgbkY5mMuhh2h
M1BIPOMI8aqK7npYUHOCumCQ0YeqWCLDo0/rdF9D6iYIUVQFYwMwqZx5x0kpEqiMUXYfyF2OFmPw
tNHfyMA7FWQzKBC+9KGV0oU0oNjYBEinphPJVkJuV6wnm76Y8KP3pPai8J6gfrz0pBJoT0mplS2C
ambWI2dscPpQZarJgfM8xC7arCK6CwtJhy1NHIVxLet9ZpLOZyGXRoObK5nrlezjrrlrGcKheiZE
w+Ee2/GkiwMBJSU6GvJ3WoB/cLTT5hYCgJBvtcKfinutTdL8Fjknjf02HMz8Bf5CmsHcSBJEITrE
jwcTJEu9zfpYoUafUlY8coqtPcHRmZvABukE3qwNQ6zlI3L+puaaouZHEoj6dA6y2pC3xLsKxroR
0xAES5mL/ZeyF61uXRmGihdYEzwIeVkHTBVG19TvEoDAEJjgf+PnJJVJag4F1b/iRjLl1Nq02qSM
0Penvriqpo6ddc1GiZBoHXms5tTpYGgu8Yt1+YKzFbEe5lcsf6BPGqF+MTPFi65DEEnFtpwitPET
9aKB1AvcJ+rPWpEUFdGM1dDib4IsNa01yUsCIE6Lduyt2uta52+mMi60/eQHKrEsEgiiI5A2eFRr
WBRaPx2NnPDsCSiMPzTJKhFVgghyxBD1oy9pUXLT+6E+fRnibhJ3egakFYRRk/feQWOHFe16tqDV
ioOEj+kGLkX3oElVIkQA4oNeuA7x1uvXUqJDXah6squ3vccH7A4yZgBuNw7bb9FoBsW5mtqBNkar
5dpZjmHAboYWt7jb98yg7IeafLjrgWWJPzDFe/5GZaXNTyYzJAhlZcz7TVmmGnF7RiaFCLiCuot/
jFCCyPbrJ05rKNdJUB62w6SAkdP02NL2QhxJ40PPZAwrAwoM3E7DCPznUpJFf6+SCpWtYaKm3dWQ
gYtzGnaJbesWLDHWlv11YdyWEdlc9wiSdBMCWCbOe4ceOwB0t6g0zsxcOvK5UZZBsiSq0cuHDryb
vEOd0lXfcO4n/UbxWxkMgC606guJ9EW6FWrQ+2w8OD3ArsFaWGa7TiYydju1qDrzFYfy0iNKJlF6
dmcFQCF7hAiUXRepNCZng5omcOMmK/AB1QAVxXtf9jMd5ELZhjAtMgJMPKco6BDC32LKuYWnZhFT
bIogCMzew7YYzX0TZyg0vdgUCJrVEzytlnqswuM4sOctkxj9XYYgXUs5ClxnnLj6G1wuDca6aLDK
Av1L1YaHNmzj8kUM0iZiPyiZE32YYCxfO00vtV2aR7p8ND3TmBzkYgL2k5jIAofA+FKgIJt6Dftq
jH3CrtDy2LyJqgb6DLJMBphSJOgoyUISdYp6gpkBkLbrHIrUylWIfLM/9AYUD/hWUVvuU0FSIZmr
PYyiRpskYhemVO7HDaf63v9ZD5FHPE2aBgCX2AbXxgEsYj7s4ngS2/VIhFW6DxSrkH6IvTLFd2Jm
1oFnU8k1aMaRpYibn3WZ88oYSBYgK43dzs9h1gyh9fEHMT+m5HtD6Km9Qsd7mok4DhU5TMNnWvBV
tC7Y76Q/hAQo7S7zY1iqdDOrWIE+FxRtffTHstFfDD3LNSxFhMcTUiNnRbqX4ZDAMahkpJscUxqD
RUNRpBJTa+IrpfdSJgaoeqFPzY4QFk8RwWSUo5R+G0KgaMjxklkAc8rrQB+VY4xnoXFGWVS0nSkE
qnlMS1bhbYU+NsNqZ6LTXiH24zVKspJn6zSF2QTbQmfthWRBqAS13l4wWjKUg8znO4y1burhOHkx
uZld04+AX0ZW5byABcwp+VugMiPvvbwM1TsBaId+DowsGX74AVT610EpsmmnZX4NYgVRYBts8ljW
OYgKtR/3J6b0NoAzLzCXOuqIV0Sl+Vzn50goeSEBpwT3gZGiPmT1tvBMcxpOnuHBE/7jdArWtrs4
12LBpR2B9HQVd7Lmw4gH+kCioG51L00SWNZO9plO1wQSZADyBUikDlBwq7sdyi4y9iCQEswTHeLC
fJ1Lqai+WobR3w66zNYoxZIi3o/+JCp3aLcQQ6/qMAo5GKqIwh4jtQ8ktieaHqjHPhxqEZ1xaErS
Vw3ihrSq9ASWMKkLYnCrqxxnr2oBYFN0wl5DlGQkjsW0FofcM4hPDvNdV/uWccrIJY/3zDhgnLQp
SpNtlylVilAlFExqC5bcjhhhp157bdJukq9SP+6iq0aL5OmrKsfR8NBKgurZZMJ0wcEP2rq/EvMo
NtdVF4oY6LiebGsaSVBh7Y4CH8iplZWK4Y45EQtnpaDg5dkdtHyA4Z01UEchO4jveIDli275YcKR
NP4ktoS0KT0l/vI4+NWc0BBnXR+96BTbabtn3pT1N0klVtajqJaBSRCY37fCGeEBWdym7ukllHcK
19UeEMBYwgYNxVTiZ0yacRKToRjckU139WVACk4eKFFkVduvPYzWylfiVRsotxH8b2XV+wi7dVv1
JYOuTFDBZUrqWNK+EYFVINxralME21HkLTnV8D8UIpICaE6Yqli5tAbSsdw1ZPN1kEPHW0h+Vv99
0nuhJYzJgPITxUXq7zmO6qHLu0rycyDkQN2ot4tEkML2VPUERqyAKpEwBE5vxkOlYC/cRxEkjUfg
xBpeQRM8GDYeOZsD3GFpTs14gGWGqvowpT7gh7vaSKP8q16pfeL4SdoEBMxXUoCPymvJmMpXUURx
ZZ2MqgqahiklcwcrbPUnSY60YF2G2VTsqCnp5aEVo8kQjG2uyD5qYr/sigakfpuTivwsJ6Uf6Y+6
IUmANthIi6r1GOkjnpxvVglFFxZLGU8qz1zrqvZGJ0TX711NTQkyecKuqLXhrQf3NizWpannkv5d
BRNQmut+gDLpDkKiUX9QCGAYc7hPnSwN+6LwrNK3g1KbXeO4PYfYtqZUAmUg8wYJbhIF6Vg7+TAF
6rgJms7Hu9uL8IJuMYcGUbWitg2te2dBzRyu4QCLdbHq+ZcqUs9rw0KCSHpBc2taDXFsCdRrwclz
pczuxYbZbatXPnv1TRYLk3WpizZ3yd606VC5iYak6JTXNQV/rLzQDBZCm2PQ6skRcz24Eysol1sp
XQ230g3xMM2KYqA9CyM1x3+iOCR9f1Ptv/490Ftt36JB+Xt4NISzchEFxbLNleKBajiYRfDikpXa
gyvrN10EM2u4/XygRTeIgVBDW7zQMioNmX3F+zq93suqkVnQBTnAaE+GohA7qZvmeEnGM9f7399P
NsWiYtILkNRZOvR+HCr4ga73Xrr25ag/cVomgIhN9bVZzumc+AJ2SLD7C62u900IrDxcnIZpnWaE
bir0DN8PiiMyLSnukijRaywYA0sUyBZ+yp7jN/N/PDphMN58fkc/ulLT0iRLZUCVFeb9oB260Dpo
Cu6oDM/Aw6G/EVs5H1fMTd6eTyh4yFuvfPx81KVWSUQ1otDO5opFrttYinoqs/PStBOjdbAzNyMm
fSZ/pK6FG5wlIoieMT/8Pwj8lq/PYlRlIbwbfM8XPJlRuS63CBtHttafX9jydjKCijhZhoRhqVzd
4nYKiJVUv6/II0x8+NpROBZ3ZTeoR0u0oJNW7eh1K7VtiwuanA+ubBYWoS+yVIRSS5+WqPYWTac2
WVNO9w/zU8Wf1AsXXpbldz5fnYZbTVQNgIt/vCzpgEWnpay6VlK5+Olpxvh9bEmPlvIUrICXSN6F
9+Sj22nKiBKxtElAHBbz2iS3hdUoUrzWSfTQni3223OEqFJpa0Pla4F+EpfrlPNJcf35g1y27uc3
lInUENm4qshql09SLS22uSmcW6N01GinrGM3cCwSr+6FTX3lO/nXzwdcfv3zeHz4XKhO0dLQF5dK
xd0bMKARwRT3QM9KzFDdTe5lcX9NKUe2NlJAKN5eGXWRFC6O2OPTP/oB5DPPbXAG1jRFRd6yfHUJ
6RAmiNbrkHVwFVFSUWp5C9juZzs3DLvyBnP2BXHX4rX9PSYcUGRdJp3epU+1hKcVJdDQ16WWwkvB
7bFDgpVeGGU52/waRrZQCKm6RId0OckpkJNlssKJHou9Qzea20qkmcGJkzJALN9OU3MjaROGBsX8
PmbgUD1MERYOwSkNrvLGv/K04vzP7zZ6JRkaEIBi3rH3867SMwXJZAOtOwq7gY95GubTi259pyrz
gi//2qfHe2FyWqq35/uAhwFaD11qRfpD61vSy2y8uoXat2t27anZEkaz6nfVRYnzYj+yHGgp8B1g
lGsm5b+1rj7TOH4EU3yVkVXUgtFKQh88LpL4uL8kvpW5aW+W7d/DYpmYn7GM1HWxPRCruKFQyPXN
wmpt/Vt36x/FdebSMrgwQywmw1+DYdk1NRFLCAv2YrkuU9gTMAEISMM7SWBkUUYWnsHevC/axnxN
a3+aLlzgrD98d32slrLCuiKSE4RlcjHkOGDVCkx1WsN5cnUsp2Yhuzr71M/fzcWsK2mLYeaf8UbV
g22xwr8fi2viRgnbqmV6dAH5X1HxiFRmnY/95r824Hyr3wwoiuBbIykX13pNT8qiwhqjWpBj/RxB
L7Yzs7z7fMA/5p1528GDk9mxGuh9Fy9KEJhdmAXyhPhcP0VhdjTj7MJN/HgIQ7dk2qpsWBc3MeQA
BJahGdZRZb3oSY/0sVb6f6Yq/vWk5iqDbKoMZC0F7hMZMn2O8WqdJ08xncu2uSmANXx+s+Zfunzr
3g6ymKoiRW/GXpgHKaVNMB11nGmeuf+vDbK4XWNDE92XeCKdRYJLCAB5/sBWbeFdfT7Qh88F2xOK
YktkClwsczSoAWPCQ1/7ulzuZHJRr4RaHrafj/LHBPhrX/vvUebV/s0brZJ7ZvpYqNeK3pGuyuKz
G+PJvJZiMHZc5vDE+TG4EkmgdPyYaJDPh790kYv3G2prloXoataCRenHl6iA1ap64Ro/H0QSFzsW
ZI3lVPksYaDLrI0x9Oq+1mmNfn4pH7194OVMtmCowcxfstw3dzIZNN0vLGVaV+EcURK4ZHjsADhd
WI8vDbN4YDnyGVKimVoDmHzw98RzKJK6ilihvnBBS4vYr4/27RUtHk49hGUnowJbx6wRAJeS14nj
Tx+RHq9lJ71MM1CwpBCKCAxWDYwFoFnJORvjhzaubkrY5pKmb8s8wZee9ee+EOZipvif+CDf/Ep5
cVYaCZjyI0iYayXwbUW+CgW8SOaXzx/uH2son8nbQRavkKAX3UD3XlxLIqTPEk2s4d9n9KYaYNyf
D/XRbZ9NBMz5usTRZbnBpuSZT3SzR5KwIVcX0bfEyFyRms0qVHoUKugCEIUk6XdlUJ0U+7PQKm5O
Xo0WFgeJaAJD0c+W0mwGmjD0gu8//32/jryLaVZnbaeIBH5QpRzwfsowwGfLVTeMhG6KMBXYMNOw
KQ7jqMVocARHqLodG8VDnc6ZnO0RfRKB0Q/dtPMnJO8GzeWQ7lbwgtIAsh8iviyyO7IgMt8Ar6ne
in18Q+b3SiK0ZCo6RwJCEwkXZp4/95hz5cKQOAFjpTMVffl2N5ZltgCCYOWWGwXRP6V2DQ2yCbZa
KR2zG/aavAaEan9+/z6YjRjXxHPMWqUB/Xt/+4a4hLclpc06Vp47iFZFeWGAD3ZF7wZYbFIwu6s1
uXsjtSd1KwUt9HZrPRO8inDbmI+fX80H05FBgcSQ0MrO2tfFTq+B/mtGIlcTCteNPrdEbukB/Z6J
/nsrkfl68WnJb27nH8Sd//m1/R+ntn59x9z5v3/vtyIZcTEvisnHxj02sHUz4f9WJM9/wul/lh0r
FDn0ucj4tyJZ1v6C0mOwz5q3WxBC+Uv/Au/wRxrVO4tTvKXw34x/okheWtxFljos5RrzALYBXdW4
3rf7hyGi/Cl6keKM+/RsbKM17fS1vIbba8u4kSATum/u0PXveeZtCXd5Rv57RJNqJ9y/+TT+fsRO
VlPq1mTa1i4BwjhBJ4emNj7Q+lit5jGN60vmkqX0/o8xF1cptlCqG4kxtZW89zbGlvTYlb6qXhtM
SaSUX/qCLw64+KyMVJQHSWRAAMQ7dROc6G2c9D38ZnkzEG1nuck1XO7bON5W6+SecOnoHvGgsG4c
b6PbBfLSu/wMVP3GK2xSCQkau/ZfCQI0N8wF9yH74/Bo9ZsQWCIRjCuFjCU5tQdpFQT4az1kr7T0
RX1lKI56IosaQhJ4GxVUNWrOXmYrWq4CaBy1K8P6T9ca1Z/sJiElODDp+Zc7rbsWFMvOb5IvGQBo
Tmccj0Ad2qrpjMVhcBQnWhPx49/Wv55iUWxjSH2OFiCX6/AK2YlLnCixIL9+M3KUnd8gaCUr0Mke
ptYxbtT1qO+KTftVZplDdrsbd8Nr7rAoVQ/GdXC0rsx9e9PItqiQIORECiCIY+/TTkFE5BDqIFkO
QIrRIk1N3UkgmdQ7vd+KvUtjUzxJR3U/OfkNgXu7agfgYvZRJVdIqMz+i3GQ8V6jsW8IryVuY20K
j+NwD2NJfxXump00/siG6/qRwB3R0R/9g/g40ZjyN6MLiWI/OCASs+FQ3HdX/hZj9S4EXoPfP3aN
r7Ir0rxe6TapOtuUNvAqt8mbtH3dRmXvQ5KUQFigQ0GDiDi/vQ1UW0Q6sgLFsglPxlONd3+bOJ4T
+Y4h2RMJawf/LD5iytK+RQ+527sjwiwXaXfgoB+/5jpm83+3zZ/jh+yq5zfOFwsKmFri/KbTo8ny
bXwju4zVXZWb6isabBtu94x96MAH+ETD7Kev6OsdxGljtMnHfWzrARDQrdzvh70K8+84PEkehJFb
Nk4kie7htXu9O211J7rjebQ4nn2c3M25OvG/sDfY0BfJK1TO9Sl8mG5pMxg42Io9p65jvzNuhP20
HyMYFyt/IxCvNJux2AW+zsa67Gw+ievAP5G5Z1fCtZjaxasy7YKEN3clvGRfhceiWkHrqZ8zdBPQ
0J34O21R4eQfCetzE1dyp/NgkwjVuDL7S3uKd9ZNAsTzG31QKXX41xQkuwQ6k1ABfX2bPc0t3EPw
CkEvOGtu3dq6tJpuSfeUbPHYYD7+6TfujN6aekevbsIv+jfT2ujhLaI2DdbDSb1WV8SvXdeQHwgY
tQlJ3Cgl8amWI8RPrSw5aQdRGyI1KYaSI3nuTOqi8pE/kBwHOn9dbWO320aPxVk4jcco4dtbFYWb
xrwRwVdIrlNhw8eEeATUpvra8jRI/LuhKA/C/dCiCsTHH7yUX5KXepcddG4qunsALsMDuVszAGNt
robztCED9gzCzA4cesQ2Hq6dspnREdMjieHwxKDzcBED3tTSGVx5lWJ92ApbYmBOOcKzZ8mNd94K
uYu+lZs98bYH6bUznpufhtu4k1vty51xkgxH2dAFJ2rekaqXSnOUHvy9DWSrvzJ5bcPbaHCa0I7C
G3qYtb6p/B0RUWBIUs9ubembaLev4ini6svGSX9kHS97svb7L7PXPXktczsRUIHj20ZduzfPhdMz
vRLSSSwV/Phdf2pNp5EhOaqrZs38E9wqdkSXsopXxTmiZEfkLBw27o2vXLXIhVdkrnUbFobsVtGv
O968lPtNZjsyIm0lvSLVJOO7JoNtNR6Hn9pNlTjzFYfPo7xSXoJbGRwWno8HnUodCeNbecUG9Sp3
1b18AlcZ3QhOd+LTcCxWBGOVa1cCwZbb8Q5aYuCWT9MVxp/kSLOjH91mV5Pq8Ky6FZSj63Ff4B8Z
7eGKeb/5UvFmsoi2xE2eGsIPXdFzy3HXojiujKMCGFkjgduDjYZMnJTBlLQlCGl8zZ4z23Fh3x/0
Tdbbyqo1yUJf6w9pttPxBBSkM/nZsyreso8OpZXxQ2udXNuGd5qKkHKVO5wfL/Umf7U73pxOfi3V
bOg5OGnsfmgxvd8eEMJgpFY3JxM/d0frvnrWz83z8Ow/Cley2x3r1VV+8u79Y36sDtqLdcNPsleC
TdlXw9Ss2BVQGZnZg73LRv6Hxse/fxyqcCrqhmwuezUEz6RaMBJcN6zjs2xr2+bwTV8lt/Jq3kb8
p7Ytc9n+X8MtagVofw0QctyL4Njgs1S2w3Y6axt5nbi8OY6wvrA1W5yS/7i8xZHKyCifo9KWncrR
9/mjsla2ghvuBbdyjY21786QkFaXytvq4kC1HFVdFACSetSJHmHU8md1NJ7HfYAPIlmF5+CLV7GK
Js78AwKn3EAr2U/b2djaHuNN5aJo3aX3hgt2Z6XZ/drYDxvxULz6Nqk/13B/HWs3Xuw5fLhn1mUq
/7Ts8fMpi9sk1hXJsU2ocJt6t/keut0BfZU9sm9OttG+3yq7zx/Mx7fo3yMub5E89WUZ6rx32p25
mRzlkDnZVf4jPukOstCdYYvs21MW4ubK/ELs1K8vQY1W5r3BtO6tmNJtVspT7/h2zGcf7NMnvV6F
ItYiW74tv2q/iwz/vU98Bt/Xf+w9Pf8o/vf/eo9Xnf/C375T8y+ZjokBOQSbHTMXf/L7lGeKf4m6
8qvdio4E0hbnnX/hVcW/6JIpJu4nyhe06HiR/nXK0//ibESJRputorIKlPUf+E7BizBr/ntWxRmp
0vikDTH//2+KmpGQIjvso2oLgbQiyaFsr4LAS3f4qWFmItzF1AUqESgmXWDpEbS8mTsyrtCNGGcY
8UoxL12vSsmLCcbQLSUg5qSblMc0DXXCmcb4a6+03daMDYyAfhR16Nfp3opNmth538pOX04DeSqG
8S0rLXFLI7Y+B3kXr7K0kZ9UNc1PzH9w1luiS0zQk3dTkgFEnyTxR9wT9orXr6pWlQjVT8nD+IYw
m3Bf/R/mzmNJUmbdsk9EG1pMgSBURkZqURMsRRVaOeDgPH2vuLeFXbPuQc96fLL+kxkB7p/Ye22H
9Kpy6ehisn4g/rQRTv0Agcz4aZ1Zj9EU1t+bs5afwJ0E4aqd5RL62qCJNgzQ7m3h+gXWDa09OfC9
T0QB9Se3GsxzW9jzO6LH+nUwOxwx0xKQQmjbRuvF/AEiDZGtyicm64jgoD1qn2YjujUca4NfRnQb
YR3OvC7IJCuDCL7We/I3y1lDhtfZ69x40AHtTpQqtnNr+yO7aTo3qIBRY+OM+yDcblh3CJP8vTnA
sC+wtb1bqymM0DYyqkG7mX8rnLV3BvnUXZRhzY2KLFPELZraA44x4ziUm//eIcj+o9Y+uxHHS3sI
WfaRy+0YKzV9bxVkq69Q7BNpKPMTZTmnxdwRtuTPnQ5AwyeXzexyPwqKqn8ihJ0yqNYlOLOJwM4Q
k1NFJ9TUGEbXalpJPxqMwETiZuBndqCsfg2+KWuy2rHVR7Yk8XMxl/odzd/8VE2teMQUhzNwM5yx
ivSKyGhRBJgi6mXAMVcpc4/xQNxRhGRepK04HyME4TPhmB2JU2aeqpMXdNm+NkDKQ+q1OiPJHejr
UVbkAqm6kPUUoYLScfMHwUeDX5Fs0MH7O2QNoZJVp7ohIkpg4+K23coKR7+jMpLbqv/rRj73MIPS
t08Ny7riErplpcPNxP0JZzZqgpQxwqyLMy5SEOmqX7zvoe/sj4J/dSnzAEzpkmJNCgqHFjCdKi8C
/IMLUTV2cbZsMWShl6L2hFI+qvOUFRpwUp0ufZwdhn0NDsmjLSzvKHoh+qhG9xY2To3hOre7NDJa
BA1RQQZnDWBKLUltDfK9gqfZJQNYRkwuOprLcCNx+bdAdp3c4tB3BgD/LilNbxgjTZi2HvlKt989
sXlc7Ujrby19advRLKycfGUxV/DQFhymqS/nT59v4tCCVd4Il177x84Gfxvmg+jPi+kPxqMWEHLh
FetwFQsp1XWJHzfQBr84T1gT79fUtvtdZYuFqF4Q6EXi+ZmR7ut2oWsQJm2cyAk2QKRDolK9mB5W
+TkwaaQW8OxwWU1JzquGIXan+233uyDXJUZlJSOjm7z1JZC5+xuMeEmOwNWJgiH7LHivC38YT5Xw
yzkqpBM8ulsplgRkM0nXPWTkdbdKXHxRUXdBBK6X1aCdS4vBids1V8uBN88evCm2qNQh0Idyzee/
w1xXBBNXlgW5uVpeWzzlnx2o+yN29/Z+QD6lwgFh75PT4UZqmtlZwnZ18pc+GzpE5JVMNqn15Nig
eDoxpRM4lHLzdpzhK7jqg11lzAsgGGtK84maExv5d4KzNsPAndvHuVL8So4gRTSGCiteDFJY/hb6
JD4my/cfMyuzzsjC/R9s+83bhPjlh5l6J+nlZ3yamaWRLqmhsT4Phcy72KsZXCXsjTZyJYGd3rmO
p7V7G2k3eWZpsRkx3prciOabLo1HVy44vhEg/BjE8mlHUo4IGbFL4yybAScSKiTvys2hXzRhVR9i
tIZDa9WZg4JZtjW/es9J4To9ibtY1vOjIlv7C8+4Rl+S9qQ5oUG1fFjOBUHQyKcw2fmOkZ1TyCqE
xXW+HCM+x23bd9soz3MpgUoT1oCUq4GCVYUEK5Y5I41bHC/RiM6x6iBvxwR8lE+FX7ef1dQUwyFd
A+3OIXmtjmUrHULY4GhxMngoxXeZfQP1Zw5OU+ytlra3ZmcA1pQ3sxYpa25nrHSlLVfC3+Hehoi7
B3JLxu6Pg0VgJz1jhDguxCnXGQEM9UzTx5O8m6bc+9YhF30xHbA+3c69yYithTD6nHU7sSzoOyAz
yGfDELYX5ZI7IiZfvMf9G6jATgrMoExNi9H5bO2OSK5p5qzAjKf1oRqK9LtUrW3eDz6hpuEGCe9X
zjVv0NQoX4Y4eP4avZ22RLWzw22a0U2q3m3+KaDrF39dupfBIr6JiDuF0b0B7a2BfQSlnPpw+0xD
XUTadl/OaMMKGN1CPG8Tp0wcjLkdb3wkMbkBVrUrNdlyUfSu+2MEglwrkBvGwzKX+EU7PZVTUm9z
9zRk0nsnbNg9Cp2mFVcnNOrMVa+EKfffoCDo5xs4bfuS1hEmtqpwK0+EA4WkyfU3g4Q/8BMib8nQ
xr+zGzxj3XVGu+Gz8Upy7AnViuveJYQls/Ortir3OXe0IHEHhXhnwx6BS9xtvkpvSI/AUdezmEr/
3FlZsfOnzXhezbKIibljsjTNxZ3dV/oFBTvN6aLDUMjlXOLM1fpfZQtYeGiI45b16hJOoswujluY
p4UYxHvPK/QnD6R2FS2+sx0xEliAmzs455ElRnh+Cg/1rhs2NGuaaD4ydwC5XlhgIhHjHCfy9Q4O
lIBT4blE8gY1L7Kgf1t32DLXy1RnPc4vFn089txra0LQ8oyhRY33lifnSHeK5mpvc/tq5630KaMM
8W8xIXGAYPeB+hbjtrdGp00jx8+0P7qhee9zOWCqHuz61LSmKJmnBdYR+588c8G4B0fX7C0eSaFk
Prfk6wWkBCrwjZz2O4x0zF40fYxUmtWJSebOH5VP2t+t9THuWDrZZHm1lAeT1Ph9vpIhEis3zXfE
jNH09kSYTLbFVKOdKvNzhbz82BkztvxWdPfg+9OrwAFwj8O03qdZMUcQ71cMpvhPajb5F8PQur0V
LOMdn4l+BxrSPxZk6cR2UxIXVa7E51l5h6CdvKrEsZ0+mbvZ+eMp4rt80pz2+Qxtu7dSCGB9Pwp5
Nhyet9CnmMEDaUpneJJWYX2KvPSIs0zno00JBy9eC546/JkqsubZeeh4jpHKV7nioQhycbEBx14X
oyMFfAnEZxCkgtErKJbyUACK1sOh61o8ZrrevmM6y9+KrR7GpNP75l+m9Ra2GTjEeqeUjHOQU4yu
CJHTo80IGJUatpBvpjPbuxSDP99rNWH93pa5Z+Fsrs7D4vWKPNK+4lLBvFTkBywZPUcfZT4xbalL
BI694QFc0I3fEfWmoqpzSxLafE0/SN0Yz4rY5xf8D9UThldiimpjjiiSs+Nwi0cJOlxmIVRqi/k2
gIa3Ph3kccUok2SF4yOYm4r8cQSjghaym+weXASWDn6L+iFdcutBTQUHY6nLFF+7XLgUcCIxPfWX
Be7A2srgWFspV5iVu0s4z2Ig4ObmIk3y0ZvjGf7wU6kPbDfb1RwO3EzM4gsscVYt2ulbUKEVvw5h
EmwQEGOAWQgy4jt5TG6hm6aSdlgVi/M296Pzzq2+YCry1HKCZ8IFmY7TEXv3CIJHpGRxTPZJCujb
c2sAaeB4Hv92orHvtnmckhXR6UPWu/ZrY8/VkydbgLO2MPuCkPUaDWM2Lsdc6etlIJDx4GW+dl14
Qs9jOluvZSazxChExkgaM+enJd2piDu8ULghii1F/3MLhzdabdSfBmHPTwH5gkfbm+Q+nWb/FLhK
sCWHbxPKMp3i2QJiQuJnlz1Xq9unOGNb92UjUeE1H2GMLLjk2ZtQ2Eatcme8QxpfvBQjcUsFARTU
wdX4anKNYQtb+/ojQFzzRHil9i4YOeJNBknWZyMp97Yz8paXwRw3lqveRdM2d4sdMIfXtJSoUIKe
46YGvyJ5Ne4U+I88mW3b+tRzP7jFsqV7wxpvV7Ko3KesM73pGGAMxBPjNRAgnALHROV2BNxicwaC
H9jli1FxjFNGFES5GelxxO85hJq3sn0iVzumGS2iMfCta5taRDWUBv1NVaePo7mMLwqKRlzVU8Ml
p8insFK3+iDmqjs2Fs8GIHTJrLkCis4z2LE5ww2og2eYx/lSIO65ZGwAL8PWZf0BRRtPlJXb8oy9
A58XhQV7uc1KqZZzp3wZ5xsxsVCFd8FZymymNBHzWzRfxCKt5aUiwmAX5A7Vnu6J5yxXhLAuE25u
MSzfqWZQu+XkT2s0RV9Oh6FSo1upY0sYyo8Lo/deZFcHC6JHlyOl5nr4cpfN48+yyUfqmpH7U1+m
gJ2sLEDFgCqAouALTPE5XeVFCSm/nMowH8vaWIewItYtcbFTf5R+53mRxS2xy/xKXMm/AEPQywKj
pdSkpoVWvar91oNGMLUgv/dGeBd+ucKiMskGqIptPMiCrd7SeduD6dwwFauVHXXBqYVnhub5PwY3
/0/Tqf9r8A+g8f+dJ/Tyf0wQuv0f/a+f+f8kGyhgrvR/H16xmB+r/6pTuP2D/xxemfZ/w26BPBUw
GaoW32EO9Z/DK4P/xYR/H7hceKiFbhTi/zG8cuz/dhPdOLwdUGyBOjPx+p/QtABhg4nGP2DoxNfD
v/p/GV6hW/sv0ytPx+x1E+T9h+3LtRmY/dcplofXM7vFGkVFSobbOp0rglZKXz8L41n2AwMVjRWX
peJ28ZLUHE81wx0C2neele+pImlmf6dyji2rOlZmSZRcEypAham7HtzZTmT9WbqXbH2sCSjziT8f
YWKTtqYD4SSNmmTrWG1/POPL1u5TF+B6TUoqRavtwsmu2VzNhLJOXz1anZK5ChOVr+bDmLZQjVpY
MeVY7J/h9k436U7ix5TqLYdggx7zrpKcSrREFJVTFsl5YHT1ZyWcerZU4vdP/fDezuXTnyZ7ISor
9NeLGTwX7d6azhbdjRfUUWEQCeQ/tuN9QxYjGbbmuMc8TufE9Nws40BcCLlwugPWQS6u2GOKAWCs
JTDNZPlZ9XE+lXFL/995Hz3/UXO+SvcpwOgNBqv/6phN2WWSzoeJwO3OGU+DiExiVVMOC5+rfc4v
QtsP/skSfkSVOuqflXcuK1JAxFO/BRFpOKEkl8fkajT+eePh5oTu+/WvFEFiadbTXDknO7/kkBjU
DKKWy3RlnXObMC5MZHAUkqlW2kj3Up2xFVMsvjSHjezkss7ibyyHat9Y763wQmF+mtkYedYxzcgD
T2OLpPliPJveRZqSddx70fwElo7V9uR4dYzhJ4RDdmi05Tpox2IbIkw6YU6mvE789rQGR3y40ZiT
a6RY8wRkqxWsMwk+3XQqBlFfTPOxsdkO+mvsjTGkI35X/VhwpWTAVOp8iDu/jOVBWc8Lzb1b+0eR
knY/1hdbuREe45PVDJGeXnz3WXlIJ5otlo68BHSKt9EUozP2dU90RtFM4M84NGFe3bV2PGmktxyN
oCCs8gVxwWq94jIiwnl+JKQjsHoQrqB3aNj1+bqKO7+UxOiKEPowRRQbg4GKlgxRm0wLXASD0OCK
bcdedL8yh00CjObOs9/K9DFnNpclQpDCtbf8P3S5jV+cZEud1EIc4RVZCBfyZfBklNNu1dtEmf5+
LNn213AJeWho1oi628G+If0uRTggSLnQzjqJQm2LxKFjr18K4haDiOHYLfVY9PmDJVgBE1ozu2sM
miDUVcWE6suz9u4cj3tsbhfYS4P/Vg5WaPfAXWZiVAgSBZy3ud5uuGt7NzQ/fZBY+bpGZtHz8PK+
djNhq825RktTm19A5Czzdaj5L6oHQlp26Vglw2DsG+mcfbzpWJtdgwStEZp7bo3JJgbSQndtcCgs
/zz2w2Falpdl+sXIGwKz5UZ7h7MY2ytEtLzak5H+rjFfxIwYSv2U98ZOW69F+2UH7Z0+vMxEHLB0
RTQeboJ8v3H5U1anqf/Jt28PoYiZ1iSM8+gF37X1uKn6SQorVDbCIh6pns/b7V7ToiRRS0XDap+p
3SDMeacqe3b8DXCaSPrbrNAxD3WL4ph5BSPAqzIuPsZ5vgJxqjuyvYi35CTydJ4lcdJh6bQN2ome
wUn/PXrWbQhxS1UmdljusHueMvm62PJk5lOsUxzoFPHWtXHJct9okqlabKc+3VKYM0HbvVmXdPQS
nYgp6BLHgln8pp2Fmbm3GrsM12I8pGL7Jkwqnr0PeH8sescFvcKUf0lr55bNsCsZ0YR0uExQPBZY
reHyuoC+SczNTkMUuXY43uzvS2ozThUEuzPDj5t+PG2Gd3GCpbm3HfdlWXvCMVLLZdCiHoSoji2l
IsNqX4K2+bW3moE2hJs9oB0ELSdNi0yyrswPfShu8e956Gh+AmzaO5Hk+mbiPt2XmfZDWXr2nKw+
rZp5Ht30tXEqEK8e7nxXkATXOuyLZXNU2rOqqEDrMZCkfmZxa5aJKTUyTHvaInu0GLEDZEM/OyQ6
GaDGuAF7bBxEZU4FAyQgsRVXzjOBvo/M73g/rClKR+l+dKoOAxPRQjvln4zmEdboPunZXfEvK/Xg
wNHe+BGz3SxqneHBBsORS+aBASJwEGTzcQiLoi7jee4iOYCKgbrScRLPMtF6l1ThR7PWWMqKOGi6
U96SgOShdr4N/uN8KP7Bjp4DJr2BTg261p1+BFD4l4SNiU9wQMjaYZ8KNWUW0QAlJJymPb3VlH6u
+LJpqatwXuoHO0U03dlVeoCh+at2ntDyHaHSD5taZ8K4goY5CP0S5uzcH4Yfs5gegep852QHPeLy
7CJRafN+FkURLVT9p7nX/64Gt95wY1un6p60umSaRm8HZWdvi8SpvR7WpPePw20IXUOQ81psnG/5
8oQqznuaRX0fGBz2YHGAcE7z1Ug9yaDkUuu12hfmZnB6+3LXqTShJ0Ogswav1doOp9pTf0q5fJuq
WXf95vPFSqR+kvT5qXkZMfOGtyeDBk3SIPRT80Zqxeumg3NwBv8pZ6a7lrwBEHTMwmoPq86ZPHm5
OihOEmexeTnsHDsLIhlWNzFD0Ql3vPRfmb4x4Ml4PwKB6sqwTnmuz+eyqMdk8c23DMgQ7iQvxZdd
cgBOP0OTzScTj8XIhwMEsy1P8xLrGTMfoxJvTtfVl3ww3hfH92MtSKkZjAaGkACohPwEu0Ga5cQ0
mXKKF9e29/5a33MZ3qd2ll/TrXTuS+NeTL4RDg0FUrA2X87gysj3u1/AXjdtGznGKFLm1dIi8IDZ
rs27O8uSWeyyC9lNlbVc9cZ+VjBpDm5LXGxhcb3gh4JcropjULvPdp5W7JF0f88sHQNDJEx9GcO0
7G8IWPqRxc+dk6OIYZunqUKtvxzAkBNPtHIf82Mqhp8m79IyAyNRNeF059/Gl4IkM0b3aGT8ErEb
P8yN6suknJjZ8ddRAw7dib8OB6T3G2zms72wfrLLZopcOd05GuGDY7Dc0Z/Li+yGo25OSVOol6oM
vsTs35u23DMyf6inMbYm8nANk5bwYI8nP5Ux4W9hz9Jx4TIyTSRcDpFxh1LctdbRN0FVlT6RICu6
qBnSXZz5tLqkYGdJTQxs1mxHY/oi33Ixzu58JS03slo9bDgxncWLs264MuGr8z+58eN2jPb+WsE1
ADNH0cBUJsrHZ7951goPwIlzZVjJHwmi5Zi1uM+1vVb9c8v7aurvb/FcBfXSWOEwMOOZHaJxmlQG
5yk/1t2pz9pE+s8poYNL2x50dpWTYX8pwsNAE51gwB5MC1Ffmx6UTnB3cK6n4k87NV8a6V9Ow8Nb
JZwzAP6mhG6cmmKOeuNdkH0OCqrh2yPETmznUUOMxfcru+xcDSjcnxnivHfUrlOwJZoL7mzdpe79
YIwnMI/iYeyrF3faohs2VG9O1uDuZvk5SvGUl1fIHYjeDi5iKeocJv8bnb0WE23JzmS3SZsM9fxh
nrEZwhYZl/zOW3B4jCdje+pgzS0MmmxNP9v62TW6F9uYypA8yweVdcgzdVrre0dBBh8+QW/FAA7I
R0vjAPa/Fpx04rEhSMIQmkn/ZHOkgeBKTGof1KZmqHTnQ85IZCgnmjYRBuVEwDamPR2ptVefQOzp
oVihgN6Srem5YbGCZYDGeU3N/sDmY5d5uNW+89Xjed1CQeYifcVKy6/zUMny6OuPegXadWaKIdEK
uT85Rv2ZFRrfVb1OdDAXH1DXtv4yxQQnQcO1oVSd/86oFtVGkyTq3cotxigtdhmuBbtSnLPsS4pk
TR/03gkLys76ItmV+3Z38fx95b6Pe2EISpvHLX+aQepCnNRMFkmGwyn3lroaDKksCbZpV3PVpc3t
hTGOdVHGpCtGW3Ed4Kl1Ut6PorpXdlw03q7y/MPoIFFeMTnpXnaFzRLK3t6T8I5gptzeZjI8uZeR
IWTRWOsswUiN7v2d1x0HlT8UaHDL2zqLFaUBE2ZaC2SSDFyO0s0jnxhB58HoHnqb2w4Ja0aa+oNc
YMd6+jEPTsNi3AXFp7k2kV6IRLf2QWNFuouKCHMQPqF4rNDxLr9ucZd6btSIRx8V5shIskz/VJBz
TD7PHmN7MYxUvTfWTJtYzN+VhppRZ3VfqWe3v5f2erIIAjNz79CO/a602iOh2zttXOPeNuGsXRh3
v/u3Ifl6trSzl5fJAA1knT64vcJZsfp0H+CgcYff5/7xlm6ple6pRpytmxdexpKFYoVCYGDm1zQM
r5sP1d4jdT7S73TeYzGvqDQZzGV/3IyCYHHOffo1lwEcpifpXi2R8vvpTDi91yHLo0kOSUH3NZi5
HRY8tX7HN/DhCPlq29wNnoVD+GoaS6wUMybS5dt+Pva0F5V1Eq2dzPolG2gIF+rcbT+7TZz6Bxiq
L6b3gjCCMMllFzh1aLkHay4PmnZrGkC0LixWp5PqEaM2ZVyXTMFtutGWGCkwuRAfnyfNfklTY19s
30Sx3pt08GvCCoan2wBld/b4VS3jLeWUsPOJUw2Bc+tNO8M9VIwkUDPE63pu9DnOJOPSnLnqzzai
Wp2oa4oRmS8d7BIMh1WglmcEkRaH3uj3ZeklILfYDNb5NbMaJPnNw4qgFFRvmHfXtvlcfH+PkfHI
vjgcMtBZS/ndFRztBmRqlXlgLZvzerQ4vIzympnPg78dvHzee+Mdw2D0+y7dxGu/qqOGEFc5zp15
FK7YB/Z28jztvLlpFEAErW80M9Ltt6F75lhItGF8brcbCA2FM3mltChvep4dbVTSPRez5aMaGvAS
VG+KicLanRVDyyHrI+fJ8V4YD0c9uERVEDysVPURQFiF33WdqwQvWzQC/UuJfQpybt3OfPRQwAT9
XldphLkVkYtn/2l8Pnr7KnLtQtzpnZHZSashv9eVusiiw8YgdqUd7Ieg3Hl6VDjOK/xQHtaJapKZ
EKyd0G2s3xtdyJv5isc3s+aiyYZznmq/ygeiijmqa/3HwtsefVrIpul2mv9Z6o9ZIHZO97u6L+P2
IUrrBD2U+vfVTf/VBbtJ2+a0Dzg3xqgvZWKBsYq6uXsknudsqH+DdBIzY2hBl5A5609f2jtfdcd+
Qvoz5yJxPQrZGrvGeltxzjtTiUtec+UwtM6rMRmdlXktLoQ1WbLxWhdtEQrBREJ++Kq5bs4+WHj0
Avb1N79ee2UFvdOld0SaBu3tqWhwTkA5uj3u271GwzRRc0irxlZxqls9fjNs9ViZLQFnn2WgRTml
MpZFat+/a/Cuav2c6VYk7X8Tk6O2v3bWkgC4iMb16K6nbKFls81TXSk+qjwR1h3jlHjQL6naVz7l
au3vioZ1eLqrRX6n2c6nAYw5zZCKe9ljfrvJ1nFXWE8AK7AM2Pebc3BIvHZW6hbML15NY4pYiNEU
UL6L/k9QYhfmvFsoMzIgc8zMhu7Vr+dTWVcsSxPDERBq+RQq/Bod+F6Xt9gcTh45eQB37zro7IVv
R8F4r/mP0FBdG6XP37q1PrriYJTBqeqCfZf3dzqZ5SXdWJ+eR5wmbZ8/purBygUHLIerde2dhmgU
87lb6BUfrK177rXzVJ4YvMe8FbxyT0UKj1jn+hFkls8vLA8jXIBQDC1KxX9zfsj6NOxy9S07hyci
jdMGSyk0xUJvEmRgz8Xwyj0qyvc0+J6973y694IXYJK7TRE31hqnZj4GTbNnvOYS+6fBaM/fgf1R
IXXcNehKB6I5rQ4gOyqIZkxaKx6M09JmhxIAcvDsu0kGyQO9OZ8/zpsgvbMf3PHabbdGc4rajPFo
E3WmPAn1jBWUrdDSQu9094q/0fCqQ18s/A3LoXHuiYHlLVsONvB0mdKRSrCBzU2rZ56shAUsKqCI
ycRUcXiYQ9jnxZtkWFWkD81sho9bJ/bIQhgkvky1fyn7IRZIs5bsWTfPfj4nWfkBmHa3buZxhKnX
w1TzivnC2xBa6he0bjzB/+55ObcbWo1zEEJQaLTHruRLGTlYsjRZ5lvllWzj42raDJSpCV22Z9Vj
la6JSanS6sFPNSPNHfOoY52FjTbZdHwyxa5e1M+Q/6tBOJrWibZyN4lzietgHmVSd+d2kecVEKy5
vozFX12fiYK4BTGDgNNdpBMkicp015jo7cyHdeTkyRFtthtXhB1p7qeH4SSHyuFyrComjFPd005f
q0wclIN+om05UgMauvLxaavzY9EC5iMY0O7pgVRJ61+TQT2fmpo5Z3UlMSNawYIaMy4UXrcu7x7V
JJ5uwFiblrRp0vtMltHPBIg5bHTvrLVjEiwwxKiHBO4LjqOKbJHub8fRx7U0KqSgVsJsiJp1PEp+
nGVlRI53H8DdpFcOmACQ33wsHNxE9b5Yqp0j925PjZNRxLVX4tbZ8J2t4pg1+QXdV+TP10Wlp7G6
twN+OIjtDJgD07yBsYqNjpDxj20w1GHBRu7iAES/5A8el3OwIJvvxEH6Lb4KMPYFdjmmkP4vMPxQ
zUzmWqxV87C3G7UXtyqq/1ev72O+HUp8I5o0k5kJb1lTzQXFwZ/jXodHxVs6a+ZOTDPl4ufGsyzU
TyWCnduz2TK/MgPzHLpIz20O3nAw3djjrsYE3mBcJt57eNccNEU1JRROHz6Gtb8sm84QjiTnJcGZ
jzlmuqzltVBfWAKQ68A8Z+gbGBwXPucNpzqgM6rviq791IIX8OuD4VwWCOSZOi3T3abVpNp9OCsW
FneJcXUF9XVyjxq7jKVgv7sOu6WV8fxWYi4pJE//dNdQYgzduXcvZq346LiC/auuBk7OExz7+35K
D7391o6Ai6aDuWrh1L70zp9eBlHN76YX97XGiCkT7Eew7TQXd7vq0tkRTJ3ROs31j128bQtrTGs5
qCmNcuxLcpw/reAx23TCXModrQzFzL52vbCUiJ28u7I4Vvr90PU7Fjqbrg6ICcKZkWI3tzsVaMfm
ohT1HfxeBD7SOfWMZ7O15rY5D9ofQ3QRwGmjP00ulXj5I7BWVWX2a0HfDl4g9QJLeOoXhbj0Kx+e
N/G9BPN+qSiEDGtnM1bzpXXQ1w+XEPdpKg5DcR7yk565STF2x8rKIgPdS6lpdyo1dyOSNGzskdPH
I2fP5DGp8Z+nZQi56PALyYLnromzzYmYi+fOBU1nWHbuuUaexVbbwgukjC8PE6PNCYx/cF7CxRni
wZT7Yk1fp04mrdfvpDH96ahFb+NeDSMX089te3Y4t2a/ZsPz03KMW5MfaYSKwDfds1a/uFV9+/JD
w6meC885lcZwlKzNkEvk1F2ZW6AdwN+wJEH+1SzdxVUMcND+Volp9KwptshfAAZehL/uZpyi/cJR
sZFEWv46pdoFfnuetEs/kKphcPAipM0KPp8/mpNH9Xy2/B6I3b2iRJXqAXTNPoUBjY7sNlLhzhje
5S0jp4O/bKznUfYX1QuEB2xvmqvy1as3AcsmlcdCVuNl5YEB44wHAkG3U6El8TUCkT7zHGGU/5xX
Fx+D4dYUbxPPkocJqm4fe+Oh7V/s9VsO3RF51S0dIAaMxiYPUVV2RloXadM/PHhqWNDuWMMdu080
P4+kHvElljtSNoH+BjtDfWzyXXlIFQ/GRzr/IIwIJNpRB69U9tp19nP9sYnryJkFuzvcbPkK2pbH
WX/oexkZA8jvdYN3/+5O3k5gqd1m/ynbvpaGl6tDiibGO8kEs9LqWBjTjjGukjqfuLTCvnnZ8n5n
bAXiGAVTVt/e6pzpmMud7tzg+iOMc3j/KOZM9bl1pHALDjmu2t7UDuAgd936vdEu2uWbWq6BGSvD
jZXZnAYggyTTh8HwbpU3u1n9uTCY8/IAd6688zOAvXJ8/u9cncdy48iWhp8IEfBmSxL0TpTXBqEq
SfA2M+Gefj6qb0zP3A1bpS5Lk3nObwvHQJqp9kiBQahcndyjYWUWZ9/L9rHurVH87qRDL9Eh8OOX
npnf4Vy0o1fyXyFuuk2OgA+0kWe/49KOw9GrwLm1J4fVO9PwivZhhZOSrXJVldmzDROHtpZl0Ebc
MywlgaBVdc3yJ7+pQ6Qd9+2PgGc0SzSwUKHFsOM/JXjFAroOEr08GMDeBlo66b7ZY8IAmWwHzz8N
Ro4c9GGWbMA18CXLH9p/3KjaqkLrFERh5r8XLYo493nqxr+qnBfBuTJsRF4tUsiDVZukMjJH9ftG
knzrAVPTpmE+eykCaPkcHOiduqBXX5vt1dTp6nMPfYs9Wofejh5rglAMjFCF9Yw0EOt2n/CpZKAD
DO5/ck9cRF4RkpRssr5/pf+J7Av3YejKtQcPpivM1AalIgnNK+2XEFnY+eLQsfvMXXaQ7irx06NX
ZYfEhk6+H/+XjPukdfDNqn4ZTEfZR4hm5GLIkqVpg2Xf9erIiOZsx+swT+ve6lhG+r0Nmh8b71yE
2/4vJ4ErbrE66pRU9pcxeCI5O1kbXLgUdXETa8klT1+8zl51/npuX0n097PrNGHlvJa1eWjdxXBr
5DZOdjJYi2fD3iE+MaNtrm2yCaNwvmxLbPDgH+5nW8x/89JYjxqTXWKvhYl9WAqx6B12IjddTQos
vCo3WuNwv3+Xhr13EfsatVhPKnvNWkTNzE4wd0C63sPgXxHzhaX7OJfqQDA5UTHrgfNdztmJlJql
aqZbioCgFdlnMKGkIlJbwsnYpbnyDCPsiYdvjPNsuuGd+Kjn/C67DDOY+LZvdjnDBrzhXodwaLlh
TYcxaix4bR4r3hj4kE073qc2pC4XfNWNG4R+SJXFVozFzoretfnHJX+/oOSNmrOloOCn7NGFC29V
t5CiBscAGR6Re0QkBuI2hkMN5TgqQL3r6GufsfeIQv9mmw+2PNqDv8qhuEUN8umaoLmvvgA5KKg5
mdcYk26e0lb5NG0cTO3GFs0397uxEtG3Pr0xzd+jqV8tbBSx8aHXKc6FT3PoT5wFNmQyxR3LPD8T
sV+xCJicUR5vvDnCK1IZS0TM7OyssQ2ZOPmnS51TUqgN+sVlH9DKVtCs+kdiw/annn/se4/+ufLv
egyTV+Uh9Z9rw18K5AFhP9OfUBOSQFMKfQbphxfVl7RmYEGkVchzXf6p0UcPwUKWybfWclmW0TWI
e+wTfxxtHyhnlZgviaefZB1tJO9tzfwegnMyG69M38hLKC3Q0i8Pvanft9sMklbLgDRH2O+EW92W
KyNhnMA2xYUOn0pxhvtSec9x+VPZybKLLiVwWG5NlwyHx8QtaeeYxAt3kZSC3fxWuxMuKYVWdteN
ydIoyyW1FaGOx2O2//qNILQAm3mUPNXOtPftYEd5LEHXR3pGpiwGOgBLYbYbglf0207Fc7D3U3+d
gQGLYh1R1ulwu7bAanYBoRktOgt1B7M2apXQTrQnlBicAByRvCysc0NDJ4U60QcUNp6xUgW2cXoc
GhJ7GzfbJgVVR4r+H3vYx0W/VVryKGiKLYZrL7W/pgwQX6v9rNOB7soNueP7GakjgYPLHqJVll0Y
+6EtvbVWFU99l317KHzp1liUE2kU83fRb5L2PfNG9ur+ogv8Oc03zrSFz27gQxlJe7xoacco9eL4
sNz5Enk/ziaQtrY9WUFEu9eD5qGRN+oDv/DQ5AWUDP+KVzU/3RcGKPl36fLc5dPWMwlXqKg40FgF
64St/ocxakv87HMZWGtkg9FNKaC8yG52TvBlzHIZqHTTSYESaS9Gazs04jmvQKsQH2TqFW/IJq+1
b0+zxNIPHusGkknPiOKwLykxlfWAKrDe2VGGWFpgrhftRo60qE/lEeAddbF2y8xpJ7p6R63aMjYZ
HcEE6obOKrXRxXCuPbUbkov1VQP6DnrxSbXPiqfFrc96xwRuGo9UeRxQBBxb1f2M1bqIEV7M7qbx
7V0i5nXjDJvYTw61C9qDBjVpTkl/MDnO6MJeNAai/RFe0hmIBlARcpZDPdkLozPXUY2clNIp1Ijo
R4J+lWLbMQRsbDlry3tLiNHJR39Uf9E4rg40n+6GnNcnu80dF0xRgeS1Dx7X2mQByaNhtAXcpnEY
AAjhFm5BrvBVVREuvUWA8EOV6oZeJOzMcqMzSlgWFhHHXVJ2tsAA+SbnYZ9xaRna/ETG2wIlKL1Z
+ieEwIp2VzoRjF2Ddgh2klKrh2EoFiptrtLAdOyhy9KNneoFG8W7PwhAfDde+R1OGc0cw2Kqt83E
NO1GYZyycBc1unT3oVdq7ZnjlRqmRXRttX4xMTAjUeof8yR47/yYuXdYtMMzqnJwN/RZagjT+CtR
TCe8+WtDD1NWx9Y+lPCKOKuOhik/xlJDgPLcMWymmbWLFy1HgNpqDixzFLqwc/P0Pc5fZPHvmJhW
dLWt5wqxj2l3uCCqbzu5494SX6PYCUYyjVwI5LwdtWb3T17CUCfUbvZ+fORLFU1R3URUCsqjKq8W
bjcvasRBmPuWc2++IPJbWZG/GitktbSFXA36TKqJGXQzsJpEtfyQeb1NMmPlSqjWbNOQYJJR3zNU
777kbuoAo+NYo+ZBW6p6TZp/WDIJQJQMvDmqAR1Tu5nEA4aYUz7hF+V5t214X5ZrXJU9UovI9RAg
lWGDpysy2q12J+Fi7YVDc1XnV9e4887DOu/Ojj0fHFRnKC8OPCFnI+LNPa3yXCMSVl3iaCuMfh0N
RMCkceiY8ZYYt6UQ1BwB0YOHLHAQLmw6XmzsIKWpll3t7huzukRlvOr++LwhFcrAO1UE0o4sqH6r
6hdtMC+FvF/uwArpQIhxEVIFsSAu+Faxm0c5SDObIXYQQmlIyIUP7RcY73aao/G8N4+ZmpairgAQ
3m37PZ0ZRNHVpvrKG3hLzQTOmAdIhhcKnFZdjx3VOOWUHhSqf6KfDU8s/dw2n+Iaj15q9zctt95N
wahkVe6G8HUgGz3sJpI6ZL5paakYJ6aiCs9jPm+pAVmYzEr0TOihyMwV/lEMQmzh4BetufYaIiTQ
Gp9TTG2YgnZaDJjjJ2vCi/OMrDufSTwHQ4i+0kitS5ayIo+ftSJYthg6WE9X1zaoNk1iLXHS7LP5
K0fANgrMSLX1FmW7Hn5rsl9t7bsBSBlRMAbVG31xmziD6W6/JmtjmWwHyUVyf0Z0KDQBIjrzSRuN
7UQoRuqkD02Mal5lC9yWKXE7dbRrY7WkJYR+Qov7/2T05JQk2c5G/92hjbPjR8v5mKtdqdNPqPgv
XWSd+NMEj2ambRvHWUYUwELzz/otbm7m+DlUgEJ2mAXsHTb1Vjyzg4HgyxIPava/vRIghZuBUZb6
VQpDPuvEYst3HpNyOCQE1DA+EqCihQNunsmfwcMk+unsOPXiT0rJl4Ef2xhw/Go1BIy7vau7qX5c
ecFG005jPbAOIBThMGtIlB4Vs4vLqU+RKkiPQU9LT8BKTOyQH3wPHpWIQOsUyXCYWOrUcfhRRc2e
MH7MEceC+FOXMaNUhUlmvuVWd+ZAdZxHXSspgcdtMY8SjUofvRU2ATN8NMsz4lDeDXG/aIrpqub2
sa2TkzNaSzFRkCT0w13O6FNbISXI8t8evLZr9vNcfIqRwsQmsuUS4yx4d8dNs7aZ1PBeHfvcLEOK
duxXwN2rS//GgYpdSsN6lld31F+GwP6Kc4J4kuSdLpn61Y8xeM3eSxW00xKTcLvVScAi5aSDvXYn
yiInsNGKkCyEVPENrxexOSaDLx9iZoRF3WnNoz7AjDZJaFG1UCEH7S3pfKgBcyxdIP3J4MWm1alb
FXcLRA5XDKpALJZfrL06uwa9SteUF0PTc8zNDWUz1Qx6N0JLbRBqUAg3PES5JLTKol7XkV++0iKG
Rj+4RUjtCYVCxJpVvP1K+w9xyMk+U4roR4Vt0E+9H65hvFXYc0BA2Xxs4+Dpd2y1wok3k4y6yYvm
NeHzmwtwQGfSQyoTcTNYC5dxck7yUDfmvYxetKORAP/ZX4F5vvt4jOQtLh7Gejww+YR3+YWZNzs3
wkwuQJLhTsv7hI6Gh98QJSQxVdnF574MyITyeohvfanZWVibJtqzbCeiVzmOazdpdjrzbOPuKp13
DMgfTD5svHXAwv4Y9bS1lfFQPNk+ohSMcy9lyrJYvkw2l02XZed2lA1h+PBV0vvbS44wd7SH18IV
VQixhY/EJeVRq5C1JNfBbNgN1a4f7ydCLfepKrY5cf6bvs8qCM1RrbUkyxEOQ/bWAyRXnXerPiPc
Kcqhd0YL71w8sQWPAvgRDarFeAmn7hbdOrYeWyTJLSWHOmoDY0T5aKJKMq4JZYh7aofxWDbddqg7
8LSxp63OzrUnQ0dhbuB9S4l2Mu92LJOgAZqcLsJAu9Ak1dOI8mWKzynUrUXQkuz/zmBuZabD96N2
rkCCuP8C8LVonkIf/yq2oPtgBViIsX0fTKQ0YRzC6B7e+wQjBiGPc8Hqub5tPfQcbrIYVAgFg2Wu
jP6HNiD2XBR99rMVy+0guZkJq5pvAqwriP9Q2LrCN7XInE+N/AYFzVPU6CP0lW+v8sRnKvjyyEqj
XW/RxM5yUvzq2F/cxex1XiChHrci3Y/OB41J6xrrUeT87dFkaw66nODZyFDYu5hkPei7gGQxLv4G
nH1rcsJn7iYjdtAolmOLH3xeGxbLd9qscIHDABCRC2Du22+V85nZcE/yzAXbNU9U9dxdn70uaDAi
UKDe1xEZZ95DnYyLQIPrITGrDhhiUbukPYskYU/t1jL55+A0SQlJEg8NpF1pZatc/xj0CaTxldYx
Grp0QEjkK9GTq5PTV7/1FdAul6NwQQ1m1qWRC93G/sezdm8spiCbwgpWCII3FunE6T4gOrj3ZF08
rgvLy3ddAqNPrgTQcyX2DTKcKc2XzjAsi0cQp4kdWB5JVQXCcKKLC1av59M6kdFmtDcDm77nfPTG
rSEUbMycRTLRWVEDNYSJZS3aqGf93AUaqWKluaRIcFOKYIlLcGkDPSdfwKLLUh7RO3Dgd0uw2Tz9
SjJCP+A0eqwA+UfZoAKoL1F7vhNIGgQH8uO2/axLjAewFyRINXoRWkpQJdzDeyFHSNv1yFNDWmwE
cuoSQUZSGhCuSt8anprR4efwqtSIn+t2rfp05SOyvSsxvYkp4nUGlHaMcyMyvLbNwu1TZNsgiM1b
JnZtSRxitM8wegBCNcYh7r/N6NpcI3jbnstuME+jzhwJhTSNSw1LhXMYcApIdvRmvlH8ypVPjFB3
8KInE7GIx3lf5ejkiqcy6/c5K3rSPE5DaHd/5xYZvXltk6823VPgdtcZ5cNpCr6jHmw1brAg0/Y8
hD43rDVQOjXraweV7bR1EU9WCI2/A9HdOeBdwYe4YzPXHBoKgh+34HSZATlHgjjcbxrcgc5DOfOv
YIVvq31mCwybz/q4ibjOVCL2URYm0SHNniv8Yw5raE4WV/ODEnRR+axN29pGWEMXPQpBzJBRQbEy
R7exr4Hcknt7OgplW9uNHCVKf9Da0NNQ0xgXi5VFUImDMK17M2L3MBR/Y6ZZdU8Lq1/G4UAztz9t
9FSE97fODMuesQLpLXmIzeeIE4QeZcqt2pJ+V/r7YmOBvm8iy9N86/IfLlpM7v065rS00pr1hHdD
JigLZbQzKEvcWfnT7H6LfhsXHw6Cz/aLeJcV+QvoT93Sxv//TO0nYEDb6VuvF/PSw0S7Bi4Q6dhc
/frmTbrYUk2G6L3t/04DrtXaNNydMTnFzvNTY1XD1bYe5bCCTWjtREWCNYaM4+6untNk/ZBD9AGy
fFu6/e7OGhLmCe9woZzoMXAuA0uSZ6T2i5YGq2YAazfbeFwO7fSVOKX/IkibWEVx+9YpaMq0riEE
lA5UA2teUybseOVmHP0z1LbzrOSHWWVeWBVmuRpGoClfe2jdKr7Zxd8g6kmJGzmqNFviVHJJhaNq
7qdsplcX1z9U2v0VfKgLlEWp+yiizt8kyl27sXg3IFb/lG1CjiGbgg2dxWLZgLkpDnwt0Y0wMYd4
XRKkN6CaucRGe5nUM5XDK5u/CK3fMCEPRsqHAflEwJ8DXQFwa8JI+1ii9D9jrm+r6lblRxVMyD0h
mPwfP9t45NHV+dOEicjFZd+ZP5EE0xzqzTz8SI+O1adWwz79ZWvZQ8rTiybaY5h/yQekri7GJxUq
CyAOKc3g9itPkVZp3wRCkhibEu3B6I1P1fgS9PY5CD40fDta/0ss3i9HqxjAke0wT4ZjZ/OvScp9
PiI/Qcc9XGu9r1Ymi6xM9feiM8+0rNBx37Ez02O/dJy2QRpbc8wL9G9067lkPRaab3wBt25sR+VH
ohKyKJmvbSp2icbIU3oZ96NbJuu4dpxDMWbNhpv/VWorUbTDxVHY+P2ZFycW7jbLtWDDpBzjWzqS
EXImVmbCU6Nx+RkDjFXuPhaS0cujfrfW9HFhNs24CzAwo/9mXzFbB/3CkGGu0b0rPbbHCJqzmTic
+SyQgwPWSNwLWYGDGGnMi1/8pq9PpuqSsM/JslRzcfQtylNnqPFbZJ8hsG5pIT18cQLH+12xRTQF
3i8qzxaadC8dLWt8Sod6maYuusK9UZnEnQ4JtmumWTFOzamYkZ8jj94mbf4nMBEoMBAbG2a6XeDR
TokTSdXaU4JW2M8x5pf10mErIwdCwjCVH8bUxyyZfyZHH4FfiSQTzrwReQudnRffQDh3PQ6yTD62
ECr8hXg2MPkYL7QqDLyHrvzjUqY9fwTwT9ddxP3edYhnXIWAL9XqPd27xLHydLJ0TwTkZsYmSjyo
mQpAApN7cw+qSalsXBJIUS1noQXLmLxV7OQukBNw8t35pcnmvp0wKcb6KNZs1IKe6QQFRlI8YsTY
opdgjkD4ObdIE2rKeRedUb9XMtvhDNzHNjdfnPTXaXSto+cWPJFNqMVZsFVViY6erKMUZKPy0EjP
Mcw0d5+RIncY25rJLUoPvz+2qeYGjsgfqROEHbw/5IUm2NbvX/5+8/ehoCprn5kkXSFo48vfb8qW
hAth9ZegDYI9y8fgLH+/pDuewrnYwMLo1lm3ZGFnkqnhNIVe6Xt1fxi9aP7n4fd7//7w9//+1/d+
/6+Uw//9Zbiik73f7WuLt+DS5enfT32EmMUQGcGlGriGZ8lrYMS4FVIGvkVDF/BBa/XsP1/SKI+2
O9A7ufMpGVZz3BxQHtaHf/6HwfGq41bwi2mvNQPeOEdX0/6fB2zui2zo0Qab2HQ6ogb3v181//vV
Pz9MnWZ3r7vXsr48ECjznweLTrClSf4Fu6WdHxwkVwCzzgFGbd4gjY6qSR5MTcNeeH9wMrg+6/7w
X9+LWq3YkbMDlp55XLXSO/x+xR4PDJUTF+CCZ9jsNYtJVpa5ZkSoN11GOXpkGZK0HCmPqiAjuKGq
iw69JtsCgF4T5dgHf8zTjvE1deBeB/ugZdb/+3EyxvMhef33J/z+qt+fqio+JZHhViE9m9oRDPc/
D2puusO38iCaIj07/D4MgcUm9O+PLZ4D+FEFcGDjX9iMkf4pzc48OE6Frcb3WgSthfM49/5rIyV6
BvYS037QqtI4Rwn4h5Z1597ywtnIxINtyXQPbfth4gtCJYZCHWGLvxkkC4jT0cYdD5hWlRnsZ2mg
UMajEw4jiizbyJKjm5mfCHSctbB14r8sCdAKgnn4fcDgSUlTryF9UE17GNPS50uNA1RVAXm+y8jr
rEM8k9qVxxJ1NGIZtBIiqknliuPnOLJbSLi8P3gQXABWzPGVP5yirqMDAYRxkaV4/PSmP3QKYUyr
6be5d/Vt6c27ku6cnRBjvXM9ZrQAoWnjTjiRc+A4KtDXdWVtHHdGMKa3dJHHhQd1rC5ZZNe7dCBZ
g3DqGL03tbnTgoiWZGOabGxozQmpIaAND6i26eGXQ2sO1gb9fwTW6Du7StnNLHYrqZmXOMfdp+v6
sJgTLdmbbL1kV0Eu0Gq5lq1+5zLSWxUAm4lZkj0bt0xjpbjWp9mTGkP7kIQ0vCLBNNA0+gUwWduJ
Cxkjv3+0IyLMD5HuHKoGL8KQzk/VhG1wimCmqJ99cjXsLEhTfn8i4URpaLBs7ioTtYtVS5dGbLDW
PgDRmTAl+ewzYd+mLSQf0TGjHSF26QLyusCaHgaEW0zz5XunZyo0VNmuk5IRNLM0d1veUzAqjeHU
a+dyg/9nvgaejHHZ9kD0cn7Xg3l4cHFCemjacgLYtibatGTOfuoiRlZtGPm1bvRTPzfWK6+FSUJC
QwDTDDVpG028YaRVK9OVSMaK/CmvR4GU8641jeKfSp+cg4lUmKBFwCHw/7wWp8yaNATY44tTdpTv
Ff30Qc350muq7hrL/Db5pX+j6HHRpJoHl6C8mzStfkPpNckahDQTJPZgB6374KG8ZTe0yvW/32uz
OyptOiip1KguSugIIXV57Wf4e3zv5KcAjVx/H0SZtEgQclKK9RnPmZdc3Nk8RubdNVqzsYqKp0kY
sb4pm6A7jqmVrw3ZAWvbMj6UhhYfgMjLTW2JETIexMbjIpTJkWil+MiErVsUrbs2xHRKzOCdLkWy
Qj524DUnlDPNqY2ZIuqmCUJVdKAqDNprIUdz4ZllfW5p7cABdQ9jv0NqomvJ/I1a1LyeQhDjYF+J
ActXjSKAhYE/3VlZcZL3d2M+o32ee8QfhvLRKkpLtktXxX+sHNyMbCnjgG0SI+pows9W2qmXhjhq
GMNHW+lHJW0eTKVDEyqgGf/kcqUcCiMlkN6ANY0Q+20FEvUAQ+ED9eqEAXVkeP/+XjRJ+SvHtq+y
pRu3rezuwdSkd61IFervJeTK1ndy8sY3j90JJtXj4/LsCB9RqiCz32YAdDPlXT3XEbfci14LhOgw
U9A9/Bk6FedLR0u0Q9pmWIWUb4KkzvEpU6mBrBiat83O1JDrh17cRFeAE5WBf45xvh506YlDPk60
Ort1FE663p+Luu3PoxE/uDF+bl5qe1VOSXS28tYPTSbClW/0xkpDubP1TRIcu8IlUy54aeQUcPex
1pm9az6LYehD29/pPWczWvRhB0dysxRGUwo3T3Ugze04DGRatRmxnO701CPFPxYO4EdG+U0yl/Nn
4zdPA4GkuPP09qClZfYUdBhsgEx42fNnZqUyjJgidqae9yvDQonSauWpgUC9kkZENsyTH6Qm1qyR
pLWqdDaqRT33e0hFDqB52WRIGRLz5rbCpkplYAVG9qfwEuI19LppOLQlr7YaveHg2Cn1T7oXRgbK
IafDSGhPdWIsesGby0/o0ypcOLA+JvAnR5BAefk/7y8PF49mDmoP8ogCcxiTk9SOwolrfkmKDnCM
2uZ9mDOdYEFkm1X/qBMDo5GZWi7d1ru0yaSdft9QQQ4cRrH5uHLSON0ynu8Ggr8OXF8ibBvPJW4S
9zfCqWYrOLguHTFXm8onKXEcjOKSJ0l8cR/j2tAuMYcV4UFDtTSalh/ev+czW2xNE+tDQAfIwnC5
PnvL8s7y/pA4pMMm6az/84meevvk1+a8kwoR/Viffz9w8wCNmZX8tn4vMYIQhNRQuY6xJUiQEARA
PXZiiosxlMa24825gAjDD6T3L1GWmxcWGPNCQAHTQFXeoyTdjVvY6VlGMkVfmmb/fCWkA5KrEEMC
+4fxGMGWOjwQLpm/WpMwUIqZpMo4rrnLiQqIk85cjpIK2bLHpD6O/duo4pqKAcRsPihabhEJgnsm
vTMs+XmUfUtEvr+xMpMqeM6Yq5z8H5F42cb1Sd0kyoIa4Wg9NdN3kBjxyhDWOiLYdulaabkikwvg
x8vtUNfSdYsWeQsFdrWgOVERUsSRRyUq6jiCAB2w2I81Zik/8A+tA7hiueota9a9VyU/Om2dGMBT
67kvfS4UEN0JH5wjo2yLXzvbFw5iZZE7mLW4+gOBICFCnrvx7H49lcNlNO1VUAlSijD6pJNzxRJ1
a9W8FUm0JD3LWJs6W18jg9ucxk8FmQ7jZkAqvU+jD9spg0fHcJEidUW2JP03SNFpKqtD01gm0d6N
1DKZ8KBVdqpzqsyXuevWfW7lgGXk4xe981DWzXb2KzY/tFuDva2cqmWEpSGihMIqrbsvYNRey1Ge
2D/VSb+LSVofo47GzE8f9qXimfasu1ikP06jT5R3ZlO/4fsXu2En14mM2w/9hIHuMlk5N1yr78ox
5xzuroDBBJtIfOiEC7jo/JaNV1wUcZNs+n89w4kPhDily1xVUGXlC6EXgHC0lbAZu36low0W2TLv
4k8zK6xlRTTgwq2iQ9Cb5lbz79fO/KePs52ug0jq2twelTW8GjHqs8aYT0Y7fPge25Yk8UpENvp1
X6G71UlYyqTd7lodatC+ZyiNmN8yx7kRRxxAMQ3asvS8k86nJjRS19xPte3dGSXAhvxI39WjZsar
YJy/zRToHawBsVeiyMEkI3StFa9ES3kkxdbdUteFfYgn66BjPhCckQ9WPZyFLcSRcMxzXAXdy1D0
SDeIWQun5iHwZ2/BeedcYgmcN1c1KDzKsX2B0JTbWqJNK8kNTQkHIMVwLUgFAGdMdondqTU0x11N
6yYr5QTviUlsy5R3x8BJ2nMEgo4wwwwrQwG4RBoiy+6hywrtnW7ajenLxyIxL03XtauiFHuSxZDv
Nua8op2Uv+6QXRjXui3ucm2n9GFfUWu2kmTh7gdnfhqLoXr08DIemdpelJU8/I5/v0NfZMh8T7Xe
H99qkJ8MLgNsXW0gIEZUQtZG3Y0GuhcVm8mYUtQCaNKdVKFIJVBV8zMIrLI+jcgGoankMtOn0HR7
tYZuFcu5+KPL9sVNCB6IvAgjSCeJkX0g4bq/0t0UpmZTbxXZV7w+AaYattBed8l7maZPPSHfzNPH
P0gE8P27gaRCLSJQPmnvYDXutIaAoYG/N7paxQSPxca3HWsrpr/G1EkijcobT7gC14etsoPBD4lZ
PHd2hi4cG+HGFt4fr7adgz5+zb6DBGvaS8ukbi713kkmo32ibpyTrhzs6BPJqcO7rLR4pbcZAjPy
l6ex5vk27XsuWPetkcWwmjItXfoC0WPyMDvouVKUqPhF2n5VAFoRw9M/jl4+k9kLtJypK0Zhqi+M
8i2ZzB/D9qxFkTXWqjQBt0od4X2GJDyqUObPcHMKdbHPibsKpIGOnLffgRQQC4pZWtmrYIkICXBr
VxXI+1cwXStR/K3NYqs8/FyVwYuqlU62LB2jC7sMoqsoO22JhHytm51OIGljLTTAxIQ8Indsq6Xn
5h+mNxVrO3sPIFU3gxJIAlR7CkoDYY6kVKRSLP9Ce2ryAZIuK96Uo16SOl4lE2gtjVqPYjbgl0UI
WqrXhXzTO/PbKIfiKDF7BybXoM7gSa5IwZ3VFBuntdRhIjhBGUSD2BH5zUUXytZZO32WhhbqFOlV
D2RzvicOJHrvICgcYohrH0weHyUHIOkbyzRP95PMblQ4Rl39E3tatKmy1l7oBjEDQfxt5eVbOhFE
4SeYo0Dxt4my47AJSOWZ/PjHHkxqX3Js8LZmfNcEHPNSj5+Gpz1XQ4UYvIKvmZhkXDM5Wh0hTsFg
n0lZYCyo6y9bvNku1aOT0/5pA4b3aOIG1yh5mSJGHUO4oatqVGHoihqLibjvddQZgGBRIZbk4R8l
FHE9JVWIxBsv8hytR6M/VyWRS+2iftJcNnSlw79U4o2FB6vOxP3pWTciNqLVg1Nln13R4vSNCxB+
DvjIHd7i5G46VN53XI/WJi5AmrJ72D1bJHkgxs1I/+ax+yQ9d0OO9cuUQyq1orRAFiAJjRYyxSYz
Mc9X0u21fZ4lz1ruQVvKjAmGdD2VoMyvkb2NvnO5W4uMyFw79kisfNQ9ZKYDVJe1mzQVHC4+KGtw
j44Q1QSDYujrrsFIP6j73yu1d16D3cYvUB+MifVizwBjrjOucvdvl5fePrjTvnMDL8u67xNmUOhd
aIv2hVh8svv6eFNXpCGP46rLI0qpOBlSCyUhgTNkxbLdQQA7jVWsmangmV3gXG/Chmfi0Tdy7I1i
aFeIRx8JQD3ECAd7n54rhi+wtz44gjpj7CUbN9em56bFJN8lBffNwB/ouzN5D1OGLIW9pYi6v/Zd
zWl+SqMny7H1PnILUQ/ll85I4qYhATMa/mpllL6NvXyauDoJfnG3fqK3Yay8Tc2x5ZbsRTjyCa9J
F3ZVXnPXO9VIYiuWfj27ktnNqFn/D3Nn0mM5cmXpv9LQupmg0TgCrVr4m/35PIb7hvAhnLNxNBrJ
X98fs0toqQqlhjaNUi6UmZER/h4Hs2v3nvMd7nWuOLVVTfJddrwkOmiwbthXLS4A8BzlZaZQa7Zx
cIzFA1wawJLkRJY9KiqXhkGjHk2HYsNSGy0C+yjSbxJmvyq6TqA0kbZz+twoheScZQ4Nq2g/oIpT
yzXl/VLNl8q2D2v27VOGZtRwCONKtsDGTbmRccXuwq4Eqmd8GcDknVK6S7zGDGftCg0HbLF0N8/g
TsCnnOl9yU3R5tupKJ9d1R0Rqr7b9oMZmsdGkczjy87dhFpu0JWvFwZlYjfPl2PN+hPH7tFu03Gv
47pmStDdu3n6FhaRfeGxSV30vTqXnal2VfYxq8LfSQmcxZunezvDseDEI+pmQGvUo90hyMsjVRV9
YPbvrrfb/TBxkVog7PY0gIGGs2RFuPuC4pGcBGxL1XCwNWEOrh2VpwogtWf5D9Bxm02Y97+zGBjn
6ibEMoZGsaFXmGM39aTwkcndG16BWHV4M4r2q8xnf9+5GjpE/MiUBW/YdF3QF99qzSSlNS0JaeN9
juXh2K3Xbwxg3IiJg2ga5Zd2hJ1V+E9p6F0Vg4XOYdI/bdXFW1+MMFPUF3BohCNu0G4mDMQXtnRf
HWeQF2pWKUQH51sP5R3SuYHGImw76J83BchPYN75rWyIgEoTb28l/isfcmFCmP8q55SIrAjNzewu
14D96JeFgq4hLwC4S7ENOgysuH7PQcQcFDaX6YjNSlakqvH8LafoTbNWeEB8WhQssKcyAaJXg42Y
fche0qV2gIxKQFRt0xtBktBYJcoYg9azwHsKReR1jJppx+iAB7lrgxOb+qlsZHe2CmZXcA8WVV41
PE6hJBuvmPQVfOF7B0Gcq4JfItZnluazTiKg3wzkQCKicoMeNTvuI502QIepZOcu3pdFd4ekGm7K
Lngtghp0izrk9ScI4mve1ff2T0QPvUmFywZDU8Vj1tjnMHGuy1xfzYm5U7HT7lLqPSabHuUiZh6+
Od7jgCGKh4IKt4wG+dNCA+sLkiEDAxqoYXcFoPCODY72yCjUrSX9L9M3H+MMSZwJ6V4qBNS1exvk
ibmEv197ISaY7nVmvMoN9FeeN7Kvxe23k7Y3s0V9vbHYMagJSnljoMksRhyAqc8cAkm145vTEPEn
nE7u+LT0zTMan2qresr/VLTk5izhcNmzq1OYvaM9A9qRuEAPaBudw2FaLrgAT6jUoyqP7ipJvJzB
xWbCBqahEzwgGEZIgtLiwsrm1wirs8dCXw63xpEvPsxzpiP47iwGc4sGOFjwhnNOmVExW8itkGAw
TnuYe4lrwrJAszT2d3DlLR0rcKkJ8SsCXiA4OtuldNszRdJrNzGMhwezq4PmWXFWbPKUzMayjS4M
4JWgzGjkSkxnRX9eLOdzwTA2uEnP5LnAUZNS/C9uwkK9Vr0PldWxFgQlExOnRYytfLHJp5a8UFDz
O0AsJMcpgj0sYIizCzsMbNhxMdEDgbbop62AAMTeS/lhdHTroYdh1qIU7RHGdXStC3qnG8fnN/dj
dGxlDLCFSIBU5ySEDuFrJe5NEFMjgiC5sKMC7W73Gq4UH2eMX/pev+sWiYE/0H0t6z3xIkdRysde
Tgs5eQV+J8HvnocKcbw7HaZ+IFrxIi9956bLinMcT6iMh5l0xcm7bUio2EzGRkzSlV/CSFZTYLcm
LF/ZM3iQk0ggzJx4GDv/TIuy3bmRf+u0+lr2L14hBWS9cRvlBl18WO2TMXvH6kXZL+qHmIbDLs6D
a72qfets6vbQTh+HGkxSVEqknjFd8bm3r3oAijEimEOUOGjTKvGeL4zkZeCcqpHFXDfixEvIspJD
ficGo0nrmF0gAZoYslgPfXIAe+3sGjpWZYh5OfY7HGaxxRX2RhwOHtkBjWSvDpfygbkdNqAIa5RV
1k+6jjkRSPqRoMBbBGtfFW1BakpIJ8w/noi5uK0l7Wobo7K7FGK/0Eeny9ccCCaFCpIPM46msTuw
wu4jK4qIjJ+hUmLit1zm0/FkiuteVdd9xOTT76vmNp+orbweEXaYNd4xp0NVJuzsaacxFwCNEhnO
n1mme1ko+xi3tOU1E9XF1R95XQCrum9xx22oXTBZSxyMiZOfq2zac/Yrtib5IPAM0SthjrVD+7Ve
wNjVBrRDFDvbMmAgqQq6M6Ji/DFVMCpi0uGr5KVErVCs03VSNO4rNumk3DYVGjh4YwzYz1UcFbt+
RIMq0vJJhZzaEKQiU8LWDagxWMZzKjCgxAEcRttXd0NhfdtVY+EbCaZNEjb3i1VfDUa8a9poG4I3
5os8End//hOkQKL3iFmiCQ7zNmCUctFnpjwmLJmxtIeLMEC41c+YHZMyYUn3udCx2TskBm2akpG4
tPOfoTcgaOHa9Sjqwb7/gJ5E6uaEy0p+PKK3GZ+101xS3KmjHyH4yT3sbU6DpiklJGlv+yhnbXWn
gbEzHkevNuf5fsGOuXECqICjCE/Jul1lNndOJ3iklGv29TjciGy8RBN5GglkuMvm6aflZEpdIDeB
Q+Bp0eMdiGPU2U0wnecCy5hHDtNWQqdFFIkkKGNjWh8P2C0NWJuVs1NT7slyeM/0MO0t6ACdO4nN
UIw/2aJex9itdtLaDZwQeE3NstXY4RqHut64gCrdErFHjpgniq8ZFTF+CLNVo40DgmVxHH7bdvJS
QXy66hf1XjbFTN003IeTX5z9Tl3FYYvUDuJgVnTVNVOyV6KzzMZLUwhC1kUsaaVSv6DQ6eRycH2u
Rl5Zr5Sa85UKC4YaC6fQMLWYpvDK1XI+l8bP7ygqp5Lu8DzFgmpMTYdmrI6U0WdrgPhgLTagf39I
CZJ/lYj7cId6x0Gkx5p2UA8jhncfJNOSTYc84w/25EKQboDvVuntmCGzbCoXEn7EY5YCyt/RY+ER
qS5HO6A1k3pbX8Pp8Ga+iw8godNAB2PcWFVgXLR8M9L4FeyvF/ur4b0k4SRl2eV72Kp7jAeCPy1V
c0RC4Jc2S3pnlzhTFiziCUIndvmMVRXrQGW6kG1u2i9WYk5zBmdomX5mJp4Xk+7Dvc/84UwGxV2Z
e8k1OlsgOfmriTIJP5ygMtvFP94m0ILwd7T9vDWdS43dQgtkuIZybMwOGrtHjzNmm7lo0KM0na4a
wcPPrz2kBuURLI4C1i0f3SCbVJRVEtFH16wLBmqdoqn4/Tlmwza540iYHV2/ffJrIZmJpQd3YmnW
c3BTVsldRUwUA4OEzn3EUbUFs6WTvKRDUp+69r3J3+12INWIo160RCHyAudzrr1PN+Z79Aqii0lX
YqJXAGgX75NXPPTKw9+p9HPn4yhfSJ0guuimQT/Eyk1HpCiRz0XRRxjGqAydG78ovtDfv1ixvx/r
/H3mbLGZnPCWXCqIIhPO0FkpXjkb9ULfmsvZgZ0oRgRZSj+VuiFeZ2BQiFh9D49fP09uD865nk94
Zq6R7CPo1/WwK9TibwaFvJfO80UhYnYScIN7J4ZdwnO/yRN/4yGaNwE99izBVt/XOchBDlcjpoVd
uSQo1vV4KBkNbmSfVxyBu1WctP4XIR5LUqbFaLO1ogQN1pZt2J0ZV00XGAdZ1Qtkk84A7WkQP02X
oXMt4/cqS6+WFo8BAM4v7AoIS+G32vqNGQRpsHicWluLnSn8z7mcHhH04I1s922PpNWZH0vm+NvA
uo+sy17SIi1jmr2qVGiua+IQ/EyAvith5fXjeKri2Dsn1OkqztzLlAUFZdaAawAp9lJxXhbkFs0J
3Aevhw3JZCbK1Ftl0zQd58FiCRovFxNS7Fue2TmHzDTpJm6L8NgiyLdzlR8iO3+nX9xAgoBjO3jj
d9CA1fAx9dmmrw5QwOOLEYLGVMFhI55FnlssRcjJ+Up08tG/t1n9E5RxBMM7Xg6BKV5aRMim6tio
FeAk9Dg7UqCQVgMVMmFEo3e4IxsCeJ7HZNCvabJYtK79Bmejw423InE0IoThhiSOG+bY3JLCL7Cx
FhwwUB9+ZNhFOIPelWlAz6lzb23lvI4dYs62dbgUQdRdILVO6CATGNwLH7+UqpG4YjogKIbVj2QU
KsiCkDswiX7sUeqRccJpmv5QjFs4TVGNOQkiGStcbfGp+C7L+rmFJaYcKz9rB7QATh/uQtWjEJnO
PmrGC9ed3kpFAlfgFr98t+1Obp982BnOSouTsO53tQ0Lpxua8UgkwU08B8e6WxO2aEkzOgSgkFxr
jruYjNR30yUTQKzwTVbRR12QQT03t3aYP+kUFXRhtQqEUrmhhjz0EvSWgdbBWImpvMe2yvvPq2Hj
IsJcycDT7Ee/wz0UFrhimhwBA90gGzlMU1gYdwH2hgFIRFDIJ3fAvzwai6qPI3bElBij2sh610m4
CdPt4tfeyv++twqcWAVKYeG6L93QkvruBeUmLT+t+HdJcMahCwQGArqUQAJx/3Z2AMKRGLw2RZOV
jPV5mOVP5o9fwxqMljaT3gR1s2eiiCo6OvQQN33LfWcC+JGQ1cJjB+kcmHEVIItNsMeomFK0bz+t
TF9aso5O6Hlu/aRrziSGcLfkeG+N2PgGizZt8hsRyJmQCBdnQvaJhellcTILH5KFnJ3sE8aSKp7b
U8XKQW/VRZrLlKXDFbIZpxIy1vgSvY3G/e37DvvSGFJd0RApJ/8jpoTfjOh7igUUL+4KiX4xPhT2
km4axWjIIJvG9jXt3Z4Xt+kIuEwDwqPT6c9167mqVgL7qeQliEeM5otMrtH07LkR3gHxAZY7e2YB
w/HwAzUDbqGemDFW8jGPGSRVtPaDkMa68EK8pN37VOKXN55NHDhkFp+v0Auyn5mEAyRzwZx5Pyqa
5XaIxcbr9bnk+HhY5vhJh6E4D/o4wTu87J1mDwoqPXnD9JV0fs5QLQpovKhNFKTjI6p6VGKmuCpZ
meco7w6tEbeFjrDgNagzO7S5G78wlxbosmF41N3Qs5wkW9f1IsYkGyjgFzkCIpQsd/SSToRCANJr
IX9ru1/9oTDrCHB8jjq8g4NlXkhe0vDYolvXt+9J/QPIHIefrMr0guWCMGZm8+otjWApmSwih7ZD
z2OzxFAGGtpIlI4Y6G4BpM4fEq7+NtctK0EP115ZOibjaVlz6JmP+I6bbmWkPlXDH5CWLy3zUgaa
SLSyrNtoawCZE7dH6IkF6PLiMhsxeRb0wmTWIpwY298DTWJjxG9jwVVTrKJ8BebWPftJP6O4cTqe
8WmBNoHFxF84lHmZv2s7WvKkdo+GKfra3BMtML6JjlU9zfuwBJPZj5QUsNV3TOmumpAVVvvXFt/x
QnYRlrlkOnhVXe9MNXlbh0orGxHOq2wAv2fs98qfgPWDwHARjSk6O4Z+CgC4NtzmU3joFnA6NQeM
ncqtFzOzaC0+HAzsN5Af6LmFSC3qAcSXWapXgvLyov49mODSSfhppScPMygrfhDt18Rl8CcYZVlk
mTNxPikrOosM81eJODtKbP9kJ/O9muCNCEQ7ZKKDe7PVK7WHvZtCHEgoOiqk9qQvpczmQ0aKHtP3
/nnI2scOORHwCkBOw0yHTMtHzlcHLQUQ+LZa+RHqzHGDpor0dhanH9oaOKEmRFcwVq7iZXlipekv
iLvEYs+K3me+zZBnPRgXOBEcv9zPFquA13mnkSJ848Yh/Fo4OBeuU9+X5hzMYLX97NbOMXOMy686
fZss5+SOqOQcm1OyUpq3z5XXGV1TCiwQ/go7i0f0giUZwUwZ03fm9PuIWQ/vTRHu1oejwSvDJKtC
STFN12n9ZrNDblwmTuz77S+H7k7j4xOs8/klK/WwmTQri3FrOP2bLAWln0/ffIqrMgtuVxOwmfor
INzP7ZDAdup2RRaNx0VZOEHpaZcuwOYlMW8BOYAXSN5mFeDLolnbxGT6FIF910W3YxoBDcr6lzSE
Kxo9qtR8FtD1982vNT8KCQBA3qDxb8gw+kXR2WxqgmZ32v3FCirQRJq7ZbDuLNChiF1oO7c3vITn
YPKOSNg1QkAfk03EZN6o/LsRuJ3RWSRrG8Fqp30qOGovEsmRiOgjOQ701ACQn7DlByOzrZVmTEQz
dZQrm7X4nOi5HnpVU2cZHHBjSsdURWuLyRwz3UrgWgcOTVCyHD88tJ4HzncAUbw4atn666RxsF5E
2US4Z+gEJX2dnqzmuSwn0ORQex1KJoooKCOSoQxTnIPdwXjOF1YSO3DpAYrhLJgvziPeKWmScjO3
01WUlA9J5f1Uy7nBkxLxkGd0JjddGoXAgCCr+4YObUp7hwobb1/r96SXRVe9GPQZa+l6UAe4SBf/
HIbuq73wiheqHXe5/2W5oPwir70xQuDQSPRTKukXNKN6QQCPtSlmjSGmSV0Qwry1fXomAe1IBgCG
GVTAlMbApoaP9uEWzJfQH3yGCWWTF05PJa2jbWrGHHYBHXlP0NWnzCq2OoBry83u2juGEggJQve7
8sVVOEXhnh4PHosOx3MPdCFdCHJsvQ8/wZuIBdfBwMphiSHUXNCUkFihMgUcaWoLkP9hydq78O8t
luwLc7Ss+Xcqu9c89Q4cbB4mkkMaJ8Yb697xZo9oq+iQpiHwttSjDY59MIz1loHOiHCVN084x8Tj
RQpoliig5klW+Reliq0DcSUh7FO5narxThZOe0dOLJ8n7U4VM06/6vWhTMYb0Q7kVtcchI2JT6HX
fE2MCKyZkVWeBoiCNabHcrytMWZxeJ/AByhrS/3CNxWFONku/R7INCeqx60T0XEOeucLNZ3PRWI9
IMJg1y9M04EpWtta5V/pZN2runzM3fF1iZEN0BP+qiOn3g0UZs3gHdFdfOVdVJyQsu9KvHaO7IYt
ZqL+SFb4zpmAeDXpB6lAAbwZdeWBUcVDF4dIIXGuC2yOUPPni2rAvdK3gKYjpPwMsq4Te7EutWs9
I8r5TKFV7hIz/pqziRlA+mwDvt3oCneGeFxmGgUeIo+lqEBAD7QEDO22ZQpo8ZUlsD/ks0VTvMYF
JXqHuJb0JfHmdDMdIfXO/h4E32rqnmVHqW7FRJbk/V1j6cuh4ABST+o9D+EtVuKNLOmCV5IBf9Gl
ctd62cMoX2u7PC5tVlwhyt/oeCewQG8KDF1DDzrfMh+jFG+qG27dwn3pBYXkmMlLpNaQQuvthAWV
c/sHlulH0aH26UcHjKiX72SNZpagzG3gaw6Swr5hTDBuHXouu4wLa2u3Rlihbju2XGtSL/PgNZeB
4W/oDV0K39xmLfpvncDFX7z4LvewjycAlbDyQcgUU/Go7ZBZKq3NaXiOI1qnfoD2OCqLX21NdkXe
tBRi+wjfX4r/myTJDjYO9hacZfPKlIAMPJbZlZ+hYMcDxALZTVAh4JDsvdtQkdk5rqYMp3WATbr1
r8il8THPr4kHitOp0zNAGMXPc9udo+/8gIQjzRDBw2a9JQyShqkQnOTnBFuuXndQml8mxdneO7to
9l9ITYGbm9E0qn4heWz3o81PoiuCeh3lKO+P6/PLfj/9qLm4iaqovXCq+WZEArbNupwmrvhE0Fid
nQijS0fbnccTVof09mmB7T1W/q2dlS/BIz3B6AjWFAJyjniR6KiwNrfNNNwtpd/sQ0pyyX5Heblg
/be8kyRKE0H7renW4mZOnkZZHIZxlDcenCbfwYQdavZ4O0Un52XdSbT5j6iLY9+/lEXzHqRDCmVL
39UxH6kyWzcK3hrJctMi1dyW6bA2jhtusIyOsSN+YsMIyGm7rTBku8YVFKQErTjCur2vvUcA9C+N
hsMEJposVw5XqrV2pNu9+0VFQ8VMV8NQqr3Sg7NdBgTJwY5ETr0PQy/cRkL+aoS11ZRqW0SGz7lN
l9Yh/mlL8DOSl3GGAGdQbyH/xHYTKNzV1XfOlH6bhYGzd1EwFasUT1TzN1EoFB7D9KSzhWtHE+EC
Cee5dAgsBuiKY3lFgwUgxWa7ERfQ5n3xnIXo4Ght21sZ0H12ZgaWYBPW7CDrRNInLEbCdKX9mRAl
lcXBm+dCUxxDeglj+GLTqj80PqPHGnrWJb5nVfvNBkVDBxelf2nqqELRCjIi0dk2WOkOJQpnXLGo
k+cIQqvVPnst1BKsnJqo9Ern8WWVsm/bucWu5HvBRUgxEktUq3HG5Hfo9TGXzmdiZjpbEu5gi+kW
EEcA9py+wXSfZeZo8oEG2ErxmjPi7ZegeW+bgBuiCJB3Cu93Yvz3JSQrp/Yzxnscn1NRsUV4xdV1
zUB+Uw5sArX0vuboLQd74WCm2YLVWg1kzhO43nwzoRDaSjT828myUccQPo8pD3JcReLRwERwAo+2
JdAB01+KHStM01ftBv6W7fLErjdvZWKdli56IPJw8TBgRJ17gDNhXSR5cdWsuWbMNrDSl+EzPX00
jsPCoyksuuCmJaCEWqHXJSBEgKYM7CgnibCfQMKT10NWj8Bax0icOdXzVCpKmBzufw+0k07g4N0P
8tur9Y/HjdiPlR9uRfHVhDT0SS3alCgpshitIwdDvYlGmF0EbrmjX7IoKexntb1nD4mpa9FUhmLi
sOT6IS43Bgq9IvopQS2BDlvuibcHsp8oaz9LhpfSsQ923QsoE8HdMrbOQSTQFepFbgY9bVxZ3XnJ
r8D016BRzmSwt3n7bMU/NBbvpFM9coDNYE7QW/ZLb5d7+bP2mPF1TfYbT8kvh9gkeImauAUhPJAq
ABAi4l7nlHlQljWk4VrymWiy2q/OQY2PpUkb1lenIbOBx7kYVt5p+640q/aMPmv0Uc8FArgVivQl
+WgTJJT97CsGbumz0v1RrwtKWJ2tTn8nzgz/mote5/Bo0O5ceN9hY32IRgb7Mct/vNxpDqNjIxxz
C/AYC2duto7rqtP+DU3Ok4cv8BLhKCbkmFBtpilwin0MrbRIrhmcsUgTR96XMfDs9M31rF8TJ4i9
P9YvyD0f+8gecIg9RKLv9oujf5wJL2hbkMrhruHCDQ9buYI50IMg//FPYUBaKgOUhfvED58eJpQ/
lSBPAF4jg6tETid6MN9Im3Yq+WT5AiO+YnBW9+THsmb9mWDdmB9Wt0uaz6+LKBHyvA2uYSgKKctu
ThnkJLciizpB1NVEZ4QRiBeT5pI6n49TX2rMlvhawJACJXY3ZAgsuriLWEg0OsYKprRcF3hsn0TZ
dro4jlH11lIVZFNynpfiTSwsSda0r8O3zuFYbmIoGDL9LCz2oa9W+ecmu2/fvCa5E+I1ke+8cZeG
XbCEAQSfkclgdImk5obCaJs33acPTKIn2dG8YpglwE+Pz9E4XTOm3zbhKqjgI8JN1kb9aluuguY4
4PXdGZRD4ZabCtUBmwzVqX2YBtTDYidVtI9umY3sPA+kRCnuKTzeu9HdhfFdTCszStx7D1KJkhQM
qyrBnxhB6Pgcl+CMs+oRB/cU6J9EMgYdIzlfGBJ8TCROfp4ftZO+eg0YBwpVzZXhRPpWo7qmjL+Q
2jmkwfSU9MWlKtBxtnfaGb8d8SyIO2I1uVAZUewFryfUUdd/mO2EM8p8kVrhjVY3M5Hl/5+DVv8+
Z/Xf/svE1v+GcazuP01j3aQf34SvIkAjoPf7r39Z/+vfH/3w17848o+I/1EaeF5kh45NFOq/R7HK
P9g3HGJVkb3TieC3qLob0j9/j0vgJUfHyA0RxbvBX/6WxBr84bqCQ6FvOxwcpB3+S0msInAIWq1x
jddq/ZiBs34sN4j4QyP+CoXNr399PGQq6f/6F/E/UdJot0W8VVv1PEU70iTnmcgMIpji67bPgIrw
C5l5GUJhSZ5mv0EQio51ss9kJ9g9T91M7hdKKofun0r9JDssQ2vW8OQ4CSIGaG5sW+hbfekt8pgL
LcyLVG3jFLvQwsaInayzlE1+XyDilWBBfOcTyBYbQZG1lNZo3zaxzxkaVqEly/VfesJ6zaWGq1Et
duNf99qpxXvX+fHaJpuDYX6LA+UEyIrGWrGBlJ6rb+w6qDA+tD078Eu1bi80APDq/FZZ0nEAqVRB
uFPK+YKD9ki35p75j4M/SDqBd2jkZL6FHeJS2kLcofFaljKFIKvk1IqLxssz58ngT1puYIUVXr5N
cU2P77Q2IxRyqcukdz/XgVCPFoii4Smn64+EQKDak/tOt2X3ttpfKncNY+8Ij8hN0bwh1cTdTROG
Az7ef2YcsBCyzFLmFbug7SToA0i4QdPjkXW/UoXdEldSpAMidkEEzEV0bQV+bA6uSkv/PSlFQ8Bz
NgfJIWSN9y4FtnIQgZFlw/ttjWPMPnUio666oI5aoBtuSqgdmvemfCcqqbQwHyFgu5VmrrB9COkm
AX0aaQfFj9O3BUDFbnQYFw6MRatM2RwSRwbZ4y2MgGUFIiUAQqfx3dYWRuNP/KC50sxlkgWawyMJ
2i5ctypJTFMbnrg6zzhMGLuISufgBG4sp1XbL/LVpmuS5d1hgAMklnlkOXyhY5A8BE1i5c6ywze2
1LSKgH2E00+BT4WgOVheXUOkml54bdOfppqmrr3mUWwqykOZliPUmYWjHfBTv12T4IyYBnffqW6V
GXZtx+zKdBZIL5juiap2sy9iG9M6+ifDoxWnIeoxj1qxAwJqhIHO2UqVmV0NBLcGxer4Jv3AzSgx
d1AGZPONXHSUYhBMBZEIVkP6hV15oX0YYbDHn7XRilMhUXKaA9Lk17dWAZAXqhYo6V9OAXIXJY0O
NEPGihIiQaeieOenLdfPmGKjUc203wnijkTsRDcwxGJ+yEdEyz+1LReFrCe06ghtCxXuvWl0i2hD
edlakPe8dlKnrsClOdKgXqq1r5UbhVQt7KUAj+EGtTUMZN2SUfURGCcbXwmtC+drpBUd6M104Hx3
969Hft82v9Xj0P3+PVx/NP/rH3aNf/vHf/xvkultE7f9X2d6H5kr6u6j//udhMX+b1uJFco/eJ0C
6Qmal44IA+9ve4kVRn9Iz+ZllLYIvCAULPT/vpsI9gx4csIWPn4SvIpsNH2t141GOH+Q9h3ZbCd+
JKUXuf9Krre7pnb/382EncQRQeD7kYMYk3aC/R82Ezck8SItfH9Pi/egh2LnthT9QF/MdOin6KiS
6Ng3GfMEquq8hnzSnceIMUh1xrR/O9j5faOLW2Szt1lGonbVb+aINEV1H2Ff5czrrbG50MWrYt4l
S/aqzfhGb/pBIgqNS70Lq/idhumbG027qug+61Af4HESWqv2vYNmRb1knj4UaPNVgDmjKu8jXOuV
RImT/u6m67+7e3f/55v/D8WTWyM9Z78M/9MFkR73C62r6/p+ICP28b/fXbOAhWlwkfRnM6fTtAvK
q2X0cI80N1liO99JXCLgMe7DPNgcEwpA9zayUaa6/Y1Fx2Ar3CR79AoRnaaxvk1V9zJBu3rLbe+t
XJgD8yei57Uw77BVh3D/B+dgc448z7a4RU5ZHjsvgTvENPxBFHuaTOaSfeJKih9ZzeOJrhL6G20A
pxKEJHr3Evn10+S78WUHtvWG0anzgLZw2KVpY51izpWAVSQDbI9PrsbVUlIYuWWWaV2WY7tr8oa9
BAP6dnbBgxWc/DfJCJbe7jSCRe2Lh8pf7bcYqK7b2I6u0YQgK/bTGz4LB6SCfMtkwAZoy+Uy7rts
27W02xa3uwkmfzwR3JlezAzX9z5S0Q0HaZKwxPKRZn14hZq+2XXwEw5JMYrbcVy+vcl6l34sPup5
+JX8ihSsD6sljMrtTv/8bq8F2z8+/tJj8uxGkkdfODB0//Fu92knqxQjK/g2jllT8V6nGZPBGOUu
anPGjKLaznVL6JxTv4UO7mkG/u+RnvZDaZqHCMTfCWXVZrFNco6U9ViVwXNf6v4uRaSEsUIxuu+W
3+P6NzWx9jeCMmR2enKc0CHs6IW0SFcd+qmJT/hUYh30HLXbnqF2k6blvll8QPQhYWGMQPegbXBA
27UH9w6uoa9AUfzzK+KE//mKBJ4QLD9//t+68vz980+ErzPaUQaiazVlhyZZT0mIVi0P8k6IOgZu
cHQYo3m4ylaliBO5XxQS2Q177h4GQXmoEZL2hBJti2bm7DkhMB49p391U7CoGntcXHXPnYVKgkld
dDLhVzjb8aXX8ST7XbP9f3whb119//Emu1JGjmujn7ODQIb/YY1TfR2Rf5dIJjs0IWTxOBRwE7Ks
hbgg0OYHzngWS20RP7X+bYV6kseVtDzQHiCh8xC1K0N3DgLDpQVscGdAzFykyup3eenRzBPzyadu
QKt6aw8GbQwaXWxiwS6ro3vXcupjmdhHjfd266nbwEkejY8yPy2bnjbU+JDHPwl9OKKMyyd7GQ+R
GE55l+W7BuGO6u0HBvR27Tw7EvJa2ydEpz2jusAxgUGVrqJ92TRoZlrDcKZLSpJQO7KV85xJRu78
ogn4afvBYxPj0W2mmtlNPj0yKXvuMoREVhY/jeiUK2Y/ov8VwwNO9XwVZjHrRPmUB6sqGkdcnE/P
/e/FA8Pvt3iBAw9V14AxpQIvv3rPj5n5lG7LVC254urlDKFcpK5j+pmELZ33AF9jxIMy2eNnin0x
rAgyrpV3jwa2uIqT4Y48teswc8URxgIE/AzxheV+UMHh6PzfzJ3JbuRMumSfiBfudJJObnqhmCdJ
oZBSw4aQUinO88yn78Osxb1/NaqB3jVQECp/KJVSKOiDfWbHouEgVfo+u5z4KoibK3yYCHXgBB5R
K6d4fKsghHz5hCPvIER91QjSfaE/Hd/bhMLHXTs/lG0GHo06hUkDYkqa6sGqxKcvfORUpkiZCYrZ
GgLKA/oxWqnEPSu7UBdyoWIl1Phc9j4n2LTBOeiXCATI6IbnbI3SJF/fftlWC7nYnVtooAWm+Tsz
1ugosqV+vY5uVkZRD4/4aZgJ2XL/EWtRthSkcuDbwB50z5VolpggLlWuKStzxneZsmifErM+WTNc
nya85f5cH5Ncqkegs+22H8UFKegqArlYDsyj3w7r3gyvlT/MTFuNt6aXT71ZACLm8Nc29s6yjOxp
cihsAYCfhVeYWhSI4bZ1q/GxzTgvW0T2+Tmr9DB16uImB3KITCNaXCfTkjuEuWWTpcecFSDou+03
voJk5xIgG3GmrOD2UalNvOBkOx56c+9iWZ25Ek1tG697B3lIa01yOoBiF8UvaMjfuXKadRvY8oBd
9QfG93YqSWSVh6L232zBWTkf33CjIPzriCjksFi4cIJitV43OXYLO/3qa7R+etYCCLkY3ecAhZCg
JpUVHvTxkPG219jQQjVn4cnbdV7yNfXGtlZ+gyjnfY7JcDU9+E0t5KSMfG6S5mfyQRurwNvo5wX4
PShlIP7Y4DLi2SF+mggum8ROnjIU6mniudjLQmmn1DyhBMP/iPkv8dZtInk3NPXEvB4RaPQhRlQJ
cTsXFiizl7ORzlero62davFHcnePcqF2O7Z1I2PVkAMWsKs6fvV66o44EzH2FQGuw/pWycY7TSXF
J1V9DJJ9BoztNJFQI3xCDpXt7zuipvyu6iToVNJnoJ9WaRC/anL6cjDBE2E9uEuKRK/rsH50hhfh
Q8hop+mj9qdrUuiXMgsfiNNTxsEoVdcl9970cxzCI8kV6uc1CcW4YXaCbF7nEwbmXnb7CALqWmUZ
cGXbwGtDo2tSlzuRwDiug+CiOYlt/RI/RoWVpLPNCkMWDSZqDN5pZLglKvoITIMLWZ8cKtWW+2IW
Lyj/BsXW6tHKMU5mndjQE4fJAzezjIOrJnhJpzGJ8WgSCx8l6B6xycpdqvxjOWdq4/l+thUlCQiT
kxYgX2q5XNWIvQcksHJJm+U6uFTUfGA6IXJvpNbHlO4cq301O771Ku4AT85Ptkmr2iCCDzmMt0yJ
YdfZI/MNLeF1YJ/l8N+yNuTUi/TUIijKt2lSIGJKZ59JCac5zfA7QZkyCgAuVi5UKgNy6eBS11hN
m9mKrkaov1snjBk1txsP8w+EuqHHaTP43P8Ek5Sm4Rc9A1shwzJsfHDhnDro84woi8gpAu5xXa67
Nv7xXJindvE7rXAKdF3LEXMWt4QZIDlxOGozM0rRM/6xChi/MUAnagF2lunJFcDMes23/ksM9huy
DuUTdHDhiNSfQd6ezcL7mkFDo2HK/i7BSrDxUtoJVNo8I0Lg8uYVHIjvaOV8U+x2SoR/jr3+Kfhb
2OygfrIi4kj3o6ttDRyFoMqU9rz1U6kuRvKRF7DPE86vm3FtoMOOvKYmgdBKjiu0ejDJw8EW1g8e
Nubi1D3JGHoIy+0scGKPzESzltIG5ytZQB4cRg4MCFbwOhgy2qWFXzGx8bWADaI5kHRgHwTm0QnD
a1C0e0eHu8amNSLp1MvonOHFM4ajiYlDck1IvFRflqI9ZZGjjOGHydVz7BTn3kZkr/PhAdMWG4IF
LF+TRO9M8dib0PkR3i07OGOL/KyDaTM0wU9NgR3TtoG6ch5LhnKUCo4J8FTFYJl0SbuvpvLAnWic
xEulF6pTbyzoShZFp/+OsyK+AttG//dW85At82vx4mXQ+mYk69VQ/IwpTDc3IrUTOx1rL05uRV2k
xRCVUC15RsevjpWTfNtEe8M4u8HkUrr60lX8LLOIJgtypNAdLHDIezSqV//Hm6eOhd3NSPEJjCQi
/8G7e5gKJgktn7qBJAJHMjyPKdEa10Qjh9dOSx6ok5rnCetfwFyOEXGbb0GzcS7DStGMDVVnYldx
Udr2TW2vVVJfvOC38tL3sQVQn1GiSn2sRb3GuJTwxVTWDSXNTPEn1/AVxjwfvzt7cJlsPcKzgKAF
2fAgJ2pDkFvzLejpdzFtS8PbtKBRMCUz4HSGd7LXr03S35KMOaM1+RctwteqzjnyveLXDFZshJit
SoEte+IE0e4VWA+seqifs7l4A6AGItBhhRQeDB6neyVR+ktXEnh8xATRa4/SGlpwmqJ/lF10pD8Z
NwhUuBWRNWtlNc5H6/InbLbUkcNwExPOx4CbgJiD19EgmNNb3qk1p3BDk5UhaJqpqdzhUAVNyyTg
W6nVYFDIbFMWUMT9gW3oyXHmPzENbGRFuv1gaMKn9Wk0cUK6LaPtuqMwi8vtpxHF6Uqb8rlKamMd
NAEkZ38F3Y2kXy1exEACssm71xBZtQgkJlFDmw8TjT5dzXdZdTtfBU9MX0BNTSNv9eLJFYTF8o6a
QywqDuatVeuRMOdSdSBgtMfE9OVp+9Gr5mLXpcxsbFNfzGa+TZ5DaUQul3l/4N3Z2ianytJSu+wq
lVHul1/YiI+EvtqfxhG4YblV4abHOFf/Vm7tUoFCeK6AiG+LmA6Q4TR2kL+jOST8GA2EEdpdCKBf
1nplyUltiW0Hd9IlhWPnwaW1ouc5M9aw2Z6a2H4kJal2saXWQ9lRdSvNeJ+RAEgc81JFNM2JUhMd
nTc8dAm1sQYQrxWbxXIPyjeBIU8qD7l3VD5HsfbDpb5jbhgh9WXIYx6pr4zyMfgCPq66JP8gVjX7
Lr2jcw+WgkwXEKNPW+TuxtXWXlkxVdFpw6/BePYH45wZ/asYeNTdEU++r8db0jLTYkgaYr+NZHWM
dPpiFA3dA9YLAV9G+xizcsx05a6qs1dQVZw/sbAVIy1jeukiqMzHsjEvQ4FTeujBmEtyfmsrgzjY
jS2VzOOXScvKOhvpKsqi+s8K3xgydqQ/IpPzgdySCP3TN/Y+jx32wwFiTeuRTqib+tFujJ/UkR9z
GB8lvWwBM74OU9Sd6YA6n7Ady+otsZIfF7MpCZTm3HJuiho2v9aP/vhe+Svl2sfTPtzFc/idLaAJ
B7arwnWklj5imGl5+JbHzZFIvsVrkm2TtqUXlvCukZHwDlmzarB9AYlRmiZmHP172EI1lkowZnbv
fio9neM8ote9xfMw3UjxBKmCcNJNN2DcR6u/z6zoQ3eMOj3YCV737YTyo2n9N1wfqyI1tplL7Q2E
7LGxPlOd/xn5EbOqfmDaRzxHcGgD0XbMK5r/kolBZB/AJIORvWto2bmrUvvqlhRhTHq+T0JzCapB
U1deC8CEduQ264OtDJ2UXrZjQ9Z75+vwIjSdUaqqH7OsOUjOKkS85Be2PQqb3V+c1vQqwOo5lYGL
K4+/3PoziGmYfcm088eQNyW7MpWb5j1sfPppQnqVl/Vk4AqMf4ieZ9zxbkH4wwZ1IsPsDI6QeqyQ
X3+fUxIft3DGEHYs8sKuJJ8UKJJAI9D8tdFGP1z/PvOWwXfO9a+SsPcTT99rK98iVSKKT8ljYoB7
SZuYw2UMjoVL1ZCVL4UxHhTJj41pTs92ZjjrKhl+Cj3+6rLwlXv3uZfEMQMpnhQOyNYxCR+n0bOb
FLdR2Tt3gStTjH6MC4bhc2F5mJlGYBMEP5oaf1gApzhJOfNjc5m2EdHupiMEbvuBuzacryzC5Sb7
4q2akqsX5P1m3dOxdgfVDixVuI6BG+di+Pz7ove6PsdGw6EkeShNqOI2yXRq5ZzfkeX8ogOGnE7D
D8bNbM1icYp1N9E0zeIpSdni8oEzm/4aCzi3uG7vTQdAV8RYnEDIFWz+cyuhtNepeSDqdAtdjJC1
oEos5+yQlTwFWWa9RA37fKDuMzz6k4ZohTTHJU/xUwD4mx3n0TOTB980XoTmocujiet4vPUnggsN
JfUllXArD+5zET5ls/e7KSy5oXFn32BW4jF9QMRm/k8ybpqftNs8kMKHEsz2w0gdx9aw7byRYSC+
VLO6tPKWTIUPokN+FbG1n2P8N45Yoske8RzbyK/uzOHGHql6TZIrYKkKDIEEaCipo+qLkeo9+6vn
bTQn/hPN6F91GO3pwoDaasAb4pJnBNFPb1I8MvnA7qa2o4fOgatRVnJV5d9NrVhjSqIQEKz32MMe
cQNyl/sOBoN9GWRoX+Z024r8nMVwxsgNrNiWbgVQthXg8Ws2t7+6Cj+5NPEUS+dmavtLQjaIKMPE
Es4eD2ROT9GPMbubbiacFY3F7zgJ381hfgbdUtC+znZB2K/LwKP4/ktCYnzMs3tbui/DpEgwfrYL
23+ZeFVByOzPXRdhctB45+yAC0ZEUVM4j2/++OJkGShaAyxKx2DRBDJI5y3jqO3QtOfRdY7JELAF
u3SNiz9YcH7CDt581Q1nFOx3Nnyc8TEQjD5ndpYv+Hij3TkTAIF0YWMwijqbVrQpBt4zYUN5epj4
f6gEBogzVLc2Hq4EDm5qjEhYNqO5WQjAjvVFKUZAWZF5DjGLgTBprjhI9N3ElcWlKzDK1VeRl8eB
YH1t9b+kaf723SVtkpMNef37TxvpeEwnSog7hek1Ht6TmiZuSDTV+NXnWJeXMpY46B8L6dhrv5uY
exNhBp3O9bd/a9vxOE1Y++e22ccNlaqqp4kknPbjlNa4ylj50+w81E6Aw4RunUD/cQWfkqnkGrpd
A2EKUoFrvsVavNet+6V6F6yXZNHssfENP+jlERbtFN5ASzodl8t6aGGHALFcZSn8dDPjMdRef/Xe
pwKPFzZpqDY1sjcmPlRRZd9NPaFniJFMA5r3URfnIOZgUE5nlbA6qxQ7sAwJ5ojgWtTySlrTRTPy
pxJheURXiSe9dRq5nZaoTh2IZmMH4YUxMxe9hXrYDXd6IGZQNotjV43bGi4S2oi19ab8MLlq21uR
uzb9U1/IgDPHdO+2ODNhrT2CaOi7tt4AYHito/Ls+OOnVbbe2nStl1Rl5yoxl8AA5VByKUUUmOO9
h5yDUZNMAfEyMDrK2VsC1iucdNKGxtYDs7+vHDIiOZV8Yewla1MzcVJW9CtqeAfXLf4rGBEeJ6ux
pN7VckEGyUfub+o417k82yKEh+Na105TQwQ37+TpgsmD3ZG/Sem35z/dWA4Z1AdF9zz78jGR06fb
uu45Crr2KXMlWtBPmXrhLcvmiYfyMbXw/+R+wj7QhCHWJ4WoM8r4tbAsLDo5lqOuk/G5nPhxfTK3
a5SajuiEl+4dVy13LBCkcGmM7zlftIAiRI0T6OZkssP8MYh3RsJ9nAM/55BKVc8VDiHqfkJydG5V
PZd4H/YwOzeaZDAJnMr4ZN+FEECPd8DuI7ETHDRUhNPCoWGFvNSBv+RVvOkp8w3n3LvxzQXtxbQJ
s6YHkNORyCa2fY4dDh26zO4DKA9/ErI/vhnD0E0mcqluO+2HQMbHqSZR4njll8clHYWhFU8oDO52
ZC07hVHqnXGboGemQ/jimiiwVOKps3LSYRM+AHqYvxmee1zxhvla9XLaZ15Hz08SG1fMcGA6GtP5
pvcVvPi/PlPW9vBI5RkQj+yATmVsZ9/ofkWueGBpyX4L16DkvYJ5WU9INMQjaZ4tnmgkS0/wFFjO
K6gnQGzLs5XY3rFBK0dqSS9y+fD3/4VAW+jM1g5XPkZ3QXk/uALhtaFU4t6S9HcIRZlGkz2posvu
E6hxD38/kMPMuJJ3J69usn1vmN2dgzmAauS5PkGf/4mCwqSszXjvAjs/92PPujZTllOriDcV6+NF
hvL2909/P0x2+OD1wY8aEJJnXkmek646oSwwbBMC+2CwfGjKWx24yV4MbgO/O/k0h7LcYqGZD3GL
tZ0Ron9NO5p2dbK8tflZfNsubmiQjKtEGG+8zIwv7kQ4aspBAhluDpqkHVgXYKHhhp/4K0M8w22x
ap6eBf9KzfmwMSaK15lTUceDk87YFeYNe8FwT7pLbCpq6VZhwCGN01y9doEvbwwrosnczB4NlxvS
LIwnUE3VKsesQ1VTkb7p2PmO6nDaQmqA40Czy6mBMLORGtvl3DxV5KVOujY/mL1QHjvLC3ujeHCR
s5WgxaIP4fhoc4z37jT1q1mrgrRm6539qPaPEpFbJ6V7ssPBOyQefFr08x2KFEmFvArvOwzLblud
pwb5taTjLYehsnYLBGoe7Ccwl+Cc3WxqNym2FTgmxao16Dlq52wl8cbugMagHVcI0aPdPPLepKxe
641FidvRCzv33p73XiHeSjdwjiCc7WMHio03Uwgqw2G95Frt7utqOlQIoydm+i7oy/KZMLp64dQB
nbcZ783Z0BSUYBtOtWlg8Z9OcaHyPXEZcw/MjjeLcMG5evO9sKyfrg8x/45hRPddGO762bSJSkAD
trPqJ+Q3dheZ9IQjnnLEi6tpR6vwWZRJdMK0fBgADJ1wMt378H7u09zI1jpICcpzTi6rRD4F9uPf
R64ax+5S1YBbENEcIA4p2N6qOhhxlm8ixhh3KkufOP5XuxC27UmH1KBG+F1514XjBRrl0qw47QsX
y2eQj+hgg1FuDRp4LiOjywkF8xTU3dFtTf8dMesI+J5qY2MAJ5JrsqhN2XLnhZINN/2XW9OQ3IDB
5LUuTvNQ/Godxz5Y46wfFTvJQbns+uV4DkpffHlp9z7rurinDyNbS5paIEgqQALEQHiXoIG7BTqk
v3wwk3Q6hVxnuskKl74yYz9FcXL9+yGxs9/kRfQs8mOoVHz1Sh4ByRsYg219BhACCtkSd+S32bdG
+9hXK6sa+1UfuO/ZMLc7BHTykyYTfuMhBi0CVxZOFAHocxPDFfJdN9zHNVMSUhZ6B1Trb6/dQzbW
9zwVLOoA4S8mfuNVCd6NAyhLLqTlh7nEcw99o3vk3UE4OKtQ8CyHG308Jw+NGs5Dnw1YAaR1iowo
PZYUEg8kdnALtWcjY+oqYD73pjVd6UlDTbsfzCz6cR4cq8kPlLVCdC41pnE7OFZ+7h+9Gug396+d
I+UziIWa3Z+Tph/7hHAHSGymWcod8xrui/5sA8uWP52sfpeIRltLDdDQwOwe45peI9zPdWY+iao3
dtzzD01qXBg8PCQF7WzG0rkF1hGvPJXUNDSTxd95BeiFtgEhZ4ylOlI0hJmACajF222rF2i9BRS3
arzoqWAztghr4yyTZ+XCEYyKcqDYRlFvYal6m5AcShaq2WBU3VEVPEQeTdoB8o6ubVaqJtq2Qxqc
ZkcCkmW9a4PO3I6hSi9lE30U6BW7sI/NXUHkyqdP4E4Yg7WOh/ZJ+smVzp/jEXr1DA9Q/kon6H/s
1HcT5e+OUg91S5wiiFsyyxyy43CJ0FUUJbWISRYDKP59yOrVpaeuaeDZHLIERaYrj5nR7eI0OQKS
CzdKMEbuo+k6U5wwAfKPG03/A9p+A6ljEF3LCbdJ7wJQH55CGq7sP6mJWE0jENHj9Gzi1jhzUf7l
GJj+6qJHdjMpyUnmlBGvNZRPY5Z9ENdfkxrz/pB8e7biwHv1ICGsO58kovYpxkuBn++DBqLm0JIp
Np3wqUqRimOwL+esz4HfWPG+t4b63JSClgElV7MlTVyr48InRf2swDfJtE32rZHhcOut7HUIybI2
LtV2qb9APgNxn5WJ9WcspzuiqOuiSPxnfInqFJceDOcC1aSem+ZiWaRGLRfWjJiY5nnR2zzv+0C7
dwa5vROYvp8yxrsQlY5Y29Wwbbq+/MOP+wozy/o1tNZTyTvljvPBDEbIRzpFN5KlR4TCFP6jViH6
ohpGpOj5gsxapTkwAzpJg1XmN9YeTnx/8IYEzaBqh2vLDLqVYP5DEpqXwTDOfjbNF0eDyXKno1Vj
0MWDZXMlXcKmbb5p6ENpZ63XBlbSdVQ1T0p7JhihvsPKyirXxDpYO0iOnGHd35mX/ElSSuPCOAWx
Z02HjGD5bvDGfgO06AQ+kMLJjItKH/fWUfveIeWagd5mXJ2s37p0LpdVT9HUEPuwHiFF+oD32A69
F3ccHnqv3dW17vYe1fTr0ORIigd6F7RT9VAspFeDy4Wsxx5yuztuRD8Qe0+s6DBNaNWy8z7LEHSl
CQy9Um678lPm0V0qSUmpb8lA10bdBKw+7zyd/XYISNXpeBBzcXOd5nNjxIXPlSiESAEJzO/mca9N
rtRNyRYEKQD7K6swumCQbXsj5mRRlumWkrjgROwQlhfnKx6iCKADHbtW3cRXXbssvD0HJFy+T9HE
ylSHfbtHCuURFHAGiOJ5w6vZFsi8ViR3c6gufrxga0TxPqBLY4zmuBWVQc6LcXVGRZSIsP3KLWsb
fTmytwohAAzmoZKaeJbyWNpwTjkUAsYDzU5WXYOgBWBCaGgbu5uSjOZOwhrbM+/Z1HhrdxZOVy77
aN1BWRwqUf+4nk3tV7cgk83mFAp8C/gHlg7r6uZQl3Cn7WW33nQ45X4ldgOHAkkD1zPgk5KLcYAc
yYZNhl4ML13a3meafIvO3HWSyS0rcvlEHxxsvo6BnVt15lMmpm2fmuEuGg2y1o33ZvTJdNNLf3OY
gMRDMzks52DM1l5xrCDmcspeAbDMQcgEJ0rE4AlmSA0WwLLUoa18DOOHCTnurvKKBiMtlUrJ0M73
ceSvdZjjDHJz56ijYh/Qa8xX25dV/nu0EFyFeLAQit2+5MUhG4TKmx+dvoFO4Lg/VNUwL4jVsSJ0
D5vnkRGTxZAvoj2XdbwwwZSIwoVotEx0hRUcw2z89dOmFrhJy7TXFuW1yAMe+JGST5MeI2QzYRkq
m1XyXvQQ/hm9F+1CVmG6NE9ATmiKYNY1ZSH+Q9yO2pq7vc1lcVXYYbaGPnFtCmacDQFGqD8jbRit
nfMY2x9xFb3bpL9oVTD9s9L5LxKI2HfQoxFv7oqG+2cixMFitLYVmbH1mxnM16B/iN4wiBf2PTyJ
TYdY4KN8t8Ef1qH+wAlUry1Nq7uOHoWLbN0jRoD4fgmaXuEmjFhWqTPMZPWMso5UbmbfDQeauMXA
OEzNdelEQYFGu2qV6aw18VEfoWKje4ZQ1E9kHELKp9DvwfHMNkIOEgd+bTS+gOmBCCk0YvmHBCo5
98fOJgzwISdWz5y4wILxQkgM7djbtoWxliNjq8F/DnCE9iMOgp4ner3Mf5OK3p0qXROpBXtQ4MCL
x48sudCs9V76lUk8vaduVRGfLLr4wVE7+MsfaJivkaC7eNI3Kb0RK4d9AvNEMIpT8Q3XfsX4k3gf
hwI5dsPRz7rnkSYmoP7klkaYRbGfbocOWyQtXs2+jvp5N3besFpmSUxZw73yUF0BCpD9I9LtU7CN
quKeBtMEApyV3y6eSsS8ttjz+r3VtCqk/fhc5SDSZUbYn/j12vOj8BJGhXWcsUYgIGcnuojiY+0B
2woCC1+Abew41NWr5dJ6rkvepLYcpgvU7vA258PV8d8NEQ4XoNpzGrNA9DizcJNvlqwgPVYH3mBM
RuhZ1M6iRBnsYkXwPbrBzYha7tstjQKdfxhC6G+hTt+tnhGatHKmkeG3m+/bdJtb7fjQU1ctsuvQ
MukBuvha+a9mKhJGlXQjSsO/TkmIvgtWzCDQv2pr76wl9/JmYqpjifExmeUjs814k6eYQUVQHvJG
3Yq+tx6j5ReS5gUsfClz7qryvbOBx1naegd8VW/mmCEIh8EfYQdbTh8HFcBcCBpKlcoFF46FlnSZ
Z0FlSse1Y9vOCVdZ0GFuY/10maAqReEOLytHeUYcI83sRXPs7RkzAJpEaARPSoxYUJIc7EoFiFc9
RiUREBLl6CXxMr4zfUjNGjkTM8p84g1yIM4yHsKyP4jKNXYoijP9lE3HXNOudXVPmXXNyMbpnzzk
TJR2f927IftVxzFQcYTRZfeVNtg4Iyh3hC/fmWK4K+W0L9htUfkBS+m5IxpuPWuXyi5D/RYIgAbX
O1oNwgsmzT+R8jnzJNxHUf2YYcltWlGQSdfHvfKeUi9LWYnEW+HgQIJTiTGwbTdNXOHJBWftSaG2
JQY3LDl3VP3dN0YzcE6wDk7OiTiczWMe9E/ObG2HcnqbmpACcf02FcHvaubl0YX8QUL6GDppbiD4
pyfvUWBGswvHfBtdg8ZMnVY4r0xxRxZJXyLRHCtKeFZ8yWYroNqds7y8Bz1NFbuTbJOQiMisbFCd
oXeW1kyrUUGlZkfsNwKeUybNZ+nE4qHSBg+JO6KeJy1XktnHpFFm324pvGuzuPN4HPEzIwZh0fR3
Qhm/O8Hx3NGesTVNgWGvkZidpfwm/PBUpg6qhgWSD4L3dB45aMFtYrOIRUjvcTwPlzAxHvrap0st
6jjdLq1hHlZnKSXVdZhv7sq5rS9Bh+QVeleWf7WPLBHe6BFZ22mNEmrgKyUpcxgiYfAaNUsTyRjT
udH+KWT1nihJCxp+FkHVvSi5VRiN9VtOTr1qXdAU0bsy/fGZCbrP/Wrn5tThzlNF37qwST43ctxA
SVHHfBBqzRZ/44oTPVIu+NY4w3BQPen6nq6Ih9lLnmqoEw90Y3YMxlYic2iy8htoZ8LGBFa2X0VY
z7ti8F4nLeS5NMt5O5gEdj28SLOASNhZC5RHZse4VV9RyIwsMGrrTjNxPi61kFGZGys1eW8Jz88W
C/YtMgNzO1NMsWWUO7juseTGa7v99IqbaxWaxe7/7vyV/4eV31LS4uIr2AdJ64l/M3c7xeikHKk4
hxU9OPXxZJj8GvzBnTcJXsgMmNd+VsvRgOTRqhvFbkjG/Ug5BhNAkEIUohfbyZveUPvlWTII9UTX
k1nG8P33W13SLcGfgm1/Se+RZ/mfUcp/++N/Tlb+z7/0v56LjP/9Myjzz6/7n7/QP8I2/5+kazTZ
yv+criFS8af+R7Rm+fx/pTSlTUrTIbqCvm+6Wgp+/f9KaYr/IjbjOUuC0zVNWAHiHzlNW2qIhpbL
WM8mk/PfyRr5X6hvjvBMpR3N+8b9f0nWmIrvrPzvaI1W0nMdwp62oN3Ixuz3b2+/CM0vQqre+EG6
uMrjuVAYluaE2VIFwZFLJ8VVewV9ALk7s+v0ljpVCI+1tiyz5+3nMaVM1r4WQ/DB9rPM5ybaYAGl
yUyMNFpktZ7tjScImR0YQtawCFyNLXlre7WZ3LdOFpfnhkBLTPFNOWnc9wQm7aOXlwq1nkuX+JNX
yHTgK0uaK6udnCLc/ZacRb1tY3/0PyJ7HOq3MZxmJOR2ZJwqVyk1OkCrjXBuIAY1krKe+a6Ey40O
2HdNcoPHZvlb7XRTS1F5W5f1MrwNTWySXY+LOHLdhhl+zRWmX40RXiGm1TTGhDACs5KTzEIXY2Xa
z4HTqE9il5oFyPY8X+LSxOfzkGgzr6+2V1Jt5pRgdNZ23Xa/B9Ulzm7CzYu2lgpjKcMMOh+mh21/
Vp49Y10Z6/Joz+HYH9I6aq8j3ScS02PHTtwbzPhXU0aedSVkxCW1zHpNNoGY94+Vu95D2oCsvXPU
gBkiw7+Lj4Wu6zeV2xy0qkHP716ciBtNdYxVYIQLBeGobU8BurTcFKmN36HGsBhzytVITMHgJ9/U
mNBYQNVl9aM6iFnnojGT+XMAwI5hwgWfhhKMyu+4dAlXjbkNHDFZLxb+A6wRPfUf5B2BmlNTIIzi
twrM3NikQzX4Ky8kKfLLnLIaCqo9+GPyBf3ClunW9U1dTiu+0tiWJwz5nh+u5OCmrn52uyQZzroB
+hiv87aDsXc13Yxw6ZbXlOvhjyk7TUwz1F6XgR+kNDmN1mVQYLQdPK2Ry52q67xLaDugEi1BGxIt
fnU+unI3/isY6pVU/pnvUaC8ZL7PUrNgcN82wMxf45KXJb7BDCsGB5EqDjPj3rK8VlGUCz2i+HbZ
F41nfL153XxaSD+oREGe1p7eMLVx6uiN1uUOh/3SAWQ8cGiCa7y3W9It0VZGWVfpTaV6SEorb7ad
oYUlLEzDf4inuRKAmnSp5++4wycZ06sC4Nrt5UrNua3uHKh088myMwb+G6vzMapUBSPHYSVb21EX
HQStfdSJo9oLIxySWB4Fa+2zAWsnoBrGkhAbXZw79WZpjiYXZUb4qXcZ6uqgcaVBZoZ+CGgkzPtd
GaQcZRhi+hyAZhPj7TecwCl6HBLIR2+gMkO1DZoyNk5VyO/kxD9PV+NdPMGdKQ5O0tXNOy9XCCiw
jHu+iJp05KybiSwIlEOvsu7DfoR6QvOU4l6OPSC7mBMawSWw2wxLxiQ0jAeY1zYpJX+AmsPLh0HD
arOv3O8HmDepQFfHMJM3bYXz1EYenR46Sri6rexyh+OHjqulEz4guv4bfF/MALQbcf4M+NCYzYx5
ybybjXaQHF+tqN6IrCvrD9Lrg3uZOzuQKNoG/UcGB0uEs4Z5zUPlSww0wdymWAFHHK7aKutwFTk5
qJOMbM29W5QtxTWTF07epdSRBUNL28Ks3piBG9Z7OIIV2qVzmWSr6n9Td2bLbSNb1n6VfgFUAEiM
t5xJjZBkydINQpJtzPOMp+8PPvWfIik2+bs7+qLPRUWccJWTABKJzL3X+lbbo0qAsAE54n/rA/9/
zR9LNfjcF/ztPfkI3vc/4b//g399woX4y5RtzbaFzsdYtvR/f8JV9S9Z5rMpY55V8Wxp2r+9sZL1
F5ZxW/DnspD5mOtY2P42x0qK9ZcMoAGtrKrYtEb0P2ItaDa7gb1vOAprAWtBF4apapyFyCA6dMPV
OSRLkhFouVKRrja0f4J41fjdOGmnfEuH82JSOv+hqC1WQGoKWEcJwASZ5+5CK/WKnZ3IMgj8wMP2
ReUn8RL/tk5I10QCErnWt8B2rUkdZo5B8iuwE50+tqjsbEMs2zCABOUwsy7xdAJtMou4uqpzNUFz
S2K3v1TwCVXg+rLYXVp054oRBbNm2MW8ExoJ1F5OYPsVAWJ+uJJdfjTGixRW1GMVU8f7yFU/4y83
yoSKQWW36Q1xR4E0S3FovPSNUNvF0MhSus0qLWshHky+HBV/e+d0eoL9qWy6wbozlRhSUG6hFqDE
QKmqvRrzMkwTZ8hKPhRQscakdFyzjehFWKkNHxd9XddOFHLVt7R6ZUcci2MwmcioNBl7z6aMkiK+
TXVDKpaW0eTusjfQPHByLAeQ1QB5R0qYsi/fEZFdDqtBzcFWq5PxJ/Q015+BpuXsqbM/vOlIvIXi
PeZFeQWZs3kLZcNwRi1NTbLma19s0e+11gzNF4omXILRq+o3mcLSVcrJrQEbY7yu2MsFO7XiBHWt
BbpibyhJWCUJUIqK2npMsldz9DWUzlkfViSeAEfEwJZmoKYgmOJWoCquzkuOyWLDyTmYPk5QNeaY
HhViLBq56bpF6pvy60AQcTVpqxNzW9Ek9RzDz6khRYgOyx1sTnhINOrd8LYx4GHMRSnlVFU6zrvq
qia5JJ8rbpiMt+hcumfQNa2Ofq5BxKmB7ks+3QCJxSJDfl7NY8zZyn2gsZ3CcdoZSFGlBMKViQxa
e+KuWvmyLoWB2aDrGmS6uZbWt5SUmuqmtDGAzZNIsn+aljFQaUqpghJmF+c0R8uYbYAu8ghjtxnU
PSXBMEuZ9qndkJmsTBo/20ABulB8Lc9ujLwy611E4K1K46gH5MeGhcY/Jksa/BlA5kWi2/pD1nQ+
KYf46dWlF3icX12SQQFDy2nfbBXd58XgXB16JETaao4vNWl7oFzt6OEUVHywETMVbaOLYSpBC4Ue
ddC/pebgjfemRKkeLDO2lW0FhFPdJZDpgHN0nVJ+V13VG9YZBSDup9HL+jugc0Na+W7mkwkRpMSR
N3xWIIbpklBpLSTWko1gJ7Z2WdNPUcvEsueVYRScsmH5iY0UyrZJuphXQEJCSdURUItBvClu2zFI
9fZGsjvKSDZ6d0KjI6gWgMCswVr6dgcBfI1zvCnudd6JeNHppbCXUZ5F2b3p2YSEQldT+gH/R+Qb
40uI3x2BcRvG9YePmZ342KnFR/CdlFdLj8vVFpqvIRIF88FD6AGHdfxmJRx3PbcPDrNLViTKCk/Q
64ssADJXWmZMERvWIFENr6KsvbE8RSLlSA9rarsdQJplV/N/Vh7NG2wm4EurzaDbk9Er09WfdeC5
ME5zeq1rpRx9iUc1uC31LakmJqpIMgnYeFdNdXxLdqfcD00Gdcc2mx6AXmlNuyxo/A9LRankj6Tx
IW4Q4aNS7pMk5YdMDkZ8Y1LNTTg1hEOEwNkYw7lso4ak4kEHuUBzACu1XpR92X9YcmZQECZlIKYd
AAqG4iJlPnlD6yW50zoapZUSIqMFKj6Gy6HU0+SK6IzRGU1jSoQr7M1gJz7QhMzlEStwV4UPCsHI
JXVYpnKFJDWRCZG4QxKDuuoVyRu96aLSpr6bzV/1UNAzzREo2W7Fnhx1CIr4EACwR5z1ExmYQp4V
lOH7lZr4vzN1fRXb4cjr8dqGjUROIvwDMOmemRIZDOSQcL3R1lHKt2E0xRPoDXEbtjf8jCpXB5os
h+hBdRzy4hOxS2bOAyJ6xnlN2kF2r5mjRo5OFVkyLHI/kDUahQRngd4nwug+In2WzGENJQdLvTSS
8DAQGLBIOQHHm0JnRz3rCc8NfvhR6Ud3fgnT2AwVtmW4lJJnGBf9GzlZgXaleI1uXyGFaLUrvPf9
eA1mvn/KCvjbK/YPBI8PnVnHa2sArTHvq1FVF32hKtlVxTf1sUxGUHmanUT5wpUkg5IWO3B3R4+A
jIsOK52A0qdq3RqrXYxBJUQsutBrLB8sC2ifyMQa3jwCue5KoU0YRJlw961Wdkzm3s25sxz3BkCc
lrCo/LYi55MiB521qH2XaBM1J0BnaYLzvI4rORY3fOt7/BRWmYt3iWozkg6rc7V7iTQpWIWpEGC8
vYTmPa7WQUFAMPQGZXogOM1No9qVsQ2kCstd12WldcMDKsudVKOX/85hQ/ppY6lRtnnooSwd8bj2
14khN4JDZltzyDQMpmtBRFNESd8mnSfgK3Rv+py1aNan1bLIDV+bEQ4WlB9VP6raUo3Y5wNFzG9y
P8rr2yycfDK22wjjibneD6iVLYQ+bpPBhxgaSyWsUEU8v5QKHs1N5wkS30UVT4hLoCbqJhE6pVGJ
kG2STFkWhlmvFJq1dCOol6gcRpscbiVPVEABtNZoc3so4iNZhObC74dI2Yyj7ZmrAMEvc1JSifjx
rKxqrhGVsXjEaZoD5zNUdzGOuT68E/wQ9kgttYrdmmYXOhJNDbMDYtsQywgkV+1Hg7LL/KgHtxJX
FKDlZGnoxKbMtaAoSQgShUUwM+o5FTG/ptI8m7U2ML9ypG3JEZOfI2xY4TMt7qv4ibJK2UcszknW
6DiGZb451Yof3ya5v8hHnebrJICWmusobqufUTS40q2EEz/clDUmMN6c2O8mww2bXlz5cUIkfe4D
0FqUYe6PL24p62SJGnCQsUpm8tjjuOsSyBEW/4Lg4No2k6ba42u5boaGDy4YbWRBRqYFmfGglFrR
rlpVjVV08qQEPNPzMMBsemi/aAxSeVr6hVn+cEtRVivUpBmQdbYp0oeneOJ7wqc8XBHtpSqzOMh9
ecYeoDSvqtGq/E3RWrF7j7+yLW+HiqqsB0tUDC+6FXXV90TjqAgZcsjV3TiSmluZQQcjNXabYtVp
06eozPu+exrwZUF0avKqeIRh1ma/fE90xVIUY9P8C/7xv1B0/b92JhMcU/7roupjFmdJlv4Hgqp3
rA77Z7PpP/y7umpSRaVorrBAKLqhUrz8G4Gn63/poFJkXdj6hC/6p7Yq6X/JqgGWzuCPMKCh59g7
mal/gQEx8M+zLTCQh4k/qa4qh0wPg227zfts6SYFXtBK6hGmpGxqyGtGYj7qBDErvDet0i58xJml
gClOeoJtPCQV4VhqNNdtzLviGwxf3s57onTWESlAe7fw7wL+PjdI4UC6d1L8+wcJKs6cPIEpTTds
n5siFGi6WReZj91cnqsYFJRxQXSBOYPkPQ834Rvc91y6QGuZEFEHo4KOQo+lcNKlog0V8GjUEJbv
UBaS+ggSA5oYTgI9XBe6diXb/ipHc0ZkJxSTZW1joJDNbZ81ly58utP/lLkN/Te9CrAVGigDgA7P
9eDCY6KTQcUL+bECEDTPNJpcJnrqta43w7KA7jSGUcF6aoUIelAXjW5+101czfMP4PcT3/8dqDM4
9VEqECqTFtrL4e8ouiIWgiyixzSx4qcAhwQHhw5zhEd2QWIbG7XCwhvZ6LrkKHuuxv5nXdTsmnvU
G2pAaTMPTW2uAy7l4OBO9nVU8JksLeIx0GZSXt+hZb07/6uVCSf15VfrJp8WRaBpPm4SQFBXJQBc
EeCgmTpvt/kqfczW9ryedQvSUXfJylghp91Y8/MDH/bGwEZMd2tv3On92oNIKiN+HTliXMRfu3QV
rZU1yV3ranNhmOMJ+nucaR2RmSE4l45wWr5eGEOVFNFj7+ukhpLWsnD5PnLOwgtP2xehIl60niyg
hWdqL5EmZcs8otOG7ACRjpFeK1VabchTRc9ZU9CWXb1/skPCoTOjGzZozIm6y12x1PvoUS3qXyiM
PznBYyvx8mbeupi88l5dJU39mBsE1RQlGmIyAFETq4uqT+5cP2hp2YfxzLabYZEpULc4kRJ06lPN
tgrsCRPJPVDljdaH5dYMZUF9VEZ8YD92aMlCt2ZThztnTJ4jjw9jWOl0GOp+I6HpJOcxuaOa3OBU
0B7slPkXifSGHL5dlXNPml66lkJmWNb6r4Zv7xCVt1gzf9tR2YGODQb6zhYFWy0CHJLgqTFxn/pt
Xi90Op/z2pO+S5KczhoDHGSniV9+Fz2Z3I+JrkN0M3XxeYQzdj00itj6YR0uG9e4GxG7bvrKd1es
Z99wf1YXloYvc8yEhCpg38kU1mzTPnojudSM4kUoHG1dbqt1uxFrf1Ouwwt9XnUqwh28Q9M4JiB3
WHa2rE6NwP25TFq9PoaeUJ2a/vYMXbmxa9Ytj2GhvyTrim3jrNjmD9Qc1soyXEpb6en8LP+9xh3/
AlMzVKEgw9T59h3+AjnTUtHxFjgyakKgWfU3nzzBK1PLEHB5LVHlowQfJDOFjfkNHgRlIqJywkSC
RgIhHYKI9/38bzr+QGpU922EDEKbqph0Qw9/0uCOtCxMX3uoSRIhXnZuyas+Slde6vzxQEjPlakF
qygT//ZwoGpI6C6xW3hI4kn4mtylSvyOuhbVv/fr/FDT12z/NutozSyZDQRj0aiVp8Vmb9Fyu7Sj
fKD1jl+G9/JQ3yUh7QwrLL6dH+fLt4SBGIEsHENVLVCLR7uLTitliVNM6UjIKzjJw+BpPq00vyrz
+GcSJIuuyB6bxPig08hKPRZrg6gdYBRkKpjqAmnZFVVtkN74WZZNxAGw6s2Hss9emzRQLhDOlBO3
xVR01WKCTc/APPq1FUeOXDHz0qmWyuojZyOwyObudbfql8bKvSJOeC5ez9+hI20FGiru0NRap/9u
WxpbkMNHUQu3F3FTlLxzOPx/jvVMv8YwuQrmGBgWOfFQ93S6Vv5P8zp4/NOP1/HgR/MAxWdgUdwt
nenjJTaw3LbaSttc+ngdf5unYYSsyXQb0HmCCDy8xiR0JaJqqFzDxZwNKJes7zGpgjBeZzb1hfN3
9NRD3B/s6IMcSohtsioo0a2Vc6Or5hUddt+4Pz/Kl7Xy+JqOViolpR9Jaa50imV5ra9YJ6t5C0po
UW6q7/Iq3BDJvJGvycdeZVcW0S3L8z/gy1L5rx8AWxCBhTCZQ4c3tSlgJEsezy68NtbtE/kYS4CU
19lWXuDRWF2aKsfb8qPhpgPO/pIh41qlKsq70Xm/2vzKGx4uXM/JSaJowsLuSmrj8TqbKj12MJnn
Jm3GFRkMP7JduGqv3FWwZQe3HN9YFBc4ji9srE6+9Mib/t+4x50ptdK1vBt5kOVC24mVsuApejvS
gohQmXvz1JEW/k30cv5qT95NhTMfiYYsOOLo4REaRcJMxt10Sws0QJNtw9RILkyR4y/X70f2zyDa
0SPTSe2qKViXzuQdMFRzpZiPgOPgjxYXRjr5zu2NdLSIYV0i4iv1WDihyLkDFCakX21yaRj6kcef
LdRA/75rk+Rofw5qUieRU+QWTpA/e8mzEffPGiGI8hbU4FJX4+vzD2l6CEdfyYPhjrZdOe1/MGAx
q2O5BWs4j7vgHicEZM4xCa4E8FyluUDNvXQjp3mz92GOaLokmG9T8AMFiTLqvMpk5Muf5y/s9Kv2
z32cfsXeKHXldhwBpMLx2OyavTejKbCMKMeFabkCXjg7P9x/8Yr9M97RklyPPXL5kVe7LLc9duFb
ArmtFezjT3XVbYMf2jUwDnhaF2blyctEpKxoUI5IFDh6fmpn2JKAIe8M4BkmxkTd0Y4rHy0lcdJq
WP13rnJvuKNnF3phjqhsukq+5OXWINtmhhp3ZcyUeb7rl5gO19mFdeTkBovW+r+v8ehRRk0aD1oI
cwOg4Asg9jfd14jEGL1riyMQvR3wJUMvck51bryR1FBbeQKXVFl7TiRktGcWHolUC9d1KGJOMelt
rzU3UmWQyyrFJVZPuFbn79TJSb73m4+mA4X9ygLfnzqRAh+kpcFgl2tQmudHEb+PRV/e371xpvmx
N80n62zSknvrlJ5+TcC4O6PDDAXIYCNKXENBgphaS/jdRAVHgsIobAe1WttJ+Exv5xUBXnNboZ2j
5XRfq/SgqynLDK7+FrTVqybZ9OBjEzNU2CPe63Dh+WbwkpcR7svG+yyxJNFpFES1pslO6sdnobSb
pI5Im8U6HuU9OYS9TeNcXXs6cDXkA4uxyb1t4zXAz8IYO4302ZrKJihrRzXL1yiNb33fcDDPE8yL
oMgQ7jv8ZHMNEKOckYzANcjhOjKSe08hUApoSToOGJWtnU7oVwzljVMwaTHtZ2jyd0TB0pBQ7Sgl
IWjSRnO7Z0mSfjRBdj2FGaSV9D2x9ZtWwRhQ5ljHM+RjoPJ1e3iborQAgn5qtrcwbdwmYrjzO0ww
xCQjha4BYmm9XiyTOpQ/1DImvLN2IxhcZrspRYUITEho/zzK6wMQrLZDgmAFcf6MRqVc5U3PXkrp
9Gufvv4iojcaChwchUzjkSB5XIJuUdLYjr7pRixmdOxj4mBq7123Qrrx1F0H+G1SvDVBw88bjfYN
pf6JiQgKqRFZzD/CicDz02rq4kZBvwwpy4S4Kiw3XImqQucscAl5BiHxMtGWO9vCDFPQu9u1dEdX
tlKIhS9L0hJVOWacqv6sNLp/meF9GEL/FfWRfx0EbfsySH677jHTr0gOJ4TADuCJW7jwTVZhItjH
dtv7bUmkqWGvKyO37rN8qrcMegqXIeSGEzLVXlH6s5eIv9qrhqbULKKbutCH+DkOQ8fwdHpd0fNY
p/kGIpCxBoHnbYZhIHVCreiNDUPwU6fP8cns+JEpWYyybtoYVCgDoHVfZzkIgqCvSEsbuOzM7RKK
wATxCXl8aMH7WFKcrdQo1VdJLY+bMpWJHFJhC/kCqYuh1CshMz9E7Gk7pSxAv4bdnTAJLA90i754
F94SP4KlH+Mh6gVIjj52ebJH0ge3HjSMC7AFkCG8V13zKw5cLB6W+RH6truqchMnIdDsOg2LWWNK
n9S1n8GW3XhaRqJy/aCPJgKFKKfxQ94Zhks8oby88Lxy41uo4yqNRu0m7dj/KLEAkSV3xjKVJFrl
kgL7htSyPhyvMkzGS1mkc/yA/H0IIFEpkolFvK+E68Wl41KREqqQE05oOCoOwSe0SCmXkCP/EgxZ
QTq1DmqmKL8j/19JcnPv1cF3WVJJCqOFubAifaPxQgKmt/W5YbQ9svrxNrXzHfhjAq6472gs+DuG
juZdUSnyDEiHMrd00iPl/NWSaQnrLrpZtw1ugrRbNkF/W+swswzsiGZoork19OeIMENNKl/oaq3t
XntAxfuI+uGpH+unujV/4ZR7y4L2yYyBb6U9jDOJyhUyGAyBPL37zK5JhWYJgWUAqTMWcrNGdpoC
hR24K2HwpCiUAnXteaClPs99zKSp9asvul+2GmvrfihI0JXpuwH9lPDIpbdq7X2aqcFbANHVHD1/
jgjV3eoGHhryUuSF1kIkpZbrTUlVNIdRjzIH+RSpwzNV+GRRFcm26XmRRCbf5x7msMBV3wYqRqav
vmZSFS1VTyZYfWgdlkNcg9V9riykdKXXcQYZtXrp5fIhUkLCzkIzLRaRSsU4VsAL1hLJxPD2orlZ
uNEyq81Nz9wszdjaSoJYZp24ZLw6lAp7P09vrNEy7/J8bGlTh6TQuAJxp6v7C1n1MTmNkV4+Dk1a
vAZlJIB9W4XPXIkCIF35FM1rP4S9tssaq3gtBHX/nkiYpRa2bFiGosXKX9/mQDU3lulhyEv95C3V
Q4UkMkV6Qp4s7tqmtT5HC9W5RR8SjggWjB4pztKouZdy3mbrzG6wWxXwDbPKoJSLG2XXdRIQEzV4
QNId7M5/dU+eOfa+udMWfu+ba9L57sPOz5yCHOVM+d7jlivka1u7cP4+vYewZQr9iLtwvRyOo/Zo
mPGf1o4LGbAkfBq+KUtZcWGrcvLEQXbV38PoR0eocEhggaVu4lgoxmYeRUKaQyGrvoIwWMAJETFr
xdiW/qXd5KWRj45UJNKgi3CbxiGKGauzZRUsUhaJCuR5x9k3T5LuRZNsuRHkZDb5O7wtspTlRd/r
ENphn3oFjTrzpTVfiHk7/5C/dMt+nyz3bsvRQazubXxWatc43bxbDs/lIzTyWTvvFkh8Lvc+Ljxr
/Wgf30pkGJlJ0Th+7C+6zEn865rA7fPXdGmQo927j8HarvO4dSJIEFJFTx2uu+L/PD/KxTs3/Yy9
90Ou7DGs5aR3wm30AK5u28DkkBcsn3NpEV6YvSevyZy8Peh+qV8fbYBFhwOZzWntFISIZgIsttZO
kqtL57uTc3VvnKOXPjZ0aOOd1TpDys0Dey6B1vSGO9T1Sx3VfjzIC0qcu5ap0hVQE/S3kvQECSYE
lDw/+8le9mcqqx/nb/b0yL7s//d+1tEa4WV64o0F5YKQ3FQ1LlcDlp/zQ5w8Ylq2jf2Ji+QYdvg4
B0D7FfDIwpliC93mQzffEvY7lYlcSv12fqxTT5NurEmTzICOIY6eZsr4KBbr3FH6F3t4DttvcMYu
PMpTY9B5phgtVGFTsT+8HkLFhgIPXu5I2s+Ag6Ei30mgEM5fyKnnsjeIcrSogr9HnlmqvVM3qaPG
+jYjRuPPh5hawYQOmibH/6PrCNm/CErbvdMD3BTNLwSEF568euIqLL48U6lS0SAcHA8hCPUImr53
rIIIcjPxXrvefOkTQo7B7/vW/eAS6iATezE07pstyp1Vos0lqG9WGtI7ebJ8jutUm/t+mi4yRE7N
0C9VnDCVbPzowdzNYsCRkDog5p2/O6dqx4QyojW2p4kkjm+PGocGCsKBaevr73jXiuqlAGHe61Qq
WmM2lMo3q9UfIsl6kMjOabLvgfr+578B7yBCSAx/pIZOfsT9lbBN4F4J1AIO4dX5lk8qwGEUBY/Z
tTKv5/VN9WFf+Gx93ZvQF6C5g9CD/2n20QtkoUN23S5UHSUoSIuN4i2MOZjPKuwDn+PmhdX31HCI
OlCTCIQ6+DIOL9ArZBZfqVcceopXDXrYKkHRMTZOYuYXyoYnh8JuKU/1ZNIejuairrVwM5mrTjzl
UcXqD7R6u6gK7/v49vxjOz2S/rtNrE87gMOLyhN6x67BRZVQ7OkXY+V/KzzpPpOc8wN9XYnwnFDw
R+tEewyg6uFAwutVXQ880rE9aR700ZOXmLvRtBfnh/n6Fh8OM13v3vc4G8cid221dYopwjGXHjo7
8S6M8fUjQer3JLHiVTMslASHY2AtbWOJRF4nSK9E9Zgr9nwgKIkolgF31vnrOdFPPBzs6IIAKAHs
VxlMYP/ayv1iuPEcchJugnm7bLb5u7IDLjI3rvylfa+LCyvL1+nB6ORhy4ZQcIsfv9QAQrPRNgIu
lWrZeFfHd5r2OYSv5y/y5A3dG2V6qHsPrU3gpugacwPvjL7oUL6w5Y0/mrom3SYYehJXOK2dH/PU
fJz6l6gBTBvL89FDJOxjULLB7RzLIJqDDOgaxmCEivZ/NszR4yO/zevjBl9QCBK0jLqZbPzMowuH
p1OTfv9ajhZCT+uVEpNI5YANroptZJgXpsHJAVj0VFXRBVP/aFukgm/3S+LgnLZ/8dvn/FK44MkJ
sPf3q4cTIG/KTm0aHkaCkLevnioRolLnpEkdpvfcC++vMv3cw40kmztVEZpisJ4jzDwcTmiDr6rh
tJHc6qv6zltG80mMSOqfc0mDc+oFov+JomxS4KECPBxqkJEaZxLdyCr/SUgPnuUHUQJK4qt8fqIp
XzftXNTeSEf3EHmIYY4V3a1ykW+TZ//JRDGXrKW5/mY86Y745c2jRUUK5fpi6/rkRSKFRdQESxqm
xOFFutjYAOVyP9uV9kusKpAsL9GOhsQ82MqP7dKb9/0m/eZf+Ep+0bpO/kNFx96MvNFW8EMejmsX
OeYfS8qdepU9G7+Ua3OjXCVrdRs+l8/2bnhUN91GufCynZirnEE4reO0RNlkHg3aaelQIDkp2AaA
q1FgWWsTgBCoU6fOc7t5PP9cv6xTGvUQNnbsODR8/Mdt9ELN1bIPp1OCDS+9yBw9VXd6Ymz/fBg+
auyiJnWycfyGW8Xg2Uqoh07JVaUenhzaHyO8t/PDfFlIuBrMKByuVNyjLLuHT6z3RV+bRZY7Lbm/
Gv3rSivTC2/CqTtmyCAsmIzgLuyjld1wc+wxRAhCF4znigGQMl0iW7xwJV/33FyKoQCV5VjCUfx4
z50TN8ERjmH4VN3oNRGGRZVBBM2T66bwajLgRg7oXT8u/Jg8JTUw5laWvCTusMthPf13LvqfX3Ms
5whl7GwKVF162/pMk1oH6wRSyGF5/vmdvmpeNoPJSC38WLoYmJ3RAvbIHOsGlvm98lsgkwSIcvV5
vEzXf7zpnu7y3njThNrbGgjScYGmmpkzZjdTxBDpSXP8fyuQ1hfu4NevwjQUZBL0TMxMDpqHQ5Vy
GeHPG1LgtmOzRLx5RYWepOwGPK36KTLwfFlFQaxIzH7W5fm718qfF27vl5V0+g1oQmULmSI7WXH4
G7BQ1djrrMwBFu+uk2W2jj8Cx1/oy2BLE2Kev4VvOJovbFJOXboKJlNDjsz5l4PF4bCFHaZ0cwz3
PtyqGH2W3o6Ux3X9Lj8RinRpsBPXyCGAvSSxo6QsHx9u7J4OZizK1HHBFMGmyMdNkGU/fHTBS8Ud
g7USuu0daDkoZSFH7gbZMwVTxb4hdiJd5gY5AyIDOAa12l4Gtlc/nH8KX76kVGWwi1Ektqh8Y6M4
vBsJnHsV87l0T5Ngp3Y+iRgmPXUbZGrbfuzIW/rT/S8Dsu6yZgkTINNvYM7eJB+6BvKVUuZOBZzB
Fh95DQk2lhYZLNmk/XX+6r5KDKbRGIkHbirql+OLltS5oYOeQRXZ6CvZCW4xmGcV0u6F8qRcSfN0
Qw6NM9jrvCBU5EpZ1m/wtC+tn6fuMtsidpR8CjhcHE111zJER7ktZCVxHeDym2g5Qg5ly+Dd6Mvw
WV7AELVm8kezqS/c7xMzEK88nD3cEBDijjdliRtJmlkrqSO3FpxLACndS1NYW42G6fmbfeIiGUI2
+KZykEeGfTiVyOcidxU7jlN7/WbIRAK/Bw2oL6J3jsjk2cQx1r760ifw0rDTn+9NqK4hyhEGbepk
cvbp9hjQu6lXlSTSoxwA2ol7dWdn9QXPxu/688G+WpOhQdCHxukjI2M8ulqaumGQJlHmDHnJoVSB
Kd4bMC6N4HtTtO+BFd+SHf2oIu+iswDlUAhYnZ72XOg0woOsdPpC/kUY+jfTzXa9kjmi4rik04Nn
qtyJSGZvIqVPNOPzpej9b3Iz3nTx8NETkJiH/orIv3IRp1gcRwhT8yF0fyKMSRYREdqLDgnyjLZt
RaEaMAvswbWKDRhaJQRpwMQBC0ro1BnYUDfqZwEchxlniHeYA07mRW9xnD/xr64yY9z2/JT5QHrd
ToqJ3I1S1UYhEYsLa+WJrczBDT16juSb0JAv4gy24ZYu3Byg1sLAEnl+kk7f0C+PjdfQBCyioB4/
Wu/CootcA56vAxLWSeVkF2QXP2ynroRtLI0mRdZ1VRxtyrRMsUM/1CFlztuFtWu3RIPTLUEtcwP8
a4Zy2Fs0F67r1FvAadVGGo/Hgg/74VvQqr3cEauTOvitiWIlZUyl/AkOHrBQFZNx/fHn93F/vKO9
SupSb4VYhdgvDO9rQCDzEo7PhYs6tXbtD3J0I9PQw6odcCPNaj3iWx2tCNWGewUS6NIqcvKZURzh
y8TcwLByeP9kALh10sSp45FzMlrKFk3D04S3vnDbTj4nC005cw831HE9rR8z+k0V9y0ndAK7b3Tj
KyjZxCh/CgOvsVwMVAvhyGsV6UKRAigXfwM8KKKBZziQiddr++UAid41CCwss5Vfiw098rVU5vNy
0Bxb9B9gWr/5HeIRKwitmTIx3nVc8CkJoI4SZzLnN8K4yc6AMN8/UnJeCQ0ZIxkTH00s3aLr+BGW
9itYrZvWta+pINz5gXvXBx3NKK1XF0bEwTc0q03RgyWwLLKFLtyoE++pwFHCYZdKgnZctoC6mUKv
F4nTd+EbzBpQ1WN+YQ0/tcGfjjRszTSTB2IcPXTf80lI0rXEKVGfbOLEu2V/rs4NJUZmNo7Xo2/f
pkHwWFUSLI3wWkEdXI7GTzShFxa/aaTjZUmbyo/I4XHHHk+/pIXBATWAmW5W6Ww09A0Ie/rRaYdc
ynHJHj1/e09eOsnKmj6ZdQxu9OF8N/suIjTEyp0YFePMn48zd0uwylzHgTjL5+n80lb41AumT15h
1PHsxY4nvjpo8UBQfei0YP+ltl3KdrJo9fDCJuTU+o73ik0WbZKvXlg+U3HZQGxzPAK7KvNB0osL
M/NrG5wvv84xjYO9bE++qsNblwechVWJTDp/2z1P5wcoy1TD/z/v28nh2FVRcSJXcbI8Hw5Xi8TP
s4rhYLI9tIULHXEEX1b7ZLyTi/CCIvo9hxwHg6pB3OVV9VxPtLVOffT8nDk1RycrH8UMXFFsZA9/
SADkgS+Kwq1FmzPF4sbkJUVQZ6VpI1K8nx/t1HzZH236Nuxt68JMLTg7SoGDyXIru+0KDvaz3AUP
54c5NV9oCNGXFuxccaQfDsNeKSCmxQsduTR/wbv9GImgPz/EySthD86eeKq+H5eboDVJ4WBM88VK
viH3bLe+Lf9ESmEvzw/EDJx+7vE6guf+32Oph5cz1GWrkp8WOcn0qZCD5jqJgm6teAr7jkk9AY3M
nwFIfECz2c8q8Gnktab3Zqa9lgREWq73pJKISQZV9KOrhjt2GyFHQv2XbFfLqIRQSRLaD4B76AWl
KVgxIaeyX1sd1fhQmhnyeCNnoUBF0H/rjHLlxd39gFxxHpcsbl392ObyBhT/d7klb64mNsNGQT1X
R//BrUhlk+OohmpTw76v8zs3z3dqBCSkCGlDZt39mLXWXE20B+LIUK32MLULTsYzDHfyxiAr2pVG
MklyDKZ2lq/60nuF4QENTC7eS4BioeE9AfuYjeENulA0xvc25HNgVCx4cWsDTjOhWxMjrdbBdYSr
fuP11LAy+dYuIcWoQ7VS5fKzsaNHeeQwZwe3qvB/BRL0wioE8pwT7MNdWXVmeZuGIK/dHFx8b4+v
Igif7G64H0rv3hDVZGUR7APbfBtaLppI9QEW513eDrekNpGFousbskGcSqlA/IMyw/L8LUmDpdug
5gp871EX0aOJvJO3FYIZoJyZ3Fj+PE77nTI1v13tyc6iYUGRcJzFek1opebas8IftFmYVbDLleRH
UwfhKpA73LEFKc5RJZpVPoTp7ViE3u3IKjpzjRi8eIxnNvMrQlilz//k7Lx629a6aPuLCLCXV4qq
lmxL7n4hbMcmN3tvv/4O5gL3JLIR4bsPBzhAkGyx7bLWnHMMhMkuiUGWPE5aiPUQp+aSIODIT2zg
Inge5Sy/0Xz/g6qavkgz+0rNpm4B5Kp0WekgEvJNbAtqBBuzRDDtGAlaZQPlbJKc8r4g6DuDLkHd
iLAoy4JeGROWalk8MXJgsqKd7dXQIfvhgIRFLIfBuTWN6dkZGtqEEBsXTUFud+3MJLnIULzagEfX
mWXMNIIAdCqdlyhvblUwvn1Ion4O+HyhWDHMLI06mJZth2S6kSbuS8zDu026RnV1HAtuPprqlUzY
2jKZ3by1ipYVLl4GHA8ESqYQSgWvqgU+mt465CCxy5rkW8cAGuGrzmdggk/zA7IqlFzbT4kg5rxr
X3tZ3kml9o7+Gz55iEVIchqvsRGjJ2YDY8E8mPoHuZrRorHMlTrZa1E6aJnHeOXbHXJaYdTwPZUU
lA0KVJvsF7fQy/uhs65rTfvgUHdl1tYymSyfFiCbjIzozGVTFzxbqk6E6RXXYT62y07mBjlRfSKf
EAZPml7bYXQLxuqklTyE2E87Tx8VyI5Z/SFhGhc9LOiyUeUFHhW8rWCYqloiLTFD1k2U0mMi5LXc
15CKhugJhhE0B+3DakfypZrsl+wDl3R6gHkhbLGFnUEAm+C5biXdfw+yjOQj6w2/oL7JpHBD1EC3
dPg/tPCEhKVBQGw7nPomV47SSBKjFiRfQZx9iAIly5QHrk0H2x3E+NI50zKNIhvQUg/UocZIYQTG
i+xDTxlzHLPUKK+HlHfL6LqtxYleoka5sCTnFsj1tqnAl/kAF7OxY9aBegJIyF5qWh9xvtYqQGDN
U5yTYtQU+o1GbNcaMs8nEqTAmxytW0h58gCA61Prsn7R0n+EreTsWcc9jh6hGxrhaSgIzkAJ/0bl
4sbuu30DFZr4tg2Sba/sjUM8yM62sou7II4ec2X6JfX+jYjTzWCLw6RR3ulC6zOkKJClxRspYl8G
oNZVlGo7ScubZdaoyN1TZi6NaAEdslVBDQAdKLTo/E2a9c11xG8wQBflIbQCO7dh1hW7GIAjs+QT
P8hLgE0tjcBcomGyDs3MzK5gLpOajJxT6d5zLSYfv3NWbZJ2rj4nIAaDtMw6TZAFBVbCBF4d3ie8
f5IqmETzfY2txypnxGD6GRumifzWzF0Fad6ywcPg1uVQLVnSgFsF8BFEx+xf+qHt+lYZLCGyPNl9
RF/bSpL9ZET7ckjSDUlYt5Wa3FlMTsvIh8rSaMaiDsjXMsPJq4TzEuvlOpGYYhtTXfeifkDLdFU1
OlgUMe30OGdah+tQNKATmnhVFfluisU9AvtnnDiryievLhO9dkXQ5HPHwmKKVFlkIKVctOSRJ5Qs
uYPhba8bQfoKkVTIolG7cykESKvhp+MELRAkHCIk177UhoK6WffJI9ZDHpQePzQEN7pKLd+lRrAn
gPs6KpNTDR0MS3l412sk6PHAHvQuXYE//DWogbYkcXthwhZg8WnhcKT+RhTpUkzRU6zKGB2Y62wx
PIhMLkBVDvBfu+ceWAFfOwAZ3rFnhxw0lzzMD4IDPqwxBgrcQPuOR3XbZeE2zDE4APsjYHPeBJY1
9Wu1KPqlCK1hwXLyqyAc25VkIiWYxNxB81WoXERUSzGwjxILzKaQjJvaYcFw4BHAjLaOwsS64bf0
/mqggaoxLOd0DqsP76W6tT0K50ArNWltQ4yQcvYJQLDu/SG60lJ72zjGvgtGZoIwfCAK7CGbimsz
Hlb1EPsrlrCrrgjXjpBfIzGMXiCPCosa9ckutyx+fEn9jblYmAAL4jB1i159SXuiBOHHTVmztgn0
0aRdpuenaRgAYQVrp9b3pJalbt4ThOZDpVHt+zwhxtO3rC2IpkPbSZt0Fq+aDrNd3il3qhpeTT60
4moor8PEvDXV7pVDKClpsLI8TYwfFeg1Gs8Qj0J9S7antAgkMpchEC3qXnpq+xqc3JzlE5jRbSuN
N3ZDukYujnZgP8ta56XTcFfF5SlLsbv4jbJW2vKBgASMCWW6gqxhu3wffLSS8aWOoezKoFeJdYBE
LSFxHXpqVpl0RX78isjuhVlyQIR0o4b6o5OKhWiVrV838K6mpT9gJJWCL2WYtlKa72HUPEywbbsx
8kILEWY03jW2A9e4Xbfaewu5mg3obROZGzNRlqloIBll6nrSix1KQwUf8TD5J30K12YD+ENvNkSj
rCfWK22Ql4H+0sTdddu2C9nAl66R2RKlOC+IkJkeqdS+6f69XKsLVVTrjMW7lQhQdEwvAt7Tysqu
DeGH0HiA/QHXigYATzec7BsWYk/3n8oSR5ON+YeWVFqfpDF3JcLP89D81achn6ZNdmtgL7OiWeNQ
3hCpsTR7kBuV79rxVzjC6PK/0gh15FDvEwPFcgaUMx+gDrELx2rXJd1uaAIMZ79qs98kGtevAOpK
FUiHACrIdY9Jny+xh3V6SAha7uWFfU2Yoau3c0ZonFmgoZQHH6pXBts368jbH2kQiTsNsmmfpHz6
SInCZy15yUJy9MziQ5YKbxbby2XukfnjaQoCK5m9fOSvoI8/Zo58M5IL2PXJsjT6XeOMG9mXV3Ie
gFRvsfto7tT7rwW8ORUmE9ELnmNyD4jKycrbMXmWAoBlSn6nGKeJXVQ64jgy2xURfi2VmyNgFUpf
LG3psrGyA73k2cq5qEpjXxAHRZuVgMIw3GlyeQdPZN4crYteeOUkL81YXSiS2AvFGV05r/bshu9Q
NV87agonE0FCEXumHLiFNVsZ2W0rKF2YK6hR7c3AcpWu3OSiYHs8XFEEIkQxWGideU88yzIxuC3C
dywXNsLB8v1lLDGNCXwxXf85JShm8ucU62Q4f9Z+uvRTku+0Yp0iTzMgbvdGs+sgbTn6C7gkV8Eq
ldSwVMnsHDoWh54VJ/1sg/To1NXGL+WFLreemqOk5SChwV5O4xsIjAWHhOokNQUrVbvQMiCwVbyN
u2at50nnDkW90dLrLGH/AQenn5TercN0hXHdtUaiU5Fd+fxFEouhcg0fMtTMuqy2XRHT+ZpWYmJ2
Z3qqovJZVkdPEViKxeCag7RolGM2BGsLbjt7pE2tZstKgzLlPzmh2Ih0WCeQZ9SBaOXKvEaGSqNu
8NJKXI8tIl908yCvywW0qyvIkwuZL7KYcwRl5aWmI7EwmD4xBwJ2VrdqaO6o7G30PL+DE/nRAWV0
TMARtskJx/RIj92oAvx8NG4sGKojSZ7IG98Ds1ni1H/V6mYHPx3iZLXt9fex8jeDzh7QsO4G873N
02vJ6JeJPizGHA+znAQbQAOu3SgLBeZEMIgVTFi8RJE3BuYGG+ezlde/ZK04dPWwS1nSqkRa9hhH
43qOhM3gKXbQNiK+IAsis7YYpGrtBI81uddub3WYIT+UXGailT8Cq/qKMrJzaQ/sI/6KGcQ3yYTx
rgs2aV3tzPExS/pVmKFM0vSTWoS7oNJWgojKqZHXBNvcVUV7KGQU1VGMVz+96/KC7cywn+TAK5jd
7Nizzcnj7Hzihrpa5aym7ll00op+1D6zZYjyYi9pgphKDv1l46aJydetYICT702itTIVVGCHlYu5
dFtXw7Nq2SurmAOKbaNfRbqOK056mCT1wzRIlCjneOlmyt9Cia+nm5L7HI8wB/Tqo5ir8aN/HJL+
I9IEdIFefpxAyA+m/kBB4X7oO3SA1LZWLLEpVjSq11JIp9v0bXWpaP0VnArKDRHs9J4VrjXHFVHY
W6lVd5oob4xueirq/Nfk1IcB4txUK6WXYEXUZN8j3TbaKCYr8KgaqPGlnVoE9iru9ZdpaCuUSsE6
dIji8e1jKvmc0cKgo1cHY27K271hjRg5KMokIUbnVFRvUSf2LbQxPic27G3tMDvHfG6zB3YZ65y+
QE8TKzjMb6w+HnObM4hiSHfs2W5G0+R4kp70hrjphhjvQTZfAz15DCqqqqjJXxrE6KEGrCyW4o0V
TGu1Itg8t4aXKmXlmYrwo8ujvWMTISK1BzksZNdqNEiRzkMFSNSzGuup1klr7mvz3ReNvvYD8B2K
8EnglDrKGipwwWRTEIXsdVH3pYnWglNWP0ih9jhm9ssgdbQJJPXNDwxozOZV1+jLTNGvEnPenVva
M/1SaZ8j5R+E5PV+e0Wk0x5X9/2QdxslSJn05RXVENQ3DlzmPDlWg75C4XHT5NiBNN7ooDsmNhNO
gNZx+cHMeSv7zi2FRXMppPKp6fwdmlTJVUrjPqqzQxM6m3pkudZmcGAFLAAHL273QQq3ztBe+VH3
wqZYuMWofQA+fisGx/eyuIS21tNhtvsAPl99naT1IUvaj8Fk59FV5Uugw6AsM+uxz/PoOh9lnZWE
j2aUm5qUWPLCo2q8cWr0qlNjEg5P2I00EiYLMOIpUFOWfpG/mm35lrTmg2aWkdeGtQQ1XX9izTw0
Q/0RqDHBpbbYalNc7YjGDRDM6Nte0buVE0jbKpIgswj5QEAFdY0Bl9FgSdtsIu9U04f3rJBo5qgj
mzI8wetq0uHOFs96W6xtZzxmKXVysw4fhtTKl1MYPFOEutbaSAH6Wxv2KQFdsah4D8gnz5/1MTE9
2S6pz/jmU+ZH0XqspV+UmIxF0PeGJ42loJIRgOmIOPZFg9W5eZ5+FVZrEhFOKjV6tnGZpPFtKptX
ihazJ/f97UA7NoqLXclJr5pUDkhWAlg4G1ivSgORp39LPdqMd7kmX3emcaMU45sf42uvpjdigy1A
ODXA7HEDk+WX0xsb+BvhYYiGhD2TvLPrwlmR4u/T7yKzvE/UvZ3aaxA4R6gIDjWqsZq3R7zkdfaY
Ql13A5EciNusZ930ezLVEGaIso1Fez35VrbsFOO1nWGpaXUKOyln4k/oIY7AJTMdC3qKNW/ZCye6
UCf/qWtp6XM2qkojB+va3zVYuS+lohrodJB7mXijhqG8sVVXDUEaJvmF4vKPjRxQJY5qIGjSUfH8
PZoZNqKhahsjhR08fVEvopW0FGvoktt0JVaXUu5+LGb/MdxZWb7T+1QqbFscS+VFoGAJpXZLlLX7
70r2j1X5P0Y5a8xVcgRkOsbbPejvgXRox1///vd/vmtAMOh8OaZlnLsLp7LPsyn2I1r08gLV4gKJ
FVYNGmDKIv4YN+qFNsNPXRzUTur8H9xVGn1/P6aol+ho6mJWAKk7sSnRKpt7Yy17zVp4l8JjfnhI
fw02394/eie5k1NeshxxxCr3pCrdqZ/GhQVv6H+/i7S/NKJuaQ/zuM6aJ+S7a1Gg6uIox+pXqlfI
X0BIkcPwnKq+5gp7eMun5qqlxFC2lLDbyH4lOBMCmb3690/5oTc1NzFtfbZkzRqrv6+4Io3T6ApD
HDWNEDjjKYocstxPXVi7Kj3rfw+mfA8FYiZBt4iqCpcPvoqz97O2RQAMQhPHtud0RHAUmdqdhN9N
Z+MJIwpL8dyoi0u2B36Rh94Y0lwpLXrsZWp/DCUOUivgLOqQpS/G6JCoWePapsqCm70Q/rMpYwqS
UWE8qX39XmaKtLSq7sm2mk9O9+9p4FAiQoyTjdKWdgHxpdT1OPfcyTqdQFNiBx3nVFPoy4CBKQwO
JjU4kiAgbo2KEm070oHJvl+aSotKhW/M8YM7teC0ZklgXCxb95xY2itKNbJZzu/SVlkmZfeCdlJ2
VRDKbphxXqjTUTnajr+j5Gq6tj5tVEdlRS5l/FxZSQrJqLePkiapa3uqyBQKQAhQqq4WGnWPKS6f
yPS8jaVq12TOXTBQXqgMKVuSoNC7jaI/h8XYuEFVFh54TfC0hQ+9pooeiDk5WF3gb6zQfKxlfxsr
CVgXymuRdq1PcDLKkNW+qKUe97D8FGbVLwoYq4C6Hkhi8jZKiSpPW8/ps02+7A3Odx2wFbfwIVXT
oEGOGJSPNhUvpQj8o4RRrKt62qw+B8QxEMcZL1ca8m1SddmFL+vn1/m/9+tMC2VXVoXBNRLHXt8B
JXXNUif545eq5AtJu6Dx/2GuxeBHz5zhgCec62Hz1tKCqpgbrRPnSHPsHwkPai5c0M+DkMs6d//1
bzJTQcJPXGYxH0xKRd02PT8MLwzxLXzbmD9K5b8xznqfvS/LRUIUzpGsDHttrYq7cGV61bJbprfK
ktfOu6jrnGfts3brrPPSmHeQ+TrnoZu6Gkmx1aCigHR+Hd6SYrPBg7Lscxd4/Ob/wxQ/X+If451d
IpVKqviSQqlPeZlzp6S9kNYXJrcfFEqmg4gTQTZf+TeFUp3R9slwIB+7j+Bae66vTYJrSBW0Fi2F
tnlbsS23s79G/O+e/1k/iqZSRbVrI0s+kzokFMM7/iw/WhCYwFHD5MBf2xqX5u8fdmgYJjBnYmtE
/H4uLhpznTNuZ4Vz/ORxXBtkBVtX/tY6xAc4R2/KgizwzSV31E97jjmSz4BVikMK/uHfa1QHiHeI
yli6DTK9nuOBrsWD0TxKnXarK83nNKrmGgzGNoiHgyKj/nFCSotxI1/aXf38SxAnappJWPG3HSoY
xLRzNJEf4y/Q9oOn4vgPFnQTXmgqwRIF55S5l7ZA88M7+1YQWjiz4Mqmk3auUAwDQyJPu4+P/eBA
DAnEdWZH9zGhza5opmNB9c8BSuazOF7YTRoXRj7bDtEiKqbQCoMjGrjFWOkueUuE+1zSefz4Vv1x
gfPP+GPXpdB04MiRskwMFDUitLbNupDllV4N3r+/0R9mU4tMDCwMMGo5DZ/tdho/l7MmqeOj2naR
hxPnWmLLeWGQn+4aujvWa3xndCPPXteUxS4zm1y6FcohrVnvZzwJqNF/X8rPo+j4LLEv4bM52xdn
RhjqrVLGxyjul9IUu2EyLU3qUf8e5qc7ZuExpz1ssQidy93Gema3NFV8DHRqpYZcekMwmBfmlfMX
gH8cUxmHMHKC2Rmei/gCpVF8Qy+jO0g7a0qCLtWJValTZ1OLC680gIezl5rBsHXq+NixsQHbOHvb
NEolZedg+jbGOie53hTcOpiAlTAo8rKSR1G+I6hhlZrdnWMmd+RmWwcr0Zc6YjLUHgTqB7LWrC1Z
j9ycGmoZk+7WNuDkq1Xe28ewNO8IvaK9VL+KKLsxhP8lmflepxgRp/HnZIXvpYFehknvJovTZddI
yESlr7GVIGk3FH5hEStNgbnHiE/1qC0DqV7rk3HldFG+HKzMXw198tn7zEIR/5yr9EkO9RwKH5v5
dxL9fDQ+VFiTNF/EVvgIA6d3DZvaehdk4wIuzjqyYX+AJnw2YzxoZpRtylqidlfN4tfqV9KwJXRo
eBJxP9I/Q2sbhul9M0ivTp2eQsO+G8Pss8qrV8rLhykgEjHeSp1/NyQ0fwM93qdV9jZZ0arM6JJP
JKvRiPfCVI491U8OQ+1/KUZ1T7QrP2iS9zbhWG5fNy9CTbZB2ljgncpbLRw3GnDmZV8oL8gS0NG2
FUj1Zp9TglhQ/1FdqLqFq8q0u6PIfLU16w3pku7JmV+utabb8Do82Vmr0XTt3wN7zBZDpX9Zjfpr
aKqrQs22ViFdmtUIrz9/0+YjDh8P0S2YQTG9/j2vSYUejzbWkiNRfzkPZpjWTdxb+0oykbcnXbiy
SQ+lH6SMi66n3gzJCyuVrgY0ZJvQq7KxXoYGUhg/NdXHnAg0mkujtlD7Uhx6SEN7Kv0totB2VlfZ
ibmKzMa5tYWBFkYUnF2xa6WHymyC/ZhJpSeb2TU5bsW67GJtJwGOpnNBFfB9tMv+lFYmM2Mfxo0n
xUp3GAR9EHlAO2CkXbBMGsTjgx/bN/LYJnuodMZOTGrxOer61HIs0Cyi6rqSiF7N8vzGMJZW3rQ3
JKR8GErxZkHMIr1uind1L+zlKKUWK3V9bPTmKUvTcl3HcrIUWiDWydA7num0xaKWkK8rsiSvEZZ2
rt0Oe0kf2neoYVcVQipYufSQsZNoiM9FtdX6lBpYQ7tMVyt6t/2N3/RQKZHJeIXQh6UsU3yJ2eOs
w9pSl5YpeY7d+uyr6Wya/OpVMVnPTlnpK8MiXizWyjddEPwYAZVYQwXM9lJVmZ5VDjvah9MRFGi/
SPK4WGdlNC7sni4I2J1oN4ZOtU1s5OOTrrxWIz4tdY4qtIRC15vC+EEpj7U0OqtIabJFhy3gPosS
osOnnsJooE/LblTUlQSlajHqymcqcd4ShgaykYe27JVO9xLRB7sx0wePsqVB5BqCT5mi8V0bUeSu
2tRB4SPSo6SG731YlVt10tpdmqZkXtEzuzCRn68WKM7BCmEDwMhOOs55PA7B96UZxaF1QhxauGMZ
3vhCufvfVqR5DCoVc/kEQP23QJdstCNFHi3zBLUTqkehnAD7XPJ5/nQhfw5ydo4socHGZQMFqaNO
DxYoffMRDP77Qr6du35fCUkxuiNTCvp+YEhi1Q5SwzyBHDPID97X69ATaxQntbaIb4nNzxb95n/d
nvwelcKdwYGI/tS5cLdLJza4UWueTIfVoBrcFJ0l+dMXru6bg3AehzQmFeU6zpBvOWQgDh17khrz
pM2NAww4lCPKKV74+GxsSX2STaETJINEK671m1gYAplbugwMa1+L4d4JwYE6APGcZnhQkEeQxqnj
mOgodIfpSHM6mN7+/UDOt1Tnv/jsoY9WT8ehKs1TLx9Ge6bavwzGJX/Gt4Lm71GoGMwqexBC56sC
Gi99yJWAUeYYvaXmlYvwRqzHlbbMXtvNvy9J+ba1mp/CH6PNf/7H3trKpiGsB0YzbtLr6IU+Y+NK
aCGvPoL75q2Ba+JqkRsdLw38/V6aCu8YPjHeJrBeZzvtgbQp3Rps/SRl0pZT60aekl9xEX/8+/rO
z0YIWVlh56BvCviU+c6W2GLoop4dKg3hQEFzZ1aHSpDsmU40y2krg7ZEmavDYNeU5b9H/ukCiUKg
ckqUBdEL2t83Nm8ip29KLjAzvpz+0/dvDGqW/x7j+yw0Xx1OSVy/SHrPg+biOjRYKRlDF8piFsc0
U31hxj4vWvzfG/jfEPNu+Y/3g5bkNPUNQ3Rx584oV62/jaZ+DeTLVSieXszn+/m+/Tfg2X0LdY3E
M2HqJ1pbSCZZwOGDp/bx33fu20n9/LrmW/vndZWCJYJDB8goN7wf39Kjf2vfT0e2WvZHtAl3fn7h
hfiWrfJ7SAsoB0l6VEjOw4JKre/MxA6NE5SaDsVhq270ZtDdSRlq+pTEBfjh+GGXJvXtThr3ahzZ
Wyvu/fuqUnO3NPVrU1TscQr1WSa+t0/k1Sji/zWIff6ZLNG/Dz8kCJyv0bZBU7IuLf2k6VTWiSUJ
1Yn84Uv5/982v3yN1ESpKmISIzLsrCTFV1cHcKC1U11oey2TK1fU9ju9z5BmtHLUpP7070f+w5tM
F4/UEHWm+FBX/PuJy5KoAzNotJPfJcidNNrFo4+0fgrDhYSiio3tOIcrXSo5//CR/jXu2Zum+4XK
YajUTsKwriE4b7Qx+/j3pf0OR/yzBMQz+2uM+aP64202kwTYq9FqJx1h/LbkvLhgcnjl4Ay/xDC7
dV4qwGkN+xUrO8qzNL2Q8PutcfN/fwFtv3mihdFz9jjhoepKlWbc3dd0WshLnAGLgHZpBC/spt6n
v5JlvwmeLlz3D9M71/3/Rj0PjVQL3YijjnurdrhTAru2XXLis0ehlM81S4/bD7jlo04aFlpg0zhz
KmPTZJV17xT1IXK0T61GeGSMNhFRWBlpDBHj3gZb82K84ve6wu9n9N9vPVvxSJTuB9tONdb1zkNL
dI/8dUO93ouvys+UFqm1Lk6IeaE5EoNCVKpnXvgCfn4T//sFZ3N5adcpqqNCOyG3cLPpoBoXdhM/
zN1/PY6zT0xCdqL4I5coVOVLT3ri5eVgHajGRazGnAZ6/sKDSdVxdVLvJUXv7xd+cJqg1ZOI2SNJ
tZvC6KzZeuSrOzPBpAFS+bqT0+Y1m6xko+p5gLG3ky/0d36YwSgUEuOowGSVv+Wd2EjF+07v1ZNN
WSTDHGCKay5iNY8kssm78K7/dMks9rS6FUKjvm1lQqWsA3+a1BNSjQ386Xf8yV9+Iz5jafCECXsO
/0xTG6+2lP+vft7567Ywv7PdppPwbaORY1JQiZRRf7+7w1Z79z2HrgVSy53w+qtLR5Af5zMOIBZF
Uqoxxnn7x6onJVWtmPFgKwShtUnUaW0ZBJHNIEbVWclOiYF4xDR04Rv56RXGuKvbBIHNbMWzmXRC
UF8FhamcFH8LLHmT4WGKOn9x4WHOn9rZ+0tJU2HfS1lohrv+/f6aQzv0xBDLp0Z7JEEQUruxbJxi
Ow7XTqLdDzPkh+g6ogVdAHTeiG/mwi/44XUyCcKFL8cG0YJm+PcvENBbkWD2Bst8uIiLR7Nchug3
VSW5UUplE1JZ9QvMxAhS/z3y70yrs2un2KXKrMTk47Ak/z1yqsI5CIbcOAnMHFoi1sIx3hL6JHo3
YB0wVLdWHv14HSu2V+WgfpHls7cH4y4v0Ypfx43jTUm8CC159sQdNDVeZVa/ksaXuvtSzc/c1xd9
BHJkqh+NAStGOVzK1Php/zjvvenxqJiWvwkVjNIncCUSxknuHgaCrevovcdV4gr5KvW3+oj3b+6C
D+Wuir4KCZcTkuZ/38gfFj9+goFQAvoVuJ+z+5iUJalCJmebhlSK3N8jF8O8fBWV4SLINEwRxA35
n/8e81vAMTMBry0bYzT/9DLPO4mANY06nhyOHA5Kd+jtzPa2KDwd9bwf1gtbyd8yC89R+hX6H70Q
q6Lzlx15/Io2XbUqmGY5OGVY45upOqQjSgKT4FFn8t2o31fRdCGa9oc178/f68yfwR87I7vPCsVK
UASPFtDIR036unBDfm9U/3qdSQVxKM4A3WNf+S3xK6BPbSRmxB3R9F9pjyhGbdSBmP36hWRB8oDC
blsGoljYobLVCsvZyETXrOOpO3Sjbi5UlJJuUjsCtSkKujYb2OKrFAP1YNKgNNAvTsuH1E938uRs
nWT6bBT7M4ikg9RN8DnN8pQYxZM5VR8pysr3dNbE1Yr1GCUog0BthItQmBiO0dgHQCuqFMuPXDif
STj+yjT/2SnMVdB0bEoUKSdxuXy2J/PGN9rP1B5uW0UpcOAZXoP/0K0i+7bBn+TlGoVlXQ+xcWXO
up39XLqNQ0aYN/z4jWk4BzNHBK3GX1WivvejcqPm1sLMmo/YxPCbF/kNFbR15gfHicpz1bX3Vdl+
FgNwRO2jT23i/LEVZWKnCHVjVdNTL9RPO2oOo6LX20pOqit9jJWbVsjMD22GE6zEuuIH1q/QVj2n
haQRqFdTGR7sEDc16aOnyAi+jKq8kRBihmqzViRiPVIlXfmZs1IyvXSjxN7o5Pk4FVAiTB7q1K2M
LkUl4iDhydqwXJBdsLMG+Zj45UeUS3vCWm6tsFnJqbkrWuUjnaJtauMLRw/tTU17V6r5WsTcGANT
AoKvKzXxb5u8UfhH+y3YkxvVIljJn4zdGBW3YcabIQ2rAdyyk1u3jVGzf8/uujRpF7FpPMRVfVuD
oXONms6MBWfCi0VortJKbfEEGLHbxeFDOWoh31Qsb5UsD1Zl2sBUDlITGIT9ZAhdx8oCwmKy36wi
INpgzNa6xQpQdVAlKhKPKb63+8lEoxzqzxhU+iulwOhupoIYIeKKMSKi7LHGqzQkQECmiKepUYC9
w/+li/y2ybRdlNpkUZhyjBw4PVix2PQyJuqesCPLfi9I3UZAsyO87b0rcc3nuthFOfbAJt+WVrvS
jGHrx9ng+nlwkpLf+/m8XshoeBDHUiU3bfVu0J3KrcbxxZ78e6AX1jFHvC71rYp/T771DXTyDg6a
nT7Z+9iqHhPZ38VlD0OpRcreCeYmkQemh8RcYmPBAbCt7P6uU3qsnf7g9Zq+GKwB9f90H5HlRKKZ
re0MI0VwbxinTlE93SYxNVFe2aa8y1r72dXqi17aD0FchstaGMUiVbRiIZThrY+b0UsSHQ4oCnQc
YhGk0MTvDvE0acdSKEgmpq71qqqiRzHbKn369i26+WMd5qCm7Sa/iitRLaKxvTCZfdv8zFOZw3aW
V5iK2XmEHOCbaHJQN5wCotCVTKELkaxMpuZ/z5m/9xZnUyZFObaSJHxR6Py2iEQKzLRqVE9m7OPx
0uNuYzv5EioVBmkmOsUJ8fcIHOZV44aSemQOz/cCk9VCEyarXEJ/KNbDchnI1rOQKuGZZSgdwPRc
2uSfL7JktWtIdmgnWASNfguYmzq6I5jKTWwOJh+XpO1sTtKzIz0fxBqr9KLAEmkol1Jd5rrrn7fo
97jaLGo1qcFQCf573YIbmFUBusZjZz9IUr+oVSa59LEyLhxifofH/TnQfITSKEfNdUoZYszZsXTI
nFImU45TzCHbdtvuBp9TSoyes5Qe0n29lz0E37obIL+6tAWdNyhnQ7NwEjfGYYaThXq2gemCDjOH
qbEJVpTrSR01WuZ5sUDJ85DipXWboLDh2QNBiALyGaY84VQHBC8TwWthoJz4P6Sd2W7jSpZFv4gA
5+GV1CzZljynXwjb6eQ8z/z6XsxCVdu0YPWtfrtAXjhEMhiMOGfvtX+elvNbzq5/qkQTTY3uTPxG
LBmm84/bFsNt6t+O9V0YWxN1Y1GN3YViybdKFAPxliEDk5haoBq/Pluv60tJEYT+tqMipMbBSiJm
YVAxUkbxQudrJwTW75+vbX5WpZOjE2ZrqfLfRJL5sSaqhSHOEt06pRkqHbPcKLW/xUeN8F871r5+
6dHOzzfz8aZ7/WnbFYy9EahgOG99o29sK71xxfhe7nNaq8LwoenZcVoadoSA37XEECJm/ahlPbhQ
j/j28nLVU342j9OECja/alRDyJVLyzqpa3NXrSm9rautfDHJWplvMqer/TzO7Go9oRcQQlX6aYw1
AIluoL6E/cAShf7CcTOA7WYjHV36xnIaIeOmIEplyr/3hzheWUIuXUlu8Ctp9Hu1Lx9kQV2zQ+B/
CxEiyOIJkQBrXl0admQG44Z4iuvRhP+NqXi0xQpEHK4NbEmy+1Ca0UDRtjQ4uOH4EfJh15Jusf55
Nn1bNOYXPDu+alHT1iHL9Wk0zCVT/V2IxqPfheFSG2lbwZPByL9vIUY0jXibkJ8pe5XhJKI0mUwW
+SAsfdgpYXGJNvetcjD/ZdO792niIehxNTHzjVOaNrtO1PadqxQLzvTCMmrpCjaVcJPpOL5KSkbr
xtXufr41F6bcvHsaKkkfKQTN3Kprb0ME21ZZ+5tyfSk8/Vu9dXadf7uIn65TMnwxaZMquC3iUln0
Zlexp3fDDcsiZU663suuJfMAzbW5UIu0XHRByLcUud6GpaB2Ys9FKR+0ko3ipL6wkn7rXP/9epF/
A2qcutg31L+EAr+Wg06FDls8lts8t2MKnYYzrLzWke32SlhcLKlMH6rPX5P5mNOS9OmOhEMU6kLO
mN5rvyCvc+MtoZYYa9qmhD5eWFm+vfHTtsCE8Dyh3pRvWTnlmCsKN147WeWVqTxxzLl0C7+toIzA
nUPLgHCXEuPsIzFWmpiXqMv/Gmmy2/zGX5HFg4umvb08neYbv+neSZzYERuhGCTl6eu9S4hmUF25
0WDIQSHRr4eE7avg/PxqfOts/x3F5LD8V1zHVvPrKLBFSiUsVI3luN7GuKhtc2Fc6e/KcthX+0t8
3rOTkN3lv4ebZ7j7Q9TWOfa8k3XXLqzMTjAHkcL7uwrs5Cjb0SL9SN7+6SV+/RLMn5pYKaXRpbz+
uDwX0iJe9Ht9a/DchHW5lv9xosZstGmWfpryaqgMVeIzWhN2R93cgFf8h+UTYuip9qANm8wF7Nhn
C32Q9pzCMwPNYpQ7eukvvf5SuhgbPX7mlzd3NshszRZDzRcbGn+3MiAsnpRabrKhfc1j3DVyYv2K
4/JhAC8keeLao7xlp2nwqJTioyn5HLtYwyolP4ikcdiqT6h3UHGs87BfpmMlOlWfP0mS/NQ3froU
Ihe0TaSzr1ShEzVB8JoO3T72zIc0qTejLB5iJXqoehMoaJXdiHm20Mt4qVfZKkuKO1MNr2CyvpMi
nS7cuGeJ4X0M/Jdu4Gf0YDR8wfwTytm1lZdLEG+cz7GB2CiwrjTXfG3l8kqy2pXeNZtaGjckBi9q
hXB1JVRItm2yo2UVlVN0pLkF8roNg5fOlG4QU5mLZpRO3WDFy9gHYoA65sTRdeML2YfFphZAGpHD
pnTiCo+CrO5Nkd2BnmgIxOI0gbZTHfAVt6skztKN1anIzqIy5OdVJ5g460wL31AgZrZKlrDdl3ln
p5KG1btsj5GYviWFf6qaatN18g43s+cEVp7ZcaFeT4p3pxet9TCIv0JFvhlKfy9l2buawAaTEoAq
BCxsgpq9UQZOyQ5aygx6N3ZXOXiTJ7xcEpLF5p7gvHWhGJVjdfCwgpoUtaTZlbJ1XWbmPqyFt5od
hWsoeIaaYQN1CwdFRLptp/KpQw32xyuTDuKNsCx1tIEx4qHaTW+QgOyTqL5lplzlTcQe1CTwV9YL
6eQHfJ8KL13AK/JsFL/E9NF6tzrpztRJ1aR0sZEKQE+I514bwHnYDceFmXrH0kQ5K2avnWldA9Lz
FrSOV34GVhYCULYyExkWRiXLEOWMGFqLWy5Lo/fAg+VUAOxmEK4brYxs9iI3vtU+ueY0nDLSEUyj
8SppMD9LfognvqwfwLvAwnSllZxhWsLU4G+yysSKmsvvSeTuAw8x5UiUGLJDCewRNcfnPNfzneAb
Mu7rjABcQukMrbsysghsNdsHG8HkR53If1ofR7ilkyzNWVB1Us+78ayCH95L110w/kmtXnaGmg5b
HERUKeumWqokAtqiOtwZMsekvFalhUZQrqOozU4flSejjFS771xzkbgCNv9EaBxYmgFFfB+wXk+X
E/IQCDyF48FoEUbZxFT4Qx+al2i4a7Zqt3LlUclKfOpKqX4zdu2b11E/DmFXLcxiJBl5GGs6QO0h
z1z0s2L0ERVkYqh9r286w4OIMjSKw4ox2MQFQOyeANuk5QLVrMPsIGOJsTsv+IPkv1vlMMkI+mja
LZBppnkjXQc83rLVltWUwJyLLRyvKmp2blS9SVLpO1rd6I/QmTSH8LOP0NSDRWVQBqsUQ3/sWmT9
Uil+uEWIF1bOakcaO/9QtZW3MuN43QARX4ZiFPGTvGsh6XDLIB6VwuRFKoHiFWryKHrpn8AEVETW
GQ/ZfOYSko0USDgBwwGVaJiMS4uO0bKVo2tTwCJP1fghUwFNNkZprjDtaxtgx7zWaYM3Y4xkW0DC
ZksyyL3eKB7ZNUl208a3rkXweoUF2ZENdyqtWUBIC+GAa+raCrNN7QcPg5HcuFUU24IRnNwKOyq1
TTtPyp0sBS+5YjyQPK4sKFupm9w1yj2k9ttcT2DUKBtLCAHfYK9wDL/sHdqVuINV4aqEx9xY9Uvj
kc4tluk2HfxrXRReu668byv076XOBfhqR53caxE2g1jxrZGibTGRnOH/xXK/RCyPsycikF2qD5g8
YyiF40bQi/vMAnQ6GE9pmABTMSyaxsb7GJgfOBl/EaxOlKH0u259XtjI+uUPxc0w9H/8hghwLxVW
puJuqwH0oTjWGmcXES0OsBSKwu4iF4jrluE5WUBdhDEjbarz1zylKy9y0eoP6FqGpELk0xtHYVTe
FMF/Adf1KtP9c2L6Qo3JJO49Uq8p+XxIo/CAHOholvGCMv9OatQ7PbegXSr5rRiHuC+VtuLKkAw0
2Z84El7cUA2djluHH2Fb9soKe4G/yGHQQN6sroCDccdA6njSPkh98pBrFQa3fheWrAFQrbjdYWYr
AGhCgECrqBmuREQxNjnyjuTV2brqIa8JxOy0vfLMcdq3WyHZFx7+i0TI9pSnbz2NamuSVgZyawMV
PpNy8NdBVzzQ+fkl43MwwpQautL9KcMmWQAqufWUMbbTzFrrobhHIU/qTV3cxPX4jM0RYoY+vBW9
+B6UxiPi2P2k01AA2UHiuIpMBehQYn1Eab2KRu/ZLLJbDiKbIq7C+2ndmGCd20AHwddr/T6wqN11
Sbhv5XjRifVDogJ2qoPyvYu6fZ2BxQtC3cIiwE8qFYs2wOj+isPsw8uFuzhV333RZJ2q03dBNgVW
H7aToo4mtzDDq7TIuQHhtVhjVOYAemdW4N28fNPWHpXbLKTboaZkwdOk58WJqbCVDpMddhCf9IWP
4cUhLF1H4z+suhHNequUJ2+CnXRJcZQT0kzCaoCj1bIximXdsaSC6nwus2fJHxWvw9zjwYgPZI3S
ubbzTcir8RRz0HbRUmeXiJVJdp2q6vZDUZ6UWgcyk0jPlQnEXNTyaxkYl0M//i4uEf3y4i6yLJU2
vdIetBZyXg0yEUxWSsK7ry6xFwxLs0eK1umCTq+gK2xsf8dY5o2RquZVaDBre/nRjaW7WKLYlPQP
faWcpLS8sjx460YYXQNkPwlltI/YLOnJCCWUXNmkU19MQ3WEGPW7Ll3LZvkieFLqWEL/Wx+DHY6z
fSdBJQmjVVOpT34dLluOao4W0C/PBPwfSa0dqiJ5rcXhJSL8ZdOF3UuFL3YhDcGqUfQbRfO2bUZ6
pFsevKS/Fvvs4If6Vpii3HMFaIleEftEfWzXeklE7JJ5o7ra0pSZQuI47Gtof67a3Ka6cR9H6YbT
uumkbbyt+/A209hXqOGTpacLzccSZFkEl7Xk3tM4eyiN4liZ3h+k0aFdGnBY2hynjxHv2MSnsKnK
rVzH8FcgPALv9eyIGlFbtjt85oD/pCpxokT4qNpxQxLnvRngJpUglI75ynCHo9R2v7Ak5LY6QBLy
9eS9xfvp+HH7LBeV5dAcvC10qGplPCrLSi/WJd8tG5qWYodu7YiF9CcT2wUtzJWgWdeSAPLQHdSD
3igKlR3zjxurD0ks7xIJwpMhXmHZipkNabVFhf0AcHOvD/GrMeT6ovGEEa47DM7cBC4aDm8qVqi6
rp4kS11qpnXfJehmiupUGs26yMDqNOOfBsddMYC8G8ZTF0gvqV7dkubzJxmA5de+YXuwD2xMMdu6
zR/jmo4QoXhvFvKAIdR3vtj6TtIE0RJEXLVUUgAlRt1DbhP5bvx83pO/FR1kvGK03o1JMYlb+Vv1
vB4Ngs44Hx30dUBwnBle57XdPNA+K9bmoluZ/mJ8CFBztfWCN9rDCU7V9dLR+tsBfvY7piPWp5Ng
RPRhO0lK/orGq+to2W/kX1P2urjQsUsX/wfL9LcuDmdDWYXujVWSAsW3JIE2HvsIwx/na71meR62
+CodVyxXRTTugiqDWQFpudUf1ZTcY8Wlh928uOq4jYpqHavh2lXFK70f6Nm2DR6dcDj9/HTOFMm+
/sLZXYHy5ItaYBnUUEDrFo616jeRg3JZWwJFs9OliKdqe6k2dO48++XGzKopUV2HRSNh9EsPxaux
Gje1jZOBfvDfPPdLbYuLw82qABVYHAO2rHnqdvkWrN4OOuD9uJRtfxk7l1TMZ2f856c+a0zpUlGA
lCPZ19+Ku2FprDK7XunrnNXKSRfxnbVU1l3jAAGDwaK95ut/LA6bz7tZtV0aFblSpFw4yWtU/DxS
aa2Taobh8lIX49zb/flaZ9WPCmUJwl1GUtfJNVsJJk+ARx8s8eJiH26aFLMiyJdJMyuCKAPwQA0y
CCVTaeXuYIqv2idjaazlhfl/ybU5t2LgvjEI6YAI8K2+qPWdrrJgmKdoFOxk2oK7Uy/ikkXhm8Fk
elqfx5nNzsyX08yUGMffsrO/x2+xjE7WtbpIDlQmdsByV95KW1x486e/Or+bn0edzdJILYs+UCWX
dRl1/7I+gm9aRA5b0GlJLNfx+mL83bkH+HnI2bQUA4uarQyyT7Pzg7krb3reeyxKf6bYD46tl5b8
aULMLlFRp379lOlJLMfsEvOxqgup1YxT/t5Ncuu196JspKdsh+zaSbZs6rBN2Ar399LQ8lw7yDP9
MvTsUhN6Dr4rWQKXap4IrXF33bpA7m0H62r11DvJ/fiqOepe33BSv3DdZ+atYqFB48qnDuoc9qDr
bkw/zNJPgXJi/8bJ8WFMxwvf9ekCvtzbqR5OY5q7SnH/m+EcIg7fvdHTT3qbL7reW0uqfsh9oL9K
fGGob9fDUOAG2KuRmYrha7bGGJFVKJpbaSdiyOjMviuUfAbh4ef34fuqPY3CBlrmluG7mMsJGBs+
SKyrhNzGW+M92lRXtAhjx7uKPixyi4tDETvdalhkKwqTxSJzHeNw4Tecu6mwrEh2kejF0hnipn/a
o6idKgY4BNRp1qyjx6lJEy8EPL7Lcqvh8rMF5123h4V4D6H03t9oa2kZrayFvL/Uvzx3OzS4Wpxo
6AtT2J51IgpOo+w4R/GUawAwZUjJ2RUHg/tSSMpNHus7OYTO6ccgjcuFl4n3XeT/8YPkviVZwpNf
a1+1yzo7dq5spxwcy+FKSIcLi5hsfG8mosqgMYPEVIIWMZdBS6PnWwnfuhNao9c4KYffnmW+mxrJ
OJ4s3FKy2BkZxbu+EnC8D7d03LFsQmcKpSbmolDuuVpnbpqgvm/k9hqxRQR9tnnsipb31dA3ld5S
6MspmMjesHRD8Vnt2rXFU6liKcVq1K3Eofe3bdW9iP1w1+nyaqg52o/qqo5E8M7xdVT027FqdjVM
A7ur5X3eqDdWYdziAN55Zn5dNu7al5WHNqv2bZNceV7yolSonnti1cQ8fDUabTuK/VHT+kMXxZu+
cLd6IW5TUV3RUd0rknfqvBaEpNBUi6YpsHZXL6i0N1rWrjgfbBMjBFDoJifNL45NOr7GLSJDNU7f
R+hFGOfTHXTtldeV27KWDlFbvvRD5owcqRd52d5rcn/dlvlrgkveNsaisLNkGJ2mH99VIdUdQQCA
KOf6dZ8pN0Wa6RyUipCDnPm7qptnqfWVdWqyCcJ5tKmFbu+KRCBHYdcsg1BptlJDKIJZaQdfrN9U
CaWk2UtXpP6cAkvyr42MMhKcBXr6NedNSzOI6YvlbBlZVcWRusgdT202Y5G+wVamEGKON1meHAcq
xZEqAbUH/Ik0oMzB2A/pRqS+qMjwwurYX0ImPYRpsQ4JTmiS/pS38pMvTIZZ4q+oa3I40eNt7uq3
Q9Bucu67X7qnRpfZpIvixvfYH6hrns912JwoAmxa3w+cgSIieTb7qgNvLhUyQImof3D1ZljDZZvQ
luZH1yWDrcrCVZzmvm0iLdeSaq8UxlovhI1Ric/GYBD/Qc4BJ4B7U9JyOy1G6Mdg1sJRh8uqq8+a
YC6zSiecYji4HcTXXmw+yIS5lVJKcVQ07/IIYvgIhj1WKLZIeC8IG7qWtegOtTJtoAgiqOgiI7LY
KlrSNiqV57qzXisK+kanUIZ13VdPmh5RVuZQq/XI7pSY5ohVl6sxL15yIGpqR+krKmV/2eYUV+Ih
oKZJ2Bexj8OBAny5oYid2nkUfMga8J3cH9eiB6e+UoCHtLuGx75Umf9DTVhlFfe2pHsEJKj9b4qY
QCwiIn+yUd/Hcjnu/DK7z2ThpSam204r8oGGWNwIcXRdW77pSKkvHxulAstPMJgT+TElDQMUWyOT
RN8PwTJzxQKvRPaoDMKAVDdY6iq8dNeDy40EKQcjPo47rbQeJH+8C0MQVAbkDuDaDdWDUAB7QjMC
n+BTDuCE6CB/W1fli9r0V8og7WszfcgNg/ge1N6pn8n7wHcP05JlVyoxPVG8Kkb1EXWKtJKYdhca
8GeWRtKjOXdL9HfpTM4/JoGQlW4rGiezObTSn2qd8I7wwwNgZN6DMl6QbH1zb7Hl+TLebBsbxwU4
gFIxTg0YBjDmBHHrMh8QqvvGQiNj1+ZDfkKPO7F80vZEl/2QDrw6MHMOYZ9cVQKgdKmlj5NMqBN5
OlXEkO3b7BR0IiXCsaU4nF346H7bXUw/Gw0tHhP+Q547hD2xyPVGzY0TNbEivS2oNw/vP3/Xz+3w
UfFNbXaRHDpSgb9+18uo6UuLJIuT/hLjmZla7aCRF+hO7IiUiZO46h/7NUyRC1Pgr3n7yy4NlISi
otfTJAPpwtxi3eGGTeuROYAkdyvY2c7YNFfmdnwyt2Zqww125EU5nbmP/gPBWUvFzm7Kq8sJfH+V
BD/9kNnkyHIYuirar1MbpK+WgBgkr8VfWsUSWUQxpdpKvK/5qG5bYOuZF9/npUcpVahlR5WCX2Ua
7/ioL9TMeCJyYi0STS6r8Y1LY5UScEQuUxvAxkfOEsUFEiq/WaD/XhFgdBcIIe+tziAkcAFPEKQN
doHHXMue6xGuY0STSQyGxzBz7301u6aizKelkWRHlIJDKeervBO9jVfj2hSEfGv01asrVsaaillK
DoSAfrm3qCcGmW5SEa1wdzR3Q6c90uB4UmgqFHV3I7UD0RkytTmjzHsHZv6zXAHrKgWnCsejUgbv
aV/cje2gOzkBQA4hY9FySN36wpH927IwOeOIKFQkTQHjNLehRoVSiHVLJSncept/Kf4m+dWlDeSZ
reznYea+U6/sCcSSh+FUZf5LGEE/q+m8UDrO1n6pXjghfC+0ASgR0WFgvNN5jY3ZC1YrGVSsUlGO
nQNSDhJxhFk9Lpbs/Kqr5MFYVgt5xa7pI80PDeKBC+/ZtzXk7/CId6wp6Vqc1zitEktcH9TyMUcD
krgk7YbNKgR78vM6cnYYHOF85U3U1vODkCJ3RhJgCTiaeX4yKdfbVNive5qv/8+BpoP1p3OI21t6
AWxZPiIIJs2XXhGJUTXw8Z+vZzq4fVkUuG1omqcjJOGSKGi+DpMhYVaUolSOZT0he0ULSBfdjmEK
TnHDVdcmtz8P+G1SYuPDhgQ/F8LAd0taIESTjCyQCV87gpK2BQ00uPJLTPP1zwP9K2h5dm1fhprd
Qj7shQvkXD5GVew6ZG/81hEnqKZ/6iRjacbD1mzEflVqza5p9OuxLI8h/0Dsk7yokD/QYqpf3STa
E163lQplIVXh0uUW1b34xpbjJZm0P5VnHLrY+KVbfk4gN26JTsifCeY6eBa2oIGIFTH7FcTynRpP
vlBRXhPMs9HpknbZiJ1JXoi6dyh98h6wqZTjRKNXCfIuOFp6JJhpIc65dCJbTGvclAljLopK3kcZ
1Quo6FkgXNeisepTdUWFPbIzfwSe3oJcgr7VhG+yX67KNn+IXXVP9mTmdAX76ij1r9wxf1Fc4YY0
8/Ra1QCvSW2+lwp1S5DljauL90mb8puT3HA0M7hpe8JRQDX1LdlgnKqeejqTytCd0hGefyhXr8y0
F3411ECSSxKPfhzburET1hAtF6PMOSGv+ti2FEFe5qq1gkDYLoRM2xIIIS68UVvT03kWgbHRFmqu
O8vbS2VFiI4pXhV1eizZNC4GDVl4ZGE/KcY9NhHPlq1+X8ryVa82+9FLLcdKzZ4tNUcAb8z3AIlv
A9FbuQTO1pGwaTLrT8SuX5GEdT9K27zQ9krchdt2ChTQYmGjdNE7RpZFEBejXZreLysMgRPTC7ez
JneXg94fh1Zei+RPALA0bmQLxYqeqFe9pHrL1gjfrM4lpqg7dvmkPuiT0Vamb62XtS+9IG/qyLtP
A+nehPdA8hYnQ60e3/yG1O7aKH+1cqI4pla/4v8/iTS/OTJLPP2SM1Mr3ESh9RZMX7GC/PilQp7K
Qi1bb6sqLLym/uAPJe3ijAKKX6wTVauJs0j2tRdsTZ2kHysiRcJvtEeXHbcxqDtFMUJHZQegCuYv
Ihh/FaNyTdLV0SKiZe0lsLwGRcTiO70nwpVONDErH7nMKgw7sQ9fE3f8KN3uMXPpzxWip9uNAg1I
rK/kQF0xmW/8wX+WSvdFTMxNIYRTRsmBryT7L71+Karqt6RiueJYY5ulVy00DFBBlmz9XCPqyzRr
mI2iE4rpDXjYDZRANvQICr2+OaYycm6hICcWyFygLpUOftjPq8mZdfLLWjJbJ3MW/qRpFD4vpTYB
RIOd6klbHfWSbSFacqTMvOQL+N4y+bpUzl2hgpAZQaF08rFe8I7YoMKXZNjtqkMKpSK78P38tieZ
BuPwwI6BBuE3uwdvAekaSikdoRZulH29GVbq6nJR6+x9/DTMbBM69hJpuL0rHTvhjrfO7tI3g4Cc
dpRxnl6kVF0abbYnSUxfqIiPkY8VZ9S8EN5GP9uOQ0XOZED9UMiCehfIcrRjR/ZBMJAB3qXDzpqS
EUaY3GusYioKfPGQNSZ5W4N/9/Osmq52/oViK6HgqbRUHcHR169vHuR+moHyOyZEsOSKt5N94cLZ
6q+W//sYtDcMxLFswWYzF3nY6GlyKx470b9KNFdDf5CpizEsHqkG/KJqs1MVvK/k2QZS+1vxe8v5
51f5eWpNW4JPW5m+1gqxFZjHYTGdu2tWJnEMvAs7mTM7sy8TeJoLn0Yh0EiT8yiRjwVCGrvq+G6N
mbTSk2b98+Wcn1QGHSn2gICBZod6T7Vw7OSNfDRKyolSz6c77G2RQLCCgHhgkZdCPs5f2f8OOHtn
8qQbPLHknRHG2gn8p7orllLUXHhKZ0fBoi/qoMw5IM8uy3QbNVQRhB71ztsqGllMuMHbTvpv1plP
w8wupvFUNXMTQzpO1pNmXW/KpbW77BU4u838NMzszVI7Pfc9i6txc+IM1ecxfhhQM+fxJWfi2dtG
4Dw1etnARTJ7vdwBdQ2lDfFIuN+ivCcDu9v4i8SxIhsNtx29l44VrtULivfvtoFpuf7fYZUZMaAF
JlrkmS4ehx36O3SUPXorWmqcy1fZigmSdkvvvyC0fx11JiRplX40MkOQjpJuLkEN480hxQghxc9v
2Pl7CuGLyi0bgHnmvVBrauimuGTz2PsdjPlGQW2uF+nrz8OcnSPmv4eB8jdbMQYTjyZt4aNYBqQS
pzAhTOljivOwoSAEF96vc2s9OT3T5QD6M+fExKiRa8kTfOnY1mQTFjdq/PzPL4femaJRZNIVrKpf
L2dMkTf6icCUiOqNOVBojONd0uu2eulode75cGI0LAVBkazMz9qm4PejANXgKDUDRxMFFnPcN0B+
kQ7+fE1nRwKvw76Eoax5AVWvxiTUEoMtUKMt4q4HFZw5FWLu/98ws0Vp7IKmswKdJb170rsr3bxp
ugsLxdkrwUuuYdA1YZLMno5F5qWYiUw2Nz0q2kHj9BF6l76B52Y0a40KtVIB2jN3SHVlVJbkkEnH
Qv2VceBIRpPQ+sKBTnj18x37+6e+bSs+DTW7ZUQKFeSpB2zkHOFG2OtrYGGsBXsw+yhunzH6raJn
+YmdlvOHdOsNDbzVpS679L1FyjJIWVXEnkK4gjJffZUglFy/4KWSCPmj+t8dBqPhqDKiM8/7k5RT
OOEkKDoGiINBCHG/tISAme4bWOaNpglgWLV+5TXNY2wg3BvIDyXCjdR1F8KZopugolGbDEnaLtin
PruiedP6zW8xN42l5Rspjmiiegc/WgVKv0SmWS6GUb2f1M5jbawjs/+tte660ZsWaW0HciR47FT3
NunR+zeC+UzS/Z2uV/ddDMe9l0eOOdYY0oZqP0pgzc4ge3dEft5LbfCuBmCYm7whhpjjl163IFFg
JodJeRKKCKuM0ZwqvSSYLjFuw6R/Nglahb68oyR+tHyeCp1hmljoaNKKHLiaBUJp6yVNIvE6DsNy
JZhk3mZGWDu4l24xDDiUCHbovJ/V2l124HPGuP1tRuJ6jOLnEqRBCK5968sGId0BoYSteaVEJIh3
0yo6jvTSamU1NOmL7KeLRsE+IJcNAAkXbeQY+o6ZS/euXmMOtYhw9YZaWpDciUQeY6ENEIbsTNMc
NkJrWItYkEsn8cTqmJit4EhlcOdV+BQw40yxnZG4GnV4GV53XZbW77rp28XPk/7cEs4nnhojJEh6
pLMtptINaSyYsXRsvHQ1AIXoowt7y3OrxOcRZiWrLIe2IbWM0I0j3hM09NU9KKILn6LzoxBchcQB
cIM5W4uUUYbuGIkiNTi3dUKlXXhRQIYN9qYLC+v0e+erBMIFvncWahxtHk8HkyVDHl+LR7W7xQwx
OVxWkvrcGR9FRqEKeMnPT+jslemGbHKaQjgxZ4ME6mByVOf+0VEMvZxiy8SZH/+b+2cQIAN/gaS/
ORbYSHMcfArL7ChjHcNUwAplt+alr9LZ6WaoxG9Qa5YhzH39oNfq6MUo6cWjORB0XV4X8YVF/Ozd
+jTA7GCmDRF4donj59iZTivsR5NFSvhvvuGwjf9zGbO3hsgCqU2Qhh3HEomgj5xnZC129Qsvp3Tu
atiQaCqgEPDUf//90wEwVcvYjatEOobb6lrbF2taO9B8bPNARclWlvlaOmbFhRf2O2SALxBSCBV5
Mb09jtlfH1KZB2NGjZkcsEN8313XN2R16b/cg7sRV/V1v5Y38pt3lz1dEg/+/cPzVwtFM9R1dbKv
z89r2TjqpZdNSwUZhpOq1SPgwGYiFi9KbSsb5YBHAjXh8Nyx0r9Kr8XdsAH0jGR9e6l4dG6mfv4t
079/uvVZGjalx1b+WAfDcpT9E2agC3THc1sblVYqzxcUtzX/0lOKdNUqKsRjEz/FjUmN72CAAFfB
b/28hJwdCNkJXYjJZm7NpmuuZwG9yY7TtrHRU2EfSg+6rC59M/4v1ioqK/8ZaLbW44IlJ8rNxWOk
GStT0BaT/RAk2ubn6zn3WtBnQVZncLb/dpjqG7Hjm+JyLGjIaBESomm0Uyz4F16/c1NA02QSw8h4
g/U3OwdrogBEoxh4y0UrdEhV2NaB+fbzpZwfw4JmqEoAYuenAY14k1ZtQ/GIj2MNhEpw3JAt2M+D
nL1fJBH9e5DZXK6EJMsAlIrHoseZStUlH0MQbMKF+zVNo/nrywmKff+/sEKzb3AfJXrTBJTlas/f
N6r+aJjpVq+UV682X0NPfPn5qr5LQ1inPo8nf31FW9eDDeV34lHwbbqi4f2I83+Sw463YE5uUBJa
S8rYTnHEXWauyDg/GsdL79bZNfrzr1C+/gqzaNMqc5XxqJruc+MKKobcFu6aqzwopFxHiRna8MeL
BeIqQhuH2JajYXBEI15plfUap6C2JC34uHBzzk0s4jUoexOkq7BZ+fqzOqkaRi3xxqM8xsckH56o
tmE9rhR5q1WGdEB+dkdnDJh80F5pPZybkLMVsAaDiMta3FmCG67jITFXQTh0DlLa3DZjDmAuttJF
W6mkTEru/5B2Zj2OItG2/kVIQDDFK2A8pZ12Osd6QVlZWcxzEAT8+rvoI922SWRO67RU6oeSKhxB
jHuv/a0vPd3GsAxc3f/1s4N69QiaxoIanyKfVQu8+lbtSoFSzYFJfIfCSvgfdl4eOW3mAcSGGOUS
zmRurSjm6EGGLoFGNf791b4/EMDpM9Yqp9Gxb4hRiK8N+dNQsCUfjrlN+XreTBYlAH2EgZ0GzCCy
YkIa3LIJNkLt10PY7xeGc5yDP1YmjFkowuUoAaaTlZkYJTQ7qBI+QbvObZ/CijRLMlShAmPvGIaA
yVailSvAeohTAjBkEwgqcot+swF13TpP6oUPPNt55MtHpimcwNTJicSsGCLgUB9OJo83aSCcTgaa
QNIoLLfMhd7PbktXbU0OJR50vhTlvXnq4VEfINcdJ/BLAgXVKxq6h2fRx/3Rno0jQGKLywFKtODO
NhltxUwgb1XK4SQ84smfya7e9x+j2WSzjnCTctlKdq2NCnpzBwUVuC8vqM78c/9HzC3/698w2RvT
RkQyARzrlIYo9u8vPfm838DcOkEY2ED4B5pyxM1u1wniPr1kIBFzihJoYSTpwuFEBaqcd7+Z2VzP
mOYZqw4QHZ4ewplV631Y+cOJU2PX19HvTCt2dciQmkgQCExQdxyCymjnSL82xDqgNt1YeFPMZi1N
sMwUggeYiojWbV9FUlG90BP51Aw+TLVK6kAh8awMY6atQTHpEL2rtYIqV1SWihpiyLYNVwAsL9wV
5oYcjw7A18FAGtlEtz+jy2QJGQ1LPgW0xnGXyi00rBCpplRfqq+ce+ReNzWZPh0BAXIIcPsNAXJz
UtZth1x7CDP/b0/x/kRx7kPJebFwfZxbqSYMry1MKTx7pmeWUrZFZFrdcOo71YkG09Pa9yh6lsx9
6b/en1c/S2lwebhqa5qJNhINjLZYG07NqtzmqCZAhVTlZIdkFXrYCV/DR82FatgL9zlwL7a/sAHO
rc/r5iffEkqVCCSPWj4RFAGLGAaHf+93cDadct3C5BNyVZWMssHroulc4mUr1EMjA1x4lRsjWQl9
JlBg2nrp+Jzb2K9bnWwLoQjTRCH4hErCz31n9rYUjclwM3rU1XR9v4+zjf17x5l+QwnRmUIibDjV
9FEDnqgA3QJHzqqAudr9lmbfxCjgwWsDakBIHafXKQ5yhp8pA17iOV43iArHbvTCdii4WKcrOABF
nljHO2m7NKD/vACmZ/dVy9OrUMGYLhIfIxqjVMDWUAzJbWTGznCMs/Pd/4LnNrv2QRlBKBj1UVC0
3W4zSaUIbiU4OiIOYXyuQ/3aFh3fWUksVp2Rv6Wy9h1AUCskq7GJBEAHa9USTJTWy1rUv0J8kBIQ
iDKi/7GY/hFV4fb+55j98FBymyjdQenW9GuwvtYzxnL5lEcvgn7VxVddffOl0tDZUDyugCbBDRoR
v3/Opuu7YBwPQZ32mF84Q9eGk1+0b+kJ+Gs32cI2BI8LgWrf4hJd8nPgJnAode73E9w5DPb06yOm
ieQjILHQZk4uSooObZXR4Sdogb/KdeNTScV3CFtFG/aKXzQnhqeV4MeEAOTqegspYH+Br9Yar3Sw
XPVdESoPdSd2tOFwuB4smCh2rzBFBM/L3KBM+08dkk1cxgcrjYCGb+TXXmYMCKIoB6CwXkk1/x11
/Qui26XTm9ExVMq3ROJH2H0chR90gAjVvlsZyAAOQv7VWLS3acx+y3l10VDGYQM09Fnn3aU3qBsy
5VFJNK9F4foQ4+6ZytE794tzlkQrqkN2RdQ34Io8WZdWCqjkfVy9NU2bO1aRyfs4bY+N1L0mGsov
fGV0CB28htCVKhHQN2VUJRpKqdhGDSCLVsMGQDeOsKg+UjX7W9fmsfQp3A9Ftulo1aFeZWdxOBRa
nbQSgsVO38gfgmYPflk8DTIMKIpKe5ZF+S4jOrqNVU7XiTl8yGVyUKJqn5F2YxL2qTYQQXaVurGY
9aRJqL4GpNOpDdR7JAXKbILCePYDKN2MQj/QavgKcj16EBZ3BNGRqDFrsMQhHtRHsHJSl5Itqeoq
bdN6FTDpKVKUb1RjWHbdVBeEVX+PzBMTjpE97D1tC7Q95Hatx7xachWfO44tRIRx8cJOioK4242A
ZRYwWgXtT0n818c4Ef5Fi4s1KF6ycLOZ3V5x4FsoIEVMXSGT7TVMxrcL1XpIKMiXRO2gsfMT+8NP
w36EL1riEm4qj1R2uFtSWc+dxGMsWkUBxWg8MllhkdFxUVKpP0l8bYGL2ppLafKfhRq4a+BSg1pT
MDkgJ5/sqHXO9Za2Vn9qd/pjjooJkI8OwQ5VAxtR2+mx8uR9sykW3j2z7xA8/BWqI7kz1rjefj9Y
TeLBTizjlFRR5LASXJKKD2+E4eIYc04cmcFsxAR3yfYbcqhj3oDFz45Mkt/VUniDDFksSU99BRsE
Wds0Sonqq4F/aQTQkyxihYMD8y2Wu+z1/r43M/PwownB8aNoOk7c21/OTattfL0WJ9KGjuIDI1r+
CqJLolAXatmFq9jc9f6mtXGGXG3z8PZttQ4x+BM8jDyRWhAll45GysYWpHCDjMDTACbRJPaCotj3
cXthJaS497s8c6ThR+BKSlSwQH+8iIuowsO71ckJjEQ7QaZRrpin+6g+i+LN/abG7z45U/BuGwOa
cIJBqG6y2OK8Aa2ns8jJp0eTtrawUJT3fL+N2QgORBs4tKAEBAt0sqxgMSRFHejXiOCwwrYO9TZb
ZQeQEp8bj/5qtmB9vS2BzWfGEPeWf9scD9OrD5nLOfBSAutMlx8EqApBekxp56IQdOlcHifgZAhv
WpoMoeWjNrkc0JJxKLeowYc/7LhPQdoM5kDkkoXJ8ZOujB0Eqm+EvEdHTW36Ak07RUmYkmIpw+09
TlBkle2G7OE5alO3RaBKIwmcX5ZYuDMT5aZV9XY8M1alZqY0xon6hyb4NoynNjnfnydzuy8URKOT
F2xv8d9tEzKMG3BAq/0pUB5F+KzCFfJ+A7P35+sWxklzNSmaiuDymkfGSWQxCjQliEVL3C4oUGuA
W/ENzdI976xHK5EcrlEXxL8/RMiNm4bBQsR69piDDhndhDIWJgOTV18ulNYMNNKfUGD8Wj4oXrRh
l9RDTcMmAKfsMTipD+oGfh8f9weBzF0jrxuefEkYQ3d9GAWIBmcUmIgSNvWhCRxvhR0dUPjOM2Nl
cLqyRWiDhBcNt3oHz7h1P8pNk+a3qMKXAVbwMQdKqetN1Paayoqg9HZoOa4q9a7rob6oDfZoVn3o
xBE5QpzrmHH/pyfsxGP1TykSz5STT+DiPdKjqNxQuZfGwP5z802KjKOh9p13v+PjOpyuU5wjlkEw
4ogBTnYhOQbnqqmEAXlFswPnSsNpAoNxyt7gz7Ju+nA3WNYBhsBLIIsfpqP6uGKvWp7sRSj7M1Fm
wIxTnKps1ehFvKo1+QllxtEqS63s0TQ1+VjpIKMhEPzZJ/maWtI+JN2rwSzJq1Gkt1IiWbVpV6W/
QcL81cWN+XR/fGZW+NVRgEPhdnEMaV8wLtfqKZWyFxIJT9aSx5LUSxG02WV+NRqT/TJE2aAkSbjf
Ba/SI2xd2nXoybDmsvPP7DlHHjv8XtKTznTNGuv2DA2fD4qQyR2CtbVad4VCTibURX1UrBU93Zf9
UrZ8pmcomhtNgKGA05G0vh1BP+1UU4Q4TGEuezHDbl+kILD+569k4f6rIBcJ4gwM8m7bkIpcEqOT
6QksOBusXNQGvRQhX2hlZo+4aWUyY8vez3XLN8ipMXwPkxvI2L8Q2qM+J3dwb9waCATc79fc2I1h
clWDNlsFVea2XzrcTxIwbrVTK8rvpmLvZhct1ArMXAnwcvm3ifEnXO3+kQXcYwGV8ymSf4VJBYYF
4IkAj4Diu7rfmbn5dt3S+PdXLUkR60RaxORE8OiFCQNqgRwfZOz7rSz1Z3KaFUkexG0VkBNYPGBW
xmtDaffwdzoa7VLofalDk1mnSyV8JKpWnDQWb0leuRUB8hFN3u/RUjOTaZeFdQNIs09OcH1cSUG5
0jtQW3t5c7+ZuVv+zUyYLFSUHQ1livKyU0oc1CLC/06xox2KUcHP2PDG5pW9xDGbn98a/BiIAaM6
MjnuB6uKS8NnGEELd/m6dYbscr9X//wTkwMOvfq3CfV21hUtj8oU9Yf/SGaaY1ivtMIxEZBBrpQf
B7b3u02WrMOLtW28zg0cXXdRKB2/pLvAU2UbMRjJfxWqVwcghz7UL9RdEszNf+B/f+JklfMMGfAy
gRK5YYmN15PTxjB0S5fKmOe2r+uRmKz0obbaqChl9ZQ1DP6LnoozlMJhekBlSQy+S7RUijWzFBEx
AFUJanHcraZCwCLhAqUfFXYvVJfkBphFYbbupM8yXEiLzF0bIaqgFogLKARHZvr2I1ui4r6fchWi
Nh20TrpTjMI1M7AbRw89V/DmXCnYahRffYO0C9WeykhC0I4iUZ8ZvMu6ksCpVgMgLZAWlu/sKFz9
tumwQ2dgRGmpnVItsjk7xyWz4+g8sAWx1MwsuhmD8e+vtle19kEbCyosXzARJIEFnEKX1Szc0Mc9
bbKcblqZbK8NsrmxBcrAqe83KuKQZidsoJ77VkcUj7r3F+9sl/6NchiTDRbCW6i3Efw4Cb7X9QdD
f8izBYn+7Ne5amKyuaYNahOLuFOR+z7qwceXgdjF0gxY6sZkY1Ub31DAtVFP9YBAJjurhnAp/7g/
VjNb6U2MZnJRLeG6WAgjE6ch+vSlP/3QLBysC72YlpoEGSg/COpqp4IQr/J7O0hhtZBv73djdn79
+z3MyXYNwZ/VhHgBnqT+oggY8nCx0hoUhifwRYiN1X9sTUVACUE0WHWr8Pud6v7CKOn9EHX056AF
U9o/qzx1ebQd6nQTqC/32/ox0yZtTWZalck57QLYeloGAi6B7XeZg5j3Vh8K735LP09yghJF5H3w
XBnBfVO2jiQHihSMRqDNynwnbrBT1j0IeshveMHi6fXji4EWgWQ76B8oZ0WZyzhvrvadqhJ5pnaF
fPYVSBmFDnp5BWrCMSE+OEJLecaf+R5IDEYvPNTeaWNN1WSrDyAfyFkNVp+0qf4Gn4pH3Nhr1sg4
Vs4YY2KrLPNkqKAA/H5u1pLD7AESt+bUXurv7rf0vDDW47q62RDH34OxxsMGUlVELm67n8YhXoUF
fk+69cF8TdbKGo46TrhauivNjDPC1Ij8w9sJ0epp7l/qc9HULB3OXIReQWG8FAe/aWx+5ymT7RKG
sf9190XPwH6ENx8ATQTz6LZnfsz7Pldb7dyCVG5GIYSXYNnGC0H4cfObjt91K5NlkWRlLdVZNpyZ
UNcocHMGpEsLUcN28dDXzJEMHUVm6sIS+bFbjn0jqIbA4x6kWTLpm8WyGjY1qnYO4vdaeuuWxD9w
kpvrFx7XqFKCrhSOXLejR3lK26bShzPxsxQRXvO3RASCWC1MCgSM8eBJzFYwcEV4LfosC90ArER8
FKAd2WHDn5IMqkc/CaCIUuW1AZgPGurskNB+XdBBWytDdFL0QbPThEHrUiD91ZBslVryQ8OG77T0
H+VCdQJarYpCakCw6Fd5EMmA4lffms/hZsl6aASjZq818rE3xToy1QNvojM4GIqNqejJFUyiYuPI
gviXxMIjt9i+LLIXKdb35lBeQobkKmXwQs5OtIpdKufvyYCYr2ocWoDoDTVz5ao8JlzzKmCkckVZ
mXFwaLh+QKjm1OvordqpF9rTDyrLT9yvPxiE14Ca5SiDyQovNqFdBYX7uWjyPzoPDi2tv3gZbqKA
KV5T0jdNZFhuJVx8YRv/F5uQsFOFHABz6uwKJautlh5CRYMROkyh4S5H/sZ98w5evBtosFJmsvIW
I61IYXO046p50gl7CCzpGQy/X3HGdkZXfsV1/iwr/mNfVpsiTx7kNgddJfoM+vaiVfG6q+OVokOq
JtdHGMeWm6Ig/brvChhp0kehpDuZC7iXqsY2Efm2HboM/ssShQ9GyR1Trb5FpHs4jSIk9noZ6lHz
0unJZ9iony2JTlFHPoBYVJEXlk2wZpJzEyNPoIOj6MvlI0EAMdLzlZoO77LSP2QDPJ65nL1SbXDS
cNhJJd3B5eg5KGoPCbhj2QMwVDVoNqea23TKzve7fdPUQOOJVriwRRg8SRlchL8eiAwv7QhCb7h1
U6/J4qeurE+aryEh3cAgQNKPUQ1+X8GVc6wb0INq8UNmgqAc1ydO9Beap48iSAIHxV+bNGy8ioR4
4AhaOMYIxhSt5iIb86UNdemGqG4IIf6xmUXf4sgPVyxRfjMVpBg8JkbzeOsiwS3KjqGk2XV5C5GH
jJrXQHrVOd3JFLY9CJ7qkKOHhtMGw1tYquvAkPYaDNCFz1/LPDrRQvWGJLnUesDsMq9eC605ZrT+
KAbtEqQlhV5Al5FaSs5tY33LHAT/Fv5AcZsfzKyDhSFHmCSxDhYtU5uEwWcRRR9lkPyKg+qLyKKy
laF7k0O1XQUhMAFc1td+43/jJMm3BLYRfWsiHV5uYQ60tgYx2FKobvsWJMxSoHgjSrVfsPT5MHpl
XUuieoSJAIjRLIG9SNruBm3YkzwIH/C7QaaVjRYRlf5XDQHEBte0EFoDBtA/UaAM4E0OgE1SVPDF
rlXH7Ar4PdBmLWQCRg3jDnD52op1DM6X8m8EUPxVEACJE+KXBhV7UuPks9WAEOojUGREIW+Jyvbp
APt21EgWb/nQf0Fp+IJHziXn0VM4qGvdzFZdjNXVREe5EZsY7uhpUbmRrzyHauhV2lMDlbSqao+K
3j/AkvWZR8q2qZTIrTIwjBpGBjem3ZNEKryHBwgeQOOoNfVNqsxD4ucHohd4vqtuiIhIa5Y4JNiO
puVHUMSvog+2AlaafhtuYiuD/xceXQk1nsGEfE5qujbb9NVoLEeyYDght3HhygGQNyJ7yHUT6VsB
55sYj+KBBirQPFSDy6n5q4dY5DGCIMYB45GvNRZtDLk/aAk766R9ySQBQ8niIkkMVH1ZyCj5Rg5B
r/WNX9KNWZFLwksJDibWKpIzYqsVRl9NAMZruq+AlNGjFTLTtQiPPWrFjQfXL5CbOkO2u1jZx73+
EQtAURM4h6iQHiVpsuuaojiqBavdWjLyU8tyvu3kRDuZmOYszQ+pRVS7U1Vy5CYwuKioqZxmSM2t
4luvkA8ldm1Jr5Ev8ZXCsodQRxUsU5RLn6NGLCkvlLXb2MCyzuDJlDZlvQZ0arCDKnirO+AA5CR2
OYWFBFPgskXLQ2AF1M5VqYHCA7WfLBewgVWwtGkD6zMeomaOZF0A+F9krgwCuBA3zxlyHsAEvlBk
1PZVLx7lqIrB7M10W+i5YQPrsO6K4gknbWF3IwHYFPqx6vrWxTsE3yjO2z+0RcBcU0yYHhV4/6g6
fzXpsEuycedk6q6QcuRi4vQRGRht20lR6oQ0dTOzdVFeWNmVkKRR8g3/UU63CjhpLojAAwpnpQ3r
pBMKRF0fJSg2dF2rHkAzeLSX2MlDTP5EU13ep6/xWKLSMaY4SpJB+hqLh7JOs01gQXMXyfwxF9wh
aNbGDQG2c73Rwt8d0hTma52jmUV4rkL2jeNRB4mX260hXSrSH0QMypjBBVCRJNkqAzxuclOtbTUI
yl2ZVF8ow4o3iPKLJ10ZZDsPjHIVcBhNwUIeePDULPZRBrQWUFnCiyVpLwXJl9pnFz7wtxSEHoBx
68LzzQgAVoRQfJ7uaJHoq77xN2GZwQHKT1ZxCCevwEiII/GGrcy6DlZNGikug58lnPGwqfE+9Ijm
7/MWIB0zD1M3b4tPePI9JXL0zLqCAYLbPfKmthwTaiWwcSEWQHDzy+hwBYJ7kALmqAxnlaHaVHVo
eAjwSavAlBlscbt2nVohkNxZh7J6I1ibFQI7UY+sTAKTcB/F1AFws+BzadzjTLw28BHDz5B0x8op
scFHzN4iCpd6LcWVAQWXDpyFjirzT1IwPAw92JNdcw7r7h0uxvGu9mWICaP2O+qzClPYUF+REr6Y
ONMkOYQapkOBsmJUuIKLgsPrq0u2wwDLeGJ5jQ8PQj10LTNO3TCyThE0ZTIzD0HDDlSrVmanOFmi
Ppgq8LZSFB0A1kwdZgbbVipcAueSKsBXrUyyz5GYaZh6yUzrFbvpuafZFtaT27BiIwpMsqGTzb02
0Dc6b4+ZwhCNjt5aKXiJInYBChc2SljBNtXi3zgHHmFX7los3uDavfEFWzElgTeNfOCtvONEgYWd
tNfj6KJaBcx0lFMQKw9Fyb1Grx6KFFAalJS/QuP2UCTyc6CaZznF2aRlfHAlgbdQqXpxk+9yBX6V
gZ+8p3nyWDV66dSwsnKSXLXAUYb2C2Gr2m2Rv7dF2O0yBm9qkT/JRZu7Be7P8M1UAS/Fek8M7SnE
jiERf52CiKZY/d6yfFj4cbI3fBkQP6V3gqr1nbrKHigmziGCTNvRUfyGVE2OjTrymxXkeAfBUbVh
Kv5zp6D8WVWkcxHpwg5YorkdsmVuEbIa1mpdv0eNHTTrJbzQE5XYMN61+zLYSq20h+qPfzRamTt1
7tNPGkqPwvDhcEBJbesSG/HYASyacjlxgLjf8T55qRNlS5McgsmaclA5w3oddqHqasLfUrjcZjiC
HLPt1mWHExhY8vbTLPpfQk1RmiTnsCocfNyHKzPAcEF1XVGUHpV6av5pgTvEPyxvIlQND9j3JVGv
5S7/wxX2ApbQPijhjihD1vLQSfSPT8PAZWaINavCRC1NpeeQZDCfbvMKukbpF7Cva4hxEEqU+qeE
dPDlEtpnGkN346OsSMIhAJfsbCMFYBtmo/smxokl3ZlKKDVTA4JF2UExQEP2J4iUQyyS5xK5bGLW
H22MvDYF/5sp66iN16rGX2Bp9S26dI1VgCHsg/dGw2vdL7y0JdUbyDfcAzMOQrBIuVSp9J0UKcGv
qB9jleyiXD+qDXxzGWpglRjk2OBURDgpaD18g38QrpJWOwR+frYGsmvzFhJMSObAy3vUSu25hUd1
GMtu3JaXGDU2NgutdyWGzJO3/ktFjReU43ghCQ65D5P2vH5MsHqYhBePlmy6oXi2wN6ONKDt+2BU
YLVHLPkt0Zg5Gmdu85Jto4CifozIcD+N3mM58po63GpZCBq6AgdNuf8cGgsuRWCyAXuv/VJj/pIi
DVMM5ktqxH/xRtmZGcycwHewQ1N+ZKLYq3J88MeTS4qTHev5AZTSQ54jwq3gs/RGDRvX3KNNs0u7
0LIjvVxpMe5VMF+TsdKyRN9rvtHYuNK8m4H0S1S4elWGuR4dJjSGkquCH33DXzVxs8952TgSJbh0
U9nW5RbPIShExhQbws446fyvWMLEjDLlWcattk6i0K5S8AJxPXGo2iGNHfBfPED6F9fWwsFTw6st
uBPGbCeLxDVL5Zzl4dsgaq8E2L03dA47Rfhq6i95wfGUrJUNYs/vqSLh/ZdxXMqyD2QFMLcDL+97
l2jBoSja5zgMd5S3l9AYFEgsCF6ZWVTvkyF34Wu713tshF3jt50N60dw1Q1RKHAHtf4zxWskayFv
C9QbyBHUmER+YUHZaSTj2llkmi3HJyvCdtVc7oegtB+RxdtWpnbSyIv7Qaga/ZkX6aUzwwPnwBNA
X+4DpCwlL2n6rqa9XQNxalov1RC5WfWnj9+LOFvndej6HTJdfr7OIV0JIriBptoqiR8qKsGTMgYk
ID33kf+q15D2G/Av+Mv69Gj4oRuV1jah9NT1uKB1PmzfuE385kBYDSZjtaXZJ65rsKnARKqySyAk
O9I4Wh/+e6gKorZRFwiRAfbgSTiHNxKtUMyhnePoKcPLHlhBV64N5/5Az47zVSuTUJU8DAEFoLc/
g4D6CtLzBaGfNW46ng+owkJbP1Na+KiYOKA6QQ6L0OIkrojHlFHEg6L947oEhGq2in4VTox3yY6u
C08C5yu4gKgiLQZ0ZyJyNy2Pw3AV0IVVfWxmTT9GNINNsovWuG6u5M2iGdlsO4jqABIBUAj+f9sO
yzKIJyzWwwOtW1VwsRp9kKoD2xTr0Q9JhlrKBkjtJB/rw1JO/Wflwji8V41P8gwVx1O4jqT+rPP4
NBqtGNBOZwoYiRBjSkm5kYNnkUfPFT0gZ2rn2nZQLBAssL3FslP6HWwq/Wdf5yseauti+IP4eL0w
B2aClCBz/n9k+LS6IsVNpI9VmFH6KvBG4o2lX/cn9M8SKIzCdQuTUYCPqJBYmfzPJ6ifDWfYmE+R
AxNex9qk526zVK8xO+7XLZLbjw5XYSBVjUo79xr4HAiTkArS7oyt/bDYpGlo05A/xVzCdv4L/kcO
rhaOoTSvoR6+44XjlQg/KO0HSYtVUemuFug2xTFzf1zGtTWJSWNYgDYneC9BVT9Ze4WohM7qsj8T
xA7a0IRMRdsqiDn935qZLDToIazaMNAMzCBN5Smij2BbLbTxz2+d9gWF2kAOGNTScRjeDrgouaRU
cWMg64jrAcxUY8K2g64denji9mZ+qWLhwrYbJqvpd93x57ZO95GabIuq3oIN6+Ry74Yh3SEZA9ed
bQAlSAIHeYXLG1lq9pEAh6kr9yqOY9G3TlY8DJDPS0nixuSFKXST+MlO6v3fxNd3cM9yh9Z04jDd
51aMSrveqaNNqgKqTnprzSuIJA2+QE6c+Z7YilUcESCeG5Y8mXQAyomo8ev+rGl7XhwC5aEyF7Lv
P1W0oxYf2QTs1DLVfyBXw1JQ1tCsR15K20WbCpRLaEiRecK1ElTGpd3zZ+3CP+1RzRyVe1DXTa4W
up5FBmeW+MdBssDuWay1nfyJshjPdzlqqSlcDvMVW/cbxEp2spt4S5vozP4ECaZKUXCrw61v6vNW
yGHUoThB4KaYOnkDf5tIWdgCf3455GYAZ0B1BqrgtWmCtg8zNc0BdTrT8jGlz0b7rkcLCoDZJnDC
4uYAlglUSLcLpCM562W1Kc5d3dtd9FezJEdol/tLfbwa3K5C9ANFkbI6jhdmym0j5qCYpZYQcQbO
XcDpxsjGrDaw3Yw2QBJjVVi5WXmaShd6N98woFg4YFGhN8U2Eo77rtWgdzERNpPCNdMPGaRMYngG
WsehwdKG8/OSNPb03wYnR0qWwChc9RkalIRb0i85ho/yt0Qy7/6IzpwkQIWOhEgCg7iRqHI7pFme
Nm2W5eIM+p6jePlJPjS/xNZ8/58lIP9BQZZ4DRAvO2Vuv6ne+qXD7GfRwT9mHoB0jbRXXdMna5Bk
FSJqaVOfex+vNlR57JukQy3oRdN6GIlYR5mXgQ1SBJ54CzfenyVTt20bE70HFG94c8Zw9qndboXc
EcptQ0/ZZ854fPdue2Iv3X6xx+PXm8xjHfdrFQIDFZvpDxpelFuNVBXV2TggObBRNpKT7ocdvJQd
abvopzqzNEfSIxgteNUCMjT5xFwkg1xounYmcMnirrpTV2OSn8eOgmSNba7TDT8sKxpm1gzcTNA5
UBvGMvtJs2WXlSItAx1WSdoq0IDrIfAhNCkkDeKgS7BUSZcq4H7ehQE3umpychXoJE1LBpzKcI4d
64CQKN7StbZZ0hDMvCrgVw/yxijKm8lKd3UN4+4KIpQeAonUoY/mu3jIVsEKZQ3vfWsbFQzZbbjW
udKWfNxfsTNfE09gnI44gPFNpydWagH5YTU4hcsm3UmMv0XcXAdsSQw48/WAZZbHwmyQmbHp3e4L
XMiDVFS4NceACNH6XRVnZqIISH5K+VPQ/b3fqZ9noHLd2rT4vKGAyqci78+VdQqt575YQlPNNaBg
raH0UwZyjkwmo1qbuqgVKs7gEYGQWdhp9Hq/Cz+pcmRkzPzbxGTyFVJoILuIJvyXdqU5ML/0yL7a
schNPWlVr/SdgLtwQyGkQf3wJj7Lst3biD7+WWJFzUyRm18yuawGdauFCK3iUkNlB66OB3WgLlWj
7f0ez44pREsgl5njfXDy8iSMqVEAYf25z3GZNX6nZEHUMtsP4AGgLht5QlN5CYN3IM1KNJCSV8rh
efMFJuz9PsyIvPDVrtoY18HVM50hPaUXks9hKAUzLvIw7owjQ8d65+dlZ925HkFbYACNDf0RWPG3
rTU48xFlwvWWdaA5VPVzFrcuRLcv93s192UMhNTxB6X+CH3eNlM1kgqtBu5JWpc+a0Z/yYvov9/U
FQtRHBW7IPgNylQdh8rZjKetiiWbm8cUm70dm/zdRwGMzmuvleAISJKaPGaoNrHTmn8pfnGEVmjb
RKRY8kkY19bkQEXtFTblsbhvtIS47XDaVCEnwyDOATRBOThPBd/oRuKl9UKdx+zI6ipgZ6ggh2Z2
srTSjMPqOi/6s1nHriELG37Q97/d7BS5amEyIUVIgbZrxldz7Du6FLmtDgFJusT8nO8IYEeQ/yEV
M71KqwDg6HKQImbRwAcJTAlpCcg72wI0SjhDVJz/0ztzE/JOoOayP1OBaxxwDU28cBTO3d4s1HOC
NYljH1T1ydfQEksFpHHAcnLrh+QJCbtdazgcvtz1iq96F0A3dZU9Lr0aZ3uGvQcyTfBLfwQ2JM0P
yrRVcATXsk1SYJsj9/4k+FnWjMMEN5kx6P3/SLuy7jh1ZvuLWIt5eGXowW276dixHb+wEjthBiEQ
IH793eS73zndam6zkvtyXnKWqyVKpVLVrr1NZBi64NCJZDZJ1cDELGBDQFBQgKQUg6Ne9lh9MXfq
a7Vdm5/4XQi7OkQo5uGdiNiB7395iKKkbUpCuuFUatZzx+JjoqOt53TGj6LSd2zoHohUvwCqt4Py
8JNGpbVHz1JeZaPt+88vEK5QO5aAvwKJ9Sl9Ud7QmkdENiLXOGCUcYvUyoccbNc8akGCUsAaiHnx
3J3ZFnwpb3M+Dp0ynOjUg8AAmGLXzlRwdIz/72UKR9waNRU0lSM/2Q/QCb5jj9LrJHn1A9nl+8Fn
e/6k/bR/DIdm5T5d9NuzJQpOVUIhCye95ScmPdEohPreba9d/vvmXL4BmQKwvJcOVIH4nDscJ14B
CsoYpG1vJSsVgMUjj5cqakRgMEA6J6yhAW0G0zHue+o35t10X9/VD/R12koPY6AE+gFCZY+Wr+1v
L2zRMc+sigxQM2K/N9WEn5J78FVsjE11HLPNXGkvDvme3QNccZhyH0dme9vy0pbOdNmIBUiQkTdc
bqmER4AKrU/EASCM8kF2I9DX3zYx75h47C0FfG/4U+DXEy/yKpJ511DkJESuvoC5RvcSE73ZqTV2
Q6u8lK3yqVVA10PoqV9Z3ULlHIMnOiiHkEWoIIIWlmcOE/QYCjqeGkPbFgME4ybH4iE3yzDi2V4t
CJ6pZF/w6KCR4rlrSekSS5MeLAp8Zwwt7tt7sRh3z3+QEIHGuGW0Z814Mo7dPTQzNtlbGkS+7jI/
g+rgs+qT7eoDfc76rr7A2S4IoQd4skFS5LI/ta1zIqb0Azyp1j2THrQyHOvsTmk62StTze9LZ6MU
3WuVjSe5gqTA7dUvZVHnixfikqTqpDHnv+2A+xsiXl7TDq6qfh2mtfmD+S/dWrFwivVoMAEdZqg6
DQWYqPtd1v6yiskrB0CxGJC6svx5e22LB+nfPbaFQo/Nk4KyBsIWgLe6Sr1n4Em6beH/8B2kTZAG
MDX5KuHRByqRAqW0wWMBD2bZOQWCRph8fFA3QNLu4lUZj6VLCx2Df0wKZcIcBqU+gcm6fimd+yj+
UjWblWUtxoczG8KbRS9tgEtGmZ2mJ+04+lVob2ceVw+9BuhcV7t0D0jKdyWIFRc9qNf89bb9tSXO
H/bsgSY7BHjvNBpOUZu6AN74bWMD+79Wk1v2/X93UohEOocCSJrBP0y1DWr23oMex4AupZZ3K6ds
+TKBkPZMeQWxIZFqNLcBWhpiGyuywPzl5V8s5ik+chyvd1E853ogney3OkROvnqTLe7mv7bFY5Dr
GEVpcthW7B9mlrsRBFKb/tftT7Z41n6PF6FRZoNZ6fKTJQYkNi1gsKDyWxxMlb2PTrJynJdvDiTH
4AEH0zAY3y9t1E03ajKxBiTI5fccMqB+9mQ/9xw9V/CpbVLfwdzCSv60uHlnNoXTxhKaUqt1hpPO
fjTZQZ8eqbHi7UuB0cGSoOSOxN8RWcKySssxSYeSByQKjpCKQpdDrkM0HjGBNVE5SGKA6cxKkdb4
HxcMz2NR0H8G7yzetWJErmQjgVbtHB+BXKOtS9NvDLg7ziUfzCpuzH7edpKlcImJJQ2LtRU8E8VM
zrQhi54q5nAyDTf9onrqz2amDs230c4sPM1rPqlXvMtrB33hIzrIN0yoXRsgLRerVojRAzNLYzjh
mgeCtrMxKzJ8AW/K99vrWzgEaFGhPIKDrix0vwGkb3mcDqeiRZXnYBorf39OCoQr9OLvzwHtLC7y
urHIyHEAClwvzXcuJU/Av6DcSDE2KJOVoLW0awpyNIxHKSgaiHNYUE6KCnuy2pPTH1r+PMizxlO9
coOq8wG6XtO/VoRYT7Ux12pAPk/NjKtUutjZkBSE8bKaqndZauh7PUXGTx/QKHqDMvEETHBs+2gr
HfS+GTdNnySbLEZpBsyI1S4yUHnoyz5xB80aAE6Xw6xGq35S1kgBrml45m052595/86+BkgFpTwb
MJcOLZPQAA1u/c6YP844kPvkixaA8I+czB+S3x7Gb7cdbe3TCI6ALks/AdbenWwG4lCAEQPFyU2g
SjH/ctvSoksr86AfpDsxrCrEiFnhuWGJ2Z6sAYiT/qXC3NJfWNA0/H3UZMFzI1gAhVHeQB2An2p5
Z5A+KOUpuG1h8dj8a0Fs+FmJElfShNcONC3B0LXVZ23qaISyzuBN6Rqz2UJWgZX8sx7xbTXYtAbC
M6InDbN7iQUJb/6TD9lD7qxwNyx+mjND88k687+ii7WuUvG0V+fZNP2Z52uqOYtudmZBSANpmrRW
DerTU2E0HiZ4wWyvBZW91qhZMyOEABtA5wwEexzdkQeWH1Tjg67x7S6aAOICdD1gbkIV/nKv+qGv
K1mFk/ERwOIBoIt4uGv6FcjA4qc/syIcS6dshzY3sZBCuuNK6WWKDtA+DMbj5rZLL377M0uzy198
e0sDCRVKIhCRgQLd62D8OQAX0U3XTGAEwC56VSLQVdKAXiYGhA5COCAweMdE6L3T0pX86jeJlRj/
UezEIIQ8a9SIZfwG7/yu4bCj8ZLiIVh81yFM6CHpUQBf49CQmId/mUR9te6px1jzQWSwEvcaSG41
lpv7TjPZDmJz+2ieBemQpPpg5PlFdbYWqhYqUQC36Qo6UyqSXHC6Xm57FTdQTiTIX7I9hARDFRP7
QbN1HoERbmq32advQIaArnn1/TCntpe7BMMAoUEPAUUh9MUuDbcRgRJBnlG8M2WM0EGwClTR6CrW
n0DVr3ySa99Swa068wTY0AMAC82lLUnO48aJAE5qKQN1RBs/Ko29ve2/1+fx0oZwUqCxAO7EHF+d
1qj75olfONo2jYf9H5sByyvmcrEeDUgrYdsUk6vI3QGpiUBG1OS4osfJx9yXd9vMwo5dmBECGHQa
KznifX2qJMkz0884U4PbFq41BUAirMxdG6h+ADomvn0SJ6HohgGN1AYQ67wzvbFy2232JAG1Mt2R
78SdAi2ojzuy1SB2uWJ+4XPBOjS8VVDigylOuKM1p4/aemjqk6OCty3zNPMwTWugzoXXgaoBEAd2
Q8ixAuo6/4qzoDZW+RRjXnzGJU0YWXGtI9gcdxjt2mQvzql9xkz73Sqv63X+eWlU8ETOugJTjKw+
NZZ0qGuoF5BqPxiKazl9wOJXu3vLWAjJurvSVu+hdORbUf3WU8yDJGib2BgbstXUVZNW3zhVIwdm
rb52mKVz+j5wKGREMJKaDvaXRqqqTWr1mJ4tE7dqumNCpSOrMBIrnQa5f+0xGkn54JsJVD1NciCE
uL2KSRXd1TD+mWPAtwCtJVjj8RM64lIVg2JZjilv1Y8s6XvWN+jD1gersYJWA0tBa3+tHeIPOscQ
R/+lHT+KGNoTsR6wQt3WECO+7aTzVglB6uL7CZcSjVrJjnucNhCcB81ou6jieH373ZTXcqwlfwRd
IRCcs8APMLqXnlKrtLOGDiXb0QD9FvnKku/2qpGlU31uRPCMfEbP9X06ntTMOVWT9U4wKnR7xxbX
ga7iXAsHDFQX4pNKcaPwEYWuvlbcErWZpMOgx/hx28riQkDONRcpIZInouHLfNT/UwAyIdSRMoyU
rzSBrhNsnCHA9GU0yK0Z53D5OYaa48FlWPQk6/j5TrKZ6p8qbTxLUV17WlnNddUCxvCGRxnBRDYn
RkJqxlkFNkl6Mqf6YRymsHOiY2op32xQm9p1GpIaU8+3d3DxO53ZFFLtEXKKY9mjCiRFX6uhBnw7
c7NkTZpseWUQdcI9bwMVIpwfGTLqlUo1eip78iWK7FeSR0i9mqDMWgznsB2XiP/nCwN0F4QusxQF
2KMuvxxDDURp54Whs4cB7Z8KKqHIyLzbVhYg3mAmPjMjXJBslEwMAUwUedPwXZ9RUrWfFb/phShS
cQ+Tf2vBaPE2Ac4SvNbQVgEFtBAjUgcTpbXOKNporvPR7dkWAnMYQ3YJRWcHQrf3RQBO9rXW2tJZ
ODcrRA2k+6MqTSo9TQoNWpKObkvjd+40jzK3O69Ri5XNXfKac4OC15gR6WVJ7+lp7N9mKmIwYgTO
WGBaofRq2wJKaw01sBRPzi3Ov+jsnmaynY/AMlSnWfFaw5RiCzO3PWZtUULCAXGWrld1vDxL0I+w
AlGeOpIFqQ7loFv5NitVBvKAv0rkzlYmzgNOkMzkGiinT8PQbS3ZDizJfrq9spXNE8ngGJ47GrOA
fGbMTjGBjfJ15cRrudRSwDpfiBCw0MhVAdbCgaulkFSnVsf1YqwhqdeMCMEDk5M6PkhFT7G8ayBp
Yss9iGrMv8jhz5cixA6JTk7dt/C2TgLhxvChxEdmP9/+KEsrwWWCdjhgDDMg79KjHUOyzJhR1Gym
9C7uBr/L43tJWZMLnL1WTJAg14GZD0CjgHoRNqxhHGVIW6Ynitms3oTyZPxKzOw+Sbyk+yiGO5at
Cacu1FcxVoP5BZTWUHdHq/dyaTWBIjxNouaU7CPD5QFI33ywnhUbJXHZV3tPD0aQ7p2T4ql+2W6r
LbhkZHcN07AANMLPwHsSai8q6nwiiE4GEZbMHYDuDXfadNA16HcfzK++dNs1pNZCXfbSlBCeVJ05
kUPt5tR9xI/S0fzVPtJvys7xkLJ/WHcAro6/ZF/dSf5aV3/hbAOkPXdUAErEdIXgRpDzIJMmd/Tk
1NVWo6hDsJXDsHSrXZgQDrYuOQ74wXSCfez9+Wu22+l3w9l0Byg/1k8xxltvH46FEo0KYU9txloi
w7saqOVG1qe1PTUneZu/KLWLmeVxD92m0bUeu7v+JXpi95Da3LXH5ik56V9um1/aVMwTmsCKwI2v
cJ6lpUYsteLm5KSWD0ocENqsydksPFzAUAsxmxnYr0MS6/KMgKxNJRjey0+SDqnFzDxQDWgIyQZ7
UDGVkX97QUsOCq03YFfnF/218JZupwl43zAK0uMk4FhuIXW2ywAYx2TBdvLUDZKj4Peg8va25cV1
gqsTKq2o8Fw1aUetAsOa7dQniaJz1EaHVLa53xMj8aqSrmVC6F5exztIIyAVgMviYS++C3pDGYgq
l5h5qaJPlUCQaOqmTV0WmxSkMigvbbs+A+kO/+7w6LWywanBJitIIsz8S23a7xUVuUxaPU3ghciq
4lsFoKwHka19ZsRP+gTQnMY3fcIeazP+irmTryrjvZtXqMe1KoiKB72SvbYrHlNQDvlKGkuBHBPL
I2qvuznXKldvCtDFDLLu27a5B+cRYBVT0A+QdR4chbm9UXIwmkmnBH/epxw8Ro1F932vgJJ4irlb
GN2voSiec6uBmPwE6nRk9wX4kjHtCSWtBjQerY+ux4/cGh8l3bqXOISF8zoGGUmK1EwH8UaW66Y7
pbxDKw+UJ7GSvsZ1tzEHFDwb1jyZhf5YRuytmJxH1AlVUPGQMcB7QfuWgRFLV3LHG5oErRPpHswg
790I3ZYsBf9fWag/ehQt3N7SHseB3MlUqnagbqUBN+hRNZtnpg0/Lap+GTG1KjM5sPP8mWM820Mc
PYCE5qluJehmsY9BZWFC+N5k9F5ptWewJyou6bNPZmVH2pEXxYzvk2IA0Z3km6lxn9H4rR6qbSor
cZCB0i7RomNuQJWyq/TnRJo1yOrjaANFAqkWjIJB1SzFTAW+/fCjZ+ahi0EFY0fywYnGvd0on1mr
Ejce5GNejcfJlDd2NAxubbIUOehwJ5nlpySVJ12tE7cd2DGSi4NBGxSKdQySRmnrGhmATUlaP/DI
eovRcoqU8d6su9GzuE42t8/bwlvgwv/n0HaWKBe2VRmxWjWnWKl2GTAsHcGISGcAP79Jo5Wyrboc
V86Om3jVD2kKTjuHnCLDmVyzbiBwVVWHyeGNpxIAJxsT56LR93Gagr4i39kDyOacKQIvk/XMIS/n
FSjNuQlasa5W6aAgarV9ztlPfeSAVrDhlxLJnyWJX8wIXPCtXmK6nhrVppcia583NijFMrnwyJj0
QRrz5qk183nFyCgmioEipyiCpOnC0lRebAJKFt2CznZbP44qpAY6+WurDTh4Rg6ghVpASLpDQT8r
zTulKEtP68id3RX5rm2afQ26Pd82uL7TnfxLNqugO3kDcsPEOEAgmbumzchDPzqfOgcBmj79Unj3
kg8cMr6OD8aLb1HMgzyVT4Rx36njQIW8Hhtjr2qqB4eWR9IleH5L/QlcOUCWa9MhM5LvY6rtzTG2
vKFXoCnIA8KtX8zIn9E+dY1a713DKvYmKOLtsXiqdGUrTzYCX519dtXwtS9ASqUj+8qS+9yJXuLB
nPyO0mOVdOGopmAzLBACEo089jk3MEPPnnlppJBR6ycI82pbZmRhZuD/MTL5lJu16RrG+Ik3mbqd
ONIbuX4vuDK6Bi+/JW38xcm1tzjGRHOs5m5ZSQ88n3bgRaj9SY0fm7rlbkbHD1OuQOxeS5i6RNhy
gXZ/MJzEJxJ4iyytKYK21veqDQpOjkpbF4GjzyDGXi71EHwb7xFh4PGCqltD2w2r1Mqlef0TTDM/
4Sqlx/KZ9zx7USLjntLoQ2JoLeg28ZU+ST2ZcOpWRP8SZejOYjh1WzTKHebk3/tCfdIp/6xrAOss
ZWuXoCzTYhRQSxme4kTZfrLKGmxyPOgm9bHMDBVOrPzkVv4Vcs2bJG23cWqkXqPlX+V2sjzk3r5u
NiBsGhQQ1A2EebkEmmdLvqNJ8dYWyTcllz8TA2xucqIdoqhVMK/TA4dus8YFJWxIusLXU1CORnQA
0MCUQzpUhVvx5IfZJ3jQ1cWPqq43bSxtu5GCxstMQ7kDn11Pfk26/S0anW9E6ysPwW+vjO2DGSuv
IKF1gtsBaKnwchGB5hv6LALV+ZjJFPSRJzMGgaFT7Gl1UJNTp9QeIZMXSaUPJc8RFx1mD4KmtTxJ
adfynTknFZ49GF4EyAjzkxhGF7sHldLpOekjciK822tdvgVHmZtW9Zawx77edtVLqUElgkiQByxn
Prt6bRtmpOeNX2AISFBTAQTAqiEGCsKRR4Sr3YexlbZ/1To7X6mopVY7LaZ/K9ipuy84om5J3m5/
0IW6yDz1YgNrP6MlxEw1sYYcPDrAinGlPQGreDSawvAlDS2DNuk2ozLlQYk8z71tdr45LvYPTAlA
bEFKTZmNil/Q4pB8dkALGPak8LXJfqZ1t80QPm6bue6vXtoRvxPtkiHv5agPnScgTpHJHUBecEyO
6Snflvv2GYPxLYgDD9LKRX31xhDsCg+AGPqIJq0xbzjSb4b84OQrwICV/TOEV1tSg7FD7VXMMzo/
lMTwUztxO1auPNSunENYhVBekAheNhWaqKFhfTWcXVJjmmaI0f9BDHZpuyYddU2kMdvDhweFN+Yb
r/jra3sAk1o723Nl6oJT7hP93Bk/75fb7NWU3Oi+fjD9cm+7ya7f1k8VhGH+uIIt/AghwmU0a9vU
mvrQImrAshT0XZ+YP1x5OV3nVoIZocpamH0eU8DBwpSxvdlCaFcDuUtp7MYyPdZddJ9oDPfe9NWB
WjLgymB9TMCaxvy6SvfINQ/Qega4V8dtO0ogALx9cBb99+xLCCWPFnpwCeir+zCmw6Mds/1Y8t1t
E9cQ5t87YEIiDN1nAxCIy6uE8c60iiEdwvFDOjaPQFmUp2RjBco8Oqt4tU/eae5PD+lqWeWqbCZY
FtLoFne+PIeGMJEfLfVrXcfQCWw9DEsU0iwNPbkpTVbO0vWQ8G+jIPAH3z3gL2KktSawk6uT0Ydl
rj2rENDYgDsbzOQk/VVZtPAjuX+2KNKDSfuWt5hoKGoQPzGyMnN79YSYfwZgOADHGADqXo07xrRE
7xBdLhAW7tus2VCuvIJm+85RyPdGsla+8mKgOjMnOFIt2SC5y7UpzAeo0g5unH8plDW4xHwkr26T
MyPz9z5LSvomnSeMK0TDKHKR/WDeBOTDKr7qGpTlGjJ+uX0i9t0sc1tKW4VBwwpMaa07bKO97g4b
+03fIF/14uNatWzxKP67OLE9qcl8sjGe0SMlzL2M5z6TX2+fxEULBiBTmISbR8SE7XNSe6L6qOEy
brLnpNDvlclccYNFE4AAYR4V6t/A0l5+IdNApaQexymUW4d4bW6VHma2VuaqF93gzIgQuVPM5yTA
NE1hhdsD2pkYGE5cffylYzbi9o5dV01nNzgzJURvPR5tlfQaC3sKGtqhUkC+SY+l6uzRWziCXJ+7
RLK+FA00wh0ndpncQgTF7D66fAI9MNJVBVLtt3/U2h4LRw21B8iXkXQKSUR3kMzeoOl728J19j8v
e2a5QhQD46wjpDVNzqWZf0eGRJMU++CS/VWh1ukOMsByHEEM5KSYHRo0xUcCaXhNKZWuCsTDPjdA
8NnrxbQm1jknOldHH5LoGEAHvucqZYhokyVDi9t6UqIwaY390GlQ5RgD6JA9DoUUTKOFGzLqFB95
aOqlSvsOpYG1n7G492c/Q3C9ArTNVAYVbKifUnk3+fkBr8StBgmjgN+Tyc1Be7TG+bUYWs9sCj6Y
NlyNaS6xEBeOL1URcYE8OkRNtaIztmZH8KtSAessceDrNsgBXegSvpogw7UcZB633Wvx/J4tSIhD
clnyhJWOHMolGNOKb2aeek5beNCs+4twBEgE1HvQnZu56C7DUceNysZfVUK7YhtF+RGl5YqFpU07
tyA4RB4z3tRKLYe5YeBl3EAR5kNro5UdW7MiuECGx1XUGJIcOkCSdcmeqltoNW1vf5bFUw80EQI3
+LWg6i2cetnhRWLjEg+HxOv9GDLQUAzoA+ml2fcnXErDQV55ty0dp3OL86k/u9CzKjIaW0f6mado
aY+PGhrBK4u6esEjis08hCAtA+LrijEP1eNuIl3EwhxDKX4SYXIoiX6kDR0CmsfPRYkSRskwLG3R
5Llm5koatuTr5+YF/5A5782cjX2o2DtzBLFmRw+mFgVEISueeN0pnVc6D7rL8zcE+fHlZgICxMep
7vsQpS2/dStAPD/KfbPJj2vtymVPAX2fPbPWAigjpPSROlUZ03GuFDIeSs0MJmN8szCN7OVqDFET
iRmHKEedzUqbEiLwsuab5ih5bS01GKSwnR+3v/K8NPF2QJoLvkIMSaJFJpzzyegI9HqQO0GK6MEE
cz2RP6ZCCcCKsU2Kv3HaM2PCJ4V0IWjOOYzZLfQX6lQOqhrdndsrWjwZZ0aEj0l5VtHecuZgTPZg
2cdkwBqd0aJrnpkQ4v3IE6JPZSmHdQ0C0Hz0G/VnRnQvHeOV8LW8GAi1za4C3Wsh4LdTo4CkppBD
BYTkFUZ1aCutmFiMkKAa/V8TYgFITvQmGjIcc444nGqHwdI9g/yVFdBDg7gSUELQB10esXrgSgqo
VB+2yggNaihdQc1Vtr/d/vbXJIfzSZ5VEmeFRBC7CMcLanN5M0Q23m4M+gc6xuem0u1ayDxB/WgI
EdB8hBXXktaGthZd4szw/CHP4jHkiKfesHOkN/xdR8ecakhoYtulmEm5vcZreImwRmEr8ziOsqok
UC6ziFuaj5WeHRmg4UMCvu04eeFJtYNeAMq/7iwHQSvoII0FJBytXZFKLwP/OZBXFUhnS9t0se5n
6ARkUBu4/TMXPfdsQ4SznuUpbxq0puC5kBWyEvUXGduvt20suC6yE10FfAhxG5nK5aabVQVGhxQ5
pWRAvwLcvgPkAUi3kt0tfNrfCCVw9P3G8go+5bQTVbmDi2jsISUkx9ZzavLYj9Az3klN9cczoDjm
Blb0X3OCJykdlF2IbLBQMs2Pri2gD6X8aqLi9S/2DsBk4DQ1CB+LVY6KF3ZtOAzPAt7sR6gnoOX1
jLbBSot08RNhchwBBuf+qhGh8pjo4wgztlri2fPUZRQ1h2nlBr/6RKBixgw8ICtI3gApE2J+m9to
q1hkCFMn7As5GCt1lxZIGrop+ePq52zLwWgQ6kOOZYhA+L6TWanqdAgn3OAEUwdRlG8lyoLb3+c6
KRHsCAeo6KLCqSns6NKQ7qCeZXt1NVo7Q+KlqzP7hwzFnvsCc7x3ep1+7+LEr6q1Kvrixp4tVthY
GZJHhcbxIwqnPNUN2xpt5qOtc6qd7mllwVf5prBg4VYtyWQPCeb5wlx9tsF5kTqVl6e/krjfq/Ro
2s8o7XjDFK1s9JWHwizeIaBTMjAdf8USO0qqFacjzEIW8KBXfKvH9S/bTFfMXMVDgH9kA0Nsio4h
BjSULmOVzeweQBNUVAFW/jSLuPbsoV+DHq4ZEXymG0pUTCU0VWaxIst418w/LiT+XsaMSgOwEI4h
vHRaaPbFVY+2FGQzCDgtUKeRkJ+66WTtmYqZmdtOsbygf80Jz5wO2o5m2tt9qJpWEuC1WrlFYuYr
4WPBBcDOPM83QG8Nk5eCl2d6Yw/QyurDCA3/GrqBKbSy2mhNlHp24Itce947TPdh39DBQUfx0gWg
pyxZVkzQMlDvRqBepRyqVgVIkCcdyB/A4MaVWZc1g4I7FOhMgeYNBqscvfwK07HOezv0QBNCMNGC
xCn6I7e/17xTwhJR9HNAuoIbZeaJvFwixthaQkZ0LHL2vUmfMKHiqtK7PH0i8/r/mRKB471tdZ3U
54j5YPAfrfZJm8CjEUsuRFuDaeIrBayFSDi/2TCJh3EbDY2By5VNWo+/iUpayJ16XxggCgEsM9P6
4j2S2zU2nmv8pwmwMm6z30EJqFbBVTSzi6yGmH0IZi4fhsy7/jk9NKdxhwyz2hgBAG4bzdMPHTuy
3drs4cKpu7Au+E3GUcCHsGAf6uN3SFvwbOVpv3DeLv6+sJcNkCi4rA08OnvA5PQByCl07s3+z+fJ
5m3UQcqPCamZLk9I3YhUlLzrUbeXAMz3Bm75aVmvJeRLN/WFlXk7z3J/R4k7e8rn8PEAbNJm3EW7
Zo9ppaDy/rjVISxI9IsBsF3ay31ogk+0YHq9qdOo2Nw+xEufHxIJeD05GBPHcOjlekD+0bSqg3KI
XFsuSSwlyFtJXzGydJ7mMbyZgROU6SJuQ1KLUlVjPAgTyu9towFWxpSpT2zji8xk27+9pCWPO7cm
3CM5oHCOmZR9CH09f4rIAQqYWyuhK4taNDNz7TjWzI8u+tsUDRNtchQ4LDsHaBoqspnLAFq6vZjF
7zMLQBgg9NGxhZffh3Gn66YiR+0P85onuQYlojaMf2EG+g+YvZeRvGu4sAQzSWpqQDAoNCxU8kF4
7QHq8sdzTRgUg1QGFJV0dNXwhYSllFOe9iqjYabqHmGqb5jVSuBe/CYWxCgcDNShryssw0an2CpQ
TAw186PAG1HOiTfmP25/kiUj9izQboHn2sKuXa6jgggBM6jNwqkC8qJy3FFRPXuN8WvRCsi4QAgN
F1PFovxU6qlMSxOYYPD8Gs5zB/eC+s2fuxeom8C9DGoIHVUnYS0aKUHA1eABaulD4411864b0cpH
WTj9sGGCIABic44l7heEVAtANDkLDfoNcpP7Jjpm7dda/ePmOmLLuR3hTWGBbTZ2YpmFSuw80jhi
Ltps2wFy8be//zV2YTaEewbbphvm1bh+meajwqGl+LvrPfmVXxy7nbE1N1lAtuzP89VzY2LJDm8v
ylRnwIx8cwK1uZdQvHpXPHr+ykIm58wn0gaRgzqPM116tDpZCWR4KcPzM4Vs5fCkTsMY1NMAtMsE
2Wciyc2K4y24t6OChRW7qBoICcJJreVKGlML8vAQqjxOcRROYxLysVrJihfN6Jj4xbWjoeQtPGHi
XNZYZTcsVPkO1LkoE4Kcj/+87RALMRoHFF8JJQI8K0RGWXPAGEYsJ3Dw5psS6S5EXP/8Spvp0VH3
AKHrNRn7WIJlkLdWF9b9B+/8QYWAufRxexVLW6UpUMCAatISubhN7ZFWXRfGhemyeN9DErc2/lg6
DmcHoWYG/SAgaGKyW2WOEZcK9kpNAaImCfjGlPjX7ZUsuTNAc+hkIt0Anb7gW1E/JLSPnDbsDBNj
/7M6RbxRjDKQq0/OP28bW9o2hE+Q+SANgHTJ/O9nCaE85Q7RMXEagkPXq5L3huqQSf0bB3D+8xYB
z8rVGyGp9LIzJ70NzQEY4u6gSG88UlfO5JIfnxuZA/nZUioaOXbXKW3IGCDoDbuXzWjlNbBmQrxv
Sq2deIl1cKnbqGl6sCdjBfey+PWRaupgJMTjVMyYRnByDDKKPGErl0e5rHfxMLyB6AKElr2O/qkc
/zF8Fz49J7f/tTgv+mzf+r4zIQYmw9/6t1p+a+kDw4DIX7gZiknIahTgvEW9MccaO0MbaRuCksOr
UsmHsGiQ1iuXzdJV7VhwYtR70FMRn/RWmpdjXdRtmLE09XUHnLCmSV+UAXNXUgbB+duLuvYGMIYB
so7/oEGKuv7lxmWAAEhZlsHcVN9ZcqK6HWDC3t8Y0TETizfOzLZ1aYRXuSzFWUTDkf9kTnqHstkK
/Pja47AChDLMps76FWLyzIkDfr3epmGsYHAhxvnn3zX2CFYZH8fp6+3lXMcbGMN4M4IAvhCmDS+X
gwkb7qCaT8OpR3VdGrcmJgvlPH2+bWbx05yZEZIpQhRzQgxHsj6i2Ae4FpDKfxwLLlciZB3gjup4
Zal4c7TThk22B0n5lcbU0mYBz2BBkwN9CaQ4l5ul87zJsrijYarlAZwDs38/1Wba3t6r604kXjaa
jcaKMrOzgGTx0owlWQUrpKkL8disC+sb5Lt3U/vIpydzAjRcl3edrO2cVUT60vLmexTeACL7q45x
zVO75DrrQihLNDG5a3njJrG8v728RStICcCOBiHJq1Jmlw742zUSg4yYQRUFTvapSWtU38tGgHdH
6Qb8zeJrGoOUk2XxqgvtBqwhY+pOBBPlf9xExIdCbPvHihCprXaIc0whdWGr6yj61nc8fik0Obi9
YUvxYH4XzEomAHOLdAcEMnQSj/Mu1PgjSR4LUnkWva9adGsb/7apxW07M6Veel7c5aVEi7hDzfyQ
mNa9OkByvFyBcqwZEfIpjtHZArxAXWhIx0h3UMW7KyAWeXsl11cPPg2mbtBwAyIbSk6XK6FJUmZd
EbWhnTufbZQEhfSoon1fVODxuG1qjl2Xzx2YwnfB0x3jNldTPnraZIMSaW2I8T7QQQGZmMoYXQUr
bmp3d4x20NLLVnxiYXnA3ciIEHjOX78ZC2SkRjLhqlPovqvfhpq4bAix3NtLWzKjqxCfxHseEUl8
yQ0m07pMz2nYjUnQRZlrlG+lQe+H4u22IbEQCr4LXKlopEBITMG1JzY49CIvbNCXKuFoxa7SjX5Z
AXgXJalLWOrhObSnUFgajGIHvUmf5WwlzRMuqCv7806cJV05yXsuzQ8JbiC1M00G8fN6DVGI18Kl
r1yZEW6QqTfrlk6SgqLCBEBAhVEfKef+2JL/4ezLliTVkW2/CDMmCXhliCGnIHKszBessgZAzCAx
ff1Z5LlnVwTBDazKuvuhe7elh4TL5XJfvtZuYJK8AYVmbsdZetvHJjSGdfJYBC3by21suppU3tMR
Y9hkpHZeQ/2h14z7USiyncjhWxINljOUteYZjSZsqI491RmImkqQvRyGQSvdosQfF+n41IMey7EY
CJ6o+dBTtQDnaTt6eiHeE5G8ok3nQidvO7JgJ2PIANwK2tNAIuE0oSrdyiCYtGVDyqFKhf5C3Tc5
5it7ZUM4xLDMHOK4iVYeNDpxd2CG3hON1rhRPjxm1DzC1TBmHr3glq7tItAPbdq6Fcjwujy7ldPi
tlXj17ofbyhNvmPgl9lRGt7XeeslZVwDQxEKuzEaT6lxO6WAvtudkt7gf3mw+lLYGklutCBLHTPr
3BLCalIauGVi3rS9utFrgk2ovRIT+JGh3tCKfJei6MNUsrs2zx7yCGwnjbXrVWWv5HjkJUW9LQPp
lkf6xui7O0MGEYA1Nh8kgSA3JxPLckydrrT2ZQrCBDDJuIUqNroVfWLaVHFRqXBClt4VZnETWta7
UWK4mpHhPZcsT0u1t0IY303eRHaVZa+xrsWOSSufGfJhlMa7hJueVpTHBOPd4CrfiYY9S2QM0RlT
7sy49DjDZ9N7PyXDjQptFCeT65cy036UbUH2Utend0qWlC7tkG9C9ZJlL2oUDA+Aq6CXVyffZGh+
ukqX5F6mBThYHb3N4XWlpf7MtAhiEq3a2mGAvCPWQVDIdbLt0xHjzGrLPC3CPwTvEzAMyg4Z8yMf
JQ9wpv2gEiC14k+ZBD8wVQ+tWDb0t4kVsyM3xtoNMYvlD9PGECge2a1Q30Qrtp2RfmNwoG2qduZK
lJ7dOhcnb5aB5q3orTCpQDBOcicNjDu9SF1rWGPIXTYDWOTEo4GH9eyAMzQKisxg3Mdp3Agz8qge
OVnZbP4hXhJweKCviHIU+NrO41UDeSollCLFH9rvJDU/BE7dgNH4lkd2D531Mg12IALdpDTep/Ea
4dd8RONrNwneP6jxfpHrzu7wUsGMMHgwOGqWuWprm3KTbfWfSe8k4O1RN+odqOfDTbzWI57dRxdm
ZwkXxmm51EsBQOzEtFP2Lo0aouVLD8Ksf9nfSRvDQA34slHSMJXLyVSEa2vjkKUss4VWPIqyui/G
InaAGHrXIaIFzGv+TI34PoKwzMpvWLqSACoxMTyEChdIys8/MREW5t5VafARlvzCqjCFXekrudjS
hqIOqKKnir4T0JXnNkKjK8ELYAEQqOggcDDsPutdA6MBDUg6rm/pLE36+nYWqg0qMHfQJ5h3INoc
QAlwPTV+pQIqoeTJQTQ4gqmiMAAzIssuk7SxoWTxdzkt7JrYvUnsBHB0lDtnJzIw0xw9lhBIP4qC
rULsur3rgzVW9MvVwQoOPBD8wAJB/my2kQ3toAesCz+tiwPmsV5HbbzR63xbteUuMtl9pUvfr2/o
Qs4Em/hwmBwAdA1Uoec2gZ0hJRIG2U/3fJ8cC4fbZNvtSyfemCv55pzR+H938cSWem7LDIdM7iV0
XcyPzpM941bbFVv5HbzWbuN6kOhw0pt0V+PQyzgqzspKJzc8SbH/n3WsEF0yE1Xl2TdUMjrSxoJ1
HP8nvel2NJO2rIdEtjx+A1uFbrcy8wGO3JKOy1uVS7rDigykvNqDnqgPEg1Hu8qrJ+QQnY2KHipS
0l/ilP/3R2LcFr1VtAvRwj3fogoeIKd5Kft9djfyB8m8jcVKPr7oZScmZlkqRaKQ9JOXmUnxTtuM
2J0wD62ZHLVKueUDf6+T/PP65l+GIXjZic3Z3kc8AioHZQDYDO7NGMp6DVnxLm1tXdM/P8m+UWkT
Ku+BimfSBvkC6EgCi2NmAfxRDaksJywhNtIFLh/DnxT64buIytmOkHir6oOnNExs4pAcoAGYeG2O
QtmYsB+WCkodCGO95vkxxoPp1hhKsk2T6LXnGBgb+7s+Aq3emINvxKwM2esGXXNEHgtXGKNhG2q1
F3nVuBUbDrQeoo1mhrVb4CJYCY2TZ8zdG1ThFto+aDJfcLhHLMpFAa4jXy1+EXbQy6OObvP1z7hm
Y+Y6cc1rcMgno58p1LX4pquYK6drfbjL+wSsgScrmTmLTHtLmD3qLokoHAYSIyCBilHfl/kayHXR
0jQTgNf9RJY8C7g1C6Sxo+bg1yLaBMWHQQFjb29It9Ly+1I2v/g4J4ZmOYeMqYAig3axH+ajE8bf
oKW9YWZg93rqQJ3ILazHpE3tFM10MuyVpHOqrnMMJPHlW5CXrl7ozlgbt6IRXlEf8V8Boku2HUQ6
mkZsi+hTdPXOlA6aUtqdkeyksl4puS0dYezSf3s1i0xMBHreMXz7Rqs8mSt2x5+ve9eahZl30UYL
ipSlo2+G3UM3KjuzatZQe4sefLKKmW+ZTBnrRsMIbpJh0IpCAlbhTtevhNjpr1x87intAr834p42
y4gsgepNVwXIuhLmWORXx1u7kRXwHh9CeU0pYmlJp7F1ZqynUY8RnQFXRi/fltDHADUSObRGseLE
y6nCnyA+n6xXmqCDggPuplKjT7GFQkGsbVice4xrz12sHgPJ7bmAiljMXljf5t7f+wdwv1ANAiLA
ApTmPMBDUBfldC2C/THfSg3blnq6Uv9f+nCnJmbnNLUsPeZUGn2NvwUpdEr7H1p3IMCsRlAKvr6c
xXwEklGwN6khXyDQ9DgflCRRMfUX70BW6nUbukk2a0PIS6dKAYsmIKMQKkPD6XzXZAFRryFE9l9p
7xSMMJAgWFnIkgOCgBQMRWg4Gpj0PrfQZRkHNyLOrT5qD+k0Xi5QlIXsxvX9WgrWQGZMXQ1oolyw
eyemMkqmhG8jy4mn4tNHSgpGRkDMg8Cw/mFNYB4FnTGENzGAOjtUITURj/t89NOksAXnLqkLMOqt
4SmX/O3EzNe9cZKzkNww6lwvJh64PPSi3HgyWP+A31XZNQWZbCjl/7CLpxZn+T4G4WgI+D+u8Cxx
JVTGigL8msmjrr5c/1xL6dipIfXcK0hrqmWdgVCiK19BR4iiebLX+TeULu3U6myTfFy3t+TnOkA1
oDnFPJE8FxXTRRIbbMT9JGlZbo9p90GUNVb7JU8/zUxmZ6nMslGhWYHNM2RXszrQb/5I6UoVecnP
T41MCz3xCdYP4J8zcZzA2Rg7bQFOlkrkzxPc04kA5bm+bTNrhOB+glAE6BlUwDnB/XFuTYv7rOxM
mR1pUTiGfAchD1vBhE/MV6oEs+8zGULgRq/OAHAUHcLZ3lWykbJejOxY6UhtSrkaHVCnrTjBZdsT
XL7o1KCBQiawwPw5W0s0jUTOYij01Xtxb+7DvXFTO+U65/QsfGM9oLNAZxVLUQEjnMugcz0H57eg
0bGqAH1t1LFHRlyZjqoIUNfLZWPHhuH1Wlh7JC6eqD4e1EwH+2su7WvFwtwKByWYIcafbWPlbiLT
J5NGqV2iLPTX33j6qYCaQQkTo6/z6oVAYbszE8X0Sx3yd5BE1ofGTYBGL7W36940OyBfmwIcqgny
aNT18O9zbwpFH5hGoBm+JldOUCeb1kg2VrjGp7xgRsGCgNaaRhQuBMXHogiCFuSSRwWTJAYY1MsY
A+zF2g29ZmaWkKLxIZIcbntszf570cQMTSUJ3Jh5sOa2k/OfJIzTvp0taHaFSgkA1QGpA9+Sf/FR
3zCJ76xcchNG0SGA3L2KMj0RHtf1JxCWomdhuEaerfjJgkvjV0wTQtPr60LautNKyUqIxo5oRX4T
Ckh5gqZJXLA3oYOGgU1bG+LABnSx2tCBWCs30+JuoxH+JQd1qYWSqF06nWh27I3qp05KlymOaCCW
8NcuqnwlQ4h4Ezn99DNOwqs+aJC5bhosssQwYwC6g1reNU21li1fBlZ8UnxXxAeIaF3kXZgm6DB0
zsB504N5WcL0pIh3FXqRQ9C6ES5eKWNubjZ2wgXIaEHQGr6MNN+NSudBmRVXS7TykxY3GH1eDBzi
I1/kaZWuRtEQY4Nb6FMNkLIqafxEmPZ0fYNnF///+jJKbBOcHiKCc+iRmbZwLY4NNtqOu8OgfMZS
GtpFZ0JAr2yOSR8wF4KcZOXDLtmlGKIE6y4q9xcQy1Iry6AgOK2pYXohZLTkqenGqn1SRNwBLcBd
lf/1qAqUARVkvohD0KRCZjpzJsCF48SMkuOoa8yJSLtT6+jX9f28xHbDCIa+TOTYBgVCYBZUa9yl
WlzT6U4zt8Zm3Blecac4tZ2569T/C7uoAkdOgSPHv/A8OV9RLzV4XQGTdiyt9rEzGTpB1tDvULoC
IRhk+/aSDtiSNKxkBwvEJFjkH7tzTLkaQd42kELTb7zenXTSoSsFPgFn9PjW8tm96Vzf1S/0zizk
nhmc7WoHMJkRsooda0VA/YNZpsP7obRpWtQvMrd27aAhAze7wKFdE+xH4Abs2mz8OijCDZcD5g0h
7VzGUA9BugZRzkgtb4CKhah1pO+bjKVOInCZh2pl7LUk/9VAy8Zool8WWshCae6AJ/rRJ+HHmOu1
zUsQrgDN95KD7/q21lNc06gjeDytqq3KIJo0pvdhLzuKlDUeV8M7/H8MrwUM4tZolXajU3BOym0J
UXRaio3ay5nTR+hC1wEklC2oSNu9AYlNFjV8ZTO/5iUuNlPHwcMxIqh6zLxGyzMOLpLI9Ctv3NR7
SHybr5hAeMtvM7G1Rqd20NT3KOR8HtfwoUsp30QuBgI+hDVksrMPGcRhPIqhjiF5s4n5R5e+xd1N
Y/qK+j0OmVtJhyj+seI8l9f1mUn1/JAM9Yj0T4WzApv62El0M5qVQ8y10aGF+1hFVq/JAIdNuHTt
3AxYzMMY1E7xkQ7CSVN1k01E1b0jy9GuMg8hj7zAXKPBvMzTcRChsqchngHZS2epSDIGPFc6RBsm
UVCT97Fuk1U42nJMO7EyhaGTW1iOWJVBejHGa0DakuFXwJ/H/lcUaa6V/sorvxMPVjk4cRvavJNX
Mo3/j3UEUzTZ0GmbN77TvG00VUiGL+3olmyqrekGm2yvwU8ldy3SzN74032IOQkMfyL3BjByDmA2
MeqXViDrOKoaNAqGcIIO9Ko5oZhRaY7erCpcG6Gat9bnNufDyTqkEZBydPExqH/0RIcYQurUcrYd
ktbO20eDPnFS2Sa4VHXpSbK+R0noYhzcq8w1qPNiYEdEMDGLgFLKRa5eh+XIwLhugTJ43CgugCLo
LKLf13tsV+R26KprwIIFhhpA2gCdAD+AgRHC+fyD2oAXwDChLxHt1Zvsge/bfXvQbtOnYG95FdBG
xK7c0RF7/RYcDyq38y3BpPPfxwgAkFFyA1UBnl+zkEg53sJpkFl+kUNaIQodvbMgzrEqubJ0Xk/s
fDVdT06SwsFoRDFq/6UT3CL0brNfJW6DPT0ENjTvdq30e41GbCGTVE9tzkKu0kFpwJDxTUd2J5qX
CuLMWfx+ff8W7xSoz04oeVQV8aY8DxFVVItGkjOkPftwJ71hF/tP66HEdLO2HdzCRUNuI2573Y1W
hgO/boz5bXZqef7uU6JeyirV8IOXSXFJ94oH4LMqu/glOfJPJiMtSR/a33TDt7FLH6nihWsglaWg
gbg0wcQ1zFrOn+zaQJKqtaL4KLWRi7kk+Gxsa1bhEdAppWxlxQtvFQAcpsYhigPTBNz5VicK7TBt
l4BzPb4pG/UHHSRPh0CGjdO7ciyW8ssJBArcEbrcF4+QNi+GWgf7xDFKlfusR2Kgv1Va6XXNe512
TsvWVCEXDVLUaKwpP0EF5HxthZkDZqaq1G+tAFSnhWMZ96DghAzQMde0jVo/rfjt0q2NDhOO9wRQ
R8Xl3CCrS6OTA0J97soOyGSjn+2eOjy3QZIOdMXoQNdE7Pm2fane483a0Vz8lP9Zx4rPrRNdGuIo
MKlfAy/WIuTHfeRoCXROlDUZysWFGrjR8B9Mts1vURrVWjxkZgRkodTvBQSr7bgxDwAu/4hSSbNb
nnzWEYpBaRes6jsshL2Jphu2kfPhYp2nKUGvQ2Y5Z2g6qe+FXh2knKZ2Umb6tq+LwpWbVILSkvQ7
5MYhLXXM96f6CxSFmJPnXH5IwBrpXP/yCz8JLwoLMHtELAtpxfnW46/K/Vj1qCzIzQOqArcSZv5X
HrnL2e6JkelHnIR7ue+Q8QOocuzZQJ6SERy6MQRSeot+K3KjsnUMTicCgNlqaGObje1fUxngNsP7
GjgD9DdRKJqtEsNQZURhG52RF7280/hjStaO0OSkFwHYQg0IFWOkoHO+6yEeelIDjeXrLUWT+7nF
7Jpad7FNYu6lJeRrmtA16/angbfR9Y+4eH7+mP7a/5P95XITomlhxsc4b2+Tge1NrrzSqHvkSrT7
e1PThO5Erz+VS2cXHFo+Jbi84/hopMhJ1Fc9565aiZtEWWlHL60Jw6d4IAHpZV4oybeF1VVWQ03f
GOUbnhLbst6SNt8C/LvinkuJwTR2iuohxhyh/3bunZUmhVFEcG0FvLgvm2SCKWjfsh4Uf9f3bimq
nxqavcAiTISnQw1DssFKPL0KNyy1PfgEnkEp8AFoxbcgJmtGF1enTpqIFjgpMGFwvjoURKvKqgzq
x0GHUmx3H+qlNzRrOLlFM18lOnAHmGh3n5tp4xZsFAP8ostGLwzB5mhy3P6dtjZKsGZotom0VBM9
UaToGBPZxrUBMatXo1nDbC6+ACwNzyAd+ElcTbOIgResOkp4pR8BGPK0TeZNwoeWIzbNHd0NuzVp
x6XU6dTcLEKKTGJqUZDoCK5bFa8dPM0h9HgHsMeHCKJkMyjFGssgZuoWItap0emfn4SNQYfcc5mp
k6RdOcHZSzTa0/5N6tgHAGjKbTVCH5R28eMoqw7YbfymhSx02bPmPpNz4Pm7scq2mOltb1Keic3I
mauV1i1UDhu77Rm7HzXjbmw7cVQsNjosaG9HkgIuRPVfiJJkR9T4p1KN+SYKyk8aq58N66DaKZnG
dqTaK+nE4EHC6yOxmq0SYO4vbsF2LbgYbEsM+8GUBmfKF/I+eqzk+kclGqdLrH1Yoimo1a4atrJj
QmzRbbPQ2pgQeXTaUfrscvZilfQmqPOjYhZ0zyX6EmritxpYsicq/gx+8sAJC8J3WW8CpERdOYug
ohWn9HtRjZh6y6vOiU2psI1AHRwSZDtBO9WWZD7uwlK9k4ModYreMu/EpEuWa0YHzTITLET9LTFw
4VpNCPVrTQWXmRo6USmewLUBPLUaQFOsYUAijy9DEYcbTPQdwP1h63GDEZBYeW4b9V2tusdYMd5Z
FmzSynihYvygmE9JK4gRqvn4HYXzwg7HgkAvt2K70pK/lYMJllWIktiAmm5AWPUzESTwDD2rHYJX
C+iEmOaGNPtNYygZC4kAbFqrz3KQM4c01jeIIr6zbu1OWZC/ALnbyWGb7oITR2wxMJMnCuq3RdRt
x6R5YwMOQf8oTMumObe7TtkaQVzZVa+4xVBtMp4j68ZLxpJWarqL1w7UCKZEX5+GGc5/SlpwfB9R
IRUdNVeDJqjcJYeB5ptKXpvbXT5+f0zNIpme5EkuMPPux+N3HWBmK7f2SkOc65fO2oJmgSwNrNGk
XFAfTV3ftMAZH/IWgLyREieV2xUcwEI6eZbhTlfgyZc0eZIKQGuQiVjiO4DIGWQG+79WDcd1OBGs
fCEnKKqN50ZEGgcGhjDiY9gZdgokopoGjlonKzu38H3OzMy8EkyiLaaNUFQsRms/0AwMqcpu6JOV
5G0h9EOyGDgGgpLbJZOHmULzoMgK6ld15KeZtsHRc0tmbC0j2AzmGo/c0hfCKDcY+WATXdNZPtAB
1teNQid+ICC4BcL9INZXnGDB5Sb2+/9MzJwgZ4mWlVJCfYCEdiDfvrP6ERNxAqwRAkWflaxqqTA6
kS4hxyET/HzeagLVRk0xHYfH8qZ4iG+VW8vLOqdxg4MGHiG2hk1bXB3wVVAssSwTeePM+wZJi7W+
1fxUT5yRCMcKP9Dat+VhrR275IAqmFcmUjk8Vr+KTSeHCQLMRS/oqPmjxF1J3xvqcCPiwr0eIC79
7wsLgvcRSjdosc4iXkBLzD3nje7HIXcEAciieTblT3gelH9XoIqXK9LwMlKBgzOB6bgg4zIHiAH3
go8+Y6lbyNCTV/dt/nh9QZdpNvi3MJKCTB48TFA5P/9ADI+GKm1woNDr3o1kfFeTYVvH2V6N9Buj
0QfwynjXTS6kixpBvxO1+elIXTA/SSTVVDYClE0OzWuyG3eSE+yyu84NncSND3/Nv6tP2gsgbIeK
O1UvloiRQSCC8w7vWTV3ePezF4+NvJZpXzoGHs1f5Bjg30W9YlYTiiRNCTNDH/xsUF/DltzoVngv
onSbdMlHZHZrvP2XzjGh2XXwJ+KdAuTn9M9P3D0tMXGJNi7xG6jlliDqwq2fy8PKp1q2gskhSmAH
YIpzKyaDRkRl4T4s0tIPm/ZGM6G3KaSVGLjgEdNq/tiZZfRJhK5mEmuo0Q+RDDHwFgOpRintDBZ4
fEwgKYSZUN0o92MdbeKB1m43JLcj1X/Seq3VubhmsChA1BRCSpBFOF9zVLZRycOc+lCQ8jIzmWar
X5phXOEtX3QYwCe/yNhlxZg5DGEdQjzOvp/3qQdgDhR/P4j4jizdiSVj5Xa+vMewv3+MzYHdMimy
umHInqBsju0VbtytASWWt+2/9cwjY6+mFJ8xor4J/QVodLsSxq8DZQ3ccxmvsJIJX4imARY0L8HF
sRZE0KxAvMqat6IwHxuF3GfK8NGjYFRb5A1SJ6/X49VXL+28WDXZ/FMQm3lnqIAnAnIGhj/o5lNk
GBx6ReFnR0LhpmMd3Gt6s8HAeG5rDOQHVgycJRG8cOQCisSCZwMmk4hmj+3olEZivpKBa3sIbWaO
1FofrdT390kqAaYER091mtmj2n3yFOMi44i/Gtb5aBtF1W4lAFLruMGbsNXuGOff8Wc/yzh/bwAd
OwhMQtlRw2p30NUHIdXP8pB5NBvvmiHZkiB9EJCCTwvtzpLD3RjX25hE2z7mu4YNtxUenXYtoONQ
J03pDPlQuWZTsluM0L9IGh8cSypw/5SuCqh5amCmOyFq5FRG6fWNftvWwDRwrtp6XZa7WgAe2Xax
tUHlod5d/yALjaPzDzL54knwkwbVbJjVEx/wn2/QGYQ+yqP8Mn7GL9b3EYPUz5VfHdS39EXZX7e8
eI5OPGGW5erQXuMVR/ZE4sdMezLZ+/W/v3iIJlYqAHNQb5/XnxqwZMWhmVHwS+iTgjcwI5Gdo5F7
3cxlVob9+4JRAQYEuO4srAcgApFLjDT7mpkhFGQOhUBbBsoTgOX/JfKArBs371Q0v8BugFEiGccG
N0jSQfi8hLanQtc6QIvrMbBjQDeDymWODFeyKrUEMDeYK7oHMYLNW2a39UMk5JXVLEafP4borPci
05QGbagMvjnku0oeHjU9/D1UMlrv1o+40qit9t3KRbHoc6aG2V3k7BNx5bmzpwEuD1NhePnW3Q3L
lGNYrJlYdLsTEzO3zrPK1DC8CX/g34ywtQPQvVnJj+tO93VxXoRRuLaJKXWIfc1hg7TAwaK0xNst
vtcreRL8snVPZbeE32H+xiS51+jfQ2atePvyBv6xOwvfZUWtLkKpwi/riNk87L7lRfMvBxc3BB4e
E9nOnH2p1oQq1YVB/Io/CvJUFn6zFhsWEwYL+BJVBsjiYmClqknUZTVyJDWB7k6NoZj0garjJgbD
aBX9fZ0fIWKao0ZBd4JcztKTPAqjJKMB8RmPf1ujvqWJucMo5e/rTrHoef+ZAdXgzLl5A5/PKuqP
MYhYJFT26odsTTF2KTwo8kQDjYwZs/CzE9SLoeBloBDfiorfaV9t9FjbMxA1dlr/7fp61kzNTlLJ
yzLrCA7rEMibmg3uMCpuCO9uwnz7L6YgGQRM3gSGnfzl5BI0h6QDTAyHdjAbr9Vlp1CTB6EWbpNW
n9dNLWi4gxxB/mNriosnttQKDZ6uSQdMsrV7SXGyLQQYXiynd8rv6ICOTmBXG2lvieN1w0vxFlwJ
XzxwGrlQCCwbbFteYjvbgNvq+DJGEDPNDkHoj4WX53QlUiwdsVNzs6/XQu+QoyqHCGUQKFZhdhQI
CQPqoXJ205vR5vrilnz/1NrsA1Zqp6K5Tgiqp9V9kxWeVOs/rHGtYLzokogZE8YEiPj5Q0MrpLyI
CMJuQmSH8WNNuk1XNI4FNa9/WNAfS/NXxiikIYhAGugXIn2QdHpAqX5PeLBSdV6K5xgC+78FzV8a
GKkruMoQmoKAvqJ7trO6dI2VdvHbnNhQZw4fDHVgQgzVp+noWByz/JEw3VEYaxMZiy53YmiWio1y
hNGvEqms1lcOj8NPPWSxU9ZJ5EkQUGl5uNIqXt49wI5AO0YUef68HRvQ1QNkrPuiqF09AbMeKF7/
zRP+GJltn1Z1PI00vKEHo3xM9QZEVtFODortdYdb3rw/Zmabl1YyGzOCdJlJaLAHY3nAvOMvUcW+
2SquHmor6d+yV/yxN8skstKw6jrtdR8CY47W8Qcuuk066iuFv8VPNMGsNWOSuZmjG/tWNWuFFjq4
60tbTXunsGL3H3buxMQ80kGlm2qZ0H2T8OeQxhnYtcSPmlito5dC8toqWEPJrq1qFu6oKmdgK61x
hwQb3iYuywzv+qIWLaAJDVEKTFJgaGN2aGkApUkMV6ExEO+NRHnAsODrdROLHnBiYrZvYCTtQO4+
6H7PhJ1UL6SLHQZCuetWFtC9uG9PzFzsVRT2PMxg5gf5xp+tTfnUy7b+rj/Xv0Pf3Ci6LUZ3XEli
F29b7Ns0xQnFjDnGf8pd6KDi+uO8SB25ivyMlDtNKF5saQnGGRvDpmQNZLa8pf9Znc+FDOBraDtQ
hX1JxgupcgE9cUoEwX/aU/QHJlQ4HqKzjFaOMHwdUK331W3k6051rJzoMBGR9b8DG/yBHmaW19of
ix45Tc1jJhNk3XPYpcq6nAI0gOiuaG4BHEtG99eXtXi7n1iYfsFJZtaPUdHHFMVtSfkto2leiHtD
ey/VtffAYqg9sTM7W1Zs5KlKC5xeWt8NVX1bSJYLYDumy7MjeJZWvtaiOYQEYKYouiBzhAzG9/RR
jZD4WVnpiDG1FfK9qmGx/ez/oUWK03ZibHZb1VQezIGhB2IVzDP1IHUA2vGkmCfu9Y+1tqrZfUXG
uO0NU0LGhwHLmkJPISztNHnLlNQz4l/XjS16xsmqZp7Baw1luZbqfhk9At4ARmjDYfEN1CtXVrXQ
Uzzfv7lvyCkYgQExBgFFe2tF4WdIMjztqeVIwqjtIIk+MpDuxF3/nGn1LlPabKOn0howdjGQoK2J
ZggEueT5G5xYea1zcNajeS/ATle5SffUKGucutO2zasYU/P0/6zMnIUAfaHUI3KOsX+LwycW/8sL
8uTvz3wkzVPoK4ad7g+oo9pSDl7bsmIE+gv1tyzQ/hoXPn06E/0x9P8UvA7Ow0eghV2tF0oPkazQ
qdJX0qBOHR2bNebe5V37Y2f2gDQkHnV5iCMG9lw3Y2ARNNcy6cXPD2Q7JnFwdaE5e74UBToiqckq
UD3FstNm+nNZgKM1WAM6LF6SJ2ZmK2FUaStZ4PUhg0qqkV6jVnfUCtpSFQcFGAOd1Rpljbq4eScm
ZzdXqZImjWQ8RqT+LWyAqoOenZR0LinJXgN7GUZLAYBDnQFMJmgDHTLBUFaTbODIHCPkdxj23PZK
6ArpvcgVx8iyJ1qBxIf/yGLdAY38Wn15Mc6BRFEB6sS85CJHF6TpcKnja+tSZstNgXJiTCS3qZvH
9AsfgqbB9Wi3/PUhJAKNTbTK50MAIS9l0snI/eSwdTttcCJZsodVesrFTiVmfgCMxgMKadLMy+Ky
YXKUiQGUppF0E+6qmxTDTlRzk3DLdv0vMNCtkUYuLe3U5Mzj0L2XmbAGNB2AEeXNU8Y7uw/XkCFL
3wzAEABfUb3EtTv9ipNEQmNtSTsZDWVVgMEZouZKP9pdRRymHiK29kBcculTa7M8GoobKkZK0S2M
Gjm09Sg/mi39+fcucWpj9qlYMbYxbdDlSKj0MnT0wczIK3RxV2pUy0vB9J8OVB5wGrOAHQVEkXIJ
ZRxVAvWzhTsn1teo/5ZtIKbJkMwC4G4WAQrUSAGrgw1JMkE1IO0y+vfcATrY1f8zYc0qsVJM1Fqa
IjRDbUgNQxuKho4S/ctwwXRIgXtGKo6ZnXM3qxtocw5KTf1eaEeqNm4xsodM5CuIgsUz88fMvFFj
KCyTMbdPwHyPmnKeOEWa20q85sZfs3fzbADYOoxWgSJggtmdLwdQ+zoqZST4lSc886Z/zhVb4bbp
ol+KOcTgEO1yT7ZjVwEvix9BsDP8/AcvP/kFs5MUlIA9qRLaAjJ/TLr7MgFZ+ErBbTnondiYnaRG
HYiZVRMZ98BfA6ofVK3PDzJu3I1chiUgtWAM0DttL6cheC2o3txSqboNxnpHu+rt+oIXA9XJj5mF
w8rQWa9SPvgi4rsqPmpcOQiW2xbeBR0EPq9bW3YkTLHBXachjtnpDiuziUUDfwXsZyO141ZgShtd
/5U8bPGOB3wNfwWjtOiWzlAnStMpZlu1WJUREAgoaLJdSwlo5GXa22o8yXyaWWgnITQcMJLaelLV
V3ZggEvfMIvcNVuE67bRMXZbkZ8xhDttQNWeudI98LH5CVWKn100fAb6uEE3IXGoUHvn+lYtH4aT
NcxSYyMWuaa2MsHd2LrNg/TZYiQOIgC+ciz2GM2zS0d1MYC9V3cpKif2388FIIRB6BW5OTgRgA49
P4xyrPABlOPE5526Qd/k0GY3+TB4mBWwcRn8i2ecWJutVtCSsFKOAX4GjTAFgIcXr530Lw/hCQuA
KqD+P6R9WXOcuPf2J6IKxH5LQ+9tt9tp2/EN5TiJALEJkFg+/fuQX82kh/A29Z+5nUxZLSQdHZ3z
LMCZT+WuVNpVIWPcPNtR+gy6ZQAoBjK3jRFCRIMu1WLm7hkg5dwRwYaPaE8OOnVYpUMn2ALWy3xq
mvRiWe3m/i6ZHwIsJVh5QKhmmkDxImYsBp76nPFzza928uP+358LDyi0ACIM0RT7D15tZIILlQkX
jcv4o6OaV0g04UJAadrW7xbJrnOP7FHTBOraKlzfpllTnaF8kaoov+DCwfuJwcwl9LLmyZAv96c1
24K7HWkS50G8N9sa0pWQT7H21bk/DVtQOQ5incF54ZesgfWQcG9Jv3Au/t0OO9kRsm9sxpoevVMD
bebkexcBlKIuVZdmsQGQwYCYKnj9wEJPjq4t2mToOzSpaprUsHvQwGw3e3Tr4xAOFDziMAuBEnFZ
pqgpQAG3LAloqHwha5hdzZtfMTnS1IpEmkJm7dzUzirsIYelQOW5O9cQV7i/nHOvSGzPETIP+pcx
NYCgQ14oGtLTM6ERsu2vsGXZdST2k26sEVqeUiyhYGfnhrCIMwEJMIB+/hkcWxPWIXqP/L7R2Eof
vmfllTjf0mSpszC7YUDmH9sXoEhPQ4jqNHKgsDs5Z6mxrWR0EHm170t9QepqNowAb4H5jLpJ0yZg
0g96Asy+gb5ZfoAJzzZPlkqrc5EEeSqyNzyx8IydbP2hJMrg2ih5ghFlKIFqKVvDAYTYqp2HAlm/
d39LzC3Q7XCTvIbB1dvgDQpLpM7eO9N6jFPlmbTFWiRLKPa5jwexRoRfkBpgKD2ZmVMpdS4oko22
j4NCUOaX0Fb3789ntokBpgFkwsAhxstokjolzmAkSYwmRvMmIB9xaR/MV5d6CB75i+OVl3IPZlj4
YC5UxGfTkNtxx9nfvGQL7jYhGhno0iENcfZ9wLb2gQXQfH91vrjv/Nh8JPAgyK899aIfS22u+WkD
tQ9huFGnclqJCOPGtoUJrATAGRTiB3w7dDSQEH1rqXFWMudoNewKg5t3nkQMTA9m+gh+247zLyy1
9h3sShaWYnYn//5JUxFaSoycl7bEF3EfmC68KgUTkBQw5Lk28cv9ZZ87/xCa+Gv60yTMznPmFjZW
fUjflf5TiLecX+8PMbt9gQkB6cyAqKk6uSwqifTZQrp0Vpi6qnHx9url/ghzZxHtGrCcUUgEMWJy
QESi2z1rdHIuQPPIh+yLrJpNbgPvGzuf94eamwwSodEgEDIy5jRempwqiemE5OyE/QFqRiAY1gvX
2tzyW4hhEC4APPKP0o7lhK2gBLWx2FHXYA1UntuXT6jIPldFF8C/a+m9OD8gJLuQEjkoKE1OPm+Y
GYoGlXi8BL8J3d0BfvXksPwxq2A8JBvzUOviTdMHsGBNVBo6sukGlqNoL/ZAwIE2K9JybTdG6JlO
H77d/+KQPEEEmL7aLTTW//p9kwiRhL1q1AR9GDOuv7TQxE0ctoOnDUTfxHOq5w5+ozgxzX7uI/2K
hs33NjG2iuyfwKcMZAXWCkehHA+yd+J0QTcq+6u1dohCdmjU9ltsuhuudJkfOpz4iUGegVZfS8Pe
hEV3ycDBJVJ5Fz07cziWFQwGX5LuNZ26fsWSFxpK4IGGC42chySLg5ySdSl13TPh0abG/JLrDein
WnPVoAqEQgq4l3JjW9RYKRE6PEPsl5o8Qt9vRyxxCUn+DB9dv4/qYAA/V+/osaVknw7pVg5D7FlF
Fnk0ku8lOEymjID14xBBFcY1MVS6EhVs19zytc6TLMhSvoeEASwOKuTUybCDhtlFq8FvNt0OUg4C
8Nussq2DLN2fISTyvEK3nlq37T1SV9eqb/eEdugg8udaHUB2E1XQ6NanEtobPdS+ZIpDvDbtHspM
POCl71vxsDVquKYJszyofbuOsg7As9Y45WV7gcnKJm3LDbfQm5Zqd9DsroYUJN2HUt3YiZt4Oc8/
ZJ892ARFTceNt20VVl7MKCCAZZCaypvRtyh5JsOWReDGm1mreXgJXbRW/6G6NMjEcNLM+C1yh1dL
g11Za+NbOI+D6J6HRhOe1YYmFAHr0usjSLdGg/tU2QOc1+BsEcffIx2aUL3VF+sytFETshg8/Rx9
NKE/9SXg/qWoewjx6Ou6gJ6mmyf7zi2PfWyVnqGzjT6abscK2zRR8q43RmDV4clNYdpnI71qRYde
m8ggN9a05SoC8dpTIvnZ5On3qBFX3uOl3WklwLVF40EFcdMXle2B5/omjWYdmuTdrtIVkEDJWtrI
p0S5ixr2Qdty3bTwshjQCs165qmFc8qJ+ywz7bGtshcE6OceU4w6vrUI32puFqQEPStwdfZZF246
F7r3g/1um8M2Ms0TRJIfm64+5wa6kSORKJPttsv4c1yTwsuU7IsVZRtbTVakSx4KKM9AGTfjGzUb
tlaj9qsk7b8nVvkFVQBMJtuG6CKQuji0ZfS1IOG1VKsPLNQpHOgu6+KL6K2NrJSjPTQgY2eHMKuh
FEg3bl/vuWq/8qY/6g6k+W3jq0XjGhrPaEyW8qwU8QM6b5tCM99hqpR6tUhh85BqQdWKZ6nWRwg3
nYrQ+uSyfmYVjPlETrb6YH40Sn0UoQJGT3iADdmrFsEthrY9fE5UbUcYVH+zcCfGRSFad4jK+FSz
/KEyIFYzGO5bbtgvnQ25rU7NzZVIo+yUu7zyq0xWnqZCn56XhuM1gsQesaJdn2ffuS39oiPHNE43
pugCqRh7IvNT3Nl7Rza7VCm3DfhonqNWkW8OFUjiottjVTejsUMadfYWtJJdK+XFgogAvEtenUQ+
VFZ0CVvmZ5H9bJX9uRGK6kNlOt4nKnLSEiIDK1rxp4pVoAsSWE7qWNgQE2fqPkZB3+us8GNI1V2n
ctzSXRH7SuVuVTO/hHF0jVP1UUS96VEZg1FCt/HoLZE28bMommMiul3usp3Za1cw/wOzio+ZKk+m
Xr+IUNf8gXLb043+o0mHp1w474ZVfroZ1T2llE8Gs05IFBhORPmiqpD3FNDDz81hCawzmyvcXCaT
h5WWuWTQitwAE8/yUY/UMm1DyaWj/4blcHtrjT/kJq9FwY/AT8Lszo1zjfttG1m7EOcfliP378e5
DO52nEnyg0zeNkrOjXNSfSXwNVHKg90sGS3OfjV4nTnQGCJAmk/6AIhpZeW2un4WAqEOirMxzZ/0
ANttIb+amw3kd3S8siFgBfPvf341K1EYzRq8Bkz1gWq4zfqfbryAqRx/7DSfQMuMWKMtNvSQJ5PR
eprbbLCAPIDpFEWXoWZyBaSUFzbfBu25oplfyPX9VZr7gHi6ofQERrIKHYF/zosCSJKPvotn3oS+
TqOgDV1UdZ/TnC68HuaypVH+Hl/PhT63PcnmkjaRalsxgNGga4ZuLzvqg+r4vZWgtQH9wyBElXKd
60m98JKbBZbcjjzJ04p4aGXNkrHZ2vmDjzcc90bQubLJ1u7XxYfjuBX+WEYCawEbtUmo2Uy2ihgK
EeW0wcbXLLi0GhGk58fAhXxxZ/CiCiAd9ZY3gHFptfbcC+0IrTuEYRoyL6zlxRnETzMJ8V86asCD
duAQb9HbIK7dn1EB7RJXcRdS7dldcPOTJxWrwg5rnRpKdy6sOnCGYmeGbpDDlmOdh4W7sB5zaT0k
v//+PpONIGJVYzlX9DNkjgPRPmrshBrMqjG+kiW8yGzL6XasydLrTRZrtDP1c2uVK5bXAY+SFy1y
n9z001FXCt9K4LR87Pwrt8pv98/WbMyAKiMKZSCpwwPin2cLkD0IncYxoFOjVAGkBAmFVXKypOy5
NMxkjl2VNmmVY44xf4HvyMaFwXDW/N9F62AAglIP7LlhNIve6z8nk+rUpnlPgYyIjYfMMj2lXWqB
z5ZvgbrCExMaAn+KWaL/TTROOv2sGu1Dx0q6rblhe/GQfVVQCqBm+TBwetK6XPf6oTQBU7EXOmjj
x/rj8KLg5yIYAiszrTblbh12YBPpUJRjeOJU64KHCxfj7GGDbwL6MGNNYAqWKuN+GMIhNc5Z08D7
A72twUPfzovlv6Ef2DcjTWqBGaqbEnhV4yybHDkaFA97GtBWLNwhsxvwZpjJvYW3H9h+Y4XOIAqa
jGKl4FGhkv+jtyq0irEDfw8zLT+VuVFGDsWLZ6BhD8lG58dAWJAo8eb+sZ3fAn+vz7T0JEDTiDoo
jkAYvDoORN+UzRLEfPaLjQQAKJqgMPyH0pldopzREoQl1/GcrvQEXpi2VBdqwbPDIPIYFmpcQHxM
ziyH3ZUsGHZaLz6UHC9qRwZ9uRQZZuP5zSiTywOcsgy1iBDiLJJ+OvW7oQcqRANBcPA1frm/NvMz
QmiArDAEEafovK5wdKdVEOt0aDYUYpX0wjOH1v9vo0zOTaopKBhmtn4GWLIp3qwUNurlQjVtthMH
f9m/pzI5NZJCtCnGfM7lG3wS8XL/0pzrVfqsZx463XUEm3svPKBSs4RwnF+vvwb+Q/l1EFDwqgQi
OTos35SOf1F16BQbzZZANMKonIXcYvY4/T1PfZo525lF7R52ImeHnJh7cumP+4u19Pcn2w9UMW5r
AnklTwGhDD+p9nx/gNlOwO+V0qfun5ZdFgZLIuNsP6e7cscfdJ+vugNqrbv4CpGCQF03Kwk78sgL
V8p6YTPOXhc332+c/817rSpiiHw0YxZBYCltPtPqyUkeaPm2MMvxO/1x892MMx69m3EMN2c6g836
/+SIt7BU7SBF8QrNeftCj3RX+9kuf4AW+pY9tlt7Z11iuTa/3/8VS4s5foybH0HcocpIh+vXqn5Y
SgPOXLNwWc1/Trg7I/Jq4HBMpklzt1Ibic+pgesFk41VDzikkW6ipVA1P5XfA02mYpaU1zwfC3TN
voHrh14O3v2P9f/ZmL+HGE/67ddSYWOTZvha6r5+MMudts1ObtDs2S4+G9iTaARf47WxpW/yRJ/5
9v7wcxMEyggOm+gKIF+afEnRu6aic4zu8N7DYnkN+RdrdTvC5BNmpq7YEuDic5+iIoSTxnFTRi/C
zfz7U5lRQzTU25EmX7LIUbeDwiQivo8u7apcQzCDbeKV8IfA2VZXsV1s8M2dt9shJ5eME8V2rI1p
e6KB3KCfkuyRwDuys3PPGb7oqNkzOPdA/tKpkiCOlggIZHx9TM87CifgssPqCZ4Lk+XTUrizOj1K
J+yn9eRs5LHboXS9KQrPDC7RZ73JNuGovIp3qG8dqk1+Ms9LDbJxjHu/YbLAHLgBIa1KP+My3OHn
rKFFvSnqYfOvlvf3XCfLCy3sWrIIWxX3OQTxPqB4eVBWclXZfvKAdOUA1dAFvQ1tXL97c5usb6RT
839JBHupXzQ0BNbtaeABerieWJv77kXsrNCrH5nfbpe8bsb5/DE2ROzQ1oQR1B/oCeoaBUqryMgT
3kL4Bfg/F8sK84HQUta5VBfO6ewyAvsHXAh4IFCCw8+5iUPcTlUaugm4d+woWOIRO/F4+/P+Is7O
6WaQyfcUjZFElY3HTBMOPuyF93H8EKEFUIe15yT5QpFiaUqT7MzQB0blOJoZX0kCESZbWQn94/6U
ZiMoGQUUURwAgmLy3dSOGWFdIurU/Kc1nKslffSlvz/5ZCkz2j508MwoqtrTEmBOYuNfLf3vKUy+
U6tDaThXJB5lTbOrStOHwMcJan3b+19qNlsG0/yvT/XrKrzZYq0WJy0EzXDVbdS9+1Y/yGftEPrG
F/Wt9wEBfEye3N0Sam22fHQ76uQBBXywqAXFqGTjbNi2PRXX6lAFw0oLtGt/MC4Ls5zfdb9nOd4Z
N7OUvDF6x0ZqrsCZdjTBWaNU6ViryAfJL4jP1QWY235rLKToS8NOClWlIwBNQ8X2bFQxNDWbtdJd
eWVv7s9u/gD/nty4W28mZ7oDztQwXnhcvXKuFnDZ6NakGzYu52s3WvKB1me3P+ypIBYEJIcxJSL3
LEsjUjV4ZQ99vSqkU3mJkZ3BRiHHkNQXEealJwvzk7ctmnMaLIFdtd1ElpL5uT5A5RGilSrhfj1E
WI+84p4lzaMitXotzOLZTEs4sSWRuU3aDD5u8bGh/SFXtU+nKEOod7PnxDU9i2vuKuLotNWwyXsu
rJht87z+vP91Z9dwRMuhPYFqvjn5uhY1i7DvUlxxTu85knlNqQW2s/RqHfkbf9wsN8OMP+NmESHO
qkmnHxOlLjxUbk9WRheavt608KjU9ywke5mZO0XEQBMoL/fnOFvJxwsf5sC/yhlTar6auU5pUrxR
ypyse9vw7Pan3YMsxY8VA9QdSIghD4bmh57utGzpdFpzc78Zffz3m7kTiNeAiIbRYWb0035jW8G8
4tQcRkuwMl4Z625DDu0hWjg3Cys7RYLJsuKGxpEkDe63Tp4pLEoSEGvuf9rZs/J7XafFNSLUVnaA
SZ7b0liZzcUeFu66hVlMa1Ew3TUEH7A/9eGVDoDeml+7+L+dAX0SPoHKGHsvqB9T035xhCU8tGh8
LqN/U1j9BU3932HTJwFT48wldDwFofVcJc9lttfBUL6/IksfbHKgMz1UFchT6GdgROAIm5pv7v/d
QAKvnptFnxzmjqEvpeQYglSfFuDQVH9RUNn/b/OYnBqDUm5wge0LMX9Pcz6pDTROvxSXZi+Xm6mM
/35zNsNMt9oSXYUzvE97r7Y88Glxy1zpOzvBY9MHkgoUl5fE8qP9Usdvtm9x+x0neVY91I3u5Bg8
zCCQqXjdyBIDbqGBVUao/2jlE/T8PBc3QJQrC5936eBOErDBsJgNkBIauLl+Cll17mIz+E8raEw4
fTGL0E93SjSYTB6YpvBiDYjGJVWcpa845agQvSlKScerJbs2rgKvhDgg0WvZGUeFVij4S08OKi7s
yCvUeuEzLpw2g/xz/+SulTWaWiBVBgHKTt6k/ZbIhSR29v74vUenMsgqnDC0qGmwRxPthZoyIOhj
uVmEeK6jOn9/0Rb2hTEJHw2BRs6QIKcznW80/GmQJe/IcWPdyQSm8kJJiTa0JlA/MFCnkOIHxdrg
HYb32FaLdhFe2iH5jxtxEkr0VnG6GHSIs9E/VqTxMvWhjr7e/25L05oGEiUBFVLJcdtiBjXIIvy9
kNzrche2B09chZdytiQGsLQxJvEjr4SrNy52vi3Ul8juDsIiftZXP5IiX9+f3nxZ4mYTTuJF1KYh
hZIhLvrVsB6ppslZeRzNolG/S33zKbo46+rUo+Nx4gslkYUtOZXoqTQAbPouQUXU/gFBCkAkiX9/
dksjTN5rHLpdvcYQiKWjrfQE6IslOZRfFKI7296cBIoyit08irHth0fn5D47G8XTj9XzDrBd34Yo
wqFbQchQCwj05Dy39P6NutLNXTNtUCc8JyRr8KaHz5iXqmvd3INStrMz7rV5um80d+HQLX3TyaEj
bqGCUYr7Ow5jmP1UB95VL/eXbSH4TmlMTTbwWB9LodBc81iEzxiehUUXtv78RFyQCn45JU/Z70pj
11WZMkTEvgkck55YSH/+m4n8PcSU/V5kvEzKsXVsqF+4cbBBHGzrbiGyz6c6vweZbvK4dekg8bVs
oqydkvhRX+K9Wvmx3KultvpvU5rs9zyCRjYfq/zcTf3S3PboQtn1Eihxlu4CvZW/FmeK9c9tqkSt
GEFBgba2ViZMeIdi6/hVEF2iA9ma7SrFf97dn9yvCtufp/n3sOOeuUkbK5ENg9LjRmn39mNz7I7t
Q7HXDnILLCz9El3GNx10bF6rfwPagcI0MJAoagHrMrlmejcPY1cDX6OThz456eExzxbghPOh6maM
ybUSqwRIxbDp0B4y1+arlp8IKhgsqN+1w+gw2q+JL0/Zo90GaRrUORinq/713zAGHViCaFDOBat7
SkkPBad1FNdo6WUVbMaID7WuVZ3WXrEo0TwbR26GmuzVzKl0jdcKOdfOmwXnMmK9wLVu4fgtDTJ5
+xkshD0WaMPoWXyDJ5Yny58kXkhC5nNhiKo7KHjro+nNP/dlXrBEZQSxqjdUj4bqruogRolnxGua
R6uw/cqsY9u7fpSlC9ObP4l/D21OtZT1EE64EC0DXTXoA82PA3SC6d7ZaRttRVcKDI630W6pAjkb
024GncS0vqAaXtTATKI6dois0q+J6ROQMsJHsdRImL0Hbsaa7BJOe6uIYqQhooFcvYZybr0k8D6/
R/5aPkDJ/rl8sUGaqFQwhEzUQC+Tda3QxxyqCvfD17gL/oheNzOZRK+iZo6TF2AWJ7twU67ldmws
pfsl+cH5KHkzzjjdmyjppDVHC7juzmIPc2BnM+IfIvUiD/ZKB//H04P+OXoqvkGOYSFAz+wLCCRB
RhLIeNX6g9A9AqKbqgTnDE4H24Seuwqq0aa9GRkMVXm9/zlnVg12YA7YZqDrgkE+OXSN4mSGDNv2
rApQkCR7au3s6upLIh1jwjRZNdBZCTwa0XuF0MRkmLpsCqeKqvYsDdF6EbhNkjp+nOE0L4rZzY0F
BiKkKuHAC5vcyTWjVG1LWUeGM6wZfJBdvFzAHo4+ucMST3fu48FKDQREAlzWH44qttvBoysZ8IAu
ww/Yrg5e0ZfH0FgCG87NCGAcx9TQCxrZjv/ci7ZV53nbGtpZUzvU5J9gFre1o9g3oiUm9eyMoF9B
YBVHoMc/OcSq0hlD0eTameY1TKEHryyenWKBgP6rVDjdDfA5H2V/QBEFwvaf8zFdmkahNLWzJPYH
KjnfSaX+EJH4iNNy50BuxHQqe6WNfKxK14F/SN1rW+rftcrcFLCqXMHjknhMH+gBIp79yimUHSjF
fDVQurYU4zV3dc/mxUfZwQiECRXG5orDHky46h0GWj9UkT2sK9qhmaoNPhCLsUdLKFXfP1tzBxnq
Fho8oFzQ+acy86nZdkWpJd25HFzPbUBdayHpUj52qe2VsLC5P9rcJrkdbZL5AL2nd6CDotVEwo1b
4h0Ibbtay/dlvFQGWRpqcpqrutCbUh3ac8K0k97ChynZ8LRchc76/pxmri3tZk7TKhxL1aLq0PI/
izZ8y6LIge1ptvi2+NUnmu5HsPmRNkLEDQ39yfmqRANQSgXYEpq47EcsuOGlBCgUXrbPvwZkQ/1A
rbYeEdgbVWcnobAqsHp7NbjuOZTw4sizB0rai8hEuGKUQRo66dtVNoCapcttRuhZ54hDKpDrqy6C
chsZqnXSQxW9hHLMPoaFgKfCgXXlsGQNxbRtqzMfETXySlm569xwviA8jM7l2zjjnRdRNyjd9NpF
+ZkTZ1PEVgC7rb2uhj8KVDXasALOX71Q/RIp+VaPaaCymPuh2cFQmxdfYTzjg0L80FTapxT9nqnp
R6HJk+EWjQ8X1HAFD71HeI0fI9WWRy1x13bM2lWo1XyFigNf1VR779SKrKJC3duEX4XJAhvc3cwQ
gRWxR72zPwxuPKnMST1oQjzm4aB5tpZBGsSFvJFstSAdkq0xuJBfUcXXstAfDeZ8pqbpt+A+FrXz
TcerNS/ax9SFdmOjRme96jrY7bQF9ALrNVXLi2X1DxBnf2ChfAO7b2+0FCw8sjdqtq2IesgA/lxh
Xi5o0u0HH0rXw20FspsBMztusM3gKIMXctPPMyPoB4SDnoTZesjIJhySd8Ut13mffzCpHaNGPpkq
/SiGoV+LXH230HMFXN/83lQKXvJWfDRy0JS7rj2C3XYA9+Gc90PoVY2woURVAOCUFjuo33yJCyI8
LWsz2FcTeCI7cEotxS51o1PXxCeH6UGVZN8gYwR6LNTZHdG+s3zQV11TptiK7kWPVeyhyvQ0BS4P
eSJOtHVU31Rwj+ORXEEOWiSq5TlFf1XtQnqFURXw+MH+qYrs2OfxjgnOVgkTzHedvPUEBBfqIXlt
oI3s8VCvVmmH52DJXxS0H81WlaNF1q7i+akflFOkAo+cpS+pHZ30qPmWO/1B0WHpSERySfsu9/GY
Xmuh85knw2fhVh9uZ/+ADPgWaB2yQmg+5XEXWHwIctLBedK+CEfswaQBfkcpP0Wv7wciVqywvriJ
+uzK8LFO6sGLezWorCLoswgyAy7f6kpzKAT5OvRVYMR88FG0f+o1RQRhHu2KrL9qifmahKrwaAJ0
UJW2RWCWzsegIvDbtEVtkDow5MABQgEjuQ5JmXh9Sa+OzL/D9xMtDg0mYGCX537viCYoxcD9Xm19
rab7PEIPJM9Aye/Hn1ekyd6JsrU6JD8hfXYkXHlSIKraFtEeReotY9r3MtRzLw1zeEbXJy7KpzwS
xBOyfuzt/ApjU+mXnGyajB3TxvbhC7CpY/CjU/pgCwIt+BAJaXaxGnKB5vmJyNDHn9wK1Oo8mcmf
lbRXEip7XieH56GCXfNQVy+hVr2pqXlIVL5xjQYtfLaGbzQeyXiB9LH4hP61lm27xPp0nexaJcMj
iFLAVZrZV1irflHB7vUIk0ENx2gpJfXCvN9QRnDCVXpA9sqBvkpGTIW6qVLyDdJwl77oLzTmb9xm
Owbms59Bdw2ybac0t04Fz8+kK3ZgkAday8A/Hp+xafRQAoxbML4b+n4Ttuo6auBhIrQGRnGwkvYg
Dn5lqDapov4G04kYsoutveVGsUl7YnuGkbdbEjHN7xr+VCJOp8zJHxu4yxQhvVilzDxbVrBAkykF
8V53wFWSaybCymdG90U0UbyCQoPwlET9CqsC3N9pu2uMqoNQHAAqpjowL62i+uDY+sWFLkzgcvJg
RYq2TdX4e5zqQVsDRSE6Vq95JsXKkbBcUzMTgBaivxVI6eAaXoB/zrLvmc5/MqJtLE4dz86j2ud8
2CuqiySsh+14RqOT5El9kOq4Aqb93hf5BUmcs4O+XfoBiyboQWTj1lY4qI3KihTGxc0KFTSz8JIl
1dox+BNvXFCutRhseuiioUFnnYzC/KrQflOz3mcSYYUSNvi0rAtPb+WmonF+lLmhrCxARgMh5FOl
iMrjlBx7sIN7ar0zU1yitl0rKkABstLYRquyb66K12ana8kmUknl2xCw9R1q5sfW7qGSL/J+XUs7
XbUQg/GcvNNh3KZoXqX2r0x1fmgmVLko+4XUL35oSaSOJprWquqVTVjH+zAsD8SxcNpUmM0UZY39
pl0gxalAo6A/hUX6jGtZ9yK1Pw+G/ZGF9jrhDPtqsH2p5z/irjoqZnstI/ex0+MV+K5HR283cYrq
V9Ktapk9tKTtVrQL15GqbyNSOm+taFdFb10QIU+Zib2fKl9om77CXeXR6fKj5ihrM3N1vx051G4E
invfZE0ApYEtxcH3KisB9lKDSY5M66ckzBkw7q2ySgp6Zbny3a0wp7REM8KtxalQgYdqCj0Oqgi6
BI76Ah7pu+zSznNN6QvbvYCG/uI26NbofYT/l7XWzsrMxG+7aqfT/AT6w5fMMdaQhb9KToEf7MOH
RBdB1DoraemnxoCcg6yObVpuBMzEQKffZ0Z0bTQt80JDFp5SoTYB/YUVODXbriZrYAGYZ1Et6MRg
+lwXkdclsvdCWD13sXuCGBj1THD9VUeJ1nljq4BI6tc8i1OQ6W08ZVP4IOYkv7RJvo/U9rV1ooPZ
813jxDsdWt4IEsPW7fk2j1CvkPq25WnhU5WvATJdF4b62oX8ax1qL1GhJPBpj7LHFLk+pCzTJ43F
L1ANST2FZFBFIO2m0pw9HWKckUIC/prqXzpVrfA64EFldxeoaDxWBv3GSbRRBZpEJcTvZBqkfesP
IWIOk7gHpXlJC36sleG1LZuf0AY5mnYNcfjoe6XJXcziHTBJW7OnuBcTJ/Wj2vmuqM0uAw9TSjDo
pTTLFaQxd40ywGGyf1SEeC5c5WDE8h1GoJtUh66Ig+yjTslGWgUwRmxFDCOoo2HP83KDe7FdqcQ+
EqE9pQ1u9TxSjzRpf9Da2qhRvoEtdhnkhfsBmzLqF0W0E5F+com+Kmu6dh0Ddg02ZBQUAiqeEadf
mLBqrywdG2CF+uxCYs0zOz0gKeBGPMnR4Bw080LyMAukbn+IELovJU09HOOD0uh81UbOTtVSOOIk
SMVg2usJK37WB02u6rx5c3mH/Mt4crPmtYRs2Cq2k88wQU0lqy+SAf5NCxuqMDWuZBUXSN/0u1R2
GC3Vf+JqjDZQSFG9LGK518X0IDUVCR4stNj/I+3KeuTUtfUvQgIDBl4ZauqJHpPOC0rSCfM82PDr
70fuvWdXuVFZ2edhS1tqKatsPCyv9Q3p96LtXiA31vhDWb6UlXpI4sxv6jz3LSMK0GKZ3NJ0nnC5
vuAd/bHk0FPJW4t6i2HOT4qyHv69c7M0kFXnaY39E+egaNvpK2VjtC+yavTzJa2R+YGszEo++LTq
NFB48SjI+sa6y3KsEWgRpV4+jb0/jlEKNA6oTJyrLFBtZMTORL4kNOkfzIIBodZ+55ODxgX/bTBM
RJ3dTEt0qDnEpYqxDslANb+xTOIVMZS2yGSjE6AryFVJnGKRMLqbhlrzapPzYzPjZQmSGHd7lcFF
sQQh0VzmO2VSnZMO+uoOT/HnSQGvmpEFQPsa2hFFiVRjSGSuQlvvNaDhUNtXVcB7RcCTrha12eWM
hOD1u0S5S2VF4q36xHkAoY5ZZ3quTBV4d2aN0z7Kjl0J71XCcy55TW+xI+BgbKAGhxfh+ny/rFEk
UIx0CjPh6BkDPp+88+c04F/IB24F4tLdEHuOlBqwPX141IFaQuAeuI7+rOY4LHoysg4xy/5nmv/g
rYwGt/Vwt+Fe9f8B1r+fBWha3hcNQ9N9nGzfwT02W72vV5PPc+pff7r/0W8WH9WIBBzq2moyRLyY
krbUTOErEUa/5hM59d9nD0Y4L3DOOjW7zIdXs7YjzKUosg/BEqi3/L58mG/GAw2u/5LNNXP2Q9ZZ
Pxs0xAgjgJpVEjYjngrjG1E/DFsGSZIFET6dOmfwQYH9VBg18yFD+qnYeGhxQ1I621whZ2MRPmBf
Q8gnnbDBZjglt7T6wZf45fp0bTVD1iXynw8nrPx6geh722GP4cbqfLwgK7/w4yCHeoSTwCoRXvPd
t9inT5K4a23x2oIRClhkjsuGxWj69IEFeuiyI4F2iD56Hy8s6uY7GRJQNpdCFSsp87ilccXDeRUS
BS+lIRLwh2RRiOWrCMgnpURhMEwIIKCA6CU/lOjX9Wnb3NKQUAe3z4LMMRVGgQJ0zhStBxUUyYVV
feusNLDM91xKRdc2YNCg15g427E6UMgX1sXSOlZiDyslFOpz8CPGvTqsjwINys2Zwo/qAGK3lSJn
x6y+WVXUSs7kzQ929gOEBdJD64ZBsJuHZg83gmjCWhz/zf46CyHMZglRKgKhIy3Mpx+qXu2brj5e
/17bg0CTE/qhkF8VJWFSNe/sLh60EFxNL8kdj6g/rkcg6yX4aSMZQMSvKwLNTGEQjcNBsBkbDRuJ
+7At3yV+9ALdhXZ8UHV3ujH+uI4St4chud/s7aesdkEWKPXD9R+yufzPyvzCmVhzvvKu0Vuaxu5H
oUYBs3LPZolEW2JzRk2qqhTMVshLrOfK2fmeZx3Jx5owNItfadHdKSAlXB/IVmtas89CrD/hLARR
R4hlJZhR5rFAv0UmcLCCeacHxpdeMmmbo6HEtmwKv0/s68tQCW9Q701RVJ9pc+LDciO3xd78Lsho
QF+lAHOLjAKTV3bRLQhRl+yrEvffTKve60395fqsbWYAjkXR7kMSRSAIejmUjvFqsOeB4PEdU1cb
HX7DG46i2hx3dxwazvvajhs3QyrcG8MpM3S/0qJDjBeHZ0fJbVRYv8oWD8RJTb2ui7W7DhIidxbn
EBRUjkVRHRKluR0qfizVNr7JS7BVro9hCzqIDuL/jUFXRWTA0lFLqbKWh3yXVoGueyDU2L9J4OzS
kxJYHojwX9v+mH7giip3luSw2PpS59GFxUBZQuYclWrka98J2jh9f1jUr9eHKIuxniZnazvv+9bC
aQWELgkraoET9IXL9ArWq0E8kc7HIWxRGBEvKF1xEvLFvMXDyTfU4k49zjVcmKZslnw02YiE3Zor
PRl1E9+Mzd+KJdm1Tb3TK8nq3rp3z4e0/oizaauJGVtasmBI+ofaxK5jTNBBjQIYjvnXP9C6Ta5N
npDzgVaEK6MEEiE2+FOSmUdztKGWr0NCsKDDw5C+J9Vvhufg9bBbB9H5AIXrvivjOSVODn8zdPYM
yIGMjeSo214VjgVNAvSbdREllZlzzdmI1Z3osNbSnq1x3I+1cpi7967+fn00m7HOerHCCrQmlDhs
fR2NEh9QeXBBDw9mKwns+FsH4cbr0TZX4Fk0YQUmIwTR4GsBJq31NDTjPlPAxmAy6X/ZmIQlSIzM
iNMcoMjBYTeqg3ofJHbLAXIVNkk9Auue/25UwkKsMmSz2oAXHa1A4u4sqFb+Qsf0v5s7kRKRltha
ELsCPDGejn0FNapGvXFa5+9Fry5ay8KxxzN17oG9gcIWhyDnbKo/61Rmab/F4L0IIqw6Zg01ZQs4
6QPeUcTrveqZK16ySz1I9gb18wgI0XgTSb7TxrogKqS8IB2v49YVNRVb22nQ0UnglUm7AyveRh6d
0LL0aeL4aTVIvtcWUuo8nPjK6bpomGe0OkNYCMFxNKYPujr7fNF8VjqHdlBPRYl2Lh28pqmODoe4
Y5sUft7NrQth6F3aZwe9a/3aGl+vL9iNI+zilwnX55w7aF3hI4dT/qTNg6+MMhWArTIRzi7IgeAA
g+iAiOFNDDy/6ipSQ/O5OuIN9JoGrXU7/ly82dfupl/14pNO8n3XfS1cCLAYhqokVOmALhWrbL0z
J1FX8upxmdngJmlzNAor1JNS8mU34qwZDzJflKOQW6/r7OyKiyDBM0OKpHp04jlIVVAL0aIBEiH6
F/DSi0D2ZSCVaQDm9Fb5mFjHBG6Aqu6nsb2/vhg2RgMMDMWcwb7BgT/4ZRA7o8ANmlr6WFbjw1Ik
Qdx1b//K6NyA2qcG6oqmwnRISHrbjqsxy4r0MTWm0zgsJyOuvpjRvzA6h28exZsHnT4IqAqjqfoa
jfRcUUI2oQRfKj9Hc2wk62wj8biIIXyWhZmdWmRJ+hgnC91ZvfYbgW7Vyj72cXxSsuw2T6qXqUWP
6O8/1fnghDns1F4dC4DjHxvtbabPpsIgKfp8PcbW4HBDr486cEXQcbpcDvEUtS2JDCUkyvMcOVAi
x8tO71wTno3a4sYz96eskmQ8f3QOha27+l/+J6o4pVraETboChTMlx2PASMdotqt0bUbzTj1TPqr
5TWk+/PhjmcFTHygjqNP1SGOlNvBbl6yAlKopPvWVOqxbKIDybU9b5YjUdR7YLR3Q60+FlP/g5D8
3UGP18k1yWt7a94cGHTA8xb63Z9MFzTFUTSrZvGjlo1+Y8BhbYz9ClquHfpgtb1Ahn/wRnRpr3+u
9XOIEwd3Wh2Th7I8DtvLz0XQ9S+0PgdHBq6+5Wy4qdn7FV+CKOr2StTvr4fbGCUUlnX4yGuQxfyk
uRdVSjZ0JMoeR2f4oRdlH8BdCVaslUOCMmnhA9IXXxodKBVSapJ8f+OgcuCOCnieagL/+8kYS4Vg
zRxVwJXlx4SPu2XtDy+1ZEK3dD4uwgjZXJ4ym5XonIamWwFKDSeEw1qVX4tD9QeB2Nn1Gd24i1eF
BhOtFCD6MKmXH3CZQQJVyiJ/NJdmcJvMuY3QjpNM3VahxnFWBzYDJ/B6b11GKaMkL5QpVcKkgXkl
eYrgNKxUzqnVkHgNTxQtR3j67Qiac6as2vt5hKi1wYUQQtmrxKUIgGdcsQecmeuamcrA0Kd9bqX1
7vo0ft4HKHHBIWbV5CbQ2RWOLaNKBsgkD1Go4lDMy/h15skB4pD7skXzNTdkE7qmwZf7zlTXYtSq
J4KWnlgrShcIEC16nD2i5ewtfu/Fge33O2BodulOJuH0eeVfBhOW5NLzHJjDLHtcHArqTlW4LM+f
jVaRlXU2A8HQhUCoEyVSkVBY08npcBRHYau9FCwsYRrQywazHuXizOGk11e2E3DbYpaW6BqgSnmf
PdIyhbGdOkQ3au8Evar1rtJDcmwp4PJC+783V8SpQaEWgsoegRSWsAX6ciizBHDBR80o3lFoPAGB
mbkQOQ6ur8StObQ0rAmNGIAfiEozIIQqump12SNM3V+hz2L4NaL6uB++XA+00ZBCEHM127JhTvWJ
o5AOShTNC9agpbnKoTmWQf06HMDHQy/21vRqX72JfZlW3cbw4ISkOWtqgDeCiLmHD5MzAr9jh0bp
ePkyregWPx4kY9s4My6iCPkAkhweg5eRPoL0sedV8mr1/On69MlCrFfdWRbP2t4eCDPTxyRlcFhR
WICNJbPA3lCpgeA30PwGPOSR/YrEgYlXY5Y5I75R6+f3DEJ6zaF3XLZz9vUu3sl0GDcenSa017C8
kQrgVBIFYqKxKLV2TtM/51Lx0XvmD1idvOv38VHZD3vHrw9AJEGLwpKciFvTeRZYFI0xxg7yYnOU
PuaM+gAQe+34111DnLMEpAF4LJkmtYVXawRt5K7usxSEFQLjs/g4wFpHYYMkkdsaiL2ySQhV4X4q
Mn/UyS7LpYDTfF/FgKTpAXVSyRGxntfCEQibBWS7BOkMEhph6ZEhbXPLSm1wnCHzj2fQbBznVgl6
S5NE2titBEcEGhoEtKlPj7umIGNiGbDgrvLXiOFshT7DMElKRlsHEcEphGe+4xA0Z4TxRBx5rTJO
KLj5luaX9/w4PFS7eu944654a4+p7pODjIm2/qPCJBJkoRZAbXBW+KRrCAhKAoPDPH2kuPHRDvHz
LNopcMXp7W+K+bND7otKmSQ73EgzCHxRYZluaXDQFXVOSUynErhPXPt85PvJiUvP0ebEp4vxVuVz
4RaJDHew9QmRuOloXMIsGofu5TnV5X3r2EoDF5iR74DX3k/MOTqNbNlvrElyHmbdFmfHIR9B5FaB
Un00mHZgrATzZ8oOo0a/WFTdXz96Nz/d2ZDWIZ/FYlZcTIqWZ49dy15MOzvUSW1A9xw6EHYDIoAz
qfdV4dwR1ZApKW0dkAQFQEhTItn+zGkxIYYCtJ1ioQm8ksvbffMjtoPoYLi2mxzAntrNhyiARA9Y
CddHvTXDq/IchcIjEhAR+BON6G+rNU5IlhFXBRK8MOIgmn9NYyE5izc3JOg6eMcAIQwLQOGonCak
VUZSgqgfOM+qB8UoHxkI2nK9b7t5GHvq4V+c/6th/X9Crgnz2TflSmotTIeWSFovAUnL05TrEmnC
DRI7LjTYwWAfGGg7i9gzOtiJAQFuGmrPyUsRlod+nz2kd9UXK3YNfwja2+JJxVGTQpQ6/6IcFVm/
e91r4pkDJi+qi4C+IUcW9iIQuDCP4ZoVdinZ9RWDc1RKfKKQ+4lGHqfzXW/2s+foaevmto46bq0N
HqDdjzMkUSXraeOliunAew7L2FKh3it85Rk23qDYa+iCOnHsaiz9qmXxTQpkvTHdNcwvNK/6PlfK
DKpUHHaAAKhdKxOe3ugEw6VDdZB1WDoQbWJfAmxtJW5TDpJYqRb4Fabuq0qru3CJ2ydD+RWkh1tQ
019VR3lyuuZRHQFfBZ0He/NhpPo+dayDA4aOo/U/loVJsryNVgN+HqqO+Gg4sOF5frkuzVo3Mr3A
z0OSPCSw/KneNeBA/cjv0ezCpqfQagHtx4OqhGxPbBzdMDBRoU+Itw7+b71NzvZEWY4T0OAM23Cq
oalgBQa+jZPrkoWwGQai2xY0c5AiffoC6Bf+7/VL+Xtdj26jf9UhkHX99Np4tumrsvf/ByGXYyFq
lTWg/qAdXr9Hi+0WvQZvD+gPaNyNIPI4U8lul41K2GsGUXrcCh0CgvsyxsXXsSyO+ZB/XB/Xn8RU
2NMXAxMuvmWATehiYmBDP+1aU/k9mcYuKvKXNF6+M8MMhwxidR1rvpcOfWP9iheeKg5+mRaCQQGW
nlF8KFr9PJvaPbqpECrIAfFaFv7SszlUmPGgVmyvwQjFr4fsNGT0RlmKoNb6xcOl4BPKqeQCMNev
cTkoqBk6BjAsOnzX8Ea8/FrAcRKz73XALl8b4y0vfhYkvinJ8CvRWuRozR4ibpFrOfnPslW+Dh3E
ZLvYORDagkUZB02un2wr2lepcpz58EWB5yKa+EcovUH4oR9Mt+u0PeSHJni7OG/gBHJvWvTDYGaJ
D9Ws3u/N6bZ3lLsR1pNKP5zqJe6wZrqdWdj3vTI+9jocA9hwQxwltHLzw8nzHbQYfo84x3aVpbR3
KrXflQX6zhZIeIUNQ0zTWSWsrU4Gz954pSE3Bvh3LVFBw15UY5vyEihyDtBCyZpjXTsU3Bj4kUGo
EoxkJX9jg3kP+JQ/kvYp4uov4BtQQ25A+Ly+GLfWPKovNvh8gD9+enu0xsAqNRpxiUJElsA30ksz
ew/2dioJ9KfdcrlATLwQwQczcCSqaJZcLhAU++BHGiNDgCYtvJO8+EmFnTW/cXMvPT71sA4w99gG
8DoMZCIwnwcJdWsTuTuSMODhxXccmlGaAi1lhLbBAc58zfmygMN3fSY3GpAojCDzWTuQeMn9yQPP
zt50wsZOrCR+7LNm9AY29S5pS3tnjtVhnMf0BK7X2+yoH7lh/oob49jY9DlSAGSKOs3VlkKSO3zO
/gDmQNsZhSf8qk/gw5pQELHmnkD65nlutacqPyWJHsAfVDLy9by6/LIXgf7AVc8GXi+VpUOkA1vf
gv0xH3SXtaMM8iALIpwvHaiZBpw1SaiQLpgn4NKUl+sfcHO+KCTkoVahAREqLNCClDEefiUJ+8bZ
OynVDwbroTGite+J5gyS/SCLtv79bNLgl5rGmoVJU0nx1Dv9G5/tm64hL4oRH68PbCM5xwfCVY0H
EHhG+p8s9yyWoyhqntEaIwsoQHOzW0wwmQDr1GO7rvWyp+Z+Nfw7/H1hEncC5hMVcsvQPr0/Mos1
YH81QGbZhTdnb3AwDngj81TZaDWsYWxqg6+0fjyhGKDiddzYBGGSpQlM+iVKvwJ242qwfobVYf2T
ZWlg95XH+im4PrNbi9Kw0fWFlArOFTE7Tyg6Kd00I91qMZ/mkrm6k3xcj7GmbOLuOr9YhTRI05Zx
gMseCeO4P2boLBojvSdVtTdxPaRa8Xo93OaQzu5xIQly+GA2iYZXVTU7r4kygGdInb9XyLhMFtYf
cbYgOyzXxqIQmCohHjcjTyY9tGjoex69Xx/N1qF8kZYIm3qmRV9GfQY7NR3cloj9BKPwfrKr3OcW
a/2sUgvfpuRmzgsf+jKpPy/VjWGDlg/r82X1wv4m+UWy7ylsfKNZFgM+owQvZb6DPpPf/mJ7/Ihj
vTd87Ebdy9x0l4y+7C25DvXaQlp/2Nmk84JhNAo0sCEEezAyNTRqwICZTLFx62A7X69CIb2FdD2B
9R8JU125ySv6UOm5sdMLpfCaaIokjwTZoIS93+haomWtQ8I6a340qvkzios9yaCtcP2zSUZlCyrE
jHKWjshxw9YEBTcG8SZ/XtrfI0jE1wNJ9p+Yq8CBcLUopeAVGbEPIg6o0KPk6tlwbrrYfrZwpBR1
vujLhMHM3uRHvzUUh5CK1XeQSekZjGmY37nswTgovh1M1EsrV1ZK3fps4CMAALS2/mxbOGWsAqYG
aWnjRoJtWgG+56xRiFx0/t9PpqkT3YbTJRIhEQJkgfFtpgDuhCj/+Xluu04hkTnceO0DHoAGHzAY
6DCi0325q5wsW8GfSOTN52Hca9jReRCfGN/HR/3Eg+W79qvbJ99kE7hxily8H4QTlKSVosP4BPxO
FA5tJdr3AwRf+SPkyTykN5JFucE4WvN25BB//HwAZrwcZazVY6stKQDCR3pid+V+cEEEC4e9DJyw
sTBQsISMFwCfG8WTqTVL3ugQQC4gXWKancdmzZ0SmeLnVhg8BlClAUDAMMRdhoqzPas6BDBH/SUH
JdoEVVcdZbYGsijCPkPKAPRUi4/UQusmRb0QONOBSr4N2Tia8KD6ZyziXuJQeUhzgjxfUUpvqZza
N1PzHQQtvPYBRYJyNDSCM3avDa03QVjDZIufLIWHFe0lTh7g5f4QTcUI23uUqJPqSxzrmWtQ/cGE
JI9bzPmxdszWswdgDoup8mtl+v7XGxVjwD8J7hDOg0/l425sQZDG+uLJk+LEQdLJACnb3+KfCMK3
wOrtbI0jQjlZoP7fU7N3c1kTeSvduBiH8C1ohYvCdmJApkFPQkUMGka/Mj9R3cGdgvTDBKH+AHr9
9cnbHNqKpsSCArJHPIKmWJlBVR6NkLT2LlmcfRvt0SHe/3dRhLwFFagyR4fDCO2u8xL7rrV/R43s
oNk41vBW/WcoQo7ipCn0AirdCFO1DZJI2zmR7kOgw4PB0ysGKiEZbm4d4MrWgxv/iegTfZiNDmQn
XEMKPUxZeTCG+ikj5dGamr9u8qLscRZKOLDrfKj7qu5BP+2xHKoke+97GSRpeyH8M5z172cZXsy6
GqUmIOmtRDlEKn+r1aF0idE/X18KW9Nmoa4AGAjkYTWxm6ymE2TcNZAqqrJ/qNromEb0ONIBgji5
5H7dSIcM8O+xrFfzZdQzLoeUw7t1WGlEoaL/rpL3Tv96fSib/76mAiJs6Wj0i1AxG/ohJQzMjRDt
yDAz7We91p6uh9hKEXDD/BND+PTE0fWkrjFd8Zv+Ewx/vzxoN09Pg8scQPzKEOnXzb/IDy5iCkuB
W7MOfT7Mm6o/6tbwqJnFwazig0WVwOhrmSXNRmcIbvKYQ4jj4bmPqbz8TrTPnBhHKgk7v7stn+An
Hiw3OTCMkKcChlE2vM2E5Dye8MqIHQvITB3xorv4wF7z/YqWnO67vTTS1qY6jySkPkOqqC3XkeC1
v1kAgbneG0iQwRKtMt3oYQnM3E/9pd7JYE9bWboBdrIJz3vUh8FpuJxSVJ77BHhvEk47vmNv0e8h
ZN/zAF4JMP8lDxAQ+8p6PwsU37kdb2S1m62Ngeo0QCloPCKzFT5oVapaBZ4WRCzB4101LPNBcm19
7u+sZFRkzwYyMKhjCVs7bopJnVIk59bkvAJDx6Dq1Qx7puQ+tDptDxI/SmAmdPGu78et0wv4V6AB
KRryn3pkfIbHxmzOeBSod8moeY75lRk/5k5ySG60KTG+tQlIUYQ1YAxy+f30ktKR9yhLzaexgAFn
BTVGN+XuWO/W7Jn5NThArgq0gxfv6sCQdLM288Lz+MKxQ8tC6eCWQICRIXMwGAEUXX/3nQtd3H1+
M78ZQeEDvPdTf8y+AzWerjZF0+9Iw0ZKG6AS/tVOOv9BwpkUMZ5O6bAK5s27DhI6j8nO0N2ydulH
/hofeRB7dovlbM/+9S++tYVxeZjArBur7b0QuELMTOUami0DLG5z080btJEGGdJjc8s4JlocsP0D
blz44GrJ5oKQGORdEt005vICGSaZn9VWgoTL8D8xhI/qaDlxKgWSIAP+14XID4FAajV76Fy+Vn3U
uToZJVfk9uyBaYDGGriYYj+716tEU2ZUqiveeg2eZDS5XxxZ5rfVEYPS/D9hhPxyqtD6agqEWVNn
9S2/qb3In7zFg3vosJeR+zcOH2DEAboF8JiAPCEcrnWpVSXDuRfmrZYBefPVbHcDVL7z6IOqX1ou
NTzeWBznAcUCUsxRt1aQCUAtHaAFKF9lLwDJ7IbDhH7YCwSA1jaYZbr1ESjaA6Q7bI/c0SC5s0IZ
SGBjDV38FKGV0mqN3SoRtIf64gTNOTej0NtSX0oKaoXMyVYWS3h2Ud6qNiRKSZhr1WHtscZR7if5
sJ8n875WZOI/G2f7xdCELYiEtVa02dHCeHiyoCTr8GqX2UrgxLIKgmxgwkY0uiSLuxgDo1CNbY0v
CS+hkJgHU5Z70Nzy/voEuxiXcIIlpkLVaVY0WE+yIyTk/YivesVLKhvWxma/CCTswsgeK64maIIt
9HdCGNiq/cGCPuL14cgmb/372UMFzp3zYkSWBj0KzSuK76Pm3FWtcYhyqCBqMmqobExCrjhyUoAu
Z8Igj303oZbs6DelXUmGtJXlX8yccKI4ugFiVIJdVdxyH+a5PpA35LjCUZkPi4JD5tE7ude2ZMGL
nj/FwBRI4EEzwklel1L1GGMoNxCIURaH/+qbOcKpURBz6MGeRCcFEtItROlt3h+K6XXqFJdAp/l6
NNm4hHMjhiuGM6/by1hMj8aRr1NAp/r7RZ321yNJDmaRN6yNGfBR6wyWg3lDZ+dJM2T6K7IQwlmh
sDbLLAUtvG75NbW4sadyd30Qm9MFPTlLR7ppUzH1MDogIUEt0OHqoJ+ydGYBSkJ+XYKvQwka8tej
bWA5IFlzFk4YkAXtUK1GNQhPE+gyfugG5NXd5aX+VqKHBc3QE5pYULBt0EWYfsX+KIlvbtzeDuii
mgX4H+DfIg4xHTU7iYnCwrxu8HRgYaQOJzWHzbwRZYFVNWjdTx6F2CsEtbEXKUt/jTat3SIvQgXg
paAYlzCqYaxEQdgGtvJWSWjQFOpp0HjjgkjP3FkZ9zqzdbe2tNRvqbOrh+gbAD0HO8djCMKipZsN
/aNVA74BKbiHOIpQgy/6nVX3R6uju0iHWIe9zEGTQB4delY7w+Y5BE3Tj4iywaOtfYTaD4cOeXIL
kcNHyLOEWj4fHCgbAkIRPQFPntzYzpIeqqKrTqB1oPbWVgAWam3993gRgAOQHuvqKokl8nBtB5qZ
IwUViindMSPoRPY3ba4/FtWP68tn4zx2EICAHAUm26cHWMtpb/B01sKih3d14gGa4EbIQa5H2dh0
F1GEUz9aVLgjWJ0WmgmQz+WQPyhGHVyPsVWGAC8JGNT1LQkQgHiRTV0xGyY3wrmyT1mih2rkeI3S
+DF0FagRubU5eNBK8juZ2/DGjr+ILAwvbUldW9VshMtcGPfI0A3XVOoPZYJEMHD9kuqlLJpwuY1t
FoGdRTDOwUJDAMZyQ3+Yi9exzyXH8dbisMCX0w0VlQ/4tV+mBoVBk7hVNRamDTyfqL1rcxZEg+Rx
vHWA4OkPZjFSbgtMh8soDDJTXa8mWqgudK8lVhy0PZk9+FNCgn+1fl1yzfSaYqwkiRzZWpYO+rc2
QN2ApIklZ7Vq8LsSqoaVxndApXAoo2v80PT82zxZNojbhb0boezvTlodcMd4qHvzpoPJh1srza7T
0cXUWbx3iPFt6ikH/Vr9PTtD7MZl8jjp42Nqxc2+m7tiRxMiKcdufZ3zXy8c/DxxaLSwhIWtcTLI
s0X2Nv8p2VPrnhFwCngGQgwEEhEg2VAhhx+5g1NarxlKiSwwvATX/3PpBMkOIvqB7pVd0OeeNYJr
aIW1hPG19Qq9CC4MUAdfAuCUP8H/L4tL3HjPPWVfnGxY5UqWw+fVABA9tiOIPehSowh2uQ6boSAa
7/MpNAcoZA/W8GOpCsmYPu/dyxjkMsbk1FYMH5IpNHprdVwIrIy7bXljVBJWliyQ8OFSOvCSL9kU
tuOPKALeaoFZwQyNc8gnX18jm9OG9uSKH8ByFOEDHVHG1hzbKexI98JmvvhqNMvw51tBCEElR4Xm
ioV7/XLelDFhJjDCmLcYaP3hy+KYkmF83k02bAn/EDtQM/pEIddZMShjFo0hY4VbgyI5wChiTmWy
ZRu31GUc4a4YFQLBodoewx5KlxmwTTEkcRX1h9JBq3t5mbPWq9MJ7Yj3659pa0Gcj0+4Nfoy7rSx
dcaQq62HBomnRE6wpJ1XDjLhmo2NizFCzAAtKfhYodF2+bW6yBxJZ6TsT/lIcdHcfURfCupOVaD+
kAGKt2cUTGr0XKF0aYv4gcKGgBIMPYChUrM3fYqMwOQl7JptXkM1cTwwzQKWe3nquo7cxzUvJXv6
z8FweUhiuLi/gE3T7bW0eTlcR69jYk8xCwFwA3T8PlmU3ajfmikMtiA/G6f3qflmH6bq6fon3Z7n
s8DCAQll9IJkJQKvbDYDFqkPtaeA5UV25QjbYVnReGuLgFYM3Q/QmdEXFj4r3HBoNk/6EsZTeWxX
PRieFL+Rj8hUOLZ2O5Cxf7qA6AaLLyiFwipjyowp1GfFz5qPGg4016ducyioDAMJC09BsMouPxnV
YTmim9oUOuV7174vQ4xKoEwrcAPrC7WUsyjCaT8g4V66xJxCsm+O7b16px/qOwrZAR83Jgbmda/F
XnbCbG10HesQ0oFAJUEE6XJoKOtq1cKrCWgksodqaBAbesDb6LCUo6xCtfmhzmKtv+WsduTUkFeC
jjiO5QUmCc4LpCv9f/GhYNIG4iReQ4D1XkagowZTsT5dwnSBeF/+ZnbNzsAz8noU7Y+qoriHdQCq
Vnw+NEREEjNcm3Q6L2wKI2XOPNWKdvDyeqyV9NBb/aFUo0NVxj+L8o+q2HO0gLkwjarq2Xq6n2f7
J1B0R/j73pZxcdCiVbZV6z21iW47w0FXq4KBQhL/stTma5Wm9+qg40meDoY/qczxaDE1rqKTxJsb
SGBopg27mCGBaU77C0oj8FJJn0d4SI0ajIJ0+6Gc42AuoPKgw+lMyQ/53Ew3paK9jTDQc1ul3I9s
WvYdz5Kg4iXkayDr7cZ9cRxVtrMZGG9JWve3CrWKgEeJ6erdYHsjL05wKnDBSvg+2fWXoeVBhre9
W8QTXFl4umdpBssvhpZDMUDjZ4LPmHELN6CwQgU0tSFClKJqPQ/KEWj623Zmh8hpTjnJHuya7HjU
v43Mfk4n9duU52FqzjDB4rsmUx+aeJg98NZiH42CxZ/16L3rlN+tPXxlU+NPg3NQhvo2041vAELd
Ib8myLab9jSPbDchaZ+yhrmaOsOEzdyTGl4mi32vas1NrrenoodXjwEnSmapzzjCE7+M2x3N8kNc
FUG3VKfe4UGlOQ8ZQCeqXUD6PMlDs21fu664pw0nrgPXlpRowTSQY5npXpTjeinnr3DzWH3oHgdL
yUAAh7Mm5v4ryXpkqHryPM3sG3hsu4aYMCYbT+gy32j1cqTjcEgn8zmfyBF6nzepYT8Mun3b91YA
azvfnG2YCqGY07DMVRJzcC1u2a7ZmAFshY62mUluk8+p/tpZ15HEqbixNVGrwsqBI2FWQUMlLmDl
lHklu+sjw5sq5qVUkp5unL8ItpqE4tpEa1bY1klRWzPVcxqWkFmoodE3McszYAd0fV9vjAlHPDID
kJywa8SU3mQaqazCGMOFFae0NG5MioyraocPMCEe7WQ5XI+3MSzQyFCzcf7XqlYYVoo93vIZF1cT
+7k1HUD1OFlGIvlSW6fuqhwNnOGKOxWb9dBgSRKjwOU1NuWR8gaEipfr49jgyeM1fhZi/QlnBzud
YdwwwRI97KrJbfO7YUhuymH4H9K+rLlOXun6F1EFCDHcMuzJ3jaek9xQGZnnQcCvfxc+53nClvm2
vuTcOKlylRtJrVar1Wut22HqznHT3S8qjqGVfgF60qtLyR3j+TtQXZ7UE2g1xpLbTv0Da2ZBQWKj
sP9eJUCdAKfB0ip2+V1B3+gFmB5mXz6Zp+aI5o+dLTlhbOtPuI960GmyIY8tKFBszDdmGeuKHBPc
43z7BU2KDqDOYfCNXn9rrPGegn/1+oR/rIGgKWllgr8V6H1Zzso8+C20aLpJ2bWSdCxAP5KHoO3o
zf0UdH9cYrw0yU3lXDHSAs04gNRff5Sn9KCP8ktHooeAWG/XR7eRkmC1wK8LxixUEgwuJZlGRR4h
lt77E9oVW5bugrh1CEm9fvxx3dJG7xMYAkABpgNADnopvnlVhxTDPISzjqdd7bT0f/e1Hf+EIqkj
uwyPQN9qUfa/Nbi1RS7JK2udZHpFqS9bUBPtm1z2+iANCxtYiAKKY0oIPa/adIxATu4KRXMT04wP
VZXUXpdY0Ags3bxO7wMV1E2xAhHP6zOyEZIwIdDMRkkDrQp8sEgsFneJ3Olgzm+emNrfKAO2SxzH
fxEyLgxxIWMcaF7FXav76gPixJEeyEE5RBFkE+3xZOytU+F15+bFOgp7brdX4PcQOffSS3CWJUZA
ffTNnwPrEYUCF/34tqkLWlS3wuLFGJcvWYXF0DJTCmpF3Wen8rX9mnyudpHqjG/heTiBjgiM/X5z
6nDC/FQExb7NMS5FbYSfJQ5xFxa1CC29g54qXlf2JsBmWdk4avBSExGAdNNfVoY4d67GYNRoSqg/
yz/M+IZ1RxMKv3/hk2jABY8TxNXRc3k5jTEE8tACpFM/m2uA7SH3Kuc2aQXors2RrKxwDlmNyOCj
oUaOgS7zkD5RvQKuIHL+fCxgAwL7BcYDRjRuLGpNSpNkyeQnc+EoYOkjs/Eada/XrWyQnyzZ2e+E
iRvM0Mh9kjJsY/Olc4N9v49cjToWKs3gkPqB0EH2qEU7qo373i5XvL51jKOojW1rRrGH8MpnwQfB
KXW5bqWZlLRuYt2nVX/S8ZKS5GRHqCHYZhtmUOFTVUDhLfC88M2WLMY7YGkNmt+X83nSI0jqqPUx
awaBg2x0BZprQzxrWSBVURdXWDv5BNqqW3Y3POFF8FB8I+fZoSfixbvkTEsnvf+LUoqKpBQXTdCS
mB/oq9RumvOhyjRfVj/Hhm/WD6CVue4ym7OI6ZNRmqV4RuUWK2yjKJ8Mc/Tj4knNiB30D+jI2V03
srgdd23GOH4b4fKWVOlA3UuMEc+HxIlCQP0gZChi9BeNhMtUMrUEZQRe1nyT5g6LgfUDcxJ63/5i
KGDLQHsBGiMtnpkSfPpS2bS1Bl2e8WsIZcMmy93rJjYHsjLBxVZSMdZnBprPo/GtbnMbMliYNFFt
a1nYD2uyssJFpAqPeRA5Vogvybd5973vaHuChPhrlAc3kEsJBC4gGhQXmaSmrDGb6IJUaXzfztpN
1g1Qs5FE+epGDy1262pcy4esDl+TaiFexdXRlzonfc1y/FBxC3hv74F2gE4c+Qh9cAkkFqOjOKqr
7aJ2ESXcx67lirgWNzJ2VUYPG3igEEMgLHr5NZExqcUcQcRgIIBlQ8mcSaHd4TVHVZ2Sja6aH/7C
eVYGua2mUHB9MdPCs3b1q+l/9fOTykSdPltriScwig5pPGgTHr0kD4YEul5oxPR1rDhyfptmeg39
T9Hkiews2c5qKQE0TYOwh50QKCkdxHmKlThUSb3rU7b8GX4nrIfDrVHdRkOUTtDOA2TPKaNPCBwH
UuERrP2LQgOYFn9PHLc4ch3NAOJ1mi9FtyP6gJVascNwAhUXnueLSDAu0fRxAREsaTlAttC+McI7
tUElMfK1SRPEQ8Hk8d1sUTFlHQ0I0NyQJabBXpNRA2y+RyKCaMFgPvSyJbEEYAVQP8MIRF74M26e
YzTCXveEraeS9QJZXOg1MjyszWY34nbS/goPBdTfUqfsndHL3cgTdfVuHYsrd+ATXM1K2nFkEvH7
INzjYnQsxz9v21z0BoFFsfAQAzwTF+XN3ELQSZEkgazxrPWFF03KGbh4R5rmp9ao/rxgt8CALbBC
UzQL8SxjRQtZTaVC/tkPqQeBAyfE7YoQwWV6yxdgBoUC1J6Q7nIbFnxaTVnWuOUoJd0H6g3uQnuF
mQJn2PLsd3ZmAlpy9LcsX7GKPqWszkmZIo0dpc4O2W0UGm5RtXZPOsGBv20JucR/1ojnWVJAFhJZ
fYGbaU0cXEdcqcscFDDsVv9zrlf06eDRFfq4CkA8PLy+QW40BVlNfbP8WQRQSk91uwEl//V9tLVA
EDA2AD0AaxR4vC+nTu91jeRqpPuE6DdVy147UP8YrfHntSkVfkbg38hegZG/NMMiw2R1h/IwwEFe
2hd2qUI2nRauKdKe2BwQ6iN4+8cPjecFr6rGilHn1HwSZk9zAZFxrYtPQy+SqN22oyuowuAV6wM7
TSr1JbQjAAfFY8duIVlo40coNApyhA1/w3sjAgMyE5Bf8YU2oJ9que3QNqiQb1FSHMvuJWrJLqyH
H3/sBxeGlg9ZbaG0t4w8KxQARLLATqXEs9ByrxciRrSNOErgbmDZN+HZSLUuzcg51LysBAlzDbBQ
0Hwac8ElaSNXvjCwfMBqHMoE9r9ehQFmtY4yTo6a9Y4mF17R4QY4HK/PmsgaF3jaImLdmOKoo+hF
ZSFoZ2lqq3LiJYCbTCLBK9HkcWvUz0BK9jWSLNWsTnWFjohK/vNwcDF9XLyeQG8OLDdanSFw79BS
2gUtu4mVl+vTtunVKy/gkqsZ7RW9LuM0hQ6ybTaRDTCRR+rHmQi8YYMyADtzZYlLrNgUqrOcIcfu
XPrditG5ArdgzP7eebkv6eAC0hNH1HcmGB6VL31QbcBra7FS8/MQYmBAxFXAiUtfu/l/dAi+hmiZ
cwfZNSSpICx9Ysm0R/+g6AYhGgyXZ5Gyl8BahRkMZOkuykDJUwXNuRudQNVmgfcJHJw/jMaorSMz
NLFaEG1Hs7d+r0yq4CTa3rILseoCsgfH+eXiWOqU6UkPTwsatLuUjVdYN3V4l1aNl1d/zkO3uN+/
xnhc2qRA6R701OgjLtAxgjd3fTLcvABrrB7tru+pjfPowhR3wpa52QUg+Rj9lHyWKvAV573Lhl//
mxHOGbpcNxQJCHXwJ41OZ7ZHxqjdysWf1wsvxsKdEl08JOUQowIRg1p7NM8z6MuH9uv1sWw624IB
xzfjDOc7hjIjLsxCSRTfmuJno8frPhjuBAXJTRsUnTugRsFTDa+uodSpNA2zjCQhAEOJRFIb7ZSi
Hfr+kM/diglZWeHCqZQMeTTWqFxo+/CgQi0kAqDhmf3M97U7eJ1DRuByXdQ8H5IX6zlC+7Vd3sdP
yVkUjzb31upDuL2VJ9JMC4K6XmShGKZEdLRBg9bb2jh6YxLetqPIUzYnWLdQwgaJt4pX+svdPJI2
m+YYMH4jKgH5GGpfarRP1x1la2cBn6sD047GaYMHOMcAHVMaISrVCei0hlNRgt1nfrhuZCvMauBR
1dCWDYom/joGFvK5ysxW8RuQ9TXhiwQC8i4/zSJkw1aJHDwyFG1sC1r8Q0VIkUMAXsqKwVnKO/11
OvdnMrssOpAGaiYDusCpE0yvqmwH2rEQno2bk7kyv8zDKj+LyrA1IajD/FDRJ1sPoOhaZ09KOwie
+Lde9jBO3GoWQDdkJbgYkqFn06A5oADRbfi1nO+l+6W7gByCo+4GiqtLO/N+eO199SYS3Kw3lxKX
HFzZFp2sDz6Ji/RsJg1D/RTaLJo237OkgjRSUfoFHrO9646zOaEAc+AGh04K1LkvJzRIR7RASeip
z4PgEbCce8AeGlu1Ave6na3eR4QxXObhM3j55+ujc5LrLclhaJHIUoEckKSbpAHNqWarO8Cqv5Fp
T8udKJna2uFYxEW7BfcFNA1ejk+2wNBPI4AiwvlFN8EcqbWCkS3hkQ+fcBB0NwN3p8BfLi1Ac0mu
0tFYOgXvqlDd62br0g7cLgBpJT+KPhQkpZsj+teeIXPp4RwFRatH0OPSyl8AvTkZUKXX10pkgZsz
VNWTAUAL5he1uks0g+GqrYmuCltGKPqV4OjolgD/0uW0VQqg4HW89ISbn+r+MxFCBLZ6g9Dv8dsC
FytIL8cszXLmW09jtptB0V3a6kuyk8Ci2A42WShiutEF/7or8rqtXbU2zd2DcjNM0dgvDf5gHWMp
ddLkSzqLtq5oBrlzW0ZLlplqGJ9WvOp1CJrGUuAIW90zF1PI+bYRjNBVH2Gi9Ua3quwytSMQpHQe
lK17G2QBJxH3g2Dm+MtPJdVFpeg4X6Y6s6u6uUsn7VMcF6ICsGDy+LvPVExRWRUFevT1wY6G0Qaa
VTB7IhNctqvFkDeXWc38Tsr0G9WUof6pDaLEXWSFO6jCeQT124wlojrInYLmDviNr38eD1beTJdP
WB26Zgwmk25IGZRFrIdSDr8DC3e8bmLzpr22wYWDkuQG2Mmx7iNQyyx0xkPujA8t7iC2uUvd/mB+
yb9dt7kVuNcmufjQ9YmRguQIeLlstI0EMSjpjkVZ3DS6dKdZzYsBjUzBFVW0o3gRECijmkYXY7nA
5epCJSp0EZC80THt5rEznGovenrYzNigArc0oKKhHfx9l6sX5mNmgmUBJ7x9wzwUMUa2uyffcgdi
fXgWjT/3sasf0IN3hwed6zP8/wjBv21zU5wrek9j6F34UWmPu9FND0HpZG7uqMcU1EK24kxPYY8y
irQTWN5e3N+WuQjc0JkZzMSo0ZN+WJgeyVuYgsi53aHN/dSc8l30gAqb5aY74YwvW47PCCha7PBi
gaQAuBVuxid0qCsqfLlxlV2me8VuOCzEvcVjlNv9Uyw8bpZpvGaQPwk6tTVCJcBxY0x2p5YOk0qn
iY6WIYLIbl3R1kPjDoQ+N+qW0SX5SLNPYZXcxDV7yIfsmFjtSx9UgmvNdlj4PZXvPGyr0FM1EmtM
Ew7UeswD27FnSgfU5vey25ySh0m2LReUANd9ZxkDP5ugjUdPHRpy0DLKbRi1aXq5q5AyyulJmX5l
IMRKzk15T6dXOJVD0MN43eDWpK4N8rtkIqFZtAhESiw7o4X+yPFbx0zXACVp0n2+bmxzT66tcd7Z
SHqZphqGN50M2zRB6+VYg1240U722a4wXVrsO0e9qd+IIMhvuenaMuemVRGhY6FF7DNU1Q6DyI1V
SKtUhR1qL9cHuSzRtSXk3LRF6wlqw5jRbHyqwIjFvoTTr+sm3l3vig2dy8NrXMInAz14/vxEnjRo
4Hwy0QAXuSY4mNOH8qflqPdGvmfTLoSm1Kl0i3O0v/4NW2f/akL5y03eMAUK8MsngCeLdC8VE2nH
iSyol6GsxZtbSBksZFBhH/TKyaSf18ewucXXg+ASGKrj/jlp+oCTn+yy7/SQPgBY4+j25HYPs+4U
QiEugR/qXD4TTflEU+i1+Zl8pzTVvsrzIyn1g9aKdva2H5pgOQdDt/mhSGiRKZjYZAEpEGZHXOvv
wW74mBmFIEyKzHCrpNd5WJDYBOS6Nm30ptqN3ruW9iZYqeXe98Hjgd6CsBsu1B8wcVYdylIRgJxl
ihgKhYoX1t0BYK6XjhmPulWCeVj+xdJxDykHPQxdgfllFLx5E8QTkFJGDUHmH8+pFutmwwBk1Pbg
unbjB1J53aJufEx3JBEmTltReQG9vLMdLG0Vl65fhpUEjTHc68f4i4WDO8lMRzLx5DwR1xqerw9u
a5+tjXFHQBMXgZEt+NMhL+xo/N4IH3s24/7aBBf3A0nJlCpMcFGwwbePXnw22rPklPsFDDF7geQo
5/ip/Sa6C2/ttrVdLuqPIS5aOajR/C5krjJljl59DcKbRFi22Myt15b4qD9BRlSakJwwR9nNbuoh
7jrDod8B/7zLXkQ55vU10/hCDHJbK6IGjrMkC79XUfrVKtPd/+IWkOu59EHdYkbUL5QeYXGayoeh
ETKjbeWqv+cMSNdLC5I8MWZZ4ZInN8fWZi+9Bjhy45EJ3ePNg+Xrole6LXg8WZvkAn5hxGlc6BjU
sJu8CTjUkwkuyWlHPEQvUWO1aJGW368SyLiIGlqGSwJZzXZn3oWN5Fxfo81S8Xo8XKBoF+SUJGM8
rRceLLZDFnDfJ27wPJ6gdFR4lSOByx+EoKnddqCOFJjfDov/xClN5kKHUeZ9byzkCslRN508BLtz
4FpfR2dyx8KdbkS9mpsXyvV4uUACzp+qzwsYVPdB5NR3w1E+J/cBsaM3/Wl26twhXuPI37Kf1o9p
f320Wyfd2jYXTFowEYSqinxEa3D8EExpL1u7Och/XLez1R944aRcLNGsoIjbDPtiuXhkn+MHpONO
fpyOw0voitZw+WMfT7Z/l/Cd0WLlpMOUWdYQIAVaXuDIYTiwHcSHhXwNmynravZ4+GttqLpkLRUP
5gCAFj9a8NXoKT03B0ggNDZNQHTau8av6QiiNr8pd6IbgGA3vs/6aqA0X4SldMxqUBEvMToI28xE
lLMKfIRHuKXliGakHqMEpsLuaGVbP2VDGMUWT7u2ZlxgYX2ZlrqCw0Y/twxkSLPb7y3FGW/is/Jo
nYN7KLDc6TfdT0lMhHQ9NQH1xmVQg9lSgqLzUmAYUUQyqYuoFmo20OV2BoroJXLP0SFA7WMnEigS
zS4XbtJIU3JiIo0g1WCHBG40h+gIF9Vnr2cNeNq8HGIFmoFq0mHGbJOj2pvfoql9yZh+bGPdu77X
RU7JxRQ9S8NRpogpjdzYM0p+SvP1uoUNTkY0z/+bS35oxmR4AzCsACboPdiEtIfmWOxAx/gcuFS2
87P+I3lVd52jzW6V2vG9+iiwLzgj+DJKPzUJyS3YXx7fZrd15jfq6XZgm4fpUB4E1gQuwtPEGUwy
ENDgnmBtYxBRSx8WNogX7bj4prWXn2PXkGxh2U2wjiqXykxtasTALcNlztMreDqcGTXk2Ame6iMI
217Erzwig1wiQ0kN2arlganWo+9jbrzUxiC6QW5ej1eu885ZtwqZrZE3hdkiZM73+h78Iq8A0bqG
V97SX9RpHMkVzuPy2VciG3/PGmvwIoXkPT/TTuNt/kDvNDs/SvsGLz7ifELkLVxAqYbeqGiLnV5A
Fzg6NBVIryEgfN0nRUvFhZNAm5S2jOEbEv1aac+FCAkpuF0BxXoZr4ox1hJIQjC/+jTu0rvo83zM
XJTyzFv1vrxVAOuy2RM7DJ+vj0sQJnloZK/GYSIlcMGG/DLkxAYl6y5NQBkjRU/XLb0fKlfcggdH
hiBmmvMSI4xuNTii7IEc9Kk5aHbvRo+hA5zp/+yKPAav7yFaHE44yqn5nbS1XetvcU2dQj532asx
HbQ42dMktAmTnYEmNkO35PVhC45awgWVsBunKANQz0/avvHlgcpOMdInK+p+JHECXk/oCQgaQDZN
ghYBZGmmrhh8Va8rkFmky2GR0PzRVKAo0rAvtRWfjLj/Pigg6/mLIa7scUMccjxVW+/X5h6kTRW1
DZntKU73qSlPWi4SC97sN1toH/4ZHxc2Qy1WGZjDML7Qw2nbZvZSzoHC93I+TPZwAghyV4aoTCwv
9TKaQ7IveYdIJ+o32y4YrL5kiRqr2DpJE50hML602tjxV7Lr98Mh74/5LXNDJ3enb5S41+d6exeB
bmqhRsTrAr9h0R6jRXWFXaR+oRDdPEJi1AmO5M4EDRHO4yXEijmZtw+R31b5vat1uoXG76UfYVfe
tY8ZHqSk1lb2kxvdaDehq4F056+ygJVNrnbRdkarxNG7TfM03yrPuJf68bk7WXvttnxqfrIb0YJu
RsOVSc6TcY2K1BBENf4AgcKgL+2CPJTNTWwIGHc3T5OVHc6DFXTL1s1yjemQMZrdl3kWZdnbMeBf
NyGcZyr9iFZ9tZXR+Rk8kbGx1RKycdQNpfyhYCIB1e0SxmpAyxm92gh6O9e0qVBAlqBIeBzd4Xk+
IjMt99Sr3an11J25q06R17+R5+sbYvP0X1nmTv+mnaxKZphKK7ybwNxdy6MNOJl33Ypo2/ESWKEC
JhJredNrvWCPmlObuuxLBJQw2/Wqrd4mD2bgFKmw/CTySC4tQM14LAv0EfhGTJ0xMtBB81YN5DGk
puDUEFniChb4g1bQLTUEJQHTOViMG3eAiqdN4uGmLnNRf+TWWwCAaf/EMY17/SJVCiDtHIJkMx7A
YJMRwHWJslOSvnudDRWqtJne3c649thGDJI8CfpKTZaImENEC8s3viphbs5tCP+hNvOMXR86Ubtf
atq92x7pK3sqIeM0u6KyoiiialyogW51NpGlw6vZ9R7ZYbvcxKmbnw0n9NktfYF6CiBq171YsFd4
9JMJMArIqZnsN81zZ2muMp6JKTqeBZFH4yJPWQ10rkbsFH0kXqBEdtN3jhmcDCUE47Won0C4flzk
qajcW2qC9dP23ZGlNsOT965CHHDL2xHN57Nmp/fWZ/DBXJ9LUcjTuMATAFgjFxqe5pgDVqZfUGdt
96EnfwafcHBb3/a3PaTxRhVtMaJ3g+0y3GrvLEuwirbZVAAH0+BlST7FB0v1QBlUnwNf+5wj42ld
wAkeAps66mG6ya3nphZeld8JUz/k8qsv4MISNaKxUCgQVLmlvjZ9TmwQr8x2XQWpjaQFogex9mDl
AJuABdsZm6r3ar19LGTTM2Lttp5zctITSp+Aw5udVLfulAIgmEz268JIfsZlEzwPOqvcvDQPUHHS
7KAbz6pmSm6vg/mJjN0u7ikkRHUN4oAW+C31GnIzbTUO+8bAy1ScZafEDBQnHNmrpcSJg5tACeWM
6amb6ztjKm+MyHwgaSjZUa+e26EqnH4AbkCTptxjRQj0ZgwJCUNPXJKb+wKKCZpUfStmC8XOKIZI
RK7fDOkNM6nkpLRWH3KZQNa76RJ3AhWLF2Vx5aqgtvGKIQ0ckGM2Xp0BLy73n0HPlpyhhnyng1zV
NiaAOAX+ubnZgdyH7O6CeOUfZvRWxSxCRhpS9IDSxXb/GOM9a0BcG77Kt6FTOf8feeKmUQA5wSUI
MISlc4dIQRu9NJc7Hp4yHjWn8/NTdL/4JHPb5+Ex8QpHEgCqNnMpAr4kNNtAoZI/mdFboBVgQJt9
Jn8Z0cjKhBWUzaNqZYFz9i4uO6k2xtkvstLOSbbXQv1oRNarIgWuAn2LPioe6yF6w2fYuixq090u
Dazsc5PaTWY9hrSZ/TrV9oBH3gDFehOp3a9EMgD8zm4rs/NH2NbQIUqa8FMR6I9mOLxWYewWM5Zc
zwTlkO0Q9Pub+OO7UJUIpQN19vuketVaEAEXHRBfaTXtpDI6TnF1KNv6Wz8nnd0PeGGpS3eauxug
ZVwwdUEbaro3K+NAQ+xha9jlrD6WBVKN67tg0x/RtgiRWSobMo9f7mRTywMKTkIDBN5Vlx6lrj2r
lYiYeVmBD+FwZYY7C3Q65Lpm4N5gQVpG6z9DscfJjGezS53aOkXaqewH949Ghv0MYU3oTpmgakAa
xi9Ay4ArlTIJ/HCa/GxC2ztO26+RZAqOOS4r/K8ZHZdNGLE+qCsCvVxraN3pfAYoXE3fOnbb4rKn
U9F5ym3jd0PLDgZIH8RkGs/UEDCF5ZWZgCB0Wo6G7rmemcAZ+Cr6BxvcRk5AkRTKkdz58WvRuDNe
j9EddA/N1YN8JOAitjuQAuzx+OFkodPeiM5tPmX4YJ/byGZZpmqklbOfStKzbowaSkGq4SpN8mhB
OLSa0wCnJwoZZXczt6OnAsEGgZmoc1uw4gPxir2i6I09kfzVDETyetxe4b+OB4tWmZTWtKhmcG/f
99pTTL5HiSGIG9s2CLBCaIukYJW4zFzqOJgnHXTGfjOAXFkhUGk/S5IoYm9bQRMgqJQAPeZ55YE/
iRix0tmX21dduzOqn6r69fr223RXgPIgKi0TyPhyA5loMxkyQF5gWqMnI1QPyKsF7rq19ejKBHdD
oEW+sBrBRD6aN4n0DLDhadCe6+jz9aGI7HDFiBgpU5MwMKLn82xT0P7kBZrAlNuuE6BRN5dlNaBl
Tldpq06ajLUWYsmUWm/zYJw7aXyRWJr/jZMRRUXlE9Ag8LZe2lElvY47U2tA9/dDMcFsLt/OQonI
zcGsjHAhPxmkmjKmzP443FB6q9PbQsQlITLBpfmMDlLDcmPyQW65swa8QVUg3quP15d/05N1QDGp
CbTiB8KSsKhKpQ+MFiXyFG+HtJigp1UxwZpsWjFUHMJLMyOkpy/XxMi1TqW5OvljOO6H3DwZVf30
FwNZmeDcK4NUTBQ1NYgztV+y1IACTBMchpsLsrLAOVYYWi1px37y4151GlSBcg0ASxHxzvZUATSK
F1+QjPM5dGZmCVNRHVgUCnZmORzmKhQA3Le2PHIiE8zJBv7ho5eVS10BcvbJz5B2ZYmmAvKbneu8
B41MAAL16wvDl8nfTxY8RCzwYgscUzwMPY2qejQirfU1ksg2unUP00hqF8on1AkN7buqZLpjFiDQ
N/WdxRCC1LZzQqrfkpCIKj5cfeLDx/BJQBcbZlhjV81TcshU1F/RI5xBthealGAtEFTVtlwGMUiD
ODWQhDIvA1ExoDnJjMW0jM4p37n80dmVfro+w5vrCY26d2qjhZf5cnepeRdMfZBPPu7Uk2PFDTgn
gyODYa+T6/11Y1v+CSUQZINA/WM5OWOl1sjg28WQprZxpzB3mlFwIm1a0ICnN8gi0MSLhNWRoc95
i+F00WMz/tSjb9dHsOkCq7/PRQraKzUdjRKRoiIgl/+kdKB1xH9jdPoTkfb19mA0UCWBRwlSEFzS
FxmVkcnzCNpUqQTxLC4DlJG/CH0odPxjg3+eKS3WQ7sb1KzFBE4945OVCmaMv4P+Z9esLHD5TsYU
SY17MgL0UR2DU3iTerEHCBjaLvVPEsAJKV7XRFot2+v0e1jqpVtnCQEMlkkjnk1fBnqrqW8RbiFZ
dpNJ3697xOYGwl1qEZJHKYE/nvqqRj9gjsje4fmgb2LbKPSdSjtXSx7+N0uc75WTFiu5At8uu8eY
PsjxFz15rAZB2BGNh9ujQyFP/aS3k0+7vdEMNhDZTqZWriaLKgEiS8vvV0ldFoJWKISsKUixv870
AMI/VzXuJWGhdwnLqyv2fx3w9wotvrKyE9RjX7ESI5qMdEfH6nPdKQXIm/JDObfP6dB+Wmijrq/V
ZvBeeQV3VGSDOQdEQpwIiuaT1knPppWhUmGIDsjNsS3kd7j8Itzp3NjqsqnUfgRttEJbex4/aXh/
sFSHAI8LNU59fL0+LL56+5+5XNnjxoX0bpACGWumdjguGDHeyj5D/4WpPfVS8KymeeLpUmEc6w4y
P60ZfFJ6uutN62Fqe9BzKFloy0xJTg3NgfqqZf2bJCveyMr8YcA70osiRzh+6rZ8ac3KdGpmHud0
Ik6q1exZG0so7tbTCDbGfvYswyxulS74IRXVOYKAkJs1+ZK9WUfFrA8BGlP6eNCdhmS+0snBXh7L
p9QEuhaZitPNMlCgqfE5sNAoXZBzESxv/9Nj2kRf+1Ar7BYCwC4qyK+QMursqAsf25Kcsio7TiOK
tBAMXmhI632iW69tGAVuwSrJiUn4TCbyowaMF2ehCxYIt0yS2ZYa5ZvRSJPTqPO5zbJGkCxtHRe4
Hlu40JsaNBa4nZsnU1nNjYaYF36KA2vXqdHh+vJvxnLDwu0b7IHIyvj2OrXr1XlMkAE1bvo63IY3
xk3iLpoD4Mb0JsBHDold7f/wbf3d6d4TWk2mBOSI3MDGOdW6YmQtKvwtHhURKuI7yUxOQ2541wfI
y7D+1xR4V2TQKEMIlrts5HmGEnS/UOgf++hMPmXSqYq8PDtRUDqfwkO7T/dyb0+WHaGHsXHJL2Lh
RQAny6F9Tux0Zwq+iJcU/PBFXNSHmrRCs3ps/VitD5kxUruGBoDdSsFrDHC13aXY+UrfvaV99tiV
ySTwqmVy+eiJ2PnvjHCTHyhjjaQXBL+51DpZl7sdqOFQtXQEM7+82l6zw50GIGAaCq1GmgCluAM4
4g2IP8dO6kneAB5ZJ8vsArAQgGnO1R5UbupNdRYRQGwFUxOXDFCraWAY4ulUrEJSDUhdo0U8mt/S
hu3lyB8YenNqavdBu4uL5+uD3pzbfw1+4FMxBqixjTVOiVR6i6vHVtNtyRSE7E0bKkjJAJ1TAdHg
1m8mgVVmaog7oTUeo3h4VNT8fgRD2fWhbAUfcE6DKgxKhog+nJk6NFmVgMjPT3MNHNq9Hi0cnAJf
3MzqVkY4H6mUoQZVdzz5Bnsr1WNS1k5U+Kz+rLaje308W9O2Hg93sGZh1rEynUaAdxKb1oVTQea1
0wTZt8gKd5ym+iDPtWKNvg5Za5tp5r5r8CQYZ+3flGjX4+HuEiGC9gD/wl2CPtfGbW48dqKrBI+u
+m9y8K8P8A8LM95M2l4GK/4C84sP5ZelB3oBriQnEVOVYOL4avDEEqWQ5671jbE+50r82dDKh6jv
RYB8kR3uHgGK4XpEk8fkg+zf0erC1prKRjYpcGyRGe7Y0RoJB7eE3aOp+SkcUcIwKQQDkO78vO7W
yw7hoiyI2iiaO/HKCq1xzlCaE7kICQx1NHer5j4NGjvEozuD1uJ1S1u5AorbOsGVCAR3H2AUo9wF
WSHjsr9g7TLkBbv8C+lsydNcHZGceJlX6nvUqQQnycZcXtjl9lRRaAOUAyIEPBXaVmXwEEb5IaGD
4PF424xl4OaM92MIp1zeKtIkLfI6h9wIMaXdqGh7tS72khzur0/j1oLhTPrHDE99n5FWq6YQSV1c
NU4SfJcSxR0jqE4w0VVi09JSYMVNApKtPPdEGGdRmIQyBBfKH11YeHp3ysfXqPnzUj4FcyX4+1DU
MHBtuZw3KqHdoZno+P7gGYF9WkYrcxX9uj5tG8cRNYmM103cynFv4IoOUTJW0WRg2hKz34+WdGdY
huCRZSNbuDDBhYaR5UyO+6pdSk3WMHhFNOxDatlx0+5VVCUNKz5eH9TWKyBMghZrWSOMjPM5uc+h
krfUz8adfmp+kNv2oXiK7uN9vyuP6m1zGs7NaIsTo01f/22X55sgU1JquVK0PqkHZ56pjdLbLrRE
VOvbM/rv8Pju8yJuMitnOA2rBDyzJXru5U/a8NaiB7t/0ybrbwLFalTcAub/R9qVLTeOI9svYgS4
k69ctFq25K3K9cKwq8pcwA0gCJD8+nvUEzMtsxTinZ6Jjnno6u4UiASQSJwlmUSVQSMYSh2QzqhA
Se+9qCbtQpgrRcvlpM1bkm7iu4bQWYfnHrnKub0ySxVOhjxrfEdyWOjPL33D88K4aHbAnteqmxZi
uuiEhlaicDGt4tGru9hjZrrdTw1dwGOek25+pHgmlEwdVH4gecwqpVHA0BxvyxB658lnUWd7lw2P
mqk+qKr1ALrfr2KYPMjm60v0/r8Uj2+Fnm31HtC7qVDoRvhu5oasWU9S1FtTMS3SW8hl24qBl5Lj
NtEPvRvlokmgUdHcU09qu1HowMCkxt4GTXvj9rYdFLIPDBOIFOpoG25ysDoc7ZO49B2X/wpaMeog
HXYaVDkB341/oRf1GEGxEDwCYTor7NVlbBX1FFld8coZt+CrZEc1118To4y4x9F2SLw3aPuamxbe
Yi+Ogg/WQPKHpC6zQCb1i2wRvxqlv2a8akP49DZw4XTyjemZSWjafJUUDGBeryHBUFV12HWusfI5
VmQrcDXt0vzY0/qVJ8OvEmahK0hiwmaG2fAArvqfeeserMn8DZBIFlYlaKoy7Sg24LKNyDit/cJc
Gwb5PmqJuZ6SpIm8jutBTuEDDCrhQjkyx2CeS0Z0E86GkDpESmC08TVdmc5ZIRIcOq4esFdzpSNR
gNiLgMzLoBCW5EEVFT/6j3/QUvgSd5Y5A1WGRV3cNoWBZZL6ZdCMRWT46iMlRrFQCl09WS8GOdu2
hwliClWPQWoGj2GeF6R6sXGcd3Bsbh8QV089B58RgqOQKpmTuamRW65ptCjAPegp+O+j9X47wLWD
AGUjuCPoxEBTZjZdPdFcDsLTcExy8+AbYscU3EXJMC3sYtf2zMs4s+kxU9vI0toHElizg6Y7FtQP
WjkFrXjRIGdwe1BLG9hselSmjZkH/9mjK9SHm2tvEGTWo4ykK/g93Cdafg+HkdfJbr/fjns1Lf7e
OOdPLxCJ45wMuGKaak+rI1dWOIwvyjMWDqClOLNaqM/MLi/ZhMKOvI3lN8/Jdw59lLm1cGVeijM7
T7WxbzUfepbHyeeP7thBcmJYl7oJROz29pe7loaXu8b5zy8OOUMoRnqBSEb9uzfbYKrgeWYs5cXV
8Vws2/OfX0RhGh1qIM5wOR8fZI7k8/pAK42g8fOFLwfh2WuH6L9j6WQu6NJnSa9pORLeU+JXmXg1
pM8hDYmrC97Kch1YZFs8tjn9PmYdaNuF/ZMLwCF7XD1YihZskpkhmLp3OVm3wt0ZjG1SPA31FTDS
rINCvO2QtUibI8nQuDS6dFfoZGcI+gDd5EePFW9eX/xqtfoFp8w7FcMbrNd3kubRmPevGpBXoc4x
/rpX4JIUcltn7bdEAStRuiIeCLFCm+K8pJW+nXq1E6zfjgndmpQd8Eqwz7L0V27hQVlPxoeK1JvC
SY0Qt88uoEm+Yq651WgBS0U1vNaWsbPlYIaj5pVhSXMgkOtyTfxp3xZ0203d3vf5TtVQOGPlDzn5
676E3iHpVl4/PCRu7aODUp6yFkgxkU5wxYVaYGZnd5pq3dAuONwgnJ3rNttpAkXLcGK46Q6QIRrA
wjHax0H596VIk9gtVED58OBIP1YQqwPKFHYY+JjyV93CblQX9ymj9zVE4j2zXjdMnQazjpVWxrB7
PdDMjJucBFJO0VTp74Opb02ZbJuErWxNfUeRtJKMxkUP2CDtTxQzN3otznW//VADDXmdgZjQ3fmk
ictGR/8p32t6usp0+7tJiy3psphw65C3GuDo5cpOh1MhE3haY+76eoU6J+4MGtaQUM4oC3SFMx+/
34NHBW/y/NzR4IFRwmUIlY+yHZxMVeTwZ6/qIsdq7qRjfqvAAjCn7J7CbClsIBR0LpHWpcPDtIJ1
jOXCcZ0HImmCBiIwQrQr4GBOlsbuK2DHh9wOCPM2wASE7iCDxjSjylKhMO1Y6NradUDx8rI4z4d9
3Vobz8MR2Zmbno/3PC/gVvZbt4rAYk7YWnKfCNQixWvPrUiWSZxn0E3rIHeNEgIojAQ1TJYAVXBo
OQmLvg84mtYmmJ6+fsqKKiLGhyja0En8NS/IOf9Q8GNlTzQamvZFd55MFDuJnd+jfgz16Y2n4EhM
RSCnbW9bMSnZ3lZJhAL50Ft61MEQg+ExYEjTuEFr3jdV1NtZULZ9KLV8ZxtNLBormkr/aRRF3BTi
qYULMOROjBTYEXYQho5SB45CVnbX1G9lkYVtoz0WhRXR3lvl9gRcpxcPLlkbiX8UkxkWdbrtxPeO
/NbRvZHqEb8qypsklGMftugclv5B5j9H7d2mv3mGzgurAgYjioF1eCH7TvXDOO4NIFZVIkJSk6Au
Pyr/t2fFTndwRxZ7eBKFcmALW1+nfmy9Tafvp/TOHO4SZ2NQvOOpbJ9UWmRkHvaFH3lzb5lNiDVE
zBNtdga+q867aPADNd21as+8rWpffFhSSv2k514o/chMTx6ggpBH8bxfuchWALjGja3HttJfkl7t
uxoVeWVFyu1DkbUhae+l/yvlPwVtQ7jzGf7eYhBxZz+FtUETPSVxU0Vev6vsvauvoCrG2DOd/CCt
DrW+7tB8cuoq7PNnOe5w+ln5o9A+W/cZ72QgbARt8eSab3jODItiiMvhuR1i2wShzb8rq51ev+Vl
vhrZJweLw8taUFbMyPGSmHobQNEdW4s1vjeSh3I4pO0O6vbBlBdI/pUSz2P3LdFf3PZ5ql/oeOfm
AAwJUF/qH5JieUPCUUuCcdzVTuxU615/odmrnj35WhHipwunhzpIE7LJWtnJXVqGAIxPdR0NgxMK
amFJsKDVP3WuIkO2QVKtiv6xQOcalVxsj3nY2lEPDMmAPpwLd9IRSC0DZho4SGFNjt2Jw/Rap4+K
mtEoX3VGTolK47QRgV3ei2HPizzsrBEZU8WN+1OOxn6UFgvKpI4T0PBst90zX0VTmgaT84PpTqiX
/bYV35n2IGgfTu59UULrs1uL/gAd0EATfOXXKrTOl6Iqq05uKZ5zmawHDQaPtX6CxfXvtmFrCoB/
VHb9xi3Mh9pxQL4pq8Bl+j6lg7XTq/otsZt7offfmwKbnNXl9aowqpUkLcO2V+Qx8LZ9ILrqg0jJ
4L9dfJj1uFd6CcEVYntBpeFvl2f9FV+yva8AK/Y94QTSr19sS+0dRaNWOvet5b5W1LufiJ4GTOa/
J0sUgQA7H03HB1PPtgyO2/WY6Piqzl0Cu2gYsJGw7KcdfP5e/dw9Fa1fwZ9q2Jom/SAwsDCkXQZV
r4yA0P7Rzps4s8xtqdUh9QobBwOe20y+VNzcLKFQcMyKQg4EdWO2KApl9g51PtxtM7Sbl14dbpZQ
iDIrCU02pn6b4EWga49F/5TAIZykr6pf6l1eLZ9s1z63IFwYn88KwnoyVF12KAip1R0AdVs5jfx5
u+ZcCjGrBnMUTxIC2urI9OndmwoJQcFFZ4Krs3Ixjtn9Sni1cL2shxmtYd5brcRW5q5t3i1cr66O
5e974hyz5CdaTXLQ4o7MIlkwUVOGjeD/JZH8X3f7iyjnX3FRP6da2vuwHh2OPH+hE+jARES9/9Ik
P31dLtxxlkY0SwDu92dzCny4bMxW1QgJM9Rm/yABLoYzSwBfS8pR6biusexU8CcPfPXbAa5O/kWA
2eRbXkVcRpHEGX2R3ROOeM5eboe4uh4vQszu1RWXZdr6mHifq8CjeNlMZOiQp2JJVHRpLLM7dWNU
Jjpb6L/3sgyMocCBpYLMXkJILvUJZmE0HD2F4+CKZtcPUv9Z2feCvJXpQ4bd8/aXuzagi47EXMaK
1qUAfgc7mYJpwyCdoEXRW0IF/HaYOTvuvGggzuG5MACCYwxIiV8XjVWxqSC07I5GoveoJ9ttzoa3
rJPf9Ap82BbP+UFd8DtbS3eWAnCymmJaFKvB4mbAbdVCkAaHvDkObzC1vmcmQUGPdzicbKm/8GOv
fJMvv3W2wM2pc3peI2E187XDm2hrnrSqXAhyJWW/BDn/iItdZASRgXKgwI85xQlZoElasVACPGWz
JaWmpfHMVnhBKtk5uPseNfYs5O8qBab36fb8LoWYrXF4Lrl5ksIGvO3M73XNXqwmeS0ssrkd5sp2
+OWjzda5RapSTpatjjrMfk3pb4bBXd0OsTSS2dITNkhUqjt3r5KXHP1w29yr/vN2jCvL+3IYc0AB
Bbs6MUtMyGCTt0yfPk0XhaozFiCrGs1jN2YvtwNe4/l9iTgri1TWpppoC/ANoAkgH3wS9E7IoEur
gvTQRf56BP8ZZg6P6luroFEQL0mgLaT7XNyBDHprTmgoHGGFsB5SejBLIwsa1X2jQl9IxoUsmYs6
JEYyWR3HAe2JRzI+p/8EPfHla842CGr0bkdAR8T8fRa4bsjmSbFvt6dsaRDnPL3YH2Qnct8iyEMP
cgkFugMg9N+OcDXT0U2HiDowYXBD/BqhbO3KhO4O3gm1MoATfdDgikjJEtDu6kAuwszWrFR4qLL6
SR3zut3DOT1uPH2hb3o1uS5CzNZsOoJ7Ntbn9wFgBv1266dt7FIemH4W/S/f7A+BajWMBSwka/SC
2YFXJy97HJrH/y3EbKkSOK02cD8DMFG5aJTysK6NAOfnPzl/gJzz4Lqqgzc9+2Zi9G1pnH2sm0Qe
KpF/uH4Tc5PGeobbzD8YkuGDdO6aPqTmZ7lskslsmJaiamKvWvbGy2/Z0le7mgIXIc5/frFcXEAW
7FrPcO/zaaDB0ZMk3boQr7nWLiTbNbQCypm/RzNbN2AM4hFAIlT6On6CSdDdjwd2sN1gfNNPDJTp
V3E/Hcg3JnAp/B+/5GwxsV6VQ9sm0Dpz6Eqn6jft2o1XeQt3gqtfE9ZGJiTlHEBIZjlYwza+AnUL
z4jWOAX+hP0n6QnUhrpt35AFZsbVDQLgLYs4BNiWuSJBI7xE4NUGF5C8X+VsPBSsWUBxXj1wL0LM
skOpWiSDh/e9Eu2Asn4WI3Th6lfNmFDEWwv76tXxwMLWduB3A4rTLNsNluVZ21nq2Cj900iEH/DB
+CcTdBFjNqDEoEDdVucLdfXp8jcABsKs+Sby19sL97wJzIAIIEX+PZRZqmu9IX1As7Gx9gxS74/o
sQVa/7s+t/im5xw4CK16/wchzxB1A0Ag3Zm7yNl5W41AgkO9TKt33Vjcabk4kh7zNmVWuqqdVMak
4cVzCmDawuq6OnOuhbuKCbkWvDV/3UTskRRNASlF8MvrzVhndyL7eXt0SxGMrxHIaKje6Ik6mvaj
L9hjm5in/y2C+TVC2SVW6mmIwFv3Ad2dpwSSPbdDXN0dLj7TeZAXe63P9Lb0E3ymeoDbmPFm44mm
M1/95PGfxHGxoZrn5td8IWWdDRkbDfewrvpsYDZZqrsxyrOlu+n14tj9O85sMU1mVfQuWpd/aX+P
78PT+EJP7Lf4Vu/tE5OBAtSXRgWQNYH2a1qS5b6aEp6Ft3ZgFG1UMV+/JmB1eZWZPXR0xaYvPqi1
FOD6+ICdOKMnbPjRzlKi0ns6DdYZdXDyQgX9aCuUTxaNOkDDoCq38qIuGiM3D8duDTXYRS+1q4Xm
RfxZvqhJOb3mIb5uPnb1N4gEhKpW0e1kufoZL4LMdl3egTE9UJyMk3YgdRkkjlhI+6s9DB0Csr6D
5jn627PvmDSJaWnm+fapreg7fOO9dXmHRxzrLzoHi3pvLWFJB/kSyMUXAT8t02aubciXP2H2KQti
lyBmexB6bZ008CkAAiUFQQlDN1at0Z66PoHo47Bxazxh3f7C16YRDGQcadD3ABdnVjGqwie0auFh
W4lqaxnpfaaRsNfzhaPt2kRehHHPhJqL3SUBf8kfJnzlifZR34GNxxbaxAsDmVc3VTOCTN8hgpDZ
XV/aTeg0zR1zUmchY64GAqcMexdYnn8Y8ua160LAGlefSalg1Azwq7beYr0xF078q7eGDgt8yj24
Yulz9BLUvtJMaNhB7Kf0kUJkrI6qF++Zbu2dtvP2ZP9fmqT9EXBWhQJQrUzPG7Ch6JuRGAEeXf5J
rl0MaZZrFgSUhaOPuDRyKBrX3ZOJ1relr29n9NVU+zvKvPmZcm/Sq05CKbE5Ti2MV4Ayvh3hegb8
Z2rmm7sDuV7PoBhHZTWBrb1JB0IydKFKWxqG8XXFwObQor7EdLjlc18PPy0fAtD/2zhmWx+TXUGN
CpncQn2iJzFIV4CGLoxjboPzr7xC2ezrcK+DENls1uEwOrZQTsNRuDl7xJgrgBygdRg0Ms4+up8u
hKiKWAPOEC+7b/nH7SFe/Yp/B5/bJEO8sRpbB8Gz/K3LXhy61Gq/GuA8sLMKD95fZ8V07clmKJ0W
Jk35u+PQgPlvt0dwNdlg5wbVC1zqUT5/zYNMdF3DNSjXD+Yv4ebApDgBBBxuB7k6CvTxQaQwbQeC
l1+DcH9S7VDmyAQIK1j0zlsaxbUAloGOhHtWHUCUrwEsT2Y0LzEPqoDiCYERS7/wna6pr+CSDqEq
F+KIPpoSX0MUqncl1ErhVmjF7bZdZavkztGD4QQuFHzN/GjRLeT8X5xfpC4jngd9caiNeeH8y9lS
fzpr2/brLCJvcucEE+hC/vGfHNWWBzQrvI8hKvaHKxGHyJ9XQulStnStWnp2lokztvh6dHWuLuLM
dh5Z1kWqT5Bdra1PS/vRuQsn9dUd4XIgs5nqpd1AHQAq2mIlI3NF46r7AYDRxNbeHfB5sR5bG2o/
9Ghe6qGEh8fmdrZfW1IWBEMtG6wUcL1maxaMFXcwhrMEdPpqe1qgAExXS16T5+Pyj+TwTUDFDSgy
QkTma3Iwu7Uqgxvy6NI7UBHuRkDZILNuDQOEI/IQ6L6F3fzaBQ6tCVBuiE0AqJ5vFPnUqZFJpIf4
PvAJ2BtxzFj+lvtLQIlr3+8y0uxqVdcFSe0UqB46qTswOA7D2Ve1z5b6sleX9GWg2UQN7dh5pa0k
ZFb1FcB0CfxVdil8D+y1ttOHbb7oSX0t9y8jzoogN7FcWuaDPLbSD2w1hkm9aOF+Xj/zzADL67wd
onpEgnzNDKNumlG6mCjIrDZlcPY4SiJn64ArByHnbPGV5uqYLuLNxjQyfzIs8HmODpvCviTgTzzd
XlDXyLSODUIENM9wj8L/fx0SJA/Gxq8bCZHo80UUzuUvYGesm1V9WFKXPJcLf3y9i1CzTbetRym4
4v/ygDsrHKiVteLrReHy85F3K85sOeWlxyXpmDyaurXycyfqRyuo6y4LKdiHQd+6TiDqYjc0Nn6B
Jtc1sRY2yqsTdzHU2TpLAAJ1uI6foFcwgYcSSN+EtyfuWgT0Ap2zuCpku+YcPZ1CtasqqDzCu3hL
UvO71S6eywsx5ny8cYQQ0GAhhp8FfTzGCiJUAAHGAsrSv0RcPMITTaahvVSZXeP0YmT/Gdy8qNFo
z7tqgg9usa2ToDUC77PaFSvjLQ/Jz3YK8zYQEIEMAFBc/4PPCgQZMPJnMbg5y2ygjlF7oFjC2MuN
nQQeglo/8Ph2kKu7I1AX/4kyW9fQO9JFYyAK4KDkvV/nMf+wIjsL3d1Z9lqLxJK64bWNHzrbUFGE
KQv0ymY71+CMDlx3vP4IuMyv1im0oLPyl4QBKnt7bO7VpIHgL3T0YAlNyGz1jZ7vT17l90dHJVAT
k/oPwWH8gqbkqyTk1TZEVNnTr3JMY8+pIb4/tu9j7TznmpKBV7ubAQBbOoiNbZU7zWSPXWY8OBN7
8ysrDxiQmkDgp1C5ua+KBgDIqbwbO3GnM29dlUhFDnVjy+bfmjT5nULGkxb4pwtz4qFqkzVnOcR0
supHlTjNfqgBLc+6VgMgHTCYknSwBKI9Eh1dTU+sOJwA44Q15WYsZRbrrKRAQJdJUHvNqZLyfiAD
2H/TuhNqq3EALHWl/Shyvu/69PswwFvA07I7kAzuR61+dhutuW8SznZNYvirsan9CIhjJ57Ac9pQ
6h6amtyPenoC6sda3Z6YK0UGlC1Nw8JLBCZm/uhHeGWmeEo0jq0PqHbyDPvBQA5xk6QL2f1n+eQT
3cdRYkPWHe+Z5wS5qK31rGgoFI3UkYwA4yXfG/WW+g2yGzaVybHR8FFuj+zPjDsHdPEXRqY780s9
N4uKZYPGjwlk0VjywMf/uof/NcC5LLgYEYiDo691CDDRSYSD3hx6P/15exB/LtCvMWbnMJoS3OGT
x4/jBDGaht61UOofjCUW7Z9Z8DXMbHLYIJXKHAxF6W+pgDVVBzOs7JQ0CwfgteGgerYJ9DQtx52X
FbZkvT15Jj8OlRaP5atFi6hnS76WV1tt2Mxsw0N/wgDJ7evMaM5QsTFx+r9sZYETh3Pgyo+zV14G
2o5snMdqDy3w2zN1rX9/vhagb4BHUhCSZ3spN0dlWwJ1jLZxTvVWj8po2pDf9UO2avdqZfRoN0PQ
6yk7dfvFm+sV/SJo36Cn4Jg+9vP5AdVgepOeaj3AY9lKpPlpGKY2aHh30ia1AqdhZXEwC0Z4NqQV
W3i3vfbWjk7zWR8XDRMDOoRfv3dJeO6BUNzj/tfF0yrd9Cfc0795UbrtIwOWvk0kDmqzpJh0jbeG
uPif95fG+1yHhZDBtkmm90fvh/59jMVRxzPQujqYm2k7vogHBdfrEMp36y5yT3oIZ5F9E5Go2Zrx
+NT+cDb8Xt6zB9DA+HpROuvPDc9zAdtBuuN1/nzCfv0o+WQnmcKbCu46owf6UDxEWWh/w495O0sm
VEeXB/xdbf8/VpZ/3Q1nxe6X4PO9SSgyVpCpQ/1evfubHhph2+HBf/LW7apZl/vi05URhZb8HnVw
VD2fYWXJo/lsrJ2FTtS15gDAeBAp8XFBh675bF3YokgKKTFJ5d3wnW+bd4UnrEP2oN9rh+aZw0QE
VnfGXRXV6yXH7j+PAEwBeit45AddGJPwdQqcpORZX0pMQRNbaR6WydKNdinCvKLXmT7wSvVHowWN
Ypoiu1vK8qsfEGIieODHgxagObPVJWRhTFyIHg+f5NN94Fsjnrb5SYuTFbzjQ/vd/DSCNvSjfmlL
O2fJPIvOUA/rHB46wLMUhoZJ4wmFyOVd/eyvhj0NzXXxyINqtWwqe23XRi/x72iznDWMnHT5hGjJ
S/+pXuGyGUGk8Zhu5ecUs1W2W7oS/nka4XNeBJx9WMZLwapzwEofV6zOwqB0qgXHvGsxYBAK/Jbh
YA3M+6TCzy2lNSk5jnaLGuG+ntJIzze3z55rWYiOsgs4BtTj0Zj/mucmmEg8n/r+KIsi1FgNxtjS
Dejq7FzGmM2OS20nR/ejh7xW/l78ckJlR7kDWlxgBWCqhTpdN3ByWTpWr30/SDNArRlPuudn8a9D
00YvpQwyOseeq3s3ZSfpZ9BmENl/Xy56Zw2Ifwea32rNkbRTomXkCAvSYGJOQPoFyZ4/iyxEwD0L
C9lE23++EVpGxyYbF4rj1Lx5PomEToPJAKOtXYLGX82Hi0izi6TsuU6A/8C+R+XB5929lYt/8Nbk
egYAdj62VrRFZxNjla6W2wNyznEq+NL+9MCvs6ZftxP7fDbMNyDINaGUw6XBBf716+z3XQtmkIUV
OtokmNLXkvghHtLjdAQquVj6bNf0NzEmH514IAfPE/U13ERLzahRoR5zV0IQL9frtZ5JPzQhgRUK
38zw97pqa0zMj6HVuveUfuRUlmHVktic2JNW9+upsX7KEvpBXA4HXPbi3HFYAGw33L8ktk6Oq6ZN
eyh51si029/rz9UC/yrsMv+ur8+JcXElyVifFYWy+DFP2iDLtcizPyEvEd6O8mci4x6nA4CFrvRZ
XW02K7RNBnybiqOT5oRD8dblEAXgbwNu6rcD/ZnH5wsj9MAMGAqAmjKbjzyDjFBOMn6sXGdd2O3O
srrt7RDeX5j2P3IMF9+zxj/e/+c9kJEBYq11SGSvzMDTHMpXLbXXvJS73Ldj00k/eY5SbfIsFeR6
A/Y/Gv9pJzYp5Q8ZuLYofNfORA6AEFSB0Y4PoFCjK2D6kQLkXO+0Bxvg+cYjW5+O69JqQH22jQ3Y
/7txAIMzydKXwh42fjdF3Gb3tNZCJSH62tv3rWcboIxWjxXwYa42OLCXXLUCQAWmqt1I09i2bbA4
afrkwlHsTuYOrKIAKVMF2TYOi3OmP9rK+2HXZGN4YwSL5ZNTwM3ALaZfXOnfhtrA460bUW9ceZmr
wiyjjxRi1YEt3dWQ93uH6nZoi/SQjt7HOLYnT2kyQN2DhowmoVJU+WIloGJUG/4z0YYPdiYPlVpO
A5frh6GpPjXGJEj7aKtwE4x7/DP6pL1AGBtMFHvvCRLRod9rrbm1KxSoEGxyIYJKdFAtgJKDaoLQ
YMhWwqq0NcTPaQQwFPgf6G82YNv6vRiDxLfyyNaKn0DADquxst/wQHlnpXob1NUAX/BsisccRbiG
SapqA1Lz2QlSKw9sag4dh4ffICIOeQqYfIDLVGWQspUpbgY6AXuW4f1RiQd/kIda6u8yL7cAPx5w
ZHgBnmRINFT6jwoqvRmAv+A3a6CAO3GmcysQpicCaK3cTzVMlSdWVrFR12VoD34TZIkNoL0JY4Xc
C+xGeylqGPnpdftkaaQBLdZrA523cdW43zThfSOaYwddOzwPeMbYAKW2LfIk9LkBITsB1rRPT2YN
V8ca3QK4Zm4HMXwfXPWUFdla69Tvxm5/UH94LlpFAtsb9l49QJDc+7RUcUfqVkQZKNYJqX771Rmd
rSHVK6PZVjDiRmruGhs2A60GXSsf5nIQS4IqjgQBzhzyZ2IWB5egnePwKg9xDwgql51KBgmGvlHP
+kRxAVXufanqDTHVW+U278Vgy2By3Ufla2OcOupnynUYiAqlBbBSeNFFf5eV2tM4eA/1AFkhc3Kg
7CL7j6mGhKPU7tpE249tSwNdWlZQkMQLQXJ68igIcoi/Qg/ogKfwZ1PL+wA2jD/6DuJbpfiA6OEq
sfs6FB3arcJxoPLLnEdI8QSVZ6BhWNffjcr2IMHdjLFhmCrk7PxcL0FsH01/ihwKCL6yhi5sBXmY
fPsDCl4yQOeug2uxcaCq8cMRphZRI4RacRcerXrSgIhi6k++RWHVlRESlNI9Op62FbyDp4emQymh
lSuSqlMu+hC7/a5oxLYurAe0A3/i4MKbWZe/QeFy3TjqJdeKFywKAFbA2wmkO/Kgn9AozpV8SQtM
xzCROhrL4iW1h+fa43eDKtZuJfY6r8e7SlJIggNoFfaKP4LSmIf6SL6XvjiWOkS6kjI9Zo4wIt7J
V+nUZthOYxUkCcdWVCdhlfQbOMI8Jzk9wHt373Ar7Ir6fqi6aV0Mxc6s5RpuUGDMTdZ7K60tN/K1
29EXODc9TVm5MtKqCxsnw62GQraHdd5jbeTJlkADAfk+hD6kVhrRPEI2WIYGh3pFwuuNp/U/LLw6
BxkZ6IbQRo+kz54N6KuMQ36SysMeSZxkS5v2LuNwc2+a7pehA/qfS6aC2tHWcjTBD/UdSIcTOHim
zQs02vEqKS1YX/p4z7BrDWLyKRuDLqvLHZFpEhSFnwd2B+vQRNM/GFPRqJckbivYCLKGnFI6fbcK
LSwt/XvhOsbGH9CCct2yC9lo/SZZmoWO37GQVPkdJayFgI0uVnCMSFekkVZQothaub540Gp2Z7aQ
5i0hKAnZHedbkwxD6DE/jV2RbniOZ6TKcSCZ1hsQqje9IxvYNifDa0HRJyR2uvVHwEsApRg2EozM
sMynnWFUx0xBJ9lOu3unth4xQBkCbRHrQ/U7SdxIy50Kz78jQBYG/W2OGl3TLPMCnpxYy/eprCso
kPfj1k3Vvc/IEOVGVgVDMdnvaIRkO82D1p2CEVQAxnwkPMeAPYAl4ka5v3EQmwFDMQzdkvatozZ6
p0PBgwy3i1XV683aSlwtIB22btdTH61m3Ffc/WhRDISk6aERUVVqRQ1/bYthS0Q3hTVvP0tmG2uv
bH75fvNN74oXW9lDgKr7KU/Mhypnqx6PVqGruleIvv1Om2EKxgKrkHR+H/psfDOk5mCM40Zw6KKM
JPs/zq5rN1ZmzT4REhRQwC10cgcb53CDbG+bUEAVRebpZ7GlmXFj1Gj/I52RjqyzvwYqfGGFastk
9agxHAdmAlkGWUC0R4XCikm6YOWoctdl3WtidIdQaLrLzeGpssxolVp6sKkU+w+T9K3BbAIcWH7g
xOlfcF47G2bRboNc5s0snbvIDmMEwyKmVgiTFainQZ+GQY6rtKHBlLI089KmDUCtxfYQnXFycuwB
pYEYFClwXNtVdx8a4pCakMiIVPrWlyoOSc16Yx3Ye0XI7vkg4NCXQvdDwAsUu62/GuLqITVV2EJU
ezvqXjRaHomT3gZGd4oppIHacVFoOlSVaoGjk7eP1CyOYZ++SyXvTjZUDD1zyF9hZHyqZfHHUDvV
q/KmHy1x2TqwzINI1a2MeASVkHxbRsE9wWG+BjZ3FH+BPI9JC+gTVfF9yOttyOV9ROx2ZeRU9TRb
XudacYwIP+U198kQXjGzhzKV2inbPCDEC40gw2uIYEQtrCdiYw5UO4nmGUYIuXYdQwViP9RMOJtC
aw+q7jxGMUFaXg7OBswMGDvHwK518Wds9zsomG+zMP0OibaXQ76xjCZ066S5byAHxDRMgLI+37Mq
gEMzVVwQ2XZZpq3CJL1pM7bLw+ymt4K97KttpMJmoktVUM7D6l0N+tVAGRJJ5aRXdgpAWXCP/PTg
RMN7GjfHqM6v0Hzf9oQ7bmNGOELbN1UGh6xVNrnZF16o66eC4ErMafdeadkW+vFrte13oCZD8Ady
QVGygg/wivTmKg3jjSN0X3LzlAAwm4w6mJYlN3BrVL22i650DUs0NoruENNCnmiLm7yxzI1Gg70d
kJcitY8SAko0sK5xPx+yQr60RHqgne1EOGQrSYptavFTW1K/lBWUonXtNVaGg6YAmiITHJx1o0OK
pa5uerMxrjGABLRS2i66TDFci214W+cPBtFuZEMfFE3fwHfhScpmYyUEy6IajlVXBSjxolvQy/H+
qyurCvZCL9bQKdtp/YDzgtOdYqBLZIbfTZj9zbS6tQMJUCGqKxmJzGVmcK2T+jGx4LCsl7etBb3N
huxpN9SeIuvPQsk2UmtTbDNwZoqy2ihDcoKkKBSqWAZacZOcRBLc5TW66VSIIwi6zzpTc5DXsnsu
us1oiYOTjveubvVXpVafEgqhKYPUGPKl7IVaxbERwnIpFVd1haF1lUQ3SaluClOBg3SS3+hxcCjj
7hWjrOsKRiUrVNaVy+zqGcY+72XKoV8R3lZp+Vxw3gGjYGvboKlPwtGeem4ezLKDJ1mT7Sxe75q4
2A6Kg7b3IE+hGvwB5/I+1uS9knSPEF1Z4xS5EZF5IKNLS4LKhaVsjYnSyakiKAr19XssdO4SMz9w
tfuDFOOP1tGHgZqbPGd3omSbJuGvkaygi8hhfwbLNw//7Rkzo30W03fa6ze6nq11ix2I4A8lcV4t
mt/SPGArbsRrbgAmppTZupLDt5Ma31UEc5XIFG5Zy3WctdciCzZlVO1Ao8N8NoAGUB1BIifqr1sO
UL0e3UcWTNOVBtauEWyqtXo4Ko66MW11Pd5wccSuSEq2VRXr3qCwA83M3ZCaKVRTygc1xHwZ7YaV
lUP+abSHcjPm3JCiOva28RWF/T6T0SEqcNBrVr4boPNHHGiVBmnxGTGldVPNukmHsMUl1URuYNvv
kQEvc1khnUtkehB2vC1a86U2S5BCS+tKN/FF08E0kPupa8yh72xawKFGhJELS2KxulzUzjfrftS0
kwaQrJWhytOE+A4MGOWueTH2KKs82H07rqXdMvT7yW5p4vG7LYD+1o+gk7YARL1tETSy9hMKqTYl
3qrO44AySi2XYAvjv3ShZDcm5ANRgKncMQytjW12p+/oVbvpj+l+qfP+u5sCgC6hUDhDtQIY6qSt
muV1CtYjMmFe4ZZVx5sLsJ309vLH+t3kGGHAkCQ30FJBE3f62uIB8oTp6IStBSrKehq7Lc/Xl4PM
NdJ+BJl65MK7tw2Y0462r0rm9UGdeVFTdl5d4uSC0OEVi6qFdufs2wP6eOSLAiT8V3z3Ry9KTUrd
4ZA29dMmeNXNfG3o5YNTxP/eYLfBj3YgO6ujQzgdsykix4QpUge/ALxUFflKdKg8OVvoec2Bc87i
TPrfamzISIm6wYffMC7z4aAkylM41F9tXXlakz8Oir6Cith9og3NRlbsKU0xnmnkwmslY6DJ4j/7
IZOphSKknQONAjNmll6bYbFtmQWVlbxHR7k2a9fW24+KJE8wk01QoVtPlWq+hCmxkXORjzAnjSut
dpc4EF7unH7H8+GO2JJ7GCG8Z1W5xYA4XPjRv9cCGnm6Bu8rkF8wCJyscZGiUZBGQvoaKmhNz1y7
QUlULomdz5x7Z3GmrCRuEFlDCxI2khvrRfxJV9GKrpo12WR/pMtWubckAj6DSUNEOFpgiVs6Ji+T
r8HSwUBjUin+uo4IWI7skGZ0XrJxPAyd98TwggMEIU9Lh+2MMxMCO3Q06BzdgqbC7qElowLVXolj
g9z2jOwFIMJaQ58tZmw6ApAVUTSc/yJy45i8XD5OtNlFaMKneoStwxZr8kGTmFqWaAVchF+Mb/MY
rhVPvacvtT/C1JbO4Znjflw1DpAcKhLBKby7zsws0HpYFgetfpTad1KhMiyfJfp0FY+2jMCQov++
/IQzpzJk5YkOHqFl6EB1nHfSU5qXsPJUe0A1Sy+AzLRhPF6O8BfsMt3ImNhhEDTS9UA3OQ+B6YnZ
iBLvkIYpXxUVxAzjAO1dJR+SlbAqxxN5QdwEyahZqZ9NkVwZbX1ll6gPqbInKrR0Kbg46zbR74Eu
0+6VMgk9nLvrsmBbk+b4e4duswYDr6XjcO792AbFQA7zdQJhkvMfr2EEAVIhzJBw4sCDFqJPxW1+
U+2g9t5ztz22D+U9tLIXgS6zcallWODgwpF5yu7srKwWhY7ks+nsnWBKBXFWbV1Dg3mFc/DR5Py5
D3Sv5coqzNVbdG1OljQaF8zhJwkt9IUJxe+DDaNd3DyY8I4vYnrJWWqbq1kGr/OEp3u0yB50tbgx
oJt1ea3MhXGg/gF29V946Pj3H3dpG5XgHtRO70dZj8vnVBd8o7T/nojYjkmBmYL8lwoK1HmQWC2c
pNas3lcCuimQysqhWbgH5r4eGEOjUQOQUnA6Ow9RFcKErsyoltpCLTaDV0nch0t2RjNn8vhNDAzy
sH/xHJO9i/rAqnMN8vrxE+SRff3Ib9k+2wY74wYC/w/qA33uD/9B3eYs6CTlzkgSVxDthp8oSG9Q
Bh0qtMIAMFfau/+wFsaMCvUxktMp3z6se5PYDA5DGfwWeIPGLxIfFPL/vrJB8AOFGMoi+FBT4IKi
5yAAoGXsK86NxXe1+p3rSxIFv5c1cGkU+xjgCMPCKPl8OSgJJktlhMvTyuVdloib0i7vh1YuQJAW
wkzLBdnrjMKGA8I23G+bmzB5q9jn5Y/yu/Y5e5IpEi2iLGNQThkFTSGIzNy+LXdVKr0sTNaXI/3e
QueRxpv5x1FQNSLrlAFuOLDScm3+ZhWPlwPMPwoKnhFMApDm+DZ/BOCNE3JwmKFmCi1mVSpugv54
mbSrdlhYyTPIJjwLciegHQCM+HV6clI6RTjEpd/3Hr3VNura3Jkf2gesuQ/m2+Cl1y20QTfCS7fG
f1kTyKD+F448OeysnnJacUiztPotbV97+WCqS0nS7Jv8EWPyqbQ4yMA6B6rWOLXf6hN96vVN/GZf
qb74lu+lvqrv5VfUucXCKTu73n/EndzNRRTIiI7AZNVA7zF9TPtkGzn/YR3+zD/HdfpjmWQ9B+y5
HxNfLTqi1IGiQ7KwEmcOctA+URIT4AzAi7AnH6no1KIOwrjwIVEdFl4HbmG2058L2FtdV/voOi3d
7LV7Y/fmP9+3CGwjKMH4/DehsGod2tWhI3zZQAxtw6Ciky4VK3Mb2TZ15FCo+iFkM7mlCiOtejS6
hG8TrHOGPmjmLAEoZnJMsEsBGQQm19Rw5U42MyFtYNRVK/zoCAmim+K9Rl/Xi9cYwd1CRrRZa1vj
QdvyY3nE7OxId9E63WpL+ODx7jvPdM9/xbhRfqyVGLVfWuDk8mEObZ+ih8SPd/lGe1buog+COdWn
s012w2N8X+6yhb0wExoniwFADH6C80uoCKNJCa8kDnQHtK1dzMMFVpKFAX+Zw6sMzctVLkgGu7Ql
D/i/WqmThz6LPNn9hpabDsT7at8q62uNlY8OtwALgB9lxffAHR5zEQq37bN9x9AhszBv82hmr6Rs
+VozA5QcamW6ulMm8IWAynmRGndRqlJPD0BNKSsKV77iER8XclzDI+bV0gtK8WKVFESZVF3ZVIQu
XKdecrV6rXSr81jTL2ngzmCmYK+Fag+5KVx5fgnjNENkx6GNJpm6HbGpcCn4gjr8zvajz7ZZjbI1
5hblwB8ML1fxK/2o/3SPyuuScCWZ/c4/fsbkbScsBa8eqtJoCaLFELMr6L1dA+286jY6Wg4rEgII
Hq2YZ7hkUxyd70R6tPYw7F/VxK0NL9mn28XuwMweP3s5k5OYidIGTgK/Sq66FQbjXuAPpcfQGrDd
0CvundZVHi5f387MraOhZEWpAHTeWFqebzbIuNeOnZmVT2t0pgIFpoB2DqV95qAeNGrzD3Tlr4e6
26cx/bQ46zB17gnw0R26SLBMNzjGiMLAcMJMs0dah6YruP2mt5rqVpiguU2pHYGGOmYVLzYsgksK
bHGdPeuHl2DIrlI6lG7C1P1ggUCv1rCaw0DDbWtAhTDrB3yUVBsD8B6j0h6Vurwpy+6pFdj6Efvu
evWpdyQDBgMevoocQleHEi6ciugK+vXa3rLMT5PLNw2LCzOPjw6GBYFeOy6IbIWbiWzb9dG9LFjt
dkohXLVLgF8A1AZtOd3NeyXG5ihUT8KmzSW59S7D/kYxJBBOGMz2VQiMSYGqMowG41aNGwFCYYjy
EdJ3EIjLsq2IiqPSGyHs7arwSo+kusoUEfooh8eJem9iNDa8CaAxVglF76e24Y0D4rNXBC3aQ6n1
rqDSA9UqKlZs0HGjBWW+KmR4k7bq9vJamGnTIIcfmX2mCmNp3KTnayE3IBxqjb3lcl0+jf7hyjXz
MNZd9Q9kkY4xk3YgGHrY6JYAhfyXk/DjlO+lSdTO0DAXUp2VIyu88hvYwF1+pLnVDStpwEHRmSH6
9InSULM6aGHXvirsvVnUr4nOPmMtggkqyOT/IRZYLcCf4no2prGYxiKnb3GCZ4q1YckTDw81juW6
0FeXA80dE4DQ/l+g8XD78ebKjqo5DxEI2CLPhj1OGf6zXyyQzT8iTCotKdFegnsGsPXazsn3ebaT
9YJA5OyXAQnItpAzoWychKi5VvdpZ2GtOZA5bOLrpn2s6LXi/Ke39f+Bpk3ekvRDwQzcOLleb8oi
8OKwvr38QeaWsoNbDQsMjQo0584/COuVnpXROJPBGNuJMZc39lmydFLjH5kkCATJmW0CpoQtM4W2
o2NALRHnld9DjHVFpXYbdPKqMeiVY4iPXhRXiTRvc4U/X344IB8uR55i3VsewsVEZBUY3N3BdBqy
66T1RYBnFSbkbJXaOFlJdIUu8iFOcWLDweqWDTx3raFm8OwB47tLoERP+qzdR4NQXRqafwzSDld6
3V3nvXktHV1s8jTwm5pbrmE2W2wkuKiUw01QmukhQ1rtCMx9w/oTfe4UqD1EZ/WeReBsZbL/NAzt
kEPNyLMVu3AB1bJdqFwCT9EB70PSe7PP4DAT5V8OjFdcS2DbQIkZllkm/4bl3GvUVsE6VPsvsxcY
2ZbxIUsawJpKuKege/QOjuqnE6mnMqCgBZbZQ1f1W0zetkBy+XEbXCddt+/sYU+5CoKUAv+k1Hq0
jegzFepDVVp03Yb9Y8O6e0nyg5qMoEHW3yoKFBOiiLtFbewAnUOXsr2xe/6ulcE2tNLbWFdfID00
eLStCqR78SbRrFOj6EeWwdPQyLfJoN+lGrB2vE2eGggAIz91PoEx3jVtZHgAVzTrVIngomMrPiR1
H4KMfzVNBzCbnr9aRHlsQSxep4N9MCt4+gxibSbpmvLIxBUIuFEd5zfxELx2pILPVXtnM76NMnFV
EXIV5GjpouM9YLaOkbiqs3Lt9AASZQX67rzQb7MBk/GwDh8rwN3VNlkzQWCnA4FIIDbIRoE8MWCs
7boScQl4LDKsVn/pc7lJEnPwLDLsq1h8MCDn9Dr6amBYateYetbU+tIjkNUI2RaAJ3gOFNZt4aij
81Dv1qEFMGpJbiszfSdd+9Cltq86+E1Q1j0p1bCCyVjkDSpwUUHR7QzOdtyA7ZAS2LdEsHvLCV9y
iz6Imr8Ky/5MihQpIXWuogFcuFj6DKZZnsJV4Dsbq8Psv/iGiwRgeOZ9WQvzVNVAlxqF/UFS9lYp
A+xazRAGcwHYc6IFB0vrHFz6/ZdjiwfwtU+ZAyOiNtjrqQqhDng94er/5AZ7dtQYVqzF1jDSL86Z
5sH3bttz+zrtTXnd5jVc2NL6XVbpKYr1LTeNow4jPmCB4UmaW+p3pTtXwET+AaMWIoq8TPaKlJs8
NgKPQMzOa+FcZdb91uqGKx4DWMUzz+iKD96393otxEpLYEbVMKVbmTbsWnXrMeLiQ5D6yyLAgprt
1tb6BxYYqpc7WgZTKuu5kMmfyIkBICyeDF052PrwoOcd/J20YI9DAdwc5dD0zbYk5UsUDIlnqMzc
MFp8xSiVPI07FZQY6WPjJAkA9fD3k/jtq4LAkg0+uPpGglGyqiP1FY7n+TYM2sorbfiqoVPYHwPS
p3uLqW84bCRMGEwKXot4BT00WRmhka7QJB8BbhwyEKnzcvnQnLndcFhbEGtCyQ517ElWrTi906gU
R2Ze7w3G3EDe2OROSf6dVoO2G5zDR7YY9Lt+Gbv3Zg4Tvxh1TPFJ+YhQRDOsWRJTHe+v6dUD8Vyw
UsHZBUd20haA9VRTKaUFa1Pn3TKfAgUlSXjXNB8cx9LlFzc3qCRgVah/GVyY301iFWAtZEaGJh8Y
qEdtp6w/za22lqclNt/MhB7DtB+Bxk/4I4uqgMxOYcWMQEd2x9V1tmfbMddVq3X/IL3+sEQvnckS
Rsq1MxK69N/QA7NOeacqgUTCW3lEgfOZVF0tjRbe4NxtbUJZCJwbZAm/Zq1pDYNAM3QkMJBoRWXx
q8nLhXxnbnUj3aFQSXBGyvIkd3PqNjeHtoGUAQ633FxrYovrzI07urm8GhYC/V0sP76RDWga42kr
oU8DfL72RnByOMU3WmGry4HmVvjImAWZC6v8F6omyzVpOp0EdUiJJFon2R3vDZR10J3F/+gGsiLF
QsS51UBtA3MnkJUwpZu8Q0iiJ6lsUwnkJbkqeXm0oM6kVerCG9TnXqEF7hU+lY7u+XTyqmel3ehD
J/3OVj6TmuqbgYdoJyjlY5rIzz4c3gst3mOmfNsS+5nowb7SlY9G6/cUqoMtvKfhIwGdSyva9hpK
9frdrqvNEGsbnoWnNAxXBG6UNkCNrirFcVDbk2RyG2r9Ogr0T3iTklVCKEwZaZRs9J7u9IQDCQA5
wIXm3dzKB+qRqBryGwyJJq9Ur5hC6gKrhSQEPR2A9aJ4ocabg4ygWIWEgGNCTPzXuCOxnKzqEkBG
2n1+ZW6qG/3QAFFWrKo1CAJ38lF7vbwyZ88pUPTG3jLUGtTprEgnRAaKAH3O2NpbEAc2ze6z87p1
v8r34SKJe/Ydov07Ck7q8PubXFxtFUa5VdHCd4x1XRsuD4aFVzgTwYDSMvBxoFsADzCJoDUSZoIG
xg2ZsS/i63zxG/1Vr5hcV2cRJs290NRjViaIkFw1q+yu3fLQ4zXuexfCk4SthucYwvc76PJtlC0Q
MduwdlGx3AeWCyoQEOGARL9mH5e/48x+P/tRk94eV610EPn42JjDpoazdcDlA41g4ViZG4JgRmCr
2jiU/60LHkSsA7AA+z0Sw5Vs+wTotoe2f68KBvfTEfh+J4FOHuq7ruhcDrH3Fvl+ah+AdfUCEf27
hMvZzxlXw48TXO8Mjksee3KIjkm00bQd6xaaFXML6ucTTzIGJHRWF7YVNggoGjYA4ZZYiDAeHNMF
9TPCeMb+eAhNOlmrOYiA/3eiPZgkIvxMGf/sU+fY6yDomNLt6qWRz4xQCnRhDAd8lzFhIFNkQtQD
pRNDxemvrF7lVzfl4xCsqoO1Do+dp2zllsPk9bmw3cXsaNyF00eGReUIG7AN89c83zAHh1RZKJGG
VVdgr4GutaZueQU1LWO1FG3m/Y6MbTp2AwGO+dULqoUDZDQpfJ5nL12OgiL6JrAMNyCUFJU2Ct5i
rYGTcHlHzqwbSCxA/MYBEuf31A5CASrVc1H4aTtshI2yNQ0XduPMpj8LMenUZTZYWnmRF34dngR9
i+qjvjSZntvwaNeOFxJUhIxfhgohamcOzXhMPffVVQQmwg0YDDfxqYTcR38kx/aeVC4mB0t64X/B
SpMlchZ4sissmaT5YKZ4f8fIV5+sXdy5pgC0D/yQdX2FYsw4tM/VEgpkJlU7Czv+/cdmVFSg20zO
sFjMVyIxpSpvdCiqoTXe8mH7H5bIj3c7+X55AZZlaiQFJD/CvZ2B1AHW3uUQc0tEA1oc6TQQOr8q
RXj1cCVMMLR2gBoMzGQPoO2jrv675ygKKiDG0W2lACpOyyrNCECl5kbhCyPZQV8OLPFF0b7fRwb2
0QjpR6KJ+enkHC4loCYA1BV+K4Nj3MtDCxSIATm7yhagXr9ffm9zu1eDygd0rCwTeM/Jfao2Jnyu
emytUTCv6t4lf7wcYCZxNqHeiKkBoC3I1CfZJAg0pI3ysPBL9CJy0CpzBeXhoLmR8vUfIo2QVaAg
R3Tw5MUpBVUVIGcEUnRoRwcPgfXk0Os0jheW2tx8x0TaNRa9QAbS6SKwilIkTThwDF+z63ab3jt3
qq/f6nt7o+4MZyHc+LMn54Njwzzo73qACObksZxW46msDYAJ1OjoJD3xFF3FIFUsQPpnPhTwlLg8
kApDYGSK91VzwJKifhCQs3nM7b0awvFcPbJ2Kff/9TyQNcKzOFBIB/zsl6qnisrQoWnG/QiWxG6l
5jdDDgmIdijvL6+HuUCQZAXEF+pGNpk2ddDtygbSkdyPjK/eObajTrD1djnG32999nWQ4gOQDTMw
aL+ieTRZ3rnAeMdgWe5bNx3a6cB68GuLu+B7g/0DZu268EDjPQpyG7y42QP9DDCCHuHa/y4bhV8C
DCIQuiPOE+vl/ECnZpJHlaGnAJ1AiWLH9vQKNKB6Ncr6Bt6wgC6ZebloY41oYJyEoG1NohmC8tqp
JXr2PT/ESbk1gKwKNfVfAWN4qJ9hxuPrxy1VVbytg7LMfD2Xe9HhtiqzHVy/F6Zoc0/zF0uM0308
Bce//wgDgl+W9UGZ+jq4tW5FROClVvjME4iCXF4wv3YZdAINA9QZTccuMKdlW0tANkc2xXxIVXjM
qCHKicFFieYphDsuh5p5KGpQHLuWBnu3X3V8rEetBXE05qfmUzPOIJx7tigwuhBEn5DCuj4t61yq
DEPUG3Cf9e4dkvOXn2P2lUGFiAJLhDc31ZPjesMdR/bMr9W3onPWrf5hZ+/UWMrEluKMf/+xCEKp
ZGoU41GGLvdqknhq/aqgUIjMhYNpKdAk9dLDzkmCCg8UEdCVHJAhbwfdF0vY6LlPQwmqZZhY4t1N
r6lM2kaRGTTxC/6tQbZJq48SnPJ//jiWBkrCaEeHK37qpoA+dxhwqIX5MEp3qXgMi9CNom6dGsr6
v0SCUxdqDYrh8OStYQCOGWPgAFiiWisMR7ZdyTG/ABECHvP/IRTwICjYLB1Um0moMstCPdTtBHAH
851qFbQ6Bvs55+29ZSySGWZWA7pt/x9skhw3LM9bxwwSOC7ZL4GjfOc8XjmBca9a8J69/GAzSwKx
UBsCX4lE2Z6c2qxlwUBaM/H1sPGdeEBjyoB/uig/L8f5XdSMCn8EjDkAYs1R2ut8L1WJGjOaF4nP
4oF6NNfqlcLi56Q1MYVLd6YFCi4U2G5Vw76pMupBiLn1QmaxFdHLb1DBxTpnbGEFzT09NSCZiowA
BCBz/PuPDW6pUADS8zbxBSsfFDXYhVX11jXQDbj89PNxkBraGhrGdNorJtWIlFCqBLrl/LOGfFOZ
QsDAFM3C5ThefpPcY/yI/xdncjl2vZ1SM5L4ml25yaWx7fL89T88Ch19aZFRIIWa7ASzzVmY21ni
K8mbIJ9GAKMFyENdDjK3A+iPIJMdkOkZ1CUigecwoAlry3WUGZil3nC+VPT+HothXQJgYgL6i84p
vs35EtAUjSdGzxI/FZh0alDU6jRL9comi1YNZsJu0WfKisYtRb9PqVdDs6iTPPvVUBDhdMHMg061
v4mEDAnksBK/TuId9s4K2vNPl1/oXAhMMVHXYamb+M/5U6aDEvK8T2Pflt86ECNxv7S/f/W18B5/
RiDnEWKCspFJREggarEbMZ7BhjoutJbdHNnm5ceZPU3GJizk0i3dgovbebSuCZWCgV3rD4G1Tcry
puf3pN9DYwhSjtBYJPWnGdjrwmiOCbqWMILLMUThK9ZrG0s6/54sWj9/zeTZuR46ZivUxC/Dk5Pd
9uZn6zxcfuKZEwTy8OC1oiD7m7ydP3BMYq1KqyDyK+AFatgXakCCVMAfXw4z7t7zA0QDhRb2ABaE
UrExJruhUQalgVTRePVEqyqQOwJTZqUCYpOqqyhdOK7mouGeQ4sN5QmMgybHbxUWXVKTHmdJars1
BLVk/4EqAsKsL4Z5e/nJfu8ApDwoTCBgCMQSxATOX6BlwsNQhxyfTzCxq31QThZe3fhqJq8OxwgQ
kYC4GxgqTW7Sijkmz4HQ8k0MCaCnb7xB+ZNCQI9Bo3dQ7RuCmgiiVZ+5Ff6zASDsMAiwCnCZxiGG
tvL5w0nT7hUAMBHbgXaBZULqzEg3ecI/Lr/E36sQcYBfRFMAgxD0/8/jYNCYO0qbJL5j1ruiYadI
RFtJgsfLYX4TksbnwTwfhSs4A0gYzuM0OijyeYg4gE3d1yB2r8TQHpQA3pMDO9GuWAsD+r2DfaOT
4sAt+xG7PoIil9qtM9NBg1QMwyYBGcyHyM0mYvnCcTf3ItC1QGmINreN5tL5DwQKJ46jJoh9PXV6
T3Hyty5uhzUvys3Cqxj/pemyAuAAk1EsLKg4TF5FCn3ElgPtA+h6fiV8CCHuul0BR6PuPcWYcgkq
/5upglevo3EBG07AELCezp+spYkwSBonfhb0tksopBdjCwkRwDivUDrYB4nZAjNkMS+yxbVemqDX
R9oqqXPmRjYqGEG/Alm9kSQ9mtL5GCAEA7xU+KJBhN2LOWEQ2ymNVYdrfXf5Xc1+FMjUYiKP/8No
5/ynxyzkAZoysa9BA1djd4pmQBRmob+DxuvMFwGHECMcYBpGreLzMKpkQuVqj5uuV7g7NPEt1cNk
Y9VA2VWh4it9g465TNeFWt1yB0jlQUKwpOHFXQh4mqcKvgP1BSA6J34NRR2uYiCAHKN/x8gIEKtk
BXfFxNUNiAGWjnjkErJ+hYF5WCu9GpRrJQIDVAzWByjpJ6HaAsJade5mXXwdDOJOSwAELdJiFYCn
Aek8iX8L9De3SODtAebAe9xZg5dosOS1SiC4HDt+hmp1DmE+cQ/o56GN6S6NjEPW5OvcsFdcyaAz
V6rccxp7hTBH1rEMKXu3x2967azmQZBmVxcoi5pCeYkq7Y+uYfwcMu0EjCREMXW5DuXOku0hiPsX
CIp+tDmUIXGO3qms3+BbvskmBLSsCfcNLfdSomOrq9VnE2q1Z3HtIR20K2D1XdijeTxrt4T0B5Re
DyHUM4Oh/ybQtfBaa5w2Nfy6NujwVkdweUlbyM0bEGMcmRZaGELlb9TYKDS/E8NXiHHc2qLiCGTR
xhkUn8bBA+RmDlwBOcEeMMCCcNh32TpH8Dl2MmvgqiRhruR0ESSwjKsUvKFAdkg9NBsDcKKfgKM4
9YGGVJ8+s0BPV0In343ZKfB/pE8pxdy/Korr0qruWVWuLSuQbmgNr3XfARkAg1WPKeooQMPeaZEc
VJqW74IEvecAfHRQS/LkFCg5IQyqrxkASQvX2Ez/UkOeSAgO+JGwNk0BKiezUqgrI/eOaXcUBaGr
tLAZDHeCoyqJ7ul5uqEMeqekpZ8EN9t9apUH+JQKr0J6xZIsco1gwDyz2QPsfor0ck+1bBMOzu2Q
iI2g+nXbNo3XxzpkLO18iS8wc9XjCaBzhOPLQud/cmTqnUIMCE0mPmbWG8MpNnqy1B6cOybPYowV
zI/KMY3DwUBRh2OyNz5CNf5kdkvWdlMyCJnS+56L7E+JmYDHI8X0AJuE8tMA/DPkZFWvyaMcKI3W
3mspK9YEOr3POI/LY6IbbK/1FUgzahy7WdBRv+4i+xQ44fvlw3LmjoWgN2Y8GniP4ItMk68IahWY
9aQJZuB0a960a+Llm+h+1ITbI4WHhK4bEtf6tj9MOEU+X47++xOdB5+8PmGzVm04go8ySHkceUa9
kFv+vgzGCA78AJFhwulqku9RsG/DPlBiP4ayUufc5tiAIlzaLbNR0OkHfxhNVWyY82VgRVaWK5od
+5nN/4e0L1tyHDmy/ZWxfocG+zI2GrMbEQAIgiBBMvcXWG6Ffd/x9feguiVVsmjJq7kySV3VmWQg
AhEe7sfdz9lzmXGXogyfiHVv/y/W61/jXLbOT7JWhTlUav16Rp1xBLbapDS/H+L3qeDcI3WFEpc/
maK+TmXhxqgUOlz8UQWi7L3S7Ub5Bm77+1v/OsT6818OjVEXFZdqIXzwaZ6JUWU5qQPphgG7Ncg6
z18GGTgtKjmwFfp1GxOpSKkqBjeW6vdiNVyYv67VxfbtZVyPwxCtZ2ex+leoorka+rkMW7YkE5aO
3aIZ+p1t6mLEC89bROUfQiiMCJGCeQsKw31qxiAeZ+m29LST9AKOKzNl/WNXk9JCQ7Zg3u4suxJ2
f533BS5Tx5A0QvcC1tacrOwOdTskNGUn3f0pL5SZo3urhGVdygv/98tSX5ywLh108FxjWw4DAOto
P8GpW5oP7Vbb1BV7+GVul9RsqSj1Ytet73QrIzXyNBkEunUMpIyu+Aw6Hf2MWiS0bkItCMm6W373
jV17WR7YtGlR9z12rZpnfhlCuy7ubtiQayuJJCDEAID0rgn+rwcj7LIwGII58icl3XFgWhdiJ0Gn
QFmkN0a6ZkrW0lgAvaiTRl/V15Fqow64usFIXXno52ejfq/qG9fXFSccdzswa7hTyLr/3Km/nHLJ
GKQWgWrkI+DfgbjppQlSL13kH1xXHQIlPaIe/Pi9gfw9y48zCIgQ6kmASNYl/DqtzAhSUU6WyBcD
7i5SZJBuNmXEeqGzF0FwRlATm6UwSOB55tGZEDeuxg8grM3jG6nWa28S5QZo9kadM6CMizOh66UW
cXkf+TL0xYmW5b4+jY/LIrigkL4x1tV3iWJ30GNB0Fm/bL6ERx0LYzThXXZ2jNLmbtfdgoGu7X0N
TZdroRWs6s+y01/eZSPXUpHnVYS4LdcRQi0fCh/8+1A/AsO1lwP5f+yY36p9x6bltACIIQB61nTo
hk6f6j6+UZW5nqGv1modBUCoiPJzZKQuzlinxkMY50ACmxYqJUGVqTAZxiMW8TAvOZqVK+3z+135
++LBzwHF0orYobfj0tmFXrSa9SBq92v9qRYfkvEGtnn1+2E10MgOWWUINX3d9BNI62oJ2ldI58Vb
JJIcEBuz76fw+xbDFH4ZYn2EX96/3ChgQ4Tx86tusvQerbd8Y+bqrfpoQRKvvR0V2Tvku1ATdikN
qOXh1MkG5jKjM4xMtbKv4+pDz4MP3ehdPpyO4AsSV8mMH5MWPVdLdu5yaYMfSrRL8pMOt32WE5Tf
K/elJJvJgt+eNeUj6hAq9Q16rcEiex4UXBfofH9YpPwTBHaGW8VSRSs12gVqeuqiWWbZWLcMBP0K
4SQVgXCGPv+Vm5HWnKzTKdVcOOjKVszn4VStYhRRA2WzMpVTEgcLAPyPVkB3aBP7S4yGez5YMqTM
wm0IKIB0gVKacRG+BFGB1nsISiB6G+/KEn8ojKqkyHpEJAJvt4nEhic2rV8GvUK7qvcambO6qPG6
vHidhOE0pQuqD3X1UGkgJO+riQ1DAUkMjq8Q1lSAPMZoB/1VM6zBI55RXR00NDeiVxftwMXK0p8z
PhtbZ2hkX2yL8oj66XNVGCkFYJBQFFhuaj51eKU91AUIiGY92S09ByVjULw27RQRzdDsCnkt1ndo
yEM/oVuBOF4WWpUmRX8Ya/2AF1HbeZx3rGyhmckNwoOEbzbRuWeDQgEcCcJrxc8R5dphL3biBs08
x0hEkdaILoMx0LDu+k7lIAUVxtNb2VcIZOPwzHfjqYoXEIwD+yTtvJRgAVdf0yDo0bwq/du6Qaga
Qir7nxv0wr8ywjowAB8nPiJKqsTPpRqimekWh+q1I41eC7TvI3+H+/HCSIX9yClRiuCLV4bNNORe
IaUP3x/p369nTAT5VEBkcABQP/P1SLfKEvf8CK9N43pQrcsgpwjAtR308Y+gKmOyVMuuuUXJ9fu1
CDsCbT4ZTAtIYUgX97M+BziUYZH4ULHwhVDaAsLeqtC9aNvi6fv5XbPzKB1HgkQHcRbKvb7Ob1AK
A8x2APuDMQK5S1ybQ86fNSS+hIAiWW1/P9x1C/mv4S4sZAi/O0lbJM9nI6B8je7p5GUlR/9+lKuT
WuWk0KaFqprLpJomgnB8TlrgJlKPrptO0WnXlG9hHH1W3Qx5ezDrfj/iFZcKr+yXIVeL/YvpT7mK
b/IWifEWspwrMUtoGqfKrJ0JOqW3yl+uzw8ZQ9zPALcuC08HIcfNLGB/KEhaT6VM6koBWggxB6U+
LMOtJOWN4ZSLQqieSycBet44AxFngnSapZC1KBaRBou7NDf84as7ZM2G/jm3S9+0LXC7tCMGE6Xk
zVBH4JFwRPVquPv+jd0a5+KFDX0gtuiBTPwi5YmBKs1eACYLd+r7Ya7ZjzXZgaoegCrwdS/2hSiD
79uAierHmE3LVJNyVCASEZ3qQHP6YIUYG+5WCu/6dvxl2NXC/LIdxTDBwV7zaCNFDR62IyrvUxus
/jZ4Pjlyiy3p6ng/dz/KRQFXXua5en1subIQYr9Dcqfzq4JAfowiAUrBqcBvpOfvV/X3loa1KnU9
4H+NdzE/HsYeBdFy7M8BiInrWVzV6XAhLoZnlAWUzlJbQ/kRRQnfa5PMTqjlr3UC6TFZ/BRK7Xme
hU8QF6Q3zMC1TSUj17e6/7KC9OzXZU/HRFRqFRkVMbwrB6cJj/Lw+f3Ubw1xsW+VGbFqOCxwk/mX
ZQKbUTpS6dbhWM3wpfcPpkZcDKhzwoQudq2QaZWhhiMyQ3FB5loh862WrKvT0FDjgzppBfHtReRX
LepSGCFWKhWPTXY05kNWnr5fqZ8Fp5ezQNErMFNUCqLg4OJtqJWSJFWWIuMogvKsUyaweiBXpEOC
kagx+mk5cWHdDFcM3qmNp4ytyhhZKi7PMt9vNb4XzSSQf4hFwzhOd6BNt6u45hBW+bGOuZsUyNeu
feQrgGUD6kdh2cVdHBRgfAfPBqJhO9zUtaW9td4KYPes2uNyXrxmIoaPLkTzxkJdM/Bo+lhXCt3a
OFNfty2fdXKTaYju2yKpN7PeOO2gm0KjO7mub/VJfkvB2wqVF1D7T+FGSCHXG6BnqFjQbQp1GYgd
ZTsh5d26VxOiC92EhuC0p1GvHtHuATe6lmYTfndnRTkvUNQkK0ztgtYp+/hGWvPqIqKxcS3rWrtm
Ll76onVjk0GZyO+4CpVpgfgjSSDSUqXHsIwev1+4a5sYVSYYSkCtBFCMr+vWVXMztV0f+2A4c0FJ
cFCSDnFVcQNtXr/mch+jc0uAiihE5LCjvw7TlgbkuFo+9nkISZI0j6C/kwaOik6vjQEeGA7oDUhV
IS+TxTcapq/NEIkVgBmYIpqqLlYTvCFdo44DZqgGVjKDEkcR0vtprG8RSFx7baDlRFEY/oOs/cVS
LpPAN5KEKBACED2p5uIl4oz3OBTepCG9YRiu3cmwOiDEAPC2gntf11PpkELlVGz3ZeBdEICflqwa
aa0s1lD1NBkhtKhO842r4eoEYUMgmgF6zt/gjUWRkj5tUffENQoZwe3QhWCzSzMo+N1SHr461MqC
DP93hfgujjNUe8RoghvltwAHmhkEexDBameIjEo3dua1ewLE0bCtKPIFcnPx1uS0FTp1xvbQwbAn
gPZS1W5VYd8Y4hLNVgxOnNqxi/1QwcbThe3I1Tead69u8n/N4vKeCIo8WwaxxW2nOUa2i6enQbgR
Zt2axcWtXSerEFmAWSggH1x69SRVjfO9MbrqE/3yMi4LXgx5CVJuhjWSerJYccEKlrDAAZuOhkIM
ELOCIMqqbLnb33pHVzfcmn0F0TsY9C7jcJC08QXkWzFyBaFPKcpZVI0efGKbC6tbPOLXLisUq/xz
sPV0/+LaQgJNqRW5xtsKFiAe07OsN+pKyJGxcIqOTaPV5PuVvT49SZZRYY2A63JhGwjtqALKf/we
kqIjaEyUVLwvRP04TsmNoa5uRdi/fwy17qNfJjf2BWrdoOPoT0WCDoCJxShFiaJi8/2Mrg2jQ0FH
gSlCR+mlBQRpLd7jIMFCKNVJnURE/tO8i2b14ftxrlhaUKbAqUbnIrKxl81HIuQ/g0LQIl/LQVq5
3IcGSgs6NEoOoFBtFjLlPPv/G3F9l78sYK5DuSFsFaD8KLjmshQdVajcnWbUuHBs0So4JvwNI3hl
MdcawtXdWJufLmvi9TauWm1GYgGAJGm5E4iBSS5nNwLJK5vwyygXOwMBi1KGAUZJOJmqMyQxeo31
oa/rz9+v4NXp4FZEUxJ4BeAWfl3BQJ/CJIxbJIcGlUXQ/cjb2Szz+fj9MFfnA34ltBiuAN6lZwF2
YohgIw72IYvmaFVzB6E6KBUOVgRs9t8/VahuWzus1ln91i40xhKYe7QcUyoqhICDlWudmcHUfz+l
ayuHtggU6sAjRNnearl+2Xtt0INgZkkjX+LE13EMwQytQwx1TP8XVgL9FxJSdz91Xi5LQoK5hDwc
tKX9EOqtCTD6IRmtaL6F+1ypDhAxztq+gHzhmjf7OiEFcn6C2MQRsuS9ubBx36U0QDm8YrcOiNQ4
elv/6Ip1R384KsMBOoMb7bLptKmbaJr7OURN4n5q70JopDfCthhSYhSv37+unzDghV+NVJAE4iPc
J79ju2hTHOQJKIAfeIIFJe9NsNFskVU0/kdW/D/fp/8KP0v/z29t/+e/8ff3Em5/HEbdxV//x4vf
m7Itf3T/vX7sn7/29UP/c6g+i3PXfH523mt1+ZtfPojv/2t89tq9fvmLWXS4GI79ZzOfPluU+f0c
BE+6/ub/6w//4/Pnt9zN1eff/3gv+6Jbvy2My+KPv37kfPz9jxUK+s9fv/6vn+1fc3zs//Rt10B1
FK/mz2/7x0c+X9sOH1a1v8HKgIhMRYiB8AZWbfxcf2Kof0PUYaAgGcX7AkIQXC1F2XTR3//gjL+t
SWsQHoEXBtk8fa3ebsv+589k6W+4ohGpQB4MRgzl63/84+G+vKV/vbX/KPrch6x71/79j8vqOHQc
rwEJGu6RcAWgo2Gyvx7pecLdWAVF/Diw2YSDccxY7LY0YhyNaQoS6ueaLVSikw1xTGRjmYWc163j
/tN/+mWj/vkUuF+QFEBJEzzVr0+hGii9RyFg/NjtoFn6IZvhtnObnEgv7a6z+U3mhW/xQXRv6WRd
Mkv9NvDF9OUo5GZdTVBW+xA985+BPyaE+wx3Y2imC5MhiMqTMb9hrS/P5W+jXtxAXQX0KeAwXYjt
dCT3MGhgSbZu6ft6k91KtlwSzv823MXNWqEAYQBoGD9O1rSbWMoyL6CtGWwHljFuDwVrlrzxzgpm
BiTb9OeYBXS4cev+LHX47h2vl8svl0cY9UiZocLisdjxdmU1m8VWP0qPe+X24TawCrPyEMGB0NNT
KsJZvxzKv/b9l32+vsjvRr9wmxIxjTloO6ON0XkqoKjOVNt4B9LDCqu0NVMDZbsZPfCsPyg/QE34
+KO44d5cprR/vgV0Ba1sQmivxEX9df7ZXKngnxvjR+VcY7OlD/Ubv1ePPM1P+Ut0FjkSOMb+ZJjS
vtgonnDsLZl1Wyje+qXVpHb1qfnc3a1yNfB4XFkZ3OUrWIA+DlQbfX2uUohDbEY8F9RVTem9LF3u
vd5HtEXB2ARhSA8F865MG8c4jI0VvAAlI2lrqTMB1w4tt6GZFERwgdRYEORGCnEh4EraRDRCThmd
otvRzjftCeoVLpj8cw/63QxNZ1SyelM5hKeFrSMFMDggWt9iysTYR1bGRrtgrR2dFXfZaU+N0x8F
1r8WfueDEgmUvq/8D9GWCE/BXeCCOj4mFetY964cEqqeeiqwmkJ1Gd+eYZu3+9FsTQW8TR0T/OUg
WLMZn8SM9HvJEpj+o8FXPqwjyTQ3ey82I0tb5V89jWpm4KssYHpCxk/e7KloD065z+46Bt3fEa4D
4NOIjHT9g7iXfPUxtAzW04YN1kzRUdCiBnB57D2IaavUeAIhmxkcW7N0AxrZoSWemu3gpQcwsGFt
LY6JlgGTQDlXItIhPkEa+MC5Pa0flW2Sk2rLb5rP7J7zG5koTpVR5VA580PbktTVnfLU7zMfC3WY
HM2ZDnxAO44ofgtTBn6znGzqlspWGRGeFGZi4rTHJDPFt/hssPpRcPJH+ZHfGUduqz1nR7Cn+YnJ
fYxH4zzS4l06yFvE3uVrdKdu0xMKdUWvBB80GPp3+Wt+gkjyw4hHR1eBDjGOgyIQfq+fNCZ7wzvq
Kl7Gh3wirTe/CiS/F31p322GLaeRahNYxj7ecvtpiwqxTfRcEwHyNUhwMJ1qvsFEKFKC72+T0GCP
FlCL26GwgrVQMCb1A/bTHgTa5/q+vJ8eVR+WlUPYZ/b7aT3s5/S1dOWQJN74lrzIJ/hb5x4c/7MH
U69SiF9kZMS5RIlHfOo+pIJUdzoCkBrnc3Fyu9ZM8OXdGzw2q/jcv4sOuj+gv8SbowltbIGNJmbN
OvwPCHxLdKsEEcVI+f10SB8mK92vak0Ca7EpS5szkdnoe7Jyg9NIoEtODFq+c/xWPMDd5Q9gfDbb
ATEQS0+Fj1J8SFATpLju29IqXJCDGFR+jlXK+/Iz7wXHoqfGuX2YHH030E5joaPss0PAVB+VG5kr
HcM7NFuqT+Ku2Hem5DV4bQfjqCO7Cvg926+0r5APZxJ9Ri8RqEfUD+OUyqQ3ofhOAnthjbNY2FY4
u6t2ZeHCORhMlaW74AD8vl5B/IUuJsQmrSRgoON21V1lqjvIUMCmHVGPGZyNF4wjoNNlGz5rHjSy
NaL7gV9/JlZ00H3tlN+H2wzm5DE51HaYEhQFT48g13I4MAbmWCYqm7I9rDselxlTcULHngxgRrVB
5ZduUdVNpUP5Y5xR7hs5+hG79UX3UM7fxrR4Hk/hS+GCHTzK7QGbE5o+3EyDc3BO9sUeXpSvPLw2
NHI5Lzvou9Ygihk9KifhFN9BLh3S6T/0c+yjUGbeQUIWQapyDHc1007QWrqD7ThmzvggvUE+75gw
7sT7RYRXpN+F99yCRhAi+9CS3cS2voOwtQmdVTS7MkD5ZuaGdnAHCxMfy8/4Xtir7/pG3HTo8j9E
m/yuR8h9tzyAfHwLpfLjfMdtow2/AyqZnHJHPIQ73led8r44jKfSg9V8483irrpr9y3NzrmtnZST
BMQFjySelaOKPrA9zyavOPJufO7fwoClB+E4f8jYFVVMQV36rhc02E1b9ak+T3D+YDnS82vzgB3K
oE98mnSKI4MUJFEP6R2/U92ipNG2PuPtgk/CLQ8xax8FPyX8KeVwgOVTueFjop4zNCzQyByeoURg
4Ug76GBQjj2TZkjNCCYSntVpZslpfGpMabuY6Av5hDrPud7JFmhNIZfabkocRCvappb2qcgEiuU5
K8/VsbsPQGLxGZ4lDmXrUGGj0JYLzMIzWHACvZiIE9rsi4fsYfJUngwnSM5hhe8bSzhwluKnVuBC
gKXa5gdprS8+lq+BXfjpprsLTyHvwDzAblBxX24EtBIQwS/BRX7qPHknu9VLdV/cJzDMwWOJz2Pw
TeNxDjwbp3VC2sGNjjbq+8iWVwF/yxnqDGMymTg2E4tARwkHLHFlV3T1N/SfyRuI/jafY0fAy5l4
3K6xAH12VukaH/0mRKQ1lHQBkSdkQwk6/wSvsTGnmkAiDb06xQjBAYjnMPw5o7fwmsuU+J8ODQo0
EZ4gzfBbYW8sjok+5m38GHzyKAZb6JgS1NVJC2nfUQEXJgT0wWDd+96T+xkLXHpyayXxP4a98OT4
tB3GKsGw0pNuQ8w8wO06w5CD9ju7K/exCzGjl/weuTF1FwOwf8p9LE2zTY6Dx9n5HfdD3KTn2FJP
3z8YUrvXPCnAgBANg3YYOoy/elIVmLH4GlmyxyfnAB5V8nT23h6seA8lIXMjUpgItyRvjvemEbcl
qJGHz2OKxDz7QO2If4LnQQ/oOqTKJidu4by0pLRz+46AcM06mSnd7Dh6SAlSZKbzSDREaQM55IQa
7JyTQ+BkjKcuojT4PBLxINpAWuK5nmy6pf1yTMlhITk+bWlEhRXlyXFi2W6yvMOA2wuuAaMy2fgS
ff+0/OfTO64JmCzFAtZO2Bsei4i0JO7A1O0BX/oS4utRfkFQ6Ei8Bw+j3j3U+PN7w2Z6wPiqA2ej
JHcZsdynAM7akxU4qT25bzl5EiwVEzjwVMDXLuTz8AJnkxxL9rDZzuTDe1kwBebGzHQs8rpD9TR8
HWZ9bB/gcxEP0/nxOm+2m4/Qgl3DBq/I5r5iBnt4wv9epk1MSgqR6QVNHpuHBX85kJqGx9UHfSOo
XyKo4SCo1KQccRRy9M5sYJ7TkTs7py/G5sWlH9DPw796mTAfHj5nx146F+20TNgcXgSiMywxtXJq
o07TGtyOnDQzp7DdyEngpmLORC18f0fMASu7skKavqmYpq0TOm2fE3I2t3sVdSvOuzWR5819QM8S
RRWL0xIfJK50MO3H/dkdyZ74uwWf3222Bu68yqTb3dY87XSyNdhTTdxNT86N6SjmDr9EFQe3rRnS
H686i+gppgtWx0ZKjrSMnN/hbm90cl9Qryf7gpgbheh4syLt6f4sko15/7FYCpZT2r5HzAYb/E7a
wjS/kv39vNop8gL33lKxbuanrZKKnEO8toQ8GPBaCwKXhgTE/tSoua3sxTO3AsVzmZ8ltbBFOSwH
5+13+y2hAQjVPLwh84e5ofanD3kxy/zwJLLtTYPc7wMTbs8JN4A9EQibWLXp9dvjTL0Bft/ABGuk
LCUbLyWuSMXtg6fTGaGLhy07MDjfM1zy+wcPf3raaNivA9PtztojUtDIg+ceK7KNTJYQs8JzR8Tt
zcNDyuAO/5DI+enoxcSMKHYmgkJzc/9ATR+bM6N7+/k+ZDn54W6eRoLlxXW1f901BC/kOaTPszXh
1QreDNmyBfc8Z2eYSOLCvGO18C5wE5HM3mCx9Q2kQdi2oOv39fh/hWFHE/PevMfTdeY2o+fj09tI
HkQE7QaOwRo7gWzFObg83phqwzlmR7h8Z8h+bqp9AhOwvYWU/KyT/M3s/mLcLjALmdPVGJxU8WOO
M/8kek8Le/MyVmIVK4bTeooog2gc1n4hb3fYM7nzvuut2nnUyS5AqDGs1zj29437QLlqdYGngscK
aCoq+r9a3blpBG4K4vjxIdzL2+g5NmsbIvbOdBrIXblNGGhLoWKXEd1tYENxVInmCqTbovbECr3p
WLw9bt/5c2bGVga5ewQvvVk/ooHZYLhHe7d81O40Z+RJfBjdm5nFq+G3ilwV4DcV9EYXtYdRXQ3I
E+DxcwI1Q1ufCTz+8iS/dhVMacJ09jmh+e5ef463cKs99Vn/4MzlTXcW2eMFq3GFvXjmGcIWNj/C
SzMBz8EHwnOb+j2/lxxeI8FnQrln0G0BYJlZKpibhox3/UdyQo8UGd2ZvBoQDPVfRxiC76/Fq7gP
iEP+OcELbI+f56WQUQPwaGyS3bwVcCk9DE5v605XMsQ6iWDHjrBt9tFWPnG7mb/xAD9zfb/t3F8e
4OJaLqJa4LuIix7XF4vQnfUeNikMBIRgZkRk44mDCIUbHlUY/3q2FjhhIsut7hPMuix6SeCsJmS6
jxkqyRHV31ifdfjfHg+4C3jteWD1P0kMfsHFKiFCbo0Xo8fwAUnDiSdJR+DPkuY1esnfElreSI1e
siL86bfp0FxAWhSEYpd9KKBlHNSuFqLHimnvkd1uIieNaeZku8XC0RGptFMstEWlprDJfuJjyL1g
ZRhvie+6QJZtb2nwywtTZLOVPMyW+lSdQktjAfyBjQ7XAiimHa+dFVT7N4sAfnv6C/dP5nI0ochL
9KjaY0aAv0ADB/FxbiZWY2p299C9VgYVmXEj9wXmlItk719DQz8CQumrMOoFjjqHTZIDRIse3XAm
MXQQ7VS6WyKk5smw+GlGsuo4vBvCuXsWIY55V0tHDgVFqBhp1mwwA3awlJs0pD2CvxTKhmbqRij9
tWd4PlAESyB9RGt3qOAHqRHFbojAIDSTvCFARruEIYwVzrNCIO7LyxZ6JFbhpoimpwTVoRkKYQWW
m5Uf0NW3HGCM561EBgRCiESi++y+J627Uh+T5aOeCYoEQwRs+EUoi3AumGNxRRUmD19U3qAPBVdV
bs2wStld8lT5PI0cFBI7qK9lKixGRldPtHDCDY8nAA/XnnsqAeLiRINLCnJDdvWSWuCKi/EB9OyA
W4LAFIGfgH+RqjUwQLJ6hGcOVA3U8avULNy4AekwayTG3bgdnmCw4Eso69N7CW5GHl+Mz7CZIXzC
f6vXBotOSvhZ6CCeZqL67UiCTQ6/SLRCypPGRgOoV2+MiGRQO2voAmHNyAsSbEwVqmnA2KzMMQD6
rfdW59YJk/aAZqq3jIkq0betmVDjbklQUTyh19/nTyCYHGBJ8Kw1zHNkxTslJ1DdDEdIPlHRacqt
kBMRygYU2iFYxw9AvasLAfkz4EFx4Gof0wpCKtkp1oH9adE+GinKPPYTFJ/gLZSWkLjcevlEW140
+cfCSzzjLnwzNtKhABkumfBuJ6c7hDb3mLv8qXzkPnq3Vuzinn8EZoDAq0tZZ+tu7U+vhl25wZ2G
LuQcYERfsxAeOf+MxwYFAryqAEYfPUlWBGcb1weIsRHg+jXLHkogbk+GDwahTaYAVZ2GTQxJmMpE
c1OT0fhHWew1keJnecnE2RzBxNFYJWTKMiuA3GhrRglTgbQiwB2oOpgd8DHAsK05Fuu/XHBOZzZp
+P1z2ZqQwn0tIhv9Q9wTqDsEkSyw0oupAVGOTz3Ke4AizvDhDLxKRDcdA32M6kkOx2YEKjUAwuoJ
0UhCe2xb2ZYjqr0nThcT2c6xaJkjQnK3A0xTw0iBbgR+P24lCLbDb0+o5EAEIwG6UFZmI6HzBVKz
ED5GsdGI67RAmBV5upk9xSBuckAO0qB7HPtIW6Hf8mE9l1T0FBwK5UOnITJqgI+eEGfRDm6rRIBi
mvCMvX6DlUMOBrque3UbbCN/jS6qXWfA/SuA1DqNhRJB4zBvFUR3vG1scNKeAXugZXuyoNgGKpYc
eMCM42w4OGE98BBu0x0NB09avM/byYm3w2OID3vGY9ZRYz/AuAfeSOUXqEuuNfPdzji0W9hsM7Qq
LwB4OTBA8YhyuENzv2LX+k/nfM0WoYa/U2mAoxAy2e0PKweysc59jd4ACnISzaA03rekPi2+6o1b
/biUwFH7Vxlhb2hGrHErN6bNQ0pBnLNHysWdnNnsGGybeBT3DQuOC4NKLjx67RDd4dMICoHvJZBd
AI36Mwcx4mEn47tSD1mFmq75Bapw+Of4imPIKjdrADy0TH3n/diL77kcSC3q9KOK6X4GQ3LuRycz
jvFx4ty6pHnKakAyETFc+T4PiSaSMdvA94LQnGKONa0GIm+TO+w0cYvCl04+SSGTzkPN4uQ8TJbs
Ffc60P4OMFZoxQeDSRIR9yEr7JRxTN6js28fnoEGU/BjWvKe24H8FDBbd19sM+iGh6xivan+kOla
yAYEfPQGX2AlUhSRgytGcjqvg2qBKW824CPB9xi7BpH6ujIRIhtYgF0HWD3Ai8rhABYbgYqkw+bS
zQrhkXFI7OUMd/CIFz/+GOnP1G0Fgw9dItoIJEZeZ8FfgIPbLayKpRxUb7Fk2BbVLn8A1ZeIet9v
8cnjAD3m0B3NcM9t1shrRtdFfAxDyp1CD/pI792WfwZ8b66JoMZXaehi+1vdDufPgrkI32oT3Yg8
7ibDWjdavR9pA49bD8mZY0gJOvVeNEePw76p8YKnY/e4YM8Idg6/TCWjn1P9bvQ65639BJuBC0Bh
B/8kIm8t4OnMKfAFa8pIAqthRKszyqNgI8Z9uOl2yG0hWJpdKC/v10h+Agpb2nVK5Ptlx2MRcCvg
A6DedsP1cwLJRDbs8FVk2YE2jOmP5Vk+iluQW36WW/BkYRb5sdxKwMVxlIhoothrY5gxna0KNyDS
B4fRVt5KOt9nB8wJmQhpI9MIl+OAjBRWX0DuKVzzZP78QwNVxLiFA/Bcg7odHVYP6Qn6fHNDqpjw
M9GBcKP76aN/kTZFQYaOpIKVHEB6ORSkFa0c7JcvIXIuJtJv48v4id2PBEibmKIjmrMpPsAUtlR5
Gz0ZjERWfUzeMzYBKZMeJ/CN1/fdphFxmEI383lTzohsCjvciQH8q9KASwgCLaxM5oSnAhDsqdrp
NpSLYFmPsifaMQDcQ7pfd3KNlJ92NyiUB+Q12IpCRY2q+rlpnUTzFm0LcZOio2W24UrY3idZ2+jF
sT+UCYnekBzQAXIVLhxO8RkXMbIiFNdpaOqeODKgr0JMFORFXpAliL2UI+V7vgPUmO5GpK9BKrnm
ricUJln5jjsmp55p0A7vSP8uI6HBy6Q6Y4u62j5ixuln5tCa/MnCoUL1Q2nr6EZozG47UXzZobaA
0iIludZCqA5ci3D3KZ/VQ+Yaqxk6x6StyfImrP+owcaD7J6/AKYCVLa6yKvV4/Y8R0DQ+H85O7Me
R5FtC/8iSwZshtdgNsbYePaLlZ7AIwaP+Nffjzy6OpWuvGXpqtXdVerqDAgiYu9Ya+21RdIQWkdG
Hit4Hd0vgmtAg+xncO1nJl80X8+nB+tapynTMVS7SSjtzLvAM0ol4Xm6zUsnXRh22YW3KRb34FXn
Z+TLC4csK3cDH1QU4g6nA9GRozoUt+mdJrKruDjbl2oeAWYbK8a5LI2qRaLIt6OGbXAa3T3e61QA
liLC5CJJzqW5/P5yMEs4l0qFcRqTxS4PpFfBq1d/ioaFAaTCvE61U4vMhwvLXbKRYmvfL6c+3Tvv
kbuX0qWGZF6y0tVGJxnK245mH644+dt0nzrm4nRuJY1+4yF4b4kTmmlgR+YU5AhsJjm7G8i7WepP
ca1Zx4PNsmeU+cMs12DNEncSbimUYjxsY6FcRUnop89uyhpxCtLQCX3tH7M97FM7N7eeSruyy+jq
V7dqzYRee9m3+BDxHLdpvmSq65lDJ9NTcFnOowudx4fLjG8AkJywuWH6TGnJ6p8TFdi6bu4qmG5y
6nb1XTUFrw5tYslHy3Y+NYZwe4WnduUuyxrQwb25hwGtVkXiPew9yQnJN8n9vf1gcz7bMq0GGMs7
e3xfCpZpJCeZlCB2Oi+zEPs5q8tURgd7Djdw7Eqtc4lgpOGnC/c8NmJOxylb2c6HB0jq6ZEd4+1t
on+6ukMGVizQV9GFW/CXkvtwdFFXTK0nRyev8J6AtMRTgt95Nd8okOjcU5aniKmW/SdpwRRqksbv
d64GcNNgKzs2jk628LKOgJwsHpVnPZGZ46ljLWiLOUQ7YKpfj6e4e2R/1vggNJdywIFkZ1Ypsin7
WNT90+IqYNadRjczdT/t56ZCfs+pjIn/6MF2frYe/PB+Nf2Leates9MuFcoVwsR6EFkmzoCW/nmE
GReXlf1KFctmh9zX11cGxK84zu5es6P79EbtNPwjZz4fE1jKcLF/9G9t+pI7h0BvXz0NqAguNUU3
CQnHFoWs28NEGppQLiYvS9EP5+OCpMKc87i+Mt4PG9Nmh+2mPohVR76ePn0xwLZpUYlIemJdhhzx
HguvZSxOFqHIgfgM8iEHQbOjdpcScYilwf4921J8hl2+BmddHHtPj4XtlwNtfbALLIIaqTgTup7u
06Z2y9+2dxvZEEs5OntXqMQiuIsxyFDHGGphIotmCLvu7iLmQOsUOzL884KTxFbcJWfEyTts0kXi
JzWhxNdW7cLGr3epz3z1lM7Fqk/X98Wur+MfIeSnWe0iKx+CpVM6mgsoUDzASOQ5DQtaHNtpvPeN
GfyjjItRZnGhdYovlcvuEBaQkfQJzaA5m0+BMpNcKb446+aFZ6EiZA+IfVN4d4wVMF6s+4VX9xti
fVjQwEGLaTndIOwn4TloaiJbsz/2nN1SsLcfrjLOMj5ndrVuZ34Qscc+COgfgTUi5C5VoKYUJ0NO
Ot1PXNhW/y60eKn7ku68xvPu0X2NtfHF1JyL+YhPIEDqKCO80gPr6NRH3GPoMTiosckJmJWEBAZn
jZuXJcWSe755mD8Wq/NUHjbHmTvfCVYMu4RT99RwNcZWrdPmjooko1GOffgCIuE22HmgGqiFL47q
jeQ2bSo6l6dxamEvuVR9Th0HK0yukWvI5pATCYyA8i6AvCl0qYxB1tfJfq4r0yjDqRjBY8VvAugB
DeyJOYJLs3fzNriVc1nF6luoXoVYbUGTh7mvi7QjmWS/c1GouKyZxkghPIudp8CElNM7rb8q2hCQ
1midR7tYdw5AAXTF4dNCiGstyb5+5QB1nD6jBhsuJxDbhw3/SqbbZeUpOuRp0vbNV+y5jJRgb+ne
Pdx5e0VgUnYQl0HTTEG8G54cpChxhDUPru7dVTnUbtGptWvtl/eDlxBHtqZi2PX2/MYGl+z76GFp
7rELWQowzm1VyBOJPEtpKYVQeq/OulyxnMYGBXts6imR6rCptIsNm93V4Mr5Rbv4R/demsBXSlMQ
Np+bcwc8Ysw0wiSDSyQ0kKajR5/r1WlSvQgBhvtaTumkkFZzFh8vKrtyeAu4CIjmILN3gO/2rXXz
yuBOQtlSndy5d8C6HcU+2BePUitXt9WQTt9tHYbiYNYS75w5ZQN4rdWYd7evcH+NUfh0Tu0rLBYh
d3EZ33vFySpiTmSmf14hMnMxD5prPfgy1io/WzGbJl+4SvVVx6DBNj1rOsh6W2zv1rW3XX5/Mg+6
RJB8cXjUOUW2q8PTuvmvGcofX59Ap4usq7V23qNdT63n6OZvMUCip3gmsIBIjmYui2QFYxED03AV
VgalammwF3DMWaRCa3wpYOq0Jm4QAVhLXXrL2yeQj3bRI/lrl5ZkM9bg3LmHl/4JQcMNBHE74Oyi
V0LEy/ELgdrixF/olG5APUfuR5wJD7Hz9bARHvgvdVbxkUY47IDhzr6xYlQiWNaeVpTWTmzUjuTD
/Zmy94iy6fOLhusrdXLxc7+BlECnDlY8a7YepbG8RHxCYkBK17TPtmFu23r/xk33qxDTzJ+LYSPQ
fGVFR3Lz5PKrBv3cxXmt49Uqivz7c8heZhGlhgVh+eg83S9YHHi2gt0BoGFt+w8u94kFuFWbFmHR
y7grNzx6ygLl3ND1eMWsFA+ilXPv3XyQL/9sSvbXOT7F5D/rnX1G1pT185r19WLr5A7RvyvT/Giw
b9rHAavhq/h6sTVuXcVutFXn/iWRcmBuWyIj2A6aLX6tcxWblJPCu/CR4QUmHM9aq7YBMzsLafSI
pKc4kytF8uLEZfE8REoRlUz/3iIVSz0EA2YxnF9MjipkGsbeLoNdiw8fnsxrmNr8vyAC6A7kvYm3
OZIiO+9/6d5rxDgHYbhKi2Q3RVejtLAHGtxH/Cbp5j7rkzbWtcF+XCzrM6P96uugW8d+GYAS6uIe
SvhJXEcv2iymY2WGFt8hDX1Cr13aHD02yRkrQu3U4wt4StkqHGCfh5cHTX8PTHM2v54hX0QytU2d
pAA6jFPJI2OM9t26lTuYMc7qyML8eUenLYjZ3GQr5Qvr2XXp1XZ0thM3xVPsPDq7SjUWjjQd0B3Z
LXuyqw/lHphnX9m7p5a2vocy4ckqvWO0y5398tp5tJut3Kc3ljBaOPR8nb8aywtGrH59svefozS+
+A2PSfeGhcvJHOw5zM6dh1ULWbM0Yi1Es1VtDgB2HVRTFxd/LJlLQnrSNsJ7C4Gw2PqHzYlj4brW
5nbZsNmwtadNT/XzqCDqPnNxv1klaTLAIm+7d6swMbiZ9+UDbQ33SJcU73Sxim4Wc3F1juOLd3LR
3oI7s+t6rPdQjzN0hwnYPxHfxiuonQQVGgR4xHw8I8Wnj6m55Zy8gQuoLgiXe0AyW2did2TYqQxG
sbiMuJKyGQpkWAX4lwauC/gtap5emEo3XR8S09ix1XZuAlqid7TpMzovyVeWmC4H+WK/eHWzhbJ1
m/RtBLAGpbg7O7j/nrQyVoDY5bhYX10JnKQUyIqKVrmoAXdPkX4ReLs50E/PmDbB7kCdzZv3MLW2
1K0QL8MvAVTQaqKrBE9tkYmF2xGISyVcwCMJhljpXjy4DK6q5q61g8NNTKLR18UflmPNOiDbBEnz
CmK/nwBisDHWW+fYR+ETygRVxDCDEy6PJ5dFlc6AmvoNj45eeDnZKpEm4VzGjoNzEXDnC14gvM5q
rZrLZaFL1zauLMDpo3xSOtLG2OwI8UtlnfXVq2D93pDVrJQ+qkfw/zoA2CmoVEFVDCmcWhdz5VW9
/TxU+gZTC6XZq/W0q/gtW9slsqSZVFSH9xqd0GnI4zVhmVn8MxS0qSwqTVJGiueQ8LvN6cU7DFH6
cipdh1o3tQ/mcfHgGHfkj6ZfFRH4FxFGWRF2DHSB/MvsqJ7utje1qHgp6IP2K9iH+VLtX9qH1iX4
pAeXfmHdjDoNXjTq2SgSbLzRri/9cThqyh0aCU9ncs0vkgcuf+wkZqcKqJyPNfP+ia2W3kqoKg7p
x7hvbOg21U8HbXdNx9LyRL7HyT6Dgxlre/GKuSoa4c4+6faFzG/1gWf8hSf/MfIbDVooxss4qI90
XEykpZGJw5T8ubqxc9cfPLrP4X5xWXDs/XtY+ZevSnkVNCM1cJQQvnd2nDcL/fY8lOn41lJddPfc
yS+9k1UfXtxsbdg352qTzQE+fl26clC4Z3f3/H9QrD+e4Y0zfNIOOk12vPqjlcTcbRzFw3HN0Ub5
QAVB//cb/0Z4/xjtTZCgSkX9qGm88aG997ZeMTh6L5Ro4jI79fehhFOcidLUmetka7tW8qFY8ze6
+8fwb3r+8+VS1k/KMx3XvGMngbIRObpwb94qX0J94njMxUppNVsAW34tztpIHVcySbWz989eHt6D
m0+A3zWtevAIMjIiHDk+PON7Jff3LpBo9SnTgpPyqMZbLUh+uGKC0MzTsT57GaLoNqy8Q/OxufUg
rONfiNYV4/uS0EsxwaeN8AuNi1jxv4O/rQb5cCvnssHgZU+dPXr1+Mz5PtCW2YZ73G2CJCEd1WaN
VX31/OKo/ffq0N+3IVbX2BnWq7IvXNfow/NTrpI+5dt1v1PkYc1TLyhSA6pcj5uaYl8dmJ4TeHt6
93BXhEqjN8jIkK1apIev1etqvRSyKpGMtqP6ptGqgPIAyCtpSWh3VetBoQateY9hEm7h6rZBEnK7
fz3a20eLGmt2GJqzm5V+PXRf5iqiWs3cSSFTDcoC7CpDu1hcCCHj5n1grDp04GtWPAUlCTDHHreA
jAA8eYIw9CWfuBDueo3xKvf+PUHv7r7U4zJBVMzh60D7Jvos/Zyga3Kme9v9Lg+r+AZUDgJtXcf6
QG3v/XnUbF386S7Y2QRT7/lhXX7X4PwZgt7Hfjudjdo8uaTGU0YO3HBfE+AmbQJDP6EEoX1oq3EN
Apa6Bsk5TU+ADOMcnG52F+BEzdglsfziqn6np2YXkfZjcQ11nST0NPwUReR30VDVGRJFi0JpMbEL
C4yfc0Qt0UEqcGgaGh5KUS2C6DPDSBK++4q74G17vwLkzJbpWatPg+vKW5z+HtzAyxY/OEx83g3M
sot0n6c7Bh81oUDtLDWDyWz28gc71fUXuahNEK4isCKnF4gdstDQnafYRbe9TV+KapfnSr9mnxaG
5nQf3ca32uVujsE9WYXTJ6CXbKVVBFYyc9OsCerR8OTsmZSnQNz3Vh6SP6sYHlSIZyu1e7exYT0k
Ox2uuMBj/YggEDVcXXw4OOS30l1WJrP+x4u/RdBbMtcf5UFuDPeV7BUBgCZCFIXdwSD23aUt2tec
KU/Fpm/1Rv/eFcp7GH0fu/oof6iEFO2eXOcJYwcB4keZlPVlzWZRblJtYc27buzqNIv/FkOg4qgL
b2OgjRSr4we/nL/iOVuEqtSq3wwuYFX32J8Pct42Tlv5njeHR2GhQpSE48du1zU7wyGv7X1478bf
7y3VMVbQdXr3UKH2Xp0mP18HVTofm8x5/QAtCkTLtOtuFKGg1kXkJ7avdeKGvwROdBqRipIzN6dp
zFXXHFLogZrlFLIwoPa5i/z7q2Ce+tde4PGwvqN2HE06uqCfs1E/p1v8kc7N4cU+ihAmLzfxk3qZ
6eTm1iQI0sFW0NB3NkPbydI1fK4TUKYA1hk3QKXbGz3MAPUPxVT31JYBOlpFWxN3p4lEe9Sr+VyN
kYYaPkEiSNhwkv+ajtRqBbZgxTplDUM6FS10zVvx8zeF21L2bBjHC6qjgSsbK+Vs+FQXmLlwDlF0
tMPSnk1y21J8nodpcUdoByZHUUCA25cvXA9z83UHZm8gWzFEEAaUXHkBsdGmmaa1Wp3AAbhbr5s7
67bYnIcPcQhXKyjWluzyY+BTKwZ3T+i2rlf/QRBCiTQbkOmG2fAFOB7VwxxCZQaE70+Cw+TY5POg
qkB8ySxyalqLjJ/Q2Jq04AAfjxTEl2Tl5kJdz+atGmVuWW8AHzFQeatZOniYPbUzUoQVOmfHgTWM
d86g4rZnMtRqYQW9h4BaMTerXjCZbGNkyhcnRQQ/whOphPcNkkLU18fewbkxl1orx3TaLM/OC+9b
+FsID4DwzAQGv1+CC4UEFCvuTTDhYvNy3bj+AH5O+69AsiJ5Y4hcRM7F3dKd47qowQ7ACOagoCRf
lgq1LLr5TsTIqBMxQCRSNw/tWZSI4zpuwuwX/RdyFXPgN51ZGAYadSJiIpvOovojZuwmNX6Si3hL
cJhevSU/C3JP7EZtyexbRvexKFEyf5XW3W70cfeN5yfnMn3gv27JMFnmfvCwphpgYe60vI2OiLnX
QgPUnkrAq0e02SckVh2dMMev7MPRhinRms75G6vQLFm2vujR11IXgEB9VIBDMPjuzcoSFxRZdi5+
p+xfZ1ezwgdboPHEAY7zMrevw9TuS6GiAlw+Imi6B1BLoz1sODb/57QA2TDcaesJlsPs9nd2YbY6
wCFmO5ug6LI7bBsAPaejT6YpbU86Nwsa7CoO465t77udNNhPZJLq/ubhrUapPwm3W5Nai1GwMvxd
r8+Fu7/vl2IDJoDcmvLUNYsflNYEp9gU6waUPvDM/O48Keo0nLNJVxh0eV6nDXgMFdt2oaU6ncwC
Gesn/dUts3r8rH4FeDZNBRQFVcfJ7aEdZk8AplQEMnLvul9ONC7dB9G5+V/XHorvtEeNA9IH6FZk
WGL+9e+T6TuDfstkOJjw3G9WDWN0+S1WndKHql4baXNYQxpMlUdABeLXLMQFAvkQvFNrwNpZQFix
wHei6z7NcS2cJhV4zVcI+fBMeGYNAedA2ABkVq/up0xC+SUXxmyowfGJNx/P+faQeW2Lu9uRh8xQ
AgHOAyYlL1RZk8hZ3IYDP17Hdb/b6J827emWVYvkb5g7qDGo/Bp+mLBqrL8mTAEOoOOgoZKe/zzJ
1drtrDZeGlIguJTjt8YsjIq6MzhYA1KWeN0Y2PfWtq0K1wZbOYNci5bXL70Ti+EabqhHtTaalQdU
AH94tF9jIPr2ql+7VnV7+vlo9/09PZMQk3Bd7IJinivFFlUUvFuzuUuxFzj4arYvoLPYs8K/B+uy
292NHhOojickQP3Vmb5s6KMhJVpmv/bhwvv7Z/zj+d4/4+N8uOkXpTG0RqFWlYbceiqluwg0+GtA
6VJ1Xk3n0RwUGmJEScD5U9BycHILSLVK2v49Y/I7ylIlKXTf1MlQZbWymvo5Y3j7v7KGXlaZWuDc
iQS4Wti+OC26iTvGJgx6gtx4l5lUVRifLjDfQf+vpfTH6G/zcWPfnbL6i+8FI+hHiG0iZxuH4Wl5
Myc3e9YgGi5mM5AnysEUKzcHytwaOJfe4OIOBoNCooACjhvrU9xKhLSgjp2SsLRpvmDdzJzCqn0G
4Ryvs53lum1Ow/bFosyCAl8EHpZtA20fDXfXoTxzyXo1oNSpCm4DKXe+simrFh4Hpb9NVDz2+8bO
RVO5zs6WuoAP6EMuJtZh2ANQJ4Fc6fHqoYmVx9FGassX610+tGL4PyYMH79m1SEWZ66fn0sHz9gf
DkxYwPohpW4MkSoFA0o3uNE07Xq/Kpn5InqU3ua6rtIhq3e2PqyZ6s7091f770NUqd4fGXZdo6Pb
Nq1Xa8aaaMuZTF3Y0Y4OzqCrtwV0Ynt6HHQ6xLyT6wUQD58y698X7X8f4C2zvmhH+XjOmYXMDsJo
NqgkIZDeyA3irg230BnKnDi7KrZ8GPobhPvXu7/dJxt0Tdflamgi0Yxso77JKI2YFWexqNE3UcwG
zXF1tjz9BTK3s4V0sJJr85vs4e+rpcpiPYp42bDa3ZqGENo/ttsuNdUIGriLdhLKym+EQlD0oIX/
UJUT9Ayr2e3Rx1D0e4lFAsc/2ZKwgDpJO9ranblagd2jsahufar94YP/Ot9k7eAMRmWe9Tbf2WN+
x2Xn1BjWXWuSse7MQWrF3TmikLtpixbnutfTfC7Qn2pitCqY/DXffwz9Nt+v/MhT3Rla6lObFtE9
8snO9ikPd2P/aA/27HGX+r9xO+1QOGcg4nh1solhurHgWgNht6HPfPeBL5YYBbldn03CiEzYsrwW
i4Qbw+aB40PirLgL/3vamn9f/7ExIj4albFe5cD9c58klbWo0tw2hhPLSYLZJEDC2xQTbqWc/BKN
L1gL620YDx7uAGVR6qwNk3h0tcmdSlSqUGOUQbdKYZZ+yj8QVh9M7cFn3njBp6dVPz3t21ksnSXJ
kMpjA0Vz5W9ynQT1DqXD3FUOiX29eew1uXedTCagJ9Eu4vO3iQ/tMXgEx6Vb8B1erW57j65OEcv4
FD2FKCprkPGrEG1Y4E4LyQgrmE35AW9o/JYeGXW1+R3MaCn9lpLQlqF2y05zZVi6XB7wErFwxZBN
rk34DoD5KIUVzhr2wM/CGC3YUuqN27bBI3V2R9HqkG7aZp8Qd3B7Hw4M7beUBDObyr2Kf+Cz+HMR
NMskeWGSrwyh5Cgyd6/LqvgEgJlKuxe38iPqHuI/gh6qQTtPs3sn1UTBhWpZdVGNPpcIIjrEPtIX
R2XfbUkKXH/rGijCEHUDrtE81CLLv1J71Zxyn0ljsE9nBdNmvr7onxY0B3lQXxxCbsUq0vR/L/Pf
YEjAx/++4Vs4wKwqqScU7HEkUttiJrNyaNjkMVrrEbX6N+8mvNWn1OE7yXw/FwzaUeF8h81e8x0c
JgM8ng86e4vMgcSlGxoiUojpYnbcctONmu3B+G7jDPq0vrjnc8Ho78HGrE+x8NeVR7GnBjyvEH7f
Vt75vgdtuh2qgJyJKBoIf911xdiemqbnbYLex4St2oZ/vTivp5G10RGk8QZv1fVjNqeLaTXbwYS8
NozkNaPWfQpJtVGrlTg9wIF/f+JfoawKRv3fQatZ+CPik4oUt1vZVHhLNhbBjHSDKmWump0rG4fU
dPVh33zHlLf3lLA4w2VVkTW1/n1c/THkrXmY15S7rHwDtyAqGxn129yuRSU18jPJSifkG6/gaNY6
aDkRvFuJe3EO7CSkNrd2FUDvs533HBUjk+vwye5sp7Lo92Ex5M6Hh/0tr6+8TTGH03XMlt+xt9f8
smvuipsyTNvNU6Rhc7I0BJUSkqdbd+/Q37tllFNm8NWMk97rFGY9PGrmNfGExE/E4+HO+ygtrScI
1rmd4K30bKVYuqwb8b8/5G97VapDpbBWWTp0xP75IevYXF+V+UkZckbmo6o1CUJAhLz16NauStZ0
ezu2yvjDLpF+2SU/hn2LLQ9ZTTJDyVADOTeMD8K8hdoQ5YuL7gj6/KNb5S+xjPEq20iNeyrE9c/X
3M6TXSlvec2qBUuVgs194lBpmXL1jp8OwF/Soz9Hk9/OgCJ7HhqqzGivKNhvHvbJimJpRrOnduYP
Nx9f7tfhsDpU6NRjaHho/Hy55Ci/7skhV4YTpZ3OnaSXju8VK4yaAmdME5TRS93S/ffK+QVWx3P+
j1HfVo7yKB60Dz8rQ31Y+Qnpbr1Vd5/dBizFBduqW2vnz8oQlJ1aCd2SUKchllTE1t3f7XJ1GiHU
Zk9OSMpPn9ppyr9cSH482/vyuh9vZ7yelWFTYIEvLuYtzN2mR9UUmPK+hzSUKiZ6YqOWeqGMzB3o
Wku2pPUTtbrIUYUP/z1bUpUR/3V6/TFbb6f0a19sT0XOE9VbCXI32ttfYRmNaqu9YJSRMw2vs8T5
JNaQf91of4z7dlBfL6lcqkmhUIpE9jB9UZdzwnajyhHm0YPjEfDVMeynaaOFwiPssuDta9MPb//b
96h4Y71JNy7tP1zAn2d3eT8kxwYb4umUcZNC8IlD+YmprnAuI9WaR6Tdn9KQ7132PuV/Dvp2STnX
lPIx1xm0Qgnv2I6LOxod7+xQbIJfVLv21Yh2nfsIZf3C2NkJcN6Hg+DjI7xdVoyTQac/lUe4OpUd
2yuzcqil7hliBdFf0m/6dZc+rLmNRtY6oswff2p4/OsjYKGMboCmawgG3h6h8Uzk8+F+kIfJ0b3R
If4gQtncBsVJzLv1VVfipin2MC69uWghXP7kj/5rgIHeoQF3VRaOB/3Pw+mcX7A62pOe1F0qFd2X
n0pijwqygVybmgMr8689tHcou+DEweUH/156zd+WHk7FNHPAFLlJI4Kf4yvyfSfXjJeCaGA0UrE/
wZZNMXEIOjvRDNeaY1UjPuJfuostCCSEH8vdBPegjIskPEO8JwNvkYp/qwq/7Fu/87Tnmofg0Olw
YzT7J7Nn/fuhv0no96X7x0O/X1/uae2a7Z7kOsFEE4+jNXktNUFdoQgjci3JG0gDn6IUK6YMpC3G
HWTGNlTC3Uw97ogv8eVZHzK+39hE6c9Hejvut7t97Z7kdRIFyLPRRO9Be6lgTpPQATjFmqgiYfxY
b7fxNLNZ3lzv0B/3q0u1h6/f6t9T9NtdumqaxWnCZ4XJf/uuyaFxfDYOTXlohWGxyrnXHTszvDGj
b14zWshfgwQkcE0d1rgC5KHdkOEiyDOV4U58mW577rltuzP06JmT8ICf7El+TVj/eMLmW1iG8cYJ
HFd7Vn4QcB2ZDdS9FcFrrg3WVWpRaNP6pqUMM9nZS7fT4umYMVTQmdfbXIcYqW76B677yClXdNwT
/57CX0h55CJQHaRFEB1Ia35ujdrD2F5PLyQbZ2tihUUb36iB4+8h3ZJweRftttmaBzBkbr/K5z8M
Xu379yX+5+Bv55Im7x/ZVmFwGdQsDB3foZosjq8kSe3207avJsump3w4DpRfh5WrfsrIJEmZ3m7f
+9up+XgmSGRwnEwhK7A9tXTMvDRBlSaIsu+uoRu7+3a3PcXR91KZPI3Ne8guDz4qE35L3Bp/PMzb
RVmTrxn2cDeZCNWoDiJY6Uw40SC+V0UxEKXuSTLXSmcJjbgf2NPboGP2+15wqVS5xqd2dHRj+44G
f30VhaMSQyBF4Q77c0koyMvmWqorw0YYTJ6Wc7LYRRIQmihDn1oH0rc6jqbUw6XWYE8xb+UHdNei
A0xEIHkZbSHxfvekky8Gc8unSMhwalUtzeWIMFq1jRuhLsMIYIL9UQSl3osiGq3DSgNZ+w4SmEwY
YpLijYTlFFwRJbytilTSCRkiPOMAd4aqyThtsJzg0pm70dGLAFxVs+yQbu4Fd8AYxARqF3URxu00
x+J+eG5PUtIOsFlML8Rk1+aXIAQhiCFlraJ5sQZFpbqpSiDBE1PnBXcgUT8qKjYtxdaKWrHY9x1H
Nqlj5DMtVGwxrUiiTrlo+MQL89BHsgDgYM2weaqsG3s3Lwhe0WSitjDKbXo+kou4IrDXLmf3JaSY
ckwF7DdIgQEAmDmOyn58qnM6gF1HUQVXVfXzTFZ19h8qaH1mLMPJoY361O9ZUKHo7PAvEYjcVt4G
nF9YXkiIj6hXznmkrTi2BpR8UU6n18SaMjvMM5kYPzMHjjN72OGkKcLLAbSzvsPNrDSPXxNt4kjt
XAzK9ZY6iulzAHpyAZ16ebyAq4Kr+sJfRLTntA20Gxy6SuBjWow72s5uaiSVd3FjtKcYUBKfwZE4
isgO+MuFdXNG/Zw1YPX4LxG7VCszsXPfTyfnyH/Vhb8VJIfG1VPaUXVIujXT9Y9hJX64PcXphiik
Qs2dqIZVWYCbFl8SDxsf4CxOdWddwj1Q4ebvbbk1GdVnq+0ZiEsRp2UAmatBKzks6ziWHwTQ1GI4
Bb+7xUkRTDfkRRjVh1sxyzrAmgMKQvGqPVHVaPmp48aAmljVQS29cDkx6gLBBF/SMGMsbX2qVMF8
Tn61kwEozuaobE1m4QI7usXAN+J14S2XU+xSWbstnIp8qtDxbWtYILxjF7q2mjCqd1nb68aKQVJd
DAbsiZAs4HVCnT8K9KcA4KJibkIc3pdiYrEngJnu45gZImVJHZwBnWcfbRElcRRbu0bnSa5XXcRe
lepjNstVZm8xmGPe4WxbW1GuowaW5ok3mSCEt7AXnIUnXgeerODBIyNYGKyLPUL5YIUcyOtTAnBb
9HQbF16YBo3aF2TXmxVKkXrGb06wYgQy/tB41dNxWsNxQyPEjjgKRs3/6F1CDB2TOETvNqAklFqJ
WbpKvDsm65KDxAbDRID5ktSH6q+bGVCqt/JqVi8g3Fd1hS/orVjqxGySYzxbpKYvsdOrnI0TAXNt
1DdUqrFpFppDtQ1eG2HI50Bj8+zs2lhdi2xDaoURB282ujoggi46nIc52nauYMMDv2aKSoFUERtV
jXI8YKXkrRmK98jgCOKoEMi3XKSVwl3GHEUDKq0NZzG7tkmNTvw9mVGSv6YANxMqf/PBRk3LolRo
CPMd7ND+VcJDeF6255ix9t4s7yyMgCG5MfONQswMJEmEluMMtvZW+DWdP66MgYyEr1aLrVri6vBA
NSeaOk4dXBf5tLvJoqwcdrIHfjEwoHscKheTuskyGlFbchz3grAYhFYYzNeKCKpNX/mosJWjxYKD
IfahS3zhOI2LEzXMInJmsxQ0UUwmdydh/bHlcOn8qg7mw2SEhFPBA3Fy5vOQDPekrqcDYiHQ4Myv
3O5mtb0ZDZoLuC474bmqEuMtvg+L8I7iSTPYM/XWHDS6P1IxGl/1mlPcXmQH/cR4s482nmGBY+hY
XAKClQLVYkV3vFaPyh9hR4Fg9QbFhFnA/qUSrfQgvvjTPTm0vj+6gp+G0PojLI7RZ5sPdid3whdE
AIsE7xRdcZ4+DhNnDmFOqJDTO+j1+vuoXxEAN5JciVVUtx0+DtMTv2IX5oAF8XCRhE0YOQidsLK8
wHKdcnJuDs2K2OOMjWYhk8Y5lFMRTZFkEM4iJa2O/Caz2MTlO8xIdAxrswWF4I1Rla1WmT3K7e2B
gTkvoxJPebxiqkmfhDqYK6uZL8Va54yWviuNsmOriStos62ag2OC40u9UcW9OHHX1dpUvAHcsB3N
eDkrt4Hgm36Pmz4pZqPGqFQUyS/rLjts2qpCR6YEURGrXhn0UZIHRbhhvVaXJI64Wdm5iOhJTJrI
bqCbVq+qeaNGKhjesFvlr43h9xodPn7Zm5BZSTduLq8l8buSd1Xa64Y5K20rBAuobCN1d6I4k/SM
Jc5M1rmBVXByrHMsos06b5YX5xkTcJzFAud6c/5A8Z7gEu5OpMrSscqYLmyNDrYAfR85I7HVqXbK
QRLccg8g/aZz7w8GRzw085BDelF9YsQL1Vl6uzmVjm9ub0rRuJibw3C1CjJvxJIyJDE5lixxa5Z4
4cPWljLyUXsGd/Q/NJ3Z0qrIEoWfiAhwxNsqZgRFFIcbQ38VxRkF1Kc/X+2OEx3dvUdlqMrKXLly
LfiA/52q4WQybk2x+5ClN5kQFgrYeILgQarArhktohr91vfyTMJ2Np2rIXfHKGwSIhrpZou+Gs9j
VWWwHMS0741GkfobX6mAfPKakk7giBU3Gun2FooDcXoAsr3HbUTcyZWQ0FDFNOfo25CciXRAZ8Sn
7QjN9P+ShOwzDuHBocyUhJ8xj/tCoUQpubi9PM5p4HFGv+Wd8cJPzPvSJdLrEBZgC0BggMfQ+4lk
h8J13+/kAkESFioNRzQUfjRPjhxXku4CmYjnBalcxhtqPifhl9hiTAEjexe1hYY62VltTH2VmbaX
Xq1UhXI+/YU+DsWtA+2ZN0s1+VE/RPUXRXgyXBHRWfRNa0Kico3Xpei3M+DCWrbwP0NKFzrIkblC
UmXOaxWEVjAgzI4gNYCmScKjaCIE4tOB58mnveIV4qeqAxiuYEtwFq5d1me20CjQfk70FMyaqE2t
jA849bffaAWTEPEJH6xgyGlCAA+93FrfLfLwXxGakwPt5HrPqCqR0Xn9rENu7dY6GS6UShUf21Ni
yesQhuGh46XpBQLoV1lk7LpjDs7EC+yBa0vvAUV7fKhAvjEryNqaM6iE2SeoX/yn4V58yEEASKNH
OtUZ/ntDklycFGUIDwxUAiYDVOvebatz8lRqVWhy2oeKIhBqUkUwR1eHWFRY1w+N+nQ6OrHCqH24
I3oo3CpKxj8OB+as25IRCXrSixuNlL9vtg46cuRPgcxIBKIT9Qktw+RtnRkgVbfHGqLJ4qOLpUi3
L69wQ2Rqj2MVKFSEus+mzqjvjBRVM8pKwyJW3p+cuoujb+TWF5W4m8+DR/3KIjWnm0xMtkMYM8R5
jwtaUAt73mvkyeQzSrwOaxNmDSd2hO4VQXngwDO5WNc9MITjhBGhrSDIA0tE/o3stzqLLSLNETuO
UwFiQpcHEbT4FNjEt5mUcggFSNh2UNgp7GI1utqEodeeesmXP2Vlj7+MSE39ztpCGziX25szbfPs
agtmbw3Xx0qgY0FoQycVdSrDlkoOsIyC3yqXkmQJ7aTB1MudgX9QPUf5iWXiFZEHj8pbC0ndAQTp
JV1/sLtIr817IKsdkVbj9sCWJ0knjKaIkgKSonCCnysJP+6gyFM93MPFnt3HHzcFKNDnaXAMmaAo
ZXpGDCQ6iqDfc2YmK+8WaVbA1oNIehS/H2GaTCTJHal4D2kFwmUbUS6/w82ttmbMD3ALH9AtO+VM
eM6TgO8JYrg08u68RieEcjsh48dpCX9zFqNwrATvPO08Plvyjm402wS606K0WFhtHqBljDx404cW
OQLfa2WtOylh39InisXWiaAa9wW0+Ch6ZlAZkSwyz/PFgvJnsehWHFuePNiIFhjwPq3gWXEDCI3m
TGFzp+cOj9cL62Wm1NpBK7qKppWyq3ZKmk790jo+JLp3uKixUt4rQNDMsGcztR3hIPLmG0W55SFq
/qHec8+wVHs5EwmPBEmeD2zWW85jzxmpSHjyZKM8/qSDoQa/+iPvYUOHpCUsCWeRXUOPezwkhN1i
mH1Z8BxSzuQc+Q776DxZNTHlxitbWKjkkRh6ni4CtI5nktwaynjpRIt1EmUhgaYQCPlLFXa4DRjl
aFNSAmygNLDUGQlucUPQhIN3fLyK2WkBS6g1Z/bo0BI8pk+kZCkf0clq5tx3ywvadjxoBctZfLWY
RA8q+MTeI2LVsFrtd3YTs1LwnBrgaFVZ3iK12M5bSG/A5P84Rne1vKEKJ4V70CDOFCIWw0FtuTXM
juULuOJnz45q4r+b5QgRBWy4h5vyCtJWeDj0JlDiRFFb3tlpzb1DkmScDl+plsnrR7eeTAv2KFoF
lODf2ZbgbhDB8RS5TVdVDJZOhZugvE1eAZZ/IG5PmN1vCO0oIHF8oOs/LKacsPoLGtZ8nZFuRWcS
V93NFismoy2SA9J5RYBfrcw9AEJE4IEDRPcnPTtpDk9299zmFvtI5TTEd5gqVD4J/D+WEUsfZjas
+KPo7vn3bKeH3OGBmEwOiITV86ydw2XPAz9oH1UOIW+AE8FXRQH1c8ZuVKznyHWrIExa/35ue2xJ
RfXawTl9MuOeeKEBrivKtmhaDOoXhsVE/ZcJGubZhtc52fDHDrnWlKfL93JGZx73iO7QATJu333a
i+i+WVDcV0KBeF93URmsHs5cMrBVQ8T9tCXlZGn9HObdmSNCh0AuwlAVMGRs5ZC5DEI3v6OqY+1P
4+W8QCqeknCINJoqFwhVhnU5T9ZuUbuGw3saCNRfoOs7qBPt9zdkVUlPqNVWpIBt8g0+umRPr947
0C500geveD+ZaIV0qwbsAMY4tJeS7Oo4mpYphi03J4fgcpVoC6mc587HKUJ/DzMQCmlVTkAMnfq5
MJdTYzvhB+MaVh1AK+mhbo+mKh1/G3ZXaYM1aEyAcp72tZfnwV79FpgbX67F+/UJ7cuMiv5Lx0ai
UKPy+cuI6szmm8PCYZQB7bcu8NAHjd6H5YzOyFF61TUYiNNPtJG9G7idm9vYde7eb3burTpQ1Jjt
6mSr8wlo5kmu8+o6PAQsSFvixavqi2fXQQy3fPHYGem4uqRkWTFAyUu+KX2otMmp044hgXvgSzH7
L6/ztd1eUpBHYZZZhGvYBoL041/hpXkhqc7q3wANybcThWrLAT1AfUD59qHGCsTZFAf0rtUcCuGK
6DnwGJyhIrx7gEKLXxqqJGOBNwQ2NslsJs2QkPpQswjqaBkwzH/eIjpCSHo7i1DDuuHz1xdv/Bsi
M1g9xq9boOOd0CFr09GDp4IFUCGROKIptgV642nyPidAnC4wnD+dPF5SqQeNKjI/4uVKlV2q+lEJ
by40JoHSj3CIovyUgUyLtBklIt4echq7v68hYPndEcM/d+H4mv6EqvolfX8yYXLEXV7ioe0+PNcH
rQJjfTYAcQpi0uTk5iH+XwcXyIKTMcDJKTImoDGPH78N3rii4L6iDqV8sbj67Yr944wc39VZpyT+
PtewfbSZ6HLXQ5X7c9sPxEOdvCSD5bAF6fn/EF8tgKjGD2aqUD+lkuhh+KAKGcSOwaJdclL1wFGD
+Tclx8u7StDN6fQDny7ej8/wHKdX0ABNB2PNps6+j/5a327e1p6cbwhjuXtk/GT+sF2fBJ1AC0rV
K3h+ju+Tyeo2iWSlkBIUpeQJXTI0WkCxwGtpfU2U+HvHH//dvLELQnVMxb4MBz/BlFjNKGwL3IUa
HqoN96xe6ZQ9Ntn3QNTY4W+Njfnz6pAX8h23KruqBAxc7Uht0PibuH2INd4o8nR4MCxfR2sZ9+4i
1h0kO5CMcq+mb75sxO/z1tBY2whydRyclBaQOeEL4G4kTzjcLu5+bQ+XNU3szvTvWifM7QIT0l7t
Dyz2sSZbhaiQQ41/iNXEnbszUSYWXapgcLi+4IX4p7PNLxJKTEJZo9Lj88P5hNOne42mxQhkzL7n
KKv538qCT1wxdG+Ex8Kp9ieEI6P3CLlGos0x7Ydtqzs8F9HjZJ+ZzreLX3ozxtipmNYPQIC4JdrQ
TPhHnW+cASXvubY06Ps2Fez5ZkfFskB5qkqfGLKQ0v6rWgjNIL/Dfgml66LgagAaRS3umQprQcxD
PopV1nQF2YWWsutKhUMwEs1KeoGZP8lxJLUD3wPPkJ1J1QqkGqmxrjXlz51hLRT1FgpfbyWEoLVj
fJyH9XV3MLTv8NZ3KJGPcue/qiTL3lbDCBBI0WKlEc/UuNsAQb9o8XH6KQ1ByqPoRir+nT0BUKcR
+NJp/hshOSgXPZcx1yHneM1mEquzp2HCEAEodDFtYO5NG4iqmWmkRKRGP16x0pe/TBH80yl9BsRw
HjYXrcv6LooWdWJTCuxUENRU4v8dkgFOL3VPCyoNEoLoOVn9A7fZVfgWcuYsFpS+QN3/6jw1CUfb
smAuzAcW4XtbGuKw60C5zOG5p0Zw37x9oFhsn4TPPuEaBiUHG0lEoJ5etGoitX5Wo4ayslSP+Hsw
sUPmytU4yTNaA0lDd4GB/N25E2ZLmoITTAUcwOIt6mk7Q8k1E+T9ExJmZC+94APsTnTkaBCcrPlH
aT2ul/4UdVZUZ6iU7zDf8N2KBvk/I46BUO0TWhH5xS1yAKip6o3szSm7cfRddTVWLngin3K0CoYY
p2e7cl/JVifwkEXBOM5Iu98KiyWDCrYlB42jzWmD3CwkD9ZnS51790jhCj6uc+gjb1cfEktQhnrU
RTuscdo07fjHqa+4Z/2uYny9SJeq3VyqkMXIhfzFYt4Ty+HsTOl/OPYkCaQMUBe6OLiI3G4Ip3Rn
wdv9IOM0u/7Fz6ujuT0Ee60TOoknNr4WIVEfPa1XbkEwRkK/bUrcVOz7dHZdzh4ojpLCu31NUOkM
xrf92dK9lKnM9FVLvUuAfNMgh9b7EB2UogVMZffPbfnMlB1bLmJwJHP83uZzWM4ZREdEaXK9Or8e
GlBNGqQtQxZ78qvL3Wk4fpnqSikjddGBqhYOspkdcye1XR2t4QsfktIa4siltBpPR0uNBC7Xi3h2
BiabwOsfuP33sPN1ls3LG/StdsDoH4wEYfeA8sRZI+DpaK4BoSI1h1wgp9PVLRyfswJUl5BNuNaZ
jCPF9B6QdRi2nGHDtx5P9urh/53k0P0u5uO/1i7fn1yjzt5e9QkG8Z2G0Ij3bga8wDsDp5OThouq
p5uW/pOjU7h9BkAHE33ZUeqACKu0V5/kJBmYVOziSf5b0A7LvXvutdA/mdRev8+ymhh37DXgXN47
88knbO6bb8earvv2ZI+KAueABtWDEYcCvTPAP25xf4J9tQ41u7+WrMycNnjfkOegIkcAbJluizFx
RV+DrGJNFQ2AtcGziGti9aGaBLe3iV1mHr2Zz2ux/7W+XwKeUmUR7YAkxPFIGGy/mLo9+io74t2p
EmOljZhr5HDNOh1lAoBo/kW+EDRH+MgZ0ARJUEpaLMzIWjT25cW2FGB/Cvl5Zgy/EpRkZLoRfeLp
1PB8Bm248kJyApaYG7V1Se646lgs/jHtInVrRBk2OxisPb05ThcJZbvrdGkigl0hyU2rDrynAlQb
nql/RMMcKdoNQ2IqCYAZF353VF1B3s1b2HFxNlCDxBoC2hBZejfuuPv3ccykP8pOh7AGsoPtjmKU
St0JlCcYEcrBE2hk5SAYv3bfLZTKu8wFV8GDWSqwbysCSmvx0KjQ63/J510Rko6qKvjy7ykGRaM5
pjqbuEmxPPJEACufWZnjv26kO8j2IUJz9efXuxgyalr5Mafz2x7TSO9YA/vZQLUbkCzIAZKpw7Fp
3bbmQ0xO6vH4a4LEhbP7R0vHmDtPeDk0OZEqLn0GjS89+wPVXWBtTE703Ki86DZ8ortjAzN9SHDJ
IomVT0Lmp21TCNCQKxQoTq/w5UKSoRXpibGyzLVJi4bD+e0omdkkIeI/E6SCSZpwHrArcD+Syb5V
xEPlMCib2SjSCRg+5zZZ6AKpZlzTOLpgN+5RvATMt4y1qwnzyTnIjhqQzWVvOre6j0q/ubZ/f7c1
ACfQhtNGaK+99HSanSTpqIyh27cckLv3UV2UYW0waZqt207WriiE3fDZ9hnq0Bkqo95scRbf9lV4
JeDwQt4ioUxkcpYIYIoKk6cTiI7CMW6ymjeijVCXqhpv3kC3qA+Zynaeij7S7vHjUvlqshcWiKCo
g+YXOqOwYuiXc6h3YC2M2sPpPSFVR0aqQ3eTn5B6chBF9KXvdP7Jnt4mGSCarSEdbBwmrNODssjo
jvrK+yGX05/HPAMmXkwwTl+MN9AWAbmcTt66+BnyOiNo/Ov79tDP8kyyVDC50SlgAIZOoKQhWNAt
f0mdlsqU8+vHuHquYG6UR1cdtAW5DYabxW+Oxsps3J38/XT7b/+pHM4+vvIpv1yESvvZi8PfYT5E
JnVsL5ePCY6DaNrZQ2V+0YMhTqp/lQ3GHLJEOnb/80gd6KQFCyqMt5hXzng/rVb1UTCq9UT+SO/x
lh2ugfpk9tprhu23OtZes6sCWcSCx8xiL7mu45EOZVsVN7ly+Z2ekwsDMNQ3sN5oXL7aUHODNWS0
+Fg5j5DFePb8EQc0U/hUbouF6rNRF6yIiarJTKkqpmQlzJKFBJaaHLsO+3RJTM3FtGXHjZNYwCKn
3z6Q5oGpB+3vigRksznF0eMPtPaDrPJgjhaEkT7+lJKyUanSHzX+Xf4Wu+f8vLaSA/jkQ5bRGVe0
JjwUNkh9bwJOmLZU0fhZASGis7i2buTMAEf8BpAruWxfIqPgNfMvdeZnxinMCh5M0UlIgMUwZ6Xa
b9wGRQBVSrnT+0fwiNEymcMa81V3cwr9nc1WKR0IIoC4IEZriu0zLsbQGRTL4wOf4RfWc+ryHTrD
pXdRxx8W3PiFQpygBEAMd66IehzEEBydm6Lbq+EZy+jhtkzJM1M7n9X8U5rMXMBkctmesNXzz5R4
JG0JHcKv1YIbDCngGtBc4c8c0edUM43vKcrNMQoICQkttqpE5Kurc86v7d4gbhMFEPO8h81jTN2v
YxnQHn6wQzKwlDvr3grXDcUcUSoV1kt3GxLvCPB7BAdqEoYwkRSkDCqzzshHnxo+EyskvzQWBi7S
exLn5K1bL54M8t4kXOomzgHPiaXILyqlqnL8mJb4bfk1mQnVA4QHxFaQDOCk6ySDF4nr5+sc0YwG
mpjrGECnazrz3wUFmin6waZlzdbbtHqD0QYtmlqiVct/qsQqc3ozAusgqXiRnbD8iEMVJmtJx1ZN
h4FdfBxApFSthQFa1XXX6gN63LdrMkAD7gCubp+e2CAzP50PosaCboykwPUtcyQuRLFSQ81d8reT
0wkVvFuDMMDOpSV7tO0nZwwaB20WcWPVxPFggGZsZwgOiVwCmZ2y/+xxbdDV5B1UrZanRb0CG2U1
ImVZRsYsaPNnmD+3Ax5OgFBFDUWxjpoHzHTQE4Ypr3AvHtbJuoHSu40hDzUC52x9CzemU8pQ5cB6
zNLHCqhFTRC9o/QBNmpoXkJgR5YEGRkveG9mqC9QonQQBAQ+eiJayzxWM+qjXlJZr67fedAEKD6K
IvHGgO8ryg4zm2TFj+74egfnfSDPk/uehtCr6eywH5If7otFuCt6nvGkzS1aNMM4lod9rLC7jqka
4KZOGlPZxbR/3NTDQZvWOrXlgB1la+nben5tPbhu1gmdzIvzoTL9QtsnHQQNLN727z4yk8Zwb8Oa
FcTJ0KO8Qo+yhrbwDboGVsQR02d875pRNNSdRAcR6+5OSxf0cXC3Hhpfp4KQ8nh5yg2jkaQhX1lr
7rnadyoHCHDYe7hV2C7s1/a1zUfg5x4KFxe7BxyAXVLbLsywe5KPXMyuziD3y0uYHkAtKwY1SQGJ
y4omfffWX6Wm25898fzBJRa95G7DI1+HJeKMm87R2pSY0UT9ffmxQe2To60tkYMRM97aWhx//Mew
r1ZwFC8Gt39sX97HmlFQUSdx/+Wcl4XXWjutod7zL+WwpeJZo8nXw8sNcVul2hKjEuzN7Nk7ubKK
6VQBhQGMfmG4hHjZUPCeNyBoMAwzqn2F6CkjmitCS27duDWqA6j5ozSm299vVKKXqyRV7cFT2nbx
lHO0Rr7mCI0xABQ0qRFWPMqe6AxEy7Ds19FeKuL68vazh/mVlOa6cFHtaag05j1DzMF/eBByeCId
K2LjgC+w1K1zISQK7q2/l1JHXof1yn4NN3advONqDOFMFGhuPiLE67g5+gyn+Y7O5iVBlBPocG3f
DZs+Pz0yj56nV7uetzP8xc0HLUSfk7+Q3OeWVyRFBKLYqLZQHH8d0MYevU0IBnsckTuul+Z/qNLa
dvqJgpl6DywCVvzO2O28JwNHY4/mGSI82Wf59CqaK7zYQRakyIx0dwrZTFWfZDgEEhoq6Ggz6wHF
Owf2Cn0Fj1sBsr8AsKv+hEg0B0fH9EOXh58o8tTPELDmKN10gWk1qtpCB9hXIi4xbSyl4iqrsRck
eiEPsvNz4lnKrpcpjhwK4a+8JFV9wnGAwAeb2CaSdKA7q0dOQArKnghqFyWugx30wiC++0hOa18R
P29OYBcQtc0rU5lp8qychEZPYZve7LqbHb46IaC7RAXVS49u8pAHz1gOTqpzaOUjRImeXteaBSiz
Xi0ZPzabuCT/6WGZ8PK7OBN8K0G67Z4j5hoyIMA3oy0qR7f+xpyE8J91awYBOiXMU1IvZ/1NTMkp
7n+MFg/VuPTZv8I6lbOAJ00zfyNJiJc3Lpj/xzJguXAzamL3NaJNpDvzZklqJR9PGb/8IOh5lvUC
sk68NIYShSq9o9qK8r5NEHxZXrI+MhYhnp30PZOgmR4F7bEKAgoPUH4te34LbSKzCY4rEigEUJ8U
nGPRiUDyAi2zZXJOA8S5aMIkKZRkD8qNxngV/q06ftnEkRwkgeSatuAf/aiv5f5B+JjMh8Og3ROz
QAk7KTpSlQGfZVkCUl66yM72JOs3kEPD5YCKZsti0kVspp/xUUhqyodLe5GzASanysgszpP0A1f7
6Q9rlJwOPL/1SEmFGNkJ6V+5rIY2TcSrk85wq5uWTBh6tBGTZnt48VcHUDZd3X3Rb0KeTwFS1uE2
I4UiihxUg6aUoUcHSm2fF590d+LbTy7ZQcHsPup49OdkwMEaxHbjIKeiHCRiyfa7znc8iId7t0px
wdGn7X79Hk5o9LOC2ctHyDs2nTSpqCWkXPZdE+v5I2YSzkPEOCoJqY379PqkHn7AGfgBg1kJFcfB
C1ja741STm92X46+njQJm3iv/yEhHL0lGusGZ7WSvgYYCW8MfNEepdfNJnSRUHGEcoN343jGd3DS
279oxlFNzagsXYmuuXxM6B6nxySdBcHXUvowH5cNUdrKYx29Ewf97NWLFnUAD5vm2ZJ2rt2lvAS+
sAgLGkfvJeiAIiuU2JRLtuOy3OjWWpxBZwndCAsHDUOghRqUgKyEBpEXmKF8TjlMbu6/K+E4MiQd
QI0HwP049Z6+6aw35+ydlATN79HGpdbhAq4DJzA6gidTwIAUG2SYwKYNt8wG6ovFETqd9XFLyfmW
3it6Fbx5PhXV+Zf7CPp3Jf692ZCO4EthisvmbaOSsRwqpRn4VowkxCrWXbdtODjzFIcA0oXSvSSz
X8Qq6h5x3r0+0H5GgFreSRnO8nAf0Z4/jcHTmLhQqxtf26enxwPSJvH4xhzzQCLYl3B0DzwNxuPh
QZxkgcX9L4GYXf8Kd/kcTgO+1qu2wviQbpwqnziX2RMTAp5dALi0ZftJ2L9Q0RopLSqggvxqPa/2
NfvhBnT+2SuAxGayrWZ+DXESbeCJ6tc529pfme4PvMO+s5U+f+EvfS8N5tGU89ul9KqOUzuP0lt8
RihekLvpxBHSLLZGM2cG4rk1lsYYG8CaqtuuTMKxeveKpmFuPa9Ph9SUlWzDZoM7c/ShN3UwFJq2
j2PjOH6c3OsRF7cvmm9HGkvN8N23bw1UjADLIvv3Ff2kTxCYQdLhY4fJHQPkOwvW76eAy14WYveG
XRcrPZ1JG96Uc13M7YDsLxc7VIzSlHRpE5iKokI7rT8kW/2DZ6auMf3sET/5IpdM2B6HDR9D5LPZ
vDMPURZPLm39D6X2teBkIX5I71+4qS29bwEGqVPWi2Pzz5byYKmot9BGlh6EYXbADXvCW1dnpHt0
4YdwNckFf2r2en95oEj78n34KUi4n6iLEIOBbC5xTNaRyOQMQy3J5xX2inYLLVQufHc2iCjZQBH3
oWwk57NUJhUfQaRtHENly9XD6sy7uDBR+aMv3vGRHqZdwv5JA5tzn+vvWnf7rmjDMBz64leI13yX
ljmEGJg8VKHr/a7AplxbHpK7d/sjbzrR0K5yRb1kg94tu3uIoRa8IxKP3bcvYCMeOD0SvUb73LR3
0IeIJm+2WWEfDl3k7ak0lpB4Ubhh7FbqV7c8TmqsJkrnQdXHPAFDXkNS35WOaRXVnuuvb3BvVUtZ
8Wx+GLXdNwbF3bNPW+JRyV9riCVj/WderC4sopKKjPkMg6LwTV/Rscxr3NODxpz3Vk8bJlUx7KB+
ve2S+JmfURczCxo8IHaEp0WGqDG9mnKB7wVFEjG3lMaGA1Hu+EvIYvKN4EbRK7iHxwhCNYEOj4N8
xINHmBybtI98fPDCJEaXT8KcrTiX6TGMTzUl0N3XTT8+ejMi6UN+4O9waN2kgTlSREhPWboatbhJ
KYj0iBo6cMBbgPThXjssECgOc6IeucZzba0nHcNuQla6SYINet3zlEL+MTkRdNT2aI8zKv7EIpPa
HL2qjJbU/pxcSPkT5zkGvpx0N+m1VMVXH1SagB23/dIkvhlkFcu5apyWc4jGMSkdgTZiVcV27w+z
YJTg5DsJUExqBATGRvETodN5cqbBr+LH7Jr2zCPPoxXeYp8mngzstaiYWKJe+D0EK+Pg9Wv7uMLW
xvvMkKILDSpkzDhkW5qL46RAAu8ToGelKI0qaqiAlBMlX3bGN6G1Q8Lah/4Dp2uDrZf4/pHMSu9g
JR04jWzqtLtPr8T3oDB8XJGWZSnmpmBrQSNK08Mu1NEeCb3Ao6guJZS/J+xA8h3k/WLdog3AeQbW
IY6b5Rl1pNqFt6OMDcizlvPuavjFwSTnMEFZ7gbeqHK9R+5sWiCNh1mKYNqhJWZLDjybM6OEqMK1
VKlK/bsuyd/fiS7zcFjb6O/HWmK3k/k7QCf9NrDGtDjm+p3UgbXdE6+rJDcg77ThpNjQ9D+ju935
emfGRUVGuwOCcK5bl9XNPVja0IK6es8gdlWEzmc6K/vyO6UOmt0STirWh9elTRIaihMzoC8NCkRX
kaC/GJ1DDkG7yY7jUbGAWBiazGEpgq3Tpxm1CF9BZl0U9p/dKJ8KhfZmd8oP72JvLj9xOUlWt+Ju
rdeyVWOOS5IysDoT6FIQ/gYhnSIFjQAh01AHwm+IPv+o6K+cBZS0MZMkpGlo/bcSa/HKKt0H8u7B
N+S4+bgtsoRPDAMMTwVoqg70G05N7IfZL7aqPrUhwEhKjlkKyoH+0kuS5jsxJfxR5xyMetKh+8cN
ccSho1tERsc6YvgzYTNTTMG+i5VPQUAx0vBpPRubSJBYLVSkvtxR5Kxm7ZDk8qA5+Pkgmo2yySDI
IyQFfeRjdWFINjylA0ulXAWwy2S2YPKx6+Qef8yn1XuNmx6ZJX3S6TVrDn1CC6jxvMsGZdV6lGcF
++bAcrlFHgAOZMl1QvPSxui0huihUKgoPNTRLeiRvonO/DViecFw4/1c4ZLQeFlddnSTj6jo4Sy7
2d52HLM8yf8Ap95MgwPczJO3UokDACRTG1ivrSrClEUM384iQ49bg54N1b5NVWS/ni7Xx0PHq47A
UfF8mN2pMVLmHeA7xBLcMCJQ40IEHrGAfVFDsGamQQ1P9+wE+OQEHHPZP2grOIeM7Ekw8jAgi+nS
PpxfPZDdBeI5qlNMxHgzYwS2hMcfD0WVXweKdw5dRVvn6ITUrLnq4i5D40+pwXLh9O+wJ5XxvcU4
qcmm+Ecn3GU1+pDhwvALUmF8VVme5zQFbfpaSkgXh07FsIzPHaIWqSUwzmbTPVxwDmFHx+SgsBSZ
cwD4r/4BdeuE+8RyuRKq4A1bW/AGp3dnLKLhOf0jt6peN6guESa7I6nJcOglyimB9n3mnGQVHq4j
dgmVkEURjFVqaEZAMdZx/LFqdMHHxyooxgXs6V0OjeHif7MBu4VkQ0KNhsgLwnKdv5e80L/MlGjp
Hh4yyMn6NjqVWx1RqWDRxBAJQxPm23Ggz0Vhb5bsGlxaSDjAE/ryFzVveWrb/T3cStDYxhn0pAEy
jneDVGY+YAYZSHuklRa4lBs9nHb4hK1M0+04ZvzPfmLPwreoUQNFJ6/EkSNoBvMJmzN1Z+nZQt+m
4ROvI9by7jtZMDDYKvwzk2/+BXSMFXki1WxI+c5bDe+VOxgDWbPuBblEewFPXSxB5dBGGomq9wSB
Cvm+HezNkOmPA9/XCP3mgXHerUzBCqnctIDOAo3OYoad+7DuOO2HJPBL7Ns18HxIVI0sfChTpZNj
1ApJyqOsD8CdPhtoKbtZTr9ZMAQAaEaTiymedfJR9A61WptNmxEOBCvcN6xWhrNOIbFs7ZK7036E
i7yD8GlKEHyI6CmkHnkfz1TxSL7vIchKnAWD++UW/HZ2qANRqbb6I6bHC1xeQZAO5D7RK4tCqnXm
uax1nCwWmNiDDDvnn/d28HZegzV8SB386hqeaF7x7EkQoNTmVkb5uliz73SkO4EG9Ye8ZtaiOyU5
H3TJGtWruYcMEjA/4xn/iuh/+e+BGPic75o51aftvpa2vQGA44ivPHnyMZfKluuUw8oGPwHQOXMa
eYSOf49JTUToh8jAWUv5flDGiIy98SYZPznphc6MKvsH+/olKH4HkikEVkfC5eGyznGZ8gN0UbY9
ZbuuMmD8IxFCqOwMJBZWbS/G2GYMHqlj4312Oh6JWRRcTCvuZtRz3eBI8mJ69vB7UUuFnJTE6l/J
rRK9wv/KvEfQVA1TctcD/FHWO7GCA+qCZWFB4iV7YQ/wS2n1PWBI2t2xURASlXFZ1opKmv7lhBe8
UPLk+U+gasQAFHe66C6+tvONGUpltLVbO6+Z4lpUEzUpm0WQICIAovQ0arzD7rrdDVhUcveiJUPd
p4R8aSKpGTsGCpXssU8nU4diBz2LjQgfLFpZihfbcyNm550CtfkuW22PdaE7VSwfVS0uslbN6KaR
c56GCRKOgT5Utsq9mB055G+rUwqOzksUC63j1aBP40gNF8AlYsoDdgh6wQ+ONw13ZhKANUMwbiFf
AetvwWHPX/RJnYFjIYagcuTAcVD03NHqTD6mXiJ5FPk+01//MhRMq6zSsSoOIzRBO8FzQ5t1wkOB
30BXJKcSUR3K6YuWTUnvSPFqqKFCDPbAr2VvRq9lAUlRNUhYSaSLDwDsYni+x21oxr2uA1FLRQ1e
zYVeOt7LUIhWK3q/WzVkOVhLE36h1v83zob46EjHpXJerd5dv9rDNHPxeqfR9MCv3kbXEU+xV/C0
3uLvH4MVyiHW3KqdmQfahE4TjFS0CJCDetg9a/wRDA/x2yjqafx87bgvkN3yCVx38sfjMtx37fn3
b4xbmLxsB5If/GRxQnZxvlez+8r66x30aSw+rY8cqtrwuoxj14ZQu+3Gf2vHHpKAI3IXSRvRREY7
JqcV/33M9+NaimFnMeRKdEOwXqjfe7Rnj44xn0zGf0M3sNF0jmmNujl+oZjpfa0Xg77mEMIIw0Q8
UiiY9I2hDu1OPZh4EG2jty7O7sWwkTno+JNjqii0z4TBnlq8+Q46sHnjtTTRNR0t9jF/pvtci3Gu
0aKF0rKn+eyu/Y83URNuDhTGf2TI3lA9uTJcW7SaGc6thZ66w2H3iw4Zz3p/76ACdp51B1ZvObAb
/K1oM2PtLoxtHpxsvEkZj7lLOCxvHvxS9bjvcGuuQZ1CdkCCnLarv782cj9hUSmKAb1ppm+YoqX7
OQdcnK7hZTZgGwmcU+yANdugLWKdhiXoAPO8Ez67n2MrvIJqPPdHbWtEY4YitP9H+FxAIIVIMe9H
f+PJhPGAvrflxvcv5oz96Xb0JlxXGS3cD/wMOO3qev61eB1YPTzfMaSwJi5rtyPfTIPWo5Lr/h9J
59alKrIE4V/kWgoK+Mr9Kmrj9YWlto2oiAIq8Ovnqz0vZ87s3WNLUZWVGRkRWUa3VWrWI/sM21pQ
w4SxpKbR+uyD3tUY02R63TWQSxrK0HpEg//1WKJv5TkVKmiwmjFrP/zhUjQMjb3iwP18uCGONSE9
MX1DbSFXeOUWeGo+4YSyq1cSrfZ2owoNWrtZnpzc24zNE40/dnZtSvPzlHyKs/PviySapy5VXitv
Xyc8LhyGo+pzMKKEtr3MBY1g27zQSaEkK83nZiBY2+whz76dB8YzmB6QBRLodaHJh5DS4juQJOSD
qNSh5CQFZ+88Jk3EdvI0oXSGnmxtBud57jhI+enzYlKPl7dV/aNvnK8E18ygwT/O3AReKMw5MbwN
mX/6h/hLMJcFXXaAjhosixfq3J+Qm6aqvoQqaz4I4psG9RTUGEAuhEcUCjAvCE8fxrnZeAygCF2U
Ds169iv/eWF4x4FuT0/7veDPTpEuOhzL3mjXVjjHR1PyzvBI2HBi1Pn9VKPnvEOZsIWkm3AK05fi
GYn+hUyBJrbifYFFr7z8qwZblz3oTWYpfzEcE03pD5M04w2pj8I4kYP3P/ICfWXqhVRo7YXITpnz
pXqe01sy9dZyCJ5JJqZSsxgxVM7yr9CpbzCDBt/g5NP5MImDMPaxcfpYpVGcM1F8sY1jxHwlYtOj
DdcjsVOIoaRRzsv4YNhwVr4+KZ44YjmjoV/sa/6mdr58rF6z0oUr2DbjCTnl+0FJ0oRVzRR6uJlO
PZNyeupUYxfIQNxqnL4y4xTCPU4T1cKCIYHflrmCR5odOF8cVV5HgMmmSQ7ZeHuWImjdM/xmsHND
iUP+K3gVrfdaqjY6TAGLCHZwEyA+wL6CNYLAu+8Ot3/PheYBnvACMuQCaRb0X46LZnqKqSQf2KSm
V+s0Yx0Vgu3Lgm5K2jKxo958LzH4s+3elPD+0i+ni8E3fE4sMru/fXkgO3Pa7aMn6b18hGCRyjuI
tqwNc+6f8yqkg3sjmUQmbaSasX+wn6j2cjWAaCxnjiItpvClYBcIrlLWIpORjHrGxcTOdvLF/edq
vp1pIDjIpJLRlkYYRDGBBYtsavxHP/fpdar5HPiSaoqru+AaIwuhVTKJxT/eB5wibus3pgrRi4d4
WGSSe0GSkDeJGJDxTxCMCf2h3d6925qSEupeCk3tEcJoyzuLlkf3VzAU0hpCuIb4QTjWg9e65S+u
CR4G8F2VLzp7VDn/ilAozr2nMBUYghPs5UdPcZ1KAo8ewYIVXOBSZPtgxK/C/D6g8jidpf3RbC8t
tnsGs2dZH+7z+nAVnZavwnJqGNWVzvUhyBye1vG2lfX+fRgwxQ7ah/DgGN+ptA8RAmNcSdw9rXIY
GdcdSTiyxTvfs/RjvCH4RkJGwluHUQuveUsiIZxNhZvNNrrPkRvxWmUbzgd6TAj48ZGiBtcFODob
LjRhjSImm/z/Jk4o/hCS228HQjKeEAPjO9exDGnmMvQ9CgdoUlh2xKxAdsBbfwcraHZbq/qgttCF
sqL68dgLrghbfklQDXPDgzOaL+IHNleslBh2SIm3je8fBOW10R6vGLhYQnkA0bCn0fYvEyNmnLVf
XRyjiLRn+1JQmmPjL0iOiHAhdKCZZ34l1gVDLnG+bbJUxM3K/+HYkrDJQsFJM3y7HZB2VyaaKrRJ
Kyj+O9JmzA+vAM2gzgIdBN17kFwuqFWmpy0STURKg7n7+wT8gXgwRdDbm7krLAmm3AXkCZhxCUWB
J5az4yRwkKDoI4n+5fJ2EqQZNmIlTIlNm9CaC5IgQBV7RfIFi59MBnk5EG45+5gmueubpoWKPYS5
vXz57bTxDcxAmX6BVkI4SSfJMdquR19nkgDnCGkuuS6BHViX0RgjJPLQABtQpsXvmxLpBZ4SIGr7
QQEtVI1DB94NtEGBOWzJdhHIglpaFM/6hKLddY2hboCjybL1YAf9ajNTZMWSIxRB6oltrkF7FecR
RbM4ZayEh6YHu5lkbE0+vIJuxb8wx4c3x13ycXlEJDK8RJGfCKRb1CagOxC1RfILqEAb++8fYDbC
qIYdUJPKGt4y973lk/mayLSQSqPVPUFlmGJeUwOwPFt7wJXP+wRToXRqwq8a7OO3k+09kjIou0Bv
kMuFxzJS+S3OAEK98hIO26awAVsherNlIM/Q+lmQbQecD2paprWwTBI35rYhRadNwE+xE6+FXUzZ
tYj8lSeItYCz3r0hABwAMxG24mqeYHAQiTEOdc9BBuVpPfatCjVfyGM4NVDm+HJs5X/DTFjJnv/6
ZS1M0ZvPbaCRxcv6p/zO3N6ESooLDfLMi9ES0u6nB2fv8YOGDQfJGWAJRXlCfSF0QPBGCxJbqH2x
ULWx50AxA5Px3AKdRM/4z/33tUoAM2I7ymZCf8zEhmgBsHVcuA8YCYKr+QqA3yK+GbuVUTlXsT/F
NU265ibYsExP0Ygr2lISZwmNn/RwijCUMBNR/17HtM+d+xjjn8v+51f1IGTR0IPKxJyPb/Dbfdbw
9hbA0dAbGP4hDtwLrHGxHkeoObbcIDmgwzYQvF9eHFLqb2+9lkczunrrtegqUr4ZQcAL5WuCNyib
oWAS0GsCbLJW1dJnisffFYEnXW7zV+wqrlnBvUbIv9234R6LER5Q+Gzwx50hLZ7eI+F48w6z5b5e
jo1CaLvw4Zmf5qDoG/yPlnE1gvH7XrKpmLbCpWrTkikwKnkRpgS9c7lsEPex6b1ojPTQS5Am4LMh
Wk1qeHEABPm6nFIatgI6auy3wubF9Kk4wKgkYKI4wEavJXtKptzy+zd99Jwb5VOzg9lBpBvwinAF
MgmozwESeCIN2uSXuERGISK+caczh2Ldm+RQEhPa9ZiKhiBECsxcsVj54iHVUsTlC2V+W3lzLaGU
gnba+sUVRgaDw2dgBkbF3J76Yo18a/YE5D9Y4el6nOs76GsHy6L+mVhzqjhg/MM/7PCwg6bxYdCp
AdvayQ3SSTAsjxVgmJp3WxVG46qUdUxDhM/LHCpzYwFgiD4aEK7DVKCQmq/dEEc6wbX9aBQ2V7tw
ng2lAN5QDan9Y/2hmpQjmI92whCQGHs/ByqtEt/SWL25hwtkDV1KqGcViNxsVtFKEx6AEQWFiws8
NST5uefVCy9p3TFpEi9stESdCSWjjuKO9UpSj1wdD3aSYldLTicWpwNf8fmiEFWsUGpt4btYeiH8
OdplYtY1f646dCtaouiO7mkF4iPwxp/hkaZsSP92Iy8QUHiOB2PYO51Hve7wx4YPSUkPqwJW6O0Z
FYsEFYLOge4bKMSFMf++sffCNKF8EUe5U3gqfS4SYXyq8JG+wBsMR3/hKYOzYYnZP8TKs9Mw8FI8
8tNFOBcsCc2xd54eluciEpodGuFcmSgN2UuywKyFbRpTCtjBwkztmLls8avwFIswNJjqXLVknwVL
BBHjQeFJq5FojBA8TrzrcTTjZp8uQt0RRdFHl1G5FogYCUUiGPGjAf08iPlc10hvLpCNqRO5M65P
M8GoxDvbdl0DKSZIW71xMqBsGjBq7Ji0ARFtsjzP53L0tDZL3Ewo5QIPf6MX0yhUgyxZfHXYxxdx
CU0phyx1liaZQA+MYWV9OmOus4W84y2w+QlIybUtLwjKD4ryp2CnfdbwkJAB3FEcpqyAsFrTDnvt
b2TiTzShe5MJuaL4TTdjNAUwycONRzLieV7qnqH4Lrs57/PdsL0NGDIdw6qnxgw+N8X/EgESiYEQ
BeLe4XmCAjefWKqM0KesvN0BSpqv6MqPOIfs3PS3uDoNTman+e5tsu8vG545048XIyGjF5zkklVk
Sljjz3FkUuGtCe8uABrwjcLodiw91DxnPljPw8LjjBr1drAPd505u7qKLUZCwTX5wvQYjKIWhsju
5sGYWrMWM8YxyZb/SmjBXdjRLBMeozOm7lm4Uex6NrY/Whl5TQvhH/Tz3UK2Kj0mhI1DHnzLwVjO
BM1FTMlqD4estyVb5jPgkXDJ+n1JN4uxRcV89sAUYGIcoKKlAd3Jq+RA9b0YoQIrRG8Kqz4V4MKy
dfsGE9kJW+Nt0q7lr8c6XMgp1SBijvZvs0FbOrXyzG0eLtDWpFvenCvck7Ogu6tMHDD7DVH15dAa
x951/LE06ig5NUaw4lf14E/UfZTqXeZrY5Ppl9ymolVHUov8fIuHnDkJYsbODUWoxb+M+t8Tpj0J
/5oF9x0ibr9AbRAPKHaiJNuzxzl49VS/Qs296ad8NabZrEsA06sB79ISam2OEAd98fFITxVfUZn9
KIya5CN3PN5LQuZM7s50iz1OVdUTpQGYgsBJNYebIbaVf7N0QASOXFzggLTHJJ12CmWLSm38xJvH
IFMVss1jh1+HyNTmD49K6WLkh7FTja17eA1TuIf4riC1FFzdq6fsC6StQ641VoAYSRpB0pWu1iRY
TxCuDAsEm9w1EjfQ8SizSkLYNIn5AoI6hi9Xw4wZBOc1WSCww5tOCs52lHz48umXhAsvPeNrM8Qt
h/jje5zZpXfEjYuBSLn9OP7DarIVB9ZFsNFsiNZIWkQ8ipX1MSmj5L044qYIN+K9JHQBVTKLxHc8
3X75Mfkmwys72zrNif7GmwSGnyAiIHVC7HRDAcJPwCTYVUFFtEpNJBHGnA026tihQD60KgQoeh/5
oQItqGKcdThDIwavhplxgBqfDc6TmIfTMUs5iewtFqG26i/cDM0Bw2/NlCac8YHef7E+KAWFxT7x
klwRl0fRA6qt9tSYUxjwi4lZ3CIYyBOza1YQH+i54nWDKaT887JaKMujkP9t7JTB0vChfrqPeVOT
N8N6BAuGTly/hKS96q6GBMEGRgdjLBjwhGj762PmAycHoj3aqYlMJwaFPL1O/gwU/uKR7rS8NTFs
owx+H9QOUUT2M7S2kJ4+OEPyaisAHx3vHaYsSjfIM9RZqm4DbFskU2+0YsLaRzjZvUQ5TCUmrWmn
Hz215kQIXGjpRfSB91j4C10V7HI/QcozXsdHhKz6/fcfzkBXrbBSMdnujYa0tppTtKVig6iyjaLn
/DLfRnJs7sEtDDa//TKO7G7K56iE+yRzj70PaNHvD+M41Ue194/CGAl3Ih61JLX8/deQF7RBv6n1
VUpU1eEbE3np+QmnjC+W17qYXrMaupivLDPD/7nuf/zZbQ49xP9zf0mP3+56CqXB5gPh4eJLsNBm
Aal6c0I9QeVtv5lHClMSl3lSeMHSrOGQUNTvFr8f1h2yGH27ibeOPp7ICkXrMOVYDfTgL4sX6ydk
YtEhA9eh1DGD7MInXkamgmQ5LgpKWfw/WcQj8AmsJCN2lrhvCJmft5csOxEwMS0pXGspoWmqdF+R
6ggkLsU62uPlEFe+CF641iLIbhxP0rQxV5/Y8KCixElin7CcFHUKAUDEKE+fM0IDau/VJfviOnst
cOVcvJ2ruYRiYfO3ILYrfkHch+9FfPOBjHE2TTQ/dd5gSYAwHs7moOkW3inL8zBeegzl4+qeK54z
lowz1zMFCTgYPDwRBrGWww8cuh/+uwxAdpjW89EtBw8D0icy7xgDBqHxFqwCBOWMGhz80OiJQbrI
PeeoXPlhgMeO8ht84EnXk7aJYLwLbxsAL93Lz8JCMF3jJNuKZ7dlBLHUnD195LhmM+VEIzP9gxCS
361hBDDaKcTSHJmdgZWigl6BD/tHBz5Qp4hWEORIXqlBgh9u5ZMYnhQnAjuMAY7sNUMXGOzqIA78
LikKRAeLt5yuKLNsEcORi/Pu7Oc83kOvJ5wiiI1vlp16KVAL2polYN5H5aJf3gX5fs6TVhtx8dSk
jOmaFzD+0hIpnNzCWG4aHMeKqM/xbHqMTAAC1lSM+wA7kYz3DF6LsB3lD7ei2q0Vc1sJ5A0gLboC
xlT4Lg8t2XyYk83x2H6AphDW31n3gS5S77O8nM8ZZFPqm0YHZPWq2ANk/wDKbwi/iunY9hDFOdCH
NzqyraiC3053phTGUoQLFkQo9Wj4SU8yRWeZhiShHzDTyUzno4RuCp8xa2IBqruOWmC4WoucXnhp
Kr+k7uI3sXO3YPRI1+ahpjvtQnYQ2534sQnmnQKA1UKGZzdsB+45/FGEYG3AFQ/aXX/1fKrTsBLB
3PMA6Tknu5jo9YhjGzxS9JHLg0ClgGx8BHAifC3Pl8KDPUo0S3kf1Ct7Ys7W1Paq/qSJEoNsiQ+i
ekiTL4pOPwxvyYTcRtM3qTvOzdCBpe50vzhtfHTgIlAJBU9R9gXSQJkT7aCHgINhinbR8pwzAJ48
mqbFv1YE/rKUiuP1Med64wZ0sOZdFnTcSP+iMyeFzhrpHxMcNM49iSvxkl5Lqu+fWAGw4TA0Xp4f
G/pWFEdc4fL/hHbIknoz4ITQaRSuYnjTvBfedEg5SuuDJ7raH34HjaGJlYdSvBnXFnciu4D7kILy
p6qcmhrFf8SdmCyCFRgn5TDF/RDdHCtEnfUW5bUARiJREHREf7vHno5V5ZM2G9mnbvnXu8SKn/or
d/RlvJdtUq7nyKLmI/LF9iC+Xkwz+ECmGwK07WB4rMHGQOZGZCbtD2LZjagPQqYi/iNFWahtS+7p
pePsnrrVGMIwgPIcYGi5dCy9DvX5WYLDMs8isQ0uxl6Ia7+H+IirLzH3Bzt7wwknjqgwio4OHD25
DVOqQVC20qIAKImP3lLZKfMHtQGvg+2VxMeILEAEgR5rZpG/MN9AL2G3Y0mjJr8AkWDT+2bOa9J2
fNqSbPGjn4Umm/g0BTxcVztRB7JXc35/+xfqmLhgAxLZSMEF2BQdRUJKr+eszdFvsseXNEjeztsB
/eY4UB45HIErALoovM4jB5yAumliOU1A3QRmvL8pJC28Ehxull5qbzaFx0xcmUqCUyTMa7POSApx
d7PdLvM9WDGtNVpdGHmi5ABoHhv2e4VMmU+BcdV4ufvIzTakoqMPxLF/8zVJD0TN2XBCprWlVPoW
7d+LDGPqLuBngjvqo/hzIgY6+BHZGIzBKspjYckWTH9qrlVmyTJoM3PHhnR4z3CzBQB1TZiFP+h0
4CqIRgrxLIBsI5YGoHwqEWoZeM270eh5Wu+vPic4iaGa1EQ5tRnmzK3xEfPN6LeyxSgZrZ2Fu7w1
C7ltbMU7nxHUc9KA1MT1JvpDb816avQrxWvjTotEu7A8lVuCCeW96KWR9BQWKGRv0IkQF7ay87Jw
/MMGglDYcLnemcgLPCHKYaECZVRaSreaoHb+ADaYIxDNYyoaWaUxrveSZNdR8ppa3f00CWpDNi9G
URl3YqD3j15XGPRiskXu3lzZfUWDWeNeH65KmltEo5ExOlYMEVGM7BOXY6QI4SPWTBUThzbIF6Uc
lIpx/cmUmcY/TyNb8BouTmMrzs39Em1VY/PkfRerwu+98fobjXK4dj85+vZBbtdQGQ/FsjyI2oMr
9jGXRxghQG4witwVxapK5UZwtgbkJDfKYGTAc1TCm8J5rfrKediSlTofVP4of82HTQdy/Ac8ijd4
Hl3oR1QeZBku6xfTtCRD8nEN9bVZTonXw5AtLax6AzmsftqLXnZYCQjwSER4zVRCsB8r98VVAbPE
vTljrw3uUMWJOQqdVrzZZLP0k8K5H7M9xg10PnCiVBF646AEYfW+HDiThfo0Hod7cEnNarQii3kT
74imxsjJaJbBUGYzjHjU/W2hwYSoODSiowtLYTq7ORMhNYCk0gLVPgHsch/7jJAiAx1Jb1TW2Lw5
Cpkh7It02Zb+DTpKrMHPvLgl1b2mt0NdnX2E877QIDPrPKaG6yoGY91hN8g0oaS72cYaNLk6Hj2x
L+Vn4xsPSfq4G9mdPwhupI40EvQ+qXP/pmBqOcsDUudJIFkl9pnTGPPMWW+/hIBTwSFK5HcijGNm
1+nfzlWBcHjPVDDR0KItFWjOl77BU1Dn4F17/bZckl4+nsnTO3qTGyssGV/r/orycjbsLLmzxwML
Z7canyICSw48eK5+Pi6xhsRViEdJ6mw68vVe88bedw6k1ZG3kk1Sma4vA0L/NEi/utL6453kSbHC
OqlBDXFlsrweMQbl1gL/hP+ZZ/oUHbryyxgjR/t5WucqRiwwNeVZZh17AH3GviDycbBqtm7EW4U8
Oh/oT4EGtilWAFCO6Bq2ka2th1ZPCqaAXweDZc2deXPfS4qdrFkW043SHIcWA4mtDl0pLFQ5fJjC
l0Z0lacWdgL3q191RH3MW+evGWuBRuBugYIYL7iJlbJqTvIWdBdN+GT4L21HF/vA7A6ek6Fa/zYT
drwjXc0tGF1srY+b+irBFXDzSvOAhIwUrpkKQtDYj+vojCnHj8qPdtEnuLkPr7F7xOVYJHJEB1Y1
x4rijZM1b3fo3xun/PtaQ5LboOwBsa8mazxYVlj0MIzCir+U6j3kP3kk4LWM5cqtluwLsslPq59q
s7Xus0a4VuGPkvofchIIU1THMos5BXxJR4IE83TzkZmax2z5oRMdtxcc4lGhf+bZfmpUvPWRLfY3
Iyft0c/tFpU8bI+37KXBD0R4kVdB5slIV0gZi5VCxCv/BvHEpj+KDQLWTsBCyBBvNOUvlTmIgcJX
HQwA3GUROC8z2NUU+NToMKn0ai3ZQ/OzbJ2rbH8WkwFyCbOMO3T0sPyJBawqrAXzdubYKT89/PQ8
x1ZndWn3UDzK4d/86W7qAU46SP7ZaiR/6lt/YAs7XV+pPFjC68ee3KPbbQ6YV8kueE2lCmJVBSYK
JaUPJg+P0oN1/kL550K5l+7tNqu/3uvif6lmB6aMrO3iSCuoEu+vp/ECSWRuyDbsTLbr/SR8iVLr
ARZEd6172m8VGhv2sR+6QX6Wu6U272vnNaRXBzcALoNUOpcpcMorVskZawTk3qWOFDnpP84UBLmz
sTJuMgcz68nb+FxX+aEkOjzXde/R4FbFS+Oaa8Kn5t2IvehvD5LR/L5xH1Bl4ymRQMLXpD7BW01P
cwibiJAu0du9r7RxXEwcxFBPi0RzMDHaAQIcvjOsa1jS08Z8Zm5wh374dC7QV+BG0IUu/+jpv9ek
gVJmy+PjdSpcL3BAwPEDTzTEAEZGajLDmesTjuxLqpuYH2Dzqw78KnzSaYEWO6LFo5Tr4RgpaT9P
h86AqHbXX7379r+LbKjLHw8GLryRsHzbDQbQqYBeZMV7cxnGPA+PPEJ8PHuvmznJTES++IH1QFDM
RVUI++G+Y203rSsduGwrmBGGFjZ/KX4YWVAJcjPkB7+n/FqzZ0Hax/PWZepX8p4aA2yWyCsoi/7U
B6uhztF2ElbpnBlq/NypaBL4hUyi2GQQWDRIGfgea+ZT3DQiVXNYPuxdO2fqVg/jgbZkuSadp86T
jCdoCfI6LGNS51nYt8yeiLbtxOXyx/2wO2QPHxoPLL40rPfk+ZsnT1FYN1fxpzHkv9PFgeCYWiBV
30XnT8udGmT+M37AS7UIg+M+etYjXULmCHWXCSB3Fw5FPsMEyHz/MOIP1545dmJb6e85lwNloD9+
5Kv9vTHAPQPHzr/cBGRJQdcbn/krGu56d4C2xKwdvDBeK5JZTOYn25a4MrGvCXf2G+8Ho51Yz9RJ
nWI2gtWBMgr3utMt9xARDm0Gs19d9XRPhho//cXZKGJnKc2qeNuPfK2+vXTia+puJM+mCYNfPGFL
EFyk8+tiZNMZCr2hUwalnW4LbEzBy2LYJZIP5x7COhyVXa6a4xYMDPJvi71EqdlvzrjsXqLRPNvk
67sEQ6DyzPeagzSQCMwDV4UeGtTW8K818WHEfd4Yba72Y+I8aRwF2D4xAVo2seRn0/3kh+xqHD8Q
gcvNNZLL8H2UQTSITCP6xfL2iUozHJkvvza6lTBRu5wQgtkKF6ZLm7G3m9wk+8WVXLyjDsmn0QjX
4m7ZysSjcFK53BfankLq8rH+0H+Pw1s88IYzNim+b0/N7cPnh5BjscVJSWgVIZxiynIykUyuWQRo
rIBUON8Cly2HYqf7G8UZYFtlXqtFy55HU75tAumngA9A6jFr3d6jPmCE55qELS5XTU4zMvcLF+es
oIGnDY7tZ/t0DoixujkDo4zEZZPOPyML5PyKKcz5w0AA1ouuYGu9cDuraddAE50C8/TwSSo2t/3J
dTbjPex/x0vVhOmM69HEGDyMGvaE/Yi0BgkiQBzoB2udYC6fHogZZYFB+hNfKJcE6o5Y09QizK8Y
NrVA9MvFcNYs7emM79YgQcnKKb1hOpNaxSa/bSUSYLWzgXwnE6vyXkN3ipf/WQ2YkQFNJPW03RfQ
YF6z/bhiLt9gUPnc2h2erPRr6d8mGE7JYXHgBeAjhldYUZjj6U+PdKwVxuv57Jq8DppfYHF7eO37
AOrUbY8zsXIYtgbVd3FzJBoZz7AbrOWXpUAKC/LeEqafyRPrEsmi44avEYaUkjedDRFWb6RknJni
DNKGz9yasF2NnVfuPIMn9NiocHo8kpQ1cBS9brSo6DbY/wR374LRE1wwZXazSmwuaBn/EC6RFY5+
ycxHVyenGuYtdOhQchAmY7K52PD0+mAwmyJuIyWBrgAzwoXVkFT2EBwcoOt0TbJA3Gpywy0sauS0
tVoGsDy8SYIXOTm/FA19QbsahZKiU3AQvO5OthjMSqf5IZcRy4qmg9lP05o0oKaLvs1m3Z9qH7V5
F0vKMU8Y1/D2y50SdD90SeiAN/7HJfuJL/ZtIPTaq/tMi1G3xdSN0oRKrCvtvGR+bxtMIrrdldXP
Clzj5WX/DcfeM+iBxmfl1anec1aYTvvws2g1myrgEvcuSs2gkecacZg8hE7tenx3kKNfLIEaPk7D
BZ7GEdc2cVFUylQp9i24o2+D/g6vDy+WaGJ1287EUeCnOWc2agCjN3JDmcP+Fd5U7LLuaomn+MwH
gt1ICcAQEcLw6rbXoJbBJ/6l9nK5EiED0O2HQQJ3Bthdetnyz3hxI0Nfg6mzosV5smzI91bwdjR9
qkb8EnXzctIduIzcUrVmPjjKxAShaDd8+nBiUAJPFq1VJ6pDIQyTWcXVDWMyzdGwLvmaNBNgtAg7
5ETbvRxZ75HN5ASXikkggxlUZrckpXIfAJ4qmZBeRMfXeqCu7nTkMidfVkKkTZah/dERm2B3+jv2
FfJEgLgDF33NcIaBfe1nGO9xncqUI7/pnUGuek3zTjLaMCNR4KJ4rQvJmQ7u+oA41AbDwvr+u6Qg
xhpDpxEMKQohDcOpi/mlP/SixJpQNjoV5EEInxnzMRVB7WHnmsUCMOBrvfzy4bwOPY09IIWxxdpa
MlUVlZh7Y9f+Kzj+uCDHI6+5UFuY+d3NC18T115uyaBoYyauP+f5FIAZRmWEedHD4wRjESVZgynx
/lGEPJYpCUOyEhUbTl7OZSeONtWNPWZ6uiXb6cR+7G4L5l6hIsbKsFtdk+9f0RsA2j0kgsKcjK36
4WRQTwBZ3I7hsis4sr3iXzX9w6n37xmpIeZ4kEqrDwjYqDfpnr5aQ8BRcLoRAZ9fmTeAnPGJ5Y/R
pCbZvhLKi07Ss+SLnrX0W5c6o3fzBVOq8vu8KaLiZlU4ndEZpjaaWtlK+GOBJrTHmn5qwatcPGy1
Qg/vt9f4duNWa77nF7XmOx597PS54tuNx2Yvu5OX8x1TT9DplUi5EWm0xhQrAhIR5LfqnNnuCvbd
JmU5c5nYwMfWgzyKu+kFf3BIXNe3L0PKUwr824Nha1632ard1NibC8/I58+AUWGr3ivxK2PzxRlV
bjReyb1dQ8mFI/B0B4dLZ13JOywj866VPhGQg6hfV8gwAE3B3WTw0kYfxrKTpS7ATgYJONt932Cb
1Yb4CgkCK0I8gapAkk0tAfD4ec/uY3D4z9t4+RebWuKuorBQC1hIB9koUIWwiSiD4IljETexGdq7
mVgnCVW4wUsCKK7wHSWZ9xVuwXicpKFGqtW74pXpH+o1Nte288dYzpYHSgzqXzwvRblDKk4fhcqW
PuT+PLZa6pKeccn4FfmCNRwpI4//IF9UKKns7man2LCqmaU+F1O63b/pehQ8mMXGNr3tKS9/Bcau
uIPoGnwsBVAQ+XQ4hy7pXP4m/h0O4K45FMk4zkN1apQPQLnJEjD+zbS+ZcvXac3mJ9O5MyBMsMD+
1R7iDyi4WjwoM9X/yRSaLu79oX0gRhNRDGn7tRucF/DK//10OGfR1m1VQ2buPNMSPOmB7Wt3opyf
dIRy0TcpDHU/OLSE6K/FxY+l/KHiRDpLIE4j//2A0BAGnJuFc7KTMtIdisL6CpS6HYP2TS0IAcRd
Oi8gc0PgKOwmEBVth7vB+npzJx0mVsHXLLB93fZ+98s90bjYuD+PGdcJ2MkT5MDPF/MHO79zOFcN
LG1A85fVp4vqYX+n4CO57FRTiuqL1TCEpBIpnay4hWjXjJmWspo2ydRVVBuUoO5MDZ4wxReUVg2H
hPDilZWe/1HQKHsC7nhRVabycPDR+pbnaT8re1dZYdWD66Nb2cizQPIwxGhsvw5Qwz48lbfagKFR
ZrEp7IaUxL4k6dNQ0E3jAjXFZNbQ8Ogxntg/aM5kyyYul6XBHCMzN47FDD4aSYhkEr+TFxMayTfo
S9jYMDsSSe3v18iXj3gwy6KSQmuqZx7M4t69bNufNw10sjx7+FeF2frzsK+SLp9aWD8thyG1kWFg
c/uDDDkjh/sT24YYuXvQq+q/TksXEwnJJaYcGkc0vtWG1nDvvYGoBuYIOma/VPSCMoMXvpYl8wbo
/Ua1wFUzcBuBEqEupokAnvQEHsrCx1rGNyh1kwL0y6xxNUtHjri1CofUgYJADNtyhYlO52OuaDdB
6V8nxlqFZdIe8whoP7wH0mmEtnuW2uUAts5jWcYYhgnQGXonncgePOblTI339tIDA3n3+VN0PrDC
/dGSkXMrjCebPO4Puxxl1WRZnHN/RL46psqIJ7N6i9xKhyxGPU0LkohEOJqExTo73uHpncYO3MIM
AvBSoaziqhpWpz4sCBOny+EzmNdm5jCa628ak1Q/ak89pT5tX+O7Gy3eWxhOPDH82swi73E+BMBp
VBF/8L4c6wAtJ540VAOSe55IjSgAVLJjp6tM2FfB2KzKuZb6+AyouEvoE4cPVLa46XUgDKLhBOYM
v+gW1vB7MfXQn5qBWrqwFN0qB86lt1TwLYnONSmuONRj61u5U9gaUC0gVwYNdud6QZ1C5YGdsTNw
SJGs4UVXaRDWW0quw0ex76XV3t1v+Eo+ONLBrgBVNYenIsxCAs4yZYd1K1KR5dXkArZyA1NpnJdt
6lVnAvlu9marSjABJf26+tt1ce51gPvMeNDHpEnK0IbVx9RYwL7o6hR4OV0vxmVW1Nbb/MxcpOz6
zSNaXzdMd9iBzWcqEqPrE0dNnxAm+zCr5hdr8Ttg8o3xJLne0xNlKPaHu+F9OF5NLZSd3WDRFdg8
n5z3Hvh5B20S482Lat5p7dhXZ/SF7WV+p5FzYU4O+z/KwQa188Uc/kwjHKLOih5yZeP6+SaTMNKf
EUqIkEuGhjH55fU0MCjTuBDvDHFsl/XUeXkdBpIeSr+gBtt/hyNazWRTI9g8tlRTrjqjTi9K3Hh0
eVEhahrp09Uj9z4YMszVwpXeyQPMmPr54V7ffBvY1oNfebQqGV7FhmhD6Utbhjmzk6d1H8fNhtka
LWIDQJbhUWvibxODgKCZGICu2DQTpICCghbDbeYM+qU0cNP/SDqv5Ua1LAw/EVVEAbcio4By8A1l
uW0ECISEiE8/H2cu5kydqpluW4K91/ojV85Viy1MdeIF+WQ83b1zzlgyfcvH9sNCVfWnkpaIfKP1
/0zNUwDgvihE+B0g0lvV18l6ki7Ci/dUmCo1noBbOH5mYeNoP8QNYlAfA9Z7Dq47OofZ9wzNpUdq
M984mYf/pVbL3AftNWH1SL6mzF+cSiyokotSn+YYL1lwAfCg+5M7B8cn0vOQmNEjCqMJbOVuBvzg
LLVLeFlxJf7yU8th5Robfpe7wB/IBbRjiYpYgLmivaLi0JoQfH54TrgO2Ajh+Gs9Rbk4roHKkRPv
ppgwKVMML3RKeQWK3NFrujb7eQ0mtJkaOTuPo3TOgPQ8yd5rxzZ9S/k8E8Qd7ctO6b5ItorsC+aE
FqsNwkaYK9pt+XMjULGGU7jCFcowLfNWpNckSBS4n+maF+YZe+TbbWpnlLx6WVMmQE5zEdR2SkQx
1snXc4I021uSBEhesn39iwIVDRijwPSTzISlQrGkbCdMEO/5QM7yRBO0B3C27g/RnkzS6fcMSMLJ
hDCZLcw4JA0nfAMoUgMb0Mb4L/MaxESoPbgrElsNoX/UQEde1MNyGhFlM+QD2xNP/fK4ph836nG5
rSEmzO/8KC2wkQbF8jr+ATvPk22keo9lic6kqu3Z3+Nf/y8OfqLsaWPh8kTVViGXa4182OC1Hiaz
t0a3YGdRf7cXl6SDYlDfSZv09iRcQNuTCKR+C/iEHebdJBxK3ldF5ZKbbXSn8hF4Cic1R8Y6SmGa
eOt2cKpqI4PQ/DF/x3D0GKc4N2ublq2qQPSJj3CDGfdzMprp6qhttYhUDKH6Xogv/PkdrtNV8VvC
hQq88PiwkBuu3dsb/VDv85XxyoadN3RcYSqGRR1nMYUnoEBz2EgXTDngQMYv+PPyMOle5EBsA6Ry
FMHLMyaHcSGha0SAwZQwzPt/WYQg6PcRu6/V7ue5UcIh4vSKAzEwWCCQFIlBCnlBczIC7yGSUHjy
M9mybrd7CjkkC+oavRq8nCX4r29tCYB5q+hM6NH0yeRmK2HxD2ESavGRiANErhqdy3dgUv0ykvM7
vGyk03kwnV1j7b5a7x2KaLXC13VAZTNaLwJdXMhSmqAOzHf3ZxAHVeeOhlveuJLKNpsYjWyiapkj
pXu00dufZrZkcjGz0DwOxRVJcI4mAT31G/98GyUO8/rjm3GeT/A3QfPQE5jaWHkAIUEGVIT6tYLK
DJsUKT3FAKMv8pC6BjI7zGVk1a4KRtnuMMP77Qmb8ukm9pOT6Wqsi33x87E+I8GfrslXxCkubUgK
0ORtlgfmVgl5s43omc7fxd+MK6AR3NnHGrEJ6sgjZaYcRvVfVphP81eeIaxM63eiX5/eVEdU3WA4
4JpqYUqVeDtcTklA3q0UMgdFzyDfpBvjUnNDMBQwIkKvaKH0p/zxzFXfs0u6wf78PiWb8S/GEggi
HaJCLg6E/fSOBB1WuJWX2iL5hO9Vu5IR5ykkbL6Jv8BH7D9dUmVWxf4eiuc8ouMHTZ5xrsJnlBKW
mLvDWQFVBtnLXQ7iQLdnDk0nC/IT1npgbszNY2Xs6EPLCIHAPUIe2ZEInIb5iALJlGS9dKIkpKdb
yW6V27UBQOo+1EUJw6hjK15LhHu7vcOnSsSYq6BPDgduXLICX2AyaDvWOVe+6swauBW3JYARK/K1
uUqY3ZOlvL//SVtlyyWIs8J5O8JXGyIMfizePvdufUW47Mu8VchRD/L1UVvyVXhb+m4WvM/6Wr2q
m+ppt4A5wOTL2ZKCCPlfTXoJLKhuiZEcqVG+1L80Cm0RIwjHPpy8+aZXras16ybNPssY/VERiBdz
Wy//G3PQaCukRRKndbj7KmzY6AzL0WGJIrJQCLSAmA2YSqKFvbtTRx+vgCC7O0/3vU0un20Tvb/U
hbr4rPIoiaqVuJDPxb7cvkN12a6l7+JqvXeAtqEQjt/1YTy9IXwvxqWazfvC5iPLDzDQm/cjlC98
nuBxqOkY6Id59j1cZGDRn/spZQwzrXjJ5rHSdyAMFdOzvBGAvPIjN0TCxPQrbzhs9iSFMFWXZx0Y
YgPfrgaPc3a731r+Ha1DG45b3O9o3EeeK541lx953hJG+bRFWwg5MGU3/Vcc7rtmObsYEcQYLNbJ
ICN+9VjM7PckpzgoazmYajjwdgYz13Dvi8965prMaeY2+9ZQe0mEnvItjNscdToD8el5SDne7uts
TSInrpAP7vXBVqzMPwpo4YmJ896r6tfcZL8x79hR+PfwBELPtX/mUgoeF2n/uKR/5aW6iJ5xBJ6t
LvFR9GYr8OH6787B8JOfUtyKyUnao/NlwdFAupr5+9L+VPzfHpeXP171f8/bgOKQqMnV/Siz6eP0
IiVd66aO7GT/+E32pTqF6aXRcEvIFbsJSB4X5jWdgt5KwKZbc34c9Y0esK9ptkwhbLFIKEfWoiGk
goMBdZl/C1F5mP3JL1Qb9MLQ6lDDQD23U1NR6lT0scOO1StCQ+pjZTDPlnuUeojGsMohFlLJUUDu
cYCtUsPPUruw8E2SA8Mrg+6Plgpeq78sSE/Jadg+LiVOTXGn1tPkpAKHVnOZr3v3ROgf2x1xVVMC
SRJlnnZ9nU1bI1cD0irjjvsvbUcIUpsMkCIqIhTBxV5cCMDLrU7Xc+aZQcphMvjNbfojODIAqgPS
PTciktOFvBOgqcvL+8L2K3Mk/jT1Mi05MfxCCzUhkMgC5ZxWn7ZaBnycOmRn5Wji4lWvDWvUHT3F
bYKM0OsYoZhrh3lcOEx3akHYDeySYTqXD1uRRzjfdjJwEiVMeZ/RrHlM+CY5sMxyKbjpzSh8gR+o
9v+JSPHrqVGS/JmR4wnW+kbkTeygOPCE64c46sbm0zFjvxGxMZOyI2QOvDVrmFWANSI4IncUxORp
lVvSxXNoOiK3A1zefJ6GpRxnHyaR+dABDL3cu7kQervVtk2L3i/K1duLVA9eDvfBpw6WLwGUs7AA
fQjbF4AaMErD8PF+2NxEeZDfbWG2ELw6YH+QnP7l1kFjy5cHttx6WcQsZE1Qg9s4n3WX2rRgEJYH
d8OizDEyOqwojT3+weUvFQJA7l81R2ePUqh1idxNLEJ0TcN5D2HzDAZj3lW+CdX++yHtirBI9DgO
dfHHx/Fd3GDX1DMp602SEB4M+gak6/LPYU7IbpsvWM7SL0BSHt/h7kuSlXZOotFsue0RjvceeCQB
L+2Nxpssqjt/vN2R7NPjsnrUixjGBIanW41+sqUgDq1CCweDy5tQd59KYfQfcA47/pLJT8DJhhSM
5oYBHBHFJBDROaZNSYw+FRtBpodoJ0XonlXxBFxg89/OGmqRrNfDSfMNKw1PUgw8HfzmKyxUZdC2
7mOPoKW+h9ABUrO+R4SPUJHqTOdV/JOjBj8oW0Knhk2P+GwB8WN9FmLrv9mJ7j6JJPyCZv9Di1mc
nESS39/zF+eAvk11Pzvl3OODX5COin6CxcAbpnwZJILF56qtM55JCPYj0oZ+tjLVCA6Y+JM0Xbef
tSy5HOO1RBv0Wnnv7zziV0mceyOBG7KDjaBZ9fuBrzugZ2HquQN7ZaurPnNUXGnioDSasY7cmE70
YsG+WSwBE8rSGcS1bFdh1dgNeZc70j8hbcgV7u1CPBsxEazzXFhUx8whhxvlKicmF0IRvfpTf/zs
KjQtRmCCeKz6py/AzPkadUJYwwiuHaxC9xv7rPHyX4TWfiBcAe2JKj9e3s+gglZKqr/fIqHxunSt
3F2W2kknP86pG8q98rMWdQdEBqSVeZvIuz3fGgyeJjnPNihmy+kzCybd2CQbcSuMiDEk+RdjbxX1
SJuMf2ogsLjL7uvfEzIq3/MW2mnjqc28ELxW9XRYP64bkHZLWEMfwbYjCzmWT8Y+IDLJ4So1/16a
pQJHa6goCJj+ay0m456hWVu0yNuEh9cPwUv50Y9CFjL0vwvwTqnyinYPGDaV5BhPl86kSRh0t43W
53mN2spxWd9blnf0dOy3pO96rIc78efOegfOr1gqtNb7xHzL95XXzgt/dWdXos8lebd5qWmvmP+y
sLBiatMC9Nbn8DApgNe2Rw0KmzLMZw9rkOz3AP5sicCybFWcxEAdlyZDrjuLiqW+4ub3xGB2iA/q
Rg2Mf7PN7ArZDqmm3N53sp/A9UG8We7QbN8+uPCuMjEvNnAw8klMi8NmQGo/if3AmZghqD2CJk7x
5LrSqWZyhD7BMphY9b93b9eyLb3n5V8SjDsdT+AVoFk+zN6IpkeiZCVbWOnbD5MkC3GgfWncKNjI
aYcyoQz4py3tsj81IsRt24Yt4JiDkJP1871IV00L2A6zYkPBCGuenoLTnM8Ko4j/UueZAMg5TifV
87emwRrA+sCSNDgzT6XADf6Ky1jz8xDdtw8Td4w36AwJsj2b+sSg8yw+jxL60ZTrmv/3V1NxaiSQ
EAbA3xvF3s+4TZafsGQeqhx2jQtfifmNTm9uyNYDcZqAAZaz2QYXm0ZhT1h9HPNrDHEJZKcH914o
UKtnkBbi6R55hQYtClMKzmt5L/nHo4BMoVRA/dE9mZjR93eyMUAHOalPnCV4Pl/LZplY3/h0IFFZ
/syNtsnAdtY6CoXj/ThjnvWF4H0sIiZLMKUpPpO5S3YB7ZH27unHnTLS7l56Buti6yWCFffGVQ+4
AtkiuD/1jaI78bo+G7vXrV5kv9lRu2a/jxUnHIgLQ9KX+XQRE8iMLBONsO0Yug8VnQIzWyAZ7gUV
oM1ldHFUdz2cIUQ6RSLG/VCgRSDpU4fF4SVCZDvbmW1Qs+NzAvBwz9/PHVobs12l+lf53HFLPfWw
mlkfLvCHbL2PqulK7OBAfBErWISa6mYedFvmiiIljtjXdvAMyQJuzG0VUi53WkK9/QRL6E52QU4R
DAUKKCEOZbyZDOU1sD9Ks6PBFsMySJRUas9k5wOMe/dzfcUvqFJp6PFRGlXI5Tt8zv37O0dzcJ8n
z+3UXtFyK19kl721+4EVIvnraMx58NVIEFfYHYTR71Nr2It++asR5NeH5ubpTrWbTSCnJOQKW4kh
UHO7xmNFgGZpb0L4obWS6Em7c3vAF/gWmBTluUgPBjIYp9QW4zo5crxoatBwH8puDgDFYwLLA+Gb
eTKue8f8Nj7Isb71oxoMFLJs9cLTyRxkMyKS3ss8tDLbe6gPofj0x9ybgv8IVexuBM4fTZ5XeOyU
38UZRUyyoozakX/Xjm3Cl2ibgcoszNH+a/DfgfqlFh5QuicsyMzIeGCedAJ8PJQ11+7jlGsDgcpS
NL3vcp3/E5fsP6XDuacuSYr+bGNwYlwAK/aQu/1wsl++zw7VRaRfa4P6YuIdnBom9rcR7er3Q6Te
T4Lw7G33YCrQNbJh1fpCl1mkIBBHO5e9nj+ytYiXmdTAAbK0diOTLpZYw6oKUAM9ujOajTrsu6n9
awpDnIIS+8j0YxxA6EmhPeT5XeFQIy1IwmNhfGFDFHdmc9DFxTveoXeA55T3za089kxAs/V7Rl4X
+ANPIc81MJVzlR+U4lR3qlPW/DWKMjfSLeojcC60s0yIDbckFgHMMNgRZG1+T5y4XlcfmwkftY1I
WBYvlIcMANneAFsPcUH+89eHKXKn42l7e5ITXx7fbI38GQH6WlrC/G72VSKyz7ZPlv7ZGkQa2Jy3
bDvsi02CTe8AoTaBpK5MOKBFeq4Kp/jYfdql6iZNOANRVSyuk2v8DzE+XnROShAf+aCvFGPNsMGp
EsIdMFnwvjy49/uQujZGX6XdvT5+F/C6U5Dm/WNiWknWB9XJMtccGZj1IGwyK9FtPnPRb3viaGYU
mREYWi/+L9WFqMtrt4dAmCJnKM4S/xQEFgqBaN5XG0gtlgpqBvk6mNv5uLKnW58Z8LPw89opECPI
p9BfcLDwkQczELuX/zC8XHUfy2aIsm6voymSw9fL+qD+gm/Qg+GvPj3XI7fDd626fBNxHuropxTJ
7giUjB1aojCbbeM0QAL60QNjy9qC5FMK65NAgloN6R+8VYsI4xdfaelIPJdvtwzum+E0Lsf7mpe4
YeRxhHcwhEDF1UXdNrkvcqs3R5ZaNJtfrWyL0pZjU7l8jIB/+4xuU9j9pXUz2hORFvYu5y3B7EFF
IJfNvsBxOhf+FS9qSmjhyY250Icfjdhnfvo3WSx4P/UTlfDbhycuJNNKcrdHG7gEjyoRHBJ+wMb6
Ig9TrRzegQ3dWTvO9QYGdc0DW/5gmK6deKXg3SWqe8CkKwK+QIVOp5dhcZtxc71PpGbMEq/4J63M
bh7vYiUaCM7qfoSl4dRnxGPImHhe84UGlk6OMTuyOtd7r+SUX70iPrDTEwqRc/e+zYaQ/Hrj5ZUe
4+nUzVcvOAYI8lnH+yThFwc6AVkSQUlK2ddohyITefE7jUycDvz0Sagg+MsshVn/yc5Jous5ZyID
9EKxMAP7npIlkhAGgfwxEhogxzE0MJPosE1323y7qXLimgbcApRJ7tMtjU9CPozMX5R0IYYOAJ5f
VMqiOZgVX4roS9Bz38Ve7+bPW2LM/9bVjlAB/rUmcHMIsofzOHbtSUnCON8KoOAviAcMwgbHEQj+
ufrNo/aYXwQlHL9UBjSW8I6ld/eCcloSIuo2PykzvkbaY7x73LrSjWE1xqgISr4NIttSQBohqBpX
36mlpa1ntnrIY65v6qosuaRh4TDJoLWteuCWmDw7iuoZqA8A2BJHwWotn5ofUQ8gdPbGuLmLPnwf
3a+X1oGj1QNpiB6C80Ktp54aGitR/OkLyo74qV7MFJuUkRyc22IQOr9sWdimyyRlIGpsgOVidBXh
XJIS9kC7h5V7AgNny6QNhuiD0Ym+LnLzpIWyS71uMw2cFnO3skYg0f0w3w5Ikz3+hyaqjMukowHm
ToN+l8lQ2XAYtYrxkTWzvKnAPao7VKu+stD0zewJ5/ewG2m+rh3RxkBPoHSnCYnSwOrpp5+oEBew
kJ8FG1tLBC2fD6e7X+PS2dc/hIFC5RowTxt+VcaxYDwNe/XtvRonbHLr2Xnq7Tksc9lptbV8Lnvm
8UARL+VKz+xUD59VOHtQ3PfI3ea9EFzinPn+xenrr7lOwTSVIEndVl2TGDtokUhlAjrBlyUvH79d
bA/nNnfyaHbj6WMg8eNzbhfuS1zGMECy36C7i606dR9H6h+oNXaZi8Y0FKneprHKQa1pbmLZf/PL
wRzoERcJOnZN90uqXBjLhVDJeeSWIqPK6/pmAM/z4PP4ircm3cYRZXVMYW6ONgxnAgK9J2rE4Y7W
dvNajB2lq3Pu7KLBDUQ9UHPm73kwpTK18eOUvwxledSgGhuswQjJrp8yqf2e4Y6SyQg4leX3AySY
w0t9tiIU3WnmZms1Mkkf58GA0Z6Pp/yC2gnxHmm0U5OAcQOmpr+CXoAdYnYAC5LYkTsi7uD8ftto
wgETkDAQIF76Iroscj8fq5i94vVFTPyzX6b1QlM38k6tvDiGU21W8RvIBrM7s2qfu/p9/f54ygPT
RZysUCHkZEIirtgXqpdn4ewor8VLI9kKVemMbPDu4g87Xg/RwGwez0X2KM0hE6VKrXTT2WyBde1n
axld+mvF1P9qSDFpKIPB+j/gO9gnZWR+4daAMw+h3Ovle1p1m0A5liE0CMkIvwDALomhFseSGtUX
HdJVOrfFv1hxKsSkEo4iXrzViBx9XX7LFxb0XLMGdcO58aEfEci40g/ixnwvqjKQqPwCUljzqXzx
iMPqf7hv4I3qABmVdPrQ9svBgrOsCk2YZdNmcNSMqBj9/NT+CD5P7D/z2lELRDPY7zijx3f+oY0t
tyniA3Y1A9qA3ArMP1RpweIk/BJoCiIKJKJfYZ/l3gj2cwF0/uvgkLatkzyW/Axygo73wKhRw4nA
y0cKxOTqHTaHjxjpJflMFF0JXvwz/mWwZ8wbpdtb17cFatSF3EE8UcJw4CeZdwt9Q3J5nfm1FEJA
qxhXyiUo4qP/r4JGdbuw/Cm4YG4jN42tsNpfWT001aYV650tXjc5s+7HiqZO0RtpY0DUwMwCUoN0
e/B4AWogzx2B5BwRTobDzic0H+G0sul8LmGwVHHONMK8AnaU2hIBMB1WXMQXDEZc9Agh8q/3GEl/
HeOhzh0yWjWdt4F+0r/pXyTe67fmRqYyIwWkQ1xSMrfb+S0XPbROzbgaXzbBdzGQMCpPOGigNNRF
/3UUSrb6XpTIxyZoYt7OfC6MhcGodqAS8C8FuVr2kbwWDiZwA0TPuwsfqLRel5Z9kWHHTrB4PTed
8bBFgAbttarjtZqseC/qN46X/uVnQRw7VWMh8swxcgwMdQmp/UzVg/0GboZq6sMhi6gyqQS/jOHH
Tu8OI5ikWbLqmcVOg8jq/LYDEbXkm4EE6z+NogwvEtwDcSu/XM02lw3BtVcmx/tXoR1BKOO1phHN
FNTnPkMzbvdCUHzWLDMLho3uzDcztUSCNpvIyZSoSCM1X1FwED95lB1TcZT7mpQAeerFeToLngHN
/DcZD5gnzas/FVnpsOBHRCW4XfBGZCHRJFGHezUoFlTCXfnMVk9gTNg3AjkchvTi7aIKrP8gICRn
8NSvyW4HpC0Zx9cfdU3pWhtBuuf6bUoHnipu+R9s+yuJT7R3cb0lthJQ8EMAOhPAucBKd0Gh/7l+
BIQ+DtwG8XtTwxOCNFB4Xcdp0hZRPq6YERHNc5ges+UIbzJzEMMdID6PeCSZRz28jvOFDa9BlPvz
/MF6ZN8RaDYckg4KM3n5poRI2b1iOrhZkjYGkrYZdj+2LHQZdpGFLwoPyYib6xEYDdP83Yq/ZKx4
HTEFNp46tdgM5boO5a++2NGawApT/vSaBWwvio7U7gdj/fp8q4AmtctL6E/fFYVGNWsTyMjUSMNc
2LCkvZfCaI3fs5+zMrMNUErkYKUDBkycjDn/MNo0TgItd55df02n4/JBMypvABDTlfqPBN5p3ru8
EfX2XxrVQ6iRWUEsERutZiE+An2rXTkQLGmnrZTCI1YKcIvl2DctlWSYC00sSxGXM2eosp3t65cN
IUPP6TJV7cdNp24qs1s5yFImuzmyn9YR2PlZlQFvusWTFJwBD8pkCVXv6+dFXwHaaYPVSTa2XLQM
4679bERIB15XEhceFCRdx8yX8FYYQVnYXv+nclj9zGonPUhWcehP6b/00Iwb7Qu6vdtoeMBAw71+
/1oX6xlB2Vhk8FbzkSJEBhTuozfD7sseQ1qXX4+v6i9RCSf1i6WJfOQ/qJoFjqRpZrB5/LK7fo0Z
VMq20zC40hq+15ktdosxdvhdlIdd89cOGyy8TywUCxSBzJt8jLVjHgvgpfyiK56+e6ABpnwPJUSR
neqWOirbRA2UwR1Y5cBKvWNZlZF+7JmrZ+o/wBJWh5Ss/9Rp8h3XZ9bb3VIm9Y+QMoket28hLJgJ
VSv/MPxP0+Z3zd3q1sRxzfZP6vNcxCSwISO4SVyjELYbpnKTkW2wWTqTjarf+uqU9gvAemXLFE2o
NbV2Zdi4UDIgqhU6t38vdzqtJwJMXqBvA0BLNkCSSBMRD6iXEbamng/vMGXrMuyYJcsCwfK40D7H
fh0r1mc3zE34QxZa4WkBOcfoF7IjJ7Jg1wdpRQtPvGMVee1n6/KXHZyvXFjTI0QR3XsHPZyCajjf
qk+PHPHd7p2HZ/HxQFmxOlJwR7II4jbtlFWY2vw36cyjg7SlKFySAFf3P82zPl6KXvWGc4plULxN
q5V+KtFWHhIrsZoW/yO9rIBMPdoWzX8g8lhU60m4MLJuYaknhpe5Cj3UY9HRJYeNpeY9HjdQWUR6
IFbkCLs+/Kf93DPv7qn82sr297diPb6FL0KjpC2Pc4XDizgHFzVX7hWWBIxNDCP/uT0WyOkRONzv
eyShxED15MM9e+Q2M+SF/MfH2l1eZ3yVvd2rJ4IgH0FMos7omvs2xgADuBP/aTGwI7fo/EN+Vm6B
8Ws3wB4ikEivqCq/AuSye2rFwh48PjvUCT1/9iOLIFkG4sjdtg0z5G7o/w+Z5lD9wehX9PZo3N4A
s0/eKswd6TZhCYnw/VBT203JLSDlPfqc9tB5DWRgag9fUGKq7BIEQg6PpnnP3ye+j7myY6uqhUBN
1xxGYuxjgGK/SSeHyLWAEiNTBjW3gRieSQzpGmGn4HkQacjA33v8XTgIJhb/9ty2yBuF2zPU46DQ
8QVbDzJ/gO7foz3ozq+KxqtbCqmvk25QWZ8Hfv3wjloD3XuohFzScyO3Xht5Cmvgr6oJWK6OH2aS
KdIIbExBH3N3ysHlvkXAPKhX7YKjRMQBDyT+nXMBGPiXiEAPAd7RHEHLacDMmKKBZFfSotuR+tWC
zNzRgjMzsNuBiqLCaUmEhDViGd1hYPttcOt0y4Q8RhB9w/bUQ4OTmgX4m0FgifLFm0DsuxOav2C0
zNLxHgD0RWLRz2spPDecU8ymPXKM3OU9EwVUkyS70f/lY6nxoO65aCj2o0dRPKiqJQjIiVAjpOov
EtsGujSJuI2elJ8QyYluRwx6qv/WDOIiZF47BhWo0KlEgP9aIxUp2bciUHpEZZyixLbuRduBLyN/
BwYRdJ99hzhL+oup2AJJchDSUALDL/JrVjv4b0Gx0d64j9wWyRaYrYTET56Bfm1uRuP2pBu1kluD
Uq2pBiQzm5gU5165LHMSXuFyCZB4hx+ez2CYL52+mqWuXIWy4meTA9Ay032GQOe9LnWr/HofTfAU
3v3n9dl6FG5PCwPTaCo76rmLJD4oJ+W1Ie4Ie5py0DGBPZH6j2FOOxIiyTkaJs44NEt9b6NY6YJq
x68ToP9x1bmjtpS1XSW6M8zjhP7oIYDf1IX2soAL28IWgO2c6XSGSu9QEm6Gj52pnvTZ/MabfFq6
rYBgI9K/UHvPEV+9Ep+Af9Rx0LkwjpvsO1m+SH+1xoBVy4ReI4BA8Camd3JFdhvIPRFiSvkZIq7w
h+i1b2tZoSSYOeiIynoB4MP1DgJIXkEAa6hgJEOkiZMIKfz+gc6PA1tFwc1LplLBh53IxT8mTckm
sWp3nMhTotAQrfuPe3TM8LVM8SgnOz09I2wBMYjy3kJtg8z8r8QORW6d/Vkb6FEcAP+jGBkH9dBv
Qd9j0DUC9BKORBRiIhA/TCG35aWgVo65dgy6SzHNDvzdfhOobLyAIq+lZmXavP2e+kXIG+qmMnjq
Yk3UXT/ml/6VSMvXD5kC8qFh1Vm/4OBZKxF3Q4Vb2egOo9MjJjs85egTPR5R93DQ+wM7oB0kf9EI
0PhDwQ/dvL8VW8y7E1U3MLkditaHnZ0GG93pyWdbqE8XpynhjQ5xpqH6e+d7YfqD/Oljj+z8GWki
+A0XQhUqsMokX6C/rcLXivOydFvBjk/ECY+InKHlp8wO0kA3D0hGhORouR/iqkObekkYskdL+Y8e
40XssM2xWqB5QQmof71M+oE8qNk1ctIDDiqdp4UgC1SRbLyDP6mU0CEOVwHFB5kadJLoYY6jBYkP
XrFH9BpxOE4iKn/y5KA+btDc89iCfSdVoHerJ2fwLQbFUWwBhQKfo8ECmEe5y5R9Rf9KV5zqIh+N
scjcd0tFdZF4zxiubkYL0gSVxlwJ7Hpmm27PAuILlzVN2MH35ythp6DOoH3zyB1lYvpa4HCn54xA
JZ7zfmnqyKsyBoTjLBK2TD5Kc6ubCywJAO7swIgzCLeHb6K5I0sHNM7i6CRqyUm3KgV+ZIjshNXz
7qiQy8gY1BmysWIlH7Ezdruav4tKka8SlynDxbanc4T3DcDZBi8dIvz2Iafv6AAamB40jUGNj/lT
tUsD75jsFj+zDxaJVba7poc5BBgWWCjc+4kGaYnXn7BHKycumO+73DjCdPeASmDTQLKg4Jx9/TFu
I/RO+PQlj0NqYTrytV28ZUd6+s2KA/Bg4maTHeQNiGVvFA/Jlgg2x3wCDLNGRz4lHFScGaH+Rlf1
3r/IE3+RBjmbsEKxXXGnTBzsytgY1Mj+csMgeelZejleVjhOdZ499EXc+OyN5LNOWhXtTZKWU9ZI
R3H82b2+em1V6NbaY0PeP0l4GkOFxcsuI7FzuOgpQqoAkiS/JRteIqmt65y2CiTtiBlmRCF2X6SP
YPZLHq8OaYZo+RPMHkEKccspQxATYR8+U5WKdxQ8KhKMdYMTHfndT/kd40Q+MPw9qnVPXWS1qNkq
QPm22EaEJc2+5CEcZmuUqi5Qw2Z93wE+K9ZyQHgCDqf7QEVQ4gwU1FSBHOC4gsG5oDzCM0thsorO
mpoyF6kaFq71UB6eyPm4eVlT7XO9/ID6VX9IptG/H+4LHjlp1W7fjHt4P63xJFmIZlC3Zr75K9uD
nS9HnpopUJedj4x4KFyUL3ALWwygPMjyvvzTCS7WdvMNtDHalI83i112HR2QclHmdDbhIbvfXjQT
sIbjajnMgqwMZgqyEBLK9uhKzhh1dcWXVZspiKatmYptbYqkkuafzk3mO8GZEQN6nIpflDOmsSev
16Jha4PpQKeXb5rV8EVLQkzyckDr2o8csuZjto3XA8kfYM8kLxiTxP6+z7QvFBx5d9ARLxCbysDb
h7gUPfyTfguRYf3eXUWLasMpo9qrLVgLcJzDhyoPbcGTyg+tgLB4n3+UGyMlmAE9YphjWOdYC2VS
Hb7yL2JMdCeh5KRfPI8E81J8RDjD0/pIczsS6qDU/vJJ8A9OGdBhZciuch59ZDKKr7sEzFKVoPnZ
h4DwzK5/R6pTaODBO6LsoYM5CG4p16PsfnKLC4+9jgA9FPsMe7/yKcl5WJ3UWLyv0jTKYifNf2eC
n5nYUMm4yu2mZ7F3eMoJRSFjiwCaPBQQ3PkFWtse7QfoXL2UXcm4QFcUdTCQ8MShc0HItqmDeHBN
ftf5N4LPDOfaRvuju+p6BlUUPx5+UUhSUpeA9Th1ks2a0iscdoU9d3740gkydL4Nl554Y97/cdC2
E0HMKsdDjPqstzXSFtbIm6BURS4z/IEOjxM2G+uOr9BCCTCswgT9MNdpjvQhQ4d65tE7y/vWItq9
s0lsXl7hZJEuOvUyVpGpQvYkDxeGep6RtoLKx+YN6moHzPSdntW5Rx8trZLDefDBxXiHNmiTh8zD
1uBNuTs2iSVR1nzz2xGHUhPWnAaMkZp55ukSTgZFwH4nBND4MepAyf7p5GUaEgPX2rB/AF8SGE7t
gND+Yeb4H0nn1aSq0oXhX2SVOdx2ACQpIiBzYzmjmBUTir/+PL1PfaH22WfG0HSvXuENPQEoHhmB
MSfe+E7AXXyDUH7Mlj9MBNyb8QpmhqOWuFiQUzOjgzWBFs1Dd5t2a9K86rdMh8Fd1aVECYJcAJc+
JJKPInVqM+eOBsrzmhEmOJ8F/Sj+96Sx7uOhYo3R0Kvz7Wb6FNldA8OytO131XSkN59sPKfkgO5R
q99y0oL8/Zx+Vaeyjy0zRvnM/9+co3LS1M8nC6Dpbe7oaGj49Mu2cTwCT3YEBjsHLeiS1Bn8lDnq
n3+i5rN6Oh303A0jACF8YPQUIcDNn3AXNneHSrIll6rKOPvynTwk5DtsUdiU+fR71TbScYDMQIbx
ovYV+XW0s1Dgn0EUwsBsRvEPHOjofdHnu1eIwHIjIAQTq8VHTZiPCmuOIud4DPKQazWZgcgdZTDM
jj/zyeEgftHBg5DyO0eJCf6+bQNDNypQ/HmMRqo1okuGJ6w+gPLUo3gQs39ICBWjArqircUtpUiY
ksDL33mPqoOb8Jose3K8XCPAaaZvCqYgFysJdoWgGsqFG8aPkJxwpeNy/zjzzxfvKRCMgAC5hIZ8
zFE27/iThuAixJoCEjrJgG5l876cnKbIgO2mb13LRXDTzR9jZb1AivpiqEoOH/tmozG6DWatGei6
NlA1fVlx5jTCmy4zJ/SJViuuiZw3mvuguYEtwEXJvi6xrKszP3v9HYqKU2cT20f0hJRfFRnxASFZ
5Z9SfJxE76SQL9VgIcnNjLQnMmPo9rRgxIxmow6b7flOKw8MJExqXAYNFJAQZphf9MeZyXIrdFUO
0+Eikr4DUsZfTny/K6aPfEocCroTqvUrAhLHYpuilVxrrjL+M59c7TmvyPpZxnHgSTfwyGtef+Yg
8NaIPY4BuqLDMK9Q2RbjPuMGjVtD46ou/eBLDwGxP/KkG3+eTFCL7S0WnwXPVN7gavGO1cdDvoqR
BKxasAH8LNZ5dRfJCTKeU9ytseoa+fyly+aq7tEHvY8xABWYcogljx8hhbPP0E/WmyPvVCMgSXX9
++xKVL2rKbpK4gk0W++QKq71dja027UmlQl4Tyb2a7CzI27Is0se7kyus6audeMPbOcyvsPR+/nC
gYTAhq6IWZ/WHwJLi48JJsQjb58dZLQeTN9e8aQsRDtHFEDgZVlppgkRfRPFkA+F7AXtCHgSO4Xh
zy8aEj99yHAsb6+hJvPBUzBJxRmAe4ZVheIKKpj7UvZBk5pP369t/glQVFM3EFScni+qBhMmOSw7
SgG4ggiiH/3qjpKp0RB/zn9G+A0Z9yVtZLZRvqI7LmBZ02tmcJP2xo9fQN3FK2PIOCki4O/YjwSD
xQ+87PbDoq6Af2YZhuGTFuJs6/SHcvdkaZDJ+j545NGzOb2lj4Kxxw1GjgXGIeJxNscNZztJEYF1
D7IB2Lv8GUyxq2KWSFsMhB64UhuGOND5+IwOjdHvNQBKOiDj3/eqzJsFOV5IHgi9kavcqPM2Qrvi
YodARxJj3e4SXViw0mYb0i8aD3HEQuHoJhGkvdk/E1RR3j+3rx61me0gW0SER4CPI3RXS3c3/U4a
a3hQ6JgvmjTMEQY2fk/HonPwLQ9sAEp2j3TbV6Pf4w893KkRUTUcNVphoLaJwrQKIILvI1CpB+sO
OXwX2+fg6O6UAdYCmEYZGnzzDoQew4pWCVhdlier85K/C55PB9dTqgIsyTTR8DPuWOcVg1A+IIMq
qIZus2ji4gChC1AQqsnAKueDRUnmiZjDX1MigQVGGrTOiCYQeifGemMfMg1BXMzcfn8ddnXXEAAq
3EsPWCNrZm2gHnY2wzIgRz1GCaB9vgA6bRBn71ph8lo//Lq44rIA77Eth8UNbGfLOTInIHb8YtXR
4S7cakrHFsyVDdaWx8Q0uhH2n1GY+CWr0DMyBB8B/sOoKAFZHdjnDiSDtNf1yEPp4HFFkXRuERxa
jqnYfR59RQSpfuHdzsk6J6xp2dYjOu+TCgVdbgjuIvwOX20PZJf9nDeL73WCXnsbvua0n96+xIxm
cSVagX7Axzxg9UOIhNNBfJhXlV09xljtfVHbB1iDWcEigG5L+AeBNrJQuLu6dCi7yWfM9d66O9sZ
EKnFc9xCHqzqyM4CIxzuL5BaPU2592VGy7a8C5QXRiGjgjGVSENOluMxmWjj6sAn7JfWEgNCs2PY
4BeSz9bbOr0cAzo/grhgV5Ns4oeAgNMG87Jl/sY9ZogvSQ1OBZbqwBr9ASa+I0CytW7uIAPAjkLq
l9JDocFHwwHEIFhMOtgW0+ccPPRZNGOm5sxnMCqlI0mT7Uw/YxS0J42uKwY/SxBY8s49B1es1jsE
gCKa9M0RmIXxFSmcjilxhiO7QuptQbuZSu9j1fufDmoJgMY9Gs7nAC9EwjPCQrr1u/vd+3RqeIUt
HBsJhsfAOf6YJ32ZotllcEGhRZ5+GqpEnTnqIgdzo43Yzg5aSqjbQDxe0yrd9cURAOcF+QWqs5Wh
OcCKN56ZJJJ8wu1uRkHE2WpF3FIva9dgPLNLjm+3vQtHZ4gCwdJCc84hfwBFI0e/oxZZ0VYP8553
td9veuUU5oxwZv24keJ6+MuUY4po1Bvxok0fHXU0JVsg7aqs/zRXP9vRYvseJoPsHaJSfiExuIW7
rWp+VN9VeLLdUrRXc0J5m/zhThZGx48OKhJ4ww3df8Si1BK5tHnX/eLMBlZ6B7Cam/HZRpgGCUms
b5+AWlE0tY7JB4kI9F55MoKdZwFFFTOe/FHj83n4q4n/EToze42u7OR9Q8vq6BxM+fYKEFvhd6Fe
jGbAXCmoWv4DMVjwuQyWBoJW+70h+x+BvdbD7tztPQu6mfPXFlh6iiZoItbw7+LQNKwyzBMRPeZQ
OT1YX87XeXfF/Bcx3nAy6wQdjwyCqvtM5INFMKGAuwOkPq00xe6Arjji6iRYZVZP6LcdyJ9h2g44
GN0pQqR7/M9le4qq6gjB8LIlIeBbY8SFZAnu12jSNmBC7izMqgAs7QPORUJGO7XIKEY8ZNFg8Uxv
gv4tUYy2GE+VSqyie07meE6602EfMFULRYNazWgeoVnOjerfEBawwbrctd1cd2YDlBTRRJicuT3E
jEa+AzucoHROaK+j3EhUoFcpSVVsgt7FopHx3vQG5gLii0Dk/1wcGD82dxK8lkEiMoPWpG/Vcg3j
fLjz4JrUCBlwHDu16r+cxgZwCmXWHVs6/1R8w3cDaz+SYoynkOiRjIgKiKsdolfQQEuhxFqaZ8pR
p2PqDqcP6yv1ds3IsYlrA42A7gRI8lX4u3R4V7l4LXrup/jKDFXR0kg4Nn4kfYrhx7g5DUDpRdzk
gCppRFDFMWLbPxjAVekWWGAEp5pdAgCIGe/iXvT/OHoXLh5wc2fZAzC0pSe/Xv59wqbfvasV8PGQ
biizqQajSuiZS/CRq7JOztMmR9/C+cWJawBYRsp/fHKv8bstwSft/+5XeQNSOe4h/foev8g4TKYj
SpeLGmi33/apfu8RkIwAT1yxBAxpp/3kcxCjjgCTD6qrVTmvp0h7A38PMp3WSTI8SP542Jg/SPox
bqfSyeAt3CWc5iQ+bFx+MznZzOcsiSKqhF2q6t+31wbT1fZAw4PJ3FqSiYKErriP29jC2kjpNdAS
I9NyoAgztnTlux9IRssoJeytptdFSgdXXgCV8rWGZyR3RPiUAeDzCw5VLP8OfZFhmURj9A7y9+GC
/2m+5PXuUNGG+7YaREvu7IN/gxiCpk3npLG8av7R66ddRdcQwOvW/qTvdRM9jZ1joJ8MpVmzrAnv
mF4tE21RZ6X5u6vG2M7r5DU1SGe8LV6UsSf7nG0t4GCGcdkPkYWLThuGZGCDShsMBHBmZeTQR7mH
QXvhRSMGSxx3u0Kf0CFY154EDuI5/Hp7QJvr5YB55omxMFDEGRF1IJiaKWq2c08R6CbYu9u//YSe
7ynaT4rhgKaePh00QJ8Nz+Al4pcDfI/R7Ts+bxXxmcxlr0pKaru1wcpv+swHisYTkYch3wbMCfob
wG0w9oFGWKLCIvcKeKb9cgDDNCPgzNcz1imPrAUa46URhu28BTqths14gDDKiCMnBA7g04xpisMY
2U7b4oSm4cg6xlU52y+tzt5JXB7lAU6M+SRtxsV1cERoBcWXkRoyGR85TdXaois7Azk0os8nmmpU
HOlPMwsZKgiJ5S0cuJ2y4OYEteki43lWZdg/Gsbhk/7HEpkxh7LvPt+Ofj8nt1N0vpNBuT6EVZtB
0sl99W90LXk3PcAKltyFybkBfkJuRNHivGvijHfc2k8NgKFjX1p5wzRRmHUQA3saZXEmeUhrPTNT
aZvUgrDGtkbghmGQgv89RCAMZwwKt/oV9cKhmj1bGvnxGb3988emURhu7lSkH5Cs0Vlu2nl/RCeA
f8tkluEvJQC1xonBBOzb+XVDkV7RvsKoihlOhKkKjQWRvRWuBhpSGpKHKDvNEOs5lPzzWY5CIi0a
3brFj3MVdsSzaf0OMjJlvMp/TeHfuqoSAikjjA2gBnqeH/txoKdNR6PBV7GHfkatzOT9Frx3syZA
HPfd3pDi2Dbj2JG8IdeKQ10XUSYBNJbpD0MF07o/fYP9mHkgSIMXgot0Timdp0PV54thExP9julo
sD581E5ImYBR8wG7ESNSQNjn7edGlqbZUX+7X8iaEBu4PnDSmH7DAUf308Qbwm81sa/nJNM8vjLA
9XvNMUILUBq5FRENe9LkayRfU9QPMWPuK//vQwEzybg3dn0PaC3bCvb/UuQ8+4vItrSat7qRwHnc
eZ/ZpuLhqenAAGgaZ+cza8cfg9eFyXT8vyltLbdIPKBCARy+Qb+sSesC4ob6HGP6g7XIXihtt0EQ
H1kLIv/y7+UfwiHJmq/11T+1I37pH9vxPqPjYP5DkwK4cVfk1zGCSQxkexorQiyVDO2crc2Paawf
/hqS7gHPX8r4IqEWO1KWAqAx5NNaZuFwAXHKLfCBbfjrHQHhFwQbDWvwO89S/mm/FG4SOyMsDf5o
ZzyXcgM9cOrXuCIy38u/OiS9r0Uehknbcy8gKAS4W3b+NNorcCKuy+oaD7y/JzezsLPLqkKajZkK
E+Q+PKK6EuHQi529Om0cV0u/kfi+QfiHupROTEAlcSR13EubFl2OqYfrNj0p9CBgEeb5yvTmjSKD
znapnV/nGpfJdXcWvZ2Cz3Jw+IB+1jo4fAzjTefzKn7OtBfsFd3Yai9zBsO8HeiMM/Dio1qC1xO5
3ZzgeNNxcy4QogoyXjwOZI/FyTkrF9UitvtSsHoxvYS9ijr0ZTADGntnkRLpeN8nKyNXxKLlwqWO
fwuPRkQcrrgajWHeKkxeE5ZW4dNL5927y4PnMsa0kwshOwawIQqU4XvC+2fcZRxw73QquIPbIryE
oF9u8xUfpQDWdpJ5iN4eeYZ+UzbqywyvWzcuGnODBWyqEHmTiQ+12gXqxVMx+ht4VEXbJ//XUJGr
c05wh+nFIPBD3n2rvM7Uc9tgfcBhhdJ13gZkADYyeQseU07LWFf6NqYG9l29basckhkKkAB/NAVF
EIfDv3BVuvGFX4CtXuWO44YfDojWq7tw41JG5UGfpCNDrRsD2uRC09wOWZO42WTXnRgPt33OKJ8X
v27nQ8ZvIMb8E+wIIOC1iFGm9RwHN9lh0hFBywqwlbqM75RN6P+cxdnzouKT/PPs1HS+X5bPV4n3
liOT8DaWrttQwFsPcl28MUW+8yyll6Y9zO2AwKke3SNYVcMxmTsyACd5tdwO2jo3y3VoXYOesI9C
ckeF32I//cr8OB3iej2nKMJkshVAgStOAR+vYXn0vhGCxkvK+NyWKnUch32Ka2QIFsnVQGjBT0ej
aCiYgY/clTzp2ImMU+4HGrjAzHigrsAYPem2VsbsJk0XCkoVqMiL7v2dxcK0JoIBW3Z+gHpEr1Ee
WyRzoqiFw2rton0JJpl0vkVfglUdsT2/Em4rhHusFhmhkf7ckMellb/U1HaAsCk7yYaYKeznBKan
64NvMTMMP8/NBCQ3CK3zXwLDDaUN07SM2QU7JJQPOGsbd+HXEJ/nxrhgl6NNCgIzlqzebRxe+Hp7
YDGwZs5ke9JbP9yUlYH7xMqbBY8c0GWJHo6gcpJmpq72of76b9WSBkgl6GGtBwriKcLtrHAUs6Uk
C4lX7Qye+7cnsvytVk8ZR7y7g+bYXXam61tLniRH7kVGMn6LCOaKLJKTDkPfXzq+rdkhxeFozis+
cIwPnBgE2XudOCSXMZlzfLNWj3WoR3Y+ME6V6EbaW78EnAJx9vpnhNR8pi4mhHVQZjIgSR2uKtst
8CDv/iJAjGemnWXZtQ+5xQY8E25lclRxtAx5r6HFcz8EyBBnsaM1np55JyKYE4k+qQnuqwHjyNs6
JDl7ojoBWjT5rFzmVjd1EKvvVzZuKNcod+fBpeOq9+Jngusu3CN6gOgd8FxI6r0nM0rdmO456sBQ
R/mgaxAAtAmoTs22MT+FuoO7fQn3OIkjlRLZUDMCQ4lzJOOVhuNF0TqKr5g6s1eoKgmuTK1E6MbS
WeOR1rcv/oK9nhJr2LFxSPjtEaLxhxCMvTj6rH/ETyKTgf3dZ/JAuT80twe9eZZoVQvjSoiQhxgC
Czwg+BoM6JuPkObLy1S7YYxUxkh5V2LjYfyW//7Qmb7YPcirszscJljfoO035/fZQbA5fJx5s/zh
Q9mHfrlCn5aCazxkArNDx5AWAZdxtqOl34PdkH9o/wPnbv/zPpa4ScVIjJwic68crYL9/cT6D6kO
HI3GVd5++52YcTnrh0tRLQ4g2IcOMa3RskPdZpRmsP+w18FK4b2am1Fc9JUydIdO8hhz3584+9yM
Ot/NZEibejSNXe4QDF97yEMtBnaud94q1xnBHO2Nec7c3DYKBey4/iSTGK3mQGns6zgn5vO5yANO
qCj+Oy8v0jPhDi2X90W7l+s33K9L7CtZCB7aYIX+/gRdlQBWmqZcRMVHdK3qK3ghrs5gymach1W4
z1fcXi+VI09sZ0SNsHNWb2b52bDF53imBHFz+dRCceiw/3yLOEkYPmrzORwuEpbmB3V5YNkvjL2r
BZDq9C3XHmw9npcTGqkPnRwEmw6sNvGS2d/ZbD8mhYK7zjmQWxQ7kYQh9RwW4C6X4NTxeurxL3Ds
tOPK8MUSoQAkSQ1YVWPU3CtIH2pLnIos34VSX/g5TEilk17R8OMiISLrEELLYRYCc+V7l1Auutbq
NWGnlrD0zK2qfYOyBeunzf3PJZu2Z+uIZytxzUViPrg40/6cMarOdcgrOrUTkR1gQn+Dyjg54CRB
igCEUiREj4cKE+RJnJCbnMrM5TQRWUKN2XTMHSy8n+2sLS21ULWtIqzUL7L8iJgUQPtZL8r5VVey
pgTCvo6KrreC40iaiiui3koce8y1pl+WRhQKI2BAyoSV4cyJXR3mHVv7/FsqfCnzVeI4jansOqHJ
eFt2pmF5TRMEK13eVhbSLd3w4YduZcv8w1Q5JCw7JCnFISH4YmzdJ9fmUsD/Wm/HhAJewHUiogtJ
yBFypkMgJUt1c5+ljyl1k92P0/dcM+nyS83ic27imJTRfyy0Nn7hrCrpSWf6RuKXVMVLOxNz6fbI
MEB2Ws24y97khFHWM2D/FmT14+t0tV1TmetyFp40ta/P64gGmBF2w2unSOjeE1oUR6WkV9uMVJC5
JqoNyN+8l4sc8njtPANXgm3LXTZXFFHUR45T2ZzJmjyGh6SUSS72EG2I7FoAykefdD/2meWHPPWr
IuaixRPdZaxpfOWfk5D8XtzMSAmKJvuc2bqbNJXZvc7RUtgrRSmeomQdfJCGXjx0SoKmCklOtYMG
6jhsfcomb12USREZUgMykSM4fxJbPI9YB/YCxDUvo/Yp+XvuRXwGlxSVz3QKdY5cBSe4i9ZCWyRs
yshrOCZpRRuaF5qYhEmMnDSFGTbUMHc4uYcNt9ZJxlWSvCekd6u8NEX2zQcj8HZkDAUPucHzdMU2
F3yzBh/hLhNwVP1SxdVJb3mQ5A1kB27MlcNhO1tPdBoIIfhhkUlkZ3ZN0+Jj3WcrUlTpS+ImdYxa
r5toj2T9MIqWS26tl6Ni5x9XVtS/zrpUfE3jIQcL5+6boYlYdCYefHzrIPnoNCZ60/vV6vKlFJJO
whlNC+6EUZNp3wcmh1mkNEWVP669ix2l3s5fMLqu/BFehmZkg8nNz0gwpuu6iydMJx/1fEL63adF
E5lhHe4IEtPZZmj4Py2MX4GALkmgXBjg71JjjAC7aKSOTQY7Q91CosB/jBTknLm5YjkWzZamEfO+
2fzIsp6t+wwAl7A1wDxdNsXupdZRzYWC/ISMHWc5o+UCcHdIhl0dQ0QB7Rbl8Uhxp/P9CAr066Mk
5Dmbu8qkyQ52exLIA34qiwVCUwOf4uQUrPfWc0MA+hDPt9JFkC8wrTa17q2vv+v3b7nhWm8lfes6
DW2/PSbMP1N8u8OEY3v4jA/aIZ8DBco88Tli24C8YoRjLfo6ReWSNKPmK0ROejhoJLSix29xnJBj
I27r9X+c9SB39pOGqm+6KAPDViOuNuyEO+NIV0x0f01YjiNjhfsQjIQXXjpgqjdGqWvaIJJADOxb
ukVLilINnMwKITsZU8bOonZTOJRS4qLd0+wxT5YeXLiM1cH+iU0inFZpsdieG4YtxKS0i7JF0gJY
zO14ywEchqXLp3dCSQQLG7akBXokWvaoBE2PyaX1mrymzDZVAQOURCD2rqRCvZwHbTVRWRuN10N9
wOe3N1kmi8sY38rfamqG3u+ZFVzxD/1MOJoxTKc1adsfn63g5nMugMOCvu7MWzjxjJz1w2FvdTA2
SaP1x+yWV0bNBkdWtMM1Jko8gasm8ceNz2RjLyJx3KauUDRoPWVS43Tx9JnI31+IB+DH/QKTxpz7
M0GQzXlQeYL3HIqak/umH0mOlsLRpcgcGN8irJAM3OaR0uJjs6NlIZdHp1tY7fRnATLYDCc5LX2y
xBVjlHKLwmq3uD54K7DQbYqVml9lZIfQDRrkEKfMDLNcEnF25gDZp5dMa2L5iUvdsOuNRsvLjECJ
OgGyLjxDOrtcdGGPINb/Lej+FlUSF0WEs44X4OokMAlUC1N5q0p5aU8peg8O4WN1mzbVipWo1NL+
qICLlDVvTdfrZXiCgkgJMJgShYnIK5JAo2tJ1HaSITUnl4Xregtk89sRkADSj8/ERMY95rkLgsyb
+YFfGxMnvmJxB4OlakRHwB8c7qp64OdWX8PlT9oP+j+jm2rbR44w3t8j/8ZTmfZBEiItJT/XpEbZ
CosMwuoruHlbKL4HJOe+ldNqIK5e0r3FWo3ODGTSE/fw9ukNr6p+yDONGBzEwf+XThP5ZNaJFNEA
sc64IV8QqLyNaVAg+Q0yDVmL/EQPpLbwZhP8+yrVd3MvbqgZegkDjjwHEM+l6L7jVUhzIpRt9Zoe
8ZSS0X7mMQMSq97K4Z74WSiPS2PqRN7yQ06+rr0Ygr+MFoTJ7V1MlDLBN4p6mAw1EJF7e9iV/8Tx
016FW9op9F5wNpBkLGxR/DeKf+ubqoh2x4Hjh3QVH7kJWMAcO6mi2l4r0u2TXj3GZI9JvFdbxRXl
8Y7v9Bh+SP4FO2mAbP1tdZgCcmLb8iA+FpCKh7WMFkfKysMYOAHbDCREe0Y/wqNRf/vlRAFJASsK
5dFzCL/sjsiLrnRMtiyucOSdFOTgmHbalgToQnMA21bOCAoZuzFVfdTwMQqH6Ws+m+4VUKdolVBS
0eyp8puzht5Q3G23hcrpap8DbVsTQxIj3+qeQikpgWOKLMYEE/beqm2Zr00k1MnQI/aYBEvVEc0C
klXyfnpUERnVWgUgO3kHizP+wTnQWe8zJ06ow4YTIKouFSQCGzPPO/nBZy+CwFDDG05EaJbuY0xO
g3GSxPQA8l/mo1lOaE84C05kDK0r9flkC0U5Rc4jKSg05y9S+yzFbGygjhmRI45j5D45ogSvCGRK
a3wHBGF5TO87yJb89d/AKLggLZqGG9rLE85qgCV2+ZcGBigBU9sCDFideD8CAoNO6QVNGShqPdAy
c1I85ikEKzRvCEIoAatldITwh1nOmEt5NzWYwFfP8xZvrciVzBX0StlO6RUw4YRTW9G9PSPrTxBl
gjJ24ONG9H3+kVXoTZGQOGtvQQo1dIO0yxKZEAfyicfbA2skjFE25Qf5lHNwY+V47LTSIhNH7Luo
rHRnHj3Pnnv2LRZwD6xFMMQWqjRKOrLMLYBA7NIhL/NEu0zWegwkg672zwTXIskyXaYj3nQgggXi
qwlL0xOpCW2OU4Qr09qLa64TJqm/kSkom+LJ5FbSTjE9Ws87kPT0uYApslYmQIHyxZBNsIKsqB0V
DIDovKxprLDwnYb10jsYGVA21ZZZWMcP2kVTNlNcZHzUeCo/2K9Y5Q2XhWa96oxQ2QYdVBsh3ZQC
HHDiY4LoHriwYaXw/RqJdQ0yRe1G3DTLvkpp4dAhDICtI7TqjaCBR58vKFj5wU7oI2JEdqOC+VVs
rnx4gMwYbYM5kPuYaRhJ7t+F08PBo1PaWZ+z9Zob1olZBBoNx4xcdSfTQUyGbAi/3ycU41dB4r5V
PEZSHC6lv+8kxbyuGIxVRNvMtJKghZPYA73xwJly9ekS4QG1AL4TfHEuVEiiEOPXyKyJ6+x315O/
SBNBLQX8/cIEXfajYBDTev3btVSKpJd5zYPBU3a46GCKs8/WQZDWFKliGSy8beaZSOLwLIMl7BOu
jafy8LnkMNODX6dKBe/wB7IGt+BddeaQ2UF7bS1K2vg1uTQ1beCQaE65v4plwQa+PEw/szANGEjQ
cNlgGLBdaQne5OJMFAwmZ5ygjnDDx0zKMwZMjHOcOSokamJ1rH9KQubwdFOmfTSZ90ZtqF389B9A
rLfMJsFr8kHN3X+y452Olx6dVwgzcyim1Wr1TJsWOBDGE/86gCvSLdc8M/IHev1vNGV5XFE/ST8n
yUdLOQLucXaZgkzaI4FCKGjEfNYWN2THP4zsz864w+J5ZBYTNyzr4fYUbTp5cklKTdUcRajOGtq1
uPx11jX+UTe9WNTasoA8gmilEdV4AWQWx+a8A5ScCxv2Cf5iQMbVmUiLm+IBwR85IirK/mxN+5wx
+o8pwsUwwPfNHL4AqHCF3DF/+NnzVh3xQxp7NTC8GjDSG2gv2JHPTj1gjMEW4ab5hk86BPg7DqP2
W71oPZ17tCIEuicASk1YOVGn0yd0uL6bD+S5LU7CkYqT1NYj05o4tCELKl1nS/hT8QE7KnGN4S4S
T50j4wSGu5Rd8rFOuDuIqzPanVeuyLcYbM24+S12SUO9mmJNPXhxhmgYmY5hdSDYDeBt0QoouYPk
8Aedyjt1XJQefz8Qp0xvD1rzdN2KmVX8ix+gO1V3KKHzu2evbtMsckepOZhHIPUc0zMIAXofjx35
MRChu/2euPrl51kl/b9OiGKspNnAv2CMY7WChD1xEQVD5UYOeret61JBFcKxymWceraQMb+7Nbpo
YpkNd5AfK+onZoFc/4+nQ8uFzh8tCaplbtFvTsRmhah8qH275/HSSPhtsXXVElW+eOeW0v38uP2b
PsJdBNdJ2bBmdRtjk9UisfS23BFXMjvarBrFgazMH6BCDipueGpuQk2NPiENs9Vz1t8LAE4fLge5
XdPd3uEiIfnvzVpmByY0rc2eVQQ1VaGBjRQ5b3LYUMlFWIhiCmRf0GNAgUnx4jVQKvdpw6FCwhFx
/8Nk3uSUqW00QyR0qN4NqKDMwInbUpQQxNEtQkG+gV/SRxy7YtZtCNTYBbrsRxgmyJX05/DSS7ix
3fFs1mzgxuXM7NtbmhnuccNYGBko88swrJaqIR9vycVrvLHvMTju88YY0OLQ5V5/thGAq69qV+M7
VD2BY9bNnpfxV8xfwQOQ1O9PA1ELuaNrAujphUD+DQug7k4+9PVfEGq7AYQ8MX8n8/HsHJRZf/z3
1zf4srKA6UPyqkvofMy4ncfh93qegU7s7r0NapxihBCai9I8fZYW6tCd3wvQO3yeDYyW7eZejI2X
IRtdg6plNDCHhBcBY/IMoDqadNThH0AdmiRhq0xmh6EFOHgGsf+FTphuNq2u2vTCDUQW1HnH9kCD
rn8v+qTcsh/f7+II7G4yrUc08d634F4s3/GJg7y4tNwnLU/BnLh9d556iZqdvbyNDzVgqb44pdmz
Jl1C+QoRm3zqt64w8aR9AgGnsju4NDcr0UTAnUpLxg6uprkGvoCm9/sWwZSImAUMJSW0qeY1DRa9
n2alzk3YWC4QG2Cs0rWkTEhHIzCh0uSaC8Cx2wyJcEY4DVW0M8mU5SDC4zSnsQnciA7Y5c5cNXdh
+Fp9MjZSTjMjfMcxOQsdRJoRNBVuX+UU10lBJhGdvcGkZf3svcnPAlXrhVdTxR2dgUC0dMlH1pX1
HNrdHgr/AltKrlWaCIMYGBWYB+vORXEt+FG7osRshr25t5QIaUfmzW7sD6+epRFDOZMG76JCrfeg
MafrKGLSg+vy+7fdHV9KyMzUCEBSXNPTYTBC2VYyItBmgeisFzE4+NJuqFFXkWJSHTPPOgQXjvmd
ackW1R80Srq/HDQ5YpKTnjNu3O1O7sjTFrea3k4rTkldzIzpEFCUUCsuAjDn5Fuae84g6QdtMoKU
AuLB3/T+uKjLRfqgAHbWuw25zAvVbHoz66HEVV287K9FRJUmR03rMw3JJoY1cnC1CjMw2d9t7sMl
5qZHoudOI9VyGzGv3X3GLzN7i7cvr9tH+W8vdm0nQUGRvaZOpd1GXgBqoH2hdXbAwY9BFcazbruc
rF6VjW5SAznBNlnKcV6uPm0X8trDGrzpfvSb0wbQNPCHWCm2xQ10+d+5nB9aSNJ/3pRwPS/bj5+0
1SB4wnv4qvmeoR28dlApYog5VJeIAMQCGiu9Jfx6tvW0Ah+I0xLKri3rIy5NATljx9eYwLYS863o
ZQC5lyloXGEc0g8oYAHFuCazI9Dis82xUyhJUoeC5AOL2AIGeO6GTw822QiTFDEnS/mg/+GgYduE
jbzZIl4L3lbcIZ2g5wkqBcjJwPoACZFblDq2CeAK1NxQpX2cJ/5rwXnFawFErMIUZRR8EDKhA3zX
D6RDxPlEriqnRxgz/qC7qPHstP8+TQAzGgdUfLVlvU+rgZgOkmyPwCKk1gzI8JEW9AF+xwVUN3/5
WHSFwZU0Ev7mgiLJcsKtx2w2yMqr12VWBF/LRwzEPbSCIeX/1zrtAtLh/5WkvsUD5awuh7ZabWEG
SRTMH2NyFqiibdFL3w/VojvK9K5GhTLPW7BuxyugZZehujAdAkVjfVFvARXN8OLjfqFEmi99bSn0
rExAqwz5pNI02du0nFHP6qRmR3w0uAxes8ukFrrYN0Wj4g1MsJIuDuZN0EgPRWK32k/xyspHUf7U
zNLYEHBhSv4ev8aGNh+K8WXB/uALX0SO416tDlwnMJAs+NxPY9EF2gme/E11UTsHM9JdY90AYvPi
gx/BGrSvGIYS9wJAi0CQcUfogrUgHOYZ9BmtmbL8gxbEHJ7TxkQPfH6ESe+9dfTKCorRzjyNopfX
wEJMQoQYTCPQ8IyWaRTGipzzRIy80VEaJiOSKYpcMvCIQ3xlbg4EhNktBYVjOhJEvYHaDy2IIKbo
pkd0ckygJb0C+JlLOuJVYK7+xKnIYW4lsYum8DFbRwc6pSA6XuL8C05l6DG2RjNaDP/j7Mx6VYey
7fxXruo5VrCNuyjJA25xB6aHF0RvWmNswPjX51v7vuSWShUpqirV0dn70NjLa805xphjCKWL6N1d
ZF4+ZdP4NIAcmCqODViIhJoSILjxRiC2K/ActhFRfl0OYAP0neD8Px9vTGqHNGKzXyyecUKbtYfL
EdC+aGWh3wXISsVDKsoXvuHpRM2uCxyXT0AAgKW+XLHOala9vYDrAwxZ0cpQA9FwMm0N/4/zguew
dpBpAbHYRXBsSYdL9+AoLGv7MuVkAF9BBRpyXfTKDtskxM6ISbgmVBNhnyYevO7YWsUMqL8gt4Ei
3sJmmTJdfTiUpbSpQN8CxAlQ3gChMNlrwuxy0AMm94IzBeF10Ja972BKXBAwhhILitTZE11OzfaF
74DmobA9OdA8LIfxh7N6KyQwFJMBUSS9E94w+xQSHG+0ytUxcKBMjN35JwTUfCMhJNGPM7q05waa
rw6WNugaAK4oZplDZP53A5LIQl/ib9/nxSnXU5e7bqMF8BHJ+zU7e0CJcOrLkDY0zmAiIapUG0CK
ot6mrRZ8SwRQEdihEQp7acQVBhA90hNA/XfPSUr+hMAziYLmQK70C8G2AF8iUARlzmFHIDPj2O7R
hlHLYFhM94XxARGrzp6SFIHJMzyCB5mkqxzNiIb/cNrhZcoh+ciokp3pGrjRX3IR5CyGz6Xe6k2n
jDkCmYLtgHnnQfxEWUQjQfLNDLjfSRJjt3Ii2qCIUQn4D0gue3bx62wc3PyjXQM9G6x2lgErM9P6
Au8Q9+ABRn3zs/sg4PgFXuU0hXu9OqnbhssP7CZkblYIuKKgRD/uAYacIOfi8O8wAApTfYGWYnwM
LkEImJFSZOtIs9A4cNkdVjpgiThU7QjxaYgZAt4K0LNxrK3mcykR97jou0ceJRjrZYzkLuYPadqk
vKbLpCaz4NTrGHsge1qi807DKTGYkHJ8IFdBxoKVSa8NjdWZ3iGeV7s52XdVzNVD5USjseThlH2f
Pe41mwsG73VcIk0B0xHFWxELgvODsthJl7a9x2ZOaEHokDbk8A2HxW7Oy4sn3QyKZRhCy+YhTtEM
8MOUbd59hgmtjPdjcjfeKHHNglrii2H5GJw4reHE3cHSZe9mmS6HRjLv1vYc7wuB9P2cDaI4mIxr
b78/QuFC73CXweeCfRnIe4c7GIWCbAdEZDtjxFXMsAlU0HG6nsytAedJjgGCMd2N7GDT9cL0laUp
0nShv1JEm2pn7FDsf82sGkzDMYI5FBOCfS3YncM1JMyPpoxlyW0fv2z4+42dPdgeuM09Xht0TLBo
swh5DQIa6l0ONx5Kwfp2GdwnmxcBnhscI6EzC/bjh8vp4fIsBWxGkcn2hYsvq0XDAaYX/vrfvmZR
/o6j7G30joTj8FBdt0LOAXX2YtB3vZlJ8UnoCh+cUUJHcoP8sXClYdMlBYLDzaYPlj2C80bBH+bL
8oScVl36SU8UzjA6QRA9dy9nlvPgAyf/fcipS0CRnfLK2REqkEf3sTM5N/54enuDWjEha8J7zTj3
7SObnliU7tQefyl+wW8iY8y2fTyP8Tut5qBcCekEPusng1ZnD4Tt2dioCMnHYOXhbpIi8ADlcAS7
JwrR3k3MLiJysF6C+zVI/luAYiKfcaA8xCMDkYouwm3SNL1PNij5qJh/bJnAJjNqcB5c4dUIFwLI
SUvOPTyyYACdYIARyYlP0UEU6n96B8Pm6XE3Aqk+cpXBRuT+YzGjPG6dBY9kD9/FPRE54yPb7lZj
+hrbwhbwCnpJfBI0JTwovRKRgWj4vSdDsf2j8Fv8UAk4StubCUBmRRrhCqYVHLYbSjurl3Q2jLSB
qOhgdYs8pn84sv/gg2QjZBXVAmB0PhIwOl8PCRl724NV5Oyb2vm7jFCpHFu08tEXTh4vxdJBCEfa
YXIP2H7paiRmYDwQMYZSYA25vuCfyUIG63F+kPszeDI4aFjymbPyksnZHQy2f9yYwH0WMDYCSha+
1CJUvYG9AxgT6OGXWAo0RiR3CMzz/hOH7BErNAp85G2Bg5Mi5wPpwKTSAinV3q+TvcP/nD9lOZdB
/aFXQNDPaR68/PW8zmp8cHvCYOhsbxCiFsS4EKT13ut1Rq3Wlt7z1OP6wrkGN/CdB4UIhT77QokS
zfK6c8xSQqZSR9chciChc4m7J2r9M5aIIftOxcBY78vGyHaNJLuI56mQ/aShfdyr++hPhtDpPTBQ
B36RXZgwnJIk8uPufTnsIirtePj7MWjWT7txKGR70wdGu+BBjT2eFh7W247Y9thOunjUivEA6qgQ
Bcgy7LLnUYJubnchIMpBY3pI2d+oGU1wDGk2RLYBRctOAlXMK9rjG5sOhZTQxKUbqB7kP4KHOQpZ
A3vL8BHEPWUX+5XnU7CdlhuYWujXUH7wC3ZXzFtwWCJDwK+YTQuInC4N10bUNjcWNUA+VAybO1qS
O2uATnh8FF9mk4bQKq6LGLPqxwS/+v0mGuHbElOi2hvV5Tl7IILIlBRyNayGcPE85Zx58hT6iMry
wlDKEaMENDV/2qD5vBSNCEohfI2qMU9uYyPAX7rob6aUomBOzuIEaE89FziCM775FSUrbJLN+YoX
nh6g8fSP1KyYI10wRlB7Hw9iA8sqEFG+F5qU3jEcXz7sAu7Zk5aXLAfhLGwi7ygwwN+Ot0v0jsp8
+YbrxaLfYFNsL/SskPEc8MAIYcr3wzrCS5f6jnocFh572Q1cfPBKoKQzGeWrgEsRl/AtszzJoNZD
GZBzSumQcXgvItNPPB49CJ6IFgsuBLnBbJU81yBHUu+dggD5k8vTmTCoDxvCiGdvIZByTja+Qp5x
QIx/lC52FlmBA12e4F3EGDqQ1emLiUHXXWGGowDuyhO4bAG5Q3fLgqFJmPxMipDJPFh1QHG32UGH
50P92HHXTOgyUOCDcomwAQkXHUFFqz9ynmzQ3YXM3LPFlUQA9EFeGlOt2l1cOnvvgJgOpCx7/PQ7
6DHsS8M5gTYN7tGG2UfGREW5cKcff0zIFuSf/xUq7ixnohbzfv4FCRrUbjR3OreTxYM32gEjSmxU
GLdsmr9DBRXHn9hyv++2vb1gvdc0L0IKLsWAFi80RBxd+y7s13a/hxxG0vLlf9oQEBSpKSNkwDXr
lTF+3P7cNB54n36ICBOGGbDUmbkS6rpzZe95dRVbOptxFpUfUhBkPAGoM7oVb0IHgkL1z6DEAqfB
5qn/JRFh+uunuMilQkcCtHr2OjUbrzWkuWCx3zilGbvZknyxb4cz68UCVQd3vBqEGYSEHSP1N0O2
GEg5OFMqceOdGQ54ASRoLq6GtDczCmqqSRswGQ3Kid2AYwrSeI6Akqdtv1eonO/HGSaFmuDPSA/g
lkPwAkKyKgm1XyS0M5ltI8pGqke5iIdAvIy1KxJCYFz6MQraC9YicFWFIATAQxwTmRBw5mqFjqFx
runCGFjjlqhQ3jbGSQv8KP58oGv20TdA2cEaByKXQqHaWyfNUoiwouPZQcykBMzAsAO/evaj7dUM
KYOQ2Qi5iTXbzc9k2/V02aEM/Jvqw06PtAyPZHtiJJobtcGUwhUPo7OjxGvFsW5heYs3sABNot1m
mGZSyB7fcEks0QglbfnndNL0sv3lkOUZBIAQaPmzEwtiPoskLKR8eUkhJQ3z7Pvyccv0b9hWhTds
D5hqYLyOITn1KwRDtIXO/keGbQd6jKttOWTDnby/uL8uwelvl+0zj2dCjK2CnHpnSCY80xW7jZ/D
DidtPfE6qr+tc7/jnghvgR06i0l+aUz7zaAhgz8uiVsOqmuEiWwf9znV5WUKtsdZCMcblL8eP/9m
NfNqF3dPBRtxqZUjVQ+9MbQkOnQ2LrX36kSMCqh9Mbp2m9JpXuzACkTrC90MfZqcIh5VJrI2CqYk
iLV+NoUpdx4hWzt827/sfKRgRljF6BWpzDZonpLSdnH5bNSLFDlM3tkYFjEKg603RUxfavzs9kZ7
sHZwEjx5axtYn0b1GYoGPu9CcTRQHGJiMSdNyn6KfNa/Fkp79vaXxMIXwYb9FydRWSDs+ZNZc/Sw
h/fOW/Qob/g/KXga08eXqk9hU5vJQ2JlTj36dlwdAQxPg4cP1KkQl4ArUPQ40Elz+4ZwbbPXhwOj
XbI9HY5H8Us9MyLw4kjBLt4TROHlAaAwoZ5wsePZXh9l0lIUEJ8V5FZvjFypHSGTKzGOPAvu8e6Y
0bRukHzfIPw/Os1zk1gHajMlGF93Y2ULDiJ0TzVLE6AVNguJI5ykCBEUxSHVjcGmtmc/5UvOaOYN
nLeHhG9SWDi3ldBKPi1KWa5Hr6Tq9c7eBYoF3RSbjLGxHZv4xfEYqPvIX6FcB7sQDyB1FYoijg1O
OE9051932rY9xGhMNR34t5bPY5/E9CDoNXhdCExuHC7VPEthqPn+fO3BfS+Ha+c1F8TB5DWYrJ3D
GuvGF+L8VfrXrDI6k6ALXsaW/WBeyE+LCfIyYIsQ/zhnfJseq6jiA0V5X+s1Cxj4/zSmYC9F8+4+
ZjzrNt2Bw5UgEjJ7IPiPrMMUQzJsfF22AZQkKdQAIyhjcaVvyMwePYry0Ss4PAKfBopS7bnZ3IKQ
0opFcPPVJQ0g53IacmK7S0lj2Mrmz+Mu07B8Q3GOI06LK5K5LrQGQxjbk90VmrrN+i36ZbaavxAB
8GGv45Cv8GNGEqCdmyKENkynigaPloYakWb4NAzFZ8Q6kmu5YYYBqbE0pfXgUoAIUJJDaxnHTTdO
9b8C04ljpLJ8K9bAfg/Lxw4LA/yY3CYFxKxpzwKYsIBR/d6mkAEG0k7uoP/naFkd9SeXFtXqlOIp
rrzf3u9htyXob1C0NKbTgBCgT30k2btHo9L5cQMwFw1UKD+WrsTzCmZFX0Apx6a4j+R+g2rORjRp
9EG+CPHo1x8IArbtqzNF8U8tjBFj7DJIAvzDMQZz2ts7D/+SXTkjs+Nb+NYfsxvShOSCqlyyISGp
rYS2dYxet3m4RcW+yMYectkCTcgy+WkoVLpIiheNxVmFBKnrIi9Bp2a9fWJa7zYOq7FEqUSX93ea
eVq8+pM38rjof1UbM81wBXTvazcANhIdNiTQK0cCKbQoU1HWg0ag3RVgJyKAD9z/6SWEqrgAr7aD
HDvsHh+VWRTyEyd31xuI7J03ALHh1AxRIBvVSKa4Djrzam7BSQ1vCzxR5xy8WzsekTAClGb4OXlG
tf/I4FuMYZ7Iw/WBEajk+GTVPCFcTJe9BQ6FmaO46pU4HZGsEmF0NFo7LQOpuo/X45zw9iFe7ihc
0SnBSjunuZk+kk7ANmUwfPJmC9moyam/jmr7lgm0FHNUm6aa3XNGsyDhVFoPyEkT9O4lq0DikXaX
bFaMpLKNUUPukcPYi6+dr0XB0EOZNqso0CuAWmGKi8BkfFqwsE0a48L7azXohqn3mEQ4saWUTDMP
WQE00CcKBXFt//Ef//1//89d8z9Oh2JY3H6n4vEfj/d9WJwfdfW//qEY//iP53/+dX//v/6ha7oq
y11VUVStY6qq0RE/321GVDz8tvzfJPn7W/+uX2UaUd8WPW/btfsQDvAu+eAEe7vr2dNpOVanY77N
/9ebmx1VNQ3Z6Fiy8l/fvHj+rh/z91Gm6gD7KcyWKmI6Cjy2mp4P2zI8IbYX3IaKypuw7V/P4FBA
4ULWM+b0wb+/FPK/uhSaYna74mIYlmX+10+jSsUr/37vyvT56a1I+8TEVXP7baSQvoNOsfCUgsGd
+N+/q9n5FzdAU2XTMFWlq6vGP10Do3Oqrto1xx/017vpVc9iUXyJKWZcA7nTtETr9cMYpicTMQrd
1trf0Q0fz5//xLOCuRYiw7DutrFRh0a2MvA7fGZPNL32WwrMR6xyOG8xeq8oDVrnRh41+Z+51z5d
vDcv8y+hcT9bTPCSJ4S6nAy4FwL9rD5luvfJngkn3odgtb2quyVcKsnSMC92QI35u3iM9EvEAD6d
x88n4O+WfXDeGhyBywFm2mU7/vcXS1bE1fjn5applqrrsqypqiyu5v+1XC+a+VRVtSszU8nktFsz
Jzao+OyEvJx7ljWlmcK6q6ntouk/FFc1vR2es81Yvtt3dHOFLbJTHXP22Evoqt6fAQ7ESv+HsdDy
ecWd2raEzWXDRU9OT0+ln+0gXLhO18tn0ZdwtT8Y5FNAiOIVVQ8MM/js7+H16pikATFHUqcnZu6a
+K3ZJZ49pfP2rORXh1TfeOmbwDa5+/k6VxTOr96No/zh3Hd5m8nncRevLwwb8rDFoI9NBATe8K56
iITDNL03IZDrlFrIOFwezncvU+JH3TZ+QbFjZodvajktz56skc31RNsT5K6FeHeIG0aXAbT7CIEY
bl6oGdG8V+9h8+39+1ujy//qzuiWbnQ7qm52lX+6M/JbLU7l78OdwYht8Flc6pCWqqTWw8b9jCWr
jTFU2FZOvuSuqcyhat5j30y4b5p3DvKd2okvy+cgd862dFBXlfMb/paP6Dd4o5lyTHxahbUkMWp9
vIo039xJefJCPIyXlUrAZO81ukNc2phSjhQRHb/kKrZX/MXPdfrvv+vfvvTPq1BXZEVW9W5XtbR/
2inys/l7d7RGnpKxifuisDQggiJq7GWO2Ob/cWW1rvov9gila7I5Wx1NVvSu9l9XvVxctUdHN+Wp
Gd6T7lLPzPAysEZt8EMyJcVrpPkG8SfG+Jx23SLEt5X0mFOKSC0qKQgJJcR6+55Uo1N0DT/b0yof
X9NipA4eF5fYzvH1uAahX2rDZncmJmX9so3YGFqTJzpzoIMSU7p2eN1aXu3dQuIK0Zd1EatAu1Qn
2jyycfvdUISHdBMcuDNjoCdKhkzRf3kmFFTHWY+Z75b755mFhO03yvvYESDDVJmdbiFyzJXiFgg/
XgqCJyoWaficIlVYlJsmfozX3inRQ53c0jo2+h+PUJINWw8nBE5qURN10RVS9U6kuOuT4jQw6AjX
02aoJMZADbC/CM2QFUOALVE2aHiwE3U079b/+kV63RSz9xEkrh2ofXRz4X0kL/iL0XfWyagRUyXT
FrxweIv1hPxVdAMZQEN84YtpXuk++wqR8E2fP4++UCAvrx3cpnpUJ5dMCjTae6Ww8eRW8NEvKTk4
w83MgrfsN9C8fXV3dc0YL7Ap2Ou8XVqTmomeT/Tk0LnN17ECSNtNrlsh3DXDTnJxCvuayGkbqITK
yH3NuY25EvVAD6MTaRENSEcV3SM9/IWv+NbXcMfCt3T0iSq7MG1l1A6YxbYGa3JjDDxs6593hgLH
9kKhu0VWym197o0FY+rvLTM9E32KndOWSZ7cI1hoeI6MiiTXXqFkaBS7OJfi+nKJz0GRfKf58L6R
dqh4pQVGfm1nqOAU/eEYs2ts2Kzxug0Uk0EM/aj82NwcyQjWLwSqzGmIhMV8o5C9AwF288DDCC4A
TeHF+F1px1vqx/NGJf2G5BiUPhbmpwi+akho3gT7xwWBnHw1FbnW6ny0Jr/stahgShiFINyTxObZ
ExLtjDwVvLwDsvjqGTv+wRdan1Bk2kcAoaOOCJ/AW2HnClAERsSPebXgl9VLZYRJYSCFr4xEX0YP
PrN3v92Uk09STW4hlrR46bIpl4POVt/SjD4O7OTdbTmmYlFGp9n6aEXa4jezxoAgGG3Mpb3qXTMS
KWONskIbM5OlgqUKyAEVIPkxlLZLM9XTWyb1v5k8PtOFX2LOg0RPmF65o2/ZvxN5W2bvRFVtaddi
evfleZ1W03OGqfaQesni9ZbS8IqaZf841EtMYDjyD0gEaJPzFTBis6Sxv45fBwrffPo5FAN5yaoo
NjrSaJGNt9WBMT444snxlWeXfwf1zdbajT8jbVOM+d766DHtYsK2epB4DH1/W1C9fHGTWCizirTw
MrxgUSuNZJIoPBXpHql38AKDB166ZYranr68/+y3QPWgDXzsc2dbSwHCLrC4i8vP/A/ZYte9uS2j
Cu5vIy26h/sUR+RBPsYXYB1YC9aMNueLExvA+i9Hz3Hn7pDsCGxxaHmaOOGbOUjovhvewzIzZxz1
+oV64NoIB+YTOyIja4TszKiK1vs1n2mizhErkiPHFJKGQ0Sv5Q0+tKyZuiXDZCbNr4dSc84hH6dv
hKVnRj88ypXDfYXd451y1pPWtvA/m5YrscrH5bw+tMP7VltyxEuTS9+afyJtZKXN/DZeD+/Ty/g8
fQ3qM0ycaAKaJdMBxGkNuFPyUJp0V78ZKYlNj61nhERnW7m4LR7XkDBmyLBOiA0Z3/g7ffvnA5e7
nrS7wjUJA+19t/RUbChIFmuQCHnYTTBKP1ySTvo8ALuCjMgDGYypxCG6V6dvlqjZxL+Mv9M+QUEI
BkglSCt+nAld0UwPdGqhi2/s3xCmyKboLUfl7Drn0OC/66db0yNNXthMdZAsm8droAAEmQEZXnlc
bYhwNQ96ch80hwf1dYf11AGWwyA/KDbr8LYjP+PFhwFkGhSeeizHNGAFmYGbD+tnX9MTnBaN4SJQ
YEpidxMzFdXa6WTF4D2gg2SY70v6QR4zzGgNGgQKnrEvAlYoWFF0np22Evv3LWkHnGXxZ16Emtch
IKLHqcVU9RSEW52sD/g+c0J0jgbyZ1wymVz7vnF4JCQtqOPnjgDWFFOJkgh6kXLbMhVByAoTj7PP
oF68Z8xSwFPvX3uZLR9zvpWyb/sNOlgMAoJ69948x2zcuPPEODde7LvmscDVBXvf+4hMHD8Ko3/d
6DgvkGuRXvCm5F69MPDDbWvbEmRNnXdbPDEGFfsGSmq7Ndz622t29QACotgCYfKIWksO+ftI9W5R
5T8ncPW7U2AmFkG1FPPcKz3tsikzkpvhTxjdQ21fIXqLO37JGPmdM2q9xJS5SoyAAiC1eLiYHvHe
CX9ZHKzWkTX/NZa3r/lt0MaXYQXJsFXn9UBe/I6PJY+DZfQe8BqLFmXh/hE/FRvTWlHzSSmuhF4n
VcJmXHHWvyZU9VjpMIWN5fogJzusEbHwcvAY1mPGQQ1s1i7Rle4Dqzn2ESkC9lSSciTPn+PXAqPn
MTPt7vvsradVKs9/05Lbg9eVGHB7h9q2XTvCYDr4JmvfCh4xiufw4ZEuNG3mbAVnDta4ZVAt+mw/
n2Mj28X8vuXfqn15+6xELNkJh0TC9Fj0TxfX9MtIS9kejG0bU8lMJAAIDGSJQhWjjUzrMhHT2t1s
nUj9y4EhoiN3mzsGIKExKnJ5OxKzMaBmFO2DMl1weA/lnTmiZiLiHFfBjtS7TvWvcEEkzs17jrvO
Z213sfQYnDMNx5kLU/g4ancY5L1uzym2yddJp/HXy9fg2S/S55BfDN5H9q7HsNqgVedPSqpn2J3l
JJgmHTDpKdl4GWOVI3XJJPHsOalr+ynZpQZZZk6a7VfuS3N5fkeInKpzdjcFE12M6g+3bmAysP0L
rdGXFOFHnz9W5fR9El6u9Kid5TleD7FEvIvP+oik0IyspEo6yYnpS5wjiqEW4Of4WL44g3j+KYdG
r2fYZYUShUvy1qhecBEPeawGBas1bOZ6E+YxX/v76T8/HkkfMkeaIUzcQO3FA463JbfpM7CamaGI
hAqjDpurUH9eNy2xamCw1CU0u2OSCt7Q+pRpF+e9enVtPOJOT0dFGb5iI1DSF/DavJ0YMa5ykPvt
oCFxQLPfeP7T9unIQBA2nmyTDZQH0PwrO3BiW73n+fLJRLRkN2pA08iae/XvFdY2GK055g3bZQqN
Xv3o38kVz3C6LFC/3tzr9Hu4Zqz4XPMx/8Lr07DX+9dcC85TusLCftAAcTCmBLH4XI962/r5qAnN
+LsgwyCFWD9hFgqY0FMI7Yq4Onf3g1TfKUNCp1Y0YgGGSijoXBAsNPFAT1f7+nY6eBniw41Phyf7
1vSMCTqlF/w+6DwYTZXkPLQiLR3LWwypnXxjDr60W11fmTS5x2eqpoV/FT/kaSh26JzW51gip5Dj
CFHMyyMfVaOouk7VOn5UsWHZxAFUg0JUirfF6RuYTfgxs0cdGb9YNsJuk6kNx6CRKL9lo9j6j0Lv
NPtUTsWpVx6edcB1vLUS+w/fgl3nPdMVRA4qEX2dYE3KK5bOJQNBnS9NOgaLHSFJbvBCvzJiWewZ
iX0Sq4bPJgrIryAwc0hztnJM4X6CIyLIsQLPQ4NKpB3De7vrRr16beNdpJ6QlbD/MCgvFIUtsnw5
NvC+n6oTWE3OQ8qg+4z//+JNB/QLOgC803FKjAYYU92yymRsfnoa3DeZWc9Xv3j4OtkMyC9vaFdc
hUDRylY1u66dBqvYIY6NGBEFOF5fG/t7zKe/bRfnrA/pum4B60ot+CJEBxkLt6jPwI0EqZzcMujj
y/DpcS5p1KaxFL/65heXOFvzXuR5Uvs/hophv4i/wgKMpZPdJ5+MOWC0IbBE5rTm+CQfbWzszRUd
Ip0EihBwJcax9YD40ImSdQ2aQmaprAWAlTk3s7Zfjn4hGpvLhL5YJQ8J2lk8gvY6tfaAAJfYmtzT
IlRxBQbhXFzTNiIOh+jzrK3s5umqnjz+fG0exetcHVgDYwGlnDYLKhEcB/QtGH1VRd35a4MAPXwe
GGKixNxxBhwQJFoMl5heWfrUWkAlp44DYdVuGpLavMudMawyNd0moZwFxqXKucQfKnAwdsoZWgHi
SFr7PkP2WA0o/FcYD3d6MtZh13F3WynMBuZZsVVSGVn3kVAIMl9ZwU6x0SD9uVm7hjGwrUGywvKy
uoxyZJHj5kicuT44DREIPmf6AuEUStbnxlyoaN/Gl/nliKWjleS4DjPXy+n/CaVECrtREcspQd3K
4DHLN534d7Ux0IEH1z3Dv6RIzu7xY3Q2e7jpPMDi0Ge+I5SB5/TNR7zO1IE+LbfgBEht52helwV3
lRjSkOwJl6qOSHnnue0MV+8fo5YWZd+lD4i+BrhOyullomLEzvIsUdMbnhVTG+mrX0hdEDG9OcH4
/Qx7FZSNjQ9xzI5awb4ywbasybmHfWyWj4WZsXFzEXwmnZENY1iUMDixHnGEv7x8+J4VAWGaw7tn
zRQ2DveOr1QJL0ASjq/PrUk7LREZM+coBfpIGyjhc/DxGHLGALGPmCOwMHrCN723RgIdygFbTrhm
7XhN/0mmhpSeDo9tHUH9Pmx5D6Xuff22X9P35/49qj0pvm+KI+UVw4WoS/xnLC064BqkaswvUAz3
GWd6HRPveOART8rU8i5jGWKhOyRWiigZNlrnFDz6OLVs5WEePxwrLX3lmPc7+E2BAXhAy4bVuyyI
MxxyGXz0QZ7ZbyaP5c05j27Op9O7p8QrJr/Svg2f6Nop0RiCxUDOGv/Sa4rGKyyjZwyOw1LERt1K
cUEYUTqU0affmd4jgWJwdqB9mryo8S/Da2jBeTOm6RUiKyEC/ul3QUJ+tGdjnK3mVl87O13M7QVn
4rItIzLbARtqwmSMNq3YwpCQNxkYTJ50Sr/z8T4K7ojeF5pGdZsD0K/8dT9TbUjb5fJ0PbOboKCx
1rlTZXiPEDCSL8+QXNvF/9QuojyRvC7xfzkjH1QQzCIm1KjrkdKTfINLo6flgHMleWamtyZekGcc
LAc10Zu6roQX1A0s4W0RddyCxRLJOOG8YwILHOw25SVfv/D8QX2S+0qK7Jy9+7Gzxlr/4Vp9ldho
zCaWHbfIiNgpIpCviwOWxQ7Ltn5mF730eXWwbynWBi3U/+bJfOmBwB402MxnNYEWyPMiI4uKe53H
rIoXsVgFRlCuNun6KvNzTWAE1xUxYyhxklOynqAFWN5FBvId68gs9xG49DnZKfmnJ7olFB7sObjU
N3MJNcPPlye5jWUgv4OvOMf4sODA8jHpr3v6FOilicpUOdJV8vDJ0Tn6xO+knpvDMoNN8H9umXAy
aooDUFAGZ5B/Ilfg4E6rXyLxQG5NFl3uS3uYMLRM78Npdc4o2LeG0eMtquQxWYd6VoXWhN8BDuTU
HyCWpFHkWt6jKnwAjUlDHo6YQbkBlfNQXxqjC7iYiZAh3zfBerjGcp/mpo5/GObckgt1OhChAKgI
G+nfyfIp/urvc6jYAB93nrKze8qk0dfHcs2GlISYuqZsiQEmK3ELkmkNmKfeyfFjfwrUAbFloTKi
o9WcC3HPvSKR0m8iB520IcXwOTlnVlSMnt5ncqHEDtXguq0SCp6u2wRt/BaJ0Ol6xNElDwikFwjU
L5NESMx7dBuDFqZacN9cA5x23Ty50S8qKRZ1/cbTcTFeASU1Nx4mEn/pe4E1WhzhCOaQ8XnUVwRB
pfwRhvNrOKpXzBjOvkw62WmuHOmT02asjUu/IooHqO8KhFF7OclpDwemsMp0n8yawWvPdFXdf7vr
kMU9r6Z1v2UqIOWr0r3t7iku0Uz32a9FNz2nr5gW9TxTUsgahFoXX2MkX0nu3iW4REp0HRB1iRoy
kAIywwGmsmLzS4hGFoZFbtVT56X/2dIo8JTxyMhDRldy+zWhfQBsRKgbdJk1BQtxZE/rlXPyjmYv
h4eVxl4ZiUKmz4ZhTGgZuuQfvPHvobDypMkTFyfdv+HQ1cHxlHa9m8D3BspMbOFMWA+4lTttcHfB
/prYxHylCkCbme/nbTbvI/ef112aLr2v5pnDymf0dHom2sGjlqatd6SJ5PGfwWvyGloRM3zckzJs
ovP0Qd/mnQlRt9fD7rL1kVswgrkm+VB3Hp7FGwaVlwdN9Awqp+OxlTpMD/etkJjo/mX0wqXZsAHe
xWB/IHRRF/ZqOZDjk/9xLySyMN/t6m7jnJLKw/+XvD1h66X3jRGu7NvP2Bx83NdcGpGUFzzGFuLK
bYffmKmu9sRR19zfts9gTVCCxI2uAxWnrieK1Jf74W+hkFKzv45Rq+D4/5wUFe7yN4b2GiTF8CtU
UUYAmnynWxjX41NG00UDUYc1lZTKJkY2Kyb3Wor7Ph2S//aMVCU6Q3fyFH9ht3XlkFpkl9OGY9oC
/UJT0vqbaoAFbYV3Yw9Oy2ji11z1v/jqYbYegZN9LrYyebmU5rQpp9VpqiE27799PPdHORuU813i
tIxXX1b0cWVmQ/rMrdQYVV4T3IlyY6/AC5qY6YSClWI09+rgI+LEQerxgY4tdMIFBXb0iGjbwIGd
KuaD1FEb3agN4iI7odoccXe3p+mX0RkX8rjE/1F3q0DBTpjhcM9AM0kJSMrDiYPXvYaMF5LEUvGJ
0xsqAD00gnxQwxqxH4iPxCnh1HNtdI0vg/PhS3dpkxC9lIP8ALQjL8s5Qi2TbJMuDlmcaS53mCAG
vwMqu7yG7OWv2CQW2M6hHkQkz/y6Wg/h3oBOXHZ4baSO2O2nLyImbp65+oaqQwASbbtk9L6bfKAP
H4OSrivShwxqk3nC5+Kn8CV0dIzHUVbBj9k3zHtw20nqSB51nXVMnqHLHHZKo50U/h3XWmaTbX1Z
kDl1SRC1IS56zumCkQpiQzZ59i/jHEk0cwseUbDTYvqJGgeNXVokzNTiuWmfEwtYOHwy3smXm1Dt
zhqnssv04xSB4mte171mxQFsDvxW8SlKCCupfIW/NaJ10u4FnOjU+L7NP6g77kBciAt+uv3BaEvj
mpxZhhxJx9OxwL/uPED14Mrbb8ge7IKHo2MirWLMuyAoXdIJ+cX8nLb/h7Aza1YUW9f1f9n3RkgP
t/QoiA22N4bNFBQVbEF//X5GrhNnV+WqqIyqyKrMOWeCMJpvvN/bcMYDfw4/s/Pwzit6GyPZ8Oi3
5hE67Bb/mM6IzLfRcWrGEJcu0S0t48tCGjCOVe8xbpL3luf5nhAqyCbNsvoZ6yPV43FTfjB+yynv
9eF0e0pqZHpC54BUCzxkm34ZyRjvhh/C6e33tp48cR3gDD6nm7SQ0nwsXFZ75vKZqtN1j+o5luJH
Ivfohi3NjLHAQV96M0zoQrMvVz8XopxBWOn6pI+BvDHCXAw4bVxNuV50HF+II0Vl3lfHAHj5+Btd
J3SpATa43Ru9N9AIUOzHmPPcesWdphKAEMKkDQiFipdbTJLsPv95JKe9QnON1ojYVcjmrQNWYGnZ
psqyHlppNQeb++BG58M520ps/vS83956T3IG5uaqt87OED2JRBY9Re/dL5Oq47EFD0SnTZogmHiA
yFxhNJl86lfw4JrVAJYGfSsSUadXMBEwZ1TS/a5n7C1Ab9je6+nLIyqnb0Yy+2eBgbJHm5BndLER
1j4/eAnQve1Rs2/UUBt2hsTNAtn98CThMpy2Bta25ZScr27jEeBUQBc62vygC7rGQGFeTTkkv6N2
+OLITFl9gsU+kQePLoBOMTQTdmpaLykOGrAG8pkRXalJL4Omd46oFia33np4355TZU7IOO2xxMhO
KsYfdNdotTu30RcRDZ2O2v1G95gWR7J+umfiMmu7YS+vJ58eO6hKIxKBiLJX8Y6bnSIkNhHrgOSC
mAuwWfJB04ggHLZzILv+eW6Ahd77xWGNz8AcwO/rGdDv1sMC8hruCXtt1VkZZ1eZ3meM3uRL+1Of
lDGGLxo3SRk5M4dST+dYk6+Yy1j5OlRyVIWda1ixJMRGmciw7lImosvZIsLiVIvYcL0iwlum30k1
8ovAlFLKDhIRQ7NHas1Dt2/cHu9Gr/yaMn70IEoaJNA9Tre3HsDV6e0rg/tB3RFgp7BIf3MUvVF1
Cu7bcgQGS8l0DJX+e0j8Wu9B/QYOZw5Z+94xuHp+dF46+C5i55qFHxSQKU7i9EAKar/e3/BOvLE7
SUE3WdNsrQZKXPw8SRbByk2dPQZl7ehHJi2buUG1RFLpoIzVIYlSZfQ94DwTP3aNL5HcPDpyGlrK
I4CQjscCqwcN7SQoa3TSfbIA7hEMOcwEqkEDJ4ysNw86nENiC5RYpyJa/TZtpueMyGqobJ/ToIJQ
WTvsKO/+dyTyhtpQ9UwAfOCSbB2akxfLIe+xIjrRTJURCe08bb6fswZze6mIIpTYZ06UsQIyE9Yz
6JLvHhptot0xqvHNq/OYYoEgYlmeIOAEbuLzIO7tG1s+zhqs0/Lw3VvPXmgesXRZcBY+cgwHRQyK
/ZV687K5DaoVqUaQp4anhHMhIoAeGzdD9+00LYDQeXmij6161/67p7rfYB0Ws5yUPyXhkysPQlPB
yhnP7JJlrIeN+w453vqWf/Feg2ZT0lh44islwX+/cxxYs/IcPZZ9e/WwS+/hAGK5dOuxApLw9THR
TPSrhCyFXsdTKDnxgOO4TigRyTy2OmzD4+jkQx1wrj68esRNLO7YAbzo+It5QiZ2oMyP/YtYjiON
jga7BLjecUV1xUMdP+fX0Eg6K42C4xIziRJ8h+Ji8PIb1+CgXVBATet5Sd7jJZHG5lAdyi5H3eQZ
5pG801O2kj4OJCOLHZvjl+oS1QE3Ae5mSM2j8DPGWN+XwPKnwTVU3eucwpKlsebCYheuw28PB6OI
/WQpDeq5GWHwG97nLLQ5vEVQ8G2x7e7PB8zxvKUVXAIVqbA5kXfF+BlA36H40wbW4Nov4EnU9mly
JoydIJgtpgIBbgqfNIeC8NzpBP+YE6K5Tv0jXjK7z97ikvftS+Fl0dscdDyKy+ExqlzJe+w6XuNp
80fORmOMy+g81ahUbWnMVKY0weqAb4P9JEdGUkCeRO+GLMpvk9Yz2R2xQ7nlYJG0XIgwg5TDbC/3
z6Nj9NpeTU35dG6xPGnvth5/UhNNB5mopJJYhAuRJHEy3LzwSGRtScL2zRcuJbDjw6H1dnVAWcU1
pu+PCES/sbocozNJKkgHqA21mJqS7bdi5SKiI2I3X/PAjhE5rmrUSWRX6r2gdDH3HoOKr+Qx5T4o
uagOr2R9P0Xu7hViZt0zbsFZC34+bQ/8vvbe1IhL9lAdEMq0id99fQILIIpmzNtftwws7wk3a3/q
uF9Ge04qlrMGqmURz07Dy4g+HUsoZSNVQWTum7cn9lKJzpGgPbHKXPz3vjOwknyKrQpDf3Hbnwf3
EJZjnIcv+i2dwvs8MHRmXVIGl1iFjF0GTFfy3fKL6CXUMKVoYHVSE2POoEa8K8AP984KGitA+5Wd
J/e+nJ0OgAwcIKqGL1OU17VLp4q/rya1pXYFjk8B2fYAh16tw+ZlnUcV4zGh2GbadPt6piQtq9kC
3N7cIWsG65cXZPG2n9CSI4sY4U5g6a5ymn/uIZFPFoqHPsR5vfBu+7vpGvhtK/FR330eEWxYmsQ/
nTLIF5ehAZX/uXhDLnzRrtxgN3MdyCEsEzWgd2c93c6hgVR/86wdAbxks7prxP+tg/HICSa5FR2X
he6reUCIVA0/8otCTF1Io0IKbh//TN1f+ua7Tz/hsWMX4VOsX1GX5s2ee69okhtRfe2T+VvTfcje
pkPu9suhJ6FD+scUb/a4ZV2ToMw+41VpXO3wuPhHqCGwCEGOEWLTsCn81zl5VeyI/q3j5OQH6f4n
AskvaueyDsoGidR39eRoX2Dm1waf2r4e1kZAltAHScQAajcZ7S92IDpgpWOsvrPu2ynZKgLRZyq8
+zMuyp4GEHiwOgSvuB9aE8679Iyqb4L8FETKAMCUI20Ec//aKzBHiYsA3Dp+zNQxUVRvliIAtT1f
qbD2IMx6RaxetWBTaRMILQ26co2pkChUyjhcPaf0IGRSz/Yd3QPz0rcKaUu0qFrnE91UWKV+9+42
bf9FoabM1jQThyrxe+Rb0CRgRI0KjfSk3MEet/721mD6PWlWD+SdZDhk19B3mn2i7uKEh5eVSSjD
puXQOEiHCz5AKlE1EvgXTefYokKOrwAEX8yPGPMAD2N+EG5SkXBQdsq4uHr5Iyy6vAu0tweWvKJx
OyuTNanwTkWCzch7VvHXLujINYt6c68HjU/gwHVDHJKJ1xBOg7vu5LZgfeqiARnCu1g9n3H5iPJy
KoxF8D25994/Z8AbShAIGNT4cxkzmKk512ZrPGyIkrUC4xTVcu8JN90MDK2PHZNKdQ3qnFHlvnY5
LxTfA6bH9Dy/bm+aw/S6bpmW53kxL6NbpKOarQfaiAM+JuzPhO8IoIGOZLczRI7XkxHDlnEVAfP0
3sv1+J0cF+1GA+eDXZ6td8WAwzWS7/esDd6bevblchs2pUA0C/TUCs6zDwhYd1TEpx91+5w+0i8X
VAgMP5LKpvFjp5U6vm2fbCb6DpgDUQU9khA65eY7ew7eyXPzHJWqc96csB0BA4EiBQ5qBkdhHuPR
1dOx1hmvI33IZnI/u82inXV65b6JuttiCoZ83OSb40zb37ZkVpzohXb2NRAs4FDHYRngpHb4LPQM
0zpYYIPHxKAprERQB5Oz6GHXu8shp1UDj4JfuqMnSz8WsvQfKOA/LtQYLb1Rj3r1woTEtYONJjAx
6CA112vqXqd+RbcqUpqQWaBy5kMZljvQ9BmE660BryQrWWqXGMeQcUenRnIfhOHi30jk9ez5U21f
NNsN77387oHSBP/qcXjRF3jj0raVOJAzBww6RzYmGEpp2DKN8ya6gCLpAXpjnCUbDiBi+tL4658+
Ud3tmQ/3Rgzji5nu396OjOQCaxqWjj3jVGsw5Jld6qViEtKUGO/N+jY6dnprko3hd+cs4jNdD1nB
jHG9Pc+AFdl55EB5+C+6WTDlyvn54UsGi7BDZJUswWU6M4QzY0V7eINb7MeMbmb0BY38eG3Z+3T8
M04mYnw2yAwwaWz9vO1f5cwoJ8V7eoaSV4zvdEkKx9rcC/+tBrCj103wWp4Mu2N5yuoGAacRKaIc
zwClCtr4fYvOYWoij4SgpfU/DR3orMPJ7az1m26fTbuKPvEtvb5cgzZ619Fp9khBbjqvj2PiTnoM
LtcIn5izOvgYI7p/oH8c3OgmrNF6ruijsvR8wB4ggmIQBAiIayeFyvQINlR5x/mTEI3d2fAebVxt
1xtjSZnTLrWM09lxnmNYMeb4B2hcKaFFnuf6u6VHxZrHe2tYyEbfjRrT9IseWysrYJfnrkLJNJF2
2kRO6sUZJqo8EtPLiJ88aEhmHr//2BX519/dPS6Gd/iGwuvrc/F+KU6xlQX9tVq/e/FUbB8NVz+8
WFIg2oGQVzNcKA/gyZyyuUdQJo0CY0njBRKmENo+5vzn1tf2XDKF2YgpTKYO+D7l6cIcpFELf2cg
r6xJG2vxafdOH5v67sJ+fM2+F+e81HZgzj1jARFzddmcycRe+92Ug0DRFSjNc9Jlbd5+pq9RvSQc
94BgUtpx83AhwVcJs5FcHXhWfCRzVR4wHUO3c4GngTNl2T/tHuNP675TrXZbQAL+TeuhxvDcA7qs
HnUM897awlBclFipHKBE1bcEYqY5YnaTYAzDqiPFRfZ9hBil8blkJNH7teUoL09R3Jsc3juB1gTt
K9IUt+IURy/+sr0b3k0xUF/RwnpfGcUsLhbl5vfKp2rekEkQydWv4IpX7FUb1J/AhC6qK1Pzkpw/
WbEqZa+mi/ONZXpDx979hFbq2qQdHpxehzVgV5VY30B/Ric5umIkfvHby7w6x+Uz/BQs651Bq4ze
3RXm69aH+ih9nnv5fcROdSpDveNrl4Dg38ZKpXJyrYYN5NBrapqpRNvl0s856wGoNyPQqJKl6yXi
aK+AH27+dME56u1zy5GGMxjN8Dfo/211IcfQlSkJ1IgilebBew5M06k88vMsME/qAk53sJJqjwr7
S+bztlrAmUfLFH8WhHESI/KhcurM3hhCLM5za8w2FH/H8gQVSY0Ui10VY9zRta+MH0jvR9ZGWfEl
VXK/jZsPZQb8nQJJjuuBNHsMX9F6cWYTg2NRiW2G0sQhspHZxNxk7W34dWVyMmd64HeEm0ThdhWH
EDITbjDtCjZe2DKbzjdiH3vPbmao8vTGr8WbzrioA8grtS4uhcErxVk37WIkxA9Rtn3iJkWcPOlU
zmui43mj2tDDuvPryGK1H7ce36Z4cv+evGEsEjrDjvZhsCEHWdvCbuzqYg8hd9x1h3LH0kG87XK5
XpSEGAZ6SmJKQcOd2r3wXovvmjLZo5DqjMrdO6iyV8wJp8s8QSlkiv9h97xSciDl6hU9aI24ttmf
iF0G2snTdNg6nx/PnOiT1466ZVJfXJn6bk3wJ85mBjXpF+GHU4+v45vPU2v676SJxVZys6FN3GHU
wYObqHNNnCAd7NU1jKXGyCaRXlaxviB01TDcy5C6jULhaAXUobw1Ui2/h3KoEl4M0vd2vsm9126I
2HoOMKlha7k27qnBAMpRsyuYBKD7jJ8hZPTNHS46K2CLLF9+4grlxtl9Hm6kRnu4/HUal48FAShf
fjf12GAOc5x/+CU9VhwAc+++9mRjA2CvHl2r9XKCyVSPmFtjVZFpfvFO3Ui9JcyP+4GaTt0B9Ju7
Z8c7Yb2FcWsCUCknmMcaWEr65FZolU8iK9uG6EGXbgtVSRm15/nHCqpXby2LF3obagcIphbAFwmc
iP8K73yfsS/KcNc10Qk4X4Xk7rLnjan99ViXHGlaADWMlI2SO0dIRjzyJjw3Ip3sPKrH7c8dT2TZ
IXdam90y2DsVy0vpWkTykYko2/jPXfaX7D4TNv30TRIATqxmusCj1127PP3gip9DDLVCbISIN7vE
lCIvuFQaBsp2NXyOC1b8KbfdwukYUPWXGQdh/7rR+/dpDYDCLk7TZXmif/aas5j9u6TF+ieJiabJ
ii5rmirp+m+Slmd7Wq8veiFNtckJ+sE1LjcnRLKdXTMzDxBu2FPwvqDF3k0sRCSPKf2REXjQfS4P
AcwBYn+OdJnWeyD5Lb0FWrREeIcdgu2O9HjO2w7StvGbwJWKpQej0uvsPmsP6x0so001hEg/fFPu
N1k9buJTH7nrhPKqM3xtb/NXX1TiWzQhwHWD7vgLItf/argnGBkQKzv7Y64Nlei6+5MmUFH/57/0
ZrJuyIh9dMVUNfU3dV7Z1sqjvt6lKY2ghb86LdJ6gnNr9IMHy/x+MIFOyJQSiuQrXVHCXBwCMMLR
p/8HqaSi/MONGJZsml1Dlg31lzBu9386zfZar89m+ZSmIhXHEG4Vb3dlhF/bj+jpoYEAbBp290MC
jkTyYe5sMBf8waQFH7t/Hyq/1Ea/qZ9kUxYqL01SVFX/TY30LLRSe1a1NF0saNZaNrAuiF7a/GT0
2v5j6wtDccyoCM79uUcVGHPuvfaxCI6EtxlmJljrIFrHKulIY0mJ+mSv/PtNKv8g5vzbTeo8z788
r7OuVEVT8eIoCF1MljBQ1Xur1/jmZFWCnMWNguGuvthzI0G2LPub3JlefBQRo4NwbP3T+5NM8VT+
7an9JrSt7m8rP1+4oSJKGg8SNVprmFc8v/VBdtbBcbDASGN1G6zqCFOBVZKaZf/hQDOhzbMib0B0
wBYEESy6Hoo/J3sE9HARdbJUAcVRI3Dgx+S02xnLHRu/0zwB/SjcugqzgO+AtdqPEBVs4dPa4xbU
LD+RCkgrQKtczJxhimY7YruEVYm6WJ/9zQAhP1qVQ6/nkFY4CLAywz0RK2TOGQUGY4jsN+/ZxgEv
gGdsm/jOTFwTI6KJvg3p2GB5C3IsPPkVjEFec85t5xyLi5Ow1UdgACtTcj5KiJ9QQ3IHjKGRePS/
6l3caEo8LV5zEqOoJ20sfG5e/xSMQvI7MQhBjPynIfPHcf3bEijfr0ete2Vczwrq8TOjhtb69hKm
9K5Gl+Dz9iRp2uq9jiMvg7dji1woGycD0jo308l6gD3x3JnIpDlNcphLFzMDHHP+MPv+aSFQVENh
/rEaqUzCvw/sU3vMZVX9yNOF6tyjattCgzN7Fg5b4MsDmog6ghYGRT3f1Qa0fqBqWeyoneDOfuQC
npS/KIKI2d1iiu1o7f5h6v3DUvW3O7T+focdo3t7qNoXHbV7XTxdSKwPj84M1tUkpbrvqHB8HHhC
Gv++boQ1HCnD+WLlUIz1GAHQNaS+xHLsiAsS1iTf5b/f3q/l6beJ+NfbM34Tqn7uktKcX9zeuR1o
C1ji34wSGpNYarR1DMA2bFhOO5gZw3I/u5epMtDjt+EUB3jnHP+pfClSKZtcMHIifCYVluXIrZl6
e9pNPYrZPojG8xpcsSYDjgJfgFFLVNDr6JYLUTm+E3wLAshglLeWbUwaQlD8WZftQ/L/8Gn/YQPj
0+o6KlVJl3Xzt5eR31q1WVdPeWpO4doimzNEByg60rUhdl4fdQ+JOgNR1BAVNMIrWXHlAy51dMY4
yD9sMmv1Xtn/EtwX5Ak4StQMOQpg5GtxWN4CtkVr6jYQ1+oRoZSnd+6DsGAXigHbVXiysUV23bkw
q2fW5ofv/tL9g0JW/ucR9/8/5K/i5i+LvW7K+efS8CFFmAzClIDIsyFSprR74PHi8kX7GWwD6nl3
gRvIxgxpe/xh2P/TTaiagRjYkCTDNH/tSH+5ibN8Nk/Pr/TB77cLINv0YGhgB8Xq0dLa5lAyQXjf
U8kCXA4Owujn39+0+g87nqqZSldWcFIw/rMB/eX60qmQ67XC9Z8QvlZWiKEFSTcjTK96xsRI1ysZ
HujqaP+MDbBUZQT1iAz4CM9++wLiPlKS2474cjsXTbigDp+4V1uJkZAXa0NZhKaXb633H+5a0v6h
8Pzbbf+2UVtHufNFNo61eIz3GWlck++kHbICd0c4YyEnXn1gl6iobPFJhN3ufdDiNr3n7vNxGj7Z
cXM7ALVoqZJ+/XT48j+7K3xgye6SfQ39CE8+w9O8myuQ0TeI9MtHUA7sv8ujN/3U0tkB8kevxW1R
zG7CKSRcuwiL2WKPfdlrM030OKFU3WDjkQ0Q4Dpq0Xu9RpC8r2vYcSYB7utJnnVGEs1M1PlUvlpY
ONtn/CXlqRycCOVggUnzTTlbrx4HJIieOFQ+xAmpikmo5hDcLMDs9PR5sFYFS+F1zEm0Gt58mb4X
8n7BqSVNGZDSnq49jbKu4z9CwtEtGPRK9O9jSZLELvLbIvm3t/JbtXIzKXylUvlMOb+QZnQlHkga
tOM8hlbWK9m9YZHYBV3hfU7wHUcnNHPLIj1NELDReqqmeHlQ2sB8nckj0LE+Yqoq/AT5/OnnsyNE
A/vYuJjbV/aYls7hITQokBPUvbo8/qyHN5R458hK8wHo2nED77qAzT8p0OXQBLfs+w5r0hs/QWiK
nc/MpPV9xrWcPnKPcyYAo1nYr44vgP4d/eUeY6KgJ4FSq9BtejCid1U4JBKPDJb8jUhkRWYZnhDN
CuUi9RbuAY2Dmghk7VP1ICfDkRenurvT7Xr//rx/mSP8/rj1blfuypbeReT/W0ltNtVNO5bfzxT+
in/Ch4UeLQagQYD5bkuQLtHbOAj9ybPhH5esv172t7l3vH+Kc3PmsnIAlnYjJi/JMNz/0ZJhjOfk
EksoXIWc0R+Wyl9OKv/2cX8bXbr6UJR1wXVni8TwsTLFLOhOcF1OaOZiVTF00uzH8tYuhvwPMo/E
85Ad0rVQZvNCsR9IsGLERai1x+OfnZjh4zHb1Sltw5LlDAoBU9uGmmd/YZFF8u6BUBGST3bMumSM
rmET3jELwmiMuUR046P/6BsRRqZgj6Au6G+gzlK45gNh24Pn+3qwP/9h6VP+e47JVtfSNYN/TUUz
xNb9lwVbOxuvR0d/tlOJxQrK3seXL25thEwMo84u9JfwLgCsYX8l89SMtRMo+3d8+sQmZAUWolOv
hdP/CvD3b45uJWO14R/BZdGLt6hYHRNmk+Zfjh64Fj0PYA4ZlvPrD4P31+D8+9uULYlzoNnFEoPj
6W8FVXm6v2vjqjfTfNb67xg6XAj/K8FjIvjhfOgr8CnruYTF4jxPzjgbsDpsi1SOMOLvST2wpaAk
dcUa/PyUURVRPNCMD5+B3r9M5H7u05Q0gWEMT8YQYUxyUTOHdB7++xTkTv9ryeNjaBIgiKRZhqoL
g5O/vI7uUTPkqtaaKcwwHxK1GQCsj7++WwwXHVjbx3AdVESw1tF12MbN2IoqTw2IZ4ab1+29o/NQ
BLTiUNBLYO0gCZf65xTBHGfK1BwKBn+ohAaHvA7jO/rOL1MVLv8DMj1mEhEAbvB0LgFUpewa4m4f
moQ+WAnh9Vix6f2rdw86QwzYPDUijyYS3If7TF7cZ+rCgJE8bjjqbZroFMqu3i9Qkx0n3XmD+8eZ
aKNu32ETAZMk+HvU3V6ndYAD5facWH/aObr/7QOjSAwFVTYtIALZErXaXx5j8VG1vCvp3ylkQzmg
BKG2SK+xBl3Apf5MVgX2qzd2A/RrrnlzcOuZgGdn+qbrfd3EQoyGp+OHgwALEt+7WilxxtkUoPyM
vIyEdSI/cg/K4tc2/FWiBhQCi8TPIvvn2v8ORMh9boTzziXQbyPQ46Wk96voJduPTsKSr378B46r
F6+7e7m5FcivoHGVg8LUYxbSbF/3p4U9uSehtRyhf8Gl+mHY1OafsfwHHxnFMP77aUnAFArPC38X
GQ+svz+tjlKZz07nImAdqPT21/UfTpR951+boyda6ZezSlGq2wZ6DYwNbSU8csoD2o4TRhIlLaoU
LBTxB0PiTrNov+dP+i5OFtNwf8ak77U9O1pESGEnuDwGzYitEn4cdiIdG8UtGSim7IuLZYu+7kGQ
3O9fNkJIl5Cvg165h/vPNQGLZTUUYRbdFeqGBHP81yZJ6Ejendl1V4r80af7cW4zH7L7lsQ+UAqR
niZXHiv71+cnkuskY9yitpvTQV+lrxEZUuFNDINBRRjegn39l4cqpiEil0Cz93fO/3jBnoK9QLyE
0fqC3+CICYUBW8Da7aABRZrPF9cXjwtq+GmTVgch7+SiWqRBKEzhEmIrvQHR3qDwGOLhaz5ret2A
E0INilATrxtOLH4Iz0qyUB0E3YSPLSwMVpGqJ30RSbsAp1mtHs5KWizSIyVBkiE5Qo9uP9MXPiXu
fZfPSzvxlXi1atTghRalv/j6fbzzMCkCBpF7fWEROQoP1x/ifjALtEJr8urN0I32v5g2H1PxubiL
ETyIL0QynFww0Wtga5k4BZcogxye+4OxTnylGCkiOZaIA+TyMr//z/O72P6qBhGEnI85BrKfBI5x
aafrwIj3ynJ0ILOV8F4wRG4Hmfwvm+e+aHrS8+RB4Zdgf58uKRnnSngg4qcOhQqA0xGZqTYU+AOK
fOCx/SJJO3MqVJthcEBKktt7Swyg0dEPaQCTrTAatcPRqPRHM+wQ6M2OXtsJzWSAvyPWkQ2Ek4at
1oqEmaP+cBhvo5l4IyPynXsD+hr8g/ev7y2fB8kZeL9AQ59OzQC35/4Z9+ramYkhPmNc9pLjeLWF
RCVxqVB72plZ+RH6qS4bt0rMMD6Ob5hyUDZtrIH3YMYwpBOcZO++cGtdoBuJJDQG3VDonRnM3123
duQVDCpUsiwyOVOAPr5lV15OTStiPQ0+vuyos2KZbms/e0zXEbGG8s9rarE894qnQw5RQfSsmqDG
0ad9fIFXDegdPHxiOWf9EK/c8/QMHRu8iAhqre09sVNimg/pqTKaxTxgqqbKLkloTPWplUAxJRfr
xCbhUlMoYBHxXpAb7AzxAW88+M75g4eDnTEuonzl+EN6UR8XpAAClR3bPy+EivZ6+TPuwvxTbHv3
doYeST3EqiD1FDoNnbDfykW9rw4fJ48+oUM477ykT2S/4nguFtklHTLy0cGZbMWRiPopPnYQEZik
doIcGzZneO7TQc1xhnMCT/U3FzKTPZrr/pLtypuTSAbFZT7X2OPinepahk8HFB8Pd80jzX7GY7Eq
UQgmyCUvzgpdFB8U9WlGJVfawiH1A+SeCBweWu880LzgRxfBdeO1EYN2/lBvMG8CgIqvPeYZVNNy
pPSxsttWlCWRj1A7ZCttSCYTOOlJWEOmX5tDYWvwOItJ1EHkr9rkTIlcOPvsn9272aNAphlLlZwK
XwU73aYWNATO+NnDdhlQGkwl+j7kea1WhZOeiXmDymlHF9itV4gWxMiVIwiN3OGb3rs7ZkNTVsP5
efbitOrRj4uXtwVp894rGsTLp2YPAzMie0+1bUT2QRlg+wshTWTPyRqJUcWkguGNhwiBesp2Pcwk
208ZpjYw1opzbJZltb+CHs/Z/5rCxXRAniG0r5AX2J86hvPrr9ZBkmbR2hXwfZRi0rWyozocmm40
jpopVF3UsLKHZefWb11eghamyDkZ/jM+o/j0aze6uluWrM8oWaQRfxIoX3s4rpgD9aRJLD/xDSjq
DobCCEz8ZPvc3ydpx7RTQ7a3z+EKbGq8aP2+8WQp9nDTXuHgbJ93xvy7FdIM2MQou+2vQY5XBIhI
oA04OvP3WPDESU3F4RquMBIyrb/13y7+75/kxRFRlPBmsEp0p3D4GzPFJUQVl6F8y6rEZBM9xpxt
VGcTXuC7IzB5g8vrzoelM33H4iIcvrB3QSUttPjIjMmzlASRAr0nBh9EcArp1lZv7bQ54nR31G33
m3ugFazNbR7oJvcLJTy9YUAGPR5luvs68SrB3VhXIWw/3R+otxQgujPOE8yKmT4CLLIa15vbSCEy
LfZRRuLMWfa3eCYRDsGMyJlxUYtJASxgArAEiReXoeRl2XOekobaXXQI3v2OExBs8HBhGg+KPlwY
7zQIhpYTjNvwP2XFayzPUhSAVBha3aNwJ8uBgf3cgnnsPumQs1SP9vy87bXj4IdWn9uBks27D7mN
u+Twrk/c9RuagB0QUuaijbg5cXxS/c6U9jfpMsvNhnSXSzppwq7kTEhq9YBTLuzcIAjhULeXuMQl
akhLnlpVWLofOI6ZNp7EuUmmQG9JxEk4Z27EO8QHTv5Dflowhzv+tof6cDefIwK5uJvj4u7gggHV
gQgxQsReLqaAm43Zn7yxaiU+mCM9GZnvoHcd8FdigdKl7yAmeWBxZgy0UQzFnl2AxJ9dNxpC9VRp
riAgR6pBL51V9qW5Nxjt29VlvFK67gfue7JlAot/sJTuHUUrTLRa2rkInRNLGRMvwq8E2xT0bRRN
noJoLUORZi0WCylShG8JzXvcbahuaJ7Mkkw8XJ9MZpcXgzPi2We5UQ8r1sAjq+Np9wqUkFmLjqLH
3IwqzEI483ksRdQBkRgf6pJWF2qF5DsRBcp7GI2f9JFZfJhLUcaW6S7WU+rnbZR1Kx/fgAl06/GZ
KVc5rHGra7biYlHULBks9oCMIcZM9N2uxVhNMB/96cyAib+F57cZy8uDkgOjA7F6rwCPE2GQuP3g
e8HfR0YymB613GCBKuBFnueGKE8HrIhfryw+Kdq1Kb0KUkLL0X2YZsbTTqG9xtvHiDVNzG+aYcik
GwcX365TRysIGUmWrjSmP7mx2WoVXYXsj/K5orBUP0xnMQvfD+/Y8SRf4dugtdvc6YsqrolYkFvn
yzZJrOd7iRd7PsCwt+PPtOFrfnSZ93sy0T6HBf6sYjKnWoiWlCp8us0tUiqbGbAk9OsIRYNdjZAc
VaPHDzII8mrajEVK+O2tkmMf8AITP7Gjf1MkzfcHB531CCcnV6Rr4K3VscmMJDnGBAX6OKKgQSZG
qT/MtD7KCN5X9munuhmx3OJ+aHkwiKfqZMgo64iW5vgY6O6lAWXesbExSnOHZItVIkrx2Qe/eU0U
lKxsFBBdR3rbWwlqefRr4KttQFQrWk/ROqRv21lJgtIJAsXWyfI7jBAMAVwuyCaVeyitYPTzw9tq
NMaRr/8jZ1UnWGfMFLxLnXU4lEaWs6tDPYOnYyf4IfGT1DBpdPLHetTibnGxh93JTk6/vdj2s5In
M8/y/zd2ZTaZL0V2i+c3H3wMz73yhkFuZ/A77Gqw8lkQC1fEQu5uu6ABalwUmAvSfRgy0E6u2A8j
mqJlcklaFjKMi/C1MfNQPJjLdLx7Qte3jwmUGCI21vjnusfGayEyIPKfr9MY+ULwg5+NsgZlokFS
/WSXlQwlP+MRHSkrHkstYebyTnnFlCf8+ZPS6yL5HUfs7ji5sTOaw+h28iKBJqNNiE70nVvE6iyQ
MV4ey924My5J7BqyiAWqHXHvnMW61HboglhcOfn1z+54bNydcVbO7tG2dS9jyGooOdHZoz0lzjJM
V7fNitoFXj9VwX37owwCksrIvBUXkQs3Hsp7zmg9kwaubM+hNjtPUibNaJxlW98H98PJg+HJrMD3
gPUpKB1eaUB997+Endly4si6tu/lP1eERiSdap7FjPEJAbYBMQoBAnH1/5O1d+yoclW0e8Vaq7uj
bEQq88tveIfTcp5lQ/IXLkzeBKlHDCV9T1w6u2OE7TYs2gMxMue5IosNVvqEiy6wOicIOM1P52l7
tj8cH5Oho2Nn+XKrcTj74iNgzhKdwX11XCzo/t3d4zV+uQ4bDm7EK7rCBpWhWhu48HLP8bZuC9eo
w696xU79gsqEc2/XD1GGz3Zo5NeO2w58v/8cDuU5eS2ZoUOKubQTDHrIfmlA9VliPlOlIxzeN15/
Nkcs11Hv/EFGV97Mv289yykKAyq3e3g5elDITLPUu9NHbktMzdkI7MGmDyckVecMLMFbdBhbYqeL
BVexjfybM9SgWXMcGbHvkXK/Z/u+zwcPiZdOSM8y+kDxiU+0wUKclq5/Fp5l+9Hk6BXaWhoYycJZ
XisvARs0ueX7EcQJibrLOQZNokYEtCbcnJyqxA9tso3umYKJz0z6crI54PT2hSng+TLHjzA7Iurg
aUmhLJfz05JXyVgM1QiGO+tZ1wX0Riyb9ojr3ijBsIrSHu4aMgsQXgY+mOh8ohAjY/gai2Ks+9zS
o4IVvJ8wTEOliwf6ugClwEirJ+Jiw5jTo8Y/zAAW7FZ32Di85XifQAh1K0gXzg5TKY7wYj6U/JCz
71A9XINspnv9o2v1KxYpmx2WvA8I2UMqkoT8bwBy+1oWxWt99zBrpwR+pHqV2QcPl8EMq7HEmil5
0lM9wISHgh/GAnCL38cQH1PwXy4g+VjLjugXBNclhfIiJ7u0GuedjrLuPl6+7CMZO96J7gpeYqhb
z+4MImCM7tIeFwaUL2g7JLgE3523mMeNEJ4lVBIqyMW+QFGAy6NeoMwimQHE7I+JBdKQs05B8sVN
2/VnYYdLuBhCnm+ecg8+tKtz04NTV169j/0DjCWmtp+Igfl37DThVvmnBTkdEGtga0gf4+ziHRxt
AGD57dF/dR5YT8YvO/L4e/dWSZGymSv7wf+gOaxnMj677WqD7MqvLIQjbT+zxViVkJdaqnIKe0v6
Ms7+FgVICLybae0rDEfbEY6pGLmiJQrD9OizmK1PJgSDw3sApJTjzRVelrs7RDrHdZ89YOH0ZCfb
jO3B0y6uHsJb17sreGFQwUDDyv0bchancHYiI7xGzRFiy4wYoDqy4ukb8Wk67nmoVxAJxAAMDklc
MWKXMsghz1fUgjWrx/eOY9j6pHfnlrxM7kZLhfEq8ttP74BDWTM89pUlaAxgPADKqDPZ3Kflvi5x
NdTpMYFRVVGhco4fkhLh+/W03UZ2m7N/u6IK6y4xydGYU9/cpkogYb6rsw5cjFu7F8tB3VgATpgT
uK9ToMU2NmlCjB6DLhqvTKNc0AqG+yj5+xDjd8wdHi7+OxN82+/MHHkuHEGACuuMpORAUmIAgFfM
30b3coJ2tf1Fv1GYWLV4zl1TLJhEAwUFmxwzycEvgaTB82s3wAJAI5NEspzuCSCa3kJIYDGqitSV
sEZFaWcWmbsQNcTbY74lS7roEeSe0xO8zQXHxhGKd9i18dOWP6Uxh5AYWa5LPzA4RxgTrBHBkmI7
JuBYDjnyLzOoe4QrHYYxvx6rHmC/mUacDSDvqZqnVM6Wf49gcF3TZxu/zgHJqxocLShsrmWEe9QD
EdzkIVxlk9zpsalApum4oEGLOpmjK8seEjPnBHKOa2FbjWCJh1zP1I6miPo1Ua929xaFFtRqeCem
1yFxhn4qq6dgU14oc2ROPBqAOSJbKch/cmhtjmA6PSq6eM+slwCvD3AtBGOB+Y6QzYXs+nCVEbzt
Tzq7aLe92lgCOo7uGbCjcLQY4m6ktb5QP4Jg0iAFKbzGoJrQwqNnBg7KbW1+T8NQ+T4WXlBiEU9b
f7PcmHQhX4HURJiWNwi1iZK3Q6HpGCFxa9aOXqTPu7Mjf3Sv687tjkwZdhvKiYD8CPh6h0tYPD28
gbcHJEVIogv0cA+ayzcAbOtdX5EpPgrKoXBps/FGpYt6pT1ItX/BP8U1dB8sPdkq3z+grlbXfOmz
mJ+iFj6RsElsBnoKttJb48ST5rnAk12I0lTydKcoaUFaRWDz9mW3Wg+okbcSj/15boNGh9X/gvKK
Zs1qDUOq1gKtxsvPj+x+E+JMNtjC62FUaQ1Hoy4WiDpf2Kjswk0b7L7wIqP0231Vnix4VQlH8ICe
sp6OXOgcI/fSX6Auc8UZOcF6B0OzNUwe8FSysM68zqyGynswYnPRBMawfVR/rUmeN0gCC5m6mERd
eFgQ1pBxdDgu0OGeOk40YPzpXO5CXIUubMHXCPkKmiek4nKhDz8bGIfInDFzPQTGLakNdM5Y2sjO
sM6lySgaf5cDZo49fL3kEJUy2nmfG2zOcUj+1Re/J+kO3fKLQj6/zYSgkhOxD5DIzqe0B96E6Ia2
8xvQy06H6DCNHyCaxIfjByJcU/w2G6BtOkd5khQWV/MUphP7y81cKubR6DRZNxjCyG8nXLo9pXHu
b1ilgFmSgBv0+Yp00WZGssSaEUdDoO1LjrYHinkJ7J5y+Ohxpr3rjPs0XCMEy2GbUtVs+3k61eJP
Yz79RM4lP9zC+kk/1AIhIhBJ5hiHKFQfGY/OCCE6yQd94TVyeZK3m3ziFFXSrb4hokUIIZ/2INXb
I9GKNlCABgy7lrGlKW5LKxhFCxePz4PvFtmMlA/JZiM8xlIj0P9dJcB0CrZOxvLk04p+F/4+vq9B
2tbMwJRxXncY7+PwTLJDDbpzmE/gHbZHIU13Ij6D6b5TiGVl46wXbLg7yjfuYUI63PoD5ocEv00J
DNHNiXz7IRWZ5b7d3RSDzJSlsJ3ysHNK0vnL+i2oKXkZWHQTLWKr04QE/e08et70TvMfTYQe/fPS
pOoVhT0yjBOSG8gHqOWIYokOHLUGHZ5tAOUJNxX/XiWPp6ulY9EOLjt/22+9xTttpcb7pP/NV2ZX
EPUHMkscmW20RrmW7N/jfwZIz/IuOw+iTNASC9gLOSQVCWqu446qkfD3nF5QKffSaPu+wN1W5afY
MMKiiKuYq5CmDxcW/qd9FRmD8VnxB2sMwXf+fjTgIx5OpK9GA7sPZAaqu+loEq1b5zFLRgUZLH14
OcBPaEFuXDvzrBVs8pNzO7JHITmSh5GzUgWTgW6XWfIo73GSrHFF0vqf9LWdhLeOeSPGTYzc4c9G
KQAfTtg7AGaBrby4ZfAmJCPf3gQSAIEjTFFjTLpYICyE1CndcjHzoIxFlW66RQsv4+Lpuc/WV9m3
BcOMzZRw12R5PVbhl6D2kbdEYpNEhNwaFIALz8wii4nWNwQ4uRCR6Ak3K45r/Mv4RvGEw/km4F7t
nE3JEq833r0Z4QF+ZzgB+XrnD6CChUfbe2kFQZD8TPlhlK6Kcd+fo3TGgT2Dwali4m7yC0T82/DU
2tn64tp7yJMbX5xN975iI4raH2AhkGpnRhNNuPPuAxn4pmiQpT/MwXv/gJH98QjfMCFP7Hh6iweP
IJzehUFUb41jba1ye/oB1S+J5Ww83kdnEwEg8XDkukfaZq2TwQehhsEYG4hV5cywsiIRU9x9Hy0/
5m5vvNsNm5RAMKrfmQRBE6oZMu1xeibe/L//NDbS/vk9TMWWLUWVbSb7f05WO/OweGyapzzJpw+f
jveYPhBaIoskoKEff1EAO1bGLPIrmTHDoFXdhNZs50ZnRMc2uFb/BPf4F9hGBRv4fw/0bWEP19fr
pOidPEnzVVuOX3QiQKiErJqbkDd2DKSYiE0//3sdDDFv/2tLmQZAfdnWLdX4hjJpWkk+3h6KPCFh
Fx3z919j9pM3jlu6ptRsvD5EiZwvbnMfia/FyAyp90Xz8uWMh34Iu2HdpWiLg772NrOpXnDpCYK4
+wNmXxeP8tejWipcC+ADhqx8G4Y31mJ7bp+8Mo9MDQz85UXHiVZdSVtItELYfcB9hjSo/Jk/u3qZ
lswTkGGYm2OSCH4LkWIfbzp3MPjvRdQEzeM/nuw7xOW2P9qYNPHu2ERuncH+FH2965LFvLqqj6Yi
+4fMFP245eIDE7QJBpwAYAEY4Z32w8P8jRsiSNg2iF5bAWqhfcPbbOVqW7+khXijZG90hoOH6Ns9
aT7Z7nB/YCbE9IUgV3D/c0W4+HDH5CmrT7zsIhQzXRRgf4hcxj9WSDMVWbUMk//HAOjP43ZuTiCN
Wx7q4pOkkgDc3T38b+v9EDY0lEIFpcMr2qpPpmb1Wxuc16D3bPT8BZKDApohhbahUFZRLkZmVxJ0
ZBuoHbOZz9fwnJ2pVAjrZ/oVCI6qC6qn29cCRFOkwYVj/lT8cHDUfwQQzbRsTeE/QO1/AV1+i8W7
+nK845smT6B9O4yeVluS62vyBJXwv3OsK/2N1ynacAs9Qr0Xh5rfpUi5C6lCA4iq9kNMU/+BFvnj
kcRL+O2Rzm19vF4qHslGAeI2k4rLhJrLI98CUVS1sc4wlqZy0EsvyO1sIgCMGDAYP2F8/vmuf1uZ
bxCfk7ZtW7vmMW5B2W2iW3rCypjW3SJ1oefftB9hMn+fPg3uk6nbimyrhvJtwz+3m6q5XlV58oaA
/z2ky0lrRXEuwxPTT9wUQYhG0uwyedKSY/tfELCpgGVMZRJUPK8UQj3KOulzcrOgcASqOiFxuMy6
RWr+4Ob26+x9CxS6JoKXbqvsm+9I9F2zue3VxnoBAjfAsZBVlvf8OODWHA6dj9Df9GthWZ7cXNK2
3pCC/4fg8I8Yquu6YVi6ohHtv+P9d6dz10q952vy9l6e3RVJKrK9jFxW/NPT+eijYeS3Di3nkGZK
w5gNk/ANTrEgiH7iFKr/2Ce/P8v3xbDMRrlebJ6FxO3iMGqCAY/mK9Q1B1CJ+PgGPA4yoDEu4z+h
K3/6cHGWfjsrl3Mrd8fd6zWZevk7R4PyeEVr/Rw6CCaGM8cnmaXFSLHhJi+ISzQMfngV4kL/vhd+
exX2t9Nq7tvbztC6F4wvYyQnz4BinVvsSePQim9IT33YYCvwnJ4b/ofA+L58GhDAryjA8KqF+02t
hhUK4t3Ofz/aP7kCvz/atxN8VDa2dNZ5NGWklBg7BWbJdctwZvihO4epneul7nx8iPxADPIwRvCP
INpjRoKMKorGaXPRWgWOyO07YnaaXaJt+MMC/isb/mP/fLtTtsebsTlVPOWUXi2uX3SPK0bOrxRV
YRARoZ/QM98HTdhgVyDKG+4OCn3J++H6/+dGNvhLMzSZO077lkveDevcOz2NbtKAZvRyBhIKOmbM
P8JwPn94d0Sl14PPnxgdP37st4zxeLT/92PTQOxdgp3As0Q2Q/VsS7ojEGNXZM9p4/z3/lB+Xdff
9y7AZPCwIHsBJ35LxRbn1/nRNuD/t9lTKLBcljZzXJMs/8nUr4dEIgPvZNPDA+wJp7vBe7FEzIEe
3a2Ja2OIIOKyyfh7OWkQ/6S5sjbeblT6/hkhSya6UAqwAhLury7SfkBEPa2EdgxYBMzUxyLHmOAl
0FUq3hctIKwazFMbt+WuPDAOrqJTieDGXBmS6whB8/LKkME+MmRbUL5FKAQja2ykXBW9+fELBb1e
vBPyNttZd4eF7RiQL+Df02vGhOX9LtSRaoT7M3vQAlaq9/FtyXx24ShIwYRdpkFLf6v6m7Fazp7r
F+p+W1dL6P76dfgEWvT5RFBHjw4DJYcwP0OGDfzyNrqSWb916M/JIzO3BzpCF0Pt4qoVjKhLcC9f
k/sIeeSneww2vbACowYoLSTDuNAtgf5Gw5oGLwLqzXTZ4Kcs0Xn+KVDq/0gn4S3936v+RdD5LVBu
jtebvrP0jtagHBrEARvSIymtMsPIAbM9DODAE+CPwsTRO4MrZC6BBO2XMgz7GQO2J3CMmpCAOYYj
V8GxxN79vQ0nayB+nkzk/6FC/Rdm9g+i1bdjsbmde72uk7vJGQPiJxJtTk33HR7fyJqcG2cLLQeL
v150pMvElgQ3zKjh/RbAlMzP6LU/BjhXmJi5gJvFxRhRXuIyvL0QLzAh9nZzmBtb893ojLg+nLeH
u6cdAvwoUUvpXS/vwSJ6FZXbU5yFnTN6hu3XfWgDxq3NmqHH84jdtt25+of6hgJDsPF+OJ2q+vc7
U8mHFEtR4HrCBP12uS0a5Xw6bA6PyVU4ELpaiXxpKVRpGLUjXGKOxHuUk21s4Y58TYBbIdoONwbr
EaANKKnjTfKxG3cNvKl9gcQ5tL93bCRF+zLcwPxvxpfl2e+laKKvEYHnN0ijenJORwZgRmncZEp5
TkGpPOevEunMXBpJJDroTIfy8PC2zcj7s+MIihJW95792Q3bN8VbUAVo/W4t4aTeTq6J9kFvr+Qd
ddEGv3V7rufQB1Z39zLToTdF3dAe6YNq1oWQ6ZI6BnsPjerjRX8Jo9tP0Sof7zADWIB1OWVPPrah
SBzfgl6hotZ+6lOBpG2qZech0H1koZnaZFbUzfT0Orqkm6FSVjhAVogC3/P2xmCyjs0YcwxItW0f
rsIKs9d4s6wRezdKOdlPBZTsbTFAPRY3rhMiP/rghZ9Um+2hAeyA2b6QZEWUGtbDJblF+DMUoOR8
+AQR9LlCWCAcUXzGCwK3hQ1PpiayawZ4ye8ggLdAvc9Ape9wCKxwkdRZVZzCe3pdnXGBbNnAOOSl
PXT8zfJYHAsl0kJajI7zpLsbNrPnQAFrYgZ1Zr4hD8OYtuigWdRYCLxiqWhmV6FOjrpDg38lw/OK
PQ8yv3y+LZLtCHICUpdINWT6e29wi+1Ci/DqSkmnU2OGyPVwN+rN20gREJhzvk+QRkaxFQiANb98
4RiNeNS8IrsZXHAt5v9kH1/WCK1yT593/jWN7i5v0q8xvAd34XewNKWUDhPGY/KwzmyQaFdE4nbj
TVJhJqnRbr8iFnrLgMO5Fh5WWBqhZNtm+JGAMTULacrUnk7rJjrm1hiFdES6ChWpdAXdzH0oLRdR
r4+qJtYePTSx9bmMecMQqUlXT/iu6ERSi0YvhIxxb53iFTTcfWFBoPTB94UTHUTAAx124c9posj+
4Kk3kDp6nuTeAGXQ0vXOfB+2gXdETQncS2J5DYkBepwMm2uEGHEwCBGFDFGkpL2uuscvYK6QGR8h
rgTBYYQQOnsbJ/h84eIXPNhiZCqVp772a4GRxM/2sFc5YEOJ7aOAF+MZclQvxcbKNkOhLo3xhueZ
XMSYhPKVEKVkx9UZzqn4mUlDlHhpez1ZiRub6zkzig1+qcaQN5dLYKduke4iw4cYKG6KIXs2alY6
yiP7sFndImn4TFtMCISW8DGErY3fST3CrwC1dsSSvJcH+xFMbnkWL37Rf6aHEVm+QH5ENXr6F8Rj
ZGhUvVALtkHXvwZbb8qs7uI3HgBnPyATUCKYm9zqQgx3iH4yL1FJtimVG0zN1uHfhGpgoFuPsGrc
ocmD6HCs+SYy5D3YW4wamR7XkRpvhERBkOjFNcJwkM4Dajj+IrhBmlkE5+wQ3iN84sNLpCfoVgeV
Z7goW1Kz8/Nd0HPQMHXnTAykMeJ7eKdGZozTmnOnwTRANoyDvXl/RfvJNjilHwAuR2bx6J8KMxbY
+L2HHFOoxmpg4izy6jNWdw8ZFgaYFNp9OcKWvrBoc0oMKO7RJ+pfw93kPmMuK/V3g4u3CKyyK1mx
2PbPiBwLYWervwd70SPjwxC2j+B1+IjbfFOeoPSg6R5Uo0OizXWMDsxSB+LfhMf+I9gVCHkCa53f
QQsEbQ5Rki2+mVifzXo7UNzdVEVb5jiC4djjelZc8TcABSgFudlHNmo1+yDrIQ6BhLzEhPSL5gzR
REb49xUyTHi3Sqvc93tveoCs3bvMm2YvDW45bkaINy9KaYIjNva00CUZYVYBqNT8nHGcsi7tBTd3
M6uEc8zc+FSL3dcugZITPP1L9EA8ByVsDBCs7IJCEharAfsvuTLsHJv5eSx/8CoThJ7LBXfIMyG8
jblxq/EuOhXNUhocoElZxWLJ+n9qeGyVRv/iP9/s7AZ23UH+VmbxbUAziHw28I1uVKO9MlswucfV
1elmDTpK95nqnWEHaOFudsDp1QyrEdJIAX6b/V7ELIY92E7tsPFncoBPRN/OrGKPQ5QVNeEBIlcV
I4nnaeEJi1j2AyBVcyD1l0huxIvRhamM/d69HbCVOCxv012uDuu8xy/CwIvXdSbbM/zeJ5ylLXXW
xaugHhs55CUuCcrEoAu10uJbdulpcEqqkpVl3XCgnNSpDgzWGFqjYx9N2bdd1GW9IMH9FUmqU6h9
7mcK9A8gdwPtXUlC1BBnB5+9EavjZ3KOGe/y6m/8+xZF8ltiJthBlOylq7fBddgOn6GMAzQ3kmfk
CocKNEPcDR4k8We+uuFW2WFqJC9/wTa+cK3h6gmctQ9RMZFHBNyPNjHzU1H1lZAR9ODBMa7QL/Er
Tyn1HMnWEoIm4zxjzp0wkyM9vWOUihBwKhWnVZWdJufZAnac9P7IRGo5M+boZ5bStF4b+T7jWxPV
NvkOAjXMLg8nufCAqIgU1hNcTiMd9ZCKINGi1XxYgVVGgkIlViyG1/I86sX2sCu5Avtq2ovE9Fvi
79poD9iZVtJraOcLNAHlGcZGICHjR2AUwKhxPdL6OpftnNmaWmBWqA/3a7QpV7i7/lCYWf/okf+Z
+X1rKuxqqbUO9y32rgn6Vq7gxmOsgtYA/HjSFEQdZx1O21cf0+JkP+uFvYHi4Xqd9Yp7uiXf2ODw
AFlrduWfDv1eQrLK3RUeh4JngkvL2PCmJyyHrqGd4vHiSbG+gnCZaaNbpr1hZvDe0OfU+q8+BKzs
5B8mDVtiUyL+Tx23LxuOiTS+Rgu/hdHbhhh9RafsHt5DmyYTIl7hIqxz4AyL8PZmlF3YwJJ/xrsS
sfhBhRJIdvVv+SO+TdS0i8x+BxPcwEnpml/9O7p2uImdUxhPwBZOnhXq5BFYUcSbvDWpU+8Jog++
IAfgM57cYtjgAYbDwTmHZOkZYIkv/inY5Zg6pQ3JB9kJ13Ob2gEt6RUiAm81LuLMsk0gE7tsG4uH
r3zU8x05XsR4t4b4oJEhbtEgsHCHwFU4kHkJqwq1q31mjdicTjWEpryAyylNNqhhd31cjErkxIvt
uAuxZjDBMiPZG8l95DUpcanrUddW+1xwfXuoYF0promozii5ZoBlcYCRGUAbYHMwWqSTJA8khzzA
JxMEmAbK9nOBNxI/oXHjgWAg34HtgBvHje+45df0Yk3YQHpWfAWxyfArAVqDyZVMZt+xJ8SfI1MO
s68q3K5ehTnpkTWaVPq8GCS+bjMugIpkAW+ltRS1OO20SLDvAngteOFSzV+Wx+KUnWKYF7RoSXlP
2D0fvxpm8iORig7bRADYuN7yY7aFsd2RjA4xnALBWmdwEDfwvTehwHm2sDA1gtILwLcZAFamsKiR
QeijKY6SDDUGVQ+aLcj12+k9xIcL2ys4KpNFZAxP6SI6IUd09KTQLaQEOYdPY7gYg13LNrGSHBFB
2vtfH4SppPV7EUsNgvM0uYXI78V1fgm2UAOs8uzVg0twRkGdnVvUwSU3kyY8RYeZUkihmh3Lx6zH
LUx1iCYhmQLZQuWxc0kjJf4cCE8G4hBMItQhIiM0uRMlakHZs4LGX2QSa97LgNdFTdSAFXOeE5nr
dJucR3LKRXxl+cixfJYEbM4iuwd1bsYalghthNCB16OJi7ucx4IS68FdhSb+c0i3jsjBMFPeJeAk
g+0XeZf7AHiD8F1w9A6Da7r3jOSOZ9pxsEdD+BkyJtID2ROqdSYv3XLX6EX7i+KanlzsJ5r0htz+
lhLtsZoIWSk9pl+phC/yM6znU6QURW5W3ElhtOSUn3IudMhkQArDc17R2wCAw4/gY8qgGBqwb7qI
xucNaU2PKks4H11ZEmCS7h6KtFqqkUhTyOYI5k+fZCeTAhgb3mHSMebqPwizcHEfA6vAd7cwBQ1h
/ioMPrFgaBRv8z0nXGiD4IFC+Yujgh4g216YmTnakWvjSoe9ELLx1A8EcR/soruJ91wMEIh90gkR
2EgT6WqmJpCBmkYnmR3vCXaL6fbYpg+y2Ta5gYsAkxo6Wij2ryxeb2DnCoCHHSoZoGYLthG/6YQa
eE0i3vhXLiMVNvcluwT70TM0E3FhmdQAUoQFDjnALVSSmiizKbS4m2FkSuaCcmJOzRTXNDwtzHGE
tIzlniaLIckXXBbglG92TOyO9QifnKlR9oo6R13Lu6eqp0aHXA1pBcSAiAC5sedOecP9eM7U4BIr
CIhWPMKVQLLpo/TMq5XTfaEnNnHkFDYIgbFBaDQe0wbHiV2fUiV74pv9Q19D+xv+oDLX1G0UCG2d
kfW3rmN3sxZt21XMZ8pqeZ9iDU17vvYudQAZSdlTGrznT7gqJ7h6opG+wMpBUBwl9xciv78IHBZa
c9H5XNaO7xCYrmF9c28j8HZf+3cBI+8fGHsD3B0Gp1LwtfC48SiIvmooko6f0aPjJxPQMuCISIzX
A9bMR1gZPMNtWjvLZwFA1B3QwBgBmd6UIyHlo4ESrOChGjB8N6Ma7rhAuI0EzG73xEIXBJoLagoA
bAaOXv9iXJhI4we0zb2Hj+dxdHrH6/qH9fx7NTVZtG5l+tam9j/KO7819irpUj8Xj0aZIN57xl3Z
M/C1hNo26LzLT636v4elfBbqUoapmLqCYOKf05ajfLvpcm2hbgdWslSXqHbItju+vxuz0Ef9yvIe
4+O8AYibLF1WB452/MPAVlHE1OLPpjUPYRoWOg4qLW1LPORvX7jRpf1rcVkoE6hUHzVQbySMcQsW
vOAxE7jjF4f04jRnb3gOg8B03pSNbwL78wRtiZuHaOVALBzHYoAOLsLCCw2aQAZn9Zq5BU6kDli2
JWp1APaBsT2HH+TyAhqFBiTopujz8y2lTeUJ1TNv+ukJPEJy2jBousbF5BJEEYgmSIY8F30kNQSM
KXkjZe/wo9YPE/l/ZIp/roboIf62GvpmK/XuNatB0wVz17e8O9LahfXzQoLcgVCOFdEUfslKW/3C
5OOKF38cIfqKqU5iTO/jXeeJaq2huXvvwwlAVCdKQCqvf0pr1X+/OVsF+mQbf0MaXprWvrq9Ld7c
W1XA/4+6Sfw1zuqLO3eTyYjK8PPzh/2i/T1NZ4Fs/guYgqmO+W27yPXTvlYPNP2sd+0D29bHtOJu
Oic7IzTOyQNRg6Gkwt5xjqcSWfTeI61a+M9tcR5VL+/cG5gXryf79jZTbq7MnYx0r8oWQ7X8J6We
fwBQxLP2GIfxPxaCZn++zLq97fWt9VSAV4DigUm1EkCsFNoi1IQh81SEoL25GKoS+lRvRPAywcDe
DFBuTfDfcVozxbzr+0FTFQ05OY4bMLVvW6uSbydzd6vVyVQpW8Ct7zlJ1fg+DMYCzFeX7xwuFAy6
0MuDMsAkrzQ/hB2yQOe+X4cIROidg2kiYvsIGex0F6UL8D6vD2vwVo6rhDFjcHVW96XkvCNYDtOs
HQskkLJl53bLd3JVRigYjErP9L1Xp4GNTZ57uNObVFZUM4Lw1Y50BHbzFtfEOBZ27VjKI5adjsU1
sHg4cUePUoR/c4U0Cy0tQJ/y1Wn7NG+ZfAi2c0WkBv5BPEMpBHGh8VACfKIw+FMQ6AjGxuyXylXA
WRIykbyG2g9nSGdDWmud+dUOUbi2YTS4qGa7aJ4s/XkXdIGPFsloImY7iEy/sIjktVV9+EMC9CsH
BcTvQ7GAa5kVPQGrRIr+eXVUvk+8fTnFpH0v/FkDFpf76sQfnLgnALPutZ/sxzBfoGQInCaITDgJ
E4QOwkJB/DopgNmKDCk5vbvRpB1W8yVJ3XrUoqmRj9AL4pGMClkF5+YiEZE+g3wA6v/5VYdwfW4M
owTFIfIsN3LdZPHmuoM77FGkLXCVctNT3oFiTu5l8cgSzZ8QI9f32cYbHYNkBy6c4Pn0nayK+1wI
LAEIdBZg8ogheAhcsL6SU5QkNriJ7twTkGxCJENC97F8m17EJ2xDwJ4AYD9xsJ6C7l6rM/EbRvCk
2iFAgh/mTP88cyqKfuL2NBTb/HbmLrVkq/LjoUxsEEoOWEhY47BN4cJC/oFae81pHgEmAP/aXhj0
ESYBvUNhcF/zn6A/yt8TH01G7bMn9zRTF0CrPwNAqxyuVW0Z8uTBjMYgd3k8BvjzyZ84Yrl1gngE
LbyEjh89N079DydeE/f39xPPpAlcnqZbBoKSf3789SVVD3VryhOmA6TE2xw4JZhcju5+eH65222I
ckZ78/dFC2I0OVOd0Plv5vIS1vMljO1gsx1suxTGFeNfp/eMLItC/IHVbTOq59s5g5NJw86j10o0
gOIICP9z7+sPF7Mv7ubTLjCjW+XvcAmNnxDJ3Oeq4h3oTgf47eIEEuT5sEe8o92JofKRQ44COjj0
z/Zz5/F7GtiYsFFg58BkjG3bXYwrv/o6Ggy1j+GVanplYmAGnm6TgFIJlENOW5s+NjTaxcOt4R7B
/a58ye/pXvdlz3beFy1NWGoKyfSWPNGfbUI44gNMWP1Wi3AX0x1t9VyZemjgYh3ZucXRmvfwGgXN
hp3tu+sfx4SH7hP0dy+wca98TqH9IxzS72nEhTs3CuP3z1q01BA9SgHAYQrjLUaH4rWkbMW7o6/5
10xWIMDKwT27xxblH7hshHHQ7XNOw7vX9am/0RwwXfqVOxzhBfRGjwZtaK+7mBGdk1354es4TKyP
zRtGS517iDjsVHN3x8RZqBrSMgpBT1GvMkZ/71YP0O3gLtG9ppujr87zq+B8Oet1M1nsXVp70SFB
S+bh8MfUFB5hhGrvPVJzG+oOEhreo/YBVuPmARPqXFpgkmhra8mkGx9LdaVMpH6Tn0xE2rb8Hjqh
0Cte88dg23jWQPngxr1zDnoZqeQ5M4RLhnErhe8LX/2XiwfuK8YXdBJSFyqoAZHiMrtNAG/vnEPO
lAcX8isY9nd4WqIJcEDizfIXj/IS3Uz/NfrvA6QY/8pwmFqr/KWYZOPfDpC1bzhvL2DVBEsC2/RT
SL7mZJ8ucjvpO2jSt7JkTINej1uWeeqdwsEAXHvrwaAXUorleBvA1RVUEuDyiPOHJZO4kksxoH0v
zPVETBJAWSEOEDMhg0J8zoeol/hHdygVLe5EfVQc+hUDfMFAnXHXCAJusRwBNohGEwgpCW/0iO2J
zM1wn51oycqRisLLAvYdcxSnEKipyWiQMgodRFExn+/4VzDcaGAw8D+4n1wPGEU7P0Fw/lVg9ExZ
NVSDDFGxv61f17vsTrreypPNcjs3nN1EKveDOmo/tdkTyv2TFsNi3saLTxlP+cJmOl+cGYoN73zX
pX4BkLFY/vc7/VdE/v2JvqWPltrKxuUAWhltYyyrwQxg54M+xQ+x919V3O8f8y3XMh+Hx6u68jFi
0oe5ijJ8uny9w+SngkERcKrvMd5kd9oq4tJKT/+2xPJzIe07nRhvDSCT3chtJs3sNcStzwwlVBWx
txpiEbZx/nsdtV8Ik+8fbPG5ts1vF6/3z8vlbGmPupJ5t08b6Ib3AkCiOGgfgPaZn8ZwLtsYRQck
AzYJEjyQsrQR5s4ggwEQw55zJdyrJlcPwDWsOWYk/ZOCr32dX5M97av+odx3ofx1irUYFLuUdrk1
7SWIFE4AJO2ypm+urNbXIEUxwl2aHhGu9s7LQ/81VnXnDrzYCjaCv1vREt+H6lIFzkTiPbl+bei2
rlAgxSGVg6sEGFvAh3o4YJ0dtUovOQJ2B7i7OU2KG9P7y/t5qp99m+nlBw3ZyHw5vZaUwlr0bb44
vZWt8xy/8HV+MVrdTLuCN36ndzSqBi+9rNACxSQXLdbxWXcsKLVM/emn5k8oyTjnKa4GD7GOKi14
Xj2sCsE/vRASkFzZ8hHl+P+EndeSo9jWrZ+ICDzSLR4hbzKVuiGkNBghhBFC8PTno/6b3nUqqnZf
7OiurBSCxVpzjjkMwaS3oObGbaq3ei/gk0kg1KL7nuQBNXNezWLDrIH4XovYsBpUzdRot9FDnACP
9CCQhrKaEL23EL6xqyxgRNtZ61ZsPgx5IrtWPeFbRNUezVqS9cp9Wi5ajprSaqnMnxhpfVbF/PbE
mi+8xU7DW1MshdfKuDtclcpeVBQOWWR7xn23rx6Vy6rYxscG3AeQVTJzXH7gFNDIh5I06jbjlfFd
PaBaO2VskSAoDja855LcbD/xhcPUy15+93Q1VJcZ3a8nv6Nsvss2umt4Lq9gqtoPOVT7zyQLlTGd
00D9Dsw2MlFwHtAtgvQ6+TzD+Eo/5mRtLrMTwRzAzPegPsEJEy/qNv1M0UCaAyNovJN/sPsO0Nvh
YIIyD5U8szpSRxApulTfg2omZ5xn+SZx/JF3bK71WwLkTdyjHQeEWDNJfu/AAYmTBYjOnReT70Nf
BPCqJ3ggZ1DERDvZKhiClrMYykrpoFKVr+SRjO5sEU0XmB/ipiulxmGGv3BBysuB3gMQCrqLfmJS
hex0G/Pn84gIOF6Jv7/P8p+6w4ksqbDmx/9NfiMnXTujbV/VXaSZ76yF62JL416QxG3N7Xw+IzHK
miFs/gcC9esA/f82kf986m8Fcv2Iq0eh3MQD7Sj6XAwAOR0Drx99fFjJFrK4v3/PP3C9FfG/33M8
8v8DsLTtRAJd+PWJrQOHzClIE3/ZilsEU47s0SdLsVfb+ftoXCDbH58KWk/UUJIz+/n7pfxSxvzt
y49b+38upZTaadppXMrxBKyFKCTYrmk+gQTgE6Om/vvH/fOb/8aHnWbJtRoanjAFzGmFsU3jnFZ5
4F4G0/PmZ3yDQcfwiAP9xm7x7x8u/akS+O9t/+20mOaPpMxbPnw0LcrxbaOUcQ4FLe3O/wdERO7N
H87EiQbjl1ZvMiUD5n9v7KtX06veRsOhttufzhqdFlWv+Zl4o4cQzEKedBm4LqMHM2CoyGLffpqD
zwDxDXYcFarJRKzC80NfR/NHuHWPD/dUASxhw+PCHnZApC/Bd8DJ4WLKsocUc2ekNNmUaL3BeBhX
8w+hn9MDbeaSVvoDjorFC7474MvytKjJ4Gtb8yVWLRMigDkCrAOjtrfJrieeoqb0FZlld3CjW3My
SsBcjExwP6O9/2F0ai7wBzU3jlnZzs8Ppfb42zejwH/U89rh6P3+9wf4p4JmCkYr67yt8E5/e35N
KhdifC+GA8biLXcUMpEPge26zv6BgEp/Avimk6kxnRB9wHb0m25EEZ5qo0m34dBBHpTeOT3vp0+a
9cUNH8PrP+q0P32aJGpk4hiELSDf/G0DatMu1Y2olpFl6QzV1yemrrb4mZzlI/FFf7+Hf8gqUf7n
w37beybp9G4YMR8m91a2b4uRYkgyKGYriDCzOb708nlQUU9rFC7L/jS5euisXghhMkvdJYNVn1sx
JPqxoS86Zm/F+VaO3vJP1RThMR2SZPFsXCJmhde+fy6Hq8NhJgQRfC+YpB9G8Y8v9Cew5X++0G87
2EurXtMhb+RDh+smvCIyJ7AN3E6P2qeASWiHS5pNVPmkd/S368xgTLgXer4RLLCbS++JBBDDmWOG
sJokNooCwtb+sZ7+wMfnptN7aMhzEQL8UlX8Z5eNJvdBm7646VRwxQpXvyl0df1NYkRf2e1jpu7Y
4SefCZYtoOwkvONs7kn4xa3U5T+P2T+V6/9zNb9tTdoDqW4ac8cmIjVpetGxNKBisfDp/xXlVus0
9tkBYvTf1540rq3fDpv/+eDfpnTJ5JlmelGMt0G24lsIkKp+PGfxfvIwuwgRe/ltPP9178cj5S8f
+vu73D5U6fGqK1JbghwkJnXTmw0kIHtUXVJHWMQNminBDni9hrejRAQxcbz66qmbL83sbWVwpjj+
/v1O/GmC8N878TsNW5KjXHrJLAjqLgG0PTBEc5jrQC++9P4InlTBEAjrID2Xbg67D5jpFAXqWi0X
98YmXps4xKS2DBjbzJqO1YVA0r9f4p8qA0jihowoE1tzcfLbHphfjaYYek06wPJJUyu6ewBl+rqD
9X5SP7PBRIGwEl5WSSAKoDozqXn//o9rGD/j92f332v4rSBMHs2t1e5cQ5xaE8z2fKPB/AEmHoGu
WGX+q0D40/r878f9thEb96FTXgYfxyZym7WNmcnOK0FCP8waKCRQJ3QvfwX/+JJ/OGyYSIq6QVGI
ffzvE9C4UqRXG4kSOSZkQvuqugSLOHaxN5GsobKLx7++JgOXP70U//3M3yAIoS6vWi/f5UNarKUp
oUnmY688XYj4IGy75ukO2VLZPWu7nOAarp5k7gX8rszDgKS90HhcsY5QPlNMaIjLpTskGkOGgQWj
tSc6cvRO0L3qvbPaN7gFmJDb13TWdP7Nz1orATYNiWypIkcKOB2Gb5ZR/05fBXEkc7IxF1eo7fpL
QGl/vm6vHDffKH2bU77WbJJBCXJsBbgpuJHDVupHTbm4gTh1W07etHdGNn1HAf04wqMlyVT6NbeE
hORoJ2NLY65h3BMSMivbN/1IA52QK0SOLJkiGg7C9IqCKzVEx149RbFesi3dsXJ9IiBjKFyA5ReQ
qQa/xWiuCLOpJ+we+mVApNBbSXwzB7g0Ey/ft6nFCPlKPskt3wkvFx8YqRo1Fo/PprdLMUye/MZN
pXpKGuYRvh2PMVd+Cu64v91hsQlXW3zXIK04oA1XPKd2V82OsLVjUvz6nOIOBGaEGyK+OOqSBAFa
iQmjhZqwzU2F21DsVm9kjhDxxXtrVZX1SM3uNLTmE49iQscXHMgM9an77MniySDpHOMZjfwBwUNj
Cb4CPYIeyKmPRAJMTJ3ZKtjBC30RBP7+B/8WUq7lmoZFdkaYBedbBm4jK2xAIbA0VEvTgmbL3AWX
qMVQ4TwEKyzy0H5NyZFdaDzdWc6ozJHep6VjODqQ8dKU+O5Ee8HHxcifh3W3U2Q3vpj4hUIyLRLp
WZv6NfzS++UFrA9O8oHdbkK0L5jj4RnPcz0opj5r7gGpeJ7zDsPBPTzUQ35l1LdMr2YryO40+hiq
md4tRMXV8v2k3+TSZzVZ39LNtZsr+TwnKCO1jTbMMMYcGDnKnjxYUzQWj3kCRbiHoPGIzDYPmgSg
WGThkSf5sjVCoj74O3K/iQfgo9QwUwIffnqG+gwkquXQzu4wEM86YbzqTBLsWjgog6smi07/KAER
EhubzEgganSbF9aEdXC1Dcge+G6vX/OkdXhf6/uqa9x7fxAXVefkn1dEXgD+IAaAHmGVm9lXU9hX
DvEbtsJ62Eh+Mbw3E3vKMu/x2bJ6uEH5L9Vciys/uJil4KzRIreF1t+MEQlTEyUdEr3GibOgua8F
hnsgEt3UfoLZAwaN/0KWEvkr555AwOBO4yL4b/GF9z9BvIB0wjve7iEjWnw8f3n9aCY0RuELufv3
ZKsFkcMB6GKOzuyL2K18/isacqAN2mBOxvC+tDsLld+ozMIrK6HlUFYMcIli2UAwhwtx6hin+7X9
/MRpC0tVV7dGtk4tQcVwGQZj3zxDx7w74u+8J8nwGX5D+cRkB97Y9zcSBIF2DIMAvhBknMJSF7V9
xKWBHFJgcRxEP8UvEHB7y7YBI4eeEXvID5A1UzkXy8Hav+avQMaHYDRtz3ZwgrbF+zY2wdJHcD58
IQkw/88kc+ItFBsxJFuemdjfpB+Nzo77/Ylsi73qnXTwYBAct/ggvaWOTHFwRhdXBtr81oBW8T0d
x7Q4qwYI6yazQlhdpu4eM87vyJ/svPV2u8ekehXNyFw1TxQ4KkJJS9uhpQJb/Kq5rde3ZE/S9BSd
zGN+YmYFadTZYvWLW3E6NwH/Me/A4DvAfvcDsVfApRmjIdWERDsTfkJ4tNHjjO5mD7vCiIxFB1Pm
5O4lP4CzGZtmItKQZgZTZnLTtJdDlQcVHEeXeJ1sm4D0JlPlRqprvGfh2RJcMfrVutyw+wGsqYEY
qBaMGjQRvun4rJ4hWZTBgGU2sbH+aOCZHrbbqeRkDL3oXXdYIVf8Vfa3RUe0xeVZewiJOri85vSi
CPZlNM5GZnS3jDuqkwQ1eb67zmAZ1R9Qfrf3bb42YtISNEhcgdpcab6P+s1j7eteh4oEgh8Mjpzn
YyRsQqahzp9BjSDUYSOCHLVULZEMF8KIZJrfcWEi4NFtWLXSJ0cL+CaSP4QGjPde48HqTquAra/G
Xa3xeWWHLkRo17xNzRw6wtc4uEHTZQ5s6Fb+yffgJsx5Bt7gDlicZPvpaOBmRrMKG01Mfs3o7SKm
Fnvus7FTZbHg2OIBpk65P9Vz1hnrcMXkxTDtcbFrtZ0A8255/NQ33CTNk0ah5h61bMHA3WaPjD5w
BR+tOAczx59dfYEru/X8FJLhYWnt+O7hCfPLuZnZ693DALUbMQl8FS7Frjlgcu2XoBOVAJ9bOFam
ivZz3PkB3/mbY7rHyx0+u4hxvaDN777/Yy2L5Vm0YQlEzgagYZHDNESfhHHWfAPfafjG4+qr994G
l4PpjROOVBYURbynuMjXIbYfWo2ttOMGpxdPYRrz19PRzLmyTtnEvy+n5n17Ua0CZYT5RMALtYS7
OU97PNx1J0duso4cYY81YlT4gryLV9Zu1u1hMdi+ja+exA3pzMj5muEwYmfhrrQ6rAw3b4K/QF1M
/UYhPB6r2lHPTdGRMLbEhGrMKrE1U9r1DNnQa/2AI+xI4cBZcJGsr8txv8vhZvJeQXCGx3503dts
Xx1y+N3sYVmGBz8O69jrsw6bH3is/OzEasIJX9350p0HGA3OawzYedaGKbVWLdun7gzrZTm63wRg
8dymwAVz4z2qzWMeyD2YDh5lzL+CBau0t4QVtOm9SzrzM+SnjdGzljQLdFLwHgl+WIsolSL/OwqC
gIE3BvXst3gzj44/wTp7x9+b9IPgUulEORFPRAUm0FuKVicGVB+8TpjESbNfn4XnG+/La05T1jB0
E4Mm93k8spd9pfQ0297JntY1dqH5cCQi9rZu5Zqj9Mzl95Z9pK7htRgPPVJh95NR5ilSluC04uAB
icvXNyXVrlpdEfqXi83U3rAbL6ptTQQ3t3Yh8dYk1uIB7RAhXvDWzEY37S86wovoP0b3wM3ma7yX
WINrPSbcA1sdoldOCWPfNstCtSto99B7PGagByjhQLVjyWTF5MGsdj5K7GG9wW0LUvrgnIWf2aRh
pg3r1uxHj8GvL8VE/jIeaYY0ugKN9RNTknG5ZPKoeR3dF4luCe1mFm6w2hM9eHjDfCQtjZbabBWn
ztuPfgKqQPZg+a61qOvQ0wEfEPtuaxccqzGPHnPScGruZhvSZXgvFrCtUjZcfcM6cytvD+dhnxBw
oB4usnW6n7EfrPnmqpfPn59viklWNnxmXH6FL+NLKFx8KD1uLtRamD+M92A+48Mxus9TEIAB1rkF
yZ/a8XRaXf0VNfeeq9imfkwUFvtXGJ1toho48BR3wal4ZDGLOFdMYc46+sOMpxtcrWIfUz4iy3E3
l/lJMAmvibAg0trgBcPBGudjMxroml0ZWqJ1VDVT2P3aM6ZHIkis/XUD2+qSjNgrYYy02Se+YW4X
u5iMKNb2frThxWkaBsiCPQP6iSlFswVqFVYtLmXQgJOdnHE3X+F4MlFS4ELicm5BIIEUStu0Wj0C
/P/QbuTr01EIQ0zq7n7YzQAP4KNE3mlkS172AociFDdc/g6INrghbNyL6iyYnE2I1DYQLd5JnXk+
eLCio+OCXfH+YM29p+2+kwE/xgzQibIZry4ndXYMHx8hjIhfhj0Znp/z0flUWx2rt5P+g7OoyKf/
8tCnjhkJJ+PmnLuXfkk7z6w/Csb8kGEpHDx8xDE2w8fWp/obUxwKlJEcbRcEmEe730yskD3YwpJ/
oR5WBCbSpVAJ6rB4yLkZSxv8+vEzvBNNYN7GnZUs+9QC8cNoX/fqkXHHyp5dqlnz4kBrzCil2jyN
YVIVyIYD4/b+pnsw9lL/JO0ls6ecOio2YIh9pwbbc0MslEVwr7ewD5Lzuxx8R/aetWuqM+pqUq/r
4PTcpY5x4fxqod4V9p3KA4lMlnIS3uEWJ6lNgBoJAF4OsWjlntQJC2NVGISpVdvBZmckfGPBIuot
BTtH9rVG8arZc8IzslecpNRa7QLEcPLLw5pMH7tdqE5WWIqKszHRbVO89R9mpkFU2o9m5vAruAUA
KEcFMiIHsrXK3X1dzl5+ugkQbY/verylCgj0MZ79l6Ggq9j77eN9O7qnuPZYszFzXLMaedPpAF8+
v8Dec4pR4jFIeML/uGH0Fzvb7xsOq5axZWETPLogLIHjF6LyYoygWgVDRL1Z3H3sRzQMNW1oVpz6
C5FT+mVVGnJB8lDCXme9kpHIXBdHd3wbUsAxq3s6W/wNODdfe/5rurnjm8oD4R9njzk+hEheEPPE
mpO9/pfanTuI6piMusRVJm5Rzrgri6PoMWSKKX/Vj/ibN6Ea34SOmp3W4gLQjvF0p1Kj3UZm6Ejo
HOMwkJNiWlX4FPWE1b1jk0+3E7u1f2flb1+G5Y2O/FuE4L8WLtdxGmVYqsek2D6txrcI/j7G0ua7
aqbE4+nzNXcpdlKn9S5kVRyP8XlU1Kdb7IZQF2Wk6O3LkL0hoBjG2VbZRcT7kZIFm2ZibpGQU6CS
OyQq5qdxwMty3a++CRUxiabBEUGdLcaMrOiwoC5BQ4Bs60i9d1yclMh0qTwNY8wjcr/j8esNuAmy
/RAJ4IQcKAZANIW6iUgJlQ6HffTNPr0PmKjzlu7jlnQmP0qJXdA/tttnGDv1hTgDCuYBQ4sZRzW3
jsZnPFH6GTyghUppfD/oH4LoAOM3FI+aObkMi9wHbyaGvJHtLloR6kRJagItUva6zy2FoBOTVLZR
nNqUZbM+X/dIEWr7HnxkL2Q/+XmwpJ/05k7Mj/s8uTGtjKZgptm2XN6+VLe6WfN0enjAPKiHAHtv
HPQFV+lXqrrVapTZ05tTl+sJwwYX3IMfX2KnPat1W54/0YDezPMULbg5K2M8qPmBscixCkZ3pvo0
lw2DrZzEXoIE7st8gjf4T6NYg2YmwNjTWYnAOnf6rykdcKg0hBZIOI6ic9NcpYI/S8/OyqPLsg+5
bncruEj5FkeShpxPCHXm4bEBZBTNKFxyfENEMwEBKtt7cncgNUEHALS/BjFa9snSzJq5tvC61pEQ
mk6/1OBuOF3kd7AGSyZx9EQGjAflPb67aWfF8/r+RuLEug71B8HBHSYwwM5Tgk2C1JpW7pMcrAn8
lRFvkci76NZIpYg8MI3aXCJBTvcTcziPZN2VgyO/RHOYk/iJ2cbTlnrqRCMfx4UV1pUXXs3F95Wj
hy7PXRHaEh5XC5wAsJ33r1wLGZ9rDtYN+yisFFTEvN+P9dXMqgBaXGx+5Qj5sRFgordpZtqO14A2
ZxzgjvKIzKYi5aoGQAm+hoF9gOJ3qKsStgdcX6J0XbbrCYNBqyRwhgiq9xqEjs/43hZjJOUd0iWv
HFczxmHBafC/EV+O/vM00dFYtKpEHTsZCY4FGSDyc/Gr0SDL6WV+Y276YouhMR/jDwPezbtXQW17
AqdwPdWhnJAihR/N+/QdXOOAOVDwDGivNborliOjLxOg6smdghz/pEinVcosfYv8m/9X5UAIgcJW
kJVHI1kaLhJc+IXeniJZ/+CeQiZDjQO1iFqRsiILOQOWGEoIznhtF3JxxvAlPB+utiKzHxLgw4kC
0Y4fPrxMjd3tIxgzDnHdz1e4aRAFsICCR11QWSv9jA3vSvLZ30+Y9OEKPL3EalgjqmhXL2x9hLcU
aYhomBRQ2mfntcyLO18AHj007YqEmjuM2WO8ny6LFWeTJlk6lR7sVy5WDfRVsawgrud2teG0Uj6H
rydBZ1cnQ3vN7PjjYYNDAKy9SJwglBSqvbzOniF9TR5BXSFecPUiHpdTOr6PPbJ45jl1hwGTr0ua
zEDcipWcBwpZGImvQCSKZ+WuxYqLo5pwa9iB9CzogJnnivs78bn9u8FO86GEhubxe2os+618f98M
hJdRi3dv0HSZG00Qq78M9/5drJqtTmN+7M7qcADfkrU9dCyZKgoSsLBtShcuUwVvRrMh8mKeKoM4
4rjy9YzNkns+BES7VAumh9dz8rQS9VuhFTpHmDNfPXXwKvwZ1h1WCiFdYjYso9nL1HUnic+Ma/ol
Rc9zPGX6A/e0FOyEhKzITb2Svta7b8G65e/+43Vh6+2FQGlBR0IF1YJNc1WQed/hjSR9ij2KgRLj
EGoEl8Otennd9k7UwPpROX0eMn+NvxvZfQESUPh/diqVZ4qGeg2keA07zc7Bu4iKv1vc6ut0XO/P
7+4aCmRqzOI8KBW7buw7Su/5RDxVExzvARrYb/LEe2iwu+zpxB/uFNfZVhIW1wLPjnrTt9sEfpDk
Ppsgyt9VujjIXWIC5Jha6YtQDLGDtaJ9a61mNmLwVEhKnPjxDYkneQu3B10y3+KZbhMo2v3ryovA
0V4Q/2gw4dgQzF6/QDsjwRVSCNk6Qgg14QTa3c71df7iNVLpu4bs8ITe9ZzYIlv2gwf4mPdXP7tB
MOSvtfzH6k439zhO6HoS/eEkyk+iCdbw1JZRc+n60/2+ft5XLYDknZSmgbEDaISCYkNwr9Cd2/4U
3+xjOQlEtbfrx9TVUNdNoE33mtN3tnov3aR3u5jHVXxgz+fEMRNbaVYB6laR91Q/79F7Vytmj8fK
8+6IvQNcDOI5ZQDBLAHP/Yx5407msAtyyraHE6M7bqC7L/WFTB+CF/YHqDJR76T2aqZOIFditxCN
2UpWDzQmk3W5HkTTFdnw1lnrTTK/oktDA9L5QPl3Upd6x3BxNsKVJbZpIesxebC/OaXEG2oPpHeU
zGkI2njgC+2QjpAzesY1h5r/PpsqjEM34tMtYksVt0/aj9y5pp7ygzezdq4J5YWVVsEqa5GB1Y4q
mtzk3BbDftgWiPVLWyPMIbXhUl45fc9t7WTxe5+trsfndX1rrDtWHepXGtxWZWuTrhGw92GZ9k2I
5QuO9i7fRy3y8JrZS2kW+E0xKzkwok1GS3lAxn7zmIPkGOVH/zPd3Z18cYceB5y0Fpcd+DNlMntq
i29YjLA4sYoXvxKDHnvKxv1VWdHPK7iRjgGGOyGxg0EF86xLz5ygI1bKI5tAqGfR4nYWvdJ7kkWP
91E0w0tnSUyNvDGONeYp5+xjCLGFww1Ob/FPsvOdNjUTfOd6pw6ST3BOeKXbm08vgXbhWyo9OgZh
hgdCqIuhcegfXmbLZC/8PBKnxdARMQMw/BRk9rbsAOQ0Z3TVSazHETItG2t7KPQArUKXzvRNDPxM
kFvy3JWRqRA7m1oqS+OcvunQ8zxA2s4pFAoJO2EwF5kxYimUhrytDQEklCrjOIs/QG7AGTLF7AVr
9AOBynRHsexXp4qplz7jqgfEy35y7N/Ubee0Lyvny/Mg5o1mTvcQFCJHIXoDwfcp3hiX9FSECZdL
2CP9jj18AF60mBC42unp32YUoJRvy2nYQ8g8KXamjWj+FvpJ/w2w1fyASJauBnDlk7JDuANCJ47m
5cjlYJTS61b0pYRgqZ8t5MrGauHWArOxH8IjgEBnBBXk9Lcxd5ObxDbO/rGG69EucAXk1gIezdh5
Jt9s9OueLQjrN1fBtgXc8mkx6Y1it9xTo+Yh/ePrXQy0EwTAeKH4gmJNdLfGeIkbzHGqWyJW+gCm
hAS4dK7di8qONlTUEbWDoT4pk0j84A8fV/QZHLMxuIWHv9z953Yes1UwHewN5zrT7UZlEslZ2X1f
dUvzAe94MJORhcvIQHejD+N9ukWsc/cMSEgcEa89u991piq7DEOMD07BkJLg6iR7ZIT6ZvLDIwJw
BPTJMX3aiiwsRq+xRahgqZCzqdeuBLKYrwVUMcvb1et1Wznm6+eqpxHBC/tqgShTgtDjlRMCV60C
nYUAvJq1pviRue2SCSaHKNFVc+Xzuu1zewBNN1DeI7GiCiHivF+DL/ZOCZua1gbC8y1b564SWakx
f4Dds1Ojfe9wgpHbD87PyE3e7t/6hsNRmzeL52X6cFmZcqCuevaZMe+Bt618e21ugQaP+x4+SOCg
1ZJYPbSrmUt1L/O0ZGi+i1ae05RNKV/HSEQYC3Xp91Mrw9fYVt5brFMpShhbMg7mozuTUQNDPIHW
KiyZin6I6Mg+crdfAhTKnd0t41OnrXvFBAcytmlxpkxl6NCwx28kt/xoDi8R6kh1fDBi/o6xCKCz
RlRzHWnWLLHsSMXReHyS4jfLGxNEly59pgomU2qCKKDaKVZH5aNapTpH1ygNhBuZknDBkFKlH6HP
qOxpEmYB09OX1RwwTdY7LBxe+2ns8FIZ5gusec1FpSPZ/AFHy4G6bsxF7Gtkn674EqfESpUrQOBq
4lQbfaYa1nWZ2/Ke4B6IntPgsSZQNGUAe8WcGkQjvDERW+A0skD5La/r0X8l70NUXIklyHg8lqG+
ihf0XruMeQjgWnqARp4PdgNAZxkrnqb0JhIYpMVOj9DLykHATs857YZOngxHa8j0Gt8Br6wYJbVU
Y8FYJJxLDku6KPs5y2i+aDgzKuR2ob8B9JCzojRO4nE6Eb76+HjazbLyOs16kOpOv+vnXnZiMg3r
Wd68wBIH63XsQpFTF9EmozfFeqwfFAZBxu0GrByP1amF7RIeDpMAQTM2kF81+yrrNB+bHxroHegz
nX7i915zIc68sJ9he2Aw/fyRCkdzXkiNviBOSL5eUPFrn3ljv95LFJmrR0jZCFa4Sa80804ufqro
odbDUlxDUJizmcTLW3h96+kCFprLm1oTKbqLF4/UlUpHYXxPy7fsC3cIbzjuMLQnEqgEMn68w/Tv
eZ4IThlq6FvG7nNqbwKUiXOuMAHEw3HZ0nExSmLEPsegkleRoX5jOLwMES4XbemQYwT6bT2v6NVN
HtNjxe4KGUmVXNZTPbalFrMF6Kve5Iubv6I1YHdYE6EM2FTYsmd8ystmNK1hLPdoXcrTAjuWu8tz
dbN3KYPRwLjWRp8wuVsJW+KCO/dYyXBigePQMCD+XLVj+GDllWswOWNYF8ZBkS1NYVDc8lrp3/Io
HmAHURkoLIXyfaQ0gEBRgoS8QNJ8wPADKEBzDAohTm4MFYqgk8yr8KWVjGYRAFuVYdjVa1bhdqIE
HX5XBj5AzLWt6alTCBOJABzsFlMGFDmB3jrlY0li9FKUGC+IHzVW6W5N54v8agj0fZV54vSnUSFN
QmhZqt+039WUENRXvhh8srBR0E1nysO5ARNvNeqDUy6Yj+PVb500oUYZF9lPyk+WDKpQVfnkXd8O
GjXWSvySfN5B6j/uAH89TJcpz/QspQ6ljHjuW9t4f4x2kp+8ZdQPmRlTMzBH6+1oLYWMX0oB4Kzg
FYTdf910mQ0QAeR934gsGJpQmClOTDQtdYkeOYzjIJoLWB4pVHPIGKMdDNDwegspQeTeUflvZ6rL
Yp9Lpvjz6jzcBhWLSu1+VsdylFbo1fDH3bI7aJrHPkOvx0QVHBu2Sb9svnkwwllf3zZl4w3GLCq3
tRoUjVdUdkmwuxNjBPmEiTIDRpDkt06YZzBCTqU1vKHQE13po2IghBDCMUJWoDRCEDJsnJ9BAmhN
F/KugYdGOmppxYcbDrrwhSB5qByqfi3YLGmBDQU6FWXMrByLAJ/d5r6lVanhGjEvg+XQOxN5BRPp
0FRYRjFNqgannTKINtGl3mHQaBY4LSNhyrSSvtafHkdFBtRJXkQwJNwaM5KxTf2rtTEeecyYfvWm
TKBTM8Pk+DkJ0mwm5165el10e7qJPiiCMcXjVIOf8wTdkLYKBbLA2AY6USnPOw/dKZFH9ZoW8QFC
wfih9B8Srli9gBMWIcEMFQKaYmWb/8SHpgtoUAHtaSlKJE7zmIkBFkMMtFiX461qvG7JdmuNBb4l
Y6c85ytwSbwK1GxFtdISClSlwLW7md2nyyFgdQ6XiJd+cOhGh/L/aNe6zSydd17Ch5R55Pn5nuBv
/EkWag8zq/QT4UNcJ7vpRZLNakPcVIKEgenZ8fF5e4upCdmN8CANuWPt/JOdaxLQz7HfcyZal5Z9
eUDLa6J5lWY1fOLb8UosNhZzc+oLhFLVe4JxnBpI+iLqFg9AKpizbrNUwgTlE244oebqhcdtiw4c
98iC8WwRrx6OUOEAF4vf2DmY/+MwWf0AK+xh5YT6IllEG2WeMnBZABA8RutqrJFc/Q1HU+TF4QBw
xZMgR08enTJ3L0b8MksgmIYV/SzEJFK0/Af3bVNmGFACqQ7biWZFgg+hSZjuqeQ5xdk1usNrd1sY
EeWmxokOJgLYAfNgZ1SeEtnt3epOySfW1JI/WT9ESynf2b5e74UQjhGP3mOX7R9d2DzmuBtoqkWj
rTTWJHMGdD2bO1y6QHyLqdAcZGEUnERQQpDC5q3lKSSO0TgStl6YymxjDkQ6mo1KBmVB3fa8gPoS
iL2KnGJjrEndgIWIxd50AZZVOPwafkxkprjIBUs+omqaPffPSzb4A5PCXAz0ZNvi05aYrOTJ7VwJ
vs4T57vVTjWhpBz5gtfvwqe7gVz+wHgLW+wb/Ers8nAQbBmm7QgNpRoFVctdYjyAKRF+HROaKjZp
uylWj8Ttn37a+R2dBHsdCu3aYnAEz3sB/Ulhzs3oKEw5ZKxyD+07kH4YMoitrQevzSNU5MMVq9Ld
g11LCgomONQdw0h5w+Tzp5rxg9Gb5KpbafeyO6++KKPTG+mRI1sSuAMWTwQdDgsu3L65okW3TAuU
ZGYt7FHSoYAjZEKxhzvn/VjyrmR6As0XJmwdMx4B8vfFfSPNtW1zUqggVsWTBgve1rvc4a5sWHVn
p8xrzIkwi3EBpnOeeK9mG1MtMv2c/jAm6TF9tFCIi9nnC+7yJb9tEg49qgPJEsjzIFAFRjXIq8Hc
ld8NWRKHmwtP4vZasOg4MtRvjF0mgpMa4VU3aQ8hgaGwj/GMpIticg+Uw2GlO9kHZQ1h2WRdURVD
4dkYcyw499EI8vVLdvrmDanctLOSBZhO9lXsAdoh399WXwQpwa1x6eS6BXicg5iYxpmugnN7Bo+S
LPQ7fsVkeO5uhpVADn85N3CjBhtqNlyR5ozG5E09l3M8us641W4KgEycRy1jV39egT59Tje8Zd0H
2vXgKY4chsee1a2feks6YoI3MxieUmK4WE2aKmnnjXV8wU+p7ekuD24O1BxTxxXYWFJUQ3kDlAyA
ZSxjUTrdxzNMkZBS1mMwB9ybuiJmmtO9+HTi+8uSyEgd40HYC6akl37yWkSsO2zYeFQYBDDeVNzb
d0sYbKB+3RZAOC2dIOJRyqVY3XXGvM1IZn2fKHaq++J9XwgOLvNTuxguFEACrw79IkRxyqNZfRKg
RxEkiNUXrEB0o56W+qBjaBe9Jrjva9qrq39lSoD7gB5eQYIKB2SGt6fbPzRYgccSygaEKlE2td6s
SEKWrNkXTDseDAQKxZwd6jeMb7fY4DnlW7TKlqpsvzMBFIqfwsv85P9xdF67jVtBGH4iAmInb8Wq
Xi3JviEsrUyKvYlFT5+PQYBFsvGuZZYzM3+bY1oyufvZtxlP0whbL0nJ5KxmK3Jk5wHMRNUuh3Jb
Kso0mwl/v+0yqzYdWXnlts09DSkkBTgkGvRvAGAapyHGxHG3b9a66PV2sCuiX5Gjljny9yN6g3YT
6JDeOIrdxtzMGkco/oWE670W0okOKMit8s6sEMzsASkjHktzk4uAmzfA21fsaCQ8XLXBpT0chXnN
8d+gOW3fF5qjKjia2vKNIBcMKXIzIBqK/TH/nMfZtM8OMKgmq1RdEh1axk7e+YPgV2zaU733Zy0q
WBeC0n+fat4XwLFz/76F4+rzltGzgBLa8k/wJgUuBEhlS6XiSDdtZcRWOViRD7CZrmV0LgYtww6d
+V2IvXGB2bP5Fw5uvR02NXg3D4Fbb8SN6Y2P2VorfDwMQW211ueLWZx5m8ZQssvKUkSCuuTfGWk2
0ZHLCnpXo/J7jn6q7cuvSLfiGbvK+LKRnXXbRnU6IqfNU7JX4t+EZahLEfpMQkVqC38qoNafflEa
SCi7OCuYiK8qLrPJr17t1aUseZ1pGSfTEy/yH/c/eTn8r4C1UZzHNgkVptcFW5kW8tHSP5L9TeSE
zI7YBdt7K8GVIC9fi5HHpsWQm30GVik7ourqtduvWX4Llqt+8XlZBQu/Kbr5ezFrtsLLaYiGNZ8N
lqOCDT3dj3GrInu4iBuNruALb0RR2Qp/+K8/T4tGaas3SspYeVZF1rca6U3VQI1edLwLqXKb4tEi
W1GcBHEOtnx2g7Se3HvFn9pU9uwP0CPtV4P0fMc+IDJ+iH45vB1ZtYbvlwbkj64JvOwWjDstX2nj
YhxBvvekU7shT+FcPI+jQw7iLjh2LqUJXFdzwwWPm3RmLCYZgzbS/ezA9kB/bFy8QuGWXIwn+T3k
8VT1RqHKdNQUW5C+21nlGOVGjaxoy2/KHyiyefavSXm6j/pvzlzz8ptF2n+BofIov8dTeZntjH1D
6uAscqQ1yX5+D3Hz3dHa6172zWlheto1Di3DH23gk8QVFLsOFzhyRgKlQ/YuW+0EGP28EV5KrvpN
E8R1LRXYtmmODNAMg1UTuwphRpkJ/LdSWqaEqED6lkiw1m4E5xPXscpPhbRKVpA1arsQ3ssZsYKh
bfC0oRTY0TGrQTI35b/y45bIHEwrbN2qmPT3n9ADF4xodgqP0WRC/hGLESyDqbxnd+cMXUA5RXnw
Yym+Aeh9IjL1Jpxm7C6fzoavQLipe5Hzf1kCd8lueKqumc6+6XP79uviLB0BwsGnp8sKBX+pjx/D
qg8s59IThod5itrTT59attDBjkiT8JJ+r0Cs/Vb7ZsdklwFCHF4gSYjNtXkgW6/A0w2L25ezDHbR
eYAKnXzE9i0Li2aJqd4YrVZnt1m0yZ8SO3VxZY3+m9chJMM9sxE6Al+NK1NxUHxr5pYZGSF607CT
wWm6dY5MTl7OlHPQ3+k6GA4NiN9fhhnxMWEiKF4ivwXM4nAs1HOI1vF/aGTSe9v6itBnoEPvJS+J
eXu1a/5LfvRA+XQ6vbSBOEr32W9aLyCuI5sA5s3HWANfYwwnqGVclaCKMacXanUnrn8kN1nPvtPI
Qqsr82w9p5G/5zrMw7WC1Od3pKfJThXnYmpJoce/5Ft4nyHz1dAiEebYc0Jlx/q9KA8DKnXd1+pF
EjBNHoy7/st5JUpLxW9WArhp7U7kTGqjN/8w7Tyl7sKu08hYg18P/MXtr7YzHgHL/WSn2nMbeuWS
Ihud8fosuEmft90R90IuOIVQt4ObgdD2i0BzyXCNmJUkLLNOyOsltDY7zWT4Cmmt3NpLgmuS6O96
OgdbIgS+OU0iHiqWbQ8/n0u4D1tbPpDxjOEPo2HnKUTxh/ZnnAQHLHdp9ua4ZJEE+xCv5aE8tpdC
9ylvyj/ew/d6lhwVOvTMMRhKmaXza6atZSDksXNEoh8+QJCCra4hsc1gDh0QLKYnwmD2yG1V3NcY
9I3Z0vjpBSc1FuDT4RHjAKn171WG4yH2iuApMH25hBO9j2iAWJEnHNMr+0rGctPyPmWw9pnjjMSu
IvRqm3XEQpPUyoN9/Nm1jJ4nmtqyBZ32M6L2f8LYGUhioN58fEFdmakn8hyL9pRZdELswVirx76m
ONrtBTwG8ZjaHVDgxw1upXyuwr0w81PJS2esTBmu4DUCCtF6VYq/8o+ChPPtdne6JZXBaR9fumGR
ZqsoWpQYVNB+n7rM51BtPms6m0wlLXXErkK0BxkSBvqhS4vyDOQ1WurQAES95nb2PeD84GosdDaI
r4UfHgAUJoSecTHeZLaWDxoy4s8rh/Q2tAvp1P3gGAEJmBtvezYsBtL8kKCxeUe09JrVDIJxjkj+
xZ8EypRs3ughKGOgLOxc4oT6eMgAhxUzgUBTmTwk+SRUpxB0Nr3HTOO9VSSOfE9lh/zSKc0+ov9Z
BMa2jWze/fof1H2yFB8KAv/3V/n6ViB+0cjjC6IGjXYU+xLtrVrSL9hFvZB2OU2jLi346DzGLdof
zWqZfdbjzFeDhbFEF6lFm1RzRMKLkQDKlwzp18vK+1NF3PkC7w3TJOQxC637pcjZEPBMsGj9Txtd
fcMmX1XgUlDmpjFeGH9KHfAP3I2NjGBSQPKptESVY/BK4SyCKVdvgeYPORuWVp/AmVW21KBitz9v
dE4NJ58rmXNNv89QfEDZgXjoDByrt+DRk8TBKfmXaM4sm/5PXGyH0el5Qim2yhEFDvicCH3L38Sw
yLR0AOFGq3M11gQwVkTw4j55IYoKbRmgGyeatKyRlyJ9Jztmnp2pGsMzYeq8aLdIt5PaV2m4hb22
6leqPNdYAqRTB79eV5wzr942GzS9iC9sSVxiplU0Gz6l673Y3ECBcJIOJFlUJ5I1svooEfRYW9ih
THH1GRGyQg2ru/xZxGe2ghP/UqGdZJ+tYEE9U9h4squY880t6JRIBP84yVkh1Lld1gZIlMvIbDTL
4S/7V9KxPF+mX/9QNPLunJFIY1rMqCXy73bbftcPRfGWwb1OHHEjGvYIjH+LtlzRyCCDZS2CNVGi
dqRXDsc3wJ666uFRkbUBpGgStACfXVvQUdeEQ5JXHDpt6eWikwxLhkwh6gFT5pjC5cwz6gW9qECD
qx05rNMG55uLwCz51zQIXy+xuKmEXzzGGUKy0BMNahsMD2cB54ieI7nYVtWZkYBWsq2IgEaNEhwN
qCyNEB3iwklrr49VSSOwyO5oknFRrdNfcHJS9lNLq2zjwf26NqfQ8IUNOYhD6yoIUw1f/DWfwVaQ
7ZA1X3+6ObUaiXCq0d+yVgAIk2bjlxWk1ba7I8Jor3BrigP0J+iLSPdfF2hezBtgP1ahzh06eHiG
bhNBYLY3Gm5MsSIKxMClJ6WRiqihgNQ4sCR4ES9O7FbAiuA2xha+x/gJ/2CO0UqGAvvdzxwvLL1a
CeJzxpa8CN0LQ4oDN9TlrqIeipkXgyKxgwZjxJvsPvDc2MKx8An94h4z0fTW8JAm9hK+BoYOlluy
82/gJoQwrIyRLTW1KJUdmQbjTROdSkRHMW/ObCrjudeSdQv3RJNl96dJH9fb3K/hp2MlUuUEnTuS
nJ5bqbiImqfKcrMCYV5TbxLtr+/mvbx+m/eCYkKSqIK6Cs/AZyGRU10eutCO8nWXHsXXuldXta2j
cpB3quzMZp7OXjLjq75JmS/Dk+s+5A0XAtECL4Rq/AJRfXbgvmDJUXXgjcog+mcsH+LWleV5Bn0p
AVgc+JeWBX4gVBMKt3s7dfxlgLuG9is9zRCHsNNq0umQONK4ZUQYXctndYyaIy+ad8KSO4IWhOte
iF6AcodWIb52xHum6Eo8WbTVakEHadBgAqtH/bTGGNS34H3R0QPZiNE/N/WBPkHAV/pL7UzABIWH
/Jq4iGNz7fMbQc4VGnK6oWcB/dk4WP7oZQ0vziy1X6EJGZfGcbbuIN3wR7n10VAs2guua/KvoyVX
djz3xR8eiN6uWG6B5lFxur/ZWWU5D/zxaQx27Xu6kS/dz8lT41AVgHyjS1DZargRWHjAdH6kd4lG
u8HNTP8823bbNx+AAxDsq9i1YHM8PAxC5IAwCkZ4Kxdi5muJq7L2iXnkEaC8tYNtzi6BkxkSP6jc
mD1oXdJXa8PMMtvJOhUgRh/6zJV5pZ/MwSV9qXBllqiZUyppws49CVaXo4WdMMk65qOchDP5fCMf
WpiLv/014n1RbgEHGc8XBATMus0oVj7Ml80t6aqz8TMrHFVYYAEuWCOU+Yznsb5QSNWhg6iXRv7k
5W3zHbqsWWllyYEEgP5OT5CMD7789TfCrICWwc2Q/hetZ/cu3jNwd0AsjYUfUPr/YWBmI4Brw9P5
omdDXR9cNVzR0HYE9guUIrCwgsOJ9HkNUZBdPgKCsOijeJlF3UdkIBIZxsflUrwpofk2IffLuGGr
msE/gsaRpX/pPtchWefGAvMQfhkKcsFVNvzsCCmKZg3lIpF1pVVkp4zOywXuxOQ5oBQ/pOuVWqnz
Pn0Kgt3Fdx2/sgDsSAeCwRFd2gHvhvAQX1t+pvaBtWPRoS6m+oVeTOwR20NZ41dbgLvivzCwzbUs
g45Y1LEcyQHWezS7vZeBLS54CRhf6lv/l0jLlqETA6jBgpqeVRQ3hgjGr3hfEnPBIkryUphn2aiB
EKFWbbH5aXZTf3bu4WTVrTzMx4bXfZPBuNReFy1f0t0cvVLeBPjPwJtrOzsbple96M6rb24Sb9EL
eAJz6ymtXDCCKLzWRKUoihVlq+Jfx6TL9/Le++E3ZUnGzvTIrXztk2jqDGjf0FHKB2JMGpvEv2PS
euZROccXwRsY0K7yORvnhsRyhEZ0Us/ot8WME4KkUI12u+W9JWdkz38OoIM/rzVIpavwDO1K5Hrk
tnDyOsBy/FbiBqsx3HZeK23SSRL94FLIvJuto/PrlEly0ljpqgLAL3n36ILS8TgijRV1jmT7tSkR
GEOH8T35esnScr8aibamyixqpHX0NNCG3TqG7+OWXPCG5uzGpP25fpz0dzBPJSWEZHOS1dhW0LDZ
QHfb11kUHTE9RPBPnGCz8ldGAPaTlwuIk0Hx9XBdfZnJ7pWuYp42RrrioPUnhRqqV4+S7v8vB6Ru
l/ExkGCAbHjVVloCQsCR1sKa3u9TEzDNOukPFHowIYz6gYMqja8NwjB1mWANhvE5pBQw6PjCTl+u
+jkqOKtyxiawjHobXDH8UOur1bCRl/V2hFS+1wMfmXZwWz6T/ilz/BBhi/Kdw5iIhrvUrwHrJLzO
c4aJERCBJ61jL3316HobHBU2gb1bl+Y7Zj2J4qGyjPGkQ9gZBRpwXE36WaeiTDzCP+GXkyk4idKh
MXwp+E2+qZYvdTPhfyT6XftJnICa2ZVmrA2AdJ9jG/syjonoFJELpBO//lWKXzB4R2tO8PCBsalq
rb49iaajmAvO3hblDvoGN3LAT0cch8zMMcVl8dLAZlHmaXCinNB0Frdhr/erfLbvyjPfn4NdwuLQ
XwycUclehcOLyYlqwB+irToLmGSWVbVj3M0LWsHU1WXvLbh0SSqSc+mkyl7BjoNh2RdfR36XFDnq
7fdhlBexhpnFA8Qh/HJ6MdHA639DvWfcVxFPO8Wi+1Fm8zdx1ldROFBV29cxONRvtAIOyFlc/ggz
Nx+Wr5c7EJQXX3ThT0nOHcsSZ1RQA1v8Pz35lwrsjeDYE+s/Iz4mn8Yb2Udh3sv6nzDLnIjGjBVF
3ouDLAF/QmyXnQpRtiviCwi/G+zw49bymbShV4fwzRVJo/gUq+b1S3l7gY/Luq1COuhUOtNTYeY5
53L9Nkt/StprTf4bBcOR38dYX42pm6NGWUtMxPK3CPqRaEeCQ+fabF9PclVO/YzXv3PS3BEAxKvN
bIQq024SGtV+uJqfBaHwVh+wM48Mw1CkpDR3A9tTv1JacovLQxs4AS5TDXXi/yIj3ufwgkMh1ieJ
S32HAYIzOlXPySUmOOdpsYDMyTQj2MErL/VlhLrI2TqDOuq33zPhCQd9qbnS/ABxyOok4isJ91r9
0zajh1wHZoNAKUddRJ5u/y0dGmiWrcPIkZ9raxAw0+ZVvqOXsmqp5rRKbMJx+Ce3vsgBFsh5YAXO
98AiK21v/Au/kg1NyZx9BYqfnWKntta4uMXV+CzZahy5CuvN6gslmUYY5m37gZNnsv2Ac2MLT2yM
DjCTzHuwgtbgqWSqsPiNzgy9KdblcpnQ3QW3DwghyeYm2Tfto/KRpahY7KoQnzrXCiHVpRC2psv5
AgrSfG4ST6SyhfmsngbbwGtvBpNSkY7uQpSyiJUyEzkv2jbGSrZsGqwOe7lNDauKxiY/ATyq92Ik
td+vjsYvIp03V4fYT+GihFYbecOkZ4ZvWw/0wApSTvSN7nBHCsjPFH3Wo+RCRCPIZpEhtF71tkVM
CMfmgACoL48mLtC78sVGyr/mFz34Ld5BOBRfCDj+sYrTEVdUWGr9J3LC2poYsoi+eTp5a8WXe1fU
pt8fAf4OtJiJgVFrAgxpG2EqP+dI4OgnrwO9mZ8Y0Lk+RsjqbwiZJZywceHUUtUpx1XApmVXvCPO
kIp1gBdB8WeoGVVc2yAOXMpoZmvytfh6I5vXnUyhCLkvFl6WUO2eSapcN6cRI74lPGbpgq8GL2pW
6EuqHxxwhExgHmyYeJLNpOshEPX5YT5UAe0dafREllrOmDudKHcH8YgTcF4dkcyocFMEzXNnsFOF
2F+063QQYOIoWtpq5OhuPG1AwRqG48ZjqqGaiayZhNkj8/NXIUl6Z7K6kHMBu8nh9VUM2yFwUsGB
AitzTwDulObvRSHs9OoiN66OfPDYqXaEp2niSOw3+lAq6QKF3VJW7GSnkzT0a/zfkdaDH4UTpCwV
vvmcrWc1pfiqsZKR5UVcd8ifjf6XKOt4G7IP0I53KG3/MQTpewnHT+iX/TdQ9+B2rFXlEjF/iIkN
VkIcP46n2XBtdD8bVuph9i8is1lyyx8AqnFdV1akuhmwD70HH5aazkqiiYip6bcvcGUiO1k3OaJQ
A8gOwuZYHwFn2zUUoUnv3lll/Tu+nHGtUvrY14QbBuM7BtaVjFErs2nzi8xq/17QfZGFn6uh/hmg
Rnb+965s8EZ+nHsGC05RBb+wuZIC+vA5k6EAHiu9fl7xOv6d2KTUzRRnKB+87u0fP1fNMoDkRw0c
nSmNd+IfaWsZNjDSLeuFxq+Nz2f8VHv4JhnVyFxdignJOb+Zyre1NGYi1itPoS5e/y/6nMvnLHIb
fNnNXsS+BunmmsLJzJbAe4GyE3HIT6xDFAJxAfzMJcwQP8bjEy+4xVzB8V4igDUv4xWoV/+jYcFx
0I977n4WfKFP16yscxnZ3ww7L1+VXZ1sdVIVUDg/QCZq1RVmHshRThtALiJj8jdQv46ZcMYA7kI0
VezU+Kzo6yhPkz+LK4EO9Fcn0u0mk5VS2ZFh5wWySgtIulshbWGy6gAdPv5Mm/J8ZzoiYT/H4OKk
rH37+AZ6WAnMVvIbwJUrcuF49W52nbkKu8Xsn4JMwOhvXPOeSTJea6dBp3FxqtSqxx1CCspm+/mR
SeRmIyLNEE88sUnXGIVEa6mHuj0qxi7ADk/oRbMv3haylPREswpmkqdLQdyUjWusWxxoB3jMNl0m
HQoE1zxkozuXlxXGv/rwnrZs2mZ9ySO2ZfzypDbgVfyUL6fKl5+tEixklJHbj2JJvxNOv4+eKR4W
kJEnhjoN6Hr+irbdy4prK0UHpMIRjdoCs3wIYtj6RYaUTFq+Qw+4CDI1uL8kENlVgSHsmRceMUh6
4rDLQQU7je2atangRkwV/TWJnJLAzLOJIurjao0vHLhcTJ4U7e4qHkN+ZiCgvZZZxVm+zOxsby7D
91I9iD8vxS4ecuyXHx8sjD+W3SZK42cCytBRBQ4U8qAuX2sRWea4781Jc0yCsc5VHk8Tt7ZgQjB/
JiKWLhtPf28XiBP+OFG7P+6AyPuOPmkN+34orxoqHsKnfjJyfchEYokBs1jrNJjT5G/WUmXMXspF
SK69ApDm8BHgtFWoA810x/ukStopqxx7huk0e5WVxDh2sEceMqSF2TFtd1rpjBS83tENJ8VKEfl6
YUmkG2HO/lhld8f3GSMJyJPFB33uDlY7BEnKXCBQ+Q8EhdYjaPz3v+4r/8LJlHOHF5N7OV+HmTei
QO3vAiKnpyivoN5YC9djQ1lW720v3qMnqFs/fRi6LOEssXZWRrzpio/evGI8WSg8Nh8bUIv+NyeD
YR5sX3esR1G07J7YPNreieh3jXl2kuldIsKhXXFDq/E+QatFkd8LlnHEN8IAEP8kN1rC8BGzzpDy
28OJuSFpUtI0pW3Apjgw6mpb/kpsELCrKwswNDTcPJQ+z7n5FzvocZVVRxwW8PrkKomkg/TghhsG
cgF0iK4hVvNXeERdJOXrBCYrmKyUr/KgBjfhwwaXJRjpDHAGIgyZMdjcndbCkE8pq2wG71Nd0zub
JMDsQziS2MmwmWyU2ksekIaAiBME/AUZiOIQTIGTiWPUwFfO7oF7SwXp50DCVWnXSxyzaWlNpzl5
IsCR5K3vIEPq8Yw6oaSCojZXdhNLu3l9x2CdFXYvhF9zts4LB279DJVN5gqCE1qUqKhcjZGn0Tue
J/AS3Jfpn9fI3AbRsQclL5HZ4miXs8kB+1ZB0hwlc5POaoLNB/AfDBWKS72oswVFuJDWRGdH6V8j
Xkj1lhiliT6P6JVieYcOwzAv6MLTZBMZ5y5b9Eji8cN2bGrxsq98N0tp4cbXBVl59kQUN1QO/rax
dLOZE0DcKX6IY+ObOKjmV+Xxd0wFWwn9o6A4r3u8IDDOpxd5eyT94EwCYsLKTTZdwrRlI5v7qH/J
r4ARZqcjREldk6DxkybuyvQw8nrR9A9gsaR6OSaRQppNW19fhUt+gRKR9rRHJOegIyZyLosnNZX0
HYtWRfQQI0O4DOGcqH70JcQ+8Iwts0v+mOVeu59E1gEqJwRixhJ3UNZM8Tgi0likeEiliGq4ciI2
xRwJA5Ky0gvSY5gfkyd9knmsbjPIi6s8jdLgNAss4TgRj+2ua+fi8fUFbv3mzAntmvWNB3UZcKKY
y45gXiTUCK+ZXelZq2RvsH5eu2aobBVL+dNZj5QRmL7JLuaaF0b60Zm6aOtg+eGOr+0jQv22zmDB
9yjAsFhhGJwdZuNu4plTv27OyM8ifN47PhFaRHyjiznGFVyBa5MXkGEcaab33jBKuch+myf+x2KT
tqc+4oVB7Ja1izKBrrprO4CZsnYHNL5oA0gP+7hoYrLUwlo82N8G+VPSsmAhOaHk/QmuqTeXI5HH
ALY1mf+C9TrwZMVTd0E9gw0WEQX37tiS0se8z9C2ogdRxH3Ep0SGMz40fR6LKwRsOk0PdP0xqBcp
tVxxgyv4YodZpfABtz4kq5hOVFtlCKG4GM2DPFhExCu+AsMYWpVxNEingaTiK8FmmIZ0DtaYFeLi
BM8Gxn1UjxmQICEZjHp2V34FKNM8WsYXXU+TWPXspibbdyzYH32fGEuSdMOb+VQ5qN93GHe0CMBA
cEmdaik6SQGMVEW4bhpsY5DfLA7llqVeUpO/Nc/q70JdC8uBkk3oUrpUEvBNdfQilOCRQfS4ue1T
vEqECCBrj+/mF+8yrUn5WtSZB/obdGeZtapoSCLiLuw89ZEz1BVNmAPWUrxsuCzN9DVc14GrR7du
AJt1J+lru+Y0iGc4cZf6c1Yy8NvwDtHgN//M7DTx/xSWeHENqlu1FkNr2FJItQc0U2V67R/MXlrd
9S3ljfZnPDCvsCE6w/dlt94nuPQ7k25JcKDvX/V333mfaBFS9iL/gzZTcpHVoGKp7uXjw9w/seMG
KgsUYAh4QP8zL2BT62gXMfY6nAqvVYuoESHhRp2cXjvh471sDX3lKk8dQAH55c/8+Cu8m/bw8fqZ
C7qTQDiBSUVAwm4rLjiFo8IRXlZnOpLhx8daQJnvARrCQj4GkDeW7xS+8h2sxaNAgOI+gxuZq3Ra
oOHHYauspJfbDShvObzF0EcIFKJWZpLwe20HbB80h2IHXi2Hp8JE50hwXg+zjs0DE6XoBvrBeDMe
U0cfjJY6LwwijX/YinOfYTQ019IwIctIaVT0TlAIaJa8YpvLdrdmwkuwRABGvD184vBFwLOX/IyV
Uj1JRLl4aC5W8bBUglUQqvieMztg9YNqz0pf0FzxGZIgxovM4LgSCK8bvYrjtnebkuu4rP5pkaM0
nqBdBaj2YqfrV7IuI2pphJIqxdqzlgqebid/khVdo/dmhvZlzmpsIilabZTf49siSoKqon99mu2H
BKkrW8lxgGH2yl3jX1yfZjnmbfdVHd75xEpM4AwqJO1IVwAYCUxZ4BJCxoV1LTxMQ8Bn/wp273hd
Zk9BvX1if0jg+WyBGZFBd4leEXFGDukCWvAjbMA1X9/JLYWVgz+a50/WL1T3yUbA8SiewC6qpd7P
aWfwlULM8dMhoHkBADGv1auWU6ZwA9ExWRzU7Yf0Mvw0L/TSzpuVTBn7LOrmCFxd/uaaa9yFb5PZ
HEJ407Q0XfAvsNnmzEP+VVC1dFvJvzP688+OA01EPSIh+gsYvHyThJp+/kKi0PuIESXdB6f/WJps
jdLf5wLeHedODf/wstNsSw8mnrLqYaaWsNJRAsLqAmSbbv6cEUrNbBwAHakboM5hj96sYSRgHcSJ
VrAeLG1cJyeN5cC9G33J/z4oKUS+TkblzxGkLkJQUDjlfyj68pnTV99B6iIBqhpa9+We5jIBtzE5
ItlUYkIjo4u1Ur/iXLNhKCXOd3ZuQrkK3a8gHt7chI8F+61kjW3mewMbgWpsX+w9QQcH6a9P7/Yi
pJ3jzjeIDJy0eATGX2pwAt5Qc0SWfGVtYxrQWaTsfmq8jnHjCB8MXjRCZWv3UCOklcojeTPUcj+k
Db7pW6AfNoFL158zaSkvpBQQAQ32QlD7pGWJGdo3YDRe15/ZRf3soY4Gad/oFpajiYWbVxtDgVLm
+j7V+zu8vuJbpl3fqdMDFXj5tf9uOMD32j/5qmZz3IXSGXUweLV0YwQFK6zw/RyDb5M6tqC7ISVQ
CGzZoE1htTOBswRZk3WozEsf5YWeenLEGlynx6FlxZO6wH6D8hDv2G94NHB3NDizfclwhMAr0CyY
bqc5BM2KXPue/taiUW3veNMiChEEFGGXeIexotfjehazlsYlWUhGMP4w2N1+bk8qcrgJkrdReuKQ
GtDpAMjClmgsREucGfaWAhswMRijgQxmrq96QhYQ1VZezCaWZ7MBAwhpj/BV2yJar8ifwWHQ1XWu
NlgxS3aEqcEhQJPmy6StKRB0zPNduS+YI6giAZaToIP6QGJg9UB1sJEfh8jVX+Gut9O1YQI0TZs/
Wzw/9+owEuPAKjWkQgqIGNkjA5QEPmO+Gxgke6n6xfhEyJm+CTngAf6nXnWABa1cqyZyXzvULWG4
1N0eiFOBcIu3JXne8T6Br6IJoLHBfMKeyK9k+VqGzqB6NCmouWgh+XZTvtHLlaCm/jFRvAsCmZbI
+sN+w8fQYi/QnRldc2NxFSFjMDfycVgO0s4xf/Kh5TsPpsF0SgaJ7gpPKftG6sJr8x5XzJ/I6FpU
WQCCkxBnK81Ww4zIuMUoIQKWt1gSJXkbDOX8WTarTp+rnQ2OkDSkrhb7CbmIfUDoGJUqfS5FScEe
iqsPORjPF/WtFE5MvcJG/QE2NCI8MuipEGG+V/WjNi56txA6B1wttIBjTA7ShnN3rgGXr4TuzJTG
3MKkUZh+Gd5QF6UzXNrTGnjCQ7hMwTpGHS4e6sjCK5eILl0tv74JVl0A0mBpkJG9VzvYgxVeZdxz
HIzr2dSK5UdWdIOWbvlJQ8nWl4aPxDC22kP5i0YI9jG7B4j5MXhx3yClxfPn1h/AJ+qfbIFuMSHb
+v8fs7DNvc7Y+fpKMlvaSndkexd5Q6ct7SHKPxsFAMBLXPFEDzay4F07IaNDhi6xFm5RPpprv+h0
u3yvCxaDf8r5V0pnOzXLE8fst78lBoqR1CXQvgnJey1o18Vl+BBsZcuJ/PrLrulXfeCm8uMxm2CN
YJgjAM+hbQzuJK3+aI/hoBB4GHviibQp+UwNwvilI3T9yp0QPlS39FV7RYcBVQ8CG7jBsUUM9Yj3
wy5CIo7CY8oxGhaG91qO+/AMLNf9KSvjGN5LzpI99tjMQdb32s/2yeJ9DmiFaJnOJJrGnr7ubqRA
q+TqLCXaLC/9Kg+QMfVB/4786A/x4pOAicij5TzH3kQi/Wt2s5drbPNbi4PRbS15KZOQuEgYNDDe
LThPDaf0WkQDbNly4o2+i/7RwJVrjigsngvq4XhX92gLzLmySZ+Gq4IELeVL5yXXl4uo4ZtRFapm
814yusC8WtE+XveWrU2xAbjhcQJcNIebSjPMm+UJj2YlkCpyZQvYbwuB2CzTW0EMpQNrZH7L+/xt
IVxHErhBiM8bdGv+TRNST/SKm+w6J/+DBd8ra4ToSI77dU5c/x2V1rNwi/UHi8CtcHEvgzK4pUqA
E7oplhKu5MlyagdfykF+pN/I8FI2udOePQQG+zOTWHgE5xd24VW/meSxOsVfiGxetqrSMkA9Elv8
xcFd7IBQAqe9dd85uSSHzwbq39Xpqn+MAyD+gKTuZHj1jRyIGChqHWyKa7J7h2vtSA5ztQINCb5I
WN0aGvCmHzmEcySUGIJfXm60EXx9N3pQMVvj+r6Gf5OG6pDvpc5GPVCtsD3Qh0GfC4vqOpummmYP
fIUdwMQ48kL5aEs2/dPAefjexj5AFpKU+lgf6AyvtbafBEiYfXaJsUEndaoYuT5rWhGRyISr+g3u
AnRVLdCOmBfsIdWJCpu6yib2jMoBIJL5ZAAoipvdyp868YTQx67yH2dntuM6lqXnVzH62oQ5D4bt
C86DqHm+ERQTJUqiRFEiRT69P2YD7tNR4RNAo4CqTFSepEhu7r3Wv/4BmqDNCBkDaSB0zo9lPqhG
zZx/8PwJnAuPC1pOr1F3YdxgduAeUgRABOdu73MZh4nlIZXWVQJlWHxTxijNFIw4EoXQxxdWFIzv
1nIflMAAt4gEfMkDZgaP0hZuPeJWwGTFGGLSeVCjXhwZJ/e85R+tkh20JcXJqggFB6rohQEVyH0B
wDKtdpq3itW8AVwB/l2qK/VGsdfa4BpejrAwH5Tz8uNJsSfFVnCmKaeXYb47NhMx6DBMhQrde8iB
0Q3lGFuYoEy6GuoUq7x+p77LY/ZuCBVHoDPvuM/xdEIpemV0BLv6GcOWmT8gK7qnECuE3QKm+rGn
xZ8QB+pAOl6BGX/W7515CtkBbbN68bR52U7R2lJ04evDcDI02KgIX7nPEU1U5AXz2+aw2IbC08Ev
qmxcQxtIsFTgJFtBUyNFt9voEtXAFuIKWeLFrXtIu09Zew2zkRZdcVaaCckBPzEBkQME8tOYBnqP
ewlGC9HujV6MPghUp2BfbiYqZ+0WOzlVoHEdU/Aqp5hDMdtwft8XkM7hKWJ0ewmw5clj00fJBJ4H
q3YGwU59O3h8trRmOrYIYGfvhy0oY1sN0ZAP2sNYm+yAmihBaXhw5w7vKXhjoTjCAFASlLocA6Jb
8WshFtHFPy87j72ln2rbZrKivGp87n3MiJ9Bnu4Xe5z5ijD7rNHHYXXD9/H+nAvjtifHDsqEfoh0
BTNUbmPlNtxBgUI5bAYG/M2pjGQ7Og+6Z3CIEDgg3cjer2pkZBHEBU5jc0TnTbvdRAYLAFobzMAE
UoeGxSOLHrrURPaBEmFh4UAsf4FzU9R6pw+FT2762NbNRn3rnSY+mnd4yYyBOiZLDjaMePpFwrhK
Mkh6FGmgGuyzOW3dsj+JzfA+NcZF/Jjeyh5LpWdS3yqC78y+aXwhcx3pEEPtZnP9vOSD64ccknoz
MHZTOlFUUKsDnHpEMdW6XpYkjJqkXQvQQr7kUTmH/MffOc0npVBgLR+BsRF5Ri1EXecFNhJ2MM0/
+TJbddShaRMjxHEWWgaB/cbADZcARkQO6EcDKS3uYw1xGm5xXzuGSCaDoJhvzZGewe5LqtKy8GQG
Njs+KGlTxS9f/dqlEgP1p8tzwzNIQVAAGE0xGuIknkn9f9NSw2bE5nd35kf5Wr+dFPzmPraBzVrH
TDVizQNGg7ZTekU4tIZiDFC3es6O9P7wJxHDe837eZh7NVWv4EOpA21boihg7PJJG4o9Ch3YjkIC
lwpfAlHdM0JQ4tcl4NTeMByxzmH3RYXZ+ObKigESZsab4SmT54jzEo2BMYTqt2rCiqmV5RjBcySv
H6sOqa/DC6MFZgW+S3sTbt7XDkQbLur69ZlVDs2go02va5TZDLzxO2H2oAw4/dJzoE90eU40Bgpi
vg/ceefgVeLOwZpPpfAAy6aEadlJo2sfgqh+HrdMshHKb3hjORvjkPILUknv2XSgZmcjwCDE+ifC
9/omPsfAZpcy7s6kQU44GZ5jlS1gBjqDKQ9oSHp/+FL0HJ8nz1WtUPg6B8iRvjDKsbR4uld2pH4U
hCI7baYo/hA2EeTMqOw4bF6YbwUPYhloBWEjRqelvCCyCcce9FO4AYKBcfpIQX9I3McFkzFcUhs3
pwGcoikLspCup/p8sWmUPrhxgZIQ9gutv+TghPFiS4UavRu+skSovFxZKujA77BgwR5XVUfHcILt
5WhWqveEv0AAuajrWQfEgjJfgSLxil0F5bSB+pPL+g8y3BYMuHvPlSsTTofVyr0GFt+3Sa3H0zQ+
+gc5v6xODwee39lh6oCoARPCfgOTQ77uM75I0YlPrNuw4aNp21MCXwbw+FM4guWd6u3kVniM2diC
qFMGbuKgl4O8WR+3IQbtb9rGbG28BCI1RHzWvnFiZe/NLYbRtPsHLWnCF/Ojc6/fUrMUhf9KT2ng
GxyCK8/iUc9OfLOD/P24p3jdeZVXIUAhtCBTPEyHji7y5CNJ72BPExm+mODuvvjI5Nah8jY50BtU
zjQDmQtX7MzcCK9D3Fci1s5jyF4eWnc3X0DDxoM2NFy06YGOKUZEg8pUEA1yfBzVGwt6CO7kcNQZ
CQev9fWtX5fsWli/UW8//Gc5e5p+K/Vsff79WlCZjFj44zQSa0CUjYSKO/6H1Xo0fd3vMavogKEm
bkkNYbKHPQimAzFhlJn/aEw3T1jY8X3SvAG+D8tYRdCGY8cK6O3mYVhjUeTs2Dhu+OlzLwKR6Dhx
ZXf/AfgEkoPR5Uh6tz7k16gEMwBE5gs8R5BAseZAz10j3syjY0GpKSQV/WCIWJ1/IZW/5na6w0YL
Tt53/a+E51pi5qYENOi0VED4t9EF787h8+XtvtTFLbJGyox01Yd/3FM5KaMaRpSA0Y8n6ngPPxeW
DznlFtXc87uBW6h/HJp7VPYtqNF9rp5ivnxphCmGjmntFi5cf7TN9OFhgHHajSy2KVqNzsnT25Yz
SsTy1z3LtrjQ4dPObzN5o3+CkjByaRa4pvTqb0IHtvKy7ivK3fh8QzYGDOab4MAAohilAeH1bSNl
CfZEPoQh3AekRMh4I4hzkhN2Nm9ynhxoeTLGpWwLnHsmNRLLqcKZARGO/fq4f2hWcDlFuhwz5GGm
p3AcdNjjxrgEWQ/veRsyV+KfEVk4Fe27eR1f6j3aLUv0lVkTcxdo6k97pYwMqrXb9oHgidvoW1CH
ghkbQd4eFKXwbkSYb/I19acgZcGdJHV2tZKJOIe+C3UOFuNAnFo4SFE+HDf1JPfkYbbHkfe+eL1j
9oVBYDfOZvQJ4l5Pa7cMzIH+yVSs6/N5dhdP9Kw33soNWxfdOYY3TiDBqRgHYCOW3dGuq3sGOwUm
g/NUKyeHeR3xWPzGE+myxo0HiAou5Fhm9FTn+EwKJnfnEDkRnHZDdIuQ5Io6eV38izKpN4CBalor
TsHj8U5pw0mW3Euvd217gpFnjPXhAuM8AHOYjV4gCh7VDjPDe0pRJ07lyekxAMenb5FQA20u2zp6
vWccILAk20GJqAFwpx0Usl8mIhTPJS5512J2Prw90e7gNCdkA5FQIeSiXPfMc+/35F0IMbiEoEpS
byxNRUhAt4GgjXRrcFTWT7N3zett5S/ehX4MGg/unRzyZYX7lDRvPjE8yf1y0QK+KchymI/iSd87
PZBbVOM2QzuD1+D9ToXusXT5ArLEgHEvpNf74HAf4RKELY/KV1Y81wwgn9X76ewqFdnzUECOXs2O
gwGdeUKBjDC2n9edd1ElxlqV3ottVn5J9xQDhsuuZ5UX6KBRr2HWdEJs1md0VQCCYPXSoH64xnFs
Hd8y06kpd/V2e2ImcIQpxd/kcUuVAmTKVpprU7Je9AV6aCQazwZYrWX7S8UubWk3L+EFaX0ZPW7b
3XEiGtwgY6vYOPnlBWKPFZ/ebnV0VYMTA8IWcaJ9Qs2sqwHNoZxWt1XD4PvgHwHjzaB4twYmTSb9
BAD3IbxUIQVpRn3PCYaGBb0mHtmp+MZQxvo4DHDqodMLX6+g5+Ds6fQeIVPoWoqYpmkYOUJeVPqg
IqQCvK0GbVBQY7n5dFDOdk8yB3K+09Pqqvl16z+4Xygb9F8U261Dqg75BurGgOOFOAQYYm4ZgSFG
jYjvMhZXQySf3YsRzA1EVw2eUGvcAv90HqmsBY8FIEFpRZd3JnCnelwv8mZw24o9K/ICU5RheZZA
X8reLxvGaUBSmGngEQsWTqn4LpNFIg9KyFYnPDlxD5hZStALqx7P/YkxMSxXw62M94KwaSa1NGMy
xgDS/EAwBx/Qy5N2HmK2GsmylJ7hy8ruQd4czbfaGubIQs5G5VDTGSVJI0b0xMi3DTFMOFAsSPt7
DTLcBHWzvXEUCZWOxxO+vAWDjyX+hCSCWtRWb+UL0Dw6SR1ufZcty4cxvq4NwAmNaqpi/kkdCEIE
xATF/cCWIEUS8Dkt+BOVV2K2/u4ZvMBZeg78TK6DvF1out/Ch32jkib2wXpCFHDEIt4dLKe5LqUy
6gQEtYeFxYafwX2ukNmJuv0qw4uy7VASHVbyvXZzYynd0Rf37SdYaIZf8QGNhJnpeH4NSyjka5j0
fSvXRnnYRJIS0P2cF5e31zgErXy6dFfPtxxcDcQRTjBumfm+2Z/qaVeFpebzkjmv8mJ/wJFSSHBI
jdHqUxQflCErcmQpQ6QpR/Logh3bIOLvfHb7J9b1/n41bH7E9THuIAgmZOqJWIW67a7P8oYlILiX
0n3102O8rLendvBE0quoq9tN83ft4EWuzpleFR3rs/RU0nkIXb9FTY4DW/H2AljomB6ge4Alqn0W
RXwR/RM5KNmYbeoBKteRlxN4mANm5eiF29fTydnMkNQbCeTpF75dXXjSGFeu4Pp1HDlMwXaYeWJz
B2s3vXQBEaEA1Qqk/Rtu3DH63KJ1xedcRd3FVEhetFinre7RpYBnq6JyyqZIOEVm7hF8kvN59WRc
sUuFoNveoav4eGvgTbE8bbDn+uCQejsxvyEhJuML8ho1ZPRGB1qt5KEGBdR0XmNhfJxXA9Z3gFw4
AHnpKp8QV8YNNgjYPX3O82lz8Rm2QzKk6YHmKtjQ1nCUXiIUoSITvl5fSFQxpjiikP04p4Y006I7
z9V54rjGsUcrNMlR9IGdpFZMUwEki+AcdJL+8sYg177uLzwdCH4MdsqIRh97Xd0/Lc8f7ChX/MTo
sWmc4UFiawG0fcFj1mOIlD/6jEFgGBP/IDjZauPukJey/UO8CVgInHG9xceJPc90Sy08IPYateFV
YomgXqT19PQV+wuqxsPwJs3NkbHEpdtMZF+OMtiLBMG44tqI2QfFVaaGr5Rh28nRoxPeXuBJ3aeh
OXl8G4KeAbMWiHlKyH1nOZRnjNzF0IqyGm+zY7Kbkm8/yOZaM+hnnjnYPjAqFIvDUD856J6KlPat
tm8BOMyBIIs3nNYdVgV7EhRAI+CELQIoRgevRhlHzgSG7uw5IfxSDBw+u/T5pobPAW+SvYcK/WDn
OPEg9+MfF564Cj7jvPYajnamKT6jzjPcpOuMTvdhursLRmoYPBxHIhFOW74sdXocwTu10ZqeVIQy
/DD8283gwkTWwxST5IJJEz3kAILJjpj7OxamnuxT6/EJXOeva0CVgTzt/tl3Nji+OZfCyWoWD2oM
sXXprVFG0Jt55APTm8LZf2fEAmMxlcb9jwcRS6xtP7zwavb5UImMDS64HhOAas4iyMF9ExmvwLgZ
geGXM06plm4zYWBe10xHGd+7h1ev6sjU9MgedyPaamdLeApBmxh3a8hzxUDEtOkDBySRg6p7p35y
5CkWCLTU2wNI7vHlngfWhz6hnTEc7FJo8ZB3ogSfyEMV/2RMxyLtH8syTrc73+i22mNUzceTcYMv
cOLoiGEijiUiCUQaJsdki1zwTXewxZDy5ELC0APMctrDllP8oeqB9i5PROIp16xwJqe0PIQy9hlP
GGgWCG/sKgRqwk4kVjPXmJTAv/ueAxJXqweTQ3Zp+/klzWiKkCcT0oX/8QAMBx6wSGiB4oNrnSz/
BctqTJbL7lO2hnSxcH9CxJSwDDQfqslwt6je+CMovc6eOtRR6HF1YojgSUFDAa2Y4kwRQRMQJjnj
oxEfVQf7FEeDmPkt605OSSWE6I/x+QMMyxWCZt1pPlLowgD7F1CPHzFBQDDCIrPRDWKfsCA4CNEm
4SN6yOBFtgG2YcI1H48zfkPe7jljylJlAzNp3f5H4guA5YGEp597mlKS4AnACXv4ODMnXTYxZR5H
Bz+CPbxM0AU1tBAfVEHqE8OGCPsm6NfKJxQ/NoHqEZ7Wcpin+ImU11UGrK58MQyHkgvrk22qwVcy
eiGbBULN0xeb1C7RF5c80ng7Y2pJsmn28kR9fBlVwHAphabb1v4xH9GEX2bsQ7VTTIhpzMMqpkU0
PpsE7JnIOxvGMPP2cwLXXMG1id8VwlA5gpnufFR5n93Z+arIRwuE3R5uSVjOII/LK3VaaA5AvLCS
g5J1jito/DywsSqfKjsOiVpHV0XUwzhLGzN4xw2iGAmc8Qn/anzUAIN8Y9yy59zXT3hV/Vbj82kh
RJa3ZAkwTLtkKfDNY9NdiN5gB4LUw1CNLqp0mjTftHHRa4A8NOPkhu4GsIQYLTxD/m2lgXoipg7k
q6CuZCHdll3FgIeVoH2J71dOCbQAkLNg6TDoe0Lv6xEkmpz7gI8Mw9a9xnbB5qckcOJ3jj7MYRGN
CvSCq2PzyUSgYMQPymaMcW7KRhd0iD1bk/GA6jOjzcF5KreHT9F/pPqX2aEQZGmhro4ZfjNbA4pY
MChlPnL8qD/FiTDSO6z3EN+NzZtH+ULjjzlVP3bCtWFaflkKZRsbz9WXfcywWoZzjMLOXo+M0D2D
BURWG12jnhYf70K+e0bjp4WqYJIc6u+3IUAad7wbmgd0RiJh5fhPHWxEvLDO/u2//Y//87/eX/8z
+7yO/z3V+b8Vz8v4eiwe1f/+N+WnHGRZ1k1TVDRDMrRv6cv5vcwFXRDExRO9L6bMi/O8yUjfqcdg
ZuhTBEflxCVKSJrCRla+pCWxMPfUxGEOjA1RxG3Rzlu6azwyLL8Ctm1sK/z7j5R+Ck7+80f2EdLv
e2yfM25J+u+WWUttc8mkRWkNzwB+wy7M0gr47OFD8hVSDpRiywAO3o8w+OXafS779zTsP6/9Len+
uGuls9Ry7ctS/IIL9XkHP8A/ZYk2wu++YDnCtaMLwvZgbAy0zS+X//H9KKIi6YoiiZL4LTP6eLUO
Yvm4cfmWoqXdN/hTPB20cBzyU9b48Jfr9e/7X273j+t9i6nvclW0LhLXu6/xmjU0D7qsNjxg5LRE
9st6hnXh/3LNH1+vorD4FFE1VaP///94vYJhiffjrZAWlea/EA3iCukbsLKc41xZLG77amYqzmlm
/BrJ/eO9/sd19f98XemgW7qoX6WFGGTUOfDnYPv3Dug4Drq3rYnV3M375V5/SjuXSXc3TdkwdVO1
/vM1b3KndQ+e8OJoOiCB5xFSXATACVY4sbTcQTEDr/nlosrPL/X/XVT7liovdHpdnKVcWuA1OGU+
ijlnH152djFscTgrpzecroUpOphkJfoih9ojWFCKhgdwURGDQDSLzX/po1YN1dJlUZQs5duHVejm
TT+edXFhjcAEsckw3oEeL3vDN4aKio7QY1uhgBbfYFn+/S3o/VfzfZXzScmSphu6pXz/qtRbbqmq
xLXvbp/62oWFD+OMCAjZKz6OIVpq3NCxyknwwXJIfcT4Fb9OSlQ4W1tSdpyni7Ibs2dGjWkWE1nj
3j0rAE0JrDGOc0wjbh4k03QX0d8F8HT50y1zu5NvbPIFCNgFB+xNs0IngO/xL49W6RfR327v20d8
MC6HTuhvDxdPR4bubmCpfSIHMh/vYiIfCYfDxDU9+MTFujK3rSS7SHfpUint1Dc5eaQ5RTH/KSOm
fYPd23U0+fsrkMSfFqUqy4YimrpmGuL3H6nebs9X+RQZBsODdC5LBirF1c8tyjG/Wd7HENIEUh58
yILSzhUoxM/7+wiCG6D7QfHgdunNHCnAqxkDF8PJaqCpXge65iA+ftEkVA7sRlJDwNIPLYwRBHLY
ks0ORdKO+afksQnwRUTNGTUnLhm9dS4QCtjQfUk9Z7Aqqfw4t4tPbVNfpqUCl6hni/Tcb+gWTMEw
52NcQ65v785wXL1w/qT1FeDP0w25+OYUuxA7PqC615PxMfQWADlG3AkFYdPzWI+jYoKXZ44lLGmc
tLAYSl78AspNefll0Rs/bT2qpuiaqrPPivK3XeB8O8h505odq4LIsnCdp8lHn7y1ZR41KImtQ4qY
gqsE/fIfZ3a63Dlu6p9dSBlrK4HrFkFJZPB4dLL0mAb20HukC4TNdWaPg9p72F6LSzB8C3uz6YX5
uTc5pF8u4g84DM0vt/PTGtcUKhdZlFlAen9w/nFonK3SOt+eB2nBWBijivjS9710oRqEql+W6k/n
05+X6lfyH5dqmk7KW7TQC1QO5SlUxfBmEvCa+8eFaYSbnDQYpIhVyMAl+uXS/Tv5/iX/eelvlU9+
1eTyqnNpWNo09xfqyNDIe7lbF7N4g79fTv7tTr/tyXKjtKVQc1AchzL7G1mjcNKQPRK4ST6GRzqS
XycHbGiwhhhAk3HEwX3K2ZD8/XdIv912/zv/eOInszmJh5aX282YZo2aK+lu7ejlUAVTb//9YsZP
Jdafz/hbGSAeuyZ/XbmYYkQ03gi6symdi6ja6l5ZU9brJjNTOwM2HzyesbgvIdTyAjbZF80QIB/0
11Zz5YXQDQtjyvirNPzbh7rQphIYV+ZpecwngjQN0NdkasyZ+4qOaS3Br3OFxePreZ+wN2nC8Gx5
he4Km4OA6Z1z23avwHoFxEgVaCKozkmQmKJXn2ov+44eha4qvM7Kg3f4pWKQfzogNR6KZZiGpFMH
/ecXcDkfng9dZnOGVu3ScTl4W+E2QES9XwxgAE7RZ1lDI1UjDE5H1xEUsHJEKFVyS7ED+GVZ9ifB
v3wEf/yY/sf+sRq6xy637jU/Rg+YIt7HjA6btU4S029f2087pGYYCjWJaaLy7fecPy4kd21ZXq8P
7tqCUVZW/FftXuPg5OR7TOAOyW939k9p+/3WdFljW1ZkWVblb7vYzWqbjmeNQ+ox7JPE2YRx6Ab6
mIvxmpNDUKbJttxvD440nxP3fQleOHLYwnJcuV7tDar1WBqSVvEpI6+pe7vly9U3CppRZ8r04GVP
zcEgaNwhTtNHsGwPJfPiYMfX8aKZ8RcQj9wwGzFNEfX0C08K4p6BNp7O378x+Z9q7l9uVJEVWZN1
y5LUbzd6LotXrnSluGgmyzY27B3SE9eyOH6KQessC4wwkDATVQsGjjbWvkxlZ8T4EOPXT+6bnhP1
HDpAKldHhA2AoSN2by7znXC7VXziEN5zENyo+qKwNjIPUsj6FsnOa7DVBqNye3avaZ8LSXbB0bse
45t/fh+l6hdhdjYOKpXX+Yc52M26BGRzKzAq+zQt5mjil7t423IMjvpZrS2m291XP+2oIqaX7BCy
U6Oc9vC2i7f4SpFkS5aHVNhv82NcQmm3plPqki6wB9UApcitN9xjIwc1lN1N28tN9s3FKSMruCIS
ORTBdTA4n2MGTaDnmPjaG2bpyOIHMHEwj97s7EUdHHo3D7q/sJrJoYChNaD7LGySj1eOGtumBRfs
r9MMYW/jhOoUrK0MwVP53y9Y1qXsMfuAQWjLA7CV6AZwEZsQ+oY6UjJ7cRrf9+paXYMZ0iTUbmYB
vDvPObLoC5Ide2Na8NgcgJJRH446XNziGbQI0jFtY4N85e3j76tH6Xebf1k8hqJpuqVplmZ+Ow4s
7fAQzg+hWzSQVZZPz7BTYrzjLSTQ9VayRzaqr9kxghxrD9o1CJS9ad39wvlq7EkZHld//znyP1/l
337Pt91Rf7WFXBiZuBAX/jZ1FTspV9DO7WR9GRprRDo2k9lETj/aJAmJ2nRKWCkUWId5uS8hBaSS
j6NlX3sxLbE/qhAR0MfdXUK7DtLRCKS7r3H7Bm06zVKDous0GH/q45PzzwYwkknmnmf2dDeI7BEU
2S37gz99TYJoLq2iKQFcDI/eA8HRwdPC/k+f6T+eR3vVo7rwp9yHGJSuVLsGQulQmq5gNWBd8GWO
pNbe5GCcCzUpR/GQpTmMc5uVREj52HKT5ZKHb9lZiMllZfvbZRKGs0cwm4jBxI0lZ3FInDgsgnDS
bSBPr5Z9JH1KjNUoPUcWz2A70gZv/tqwl4Y7cZ5vX4nudTNxkrCrzS72+ni3k4kwbuwPfTqZlSPS
6BltHpk25b9UkPSYP6wrQ9ZEi/pR4X++VVc7oS7v3e4sLmTGMnM4WG/4nFj3CRRZPJlbSP/QXPcq
TqloYvCWjm91L867fTBxUXvuj4T/PGSOlVZjgemovU7bPwsjaBLSbWQu4a7cH3AtAphoB4olnKmh
cDJqoXvp+hRBATx0LOBZzRaBQPBYxALU9yyQJ+YQ8rvRx4GwSaIpI6W3QG5M4vdL296Q7DzxIgqb
lMSia5rjMmB4dzRFkBsBYsdPOZCwJ4xO7Tw346ZX+oUXYQllooY7CL9RTHJoW5nbYLDZES/iw8lG
QYiDg4s5PLIFQE/VLh8JA7JG7cVn7Vsx0RboUB9bwxxcR+I8q1z9HZRG0937Kaz7wZtrQpyTnYcc
6jDMkQyO8IuA9YYQyIXNa3pMdFTTz9tACJiGkZ4gkHYC4ow81gSdXnRdivwPM08A19cpKbEofY5o
lzXJ1lxr0zOtT27deEjyUEw8H56Alvqf9EzgWShd9Wdv3b66Q6N64sMg5d6B2QjxRiEGs6oaNsqi
sSZ1FwNWgmL6ZOKdFyQtTxo8wnri8/m+NYpfFpps/FROGZpOz6XIJr3Xt7q6Naqb+DrK3YKPvvxi
kkFitd+fLy8336jLjiNhc/uwfGT24mcT8PenaTZdk7zAHoFBGz+OvzxHrcNnoj0wmTJG2fLCSaoH
64ebbBtvexu4fmWnV5uGK01hB4BoaQlIbsRChlaHD+JXlvktsYUvV122S+qbJpXC58s+rJteqW3r
e2mgx8Wc/R4+/cgMyHga3inAD3jnbFrvMTs4sDEqNCIDetW0BfvACTE8JtehgNMR8jMwfLtLpoL3
6tO1uqG2NQi7GeHkIaRPgGTYLh4aSOQCR6jKjrCFG32JvGHfRL17A3aoGILeYCANi1AejwcrhLX2
Bgqsz8xjONTfjYnMnGaA8EeYKIERFHssNLI51GrOSlpAvHVINrArxvpnUgEJtmFlosgOFBbowbl3
YUt6FwMjG/b/078MkKpjhcnZW19cc00C+X2CGDTlQLvOcHAMcNFw88lXlWgM7vDBfgPhcavkvNh5
gstIw+22zAMv9gQnL/eZWGMGP5M6gC00OcR8JzuXP1VRZJ0DIUGnHC2rkF0xeW3Mzl5CzkII0qsb
cC6Crjssk10H9xHlafWmRejQacufK+wvfynx/x3k+n6KGYauK7pkSKIufsMDlIN2Fi9VxanqKCN8
lj1slkAGpPXzC25OjeQ1qAfCOww7FpAZ4P4z49RyesCM/cIV1hlWGhfwJfZGZC3kYKP1Zm7yj5U1
PlkSb7Zi3Wxbr8RT09bW+FUp/k7w5GXxofi3iLbyHkGEHcDuxkoqfk6fW4I64T+AWG2LSFoDuvNH
3tjRhpbNoXF316nvR5iq1fZ0Tm5a4x29g3ua5DMAonKCrrGaIBj0swn8NidLwATIm2Ijxg3iPKuC
drFjBkqkEq2MWw4Jf/VgPZ+jXlCDN+hXiQWt9/QaRw1A9rlVotYPXAyPyQgyRniCeJ5YTscgbXFa
oHRMJbRdeAmHu4Hh3LwXNvqulSqTu8fE8b2yUGM7rH4jbd8hnPn1Vz4UfSO+jCW83O6BuQJNoC6X
sYLAofJLrwGAHMIniik6Dr8aqCBC7t3eoIueiIx/L87LuQyePiSH4DRHiccEoh9MzhdOvbi4bSQO
Th/3KUkwEYN5H9Li5pXmiZ6UPrNKB/VKRAVKtTmXPHFAI8kfFnv/9t0ayz0hpoj2nqMm0gixQRTz
WshhzGDfM/pQLQjJLHo0jOEtuKV40gSUztg+F2mMMosxO0ZQH/AD0N+x3U/ymDljFDbhbmrwJX3w
KX0cUm2MdpkDPWynVoiHZ8hfM27Mf+s5+k31+/o2ZdVQLLZcw9C+bbr5UX3Uglx0i4SS5YI3ARsi
qRxE8Hn9+4QI3cNtNK7j1wJZWAKhl4FXabt/Lxf1H38HaLPUj9dUekt+5x9d5Y3RhlFlt26BwwlK
zHxwR3oFbbV0Gw5M+EgWErOhRKAjurSrp26hqcJYqVEAI3HG/Ni+Y7txdq57gAb8nj/VV9wR48d+
jWlClrRLw9w8rhBXZi9lez35Zyk+IsKB3ssp/MT7i/zNXrM2L7qRTPQ21JAW+wu0EbBxE4GAyC1x
2dWqQBSDuyfHUBYyxhPQwNS/vBTlJ2SH1hrcl0JeNeRvL6XaWXV5OQntglP27iZrGYaRm548n1a1
dIOB5Az3njVZvcOCGgzj2eTj8kv5/uM05M+f8K2byMqrVp7lQ7cAalbhO4Pr3OcYFWqzVnROX9I7
vd99o63KxTP7vPPIt/UX8ExOyBK2DvrE2FoTnOSgrrwgteJGk8WIKkHzf1vB0k/I1J+/9NvKqY+K
fH0VR8KG4ufyEpJfS3++0gJm2Ge6ws3fF6rS3/i/fDCaJVq8GUVS9W+X6+Srfn/kvJvbOyautpS5
rgidJR29RWcXD7tNvxECvnyqLho7R7cH1/kQoVY8EdxJFX7cfvly1B+/nD9+0DfgJxNPt05tDJiK
ttv3DnRGzKDfMjLMOHeyEP39NTY3tbSnwuyGSnC2PenLu02lFN3HKiyckHYUNpN7gGSUhdAk3xgV
6+HtHYfLDgnzL5Xe/2dt/ccj/DbUMMr6VJfmrgVj1/p2cN+XcMpsnaaVM2fr5qHanwSbOba3s2nb
2Urt+D4Nncl/5V3qlioaqq4C+X9b5Dk7TqkqeX+4Q8VhuI9ywccrzn+5W8SFSelExKVFBLYJnr5B
yPUCKeqnWAV8t9vQXCsOPOaT95UHH3//aT+CzCYImwXCpina98HfwTS0gywoLVCQBZBBh5WOKjuK
7smnOu935dMAWfZq6DiTCRyp0y/v6EfM7c/rf3s09UWWssNLaxcH+liOfRnkTcOV27viSEWDSreU
cO4f4yPpjVOAX/uSVkKIa4PgGDdM4PzPHnya1slnDdPFO+Emisvq9HaJzmRiSCsC52ifLtG4dgZP
13NMf0Yl+QVZctLaM0hrljs5BFVSZyEktAsuWyXSRDQ+NCJW4eM+1hj+3f/7Yzd/6kH+vO1vX3dl
NHqml3xMkCYc2gSe+ej1NkedaFPflfboTQm5VaBe23+MMIqAmhd2mFf1BT6MPdKtS7if9ujgpNsS
rOLlF1HKYvLnUTQlQ+fsjPFxzi8eqsZxCXAMahRp6cAL4fDYzuTwaSAQhcVDbAtOtGNGoMBTHY3D
ODz5gI/likOn5pO9X/1fFt2PI9E/7/7bVqKIVblTLLUF0Kb2Xm+j6fHznryM+U70Td1rqX/dE0F+
7/x4OGz23nFmk92UqTRecc5HI87bGoRHe+K7Fi6FebLb//39yPJPu+8fn8W3raM8CaZp5PzCYq3d
vWU6mmNJzBZ3DB5FDPnMHuZ2nLmw+Vzt47fH89PWb8FIkCxG8aYpfUNCmqa8KnJ5ENn6H4PLyyX6
htJDJhxbSlsJYLPP3mECIHk13nC9Rwl5IoExqWq8OmFb3qET7qILTmD+iV0ZldPqMT1ZUYv3xRsv
+u/P6kfWkqUyvZctiWLC+LaWj/f7cXerGWU+qGmV3ketmOcRH/NNtnUxKsYSYqfk+mkYGEXILx+j
DezG5zBr42oXPKB1AV9+6aS8QiHD/UfGHI/AkN8Ghz8VOxAJLJ6oaYm68u2VVs/dycoacEK07/YZ
p5DklFL2DJmvzf7+RFRRh5/wf8k6s2VVkSwMP5ERCg54m8mMgAiicmPodp5FVPDp+8vTNx3RUdXV
VfucszdCkrnWv/7h/1cQw9A2B6be0al71XH6P4VmtRy8vq/T8DdtBeX8ghGKwh59RGoXDqFeilGe
Xyzp6ZFsTsIw73koSpM5uUIdE9Cy7xT2OYiZZ8H9Feab3Re7dJnkvzTvJlfiPj7kqoLfGasCC0E/
nJulHTDhhZo+D/iAGAA+W9Z8rotkt0s14aa7gxM0DqDe1/pofNM55dadqziMw7kB78QPBimxHWQ+
tyz6TU7KOLip2mPWAzStuWwiZfdm4zfMncICNUQAR9YsM/sATVWsUX6VVPXosEQYlHbydpOhS7vq
o9pioh4G+mKYbb5iH7ubu5UT1GCxu78javz5w3QbQWNyQ+3mpo8CiDMZmGWX12uzydvOHLUpRoRU
QFx3C3YIrXFYgIC7MZLh3VDE8UvaCKtx7KTHfDpQb0nzmhjmhGzEBeXsIfa8jhkOxPwEtZP7G+4D
JgZ4z3ET7iusc0Y8loPI5ydmCSxePPD4OqKBUUFRioqZ4JCjBNsJTUDSBHaDaFfM1ffpjtQ3eN0A
7nxVC9wEFQR50iOTO20fFsu+WD8dro3/UXcUQLCEUjPLP0j4KBlgMQ/5j58ZASrB8hJfMBCURiYY
nHhFBYoden9zHgQ53z9vnGCOzwqJ7xq/V5/zK408wsYv6ZNhs5tw7xVQ9fJzVGHfgPDnYPWIplIB
8B9sFCRigSRXH9WwNjt4ninpkWlyClPOQxnBaJeaSM3gwA05RshvkaMGiZtq5nR/NFd14bddd88J
akFo37zdoZlv+kALjgshR05rS/o7wi8t3EDQdDzAqs8z1rbAmb1K2mK3T5POMXjANgZnNndp46Up
FgkBpi82onu04qwv7BLapLCG87dVmXl3wFXMH6OaRwVyUZOc50MjkXH2CsEUgL9ZDJD3ST5+84zK
oaOAf0UbtZA31TZCPcjXnBSYvRxTdOr+9MDuvVPrcWjCZl4nrm9Zo2FoMdKRLEX3PrsH1BO8tHmH
59jV/B9zLUSKXIkxVfYnfDjgdjkaTtGdw1FbSDL5UtD2Tf6YB/N2w0NAMPvvhaNenrRXcUfcC7jI
mGuL1voFygJ4f8rUiKIa8g88IXCrw93eKe8iMKafxYZXHv+HOA14kxQiRC/KiMzJA9PF0zltC0m1
v9HQEB88cF0WqqjsYGim7WCHssPM+9MnPrruy+qr4rdEiA4wl1elG3TSfHAYB4cQRWIH/4ZvG8VA
+jnRep/jZ6oFDDzNhAhvk0s4WT7uOdEU5A3ZA18u7fwwwopp1/HYYqRf5/5U3uSOqRcmLgwToEib
U97jDe/xSeRuwxtOwyRZV3PmjBi9WQHCdL7COB9PkQJjklKnwOx5iQtfm4a6LXye9F2sDmJK+8AU
ArKlCc6qOXpMOoSkinZdf3WYrDSB1hd3Ffdq+lVuTd/parBbaaZP1/Fr8YNd1qalOwtDRP4j8aOB
b9GPBO60VNL/lb9rmWmSNEF6tz/RlOD6WnAJO3XA6+O7RSnpm3kqrUXPOUWraPVJeEkO3BmFQrKA
eBt4T0ozPGU/1IdYs6DxPFivHZjwfoJnGQgc+c8QN3ZFcWbn1INjwtRIy8aTq8zseM3exF9vMW/L
AvAWlyy0vjAgGjM+ATmj7qX567L7lqY5HCHtY2ZIuME8xKiGivHJcsJIMj766Hltj101NHj2AHRx
wxxlnZ1dUD0sEsfrm52d2DBFDJrRl96dEa3Y/mbeOi5IFxqK4hVpEqVo0Z22YEVx7XaB3oD99udl
NdoXwLx1uVk/k3WIojZkN47ncyBJcqJcHIZX77anoMnvKjzd+P/6YDFI84xxLbKO63nEcc+3w4gR
i8Diav3ChgkHTNwOrD6+NvKVHFnKP/FOBrNjcbHX3+jKC8NKIPngiCrUrEdDho3ojPpoMxWcTmXx
Gt3QX5d2G3OmKyF68YWc5NLtxa+T13fqOq16yHpsRWzjtvV89+3u3rHLXh3wfodsYmyHD8iCKoUE
Azlid0R+UjpLOtOMNX4KlxNahss2YUkzPGHKI/UnRjk8ELRyAyw32bOUmEQS/Udgo4nNzoLkArSJ
8p5k2YcMCLEmZbC/Gl5GA05+ENm7YVaP+NIK2/IYYcRbOci8mIANniaOGKbLIvSbzHe5pGSDLfTj
yspH8MYBWMQfHuK18PqSfYRDirPxZc2fF4SH3pdP8BaA2m+RsMfvbqA3UPtkeTKfD2uToCAQ/iFI
d8xkf8gPvk7Lbtgg4Oi1Oc6eVn7FYJQd53GRQL0/sN5efG8Ej7loW/HF9iZ7R3icws1jA9aMjwEL
GHxYl48u+l82HBWGgt76h/Py5lYH9cvCjeb0TDqVEixk7RrslG3e54+05ftllwzd2qADCPLsOykF
4ocbVm2f0DxwyA1Sjjoe9a3ln3t2MzAH4rXDUAEB99m9eUp6Lp6s2ytnNuLfNpES5rwVzysW7pGR
uxqULhOOzjkQM8lUF3A/Is5hC54PRKj32Ig5eq/Olze97zx+kYEtVt/p/TUa/83vplYaqLOWo5lB
BoG65d7hYvBdYAmOQNhHYV4D3XOHBkqy/kMtQLmS7/P5nHQzljQ2pPzS10I9J248LNXgxtqUf+Ic
5YMce3c6ua4sYGASAOQV5WJ9SxXM0pXc9R1fefrZ0WLuPGkvvMmdww8LgVFL/flGsD201lAeVDlh
x1drzZudHcwJJo/WUSAjaHEXClXTDNMri6Uo+E1H8XRw5SPByqnVpAhXX1NbXGWLXvto2fEvi7MM
fz0YH9tuf/Tohq074YcEVWMDfd7elQ9idpjjA0Aqlm7jgiWX0DuxcDJfgNnoqgkWxPNdQ1LH7zm6
cTuk3+VywYHbVgFnYI+v58eJW2KZQ9XIIEKLz8zO4qIasbWcd+A19lpB6/YdyPgIHMhUC90jNKhH
S5aE624H/IeiofaGdoZH9tEHQVeBoMsxm9ssRpC+ZuvDVRo04zzqtqzn6jDun12WzrK09yRNsCcR
3SaePxfp62vXxuiUbuTHGNmucB2QiNCu+TPHWkgDxRftvGF+7DBVQWW5eE/sX0tmRzasvdVxLzFT
vBh6C2eFufxKmL03Q0Cbo6Cabpegupz3vAkwfV9bNvZfAHyMTSIODjT1NX0+Jgx764oL5gO5lFRr
gBr7OsZOkgkP1fsNW+9OK/wQgUICSqH9oObEg1nvzp/lTslPRtY2YAm3yRxwyT/WE3Ukyw1/qpny
GxYZNSnu9Nyn0gW/88Z6+P5jnI5/at/E97YSMKWruz+hfHaPCR1Zl7vembF/fD31Z69n08PXQHS9
5eg77hWwGVpgfr1EGQtIbOg5BlkGVqQAh9139pCp4UbXMSNosF3hPuN3LLGGQ2zK2LH78menKFr9
ipNyqZ/yz7/mIyPGIIOdIS6wSbB51f76NFAok8JDY7WObt/8Ml282WQNH2YfxkBqnfKyy3fIejCv
DkV/1B8RoFpaI87+WxTdTZ/LWU4oTdritwUbKsU3Y0AivqNVb/rNKDg027r9iAO0dWY9+BC2tkNa
RWbh1tCP/HdM8k9Rhi1vx+YKaaLt+k9bEs+qIugZiid6Ul92eknsrVUTfhshFHe0GB/z5D7/O72Q
FFnjoXLYXDt9czZatG3xS0guo54nxwMviWI2olCJ9KmxxjDGioaGXNWRj1AKQO4mUtIFbKnZ/T9i
qygTdFw68UbLNDwLP4SNWb/W+O4Z4tVaPbCB0zQm/tcMEsuOa8BuBrFO30ThdMcBVL5OFtN4qkx5
3ILCsPtGY+4Wbll8FuNvhXUcWs0mXVUvbtJtZYh+zGyRHhoi1fchMLCmd6odQjJgeLdvzHBNCHBQ
9JEMTraHuAq2S/ttY0cZ9eT0avuQ80fwkuuEiOTW0GpN/8ovXGWmwDN+LNEOP94XzgZbH8542heB
CvWhQYo6jllWbAAkLDt7WUXQCyiY+QWNjFCE3S7uCOFvz3ilxn5djo9yMqHmiO2CvRdfD/H505GT
SE4yth/I1J5za7Nm+SFG2nFet7g5YUKCHrFnz1D23cRosTieeRZPzSReOKcBol4k59eL1P3lL5yB
2DCxDufvP4t4Dhyg7LK0x5dgDOEHd80pMVZ4vOT9HB86GgG0jC3ixBtZsaWwc9PUDNTGfJBMNyeP
gGJkXtvBLz2vOdPc3AgRG3UtMgmkBlcP4tLm+SOmhA6x63Q7fh8WgyHPAFEEt2AqaL/IokCkiw8w
hnSwUm8Sdg8W9uvNYBPQm6gioesXuhkTICFqSsWiuK6wlez9cWCt7oS9Ek6jfpA6tbpOZ4hftG1w
NHacQ5PiJ9HiN7L/abI3P1O07KNXiSNpSJOF5vVjviH9iXpe/SFaz9k8/fxuBQdnt78DJ+IIfeia
Gx335z11OeiiEZ0Yolifllf9GxDouqD3AnLA/FpVu/ML1eTXirvs/Qd7MsAQ+G6enWPt74f5wTzZ
xuK196+SLUkOOtbep/EHBXiqjpsgN/uQ/mZL8wcJxewEeLWQO/QzM22rzpJf8PhgMgul8V9t+nTi
7rSj8g4g2secDy+xRrhOmUatZvOsbLSb/Pz4t0jgCFzXSU/d9lEwP0ZsGxKqooxhGLG7ikLxylAE
09Cy/ZjDlHidjypWwyJmr6b/s4s9pS9m1LStkB5Va9k4CcSDfgSKEpyp8+aFjZbYtKu0/RQT6Iun
mHIPJ2Cf9cKhvj1vOXGQfbLnPdLsk66LUFfLLG4oD69J1iLdI/SoHw5jMA7kuTQLOuP8j5iHvfhj
dubN2UU9afNpgYBddnWQk0pkd4npwb9DwhvChgiY2aqcK7OzrnCvG1i9QQL4TkgN1kfk4NEKatQQ
zymZX+RAPJ0LiUwAL8uWI3gaXsYZHP+E/rEhzPVoFbq76+rimX0mnw+Z62d7PzD7BQ76FvkDLIxk
qTpzBTHQg41JiYG0URKCBLOxQfuDQ4wspwm7eIrT+jlO99iQcnJYyx99PU7Y481x1jhnVY5pZ7dD
G0TllHlXwALIW4qRE7M+LI/mgS89gaGOkyJUBVGGcxr8t4ij1MoUt+YlvZPdBcHg9gDi2OprE2/8
i4SHI55cn4N1c+RgpsKkTG1ksSYEoRLGCgGE/cqpi3/s0Gf/AqJC36zT9V6c05RIkSm2iebmzW4K
nA1ERidSxAN3TYUEnqGYfesXjcGe3osLU9MPro3Ce+wsXqPF7AuL4SJmsQ3ge5TFAUvyuYYbbgMp
syb4xVKtAiaTeIWepM5cn/kuJyUpLxLooJKWD12dI0L5xE1XLcenp02/tNp3EBstzKkSOxTErUrO
Sypc/oL4YThqA8kHtKCbr7s72/iFxP7oJ8d1MoNUMYokw+5vfIGDUG3R02wee5/dkddmjCTHhCB2
i/GXBh/Gdxd1P4N/fh2OTR/f5bGire4e0r9ZKziwU5/u+isC0EnQFAWpUPJjUwaLEUDv7GRQR+Lr
JP5G60c6CID2Jrgzk6xhAPmZS3PbuoqJqpIVSIStCmDhAFgJrir6eVmNHmwtQf031BDvdwbe/OYV
mpWdrex4R1D2ZK/QWStD9lVEJX2yixnZnV06aJza3cnV2WoeD+DszdpveiSOqvHD/UhHd8ZQp8pg
UrsZBdTkb4mrJ2etoQvDHH/Hzug9x+YSIVpH/O1He5rbUd+s6Rt0nnAtAPTle3osJlxGd9H1xuMu
Z+6Ygn5dXMa2nQ0iWBOjcS1nb3PUjl8mBycWnReCX+9s3Hk360y2g2gPncDgfaT8fJ6h3xytf7Ww
RwcxbsbOeTQz8Em6Wov3UcBKX+Dcy8jP0bIt9O7LJdwu2ZElhu013voIFGkte+bx4FWHUVbgOiAG
f6z53ovmhb6wxRhrml23PElqClXJnmyYZ8ez2ah7qT/oiOnfvxNbw9lX7VIoCIrYhkuvPrSRkRwH
OXaQcID37NHoi3FqSpIuRaW/GD9KMbvkekLimPyOO1f0Tw0x2Xj69/DaVgaxwd9rXjISxLtlhFs+
/zK7rb6mXEUwcx7CX4HOgTjjV4ca6uNQVy0uVPExNjWEbRhOJ1ny00SzYOlkvFOg72H2drLJtrsZ
d4ofSRz36G1WuwXkufKzesLG680x36/j4zC+IpSHD4q7t0dBamCRpWx0tfwKH6EX80JS15RuhQ/b
wKxa/ger2d5Q6NpoIEgEr/rTxmkuCk4YsMafq1sGQh1nZ1/d/O5iW8/uVIwxpzZNR2NxCh9IHkKG
3GvZV2jYh5fLQc0N+cdkpg+m3HnTQ5jqYPne8u/BBoe7g2dQToh5h3cCT/a90F0FTJ+3eJigLOnz
YgI8oS2ShQLI3x9zTUNaGm5xW1RprHCgyxhv8EWW3VJvHcaHrCioqaZqc4Ip+bH0Cb0Uw/Vq/QOO
ukHfrzYDJIV9Onn5+ZFbFAMT4LdjLhP0FQ+0m32WQpW9I5IoSRaHWIP8d7PGYY1WCwtYRQyBrIPn
G139x2RqAPSrB5zowP0oDo7R/AB/1ex1N/TeqjBSNRWKZaxxhBHicjbwcuqSygaKw3S3BAKlRWVn
G1IzPGmLTuOi8tZvdoqsE3j7s4MCF/eC2teXQbVmfKDuzl6zaSqgtVIxcIc6Yg24wzGubuW94MCc
3NYc8APhbD+zvQCbzhqOle/qNQkLCKQYjFEu0XfX3rpDL7WkNY+qttxukSESFWEpeb/ZogE/ni2y
BdBdV4xVgt/oxcEaNdb1vcaOCayj9PSac+b+BIzol3bv74KbHFHR7NB0tOoTkTq8K9u8YxoefPsL
oRe4RUW6Pqo8ErXUFZct0t7l28ETwswGZ+KiiNyxoUErLmBriHlI+m6HlJkYpnF2X+q01DeYvzHN
4YjBm+ViE9h+XBFkLNgzcXm2fzQKOAeKY0Jfyf7Jd8bLA1cVk1MWgvZr6r0SCNbtaffBoTx+O50W
lhb/bmAJT9Ds0ljT7mKedXaUzKxiDt61CsPH1AWApY2vIEv+a8h529cSXJDxquCO3eJenJ93eTVw
NFwxQaPFaHh0h1MIFBcxKvPFM/P9vkux8CVyQKQv3GHlBgcKCgyBJxEYveEUTxpVWQTzIDGPdgrm
/FROKqkLCDw0jagz3nwWfet8iM9tJ+cQuoNz8ABAoPZnjhGjp9yyNQkQRwGsv/H69PW+q6ErCyu7
+5D8jDmT/aPVwaHPybZszi3eE1YUtncsgL1yFNEWOu5G2DSGTxwrjuPrHs92Eq05RnfpDTK/3DRD
QrsIRHP1xe+LtQxi1vETD9OPRwbeITz+gPku26OJ34j7tJHE0tlihMvLjt1n3y2tiyGt2WlgWr3w
18XhRcwaG9KhXOCdsiS4C1IubcyITlGJHOP7MKTN07y/5Qbnqy0HT9bnzCdaxBujpVb9PKZQmu1+
cYrW0bpw76rkYlFhdFWKm1/60a02mSqRA+7o02gApUso9iIzSei69AEYhvHQXffJ209UJ55D17S9
Ppow4Bqxo95zwC+Zx7Qj2iHVNF2jIqgJ9p4/VBPVPYvO2JDGxTqL/BUku9s2WVq0UOTO4LMe70FM
co7nEf05+VGIaxbLdDF08DI9yhVOexFK1WvPxRpGrHBKo8c7Y6kn/U+yWopqtWjsw6qHypD2kp74
LRenFX03TMzVoopWxMr9wa+01McVe7OPhy4rJdpoE0NWMAZoehA4D5Sg10h2hxAyP5+pbnwsdhjP
b/Gtp4Y9FY0y+UT8gO95UCLhsTAfWM76cDyRoYlhz9YbMtDNs4dA5FzoX1OhIo8Iv2PwixNpr3SW
DKEOwsDA8i2mLR/2/lfg/NMdaXjxqG8xdDrsMv4wwaXSHhQc9nXbut9GRp/Hecn74tOzrUEI68Kl
qKAc0OUyUD8mn/XTJxDqTfyRsg0VApuAimV7gCzYkmMyqdS9RYbEn9jLaZV8QsU4xU1uRz3/dmlr
OKLDZrZDS7G5Eywv3R7Px/5s/ZKMPSbx6GNUUMeq/DfMUfo3nuUDHPzL4Es81Byv9QmeFrPLy6Ul
UHvf3uF+/aUk1B3SFeGVqUHjHYpIP0qY9zE2xqaV+YU+ouRQvTMg9m1OXosF94zpra6olTuX0Zfr
Nt6KDNubmB3vtP09P3r4fjs4E8hgBFxad04IKvfDiqoIWAthx5SdlUwaweYwecM5pF3hUph7p7g4
XQGD1FbzqSWanEaU0x2KsKXcVHaT5FDKu8zd+K3gYog0N8ut8s7L1VDY3l6dbA1CoVo1dX41km79
X7sH7FZQygLGAf2CHnZEubQPFdK7FzW9+QYPXubrHulBoMz1cvWvYH53/Pd982kVy+JGrcFQCteS
VZmta5wML2g+zEt8tl7Fmx7jIL9EIQ1pMN+J6lEfiMUF/s3HoZllXzWcqZGsHDi8rj4jrI/UVDRz
1yLaL7PPzLMgZ1WmoZuTWoB2ZuCaCrrUjxbA9FA0NxIEqbvb1vqVfMYx8oeDc6x4Ng+MZKxrp5ac
3MYl3V/8fgL2e9u20g/YdA6U8RtTG/WwnaKyWdotG8bgeb0kuWw9YBiPQbcHZeB3YtpM4uwnr/Ln
qJcYse6T9AsBeylW2ih6ef5ephLCZrkllotX7WhqDA0NzVKAIMogqIql1Ei8Wi2AL/EUWAH1/PfF
HzJJEtfRKX/RU2Fnxpcf1HKNspRXceGEbBww48Fuja3zzmsA8QOlBQr8j8XKZvI7NsR0gY7Iiqbd
m2ABoaFhh6yjVVsTEd3XaUoQB87KJSfSARN50L/PyXp0+3TCHsOhF4BiUKtS4vdNLwP38sj62HUN
w33P/vbgLrxYahXkuA5XSoBStXq0aPzquKeTUxW1k7OaKFofUgECiPW7NhDOEeLBmclxqiiYurcZ
6mJPhON6adF6Bbv0AnWcM229t5/4I48YwgahGmm2LeIcxTFH4HYAIa9tI/ylAaksUOuONs0fn4/x
a/9tn/HNNHOVkMDwNt/gaZu6gZqXQiu4JP+dM5MkkRvTQJFbziJJUu5MurfdVNG+OOZojwmyc48H
SVeqTgCwbFyveE04VeenUeJe7Ui+R29vJXkFc8WZZeSyY1Xxb+SYcNI/1+jm6Gvx5spfPl33+uQA
sFVmGBb6qPiZBehMP1F3nk4UF+0gp2RWY24a3oHozKlVe8ws+dFPX8QlAYtC1Sf06RPFU+jfIiZm
F7xhLfAUNY5VI96l1zAF8K5UyE8HgKmJlj7TKErfPmM8UL07NX4ENKQabMZY126m7TqQGum2Cxjn
OVcTHAiyk48K5oTJuxpmdFdZ3QaOx7hNvPdoNE59Dw8UWDvmXb2/+GWsXw5n1BNNBlNhUaH6w9a/
yztc9WlrankxPymY4sXp9iOy2PEXk6eUcCOQGwpQYlYdNDu4hprxWmOsdG1oBUjUeprtbUwb9/z5
1wIionkya2rVet1xMRK1j+KzWYdd4KiXiXdzf58MGYUxDLIuZdY74IWMA8dcpzFUuxRW0BfDbfpI
91Xi9iW9fqevdvhmdKSeX9/BcZR7OowPlP7cskaGvRLnVUaZHIqXvfO1lJKRp0MNV9bBlXmBwVwI
ePq7D4ddCwXzE7L4s6s4Vft7oH+DazXhrpNGqbaT0u62LWMK85wMzHm/y0/rItVYvVaYfWvS4P0e
4VV7s+bU1M8dTJK+W//xerMEGa8Uy0R9PcdHbwdHqGYWh3E4VnqKKXTncq8i71OuCNar4np9o+II
a5MxFbS97raMs54Czyy9AvdnBsQS2VvZvTDg/75N3WX+TpgFFXRLrQ6ooe1+0DbggXde7m1M/22z
9X6d1qyr7j3f5bdmh1aT9kfgKBHuaxSRDJu9IWUwALMQfLW0xaJV2reczHIqws4vvFAjNdZp1WO7
noFpD9ZdZuVdbcSOVj7zuk0ZiOgQtcstxzKtKV4EUfMnG3a6D0KvchldKrLq5w/sBXefZXomTPdr
HtvRSffbmnl9xEtxGBIwLi+T6kLmnORxnJjPfc3DpPOdarxVywuRWaV3+t2d8inLN/KtrkqMkBpp
wh7zDcLTK2eJHSM5RtiCcypyfsOBN7LDC+uF8WLx9NhCYbHIRpGNVkwqLIeeHMEdnijdB/L7BaWm
xdJyrtIBkqHrsbb7N9+kdJ2eNfr5YnYLtn0P9J7YWbLJMurgJYjOeNzffMRecYybzeltdxxrgQBe
rNIr+NfFjT4taoOOf0/YEhgJIkEFRueRL/FDjYr4HKCuSpmScsDPycUA/mf+STfgebX464K3mB6b
yn1CwqY/G0jUxQac8L01AU9FQ8JbDmP9UaZb1R/uC++Mnv2Tgk3ugbsgUZTYiLIcWVj8Mpzh9XI5
YQRqOln3wyc+2bydPorEEGTBo0VpQyoj6EEtraP4bq9qFytHnb+3FdLSer8gi+PiZ/fSfxMHngOf
pho6Rfh1AL/IweFjrmP2MYUrfxgzGEXjVDwdVtlic5Mo29szhrzjfOjyat68w/i7AkfTDRe58s3s
1mINi/VQWi32DlCns0P2MNaLmAGQVtf0SXEFeG3C9UATEGYyGvMJLGamSKPoPsZMkbhyuRTRa6zB
aBA6WQh/9J9xJatiimcP1DMyTohQB+a0ljFzpTmzs4scQhLftiaABzgyBLXAmbzllS6r73CSDhX8
g+L3uGc+VVqwycToTYzwP47OCc7DB3aD3bP+ut4EkMhTM+o4zGyBV9drXokxTT3o4U9kEzTSffNG
AS6dyTU8xGoOAc1mfAZOpP9LwA2yKiv6tM842Xx/IZlaAwh3jNBDfBbUOEJV19SY4nc3eaiGVQVd
7wnCM7Amp5kCWbSPS7fYfcWP9e9hbesTBoqW/nCGp+TAUx7vP+4e02daQBiPmTZ2Tp4eP/5y4OXi
6xyHVo1NwGBWvkXRXj2yGgSoWu81LokjlR1uPv+wbQ7Yu9j3Ul23MD6fV8P4+IR17jGO3+7D05rv
P6CPVdA4m5CpbKzsgm9hvv2gswhM++xWngGZa7dR/TbOOfWY5+ChUuEMDjrxshh+g6+BrTBbvv7H
CYqLKhRIlh4BcfegGnVsRty2zaY2AVj5cJw9w0OaZS+5BjvL1d64rHjvtBzSLAtnbQ9eriLDa9Lz
OFSmcXaaA1Cg0h9PbgYtC5OJcQYqYb/CF8/iFfGW1llxjW7w6AaUFVpDwapoVeWCWU7Zjn7mEpBf
beoQOC6QReZQ6AK4CWqC1sUDFD665JV+sC3fMYuITtltZCrijAIYuHO8BudoTpWBtl3FUzJbiHXg
Rkb3iJw4H0qVLmF97xHzwFz9cIUtPeD46ObPpKb7g9uSn1vWGVZmzYDuIubFmggud61N1wwJwB52
NcbBnHSwoGpVRS5rS4/ZcD5UW7jem50FfehmiWM5iZEyTWnPEF20zZs/Pbacj4P+7Jk+auEPn0Km
7pKGet+FNLVh4NUd4Ka629sJ7qvwoGhQw42iQfK5AH/Dgb0m1OWJYSdlRzwA8MbUGjo/MCMshYpT
muMLbLoHANmoCQXFVk3OMjJJ2VDvNreAG5WzrycDNaQdfoIbwlbYBPa+jknf3ncxNO7DgGC6AIsY
lAEtFlcCA/dLbVfVToL4ETAiQaimFG02TGFUPwpoPjBoEe9ckS0rENE3yE8CdTelCg3n7R17MTeU
8VipljoQKuIC9EBvSH1N8pjj/z/HcACHBj5sBX2RCAI3YQ3Tv4NeNCLZ4KRCENIfdSPWDbj3q0HB
bfzDiBkjBdYsXRojIegcET6mL+jS6ixYw2tDOo07Oq7b+L+zb5w6wjuYW5RJQ9hQMb73Kr03HKLb
Zn5QC4+SgaGCToVRjQyHCBvsmFMwoMRV9hV3BrHm84qfOT4OzHzdwJV6zVRHNeFLC3GnYRlHd/BG
ZnP7YxzFHT8DL5WmDk8XSJQYra5Fl7VSZfO+EbBhrjkUHgiQO/TxH+DBS3+yhCBlHyfQq4a4S/8x
1aAExD35LXJijh4mab18qALqU03Qrjznb9lp23xbinfNh0el2OXAPEv32LEaIL2TzJlMD95cEE4d
fZyamMvsDzjC8WpZSdnCCucddD7uiXiSu9wkENWA8F4EaBIYZcFwW9J6b67BiRGQSRqvkx7vRB5v
L9+w5H2khUUQfrDUgr8R6IiEQ6a73xduQ/02j4jKC4IU2LmprunkzNNxZ8w0HCMEwWVWjbSWdHqh
OBTIFmB84eJzzdBJy9pRJcc99ad3HVrAaSh9DW6uRcNUgfK4vjE7+c8zfWWZyOg4tiAo+FqsO4vR
tUdXiL/sanXuW3fel+TDoBlGIYgN1KV55A9Wfdt/a+YKVzW5entdRoY/6zSp28V+wxUAxaEqNStq
ETCyHHZG1IKKcjWnn6ei3OAVPUm/oqvzIgM6dQbWF7ifOFFryfthwHoi0tS8W1fw9fkTKsWArDRl
3h4+RjD3UJ5R+uEMdGFpyhvvDqC6egnY/7XS1rCt/Ot3fNx9NIpzZosY6Cglv6kweDpVuz6s0HET
6VQb7Kq1qhLgnXRt/pDBO8bQD2OMjvlZ+mV38mnZT+vWspnFBYYk0zvteI+l20YVhPk46cuPk9XB
Jn3x4h0En+ZoRTpCcTu09Kv9VX7GElOGq5oPxAqgt212aE8p1Il/KrKhbYdLp1hnezjGs4xdl/HO
MoTBSl2WXTF1Nvw97QR66ZZTUiiyTbBrLiWY9n05qnV2Oi0+tdbNfn6m6ahcEN+KFxyNFRV7f+9X
2pT01+PJOrZ3rfzawgKXgIrQOI3LT9TZM/cmNAIzS5g+dXDERK0aIXU7Zc3ZuwAw0Xl9bJTxdd8a
qlfhvQVgq3B2Fr2BAIF9GGmrthoK2vVw8j4RCUDquXm7uUzjNd0aNhhqjG89/wlFS/uKqk1Jjv/U
3X2/ppph1e8IcL28u58WWbh0dnAUv077ZO6Ty2FEG8E18H5fE0amw57feWDeTQLH6MkHIVL3aJzN
54FdFbj1k9T97IdMUVCZlgP7Sq6Ijvv75TFiDP/OOjfn0Sa5zu6e7Udr1B4496/fvF2u9QVngF3v
wka0mRw4iGlRU9ygxICyXPY3zPOYoQwD3Jz59v/mCK9edMc9AAtQmkqysW9K/cdP/3d2O4eH2y2n
Lc1qGPAKkoVhiJpvRkQEzaAkIqmEqqQ0VNFFOABj2zLNDvbhm9+AzEFYxIU02sp8K8bScSicrz16
4fMEzehGUy1w0X6UckVbeR4TVPfCtgcs5q8E3gC2dy5wzrAJ209+zunolfx98k/s2aAjleP0ksUQ
NpeDwFtzFsu/rviDivbA09+ZLUhfXzj6kfnxHmqSQxoFk1rNAal/m8CuZL4ldxXu+7EEZgbbMUYE
DOgA+ihdPMhaU3AjoR8WHh/kqdOB8QEIkIZWfiBBhF5FG7f6CW3PWbJ42qX1R08BO99uw/pSpdrv
R+lPdVEU7LX/eC3zf3pUZnZqAFouqW/5DSGZ4Chl+Qd8zBjHhdhTBM27pOWr0COKyWDCRmTSMpHc
Iu6KAreIcN22/JThE+GpoR9hxxrNZnVyllC5ZjxYwMFBR3qToeQG6OHIiZb4i48gY73s8VDSZ43H
YvT0rBl+Df8h6cyWFEWiMPxERACC4C07iBtupTdEWSogKCgq6NPPlz0RMz3TXV2WQpJ5zn/+hams
62Lr6ieYPB51yBluv6WC96kT/D3JjaGY5JPMBGOZOAgqLYjvanSFrTCIV6sr1hCe0PmAfopxAaoW
dwA7UTTVHpIcMbpUgaLFAgohbnZu6PtfHzDS1kZssZeNlXqi3s7opEo3Cf8+M33vCjYajcfGpVHk
zKicEhccY+2Hp9WsS4QKSfxENsB/ZFv5a+/RQFkGRbC6H3fM1QgQ6s7EPNxtQpzahFy3FQwbga6u
ivHsMYiNH4AN0CooRgz4hDakoFWA68X1i6uLMwj1fJxteUVjRx2UWxfMEEV1lNrXgyqyaAMm3cvM
jpjmT4cD5hyqFS0LrFioXlACmqTZY7bq4T2w3XSLPOTUv/m0h18a8mhodwmcHeM5LirfOLTr/+fD
XCWBOoiBHYADxrxYv9L31O/JUGOFXievco7jB1eTRiiHKfG+Q8oKn1sz5MGDrwXMkG7eUC6WQMZ7
iEbbZJ4UH9z0wmb8TbQlwTiEvNlPir4c45XvhBz7CxEPzD2cD+Rk9cLo1ykM15T8IadeMQN1HrnX
UaJrLw6gOD9rD3d+Y1yCoM4upOiV+dJklM7TEfyCfjacdT+dM4jgFZAZIpzUnr+Y3jBSeYymnKl/
DEua6W//tX4hF/7EvW0u5ZBxx6T0G7YuB77k52bP1ZWywHWNm+LsfnV7bdwtZiX83M8si+n/LvQK
tbXFTAdwobKYbCgc7XdULTPVCF3+R3s4u+FfBa7St7Gxv9cr1fAJYbnGNZQOumOmH6CyKo4mKfyq
yhmNKSdvO5i/2UEQWuTzcFGCTwvAEBxWGBMNv2H+cCR4AQYyWoDJlNmA+8NoOF9Vb6vdwCHBxYUQ
WyCLbYowQ0rMI2nokB9lVMH245PUnNXcrhEctZsDaYb6XKy/G4NO9Uy/1Vos6Cwo5dlzNWMU3k6g
mYNVGQG+JZZ5/oDuwe5gLNrGPJQygiHJU3ZHFimlkWwdS5Cu1Dk+POhRVMX36LlsOk+u7XKhHNh/
WDqsPZNA7beXCFqqr+y3XGn4lc603P263zM7Z1zYo9plb0wudHcGPn97iCS4IggWSir2TMEYnX4u
ljLlLlX23+i3pZWYsOWLjPawZAjLoofG7mGOFeRILp3PmzAtdvCWU0O2M3Qa9rfiGKcY9gx02Yu+
DkjBYDmUYC1PgbCyhfRBVkRXsD7ZbeGlVvFBqGVEp/FZTIianoEbi4gyCKC905P7m9DmQ52g4n90
nkTshHXNkP0gD8O0xx4VHv5NFxWlt6AXMK2ZvVcQ/zL8yaYqsHaE4rH7pdYh78XN9u1aeo4b5rLr
99Afmi5pD709gK3ggXOiWNAgmZP8Gimda9ZhY5dDHzbmQrBFcPHBLorzbmGMwVKZoJ+X4I6vcdpN
o+c6gC1NI7DgqW0cUqwxBGs+q1SxB5+o56B12zpUZYtJVwSKkVm/ZF39MmWEI1NFvUz5ET5k2LJi
v4S6G62NTUZ5YhuntfkcI8fDW0zepvluKXYwBln2fUtEkOKarmpcCWYYM4mgcysX12qiAQs79TaV
bc1YvTiwW9x31mMBtE68qxsCf9FWWuWa1AaQlmvwBvpgRpOYYebyIbXoEbOpEk6KR9UlGPDxEZJs
JjTYU+8DY+GLbzEe5Hc/xIZrICwRhDhDAMVH8nLhQUc3WoVgND8ylGAlOVfdJycHI/7za0ufNbyF
n3F1OpeSfTvVIFp8psWjJgBjWUJ+61Ydc+0l80NtXBtoLmVnANZFI0sszvh4mdACSdai8hHgDTRr
yfi74ovY1K3qMcmGAriG5iuaWDUqhxxq+z3LbWRdYZa8USIhqFE/tjjnmPSw/1l1s3wKQwXWQAlS
YoxAXsEwBoVF8gxjAsGMozt/TFBuJbSl0vYLY8ahR2087etrI1djC0VnBBsOIw+JZ6S6zJr7tsBa
4R63Ka0hDyupvIPNc3U345fuNFWS8pFrmxJshDj4prp45BXUQSPvhhCk0dd1tiQQ6vYK7qXTP6GJ
hDqODheUgOu6tuXerkUoD7Z40aU7mmFNyUcaGxPRr3sjC6aNOaL6JTAKBW5eh8NyOvwFbKH9/Lzn
xftsynbfkQuLOR+5navXnKouSyEzwI9nKmK1xSp9eeAd5fwLbM02cKxJN4QjLihI6Ek+0SCLdLAW
bTYq/Xv7tG8dWcAo4whLIWH25twkv2S+/qXZ5hveaxN+A0q2gffWIv1L+LKX/rwe7ge9HJIyiI0K
ZZj9Jn36Mh+SbtYDSjt0nPSohJ1plLZ4frxdjnftElxHy+fTl/D/H+fke8xIfyvE+NyEZmO3MWUm
HqSUdkFxgAjxaH9yErdBO+l/S/tK6U8kOd3B21XLiawQl+ZoStIqJBDGH0DjGhkBxexN3tE34NSW
MowZuteZ9ljScL8Chsofu0VIC8eIh4CpwHM6JDg4RSqasueucrKZ8Ik9kBrdWxdGptApCDMyfoh5
qiW0LP6FcruaYtlOPhz8FG4IIzxIM3W11LXkoSflFQb7sHLUS1RzsHHkAdR/tTlTdJWh7JsS3VFG
0ZOEQny74MwxkpFJBTKd9kEnOb81wQ0rQqoB6EyzTgmHSiipHD+v2/Le5L6cLiEAkFvQTC7P6JHO
yHsc0FaoTvYYl0gOOKcZfaShoYrHQdVR4FdvN99fsdD7jtAcOKbmvcEWHwCyDqesCpevIqPvjjnU
wOtU4Au2Y3CXjJirZt/rrI/1u1ukuj/Md0/iaxu7PjYwzZX5p1p9mJUbMKgWUJa0ygFiyu97lXGS
5nRB1a/YQu8D50Y7qFM6ON8sbNDgrLOa0a9jfpwCZj/NGb2UCidSt9kpXnJU8EmuzheAaUnvLI+c
z9BhVFZHN6+FEtJ6HYiH/DirGLoMk893JtKyuOVZe3hTot2D0Z2JilPWm653r5SOMMzeO0KB0tox
6iQzIhgbeKOAuzAyh88BBLgYzDdqF+srHPRu8Q9uyYCE4fh+OAZo/yc/quJz1PWxdqqZGNGku+xI
+ryBWHD4JPkzokAeeKP3HI+41P/+XdjA0I+ovwrk8V1JluhW3T+oAijLO+cJyMRmDinecGVOpm0e
M6T74GX38MwE0s496CJyrhRipuCF86RC0WCxvQ4SD1OL7qsh9QcJg3XffYJBb+cLrOpBQEqbsEye
SZVpYPSJ3x8LA16uvbDyss3EoCvn+w9ywvsrnDoccN9nakwKIWnnVVQjVe/soVCC55DQty/ZHx0/
YVeIByLd1tjIBbdJ77/iMh5S67Xwbvrfz1g5kj2w15I8/P7AsDMjjMwD8AVj/vFHZPfC/H8A791S
Ii3AomnGQ+nm3f6uUA0aCGbOiEkHJ8YKYdcAXte6hV9mPcacAfjbMapZKsGDEf6ERfzxu8iMLrTL
M7KcaTIXKE/95wH3kKt9X5jR9fyk5/4hbTMahnJosC6nAxWfvi8aztbKNpRC7ZXprUPC9KKK6ylN
tRKTv4M0epYu3mFHhbSRp9c3/b4FIQtsZ/RD8GeLDKuj2tsAqCKhdyGXDsZo6BxtVzFWVb9hljTM
AlEhswnA2nwF4NTNbYbj+ldztCkXgoXY+6ZL2XrFU825eXL0JZqJMIwq0OPBVjK9RrG+P++/p5h0
FSewqjNKEY4Lxi6cYKa4Qt355cvwbRb5IKi4YECrpNzZJY0VRiCkkTO816xLSYKk+2aCOFO8+mz6
IDZIYTOS4Yu43MvHYsJfkbZygRfMXYPc+BJJ6aNZ61NgapqTDjA7HM3kBUMErxCen8qP4vQjp84i
tSGDAnDnPSVFVMMHMYXrQuY4jF9Pl6MMGuC19ArNUS72UyHFC196y2gC9mrpe3hg3VqB21zQFkVq
YeO0cVWjihCIZoJpwKcKLiQew+Z8eM1KwpW7iVWXRgEtiBgYZJPGWJuLxxyh5D0Z0BaHwJNwbzZv
+AQUwNKhnraSW29SBnDhd4XPQClmFNgUCJ9cl6B0Mo9u8WDMvfPks3oJRqhzd28Kplm1QgXFkULk
Hqyd8eegEPtgan4eS0v59wIcc4MvymVPqEG+DamR3nVbnHVGGISOEWLp14t00Ub68faTglQy1Y2R
D0GM2j6UMdEe+bpMMdvPDvQguKQaVr4kcOSDfGKSIYyAInFZvXDvwulJr52vET2BZC/O8BWYq+dB
1rdpHbNKzDMONffk5UNP/5arhzCaCVkLIyQJinDLrLGO3GVE8UKoKJx778A31QcbtaH8VebDDhEP
zdZmVHrvpw84Prqt5f3zp6BaaV528eDUxQuTy5niUMRbBcaEEdqMH2+QLLf4BqaJTE9wnHSy7XzK
qXZKDfcl1+EO57C1QWXBQzl3GJQGOKvTJCskZoqQmK8zvDjXzuVzGLrLWOXZOPeomsus2x0kHneo
2i+sqrF4PjW4a9T2Z0+qssp2j44ppwl2tY99h9KEXAheBlQDLBcnwLYGTM7ppRV472P1GfhvmhlS
sV/RkF2akc5zjqkhZPYPYXz2k+GcfpDCm2FL83Kb8XoDezjJT0PyCi0hgxFgPfuO9Fe1cJW7hT5/
ejoLBG6Zy37vsvpeDPZBsQi/4YmFbQECRAVyc2uURjKWwXkAtSc9tRr6Qt+E98L0034w8sP/4bIu
qoCrfYf6vEg7B7IO4BSYKmJdglzKV4Kk/jogI8Ym+QFLVL70JEbR5HZdcR22lNbmB6BmHRJj7Rns
7yft/P3Ru6XxgcL0xvGXd4hVA92rX0KKGrWu/vMVFShXGw0q4DeUeZIC6QxNSCjSDMfUp+qqmQfA
auqrDMEubQXN0jeiicA2BpaWb8xIRWfOcny5IwLrbemgeDrTd5D1+fvIelY1B9LAGwIP3PBmWq1y
dSp1HnT/geQoNFg00zt9jGDsMYcyhG3zllKmRaMM2R4F7ZoZ+qsHjE7Bgh5/VIXU/T2JOweSLa+P
iOymZDSDi/OmES8cMyWwr1ugdkcAGRPZJrhjyoyjkrSL6qfGRboiKce6b0sTfEkh776Pc1icvwTf
z54dDyT1CrWdBuIU0VMMfyXaHajME2WPUXrjDM9iddXiSOhXzaz8+JdhNCS1Z/bNOQ6KE2XLHSLC
mb5F6BnFM1qVnBHkZkflevQ8A2PTdsNGqg4P7nOiDNbXCQ5ccpr06IGAfs7DbnllSIQHtYOYT7bK
cmxUE7Ulw7S19UGoSiEpX7hbe70+uTGuGmnhe3vtI+zGhvnY5Gn9DNc1U5KbjexrQH1b/7I5pwTJ
01evpes8N6fEQ2e9Xxd+0/2pypZD8vbbvqK7UtrlcYBd8oPU+ixEg6bPTcmSQcbvs9vwyMi4kUkU
Y07O9HR6g9JhsFJ5ZL8QD0G1kSNy1iouYITU/RUsVnngNgAvL6/LopTL+zxg+HYx9u9DTj22h6wz
Wpf757IQ8ZlfmuwjeScwMp7xQHHkCTryxxYUHZT04kloB0rogwPa5JkMOsdJvUex1yEJ0abFAh04
VFV4EcRikcIMiNb4L2EW1yD8KTWogl7JE0Qi6q4fuZ+nm2n2SA6VzBPlDO44zKYlNwN/xZLifVBI
xPl9CaBEmdzkcGj6TC5IdlrqYC/gT57OagmbmgtSL7A6xHBHxvGI9t78LVqnP7/r+SN1jcpVHvbt
8GAXpxWs48tz/G6XyDKk/ljkxJMz0gKoTFTyGg91rKPeKRiWmsDmSUbn32+TE8WTL4dzDfrPS3P7
CO7YEbAIb+CTOU+44gDXXWedYC/4mmLN1ae9Hc5ixi1QiizSC6hXrOHShxDcY4B4lby3jY4bjF0E
YMy8CWWL8F0B/gLnqRxQZFhKuPSxP6O0qie8ey6dX9/s2P26GSYzr/nvIIK1jUyriD8PFwBJc5rG
B9uC6THrgR3YF3owU0oO1gNYeRr/Cf/Fp/u8OtWGzyfN46d7SrxwVUcPtO/WflIkz9wlCaMAkuVc
seGkwL6ooK3BvHNGqoP4SEKnA1RgBLDDKIAwJBj6j8YB4RMC/tNnNt/ezvO54c6ROiYUaoD/2aIs
HX5Ej2tAQAKRoBVOJtffH2PW/zmT/YQnMmBYnTBwOvXW40tAwkNkoYd9+YPeBBhGgMOr0Ra9JcMV
jjSGX27C84e5/vqPnIid4GJl7MCcBnP8BqrxvfT+EkqgU+GfGAa4yODtCD3BCRjFiq6p5b7P2+zj
PdjjVtup33CYIFog+ghEqfx5lyAUzjQq53gk38AnHHHn35Uz35ova84KQXoeIxIWL2ovFsUBocBd
BjLnvEeZYplBJJ2nWu4M7F8q8gj23KhbAxlc0RCQ/VEK6u/WrGyEao1rnULQT2bxIHq5u0cAF97t
lR/qLgJA0Gcs8aET/CDw18+sgEtroUzDDZh+dTWMSgBok1gUYWwmaNFpM6+ZtnK2UewOh0IPzlP5
hQXIs+zoMnKqLyVqbq2+4/fh1UEIAPAlYRZLCLd04Qzldr/sMvvArgBQyzD2f/rrTYz0pfER2cj4
48u+ivSJeewTRsMDy3RP++DWknJx8fKPe8cY+WUVlGiTueUJC/wmVjdTmdgvkXP/jCZzw/7TsGmm
eBYORkPAfhMqEYuli1LPJ13J96uxj/9aL4aX/FJOSptHktrCaC2c5aEn567v/s2TsPLg8Wh3uC6S
yS9w2sBuCzRYLevrweTeDa3S16d/JIwOX+5gytDSOhX21o9JDMAu4MJhbcugnO7jt/xhjv/xh3rI
/XLXRDhbJSyx18Mhv3wLHg9cv3nORmMc+60Pe+6YAkL6g9/qjTyYdLqw4G/XkJjQUFgcp4Bk+6eE
ZE0yAoEFejMaArToiKj3gj9x+/lByIb95sAWKlIAOEbf38+0dY3ek30dzKfi2L+e4XehnULsV4Ed
99DXsRB6C7apbdq6MZPwBTI8xipLgUjum1BQZO6usVpkr2m+5hwe66sng0rrCNSYvaxIlp1sgG85
ymgHeiaiH/s15HyLH3daNayJ6g58JQ9bHce4Ge24bDsPjyINznAxPy5Qbzkd1ElWfSEOXrQlqE8q
DnCCDyg3Tu8sfJTA9Xlpna8eOWNWffzlAWE/mogUbjIg0K0gtv4IyXagpTbQQF66Bt5sPQSLG0xo
/iPXgQRb2OmsZQ3a2w0nka476ZNXBqvAdIzki/HxeA/q8b2djhftFpGMiwkblPhplbjTHOHQe8K7
Ot9hjL2FSZhBOeNLMHFpTH4G2j9NowldmS9hHiouKV5vWHiNN/+8kjDPo6GBAw3/bDMg3Fyg3rLN
vATyose/WBCqMdmHeO4/J/h9E8C+MFYEsxNXTzmYrskC0EL18FkyQIIXUuGmQ3PLx4N09g0p4jSm
PlSxl5l2GVNifhBCst/VCOotfPE7X2iJ+/HhGVIQQU9AZem+rb/W+TvhTwAf8AZxLg174T3ALrlX
mKwFb+G2Aq3CgiZ5+dPWhMCtR6ZVjt9Lzb1HPS8x/0ye8+ecTmBXQ+Zn+vKN+zBjpYbUoCMVhjB/
sMoybCbF7woseLIxHbOVO/u9tDR9LJhcOBirS+EaXuq3jPVQ+YsGIUHVg6Rz0iMRDUdJPvRfTYws
/fjiaEPfQg70ul0u2rGZcByTx4UfGyosV/IaLqTg0/fMPHBf4/bA2fCyM6YGiPJ1xOlgBE9Aab5P
9KEdX6cstiii2Ur1H7x4CdUQ0VMD4fUHSif93Famny5kkgKakGzSekrTRBYosLdGzftYfbEY4p8Y
ePkyf6pYIxZJFlSrAsbMqgoV710ARWRJgVnfOZ9/hDYLphy+IN25Cu+MyV4w65iAZwExe873rwq/
XrUSfYOlbaCsPsOXm00bmCyQyns2fTgBYNF4YH7/kcQrGA9WE85WBl4qs/1m06H4AtRik+g9KDMA
5YM/bSEiiHqmUq7J1ADYz67H7wu0rJEj2GtMkvnjF9ckxe2WpzkEZYFfhSMXSMzuxdjYmHWRjLcm
KnlK1tUokJN7YGAAC5CKdURxMGJtoiBspCUl19ZvfnSoNJ8FUJiOcZl01KbI8Sn+KwID+DkurmIY
/O3yKSGGgkf1CeSAjtf6xDLP6AUZlLO0g3NlkxqQOeJ5RXnJk7bpAEC+3gtNMRA/Uz/33JyEVHIU
Ss5zAsyOClFmobA3wQdjadiv8QZaDd/ADEbxuMFMvV4T48BTgjZ8PDyJkBTmVyB7EDg94XnB1H0l
por/JoriYHuGBMM6ZIj5JQclIDOGAtaKTibIF1LIdiQ5n+AxaXwoQXyK33sI+zzJ5kQp/S6xMoSQ
9vB+8nkPZwBGPkefuQBQKqfZlAoaS3lurpBz6EvNh77WQ3HU/CZuz+UvcvcZcpEUdBOxP9zNj2js
WUcAQair5EiOYDj90Eh1usUGhTGxOiXoS+ORxvkccT8TI4VZzoDh0a7etqgdJYvbP5hTw46F9Kc8
3+DGI2uZtGdUCZMO2wi8HHyGqSbNGrDf+0+nAKMFfj28XsJH/BW9ed+TN4MwsXAwpww6+4ttytvr
h4G5lxDFYwbItsbL7ouN5mO3kRNFMPkOAxh/l/gFJ8/mrxXIgCBQ3wF10KLLclT9MBGpRw7+cLXI
QhHd4WqEZpN7WXM+BRf2OUgQJKlt8XFZN+tyBt4zNuYCFb/yicDu0FgRyjIWkSzmAKqiAf0X8Z7B
Mvp3t87U+c6y8Nonp4WYoPhd0Ab3sYnfVBbI2IjUsUkNi0FMFoFbqcDRDYQk0C37Plow0dTX1YbO
g8pWjxjy0g0Y0X3oqnc3P71NHlInLRcfY5VDSiDuA7N1SpHT0y6O33VVzrXaye5RdpsUng5ZNYT1
ZoLlKIeUSoMFnGHJIkUak4RTReIRtJDUfpYb+cA3ai8m2m9qJWPBCdXgZeaPdtoYxIGP8yxd3m/3
XKtA8rINwRQZG7sEe9XlscoClWUPDQ+QiJ2M6h8HJ3s0Frst2uRJNcfpLvXxTiYK+LfdDKBq0Zu2
GLbZAzwXmk1ZT9m/rmN+1CXGsVHJ/PRrA9bcdi28E87BCMwkC4ypMlzJYCrtLEe5ycDGjDAmGxqx
qNzY7sdMVLpTQQcboE762h3/TFu83hxNHbPH8f6gh9UkFH79b2D0sUIlh/jy4zxCtEDAkfXDzoYe
QrXrYPFsF9+RDxHQbL0HR3nrNf1YUTdNDRGp2GZ46zn93x1rGg5sA0MJWyIA7YehBqfbiH6A8dGm
BRjaDLSN2juPHbyAtGQvEeE10Kx16AY3YeMDfJvbj6s9+gKVjAWO8NcmKmrQJij2+AJNOARvuV/i
GMpEtGYZYFmBFIr5O2qHI+5FmK3hK6D4xjjFDR0wkLONYu8xqZiORkB0fPoOaPDmdsMx1sjV2+cc
TTfIc/K/25G3Aab65Wg8U2F9Q7guGmRVLWgRWIm0UrwXaJKR7b/RPviUGCpAGCaXCeXt4+0xGwGp
4iNlCG2+c1p6RUHdrNJeevJr3d6mg4erK9AipUWBjPhDpfWoElNlFmFfx7zei3zTF+lbVqaH4H6c
jOA5IAHcUAj0Lfyz4/cIRIYn3KlNEImgDwOJknInXzFQaNiNO7cMmBjhUoWwCM6iZr3UsTQI+61B
bcgBxsMAcHYw57jtGXrYEbgRPfgoEXjSKzLBSyxGsx3Cid+7HPZkWN8DaXk74mq41Vu3HMPJex/M
+PGxgRdoasrO6iFShoDksIEK/C51/5GuWGC0OQOg8ZDpL93NRV2/8FGiOugwrbPbd3irA53MtMYz
j3RYeuW3Pw2jfIjluQ0dyHzM2hc3Fw8SLIVQL1ACIKrGwFABloBak0/xgGBWhlcHO+iCr+R3p/ul
NG99tfjLmHPdguzp59gu05rp9nNMR0X4eDKgYJTtNwX3K2SOIB+RggDJQECCpkgcyMnURJNGswbm
pDQ+b7Z+B0YXD+s1tLvRb4915NDZleuMHQSwD5JhyUDA6+5rRhc3AgWh1FWpLenRTbFfL+dSh8/r
hCn49ea8pn22vnhplZR9xHhDUZCyQC5S9sO5vh3+3hfMeAwEhQA6k5s0BmXhd+wcZe/iI9FowQXX
lcaRFC4+2uHXF9KODbLGMMe6/OkBMtsJy8JOj2pIA4Z5iwPHBP4f8gFsvW7hQNADJeuxrGiUVKpG
hkvu4UNZPf9g9JlNNeSpjx82pvP13P8wa8qS63SCfSSsMA/+vzTbe+ANKVSt1nA/3FGu3itIV8+x
uTNDxvsuEe1jJgV0fSLpCV35trf9+akkuz1zCQSCrMeIaUmwLwgFsBo0RlSPUb/sV6qQF4F3gbil
1Bamb/yh4YzvLrz8GeRwaHSdMCvo6Ark6XjiTELEOqFHcMIngggIqiPUQIylQST4zctvFz0dXeG0
0yI4KNDe4D1CnoYiAh3CRQiapFCLV1xJ2f1syNNiAwO9P76SWfg6CYU01MSVsKrupu/ZzbsLYc/0
0Pol2z7EAxfz/vFlWfI/J5ajBXo5nKPuGUFI8otFBaMJSmx44493AjRpthfmfthehv7cshsrjsHT
FH/LQRhVv+qf4EPBc7Mvs8tMaqJwVZxMpATT1rsiRg4/s3anrWA/ycchXPjcbgLyYz7MOI8GOgQ+
uUQnMH1G8OzekbLo/rRlT1MNw9uB3QEzNt9I+zpGkze0BqgLn9HphEdRkvj0/CE/yowR902arQGz
l8egPn2Dm4e5KFs1Kkd/NKCjYeneAGahdF2JyHVgb41+iakQEjyYdcCvvGeax8tMMb3kRAbHBdsb
TJRAKv1TqTnZBM5uArnLyRiGxiuuXm+dBoLD9dfg2G2fmq3KZINL7APD2fUaNB03XELrUXoJ34KP
P9BZ6aWfYFmozU0nua7Job0jqYUvFib+5dDAN2sOyVxb+ds+AkjCAGFo7dzWkSVP4HDYHs6nKlbp
uCH+xTEGgmX8aqO76V/xDkBVS5ZSyDO9YS/eUNPrFOKeyEIdLvEvEt6JbF7bbRoo6McEpf4SsliF
+MTgYJp4r8UBal8l8k9Aeq3utDLGYDDwuXOkowEPdGe6gv86tFUGSA77AK3WgKqaSZvguArOqSZ8
1q6JcErHfExMH3mkJ3LtnZ6Hkumkk/ZRUgtbzwY7Uud5eI8ljfVTmC5sON3RstNqgKSU5Q4F6E2m
I4cBA7syD8TMly4XtItkFgqBlegnQ8RusRLpi/ndqRh6ilc2tIBnJDyVoJyQaG1tiRGFd8oFOApr
D3YA5quy0+Iki4RscoLIyc+ZJGE4AJXD5U+MqXgyDwxDGVQGsLjfY5jMLFaYWsK0UuPJueBOW64T
LInuts7gATcx+yD2MAMU+DRI2P+oA4DiZnOUe1BhUB/yee4LZkGb2V7FtkUIye83gvX2acSZCS+Y
qd7XYkh4h/fKxkxrHgjidSg851cvWbiIQe/EUmL5I2KZVomUXJGUCmgadvbJ7CLJFsCmbif6tLvZ
p8RgdSOz7mz0p9navMUnyOecTgdcknxAsAscIe8+8NX7+OpiGY3GRfDXe5NfwnA4R+x3aoLGnfvv
4OQbdjzEjiKKqK9JdZm65kz76V0CgzfCyj5+oTPNnRis0m8dFuefuuoTw9UKX93hnAXOw4SA1Gax
kynOAedq5uXCGiw8sUlgCJW5ApxVtpllwX2dw4L9k9E9UgB+Cacx56dkeATTo0Njg+oJo3K5i0m5
x+2H6w/vWuB41qyZH1arlZVYd0c4eMUMLKmUZNpkw31m1h/X5cLN5zbx7bXPjhLCnE3twp7ri3h3
51XMOaC8Y7h/7jW25joAeO3DNC7xLIYdKR0KQAsKG58H+XZ4Mmmx2cWM2Z9/f7M7pDuxky7A6Q+k
OXQudwz4ByOp/f6V3BydsSyuvW3OM8JgvvIuCOBdqmHEzXYYFmvfFwd7BPo/dFBX8svE3xoGKbOA
3Kk3L/yad66AddOQ4qb0mc5QvmPUO/ILNjO84P95eUzwmObgwPbYnmBbd7fDfJk8DhJlC7fiDTrM
clYVL1u8OpDyPgApZ4N+M5gBS2vJo3eu8HU+QQYJf0yNwZ2ETTQe/d4dth31B30CpEz7F6OdxRTl
9z+3my36MSYO5hRD8RcjDjDsovIg0uZThQobp59NvAVphzBNBM+/2QNVyYoqXJWs0OcmDHyK+vAu
0LhU/IIkWmKIFe52U/33d2AThihPTO5ua9GCUICakYkY6MpATxpRxWVwhW3jr8NNmE+PIH6EygRG
ENR29qzRTz2dNLtDuz/QTXCLFJOj1/wdxNCVbfhC0PStGRbTMMS4RnDXTacxAzhyDJEb+wEV2qc8
KciObEJ+FCzGghyIrgU8gCmGalMHZ2Ar1MotRJYWI0yZ2oVUKfjnkKAsRnBMmW4a2Ftdx0yl6rUE
0Qsjro+C/3iMFAFGNFUxlNzF0EljeccOJbQC+b8K5MR5RJtYTl4MszlX8nKlo1bKnXdBsZOM3MR/
EXJ69Yec8XZlOK1TnV8aQECzYBFBomQXt76XcIuMpnV0n5ieraw4hgljGcP01ttB1XO29LU4aVtE
CnIkxTHS5N3A/m6w7RvgDBR9oyI21nizbl47RMLF5DoRNGIYwAxetjQcjMOx+xKf+DKjxmG0Srrl
wJJT9m9EdDScF85jSguFYc1t/KLndeSdZFdiWTLPHK2QUSFvF+Idu96TA5BZOrRH8d/7ZIUdjMOQ
1p/lQMXC7BtmScltAhyZvFVHR2vt7G9HFXWweeJHrikLQ49Wg2r/lDCrpSul6Pp3XZckoQmLIXap
lyEeYBpfNqLxYAzVWRh2KtZojKq4YbsMVy9OeOjRSCLdNvMYUJpIf7spR5KYK/VbRgePkZOwlbGl
QdBhQsP+j93ZEZKQQ3kGi4YkHeYO+HxCyLTKBYelm//oAXtjyd432pWm++/0XSESXGAtSeXMwSus
jitmtQzqkhuAuG0kxURM8LKFECJJ06fAT3v/dMqi3LmjL+KgFg8BvW2reaq84HkQolgxoIMd3iaM
Wj5rdBXjdk1t6+OgB7S1+q6+MXp6JJhClH3VgHja6/hL34JYtgZVc+l86SH3bDss/XSqRQyGiWYH
FvJpPCfDq3MoA45HzGT5924ztAKyYGNi/sMTYzr/qo0XakRHI7specYPPOBxRHeysQqmzDGEeNjS
AyQDDA/5Zo1tH0GnFQqWuqME+JrMSnT9NsgM7rFcbQ/nkPR8QOV857pfGGoS0vYcM2UW9wGBKzVA
yXIy8Rx8cfFUnQftsh3CqOaCmsJdfLU64MD7YEaWk9daexhnY+xWIaOYzk/P2cFAzTBluT1UYVbM
gTzQ7NcZo3aIcu4F/xYxSwGq++ccwpgAQa+AbmcVNlIbgn7OX+yShaNv6yKv+al/mbyQxWx1CXWH
jU5slSER5TTgZkRFIKosjFpAsy+kP4uVje57j+nvr6i+ek/82Rpsm/Cb+L6R2PL2Mq9GewujjCqM
ao5Qy+kjRqDNHgW1iqGfr4PUQQ+BxDKlnWZ/oh4hzghTEAEsh7icU2f5F+HQH+RegbThKoopLOKY
5GcRZw7vcJ17HCM0yqJjSJ3c+/K+cy8NYawxSOAb89mbU2XGI8wRV+75GvYQoupCuGBRB1yWd/rL
fpt79TrdsSuCqy6/gRLQdFCNj6vlZXb1hdkXtZfLLB4N1n3y5tRT8MOxikR8ONIpE/4KMQIsn+lw
J96HIk68EaPRMKFF6Tx/xHOSUm7CbLhTVP3NOZVaHj+n81Lv7pwwg0my04Ao3N0zaMaZL8656iDv
3vRFrJM56ujTfySd15biRhCGn0jnCFDiVjkhJIIINxzCgsggRHx6fzX22mt7hxmQ1F1d4Q8GEhla
pJGY/DJ8z3z4bSSZuTokOSSFHXcH3AmXnpfpXBngkIJ7ezYtuBvvJeifMyop3K4jKq1nanwJN2ds
o3axTDuQufeFRyclqDbDomNVT6Q2IGo/TY6R/sn9KwFDlKwM5+y92bNnNPgZJVm9diAs9p/fmQro
B1ijy7HEzeHr/JucUsSq5SHZq16H5siSNUgD/U0KSh42d8NxHN9wwxobTKI2NEpl4PW3kAMuBFDi
g+pTIhRgaQocKWz+MUjS3MvNO012QR1eJlRJg+9mF60XPl96uCTersnp8vAh2LnrFxLz57QVWENE
3iYfpuy19/bVtdU/03NZcgb5L+87rUkLkBg21hWsJoRUwdbbSLzNROwXLqPZm5BeOQbK9sgspvLf
rZikGQJj4wGa+MVowp3KxquyPZp18HZwJaZWZRMHywyOF0xK99sF3cCRx89BPcRePEGueLIgamhL
ztO9LpDcY3Wo6x8/8ctLZgvmeCrVjkU/CIPMDGeqTtYC19f0TYIOqFt4R3TnVeC85ZuYqTpGzMbv
9o8MjV7pfsC/C6Xf3tbpo5TN1x0ynzlF4LVHtxS0tzkFnurUI2EQUknRMQdt1hPO3ttB0ZuHWuFt
B3oUyqGFU092AlXF0YjXlDJktusvijrdLztrRg2kOP2nJ/XdCzerXYa0Qx87ETr6yCY8yv2AGf3y
wyp5pT+OMHJZwqW3mHF8OYbTp8nCuPLlow6SUsa65Tum48+UTWd8Zg4ZONsbBsC38bZI6NSgQ0pB
hPAu7MAQkZY3gpniN6cFfE2xezgU9Qb/uBe97nwnWT3bBI9JPC/FOKQBXisazczjAJiz8GiROcD3
JFvrEyEhnTC/akXq4Cb97ETxZUZVgn/PygQfaca5x6HoZY7gUKBgOlZytIHo8f07gJ4bPyenng53
b9J6eQvvEKBXEhiDQ2BumCsI5/sa4lbFtFwrukPR/zDo53GTQdiWt2gu6tOHUZe91H8jisSJadol
WnoHPnECQ43wKtNLRpzFHSwMI9K/bYMsWZ+pN2CHj+uT9iOs/kSroDWrAi1DpZzn2mFG1wVqy3i4
E2kZpXXSiQxvP7HwY3A2QOEHYphzdNHfxHnGxWkKEJXNTyrRlsiRd6K2DA6pNX7EHaYivB1n9IHX
XieWhzS/S+MtaYAHT9vEy007+0JL8h6MaZkJ5RUgRyZDdP6Yr20rTOQYvEVAwMdDIRadAv5xDj09
eoTtweXAB2hFuntNNlWP2ZG+UVJt0MkfjFaYwZbF2b26Z76v6/IWiCzlB5oXTCn4xJvNJweMQMqB
VdER4hDTV4In1exbht4XPEucFmodLw9boOEGzTG2vCALjOy6qgJz1Ilo2ITW+DR9xtr87j1ig7oG
OEkfEwh0PQkcMNr19ZEcZMGukTSfzh9zWSsmi8dz4eK/Ni0iWAclskvfTMxQ80SOveGIBHDtQ+lf
vZGlbYYNmTp1EklQ3kqBmWeiVXRBQUlevqflWg+lxXbPrC04TI4g6oTFbB+j8i8yTygkiR7/L70O
lOkiOORaDL0fABffmqFbxIyX41X3dZ9SjQQIuAlHGe/m0uB00Y/2rjEDdTYhsQH9pBYIeUClSNz8
2KKEe2B4pKPxIhpxPYWekADLT+gkNEf2BZkLN3LEfsa6FhV/oTOCdA4gNKGcQ0thRQUbVEP5Gkg/
DmPyUE8OPwcbjm4mnOo6bOf/pNfFwSQixB/SLXKtO5+J90WQO/rLhBNXizXasTSMesLQXAnAYE48
QsaZzgZ0Z1ib8Slqx19gE8ZcDpNbqrEj+MWZdWKm/fboTkodrTmrFQUiNlskJ7FsqRFFA1m4Rd4m
hjrV0MJ8upWMTjRJmFL5e74o0YpkkHEtZVTvPpYPTFZJIjC49ga0Q9Y5mkyoy7v4HXAEvZy8DrGO
oYL+Z9FV0VC74rRFdP+O+DJJCScz3Z8xJ67UBaSYe05m2iCg9kMgunI3gBJOLpNjcA4st151vUV6
C3c97qDlGu7jRQqCUtIr3JOqACC0jUibUatZ0WVSr+hskMNU7m9FikSa9PtDp10DihwugH8evXOB
MGZ88p8BAngo/xjAK26+DKJvBCHkz7nXjEDt1c9/+agNTNHuY2MpLAHaH3uPEp4nR0/N21GHAIRb
9aXR9CGVt2Ksj35ux0dyIkQoJqL7RA/6mDUpbPsSgARHxSmiUUFKSWf96WGC2fibTdfdbhlXQTvc
909MYd+gLjglGexD5uxGbhU8wpqmLvG5BUwA1Fd46yJW0xk++Hl/oItpFR06Dp2IKrqiAoOyE96X
agFtpPG74aaVI+Sy6dDWooIjI5HqmYRXOpN9AAwMmCM1wLWXmsOVP79A70V2w3nzqo+vBQ1rCuC8
3yEjRiNmSen/FwDqEW30hEa5BxYxJx0qFwEi8JmBrZURn0ay0FaKfRkJssI9D14IVUuoF/UjtddJ
uz4jaJbIi3QNBwRkSgPuKo2hZD8eCC/7ytOEmE2fXMqLO0rOG8JzD/lUU9T3SL4ctAw4Qb9Or0lB
eSDPQ+MV7tIGVAL2AjhG2vRYFY/lQjbIsqNQWjEYAX/EJS0CzuKuDwZSLlbvPzyLyMeIxTZieQ+i
H+iQFHcxndNEgFaYXALbCkXBVh+K8vo1bFgoC8wfUnq9Lx/tFeKw+gUfIz4hHx9YrlOvgehlv43h
iX4PQ7hcgBP4oo3NiAHgH/SCUAwfwfsOurSi/1bJxwe7zINGxsPZcSrL4Up+xOWExpzluX1NhbwA
fgdPYVGTYoCzJDax+BVvRA+WoNpB0qflazEZGUFErk2wD8T3P/AGBwSP+TdtYdcWo851ivA8eYD+
wDYLBbMPgZ/b5JcSTuSzcPEOrXbWi0lKJAaK5FKY431SxDEpb2Ko2cAXZchHT/nEnIDqkSMbEBr1
OGSTCF4AhhgHNhlYRj4R4Xqjp8DwQlQWvdWZgwM6bKxP6A5YZPVS8AgNHAYTNZPuU7oy+yYo/v/J
QHTA+yWB6zErB4YiulDUTjIhCKVEknESaXUiP/Xbu9PqoGqlYY4xu/sKJYYgZAMyn/Ula404xSq7
YjQlsyn+TzrlT3rFB8LYwT/PBdvKopUfg8YBJuV7lg+NVrl2ueCVKDsSEqia8BN5Tcja+A9mFgTd
OQ2UN2Aog1xWckNRzOX7DwKV7NDfFoq9nIJoTdorgFJI4Xx4qB3aH/ukRdhHb+6H0wy7+A/rJnFK
pgTSfJAH+wKxRFYcHEaAxGxs3ohVxPcg8uclCsV8BXicgeepyYt5uvL9f/XdJ3pkxC65dxwwJ8wl
uY8naB1T8PiAjf72kez/57LjrzQHsyvQyKS4UGsixV6N+o/eaNUVa7I3PHh8b0h9aFQjadbtH6Lp
quMuymcG24/PSrzBsQAGm2Oxcxu2lOUUUMMTE2Af2xCoGM0thhyyQqpoX378U/RBeUuisJxlJwrY
RU5ty7QHBRPuICR61aOIcvRUjjv+oEPFLVAkmNMEsJf/jRdYBkxbQ4O5oY4HZMQ1YdAgtswopQCi
gga3H8ikhSJAjZHbV7+MXnY08ehEpIfRIWf4+LebTeY6X+q6Ljf/7eH3R7VRlqI7yq81YQj1syY9
6AI8o4+NWkkrbbk7Wk1OM3yPL2417Vpo+tN44TjGf2u2T/YgNEjXMnYLc/relZOfXcDptDKJ6c7F
568Vg1k5qlRPEHXtrVxoJ+xjSfThsUtNQEbGkwRTBcuF4RXCU4aMkJ6D7y0/gonnWt9l/XLmH/dX
uc2NinHRU9txyyfL3iMuu3p7F92bI3lvgDiP5vCUZr8UWppnlafZbfYo+rhauwnvKdpvTKOoQAh3
hH28arpTzoF1tdFY68BTeAlrvLzkvJt744dwHLdJybpTsDHgCMkDYSO9Uka1W8qztmNtOz5nDBXU
dCOigtJXFmU+ZX17cewI4I8uGbnnm3+q0dchSc/qqI5uUYvyIrYgnPHA4Wj9LV8rNrYt/8L4ZmDy
Y0p+yFVoLmynH7sPFpZPG00DqjJgzZbg7Zu0SZW1PjXi/UAG4yp0Qf4YCAQagrKgOmSVxww1DRBr
XdCYAiIkbEEF+rjkY2WLAjJeUaaRM3nMgxgk01RD1mHPwdTyvx7pGZxkogO39p7JdloEFImsI3k/
RQ40Isuu8I+YTLRSesAEvJYLwT6nK1XNXulZFtWikI/6WJrAypdK3wgaQJKkGsji3TBsFJwxd5kD
mbksHQSbZ65wyoKyIy8ZMdGGubntQp9Ek4TLqTgppD6lUQkNHdEq+7TZJ2ayYnrHsev3JLeklTkH
D3LKDdzF/zennZNERr0e7tibxKHfMMsQwa5st+h1pojlrtBoI34c7YSaGIHyKYBgUUC2p26YxDHm
brQYdlE603zL3jkezQgndF3G+mG4/OIyuPRAajhMxgYkWoQYxlRQGhi4xtgTZPcoHocUYzibFoy+
Y7FGVqn9QPcKhuV+/bfoSWcAe7P6mHZ2WJdmEEyJEr8JAPD7Oe6QfNM+sZIr9qgzbVlVyYW89+zv
dj5DiVMTqmrY0j1QABUc2WvAZnwaAgel5EFKlUfyUXqs3Xd5ziDdZn1ydFLVBvpFO1oPfM7vhLSL
Zi61/c3toEtIvX4Xk0lXYKmQmKfPUt8FN+Sh2SS01Bf9RaD0j4Nj1bs0HpWyOT2yiyuXVQhSSSaa
5Pkset6WFvwVn4JODNGvoq7n4c4A/QQrDsqJwVQXHuvkNnz3KmaQ6CDSymDiD1KNEkk8n+avlPOI
hFINBAV/Y6tI0+PrkFEMJRc0Oaq7LQK6vqbnHC14aw4ZXiAxEViKI4WGgD7lQ9FENYqn5bDCr+jY
gujF3fs0Ak1KfS7NQpKIa98oeN2eXAZO/7AtGWo7eIEteto/M5If3UP4ezEn/9iVnFFdUK1v9Ayt
ogVlH0k7kHGAFgt2LhEvhmGKfHIrOJ3m0AbPx6jaWFTmnbTagADjW9gsTJAYWbxcGpb0YOdzNi5n
iQkbZHobLfDgVMPjOW7DxnFUVv6sA7LxFh0/4TfjYTP5AA03YKfMzxd2KfMvUbLfPf7iUTX6rGG5
3beARo3iB6GSBo5uI3r549mfS24ACs5QxIc7+k1ce2TNIVwKYBjPC4RvrIC8vR0AMDWHEMB3yKU3
a3N4Sndl7VLOteLXN/u/m7XowTd4gBj+rNGuFDnTW3RGwRQQ+T8ZBQm0R1q7otd6dX46yfM+pn98
7J3HIJP2//itTZ8B1HZIFUbE/0fe84I3ztzTXmxg2Rrw8qjP0ISe1BOLArUj8xUp25oJWmRtMpTZ
h3n3vx/x7ZXUEwYkx7FONjHWmDFbm2uvCXf/FjmyygyB0NEhjdsz0MXr5i8nxNdOGN/7YmC5TMIr
/wbJZYxnKbiH67iZ3IWyBmv6Rdr2WYESwPfVg3RFooax518JKX1yqoXKb8nXpPXq+24vSTBcoKVD
JpTTQHdLigRB/7Bj6NMfsAUGQfOZUJWTtiBOktAVt9fdvykYCWb/pdp32q4R+ki0i8Ef1ILVh4MZ
AkZe7MLFhVnwkapWb4/JcgHGkBpq+WfCD36MxQ+zSZTsg19qTLeip2SSDFLQvkiHpabfFa8VLL4F
k+dPiJIGTwvVRpEp0q8heIz7eJG3r1Td1wJB+XFHUEGA6IAq/rCeBZcIQfsfAMmjs2DCw0Br9B4A
NIXifC0+0GlokNxjQFYPZAZuPiMYqddbdcAw74qUAWle28fHDzYUsYGShbplDqdaq0JQPG1qMN05
MlHlUQ8WP+89YObSIFh2yXW2CprMFBlG0VlXYFELSLRnnFRZ2Jwc4LRCa9Yhl6TjNujMz89iZ0Y7
JsjMR8PDChpl35xXCjpYcOmBMnXpe0/Vjmve/SeEwZOH7F7n473vEVC6LmJZ9j4C2IDQVk2Eg/tG
P1INEG5sWjGieg0m3hR+U0x/fz0gOh+R5tP30aOFuoY4mD7oszZO5+bcp80+utEsoXuD8CXDMf/m
HSaH2r7V9keNzfH1hr0lQNBQgTj9QLKp9s9t2teXY8yb1Whd8FBuRSdgqI5AC6Pc9gkqp9Omzjj5
6K3vKu+Ov0gbebzlov/kBK7CVsth9rPLlDqiPf1ypyV/0aoi2lNXXUs45PuzW1cALY+ZlNvSf9Z6
7UK6jaVkPAdShd9f8koANPhz1H5lmNBQSoJo9LrDYwsiFRh3Ccov1yCBg4ZNJfTwtKKZdvr43vVV
OGFmSsMdbF3XBgyONcDOPW7rKW2Cz/rT5ezy6ylavG/6Q52AihbuH7jYypmWB6c0AFtRvtKrvJYX
SMPXEXztQx0i00/1SOg+fTN+0vMXmU8asd/4AQY2fp89Db4RL7v1eOcaiYELgFavmSIS02Ug8Rf7
blNA6XcedzdWwGNyR6AhHWI+QBvBy3OC3fnuC4pNGOVYrsGjB/Ou9RoRkgAg+y2eEO77FMLHw1BV
nRa9c2mlVCkUWRdovr7567w+k260c1WsQHA4nb6jT4DuQtBFa4G5BZJubHn7cnZ1euDpNYJbiKlc
VCVKgLHIqzxdvMX6B8AhMHwOWvfZXyTXGbp1qv3ptXgcgYlwnFMXp+IS1wGOPrkSiaRDFV8tW1sd
+1CuA2V0sDzghmIC9KXTDJUCqTemLqo9/gRxZdfBJVDyYuFcPdZX0DVCs99G/cGh+JJ284GO0KFX
PIHW0xyCQjVk9YC8p5PsgGFd7hxmnT4eWnj5+YorrfcfrW/YJ3+F1oFD9a1GOiKv9IiXO8v9lk26
R46a9+JIFlJEFbUL3EfAzv66lDDHpb6I+Z+enOTAf91b0KnFT3dyKbu/qAFXDarY7mCTxQPZ6sHb
vY60r3/Kvq7miwGAtgafym7spG9mf+D7Am1083bBJQQgKn2dc085OHqLQt+EG2JS1TwDRNhAzjKK
pMHo6B68AfvKMB7vKg/0uWfYArb7wPK8IuFQYUI6O8JImdf/rghoII7lX9/+Dn8LE0Kic377l7Z/
0N1TWygItzteEAh/eIvMfNsnwuHCNe6BTsKxWgzuwG5dJTK0vo40xdXd7kHpctNPvQvaLbn5wbgs
PP1TLX8/VEPoPTLw4Itt/wJvZocUVXHoXQITmFtjF3vLb4esz2/wuHvvBPnGO4S8eRcWMsrGMCq6
NHK+sFJpW+5QAqNd8e/wD20UY+Fc8FQ50Py7vnx0yOS/d+5jgoJvxEAlf9AYpFQ+BR3Qp9w/FxPO
n+50GveGSfM1Vjb31efq66Z30FC4Qb7mmdxXCoc8TDv5YxiFj4n2SC5ongAOCq7+pdCSpseB2HsO
0dxR0yqEMqrSZnb0WClOgORhSFTOrnbV9QmVhP4R21MfBQOGgkRbpdcJPkz0xJTit4WoQWwx3Vrt
fbGtjtDuAPxCVGWwB1AK4KQCF4i2VkNPnrRZw5XqMaUIibT+pYSLHQCciByeuB504sXw51TZTAaK
L0/p3Zr0VL68U9b2leAxurqWZR/hSjL5GaIt7bPiw0fetrdqcnY7H7umM70ZhmBp4MBGy9AJLS90
4j+HaU1LQY4z+4mXol9n+DXEe6JDfPLO7mOD3I2dMdZkLvrju9H8OSRnZaxqjkXlY24q0z/OHiOT
wJI6JNaYi/+87jGC7669cGb3dSTTG++CvkI7qFr9U9fhe497wI5kIqjquZ9Sf/i7jUp2sG4x0qw8
pbatNfo+0exnomXV++4C/DauYGjLxVSP9znu5Wrl7UgNcQk/hL/ywNTJ+6ZK/IgqkBdxQ1vVQx7e
vkdjRG491T2g0+d2UGQbtGA4Z0MKNUmSmNDRD+6I1F0NHRktSUISmmpoZuO6ewmGRx+HPJrQ/+hq
EoDK5g1NrIbIKtOvF2kKSO0M3g1LC3AKsGOB/5MidQT5KK19BIjtwdFZGzYE8FoL/g1IgUjbXnYe
ZFlItDs52zib/BtQYjL+/8e0hTI3qRUgQw6NOQYN9P6gXAKpAil+7Gm55q4v9lLzMY2jikR3OsEU
EFvxtxvQpAuC7JLV+957NG4CwgGEOzOHSBGyzd4JAtP4HUeg0xl9ESZhxwV7/+gOudh4LE9btVFx
C67YwCPut+sTAuIspdgMohVQGZp9fCRaeV4NcGIqJEFmASEeEHVABggQAxFUSeukmy1OJOs8T7Nu
fBscZ0jDoWIyQ0DxgdYC0YtNuAAo08dR1+TZIVWKyvLgPToMqvAwQLCFaAjJnOzHsDX83nAhYapm
M7x3Z2NibCbG9ibCNQFb9XbLjrlpIfzrPDQHObHZLWt1YhPGe8fj6Iwug93DPebXXbKfXUfqYcBN
Us/Ok79HmZpmGqKp7xSJkXKpuiwTSEtnp4OoFa2vGOJJxKau3eOoW4D4Dh4pyMDAAKRGE8FVp4zs
Aa3hMUm5fgF++HQz7xBmQDr1QAyyZhaRxAy+latDHcz0M7JmTsUIb6oEePTtN1+X05hQI2fuJUPq
1uYz7J19rpAApFkKMHH2Qbm1oQjGt+vv5QfmNa4e77Aq83n18jx6pPr2DOWGPG1LNmatu8F91MYY
z+RwMm/0CnYbyEul4d/EOie6RwjzbUXod/Z2Z7rzTnezc95GIOADltYGPtemGnRv2WNUD6AYXjLN
V90jbKlc5W5VIQLvOo9NftY3Jd30HhuJnfe8Cp8gIW/2b/kY8fo9G3GppmqKxD00MoCpZbdcgMXz
2uk30seGRS9DBxAeVGTTdrwjP/k46lvWZhjig9Fr+b2e64ZIGcCfQMsw/Np1b9j0aOe5rVJ1x/rH
Xsq1AO5JuP6lppXZiVH0Uc2ujZct6cl4AEEM2wwO4YWZxDGsl/du9Dj7t1PUWLKezCV4qiqAGVbZ
whIfxo7jKUXmtbz6FEF5CuMhsyi3SMyUHFXvT2njyhjYHEpvyO+B4qMRTAt52itDmIG3AE4j1+Ay
KVF8zq1wc3AYsbP94ix7ux75T8iZzsLznPjsx2zBk+ewnX9OHHdnYFLaoZPhaakYQEpO9owMzYud
+OIUYfIdhKytn7M/wiEM032UZrMqzE7AWK7pJG8ViEw03oTchcyXK0ddB0AsCEutS1YhuH4058d5
13nqTq6U60kLv0yxYDywU+tC+wzBxgDvz75fHjGI3ydiy81nbDyihibLxV0eO3as6d6JlazxXLmo
ztEefsZfIiiYGs/J7qPZtRvMtKudtcosw4rzxqpFKAtJFufOmCTcL3AgsMIuTrkoYSAjmMayYXWd
HCobt1/O4YX12XNzBdCJLUYIJuazR+SDNUxb6Ocsbx8WrCzDGAv1tv2F74ofrHNC4Xj/Gp7q9Cd4
PrCTLkf7cR881WHVDuPDCcBdTBQaYoz3cqqznelbfEKjfd5i0e/3bLeKPNHdg9QCkusaj5CSnCON
m0e5oPisUEkG0KtiyrK9U2TQr3UxUlb2k9r787JkcQTIMgC/tVMDiBPDzQgTbYEcoZpCDVawps65
4Rv+jjdteewILhPemNsEw2+irqgEwmJMVAAwC8CoG3xZCOmaA8Vkjt7K9uCt4NU4ZiYJo+n8ANK+
pzzASPXrkpk0iKQWzS5ved08R9ccrYOBCIrg3DyGHx5RqrHbz9EDJsT6sFT9a3SOxLzqHj3Tr/sY
/TyLTd8tvxHypIPz6JgvkOMkBOIoGFZhmw14Cq/unyWnag9RLmPh63k3XwA16bps1L07PAT0Jnm4
pOolBzdJR3yIT8A5jNXRv/r3vpEgaCGXTqabvENoxDhusFE+vZpnWztkmuGrOJDjI9oADRq6Joic
7huBhi8cb/aY4g5PnMtPO44zw54QftJPrHu1R/DkCCDSxZflx2sR5Tjw+ZHwHz1+D69DYrKjUFfQ
M6NSgl7OuVzs+l9R8H1yFtIVwXni5LUJ+k0WA1p+u0tk8RCTIHniKOV1VDn/lAg5CKoffCfJXg/0
O99xUrBpJCd8phBqgEkDUnfa0SSY7PKP90gNkGlPYGzd+c1TSP6o5R3kyHin3/Yefd3DYEbqNXqV
9bILW2fRV32kXiPL5l7WXPdt3A7hhFMGyd2DPuiL+AVyezDFOfzJ74DI2oVAZvb8osvnn2JMZz0C
Lg/wki2mN8L6m3EA98YMjtHtTKL5dqkYCEuqW3McoQrB60+hgsWkEnS2Aqtj7/4wdnSl/hKCBiJ4
CJKMKE1mRDZqRvLhHxyrj6fHp4yGLmuwS3JJPpZI1omsqCNGI2/WFcgcAsNg2faPD05fM1b92YT2
2Zpmely8KWdL1hFJidvN5fm3USkOj9g4AmaaqQhYccORJh5fxm86YAYt1uCdfLnUZ05ugAXBxLD3
eGaC9k/ZfiLPIxo+Z2fVEho+OFIHd/u9o/d4ITK1I8tecl+P01N8K65+49QDWedtkdERQQHmDMGL
dGjzyPUlWF9fC6WEJWG89RqOsTFuJkEdnGJ2mbPgkG9gE+VNqcfHxvtZDrLoy6/fCWqJ/TxHEu44
jrVweIfJRTxaLPg+DHzJyUMtGW6/yaG4OfE3IjGgojQsdmh3B3qw7S9fhdS+F7gLFfIPLrH9CVKp
SQ28cv0jdGv/6VrDiU5B6BjwJO3g6VJysBAf6XN68+5U8L0z42lQlF1IwmSnYP4FTDqow6PTmn9P
y/WBLK2pHD6u8gspeivoFjxhaqpyuXxlmiinHD42OtFUamF3U7beseHdBfZ1gpb4THh86mSowVq3
8clls/R27gfvqytLPz1j9GK3+7Bw2COqz3LMYJuPYeY9/NgshZ6+XLBovmz8YdHVHarXi2YPtdXw
3UeW+2CPkRK2W+OjC7k9fgUZqeUy2wGE5elnFy8uqD8lTsTSBBmz4dsIUuyPThhjhctltLZdII+g
dxiFUUKx3guaElfXi+90RDAO5rw0Enpd7AzYCV93MY1fA/ZF848cu1/EOzdEOMAk1oVGOCYTIbhb
/pjIhLaLtoLc6AP3C7GuzZxXhuQEPk5MQkht3mhPMl2Ylu1eWcNdymlBffqXC4o3ICCeEJ+xQ9iD
knYe14+9X13u8zO8mQF4jztYjN8HRjXsmByE294Pr30oldIJwBxhu0UFvTx/QU4AtX1CYXF2txgx
DqlgpJIxDU83vN0TUZMXUe8Ri9kJf66QwTpPXIgB3YgV1I7g2nxGX/aWgyNwWN5E9l79hi/f+vSn
u2wPfPGyAH5e5S7wHnxjftcZmA8CK02ms/cxx9C0kZq4F+aw6drlzwxAi8Da+NJiQz3UroEcvu0X
WGyUshl9aVgM0WK7ErJoEtAbtTw1kTYTNOonwtEakbd/bHvbu0Uwf9CUir0Z6c2ucpHPz2Z1xgju
ixEt3StiCJsI+OEGQeON5QHnVNwwpEAKhkPebaMNsDTvOs2bbpEsVxNklR/KKZGRE2Tjqz8eIv4w
UzjDLvObs32HDeJbTidvRc0MXR56q39GrPeQwhKpW5TzWarvRkTOX0c7RJBoS+djIx3F9sfDzamx
u3moJkOE0yimH1E25OykK+QXiTxOGoSGq8437QHG5F5nBkEmf9qJtMZuT0fQ16YQUFg1ipqGysHe
btsh0M1qfht/bRpvpK+9oYCt3y97GYdySnVnrAeT7YnmAfCeAxp4aBufGde7KCtvni0PG3KeP6hQ
0bgYXnpDbYJPuI5KAU1hjuCO4cRyaGQWUrTu8rckqzh83FmLNFR72XFrPFRXl2DLJhwebNy7kVom
z/HYkeyEmPRrTCuEweUthufgjX/zOHucJa7FFDaxFfLZmx0tQvoyNAfZ4UoePjing003wi6TVqB9
AUjEVSCmvMN909M424qqIOW0t0q03Xxm1PQ2jdF38QV6ukHX5Q0N3t7ifThvafaff9WWRpgyKy7F
0V02DtUU/QWCmUXS1AD3drLYCbkMhpYKGjWF0fI2nbwoS6RRsRfeuSgjHWFpMcnfIOp+8zYFTekY
j7uy1KGcMPp6mRE7uzg458kByRKabhHiLF9X1hftAqoAOu6U2rPkOinof9E3cEo0mUA8VxCn+fed
PM/TN/tLxG7H+/kQvG00OVjAFSiR4oCizOMf6okQNmjJ/1NhamF/92wtH1eXE5F3UFWPO2G3ZveV
9uUbDdMevgznRjN5PrwTJx4sBLpDSJbbWqgq7o/wMh3zUL8+EnA/5JihNHyvfaalZIJN1jHIGQn0
HHNJQabltBmfnQBtpzSoeX/BzGkvotonf73tckHjzqk6kyftlQRIy9MpusCEkWyX59v8u/XoMajJ
qWhPDnOsWYyYhl4V3HSuHqXE/DJeeEamZc+QS0hA5oL6OpFnIX7g6zk9RiSIPJb0kUYjzrWBkeD2
wuSATNqYwiaOj/QYPiVOpkf3OMSDnrySzzJtsOtAi2RjRuCR8XPAMgJDQFIL/NLjnzfe+6pNrvUl
wX152dCYVKCLC5ngPz2QEC9Ut4UOf18CMHmXcF1scEkI2N2DBVNt0JEX/713DrM6V/8QpExiciZ+
DLxbfp0ilIKRBgu43wNWiT+gGjDx/FLc/2tAuaWAtAeskUgu1MV3ZlXPcZoKvqsuCMLgUKBT3l5Z
7InCSLSH+5sb7/w+VDHTYDHEX8t+3ODp2ZfxM/nRonJP45OTGMGjlJG1zJ+BEJWYOC4K0D3t2naV
IXNYzOM7w325W07vgpgXZDDehg1JNASirM476b3QU+Thnjw5ZOgS5DXfY5DM7Of5c/xhzcPf22Gs
bMI+BOcDHFKfroBy0AvCgkSoN87ohrRS+CwQVei9kPpD1nUpuJoVJG6I2oDumHP/pp11h08pA54v
bCOk5RjxMg6S7cX0RIbjQmmGjjIXbJRQwMU8Rgcy90fI7Kxrhme0/UF2F3qfwUtbxcHKZpqefmMw
5Famu1PAjg8UwhV+AqAO0FVPYhxLer8S7OktOPe3mw24Bau44/am20weSqCRDCSUPiN9pvC9+/bD
xP8SgZQJoK6VVnADcg2NKjcCK0BEb58hVxaKyTJqv/Fbt3kP/hY4oYBlQBQUdU6zwAR/Kk8IM5ln
jKIcYDD6pfmTN/4CzznkT9CI9nPZ3srF3gtuI1yw5Xu5iDFJDnddB3jPF9xOPWJWAXK3DyNgvVtW
UQX5q0CzG9Igk8CDCJsgZqUB3xamAGH0ELQzUPcsu1HjN3zONtJrwHp+vHPtGnPGX6+1xW8M7awC
ETTUoALgilMAjDeE0nnxBUlnMFZLKBYAGUUXo5oJUPgINFxYWkC/xaQGLs+gmcAjh/PO7LOnDPhj
NpVzS54A/TMkPgTubA5AFTsd6IVdz8oZ1B8Di/ZqtCtQzNiBgq5D+qfwmI69fdCmREDw+khFdXc7
xQvgLDKba45miDcUMh4ZLXOUPLhTMz/9H/k2spkPt73+TrX+h7keNUrj6T0Udb0rMe+UHGF5B0Ew
o1hEf6KDtKOwNG/MKWaLGcqxd7HWlRm/bkE7uzNebreT4ycShIk6FtgBmHm/J6mdPxUkUxdTC+Bv
yE8A1gcaeBmJndfH5fwANfZK67QdqzQ5gVmZYDLAJrZjg2gjMzw4EZniX5HOevELs8pswXJUhrIQ
wZ4AegfuJH4pCimekj4REuLJ0oRAes3y/iDUDonaD42QOcCEFY372JzO4f3zfgDHAPCB8YbdzyVC
UuuZCZhCl/Y1Mq0okyV1Liatle+/VszOW1wN42NCHHs9QgDvA+CTLneEoVhDLbWzwQIVAqnuIiIL
BZa/g2CyQGljQoObELi6jkdnOuDcYkbNTHx8mpUZWPewAtILpP5f1Ifu4ibY9jC5d0ZUIP8GCQqH
YCWRYawKJJ8TDjXwugC/+6ANR0qKctKkPbAyc4adTLjv14ExYToVMJ1iJvRYuJexggvswZMqkTQq
pOigE7frM4R0dtuGG6xmCo63dI0ANQpEBWM4UCfQQyJlaK6vZxAj0Q1Z4BhoHmy4VgiHUFRM0OUp
dayKvqAcxcFWGT7oS/5BdIiul0coECBGggD+QPytBawL1jjFagEbSkSnQb9ppQp8tLMHSEnHtmh/
kfRwxYVXFDPaxQJaEwpbyY7qZW2MEd4m/aHK59/6SPoLAMEfIb9N571RMxE9mlUzhKgaIhfodtfo
BUKzrHM+tIWMEhY0eJJzHhYHaIBowfdPwx3SvojzuBg3B0+Qv79VJwEs4h/jA7SVf8wS/QFcYQV0
TH4OFjBdmHR8aFKBHdmxD89OzsAq+J+ACI9T1DhOEGMFT4ep8KDJW23QvJf++Y3UojZrkv+IOq9m
xbUlCf8iIgCBJF6R9wYBghcCs/FWgDC//n5Fn4mZjunTtxvYSFqrVlVWZhbKkEQZK642vmfFCe47
HUGHCaUB5q9gfGgvNbITBm6Jz8XevA4QBS6bB2h5T5lVDDPsNlelSy6Cl9qcRaJKO3t771jgKYa2
npY4rD+IpiJ3UE2GYgvhncFiopiVcEz08yWGHcMGOQCkDj0TMp+IdMSm8YvWDW5ih6N8g4wTlgon
/NvDEys85Z9RZ40oxcCsZIcM0NjrEs5+0JtGLGrEp6jlAnHbM/+UiyS/J1TM+MZXv+FifPA/wx7q
kmF7CM/7nu/cHZYYIswGz49pOUqAowy/LJXo6s5c1ewxzGvjtBnl/Xf4Q8PJOALoiWxdzrsAmvAl
X5wsbs91J2bZXxOiHtt6axNi85Nz+4NG9CfnL2Y8zkyYT6iIIlFYLnQQA2wiQDKio8lSTcXH+DYs
EnWt+rDusJjMuyg5hIV7mzaHyJnaZDu1h6E5JEpR0cjFwf6FroE3O/Nx5jwVmujmgqiSJ3AmOxHn
NhEQyygI81DCCHEJlF4YD3EdQmK31PnV1myapW8eOo5NJtwgCxsCNX1fLTXFmSTCnIg1+g1u0WF6
d+5v0i3kQT9ifTUQeZJonTbuh6TjFCv2MW2PNBiuM7xDJej1ILMKOwR+jgUbxKYnQFCtTGms3M0N
J0VztVQc0IfZBVjWOdnSXOpRpRzdR1w75AbgAiptlsmDibSGYGLgYT7z2HFtMGv8GD/uk7GZCehT
i9z1Nh51+yXhkQNAKIaw0IuolPpFTl3NpKZONoMjHpqrLo6EP78IosgLCnHbp8PL7i9/rOK5hkI2
oC/Q9dtbk9lT5YneC4VU5Vwd4VFoBLEb2EODSpkal8S5gLJijdyNLRpxoUR/rBs2T4r5kTt8sp75
K/96HeZB4DTAtlDGKIMDXDGkwfjmANhMCQkFAfjv/leBoICssDOwhWJgW9IL4csAHfqUmtFhcITz
wcipc/Ryex4ND6MxwddzQo0zQ/lvDi6gKYPP+AM+9uAuNQNAuctgQK+IG7jvM2YI2Q2oiTgrSsuf
iyW5QqW1ED4/pajEOxYWAOQAm06AI4MChJC+swWXpYdg6+Prryr1eyCtuLrj3qHTJcMthCwZgJ9G
JpjoC5SUhjiA5j05UA3xd+4hYSwbWFLDXNNgNXx10Xb5PLsV7QNwcvAUYGb7RaHxZGIzjZ+ZpUBB
ENkibTk363qY8QaUgpXdmZLerfFHQyMtOiG8N1lxIorVEHaqH3YEkzA3wcc6xaIJasO+ptUr9PQo
KiOTcb4Y4VHTMgvEpKjMcZkrOvENPGRdM7OHu7DhWePxp1iPpfCjhOekDPYhcihRmEo7ah8KJ/UN
J7Uy997LWHGYkEjgGhSdl0+jh3nqPqztUYBwE12lSER7LpIepBQ9t14G2QCDErMbNT32xaTt0oyg
7TCYMJ+xxuo9hjNiaN7MGAzmMYgptljAeTsToNQ04vE3dibca5AEqrgVVTfPLCNvnhmoDOQbn1PG
c+NFDdkUnpZKEJZc+xzRJFCtbEBvFyEbAnvqTmcy1xcMp717d4/6PPa5cnJ06wJ/uGu2yeCldx6m
TFxAagdwyxta1sWUXjZ4HEM8jG3UWOlGMyaz4FwHWLNlK3FkUuVN7mz18P7T4N+pHNNGTJRxZik5
h4R8xtH024MxDjm0vJ00ZHpGfz4Homm6fj9EoC8zYZlCq8HPcSZ8JDAEbkFpw8wGExpuv1fIkUBK
SgraLpY9i5aYMaZlpbe5M6BdrHQV+UdTNbGNXDTwE70Ho4aNLy7Pv4GcSofnpNFFacm13AKlaMb6
m6VG7Wp+B1XZzlAw2adyhhGz/cGqB6MT1dRNLcckBZ388C5+aAf0OT1mQ76RsVtVfyiZA4sBRZ0I
uDSP2YdQUKTgNp/jbFD1xxq4Mpi50Tav+XukjOiG2XS3cR5l8JtxBhPu8CLHAnP9BLtEtuPFfhXw
xzHSVoxqfr3zblr5FCW0L6hsk1aFq5qWnai0objZb6cJZeTNJ1f4iM0+8Ta+jl5mjaNYXK+bdkMz
37Qni+ucjrbzoP9+C7HrQYYvhLXYh8BBPzVkMWC+2gtukIAmSr+DGGwzlwXe9pXyDPnwJVgM1wsX
Ts1VfsNEDdV2zdwqEHa6jv2GM0sa0R34+dHPC1aIjUsMzfYuzUuanzcWn31IoS6Zl3QLTjSRHoYq
DQHn42pc9vj896Dn53/cdQe6E7Sm1YfZVkBUIIIMEoL5VlHlNPvyV14jbQZt9xuB8BtK8X4ZX4h8
LasNKRr+3qRR4OQIYk5gBz/Rxcv3wT4RU2FJqiXXwZL90DcPjK6DixbefaboIewuWoN2hCM7CIVo
yh7mnpSm6RxhBIK4gCZQSHPmvEAcwUDcXrgCRwXtzM/GJWHyHzHuiTkyoNvjrwLVBh/bsJH21voY
QdjrA7qb7t5fs0om3bQTPzqgJdCq7mMxJadCTrveJbhQhwiDnmh39C6jQ8y3l7+5ou4PiAp0yda6
Qa8KDAN8CtdCUFjfcmKQ/q8RD7IVsSn79IHNVgRkl7eM0Ckl3B3wymN4XyMYnYucUESJunOYd2Ds
E2FE+tg11aFoDBr26sAxcMI6wMKdpu3NVtdx5VaE5uK/wcdL5ae6wD2q6+zn9F8mncR5YrNxWS5V
OM3YX5kYRmHLE3cg9zAgV3G60d1WC81IoYnY/ZwpWoknfh0b6y914HiMa5+ZQKxuOuR0SZzf6GkR
2KB7QzFHRlcTU9AbeJiTHAxsCpjHcaI+QtIEhd8qIcg++5uxlHY4SXIkbyzdJDbABqPpkilQUBTo
TzRd6fQAtVsaP4si9RV2SkIfoLeqUdn0n+wSQMxjHKYp56Dm0Ph0Zq78vNFYfA9v5jlgaKbZTt5b
ukEqFfZf11KmM3cXKker9q+owPOm1xy0B1/cSUjykXlLs+xPg5C45eRLW1Rwf1jhacaMpuKeKKg4
y6ulhw8fLy5PT+hxQf60P3bv7z19OFDXKbn2ALIVQiEYf9ghfDI1YmY0mAv6N9z8GeTnHEstZKmt
HqC4nLYsEKwFNGezuHBkbSOFs4fYX6xOug3+R1yHAei+xtAYaTrT8nsiFUbSKfysvQHmyDEToEnD
19nUJju7wugAeBlync/B5mPmYZBRzKxstPXEieQXcSevBee+c43O0+cAwBfEdOi/PPEdOCxvds/v
juCwvOfboIob/g3mgLtLJ+CB5Ok7Z/nNVXN5CNvJJyG40banawsbQYFRV0c/8O48vXCqBvQwgvcU
xbNLKkez8fcDKOwanpCySDfuNPLZk9epRsY/aDGgA2X0hm2seSzv3eKd9sIaYR1A4YKUlrSjm+jZ
x9CpjPzdnJrwaagW3tt3wdDJNDuxAD6KV5qZYVkTa3BKXixZbsELLiQ7UeeeNIN3dCifNGX3LLSn
/SFhNb7sWZO1Qn9xeDKZXCC9+pPpQ465wSC4rL78k9caiWPaxbsVb5WTaR8wCFc17kCSgzMDZunU
jzkwQEPS7d+9ZUD53Jm0cXT6pY9IdWFzcADkkBUoqDxGMHvbNea3UCfhUNKzNDFx1xfNPofAx/tR
rzQ4uExxlXbkw2LqVajxJuHa7ph3jB0gXHeFbifnynUOA8s6kHD278nJZirngTBHZ+nMgXiEbnp3
uwTWMkkKuxdARaNxMqem7yuom2fz7d66gdIVHCT0FDb2eqVCVMlb6aozVQbt6bXcAsTwRZKH3Y43
Y/Xbp/cKZs+cX854QiLjzA6IANZaifgN2Yr0/fbGbtwGUu0HkYQzygNJ2wTe0JgeTTKMHv5skCh0
AfSexmg1w/xRmhkzTrX7GDdu8lhmMDgf/tZ5d8wtdEk+7sVE6iDbkU4auj0ANyFRHfzW19ba2U/o
AcNjzGhfaa5zlIILk3coJC8gxU2malS2CZnA7cRrSMDf9EyCDB2DPjLnA+QaDosMxR3tOlrxfOA5
mkG65hcu73n1MDm/WL1iIiK1iW7x6BUqhOk1a1kPmi4Q443gid7qGgauwSLrZreQbmvDXHFmudQF
vLPYOqeF6MLp8bsM95JTjkRWFO10QFQ+4smjePbLykQpKUrdB2z1sFVStEEiFP4n5IqwuRzj7iyO
rMSxC34TeNV5fyqIE66dbjWuL+Z5gRoDHwMxOBycfuZReJ4JIlhDN5xYR58OM+QFg7mildUYzuyd
4dAPmSgvU6JrA5YhXVoCP/1r+Scajw0S0Xf8KXRgZ/Le+BhrzlWoguw1WET4wzTCrqmkksQ2vK1g
U2V7C1McSkFFMSOu/sIir7Jhi4m4XVwux2rBidT22jQJSCmF2UVaZmogxFkLSvnj59TnkJPf7faK
Ln6wxeOucvdi71ctRPSPtaWVp/QMYj18TRh+nNZjeOaYpNQkdndbk1fiOXDB4qL5dhpGnjrwaumF
PK5QOj6lUJARjDTmrRgbWZYr6279LJ/lznvjlI67LyO2jE/ZzWDuAZSVl/J7sejygruwJwWBbTl3
u5Xd7a51DcRJC7m5XXNZnNAB9mgvZv9x+uLp1MLchZlGLecQ1gBhg8OrD2D7eg0ONKmTbraNu0Dp
luYro3sKOcAVoscVX8Ct+eaIWr5gl8h8KewgO4mKjDbcjrajGl/I8m3o7XCWQN9soCBnXHlIFAG0
W9KthOe1Ve1neIWL0iPsC0Vos+z96QEzUWmTA7oAVJvfiAHBA6lBIY7DumbiHAzrwwriKgthk8I6
ILyQN+lWh0yHcpHOMQ9bkcx+otDMZDoPlR4IlnR5zv77zycLesP8a0y17Dza5kQ8G8Gm01lCPBeq
BeweM2P5H8j8KMPIk4IRsBxBViHxeoOGUjeEnTi4QDTs4nUBAcPCD5TcmxH3Brip9JfYPpKztRL6
71OphzKTPsd2J1L4Rwne/0KmJx/FuKt+czHgIk9J7VBKwFY0/KzHDz7YQ2ss364x7Qyua5lcj/zH
vnvSHJYSsgXi/pVEuoV5YwdRI0IA42oJk7iXyYXdSyrMh9WHUtXUOZNb8F/cbP3v4FZSPYeLjcUS
90d0K/RoeXnXCmXaFBIeu5e9yvM6tIyMLi+yHC38JlfzQhlpooosa6CdL/gQXuhBi3joS0+Y63El
zlP6hBKcXgH4Bcy2XU2XU8lmWJtInVIhxSw3KYoLYQJB/PcsF/bmiqjZDh7Ow+AxMSZrjBPn8kF9
PegMWGLNEk5IF+q0bktZId2GcAItaYgt8hN1Vm2MQ8MYSJKhcHdbyScTofzH16MzMhT6LqIBVW/2
x5HxKDQmjQlQUwjosaHcXq9G3YdYXtS4AskjEpDhwId1SQfaFMpCwMMrmz4ChzjUd6Q6MdkHztjM
j5oIfHWEZPVkXMjEGjuOZv05k9CCdjT/QCKkTlMsaN+DDiQbmJPxY85KXH+ILzcTPnxozX1DotQZ
/teM5/s0O2SBadryNbY6D/jhc7iR4qrhuJmMWQD+K2zacARkLAnsc3hACHImDXsktx5cnF0Avw+2
zHpLLOwxIKm75RC70PE4U3w9BNSQbZLBwt/+2GtyTr/G6FfgUFKMsC9vN1MqSTjYc+zXOMlmRtZo
9OHkD+kSANQgiX44H2Iz3F5omm/S3TAeShU/vHtntBr0+z88qnu5ZAyAqQI0noa7TPDSg6PkatGK
IeV7CgYXYg4cjlmlzb4/0ZO7aYVkQldn6DcpSRUDAtDhTnLayWd8QZ7f1Z+3RtXbbPjXGD44C8zl
nnGE9ifvCLYnEAQJPNJe9GLmcf4yVazohIhJnT12FHid6FRXHU+LxTucFHyocXpFKnoYS/fejNAB
+sBwGgTM7BQY4y06cHxqt4ONFyYvYBM/9VATcuGTLIjCnR99gfCNQY6gh5z2Q7Lp/BScFlCLSJzP
hhE37RuZ330liRxIEC21t38JN8yX93a/tUR4Y4UJnbK2NA4edvSdc4FVRn7mD9ZEGeRdB5vikfz/
GX7BHOZjHPBIwTSnlwkL22djPPtM4um4aqC8uVVkwABtJIQIiIzh2aJBIfRFKsIznhisFt1Sc6rB
VXfSmhzGDdtcYV5JN4hAwZAhjGP4053Ax6hmZhj5LVERg+zXkEZ22FJw1spuM078EWkkBIXgzDbT
DdI1RyIn6spCMwW1pObArK3i5TVu1zAJG0Au1RKVMl3Z+O4z6wlYFVCXDsANKM8GSgVuF78kuDlL
kiVdjNUw/Mv1fD/svR0kJBvWMAcGpfZ1+ODicF0Aws562HaUzeJiK9YZZ9S207H1kmFrP8qwQEe4
QaIVGXNqSXfzkyrxE81G0IpnnJBF0/vUwX79zXpRd8p5e1meXd7ltbE+ZDIf3AXxcsM3lvQJLtLZ
0WNGke0dMwjUSPClvbM6OxfW6lAh33FquGyStJ1I7SCmMTrZ7jB6552wNb+D32VdFvuI5GZw+SnA
tj60hHTGne/Eaq5c4W3hescoEiO7WLXNiTIKYOWQtjLNHI+T5PYy8dgb9MJ3KrUcpUxK4RaR/tjH
oQCrDebn7CkFpbNfmyZGcKOb9SRV5KGI+ot5MH4vJPKt96EykNZ8FWJvNv/Xg9i4jPoO9pMXbqjv
ZSnuTMdUOp1YWEGs240b4TYSTLBXdM33tR+ceiZPuZaBPbcFcFqAJ0iTLkFtjq5lGaFX7S11n+6K
WNXs8NwROxkMZVBo438MJHUN1Am9sTfppPRXTu6VEE+R4LfI/MSPgoQ0OY1q2reMykrxTqYJwggX
Yhv3U+l/EaluQ5bbKdiHbYfijT5W05j2cNepMHGqTSgRonbvZDIbC7rIzzMje8sItEWxg1bSwQ6o
x/qDQWAhQO0CxzzsI7CwFNZKMmpPRbeaHFv8VTPHQwusx2dpB9xPHvcmgVIEqcM80KXBZsdEaAGv
YfrkPTvqdu7YBrb1FcGBnKJiXoTVLLuExP5q8H8tkBuSiAcPywroccTbojFQMyno2XYr2IRuO1Ow
BPyyPg7mesXrTEZW4PIVCSWHiVpw3JiwdXEDMG/9g1LigqPFnaYGxb3U88j1utAiM7oEJjv545sR
dS8Nq9vf7WBJSIw3HeJiN8Y5i8FJOMpCEUBWibh+Xzk0a1G1iVJ/geOzzrXj8vHGAflsq3BVMCoL
GGOHE9Cygaqv6THwl6bvSEWvg3O09/wwbqD/IpUEW4eZQsjgct7JBaO1vdv8cSSebndmd2ACkZOm
M3Le4qmhwb+7qx6c8gte/PGHGSbAvYvK2S19qp49WmnFF/40pHdI/ttIY+Q5VFmK9V9pvIemXRkN
+DroEiV97Hlr6a806ExQe6+fsrf2IN4guHwOtuz2nKnDqyFHoZiBEIOPxgrwkTq0Ya8h+1Mb0nwL
Vmejch7DMzCjnmNjMxVvKlyorCnVlAppDBCCe+rdgytwFIVqB7KmisEI61YaWE1nMypXMkSBV9JZ
gRa6hVbKyKuwV/RCQIaoE8PQErDdKBls59/ZfzVdiovFrjtyF/JPLmzTc8fsxPWkA0D/QblMOnsL
WivqX2pAyY++7BqZGlHDcbiMtlscZSs2EBY4d+KLGGTCjGPxdPKa9uIY5WdAVT55UG/0zCZsXNrI
7gfc/0EJS+2s0yXpmA32HYO8X334g9elbd9ZHDi0PTwFLg5SRKcK31vzidAQC5BtWmEyc0BjssPV
ZpOrxOIlknZxf4EbRYKKRyrGNdIB5Tccp+wC4sOix9cUWg+vf4QwO1hfXVyTEbus25g1EURcDnTx
FtybM+/vjYAIlz9cou/ghOn4sR7TS67pgBfybGZZlODfwGN1fQqNrn/yfBfIglv1M5h68pRvrg4z
B3kNMBvUu6iX6lwxd57DMcLjnwk2YRNjEiCQ+Sn/mtVKHzFQ94k+hcSNX/QcRYU/m+pgG7wN7ELB
+8gr7bJ8zrELoZeFCdSvi9MKXzEeXemjsNuj/eqcNmCOtQCF4l5ZFeRsVN/XHH6oNE2fHlo1hL9A
RXvX+BSnJQY0ZP2v8JDqy54P63qba84Yk00LQc29dL7+FhGH4ijZPu5fc1GfgblTHxkn+2ZfWe4N
H9MGZxs0TZHI4Vwd3oo5RdceGdW8kdG6td6gQU68Axf4Mqa45ldFtaomvejrHxh0lVAuIu2tRiQm
ET0Gb5YcPCac7Ir9/Gs8Z30GErGrcHZCirRBCaJYJP93xjYum1BQ5oxoVbp9rIIhwAoiuykuuz6p
HGTxScM/odv4Ug9N9B5lEBMFyBcRVvpnEgyySMpKUmnFv4WzwQGtDs+NGQAihBp9rYYDKXG0n/OP
S1om9/6ruKcvT27BveiSNJz91wpRXZ2JgOWzmMWiXf070I3DIDpBdU+1QD/tj9sAYmOS7u7dFgrO
6Jq96MnWQ4C/93ALNz5HLGu8YUvAB5HiAtC/HkpDFZUkfZ0HoBuO9dBd7IHhD7sq3/E+kGLizDOh
O55hbe68CgqGXbHN9zlCFxLiW3pKlTmBa8pT5rGjEc8vq43R8y/ePhZ5Z9OsEe2jnUjQ3flDsnn7
mlXcGHrK5H9Ac+IcQNCTSMQZZK/5YuC3aM1JOYHBM4a0EnN0LG1Z6bj8QnZs9pU/aCJwhaC7ssX2
ksf0ko7fXosTspgYsxmYnU4vZj/ElsDbZxVJmIm9jX9A0YIrjHG0qOrHUFShmuNnSUmESMW8hZsC
a9/l3aMT5F514m2LlcL6qYEeGfgxBOAnfSfRtXDGdw5DyLHV+Fjj0GI8xj2yKesFXEdLsAUKsnHk
v2qCzJfSCYs7OteaI94BaA25ilYE0QIrA9rB9i7ZWk2X6bVnhximTV7uOYLWtGeCxAK+QfydAPu9
0D4jimlm+rSLHwGmZNmDA53SFJQfptgXPyxpmYjvoVC+32AAaScXTYDiXhZQj4NG1yA6cm9lMQ13
oLAMNnbOdM4Xz9ruTa4MdTePET+X18A3GLCO3Teq92l70ZhsBu0FoAbA/Ytz5+gA/lk8AE4BgLqG
nY0ioHhyK0TwmDGi/SayM5eGiEl8nkOD3Ll0p/HEkmSds2AkyClO0Cc5MJ5bmw4o/R2r0zT0fdZd
zZiWhxnzd3Jzq5Z9WOiwsdPt21fSus5O4xavZUwcSoeNdOHUvDvhuGoUF1KaVd2A/SXCsYqpID7z
KmnxD7kmGMDtFqvptcAvAJEAZ9XfByfNjokSz90wSXi6MWn1cjfqt6H9HUE/N1cTiRBLlYa3g+WL
/RlDj0Cw9zEHJ45g9AU0cel3CIOti3/Oy8hW+lAsJ5vMVhbCXnnCKK69ZspHuInf5Re2pphwrsl7
9SE2mPXkvNzRaWOwl23iPRpEeH/svd26xlDsWn4wrGTALwditevTFtT4dZpX5pYBYdBnsXjpq+jJ
lhCkUqU8zU8xeem2wKapC+aRvSwmHhubrwFZDEUu6h9ajcdlawbB8BCzZfB0OxZCW9xBP8R8Ch/C
ZdMnuW9np7U6bQ1GM5QEJBpRKY4twgJXEgEnkJTg0iAll9BY5bjEeq/N4AC4ETzvDZkiXy3D5Eo8
K0GkAOfgt56wSTmHWyxoLL4Q46e5KtBiahbpcj77yGH2YN04XNNJ4rgXfoaaszwkiRQ/CDkWn0aA
c/Ng6/G0fCg29Er2e+BoeAk9j/RIC3WDLaNgNh3IN4SS62gDqCd2QrcusRvltEf6oQFS/2euCdOu
PX1lLW8L7i5cl5E5wtJL/BWniT7qWEwKYFznspGcTsD4WPHxarJE90ossg4LPE2f9oqoROsAEi7U
eDJkBClSK4rkAhLs5L7YOyPdgu4YCCGgEd7czeIrTpHNGPV5v/kDjRhqISRL0mJwPw4ig5oIrJrS
bWepUHHdDitwVRMECWdIJq8W+0BbkV01SBkC7gN5EX+1Y3LZmFmklGek8/RQeQWFkAtIaTcKSIVB
QClQlkp/dAou8CiYeEq1ZMOzw1HnQsK+d1AVjSGsYy0FxxXCjgMEJ+hhkGVIotwsW93J5eWTt6HM
bg0QVXiQWlxc8DqQW7PAdQUl/ak2uCVdli1dAQPVN6xP4Nk+z2fFpfIp+HvbaCOA/cUVHftVBwJO
LtwF3UJZg7ZGGEQrRoEb7mBFOSe9ET4f7hHf5A4pdktqhARNehkGigxiFJUubWtKZCZ0gzMI/2K9
d7ZDaTgAlYoaSHDTlzHi6win9iIimViAe/km0oLgdnExNEUyOv0syRMhBrT25hBCVHqdeQs6NMzt
oSL2CyqVMkjFGMFW0YO9qhQXsNsbeySH1LHEiOhc7uHKDmZH4NsN9jEVCfc+hMGuJA23WsLkbjFP
nibwvD1tBHp0pdREp0omCpHjA1ZkHUM92oz2gKJd6m1KTlBgUAwiankM4YQ5O/rw5JK0zjOIFC6A
xtsm9SPH5sCAWdn5WNt0gyC0bMLmG+kRJqU+rstcLTeFN8BD+BHXHyZdL/xdsk82Wq3BpqkrQQtk
4LQMltehIES4akY9tn6LsN9bKvDZYY0z9/oUk0Y310LAh4A0GmXZmvLu50XKBDcjiSJoLOE17CYB
bkwobLLdePYHesOS5yoYbICxFFzOR/lect3PNTxOvKAwl4PNSQpfdrDrmvHntn+Ah1kV+4k60kfv
YobhZhsP9Jmj+2Kl2yv36THtlVxwTb+R5jlFAOKAmgOz45tVcZtjfPcZMVjWxx3Mx3WQn/MIlZIi
MTuNhG9/DRuMQqjtcyi7QwdewaoLCEWKcXl8qDzahHw2pNnJu2Y9qciaMooqakl2N9tGoCgQC6r8
cykALzI6uoVPPBWPRQ0LREZQcoybO/cQiCdm5d1izES/4QxWstxELZnBvxbNAD71odQFUwggeE2J
W9YZQsiZeM5sBt7J3YfjbzKcy1X9C1uMhS7iI1jrZjS1d7T8xTR35+R9z14kOX4kwgKg5tYC/Fox
V7z5zEdKDog9iN5iR++ckyuzC05SScm7k0WLt8iYx34fzxV6IeSPOuCnhZUNXVn7sxLqlpr2YiYl
bamHsbJVsAhCVP33iV75E7eYnXGCFDt6eF8YsZRBmEOsOLyeUNBZBAw3of+4o0z74sgJjL9+sBXI
nnAek/OqbWEUm3X+eosvGSlDX5ishmE6M0/6Ttr6GNQbj/7SAft1xKNdndAkwy4ZmJWCcG9jjn1k
OAzj09DDIN+BB32EgixTGGR2vfB1xbTpCU9ZMd+ggD2OToi3u37RQqdRJfB6Xaz/GZr2HtSJOofa
CvcNUylvi5/sNzymXFYFaRlDQWwzRUv0wNl0F3NN95HKkIEKg+FoC205oboSL0mZaE/bnA71dXVA
8cLEqXXtzXwwJ0XM8VhzYt4tfNKPRZ4FC1zheR+LbqmUzAXnkQu1ncIWiceOUSFyoHBQQiUWji47
HxPrDzInQpZ5Nq8MpUoSkwRltGKJrD88aUGcesRliRjslVm2yXd5x5eEDvovHyTG0wo3B1WPfMKJ
1SKcP1pQFP5GJCsYQ1RL+LgzQFS+I288M6EEu0nWp/xXPOJYuVavvwkOOePoiQcCwbHvsMpliv36
np9T9Fczp2PgNi+37Yu9v4hldrncOYAzBg5h9x0eYr6UL9GNEpxKAN9sxa65BTs+WDxyNfopWl9u
TfHFcVY4/9TbFXb1TXC/f1bKBa1jMYDF3TyUkQKSyEbRFI44ZGuuIwMw+GED3WWb+CDhjh8QRyBG
kL6ZVcW39FowPjGn4bnI/z+pn+EHkwkTjWCD6gxoRKH1kRh+Gr2BC8k+eJJEb/jB8gUBNC8j4jyp
EYAUadMH3T7+dyCcxIsXeVc5hRb974eIvbwkJMdCZs3bjT4J2JQuICcnc/rgr/vXguJ/1Eh2Eoe3
xSYmvlQEoMZAJ3DqmTwCMeBr2Sph72NNdaLmIX/Gu7PZHtUsvfkrv9ob0vhRq3gPXniE48uMHYYA
4m1ySvwoyPqwYhbP67NXEY0vc0AUlwVDwB4ppQylOYZbb+txVrMMcV7nhnz/rR7moG02zEHr2R2i
9cFlEsZx1Vkz4LoFguc+PMZuF0+0W2+BNESKhCcmBY6Ax1JlKPbXVGGTOD1WpSyE3pJbISuu1X9O
1YvxAe90Hy8bPnxG3LkmJx/2J1RvINX2SGWtMyri6zXwBxh0w2bUGC8WkTx2GamWcEBVgGYHsWxn
bd65lUxGWppifs8xym+jiudvw20SDh/8PeLEmciB6whiQeYdXv3bH8aaAkzuYYUNMWr/hVkMhYu8
/5d6iGtQGRysA8agoixkrhDx9jGoUESg5IhOVs8m4gqZHkUr4ahrT4/pxu3Chm+zfLkD4Z2dcUxl
OVC/4BV6Zh6meMCCSnCK/FuTeDazTBdfoqSofJoWp4ojIwQkpHX8BkqVC8Pa8iWdnC9dtLEDsW7n
nAMo78yq0KzcKxKAYyGwqpIlFsIrhlHImoSJx8KUD6LEi+WgImP4xRrN5dsz8YMThL9hBAGbgK1A
9YGdYyQlq8RT/s2w+WSpHkBf+SJ0W4gn9QrPRVdzL/51IP9bvMJlPhJpuAQKrLV//4tw3MJ9/k2d
y9CLG92mROGOcs9Uxm18psxCJpS3XEZi2BK2t5hVgxxf7UImX937CYn90ym8Pw9dl6gYOH/dd8Eg
QYXDQBRejB8EcubcoO32pflh6ilHTXSLkCs4twiTVf5ORgEwftMUjQvW+s42QSfG5BSTEyDA6QsD
1x5zzjkuZUADZ61/mVYDXE6viHSHJ59f7AECPzGTDkWpAF1LoP3noi8e3G226ELjwctmaxNp5XdY
5wRveQwkbDUDeYvi30nOXZEHmmPNCpQBOSRnfmouy68VIPD5kRSFsfyg7f7mOEdN8hvHJbYZ4Eg8
EwRjTGMpYEzTyOBMJGMj06Mn0S9YtwXqEhxl2EEcAywCS2XwrPy+wFvbkHeJx7YIhOQafo7bhqhh
OEctIoy7cyV8ySVMFwtG+vHfIprKMp/iy8/vhFawN9bENuUKyymlW4lPs6wywCy5AdaUgahNo+Sf
g3L6m2crcZllIZuB9PVrJjxf6rzpghm3oubie//uDxeAARhKtQ1bBuIQ/YK9XTBJmW0vykZZsVw7
L5eZBVwol1sk9Ib4dz6St///r6LAJbvwkqIQCSxXfrB+P4O9ffCLvEArx9IiHvCzvfy/sbVW/u8x
Mc6QOMGXYbKC1XVJLCQm2AWL/PcE+ckL+0s+Ii+3i6KQtSPzETY+D9PZktDIv/BnebQFn8o0WnAQ
NqzMA/p9EUm8ZG7P71szhsdL/u/L/8mb/vtrLZaPzj2mUPNu1svfMgdh40sXScQFfBgd/Lstrd83
40EvuCly70RMuDXZCKh6GIPOmBM0U4RBGjUyMY6lxZCLnzTpjbdcwQJaEB5/n0U8JmLKlR7NR3Kg
YSNiJfD1C+/k2rkNydEuTu6JVI8pGzaTAO7EAKJ2uEAp5n9GPGlZRbKWmEA3nUo6gRl/+7dCZJIL
CaMsC9k1tSe25A9+lzdwvrCHWDBlAvhuR3ZU/mAOnSLWxHuvSeYMeDKFfxZNo4TAJIMpexzWL87N
qUYC3uUUkBljcPhmQwgq1Nki2RciHeXpiP4IwJ2xwY//inSjxwlx86nOUcJt/EvUy2Euj2fhDcku
ugiaAVEThCrdDL/gJnTZI51ejXNHLBor+XHRTBU2sTCGX6lmdXO96G76latEexQX3jfrmFfmfGA0
SPgHO3bVF66C/BC6U0XD6m+Gm2E7faGEGVbBrM7ALWGHocdV6PyQ7xGXUPOmhz+0oXZzLmFv4+sT
jZ9dwURoTaHUBY8FsKc6abUsMS98427XrxcyeVFx5ZmeMMP/kzRcn3gFYw7/zmOZsVx0rE8sUjAM
oM1ZMQsZRmvX/sPvRnBpnSVyU5nBgTwaBVkZkAdDGX760trAs+lKl7IRHoFTpFMJHmAAN1AUkLew
GSVOaXZVfBhkj+NpJDuJrEW2LI6/lmRLIgyUQQjUqGSpyGroN1M58+CILPIw9UzyUllHyDiZxdAk
Ve+SS7D+2PYSZz4GVZPsMmZBIog0JiEUKNpL1sNvzM/uKdQHDLFFTiyeOg9XT9kJntyGbcKfUZ80
GEzOzKxkMzyOZR6jPjnQUUa/iEc3U+85J3hJziRLFJon44SzwI3hLpeIAfDH5JTdcyx9vGeskY2g
S8y2XPPJ/TKyg4tCsvpg8p3TC17xLb/lB4Y9acHVrhnE0UUuKYcJuZY7W9/uHJ77VG7G9IkuVRSr
cq9XAYCI+0FLMJLZJHKayzKXA0Ya9UJGwu2dpJuQ3Mno2cuQilkkeU/HeZOHv3kNg4H06ZW8+sPs
DuSx9iE7D9CBjs8DzMfNo3ll9IKUCvKxCuf+gfFJlKoUeru4W17Zs/5rLRB205fm1A7a9kv09FrS
IVsleRVLe7CG5lyY90x5wVI5voxa5S5mQupujhgrqUtgg95ASeT0EIAPydQHSKSyQVqFJSJ0XT6K
4gHeGjyPDDhPFoUouVBpswJYLKwgOWVkRTU43CSvIiBZdySWxDXML7FPwgN5oWFOGt/ZbOSx1mNr
XxGY0wdG41Sxm9sIkDbDf9O+XvBMmG55XGCbLmoBtry+qmV+cStmtOyBs7hr3fBxRqyI4IAXaLFu
tuKKMaJavHF6cQM6pZITs//eCzTq2C7kOuJJlpALt7Uez1KaEJS2/jeA5wT9lVN+cnh5e46Yv9xx
LJovKDQGUuitxWcNEzH7SovG9615GDoe0ihhP8ihQiLTRxNLKnOyFgmHq9yTTTCVpERmUHeIuwsS
rRu282ImUaHwYH+QUf6bmCA7C2j5N9OmTRwV/+WmL9DJfY1IORM7RR6NRU+W8nWKzFd05aCzZw+b
YK6tZURnjMLosFAOYA2JSLwjugIXwJCX2WzwhmWrqcjSPc9moFkY2aZXeJ7jOdgCm07qkP14HMD/
zi2Z9SaVv5yEf8RXejXVuMH221jPP69Y3I1pm3ZpKpPhxPaUsIJYiJOIcCYQAjO08eCT5E1Gz0qS
d3dqwDzCwuJFh71pPfFMrI0DN4YW8Tdg8ZNw/qAWBs0y/o3MaBeQ1kjh+z+SzmpJkTALwk9EBC63
5QqUoDdE4+7+9PMlExO7OzvdTUPVX0cy8+TZxUf8tfnXo3OiJznYuU+FtmHSGrss12XfiKOdnUQo
5hwk+0wE3KCZtfXJnbSTj0mPX+MZMvuv3rGIiOGA4vMA0n4H6y5lq6//Ck48dATRWlZ0vxkylHo8
Gddrxprj5wIqlmasYKbXLPAoYCmAuSkKSCJmUk9aqDpa2X12naGwxHfgfne/nfuwfwNfTFgXGVOC
R59eES0g0qPs0ztnt5hpaa6Nh1cKRv+nWAYRrZTx5ojdZuaO/0wcHpPwPngO8IkggzALzkaEZpfF
EPaL1oThkp1/c14jBk0YteDxeoxK7bp/1Q1A5MZuAe8zv3p37x4yiu5czMVixoPApdgYaPiQbbop
Mzf01QpruzayB5f5SJvtczCO1haSBmn576xprRRj7BsmX1Xf4uzAoVenwkl+YltyM17uVJGQDR7A
PQ/iBpOryE4NEMN2yWIoWntX2Zaafmy6d5BKzv9JSQNAp5R/6XNfMMRzBqmX5/y3J0lqA0iPVd2I
5ScAoqvtGThCuFq+ukIoWnVXf42OMN8xQyvZt3Oc4f4QHSNZfVydM3g/OrhW3oiQFP00UwXGr7YR
HvdZme6G/BE+w0kXe0uWf2lPxXVAfeZcpwcaltNiB8o/QlIzQZRFXGt4mL7UbqiiLsRkhxkGPv0G
F3LCw5/UAgyl9uXX4FBbsmJL88aNzmOpHX+8+83fpr/pbzdSF1+HqyU8RSVf+3goVRPSwQouNit1
3hiaxCW/nH67J2ZaWfrBGgOu+JJTBA7Zw0gpug8BdQG3qgkU15dNABNMGn6ISQLeSlVFTcC2QnZM
vVwGwsMHtT/j9hDMOHRj2uFRCz0ZQCDstq5hJd1OP8D6HKzPqD6f5Oewlpa7VeKFjuW5c4ElHRQX
7ATHkF3zoCErFXn00Q8t1CQKkZJrQZ1160CeVDYBa6GICOmMOGCs0nkShkI0tjmrIoBpSCqkjiZY
7Xr+BNZ7g+bxnLcxaACrVZ159VcpTgYgtMPSkGW62IRnjY7Ytq0vcRiP59oveDeb4QnojnDOrDGm
VOwZZ+A2erCtVAQPRIsvXTgDht1zKWTGsDaa2PM5Gq8TK03XEepGW+j/z3IKmaL9nV+o7rrfDLE0
K1BF1yIMXUGtzechyB+dt3Il68AI2pRhwZa9gPAL5NF9NImFS+sgMLsS6U/52FXs1gq0MpXFCQOB
81yrtHTZgFHJGAI06LlDGmDWUipxHhJaZS4o+6ZdfafgVDDNusk66ildSreFzPUe3Byo9viJlPzG
OBJqXrZUGMC4e4MITGdS5NGvW+y9dl1ZwGADyr/jUYFH6u63KvNt6EZuyRwpstoifRN1/mDx09WW
XxRWIN32SSrb6ugaNiasMb1Pd/HaKvGcU6lT/RRjfQiWnJJi11bHnWBUgcD/Sq0HNvJhgTSseYgj
Cvu1/Wa0Ux6mAIIlhAehtVqkM5S4UMubn/6jhG66ygfQ0JKcKDUDzXoRZya1MtMAbcoIBAgM4xrl
GZsaWHI92/j6CXnTY/7rF5CzrAC/ljfmKx706ThwmPx48yd4Zpn1ThW2Mx3njmu4jAFHtXFl/CUL
fgNGC/mNfMchXgFgoMP5pXiwIqAPLDysLRp+rG3Y4DagWmx/2nIOeLXVqI9jC2gB/uLyM5KLHYpt
DMhd29Y+8kKfWUHCZqecCF3WbtOYA0pBTYeMSbKANZIC6Y37vuIddu2gPtgzr7/r9oDgeGPdlFbT
jaL2XzX6eyBHwXMV2xH09QzjRJg1Ou/gjMpnDxYnxokDqTFR2VzxC2Zbpjcx0scj5cNGJ22rx3gK
SyZhIyre6mCgqm55+njOsGhCJsX2TypIxr5zda5bMvmJ+9e0agdDxRpAIGeERIwNyoLrxvIb63Fk
TmZB8OtMiQ8s5qMW1DLcrfVZHILp9D/CIX8TcSXyUNdLkp4oUDD1OPCSSG+oh7/G4jYqZm/6tIOZ
I8XCn8d9sLRawDlk5kA+py8PpjEchnHcoXogIwrxAhXogC04SCdQXjDQuEQgKB0MmmPrg+GmfOAh
+z4rYgBi5/BDuSvWGcE91QMrQvta4g0Jx8oM2eG4awjeMqo/Jol/X9C42pqtTaLykRA2sS4qEw+0
+u4O0q7VTAVWh2PyZhfh6hUPiBORlpFQD6T1HhpqtHyT3hd+62p96NWYFHYIToSuOvPDW9aXFBxM
D+jkUH4iCH4ZL0bhm7YcRJGzsQJCpj5oqTOZ62IzwEgx+04+rj7SKdwNTmEjn6Bk37q3UH8kxpAL
LhKW+OFNUvI6OvI3LT4WQ415U8JIotYvLpI766xG1DuSFHG/c5otE2tEqOzg0SBiVoD+hbBLgfv9
bbBFYrOPqgn6aKeOeYpOHyM1FEIIXtfRcVh0kdCiWlXMpbnwQokc7oBRlc4TfS5u1i7NBkJpGZLo
quNVbtSB6FWw3SDELfhva44KwBFqQCTmZzVMra/r/4XDYnsf9eHh7XoPvzPNTdMLzxPsOdXGYDlm
cqcJ3/wgccukivs1SL/6A9eJrY+pFC9phRiPIeAw2ItwsvtDC7d1oWPjWKN13NKrJs/5UTy+eDrQ
3oodEtUjrI3+ko0/kCwtFM9qjpXnpoLYQOlQQXbV/LV+NTpzSJp9lDBDNm6cDE6SCAYh9k24nfUc
0TSM1cQlGoXVPlgmON14KLbfshysphqmS9X9Ax9VmqlmJ4izqnoPcqQtg9P8ARIlmHwKdH7OKHCJ
Xvz3j9UshdSe49uONeu4HrFuBXurH6NVNLHmo38aIo989el/o2eH+hyHHyIrYBVvQ0kQiE8PbItQ
zdyc9R5sVRMYOaVqAVSXJAMqwx7fHnylfR/cwxIxjKQCxsWjr2bkRIh4Q0AcbNxVM9xtLOpf6jAZ
pdXaZV/aMSqInnx4d+4EdR2NZDmv0OjJk5cLMCs/mFgi750Rni0oXTTqOgeJBLBUyGX5WMNekSIQ
3Bp4VVOQzIiDUXevVrJAShPe21WxLX8zWklvlWAr5GJrxc/PNuZpWJ7foaqJUOQ/Fn6RBzqwvC7e
c5TUAkcBDkIh7yitKdGxDfKOmaz/1LUzk2acYW1Yax2uwecevHKFJsCBFWQZ2zY7jbcZa2nDOqYV
3SjoYXBh2CSflg3GUffZNkaR3rblX21pylTmLFnT7GP40eSts2h2gZk7cZTUgS1TIywvNqzjrlv/
9+WMRpT5/NXuYSyqCuHDTDzjwVxlbdKlcXpR4/QxJ8iKAZmAl6lEbx6FByFBHOWLvpOwPaIO4a6B
2IaAkFyiZncTd2eK1AW7wXxODadMBoVnaEeFz4BF86425ooCZMNu3a+newK/Q1//NF/MyOC/gZMc
BpUGXSevYna1jyBCjOxcyE/kRIh+GbNpyuFO0EBjAkqOSOSB4wgLcez3qBzfR/UeQQNxBGMOVjyB
L0zfAmqY+l61EYUtW8qHJi6AjibOlDcY2nAOGT6SaG+ktsEtTiBXhqADXcxj0Exr3Qfz80cGcBjL
QFpZRVK1jrf82TiTNj/FyqkvaVIp4sujg6bvO2K0PKRUrPjo8Mg+0iWpKr9aYe80wv94iY9F//8w
R0NGZVIDUcig22IN9KRHx4LWARMznuilnAolm8DlBVWDpBkvt8gSWEBfcKFLUqEJIViA0GmPrZLX
Nq51G6NmW+O0DA2QyiYodH4graIL62HNcr9A7CPoEucaxnR6dB49OH0KdjiFfmuo4ruK7gIEjxen
ZwlqWa1zpOWiTOgnjLyZc41yn4lsDOtJ/H9nSI++238CdmHDcmQchU10zFMO4yeBt8+wjXHtfQwm
3ZlwwLU8Y9yJO0l+Io29ldcSSnkDo4MW0/44H5GWNBXcJBtduY9yD5Jajrobt2VMh8dS8qNY9Nbj
0ov0VUMQu5S+H5fZWMqNAjP+VbonbsWaXIeCEXEjLkfsWsEKnd8io4UVmOb81+220WVitIq5Qh2H
mVq3aW8ApSz6IZLO4I3KFsM8xLEHJu3oAbyisZRdDarrFfpr3jLiWZnsFHzZoBT8j4efPn+TxcOW
w7Yer4MHa4mc66KOGhLPXV2TffDt/eH6buMHwQ/RkEg7J38S3TUKEk8zscwkaBztEkqYdgsQp7Uv
HmeefNFii/LT2fSZckFUD170shF3OuuhLOr8r0+k6dFaeOduzdmEF9zFWJUMvLnxrogldmED8sov
bGCUUV+wB/aUvlwlqzeKhFK0Y/l2S9HcrWAmWotWIeoa6GO1Lo/k2X1nO/GVAeAP2hdVdTd2IDbC
Yq8WQR7RKrOe9tFvzcbiKsT1yaqtRK5E/I9gjUf5p/ZBQYcH2mdZ5YS0aaNRD7EHAiA7ex3cfUTb
V5Hy8Jif2mX0UcQW44uv6Aeiv8EAcUua3vewUFJm1MJc0LCiXqzpsn2Vk/yzMqU4eeAxS1vZZ0Rh
11+DTgBAKF587CP6ivKH33GOdhfyHp0yFxKTV+eMzhO5ggNwCk6x8i742CKNwkcDlREshM3kUF6N
KxkyNK2CZ3SOgbifknXWoIhGYt3w4FZQ7UwuafncZSczi56ses15Y/VIQfQIUHw1zDsuJFX73vBq
2INy5qv4IDmNNcYBuJjbhRNJu/Jwm0ynGc2X1Vpb1d6H4QGi1c69IqS62DdsEFbmk0lHnCaywrN/
pz9uWuVN91mLIfNr93bp+EOADqTkakHrPs169zgFXLdaQEb1+RfAMJ/kxdGb5/+N9WjTf3pU+s/B
OiukbybhmQQdi8XdJZXwFde8R9xgGJNUh3LgmNEpmnfAPN8xBl13Es3oArSVc0Y/taEWEEgLrEU+
uMO7aAdmFTUhbB3sDbOJtG43h/Plq6cQh3cxc1GLALhV/7t2qjlY2JZOodAmJ1ezT0ceHFeb5LYP
N8XwDqYMwidJObntSNLHrb89ceSR2iAN3SwZobUHMzkIyse0tneZa1UaXOxJQ2wVVj5E7qq33fRF
8bbEQNdfVCl4nI6qW/d+BwnCeK/k5ROYldH7a8FB9G4x139LOm8NrmjyidSfBd0Sogbcq3/1GBUR
XXStLf5P7fLaOjO30uZdsOP+Twid3haeJgeCCm4edHGlBCum6BGtWU7EaoKVzxB5+jSoPiZWdd5A
KV+JS1c27hgsXr0ZC25sD/QQbNB0Z106/FWMoywIT5VPA12NOQ9rXSessy8vXj2l7RVtFCUa18d+
jDZmJda2jYM/mA0GzIJgsLfpMuHxVwq6d2MA0opHz6hKe6YikzfyNmBNiS01o7T+dXL0pyj98cQ6
EtCXG4zI0Ee4JdIN7rZgqN1N7zy9D2C0RvLJFJyGEOFDSuoKt5842+WAyGum/xtCpAOUN6oRQfxF
FLGrjtd7J18AgbrF6y4a9jetYj6GZg10Y6AuGD+HnTujkHo5g7P3TldRhc6XvWl/l5dRwH1sxjio
c4hulkCTwmLlbgcN+8CpAfSPZmWfdQ+TvJ5zgr9tww7gQ13b9TtgeTBcK87XZK4atYkpEq9qPxH8
MCt95haWKV9V4366rIceFv5q8RXXjEo6cfYMNBs21++EWKnEIpBJh2IUi6T+3WbH0NVet5+4f+0F
YzBTgj8GM/OzrwfSLzTsbTU/7BBg+StdxzYnTMHGPGwm8I6+hr+QlX7g49SJcA7x2JxOnamkDz50
NaQebrMd8FfZ5KIFsJ+oDXDItsr2vZPTKU871LGULWwLIuuvtMwasUnAIALdkgLbYwkISQcMRlll
KBc5J+XEhwYHnoMaRwZbDFVg01vXsBjA6Ic6o46CoYLrZHzwJFZ7ouD6EhyZu7LwV2CErlfpMLdm
1SimXCDhCFGDjLKYJiA29+nStFyuv+ZTeQfk7pjcXr0HGYJPMbb0WaXxkJ6hHsMdA7rmHMkdt0YI
j853SvTIfyiEiP66L2jt3TQgbqjd3Vt8ZNaNxzPYJWunNGhMrNK0FJ7iI6cZuxC+wqvsMYe9xfvO
EXLwlOD/yr/h/UgLpePbCss9xkDgdpEMlUiiUsA0QokiUQcokLzxozf5P2Aohr/YsLJO1AgRrY3v
ysQSP4XJMuYBLr4m7gCDYAxAGKfd9Higf4jKqzugVzkCTyHNCiKAKqaTWcnMfmCLCXq32nlescR6
s5/tJiuCWQMDrpIcMqw/vDHAiMrefWf8fFTMpic7lQsmAIBu+OkYbBfBGjKo8BMH/4je89HmzPDW
F/wCAgHOgCO+xu7RrOU+IvxB6lmN4kP6/iKV5F0DCViJL5v0DuXeOzrC5hA10xKxqpg9TfnH8WZs
aDo4JrakxwgH1dLvIzCCYZhMbFBaAO8spJalKf+wuvcHLPBgkcRFF6hF/w3j8taQWnA1QY/oz8Rh
uBh7sdyFuaNThFkA1wkg8IU/0hfLOudqtCGfMf/C1KZpuWn34fgwwiyoj0ERON4c8jZwPcATikae
kfEWhWDFkby2iW/5lycOlVbTrYHzNHD3NqgiNqgi48lPjMgBPPFm3yAlz5nUzqs/MOLVUs6MsmkW
tCN2TwQw/w0RJJCnwPiLdh7ASFBRJmrqMI3MBErVmDeXVL8QhQWeMpmXtrItesAafw/5hluoZgWm
wCq2/1tGSsrPbJi7XNvnt8km2IODwHjl8DdMPjDtWgrwOt0NC1v/JYHDSH71f+ft/P8Qdx+IQ8US
SmmujEj9Gvwg6ITUlOjUUgWauGxT0e/92ux/FJGC7gqdCe0zBcwtL4v0ity5oPhDygTU7YkjIom5
rF9LgoYxVZp03QdeDwEWjPh/FRu6pJ8elmtEAwISKWJZngLSijq0zvn090uEuPDAD0H0aS3UE3D5
O5jPCUSE8wXZLncxHiNVHDHUgSamjgGcsGe/hwrcISB9EggEFj4SNIwUtEA7Z1/IzRRQxO/E/LVu
8IkQyFwMJJsvxNIa/yk5iGM+4FqINiGwYlCnkLFm7suaKd/d3ejXZcGIXQBjFxpbUSdEHzS89H/v
mtaPOwfAqOkoy9rnh7Rs6qViqmMnPvvo1R7pzez4z1C6n/9aDJAaoaFTkaLIf0i+OdjIyU3hY+3U
rRLtql2eBLi/OGeHeio8hmQGteen+iEIKn6Q3jtshS10kIqbNAr89xS9hr4qYVLTKkB7o2/D7rJu
vJdvGnouZ8XYkKnXnS+R8ZDsgt34lDT4+w2lMbPTDSaYgFybCOskr6RwDrlmuPdJ1dNg73DNn8tk
p5pSO5F+nT4j7eYLopr4jTYSnI3T6IV9Pr9PTaq06vpjKcBhheGTWwAZLfvzTFWHS6IvlfnaHL9R
NIwnaGeLf5f2ubsKnTx1G20Sr2HL+4RXxYQVxxjyO6FV+wSTBOMVfiEud+8/I7pDPewWSEqaCFNW
vgwPr7bgkbpBAWa3B1GXMKzKr8Le+VMMLm11ULmqLYbRukFqfTjy47vPmR5CFGNLxpEfj2M0+jE7
20lCb6+V6n9zB1wNfQRabj0MKyLKG8KLTQm1IZ8DUQ6kTnoPiWxrS8j5+MV4xTviBkEZ+Pk2Q+zq
wLobHM5du3PvijFDzu23pCoc5ycXFNBBtuSjF7kIaBSd9oQFkPXArYEZ9q+vr7VosBh/YK6DCTOG
SII3Mz0/5jwsYtriZVrdRbxgIZXa3nWVKUtNtLPHKgwTAHFaDWBbzHXJ4mWS+tnXg7FK1UXVZlcG
ocA4i8Aegr9Fhq0EBKuXpp93eGRZM4CcXUn8B0gwY8nJhNHPC22uw9okorA/kEu+WJD2MDpq4xJr
LBBiQRG0CylFN+mFy/Va3LPLuMBh3CSCE/do4xoe0opNOMVxAiuMEm1jC8oRuJXr+wXJnvz19xEj
TmV8cHfwIMRRNGdFgvRzZd9XlCZnqxxfQTh4tskRMaGlNEWleKSj3RhN4bhUNAoWDbT+//VAe7hW
NeJV1m78kBUFMbEBWKtz5XEGJ4jgx1a0Nx799nH0SDdhDgzIUWZygW5hO5Ts885S7TllBH06C0C+
0d2/MaBhnAHeqOHwUBfTRnIlOZ/Uuvw0jNJz0Q0iOo1YLOW/2s+M1IhQ+1bkSd+PtN3gkCrMMYDB
yRijoqeOfSS/F1vZCAtgdjpHEXQbVzIZybYIC+Jxp2NB0Ep/a4mOJFGZjMuA/Oxi5jNK+M8Qk0G/
Ksa2yBaVa3ShqvD1oZtLMmWqCyX2+1lh9HJbJuGHSTjHHy/jUDl7M5mjB3zYzBmu1FrxOPLU8wnR
UfJWdVhWDPfwhJFDVh6a3WmJO8mMzNv74iC6cGu2u1rU0vQYUkuxLcO+wkTu3CNzZPpkFi2q6j6w
SBhrZJ0+TxGvoWDGeA30eLmH9ndFiQyz7yH/QaCBCg2h0RS0duOUGHAbKS61TFVcaxyIk0ZPi0LH
pWQ2S3mvqcHMdnm4bW9y1fVt2QX/1XpN74xBFITLx8hqZhWMWmtGuwic9T8qVD5OfchMPfULuDS2
jBCFNG9s2GWP9i0aQfBhCEbXwDQ8hgrgsu62v6JbYHmfXYlbR6vJpim/ygRPyS0kLwujLrPEesVn
f/Q1GzXsnR6+/QfofcLb6dMyKIPOg4I5owUPZlj/1a2zR/9ISUr/KSe909HsSmslQWTYRJhld2Fi
J55ErlzHNj/2Dmaq45zpx1ZuPIff6IWgxm7emKBZMX6AWW5I/STlTlgD1suJGvAu1DlrW4Y28rDB
REfMuV8m4Z/sUrcJIqRnjgeOEk9M8iqtDU94WHtSOZT/lyFGtSf5a71LFWccaQkn3NR8yjCPU7Li
da79TkvGXo2dr/r36crLl1R0spmoo1Qo90MrCbKtB+wMPBcvg1v3TXRZe72Ng4mjZjE0bLGzP/HO
m57zMWPyqIgYOTQPvC0AzBV+jDfWDRZnhWTfp0nD+vAJ1sfWybDS3drQ2I/OLjv3tj2y3JtROIaG
fZqOc9MopDvbQXJIKYHwvNXu4FhH4fXhQetQf5Kz0zyPPegMUMr5nC0lMqFIeni9J8NJoNpnnuAC
XkckbxwZy1cdwVAFwRnlJgMDQxS5iE9YDiy89Ousu1xRnrb/ioV4PN3wKyZR+rSmKL3o1Cl5fwtG
aoYlTe/JbIi4QdtPDkerQVwjFUvfrqcHQQDDTwzMIO7sTBFbwjZMh1zZojuMeahQZTb9zYIYbbru
zZk1KMLqVpcGQj0tKzFIVNRXNJwrA4ASnSd12ulluDXdceKs0pZ0qlRZzEAiYZPZPUKuyo9U0tqL
Tmx9kh/thxCOQomyB7/hwfYPWl99k/TX5MzxsJVVOTJMiZUoGZR4b6wSIBkMVfj8B5NluPIKmuO7
U++Rlnb9If0ytZDl43ksgiqn1WOj0PYXfh/oMEqc8gKDNFSH+7zpThIKgZmkeqIWecdj2ghJONAC
espkisjTqtngRcHvOaI3Pv+uptJSH7Qc0OnAmuYwFitv2mBtw08LxX4E9R+FzpUUXg0mCZDmg3VK
MHI0+8XgeGOI8QXIzSOEEhNNlJzA/KQfrpgXew+HaG59d8Czvlj4UwTZ3KIXz0AxGcZjv5MC5qAC
8Qu9btdw047PVWdYSENrzI39kbzhjtF5Djtlm7exw81Fl6xG9XXamM0DZcfj5twZi/tdyT8NZYoc
PfxVtKnqv6LuY1qQFL9jKJAajatZUqFRdCe9LQI7WiaeDovtO5Q+TFVGhRh8UPQqxs+wIhMzubHe
kATyjctxNT7Zq2XL6x8jGn1Jn4+wz2t/whq1D7y7+IwCI+KMJjOOXhlBHEMfEzdaGe7n7hoxkVWD
4I/go59wUxAyZbJOJdNLATdL54rdUovBbCumfAOQsuOOjwq53dwaqPTUvsN1rmwO6RSnhcE143Q4
9eUmLTERjg2EV4zokWUOvg4KeMc+CPbsZcAXopnuF5SjQu/nOxbd7szIaN/yCe5zASaXdGh4Rndw
HcPy4z5eG5e8ghfKbqRNDa8QU+Kr2Rt9nHZQ916dmsmPuKz5XJlYjBSdp3Zj21cyzg05sKMVs23c
/So4s9Dyzfu0KGrWhJHYyS18TCtcOxgIo4fD7BXDKVlZiU/8W7OXwqPca/kbZ+do4fe+ZmDZgL7E
mfCKbEWWlyfWiETW0cHX8m1ZGIGO1Vx71PvTZ2c/YPd1N7zs0Tk5TRxAeVU8aIzlE04le7PP1mIv
W9bq4vPO2oksk33mtcbKBFaajhApUagHAf+0eBXk2OIx/scguZldA/1aLGl4sWtiN41uI0YJU7Lr
fAt/vMJoksrat/8yiVxUOB/ibIsTpedTco0PKBWbRWWKi/YHxsu+QIwLLdMAzCMBXnCe1LIaiYTp
oPeLx4yNM4vwhhig+BjfTAvhACwsqyzxqzmzi5x6xbqb56vJ1vUF9fJoHbBizpV7cgEvrywAk4hG
uJic/E3+hrWwPjKmsrj4H2PTuePOcidJYT6Iq9geCz61jgIFJES7YdQA3XmFmHXKKUgYTN4eC+UP
MTpauwmKNZuWSjuMrbrzx0X5OG9AxCvu5eXswUov0eInv7p3Ru2/4Ii04muv2K679jDZypvOrXvg
ucHoCxhdCAomP/jqGl0Q8hldVDEvRxjR8Eb5vBdYgi29AOSqRTqE5/1rhnXn93V2XGPErV0Y3Cms
uLK/v6DHNmvutgxqXoOCv8mWCQs8+zSMNCU/4USNFiR8IZx9meBAFeb8zxCmGB5gSoCFATvwoOi0
uPjK6rRA0h2OlNNm+6LFvs2i86JVA8QVMsai91EQ/JXZbyJB1B1WjtPNLpoCljHNFdda62DgbRmW
p87ln6XjLnpHnFbx86y7Z3BDhw9K5XA0MGMTdUsCxc2BS0MLL6yGnl7OhR+eDHYLaYdn0/n2Hzl2
mjd1KXi2TkIeypYL7JTx8vyCBMMHaTFpJsqsX6i6zfEtqPgYOPsHGs3w4gS3Gy8mV50KDzL3EMju
mh66VQcjTedOtbEPyqw9PmoVOk4O9XBnlaos1TI3js5hbUSn+3FL/id9QDH0MPuA9WX7zuCMRemy
31e/yUg7BTSn1zJZWGkBxakh9pZrLlaRh58ba0Nq6kmF3Mx45I4sdcV7DXdFE1AJWoIU1Wky8Dve
cjNKC0i0psFmSHbGnE0I3bWNLEm07SNk27Est+SYi/Uoy6ArtsJHGXDZeva//SuXvsde67VXwQ6q
zs50jmCA9yrIOCeZNTYekdREvMua2G3CR/GKummZpwO1ce7sTr9CmRZ5txeu0x+hi6RkEdR+5403
Cx5W8Pcufk+cUNwuXt7yw4wRZVmM8zof9reG5+hm7F33ePefkM+Oixynhs2iOHDgB4897d4MiHl2
sMbCFGUp1tpJyMZAPlqfohJcF0q2aYfFlPzBZQ/hqa3f5AQ72DjLDH7KgAPTPo/bdTbRG4xvRPNH
txQ/smITmzoEEFmvxE73N8Mt3F3sl2psh7cPDBqc+FbWtAaIGgMihLpyFx+68gCvdsXt4KpIKRu8
+WHQJBK8Kl6ju+5N2pfp6WbWsByF+76V9BX89YnEh9kHzyxuOoZST5eN8x+27h6h5u9uHa2Pucat
Cgf7aEs6se0/k7XdVxMkESEVxDiq8B9QKQofGTEPgkpoTolRmxfb+HfMH4NV08B4Ogiyx4AnzvF4
SPAyjVnUiaEaYQuDj4fJ2kRoPIfWIFySA+7mCiFWL7s4V/PSCZpOgHl0cCCBvGOct1ZSQNraUS0/
1AURKDxggsttbfIW6Che2mPCQ37B/AlXfSUuXKh5aLzjjmzGm1ysg0ZX4pl3jQA7X/HuNlj0VfFX
9FEGct4RydVGVPDHBWecNIjejsQLpsq9xhbFxx0GoRwIKgfUg/ez8U2acEmw21u7a5ZG4itTjlvR
CcupgiMnG823rSMJiJGD9vv4rz6IIVjqA5WbFCTAKAj/fvB5xPpakzKXKQ2rj1hw1hfvsWJXulUr
g5lU4xfTcRcv+S+MkC6AT8dFfg0afoXnv18INwPrwq5xvKmMpAwsvFs+xYkTdzg4Jtpr7dCkGPgO
Ic2LwXWDfrmZALYfDGc8plC2mT0HzGEC/skYQAN3JDUNcpZB0UdAVL9GBSM4+oAQm7oLUCKpC/iQ
xSZ0ELuA71A8lsz17tL6s6fUH+LUb9+Wb6ea0Pvzdvolnwdp9ffBq4BK3fks4z4UQDsEOpGgsBrs
cWhrI/5me1kMkMj63A62p3KnbZrfUeXMDdFpJzDoJBe6S824LZNEkr8L4j/EN118D9vAfWRZbymt
BYcHfQziwv6FR2U1DYuJhd5ka2K3yfhiNajj1jTs3x0kPi08WBNMf5hTZ4mOy1NPgUtP0WE8uCuN
2dU2oHgZmkBTBGotN1bCAXfIpkJFxBeoJGU/rx1WOjRk7DEfok41mNrr1Glu47gv6QntTUylH7Oy
2gtxgRjSPABwgUYaOFUb9CHwz6LMOw6dseXAS2vKiJ6EuhmjBU6Gv+9qNx/Nt8mSi3MEl4KjKFFi
NF/2+aE4zo2ZnzpcZ6wd+uUl38sdRRH8CYiuzMkQzKSbQTZkkafA+1lQ6kyp+jU/rCGyoX43JwaD
JP402DGEY3dneIbooLgHHXc0eQy+g90IFhYIBS3eD96MqJ8ZmgaUQ0BtUFvYfHJeF/JlY6YuHaLy
dtWwCbjRbE3rCAazdTqVaKxBwonLpDfTE8woYmIAD5M0DI7zi+3ocd/jXYOfJxS1XLNu6jBxeN/w
JrY+pi4Yu/Cdk7HlAEe5q1QTz/0+giAB8lLDyhILdFqop4XKW80gfkWhMC1OsEC7Iden9LustCOf
QJpeyajP+OnoRn04MWFSGHETL3YT8Lf606hxRfisjkMbxdGJubxeP2bqxc2xZ7aGnLCdMU5nBj4J
1pyb73QM3ju/5tVnBlul6tMf3/olXoAJ2n6/4otA2OJa9jF5dt5afuQ4MIIgRKljxTyo7xkIJT2w
6x4Ndh7wy7EVlmeXrBF8l3rwbhgdRKPSkNG2tTHysiEGDAhCm8kvbohmPTde2e74O/Djqi2HK42F
am5NaFlThN3DjpnQcsZUEYiDQh/1w1Q90oOm+kptzCnn4LegFDj5ihoUyStSWLj2h2hmeQcO+fHi
WXEYT09oU5kao6MCpYzwC3C/njHg5KPFL6HSYDWuD4+OeoQZ/7Sb+hpLhSBZW3mnYuVHfAMgTNGk
t/Q5O01Xym+4OCB264Lq0CXw5GKC145+EWJw8ETXaNt/Mzq4YGP7UJtYm1NVWoCwGmuXouLtgUmg
WpyKz9AwLxKUjuMw2gw1wQi77QgpKeAPGwMF7x0DUM5weRtI2Hua3PLZCJdlsJxb5urqZs7/PGE0
4J0wp+YZyA2c4qN0bfGUxOpRaJC1IPc5XTusqVhsTOrue+C3GG7rMGrF2iEw/aN1zeAgYv+2YMTV
5YWh7PPx1BdcKpx0jUTCyYEe+BV8SK5iinSFT8ofhw8zjqlnrQSB/CZI06hN72+YVY9VSQMDrsAR
frpIWTA5fns/ghxwGXxnTG4KyfdW6EydRfrFp5zKwbT3hu3ZBpeDm5YO5CTvHgdNa9Vr2betVWdL
pP1EDtq0qsA7BeaLnt6mx9yhyw2ZEOCIYFyt3IE4BP+WkVArzFFe8NATaBUn0wFFl1FiCJBBM8yV
NGyWY3ngQFERTrifYE1vfz86pWJe2d5Tb4N9OA4AEfPxnUObDh5syKJ6ZVjm6zm4aLGugIKRYva3
RisRPtnpVKYaPhDJrzWtKVvqsD8yXAmnv9ZUnibxNVql5UCoNx1kEDZYUxIm6uuUU1Ec7LEgBDzr
l7psC1wDyKkb/bXSqwwwAaBdIYGs+DAlFPd9WCfftduGgTzvDcTI42qF1CBLSDBnXDBymWwA37iR
yXLUgw0uiMCFh95GG5D6+RR2lsD3MPvvmUSIYQxI+BzE1YTnHk4K0SwnA+CHeRTyPd/Nv1dt37cj
YA0ujJhPxA3EbavPuUZbY3M/JRDHhQMuEaVP3XBdjsKKrAH9ka8SzJ8ynkrQGV4RzyIr9DIPeufN
44HOngxsJaG+EPY5eYuWDeGFBgXikoPMd6/F8CuJ0XATDiHvNIWtEPANNwT6DdTaIz5mDKaGquO9
X3aMoV3ciOViRA1mwXngQ55ovE0kkFCO5DhtwGp3TCQSnh4gmODRJGLO+pTnd8p9lDRe8vepxhZ3
NpIEYpph2H+YV+w7QIg+QSBHm82NYka1gkRZ9McCaMyfTh3m6pypz9FdXD3i7PgGb4VY3hrOE2I/
n8jCgWFnA0JCAnTJtQB4zpQcypXg6jN5YDUMIWFi5ghRJ0Aubm1EBYHWg/fS4tcRV6WxuXNKPY7q
mKydVo2uDyXiphH9h0k7kvp8otBnUlKTLcg1LVwmDF4DDZbHw1N1QdI2xmIGIMQRc7gUjU7M5xJl
zGWNETpT5zK9TDggqMWwWLqPCYWHLpKGbyFBJpy8kcEVcPF4NXwQSeh1mCKD7+UukKIxhHl7uFxs
LVzCDAKo3kaEmXAFZ7MXU9FrPg/TGpD2YCwQLenCiIwIqQs8hc8cmwSQaASbBOWBjh53Ikca0k2/
HtwWii7mw8H3Z4j2icD4poAsV00ONSiTwXVwgE/zm8vNFfWVS1FA7CDfLEOLi0iT28GigvngGYOt
rBTn1NaMoUNJwpnH2GRtxm+Lc30P8Z2F8OLQ4Z3OY0IFWMcM0RozwABQT53G7a0TH0hMBg9Oh6tY
TAEIJRaRvw9pUaJ+grwzvgt778fOmAuGMoirxHlJuz53Z58RA6ixExBm9LIBuh6qIjYLk2EyfEOQ
nO1DFHNMyfHpGHPCljILaVfCXVuQshGBGbqgM/6YQaehEHjIb42OGNw0J+aMCgsfy2eFfORQpq6I
6l2XhEBeVE0cDvVJBPB3KNf4tiosOxUsVW7sdP2jk/qLtBtFhiNGoOBZAO2Y2PdxyYlzbr2FCyiD
4jw4qWsbPcIz2dUBoucNadAN3DtYGR1EGg4jC2tHWbvjwxi5m5ifikhKHHu7C6pkDkb8y5OXYksq
kjgehBSsHR1PCnfP33bBMdsx98iB58nE2k3Mv8oXcmaNsxOHLFQABsbJEndcPTSe2dM6H8Qq8Tx0
SI9sj9bp4+zz1UAtbEZnb7NRJyFsb/2xM+Xu4sEBpy6Y2qJACyVmIkTzYWAoNgQRCCNVdE9918qe
8n6IEoQPjhGVp54KtLk5NihsbeHJdbhmqhQU9abcioXPHeDIwngwfKM64Rarfp8SDXJ3YQ/4AkY4
3CSAHfPqYtNrgQvSYAamrSfbHplIsLhsf3aEmpOpd7I+l4l/IzTEMcGFNyHtBudDo3fdBRQSdY+F
SpdfxlbtK8JfbzucFplCEnmrhMXBJKr6cCcI33pQoj3irGw0NBHu2n+6OYQoqsQ36Rbh4DjkYuMh
GOcUXmgpiF5u+hxQLfamYxB4cszYJ1RxonKeCTIwhlLUn5wX22SPEcmOmOVPUTZwuDhMHEqu7O8O
EYB93oy+E7KTsMgB3iScCWrjCYXbe6BIT2JiqEZSY1HmpJQbwYvmqcO15vT9TJWCBcF9Yy7YgnQ1
bcSgXBS1TwdJdwskJTMtmEiBFkaKxg9HEdxGyH4PLBp4+HuHONUVuLmHJL8EL7dThtTQgDgWAnpy
Svz5x9KZLSmqbkH4iYxQEdFbZlAUcSxvjMJSnOf56feX9o4+p7t3dQ0KP2vIlStziuQVD12CiDZp
yoE1xxEk4IAncyHgA3EuzgSBabSAiFpx0itVbMBzgdwCETmyOf8nexyRMxIcM6HKID4YcUX6fJMu
95K0wePJNaJOIRP4xHmdNZEK6B+UvKUMpYBrZz5YdZfaGMXPpEsDQY3N4WioJoXCxZ0ilAh45PtB
pCECkalRAlKNwUGVZxA3wiVz4PE34NIFnHpKPQ4TBSLD90uEYEpuIKDFO+MAEEN56zwPyJvxA9Ty
5xrBUp/omUD1wuBMyrWyNeqhBQxiThKigOB3AvGE4s63ofh8syhHRsyAJ48co6agHKsiIMmsoFYi
+/SimiORQlpGJ8ri8qrmMLgwKspIEgMG/VTOWUTUgi2zDuGvMqpNRowLKQXVGGJcyP4pRcMESwai
BBdcvUHXn/jRhrV0tDwL9UsJuN219VficlOexLu+6hUQwCXMBJeoSQfBU8Nj4JdYhB1AtFm5jBy9
2MsaarE8px/GNl7hUDmzq8/3XQfalYaOELxFJGZy3uCGHcKM19rsaNTJNSR3ztrUL4NZGpnjXJQm
8llhT28DEXPhPqz+2JOgpUbyhXUDEXJrMYdP500cJmpeulCtJZq8QG6oINsl75Q0RGt5H+YcJtdd
CuhiOgIGMkqqjN5bLnVCCe80ojTNQ5/4kz4QYdc7cRhexGTxgLcGHZIPnaj4qy7PO686k+hXRtcI
AXXecDnLZd9mt/nssra2CNrpi29CI9NGkAUP2KBMkiECivRAziBq1dspIYUHnM4o4JQtbuF8MR8H
pSnCtcyKy9BPSVsix8LcZzzI5sGLT6YMwAeC8QQpk00G6D50kCLgIvsXG0TWk280kMEmDsCmSfOc
1gkttrybNGLes66s1eJ8JlPpn2mEy7L2pz21wvzMoXsjXnRjAUYigXS10/OvweGbolEgow0eGORW
ab+luMpZjeVJX5pL8/YNaWVP7nX/yIIc96SAYQQfZpuxwmHw9UhYuFoDviDHyc/eDBJUQGYBVG3N
demvuF0zBzCA6VygA+j2lhA0e8m5o59FIUEkuDiOi8Bwr2y79M9IOMCoFudywJM7oaoA82ExOF3+
MewjW1MpJROeQCq7PuGpR+ymSxAhSfuoh1SKEHXW8HIQBIo/sQXcXHIsXbRNzw71OkoddEf68STA
mmbGnG6UYrr5lMJdladAP1ajEqhrTd4xS2guTQilHnIyWUbtzBwPL817hEk6dF0sBCl3CAJElUT9
TgKGGtLv8FyRZXnZHNkJgNNUBAUhRwi/cd4Q78o4BGpk4SZ0J6QNhtvQAukRb3ZGhAtYZAxQ4qGE
3CJKYvlkWh6uCmq7SJARBpg69xn5MgPmP3DCo4h1eQPVIOGbiX6GCA4+Ovxog/cdoe7qc3d4XbQF
9KqtrJt3ETlkbIiMBw1q6O5ZOztwRwgoe+08CVtREB3sYyyraFrPiYKtn+eDbgRtb0q9SdVcTOkq
HYSBnh74UULd1JNNl90jBKvmoGzrKvL0QmjGU4CvKTFB3fFrZd/oebZeMxclVCy2Ugd+XBhlCx4y
nrWMhj+r5FHCxfUly8c3pIQh1PHfSn/IkikHkXsn7x5h+Es3JMIQb/N8+/9yAGcJrmBgcdMZ0nEm
xcisx2LOqeHgzifdbPWFcqiefcBMkUx8stpxCETEx2jdeawp8+4uiAKwI6cJTgr3YQLPEHo+zT2L
4US/1xjqFZJcWgUD7a3GZ8s1u+inrFljAx0WO6CBMDNGTrSHWk4s2blIf4sjRD+xuiCk9D8hW0dn
GvgX+k1q73JwUQa7++mmS2zzRGRDk+DbmknRRetJXxo+6eV7poAABns4o9pKg4D/cYIZt52M32Gf
m1zJg6BtnXo0b3CIwW6h9rD28mi9UHoSxGC2uPEJXTjMmgq9CrpRi/aYMsZjR0eGSvdEYoIyV3qM
8VSF4IShKLqBnm8gOkMi2TpGA2+mjCKP+c+QPi9N58C+0ryUghb9q/qbCYU75twoHS2gaqUl3rL2
nFirImyuXOSrKHUqHSIntK0xP0dw6rZ3AvT36nV7hlB34+DNzk5jKbHd9+g5WjdcVrvv7DfM4HB1
3ksDZHiFXv+HJY1t5wEc8HuIjMkLWt/brsGRmK8Q4umc2s3uanAelfpNjLzkfoDw7suvwIORqvYb
TpeEq3Bc7rDOiELhgEWhuvvA7RSHzKhmf4DDjJ54brwBVrvF19sGtfQWslQT7WYu8nq3/IpXgL3m
3p688upv82BzqPT7nG9+39SHzEppHgTnvL+QjoaYzM48JjaJuBQFxEI54TEWYA47ZMj307YNdr5N
b4exZCOsgWOys+2KzrAfyGcEupzIFFocaLBJcHet3oUi8t86ztUdU17zSwaYDymvUGwfEBJkk7wI
cAx3yPkgO0QlsSi5gU2PtK8QppIcsBE+27cSZdcO0tOQ5adgj0QqAJ40ILmfnFSdawoCAEFktxpw
kJDAhXTMP31lcCXCLTEtsjChSX9jZh2s+Tn69Wjt2bDjAb2Ns2/AZZ7IyvVXuVuAKfFREA9rPvEn
OrK0eUbWB5ETj2chfuRHOHsedfA5AdrVzovkZ6C66K9rzxhr8jCjp8nq1Cx6BEWWVOeRiYlLSh/w
AIDHkpYlBAbE9GVU8jKl08inkT66rUkIkZgBXJ31aY0Tlv3fk834UU2ZRDI0vxE3aDsSXs3xfKE7
XyEZUd7CC66Md3LN6p3wmDz+tSvL2fzQKU80RjB7d//O8uD4B24KDovDeBku/1YBQ+kNI8q3vWQM
FNJYhaQtBl4K/d+GssXTC9ei0wsdMsn8q2ECxNn2hsPfX02YNVJe1m7yUepCEQhVTUlDgxEODlsF
ihpQCfMD8+iTs/YvwS04eDvvBpeHSTLj0wtuOuIhrPH2Wy1mnWsuQ8zanvWMuyw6JDtUqEwrA1eK
/TEDRFxqXnUf4/HIfApXwhAPBt5JsGZDacMCiGaZ2pZuwpBoMp6RLojsC7Up/PpZBWIboR0iEY3W
qo3exrwMkbYIVveY0uT08fcHb1UnIKSVgRmeASGJqPRCILL/ZHlZeqIK1aypzIosnRZ3QAGRWQGR
T+LICHaz2F6NwReE0DAcpcQYvZmpvNj4uHHjQEemFFj6+MPnMv+NLPyJsMiAZ/WEUyK/NY0JChyz
tzxCzItXPVnolJm/4kTO8LXwd3wSQ2Jmrk33nK/Y7t4kumD6byYs30vgHwL+veCbzzwum83Vo+Pn
nIk6hA8Dfh1cQ77i5w49YQPTRh6sS4bTIrcUboPjKLV//VLQ4CsFGWlPDQOhQHYFD+aXQuig19FF
P1ibQR8HkXEtqONsggrZw19FdfRgbsxLQW+qgdm/8YlnLElMpp6qwrQLggNx1+xCKL1+w2UdO4Y7
u8r6OoZM0cvXLr+JSBBSjo5EvdiA/p+oDwulPeITeGniz7JvRFY1pFYznVJVmfzix+gY7FiP14RL
r+0B103L4mLgCTGC0MpjxTCT7ELqh+aNMqYehhOb/2zacwP5P99ZriV/IRdyybq+xjvSgmCgRfkA
ZMncSV1/ErlO6I54ekkFIxHCG4FUDTUOBjxCgSDkbvw72LoA+hH0co6rTgWBPo6WtN55uIHzBgo6
XdWAqnOU71l8g8a4yECFDBRLxOQUEKR3ol8WVVnt+yQX4VSdcbMl37ZXxLfQWIeNmABx3DrzkLMj
JVBdJ10pHw8VOLNcuSbimNRA8PvdHOY9P1kVKDIqRG8JF8Lbpzrc/QA7YXWgeQo8+iugyhU2MRqo
KyRBDSaNk5EbvgK11BW3Z9WdvmQeqog8bb0Xcty0sRVbK8FUKuhZsqkcJj6uiYiVdcUCsHhZIh4j
MeUAbCCFxyx9RB8as6w3I55ZjC/CHZHjwt2dOUj9MM7jlo7cqpa5oFUh0s6FoXpscvWl2UG/avns
BTyDFxUxy9MZ6CO16cs2+OwfJJKoug1GorIX1cgvvw/fQ4J8jXqaB/o7Q6I2CqlNZ6Jp4/ejk6RC
nbq/tYQ1o4EKznEcbgnqfN8BrSClDjeQBpxSF4ySgMH3kC8s1eRqZmtWrUqPNqW1vCWn5Nrd90OV
UQx56W/o/LXqwEWi1peoCROvJGwBXJzJjdp+UGi6B8aB3+jqy781BNNg8gOvIRgLm5qxluSlGqw2
UBAe43vyoCcErGOEHLCLHzy+616M7xkV0Y2gsoV5MWtD7jR/UveHzF8n3cHaa45fsI55B1KyikCd
phwWnbQKqbRiG4JdtJuIr0B08xl4a3IENqunBfkQ7kTFd8H1oBNcafnejFmp2lM6NNFYYQSDbsbJ
k25sBRxGOW8/206GaHYv5/acaa2YDEED0QHp0Npli4UNM/qPe0Btr1tF+3nxgZxK4n+3fD0SbmuJ
WxCLXlThrLJMp9D8gZ8AoOk3+EL5lLCm+cewnivFcsVgncnV6EuYaDgtGFKQ9cDRyw7lAhix2hMG
TzyyyzDmTgGBq8/6fhDkASSM8Q+DwiSiP9WedKIOnC97tGmksbpvAaIwbK/CGPbpUKclNQwipm0h
HRetzUCdwMc1mArxkKvkR6HZa06oWHc/W3oAgNecC0uZO7jin7BXTavWoqwZftPOT36uWWACnsrB
YwhD36+Mde5gSJCxq1Wi+52uf/XI0Ik/cdxq8PTymCw5jdwuGS7QkKNurO8jfrF2uS7uGlkcAqhf
T1ZRLTnLB5m4iowXig+9Usg+9G6yokSGIkBK/wWkgQvQGn36Bp+JAS3nf9d+sphDUtDq5wp9TSI3
Ha8oIvxtXoV/i+PDemnaxQgLtDnfUy45b2pr/oawv28hz4vQM8/eE8m9C2SdoyeyM0pf8Vn5AEFE
pks8+yYmZgjd0GSRqnUw0ZDnPgA5H9n3YfJKSNP6/kD7zMhFxV9uc4V95X2veuaU51o2usPUx+9s
nxVoh6j02nv7cDN/dx7cqHxA+3KlsdAC4Qu/L67p+xvWm5NpffTAAuKFKQCOvZ0nnHk8a44NwoXw
ZxaRqELR3oW8L/sgBFGRmVml1QaXyZCLKOBKPG2geaXlW2QVOa5aBcXlxH0v6TfZtXsCSOeaTlLz
1qFiuceECpayezFfs7GnMnvlljrSid6BPJ6HzZtNo0hooMbwBoqH2kfHJEWzqE5eHb14yRV0QM6s
PXLZpENa4V85b22BRbdUSYWJU9efspnQYCUZg71MBwzihFO0HkzlpP0lMgWH2L+Y1EwHiMT7r+QK
H8Ic9DOoanNsg9Wx31iacKMGFUojQJbO6m+byWUGJZLBewRglVZ8bFRkinIZGCTnelx/25RsZee9
LDJas8uKBCFvPLK5bJZUoYFMgTChlUm9rN14oqiC1qCI6RVA0jPJ4F8R+GK9LnrT4t4GugICH7B2
QC3eCrXBDicD1Bk3V5Yqp+i+4CiBrwQTsrypWoFJBrwv7uHHLY8KrqOwd46YYxLic6b09cX3E8i1
6/Dwp9d/iZoS89yk9Zi3zW71BO8UCD+EPRJGHd1BsUqmYImR3eWCSExtG3IYO7nRBvzNESlixN19
ZgZq2M/smUl0NM8JLbrmABtgTsKniHTd5vidFBYH9hjLj2CliFlNmd8uwCm+Os0tVT78MluoAMS1
xTNr+psNr13gvxbCzvGbJP7hQGhFU9US0r3uo72GkMZ7kWVfvvfuPUZT6HYz0aYu0AiWFcHmGCDy
Tioqs1L23QD11MBtHTRV6PBucG15SeApKr6OPeWo0njd6t76Wv+zfG3+SdPgyHkwiYQolYefwQ3o
WvFWvhlbVQ/gCWrINvBBCIxm2+DUYkz7p9SprelGvEmvv1A/uN4P3HonXwU84Ht6f23pquTi6k0t
nXeVAYJmIsJCVgyLRNIsJXQ81JFepEsSlaG7s1MnMGU+92BbW3HHs3+evpUEF7KxPS8i6C30T4DI
Xmm4Wc7ptMcFUHiT5lbdbBP4jdgDfIsbtfs6e2gs3Bc7t5Q/Grw5wK4qeVtwzwMbXp1eHcP6srps
8tZkUSAVvM3fOluz6eijR8bDx1xmYIRPiAO7Et7XBS1MkyEPgEhwTB5lGxmYaDH7EZrSSC95yYOJ
8iN+yo3947AaHd7u9ezW3E/PmJ68LdF2vmPbN7nF9SqaqhuIscie/HyCNdpeQXM4o+UvR4aB6JyR
fLLSqAga7Wq0GgO8DEhzQekKAN6gxd8m2yHdN+r9oB8ZWHfRnvkL2kv8CIJbCL7OxUyP81dWH5RZ
uAMvQKUOAKfpGYwQdOkXIAcp3BoFbAYWOaPugQ6TDlKRWFla4mwd0b3nqVC7HS1OGEpQLgWozPVV
5n1l9Z07u9Q4CGy56sgIwV0fLojHXrY4JlyUMaIYFKrpbsyw4oJILrp666QRITndMsGMQaaZw4Pa
VLz1grqRO5khz5+y5IRkDuH3SUgYECLrNiLxWKrh4Xb3DAP87gl1nnyI5DnFVp6Lb0Fd2UVZbHn8
nTLY32kEaQsgMZJdy151nv6eIhP7AsTx0nPDW+2SKzSzin17e5XhFoofTVzvYsH5j7KzEzHTe1Kd
+JXOKq9Gd7Yu2XCwLxVn8NgSlAYAMEhQpHvOwAtDmzUbXKTqJegLO7H+e8vGT9PmanOya7CjTGoU
ZgNjqV4Rmjs3cBVANEAd93jyVqtgT/PqPHvVPQVebcA7EEaC2wfUhuksMOl5Lj59xdrfwZzGFtkP
e2qJEP4l7Zn0JjlWe6C63AoemYB2AOEs7lP3zM8mJVJx6Fs0nAqqXzRglrui2YVVDNNE62xMJOiD
rt8AIPWZM9cfcZtDWHz3dhWByPcdXNTMlTyO6jxGlMbEqMJjWMDeNkfFpAdCaqxbx6vzblNlNJJm
vzF98WFC4FQmQ28awEofVU6iXdXJERtDFCaE5qkdCDITGgQQIgGJ2JsBb9jIDp2d4CMtABXuYgX8
ul80UoPsyHY4ZlS05U2u7XwGNggaA+0cXKFM17Dn3x4Tdaq14DOv956Qp3Ada7A2Loeopk3pJuRd
Wlva3ePZd58dkhUuaZTjAv3h3/RwB0qAvoDlUgt28p4RMrdzvP6tUT3xbuAMswBPaYe0JiIdtWA9
ejDQliLzp/3AiKzskQLQR9jz3spn+wac8bLNKsXb35ShRvngVPuX7c6foTtiH0tV6lNqmxFlLuC7
zYH1r9kHPZ4fPiHIQPFgzhSBgVjxrL0ZM7BVdhIH9xIdgITpwTPUDExHdcB4nZU/0/v2CPo/cZP3
HuDdj3YOyiPbd7vCmr0Z1mqgEaxXOuvxza8VtzaUYny3uuaadUB10dcqaR0revU8hV19AlAeJwhB
j3ZFsorrO7wfvNUSf90C7Jg19xzTEoiY7ifcuU+oy2t79sAIj8PeJH4i/AT8ahK7V5DUKoCOfApl
YcRgj/WiGeQdVDN/QA0NRumwBlhZHi+Yb94ZgzKr/zYWRvvGI/JBT3o7pJlu43hjpx/GNjRY6uCS
f+vvL3IeeCFhvDZsUBv2H6l8a/Y9E6RJ7Yk1UeuDHB2vmM6ZCeM/chmd/Zq7Ti5kzrsrufu4iUOa
ieb5h3nNWzIdt3YT5VjCK/8NyrJC3K3I5PR4izaTYywkayp9k25tQaNc9U5/rzZOIRt6p3q8gRqi
biTcDZq8kA9uIldMWbDC+f0AIzDbMyY1qFOUKs+OwVDtSXm9nqIgh/WDt128QPpFHGsR7McrSlEk
O0ixFCTzuQg9abRfrFaMM/mggjr8sU9QbxNrX2hnfzqzcDd+yn/muLFf2WPnpuMT9Mt9e3xAJBNi
R3yOPghsvYBJLEdOGjClXUIiTQI6Q9wirlazgny32cq5e4v6lpECkMZQE1jRwnR3xIRAW+3nW1bk
nzEZmrzcF757RuFNtcd5up0KmtnTQmzcJyrS/UvDfuQrCOp7Wed8JeRQ+Lqdg9mflV3KANiCif8F
eN48qHT9Ed7yN0JOAaOwHTPd7VDDmCtjZSmaoT3CLCRbCArnJcEXfeR6cbv+dmsXU2RnYx0aMoNo
uzKl+JcLGS3MF2P4LE/3BgdtjEpZet7BhoHTKiUUtILI1lcfOgnuOos9qc3ShPIQQjtaRC++Hz+T
JM2iO4kI+r28ExrROnnN0JKB2MpXaJJEX7nundjfB0QRV24zb1JtqYJmMVwg1KNtkLbdAyb2vkGJ
Dj0Df4CsNG/KBprgBx39okXb+6jUNfmYdXc+O4b66oRlGvNwzQmkLnA0aQdB1pBEhV2JULfHhHid
9+rDw1yLv1e6Sdp14KGZs0RXH3RO2yaj5qChHcHtUnLLQiD2rWtc7bwzqi1ppR6RPyn5T9rcESQN
vFZhUdmA5IILR+zm8TXCoTAYwwQOb246g9uNuhR9Ce/BGwWNEQXqqr9Q7kKl5o7cgwsMKsnLgLlN
B9bYAgeAEws+WU+ESKERz6ILY0dhAyuNJzXWPPUlb58zXqXshDqUju9+WkRo+UnbClH3yRykB+8t
wDZdaNankUAOZyxnPtq4LhAlWdogJwpnBvRwMFQw+6z3ktCU5yDjTyCkMIdV5Xx2BqqTkAdBkvdM
D0SM/7q35vi72dbNfuBnhKIQ9CL90mTt8V2kvM4vHvVFz5zO/CsnzAoqzpCdzeQShKzdO50XoyKU
coiVNR49aAqudMJM1BGtlrhZnHMnhbhUdzfLu78anTwzMU5OE8zNcswEfWPHQKJqwxzrMnwkjfG5
W/2OmU6esYnN6Xhn/65YB9v7bJg6D9TdjaDcPXmo11gOO96ILDJyHdf6VlLjIykHPoIU1L1OH/T3
e5i7xJvx2X3F7+7lYs9ujjW9z63kPNktnzskBGtUqwRS786CI08lbKV0zba+GTQvvol62K8Rl+cP
r9n7SFJL8jiH0aZDvvBuElHmWxO5kIok2uxYEmFYjsihmZmF/QYKt1MWDX+O6cdrxs4xfe59ZDDM
j3PI3m4z3nTqBu+psg3rt/jhvd3b+BQBEJa6NRCBOaNy4x5ow7pOJvu7RW8sApagSpzF1c9tQCym
jks0pk4YjusOn5C+45wUPH7CEGhSkxvaQDyPQAjtqmeFs5FUhSmD+AU4j4TvhqJmJJKVAG75xV69
45taTi6o8hqx7JmoBPqMG3g+uO7ehkHKugaPLKTBzj8NJxKO9L6/uzkviPuQ4MI3eQFPYPSeH11Z
OKwztZFVb0/yuI7KI3JKQA6GeY1QJJYZiPvyIMFGbj1xFEZAwMcTF/js3dmzzSyvWgwy2iegJg1Z
QIDuzt+1pcUvJGgTBlKtGtMNeVlQhTMBanTuZakwEU+eMaYuqKxjpMGezI1St46AAc/7b2Vy/EWg
ChcVEqSUW4Dw/ffyPGr0NH0rE2+uo/sSNfADF7XU3f9euLTg7QAGPEVE4z6n/IuKqneFr7RUYSVQ
QKZcRW8/PAf4/tCb5KRQHopXC34tXD6IlU8aGGvMV/fpnv1rR13gP2tf6DO/gG2eLELUB+Mq5b/g
V0DmIYJ8U9fwgVUWDHJYW1vUuGkpn/Q/DMOZbLTW3pMKQzkEcWrvEDa9G7ujrAcfbPVllPZc0QIy
xd6uPIleHMr6mjKHMWRFXDh9ChIWZ7eZ1Fmk0dpXE5UUrE++wuPoXA635IumR4/8dbCqE7iajLUb
bdyn4DAhMhqI+6VmSjn2hpw49Gm3WEilhk/QpyHLTfNn8VzfiCQVFP5gLprB1TWCc1vTAFEcdiQ8
EB9NUyGMKxuJtcHF5QKTCKFFyYHpqEabJ3mlxM/v4i6oUdvzcQqn789GBw0UjPT4+KppNrM9L1LP
bs1m3uncax7Biq6dgTZiq7aMoe4srLcLiIeaktBG8Z5hsYugMFR+rKIbKpO9D4ofZ/fqX322XdwP
lnsPPjbzJdSJGCbvgcqDfyHAEyhPXEtKN+qVm3330XBvwJPQVHv8ZI77ctbR3X3OGcSe3bP702lv
qjgZOedo14FdYnB5Lp7JwB95hajGnOfHimbePi/cvgat7/A5ZsTImHGVrNgV1PPgIml1CFgAdoil
LmwG5xQL8t8xol1pwdk/ObfhsX8J9t/Brda3+w7jQRZUh2/fZOncYK7bYCfVDO7uGX2ZY1SeGLFB
4Cr+GugA6FsZmvgGu94luMRV1mpRVwiYQl7DJq8K/WfH5Fuegg2r0DtPrwMvtXbVf/sVpxkcowbC
NSQc3p08ThpQSMFZFmtgU7ae0Kl8yBrV+3e8IBCSkh5IPta7Wzh3W/RO9adYdFW8xK2OFCwrbfm7
aq/j1ToGZnj6QVKGaMPJP4ObGq1Nt3om5ZV57vSsYAjgg/l6Uzpl4i5QH0MYyGHwYigXKzbgLPMl
bwpL2gzpF7dBZMAow22ye+zNUHE1O+Vo3b7PS8ke/vWy0S9Ni4trBfVJhau3Csts7h/bL8cK2InS
WbMrWQRCYXbqJbtQWQdhBg8UE9Rvhr074ZVFVSTUsUE4jlaEQ5NBHh5oUQpdgy3Cws41cxxAPzRi
MrT36nGGKMBG2Ll0r9A5rlyZO4TYIjm1DuE6qGRmByVjABrG6R0TkzLZ4XBVeh/ZlbJc1CY4MzvY
dhDkExXO7LIpq3pDHAVNAI4YSezl4kvXDm77wtuY7cBes/sGr9oyoVgjRAt5BLIb6EpQnb4zy31C
CNgy8GYxm8JOCoyylGY67I6WYY8jWM7XPsc2anSKfiODtRk9W0sxAkYsH7Usspg5687c0+/GHc+5
gdRmqjCgZPAIB3eAH20jXCAWAfLmmFrTQIEdQfPolbINxooaMsmv9RhArVGbpyKstigLFD9UmKax
MEdfALiYEzFwIeVvIb0fLClQqUBA6j9AT8DNyt9Sk+cMWzT/2IOM74JasgIFR4x+45xb9xZP48re
dlkBD04L1NCTe2uFyJwGypUUrYCNc6i5+3ElPUJCCE7z5wn/qwf+TqvBd47OCIpLLvX+XbT93aH3
gjgQDB0MpF/g35qNn+Z35icgGSZJMLyhRb/bkO4+f2UIdgwUNQcVBzQ/ytL6E27hwlXCSn6kClzH
PBzjE54kwQaqF5Rw+SsNjsk6bo63PcIVmtD5dlH/IWrbCKXp6dsmAI2A6RBsAro52t+d/wAd9ZHT
OrVgBD0YXHofNrvBfoi05ejdtWglpLtVTasGax6HFsChexgDZ8Gf1taVh8nDJs/A3LLsjKYLStyu
mdHe4hMrxrEiv3wweWwbbm2wyYnbQ/DM4Px0kDaeB+MbNPlj9PbH3r39dDcjZEfgwhzsWb/WPY2e
vrw3jR6CyHsQtRM/t0jqKUAlmmjMu3ta1S3I2OcYCinXvND2OZtO3OgiLB2o5Kpp3QVYnyglXl0L
ZeOiqk3ln91o1q3PFRUlUPvwSlNKxZtXPGS28WKhkxjl08OOP0ERbdu17mZ08UApGAHbcypE+xEX
lLOsP6JHtYB3nJ7d+TMl+q9JVSllrr1uf3p8cmmUloa7Vh2hlVEVdvH8RCAPSDTVaKxUxbftSnD6
RNpAfIqvXnNTCJgENjWbTAm1PM36EdtAXPQjQJE9qLTuBalJUuN3IqMWMl7OWC8abPgOmc9xhggi
/GKecZnGVPynb2x+Oec2V7jT2bTKbsVDtYNgXqBc8Vt1X8EzMqqBE5/9zvav0nA6v94OuYsPogpV
SEVHTCPs3w6PQr9T74ouy93yOjcnHnu89Z3NfLMLk+noirtGq48ow0ML0y/nYIODrgd330we8Tqa
waSaWG+HgvxuOCjE8TtqwNe3v+psAT6Cqg/HqkC5x5vxmLZf5F//4/FHx0FkPHAybjtM+gXpm6Ud
Fhzg2bIhoAnJgDP/rR4KwOkCEBvNPacNyYowEAmdBxQkZodM22+IPrP6QpOsdsT+8eKD1zmCRzB2
7T4RvalN0Cdqez+wyskYfgmRSAp6CK3ZPmFwoL7i7gbsJGeLWYkpPnuj9qJdRJ+AxpAZEUsyPz8I
5f2wWDEev/2PrkZdvcopBDG+hBV1Wiei+114N1Lc1Ab09eAI0M9YV4uIUwM1d4N9IkXRBRBypow2
YB+TswXRpJ0FXAzNj7vM8HGhBj0GEyBZ8ePPbsCPbc/VngZQUhqssiEnrHgqUmzOXEgjqVuUywdd
syRtEw42JF7Q/+luxfSVxSADLFhWW1M41/TDmh7hMhhkesCJLZR383kqkYGHs+OKzOCmcdnT46TG
I6i+FME/wgCfy8X9wddWrAYrV/etbdo8/wo9KiRb9N5qciAYQ9LVPnQjEjqDunnGnVWm1TfSn2LK
KMJxy7tdhipAXLbWTWAIay+jDv0LGFh+3oycHIbGDG52LsQKqko0sggiXPoWUm8LhUbOEKOabjfn
74DbBMH5DdZnYOM7mrATApyCMFnG6hEVHyeAJShGyljcLLKx3badPutPVKGvzBoSEQ6hnNnuvtBM
VHZ0/AqIuA8ebioeFA31mIPYuJfCPoW1lIgCiuSBgEpKoSBER8BNFC5ac+F86t3qh1oht4wXU/QQ
9yUECvDSn0faBxoIMhsXCf6krpKomAxNlGTxQaBKXVhl7hP3ZYGlnXsJ9S+yDqDXINAQS17c7Quz
LhZj2BKg9Mf8hlodwclH/1VnCKcWFIaFVmrY7cG7SrscEwql732bTFQhCMkQH0EN5yYaYV/Jegvt
mJ2zwnGerqnHYemSwYG51Ek0QAjXcIQBFpi+KXhefR45gpRUs347KAuxX9b/ikPD63LYVw7RFpOw
1sezX54RI+5dYtkoNgP5yX1xjWQW0nW3Ga7gDRAbDEvkunBAcF/xIE0FetSjdGF6G8gReGXODuBD
LNhkGhhy19MLzU2wazEl5NHFbY8twwIcmWDD0894mpymS06kybg//C/TZdTKQGU8o7kUfJN3kZ9j
zlnGYgQwR70Ct0dm7iXHZz4B4sTP5GYB1jdGJ85ZNWabgLUg+AaxaDYmCD2zT+bbJIB2eUlxG0+l
qCenq1L3VLUtJvs2MJIYc/fYYtEkLfkWTEsjQn1ErCuVNSBmvcJHNicQ/1htwtGNmc5LPwgOMtoz
e5/tGgSRICm2ZM32V0klhSzSFhMUOKkSdvhDrQ77c6AFuCftMyJHDp6VzEHusfZ7Gg4kzgKIb8Lu
Qk+QhGyjNS2RhL/st++jGuGXx33NfD5X7YYrE47vjzS/BkIRLBRmQXr16zi9Q9ih3dZTG/r4HccV
nNVhRZynTO8DsaIOJZarRAfIubBqzQgHEH/N8Wdc44afkbzsGE7n6T48S/pfPIrIv9GkGE7pzagk
nhHqfYMUz/ruyejeGKbY/n107E0YPxUw093th9lzA+7VbvAaiFLwgXihHf/nlqK+XmDcvWJJLsKP
2pkTAVJwYW0zogpbGQ8IJ1HGPmnUiTnIw3v/mN5Tmjf7/PPkXiUfch90xyVFCDMveDCIKbxdRpoc
yAfUNnU8hbN/2fmXXUjQ5YC1Gs9kA1ZhOccmIOy6Ekx6fz1qfNRwEPyYHFIAW3Net9xiFxvz/WjH
HXCtvzf3yGQmd/8K3+zZ3i75mtdxoyXJtW9ANgVLKDFSkVnpaOS2ErAiLtGSg0ghQueEEsXBz5ut
xuhBwEHxuNl5Gahi3oNVn3aE/ta/cTjc+7DmbSa3dLuP7yOzCLad5o7Ne+aK/h1TCErpmkd7wkCO
QQpq/wEDNQtsa4dqpPfmM3Vo3kF9KIM9SbKjPxTBFJUKypODiS4KiaIcAHrR0iTr78btsWP57AKp
H+jCMKEtYp+pwY7y4FqC90sfxrwQMOtA76MIxeN0QcEEFpdvvP3NwJyrC8LZh22CdUd/Pissl6DH
SD5hzAkdGaY0gipsuzB13IY5DvJjZd+F0vZcY40xFeMMT41dvso3zAwh2kfvP/5orOw2xin0eov5
gkRM2gHZB9jZgU4eOLcbztOjv4MuUmMCidImCQ1CHVGG8mRBKlz5dtZm4wMZXvCMhrvLm04lgzvA
avIPOaaUGL22veYoKnVhH7qmWmYfSR4tJfAUpesGmW+VH8JUgW5LJwYk41YXkOXCdWuNRRqxiNk/
CzGo08mBAAXUuo0Fjek0/IrXoab8UTz+xw4/BTDOD/T8lHtahxNlQIsGkvObwuyCASYuqnBI5lXs
VpNpggwjGhDtI1AhvFF1qhOfLd0XK3zp/Ku448ORYfWS1XQgTAatrD+RebgR7G3hdGAArXftLBjz
chAj837aJEwtOOKRQtSmILJ6WuCrK/HySI5Zt+TnMKZAcpNKsdvVTGnTHdAoLL7FgR6v6b2O57P2
qUVR/io/sNgK17YEzvAeTWEPdy1ghguRwJgcR2vknh7YLr2Xp/a6A+g4R0HKLbBuo9P2HhuUY8TL
lgydtJ7EeRfKgwAjUn99vA8CVKCQQzzmxc0+jo/hG7YJFG/BoEc02swUOUZ/3yqFddY9UZLKzvKC
Tq0I2UV/24V23jvJQYEYj9VvdsT492bYn8biGG4Utv/O/Ilo36DeKWHPKbI4KtApY3qFdIuBrhVV
ENuGsI7jJvukzUGF4Mi/4lCFJMofPmcQrqC1hAKk3qQuwkTEANiITMrzisMmwKfmboabxW5xZzPM
xFIMRaaLXwohe8M533A9T4PSpEqIFnmbFXUwP+pMajcdvfxLGOXOzkiH4nK+vwx6MAc44nrAn0QC
Zup4k94mVyI2T3wBrkDzC89dBNOn5Vbj5/K7ZE+qEVN6yj2TPvGRfcQpBfS/tQn9bnFwPmu20zhN
om89uXVqtt8OJEcmMrTsSXkKGIDmqj7iNENUkdBLZ6uLCAD7Evyctbx3sB6jiDjA2o9IeV8iTYah
p4GvXo2tYEBqZEx/NedRbJG61Cf6J4N+pnIFYIJmqoxej6txOa738K3tvWMD+2b5iR7mt58ScsoN
YnaJO64TscIftYkhqSRBXz4e4IHPtYGMcIfCu4sQQCNqTUiDFMTxnv2tD/i9ajrNUgpEfLF+wjoG
EhMNs7dPSmCbtCARYYvSUxU6GHCHJhV4V/1nNRU6amH0tKYsq9HT1t1X1mizHTvYtTSY2UaN7sPb
Rwp5qvuvLnXVrH1qLVYIndB4R9opnqvibfJ/smNS766xtjpx15JtGz3uevs4WVHxfZl+vszXYNRT
gDX12b23D8LYlnnLC4NGNapIMLpHFGgxsO+UAis4jVadq+v0WcipsAe1rTL/2UcyVNm3q10rKXev
E3ptLOZpE43gwzbzKzOSVwb16Zdp0mxlf3oyH77QecuG+BDemIpCM9JuEpZZIbb0gVDNd3oFEsb5
pvTtP1RmMBlRfBbQDcoIFr2mQaunzY7W87W6CNNIqHZBTc5AmNU5yr9wHYNxy82DUTXmwozXhXiL
B0oxDiqPz1M0JzTrG4KH63mhEtLTIlgUGgdDSP10tszIABkvI9/zkiG6Pljs5GTznS5jfRcxbdbD
Rvpg1V17XtUfeFBFgvHaGO/0jnCYkld+2jswDCSE8FULqDUuY4pR9Zu0SBhvgfEM8evo6G96oWts
SLTPBTeA7UV8nsKMTpC8pInBPw+vs8vSHPAlfp3uPqXS8hHRRBX0kiH9Hd6cS/YKbs6Q2VzQwOpH
Cp4gX8HRP8T9V8Japc0CrkCJqk2dqpUa1arG99PW2CHfHCmKSpe+AhKAvAiK8XEprvqdqnsDou5o
1FcJ1u0rw48X41DB+ofw+iP4Cs+RHx33E306k3hux38kndmSotwShZ+ICAVFuGUGEcVZbwiHcsAR
FRGfvr+0o07/p4cqRdg7d+bKlWtBgqQlIWWvmD0t4Wtzr6W5BRcHphoMB0AyuYf7yZBKkjSfzmQ4
loNZSm7pO6NTXLoUnYLYSfkINUyw7syTCi9Dywx9/BA8iTZ/ywJBk3slzxv76S3FM1DW/1goz/jo
Khxk7EaXc/e+a1EVcoyDV8m4mL9I3MGXRqpYqEu7GYezDa3WM/j7KRQcnmYv7wj5AjoC3RNqXN5n
A8Z8DH00TST7QEqCBUTZKPSHU4TQFHHYkTpcEg1BToYsMbhvhiQ5tC0H/CuKTjC4IGEJv5TsjXpE
hXys0uoTeyHhxEuEP8G2Ir/6GV8S7znDJUAJZR16ejSHbYYYHKKDht3ac87IwSOzUjL206bSOPRa
iZgPSe738UQU7/+LfQiV8hZSUb6J8T/OuMnZIfTTKxRhtoZ8Se/uBF9NgAz5fAIQyOaT7cJOIasi
gZVqWhbzDzDpUaj8Xg0SJcmFvB056O/AuFnUOCQfPFh5wkx9iGQmvhtWevSOo2uPqS2aJDIQVgV7
RG2P8osZrf9jTKLoPZXsRY6Zr1Mm4m0BSCFXdvuBF/2KCkb+yLEInnNKGTbv/d/x8mGwnWXWURqH
mFnyRS4rPG2pwQWL+U9mJnHFfgyT6rsDNY7e7xiiCj9Su+uvsD1+bvTSBDH5S+HGwnP6kVD8zVDu
jsAEQnsSFlGZijUOpT25l4yASE3P5UPa55TjkUlFeVxrjEOJaryMCWXRdSwcEjHakBZy0+l4r7F0
U41IAB25kfLhJZ8VvO2CG3SN2EDSCe5enbSYgpIvSEpswR/dQYhyMqUiEMH6y/wPgjhM9DU5MS/u
09cgEMufBDfii3gndEa2L68w/htzI1HC4oyDfGOu8bw/fqxykqOFsZa4SZruQjOdPQsWgIRYARCx
WyI8/skoqhCsWSogHqc/+Z0YJlNMBlxKd164Yiksn0b4e2XBu/KUaN32oJO+71wWljyyi8Yi8QHe
zTJj9f3YFDLOKjAuszzp6wTn/Ap+35zhTcR7lb+yF0Y1ZK1OoJJ2QhfEfVkGU9fa7A3sMr0M4aIf
3qz2Bk1U6CQKuiplr8YJ7rL8coE3DhnMUEZi94MJIfRnwfwFo/8Dacq8lqMDKmF2DCD4wTDtxZE3
wzo6aODOuPcLR+vRMWb/iwDRL+oFuGhym2SpDlHUEJyzaX+mkurLaQ8eG8K57tLJijOO5qvbAXwL
dIL9onLckrr7Ei40cN/SezEd/gha4Z/EJsF7qAHoijO0K0uf8zFogMkuP9DMaYnD0IGHJg7PIbRs
uCpfUosXCYUcknr4d+H54r19sm8yL170tDXPc0+ols8tlzwUfg+CclgL02XnfnGxEM04z9s9Pd7T
IKQaz3GHLOPXtOY8aZCON13VI62gYuD8iuTIF14KooaZ08gdHdsC9/IHN/tLFnUDIYUr/2Uars2g
HGdBkVRf/8VuDr4xG4K2Zz66LA/eZUJzHwm4SYOEdnQhFoubJJiv4L9cL0fLCwPJD8EwNsbfYWNA
fJ6AVK2FEEzD/nD0gATxCUICDpC4scBEfHH6DWEfPDhfsxMXRoz4rW45NzgN3t1sUEyEMbm+svTb
s8JuoH/LyNg+qFyc4Bh5tzSOVnqLJucjJ5PEgbSGSLK8wFj7sfpgctjG33t7Gx4NB9lC5/JXiGzk
uho2Y6FPCCoIYLhnhMskmZQ1zybudoiuwOBAIKygfcQgBi2lLpthnzLRctzbt97jiK7Epcc9IVtJ
wMp4WpD21kf8xPccVUwXdpsNq1xCH2A2TQrrFgqTHVt52Jyt+ewR6AOyWoF9BfYZ/sUveqpuDFJL
7Pohv35oxAI1yzT5T2VqdNu0XQHaP0Q1HzEEGcijYhfrUNh0PlS/gREWeVfuqopcgcCRKMbAmedu
YSHsXGv7xh8Lh4Odwf8TVEXWtnW4BYe7A6sU4IOLoZH5sp5M8IkqA8J5z1RfyYl0XXwlfa3ZRQ3P
XD7cpk3SCg+LCjULmj4OBqxRca558mEDjWHIBSjtuA0MsCA3BCSEl8lSZYpk0aZQ3HKhQqXmX/G7
JUU7QXsTbvtVsY/cXj1nExGLlgbtUj4oWYNIZH2s+zrftTDQQcnu769a0PzjTWn0MWgAtRPjCFEx
Aa+Hm8z2R3rep9MWZRAQW4SEzeI6hHPyeyXRydTBxWFt98XeSjgjTXbyN0D25vaxWS5A0ZJ+gree
7DJ3aoC/5YtDkI0PAwZT1gN3qujVZKN09py/nOTYh14GnuK+1qTRLC3pE4sLIuA7FrwA5YM/Fd9S
7qekWSf/u2bRyZWumeAiq5ahjfD7JJcRr6lPl7uWDcyZjMlwNjK8ZunjR3DFX3JA1yWLOxNyIuC/
+kqRc6ZF5eaQNkhjv5G0AQhddCS7+5bT2JJBEqcz+92xSvA53khoIy/oaCbhAIbxxz5MNVkkLShr
smpYcvyJPWY/F1zuyRoc1ln8kqtXw9tcWz5v1oAOAL3DOWJ68q1fuwWOAUGCN9d6bz6leNx+7pgH
vyixl3gmEcn72YhwdcaLCZMGyGcsMQ6xHbw34l9SOjmJ8NOBkeLRptxbVYl3SukdQ3WjLH9FUvhY
5Yk4L2l+vTnvGqXFW9TbAxreucu1AQys5ZM3XWYsbm+mMTvuPv76tDOulkLftPKqeUsuoFk5x/Fx
UHEOhWYKF4ZeX+UdqQGp4P1T2E7NJWMqgGEMSigTOMEX5n1edrFpt7qUg+3CU/vQAx9WuWmV/Ggn
Zf3EV8iSm5LxrTltM31jpqfwWXIYVIy/9G4QIUkcIJulD34OnezafW4U2g/LMz48k318jA8kxrRr
L+7rYdFdVHpCetRHD+gxnO/oNCCagg7DjWlI0pu2pTedSp0qLU9+jy8AZPbbgJ4kj+gDkIee8cX5
gCIDzDNxhhft3tVa8NpdGjonOVkuJHmFp33ct+5wHxnH+QDef9wDw+SFo0zqrXR5RZ3jak0uSDSs
9gMXQg0dRAWJurcbD8O1ZGEyUSEZL9tF0hbkJW3owTfmEVbcLINTmCxrC6BYwUk1HRZOe/llFJIL
s4r5YXrGmQK6Zs8osXOJCs2uNZveCD60mr2HOARUCMVVZZG05lBbMKQhv0ia0UmJ3gYVFVyyurS5
wfdps7aewL4qJl084O/u9jTw+HqieRzLx+ig838YHoaFCti+X6heO3rG76lBnkC28HXbEIcs6fIz
QWhXYaLPi1Dxj4sqLgZv8DbdOgxPAzxS4n3LzuadCEuY+Jo8vrZ6s1Z58HGbO9VD6cV5TVvMbM+h
YWbze6J7e0Bjp7PL8CW5OQ0Z6L4M2ECwlV7g9rSIVAeHhqp/6Jpny2BFxk262VecSZLv9DbAT0Jn
qVnubfx1dSw6dA9LWUT897bRvQ/PV0dBYAUEcUazf0B8rrwnygRn67Cia31eyR5jqUPLC6909yiw
qHi97+44PoXc/tqD4xPOKuf26xLPOr0nv8Xgy9f7mDh7Oj/3gtpwnj6dfcwrHKlEWRwfW1mybp9z
VjULjd9W/5EK1nC5+dY2W+g5N0alRxQf8U3KpQtNl71zZKdYzY79TbSlabpn1ueIONmFPUT35Wq/
KJ4YiPG/VPkmArC5zdzXvbtnNA+mr8SqNhFeSxocN3rMoNlCd/j5DtPaB84dGrO5Rbp879JFJBaY
9Dgriur22X1jJWNloCFOq9/qH+BJ7N/EHmUyw2gM9LvV7yz3JTVovjLZg1mf9TtSelKcC0eRtYds
zY62+D72cZXOFVcD6fM/UTvlvzusTkJWbDtlWzbmF8glIGi/FUwQOCQ31dpzzwu2X3ifslZvtDV6
fA88YFZs1ucnDCt+X9lfH0wbQLObaqpvcGHxBpZX2MiKUkK7cREreXi/63ZFfcpLIw5/WtHpRNT6
ilckQ/cufQn6BiKnKwZXrUjZ1PZx9XFe8W11WpU88qTFc6JWyMEVESEdSm7Up8YUryd1KH4+zH6K
BRlD4GLIKeWdjDRe4ztQ8nNKo+EComES0ixlA4nM7yBFbvgy9iNltNgO7D06qtiZUVxP1eglrR4s
b9M7bUEplcXsFnaoh8kW/bc7jRM9bcDhn5e7c3yZXqRXiMyH05SLh3n/+0urBemPHh1yMFPhr4Kt
3h5wwDLchBqEw2P43qDHsmwfMDagZZPnDm4+PS28C1abYyLRGmqDVoIpUk93dbe5KGZgyPv1toPg
THtwz11Nj3P7XfmtoS5WDzgO0DcE5tVJYFFzmDoPVOvzGLgbmjkeCKnWl6qrRT5IlAMd1nsa4v9A
rsdpTp7XpgXZ6omqiZHiTYyah3zuOxCDUIGyCY6+acMHvZ0zkX6N23irCddNfM+eOxQw5rT7nOcO
VRO8tDp752hgMQFjGNmUWgzWnHIn+HMjpSkVfzdvL8e9C/VH1NYQiOxRErIbQQyQncKw9OlqPOIt
ZDHaasKRE8MCDdNS1Mk2Yl3Ao0CYT9wJwOGG8w7wyAVrSsLpZXWCKS3r4c7X21FG4CaiMvDA07mz
aUWdeT09Dr8YCPHuwh0f/1mzq6Vih+GJSR3w5iz+cK5ARqcrbh+ITczZxDcmbUrnTtWmEZ0MK9sQ
pm+xuZyBAa3XrB8CFXiymkprRQyjxf4CYgyjtQxZnH2eiiwzxEMgHSKTy3Wdw5zXsECGGL57oJRQ
UNkqoqVPfyNFso9uIWqDUK2/8Scunsj3P4X8DI4iI058ZAp4KcUxFKDBCO/Orih42QdANVKjcOig
1vwKK44hOJxHPJcHMmrydHGqo86H2GmvORi7TFdSrJJ+LpqAIBDZmyqNmhbkwOkpYdaZEQyeTlsU
FNeXaC09gcuQoWivuZH+uUA+T2oWZDpd6QvIk0UFDNSiRnTMPwza80tiRPfBefCKsQvdHAYflZf0
jkOZRGYWkIuS/Zb5+q5m7E9o9bSnhOggoL/AYmZfKKDXUN7vw49gHS09gSYbmquHfyQQPt82x6l0
cEIqZXwYZMBlQlVvz83NnXH8L6iU6ojPXbOUSVCe2Wl1Iqf//fbBmZjqB5v//3jNLHpBvrBP0zzU
Ns/d8Ww1Mvf7Yi5RBiVphD7i75xQI9xQGvTU7SxCat00f4RqqpCM81eba9v+QLnnMGp0Gz4eMLXd
Ka177jza9hvCf+V8No27n9GGo4p+DjPGXjvO8eqfqerhKjKRWvQKZfBBT5K8o3JOhn39dNULkAgj
QFlU6F2sVfyHqIkgoaDZ2mbfxgfM/pgEytaDeGnee98O4hG88JyQqkZCo9TPKMBi/CUbls9whrdr
GU9OS/cAI9FSTp7Ru118+sU4G/a6NFVsQ/Yo5TvnNELuCP6CKwyhkVL/UXcuFbxlBKkHex1duKAE
VJsBMNqxuX2GnPe0R2mnom0mliuMV6yPMGExFcOVCUMm/I0E7WvBCw+drRlwbZWRKOwL5/jwoHbu
pyrqN9P3phIfQUZt03czfplW96u50/botjPy4LZjzxRzNa3pchNhcs1+tdzbKiOg08EXtYl+JZ5v
otAobeONOn4hx3G2/UqyupvhL1TuWzg7r94I9Qn5XjYtkOzOlFgxHsJoqcixzitoNgzJJNQVgKX0
xzNEKIeCEcOJx5uZxhrobGdcBLeAcEV0bvh67zHXUEI4WkhMAq2RQbRMq5p/UhMJQry7Bha94pc7
6viQD/3eGPldqnBMQ2CNxG1rK6pML0iZdcSEWAPRKtEPq33ZfqKyy6gUFFaqO31LbpUUP9o9T0cU
MWi4oFN3VMJNxXrs0Ux62zO9/9495/kzro9MHW5eaK6M8t3DVfuS3ht9F0NB0WUt2FIwaWnt1RER
VesL3wG1wDlq3B5L/SreBnB+9jTLBam/zZ9eNdhsaJ7Yx536cQuz+wWGpkhAW4SFTkv4FoJIjcCA
0aSHEKMiHCyQNCSo/fS50zmlmbO1UBP5eFoMxNnH1HQ+l2E5NFf5RlRZ5m9AYQgSnNr9L9EENejC
QaSbOg+eCSjNWJovxEKfHnevh7yaEu7pdgqSrHFq61idyJAxG5fPRizOcIP5UlYCaX4B/ah4g/sT
bAm3VWrPyxwYhu4NaD/9nDFUg/ZaAcODIsAUz75HDyRAU+0K4ivQKXOpj5kx+M4yyGoMCQ5BHZ9H
8ZFHyAPt51dfZ7qKmRpcL3mCTMkfnDv1Ow0barQ2TAnWeUmhN1WAaXedvraRcZ398LLKviEDrWQr
Zr/aCdVCJdYcHK0ULUfkX4hgZFz3t6VtVMo609rTk6GbaqC12unfY1xCa/s130MwfFj7XbMImgSl
+eXiZh1xw0Sc6TLdJzeJD+aoICrsJNWZ5/y9RMKcAFI8JM8R1Rl5GiQ6FxgGzT7Wni/6Cg98iW2V
fr38tbCaZCuyepk/5mg/kXp0OEXtEhei18KMwV4A/ml339Hbuc+/i+aA1jd5SmmpycGnF243B0j5
bTXLmHTi7wJ3XDSnGpY53iL6Zt/WppMl0jDIEmo4HDVHExGQY0qdFSaNEPKJLvkTccSjwI2wNr/3
lPBu70Y5fm93awTrB6MwBsFkN4kwdXfX6k5GatcY3v2Di5PelR8wBxPs1+Czq8HBmnCbo/xmi2O6
a8KkweYS0AjAADRuIO0YMroW+AafjVfObAyGhdklGpUo1E3O0amfJe3QFOfWadG9+kxyNkPsqbzH
BCuzCGezS//o3P3jSA9o2IaPhFrRTdr2BMs7iZrQkhxlEezSCiW86+TK9U91mt2GnaajtJ61MAvE
IE46K2y00+zJJgAFxXWTK72tsdeL7ngXYwhaW1/dvv+1ki2Mhu6pT6i+Y7F2t3EeXD7+akgXCOVl
9uOPn7z3Ku6LDDTsRg+6xrtyfbjhc2cOToaloNCYt6zDcmvYiCGAhHTvkzM6BkKVQKSaOyXPpWQZ
FGJJmrmiVKiFqcGouCJkCluJpxDgH/+XeG1fGeZgvc+hEcBzORLyiqC73feD2yzvpbmvD2X5iTmm
vcP4LzYDbdAelEH3QHdnKPyHtJSXVhN12WU4enVD7/4/xRkDK6AB5LhS7gC6f1OG6udifTbd4hrd
lWBBZYG2WwC5b9Ql4lW8nHBattzzXZfrxF1KAhqMEnparErIFgj9BWibqWmTSxLmyihthpeuHAN8
BsteVR4nIpCnhvI1KNAdtJx5EQ/CNpuNevctfcrh2z0M79EKjrk6V5GZPPc0jdP0ju9UJz6ud4dU
buPDYxgFC/s9vDN0IKFaCOuEfxFzQrbYZ8BosJBJb2TWUyXGIm5WYdz3JSHv4jPo13cXd8CI8+rZ
zZdVwBLhtJqzZXQwyybr9UXbvVcHUeRGk/8rwYQW2WbmSrQsadYRC1tO2eUs7x/7NW/PULHPGo9u
XsYupaWmIqL43bzmndGH3fsi1fXPVciyBetjQEvYdKIiaDCFSeihAItbGQn/ZWp8g6rNrMevn/hF
1u7jNagA9MwVvsdjzpLQ+o10T++3D1eoYoORcNjNiifSpNJJsgRBRDqjbcekNmozdlIEOHAiqWE6
rMVzKokIo2KYTRoQ4gJ29HOWuXB4BnuSF+g6tCvj7WldkMKwY7hZElnKNUk9rRtv23FMGkpuNhHt
+8aSDbQtoflAHGLPUDDkDmaf66cMYsqsdZr/SRQglLmdBUuDHTHQSc1v8W0m7q5igKqMIRGtcUHe
WxcGMULtF06ULcvp2PaxsBvm/hfzXVfum/jP6XhNFt3OdmvSLUUAjAYrMbhn4kMLpSkRYVIVq80r
g6M+I2ijT6JNDt06fKXZ7OJcl5fRgUhAZbm3O39G9xy0p98lnQ0Injs7iVdiy3mHYXUgkRTuU95T
nDujpgVj5GyroURZERWRT5W5OxlnPsJmIqT6dzuqvSJsOMxNK4S63pvK6GQRiYi9BxEvxBY+Wnyj
OEL1xFXCuktb2FPRWCUPJuju+NQBYYSF+bCzrlAZCHQoogyBTK0bkRA+Hxd68c5By7syntGkkmOk
mg16dNQudoIM2+3tXbVOp1tieYBaMM7HipOj3MBCJIvKwSrEY9QYHlF5PeCfSiu6XxFfcG/2j+yS
46hGlYZ1+8eg0u+6VKc60Km79H9UXw6Elw1SONgxBWgvoiBt4Zrwn8ZNyeKJw48U4cJL0vome5S8
paCCLtzOqKQCD8+owJmoKiNEtsroCR3QvHiPaU/6jLfSHILl4t0PpDQGBynUVaBb9iWDLPTqRkx0
RTcUhXOa1T8eDd8YMcLkF9JgpbXnI0L+puuLPAWdQTosTORSPUorDTnPLzI5OjNIMN3RCmJ2NYH1
gv5ENqAPQVeGht1p3dasYkpT6Y0aKn2PbTkp/h705pITsTOB5rXLNxoYUm6rdDFbxG0nAwP0z+N7
CKmPPCt5gnTC8nqA6XTmIpDwioura4KlJubmI056FFSoRpZuMX3TBEYeodzBJN2RLPECok9+Db9z
gB14xJTMzV952KFjT7VY7IVIet6KhbzuF0mBbMgxyFgjw8eAuzpkYHwKExzFFxi3t6EoCzTc87bp
PMIi0cAAyBsv9NL3AWMccBXJtlExg7U3FcioATGsZgD7ArG1XkkLUMh0ivkDSy5cCPkkBYPLdctU
3x2fHvJccGeRAUXsnNIUKRLyzGtMJgXflsAiRuXUN6MC+V6yfOhwkqvIyCrb1/4O2F3+cVdGVfqM
mFOHngCtQBSL23AHUNxxX5uXd4i1PYUkcMgGnQl6tnS8eVNhzCGPRdt/xKNfH3sNTtchCuFtnGsn
OnymFsXUzVHfgbFgcbGRmDP+CsupJ0Qk6UQiY1IwxHzwmuvLRNZYZ83Y1PK2PFCWzxQEmenrwzuv
Jib6cfkcxXYgh2UrMoEVlmcqf/gSrGShnJyh1olGKMUPOICyKVegDhDAhyan9wWdSNARE3wGLiiM
kwB24Yll6aKz6aA5pNqv8fWOuBpT3ZAeyGAjGjEkUtmaxnP87enUNMPT4rt6JDpOwrS5deu7MpDq
6YptOpg5o7ZftwhLeOva7nIRK/OoxQhvw8tBzkHY7c+SQAGX/mQXMNqY4/Au/daadOcJd/DoSUAM
SPM4F2smeu89MzQd/qAPVbLgDcP45p2HCInbNRIhiBImtyRKIZnQEW9WjiH/sLeznOAoetEkKwrJ
1Pvv5rUCEYs2PCOgSxRfxorftA1IurDtjqFMgzU2zzmQ96jdA3EKrcVLzDmY0WD+tw0/T0uAiIVN
wIeOTrEBaxlNCFvaN/nuNr/D5GEpPoLO0jrvPvaTECxoL32lF8Iu4cew76tnaGwIjs5x+3WrzLIv
sJRrZwKcaZnRYzg5BFDO8LZ+oeSAxbYDSOQ8Q5HBuLrKzggejJs1nCqkxxA3v+Iof/U7UG8DO5a4
MkAizLtbKkljQGcEtsCNP8Yne1HGomcDTYtu2IoWCzEg2m9rR0kXABbOxz0OZDresKqD01Ad7ekZ
pv9S/QOa0GW3WYVkqpIMN7oACzP0itsciDd3KzRhXcY0OosRJ01ucx7sIetmSSd88jSuBGysiXsi
AC25y/nv6HG+s6zkNBWvUD35Lgo8YWXDZauH0wH3QYSBXAq01z+uc5Jr1LsvI7kXk5H4qGJ9VpE2
u8pYcjH0nokBsmM570QLfO9d/xgEh+fB4UXhY432HvKzUDYcSZukPuIVDTuYIEn/cSMVLPIAsY/1
iKq4zqqR7IMl5Zbddk5xkSVn/5MTMx74Dqu9bcUi5WBNeTfaYncOvybu9BrD86vZR2hs46NfsXw+
dr5S0qb9SuqQqxc3dPJFUjEOYfqycHEqBusPeNK3F2RPWyjNiFI586WUaaJ1dpo+YiMFiAcj7vSP
U8E5NJIqKM+czvKxCYmoZjgIpUKLlsKsgd01Wu+ko+RGB2tyt8Ba6TtxHkca7O6335BLlrUgI13X
YEMzVwis7qRJJwwe0q9VDCrBIjdp1T3oQ/MthXOroJZqwy+wdQB5P6JVCIDgaJMvVswzbMM3HUoh
etBR2f/Q82prkaqy3GjKNfKJvgFzcQ/oLQzNqBUbZAj8CCk3iQyz/GqAcADW78X6/E61RZYooSwd
nND5IoCy5uHS0lCVxpXk7i/hgtjNlMnULfNToTq/r7RdzVFgBGXMlbVrmnzt6DhuWYxn5WQsWA80
UFqA1skfSqECRSWresl/EJ1Hwd6gylScYtTo7kfYgF99lTSeKaSuJEbc2l8AIfthdeB+4Gpw1pX4
1m1rzq1brDtOc6E47IJvz84DgbCrubQWxYIdsT7v7SM+Q241qq16xpvM7svmhMoP//kXmbxYeDPd
3WFdkUDBKf321ODmsKCJkBwcfIQTUZUV+uk1e+rJflOAI2ovtuUTgiaXyK3k6RIl0npk0BDCi7z9
1+wJa+jRm9QHJqfaf+/eCB0Gvo91IjllWgPakMo4u7s9eaGesOdL7tB/EN4goqiegsu74Ulim3Wr
EV3drhGwquM6Lkk79zaR1Guzuiq6Ixr5/xmVfMpxdgp75NHDudvS2ZFkbcKBXax0Wp7cCWoDOxjJ
x2BD0ikKjthL8OR7/A64Ye9JTqqQ3Fe4GsiyFx6mMBkZASDvNgORXWkg4iT6E8LBZ9WTkiro1Jth
yVVgLc4vtkrYpBCQTFSsBSjAcLw3HRzp0WGW8ZwO82IQB1nhFneHv6TMGx565PvUFYj+E2RJYYkf
PKgJUxwMlaSdkHqG95C5M4XNth/J1EQbF3TZiQQQ0vi2U/ttR6bQhIcoSCcjPr4g7CYgiPAPZZxH
WkD/O+gKW1qEqwXVqW0aFN1uh78SAxQpOflFlS+FluhXoTDjSbkrg0p4YJO40UEgKghAJBFEamXT
4dyUOyeJd86dO9v3iXyOG34LPb58qQ0NcqGCPKgkqApvlEq36CpxG7lH59O/cEG0tpiR64zOMSij
D7bF90vHTiAksituuNwG0dISyqVA+MCzbBEuZspi6ApgQhoVioF3s1/zc8gwalz6i4mIt0dQC2R2
CkkCOg90P37MxTYKhMKzhy8I7UoIqD+ZFdKdNcqrFZZS0pQ4JvsE+cOwQ6ooXckvkKO8fQkiB5yO
I/nL092aCHkjgAve0FujxU53U9oPdIfmeArIdIY8gjYzWPIlTn7ivsCAo4CXD4ShkfWmFQQpCYVN
IVDLJN8dXeL7QEW0Vvj1ay4RDRihqD6Z7t13y+QUfH/DW2LuLlMaD9QTqF5ThVr+7FMeS63HEtq9
/W/vgzzVilF9oABzcJ/U68aa2uvZN4KPf+uz8ZNm7+23qB2LxTU6oaJieJMP0Xd9yT29a3RfkwZk
7aadR1f/2f0S9EIeC4kvcEZYBO3w2b2AUJ2psexJBjPOihrdF/r3BJDHRHFSAsBud/6jJoQizLmN
B4ds5hp8rZzhyDHK/dvsAGNsxkpiIicblj/bb3YA71RynNOFaC+41zKaaQ4OPdGPKYGRypnJBuLY
6QEDTb7IeREAJNAR5C1zanjlWCURQTCG2i+PWuBmj8mDmzhSZ6xY4gLA131yX17ZnjLgj4yle+9d
EP7tilbYNdID+BTkozn/b8x40V0J8ePjnjJYOa/dBvlSeu3nHe15mgIwRJzTuOMfEmRUYuRnovvq
7Z4Gzah2VO+cZJvH9LF6FFARnD0UVE46A7oG94l3F8hPGipHDzRs17CixPIRMQAswu4dM5TdwX1P
QGCQHuQnCRePwrIjSE4rNOXDkDJ4ImwDnXQsQ3PBfSHnJwMVbisc0k4QZT1SUOoIkXpE4BbKHCQ2
/0/GAVSEVDbQPPCItHe2q/g1bH3iL4KFkr/9J+xABWHgTKQLH6jWoN0gwhAPV1I8JBVm0PsRP3KY
x68hhVDpkeYOEHkQKbFVgm7CIuaF+EMEdHa0NzMSyy8yYlfcr/3YTyI7wPwsG+YpEw5WM21xyDK9
T8cGI1KEGJLNO0I3ADJjtKFpw0cZNAZPCKE6lfTX78Dl9FEdQPioQjYGfq4FHQSZGhQbP8zTCPlr
z7RwukhWJ281GZGileF+cKFFbPp8rILxAUmsGh603Yy7yNIY5uxNIImIcexJ0vx7gBUFcs69AV3O
ZBFyDArI8uKcQgBu2eyx01j6YiejBhcH0DlVA2AITqJsSHwEGuIRg+wegE3OYCzkAkDGhHYMULD7
4wzZFQYuM0iXUrqcmJdrdI99VoBEQyQDt2ckWsxY7GYEkcZpIhqpGUkpW3JYcuzh/LFVYonCryYA
tiDNnCALeQNBspjJA3Ri165Ho5G9PUBc2HLE0s3hn01AUr5qwWSRrznEjdToqSmJOTaStQ24KC9y
I7POXOYABPLRkWnnI7H/covkQbLwvZMaLthtepo1Q1gfyY3jIIPfHnS2kqGffZXJU5BsNLSIIf/P
Ee4JoktmiHgOnUYwe35JbpslvxNdDl3yTymx6ckbrkladHJO3okYJdkOO4hV98GZto5XqFjoP/wI
Ah1J2G0kXj41owrniTI4OoDbkm5RATJTyNmkDwlmY8HiA+zduilhJdR/Ko6C+PF23JixlBN34JNP
1BiWWMjFQZvk5DE6Nqxpc+9o4/PHb3TgYsypgNW2h80IJ56ihzqDb1e7mHVyp0mMjFBzFgWlDKdW
tsMkAlp0pg9nmnLSh6TvPFSCIs+fgohAYLifQe3r+Jg3lg1fCSrG5OSeMjJ5BsMnIRJIVxvcfSKF
PpQ/nJpg8zq45pPz9kCqG1Tpa9GJC078B6e8tr1TDLuXdSM5rl8LWCrB1BBouICnkiUVeCYwKrH2
NKITAccuUMFmfQBUQje429tlQp5AhPROAnBWShp5cdAIpLWi2ceBxDJiGBAhs9Y0ccGISzuYqpx0
JAn0rPBKfnhcN7nvqV+RvlJB9u78V+pB1uk5lISDHMzf/aSXOASowN3rx2qsSfz5urrt6WWhOjVC
0fE7yazoMtAgQEwbThkm5MuSzp3tKch/bYv6+4mHHeGesdgHmreHLpsUMvZTT1tTmWqE0wS6loFU
IWLIVAcneXQID+Gl5c1vbgsVNFhN9rQZirrO1mkltxmwKvkhPBv7CAm6d2aYtaaR6u37+R9p+0CJ
WzC/K3arQi6jT/QeeNuePSU4b5sj8DmTvhGv4mo4HMkdTwV+AL9mlVmvP1bLyenQl2KJsIpHik+n
ivtH2rqVyPCg8pDbzXT8ooG0GQOAY4iwbzhlaAYhBQF+C+Huhd/nZQwR7Jx8Yce+6f94wu+fFTGi
q7RF6T0zIWwxj6YyvUDZCnxD+i3x0PQR0Pms2jsdohnE9m50vjGgbtWjm+QGLx77e9n5U8Aw0vLp
RJfFAaTPtb+c/SycQEUmjuPDTjFvvnTEYgnxYGpwQZsrPhM+pZQY3ACIAc2+dGAYhAoLhBFRYrA+
kwuLxb70f2UMoruk14eJbA7O8xZLhUUxEaT/GU1pgbZS4+xgSQvv6zBGzHyjozeF4iNTV3DNZEVB
6ZFBJYFsdI/61ct1K9JcneQWYqtrm1Gx/fgHi/KI6NKvu2mxJuewOuHnalPYiBVYTl8TvGDw7Gpk
P6D2VBU5MPUeXKqNiBzP2DMXnUExU2Lk50d67zhVlyyBkHCnQCcpyHC/Hh58oweZNlFf0iaO7I+L
Tk6bUIbmBwQTN1nt+a0s9jOBVkIWkAMOjzIkxgYlLfovUCEQxcEFNg9XXxvSMOmB/JiywJHLOo3q
9amvzur1eW8f0gfEUKCDv8YsT1vd19/LV9en0ZMS/UPn7xCpgWRI9969pqahyUS4zIaHP50YVIJ4
y0BzhjUNNALaOHCFgD3P8PYKQASV2CSsLwBg2F91dNk1GHhi7bPcozucqB7gOf+7Xf3v/LM5TS8X
aHq5uFzl5D0yJG50paIGRmoxiqJFVfzi2KaLP/1MLwNjcxRjWqUHhRQVusprRosSkUcNpZNmCpMZ
Wu8tztRpE/6twoSl3tV/ryeE2w5RN5u9EQmUX+e0FXx6fOrL1aJHur4ynw5Nk4ae//jbsz7kZkiG
qEqjdcJCWD/QGGwQF6sZ4M2zW0bn+OWJhwfUiq6JDl/64cRcwblDD/0zz5blTvVbS32p92AYgZL3
n9AD0ICoToHShzBHVaDZjR1q7yvhOV1DZsZYrlmvOZc+mQGtT+oPs49QLqzFVq/V+/ar6LTbT3lB
aJq05J47BZ0h7GyeUTap0i9D1MdVVkMmEoomZ8qd8WmCPwEcbnv/2bGm0yM82Z30XVGVEjKVBsQL
hAPjkmAttRLz3bA5pa6Up/n25lx4e1Pt5ljzzGFi4bzs5hCnx3rU2t2S5biwQ9SAsS9yABztZHTx
IvsZtnevqcrLk1E/vQbTjxhlkdbpgEELmHn04L8w8x67/bgCZ4NPAd91kSRU9o7tiM0q9j3SHJbV
fbXtezpJXDqq1MjnKErIp5NJYKcMhl9myLI7u4hpBitaobe1e+0OZMVMd8VwZ3xAHQi4I8Q59VHT
j1WIw28y+lSF6fv0hNOPcjeMGPJF6N6ncD+uN4fpm3EoZXdafJJi8e2dXWjRfJr9xW7MgX8GeE6C
uSXnBE0/QXkh3ZJ59zXOu77eN0ZH1YL9z0eEvHuEdVgj/lfF5+AQ3MZlWIb16D189mEwJNfhZXAO
TKCQTnSgCBMc5sj4qv9Y6mvjiLUeWaFQI0gRPbKyQHqMUrTLF5sL3Br12ER+9+SIW7HjpNxWk/Nc
EAxzjPcBJgiTzoCarVzTtV8Xs6z0BKqg5jr0RE7hueYdiLQPslpCrtFFCK1PdbKYtKg2mKtBsYEz
Fd7FjmoLl6o0CFKJSBdnNKJeyYb/WDqvbUW1JQw/kWMoYLolZxXMNw7DMqOCguLT76/sffqcPt2r
V1CYzFn11x+oOmUfX3X5P16d4TJedke73Xd4D5pJx/o31OYlY37NsS7NI3EJACTcYeOyv83V9DOY
Npj03t2pBlZ54HD8DEAKFk1aaO4zGyUV544Fb3Hkdk0Z9ubAr+ke9GWDj88V1EsDZxU0WWZ/BV51
6ZFjieHeb7AOIjElgkny0D8mlJt6+uxDs5Sg2zmVUdvcjQShoRqbsvQASKI2GeiwDN6cKTggzHus
j7VAJ82pQuf+ozGJvTCcg6mqBzsMIfHLFpuOAuGuzHJo38c3E/YoXXqElb2obQeNRbkni0lykfsp
XD+mS1KliLBX8eecEEKYkrOrnwp6AEUrMueRTNGiDd7YJwoY0o7GeRdTqvP8TSNkiY+QWG7DO5Mc
LHlwoAYvxYYD8vCwhZjJpfJ2KWC1WIlfi5IdI6uZ/Eq4FTSWq9BycrcJL0taTUwo/ApUj2mHU0QV
ow7KjRFEgsXiYyAXEfmIx+h3e3PD2aKnIxOA9A/l/UNDhwTvBJ0Mt1eHf1pIb4tVdhxq2+9em8uT
2//j0LVvjDEpboplxV03lVAap2NCNzZaHJPTGCerJw5G9LoWAN9rn4tIoLbpjYa13Rm0QX4FcJ5t
t5TRizyM4+ZYYGKmuy8nR9Vio8iwD/N32p1OvtHdfCVvHj51/aJcFAwV6YCPp4vbmvjrbHgZrpCb
QPPhX7+MVujoVec5l9nMCYiY9nH+7KNIf7xNSStd6bFY2sVoPobrdSygn+EvsF5Q6PTf4QPKj0h4
KivmDcT8/8JqsYFBQe45oMgNwPEPwqOVO+MCWiLV8M/J0V1PxIzqBV94XTDGAoWtw1j2NlgcTZOP
qdbvQWx4gho2ccxlGC7dFx+9my6QgDRue/c1UTa3iTQ9PBiWWIWB2Ld9qzfADG+Wm9g5zmYoApG3
k/ArVn24nvGG+Bcr5qrIDaus9TozOzOZmfE4RY8DHdKZhrfgm559WlwyK+le4ZK0PS3ONKdFWb+7
wS/gcRLUDexM+LJHr3Y+w9YQ+h/WIbCtycpUGDVKLho1H4d+Cn8kDtRB7QvQRoPjNcJaiLfC/aJP
g4s1uICdi3nMgTfT8lfbG1XqmQEDU6wmPoVC8camZya2ZT19TTjwlMUTL1qsyGPSG1DbsqpZMNRq
64fuj5C/9p3aFsCAr2P0ZUlT3zDZZmBxASdBKLNfDvC20Z6u2eo+f80ATMiSJucyrM1rvL5TXYv9
gOZtw/hNhVIiW3tYGXQWrqcJWwheGhucp75Nzg/BTkJEGaa1r5JmyEjsr0z7f4I8taz1e3e12N9p
6cER/hRX2iiIZIOHo/Bz3Yli8u5B4SIylGfiC6GYBmhNAfgfHK0rQbfMQB+I84/MiJakPCKAXFbJ
3U4FfW7iiNl24hg+BUU3HskosMAdmrBiOFYOtmzKwlARZteKE+RucTcBYkcB+9SSSAA2qhCX/som
w1SfwudiRtbiNsNc+6Zv9hyIhx04EneIvaQI0KxHJpz3BtL1QUQfNp22zQA6Pxh1VyLCwaibBeVL
ZZuQSvA3ihjDs82hSAhIQiRmVCPncU64IxaVoq+XPZfYQhoDVz6b5LEEi0RskzCWLUKyVy4GHxAb
AxT5VFM9nxhGM/19Z1sHZfVoBl7w4VmYTM782j9J5176ByhLAJ5o5eVSBIDHK6QuYuInzvBLOKim
GaSuyY+FgY9PUlQb9BtidQQH9EP2FS8nGEUmWpm3T5EErz7JxXO5V+iUT8DPg1P8zswT/vFzSRoU
oPhfL95hVz5BAAZUF0KfPL2QswbtxTt4029LEytnHyAEBkDQTo4ep5Wdj140y0aXo8gSt2WxGYBV
wWX98iKCCGKITawa4WB9SP2A09gF+eTT5ODMyAO4KUskRKDgDZyQb0NIGQDK5FoM+3xeIZQ7sJrS
7Zqg9HRkLE9O90TGEhpdoNOLj38wDa9/vEgacm2Gdx7JTWDKWM0BCMozRzfJXAlth8kpXY/eF/+x
lfGCtDxAQ1LVHS0igtPJJEZIx5Za6J5HWiuWlYTbIegWCjR2sUCBT+EzG4CPlJcTTqGv9fRknhSj
JPYxuBNCkob6G/4ITkNTHvT70fxyJcNLz3rA4JpAh3kwE2e+18YlsadT0Ph491hM0va/6pPThUqx
Pfr68XHddtp+aR7j2Zd8agFUIehb7fVZkMovoUh7pp7nQGAHscaGjmVQlxZOyt70jWgEmUTGHIr+
pOn60s9l5kSGX2c8ynTLJLOahg+2vx0blfNk4wYH4JVkdPAt3hVTw9kNVic8DqoccDB8RWTDffyd
Mbxiw+WlW4ZkK0uHd/WlVT7DyhplgEZAiNRhrvGKXMsIWTuw4EZQGCYNT7j76V7mVEIEvUAdcw3Z
D8lPlVtiuoCzurt/bqCBXqkLj1RhzBLuFFqyViErfgZneHDWCPECwtYdpg+hSiyy4kOj4PAcfKCx
dNkSpEZi/QudRFxRwHTM6GYueY5WFitKLLRZkyzQ+ctG0sbegaOUdBeUMIOB5GnVRkSRc8MdkofF
D0wqs1FAkSUjFcQYfDHCZafjU2BF1G/yV9Xs+RdXfDGSROJV0eNAb2duAo8FJ3QbCT6xJRHVn5it
oaMZbFCarotxnkjqBCym2o8qRKa4+Usm02NO19qDNtWC8OUeD1aXO5UFSnTF9yU6M7VkasPzzano
yueYKuENqGcy/VDa7xEaEpC/5s1vM5AuIDY6p80HjIt54Ztrl4NjbsSIDOnmQX9LRdtHfs2zTk1r
124RvZwXCxvwk/06leC+cGEYKQNFmuUR0m9jEmLpEA5lKVwwDss5tJhcZMBPHMDmkoBXinUy2yeA
r8nViVlOQo4dlS4tOvSunbScnME09gfm1OxA1z9xMBN8USInamZdtd935x+4PxLtx/bLNm4y7Ezx
RbzrGxvTPFwqMUUQtxz0JbRtbOPEQMlcDQOc/r/5l95bKqPeZN7j61V9Otrz3EPGAxbibsgUsM1M
ErN/vvSE7ao5n1Lnt73dNDIf2IrRc8LvVSybBTTtIZ2Dfo7EDd9Hl0Tb/XuEPwv3nzIcAnA0R+8E
8fesQ6Z+I7gZdmJ1xx9Yv2Cm3wXYcdjetce9J9IZ/fvQmwm/ZdyBcQDNuPQD+quVRZ2M7f+40bRV
CDtftkRgvkbpKomWNELS0ypr+jwbfFf2Sy1+uvXR7ihuDhzY1CF2fM7Wj8f6bFmMldlBYSs6fX4Q
heEnbDXcOyBTeGUwMkllrgVbgKNbedK/FJESPPCgPt0EUeXhtpouSet1+k4BNWa94MBYPii9I6Sj
N1pj+sxXjQD7O9IgBSbess+tOi3hFeLrtA3ZXS9e42F8EAdD6mdcQ53H/knNDXR+oJZhL2UzPgBa
rqwa0AjkS2iRz0ERsfMAuN1YhMQHQwwxjTdIv1X40sp27DvVCd5+zAGECSOzYN6psZ4w6AOow0UA
LP8E8V7jG6Z79/PWVcb5jAubTJDHX7aLGw8c0V18HDT5xpwOP33meMQr0G8K4Kzu+NwfV/oN+/D3
6Sr3tMZbEYKWMH7fQWN4h/MP94P54o1hSwN+AVAWEqpcOKNMGnvJwRagDp2GzAJm8oJbEYdT2i7N
6qNf++H3gnidib1VTJqb4q+ikrhYxYfL/2L7b+zfXjXKuVbU1Ey8XnqLLqwBM/kdCJsHvP4GbigM
sTMKAcYiNO7gdrwAcNybzryHUpkbafPP9oMirjMrHEY9EmAhQRaTK1RdWlemp4+/y+Ds85bckrL2
bkj9d1xehOK6pAieScGfpQemHjCLPpFQpZqusqkDaXbPCAVE+8Bd5GRudwDW+Eqyj14OjVbrr7eR
eYmQQKroDd6iAPZuX8kXSoffXZc7WBX0Rj6DX85ufj4sXOYpB/RHyNfLcZe+CAF66YUd+wLZ64uD
RzYWjzpEKVJZ3+iJzsnd62BPiCtZe38ft/a4Yiyadm/bdz7W3dO2WBuc15l3BDgmnElA6swDKcFC
n7M7bBDW0SVIBd9QzSq65gd2i121HGFWkarOPE5u8oXhDhgi9XxtMrQDcGk7q/STkSdGm0XXOVFg
hLw9qdgfiWIX675zTJ4h4FCJ0T0MPeT8JLd1zA6k2cJF+NRDUDUTNknuAV9Bf36bz5CRIR0m8g2x
de+43Lgg3Y84M3MLg+FewiI4G4Rpr/TUVXUXuJ0eKY6PsdDGEAQwrh4dna4pdwVJwT6gDJP5P7bA
SC9ks1c2QrhhmJViaskI4Xd/yTupRpVTMBW7p/tscB2lqW/hY48BKYM2aNlS1F9sl/k6LvEBABmW
55XhhMX0bU7izBT2JJdGqICXAS9iyvb4o7dL2Q9841A/wE66y+rgpcVnFxaKAOPEmWPCcfdwMKID
lBrjiDwc6Rk/+sc5Y1FIT1GzLjN6JBpGBqUtenphVFXUl1c+r37ir6+YGiVSTLaBQRsLyMSbYSta
QijiKoHGmlQ/tJRGxiCcDYepbJtu+GthWXwDhpMMl4v38TXx2QCn1vkEIMyxtFJWTFNz0/FAQX7H
6pKVIQ0vVFl6RDZ2O6VEa0EkOidSXn5phOV3gPVyKKtC+EUv6Y1c7MzooZng8hS8ifJiK5h8Jx+H
RXSYA1RAIwjvZj7sQVYvEpm2fFhmSAlxMxBIuk0nOXubzTmWCubiYCzApi9epw94/eaTuWMC5lcR
j57ziji/R6Xym1qC+TdG8uwItJmnTx7I64VJJVx2Lm73Dsj2ciBsYOnAm/MgkMllDFj9bHgy1qRz
i5jVUcBpcR5wBvYsYoOFCiOsFAxIwZCfUKBLazUiegONzNNquOBQYOhGsW2gBDhtGI1Ar9muEOeC
9ZJH/f6FoHxt8UGuSFGnFf8g7upigabFnfgZ1BQV1AqjTMaQ++uErlL6lLb5G2gQkNBkO/bxrmLw
LwiQ4cuylvkfbQ1b6NWi5EClY3L2S1h4tp4CGoj0BcASz092KkYnuYX+knH19Mt4Gu5NhADDU2KG
njQqDLJLV110MqpVOF7sVrKGGAezRIR4yQyZH8eT5bu7tmDhrjoo+L2wV9g+MQd9+1iqWmJaClXK
7+rnsXRRpHYTyd0r+Osl7qBcRMs9rioY4itHRW3oEGhGqKl8klB65PcNZeuy4zwUmi2YV/SdItzu
0osKLV0zlhLHlcXl9F/8eF9cmhCVk44uqd9tfCsAZ2QqeXDFgpGC6h1tNqKXJjo13tCz4Vx6hb40
OAQKptKSE06PhOvZk7JXkixr2EKiRD+5VLZICWiChU5/iXuUSTj28L8WqmvRaj8AsamgRfa+ihpi
7CxGz11uexafkIeL7bKEpAt6mU9b9ooUH8SEN/SHNQR/eFAoGPmBBKJJA9o9ogCHMrVvAifa4tii
mhJo/QlX/oANFpoV3CZFqFX8/BBxN1x+hJUWhKuKVhuYk4pfXuSHvHKJb+eK8PUaknLFRyLurZwW
V/lDNPsvbhEzC7py/pEvIlp6fIofHr7qhAcyVYYn9o91JWQ4+ljjTvTnzx69dJYI70k4KKdL2mVy
un8XSQwF8A20CKP70Lf0HBWJP5dKYpTIGL16YmxwgzArzxD+F9hI/DhcMLt89AVzMZ5FgDplzjMX
xWTNGIxx4qI0lJ9dBt0GmjW5VeKdKc5ifavCrGmMSl669uu43iNcW4vkXRbDkyUDE0xunvRR5zGC
eiGudejan5gUEjG3xDsXvT+r0b6jacCSj7fS839Yy0PiajUfTS2LCe820Xlf7f6LBfWetNAYdFlN
bbeP697R0CZdt8SETr43F6fBHzZdibDTP2Oi6yy0AVx+FBNT6IWMxKPzGHhuWu/xYFh/MWZoGiX7
MNL8mvQ+IuDwNiYDipUqxb9krI//2bsSRsRb75lq8iJBLYPDAwOJ89SQlIA254uZjyRp7smL6nK7
OmsBuVX7vPgCAViHgHx6fC5FtYBloXqQgIoPS6s1+5AS0j3oDxIHxNextQHd4DNvvALCKXoIxomk
CsRc8W6Qb4xlKfUc3wb7eJNA3dF9cjalV5EHpOBaP8aN0qgwSvO6c9T9CEg+HGSySHivUzqOYLAs
ndwZo23EqPxkgehXNlP9JWQDldb3LG4jrEYCj2oLxwIGB18b7YzF6FNzVFAv7jFjtW6aU545N+E7
nnBwZizMEKCGz/gdEBIshpsiPdLYAttdRwGfsc7kdZkvzMXtN11Zr4+sBP8AskJzXNkHdbJaY9eM
3pR0xNvNKM76d/cZvhbgqypd0D1g12MbpEI3Vn/EFqA1O0M0NGlgcRph55ZfdVItNC6sd5k1MSo2
IDqQwuh8cL0EhZg9u3oHVRTaX+HxnDbN5KzBKWqjXsvpjOiv7kyCMyYJjVBJRBInn3cPqrOlJccI
we+41E8bJH6kT3dhgg7hd27oCmAmTZ7MsVoLJHe0go3wiV0C//4hjzTuJZ0430g3sftpcoU6CyqM
qo5REH0ihw+zIeHgI7WDYCjf77t4gl/Rs+UzYLMzgnT8SuRAFDHSypGtRf1t3op/8w6JOFLw6Age
9vCea9mwZY9tAyxwGMAdYo98TluwUtg7K+4AI1jcTGTb5Jow9FUclUjSFLE2HW0v6qYMaylbmYvD
AmHLmsO7XaEdoZ+9hgpu15gC2IUtF74BlbQksR0oEFE0vOE3XwIG/893PEdevOLh95WoTqZiq3ML
xfv7MWdCtuiBoHN2K6O5mOOIfYfMjh4wagsQkA5kVBnpHpLoFJ8wW9EcEkk4ZS3g2Ru5JbmVA+7I
kj0yUm4NmgACt1BAgdXy7LUGry0pBIN8f/bwTTzEGb4a7HdEcE5x0xh97AARE3ebSw4cxcRZ/iLE
3rOn+DIcl9YeJMFpJgTaQtBVeS/orSgqGA9UYcfHLGBaj1iDEH65cOiHOfqPnoBESoKpq3cMG8Hb
bzDPj8o2NUDBxRJqsKwSof+WvjrotvT+AUQAL4vfOyzpdC1IU8DYdPtSdRjqApJN0OV/MPDewSoW
SKQxNOk8cW+fgL7+9IkMCqmm9ik8utE/bfG/2Si9nXwX0aVTfOz24nl7ZVIG74cPnajq4SoJotkM
frQtqYbUX0XEGqA7FlIc6ndo53wXYfmIBgB0jfEGXQGGRlRMUFSXADhnvxIq7ZOWkQxZVAQ1BW3H
ToXXypBJ+pkz5dPLWAuDRUpiRAvWaZx5IXMyDmpJDdu/LAL8xtLnwIY0gRr3HeYqpyk3QdjCrIA2
whBgnt3d7WNLxFCZt2QIIRwO/Fj4TPJ4/Rpqg14H5WdmM763aLcy2oUX/Udh1B62A7RWK30SS3+n
L846KDaUFq4CbTaCfqlbqecjBQnD26T0buIr1mJkE8M/FLYrjF3KbWlAHhRrUh0qAZNHPko3Qjod
NtqdbSw4yH7Ho4Bo1h52TLBgn/GF8N9Ge38Cl8Ks+UVw2gAoGcR2qkLnqelAXnBGh03zmvT3qznT
vfnHggx1AzvuAvNmnuqQjTPvkhYqBAU4BogKkgwadHAbabPiIrPE1x+5O8ZlIXRPxSXxoeuvJ5Ny
90GFED86+nryHNAqA0GgKj2lDbDxCa1fA6UUtRn3T3O1GVJcA7oNmjFaNzAAoX6WCAGo2cUNSibJ
0MEr2N+4NXnAWF2KSCrDFlsWYwvZVtjsKMIxwVdB4Y9OE5erM0Uw2B17qddJ/tGV1KH8/OcGjh46
8P7wrNiHtA+0hZfosM/xZzfeFNBvXFwm4Dt8DDch5qqD4wlOBm9Dei1CfmmTWw6+2314lRdsOm8o
z2jFOfJp76j8HJ12GU5O2PKlOWxuiW/DAePx+yZhN3pR5uthIt61OAmLkSnG9njni4yem+JgpvnS
k453In3+T4RDxH9xVCUFBzq+mmLkPvybdRHbt31R2lcig+KTsME1GfqubL7BB5IzlpmjiqMn+gSv
zQkjBv9oJ39DxoHD2V9mZFGLmmDwGOQfnaCdlNw/RrPGd4MIiYDbLphxGRFmO8KWkWymi0+5dLNz
R52Ni8F92d1IodHgQm7E8vjid3pWPWlvcOBtbMZ5hKFxZhGp6D5hcFNoZMtn9FFQb2YYWmfL+u8F
hEaxynyGOJtWAGuSO0m50dS1BZ6fXklTN2tgT9JNyJuFhIyrJoY9STfOuU0GV6M5qHeov+C6O+KH
2V8rO1LRn4uV3Y1mWwxiHBhLdqJbswldZIr2mkiS9gh841RLKgAukfW2k/bgiJhEevI7BG0YG3Z5
FzmiZfXS7ujK2ENM1uG3zyDPiFKnEYkke030CcN2nv2FzGDCRXN7ZY/p8Amt/WH3Bk68TsOF9Xtc
mbcSK4hxpF9vH4V9q3VWAV50Ja2wlc1x7cMdT/AeflYb60SwmDnpn1ENeRWQpzPgBSCDrE1+1It7
Dul80XfCEA0cqVhAG0xv0l7aj1rMzvHUFDNnsKGrHvf3ohJ9oxAelmMAEtkxLjb7ZSu6WZf5OThC
ezJT2nx2pN9oPU1/WxXbmRGz4g87eLNDJJOQdJ/sGPfFhyBOuDlHeDtNuAnI1DVm+33c9ht7ce73
mSNDhLT9IjqOaMdtuvfCMdZ7P1+8YhBc4VHipRAcg6Mrf7qn9NFOJ5DdTVSBk/VisUZIFmNDCgaw
Pg27jmpARmd3Y4JUiLZyrXAH5g3ocOekaaOGnX+MmQVDsGbizaVbYlOVEKrzpLNo02SE7SUEp96g
N9AwRBHooRWpFlAGE2Q4FpVoax8x8QGXMY8Beo3pkGcpHM6ycHvwyIEyZ8W0yaEBwHKFet/jGpNs
AZfeafkfwiKcr4+NoMfAzJotQlxMx9l4NeCvl7EVbuXm2f0Rvo/0mbzcmYNOoMUeO5Ptg0wdhhod
V/gOE4gOjgwALwt/UizrdPLilFhh0evE/BuX8o+JBpMVQwkFbYZ2TB4455vqlLZIEiyn6YWFhSPr
T4TQ2TLX8wWrAhkSmNsK/U6Af/b07U3guuPaKV5xIeySmMxGmBnxC8N06+Zzlk2QYrgu7PAURA2Y
K/es2P1lnnbhA83PHugEA2w87ykE6gBiK5TJHo8wmxG6tQkqGd0HwfW7bIlibmpPNF61Xw47gYoc
gCLc6v616ew4DX1eI2QE8Deh74N1CbdK8LB7WuEvk8GEVK0yPQZQLgpEyog9ReyXjdcqgP8rjhcf
CywLVpkesxeTAzHtihJE3lwbJcD2nICcmQ1auFHFE8jFqvUZdzB8cyryo/bn6cf/jtjUEULF4J5m
P7kQueZIbgfjHBp3rJzvkocg1sn4RG6bC1x42cj/JASbjyEZYQsfdo2kZ668Yd84OJgTJ1CPh2hP
dIQfRO/14c4wKP/NJpCGfFg4izv8TdIweBZ5n6BHUsm0LNm4FCZLPDQaaJyTEndHqwJ2arg926dS
gFqLPqRjubAg0p7IKB4wUIRnDhKW4g5CwUZJQS+gDqXyKF0IxgXcvRTlDIwbz/VJnl5yPpsj6krx
EtkJ578BbGS6e0pFjuHDVFiQDyrgw1TE/ZfZbgdFAMRdW5kVJQ/EFgdsv4q4zyDoDOKeaY/lLGNb
sc846leqY7SNd5PHnYcPNLT2Lioesub1ZWvMaG9mB27gzSxholLXj0W3/UVzU8SfqcZXaqIb4sGX
QinbQd0aP+ELY5QxLjC/BdnETgVwkc2SjbynJgfvbb+BSV8Y6irOg+26EYn8RptjPTTtEgRFRXRO
JG4knKmjJ9Uga0EMvhvGX4ZhvpeoMUKhuLfr4CaBv/RMcE1Rz2BCPUS/I1vZv70RfRcDq4ffs5tI
FzTiTHL7NbrbrbYJt/iMKQtv0yl6YQn9qD8sN10IxLh0tMTMRYiM0Gq5RmC4TChek94sLQBeV3yQ
AnuA4EWEmYIPClL+4xTGgHtm2nGZNI1OW81l3M2eQD0JsIxxJXMshu7WhHnYuGlWiEkBr+HY5LAq
O/ZzXMVn/MzMwwKJ+tktvZ4dy8P/9pRKxwq3WkOdL8M2O+CWcDzcgLllSrheP8PTUN52Ha62146u
Kv6RZ2q1hbsDi4p9puGgXuUIzEOYZ2Lim8EEo9L+WQrn4fpGWXx0z26Lm4WsH5aVxdkIN9sVDF3u
Km67AptXI6a8rHW3CU+3b+4CFJqoInX6/4cZ9FOGXuBtS9AE4xk/Y9XGo8/aNPgYc0erbavmslyf
kuNQVIud0cs0O0vG1lPC4pRly7tL03THz460AGOEwps6kIUuRaQwbPk1xY/MiuClyE9qkREGtfG4
E01El3ZZHB66JqjP9MYSjE8gjrR+zsFt8piH7S22aEIZBrmAWXPh8ZF0KioYCC5T4YB9AbW0PcHf
gxqEagkpx9LWbUzOTEkPAHuxNkvoKD9EVCb7oouk7IHQUUerPySo8dNvVExiH/AdEiXJA0asaKBm
XXEJyjZtr2E3Y2Bj1Lu9hBgwgYO70vFJmpT3WeQ0zBhmUDi/SOV62XVyoRwCLTADpiGl/k3VcY7X
AGfNvpboKt4CBg0wKdeYBoijLe+FOTVDyDeCeQWcMF8rkArQkpC5pxjtOzjjsg8SIEgm2lPxdcRH
lLofT8lXC5ZExddD/xRmZtDmJxZ2aweWgods7l5Qj+A6JAMlTAvc593skHq+KaDQPPD0UiBmQ5h4
6fwBy6cG7xpoT8PBSARfnbuJW1a39b/r0Z1qn0fpblz/9jtMu1C/YxZsw//enHP9NqEjuF4sZsmH
FFbfojG8TvDGuaJhfOtFh8cOh7HmrK5sHkD/iMznEdUb6Q4axnt2XL40vUmazx+fyh+/cFQu5upk
Xz/AFeZ5JCT5S8MU7hojV5lMOPu94TM6wmvY5z/KBmq9Qod3HZ2XDI6JzqIL+BCP7X0PhgrV549p
EP99pme/wQ+hDWz/fSn90tZk0vCRnht90Ennqngc3S84VfYHUwAc7/ZtP9bsmDTJ3DsNK05/Ef05
f+gaJcGvG33945rqN4Kk5smeZrlX+sdVYiAZ2xJjOiRJKAwZMFohZ5fiPe0+xfff9uVX+vBvTAQ7
weIrs+edCYPV1YRIE3HmZxslIQyWqNemvPREZsOWIGzvsxufk8OwMfpi2cixKN4IInsMqZVwioS5
+vVLLK9lHI8SJaH3XLeR9R9dqbUpdt07ZBl3FeRUld01QigIHitYnjC0MYRqctxv1Em1/P59nAtT
2xNL3io9BSts7BKkqJWJJSOR5ZVtKF9gtnLxbsn6Y1EPlKZGjMMWL3kOjseUkadf+S82NmrG5py6
M/PuY2o4Blt96cFL78reKINVsc6/Ya+ryacwH2VDfaxfYBGE4fmPWJ0y66msc6LRQX4tzX6t1em9
Mq6uMKPazCppWNPPB31xwaj/BfUXCgHaE/08uvr9O2zOz+Ro0XgbFD9XC4crVoU6WQUVkqRBxrVQ
gowaExuDbMHhIx158GJMKmc5B7ZUVvlA/XAwPTk2hBPQH1ZYWmUUBeASZTAS3roMz27OZSCSS1FU
Yi+24SFEw7IXKRIWoAGk1kTQnf0VjrJ8U37WmN+X5aDkZeBQAUla2LfHJZ57jOUQQHKWTwuGjnB5
KdZzJlt0vQ5oRwX1jKR16BdfTLOYWnKDb2vVP9EBrSlo+YTLUA6RL2cXNXSMBS+jxMNY9WmzYNNd
xjlD1IxTQ4w2nky8uTFtjHCEi6xCUr3RuGR2C9kyXBBOWsj+jOgaN+PNdJkpuY1NWqFRdQr2pbJN
xaBYQFAmVqfsm8jKpF8qNzhnTUpk3T/p6PCNAEqZ8U307rgb9uCX7SEq5MNP3AwPC8wjeoDnNMiG
Mr+xjCjurC+jGqrTs+gyoxIpHrFmKcK1g12yeaAcPZjsHifE310EAAI+MZtu6ixXcbVvVvoTD3oq
cAojrOlx8GWcR25ez6hgUEhHePCYrnKDzVkI4hM/PWpvqK8nOA6or0x1gXeJQJ8IIt8slJP9mjyZ
7aY8NXQXUol3APVNdZ+1USy4fOda471XZCzQSN7Wfey+t5BqtG1Ps3BkDfuZpWzJA+hsM3LGMpoU
fH2a80Olt2rrte/gi1142JBQlD2tzuAwpq2CRTav9nTCqtAb3ib+b2EvZSY86OOz+zZXKV35Y6/S
VFWZVc9PJHLJHnIhDBfpBekOo9v0SpkuPvJXvdgTeOGSoRDJ0jmuJZ/nxTJoE8/3dRoTTK0vwCm0
jrDStTQLu3S0K5uFhUUsIddD2q/hlpCVqLBuLtk+S1UQL767Mu5OQFa8btTcddnJcpO9gO9yjS8h
cgFCu09GKCCZxARmYTlfuVr6tIWbvwqRyvCapqewtLddi5w348RlYuHO2kQcbok2DJMPiaoiMO/g
rSJpMzMSft2Dcws0BF09s02IikK4Bkb9VrieMdohOs5chWdyOPikldvhL12L/BvmWUnLzA3lzEOl
LLRFi8oo0RZq0gQ2ilETWx0T7nWR6WqEpcxt1kpaieZ1TsR5YKpkbFU8kiF59HaH6AHz7EFkSW+s
xsqC73xnW8+cpMMFa1vHTcfki+PmTpS6x41ERRbuH6pyUgUlFEUbC2wTlKpeQfhzysWqaZObsvl9
6Ayp78FHiy4RK3RKYsWFcTAVp1sBhiUniyr75LRiSTZJCJB5BCfeam9cuKcId+KYBEOrcJsLMc8/
RX+cQydy8zT+fopeEjHUT+TwYQplk/ArRrckJ8US6nfbkDJzfBo1AJNbBO8WhmA9kiiLAJJ6/5c9
RUbjQczEXhtxxtXgqg8JwvtFAuWk2mNIx7duQ7sLsERmpCeHnMeYzD0t+eVjm0EIIqZiRFgxwz0w
fbbH9nlQjk4uNr4b8qHDPGY8HQNlUkNihnE0+rawjYHhUrpL1jaxYJqRJ/8GLE+9HDHdYwBIqJEv
mW9XJngdPJqrnfA5yWDnp1/T+0SmyXkEajd4pO1NZnUDlQAqxovWx115Ktw7TNZdFTqMSSC808fN
GhuE3JGgt5W3Io9JnR1w5CNEmin5JeC7M5cVbw2xjRNNAgisGn49CI1M0PGOq62rJsLgVUGNegk2
bVsK8Y7MYw0m8hFXwXz+0tnEm4PJPX/hvaL5Nu8J34DxKGP4NaNqIlgggNPJrb8ls/crIxBUlPtT
3NyLwT2fyQD4a0pJTxAIQ1gAQy7C8mMO6ki+m8x0JbjvaP5hpYKBSYNpp6SqPglka4Ni5sYVDonR
ImizxZvSrMwloJExq0S7nU1WCx199A3o4NkJvcPoyK73Rz7Q5jAiLO5gkUi2YSQLRAlvFiLBJzjy
9bnDZWIV/AvO4yaJbfiBSCFJLmNVcNca2LHSyWCdLMtSkqBybMSJyiZe8mId52JaWE5KPga84LcC
lQ0bf2q5FRL0x6fjWSeMRSKjJP3s48r7Ww25nBh/014whvM8x8NdeiCfwqLoGCedpwhOplRhWCj+
FZg/FxuBLA6ESgp40SN9qZqBT5i9RT8mBDBhNZAixegYNNpKzjbaZxmUJ2SGsack47vhefwD4Mcx
/bs7PGWSJ5gZyVd+WALXgVtAx5wbifxcwp0cgtu4uAf9QgobrTSwibyvSO4VBGGLBjs4knwHKbml
87ydTYjIWDeOM4PptM12Jzl5Y0nak4wr5JSkTXH3+IHk+zESzw2CEnlhNxP7PNqO5WZF9yUmPw9s
9WurQ7w4tBNz5StWa0y8r3lwYQMcDejNJ+gi8pHjAgGu8xh357AaSkgdQPrmJxQixcFlPB0t8aQn
ZgCCZxNWiqjIBhoMD4QOy960yybDMmAhid+5LAUZu0sKHWe/sRnIqJ5gaLRpMvUX00SgJL3YIYPg
l8ZznPsDZc3TI7GGA1blmyBpt2VuhKWyxEFwcxtungmJBvEheJKL/eTrP9zsvj1g6L1D1hBCujYq
j6eBnzWX55RROsyTZQueSceoxlBM4O6smfwHNa+5Y4wlyu/tXH4Bhle2F3LYuSpjyZK8mWD8ojGA
WMMLPBqvlD/z4kq2pC8kIJjnvySDcsRV5N34NiyOj9dcC5ckc99OibuC8e3pTZ5T5LPOE/tu47jN
yNAz8RJvbJSJNnnYpWxZqWx3HSwUIXIg1GsFzBzuPh+iTol4ZSweWUDPiJT7E6MEdjtgcV75hi2L
x7B0xiSc4VrES2fjYsmAv8nkpXA5P3L81gqqS+KC51INqFGbE/4JDJaoScUkhdxA9jhiBYbt5AF4
JymBHNYr+8D5jvOged7IgUgornGd3fgzucUYxxTBlyOyoV83L7dNKS5PGkeK+yRPFk1I/FdwfjSM
K8qK2YEmEl6zx6lDQ8SBOMFnhudO1VsPawWv3YOmAT2bx6Ufv2aMPlbmgS2UqoUjnCezCjggAUzs
jKeoTcTuAdppw2jh9MDv0Lb1Jx2mWfT095/KcfAYvNLqiOOjPugYbTTvv32362ZumSjrPMmfEJBe
4/5c7B4I/WuLmGdUodjBlVp8pkrjp6KFN+dOp5V9ZaQOZpKjU82tN5qE0RU6j0SrKOiqcWKeYy9N
AAdmEqF2pLsX/Y5IWVaxaCdEmFAbrT6KaTTco+MY5hxRNAAb8Hn8S5udvGnRX0O2yWXkNLsRKdhm
vKdCynp4ub6anucsnByt6NfMnjyVZIfy6KqcCGRaeCoP/03yM9k1xd+zn5zA5j7uwSdgke2GvUhi
N09WG/5OO8QGzDu5H80odueFYj0WHLboM4htLzFyfZ30HvuGc7oj5Ohk1rv+8QSL7d39UNCjBzW5
X++z2aHgYGE4q3HvwR5bBEzTKLiGD+wFiHqu3NViNcz+SN57RhK12KI9hAckeiSiTtjFII8J5nHk
0mHh6wiHTxASoZipbCpsHnKyZ9hwG4NNA4sZS+xdOZl9Twx0wbk0Y/MaEAjAE5IZxaabSFR30zu+
KG/69N6dEKVdc7DVzDc+iKQ2qYnilRB2mV1S3FLeDqQqfULIz/Rh08MniJBIhHmUr6jD+U0nswtF
IbOjFZArHgqAP5TBfBxksRdcQE96Sa1jli3sbqFx4xdwBkvWAlJwUSM66WkAg3X0HMA5h65pPJI1
wxsozSRfQUpldo0mES/N2SzzFGr0N5k1kJ3XqrFu4LnxZIjuYzSPow/aPX1kBi9zvhMH/R1DWne3
Qy7Vp43dTwoQEME7n55oWP9j6by2FUeaJfxErIWw0q28RcgA2tywsEJ4EP7p50t6Tp9/pnuaDUKq
qsyMjIgU7jVXCHsQovKFC/+YL1DLponmCA8EFKo146c1mimoXMFvZUzprwFSiWOeNO1PadeYX8AK
kJfUNHCkquRMgEZMYw79Z4MmXeXxTgCsLusC7Q+cBOFbd+wec9OkLdt12g5zppNPrDhvilkaEcix
LKjHWL5gZ8+b/10MqnTaMiOLy7ZGKszWgUjekS6ejAyotGO37PvJqgFGx2KgVVEEgqotPzKJrrV8
AsqE9CU12pCfohG9/Rfq2cdSCqIvGTvZ+bCFk+iA/NnpWzLSVvLnm3sPZOI1kAyzpEB+bpbSN8qw
pFvNCBE93WOnmzJ2Mljubjog0Ixlj4hwicY5nDgzc7hEuOswwJFV8/abSwXtmIA2QP/WFXsGXtyL
LxsGAAJB00cNKcX/+AHkWS4S+SPL4uRj8YTO6hJAT7eor3Ty+bQx/qboQ+/cP3TAVjlEM8wB/rR8
0YHyGLW9A7bWgYzidRk+iAaXxiV8ptUG6SZtLPp/GFsJ2dswsEERvjBOjwJGlL+pAUk7R22JaRMI
hBFgdQ8XReZLS1FvuFA0Vir/uQn1SRLdIoA5RQMW9o3YOskzaSAVVYDfsgxPRLDhpw1gKnuZgB0V
Y3ErEpAeRUWWwCXqx8E4yTBEVQzQGwHucROCrYGvUQ8icjEFxYyfdhMiA0p5cVsNSrhbWDluQCGE
ayJ/oOEDtFvh5ireiH0xvGJgwXaN4YZ4ErnvBgB5/0/MeU8/jJdLRc7U6PJT4gJRT7p/4JwlY3mM
GsmBjZGtNxuA+2AAiTPeH+QHId5saS1oQ4j5I3BPaVmU4v1R2R+sA9jkGVqL7DNB+i5EHO5tAgVk
m1yECSL6lLOJLcSwE1ZLEffhP5Ti4sajx9eBfu+skN/T0gEGo42bJSscvBBoQGdhAAStRWtiZeym
qwvU2jDv00N6Yss0dXUBeHWjF0lrEEN7HqRxidBxcNhUCEaE7U+/EWGTUPJBe3yZI7/TQfZoOPmD
n+9YE7o/SnJAjoZoFN2/vn8fzC+DJkQYEU5Lp4m1FuIZXPy9pH/IBYmHpvQS6eQD7YMuXfQ/7cMY
QgjtCPnCy3jHYbAdHD2xtnvhsyVS8XNY5pTzfi+jF/w0qPXpIVHNlrrTH9DEpcx1NIvUY8luJJGG
caGvwQCOKA4dh3L2lwcT9iM80knWSajlp/ZRSrGb7h2aU07HZHumlcEfvDsJD54C4BhgtCOUELRx
gCZFixYUhBT+hSGWKAyqzMVzzchGiKuwlcto8yUAgU9uoaCD/3zbEKpyhkvTFXoGLPuMG9U2nmPL
N2j4okgWU4QNmL0esMo+DBCgXW1kGk+lSQN7g1kYtHzsh00swx744hvYRjCT7jBi7dAaZI9lh+nR
7gTq5Es7uEcbU2Q3KAru9J1S/0G8UQBsadc53PDBifESio/o9J+NrpK8FH1y37wNTPVI9kSdCpK0
pdck7SQUs0yG5F90rXhec3nAQJC0uo6mwbBIeW9gMdwEkhHn/8vz+Yo08tDO/PmdCXZTMtAlWI3H
EPb01Zm26qYV4GdEpKElKmBq23Ozu/PjVqIORaLHEcFXk75ti9AhiK+0v/7Cubg6gKU4fV/s87os
fJG/TkJWz5+CT/fTIriIXQOaDl7GwgPhdNYofyDozEzOQDpq4oTrQoAECmTp+shUXZ8mNi4EGAOa
9MXMzBc7PBwj6CCKsgNnCB6ZwKH+CP2HPE9C3yAcCFUJPsoI1xaOBguaCRqE+TmXwa1CcRHxyEnX
4ZQg4qCpg9hIc3g3h1An6pc5cG5GX16kI7484d/zTUwDvtODf5Y6b8OG831oHvDzuOH6BsDaYNNm
nIiXSEa70NJzuTq0bOZIjl1fgwWAhZdhVDkSESxU+niBJQZTFAy6c12E6n19zMnAchJLU5nIAydX
p0vF+V1zaoLcgpXiN00Pm+UFIxC3MCwzeVyQqNngBFTU8XKIb/yu8SBZEAodnDzXHXPqW02Otw3p
BCjuRpIxTvGAaSkFn84vGN4vcs7oa5PACQv+V54JHe1rxw3dpicpfxBTfexKzHrOYEYcgUKgCwix
RAHJ8Mj0OIwNKKw9S1xpoKXhqE784TRvYFu4wjbUxMUlZWYNxl87AkVv8KB/hfB0pxOW2G0rweO3
+FLLfJYxb9xwWa7Yh9FQhOAp7FdmTgXC+yU0uMheXBp+eAVaHeLMUIUWx61lFEf/b7uG8WmhaK6h
GjizFMFVjLX7S6eRthtBFr7KEAnNU4k/iz4UeMUiApDz1ViTNoaPGm0inayPGN79syacpVAbSbrp
9DNaMIIyYgv1B4w9uiDAwLChuRB6KC02lDoYNWx9ftNcbC0i+o4oskuabEy04TTDvqpFMwOtjP26
OW82eXSYitfGfmef/ENyghZoE3VEgiVSqxuZKfD7AW3gDRoR7RG7iWeaVce9yTM62vRPyqLl1ndW
PTOMaTRzBohWS4VSSdv8ZL0yaFDf6MpkHZpKVXFwDxbqPnIMcwZeADg+3kI+AdivwfgZY5+3OFkU
C9nfg94D/f9toFhn2x8NWqQ9+6F4ZTZNFaDP729oaUMNhI1ACn0Mu8lONcC1H/aVRFxYRIojbjFn
zrw7KTFmI3jJnBFv0QFrk3H/lPdO16G34dQerAWgdwdTPhvl3n4obqQvk8AkeipJl7q4gMHNJC6w
HS/kw6JAk1P2gOys+ruuEMa9Ub/pBxJMBl/ZLe4I6fZ8PiskUA4GZX4bi2Va36HlRUquxg2wfy6O
Jo24ST4KqDMMpb0x4lWLaruZXc19yLext5u+xDaZCP666ENalLR3JNnHaR/bMZH7V8Paq/NrLnfp
MtiCMWKrqjlzfGauZAofcy6O4ZrTK+ROPsf4jPNf8S57k0vKkACQeh26zIszUHxFGCtN7+1v/shp
pPFrtNVHL+IawYUjKhnL8YFnFzuNAg6a+g8lEXWL7O2XIRKBNpzfzkBF3NweluRIbgskGL03oug9
Ngke8tr233nSgV0TyhtdiY6jRliK2QD5E01nNKlwaeBB9VJ8eRfCwxZjXyEPU75wECVseHz5NbZF
BUNHHH6FAE351JwRWnAo4O6wT+D4VPFuytrN3JXRwN1GJURAYqZFRTQUCR6hmqQwOQu3B7dT+loZ
lDpSoAfdnDmUIHqKH347Uoy/EbGB7EnfMQJHdI/n/G3hOXYNadNg9Go2lyGo/XDSdybh09dAXVg2
SKahkAk9SeblTSZ7T2UEESS3rjQyWK9P/2r2cvrHUk+qmeL/ovDfEwO+l0smmwQSJiRgz9w/UUbC
MMKz0jjfdDf7O3AO4+qYdRajsGTwcTi/O284RM6dERWQYBZGIqfpk/mYAicQ+JIEgsBnwYiD9QfH
DwfFSbAdqTA2HhuFEXAM+zwPZgjgl0p8CrEDtYVuLw57d7tnlYsbqgGSbDQEZN9d8xh083NfryZb
xb4TIx42sr2WtAWZgDF8cSpx8JwSA49duDyEL3J87Dh+cELjB/WlKqJeGs6z4AM/AvNXOou+OmmL
LrFhjhkNLPh2bZmbo9me+6wBtwVDihJAPF2IAXDyx0yKs1pY3Z0htPCFgEs8zT15jKwNr/i5irPq
bkS+/msPis00FHkDgkSwG3VRllAM/O3Wu6gmUZGhv+gWuW3eM25ZRScBcq8s5uucjTUdGRV0/Gz0
Z3q/ZU6nqw24zZFH4UJEYXidPrXfaIVyrgtTG0E19XY8hnMzZq9ECAoeVC48CSrv2QgayEDmDDI6
FRaee6HNJo5NMtrDWQsst7CnBdOAqjmTORM6PT42zEuyt4q0uBk/7PRhKTLjb0dvfsBSHPRpLTSK
w3DRM47+9Dgg2pN6HaipJVl4sHk5fJwDLcoh3+o7qSO4yIBEDPrElAFfb494jyvCb16Ncd68bYXr
xkoHUdZhBT3Ev1CiMYV187CCMZPWVhjWSAF482zvEPehSAN5vuhfiPw4oAJze0GimQGAL00HyyYu
mybtD7NbtAn1+SV+B6J/iTTUMfBfaEngM1bEYPr2FK0o/hqCZYPY/vCndU7nQhCu913PgXPECU3E
L9WGqfV+B6exO0RKBFMMFJtNRTiFc+KVScTqlPuIoQOK0hLH+HJeW/c2LxZlTRcWDS8u8I/MwOnQ
iBe9pJ8xwjCrN7OpcI4QJoLgmkw/vRdXODyH8MbQOVFhiYuPaDs/IB84xltbgKiD12EF/TO3OHiV
CNn4iI/PWFixmriDBcoLMKwA/Zbi9W0LngdIxk92bLQlYs34XL7xsDx4wInfZTfe4XTVdJiStoRG
xaTLQ9iNRU+LjX78tqs5Vm440hc9h0oazanKPmcC2tNmBicj1rixN33/EqIQk5f3ABXUbnzrnddV
uLbfL4Yp81kMoqKM5i5ANtk8l1zMy28r+gfjwQOjlREmoRor9kckvuroxRDnB14qvpbtWKdUc8wh
upn97G7flzJ9jbHQ2FYeN32a5nQcrh6mT3EvuiNRowV9tJrcaGhMs6mCy8t+rEa9KXNDW3TnmM+6
ae/t2ZRx2hsMKc8btgtzODx+9lJiCrr1zu4DiyXeiP/n692X1RgeEzOFmCcKIIrEh/EF2ZVPvLzt
zhSnSsZFeg9YiW4zMQ8lAh5sg/D2aLjKHcLWd/XkHBp1seQwv1k/vCz7Ida8U/SWfgcjj2FJkLeP
0N1oto3OoOXM0EMIV4NZXO0nCY0/m99/NonNKafiDrN4xNbFVRNZnV37TZiqdh+E1eKDvrH61nvk
xVv9S9sbrV503GxDdcRHYWyQIbCObstPwrfhFiOcSrgdSK6gGnF7GQzg1ltjh7o46yXqdDZtZ1ug
V7DnpRrhLrV5YobyLjofg6md3DjIYVt8xZgV2mboj6UtaRfuB28yEkcp6vGJIQTsN1FXiTdAafc9
0ZVhOzAK/QS2GYn3k2/f1SO6q9s4JqMXIEjMBGorOhtTptqyu4Uhgy0SZzA5v1uMX+SH4TzhoJZu
Cnk+E587fvHOaWVOS7CSICpAoHlPzET0pgc+Ru+AXvFEtGaMkajEBfFj8LZsNNLzqZwStf6TXLpe
GdAb2XNCANjT1aWemJIyEV6k1+7ZMR4yY4pKCCChjPV7YVr4xlW1IJg0qTP9bIPjgb7WwzkuYBRC
LvxSUoJgTtLn07fmUUkw60PXle9G4UIbGf8LV53L5Fi3I4RizlaDK4Wid3SxIBJI0t7wH5rGaVgn
TAeTGd0nsz95guYZSk47xqcLQ/j70rbBT8rs+Xiq8hxx9EbC1vQhKMITlGHZLG11qorF61Ec0aj+
tyZnDbPWMTUwuDWM3SMVZMz6Nkfv2YTeMeaB8/py/F0+bSYhSvB+LvtcP15zoZZtvf2mfzVbW/iT
bwZmF21G7ngNiDps/OOG8wO8Dmkdu0dWFquq5XSzE3OTFVRaL7MBWE7SyhlUsNz6GSdDhE6Zbfwk
Wo5vNn47DtfamzaTjvw4h50oFUUayXG9Eadx6YaQZTyXwkRtJfz2pFGSll/3WTQ5ciBHy3D6S7EN
TwhgxTnNbzka9b3fJkY3bpYa8V3v9pUSsEMLRdaI5KCztRSIqCRHu/DMwc/n8ubd7Bs33BmBK2kl
nJxssAeh7EKhyCdzlBdvPOJEqKhOpU3DsCBTJmd/fHnPhtuKRNuGBBvqqd90KthrRBOiq1BeOTOI
6EL/7OpidtkIoKUewl4iSvHbUhxmf2TZdsalobHcnlG6iZMR2KRhgI4ZMNYAEuZ+5roBDaCDV8ig
AhhgG3dgsGjBKQY+BTZwSmEGlNr8mIWzx4Z8AugCsMIlJVzJ9KV/2vQqncZ1spgSHfhoNiHjasic
UL3yZ7Y5+NPMKMxImjYvi87jc8jCZFPRCNxl3sV+RRdsQGmP8kuOBiHudhzOHqYRVnz5x8Hkzlab
JmeE2Pozh4asHXlDuMK6GjsAiuLS3ojq4EW9vF1nGaiCtmIgWspAXeD7jLRgk2nIJbk6il2z/WJQ
sDh1jSUhY08xqAA/vIhvzEsFuJW7FkUxA5Qjm7HQIoUuxsm4Dz72IPYdqe0tRBQPf5UkCRYNArwJ
3flmFrzxdOEJQGjbBP2+Ho3JEnlxgCUShXcwJo0JIvycqK8T5NH00eKzHnWsmF0WBPsvV6AaEPlM
HMP4vyIK8HLSXQSDRmRGCzgoAAN6MZ3ehk/Gqgi1GTmwuRJLRfEmSlycqvkQgTOmvCfu3G+ua+vx
OlsJewwUoD3slq70nSV7KsxkYxoBat/fWPV48YryaRxNC6AqV3x/DPySOI7gyF50GxtDSa9BeI4D
CNVCLZkumqPXoMtfXUlRcDDL4T15+EhgdtVyoqvRR6N/sPMogtFNOx7p+tdNT/HV8aoRnUD4AToV
Kodresbplj8hl5KO8PBmOWgy9g5sU2ldTPgrKDrSvj863tJzLGpTi58lG7RZk6SGQQqTJ8Zl1uYh
MG7DGOhAtPAdGFDuoaTTKdDDUE/hLqTLPYAkFzoRaZ9K/mNrA5T0fmxHl3AMFBvxYXA1XkMaTiHk
ifSS1clrUHGnMFqb+Zp+GGrFdQ4xaDckIohhRNtccD7PHCwxaJuyyfoZ0S0nPCR9gXd51jXDwINi
BTa5ScigiAYgWtxThjBz+0CtzIg1yD0n0KRI4QaOg8WbzaPnGBZ3MRYUa+soFpOFwIlUAExFkqZG
wBNjkYMk40Rpce7AgQ9+h8/ZGgPprYJAo40rthFEyojY6lJ2N4GEjxiNYVYNlKaj/pW5U/xR1hD3
kloKd0rIXTHPNpoyVwI7sygSa7qALk1AaMWg0Uvvfsojl3VEpcJlsRfonE5A1rhM7P4SKmpZHzZz
Pr2tTQD2eA9cuE2a1XK/I7sb9AyACE/P7QUHNb1S4TJEUyH2Hwf4ZiA2L1j8bCLmTAgxXHzkXFpJ
siSjaU4aDx1lgZNesspwAeLvk4TNrbHurg6fFly4N3wSrhUCAZ7nGsuFLs5YTmW+FffdtJlaSV8b
nDBAa2l4Df3pxWL+Ca5o23neDjsW/d4GDLGX0xvfPUL0OOGRRfbCNiPZ1hjz4dDHkYLrKN6eJdPh
tZjjgCXF7+WWkL8G0SK6cdnsLjwnyEw4C3moB4//Lg6D8pVsrzGQu0RK8xPTkgJwLOi6I2+UYwPI
WwWmaiWubZa4hkbsg8jL2W0fKDCG7DlxF2HFqQY3n+zL5BQ1A2IUbBESGR6YHNBS1D6sKGrLkVeY
uAyyqUi/5CRh3bWXTYDUpgV/IMLDzvauo5yHTanB45DO28lTbHEd2FIR5iwwZPpRfFfYEvK05Jhi
eQmVnjXzW7rcCW6LtxYPEaQfkp7ENWcczbRfsafgHwK5Iq70a9IOcjxUv6bNOsKglCuwc49VgmWS
Z+cxAWj65ajktW2YcJGUxLBcmEwL8YgmPIkpv6Q5E3tT7j3so1o/4Cka8WUWik4yCG2Sh57n2+xq
8IaLXOhwh8yjND+ZZx/WfClzraYKlwD0I09mEfFFCpvldjV4IDQzeCrycBUz4hhg2/D2oM1Qvxxs
s62II2jHjZXLM6c29DA9NSz+AUvQ9jiBuDiMaEgwPrAK8vOImwc7CXq6dG3JWvmqrOsxoYmaHeTe
lkfMoxAu04u1zWNiZUBzZVuxIgtsUjl5xTylhsSVpk4IGOeEaZp7Nt3krkXbeN0wvlCPJ3uaxDOO
4p3ZnjxYsaW7iGB1CbmHVUIQksXNx8Jn4tNSIKeUvz5aOfd1AB+P55HyKIWcyIdid2vr677F0xFO
UKpZa76lPBnyIN5oNoTwwbtMUp7S27Q9eDqwQSD5cH1Dx0u92JY7pDt7vhd/7zk6jP2Qa99BnoE/
EehsNK7TnsHJTXVnIj8k7ArooEtblwgo9xgKHM8nDfUBG0buU9wP4utIZhCzUizxWKmdQ5zr6YHs
3KtgrXHqfCBdsRBPzgrYa0XzmajL6Z6zaCCK5TC54vwxymMiN/UW1wFfC/bXh/djHTk4hst6E/Xh
04QTptm82UY80wLKEBILsoOWNWXnagQYGoXGcqnTHOKby89xN/OUf9msIJ6g4BJnRzabwjdwIHpM
pDXJjceMB8Ia+0Y8VgrRAFE12TG/oqjBmW0G0zyl88gwLIfHD2GtHVK1+txOD9kIy9XLobqdB0Vk
Eu8EoyA88YCgm/HVbDttWF4MOBSRsv6/ZwvOF3HMjMTbqXa4XVPxHO0uL9QLzETecYxwYIjNPMvx
SR1XQBJt+kKfuZvnTTnHMYTk60beKvACDQ5J8AE+jJ+rCb+huqDXU+lvoqcMGblapP9vDLw+G4l6
hFOsv3ivsSRCUjJcN0Aib1tFMVaNmdxOlOiRL4oXa5fDVDwH3sCMAtcIHiJYxl2yf7AWNVIow0i1
wU2oiMR7qeF+sRkrB/vxeVMjhvTUCLWjOuhR61LuqJTp5VjAgwQs4Fc4dRwVgIOa6mCqI6aIFE9I
UhfjCQef+gLalSbgxE3T8b35AoOE1UcqLm7XCF+RiGnMVCkCg2zDDyXZjdwZaAi3kmpA6/K7ugHl
vJc1im0UhxyHQETLHgww4GtqoH72SXoR3yCUyYE9ohgXOGmcsJ/2ZU7sy8cjA7sFKa+ofCZMp0Fu
kQGhU0VczBIyM2O5aJkqVibkhQ2SB3gPs8EzKu3RlaF4yR3xqtxPmlic4+KXtqHvQ/d6PmKDbPpb
9NUWhr4080SvsWLzxSebhUPOH+fE0bcJ5zYuxkB7J7uh4zFiISRGKDs/4GqC3KNJs1tlSrx0vlro
B7ekC6TqgIktN1sxm88EYBNcABxZwDvCY8CifBf7uZQO14Hqz3x1vIcjx9nOnPJKF9ROEAR44Jw1
VyriHYcFVLChxyYwYB5DVGTFsstklK5QT0CCh9Ve7GMpYM6A2ComNjL8BluiAt1k3iW/R1loIgSE
2Uk9TV3Tse4EhrctNjt1Et+x0SLWPSlOUyBqtkvTZ8wAW5Xcl9oRHt/RP8VCMmvDDVh2JPpAmz3C
6j87ize+ZqB9xoWdSgEl5Gw567ui9jLXjd/cBb4WJF1HyI1XRAdDjs03xwXb/kUt/aa+ImJzFr31
dY2VFEFRH/92DJ9T4rnF6/GBQqz1hd0AAJzDb0hjrnQXcm5vzf7gYi2raPj2mY7Ab+U+HQ2aOMO3
Hn0gzS6Hew+RBg1vSA/JcVRzaMK3JxrItaYpInvuIi8EzDJ/i+CYpJ5Dq5y/JjZNIzhLDADWlSmv
My4LglCwn75GL+dYMpOiY3yYygMoyFQ3feCuXuCLOBQVnj6kmXT0aMHzKTF0V1OCHv693BGsMgC0
sA1iJwUCIBVQkZdkCBh5/Wi8EqKIfOAplFKCLl1RDKdPw8vvcMMbmG1QaxipfbE/uJurztuEhgNl
DgdxQVnxPnW/2PrqP6Y1OH3FTamF3EFwFgJJaTkUCn9DZCrCMJWR5mfjNarISGIgiieTZtoV5OVD
rvrg5133meMdhwSWHWiAqTMLE4Y82UYixmP5261HW5s378Gd/ezNNRFx6nl6/rDiPSvkBp7nKvoh
5nZvzRzucnQAfJIMnnHRlAltgMuaiTpkRvhWcfR9fI54qhYZeMRxPl1gCweC64gjGbuL1XEh7gs5
U1QEF0+87f4PZAKqP/O9SCmufh9Oe89MoWWK5zpJA3x6B1UEv6f9QHR7kG70SWxOBC9BeqPcXr9d
srMKxB5nES9XPQm/O0rsrS1gvsx3XJd+y3sbgHInhbV7ncqd2ePkR+cBnuV4ivEVhQucHZ74D8Hn
UCqeGZvefDi8MczUnzAAmf6ZN1DwdXrabQ41Xta1D6u2fYdyz1UE5xTEjE+wSY8BLr2bt/175/Bb
XdbwzPzx1d+BNlAgvKtmKmNJZM/1vGO0s+PZkCTE7qeeF08X+cwjDpPJQvwlv4DqaWyzGmJrBPSB
j1RxyhrkPmkPRufF6sPXl8kwTScicbzA1Ue4ZS52Nnvql15QUTJUAGTOW8CfpwbRrFTejQVqXOmi
iBHeDs0KhnEBNirrhSRkM1LAX1rGFEzcS3WO3OHnr2E0METoedIX7Awb1oVj8ItEhkRs1EEoo6Oi
wese0Q32BrzyEtwnsyFKGn2PhB6+NRu4Qu6DkMWkDN+K+MDbmnWHJJHeFNDiyXxCtFc4spq0l+j8
Dc7YNIqDNoPLcOukCuBUSi+u1w1KHRcFiIlc/15GdUKjZr2Qy6HJQBKxj45r7iNSEERUAlieHeGN
y/Jjr8Ojd47RNSpHZ/LUn8JnUk1nJN7cG/044lTJiStjkn7yUWMfMc4F/iSr5q85hPNr3nByMxGJ
3jb9RNX/nqg0MxqyO0e6w7gcEnKF54gBgshLd0FpvOfg/avzEJ0do2VBixMsqvOD+8muf18m1TfN
x6o0Hsya15yz14h2Y5wG4HdWHWTy0NTsrrO9Gp0Y5u6S3w7uViMStuUbOlpxsdYXS4sepaVMd5vG
qIXtFzeEFeydbnpJZlUoiTYqvQ7oa6yNarsBKSY8FpePUC3DO52AoWahZX4JH75hNV/GffIMkJ50
0QfIIn/JAAKrQaQkKYyib/5IQIOlLiqkdwnyczO0Sj8wsBDM+JpI0Dyvd6q+o+KVe9xN+1YXrnd+
n3wwfEWExumRt/56LFnclfBsYHh4cR9/OfSasAE+uMPS7AEL21o9VDlp2YBRjAVsK+ggkqGbmDEI
4E6oPBu9xZeQsdXVCYO8reegZaotSxNiWw8xc4k8le5Aa9FZ0Ev/TS6DNog7ySNGXH1BFn4xumsy
sOCIUHJLSxe16AheRw/GBB6z5t04YmNBW/3jYrfnNqdf9PONXAbNCBuRoaIyGwgCJC8oYxDEWGbv
dXMSVYfGG/0a3AI5Oe/2KdTi4/jAtFVxHMNTmIwS87FJd9UWmo/XR9iu0ro+B/3VB1u/u94lC7jr
bVjcd7ob2xGkhH7X6IMzotN9uKeICZBRlX0WLXZlE5pMgyvh+0K1SXBhOceIuT1uzTu6+Qp8BBgu
OHHdSL0YZ2Vj5I7zQht2SH/cOOgaM1ppFWNhcdCMB+d1bZ6H6JWh5Y0v9B0eHorWWVGukDNDJehC
bPmY6s2svQ+t3OFp0CAFLnoFwxYbSXeD6Qbc8SUjgcXnure8j+9zeaj4dYy/G8Xn98h0e0vNqfDJ
UXDeKRmR9gPYcK6RMQ2HsUYzPFL8DucBSlCG311v5uGI2pP/8vxYFVAg1rdQrfu0EGg02JXHlszQ
uGOndA6byEwTeNEfaCg4WyeH8WkDy2H6BoT3YXOjN29Pe/iZo0DsRkpy92v7tJmxGLIZ03+gtdBa
Wh7gKMtZg6x10EYNQj+9TWdoQJAf9cwT+kxnNmxAOyZ08T9UGoqZDi1/4HHYUtUMsaSMkYT0+Juj
s4+2dn+AcIT8kWMJ6dJW9060jhHSO/sRAiLimJzAbZdYaN6DmVc9THj9TVrfVIz+Lq5Z+aquTV7r
c2nkX5KPz9tQAJm6k8d6739GNZ7k0dW5ZC3q/UQLWuwPnvm062K6dbEPLGwkCUnj7PUxAX3QAQKK
nFZXux0oDaM76QDPwkUCiLZfhD5yA++L84TxDdumNjlOr7im0uB1L/EhI37ZBxvJy6BclxHnJMTz
p9u1UF6m/ZSUzrgT93YEVRGzLSAb9MhtwTTRBSI7ars7U0XQtne2JoKH5rryH6NDdoppMxIfvqQF
jjK9uEfeRku571+UZC/9yiHSN5Rp6bxg8aPfsLWPWY3Uk9ER4Wajr6t/bzZARz+vt9luT7h7rY/c
YRH0UWr2yaOuo/ZCmZwy5EVwAOqRphiN2nhf3Nfb2Cn6DbXGcLtU1x/6OKT1HPrpO2QyKrrE7XB/
sk5kvjkEgPmb7ju1XHI+micCW0I1CGOiGkj3qfEgEW7Ru/98aLpT5NHEoj6jfqQRyh8pCin/Psnd
VjI6pt+4Hyp0BKA6TpCGo8Pf0aU5/1Oow5tzd4ls9d9gN+cwqmyMc3DOlil4j+Aqc7/hKqm0L0qb
s9vYhU3UoLq2VOx92i640Md8C5F1a3bGbx5m6Yr6pmNAG/Geq3ogD7jrdid7+CDIiJzGhLiJXPEN
IhKGjWTf0o/MyMK1IfimZAyzsFvq6Gip5EpdQ9Fik60BkqBwKkcSnbfxjLyDsmOxn9aj1+hMQcn1
8/rglu0g/hJe1fwUDNfUDMGHUVn7BSkNYeThnJPZmat7RCia6lFvb/HDNRe2N16I99wacpaFho7c
soWzLxMiEM9QHKOEqwfEIuC6HXtW9TQDEGT7FwFqrLDmFjAcUar+XJBtmtrNPOXXOYrWMcn0qm93
QygsNKQDu8AMgLaWtAbFwYSjN8bnhGbn225kx83Oo7N00TjBa+wEaPVXYxgJIfMeJxCKmPbHtXyM
KuSwqTxmONIsgFg7p8a9mcqSg819fSiuoFPQr1Oo+KE5LDEaBT+A8yHcDFxm/rEM4G34uLPwYWL9
eeC50k32Pw4GLj36y0pG63HecC/ADeXilbQG2ooO2gka7fOvJ2OrRn2vIeM7Us3ErCsdw8qAGJ40
7PHm5fasi/kdbuHL1kKEZX480Oo+wxZFKJIN7LsY+Km352LbdF1dL1DQ4HYyAg9TFdECCHl8ZpRZ
G04MxNPfvJ0rmeSiXhxJSYlXfWwWzhdazgTuMsYDHd7oSNjlG3XA/Am7yVBV7Ba97Xo3egE8Dbs7
qzcoOfQYLR+WE+gOYedswWVYzBhPApV9cYCT2jQetGeH4i+MWSvIhITa7grnGJwf/6DlMbBo+ArE
0GWXfCjX0fczn3ykod5z6gl+o+RqKwJsn9YdMvnhielGpcwPx6MSyR6moxTzyfatf6Cu7ojyuGo9
DDjtgg11Io3Muwv7RlneaV4DWVPYkEP2J6w8SjauEKz/So5Zrt8nktKZpw1a+N55pWo9mb+TIbwW
PewuRiqmuGeEoRz80UEclJOuxA45ol6jA82GM7xQgxP5JDg0Z39j0g1uLPre+p0dMIfpUwr1EfVw
liHMhnNIhPl7ze8e1A29QdXOyfUNWxZO4qGmN5ali4uPdWR0oFGmpyP2uIINMFAMV2dB3t8eg2Ve
2Jq/6Nb283pC0U+tmF+prvh8q/cHqEe1Q8d5B8sCTJNNhlbXqCgapjRoIVvhVevAjQPESQJBfPqQ
aMoB6WL6BjW5Tvnm1Hkz87JAgR8in+VePHB4bxR3urdVhdm3mlwtAKA23YB6rBVyZlXWw3kib5w5
bNOdTb6OyhtMZo0Cl2DSQAr4WisUs6J5TY9090DqRWiKQRQxUrL8ZvRwUvBIqpt+sLcUt16L5vqy
oNIkKFFHUKW83QMDxThC3HwffKI2iMQrPZltlLiz8WPwHMIXS+/edridcdaLPf4tBK+ROZrUIjFI
hep3ERbT3HM+jMkzlfCYdu37sEnziS9ETbcD540Bmm1Mreyjnu/JMvL8a0K2YHYuBDcu6PmlPDxa
HksEhSecJuljbUGNQfVF4d8YyG38ThCLy3ErLaa3+0AXne2n5/UhE3BHVNTnCE36Wy8TFc3fhHd9
Lt4LTlEydTHXTImR1EuoYNfYJNnXUeVTIflP941Ivrs4xeQQFzARQBW3G1yyfQIJx28xJbzNN2xT
0TfZFWrCpKfRItb0HtMoKJwbKbS3gDWNceglrvxb/EFnAATdXlwyPsS6xTeSeZ9KDCFvk9eh1a/8
NgOy1+c9FavIK2cU2oe4TJTJczEbIqEl3mztN9sM0T77yO78oaIF2B4do9kLeT61woJd55dTlJir
2+QC5ERJ+MWbIEMmnzwRiOL3lBz9q9D0jlzFftpc91jZO3vvd0mH2uRgDd6f2sfpshJEXU+M+zDq
HjOKE5gaNhJoLQcUNp+XLtLfKi9HGjfw29dfT0vKdCi0xmny+mtHrfxaYBK5wfJTwVDoHH793bj0
enfj5BJH7/qxaHlINmtw3QPcbzVuFqhC0IKmbV7/9RXnAoHGrVAYtweqeW3oHw5QjK+MA+sxV1Rb
wxgE8Ca7K5wsR7SzL+PIPnhPeMQZ1MMLg0sSJeiTRazP0+YV6bLRXzwcFhSrKvogy77fjcbkyEkg
cm4cjwzpmuCSwT9IjDwteGZwLuanymnd7S0E8mFF53NxnmIU616xp12JKQJrc3Gh1aWE57RntDhQ
/57eeSCuDeS5yZYtSFrHrStHbRpVj5cUg29GnWAUDerRNupi0naeoO1848o7uVviJAekM7ObaH4e
+mf5AgG3+Ot6qXJYte2lktyQaznVDT691jMJv/ejU+NgZL79VlZxPG9pUeGP24wxVwkr4+7vZlBX
BVsTfVaJPvLm7o0DEl5jfYx6wyoSTxHNkjnwPbL3zt9Hsck/yW1JLj1xTpiZxx9q+aVUFkd/AA1Z
J6Aczwmp6wI7gAlAJrePv8U/4guwKcYQmE0s6hE5ljh64OsxaZOF78h5lUUdKZPW2XjAKGVloh4m
E1HJV+/ZZ/3FlJ4ZKFa9Fgn/QgTBzN9ay7/FTuJiz8aMGgBvoRBQ2axUY+sHi/dkt+gBDPuuFuyY
hw5f7mnc/g4gy+RBHNV0i9Nr2hl3tw5RA3zbrVwlbOhlwNREgBDQrYG0hcR4o3LvedO65RdOMRQu
FkV/Cx5tc9xDGruCXdwaq5yEYjrQtLZ/HzCD5rxliPWCzJZoAXNjkYcU+oUHjq8gPOCVWrFbvdA6
ANR2wJLnTCCen99mjbsRwFG+G17yG95Rq27p3GejhxJ1sGrH96ilvxmYfbf2bxMrksPR6H7sG6x2
eF6QKNAsvZjAUQYVJ/eBXPSMc4WYD2/t6/roK13vE+0I6Re+8i0/pve8y2Yffx5hp2HV85v3Gp8H
e3DZlMms+0E9xiCCPQFB/j+WzmpZcSwKw0+UKiBIuI274dxQBwnBIWh4+vkWPdUz3UdCdGfvJb/4
Kk7E2Jn0pu1i4eOBUOzyBi33o5kw8/1aWbxeJR1x8dE75a8QLPu6Pb7kx4dbjynff9XwxnIu1hbT
LuH6FbOOmkwWtfpo7lGtHc7n9M+x8VNdYnZkY/q6WKBzszognz8md4D1UX0awCAV6+wBpyWOBRVp
z5dRwmNeRnNMSektXHJB5uziTzgXHv50jleK0fUP+cvbYSAhX9ec2ZcF6mWK2YZGh4GCTnEGdEi3
64XioD43UacLQJmDryOfYE9t42ondOvoI85Rn+ivXuElFvUN+mir2/g4PA/h6zdDreCR3ni4ZE1n
uD4eFWOGyHEIgrxlLYpugbHlES38mCwkFBuPOiLnPIMuehLFa23eGSp4k85SbbHwA2RcsWSwRtAC
qVGR4F6JUMrW8qSLTEP3IEo5wSnqn73dm0on68rFfQVVgFLDwiSL5s3k0+yT/2ucZYJLNKRaK0Cg
vdnvkTB2GRVw/lF5QYtFz7ejBy9xH3rr5Mv0QLuRnRC2MNUSfxHlzXr5bkQidCV8Zt5NL6NbRJZO
smMdNV2SWZVS8CPZ7o22ZvZgLNr7lDhL7EE68J/tBlY65GZ3/oiHBeX0Q6ys6H8Oj8OIujPdCiVp
Tnfo392IeU0iDqXyPup4kT2tC11pimzUl9HyYORCsjq45KZnJFOhA+HS1AbmvYi6rWF5Mj5PZ4Eu
990mZO1VtDP7tPpWT834gm3MXiRKwz2fLa3DJTh/45LH//Uq9oyBEIEkogu8AyfrQ4PBvrYI824H
d3tNr5rXusRY3aICoe7DcuvsP8GiNhSUB/pE0u6uY18fvlYb0xZaULW+vyQf1ehdhxfNKKlCAjrk
aTdn7Fu7h813oMLna7EY2veCQXcOgD71TC3q97xX/w+cfI0b7QPfWhqfqFSSApSVuTgKrnRfmbRw
Mae5Gt8VTVYVTR0g8YvoDQOZtsZivhvfOQOEwOagTYH4rrBJeJBjfYGmL+YPqk1YIAnaEyQ4sMnF
nL1wqGPIv/yo9rdjIPYCVX9MX1N2y0feoPRvbNIZ0JA9qwa/BFrO1xwA5CkeJvzdofQPPZ5IsqOD
MeW3tHa3Y77kl/xdAe8m0wQmAZT9hnasVdI9/n2CDfn02+cHu1p2wYcrWOFMmL99/X4uuzsi+u/w
HX3jN1V0NsRqt0nOL1D3YygnRXvpdy6yFWc3Zsf8xzHxk5C/yegAZcLpquXrx/RQ8M//v/Y4qRal
LPmQOuAM+AzbyanUer9lHIoPxQuQx0igkI++bib/gYHFq4UvBBveaAd1HR2njfknvSLECb2+b70r
407Rl3wu+Vz1/stoxIu/FxfcMLbL5vox+yQvuGwNg8TvkzTy2mGz91ZvRc01cqYww+DmquYDBxIU
VyGnP8xKHDZkj+mX4BfTFwDRjuq1KUG86Gd90kbeoDJLX5jE8afxwf4ukkHTBSQiST/pEbfK9Xfw
STrmbrKb9HFvaeWnCaYu8eeMLzBKIeln1hlihOrgV9rxesN+WAPBpb3dxAest3636Qrcgh6CgnsH
y014Zm04nt1YWXfjDrrs5JTibXwPNOsyUYaNnv6lT51TC5btSYU9/qSXSRkp2E/sacbdJvKHDbs5
MH5XGfbXPa8zW7CxZpVRGd2hiWIWNurMbsv96Ls3URuGYJruR2KxIf28N9oJ7ZxKWfyc8KlcTfe4
0ACC9XrpE9uS20Sd3SYfHPwiLb9Nvliu4MjQmclF9D0UCtMb9rc4W+KHq8H60uK+qXhCRQMva+KD
jAzBv31p2HzCCqMeBZUngF6dykWskWk1OmjBmRAP0FlEx5WsfUeZOFbCdm1WMFpnzVSxCau9DjD6
b9rq2aWj8D8kWkLx8PP0GnGdlwTCECJqWLEU3OePVQtNBgHHiS/0k36k2GRJiIQm2IEpvgR7KEgT
40hoBUkB2SFyDhI+MhQkvZrUnXYWSlyT5uQWXciCJFXZ2x5ia+B9rWNCnnRMLhFqVjB66DU6J2Q+
aHXJuvBlaSFZj6h5obMWiUqYEmspX9GsopUnmZzxch/EvqdfP+4wOo2QGpucRoq1SPkuQhKAajJt
c8hYqZYeIlTJrEP04EMH8EscjkSHFI2/kBba0mApTSV+BRJMEhQKjocE9zAnJiTkkWNKUxxV07Bj
NeMq0ChYqzl9GPeFLhihLS4JFdVVESXvmlA3NTJo3CSgcFLNjTRvQbhOlGomObkpd3JIB9k8IU7w
mJwckbsS2oL0CT1MrGjyIXUnsnLypfRrdwJG2CLKQ44qNTlyQj4OekJuHan1cQDwix6rQiIrP5A9
y32SBF4CTqgG7O0jC3qu5CeE5dCroqPd4aEQCiOiJRVkAgA6iNTMAxIeDiHidVs+J9UV2tlk7Ziv
UZvhJrHsExUMl8NcDkSpHdU7BN4Iy0knXQnlWWKR2GmLjh9IY5JuDiTd91+6TfqEChNpKcp65okH
xh+6iYrVgqZh883oExyAptM/e3GLJY+oJhpwV5E741bxcLX0MaE49AoepH0kG9z7RahwW3LODFIK
tyGQerq0Nbc8eY2UUzHSXqzw1BWeaY7LRS63fbeheuoxdLjIF7km2C9UrdhKbjF75cdSHOAB0Pds
pZsNYzbafHS+E1R0K+1Z6dahAweAT7LZK/8/ONbLZQ90PhkRlXzLrn+NOpKk47Ke7YCBdX/jqkFy
iANvmtJyjzddD+EhTvYcvK4OIhd1WlVBA8Hpnk739DrpUSPmIjAI4c8XJn3e9kh+pUNQBdwneuTn
Sdergs+e0+kyp0/kp23vQWMFKKMYglQk93JuuwgqivNF3PENusC9krsdyPpBwfBr2Uj+bFHrYl8M
46E0nOVHaGbFvMGUFvlM766vFrZ8dhdJFh5cXWqHwybYBaBkMUqXOdUHW43oAyH3ZIuYpvoFkC4H
+3eHOAfO4ssvyWAX9qlpqnN5eRb23a6TOuF4hJrxbdV0WIYNach6JK5tZIjpKXCZdfp1uoN9UUE6
YMiv0l1fXwBLIIKBILY69KOvQ34Mmxp1HEdOsPGUpu5pyuYg3D3JclenaXtnstMTATivO8Sw5LZi
l/x3hg1CMQy0G1BsCBHrh74v+LpOkTpzuLIuQi+UuM8mx+Dh9fT7jH1wE9i6XOJSMed8+Ja7daAH
LncReIeDR4IaUbK4IrJ5dZtgEr7Ovmgk8jVP3uWEnrNvrIzrlIfHCArrRJ1z5jeS8NsKKVKR8pCh
LXeyjW+CGnFnPv4C8i3YHq8cN8nPtSFxu731MOH4QDzXPvaJxvDbpExSHqVYosz34+e0S9OPcnt3
0GZr/j8gIc3vj8XHqFljVqfwFMJg59I7VnvwzVBl8nkS9NCfdjm+24ew6TShD2Tczua8mX2zfdFl
6/aAx9DW+UjMBnM2XXH+sGc4JdkLz6mRNOfIICX7Yutx2l+nPWgyJvbFsagT6g4PvU5wan0Y3EZu
2jdT+lQeri7nSegE3mxr3lXQS6epsuGmcWNivpff8xj4JY8BxMFB6iM8LWXMi7GgJEG9Lq7TNvP2
l3eQcUahGfHanfnvkT5nPM42hQtpOMqsgdwnr4UgZCr3iUZ++vygSNO3hoJBAhjiKEYvz1lwQNv0
LCqy3oK3htmGyZu1wsiBLbie5g1lm6A78+h+IoTKEiMrXkpVRHhwzF1oYLIogCJJaLbR1wxIYyXt
/5iCuByvMeHD6WJ0Nfw/EWlGPWZa/6gn3AqWZCDTxKIQe1g+LJ0LsDtxm3lG5HFB87/c69JD0moC
sD/PqR+BMZP1+yBAJpTRyByZ4z2vNfNYHKV6SYVTvmS1RimTOTannFWa3gLoXlLaQF9ZPahKST4o
mSZWRGzJmkHwedBpUN758ZFO53eS7xM2B/BKuQaksKxF5KEUlWW98Z5AqZeswdK4BdglcqyCl8vB
Y/OVrIykiCx3VPGHQ++JNuLRvmSebE59ekjrTJbLo51w+tXgmrx/39fR2XwgdUpRksVu2EYvDxS8
yEQmyT0/BIIFpCBvL5uUOhrYf6IKaR7cOc6VD6puC4fsnHwdlGNtlWkEB+MLHA18l80843R9AMrW
NJK+GcSGKGr7gL3Jbe5IAdYGqCPYRh+KP4hRUlkujWQp7VsJqC7+FbS8XCqvNI/rTHBAzZN6r+4M
vxScOAkAe3JoRhsckZqTm9rRfRzMf4eKuqDp6A0yD/UsAYyJCuiRW/Gzp0T/zpKCmeDHJJQBSSSl
+7cDsIfes557OkBDSZqlt7xnrd5wfkglyrRPaR+1hL7VBpto/MGVJAvh5Q8b2Jjpk52xAfkG/hCU
N0siOMDRCDNkvaXDv3ogAXeF2JamseH6fD610KETXsgIILGxw9VItzBSM0QFztilaOQZBpIcXpkj
rYBeGQpXWABt07CBblEYXkKEEKwJUhXagK9IOp84TAHGSY7F1WojYIG+HGdGU7U/anhAq/ArAltg
O8Mf03IIKut3b5CJAtTlpBZOG+2kY012nvO0X2Cu7uYNzbdv/E9qCm1Ch1XkN0vzxnCViMnm0qTf
UdCTOtXNAI35QIDqD33AjXh9HiJCSp5lbue8cBUhR36deEQKIuQhUw1zA1VSXkHWsBULfRehfBpF
yQy1caCck5chSkwWeps9A3MyS6w8WDQMkOHWJJ6Ijrb/x03mW+svJMFDcWnADfXjPxWRuGcogkWY
h4Sxxe2O+dHbE68jVAONj/OHbrpmbw3RteIRQYEd7S30YBwmEcUDalWwzFkAfTBywlUZDRMN+6kt
koDyNWuKMzhbg4tZ0sC0R3JklMXoXgd/NeiVrYFWOmIqKtgjpiN+xSZd0Mp2fBS/baSQRDpFt9gV
rEXxoNZh3PqqJedio5mu40GOriCXG+tcAHbtBg566ITx0RDUyizEyeppohZmybcva3b+m30KDT11
Jduhv8TAqcYnj0FiQS6wQu7bTL5CMJydigII3ePdkD32HCVD8i+0MKJbWfzgFlq7IXvuZ9bxT8lm
Gvdd9dFPceJatPCr8e98YpzIQpSlLIbldjizUM2a/faKIftueA85eGsqCnridDfjjMIZGlVXPbRC
kdoPZ3rMlxbngmKJbbElB7l4PE7RmFF9C6+p87jnGAi1OH8OdwEKC3JXSHhRvw4/1kwMjlCc6jns
VPYLSOhryC3ZxxMNszVOkANw3RYH5/MTbgTf7RGu+v2K43NauoGyFj/nMuQk8dTjFA7e25z1s/0f
d6Hpy2nGzsvSEnRTYkfTnfiEmI1cjZYcx1+qJ8jVl3/0WFb0Y3gfteTxNgE20KIQT7fSWGzNXrbz
1KwJTzhpJfi1aYNwsnBfhqXOv/ljUl68I1H2w1QBQFzsB2z5SY+iAbCIHZxn+/5xLhgfnWO1Z5QT
NNJfxsJdbUjgUt7N3qgHFZTCB9OS9BIkUxFgNElJnjfdPId3w8qLpLXXyVtnAmRiZ/DFrDOsFmSx
Jiqze33X1qlVdoHtU7Fg3r05tPKQA3chHO0yUSWneXDlvZacCEx4vFl4HoG/N/Q8xOPJMMgb3Ev0
nYB7NDiEZAosuwhYQ6phmn3eWI+q5MkUsZ0fzeqsL1EeZfVkRTRbo3p+8VVX1jRaHa4Sg7ihbciU
XSWs49IUjoRZQnMaHuX8BM0Oyu2PcLVj1v6C/AWpTQxLyrWsLWk22QAtouj1QulV1hgckJnTyYgl
h4m4izknydyD6DxTXOh4rCT7MADUEIzhw0Ey2eRM7zfzWrSSycwYGDpR6YSBqjh77Ir8lohV+n+X
Nd+7z/TpdcaNIZ51F+fI9N1AgZQekYV30ZYp6BhPJGZfpbBXILa97GkVtgrUaVkPtzkYFE+4K3f6
tBDr8lVjIEL+BI3Yu3dBiDJp6SGcMoC9U+jglMSscgizhLIl2YV92xlzCA3QklJxIQhnTSueOZaX
N5dHeykS8NR9abGL/MlBXwfFGQtW0Ov0lynRsxrGD7JKZGbexYuENX5QWpfiPNhKlu4a7M/LhlQv
zrrAkOx1JvauWt5mvBo082nHs3kTkiCIcRaYL33tM93nHDYQ/LK+nhAVDRMQ8YpNBx9GJTcYxhzo
lQB9HwCvLnsRgi7IWS4SDDfIYWLMfMNdw3OV2dRiwOuOgTIg8wM2CCHzvwiICkaO0jntKgais9q5
02ielFMZ2UDq+zoobfHtHlKZT4CiJxzDrDwTqiDEPYH2SPUFlgJxT/CmcaCAvkJoZzonYuJmq6sf
38gWbpwIm9AJyBXgCnOFASlfqDZcxrbDFcGih1IJ2eHL1qIsTO3XgF1J20u6IMA3g4iiOAEqLCji
HIDuXDQ0DAfJluk4gDqK7AEqD192WYViB06KBVtfm++a0G9qRkz0TTUqEND3wS+BKiyT/rC3/iBR
ucfQuYeq25s6hfN9mO2Or1kaDKB4v1kY5ajJngNliHUn4D/a9uA+efhGGwyMhEUlUCcUILbxC4kJ
XgAvu7nVWSpmnoKIXEmpxVgHU3MOwVAowVBfDm1IPe+shk1CKD5FCmng/6HPB1dmZLrw/+oRlAaA
CUEkRDnQ0ss8T1c5iGiYexvPhglrDlrgmzOoW8I0xk3EJawy9KcdGofVPkAQIBBi7lEYgzAMW/Mx
jF5YhtT4/NuoI237yTXZJ+oD0lhq5dzrRNBaHaa272Tn5yC2ZMISlXzI3NCuYZdxBsmSsHnzAukg
FZsLScju7T6W1IyYVQEZjyRnwTbVYd7MnXRTNY0O8euvl0uhK6VrnYLdfNI14D6YMoJUzJKZRp+U
62gl2fbc7B5csTffUzPWn0DCtrTPhHXHwChTmnA0PHulJUgaOp7iAb9zn/S9YCfb71h4BPqKQO6G
n6RKyBCL4KM1GrHejR4Gy95n/LcPULY1RhJriMIv+sS0HVl4jvG36IEc3DqfotvXJ9eD28u6C7+X
VQShk5WUSbZOa3iZ/oS3kF6NvwjlgmEN33YvAgzOh+2r9aBT3o8umFzaFmLDcKdBKfG6E+NDvw66
lqigiWQBMHXkuZ2HjW4GqoEmftkVptslEwbjmq2nwcUKUE6gX/CwL5aZ8c6zuj4KEfv9+CBsAaRZ
J4rP0ffK8pamUhnYkeGmiNZxdpefQYqCIyTAJTclH+c/8mk1u7btST+a9MhdYfesnA4SpkcW2cra
kYjzMWtFmtom918J3PBu7wypFNFN9vpAnES4Wo13Dk03FSI+ksE6dbTDKN8AgfJE7zpN28kqBc2i
hX2Lrv7BSNOXQaFiVbF24fNC2YaUMs0lL/McDzXRtGeo8YZCUbpJYV1yMZXUJbtem7pIcODSxMeh
E/dRmCDfvlqN5L3iwltJ52ocj8APmlejz6RNYevqbkSodRLmnBZ1IehVkdoDycmwE2iAFHDhVcjE
D3ESs5KEQL2bKrEgfz09p1gHzuXeNs9NS2BRpUl6Tu1X1aSIyBwo5UvNeyzBEkxYRqXgqG9W27DF
w3DkqnhHRBQfDhJkqYnO0q4zbnjlduiBt81G+sn3yy9MLheSK6s+oBhtxmL00FM+wU6dB9I3RicA
EYMsKHEEyzz9EXDEThPYgUhvfDT95n8GDYtEd6mG0mZHiQE9Q0AzfSoSAfSfxBaDu4Xf4K1iQoUg
J+TJZsL0C2/K8yCPhNtIJZWXLBvwaNRnhWK97w6PEwXG3F1veRrLEhQgJ3W4rccJlYjgp7BA+dTj
dEn4aPOgZEm9IVMD0Lq37ORWqZTC6X8REtEYZNi4qtuIrvjTVZA3wOt1nchD+7/EeodKaM/oMAHF
/HUnIS0nPGeKl9eJUJE3lOWp+VLi1dINf9FAoVLbWV580l5jiZw+HX6QUCfjS+xCrWyqFZV39exh
fgVfGJdNK6XQx/vr5dhjOE4asmLqIU6yDsNQT9uDhSvVqPRuT7CenZBCiJowtBmA6gKWj9FMrt2n
isrsjHVf96RkDcwLS5GbAQvY/PFoh80AjwbKF0vKLj7lCVwTahpeIu9AHpnAArTfOGgLoOBlXkNU
W+Yy/5KQ20xz7R+KoRl4eZo6DqqAaZtTIEa96g9SP2rfBIWyLGiUeg+IFTdS/BFiwceseGWEr5xa
RoxTKaEXwjAkdZZRWv6IJEBYbbge/YpDS7g1O1+QdrYNYNckuoqotHMr74QlfWarIxIjEj+Wxhy8
wQJMApFhbaDeR+qFDkIjW4za0euJlTOg2I45BmULrJWQmqRVdsdXDjEbcitdpxxKGHVFuQQSN5cQ
9WJBHfFOY+RJZL4B5hNWAcMLalLOhQg40Nm09U0LodoY8yFqWt72KZAy4VAJWm0LewpvUEL3PWA4
7AauA1EI+Mor8fXeFwseJxiH0oC4VFGkupuHHDBgi0LYVUCDw/1w0XTU6XnYQhcPKtsRID3vIGSN
XOUuAEfaT0i6kSpW3ZZ3uUKDl2hxR8kJsAZqLV2Hbjrqu6zf02n0gKxIcp8Dz6N1wotKH6GFozaS
1z3gfSdSeID5eGsLjWFh38wWpvHQuNT4yPCvAnBlOQvosDtseCsxIu8z4UlhsGfUM0oATtdbpbII
0TYiXQEZCJrGWKylNSBz4270cvuYc3dncqBqIrRy6fYMaS9JJ0NSiheFwegwP229S0Z7nMF2CGjF
eTZ+kZtmQDyXzK/pM1ftG1WtRbGfHXgZ43fcJJSQBEdESIsTESDnJ/VAh+NGEgd6lw3TAK8ocYLw
/cF4E8d2DRmrBOBqiGoCoSzcJcpHUiCUDt6QN8WSRRB6J8MPBAz1Eapb1MiSYc7686DHg/j9kvoJ
/ZQ9d1WAIlQHT6ObsNU/5pKZD62Iz0+WBJDryxZtxCnxIokSyUmAGAmwBQjvjGI6jsu5nAVoAuI1
xJLQRy6e9EzHRIbWeEwrmszAO4lo/EC6qdm4s+YtIqMVwWRyaamxDIqj7NPgVUBfaQ8GV2p0tqi2
SFtVBKwF+tMjGFlSfiW5Wsy2PqcrqBctLQcwdGV9oCwKZJaFYZW2Z1IlBnZKkUkjOKey6Uh7lNQR
kccAYx+eDBBcKXbaFx/IIK3TLwjbGgGae/xYV+u2pWroktRG0nvpIKGPcCKTHx2VcDvB26MmOB/S
SoPvciKKYw7XWViFWkMEx2jLBYHD2/SMUc4hbnMOm3bbfAUNmIASCC/bvIQiV/PTvZnbVCCZsd75
BVRU1ogeAxXPq6bOkoKCQyrMYJVoPVn2lnsI/YB7iLoQiJ+3AZu3OQfzO7/Y4oSIYg3w8aDv7dq4
+5VRN+7Syp8tEGAThZv5HPipzJ3eLfIYoUgR8WDNKQS/wZOywgje2KZC6x9Wzvzqt2AOrREQto7Z
A5avBoHtNOCIYYVwcem/lxUAPZSV9yMU/tEwywZE0CQDLMLmcYQEaXh39/gb3JaYjmaME0bVdknQ
P69QPGj4jYx/4RDfrHZ2eovkmg3K2ldgKQNJ+IDjp3W/xLGFm6bTtd88gQ4glZKcN9JtL3AxveIo
fnYgzBuF4RuDNv0q3ABPZq2DoUgHGANGNVQTJUUM61dnA/neQ/X8YsuoLCqDYYvnAsouQUJa0LPf
f91aQhhc0aFzWQhrUPbtTB9IZj7SecMglhZyMC9GUv/dkZYEE9RAyRH00t4ThrsJ1O1lLghT/wAO
iygaOTWjJ+G9KlN0LxCPAcRMcCYDcpOG5BsERDIX0ewlSmO2J/kUctRFs3Y+6Err8eDt31BRxlao
EZEm/qm/QSlJ4zJi0q3Cd9EDnBRvEWC6jQWaxmoD4ieuixP+DH2WTcGzgVP66dGampzWVLVBG+Ed
jD2OLFFS5iApIx06hi1x6n1bwldtAENASs38h3tH+Q69V54ajHrQhKIfJyueQ0TKQGU/aFscjbZ8
sD1HkuGTiN8mumtQQVSRnpyJUTFswZ/AJ0h8hstnVjq1g3xrCLoGjD7gvg/TpE1o4AE+R1GGNXD6
ZF8Xd/GH/tu45cjccAMdcpug8fOedPnQRIS74QRGiHPddINCKYKNxqhhtvAiJZWruAQB8ZMSkHIy
7uVMgil9k4hEPmFKNSE+MoYvwTpDOokincEAKYmV0ObuTkajLxVrF95EZUpqsR6rcFLW6ELR5kMP
OWuQTDLGTfTZx2Me+3JOgYSYhINFNzhTZmbg4W6VbnwJZ8jbx/pqtRjuHCD7mzzlN3HpUueMxT0e
uQhyln+6btc5OZZf9LzxY3YGFWqpSX8QHb3mFIDoCXs5knWr3wKj2AcHq7o3aME3Rw3qC+KMqPU0
G7q3w3f2IEwOKm0PHFU//mvZPHsqnHJSy3N/uMfhc2/W9L29cw8AaVYhqfhxtocYEpIddNaUIGwN
DCZqZlfzWE2qyvnQn+kMtGNaLbz3n9ZMtkgTZwdw0he37PltHAFu/u5ofW4M7sWLv5YgQFUBw1Lx
adIhxKKjBwZ9cqLAV1l3qnBfsLg7lxraV6dSjG16dtbRBwLFzryOynEIOnbhgNgda4BV+5rzHMP6
sx8tvcTB8mWUQ7B727/rlAVIHQQUbG50tv+Me9GsvB7+Y8epMseStaRkX9vO+2bW00vLPCggv+K6
ZeyeepPa+9boTq7ZeVQH3biVnx1ATQjGWutd0pp8Im3Z3xk7xTkCZdvDmQP18wDffwg61A06ZtH0
oqn2teaNqIFYMf3gBmI/OUXBXX6Pl/snbVDexBZgqWVbn3HokjWONVT5ONWeSdxqBIPGw+giJ8K6
N1X58dt93431CyUpROb1F2s/1HX9E38ZnroCdmlc5x1MYUF0kM/N336EwigSAe3LaiqaMJeu3UFT
cZzAOcH3k/Le39sK3lcLp+b+m1nz3DHfy2ffLjGGJlZ+uxfiZHyv0reOlvW2aRy7xrhHbIHjwj6o
TyglNQJ1eHmH3Xnbr7FgQtTzT9E12GwY2Qk+2930RvjpWA8NlLR+Qv7g8vVz0Ogt6lB+G6A8duf6
Nbzoi5tOdw8zN3/ORMbL7AOju8Kd89+LoLghIssQ8DIVGt3A788oM2XADZ8GrkZ/xJVt3bilVRlV
+tFVr/ZF0/ebFgHQMNtqOuKBbOzfXnr8Aqkw6C4bQ6GvU7LGLxkum1U23P57dP77cAXUc+ML2BPE
FZgrTyaux8as5zTs6q9T6x8y1AKz2uMZXrZ7vtuLpAU3zaL6zo582j995/jXQUi6I9Ikeoe17OB/
fcrbiZY0K/tLsQH5cYcmwslj5PXcD9yXYT960PxordCMeRX7MzX/t9mype/WsFt26OTDlyfcoBwp
gxTXKWvn3U14jHQpED4iNdHxwPjiZmHZuU634Y/H9XeMQ99yGdc6KpXuFIBp2wlM39DPRzp1jm4z
cc/nNg1iOufWH+2Kl++Q9MSl7qOXiASbG1t0aK7jRcIlXrgeqkA0ZShx1MmEZh9ZpKNvwtVtinUL
zQpjVBk+LQ3qph1MnBaD/lz6aTjQ0sCkWSlVFZVivSSg2HyiGvGhQ1cuNxrVUymiocZlkUdupLbg
rTa/+rwIHn4yuMyVRR4Zzny3RFF71LWNQZCVTvYUefGoCcUeZD/CB7byNuC9YY1OvmSdybLENEkB
1leIpufeKQZdIHoDiHHHqGgBapDSEiqTyBLZA7dEYt5w+14NCb2AyZdlCLRTOyYnSg6JOP0U6/ev
gsmSA5U9KooGRcSrmSnDhSWIQkiKs/X6EqAIhOvyW39c8Du6wU7cAym8gGRI3X7H2I+29g5a7B1G
HusV607HQwQWbOM+6lJP5XDPyZuW3BY6ubJGrFeH7A+OGzGhlrsjxnk5e6tedt6E3QQxXCJtGt5c
hzeDCy5+Sv41K0nfe+vlfItrSUnszSqlEBKu0XMej5Enh/Ao4v0sOI28yND5eQaiD0jI1cAtngka
Dm5AZZigvJd2iKQUeA9sjn0LkoquKncRz487t++OjQU8zqznaZZw5TL2n+HzknF8B1HiXhhgSLIe
o72A6wfzyuQS8A8HVmzFrWyNHMlvNAhXCY4ZriQdF1exVb09H69ZbmGaXlevpr5DWbb0VDRlRXMV
pV6DsBG5gfG2Rn+K9dluYPGtQG8kYUxEQ3Y9XljY+FCo+dWnTkaaU7AgP9YnvE+hdNZJ6HUvpFKA
WD7VGMpN0iyp/QvTsvtmr5r1HbCb/jrDUR4RN9DvlHOlLjkeUwMaa3AwEfnvmcS1LncjwNXgDr61
j1bUNnkvr5tzhCSr/7EUv3Rvw7at4GZztP7ZFn1aOIycb9jMkC313zz1wUDCbGRY+blxSYp3UHDf
cfiCv8moWlNEv18tVODFaOvxstp58w1wt51/03VwdE6Tb3qz1pqBzfyYpWv/DxuMkqvzpEzeR/9y
YR2N2uXhRAxfgqmswIHhbCB6pZjX+S25olRRY2ulv0YYi/BK0cMmwOJVxsaOMSJ8V+Q6uekuiCyH
BUJEbjMGrAk2lzAoI/ETMVnGwnpvZB1guJvzBiEpRkOxHRxxvxIp2ifQZXozsvXNZWC7bCzVkb3l
Av994+DlLuLiMumbWSk75HtCNLPgRAfZeh3UxFxjOY9+2gUXHIyp9mZ8opSl0TxHjNeiMElTr9Fg
nSH/7/Gw9hFinjwt0x250s1jhhjc3QbDFeVvBmhnCFJCbn2ANuY4K8hP35nKakhFyF9goTKQ0I95
UrD7KIbrY7o6dAsTcy6Ki3RhAtUjHAx+8nH8gnFrJdRQhI6mDBiJ3k+rj3wMsblfqgAo/zBGFdcM
KHGTBRsSiBqcHkEr4ZcUg+DSPExqXyhroqWO7KeMcHqmhMMYLVgdlNOJY3lXCeOlShCAq16T4Nyo
iFNVeiBCCIUKZX75tcginfRKeABwJuYK3NIMMXsERd8sXv4pb8Ofu8LZvJNDSzNP+pgd2msdEtR7
1MfSjFH7oEZJPUAYUTV+lyoOxxcfPSIaOxFIU6kEwwJ1CQCkkiTOkV1fQwkWMkefmYvyHeXMLbmT
AGwkH2cY0b0RoOuHKgYKelcSxUt8qkk2ntZrekHDmvIE6leQCLAbaDgs6+QUeHfKYyjRpheJ+T0z
BKQBhIU05OFXMN/f5uVPSbZ5FwtcrhoRfrpP3+keSNlfg8WxJ/00a08NhyzVx6fh6B3GNeTdXQzm
n/QBIVrRUG/4bfYOf+ReqCt6aHJopFSbv85ow+hMXy2985MxXILFptS1pC+HiRI5wYNqBv4DiBIj
v7f7O6OG24bPS/iDaiUuDfAiOETUNYglXaJ5Er15fwW5qmXAxZVncHfsHmfJjZ7e6UGE0OspGdsM
j3OKctNzDPKJ06EpVjsmA5lCIUhajy6oomOYyl0mM0QmLzbFa8E0aQpqYAX1Z0GCaCoo1BMnUjh6
WuybU4q4EuBWGJXabV8yM0wLflIQ2bM2uLn3E24HUqShA5vDnqLaghaXWDOQNQ5ENpBnQ+VQ5kYW
OeR87an9WtD6pXrUfXMCJtycXlJ6Uisl5qIvVZnd4gHbeCoqafNl969hvS1si8c1hoa1dYtPSCox
NmTq34fVCtH9URl+B4s+Kz+xHJxLgr+g573dBUUHEbJVEIzuDH4vhQi/IiBtNubgAAx6l531/mX1
1vQt+Rokn6UxlbIGnZZMTVwr3ngbqaYgkqMhPNA3G6jtv3WNKOVp9hXCb6IJcz9vuNePTsr4iFqB
5iq+EXf8alyN9a8vOCtCJ0G3zIBdWZOPsd3ppJgE6eFeJ14DsfK2b7jj9IxQB/xTQ1lwfWNG9wtA
0WLSIeIBh4ObGEqQODzhBbcgvcn6KfmuU3TIXYs3Ca4rKzwONVbX4qFccgYeYkPz2nGZ6ZBoXTO9
Md+BCxHTH8wSiRZQvtWMNf0T4gYxFWhP8N/B/0lQXtaeklI7R54HwxcVbQMDO6LVgS1/SkHegMOx
nhg7sxBjU5PCtkw3HdQsSKhlWuI+YZpnHi3WSnRByZn7rA1EW/gP7AbuaWCc5yApYx3IDlgaQsWU
MM8a0TkwLHGkGxHEShGxRLAB0i/rgXglCgrKHbDc4kmTjbmW2q1EVklM8f5ItD+1PqMVafw88cS9
romTVQcglt8AMjUilO04MX1FqkdhrPh3D9sr0wdI9eeLp2lt+r4shj9JrKOD79qgcJlJs2Lgj0Qp
QtbooqAoRsGJxbAYsLIgzVcUItjUkjOUII1mdUCraL0G8sA/B32QsZqwrMiyRv1zjbq6xGBmvVRm
h8HBRAGSC+hwr+RCCZ048h1HjOgvxk92Rp9tMiFIn1lUDGY86z36PLiYxugbuQDCWME5uyujUEK/
Wn8u1x197bKKZoOTebP//AHSD8yXLIc8aLcz+tBcHdWssIrHISk9WNy8GTdJVFpOJkv71vRf2dHd
B4udrhRboweq8JCKnenbhhNprgBRhYI2s0CJ0J3e0J+j2T0LAQ3hRjgacBU77tHJfmQDFnxVxtQv
UH0zrAhYnQEuZYOCZf+JQaBI9qN2LKrz3F42ZGyx9BMyusVgzyySEQq+mezhcfLkuRCpmBT8eEy0
yUlfIwIM4qFyJGVWWRwIbwJ+JYNoLTWbPk+G2h/VQBxXJZqhJGIKbG72Nr/G2y7jbctsTAURZrDv
gbjyjJE4yaDkYQHRgjg7ZYqFH8Vcy2BPUDLtAb+KuihX03sOziD2t+Z4nZUbUQ+leP6kng19ijNH
xn6NvJreHxLGs0F/2OFlXDPVuIonVVJZ/YlhpBze4efUxR/IWVVCF2I2csZjDv1hDdeOv22k7o5c
6/L5KyhfWKUqDKJlNQXiKmJnjf9YOrMmVbEtCP8iIxCceGWeRBTHejEcURwQFVF/fX/L09Fx7+lT
XWUpbPZeKzNXJqw/E7bn5B2tga7Hgk4LACma07WUIyg+zk4DL0OKbl4YGr2RfohEcZtkWIhJ7PUR
FDamqVQaYskKyyDwoMxSt0z8I2xiuYdEA0GANa1/ginwRQEHPzD2EorQFyuOFzrfNafPz28j4osf
Tn05OgePfas24Im/wQz6bQNV2sNvU4QN37DaYZYMdsSgEPy7pcP/UJ+D+5unoQyoyAwrfMbP7AZ3
bHhCnEvWWoiDCC4TAOtxD8PJE46kDPhzWcTlTf4UxFPstRnw5gJgbn9cqfJWOckVe/yA0mN/T48d
8/iHsSCMawcu5ydaYzaWiX/IU/+yA+0Sn0eReHRDzTovrkkVaxZkwk+BBlqfChPeRr59HJbw3TCz
fCzIiRfKeEkhwcyQHErcO87Yn2I1zRh96VZ9ETFh28e3tixktF/UYugxoOsFLcbAD6IDF0wxnQOn
gXsAVe73iHs/0mPr8RkXVv+0u6/VHM370l/CnsWQfxiLOMYOs1cxExnxtwNjwn4T18kbtIM+w5sC
TblJzUfxUY2OnoMxggBs3Fu0SKDbH1RieH60neJuIiTCqxk/wQ9Xk9NfWEJMQNbAdAy038Y6U6bJ
MsCB7YudJJXHGmOuIhCDiqZVjk6Mbf8xhy58DORZjufAZyfcysHMWDwGt1VIHIRXhi2ebp7Eh7LJ
sY8vcL0+EvLMNIsoAwRbwhyxj+YGhGTpEGXgAB7wqpheM04NXScago6/Owz8Y4C9wYV5Iy7CO9wh
1eKOwHZy0cdjbKyN3gqoH0IX4RjXn1oe/pZVgSl0X6a4MuyfcX/uBOKWila8F+Bskjz9wZzceQsa
mncu6D4NpdjPikKFtY5anaP4GlH9NC3KNYecJjX4Jc28mUejSJR6yLVO8dd58w9qpz4lG9bn/BJq
L1fKeX7/ye7Cl3ONuRe8DLj4lNxoHRpOS62CNg+9VeDhJSazNaJdZQ8TOzyunpz5IpBiUyfy1MQe
2aSW7P8M0+kh2ZsOfc8MosohQdVeCfRwsHtPTrohvss+Nn2k4vVGsqWyBfAWRPqBnnHIGAGLRjhH
Z8r2R0SGBNg4/UGXWzkeJWjnOkZ3iKjaTTLMvfHVWAZ/zIzLJ56r5NnR/DHaRWSnKQb/5NMSIS5H
LO5TlGG1gVyZM7HlLEh1zSLDXmCwl1qcuBiDuVS5iITMfk/eFzi7TExegA44O084JVI2OENzGiIL
YsbavY6bbWLoewzckMhkNehLaF+o0/PUEc961ig0Lm0NTkWiplou8kHTK/9OwzeH49NcIwfj86EB
caBgWWIZrLS2Pg5ZVOBarDrINfHAG7FN7Tb4GVER4nH0QSGhphpmtCTaYL2lBICgl72Wqi45q0tX
WI6nbKxyY58JEoIjZva/tAxikHY0oXC+aGeKmi+P8Hh/kr/UtLAmQaOJpRsF9WOK223Co3f0ytFt
yyyGfADWD22nWBwIswWUSVWlTQ3uHS3FMex6A4eu9GNfvt4UYR5HNeNW7rNlKOuakOwJocYsmZt7
7R+CMm01TPNOKir159nuhMXgMWh5hSPH5NVNlzMKh7t7/7v3lRlIlUYx8kjNKsGw0qbeExCLn1QJ
66x984ZUOLmbJTnqBzLkwZQU7vvRoVLYmzzrcDFeSDAsTwYOzGYLdGvgc9HXjQ1dzg0ShtgKnguA
YpdnhccE0FKegDPIBXZOhPICTsDjoK7nDXt1GqNaNydUEWa8sqkFSYSmCKcuN3S3HQQwPgHSTkTk
1KFGHZ3Gy3m8eESnRKUzAXCP6+gT9Tw1mpgawOYaZIR3zeulKQTss5+TaeV1E3N/cTzxBvuEwF/m
/mgRfwi6U1NhnXioyLIMSMcc1iAMAuaY6A/3l4epj609w8g2KETXkuOePpGMMQ59qQtQ+fxILGLU
RJsJkdWji6yDFvljNGIBxm4Upki4aPDmOQfsLcpWyp4OGUMSEZAcgNrLX6IQHFgTwy91eIvm4bym
tGH1nQwwOPKWIJFRqBz3l/DNS27rYTMRPNFcGAn4sLn/9RlT77slt41voEyhMdYMT4+YhSbJ8Okw
sD46ADbPYdXZKvuCg3BPrPYW9SdeaK0YHzfLI56N51s+Gn4ebBthMxFI5rS+rHujb0bvJdgVm9sn
5HcK8pURXDSm9YopKQE74btPztlLuWYma4tUZ9ZmSqF7p4OiIn333257qk8PthoBTSusPmYzMAtF
awKsiZgYQ3oanuF+uBXEtZaC9+CKJSoOQtbwQR79iZF/ylM1eru3rvRcUUFCdm6zYi+Du6ki4Ic5
ZymfNoox6a6WM23KwJqzJLWd/FdELSlAkZm+XMJNoy9DDBOPm5zeXHlSJrkMkKxUyzR1l2ziZFFs
NfPJfKzsggYgUI9Z8q5/ZHiQd8Sadj7MoTcXgKyI3awOOh4Lqzlt0SUQmjBWCVIFT34TcX0zmy2D
/iyImwRtQ3id8UiF9PZqxvg1/wiwjJGuHCxsQNP+9BFIIVp64LB0aLoJ8NUzmwLtVd7W0iNl1DMB
e2myqEEFpN3y8F39Pm/yxuu9aPgTMD2C5chdJuQTF8wRnBloYIBrPe8YiK2kneHJkHdJZ0j3/nEF
kgpFb8ImjnvhT66M+QrLUf73WtysA1+zsSaYUGJT8oKQsPlSe06wPYT2lpk8EJxp2ymDD+pDyg1D
X3Kg/oGVgbMxwcdJfQGCwuAeVhntA76g2xz7a+zLzDluOMIsviMdv7Y/qwtCIwhGAb9/I5YRU0OJ
ofqT5BQGEwZkoDj+DQNA+4RlGwf3n2jVhRKWwliGxP6suYSglmHJM2jh8uA+Fy00J3gqZE8jhKsA
R7YaiysrOrxCu7rM/GN+4QuS1BErFJCZfr/nAobMHQx7eDc9omN6/CbByBhgY+LuT92VMGZXCswv
0mFkRbPXujFCkz5pxHcGHVFbMt7XZK6hcvWQ2vIbyl+Zn6Lw1SjUQeSkUOEfPsaY40JK0/caOhzc
SoYz9FhmvaUS1tC5cEJ71EP4j691HEP/BXBmPw+ObloFRE7QHHyCqYXOB5ILuPhuQBPNVOyeJdue
caEJ+yXN9BDnQxCE3gimIuW5dWn9fkePAwHxOyWoNFi4qyW1C95KNP74hbJ5esXNuvdbs1/MOZYM
4WFnDVnAMnJBxUUJuKz5F5m3u1oXxiirEaU46BoqpXTycunLCXBnCcpBtOXJETxBvkADRVxtO4Hu
of1mrtNjdoquEjrIIHpYelDiwfmhfNhlDSIvYP1XdNEkJJESIgHG8lKpGTdcZBbWd9Lz0EVTSEVQ
/WfvyYZEQn3lS170l1MHDaGf+IOx6/JdySyxme2Ahtl/h8pW1YweBIxw+ZTpKHcBpaKMYXUp9BGK
utHiZnz84/yBNXfBXkSxhOyHHHRzKwJBdKq/0AN5h7JvKqAO1ErTbspzSo2FQzNZcL1RD8jN7eKq
oVxwb65Yxi2sOI0aE9d2qoEO07J60yq400xy1tYkBDvXrn0jnZr86skVPL9NcuLyEr7gtNsIWKxm
bQC56QzG5XaxhjyPUXQANGDJF97neMlIHklhX9ano/NuOlXplqh2Rl8AGnyWzIrqtU8pqI87o7Pb
WPCodHODCHXOzxPOGOsGlDRi4jx5vzwVE9Ax2CKho827fdvoEZIzvE0KEtBJbMXVVHXVv6eTY8OK
b/U7UUe3rp3zFIf6tjv+tpIC7+jG6HGASc85hnlx9lNPJTyS3rcOlg8uIHadg27KhAmWxd9O0MCF
PzxffI18oC+z+FkWdHOTNvCcO3fExWTCML67w3dJJbJRMSgaq2lN2sVlh8rpw4N/crKpfog0yXj5
0Bo8bGIiyQTN3KItLRPge1XEX/bkJtN02FdmcKdtdPE6AQUAhCcIu9GBGlbsiJ6IPlCFa3f8+W69
sYrCo2e/FePC3A+GBvENs4hhWVn0sQq0fds668Exw5uMsGbmSXqM1/hIGJppkQd1YF0R/Z79j24/
8GGrnYp9ctBaqcgUr3ajTgu2hdEF+eX4phr8LFqfLy0CgSliGmN13Lv/fJlHsOvLENXH/WA04Vc7
yfdlZsQ34eLGmFpOX26/OuMOBuF3ljklRJy9zYdLIQ0UnruNEeJfFniMjoUt7kJ6CnRCijyqg/8H
TtKis2Nora4WORVaJ7rk4REtebjEzsnO3YJjAXNXDEvZH8kT/xBj3kPrBCMdX092qz34rM+npEsQ
ptnMY253DwebK+BsdN2A5GAila2WH6/JJl6KQdBBhlaqlqe/7GygzFBIvNkuXqWRSq2cY5wGFYJj
oJOegwLB0c2r0o7Xwlb16SkRvuz1zbriPWtnFazt5PZgZxEibjkSTvbeR2p3vrkt7Bz+MIMvMZNo
2pdnrGPCSfLl9nTxn6A4GU9yp3JAaT/ModLYqNic2Fe751BOs6X1wqK0e97ZO6CkyydakVzOTvS0
X0+mK1XnSbH/nDcY/jcZ9bXbbzazD+jegxl8fG5eoC+URmNKs7ZJtaFiEz3jWszYjikrajz7W9B2
2wcRBwraziFsdlQfnLkS3+aYKAKgFf7NXh5tnWe9sJd1cCyiV8tFWfRoeDpbTeFhV1En1fzQMV5x
OTg6UNaHHX4+5nHdK2yly4oe9JTN+5RcBt3zRoZViwJHxLi7u3WsnE+wNDpMNhE9cfIeJBPp7uKO
6hgcZ/+dqvNeaWGsfln22296gk3lHBsMFnMStfHdqq3zqIBzf4TXt/OgwsBgmiedtJvS/n7HFzA2
r4GmsXRahJOagXp3K5wpKOKP1rNttSlvkS/VzBE3zc/XEhVBodlA/jCil5avHTifONEzM+v2VTqa
2nsBDn18VCXgi0X6qqzqG52aG3z5P0EPT0YSFYBFcFI6Enrecl6VWbZDtV/d7JJ8yTropp+g/gwa
x2jZNW8b1DpNMFd0jyf3g5O4ZhQPb6mvGv2L/2o70WXMFSqWeO+v31SSdBwstDvH26VhflBuqM7J
Kq8GHb06UzzURYWDGAv0N0jhLwQzxhsNnAVfNhYo2DeoKAQF08494PMLihWGiGvrxcjtCf0Jeis8
J5C2MB69hN/gXjHJ/HRl2LlNXfxdCcwr2C1wP8cCByaUNDzzuU+cUZfiFSoah2YSECbZoCtCgmWc
DaAVHN4y70fWndgyLflpeUdwwbRTWDW7aoimgpPvSjl7suT7fxzKKpY7UIVt9I4gHBw5dBewyvI5
qB0E/+CcgokSHWAvbnFQ4QAtH1UUE7mtzm6oB6+TBs5QeV9bYF3CuS9YPcQQFS4ajYTtKcIRilq2
4eMUxffrYCd4SiWPGQhK1+cPi/O09B6emF5p/tIsw0Yk5eChv4SY2UqtQQfIFsAPyo8u5D/wzig1
T3yVcFJ5iz+MmHCELq/QinsQOqV9iJThIcL62u5aZm+UT867LL3uKmxm13rDyNL8D7XWZ0YHcMdf
F0qqwfVv+MrvOmdphhW+j1CmQ+He/8waC76RT+xeMRjAo1YeSRpS/NgH6Gwp5T8hiDwNKPWpDlMi
hZjwGlzvgIKITclrharHXZ+wvvu34S2okscNTuvgXRYsAgtpXXJJMIsxv/3mpOV11q0wYNR3LRTK
gZe5DtGzhE9wgv0euEaqmQvAATVY1+yFeG6vaK3o5P44qoPSOcvGpU3u/J6Pz385hOXNKBSn3AZN
mwAHazmvo1v8iT5EaNxU93sGAlMcGf1m3QbK/IBxgubWzuaXtcQK+IHhaMcxfrGexqxliMEBhisc
um/ES+cpBa5/RGfVBn7dAOrg7kC12cFJB1Ra6mQgRwa39V+1h2trv+IhYZ/CJR2VvwHVV0EqYIlr
zS4+Y3SSwsGEm9Rwmbnic4NT9bwvGGjCRve1s6d/2mqMYZn3+JTQgNlfu4UubVT6qnMZt4MbLpQO
1Bb1DeqwJUcW7rodLBuOIlrrfphg7wzabja+4AuDYQSfI4oWLei8t3mJNgxP2TPRvcxsqgn3N2X4
MpKN+N4wp7HagWKN6QgI9saxWG2BnWK6YMEWmK2ddAgyKUEAE1dLYebtiH65x3QCAx7XGbEJ9nLM
NFaGL0zPYk5IG73RGHhdxvkw8CJhwmG86XdxZIDexs6GspctCPESol16BtpkFYnj1c7tJ1omZjRv
wRWdiFTiNNjoZplAhExikbC7OAr43q+xF94PIsd6RPGKphc+KGSuFyWErLQUQbjV2IrC5ToUaJE/
JzAcIVU+/bcgRsIpFdDWpGcz9Ap/LkASaOdMcBtR3vA0YNvBDnQc0FvfolsfNRiChSFaSJRha4is
/gdKp7Pm8bCFZCyTvGcRMGLyW9hhL+lEjVqRyVMwe6Q8KINJvW2uqrHIOe3Gvo0viM+N110Tru/E
UPfHUpzaknnuK80D95rF/OE+lj4OCJX1IU7n4rdd1jPThUvvCPmDoY/4YLWYa+I2tLZaf+mdohMU
ncG8CV4+6Oga/Zf9pgfh+scKSxVbTTvmCeQ64WMx8bYipxdrBPz+F1xwqOxotrBX3IcJtDAHi1HP
ZVkvGOYCukIneDWENfxiJpJ7MSwafw/kbrI/npyUw5TrgK9EC9w+joUwTlcgNNy6oTXsc5+Y32K4
V6K1QflBlKb8u72IFxOmxdi42c63EHAYt4ZTk3NWbie6PdlJ99McTLULdtAGeR+/w0ETXByAzNVp
xW/Oer0es09g8koTP59OyTTKHBYHnKBFT8gRDbPLKUTUrxwPQl8LP7tn+FeENSLYkc7eAaViSYg7
n4Sj8xXRyAuRJOOAXVCsJRhzOP+FPFpTabyATIFjkGqBlAw9DlkALVartGIVfCCfGvQbXcJW8HLQ
L9Yqv6S2eRc42ACL8+JwcT+44zd380CVI6628ytkCn/AnTF8gKhE8uqRi5tqfJrJb+ZQs5lskPiN
KYfKlwl85s4A4/76EC+8LD88baCcmTPNIzRY7a6BLZauyCtQ5ADifwKN8Ub6eUwJT9R6CtBgBRoQ
attjEYBNohInRBGwJLemN379PTzX2BtqWyrJO2+JgvtpeU0K8aunfAD1ptaDT2zTJ4bWV8Ma8rQ+
aoP8NfzUm9L7PDPEiEQjNR11xC/So1eNQSu9IacqUyD2HYPE7lijVSPOonK+SKHdb9sseEgxLGvM
X12bwpQqvpjRnbaRlI2XCt0k364BOrxsWoEleF3LpcksCR3zP4CGIEoxErUQE2VEIjfjEeo0ZsgE
8AOc0UVcm6HM7Hi0hvxNAhEr79BvLzQsJEsxmkyA5YA7C6tomkemrOgfLQ5Y3W+zRqkQKGksfUGn
3QCYsKb/lph01iwA7rGWMpRMm8qVZ3HfYZBEbtbqLydz4TJarlgfwz2p8Jh9cPAXS4XeHqSpIWH1
b6wcHDX+aflYbff+bbJH9Oqe+3zmO80VNRLFEJgEtVjTpocQrkhDj1tIXQDkqYvoA/KHzhmVamEh
XKy85oKL39KFd+ZLyy9liTamNAGpE7mbcMZEnYp/UTXkZMCzij4Piw6QNo4HonPuIbQc9iAmut3m
H6E0Tj5TQYahIh+Ak7MvPEn2p9PtWyUUBdwczqmJjtcfLiK+uHcQhs5YJtG3QjKJnQIuy0LVhro3
FQpXNwYMecKREFoO6Pa2UJvwBOXs5HDxvoBCMvh/sCCN+f+HCzM4ct8mg3UQIWwFnErW3cECYgjO
ypaSisiQUBVRiaomCjs2o1TqSTjHH7Nuhb/dyZL58jk/xZAIx5PcVQFepICbhluwDqSt3Ejsdy1J
XBVpFPcP6dta4ZOCIRYMNIrtsnC2jDaARgKR/7LHZBuZs3Vo4szAg4/NCK+K+k/7geSA6Dy37Bje
lF+b1uysggWL2OHNgKTQ8+xuQKlk8ti4/DIwKjgqjwsKOVlysHjWacYuJtgsix8rDUG4TjRFlzRA
6Bl4T1fhCIPxG05lEkt+Si4Uv1rk48u/Gy8mUjhZAk1yNQR71ZCRw0SKPYck4uqkuPD2YSnEzJSH
F1RQiPWa+8cuA+crKdzsakgBYB0+shFOC0/mANFM1xzEKpg0G5/IEX60sUryM1cx1bFD7QwfdsgN
kAv29/eHlQLwCP9wdUmi5N3I4yK/TAJuuQD8CBjwZXWJO24HMkXeCx0UCcWsZYoO9MhLdNnYxXKh
M9FEpVIfDPfkm7I+4ETYQHUasTMBuuX0ZbWIx/geWXBX/0VOhIjfdNadLzvxmaCkpyOiB7lkvxRF
gncPicLnACXgQ2DDw7Qrt1soFrmIbL/A0NZD5JEoDxmOJegctlnuNBdPJjrlEAKYFtFkNRXzMdo6
c90N1wNRMxwWGNTLIP0Ap5wACFcIFzSgaHpJ/EQhJ0tJKBYzm8HsuKclu7Ss1y12tuE/gbfwJznS
4qODFqmZMLdJjCwyWX76EWSzR3CDT9JJ/KuMZ2aLDQNaOUgoQezn3EPJ0G0N5SajXRHlyUA+TxMI
8/QnKhM83gSzl0vyzz6EXWjMBfYPrMwClch3IPdd5KxPjGB67r/rc8a5/eUs+03+q7AB4cuq90+J
nYJjQjFucQ5rEE4fV8gvEabIsyb2fCxH1iNa2obD0/jLEZ7KV0UK03QuI1YeMcp4wM9bQ85A/vrG
QV7eY9dopHxsxQ3nL+78nGcP/Y68ulxJBtws8aaR9BfREb6i2n5G0HDcZtmTMk/M/0W3ipW9eOxL
cSCkmyxXrql44Ly5QQMc9pi/xH4+EL97yR/lhjOyZIQwmxaKMQR0vHbN3ZYYKJ4veRWhK6ByGZFG
zCJaEkz8Mgzr2t5AzOuRkYpAQ1gRUgcYBITYILjlGcmhjjZDoHDMgYnmaXptw9t/YFtprKlVpXd/
mjGSO2o3gu7Mj5h8fYAYkzg2V2dv8nbhsVD0mzx5/ApKLMBmHpbL1dhb23l49tsak9z/FyONVAlQ
SxEG1XK/8NzqgQeb2Uah4ed/6zXXXIqqaUiXPpzK3ed2oELWBsdpp/9y5NHRUvZwnHK4l7JbyfbC
iSdVnGyEtlbhn43+02fgCykodCeSXgsghdvEbd6AUF4fGMtwWeymXy+h0Q61OTwgyGMp1OaUza+m
Z0iXIM3gKLbKrrYED2BSFJlE/iscgKWtRsc+IGs6Ti78LojBBawg400UdldKpSe7f5sSCpHon4KC
s2GmaRO1qlslzVXLucMifzI3o9fDKk63Fe/cRpJOWNWv3HgCOsCIx0Qqz9TSbWPTTRS3+YXibCAH
HutHscw5154KldO/DA5kajncli7qBQZWv+bZC5SbdbxZrx0kNyqfbWtdrfOXrz37vb8Sz3dlmK3K
KREStX3BjoKF22aD3NT2VbXamIvdbJVHVMXRpQXdjEtWaX4uzl3xyqiNoWvVcFoa7V5JSd9t09Qw
Oc9iRtnD5OaB9JInOz670MvBfea7DImEYlaLNuTm6I8QGFrZdR9Wo1ygFyqOZr5ZJqCAZ4oPOvxh
ASGFMfpkx1yi0rWvuIdjEdKmWoJRY8LQUAvnhuKJtodH4bRrjr+opk6Gr6/RTWFyAOqNixI4JR7t
b+MB6rd4jzDY7Y60UcvqTsRygz5I/kBK1cAWmnxXvCs6W+1GfdGVpFfzZT6ZTD9MSau5TWPGvUps
1h58YNibtlvNNclXHJ4Nt7SOUaT46rg1Thr0/fwGQLDGRF9l2AS/6b6YDaN/W9SII7PkmOTxqvIf
2IwAawDuioRJXzA4kQ2e/ccA5SqCWxMg+cIct1PR69bpGUi3sScZlTEtGr/mfkX363X3qlNi8CUW
dUX03n+spo3Z3Bn8AWzLYmYJcWvAZBhUCa7U8E3oANzDDgKlB67dTCoIoizdgwXdzGf/SdhmSgcN
3/3++4yZbT0ZDHmYC0bIiiQzNZun3l4BJmYv0L+vqWw09xjVybE23c0z2CgJn94odCNRki513oZ+
0nx+eHe8xBekBcb5Oz17qvNmSO9wNBUHT6CW0yoMu3CYMCRy1H3QqbF9eU33YQnWEm1UchlNVxlw
Ye3NyIVkUW7M7VO78f/XGdG8fS50NhmVVmtQO5GNyEkZ8Ovdw7pl3W11A/1gtken3WnCKmjmpo9V
HNWWj5EDqA32T8xS75IkelgXH132lIxaYgkinGGMbnCOAZOS2uKtshbol9Vtl9erN+2/1uAUdfsd
o5pjghioRrx604PXjsAXBkAw6+CMB/I5XEYKvUIGUzcSUdpr7RcTxED4hWAye8Jykv92D7M+b08T
nAQ2624kNbDIJjm5CTZ97sY9Mxt8xF1l5hK4JyDsClEKyMHmG+j9t6mxrcyLo3EDnHru264khbaH
yqbRb7voVzFXhDlquqwgiAqn6+pDAb9688KvjqwWUTu/ESKs4pVqBMipdvyvacrqWjB5eJ8qzmv1
pb8XpznCJN3mtPSfXCafBSnAwXkUQ89SDi8Mlylt9HaRsVigUgZqavK7mU+UCcexaX8JS+1RLbkd
b2I+Rxowzo2OG8E4waju3ebzLZpT/A6xgzwl5bgz19qOrTri6ch5BNBgxUEcM+kA9MEtchcsJFJ1
T4BbgkmjfYJr/jhnY/YNcHXGwPs7Owye7CMbkUZilyRWn8kM4xY+HUmwObGbODVj6CESPXmKMQ/d
tHl6SdT5ecZTmk+ygLmT9WHQ81uSnHZyRXQpxvXIwVABXIKu18ZOQ/zuW36+fiyS0Q4/nd3O5Zed
qOxxcLV2OH6HwpsTTTZgJDZDHGA3kCuavqQy3RTsf0iW5vGH5B2JOT7ZenjAE20OxdXPeXMz8TLq
Wbund5u5z7ClsYnZPQsv7o71qI0ujVRuHvYYM+GD3cww7cpB5vBXGrHrdeNLn9FyzE4wq+HPBD7G
OXKuXK1KM47ub796OMpgVs3FgTuiP5rZywF0gt1xGu57hWEU9LWNjP4KZndMyHK+s6Z6gxyem4dl
AeojC+w6PYxQRwFb8UXU6BicMuXgzjYRHp+o7KVSG1qI9qgwgDPZIU3An8xhkgFNCoP1DHXKcrIV
C9l9Zl1A5VvelXeB16URs1dRi4XWcB+kbFNVMvFeCLjsWYJxCpOn4s5jCuIWsS2Poqjr9lg4GYwG
elEXfdXDLwHSehQ2diDSLLAZGVtjzAGXXI29k07AnNTEW7LIBBjrGeaCVGWczWLU7qZqpAiCAJEB
ZUcFGPjBeI26aKmCzvr2Z75Q25SQgTL4xqAD22ByppHqzM6oFhTwdc5wzyx9OixCI4VsoNMg07mw
bqN6DPKWIkhiNnIfsNniZIEVXYq7GDqCNwShoDli8vpyUTbdENoNG5FnLipHHhGQcmRoOxKbJyrv
augxdQbcETDyh7aXJh+ROKodRHVgHbmNpGl4Z+gBoSKsiujgITBts7sQgsARFYayXprcLal1xcyA
55xBQ9RNM+o/sdbInC3Fkoh3dJRiov6SRka+2QHAY9hYFAcN5+7QctjIeowwoyN6O0iKMEqubElU
ohRhUGsCUpQjjRHHEOYIEUkdfvhuCmE0oS8HJGQufUh9xkcgrYNi3hvS8wIIM5tbhY1EGKI74bG0
bF6HSogLwFjiwEOzBYNhMW/U9QGe7ohuSfhmdot/oQOhA0ajBIPBIAC9/74FtSG3bkqQyvC1eVCN
r9cDWhlkcnN+WhpmWBuTK8xD/BOc0KhE/Ut88qS8p8+Q/lG8K3L/bmF1YWwxFOR0pUy8Yskh0tiv
wxAgUlJ6VRSMjHC9LUbMZLLpFnUYNKXlHdAs/bI4wD8k0Upm6Q5zPH+MbwTG8fMfedhK8OXTYGi6
+HsROPxlIG/ddF6+IpkS9h9+d28n7IF+HunMD8nFyMfi1IH8z29xY2HrEQ1vzySbaEiOZLLt7Ui6
d8VwlmftvZTRGKasj1jobaUns/rojUS3zz3jw9PYIk2gzqdhWQvEimcXnwjzV/Y5+tjW9DHCsysm
vCPY9ZKxNOeYC4mMiB1xh68RbXvxL8ZryZVWsZuk3htwb+bzbHTz/85Jay/DhB9ST2SMjH65bXT+
UJ3xN2DJTp/YIpHRArZ8B3enJW0tIUR3CmYScSrFZGGpo9ZIjeHgrBeYAwyWpyXDy6wTt4h4aTaM
Tlzh7aBbnREKY5zEY5oZ8msYzUDzp1vMjsRMZADqnl1IPCar+HLG99kUUuPMakMBFrOfCI8B33Xz
7epWCw1EbYC0IcWR0POKAFrd159Wd7EckSWz64z4fViX8hOe9g7OuwJIMm4vkHsCEY5wKtCweaET
b6DZpzAiPG92lOf//AtG5u9CkQ5/mlGmuPVEFIsYQmTOzZUvyhMU1OExVeD1D4GKVh7mLL7aAPcX
R/4iRJxiNdwFpalnBOybi4vPEJvLUBpB0KPjxXxgHDhvTxmOJIfGUiw8DYIymawqSlR2yRNWJOL3
pIgtxGsnHjsQxB0nHx08lc2ITXAAiBSasIM317oOU084nN7sMWib+m5VXThKODVgC3Q322K4gEUt
LJhQftAk/3pPqlwMGBwW4pcNEVKLKMjRF4Uk1Ae0BKNQNFgyUHRkYv4xQ3aadIEwfm36labzgFp3
8BkVNqASo7y/7lt6PgEZGiHPt1cHHyDClyMDKF2jnKK7c3FS/TcNQ8cpacbS2svOBqAG2oF2KYt7
fbCe90bn1Bt+3Gz6dC7hN9k3Yam74y5TQmhem8wLMF7ISNhv4CuUjK37pgqQ8fHMCDh189sps+2h
mrFf54ZnbdusTxmOLLwSdEFCoEEHcOS1GPMF8pYwIll3zDPaLFBWY8gc2oshwHSP2v5uyayQ8Om1
9wj5b1hAObS3264vQktAvrQYIKOzOPsgnwhB5vAMXtwlZCPsspxuwroLHw0OerYZfHP3/BbWqo24
c4jjLoSIwGNymO5pLehg+BsmU2x1H1ru2mRDAPQY95Figk5h8F/gkUqgDfqWFPm8+Uq/oBYwxlPM
ahCeM++C9Q7S+0EnOI4uMcgGCssxxomo7X2MSplBkRSCo83mU7tX5w6SzCsL1IvUXZCvgqn0M/M6
A3AU1PMrcRIRVBKUAO3kH9OI7cExlrleAWtIAAaBY/QTUSjg4oe/lPsHVKQbIggyW8PuDzn6MFfM
feVOiSia/DVEKSttwLcEneGZIVVWSp/1tdyxfAAmOJUibl+Ijmtf2U8wCHazh12SWh0uJ234dq8i
LH2AK1Q/9+sAvgd0VYbSrlyPwsiQT2Q2k6u4OPZkXGum2GeeR6aPcz5uNXzx3PFwyKBOh9kNt7mu
+p0CP8pXAsiG49MdSN3ECigDDTiO8srVNicUTFm/RPaUe+W3nz1G79JXFDcjqe+5Ipeqcw30pddT
vc7BgfZqLkRxdPVz9zDpQJCQ5mezDqjieIPzo3OBWMnt7qJRID+yv4sT8nDGwjNysP3rc9Czy8op
uwjKGeXNcJskLw9lmGIhrMtGuDh3OPnIV/ZlN9dBCOcfuuRUf9hXYidOzgO1tE4VHJ7WiLTuEJY3
uzNZ5oGCCIeqGeS55k8kfUxMM7N9RnPWctSPUa4qHbPACsM7oB5sRJ92+XDqKRYVHaOX++cWzggY
eC2HBZc7iwnoWw7V1WX12px147rRMOcz88ZG/fRP+/fTfeSzN+8WfBM5K1v1Bb8NDaoGAVyn/VcX
jKaTiYJBEDxveu7Zz5NdLxkHJkwLjXqTqXhkBjL8yXaaLVQ2UIEl7OgM6zpdIdKCvi6jumXneBs9
mHOgBdcpgWozO2ChfMZxFDlB/0QIjlEld7domE2O+kXO0V+y6TXN8oJGEgd9PqgUI/mQ2pKQ9a//
tu64ZQdt5nIJQb9bjcGTaAfiYy3yAd+44QJ8asY3LVYtVw0q8FPmunX3kPw8yrX5N23zdHeRdIJ9
4si2apGMFZ2j39SfjKc+Uo4q/8VmRDvHSHybiUZe4hwdSGZHc2eit2zjSPhtmDXT4MmLJ+NuNxv+
m70WMylQPbzJkODkuxbH6jDPqA4BWj/4eUDUIf5Ur96XgLbCgsh4QCwWsuvpvH+XL787kfKXU/38
fRcZrlXIZw4mN7EVw2uZfMMSpjtGJtBJljzB+Fmg8bNxU3FB/bi07klmPXqcf+JnLJKh+6RUbYV+
668eXJILOgN0FQgVb0YO5RF8whwOxW3uRFG0vc7r3LvU0d1h4L2D/OZEfasNDrd+CUxwxwztjpan
F3fafWqBkucF47YcAkH9e9h/94/DW+8y7t0wNDCqIugilW1ZB5xKG2GmWCgLNfbR9kBvhs8jbA2w
F2gBVm+v/hJkAVkJeQbgOQ12NdrXITmudIEAczqJ1VV89yn4mHbETmSjp1998AWeux/sdua+/Hx+
dfR80GXfKi0CV4h/6PbPG6acuvNidSAeO+6QKMmdwRySvbvBXEj97bdPTqvL4Py98jro+dhvSbtF
I9B8WlttWzwPxvIRs6aIm2cSozBvmPoMXnHvYL8oKbHrUzhcO8OL8C2/o4+QWEaTeFbbdom8Y1zZ
zY53OMZ8B/8M6lg5SbpZ8AjzPxXZK+PnCANKH2mycW1ZZXPyJdUVzrC29Rdi7KW9P7FqTn38t2rC
0l/OpUy3zde4cURGalIWNrzn5mG/deNJKp6CHUfHOJwmTFsRX/6038ipPZwqmrpTncITEr/1BbyE
hzx9ghnj+9swS1wBn5Cv7pF9f6dMnqmCiYW48g3a0XtMUjGe3841xbG3wOcCpwtq4Sr+Rm1EmRyD
D/xBVfOaXEb19DqWka110xisBaa/cc/eoPolrYGcmcwW4qtxxRBCZUxN3ffgqzoo1s1LjzMp18zv
AH0ZBIkUGODaIN5i0acQ4nnTje8JrkpIt0fQ+RPS7oUSoW1M34OmX3h5J9LGW0rcoTIT+/1O3Fw8
RfHOo9bhGKLDqfEH5Cnt/EfTeS0nri1h+ImoEiAUbpUDIDKGG8rYjEgSQkIS8PTna7xPTY1nxoMJ
Cmt1/6mXFY1byn0FBazpHiTy7eZUCOAWPWHxezMObU3AwPq4/IW5kzh9yYG9YEDTovOiJNQUXx1B
tyumudJdnCw4G2ws09P4fHTYCXgEkP0dpxGBqjdL5X5iq8X+QFDfKIdEAPpPzkN2TZgbrH2ldWNw
aknIz2tac6F0LTbWdvquyQVSR30Il+mJwdpkTbRTxdeAdCmhqOmsUZiQoSljvg4pBtHZQlIY265/
Dp8/rJOsEt+icFBJ58Ph4TOL2abWgiMXr7fqX1a0qePz7wu16uIZ9ocN4WkPQGGrHdXbASLnFmaa
g76s/MrquU1IsN2LAFwMwJ5ek/ZpJh0KkNoVYpDUEmTSd8DyoDsBrw6uuIjn1Ps7ovFRK9wJbRCG
XWgM80cGPtZsY7uIENJ80/tufnumzJOSiolPQf3BlkY5M5U4Emk6NcQEwinW7mnMfUfDJ5STuFFM
7zO1ij2spkJ4uEQ6++UwHX9aq5lGUs+KgyhpiEKdY1dHwkDWAyHD4t+EEOjztCIggXBtORZkqL5G
LdOcBsMcO14y2n4Rxx5Tlxo6bRJFh2uSO/SXAgFLiC3kncSOGZRoEFImXt7cBwu/6hsc+JLK+klJ
1vO1LetTiKE+Og5byMs3xjMcMRdSQcXAjyKFt3GiP3w6sBs93keXxUzqolHqvkktzj1ycrnjkKQT
6Ioe3KVSIi+b+Ra4ni/T+1JGLMvMBfTx6XZwYjbjxW2Y9Or2lnuYM6HHlO8r0r1I+GZp2Vmk/j29
Iy3FTnO44tJ/wjKKgf2J25DlhPEXdLCt37F0LyN6sUkucTN5zHOHUtelcG393qodl5M/dhHOeKgS
PyNtBxZQ26QuBGYgF7iErBN6WHAXFfOKTkH8ETCFfcpbziJvDvyaaCHVviO4EFNOAqvKYeFCcGGM
qYyZTF7NsNzimMf37H4qyIqFRZYljD9Od3/2uut6qa+7DJt87+9ABhyQSFz7L5dmSEhzafQh2eRC
RDQk7lEZODmTSGvvEktculxVHTEM7Yv5Yk+t3ZQOZZ2Cv4EiT0QsAAwfehB1gh188SR4/4E0hBzm
0QAOg8TYpitjmf47QvI+ULUI5ScVuuHLqkbQJTN/odspv2dPJANy/OS2lowYxRWqXzyNb+9FhSNj
LO4Ywxr8nw90SubQsIX7rlkKxFglSTZsmzi6gAYYGiZgFWAGduGYYNP4zdLxCSqhXRTR1I5BtkcW
SWp/1D1gXYh7xc+G3QRiKUxplCpINmQStEWSdiURbWTgfr7mdOJUh14+Kkadj8fu5PEvlMQSJsXf
5/w8+VxX5s/KdyRyQzrzNkR0NEYwCxfbo7tWg8YHn6TNhjqirHE7vDBqX55KtNBHZJAliHZqI/Dm
UYqlwfl8s41byK7n83/khZLuBXZAfooId0VzCtwpjwQmA1Ar/eLzpqSNQ//DV3m8DA+TYVBieOI1
+Y18TxB7eQ6yf3mW8Y4swxoZOHWlsAV8aynOSqrb8XizS2jv5eHNgcyXSPDFv1cUyECeRMThioNv
iF8lZMQLfWPPGzDNRqTl5rT1fEkxMO0CkuQi4lKowhOsD3we4I4DGQd1YfCqKfjoxSG/g48A/HKG
xaXa8zX4LgPdQp9cDYOPBpTjCn5D3CaYjNBgoJjy6xyBfVp4zEC3V6IQlrDH1F4iW/zIvk0qLjna
f/JwdF5DAwGN4XY8zT2tMzpjZHAdz3D74Q27+QDA7IXiRa5ExS9/5G9i6gOi+lyZbEvIJ5DlyH2F
FGYvQ4EWV28AgKfgYQblg8F/cl0DOZy4BXXm2mVjk12+GDbIruhncLZLnpjACHLDy1dZSkQTYWAO
1uci9hB1hvTCYiGScS6CYwpgKPpIrD78hsKwr/Ozh/vKZ8IS3yO5A32vCEsk8Is7u+IO34vQYOCl
QUkiLCXHzi9CnSeVp5SWWtQQcuvukIDIcuGRCIAQ2GUusCuUxt9ETJM/GYYKhyLMhTm7+KelTGek
v4jhSXD0iIFq2SGlQdvQwzHkXsRReA8dCfN+CoPyyf+Qr7cRouSPdAqjY1nZ/BRzY48eE4WXGWP4
hHIjQiP4gxtT98kcXMYlCtVzE1bGYd4hEizG+zDUmHHGn2m24BSM/nXf8fMzk0XG8EoCMzJvNhae
003dDr0uY3bBMBm1mNGGS4AGkeoMw83sz2jj5dFB1yVyswlTkX1iaunfndnRYz7uWrReGY84wAqq
E6QEZJg8A9LsffMz85j/RTnX4SPDGzFS5rbkXd7RXUNSESIhhYsc4kL+UNFUgME+AG7lLI/IicDR
KSK6N0STDJWh1mHGFlwVzyrPKwSUHBh5xOJuy7BHnpZrl4G7clxERwLyLCs7OO1nrBE7DeNzUGSJ
/IjqUooNWTa/HO+jZWNbmBHzM5GhFfy0zJGUn4cxtYFbSeptVyDW+/2RsQGuzoW3ZxB8wBdGJUkc
wdd5ISqZJ1sCew1VLMs7nwWZHFLH40R24J0vFy0aJ0lG4JXlapMy5Ek3ISk3X6I+kpRbrkZgZHSx
NI/WlhcgcmwkQXpE/WGzkx31N5AoAJCs1a9MLxKfbeX25O78ImGft+dxhFdg3V9I7OTVZCPG2vlA
KYapajlwwMrBumSbgG/Djo/cEAkkQJ06in9/S2+FyFdSrbBK/wYrEaKIcIy/MPN7LvIk0RT1/JIB
WnIny2+RNrENoVr8CPEQHDsOhZEWP1lPhUU6o85zyRsUY0SkBnOFwKsoArWFEj1CJYHAtqxjsoIL
cyMfGHwzIBKNckle/mV/IXECcgIbxYxPQYwKIp3KOSehAv5eclP4x21EOSGhN3IdAT34C05Ewtnq
f8ZJE7CDCZGrhBuBa4gQHJnCKBPc5MeQqPD74yvGGXGiMiEvkMddPcRfoHwsNXLXUX0AAzLhlMEp
Qf7BBClM/rtyeWnsrrFMT+IRTGgrPpOUeCDdFW8rwgqLXTkHOLw6cCi8NVmvBrFOcM7FHcTSdmXo
4HpQIOXkHTaT7pCaLKj9I3GFLV8Z/Lnfi1RuRF0mgxmQO8sFtheWhZenPJEFEmUdBaNzQsgly7Fc
UqK5Ip0YyBAhJ23F37pr4uvcbpMXqkZZu8+bAbNLZJGVWk1UehA2/B+UgS9/l0Jxq6DNkmdDyuzy
8p2fPORyl1ZQjaTgfDK6QW4LKXuQBvJiQN8omMgsYfHd+S/mnBVh79+InxKN15NesGD+i7wcTA9l
JGwK9bncS1JYFszSOC7+q92pnbjnhHDZix7xNO4kwsc1n9ejGQnkVjyRC4jQ8QpUV5FpT/PsiZZL
fgnz9KSpvOKJlz7j+aWU3IYK2nN2tWE+BIb6uobNF1kQ8tOiQ0UsCpAB9wQEIBIw3gPwKKZAnlnq
eal4Aa24DyV2XvJbCoTsQG8SGzAXrQAb9brD/t5ymaceJdhEdnopbs6++BaJ4nOQZw9/zSEichGY
G3ijDL7SYC6w4Mc9eq4FXQmlQBV04cz5+cFESrxeCuKN9wpOh+rHlwxb6gOnWqfOHVKBLIMDSA7k
z473TagYVispqSgfRK4jdpPo+1vslIb1/b18QGQgk4MhxAAHUxLxbxM/BSVG316OoxwfuQrpe43E
cJ6TsivF0SdyjReXdQWFLpi/VLmcfJbOnGamHtU+8mqK95b0Hxwin22axTR+YafdE7VtD4YSY8Mw
J06tXBE6oGsn6UETprSCUh/IqZAG8Q+B7flXYvxLagaoETlT0kIQ4MQ6LjtCybAQ9BNhE2eoETp/
g4yQa0//hDS7DVseLRdme5y6soemU9mZZetj10X2wJ4dSPKALA7sntMzW+bHNAWUf5pKAUKiqMwz
ADbhK2tFjCIxlgwtFoDpRf4k55K5w9yPfSenOZF+R9YK/MgEwUg7IziJxtHghsKaDZDHLxpCAo0G
BCx9oBfasppfV+9zBAkA071d1H4fmW8k9+mngfQugSBoqvucP0NcECx55Ab03L3MEOo7fJVfcBaM
fuI+ln2HnWcraI0kHr25OYVJEKWm3FSyQ/0VZuXQTB6OOaebI+5UsJxGRg/QK0qnQ3uO65jgKPAr
XkZ6RV6GF0HeiEDv668OfDvFol2J6LP9TgOVqcWytuj0MxLUKt2OAkF6+SdbS+k9EzHpYVf/lW4Z
ewH0E1lxIzIejlQ8h89CTzXAxv/ED4MoCnIwpiqI6Y8ZfS0nrKtAQFf+gOnT1fSvc7z7V8gaGtJA
DvLbSaT3S4MHxnQ5zvK7Q08q/Smk79ORVUqNCAVjXetwemTFk5PThK+VHKwuy2Sfk/RElSpS2YaG
g72e+c5Sp4rmVpYFkdn+v8ZVhdSWZRHhtQewxX/9V4FyryjA9SIUlyQ+mcAhCuC/spgpE2y6Up+K
7hsKAYN7S9ctYIY8VtA1OdoK69ADVhs+GxVt/tma8yHFgfSjAsTICikPYT6h84EJTtbsZyJmhY54
80mck5w52YeahHafHUiaZJX7ko3q6u2lQLrZNMB75idwRP4OmDT5hMsR4aRypLoU1VJoyfGT8kYs
O/Ld25/0l4P5T3aQHQOvm6ERNaEc+YoN7uTOTrwyywITk2SHEs2BaGCFjwPT4GaR4ThSzoO8OkX4
GHaJPZHxyYOhnGGqTDZUUvOY96TTisgjYfHZbSWfjRw5W1neo88YT2Y17YFIuFQHXk3q6PSd4F4h
DfjAJjtv3/yUt317Dw8q84WoJTgZlnmo1qC+vw8kF92EQBMFBBClyknu18wufwU6S44/R3IcpsaB
QD9SOvS4bDC83NFz6W5Dasmdni7OTvaDm/KLYGK3g+PYQ3O9oihAvDAyovLMQTO5qJ3uuhrB7YMU
0wQfEZh7zapicaQBhVMYHLCHUjoOjze3oWYdWOuXN34QQoqtNFsbqCety1cz7QJYLPOt8iDX6jot
Z/ed9ZheD++5NtWHjLx54o8k4WYPk4blm2CgK6s6fhFiAAqC54VQvS5zvuKPpeUd8BgF0ebN6TPg
OUPhhNHC64TmRN/Usb7RJfl9iaBgxhjCyfGAEYl9rY4rYmwlsBuJTNjGJpKXNOEr0ZfEEAALIN4h
g9Qp7ZsnblvVOwb5WI90A7nRm7nBfUYIPCGOep4ekRAUtmHjF1F3+ZgW03uixkXUPxg4OoNyKr/L
bT2vEi0g7Ciq5reHvVvXRyK8jLU8uBlp/FnN3ymhXVeX3Uy3e3G+vYuJhCgwQnEwYBoEk5P5QzhT
Z0Jsy7q6cHCPECqpI+y0fA5G8iS7Mb9YzABKbkgGoC58pMyPkRKUBIM/Ru/ROTB9GZTwcPuMWEZf
yKHzySzAZikfH6M2T/MiEnGSo2ftTDjeS2WPDhtjc7sHfZl3QtFeYNpkOkwb9yd4/v8OZwen/rIO
7vF5xOZ/AFyBqd0QYa5v0rkqqg8gnrVklPNriXE64ZRzRfGwFB8r0PmEuiQ0MaqK+1rfkMZ0PPAH
0qL5dcn5oWo5ClH4QWyQlKNvEjOgQDJy3tFrYDgiNSJNTtiuBV2SAQT1nnxQbPFIRLCgoypAWYCA
pSLbApMKGih1TLvAvk34BuU+bZFsN6R+8OvG4i7j0aThWywuQR9v0X4mqz++NHZnvpvQzTmrX4RR
gEkiDUCA3H4Ajn+E0ZJCKm9xevYF6GAXYYfRFxzg4mnrvP2BrRW2OZea8UxF+vwFAIc5qdmdie3p
BEfsPswntKua18uYbCo9Nr04IE6DEVkN0UMGTMxan6ayvb/5e69xSxIYsCxiSqd0Ik5gY44V3Geb
y/J0UOGLM0syfTCQ74ueW6B0IGuF+Ygp022sy5ZvsGONuvtBQ9XQQkMZ1Bc3HjNvL/Hdf8GbcQEv
Xxe/Tu16CWBf5hYbHDeryvdbqnlgIfS/CZlOCh6L+A7ezP/eLf0h/wfR9VpWTF3cD/a3LX+pl8X8
xRHZ3yWCaaqMBoG+JmRUObyW5pqHt8t6lCflXL5xgymANDDXOSaeeQv0etsSUtVZt6Pb9LUseNht
ysPnZIuGNSUPbRPtiJRCdDv8QkfFjpK56Lvakc4kylsERBMNGI93iwa0TNSGCZWUVzFRQ2b+RF0p
DZcZEx3hBymGdP58jY6wgO0hT7LotWxHFcVEGkv6n0kiJ4MmBYWidUrY6kHSK4ChalQfKr8fyCYh
GYk5HT4AO43IdfIJIGc/aqgCBsSBsuUdHnM2oLFJSwbD6d8igcNpz4LM5fgED+x6ysiMC5mpqYxe
485a56EZ5ZceNAkP5fMfv5rJawSh6cPHxfJn68v3MyrHR8KP6kE71pmCxfRLsOgMJQlpX64etwRc
tdvCa2eFV29RUWBMREoOlNV3GCsT8D/+bnXhcdefLMh4PxfSWqn6woz/6zo8Wxa8gcuuS62cnNFw
dS587JSXiF80hVe73Fzhyi+zY4deMtmp0+RFlgU9MRrK8evxU7T+bVacHHXVO9nPB1OCwxI6tInu
d/Te1LjQZttqvFO2abx93rkfqlV7DU4oiWm4DedFh2k4RRN1sW9XVsH+ZvxcdHAXdkElOKvD3SU0
wbeZ3vr2Bq+4SWMDPSaezof9IA+HEqwzKsmaOrm9dMFQ7fBi2gPW1Et4QqBH0Ly6uWtUECNVCW4Q
JBBfD5pTwH07O5hUZHrq1/exBsKHe5WmLY01+gHfVImCJf88yu6TWxZl6BaVMdamjh5cG79fYoSj
xVvBwRFF+LJor+vxLSrnV+BPitYaOJToC/IrsGGAFNkGUvglLO8K2QYyF51rPJPu+xEyG+r1rwm5
+GzyitJIBn5CdR7d+/ej59xlPBMpYk5M0ZEjV7LfXaspvzTNycHXEDcw5zEik1Z0g5RvZYeemhKP
UoicPGx1UhpeyGutPHQpNQqMYUVhiVYlgPIsqSqvv/pXTwgRP+/SpnAvMebU1O21DuB39QrvPSyI
8WNxqIvJmWxHCjXhatvczxTclkiMIpR/AXE3ZJ141Fe4YYMyRJ8ogSA9aMBjWFE6oFlCaJHb3WH1
rdpKaje/FwAW+Gi00c/5pZhoj9l9dV6YtHJKL7oww/26Pe6sWzHJgZQqCI0dBiWyake9qV4iVoHN
rVE8OJLu0kVDcoZDoc1lgjaGUNrqiW7V0EIwm/Ty3PwUjQf8Bw8+OVLzN6UdJS57yaqYiI9Khjee
h6k5/wJtKzmmdgNIPIeUTRGtjLlVcep2x4+rYwIaoV2a9jlgWXwdat8730C/eQmgn9qGVeyNQ+0d
MC6i3tKDIcRpIwW5HNfDeWmg9tjD378ACnLVvoC8efrXjiWumtEdrQAIknRVPZOO4qBbusX8eW7t
O5DS2dF2Q10jFyXd4ww/Aoh6EM2Pn0b/1rKYIVg0WcPuvE+YLHrkO5Z0BujEGfgd1U3q9DKkuurD
G1D9hvDSJF4TcVV1hu+uo+gOrPu9D7ZLlXlfCajeovqYn5leRDb3QGYAAC5+6V84VBM9GTy9r97O
fatMQ0Dj3BBzBeah6vy8bpUhV2c6e2PLhcHvg3EgseGSUtG64ciSIaoA/j0GrfTtJ3ckttceEi23
Azt4Dk/f+tW7I/6YZM2sJqG5sW8mKtdtSsnbA32pgWYQEigQ2KPzUMQWJFYwI4EeC9b0buNWvZBG
UpKYBMGf7vUP7USuWj8kE20KhNp4HQ9VF/EGqpPu6CbpwgBSnzHVvm0sS5Y/VopmznZDJ8923Jkp
CI5fXxmCiGKjrWREMDpXYA2MJo6KeBIeMRhsGDnGFFINISs0Vj69eqZbBDuvc8EoJZh46z8oVCpf
61tPWiWDgCLQ9CPJSiOzneTP1W5icilNgREifW1mC5Z+uqJ8iLVwVEdPKCtcRdHLZWH38uTUuk80
UkyoAZk8FmEGZsMFRzam2yFhjSWPqJQJ+gbGFF2hamjQaeNlmZk1t+iYgE0S4HY/YPl4zCtfJ9Lv
GFEC3InzFaYBvmR73dSr7hfio3qFfvDf8eH34QTX+c0jMhOd8g5te5n6zIA8/irR62hXqx2zpa/k
UNGvXwJUJ92dleX0P3rMTR+29G7T+3Tbo6enx2+tZr74UWpKpj2LlBH1KAdqeEpOKjobr0P4O+nk
noa0XDLRGBlPQ4RLSovepIP1w0oiVu0X8yy+17eBvSOLD0QIYQv+PBwuByJpjhg68HH4N8YOM/Ep
uSxY5TCSae/xc9xx6gDt7Iu11TmGt3Pwqj2As6cvSgXh6yX6iCzR7ndJ9hXXh5cN6fNwYWKzD/OZ
drV5ehNYbmiO1A8UhhZgohr7J9ZCRjXhOPGqrxMdbGlpP6Ue7/Tg+K1wKlYsBPTVlYWW7Ib2ScDX
byVDzMaZlvZYt7iYtZfLJne3CkII0QbaLyy6yGirSbFlLtt02J92o4rR60rSlFjTjor1iC7wG86A
xZ88ikO3g8Bed9fp5AoW4l6JBNIscyQD1Dq44Aksc34kZ74DJofwBUrtEy4CziGABuZO4FmV8TXI
h4SGNkQqQpOfINcT6fdgglLnQcXsaTSI0A8MC0053LGJAuxYREwQbijAdI8dYBD0uci2CjpniNQh
eaj2c6H/PEMQcRCayRnuHDQaFmrPpran0RpsUI4oM8FMEbX6x/l5bbKFP5xOsMudUd9JEYRPn7N3
oFwsc38nP4pcuOsI8lMPVYwFBdpoAIaQ4uU+S2cESJdWh8VdsIazEbymNLstaxQoLfvPe9gDXEaB
wI4ld9WbdQ9aSaY336YnrCW5py45hRvGS1LYcfUGae1UbGnXZGc454etLrvDUzfIdO8CjtKZp4Gu
/whSrVwj6eHfZWF1UCJ8s9tcxUZPY4ORzAg1kkuQkV68e4ZOb6K8RCvVrprXXFk1SQ5ux+hxJdSf
7i6g88QYdZx3RKmKSn3Y31lUO80wm1Wr86QI2d1YiREnQdkYETVp3M7IDDghsRGxR2cuiJwAR2Jm
UD+5EvAiVCJIPGcI01jSGUVEqAwt+uhWLznFi6pw/9HzFj4uSxrDAW6pA4mWTGES+qX7eySWs4JF
7jnlwoyf0ljQn43xdQ1q7zbK/PKBH7UL2PakhluwMpxmKJrfILI6K67+8nRavnSETrNxtEtw3uym
r2kJYK25lzH7lhwhbmFiedk40HwuuN64HNMx2xQ4C09AUgJ2D/rTWmZAEZbeWgrLPwE7DQgfhUAI
x1dGBi/XBX+7IS/M4n8IVyPNRUbqMaZi5904kL9k7u1R1V5AY0T1ljIVoLdNZ33P+O65FLstKQA7
Vni60OC07cZnw8qRQjTDagzQZxB9r2xHDEMcoifqva2anR5tP6ZKzFH/0lOIwLATb9PpHZriLmB2
HQUKhiZmToLqEo0uNcdiK3nFprW4HBi/BHCdBR3wrioQGFuZ6nwEht5qkEnpQbO3tdvbdhkYlbIX
mnFvlc1Ataa37Q0RUs9Tzm5B9gM6zpP3pqP0G7xOx7A2XFzH9InhLUpjijJ0lGCdnjFFTluEKXOY
MtA5iTJ4QPiA+SEUI2JgTqAmV/LRpabYUTsGyXOIVrZip+NqO857sNB9p3eLTeI3Vmmcw02ebUqL
BkiSOofGilG57leHIRaQT0T74Jd+/duldjY741pk64K6RYPcmm6e5IZ1xbDasKOaipsPIq0WTp1c
N7pY+uXt3S7fKKWtI6ollwa7IfOBQJiB0wVdZZzqDbu6e5/SOCMyjrln8/b3oVgVCRHszsjT8R+t
T7VzZ6CnatWdQ39nk7JJGNi8ADrVxoOG+rUPNgPb2/doQarv/OjrRphn3u2bOxlgF7SD5ObxdWK8
rHo3HwzYqSYZgAlSuT69wdMdrE8RY+ihPUn8RFZSgEZgzEP15urHoEVBjIO642vEV6BOTSo04++w
M+p591/2yAFiEJLPEM5AlqrxyQG1I90So2y6qBws2TF9PjPeMRmnIUzNeGDjhjwmFUQuO4Z9Mdz2
iKGcubU0fG+y7Vw2/RNCz9S9N6F5CkwONrbM1+SheoNRuwEvTIf5vvbMacEIcIT3qNs54lGKjrsg
sTnZDd/jIp90z9ElvIV9l/jRWef3t+Pc5uZYL1zkLUSKe4LZSfjWPQRn3aEp5NXNMeMx7c7BHJ3H
TVgMR50Hssc/k8HNlXFkp+8GvPjill2bF8xpcJgjduiPU7/EveQZlX8tSdt5RlpSIe4E+rv3rJSp
Nd/FIg+paWHyz5P6+7GA5x6bPyDFSXuOuOhmDQI9+zhXJ/XZ6bV0PwNu9ZPcJphqj4bVQTBH6Oqh
zxHlegjUm/dihOegH1whyd6YSZETR93C5aCSensnuRiJCzLaNOKyvEPXIV1lAyexDLUPZdy/wcrw
dusrssqLzHgp1tnScAyH7XoiO/L6YU3S0B1HS8qeBP5f2Ko/ekBYGHK/9p7WuKfCu0IkpVQw092k
bUa3wUTb6Oh1EP+zgorQhDfXsjLxHAl34YAlhOkyqSXSNbgAmYzupAzbvscXBsNfVsz1KppQ73pX
QpWofEALL9W84ESp42crMciV5rAi0RJmfMxxxunap1n4DC/bM1sp+kI3fS6O5+SNQQrT0qiYa+Wy
bPBlQQIaElyvnD0G/nAsvQYa4O2QbN2uc/GX7V7Ob4bjCYeeRtgK55j17LnvQG4AJaCiwk5Xgrvs
lUPrJ/Vd5FTfJU5Tg9Q3YH5syRe7AL4S7/8ZfgFdJRlp/yqW+e7mTCSbGpd375kmEqv9j5keqUWi
FqFb6FD1RZ4TQtPAgN+OIXgQOFvcrsrN6+JUhzcxsBAC3zcQv8luTJdlF0DnXja9LRn7C/bFyRgp
lV0SnnPItwPVKk33Tbv0mHcLxG8Apu/NHX9ATgp1DwBizwsMgt5ySwtLOOllX5PxBIia6C0BYglb
bHF2K44b56DokNpHOj35XCZMGKUcAUg6SlGSa+6uhhxh++buZ185BXgprlhVCBu2H0skrS9oNdLC
qJCRUDVOj7FzTLHQ3AoNWRaq6Jw6ftMsqK1Qs/cIgF2+4gerBNdcjgEH5gExBjLtEeFcvemLBBTw
bO+I7pDa6XVGy01Ecv19/jqB6h2d/qhEb0vqnXtPWO4i6pOetcZlHh9RASJYYrrPZQoiN7vMKKEp
hMEErSvxAzUjPQBp6EYV3wyyNdr3JTOXZ0rtp8hJra64b+r4u8eQWobKtsQnvW3ajPRNe/o7bxBH
JmcYuq6N0Y2GcAF1Q42ij0oEbmvloFzRv5pWn1nZ2In64GtGSg40cN+RUfF3iCfkaGlwYTOsB5Oi
0hh6gqap1wRGjczv+XNuf09ctzW7p74472KtxzE7L/qQBdx81679iEF1B3kal+aGUsdgtdPdexqZ
93X3+vUCfn3U45QXNVdnuBtt0husj51FVthkhHTYxzO/X9OO0PFWmjcgyeFqUdAYnOv57h3mKLHp
rzURLCEBGV4n3IgkndBEk0FsjU7o5Pq2CgGbL2JVSD6ZD6O9+MKcVjUyLa/YwHf5fRGd1IKLP2WR
+kCuTp4kxjdVDADoni3hFi12bbi/Iz9nyiWGgNc72oO7XJsoI+h2AR3XAy7R50dpdYUhvK+ya4SN
AuDqZG0fDeRnGWqYCVl8shfNoWmBcIL5DZx9d1GNUV5Il93TKS7ju8D6X+UQuSt+iP2CY4VD7k8w
QiM7AS0+WYsjiQSHjKmU1ox6Hg+9dVkSLDFbqKQa8C2dGBZrx1gj1m9eCRV3TrkNpMhg1FIYQiJ5
7CpzX9NB7mGbFcKw4e2BemgRzcU3DdZiiwSXmgP5QJQjM0tP9ghaWqMxwyZjp6Cy6KwHwxsDELgX
Lc7RDpGNn2VgB7RvHil1wAo8hMQc0A+mJ2O9xMcANMzH3b2sbsnZ2qYpLq4tLfPX6Iswc6vIvHzn
a9IH7xkOFQHm0v2YQMHIkIsNYK67uB9S67E3dNjXZMuGhvLwyVQHvbK9B8cnT0AYndlTFxlcuAAW
YDl+WhNyHw6P9cXW3W5pH1R85ZIPcd4rtUtTfFA3mtNb6Pb9J2WOHflMQriGCKbUcHIk2sF/rPOu
PdvtAlKtOfTQ54vL9r7EpoTsJByUtnZymuj5sieETGAFOFsHRmw1a33WWE/Oit0x7YPphjcfMRSV
XLQHdnO916pnn5Ga/3JhvsNFmKlI/vb5RrMXUPWHO1lADkEmDTEW/nWFbZgZ2kI+XxG+WiZODORb
uwknvODzcuLZfW4jSrYcutMAKXZECYhS8W1l2wWX2tsa0T7nfefy4APiIqTZ6QYiCuAniKZAYJG8
e45BmKeVyLcfMfs/KB4MdoXdZfEmvg/u5GQhEdEY/A32YC1dxnaHItPwwuFgZM3YURf7Paq6r912
hBPkZiV78Xy+Rpgy9PHTwg1fTNLgORf6Kv3ruq4/TNdA9AEgX1h7gjDCYj1jAVNoQZPdag9um+z3
s1l4tYa7ZOyjPgzhad5WuXMOHXtSZtbP+WWtfVp4DZq18dv5jvkCiug852BOOkm4T0pCRYU2Zg6D
Pzkr/kzdYBIcjGazl7EyHOpcsBUiNFKrYLNFzoKJ9d7zbtypbs2XN9JPdi3OE2a9fqBd98K7qTW2
0EDFLUgk1LCgOCTdIVAhsLuEG2ohp4d/jNGFDi9251snpFV3NWfn5fHJv/B6TdBxTyN9NhibJBRp
zsEcP+JyT7FyWWYIYS8RccP+M0i3goaJXgPBq0ulfrvBa92BhKC+cTqQn8TSzVVBGQ9pI9lwjA2D
DWIiRqBCmQC8QPfsTa8/ZGmwF5wWBx6k5a6TB4o8QbMTcWJxfyKQy8DBkQWiAWEFZLVEAmhVI1Yw
lCEYlRUX1YPohC9o5mQiINaVUbWER+OaZdLKDTsMcWTWHg4nIgNHtIPAN6hOEfPB0LBEud01VwrK
A66zmRE+ecMiqpCLYs9kXLdrzYhlJuOFipD8ddKGJ4bD+kZZZ9q+/Ps1ObjrIf8JrMOsMYzirbde
n+z+eDA+qAsS+WnR/SLugRUt/o727JxkfAoRKl7nzA2EhwD1DzCFAFeNnsFlaYTQmk8+04nVThmx
VrrtQcb4IcbCq7MELryRRs3Rhnrrxv14EEMk3qbZFJBBZpAMIPvuPphEF3btyi2EtNHrx4xBQLJx
Z7YCVRFPLhRMD0+DiSxDdS8xeQsMTGaMssikOAhSYLnoweiE4yxCA/bxh4gCBLpOtCVQdMMj71M0
JAuGPgKKIW2kgBeVEggkx9HY8IT2QmTLKC05k+1SFB/AEr/ygP2b0Y06Sihh+eTIQx0TIE4IxJeo
GlFIcpeKiGffjmU9lUd8tJ1AolxgconthXaTF+6yZpBewyosvz6Sa3nPLB2Id1EDyRtnjSnmsGK8
eWjpox1y0lPKK2aoceB4kykXg9xWZSxn67GW0TNMZQd+59siphZ47uQ/AkiMLpuq/SCg+6dcW2Xh
0v8O5OdFEE59vtvIzSJX5Edx87m47n53z63EIUHpzS2Owpu7TSW7Ae02K3u6pR6bsW3sRURtLLp4
5qA67g6Ivs0iT1qVZBi8bY00a+aSubr92nRnOgp3GdIyQ3/tTz5X64G/IuZOabpncuwZVCnnhEmD
2N1BJUXhjJTZswiTIvaJ8KAfhNUSpyW/leROrNVG0o8wKkgmTJdfkns0YAK9RgAPOctIC14W4QmZ
47pPrBGFtRFXSCSR2KRSi5UD7YvE+qNPGaE4xP6R4TRBnkAWRD2shjt+Rp4c4bEa072ADvfoHcVp
0Y96X90oXRzH7m2YkvpFCv40I3RJBXkaKolMJnlHKbMfVEcbspjZAw6GTlh6b6JK1tsbwWfYH+sc
spLn2yW40Pjb3eluIeC9IihfTpNaLQd9BPD/A07isxNPJj9rBgaGoWyCu4UavimAqEQRYu/gngY3
B8lAsz96TALRqKmXBDhZew7mgDVtLznlHP6han2EWkePqwFPyYCaSWeoEa6ScCbnRwwLM0lJn4g5
QFSMPAzzAvu97jKecyln0/85HDLfIPD8am0A+SyeVreV8LxvNxr4DdAhH6f2WsKxXh6onc9BIz/p
OhPPsURmtV7D3sNqPzSGpMeRRvdiXI6UDRcOCysWMAYd7w9ZVZQ21k8aqkQ5BUWsEYer6W65b+Jm
36EKkB2pYfBMKJK9+7K/LhgbgnaFUiZiobnBJJQbNPDICJBHTNGXRAa5YkTXs3zKZdRxAbqQkIlQ
uUnKJKF/Z+e4zrt7EU5lUXm0jNqhqNd7LjNkwI+ukDvJ7s6ME+v8dQEAwYlA8wW3D1BHLC+2Eixj
JxRbj5PTW+XM/BTRYjZG7kUF/8xsBVoRX0vFnK5sNipJthS1pqzyKMGtdsbqBzQnO5o+OxGh9fK6
UfFdn6zOCFiIJCcS0Mdvd3kPXySuwWgDoTzczjRbSHjT62TBDHkPt/2iNu3b1++eZxA2923weQ3r
SNyI5IrgzSdQrHKGBY58C01UC9q0npBbx6Fv3GJFOtS35pUyBfjxT5JHBvbTH3AvMFODNMA+d1yL
W+kyOc6Mn/y7YWD1Ru7+SbVRwv5WnQM7+33/Mux1rRKmNGy/wK8IczO59E4j1qQnhmZerLBwaqG8
4r2TcfJwGTBgn7n/QBWjB2urX9eWEr5nBEeOTClEuMC5WnoTVhi7s2ppE1n6ohRLHMqNq9sf9dk5
KBC1Tzx8PZThAxcy7iQbT8M/hSR3/7T8C41kzI3ns44t37PuTA0HMyU8rqlCAngjo7HN3Hnz1NVP
HvQBwq0US1Tfvn3dSUnrchPvvF6ihNlXHrebncdam5xIduAjsgz0sdr9y2iEOO1IOcnjmR7HXdaP
LJQ1pGIuy9F+/CMNIRu2D19Nckgm+4Q7MHpPaRP5JAo3vxpC2eT7z9LOva27O0rmN+UgTlsI9Qil
zvxv89QgFmkIHl2r/h9JZ7akKBaE4ScyQgERb9lBEUW0kBujcMUVwf3p+8vq6IiZnh7bUjick/nn
vyT7xWdOOsWAtKBQJxtERWxHhJT9Ji8EuT+JlPdZ5dUwiKPThKSLWLy5D7N9BAKgjfD4HL6J20GS
esCOqbaViZYb+R/BtnHog8DUd94d9SU8U5npauF9eB6B1WL8J607s33mio5UunME0KJjfbqksEc9
zjwRhstRJlsUgxp45r3xHBm/105eVsYB6hmLNwqHR2g45zYe9F1bjd/MRjQeJDI+TSPfU7n5j1Dl
+GSy1bPONSQEq48pys3mg8MB0Bqm6K2BMnozf2o+Vrm9fuxuL66y585WV/0V+HKINzE6wvaPziqb
4ujbx3sAfAPhhG7vqDAe5pMgkpttMDktlPzvoqDGhh0B+AztQhBt5c++RIyzUN9N1oLIPVfwjD+z
QsyANd2uUSdxpAmDPea3lb18Y5gDz8LpwDpDP8C71ACQczVj3tGHt8yunWORgtUyRUIudGLhwuIJ
ZUyEkYswAaAEvA01bBUc1szgmD+Z3dU+/a4UnFmInhpi5sLQfdWeGFEXTeOkF9PCiiHMObkHWFQI
aYVhNy4HXUwSdOyUKTis2M0miLDnVdadAqO8GPQjc3hg1GJH0sVj+rOHNQzCE91wf80aJnm8Oz2U
eV9hCuPd6ZNBFmjH7bX43okjpEgbj2hCYZ7FcEOpFFSO93KMwTwCxjsbR9s2XANm6PQFQnUdrF9o
CvwQLOELURXFpj2Buq1vz6MLqj9twveEzX9mWsD0e0xi4Xm06zMYAFxYMyBvzOX2ik5k/MaC3aCL
l7FlpkJOeM338nIdDxrihShdGRIgwm24D4rN1QCYr7GNNIrWPTx0ndeWGm75006UCCjtvTj+AKs9
eqj/0fxrMDa8c6E7Lb/Cbqm7gFwJNmdAvhblESZpsCpxn0eJCUMx3tsxRteoQfAcp0gDaMUpxJq/
QoLPACFEyEhEFuMy+DFILvrCj894iMzG7w33Hob0Fp9irELkwuu5nHdjNX6E8heUncj09dHNh4k0
grExNrjPC32EF3oCv1L3TvjxVYhCjeTiPUxScJB28M6Tp/fBngsJibWW0IkGhZfuXAcfD/IEhl8t
NCbNJdATHqZ33IhK4o4jt2J/tlooGhwtFEehAwfOvIXs4OxU/BYTzsY5DduV1Z70fS5Y31/CzUbo
rkHIuPCjSRbZewC6wRcYHHST9sR/X93e4gb30H/jXgIcSkaByOa72MdkSoRtg3gcf2OJC16SLP8I
X5P3WNLesSfLX76Ikcet4BjLCgK5/WIrcGPkg33PzT8BJgJ/rtkmwGAguTAcfLCxIFQ7oO/hUSHn
BCUqRzjOFDJY/08n/TgS1oq4P3/MDQwF2Myp6p/Dx68enlLoXRgJX4Ll5LE90DCx7rF1QAZ/xoHk
MmbEILTsnpszL1+hiZirFLhskqpNp2EWuAhirAlgxShUcTnTlmtS/F7gFwS1wYa4r3HOsHHOYCvA
wgSWVG8FYr8ZcmxwQnNOt5znTx+oA4q2xpsBWCyH0ggAwc8O053TwAs0fpEaOCx1USKgWiQKUJ1q
ePocf0UmALLN0PKwUJzrhMcG7buUIdLGvDwAQTouaVVIUB5d0jK5D9vb3uphIAXoUDDBBRRS4SMC
eaT8khfKytZ2Vs+nm13Vi076GGnzjn0c9Gk3hHzPi4mz4zfUaMKt7Ph3fCRhFn4otkQ29/XLt3md
gWv7QFinKbn2Dt1zxBR/wCxVdKYoQmlYIKgKN66A+T9SGaC5+4UKL45rpmLGAPXWk85s7EFsOgaX
HjvNy+14nLQPdz8niUGNKLed9rrrUGxQavYYmhtBXbSWzGyXLbmmT//plxtiDRnKXZkECpXAv0Mv
4OXyb1goIrhlUFg1qHr1oEHU5XzG3AagAU9iKkuvm3QTGjJ0RNTZi3PE3yxo7misgv30tmE27O6E
BREsATK1ce1rQXuhBS1LQf/bZdZLeCm9HjKkH2r8WiYe8CAQF6aFZh0oJJEm4xLW4MtRSAN/wHzF
Y3z2/dmFSI/wEMPjPE8ZmrBGEOB+bWC4wTGqCmkTS+vP7Rdvubk0S12PUru0wGQcWlVX/ZGmdVzS
5K1uADj3EBpJWAbt1c8KT+KS5lhcK2RnEAsHkU4dRx/m6ApGTGLfBrltktF/bDY7YB2DDFUDsKL0
Tj9gfx45dA6VzsMdUvSfaD50nI41qraPewywwyXXm9mLzlMlSDAnb/BiNE9UTWXvPhiBsx+0vcwN
pHOFQgId+OL2flrF2bkSDeJREKkXYRbizEONX6fnRJ4BntvzqAqOHFHZHJstNmvZgZEgYbYg9ljs
xhjiA56L2YSOJ72oVERN2XVP4/1aZ+/rZaeUw3p5Zg6pee8Vk2qc6oTHYYQwF/RQVLtMRZw8BzMF
UF1VTpLC8sBGQ5gVoAa3X2GsY5UGC12M8RG/ztXFnAwWsUYTswZ+iY09d1XUXjRzfeQ+nO/edY45
3xayV4Wu6hJAdrhAjPtYnVWDThbRIa5WlBvDx1aFvReyK18FcEpzwa9FUFMgJOVzCWZAe84K8RCx
mTHGU+bgFEF+15L1f0eG2hM/UCIgdhxMsiE/hGh6ypqwoX50EfVmrXif1sMrbmS07wwSQ1BL3HjC
07A/JeDAlXifGpcLbKFCvuQBQ9WDzPo5FSUDoSItgA+GDyYYqkAdIs/+7xRMgekE6VUgDx8M1QVI
OHpSNqqDItJxs8gg/DdcHUFJdk5nwPR0JgAegNQXp6euz+iV7cN/zE7TWyRjDNA1IA9lBhSYiWhW
LdhtI0EUAWtJVZfrbr2QV+IziyPCzl5TqRHDLQcnHxhhJgWYpMdieomFLBdE4AqwMsEyBIpkjzIh
RJABYBkcqtZ6kLPVCwbEBUZFznnCDZXLxMNJ617T1da+sWYbQSe4j1tJy+k7QNwKQ0FES3dbo2MF
i2E0gEFJO3oH8Ym8wSDuD1p3M/1UQ1hPds1B/2a7TJe4M08/I4JFWtDlKPQIPW9IXYRacuJoWprP
X9XCApOCAEVGR4Em8EHTYBlf+3AkDNKcPqa3RYhNdftsoQQKpx9cELlni56tJArUCqfGS3ysPfB6
YFZqjFqpXAoJR+mabipnBwY08PaR1x/+gzqK5erAhDkLDKWeDDryAvUUF4zRxHjzA2POGXpj4PaE
EQ5Z1faLGgDJHlc3U6xoviYelORD4niyqBANgECmEGCCPOJVYtchmE6o2IiJEBydvO0a4WuAhENc
hOSmsbDlhVcAI3FAk9jCl39n+ovVmuhJGJzyBXfuMa5m+Jwx1oYox1MIJSbtrR+MnUHnsBO+4VYC
oAY1GOEoJGphyzPPh2mSqiTBSgo9cal4+/ZUUaxyyw0PP9rhksm19EpslKykg1f+UhYYEypnqNK6
14rPoy8tjjBYu9NlzkzFPc5bU9lZjtsbABQ+B3Jsz5WIXkm+UR4xyQSexKVBUNiuX8fwdjCzTu5p
D+6QT+0KrNAWFbdMfQA1ZdZ0hZ9Do4Yqr1DdKAAD3dsuOm7Ggg7sPH71oehemXpJ2IZgkxf7OYVn
k4iGT/wwqilwLXoVrBWYRrEvQoD62vj/9lFCQoRFwN3mMcKXYY6rEnRcGuEga5zzlsMMsqASwrmh
iREJILxale1VyqKO/YxbbFRvCI7EygTw/mXfRWcZdcj11STsQn5RFO+5nRCJ92yGEv5VCJyO/YGA
qbDzZ33oIH9gaVJgrYuGMJu82MK0n9LGOxZWEtLiREmksUQY+kAmCNtyIUx9djYQ6bjIMikAryyZ
uU3RY2G1OIRQ/cHcU2PI/Vy04Z2ODa8QNM5NAgZJ7KqQuLB3gizOt+Dp438y6zpaNZwqdgLQ+Z3Z
bFRkIcovToi0xZDD92N0FqDNH0csGY983P3YmPTG+9ExvaZ9IIF530CvpgHVzbWBgXjrRkNyYQ5G
+/CAz9giGLdlT51fcY/BkOZsj5onzxOTMU9AUy1WJw8SBeAOOH927IxLVw2vRaLAU/YyQ9yzwX5m
0JOwMSUQi8X24OtvfZpvq+Mc/K71SZHrAcQSlQU4tBBYh1E4/V0fxLQibEF3Z+KHXYoNkFfNpme7
91v95Ri2XVLzDPe/4A+cY3CLr/YMwxtiJZ3j9Ih5zYbDPD8qNEsC0Oo/AB4YBO1cSfDCoA37cAPm
AIDjAMAZ4KcqDPto/XSjFfylMcm2nK+9EXDo8JuUltcPxYqn60Gx8ur5Mr7PdfeJ8S8xo9gXlcUX
f9wPAeRj2k6/zA4DbN1Xp1+DrX9Yj17pe4SwDgDmtxwb8Z1URn313u5SjHyBhQGQ3VHJVG//q62o
gz7gVhwo2MRfS7NPVxc/XKZuanQPn5YqDv2voQHD1PnYWqavDLaqX64+rQQexBen41xGuzFxAlBc
Bm9QPQV5QXDw35YSi5U/RRkxnzXEqF/ad7uPM9DiOrzV/ngFVnv0kqYhGLGFfg2DgPC3EuzP1t3+
/IngHgTJvOT3aB9OpzdXGSrsBn9mQyNOA37BqnA5FF42CLnoJQ1X47x00cFNRYBHXDlLZPvxxU0D
x3JaLbgl9nRG8q0zFenhMiGt/ubfFze/S+K63PsWXdgurtgwxLV5CwTqv9/WISTaE57P9oSPvNcu
SvfI+cpH9u+vAJkf/ShW7Wyze1i/QvEa6An+1QO8w6dQsu8oLD+DqTgxfXxCO2ZVdHkF1DphHZ2n
WqEUS0YSNQNIahQ+JeYEyEILrN/xObj5YHL8gBe/cIT2xdHoPtP9m3s8YMC0Z0fCCx522Obu6QMk
GHKW4IxpwXGzfiXhleDYBUmxRxY3/Wawu/LYQQJf0Gc2/hO/ttF7sYTax0UghpYfhfqcR6tBT0iq
nHua6AXMRZ7SKuIT047rA7Gb2qFh7AfbJ2kvOCCcCfC9uc36ait0NpB/0MpeXXzZYRrCV8CT0PGr
w+pjErdMts2j2LnbrsZJaezdBkaX2V+vD1APKqwRP3hCXDw/DBcP3KYhMCJe8c5BB7cAU50oeD4f
/Jf9sncIb7FDIuAFFFLUVXYn1FfMNV6oQTjLMvG8ZlERsQlYLFmx52ELavj26suJ35WfPmKJhFMH
Hisw83DBJ+9W5n6GkBS62NbgUorV/nklyQbdELFxP2zip8e7NsFIG2II0Q3r0ro+0ejq2Xn8eJrs
X1dSFxr49QMWzONq11B91rC3HjrwzhA5wKIk8qXnXisgl+XD7TwdCF6dw6ClTllbFcnuwzZuYQQV
vL3fW7pwynTRRQVknplhEKzxixcwwHODQ9js5E9P+RTprS7pM5X1+Nrbrd4GeKosy8Ao+umFW7ha
PC6DpexNh3yiqFhobVtINW1eGdYw5Umhsbiaw+HwRLAhJqQ7e+gQRzsS+3hykfuCCJX2bGmYH9Vm
XQFrS3x2awEKQ1c8I4A1vCcIp2dtP/x+TZ4ZZQDKRvQvVFTDxCwNTawPx3I0IIcSYALM4rQWvxQs
AAA0sKikNMDtseu+rMGbLAHQkFnL9gXpiPQXBUCkkieBBM/8Ujk7GAr2TLVxaCWunbCc0zV8EQ1h
WyWzahcmrBApsM9Lc/b92sbqIQiOVA0nuyg48H7lRDcoHqGee+X2QvY5LP9vew7EufsZnMHIvovu
GpHuKZJlQldKtA4Xvv+2u1fvhQ/39HKUL/YYrG+YgMON+flOlb7dKjmHLr1h+2oD8nTcsuFxESbi
w9bIK5G8cTGQ28U7l7g/bsNf9u3du+TsCkdnC5WPsFrKwioveQjJxQQ1vWBH9CnQ7263vfF6cvUH
L+t0hVs98E+zyaAT2O8m7GKxlFM+C89/sMwHb2gA5o3LRFxpOmgNrj/oYrJOnOFt3rZQk7ppQ3uR
RpEtdcbO5s5kEYrVgx0XeZaBC2X4AS4j3IegR4me7EN3anEzDkuyTaEhTcS55WjaB9Rm0YDcAWUw
ncz3wznZpnnUSV0aVdz4FnwLR2yccNiOjqO8MVO5G7pKwx8wrSa0lJ8VDcqCovjpZroX0ZFBFGeC
zLRdHDNpJVc4QjEJw//T8LLjHHt3V5tDFTdxC6xdo7bWd/ZKC/MaqhiXRpE1EGxqNSg9qAVH4BAG
kAIL8JaT4k3TJ7VXljVy4Zh320ANQnxH4urS71CpULUC/AMYMeFNkn2R0DAVWBDA1bQA2KiyUNIt
Wc+ZeH0IGTBZ2kFqhK4bwBYhUmcZpqBdCaalEWkL6MRw3dySGwdKsvFkeT4S14QlkgTujuiNzcVn
znQejqE9widpw4GEUbsJuhS60NbzKG2soIWBpBtgs/6YRzF5g2K0BHlxRJ0Mwjc///JctKrJm9Ye
gigYB06heey6gj7leQ2KaTIBIZq3Rbo6nLElbjUqzWAduEUpviI6onAm+t+C4XZ+HsUYcLJIxJsu
iuD7BEHQGiXGmjhPXi4umoO2GH7sSTxEiAL4u41AjCN4Q5A7AlxbhRUQYppmrJM+9acJo40rCi8p
b377gr2JO1N95oMV1diF6iVsCBhbiFCgbsFiQVyrzcWtRe4Qf3b3N4RYWWPw76XfAmRCPLSh1U7e
BTjVj1jPLW1+lDRqaFfE0EPMmvC9o9a9dv+CQBGqmjg/opPi1JZkwiyCfJljjZIwCEZVMmdLBb5I
071L2pgeEJHElCGr+vIeTDccGnw+i7RKIiVqHP3mMj/h8xGPwQ1jbam1s+sOjE+QuYVQlmuQTpvL
HEU8wM1/ISfzAZnzxjmI7XLDwyX8uYIvDZ2HyxfgzmN53v5nXAbjdrDyknLWTUA/uPjxHfdUeV/4
NhuUAZw+LxPPN5f5Da0Xz23kpuJzx+dMUtIkd1vBZ5jQTHT8nJH/IxZ6JWl6ncEm8dNEODjMC8eB
GHERpghtlO/hxVUsEAZh1PBvkoQP1FiIRkDOsvuKp4erIVcqCAAhHe7sjasT8hl6srVn4C1LimfI
CnBh0bBK6h6OByoN8jmh3U6XtrAoBCN6ORpTmizrTQG3dMSr+HHfOR4D6AJAc3/un+adNagBR8EB
nb47dnSlFDMn3ynDhS8OoFdH2LYt5LsawzXnE2YkJqtyLeOYhxRpzJW96ObbrFH2ypybLpuXFAYs
Byl0fB7sQcT4KpYFl8IQ2wH5goLEVzHl3drZgfBN4nFkWAIFnC/FlsWERDXZRyW1Y3vw5q/JHGEJ
BTVjPcDFMsmfVArmVZFnCOenH+4J/AQyoMZukLIrvyqLYRHPajWWyyc5rQYXMaOXpQsG99qvoBSd
4q/P7SmeZ/rXN3rOcrTkHPOE8vkURpA6SJVZicyJTy1EwqOHBIK4jgYwlh8PUyYxmIfTtaHq+ENn
gWHcNBVnoMfV0xr3VVplNXjqoD1J9+QuhRB6h/Nn6ROc/pmuoT6e7Jc+nFC+/4e42CNEXk5nJLN7
+mMOJgciGAM31E5LT7rEhueJD0kHfHLfqnXs8cC8tm8RA+bcFOES8ljEYCzohzpQa6G3rLFPYnth
s3+DUb7g39InQ9UBxRQ0UsdOwbwzBDs5ZAxccVXqMZT/RHqrdhmZ6pi5qaMv6mz2cSroARGX96Ot
UvpRotr3zacjQfWEZh6tEEKNdaKPXCYkNkGtgTxOiU+UlUbgEskuUyol1bK4sxPrzjiwDU/DVmls
kMqSTN/b7KwuT4tqH7owdpwq2VkUvj5l5JZZFqU87qKs4iyCSnEcYR5IrTF9Y0+QvkwdGcYP9Rit
JG81OwxoXL8kWvUggjHyAj9jzKWiMVxsz/GWMmJLq7OaimvM+eZMsYyxQwEm+WN0hYeQylblgzKW
oYtR2P+s7xpslqcxAFSiKJgQyfT5IYHmu1iDKW1fvOQEnu3015QvDKWID3oUAloxtUsfO7Pf0FZf
/tIN2CsHBAhAM5LWqnYHnBttOINfbrrr1lN2+upuiqlwXCbCTwHigNIGvhfEEaFAAoChSJZo1O20
tB8/vaDi6PgzGBdDPiYxhL9jbigzAnksRXQf7CnzMSBE989+8vxJ2HXziL+GUyw7wQsR6RkM9hZy
ANdBEcfNrCh67MCMUoMs218Bq+05Dtuu23jp3/kZYIqN5TVkjDayzyxX7TxX3Uzo0xxosKPZztk+
8ZOkAEnP/h7+N2jL6jLOc4627DS8CZRtquC4PJycBO+BUJxao6oNf9cP2AXZyns0zXil3nG7xnjw
D+U5O09UBExRiLhjXJfoC/Kj4zNGzvCZhNQD6ZaSSExY8U2171872VAoLXFRPXqHDtbfHKC4tXG2
sTehsR1A8REDA/jnAHOe8qc/Z6x9oNq6U/v11mKri10eegDuNEUpF5+AmYlke8EgB0IDSbRcdvFT
MBeQT/lwJt4KRByyXLomw3SxpJVH8W1TAVVTmQhf5+zt875/AmwgSGzL+qNVJolb8TL+t7bl9j22
xN9uz/O9BCkfTQ1YinW44px306TFkcJRKKVDD2pEbWdvXDylvqh9M41zyZeWv2XPW8MB2KH4DsI/
5qbJzJmCBpIJFVncw6SBu8ydFkt9SQV+tcY3iDfufiwGeh2OKGb94NfiN7YMGUtm/FnF3jpnbQB+
8QYu1RsHap5FzNUxZwTk+3MVYSYh3ANpVcB/v1bUnoPVhRGgmoyO8j5YH3NXMNOAOBreC1ti7BdB
DVm6TTiY9IIJRWqJPwnO5jjFsrhRr6asz5xk7jV4zmS9lmwzxubE5L7THMp9hYslN5DsYkzugMTF
SQyNDps7640av+cXbJv9rMVRm1asZKouYiwYhFfDN5/nChUr7zFaw8OTeRpmf7Y+vlTQGuGvfG1U
Bu+HW1deCet+1Y9U1NMm6ajfBKYSTMfzTCqbIxWbdpHp24aPTFnzt8gp5/jPRHBZ5sYhIcjpecL3
SuO+2Nzef4hLTNITx2VCsOrwBmnhD21b/LaHo9F3+7JNGE0n09CDMWqQtRFs1MQjSZZpI7EzVOma
RokU73ZSeATUxkvbi7t+GhgiXYYcSFBafhsxs8JDjCUL8ruiSG/MwBNqDmxRXkb9PuimA0oqQlDM
ciTqAojvgcvzlgbMtmPlTbbVhfJtg2qRCgoasZWySUUK38kNMGTjtOQTbZCQ391VIvEDFGJ9JgFn
c7zsDpfD+uG2CXVhGtUmuJ1Leycq14JjyMR0JBvHIyqMOdBwguQ8KxN4LvCMgsMYnpyTvgvW/7sD
7ejsyY4GVVmq7gT74GkakLfrI329jjSD7RJ+Cy9OoNQ1q5+dx70aJHQrUvmxeYCIswdHsJX/iMRy
7PedwxUKK1o8RrcU6rABbzB/HOU0en295uQ0WH6dRwhi7jffeAe7Q3jWBupuDuuXKA12o85AuLoK
RNbmkS6BU+CJBouT8OmOQsMjZjTZsy7oPWZPr3V0llhTIkDFNQwM6k2mb201EDoAh+Du6zjs3hzF
1wZnFwcae9kZvbDII5TyongYnVw5U93+9sMcRAHIOIKXVRjxzUp39pqSo/vsRO+Ld0ORtSesGKLa
uP+7qgYb9tbSTarThJvO+E7nfPl6rRoDpvZM37kuqQ+0w3Q5r9/yK/r/e/gFVyWjB3r1zq8WlK0M
9KWgLQfV+Hl36r2XK2e7f42fQybOpVNjDAodHDfVJYus+DjLCrVPM2KI0fpRBzyTcBLHyS5qj5Wg
QyjOcNMCjvH0t7e5A4ExtYmf2fyU7W6ezJ7w14Oetqdw+xCtExKbQvVkTdb+CTT54GAGAh5K++9N
4WYJpe256Ex7tcMMD4vgj0vl3iM34uvmddCMGpGc9XejUmF59/Ttk0Ri2EeDylj3pbLYpVXpdL/0
sFemAV2aLvxYWNLALxgNtbKu+8A9baGp4RL+y55v9vltLoxvGRJfYUZsDRn+fCy4czj1PMz5x0LY
hO2zq02MiXjddpEnlPZNdyFb8MgGqTrgMep8MC3nKKWJunfMQ+2cKGNWLSA9sojBF5AGcfKcT/6n
tFpsamxg1MpZ9tyLyrxLb8DOBurnUlFAFuak6FAeCAZB24SgT2YVc7HVFRfQ/cukSaVBwcOM7Qp+
NooAmcF3hRITQQCDjkYV8Mw476hV2Ej/Agisw91hDynn7L9UYxWHlEYgxyHVQ3xFjV/xF1W2hHLJ
zs6Eeg5g0TPZ+lGgua6+6WD0OS+oOtocze7tbbnkpaGaXCP8Ig+bdBwVJ4hu7fc7XIX5Qdlx1oi9
5SEtT34FhyvO9EkXOhSJLU4fmegNis/c7/3JIh9L683Ax+lMGUdROY8BKYx53svoB9KUcFtOkoa9
mL1Ag4Dch8QrEoq/3cxOsa6y0scsSbFtay8ShmVH3QriNxOxawL8SAvymAXvQgySSrN82uljc3AV
qJg7tB1Xj8a9myDPgLldtEA3uEHRd0W3xW1Yoi7JIsiVXWZiYp+U93kM7GpR9E2tRTm2R7+pcDbB
Y3iCp7AudjxhjwkoBsaSQYEIqIe5oIXytmOjdJjv/OsI1AfzA5cQMqlQOM9fTg6+Iaz70HgGkFW8
lGIMKzMcO6ha9LC9RetWnm3y4x80Yq+3o7DbR9hf3MySDk6WS7RLgA3tKHqN3Ny9/XLKSvsJo+oV
itt4x42KIz5iaQ/1oJlCzuaSCn2ZGo3Jd4OLTHAnUB5yHLTwF1a4Ors50MIAJVG7mrV6LE7IK25l
8C+EhtLcPZLOEE6W+WJwDaOkHeB4xVWKNfy7kDvaHWolquIPUg6cLuWocDuiEVSRd3V+RGah7ik7
0Sr2eBeUg9RCYRuMdMpypdgDd+UC2/HVwNyTQafLhQHVyitJSOEtzAouLc8Az864mxytN/QZjpk7
3jtYVZwtfc1UTgm+FeVm92jqw7Ilo6i2ysmGfKEhR3ilfk0mVFBlVuOmBVH+AUka8tYZ4ftSYPfj
1fxZGaU9rg9+BTYhgWiLU9f9eYc/3qeGoLRSGLCxhvZfu0ck8ifr3BEO9WTEabxYdr2rzbVcYuPU
5o+W8KKWj3TVZf+CS7PQXKjUjuWg4kv4egXecuB9UgOU4eYIoVq3Vxq+UYxY7rSzI417ym1yIeT8
Pue97SXRxGSNyVf7DoJfrg+smzpa4Dewh6Prqppb9X9WzcX9dMzXy6tI39xwwNrD55YjkK9ZDRJ2
kz99GP0eOizURa8o7cOmpzw8ozjhqDWVl7kBIeqY7ZmAfJmeZy5HMQHlH6RG8KiuFqEGFlKAoYHu
I3wxKb7NR6PWheTu5/yAbY38ODBAM65hXxN6EHiN7ZDC3PntvG0LMN1nkjUBrPMxIB0tqt8+UUum
9nEXtfO5e++TrZPUwcT2qOHqRq+wo77AZs8Q4JK6LaLqRIewQ/BgMCrCbglrAXIXTyk1sD45sE/3
eH7UimHM5FW8ES8b5nbrb/sBDJLGx4VL+QR7VuMUZszqswX/7fNw3ykE7BoiqQy/3/ahlgobIzIe
sp2fsy8GEL8AnxwKQwr7DjPdr5dztvhYbxztEv4kCAolQ3gekGh8QJVn72d/mV9/W17NkyRcY3Kc
yHe3cE+qHNp5SmzsPIUsqSX4i6+hYvr9NWSowbzu2CqWdrHCev2zNWcfNiDBsC9aV4OsSY/KvL9D
pIvI94FHFydp6yEn3QGDdX53GoKrV5lavaBbtsAqzJswKdqdWfd+Nde3516U+UtonlY3WMPt5GUA
6FTlr6R4H3n2Tz3w2Bv2+FBcMBmx3ctT3PkaM/8qpqDuHZO6DSfnPnjdquFxe8p0yztnm9NPC6zO
GAfoElm4e2FQqcNYdXO+AGFRf/OKbg3blfu/xNSda4OfGVbWEINhR3xHeoj9WvxKkIOofWobnSaY
VcD7CRiO8LXqTfoX3wiWXCZrI+yeBOseDw7fWxjwIhAV5Ri2IR3zuebTym5yeogDspsGu0myQRAr
ZfhRqGqNdc3Znw+2gQk1np/6AkcLSIiBKFlRBtLXPigpsAl+QIoIRHwCHGXxpB8RwF3s91qzll+O
+lO6SyBXcDy3rbsi56JEdEpSwxX9+5y2HDE9Tnzy9FPrAbFutDUwKxIFU/8FO3xTGrpiedxrBC1T
Bx122Od4N+jD4OHgVOafERBBBLggkwAqoz1btd1CxwsrZYS0lzfF//TMSRex3Ty8jnnuyWM+Qbwn
27J5abwWxE67+HzhAcnnFQRgl0gLGCOI/ZPtJhsNGsJ4U/MRafGlNjP/JErDrsdONg6WLbn9QYUD
1aKHShLUusc2UzESmoDsU8cC0pj3op9wFZn72p46Ysiee6TWVwUb+mKz6aGZ/PvAe4pYMxg/XmbA
e8CJceIUOS8Iwn0cp6B6ZrJ6wyxozTyPjThZoZUy978XE21ao0rmup4tzJ9dMH6N0bFSRFhdQHSm
eg6lPdvSD9vaEeNwro4TbKqfQC4qKj+A+WsY8yjvKffVB8X0BagOWIQjd5i78BY5udCVcoLuwhRk
rwZtV+30BTeVpouxD6fQo2Um94Ieq/a7bYssFvn6LKgdZ1Tw9eWvxbdfNxZUs67IqcAEd28GnR5X
ZTlOsSIUwXPgtRf8U0UzyxIEnxYm1s6MDY9KGNf0dDmGMMg3ePpgwCBAl2lqzGPqCLlSTAyZr3nL
tdyrG6GBXQ/zab69HOptIFUky21s5+zqjln6BzF/erZ4anlm0aAnBfDWEnsJp/2EU7QjafBtV429
R8a0H539O8zJUneVr6UYdn/vHbBjOue9ZlLvilNr1qviRg3pRQg9+Uyv7dgg8bWMGsgUF6eCcLl3
dv7pM+jv7VvyxwltTNRhfZSjUi00zLF71V8OOrh+OWeD4hmC/gpyu6zG3zrSth0Dax+QG+q0swJh
PNSum1Yfo5rXb1uZ5DesbOvg+/7psRkDcMz1b/BEJnp2NGgSHV0Q3iftNVT89GvnAqRzZ9Hay0Mm
tSRP9IewF+Q0uCeaH0Fszh0WwSk51oPlhj8KoZhhV06xRD1N44QjUHsseBgzyOjhtKbyqXcj6IKC
7wMmwxEjx4HDJmMLlSXBRcZnc8xUgdkbSw0aAecNWy4jo9hN4wKGJqY0uOOq2K3ZSIFB2CbQiFHg
5zgN3jzeRPYsQpqum7e/qaEPR6gDqbzEGUycwhREsffgGbgRpO9kl0T7lAS+GMOK1sdlQqVWvg4D
A1Ns1HMQwq+TC5EGf9ECBBJgAWnMXXmfuKqo1yDcSppBMyr91+89cPvQrIwQDymh2fIvUXx8HGxe
JejDCI2wn/UpTGtGh7dfoa9VQaRg/MmNC1/ekyqYek6Ye/sx5mvO62yzSWJECFEfzAg/WbGdwr4z
5ET+OPvxnaQpyGiM4If18Dh64TMmkRIqr+D3iRDixbb/4eRPsBJlexxxzzhjmrmkkJDOi8ymCk6o
53HaIGs2rIZg+1gZibObePS/XaH5oidCEiFzj73XonMho5Wka2E/yqiH3B0CAY1JhPEXtHr172rB
H2MRtC0bY48CDAndhVO0kB/KhiuWyV+GnWeoaFSZ3mG8H0Po2+J4Zh2w2hzdh2KwcR/i1imZuHPg
aJlikk7XG04yJi1MBFwhVqaV3UJvIOBlbeIQHNP/UrJk888E1G1gf7YuZ0y2H5LnTJ8hbvs3/qlN
FDa4DDRHt1mbPWHOygQG2jUPP57RkdtlS0zYtJlZ0GOm5UACYz5z8eMX3vM9o5r63mw9Z/4UtUf1
zrbLbY08pRscLFptCXmwSZTgbXeY1zLv0GA2YypqWBXNYq9jM8AGGObXgGlBdFk3XLD/vkkvaKTS
JY2b6EncgwgXOOOppXtob89yuhANdB90owtkjou5GkKKb8011T5t2x1z2Jt0vGE3L63vZOcxPjWG
PWdzgSkveSEAg3dTrS2zj1U/ux/iDApRToE9dW/wvKFlIKxjhqZrpUEQ78X4x0bsLFAtzRtW2hVQ
bjQnFROCQNQ3I3IUA1ToBClov7kECmaydch3kQiq1jRiwQ7xv7Q5ijYpz3b2CeEGRLIS8DzAEhN7
BkKAchZRTQ9PC+IjVhdWKkMt+vn1ZL95rmx5Eh6obn8ZWGaZ7W/PMLT0ASXzeo1rqfvYitgKg5fx
A2FI3qPzt09pd+VG7V8wVFBzbct5FbkfYo6WAQUROz/lhvtwH8P28NdxoCgwltZhaNZQ/mL8RSd7
FyLiMn7ZB3LYYQADXFI2fWY4KD2YGnfQrJOmwFhT/hZGFccNRyb9XAtx7JeoBb5gp21iWKBA+8RA
th7X02PXZuR7L6qnW85EEq8FlFowMGnqD4Vy4NDblJsb5nuCnWBQTc16AOBli+TyddyCYcAfFs3c
1yJ/x2RE0qbB5QBjDM7kpGOlbmbb/qOY2AM4CFdcJ/GGVchmY2wBNwWTd3VwJJUSj2+Ho2+IHoFu
O+KorkBWGTo48F5nN7CEJxmcfFPxH8cpgi2iHKkSccfk+jNrI+oR/bHUOXQyXvCXHAVchSTgtGjP
yQ/W5rgg4EleMrNBmmSYyqaaLo9jnFjg2YF+sXliUQc9XNoZUFgqF7ZixpVSV8oxJO/JB0/2cTm5
xJpmdpGWplS0fYuKFq9icExoVoJbvCxYHDk+uikbjRVzOWjdAc0JPPUn5ZQBGIQAgA1AKUY5MnU5
TsqJG0GP+IEHDzNA6LtsJSzcC/5rMgRJgWtDLj1kBmQgVFdULrTteKAAT1D7Udo/uWJpycXkg72L
2+yx6RTU4wonwX7N/BKmNN04DL99JIXuPLfJC+iabJA2swPaGQ455lBcYGancuohVrIOMQ+mWtR4
QTHPpELDrYLZGMlaqq9sLnaRy1fu/aPpvJYUV5Iw/EREgAygW+QN3nOjwDQgrBxI4un3yzmx2ztn
etpgpKqsNL/hl2XGHW52zLBhl0Cm4QRx1XVvjdzFZXrnGHz/XaYFjf4dW7wYquFBbK6qFfF/Iuwc
RspTnYhKlxIt/ADLs+PvQsB/wGQEOoD6nEoKgD3XZ9bG3ahi5txichIHP0KS29mkmNOiqBpc4T3W
G/rx0ypMHCbjqj8FNskp0yCWwTSNKHtxTqfulFGaRmIGb6eBWLOg1GY2/qdx+/GnlaMfbWShbx2q
P1HaaNesflpwkFqcFlZBFBVce2xSwhbVtz9mekJ30jnInWmZsPWRmxBPpIQd/kYVUYx6HEyQ3Elq
/9GzdyfRx5JifFv4fW+0RWrQrSATR6lXUwPOLrtvmCz72+7kbzJwdXfAdZzNBtHP7LmNxQSlcCal
rR0bDgCzD4T3NgJEp+f867FKfFoLzvuoDn+jzEr8ZwQYNnrtDYibg5bbOLq7ZcAMNA8yQPE1yZ8m
AiW8+1AmkAXzEWlAqftLoGfe1VhX4iO6UKZm6cjPIFfBm+7Zt7V2YjzxAIYhA0PkQ30NwDGpv04G
hHxA8YLuJboIku7eDgT9dfLX3WqTvtVf8NtI21DFUQ2WB44D+HjDlv06QPOI8vCNCtuafHmpDnMQ
AOAodwbjWRBGCN3odkqL8nw7q8Pbuj3X0FFoYOPMgRMPJjxZmCE1BF6qa/7W9c8ivKNR+LVviUNz
ZFm/PVpqDZqylwGMkXgCEczTQdk/xafhNSfpkqlKl4/Mikq754KlVGhwmFWU8egrDZQfTR2yCWQF
Jtmmnn6D6LnIR1eIfRiTvkZvpJ0gaFFKufW0mVwiGuZO668f0TrhlOyZr7ORokTZOP8e5bLouZ3g
ScekMwX1vOmP+4BJ1fODpNssMVpRBp3E/EzE4C91X8vGe441KG6gZLOxTkE7TRzxAOltH5Sxkj7D
RyUl6kLYULcgTIcJz3tIrByRhjAp/xm/yFwFaQKg2F9A4m5l9QJ8CiAaWq3zJ0Inwa+RE+mZiKSg
HYUiEh9i4qoHH1ah/AIF/qiJ6vPXhi9iZywgJjaaMbiNkI5E7H+YWUe0B2wYmLg+RtvRPjcBPACY
h9nkqeaWX1hF22U9vJgoKPD2UbN1e6w/5HiGF7/Nh0atREGCHNQAaMyToLlbyAHe2ETWm0Po45Lq
SGmI5oloNth0HxBxakAGX8gmxqgrz7J1hWbidXeZF+ve9gqBvz8qQhxZGTobyPbdoR8Myyk4UxAa
tIvyqRKhnudkftvKnPbi5l2OSC7zs4XH/wa2jlxJl3p+MgiAc8Sj62CPwsdrUAccHSzxCxhZMcki
ZqSOKro8tFrutGCujLpEeIk+1bLLWm6PU28y6QSicwL/cv8D965RNBvD3lAbvGEdFtYlysEWFXbi
G0Njif5BwlyCd4ughffy6unlAy6taylYpfR9jQHSSVc86ViKrOeW9untaqZe2y+D3jCjzzdlopX4
9OSuFqvvsqht2p8XM9t2eetA0IPG+3hdbGQMX1RggiWudbYGj3N8s8vllQxugvuQf3MztAQl/w57
TIMv+974vleCmPhbBS1MxbDVwznHsC7jdJgwF2DRUkqYyfbqdcwiqgFDj1rTbRd++0REUMQX+Mbi
4AM8r8INTJcJKHX6EsPrsjeBdmQ1a7E+7qBr00GK64e3rxtJL5ITRrRaRLTzQufF6kH0ZL2iTYGG
zLi1K+0E1is4haclNsRFdJ11/lPSaE2vMxkUC4YbF+QEe+DlaMtSMoa1meqDY3eMRMeOhioXcnRL
zKK005G6KkcomIFP/7vauZgoN5bohnRpUT4GylENqqu17bCs0Ut/OgkAXLanhVQnaeJN1ECFKQWc
9QCcrESpA9cFI+r4N5CDboeBBqJ1sZk75TZ3SPBjZvP0qSF4q6feqQXIAhz3wwVV9MRy509LHCWE
1B3enRzAEMwEjmuFsSbHKWQemIqIWoKpCVOrv+zShu1Pw43hTZ8xNIO5vV6ndkWbEgMyUtGXzibs
gC6BTmi8g3hbH1SPRhB7GOK5KKaAGkSNgC0HRgaGBjMsYoHbojvN8e9dbhZrjYd6M+1kNGf2dvqw
Rl1cRalW2wI68Z5/dO6MkTH7+5tE2HPQAkfGiBwGPT2YXcDeAIpacnCKjxyNlW/09zik4T+CaD2T
w+0XGMMPCcvHhXSCtjin6AATK3eLoQmB2il4Eco49gon8V+srPNdGYhAS0toQj3C6D7DJQqwf1Da
xvAe/QIO0alo4DaOCBiNuHmV9RhB51GcDqJH8gdENsQCSEHsIuKMEOna0EWSbdkd3BetaduRM10Z
a/MMGrCclH22JEo6toiOyd/MuHBHZH4PkTFEWMuVf4nr7hVEDjrJ/zqgtHXhpaO+R5cpQdDriUQ2
mQb9UtwVfaFP8h1LOqcCZcUEkFwQZj0Vj6SckrxJlxAhwpvVQ+ZKhvw8tuiJiR0q2RwkzyUwp3gr
uTYyP8ixcEfRG4q9nyt7CEHxAB4D3G+KHZBevCuhHr83H+e1EuEb9kEngNXk76k3LIH83wIlfCBG
8fAYJNioap56/AC8Hqvn3n0hQjHutolmfnMUJSd5GhHEukKTqf89fY2MPrTzJ4I4OjQMOWMuC2N6
wxlA28SDy2n/W76dL65fuln4YhuQj16zFrJJXedn59CEuh7IAqJU7j6hhQCZ57B0gfbjmGbQQ4eJ
adPEskCb4WKFUTdSL3iLQaG6Bm1PCbO29Z1qUR6othYVk49/9XhJdhUZSEa33Jo/BbrSGRLNDSJY
/BQGab3gt8pH9UpekXy/w0+pLAvNaQWVr1hPUZMJGqza21YTyU+kI/KIhQLjSZzXCj+AiMc3ZU3J
h/i+vScdggyGHk7ly9dVOC+Vn7PiAFNCb4ezBNMLKwUXjP+B8xQnuYZRhXjEX5DMfZEK4F4+6oIR
2rYWBZZl/77hGFAsxOxUiLl9s4AEUUKzZFqO/IYE9PcB+OBIPMQq3NK4swRtJdSg2Dzs/iEnXew6
78lDnO0KNFECURVrbz4WPLpy4JLNonVlzqceFIVwOp/P305p2vZNfp43TOTtDiIXOlrLZmUyp8HO
J0owUqBCkuGRlDgpqeAsQ6KyYIEDKqIwh26Ixp6ITuHbKwLR+IgyNkYUF3ZlgBob2gB0IseoRgNS
mUv/mJwj7I2wDyOLixcJAkFdCPUtWwUXzTfKEPjbULbhBSj3F6NxRo1LSWRljwqTuguSnxGSReaG
WMLV3P0DEUhRhAwsTTnp7TpPCLaqd6eLUKBGIXYi7x1CWIwippRLMKqpdF6oMCIcuxabLjXk5yif
XuNiSFmOUSui4Uja8QWk8ehgQ7RmK4sh8o9KC+UGV2xcGbNiS/bcMfZ371O5Eh3vwziFEaGIO3S5
VFIcx6503wxUgKSDhryIL2h7xL5X77PYvT+iCtGBEvpJwsQLgW+6uvwY3AYB/MjHAiQccnyiD4qm
3n99aQnD3BkGkP+9IGGOS/fsTVIvdTonLzWOfHArQJcQdfh1EzCY/cQPFMkH/tDDRE0yY9AEBZ0f
fZILieydMBQlMkri9+XIJntvb/vRkStPWvANMutrJiSEuS3J6Mfi9CGrJsliCfEQnEhIIWDGQEb2
m/1QulIW1O4kTXfixxtVHVHbE07Wtg8ts+3E4y8Gh/I4coStCehUU4ojiURfdNporw+WqFMTwG4Q
CYWPKOGfPYgqG1PQTb6CQ0Xe3qAp9rHknGktUfcjT2aaAXO0cDCts45dXjenFVkPOew//T+mbmuA
aLwYHKusym9B+ySzgs9GfWvLPrmFYvZYQvSSmPkhUan5pSNs//+EE3/cdZE/FDd7jgsaJEIgkX0A
fI5T9bhG7XU2ow8CwF3Ka8jAUsjK8HRHl4LetYySpZUvO02KMgFtoVNNIIaA1VhkRKgJDQAGz8/N
wBMKYI74eOmWQ6keWvD7xZxQ2HrQE6Fb3S0wXaJVNGISZ398pqBAqlQiGKIunJ98/Lu2oGAG8Mhg
0psqB66cBaKr1kEU8Ufu20FcTG6anJ4C4JOfkGvFd1kHMGAHypzxlDGv6MNi7gR1PBbzjxF9Ykyk
W/OEz2pHnHSleyvtehoLzBBoT7P8eNtPm/abQje7D0IcSWLzJkqS9JV+HqgWzlMWK9dD/oiUYp9j
qRNcySe4Z5PJpHIm8mVuoSSdIgCydWOEdgIp4QoL8TIS9ikibQ2vX6WGax91DjFJNUXM7+3HY1mG
jAjori4OdOgxlMV4SLBOA/Uoje52gOdLIKJR7UADJgw7fipf641ruhuCbUXlGpNtdKbO+HkJdl3e
qfSABNXC7JB9KYhnlgsilVgugWW8zTFDoiCnQfRzobBuBFUh11pD61TWFxslau1UWrd0FPj6h1m9
7Lafm8KmtYjUPRuEbHqjnEA72f3N+pRpPEJAYRhQkyIWk7OTClZszYWRjZT962ywObifci8rS9l8
z1JqTG6jtpMgC4n2Pbuoe9xWThT159XmSXZNDv4vWyjt10p2JxLlyCDKq6Sa91kD4/WEF0SoMI/o
LUu2AliKcCAvnLaKxI84omxfXNcam1CkciW6iNiPyMqIop78W1p7fdqFT5evsy+oFzhp/jt8KCc5
MCS80DeRHawAdhIBEPxI16Un54g+uq5J7v6tFnloA1Xelt3dilQNEjiEOhwP+SM2ism/e6PYoI72
Gv9NwHYzT4P2Jkj1DvoUMm0S/JZQBDEPFrsBhUVL3ORIQb+B40IUBFoj4WYZM1AgAmrnlwT5k3Gs
iIQv0ylyQNa8zKTlkekb0GYW6+XOvymMYLUfkwbkUx3FwYVRoQiqpouGrtTP6p5zDOH7bstY6hd8
p2WEx1+7R2kzLqytz16DJ4ZcExqSjEluE7EU/v8Di7TKzxFrZPmTRkjcAVxOAZxTlTOjunZtBGVW
CWCkM5BmmUFsGKV4KYXT3dG8OdiMu2WkfKr/XCyAb0E2Ts15hzQHKrn4npv/BZq3Y1L3UeHbKbEc
MYwcRdOAvzvn0YivpGSAkKdff2R16xv6FOR48KthJ3BDJiKEcjOR7LJJgawTscz0PLqxgBqAoTAF
RigAOQxRuejPID42cGbFKF4Hy25E4gTPr3k3fFYr0QOAX0rWNMzWNcOe9btjWzxGe6T+k9mgczkQ
BYLf5JRbKlFLWq4WT14NEOXRUNb9AbXrLcB7YJvVQvuFgaRP+eoZJC5geiWk1/TVyFr89ADqF7kS
jzb/sDWDcha+RT6cMop/tkZ/UikBvRGtXV380UmWnoFILYNMWEtu8nLSuRwd/+qKQIhTBmnS+LID
gjCQ0CdyvKDgTmgS0ZhnhE1GRMfC7U8IJKBHSHn4ic/Qp2zg4IFQR0MZJSogKAvMB2SEcRnQqL+R
+TAlp/ubggPht5b6Gg8IsqMaGDrJj4nZhOnjdeqO0Qt6MZQAqK5J+sR2wSqEoSkLi5klYEhOIghn
tH0bW4aYo36grFobjAKRAdEFncliN8sPUhOJg/8ULBeaekjoDVZM6OaBaa9jrxysK8c2pLn0jCL7
7W+Lhc5tQE3Czq5UJ3TZOLCmIs5kjNH8WQ035ihJB0nMN6pFM0+D97bvgS12Yqy9/qGL13FYV3ZK
UJp/dBc3QmjVF2sVDqnopbVjP+GdOTlwEN5DyaC3J11yFX4Mi2Ozo5vM7ZZzlm5YoMWDL9XKy/7t
b6DtnEdw2z3H6V8ybw73eY437V97nS8/+NOwmcGFUYDSpumYSwQqA2V9n3tN+JBUnbYglDJAszQh
HZH5EG4U4WQla5L6H6mWi2jbDaWMgKJPqdBissaeTUC3fqmlz50jTFdaYvN28NsAwk32eDQcsXcA
cuWkdD2P+VHZwUEVfbnsfKXNmPrXSTxVjx9qQCZ1nxXORjjFKHuQwMrqR4Z3foOxWwAz6G1ApLdz
4u3V0kecL/jN0NSna32ON1oyUDYJV4UxMm2g1RWNR0BwhrjEGFg80Oyj0/ubaYvf6Af2XoPUGkuj
+T7UEV8vKZ8vAYPFj5Vg1mQcdIqF1vrnIwQIPc3vAb2jLRpPczbkERAsfXBPm3bG97MIBHbBc4LI
cQ2/tzUm0v2CctT6QmZ6h3Rj2K5PSGGQIl5Ygl14q4i0ZYd6q271SXJQZs2Fts1VsyioEpKNZoCb
hJAzGmSgLGa0oBrmQL3QzHwQaXPgAS0HwwO4ms+wdtrMX8GZA22OYvJIRNeYfXFZNkn4xtyYADOk
J5KHL461C3pFC2UC2PEyhJ1Thh/MrPCZ/+usIftwcO2uLbNea9scX7xqoCD4B3FgUtws7YT2qodj
0QZ/mLZzKbH8Q0HJRtrnrXoa8S3F/mVUpTY8Nmzhekx9kPGrXW327Jh6Zd6BnlMwIney/QBHqm2A
xv0dZBdG4d/NZZUfiyBrTMXFsoI3iw9bwXbMQbkV9mWF2ANYmbmeWfBzWlSaOEWL5YbYdGR4b42K
c3ukTzp+/Mdi5QnUBXSfCA4gz5Cdv/BQgB1SeJzx/0DwJVIRAoIxfod98p1kAZFqeIlqhNKLGSiZ
5wo9T30MOnCVXm2sPoB07AF75zSZANREMYNASKBoOMDjc2tkV+PZm9pJjIEwGUb/M/V/7Np5su9F
6lh9mDXkM9HyYvIZ+8YM0xIa0t0bJWT3lBpWF2dB6HP0HDOX7tYD4tmMu8S96fsdpBrpH93dHPYi
7oLHx4L7C9x92ggtsTVOKBP6Zrfj6mjTMjKnpSnux+jo+IBbSxgwwLCH10+Ar9KMwWYlg9h6Pat6
6GEBtgOxwqgX4NL4UHdt1Wr+2NN/M2SoH+GkP1dU09jsEDGFvjIPETs1lRkXFesyjGLu83n/cB3E
IfpVIS5u7pOBOUSavknsVSM1YmoNjD0BzfDFj2DaZcaEJ+uxClDcjC5gc/fFPo+Q8q+WeLWF/S2l
PZMY+xHimjbKI5Z7QkKCYiupLEiQ1LxRnuYERmhqaG91LMO5k6zcg84M2NVRw+i13MJmYyBozG/E
BA6uSbGv1xe7xCDtg9ZTYxtO1gX+dV/xXSVIsUt5Te4zyNdM8u8Woxw9jGFR8HjqvOPDRqtA1aOC
SUShrZCKEgT/l8c4FSPOw5tVgRgacikZoethb5PsuyigYKnGQiqNQXE1P2fjaDhMIhocyNlq5HOA
59DSBsmpmFdsC9UQ6ZFhl+3GohCxStquqHVzmkXK/j1lEhxPQFAALOv6jzVTsyUz+5F+UvBRouvD
OX8dGCqbblBQrHi86vasCNQF7MpfNSDVuEnP5xHEmY3V/S53kYN1OYluDB1PffOxIa6Vm2T0MyQC
EYca1LKRbT0SsNh5NYfdrjVPGWN8wtsyoxFMv4XXqJskJb3F/RBTG0Kg4TaMa2Pw6dNYFS5H/68A
Dnf8LRJ4kL/BlwYF72KjIRR0tWMOb55fcUq3g7vFxzIq731zOK+Kw29LyPyps29moRyckjSdOxBU
CIx9UPe8n5ZTAb0s3d7F1lHYI8un64ojdQojDWkKYL9k2n+/ob7qEkYZKjEZ37wAoKaARcwSGfbT
6++DsctAYR/8NUF15k71FDPGWwXPmD2KxzptaRRpcEsEYJiaWEPerhZZqoaC0/5eM/K0MVRZMv1X
iW8Z4CcgndxOWFvfebMDLF8wE1/lrK9ipdHrdi4hXAL0IXX2CpTVQ/+CkPmvsEr+X3rtfZdEl3KE
bBUBNrRpOEoBdWKWykSQAPSEvTvNnybI5mr/PeVggplnwnM98a03IasIEdEV7T7Ot5xYBjYHpT10
g3SrC+MITgqnmY8JOmYRxfSxxRNiDchV1NvFOmxqHOpY5BWpZ4+f4Df/qXgiF6sGxRWee/r1u+ds
9aIIqGYII//z5wH2x0ENCIwwkSuw2BB2IAlgXtJD7wPMEDAVuIvUEaArEafBkIAVhpYvNBOYvQOd
gdIatnaKtLapYhx46tNz+tOWBYqIC22sMHo8gzjDT4EJKK2UVYPoGMV04ehXm1vOSmt+Zjsze1C2
734rmyKygiZfF1Xt5Ezxi3vquE8xiUr6qDcvgjutS8JVF67kZd9HwIj9cXVR+2WN2pdZtQeUUYGz
nCJvWC+QWrqLaOtfiVDjrho2IMXSxSeDKN75mMLC3YuTBpv/MX4HgPD6q46Cl9MX/hzb9mVqWxDN
yg0pThiTdkU7LLbanManis7ErF4nNhLjQzY5fnYWT309toffE1aMBahhOl9vqD8dSJMXT1t9I83s
rcnOA4RN5y/rdnpAAyoZdZ4QdbtaApQrMnKNf9NJx1MHcJSgPK0yD5Byw7HLSw76bHaGzCYGZAby
kBfvFdVHfI4nKg7akGAOXeTc4PBrdjrpeA0MEVxSvA4aWi2z+EvCxwkUXg+I+ljnjTNw42IMSXfw
TVy9IgQ2wfMML4yRKo8IOuUGgMHzrvYr6I8U5Hwve2hKD+Si8UGeg7B24LgB6xv0QITgNHxo8an5
OVKmQ4QiIkaM5mryO6Yv3g01xUPfYsyvzfnG9COYGtDjcIM02l5ITuHbOMgn5amifvkXGXo8xOhH
kpIBRUSxoHH17fOgwKHElX1J7kNHVSnQMKb4JfMGHMvJdXm7DQpOCawUi+jSda8nBfFpdoEcwBoE
v49LTtilyGBQDSfC+jJs5ttIsxFEC4/PM/Jn9MuYxOVw9DjvOmPi5qex7trQOAHUNNPdnVtVeOAr
sIvUwgdLbUfz/bkunTLqwQw1oiL4YquJ5XHAgTcz5vd9e1pu3qs61LaG/Qoz0j8SJhKD/vQbcb/g
iIWUE6PLrO9e6fOhMeBfEKg9fjC873h5+AjjRRuLqoEBft8rDyAdxkRWBAyOIECtzixD3HBS4hWL
uYKHy69XrbSzAUC0pGDPRnQoaIP/sB8QJbjWqETlk7OKwIYCUQgXhWwKXo9KUw2pZisZdma591qT
43TCntcMk7Da3RDcbXO3wu62Fq3iLgfB4LZtbaQ6S0mlgP/2vARyUQrGfcmxGW+hAf0QU7CqibF7
7ZvNdfWGgmxrJ8NGhIbE6v536wYCbUfcaN2GOYWx4mGRwOUcJLQFEmqxQcKU/znV119kNTHYqXji
A63NYbLjLAUghyElpkqMG+Oo2GJ5lR8uSwMrAgaH7uUoU6oievrGruZSRQXTGeT7wLTEVk4V0TXh
GPBahaHQ8947itrdffflqCeDFquhK8bkVpfSlpbmgMBigBiPHS5eqqL2HJMlgQYCah8BLWVhdejV
UK82xaD8mhdKCTSh+16nPfp0UHUFeP3w1Dr8MmGpQ/KZDjQqcDz5tEF1eUGOSzfeepU22uuVVK8e
EhmSRsfDL1pOgsBCXaQ8pRMhag04eRTCGcnR1wIai4A1YM+2+QAFhnCVqFvufkgaGCC/Phj+EVyo
KgOWqMC5d+PZHyx3+O7YoQH1T4boBieiszLOuA3fxesk3qw7Nrp63/0T0CdT01wJDr9JZx7qFkjY
D5llGHZddA2+1u514qAnEDEARJ0PMSiPkCQowoRtiazFBOorr5k+7ea70JZjZcVNBhvRo1dEihx8
igix9OyHhrCB6fzxsuJQ7+6ekAQ5QZFk2iAddqZ9E270nsde3zl3VsAgmXGU0HFtD8cEVDCYQ1RR
uA2HFxSTw3MGYHJMVET4eVDMsLbyDjrI8Q8d6MzcgVHe3XxAomhNVDPwJsBfMWCGG4bpkuDwhbwK
J4ELYVDuM9AR/tzhwXvVOn71BB3W3qOWQHZqGhhUvOw+ABLVTBVeMacZvuo+KdbNJ2ULqT9VjofG
3EAFRYsg7C9XKD+UPmpZHLAh2DKDdQX6bDMEbRl+4CiRqqwILL+xkPnBpSI5AbiYxH312aNxlQVj
/QAuEj5DiLgOrQCR2GrOigvCDtkreoY3kqzJc9/bsDaFQMltsJ4jUM3oej4RFgB18s+3glCJUMqY
3KCPIcuAhQc3t6a3dQP+QR/rxbnAC+G34LivehzTmxeSBLLSeBaZOEAdMQTy1z3vuD2M+qAJs1vl
IiXebohsqKRpBEA4RiueGlQ+1hjFSmDUpa+tasNz6KIw1nae+yHPhfkDwGevv0NSY9WLbibmoCyA
jt+4iLPkR1bKR4SnwLmPRWuB6cGCXoDWtxoU9ukvdZlhGWssNoSKQ+R60+xCzRsFua0MkDoPSxz5
jq81MQkKp/g7wdNZSlut07LwuOkM4hW5XJKFit3T7Su4LcVlEkUFZT7otbDR2Kt1NixT+FXG/ic+
7YgYEOiRa99XOhoL2R4IvYhnb8Je4bZ7wiztzTVoe804bwO0SYfdGCmPx3UGdS531J73sZPMVBqk
ojE57w6vyFWSg/WYB7yMPUKylZWdFfpZqD3oJ2a5s26MvOMNjO6K1cPt0FaP0zcyjjuc2qFbWC3C
8uuffMSbfiVlOiSMTzDFnpxfQYILZi9Fl3/AxJSBpRkip7ejsw36qnNYHHaORJ9YD2n96Hz+imgT
fSTkcJMslT2EQsfKureFOEIWQziAoWWCVHXgSQ83IvFDVYq42D88LP5e3DI6xI0ZOgegrKChBUzP
Xkj65obUmN3URWH3gBe7Cx0EZfsf0HhyOqjXQDqfrCYCQ9YM4HT9eEG7HSnBIfd3Eg+vBMdNdffo
Q3+B1DnDfCN7Y4hil7BaOWJ2C90D9cxgRJOeKhv6cH8EvMp4ydEtIFkHjOtvnS0XzVLFDgxiaccW
8LU4we1qmA7XE2lHjd4hZNpLOFbugwPZYHtIh360Q19oI9sLlTSSthCdi+wPtzd6nDek5sR87QU+
v/R3NbmgOWZYKuQ8ca5ZHHjnmcnalZXDMjOIZN/5WPSKrwVaws/RjqppZwwIstkel3rV6izQ+LCs
DYshtk8rLgk1FBbb6Mu0EDkzUxEsJIzWR5EIAoZEiiNdUBpmGUy6xxasKwctE4l8m/TMNvWFKmxu
DhnONZDV8NewDbKIaarBHeCxiTHfI2W+sB+BBe9l0HVb8NrABtM5advdoDd4F7yF96qH/gNo59tC
dkL9T94YnTMOG8icDnYq09gOVR/YUncKix3FNgEKcG2uiNNJiyRhP8nxyFajAT0CJqo5zLTluIuL
6H4P4vRYfcEZaN9/nvdruvLeNGxm4TRBrnLIZIHev1AxhuSEZHwhhRUi3nPkThlDnE+n1AoJjmNQ
OKJYM9Tn/PffOBWyEEW8uBKgr+XsSLRZTZv8SO29QavPGiJWcsnNIXbsFH/F2+4sXo5+QI7hC5AH
US26Rn5FqCnrQwwV//QlZ4aMiUZX9vePd47DIPRqArgeNiyh965HCkA4x0Vh/hhntYmDgQF1g7O/
Zyd/kLsB7uYzjjRDtx+P6KvDuaniEfQd7gk1niE0WaIwnC5WsE9qHOLrSXkPuYg9Ms5GUHt4jgks
6RWnMBSYmSDsRwcaI6zB5SIz83Hep1NCMCTrqyRn0ke9YnL9nEjVZv0tTqJr2I6/oHVoP2zY4qos
0h4BX10v7kv3rz0/qlPAUn5M2BtUVCZAgQi0wETV3e2g00fTGdA9Ds+NxiAVCV/rbri5zI+NYJ+0
HT7ZRmtI2g7SB5CBkQeQNW1p6Gj5IEnwihU+C6k3Qv8nZEQy9/syT8gPIR+AjzXi4BkHLu3UBOl2
bv37/MS6SxQodhTWtUaZ5XDBaesAZkAwfE3mut3dMHkH9X0ldl2PFLD1iQSv51DCJowVm/XvHtWc
5myMtLB29M6IWQA1dapmrT0cahgAvXGwoblOx0C10RDwN8iiE5BFldtdpPivAUG/h3TMdvFUAt2w
QW8DRAijQLw0WTrVcsFBdYUcOLjSfDRbs79bYcaJ+2zjEMHRBR1B2AgAmkGV/Lwn1lZ3jrnUaenM
IevF46TiFtle7Tj8YWELk/ri9c+JB6yeLhySWYopIghiccK+B79iAMuxKZ0PMgfKTNDyzDg5SVMH
jZz3kgYjAIT5ExUAhpTizOaQ61PIvYOnp+MOKvPoH7a35JD3XToWrcXZlxVCW8Pm+6N8QteDdgkl
0a4bQJqAbM1L4+4NNmE4FbhWeOpMJENlk6KU4yPz0z21YF2MHUQpwTrMjALQYQwKFPEOn74NA9hi
WrhjhDSNtYxDqZwLdBhIqCfYyyFaCTcE0zM7XciU5JDPDxsr9AQXJf5NSEQlo+skjTZdqFJ141AG
/pz04loi6Mhkfi8BUpLDBVodaYR7F9+Qn+Em5xGfvfyq45J7iJPDe4Vdxrk1/ydVR95/1tyfk+xL
2uMO/6GjQkUHcQbAHSqjiswHOGweKNyLk2o49CxGhiHEMAf8QsaVRzXIcSwGmOiqeejaITwi/4xN
zwklRJGI8RfHlCiexH1zTNrKXSUEDMnp6SQLPAS2CbJwQxQ+HeQQ+a2wsC2nZYqKCdmVCEzuxoic
LWb+rGf+ccu7kBz+/vzFYojMo2BDwUPQ6yNV4pDm9pLoXphI0hsRZM8Rli26Fni8pGywDYgYZvTd
MfAJJjy9af20Vfe6UkkxfbgGvjbvuC+vfDLYJ5mGHo2RbW8GRIuAiJ6pxtAb3pBwvWXE+BXbmWvG
6mUWjt/m4K+/MNBtx7cOePT1bOyfFUgAHoGGHstyB/z/NRexC+mQH9QwnwtQIp2LVyonM5kMDb8X
6T9Ch0SqX58K+C3QKlP5o3lFO58moOAsHW3guj7ZIVw1xvE8auoUw84BfuwDLj2yfGupSIvpFUzv
ieYoNSRQCxMVMCtkuYrrgGifWedwBY5lALPnMh3cDjOuO6Cs0HES80+0C34sQ4eKhZUbonTjkAfN
Bjb2ehheiuvN3aUyyw+AF8Jk1wMDldnaX77F04CmOj01ii3C0oXOJINNFqLV3j8hRTZLmSsny8fN
1NoOUIi2/dQs+B1HjR4lVZuDosUVRNKAQZMjO0ykk/OHU+Ys/Z0DD/65+Zpgfm99cBk9YiFdH1RW
PMOtn9YPGG9TAOtBCTtKnmak6oP06RYtShuzDQXLxpdQkOnG0wOsfpoJpd6WUTVeq86Xdjgn4IlZ
MkOLtPkPb73dZ4xey9EoBSa8BzJVThXqbRPRJbMJC1Bvu2YwzwPzOaGXaqlI1rM54Sfgvtc4cT26
NuJ0iHqH0rVvT/8v+U5vLy8xu7EHLAaALdhhkp9Bj1Bx1cm5qmHHmyW0KMHMH2szA9HKGbnYt9qe
BvbUQNLMVvrez45bQb6/TCBPZB+uggrIeLVtoso34IsAV8vYhmYL7p2rDu9F8EynkYGWAi0GM16U
PDPCaO3tKyycNaZLTI8sOj6M7L6x2dYmQhXAqqeikUEyMq9AHXzCU/pd9M1VZveHOW9T293Mm4AL
5KxD63lfTQ2PERuCmcX5glMGSZZoqh4oRN54d+Y+nuFUTpB4gKlJhnd5il+vGNPPKBzpNIskxYab
O9AntK90oNwHru9SBd+2jvZm0EHigSaHCc6iGtyGRVjG3h3M6olhaWvxDnEbenS9Vp82z5dT9U2P
8IPeb0ZV+AXf0pUSqO8aCCyMAVT+w3zGW60io17cYg4PuNYgfb1P26NUUWAckeaWcLv+DTYQoigY
LdFVq2GGmW9YhBD2UGIurdftAPHlYT9KN2MS9z7/aIQm1O6SWFKCHrC49l3dfr/GrYd9RLOA4uOy
6n8hDSuao497MLGVoJUsr2XQfPZXH9WshDo5zhBuIcylgy/M1y0UEbBIgNnQ6te82v3hGH530No3
+44KKvct3hnec5XRPhSh49q6lXab+rnaa0qgMgoEEd6zFMhjL7dUI/EJ5EYzlOr7RjZN4jlqTSNm
XrRiLuWB4+fyM++oHOGjCLoJkcX7Tj/mQK8ggmEJqQE2kI44ReHLBxZWGdz+C+Z0ZmteAbAwnoqT
F5t2bLd5pgK7EUBGt/WjRKjwWRzaRXTDxuR57hTBpThkZ60B1fJW7FbRYWThJcygwatevk4rM6yS
0PJ4UZAAPShRi3wveuztfpaY9/eKNafgewp56l6W7k19OO32tGMgAcBSIWXp5DRkYnjo9egV78q7
8058nY5aZy7fvTWTukztJ3r1bwS+lOxr9XPIeNdJwbnQi4/dZdFB7PyyzD++Hh/1a8+uW9Qeykir
os7l+OvVuJbRMX5CFUuAqhUg5Frg65nIJK7e9TsYVHwb2haKXkb6q+3wCDSClbH+mL25Q4/rio5u
1tp028sfR1MFdly/OpDDKS5bldsvBtOwZDKNSMiXfv/H4x+9KviQOFwX33L7uB6TFEI3erdaHj6z
+YMaK0lRrVBHX/iTOd2NFrPxWayMr1+vKhmc1IRK/Ek+TgWVbHC/BdhuZppjZBzjFS8WxSgSEOab
lFeMNbqA7qwvZRx2OHSKJaUnspoQ85GcVyNEwUTZz3cTk6ZuUESjmFGd2d9sxYoWI2WOxRnFRTkh
KUcnpju4MirORrAbV/oT0Ji2pFeMSRoDObJ8Umxyp9axe+aNAGPY6ChOEK1J78wMifWGmfuVNHnX
mtEFlvQThAzoAIAKmRs3kFheUubgpYlLU9RpZp8LJ8dl209clTNZwf2yOfxINzqgEhn9XFUvJUGu
arf5ei1q0iF/5xfGYqDgelGFQDehmqlq9vWMLmz864o5a9NBwU3xevcfKMf25N7yNXj8cACefnxF
Lgrsl+IrOWGknqXtRfZa/p5+rge/D7GFiVVs3v7H0pktK6pkYfiJjFBB0dtMJgFRwPnGcNgCTjgh
4NP3l3U6TvQ5u6tq71LMYa1//cM7zF7+C7LX0OTfv2x591l0rcKqVC9SGpbBaFR2If/1rRSM4yWW
xvV0rVDMkLDGVMDWbg6pEUNQj+24NPY/r1n9ttZtCG+Az/Og0bWlxlw3n/A7z7gZy+c1fnx238sp
lxVqm3d46diX+24LrUMXP6LB7+61cCuir3Gtcj9w9GpvQNYxCPNwYBuQwZ1hSDdwkZiZGGGLQeE2
nzKX/rsVtg4fBIrYlsu+RJvXsfTPpCWZYvED5p2eAznr4lGx4KVzthX3keHAcsTYbnt2qGWorej4
OssCVZWyPkwJeEfSbiKZ173WYaMM2cBfsKG9ORhAfVAxySFzZCpOs46ZRfB5QyzoyN9WoiNC5v/w
34j/WZmYkNNB1Lxs8o+XLSRutyFquog57nI4fj4ijSMcKmqQTtc70shVf96goofQNV8HlwAZzdNe
Djpi+tSoMmXGUdp3ndYOBc0H5Z1K83nxsxzc8J/4ZHsrjtI83NALjJyaWSHDYzhHEHWpS0xEZ2h/
Kb2vZg0TGWnCEDiW7jNe42lQ90RwfcplX1C9dszlv0BJ4/ZHKTtl78Y4kBfsNzxz7n6gXrD3kS6k
QBIcuLElGrN/XltKbuQsVbTykldWUUO2RzjxEOz3xyXpTrPFnbGU4p57TxtqozutRf4HZ/cASmkG
bTwsNussvLZdvp05MmCXbn8ASElgd++coYbstK0DdNogEExpRo4B8A8Uu3nTGA/ketkwgRugCmpD
T192O+YWlNKQ0/aIzqnLlBuhhFRubRbCiwU6t44XLLWx49QwTJ49yPy1H/9RoDgYof0VDNLvZJJP
O85PrkM804I1VNzqaX5J2w6nfBfAhIaZzsqk6KGi6PLvKiIgbmT6WtKf4497WKQZ7hLIBjlNEPLT
2zw4CTltuidm71hhEiUKCgiWyHYbKbNkspPNlUbkco7u1Zgz5lJcb9owbhV/ovyM6RhcOE+sDdVf
zm6cTpRZSiDwIFRIdMHMRXfGXcV+AcAo5GfZYWkNbCVcTluCkuuxrPGtRCwnmZxhhADEgEMfTe9U
2SKc5YcMvJ7UtsFQW1WGc+9zwcrakBXC7SRgYX179vWOWKixW9DHqQFQ8EEjDS6v0aOYPolfLV6r
iqOiX8y27pkl8hwNkgcDSh1jCXC31lQ33EfPfvT9HlQZYs2u9q276L+9ztllnRJA8Fuf81F+3kOJ
e0MQ0qbdtv+H+S22c4El8MMGmTXt2Pj8HZT44AqblLIZHI6BzTg1gvSyP799Dtt8DN2Bzqo5O/pw
oSOyR8AxZwD2Y5cyj72Nh9BEzWd7ZXxPX+wGUjzYYOpaQ7Lcs3V3uKDto1qFgzrKGwcuTEPGPd39
mZbqXVn1L8DwppYaEZdQVIjjkbg/YA7BpaGmtVxKZdiyui3BA+eA4AW+ENy8wBejL6NtC7rHUEkh
EAUg3hK/0xWbPGiCKpWpaw+54gbJkkaT6R2sbhjUBXzvi8OnCvuHLC0+OQZ/WUKSat1zrgyX0dVc
zTaC/hefmPxCJu3zsGjSyo89SO0SzA6vYEVxyWq7hA4BNw3yh8evZSv64dR7wOsSQ7J4aAu58njc
UHFp/iQdGb5W07QJXx2voyMDIfjS/utOp2cATyj6on1QBxha8Nnd5avTY0FkVonQ+CFuxzk9DGBN
X0k2IedPzm54OTSz92grsjgLaZ5P/YlaG8wUGpAxGotUg6Cu7ILb5FEgAEEWAkAzYxqq8nKZamAM
cZbT70seLgNni7MaZNuCESKeKdhZCy2O7b09hjCb74cu97ACTymx4ULjaqQCB06Vi6BhazK4Wt/h
Ql+xbQEizclxRoRs55U5GLeQoaROK6G0x5NaRQMALsW52wu+swv7n67aAENT+NCbEVm5KcP7lHqr
Zvyz6+BISgIDVMjOheoe4ecJvpXIuMBg56MXRugYtNwLYjofMfGMSSMXNMTif+622pkwqbMkLYTG
fnSbq/6e/n0GTxhTfTlRga+ET3glHRso6NVdPbUZ7AiFgEM9QxtvqTQ20BXyIZihKRSdiSFodtNx
Lj0bcvFXZ/zSYa52f4/oSMB6J+X4EmGKxQa5AJFcPxKmxeBhZwOPv18poL57GKks6T9AuP3Z7Oku
Lyt3DR+nt2zCFf9dzooUWdu5FIYPBHokYGLUus4Gw6DYjG5/3GQ5qnuk08Y0nRz93lQrzbQjOuOP
LDlrJ5Dm/24dxYt/VjZCHaw3GokxBSAGmMkFtkCzobXbep9RF8HaVIkLcHrFRmAenmMqKvD7w42G
B4FPDWPRORM/8OAjks3Mg+BBqZ624J8ZOo/nCs1b9JcX+40OwtZbkIyzvnww/hS6Pu9wIXX3vVIJ
xfGSGIWogx+iRuNodkkletH2mBpmCYRX9iDwwAYdmD+aZ7FG7sHztYYR33HrmoPG3l2Oux4NdpRB
G6HHx/NfDtBUQ2WyEWVdSegYxPnFzpEeo32FHrV1iGRDftW2CMkjgKwRaZLU3zFPzvyeLbyaelM4
T6Ib3w+w4T4mdXTKfNdh2s5wUs0sSiaarObW9PVi1NAlFbWeMNHMqCOpyLHC4cO1TsXTejgDzXVf
TA1aA+teS7fcpya/nZol186SBK4fJOyLOdAhhJwi9gmmSm4ycOd9emgdox3z/fBakMfMVxH0C698
MNCnj92GV5lcgE1YbTzUu+zuz8D7qM/RgKENNTzt7Hxbbru3ufzi9yvJv3b37RtQJc6hPjS7XfcN
METXTv9De8FsGrnCzR2oUfM7/PzLmYJVrF/NYRp/TMhvvQI8bvAQdJZb9A4gHL+h0B8ybQX6Bpa3
AWfrC6nkN61fbm4QQtbhxOEuNlzjvCkQexujARd5MVEZPCnmdYTMdr+mr/YjS/bJhPrLgUOx0WtB
5Zcfm5wM7Hs+u2zrGTTURkojA97Zd+DyX7smBrtKjEImyC0crwbjRiq8kmp0JLjTlusn1Y2Dpfp+
Q2qoCuS0KPBY3GrGttet7wQTyuE/w562mL16lCF/A01wKP+9ln917BwGCalmozUrMEDBZIzJY/xa
QTClcg2MMTok7BCoQZehheupNRDBwZgzY5KDmRLCK1kdD55T9TwQo/2+o1xXJ6M4n/8xfvxikewY
YYw1zmSmijssD/3/hGutK/fAA/tMGUBdXK/TI5q41frSpSPTQUSvbQc4Dulez1cWMOVDLM+L6m11
4FCLdBQ4D/fv6wuHZwBhG9ut+LOshaOKteLgBCrE8iGspfLHJa2wDTtpinc5nBtMCFtIYtYdD6F3
331Z01kXJ7USMeqVZU/U0uAEBXFItfZDxKnDimMu3R7RogMV0H7zX/k7bAmSgNW39Wo142/3VAbH
DZUpfahKOSB6q08gLHC6Gkr/Y0vQHIw3SntgDjY36jNGGduoCwyn8WvM7P7Nz+4kiugSrPlj+u24
M/E5YkHsGVieiRhFG1ISl0O1G/NdHTs7qiEi7BXa3e8LcREoFlksTHpgIg+cMaZoe2icStDKT2RY
+2Cm/L64NMngFCxQGn15ZkiE/Md5Yy6i6DiDBkhqrNJe9IurmDIp9GvUE+fkqMcD+TiQYrhgES8y
B2umyE/3b/c4RFJf2LfcTtrsTPv8Fz394QyEI6pkfhWMz/1jPzSvOgWEOD9FpDQFIGTiqFJ+oGU8
RvYGZ7BPgEM7T7nbUOG+eUTYRq94tPtG+frVJsxDUcIc49cZV8HcuIkFuSoyipp9RFDcf5ZNq5VG
+pKLKTgWvFS9Hl5lyiWR+T5pCavVi7mG68mQZRF6NztarGDUwIAHQdCEi3aTsZTTfOQ83K1LFHgf
y7ISDi5/mDCuX5xaIxB0M8SCP7CCg4OXAbNLGCWFN4qdqcW3W0NE3/2JtXM9aGhgJUKPgSSLPXby
D3INAcnlOUpemyqBqCyj0j1q01NqJ2crYRbbmSKHItQI1xGu7Ep+NFF9gQCgdf7jsiAH+gSYN3oo
JLj7sFMnwaV6T3vd8EkCodfOR92bD8VAP7u3E2wx4iK3PgwPrg5kz2mo4wkpf2msbzrZpgedX50s
LzUvLq2M4Fgb/hHcmqFQY48hEXSTDf3tnsoPr30YoMGk0rwJDoqKiMec+TkAb2lNWPMd/BmKCduD
pXzP4852gs6AJpklR3xr1EjWIeuPTCgqLu6YB9oX/ukSbqT2jeImwDRisgrL4HD9CpgbkJx6j9mZ
KaQ9gHpu/lb9dJw1y/o8N564WxcTPjuiJbQvM0Oc097zmAIUBViv8D7u7+5mRpQj5COMjH4ldhxq
Y46JFj1nr8tZxrTWipXMnenN72s6nF5G3K8oaKlccJ69mjryRZvKhuIRWQFDZoYgOSM1JcCCyHZL
MiBUuKz2PTPfJ9ozvLVgnX9wEQOLj8g1csjXbEFLUmFSDFlpH1RaT6PMBy8vJiG3+KZFBZwL2ERg
PjpGAC+IiUaJgSrepVZfj54v+eTu6S+KZlQQHgG5blRE1Vh5w3oUTgjTUer+4bx/L5gI/X0Gs8FU
/2KZ6BlbKvFhRraN/nV7W4T+ZF68dfOersHzr6uWBcb+D9VBORGDQVVOhuS6Mam4nKoSKUd++WEO
ceewLUw15DHiv4driTXpTBU2AEr9Ts8fA7NAJXuL552GsUc/wFChm/TR0kEzlcsbYDCa4H8q58ts
VwUhrWFlrgerrbhNd15bJGnC3k/axPsy40gl6RNM962QljIaMMpgb62VeP1GzWzeGTI+F+sszo9W
3/aoq2QztE/tZblstnhNQ/YxIMiZp9fFyqwKt3tPpW66CUXKVnZTsSjcxuGI4y0EjwM7VKN3YVZi
AlVWuGCR4HT/Y3iHMAFjRro18bS9UCWC3t82amje6Ghn/GRo1OYn8vr710YlUTHgImhn733Zw1ub
EdD8EYFdR/UAN5174czvnF9H4pYvX/iHQm6prsX2ZerYtlh4XhRMbRro8XZ4O+70QqyJ/lWJLUEH
yV5l3q6b8xuFcB8ul/WmfcGg8O984UYzoltX5QgjNsBEQ42stL4PxnnxBilOJtQvDN5S02ktHKfH
mHr7MWsj2irr6Jy2kN2BcidW2sZ4RkeaU7uz5FpyNikjw+acZmSMLytSKf90n1ecvJB7HUYMm9UV
xgncGM2sCsbHv+Axg1H4ojo3CeBWgAWH9Y9bbkw5rqRu/3IFmUAwOSW07EY/seIgUbN2ZeYJhyDc
PzeM5axZZtcizp32yLHWHrrX5P7n/sYesbLwIxxkoWrcfp1AGC4gDuWc9szdPTA1yxkEajJ3bjDJ
wmXl2go60Y0DhudCjzYYlblYlnYzufrZ/grtGpIFbStCTZcBJw4bQzNHFWgZ7kyZKG9H4vp03rR6
slMHA7NqIX+zfgYjw5ZydKOVo6GHE3fMVSK60tRiCIXPWJt5lCz829D8TSsQGTPqfa3j5buAnff2
o2ap3InYgJqZYFHiMs7DzgF3lVD5l8Du/ohTpIxamn/xUb3Zd31fZTgAIu9fXKcwt+WKKkN7jnq1
fb9PPkMPUYmGhS1DD3pIldEx1i3AatAdkAYRF1+X3Y/TjuLzckGidH3PbxaCgCvZYx1+KRdKxKrB
+/zMVO4EAX10odYmdwEBcI/EGPi9oCPtQjBaqZCNaQ13HxWQu+dPveD0fTRZfxwN86Q3NRT4kehM
AXg7bKlsUz2557gMI4gM3fHisqCGOrXx3IUmcASA3+QUKmxQqV70Fir5e9npWt0LMjaETEh2Scvh
pcjfy5vUM8TTFmakHbXGVD48RTujATUHoGZK+AGI79XxqCIjgCZn70jjKTABh6mUCzRkG/gmjIeP
Gy14RzqOqVRYuCITf9VfqN5ZsXeAf5TlBNRzRTIy3yrGHv4m9z5hvFxTzGzP/DV4ewgIYXv+zoeN
EsrfUFCp8BuLCrJRhXmufn6hOZOGx9huo/bqHVb9cv6PGLrZwDtk1ym3lr/ccaYfzxF/kBNme/gL
94B0WQxK7RmKV/Tt+4nG0IH0CqocUi9G2/VoUoXYj8Pr/IkJlSM0h9ENKErGWIBjHP5hyH83v9MJ
FRcxmewX9tYMfHQIGEFT/jNzq/XE5OTGO3tzleAHcbEmMB01m7kpN7ca+VtQVp6K/VREk8capAij
VOX9mIOlQMOcT+zhClK2wjw29/XnWPwUAbxtgY6pOis7jif6HHzLhO3UMEFXLvmz35KkTTRKbgs1
k/WOcVeVDGQBP+9MEayXmnlioU3xXBhmhfZgBWmEvlXxD7tjpk7X1aJLgdE7YIK6UJbwSt3Fb1Ia
lOHkg728qfehOG25g1EKEQoNR/gSsljUXQw7URE8sB0mS5b1mIeUP7Xhoif6OG1PsfFeXTROiDIf
b7dikoZICQIJahN6AQZjCKCYBqEcUdMnwJ4QrHT6xJavgLlm4zwyIY3BZuqjtuDk+4VYRTrBHxuE
IcEELOACF+MCLyi32g8buxz8ZNQjVa66UCQ3OaQ1JQgCt7ixjLYOk2Io3AX9NM/gXyBRT2xvzq+x
wYl2/4ZlDJuVbfPx/y9Tg/KqUhiYmf0jYkGNJloW9IYFNuG/G34oEjQccOkaKFI0iO85W+RugjX/
bDa1ud1OKc8v7mrVuih7AyLSRpTjqlSnEuK59fkIrlvva2dYY+d0wApDUrBLEXNH/GPdQx33n1bR
yNsJWs6bbTAELUExWXLeKH5lrfTtKvsVx1eYkONPx6StNpIFbDWuME2ky38fKx4Po7iHAdm+nsIV
71LKql8fw0xHw7V7EF/T8HlsI3tcOZTJAmCdN45McsMsly8VCxQy4+kYlYTpvLDWxhzr4FMD+E3b
qhpMDj5PKv/h7Kjm+v4d/ldbMPN8+sdSJS/7Q6jdLtN9L8Iwy+wpH270g8OHOLV911+suMsoaX/2
2XqQLHnKJ0p8LEv1Lam7jU+PeQJv42pRKty9a2P+UnnHIc3ehY9chk8C3Qeu13+YW38+9O7hmvt9
QGuL4dp62HFAf+FYDErGRH3mNqqXhqVS6DTJ7cOayYi1LKhG7UBfrcN2ADLG3/dui6NiHdc4lMgX
OilQZHaaaAMPqfSRbegm24eVTzIO6YmXH8Mqs3Z3i5MbPX+Gy5nTB9w17+Mi8c5D0wupwGiTro1Y
Qmxa4vkmsI89Tkt7jbcAzld3y/N4OnQgvg8T9Bos3l7fipIschfMes8ywZegMiVGg9Gxpsj6cPYA
q56x9ISVP07OfhOEjI8a15vDJRS446kr/J1ZIaQDkjq1OXCS8ke8y6FK9D5HrelpawjkD09KvXvt
ILv27+NTah51WhW8RuQxaU1dcqvvq8Vv7Z8RifVE54AyHYIGTbJTyabjgeY8BLBNris7iruNNtY9
Ei57H1eMJcTbHY5OdDr0wiisTFbJ4Ew3ik68sO66me7Rpe3p6JCsvpcYj0PUAHp3tiEY8msMEBfR
UvfAkJ8oTpQn5OlinnjO9tE4Ho+UsfgXZrB75plLR6CUnhgDhFZbSN7fzebtVLwGDXyLHwwr6eKy
tmGJl54b1X/4stOSSxrSOdBdHO6SlokSReV748ANgExTZvZD2tEIe0vl8EQYjvTcU29EKTB/zB+y
C+5Z3gUYabFO5Q65Nk1z+LQTPqlFp23T/J+is4XdkfzsQq/ehCXubgl+SBeJhwnAHUf3HwRRkR7g
8fAJKqiwMwaDyeJ1Z/HZvXbZzyozM5TWx0ly8J+fmWRi4IeG5xX2HKcSmuNFc4N6TytaLIYJvPyW
mznH69jlcbGecXCwSoWPX5YRGzN5jCMYrsOeLJkKzzLH0KY9cwtUiXiaztOP+pRzHNRmWQfty6rd
mK98qinNL0VvxwNbGPbd7fjJmEXAMdlcp6BqFKu3ODtuJrmP2fL8hm02N/0r2WuUPhvuFzIV4Bzo
V1KBOLmg9UTn0cdGqbp9Cx/6i9C30+fFpelFIiro1GmXSbPl40As9U9hTru/GGz6KOdSSyW+8acW
gOxAVKDz3IuIXd6iE/y7RccQ2r/KIgUtBGCNohC1JqA4ysapctpzgLhn+Hq7NNHE7lEefbwWWFO4
+Y66cJA5dFerCexuTkHmafRU5KtK0jpbUF4Uz4YkCqyejREmGMhfXtBdt32x7zDFJnuTW5y7VJmN
fPlJezJqcDFYqpH5TKNZkgiWZAYzCJoeKXKYP/G6r1R+clPSA90tyFZ0ul1thrKXVwUHC/qoYcI5
HlNY0mXcsQgEmBAYPgFFXfCrhEH+MsFtPDkoZQilgmVdJayUUyXorTW0CDQmjDfQaI1iewS5leJi
fB35RkcAa7cm3QHp7RqyodsEvnvLvgnewYXhNx3I4B8ygbOBvckpFCGCiI4i8l/J/pu8ktpnSIhN
EE0AzDgqPdgvUL+reVWC41slDEKrs3z+McC7OQ091I0xx79xE0xpawRbGUAR+wrJdAx/iofrMHc+
nNWf/mhuTOu1Z/T0nnfEt09VY5OgiJvfRUxqFPRYHWTKavwMVRFIejSh7NBWJpBN4y205IPrDJkU
V+pzynQUJ9b4cnG1Q2fgAHUTQpK6Xapv/9ajuCvBKJ/W3wyu/Xb018UEpQoGM0JwzPaX8BQXTboo
7vIwOOJRQjZBHN9guLOc0WxytcGFhCauIDm6PXhkFdpT9/QaEyRl5lAll3TNMfHemjj6nUpGRjnS
GxNUv4f5Crdmi3Vo7lkJ36RdU92jA95XbKz+3eoorduX8sjMpowGKVNKdXmPFWbKwv+g1sV/wkJi
UMWPPSyBq5+27EwlrhMZhEVPCtPajm/O6A96BRmIbfioMaw3UBHHnu33NtVJKzhy/Sr/I6A2dqnL
EcxldlIv/FhDRTfxUhzFF9pKOr4ZpFS0Peq04JrkEZC9DS577Me9njwe9fDYaCO4FnTMky+sPcWK
f62hX7+poKsL3hM/aj28DbDJh8F7kzBWVJfdrA+QXSD389rzMVyWSs5iJJw1fQT/UlRwin8cjLIR
UYSdNU9TqTM4rrjAde44Fb11BO+sIhWmMTYnExzlZ0N7Xwe8DCgoIJL1fnTzHlQI/1LoUM/1TGoU
d4C4YpxZfAlPzjxiXSfm3btKu1RzotMHCiNKJ1fTzVNClYKzCyxgSKVJ222Lm5mSpoxzb8PxRQEA
vfF7p9l70/LTPapeiQ2BddFTJfz53D+c/1fL03aoX4VXtMzkgaoOvEEq6U3/Pro6vA/Ffqg8bBrE
nR7kY0avj3k9O+iuQCyZuYxxC7l4+a6TWj4+GeCEusermg1FT5MaBXzD0hl2zddoSDDaqoTEHiDr
5M8QGsQeZvKjSJwc5+V2Cjz35gukD2K8jYYiL4GF4QXrp/y6LH8TWJjq+AaMAJI45wzaMH6mZsbx
OoTtVzLDFNvMvrbct1syJTUbLINwzXCfjSTg+mlrRJC/0EI0qzb58aX9xL70YyLTftXOrTcmNy3K
LAhYqc2for5pEi+6q1qgFSxaLg3KNxiv+MJtrRvhfWKmZsNgaCavmlu07XPnu/eBRVaV6UacZmgO
JitVF/vbOHpXLD7DS7aIIcCq5ljCziDnTRHe/eU2OBamX0Os1d4yGbyc8huqEDgCz3n+k5oXhE5D
7AbuXamBb9LihB3N+aaN2+C0lNuMDhy1CuoNttHH8uvk4K+5/NG4PLD/kD/8Xn/4cIjhCZ+or2Pg
lEsY0HX5s7LUfuZmX1VvYOqatx4amMWGHetuzSndMLDmCxBBpm+Ztf4sQhq6m8B7HXMVlPdMRpUb
8pWNHdP3Q1yaOixa/+WRVUEpodXQaXAi1uTc+0ShtZ3AYOpETrAmFmD+G0MDWVvBtraZuN4vuCIr
J/d/xGyjOH4bAcVbmSv+KhN+EhQqOAtkIh/q6LBcvzMzGDyiz42LAVjpZS5fOMkWfxBqZ+GuJ3f6
dl5fRpXZYiSE727Y6LIFFeN2w9ixwzzlBJFpiPWi0DIZWN7VwmVXzWKHKkdevXFprZeB4xDKNY4P
qeOsu6UMAmf59zdQUgOHt4Y3+GzorK84uFr/qrCt2J1dSKhybrWinwxIAE4olTqMgDnGOCww7Wb8
6XprSranFgS7fK2Ax7YZdrWgDWrIP/BnRT5b19bvKcOzsQop5JR1VuJ1sbSdl1POBabYOAybu5fA
zNJaPuCgh9K9zl3dvW7mN+r/n3wtdtuVcdol6C8SzwvTKbaOehJYCrJzZeRTBflRNO9QvltM/ZjT
ZUx/TYu+gcoRQGTi3czQCp4rIiRGQX8Vzndua5rMPR4pC1HCOAssfur6h0MxYPCPZ2uFc5lsw0R9
axCoIMwAptv6jXm+vJkKVdMDTMsdXUxhlU+1sWOFZddcL7uMGGs+3Rvn7Li/htBD213zr54/oWlX
/iT1cT8rMZyR55UCbJBnTtVNRHytgQLX3vRwY5kSizZ7K9Mh0NROfIHrorwiIdeXdpf5QsfUD2Dk
Z0br+DSHuSbCYXtTZM4jboL3Eal+M8YTlPkpu8eE70n7xajE5MxZARTHeI7eRDhYtbk1wbzTLyIv
6v+HmGd8GCzUABhTZO2JdiIMWltonjUdzpfLdT6DVpdJ0i6ZcHEuT87RaUEo0Krr4TIoO+sjH1/C
RyGcNs4Rc0esbyPUBLFXO+oWMNWwabH6h6j5H1tVXXcYRoxUNcmykj6VspnUjlwPHasJ1FwYamA6
ra0GLan1GJj/1tETh9txcjG7gh4xQDbsc/fx6FuEI/1geIpQcpu43AD0RfROrpSeWhzsYa6e47eS
x9Q2H5JjLFhPlZfsdU84qiLtBOCjO5aysErmvXimwsjBfzRQBvocPx594ZNfhmF4GHxlUHuBdW67
9Jhz7y5bI47d4mnuvEe44+RSTST/q8M5W+vZNdFMYMaAyu300aLwgRuLYNTQQCROpu2WrXU8DZpf
n1xVuNug8whDxPU33rqH/gwUmLmxIophvwwbieu+F/La4ccHkB+3fHofOGOSARuBdaKYhuslG+o2
Hax6IIUsHRw+h2M+ZauCtDccQ8+fqsB3fkYgwlRyqTJfkINcyDAgVWEESCj4HYv31IVgGQj+SuA0
n2Ek+Yzqi2kzPZBmqpijEb0UDb7q15hqQryCMQobKx3HhAuWc1J0psKSOp8EBq9UMT+EPrP4MteR
IIjDn2QHSS95jRN6RT5yi2gWysWyNWqo7gf2EBwM3hfBieZtnF+sG/9fdqcHZ+s6RGGQMbQyiqmj
RUsyEeM+GkeeVX8aw3O7ln+Dh4hVKQzEC4qPGZEc5cS9X8TU6U9vREaDnv3px0Hwhx1klxaQKZf7
A6122pVS0LWhuBBAsL9gGMawi4rqn+yqTywymFYKedVDA3Mne5GvvjoWtQOKD3EmX+JHQCnjk+G4
W8zwOH17Sx3GvGPx2R/WFfYghsqkLYIvTLiLHdTwJTIU0CzjH6di+Al3SFVW+LqqE/WbjlFoDs7B
ddHHjLkHyXxJ5g/rsc8A5gmzQzgc49xXyBWoXTjzei9MXYvsIaHxYhsbtBjbC+gdiqB+F1a/xYut
X/uvzIN+gI/ydSshUyyvC6C/jSHbSQq4HTcaJ10+p/5lZf0DGhslU+OpqXhNfQSJ8Mf+6DKF0+Dx
Zt2IbV0C65pD5NNdM13fUv8HeNQkrZu5m8s5r0glqjR+tslp/OB7070DiDH+GDGBH0ovXz0icCIw
ht1vAVK0LvkNFriXdoT38sI7ARWZsytML7cvCeQAXWyt1pHoCvNbiRdYjbyiFbEbQxzRxbbM3owq
naKcG/Lr5nbFVRG16MxRi/twiYAG2mZv1+Hifc9qrp4f0/Z2hksu4qrhxYPO8jkFT7OdONB/hvKu
tFX3JYHBpg48Y/biw+EXsq4+UPVG+uS9olAIoUYjvgdPZDwS312xvIyEGjr2+Miyi6uqBox3geDF
kwESTCnnjeTDwIxsMoUlq/iz3WkME9iwpm8ToUQ/eQNi1rLXyOW6YZSntaZscCwDCx8k5zLreOS8
IF3OU2fZ6Ykhk2dFNVD0YUahl6fJILB1Yjw4eJveuXAeqPmweUXxVTSEaPzeNuIrvPV7P6lxN8hv
gSGoadDItc0cT0OEHkSlyTr07nFIcrC49UYPqv1UPcck2UFK8wgGIKUjLL4cH7sfwMzpuVeH8M+i
/DIY/kQe3IR+eP1LPCoJ48Qddf5ZNUNVe93XpMV1jsnIZeLBTaM+pdAnKKXgb4Ad5LhXd3cnD8ST
ejBQ49mk/aGXcC8Yehfxq8Z6SircKbUjnADvsoPYTgUJa/SP1ezyUDBQ5vGYG0I96PK5EugPwKss
LPmg9q38o2KyHbvxgtna5Rxd4Nk/rlg3pgqbq9AwyA7o3ae2Lw09fneMD5YwNOywFm0H+pWG4aQD
CLOOLiBiTl1hkrqCBEKWWW35QCpbnS5BKeE7o4UeH98ekwPCEUXpGVh1iPqw2P4VPkg2cmlmZHjT
mOM7uTOGBKp645isEQ9K7308p3gGx4+XW6cWbBhtdESjlU6w0Es97CYqMMGIz8/7HM4BvgSLDnQl
eaHrIJqQt7ZknEwwu7JIQB5Cn6NGKzAJGPAZ1EtsoagSaXJKPnNYJBHuvHRxADu8egD/AvlaL0lv
vGJ+IugN0ZJ4rfj+76gy3umw+xXQ9eltwJoa6TAuSjn4Qf5BKELuOrXPzfBhJbTxfMIYSVlEgDKa
aQxKRLdOG8f5ZG0yNMvW5HwY+r2WzIgEh76J61RHBXsqAO31WCObVN9CQ8akRfGtbguMNqCiFJOS
cjjB3AR9CID9e8EEFZHciXf8A5nLT6BQzFkYfi9KEubpV8DNoP7gkeDeD/7X7okvXFX4SmSd3WBa
1EyB5KJlEyvDY+W3GUYoCisUKP9znw9yFxdTEsiPRu6wLNJ11dm10YaAwXIksU4ax6fNZFZEj+Ua
o5Z5JLynzaVt2GqUAKmqe/YYHmROJbSW0Nb98LanI/8eyKNet4ISIL3AA9DkNS4+KNyhsp2OoCFU
O3vkAmDwz5fPMOMx9GBXtVyDbKSXlSGCh9pVyRRmBcqn6+4BjkZ4hnijw/IboJSzVRtWVO6TdhcM
A6x4K6OUrXOWzUst+H4IiB+fMrVxBiqg6T5PCvYSVKSv1YaxbtZ/xP/dRXk8g8diEBazT1VQmiqY
vGXvTT2xtnZzdfoKLE8y4C070veQWctpT4bdHoCh/Xy74PDViiJUMMFwk7Y+6n5thU5UmD+DIqj3
Cot+1b5CEKF5gqZsEXKoqm0mjFCyUMVZs2L896eqUJgny5j70VHhyGuUs/xcWgRnOtJbIn6zHa8t
tCkQjWV/eiUOCa/8tiA/eCT4LzyiL5ANillK9gTV8Q+/vSWzWsTNyv4EQjcVJkB9tFhgt2JPyJ8A
ZN3/ZfjBP5cMSZmhzmEtviazN/RJMZi+lgVG9dzmSkHztpFyth3op0rkyx1/M7N4CxWkf4DF86L2
rM/UNzlBbGhG8avCiAdPRfshbrN/LSwVqvo+aIjPEU8P4m8HQuJ7pNtehZSUiSKe5dBpr17ymDMe
wKiG2cBd1pUDxlWJbL6NW6PSzxNOQvfYb2AnQpTjEUc9TsZuTMjEx0bDzKc/REjHwkBodCbrOdDj
98DmGzgWeh6+D1l+qO5u8QkvGml3wBiXqFuYbY2Aq+2XcXfrCFyXmlq51jEaObOT9E3h988Rtr75
5O1faw9V6/Jc2L8G0IbXces5n5Zb5WxaMAro/H1umuEo6tHtu9cxdzeE6hNP/9IWBrYSWIUT2wSu
lE9YsMhjjXJ2++2/KZoMIzBMftib554mnSI4naF529vwCPAysI4lpzGUTjbEEXhkziBBY5lzMxZT
GqPhX4EPBypG8YGooAfb0gPUYHwvGu7w0oRAikvpjTe70NrEMFnL/7F0XsuqW0sU/SKqyIJX5ZwQ
SS8UURI5C/h6j97H5brXPvaGDZLWWt2zZzAO/uBjohp4I3YCBuhG0/OEguzhU3jNETCFfXN5/jqv
BzRUBx3l4e0hdCbgthodjU/w2BPA1WqTeOpe8ZreJJwuNwNCm/7iEuByTut7lZNgoNHRsAiRu+wq
E/ofee0oZRWLcnDaIpSF1NeL/oLUrC4y6xtZ05c+NzQ8rO2GA2jEwPBcTYZ6owc/PUGErMQn0GTt
utdfNJ1Wh5FerX4//vPj3t7wsWGz6PW0oGH7qp8teTvqmekBbQBQlgqp+ofoSm1wyvNvJ8pRXYIO
tD5a+TEo3XbkBBXQlZH7AQkcXdlHuitQJ9yNebhpTO9qZ9xn5LbnCN/x5Gid2i1u1qZEtkQLzWPY
misIJE6oT37+ubSLoUkul+QijR48JVQXhXZ8+6UHAw+QVu/3rWoI+0XpwjbT+kBCFeOtP5sSkVZc
fk4xuT6tb8KGN0HvTAvHcfbDt4JoFugOR6APIT8LxtwRxxIhSXK0KRw03At2bA7mTstXSnX4iV/I
uQd3/i/pXNjmCAMb8KZDJts/E/IC6DpwMfnETBYSPO77Bm4QDQC/fiCM0y4HjcVJPmH8Hd05Whou
cx3OZcY/Q2b7ER+MwS8KaghTA+vpnx5MmyWwnkJB+AsaZtMDOJdjjuGoa/UtpAUMYtMXzHptc16/
Wz7niF6E7a+xyJnsbyeSWFTglN8boWOmkJFqZfKZs8C5PBUO/ZDekrM22hVUq1rCpQaf57OJb/FZ
yoAcgyNSydQV4D0TewX8B7doUFOoGF+G2upid0l/+uutR0+GiYxPAOKJMKLi/TdHx6hr9/ceHPWY
9o0fEQttjOiIlahVuicCD4qRyz65ABHoCGZw7VUsloRtUyqevSsn/Ae1fwo7MOzrr3kTwukzLIL1
aXab/VzUjFn4yJavSj/N0ZBEIxjRCSAyn83oOYxU71ho1lrfoE74+A/v9gyP2ACzrQxPKc4ov8WO
eum7PhbbkjSu5z4syP8rEB+yFjjL9HIxJNYJeFsUBi9OqaHDtcKViRKi1n5HDkF8WlUlxvsBcMmA
2ly6t4pjrTAfg4TwppdoFtoQmdiyo6b93F7xXbhETUB0rgQiE+yEKaDWC4h7RGTqHer6ptlzh+xE
4DbjekA84gJ792v6eKu4zrtwgQdTNouGOtrz/EM6Hw9/Wm88xhwHcpm+kMV351ASbA3GIXNy7keD
Z7bh78X+E6XEU3OPfTVEPMutwBTkJtCKAII3zKI2jSZ0QqPBw81NpSiEkkDd9dWgh+ELJUafGvUi
frajScPvsOikAhqBKDCXIdLNhZUMpYi9y0GrDAV3DjDz9U5NSnQD3CYh2xAOtVlh1/mymngrdHTI
3LLwIGlLKAuUDuzRPjhv4VHAvHHSY43i+roE8uZkhiG9107eBJJTZ4aEgSHGSYS5hH2oGNcRhg6N
BODopmPveMQoCB40gg7KvDWRfeqf3yGjWuPBGA/1FY8thTJ8+cOY80zB7RoUC7XlE2kUO3e3ihCc
cEJGZ+1S7xJlXlNE/+0oqvk8qxlroaCYzWEhU6ZWS1BTy9OTkf0UKAhuBVgBwPTy5RTacMLxzdXh
efqpySDsvA1aoldl8s4XdoPSkEigwdNrd8bId35CRa24HdiDto5h0WHCwdzUgJn04W+tCXkdIU8N
EAGt+g0tOVCl5leAvwxR7gK/FSNKuz37+NLnzAJze6l32FYHk4oarPg0TtWp1UgA5uaHJ9jCyZ+2
0oU5hWw6EUUuK1GjoebDCNkc89wZUToKHgCkn8l+25x2tCqeg7ZzYvz9FbpjOvehfhzj4jrwxl3a
WVSG9MeWoEqVjicZ9SgoLciv33xakhXUSAYzLSzV90F3YYAYizUmsIOLGrYlIfIQjTSgc0FQuuvh
cntfQc0rRyl6kRM/toBHvCd2NEOVct0B1KhnRPPqbfbQyxOALjTOz9fw66O5XyIo/hqXB8f3B0Rm
3tLGlKw4zfI9gXs59B9CFr4bfC7RHlOf+X7zpfoV1/OmLZlbhA8HABSYlgkUEGxHYZJA607G+DBV
UkVmjOkFlungDckZ23qgMEUrHKMR9JJGUEPvY/gHuQHkcCl3kD8anQRCDJk9JXxWbR8O+K+Afhqb
zcVgTp2f45zppoc0QsRSNtYp/MzCVI2lAcnHd13bPjbUWzRidEVlc3MUSkoQYxUIaorOcY+v0l1F
zBqLJxCnCpgfqGae7UeU2qESrh/z+Lw7oIzmwkGwaDSDx8saFMZ91y/08454KRBw0iO7aH7Ufk9r
02NgIwCG9EEENgWr2l0x0FBJPaIM5hTHJ5a5Vo96BakqopuCGUs/usBRUy+1d4fIfQRGDZka3CcC
jE3fzDvQ2QzRFAFzyPgGCrJwd+ZX5kwMLYxy15WLJPGQU8mqOc0ZGcQ3umfd50YZ73C5/+jG/eiE
kqbFG03LCV0SEqlMtfrw7BQBZ+a1D8IEhxZEgZnH8qsz1ShK6m207NxL8AwvhDrNYXY35yTxMg5q
6qUNv0me2Ppp1bPn7rwz5tz7A7NmCvNCq1hiPRAPkOGHY8w/O2URv3RQG6Px5QfQSclIAYH7qL/C
+oTYU/c7IowHvP5Ir1xY/T9sDXjFV1u5ZfQUUKr72QjhWDDWV39LfpyPAokesSTz1dtZ3Z0uDtyZ
wtqTBQptlpClAbgQl3jacw0mHf3VgEZs4fFwC+6OK0O8LUn5wJpxEW+3iia+OfpDRgMzpgZcjHpz
Z/Jsoc9jKMJw5jc59HgpHHP/grMCgHTCgvyq1wv/B+GHsrQ3uZUW3Uw8x4Jqjf/c9mrw+4funMld
zF3P0rthzbszeeRbRh/yKFUlp1Kh7zaK3i3N3dABrmWDZd/YJPYPTFfHxp9zSgsXayYJ7An0pI2Y
YSuMtrEwmfqFGLiPKbGfaiJNvChCKhzOvNJPuimA7FPrbYh55TNqp/lIG9FtFCOOOJhA7zHspoYu
QAhK7Y4NpnQgNpPKqYm9vvc6WTOoMDiby2D3T8sVPPGlxDnCpG2JmlBkRDp19hHVqBMgl4gKWNpr
W9H/TFESm/wlULDdzgN/uCIjGtqbF+Jq9QsWMYS4q3pQA7/WgFOsBPAQtpCC+ZmOfYIGTtNyzov0
14OeVlQm1TknhgLRJPh0AdjsEaJGpKXghHYy+kDruCwfq4K2kg6Ieh/V1Ne+XV2oCtXojeL6YHwP
We89vwzN8pI+BJStk9YBtY9FcPO3Mr+0iZJ5yd+90a5B9jD52ycOUX1IU35MlEfeYLhy38qXvA3N
5tdvTiukP17pNvZxH3cN9B/mVSJ2SByoovPXgjVQsFsp3RH3GmIaBmf9WMgfv7b3/LrPg3cPBj3i
eVAn2ULeu5Zu1V5BOrhb72NIcXJ5gVUe5jR9+EexE0h1dAxDDohfbfAUghtF9QYKvGwl7C9tNmoG
nBB+VGhdo2HFP7Sv+pi+5aJ/ib1qgGGTJ45Kh5/0W7tlWDvAGXOcH6YVumeKMu2ij0e0zbcVyjS+
DUlYtKj6NXiyDGEMP82ySQAzqBSMJ/ivZq3319MFmyTHAZrEq1hR9K6CuMcFqUacSXJMcCpKi8J7
7UY0VNZ4by/bFUUfJXcCff8MMXGBqnQnajAKQ782379AvjCql0VU3wIQXWDl7h3Ef/HUHrM357f/
hI3JNgVtnd/6A23op3eCRh5O9TM7LtIOeD8mkeKMl+cGozD2Thkg5PFaUuZj5u1YsAnd/RIA/C+y
eE2xq9YgDmw+vGPTeRv+Y6j686schzhXTtgZjdJrEr2Qwr+bkQ4F7/xK7BZFiuz7b239WATss3cO
t69PmcL5wyT5Grr0oi4bs8bBdrY2lxUeWWjWNEF6g6/3Qiil71oNVXEOMgwkdXnExJj5/nr9vJKz
p/B4qT8ikLcyIUL9En4EeobkyOkw5bTwDcoetifKKO5ZtOvSFp7WjyG4VVfIBMzf9qGMeL/R9lMw
KTKeEGcPGc85culZn+NGzhWjzq4pCm+zf+Q8WJ7irnkY2PyXcBkOPDpYijJ9pDj4FymYR3HqMV4l
t/wCY4C9Ulv2bcZtHOqdIE2PB0z34E+pVuy/DQTcIUyJhXdmd/5YIbD4Ihrm05Bp+fjIBRq3maff
08VbXcosR9HiVLkw9zqvOL27SFB4zk5ZyCASxypiFECxpHKnNrNpeNjuqE6hAT8yZk82j5zQJdg1
Kd92w4v5arNsFI4+FS3JcC8MiM/N7DJpfRq9Mjg3wrbZpih/zt6TYnNCAMSs5MXAQdHDX58aNsb5
tKuOe2MQE04j5pkvrbNruG+rj+nvWV9V3geKzPWkmTUxm28I/i3VKRLL6UEHuJEZ2GurZcOYw//Q
ur0UgvBJv8LX8U+E6RmvIcXXhenyLT6HJZalLQK69cc5an5wg+A1zew81NeLLOUUU6OCcRAkW5wt
PzDhP9jtDGDjHWFJWa1ULrcaPgMYON5SFr7/mE2fjPKHBrdEPYz3YqWBogFTVaeO8X6hjCoTbbRH
t0UpQUHNqIMWa3QYqCP4MSGHb3s2f2Oijs7dfPziN1T+WLIQF87562Md1NBaL/OnqMx2Smoh9fCB
46vC5+LjBk9IctTV8raIieZIrgps5BhB1Xeb9cs8kEsB4eVvcoP7hsb8UTYUtQfvsWWdwMZP2piG
D6rCtGK70dj+dwcCFIUj9fCaN2u0p/+9Hw08uGW3YfeesxvbmE5Yo57G7tbnNA2Z8BSaxulMqdOw
tPETtjn85mE8OpkULz69oQyfH1klNgd3l5y05/hqHVDXPbXlm+cAclJ05mlV52rFvmvMx6ebjsUd
3n5LdHnyPFYR4eorjkUaVDR5bHHTwo9J8tS03WNKutwZU2SAne9Bq0dfxy02hjQO0Y46qqOFI3Lv
pUJI3Kc1LplBLU6qDbAkStpwfIYEDBPJDuftjjYHjH4yCmO7Sng0Ks2HvMxnEFCdyzH4MQbkjJiL
p2F3Frou1CYhf2MiSK/PxeTk0XbHcfLbG6+WQcs/BlWlke9b7772BLc6KnKiCEbFwNrZaeFvJywA
yE+fXIyO6dI5Muxdm0ICahFf2XXfE2Os2Q8PlI1e36YV+6PPuaXNlz2YvFt5IC/xRyYunUO84w49
otGIj8FgAW8MLtEx//SIpj9+nIq/8YWwsWiXJr5hUyzjK+jo/Lxl00q52OVQ6lMPgzkAvyNL0UVg
QTqBTUojUzqOODaOSu2qJLKGS2qjCsTE5WONjoHXOvtvPImxB2Echh3grmlD8L6mH4tUb8AGLsll
dcNsQRMu+30LbnKBd/+km+cWtXHVVCEJdtlpgPcSmWc0PH79bHZawoBhSsMfAWMogLgp9Ro3CVQM
HzKUDyD3EKHUO3od8Ua/g+kKVvFAVyTo0G/DqwDMEQGjHMN0fKgGeGFDrXm5dUIFBcKLykKE0zz7
1Ys7yaRdYEROAbXLZgyWd+PMvbrAJfaOM8eztdG/bdMu6Os3YNNay/GC2T7OB7jtpFiGhkxyRgcV
np1AF7wFpPqe6jb9J+XBSNt5DaT0ZhuoIoYOnD/1pivTsi5yVCHX2X25ElyUhz1RqBFvX/5ty4HB
lbtA9kPi00tLp/JrmWd2TpY3DoLq23mlx5j+p7AC4iW+wSrviwhsde6oeXBYSkZg17oLH7yHpr5/
ivsX43X3Bo3Z42x/gCtuVt0al8PJvpFWXx93C6Gq7o5aNeCbLJ5h9+zIsMBO4BWOGNcO58DsXWh1
WjHMdsloB6oFk/M1HZ0vnNGNc7pjE4l3jIK6r/AQwSdddB0J0BrDDSzd0uj3g8vTux+sK9SM1R02
WY9Hlmmgd2ASPTBH3VUT8HbMNvpBC7RgC/lSwWvdVYMAxRKXkd3oF2hL5ftvxEFzsDTe1lMrnpoI
568p29aOkwpEi2yprjpC7gI2Dx3IGE5c3gv8YOifxPoDoiKdFiUKjH8CtNgWdxNI8jf7rx6mwG16
Mpai57sZFVzAm1PU6hV6hF1RYrKXnejSujfSqAH2oAzNT/FfD0Mb69LY4eggDeqD/8GsoSNB+x+4
qBPIwfaZT5uYR7CzfnUOLo74w9oNn5Qm4HhNpArmeWyPXboZ8fsKOcHdUcm2i3EATWMIHw90ns2K
kroPbNIH9gO7OQOrPWBGwPHHrJXdvtKHsfA49RxZfQBt1k5eTTW5TJMdn+QCMsBK2Ni7c8KNtaGt
w9jPv9ioYFuuziaTBJYVOx07BIRWBE2B59FXsQGyzVsMGhLsAAXlftZJQr6bFAo3GxmqCJgAbmwx
sBCvIJgPWFGVOlq/XJ8M6E7YCwBd+ZBYYMkUFuMQtZD57IdcGsJynkh6sPIM8CbTJfGAECzn7P8K
Ij1sNL1GkwVDcANyGtKrVKx8r/qQPOtSI3YM36IEO4ijxu7rD4x9T5tg7vPc001deDHE/K6LwTzn
rJNe6ZKY7znkKpBv1FsHIqZzfvZ2AemfoHWGdiu+uTcI3tgllfl9/TYvEo2lPUBzM0RtSBSpKWD1
esGbApXBeT8R6JzLzpfPeTu6NxeaJMq00uGXsyVB7jdz7JiYLLSyuz55zxmIIJ1CQaQwN+dCoEmR
neEQ6rMbIKXetTrr95AB9JPpcTq09dkhJNIlw9gOGNzGo/o5wr7YOQUpLPOorZ1j9KEioEDkwEgS
wHGoHsLAI4mSH4sccqr3KtblJ4yAncF8+63VbXrBLgrdCeZOJMnM6qTHhzk0LcDHXiwqmLu+r9QJ
cisetQ1MmjGIMcDTyD5aST/cdAPo+zTCFxUrcS+xm3aZM6pdKY7iMJArrYvRxwzsqHciBiH8rkdu
6t5B5hYwLvJVSZuumc4be+a/SJYL7pAw4tSJwuUNmkaWDcFb1UdQjpwMOmUwo3n/i0R5zrF37lr4
qeefDD9NOnEBek92lBZq+ecqIMFCcCrxtcPMxgH/s0wTsQOBbdyFFT7nZyLG0CzAXasdgHKPAODp
B39L5Opu4aYUkY7ZUA/eEf9unBUpVyUo9P6Uq1glKM/hlSlhXO7W2NFQIl9Vhxhp0yxj7EeivZmm
D7xLgT5brM+9fdPjLVS2zDmuHZFFpymR353UKc3Mqa1ZIBajuMpBR0YeAuNKEoNJ0VFWX8TFj/ER
re4zqlNuesp0r6WYx44D1c65BQ+Dh7qAh1GgQjYZpq29/Cw+4zmEjFmu2CuGRyDbqGSdHOKFaFOb
SRCQNlDwpTLz40RYmsFSNBCXZGLfhkInz0XOCFBxUxGhMVNjZeMHT6uS5VUaBdm5xRV3BjGXBWrd
dEonaG25/Kuh+Ya0DDXUPBN0h4MgIzOja+n26BOMdlIKmH/OTcG7UvNDyl3lFygAB0SlMqeGGA8B
3sBdRHZVmBqScaNcZEGZh+0Rv6IP8cyIFNBQN1Cb1iQGwe78MXB7RPsPwqzvh1fXnIP5nTsNZHLZ
u7idXYxNB2IDx+70TCspNHh6KrosYSE1aippSJzSfHaZ1lBejRN8N1WlRZ1SG0Mw/MNZxzf87uM7
ItewWM5MM0txCf3T5NYWqxMOpag9RAz+4K+/iGBqHKGTHB2qBvAoxmB6taIwAoq5itivxfh5D1JF
beVRTOBxYh30ETJSDy0WwTUvbQOaRVIGLCEyWlGAonpt4aSuB4fpjC38xQCut37tAvNlmfpM8Yl4
xUoAsspMno3jw2E6s+TmtewIkW9tME1QJYEKtvFFS7f3heY4wRvFbIZDwnevpp2fGvNojdO3t/0o
5r5tr7sxz6xDeivuUri4gLF91ZnEDUMCYq0yqPyGtxyaZk93uggHjYBxDJwNzos+JWPD17mVPKP8
Si7ol5kQnKox9ceO7gTZ2RxTbqQckwuHgocYXnZL/bdm38gL+8eSaV+0CPfhzerk/s+qmJ8wZ+RD
OT/HxDDkatdYaDrpT8TP4JhncElcWroYrHbpQ6huffrrWqdFODn4Um0dOHr1vwiKHzEzmD719Xh6
8isEAVb6UZExR58SWO9N+SVTzqjFNbqXYqiySHgA4G2UBpcikE+J9CirhHT6pf3hzejwCv5i6NPW
8sZqleedWRvR+9M/A+jVYXY0CcM5GPgLqRcKvg1zJGZsmAI2Nl25fSd47lIDDlUT09GLlVkPNm2H
P6zMvItZH6zWoba6z1cfvYZTbDyzns8BxLqd3FZ/Ryynx54Ck912gRyeUnu2Z/UWal4bM9adB6pW
zcZMBwKcl01+WwODHJVNXwbQkqem2Dnf7fpCgigr+ZpxJmHPyX/ptXVCAvBpAJZhLsP/0Wvz1G8P
V5PlaQ1Ix5PtYK+zL8NzShUTwV8rY+aPl8Hf6PglyVDcIWvtw7tk/OWGKBcYizA0e5DQoHUlU+Xq
DGco9uX0a3kZ5/U1Pthmdh6tGtPzaG/WQAj86iw6Bc5TtV66r7hzo5H7seNwaKBwCxmhj68iXyKO
/ZBEALT5EdMLKmwuJhYHepuTaG+kNeiI1tVhvVOIiR1I5nC8cBfdj0oWU6mR9bNIkH0Owy9Vs9av
JFssH1i5LCac9ln62WrI9e4mZyfoa8TAHDTqTvYidh8lRmrFP3FPeQExIJV8f844PEcAnwmh0372
zWqpjRX+mfMV97KHSxc+KcyoEKrwFXBlI7gHtx7wYVEvvZGoYx3EkNF9qB0kehakw2Iym5n5yebh
OiS3MX6i2Z+OKv/2TKz4Rkc/IHdj4PytMSpg9Rlz4zgMqpzzhZ0lH7j4paOezE3lwW1uCrQtphhk
9T7NjWa7vwfzZYNykhKGSeiGtT4LMGzK2SCyW3DRWDrQCvvkRSEak74sOq7NsjIWbq3MMIBCodbR
owGC2EM4m4ne0nHwlciwgoDyUKQT0ajt2k0acbRq6sRD7IT5BewHDi92oDMuEoCDDD75fDRHsl3I
UUedxEBaj4bg0RH722fqxKIVsJyV09+uqvw0JphT7fh/ZMSV1Go8VR+oqCbWAGRWL7TdFRh7V682
v/nuaIHdaz1mTjpsN8hUQomE9DFBGM2l71Vq+cZrpLDfMU8TY+WvNrmbiJbB34QL+6eG4zIlycud
zIIOd4dUCkqlVWOeTOSMCgZWgBlT2+iyltsSLJGTg/HnNvbB1rJJDwsczzCcAU6YzwBMZP+EnAI/
UseLzCSV7nJXWyPQcOjV9Ne7brhp4OrJO9/6RPfRqCbPwK6hHuoX0oBWw3mb1tz2avkOMq6Fwqow
d/1j2/2dM+wAJexKkyDfzsGsK6dTkHxJM93Tkfg3+/p1LZTVGRFUvxlkGLwPeauOuKYEFYj3yYDl
0VMHCl9wVqUnNSlGyeSE2BqPYR5BBmlsARmPl4mT7c8zM4wXeTG2PuS44OvPy2cQRDlpAAfsVgxB
5qtoT5OaGA+vl2SpfrXymL8YQ2HDQAuhB/UuP2f8YYLEEwV1pVb3Sa9BylIDj9n07353DZ4gekxm
3mxLjIiL8aXGfzg1ptjDg/9aJ4Q3qK5xMFD9G5Y0Xab0loELx3IrsKCk/qTOY9YztpSUuHH87IwM
k+BGVhCh2M2unj76GvFawWupvESuzIaZzUp2PMrKiL0BJ4m2G0iwDgpeismsdWbBcQ9edDB227aR
+6Oozw828kuOXPEkeuKfbImmiCONV2EfY+JfE37wuOVxgV/QM1FJQyw8s1AL26yptTNUwjeNiBGp
v2ZDvJD4O6U3n4haEAtBWem/6Tlq8U8AP2P5Mw4wLGmipxaSQAWEei70FjTGU/5b8TyotyDrM0SX
hXXhAyElkREBLdtf2g6lyF8gBG6NeMJcqCYahuOsiG6kGvjuSFyBCjkn4oZtlLGmNA6XsP6wgFsQ
ItWPTwNDplyD2bmJYEvci8a4nC5p9SkbAYhEiXa8aLvNC0VRjgdKRKc50B3Jy5s1eDTa+mCHc6fK
LhkEzS8lq1mBA6uliZb3oWJKskc0oRZ3TuTor4y7vwkus8QO8Jbm7DugEOwuBZ6u5NQ2iCZyaUIf
WEp1SB5L2ZBxmMkwcctWTeMvPYNS5cASKlLsSeTcnNEV8ojzvuzrQlmh9emYxIJ9xzQwJKtPWLxi
tBQglKdE5+MsqN29vdMmjvqC4DqclWT4INenqkPYPulqPXAFHqpSpS7HLVlk5qBRgOl/92xM2bF6
crb+KBV4BXXKefblOGEFEmTAPN4iIpSrlR0SUvTmlfrdRrRFjx327RQXEGxuWsrpyW3KM4QLLfxl
aiOI6LmyQD7crLNmd72yuIJuwk3KWWGeCK1ZZ4Nt44lMGEo8Ad45tkTQuB+OhIJEB3uV3cZEWYnj
IvdZ2nr2A8lLV2TEefdvy3+mMPxSSieIJXRIakT7lN+fBrkeXKW2kX0vGibXWBPdODbMKhUa0GVC
NU0RKiVlGrR0cUFGoJIu/G3JluK8WxyYj7GDtVyKN87R+H7Up6welkXGniCeYllhtKkhC/jEYlNF
Q8MZToORidOKBGxS9+c0cxSXW2uKa3t/hIqTwpiwWLWm8SZzt8lSK+jIh0ZFcBIYAhXAwc2KxFF7
wUPfsmrpTp+C9jOCULvzBQ1ThqRLHsrtcYWXKbelAnRS6ce2zxWv/oyYZ8Lxww7Ca44XB6+SuICy
pujHhZUW3xKrGdjo3wSEgdhDiiqBXGBWVGhJpPbEO+loLiarD/sDSy2bzT6mN6Qe77ftCo89olDF
NJRRJd4GM13x6Su4qCpMkhUeZZVRoLfC648th22oS2y3cPXkwgd/Gob44QIiY30jCxBzEhllZNmd
QKOfLp34kVdJqfIz2cBlpv3VzqwSfCvyYMaDwYeSCXmj0G97ZwGR61RqsNVlAR3Cr7E6eNHvqoPS
YGmlIkSGM8WCx69gFgw0GF7lmM1gAJyMtQgwOl7O8Z+GvcE+N1JQjBvXpwFHkbhKTifFfRA6wf4m
6Qj9mgv0tp9T6SJS/B0IKkWatn6ZDGZd+BSgvw1iIOHfMIz0OwlCTOJp2GeADqyLJpGEfOlY5Dk9
DP/hvvuI36qGaH374oHPVBT+kd5IewwRARgQVOqa9Vr3OEc+8GlYyFR0XFveZFtprbw8b/qlOr0b
nzQWDRnMcIg5MtJudPlUxpBiwl0eZqFB4/J2EWsulcnyvQyPhgZTYQfOuaPimPgQKcQRAgGSe8ql
uU9/qfXnNZZaPsOV93Lpvwqm2Yi28rUf9mdzXsBTyCPtpFMDFaS/fPnhx7qdzaUL9yg0Wg924SKu
9UXDvJNlrRjFeNsviFcCyVPvA04ZacO55+u+9mlo+Efu9QInEvU8jVNxuSRosWRF/hHr57G4/PMf
02qcbgtrPWVRIdaBt+yHzGoNyyp15zxqYZBxChg5oyid9nowVoz4o6jIrfBuXzOixcb3tS4cy5GA
srgVrmld+VWU8yeNodtthjU8QsTMjD48CdfNqs65/+ArVVKWKokSsSA6p6RQuxw9iMBfCescA7R0
oJN2wZuybUXsYo6ziBsa2M28UJEoWukhgO0UH8/23+F3OeiXPufsKiioPI9ZQBEqiR8vjhniZVnz
W2CmFBMFG2NaORZnj7tKVhzxFN2nFlsOuePa6hGKgxo9rGUsQ2g3MJiWy3FF7Ru7THpxUQ7TcmoZ
jP80QGWNJy7lY5cjNv9Xjna4VfHdVu1xRsoqv3ivOaj5HTP9xhQQWXbwWiBH75Wz6lK13CymkvV8
aKQ/uc7YL5/GWDj66UVTG8uYkMO4E0iS3dFkBzV6Fgi4VtVIQuOYSIQDNdPb/s6dVEakMVJBBvBp
lq0kwThYfYFxpa2QItZIy4eGXyruULrSZ0Y7HHItZbuVIvwBNFdZh7315DFBk0lmh0jg/A4+EDO0
kwgUW2h4epJmIK/JKpuugk48iFbZPrLShxnDU6Dtk1G5yqOTRhce/JSrwjMH3HZgjUMJbjrTBygS
OAf3taFGM2KhKIxmwclg22X72jqc607amADViUzy4U99J8UYjxKNO9fhR7Qt/KXabA+sD0lPcA3q
lgoZxd4yDNEpN7QipN44myjvqTUCDlMTODKhmQ1kfgNYtu0Za3R+NY0y/tLd+YdPSAm54gjBHQXp
re/3XJ+DsKDoDy/BYyuGwwuHOqvCQUqNCdUauHn0sn5cr/uUx3yPXjAu99OHDpWERx/pbXawX8uW
XlsXUiORorMLsA3E1sGHEU1+WniFqcPCptX+TdO0q6o8VFiEYZJKsesfyVrBHEp4NI/I4N9Mj54F
O1PGNX2oPRAHGhD8w6OIdm86T/ZzxYaqdjPBTv5nSPpUh4exmL2Wq7PNiEQT5wJoMO0uskScRJG7
MJv9tZO2aTAPFQQCtjC+s9FAYxLDzJW46pPuz4fs9+h1r2GVXScnHzLEE0Vkf9xfmI0P3VAVvRde
XQGXWNtWy1jAe6urqz5wei0AZAcUBoPDa0mTUfXC2ydBfwQXs4nklK3KghkA0z94bUm3f7eNszmE
8PVN3hwt76g4krKF7+qY+ivaM+zmkaFDOTvMAsgFA51L+lRH3Gi0aTS0Pg/9T7stYAt/H2a+2gsx
lvveokDCML3gFymrB1Z+Lf+H99Fk4EbSaHXwPFFo3tyeeuBAW9i9u3ttyABjoP3iYldNAAIbtF2k
ZX7dY0cbfElltwdDXOXQOkYEtawn7YBTksEEFBIEI3K2ouyDOkseK7FLTgKzCBVgtEgLfMdpqNEE
XmsXVZBibJqcv5+GyahF/AxzFAtMA3C49Y97A/svOfA/tBFvgC/ENWQSmJj2NChE8krKviCYDPpg
/PC+sTmSAhDHo9uS9YDvPm46C4lMph1bCXqtTGm3V1He3NEDZS0eY3pYZjEDuug2Sb4ONQ8le54T
MUX9elB0gte+8FYHGrU0fuckFs+uAgsvkGG1nL7RwfZA8/Cl7jjw/h4/nW+HVhJ7L9Y3qwVwMD2S
5go4T6tCOdDXXslqP0IG+2P1sbrgmUcR6xeDfavs24r/Q2qzJx4dtIwPYd76ZgPj8J6fnUEVzMa0
iylV9PvRdOEkalxNHpeWuqeu75ntG5/7A3NBo1C6618ZX7HfUwTtOig6vUlSRDY3duYtkkEwwylY
O4Je48e6mShnmSHlGLRzTkg0DxaVOW/qSwvW3/7q+D7Ma8SLuJGDs7OhHKSO5Jx6x0c9+g6I4xmB
Ube1iCY3O223MGhUzhcQLy1/MxEgbFxQJgiUatSQecENV03diQCxt9LwYUTKtOZm3KiT9Sj7bK7m
nl/O0HSgphHgDI+U1Iefm8EMY2gc2Q39TmXi7Jkw9+LdcLWkHyyl4i3Xf5K5/UsCQOVQIrRjz49S
T9LF5HSiQNLihtuntMcfKZ9RzuMM73kBlS4t5ontgxJqGLJSOWGB/kAx2fkd1YFCquTTSrNSOf5b
IL5Kirxh0oyAejva4WHUVF40IoKOv9s81HQ6MlR8Sfrthxr1fqV+5TBBV8UC0k3O0GhW7GjdaHxu
WzltMCdFjk27sW+DoqSPsOc/VEkIpsYX4hLNzd4EFTS9n8TJ0bIt5djr+SsGfgWb79u7T6W3AOoD
JER+OgyUEX0PnDsfjYSodDcwexTmqIjukm5AqBTdIxj4ZqhvOhnjl12/yey6ZjqyudmQE0b9KSKu
xPYOO57Pq0/6Op6q9ZaPEQXe3ZzpdJuwXInaPctk1AMFotJ3A32z+fJO8Gnu1tf+qptymyAXYp0o
EaDMIWQSEzU7Fjj1PgPN1nortAR6ADRxYiCHouOvvCG/RYXx2qakJyRTm6CZru0GNkBofaZoqD3A
MbEyijebDnNaWoroy1UZ8gbMo7FjsuBaHBNhqKIs1RgxzRB7RN+wz+bKUw9f9mJPdpAruRBgSow7
/JzF5MnEYLNDkgS155wLQacGMGFIwpl78N4jUFNm2QavsfspiX/a961PNnw4kYUv2oSXPAOx65DY
EFoXptQ9j0eZ/ujssPCDg5BPsHzEKOlPh9LIQGRe7k+85PktpE4mTEeDQPal2QRMrYAJwTsRcIDp
74L7HuQ6CncbOljDke+GGpFfj1Plm2m1vILQTbRwPRg3sBv48D2oXBpEeRc3OkChPH86YDmrGzAf
+/BDyMNsAuzESBWHewOuiTqM72xfZCUMbXomUNCf3qrUWcOcMEm5BrrNB/Jke47o4Rj3rNicIXdA
omiK0YcHaLvPYS8ZjbiA0PNl0D/LP0w1rnyOoZHdKdQ/tjQ7V3vgWxAXp1jgEHeYWqctyXNsmK2b
weJmsVvURRRgYmyArsS9UsKAupz9XIcBwIK12neaSFYS7angx1eih6moHTO7WJhtSGGSCTbQ4NES
rQ8rnh4hLZ6Yihu8KgryLopiZl0U4RiYIRhUP54Z1SedL3j0Z2iqhXTdNQBRNBmFA3Vk3806ld7q
P5bOrUlVLInCv4gIQRR55bIBEVHE64tRWB7vFwRF/fXzZfXEiZk+XW0pwt65M1eutRL/38QGKKF5
h9Senjj3ROU1PIQR12OFQObDP12Ribyyu6rO3kxeCIr7Gqzg+u6d4vMfIrt2vjTN0H/RD6dqxvFi
SVQBf7gP3gAu2EPseRR0a3qSjjizxTmSmS3g1aQL9FyMYPdQxzICRo27b85MHNUBlGiqrDtOzAzQ
a93vCJXgStENdYmQxDTgjZg13mFIugcjWFU9Wo/mP6PnstzOvyXFFojQ1zlPQCIwD1yBhJ/J4kZ7
O+x8J8YPGIJbjrGOtqx+Ob74NZxgsG5C1iUJDC1gfHNUgfkdF5d+hL15tDF+R902/ZMnxREw3Ssk
t/eljr+qevL+hSRQo9UHfKJ3QX/GjQ7ji+lk/7W+cVEBNmnTTnKOk9fc0aX4XI/g/FIkUR3mDYHl
8OVwQ8Y+ZxExNaHLU2rJAQZ2gNIaAIhk7c3EAPeET2CQp4Zf9GQBpN+/IgdYahcSR7VHmIjN9yx2
Q/hMznEFU2s8u4EuE80an/VycBqqnB79C5NnSnaySL7r9EK31/ASfSHHoBNRQj5Y6kjlyR2zOt6S
jgDonDmgdIeqAmvkQOggOihG8mGN8fBVIRBCTu1Gcwh4AnyjIzsVDjPtXVr/K0a5c8ZRQJl4hs1N
j9oxyw4wN5oMB3vKJdJxI6JRwGHrHQI+yoTr8M/iQPyxne4/Y9b6kQyFZpV3CjbACrIbBXx9bvc9
R+WgrVcUunzHyGZ+IexuTroso2pmFjybgdacAm77Mvs3pBiq3JqODhhdORX0dVtCA2CEC1MIqGAw
ErIhnyOTBGd1sJa5h11Pyg9oBsmJR706xTjwMnHB9JmWGFh/ZdAbwYbvH7OpBZ7xs3zNhD5rrbTZ
iDIJmIT2z6HvRPNgiQnADvh0AWOqpWw06lQO07bt0zjFOg1UV4eGJ8RRc9BHsmQuCDhW8h5zxFr+
Gv64A20RDuyTWZJS9ffAtE1Pc627f8PciJpacC7r6wFck/28cVR9SCimaRJgDclhzePN2sPNaccw
yJBUj/h6V4qhwUwE81Z3xFB81/YcdmMDmpFrFygNrH17eAtOIKKHjLYtHySunNTJ3LfRhdiDuGrL
c5V+X5NEb2liAk5s1wzFvC5TiubMQEu+c4D/SKsEO4fUi1MlS9zLojZjvmid0gT+WXV/NKcL8VSy
6Nna9fqnDTZWsKHwYiQW0a/vHw3ghBMG5KH1CHKwFWcPqRf7TUwfbZ6VxIB97eJTwDemUFYwwl8h
vXFvhGXadNL3id+22/VQvY1OUyHGAJrQfiZnkOjb6jrd2SVs9xxSeppzByGMsGs4g0gu6GtSg3Yj
rQLECIF5dhAWhU999laks2sD+jDsygtWF2PyN+zY3e720dBR1GPQNS5jlI3urJefFxpti/LAH2CI
x44zmyhfm16bNaC5p51719iJVZISRdJbJifGIn6P2gQAGiZyJfSZKcSUSHhiAjo8sb4gsSVwcVu1
XFw2IHX8kgMlSXvPyEveA1i1Cmwdzwh8cbMnczX52ZO9w63SvvyT4oPGQcs9jwrx96evwa7gDw7r
0ULE0skZoen+yH2ie7lvHJrtSUwCJmQWwd5+mTogRm6c/+DdH2YfoNshvNeEEsgRlioO0jDR5xdw
gi5DUl7SYMJyzoeswF1qhqfQ8GH0BmbHE4u4TjdYz8hlSLVXL3rYmeazaGgXhyDpAjVnHV8q9n08
hFstWIo+iLDY8M8OXIgKDVIhWeh5Q083yMTzT5A/luPsZwAAGQB1wSC4jyhnIj1+E4zz1vbsVdOb
eyFEQPCBkM7igR8/OLiE77wdnw0XmISfC6uvMp0c1DBAzOujW7NdIUpwn0nhvhEvJsTBprAzc9mx
gPmwEfvBO8/hV7i90WXM8X8SDI5AuDVRyh4ZmMM+WX5ZszRq4bwv+01eu1j4BbS/svw2po3tUnsp
jq0BVEyrj2EfUzxGwsXKaRccQsIu8BBAMS4VecFj3ILkZRvmgQ2cEaX3eZIDJkLpSrt9FR3TrAbN
gwrIHWLQmRMIWsh/hGCS2w8PokeuCHsD3xgwq3XrwIpicoGMNVxRFUgYYXPTAczY+yqFj0jmoDG6
DWcVB1ZaHVEN8TKA0Run3IGhZWDeNARJgK7eVTk8FU5ZxEBzJ1OqSMiNVgr6jkBzmK+ymJIDSkiI
Rdx3OX/IVylRNqvVAxIzO4HWWvd3G8GLqUe0oiRRxk8wSTmRpGYE7JMuPKd34SVeGyXZjEKAvIbR
3u7ay0bWdCvRmjuOudvRckbNgrYnYeryop6oVp353jtxqtOVJQyuEiMgmzL9QlUAxT0vE80oqV0E
gYuAigdwLqdmM+QTduOsYg4yUFQeQSUIOPPpiQC07lUGBZ9BmzN07Rxa3CKFDQ+bV8qDK7WaUjJr
ZZvpwy3zgTQSusw8BgKNlYsgUK0EQAd2CRQBmkQc8Me/MrF/phb7I3f8ZY3w1aOwcWIzQXwiMADF
L8szY5Hik8s0O8knb27wDT7KiZgRBvQHYLlIgXnyj7jLHFjhkgvcgGwctehNvQVf4x2RU7MD2pZD
3c0gBgWna9G48S/m/dA/pa6kn7cibK+Kkp6OXlAeQvwcMGcv6/1mkcWgJ6oVB9Y/OTmqin+/Ibm/
x0gVPHWRpqA4F6UizTcyLLkGbnFmsbPhFgfXn4FzDbMt95r5Zmaf0+HWp5AFe77AVwRdfHAiaG7N
8g8s10Fuv1xW3lIL0NawUNGEM4BaUpCj1+aOumIBvXcJ9qyeCf18OiUU9e6qlSzsfObB3QYIgmlA
pSkzHNHbn0m1iUHcd1py/kvSPXmnnatpMQOvVfFH+wD5+Vu7qCEFcY/bawQqbm2SUdL+8O9/F8PJ
/ZhAbryN8wgjH2DeTF8N7EQbL1sIa9CyoT7h231xrFv4812we8GvJKfkmQTSfKYXjrMx7YGl39dA
L4fQpkkfnmp0agBFH2FPi7ZdEtDbIsuOE+7kPlU1E03eIXkuB5p/RlXqPuKqAb4OaFVw/NBhI3Em
ThBdGvV2lxXO6Mh13fM/ZlnlLWDx+aCe+Y8hXpoiLTMXT4oFt4JkPAEMZsIkpBT39kz0R2x/2AWt
xrXIt2KWDP1z91Xs+h2ZiiLkjsi6Rvmu43F0s+j8TnGsmTAE2ZqkaEXusjO5Mt9uRx9y1StywugV
vgognY8GUk+fvnJvyeMFobchLrM0uZV3TmsMt/guh50LGa/6BB0QeLI+KB3yIbgdwSEwIOoNr3gI
3BgJ33/YykIhj+ryhUlIv2uoziNYn4LTOyEzesJmrYJzapx47ieGidD2Mac8/c4XH5Sb++T54w5k
noI1lCeUiVgbNH77GV/5C2lw2edJt0CLtHHDxJge7VrLGF21cde9tr33V+HrVRws5/ic8CpmWNJD
Ut+X29u55X7+ohl57HfBfJ0DtfTvDvd+Dv62Mk9eYbXggWOv7lbZoxvVzPvoZedLWjeLe+/3+1g2
ZXw8KT6lewtKpMsP39wWH1Smfs3gSZMypv0e8aLLB8YynGwcIrMPiOWaAS+H5GLHYLhXpDRd/KEm
vdmu5fNv392Iv9xst8fIYW142qnWK2tBeNvFZS+uaN7i/B+t7l3fwPHvDh0Ja3ri88PrNHF5nlTG
2HaOI5kWBEV78RnDI2W3byPpB4OFQXarBytCAANfEg7rlI3IkJRQSNQaFcCFsoQTQaPRSQwoOK9B
339HxLQMnhflMJJzYrU1b9i9j0iKiwTw9I7xDMDvEXrlSqLMX1jMo8giNvzhfdQJwi8gHfpnbSww
X/4HMgGlSTgNcT14eZR/gEuzGJ8+HO6Eq5lA27/nae+Hw5fynbwqo/H3+R21APvJE3DWlCNQCMa3
rneI4V7wLGHgC0e2wAoOulNxVZ8S5pzpsz7evQQbd/PNgw3sZ/+DvL+sfq+/h52yamlC90Dv7ghP
7IBilzewHf0ZaJuV8fi9aumJIbthe1fc90HLZlmsv+7z7V1qepDBfgkbLemVs2N1x6wbxZ210OBy
YjiVlO1lr4tpXRXx+GuqCUIeHnvHQXUbfR7FwiId1QgP6g7jDK0xcyxCyDpjSviEcLfoTA6oOmQK
hgFtuAYEQzGNYN3y0dR8CvjGS7TC9Kl/YVtRSQqQULzSq+rNAEOfM/ARw6n+vTY0HFZMcEGtOUPE
5CbM/6QI/vqkqYwAFRqngWotaD0UPXUkNszp+Cf84tuHHIBjCoIKDUgaIpQhxXNMOUhvGZRkWkCk
TzPczlipsAwxt6Lwl4SDiWwyyKFXwXsgx6EugsCUk3duCTubNUmBfeMh6i+1k6gTnVOFJ6t7LcjO
iFvMmKqhTV3KAQ+0o9KEHkkzU/jYAZfa5JffeXR9EWp7kXGbGtCLBdjdp1SJq6NnIiYnmtv0GKQs
IUwT4p/eHcsC4qirc5hRLzGK8a7O3bRTO5/GpwxoTQsofs/Vu0f57WlzZloNd6wZvmm6vzKvAu54
YLjpKb5CLvlC4qB3mMJKXyW9n6u6rACodItij7yeiip/TzpzIZceYebwS+l9UqPWdGpS26qMSxJi
Fi0ThaF7yPB1mhZp918HyD+RkR0JzCMQUvDS0/g44e1uHP+fYQI2R+NgT7lHz78sif/PKTdpj9uO
c9+RcJWQHb5gEq9nQDOSxiTgcQfBFHFdb1FWjorbkLYTurd1sF+jex88drF1GjTijBx+Lt4B8qeo
wGJK2m7W3Ed1G24iTlLIV2xaNzKi8wHzAuWKkKhzLWNomZsq7Mekl2OVJIfGiu6DSINv8beljsye
2XmYtP8Dc10sdJQE+RvnjZk5e0WXDL7T3juSN8ocJQiBaXtyY5IpS7MvBOPG1SeA1/+a+Hft3iB+
49wGVoMI5Q/0p6ZkbW9ad7dEGxIcBcf7uAmb66khsrEcmbCxAOOiIYQRC3yTxacPo3UuLTBIKG5L
ULWO0uyo61KzksxIbd1gVesUxXX0BCwYvgxvtVjjukXqJdlfsuPyEulJw/jOdQjRCy21uPhuAsJe
J+N/8a8dkiomtx8YWrhuMpXiBycb8FzndzaD6dt6kF7XCBMwGBp/RFE4/v2TT0lDn4SJpj+UFv1M
GbpKqRZxWGBsLnncQgZTiQKpHqASAhknk7TR2yhkyWxUfgkq4yopIvWmGGEn0bghXrLqWWJI+wWe
kMnuOGszxGFHxUjRFwGoFWmZdRRoR/Vj3kePC/1heKRu/aY0pr0AEQYBAOjnS6RIzE9ktC97jrct
UJmchPC2KoT3+5keoS3CH87h30aFSp5U+0xJAFpWMsQLNuM5vf134jClHGSFN7YmC+YSc6y0fJLp
A9NgmWPSYavr4HrUiS2Z3UkGf4EV0I7zC84jVHsFEokcLY+y4+e0aCDYS6lIKgaSnLULenGfIDqF
ACL/2CpAOCrrLbOcoQQCemRB95d3UTkj5/gqgB4p5PPsZLH6oefLujDYVgXPOAOs2LIe7I3NpmTV
S6EjsMdaV7fb4ABsI/BatYKfQFsKUGZrV8612AJvyOANHkSLbb6Ogs3Ihw6Dk7Xg1TBA/MNKh5iV
Uv5lvQGZWNtDfpkK/IDe6ocWz5npX+CADLP7ownSnZHuJ4sNEdlY1uTHpzak8l575h0UUkRJgiwm
J05k/1AOnyhvD0k1pKvXS75R2+Q0UXcruJkQwwgkKUesYKsESkDBDg5caq8++JhpAYlvx2e69RmX
4eX0oxBwT0saGhf12jKbA9eBQYDdTXWIP79zbWqmONhce4zMUQBH6BfFdZjnBazck6YcK9LNZIVI
cbXn7nXcKKKgAYJ5q4TBfQeHESVR9ogjyihehk34PcTzm2H3/mBrZwFcny1ALCmMUHHILhiKTYlE
qX5AjspSAYDh4I8gFfF9soPvbOv+6P9f74+z/vzh9bCTANpMR/AqkUu0VhDcVROkWND9prDCrmln
7UE8olnI27Q/Hjk4aBxV0ADjaGcIbhAJEEeCTvJKXe5eFiQ9yKDYr+iHouABnXAI5IFFaHZm9AsJ
ilolnTQhMwODAckAYFU8pkXpQyolya7jjAHmAVvxKUzUlfHvTGsoiTsTkiJy+/wUcPOojYHA2LC8
G2qcv6yLr0wNBpQFaGGhgfoLimgAY9h1KKxI5mHNIif5ekxgXB2GRO+Eo/1BBQbRR44gpugl93zF
jatRrmtMsn0jax8aFE7AayZclYxjM9z1qc+gMiJ1UK8RXYo+vLApdXPDbvoORwPqcFhnBk3TI2wG
mjjdMqSeOzqbPZ7CaLF5RLfxX6ZmhRFDgDn/2THU+mjGkG87f80lcx56vwyKSHr/6FZwcVKicaBH
UbVKgUwDaF09RyZA+MEchIf1lT7fbjssEKTRU+6j9Okm8M9pzREeie+Gk0onjEHAlGnQbvxgcBgB
BJtpMDIBW3db9D29G1AAMzzbUJuowXL22V+7oOMwf4rgXnHsMdz8iKNE/mJg+FbHOsdBym6zG/8E
nTAYcJ3hZDr+kivSZlzQku8FCRuU6uub4XQCxBSlj1+u5pNQlpVuUWaFZKvtgk2oOUHwpVhMiQBC
sM0PXTplV1oJwCSws7xs+x4D8DB6vUhBn51tBxiVZwPBnzCzzSXRksUNspoq6VNLkpFnmc1e3M/X
4TXUCKcCrdDVeHgo9LwywezQq1RFhETH8aRnz9HqW0Tct4zTIiRZ7qlfRzCIaD4aAfbEIT5nqAZJ
hZQZyPxqQPThO6xD7G37TQDDNOz1y59d9vlnp92xss/urcv81PNo/e+UnYbfxXGAUXWuDbTBpbiJ
0QAbIjgnZbgffJfm+OExmzYw+7vQTlsMyLtEeMmFHTSaSJ5sgBFD8tYVQ2yCs+LkHuIw694HVKGM
xL1SHFmMj+wGT8gjZ6+LyzPSa3cvM8bxp5y0ue+0S1C+GfwTg0k/oaugrODFb39jixm3on+CNYBp
hwdpCwLXjqEjX5+nseNoOnoPkFGKPe/N3E2sjv89ESXvMt1rUHYcxO0Ld2VgW//f9MHlGz5Tf52R
TMiaP6Mfm6FQO/8qvoMDc/pMLhzhbc5HnabcUemxFe/Gtlu7RrzseW0yznf4DjkQAXbbsIQ56umU
QaSeWWnrQ35dIz3yLS98U83g3jI6/GtHRqDRtxoytVOdQRMfnh4dZi2UtmcpEI+hDdh8D7qB4R/G
mk+ZzNz2Xv/O6XievONb8PHfCg9KuuRSZuC+Gl9W70nNl01gYNCxRTRK0dmmVIjQXJN076Kt4D+4
tOB8gWiW/SUkGR3wFqkLX64e1CwmRETsWOCuA/lY0z/N1lwDmDsN9BA9D2z90St8xDrfX6ZEfwMM
wbxdn3Uba8DIgAKsvMMYYI+XOxD9mAILXwBiJBYRHPM6pYWEJvjKtC04YfFfOTHRCkZ+wCb3ak7P
FgD55s3pbhNd6AMxqsmVlhKUMg9OatiBQimnFTA2P8cjT7qfQVD7nDMGK0PjcOvxWzveWcdz+cY7
v2OCYbALll0PQ6OoosY49SuYdVfAeK6lF3y9V6wDC90C6MIx9Ot+A1L59JHG8T4tVxI8Mnqu8OKf
QnNsQNC6BBtZKXp4VkwccG32J7ijDL91AVaZaetZvKatHqI+uw3rQTns/bPd04ApmdFTHeBKVlQa
emy71nQ/vEXl4INVE1eY3qInf5/fZ85phA+PaiMg5fWQoIdXVu8Om2WyVNcObkxD4g759+AY4Azg
nAJ4qx+vnj4gIneSb1+c1nADcztEZiLNcALTwbXSl5p1cN++9u+BFV1gHTCXC6+F0ut6fhthHaCa
j9l3zGd5eDd54sBAc9xtqY+3x9PADi4RHGPfGn/7dmKmh+jNdBPRU+74owc1GGP/qcT+epMXtCg8
eb5gYkxVYO3Ro3p6P0yuVEtuCH/6eLZMl3B9+dPwnCu1i/Bf4BY9+WxyVs92j+meeMLDIzUQWfmR
pyE429HbtENGc7K4djIZaE4lS4+ZbUONj21YC341rUMaLmBB2HazJHYcovKr1JqgqJU33fyYQOLZ
zaXpRtemhEMG1EKC5a35FO6rO9KcvOYAdvEb8Hkxt//rbpHEArxgLU5Anv/0P+qj6G068zKoGN48
6xDPz7zhy92CgFM4E90rCnjaUWwMjSVd+/OK74S5NVUmN6gEIiAdc0eEQB7Yw89KSmMo4pe/+zSC
q4GFDTkc1NUSnySb78yHBUjGuCUi/Kn8Lt+UNiIKsbYzeyskiW7eSc+RzHiEGO0tnhBwKpgXJp8g
GxfQmV+UqhYSFG8DGOxJhdbw00VsqAnFGqklPXfAdf5rGVw9LDTVenQKumx5A1X43e9NGCgBt1HU
HxVn3olb1RBIjjxHAYM3h4Qm06jyzrPjrMHekhoCI+Gv2vk04AHovDwlrtOQjwIov16R92B700p4
+D88kRZhAkUp9JAT65kpsQ2eU39LRGySpi3WgsZbrr0NdBhnxDNwtz2WLAkPB8zgh0F629rZnMgB
4SwSmv9eS3eOfTU/kZ7xyTIi+fDfd/16hRwmeOI58KWXE5GEydplNMtmS5gi+5GK4y2MR/gx/IXq
DUhYtqmOUkDeTGOVN6zfizcC/cDQCma98wMLn7++uTuCl/FrTKGjhkQ9xqevie4M2gRTYsQgS0uK
TqSkXzAN3tLkl8QiswsuTIUMSMfz4JMCKr2D/wrFypXMAGzEZAPI2SUlHAMSeQhsFLhKNBN9mRWL
nS2xh3XYvyQ6gVQEviU9FFgpcEGovfYKIMRpgl1/HdUsNps4w8nCBdwxsgb8djfCM3rgkEwfjiUm
N2iDaevPPwa5/H3xi2rYfrp7i2r/3a/7u4ER9fLOsJ2ZbUqwdf6I178tDaWMPaSCPLINwlNySb6x
HjuXlR5SdozLgIfQv4PSVNM2Q9P71bRp/Of0DuHhkX6SW/+T3GHdERMI6lfViasAx4Z4F2NGnZ3C
V/TIL9kuvOdkIsMORKLX4BXpofRD16N63qUGXZ4Sa7ibdqCPX+frwSNujcyRRjJh9MWSiBLGHeFi
50xPAccIx9czKGmtyWNkckBsD2VMzNnjmKFV7hR/PCcOuwuBymaxcZwJjNBjRVxIhUVzyE6BCvFx
f1mbrN6DK4kNbTC6tgy/gyxyCig+YYNyaHttrzj4m6WIg6H5EvknGjvc8EWv9fFncFt4bBV3QICA
B9APMDmfIG+M3EBAAaZfFGXAmcoFdN0tauHND+Y7XP/Pg4FwXBqAJqEWZZl3CJG7ca5BMOH6SVg/
CYQ7jp+GBw0xil87krdRqrW8gSzZfCtFjnjhcMwLtHESrkqw3JAPUFgCec4w38C4RDYeGCMeXays
KSuRX2LIAZc6qDhxLF4AtsQfdE/j1eblFLLAqRwJURTCXLvBGiOlRp8pEVhAB7b0dpsLRvlipfX3
zoDnpmQ5mHiriCWLhDTqGLGk3TAc6Y9pQvVo9tlMEek0N5oqhQbTX0gQCR03u2HHkgXRCA/f+CbK
KfokbaK1TkdUdlJJarD/5XNQv1u84uvrLnPmPt4JvzQJ5PCnOFgofSiRWynzrC7kkp/UmOzndXwg
GekSyRCMjZ8BeWUI7SXosK5kPV2VNe8iW8OfHb95JrHj00pCx07r8UQkzRH2QoqSmYpV93616MT1
HRjcsJNJDnxv1LNeCaOBKND/04r1zxD/JFqt+4fE8rHadH4wUlygkiSBUzj0KPJ67jY9Q5/1x8Pe
+0C3EARjOQrN4AhgIpF8ScqI5JXNQbVHgFd7VlSZmKyeB8+o5F1gMajecs0D5tB9qZ7LlF7nocwh
BYpPH48YgjWzd2ImDfU5S/7t9pQ17EX38EwytCkqvw36rsGlLAlmXQbKIqLgoCPAsfJecWtZz/cn
t410nvi879uVUGI+nPJpu6imFplhyv/R83oSQVmO7pk5686HEGw6BvWYANk0Fant2Cwtr5kKD+TN
7DG/ersnel9mE3bmLVY5XLrukAZ06QNKHPxPh5P1cHc1DjeNvxrYwoEzvIbdjvexdczYl+fruH1C
JrJGCCGiWns3+HyD7vOkvtHlEu8g/tvNsP2cHFgsh8UL4Nha005Tt3OkrUl6eWPzsL3eo/XJuzfD
psyONv2s5+STgKZ9A4QGvV2kFY+Wt/uOzVeqLCtZf/vNenChFDvHV+wU3mHvmzfD552EgNkZTGZ1
H9SP5Gj7vL1WrYp2XiOdLBsi/y4/d2ddHEEfv+tz+FhHx1f/2VWX1+B48JpLv6tHWrk8/+qGYzOU
oxyW2lDf+51n0Fz9XXgGrf7EZlfVpBEGE91jMGtdztLPqlp9c6RVZ9PVdxxHtJxiCGqfhLKjTVPT
+7JxO5x9Vsd/9hY9yis9/XrVOTxlvJtqTlG3Fd3uDHkbPuirPq/+TQcK0lKaOYi5qK/ol9yjh7mj
XxmtEal/Jx11bDFnhlKCe7u/p41/6S2OVqZ/YuvZv0Pp11IYPmdyMDs412EP9zGnPrFD9lelVwE9
yg+WqQ2B6jyt2v2v96jy1brnGiVOx9ai1kftzlZH8FCC1p/R/p/eRLrH+NShXrm2/Mbo2+W4exu2
9KAy8vYj+hogFOd1X9fU2U5rTdU7/1nD6n0vWjCSXtGd+bVInv99IUexcB0DavEeb2eMzwirt0Cc
a/GLh4sUTKFheW18/bC7ELxxEd89LyTMYG/MsFV6tW6Fi6Lbn0x+tfy39Gco70OKuPSRd0jeHEU3
FGoLuRcGUmoMZXg6CQG/EeCSYqCnjqG3PhZaN5RJEpJVVrS+4KqmC2ZHQMcCyUqwgonbTix+zHwo
HOwMEDoEG4qJ9ALTAhnr6QLImANidKYnChrCzJFpdAoipGBxKn5ICMTFGyhJlUDSxw2xODwwuMU5
9XEBQYiTMPXJBmp7eL8epQH+Bjd/4b33HiSKPZ5h7hgfNLqTnrorniIKMkBW+gBPbg18TdoVDZmw
GOqQey+uKD0eatxu87NZbxonWC1FzjoMJPMHb0QT2wTG9rMS1kgWmE6AIbZP1ggTJgcexwBpBJiY
4ESE+4W0Oa65OCUBavJKNecwyuBFeYXh3sU55QTvfH57k8GDPWMexH8EJUQbprkZlgTfh7sBegMt
KiF6EoKkXUrO9rNqhqSVl+GMJ4tn/2TcWlFLQJ+nCVz2BWTi5lOE06FdPZbnJQi/3PC/Lg6sEx92
3zUXgRr4kokZFfQgeCQAV2zGtgLql2zfHAOEThJotAthWEPXTlHrS5b/Gc8QEYN9+iK52MCaINGn
C7j20KfZLX8L4LWD5QNdMaUNuEJME684i1RkmJz4X9rD3CiO5suCD6fZB8BKCVy6CxqOyPFsPv06
wpnrCFkqpj8D7hEv4PgJGQplQ+IpsHcFP09wtF1wW8hY62zUgYOmjeddR5vOz46MOQS50WZmvgnM
dLA0sMFfh/eLgzRt0BkydBLRLLmtPsbRFatwsjChsfUmkONGkBQDo8AV2sEz2OcUR59KAtFM3OHx
6q8nwfwzGsHsMDvICyC3M1n7eoGGqzMoxC1voAbAnsAQL/UQcmF0klVLntE6IhzGPR9slcKQ1mPO
D83GfT1BVNdL1oAc3tCfMT1tnLogiDBxhA7g6+vhpwOsbVGYCn3mMIbhyamLirnWXQhg3HRHeKgP
nTQIZNTXeKmkoCh9/MeDxg2n4HN66zBDKAB0Pqv/H2kObH56qZ9Py4ULAY+Ok76BseCWF1qC7+Qy
1ur4OjkflfYd3FMQpNzS3IfmkQVCePZxtqFufPiPD1G2VLTt+THaIxNcofTf8OcBTWFLoGQ7FC09
6tgRDTvTvZYQmi/9NbJhp/1yV8fz4NCLz8vuz+vhP7PjsjokqycaUoQ21z01jPVyy0OoUUL/dDAP
LniP+zowd2NDm+gM3PTaEAXsqNop406Gf9WHLXqLjrX3r91f7bmAEdBQLzttK6Rc/GfjR3WXIvMA
39pqU2VbSDFkyNttDxMVzcZT/R6TBoa0AxF3p+Jf/HT0tmuKkRIyseQLAeEQ34idDPhhT3zp/rSh
jELYAGaNCnigNLd5SJUjYz+0D6hRKV2jBF0dXGi3kWEp90FCC6OAXg7k/7cgVr0PzDHorwoourqg
vSko41YK2REZd29UvdlvJ4MqLBodSID9wdNw5vt/o60MhP+uwdtYdkCNEOrZpbrkP5A6Jc7kOYPj
nwCvu+jUP6bGO+81MLCe59GlVCQnxrcPreeUHjAHLn+eAYIB3bmjNzwjb2th+G+HF7R+eITtc32N
ABbW7AbKjuF3MNc82fGtnh2f0b47sx/Le486/7n5vD3tACajp3aZkkjYrFqceV9Z/Z3cK697jzmr
v7jX+wYO5BaHEDp8Y9Yz8x3pbZm+Bm31at99/dm/8m/stnJYtcc15VIv3N3j8ytYc/S6+w5etDrT
ZerFoaQgVq9DRpMqOuZEx0PWuVSuWc5MyB0LbbJOjvREJq/NbSYKRjQG1D1oRfCESu6E4HXSwZfr
HGqM8vo41WzRw3fPM6m/padAd/UoqEh3/Fyj7kuqGbTjGcQJ+Dw5bZbXpvbietka1kszqe/J3U6q
TsyoGRQotCKe/9A1MwhF9yALvp5BF9E+AIwFS1AvgFTb3oes2n//dgZvfl5HpBflMxOBjBhgWZTw
XcII1K6xLK5mWJyg+4gX0N8YxBuayxqqEARDxnyJ0Im2Eaci3cfj/NNf2CLBWVEurcmhfFgkwkKh
10HRQFdWOEUcqog8xu0JHETX+yrWJn1jgWpDOJ9oiwvStiNtLlugB3q3nSEnNJ1YtjokZ0wEKCzm
WS7VE6poLc4lQWbpK+lBCwFWVJ+vOYFh0u5BbuMBEPh7weJJ4+HlHfN6cAcIXHSoIAgnjDBGGgRy
VPKqaphe7m5BnzWThqkoLdphh2hIc65F51O6KHQH6HY8mMyy/QzpzJrsBNIGir0xJzBPgbwC8Ks/
swwXP6bTkJ5P009oZi+S9XTW6v8HBRhiKPX0yRVg9jYD8HvUa2esSzrIX8dQEVg6NEyEhSpKFSuE
gvv1bIbH+gWmjWmyHn9c5iPAymE9roqUogIsIpTv0tlYxJFGByy+dcDh2ikpy4zESNgkaQtLmGXJ
Szkba4PTHgbXshBdltgVtNdgkFFOlcL4BTlYGK7FIhITl/9u+Rt6DNsduASZLmUDUAgoACXfZ/aA
L4XaTT7jDDcM+J5CHT7U0XT3IjPS8BEoyDpEUFTYcVrUOczetD3nrMI80T1tgWAcqxAjNgNQK01P
rExQXGE7kFiAdKEkWnFWwTsj21lVP3Tx+y2w1oSulfP5YSM/v8zvJPbi/dN1kt3PbLHeYvBBdLZE
aQl1fsiXpX35jktGUND19DbQLiebHjNd5WiV3OPAWqOg5ECgrhUjEZMxebDU8DXDEBRDeHr9tcPI
6B0VHecfyetzBttOkWhxhK5HfxQdLszYmsJjBT8W77QUeQA0yZoawBGmhgj7DuFn2K74OucDotbu
F90nfrlHbvYdsBNVCJks+n5SJ1mSBVoJ9gVO7C7hzHBVAxEYQyos83Ajw5Bgn9qQDdbsmL3O79EJ
J6wV3CxiOrbJ823egnqMEpVkOi0f4CmH8EKFjsnN8N5g2NVyuXUrFFiEi/Pk4FP24TYjrW36TTrV
m98VdYNNGnqgo1ngIfPxdyRhe1GL7fDRhF/N8Uc/SzwikCT8HQ96rFjDNDUV/BrhXqCRoT9h9GGQ
VLLX4OghlmOdsTCkyUm00Fhy8BNPJSvmMq6gi3pniBmnLY+K7izmQSx6wnHe6tKE7v0U5tfletoe
2cFVsTFB0RSL7hyS1FJmkje/I44U2a9ABZHRYa1rJIrHCUgCR5fPXhdsngfwPYiQQwdjzV8FSTOm
bvKvJrvMff2Kwol3E8cPeVdcsvF4d3s/rP3Hi32mmoy/cnY8Zx3VQafxQ00PWQqpqSwgbr/cKtIP
mBbimBttWn8OHty+gixW8KwD/LG1RWCU9KsMIhhpYPsZqgq2ATqwBAZNzL5m/0Oj0Rbda7DqqOL8
VnDV0VN4zX2Q95ZPYMyEbl62V2swFHrnrKfXxASpkqcghgMVoWHRXQEuPVTjvim0ZALaStJ4tHKS
WROBiuIR0Y2HZ2VwSlkAxAnfJhcuJ9zIla0Ak7jyIspRaJBtvrGD2b1kQitzSKTV0r5gnnFOMpjd
DK+GIUY+Cp242dYTmqCcse7KgknfQSoMZSwmaeEDRIMGwCzOgQZM/Ii73+WqL6HhclKBNOHguuB1
4IF8NbJEcbWtdljjQFY/1yRkCnQTcNBCD9fxM+DWwHG7MXN96LIY6eYAb0O4qfDZ54MTYnCaWbo2
2A1w0gk0MyGtNjTW8v01u8i4z9B6Q+7pNkzC4dtCV3yT1/ag/Dvmd4FOBh0QhQiZ9GcfvulAWv3o
3vIMwtdaUbZwcSdZtDQCfWyRLaWvxazBs1TTVf8j6cyWVMWyMPxERgDKdMs8OaZT5g2hpimoIDKI
+PT17VPREd3Vp06mCJu91/qnhSJYHTlzHJWkCMjUVWi3L65pLBk+m/+glLh3sxFk7sepJsEYDOzm
Pzf34ZdtO254zc7tcSV9n80DCXwQzHDXdnfqBHz+cmWJqJ/PHyY6ZmlM73plmaCF6Ewv3CDTLncY
AOFXg9HsFeB/8NXd0TibArUtNMpxeWRXVNxIdqz7UXMepNtenWG+2JnTJDtcoSc6+1J4XaJfQ/ez
XJxvlJMl5zBnMck2i2F+KhpMBrl9yhiygY0UMAwHrD05bxs3HezPaV/DD1Vvr2Dg9G9x1MR8RKTB
LIkf9EqErhWgcNSUXANs2ocxrf7FcEme/CdG371Ezsl1ZKMrerBA6GgieXdB/amjaUODOmgL0vPE
w+GlI9oKMJSvc5v1WdAZvOZ2icX9qobKJWwrZI+5XXrS+Zolcurl0FKqEP9U3ErGXgAGptvqVxy1
Ej0TbyBn+ejr7b33jwaxIaXN3/9ZhXBp+OqiSXTNXcTaVwyK/idhW+vPNFHICI7DVN2BLIqvxVuL
npW9OFQDPunC2+q+1wghKWH5Yx3ZbTO9vhb6TH4549l1fhMnHQ/fdHW2kw19MjsKUXOAzhl1A0Je
7/77Ct8hg3MhS443Zpl4751gji9PfttwyAMOaGSCxw4Nx4tThUIZYLqfrrlTzY92Hifi5pO3RK3u
3YLi4nEovgxLHQfgnh91YyB//eKs3lWMlfTTRTUJyWR4RtfGeS0uWWjcF9J0whb7WI5G67afsTez
BRsEJDRIqwD62vVbXuijOSifenoM1ufLlLyHa2wk/7KVCSWxXwmQWlJ+3c5lHbNpKzCqIL/DMzTf
FhnXNNGErPC2H5/R5O0Y2xbdwMvplhy5cmZhcxKo+GtHiQeejs0A30L2NY7BoN02ZkNKF/lUVKAc
iTpvbxoszhWtb765QIgIXa1txoQ8Ui7Tv7HRwOd+Xz1zpn3zkN7QRjfX9CqexRpxAds0CgqTdUHW
4EGGh2c79bam02AfFmwbwl6qM44N/kPpKzSZJYxcITguQHAqoelopaF6EBeWOhqUkMprWXCJ7ARE
Us8+wQ3DQ7PkGyafRCIHWyQWwWlSVqAVFps7tj82Hb78j7wDjWbPAVZGJqLiY8tO/PIIxdA/hfzP
VnjLypBmCJMhq5IsZ5pC2xcwyAXVjoYV9LzrPEiCHIKGDKg3J4TIohrZa5K3wdnpPrkwE9QBhMDW
2H+PWPaTLZkDPYwzW2UglKF0Dv9DYvTYNA18ZcFmjrnpYo9txWSs6CwQBl5I6/5rQho/0YlktkhF
FpPQetpoPYFWgk5zyvV9/YEaWAPMOjw+wRZBUlRowhsffa+viHaaAtJeCYJSHNgiTIeiiCNxLoIN
qNzsM5y/P8a/moYAQVwQAbxAGuzUHFqAa4JfpDpobTTuo/Mk57JHDwQr5Jh4OItWeKGinFjnMi6D
CzuBbeo2+SC4lXtPg1CVHWk+9od9+nWd9YnhvVaKk+FCXXdhNx8jZE0kYBu0peEYyOjPmKucauFz
P9oUyQfHf2cN+zzE4+KPtr0zJLDw/nN38xRYD9xzWCRRWiA7eSOK2KG4edkrIfd70Q9BK3DXxGgB
TlP6U3uNOsH2q0PrnjS82DyzbY4m6oV2aezRGvL3Icvs9EtmiCLTnpyPX9Od8elPUKbObZ2Xd03m
b5IhDBgWoUYlxgapuZclcD+n519x6Miy7BjnB/LJc8pn7zHTTCre7b26f8xePByABkHDsFyeiMQY
HsgQIueyAdfijHtuxjFei2Pjm4KGQdOzzOZ4jXjJHmeIdn44NMCHl6w8qlEIOCGWfwg6jIdiJB//
weUS8vWKhKTG4MUSj70nT2SLRfFIph6uzjOPaaqdOPAz0sOYpPNMmUs2mWeHait5TYg1wFc8IWGB
JFRdObohwoCIp+w5krKKe0IHCn8wQGkFK5Zcgv5viBTaNoAagu+8VyhtTY/WZ7L9JNrbeYfCy7Qj
z+A8QZHlX+cEPlMW9Uzavf1Wh49rBNdIiUmkgiKrCUUQiY0ClgVrhhajgoxScuEBDCasRzEg7cW4
L3tAlncPNdQ+0Ky6eMs8nFlBGed2G1fxK35feRvZRXrhOkaPDOzSgPzmLjULp8Sedr33zx/quVgK
0+C+ntTWnvglRlxg0kLIdykdChX0XSnqn4dr7okq6v0hTe4lXtzhHUqbi26bRnS5uw+ubC781vr6
ksefwRn4RNkDYAF3fJ7hwT4tibShjgkw6HEl8Nl3lC7PaeYJelCMTiLrIhT6pX9dtW+AfN6mEN1n
SLWcHGWQQQ7zq6fu7vP6K0cRiQ3lvSvZI3ByOCOOvQWoj4sBGK6W41pI2311Ks2RPkSf5YvlBo3b
RvKsDbSwDgS1fhZ/b85ObyWIelT/xEXMhQzo1JK+iDjAJ1gRKRCUIWoz+4MOZEBTwRQ1VBFvBEsP
tIglw3MPQolExaUvXxHccdyx9VEl8wvIghQRAiaSiJGgd1GpFP5zyvJiu6McFGnmgp48Lai5YHwX
lcjh6zxmYrIbXMIF6iPnhVe4tr9xli04PrkLVPLQ7obDCFTG3sVEBwhpzRXRquBcz9PKIc0rLLac
haCBUGSJJtK6GPHGLBKMFJQuq/taCBNVyAvKJmsr0zCN2H9BFdgpRU3NVBILdWsB2mqzbQCt8lAW
DecU+O9SNFBiiJh/5EazfpAPokAqoEHYYE/0ubiVlkNEV5KUyT2s0CIOPiXSjI0d+YuBhEcWIjPp
+6UjI2OvRc2XfdHPkh+EgoVRRfYQG7NXb0mr1lPnlz/VMdcgLLP85x1P3HzVk5grO0rtEeVVnwwb
eNtfvj0xAIZDl+NHSFmYrMvri/3LlxB6kCASUxx6R6H3PouGipdY0BfMgkBPxyAljkCZoxJXP+JR
CGUIb6HvGQNvO0WEKOvDWkR/x0GV2e1Rd2EKSILVWV9VUMkIJcSuRPnk6zHRQ+j06Kue7svB4RKU
izYZn/IZOlaKCUZg/t0T+Fnpx3DTlWEXu2oqHhBCFwuTpP37nvYMN7OCawyO6jzh3a8oYIR08xrB
KaGjI9eXQKZywxi2aFlzCzRC2QbGPN5kRhs28chRZmZiknM9menrgXM+RCYTEHk2rf1R9IVZjRsN
aVFOHx7zIbzMLxzms8FdVHzA1dI8obu7MNWCKt1OYwPabzNioFuRbAzYjIPijBkrQa+DGOHuGrwb
8jQLanszONegcAYnkjeS80bEp3mopkiyThSvSZ6IdC7rbDVmx2UP5tOYbYTUSHKA3P3GOyE2ZA7b
5hG+/Ny7AZZDZTK9Qnz1+7Qi18yuwjKUotfpDUgO+2pvDfQoNBJ/LalFjVvt5TCbtldowgdCnvnI
URdXBremhZV/ScdrNAS3OUO1Y4bKcCezaeaboUgqz5b19H6uzxUf/D7n3t0du1fmY4+w2aFD5QJa
Bj2mLvc2wO/JG7hhOs1yDB554ieJgbgy8nzARwclPIbtRx9wogw+dj+TTbu4xGogJ8MsjcrFKxQb
4mOmRUak7/U9QfgAlbzenp7A4YClDm71OzmAkH/CPCCTGzMJ0sPM5lzRnoT25vFkez+1X+zJM7Bc
MPV6IRS21EG2cujYD9YS5Ok1JHMv1PfStmNQmZtF12gSIPu1s6i2P9N29vTQfI6iOtLPk4zQlGFd
LqtISYoKmwOz427796yO2tU9gCDuvtJYZRyDdQ0m3mXx2Y4i8+/Ks82s1+zqHjSLleBBK7/8ehqx
RLSv05MNt0MJSWu/ZPeOxsF7WcaiWkqt+4EYl0fSsjfMlATihBirZyhP62W5fP20P1pQPWyFg/X2
LSPxZT8s9wYEFB0Lw56DeplBEnNmsgqP+iW800ljAGbE0ZkJ4oyU0gilAdM7bnKnoT9iHilTZJx6
Wl1C5dhuyuWH0EfmCA/O6I+GfzF2jWN5sTU6Y+yNaAeWj3k5TcdBD0LzwFTsyIsOaGIlrZ7B1W8g
yrmavQlnPvIr23AfgUlM/mXFqBlYyePIe7rpT77FuiwQNDUGb0IwQtvaPEW93m9oL5UzWZLysV6Y
O5gxXNKPn1HqdKTzACciZGaQKeE1PwVI2js0J5tPu3sM3wbmxSxRrnilGS+JYDoDet9AB0qbO8t0
fz31aCesbP+MCJ7SzgMYQ4JtmgN5PgFo4X3mhIPasi7QNOtuuTZuTqEzodDWLjbgu3Fg+TIqgTWd
WgNqUgaHUzlV1gj1loTTqfe5+Mk5O2Unfmv3o9EKMG7tRtvIj/PXCcnXQMUtFqNxSIkbndFLKojd
ubcXxrE40vSlhd3TA1C+xVJjUTjxvxsWNH00pRraZ85+MYzXgfVRUJru0+044Ve3v+81rXJP2NTr
i58cZiYfi1P5YGx1gnFMUM5xAiFY/mKdazOf5vMVTj4uv5l/3yCYE4XQLWh80AMyKdh5MhAt3bCE
fGb5jjXnToXEgPWZvhkNSIdAldQCfWEC2nQM0QOBCcV470VDaLpVrG9uoXVCXIgAa3qbUm9RgUGN
WuhRKB+pTmqcF7cNeskAEwT6y+Oa3mdiQf3nix0RJQkFmhB0wjVCL6zSgOPSOpTIvISQWYicQHlf
UHJUzpOeeMLLmYKLKmVDAh8yx9ShUfMWhnUiUZR6AJOtWwf5VCGVV3fVFTW4vxDVpUozTQMEFGY4
iAQQYDoLKVQ45lMPAZRu39nBmNXljsgbF4LZxQJcnjKbLARkdaJJPteBVHKaT0hDQEVIMUJBPuO9
dk2XWkfjI0eIFW/k55rUeWPO+g3nvHfzRZRQ/CBJpN4R3htwhpKyKHouil5ykXYCtngxLUBItm5E
i9Ecix5A9A3aN4AV6iwjrHf18U3xS8tMfkF81pzUY1iBs3vbyqlzMqi76AmHX2+zlcSExPU4KtYD
xcm2PtAE0H71zrdiRb3TheIkIiTBBepyW7/2a9KQkbWoHEkpob3XwyMZTcmLmiBnZnZDwIjMFz9g
fqgxWh/IN76gvUUuq8YyaIb7cAqPka5kGnrZ9C/ncTl3XNz2e9NO2U5+WlpXv4zIZLCG0CS2a50F
AC7xEBJn4T8YIfVgcCafMYRAH46K4kbBmMI0LFRE1rfBCGdKxY3CNN/Cu9E7bQfqGIfvZMy1+YUh
A1yTM5nLTMugDBsln5XWBf3VYlA6LkbDAXm6TSdjEoNBTPPNaBxKTBtpZwR5FD5txHEE7rv5h5yZ
uTeOUa7VBvQrQ19FXM8FadyOl+XpG5DePBskrszEnt9ERweQjzG7uwS1+gMCbD59CKYJHpZJeBFr
FU0LMVFv7gb23OC9ExRD2fjXlq0fyIbCvPek2+8diV7lEDcwlZPR3rxuqrVW/ZmUp7Xd0OsAPRrO
6ONB8xfPGUKBTvm5m4GhecpopiqLesxwFesuSIJbPKlicKwCBUyX8N9mDMEgjULyP5LOFGtB8mbV
TB59kVjcJyal6Bg6kiI1HGQmV78mHrDTlbCOq3MmWqgfBTfKbIxGSpyqi3vtf3IvK2hblVHAbU0x
hiDW/ZmQvcIUDUzICU3eD2WX7PUMadEYyv4IyJg1ZhfOTSxnVcTkTCbSZwjIn7/AA2o0KmPWrUIJ
TyrP2E4ZM0K9NE/RZ26b2qn+1Io+fXfrrQx1c9A4rHcIruQBHLX/LItuaR5UeHgmmf6Y0xfCa78E
JLgA74ZMgkb9CmSyaUrrGl9+72+HcJShswFGO6Qhhl+Oom5r/HELUQlfdbAW7puwdndM+sI6U0OZ
OASIpciM5ICkLaDM4BbIbKqH55OGYKgxi1sd+8jy0qFFs5SnZ/xMGPGIAx6VJhFJH17yN2rJ8UKe
9Vf3bVJ20z2Zs7fsXlV/sngx81V3P5LdfXcE8L7npRxdDVvTQ+PivBC8I13Xw7SzgF+G30a11cHR
mT1G0TdEkuJ1UwRoWJaEo2o+jtFSVl/dlCPyAYkKvxVJg5fub0w32DZUr9uPq7BVVHNVi/O1zl4/
WORDhw35/R+XSMrkhsside+DTZRcb5wl1KLZfDRLnQphs0z4DIkHg8hx7kq/k/2nYV+bgBFG9XNt
Yt4BLGqCZ+nf1/kTZZ+rIyUADWvCETPdD3LCca0ILRqkQLO8Ra9dHfTfWu7cd3oR3nc3tA1lhKBB
+kq18KGHQDW848/a2X0Xg/fgHOH6n4nbXqbYTlZCUHxbm4zEBJvORXKqyRhcmvxiNc1XdTJZMkcR
BUqO7Q2cA6OjvDcN/zKDZebBZaE8V65feR6SXsxW0TPVJLiTQjN2Xt8XavJ0VZ6vyGGtYt7MmYvO
y/9dkClQRB/4AcURU+5756XHzS15PeIrFeQWMUWG+SS5tG6ZzpSaZIwvbu57pklsLQ4jfs31VQxh
wv9tDUWsvmeIGFkzHy9rXVIrnveoYUp3qDKksMF5nZHCpKPpR1+r2O0CZlOBbiR3swfDn2UTJy2d
gkpfAt0bOUPQnpXgOf/QxLmBUYaMaA1U2tfMSrXo7r+vFuiW8rM1jXmZvPc3JVIG+1b6quxomLrq
VUHzoEYlpy/BNBM6BN3v8cQcn7JdnXODNFV0WZAd0DYcnxm7i81df+8Lhq8TmqszJJmRUyLXKUdi
OkMV+4brb6b5Ek1EoBf4UOvXlmNdyn4fG87LoMBfiK9CXxEihuAjh2pCh4+MIbo1MzlE7VxYRCIw
a/2Re+QI3IFxa7+Pm2PG2LSXV5G8M7LU7zupGFXUBQX4S9BDXS3S2ladfrl9/imgRMBYssMavULG
ghbzlClrno7MKcWl3R0D1flCWBCUnrpQRN7JUmIesaEpXj4wF2pBTQvr5QFQMLDiTMY5Yg9iTRnF
d/EYhnlxOPnIGlbD682FkMqmj1ha1vss/JCqRe8zxroJE6uNtl0e1UxuIfgHZgTgfsxhny4eUwww
kxDOg7ulOhBUUBmEarnqTgDdT19RPN/Lz2zvlyhzmrMcFJGJfguauNumy3t42/ZqPPn5YDMJdNmq
AX+NsGXgEMIuuqe75Dz99jherZ5MdN5/fOVr8vUY29pX9if/yKustSZQEdQYADhQkkrU4q4o3c9m
smMG8Pvqf0q7/W45jpkKiJBo2UcvMIR5ha0dSM8nj763CjVs/UPEIG+q1O8WnhqK4qCdxljN/nnS
HIVt+PS2tdNIF8c6jB7xlko8HHum6/S05JPdmDCWn4vi6j3+9OBCZAlNG4A6ICZiXlqGJ72zmBj8
mfJyBc8vXrASCOmHF2ZNhtJxkkwC/iClda4whfG2+bg9bbye6xH2VWcS8xEa9Q7V9FcLPy7vBwmx
vjH7VaZZqM9vmvUYuW0C6c2q4RXV5QQ9r55MKK7XLEga8JE9rrzPz9AGdxQfTJdpmD3tDSCUluLM
WnVZ98f+952Fo3qRxW/Nq2YDddGs6EC+xocLBg2ItnHUat4z9fvWlukikttv8fL7SdIRtVXF3SV+
pBCAFidamUc3fZq/MnYlRbJGKBrVmdnOXwQCqn7L+/jWE8Ry5Nc7auvQz9EWqg9crp/JTGUHLPsw
dbvU5o/vVTJWec/JwZoa2nKMWD9FHf+CY3YV6N/VezHJl90/+VWVfB7fRHpXoynpQRIh/jYs8FWf
izjv0T8fwts1owK6wghuiwbwJ87J1+jsDyP7xsxrwdshxepqfEV35hpI1mPU3vVPPr13iwZqGe8U
1X3IfvRwnxkbtiy0Gc7rPu3Io3Za6uUeQZ7VnBFRYveXXsFIstPfz8TPiK8GyVm2hHh8PRnV+WOw
h9wCFuVkqeaJWJw8+Pr4gYdFwpav2rDFwqxjC6noz02HKaqmY46t/rMq9aSLm/ptLe2H14LbdN4E
H+aTyFQWqmk/sAov3siuKD754pVXGJaROhKyR05OzPB32DE0ZclFs2R0GUyTAmoeIjW5ocJZlaFc
hyh3Cb5ds9tfPig9XYzW+DMMm3nsbVKv62+FwGunXuTwaGSCpNakZrA7LISLJAktC9Xb6JT9yl5z
6F19DmpPKTKJlEgccafJVCwDCEdEyFdMjFOUEGQuEwijrpn4WuzGCw1ljK2G41D9FnDMm9+ehZdt
frz71bTcPEnyOA/B+OqA+ZQYW1PdYqWYdKMQ9859M4CVZcv7dLQQaGZ57mL9m4ZAX8iY0CivVldf
BYADIYDDVO3Pt0Zse7nPkvTcLxt6Z0/Blt16X42D+7C3e3FoA2cJ2yXArAvVxihkrCLkvXfBNp5E
qKmdu41nfvvLCeA/gXg6VNo6/m7wKu++oQEhJZCZ7DaoiP+Mxxx9hOx7XNPLzSAWgi64Yu/tg9LP
ztrsihrWehwFwtGzNai8+X3QIM7HLgIV14YgvxSVX7cDkjLAZrCr5iC5l5k6/xDv9fFw3v+ByR1S
H3Xo17oNRydsCejpMGT7yiJNgP1Ue8OzsbPVjhzS58pAeEt9TvR6+E6Y+bWANogvON7TCKXbKg+U
LZ66+ZXkrg9dgXIQwXoNvLWNhQMjamD4LbhaRvkp3N3MbfIGd8xvugXvRAPphutAuMm2PWZKYAGn
+EAEmQeyw3xhnAIKAyNAqQA5wOgR9ooRgHJIPimIP7sSY3xVxuoCdErBIKZEbSjBMSC+3WsAKCCg
0qt1YFwiY+v9Idbcv+8yGEfYGOPn/I5f4h40Yb0CRvsc5D8QtMSMevzvztOjnHZeswqAI9JiKbkt
8vVoKnmSU0aGVzOnpF9fV/T1KFcjNZLtFQUR7I4gQ0+ctZ6GZ4rQ48K5LaB6G+v0/cZ7NfANhU0P
IwodRbsd8KMulPjGPHpGIP6yBAWuiVJ5/dgN2BZYThytwp6H4l248G5AoJzxfxpY2ygkGMwrQpmJ
Tu+ZEWdLRdwHp6drB1iUX4G+AHxr5pBpTGCZ7CaxvG2X10hnjMYv1RwEobQdv6xac00Ma5jeOJzC
dIvYDxXE6v3Fo1eTdvFAqUt4wopmb4KFO6gXF1Z3IwxEAEusAv4eeu0xOM31u/xGI8lMxYC/TbdX
fiPkXnQz1WMhSEiTSTnDAQASdIdevv5eYi6gXWtbfuWT0/cDD61tU+4SsQqIFr/LhRERXIF1EvNr
Cbks6GNpe/+dbPvDg40RrQbswUp2hPpU9ZQt/zS7xMNBcaXtczXa34Kx1xHAC60w4wPxg0K8gfkS
ypUMYoGvxLWLlQkkhVRATEHbE15g35BPoh0gu2D2STq0zXxAi/1WaLZqEDiXYXm5feWloJ/5/RGf
nvoY/fm/P9ofvx5Sl1hAW7j/yV4D4eDdI1jBrv/5GZMBHyfBPyhjtrdV6uMGWkMAHYS/93kAf+Y3
1iFvK/KmqJgZUQrJKHv5iskz/GSzzRZXWAyuk3wx3nm2zP3YEyq7KFvkK/1UJxg8OpcsjIhMjiUx
Wy3hE9cQGVAyRBmTeJgawPiI3/G3MMn8oPwTAjuBat9JhICZqZCoKBsom5lOxsRoT+WLwNZFcg5m
VDIUDTbgbcuTAGyUUg/7QPWFVKWIGL6JunzxLALtOWN90UP1pm2OeJ/q+QeqBXduLjE2JuSQUbGQ
Ifap54UyNwwHI9prXb/sXvHvY/aHe0gE4JsX9ltPNxOYn9ZF9j9gQrMVGlvD6VvPNIJO8bkJCMdV
IewVHq+Sj6seotWCwb+Foza63YPyw8GZH25gjld5McAiFOT3nQjLesEiKj5qbDZPmZtJC3vZj0BS
3dsNfqNzXxPXnOczc14c8J3x6hIJuv1Is5o4PT4ZdkR8K90y8uhhxDIQaY1imhjShmzVFRnQgwN5
hcYsj2/6V60m9YtJP9b94qgQisaK0Fry80iTRGcmecxTHsMWsk1l8Wg0L2+HYrKkCgBFQdutfVwN
aOWOTip6PPySD2+9UeZkb449lk6FuR5h2cdj3RZ8ajdZ/4/c0o91t1AkrB34V+CvBCp+G2K+4zvu
GfJ3JYGrPKI5fIGaoSfCyCLs7OCJFg3sEGRbAA3zMk0f38pzWgxfb1dqgk+KLb6jKsTM4qanAgiT
oBVYv9I3TMEn/I1YUgl0c/Aes9PdQeZ7ViUDRvBYxMWR8q6J5d8xxR5mLw7CETomK/t50zvdvNHf
lZfg7pmlz+6meOybTPIARCfAiF08uhB+4mN+kBADA41wMmMHL+LTogyGhSbFgBpFGuDt1pJWZh9G
n/uOS9OTS7TsiKlpq3orn2L3eUycbCcRMMkXATHzFBhtPHlfSljutN5mzg66sHGs74C8WXqs4ftv
DvC1b2b3xfA3FO6/ho3mCbjboQmSd+8dNOuU6KrNcypEZXmkAs1g1XwKhv1/c+oPVuuSlOd/WuBZ
gWL1xGhsuHnvoogZ5+P4FkOJ6Ra4pbDwk6yzbFNxxrOJU+a+E/rFTf1leiOe/9XB90FBUcSijqLM
u/bhs43N72wDiStXloSr9JuBwo+/kt8g+y9P8mGlRlQzlICIDsQgKjxnhHConqY7yAOhSZ+pW6F6
YYLUJJaoOHJ/jNaH+SwYv+keRSrgWD3eCleCw7U/dwL8LPOEHr3fVmtIgrkOQ/06YhI2PC1E7gjM
/AgyZgE83e4SGoNf4PC3VM7ebqksKsMbaN4Q6a6u1LyQOUzFomycM5qAkQ7FhlkJRBX0pObGbYy8
zngJTQXeKhzKJKka9njxR0ddxAzGHcX6LzTeielVU6hXRFrsddW3StIAYwzJn0axxCGFs5OSpEdI
vNEdvVz9pS6ht2rYHEfOjVQgNLPcQJQZF4vpZFOaSrRakk+X1UTyrzG7T43ce6FIRXNwBtXgzxeQ
eQ4Far/Lq4A1C+oY0uZw1uukjzqSDnvo1zen/6JmKHjLItWtgkZ30WhS65eNp/FaB/0cCi0ENxjS
+MMlObDxhtciFUCqRxl6wflDsuOCPZAJwZwe2iNmqEV2eA871N3AX+D0gIVPXC6FS61PBf9oTtIf
u4CcPCKdK5x2Pw+EYhxab8ecs88R99DwUyRqGtHAvHNUX9jmkbmgjnFlh6qsxMkCpDAS58YXCkmR
FscJ/od7Z7xHDMfKWnJ/mOVxNULRnfIFx7jP/q1YgpwYRi8c01GJ0ogLtPDIQ9rDyLi55GbfnJR0
s29HjFness9OonFHkBe1BVRd9HCl1RvmkVF3js4JNol6RA0obQrk/g85lDNHGqzH9jWKBtrPicd0
lvQnXdZhN9O2lXfEjod0idu+0ujmMqbL06L9Uw9Hl4sFyFNeYr4EOE+L+/lj+i/GAOPZuMS16pZr
CRMw1yiixe4NxXPtKJrkPJ5nqf6V3ofLHWQkxGvwbK6WXjIlrSFtmEbwWKDtLBR/2LIbY4WWc6fM
geY/Hsms5cvOa5vB6crreG/XjLDAlzNBNjx+EttpYVFGYNmsCM7VXz7nKseDVEQ11RvZVSjsVu+X
/4aVoT5+EaLuaxxebdDJIfj862VJJXNmZ+LgOJgyqcizlvez3r5SoGgs2EE+WWeXGA+rrjgvpp/x
ot2DooqVW1gNcYtNCynswQRFZaNARvPvMGYN8cAN1auMQICAij8pffYNWkS+5r2L3qgkG85er21C
nqXc2S0xMhgU0KEZtqE7mPc4zyeYESQaTqe4hc/GwwzVjFwgujZzL8REpId6nNyyaf+IGwbwNQG+
J/rN8T5FaMu6SK1bbj8OdKsZLVDps9BBkz7EbLFDZgw5dVlC3R+/CmxNaVe4wPTn8sE4v8MYtQwl
u+mPLm4N7Z41QU7ZRJWB6qSCUqCxp6G237VjjrxJj7nfbbZ0KviKeUUIIvtJH3S8lx2wLCgzaDPc
if3nVMvMXV48+j/vSYwjMEdPkc9gCfz1Fr2lGCvzm8+fMbhxpLBvCsyHcGGnOxouyd4Rer+QAbnM
H5DRuYi/IZzMIuHBxDuJ/kBhHx84D3j30JciwgJ0Bw2ZcKDDtlIrGjSm73lG7/nLbkNoAaKEp63T
Iq8g9PwPgfWK2x3gbqfFCizgL+N28xe+mFMm7gtonHcPczD4rfLzvNotB2Yih+L8lmxGHXCILRHT
uzee4Zz5SuXsfer/NADr3yeV84cO8CISnOGYTCaC+UxPwzKChPtOhNbVu1dRsUSj6VZJpqDd/jnS
IQQQGwRl0ZntEEajGtI9XBtvr0X8Qv4ZgkbjL9NCWfunRYPy5eXF3YiHZ9G7XWaDLWru66sziIa5
YbYjo+VIX5QwvSUnFtlNEwZFZF95NJqZ7mTNfHHUCN/CoCuYXaRa27dduQRdqKTPkibF2IoWLyUz
QR2hOQwKxuKJCZNcITIlJ0SBxcDbq63AyarTnFFD6GhU+02HT4EbqQRn/XxmlMCrKiYm7usZZsF4
+1hIXk3BTm6Qf5J6aFp5xQPZNT7pVEii3t6cPBcEWlgNnOeCCoFrEQpgxoWTiAUhC4mN9p9BpUx9
tg5pjIKD38JtYzXxvaGmlXBAKpbXzqFdckjve4cKDQTxkCNzG7krQtW+8EsRWkaDsq+2ZI7Zk0R2
yddEDD1y4UYztuQU1e2LH2Rftx+wnczjDBHDetykylYwM6DT4wJLGNy5Knrw6OMjj2zO4nc3F4cM
YhIDrtFlrpQhPHUspVNyo75ST55pzhkVGvswAL7viNgWQUw+IbrhwJzX6jWr7YtT7PQFnQJoXbWl
sDZIGKr9J1/QQmziaSfpJKSFTLmlahIPktRM2NxIO5V/H0SsjFvn7r+s5PvOZRTexS7RIa8aKj3V
Gld2tyd+9VuzekhCF+4gIpED86zXRkYir8ojUPMb3fKahDsUfuj9CsYli9g0EsIQXM+fex5y4/Sk
hIQnJm/B4VvX2Q0dpjNpgpcLV5/craR1Cb5BWNNRx97tsnD7zuo7F0Fz3+IM9c3V575vHgnIIT2W
ct0+TT4EEyHeiZIkceQSHBUNHAq0e+PdwhdPChZc/bgZw99oIFghhPWgQJvfCFtykdM0iMmNqdTa
Y7QppfiHEWJuXm5RpbxmE0/+6xzVz1a3xb2x0nQ+6jcyarY95Ab+AFv3DWEuIaifWZeeyVhO8v3I
PTLsYbKa/PvnCR6SdJq37tgAQXXK1Zh3aNWitNbAUmRgt4t3YyxYaSuryuHoc+GdYOqQ1aPiozm3
+1kd0vUv1a/uL0Wzfpm9vA85kwNRnz/5H1AiFQeDZZ3xich0N/tF2swuvsTL6veRmJ9HKSD2JQ5S
Kyzs1Vx4pZazvzhgMVvVFGaqnfZsoBAEld0u21n/JW9YBtZXda7RcOeojaPrKl8/FpN9o1ipieaC
PJz2IHl8Mf8WQj2yiQw8AV44Gzq4AAX6uABmwZA8AMzr2Zvh4vXMjCg2QiMGSnRLFzUSxG9UbrJo
FApMCkEeoyXef30Cuh1LXk96nBmZkWo/HDPKFxKivMtCj9KTsb8zwDudd56Kog+2fKF4t0V699TB
or/KFcdcahiTD6ynFkCWxLm/oRFSWOMLNpaq+QZJBTbvavPJvD8BbetISMb+eKlgc704Neo9lZgL
5buKB/hMpP/kAdD+E7YEFw1cxlwMXEPjGbUogQnvyPyZjf8m+wPpHxoaoBnQr49+bWL93UElhYLy
QwU4A50Gocem5F2tDWmEIjKQy3lF/5F0Xl2LIlsY/kWsRRL0lpwEc7pxGT5BDCgqgr9+nupZZ+ZM
T093K6Gq9n7T5oUnj/azLvcaKVPXGEMJ2wfvnVfHj6U8UkM567Gb/Nhe0HvsoJU9/na+5CuZ0QdY
7zXipB9dd6Z/TQUHv85HVwQ2C21MLB6Tyy/2EorI+8xuRx1HVC9SV2hNuKf3yVd1zBMPTiciCmqc
Dawj7ca675gtbbDzibtbVL6CzlIZNhvGJT/Snm0EFEM7BJGp6vWtCN0eaC9EPwjstPKQY4ev8Dtt
hp8MCbZXrevJK2E7LDDW9lQXFRwnd4eGiN7UaURCE/cZQTNyIHZ28tQS05cR31FiiviloB9fPCGJ
lEbSukQAunwRpP6yt7WvPoKeblUU20Q13fncT2Mzbu1X+dKpt5CRdyEGHN0n5QQ5/XalIOPDPFQ7
Jd3WNXiTeadGyjtBv2C008FYvAbKGPpczngbampl9rax9nVuIe93PupF+ahMTVaePKSVrwFG8uEt
vKmWRAGiu1BhnWYn/CNHd9jZHzr+3fv0QPjTDz8fuzYd9VDuwFSBAFyISxj+1ZNkus6jpSsXDfKB
L7jAbyxPv2s5lJ+Mk1Dftrk5f0hasu41d+exddUp12g4vU2PEY9fJrRT7R5Qimj3tHY5tHAW1gJr
yAc+X7ahbWciI74vpN43n//KD55mwA9g55H3rd6nL1mYUKc5b4+JdbGNt3V4nokXreph2XZ7kfZc
PMMfJhR4c0EImrXFPUFWnDJkMHx3YiTmLUH38EZPm5EqjYxR8SGQjMOtcJ+c6dHbrYmbJCkTzQex
mdeXp3T/HvJgDEkN18K0a3l13Ulj9pQHQYc583/uu4dh5SMter2Ci5DebjuPF1aAzDwYYJVX4XI9
zQl9k+nwK1j+98XH+fdz/Ph9ekMyLBBhwHsdij6ntYILF+jclb+xyOZ8Oq9DzvXbpezLsHQ46Edf
M0FjxF8XHrTV2wPuMR9YDG1Ais4qFz6vG8InRk73UI6EvC6az93MZ8rpPCqC26jTkWd14TdjS1uh
UhWBcd+Er5/1/MEw50w/MewvfBpECio+OzTcgxgYJZEuIHowUeah3OPzRJrKfarEot5lvPyFWFnD
/tKC4y8iRE6Kr5VTXpYmoBRMF9v9hCcJw4zdRpizUMUHvz2RYFQIkUhYO5MLp8RoC5GeD7zPGLom
eGe1av9Q8qGBFJ8CUsMvc65TZakFVQRXsSNl5CjE6d2c0JSL88MB06Br8MytTfwGraJrpuc5ZXS9
P2N7QfX/Bsp0einiUHSIS9jvj4MoR5Oowok9AePcRtUEVFc0uyBQVCjYGbiPLLzBEIcEDTI/dyen
ZHxFt1cHpjsZMiz37WgguxjJ0WPY5yEKrxxr2GGtkV/8x4k/muSMTVxXzHHDbVKTM9jPthlvHoOP
Rk9e3zJtQTVtac5uf9+6rRoaTovjLJi0e76GTOp9kaF+Rd0wJIAmwLWm7Ck4MPOSirpHnsZgosde
J8PkjcchIRkr6h/Og7AwYx1bv7+dSiBIeLwI+hSixKXY3MRMOzps5lrquMVv8+16AGwiiZFi+jnW
biE7tf++zJS9jk4X0wFz3RRmt4Y5Zi9MKUKdqARvhvjtfzNa/m4BCmGArtNu0mAPayLhnxRZmBTm
Ax6DTJ7kGdvU2+UwrBdPrGPCtvUmgPKOFYfRQUthosdgzpvyByznQQnsgNF+GpY1rNcr9FgOIBDG
ASrnibjgR/zT4189KRFdaBbgosTQyA8pqOjJD8rFe3tf0HpsWY+PDcs2mL6of7YZvSQ8dBcpBInq
6AOYQ0zPUMWFMZFRFBDcO93uVAgsXZS14XOJUP3LMOc7sjZckW7zi+YloSTdcAvKZ9+8krSr11JK
MGb2CaCzDNMa3O3X0kiR448qMzrdx0/V/kzriZ6UA+Tkp+OCXkpdDG8Aeg0Z2PzgYgXXOfMMi79y
+ALwsVDh21Cghf+BuPxl8XDfd6570APcmZVNGY38anFbMDMKlhad9fhuI4mypnS0n0AbQc4CuixI
2fYew0v29jUxCQpsto74Fgxufdu0P4jofGFaQM8A/knYEXrREw02OSw/NuCIwUnkU1TkPLOJ99yr
MXlQ1lw21cujjStcELKoD0bJkRA/KJGA8pSjsn4zyhmC9G5/MFRjzXeNzq5+gehcdRgOMAY6Vzx3
EQRQgLsRI+jW/+xeC4hLuoPweswBrA7PxWXxdBFuE4k84bQEhfuEAzlQYHxBC3C3Bc8P6k9U1Fn7
vzxDmFMoWK1FLJIMsKEgBK5JBkJeZ3Vo7xt07FJY280Y0RHvGoYHLjFgmbkyHpBPdLXLsTb/F6hp
YWIjk8DYCb0elNWuTQghITELtOJHAWq/iYRXVob/4ggcgO0mRgctVOBmWKA9gQ0TVBEcsN+E+GKo
1TgIXo3FOXN4BD8YunqmA6Gx3091RjS5Gqnp2A6AIiroqEdSLdBToE4SGWtV0E9BKbSRRHyy02xO
X5sujSsto4riqDf+2TW0K3nT/nfZI2yyO4FYVTsTTsfmyI2eTzo43nd6f1+IWAZTgxRZ4UZFy0PI
JFpVIaMN1K2N5AlMr0XhJJKZ1Aio+vewgDZpE/j4wUgwnC2Yp5Hy81gzJkwI5s/wH4O9JmLcEMOM
zzy6X/bEph5ED9rgUe4v084yXK6CaJGwhdnKJLsbge9PJvsV47ZJ00foRJ4mc5cQqJEJJATi5IWI
bUQMhb35MwAH8ArgOOAEwfipUc4HoQbivczKUB/HLaRaF5EpuOq2GAoQUDIkJyuSl4vQ0V6YzkL8
bnYVbFjCddTx/iIF5DhpvcbriVHhfZ/gBoYm+hW5CywkJr+zYrdjuEyvTi67PSISgG1siixHtOzw
MDh4OdEybxPHxymWmRH83QXgvSYGqERJcJ5+gP2PiAasxbBDNOjK0W1XJ4+QbA+2NfIhDNJfNsRH
MKoKcsJrkm6BnBOMaPMvpQc4DQ6bRAQyoG20DWik3H2myNaMKBju2wDuU7XjI+gzY2yF1oqHR/ua
3VL8y1hTVb/G90tYD5fK1Kk9495ZIpwFF3/gUlodzIulDbVhD037CVygKSPm8HJyTF+4+TaqL49/
R0Y3MLAbdRhaNdYYcYWxRm/3m56X/5zHQkQikCDDFak9i8Lvkak1EcmoDqFce8KRSl+zFncsXvLp
0SDiJGlH7NLZ/jyeganOjHXLZEWu8YrNCOCFZSj6xv3ZEsMswTX3OTYzEfKSTzD3IPMvvJttcqq1
wchgKIxAoAHWGDLOJDLw8jIU+R2DqUjdLFD0N3YLKDmWNjK+Y4SShwf5+xPF7lH38g/8rGGxyNHj
hxKwDDCuVfMGJyMmYhADNXKv6WXULtJo4MyN7OuZQ2zI6qrYUXX5N83GDNDwsqAF7ouQZyCfOQgM
tyq+bu1yCXdQIWDG1XchExI9becgVcA2OcEJgM4aQgyGz9bGZ1uWkV4gF2OSG5K29HyiEkQvje5s
i07edCj0uE0/j266R9CIa+CqA+a8H4rk4aAW9KqAQE4UDJsi1BgU9QPPGEPmg+FsNMnb0ixdPdij
e1I0mPsaZ78BgoeifKU8lMXUCKLgixYmh5luD7+DMIjzv/ROKIeCXXrPohAbLvso75EY79ARW0da
7jLHU6ozngGMiO4N/yd7nrkhYNaKzs40TS7EXkDWUSQhjlxV4QCODFeCYN3u7EUhyNQsn5MrPqIm
kBDFoyQvfdL42qWBnQQzeWvX3iNBf/JcEEAESooOinsKwAdZMcChxgfur159t6rxk1B9ss1RbrkV
pGbuvegLd6omLpWBGPw+CXMZFMhXDmHVdI5xedSTR/LrUCpp0z+Wkl+uFKRANlGv7RRqsV6/a3wn
AyMjt7bQXJ1wqACL70NEcRWf8IuqC7926/7e4x80gqBjsOBqgYgOu+BxbFnNxgTColsOcEwQu3t7
IpWM3kDMBfT7c9axe55Z//mOsV70Z0KRs3peEHJoSZ2d22EBAHlxevJUB7K7usj48QNcZLfXF9h3
8J3fp03PJ77nH2QptEEU03P05yLdpgnLkeyiNx6iCH6J4SvljLOL7XxHSBSn/Dm9pR/IJtJv0H4L
qBl2CIEvblKItbg37jyktbSmSDHmClcOcTkGZmM2OsqLyXNUIbFR4+vFvxrLdxFdx29fZ/gl2cPk
IWuhMbnWuiVJSBlUBMmfwLx7uXaz3uuO74X2caNM29Ub1Llhu8Y9m/Qe4x6ILpLZ1opLZOkmR9m3
cnozIjLWeEPdHuxAwmERKhHJAckj4iRPS4ic9HVc03Y3OEV2t5l0uqe0dQT0OddNjceTlL1J3zsf
5AR1ZDW7uuqy2GByAaVUdrcjgmceKgfzHWioz4xCag4mM8Bz4WuTl9+4WiIbg//jK2i6c15KAVN+
oRTm7XaRQ09magDc/D3md1F01emrgU9x3qpP1oFCow7gWDj17vnzaDCLyVsOaCubxXuhIoPWiMZl
BmuzyMHB4GhqjDlkiU2uuyckXmeJ0Q4CSZHGSvTAu4RB4zMSMDFg3+/0wF1K67/A1aCyKfwvbGVr
BmQ9r5v07PWREnok2g5L95XdPFC32tLQLWEPiFr3BR7Kluasd4gSUcS5AjVCNYcBqLbnYKUNEq/c
1gPDKwLVU9x/FbEFIFOmshiSAdZpRu+0ryUFJSRxTrlTxNxBngroeEf1dct6X+sTgE2tLx27mxkK
N2npXrA3UwdwgAyoR1T/nqg4pcvkO76uZNP+RFJQewtoxvXHKod6ajAvwxiqYylQpjoxt32Ut59I
mZLruy7g3Xke0E6EahMlxrAjjtnwtOXzpNgY6j58miM4jCI0hpQRPgRLtagp8LZsnu1ByV4Rb9fv
WKAlcmDwuX6Y+duJc5DjSOySmKkDfUMKwOwoOUf2FloBQa0wx6Wmz4pIRkNRI3GUXcPXjfms/B7B
7dfe9g9povWKe85vqmWCHu8dO/8TGQzAQnI5FOXbqqUypRlyLrW1QLRyMrM8ZUdgNBCmYuIVQFyv
5Bn3xzJS0LTvt4ScuMrqnMKIMRFSRYUHNIqwU5pCvikrdOT826mcsbi/pxqxwZh0K7IqiuRJSkUx
O+9k8sd+RwYjM3nnlkpMq5Cj50k41b/EO8tuMxPjHS9jLJkd4k6nAo+sfdrTMZIRQk9FLgWzjzb3
6R1/yQMhF/FYBBUV3nvP/CPiVWGYpz38zuAIX7xz/CFY+XN7QHZYkwkpW9JVroESzASQ85RkQKQb
xtBlhTqFyBxiiJqsXrMex4ifAn5CxRMD9stphJjG8K6jNjQ0wSaTS0FNwaWCRwth6GcH3LaqExob
KYOny4kiRC6XYgpOtrxzb6c/pIKMxK/9eTCAlCgkOKJGg0dTiRe7pIpXzFYIgh/w+owWunI0Ehtw
TjUGCKXv8Dy5wbSC75gBF8KmScnKWI3LWKd6u4bb8R3G+0aloomjdfxI8h2PslqIPI4epCFiaSAN
oLX0MtRi+u0lKXbcQwJ/CFTT/3i9Ih0tFwgKKVBXMccLkSnY4OSconS5hiKHGrtDZ8ViTMfPI/eQ
x0Z4yJUgiDoUGRdt8GK+G12OkJc59QypG2+EyntNHUe06nNHwo3P64VSIi6wR7/XT+bPEGcSgudQ
fHS+nrYj5sCOzekDSemB82pCZAqbMppYPcU7cYsfX0vlooohK2g7Z4UkZsIPnxjueyE9RaNBfZ5Z
bYTksq3gnfBAXvogeog4kFTj26da5uYQaxMinxC8qcavxmxPAdnztMJB7WecaPzoBAp+CU9VPknT
a9If3mAc52SRccJ+EQYgFXY+UYw1C8Fijzwg+YnAWj5RXXMA069ROZJodABt+KfyJ1A3MjOJcydr
s75rJpVb8SoIoJgWlbss/hyC8zB/MYRC9FG49zA5AWY17PIkJJAIKP9d4namLkTA4u6JtotleFuw
9Mk2JTgmgcieXCZ8+D1R4EYYg8BqZbHdiBH6nDp7cZqrXiSyLw2GfLW4zqj5uM4F43RrXDIGLyw5
PxAYufPDCUcik4jREKQkgJMlj6AdRoWY24hDgCusXEaEiYq6cDJ44moIgWYnBpyllBIhQmJTz7tN
fgTAbukXoKIIARRX9sf+HSBd8QjRmGAJtATFqjnb0W0uolgmZBjLw301wcSMCMkBdaY2nBFZIr6F
bvHKliMY56BBGqlS36JbQXBMHyYY1fjsOWJSp4JJFlkbxZVoPcMH7zEiGtoo0YrOzvbyBsajn3RE
l33CMsqQdgTJtEEkfO8gJJc92MoILYjp6TsR/FT806kyo4r9WAiVRWPy8rv5ABjzg81eoiNaLVik
pFoCapKpjbXzhcJyPxNTQ1p6DeJJrNXJVlw0UNaCs9kZnmMsO3C+A8hov4edWvzRW1IbPVKexbjK
y3zfnW4IQPe3YMYnu/vN4sNtF4lU4hSoZ1hfbGMDgeCaZH88XdHH4ikKM5FrKPoYIYeSIzF2jTC1
0+LUsRxEfDFwCaPeQAPYptiJ/hlTVo1zFNkWd/v4QZnwfwsk8oSEV+rsbvamRSY9XnvuCVpR6zrM
OUek7EEhKHIb94Lj29BUEhHh0tu8mVs4Q6qYatnmxyTEX/gLlMlhCe48uzEK8+UzAFLb78kFeSR9
fyhyPHkZ2WGXMoMpxBQUxrjZ8shXoiVCdXdW2SF585mIZhw4iCoMuuxzwArkbWN9xaSCWRl7iGNO
W0IdwCG9DoylWjbOYz3w7s6Ece5TWocWqxJLDI5VSomD7zzit9CiWQcGqTXuhFTwCvImgQrv+cwW
IWOxDRD4eYz1BgFjLyI8FFRGp4DnPhO3It4uVLZgavaIhg3cNsH6Trb+z1mxqnaqvaqd9s5TIO2P
3LE/RM8Yk3gxCodpzh5H+urqGxMIRB80BxCItjT8AGv3w+9IwMXwG7bi95mFw6HISrr5NBlwpgw5
ZuoNmanuM9b9ZqWyYXCUDe/7JwQbIT1UtJkankOE6419IdLnsyP8gIEkW/LJct4yYQI9u2JF4cKH
NutDlBC47r54FdjxNYKrr6zEnkjvQD72Cz7A1Qz4QD/wCNCahWbUW5dQJIMLpWSLD7KioMyTS2gO
ly+GWZLNyBfNIxP0trF7E3JfJh+fhsaCvEUIINnNjKEUayRVgKleNURUgGGg551Rk9DYErqONKOc
IdAgAUbBS19kCo8SYw6u3EJM4i0ypGWrjnrRtP8YGMROTQK4K7GcS4bPYgV2mbLBZebDHAWage+S
XTsQc8KYK9aEd/GpGv0/KDaqWCD3djlIxYfxx2O8J7SU41R0iHTX6pHQ2fFX6D8HE/UL7PJYfoC7
G/v54hLL9HmE47Ff01sIoBo0/gDmWY8/WQ1ojrfXFV72LsDwDhRPMR6naoyXCAq0xrReBv1g/V29
C9iox+7lvIa/4DXeMuOudd9px7KARh6Qzhiqh94Q2uUeQ7rg7jBiaSzuPn82oiqu7pxAmLiiqeVT
PhjsTJESMEVfm5DIdxu+gzf7A4+kz7vVMIuRNgC4IlCnuA3puIXpoVp9vQ+JHdd4qUL4oJ0tds9V
uRuM3+Q1bY9QcLwF/ZBUrAUlP6A83ROpInQWRvaC0j7PwCylELdhqI3x6C/ImyEPSEQ9zW4zEpeg
spA4SGPyus9uj3aGUU9G2PPJy5jc/sjcYiYTFmLa6IjPR9PLmJ2hiDBi9yCfXQyywMEjFP/OB7rH
9J5DIbLZ/NgjOedUtoyHDKWzdXpb0kQrO9uA97EFE8vBWqxspg/GWNRBQynosO2IGkzAEvsvI6fg
Dy0Ec2+cAvlklXsxQn3yxmh2QwhfGoq7iPUQcwNs6MYlK8yeke5KIUHlzmkAp/4IJjf342erGFid
TQFvrJhbyMGX/TF3bMYEWwUMTUQ0Y9G2Dl8kAyhQ+K50Z5YljUd0b/xJ26BmsiOSd5Awg/8KUaUJ
EJjbMSGHXmzwPyebHFx99YMeghUmUJDMDSs0eRlgSHi0Z6isMxuwOMXxhVMv0Sow9oj8ezEWgEFc
BMLx5MWw5JmQ6LRoWwTI+zdyIySJ/IzOpUIaUbDsW4dKR5o2rK+nlWXIiBD2CLJe8KlUA/42aQmy
YJhMwxnMm2t/OrCkoRjZISaK3rnckTlGTeKStwCZzf7DlYcvfi9DN8TQ6qEewVBySiPYQ6ZaUzqI
HXiRO0fsUXmqnkTRvKJgoaIARedlF9mChQc3BqKC2YFERy7/sZ+UHjEaurXefUZg0YB4jDeExkRf
9AlplL0cQOlq7fqQ9aTiuPPT1Y76Yu5gyvTBlqIyt5OETWjAW/V3SHYEltLKdtZcsX8nkaZT+4V7
9Tljry6aPXs6pQ+2r8HPpYA6LIV2i5S1J3kh/LG1JbKaRPrhmeDHN5Dsm6HM3BVSGO88CjYkcj90
hiZq0Q0xFtEZKFytiCgosr7ZZZO5qHPZMnhEn1m7GIzXmJfsRDwedSYt5PBnR6dxiT736cYtgDCB
kcq0Ao+724yl/IhgRDNqoLHhG03etxeS68Ij7gxlHHkWKQKCf8M21kj12HPNIWJTRkRuLW2hOnoS
faE8YLXsuZC2sGDvMBF2uVMPbEm7nl+zsZSn8vSBNzmi9FbD30QogDlXDbZ+0qkYNfYa/dgNec1s
ffrFKzEkEuduyUeBZPYmd7q7JVkvrs4+hGnkoIzb6EubPBQvpjQ2x+eRserZ25UKlPQ5PiZtWgTi
9NHSd8zOfJ5fuenRmR5bpMOwohgQ+qKtFUINGtoz+HmNxJFxOKKEZLmgkYmQmQw5wxFuGKtngu5B
F1GGMO4kTSJIT/XVMyzT5sQzwa6bQJK+GLtH5xVCJ61/bpMWUMUiYytF5eX0+eXshLNtxnvgoSAI
36crRNZ4i+YJ1YSBoC3J/SeWf5o5dlIWOTYbUSZwMsY0KLM32XoPrP8ILQYb9Hc8DEQHCcONkAkR
8bXsVrdkjR6AXDtgGs77p3OG6HDegkVmEs5v3B2Ysxr1rj5HQ+OiahL2xFS42IR45jLjYlCCk58Z
quuWANQK9YY12NOLz9/BwL0zyfjJGUSoMLK11TZApQBsLvYoEjwIm9hu8t12fEvRErOJpkoGm9eO
tmynp0rY5yUoReK6JvfwuWiSW4qC3AMdoTHWgfPViEaMYawL+k4j6k7EA4woE9iX+6dzwE6VyMQv
MIaBhTUU5WyXmjGmW36PoNzbuMBViDSQortPnqiUyniJ0X29Hby89ycuH5Et3s1bJpE3LsdTIm0Q
A4K+g7vR6mUlyxNkzKNpRFqF/OR5kKcmwF8hhKDqWtXEfIJqrlAzmCvqn5Q9Ja55YODDnGd+cRqw
J+OoRZqCZcsraD6Y3yxjLe1cfHF9X5nWh/NiS1cYgSsx2mJAX4KvjutfD6iftkjpqvhLTbMs/Ds6
PMDJagfycmeMwA7k4MBU5/4YXIkZF9Nu0jtuUV5BfsqWwjJPB0fzOCDrwYq/2AtLDPLWmbpghkOi
YL9nROxJH+NmyHW0d7Xi3IGWRFdaMheeJQCxA3lGQsIqTzciD5FEheFFtc7JZw1tTHbu6B0baxNT
Kg33XsrFNJyahK0JzNW4RFd2jh9rHdSJ1LBNm4mvlGdbl/bcDJU13wa/rzHpoX1ca6V/n5+eU5kw
H2PyY//Y/5pgOyFHTMKPYYKEBuWmoQifPzb38YvQkQ8yu9saWaeOWCB8/1ONclJztjxG9SukaX2R
gyH6XoDmSvGrk+qfC1tGwvaKdaZyjgfr5xKxIn4pet1AjWqmI/OGzS/DOvisB5Vbcj1UpHTUbdQ8
3K4JZJ2kVczl1rdxuer8b6t4nH2DiVzS4V3Z5DBEpipnKXw01RLRqchICD+kGFbcG/FNF7hvu0Un
R2JWa1d/56/bSjH/hRQbQm1eqLrpjgGwek7eI6/tB7BC6CiZo/BOwn2hAUMCBiVnmn5O1VMe/+tZ
EbPVhDj+EJCLqkL0DANOxtYjSATGmqnPbAHMJ63dxHCE0qXPvw/GJQouCbpQFcYiDZzLYEKF7JYr
MfOdKA8quC9zlmrWNFt+G1RzQiRgxDi9T6xXsAr4JrdwiZmYi6oLenhVUmjcEgpCCvmX6DMjmEXq
7tHs46yLXYNUarDhaN210eS5wCE5gwTf0oKTN2u/EvLUhjlmYhKpkPxQzQRo/XueydTmd4QCjldT
QR8O/urpazLXz9ZBX09Aa6ZnTHkfpCXUOsljLzPF+uKqoORpCePwYz+hOdkZnaWegCqhRdg/wDpO
JIOAtS41sjea1XYMmZkadDydKAipGeGzOaZtEuqxJGU6Mp4zmXoFXmk6LQp/Ct4Pshvt7nLwOj0K
YAhxwDNC2bxi94MJ1QnM0kvWmYj3v6C2vMRXJvWycjoCLh5ed3EbYrqLaYkby4yemLbeBPp1CxBM
BDNXyTYQGxLOhOgFz9NIpf9Usyp5kt/IkN3nAbqQjZ9z5IcfABKsolFE35Yft7jWo5Zm+CRz+Rxg
mn9btZypCLHxMzU5KFgDWFQTk+UxEnTRp+5MmVR0vmEEsq6F8O6DRhrvBDyQBE1wgEFgkAuAKV8A
mRg+j7AWAOVijOVgZkB+3xkUth2y83nIP9Bu4+W1kX+5BXosYjpQal2dxyOQ6TNJTWTkOSxEYMaM
NyLTLvmHnT5gEcPnDkNKcSSB0ZLYUyCncupe5NfAVkehNwLvzXGp2dy89uF0c6IefwiT4FeZmcwW
ERRrQBtZDv99e8MHWdW6VGZIN6DECY9OH10tFmJCs9AeiYDSAR9wDnFi1VSfOS2p5JJKUqwAi3XM
Ba+hRvRW31F56bmg+6gi9ZgYrl+schA8+Zsbz15LytfHQTUpqn8Ckf07E1WG5CoHZ/91ZuwsRQwb
EEMaYsxIEbdVQMYC/tV3HHS4T6/JN5I3VfAMUNayXUFF0HYbzpOWd1XOWBAmzHt0JwhEuWcsctJ6
QciJcICQpo8EubqGvamZYEupPRh/dAocrEPw5ptbdeC1ZJccHiMz6AVMc0+vCE5FWEULCLiUp3JG
cUGNkdZkOp95xzE5nG26yggNcgP2xqA/qH1lXDKLJOT+YnWh1Pg67Y7TFZABitoloT7ftMtOT+t/
Qt8meq2MTGaGaoWkF2A/1ihyYwYO+cjUfuVUfobdsVzWYtIujHJ2nxrYRijjSYvXfbCIxa0vipyw
JI+CDUhbtCcTHB2Aa3EFcHnM5NUdXejsCa1Ixtuo73MvgfXaR/YpsLu0Mx7ET7VfYy14M7wYce28
Uj2W1eXPGJmTK1ZFZgU3yxsthU9CF0IjkbIPMLQljdm6/0JN9rc5fgcZdVyfhpQDnwkmYxV7+W1S
3jwmYF7pnxcEP44V+rMegz5rZmF6T9b/kOkg8robybVrzAZpQxiPw18VVVhSTSBYUIssXpGJQwwV
DsgbrB34XIvA1JmLifCvCE5GivWrfz8Mpq16HBjB5XQ/9OErlu2X8Jjij4AhnYkUTNekweVZIfSD
TUNpuOl6hAhQR4Ch1hwLjQfDII53c6pNr2+CSv71VdqqnF/n6FNA24syNnLrRSxUKI36VaCyoDM1
Jrksw/s10tiRJ0/vmZVw8FuiXLUH0lvLRN4MtusbQgD0ZNAfaDlj1WoAJRieEeOUmCXXQQ8QuKcH
KDfvcO1VSLCP/slyZYU28dtRGkM2kewPSm9/W6v/TPpYLaEmMJIyduExIa0TswpywcL6lDhrkXUw
oJkwu+70LMIauc/bFomYg+jShfX6U7kNmQIGJdAbt5A8VfsOQ+z6sF9MrWH+U55+tcjYXZ/Be7od
kdO21NJurc6WEr2ZPqsnmovSDbE5RTdSC7u/1kPaw9uUyKdzdieOtk2/JPaoFv9fUmuSkjcj2UyT
GV817YBdwLr6OLgcFNkAMJRSyPVFx3loIg0Yihm4Iel26HIHMXavASDF5hffUHygx0fM+yX/4YX3
XA6gOnWPDzpj8cSdQ2IQSqq1SDJsF/1DmRoZJSjChcSYsTuywtv9e0/78/3aeB7PqNa/QNIis3FX
DJzPcYD0W89eA6voOJdPDBtM+x+6gm71OElzvhtSVUIBpp9DxSs9vMcYdoHDmgAUlOZk+N6fh/nw
u1YN10+3VE2gTwoV4yXRNZd1T4OCZLqA+x2Mr6jjesS2C/GarR9DPeod7klP8gRPhYew37e3PzoI
+l6o1N+asHs2RFIT2L8AYTiw4btBN6+k8eQEw2UX0BMS2E0H995FGsnwV9Ag2kxPX0vTEdH8OJqL
WZ18Xp6KxAWZ/GfFhFQkUwUEPk1v3+8XNgWjhOrtFZAEfPWepsMQV71a3AAPEZhiR89+hxvZ4sjd
Ty/MMIRPDbahzjjrqQFWROMDE964lLXtyCwskTHNIZj0GL4MoN2EzUgmqB6L5i36Ijk9Mo1x8iTh
gWBSAnFwfZP5AxXQT8vhvSO/l8Zm8pDC29KYoKHnqO2Ba3QEEmc6HqwxXpXx4Eh4Em5mV/eVFebM
nzQ0CDCp4go7cI9BuCT/+a2wy9Y8TU/JJA9iXBvJPlI6KK/OFqloKmaimdmN6kNvxmovxzJFVWEF
OVpcDh13UFj5PV5p1rQiKZU2UeGrCL4KRaIYGocLkXoGxvyIYRcZTzLLSq8PF4iHicIzIAGFFI3X
5LXLIeBAZj4TZQDrqKzMi/dZkKBMijr8CUkbcJ2gdu+QKlTMdML+w8zSp6ummuL154R4I4F3QWRv
Qrp32TCQBfEAfFgfpdEmByP62L0yUSDWPzzxMzQ1N9TGVmS/Q12YFHtTgx3wNaVaoM6GBKQf7XgB
NdR3uf855D7GJ7gX/FbJm3A2gD++kDBJo7ujQUVvE2/XIw7iwxZMAuQGHsoBeMN4CBLI6boYMH+3
CdHsvIYcMH00RmKkIlDbIwBrJjr6fpQOEIM5BGyX0UZwZFIqCHxkuYVWyXkE9finOqQ8wmNgnmRi
KqgQQAWxJX6fDjN9RY/kO0TIBE8uD/NYyr4MS7MJQauh8dBpOhIVDpHDUJDMGc5u8/7sa/pN4X1H
VXJeFZNiQcYa4vMQtxB4Hq3s889gYFUdf85+R8rOWgm+LWFz4Y+QUGlypiZiGops2B8tfl78C6FE
23hQOc/5jPGKzOZe3hFquLzaTcjIgXqoGpgWzSUXiuic8vDhPMTM9W8eGs9EHnLAP6yLEuJBN/+J
tN9xpaWKFr5Kx8APr3glihe2bwKQa/uqhyUCbWImMVK9d/0AOQ3KmDeCjvLvNqX5Co1s3adp+BAW
GC0bwIGINY5LmybpkfCaQ8xH7WxCdWFLt1EFQYomUxhdziTmDNhZqj7E7NYnVwN2Dug/aw+XG6d3
aBDSmPaFw1XMT3gxF+byByfwCx6qS66EXB5+g5kKw9kLmocjbBQoBVeUc2eL4BsDYigqmfLhU23y
ZW4nDvetSFzUyd29plXHOTtIjE/6hqOAj44I77pNFaS7H+a8GyiLqe7Z1ChGD4z69ukVK3y8IBg3
nl0e3Xg5cDPwDH4OC6uGBJPWpsQyujPZc4gvN4JhqPB2cnrv2NWw1ZDsdM1k5piwMC++1BdQCZFR
E/iVlQSczEABLOUgnK6aU9NiQRq1rPjXjrvxE3buwUoQ0f2vgNJZkEi9v8TzdC52T8AJxpw0s/u0
fdk9bA/I5iQGWrIPzHkzrCoejLRRcxhkIrKK5894c753hWJD2Y7L/ubRjy6NU9TRDZHbmTxcNAmM
9uCgFCKGr59fXGoCE19H7W4pwrDBKuS0v6nDUZSsJcbFPtNeAYa9IWaTVLlEwg5x0P/KviiOpSWL
k/dUKfbXigSZfKRs99uXR8B3N5fdq3m8Y9P/FqvWANvSnOoBAkStzxj7m2PAEFe78siocWl7w+zp
vS7hi6NaZwbfmQQ9vsb6oSVfWYR/oANgQh0yjd9bhPZ8TEzwhMPIgUirOZt07lfknDu1FwNhIW1E
Lkr2Ei7F3NHwtipBT3UYso58cLAicWShk0QICQP+zrJCU8pbhTvizfyn55ikPyxIJK0TqTSQnArj
NEZrXr2XUzIBcSCCFukJsje2yqutIV8/CTqcpIjKjNtfij/+dbaFdBFH3BukA5g2R574si5vJpY1
ZMu5XPHrzrCV+jjoue0n0ropx7UiA7Dg6zQ9rg9kS6tnEu79etxsd20x0ZGDoNvjfBZG8B9MUCBf
/RdVLbJFFsij8RnAW3TxAB0k6aSdqEqBIi65V65403i7eImQSbcEKYc6I24Ul5IaClz7V8tMLnqq
M6k5D3RdbDMlLaprTh4Mq7lgskXdC2LKeN3aBYnmJRK+x/4nY7TbrQjuVXD7BkoVvJEoMVz3HJB9
/LQbulJ5gQL91gY0mHAgznm+PccfLCgGYdiX4QVzFRF8+wpCEJSxfATQJMo96E1QecLrobukhCBt
BfgVYBU7avkfSee2pCqyRdEvIkIQRV+5g4KKd18MLRUBQRAR8et75O6oPr377KiyFMjMteaaF7/9
G3FH6A6HEMKHrlTZRWdWFAdYakVDExNxL4FRRqILB/rIfruvcy+dS0QBK7iQ5FFftu52Qy2GzTwj
OenQ2N/ofqNbZWdB9JlMETFrt/4tu+z3wA8MBL9wkElGUej/foztn3qwO5zrQFlB+rafEXRQgfgw
QGEcPbT8TN9RMTFbLchMoA6PfQUxM55xoPPMTWCnnDXY0anRAybNrTtwLeJkcK6UW/L8++RCJkZt
+4hIKsCFEdNn9Ao/49GuheiYiCVnL60/fsq3sBH/kBd+Fvj3yGi+k3mJMwl73hnTXfUOlwunX4R6
XahWbh85YpJMHxg0Cl94+TR4z9lmA9y+BPOdJ1r6hl2xyYqJzEYTAO3QK4MOZ9CycsHH50jXvGGt
YVq8JML3t+yNTSJ9/+74v1KV33DnKOcfaNLQfEHOyL+m0Ujs+0jEanKS54uBG9On81WHilWF9HlB
MyQ8eCdhVPGzMnUlS34cifDowR9XWzraF3pFYoUitM1Gp5E5ivcb1gfdOCzu1g/z8CVVCysvC/Hv
0mBSjGtrhOoSMk85Txun7EPJRw/ee9mQHBhCEsiNTvsdZcetiWeF8gvyDUqRVJkq8MIItz5nqSHY
jY8prDNoDVExxh5SoM0NfmM/T/kejuly8LXJO/4O3ZSKJqa4yRBPQWfm55zUKVXiXSZq1GcWrEye
P9HbEUrCkQ0hdi+TSmB2DjUHBfvHxt5KrwpX4gQQnLdsjE9WBcVBdjKhmhg9HGhs7S3/Wfkx/Ghu
AnH+r3npEDSgElCM209pyS5UCG+PHOmp5HNGQbgaYvSWFfgLQc/i/edhkA3tMbg+4CbnTsDi3sqx
L8rUDjPt/XHG/qdrJzIwzv3TaNbNB2ECKnEHKEVqijT1A1Vm+cqZnf3uwRG0Hwg8cX6IopmbpTBY
S6dp5gUek9RGAXa9Hb2iSNcAaW4daMmQtuFPI84eEVc9g2ergMA9iJgrGL2eHvl2zNPTdZPPGAvD
/UgKlF5YI3JitjY+542f1x7GCKffA2XsCzszHE1GJh3cEKkhhIRkI12AupXzcKu0dlH4AxUHIJte
GE2wOrJzvBmayTMjS/tEkManTySG3tP8e71WtQMYehdPCc+gDLzj735OfuZQtsrOGXIqt95ztNCY
XEB1TVr9LUXgA+oTg0wUjhOhKlFu6hpRJMStSVvabRZKynqAXKaMfoAJfBT8kOBJkFFWeh1j5p5F
LBUWbtkIyTDJ1lU0roPuvcnAGMeTvrCuYXPHbXNPZnxTLNN8nbz/XmTlwhAHHX1GubofQuMrb5oW
tac3TAk66woNFMK5eDHoT7vfYZBE6ZxjtneEaiHUUnRo/MKe35/BZne5g27FAH2rBL1FjvGG28I/
+FMd0nvDXgATFKObh/8c2u8p9aDAc2vGMrFVBaTyxi6URIar7zkufnhYsYaI/GaBgT2//oY+TQoj
1Y1QhjzmNSelrj2MTzuRlKmMbaX7wxJEWKyO54ipcKNmlg3WdmuZ7wN8H4rZMHYHsjApUvbX4Bd1
++RaXT9kPL+nEEYhkojyV70DHsOYfO9UyRopC4XOmPx0Kp4Icy2NodCOMoFVNMAiczlWcPqT7cFU
Bl97WMCNbOJJxO9lYreh5wOKN46RWQsi22dFismHuIsHuJ0JiRyWwRyCsnukpsshMMF0oy5xhi0x
mGM0VvRDjxUjIVs5Cz2OoHviZ7AYtUIGy6z6Z8bhcL0L6DAEnwI5zI5bgSBjWgKmg9Pj0zecjPkL
gPjFMOGOZNMjNtplSG7tXTF7t0526NOkdvJSLy0WJEDtxfXbkHjZn2ImNPzNCtoRKncImVUpXPtU
0P8/DXEa4ke6G3Kv89cfErlR7mh/bKASWxubTcwtptiqFoibsvcZDBkX+IZROR4AoOKCzlH3AjZg
FGw1ntrYnvVrKzs1tx8BPjTCYIkviiCvxzz96FalcWRw75PIpw8vKItdNuJPuWjgvg78491OGbzS
+QY40VY41In2POKHfn+9kCx5/MxrnEiWHcl7XgP77Xp34u1AKGwaHUoVJuKGPOP06sNDO3JGq38Y
hcEXVq078IHLMbJ5bijIbQJhoIIuhPjoM31cwDCTr977Cp/hb+FyU/BRg2+y/brKngDdrE/N2UOE
ygzVpiRiEPX1zvQGOC2FMt1aCWeLrCt3iKcevvt7BuyxDresWac1Hk/kNJhdyIPZYDP/tSWmiWHC
sbeGhzKtLtQDmGR+jDvQOHWLj0V0uRnh5v2y1bcxCOFDwRcYohNmprppWhGZcpaxcUUH3UYIbhqI
7mfqsZ9wJAjKLmrn/QXz77bR5U7MTl9cw6/1uOFr0aDlv5uy4Q/tVPHuHSwFzWGKtnlZJepOeXO/
DeoTFdvopj6iFq/TqN8JXTQFU37H1xywE/PpACkzT276V3TTmKBf5iVx56MPZtjHxS4eix/8Rqhw
sPCeoYhrJ8vJFZHQGSZojEVFJrjQlpcXyogtQ87H2O4rsHKfdIT82MgcbOEmTfJyHeP723d5yf54
FTezmja1v66wXIfSD7+OAUX/jG1m9kZjhVSO9aJg9fnyqD+UzQAlPqLsH0yhasxHJPPGltHb0bBE
T/BB3hbVLbv26nMmxui7RXS9xuRo9HU6FDilF/tsNqM5vkKQVJQjbJa99DEzeUrZ9kcCSYW07sSJ
B/6W4NEOGx8ODbSUhzXoWUkgNbYMtdyVZ297YS4SU2MAO01K6zkm2+lMiyz32VYGy5fmgcO92QE6
/bNrw1qkj3RP+wMiI2eL5nlCKE+OJReb6paqron9RjUZm945Rp6mVmIseuvVbK8lEN3AU1tXU90X
gM2xW9X5pgqYxCDL2kKOwRxodzyPCJYAu4cNgsEOCPD1eSCl/IBE4MO5eGCUwUAH5sqI6+qAKeFX
SrhQrdgVun9AjrvbozPHpI9pXU9/n98fO8lgGnccCX1GNTx5eCxUeD+xoyQ6fogqpmaL1x8IsTzv
sXMCSMpkYHnJ7Ckb2PszSXRVyFFrFbCz0BMsOzjIFbt3flX6MrNLWGQTvgmuvhJiCg6bLNYwWB5i
lcTgYtxdssdEHhFusv32YeLCG8THvViMCEJmX/iy+GvCvubFit5rzPBKiWpSGQeACnjiIEizeV7v
lyGQJCJOtGKk0VsKal4yniQ8VtBGwPCj3fkNqBGMCiunyqGfemDm8oQXr6zTPFCeJ6z8s6/VryGq
CZgR7Hl0gfrDfM0ZTjUr3TLDfl5JoFHhc/3DtPpNSFg6sBAxJCJa22oWIx+Hw+mSQoUz2j6CZjrw
h8QUfFc7RJtPGKtP5PFE2ePBiOvWd5alljTwf09TLq10eMhAbqw3DtGwpz97bl0GefQ8jiR2WJ74
OZOSd74rj/sh60LFCnQ0OPq91ivIDxmE9zyogM7i76J8T9LK4j9q0lmZv3W+NF5ptGhIg7MJ83aK
+div5V2Oa7QlQ6QkBxHPrbvo4MA8AFe2abp/KVZHMYRbQYZ3ALiXNs/xuUizfZzc3v1zx9lbz9km
cVCGVPe2B2kkYSMhrQs4m/GcTuOH+VFLgoTBE8iy/BeqFDIa5AMq2wSXCtXUAH+wRO18mkwHiq05
pFkkjheDoQ7vrxA5V2cPnObtEJkiKV4N3wC+Hq6ZF4aLANMUErABa+sJvWvsZKpBmVocwfgk9hg0
CXTy1A5DXhE2BI7mYwunAY9iG1CBDgY9XgZvDNaF8XhZdWW/SUcJgTxzJHLPU+F9dzVP5surcHbb
PHYpEO07TM5wRoBsmSCbhNuJbHVUDZ0uvVBBownHcYlBOibG/F6mqmyxd8l4oRHP4ethHVC66WMG
esNVK0kG3EDPUZZcCjgkLOff5B8g+Z7cS2waB3jQuSCShGl1gnyRnmOSWgY9WDzOGD8l6FlU6Xed
GdGLpR/waXWjvdB3MgzHL5VzBMwJ4oPQzrJT1BC/4FOeYW5A2YfeZcUoKekCxH1p1BBn2Hn1p4xO
jYbxC5RlKvFT/2dY8BAbiO7Qdd5ghjUudesxuWqQJGDFxu79Ox1jo4Z1xlbqzBcusJ9fxJIDzyyO
kzjgWRrCrF+PPt49scsnPbWwGHn1Wen15DgfN3NW0++Mm7Hd347mvCpGsvC6ccZZFvV2kO+QMsWP
kHc/Pr9mGJQys55k7r3VCafm1EDcOtWgk0fqZdz+5eA08JgpTPdDghjgA5SnL2d5Ak5EnITxvN/q
DF/FJYbCGjkrTkY2K3dqiAdHdfdzjhAXUZQKiNsO9Sy7xAPmV/AERvTa2+N4+kCQbEhQhSHpkIj3
Wcaw9EEtFa96zUv2LITnr30J5Esf8FQa/d2Hhz4C0ntsHx+GUf1Vhy6GAf0p3dntlZjQD+PIyWjP
3QYYoQLDnQ0LgnSL0wgo4roWRJqVJjSwPTSOgI5JhXXjl9x1bTHiCZLX0nEC+yb57bgYX4wpox/J
vvjRVF+nN7+fGdeOmdSkOAeZSbtIiuhBodmkG7mBrke39YzS5ftJyNghbr3RXqhHq6X6Nuv3rD+y
6wIrTiD3wTzDr9h+MGVXPaVdpOrslc4+431y9zkHqb7ap52t2UOxY5mhNsZrBdR4IRGttORHOV0M
WpMjYTUANJxDuBEATpIlzHxs2SdtYvkkk6y1V4olVGACoEngdnERwPXpr9w7Hclf7o7PQ7h7hIu9
Sj9Tl5oqdrzhUE//Rvt4zYo6YshCQtTi52J58IS38nMrR2RpM8litspZ7GL6gpqBLxAX4gGgmALh
hHxFoymmx45mfBcIjrh/EPa5IAgNcErBU8anUiZQGUr3Xt4UkXrUy4VwzO9b32BcTrEsEZu0+9u0
l2RVhnfNaFcxw5HhZNhOevBKjlbf2X+Qyr9hHRaHL1Aj0WuI3SEcMZHEYW1d95jqWo8g2Q761ohr
uK1Ip+0KV01mdP4VAlS4swHnbm/bZbPPMDxSDRare4L/2E3GKgu7qr6p8djh7tGT/GwuCXcnaKvI
UDu91HYDzKwsPJRg+aEtHTNppk1aC6xg/gv7vvaF78PY2R1VuErA/ZhrPLPwJiuYGDW8Qj/HKZST
x6GKSHsnDYsYKj2qVQqkYWEzZxklZ5XAM/iLDufiB742T7d3vCjMe9aMUaFqGbD8AlbfGI3VNt/V
Jnx5YNWMwZyVTXM0hLcf+pY/bEbShzWEBCOGJiI6gqE+sg8OBKTsMnJe44JDxt8waNj1Hhg/PGHf
BmA42blHJhozLXCP8OE8zySo4mFk/csr4VlZf0ujD8wOQQCerP9PFi8xtlJLHeeGx/kbPddkDsKA
k3sWueD0HQDxSC4ohnF3tssemo4GcRIyyjwctH+FtPsq7nA4HXq4bleq2VF6pHQ+GVLNO8syC7EL
mr2pDz+YDSWTN2R/uv/+5y/HATyDzjA2RisqeXZ2lCzfKfPB9rP/IUnG03mikKjWpmb6BKsOP6Xf
StFRchv6ZZhZ7dB4JzZDPWKXCqNNhJagL7y5NEIJ0Rd/8LOAefhYjO9uUhhpt8bLnEhVWu85pRCt
fu2BFGlBd+Fu1thj0OvUkxdTPKxr9GRHzk+FbQBEEUgHj3kOY7eZxMSoY+4MzQqUfg8joRqGuDBS
P/Qn46P5WkrviVD1IQ3Rm708mHy/EUFrW4nd4B8rnXYpPWtc1NwDxn5/p6y38qywH25HLSWAU8pG
V0zjIIUY0tPvyapS5yNCFJUZg36qFd7oVnjTjBlWjl7ClLvEF/IIJxdaIeIgOG5fhDZzIddHSwy+
iYDS6/ZI/vG9SfQPhi+3b4QffIugS7gMAplrEUczMR+4rY584GePFhT3gi2bCllGJ+keveb9be+U
n/oPIzuBymcuzBu4+974vAILq68Mrfoug6gJqRi4fkhuC3mp9B7zJoo7s7fmlIOU/TkXAl8eXXgS
uIQ4eFZOsgA7hhaNqOm1HUMAmIjnkxbX5b3yT/E0aekAMECMqX1/mn7FwAMAEUwbBtZORf7VkcO7
+u1gCkNxQN2gBNrl87GyHzpmpo26InCwDjctrEjRq7i4Mzmd+CNdt/pzC5XsNvmUwQv+2VqaxNqe
kZwa5EdrGNBkqjjTZBpumZgXCSMYoX4Thqwr++t6tjdUER6QkPIkEMClIUWi/IMxRhWMfm2VmhSh
wnCEMyDwZh5r5Iq1LAeVyteU8UGBLy3Du+Me1oD+PdPDVAd1zqjgsGqCFX/pYpWAlSQwBW5anC0r
2kVsRYTwVBwdmH188D3U77ggkqwBXaCycB2bYRL9j7AP4giKNskpgXnYTDWDDMsZtqv5OK/poYDf
d/4sV4wZK4PbKLQiWml+mP1/JwkfMnErndF6js6e8RzUZ2in6V7d8BjajaPQQJN6o9/u/hLDqMeB
G6Xqrj/e3xYqJSSVV2oR9nN5NvbkYtK8piLEJ8CPhHRTkE6+V8LiHk6UkYGa0E4pa98FcJVErmdp
VMs36wxaENZZ96FJ0pldrpcPp4M2ri9Aa/TFAMwlCM6DySwIsItBKwIrDoyXeyEAvJtkikjmtzP4
Elzh0hkZT7o31vaS6r3Qb7ldWD6OQwynoPMY1meRgHcYJ7xIENEyYLT8Uzs+Y/JeGanewJEYnnu6
QZazxSFP78Rwz24pfkz/jR+xURy45poHwRs+x4CIdkT+iOBj0ibUhwvGuatTUaK3vdnz4VY9b4CF
o9N2utln1wKD3L/tBmZD8JtzhZzFrTAWbN4wSYIXuTPb0lBVtzSeNEIjshzJEyMTmukyn4Wcsucs
bnWyml9fvJ0ks08XRnLahxYMf//z94N93x6rCT4+Gyh5eEyl1zwcUEMwMBvw3fe/FDbPcPH4uL8E
0pTH6YKl9dGF7yVbybb4Og/NSl6QQhYVjj9TZtn5GeekcIzWxOkdjUEelSnWm8aXyrQ1ymKaYnvB
IgwbeF+suoJdEQZ8CoxoPbNg8DZixJ9o8Kn7xtP3MUoKAFfnK1+HLc7F0t9TXqdYlMiouPj0fUep
59kI6yWeMLLikBPCramIwFmkCgIFDxYP9FYc7h9mCt+KKL84hyWCE+A8WytrQKrclMGj51jJgzKW
QJfP2Q+u/BdLKNjOzHDemivNmEp6LWBxAa/T4Hcw55cfdrd5H9ErHiVwXdIcOKk9npTcluj9eIA0
k2C5kYa5Rd6bj4B2czzr2GsJAbTfDbRSCEcKJK3s5Sqx+SrmSo8EJPwhKLjThKg/91MzT+y8+ugO
jjspDb48G6IK/LZ/X5g3WN/B1bprYs9R0QF+nSePII+cegCIK5mHPkb7O2Vn7L77LgPR9+SbzL59
DFOY45BVG+ZFVNMK54+zyo2RJ9S+HIDa54oE6ePlEsJVqhmWs+ppOdtOVq2H5fr1CARxk/wdeEkj
FDHkayEKpgTOkYou2QW31Em6NggeQ7YaafK8zvRR7NLl0IVhDHmc0xCM7BX72EF9TmOfewPR+5Gt
Vo10E/6EtDJ8a+uyUzIFFXUzRxNeWBiPsYkuk8N9Ztve8XVgM5xjkQh32ANTAPGnVtiQ6IHVsu15
XCQU76vjfiUyAbhRYjOj8ecVj3Mb5V0gNlsIx4IhSvWOoN2mWl/RIsS4F4K/0tKvvq6MG84sOcBz
BT80YPS+PvOGqpfPjBngAxiChNYUO2deDU9Jtu/fhHMOfe6kIBuim8qkx9HG+W9EZIsXXuapKZ8p
EHCseCzk7eDpPoBvOQyZwDyWtBELGoPK8PpuvkCuy4FNHg84G8kY03QGVxwFjhBn/yZVwP8Xv4z5
dSpwGOHPGFuPJbOPK980YfX1dI93ba9AMXnPljyBmC3AYK7JaoV3Af/JLxIXgn9pZw4b1LAH4ImA
13saYz60A++Zpcv7pngDp+bz6bMUO4gf4BVHknCxLEd8MyZF/GQGF0V8Wx2wVfJpxElYGf2P3YKz
HErVTe63xGIhQYYTL/n4l33s4zQHhPI0PsIxqRSEh9wa2+rmhxWxMcsmZ3yIoKEBx1ICc/h2YfpX
8yvJO/ZG2Bja3kq8scEZlWQQjTlOxR3umziZCVcvfg/jyHNQCmGDrbkczND2wUpRMHDR/NUZEwIe
Dh/ej816udvR7Ls6P0xlPYuJCp9S+s9zzEihsExWo8Q4r9AVeddR68eBeIl8DSoQRpnfnzQcMldO
Eif2PY5r8ThVgoRFLVDrh8Huqc+4v4hU81afozyGBIqysuGOfP9xQWOnnf8RPzvvLn/dvmt1LUSJ
IkHGxPAnsSPiNIbcjeywgkALuYd/CwYDr+/Va/BYVs4zyI2z9zmvWJGUsa0Y71Da0EmW1vVo8nfM
A6hdZl6+5ga5/DCkJsKWPRYMP8eLrFj8PAuqHilPlO08QwLfjyHlI1lBKPzhIcbrP2lXfJBrBEsM
BHx7Pm7OiXtgYHXWEKWkSyG/9XgVbwZmLV5xBtPg3+/1eJDvrKH4IBPbQqoic3OZ2R2MlKsodFjl
KtZ1enGWIYi436ibYX76ghABsN4fm8W5YN+9CkElW1giNmMeX/Hcc+UpvVZH1fSQid31iDcRUAnD
P2bp4WfV573zTfD9xb3nceJMRZbT+filbEFHcJzlhqKBACZz3wjf/pigOFML4NVAR8PbSYzeC0kI
1XMjphdH/bk/DZmT6GPNpPlsoZLHQSdDilkDvo+kp0HdalQZ3r8LEoab+/z4hHT2RWHytO44ZWib
Mp/EvYlWTZp9zt8rjVtgAEVz+dBW+aAy5WQFbMK1+IFX7HOY/666ryWX1mtANDB5aUaPBTU43E3m
P3K1/bhDDK68HgUSIZ3g3FnQa1ZjUOQOseQ7fL4OTFz1bjAHdOueUy2Zgc++jsyqCPYwVmwa3HVR
Dd5RWPP08qziSUPNizh/op+PrN7vFj6jkMWntoSA26ixcQTXZa1G7MseRxJ4kjXvedstsL4dWtj7
6yWRgrNmmWA0SjUIe0kntFSMmtgAuIRMhrTJqcS38xP1CLRdAqVSz7kuZw4QrQxNHit01BcUnf15
/0JWwhoK6+SO++niFi9dtmeGUiI/irr3IiiuR+O2/H2C+hH8oF9fcLv4B7gQlXF4TwNopixCI2pl
EIGothtzjjGgaJGh1PJhIcdhc1fpu1063WDwSRlEwunzTINx0VRziT2dFntwdtEiHkqnpLwd7xeL
5AyiQuojxsS801Y3DMOiHa8lXb30n9ZfY5OvZVXTMPS/4evQIR4Gy3jmsNQmdW2+ia97OmIU0J8W
0WnoPok9zGdolBcTLEOE8Y6ER4vlayQ6wRZfkyVI8dxNliSdmzet1S+D+fNoUmtx+tCfuykdet9D
MajdBRuogGKNYhRJL1QsfHnixBN/oJE1F5chfelmnCD7qtzbzQ0tR7m08x9jPxH2JTWkrb7RDw58
uJs08eVhzmONH8LXQDFqlOg3GNhO5QVQmDGXxhMwkaPkFWR2kvpZuMx1o/RoKtjUA5UQPQUMd0Ya
Tk8KcL0fI8Zi0BNsPc8e6wG1KoUAOzdbZxvOmjWP4odv9zyMRdgaK2v1WKY2fh6u2HFzTvSSuIGK
JhwTYslYeQPqEmoY/UHPLbNX0pKx6Ys5HPwS9i9WTg/7ppKfpcIkFVrWZ7XTUAKI9DzOQo5ZgD0f
GwrgNNiY+A7OouzqUU3EZHVBgubi0xUKIhGMTb7brq8xrM0aJmdPAIKVz0Q3syD0Vtea0E4+Rc6m
yzQTymWwE34GfeFxIyKShpr5/U5w/15VukhWDo5BCS/hL4Go5Pd5EO/MyQ8wIbkm+BbB9kS4BUfe
hOTKyL6r9VnQIx501HP6RK+QpDLb0Yhw9KB4U/SZrXICxxh6rDgTRD2xElteoreOjeXVroIHgfXN
Cl8bmGHML0BlAllbUCGy577wVtx/ztF3wm0QBZN8rtgpAHl4sPkfVzz0ZmRr5DgveBEHBpeLGsxc
PTOL2wMxE3zaTeMpCTNjG4RevTaI2j0x7MIYyWTOAOMIA2daA1rc2D1n7hndKqe77K6Ole5dwQHE
EuXMajlg2PJRYVGOLePFyqN6cSKxBfEQMiDCNppoMOZnsHQroAvkyEDLXLROh+TAaL6/je98Slyp
V7G+EmaalM8VWvzYiqjHOFJtng21ZYsYraKBNd1zCNyMwjq9wxwp0E5iOoRxTE1cCfwBaJC5NcQ8
AiJvZ5PUcqe2eTuVauVq1MtsueFOfK3RYz+MN+z4r7st9Q8QsbB8vXxHdoasxnS4nDyXIHBMsAX/
GvorTxe1TILpDE4XTBn142kXQLOm2hVVdGFz/D2NK7rdUjaciKIZxj0T7Zn4/MJW7ugEJHclof2g
4++bmDBy3VAdMuCLJAvs7YMyKsYMzVxRYeNdig03aYE9GHn3Lf5EqDc5dktcm1rZ7klCCkyZhTVL
ZayEFDX+6ZI+0yYsLmeMO4a4Q6J5wMcYht3dLomr3nL4BUJ2tcA49D2F/b/bEQVEhBFH/4qgD4rY
QM69l8uPBVcxIq6RtQqQBEX+tLGVmbaW4C0MfLGR8hj0PXVO9wNtLGJXwcKQX0j5rcPNQRQLJS6C
RfuMauFdldrRZ3vlGfXuRwQ+gE0Sws9+8PFRq0FGMNXGsL6bU8JBu+G0n2Oe7zR2J9m9ZIpYtQ8F
0/yFD5LqCr8iUBqiICQ0da5+Fv3jBPVX855JY5N9sR/1OHh6dr1P5GuD00w8HYzncmV/6I/qudZb
y7h6tTC01zEdmIYm9m4eP9Rk/w5dqi1q1pEoWydIMPQVefDn0WmG/OihHzJMvn4IaKQlhsG/JV6y
UQOy03PMkVP/jMMMy61/6yL66lhgZAbpPSNZnzJWVFYFJkgKDJXldPrejDCYMP1/8i5NXxJCSxwG
J7R/eoWMGgf+iLxLqy/EwWhNNnCRIYHAQiWEkNzjK5ohlgsG/nF1GA/8obIslNMPHpvBviJK8JW8
JavJA6xryeXCc25xXq2+W4Zya2D06wdeOuppyFw4OKGv/25pSkAUvZriPb8+lquzYuHkQ2LY0D9g
/tJnoULsKpeic1lJxlUzarvdvXC33GsPPWzN7W9BLo9s6L7xDXzaWOwPzY6cvnzZ6fGMLgi0BGxK
2S79an9CX9RRcxBrgyXpyD79NicYgNhgUt+9kPQNdau3y8iLWPR2NYZQeBE97OmXOh9DeCROIjSo
fuN9pGHPydthCVAbc1aBlJjqUlq/rWOyHgpgoTVl3t7AaUlkqn2sC22FvVlbIxomL6u2BgR4Z662
+JJzBiWpC9sUMtSl592xlqz1yCkGfreHAiPl3qgJXlumU7Q+A4YlxpXTd15aCd5v0PW8lsjdcVib
+RMSuvfQPwqpJTb4AY8+6zq2cOJtA4VxjKuchFacXu5n2h37C7IeTAePmLvQ2EbHeYmwkDrbYXvK
0EQ7jo6PZ7V88YEcLIxI9BNquEf42oAmTIdL4T9F3joLVzXZ+z2xd9mq0W1mg+kMYw6LTQ3Y1/2c
6dg8nJqI+GOEBd5pzmMUAv/u+BdzO/YufObGgih+sEWFJnyzHCHUnjOaw4pTM7SvlcBpg6nGRMC9
RsARlPeUobSfxnnGR+F8JC5RtxU+MbWChG/tOrG6K7MCPKYA6mBzXgnH7VMyOiCgcEQMToF8Dax7
nJMNIZHHwEmwFh8fsXofXR4xQmQtJKSL4p8U6fPwRAXoLh8jq9OX1l7/c5gmCA+PyvyrTatv4LyB
w9qi0/RGd5eW5aDVmP/8raiHC7RuepivQmF/io9S8jaWKFzNGE5udFk+FpQeu6WxfBjuPXAnpIeD
j5prHFuFAQpOKtPyNt1nK/DDyV1Xt0vxuxBf6iWcsoPbbPEYwU2FCsooHGrTw/ImeZAqR5aCo5HB
cBVE9rMmzKtvhIRjAztd06/uPyyCpPo3i05m+rIGh79fGsyH5IsbBKUMFoycmLDJhsXMbrJm5p4Z
y3Z7U3KdZHQQWvPWbt1YNohCqPXFDUWgTobSdM+gd/vgSRHnZVjjPjE59dcsNvBUYr0LTDBI0yNo
D6hSeMfiJCHvR7jfzWFRcXJAVbpwdUCJaxhG5vhpu7ntp7iX71mvP6sMG7zZmF3o4fhG0k/J1cVo
1ri918PtracDBLNZjs2F4YNF8m1cXbOg+wNm7k2Su87le5prEODfLVwb7mXzLuw3Uz/jKWxfP7g2
vSwN2zRLmMEuHtcl6lvmbaW56Xz0r0TeFxdRs+AOOAomxR+t0XyhAMl9LDDpBVsQHLi+fgMm9V0c
f4mZwBZEJEUDnawoJoXcTtChx0I9dYCYRkkneOGQJWESUAQP9MCezWjeV6tg1sJQoUBO5yhof5hK
lh4AR8DsDD+Ot/3YvVId3WI/j2JWBuW2oGVxKBkv7DYI5OvhkThkO7CRi8CRmnTnYi3NYRcvB2Uk
x1yW93pZIlQsD3QFXPXmvGCIsqk18PbirzRzhLhwHN+2Vjvx07z8xJFHzuEQqfA9YN56Fni+ZCpv
/pClDa/kKG5Np8oFv1vkR32NdzBAKbyG0wjTSgQuHbdAWZj7NFa+LyPJ+WEzNiZidNOK7J57gU+Z
FDS77RBPM+Eblhr0rxnAbrqdq2azg9949Mhr6jvvG5QvB3I1PdbDDZcxGTQWsfKO+zaMkCZl76eu
z28j5aEwxntYvJpei45NCDzlGV6gCEQ4WCvX5aFkZVrrsPKm+w/FAQORvxjeYjZNgQVSCwV299ZB
4IvrXRfL1r5Bxl1w0RB0Q7rCzoNxpiHmARfaQdlgFF4aucigX1d0vXB84xBmGj3wG8RIxRxuaP+Q
btJe7b6WL5wekEigL31BPDFkbbL325E7VEwJ7isM9xMg8q+w+Cb8Edxeg0HVfZGP/j6F9WBm9bNa
6Ld3awBDByIxX2/k/Ebd0plv94XwZGIvqXw6HKrI+Ar5UBSAwHugorGBeQJSQAFprXBY/780/AIs
QPuBtYOAkwpbW+Y7wGtNTHVxKdRQTvb2j7E5Jy5n+TcHV8Ori7SyKV5QBFqx1BimMF3V4x2MG6Y7
eqNYEGrZrMbzBclAU8YgdM6YYOu3J7ssVH1mPoVzjI4W1Pblkgmey5blwC4QGV/WF9wgm6PouBsF
exWuJhaSAd9NqU4h8JJH8dlrbP6rDTem1Zf8SIhELGxWxPOGCqxlJ/TXoqMXOQLSajy/9XgcOe3Y
MGJjHcILnhGPupjS1Bp/8XQ+Dac+TxOaeScMacWHf1zH7dG+Hi/XnkcBKRvhyF73XLESYmaxCNn5
8k97kRRgkQKLEHe2YIaDL/Tm1kz4VLFN1KXO8EvB9wLOCsab9yC9MtRhEOjc/U/wMp6rvr+FVgsk
SYiyMOo6zmCAvTZGiM5G5Dl0y6Xfua27SI3b7a6HDMl5M+vT/zkPIBQ1wNC+wpmbPJfbrSWggxe3
tJRyqWVFZLbLoRTWUx6QI17TJEAHT09zfCzJ2KZxQQybyW3JScHRQbC5zo17XBkkjULmrmnAj4hd
Enku71ZxlejCgA+LNDSsBhoVpntIFqm18BbLV9adUKNpvdv2xDhe2oju/+dPYz7K3X24iFMWyYyt
xBuW1i2zb8ZzJlW6/z2dOIbK8HX6VpdfbWs979GbfQvrzdanZGuZRMX6ry/GMz1hZEYg4kcO4NyN
9NMjUu1kzg+REMcuM2C6Jv6udlVq7+Z8fC3Q88e5rWEvMFGl4Lh7ne4uk50XSkBM39+nYcFWIQeh
L4EDIkaWSbR2xoWTzwf3QOO8kKyBX7KEcZXCAdK+R/Gl9urVq9Z96PCY+9gghhTXLz1ZDZwti7A1
X0yE0+hr5R9HjZ3nECWQ3udjoW/LiBK7DEFremEIm63kEmxY9ElOMcCvGf5CKhKK9mSOzh0ndm74
mKWOo4AEocorsWBpYZwosTOG5THSuES1K73P0nOSNX7d+O/+/jgg/VhPOXdM/iSpGgFMGY6pNYaC
ccXzqk0KDdcIGg6s0NiMaREQODwRhY3/I+m8llVV2jV8RVYpoMApGcSEOgwnlJFgQkABr349PVf9
u2rPNcNQEbq/fiOXn3F69GHNlb7G9L2jYnCH4majzVqtMDvtGGccvFaqtCjhCclZI8qqrUsq5JZV
FsnxMn7NCMyPjUD/mxai9ka9WxsaKwG/fh9OqmGCl6smhKPGmFXX4Us78pMKGdcnqf927/sxd3fD
lu/LoVs3a/i3H9kwqa2BYBLC0nQOmrIH2QUSdXupYYr1hCwD2878DjH2Ak9SvZWlXY8JX4Gg5xpN
0arIZgrTYXyj5btxrs8beTp/zXFxM6xtweatj0WF61HVgPbJlWTPIJOFGYtFBjHZioJv8o/wPJp6
OjnoP5vGA2rAOWVoSK7qo9yb07VJ+2F/0nfelc9yHRu/vx5MCF/4jb7nilS5bnkjPPjtjFg4cZ3V
GCfNvvHiqSguD2cJ+tje7J5mM/lx4tHYiY2KwBs9hMjuuPWZ8c0gSANmq/bl9HKbLmOSLZ4me9aS
z7n40bTeA1fgQEkeQZ9yPaJ/AfM6J23HnwowwEBnRO+DHHR/OugUZvxZc1sCzt0BVCCs8Vd0Hj7D
kYXNJNcj3Eh9d/gdD54rgup3UoR6iVoOdSG3QWyWiP9TIsAkJkFnhL+U3CBeg23DdQagRQRPmFTm
WroIKLrVIRkOlNtAMhtP3UP6DBeE1tBLZQMDMSE/oKXoeEkdMXWu1hdpDf5gsAcOmCEqRZSw5Sov
sdkRE8SEznhCJYDBaLRQVOPMKGZB1XIDfa68EnYb3InvY6U6JTtQb7Vggl4vQWEfDr0GVw7bYxUo
ZmAxpVF7Ye9vHgiWVdOobla51dLxufzrjTUur5e+nKH/ULkd+ijt/R+RtyxwqCksqBMgeMc2gW8x
67HWsxZ/1+tmxhK70FdX7zUvxYgSeIukMhc9KzDtUFrdjU1InyjHvRyZr4F+jHLC4BWSIYWix/hs
odEPkF0RAkUBaGkr0FJxaJ6oswnIyAqwCBEJTlSCgeY+IY2I9OFaXEBw4iZn9k6hRYZU0c3InOFc
hqLyH5cLTAMsGPxM7vjRSVWCDdJ0a2RkwGK31CXadb9+L9c9AnsNj0Q0gjwevbDfTfDEkGzhwlvj
ufSI9es5o+XTCGlRLNmzh/1ZghHNSF+2rI2pYCS0kfjHM8/Kbbv+YUbCh637X+SKKOceZpe4GoWV
P2hKU0v3Ognz5kAinpZjOemvoMmGLLKNf1P4IXXX/nZ9hHqkDupBG811Fbsfs0jYKk7JCsbSlY7G
78Tl2cOsxHpF0SRWAbSBnbF7c3MBgWyn378v9RgmHY9GTxV4EcpDP0YVJ9LA5gm+vobA3V/qyLwq
0Quv2j2hX0o3xebCelu+rDlBPpwOOUWYp6+8x/uCNuKYXTJIuRhCkUNuD0psSCKpdclF+oMTwe/L
EYGQhvJafSw8HdjISysMCTHEOkGQChhNpvBcGAFzRrYTuI3Oet+zD+9VVsxwR+LkSTJorSMkcAqi
pK233RWr28cFbGWHpDgsdY/Vz2iYzzgWYwYhodYRxxiKyI2Csrfc2/YHrvTzVaPhBvM5XM96mBos
iFlpSHY94gNi+pgurc9rjPHpxBnhAxpdfkEehWqj70vELuK4WlLrjkD+jzSBp9CrFeDRkLcc7xmk
jdVkK0LGcfUrIOLOL4z/4j+e1zUEemsQxZdrK4QBsIoDDSioXP7GzsBwrHE7Q0eSulcl5ow3RhfE
+kQ0zFYJJpPZA7xb0JzDl/VaU34los4nkjs0/uTV+XFE8Dxn6Bkvl4vP5jyKcNiG8QU3yB6mResA
2P+hEWgKcHK9zYlCzRxVwApXS7aIPMv2IJewWj0I3dyYM3aSzznMvXtFO0xQMBlgITWSPFRmHWc6
8z7aJmxIzGNVNPgc3KzQkDbhiroFdwqhhuyEdl+xX5o/RNKCpbbaYtkqGfKSh/mxSILeDXC+Ed9J
2hmOuFugklxVOhJQkA5Vnfb9rtoWH5AfWzrxB2W3V6swU86fypaHXBm8rJd2VGDI8trgLTHi9olB
UyAjBgtNYSynyG/WtpJVsAFLCCmLwe5FBKc+3/QHljpAuHFpmuUtDkYvchFwH0NvJvg36IO8oJEX
6CdtVsoxlskusgqdh7FWtnOWl0S1uUhabeoHzksEde9S4C7OvEQmxCMPC5d5eco+DwX0DjDNSgge
PwsOxqbvFt6GnEpig4hsMvsCEuZJHOPRxkM/6hm/2Ox/7dEHLBUSFL6iGNPCTpm9CXGq5PblyV/o
OyCWl+KIoBJQafUhRNG7DKfS+RS9UMYJ2cvlclLNDdDfhrC0E0/7BqMM7iqCAdaXZKKbdSDN5rFD
uAMxKWZ0SUKh7wl/HVFlNdjPHKEniZK83Pvr5V0UU0a7+6UbJLmewlGAAdtUX7YLgAfcD/kIQZs+
fd3u5oX3DUpCwu1+FeQcwTt/SKdQGf3q9WMQJjFRZXqM3ekekZKTNItesXlu+OJLHRmkxdYzsrpR
WPa4ab+rFoe7lN6MC+K/+RfhprRsGtDJd+4OQQRRLnJ8ttQmLJGooXtgPe+t4RzxlR1Q4XXe4gp9
uYgj0JMluAhLNtgXuOfDVThqmZ/PTvp66n07+uzaJ/jYOBYSM/ieVdX47WOCIR47nwMjBu8DxaR+
nRWRyntt6Oxn7wCwTXjc4qdZEJCDbS+9L8jUxG6hFhu1DzgMZRradm2CsJEO5jIEtif439rqrWS0
EQ2Q2hWjZiMAjrvrmcF8uHcB2aEUlYHTsy8a2S7ntFwK2VKzuGEnQcZmVJOVgnIxSUAX9TFvI9lH
sQV5UkNRPIbWG5df5mBS4rFWrBSopG9yrZ6YOAjYwXbwFUIKw2dFqjWnU+13EkDF16TuUpKY27yO
TEebWLE0hezPWc09N2gj+cf+OtzDMEdCygnd9oW6MGZQY5QRgIwho6l40IsrsHL6R7oF2bLolXEn
Twghroxp60Iwfyem/Qnhm3ZkK63FPkI+ZrjBymKQ8rxby7YJVuidi9o6Xxd9j8Okxn4SrMunBeAY
b5NPQO87mO3X2LF9xAk4C89U5gV9xpvEkWSfieeKTlDMsIuEoDZLGRw74vOZM43gO+XHaC8DL+vk
Po2NjuX/lxBJfYIwGuHioYLRJeCkSxwFk1Bp5ojxWsExNvZXA36ynoqH/wc8HzWxi/cNzkZnG3lz
RGN6JDNBj1EqwtD7xB5S4GU2a/QholnkYSIIOYVkANGRAO2sgkLkGUZWvlcUJscvCTh7kQL4NhDJ
Zq01YQIkE3eeUEioWpP2BHy1/cPTixa2pbwrIQD+9oefuvIAGxMXMzJlKsSQs34TwGB0qbl9SlYL
wELei64Z1Bj/DEZTGEQAndL7DSzI1f3sydjK4QquWVC+q4l134I5gPmh+kLJgWzhWl7ul2th5oEZ
j9fwhwALy2x2RdRvTdgn96/a2fcA1Vu4n65dKHfZWJVL/KmJKQ/97Hae4bthb6gJAiK6Clfp52n/
w+3FwxTPo/nQzm/wC0Pk1nB4Zq45L8ZtYtWCh+mOPp5EimxMSoaNXZ3Nonc5hdLd3Ly3qqkrwagM
fpk/7x26ITW/b7/uhXI/mPvZQqhy6CQ/UzTtNvqEmVND+o9l420YUf883zRbhZubbQBsMRzi3wYL
4H4sDB4ACuffzTjsnBtpZgatAw8Bkn9ym8eA7wzBOUo1/BRzOD/k6cZeCiaz4diP5GkUbjBTakJX
CbLj2sEzWDbH63tgLxJr+VuvSRM+m2lm7t7qkSdnuO30ybS2E0zfZN90xls7/HKveLjDvlt10+/P
r5qxPByXVdSacW+fkrtwUyKwlHyw6PWDFLPW13oPaHqy6wwssabutWCxSXTj3cN8w9pS1pcPnfeo
H/rrITzZh68cM+3iR56OSgsZQdV859CRsUmcDavA5RdVJzF0o8VKrYuDBHJk+ozebJazf0vSatV9
J/2Xg3YBb0A5dFkVkUMSac2PIoClFQmmPDFwIYLkeLnyJhLqqmAgCgbIERbcOguv0AEiJbQcIS4T
mkcMloKq/yfcqQ0CT7jkcPIvE+of1ZkwCIlFz/XJEftfCtaOHf92waKbW0KsifoCh0w7nuHfg24m
7HhIE9W8ysed8DpwZ91fHtwralE814/1SmtEXYDP8r+nwaMIkoTXEnKI9vg2eaeD8aeZiApTedyH
og18mhAYBZew+Jj4coffTGx/BVfE5shnFQqkXGgRxzxcZe50E3h7YryKb7An9tOKAUqY0QSJzFDl
ZTivGBEjPXVQQYHN5tMe56yRvPQjpkwfTR+XHY4HDUnLDJAEaPh/Hkw2QoYnfl2HQZS1n9VGIr7E
bdC48m9w7qHS5FCDN48/nDI3Mw+POnObRLpxixKE8mQaPDVs/JRhcRxm0iZ34EP+XhkiZCHjWMyJ
0rmoeMA4vLpVPoU1fojEaW4W9Co9L/Jj/+ESJGX3HrwT3oqkTN/sSLhbrYR+PRIvZqqoSaJ8aBVb
0UgcxYi5m10y+DHtIeYCfMAZdqYLDJ6456DhJUYONUR+oydG/w77RiEM1wlVbbwTIC+31Z4483yW
smqgCC7hypSpitnzedATwIA3Jtppn9P2IBZvlz0uHbra7mH+u3mBhIFfkQ98Wf1YiOjTFC/Mn2UX
EKbppRdFXEFhL4DgviFbt8T9l7AlsEtmhpDdaYRiU8E0sDiHNORG00RnveyHiFEgy9ToI9UWzAjm
/Tm7RDJuiHs2OrR+3PjHFTrRyb5NXFnspwPqJp0jyWHcI/N9RyOtsf0JAdEPLjppLQgXBD6YeJgQ
NOsk5p5q6z6hyoe8zUSsaeIuidtAXKA5ULgNucBwtK/vRl8233dnVPoQ4/gXbwP+IP/rnHj2YmCG
Jael9L7MhhGxtY1V0HCZEGaKr0jf/0xmVhJCCdNBfx5Rbm6psS2pfmvuWPRDgQiWTxZwfyAtAA+n
3wMhzxzwQo6/MS9KQSTem0PvYSudg4HpaUxZVH/0g3IcnUtwSD5PHs0YjhDdGKym4GR4mJx45H9O
os2djE4sDaKHoRw5D5lxoECNDvz9gUIzB9dpqGzrP4x/LkcGQQsoGArmv6erZFFM9gh7foiVbLCo
803WEdFq6oA9JEYJTU6f+6Fnq9OUNo++PFfmBA9jdKUk+MR4z/8BU5g7bZud73cPzoIsOQfu9ShA
aZi31DvA4y81MizAs3c1x+8dqOzPCMrAxONAXq63XAeDEZj+QrWuS9oxhg9rdz/swFsmzZsqm38p
/28IUT4rGYGuYQK5cG7qHPR28Sak0QaoD0XJFXEOs4iASyzUEfpCQUhBVhII/ug0Kq2dwbkBzSWj
PzvWc6a3s2rk/Qpz8y2dm2xuQvp6jCevcsVcMRW0QHNqBn80CwxdiirvDGNvQn/N3oTUYk5rAOnF
LdhQco/vwWxOPbht0JMlDqywEp2bbvgro16LTNcMxY/YCRVkO9XGJBftazP42btsxdt1TkhgJI5p
pTjhUJSDc0BrWxoyo2pbXlszkaxXiPIJO7m10Za8AXSZABUjENVp+Lxu+Icdd8tmxBmZVCcGm9j+
OHLnpVcJXpBICfCNyhq6P4oOgOaLq0SwCS2wjQHQoT//9DuR5kdVKAjJs2sYOtLj0H7cHDIduiMH
q8wZvFnFWswXa26MpicODCJ++/N05EnlbEy2dDGrStuNusdKxuHLmOuMPcbmxQA8vdsHPr/qbr5w
hX+/0hm4uZj47B13TZDapWnu0igMB8wONWgLL0BCg0eA/CFBiIPOQzsMiCDhLCOJvJIvehOcbnOe
Yzswg8V4aEHbCwawGZOgnFhmCQW+MzbqmsMcP3rKaW63sc3GW0IYcsONprcjwbBRf993P8FfbMJL
lPvg7iHs/EVzafY+iVIJ20Cs+ldwzFWNsVe6wRTBhsFreotMRmPZojPV5zHxH3fzz/MqSGdufigu
3KHz+0T3gSI4bL3MAEkKj2vnbB6Ev83CwFxIbAlUw5vVmEGdf+Wg3jlAGvztABZ4FMOHb5tBCdVf
ugebG3GPyocrqi13PwSoweIzzizhCppu6utu6l3V1Rl7+SRzzpWnzhdeUE9SeMnrWYp40qBlXv4U
4tP0/tr5EHyOYdYqqXH9k/kCmMPGC7QCeLiNx7w+1AeYyW/lvH3kcKt+mJz57w5cyFIfFt8+ea1A
kUY4Bx2j6ZCbcTctpiS+qIgLrM3pJD+808A1/CMWjSg6zVksbHh8lNdhG7AYmRCt9/W1G5PHOLYW
L88CxIZ/gyqQJ659ML2rpFvVcbGcHmDD5kn4xfVtuXCzM/vASfH62VyDqWnPeRqsqDiKHZM/tw17
ufwcyW10F28iB9DOQp3bPaiwwAZxQdBW0RqmmuI1IBILMdSjyUDVmxrr6X0aht2Ma6/M7KlncibF
2WQtTehCdA4oGlBtrNW3YU6n4SMM7QPMC985l7Xj68CEFizIQjTPEqTZ3Vw+LNYVnKrSa5eNoljh
mGYj9WC3+QUfnSWUohKb1oEdeYFw3+jxABsghBBRRQhy2PGjOTP3BkPxl3+iLFM6TRjdtRUKV10m
3lAhVtdF0LbiRWYCwM2n5pQhF7567LGoTvmSanYPhtQAGR5Kl9ZAE35BC25Fn54RqSZ65mY2pUnM
oIGIdXJoqnRgC9Vf5EPoh45v5A+fswjzt7UZUUxtAHixpt1WdlBynM95IuxsZaJG+S2Hyx6LpU38
TGFwJ149ZGlosyCSNiH+XhYFxLMrnsvujMjJtdEmDFdjM3j7a88D+yusGADKHiy56uaOaiJEJoVh
nvkqOcwu/hTYDx8JOU8qqzyoUUBTz9rTrdfxgbwVXUDfCzrrEKy934jvtIa1NThb0090t5H+p54R
5pvQ/tomWESwzM1Fs0Hv84E7KVxWEb4hbfY0+GbXy8eMpGjOyRmsjGGbrjs6R93542w0Y8rD1BjB
2uah1l0apUxu4btZPtFZ63DQNPRASB0CezdvF/zbw9L07u7QR+Ruazp0RfZ2PyrwKNZ7c1zRgwWQ
C9x92j5XSHxHHFZHpVB3Dyn/WfJtQjZD80rjR+N815lVu1cediRwIBRUJlepkO7AzBmClx1B4vIr
if/3QNDz7+wf9zm2VuNKRSuSrzH0D83rc43c3eYoSPg4XZaP8TxHTuOwvU2JguzjpSNqEX5/yEy+
Up/ugYgeCKjoPbRhYdW+p1/Vt/mc3uZ3yR389jr6bwvKVLByz4EC+QUv3ITya5yVRJPP5Po4JO5N
qNwHNjyafqVDCj0hYL3CNt23kl12rj8RPOawWbeva1WuCk7mjPr921pBUM3DEUKoSg7cZ9n3b6RA
EkROLlRQ/zGF0ENtrOHQIHiQ5oAeQ96Zwxh74SfBNOu34GlEEa9SQVuhJdCiWw1HGjxw1PHVZEfW
UJRAT9NiRYin/0qjG8VNXWDdxly8CspTP+wiYh1jTcbgYLju0N1NFZ7F4m6hm845Dbe3BbEVcy0c
AsXvYlzfgm7hYIRlOJnM2bMVigAPgKxsw93ZvbHEcc3V4KCwiRmeFi3NgFXoa9tE1U/tzxaZVQY2
46A+vpHECc1BaEqFwoSktCGdhWjhgVNZqx/zaTyzWVxuPjvlwyrJQ5lK2FgOGx3Ap2HCZXftpjom
gQ+j1SYpxUMN+ZRBEKuWwSCLei5FljGTyGW77+v3X0c4OVktu7u8q4pdUvIFc2d8D4x/mNfxREIX
u0huB/jwKUys+lOtB55MpPWsq/z60HMbPj4xRQPiPs0ulDQvlnl0Rxm3F0kbT2t6w7r7xlQKQK2R
1bGC9hjUIW+cmTl1h7BvqxjFxksQ9q+OYCZjp9680RbmDFJ/FMFyCbo70oMXS1XGad6v1fHwhSES
Lp4qQ/8VajMwrjczlmEKYTBfYt+BAmW6S7pNXzsyXkjU/QCO/gi3Pz4Hk8+TLGd3Ws2htrgCrd19
iO9aaToJJ4aUHp4w+fILalgamdm8g38Sd/Z7FzynvaGBDEV+XaDc49Hprm5H2/zulUQcUizG5+6N
xlOVk5AgqomdlEPe2U25xqf2wDTFrwp5lyJmYICFuB/SJM5/aKh332e9IDfG+ijQTHevLuYVv3rG
05AQInt6YLICqSlRMcBWyzRi0vtDs8wLargQKYkDbIImb4VEpzrkcxCJxe5iN2ExYk117wcmEDFo
ajLnR6ZTxnqoYIJL0IYWTxdtg8xhAlXA7WHmyRbNYp+f2jnhBj6LOkpmeyBEvMKu3NBK9JaMuLIT
AiOJTuZkxQvel2GSReEOhi4uaVjLn/YHnF0ejaXO6Qj2EyFIlc2803f6vO0SyQAdqlc0GOa97/P1
sJHmP9Mth44im6rLLcmTgGyAvNXKY/3qVVgT+Fu3eFaqnIbkzohPvQWJdCw3oXrb9JJJ8RcKWSQi
qnT6QeSfRRjBGLFsHL+of1Srtgej8SNxN4010o07Ua8+H8/mu/uR/chfMj6807vzrSP+fTrdtFyI
RzwbMr5xLHxRx1Thqz+VN++LwM5CdyznpCoTCOGXiJtLvCIUoMQTAoj7W/gf/k4IqLNCR/KCGC29
QWPxkGck0PLh+FUTT/rVNtP8XFrQraIQA/i+7e+jMbhabYNnf9wnvJz4ugi1nafkag7ZcBGGhdS/
8YTT6dBygJJFMS/nHY69KiUkqwTsHnMMZIw+2QHej+j0GBOBfOuc5sM/D5/PccVh+YOi2k6GUY9S
ixmbM+9bc0t0A0ka7fgnRORSoEz+oySxoA0XSWq/O4cYwnceckjrYL+4Ih23AwBtHko1G/Ztw3mV
zypV24YeYnLSACeiJ5NZR9U3uTsbvQoFBwevpuPi+RvwenK7b5/jPOGBY8DLKa1NDpvvlcEEGJ3K
TRaWZFIT5We1P6rQQiYoqJhKQgc6LhEEI2ygX6upJ6c3WCeQxfXFfTjaoqp0lksdCcPLk5e8sWRo
DyNhbTJryPJ8qUqz/lmmsEO5Oe3DvdFIoQfov1Vl+6kCqG7ciFCN5O5Wwa8hD95KCfDpiJjfyC6M
XXOqScihY6109M4Dney3IIToLniAbR0PPrGeikOeEr/DCbUjRuAr3isYaI+8XGS6JfFaJiZErIyf
QdglFoNNdXNeJ+Jt2Vl6d5ffSHOvmz3kqJKmP8nvN+5IthC6NbsMf1hj/rDP8D150hOTLFU5Jo17
ZGIp2bipLegxOA6cDD+yMoHC4GpyN/4uILAHsMa1UITfj3Ckr9ZlhBz1fJ1Q/zlZWngE/2U61l48
hB+TU4f5NLkkeA6+Ee4bMt5m+SKhdyg2E3K1MufGY+2zKFM/0bqtbMiUbO/UVeZ8xvmkbEwZc43x
2yWbzh3MR9N+lBb7hmWPOZb9PR53sXmfdCjeOA4tC7AzHp/tN5IvLfNMhCg74wdmQkpMBo16qff1
RMOFqFvppM82SxzxTp0DNkxuhjobrrR1RfnccJltupGlhgjekiNN8xwUOIj0MRTaI4cDlxGuO+M6
tBYJIxdwsvUYvz2CG6zFMhEHUtEFup1ltuo8HThLsnfiM8BjH9HoX+4mx9sRxcpwVfNJmwXPAB+0
R1sXdfX9fUe0MWfYPvZGad+PSqs+Qco6n4CAmnHeA19zWqpal79zFyGBXsnnIrebxXeXhuqK6Aaa
+OzeWWtRA9/QYR7rFzMb37VZ78q7qaL8dporWfAqqFN/3lxrckBUP13d/pSJ7FegcFLqvBDV4/SW
vWxWTsbFBbFeTQXl+jXP5h/QEtmFGu9v36sPEkuOsko1Z0BHlvxCCoqCR3FakcDrKEwbAaE2hEH0
r+8/Emyp3ViS8+cl10+gZ1y4EYUN6LAhcOpdz2+wDy+7ce4+xqqQ4wycNuTIbN5+bgNSi9iLqEUQ
iZ/w8n1c8PJxMn5NK0j5KYn/kx+xjBlJDCgnRHwF95WOl5boQZBuInDnKvmOAwbYMbuK2iNvibf9
3ZK/gLKsxLTW/QziogEK43Mu+yUorz7NMLTv0tkKML5xPsQCZxoQvnp6MgqeEf9SucQcXg3MkvFY
M/jJiNE2ibUY7B4Uy7nxlHiaPaBXc6YueVShBFpnvgv1lW6wl3RuTn1K9Mim0A8y/iqRmQfzT+yZ
zSthp4Heejq3nqFxnLn+/nLvN7nvb9ku3xdiVs0XoyOn6eBGTL5B4mVKEJfRhfqQwWa46BwWGYLf
pZwjB/VsGCHQrRC7H6+G1GRXOYYmbFNIjtJpMie0LlL50iT2W/SKbIf3aTrlwDqaqRMtC6VlN2OR
gbOGES9IgfQ0wvC4Xs+e+Z6QvL4ZCCVFRAHQX28bB/DcLLuLj0gy49FsFkVhS+f+bCTiM8dy8MNG
ycAmpEPMEdh7xPnw+VezewGUiJ7UjAO5sHUR9YmQlPBzIDLEpip54cqyJhfY+C2qLcgbFROezjEG
NnfD0Rl+gs2ZGGRsc4kdqVgA3xf6BKxsokbDKeMGxx7AgG43WimUmeH7WVF0Nvk47H8cfqhC/1hT
dDnCLM7ioThdKP/90GW2mHX5LSNCAoQfRgvK+QAxE6kKxisiCMriTrkoDOD5FIgQfSb/g7IFg0wd
98IgZZ80mAJpLqrhcTiFgqrBq8J7H1nktfm3NR2l45bfhcgeK9Zjy76yZY/hZK7bWW4nYeWgC7Nr
WkdW982I8ybOC4sgTac7cbTxuCpAk8o5cQcPZiER1qWctRBjljHba+6+Mvw5EYlycPM3J15+Tdfq
9xizqo5HrOvoNgiTWEFirpCeKdRiwFH8PJV25tq8LQTWnk2eGxW8kjElVFbEZaPeUJZPUrdKuvOE
VXAee6pNBQNJAzS4Eb0JW3YjzyAjsAHtREFLNLrAG+UkxBfCGxe4inhWN7QFBW9CJyqDGGh9uWUY
FZY/Ai9YUUVYx/f4mgi7kaiITuzY6k0FIcaPGb+goj5rfognkroEIBR7BCXQdYGplL/A+cuNTlE0
62wflykxXwNv8I9qEpwRy555PLYr1UEaxCIgEgVEQte2725b50+kJsEZJRDGxNuY9eyzfy/SLbg7
etOQ/lTztxqE9Yr4G9D8FTzW/ke9dmv9nH1KyBMkCSzWOLaSizInCuIobsOKbCu3HmtcIgJfSN/t
o3L0FJEoSTDh1xuyPHkYfDE397A88gTjJrTwp2OMgt6gctuk2pWLOxECBf42KQf0m4q3TqaEDVtk
0tgIWcJb4d5nhCEJoTe9z3DeQbsJm/HX2TtI1mTrZ0lBIyy7sC6Q+aSBOhl1gphD0SQMia3IUbPB
HHsJV/R2aY9cLrynGEaZ4Y3jkxIQ8Z+CGCS8IZ8RmDEBdyLh5M5XK0oP0ZpR3M7NhDe5ovSBV8II
KfQkeH/RUbi+s99yqx35aDaZlYrpCPcv+DvkGYdmLFnweQX+wZroCUgpO7ocjzjHXMJA4HeIkeH+
IkKNPB8ndtM5QhhTXK53MOCTf9aEMZIewhMqbM7CiSwakAe4ylQHG2z4pCX1Y4tqab55E+XBl418
zweiJs7nRpz588Y5gUSaIOLUPCmXbk39quiaeM5VthHV+Ft0wDgkCxotxv4R1/cPcFg1ZqO/xNvT
cGi9I4JMjO3IRhvBBaBPJ9KNdK4g5WRlvtndYRAStUn6F6O7JfHbETeBcREOSUA55giHKQwjkfgL
/7df88oSGubrGrwDOa71EHKJ1Kd6nfeBEvhfISZPLSuMWKXgkOcXUd0O6QnyBAqBDoIry+e0H/aR
7RTqtcfH4Ma2+NgV/yMeIkBUa6jccQw0y8EGL4l4YInyIdJHdTgALXt2efwa83AYcJKCkuYZ40Xt
NWJWsXStobJli5yagPoqQlBWb6zMQnRN4nXsRII9BDxm5aSojtF6DXGLu1nc59y6M+7i/y+DxsOB
13I7Mk4tf0ZsC2OATfG2CypKuBOFUqzm1H6TaiceeXEPEn1I07OCJ5nsVPfLDw1g4e0nt9/QIaEf
l7LwKbPkyVzTo3hOxJP18z5cF476gK6UjNjEoA+iC1JXpFPKEr+jqRBaN3BgGMUSjmKAIZCuDLu0
+sGE+1zkH/jqdDMI3Pum3CCUkNlvT5HQJRP6D5qE9INXcy4jn9be6LNl80NhsapQSUOQE6KnQNQW
LkN5n7Su77lgdK5Q/wurcfH9U3aYsBqmlAcc1qb/9aCHs0ldjfE8ogyBeVb4Z0O3z++XyoxtEAeZ
O6Iv/W6mD4iFNjqlqCsaEDYh7E16+wee7UFY/Hx0gbTjcApBohqrs756KNVlTSoxV6Ql0mGuHzIs
ohWEzqbQzA1nGntTANjmAiq+DcVmHOYxqxvaPsMVwSHAKO4yoYKOUlDjBS81mOiwYaRevB2yWDfe
S3PyC3j68teaH1Qb+5TkEFQ2CTLq62L0AsgvJoD7vRV6jGwMyvxtXNw1J4jlUA9HunUGeCf9e5Gv
f2B4tsxL7lI0CaCfXi8k9SK6Q5tks2UePBzFu42OaLcV0Ad6cac6wleE3uwc/Rkg2vdhP8KXbsxJ
Jk5JMTaLdKadLxWtx1Rmb1BTJIuIMQPCPWPiNpg18pOjsl01LmnNhCuJmCfEFtwba3/2nWOO46FM
EHNY/KFD9+qNBY7V5mbMtMMEfy15bdxHKY+9qEan+mc6ozELIJet+734oMN7eHuqopAoVfsjV4Al
Ak91H4BjQsoT8n0OETm3b4pWbwEFWDZGcZIWzSBAREsrOYcTeyhBZXM0UVBksHG1FukpgM/O+do/
Lpv631CZsDqCIpc8pOhtd/ocEUtlXlE+/X3MCZVdKSv6EOlBCwwtPsCRvlAhcELMgOSfQAdyyFGt
iwCqPeOeV+Nu/LKk642TgJL6xW723q/EKoEJsjdlZSJeKCb5C+Y7tlDXIMHKFtTKup8LUpPHfvZd
ioHugwXHRBTqHFfCRg6tz56k7SJSKGrD+Sx0RxJhxWgCx9qFICtiPTSKNNlhkjQQUUGsPCxn7MaC
X89o7qTWmR3zJSJTswuPDAsPsnpMxjqYem0qQtZGvDdrOvdLIMQu1boQ+ePosDmKIIphu7Ru4GrM
GF2DDoLGcDZq58ivfgHRZSJaSoQkre7w02h0+BaxlB7JWmKuGRgNYfd853zZX8mSnQdbItrKFn3a
u2AvEtEP9TkOdE5TwlfxdSBjY7RuyaHIcAJUNubS8H0gc8RNxmhdcDdfPnt9XM+LczJWU7u50Ywo
dhO2mtorxU34A1ntrLtsE7EgGyKhxKm5J5+EVmdOiyHFFAKjIF1yaW6EwDi/zYAgLeK9PvuEFoKb
eWxuVrX+N6EQL+XieETZXY5RiURc4NwhY2vDfE8ACtN/yjPQetBaBD1k/KN4PhgfHzYYfCCx4PHp
+RJQd5c/AhPwizjFvF1WJrs8z04P3JzUMfFSkOWCGPt56MhxMH4YIkm3myEnIr2CUAjsjjm2R4aI
Gc3LQkr05PZUa4MZpUjJYLDFlLAWWV6jjs5gdgk0MOR3MVHxRUTaHyH4PD6L3Ip3b/74zcCn9sXU
5d4R5IrEZ/c9yUT3h3xExb/Be57PyO6GTkebRDXxhTbEEzLTU+yxeoQZhF0eApoWP9QioGGXkXIC
zNNmaBaoNcSITVRATRTDXzxLo8Z6TqWhnXTj9hN9MEqNohEHMPgBGG1Sa4NUWuzgEvX78iuh5yTh
gNKgNdC+QkumAqS5U06IFN6geci7f75WkItAYOXw1ANIIyZIM2mk6/v9E5BcAU7ZOSCWNuxtMXRa
BkA4eDqRn2NwxF/QLz2t53TiEFkj5pKub+VU35bFYNWiciye51TffD9rlTa6Va+MbjSmPbTDM/dA
srre4kfTFxizLrtVz1fqSclplVb211rpUys21GmVLr/s+z03+y5iUtjW/9F0ZluKYksYfiLWEhTB
W+ZBcB5vXKaZMqg4oaBPf76oXufkqequ7KxMhc3eEX/8Q9fgkFwZUzIqdHiE7xAWusGXGK/j6+02
JRnUjjnmTNnZEBPUfsTM4B13lL+eQkSFpSNvgo09ff9Q8vMLYhIRkC2r8vJ3z6lhodWxJ7PloIfF
bs4r8dCrH9zos9ewbjDqk2qRfWPyIUtsWys2juc82ZBdX2eYsnbxsetZ+8vG6zKq1yhmATvIQtKW
ZyBOu/XWVR3Vzvllr0tqRarjtwOV2H+jCe+yoVTJ/MIe8RTC+OlP2zzV+A6hC1cSMT8nCEK62Gvh
Q2NcYfyQzRHhrZkiZL/oyQpIRNc5sj5zxxTmfArbI5g27cv1DzHCk+eHlh2C7YeJ/2dtfOxTOXy/
bg7uXASwWNnVq0H1N38GnhF2HzUPWk4KnRzVlUcKRIHVpQ2XnZ6V0s6ZPgLIJTxfwqyxlAlzz0V0
w8Vg8YvITL0OJ8hGoz0K/Gn2Qqj4fErucWvne8BNkudWrWtau/UGSgykKb80ZR6FKfwRY5jj7YOg
y+tkLqWkfx2uCiQNAPRD/Hf61nX4wE+bY8q5mvwRTQ+o4QiDjeI+qdXJ04G2hATIHJ5//ooFYczv
H8ox05pi9GYdVmDTTGuYCDI5tEp0w0kfJvDdmnXi2cKMo/Qz3AA3gBerH/vpwGca94cDW1P8B6nw
Pngy4NWMEd8luKqwdJYUSlHt+oDI0GZOwCaumt7xDFndjisXb/tL7krYuSUAhQqzqLlZY/UDhV8U
P6rfgmDw1nRSXux910WNb5dsIOcJ0UUEEfD9vB6VAHY41oesh9wvg5xyrDe/4QkPTGZohFS6CsVP
2itILwZP4LU5DEevp0XBl8Lc3q0vO6JfpxWEMKtvBs2wdXflok/UXQ/jRsRlc6SfmNzxGxKg9Ulz
emuNS99bVjog+FcocQwkbhQkL5hlPf474CBRKs6N/4BSgruoAe4NB6zDDRC/+ZjcOoHG2Itk3Bzv
OZlmITgtHKVmvRFVOWFF3vb9wQIWWKkmlzl7GzlcjGnfOtlXN7gL/S4iX8Cd3ahhH+givbUILuj6
5V5bV3nSKmP1iHLWFvpU7b/u7mFHoAZiKlBlI+Ov5ZqPAQ5+/KluOEyb0MrceC4ujg+fpnIZE38Y
oDCa4cXrC2b0SA6GStIC+HCH0JoF+vb5cKLNPufqlkNdi8zn2hyd9+hN/Z6HeUy8c6/d8IvaqUsH
dMcbeFJfx5lwYNSHx1yHkVE2zhiT2kNmNt0vpb2Mts6Ky7jHzFwmJ5en+zjyV1gDg4/NSI1pGdTD
K0NsSzJBeuts0xt+E5iRLgW38gkMnGmRxGvMfTGCMXBowDFvyRTHEH/0K/mBl3tyhjb88N5HFX8M
5l4wPzEitb96XC0fLgw28+5oMMQMv+i5ndp/iDIpepl+7x52GUM0jv5hNLs4Dc9HvCrvtzlap3KP
Vk5DfvbXBFjs7bWJ2nXMpEbGtL5Wfv6Gwo0OoQi/KEFoZahJaFI6sTbtTU23l4Lq87g92CF4dIuw
u6V8bpHTsY3y5DZemZ7mZYAGDwt2BA4GrjRkY2GvUEGvxbcz/DDXBdRw+qsNNr+6y0CM4Ab8AfRF
12d4w6p66Tlkl/IyQzuBZNhI1C2jRfhVxIgxFYl7682+R7pKdh5p0IAvoxMUP9N5b5sfguc0oH8K
425IF+KS21AdTLCS5ElygdMOgZNL2r8zswnwWLjLC8ZVFyuDzzZIdPbnk88J9JKJnLbueBuo5O/M
vkJ00SOwyok5lL4rfFxC0lCfVwQQ9mUCTPDFe6tnF6177zuVGeXrxmcCN3/rkCF8JfNz5LF9DL9R
ySds2+uG5K6wH4GEP49keB+Mgy556Dtf2uYuzFDydpnivTB8JypYsHbhUp9cKlQK0b6tXUn1DttZ
l6pV++v9GR71Om37X0YgCv3lBRITVNbo5uKGMnmrPuuVFZpXDLX+KdQwROJos64HYEQO0m586sb3
P7ZGgn1vTv1DufPzgLvURO9O9Bl1sHZjkgvLVRRMHG1fDC3t5+bro0SaNY+g0r2odybkyX13ks+h
CNuIwCn6LH409M6hBBL6bganKoUjW5N/h4qObaRiu4L1cL8zhJoyBD2T8xKyfzOgY8CMwfCwBqfH
8YOEndpvGfk/Edt8un+XfPqklgEmOc2ULdv9nSEqM3Q2w6erTnizyNAGCUPKTQuaSe2RrwjT/o4B
MI4dssnVyJyBqHrMFO1iUSjh9cBUr1wijOXH351mzPTOIk+tYJbtfdiVnxakOPCJ0dMD9RCkAhiF
geEuaMbYyiecDMCzGBDjMEwYHAo0Q6zyw4sLNq/NjSldD6CqnmbbJ+JivH1KBDlC1kZkQQbFI9Ze
m94OaaFd/4AAc2B1gH1G6Cpsjr2gN8a/zlo9Li6bxPfD1szDjHedCnMMmlbr9g83ZKXMcTcq5NmK
5rutHDgqgNtNSIbfysDdEDdi3CRo051eQL/+IUA0uY66L+cyyqNsVv7J2HVhTuHLJPdVntA0CpkP
S/X4MW3CE44v+COk7X7ATYQ9AxDze0urtI/5AlN8/q9S/DLloovEKJeGmcZxz7vg5sA83atH/qHD
6mlJeJhf5h3HZCOF6VSiZlqCBQFX3oFqXlZ0WuPGwQhJt4TFb0ATw0yNJ5MWcxdVBEbWYQuiBg5X
Rc9xm5KXbdeLG74gWNcPl/3UcPR5d97ZFj8liaLnv+eP6RJhZoOr7+af2iGSvbJ5f7/f9DPKfPQ4
cmR0RgfJyWVZqlGeFvOB319rVFzsSlB+RyrR2EKf8AjEi8W8qKXHiW4LIkv5Iajrseg44Vo3eyxO
HpgDagRck4TRWS1yZiD8oXSJsfauY1ww8EDrBQFIojj0P5ILCe74BUwGIWbjTYwdSbUotyYhERNY
YoMN87rnypwy4TLhPa06PwZBODA6VBuvAdgeqk2iaUGFnhmH9xJmy7BAFVWGXX8waTjXgZco7sv5
g/vCCnox2nIG/cOF7aF1UEQcWjBZnlIi/hKAj3xEQiVX7DrU8ILHu4JVuTr9Y+FPC/eJqe/Vzibv
uJqBoaTsc3TCl0mXipyBTJjj99gGOAvSjMW3GckOrHYsXSvnziDhEQM24VwtmpHvD7gyyo07Ihag
8Ayf32tSr7JJPnrD+G82VUDGHCxL+H7+qoO5kjhx1yKBYOaA1VtgUNnS2ROdWUz70W14R6d/7ETw
Kw8fsFmuVyTr6mrSLFfDu0tyqSDCbMpU+w1G3TyjxgKP/RFBO8zXkAEMM4pnqvRiTuO0m2kHYVFd
QinFswQ3Xt889A670dft2oAx/sCBvNjx6OT8r3v/LTYPBHi1vX+GJuyDvjXEB8UlBKdNlfDsT36Z
Ztp7CNYwG+8jRgI+bOEzGbOSpACb8fS7JwjEv0XVEkpY5et/GQlcF+dkBlkWE51zmtfGunbZE1mp
L5ypzfCOl+Xe8PmzdmgN5xSy28N+6RuB+g2e37Q9Io0nCPzQPrzBxGxiTGzd+2C0u4f99wzhVX1d
IhPuiscAdA0CNfJp/+QRTXjqjfFihGqP3KSAidGxBzhSoslBgvmCoqpb34SjXgcv54hgoFrE2ilR
QwjU30+Kc4FX3hONpxpRhCw/rAvusBe28H/q/k+D7jxam5PBaHBoHQM4r0vt4ej3hBTWM6wZJ26W
8eCw1L9pgecff70DgGcZWoZrgYP5IDlq3R1XgQJrpPU56OzndBftjp+9jCqrTc9tZxV6EiAB2ZxB
kVFF3ZP8QPqA8/Tuk4KEAmx8PdCa+XNJUEN6npdjNORdr56RoBFlaR5SmXTX7Lmz619XYInLpIi6
P2ShIekFuuAC2QRwhb3otTSPjdv3JfCEgOn9d43LOSPJPbMUcJNVwSAMwCa80wqMyC9DMBuellmq
jPLxB5fZjvsIES9eo24woJYpMf31zW1h2nLhRpRS2HLI7P085mKxH/I0L+/U7tOu5NReUoJ34QM5
HaJgXm6WPo+34S0Hud7hU/v8uNePRRNLdZSH+N1jocVPT2lpTeYWDHfYnHgX35Hm3/AEQTA8ZYsp
PHacwcbklZ1gBNC5pcVU1V2VKnb5xjXatLNUI4GQvt3PUqEOpWIQ8ALvrwNIKSzFdcGYE+aOUwFa
NQvGl5iZsJ+513gwbJkLXf3TFkwK35C42KrxZVJ5AHrbOuiH5u9u2B++/kkVMckMzSGcaY5cGKsz
TmG6cQ6cgZCBcpbuEo30MTOJmHJp2npwyTMH5Qj0G45UZreElxJJkmB9pdOagpIBSMy7yJA5nZPd
r4kvOcDWIIag4HZXzIMt1dE9bXkhs+sfOyEqiJcRhRR7Gp4FjJ1A56hs5ZVx1D9+TLLLigkqt29M
+93HAI15Bvpj0rwYWjBrIz5lqqN/hFVUu/vVzjnw5IyKIdlKaDAMjMH/1LTZ8IjdvbvT+SVwlNpz
rPybeJvDVgrRwRQOw5dN+YcfoKRFKwGKwJnv0bczfPmgywz8SGTDIxHOD77Ad7KaWVeP0NiW2Li8
Ap70q+IZSDJ6oT7tQffJXDMkkBOIn4HDhIw+2EBGPS7ecyzNmTlo+WE3115htRLjCxhVkMtRyfkK
SbJV8CZoD+8wblNYE81puBhi/TwC5UZCofsVwIcSSa4c8r7zKhddDs+wMFPXplMsAAE5l/Nu8HyL
DG4Xoo5ncuz353cFCwEfy2iEc3i4kn0JfHRJiN75IUqyYSB0BcQH1XaJegCGfvKDN+rF7j6JQYoa
2kWYa5+Y318wLJet8w4bcL/74l84IgMm5W/XetU3/OzwrmsjcLFvx21Ag5kaGNv3zgWyoWuj/Cry
6WoAwaRnlVAxZP7EDpgh3smgxH3GMNHaarzCYALJDvKd5vBR/7IH1ZZdYkk109ZM3OL2h2XzhhvB
71fiSFgS+Poypi9drl71Y+Lw7aDU1WDoQ0qbofL5kP/G7vcZlz+9sPfLbow3K56f6D5P9nmp+08k
EzdcgN8BDjAR2Dn6zi9TYcVVUnInPIKvuB99/Hh7m2JRxwMX+Bo/TvGRZz9PLwmkj4XIOUFDOU7V
YMRDxVM5ZbgGmASgRJcMsIfDgerfoT/kgKvM3NxdOADI3OOgBzyObDGR0XfPYXuYZCFQDxRdZdK6
cHeIfteGn7AmRo3fU0w1pzuIGBnRmemDgxTCvbmmfu15OtzV7rF7xLZ2jW9k+Bne6aZxWAHXkW9I
KQZdlS50AvEZsOtk77zvZPVyKNZIPqa9pi0wZ9rotUY81p3oE+4gXGlaoyRffg4gl04RmjO2htOQ
noWmYKlOilCpUrjTghXly5IN7IBEi53lgivsrEcj1Hfu6zujdP+6JmkUiMTPQkZJqK2xO32L2YXM
1W4f+36gySLjEVqLsszoE0hA0+bmkHtYg/P/m6JVveT8A+VGG9fBAMlI5u9+cYiAbmeGdAyYf9MN
xCefyWhDsIAPJ+IH5B4QuwvB3akwTlGZvMtwhuHF5B4BvL5RfzL2rn8fv7pXzzt8RXdIVO0nLWIj
qJjo3mb3FqtnyjdyVi6L9ueyoLGl61ghbIUBAI+IWwiL0Ib8VzMQ4wX4UFGYVLLqH9wl2DroIH9Y
aWQRlqpdv8bsdWCL4LiC266ItpXKTwlwoQfxPcHq57MIk6X30dwnTA8KzF1I8mwDse0pvU4/j7k+
75myh0yhO4w/8QgpB95OsahC8X0o7VuBERU0FX4w3I9acJHehcdjBb6NtdD1GYE+UvuAlUFwNbs2
sOVOdXhwUdHlfcSubDG6Ti3/uti9wyBRMHWxNfX45UQvufMcpQO0YmB7qdoh7cSh9xWMHII683fQ
zYJTpePUA2IIb7KRK8vuhJ8D8xbMS00ZE5zuiJjhRzJpf7oKbsetvVLfTg50SxW8QmJLFAPJNfGt
8TBs+MtVSzy9iSnD46JiAIahN7xJLDgL7/N2d7+YkYB+o4Jm4oVfONSTe9piJrs4TU4EgKa6pHg5
dQdePjENQ/U8Qf2NtTfmd4zRJkNz3Z9BulqTLu0WWXiu7UpD5abYF3iScgkpi1S0PT3YyTYmIbtO
3EE7gS7S/abQifEtQnEIEx7zd8zgV12UiLRMRdx7uXeYMAKHKjBGG+rDi2xKyrLlEvMQUL4xE5tf
5+gg2BH6DgYaX5vJW3DbnpOLY6ercywgdMd5M9nHpAcFLEF1RIGJHTTvyNkI5YCBtys+4C8FP6gB
2F2XPj3oYwd5W2b3OeDgowx3tySrNgw34CGjgRhs0fbCpG0HK5PaelAv0CkphpctGJWfWtSy6ZQY
aoa4KueSR96uuQR66QPYyCcVeF2Y04Eicb6Sj4DI+epi8iQaWakmADcwk784UKEHiaDDOFbpLobR
zm72rofGbpWNW4B5ml3esdufGSQ7T2gAAZ8h9LIqkJwq+xtI6LFaDkvW7L4FVeOlqsnzZjVh73Kx
m+F3eXr7yAF6vaWquK8h77WhRblgOO7r0eN6vHfG/QNJlRDb3xRg+M1Rc3WXkPF7WEnp3gNuG9on
q13SNfTrxoJUj15Ca2cDLI9pKio0+6DY1PU06nUEe51HR1yr3qgsIDmHjKM0ki82boVVn2Meyj74
KBouuHzmd5yfI0QLt6d3OwVFMe1pS2B/MGjt8MYy6BsC9vOQwTP8hqhR7lhGIuQ9wN6vPy5fYTLU
F/o6F5SL0tOGmGHBl++sL8PH8ZNBimbsGaGPuTIyQTY1yb/odQ0/nxo4vKefLhgxCgwQB7bCY7mb
8ZeLgc/vL64Jr+Djtke+J6CPlk87n5Sd4gL9EJs0JLFP66yGlznTC0IC6Jc/MFnnpQhLeZMsXyQJ
aBFkzIHJ3pTnHJR3NzrNH8vznkQw+3X2GNDRE2pEfYiy4CMTQIxbednF8M6kEAvKnkMZUHMLbnzQ
v+HGXaYcTtAgudBbzgOeUzTMIySFOghx1Pmh4j5vz/Y1btAB+92RylSKVZM7Gr2Sbj0/Vn9LOwIZ
oG3IY7u6+oyWtxrmD+pF8FfPnDTRZ9JLPhNzgTVBDHG4quz3RsX1M3pAZfW/Wpo39hkYBOldLT7D
3SwglS5jqGROiBQ+4VuGRPnmlEzYF6fFheIYDZoxzGdPLf7y6BD7xUFAKdjZBdfBH7hDI7OTAq/i
DXiZFg4WEgcgG8LtE2RhN4JmjegC2tDq8Hc4gBC+vBMHG+ZwV7ePUMH/+u2HQ107nL92mZojsK5y
+WUmhH4yS7oyKWa8BmMuOm2vk8fsypU7ahjJrbUbgLOnBIOA9yq0ODVoGR8yFMNP5dJGYJZsTSgx
rwqbu9GLOcQ5LDg9eJQ/WMgGmKj+H0vEQKs/alT8H32wdqQV1P83dDfO4wikmph9SO7C43/LeaNR
ZWfuYPtgj+oPVYAQOJvs11dhOhyozeima7eiQmsEFJWlEX4/NkoC9AwC09P7wGKBDy0vgEAzVJY+
k4pBBOYKyojIATcXI2jW/RGrPCfjpWKsamFCtgOoZxKTo0/A58xD34lPUO7RPnSRdfPuQTbwlMdE
/OXe4h7UVOr+7nZ3TXSYxvLE/fe48/P1nodl+/mLFVF047DkmT5CGdJa7wsfEw3pAwahXSTCF7z7
8zqmTsF3Pa5JYLoJb4qdfeALu/Z5QIChX90vPPlAYHV9CqEGMlRuaxDR4JEIhfDkc64ZU14jbZEm
NwkHC8mT4DXhbmiNhY/HaJVZbzmCGhBcFqZiMQzmsY6pfhp+IARTypXVufAoB6g56Qc/jo5PlDK9
rTLOEzenfsHsL+hZK2xxIwXPBlELw1oTwirkx5MvAn2W7jluNgxUQqqKztigElOnBY/FvziGh4tW
GakIcNMtyAiatbmPMKk6B5Bmw6fIAOa8E1c4ZedAfcMegH7oQjPevdG0LzV1mGtkFpN+qMdYAQyp
K6DdzE0aa/aWh5sfYT9jkxogX4oFYGYa1BupE56JakVxcPrb4S8ew8D13hHD+zV6DCjLIvBsoTrR
XXY2JBwT3pq+KehL4nuorG6m91i1fZRp8fMPrkMJ8IXx4s65kineYRKuc8Jur9vee0QR8jqxxiMA
CngiElIefwllwDtPFw9KqC7TK/m+uD9MsD+UKffVK9o5PR2h6XCSfHl11HFUarRwg6nJ3If+4oY/
lWr13jEPy/j9wcb1dbYbpjlr7cBErXbp20HtsbScw42Q3ntMs0o6nxrryIVh6l3g0VKGkmYVn5Ii
yfzOqIOQF0h5fRo/hxAlmFOCesGx6g6xgn2/p0pUT3d4tlROno2AqqOaaQpShfM2n96WjHSRIHbZ
WB4HBg4ntDlRzdOf4ag07WV75b0oT0EGvuZwcHV9TnheOPM+Wor2G+hMKLgxGjrOp0FWKQPNzgAz
VYaiJFhD+gCGK0KC0NBGnZc95FRML4zJQI+7/js6x/C8HzQlL+oHy9g2B3a4Yo5RCCgj5UQ3QhX2
ZKzPA20k2iFPOYiwTP44ZcqZxhdzbKJBfB97az26zvUjhw/FA5Ncll6Oqwkgj+JVg/SszdGGoXlG
CaZ4kEGoO+nq3gvjBJg52FLn8rofzx/qZlwHmdU+ecEUYx9KuwWbg6Yuv4MV8MCnH2DjeWtHD3Km
V90pu7A5zklkbP5IpyEdzit06FiN6SpQLX2OBEv9+1Ipxu3f2ycENOLM7R3QIH6P5z1uFd9Ag1qM
1RSxG0xtuIzKA7uWQDtwckNmIaC8uI54iLizFOuP5TVktoaeCSBh3PTQm/jdYw9C3JrLjxhRPbbo
Wq0q/S5bpvBmUPvX0fuvhUM0Ox1YIK6B7JTTvWCGP84x1YQe7Rqqf3o6p/EOS7MQ7SkO7Kifzyl1
wW5di/vJOc12lsFrADMju7dAhAWzcW6O1FPAFIBJ0gFLB6PjN9A7lUn2ZQLa/Y6uVKTDnDEHu7iG
GWTwVsZdEGtlVaZsFowPYL2o86adGRPqofluxpHwWfN+lUQ0mBASaFJxUOd4lD82HtOtcvlwpcmX
+nGClKHrdw6XYa76VER8imEPYo8i7M/ekZGwXl7WSs4dbVRTiLB1Mb5UYLje6N2BnQixg2PLBjTH
oh9xAmQYMB8kcYMpTo30dGLHBEeK7v4JS1rI1FWoRVjsOeK1Ccd7QqoUuHkLK4fuEN4vz/7nF5rW
G9IJCD7MXPhTcMVI3aWGSZ9CUfaxmkgBQUcKp8JKdtVqj9GcJZYoL+c+7Bxu7gdFCn70VP2Zr43H
6PqC7nTwtei3wAGhBbs42KT4kGWT+wK0UHBYBgectkJqAxBaXRhEXGyDd2BuTot3gM8fBT2lElOF
EoZzSWqcsBF57faUAjc6eye+BRanI/rrWEG5DEOOHrNIBCIxAd1g0HBuNT7KAuavjDnREaDdEd0C
AUDyDVFBo1MgNov8vUsCeFVzMj6Cq4EkZ/Ci60A859TSSUOeVWwFTAX5CBjMgPoQw5jD2wIqFSr2
H2a/IBoolG2IUoo97jmstUDwz+tB7ubqD67zRVjIfMXFkpFMfyznWQEb+8HugYmD5sHk+Ddrf/ga
oj7iMz6YZyjjfEIx8FN4eAR454TpeGXjciF28iQw90gP82/JaXZy6D2tJshmooE6YUvQC8hPmsnA
i7EW9iXMsxhZSdicjvbqHjwDM8WTP6iSy+i7aH4ZV7Q8AnslMvBtePt1mjVWHhjsZtMVQTEmz5co
NBeKw1iXRg/0o8+os4yID0BCAEuI734Fa6DpSgt+w8HIsPTf7m9OGNyUCAsW0xRGrDktrzYpOr4W
VwvtRxnf/OqvEzfWM/huKHGxag3gif7e8cbHf5ECG8tIaE/Ipv0edgzIFcaP5MlJ2tqmdxlfQ/1I
a9nFu+KxrPcY99L8YLqXoJhWF2X8Tcooc64xueO+CeGXimZ2RV63UAunlXB305f5pZleKFIg6kM4
JOYIDPm5rxnVLMWVjF+wH9BVgCC7ghCV3m30Rmu11dyvR71f+7UH9H6x8kmHQ9obLF+gX4DFBmQk
wH9oFbu/LvrFI0xpfuEIsLhh3/9dYKRHS7tE1+SZsxXbReMsGtwp3gcEK3Dw7F9OPt462koop6Md
pWqFpZfpV7QRL4tU7l8M7TCVKJwlc53MoVu4xkZYThr+snpoInMLuIWEj0HaMVvej9wIbIay/X15
m7MLh5pfrbNVF9Xn+PmTQxZ2M0hmDrklle6coBHhEfpwG4R+GIrNiNG0akavcR6kG+ksZSsQ12fe
blgtRdmNmNSOHhZv8MZipe1xrixWiYRRnIzM6l/udcwcHVMIk9/v8e+RafLDZ5KaW9hRpQOMuh7/
eX/wOVF2lr7kiIAwIbfAcHz4dqCyONts2sC5bVxgb4Q2YMBex9bXjdu4a9iBDmeRU3t39+OzPkid
0UOJndFD5Hy/IkJ8oT1F4uufSQhqiLCXD/GokamvvHRcXf69cNpLV6bAD/scle47OTkdqxfMmCS5
C/lNYlbEdOgCSakHoSZ/EHGORSfDQXD86O4JK2UXA2WBnCLJ5dfV4djjnxC5PNpUW4nk87XddeVr
5KvI4wxhlTo60Ily1Lx96+JMhP8CVIKbtVgAuHAhf2US3QQ8/JLIgVr1HpjktBPmwwM/4HI3FlJX
8uCRQrOh5G7ukqwZ5KyoD3a01ILM2GsfnD3MyJ7CCISq2Ig2RvRdyie4/RtMbkgb2qt2Kqq7jXAQ
VxsM8aH23UOoV3bjDEkJGA83KdfkyPXj6lFIJ9SsXDPQHnAV1e04BrYK1zlOz27FDe9zSkPYRDAj
q6Fyv2T/LMmUxOYYTSnVxMjIHHV0DS4rSS0h3pRdLvOaYMdNy/i3zBmMlY3cJuA74o2MMZ9xKl/e
bCEKBV9ycaijef4YQ/JCMN3V4tyVq8VWyJpg/SHUUQKstV2i4WU98uvGA1Xi2f+LnT2XsfAei+tM
EnZOTiT3m0XtsrfKxWMZlG4Q8V/572I59Xs8s3p2fIj30HXVSwNuATfEcJaomx1uCA438sUPn/Xk
Rov9fjHDeVMWWUCmEsKJrpUs4a+erDXHhUPfiRzm4TEC44le8jJ92MNMsLFBiguP+vTfykG+wQ7r
4Ipgb3K4D9q6tcc1jlARN8WO8EraY57Eupn9xsuLlcS/J+uFY0/l8+JnQfRdkJ8QmBAlJCHow3P8
PdJGcVOJcOHjY82IWWKj6bskpNpnToIy6q/eGL3IAtewmTmNdXtfWrAk+oHmgLW7O6w8ELSvJdN3
oYJsSZ6GsFFfw4/jat5QODIrN+AaxWwz1sVyOEs4T6hQEV/hPOvJm+7hAcPH4uznyTPWw9zvjtvK
xv3rB45mgnB6+/B3P/fc0kiwes5eI9O7j6/OxcHpjfuX6w73R54/EB0koULSEU+hs/0LXOi1YgeU
+9cfHiU+e/FIh+VRLt06QdGP85F/xmKpmV+cRSfg+43IgYlZBBGnbgDu8gk0jmsVphenrVxFhVLW
I5S3hjxSbVkyPFiXcQ7lAIwxj4kxd42oXQqeRSAMT3VYUlgRgSZsqnz6Xn5wcDGO/YLnTxtidejx
kA3fYKngWbwLWcnspR66mnAwvPP48Lp9njzZUvAJsxcQFSY82HiwQVvxyQN2CzT/1VaL2WK+SZpK
5NgKThMFzN8c6oZHLUgliKzt6yCcodoauxsSydwxnX1hH3Dk2GzS/dWR78m+5nGdQZxYzpB+pgpb
ET+gb8t1kWskqzLa43A93KDB4NsQA8QzDwRiD+Z9tx3/YhZH0E8w2UlCm+y6sg+9ZjBsmSSR2PBb
xq3fjG6T1r9jAFWDP7PvBmV0Gt3InNJ+ji25Pbilydqj7nblmnEtIZhaK/zIRBT7gGkCiILKjpcv
Dlb7MtA4YmRj55EzXTbQ2YyzineK6pZ1+ZCaxlrgU0YkD75Zez3az7BlE3U55CoKMdk93V5Mjw7B
BUqR7DBnng62YydOYIExt18uJ5NgNutY0YWckdqvJrIOO7CNyolYM4pfGa5vkcvl9SkZfa4Pd8wC
xhuEg3Hzwwk8GM+O8jmk/K5UcOx9bOevFY5JvlpaMQvX4TlubJw8bTTCwmd4up9IH71oUZdBlMmz
2LEw9HLi2Em8BFv4WBGLbISKD+cMnREHACUoh9DTefLaMXhtbi3zkJyNwVAMF9ixwCWjLj9F9kbM
jWMlxkOEheblYc1h/HI7kWHBvYfOcAtV7+sNRuewDM9DMYCGYOua/nneoxWBn5FqwC3rfM5V4jvr
4ZfpqZ3/yTt6xrIf8dkltczQ3FKhGCNEN2kVAlJH+bhzvIUfF/udcOshFWgrTzwAZeMlEsJlR/XJ
yFPCzCu40uWWT3JGYmXFwqAi9D8Ox/AZ0jxoHqUyYrrIXLWkhMiCFkLQ4u1jaMX937FDqFDfEL9f
8CAbTIAe6PFA/cWz5kW13iJtNFHFX3CZZKrMd+OAC2EghUZyOwL/yZQT7LCNVF2smatYMkLlMZB0
H25K6rIfH4PgN5j8Tpxm1LXe4yUHzWwmvme2Y7OQGpeL8SvlU7RRfVw3LdywHELgjhqLonSjnsX/
eIAchzCUWaRRA6jospC2lQEjS94Um8DJ4wJJ5X/EBU6DgzN+BhM2Bk5BliCO2R32E4QD722PvyRP
GIeaVW/Z5Ais0oIaf452cds+tvcZWxsMubcPqcDZd6hMMhuWofX2F5QpDIllNaNkpE80bMwyse/H
j1DeMZqlf3RgKRR2mKkzLWFXgIj1ChcA+M7ZZdjvngM467i9yQ3iROdsyzlo5UR/0a08g9yntHFj
rsrdvTlda8lBOeEJqWFd8d4XswiLOcPnvNv3+IHlVNaHeJzB8LIxAJSdHygbY63dTBiD/5y5jsYE
r3vvxd2x3WBGFcFWVLA18cL2+xvnacp2wAEq1anGc5umm9uSidAlxGQRjiqtYA1xNwtrbshLHH24
5R4+n9iZcvpaeO0vFra7oWr62ruRsOKGY5VAkyKhB6cjxJHLMfG1EGH6SHRSxPfiqGr36UqQJVst
RsekVlPcKjiXMB1xlH9i79z+0QMOE0TWIrMu6E3Yu+fh1B9Lp85Pkk6df2UimLPby9uXwjFdVO6s
/1NimreRIg4GHU3HYKL7NYk3J1nScGyRcxx015f+NkeAApIrffzF/pPAUPgu7uHQMtiXNf1m1+QI
dPZ7WKEsTSBQRKIfzoD/tnR5xHC4l+qZkth9U/VwbZGPcbZh2NeEeE5gntvz5HjUWLhsjtRBcjwf
6Rbc/jRPXgGlelomZkr1R9+qOLDykqoHqTIHSHDMdCB1FeWXkDg5Qt1/3bOUvZ70HAW9sxGqDBN+
lHnuG3M1pByjs5CXi3UfFp6y4mXLH4T8UPv39/eInpJ2Wt4Mj49UZ/LOpOo8s1sZTn/alTqEX6L2
lnVK+5eNqkRKOVpytiEpHaUdZ0nxMsjsoODQw+tPP5WuQ0pL2Ymgmf/rIFhe7kWeMf9EcXtOXjE/
Ksn/pLKvEmWjjLPTv5/DzN79bmhm2D0zvjm9EwcibTSVb5Wc/QE2PGaaJ3pY+vi6UNh2UZDf3drT
fGhkmk8jPKmQQ/3joHmnadfD9Col+MQZ0A0rB0inO7+c18NiytBv+IahiFKRUJw0x+6hRnMFfT4w
CpYnXi0sycZFZB81Lm3Yx/1AKruFzbLrPdMsLgLN1fm3Hgv1R8jAj/k11QmiyQL5Uoyb6K9Z8zhI
qyztHfRPEfDrHEixpHTKS9cdNXxFDTV6J8UFiD6wsd+eDldXTijKWEsfS68jt+eMtGRHZSjH13/y
fGw8rXXB1AV6FWJa5LLkAy+Zf7tMklCKfb0+zj7YiSfoS+QcX+B2erPuoeI/w8e/5kWjk7urVoRN
3r9dHBNY0JAHaEzwGUNPtAeJWAcyZn2ynKWGkP1RquibRZNcu8L2uQz1CUmb/xrkPfBt+Eivv02I
4agH+UWaS1rMu8cz0aOelo/KfVL50Gh4sprwt4ulhRYsgAcsrhK8lojPxaPd68SSNUhl1KNYlS+X
j07MghqdJztUpMJt9joWNct7UdHE7n4WC1r0RZugyCGtlv2O1M1/b/YxJZ+JKlF6Nvn47608LLSE
7KfVtOcJCPsMjUjzgF8vnJUXbP2+Ude/O1lIMDc8uW5KTC4DDvEFAHJkDCXTAGhV/mUtG4zhFn6W
GJjFEPjMDix4t+wikmTJN6adh3pkYlNrw7oAUj3BS2K3xYQVUwP5oz5hY7stZUNNeTJjCnn52Nm6
g2eYpQR4CtPMXWItuQbXQHcGwcdXAvEEwEferr3aE1AAaAE7Tn0sNQiB0ewS+pgsl7GJNkW6DpbS
5rmS5bUDOVOwsHw4GmBPPmRiR2eCA7dDuACflcV6dZ+R/NQ33xt2b3g66litvw99wpGaqMd4YvT4
H03ntaW4lgTRL9JaePMqbwEhbL2woChhGu/h62eHuDM13bfLgcxRnszIiEjMRGcJrhChgcNQVr1T
5sBVZcG/qPBq3mNS88q/WrPkdFX3B9gf/4uHvWIm2hvC5ols7eqgruQhYV2/LdoSkDcPcQm67svl
S/ZoNCIdJ9smdgUUbRvq5EOCfPy5uI9XbG4ZXq1saUnO30QdUmJWB1FIJa7i1aXIxxVY1qSemfIH
1a9tuwmA0rTrQZ3wuaMik5i/ZaVRxvuNquZyJBRPGMtOSSpk1Fq/aV99EJ5lLqVCURWryDKIsY2O
/rScpX75zkN8RcCwTmodphJ/Ly0KD70Sr9eO9TqEMk+1sPJR2sNcNYhZ/CJjbvg6gCM3uOQhN+Ym
6+PmKlrUbV5d+8PKzvPMijthJ/OjKGLCyMWe6LWqXUUK3YMbN1PXnuSW4PB7m2zjUoqu23ty0fVn
NWokqPJglCSlzmo8m1OemqU+49ecGz7G9qe3j1rObVod3HE93gICUFc6zfg2RdxgLqtcH8OvLpFJ
cAWOiytmWGARIFAGac4qm/WBCm3cD2h/vXvkfZDT3Wh2XpyMn/N+Q9pNrpiw5Fa2RFOsNNZW66fC
6d/cBmPhWvx5uCMt/oer3F3LkPkvZ6fc1cV5husAenfwDPUE6CI9XC3AbXyDad/A7qQU1jxqmPQU
43x7J8FH1YU/idYbbRibaTQe2Jt7gTfBstwFJPNYbyQkrKcYmVTa8OAjY/vhGt12tzxZQQJ0yhNw
HgoLciMcyNSS+KFVPHDxR/m4d+eZ74JdQFvd23RUPGCT5CHW9XbBZDTyo0PguhP9BNy0sJYeeJt7
Xto7jE+rg+3HyQHpydGB2f2PI95HD5Jfr4Yy7p3cOFXDP+bCDF+ULNVuae/hefNshiuw0rJPZ/qA
8YyMBeREcnK/Ox3taZK3FaJ8FHFOlefx88sa4QkleNR53rYB3Aowby3Dp7ONy7+beb2LDQCPIvvo
yn/ZeyiJwbZt7iMa5ilDnVkAUMMhAeERUQdySPccFwitxd7WsD9d+nnchfVAu58s8U72Cyo0oYOZ
F21/dJu8fu8hzsyMAV8TgiBjR0YMziQsFdsY+gE/VRMp68aVpG7m3HHTrbFhGhE+40C5OPGyc4C8
Y0dBBYl0WDnCiZkQrZ8nj4nQhHrvDni8H9eFKcdYSKYP+18f3Nx9M3KIJ+Xs7KNtzT6O0cYlGIFg
tB0SYIDhCpCNFNmHzu/foyqOd+PazLKNb/ActBDDNPBbTx5EiQXhYDds1zoHxI0kTnyDeVu0UsBq
CdY8sMGqu3IVf+7ZC8T1gFQIHIs9S/iioJu2eDLs8hB1hdWB5ez43Z1HY4OI8UVBl1GUJPgdtcmo
Xy7ST66CntgjD+nZV+TQ57CQzRGBKJokE5x0vUPA9eIxunARlF8oblGoJnSYud56Z7INvBFJtHxg
KeuTLZckY8wkN4ielQWQ0QtQHH/oDUPYZ31mUMJsUhK4ZaYNlf09YqfB8lCVDQNci0PCtppNhmMn
Wgm41v6iOC6AZebQMLGUaSqX0wHplGG28bTrc33IhejhvtwXKoabrYepnWlHaHfXg1WnjRXxfD0w
svKkRMYzAVnUy2wYYc6C0ofSLEHsTBxkBwNmFBJ6dHQ0rHUtXY6HsmsySX4WTR9itbm4yhkIdww4
xXd5YnWTI8CinZJZ59o+gDPzlUvunNInwujaMzAwUVIujFTZLzgLyFpniJ5dn3CNujrjJQCKsnjo
v+RGKgnm8/lUBaVs7lFVuVeXBzeq2b3Y6TBLYJmmDGPtTGO4911xFMeOsoKKL5Qly/PRCM9PC0Ga
brngT+YAWnIGIoUFD2HDPI8ZY8a6a1EG5plqAQ4AtFdgTdVxTDNYYQP/CxWKkq4znDfDXR/aL2jr
0xZ4B0DGw2r3pCkQ71ppDY29Fk20N3a8qv3ppXH8O5PeofjPPaaoMLeCNIYqWeNGKJ81GB0EiPJp
Qx1OOay0DNhKGG6eMW6WWpSqWICZHmQVGBQJQ8gHwX4xc8p69L79jDz/x06/FAjNo+AoKVb5wV35
o8Lm3gCDkDR+8XFVxxTOulKsVwotbgGP1FK7fuqDDoNSYOLzxKlbhdgV8AnE3C8HSoe04SDCpUJt
eJcYfRGjZdkitG0ImlI35kMjDExb+7UqWxRGbB36+YanmrZEbVHwngujEFW9b3LzsnBIdopkYqf4
2w8xDy3yUVJya0jLk5wYUOwL/bNI7XQJvsixN0lOzqDJK8z4OuBBBcCzYSrAeaFUopwV5QN7Vitk
0gzMs5pz7cBLDA6Dlqdd7DPhZNg8id2v3jtlW+0+6VRMFCYoIujHIASLYSTPJQgsRY3F2pw3JsP8
ulAngz2diHLlhYzunYiDDoicb00lDUmIROLTbTh4fxAuPQLylkVfEQ7DXOxBrSr1vhwTKtx+7hWp
PiUp7HH7PFY8pClXWoD0Elb5FxoeZSVKcWYX3WD0fAvtSe/wCpDFjMBuk8qf5melX7eXRu++aAak
UVTgFNXPJnaqzrg2qAVHEjwEs8hiafS5jTsuC/W0jHkDnD70mmrlqYmBZJh6ddhm4YaQX982DA34
vnhcVKFxoxeQEfiV9rjEtPAaw/cE3k8XJoToYf+8F077vcrTrBG+YQ5w6tYFCz8cDG/+ZggZmZlH
tOIFNMBvWF+hKVSmYLgOg8+6TW/2W4JE4go5Yv4cMtQPHQRujNWIWoudc+sLFqe3s9gllSO2GG6z
15xCIjcYezJtT6nLoTbi/k734UEEquJQyOywvyZ4q2Hj0I+xyvbEetnS1REkgHFrEaHetDIYkHKi
5dLqHBF2cu1p5eB3t5mrJVmmWmD7OVm3Hy7TNSLEydiUKMcVqy4/U7JW5IzMseR39jhckQTypCox
PPw+gQl+33jSRkod27G/3Ho8ck5M6QNJiD8KHG9EjpgaaOYOBF3VkNNYg+QxFjDjuOf1vDjuTDsM
JSHdohs3LQGPngPKzNBhnCKjuTOscnMl3v+Ix3z4QBN4LIdDK8vVOKNgyPhfjp2qWq65fpgoQACJ
fPpbeWplYWbxo7IELiAJT2GcXZeT148S3+G22qAWhCSICvzHbQf6kuYf8u9evoaeRuRZ2VsQLX4u
9RkQoJycpi8XmP84vpWm2qB56x0XU6mMNsCil8nrbngpsg0ejF0C1mKdGL6gfMAAW1HSY8QthzyD
FtGVltLKvi4EGNGUwKxMuzN79BdcLO4s10QFDxW/YHZuIIiVn+cYDmxxECRcgS6QsLDxCXycWVwX
LpN9s6MRe6Tar7rD6XKkDM8jLRydnQbDbLQ8SMUdJej6KHn7HCbviL10TSObFnSx14Kx8wJLlZZE
bauAMkaTO6k2f32rvrtDsUlLTEMp2LJpB9LOVjNQLUuqDN4mqnjsa28vGkXRKM25W1XU7uyAEGFD
plozPhlSa9tC41SDpFhNQQV3LBrBgWrLzYcdxmOwnFSAn8xx2ZoSFHgBdjTxOxmBhi2mwWPagqbT
+/srBnX2wBmhwPz2HmE8RkyhV+wx+8BhV9OSpavXwK+cySCJvuUwpwG0ziWkOLQUndCyshQTM+0q
nD1wGnsNMVtpzs6K2M6B89jyWFKC4/ShklIdOoFz3Brt2UpZuaysURZLyn/UdM3ZBlIlNVrsOza4
5f8b0qLMrHiuSTr8DvOH1P5JWfAKamE27xRgtcZcOfRMM9ZPGi3Vh6SQtCfRKEm472TcJGqk0N2c
tcjHNlEmyBR1tmOcbZ6R+tTst96S9Q0fuEP5mfoU43ov0kDaqHjUaD8Pi3El9Jh8K7SGVVJbRgfQ
J+sw1MTy2XL9hOR1wokqwS+yQIJwcl1sh1sQUT1HRXjKHEZQgfE2QL8FxjKnJQx9Af4AASwa7bgP
W4jB1VH9cqefM+KCNckzBJ2mCg02z3nKghbYmbKSbCo6FBBEOdKjyYR0yWN9jnjMdLW3XO12oJ3N
HdFNHnHndM/ynGuz5KVJlWnumHrBnO6TPYr8fOUqmPAiPFbCA7gWqU/zouu6lJAVVZ4FTWNUJMKg
trr/tDC2tJHp5Yi1MByeyIDw2yGxhJnhqT02ZPmSAIZ53gS51QPFCeg5bXX0WOnKjXjEhF3odpH1
8MzrQxFeaZ6iE9r97n3BDYQRZdi8cQY+TjtGgZAnkzSd23ovXkzrU4iFbsjWUl5J4sHtVQQlBHIp
CeCCQUAbeC2dZpYRX9SL0e3KV2S4O36iuIjVoKVAojVDLsCRbHgZkhovZwPR0allevdZiPboyn3D
XpTLzNspNwb/5q/kHT35VYyeWBIFXSYldHElinglUJQYXHReyY1wdbe5C/vo34LSiDAz4e6kKUuy
ZNo8YO/379PX+lonDTxkzhFMrn/optizO+eIW4o9GmtvjfapeGF4WzP7hAMEn5OICrFn9fe3HuM/
CZe+IGrOL82fJLQM9iHaN/rtAXuySzAk2+ZNloRacCzEVwBiJrm5ksWfn4W7gYsV4K9oLoIFol5r
DTuLCW9wXlnH64Box8goO92bsyGcJtEjFHhJTXVBbXrOtELOhCQkAe/fG0mIkcSQGdQt4jEleabc
AHNkESFlSGhikVhePEoQboZfQ7sAysx2WPGPET2DbxgCs+KZpwh7e+24AikAHUaPFafehPAwMmwu
UtPc4LMMnFtQoKgDy3ggUx6STTMMJ2zQwDpG5A1KqfBPmxoxO07LuYA3Mh2HInG5Zi41roVXELxt
Coi7DuRUUWLdZxvDfgz5V2UxA8Rf+R9ETjb2OLKf8HbDB67uZ6f9nFa4M+hvcVdHNsGo0eDGMnwv
QAIxo9ZiPXdnURnrcwRm8NpQhtXQA2LM+WG/w0/3t4kP48Gkob+/ePkGuYFzSbbprMNx4H1Ou7AG
jWmXzPr38atmPuCLWUa8p/3J1DYw8AwrnAM+VnRylfbcs0YZ7zIGd9vD6nAvChVNswuMEIRO6zlC
JAaeQIRmdMMTlwKrxlSFJToFnDWOVo20zcGHgsZm0yzvfTRhj2iVeodstnI1tH728jaM9YBqij53
A+FzB9yIhlozY/HIWWGOi7QtRLtEyl8R/a/Nyv7RDNXA6CBOZkJMQ4YDjbrFmGDcEpGIUKeYGFy0
8NBkkKy1+mGM5X4V1qv+DHvuIYIKh8bdGVGAxVDqGdET49nF+eGcm86Vz9g1kQ5DsMWqEPWyDuAj
1dxfr0djkLFC47F3ckj0lN4x9YU/ZQgxwsfb/C6KB4deGyzRRlwhvnDwa3zhjA5qb3c9Wo+fdQs/
+lM0iyVGbSApoE33wqQR65oG2zOGfzL8tfDv0CdIIqhfe1K/oT+E1NGmlSevvbAaoRkxB/2g4KT2
PUip7Z9mUieRaFr9vz9Moanur4m8H/v9nopg8odtB4r9HfCewUUjdT8Z0P621ovdAhE0arxy/+BX
aIf45c4hIpvYFbZsqgaeYjuSFlxtfVV18Qtb5Qer4eo2rU/nAq+h10TSd4kM54bo4zYWN2Ugaf9h
+gjcoN9b4e1n/sZNRqkyp+bhILILGOeoiUwMmqEBe8eUiI7MPSjn4tjcRjgrkvPQ2rDUl8GVn5an
1Izib9e6DbRQtCZWQAise9KefxbUXkZ1WCcfAbeEUlTr1VTtHI24hGUyjTv0vtXuQZIIepHug7er
TsiR7jKMda+CShkyt95EHaCiR/T7wR/IxPZddlleaYJNmsmQgOaOSl+98Fr0frhWzNi3I/4q8JRx
3jT7XL5mQqNkgnNYg/R4h5bpcjH3N4/PLnvvg3BVwsubieA78oAYSMRw5jfPk5mP0ike/154vyFn
46BzxicSwzWyNVJDLzbFwe/sM2iBQ/EIKtQ43NdvbDwNoVWBQ4hNYJ+SWbTvlQbMw6S9pfqLPzbz
lEwYgl9uF76CFv56nbcNb74xYVyWPT9JlLqGz0MnihaXeD07/+UN2WOL7U2JNFmdn5IMkRj5ICG0
yTGX5Hww9xtj3Hylmy2S6T6Y0bJ+8PQcyJeYYQi/iDSTN4WsX+bOQqcDLmq4c3r+GpyIG1uKjTOd
fzWUQJD4RVK8f1YcM84LzgC8BRVOsel5fdNhLTmCQpjdl1E3sKNQD5J1gMUMb8S7tXnuPoYNyJs3
zubbFM7uBEn2WVJGrG2zf10xBrf0EtcO2x5Vp3ZFlVfwD9dptnHzXLUGWQjZDfQC4nLOsApYGWd+
BP5FCkkJ8hCANuUaRk82aJjQMSSzrq6VsmD1dmcOKZe+tXIzcTnpUALWsAkL8CkhACPv8SOyGDKT
DCZITgIZkpHsSXF2VFxQTpQSrTggZla4KTkteTeEJRCWtelnzOHTgfq5Er7lSpkRF7dTYV/LUiXc
/8wIuDGh8iB3tyMSFKpHGCYQWKJkkoCSz5k4ktNq+X6ohHmH+pux5ezcTX6f6qXUMVzRHG3S3ZJF
zlo3I1yU2SavbJav7mqBqYxQoxWPN4JqMBJXv8xPjvTDQnT0ottA9snK2RmBSJq5DgS441YjghJp
LD/PC12dhAyXfyd3GmlRkXOo0AP1XJ7spZ3ZMDYcKqJP6LBw9KHHHfMdREQKF6q7Ae56NZO6h8qb
BWQNhwW7Yt6Z42oJ4MeKcniysUyY73snUyuwnfD7IsG0jlAe9DVKJCZP7DBj1Irnf0E/6LpyWjmb
yc/dOZqu2w0Gf31CMr1PCNY8AVPYHLw6RZyeCH7/xBpiPB1FgNY3bE2WDlTdssWwLX1FkQpwpgMH
ZTrWYwC5E88imOgjqDgYAGHhWAdVOxOPxEVsolRmVhg+fm8MklaDF6EU3xWbOMa7l6051+bm1IT0
2NvReq6SCXlxyiSaeD2ve8KQNCkY2RtMGIEXIBU1JDAcLcVJh8mQPtkqKTbsQC+miETuV2e0rDgr
erLb0LW+hB2IVjzbkG6ozRiiMuGFRFoxkaXKDQlfNyytKSkS3DoZzyuTuFZGoJygVUD6+aIn/Qg1
6+PaxvoOTNZlgg0eo6UALbffGjAYAxdBFGuoaPYJG3WCSS3O7QBT7DyGherEHwy6XegJXVyZy+QU
cqvGuQX3e3SLzneTvWCii+gD91JcNkSR+cN1Ty4cUrbg7NFb20y6mJFp/AXAvOE8JC9iLiVhc6Yo
VlyYeBqPe8W/pzGUrIu5g0q+LfLTPPMpCS0r7CBt+/37e/h9cggu7fRkTsdqhzP3muinep4ZhHBF
ZdUJH/jDfYf8Fn83vTtfLvFvw+ObeKLBz9T7MHrW1GxgAQSC05URKzlGYCi+t7bons7zP62LqA8v
tkKtPhHCsXHqgMmFjd9q/m9wZPloGT2hekFeBZ0TzeDi3eD2EBOHor7vxHchWkGHDLfh40/FWMUv
Yq0aPmv4CeKuqiUtQhosXhQtMHIh4fMrpNXiXSL1pQb61nJiGpFqg8WKwg9oREm0cludlU0x1iQI
EjIpxhh0RYGlQoSqX9WWSnfqLUoZFfPk4k4dAGKpL6u+4QN8SQFXDRd6EuqDM7SogB3KPYZWQWWV
OeUyvftEwyph5ykcx4/YxnyVj1LcqGsjEIlyS/X3SFAq7WzYJpB8eEWBxqpYcYi3BEQVYB1oO020
FcdOUk+twoRKKkjtODw8aPTtHKIPx9hyCLlChN56Y0FnZypWBX4kQ5zU298NVZ1yepQCVLg+GwYb
FSH7bUEE1RQMBVTbjpbfrUUHwh5RVMrmMJwP2QU6VWvIfsp+DZjCJb6zQDjFPGOyLDNgPURlYJDj
MZmh4zBYuejmCCjhIwe25gRmVg5UQNRl1oIr3o3Iqmo/C2RQo+BHnp80BWAAlWgKaHRII6zSkH0S
pdV/FIyhWC+8u8UVbbHJnZGFjC42CAK7HR+QjBjKYlYc9XE/7ikgiI70+hKHrPpYgxDowWChgCAz
58Vw2QYhKfHxfcsXjYEmqpgTY0iMbu3CTnPP66yAQHRW2mt83Dh6tdvEF/j+G2CIin4GsSBXv0x3
G67il6ewDZpitaqZyCnTDVdzWx9yBrvFp+ASPx2qWrYznd2pQJfBVLg5In+0aYaoTa5WFfg57xtC
SwiqrFb8warQJogUjN2kq06z4fvb4DHUpFm2XAI2wnS7g4FQ5NNHUiglM+yJI61OlsVSIF0A3EAU
Y38bons4xkX/r5x9WE7gMiJV0FvkKsRiDL/DbczYDLo+rfTurLGq9pqwsiBzHQL0RFx5dPxwknfB
fq7WsdqQL5e25ETkg2q2xtJPT4Ku5wYbMq2HtrmoUd9z7/NDsO4duNy7oJ0dR+ofQVVjaILp/nTh
SQ667kIXo7sgptKCFG2sbe56l2DbY/FUGAUKQ5LxDv6uByua3528JrUUp7d0i/SJJnsl/bI8mvT2
W57u/NP519GFxsTWvCIZ3Duyq9/KlgDjenTsnFPF2neeIrvlreIGfvDAq/7ueBbR/Lvl3yZ8B6zS
3EooGsXL1dpSM9Xw1feiM6qXELahT88Oq1JQB4bkPH1SK93opOlbrAO6XhV4ahA70WNKz3kL9n0e
hPnLbhHrOCcuKc2yn0uM5Cn/oYXmnE2poHQLtgMs5l4bHjQIFGRIkZA58NUlmVaFpIuFJaK2LquO
QY+kmTIonfhIggh+Ac+Mh7vI9UjdEVcOaHjB+joQAjCi5its0krFb4zB/aBwIy1wwg5f0r5wd5WZ
XO24xxhwfdFyQnJeklPAF7VU1Bf2MTA3CSykmYJlheixHxDGFeH2BQxGiFNchw5ZqDiEzmSZIN2V
C3DpQpLvQoJj5Pfp74B558HDKCWEKU/PmLkIQEWSKlBUFW8xpMPQiT3TsyTZEt1phwyJPYWdhKT5
9ldTOAPlUN91l96SoSAxOiSk/8WPc3xsPwg8EP3sXWnAaGsXb8d1KpRbFteKNIWBluznnTnu4jRp
2W10ymxPKZuYdQpVObBE8Xg1wrV/hWRoMEf5jAF1PZTXyj7YB/8oI6se6mLSqHIoVJcWMJRZZeMZ
Z8wT27bfC4F+wgrXL6gU7/EeEJgp1OweG8AVlRaSnbWos/RuIsIbXjukZylOo8oy/VeM3SEHXnKx
Lv+SACnmcLpU6cRblvgp5RUPJmyjtyy6xMLLdVIkcOztdI19MjQGz6IwIg0dA++TjHpEF9RGuqhU
FRcAT5UtrC+2X242OQZ7hMivJAOsiuLmkzLwDk93zAtNH85UmDjHQOGidvXTPC8UqMScVWs000kW
30IWIrq6bt4jqUW8vjb7InOAeSxWIx7qyOykElHiVbjn7yFZcvz1gvUoWKAhpjipUF3vOsf/s0im
OmRTwYv0hfyLWLlN/AxhC0m2Fe4HDn0Dw6YzBtUgllDjBCWdH2LHVvytMLgxI9nj29RLxF9SAuDg
nM+HvEnJRggQxx6agOFw88vDoDdGvukOub7ZysXkZQvjf3kfCyAWVChUtx6cNaL9Nj2y96n7BtKf
gqFWzZMdCfgdpYglOYAlYOOoDemrZUXIbKgi64yC+hN5QBkBj5KIA9wYLugS2zxow80gB0wGKYdW
3erXe/UAKJVRplPtEvcFF/9vB38AlSmMY3IEpGwIloEMigK5YMrrrpb8N5A0Opldg12fzOgYGe5S
/R3Sp3Q0+8OlhoJ/a/ElWE69NVpWOizlrJHUfp7hPWTfwZY9Vduh8gOkCOvIrISjCrN1qPHQubMt
EMPdC4TMq9+cQkey1gnWOM1AqDgHpXIcPSRI7pr8hwUCUmjypPDAWFVqGc6iBa/HuZ8cfEmbyw/k
c8hcUCvaDF3FsZRLT+pGsnGZMKDErw4+J2ZjqrlIM3mLdI7MMjggvz78qK+4L9F+bDiln3L2ptm+
9qrTVkl4aCRTzvOCLDS+43uLL3u7SluoHFSSNUTuVgfCKX2U1aiSzn4aMNbEciTzQ+V0+NslyFnk
TOyRAGcSSJzgHSevv8/f2a25JbGFGTPLWRnT40nJ3t/pyJm3g0afI2fTFlf0BadpxnpjS9z4TLju
H3p1g5lImg6zttvOAdfef57Rb9Ux15Yc/2w9k6qNc2jNUh6ED0nvBKtSGVspZBD53jGyA86pH7bG
Y7i2HmQwJFI0K0Hx6cGQA9yCEgnKa9KkZgoa3k/dLbGhvy3uJHqaZTkrZ2enkjazN6byaQujU+ux
cpRbXHH3YW5Q2s7kMbvFIni3LJGfJcfRqsN3oDYlrA8E12RTInEbJuNksCzB1OLkMsgOXkmFKbbW
627Jg5DpK8lprkpSxQ5c+/QEIi8BAgr2ca+a4Gtp1dM7RTthwKk68xeV/qzb9qjTqUWrRGAZtK9H
PeZgu+f4HG8G+6LaLhNYKXJcBUpa6ts/mAS9tmzjE1ouq26rc/D+ZfdFzl3LUUoSTNkjSkCARHTu
3B5/KVUubBIpoL1YPzfm6B67B3RtFbvNFPcnGnQ44qVBnZNp4JVYpyK/UcSr6lfsrI0RJwJFtVA+
CnO6Ha0H3ukLHdCGAAn6Xx4iUPMPQyOAhFA2YMszo5ZoTA4vuIcoSI0YPDNA+Ujbs8QD5Z7htgfH
RR0yoIiEPCT0kVjo6q8YrphUSPnIHBUf1MQtWrHJhEp50F2QiUyU4UHEdkejkkdq+qtHHT0ZqfGb
lam+tth4TyulZ1t0v0udb0f8aRJQ3iYScDTmUJ+IIKojFMG+/1U7WPsJTVZJanVEbbQOKlxUJika
ifu1ZYcBrtJmd2G7k2DphNkMEyNAa4i22km1NRcZic9WNf+PDUGpwuZysXJiOcCYtlK9Jv1q+A1F
T0sVZROPWlOEA8k5FB/VFFzBjobgoXoNGE3pDEsukmSLc1SBSUHYYScjIiiag14Ju6IpSzmCQL1o
qaqmUdreJIqIDy0tHh07yeWdBg010RGvY0Vtjk/500V7GMmR3r4I1FwbddILDmSsbpURqYfFy8M7
btJ4WrOtnMeMuuaMUKb0dHWXKlfECP62iXX7vsfWSMUr5zNyzpknQRIzKkmaLzzmknVovKG+P+I2
0eAscjh45WCY2p25cqxKpU1F6c3nFQ6Wq61tRCX4rM8yYnURtArSHdcMCZDNh0nmoFuKGkenRs5H
V1X5X7OnKhyiFeobnRbB9MPqEq8KJ8HYcDcL3CwdfgukFQ0vmSEd3z0ZAYTViRKxITCSMleBGE8S
1hPDPwSufVV6aNc6Q1ZJkdCpp97RMvoKpvgFyIisULgnpBwCUXViVLl6oIAOeC4I+stXj2qKlu2X
DKKbQF8y27vZl37HhdLKIuXSx7X78CSDk0ZKOg3leorrkjEq09R6ElFUVSuuDgEdVfJVAd0comZI
/sbKMjgMdll+jgXDsyc8QNCD2oxFTa/Vrg+taKxuSEQrMU+/no9hiG8BoIu+iHIUz33yPqVKnfn0
SWhU1k9aOyTU0WtXciwYWTABZ++ekGQJeBHLRgmLCP1L4A+WPbg193VTpBzLbx+ddqceX90snRDP
Lx/fknxrlXvHcZVrJ4yEB50lKtqPFgu4tj7RM6QHRFfiBk3v7JwhwQkA/tb5Agtq4aa/7RksVLAA
KikNrCsVmICwDqENAhMSSi1U9noxXSQFGN1DgqZ5nJB8g6OtfWyG7Cqp864/M5u5oMl1H6Wwu/Or
cPOrwGAqd+7BdWmEbwA2PB+DCtJK1q8Lo89VZ5k0nKZHOckYd+AjzPZPfzvvgohk7TExID12j13N
H1iH6AB6p+QyhHn6Ev0UdxUhWaytqGkwaN7hQdFkaVSepLl0fP994i0euuNK9Fw+410DFd0LU75h
bUGOsh7W3lCKP8wE5qcvf7zgP5OvX+nUTO9YGT+CHdMZcAFjjCJQEVJe+984125yMpnbDlZPEvHP
3557L2f9cU4U20lp3GbICdUljcOT81le4TuxyRqgIvv8RY6EVthbD8sPZ4WiPDycGSVTqki0bjc0
nYIctNo/LJiH8zDD6y0s2e2/YwYj7IHxYv9CtUz/k1Hcx3hlV4iRPMiQ+S5doiKeWsgjFpid0SqN
HnSa2tbzwZJtoLs3BoxkYNXW01WZLh5DK5kPvRvekZ/ENZgG8S1qgj7u3ZtYGlxHLA5tJKVD7SVK
X7fRfNPbMr2HkUQg27DGKtEFVWe7gMBpcOMRBOXpLYWSh7y9rTg6vNJ1Qw+Tvzw5IAy1+R+82hWl
496dT5tUFFtzugoYwQWzczpsRHOQUqDiWsAjNOciWexDzwVeAixtEfFOXplRd4xk5ijwrqMYxF7O
emwtzJZqOwYdnO1X/xbi4Wr9+2OGVJ/ZpNhv919lp9FrLf95zGHkWKudHW134GeNdGxYgxftaFqr
4T/o8k0bF8JaZowewsfzOoal5nkWVkD1AM1b2e1iXie73Pg5YAQGhXHvGVu/lV0xNGwAb1H9jaoM
t7RuUC/cNV5jqN4z/CLT+s+DZAvyWGQMP2mti8kVD27vY604iTPNOjV4MRGHyWt4zGZiarvTwksW
K0+CcM5Yk4CuA5Dy6BmX3A3DHDaDW36Oy2EbZupG0xwwX70zKoZ/2xwRvLj47mq8eolWxUFTmZC+
vk2s1DjRDQh4C5UgWzBtCtx48EvTKZlY+ASboAnExAyRVVFtb2jD7/mDFxwOZsyDDp72g6EJDNfr
tNyWf3nYB6eQEc/P0/ugbEnp51hQjx59DFxCVDunOda6rJ4prRntKeM9Mue9h1k1cIyFYzXoKM1y
umYxY86hgt9ddWZv2G9u6MLSIZpyAKD6+t4rrdle3IMfkeJnjtYWSfVXBPf8VSdZWxcmH6SSH5Xl
+LbwyJpYkpLpqC+rDspMeonX1bz0j8tdZ6rY9eLHMD/E2GHOwfs2nKEoRSQxARTCiQUcHoXfaSMj
ZszajISWU24kZTzOrpNSt+xVukiEYRE8mbqyGtSxx2oF/zgxfNXDdf8ev0Y4Sa19hb4jva4j7kjW
oejWPGmB0xF3G7+4OvnNnwoK8WZy/sVNEePQh7NH0ocMmTSjACbo5q7wC7zHFZf5aSSoz/jUwSfX
aiM7bHsz3qRqVSCTXINDH+axi+rdN+ircPJmA6ki/8o3A/0sWh+klLXiuX05dWSNzXAG9GrRshN9
+B3v/DtqzBZuPcRvtuKX9+p8cFRPbhoGh1+GhLW02l2uCkrKU1iLn1kVy4CjDZ1o5fp0LBjhkByc
R/rAR4DMz9868qeoLba0ksscE1n63+PnRtJQimpjcc9Of9CQErwlerVI8mhSiSEh/QnDniELkhvG
CHICbH1R7V+j9R/OK7EBqlyF53r2P71m/MlO1JVr6ulqT1o76emafJfqj3SqOUX+PGh07vBhSVQ7
ol3B+472XSFQrw5tFn/7YwTtad7uaZc58M37mD529KYABV+TNGdFAfPmIPVNY7rzlHr96xpIARv9
FzKi6ZMWgxG8Fyp+aJvAWddZURr/oVIj2a+y1/PqpGfA0lQciLIssASS4LtV+XlTBNd7iJlWdC6O
fqOzj6qDoyOppYD0KpYObVhypU41IDxm6ArBP4ranJwRa0PrNS0H1/CJwgo/IWHs9S7qNjTJgg2Y
LjBqJWsyrJP32nRum6h67RoH9zIRna/hPFOS4o4I+6kBjgLVDoK3ekb1nho0xqAOhfnkncctTGgk
A1X+Xp5We2cfE7VQ96c94Bi6t989tDIqnjuDesRIi9cx6oH+h6x87ekutFAcqapq0J1eGlEDdp00
pwxvwhlKNJLhcvKyu4wqg8JsAG3cpmynjWQXtH6YCMLHpoP2TiIzCbhLlOKnWKAzI0GqbapsoANL
Jh61FCFp/067ogZDxNzGh8k/UiqNNSKJngOCH37344ZzcWkaSBxyD3J+5V8fr1lQpxHQ/q+K9AxF
JWKzEvVitVfuVfoF4632Ab34N1ZJUg5qCWI6MJp0F58mFN3uE1iFIwefz3bx4xcNwp1mwRvVobL0
+skEpUHAv3JfLWefyX8IYmW0TuAK+nT4IzxNqamOfqlzDUsdxl/Z67jSaft7JIJMKaHLkK4D6fh2
saxWPr8AAhsaghwCarB+mf7s4t0wHzHWYFaTiVTQdycoxd9w3DimCp62Oto2l+DrDaY+3yMBVdVj
I5jjgkq+2X1uAxVAZNCaN0hC4z1TjlVOcqTPMO54NAWw3OxZSkPGrapMpuTYxQ1kbsW8a04L0tsN
I4vdsDm9M5WLl+OehO0uPSUgnwZCmvrUiEsAU8N6z1i2+ushRRB3ivSEx81fEzsuDFPAQYa6qR6U
eU4OE/h1JToYV0aX/xu9fh9uufvqlgM4d5vxPsJr72o+VVc2frZxmxri9+IiTfZFVeTRufqNfnl6
jv6NH9M9S3xm1ZDfdY5jvXwZ5Um/ihraWFLpeyh9kS9gsWSxElsl55MVP8AssejNAtuP33gpnP1/
i5ruo9Q212iDQOZv1mn092MwL6BExNQQVeS9Rt6OfRM+e3BAl5Se1DgWLmR0OYHe6r0z+CJw3V+b
yZAHivsVQQYe5T/UN96ZseULEIzpDnzk7fOrXFYg9c98uHy4tfxFI2TtzHEN1XyKc/CG5PCmJ/6C
SIR9vwXxgKmSbtkRO2hjd8wY35026Kv2cB8cYkIDTGpBtWnKruoFN5lEPhbYAsCFnpcdvaRAItod
qhVvuQjvKDJINhtZO6l6EOvM3xrMOmVnvb8TBL9pz/HojeKUC3+MgVhOj8ReXtPSubzMX8hBgedg
hyILDGa1mdW5PFHYiNXboMhUR0PdcO1be4ol8xSeQtX8QJqKplxUQrKgVSM+FbqCnbVfiIuqYkmY
7X+5bjtQeSr0d4W7BC1y9rSVCx9Zdmi5eskifzd7BG5geRXMwCPkB5dEbjHqPQhXFdTO1sVPlPlT
8e8tClRUepFk4zW/Bp6Fl+wpxMLRvWdHrLRUUsIkOJJaVIDdVGAOuZaDqjN8dI58h48RuToQvD57
Z+tIvX8RrKrs1kLkgAjjiv0MhhTlb/vfktu464t/JkMvbeLzCj//xq2h4NEDl+nNir363AV8d0IR
oyAddAWUFDiAe7KOLqY3JPLycAKPIK2llhd8rSuhq7QkNkF8PkYUtNoscKHgC1v+xbbWR1IdgAwX
GLEqUJkLnGjAGv5XdY7idgymojL1zq+oKH9at8kuZneaNLPXpM4waBMsVdOkjoRumpTt7N+olpZ/
Z0k745tEvG3ASEck2e8QkTdNYtBVgv42OOfqqUqdfccRUWI7Jh+GZ/5Wm1j9dcFKgDK0+VXval3/
LNSXlevFM5/VTQOA9UEreZboBaUZPcSPI1G13ZWwrNk9oJm+O21UbNtg1VG3Vu8HTdbdi4StEPS0
ODzrEPCCKL9LVvX3Ybf4V4W96dsa10Eg13gQKtW2JIzHJbZn5OVpjZFbW3TfV2CElvX5Pd2t2c/s
5x1SXvIOH6qdkQytKh6/rF2EHrpsEy47Ntw7bYIDZgn0vNu0CQy/hjB/k8+Ghn+YCK1WKDcidQhk
88D1lZUIN4xnRbmHwKLm4EG3BhLBu0/6sR9XOv4bEIEZfOaN6Rh2eVkO2tzWbVwjY0/eHo5ZAH7n
qISso9K/PE1+cu3tGZpsRW8hFnteV3aTQDVs3CVYDGV35Z8gItRQ1R9ge17jF0/6vXsmsBwHB/LG
N89wifwOL6khmVLWnO4QpYHwJbthafEcIwjd0u7b0rnZphWIu2gVELHR+FtR1F8aFgzDNlnK8MHn
w/XPvwwB8greI0ES2AMOea9E5Q1jHD5r8f/SoiUFxSprzOxS3QOdxloG0uLfc3xhIuvRQmeIAxMU
bX4flagwI/lU8nyt08vfiTEmSA15B7Bkxt/YT3xfM7AFskUQ5qpBmleE7Mbi8jLLiOmTcxdV3f9Y
Oq8l1bEliH4REXjzKi9hJHzDC9FwaCGEEFYIvv6uZG70TJw2GLG1TVVWVmafmisF0KvT7RNAh3HP
SH7qg94Cwgo47pTiArlfgmBzI1B+pTTmDPOEXkhclOtO5y/+RzrtiSBW8n+xQB8c6hnKr+eRwnzI
t1RRRYW6YzNx/j3y1RtvwirOe5lMCmAU/ab+ZlrdQQ7+eSMDffit71QYwDTPQj9MsirspydWw+JP
tdwcJX31PyVBBRlm5sjw4GwgT8O1C/ETnJJQ+xRq0VqkfgDn7YqlMTYIJIRcs7WH/WXgzdGjPafj
HrnIJMrISfS5kn95VLUqQZ0z7BJQGp4gwbs+eWDFNnduyuiaD66sWBdjisaw//8EHJjdfvqDfWRd
NNFLMH0zTV/mdXGIKrvD6hBtxhnE7rC1uwzSK3tDm9CMyBTRCfQFDoSSjelmvtlX14So9IQvOdBz
wC/aFzkXlzFhIeqxbKpEGjSqDn/UxSrnzs+gho0L/gMouCW/lenzjyDv7N//brvXGIz6H4e8eviF
OR4GoGJPpzTnry24k8skplceaNTDKINOBfDm+X153SIzEHHiAE8P6IojvCT4KzGSopqC/TdFit6M
5pM2rgRRvKy7lWnvicuJQSttaf2jeuTyc4Mhaoe9dYpvAvaFZuttroKYeKyxanZAH1eZWx7lhXj2
9nWc3lGh2czKjnF9mV1c2rCbWLUml233QtHJarLoR9VVMsRjdl/0N6tNdGvJcKtr5KWZjpvElKP2
v7qPAwYq4lgVHUbVn8uiQ11nBCDwoabbCi6/8aweNtbRm2pEyyzwOPjgTGwkYGD+q2GU4xqtAGxa
4RVPquvuHT53BZE6vPy7VLV/hDjhFvADYrT5Ke2UeVLadXprG24VW5XZ228ijnZz72HTO/Fvbdhe
tvtNLpITrZx3t5/9ZYzypMubD9EenKZWY1/36t4FdQhiCdRMm8sHmDjCK+DwmMk2wbPVxESTlYpQ
iFBxToJlUdA+2MGJDqGVILIMHkeFAoK63GAqDdD/45CBKmpD3W8Qu5hwvsVWeIAFP5fUf4NzcAvO
xBJ1d1zlDG/Yj3E+TUI2Iw5aYebqqdYqIKy2q9uj3V1ull3wzJup9Lq5BINVdrRuYjt+HHe9xp49
BVXIeTEvrkZ7eefkLpG7N2tNyW5BzlZ1GnNWCqhsSdVte3kIiKnn1FOHCWj/EmabvFovwwsbLCaw
y5ish5AXbQwwwbCzeoPXms+Avf2l1lOgln7733HJu1A+pMDHw1ij/mnOljxEmssngyNooqQ4kvAE
bcKECar5EGjtn0uCVQrqY71LPEW8TI37iJlSI4yEQSqvTlSHP8yBE6E3JA7JwExptrJper0l9Kn1
0lmRwyMEzldI6kCM9oI6yG3jllSgEUpSgubHJ+351Eg4Agvn/eJYf4Pr5hHihQO2UYYTuTRq/ReI
lmeyMVbQXJX/nmg2TBAiROYt+bkUYiAJ2N7F7XKF/NJDj4wB7Pn5EpQXCSQyHPikGZcJF2aOeEMf
HPOF9ltKUQl1Wij0iJnBh0ePagrPA+dd5KWd65YmqqAAcRHBHVhYk7PehwmK7CZlRa90GvDKj4Mx
c5o3SKL6IF6dubg6l30cS/QTHAhM5bV8U10jQ6L5Gv+L6RN0uAKjAs8vyjLnsQS0spCAEFLTgxsu
5zoEtjztqNmUTkWYL4SPlGB/RDS6MdWeYQ2X30tQ5SE0D43UqXC22+DGNQAepmLwmr6oxUuwsPFV
bssdXozKbUrHN9n+AMUWBGEOfo6oLHZlkHOJ73F9zghee4G8nJvbr4oXaMpmdGf+iYNPjDJpT9SE
qPrxYY8oFUVViW8olvvrUvDhdk2e2x4pMnOIu9jSGh3meMvRVnzJB4LQ86BDwtVt+GUZMCUQ6aQZ
nX7UGndsf98yuhEJAQ+Xeid+5udZZkwZgtWvjfUVHRQO9K7R7zSg3BtZbAfsDM+t8gyiYEXE6idA
uiUSNBT+QeihDxva2KwyELmHmp9Ke0ocCA0AkaypCKzYkQLxw0Ojfsf3LSh7xA396xJBUyT+RIFV
wsnHW7JoeD3eTDWZa1+wy2EIXUSdo7BrsZYFhrlKJAauJDxFeC3Kgbqm9yT86N89xoPM0yKSU+Hr
QeAxeRoLYkbyWjXy9ay6/kQtiiRJEf9UxVMuOEGxBh4Hg7n8d3LbQCesRd0ExWW9f1IpJTXw1chJ
F6fX5lUkTci76e1179nz9hoNDjkGG2FYdpiYBcFH/iOjYA2xYRBtnWFCoXA4h4r7jwWObMWeA4jc
aE4k9RXtZwk5qhPBBkhNSoWsvZJMC8JX6vAjFRokn9zTWm0d0ifWOfvJzek3XSStsa5EiNS2gnKf
4WRfX7KwgVO0UZKrse7gRzntbZcmQYwVyFtYLhUWJYu2C7uYzNJ7brlllGChCfT7D0f0Z0mxqE6o
wjmzgPFT9fbkilhEvyeTRAW71qo9gU3EI67S+ZEKAHSov3+eNF7pIuahbGEkWF8mNdEf93nLRkQs
vQfao/rDK8PDiZm7oC+AIpTd2Q/RNHp5oBWSzWkO/zGAxpwhoQv0RS2U4ZfOIxI6FNHYA9FuY6BU
3b5/+2PhoIGJqkYJOwhuzXsJYZzDQOSLwxgGXR8uD2fEcwN1urKKQwjTrJT2EUUWITjs3ftuh1sc
h5wAgKjV5WX+hoXIVH0DkfyN0L3rmHQ5jKbfXykLGE//5r+6Cpp3SHBVRu4iiMrRQNhPk4bniX05
PdhtyP7ccY69eYMfuv07e54kUsHT34M34DfC3CQOFeJcyUCLKwlfU3Vy5IsxP6HXD0MG/iYQvI7j
3Nui8hIcf7HCoW6CGeKiN+4EgqJ5AiUKioDKnDEQ4g6PoceUZpU+N3x9fAoW9FlxnINzgG1Qherh
oV1SxvmgfNtbX+kHqe4Ov28Ca5iByFHc7A3tfw+74aJ666q8hNIXQSV1FEl3vGm9kokDcrEAHfRx
y0ybqkeXrr6jkwZNu25vZ4qW2/TaUMCkMPV0KuvXzwtnucqwsG+8krrosMUZqgPsSguKJAzeTmX4
pgxwpiin5zZg6zSC3K8C/MckEXjLfZsD65Rz6wOTUgWARdT5Q3wxajsSX+z2SUjQyEAuHG4YCwnm
kNsWL2f8IPI+Bddpg4rM8DFHsX1+25+IA5ockBXuF6QGNogORbt6/zgmeWirK5vNb0i59pKy7T6B
SVJWKJEH05nkTTLSFUAx9EvnUIZazHIx89k05KVxZusHjck4Mp9AQ1Z+hTDGwnov4en8Ym/L8j/i
IhsQSdcLp4KrE2V/wDF8XakG8w2ZHkFMPKV5gY4I+n8JtkhsEmprhT3ycph0YPOHMTyxqhfwqxEc
cRJr7KJ5EYrTW0rPtLDRwDwOaDUa/E7Z1wnURNslUacscLKrdPCTKx3WvD5HOTA25x5w/7+DzVb3
FRtkO/wufmKD95KCq3BmEP7ejCqF/WgYVZB/6dGhq/MXj8Cyb1Ydw6kR4qPvt1Gg70JevDEe/hV3
27sxDBs/Z9Sfm0E7iCel34BiJKkMhOXAOOSSQtfFGJ25eJQiw3FzbjsqvzD66MhmqNYxwA7Ugdxu
rsGEy6gLf+6OrNrVpndcFDmwGUrYPWMNpvAD/F2rcdrcrCr1CKL+6Ve5cYcBd7EDWLC6kNk3SLOh
8AY08oIvTk8XLZy/KkAgszpogaG8MBUHykDHFP04Lo1qZWY9/3rTMyKOh9lpBhUB/F6NCThW4QS+
hrUcyIcbgo3dwajmZL3nz+Fzn9ozdR0dYeblc/j2lHgvnv8htnHj9ZFuJWvtkJHPaTKCOuJc3cw7
R4mRGBM2d8rHPr45dqvPMFrjGxIrqbHeuKK614x8fB9jppiZ9xEC9mYVw5Obf47ev9kk/RjD+qIb
JN75Xw9A0ETy9WMdow+EEZ+kkIc1uTtR3caQJHhSpfZj7+Zvr+YElDMUYR6eEQAYHES6OfLRw285
pc8acbLx3VA3L9T7P/jseKj3fjaoL9WcF71p0THi7jece9vI1czRApCFjXgfPWYb9754IB77+i0G
YnbMUtcf/rSsPjYu+L4Mqi+UBmsc9sBr3XWOYGPW7wwQyV/GaObPOpAtF9vqkI4Ut0RseZhN4VNk
YXfZ7cdXgsbcKb55VWtPpS8osLqWp7Rx41QGSMGv1N2gmQYXo38H31aILsHKmkxXctozRo1ZciME
fDgg75cfKlKtadEzJMpGUg5EN05xYr9lZo7t+2NWBz3Gpakw89gop+91w9oAH0NkfExPu/a+ejce
EbwV+zaL+xdGJR1lvzX6iHC9hkcV1JyqSZrQQQqSjooQOo30FogWVb1oGO2e1ZllEL+qTPCj1WKN
g4l9eXTUGaikrThMqzWbEk8vYh/hlIoQp9sCBlXg0yD/hMPBmcYASXWy9GGhIJRERoAMbVQnpP5Q
CBQlntCGELbQzvdEjpYAYdPvOniFvzdGHsFfxPKKA+oPWQES2l/MUgfsuKTxGMi0bGwOYlCISA3C
5fy8Js4nUn+xo00ly4FPHhETqYXAa2Dru8mmgwMDdiYyNLnNRdcnX5xn0/q22BfgrpytlBbHqhk+
nM0aPJ8587KTXzWTXFmXyOHFkyoVshdyXDfAUto42u5zcaPKVg1odCE6xqCSKitttkw83ptPhcg6
40FP/AqKqnswxvxkTkFkULIKqtYdD7tRGmURRW50Kvyn3wsqbvxvA8vq9zU4w2pvLbreOYCFgoQD
iWtdwlXj9pbQK6oui319WxI+PhCflfBDr8KQK+E52BxA1C02/Td2afQsPMivLuZ7mVq8N6A1CSCq
pSL8dBUCZzwb4jF84DE1ud0dCBc1QJYuptce1qwf4/V78xMEmLtguQBvJlARKm0IQkt2HNb1+ozN
57RBGZFYHKlHjDfWzy1KEKEk4x6E+GnYXD6n5zXn1BboJjruiYIJw2tR++AQu6Ob2h2+zARiNr22
bdv7G1NWJRAkm3wbUt4/9GvEMxjN2BkSe/SjG7BdE2MEfYpyrV/L7HSeTrLJY1bQSBl1flpwfwfo
nMdG6tWMy/QRthc+7bGZ6xv7U1+epLObbCGPaI3FQ/mfd60OmB30FfM0xTRsiJREHFzNemlKszBJ
sULvWs8jRBlIFcLvwAR/q06BhZ103kDkRmAok8KFaXSDGSEt+ZdztTrmtWEkbg3Ey24hp2GelnU/
wcaxi0i3zXu2kbL24+AUxsGDkD44htCtxw2u++M/cWJol8Z73/Du++ewUsUULS3NcllD5uQ0zdZn
WlCmjW3DayxlltbwXnRc0pIxfu/vZjHtLtgLEy/ub4I2oiZG6dM3hX4d8By30C9A62qZWV+oDauD
vPfb3uLptv0godH1gbjwHJ1AOrEaY/kfPy0MuC8LdedWqI7CujnhpUHniTjPr58YZRU7pRV6d/h7
oDWRoLPRGx0wUru7jW02vJqJjadbaWw4zp9YnCdBMkYT40ZwkhmfbdEHR5Pt2vI43URd1lsf87fS
uA5rxp1BGPYAfcln6Myg9LA4RT1U8haboOCoeC+qdubVrAyF8p6DITf9Xad/fNABtltW848ToE31
1yj/PdcPmJxhsj5OO3D+9lzPEc+3o4OHJhfzWfox3SsvJDy6RxdVEP6rv8zzHW6T0VzVOkYdcxj2
Qm449EG600lzWAHuc9f8QrwYkIOe3EbZrlgfCBe3HSLCNaRrPAXuFiF6DvuvhITyYZdLoxIDY7C7
EEhMIDGEJDqTW8bl77lDGu9ku3niVkGUCow4MByOepPmw6piAu9V7I11gBgaAjpSdIOkyjxEvQPY
3imMSUjDWrBN7RQlNSx1b0CC/WrTeO1b3su9p8bsBhAS9vrH3WZRHXLTW30m1D5DDoRV8Y5YJWOI
T+OSPm+0TaLkHxSpBJdQtt+P/ZxV/tCB+KcC2xkz7H9IXD5sqDK30a/grDepnIdU4YeoG04XwLwc
fl4WTG3CZSE3Us+MySvmUJFoDDaWCfIhILPWKqPfHa48jRN+03kNHiMYPVadlyR9J3sbnPpLZcAP
E5+pArotEM7sQve8in96nyawRNNJIsQHTvAvL6TJRMQX0MsLYI9qsjzpb96Cg6nAX92p855L3n5z
plzNKGpaS9mVBWOG1WZldygb0MueE/kHVfp1gTpTih2E/RBYiHFJk6cAleyqgiPgFrrqdnkvaWYi
cl5WDc49iLmSpoXzw+uU8+lf5pC98VG/rddXPmnucxiQihSUIxpBcycuG2bZ4rGpfY7WOYrG5GX2
EvIbMx+QV/ZE7Wl9+nJuN1B0OGuyhUsgAmJrLykj/EZpD3s6xwXRSS41NzRUpq9dw9W/VDbgdsMQ
Aw71u6hbwuozauPutLd+7zrrKg8rzPPbqjyc7Cd2O/MN3vRWpWc+CEEmh78S0hJmkHZzhbT7dft6
T3u9qnm8MpIdFFfwQgbcB+qF35ha0z8qyIlFad7NKnRLM0D9JjMY3HX5XlJFel/tJ6kZIjpewgT0
X7P3dM5+b9tXqzYaxC+DH+6hN64Mft9otOCVCl2TUTkBqf816ecnneY2nzErsu49wx3NSbwNtA6X
hwW0Z2N/CNnh2eqllIO6TTW8QadYaH97GACBmhlPqwnBrDPmpWECkNNqSJkLD/NLxGNnhR5A1V5N
IIyyD3/ELsmmEVlgv7/wYuY8nim7FkMQJ0D2SjVAbgxMHpcSFKFNb0VGCzcTFp9S1RqDKIGRBUIv
HDaoFfBEN0cAohGwZsjAbe6bmlPEQF/xLPv3v0k7MuwB9y66O6gi8BKwJrnYtxMX8P1KAhuUY4ak
ZRxAMTlmhnIT2UvTle+OWEGQmolkbDqiKUDCeQm77npYI8QBaOB/+j0hPqMtPzxEfENhmSLRhkdL
kkOygyGNG7IccdaNn68dVzjZrnELE/38hwZcaD4duQ0Naep5krX8LP51zUU9gEa4kFoc/R8ztnak
6Xmc+oHp4zlQIT6jzSHRYdb70+wYlVD0LGl6tL75QQq3Sb1KaucZKm5WEZum4DARXYJLP7kL6tF8
ePIlmVdA8fE48dqBdGTrCJZ33TqGEtQeyYJOznW8DTtGd6wLKmdigTeDrIeFBeEEJ8N1jBsuKdNm
lQR5ahcP5L+PToKlDaRl0Bm7Bag6RRRizh4cx+YshQKyrPU5j6mb4bZMxxEFmP0Bh9GWoxccNvrx
+rovvY93Du/zmnfRiZTFZrY+ORcmG0y9u/lum8/9+2o0lpxW46N1nlKkcx+c9vm6hpe3Hs3pH56h
IXuckmYWXGPzKfPs61zaFBncEr+Vmngtb0nqxvj5hqdQF4l59qSH8pG79xNjzV1vWGE8LoguCJ8h
FLZRosDBdNSboHpxJyr6eCFJ9BtqwHCLpZLig9pysmcXWe4nUsZSusm/EiHyii2pZoDwhZMP4yDr
2vE4pnRjpfPNCj9XoquEwOpkpeA4WD/D55vf52fnvyazHEENRtiYbavcILxZaT07mEerNNwoJxQ7
OmfniULWxs+GMeEEghs0/3oU7i0UEN/MNbPNa1/du9s2e6SQp9XZuQYN6+J0vCLK7JJoFqQAl5E2
DiXbBjX3j4VdlK92MPWVKxJiKs0miCkhcjUim7EgotADNlCU+DCiHSOOdgHbJ2iSVK1EG5JHOmJG
wEqomrBOO675i3YlbN9ltEf4ZYWEhjRUpOkkZTNs3t8/dDxLYuplSYS1gd6LxKlkeEcPEr95+gjE
lKhDtVyCLEAtZE1Y7/C9/WaUzIt+SsJHEIMkcjrJR8qK33+98L7ISBmr5MJyWpEQv3pwaA1HQeAx
aP6p4U73Uo6YT9gmb7ryP9YNbxXBEGqX/xjbPm1EbAwf8unZwYLYIQBlM9Z6Z0mrTx/Ffwmb/lsU
9Pa9ycclvE/7nb0GwyDdFMNk+Dat9VqiKCVkjyZoR9XdDFFLCEpH9gEPmCnsPYvNWEyqDfvAD71N
7C+FeovCt7klI7YgjSBsUMAEUaWEzaUHwP9GIHl9N9Y947XQe8Mh4eXgzIDOFLQxUoR21BZ/5wUI
/Lhc4aeCisGpoTceaKtAWggQRbID7XHHCDO0+NV3KNmIFrVyOT1oo2NuS4cb92RkBHK6lzYiaOKn
J8CCZJH8ULYwkl6VZkM9YBwCKt6LZlCHwPKjvQq4aCbgBSoZ4IExcXmtEwPXYfjVaYIuAGP2Y4ln
LWlIy2TCmEDxYDCoZpqQc9S2IrPmyvTo98LNmHL7oIFJWp33agYk/KNKuHGbWOrgQwuTPUombRCi
BtkzqEl10YHptGgMOuxIsY3/M3oFDyUbNso4Dp2yeC0nQRY8h+fwMn3nZmN7H8omuuVlAd7OPASX
bO/uxmwA8BxgmnMuaWQmXLm6ZhqDBvbu+TCbH9gQpYzzIKI/mLnJ8cp6OocfRO7aK7yoJ3RIeL3R
ZUlEzT/bFg0CMKBoc/RTl0xgmQ03Pl/WDrAaoRxgELa0BPT4ewrOg4HLVp14mFsBciHuvlJTFP44
32rewSYHFlEOuizFYgnD5Nb0yl+bALlkv7T20wDfJMOG2+JQNAB1pEMrKIfF5NBxOgvYY7Tdd72a
jb8xJLEboDolPMTPar+H/ss/9MUh/9jnyRNWedsh/IQdrkfVaFgg91TDqyTomkExSDywKYgRDBFm
9nbsNemGS/r3iVCwmLSlbjNPJxv6Y1sOCVjdboKTNawa4deqMWgNalbaf7m5OUH358xWBBvEpf6D
fTOeh2pleVurlcTxmkbdRxhvDM9lcqNP/2K4M46NMbgJ+SepS48mkGN4d6tz18U9t7GoDnqBnLYU
N4sl9/IbVC71EbGSzVSI8KqDJh3EKmESdjrl4syu9CRCh0F3Z5CoMgBpQEn0D9hP3n3Z0NZs0nJe
U/pBuEgyiR60AEppoxxok33MysH798o21XCumDxlfPh80mqhTnGMCnA/oQ89sEMd0zXQiBqKLyk9
ybhB9XWKWrr1T8TYX6MXzxcTM/ZSr+M0Ya2hEh8AYvgfwgISaByoeBdDBwrDzCTO3ZPT4A2uQc85
cApUf+k5xpjqvWCg7dROgrubj7V1bNn7OLHpbr6bt/D+dYD+inIY2xq6j7S+k39Eh1ACjhVqEvuH
sdN30kq0Jx1zP/G3260TG5yk5Iv7WRtlqKvLgd3vMDpSoZRj2ig29juX8G4w056FyAm77DblmMxN
WjD6nHvWjFz/qhMQdcj7lShCruhYDXBWhU3OSJJsHlfzdDwfCTuuuXmYfpYc9g5akKxGWKw2l0c7
8qpmPn7vA4PIbY2FXMtR0KMzgnlp89ExmNMa774UWSBghUl6bmZzn7U5LDmcSRFFbxHbCdjEbluX
fteqxSSlzSh1m/gTI4l1WbKmL8sTNQyslkfN6NI/b3WCtv2bJ8HKxD0vn3CPrX1invoJ1ydFrNTc
2TuVZ+qs1CftB6pgApCKcgmK9wfnFDwNdidtmW9n1UKZ8W6JTaveRmkW3ldVn6Ypa9cxL30ubnbj
wozD9oXNvK41dhHFHDT9G3+8eS3yVgsNTFogzXjeAIesGG0/GbZGievudnjORrH7MPZNMJvEjV3E
6bnECQG32mou2HjRyGc7YWmtH/52DcakwKtn95gMPI2GF6M2aVvHLfHWJOYFEnNZUPfqDLlGNYoZ
bhOOEF088GKu1sXbCY5KzA5fdHP5zVCVwot32F68c//jskLCHBBsdFomXNfFq3xoECuopLKXiqak
kT5vudT5ZZnMm6tkvvEPToVZwO0sloVX9HuTSmwUW34TUQMogWaYhdBViKO9wgO04ROiDmmruagN
dw2c66eDaiRqnvrwasTaOO3BzWv7D69nIyLasyeaqiU8qMLLXN5g0vWJ/mwkApxs3usYB0cT5xBu
WCyw4qSK5sJ564x6o6JPpGhO6KCKKpN8+PHA+5npNe/ObGxQLtCOudW6nWleTtjto4a7mTZDyIwM
k9wHCvJjJU0f2r8+7jtsDONBfWoc/84eSWtnKAArHoDS0EpEtZCyDi1VqV+SpslyLcOh8z9BuYwi
UjM4zjphJ6wHYq1uhrRR3FFipxNg0AtVRZJu+wOZqTp5CAK6nkQpGjV+3cRwSerUkMZYP1p6PZR7
XD6Km7Gnx31gM/M2q+FH3j+skB+gvvEx9kwW0jtQEGHD0jWhAvcZt1BbaE7heWFlRo5YABNme4J0
/kGHrkTi1dggYNtE7fhE9HwlSk/sdH0fIm8QsIkx5odpglnvDVXSeEgdSCq1BdMzM5k13ER/s8rm
D9YAk8ZvkRK0OJizYeaK0nYDp+yQKXDneN3W9rPMeZ+ady05x0mA2CPZkQj5D+wS3HECG/oMEYXQ
9W38R58swJ4cHAnpQmrjamYaEJ5T2x5479y8hACCw8TWSLWWYArsXU/3zm+y+ZXJ1CI9t67D3GWK
20+3ihUAQX3i1RnIOyP3ogBCLnGCqcWDcjexe0w29Gn7BDBhEZ4JsDIXiVbGgjsyOu3u+0b/UDMy
cqENteM75jCn/isq2SEQhXiro9j74H6V/CGnbyLnxBmLUgTZhJkHZCzjgi3kuK0QO3XNA30lykFv
IW9DDe66vjitpT4wZmzZuJh+/Bq3mkqp1aGzkjjHo9PG/rAcc0glb97hdDEag3xS59wpOOT1wWoc
APfJfcS7mgjwJmY0gxP9ce40JJK61Jx1y2tYhX+dFIPDxXiOFGY8/PA+PJOFwWch41fbaY9Gu5Jw
iToG1g9uhSIrYlDsxCQFC9wLOSbPvOF9lLHemmYxu4/uxjfSsE+g+5l3Dcp/n9kFyVmnuzivakxW
lZ58IkDOIGY2C1GZ2smZbdAt60L3QVVGOuoFh+l7RGwDC2fdGhx+Ol6VLM+4Bt3fa/Aa1bwcWeIi
qE4/LuppELN/KJJSViUDj6kzviY5fSZElEm/OvyQmEHeQ0CEoTSgwFsfb+MTtfLWKYNZDOjtgFYG
q4NUAR71ObrNGCdO2Y+3BaQomH/hgoIygTyCznbqPScPejyc4w44PCimLY/c2T6RmTfnGblsQasF
B2W8L5bdQds/UJKt+YeBXOOVm5AOjO5mZ3kdX2HJTLPgPqz1e+DxH+8SpkGEJjc/5HMFH1sd1tuS
Ui1zfNzov+fUT0nAg8xtjCrzjbHPWTQcOpQ+KS/7HRKjzwCcNXi6qE5n4/LGqU4M7t6QLi6NS5gF
HbK+Gp9PYTrwgMLi8zJsB3lwDltbRo+tpx9S6mB55ChPQilgXT2IPhkTejH6cZCWqD8LnBpFsd20
gDfQhI7YIjjttTnn5rBlLDok1YApVONREgKOyeT0I706CkesWPaEfsPL1tQrwlwg83V/Yqml4zT4
4Fc7kxw7vzCo8oGbsKGz2FmkVOiH8DjYtxMT2OVFULZ9ucVUAMCZdZQFoAkkSjXSThGbJ4ycR/3Y
yoN8zc7GgXrgld+2ihcNi3chNLvw1JR5+XK5mUGH/8/Ur6hso7tN6DPyf35yr2OwAWkdih6WG1uK
1BtXMeVpdYvOkXCAjlMbCBpgwhFpNTxgKyWOp9nHevj5qBsUG1on1DxB+x03l02Oj1Gau5KTqAva
wmtTwnc0cLwL9IWF1NrUSUHKDeakNLm0VGFc5yNpYzTJveuAXKAr7OTS1t4AoYAmcdCu1UMCZKam
rDtUAS3fGmki6m1k93UznSQTROR4YbTw7O7pG8T1fihvU6ys/eDOSl52wWNu41IQ4webzyxpfAha
WGdIVY/+Dknm8fVc8Ly/1q7JhyOxsp2fF6nrnc9/nKmz4wa7m04MevjIaeXVROLd4bKUiPe5j3/q
MRRGmKVfJ8HkD+2+llEffsLL7kVLSt2lR+UyuA26EJtwcu0GGtCWswnEFRgg6Eg9qjZ4uaWf9j9+
z0ntzG7v8+AWtrwTNIA0yMbgZZym+TglTD0Tw9Pn52ZBq5+PMzJXwXRHh5vs5ftjmBIAI2aPjAHa
6mAlc4pt3ai76kYotRdevCeQwPRdETYkJsyV+R1I+Dzdt8mTYuNWVTxECsuTfPRbuSvf//tdHXCc
LDk/F14rJ5RJh+mQqYDcKmVCHh6T4rCUNpZCZoIwlpZ8TRGZB8+0iZv6ybAJX5gA6ubBKD8/VFFq
U2LkGEZxWrHweQvMw5+21GMIKG1OV7dLi0EPwfTWiMS7MerY3RkhEEfSjuO9rx9qBK7SJH//awJz
ty2itH/1qBq1LcrnBOsSykbdHVkElIARrkFlazq3QbpLE24YTQQMhqIUkh1O5ZGYJAwpC1ECtzqh
Y1vHMqWa1DwTQl+8OsoCtYk62drUZt5Re5DBKALDCu9Oa/jBHUqhbo3Y64599tMRxP1Bpbsdvr4/
XX9ivz29EZdJO7n4+pJsfo5Mwn+X0WOEngBCeEfvt04zhJq8JHWLZI9S/K/8iJRlHwuI799MuOJK
fZD2chupgCOLk7CqtLsw5eUH1XP17+W3tF/wp0fqJVf5Q0gGedFDv7coSCFiVxnHEZW54yhHcK83
Pv7qMIXZT3GFXnYIUsWfvGwB+KErrNNBGRS4exOLetWaITWGIoCxD5YPMEixQFmKvjpjfacPS4f8
lMEZ3xmQclzw6njHvw1e7va3mXZhCjql+eAtn079aUAp11VFV8vm2wdlV/0JWXtuRNvaeFQrfn8R
0xMEALuGPKhG8UalCfWsSHxd7W8VSHHsYPxMWx1Z/cGDRzq/mTbsrW9xbgRxTJjmJuSE5OuNQAkE
f56C0T3i09K8Uzp2NJgzbXSq72gySDdahT4aEdClDoXYqaC8Za7w5e6knr6yB1EEllMwk5Q3Kono
kCX9l5Zq9U2YJjjykflR7iA1YEJ/MxBKoY4yvB1kQz6YbP1IS3jLr9rwDne8JllUOiha/J4h/pHE
ADOLoVfJeqkYH42FRVsS3GCnrqb+E3xV1uv/vQqK06RjNYBbDn77tjhDJedf8Qh56xuXQXsN3z0d
De4kXG9ZpF1lmHrWjvUeUbkEGFZwXaF0jlKFwZVJaJ/rDTUz9EwZA+wok6cDylVfAaElDAKm3MvC
HnnWClp0M2k6y91YKvlvVGUEEAMdj351H+hURFyCVWA+RonKmSp5UhaDEUMb9uI9ePqyGAAzphJW
g/sO5GdUmhTGRgKdX1ZlDKxMyqr3edjRHkyNLZSNkzVOj+mOdcD4fvmSkrER0TiGxTFaLf0SlVMB
mMRdHHoU2/7jIf9Ka462IXA0eH1gafB96VWQ1o/0AtQwSksF1D4elNHqCRlI+BUy/7pW6TjSpfV3
8A5eEuUzYO+QCp7bAR5gs2MkAQcIZ3PQb9Yb3bojWIxOJZJ5OUrN9AchKgADWKJeJzGTI2kWTtv9
KhgVchtmBdvIq0PdnbGSlJtGEyyT0J0Oa1NB5cu9OCk4nAgR4Ch8kdU4pElKY5bQIBJ2d+3oWyoO
FBbuhKawzzAvFzQtIdcmRaXSyRFdUIctTc8EszAFQJZfyiMioVcthxO6at+hpDQGDoGaRvMQgpXy
/5VgjqBYibHDQeESfIKcQhGxj1NIEKRkwmE4qjj39LyG9x84RNrzTf5ec1BciHu0LVFDSuyz8zXB
+f6NPLGmipUNUcDJQNl9XpUo+ps0EsoTmXHih1fJu0q5mIN9C15oZ2A9RwdrCVDhZMy523/CQTnx
7kRqzot8QzLnSRBuFT+sw0nKBxBOC1bF8/gbmRbquGeQTMFeDNwXd3vQnRCeph/vyKEDc5FgxxWd
oWSzSMYcLxy1B0vVp/8OWn3uD/HjiaRDgVFF+SuJJeo1HMU6EzkZvxuJXum/yhMRZAjzhPBPh9UG
xK/0cpdgAPTBL3gzYKoVsIgZ7yXfng4BS4acwPzJzLntjBADprE5g18TTDrtX1EgNaoHpg3sx282
pXJIyMrogM2TA60IOCabiORZsYPsSDaz2L15l351hWMtX3gdss/Jt4Xd73sUtwdCuMmliC+UPlNV
dC65R/rCZ9YIF5FwTSYm73+ymJHkE9+SxCH8eI1+YnzRT+5aSpFkPSk8XztjbDD3HPbRCTpEHG0c
7CewA0aE66NCy7A9vAd6kh5IkvmOepjIKG4AJwHoguV06ivW7o00+VOmmbQeKaUxWXKGqEQIX4m+
9unU/Li7jDQmocwXXtssH021A5vKhhl8NWezj69ldeeyhUTj0CJoRLFu0RfeUIKWnLUDkYox2Zip
xyk4GvFVh64NZgRvtFfApfSQwICRAS8C9yKYSojFetwqoRbxvqJp2ycABHw4MBsrk/2BHIzUh5Gk
jvOdX8rK1FuvUFucpLs5w2sHTJIJLKSM1R7EZDFJwGjxmI9HwdX5CAulppmNTwCmbTNlbuuV9Ib8
D9KKZQ8JEIvv6b4AfByMhPRBwWL52E1qtFx75gmOBBikMMJdF6qjbKzCkwWYKbnVaOjm0/zSB3/+
Ym7cmUgbcIvkDMRot18uB48uxhG2MakZPxT+YHJ+8L6mwk2EnzBTmubN70EVpvjtiK+IuCbwFOV4
Kg6A5ceIOmc+6lDkRzqbBLRqfq++wwdhJnIDK+aHaHWUz5PxkwKcCrXcYaZQ8MQ0YdpaQjoD6CAZ
7Z+puCZ2ya7ECh4XLCniYHBePqRzPACBQa06TTtk1fZFFev/one+uYL3pW2zG92WTcSzV+mwB4BA
agWKwoRb6lyQxDHds1CAdqV5/wG9q61r6wcsqQPWNEVw/rv8nzbF2brxWsOSXga6Ge72fQcRhgdu
CFEG4LB+c8UeAMcOsjTpAmjkY9lQz6dVpSt6ezwNSYMBaSdP6v2zi1cNW/ZhCcXrsCzHMTjACNPe
M+XXzaAzj0FeVh26MhtrjCWuPeOOXhGKYISpjeDldNaddcwDCbxHe1XTU9ZVMoRMls1TZgVbBAnJ
ZXmT+BZv0Rjl9BURwNGFkc6e1mHxCaqUQIgH8SNC0GnXnH1GMTsKHlRkKGTHH+817PQbmB+Fz9TI
14znh8IZKHbb52P9j6bz2lIcW4LoF7EW3rzKIoGEEAIBL6zCe++/fnaInlt3ZrqrCpCOzkkTGRnJ
2XnD+0blE6BU1Jec3Yj5wnurAYNK9HLSYToJCBmEMo6xclgZcAoI1qO/JwPTif0BeDAHrETIDYBD
MxeTT3E6GVyhTCjTguXJUminZAI93RjQUO9ItPNjBgk7hl5aOI/g88K1mXPE3V4hCJYjZVi7PlWU
icc9HblcDI38zh4PIo+442WnmSwTvEr21b1VHN1b1xbhoVInK6YyAf4MxhEK3NQhrmVvkVyw1CKq
vuzphXgTm74mN2TngTKU+XqEBcWo8Dy7JHB9uRndsBzcF+MgB6zjL6utsLMQnps/m1hhI+muwU95
DLxM10oAq/Rq33Lv/g6DzvWG2BIOOR+gA6WZIbof7oN/CB/fXC66uXzAQg6/ngVYMBqUf8lf0vjG
mdT1580pRSLCaugxL8Q0KYexid9gwLK6KISw6tgwXB5OTyUfzC9wEpEDZHD4GoJbczAxAW26hD7c
ompgbxaeVUcuEgcqvIF9c26VWEbmWbGnmirW/IyPXKlqRKAelKcAn8SwJOxx5fkdTbb/AltKDB9+
KsgQW4gic4U9ha3USS7bSPBj4IX06wooaoExvJsxSJpw4QZFjqf/QJlNCP2edOSOD2uDXbFLdnBC
dvgcDLgBIkNV3pLAg0pW0JSBfqg64/w0oBkMj7KhSmgNAA8YRfybxoGMrkSAI7hCiBOsCe/hak0b
xpka49Oi5+KJYDSjA14221eldgnjSDFDyCT19wvoLdLSuGFJZCgI2LQoKmJsx0/CQTEeaJFwVaDb
9xR3cIp6kFcEdeM+Yb4QR33xJdBpsM9YTCLpDMPM3F5SAitjYewHdFeq2irK8fYB25gwRsvFZmHD
ivKfKARTq4tkK2HJNJ/eOHiDN170c0A5Cofk72xysKGyz1oIJG4Au1xpJ9EUjTzhKcQEER00lUTS
Tq0ARItHNCYMbMHc4BrQFMFHKoyRXVDUuIGGSy0UwPhLiRIH0mG8DDVI8HGOw50wZ0c+xPByDiIo
qpKeOnuHDSo4cNXUJhF4xrszxOPq1eGfHf4ExzFDVMgcnDRIHSWYv2sKheVIjkSsVibSXTIEQ+cK
G+HskD6Undr3jj14BZk/L3OEPC+BxzHVLlxbblSjb4mxs2xjiK2AniqDr/oVjPEq4MZMCljgoxDm
qAVS4zMlo0eeePfbykCggl4sckYVdlvahDIEyhnJkwiRqGWiRcoSMUtQtDBOdFPVlVWwUOyxI/LT
IVfwLp+jy/Vi8GQwJZgObyP/gmh1EHSksBaToMSqwRsczAQiXesNBxZTavFsKfQSagH9PtA5g6KF
TpvaU6UnLsWSE/JkBQ/I9tIsx1+UojLRseYTrRlAHWBEppl7V2bcmKVI7Y63lgS16EWNty5aC2ho
pIcpgr9oUklddd2+Ovn4hR+xS3RnShOK3m80mdTDmnM+bndwStXAjsKaPai6CHqqiYS5lvRWaWCj
eCuSrFO7rTTSkGtZPPwW3RMwhM4cS6kBl+1E5hcrCYd5rxnuRDs/UI3doxVRhERElx2UlS8s+cBe
lx0iq8Lm3HmnL/angphOmaobBskJpgr4qvyO+EgfcFiJv64ZJ8IQFmdY9yVALHAWwg+MDPDMrzNh
OMkNw0I1mnuhZwtRzoJGAEAdoVMU+XbpviIY3OTdDLXw8lQGLDedas2aNT8hIcMt0mMtrdpcphvT
uvmS8kVKhvP2ZtYHHBlH2K8GupzbJIzgsmjtcD26BE2ToVZjrxPNn1Ha2MBu7lpUTp69anbkRJ8o
Oe8bULeykOLfpoWfID/BkA1zKJlZVb9IgafiTFF64eDrPUuzXO/LyoVSYeZuzUn37NWQQrsZj4GA
6cKw4ChQrLt32qRqzieEFgcyP9yRT0sZeI88D9iKRaBY4L1FlVDdaIqVtUpUrRRX8wUeu8H541xk
hpWu6AkX8LCKiRPMlUuzUlQkVOJrD96OgU524T4BmYZIBKwNPc2rEZoqrf7ytytrVXCm6upaNeGz
tdcM+6T77Gu9BrJpX+8I9hEri2/w4bKUKjIo0Si+ubocHwTL014RPoRHGGLUZs3Lnz7/nZDwAr77
25GgACJm1lQMEWVZpWalSZ1ybx1xXr8UMoHB0ts679aFEgNcStIu+JedHDXqPmEw/AuBptrX9J/5
pSaVw0rzEdB6sjPfxANF5zKuNXNpkTaFDZh5cO+85/UFdE48WOfbPtSt8vJWhcvGFsHGU30YIkvc
wdOcWUxKpf6hf50qTDin67xRYNOHlZjwcn57+8WKOaFVyD13Hi/vXMe0TCJ5YbglReahLl60RivA
O5WtxpX4CJhYnsy+IyMI0YhsCVqWR5W4nZ/nwf3o4UJG6Wa+J+Z3QrzaCK8p/I48/jI8BBljZYdt
71JIOq8pN8GG3am8FZTa6xkFTrMEY6vZ+DpfL38yj3XjAJvXZw5rUJgeYDnVnIP9Opmv7OXgAZBz
X/al/+wU/8qUfg807QbUvKLXOEdQN19BHSurpfBgX6NT/E6u0XZ+T66emn6oHwyZacMW/KLs1qDv
4Vmxb6glbcxtmb7CNZKgs8fgBSE93kf7CGrQ7HFqPcG9mLoLvLm2Sgw5I3u6BNVGWKdI86HVzX2u
rbN3TOpL1fgfdm5WobOEUjvOWG51F+7+VvHVew1yw/zgnhygJr0hWKqIo7STmN6Jdv0CvC2Vc09h
bsYVcXzb2zmvgNJQMKIzvQUNJIhoRfZv3iGq+MiygrKGqxGtIXZ5CMBMl3KF0XQaWAfYPJhAyKh3
Jr0SWln4cqjRyKYuJxzCYQGt0yutunkae6eIQ9FT1TmhZVoa71vEchDrc1AkQAOAx5GtFQbALlk1
H4PH16ZkajFCyxd0haHxS/TMs+nuzapV7EDp/0RleHubPn3Ybu0mkZrqvD6vxTiyezqJ3um6t1dl
8w7/b9M99qjKHymOXvyTAZP0RU/wJ+tbp4sCm0KypPCk/9LA2VTJ7kGEhc4B+vKUZIkZr4AQEAAF
CsnxxvCC2vR9CNiH+w84v0Mz5q8643b+Pk6ju0vA+/d/k46Y8y+a6ghVYFV+jBr04XAdkkfxXRon
Hg+TtgrEiTiykFbIGHv0VQRUKHwyr+2gLbrfhxGxF7jkw5JWrIQyD2rRzyVvWqDRXj3j/PFOiwUo
8sYruaORuP08FReSf3oGOwbCRzCkihpExaAjoHdoozRc5z+rZNJZRaWlsMwCRQxGC4m4KJEvxL4A
5fsnyRlQR8eJIrh58y7oEpZcJkCqMQbGgH8ecKWr5MkoPQh47pEaxaVdpR4HA9nIDYoAQEL+lTcX
eyf2BdA5E3SBsnlq1I9qdkReu1RJptxhHHET3SQbHlLZ+oYakNgw33CVjikZa786gs1GMapFPtCs
z6F0kg2tvGJSsbepeinWab5kLK4pGIYJPQnbg/URpYpoZiF+kDBMchVoR5tFlVCuiJkRQsUFneiA
UEilGgZlLxcm2CoymQq61AjD0ciAct2mnaPtAotFqdueAWhBDie4JbNry0/Qcj0AY945vS6j6nZM
q1vFneSHMlExtMf1ulkkoPMw93atee5d3HWPQje7StUJqtNYHzHAy7DrsXgEJIIubwYEFZBIMiIa
8KADk0hwPOxCG/Vr+0uV+BphXUgnV+h9rQLqg62DisYEKBimicv5tu6UDiCS9ndADXBmaIQLIMAC
ggjwaEDUqtBINpokde/4tTb9Kyaagj5AN6h899Y/ubsxTQYlUCeC6I6yV0FwhyZjrDXt3L24qy7Z
p/XAs1JTl+BYBMvfOTucZodIokigj0fS6YFyBm5R4bl+KV6sgmNrO72j6BmBmYWbfuVsb7nGJ+M3
sxbtov3uvdfkGjfeFbYCmvcRGA5uySqJvao8GewG716j8/CGCBxuBEgX1C8XM3c6nCSiqPPc6Vw8
90rqcYCToOgOQJ2H2PpCRDgF+956Z247p+55Z0Jhwel2ikhSjAW7rk3iwwlJNSwdeC21/t0HaFR8
vKG2hTfLkl+IIDicVQtY3dqQdf0q2sRTylHECyUogkYmAoGQcRBytkEBzuc5wl9Zr36the2xL11I
IfsRvBcYNbuDkaP2R1HOI05qkC9umgJ8qe7T+Q9IjtWk4q5294ilBgRX4ZeSM1RqyA/hDyUBOuEu
Jv7hly9927wRDol5a+Ia7GlR3IUKCCfuHV6oWvj3zmpcap38y83Y4oapGwiAgWF1+7h7gAEB6AfW
rFGAnE00Qv81+/WJyT32Tl21s3zzxrX3GjfqxhOuSIE1+eC8mImIvcctYhetGYjp3aqPdl3gC6Ff
lHui63SPygewUAqJ04P4lft718zbaJ9WkTrYckq2zhkoJM/nbexr7wE+qPymGhVHRzppNwFvAwoO
jsvGrFFsmbKtxmWiD5DWunGi3SXH4kOvaRFGrKlFYhhKwKp3pmednHWHpts+d0oooXiR1pjenvVk
GnoPHjqrUBC1PAsYVt17cz8tziE7gc8I+6mZlQDs70nsOf4SFK2CSfvcfAEoTctRFTdMxV9INoye
iPnvcMtFtMjKdGRV2Cjg+BjoLyjFXBmbNxK99hQAD/c3AdX/cBcAavJvcDQWwBfLfQt8SDDEXNgN
RM1DZqSZCA5RtEGNklGydI3tm3ToGQsIbOxW2ZUnwwcvg32i7Qn9EbSeg9tkFl/7OpwAJGxigCm6
YYia/S/8+9WYviDZj/LZOQBdnG3sxxdwhCXNgD1sSSMkyCOua5jQcstRsWSU51dyWoiZNCxXQnCd
a8pw+d7E23RFiIhVhaWv1VujGhWoVzAt+/unJPtEtCq1pxVsTAY8UBqpxbB+ZbYOxAvUJyhwAGMp
EAWtw/DxH7Cy+T0VKgjMBFAIEZYoutWB6dzSFg0e4CIqDGECzUarAV4jeiKQPUk44BMVF0AgoISv
O9HTYPHxtPCaKbODIW9lU1guYcpEHEDKWXllWmS4Hs+UagGfyenoU1H6Zv0HpNs9zCkeiyIlmXvV
2qdyMhvzMaJ/EdqOIK1SUz1AGh+quP/C6RTqA89pjr2vGME4UVEUbqobzWJFImOlDmPOOJm8aiKC
RGj5WgFj42v8nQ+vlq+YMOadUh4hxFqTwGbz4VWZZ3AAfAPBIwbrpzyV/ityZ/SxYrp0/G00vnvP
p9IRYyFnSLFadi4RAZ4t7JDogLpkRUrgsEaL7AFO6QZcRXmLsmla3JM8LKOpqHK4Iy5uwUHBXGI0
ZXTtzVgXvnb2uEKVXcSbwa63ML43KuEFzlotrbQ6L5DSV1+GHrSKTkjOIy6nv+1QsWH4MewQ0pBU
Uf/DrTXrixrGhijdqTQbJOZPeI04CpgBXPI6UjILPDYmFzjDlyxB0dq19qP9SCNcUaRA0YwZasyx
1eAiLf7JGJfhddGWCEyBLti/CbRNsfonLNTdO4SNjsi2VbsxRzMSgbk0N0Kb4lw1z4sGPdsn8nGk
aGAuLI6oEa86ux5qaMyfKTYRo0ivTHK8dKrpvfvohFe+UBBd5tzN6OGdoTqgv+pJaR+NKGvToYEE
6baiBPHRkUNoKxNd2FYRVJiYNVSs8ggHIBe1EaiCwG+BJLhTQDCilKyWaAD7ayjFz+FVejHfefFq
PkBMNJNXMttoYVIWf7qVrFNazR05uCz15peHSs8FIgWWJAeR7gNVP7QQ6EaImL5kyeO2y/R45Qcl
cukx803To/UJbjHwObENde2T/4pvMaxN6FXXBNSEf55t1HLUESH04KpKlQLxqnmfw/5nEy0apI5Z
fwHYJQzuHlHJbnHhCH+9D0naPSqxVQh+KtR9Ki3Sbdcbg6ogj8/EncVPDryBMJhGbTaQmKuig//E
GOeAltCFkyg0LVQV6z0CVmnTrHlFu72G9g66vJWOVHxfUL8gV28GtKwC4vilTqkHf1W66M8hAjoa
QCUoSWdWesEo86D2C8HWrwYonTv3taXOK5SHLQGVk0GRzpIiWXrefoXjqn8bbEImx70sCN0no4oM
cWF4QG7lmAAHM2H1DBREUU1LpHKaBqqWTbFLn/CWWIZCu+FMBorCzrjCA3hBbUop1hYqT80TyOPQ
LfYbzoPUJqSfiKiiQsL59xrU0SpKSEarTCBYgui7K7q2NvEKemLNmAtvudOlKmx0Qz8LHkFDXynP
f62x+r32iLxs6OA/OzSRAuyLZZYk+FIjT0XSh/N8JU64BILdaxxE2QAZXjwqT1ZO75kmyQ2kzSHN
Qorr01EHeMXNBaQmXqb3oOxLw11usG5oJqJKXYp3ZUuhPyDAZ1RPSmHWGFoKj6laKn4tWrOGTVCw
hx3BgMM0QfCBRtczO5F4h/e4QEUj/8BDGmgcbsMb06mQqX2aLBZFVfMFf6Ngv0bR9WOpPr5whrul
5JNWAxRqOjfmk8yq3WxoMFUawsyQGi9t7X2carvoM3TYQRCKUbsuz2t5PzAzD6o9/1rP1xurgtH8
etMJgsuNTNBu4xSAPltVqrGMmelLyAZBDo5yBTiKgTVb+0YhclRmJopzHK7RaOjvIY549DRjjK9g
U+WPsZ0TqZ3nJ+S+ByVyhdFHTcMe0ka4AacEuHfGvE2vCP854N05DC1iuXXJWYALXWmzI+D+jD8h
6UV0aRVGN//TpY2gW5daWLwO+N48h1NDIGB8nlW5mNm+vRrUJPldRHlq9liWIHKz2zErND/WAeqg
ej7MVXx+0oz4HV7bVT8HJYu6AEBfgTi4kCBRjD+Axe7uWhua0Ug64vzyAK6GiWZpIdqDKDP+B/wP
pRb07sS1YWqXVVtcGaoGpoyQNaEtBGiQAQBOJvYxsXk1YIaxc91yAeidv/xq97ZkGjb9+VfrAhtP
jZ5gr3+NGaegStHBzQ9e4QoUMzfdz66jXErK8SZZULmdNfqWvd34QUD4ZgcrsbmIwqE2h1O3iLJP
ULafnbNzg/KCRyb1gMEZlPLUCb9bs7i1NwHREcSdL0KaEWlHlaQrV3bFEaDx2CfiZNgOtZJPwJu4
B9Ta0Cxl015hqHBmM1axTdma/dx6BAdfv3cgaKUqQhWXGnlusOcQlUeAIKu++BM/hthGtAgaKOqU
CRERnovkWbGLZF/qfJokJbIwQDiVHJI6rUi3UXW+IZguW0IOjktxCQvjSfPmvCLGJqUb+DHKwxUr
qRiyc+9p1SMVppyhuEiJkA43XpUQc2OXOG3q+/saJFAQGbAU0F94sAdwLmOhl9QJSxAhImtf9a8U
eMqjrJmH0gpxDqVDEB1St9hNI0YSkP//wjQVs1TROKbXFvWPGayRiTNLqYfAfqOMTMCicoriaaIg
4QAxzadGHJOQJ4mGiCoBgx2EhaRxQCaJpJCWmyRJyLc5FU2vQdLN58AyUMiqb6pkSLBCDnKi6CN8
mVYMHlvSSagVKfBZ44wIF0nkuXi4P/Shx0SMLsUgeOR8nurJRNFUtMVTyMhQbKnSlNYQmyBPYV4c
K72GOZKVv/lhiwvm1cIHMFvmpvttxbE3W3hxTNEiPrADSJ0p/LAndws1UXHBUNYUCOvWVZ2Fu8UT
W9P8pEeQlbq9anRH62bV9Z5T8YOp/cBcYV1pnqrTPqWqR0mtWOqDrfMYctSR9bcJGSHrrioRcSFG
9zwVl3Llqq9tNrs5qLg66ClebVQgUFeEUXqz0vMS6kQbDWpMei14DGsBLXJU0u7+TDZ5gxCFyI3i
B8FFaQMt85bQoWAoA/sC6jwy0tVhAd/g1CcSoBmwDFJXf4nVgRB9TzEli8HuhC6E9LkWBjCEB0fx
bg7JiUsWKKQE6BKomAkPG+IzxwfOF2nKrGxBDYUVDaWIsp/QQD1s/Z4wD9GoSXD0qyqbn1vi/byN
BXU5ESw3sI+2YGfcBmVC3k7vyD/xeNiaD+atYYsG9E6HfcuhNEBquDAuBn5QIVWVUUnFwYQIqT65
8ou9lzPZiyQUlOx0HSTd1MuBGbiDeBFX2zGXAp9DzBwRWbGldIYL/tIhWkEhwfHwoCg61uiuEO5e
4MBTx6aSDQ2EdLHaPjYj6v7ivfLFHsiRD/+WBAKayT3QPDpxSsEDcWVflBTKkQErBEimLcIrS5xV
8COts8pktZANT35mLhZUHLJCJN/I2TX4Hj+yumhW+kA1AKoNuBbqidU4bvo9rTyM7lSUJBX9wYrC
POdbf9YXRoPXc+sse4W4gZsAmal69HfqgrQT96n+vevnyEP5JH2W/l32aPGcgd62U6QQrk2uj3uP
Ik4RZzx7KpmRWOmsTROtrvGmdRRTWcUabPr0x4H+zgAnDFFsufvITdFBaWds5xtM6jK51ez37CNK
s3ClfYwSuKKvnxBsGekoY7dnzXXbEEK4AZ+W2eFbJoqhqDKCIAsh5m6Lgp69NBq1RzX/zRCGooNK
D/8w5NHaJRCdEW4XtnvjEqDnh8i4MwP9+XfOWLb07xFVwvjWB0o6Rv/VLxbMk8cfoUJ/bei04Mu8
/mWN6saRXlyNJrh4f/n2H7RazROfGD4E96vJZeJto5yrWoG4qxM0YNqNYKT39RFHY1o96rC8rcar
g5va9smTyKkI47aNShJhAmJddcMP+YUP5O2e7/P7f2H/aDPMRDPVP2hc6Cf9rGW8ROUzZNzNzG0z
oR0FN6S9GdkDvoqOUsYVJ4RT+ytMdIHfepr2CK1WVI80sNy3aaeky9gumX8j/iAsGsVYp63XNNy6
MUtrpsvAmzDs93o9dP23aL0suSzmnK+5jO4SCemmSen+YZmjPx4EQq3q+2etaOvnXkepC2txwQXa
Nsq4VJ1N3ZPkbC+eaP7Zo5F2Txph55T4i6wNSx4iOgsHV/5qsJysP2Mjcj7r4LOKb3tUdEZtw4Vo
6LqG7p/57SjQN/t++KdnsInqcN15aOHfnjFyrCBj3XpMOeXq/2o+/QQqBIxGbRx8lKLJ49s9ZsT0
eqbPsnA9odn3WWp7uSQTkloUK3C0e90lalNIFDOnVcMzmA+J3C5Lv2w29YB90+9p1gzy0ogsMvXJ
rCA5z1eXl/+hEISTjqJ2GiJCh0gBhYOjDQaXcfV7NBWYK3qpIs2etZBJ5HGi1Nzr9f/+fD0gbXwV
htT7IM2AIrrEaFoibqtrPaNH8THm3fnDtLqWFtoeafytOPYMb7BE2NZX+mWgxqXdTmdPFpsTS4yB
XW0mKrUGqsQKFaJQhXWnHkhjXGfs0JjFAO+iW0cphFZZqCFi10hJAxoK/6elsDUMgk7HSbwED31O
+W8HMB8oRqIa9EIZQzSJEAWxhhT/AyeJQfIw8c0FwZGNNZGFlC9R2iOSTQeHv848UkxLeIQpFbsF
Sx5jxiC1irMlLwXX1vNc18VwVUX44P+p2s3F3OePsRHTjLzAOKnSIYdzJ16i/uNDXMoFKfunbrnu
Ht0Yk+3gplWDLhsNx/2gS6ZT/clsxS7RdqzonKIBw8hCTNNfv9p6B1tR7EVY/+uzPyFUMCVgSWsN
z4OHELZtFyNK0uW6dts2Q87Bxmr2/P5faJo9jU1gTrUY75nR4fkIeVIrjgI1SkCLOJ7BH+V36Qbr
Npu8I9eZxi6GGfeKkeVG2iEGZtkT6aHLe2M3227bjbldjgfaXL0eHflkVAw27CO1xQQTrI10v7Sr
1FpzRup6FhE4dXhwXmy4nMKYabDhTR2gGVX5av/7ILpKuGPIX6MRQyc5RIL92+koxRJr4dQAwA8x
UnZ48BgROVQL/h9gBp3Tv/aITKj6i26W7ffMJavVbPZMJhP/yXRseWvZ6jZyc0+Z+VQSXyMUN3+L
FNrw+RgJWUWms88Em76vzgb00s1sfjF3eaYsxSXqJrlQ1hlrikRnscm8XlRGGAgJ+TPGJ16bD/Jq
r1Swv+mEfAFs+dgyfpsR765OFvy/4UGYzfYR28xmRXHfhHYsvLwWQm/bcBv+ulTeeoWv7BndMeI5
9bPXggJh3oNqZa67iWT01YpTzh7yN6bbRd+QJZT74k7Zk5wHykoKZfSIgZIp2c3w7wQg6jGTzyZa
JQjm6M4iuhAUFu7MjO+46hOEwrOuw6BX1ALZrS+49USZh6iV7EJVtSvRQAyBicj7Q0uxwmcJU0AR
e8UQGZzCmlMockjdX88viA3R+EAPeFNRmShUuirt0J/FfhqKOiJa9RShWQKT+YZChFmURhHxDp8K
6cqNOZ6sKGtLWL6ALna2NQ23QnVAtUiBFNr7EYvKZNVsmR5ORiAuE0rGRHwsjSJr7AGBvm66YUax
rojylMkxpzkeStiZFSHR4/M37kJc1lkklluR4iksE0zJmeo1wZKJPpWvkEphaZ4QqEK3nuJXkcrI
korEVoqgeCEVA0I/QFVSNVarMxXv8wbDRV1UwCl6WOQOjTCGMCysfOXLXkW63RxrTjeeVBgwcQqd
afDkS20VJCS0Yx2tKcoJ42ATjh2olphDNRnqQVPLgLHOI6KNUmZZZvEoBvzBJMxSZF0Jc/ye4mNR
bevEquDtpHcshs3z2PRXfQV/IglouRSbKcgW3qwcEPw74JKhHfMKrcTFmuX4+YR0XHw8YlE6Mql9
imCosokesShggrFhpECPIzeh75ALYldEkQIITZ6gg40vDZpjjEReo9EZRctPFPNQJ//x8zAXKWdc
wav6svTe8khXGH+6NO1Yhb/aaQoteZKz37sf49VIjk/j2pl/gCPcGhqfpL9v37IImZyw1HYZTGNp
gAWleqwyWHBMlATBgQl3DFDIvvkxsCJ9pA/5NtPPNRVPGv+agj5hwIkG2RdbGKqVZuWgQjkf1M0B
scEEd7/v8yuIEz0g4CGr92KaFPALQwaCyssovYjaji5TYxjxkfkFyUxmzp44gTlKdGTtAaU1J2OD
y29Yddh8E3N+tkoGFLUJ+A74Kx3eUIARV6F8/nHnjLMQSN6l11tcN5Ry7Tr8Qd4IZUeN7WLsZPYx
/YuDiBJLr0hBMcKZiS9q7lpnj4VPHDPVwn66R/8Cuq3l0NwEROlhPLwDmvYdJrnwEIV6M0qDaRFF
DHmTSRe6B0h3kViKzMbsb/Ew1PhzVp4hI9wUf5UbVKio2BVdGNYKfc2ekOX/G0O3xma4t3lsn9ZH
OwR77veWGjqBzHXdRg/BQKsYhHO6YsIELWO6wqLxp+mCEiZV+CQqIw+N5352NeeCZVXElnkEfnTW
I+LDez6FVILmCw1nB0g9vy/pjWrmsqYPEOpeyTLa+U6KHUanUR2TcmiSkUxDO+z/9TRCSQLZmv5R
YTqPOug0C0vTGGEksamYIcDPVg6fyA1lfZgMIcBT/SSg3kT+zB2i7Lg5org6Cok6ZBng4+rgFPjA
PCJOJSLDYrYLacpDzVTvzU2rnzbLBBgww1ZhwMyD8cK3lKmQMcM4KVPUQ00dWFn7YFlkTTXgRLLa
5zHCpjwOSCvZWM4bOKY2TIOB8numXdyaF6YKEGIUonkt0i6s09J+Us1HPFTG1rGhmjeYzBZq3syl
YzgCT5jty3c438xc0ZduX8ctWw4GgTJMAAhQucm4p0Spv1wi+c0ufBl1pulQTTLgZ/KUgY8fzF0V
iTsjsXKykDZgyqx+zLNn0BKDjLw8yt3aCYxPYa9z5rhIZsnoOHPLvETnREkSxChbG4/9uHKARSG6
ZurevSwRC5nz/eKQaEU4nlxw9jHcjjYtt+AqKpcumRo7s6kaejM2vDmvcNT35s8WcPa0SXmRu+zC
253P+T7CcF0GAmvcjXQZ5oOtO+AKuzzCZi+HmDqTjnpHXlTLlk+flx0NMzM/a0YmaUNpLCqfyait
HceDl2hWSy979pxs3+6H5F22aZt9k1yGFIgQkBeQwpw5Q/4SE0fCxbVgM7hXTflpEkICp3P1nNPe
kje7M5QLwSqss1ZL9oFvylT8TIQGe/At6ATOrVNtYiF5fkstL6i6cRlpTbB8zXVwoGuNyqAGuujS
pf7E7rd8e0SzMQVJIDt0JVTRxLjzBbdFld4rnQyZmae+T6iCc/u5uA1OmfYIInxeB8rzbSY4Q2UI
W+qhqM2o1k0wD2lGJG43XixiwOWOWihVJYUQiteUG13MFE3hfGdR9DQj+RhCA4GDwvviCEz04XAC
lZp5SYLWFiPyrKBBgQeeIi5+jDCgMhxmsVLOEodaXOaPWTMCcYVRA7xbAU67Qx7iOGPpLQQwnzLC
Eh+m6nIWrbXU3YGmHuJ5dDASinFtG6Ik1X65LGJ1kRZEzqG1kUUSlZ0Wy94PfuMCuUEhoOr52FD7
WXkROldQbCICyBFa9GEbSxKzGgKmFM+QiK2EQW3w6dLPVV98OptJbaCGahHBkT4dRBX0WfCnll/8
XMUZGbpVtVx+KKhV2VYsD81lCslm5RQYKSXT1Ur3M7NfSCANsZpCdTQd91dNR3lDTeVC10XfB7si
2FOgwlshU6biZQa+6t4U6wqL4+q5HJoMf0GwdgxtBvy68EkhmQRtvAd51URvU/QWdB7+oiLwxQhk
waSMLGn6DxXnLJX/eQAS922szmosvCR8Pzywbu5svoY7GtCfBBmkG7gBpQ4KU17OBt2DLfIBwcqr
IVul6cDXZSOQ7LJW9v+YVW8mhQLCGgWx2XJIRPSNw1lnKoTwV9GOriJQXaS/H/1ZEJA8zM8XqcGZ
RwiEIQPK5BkON9eZp0OtQV/oqV1HPDqdpSMpDFeUo+qDqlw46vUCkYCqlDHJdyiDQgabdFQqCXWy
qQ898WB66R0zofST8s8JnRL+85soW0NfWNtZ/0X/8iQdIwgOatxBV3hwJw5hAAVWmbKwhFOyYah8
Q3qMl/SCIcaHEJlQ/MYVyDDjcUw/YrfGbC/tMbUBH0iblNCTsrB3fntJMT/x+0yq0EqRJKlVczeJ
mv5l0fo2cB+SSpAkjzxVwyWvrfGNi1VAFkoQeS2AeAjABQwbCUfM98rUJZ+ZCgRPQgfBSFOUHKyR
HWJE0SBiNifJaNHxwz44GKZaUZyit+VSBhc3fZjJ1vp97K6mn/FHEts3iNafXnA058yh4mFp5tba
vrpFhjZqfgOGUZYVsKe/p529XwLewcB2FatkYJGc/h3TivsMDs7BuXTKjFnW/K1yuif+PGDY5WTk
L1e8Icafv5Pl6mMpvBL8Yc+R3ca7aYyrvLu2ti5EM4FQIR1YSG/LH6/BvkZnsuAr4trs9XoGMYD+
meEfN9I3+9KTPFi9fk9x8NbPUEGhEWu72GL8htvzl1e3KU0CgYV7A5HKRGyTUosCKdCb+JsIjdFr
niHvlGWUmmCd0ViSsBkNChtqPoBA7Km7BRQ0pQMOcCl5uDIzMmYyxkrDSN+oKAh3GjuB1cpwNvxV
ywoc5MA3RnHxgDYvQo8KiCD+9GnRroM3qcIcg/kmlbQ6ynTXKZUCVPIQbVHRQDYBwQQyCOWYfD0B
nbN9UfYATo9MC+92JZDLyskH82C14Dj8Asfvb8SJE0OXg8OQE+Zam38h+T/cVpTNYP0hDEtHXU51
f3F7yAp/xbKs/kfiJ9sdg6xtoNPgxrgVlPWsRIweKFfwN3Qg5PE66HEQJwGqjfEqKoUk2D8ZZOWa
LJt4liJfB2PcywnOVR/6EPVPcfXUtqZfRY050OwIadyOO1V1hsEM5RG8IEu+SSH1tUEzOfaSSjrl
I9VZoknral5UIisWBpIgYz5kLF3eBn13cnHC/FAIFr9JRAvoPvwzpSVirH7HIrKh1eXHPkP1+PBO
X6fqii0ludw8HlMWRL5ziPnQORuob08AouR46RtRqxp9bEmiDFrPVKklvp+bk8sjBeysxRMjE4bW
5NLCj2jQimDApzZE3zYL2VdlWW5JvkRFIYlY6VmodEhOOaKSxDLveUsp0KkAqyxcvwEPWdXHJFmb
n3DqEYR4CQLpYB4ZJYJ4RbUxD+SFlFyxirpD5VQj0lZB5h+ACv4oqAjLT/nLnGmfyRPo3yj6iz69
8kTTwHmQB5DNli3DA0zdMm5K8oVX62Rny0JHD42aDGLVdKk7IceRvh7ZZ/2ZMURWo6fWJ6TdMcg1
BsTf7GNbM7jX9I1L8xSucleWPddTB5Xeeajx3DSiGNXghjL8C71EEVhaYIkohgCTYw6Up6AIQjDH
FEWwa5nECdGrvrp1PkpB43yuB4jln9/8wZBIR8RZSfxBeKDsmNX3hW/8gjgdVqp32r7Q93bNA7we
fp2NiJ6iJSEotZzCamLXTaDSqOkwH9Qg+5Vh42pgyKr5bEP3Cct+eflCNaFltZpWK6CaTIclzUFt
KDu0OeWR+Kj6l797xty98KZrE4XlVczmPEAnUv/QHUWra5suRmSw35CNKrQqfdCSFS1rFz5hqKvX
axOuYnWifjg1b08UazXAFTOoG9Xyu7UJa/AjbjB1tbOLNIp8aGSVwJYYQGoM0xmCQ4eCXYmPgLI4
k1IceA8l0qxc2d3mZAjYvXB9FGlN0akYrJpFmr6GrQCvfDCIOIfYDNXQtX4KeHIxu1/kXOZPx7KZ
kqmS9YwWKTKnKqtxcn61+htkQCgFipUw0Wgx6tBjeojhZHWdqXQROihb/6ucYh/4BY6ajh5nAnU6
DLTeQNe8sadcBljgTwtl4kn+QidUTWQXbJRsmK5E2NIsctshgzuUkDO9vEiUA14NDKqGi7udstdW
uEA8MMWZ4rDcm6lmSeDnV5q6Va7Plr2niSgThpMyyTq7gTdeJ8shFjQ5s4EgwWUAmj5fUfa1BZOd
NZG9zwifuiax2KEMc3hVDhXuJ6IxqFJ2TFWXkp8ncG5zHaJQzX7KH7OfAq4KpQ2qJGUq8TU7PwID
hEksE6NHyaOD8dVQGnCzZbphosZxVDPbrk3wqMKlaouKbKS/VLHfcf3JFC6oF+BlyRUWjFrLf7dL
8WXsJAiOS4YpRFI+tInZNNeHSB4rko4Onm27Hr+PPdOjxQFL88RLFhgkKF0SYmnEWRRP2A+vZAPJ
O8mIIGQWyTTbAxllgxdrpXkvPTR++KULTjKTJbrc9iMH6TnN4hs2sprNC7GZGpZczX7YdxqTL9gP
Kj5D2tIYxRVwGTrXUjilofdmsirjIJtVgQ+hIiSUWuKaYtnsgA9FZJBckPSflCLo7y5V1hE1U8Lg
P7sN20EsXBqp9B3iHe8RIS0m6EmhEYU1GwYAm+wK/tP/kS//cOYfh24grKsnjeENH4TBBrStwAy2
+YA8gtmKxPRUFGEqphPwU6Jv58ITqvEKoE6J1VDCvzNcgbSD3oZkT3Jr6Uk5VZZ97cRtox3yRnZo
ME5eSctsdiW4gEego0C7M8dF5bSARmk1ppW76mrU2pXobqVrFw38tbf5k9+94jFmcOLkt7EdbTYC
g5Nwxw28dVaJw5ExtAlilUyoemrQcEdBu9BWU/k9E9/OfDtObYo1EUd6E6vpfJ21NqjxEqtIp+bZ
E3dSzYuw52i9vXpBy1JNjgEdeGv0QPmi+Q0DKQffgNSp65IrTETdpnBnUVwkKEMrBrNO5yQBz7Qz
FQAejIc3ci1sY47uPinu16CyqblT25S6QsCm42uq3v9NLGFVIefaNplCEY5ajRlqC1VgSVM93CEt
OuqSmU/W7z8GRAwwBHE+MtzBeCoYXedda6Tfjkk5kulUAVm2eJBZaNTJfhLNjNhhcalT8tbqRf29
RMbLg96kbnRZvQNcfbGMMmVMvvMrQ+LVCGtRQqAFVZYfbUQmOdRJmfS1aUplgPmP+FmFN9Ci1Wiq
J6kyKcvI8O6yj3O/D/cMlAY0d35hEKsLdOBy8knTyH1TetmpaFOEpsuH2tfRoFqZ7eaYRHchRgs9
8moWktkj1V+wOgjX2J2AVVlH4+m0wFvqk4eB43nKtBRGqYeKeEfqvYTsnNXswRJlBMPh07Ecx4td
ZNL4DCX42nBaHW8BmabzMx5amZ+1QlIHchiGlOB2XEQcU0swlqdXTxbb1jpHFZ69on+5z18ostOB
IBp1aaz627UKmReG98d2g99oSxW+yGA4OdZf6/mqeQvHbE3FPurRVvjYsoZkEmPuUaGd5pMo+6BC
go3jGaJYxVNVyHzqbuwOQIygnHaV8bqsuMZG6GFoV2uVCKwxi5Cx8Lad8ZjYiOdjBS1yXWBya2vv
DnZu7a/oyi5Q4j3SqLS3ztWwNt5DXQGC2dtlLIdRpwNuxpP4wRNiz217iBPhPRVlIs0zxi67Rc4r
mAWIkDmr2LmBbLucC0WNhrlPyRegYaF2oDKNqD0AZGqlUFYlXy8UiWXHuJP9sPz10Q+beSAlTfsA
1DZ+RcKUSqhE0pIkGcQ5CupEt2BihGC1luwI7FISl9/jIsig7qej8mQR5IMLRAfijRP/yGuIk8yP
2Tc6nITJXIpuQj5VxjyPpIClZuUJWuMQO0OV1jhC/IIwriq9IPSswDSTF1B3yyHAeHjsVsehl2Tm
likf4+BU73ub7HYi67axQtQvhbWoGqCSVxWrRx+LIrOiCOq7ILr8T86VALsKr1HvAEhAA7G5kjqe
D+mlWwKSWQ9km+USihyGohephiXkAUalHoSxcLCG2hIIw2NAVLasS09i4pSt/XThnfq/hhFYng3u
i1ZMRxJDNRvCdXafijpg1qGlrddm/uBsT5ri69GPwzJIkkpku/94OrPtxLUkiH4RayGQhHjViBBi
nswLy2AbEJOYh6/vHaJud3XdqsI2SEdnyIyMiFT5Fo4mQRz0PXYa7LcIytQ/R8HUJ71V2qNXNHM0
4koPNae10X3+hhSbgjRVyDiGEcui1jRjFuu40PPS/NdupvxUBwbHgEsfC/6LfYkzfsbovfGwXiXq
rlPnHaRMhNRla79lK6IFtMrRXxCD6D6Napahn5gdoyd3QUaI9/kMSIsy7eehqWLPd62GrTKd5BxX
5CYRvyaEeZzsgCXAI38FCv4HaoR+RHkE3U1xLVbhikIBDUFflMoycJBygZPY9P04BEAry11wjfTa
kfaY1FEUVz6jU3gIVC+idYVHnYW6iEAbVUdkf0n0dQppmVHUHI4gLMhCFJKJzFWmi5tKPg9flKsv
CvQRrI8H7o5f37TI1p04xBJoCKA4fHP3Z9gkmoiCAuRYKZnvNi7NPq+pnPlA+whZQfRBre5lV7N5
QmReTUXBq8iKCjxUGNcr/DI7uFTyixEr8MI7U23DfKILJT6WVZTkH/aKySd/PrtGl78LvGNmueql
S4xiK1+ql+fBafpY3qEcFCvk22mAbTmUrAoeC6GUyFQYh1DzEtB4IwxCacMdTuhc+Kk4ca/AkQ7z
VpGgaLuaaJLxa/JoZ694HKikcwo670zbvr7xczRLnABNlfmMiqsLNYfdB0J1V0euzg/NSoCiAEci
AwWX4AXhB9Mk+eFx048WrGrlN3JwLDroTMMZkxDgA3iHKd0JkzEJ0fhn/PBSH2uizGd1DuPQn45/
asCPKrHoUPjpNZreh2g4aaFMHuusAA0D2hr0eo2X69MhmctoDjskyaBFyNw5SjpAM500TeqNcZrG
IhZ5InrjBphCAk8wnGe1x3lS6Qq3nodlAkugxOUNCc/oNL3AGl3Wi13AYNsVpUKIkzDHDUreC066
OSX1SpxTebdjpSE8ZczQIGXrBfYhCJ36VBE7KQ7sqdVT/OYF7fXaaGFhyrx3KYcbTRUmEPNyPRbA
qcbuSP6hmrQkB9c+Ka35HbxZD9kAX155mBTQ4EV/VhDfRN9QmM7urgE+jFtpn844dIlhqV/iL/rS
tb8CSFQT9lAib1CB3BVr8uzWqQ2rg6NJK6yCUqMEryAhai5pB9As1eZ9h9NDU8iGGWLs2UKk2dNX
n4VURV/Xv1ga9HuXu6uw3cIplrkHi5nzYZguOO8VJPFHGkbaQlVEgL/m7mhayVWrICfC1SeOn7Dq
BLqA6dHZj5cLcFPQJpVkE+tcXoGWxT/RRaxJG+pxHZkWIK5qWDtRK/8Gn5Kq31OMcacEOQX9URno
AXoiM/Wq++N5ARgPXE7N1A0VLriBo9F3mS2E/1RoXHTpFIAt1U+VycRM+Ovdkp+/gSrAPABWmfYV
0uO5SwlcFdU5UdmV8sQhPYa07WHL6LL0Rogik1x9FWyo5pC3YSa9KUaqnUPwlhMjx6sgACfme9AY
YM/GnCEuqLM8E+TCqqRpgYLBNoACOguCXh9MpyDp4XrC+aMEDHtAzlXIlaeCiroaroZ1GohoP5N1
8pal/leL1n32TKhXZE59E9e8Y2wuNSk8slHODqUtLw+YNoyjicCwapPH7VtpNbW2bm223bivzooI
Li2lmyGWeXfXxtcGA45+7e/5/Q4exEPoxK+NKkf3z4sNgyf68CtHN/+uMVe/7U42rmK6u0alu4/r
aWl2/sMZ4hrUe+vvC1T5ys01B0b78fXuv6Nn831278zZ2Ya4YGAPXgjUhrXeavjYcB+WXGabefoC
eJfvrFio5ZaOlisKwhr9xmhmyNSgIm7Fp2QHQaQNeIfsg4IZ1h4ZRGKreR9bf9vukd6PVGfoCGry
+CxcHgyIFOXGgdp4FpxohWxRXJ4H+DxNqNEnp0mWIm/s5NAqfx2mezNLzXa99XcN9qS8Tgu7vQWI
RVbGYtGqyWcPtXO0Y1br8s6j6++OAswoa95P7j2FARfuf44/XMoXZSZCMckxdp3TCLMqfCIOybyh
dfnGSWPLyNci/CgemJXUc88m+H7BpbS/jLqbVejmrY7Z/H+LEeUjynK/RJORartCZxqEE2vEUDNZ
KoD7Y6FAQIPqiq4CSPNbrw2yO5tC2YbYfdMuDdZxaUAvONutcEom9wFtP3rH5oX+OMAGoYVAfIO7
6RVdAFUhM0dNgoR9ymyjXfF+uCY/8Sm37SH85t6Rrc0ermAq6/zDZQAggkYvpcarfw4ReXUue//x
l6ONjrPhlYXRzuFxsfMSOAyNaZWEaJgN0aAu5/h6kIhWaKC56ef0nkAIiwQkb1gEifaQRmdUzzL3
6Ei9jTCp3n73L/5maDNmHPmVL1mNVn7P3fkfPgDf2bLa2vanCLFb7yGpxsrDwPc2eqRO89LPvraI
+hB7xs/Q8qtfp0a94aQ7cNoq/klK+se411zUWSH358D5hktVtF80tbiFS2ZGB9I/fKp3QqGBnIjV
rBKGYstPOrrhtGsrkpFgRPNTbiKrmMV2m1opuyZomtr9gZ5Bn8KXk68W6bVwFqPJcvLsxrczPcal
1B68X96TVSuNCQacuFfWvPWRKBdcmdzo4a4muykdAWdPLFYoZdAU4MS1gADyNGrLyl8+3P3IlemN
fyxC+dG8KwuEXyFXJAJsEXhy4kj1aOOoiWv4Er04OhT8fgmHcTBJnNYLVnj/sMCOgCOUjBODBbOT
EYLnbukbE53TlNWMRM1Y1m/uOjY6p4bdL+TEmw40K47HxWliPdw9kQjElfEafKB3FkJ+TKqx3bf8
Mq0Nrj69gfAe8SCK07YPonSSyBZRfsoWlU1c0rbujxNcGqx+f58kCXBSaxZTt5ESRQWZsDMdq8Gx
eC9Wt6CaQAtPxhxXM5LtXyF62PyRUVv4nCVjYpO6T2tA2RTui5XGYNi9l5f4PuwPLoAvrdErXusu
OTgAIigT2/ULtFkp/JP/Tqe0WxRjQ5ExjPQT1BL4JA8CH0ltWVXTMzUBOZhhngZR4RqOnbTSk5Oa
DjQT+z7ZlanEq0R6i2HcOOcn7qHs1C5B5m064qP0Ttikbd3eCjr3Ncz5a5XTb0wPiikMEvHUoLuF
xOtE7EiD11jUqXKqA9JMVR8W/0hWdYilY6ddi8UN4sJlK45+gO31R5f86uuhrKNTYx3ZbSsutdYo
xxElQ7VT6UE68U4JytnDVedmceDEW9FHQSzllzB+TF1oqyPPanFUd9094lzh+gKx1HwD18Jm3j3J
V9fPvuQekHX13zXWUih3GZT6YD47tFbfWTxPDy2rs+O47GQsWWFY8mCjxLXQo6dtUeHbjdJIGLs4
5wL4wKC9CqiFamoqJAkh06oDWiE25jjeBCzt6fgYXMMT46yWI1egv3VMOcU7JlhVMiq6xxzHXk4K
uIPjBuIQZkbaGS6oARICYuyid6om+5k8l1E8AoQfuO0LmZ48jMHWCNDPQ4H6UpJLBEWJhJidICZN
xqWWzAdPDfmd14Z2cEmUcsme0OH1HdwqzeU5qwYVFoGPPDOvMi/FikVWBir50Q5lg/VcDYe8LKaj
KDtYmarKE9sSlfv2YznjWfjZKFuQ0vuJzrfG3y7B6lt2f1pbmiBV8bxqLLmadoUYeFRrD9891uaj
ueWCIaCrJsdQDsspnnLUg6hgJCZp67Zxx+6A3jzxvCnPFXocKRPVgtHEPvsc3GcqXZrpLzD5SuTM
cCGOXz3NOqWZBEBgZK/vN6ZhVD794/cB90G6s+Dxsuqv+mphmvHKk95+mkRPH4VuXOo4KJp1ochk
m6/mCRdC/b41tZZw08bcYDN5RbfmMcha8xF2Asjsj3g86oaF+L4irZBy9OqduKqzzzZj0CNVa8zo
JPrrDQ0ypl693fQJ+QafyGe3hKL51Xt3zBlbGW85/wY4nr34MCeQr+QNRwIH7t5todz51iCm/TtD
/PtjHuFZ0EZ94texiFy36vQ+E+RMrxiiWxFLWdH1zoE7syMzetOH9Vw4FNjNA7ZIKoFp59FzN8KT
TcdXhwKdzAdp1NzKOU8re1wM9+3CLHHjZkMHG5WW3PvQUmP9YPiyl3tTE/uYA2qZfFoHqVx4XpNb
osYPsx8QPtYMywTEFFjPlIXuk3XFJ/6p7QyLgNmwBpyUv2ADaUIfQAXmF1wr5jb74JZgQCUKNM1J
JbUDNnBx8uh4K3Isf/9ZQaeDEhHCLyUN8J6jCtjRJlwHZdLOdbCCkifqoNOGcEBu4P/A8Mu8fWJ0
C/9Jv8QZsl3I96LWheF2C9mKWC3aDLOIILHhBGYbs8/GnguYf+P8EDyxlNDeWwrhJ7Ixf5DeBxXy
e+F2AJ8mLkdGpxzl03xZSjbYDOTMFdXKr/6qLXOFCs4Kz+XNYq/IWT16O2xgu9o0tWhVBiknlcWm
I8rCLrATg3550ZVz/eiviHJFJdr7ZDjAJL6Ne1k1GDShZ3KGqNq79UFMAFOUHekVsVCUErEZrN15
DTZfaShmD1uDt8YdtAondJ1+5t2lYXQxpWqfMbJpY2zKaNRajDRDrYLxjbCZX6w3jVKNwdTGTXl7
T7EHXyY2xSeRnA45LVQdc6Upvn3snXXqFBuKr/4MC8xIpQhVKiy+/0UBWA2NYNtdAjsdj2FV8hGc
SxyhU2rchFqujm8bLnS1oCmtYxmmI9aPshaTpOmk2oZJ7z6fTUtN9rO8dfmjcxITUNO9sIxibwMe
vgCpx8MohjXlRpAYYwMqx5GABqAZsG0hrG02o1IGbsxhLuUVJ6GgLKdd9zm7Ho3PrFu7XOR/xfT6
EII436Oh1dgAhk1+emMGJ5mq6MMiIEoF1ab8i5z6XVjsfrAACPpg1zDu0XFQEaHLFt8ESlgQbjig
cJT+8KtqfUM9BDcgUdTbsPAml9icOJ8EKdKNCan58feN/f578p48F+sB3R35/i6I0DxUEYymmqg/
HdiZ5YfcedAW0Pa3hCyC+GZOWzA4iJh7S4KMzXfjPFECqoZKktLXSOQBMQT/8n28bQQaW6YxHRxB
YA80H6qyKX/FIFzyYpaziqqSdHHYUj3DpkeG1KSulyi8Fa0HlfriFgTvaIPXWYafB7aH7Bz7oEwv
ccyeaRink1icJKzBVWyP+rqBwh+cI0LjNaTFXGemKgklW3Wq1jxIleuX6CKp8wA7HDcfCqISbqVj
nqfM6SuhmWrGBQRPSKDk+r+Ck6hLgPN0qBLGz28+ia/xbDRDFrCgxGzAV0JkAT1iFda0sWoD5VjV
xqqdVGUKtQHTr7JHp7hyg53w5ZpNJ8Idb9+WiYzdpFKYx/Iky9mnVV2hiHGLaP4c3Lt5WMYrDTOU
4PCVZVAY3jTpklvMYyY0WHicruyUnrhBRvMTzzyBFJTjDdbhPmWegCIA3GOEXhTmeYpCq1VzVlSj
u3syMsKYi9IJUcaCW5iKOsTIKjjjilQGIpujKKZwgqXE72LN4LNJBa2ou2iIRQGp8eQgHQlIUBJB
m+ACeNSjPBFLc5MaMR0OuOcOD1/yUTIpwK2ofb5pPKoBLAcqoOvj71gMmzRh03rm2IjleLAUPuRS
/Ou7wUSkyNbdg/JbrBaQNw4UaEeq8MbiYVEPowakG6HOyo3isk/vPTEnVtgPRFToqeuDmQXeN2qw
qBgWtDdKzuoeNCN8BrB0EykL45mU61qo3aw+jEoaHqn41WowtHbBa6ir9LVgJN9Bhd3Vwcb/dvF+
TL5z+ysNjuPbn917TvdsEmyj2itqDMhstjiouA4iiqhUUC4KaaFztA7y6U91wbV4eQTPEx132V1S
nNIywLAwXfUyenzjj8ZtF1O2gFthV1EyQuLF7rDZRjjUz4xFNiCvPWEggLpq1RuGjMuehCTtpKJS
sRIV8SoCr5LvajUJsN0nsqjGF5scvS1HdiO28V5WU/ifn4YHmxElY0+b5Y8P5+WtHGevzfvdVVhs
+bass/3NpBSuI4sDSDjvjWkZEv+TmyWCdEVwh0tGzDqdqmDHVo9aITb5wOOk9EMmaMXKJ7TPDqBD
OskJzWzLGs2Tgd/wx0nG8ZBh00IDCiLa43iL4NVN6OKeXJIHCUzOIgnP7vo3S3dFAvP34oQUPVAl
hgrNkS6xNbZDEFRAT8R95rQW5eMjOTgNxCpYnCKe/gJjWruDvx45m3oy6qjiZHuz/jHB/XN4rso9
8WixoN3QgA9z61RHnPYmk1F9sSQWC5mcwEQKHtGtR1ef/hsTNLxRaCuBzcoVvfbcx1eN7ZH9B++v
Lc8abzVoIEcML/ZFTz3EbduoS+WL8hqC0gZOMQypzqEsrcU3JB5SDG1C++3vCQQm207Wg8STbkv+
KXyPRm1mfZuYQfRR1U/Q1sJlFKkd5GTzy9nkkEPiQrdNd3N16nC68CZMy3ME8ZQ8+vaYX5vIaNdw
4XKdof2Ds93C6F8gxGBN6AxzAe5P7Fb75e4FoRGHd7var19ABlReVM1uFd0x5AKXUitcHTJ7oBI2
LgDWmZrBAE+B0sAEHHHITXj542Qh7cCH/y80zHbvf0I4123phM9/63a91242QXY5rx0E2OveNkfQ
QT0qKcVkZmtk8RdvNUBCdvReCyQog9eiRNDJNxxG/CM5pKUveX8h3g6JKtOy+5ytpvtw65uN0arA
pVVsqqe35c5tBZC5BWsLgTWLYoE0d2+g1+UvRYhfx8dmwy8EAZ+jhK6lFOI5e6VWkF9CHhg9fITX
/EMlWNqNhAJtdLDCwVqKXo2YLzgnBAKUKdsYQml30favyo4OAtVyYrlzyKkjT36X2sEUNCy77Bkv
utM/OXuKa4Qm9fXlTn51cnevAYjpMS6Ke6b7+FIltM4R3oeDwF4HDEyRMNIUQ0JP9YD2aFQEJ58S
gchNJsbJkv6KqP719BgJ+E2JWN2CnvcxkLTKF8+iBinFLwRmWiurnEYZhI60gQQ5yNpY00y4GNMj
RHQE5gSD1HVcvx10EXMAM3fxte2jvqjCCsXxUAUVVkP/7iLTSGdpHPbj5ZKh+EXcSxEVkYqEI5w4
4uAqNhVkAxVvlqKNB/uhbK3RG4oey14HPCCuA7s5hxtJ/wWWrU4lsRc+1FpOfrhQM/ovoFMReiSI
ADwxqs+F/uk4IZjUHjqkByoPh+Iq9S2V32g8QXdoPkA2rjoWdQIu8OSbcUKJUjHrcLpx7b99/kvM
xBauiKOzWIiCSMvSJiGHDuUT17BQsIK4BY7Dv7TNpwe6YppCIEJ7F2kmNB/RLjZMSIU6xrIwRvsP
75LN2Q/jX+YVjWEo9mGZ0A6+oV9R12iOnmkzkNeAWnOr1sPoQ7lGfOtNJg5uGyrK7klJRhRXVbpB
+k6NkoZ0bCR6vkbwTWm2EOfJG+I5vsVvOuNh7+xLwnAd0/QbLpweqbxX1Jje+akHKrNFv4hUM8KV
K2ApxfX+eYJmlaukLToLSDwEcfWKs3ePUAZRPH7GwJwi1Kiipnml20aFzQ1TveMn9MaSoXALv11i
A6LT4uz81bLqopJnlaSAm0iyKZRR0Fc9dMURi34eXhERZs0F1KOiSPVO5T8Bt1y83hs4NOCvuEUC
zt7cKl09OM72sIOU59mBsvsE1ScIEHycvpLcwjMhnXI6ArsBxoEG0tYVhEdUcOYBkAlcihk0HHjo
ird0McgsAv2pRdmB3JNw/DTQLuoEQxyAW8XIG3xjZvBNesj51OjRHaEoqf70euCZXJqb/DxccsG/
nx4XWHUrkfqmo4ICFlQ6ijCE40xvLGhn+sDp74lRxLgckY9JS6KrU5wL4j1W3VfTUWxap0mgBnNr
sYefA9Spd6kVSGgahsT5zMvYjaJJV7SR7Uf2NMRTnoBfb6M5vYa2IFxo7XWY5UreKHARCcwhIjEc
G7EYEH60cBLQNqOaJi5ToHlYBTZDvn5gsQg4W8zeXJVaKhCCXITXhcC4XIDgN+DYDuvpRMgLECFi
eCftEGyg/kJEl/Qo4RUAHnClTyLHEU7aidkag6TytFAERSVvwIBHs9QYI4dEHZIUKajSXgIpCtuE
c0Jt10PtOEUUlND5O2kolx0XEkeFOSxBYVyKAC8AUDfgrTKgEkiiW2qBAPO5+nR9vp6cRHoVtzmn
Elk4h2AMyi/VpXVKlEZbyGbVqBv1CTYd5hHxj5sWO3fkGj3YARPIG1oeIkEs+bdCGuzoeVV+gyfK
0fNw3lA5HKJay/OAwDUtdPeCg4UwiUSlGEtiOXG41rQ2Ecb37NDQBtTGcmFaXeBjCTE7+6vxOsZ2
kxSdKG8syFStfsBJ2E4FAhQEHSQIIifh/UwSoF/a3zSpmP7Cfov8jzm0x7CB/AJC+Ro1hRabDBoF
MwleudIVZLxPVgupRzkd3CQN09gNo+W8ZdJQjMNIxmmic6FlkXQAzvFoyFr61DsZq6uPYdVMU9Iz
CMFuKSE+WQR7uMi05Jr9yoOOUejwS1SzoVOxjxSGxs01skPlk+jl6aom3zexDjkA5KkkF1wM1qWE
gwQwtA/8C1YRnRYhCLDbaxdBDyF2AJwotnQUOUomlHyK8rViNORxjjxSl/6pWfBFeFITonpYQ5df
ukvBC+4sOHgUWODPxtGBJ+4n+j+Ndh3JJD7sbnA6jqE7xXc8KvfBKz1gHIvF3ug6GGosgGnKHqel
UtHPoxA1U16FC7XHUovoK54SSvTk2y6amYijn1/6l1ihtQmHk76JoSOgzQd6cowq//7INIYxH0tX
naJ3CcejvgJ3Q3/wD+paajGtXwZjr+HAQI5Fq9SNHKtJbAgRraDRQT7TcyA8DpQOqQRFVEDUzJB2
VELXL53TJFZ6lIdBMSrFBynp5TUyO1H3i08HlGDoiQvei38sLP1bP6riOzdOzqu3oamgJ1gbS0R4
XlsKCboyTa8jKIg4YPIZJkiFLyeM5RPayuhDKMk1wUECYzFqlJgKoozkFpgF/d9r41fi0is90Oxu
rS+n6pLqssy21ajWVtYOMiEOdHJvrKDtO74MCrGpI7unus/n4HDf/zgFU3Uk/6+Qy0F+xvMBIZW8
1uoiGhI/9T9zCUxmBLesx/3w0CTNvYyEKXzoQSoPU61g3DX+esp6hB86kb6L+2ZqEZ8XCadGSlKo
Ku1FBXVp3PWaji9atQe/rAONjRagqHXcN7t4KOD3ZweKRjlpzJER86z0CLhvUoGBDnv9HCOLK4jG
ghyFkfzFy5kVpOfXJ/Ji2EMNjlaTGsvpxFSLDNYRrwD08AY8II9r4IrIKuDp8V/hOoW6gnu/oJLQ
3bEQuNPP3zQjJY3QOAz5cLQCfDRe5XoWjA6jL/sTPThFKiKoY6pRNB7HuJzr+T/TkyvQIPYpB4gQ
/e9jwf/4eQX6miN13k8xBh6RCe2sRITZ8KIopAWiV+OvuHMqNOI31negeHyPPOW4Z17QXRPPFG/I
lyFwaapo2jFZiIb4Om+uIT3yJ9OA/YgPxt/O6dqFtqCYtHyJHyFHAyIkxOnDoedW7hM9NUVtez5U
N6YhBXpYgEHx3E+RqKdU3Yi6NUe0ihnWz1Ti6RRjxzYIv0WMZxmDKARTfHZoqEtzHojpKcMwiHY9
e2BAYJYydgMfqbBNhKtZ87Z4GXPsmXTH2E+rKR0Ii5dtdKJoynhDDYkGrRg8bykM9BI+exfon59v
lbPfqiCNYiTK2HKCcrOCQRltb11wPD3EDfx2eIAyTNEdc+8Uud+NPswYQkq8eqVcldKAajxN2Luy
uhFxi/ikFtXgltTIrF6h4VWbBu1D1D9cPcmtaDVUZnTk0L5R7z9LQiYemH6JFyEFrDqC16IHjIU9
b3EPjKY4PFIHwwRUSnXzL1BxQsg8od7yRAOWT3t0xexfL1qp1CIRP1fD3Xc5tHBRU0D/QJMrzqRs
9QxatKi9+T5WWAWZ0D/G847xIlvTyw7srxMsMvnBSaZMyACTcd7RG+u21JT9zY1BQOkdxmYdCuUj
fE2tyOmUUvExP9TECwGLeA2K8PsWutM7kTqa5mhP9/Za6gAt0u9F7d+KASAKWcXVlHiEzi5haVTp
SHynn9HTg7TDo6/Onn3YjsmjW/9+tw8yOF5PLCTwNR7gssYTtWkaCv8Stl65my1gI5i8kCd5pq+B
NOx51jzxyMJSWRzP+VCP+Ejzjw+GJm9REBD1+tXepwM1Cw0cXUW0JjeUforjEDy0Gr79jKYSMEGm
t2Deo9ERuV2FhA/MELd4YdrSaq6SJ1yFTduJ0gs7WKEWY0/RLioC/Y7414A2Xxm/qbZxvvJbVF5l
eyeUdSpPix6vs0hkcZnCc1QOmZfQd+6cKcIY9LvWzlinnwCCfTKVwdozuU9oC8IpuZlpv1Zr6VtK
PqqehWr4u2VhQ/dkROgBJ746KaToj/gDoSiSNk0bFG1fPbmasloY2xwOZSV+I7Whiw9NbWQJKT4g
LEYfX9QDrgZ1L5toTyt5qiLcWeZwHw8TMrFNbDGZgG7Ip8r8APRuHqw+i5/fQH6BP8VeWmvTxJQj
UhuSAq2+HlQe6GP0rC9MyXX7Eb4jOOuCYOSo92Q5mmRzCng1a9XHRKTdFddNWcPHwlDeZ6AzTBVy
QjZgXlkVfBzNjmticexWmCWkdexZ7Ph4pmLaC/ddPbIpaxQnyp5Dj4YqDKqAOk6hIhC78LwVwMJY
IAuZbZscSdw/KYiiDTZE0fHLgcSNnfpEWyTNzMbVBoV/9dRsmaMDDUmKYK85/3pPIKvT4eDtlhYS
HcrB1eZMOxF82Z5EAJyTOsnou4gPs05ZGCsn4k6NG/srd3JCVH9ij79TaJKNlK0tLUZQou57TEn2
Ndsvdw6NMgoFmTnUeVqKYu70HqoFeJXhkmAOQWro91HDIPm9civd68rV69pG74koi4CBNK2gGwU/
I658pcsjARqzgnKne8AX5EWXSqtfAT7gSU3uvEkJtuOK2UUXZ2x+j70t3usbdCQ12pCoiQoNblBA
D+sTjAtVX7bCO6VRsBEOFRQvjxPh5r6R09zjGh+6Fu7w1/jSt1oXN6aLnIptoNzoLa7gll2rbcAB
RjUMYJ51HIFJrAtAVU4QOpdA561Q1CcDGWUlz+C4OQJRe1RW1n6JTk1txBCtd+9yCXLcmIR+Pg1v
TcCJ4fqxOR/SdXv4biwnN5h/e+8weOI+LSPaaoTTmU6Plh0Gy1UKeACqf2dn796We0gZ5b/aMdiB
JnvV/rMcHPDgh3nm5+Pbjk23brnOuXGcliKnQY+xCgYErUv48Efr3rzweMEZBkMlWI4XtC6r7tzN
GutevTsPaFWwi54jB6YvPQGA2Cx8S0eYiBeYNwabK6zIYY5H5196hA3U/OrRMBu4RfWh4lKRrvR/
1ErA6L4mc2rrB3zZMfrBKaj+xYcjZ0lHTwCI2yQflRmSuLLYjSp7t2lOOc+8Q3RZZIHDJ1vdrImD
FZhqK++9knN0H8nF5hcMFluZamiDUS9OV/eR7BP+2P3STeLBn3n4SNbQSfEJ2nYOsztM405riwfC
c/ysqu9YpYz73jNYr3rPd6cytd11214eOfWHl1V0rJO7ztsmXZ7mA+tdcs9kdjTPNH92cAmPa/dd
6t7mTlCGNYoEGK4nTrF0aMN7wLw2neX6PTuUY0NeHs/D35WXvffLrb7w0DeXl1LzqjZkamx26kV8
12RfxQn8WnXrRq8ER+MbmAJVIrzVl7c9pZAzs23jcG09YU2tCB3jA1H3sXNquae1z3uU1rZbPjeu
D/8MEHyObScyXp0yzABKVVTKrWVGEGoFJ5Tlrfc7rad7UjgLWNfEWg3Ps/HZCo9rXS2OCNUekQUU
h3fXgP62CsuJkebteadCSfvhl16NijGhr3K8cjyR78qn0K55q3mw2bnVJZR90pwjJWGMImHJHHtr
6toapgY/j+jh5V13f/mfhRx9+exvtBacWrA/tnJ0hnu38vAety8aapGEybV65wwPTnijGR22jJhW
po+Hd53QJjsvixJ7enig2uxcgD7R8ffAqGFN16NlyXFEh6Rk+5AHKLoICMt/JSz7o2e/6wxX9OHI
2v21b7+mqFjuDoFRd6lD5llzl0dEpjf32TPa7DMvLOtgSdParYLu2gDLwqjr4Z5J50gsuSFFrIv4
/vZXhGdlt36KzHtM9eOc7Ag+ODw2hKUMcnmJR4tnvd2cO4ExO9n2oJieJ4dN59XF99cIsrLnrb6M
73MlemIKQJjRxV7UqzfVDw9fzRHvusqiNyYupdGF3G01siFdsBE2fm3KWcPdK1jTQzwfXAiSfZAa
iKiQbGlUFTTrY2zOyo3tuWd23v07TMdyxF5hBWxOFPfuCf7hlEk5kg0MTWvV5vHnm5Yq75qf85wV
eJU71bReRyJ7ae275j50Sv6NflqdneffDg27/ePUXA+fqsfE2x293mNyW7ySlRXvmodL1xgdyy3L
8q+/NzM+0pHAcV+Ns+m+ILE+6Z/jn6Mn6i2TaJqSWlABJOnsKJaku2c8eLmNfFathMarWbmH5210
e4Srlb89oGYYHeEVNh+ty9kv9b6hhVfcvO0dCA4c7+0M5it/D1+KcJijDoNdAgDbdSp+cLSC47zz
ylp1bAFuXoWjFN7LeZoHD6w0JvfFmnIydocYg5YHqxg98vdmeWvVov3NY7qUv8o/q5tHJ73uA+be
dN3HEqSpJ33wyzymX+m6EUmEDyTIOZMGdLtM4kZyhgEb9Fcyi/mPQ+15O4RrHO6a8zzYUkvEQOba
+350KJWBJ11RN83ZfNk93HbgcvlVyNWdXdOcbPzSw92izTLdNxrKRX7Da+/JkIHk/+0ubnYekzu8
Z/f94FodZpBsmsb3gXmYHKB/NE/d8/fTTlbxsBLMTt9ZBbn3sN6u023pMMHcKGs8EWxcqN+28qNy
hRuFIhpeVvzKdGsvy69w3b6p1Wmb3eaUYbhH3x22JXuZX1tvI9o+k9ppeTmlr3N8nKd2pXWwE6dj
1hbQze/Xfnlp7IPVnubdVc+hp029Xb6TBVyb5qHDp7LnXaylPW9eLoCH9UGl3rkfuweO+IrLD5Km
GD0rWpe6Vs/ceaeWtph9dP7Ls4kFZLk/9V5XWtYakZUvDzV/BasdGcqyXFfflBnKGciuhxeDd3eN
S42Sa/gw/IxaZ/WdGqiCjJ5zQjb1cr53NMLxqr1rlbW8GV3M5bs+sfZ5aA4OKFrraVb+qsLjzJf5
RaqulbmsHzY+SQgu5YdhGcTv0d1yg5SfR+X4Aol27pVvwYv0Y0eZiiR80ztCYojffWeIVAj8rE0W
CbOGZrsLeNeTGpQo2pF1ze6FgjDmozRsUUb/y4ZFpKUc84kmU60ShLJIgX/+qvpqoGc1CHKAP+O4
DwCOtTBeiU1OUNG9BsDCgxEcMQ75akDhJKqggmji8kYxB2PFT4F7gGKluQtkAtdEQ4MCv6Eapnqk
cdyMKdvJvlYqD2mOkAmStzqBjwRr0MN4F2fkHMcgDnUXY/E25YVV6ONORrHkS2wzle0Gfw1g9HHS
o4j/oggNaSoQ61cePLD+BzIRlF4HXyNVLMIrJpbqbKIL5B6k3hFpba5qoj5OMg5zSpLbqiNd0imv
bHR//5e5cvhWm+8/FhWuPrx6HmcUfQFFg3W/TLLscOy69vTCEB+CJ0jEzlWjqTJrb7xrtO/t28+1
n4NUjW9IWzbeHpv38dto1GGlZKEFv4nORfXw/WgQpGQkFFufiOHlZr3ce57cFSx928tHK2B4Zigh
ImkaT3DFSexallcm5Myii4EtFLuhybMAwuJNFy+QjtRgzU8IYPDfaF1ZPCcvv7uZFeypEsJ5xUCx
k7d2NELka/SbSa21e3zxmf55OcfxhZ/L6+6KHAfdOjLos1vbhrdyxCs0bkJkiRoni5FQ2NHtr5Pd
Xf9Qj6wpZkNoiuxWFaMELHe4H1bg5HRAcZ68YEYklmi/q+BKq8rphiIM5Jude3O8J4SjPzrczK99
Y9uqW/11FwObNzTis7vtn9kYT/SsBU5K3zW3aqK0uy9oofQqBVCbnJQO6d01ue3XdmIN5yPCGv81
q2/IkTf9E09mir0Nm6T7U2pda1E5GV37doiZOlHmiwQc45uwPrTICsDYDa+2iU434OjG3AiSLN3S
I+bHGh4bR7KCTcwYmZCj9hRR/hDjuCfmU4sN4TpDrboarNPDM7Jf/pFYs4GpWRk6wF2kFoeCxRZZ
joVTDwwSDMpaF+4d87smCLy3/7a3DTOqQKtA6vNYGF+76YZ6DLva8rmE6rG+RtUbLbLWl4ZtuUgq
8CIgd7YAj0fUK+CAAopdm1fEVMN6a2e6zqsgFbLvO7iAokyod2wWCPwgdzN42h7hcolQsuoaX/Pg
yVlECy2EhjWPR4L03fzLu4/+bYR/CiV7CnOnvX+dN9/TbXuOmNZbVMMzp1RYbVxMgD4C6ag0feGv
cGADHOegDqEZPM2GlfvvxO1sfzEF/rnX3BI0UtMNaUMMq1McH8KBavcJksVsgpdVZQ20hVKQeFEx
/NmNOLwei3m18Sq7Xi2LvJXYFS5OfeQPEEWCP2il/XVU2/jP3H1QHP2txevMr5m+3X9nQbUUP2tB
ltbjWvfnQuSFHxI9j5BUifZ6Yw+D57PIVt41tai8Jk+61/16N1pjkdRMGq/F/hSUE4i+KKjDPRE3
6GEEdxYG3yO4Tw5cTUithIaIkMU29MTOAwI2G6BLTU/NrX9JKfFc3fC+WBALGkf/AKvDO+dknKHx
7JRGNgEDUtuKayKn2rOL3HkCK/9EoHHxH6iPdpNdJdr/nN+B8We9aIbJOUtb4I4xDyrz9H1EBIzY
uEMrZISmlyXi0x+7VX8G+MY4isdX3ROQFi0v1m1O0nf0MtiLK7cog/IPnr3Mx+bJh2ZhJzb+5t4N
Iw5IIievUvHxG3S81c/9Ahm4+XL3nXVQ3bpQXnD3NBg3FseLXf4G7BuZkwOC9BFb2xNoyOUhrSAa
ZygxGzWozer89x7eW3Noh6ExKIVzCkFH39y75svPIPn2TGa+1gcc8FLHCO+0QWmdIdggqcmGr2ZO
j0SDzltvVlJ7TvrYh5dP3/BL9FwYQ6vivnGgWDqzByqcdcse1WHWXOW7a0NDNl2enTl5NRImflK7
+nMU3umzKsUnwx+wCSdN2wmbpIUO6Gy4p/NVz6H8TEUbSll5dq5TpF9fQV7s8VOtXVu1qnfsP2Bu
b0/4pd5Hg3vvEZstMzHvxEFYM2PMCNQMX7Xmdp4NbEjBXHNkijTJdTjbjpTvlzXODXpnoDS0jOFt
miNY6m1LEbD75uT+VgA0sA8H+y4/wQAqT/f2dMtMI6oNA9B/lFCHRmsbb4ZCSx7yn6SLdPM6Mlvf
O/pezPHIeBHre/UDk9IAvKo25zfvq9R7nRvVngGbHd2a51TVmMU4ew/qsJfuFr0xrkswOqL7xJhY
RpBz3KF0oPF894RI7EHf4Gb9G5rwLeRQIiMgMKhJXeKff8rj/9F0ZkuKYlsYfiIiRFT0lhkEcZ5u
DElnRRFFkKfvb1nRUaf7dFVlmgqbvdf61z9s3Fdt5P5pVe3Ec68RXzpGxmnJ/fqr8M1EifV2O5XT
W7drNJy/ugvI1QVf1oIG1E2XxUsgS16TeW9WeFk3vEvDdwPGxkDEt0ln2Tq62eCOqAXSDovv5p05
lIuw3eGAH1RN94Yg4jUqNauKysmJ0o1nq2feazsbtPc1WsjxZ0vmGT5vPHH7zpPioVqbpkj3wgYC
M64GGd2TzVjLjN7wOVHRzmAmoVy9y/hh6WA4d+P0MBkpNXCA5MsfMY7iFrX5OWbL3xe7yzijnsi/
VA4vcF//+vIofvH/YN8LWuFl/Y60GVUD/cZl0NS97yY43V0wbl0yZ3nI2yCUbVvFWDyLOOBZmEKT
n7USdjxQgDMyYIzXaHVOdOEsaMRtp0CjtiQ5EW6Qpa5OMz7dpEw+OJ8pxm2WxrsXEfJeCQKKxgpB
19t6zo/jalojM2qO727zTuWkrs5Wa8F7HBwzg/Uj2lob4s4Fg9TSaB45Qui0Iz7r5NGw6pcRbFf5
tjabyxMjYIUBAH4Ig0HLuRzh7BQweXCHpBMB2yBv0qK7yA3+qvswBu1ym20bTPKv4aPAt7S7oehg
mThKfjU2wgAHtMClidvCXvTyZ+UutahMz/g5nxco9N/OJoJGOOLzr4/XoLU+5s4TWp7zBKy88Ay5
xcOqsX5QbRVWifFEIPuAU4FgAZKB4XGapBylevDu2pemM8IJk48ocv9LhWZjM95hU3wxG4AEcoxy
vbmABqAWINYeJp9Dmc4fTM5OmdyZIRoK85moVbMLdBQraAIvEVaxlyL0GX9ZnLM2yNxk0lhcKebY
Jg+K5fV3UD2glyXCIxHAHr7YUoe3K2/nYqPO0Pezgj15X/gbyNzsGLAeUDUa7wq4rAXntKLAfeJd
cFnzQ8YI4uTSMC3o8zI/eZ7Uv0fKeKiajr7n1mXR0SGfR7RdyGBchLzCKuk/+8oOImZqjADaCqP3
WL/bZo2B6YaOkVv4pM+uv+6hN5y/PHxcZiefchBckNjNK+p8sB6sO54Om8+KRayk+GVVoOHNWDh7
Wg0Q/F0Rb0U/MqyNsiWBlcxYSaS6A8czt57GH7yjxuJl835BUoY2eIpo08X9IjvIECeH/rrWvuap
a3LKfYKOQeu52sT3LUUnJ9ahabFWFQT05pnV96d20dq/dfrnwVdU6dq0nsMt6/alUWgkXtk/iPU6
FXZnkC6wxr+Y98opzTNBqHhxUefW4KOEiSog2vcpVasKrAU5vyTLFJk6P8M4LuaU5Gi06JHM9GHt
lN3oQtVq3tucQFTxo8k5rtj15QnA755N5xpjwuoAvYjXepd7DM8kPkw6CUbfl4jAXJLbrxby7cxs
Lq4QdoVFPLnsb/iPKhynMKogqCCHuaFGMPKPidIt8QG3riOxYmpArjHe03XrcB8iU4Dwwde23LZk
TgqD+WPBGedfCJIfSPt3z9poMlI1Gj2JThbiVAmjGEl5+KLdCvtaR2g2hxMuH6L65tUmqB7R9uJk
sO0Z2TTix/dIEhWTOWHmd93LVEUisVQ1c/21k/pNnerzbuFNPVQ3C9/wO7IBXcCyWlrX3JifXO+y
hxXVMKi4cXs584Wipi0HcRFpCwot6gkLmZgKrxv5Wtsv0KU2ozmtDAUBd2He+2DuY8Fumk2elHgH
rP2Z/80aXezgz1aOnKt8m7OLfQkks0Aeywk1V9DqT7xTMDkVtKReT2FnRacFJYqgGByCQoA+FuJ7
/nv4PnY2R1u+qg/APZRFXl9xwJ79XtxGblT/HgMl1pFm2W9KLuktFXfw2j2BcOrUYuAp1CqU0wEU
SiIBX9AKGFUTUt8QvoIz/YoCgCHeG563aCIzMU3wx0eXfv8kxt/HPS4kjRu8tR9tbX9+WzwtyqCj
wBchUA7CJZ2AnPfD5rRcvcQT6VuYdG/+KWfGUmYRbH/J+vpbBVVllW+Mik/jnDQTCdq6ErJzNHF+
d00PfxzbzucDPEECQHPJsWpaAx62P3VApcTIxli1D+dpuIFVFrWZOVynKZjkiwcRkA3XjymBEGBO
T4bm9OkUjCjjCSkQ+J/d0/587LYefvtQDOuunUFjsirQ0v39RppEvVYCRbd60HztbeGLuzJtqsU+
x4YnTw+NM2fxzawYoeKMZXVRJJfQFR88robdWlbNYMUZu80xusfcZdc1H54aLI4E2PQotJQ19cXv
ax8AgkI8blpXaqRDWQS32l6dVziTPLgY9TzYdlgauNWLiO/DqKkKCQhIeFzBFmYAuS5HSj+H8d5d
rkDB8Na5GY2/isOeAiCkbaSuSa3Cp6X9C2QYMulwzNgqddmAfjJHNqUY/WbX6QrFnuL4JwpcEnu7
fBpq2LDX5YFn5TrQeCjQ+8muo8PjAzolCeSQQeMa0ohmXfsU1E3n3Q3BEwrI2mxm5oOc6/NytlUO
jabxHGpiYjL5Jvl+A+HNU4bKUNTUhNOqdltCyHgIgYjPbnPw8HpEOE/pEyVjYbQZ0D9X7mzFjBZQ
ifOKGGD7EsOX8ZkwQU0A+0QrCelXbQfAVI+L7abg99Y7s6GjjeMpI0fGlEzW8hObBa19prsdpBsk
vOOew0MMVaIFAT3Fy0xGwBfgB/OMj4CJM8dffuiQWSeVFdUKUfVNfKAweDDetX0CyYJncnJLn6ka
ZjTFdCCiRo9L4O604SZHBnKYbM+UiBqAFmVh8L4areQJd98ETGZLcK8wEu+E+PYpoyalRC+0CUSh
rjyerQ8dmF3QDFDglD3Xfg1nLAmpo2hbNPiVbEfiLVQY6Pju8/bIpdr9/rVprXtUMc0lWW18MyV+
JIfPm2SpU/A6O0+r4cON+QDA8eEH/hCK5EoLtC5opfWYvj/jFU+B1qSFeyA/6FqDYjhpep/R2xyc
vPZBnOGP+JFwTxHOH2AgfC2KUwo3/3BaP2LCGHhuB0dIDnPWIA3AI48UcE1DfydddnwXUx74K+AQ
H2P1VCLxhc+6Fo4Hn/HkPpq0XuykAEvupcOrlhLWEh9K1sNu198cY62w5wg7e9Pdt+s8krZc6QvT
6ZaI9+f1bvmlsBACLAtyKM8hSMa5j9ingPgpK7hDa3P3MQEg39cedc0OSlSjElhAhLkTAO8rfT6R
ChJ3B3mEnFK72Ri/jwhWvxx4y3YafDAoM2kHqNSzUT3TrnbQVNh6TkY6ORRJZ7yxr4tqCNzV7n+c
RpDOe5hplGyK9JHVqnK3glu+5xQt+hUmTIUbg3HGgwql4z1hXvuQKbssz2LP+QoqcTRLDnwsPIQc
iabFKEuDphedHGG2b1gU5yClh5pu/PLDjf3A+haXtiucyMcRZU73UNzt9aM2ostSs2r8ZkMU0OER
f8ym7QjR8gGTU6jf7YfNLIYMT5QDFGfTHNUCEzGrhbCnbbp3b1Euwxtn6eg0YCfrGidUAM6gBa7w
tNw2HBUx24Kv6Qi55LKCazl9uVNIV/JoGh3FVYgMFuoVFALyLCipdRjipQuD+VviZNIpg0rmx9hv
pIavcmJN34IoP48BQzUSRf8aw06IYyqRgYC/8cVyypmQ+s4jZtjT+4R8r9pI15QGOH4Y9w983HKe
FcEa0qc/fUYc6s47BAv8WNgBUFLc7bImFl078fvijLRciNpdgKjl8yDE5utgHX8HyA14x4BgHciF
wQNoghuiWfH6CVlfcKs+7geJtsgmt8kNBDGb8C4ItRB2Za1AH0M4POGwvfo9QIZhaWtfp2fk+J5h
nY3jwA31tcBSCArHlFfFCAwCEXDTyl5Wj8Fgx1i3pVTq9Z3H0UzwSKYS4TNagFhG7CNtAhQyol+Y
odCJxSWV9SlyvsaMOwBZsMt2CGXALGesJtydeDdoNpmW8LI/X2ohfsAz3Y+r/jiR9aUafOVUdK18
lN9SvFnOmGnhHhoh2tcfIwhcy8xi1to6JVtZTZgqSUA5pvJuOsrIGOggk9cacIM+xNgadwhTb/7/
sxMtKP4xTArNB8YD6CXLNNgcqCXPNiY2GKZ4jRpnfZbO9wLno1uaju9UTHNvTsbdj1/7xsMsK6Ml
11XoSR7D6ChLhMsnTE2sb/o9gxu7ZpZ0m7DjjWVl3qwPqwPY9rOr0dQ2cAAx38gqERKItECbtq0c
8wNxa2gE5+3tZJ/aNtXW+rRqsDvncJu6W4YrrzEw5Yd3v6msx1hhEPRxN5jPvO1Y4/m6/ClAkg0L
IBJ+JFxdakoaENCLG39OkW1mcCeMNxgQwB3vJpF1A/XCel44yB6M1KGOwgilaanGJKqwRWgAp03z
3Db3Lb+1gkYUSwxJuU8uf8ljLbxtctxLkxE1xjo4F0OeE4pcUOE1+Nk3F5yD0YzJweAXpTpMlyAx
ul0VDm9C4fH9yARbhsQP+u7+JRkf9728T62ob0xo2QCq4mlfkAbAEIGjj1uPVyrkDdo7s8ngQKSC
/LH/DBK8TY/e9WhwkaxSsdfKMveBobOe26POaBFfxU8zdDx20W8gugqSJhSZWTHCpWSlGPEzaLK3
2LQ2wwd3xhWu/Zq9bEvnQCOynsbpWrhkDR7/n2r4KIRcTLwUFEPA1aLYfj1YaRVY6oR5Kq2KjjUG
n4WrDa/XSvcv7EmvPfRGY+g0w/PRbkzgUO6Q5VKFw0+EzZVb4XH4ntvf8GL05vgYKA9zk5xvpgbt
0Xo45RnsrQlriiU96jqN8DrEuc7I5ozXo9DYTjhIegI+0gKjJkSsSTM9GqQ79Ub8Y9ebvPDk7Jid
5GoFmy7jrOuS/h8wksL17n5I9+LovnbcX/7S2bnGDEyPYAYmuBBSPpfOwLouZzoVX4tBmHb4kkZB
gUnp8JKkiEqxBxhgDHrU1YXfpb7NMGTDqjq4N+zP6BW3vAIditmCRQkAddjVK4B6tGuKn145g4nf
sGd1FOi1eX5Z2KcfxaVPhUeg8cEBIb7+9kuW9DYftI/LHgppjUHv3aBD5sD/Osfhcdj9k5gy6JRf
Cio9xUVSH4l75IchZMSceHlXuGTiu8d5W1KFW4vsNWbLIU2QYkY1O8tv7TBM+/qB9/RG3tsFI6aR
tnHOsP7RXepDimoSXEiFk2tDRKGo0VImiNT0DxkTyjwOoKw2T2P8xkB5YK+gABAhiR4cV5u/hw84
JPrCK3SylrDq+BndAVKs/nd4vNgtsiR4gyrsI9U9D6m/WZeUQ9eMG3FcThrIQ/bkm8mwTPxPrjxU
C415Btpf3FTwEzCu2N00zVdGkesrnuq3p+2dejfnrwBghAb7cN5+rKWjhjFp82ekROsoD7OQ4fOh
PcFHtLMcqPPt22zPJrlLyymV0RNwpLnOkF7dfQ4qLANQ7oz6o0nKUPVCJjAVZ5+xm0NzsdW3oot7
SR33dCYU7cGDCbDRg53IFB55vTm7M17VjzFjRIaJj1XQO6gg9GeDAnBm7cqvVegGmVrJY0H7TO1u
9bwv+Fhz9PQHl609ID/swcSbkD6JjMFDk1bht7WQUE+5AgMJl0yI1ijTQJ1bw1tyIV3mYw/L4csJ
lXX4fcB9sFanF9pM+DBM0xcsa0a5SrAlFvcRDlZombmbYKjbF13Gy2t3WfoMEkhXJlEBzGqQjTdQ
5bySMvPLTtC2C1hlWLEZMFc+mclUnnx74AajIFuJEE8hVKelIUFXSB0lYUsa4ihScddgRDNGWHjE
3FAFc4EnDsmPHWR6To3p1R67ymWJKBgadRCGIh89UwMz9H3h3Q8FTqx/Nd0KIZeezUJBEVuCNq1s
O/gha4djZh1ugRq9TW3+hnDtBJ/1dRmooE3WZ2TPbuMCmghNxk6bpxo5lXwoCau93KwvTR6Kda1j
1nBr8M5KUisX6dyNBidYwUNgI9P4uOhSVyybHtjc1RGkB8yGm0RtKWOKg3qxb5FHd5LCoGzwVJNL
xpo2SmbtzjWgwhqxu8ccerB7/Aq45Lgt8Mi379OvvYbOSKgf5L59p2d+X8YXeYVxfdhfZHkP9+Pn
04//6jiK4XwHqAWuI82DeI6SeiEkJIB9Zz/ktMa5/axDFmZ/16a3rqf8nfEwnDeeppLjO3H7TsqG
3yqtJh5Z6OG6uXPLraYa4JTC3MIu2C4QLGYlVX+f3kEMyT7AMFT4Sx2XrJ5XuaDKh5e3O2Y2WBwg
q4sZwByBYL3Meci+DKGDZZstw6A0/rT4/+rotimmPkBJrUCc/L7mGo0gV2HICq48vzeYyuF9Y5Dt
wKSmFNwuI4RuPS+Kcbiw22Ec3adcO+yBcI++HVo0sNlN2KUNU0NQrjvNFKP+bvi8JDWeIEZRGPeD
mhvKaBW8UKSq5gDNckoWWjET2SSHk21sRRn5NXhUiQzUglVuwyRDPDEeUzaPcYS1csaue2p5iP9X
aBuhMRgFqSXRw8IVx9VhNWzuCpYmUUJk99FvjybmAA59KH6/lUf1gQg5RZ4jaNHRxn7ihnyCMXlS
+ZrnyKexbWWEGi+/WdVowdwFpvL6abE5CrsYczwDQQzKNvocvk1ZnsfodV+ZyUqJFI5L58mzaJ11
tgizOUgTnXQkE4Fiipn/Z0cBbOjL11zQxJw6TWRc6wZEb2z/cqo9ISCX41gxQPIplelwEBdPKUQf
QNRwzdjumOVP+RKphXvLyy4CZ7RGXmp5uJvNKZJvLfMybFBiJInIodT+9SqO4+CmRNIRNqwCFpof
nmdPb4RPo2ZFUFpw3ON4ckod2A7rNS13FLf7Ehv1GSYpss1zPy5nVKP9NwWfFsb68liLxO+Os8IH
RoKjxyoyQzUnW0d2fZ1QMpZPqBtKXOUQ8DdfltvXxPu1D4bftbabPrnupbfrDBqoyR8BKawKDnWN
QffmNm9WyYnEd3zg/nZ5UMqOAefhNtXwqQGLm3aDbjHWvpTCIFFOw9QBf9x+Z7YbkbktR7sHjNmP
KrnQOkoqPMqeEL/jOzI6iNkiC0iubPv4DWNTL/aF7UlxMttxYbewTztRnh/kUuTT7yABasGUw49v
kyuGxp9h3CRselDMi/n6xi397Liue6jMYh1nwNkzAGxgtV1HUrFhfGX1Nkh6UuA/QXsc2q3phuzD
MwakROwiDXh8/BZ85xuCD0080ovSbQzBhNi3vae5KSAsHyOogxw1cep177b+8tZ5SC3v9gmA84Iu
nJmzBKBNPG/UnrBdfD0ALDwTPNLXgmbTGDDQPKwG3mSELlQHjyGyKLd+85OrgeuarMTPjjxHEOon
Osc2bio1aqFr8PxYcUSSQjvuuusnHoASJkTvda5kj7D0xXVNY7shmoDxBJWtQ5KP2WJF82BjHwIR
y8rbMdeQiyEItOgIT0t2Gqb+/Rop4i8EAsGJ8d44a9yAoNBYbEh80rNx1yOdyutCm0eqNj+wBSZo
pMwScUj9NYTXrrXWaDv5HiJ9GDDLL93hN+xo1S5JWLG/7QzOLA/b0hKzGbzwsYXhfmRxUmAjoBrf
KOH1QieJfcjzvoMZcjRvshT4ZVlLFpOFhwHKR0vWT6xhkye5bO3+VJRU9F7JOJVOgueN+xZIQDbq
uZ45pH1zif4RJdb+vhB1KTMqPhnXGbkI7wxDDeAFkS2wvq50VUhAJvJdfEOP74KRSt/KEBvXAife
BDzZkt1D88fPTbrbRF5LRIEYvqFpURNZY79rjb1zGeEMCqDwhEEEeiI35fkFG2GLQYbqTGml+Vo0
AU5UmFZkIVvJsIASdR+KVnOPFEB0AiLr+mAdYX+XSgQDc3jr+1EjQBi/rJyIVfHiosdymRnD4mzE
EO70J65BVQhTCWBfdMA80l/GDOvLNGdXx5ZFzh5a0PWaM4U9hiaZIgVUyW4GEbkaMTgO046viWY6
xl8SozucaOmvkOKso9s0YtfhpenJGCqh3BG98W0o/63zzzJFuC3xXMsI9wiiLjAel2C1dYwtVc1V
VwZSFo19UX0iuxvLOSTwwIvumivK2YYULxqO3XcwBskRkaTcJtas50/JamBgj9HE147iwhUHUdbV
4/DPNOD3Y7kq+PcanJTQrFyBy3qT4nAPNzfrzcyPE6Jr4jgEpayGOX02HnMu099pqDpnKFz/DDG+
prXEzNQiuQyGl+SK6ZMTVnfQf24+ryK+jhrDzspRmDZOPs4RiY0z31EHzLUJnLAoC0XszlWOeIvU
3OzP3fXJLyA8G+rkEj5PpuJV8fnACEkzvgyWCReDrIhvJNJ7QACaVvnsffn0Xau7A4bOk1/OO6MU
pKrnSMzRtITrEUgxrPUfgahjkLwYMZy1Maw5tsDP4ql4LcXbfOwbwUdJr8GaveO2I0VpHqIPwYDs
ZOXJOznF1eI5e64/UwUQbPXe6RAIM5ATvc9D8Cb4TPVeESoSNMtPlmsjqn1Os34DoZYIsMiqTTar
C5s22teqX8JoS9hrFukoHeXsKpyuaMBklWA6+Uf2ZkJ4DDGHk2c0hYo1Ji5tuF5jQ4lXj8HneprR
FfeB+ZJnZYwRIhw/aX4YJHwHPaMvZoi1E//4XsAep7gM2F/xIwbaQMJ9Yzz1ctqDjOarTbUteYpq
/4XpOEEffRJpoZiOn7MpMiwcZPaCf2hHI/PkotLPw7snG+cc3Gm8CANhIIwWrHB74w2lDjIgKu/G
RHi66qEOUGWCj3kYUYcpwVk8vKp7SZ406Qdl1OiDl9A/jmsuHPgNZuE0ZSASZOo0BqWZEcDWQdmn
WptVGhz7alInj1kPxJbtQ7dPyXeXJyUSnDaj6OxQj+pxFbxQPKGLinNmjBgjYXWJk0fSZHIFolms
vsy4Q8ZpC9kPb88JTO/eoMluAhI8g99NiKqljT7BaXv0+U3Hb5TGa88bfGJATyOIPgofJhPXfXzA
v2b5975ZTc3K4A3sNEzbIKIm6b6p2w3Fx0jArmHorbhUaIouD//8dY9rrLUf6IExKPnrLHUeDxRU
EEpX1yUkiXrb+sOkWx/1eBPIltnAZoycxr3gzd+k4RGC6uE4fYWfw4fp2fI2zyCnXofvwxFAMDhP
mdrZnV1FLiwsi4I0Tx4RhmcVjXtlh23XZvSXGebTVwA1KiznK7uFTznJF6IUFVekEl3pX8gI/5YM
h2EDx//BoONAtTabBnOximj42/qzf05Sq7tgoEhWufkirowSd5sRNUqeIAx3nK8aDt0sFHo6Xljo
bCn8JbU4zbx4yTOwFybwyc6iCTWz5MWdYBvPXkO6LbGagsLGlLPLNvXFz7ckTordcsDAHbc4sFtO
H8igLEgscbHpEwI0PjwtM/elltKAvWWnYMeXvEo5jwkqgyFntziRY/b6j9V1hekACfmN3V5pry3K
zNTjwKGW5UwDvoJezflFiaBysj5d5ghUESl/kuAjLK+biC3PecCpg9/z01bjtyMus2KCIZm5b7w+
gRZQI+KFzukitggZzVzDPA0pGUmPKubi5bfhnWCgqi0zjh/gG9xW4cG7YhmNwsFT+uJw2ja+gdSy
SxA6TkvgQapI8tWuoN7iOCSfgcOH6SIsAIFD5jfyC8Rl4wXxQT6wNEikyiACjcXLHRQeSaFck3/l
CvsHeHxO7i//xXdAhoCh988NWcbWvE++qRzggyknPO08lY8csbaP4XXEsffvoAPopbuA9sNhE/8K
f3JCgYDN6yAdyMuLR58ctjAGsTmUgFEpHb9yS0aVdR5cppLKKGwFyG6cvuKXJl8Pvdn8Gc1QXGOR
Ys7FWqR2lpHX71m7vtzLiJ1zGcEq/9KYjiy8c2DiSPK5+JjSj4h/TR/nagEIgbg8c0JWSGEQi360
eiApMLZ/xHNARGC5A9ysRwLGhrvJknvJHQTGLnDwhW0InwCqT5+ZGFNq/r6/8yakU2JNNzEPI+zt
Jt4kYCxIcA1VbeYyKKNltUrgHMsztyYx6d6EqZ15AGEqJDTZKfg5/1xT+4W5q4cnl775Few6sFDE
afjBH7f5GOfFnE9WMFXrQ/0Q4xWGcQzXxGUYS72bu3ss0qQ0dF8b8js4TwrurDjiYhzu0p2JxuvA
JZJrcIokn6DEOYuolS8nBa8v3goH0EsuSM5lQEZotLycSI3eHHwMrpH4CIEKeuJns8NI5YLNK1+s
+LhvMVgyWiOxPy8Msf6Dwew1XVhFldOUEC7UYrVFfbrGawc60yXcHUaa4bzG/x5VkPuQv/l5huj9
mCpaX0od3aQiA7OaC2tHFs4vcox8OVnELcmewwuYmyCFhR/TO/DzIJZKVug6ugBuRxAUqaHHhusi
dWF4NxXHFTiRQ1TmTJ0Ymlg9nCdfLG1x6GADodCIl5bVfySjzMQRCWoozocAVsu+N5kNMBVk0HyY
5Cb7XmWvApOxqjGxV+HwbYSGjeefbAZymyjwxcYLV6Mx7Tr1XxRNk4hWmfcVYwM2fRmbecLeQo0i
3QyFMRYh5R6zDWZAUukNh9in7qXZrplUiL9acA8AGX2YWYX1ZLNcbVcqxMRnWNmVDfcBysaqC0Zt
hy7DHZk00e2k7v5vAda38XgRKS6f/M3+ZsAYObLPh2N/HIYMn33EF4EdDpEK4hbY+l2hhFJ/8PPf
OXpish5/ftVxpPmUdm+n+qPBbgYFDy576m4JVy1iLe08EPzMnASmt5ujLPrdvO88/VXHslV8lo+5
DNMUblmcyA4r+wqq+gC4inf3kDETwnfx45gy8OwnUi6nTGXFREQCUSjCaA04nkn+nTDGK5HLf5jp
oEGX+piiWmPPpgFjW5TpvsyxeeT6vRUTAIfNAd/nk4Ed5Yh5O5QQiERirsx7//1d0S9BWCGsy7zg
bt6QuujYpV8gn4gX13y+9DzwDonEgR6o4DYpbuqSUClPBKb50Ik1JI6wTcSKEgfy6ZRaZiENuoRA
QyynB6dOE+sSxbwnxz2k8tTtrPgA/Y0PpJsyqxL5sSoDawl5lc6RzVpGmTGSKv5MQUmdSTXDjNmr
+PRCy6AVdHH7DCpDLozCDjkbM+XbUEBLZCITmwCDRBxreQV6eklOrr1/s1UZip1p8uhJuLjyNyfa
NlplyQqT05DOyql4exJDI6F14rYmtiTyX2Lc1bWGDR+S7kLG1Qj/V13rOOti4IEXJDdTpmji/dGh
NW/aqlUM3jueAN/Y2gzVNngBSLGINIyKTLxNxe6CgnVNzJb80T9/h7bdDRGSMsoeT6FbGoYduCG9
HN/bwy2yRS+Ve2cc42rE58RaNIf8m5i8Hpp2Rb7LcRLHMVxYUbb7N9yz0D+osnr2TwqP/eQRNwNw
PKrg/+Psrv++faXYOhYyPZDqCw04SJz8oq1gjs+H/LlEECDKRwUo7JljfXCOtJSWBUwSSwGsEfgi
fXyOjrOTg/1yX9rrIwZ/wrWDp84/cITWcct0iJT9s0kNWghAKRbLkKXcllSVRCbhupwvWBqD3rhH
1ywGdmRvJeIuNBbbnLMx5WhOOTAloceZyjWyXX7SGVf1X4K6ZAUd7bE0ArUnrZM065dJOmOFshrE
0eIkHj99cehhRUQsqRJtkMQCsoWqbN307zSwPJ/08TLo5j5CpECEJqmy7bBlp/yqfRIb2AQJR6Zb
lVIIRCShIlmCM18obNq/aozzXIYC8kuqGinFXrya2AbLfgWmwzTRzsAJEBTZbcw05ARAvEHNUTli
nPrj7GClR3CFWHtRN9EQLbW4Ofr0OFw2NE9LOT3nPLxSXFA0/Qxk+6Aw/8oM+Fu8TpMCqHKOg4J+
REqWqL+zKK9IQF2yZjhkpPTgivrukAPEfqzpL/GMG+NWf7GIb5Dw6IaNjZxQCqaCZIv3g1Rc4lh2
MiPJM60IIuhQ3fAww2WB+IwfnNAgC7ljgseCcXGVyCgrzOWaBLQpeFDLckPXHUO96M7fQ1kxsNAd
isIlpeNIqqJl7HB6AZkJhIBlFAZRbBH2eOqAW1DryqEDzNIBDTqxVATIklNmj6Oi+Gwuhqwj2RWu
69PkyjK6OePf3wMSikel3GkxOfntxGvqcPZXgArz5Wp9sc0WM0xpOdns8bLm6WZF8HIB+8VKbKT4
bnYRSe5kH6G+ZgnuxXpENgXZbMRmiQ6NLYgdfi2GU3IkiyF40mK349iWfX36jxwhO5l4MYnn179c
DLEJkyUGaCdFqRBMcuuL/bvcblyRWYUNmYVTZMgdmXKvKI3FJ4UfIrgUl0Sw6ru8b8GwxE8OhTWf
UQpv8YWmEefv6Ln4h+8UH1DmFYAC4DDFWIpqYV4QgkAVxobkqFwGQSEFDOyRp7CWdIXbtLCRtJV2
zo8hdYL7xs0XF/mN2Rk/bErahxjCQ7GRPG9umEwo8JeUIrQRAMmATAqqJa+6TmQh+NMxxThnQ4+3
mUgw73Tq23CIQsOAJ0M4FOigXB1ZlTy3vzqec1fuCL7pFp+Gx1KQMxGZjsUGkZtk+uQ3caf+5W53
zuaX7dAAUECSh1Jg20mtNvNtxsuMDtSpsgTOvQyrUJ74vDDaG1DZzvY+/No1GpqwNeqMbtM2MLx/
nbPujwfN/96994omqA7fHz7XbYMmDleTKoEG9HAhbKDDYmASfBbHUF+XRH0/9pc/RgFxOVDpyIlp
szr7N3MwKMwf2Jj2sWPmSMvvnE3EGc2VuYJL64K5twbzGaiqxyySnbsLJLACLob2ksJkgKf4cO6L
E2Gi9aHhd7EoBc9HdX4xfZUxGthsvyBrCwcfnVtt695zf4odHY+ZN9s6HgigVg3njGdf5mR8VWV9
D5vom7rPea8/Zacl2alhTBX7tsiZRphjDo0d7LM41QGmHhEMLqCQlrWSseJ3yKBdMStAJpVjP1sd
vQsaX+agk3SNao0/UiwgqHPHfAvKoeqkVd+1+JObR9JeosucQa+aWr2gLZSUO3pa/IxB4j8uOn90
6JhEvCyj+TZJUYNyo88g3xvnJk4q4aU2N7RcTUu1B739GXIn1tu1i2SiSbk0uQEo7yFXwlLt4cAT
ny0m3Zc+GpNX+KfPsjv2J+HTz0apA2U1g9Vat82SuAqlZOVM31dCUR59FL/r66SzKDAiybb64a2b
jGDN1vJtY19FCtjwztL0byTuSuLicbgqfAZ2eCWkHxdiI6ZRPR/lP1QD87bdZNPn8qqG6PWHqxJW
aJzBPGNo2bI/ulWRMRDDynibeInAmTFvs/e+DUuYMWDqpz2Xr2njF6EMszksT9TsF8gn7wCxEi+M
XUZ93+tkZ/UGtzkWyGdD2dgdJkwZkTiWGhTP6F2LIceVIqB5UGu/WQ87kNkRZ51PSLzV1fPLQqoh
EHLPVbd7Fy+CZ7jJRh9so26TTb4sLhB9EeAO2vf+8xKqNNGaeS3cEs0CU91LeAIlugP+xA9OszdW
nV3z9BhUjJ+MG7Yk91X5YstRp12IA+12nwg1lV7+hscH3//OjbAVfx2ScV3VrQCnllXwJi+9cKrg
BsW1F3XiXvS2cQTBSE3cP982tRf/hkgCr0RsoXOoJZ24G0uQI+M1whxrOHJBilI4O7RH7dFmIsm7
qpt/gaTkB51xLlOil0UjUTrieMbs02xC/I21URWUGIPJKxLsx3rVozoAyPLL5dnPWQMw8yKN/LLT
NtT1m9VR581X0IBv0s4TRUHkgbW1opvZF7F/aj6Z81CtWLf0UFhnUJW4qTj1xYPePIc5z3s8X61j
Obls7JQd8hze8qT32jY265y9Fu4kk4UHHHZ+MdMl1Ln1HV4ao3vTqwcp253qNDdeKWRNGJtforZU
U5h6RC4+UfKRfihdSYf8brxNBpALNKinIgyc3LdYxRywTQNfdJ9/j47HCForoS29ncfbvfQWr+fy
L4MJo4aoBjva3+0+PMJ3q4pd9zi/aQ1Cje+5kfaiGw4Xp1nGJuZr3GfVwvGlXfubCbfhfe+/lnUx
4/U3DYrRvO8fZxung2MVmQDHEHtDqlWQdlIZXp5eWpu4A0PzINYOzZGOZuuyfVSLIkfX6t54EHQr
bQz1x67TGrMWq9R+9yYtdk/UXA3d/+RODxm22NFlj0G3Z6AEfP51stEF5OB2WNRu1e43LxXcBUkk
+JBy86e54j6DnsFYQKBeV5DmR82jrUe5jaLhKo+SOZgdsOCnoaKntu1N/AoxCs9P5pn0x5fFs1qY
0D7EaW4oBAJ0PCEAAwKp6zzHJpbLBFR08ZcfKb3WU7Eqo/A6c/LXmCzg77duxjdx9HKLPy4qhnCe
mHedzcULFBTzgidEnsEWLFPypVmMDhYUG0wqeCR4ajqwzpSZuLNoUYHuEZ8rW58dwydQBIpcKO5I
TM6m+vVRebGXny1qdQ5fNArHcCFrb+nuWW38rxwOYTdO65H6C/hdkBoAmzL6gyPfhjXYmfou7ZD4
2WWHcNiYSECfNrgl3R1iR4GkqdP7r71fAzvTQPBwec2HUyUYTeLx8mxZGnUbhwJ0fwtrHXDu3kA8
Hbucjwyg3Sblw+o4+zmN2qhWMAOdNYEeSqPGOq9A+eq2MoMB8n8kndeS4toSRL+ICLx5lfdIeHgh
gMZ7b75+Vmqi77njaZC2ymRlZuFFgYUjo/Ihv2bv9cF81MLWNWShNvGUO4dUp+BePHZkf9sNjFxt
mD4vPgbTMPM2X6RGeoym7abRgPdeC/jRfUCb+bZ3TfM9KgFCT44j9iB7uwFqIpYKo5bmq2TSF2kD
yxGDteEnkJscjjquwpGcLqdiUvjNLkzpCIUOMwnCMtBP063yM+42D0EDwdqdVYlVp2SXaeVZ5uBB
8nNu5gMGH7PoRnDHNqKVbXsXFJyzCiFOqs0zmxTL3UK/alW71e5lVegDsl8X33aFtIukNGnN1gzA
MBAYqw9E+XqBp3DN3u6t/SlY+N5mcMODR7cYb8NtyBJK3J9m5ZPtUPrv4Soz1AcBetuHlv+o2W/m
bRMEVcc7/AH2j9Hac2QhrzYs0atIU1yOqwkN69v0kAScrBc26us7P3BYp/Rc5rt3dM5OGVeuZ/uW
/eL1qBmegl//ksF7WpYhbWX18N69TWrLZ7e0/MT9s6O/Vw8fLrpOYwZg5L4oyPw9mqinU21vIxwV
S7hVso99VO2uo6JfmMnbs+MOmyRmDL2sbSrXjX3v63ydWnBmCWrT+bhN5+2f00enEDx7tzvkSP2y
HM2+0SYsR0+/jHoGi/feJqx7B/voPKBJFli66FTD10clhi3pShP0rIjx+MM8fOzbL2ukZdyfQ7Zm
1tjfCrcfhPuy9dB3PxgwjMdQC6PpGr0y4KZESahAWzvjwFY0iDw1vM8yFOo0dmoSV9RLuGrOkDcE
h8kt3mXF4a2PmwL7Yd1Dtm8fu5tJUVYFWoVxi5GTtL9hOTxCD913b8st0j8AHQ++F0kZ6zMT9YJ8
VEgNvdoSUU7ZW2OANSx7/GFWDrFiQsCgUcfRqTBB6fOpvNnHTgLvbWQCpbpevw+MmIG4wt9Gn3Lw
juOGZLcfBjc8Z3d0k0VnivRUn1CANa4rAHVpEayugVasYBq4Ocmf82JI4JJvadYISL81o27LWj4g
FMvH/t7ZE1jEarAQmU0fVpV5HOEWq3SeYuncIPdxTVGOAVGbZjR0QUKAP5KX11kCwnzZJLuZHQZU
AV8DE7vhi3Lhg40n/GOmQqyOL5loTg4dmHK2N8NEyLoETec4fvZ+tpRpnDatieddMo+Svcw4YWj0
toA0FXj/e4/LL/Vml1wi89rHAii/BlUDz8mfy5twGTRhhJYLVJvGkBqEYOw+sCoZB8meVRBRszuM
gql5955cZHNm2OMUiEjrp1omYEjy4N3CyIIqTQlDCuWbUQo9bPoZAgOhPGoy/ZoarIEfYoAinR1o
74xIAjMTMirUQOiRTl8kL7FrSSoLdzxO+tyw/1Y4Qme5U2GflMKHzO3oPwHWPJA9QUYF0w4v9jDi
gRqD4/5soqyLFMZDiayBxNcAjS3kwjAscjhmFxNqoc4329PfwJIHV8Bina1j4Jbuxb3Fm+DUPywL
6WrnNpMK6gyvxfo24ZLsuTP/7oHEatfhwUVvx+pAhOisEBxOkzeQ/h04H09/75d+Um3uKTjAKAh+
xNXfRc24moU1ox7jAgcjdZD9Up7ROfD4qOCtZ+ukHFwHArbxYsHvvWZghD9NnpDBBGtkQsNvTnhC
u9XQe/cZIExNlu2wMXnJFKfm80oZ6m1A1AybIHB2hDBuwn/cpoDL03Q4lVyCbgbL8M7cAnE3H4YH
fPh/5yjuENDA38PWWDxhZHmsWfPZBoQK1+MP1jzDW4fZBrqnHf3QyfXY4GI8yaZNp5DeIKYQK/Rs
06zgQPTpv2LouhmtDk/PmVO8hiT7yqDgXsw/jWtYpWnew8IJwztjmnzD9/zNd9hkx3YZC0btPr2Z
p+CVfH0t5qt7ODpAq4G5+3DPrGS4mewRn10QsSG1XnGP2Kk3JXTxXmI6NRbKoOw7uU1GYaStLRLy
LWrBNn0cnkIYmJz65aE2juOJYCvGXFyavKstRezNbYafBMmmc26jZyfEreG7M+rCM+VLbzy+cFqm
dKHU1US9nX1vHx04q4q+9HmMzdJmZ6sTN2lgMoLr47F9L5hcoxOS5h1WqcNa1ZLvBxTpeYFZU+uC
Bv1v08fYBonWwa1RxaRPD3MaNmn3990Lw9hxldwwPyzh129svtu+/YpvGVT/J1A0cum/Cvz4Q9wq
uIc3N49Cd34AayoYN3xS11yFN04+ICSwUXFSWe3wmOMulNKaz52ALeNvxZkuOK+xNjCU3syz8BfA
tuDI1Zsm2hiDOI3TLq+Z6c94jG9OdXLBgUrvuA766e6q1nr+evNaJXa/X+1w02/84UTTb9rsX4xb
PEgbXJz6qH1jbYNEog+TwQe9A7XhGDMeXDs6RTv+eOPCnNZAWHkIi4G/rNlpXIxCr5KyvxLJaviV
McXUhqeeQjtECPpLy+xVrHeqnWx2MmySipuJfvixmH0ONLFAGXh/GKutwwVbO5dlfxascGZZt9ek
mD5MZgwAizDEYdvxgEMGUKvOncQfgGvBsN1ecT+cS//r8StstsLS8mzV0B0qRkV4gyWqxOWjVV+s
e8NjVF4ovFXcgvpDQv0d78gxky4C9sN8uHsnYGWLVlI3jRo70+2d13R4sBj/wKochANFLhZSMCHh
wc13q5tXxhroEZghdD4G4HiB4QBAI0AXRZ+rGM0uhFoCb6TuL/E3xyqKBfedvfkeV5I60P/NWwxZ
SMWMq7PcOELQ4cXmuDyou6SqrG6p49T6rpkUwkdeDqd8YgBdmlx5tX7BB+7PYVJwBqBHibd63/5c
tJz5/CqojkUGAfgsw2pwYOedwCxw8HdiKj2pwTSoB1VAHv5Cofv+orS7218Q2DM4149NwlqYW2vH
cKNw5WABOIYPjMBbFKnaYfHz522hmOdA5sz7ST76y7DwBc2ibTkvpwyBmunRXHRgi4PkQs/Bxn6J
iSZACZ1MJVbFw/aaJekqtU3PY3+MZ5nYKyk+ZpnVNTkWDLt46P8qY/TzcJC9sGJ4pIMdAVax1AJd
vtvMULEQCEMmf2RbyCLYK9jR28HKBRt00pqGO7rKQLQOu4G4UxquOQ77ijNuK+uxzC+CbgXkOryu
GsNN30f1+zEAuRg5ZBDV4W3VOhdgX5ep0F8Zn3jxseuw9k+hsajEa3/qPB2qTbAFlr7LMwCCXdtY
yOe90X/A8CHkITeh/XMZpjbh+gLDd7SYSCdCu6zKaHPYELYBF3OrTJywwQtwDiCdFI3ujMNL+o4a
tJBTFR0Bwe5iJl3P5JiSK8aMozPPplFkVMIk3AsMWhhaXKqjio/bGjxWOBmiseEMxM2+QoxnCM4Y
XlNv4v3oFyiT44qLjSNVMiYCPh5hxpDtWSB7C8Evhqs9BgxmPk4z3vh0u+yvEU/DigXgP23tJNVn
n3M4GfhevDtt4AMJD4xvYXRmZFbQyDLNcX0pNDem4RjYGvB9iMvWmDoDrwOqkU4HFpwxZ0j+sdrO
m/E7XEIXbYRpBxjKjxE5sBaPFU1Ov0js2DC4RsyPOeeqi28fk1kr5yt0T0uwu/RNQstBRNXDK4pH
Mlb3aK1WZLmYSaaNcY6zI8nHBYvk1lXGKnvsmo8izLo1XTq01yD1zKeYxNtFy86Xdh0w+l07JNDV
gIv5l62onqnXcjZDy4K3EO/6SNopC9rQsJIalFrSCrF03fbMAAtvqrjxzAz2TvfGoXVZl2G8eLho
XQxZLxmpEeAp4dChUYth5MFpeBv1zn+6RdOGYviDnyjc4MA8m2/sPUy9eWyAysqfVt+2cV8zhkQQ
BinoBZFwIgGOO4sGexsITAsXOq2JNTgTPpxPWoLQN1CH+Gu9zpVxinivaFTdXfsYHCfMsM1O+jBt
t6dBCtPWftOvdQybaruZ+xJ4qy67tDYOgVCnR7IybhPeTVkhO8xOgytWUagK7SFqhZSKGiayS3NM
SPiYHO8tj67gjJJJZ1zDPb/OPZ/BriqZM7VoLIBaba2VSsc/Kk3eiDaFKELC7tZlY+pQ4qvIKIPp
EpOuZcNE2L7kwzMGqsx1DbRsi2a9yo6rB1DJDTv1Cs05Jy96YZRA9+W2kFnQrHRug0aAGcV4pmyG
dIvRe7ZzyWQEoL3DWxGs/EVVsrfoNjj1hhHY3cfHMNcjeetAJsh4AgOcXvXuz+SWm9sFudUmS/X6
MsLUvKankchkDpMj3Ji4krAwcW8jk+22kM4zQOnkgApxKyZwOD1Nukg3fP18ReWy2cib8t7HqnD6
4bYS/U+96Q32CdyrFwuJtsmPhcNYycDM0nyx6l7tlnci/N3MZ9H8ZhscK2JwKO0vggn7Ge0wbYYL
1nRZbI31P1wWbMPWNeigOhMXLHIwlWNMqPUovSfGYPGpe2H0ume4dYTNspS/zslhH0tvyxjtGv/m
yF1RYAQd1wbO6G72htl/Wxx+MA933CcWo93LaNyg1dH7GjY7cfcZ+3l7ms+V4dP9nE4KrdHQlBB/
eMZ8LyaUGlyyfI7Ro9MrDaEFwO1E+LwkFvI6FJo3s7u2TEpxcLpcH1OGAQh98BklPLHabhwEVA0p
MZPLGkjzDokER2YjwGwEOJlITgyWguxEAAc0ZPrJRYL+cWJkyuiJyjQ++qnBhJUBE+M++KZoppA7
oS6ftC88R0REmDv28Gj6wILaOZM7yz9CRfwF4LQdDZdLPrFZJ3vKcX9tA2ClY4pc2+ZSmzJOjZuw
xdqOpvss+FBR0GYlYvQdvUeXgdZlLVyEvUfrZKvKgvyhs8rxNWaQa9hJqHCet9Y4Epnf3ts/OkG/
7lwCXIf5qHZqqNE1ZljLsYEbcR2oiOlBRfoLyVphYGKrdOFhUc2k+zQeYq1Gb193mg7/aLwx6vOb
aZJDypApDSsjG7aMeUyDUsbLyx26PcV7m7/wstlR7TjXWcmBA6cxpc+wP9K//P8fqB3f7pAcfciV
+5T2u2RvvGTWDboCRSxEjDT/qctqv4LLdtCWpQjIZr+FzSJHrYm7Ovz6wDG4uN2gv8MoLHHhsW/M
NowBHxa6WOcTn/CuSfjPco5QE9txQduWrXZnGUWsQ1WfTz+sH8pOISs7fAwVjZHQmye+rdcIFaLN
52kaXyvazTBtYeVkjfhejM5/n2TnAaXjvIVhDCHkROu7izMMFoeNtPVHkujcw8ZY+8dbaV2eVxTx
skNJ2Oep1oh4DqyMgwZpbkVDB/Aiaz+Zh5Gp+D8oXeQ/YiIC8fnd05/ISpS22DuHlrdTWsJ9BA/J
Wgq1R9LAvASHGcTRJw3iTHSKV7mRzc4ldSL9YZ9fFvLdVno+rmFGWxzCwSO7qWrAn9Ootjltrr+N
6yLUWNw8hq4+RS8/65Bc8qAL84NTuu8rdqBKZ5DO4y9dBwXzIuWCidJLBMDxrdUrgVMchuv+1p5/
B7IsQNbQ4xUIlLBVmmw86UAnEJ0bArIHAcXkTyARaatHEXoL5bLrb6wO/PD2rg13DDsCxvEQb2EI
KTcQi6ZI81j6ELYouetpi41UTasjigAE+ynTZOrvdLlD4WZCYQnMru5BhA2hcaPUVwG+cY593j58
IPYqQCg5cJJgjDtzTAOSaaDNDpAcMAyKXlDyL/5zcOy8IpFZK1A5fQwj/U16ZBW2KGkNBtLNlbP1
1hTn4tAod4ndConwDt+M4Q36jzKT6a+9+0Ne5F8T/asqE/h2ex82nC3/zX8bcsihC/uX/+/xj+G0
+CQ7lmiQXib5PJ5pvEun4fMd234aAbIdvDrQFYYyT3O8NsnA2EnZaYEBBTeW6GefKNa0SR6yjjkc
SsL7cB/u6hlSlCK5HQyF2AlqDOyXLYPwKU/pbVA30rvDpW3mhKV0Txb/QD4fLgDY2anzRH06DqAg
ssrAWMB1J65WHexmGGKc3K5tD+vWkCjTxz9ZAAndJGwqMLUONr7KeqRLlBSU4FHunGzQaYltt3NO
yA+IkS5bEs1SyEKNE2YTokKsMyh5UDVwUcDDjLiq2wh5yJhjCAZo3WMbdb6lKF8DdBqoKkD+ndGn
7PMrpvZHXIX/3AxxjQcY1AGJaBHm6OAXA/Jv0ussL+HDw5WyQ1X/d/GKXUA/4HBPq+L3iNhVrZj8
Brb9hHY8aYV/iivmQo65eSmXnhzhLfSjauBOZ9lhe/fJGA8N2j9KFxQjAQ8XD4A6zjUXAx4TdDjm
+QaJKUZmxTuC5LNcnMICFRq7lNkbDsDXoZT9wMq03YQpgm2OATHVKvNVpYTzzOzr/q36ZYINJTX2
ATcAdnn6wKs0k2DMCqRIttue2FgsMAu4C2nKRGwYpRc7xfiyHbmRIaCyQyZlU1XALhGHLoc3LRUW
VQsUPCmo3hDW80eXgQgTrB8OetO2zgFxXts97LEL2ZWTq5zOPJlE+5/4DnhCv0F8nrTgtWrFJ1jH
DnwwpPBdHQBHMKfrUsQH8JvJEB+L9AOLyvkCur8hozNvS0TfkV6MrhALE+KCQ1SBpwMxC1PnyaTK
mC3Vok4mowxJtISVCQr37L8KXBQzFrps41ZyRk7COym00b9A2+1RFpPARQf6GLA+DB8+GVREvh1R
q0ND1On8UMM1Mz7DPL8EapRY8RoBwJs2E0MtPx8nCA5tO+KC4bzP4ReXLiBGm7R1nBQ6IBpnvJyd
tGF+Oiq0mfHxrF4Ml91oS5bZVgJOVYQ+l0C1pAc+wBwkNHLiKSgoEPIxYdEZf2DRzsjLdsrivCP3
CasfiIZLnaz9BFoYm/qMBaI13pa2UlFNE7gFO+Qdnp3Mrs4sGQtlHkdmEJjkIYzU2H9jgAx+0UsE
khaPo8WCVHtiTzHAgdv2ubHO/MpGP5G5uE6TiWYcYlezqNiZwCD7QsGCnuQAZFlK6SRUYCEju3o7
F3byCI2NNKiTH4c+X8Y+gbhGXUV8aLM6lpwmkLJs9buIPxBFcx7iEdt1yPeQ1Gp8vYNR/LRP0RdJ
2AuONOmm7aurye8Io187iuR4F+m5ovAaxZxIJG15giuJnBtfB2AonnmnZkE10pd+GH8vQozqV4+m
/GFRIcPIZgMqJD9I91JaQNHNwpBaFY4cOIb6VbI0d5ehmBeIck9w0Tmv4zikTwesA4kvtq45UXmi
XuEiNqEH1dp05gR04B2yL2lBTQW9TtqpWku/4zswh8+AjjGM7JdH0QwdUXkSRvcb1V0nv/htyJZv
4D56SC015YlhI7ZawUJOqGNIaCxdDgr1E7V0wlUhdmEko46L/VoYS1hECTWn2cjCpAg5HDdSODrN
Lix7OP/QjanBPe5B/LP469nF9VRxQ70B7QO3KTpm4nm8A3iPkoWM4iz0VqsVAggwdw+FmGet9AKH
kVYK31DvffEmvESoWIgDRSiRnCEb0iG1DroFqNyoHkWjm7Cgl+qhU8CpJh5Z4PgHvsJB+DV3PY4C
fwxhGOcByMX8DMUeecNUnQXyIvZ09qe7IZlkib27cEGjOeVC50EUX7swl5nWMsI6sgAL2THfyI9l
xxZO7TPHYeee0WNjMSY2pvowlJm8ET3ZlYROAEKgOGo1ZMKM/OlclourlbKxS6+7iKJtj66A3NDR
w6LEkRc4uGR7y06b1DXJ1TshPHUPH1dVaUgdM946l8EaPO118uViaUDR4qrz0R7WAF/F7O+vQPmM
woN5AecSUwL0tHAaWccKSXrdvxEde+2yyV5VnhhCVS/lWVCuEHrTUxFBcxMv5XjRMVx7rC4JTwzK
jzuwUCYxfWZxK/nXA7HRnVVWcP5yeCT7Y1DCRY3bvQ/03LkWiREQMEZC+DCqWdxPhAxaeEoy1Mq8
Beetw6HV0YaNloLqIhyIbEissFhLaCQsq6u+LsQEkxSojcNwjOJ3qLkPl4TlxB5Hbz6n5L+ax6BN
bblHA+Xg4i8aqAK9IhG0aapBPmynaRGv1olY/sr8Wop+ca6Z2JfEviynZjB24QlkcZlXGR7acM6p
clmIB9Ko5WMSA6BbouxChAv7clS257LT6vHQoifeZj+PnSZwcbUIS56NZ7/lFjLMcRy6VLZcOHL+
ZAsOWwzHR7/o8ABikWt9aCP6gNIf+5BQxP3sBNxJMxgo/sCF9FWsLye7iwMFFQGGHjctL/gZoRhd
k/Hx1IgW6TSixQV3uhndQYsHC5sHG60HqxPq+F+DPlphLKBAKhXpAvpTumdedfwKeJDE3/04Vjzp
ESlcca4WZAa/R2ea5AEEzqBQV+KkaqYKZrE16xwO4CHfXVatc1PJSAapSxij1Cw0EU4PThU4TD5u
TEiJdmBEPAyUpjiwpGObk4tUKTn7M9qS1aobJGOeDh6UIS4mia3clHaMHlA3QnQSrh6X9ttuBnTk
PLQQTekOSBANnkbeJb/LbyqTqacQ6+KTgUYuKuxV/GRVGPuaymoTJDeCPMxh5I0PKXl+5q7DDDSq
jn4yw39b0H3wZQFIGkOaorB6UT9+sVv8MvhmaeOLgrIV85SA2XIRXg6zFYVFxn0xnWOHtgg4wAVi
3Q1oqMd2AluaT9OOSYXobQA/uSpYonEkno6bwu4Hilsy88Z5idKH6Q7uhw1wsVP8ZXS/ujDeuGSf
/rdp/PqnySW7th/x2OUKAepZtRA/jJIB1CjtEJ7pXWivyBN5qvV4VDw53M7VO3GrGE3fUeiMleW5
ovi2WjUb7BurQq6+to1KQ8EqxUT1hdAYuNRQx9lXaxxCAG1Tyy5fXA6ZzsI8Z3SygLOdbEfS7zD9
PoU36EyqlAGT4GmIOwRlllHJkmn3pbPzMLGFiae/cRE46ZNVlek43XsTA8Wo0WcTFW+NQnnfAx4y
F1hYX/ziqkXoLrt37e7eRNozjuTtwAw6o4kFyUaOglIL9jB8daBsBfrB2mqQlHOwXAPhM9guKSVG
BYeMRlq2GglvMv+ij1ISigcN/kGmBGphKWwJWJPrzOBGvn6bRbfILE2PEHwFpluWihHYZPxGE7cZ
UhuKHOvHUOCFJv1uI7nnHz+R3X8oWm+sUCRf9JoiRU3/jiRk9kWHe7AlFP0IqEcvi3qgQNCDYIIn
ygjuc9uZWKR0Hl29aH1SnEjERIWjakI0eopfGqk757+MZLkJl79EiTOJsV12MKRhJ7gc+/AtIdeW
fFUFCKM0/ynb6E2DOppThnMkLu0QVnkwpYDmwBDrqa5E/iavSlH5QB9YI/9jzdlmdTqO6vYfmTC3
TN+zLQsASTfi4dyxDJEi/y0COewqRjsf2liSePiwRiQH1TzMEh1p6fgsoxEZAlNalolDIqHXtUJm
rriVjCYjohZGcr0zngekYRwLmEpICHlmLlHy5kjZpC7PUSna72ExJoC07IfB2Mege/qvBNWyF7PF
QsTlQ8M75jgsV2KBpDGc9We2nvVFWicglkHREnbSK3/w+CpeDBugiEwJ+mMQxoSGiTET1TCLZyuu
uiVtFyp7iV3A4mx4IVhT+Ucpy5UR3xCziSUEnk9W/Fu0WKStuqJHbcdK0+5nyC5JQ0XuOeYNaQrF
/iWqdqIBRJdH2AQZ3lgI6fnIcOIpqmuEGRWHhOPbkORO63M1uXSclK89Anxwj3hYytrvYtOLr927
sxTViHFC8DR+3DV+ZrYkiuRnrJA/Dw6x7ZkW+NsgRHMSFCnHqXQC+DlFF7uI8BngOO7p+k4GnJoi
aMbN/0yNd50DJ7CScYNPuYqFwIbTQ+++ybEXxUBK1/YIoeh5eDBRqcV1KBxSqzJoih8sBQAEvt5w
8MSr70ENi5tuwEjp261GmGiXo3KEr2RSmu3AvNTDMisIqQQ5vXnVfWDSo8KDQ3okxM2Bloj+vToX
9Or2OFSazlMt4YQP4kwbsHg6aZ7WONmqkZ8mzq28Guttq6Z0wf6wFqcE6t5cq0aRvRR48QbXHGcA
1Lm6jhIEl5w6duOy8tExrFGn93psNGVywQ5s5HD5M39zVGWq2jilThsAqmG7Mt5WOd7bTugoKf/k
mv3Ju2YKIlKZHmFiGOJjibsxQK85bR/0+X9F0+p0ejUqnp3V0TdiYMM/0OHgZR9dxWiWZ5CnaRHV
Z1JmLXscjqkL7LQ+gjYBtuC303EXGtkwm85XecP+7N6dK5N1bWJkjo04G+lTgHvHHjbNi2iWNxCM
gA+GUYKtfYGLXXJZPcE3mXaBg9jeeFhHd3s0zY6zcoCfPjr0ilFM/pf2PN54ODIHia/CbZCRDo1r
FC2XyEmlv8NnM+90JBwkM9KeDt0lTwGfxE9TKNJcJfaxln5GEUY2JNZgCJtbBDE1aprxNI0DNVYR
iFsErzJAswhem/ATH63qHFT1bWyocMSxAtV6+2J8lSnBZt1j90JlAhBCarLflkFNqodfZSTIE9jS
K4S6C1Qn9CW+hcg1qDoeyCFw9BASgK6JQlN+X4+wodgJ7EjjIQmRalDt3354TXBVLCctJCY03my/
KRnFtrYQwz0BQ2uCRRdh5hxynkWfDYhkPhA7kIG3BS0VMvdQ00V5MpI7tTIYCfEdP8/Ff8adYob6
N+yUwD8Arkjo3iEsd2GzfiEEl1x2ebWfo6eDX8PRvlpv6PZiFb8ddAZ3HgfYpuK2Ffra/gqx2Cz/
sfoYjuvdarA+hRCpq8emS/fNWfm5jZyDIXnvtfeNoFR6mNGV7Bdcn75IgZq6NgETrZtZ6WOZyf62
hFuEIgJiM0WOmI2CQFL2ZeKMgZuOZJQ1WlAT2wr22XDLHxCvG24Ln4hrTxcH1hkDJYiQ7rnNOHQN
wsRGCPPYZ2xoLiI7KUZFOINfMHw8ID6oA/CcWGE9DX6B9R296dt/+lzIKSCXNJw3oP/mgpqvKf1x
ApmVsh2bceo9VesPNqrxUFQo/aH533iQpMJDjZeVAw3opszRJKW6QB8I3rObX1EReuuB/TITeidl
wOHj1jzXjfvs8HfptUZgUUp+zcH8bjaGV7ZWXYkfLV7rCRjwDYoa2NWzI88VObfBXyZ8OLWhxlJT
qoQ8c2wsQbFNKnXVZ+ph1Ekp3sIoLJo14HQ1r5S/3LF7pNZquCSqScPLdWLlUCySJHNYjZKKmBgy
rs6zTr9g1wHepbVtV1C6mQK/8VxAOMbjkPH08vXymkhWCoSYvfl88K3ykKdBxwuOi3EnsvLO0hoy
Z1hGKYQ3mHWB9vtW1wb/U/kkWf4mejgv9JJVzNEAa1gkwgkOXyxGbgY3f8eK5BImF3jBcq1wi2Iq
DMTvG/hIUwVhUHFMQHsrDvuToRYsjyxfLkVC2u82uAOUv3xbXzk8cVzEopMPIAAGhh7mnfdBvRiW
J2dPbUw1KSAF+qXkPd7Vm05o8yLQM0ENvtyWuot/BaSa8o1qYj+oUlgO6lmhq9io1VIvPsKDeuwW
VVHEKeJXokt6S+VmpUv2w2MRxKjOhdJQAgt9eCIvyDNvRxH07vigFnd1VvpOedEliwpl+yaFHwch
lkWFuhzSJzpTTp77Rf8+v4xleiesTWmpGhQWu7TEYHwLxWftNXn3x04RPnfCPLm5qji4WL9n12Tt
zRmx/qwbJkGUm4zPKLw4Q3avNny6b/cdY6cT4no1uZvPDnYziOKlbHxDab/QjdXNljO/TzQ1PmCN
xcS4jeiXVe4/XAkLs0sIWkXmbyMPimooXFERKzhxYlqU90P0/fC1DxgaAj+4NGE1mz5MEP1toDGi
Vo9dBkPUV/bZx7Ldwh/SOfOrr4V7i70Lp+HBvqYPDG/fDPLg/BMsZy/A/o/Z7MJ12RJSS7x4yW1N
6DSKTpmWTnEBHkW6Np8RchxMYO4+kAMNzsZ8+bXoBPLO4eZNboZCc8oQCmhIfu7UkzJEC96rUHBE
/q/wpl9QHV6BQiXtCs8a3GcPRORIZ3KIrtghiZ1ziqpuZbGdvc0f7cidRWVXu9kfsPzPvtBOqGms
GU+oCT5+zIAYPDr2c/Wi8aB2phmpU0UXunIPfMPrYifIOwfPt95LpqR185KuOcq8/Zf/nm29ksUl
5xjJ2lxjpr1X5HcrAI4O+M3NDGCsigooyknLeuPJUU2eeSU0CHH6aHk3kjZIqvlZCGz70kohDUAW
ypGv0fJX8NCv9+XOgfGtD3mLDurJ81zxAUIP7rotExEqvSYEyjF2/OU1i1csDA9COtkwrPMCeHHS
Erz+dyB5H0CRiOr7SJuvgz7pXWGnNMfUQiBNsG1gS6Yasb695xCCK7CID+EWdgr7V6EJv3aqzeii
6ddYOcg0XY2gLGMKbYTItsIIJbEKMRYI0H5pLq1BXJ1eSlvhSmWuIyQ4jYMYTpj/m5dL1MIv7DMe
hHraJJillwYsFk/sOybnJoslfqaCRHqTV3SfPRgJNqgZb0+z0CV6KKRrWKhiueQ8ACNwCqmhxDuA
VD2wgDsnZI0iA4waRfnNKRB6QEUFhhYZigB26nY3KOhLmJtFb1aHB/ukgUgXvzK6yefXgPxxg/+V
g6Ln5Dk7JnWM3ovmfUCsIBDgQEQ5CVaF9rfXYrK4xUSZzy5wVVuH1BlJ6D51c7U/801IEN49GBDK
Jlsc/dvE14+VG6/ZMgMQHbFXYupGqapkDSSwtj9oV5Ue6cPgsP4PV1zMvIvFhDs/RHgLstjxBpZM
fQ5Yyt4DwsU53sdNNh048wltHgJVPMNof/EH+GACNV4MXSL7Zrz2sOS0PtGjd0mZj9KNsmnQuvYr
Q+DGTwk6V2nOzidmyjD5GpQ2W0EIJoVRLUGZ17BVXRR4s4CTCLiZ58BSGmIgDe8F2pNz7TNAcvYZ
wzlx96oWgAT2GMqssdxPMP5qWLsq/Iwd8i32JDanTvXgrWOW8cJLWodoaq6dU3rtnPkq5O1Aw2k4
0l+XAAipHNCikz+VDGRckYvTdTWp3gXJ0Lvrnaj5hoUjE0byvNBS+SKIrnbq1obn7N1HYXzEfX+D
i2j3mGGxV8+bFtzpgOvbeE5O7oh9qpKd79JjZ5fWsHTc0+Mr+gc31mv2Ss4+qY0OvUNv6pKsVlcO
7tRtjNZIiAZfFu3hxtvZdw7pw9f8+/OicuHPyCmcEodIfu4UeX2KG3cD4Vnbf3Gmx+5MF2pyzhCf
U6kcgN4vvLsHLdU2vHWffcCnuZoVSp8mvw2o4Dec4gDbVDGKJYlvUDhQDF3SJmZUeidlTCUvQFp4
0uQT8mfynZXNw91qrr52hXFm7z3bpc+jwJasThj9cppLNMrsgNDd21g+hhpn+jN33UPRySwO4Vzz
QG1XqHHEKkzPxWpg2soo9thvJFj18kQ3/enfabgbup10h+81lsvGolNDb7UT2SYt+ouG3NdeF7Me
Ff+q1h40Nb2ElWTaQ/iMNMh+sPmCgNYcNwCg4BMjXZMxoNgLWOpSrXnMsjddGuUuA5slym/8UBCX
851lA/cq4Xt3jKe0GTuKK3bxsYOEY8AhudoHAKG7+aBSftIoAnvWhH5GLzy9dA3LDL+mE/Aqj8zS
xn7L3taNdecGjq6+eZpx280KpFbSPRhfh5wjLxoYIFaNmPWzpgGDLFzyj26tM98zEYU8QMdFaR9t
7SJjpz3o8Je6ZUPh8V1N5guV2WmDHvYWvaz5mQW9QJtXRmjDdE4F5bJgCGaopto0TyB+nXZlhD1q
AWLh02lGpaRgzmt0qVroymAbYk1a/eP30ew+7KcjTEMcZixXiTcAOArBJ6gFJvB5uo/3bpqmdwu/
70vNYI06bw1kMaXKRdka0wQjfLRdCE40W3UfyJdGj02MvQQH77YmYCDs9fYLO++kr8WCTBnvPnUs
vQV+dDDQC/FY6AOrmVjHCM9m5wL/dNeUz/BcqC4WgLcPkEAdplT9JS1aP2CdDh0OyCSrwVgAgBeS
pOAINhjCw4AUDerqAzd/jWHlaMMmFlPyTRmEqXL0pXNvMnoOrn3Cq1/GxKbU4Rw2QWrv/L3FHn06
uC1oEUe32AfyDhcVc7HHZLXJiboMYZgXWOdbBJX8q/+17M0cyXDdH6qCgaWxWBKCO7KBuVqLG2rq
K+xrq9xOT8C2yDSXhYTrnIIQv610QYyiH1STdO5dWcoyfAUsCYVJNaMJw8PLzi6wyzDlqoZczg19
FK2SdiyWR2DfpWCDPz+6bujL7wWgASGRb/u90r+W6+xjehbcI0qBCh+PNwll+jSkfXHZE7Pv8zzB
s9jyZvikd3U3PKH7+BrXht/+wblzcHG9JeC88yiuYf3exIp1a/JYSuuN5KDHTr9B1fnggOfUVuyo
36bSFJQayHgPqL33dw44Zak85xGEVkelXPz1tH7BJ6h2X8HdKmVgfXSItLBQiMRJY8UmNaUmG3BN
EeWismZbLpB4tI2eDkL3TQLRDHfDBkyLX14x1twatWyR7b4sPDvhTLhN7zSjuMTt8xofY4X0bdcz
ACLSZNyeMPgClVORKDYwtG+ws4Mosw46QAthWEmH1Cm5Ywy6SwHs8G72l0+bR4doPRs8wWfXzh5u
dBDUlmwJ88A6Z0XnkHBv8o43Yph/hexWY5ch7n+cevPrwA1gOpDYjPqDq1O0EhPWcn/GtCgx2auw
/QOz6E2NTciWO7Qa1OgJMo6yIcZRBFCa8AKF/it40plQzyw+gTuOagHQ0smALxgNt+g0m8a2t04l
4kCH9kFaPO1+wEUIsLiL21Xrkv/H3qqhzRbXOw+vm8L/XxAgIha61yjfg43NxpN+/5l+eHM2tFPX
IBE5jz+wbNtf+hxaGSIV7Je3hMlzwS5dowj5QnLHOdz5bOoy23TEJEULR4Mwai4eAyiAvRtdMRMh
A3aTGM5n7tSuw7cRK6oVfGZwI8F8sQWnM/nSWBn4HIDKbHtsH0VRyAO9RbyXzCqoEQkTPDsRrvun
mXpyRkrqR7DZYFpbd8yshl95lTkPC47tbApFgrCcUaB7PE3MrOtgzkyw+bwIoVFTMIj3jlxB50IU
QEJXsFBQbbuHPgI7B4cI1Dneu2Tum3C5SldYuQz77tyxO83VMzr7jyZwIBSTqy9O9M/EckLhcnij
epo675TLzxVbDN9WBBa+swSELwicELv4gnSGUf4IgLllwtUEdWHgmXBzh5UYm/iykxodxyk5Iw0V
J7mNniPUWAOKlrHBCU9j2P+qeUpNvJD4Iwqe5TJtQVcpDF54Kt7MLVW34s7PrbP3Guf8xd252DWg
C54uvttnxT3J9671p+HOay3RwAJnVDdoRmFo6w7VtPz3TiylyLB/tpZ5FFZf64EOroLpqJ0k8h7l
bgkn4Yix0lOGC7SRiE8EdqFzbXhCGVtA2yBgP/izl05tWXEbDBLxgKovqXwoUIAgVO2p+vtvnQVc
3zJw0j+xUU4//mTSvqO7pIFnFOLcLHWIGlFNs7o7hZ9axIsJYkpSQ99TtE9/P4smJSgeLVYvwP+C
1xAzOilsKMWfM5Rf9OOY/TKvfuLBjRRmgRxAA3TDXy7oT1H1m65jWNTl6oY0iYJFQQRpYqBMC4Yw
Ri/J4IDhG2gAuZrZJL/MWwrWrtIZjO6rH/0FM/x/NJ3XkuJYEoafiAiQhLuVNwgZXMENgZVwQggj
4OnnS3p3Z6Onp7uqAOnonMw/f1MbwXcDS6NJ33oHS48ebEiSkEnvYqpv2loBvR/m2WsQssVrMowz
XctgsPA0tAVOUuFv9F7hrw9ZamEznHoylKLUZXSpi4cwDd+PEW2PmRzb0V8YUuznAAx5dA/ZECnw
gRCgu20YlYJIMy8zuSSQE9CIYIyFywHW7yNX0X3mUC7zbl7xDwxLVE67dAzAQpUBgLassfEBirFf
axE8sK8U6GqQK1mIZVlQLdEwwRPZS/IMZKoBL5hZrTVvALdxG2+jF6OtBe9OwEowXnoPwV3HEdfw
h5RDzeETYICV0VVIlVnM0lT6JV4XLBHa4ITq1LsSxJXpzwwCSWT3djL3u6Rh5l6Gd7AL8Yle9ZzG
6GmF/eicm93o43e43ixpaxm2CKm0CS+3671Y1T+QdS3+GIIvF4ehLC+a7g/ehtKVLm4Y1BNdREHN
ouQ7QIRWX5y67jSRWL145YFuVcpHMhyIq9h0aZ0Pw9OqGx2GnaQbZcNygNgANZksX82RBawlTV/e
QDmo9w0oUVNcOJk50r6JC/lhJbKkl5mPiT1o/amqUe97STWo0MSYU6grZLZwon1HQm9s+oKjve2C
cWs1EIZgJMNqvP08R9zinqblyc1XXSolsyRsYdGcXqHTylj0iVzJho7HCuKaL/iAhDbMIex+zS9h
dESXdHwamq2MDaMW1ta0/6m0pRqBVTeflagwV5wyXZVxKowy/O7QjFHPUYww6ReSIOkvUTXqrmsJ
SLVpP5smAgDhpkGWSDksjdWIssAoKQ330IwM4QDIciZ+xblObs4YJoWgNUjt9Nsvm4471WJeh9DB
pur/Aa6ypC/64Sw6P1Bc3oinbyAIyupYHLdLAAsuuwPW5197hpZA7Wq4FzErx94F7mqN4+63xYh0
zWzJRSUDe/uHKfUWX2xBnNdGConcu/uVSZoPVK6aKHoRuygcRYwVmljrvLDuhJkikjysZ0Ft5Hsq
AhKylTQQpwOBgv31gdblwUZnlTPqS0ZqmD8CcR4WjRSz+7f7bRn5RtrZQxfMgHQGAUW73JLHeOk/
hzJsO6Sf/RKApraK+EHXy+MFrMDMFa4w4nZ2WaManlMQ/q8BL/hj4pOBtmQQp0LwYP7J80v35jHa
UkgakETXuTOIr0Y165mdweVo9v/XRkk7L7BBW55JjCJ32AAKb5WxmhhPvrhcMI7Dvkiq7rrw04VJ
A/myw+93EVYYeBDPIKGbJe4eYUkXQxnbnRDSNhC8YCNFhRzrbwrbtrWr27A4+ytij4fgRRCbmQON
W8x9ZruUmaxMZWWyAt4JfOjEzXnmCBUdVxQX6AGAJLNUpDU2cxwZj7HFJ2BiQqSQv22kxxG/kWEy
P4pkXhwgD3SmTKqFYrJz4gPlUpPxjqgX5KIQS0TdKbc3G3N0XgfK3+Cxl9L1Y1PvckTOmWMvM1PZ
0L1gbQYEQsvK+Q+NGH6gLu6tOkcKxfwSA27kJKhrrZi8BczccRtM8YL9UlGJQWX6RncGh4TTh/kD
kDKnKbsk3BY5s2Gq4odwM60JqVgJVQyCCMkrM3wqlBuhK04vEusnGZl/xMDmwfeSTMfcIrzAoJYb
+RuNw5rBaIaH78KnZlZGcYpIw6iciZzl2MvC6WG48WQGyvv1Mof35NF9unD0OGkYEbuABGLppwY3
Gi0yZJnvqUMM2uT4J+AKjlLpqmnGIFKwa7b2muOOgblUMdyMZkyH9ubucHMZnnQpGRC6WbUHKj1E
jnxG2J/ZfJINy9HkZcVBcCzbGUp8f9h1hOkzMrAXomxlG3G4OP1Q5mlYxCAHsRCHdhcxUw9SMNjf
4oE18kVqCKtr5zlU/vpM3tgDiMQW3RAm+n2LZu6An30Xfv8H1LsAph5ibB/h0MHwZxdTCu5HyyED
UcaeZ79iw4IUiTsQfg0GN5ZaTphpxyEF7XuPNKtlnqeoOBghdgtmdM+5BjwidBNhh1HkcDH7LEdH
o3b7Dh90TPTLCDsnuKjYBDe/rDy9xaiOdOD9L0bB+epJpVVZ7YSictZBINHHTQzlvS2hQo3d13lk
eBKJ7elMn3V0xpNKn6/vLmjxn+zu1Ck3M5+K0Qchci8ffuU1oy0GgCDS9Aj7CC98DTfhqw25iFIo
0EaUc9RzOSYbByTdC4F+ZO4ur/o+M3koju7NfMF3sJvR22+1mSDwOspIDak/UzVtbnnY7dNgyVf5
mPIQS9C1npi3DN+c77q6EKXwh/KUq3/9Kz7m9W3TU7usCrz9cn2JaQqo8bdkeJBhDpTEN5MR8KfF
amOBvpPXB3Fts+Z95dKCN/BEaNqAlowTMNkpfAU17lHv1phMmf1jcp5RVbw2JX4rrNgm3VB4btI/
M46r3KVqdsbLQTHTPPDPHnh1GYBR9DwdyFpnHXo4h9UFxoMd77DT5kosj8YFazyVJQ/MhYB5Vsza
aX/INoBD7C5DH8dPijOf0J9idHdAInFwpFzNoLSNdZuhfcuH4qazk2m1jiqj35UVEnXxNPwGQLxv
k2rTZnewx2DRzCJDvGEtcRR2IMXLrYP5BSN1fpiUv3UdYTwrgY2p83V09uQKJCBE1NoFbhKJmkVp
hv4S9QpLWAaYok5HlLBA7ONJFDqbN6wMfga7V0q+eYQE7M809p/gMnLRi/+FnMHg1hGkBFi7kFTC
Xsyw30sBTy7QhXpjjWMh3nD/7nZn9OT2cu/UBZZScNmCBseLaCc/oYzOeGk4AVUT/zEsk7kGWhu6
gEagIJckC5djZdtYMVIPuF9q3yxLK4dQD1/XifOlwUWvjkY7zSbQC9pGk2+X8CNu6bY5VzOd0Ajx
MO5bbWLO2Mv4byHiaXQtqvPYM5VKegRL3+w2xCdxHuYLFAwqL8BD+QhpFBAVHSLLK8PZSoZZL7Q7
tXkdM1IbfMzO5jCmt8FbbcpYrmdg2cjceE8Xq4H8woXB187r+42b8QGfO6eqcRNx+SWuepjndH2S
7M9GPrxXJs9qUzX4TcvXNvgKkb1wTpr4gvTs9qSN3xeWI028nl7JBAAjI6vwQ/HJWxDITbUe6QVP
erzr6Rhgo4pHLxUdQMgUQus5EXOZI94X+GcFSE7pnsWlCK9I77tqhTWB7iexmcLVBCYcUQ5Wny7O
ei0esA7aN5A5DMsz/DxoEE4AVkYH4k9A5pZuvEIloIFHm/eAGkhzY3yjYJokvSE6bebHH4m8DmA3
zPtgn+5rdSeTLzNuNtqACkxP4XK0rA+Exh6VSu3dDtZj2Fzq+E8N+xzF3YorWpv1gCSLwsL3K8TP
xcYOBVJC5fsnPth5B2vCLJLe+kFFAnUCuql79HO/r5n3LxpDdQ5SrOotnl5sa/IFR+fDOLqVfkOj
UHskzi80rK2wsUSAtcIRY1eBy6nWUnxZOAXY20nB+QRNAGRSLIAmX5nxWmSbF9alurorFyMlIJVc
QIVLxJUUvkX5Jv4atqnRc0/z1krd84NvkcCfN6y/Xty1oUp4oVvSBOltLKXovmXU2vkrAdqOQ8oL
5e/ysI5pd3+Kn4TBjjmtObJvnnLQq+H9Yn8G7a/RHNTcbXCl1RzQJeV0YSCiNxluYFf8NXv+Y8wc
iG9fQQrfnNL3gDbhkMpkYt+2e9PzVohO9ymSabuKD+5j0Ig6CT0plEp6KUDoht4FpdFPgTAmqPDZ
ray50QeFrpA7wVd+gV5/+QoG+n9nzj/7yBiWAhZrAwyi/9ZwEKWOZJpKGDC49nXagwXwJe0JPrnz
I0dA+pNag0ZcWkWZtUEbUW16Bqk2iN9m62A7YkRvL2orj296JJpIOf5BhwAaYedyUGaYJHIXwU9p
E0DcHiv4QbyjqdX70/AaxKKc58/AMwj4BHNRCmM6LLOfILPHxQ+8V+RO5nG7Vskq0YxyKxQKb23b
CzY96bfooRZ3q4cKRgykdToNB/hXZ8vWABige0K/lHDkYnBkaNTQP5Mfy5Ce+0g4IobePJh0KzRu
FT1m5V3viKze5int26gXqaJWQiu9WBr0UQK3cM2npWMbR+70AntD8PR1Nkzm572gch6Tm4A3gFVo
Unyho3hOxM+HatB2T8k9JAPFLUf48NLOM0PdS58tkt81lIZ/LbdswBvhyBcrDYu/TBb+pIQQxXOr
2T0BgErga8iF5tktrO+ixaM34bVoeoAkHYdzE5+2BFwM7BPPMLceCcjIU00unzLooYWcIzO3vjj6
BTeb+M7GvkjVKeAXlGbFBIPSGxxM6ZJF5ojvWV6Bq5aF2Ry0O3pHjBm5szVKdbTHMKEazt07bHMX
VimI4JxXYutiLJC7GbUsw/ODeZt3Ap5NFfZZWCzYoAixn5yTJSYCEQYGowm4G/NvlH3CYTv71+hA
TDwU1Ro7ROZn68n3ZJbJvul+w7PFtzWDKmwGPTosvim8RJ8ZFnNRBXQye3YcnOKUWYEYmZQG++jf
MY/q2U0d+7439HNyb6/Rkdc4+q2J0qXc3xWF/9wy/Sz1HDNCBtFNs4r7S9xQYVQqFwgw2q7XMa5v
HCGZ5UFUnx0VXDT1Z219JtdFf1Y7fcA//kFEIY8Q9MSk5aoBXyNayLaLWwWnHH5XDwnHgs5OfJtx
C5GD+sWIiPNQmO402Umbev5ijZ8hBT2VNnYL7tUXG256qOQGdUkN3kCmtHx05S2X3gX5Bu5VD+OZ
3GE/XxOBF9qzu7GEU3knZYtNZ/8Yf9hRmowsNYNPw+hzuZfnqgOEkkLn2nf8HIdlIRRoPFV/AbY2
U/sP8RpfcWNS/S9YkWgBLz/Cbnp0LLyrn2nNfgRTjOdf9iVMQUkSFyf7u76GCMUM1QoXLZPQ7fGp
aR2CLLi47wcTaKIvL9bV/3KguI8I+s1TtshXzDfV0pp/zXJcLvmBgqwxOKLv2KUPEPVdzOTtYDR5
1EH9CC9EWNOYEWXoUIvhQyAgG6pJGUpSdzJEQr0QA7UPMHG5eixIn4LebeochBCcb4NJkeQ+Jyj3
yc7Dy4yhCH2P4Vh0AuqQ6tSgB+rwTIBfwt4dwqK2Vh98U5ii9cC6mbyZN6YAPX3S93J90v7g9oQp
OsxB3Aog9LzQILP7TRhoCHY5nb6jngUMjmEUp9Kl+BH6/JUFPc8ZbITyjScKOAptEAIS8b3ltJcC
cf/k6Bth8tYZJvXsuQbKTdO4a+3eKMDZ8AnveLtMCHgrbePOR4LXjw0IIRA7fHxDqQhB7BzqYKcI
KPyYn30ezpviq5fRyTB93NHVb2YDZ4hiMBsB2cvgQMMvyNw8NwfEJiKME7NEWq2jxtEN79Fd/SSh
vyGEDB9lFnRndbHHs4FU4sWgzYqJ608YEzKEwTEC+rAwqi9GteQUkX7ixnkBPZOke4apDFbZ3hHq
KazWzkp4wvBq0gvQAV2i2xmU4jDL7f7OeBjJFJeVALXkGCv7I2sYKgz8GwmFIm6PIVmq7V8IQ9Kc
gm8JfwAFp93YtBSmzae0QCJdV2KNFEIVocYm73Loies7Oy2s/sIzL8BGTyS6arTkpHnZJb0E/4QL
xSi2PF8896DP9d5GaRtdCbYqMKUBnljgDx9e0OOCXoWvwdLvrV4eNIHFt4HJ1a3pdnzcNftPjmDF
aGz4oynqU/4n+U9IPnXG/ha8TpnpvdNmtKEAZzG3Eu6SkBxpC4SfAIeaZcA005/QUf/QRcLuBGNv
gI4L8/Kz6AYSvaXNYf4auyxszr88S5zuKJ4QHr1ky5NeIeQX0Z+r7rNOJXQxYhiARz6Urz+Ab5ut
jNMqoqBFuIfBt7fduyMpXMWEYrXy8QTFFa92z85oxBI5RaxW8aUJyA/2Dgz50JpCArKF9yMkQHl4
hYjfIjhUgGeRYv+Un4AUEIcA5Mkl/vHkMc1ZLOoUzDpEpATXiNuDDRjV1E8ycIZP9vc1wxZCHSLu
AFeiheD90zaFhclBIPNGFJ+JqEbM6T+qZoh17O+CZ/7VoGzhgiIBQjQ2l4ZEiTaC2tB4bmg9D8AS
y61S65ArjJJP4h0mXelJd2oat1K2GYKHAElxrbFRPA5EjsMGmmyTUcP88p4wzSS0unZ7wybf9pNg
NqH0m4ozRR5yxFZv9uTaBLw30YQ0jXUDk3j4cgKhZu75BQJ8jp8rsQFLdY5gxE8mxZbXx6ef8gY/
Scx3ibg9En0gogglda/uNzpMa8Bzelgedph4fyEbrBAlNXbp/s+Fga2T3UOk+jxIZJyXs4NT18TG
B2LGlDnqsLelpAT7+7lKIEfn2pqinJ24I9h4TcRIztEBNBei3dtULDWwOUDaJuuENl3IP+AB8M7P
0VJASdm30THBtOvGy9/kZQGaTHPNsjLd846x4XbLZDCjlcity+g0kmX0sx0N3GkgKV1LdLISUEXt
RiFFTqpwePR1XuvKDqUQ3jaeY80o0uja24PSjqj0+ODwl1Aiu+qAUAkCoYSSs46UVZ028RvDk5Kr
gpJj+mUqQoIX6UJIeTjR7w6wLmvq6jSALYf8wr8g9DFWQRj7Xl93RBGOwAoOEKBGknnQArytAjXt
c06RXOgAy2BKzJigZM9j9NfE4vm+OQwyLovfwhyDAtjuoCzY3DeNk87/MaTL9S92vfI9rZJjqKIE
9dgmHw5/U8JBlr8pctbot2O2F6fBea9ErUR0gDDlL5r1pJOFVT55a5iBjfL74NwOHj4vyfc/fAr0
Dx9Bx4M9M5+lzCebY3rvwwDDc/6dAWr4rZd5pxXvmPf5EQs2SPQviPW90XGq5sCTjr0mKiN8rzO/
U+vpGc4QrAVJBlqOex4smRhy2RqEwbi3AvxNOjEQwBtQa97q6h4AO+SizCcEYkIuoH7NjIMvPDyZ
dCuYBIWd8QPciLrHUeIvmD08uzTexRrv5MS5xJ+nqBksYndRzobw7ph/bBkL4gikQDiV+wdu0tKR
V4m1CplJNEcnsmiF5VJBbiIQzGJtc/ahp7dZ6WCU2CxN8hPH6dWgkhghPZ7LF/PAA1hYace71YDW
1omHRMAk0BODx+VZG7gral4zvrZB2C6sjf3LyL9yozHC44+0cRHka0oKZzmo3CZXnOv6TrE659R7
iJ37t623PjAsyGuAXh21/DfhBLpwvdD2lUB8QIvJicHulTuLEpJ2BfYeZK+D07X68Nuh8tL2kZdu
HGfqXe+MD/wVjK6UXCVMv/EgHfL5Qoy83TMsZzYiT5xLWMHGE4K+0V1DgltwC1zWOOR8+LMB2arh
dwa7MOkDg9LEUsCydQTlHPqLXCEg4bcOECd6LywshWtzhTSFAT6iiGQr+jnSSYyuiS0dHqmGrw0g
LLf2XX8ZAWJ2Iugm9mHwTvPZ7uCQDcKR3kAzJn2tPqCiEDiOJ44yUIjb8pB+TRrgY1x6LxRGb0bv
Enm2HksFVLCVSABYD4JWj1k7tSTPUG2/9icPR2J5tXcC3sh0/Oe/mSExU/TPpr+40c/s+4tyr8Ak
5qbAuciNN2QyJlK6ilpusnT7kxsZCM5SMQhEwA+wvbjwmOg8MRuAvww9cciLxSf5w8+2RzoOy4ri
Jv1Et7+l+06qEm4I8arOd8i/HWV0Bnz6+0RtpjqokUDV4FngS58NRMqqbIFh2C6U8Sf6bRWvD4+G
QHoHpwqOa+gNXZ3kle+wdF+MFYd3TLVgCNPCXvnsAK2C+/MMlchYi2CXOR9oOuKAM4aE9QRHsNow
dzGkN+lK7Ie+I+HM4hDMJuWaANpAmd8h+6YKMoSPGNkrc4DUk6OmSgz81zHPS4Mf8O7qvbEMONAk
ylFJ8Npsue2YTRVoj5gY48V7snAeVVMyYM7AuR3zWhv5Whu/kRkYzdE/Oe5hQGUDQSLHnBLW09Iu
3Mtf4caw6guXuygoIRb+Y1lwqvviwT62+A2tF3IRu0TSFvbtK+9n3FnVrJWhNn17Zfwe32BsDMtt
XzGLuNzm8yZc4jIWGz6sAXTEMq0VqA9UGf3pdexrXI/vYyyIvOf4MVRXPfvovoe93LnVTum/h4X/
SJYd5+irhNG/MHxfztQJLhLI369RU0S0E0W/0m8+HEV/0OmGpfQcOJjcgK9a+K8v14V/DB7oh9u0
u8Bd+go6VsOk8xDoD5PwA66RtT6a4CwhNPCPQSVz0rc4+yGoN8RncK+AFwtsKA5pDwyyKwAC4/6w
uq2EAv/GSH92wJ2Mwh8CncvoK6SvcGKmkpBHSAbBFw5ZOA3un7BECrBXeHvQQX3mD+CqCrHuRuZ1
RiiuBOLvGq2EeRKdj1vDrnuwpjrQZy64zYDnssPd4PlBYmSOFQk1fc0I7/8gbkm7oXg9yMt9JCNP
skMgSnGYMHEAKTdFiSZnqsSgSWPAjOhLqmcduKuL579Qw03O1ijD6V1Ii8shzdOebb7vEksmHnmX
mciYxVEOcz5/yPzihaUcRgLsfZ6jNo2S3CLcXinoFI9mRtSKs9nOG7d4n9hfrOHsyFwPkI8gYd5S
D2t+kbf9NBw6Hd9Ln4nfw8eOhUoHt8jtrzQeaxneAcxSjDUjjP5/AjjIdGnFTeUWW+6HtM8JXSBD
m9mNJktGlTisAxk7Of0nUI5Iw2CUvcRdHt4mHwLGRsnNx+53sq/dRkzvJ/d5pdmMYy4/U5c2vvQD
DkEOf2GiwvWdi5UmUBSOOqRl0NU9IHjBYVtC/mRaxQaZHNP7oJpePLG3ArcCiLPLISZ2+GO1DcFF
QGkP2LLgWy5vu6CHvYolMoYdIqYQ5TNbLcxqJBktKNRSVgr7R6QTovCXcEaxn6S5Hq0YkK74NICo
7alMARXX/cygc4lpmyu1MUytP0pf1eujrBAttigbmohrKfvwW9aQes0sRo4cuO1UTudTnztCCMfw
weyTOgLXKKbezpfW5gRtCagBYVkeN2j9RLu7iSH0stnDA1z+RrFy3zAVVTxWgmyhuA6hIwuxeGAO
OmTN4RSARvKEp8mDhnoncRdPs5rySQQgBzV3xfWvx+2mJWOoK9f9NHE2Dsw6lbxoxnhDOH8LdaHJ
iBjWrpOnd5hScORkSP2qmNRhmFtA1jqNm7bg7I9UIOa3eDXwI5gb+yTGwcuWcTwzQ9BlH5O+4Wks
9FTEnXN5edXpjZTo4LVDzbxuSqsx6bCmu6mIO+F5sMw3HZi2Z546JtnWi4A4pq9qgYD+HVByvYMb
ZgsN4zb5Ur21sDqhdkYXTW8qR6kGXK2CWInqS5g9qCyNDBJIjvZcnhj5KoFra2zgCUOK2ZqkH14D
+ajcDA5ZdDyMpZkmManFHEX6i80VqNghv+drzIR3yFgzZmCSxZ1NFh8LS6GDhgHMyFboyLKJfrA/
TlC/IYVpoI9B7ONgjFyy71KkyjZo0YCK7ywgQvwMcKwQ+NgReWTFZtgiGQUq9BNo9scbsKmFRb7O
I8ITAoaE1kPI3DjnoQc+cSzn09l5ClnWANYHsjYbDg7zAD+Ak+KXITYXff8Uiw0xvGAW+SjH47ym
m5N3d0UTxL9TVjM2NpLcO8XEiWZsCvDzB1VM9vOWh++RqNzon7GRlu2s5sNA9WKsY0yQg5rutkHG
L37PCKuF9QJ5zcQTZ5vAExUxqpwLaqxu6+AW3NaUlrxcj/4uIicVI0WIUIY2Y26ETb0WKO6LXC7x
ldgT7eXAVcKgueGBmU6qEHGrGOZJOMZ7dY35lS1gOWvq6FIBDfhBRCY5bVif0ESpwygd7DlfrBq6
uHwfR9EdaI9FsQP1xUWWuOdEiNMF8tYR2JGPoSOAmYFBEonmPjvJCMu8gT6BzWmyO2HKZfZgqKnA
5NZqVE58ch2Adrkg+6Q/xjDNGPCQwTNgB/y4o4fDEXlhxl8Z7rSAqVQ55jmpJqP9FmUmW63skh8Q
rwu4r6yQ/dkfNTyWyzJgvjWR6JDTCHYpSADmluxDqnd3+TVW0rZ3dDpwlbzWnP68jTKrP8camX7f
65bk2/boQ9CJZWxzsDlmjAqYyKDs9+nW33/q5jTtj8TdtoOLBIE5tVWN87kgo19PlK/MbXR1IzYa
JaXw3d2qAC0Oxt7JAy5TaT5FdMpRxtYrMQKSEf1gFseiWJES3YLbqdlDJpjZFn8Bt0AjcY4Vwz7P
oRxtGVR4D8pegYTJI+JUYA9oerc/qaoo9rS4SeXP0dtBf45lqYgGJD8ByvQdyx3Vh8uNc9GDQWq+
EuW8RvfZFmBwIxXCHVR/QwsbaPqumHW8E9oJoRtldPSP2WFCxZ7tqpkQ26s1ioa15lX4MkJdp1Rj
B7Laac8r8KG16P5nx9F9V5EGQhOBA8zseuPEFydEGVjJNvOzzZVPc7Zb69tEKIlPYlIPPju9e9vh
HkqR8HQUzDnEKsa9haLAkHcjP4N+HgEhpwESE+is7Ei/GMYxCDQc1zJSA3YhfgTB9DaVM2daKBqb
n3mJWItJDSK+wNAZQDLEQmiDtsDz1lhP6XUIsEDTw5YIGIYBFYnshcdfxJvBbLOrgjFaPAEa7r/t
cgnbhYxRyhkcDgTb2s1Z5w8o6TdvEDPQH0OEEiLxQQwTX6j2sW2lp/CY77f0EJSS7dMZ89ci59zR
Whl899L2IPEdCCEzaLIqXUwpGf9MVhApzjrWSTtwAk4NyqV9rg/nlYWL6cDabHgDDUOcG2E14WtH
yaPPKdkBEccerCpG/hRJeQRCaJG42OU85saJDcNMsPQb42bKa3VwaxqfBfGKFxW2wc2hhQYEueEL
cx6AyKVf78xuGdMQ0Pbdcv5cwQ3m6GlOe4NrHErjUtFzNHvMFCEAZOHFAHNE6L3FH/DLuSoJepKK
ABY+iyG40WFyNw7uGGMFQNU1zTtarAqFn5Y8MKapfc15wsgMW3/l4LlX9gCpwDuwGuEOQdcSJz+U
scJIrtAKJO+/DnzPL5YK4/v0wXuJC4Bi0Fy4iJxsqK5+txjmHxe+tLPkIGw6Ycl85n2qBu7ZdQKl
AgoDfQ0nSsZJ/eOLwcdjLtG21AUgOroTqF5GvNlkXrH/UnqIzcCLv1QTTkJoYX4/0Zgso79jTrd0
n4VBx555ROdIBNpPNoOhgFjVkxoQgr4QeEYaN45Ny1EN9IkyBXx6ATi8fydSVl4oCKkJEkkVPE9n
+D0pf9LdevPh05vB/vTzqM9Zx7ARP+ED9DNirhiufHFrmYm16Aw0+OqsFwDmPIyZD5ePdmz7iRmx
T5/AccCVj8HLqxjOtOzXQLRy7AVXcBKum8B/8Gbv+l9tMIllucepaAEl1ZpxAwVWCsBg8x3JGTOK
pwNoCtprqwE3GW93VxK8D8kSyk4plpa9ucBAu18I9/qtlzNRPZ58oHUQB3YWYKF7Ibyi60YbdYjW
utuNKa07WpyRMuJCOF3nNX2tCmagh+0TowwQFyqCcpVtW/sauKyjH7ZtX8ODCMuIHsEch3Fr36NQ
I/yMurHld5MvBd/Tww9CkeEkCV/D+8Af1dhHakS7P73M0BigytEogEfvtz9XqwbVDQXwYTxs02hw
+/hviZ9acoBiVWEq9jHgwZMHG6C6hXq9RHR5afKU2eUYZ4VqqUfNcK1Y3TVbh4+TkUXa+CU8RlFv
V8zXB2iY7FVSuaArEtUfpB0A2reLvzhunsy94hyVmbANpVruwJ2hUegbfIGFak9QBdjAGyrMLBYj
CxoL7zjsbW6cB6vvYs5wRXjqN8pG9iBHi7TRbL46WxQF4YTqaHUZ12Yjafuq8YyUgZRrQGo2Y99f
uBPvHJkuOzLKEZsp5BoBBUMXMRaAeY37MFN99uKr0Q0AZEu0uTzGTOQP+BBA02ZZrl+QJRqMBhaF
HVWYEzfZ1J8TGwIrA0zMKiA5i9HmHaNUtlk+365rwUNfoJq+uQwNED2HDO8N/DE5sxkF5IaYQTbM
ycTo+pOGB2vQ2CLVcv4wq3AaRMv3OJwLsvjgkV+GVLMiEJZCeXQlF7CkpEigV6KvxJPxwQn4Wu9I
trGW85QjUVrEU5Jz/uY2nxPw2pa5x2XmFiH1H3UAjxZxK1TfV+ZYYrZyha+fD2dx7EWhxFWQ3a2v
6dLRT7LYMVuh8Rn2LaVl7yhQCUqtopZXMhUYvugo3HJHhJG5TJfEEFICkr5jPYN9g7rCV4J6RtWC
XxhBV7006WJhQTaBGjdsGrRtcrWulR6O+8MThAZ7sT1RNvVJyFGG11l1pBIRL9PcOay3NdkTZk4h
d3NbI8SP8CkQs/EV1OXWtOn3JbZXcSTYWxq4wJ3AC1q5bmm6bG0yPnwOqPCmxQa9rr5vxEJ0x/Ex
dxpoxIH6aB8Jcktef2J+hBNH1CZfACSLDcZ0J3ty+nQQEixZKOs+7rSiHahpSNXfV5fxInBfiYsI
yN4yV6UDVCZYfejmmcAB7B6flFYGAAbJegM/sYYE49J4Jz3KbjE1MM0J6tITYDnvvfLe3pi9C8eo
vvlkFSwOJGg3oLjADD7oYYDnQFCM5ccHcLwUhIF+gXK/74Ezhw1JHhksrv6PxR0kHZcW4GGzBImB
qY2AMTEzDFF2HIZnypEmV7FNQSmZfEqCU4F1GaIkQaLtH6NuV9/hYsRDDQvdJCwyqK5mcy6eDpxp
AwDJK0Jcw2HciqBLaHAd0PCuQ5Yo3oXirLyjd17xJT09FqlGmNv6YCMNDyWQ2Zk+PKTQ/b+31xrj
3WJAgB8XaMBVzN7AVAdsP4hwVx3/xjEA7G+LyZns7qhJErRcNylTTXd1Gxs0PkGw+EKktqvt+rZA
D1yzU446BrYOiHBekM4x7eB7p4nfZ/u9QbDuuVWiuI/wNNqb0z+R9PKjz8YdM8MT+r0caBLqBf2f
8TAu5mtXORokOQlvKwgfbJstjCRue8UvvIbb+gD1X6fLsN6/Bx3/31hLsRbQ/RkZ9eciHTzy5jvo
O4TcwEfBkUr4CbAywxd2BXLxMxf6VQ9SPNTrhg/UCbnlFkssXWYTORFJHA1jmcGEuQNXWU0GxTd6
HvQZZ7E9vGHW87IgGvdDCCQyo3drVOBcJ+VCYo3JrxqDApVeFQF++K717Ob0t0/WNNmsJ7vGTEIb
ftC/uaYa8Vx4MstU9Vuwb3tkPjNs96Xv6BCNw0q9W/mY9UIH3kPjokNgYvJhZhjcUG6+TaRWWHBg
QMvEWr8GLW9a60E+CBJfYqoflC0U5mYVWPkQyl7hTD5mk+cZgAOSXSw6zOdgoG3aTmcjVp/lkM9J
nxCBT+0Fm8H/JsV8ni0hUMWXTo3b6EsgG9T6fd31tuhYkL2xNx/j6R6YixUjvac4XmipumVjUr1W
rHrsAElJhN7LbI8YNPwVm9zLvdamEcGHE3Yb9Ri9Gbfb67vNJPiiJnjqNSfNooLFlo9hcxJUPf4D
i1iLI06f8EUGzcSSvbntzD0/6Hp6zMg4Pi7px9LQ4/8FqC9gXPxLPJBeus+Cekc3q+m8bDBWCb2l
qgSHOoNAHGha6b3x6RjWATlvrkYYHW34KQLkpbwWdpS4uQhqAQRMc51F93UxYT/qWbyDps9ucbVQ
cE2THveHyLAtrCS/YA4eMtRz4IrZTUyFiJrjhUgcI/v7wP0gSxRIAOyBbY/VkTyB40onwIGEIyu9
g3wuVx+nRM4iDpIEY7ONUHGrZ0w7+hEyKDlIX2Y/gjvIh1Z56czsk4IMHaNw7jTpYQ0MqulJY167
3TmnyB060mcgyY7mFpwPdhrKomVbvM7XYzofwcxiqSn4b3xxqVZ0z8QcIp+3YDB+LGWvkMHKTGpQ
YcTGjKbnH9IGZLomN+mDf0lffiZ+CJp/9o7eCwmWuKdc9wyVREn5+fAgit8jrRfCFtD9dZXranBZ
EPNjUiTSSh30BVATRgHVgIZ89LY/xp2JdwdLBw3LELFFiWjayPDkS0NegbdFtSCUJIpd9+a0KSJB
/ai+2lZzLvkBFMQ0IVhKzAiT1x80uFUg1kbMMihZZS4pNQdN4g2oEWN+FUxGLK5ECDT2ruGYd/RG
Ria9w8OLcnpQ5rkRxCzxs4YWsMDM+/1Hxo18F04nvHNuFDYjo0BL3uCoOD3JmhOlG3N8HMvYDsXg
tsXUGn+ofPyHY2elHz4Y19z9Z8Y+sOXgyGbfbWdy58Zl+kUQqKowXvO+e2KIYCQNwss6UC/Nwz5n
VuYtFzwzAk5AMpl+ON5wX8GgRXHYmSHNGi8WPaUFg0zCHpfD/EReIZbpUXNNUKubFfqedVkg0BVn
2MPolMtGR9odoApkXKAfo0lV3AQ2OyMdEbYUvF+b50TC7MBtRj4JLJz8mbkVW5bjABtHP9tfNLv4
e0cdTK88ccERUyveeXcstOUSbITKTca4Ujf0Qp5OrtwP899vG+zIIDDOeUBY9eXGYq2wr8ncg9sr
A0AJ+z3qTfOjbtKxjNv2EyZQcBOiz/Trsft74vfxvBr4jQAHHDcvpk7ue3RkGHEyYX4qu0943OR/
GIEImjA6AnT1wU5dKjTv5VYcFjBRxZ26DmkwWZz/LJrFsZ+avv3SFx1fBiEyJmVNMhPHcQK5lZS8
4BuAKCZF5ntQr/qYXHVpj888zDiDTnu/HE6eWNsNft6rHyMMPmMQTWYAnI6V38XnkyStW5T7nJpN
CN9nzol9iLgXaqLwGr5uPTn4Fcw6EpMBn+DOciZfrRMeZ8zKcanp6rdpcdBPqxOnSs3arLwKr5Ry
LKLB65iMHNik5wDcx+ttDzR6F6fnXZxy3fNuXOWQ+TlSM0rf9AS3jMdowuXpzJFxyZd20xdd26+N
JSv7NMFrLX60jCvFCWCNRQoKQ2ry+gTbEIOQGxcqOkc/+Q+6AzXIRyQKLvhZ+A5SFTPyJPLuGcLB
pejnwkl7IBsOxi+MgSHPUv0fFk96VUiAiBthLVEY8MD1OYxy+gCBjqQnhyzxi7oWp74BSV6R5Hk1
woOHXsbRRtLCz+Q3M6Zc3TBeumpYwN4o3ANkNcVrpaVbuBoUJIojkfjw0+xN14ora0NEOUxvvqQr
gy5311hlQk2n9Wp6mndc1/MjYDV/wxBKBmaAZq3hg5U9YK7xH03n1Zy6tgThX6QqJILgVVlCgEjG
8EIZLIucRP7192v2ueWzw2HbBGmtWTM93T2DaveN5/AtMPvqNcn0i6ZSynOgdpBXyHI+OsJfrru1
3yLMzP7hT03bCu5eRcgEE45gBkJgWhzlDa/oQEWAkiHAqOVmonEzi5FCwnBt9Xe5aw1aKSHoXhiq
dVuJD+25nqz7LCA5ZcvK8NA+RKsFIsBq4dROzuOBx/ElOkXrUA4ezCIU3+EabUMwIzoMWgUqF+V9
uQ2b+HfCNgiaFEfNDN6FWBo+S4EORQROmNE25LZ/KirWg+qmdYLGI3iSdcvk9wA5iaoJfg1NCwBA
klfqIwH2ov6pdoYtgMAHg0XRPHH7YCQF3gh0oAnrjNIx4IZQa2FoXn7kyQZrbcA0pj/GBaMPU4NG
NOsaoMvaDQGmM2ZmBGFKJTv8EyNZPmxXqInCY/iixhOzAsoPFDqsMfTrDG6m/iU3p+7v2nW+W0Cr
8JsWfjlLeCKXtoUTsI1jr0z/tpiGEjXAN6gttLb1tcUiR0eQSH0quoFhwMYgaPBCXADl/RpITcsV
KhG9IW9Z6anjo6XKUsTp4ARZn/Hd3Ae0/CzWFzNeBL1SPtZdsAKwgDzTOkEoBWbHTaNTS5mBGJF9
AaoJ7wWotS0kVvZNILGgqQxMo8EmrPfzdvlgl88UmeIDKgh0yLUuTwyu19vHXJ6ngXgxUaWhNm4u
pvw/G13RFijT+Rn24OcAxralS8SYxwwx5ENrcJ/4zvCe6TzJZgpceyQXgSYkplpKgTF6vfGhvP3M
k7II7gB1N3b+M1hPkLkRFWFyWvAMj9EDan01OAXxrl34F8ajPvxtUgd4OONXhhzEmee1vvkNKHxy
z0+Y3g9Q6C2fZJ2KWAohG0tB0zvJoUxDXgEo40cfmIA6ooiuv0/MQycG1WRPnnmQM6Ym8v5J4+Ge
8210RycCa7mELITOD+EqJk21oa5doQklvecQIcDTb13C6wL2SI0ak1MIKyx/g+kO2/7lNCxnCo+L
Au6iE+dNJjKlRcsKaHrHMdlMhpKEC4l8r9PsXWApL0lposFmqQ6APWgSGqFs0OKAZTG0F8/fhssH
rE8gtd+o7cjaYEQt2MzYv2CHQ7u79Pwm+sWXyCNEBhv87wgr636BI1WfbFte7eltSq9Yu9hrdVtX
jjW4m0RXkAxWf4XT0Zpao4KNP4AUYEB/u7s0na8N54JrjI/yz9tmqEiz5Rt1Y0S/2z0NahTRaGXq
faDL0Bi0VgFwO/4+7ErQOryfXaugn0ST+u683zIz/S49Z5uWhPJvPty7i0miOdvN28SoO95i6xNc
YQyyfVx9Rxe/CC+Tdd/oWh/gDdTUZ+bZvXsgBvP3Zm/fcuDTveGDHAJqapSh76PPTXlMT/R7GbuD
xL0Jbn7yTRinKA1bzu7QRuNYNEOUketa1pxHdTap+zT9E0WPASd3iA86D2E+Oq9CVSd/MJiy27UA
aWdI81Cu0xeAcXgeDwr/NJ0BVbNMvsBKaBNjY8QbaXG2YKnLmIC7U6BijTD+6tMA53M0fw9c8V/b
fZFk0GsdggFEu8Ud8HKgsk6RwuJMkN0j51YH5JmoUfPeA64qhI0t4QV6VcRvW7as/MhR+IgJy5w5
ByoxNlQffbRYvZp8Okm34uXwTnJaBwbruHLgt3qXPBkmiZsRBAgDqYZhWNMGoLVaQCTTtNOJLIRx
6RlQ0NPOJP7StZAXpg5c3mJgEcFzcHqg3hyWz5oIxXlHYIekJIPiwOjqMLFZ67jpcIriyN8+kKsb
KmQ5Le/JNi0+T8XYQcQvCoWC6/l3OLFCk4g8avXzKrIY3kFF4w+ObiA2HTwD6H9rPkXLDTM/pfdb
Ad4B4Kzj1SlPohPnu0JnjdB5wf9YoZNs5nPy6Q1CaYWSu7QweOYSXeEjWlM+AFmGQjYXJxfHTj19
bx2vYzNBkwycTLrxZACv5lBxu0hIR1aMUUO9e2jv+EJUVMR8pRAH0TDcbc62onNhYJfuG92fbJnx
lkiqolMF/gJnbMYHxm1tWpDYllQ8MASpeKrtBj5pFyDXHb20owv+yGwX9bx0roC0u+Kf3BAfvEO2
wyN7DszuHcrRtN7NdW4zNDkm24XaFRtd7nir+5kiQlznKeC347KFm7TAfKN7b+vwFqsSQ24O8mfE
+cHJQmtSj9Nb0i8Edh6NlRnC2RldCbimMA4h92P6pWFocA7Qe3JscHv0NPodcq3OIB2eepiuXt+k
GqMqI9dj8kD0UdNgcUgI0JJWspcr/yRuRAbpgvIHJQ1ajUocLfp7GgwM3ZrW/dEv/m7JGQBYMxJK
kmFmL8zeqeHsI+ndeCUssinnWC866sQuXJ7xU1IKoIapDIdqfJEzsTPqrNlirETrMuE8YYIuZsSk
uaRH4pF/zn8du2p6/vM+nyfIy1Dzy2dRwwyqNCx1Iq74LvKNFgmFzmjCAuTLBdWoPg8fk0iiE1YH
L02Rf7+Q3zY5VLC+40cN96MEZvdBYJauWF774MnKF6Sw/YymQNv6AykoXPJCIvCpu2VlqpL1+lzs
D8ZOIw2vCrVZodmTgQsVROhChf3vcuqR/xwiKZvbJJwAR9wc0jZd9ZW70EgLDRzUeArJCyhB+IIl
ybN8OGPURVhLFGK2cPgxVU40TeXKJ2BOLPTYKz2qCTfM9Q8TWR1d4JGhY2aM+fHB52mxUzlrUYgo
v695u/YLw3UFlKWYUgc2UcNrjsjS/ALTTitjk0Z1OEUMHIZTaXfh4Azmv0i3SXJkkg6Thg46juhd
ahseOS0acW3K08eNjADNCUCyDS9yCtvbZwPbYpcQfVdf1c7x+01Ov+YR213yLvgHkVBQunRu34ot
iLG/78nuT4+Jhdegj8RkpQasWJkM2OEeffPDY0YhbG8sqqyAzhJUBszOYJRp4YlE9wlrZO9zqNqV
3qv3JmbBDPqu++8+/chOGaB1HgzAMfhSck7cGOU502j/jYPnYyjv4YDYTXTNWAX/hiR+vpcPiB6C
UySDWjCu7531WA7Jp0nFcAg9ImVfyYYYPjmhM0pAIO1mXQu0+SSIA1GJ1/4+uZHEG/DHgHsRjS3E
rb+FICqSy0GxX7PXzvS6SDomVAp8nSjNT8PTEB0du1BJJU/cxkY0eIQqAME1CGlUYPg4I1xlZ+gD
Uo+wiDW1Yk2yDeDF3xsIicnyRc/GQ6PTPFCltDguW/4BtcOWzBbDSniM1a6yeSItIhAl8buJ2SVs
cwJCzx9+sF/I89Xw8U3/9QmbmIwNSBVQlZkZzK57kO41RfarsRBv0wqGBLvF4BLJ+NAmxbGpPFvQ
vtfQjZS3bxY275WDjH+5cPjpiGL+8+doo4rbTSj4Ktlr2hxBsKaWAMoHIacl0OCkr2W1TEOmVYBh
HslnhuxVI2w3MuNfjKIRqL/p9FND6cNWxykqMwbzuPlwT0dmleJDlznxg7tldLH2R7+uU+Q+OQwt
GNKUhokJ1QJ6tYptGabaAaos7JpwW0qPX2tGGRBKcUcLe/QPvHDipz/HXz9mcs2lN5JRKgesNSLB
cydGH05tiooVESuzEap+IkIPxCd5upg4D3KVuRp77jM8DIpTYjvm/vQ3CK1Q8ruck3vuR3hqBkAP
boUT1yBKUTYR7LYuiTjFK/Ht48mwCUzyf13szMmDwREABHYnDpXP5J6sXpCM5wGVM5+agHLAfQY/
88V+rNVwrrKxGpBllJDpiN5NKH8/zyyHIzrePNnmdx/FcUjfNIB0ylvhlHxCyiTgK1LfQnArcEJs
rw5QFmhGeR1sIAJRPmpJJx7l4QRSICL8rzrpCBvPUT2K0T+BAEp0hTyRw4GjnK0yw6EUZNOHvM+o
sA08eOsLPMeJdSqBylzbZEXt6szs3xCB58VYjBgavP9obuTGBE0EDuheELOTJ8n4g8SF7+o3plIB
OCEzYH6Yr9Cdp8dDWoQVmupUsl2I36gHnteuhb5lTENqeKRkrjn8Xm1bOIkiJm2CIt6DBmNVMMeg
lIVfoOSC6xmBKABNj7Cji6zprYjIUaqle8/WCeGm7psERipcMBuEBMfOvEgoQtu8za96uh8/NtTy
IKmrU9KYkhKAOrxBg3RwqqwxJy0awlSnyPDhReKUEzXBn5RyUMI6Ozg262Rk+Uwvkw+PKC6kMxh1
javRDdWkmuNNUM+Hs374fJ4tlsPbCGJ/evmuMRfFXvJpZHlDwu417n4wY1Lkyw3kfTMpSBZDZxBv
hucQ8JeDLenlZKOsA1wqSMMQ6nobrjYBSpg5Zx9OA5hm/+y5Xp/WNDJ3k72L+4b4KpeoRutnCO+J
JIdsfITOazKZnn4YYsalzE1u5wUjOhpwsGPkSPc7vsPZlod7vbNU/d+VORzwPCZ6PDidbuFR3z7R
m+DSaf5yZ8gIFzN8zYJ0QnNQ6QDM0DlnvBIdHL0KaNq0vVlaZLbpEhq0ACbbl4KEOK1fVe/WJTJT
27efgBrP6FS6yALYjCxhcZIErFzoSkp5gU8tJUSL8xzxbgdGWlKJJShCGNS+V9wmY9chLKBr2ExA
Tx5sZ5n+NEaKgTpkOYaZ9805LYcVMkEiHa78CILv5CKwsoAompmSS2UppUt787MiCL/KwC1ihzHG
oyfcws6+sZG3LA4snOVXjsZOKZHsoJq4DoiGz8Q70gkdFaKyqz7Y+vVIUJTAz/kvSR3v64Ca4oob
lvw4j+EuUNq28yCCDTRHScENog9dRAvjIk3g0CvDpCc1ML5kaEOJwsoTrnkFMZuzNVokIEJIja6S
YGPQmHKy4r48frZFi7lz9xgmzeFK5aHFKHiEdMvXXKYq4n6UxlgCvQKGl8GVLDwDsF7juY8E16f/
/DrRqZI32gUKKIpjfsO7Q2xmE+sg/DTp0GGDH/wN971nZx0UwyLYdRj+TU9gzuS2OQCg7aw6cL1h
TTAXRSYHD8AxXIcIOAebv+I/sBlU3Rc17OUF8To1+nTF6MZFBNNyaQ3RvLAoSw/70A85xw7FtNkL
SSPfA0WNVn/1mT2m0EOlpFvLnAwng5CLnXZ2xNy1ieLLjUl3y/ETjBcOUYNkGVsIv9MAOVpouv2T
8JYT3ygYwzOjGeYc0Zi/cGYgxPlupNLeVPGv1RHNgrX95XGc3/UN1EDorPYc7AiCitHm6/V9u+D+
AXxzwi0EB7fv7a9ldGxj0tpD2veT4dx1I/62A0wsUT+QwBD84FlyZJjhI3i+fFy6NWG9FdLOBtVZ
tW38oaNdUjslm/wFbebiGImJNwimrUZihDU6eQxm335bxujA7lwAQ9BbOeAleh6f94Pjk0pk3kwB
RIFwKHb86/AGxQwuFhBPG8sCdbrYvBzU24jJJ5/2RW83PPRKukFVB6CJvzR+yr6JU1q8Z9Z3/Rsz
vPneKwbz8ACpPVBzaLXDj/FKfw6qnN1yzgf/YfUP8OhEaAVSD9TNgqkTMCA8uV4ZZUgvg5m0o1Eg
Kzymyv7tUvv7tPLnjPJmPiRAVlrHUfbrnBR9nCuLnJpfNbeyX8IbnTK4fXQSRQdiY56B7sU5eLiN
Po1iD0+rhNA9sX9rMF6mdzqo4wtTKzqt3zlYGIxDqAc0+bdf6y4jD6431+6tRnQWG7D33651go7B
+vXPgCJVPpWzeybMWXju3CpHvHpmq5hncL9paf+aASPrT4yoE75oLrkp3Sc24YTWEfF5ItYRNg9U
1IxXptk9ZCBEbKe0pOxUg7UqxHvi5YeHumYZK+NGedXw4F/CKSSK/QeHk+RqNlMNh/0VVZA0DGIq
6pPrJjRCTWEpyZ+ZIx830IQJIlbBS0agQwTyJYBQ4xe55S9xpU390fDM7mphDurdapf//SfGtGgN
RhzglDaQ6hS3EGUCsCjGUWS1TdoSmCsB6iP60lczFojBT9SQ0YgZWu+CgDAIiwKnS3ONFK3TnDbg
6NHv6TZi2glxZQoSJsSAwffTJ8brQuB5lWzl3RcYhQ7VOyMPpQwGGaKbSsOGkY5r/9VB449uXvm9
mrPKnkhyAAQYaNoHJt9yWMMjpOXbFSCgDO0NLtudT8mGKAg0uht3Ccp7kn32NO8756TlXf5D2tWT
w+CfutqkQpXdF3RSjUpTcxim0JdGgwkLAJlMjeFHxwxxReJ0aVJk5KmyVca2KBvIOHCyI6p83JJx
IVwemhQBTzKeXNb4AvCBxTj50PWoFpUlj3IWGHeqVhETeCbVnSa9wEFk8QvSoTGF7FAA21KhiC8i
Kc/JN+LqqslVOk40hBxvEo6rVlhNzATvq2ALeMs01QUSEKL5AxFFk+y1zgHMQTuqZCV38bfafVEu
FB2MufCa/xiq2V0krVRr3Jj2ZuuOuD0cciojsATuq4KhV8C6AVzAMlIMwwb/hgXAUUOEmWAbM48S
zhk8lhBiBsQsXaKFIhHyAYLAO3hzFdk0C+CoQMFqwW6x2SBq8gvkoIrLAQnckgJU65JK5VPyk659
RDM2UVRO8oIizi6whsqo5j9ACvYgC09pLfMJWUVA8LiN1BCtCGLRsqSZBAeRMQMERLryNJjeTMHV
iqckjyccX7wMRPeEvgp0z2dyA467LeXEp2spNPHfKwqRFOI4JzVSOkrdCAboZFjvcQirujWxO3nR
VbdgkUiWrklWAyjW6YrhQDr/a2xc4BQqJDpGqEuJeAIhhXOCcbJ0JK0WqJFpoohgFxOONLRAEdUU
UTTBxiYuoFebOQPA1s+71Owv1QtKYmQYqTGNd/+EFTb1y3CNc31P0Ik+4h6kQVmYGtfgV+Qbyq4E
UJGAsheVQqGCgi4uQ60jQ9wu+IigD+DP2/CQXMgysDIli7A807/F5/icUqDVlvObszq7iGsfKAlN
zngJo/Ydti2wB2MK/pCzo4r93v1VepWeNaqN5lG5ZPgdtHMUd+yAGsP3CrrvjL0ZNno3lDgM8puq
FEReQGenjaffEiilezZ4+++QyhoUHQPzlO/CnYV46LHKAUnRsq47qlO6yqr/qaAqw0oP7ByN/cP0
9lV3X/pGR+q3G2buNjThLbmZMdvipnmDqOVXljvbs+ZJq2PMECxVltX+HBAQ4SNO3sdtcLtFJTQ0
jgbe4Y8wP/4XY8QquMC100z336fy73IKH1U0khUkmEy5cK6bfgleQpz1jYoPvgrhG9e8+sXl4ePD
BZbGRmL05MjjxPP482HE+YUTlmanSxZEFgExtP/ukC3sIG7N3Qa6u19UL9hbFB4cTsZ5wiS6hDAC
nmiW/UZUDs2O5WHedhu9MX6vc2tHmEUyQqQVbrMN/cMLFNQGTpHvpDorl/aYZhblfsEbh7lsEGLw
8gxLnJFYyPqpt489U/RswRZ7xfulDSf43imHtYVeeM9A+xJVDqSv2T9Gwp4kgxFXehfnbD+9d3f+
Pmgs9sMrHm21xRXFU2NyW2EGxcORhYbH8G6T26KArFpGVncVlv8XC0KE2Iyen4Gxv5U2LjhrTOcs
PmKzPcbsE8u69Pqz/t2w3yYrnODDSWVZ/7v+kHhVOwVAgA13wvLXXZWqmlZVZ7zli44eZkcv12Je
2SuxQnzElHQYDEn7Zt7XhWDPAaBjoBrsMkLZrDeT5wiGoaRcoxgjV6rvWOM+MjYgWiUkS24G2qGe
ifEFEndPlnTYY/Ew5VmpVja5Dl2ubVKenX2/vriF+76BkHflGHcmkCm/sNu1MV7NeLaHI5AGLJxw
m6HD6c96d9grAZjqiJOIKeMwyKVTGfRGeF2wO5Av9npQAheQK/BuA3UFmhkx8Bu0zEM68q+VrrNy
7fcCmF1vWGR0CwLqF8gp5mgf2WhH4WF9eNlYtmOEA0Hp6BTd1hDmTvwMOoAYvImX/x1o7h92NTjD
ARHJyKZCMNd3vzBjkMMaLAwstSAvdmS+LI5d2wrnYwhAfEP7gJBDlLECjiiUtUQ0YHGrdM0B4H/3
3e8DhuCY4mDshqtbB4trfU/T7XTiIA8CLG5aDjRbviEcOLOYdzoyNNlcuh7SAryHhWBJOwKjPSoZ
U68xOT10xpwGQAmflgCIA9P4ZjbSlzvZ2sv4hP59WJsWVJzAiBeYTWo9vCNan8BKyb5Tr/ZewJke
2dA6n/+ibMckwtr46/zTEJzvB/QkscSoP9OLiPQ1crMp7BnvsNhCyFWmIBBz8aa1XYCqot/BFPBr
xQloQVkBCn8utn3AMz8FIXt2sDXVBN6EBloTIBUS4ki6UXLFWDAwHdmF8bOZ1DKyH9Wl63EFF3+O
DIRTraPm8VhEGsrVVYAf1Go4Qo4VrXM+WY2oivKP8KIOglFDtU5pBQXt743+p7Ig8VrPToBlXYuO
Q8u1cHINCKVPjGmOX+ItidAHvGEub3TMESZak6NF2bKGmP6rSR4iq7Z/22V0OAYYQUDO73dKn9s2
6g3i0AmdDPhicLyDxQ8GSgE/RBIOTAo6ehSaHAUaCq2uSOJzvgqkEothZOVbzCZCuzmoL2BwUR86
l4sT30/VoCRhMBD478ADEItVOfjf0c5r/jCKFibBg/EkOCN+9zVG4Is3J2oe7LCi2+zYkCAPoX00
vEbhVjpQiiDruyE3GPBM0gq9QcZPwqqBHs6BmqjtsO004ureycnPw8rDyWtZnmOnI8t1DF+fYNbE
T9roo3JXYYkxb+OLIVHkJPOMZHrdux18bFKotI/gu7dH9GxGXI/NCFJDArvN0PS1/S3fls4LmtUf
yLV9C007fW+e8bsJVxXDFK+8ZRDsbO9Ok2yFXvPvapMBb1fj99+8RN5pmx1RqGoPZqge/l6/OzrL
4GibOG320Kn0r8l545yXa1KOjVM88f4ZnDce65gPWpeXNkZRwpTpQ5KysJWK5DKRAK9JHgMoQhks
yTWtJDqfAan1QttOOZpcSMTPMfwDCy7LJfHBgpxLQ7acW7gHT8iX7ovmhuwuPziJA+8FOj1dgYKc
89N1QpmKSS30Oam0vs0bAfGKGoTzkLrpGaFw4rUopbCjiU9DHH7hoNCLYAcX4IWwY/Aq0MupuSHv
Z7wt1A8HaaU+Ys2Bjw1oXBB8FPA0kLKZKPRfUpBcuTQi9c4kysa0VyyhDRoAUm0surbZVPCb8ng1
ebBHYN7O6e/01xhWhnWUKxuyFqP/Si8/9SaIwG7Q+F59wV1oLk8/O2wJ6Owg6sJ2xGAyBF0El6u4
RJt3iiBP0IhnEHc4oUJTIcHiIU2m5TpqkrDhvfIg4xLqoBR972JiRYFZJAPVp3v/Hb+Z1XUci4/z
boP7ezxnt9oXr0zqcMAPMLKZKVMTWxkozklYrlP0carQ1wZqxFaANgK/wnr/7i41IOwOKBevw53t
4ErthTnTx3pyd5A7TQkdiSyQgWWoRrlASN6XS3Dezd+ZPHX/LYdxDT9W+0oDm9OQ9Fv/C+4nxG+8
XMcZ3Q9qIpLsYgynAYmaAjafmg+otP4AU1A1NO9ygNx/Pb4vaF+oMCbQo9Bkh6qQEYqH/JIyu0dz
iRtbp0K5xgxRAE4PSOTD9Ejy13A+UBhHp1jrvQAtRcmsI2fJeBi313syuR6T8swJiMy6QUY/CxAO
zvErf6wdkig8Atg3AfJmxH3yKv+YGgM6Ufp193RoAONlNcHsyS8DfeczFU4pCo9YWhU2T92HGkE7
JBl3W6FJqD99yVZCMBVSENA8AiRhPlnGkOloRKALmW7DcDmZYOHwbKJho/YOoee8UzsAB90TKFkr
apR/oqRu/nvyduyK88iBd+kug1y7uF6xT6D4oFlFl0cTp+JSjlB/cEYyFe9Dx+LpbJAOZrfOVr8P
5lHWezEmRiDt7pxyZRAj6OOJBQJDAwWXUqXN9Be88oSy7rtPEAB66frEMTdPpNszwV9JBF7GJCri
mGn09HKCAFas6UJ8ExrBywF+NAOEUhSBJeyEpdVrjfE+mkcTu4PvwstbRaZ/SS7OfbBCq/9Es/9K
bZA0H/uLSUPWFZGb/Iw15Ak1A4NYU8LTv8nTpLhXGXugScEI0gfNFx48OPkEPARdlMGuP/an27jJ
xJmz3/5jBFq7EbyZLKEq27pRmeOWCLUO3uaE+cw48MoT6ErNllSGVNC7kALBQWPXF8/yHQ2WJv6X
gypTzh2smnC12U1OZEC/pzZny40Ul+A41XJn0S8I0+x17w33Y1KLsysrYZ9STHqlZhRZMfPLPg5F
9i6/vmTNAnOoSHEhop6K1ukBgE6QOrUE0w9RVMCyAetZszizT6O6iHnfwj4VtRAwE7/n0TvUsLkl
Hl4UaO8+l6fmPbLThSuynKcmYhF6mXn5wJzMXS6pusShCkD554SNFr4yOwpAv/WOabRBJ4Or5a1v
LpqlNaZG1GCbv2qHgtCcqQvwyuZrv0bzEb0aNfan/069OgFxesJPDOYjJsDFXJqmwSbCVegGAsYX
hqgHbEHoeT6mUPphIdP1jM9P+mBiWc7XNAyK8E2P9KR6qjlacq69+8YMTJckCmSEwQK4OkFE+LZn
ZgJmzdfee3ZrdNjRwPBNzAwAVb/2k7e/im6M51VH/s0mfATp1E84APBrd+U3I4cVkzvBsM9JOkVW
D59CZc8w+vuqx8gMh8YDWR77bFiJ9GMy88Q5Kf7DPnGY8AIMXHC5pynHJrMqfvC+zffBJfkxwv3V
N8I663k/2v4eKblr31VudFymZcrUqwPLXK6aaOSkKGGa2gWHhkbwU/H2GbHp4LDgDXSs1cTH3voZ
0mpNw5Qmciq6ahnIUlVjyli1oFM0jGlssFKW8lczaRNCFFkevw21SWjuDJlgM/1B60KuGGLRMUGx
gpOlc8QD60rfoeXZ07I9d02iYYSnQmeDYAvliqt5g4/FEFsI1aX6ZXbK3s4f/8MYXl465QWtnhny
gnZXdw9+td4mfK+ozsJ9TTcL3uJqAhbQYClZo5KEZfO1+9I7s8cmYxabQ+Y7MJ9t86OpmBT0erAK
vZupdpyFwOI/d1vGyt+rtdvA8+DhQSzUfDyTClg/qVup0RUnZ3xEySBh68G1qXlzzZBBXRO8e2hE
TQAc5/C9ii+M2zYCfdbzpIluDdkfn3nFnpdcgqwMWSxD6/C/YFVYHmXuc1ybbPrXXGIJbI0wzIis
BUbH+JXjL8HlLNsl7iD36TsTqFZnzs0Wi2LiMnUSUjkqBg71Dxdi22nRcyDzXFEsQHL+uAQfAtyB
9/4zrgcamUuhqiFlV44e6rGP6vAFqK/7s17IcwKXiym6KdcYlTiSAGR0dceQnPVPT7cSUajTM6pE
GrCBVT2fhjS/ozf/xMEIg/tN+MsiZmHpSmEE7zCUbtM9sjw3zJzU+bWEpBOFKbPzpviErt0f02f9
jAEmsFipBZcBzsW4QL+ii4vtRWf8Gu6oHfBB6hjxJtdlxNKkfQcrWGGpVNHuOmGUc0RJzZ4JIR5i
7qs5na2ugQHm06OEb6MlabcRhoDSeB1Gtx1giiygIUWMoO8dQBzovF0XgtNHUONe3cMUm29gPNRG
tFD20TWDI4tdGOak/L/OKlmlIzGKNXHYwqJzBlr8/5GG9RjB2ad78NCB9yaBDOjX23hADG85oqAq
N0Mw5CEoOX1hhlJLbrwtFtH7WX2xo74pZsLSi7HBOAucJQfsAFGDdXvpEo44DZkrwfAUriIRxvR/
zA7aSKyvZblyBZsbDvu6l7p/WnwXhDdHGoBGgr+ZFrWOPhEQW2NuSRGuJluXekV8RsobgOt32yaW
NNxb58AQ4ePs2rsO96ygS4xgBPwAHI5hSLREKQBkbsDbukSgU4ofTzwqQ9rQBBQcKJkvUQbLFueM
vk1fKujg+elF3hF3Y+9XvQp3yl6KDLb+OuBPT+not3Csf0K8ZtIVkuKiq8fp4Ly4+HRZK1z1FnUa
DrCgABzBMLJr7gwli5R2pyNb5fhyGGz/SvT1boHmE+GTogtBnNdgH1HzXVHFyQqVBlJgUtMNMAvv
VMJrsEpvjhFs8IW5ABBpXJSdWgMjeFZ5mI2vPWMEF15bXaJLTHeNOlxylEMA5ZfhwbiUdFbcNJ1R
ZpeLrBaEwTXg7nHgY9vEKFjOU/Hw9fA2X/WoSofr5HPRWSH7yEJXxxsftZao7/qM7+7JV8YeruJK
WAkfXKxXAp46q80+nxIm3dXjox/SC9psbET/9JlJVrhMrFEQmS+s7LHvrTptHhDHUK8CG/63HjBg
AE8C/0TnrYiqIDh1ynoLBxPtG/VGNLLa4M2gno1nvdEG85HeNZaulzxa8nzLx+/D9LCLar8ArGiM
4aWri/DvMkCsGYxUrwkT6rS/AIQS3Vf9OIpbxTNaKugAC9iAsw+qRKu9D2TfKce7Jpn86uShU6Ax
MV3ngCnUiEeTIpINoTEjxD9ADhsXCdD/Bd0sI6ZhhTubj2xlVboUN0+84eA2gSzcqxQ/JENFDULB
6xa/puUU/sELhLza+KQ1iCroJnt7VHBQnImroCIjXkBqlYJrdHbWZ2dTl38YLKnKUdxfkH7TrV4d
sIYGvCBsZVUwVP5azoJcctlw1IEW6k5bhyaAbCNLeoqz24MhPe+uSVHgV9+8C6RF3cc8wivvkNzr
CZQwEHfktoz9HpDKiSCwBzda8wsyBnQa5ixn8I1e5LwIsUQRRaE2ucOuidbbLsSWAkdSdqD7MuI9
+nuSvBOc5FNbaR7VUVjgaErfkH6JOL1H6bfwjuPE+XrR3cXwBEqCh88G+VeL63eZ2F2s2HgMKEQ/
S6o1VQGaw6khuWS1h5RtoZN2uz+3eJo64JAwyy13QfDI8/qAXPPD7rZgdiKQWvCZgBNEpgU1cTP9
Mx+b3gqMPfqI4kUA9kCRyDYY5ovlQfwkFGsWIAPWj3SW6JKcpljvs6r/kQAVxMWqFVUY+neC+a9+
RCu8BflQm4vZgiE+xdCUmOsOgimytOaLi3uoSkSrV7wYYRxitlc7a5KTB24rH/4mF4l2EPkwui+K
B1jARZwt5depUMi30uIhiUVcsaZrq4paPNbDxMqqL49VSpXLlVruJvPU9vUae4EPhA31lQaq06l+
YocDjQqZZ1/qCZciw3DduTY0N/Y5co7zWJ+PYnfrjLQOSXdAuYRSikUNHThuTnVLG1Rp9wUlMVZJ
IAdjojDfp9aq+qP0TIMjfDmwHOiUMK2BAHkWOn586WKAFw7kkM0tVF2GD7em+grN1tQ/+m49WECQ
SvXV2rg5CoAKAORlISo8NEuaxZDWABIjfaldVnBS77GPHzxFeVInioL22q7RT+amt9WJVu3P+iCX
h3eHmotrlIPCLij0oZjjcsInlJIQeYFwIprChAhvII5z9Fy0SsSwzovSGWoOe4Vne0F2XVMl4IJ6
aIcDojF+s7TwWIbtJXhFjWGjDS93csPVf1CARSzEMXOQDwTp5fBjMaPJr1Ee5zlbwMuB+GpZTIg5
kUfwD/p2IoNgv5a2SQZLjhYgNutXXJd4VB7rPBnyO2fATSCqfSh49ARAakrAQM6TA7F0odaoCK2g
0uwgfqftgB5aC1t9TN0GmASq4dc+qDb/O9AfAvXZEFrun6GneACAqYccsb4svwM9w2Z6Btmq4PXQ
+hbV4B8lG4vMFP+VCi5OkuKrLcIISV678VFOr9hdQCuf1bLpMZeqcLIBJ5r6lUv6pf86l3L7lFoO
9A8qHhU1xccTlpGUdFMQEuokFa5U3cI0Mi1phITU+ahEuaZcGdADrtgaHk8ir39iS6TQH4PQCWK8
T/4Bw0qd9Gb+Scb0uYGEIIAiFSHTYJVySAAB7XinXFsakWqQmE4MB3250IF2Gb1JM8zguSIHoU9N
LFCIAlXheUTO4Me4AEX04jodu+voEs9ob9Bq0YstuDGQMPbJG+ARbAnG1h2KFijuh9zPO9DSoWPe
FlULPKQtuv5Cd9YOThx5dQ7iTTajo/NOzwPmiI12vcNwC3qp3rQYZtoGQvH+Scj/SQXYgT5pIA+y
BzW/U3v3X4gK0YPsyMYgvcFXhIM0YLNI3UPdVOBpqUWcEXPVc119iRCFyyQLc2n7aGVQl1DvL0mi
0VzBMzhNFiNa5UQM+lPI8YjVi0qDoHGfGJy5HLC/Rb4eiwxv2hwEcAawMWX71umEsNXZxbaWun3y
r5vehUFb0x3Ohts2D8QPFn67UiRbK1jzHp/uDvvOqPLVYP4vbLtwtQA02/g2w6bwlSdFXZRwevq0
Za4k/dFrPNJRoYbHGYbP7LpyL3ufBjDIAmdrtW8xMrbePhLkKRv2DvPI1uHRDI6IFX4BYstD2qi0
WxhEHr2HIbou7pgX+O8cptip1BhdeUXuJU145zy75QBVocX36UBRF+W9uHXeZ3/F5HDO3M2EVOEx
fU1RRJErtHB1cXdVrgs3wogrwDnwPJqBmC9oY1O8dP8eqjljPESOCABg4pEMS6VzZTNNCJYQq68O
RzjgT9ZAs7Wa0BgGIaIR/JHdWhkIEdESYo28hMDuTGfgN77RE/YfpBPXTVKHBo8/M8APUj7Snc0E
Kc+AEW5IGe4RAD6IPnLUdoUWOmDElfEEMLw8khtpeC4TePEYq7XrRxmEN6a7engo2+vcbgbQ/OcE
c1If05Q6K1sNRe5BrWNxXBCE0JUsS+/1TR/9mIoWD7LcqSJnrjkhe5ukOqcsoPQebjGO+nA8bvAB
7bD5/aLle3pg+JI/h5kdbX8O17BXs/G5JZZcx81omYxhUXiN9L53liaG1+I9QYPnSJUSYT4l4dmS
YFHGsfDfi30fFrF7Z5xZbHy/6IejyDxjJtI+d5g8Chmo7O8T/g61EfycewYNmBtITx5knePqMwyZ
vg/QZURrTDSYN4p3CVWVHeg4ppsAZo0MOV8iLsvvpJ0kL6RmXEK5l3XvdDnoaPAbNwruB0NdR0xd
Yszsc3gLMSsfigvG+vpcxpzrvc7BudnX1xUttyfDj5zd0J6MBuxpaem5ehiGr3B8SzH2yyCU4huO
X7jX/AX7Q8ZGkyOkH6A/snyiyLxkHa1Btp2Yw5GzRGOkaSNTHlw+mADGUzPaG89YORKjvDb44lUJ
/Z94t0CMAd1Kyc6apuxwjtr42bd6JVgIEjZovitM01d7T7D31+Wv2ZtjZ/a3An+5MwbqD+4+EGB8
vngXJheAoa0oVgFVQmY1hQbx5l+BRJzsbROMtsg+6CIADNIPSg5/KLPTA33IXvnNngd3ZLsZX4LM
6wPWdwbgXPvFQpy9foiK2BgjugknXCTOFJdO4IGJCLeAYHA7e+clNENSuSKVZNr4uU1RbDkwdRnO
y/3oWriDndwmnABxEJgjVOBCvEO80I7tI90p7ijRfBe02o2f20AeZNT47w9TkaOIjIBtRYbbJpjc
J7Wp4uNm7iGtIcVhhXGHextGTLCa29v+qYdm5WfPneamlO5rLH7akVy3AVvL0wwO/BPa1aOnn2Rc
K5lemYMWcO4wRSi/gPD0K/lrrKNfjCY8/VZAFartTjj1P8ZIjMl4/R0q9xXnJGfUxFyoF6ovBqON
7rFB034ezhmS82DeAH6TFHqMwf2nTieL4mxRU8n4As7+N6X04d3of+AzHpvupnsRychfj16YlsSo
Xo7pgTmM0CWG4sYpMV4tbLeIrdEFnjCJggWD0bryiFwnS5fnFx289YPGEYGMSEqyGyWXgIeFuwHZ
7DqxoWmsYlTi/TpOWoGqdrxOzPiFiRkToy94rgQ3rFSxUMUw5Nl7Db7ucO4vzI1Z/z1Q9DU/UyEo
jFu97Q+GF5AJLFA5CHtprclA7wYzwCsItENMXKkzmTxttKsjq2ukjW5lYMcPnKeGyd4DtDq8mUZ4
juvJAyp1yazH+xfezB/kFYTqFF5vHh6xvdP4ER3GhoetDra0tGU3yaF/6jejkhQKtKZZwXnfjY7a
BpfxygdjG+MI1CkYZ7vK69NyssLECBdaq3sBR5YAHUh60MoeEdya/7F0Zl2qYksQ/kWupeL4yiiI
gIiivrjEspznuX59f+HpW/ecXl1dpQJ7586MjIjcIZjBDIwR0vLtFXpaoj9dAMt5u/jYsPABBvbH
UQqTeLzSnXrC3J1T3qoHTzoAxa64dBtXy8iALbswZh9BOWLsNsyXF0gc3O7f++KDOz9wOEjHO4Eh
+6rKfyk1shq/x2GKWPI8xoym2v/jTQZHLMDxrInbFaiy1WCdrbMq2igIIEG1v8MjjsME6xlGop/M
zRwBxO1l15g8Mn3QNusZQJDTzeh+xk631XvhxFeO4Au0nEbaiLYerkdbZwUr291PgbPiHV5Y3FlT
Zn2NdHU3fwwsyEfyywFf6NFTKhh89INxCu5xcmieWb93gGrrYbZDGq/Y+W6xnatnLKMcNCfb9gDu
5EN3htIgbuJ4Sss5vRbQM2hEAcgRgt1er9Nymsi/U7DTRvSDs+oxOHug3fYvJnxNTglIc/ugmsN4
ECd5lsqMirFDne/coz8MpwCCi/rkkj/RfaV12vTArF655W6ovImvvFQ7vHVqSDGGOBQY/gM0mQ+9
9moc4b021zw8Aiszco6e+aDtY4UN3Npg8ZSBi+UkvRnApKqj9iV4U8FxNj7sRxdfHQRXmAy3mcBr
Xg0ArxM4H4ZBUZnCd/ieMHyoKTMF6/SxGoaHCpbOLRBP1f6MDtGj4uESw3N64I6FWOnVfZTCHQPm
+HRX5/B74kHgnmXVOzUMU7a/eyB05o8iZB3RTELks2o5K+j5M/sGMRFwAgUl5OPodQrXgxUjEbeD
w1SF3IZ+GcThFtNe9wWH2gc84MlGs2rl7uxHadR3pB6MEIrNBhD1sjWBZYgYwOjsum9/Rm+5QzZl
nvo3K9PBBdMA8cht63xn+T47Bv5CxMLldsCQ95WG2pOobtmHVec42EAdKAC81olMIxGLsfegB2nw
3q57HzQ7UNkmeN5QqlFwxwU0T84KjxzMjwvqC41AwcbGaul3VIKtOmVwe9OeedusNnqkp7SJcvHi
xdMCIPpo10E0Tx7lGsXeC/z58M33dcgc+ruAj3UY3guVzdSOs5AkA1wAyhIHwMZ80XMFquBiQD3k
fKNCwc9goT7DuNGwsh21/m56HZAp0gSk3wbyIzSMJA34WcOlxGsT1Z9948aAz8yhY5gYeUFsdD49
aBsQsplXSTVZVK2WV1T4XaaVAR9tevBbuDXaIBIQMeDs9bYgsLUrFo8zfv8xgkttb7QqdiNByP0F
b6SCz7ibmFUnD5hE958N1QPBnLmaRFa0ct1m95V+ImjZshOzmNf2DN/f4pVqhymfc2UlqovB4YAG
JcuWWoq0hqruX83b5qHsfWkTpmCXiEI4XvkiwWkAPJLe8dXj7ZhF/5X2PCDicDMEKDUJR1+vqaLd
pVYBDVUN+Aac/HOfeHqrZCyZT/IkIUcUbx8Aa5SPMpd6+n/2esKYrmQFtApzZPxx5EFZYyBBDVGC
/ilSHLS6RcuDgoABAM0KOuQ4XELzF7WXujCscQhztzn2OIui9uLsi3f+xJG0RtqXnUZfWVosv03x
62r4d0EpcO6Erldwg8D+puP+tDfzw6iB1fHblfpwjzHK3oeKHSgqg7MzpQsuV6uPbda8FlTGf8y5
q3P6/eH/uE6EjX++9+MM5UjcdxBhLiep8J8Fm5UpmN9w9e5hmRsh9bbUkC/WGEvn0Jfbg3omyjQK
bryIyy2vBfImLyxsMUhABSeIrSHqDtSe6X0Aa4ecym7MqW0bwTgG8BB1qJIrAGe7ru48a1ApjHJY
GcoafDTdUiyfumc0FPq+slvIO3M9sLett2y7zY4aOGyzzgEmIHsPrgMvrQSn9mXmCzwrSIFZbCDl
LkU+gsijfLyKokcejORNpgQwpPXrXNCBQ+fGe2MSADijKhzICGhMx8+33TYtQOQw7XaJEg+eKeDC
EwTX94sbk2pYvEA+zDjs6QOKm67RsDt2/aMn/wKsq+p0HxCM2lwCt1A/fhpm+g26SiIp/COTK/lj
HjhmfDQHBYdqk4I6pzCrqfFDj0/xDzXlXjoZxuYslNHD7HEXwScwVmKsG0DeEvNyl0Veh0sqoC/d
E+ek0rgWoFhwK/n8wlSFzzDMkK3h0k4TXoNgFqTua/6g2sNaEhMIcF+ISkpw5B8CUmExyO/sn1xb
rBHl+Spplrh/4JxEsihxmFRYVBrknRLTyyZIYpCM0YBgA7SgJIeVfYRA57VKMLhMjQzSEPUq9Ray
FuWsy6TEh//3u7wHwJAKAtVm6AYTAeJA1utYNRwtmm9tA7ikd1M5B3uX8Sjh4jVhIGYYDX4xJu3S
w4e0JGntpEF3WEx7StoFgDrVEbJx6m2gRUgacl9hOjlqAUAVKCs2NY7UHgLE+HXMVB3yAyyncBqB
Sj0cRqhIq8yOudmlqZrPjMdgSAiqKNrSqKrMCa1xnFLg99Tx6noHMD4XJzRzaic1uG2kzZRiOWQG
CYlhZKI1ECxXGyBmy0XGqnhSYlYQGKunX42N/s5v9s8jCCwuXtRjebzs0ElK+ZhgbMydAyoCvj6Y
+STS5NHOcMIcLQZRObeJyCKp1oi2ruydln5owqNv4agVVfiYZbeN4fyRFiMsAzGwUm6seGlnWJJA
OlAGwfbgRBIn6C59nBnx8BBJPybBFMdavLbZloKXpD/hBNTJAywH2CaJNQ0RqZx0IycvFJ11Sm51
MSgcWS6MGwRQBiZvfSt4BSJiBr4iHrZ5eQpsykdnJ2tD1p1E9PaGaaaQuaWkTinjtWXkHMbp780m
fBoWMybYWpeJNxtMoq0TQdTAZkYL+EDz7+XVJfyDgmLTNaHT/8Zb9ekM66qP+BmG1l5zbONgzmIF
hotCj22HbImFSakryIBX4vveAjiaiou7Cn2XdIC7i+0Cj3fnUz9xfKvSg1DqpgsZljGOY0K9hBaW
Qw8anmbCAUmkGwpJ6Ue0adMwpw3vHTsOXeOh5iMhUV0wlbCDSx09E3wEvsoWuJyEh2J6zOBO0+OF
sqf+BXejYr48gY1ASBvyjA2HcIpNBq5UIBpINMAGKn0PgPcFNWBlGVY0gD0AYzFfsAXUxB6dFgvN
BEsBOH2iX5akbwz6XtY0gzlPbgcyryNZURlGH8LfrAyfkndPwWmIjh0eARvVm8CMMawJ24dxQNw0
MR9kDehYQ816hpA5n59NSC8MCdS5wWNGs4OXPA80Vb6Gz3+M6xyNJoxBgDJMNz77Lj0aoGqfZCIF
1hdIOgF44p0kZ61bGHwrfJHu0M7gzPjBGId4/3WVuHeX9yBJ5b2CfZGJLoNuO2eWLgZ5Yyoo/OTD
31x321DTUOHCdGmwIhRs2gArRq/eYymDJvGdoZ4Y4ThJ3laCHQB394s8EkmwF0KVZ7dIihcOchVe
txKIJ8jkFk3+qobzMKkDtykcLNgFW/BnprlNQb2nZWn907tZxVGcngedJXSiZggOL0w4x6K+wacs
uyEbP7+EEyBbc1IJKOf9EIBvGxdjqSI47AR+rZD0LZOjGc2rJpNl5oyd4PeuHYJyhpTByfwFg0bo
i8lqYNcT5f0P2jCXLKWTercyzWM/QfRhpeLMxEf7Y+xYkuqI65J8strUseIaeFHoaqIe7cEbiFRZ
GKasQRkEEarA4HWHOIDZY/RO1wV7gS10tUq8WdrkX4gH96KdAssrHjVClnznwxEh2wcoZ+w7kHs+
2nKZYNyx5yYp4LgikvrEBnw94GatOEChPPJxlXv8caxzM+T1uuZC8pA7WsdeWWtmEjqJPpJsk6B3
RvJRgs4Hs4oDjq6Iz+fnCF+PbzCRmbwgMiJBvgF4jZAbbfVEvw+2D23Vx9XDHDYYAPX8UmQN9VfF
JlC8FxWYUB0CAtxxEo5mY4dIzsG0eEHHO4TNnnTVf14DSu6CQ0XzDPRfeHUtMwVBvL7QFkrwdR5C
zVp3qxAkUT8zPgKEnahndNKvQaFHOj/EoMsTTfwFv+Odcmta8HDmLVfnW4g1wQJmMM3zMd2cA/1b
bjfoY8Xj/eDtO1hgAQ/POoIh267GNO5ZDaw3eLbENQbTiVfNZBiLI5qT+ZVsmybeObh8TNISAUkw
ZMJstzfGmbICAzKSwxSXcobtqrxH4kVwbjMHlBlsIW81XIICsLANaQhWF6+mwYvLpZR8wlmVV6U+
8h0z/I6J4gnlnpelKeEmTWEzW2lGoeOT9EB88NM6hzXDijjKbSL8ARsz1gYbadXj4FxwARincTZP
8jxlLHf4dfai7pq5rdDjaJHQU+Q6bQTewv9WW0vZ/Cudq1H4qqdVwAr3sERMecxyC7o60kCuo1XW
7hsBk/Nw4SNiEVzp+nAc0sCUTlG3iHBGvnozAZlTL82difyCuKZkce3y8zqNG5BZVCvG7khbWjYu
mDm7Plzt6sPkoWov4xXp0NMGOVbuhIA1Y68yysvX+OqmqYmbDMDBwYSNqaTIYQ4rLwvLy4zuDjOq
c4/HqihDqLpDlq0QSKtuC6Iiq8x8mQRqjYpokjbAueMVDmDJZ5NlzjkiYyPW60QJ0Ms1vDfGBpDD
exBJQ69s2PAMGkCG5ViEckT7A8wCaT1KBCl/gZu9wLQC51T6u9jsVLwLWeWGRbP+rdngwGQOjNoE
A5aFJqT5ftVf3OH2S5e5pHGjqCWSg05mOSod8TCh28QvYsSBik49iTvJh76HT4TXyGo+v9RkVgO2
qtEKYws50fGemMqg9WPVsuN23033GFL3kMKeemxv5rEQ/VgT5aQscTg6Ek6or43oupArBiRdFSh0
H1BuqWEsjkMVqb2eMf1EzkbyYp09iKPTe75Zbh5qSH5d0/gtNct3HnGO69kx/bH6IuFIl1iiRRgw
WqXl80rCqyjofX5SNrzSGVhouQp3hVd1J6gPmL0k5Bu8gTZP6jkRLN5gjYf61STlI+gopWW3ENBk
TWHYWZowf4BsQxDVzrbwRyBZhmcmVIAjgKgVzge/nSiEHaxJBzQu5gtoJioAxLFQHGZLcVulUAch
owwgevzRSppMcKzUsleqpIm87agKE54yg3BLlGB1yMuvivUSnUQEWTwZVQbUAT0lnoZalmIC7HNN
ItWQKnMDlw2A3r3wE2QUgAXb7wEjnb/OIHEh/hUhCNU9Wkga4cHH/tfvUY9V5JG376dsYz4G5BVa
sDpSFjmXoZ2nko2NxTGl7Jzlh72RE1nDAcRYvLEn6DtIq4Ee/ZTJRw5J1IBpd4OBVXXfDuT0OlZg
EHeXnJBrS+9jQjb32KuK5QW139OVrLqMXMFPyZzIWM+dZPJkZ0VzYvvGJffDTJ5nJv4kdv3zOY4h
SC1wysQ+UV4ppElkGlDBtfhpQvP1TZeBJJC+B4JC5GT0R/Uo7RplsulFCB8ilsCTg3PcMkMFSmrW
WLwIpo7yX5wIK2mUnSv7d7Czq5Ky3AiI33j0xPSBKyCUEfEdJxp0OqN+PyJqJHyPGJjqblHJvGgg
tEK561XKjBOCmsQv0SbK9EHlf4uDRUiTlx5D9kmglbvyaT536X+qn84qsRZEd2jzdyevDRi4O9WO
ljsa7o60wP/l4fpbNnHKRIVfcIle4umItaBNewvSnK5KSc4Z1vG/nr/KWx45Vlx0EDcMokbjToNf
VEUQdwaOffNQjqflktzSEXtz6My3B5uVwQHIMYxM+8vFpLyGeSAY4wMJkPydRJw14+XaFAo4ioxi
7J/Jl0y4ExhtTphQU4bfRuu5h3zjj5qMYzuifwWwcvAolbAlXX28HfYhy93Ovi3R9OGWdBu2i/VY
MGAVqUYrWJNNLNc5HxNB0RJZSAO6zcBYm++fSwolZaoPBXktoxGPSWLVU6/lbNcIWzbVh8VpMi1x
qRQRcoY9o/zUUfEw67QhTkzjYKQFKAUvAcEkPv2W0eE2Me3GEFeDXzbRC+OPmSdiIIkVD/UZKFlZ
yHQZf1kSGnXRBDfqxDfse+KnSbuvQKFa/zUpDUmn5ZWHNY0OYhQL1cWBrlBQD9Bsw0v5MO/Oro3x
dwGXZ3YjKkvn4lfdlTUf7gNsrtXUOsBR2adYKOAziCk3jkWzkEUEC0nHJkAmYheo1v0jvDFmyUNJ
WFsZ0hs+lvIJ7UDYf1yDUBr6wsukSr9rQ0bTgCSR0+KFY8IF7vkbxyeGjgqHIJ8xPRADue+xRr4p
mmbQgTeJBCJkhRKRqrDkZC49MXz91x4sX7eRcuPHcA1horKWVlIpknB08AEbN2KDKmEwOZDWin8O
0M2ISbM2voR5w6S8g7HP5HMpr0Tl0R652GTuWC2JhUL9wd6F4f3z87O1fnBMoZnCUYQCpsos1OoG
dcQEpYkLPaGWkSZ0BdmkyWISzYPffi1qQX8P5m82D5SHqtnc2+guemohq5AlefVeK8JyLVE6BiOO
oidcqIVdvlNu7QU63TvEAZQ+SnSeJjQg/Bdl8A1Ajy0SQ4mhVT8B7dYWQUfYL4OSuSGt/rRA47rC
Ng2o88R35E4hUDPGAVenAYQ00kxe+w5VeTt/2Au/AMJN4nTlpSVOINx3P+Za9yZH7LGyyHGaIDjU
Ay7b9Zuyq+KNSC/rDPXcWh1r8rKZ3xda1q/jYAiobCRHBKMcTgck6bLUI9imTVfDmX0ZVmwqDVI8
QQR81BMyZqaQjG9ggnVAbMa6s4iw/grxJvAXAGv0C6wj2T7PMDbqlES7UCN+yJuGdKR+mC8Kv97c
RkILeNeg7ihKymY9m57mUz8xW7FSHg4aTWzbRbV+i9JeW0raHw2R03RiDvvEk/kk1lDuMlUkJCdt
Igb0i7bgyNRb6A3OZGcLvle4KLQ8rr6totQLAX88tKEWsRM0S3kQrJWiPHndOa9VcbV+oPrxYEEP
nNlPm1DFoUoQONOTBgtipEIqTQZpSMorSBujv2tme96eaxzBDHs6GbFTSVTw6Y5VjMp5UaAnwbGA
csWK2OFqIXiziXvkwbmjh2iPhbYqaaV2iY3gFno0bm46xh52k+Mh9XtTxhw6jF7VlpMZv3xI/tAN
WDkHdCaL09e8FQjzr3FwkedELZORjZDkv0XPgpYb0jDk+JDnVF2Je++lxRKQTzhT9jTNaYFIzEkY
CWDTzKHJD3d5AOp7mtMwus1feMIo+ZfJYJalIayJGeIkpkKTHnNns6qA0CZHc9xT8g7AVsPyU8rL
JhR/w1tlhgcbCOXi1FiU8Tls8/BW6S59hsUqKACL6ZcOhI5T1JopFuKD73zbURPU+QsUcvZTr8k4
RTwHUH7+xOg7KWquOSM+QfMyP+aFIOHCguGx6ZWIfxBrDU4gggDDDrlu2ixWGhepjyMCzGNiihwG
GW3MBnrgf1lil4g7+gYojpHbekW6FAQL3IhFZXyau7B/CXjq+5cdiqK7yRNWFRL3ei9rVG4hylAn
hhYW8fbcTWOE6Ozzj8URLNxOdSNPVoYyjPKDVfIWJR0OP6AItxl/GQjHNHibrJgsyUlI4MC4mWJD
otwY785kKb6iyouFv+MJhEQ9alml41RI4qJcu4i9nx3PS5BT4f4LEFJXs4E2iXpHs57kO3VzNVII
KtKLLV2SQnoKPZqtBWH8beO/k7IybcCBG09F9sWij2NuR6+RptXZtllUmZ/4TbPb7+qJCF8TnAko
+G0lwO1y2ia+FnFBU+zQKbhRdeZFTZs8mpolSy0dy2cOs27dHthjzK6YbbX1H0Gp0zSnT5e7Ns2e
nSWyWBX6QGRBjbfx5ui50XfQZYDJiHbdAgF5u+Oi4FO2gFTWBUI+NlaYT/AwWmAjjisF4J4iPcTX
JzgkyhXixOJprUeapcFj3DnLDfHY9GVY6PMQxjaXwbOlCm9BASJnZp9zFg3v3yjK4QC+rgyIJ/nB
wRDbjcUSgAtXHi6PrgQ6XWA8Cl6fO1JxXSkEKXlScgaaQO50rAk77IYng4u4HVXk3UCLLBOE4+A9
ca/hqSOKkUaaCDIDByIu61szj7PkRptOye3N4p5ozO4KYJULSDemn6R+5iUqRxPRDfqWFnGNhRdG
Dmo84FAKQaqrJ3ssdKxgBj5hkZ/vCBI1szlFNvlwoQPiPcTh18VNkXOM9imYHccq6eVwx6kBG1Y2
39R1O7K7lHgKLo+Ye7rau82PtW4pB2qb26Z9ZuP3TjiXkV59WGzvAHeooIyyjByDeXEZxSb9CtLZ
PTFamVPll4d+tS8YWknCj1eVCF+4x7Nhqz5Ms7bVRIMGXgwGOevojLzZr7EgMgptuzGQqJtnBNzd
5OQ5+XNHmUdcGjIjlYHlkpMexlukutZhb61/r8wNRwm45mqBephfwqO9Wofx62FeER6/vHe6ClH2
Hbt384Nx1xpx6/pDwmHgg05vxcXpONLnkIPcZUxzpRwjiK30DU6N8vjPKvXb3hlIpsE71gE0OLjl
pLmmfvmgmhHho9VvQoO6RZIBqNWPd1d+alj3igXGCHmrna6GNWx6YAka5gv1Gekl0U+VkhQgL1I6
WF7wBTM64zOaFlTbyHoYgEBOg471ZB9zNLOzDPJ/rWesXfCXqnzSiHgRqlZzBjw1bEdtaLV/dH15
u9KHWX9P5KHI7El1ch549G9UR898lskxKTckaofCwrsgLvCqpGY/1WRf8Mppk3Kqc8YNpAT8CwhQ
fvZ2ww1MdBhsUMlW5KnBGdjXNThHaq1w47zO6ZOUh6l9OjZno1W3+Dhve8V5cYlgKHMuP9HqbNg3
54e1aVlrFgnKMORIs95hVP049ZZ3ZFieNY3hsSGl4Az4X2iEPAEncLcj9WT/1CFB+52eouKSxiQh
gAnueQDcpjXO1mkOGcN+p6iDR64pCGwYOXIt2yC0X2M3JLZhHQ+GhJqPkhzaP2jK+Yg3w8fpMdh3
TFA8aAyoOk6mP2700P65yxoESwr9Jf2RpPEKSm3O9sfiD5lom/EIX2Lk1OAAPlDGZ0DnBH853JUZ
oJc2fha1LK/CFTzEj4e5BIXM/czokpxyqh3GcDMS6pGcu17myD6XrMeyQSEPIMnJTqL5Mi8rlMnW
qX+hYY1vrrV7dXZ0m79G+pRb1HJdo8nPrwffb792zrNYQgNskcBqiqtaIx8AsI2b7atWdjhzHFAx
Pu2aisRDZ/o5Oh96gRoz0Vget1jK2H+h+Il4yuDk0kQc1l0hT2zCJoLF1B+dOlcbOs/4QMT0ywY9
PBd2QLfUGaP9o/eNg9DUhra4d0ZPDU9VAKQdnirklRMGGxFv3R6Ojsj3aNRnQnexEJz5MFAfLvnf
eWSCft6OlteIwRJNF7EcTHefbhDbtBZDRBrR0QzO5h+dggzcID8Y4OhlAq3Z/CWnwl8zqfeQilun
EyAZS+ET53eUryS8sBBn46jUP4U5btw0b/BTBYWzw88CvuM8d1ARt2TI7PsGuaO5TJnSQZPQkNXv
2jYOSlacSp61CAJFHa8GqBcZ4f5o+Bgf+xXYfMC25Br+ceDDqC/p+OOQvdCcx8IZYRlDoPdnDigo
9oB+J9JLnujGPBCOM9EcKBEGp75/PuNww05ND9YnThAg4wea425xm6hJLOc1AKnad9Y0QrdlWwEw
WTYj7qgyM4tpJLSaOEKp9WNeRBg40A4EZAoxTAyQU5lGYXC21TFABlX3V62QPEyoQvz2yTo+e+gE
wMr/mpiHEimPK4TmeUCXxSwacvcr54mJhCsl8DXxxqrbBt6pvcvyX09uTQ1POAQNECJynaD6USgg
JMw+llFy7zcHVSWiyP56a//08MrAENkeGxVG3GnaXQRBYhuT1/HA1QbiPh4HWYPjFxaNmBqVxdav
etV+xbBXIzyhTiPY+0TwX1iCLLJK3KJgDj/eiOGZXqfXm+IZaR6WgPdyVNiA7+LjerZ8t7y2xtOM
K10ub3VrW2A4Wxtwmv39MrDn4OQciWRuzeFydnSTz891TSJBGxDzSji67YoDbL4xy/+4KTsKgeLQ
uQ5YFxvMyDEW3k/Koyq9+/QFoY07cIPNIqJcLSjDw8TMPlhvpuyyiw2rlCwGO9Pk5cW9MozDH1h7
+4uJNdLogXxzfBmNGdqoVKQUw78CBimdbN+Atc6docR6jPAn2dHdos9iJ/gDmFHDjUz2H3EMyI87
YJQshqib9jHsFW2XhbB8THLDo0wl/BHlHRgj18FHWT6JlCJbPP2qZ6v9MYUQxl9MPGUJE4CA2TR6
BSEARwkLT8oSTBW6+vEett4/l/yHjyzM3/c/wGUmS4U3pPlMlk+r5NRL0xL4FtkgYdkiPh46SFmB
QwDCRvGuWzSClseEY1JyvuTds/W7zbW4l/VawkwisKTy2dq2efzmtLY3Y9I1oA/WfJVo37j3Sq9Q
iRGc7jzEKoe+wpknX+qFRhOjzLx1lyAE05zyABxlqdhbKOtjJGrBOHN7m6A2JtN+/f4tdEwU3FqS
7HPnys0tuyef7AstJeVzQXLhpRywmEbdk2lvlY5bvdvH6rJSXUhZPLM/F3c17tGBjEwbB4HOjmCD
gR+lL+sQgpQrXJOzOMX8nimrHfRhS3QdEJ+hsFkwEXmKTDQHXq6w/UkvJrRXmp0afmvdy8e62vsQ
GIl0PGYsV0Yeb7/6Peb7ZdBgZvhKCcz8UBzkNAmumDsCRmZEsvafTb9zM0xX04xmLIuOAaaUrG2T
nTQykp05amLwZyvPJ+lGX7r0XxeCGrmdtfjyUxZ8YkQQoEz4GZUOkGFxzVNHE/k38fNcsZDQuw3r
ldKGiKYUmD0gaXYd4hDMWGPOY7K3qYF9lhWfKZuelBxrliTev9uf08Za/4BWK4SM9kA2v/AZr2aX
nVRyT50ZikwGZO79LufVT3WFFa9v4KE/Hh9QCF+zaVuwkK52WyGvZyEi74LyGTDLFyu5EnZevNj4
xKjZH4YdwtOqM7/XHRtuz6900v3Rb23JzN7A+DKN5QQ9I8k6+gwBv9qj1wHZN+fi/mCNe6XOHQOH
FKU5fdsYdqDXu9csapQrjHPjbv90P6xoCIAfp8K03sHo5JTTD1t9ax3H2405YqqsqOojhHUwWiQH
WjFW2/47UlkQ6SG47rviUfrxH9uK9l/dgqpj9CuB5zUmkvyTAwFB8WA4o1GUP9En+m6xnfSm1xW8
fcOFKQeD1R/VqJ1YKjcOWhKRboksffkXncaVjwUfFxSrTKGwzbUhEDBMCRtAYlf+uozkKjEtfNQ8
4jRI6kQB2i4e/3ILkUiYn8KZAxv0G2+YZloNei6Gwwv4IwuVxWs6MtQQSxAQHRkQ0k5/Tm/0N3hZ
XW6ebuqjSazsHqLp8WZP6x16FFQxHMjEi9iNqbG6Zxw1PsgOO0RHeNyU4MruKt3FNgf9xR+r5M0t
poSu7M4a+60cn4GLD8WAosF8bSLgzNuYUJQVhs2r46BAEZ7J7vcf1DW1n3fvOeYhVrFFJDyaHsRg
rhf/0RAa0d7OkxRSXm+bMaWhObwg+TFxEfv+qDs+Yg9puYVaj5KHl5GVYAPzINWpg+XQUabmr9Na
w6Wu67O1YQDzzkc7zt4MIGPKxmOSSPS18ChGwM3w7U/KP7TTZWcCp6uCdnU/iTFjSL+DIbGTedi5
90mWOP0PrxZ2GD+H4pfB0swvDBy5U0XR1YL7vXO3JkSQtveichOagdSJt0DPEnQQOnSGtzhojc/m
5HjBFJMPXenT4WlkKRn1ziGla4ROWLGYixYwONWRXGFwcgOnNWZgqxxQVvZ+eLtZv4My/xrh32GM
viYfb8f7xAzlAICYhOdfJ+LxYBsPEb1b2zEKHsvYoP/qsB32e8vubNzj8MLLdPbTu3cfwt+GRO99
zOGzz1yEmlU/eq1LtsdltH6FBfRhaU1UrYnHR15Mg2jmJlTTRzOw1s6gj4l3/4hByW9wcaMXFJsT
AIffAmXFl+lAVYvVKk2EPa2jVkU+JONb+KmahkxDIN0x2XOxmkowNpQZkt7nI408TbOb7Tgz81Wz
nPuI+nWR1x0/XRPgYEaxuDCXY8Ye855yWB9kXRvLqY4vaw6hKqPAk2bFf89JYNvMFrRXWHb/Qf9Y
C74+jJ3QGg537rBqntO2V/vkp7+86ZXf3cnzF9ZfnY4FGApBHYTsNRZchurKAy+4ji6+EwxrBUj0
HOKBhpBjVJ+3zHX67Zo17ZMbsa4qM2pwYGZYWMDCVdOytGJanaFzeZqT9cXCncUJGFhyiR3WRH5Z
gfU6xi8AzZpU1zuClLKlPA6oDXaBsB3mMAA7wZXltqIkWhiV4AFFG2NJ61pjWubl7cpVWu1SaAc+
vHufOhZvXtZxEz9UxzrR3twkMLcCVFpeB6eSgAcQnINqZ6XZA297DUaMUYPV7u9HjzFASH1vf/YQ
HyAtfjohWsHaxS63YggK92PyhA4J9XDlVBuYXBkH1Jzhk7oTy/uPWYHds2UovF+u0otqRcb0svjE
x43fRAUd15lq/GagBQjDY2WXL507Y0OhidytMgrUa7C7+H/lgP83h7WGc9wGt7drYLZLyxGa9cqm
ANxB6rslu5KHLhPZ2b5beTvv/gc/IPjbe4d3OAOPVWxMkWsYS9zch8uDKmGHy0ocf8b0SQ/ZuvPX
+3QrfT5te8iGrU8fWKgC+o9m8Zk/b34Wagu+oNnNsG5j2Edc4WVxwanfvED/tw3nFZbYRlfvzEAC
5EENDj9IBCCfmBf1yvn+wTDCuNJfgUL9YRX9xnUQGgULex89f2WyvPOPo3ogV2HpiTZJyWOJEFh4
b/gakThF6qWVu2WYSWWM6cqddVBGDtVmhn3db6WbGEOgzq2zskncsANqdJ7e3cPHdrgZvDpn3HrK
HWo3F0eq3s5+QhXAbeX7tXWGfFYaCHSeZL0NBYnWNHTOcJ1u8UrS1FVas+RFYcXbzuveyW9jPawJ
Fud/xkBJM9kPWyuGVO/JEoltZonSDoHp4MyRPiTmMEpaw6IRwPcbXjmY9Wp9ImNIArS3qDvVCEch
PDz2sMb3HvHd2zuYEw+O3iqmzrAYs87A+jbmQ1JSzaw591EjYw3N7HLLi1WGIbIm+IGQqkcJJAai
zWZ2W3QY8ciGdXSlAUbHG/bRjwGfG7iLP3W75cycY0+mSvvg5OKL/HODHN4wtxhePTHqai2Mj3ml
5h/XZYiNkNKoMVjmBlf37eSqS4HNoRlWEG8j4e7hMDlllQWMUyQGDTT3pFyBYkCriF36wL7r6uRv
xiRi89y/LYDSrojLfKTRpBVv7iEtb0hwHqDiEOBrxgTHv+gxuYLYP9mEcLwsnQIf08pJx8WrJEeI
gXLl2igat4Khxi6uwDhxjjR621+kgCz4c53EesLpMzqfumWGfSEXvO+p/Z+jdp/uLA5ODCBxdllj
PNvDAwox3sa5q25SIJP1nwvScI5xAXPVZaVjpmUf0zaPYajBfL7vbI5WdMvQiofRfP7s4zqBnK69
izBNQX2FaqyLe/f+lyyH3LeM5bb5kMWVe1x+Ogww50TiAW2D4eViR88GqxzugHOJaETRR5uQBdGA
WQ+M+zfPXxqclTi2eMCr9Q/5B5sAMo3MMviJDS1AeutXXtV8oWB5zdmUCKdR+0PfPznFhbbSM6y4
9YcF8DhuDH8qybm3dl7wPPDD3XoIsqgTS0BkF7z2BhoXj+3r7WI1x41AyRj67OAdypEUS5WPZCOB
FBlStdRARfsf2jQVFJ31cSk+AWKMDXSvTqUNSlNrWidkFyhLepUBUr/g1a/1LkyDf7ub38aUN8T7
KGiGUpLc3Uq8JsqwdM3RzwgTJL5kH/ZiP9VoUTKk6NtMlfsVZkh2GUlgiaxtpBRJhmX6Er6quVdK
NNWV3c2rwW6uf7va7wWDcuUNSUqIMpAaFCCWHJ3kXRtEv1oFyw1oK3vqdJOIu9uw2r/8fhB0fqxj
qItt9Dmu0yZAy8+f3wC+bFhn6hD0Oek5+Qv3P9j2MKuMbiqp655ybIsxz/R78+gXtV0KQAy4gFKp
HySmhz4n8pNkTZIpLEH6OJZIauXKQNZOQUzrnXk1uefix6HnKmXRq7e3swJ/UelSHp6+NnCB+IO2
+/9fpGl49bfZNruG3JHRbl4Z3xGPrC01ee8ArJi0IWGiAfEerGgRubzeP+rVbIKE/DDkaGV+Nz+2
S1dHm9q9YEvA8qIYrNbAdrCz5jKxYoFgIQnSJVpPnuEZUdLZLYFvmqFjkrSQXdI/kJkPBZRcOEQ3
aLOBxcndr2HR0Hdg2tMZvzHcUpbvp/dJ9fTEZmFODC47dQo/GLDu82fD+4JCBhoWLbxghcLQJW0Q
LEvr0ts511jJt/ryL7gdYnZM/wASwUXkKf7nSotFGYoTCRIz3LNk0aY6k9cdQRYiQOKNJxPpncvR
w9QBAyqBzgom9xJfy4DKyDlRYc4i5LFYTbf9T4cjiS8F17N860iP15jJldj1r5zYTmRvMOVTZuQX
B9zLrnnVYBPt5jU2nXrbaBCoDCHAY04Dn4L6nEmjmMuchqch40Ym2wGQ4j9vEaROFwfRWl5z0AcF
r7Qeyrhl031w+1mYIAVsXfIOqx2fRq/f1bw+qHk7874wUCx3tc7HPVmpZ3/Q8843C9V3pHmSbedO
VVcQmp/fOQEGbgdE6790xbABcKe6VblaJ3oH6KUeHVweFMoht9SJxB+Dro4mCczCKtNygUz4jjQy
73oACZmyhIFTr6N1ajpbTIpyJqaf0K/UssvWQcEIM37jPe42KfHGe+O9BPOzlTFz78IavidwWM4I
oXOMeWxy2seL5rLNr8G3huJ97e4LRsEQj47WjSYTfZNZFzeC+kr/L79w5MF5gn9WjlywQc8NtVx0
J8/9zphvgxE6oJ0i/b3BEgg8qcENwGAZLAbIVqxv5jXi4nzPayXsrWZUcLQRoNgzSfYIPnlw2iBP
OJS1PB5oaSBVHXJL+XB78Oq2IypERFC14Mh20krOSk1WboWeesVmaPOqA7FSyBDVNpbIZEKiCGBZ
hLgEJAQFwsfdZduIJkQoinuNqVYYNNHKZzvBXfQSfzdMl5BRF6BQqeSikHQXCfawGs+FMKE6WCTJ
8lrAoPAwUZGKiUxajbIz7FvoZ18uHPQU32f0TaSdlRkhrUnwZQAsVlPQHQPU22O3lwEbfDloFuoN
+rLMCjjBO6xEZd+jNJjF5fEEhB0TnllM3UQNRGnYHho9RCV0sDBQeuesc5pel+HGAUcuroMrg7wl
uoE2D/+JEhyNBfQMUhPHYDJfpajnj6lYFzDNiApTYcCkShjO9djUZbWf/yksfLHp+Z+P8s4n+HB+
MpgH4vIOFoscbYBanenNAiQeIT0mTghQ3ImR4WZ48deQBb0JF71pIVGa6HMSKvz9kkBAH8iZnDeE
nHOTCbDr5DmtBzyEpIgzgO6wAmfSweFtvuo2UAbeg0Q+fPfg+jKtmAYmD3AGxQt6AjrrocIUwAb3
163Q01hnFUC8sqMQ/0+HCIcGs+ilWLm00qwTuTSV2g1ithyuw1AXys8Ki/IZd4hvas502tx7knqD
3ywT8SJ701rw5LKBvgUyZ2ALQJBC9SmqGUrK670S6LD/0XRmy4oqWRh+IiMEUfGWeXDG+YZw2IIg
IpOIT99f1onu6jinTu3abgUyc61//QNyLJXxqSjWTU8PGqcln00XXrPmdArwd10jU4GpbKxBXtlw
wV1HzMygW7YwlKdm3xDErCWEFbmlQGPcBSUb4vjDfYlZLS8iQaQdcSqoGs7J+hEZkTCU2qxZ3+LB
Q6e7gIM+426tYYqzWWMkxcwcWieKHXcp2Sh+BPcUfrBAfISkUhQoY+tXI8uETbEAzxlwcjAdcnEv
Ede7sZawdblq3D1wLv45P2MzQIuIVUwJftA3QhbBdC8YUWLcIg5d6KH/ZF9OIaZPqsEa0Wztn1kZ
BBzxpMHunasGqPe6alESmIivkGfB+IAzTr+tr1RdNVeBI4R2+2VvdzwndNLtRtj8jhbVg1mVAjVH
0NgZNkJRe98FtQnv2xnkZAkAgbdbQUU8Qk0/D4SEh4ZpovzrWMbG7b5yPIzptYH5mdNzd2iyWsMc
MRoXbrJvrQW6yt3ffaBvEzwM7sHKuTmOE+hPZxvyjd4Td4lSdwLe6NgQr0ZMl27CHu5xSEtzLhjI
9H1gQ644hsQC76fosn7r9ohg5rqHYAvL/8OdHK8ikDCcIHkcbdbaANrDPkHmSGGj/wmuAk8ODiRn
oTj5JywUcq1IfwK67egDxePGKWt5OlgN7saOE0LxvuteX6FN793nsjAw9h6H8w9iw5S3L7JfRvvn
KtbaRaQfK1krlxf1T01JJnsZ3fy7kUJ4GZvK7vBh014l6b6XC5MDX4GhRXoBfliA0QEZHSgS1li/
i6dQePJNLKhNh5Tbsjvh9jmiyu2R8q2J1JDcLHFimGf7WwPPIturJha0/u4AC7L4l9IG65SiMqWA
vY8gCfEdVKc40HAQfyxRzVKINHNInHaOlIYdM4GyxE9FjTikXBJa7tJ9rJkx2DjHslB5W6IZETRi
QZ+7lk6EhZIpDj0qdrYmgErThS3svgWRJbInGPgIigSgq+AnEwwhqIycYkL5IXASUc6zAV4WGHRi
e/lP/cea/o8qLsSfbNc61Y7JviIGr1QC2pTax9SWQpXCWJdoqRomM4sBmHJjXWaM3oUkF0kP/wsD
JDmmLUSiyNno2t77BA4NvoQXMihkwa8UChjBJxXPBwZ7Dki/6o5aggM++xyXS54UKy6oipOAX9az
pxcIrWmhF6QvyuZw3/2JIo/poLIV+m8ZmfNIf/iSwVhgjTGggy2o1e5KF3Gnnc6F0gTpuajgPWXV
eeHpRcOFQ0jiQilQZ88Gp1Zmi2wjeBPV1sgcmXcI1Ra2KmgNrMTDahiaFDeI2QueWdC9oAbSH0K+
ho5NLcuypVkmitmKx0YH/frEAjcGNoTJ1/3nwQPZFyxwQc0cEFvZXv9r3+HbIYxt+IuC5zXm6sIy
wkoOtg0nCkUZJAtxHF5h13KKxuz/L6KsOAc8xCkeqNQb0E3licaQWhDFuAFrxj1LNl3BEoFEvo7+
UBVwd0R9y7OyoOD9N/90hfm9kJ6asA5Qc/F64oTkYGBaIdRNKbA9jLv9msepsnrb5E4Ktcu2tIvn
rRXCgxmae9haU8Hp5bv/i6f4Z/mdM1cXgEVp5uxydy4NZNcBbXYki8Aukd4ZudclE2VlyQ7BfCSD
1iyabRYi4xydEma5X4J4wJ9ZX9nDUeUAZjHG5pacYQxtI937Z+03orAQ1HT7TU1Nl7zn+aVysuiU
BO2ME9x1/wQ7TsiTFRYHtGqLA4S6QAzoNu4LOSrNvc+Tf0Qw4AnsOgDs3JrxWhBRxxA1xPaFe704
vQV+zy+TbU2Q9Hij7G8cGGDRs2L2wY3FFG6ggrwlmKvpDmMXH8Org8V42uLNrCHzo04TeuoxZy9q
qXUOnUr/23+JuFj+QeGxI8griG1FTd8/WyL0t2M/j/AoC32x5XOMiDw00EnrDMNLHChHjgyBa8X3
PeebwFqF3yFEhsoYAlvMTX11v90cfc75gjJiyq7JaTy98vb/0ztAa4b19adsfvM3eBEQsljBSi2u
Kc5qVI1EvILIwDAWxxkFCc+l0MNQFFGUHMiwM4YrgDxBLeOZQE0Hni1UoUt8Zxyy4I+SSHJ0B0TR
LFGugCq4HBOGdPm3IQkjCtGo+ZUp4CompRaDxD+NUetvtbSFJIQqeImsT6wWkz0KML7kKTBZRfp3
XQ14L3KAVIHEpyDZyQvx5q5LOgUcNgnONUmlcwfYRZPDCrsWusjbZOmw5WFsNpjtbUD1va2vCFY9
mujIbIBpisXU9HeqvvONQzSfWZYm1IWcbxfhQSKWiXr7+/EAKYZwtIdBPzXPTuCAIePdC0r2oAiC
Z8Ol5G5ws6GAUwxrPD7/6bqE2v5rPiycgijllqj8NCrnxgWzfGyYMU/h9bLZCl2ZCJ+w4svQZF+H
BcZL2EKVCYSmN0OdGmQ4V2/qaJra5SU0hiG6jNp572mjbrU/gBxaOwhgcUyVaeD+adQ3TxpfIRYS
r5jsJ6iBuRbRdCkWkUzYwPSLTVmGCYAwy4OlfX0xLRAXT7L7CzwQ+VDUmdfhrBwi7SLWnAQanxar
NsqJrz5MEGbyIWUHnsoDk8/ldWzSPdZoWeHYoV2YPujL2qlwL8Bwhw+5BBIkhX6AhMaOoOA02Vp4
1vZ0vvhq5u899LReEfSUGX3dE4oNYXSP5aCh2fwQSnUYqke4+gV2QYl8Hryc5/PAcKUkBas4fVTr
99mVL0KLhHy8W78knVG4E2nYrKEcnamSFcPJYN/ER2nJHN6zXCk+rjchapW/8jnDUC+mS4F/A+Yw
tFUFB0KUFQBoyTKTIn2kGJ3kh8xH63kWiZ62qA3GQVd1OF3iEzllHHGk3X86gH6Tn/lBOyTGEMrh
hZYZCLI9UOpFt60yxcDr7VQjVyC5OfCvnoAuk29XQTsa4yuLHT52Xo9FrZrsV/Xp/dXV3gbboa/b
wWjUgkfN+ngzO9/2IWXRqmCin8FpDTrt+wde/f4LJNoT7YuQ4mNFC9iAFY5fLZ3Iw5fHVt3DGmrQ
OGluROC+0yo3Vjv+s9JbrfrxciH7yjqSrcdfT5eHesOwHz9wxe6d43eAtq1LkM+hXsk+DjcqV+av
XEjhdPWDxyGXdwhb8S1IhGFPOAzFJL0q0P3gXjQccFAMKSgSNpeOKDor2VFwbBbAJMIm5oeJzMgG
YAQ4WUz8yYUAu3eCFXqsw7k3KgDz2oxjm4OY8Xkb64d0fkLDANUNT2nCpSY8U+q0apwlmSWUptk0
Oe9Tdp7TJ/OHM3GUnTOjK+2E4LgU6ShgPBZYRt7XVm1fu7cTq7QHMBFi5hTckli7k6yBRRYjUh2C
T8USYXyXoFHDVJ4lfnyzcN67qNGfMgWPA7OwZkS/Hm0Ymj2NcW9at+zf5q8/46gboUlIxXkPW7W3
u0J+Vh++sHEGcYn3KrjUJ0j4rLA7iM11UloWhohoNkGYTAXagT4dSez7ReWkoTZPSE1bM4wVE4we
c4VQlwE3/EDUzywWKzwck/kUEkvcGilJwvqHH3iDNsVtwHkU6sW4otop/T4ZtWwqVLIlHQLDqeIJ
HM2ACkk1u6jF0DGl411cASGGq97szTVEjWYrj/Ww75Yi9Meud+20P414zjm0OPC+q7+/8Vgj5EsI
guIzOu/SoCpiFocItnTWeGmFRqfOO9412Wmpqjed2cAcN2EYwjKurg+SafjWTbYrK7OhVmdCNxvi
Uges+51/aKube35/8IrYZsHqcNlDbsNlEeq3wcgcD8xUyMXGbhYSI6KsxzcRzaZQfxcGQQ6UbP/c
6B9DABrs2oB6B9NqPsvwkv/VniTMeMYB7DGQ9VsKNIWHXO6/sgUkox4NSuJkoYn2GXvY0mn1fwEe
xdt+AdObvU3xsBpHXfc2DHumhVNFsNkGQTmZRd8FVMlOnyXueHH4lsYYt0xpc6nm3Y7nmr6IX2Ae
PxEisa22P+xFhWxnMHGGZDeKImQA43taCaSEj3CClA84dYLhQCxjMxurWrttnuZL6Mi6ecQ0hp6n
f5c9wnP/syrUsx14XGiOg5/FRGBCDmOl6iy753S0au4T1hZSIRwixn7yXkhwI8dGWmkQ/7jpitne
1dkugVfl82OF6EOYJH37XL9xNB3TSwBhJ1Yn02Y8F2nktqrZCPpgD+Ul9+l3zdMdmy0OnZFQDyZB
1JrFNuIJwyzfYzwyYj0X7yli5reBa9mP+rV1JSAwNiW0+pjDQkSu/r7IDhXhpMq3JsETb/9tjudR
WZgStRTHKokOUHe30kXA73QgYD7DBf8G6JYtbF2Zr8ScErk6TYyGfnIvIURVVz/BTmxbh5DD/rrY
jn/GIHeqlkipd8vf3vJOEqsptiWsK94aBiUX6I3Qn/s4EZqSwzbXpfNQCfowXPip5KOy4WSrf1at
k+/uzQLkc0RmXZjlxOrSpaQ4mGpGk2nXzsrcrV+HltnDkJS179uh0+2QeGGQSaKJyiSgifQvW1OD
lVWBg5/D+wFvYprVzEbCR2fI2AoAMwXq2DJ2iXTI2XJq1jKo6Lyvmgyh+GkoN3+Kw8euxL3pY0KF
QgqqoZkPjfz0WDU4CHX2D6/eEXaBqvZVV/hV0e+9PczvEkYbbyjhRkrhLnwjRsLHI8WjF3s8Tpjc
rKgVoF3h+NO3ANl3jKU42O4g5uLUk97bCu6I/4El9bZCTL9CI5DQsjH4MtocqoddNsYjSOjF0SXI
Zrx6c0awb5FlW/npZ1mq5isGlM954ADeYQjDjuxsfj9Q5lGQYMLdMEZuX1p0JfKet9KRElSryycz
9YYJQKVgtPhQmRJ/C3goE6EkDqPl92cXxCkSjtQzsp6RGi8AjVVicjQ36TGim6z1lJwZ9gtiIryO
OStH+e+v3racwgbvU58k9peLyX2fp8zJI720c1bl2yOlB0ETXom+zAVNtflQn+c/q9gwyzcGOw7b
kQk2clZrdwCr7WW8mYLob14RT19ZH4Mw758nOXeYxWfErgnnRsgG+4x4ZXYeu2HXf7mTpbD1xKae
DVOrlq++3rjZw1CQV1bLbW0rTsmxPEBG3zkcbS9d387neBzsBVC8FOuJORYZiY8TQ92P6VqnX2Mj
o/lsFhmLYxQ5OEykNBKC6MjU9QlYCtUe9BBp08Pvk7W8FAEO6zWhEX+hOxxrJJoiUwDyYB60pG1s
rT3jWaGxy8vZ7/69AyLe4xGp8bzkNOHAPJMx/CZHbbqXS3OAuGlof3DIEI5Q3YdU5JX3/AH1DfXf
jHKpBmEq7clQf3/c1WPR+lKhh4cYFvVE36ra+wxF+me/qbBLn/55LMj4TANqycQNEshFpH4xxRY6
UgSn9cNaM62ypXUDhN6yUBlu2xAgn4HYxXwxEcAbEjKv2JjZeFgTEt5GWAAI8Fw0ja5iFgz4nHSd
rZ90kFAroaFGL5PjhXgJZnuMFpxTe84QAMIqsGImL6qRr4cMphnUm4OSpmlQzKTS+XbzxzM4GD28
/BCwDdFJMRTsLUc0znMwAFRnG+iAQgaJaqVwezzgH4MeZS0wa5z21wtetSQC50PyicOA8DfvZ2hc
h1bqgBzRplKm69fJqTa/pUZVIzCLF8lBtOzriJD1/3wiePpwmaT3A05DKOl+L2vIw+h0VAhd/KZk
166Nvxi3R0EuzBIfNrBQpyxl7uQ/YgBocC9zpdxLbeWo3lL9Q4XDUIdutoShYELZV3pgj4hQMVji
a/AL/QLSEs9kn1OCUo/dDaAmS43B/gnpH+7+X6tOCRbEe19bbH7UsVwTGyZmbq0TClQaHczYXoob
L8oLpyGbARLAH8S0nwEW8/aXUIpYZbonAF2odxhpaMUJ5J38kpAHhYd3HbbscTXVIbrGbc3MylLO
F3VECp0eDo0QKuRAY9Yh/9HLSQ4IxZoyYyPFoF66VeCwrH8WXyph0D4myxKOoiBO7J8BzQ/nGG2H
mPOXjTkJUQ50JKlBkSVFkU+8Ek6ijd0vmNlUBGht0RqJCZ97OZ0mjY6LJbXvjhLgcOhsktLSjzVZ
3rGJvRmNl2lkH2HjJ4Tl4z1XiG9lt+fjBvxE0juPXBHQfIJilj9GB3+qm/NDL62QmzLdt5F02Ycf
4eTa4QFTGdE+X1qM8ehEXulfZslSPFIFasJWvwsn7iFvUQtobYIGA1BNZuOZftlvtE/sdPsEQM96
jDAdBrh+/q1o4tcJZgMPI/fhaj72k9vTZg/F+3ZVzxQgQjaJGGK8FpujC4UXrrbsJTMfETZSAOoZ
aBENfnkQ9p0xs5PSG6tex+alcW5i4/M1FcYUWkM5v6qXPfgCc6wvbRGzRdb50yYiPD002EjUM6yA
4W84vgrj4An197E+naCbtNzKCU4xflFpqeRmtXWpZMQZH2KIBsYYAxqadNptvXyjdwwvsjwr5hkG
cXPWdp0BVknptDlnxU0ZH+Jlaz7HcJsqswKkh7Jrhqp+mlxfE/tTuQ0SNNhLAOvL98fOaysnHFLW
IqIloAMmaznFej5s1h8m5v57AXKqS9PqTK1aTwcskn8GscQ7Vf5rJkwSijtybIfO+JAS2CdMpg3p
Z9WZ1TtMZKz89Wz9/lnxwyi5ST9LuatUeg89Rf7xm2brCdA1RWZyG927nUrQClLLWwobAs41u9bz
Njg8l/yFEabUIIFzxcuJGccKuu8+MNNZfvDzBEMX8KtwpjwJ60/Vy3FmUL1Q9trd28WSFbozhuuM
77kcI3tyVTqGkqFNHc5IHiAXB1H8xOc5bNNrApwA6SE711Ab0J1CiuLd7KTKTM88qrGurhJyIq0e
FLLSVVb5vaMslbTPtSi1cAuL1F/dA5oBIFbjjTh8zXO37vUtkAbmejwTK84lfRWiaaIOArJqyLgT
Ts88dzbGKkFueAHLmmOeHkAUK06E79rxpd8JXlQtLgbqqG1z4Q/o54Q7kek5847IPkzsGNLAfsI4
6lRIGvzCHDJM39Wd1QrejnZLhcDlayRHrqlqy5T66FdXPKX4KbsrJ9i+zC0xj14AV0u2jt4c/xUC
F7S7v5r5gq/N6H9g4LbnAFNCcNd2qCEaZ7Qew267rcRHgVVD2AQeojhU86TnqHbHwhj0Bjue0uok
GG65g4U116klVPKxiL1aN8UECjIua29oRPvcl9fK/LYK9NxqF9JMtd68ky342Mrw/dnJ4mCJMST+
3hBPctIJzQryauOgbqWA8MytMJmFvc1IxpgZvCj35ck/uP5QglZQK3wHJgOowInv6litBvz9g+8k
uuPowVaHO1rrQVhrlC46FgRg8QI8T6fD0+T0geKDNlPMI8VE0guYdu5WB17ejHaCKKTOEuJSSIsP
DlBGRPz84/yYPyBTvNhQoOtR3WpP8iQwO/dbk+vYcwYazAzt0DKORhdo8u5y5AMiCC07dwQDOiv4
ITyOBHAyOZrUrmFMHN+H5howklxvawiNgOT+VuyRd983KAdw1koxE5DFrDhknUIdNyGKFevMQTGZ
e9JmxBhECMESVoCKsz4ZZ1aDv+VJDJ2obgw4Ca3whJawCM7nA9hb4s6T5kaqfXUHmmP7ob00BGWd
dy5WGcKJkUcTRHjVhC20vQ8OMlKaZEn0gJDd555wzRTvJvQmNIL/PjIYd7bdwD5nowvwmxL2IIWG
cnSVriiAaLg4D4S3zUOMvy+bgUFJIhD/DUNsaoyNYFujAbmI4OI1Oe+yzIgOTtKDijImfgmpBwrH
E2bWqAwti9mFsuTQX+NbLWZ5cAlBCyAnyqjyQBgn5oNJE+lhYo6F3SQho3RVoyGOJZz2t4+gHgnL
EQHiC2g/NcVrZH//TK0QuQqg9beS7Mm2xL0FH3meHIBcMV0DvDGAvoTtU47JB2Z7oyUum4pNcQPf
hZgSYC8aoBE2NbrwDbFfpf1C/6qSrEGtMtgLM5w/xJVUEKA9xAZms8G/nqtoTcqXEKf52KF7nDBh
h7gL2+pKRDiO1bqym6D+YnTYzoTqZfFkdn/mVhB3e1XuXyM794LOqyENU7xaylhMuSozPA2F/J4V
JZa/4KUJaQW3XIQCwfG4cnzgosV4DXcLHp03RK4TNwsfAHhiZMq4n8Ohz1Evc1IC3LkYJ7zcx5lH
iYn4hhsqKFdj/PeZYN4RzPzwamYs7NLtWslS6N55ysR6ELYOFwgLkbbMc/+NWFp10AVyBFkSRxXu
GYDr7PU1wzxBD3ism4zoqPr2RAQ4e+BzY14UkxE9pj/pDJ4OXBf7mMYMpMjYEkbBpwj1ELwBUfWi
dMEDkIH28hsif6jEHAgkkIGREzHt/lwibr0w0oKMzBBY3eEyDV0490tQNcgYFPBvKnqM23nsXlZ8
2ORcFko9qn86zYReWmRooHBZqGfBR8hPm0ucUGW+uLeRWfqI9cVgtXBRWFtHe4x3EdT9eje2+QpW
DNvLBk7d+g9MUAhQcFNC+gcO8a/JQsC17lEi0DJk258GbCBmNWPoNoRpwVxaw5o5RqbI2Ja0/l/9
RmVeLjpKfqoKoCIuOubWkHo2BOGtQwe8c9zpbxDcGIr/fI00R/igwzIRs11Pms31TqB2stVk1vyx
RBqLawnTVu2JU/xAhxmflYfCaL/Wm9eRPMB/5LI7kUNX5t5EMMGqI/qcxugn2wcr9DoOTaBcOWDh
jAEjxWKcSOcfe8LDyhjlgzD+Y4DA6LJZL/LHfTBTBY8m+iTbYtbDjDjdtomNcGTU6j06sXYV0obV
QkQYA+lA+hucWVooouMjVMrUf449IIof3htUVpcx7nACfKmGRmXXNASsXLOYta072OdABP8fBRDo
CGwjLOkzYXefoKBjv+qDtzt9RVtQ1L7wr+M3LLcLr2BnKlvGEwyLwtk5qXCzNHqyZ+PJFE2npNVy
inY85xfZy7tEY/0yOndfY7T7usKovN1+ACJKGzAKQgv5CrNwQ4Y0uwlBWiwCFjeOjTYh3S4Pbacv
35BfUcd9VYvmFNJjOCaV4Ou0HZE+r5eGF750wQou8aW398EVlIZCSPHIm0IfX4k3M7aS4/dh8M6Y
VvJ4en3SZn6QsuqPhVycDy0YFGIlN+dTI1hR67YnHJD4/5dfohUQJppAkBTPkX753i7F6udA3GSq
h2HSd1VrIgKZgW3b6PWd5OjOGsf6aMGEo5TsHBHKjkDXdX2W7v3aO/aZI1YHslzXkP7g2EELHTOG
Zp+5Xfvw8VcCj3/99Day8yF8Ewmb5+og0XEjYthHVHiemFARSu3UK5paEhNjimkjeEZALk+doItx
bgXlV4e8aJV9uriUUnbswzl6L/qySJZBpMOnwaAK7hq+oqEWvTXY9H4I2KPN63MhG6qWPJ1KYbL3
4IymYpP+KKousAxdP9qjpfhaKPEQehjtJfildl/jnRSLepVj0xxRBj7N5m0ELwYBiAYSo+8rDr3V
zDsDUYS9WaiV1AZadBzoPejtXwyA+x/t/MEDiFHsDqHYU+uzv67ePfOo5Nq5m5ZaF2QGmRuvVdBj
JkMGix7PUEJBjSsZ1kBSucUK/YveX4+2I6YHtmrG24ZUOyO/+L5o/MhsZRStfa+kbECrfuD/gFKQ
ooYekXyQRjIllif8cWJ29Pefssed6stsqaI+JK2UMqUsrKrxwcX2xdij2Aq4xBnXJwgyARtFi1WZ
W46jXFIaOK7DqDCVfT3LJQ1lR2pNjjECPBg+w78UBuaBCTfcWQ1j2HCs3Z+nYKvQ53Mf/KDU7/Eq
sugOg/tz+7BA+e7pokOtpwXvmewHLFcIJnTIWu/p/aAt3GHrJ4WVXmOmH289I/PNAEUFRPaioO9/
KZXJa3XCQzvtDJQn28ci2VZ+b4paglijUi8Tc3CTyfwBnSIHbmB063b1bcyiA513+dO21JPprmLk
260LwVyySnJ4RtvKLHYk/NiVE58mR3asOZHSwfPUOfGKIG62dy7OiQv4PuXWd1YEmay/vAcWJKuc
+LCnn8ExYpZNxxrpXNH0ZX1eNMnydEwC1hFnlYH2mohH5AGx2mY3JZ4HEop3jm5sem5mZMEPlRn3
x6sWIycutSbWBpwcf62L6MTbDnaJVqg04TS08qWDsSwSnXtEvvMDEbgRfK1PdgOzY9577hX6WfuM
LNYFPy+9lfNuOubR3D0eBhicklkTb+JVS5Whw/kNhAdxM7RjBgRUqrfXy5gUumw0G1ZeKP49is3s
w98yH7x6oSuy8eH3lZHj0XJ7U4EQCPsy2k2zzI4TiAg/i0WRLaURvLYO8oX4DxRwrzXPTAzENx+/
SJ+nUZKn0rkAun9r2cAYMHdYdtPJvdqwyGI/A7XUG7BdVGuK3/b40dpINjNy7M120QMt2vKISucI
FHL3nejt5umoVigskiXzDS+UI05LE+13HlnNw3iSJ2aoGLswU3VeJIYzrA0elsrgmm0KtV2tE/GV
sO3gDgjQy2g2QECxry7DZSvmUM0+XUyg8LXatxUyfUDv52T6XoXpIhqYrBAFIy8cXM7c6Uft9BEj
ndmwXj9KQ7PonWUse7X2U2ht5ciqOxgd5IEeKghbInwOy9VzrtLBaTU2gEjyJv9uXwerjiO9xPP/
e8cRfMWe11u1+OTdeelhoY9iA77JerKb/2ggIX0Ar/4nVj9LWA5on9MAQpZRtTaPG2WkNt5xW2Ck
rCE9WLF/zm4tAOkxdtrbFjofipe+z7VY1dynl9HD81/sn+w3FlFVrkpueOcPOTWwjWPTd9900wi2
bqWzHEF2hkQ1QLHAVLM6XMkt5hejvBkpBI1W0dvfFfRfwCpCgPhpDVkyotgc/px4pP1+i0lvOcn/
Mlah7LGPNk/rGOLKGK0by3zvhohTSmtatf4EFhsGQaackobQLxkuoGYcLVo2U+Kqf7PX2HjEBoNS
vmDvIzxDesyJ04E+7RTzlXqTGdmCUyFHqv3aX1OWYCBAzvN3jSawt2OVYqVEbiUDPsF7pONoBL0L
bsNfftgj+o0QMzXwXl9Dv9bKzgA8Z/T591/WDiYKUEfomiBawdadPm7zARCCJuP9zBEH+QKqVm5A
x48AvYGI7wPZwdaZmjwCFISufR1N9wNbxaWEI+Z2HHhHjNuucEqyFnreMoKRFjpcdsFmUwPJEzxS
eQGBAy62LGzze29zdKSg7OCbQJ4inhL/9M93+pdcQPTfdhLq4kMC4Qkyso+p2FcDMqfMDm+8DZLk
AFQb4azwmC0Z+VzRhyOxC1W7O3Ab+wfcqBaYQzrwGM3NBIhiXLlUfhzLtIbD/YbhEp2icLzkLRcj
x4Zoh6JL7iz45WJK8LubOc+roM6P4bfTXzL8VL3h4VMaL9kQynWRnaIii8e3aBs1YBlRa3wlbWfM
6CaBWrA8gJY5MirsCTKCUiI/n5ckoaMW6hVu+3N7I47p0mEeXZdOWl6e3NBy7PJHv/E2UgTGv0Jg
RC8PhEjJu3pJ7BIrjIvEF2ujFxQtdNB3ZA8EaPriRQq9H5ociXbbB+74XHG9oaHqzEKyFVsa6PBR
OJuL30yc1b3nPwgMTB/ILJBXLbEVLj4o7mxYmTLrMagwSALBB+VREaZuZBKr5rHLuor14q5koBM9
kGFG6KbUEbxmgZDBpgiRN6UvUIvkls0HPQ/bXQkg4UOhjllZnzpBZdjeO3w3AkRAAsabZ6KeaQfA
PJq6tSAV/iy/ifVZsWO/HJodv37W4NDcsTAgC4R5focwRbkDA5bl6jS6F31HJbHNCDPz1O+7YT3N
w6B8rHsY0jdrNd1H0PvQxFSo5PU+FLzUGeIJo4XltIj1HRFxk+njEqnWhOeWUTUjYCP+mC88GvRi
jPrN+C2Hsl4lzqTWfQwLTp+pdRn7glgbB5/Lm2qZXRgeagobbYlghHxWZfJXtNQoQl042kweq3qC
CVl2eOEaSgMn3d+hWYaCLmPKX+uXOAqHaeK+i+v751akadFvZMn0tWs669mdJq8bG0QmT9lA4sSV
kDmbyQ7AaaAG35dfcKtLJ6ki89MJ/7QfxnN8MymEbCkpBdsPZWXrfyVkUj8x93j1mG+m3rBzPtX6
Id/jzpRR4iZe0QYJuEkIsXAilPjfIVNSG0qHtMor75M47fAitQ37zDZtg0fv1EPArOI5xk15mr8Q
qGeg56MUslrUs+IvClle4UMofKk/onVeuONyqmYQzSUtvmfDizpe/LJbf2CU/U3arMq+PSKZNFt+
ZbeDyfA8/77m84PzjTrrZ6D1EoVC4WQ9O2/cfqBU/2TMGUSAPsYO9WyoyHopL35klY1GqKypCZfD
Ciw9ubw/SIUFGD6XMUzpufZPdvtEnVbHfLJ+9Q7XXn8bTmPF7iAavrxaoWMTm2w1zyd0yVRmFFLY
dqjxTmK5vZBCFBleTI9rml7KwSL5XvtfZEwfR1JOH1zaG+ubzhAY1bn3VWbRTEWCFV+H3Tr/bMoE
hxcxtaq+tlQzKosXj8n9QyRhkrnPdDYyWuAlvXjYw3cQ9dwBpHJ9An59HZ72zM3AtEChAZyWybpy
KXe2Q4riTvcYAN9TS66hGDlk/+T7YasNek4Hqasx7kxCan3EyCTGfOAJOfREZdekevCVrYq4VqP8
+9EHfHUvMe+h6CwYA3+3WxWlhQgiZNqphSZ+N6t+p5OzXaXOqCN1lIcueHdIxZ04mY4g97j9lYKg
0IOo0uovauk0WYXwUvoM9eUhPn5WkXv9sfYTcsxRZ6QgVQQFm9+eKwOrPKmXX9PxRpTFklWxmR3J
9buO+aNnq61Wk+PKUNnTKrDT/hxF8ppIRW4QBC5knbf4jw7GFnA7z0fUx1LBGoa3b4+vMH3XVfpz
eE7rwXLg9ucjc+g2WiuZlfMhdQFuiB6uGRXx6qQZ2iznJaOabQn15BJjMAEuba8G2k5ZtXrlsUf4
4VzQfclOETbF2Fk4q4m7GhvPGYfiV3fIvAwSaBQAVzhPZ6v6La41FRxyINgbQjqu7N/6MDVU2WwW
XlAzcjQQV2xz64xc8EmwgA2HQlAZaLr4UdLfPXjaqxsjuMo8KGMjGzPkx9by4SwAEaq/BTBulpsS
Xjj6hDA3YNvxtTYmEgMDPeKsJ9cxZvI06Zbtw021L846Le1cbP6bMRiTW/JBZ1h5uw40hnA2qF7o
4ubEet766BbBrCs9Sfwhpy7ZkiEH93jXjGldFSgXrjIx8LdIYZGMpyOOtg/l2QCSJs/cLIJoIQHq
+AGdCzsokvig9fHTwOfbGOConMxpGffR2/R5RsdvbdXsg3uAINr5tLp4quG5ilZv4oZkN6aUSBIi
97rV0bLI+z4X6WGNufI6TKwnU5R7xk/iDVM80wM19PeK5bWbsyrM2ryBqVNr36WE16MnBTZXrIHu
DSd6YtINM19pfZaFPtTPFMWZ27O3wOwwS2hn2cUYUZCF+Zpl9I8vEb9LaCmtb+WB4wvJ6GMN6Bm7
zECYaZJ+1pwU84FS47F+zDvva52qec+i68MrP6NdHeoEsCxFBC0uHjgkzAtre+8taVZpD/Onsatg
o3J1KF0q/RHUOQve9ubpkpKlmybOZw7Tzg/6F66ceHSTGd1v8sfDmPk+es0T+k5tU2Hao5iL0+Hl
zgaLA3cq1n2qDVibxglm1wNe1MchDn05RkmMsJ6B/+ZN1tBmfAXlpQxgXe5qA0up9/S1wQKsNgyZ
2T4nJjOt3lH4hTKjX4c3HsDNFSZhdJMPkdt3k8sQa7ongMTZDBj54NPxNm8rSCux2XOLWhPOC+xS
9KCQVszUFRZ5EwLwjD0kYs97mndwDzxeWG0c1zZs9YyK9182GN6jV9D1H7XtmGiHc8CM1Wgu8d9z
dgd00L/23JsKpEdooliAhifwl06Tf0av5TEckXtOjcnJCxUFdZpg45Oe+l4u+jPMrTDDUBDx9G3h
hNGbfcDzTykahVFkn73+ptOqVAytnvZtJPYXc8TFuLz+x9KZLSmKBlH4iYwQUJFbdhAREUW9MdRy
A1fc0KefL+2JmYnpma6uUoQ/M0+epS/4EbfV1R81c3534wOx8As5xeoBT+CovcY/V0O504TDS18m
K3SdO/HillO5X09MybPFWqSbmNq+rLc47NVmCUFwfN+TudcBQbRAeiW0+8c0kSQPT24iZhG0aGng
tpyA8YG1xs91+hsNMAagvwbHc7xT1MIZBvidHhoNC+t3Oi8Q/2h+8At8+t6A6FC8QPQAn7qmAcpj
btpx8vjYsv7gJpOWGsuxVEVDMoO0y5IE8J1uCGbugswnsVLJ28OvrMrMzGQhQoDepgAoZqx16fIH
BtIv9KAYfP4g0y8oNaMqqoHuaAZyHO+s91+Iq8cuA3QWo+8a+YbqLsPddOzoDMRJRdBQ78KilVtk
ByZ0w1dobYqwdC6oaveGd7omi6P3mH0I7dsBybXhw4A4Obw7ojgFx0yTbtSy1RGwIFe7ZZhwjRiN
ciSaO2ssE+geuRtyASd5hQQ/Xbz7JjUAiwhRSXFjqTkAQJMZUBHcYEHnKD0IfjnAvtfuwRIijUoc
nTFxh3OPPE7IQLhVsz352PtOqM4MvFpwsOkzMyLwaNld4iDAprc7cXp6u4DPJpexO4CgNFG57RHz
ttxLdkdtKcbptCZhgQmN8OxF1IL9Lmx8M8dDfxR1B99wjfCHHBrKzlr0vOx1v8h3b1Oj/3a7hnlc
vpw84VP7Y4aGyZ8Qgsg4du6VDHTAeGsdVtVp3JkVrugtgJp7AcoSr9FvDRLxiEt4rtxdEo73w0Zy
te5Je7x08OL4iSZu0wOOM/BzkIhIjIAEhik+WjSW3gymJ2gOGGkj8xIlQZfRixUFVvc6Y2nbST7r
9UbuFzHb161otksMjE9IAclzCZfAzaZNwCsXtMFCpxgoKwgndrpZQwjWgAW+6SJCwZQN0NWgXEUa
mqwTyXk6OClJOUgHxNG9tD5J0vbqrfi4oJBBCd679/QM7ggizDAmCka+nWDJBRJ+ttUL2clgZC86
pBlqFvQ4OFQ9fEZWsG7Ad65UxZMzaIHxppsPQhb8fXcJTkg4y8DMBKvbWSccXLCDMvEEaUY1iGaD
dASgn0vS4UauaNhMf6TaX8A23D3Hst5FRsM9eQyfgxF0ovAdvAf3UdUHsaPKcxOOGwmoHXBZ+O5d
vYt7pfQ2/XoM0Onu3H149q4Mi+Z5U44KNDAXO445YkksatNdXkVSMsOiy28E2OM44yWWUy8ObrHz
RLvLEdjFBlVSGQ7EhmvJh6wEcAG8wNxTAKDEU6uL+/3yHLehWDhtbwaCZI1Lu5jvzTAuWJaDyRy5
s0AFYi+Vp53T3NS/QE2KhVnfmvqn9HmTTBScs7S8A8cZd33rHonxCoOw4xyXiMOKyXVLS89dffaT
POfWH7wcyJVOm8+KB1fehX2jaMLLyd4ZFkh9uYAVP63p8raI6pC3sgR8glQJDwSmPR8yGmSkJqyS
kblkCsvOO+tGdoni+MBjinc9cnaHtFBvjX1toIWMauYDXsBx8nHvEVeDGqa6i8GD6DeJ/WKi0rDq
VxDhigcEyBCPNJgXkKfm8Bw/f5ppFM2t3hWUb/sx/6ghVgc/oKfZg5nBqsKmD+Ua8uK5FaulXIlf
0kgiCTgJ7mPE3iVJHlnhYx6yGob5FeaM2EdslPbEH2YXfGtPAfIA6gO8UdnS3f8+NniHJOcxr+Iu
hM4ayd2B/McnnkBI8U3Ir/xQIVJ9zOX4w17GYuhELsJ1ey0PPPbofl99geRIYwMEMCssgtT89BB5
w5GsUPrrgCyAcMzmpoP7VGfVYa3YX4xg9j+txfpgBMdLj0OryE/vvHG0XwvHU7G2IoyofDmXgtgr
3eAOLCPUf6KIKkVKc9tcyTpw2GcuJOpow+mRgOzciT2F3VDfU2pgB2umA1p0TFVl13Aedni5LZeH
eUnwm8SWNj+ujkWM2x7e7yFDIsCKYb8JH1tY2sLavf3HqvGjWy7+bmhMeV5gBZQi+7puP2BO+2PY
xCz0CX5klOGsO8qRXnBiQn984ySsNcMWll1CeHwhz2YkVuaHwpGTP77U3hkUjHPVWHoiVpTXCiUc
7JND5evwkcwu/HMKumaTfWiDSPILfoWktkGhbRH7FJTDLGs5/QKQf3q6w1UblH7A+rggnPBivfIT
bDGsQpV4fZ86fKRgmmyigG8ZLUD98T/LFg+vUIHrHgz+iZImCCpv/azdW6lL3V1MNH+1+9jAaVaJ
fVxPcskV5IZ1WhMS13EeoVdM8tkLlblxYvFqHpm4s+uN95eez72IW6UzOC8d6jjUndHZepvKbEJw
u1EnX/YAVBZ2NOP7JVhcocsjnIUtzTIH/a5dvl3Du6G0PI3h8Y9qnpveYQ6pQ7mQavx69BZYaXB2
Yyx7gFGCMTIB0jyaBNKdoFGKWAcErzOB+PWcfMmUPkzulXtUo9fdedmQZBFeTCH/NNBZ/ZxG9alu
CCqFWMIIT01vjwEM+1IcDHejbdUfWZ/RuEtHQYxM1XRqb8SYwG6s9x1BRCX5WK/8p1M2gyeOgIi4
u4h+HyqdNZ65l+0Zb8+7bh4vbifej403QwPAduFgNjjmumkWiNGbm4EB0Brt7CGDpvDC6vX0rJpd
GMxmqwwWzYBe8QRadoq/IhEtgrc1qdyLQz+BXMu954ru7LW8bQNgTRYbeFaDtj6uH14PJo+5p65s
mandD10DTChG3a5l4CMLctgWe9V6+u0GehG9bPC+oiKM+j7BjxmiDrxOyWyft2F7gVVsFngJwGBj
UmZyb4N+LKwflY3RQsP1zWar6YdaLY9dQ9hrbPMGO7dhD0+ryWM2VTnnwr3ud9G2Y4EHriopSvPV
a5BlB3yKHWJAfmTVu1UhUhHHIkgFoIUfhv8PTsRKYER/3djI+Ln4sL4xpdEHjYF6TUSujS0rY4nq
gaF+LGDApsWkcttOmH1bfaCCG1D6DC//0vkqvUO7v+9XtFztULc/NB+9Ky6cwFQBfevd0YjDuDvn
ndd+KsjWmNt56ZJPXi73GWoyeE0v+xQLfRC8s0zrCDqLFsH6QJNM3FLvOEB3Mr+8gxuicfLXTlZA
47mDb8+92n+nlzV066j0q4N9T0l/4fx4hWQv4qFPbwr+dBieb36B0IjpD1sJhc4VNwKxgWnC0jJg
dXVCDdLj4pdWLsHmLYtbn68VcYwLbaFfs3dR4NrriJeEVHLHiT9jCw9MgITBBYz0Kpvlc/Q0WfDi
bAJx8W/47u1gwgJ5VO6PvcVdh38KfjMt54LIWLqb0XP8gh3d13IxkPquCKtDogEtxuywjYCwAZjF
G9457PyFzXrDb5hjqYcOdoHH4ANiyoaOOiUzpxmIqQjLAeqtMGn4rJxgU2MI8nQRx2MTahACx5MS
UKQksHkxWIy+H+ocuwZKyvzKHB+/urQJukqpu9tNUj9ZDpyCMgN4YHY4/Bl8vRUvGxjeAfVS4HbS
KC2XbIqSJ51dQKAfGrrFKH/QFdZcKpH1FDbvNTUsL6euIkNve1qYJ3m6A7s2P6By6+nT4Yl8RbYO
qo2Z7raYf8ydO+xxK4rQiabwgMisCftjb8GpIBr8MdiTBIXqkA++Cl5d/xs1SFHqWCv6DM4ezKeq
AFMC9grAmUEm9rccA546BzdHDy5ZuaXTglsF0wrzWkJFuN5ziviMhVsOBYRJBDkUHwilgjxCma2S
RMednhK2QIR/Y7w25iIlPk3F8IHzhzOJBcx5cMcfTItSkrSXVAiqO9tckKseTFM6qAUt2IywrIV1
x0jRHy+x8ygDldEihgrt3iLWgnjR8CCyl8BZhTmXFYiZSYfPX9zjslkicg7HcfbW9nMsU4XmH3lD
b69lnbMiQVCC5cLb0qMLpmvCqVWxUwL5K1Sc19rrY9DxjoFsF3ZksnG1ImVdTo4Bv33nEI8WfB/V
qUZ38SXnhEfUmy34aYp9CSltYWN9TCR85cxDovVUofkULpQgrtRMI+X6UJqkrd834rLTkGwCLOym
5wW0QxZpkSQA/W4RI+VBxe6Aa59AzPI3hNhJJMiO8E1lLsJtGsLZDEU4Jr/ixsYihZcjx/HTqf9/
8m4Obh898BiQ08o1/L2nXE37d2YfkFLAWfJ1wDMI5uY9vNq3XidVZl2Lk9/vOAvrjLa/GY3H56Fo
dD5MCm/T/4Orx7MNKc9wxfZIaHQwAwlVuEyukUQBNyiRndl11WYxBldRt1KxFcGNQ/zbYSbiEm7E
XcAFjKuQ3uKhGGpxScyWkmuQvrIVnDpS807YiFUjITp9V3yI9p6va6RZGdZmijOIQCuKvRp8fZiY
rDXXTxxgvt56B3LA5djxw6S+SD4xmdYrZYUaUYIHDBwiZEaA2479W6ajlxBapyslG3cjhT8rpwQk
UcxbOTlopVDEiMEcghRiHvosbPoSKMQ2v78jOw2Cm/8Y4Qd1c84jzddJZ9lUuN11ceOhzEC03siB
CX+QBK9f5u1KHrDT/BAGm/WXi/PLfxvrMSnnIa8HyrmF3AF1FES9jfqXXlowc6y0WqWnfpC1fb03
YL8J5HHzePgLE3+2YKNCDWJA7SY4OxEyzvwYGWFCSyeW2gQi+KtneuetEJV5JKdSvHzR6st/A6jS
cUIY7QctzTxsUiKg1qYzGgEO83B2V+V0HLe3TKVgGR8x1TdnDW+W4wrNGk7sQ1gyBsfHwkyAN3B6
JVzguutrJ5rPLtk1nBzRe4oliKmFMK6+mDPDrShV+4HxpZwqZQY54JieMoYbYEfxZD1lgKH218EL
OWkyM7Dst+IQLk1YpXV8ss9DrI6ZoXFFnwg2ux8e8S4tWkjsTFDTRmbBWf9OUO69LKbQ7kA44CYg
imeSM7pETOBf7MtAZlilsNvJ3b+tuvTg9nH+Sm+jqzc6O0jNxqrfzM/sntNOrCWnvHHwxOMRfS5+
lZ30LsxqfGFgpSFTRtuHOv3pP/PDoOlX/Y//sBCJMTDgpsDRIbp6fGq1EMcQHGft4mBRL0AmVV81
n4MbdJh6TsyLV04fXtdn8HZvFGoTV9SRml/H/nswfuYFvsH3HuPa12KqRJZiaxb+sWK+8YihFeE8
q5rLlgvNd+rEiONogG2G0RCY+chQVU5VH2Mozg1sL2CVWBw7CTAQFtqYNSnW2ky5Ky4bAjOJZ619
uRdXK3ECuscdzlTuJny2dt4G+wOEmhsaZIioeCGCAIuP2YUHGsXSHRfFTiKBBchECvO4wiXIJMRs
8UegIaZ8f7t+IdQ9cd6puW+vTQJggKpq/C+CRoya1ge94skms87cA6iRHMrQLGJ7aReoS8fBdcTj
ek1WYogmC/JfSi1NAw5bAhhKJtkONzfEujZnQsJHT8jaQIZkMDA1S5K323SPkHGyr7N8w/8ANGP7
te8tGGMAsnAywyMH/5UPID9WvHiiOg4oIUw9W3OaLnMq4zE9LFDiAvymoIih8klGn3//ASvA7/bG
IVkGWXP8RDUFrxyTvuLlVpJdtWDW9esVmjxL+1F//6X7sq2DaMJInhOPe0IZJy7quB2MW4P9EkyO
l9hxWbgeHZUp+JbdM/y1Z/lxgq8WuMCLIw6/QklqFp+R3UZNGnLIQqokl1CQ6ijawOBg8yy7+zcN
O9ry3ehPz/i3PushkOjTo/clbURag/1fmwkS7/aMz6FGq3bkNKELxKvnyq8vcwXuT/actLZlir6v
cRRX1136su+T0xJF52AXFxBtyH1rguBRKsQDVVb1D36I2H5GL1e2G/Kzapma0IWr1OsVg+ivfu/N
FbE9qyfoucQpfzNRNYn15i3s0KvOZfkh6pw6mndCafd/tXl+zq5ZAxEQSrBwEQLY6j0cO9mzqyh4
mhMu4Ex3V+0eCN49pZsXZlwrPIiggV6KCsDASwps6nkHwfjRJFIphGbSKnCJqXLgb4cFw9FqjfCB
OPsLV8wksXehhLOKE+ticCNYSoB2PtGOsFmBOWEWyCIHV48Zq2VasZoSioJBlYbvWtkvshea+J3E
YjIrprKd8QS7ueaWi3pZshqVEk97OFjh0OA+06f37r/78smApX05wqwzpAnregmxrtznRKA1MZ1p
iTQW9PZsjqswVJwYj7u2AxLCe7U37zfcWJif2c57EcWhxZ1ZxRPSQn5LkWi17CZ/o9doBLC9wFef
bqdwbpBFGx4PsWwBTujDpVTTh9ibK1rVVE9fYNU3ONz6apBirSHrAfSlgwCrvyqH+M2UxOkCE5s+
UKIPdmGmN1Fm5hutRUS3+tfpOBL6AIiK34Rgao+T/Yww7jRfLLIegq5xCS0IZc5pPYbyB/VOO9ET
uuXXjTtIz2DVNSlg4ZZl9RWNJ5sTXNfZGi7i29fmk9OlYJyt2+jo3BN/PI5njoAw7CRS/i0qnP1y
H4Nk1Q68XFCyckorG47GnOb3gIldNMoHvwJ7O0gyp/bG4UKC0ffLYgIyJZgcNtRsWVpY/eB7ruhQ
guPQAdl8Y8kn0tOr3xy1AUMPoGhPm2HkRJoaCwPsfjin2kCus0+Bo0blH3MVbtbDzPNTQGYyTFXO
G9DXwQGaq9qTleRYTrGv5UXg12rSBbuDhYYVBs4W686Uf/hV+b+86DO4T1vww1oDQE/kR0NWEy0b
HAhLlM2hw5lqpLdeOzECQVguq1MuqRRFUDDBftfXCIb9gIiiHdQhXWHz9GWQVlzSQtoDzB2Jt2Gb
PqlgqFls3KcTDhz4Py6RiXhqIeVnRHZWK+mC0UWUE/FKblJe30NUXbCzbXbrhTVkalz0u15F1Ja1
GP4TbnQR1uH54PINOx6mtSiABnDD3RXaDzKnjjT5fLEEL2O29UgOvTu6ZPMWXt3HuT9/oHCFB9rD
irGbvJJba9SQoeaEhMELkJ54TXaWhf1diXRBEUsItjmYc0EoR+KEi2/JKj/tv+/u+wRge4nnNDUZ
StpMoZmUkgcPDdtNhuQrBVGlagIy5XL0k4/HnCwrnDp/ihcDoTTEf8DqZ2ruWK/kktKEPtBFULm6
5IUtnjwC+Jc2GHhZp5gllC02m9+ATyxnK1lIAgVO69HVSbyr4khgQhTTVi2pzXJqlRi1r6XEPno7
B5eLQb8+mEyVu7Q9lcG59OlkzWwxgTpHss6ZQo6wS1yVq9m8u23DQ1/PVwyUOcu4dNANX7TQ63n/
kci4cYMk8iJlW3O1aBUQBQFZniuFITB0a0QCCB9yeHPtXnbqS18tfTwxIHTP355w6XUgP5ZhR3xo
yqBjHk7WeYJcPsH+Ew84ZmKeL7MaKWYB555Pg08Lg2s69coeMCFQYhChiZbkmDTW/A9/FYgAmuJJ
02BzwjwksWTvbuDP/OJYsnYkREBUKcz6OCmlOMWJs5VjbnAWXMupz74WaMNC9ndjc+sET6gM4+xQ
yrdjE7IZPDnTdiFMH/s1eLBXtUpWCRxmEA5keOBlo5HmtZssoA7Orf9kMzWkEZnzbtTNp2V+Ycei
63XYHyJx33M/4DVwgNqnqqMDnJTKuklAG6ILuxFnCo2TNFsshDCWevXubVYmSIRGBKTKHQc3ys/Y
diKCCD7UO475P1iX7AR5fEG0geDjhpMkTItWfHuasVNNnlDqtnf06rbkdGZuv+yY/SviO2ERyEPq
Bt6GDCl9vqaL4EvcV+BypKe78Dhockyl9GGcvSq1a6oYDJiseeVouD6t15RaVrtknBsvq8TlgCo2
3aWa+4yfMQ+ojvOkgwwokUv0ZUUlV7wMd0M3u4QQNNPmjLeS0LZgd5/Ca2pCjagQcZz06M0U3DAZ
LDd1Lh+jbP0waEab529478rebRyyOwvUl3nNm3g6t4LrGZSo+8IGQMlJgTJIWTBZnf2TjGSZWvTQ
tPBZqkgGgybTVOPsdxJSvVj8kWaK13XdY4+sKRTwZ8OsFng9b+oU31aN1QhEZpJaYD7rBXfSBech
xF5y6D/XLRNebqw4j3Q848YuE1laGE7YZFP0pZJQLLZX2vhlRconxIHu3SIJxtoD68DXRgVAacYe
q5FcIPCv40tSpfGZavJbr9Cd5o+95X3TdUt4sBB46Y6y3RA06UUQMbMgk+Pz7KYtdcS745LdgCJt
Hk0xZmqQt4VarAyPbhdhhamt2FqeAM8+7KzY1NLSlFXAKHdcynLMKH2WBfYX7+SzU93N5axN1neL
D9Dqsk4UXhek6ipePiNDxzhstpjucAK5Zc+IGY8UZo8rEzkVeSvLE1MLY88TXxlGP2W7IDe9wtZX
dMKLLzaro07ub6Gf60Gv0qgAUFkqa8xePYEfzEYPfwVd8zjnnIhLqbpaSJe+n1BPk43HTSBT8KO3
uTTozzbEMCIP6t08oNGM24IHX7yhK5GB7siTLjjh8cp55Kc+2wBb87tbdOIH/5ud8J/nFAZqluGi
cLFRIyFObpzapEnyuMrrr/cofNotyIVl4SAi62CEFspr+VFGwKi9esmH3W3YbMEiGkPan6ysTYyJ
qPI2nq+YAQXBYtaaPXG9NDkMcFinUvFsCdeKM29hzk9x09prERrat/18pu/bRPlhdtrBnJcPmh0A
Qm2K1ZTZA24/v8l5IMBvH2HwSOcIWnF2B2mQfmYcgfWv+mQryh+H93xQ/w3q6Ct5cAfzrdudj9kf
3NLXoDsB5rLu3G+l/57AkWUrwklb9vRed8LDX6re7Sj/A0LzbfiJuxeLynhRfF3cGk5AJYx7QM4R
d8rL4XkAAEAatcM64BZA4mtgtskcDIh1XYKcVtaoAV+KITY8JHFo3MyxM5vBBU/qp5tyrduEakB2
zRvzXEjZuBo34LHFOH1663UaEGU7QlNJxVlxOOj05UnSGOOHQV3Hsfvep5y+mWxhQRakoZh8KzD8
5G6XPns2XJQwsXFrGgo4zAtqOhbPP5C/iNrkFxIQvm6iogdeu0ETpt9pDLCYujIjX0XoP9cPIKtC
nZ6+Qccg3UjUA/xj2QXdzt7tZB/hBskVbUy1Vwg3B9QMwej2frL7H6slyiA2Fl/3kN4BPRDRxkjT
WGwgYz4mhtnagvDKC23CoGOpMvpg/R49bIWXdpXO6IY2TiWf3EFFyI0UYlSn4omx3nG6Tl+NHWJ9
q8W692jXH6f17jVO7BkjhTfyCVhwwfSnyT4F6zawsKkOciKEUMqYS+MZxeQ47a48tWyZCXeqOe7i
wwmkZrGnleUQWKCtQbWTIuufEkHqE4j66Hlr0rde12TWPoE+SFO9Zh3FyQO4B7XXKz7mF5U9Ko4Y
7Dw2htIkc14BKRmnHgMX/ncoZwHbOYRMcQLmwfUWLr/ezu4Rx+EMiaLZ0ax97DlkqqaSMUsBYeKQ
FQTj3sK7dYj1MwNZQoJA8abMFADWITMWrJxiPQxWux7tJ5+4eKvvZ3C86STMTzzgM1ixaSHeSqZd
+pWmSf0HeZO2pyW+Y2ckKFwtOhIcxto0ZaaI3W8ctHxooBQdc3fZ8uB06AVB3hevZePNv053kP7s
Y8Tqubf4BnWLge4QAyPzbZk8DvZAIuYhAwvFj4yPlmuMcJnjAYT1Y3624I+Xz28IJKy7Y4F/svho
48Z/Xq2v/roN4N4/w2WNCHhmr/skEYG9CMnt9A/vBnGpGGzM1nT6C5iTLKAkt5oPA1ocJoDi+Pvt
xo357GR4j2XNWkRZjitC3lhmxLSZ3oHdzkAS0gSf2/eoXaHosyAVbo2oVUEsMGzfryzZC0fOOMRi
agOX4+wsl2ydgfMzHl6r2i4GfG/EYk5nOnM2+BM5gUhBmztO5zuwJu3XHM9rdYjGltXZvdfriJfB
zXR1300baXrOF38bFW0K+vn9iM9V8yVz5EwHa4IMpaL0ePgAoDvF3nDs1T6maQRZWG0adK9zsF9W
ASY4e02a9uXvgzEy/HSnS4KUVXUsiLTPBhw/1saKNVIpcJ+MF1zcEjbo9hNH0Xh2aHED8+TsU8wD
7aK3ZNf6tXQvrrb6sElIId6KxE7BlEDgTQSWwuAF73C9piHhDs3K3tNLLxt0wdbAcBsDQk9cJgFS
9zS7P4UOefHx89CTT+84/us1aKhozwhw4vjQorOdMVUA3UrXeR5x9g5Q9tY2cokFtsPWK9r5Bt45
eO1ZK0B1ZDEfKV5pcBri4n3wwTmIEkCqL7g31NUhEvnfgEUCCaTSAd4FOODt8RnpSf/Ka6z/iFiE
U8hu10TJzcAAeWpGY7QB2yeu8yTmjPS8+1/EgF3ngIB0qkz5R/u9uffh7lHhXOoQWlrrILt0amsZ
XgDsFvi6zhz6cBKdUDDd0de4DoIZMSLm63gDVyR+/IWNG2sk5iNZ09Nql735vEhkJzStG6621s0d
7lBc83UbmzDGRyxxkL+yqtZvvmScoCuVxQ4r9AurJauDFRYL01ewn/3SgjTrjQG4OTfYNjOGiwMO
U213CKxUI7fH+TpNbuIQlTYLr4mb1M7sADmzC7vxOhcJRAcSP0rMzvlgGfiYiXb9pMvYA+Hz4nKv
2m3dPMMBGnAPDFzKPOMjKzfm7R1LgXZ+corpYmd9aQU1DKoBUVrk+bWgFrKivdS+0vY/m+wwZ/fK
5cNlEKIsLtrzS59vcdjwguDBwZXElo5pgATSrw+sssPBD7tyRk4sZD/Mk/QBbOVWzEMaT0zGQk+h
dO5dFcYxERbBvokDoWUYFjMJl52jBHkArCnnGYGVwt4nFS8+FPFndobYy8kiVgCgsLhe7blQcEh4
5nJF5l2ZeKGGkogN+4BX2ohTr2UTGwL3x9j+elrHYL2TFZPzJH9OoaQgWXMqmtrfXI9SEEMYMkT3
YMkW3pdf901BHBC3SjCyYU5V77WeskoGFpOUij0dyKcGwvtyIDPBrrgu3PoBS5M0PczTgFmqA9Gl
rYAvY37R5NKjqwefvUFX7k4+B2twXONiy4OlrC6MnPQWN1wbXnRkliZO5GkKIgaMkmMtTvvZHR3J
F+EXXCoMv6zGEtdC5qavz+gL+syPWRUrpl0gwRz+akoLqFiJLJAAA3of5n+lJ9vKlrP6cH6hrOOM
AIdh9pPNjHVv+O8CKOAbe7kx7AwIOWCZwCoGU1fEiakEbt4xCIGlyGeedjATF+cDB5R69iFUTrYv
0XNq1E7+DQlZpFIDeBLJZTaGJJFVdzdkPLFOHHXk2zkh4tUWbkX+tbZhRdJm3518VrGSCN7Tx1bF
R57EwKPOcltu/jo/0WZTH3/WZUQr71lx65CqSLOzHKU2xzMFLo+CUkTbWu3J+CfEFh59pweg/tvy
YiW/FhidMIpRGJ/4xcWGIXuG3aczLVpsPMqHP+NtnLfkuNG9SXOTqwZquyuDyPlksiR2vFKxTx0/
qT6k09BKVsIXu9iSHXJjGU8bYnzHa4IShxF/lErkNGrZBcDPKnIAlG8M+5NdSNPV4ADOHHzmoZJu
WNFhZWe1hS2sDA/vXvnw2udEvYcQiB8wvG53p9Nw1evweNooXkkH3vF3H0w9nl1Es9aBlwlj/Gjv
eRq/ffDixuT+tlQ83sml406/P/10s5DtyouMEOBUYBYQ/D38AcIWmdcNzkLBb3QX93jDYW3/2dKH
N/uYdAQm3Wz+QmqKiUei33rrko9XnSrbt12dHSs2DrBDu7bWBbBkmmLY2nZihBAPbBTlQrMGaqHd
V/oaxvfACUxLRxcXRW5QExCisuijG/QYGPnj+65YkeZ12SFtduPfzEKykvDbCt4FvHY2kYybsvPl
iGIK2PXhrVWGrYE++Gsg6maQv6xIH0ZfWl/zdbSTD4c7TuHHnPzVg50cgspRn4SbIM6CzsUXPY5s
w2EqCx80ieAZ1PQSWhE0p7DCgLoupkPHep7M3tzM0GEN7uzOKOf4WgNWAwxQmY/QR2kyE6H9MmgF
/Dpi90h32ozYoJyC54L5MnrWvd+XfRKPaIFCZjnSZY3JkleSzaDy8Z6+OQdAUKy6jO0RiKzP96vN
G5YvyetqcZ/pw5w/CQ2lyZ2avNdgwwQ6ogpHWKFYyP+BzftqfnCLtn3toxkwUR6rPHmUwCPTko0c
OL/ybhGJmp3p9yYsLoOe/I+eF/8Ffbunl/ZUWPZ42h5MRnX0phC4X+ZMQ2ZHfhsdtUgXjLcNnkyj
jYFDvzsq93Z1kv5tqdoWHDn4wb0Rtndo0D8QkHEw2LzNz8VuLawtS0frs7LGzz/Ixc+kq5rjZ7Kb
YtdpFcOGfRpsDXplc/TCuBvvAzzA8MODPdAeXW269hdksHvYh8E2kI0P8BDjonkHQyeK8N208DEQ
xcKbacutA35PCfaWwEKXcFVTmuc6ti7mtD3oQg8TbTg7oj0HMbAhuZXa7E9jQR8Q0rsf0q4dOVKP
yd5pIc/CYd2rN4XT7G3x2IAo1sLRIayGy0e8IC3hYO1kfumICF3jpkDTkcLNvFnfrjWrl4u18YHD
QxMMyIG08Evz2nVHo79isy3Cd444S5+VAb6eiKfBmnaUGmgtwRcW0iUuZvDnFoyDbRng8ayuQL+W
nBuiO+0rAqwiTjg7uztT+9e+fxnsvCpo77zabuxtMVDuYF6U3lNgc4K56SoupXPZ4bchlinUafBF
CiyYqEKv2OlY2koc88lYKS3K+wXfd1owWl8hL58ihqVZ+SdmrYY328fclQA6bNCRsAzDscOigpsh
xpigMi9ZZAxfFdE/zZutwQunghCtBnbVT3nNChRrB0EQ14aHELSybW0q9GrAc5RVS6PyCKEg4MPE
Y4k0IhBNUEpeWUUai4vcg32QEEFKbLNARz0CdN8mzTB9HV1c/ZNDU7FXqw6KJxphWj1WzPsuRh/O
++XQK2cZkTnPVH9ZK919jb69oPaDDa3KZkPmmYlz1CZTx/pKGBzfTIIR1nfXc4B4Y2vc6oUwmB0n
uVbmOr4ewwhs/JOkdERpOT8gsrf3irlqwLMDKmJayAh7YmkxwSBt28O35JdPpzNo0Li9spOf3Tzi
urMBI9m02+crGwMNDFVmcYOeyi3D7DLGB6mQ6u7imHrNhOl96IAj6ANZd76i+fyRDAImUeFnwc0I
3kniLG4MJvuzE1O3n9g92bO3y5Fg9JnYWU3Xv+SN891EVU7sKqGerH3NhBTSs913X3uHuoAFlZNu
tKaVVM5M+7DzZdkkInRVQzCVLDIOQRJvgLLpWOD9bV2I+o6t4wiHVufj7jMdQKP99Bi62njkBFNE
4hOxOtQE62D38mHjWoJwMDO3p/NH4FbJakGUFxoO7B1njMIxzlN8JOYZQhiLVyiYBBabhBljLHbl
ln1VHmPFA5YnTZW0+Viusia8hPKBUnAwwgOdkzulCaJhvS6IXfBhY3agR82arwxxx6J35qH+Y/Lq
4m/KiPFA+QlvB51sO1V2MzqterULD0SSM/ADEZzGNR0LcRmsI3lgdjPWj88DcyIE6mvZf2OysWmL
7wOIXqIouDgZf2tsfCGE73trjnbp+KRy0YTgtiCxd+/S/R5oBoWWbHawWnG8z9PpRB2b7gihdkcy
AfmJOKa5a/H2a2m2oUJGUTVg+mPu0XvPD9G55R6s1oFC1/qDnv5iy9SJdPanVqUTxf2ZUU7qtLT4
phAGYlWffPXZA9q1YYGP4/LmH97WjRH/qRkmTyU2LOLyZqSl6gbq2wQBePQ+Lx80GDyUbh2zMKYX
tvCsE66UXgYXkF8ceiyM9tevykq6GWaYFgvMtXdd0f5nJD3X6Ul34CS/2YazaKGn33Ud4WL20Wnt
XcTqyRcvjMaYMjQEDp8VUnc96dnovr4kzWgxLY6cWHcPxgyIDIcZZETzq9Dp8n5PZoKObFZmEXqO
ZHPOEUDlQBzoX7hrhZ/YbvKnf8cfyqOSzY2dwmndj7ALK4F9WXnVkOY43OmNi6tDc6Kk9KMLf/ES
qv+XDJqzvTasdjHEt/jibsALvbpy//UJZkVCEvSpI7bTfBc6gOTEz5UiNP9mRn67wuLzjl3BGzN2
Csy8jfghOq1XkbWYbhm2A3of3mPwEA+vjaaRTNhqsIv57R+gAwbpoSupmkzOFw7Cs+ZvdhfLe9Ze
qxPBZTyHxOseKDEs40mO7dHQp8i7Nizsa7MtFtA1u+srt04Dq0oACNQwcpcgJ+BzIjfBXyxcT9ct
ADU+BOcN260ePUkAfsJrucgoR1ukzPAR+UCYbT2F6GJscah+RqcAr+pJjl+LM4vLP/A/65PF9PLR
fkJEyMfKn/BDmDCtirZTYH1SB2lRpdbwMAfUk1m9JfsHv61kIbES6Wmcmt760gC/c3SoSILwqhxl
GL5cUci2XJy8HMAidSU2tkfyQ9Bt6moPvfPP53x73qC8RXwKSfxmDi2YaSaxEmvHDFEAVPzmm5Wd
qSSAu29rASrlC+50Hr762gZJehIbYXxrA4861xQ+j9LfI5Ie+fw5v0uAgHsDlXzDBNjPr3zzO5Ki
a4i50R7BuI/6IJ7dPiNmGNW9ZTxxO4Gudng0mZcBkD+4+fI1AlVhS+s06GGtvTXf+cDApEzbX+ob
1ttEZwz3iOeZ15lkRxDtKNQbCitD7V/iBSSJYDgaff4j6cyWFcW2KPpFRgh2+MqmBxFEVHwxbI6I
Haig4tfX2Flxo25UVmYeFXez1lyzCaEoD8hcYCfgE2hONzCwfEhNeSwnfPUd6cJGrjEpK4X7zTbI
acrlCAh+I4IxPqT+yukF8BasJXmKXBPaivkUrmlD08ecmawFPNzm5JTRjsPRgC+1dEEPow0Q6dNn
L5hFZFLyhdCaAG0kSZ9CfpmTFIK7i1T6hU3Q5ewKB15VhSqI/A1uCQpDCFk72Dg05Qia9oxGaMkF
jo306itgbkq9ATdhM2P2jL+uslr1iCZHOFEiYR7r5QzScg8Lo732Med4LGJ1h3mfxhMj+bmrW1Po
PviLrzipGF8jJ/13jV5FgrwpfjiN/s6+04U/qRpbxp2egCR0Lmb+jWhEwIP1WG9VWyKs1cCcgA4E
a5XARmYsVJUqD6eO5u3fFLwW2jX0/oG87JhZIn01cPzFopz/2g6snwXjF2x9C3x2wpLFhR7KxlT0
qXYk2xqm3ADbSK5/SFNifdOAAfVO4xE1wTB7ei7sXa2KHOoCwTIXiK/UOSpoywxwhlNxfscyzFCg
GTpMq4uYCqKAz3q3PhOuV7KVPlZLqjbws0Q2ODnnTAq+B3Aky2aqThLl/1SG4qbvpi1WwAQxoel9
JtX0w6h2PmUOgfk27CcZMswpxR0o2ejz6x7ybnA/2Zg4GihaX/qt9w+TlASFt/Gxx+i6kQG8IXjD
PbpimwQBf4hrNm4UYn5+4L08Wsr67txh/b4ms9P0D1vAASP4k/FecuUCtJg55f133qaPP3Kq62kX
vRdEto/4wgsbml8l5Xabv4nesUpFAqjNvq7sAnOsec/eTAfr8yvsT9F8Ma3oTbpvv/rILgnyODYQ
WEUox96Y0U4TXF6O5OtzsG9yMlGHCdjMgOvp7OTuAK56Fx1ouZJCWGrgE2nmXFRcVT+7x16WJydd
5sfAKaWzbj8J7SEji5eWvvDPJxmnvFqngVVA2RIVjpwI6zS3UI3xz20tTNZhrna8bXaaoV2nCLWp
NyLpJqUlSLKMcKs5DrPNoxbGNBS0jzZnzVNxeiLM2X97ObZHK/+U3eTXW/JXgCTgHNGybPsBJhCJ
tI7IrUFGEd9aIkzriTfYwgOhSfdJMUPAxqalyKBiMv8gR8LSsmdDF7tLW6rCOHiRT4H51/oxx3Lg
8NrFY3DIKYZ0tKv2WLNaPOA4c3KTsr2IASXOUI3RHjM8ZS4KkYElWeIeWcH8kminAfnCfKom3GX3
70EguZCUAYae4LTedNAXVIAw1RgVKnLghYSCVhf/QDA8SSvRG0hz1mPGZbtTEUssJLvvxKPEyoBb
wLluXO3m4TXLIQPc2lAMUERuyAt0IXfvXutu7g5lsgajI4+OvLdjURIY0lPETQssqd0uYgmnxa/1
K4Wf2oOtMyisTulIwOVs4zhJgPLnYmodhwuaQGfpBQoVjS/zLCs7Lsr5DW5/z2XpvYw+wAc6lAno
p3raw7CxB337R0w7fCPQfhIdxgYlUeVTuXQJI8y6AwGo2kZDKTCBrLwFEvfuyQaNiDEIu3eCZ5Lu
gdE7Uy8mLcqML+/ROUgiQh+NltzcgzpqemG1kZuFZTrsmdrGxc2rOy0wfebcQt8CyZKpVYyt5ehm
topBeBEE7Lt5Gbt1161HK61NfkAE5Hz+rCs6ien9aioD473+rrHYGaQ4/2X9oKHRm7/H4oxyW8PU
8RW95pTHnPe6itM/2jsISIhguwR3gAAQatICB3B3wlpmP74gNdysejJElxKnqirg2AE+VWvoGn8x
5HLpNMcfmZ6dUOOW4hmyJs+lXQNlWOATd9P7DO1qTBAG2yvBCA+uQe2qrIV9w3AaVnOtOOy4v7fd
958XrNu+mgk4TYeqdeiYGkB88y0loW+8PXtN8DPLwyNKx11HwL4elP6lmJnl44105wl5GvGezive
9mdnm1OcID694RYj4FgNn3E+5msRvxFnTY7XH2VQpJw9WGDWs0Xl/oUWLXUeMkN+bOr7h2EHv2NG
hZM9ESp25w8LQdk8HHkgnqcwW74x+PznMPYwCCbEuF5WblCjM25xe+NEDOPu0w3iMIntaGOAHY8+
9nLYXjkodAmonsPlEuUNFLoFfxp0iDv4uh14Z+c1dhB2reCnaXryUvlcwyW0kp6+fQ45nL5wgCAt
QS0mpVOGWlE0kzJOR8gJvZZxcriTPuweEsRuaVIxlri34GJo+xDuJriMAK7frQ4qEOeJ85voUaxy
LdyeEZf3J+0tn1pMOk/792Pw2EUH06ZA+fDqsB1AhUNh9NaZcA2mOYpqfUwQuzHuWg8Hq6x8Y8Qt
5xYg4j+fmAGcZG7WzgL6rUwK4abjgjUnPtPQNcCSv1Ig1Z7nTNe/xrpL4gt/CMdvmmtD2TORl07P
nT2uVUx0ufHPdKYF6r1f/BvaA6ATsoRI/BYAK/OSfxUnRC9/NMXpjgOrLxgGUA1c5zUerHTavDiV
K1Wwhkl8M4MUl/PRd93JdK3JqTCTqIUkU+2sE06ZxxfzT/i+smDBIHr8j0NRWWUFIGzsbiaPp5Ut
D9cK0+OLQyQDtEFO0Fx2ynPSlwrMsHEJkX4Z01kuwZR/mA/gUTJgNPSFuoEWDzPuMQu8dOYDzUIu
wrQa/KJPCQpCofCLAX/snjSTZwd+o3zLCFB5VXpx6NbOGV2e1a7r5HaFKsnx2z1CAuNQDqwrdS6q
R9H0PCrYhSY5CdX8Cbt8XoaVi3RprjyJoHPhj5AT0fMUCtqAnAr2TgX3lISw5hHlml88/GbWhQ9W
u92OWWXdxWlsX+eDgfn5iffhHkFu6ad4jmuLL4cLQhDNuLM2HubXPUmexvdlK51/aVIyOwWPXz7U
4CUqGpHSRYsUvKO7ihW0j+PwBeUWNL7KsGB+0eGyLwvwx1cy72H2b4wGRPVekVM5j/UDQ/VxOGoN
Uhmvlxjz7B3LgBsMl3QQB6Xn9HtUf+IXt3tNDZhT/cCLHy4Q/8+75PYPj0PZTyl8izejeDrdveLh
5l8Erwwco5uMIcLdjRx/M0f70tCdENUetFGgvh3NHY+ICHm7T1ILSEX6ymnUmYsLEuaGMBmJhZy/
AbcGo1SE42oRDd8x/fF9qaD9Q4vta5gb4GIBNELizgTEuFxtCpOWkQYX4PwjKeHDoDfwKWW2L1Uv
+uK3LQkoUZfYM2GZSylGi5tTSxS7MW+mnbSwmVAp5ro3IrXIwxr1pj9tWiRX8y9TerNb8vSGQeVr
AQbScqxc40Qe9pNPBF0VsXx7eJ6TL+juydoc8CfrqA5hl/UPi0Snetq3FIYf4ny92D6Q/XfN9iv5
kEz7LkzWDfZNyUgmfcTAax2fbM0RI++Zayv4nhQ+uw/A8OdssPOcM2tZvpc77Wy099n7jR2wd7N/
ywZ3hJ99x074mXYeJk0EmwTLBkm+JJYOGTIAY88iaq4Uyny4HVDNd4/tzVRWr63mfQ8wOom/6a1G
V6FsvJPK/i9nfY+nCizkcZtSHufrVqoXnidTa11A6fF8gJsrfXdIwFUfIAqjCZp1+Ku6tv8ipiQc
2roFHWiqKJzApjvulTyH0/w7VVsDh+NhqOBtVlrDXL+SbPbA6Hf5A94Fllz3ojMpfdmzwPP3s2jg
geJ6gpsYLHaQes2/2xuwS61vOw/fO6VXaot5x/d55Izxx9bGJoJlwPjoJusi9oXyoLX8OReUZYLE
KHLbug0gHYbz64tmWnnMFrm/wz4O/zpQLLJpDo3Nx2xL8ypd66gsP+kFOgB/vXJcWNLdgdG/GPzQ
DtNsHvjDOzW+MrTbLoA8xRIoMINkb8Qx9bbU3OElKgeslbcNL5bTl22bx6A4dKXMMtdyZs0ep28h
45JHwLgHw2zOLFxjk2IOKAOxpTNDQiAP4GvGJlKNYoaH8kT5+g2+vsex/yD+Fx1dH46IcveomPoY
N3X16vNXnpw+zVMMaP55pDBQVSpAzHjWVUJt+9QYuse9uztVqD93LN23PmUAxtvb5N703dWnNxhG
PD46RiisKNjVc8RUHyt4i6S/HvgU4W7Gt3TbYdSk31ci3+ZguWmmJ6t+2qx3LPF/DjNfG3j/MxTP
p209LwJZ04PtgGIM4nnMwxl1xDPrrG7hoBGqZigMc9070m/5Vx4e7M0vlhjmGUCA7zfCi5JO5sEg
+eKr72mfN+hJXtj2+TIe264a0xI2MOQZUPTE0y2hGmtGf4uFMwdi4495Toh7l72fQe7eI71xEQK+
n8nn+OMmWp9WzBv4eSAaoFDgDGJsXefAHdOrP9JCvC+Ui/fZbF+rbm4wbiaHSzXO2yHfMY1Bi6tJ
RVQN5KieXg+t78/8kIHzci7zDnMHtHLopabDBLFcu5dVDLq/RuBDNL/OHieTuZYysLQV51dhfvE5
QYAf1APr9dabQ/svr4nZGrU31RIypI+hBsMljsjghK6K65ddDMzKo5x89Yy+dSYT8ml8FxgsRx+/
1d9xVdraKpdw+4hvIGCq1pmA45ZuiBZwV05fhw0s9AnNxAGhMl0JmV8j+z4bDdni9aJGmjNOvgQv
Mt/FFgI1x6XB+YdXQSM8opjfWAgzJyWswdorchxmu8w+GMsxe+PoXsKat1CAOSxvGJQfDnWPxuIG
RE+Z8LC/OzBbxDDpBeIosd6Xv+vytJNBdpS558Vp2XxABYk/v+T+1eyDdjhPLz+c/U4GqZktBjaN
9m53SD5Ler4OxfTvSI2+5PotTVyygxL9FUJeDDaj28XcsfwhSgD+tntmYxcOwXHYJdlt8P+EEiB7
bNB5354ORE5EhoXbTiG+vLE32KLImUqKM8zcY7X4mqMt8+XeyOgwwqVFoJTkM49gx8BfevrdAyOZ
9mUyywxtMYSE5zw5maIr1QD+wThxFdAjJRSIswUbf3hgsNvFfqqYn2cn5xx2/p5H9Yeo9bsJz8pE
tSrqqSHdx4Usxh+K/D4MAhiQmMXjFGPWqwr19zFVSczRjycMU4CSDEIQGZcuLof8Z7VX63l21f6M
gDjNHrVmhfHQhlt+8dxyCDKg7U8ft+l4AgIKtRI0gJwPwDVCxUHT1xtgcHIsjWtrfDXxeOsvwpNV
+67a9UOkBUIG+xZtIPSRdrYRv8Nm3XmZa5juRnvs2yX25aK3UqVPR01ya/jRuaMfNPz4JT4q0QnG
UTX52pfD3ZSPCANCBkU8qElOV4jonoqlO2UlNzI6YD98Oc2JoQ8RoPhf4GUQ4vSuM0xm0MznLOcF
CgjGwmCrdxwhcUBFHdKlZsYL0z5unjYr5xqPsy+wP1rbvp4Msh+4W9/L2cyrej9MqRe6S7VrdPca
vVMT9bmQSrnGbtY/DVQibcX6IECw6xjMRL8/ZdK32GF50MOi610xj7DytfV22kM/QeglbnJsS6ED
zWbZJF/7o+fLXva0Hi0eHYcG+wHRxtVVfOJh2In6OBV2N666PFMTKVZOrgXOfzTfH6gBxoDh7qS/
Oy4gzq24spVpj80xMAAB5+8CJi7qw4dRgz+IzxIdb/W1G+ZajEQ/+nC2+RsdOiPz3XFOuBfB+ELN
CtPlt7+enBd0wpP3hvGJlUC9bCq3WDVTrNg7d/gITku4OSSM8UR6fB86x+LMyS7syxzLoh2/bSHM
+mlJzq9zq9yp0IQ2zhj9PrZVBh7lI5zyEXC8vceGtI8AYsOZs036iw/sG2YKpV7XQQ3U+5bUknba
Afdbb6J+Nkp7x0d0xo53QcvapwKU0wJORggVJDFz1L7MEe1nAUlkCXtFavAZ86IoFjh5YLlU2w16
HCyBAxe81nOptXNP2sxhRRgGBRSmmond2Mx45/iIadP+dODRXio5txJP+4j5JhEOcY8mD5n2tw9y
rniEosrQxDLgFug7Gpfk5DFXr5Zi/8LnSP9kdwfuxiqfn2YPPNL19Op8va/5wj1kjX8BTCCD4qgb
4ufchY1lFUsSWQ3V0QigkiEL2D6+4wsfButrvQBXX8Gr0Iv9QBTAgaw2FZ+x74x6l5mBw0D7MuGE
+zJPZ2qOyBZ4h8jTo5qo86LwmboD1dRPdkw7VewXqB5sM5LfcffoiYyMBh7Xx/0da9H56CfzuW79
cdSZf4o5DvoyU8n8XGLGFfdJf3lHxa0sxotir+0qLIGNl2xXuB7NLiwLAg1Umxa/Ghm5e2c0B042
3cyHt4APktNf9bmDJw/cwsQlpYSikiGadAeIXyIK4GrhGKqc07S3ZDgKTYCw0eexx6OjIh15KM7h
iehEEfi4UsdNqT+pBKHO7nJzR/+z4Qje3xpByAJpDVJ9uFBZxlfIU9f0tvtGKtRc7xOP54QBEFkL
wnPrWurJxPip4Klsa8Gw5kP8BjqQBOpYGTX4oCz4ScBZBtuhipmjcJ324k8AihTV+MHrTYJnlsat
n8EPL7EnfK2avRmElWZg5+Z4HNqFFZ/tOIk9qCfb6yxEKAPS/9E7LrQzM/5lPhsSvx5wf5kgDnKw
A0zFbzdJkqN88vbxjU2e++7psZ9UqeEsFhP/jFMyNjzInDVxeHyDGA1o17/G2N6dRgx++CDHggzI
s5emirmFDYYAdNvM+WQNFQqPEpJidodK4I0Xqce5HMvTA7f0yYEwOn55jtXSOYFHaY63bQ3TXvbg
fH1q24Y8VW+3XzvB7O9BOkXoNUnqSReAYGRzdwfRPoLZA0NSF+Yt2zKsQ+O3WCpC8vN8mQ3O4d5g
QkAEnj+5bZFdNSOxMlBBr1Z0JqI7O8TaCHvB7g6Ox+sl4ovFoQ0/JqG4BnFundjXxAIOLBxZlNq7
hY+fXeskuYVNMY68Y4eqK4Cr6S+O7Q74Dhoe/2xotgWUGQ/YGKYQ3wlFhZ0DnpXy7sO2kGWWBVLz
tK10ydQbr4fg6ZpUa8iHcTLlU70zsOv6pDAIYWBDRzxeFQDj+AsjqS+8R4/NBDi6TL8h/L90I710
wmobgnpvWQM9nAWlCWRoag0/HNcCciFgpZAJFUJuM06TGJcSchHxoXDPHA+4KTtdcEp4cFWYcXcH
N7gQj6cTmGJLnEQWkK1r1sJ73XVRj0Sa8IUa8QA/K9/ANyxJ65+e/j8TpHrXfxQL+gCdrVroXksm
ItOpxl7CCJBUMenT9wnCwQJHWkg3EgsFXecCp2HSXzIEsCg96MmcuT+DeBiuM1qItTw7t10jgM2x
rFtopQMPt+MZC+Vr89ry6WFiRoSj9BNsTyhkvAzdQ8WYPMt44DmWe7zcllCgcHs3Ec2hpNqYZAey
TKDjt9jDssGDg5NA5efbGe7pRXi/g6EPAY6L4Lfoc1c/PYhpqZee8Yg2cdxAhwZS7DAZ5Z0K/iKT
85dO6OyWtdA6R948jJQJ14r+naRMDnh2L0Ww9p1c049iQ/BO+jg4wui5MSoAR/hnYSQPnmOrF8nR
63hywzYunyxBRuDUdoJ3YRCaLHfNSS+Ws1JASbFHYxZpZl/4pAInDP1CYGVvm75Z1bfKEACicmZ/
c0PMJbtkafIdCee1dLzLXhwf0K5NeR5AUfvEfuzhhgYV6F8CJRmqzImpLxrd4aXlrjWS+Hjokj4b
Hx3RY2AseJZhfCwxZU6YEvMwh3cX4+Qjv0D3+Lbo+cXjYat3J3/58r/lmFjKlCCMnRODPchvLw9H
HISf4g5RDSzK4/uMqVU4dVoKVU5ON+Q0pNQkJURumUrHm9IU9YKPxd7inOS8cVgDUOtAa+Ky4jXu
9qLuUAvFd45JbeeVWdiB+rhcXjR7yQnlpV5cWA7OxI44KC5b4/73zyb5sACy6Djde7j6Wcw6GZMO
49McD3bVRjT2T2w0tDsd63/CNb/9MsfTlrEQdjp4K0XIVRZTSw4aZ/UOFxAGzJO1323FapIXAl+8
wXRiENC0Wt9mk9V7v5CWbPxYTM30Nz91NP03HGauKt2BEVvBN/o5ALN3G/HLal2CovNSUKu6Xsnw
izP6aVXGMMUqoMc4BlfsB0QFmapAKtKdHM6y9BL2GFCogYuR6gAcGT0mM9LiGqzvbY6j8+RT8t1s
mOfClhXXkvP/JRxK6o5eGIcB14RcDSmXeXqzUOt/EOjov4qd8V2zGKVfOONI1oqsy4U/DA/C2Y5A
0IXHZr5ydohty9D8KYZYVnoUORXaGTZ3zTwXl9BkuPPi4zHOIfNBPUi8ty3yjLNE/4ZyC7VJvqc3
mCZPNvrI41x9h29khnhYy1V6jEvHcFK4n4BKxBIZZhUKBL1s/WLlKcgBdDHabk/OiOUtpz6S+Dzg
xPyCw1DU9QcuS0E1woeLRYyHjylviWvvbjKckEjV42F4mxW9QSgTS/AgYE6YXSLmlQFUc04Atmky
ouFnXvmZ5gLb5ECnpNtz7JlCwODgK/j3JaDj3J37vqat8U6+MPLRlaHuUc6edCLqcaEAHlts8WrI
h6aCMTNvCu0oVcoPdiu5itCT5EBIei5A2JSOLERN3BEMQIVVdSzBw/TupcMbNglZhrOBDjs9+74s
js3SDjd72Ahm8XJC81YilkWTS/QDpIkJwfbqvGYEnTxNpRVy4EtdzbVQ5vZyqNunGxbHJrrVLAhs
fDsZxtxb4x9X2Aw5OJxrmk9xjgBh5iBIcFgPazMDmoCCvbFgYDDBt5g/fPFpnO6YUCrCJZsTfQT0
SSZWIjmZjv/t8Nfl/ypbpLB0s6CzNqHC80EFC4F0MK4yRG4eqiSxPc94zvaSiZI7Q0AzRyXEsIla
mplPoHjBnhe2SWgU7Me/v+jqczMsTDs47Zgkm+9FePI9mmcIL+lgETJZ8TLcx/GVNTnvTC+jNGay
dMaFjRBc1na2MLoeBvMHzZTlhs+BMFn3gulkZfg49x3xvxEO3kvSsMH3qXk4lSCUH50bZ9TIXmKu
HEU9aFw/AnhMUkWhYF5Dlodj9Cf8CI9ntqgocBLHGdLdSumn5Ff6I91vcl7PaCh1HMfzsFX16B8W
rY1TW+wIIdcbCxEmqmCHJrHT0A/6MNq5uI4f39iYvhouHCRoumdiRyXTiWCtAtDwz2dK7VHbHMrx
wD3IjQ4f56wfK+Eseoc4bh3sRBxWMBdluzvEJ9uf0I4TwGscPnqCHRo3Acf2YrWJf5Y1sqyJf10d
DD4+lSAfpvSdxKQW4mthnwnpXqGZ3H54AdKNYsHJNSaPcAMjJnPgcTwnxfR4KJcHWc5JIeDKOJzT
mM9/aUW1Imf3PjdWRukcelQ1iSdEIF2BERIvliG5Auxgg0yKAVWgQTFY6hN/dNIPvQiLxTzBU8/B
v5wT4jb/HpdLxowRsbDnkxUtuUyokePY/0UH+ZEGBro9qsPjhi8ED1En9Vh0lLqj9RJbZE1/w49g
AfPOQ+6xhFyK8Lul9P9wlyfHw4giB86WYzwtY0LKsDfxW3vhH33MORc9Cu5/FwlvsGVl8TuwH56s
OmlSxag35Vgd93S5GHKLNUn8GxcZQV/Umo5/pUDs6QODpeYcHYbN3iPLIWa9zWj5jW1cq8KhtUXg
wWTaEUDgCvWYh05IZAJRPU/AHNuyMqDUNoHCNMyl+SZfy4OgwBA+YQZOwtfusM4MvjN/IU0LJgin
8Zogp8KDqUCFSnXKbldXoWe8HL/Cn4c90pirUW6sFjd0ZrJg4AQ2R+xlzsOwDrdf3MrDIfIEEfuN
t2AOSL4JlHh+4NhZJAzkeQXGK9I9ilIU+yA0gUKPmDCxQfD1koVSPj0uXowdeDmg/PXKWDQOGxYi
Gp+FI461JI0abF6STow9yByo55Vzqm7vnh690cKD6y/IaKT+YUQBX+pEfdVnF7UWJOhvHNHkhKLY
e2YwsCmPla4dDQP7j018EVFgm5TzMn5LHvMsutivMwd1kQply81YScd7muNKqYY8gtbhIbAfwgxU
KqMNRwy/RnBKaKbZWYCYj1nUECexY89x0Y8+GYfZDBaWYL470/+GBscFpU48ch20/7aMsQj7q8C0
MULBXYQxtQe32ppx2EEocV0bax0qpDDcehwIcbFko9xnFLmBbc+YBkeRzq7J2DwO+z6mE03fWyj9
HouJ8GHHj3nXggDOjJKJLkxeY4VcB3LZSvqzJKoxwKXBopjms+V0QWABZtq4Oe0cm6LMwJjeM0Su
1hg2lH5da0sZrSIDbsYGKxs0LrDvgBbeDxXzbObupj1w6xnQreR6tROuCkmBfi8RUsGKlq59aNjl
/Qqz4Mq2872Mo97cn462HnAzstZl0knsA5P5JF4ID2VOjPuLh0Pc0+bbiXjob8nerXXT1ujVOJkG
fDz+IiXIYiH9efwWxf/X+ojFu5GL2TDkNvt1dCf2LgTz6IXG0WyUnCWCZjajERPHTub4apdiCBiN
yMZ+4DGuNSCIYuiwxrub+0xwTqTJc4Ld0h/rrauYB2LDuUcm2BHp666w2ECvESdtA/gOdNMwx40r
jyhJyB8qQI0BVArmaMDJBegHmuMs5CYBosXLW5D6C0seb3TEWwXkY/S9jM1qgBPdRbwI5xFWnByW
v5D1WbquZ/92S0rcZiguERSIQoS6jfxAh2Gnz9/Ruoo+tjV7GJEZMM8FlEBzzl50I3tZHfHLpsqA
OQrRxGN9cEr5Ppa/FzApDk55nrM17OsxCLpWaDoe5oGJx1fGrcdO4zOeYvqdClEycSj0GJzL0h+f
wt4eBvtZ7fxTMNx4tzmt5/Ql5spSLnV+lxA7/BjpV7aVx5yj+hfiYhwpH+SNgJgHQrpyhCLgUvFv
5fZEcEyoOyCXVOZ0d0lN6Xl1PB4BXbtH2CdNXsq1QHqqzvvNRHhpTP4ADut84wifU9BXsAF/Io2X
efDU4SP9XuiPo79oZ69uWm7E4YZnn6GUdKZM7zDSLSxamWOr8P+XabWmDUNabSAWMlkFAs1/Ooji
wyhY+BJdkI0YQTWHK2vEkRo0CYLczfQ9GaTSjG9kB8HobZDZEnBWpcllysaVmlGafX5BNMqhV+kH
bOwpC876loHO9sFpjhBNL5cxih/aue2QTGuaR+atOqUry16VhVs+7e4Kw7vH4EpymsNBhT/HIA7O
IcLuWv7KBLHXHVpc/7D5o/QAujhyvxtxckuGzu8HlYcp0BZ/xyORjuL3hElDlBoDt44FFRE8R7rh
PxcZWADpVziVodeNsFN9x6wWJv02KHLHYJUMd+T/indcv/QH/mpSiK5SJVfrRMZDjGyKy1ba7W8S
7PalC1nHlofV5/BguVtUBiRUjTp2C00GChuFIz14jKfkDjbWhVItHWzrWQ7rnSf8trm7OduOh878
gOstmsTG1ESxIzLj8FqCqpUGbQaFXM5Vl7E0UOpyGofyh7KTAQbMQEuAThK+0ljJqAI/TzqiXsQF
7o4Nyp24MgCXOg1GGLiTLzgljv8+TWEMZzJvic3eZWY6fbVBI61jhjsKK2hRnBvcF7+jRnlTHZFp
Bxx/VoZYDlVqQklyzLmjuYU5RCa78+okJrB8JhSgEGJpp4bhN+oUnF/qzaEdjIfMa4Xaty9ES2FU
zpLDpIjiAdz5CEj9Ja+319e9n9wjFYeasclZGk6cMF3gg8zO9ohibGSySqmQxsYxUXcfnJ+HNiBV
bh00JOCi8a92SzfPrUDMA9IQMDBI8GbYROBG9usB9kTc8oMJC9+pMmHhcFIDRXbo3qkpn+t3WNAA
PmBOGL8JR6AECFhh/LiaUZJ4z2g6Hgn3YDlVmEwLOOcy25UtQWYqr3KlS+z6/DfNkX50lwPVBkNF
NnrVut6ZEQ2+UgK+/YkgRkmhq7+8k03tPHoReCoHQ2s8vTtZeCN+KC9IHiv2gaQDht8Js1oZdEx0
7ZZliYQqVcdOjp7naYrXzTpLrHfbMyVs2vEYsEHGO4L4MnEEId4w5iBVS1LVWoNM3AJ6HwMxHApo
+dG9FXRf9GWPBc1bh9ujc6FrfT1R3Al19RMKnd/I+ArGHA0Rg/oGeaZi9E7itP2KxnqtzhCYACwZ
r56Opxt+hq9s33f3Jcmf8I2VG4sfFytiHBBsbSJ0svjEAPS7DLnBf5F8MIfMS93uT5mB5hGxV2cH
x9eTHlOrA/ydU4FCID2WVikxswErk+N6NHm0EWxuqfjJkbxwiA9koSz5iGDH+MMgOABgkug48mfK
y9EcNie7X18QNof2aU3I2us40rHuxkJPL1E9XqBI8wc+CJ6yhki8Fz3gSe9kHA71+upRqn8qTtJ/
2eFU9tOYwOmNOcDhanL5kU8gmtK4fIOFwjkrmLic/+gXxoCeCDjhCeOS1xhoHQCfL6g3ExZjogZb
BWRbRod/atiCv9oCRHtjHMj3/3rLE4av+m4pkzrsqzpftUraffDqM0htTzYDW4wRrfAfaZPUB5KY
NbIG8I3mYUOF8q5jmtlyzEmuXJ2aP2dz5W61zrbsM43yRx5hwRA8anf7oLeHEaPxJlgCTC/QYTIz
Bf5wzgA7aNvNrqEyzgHxsW4dJkPmFzWEan+wYJSv1g22ALfso57QVl5NgQPEzN24ZQVhWEMTLijX
bvOyLyrFVcTzbo44hmJsU59Xr3Q7P0eaN9IZ4CDZnGdjTfyoh1GDq3aF49ik+/VHmLx4bywTPg1Z
1HzV1I+A83AVntuXtMHBHGeIWoCFUl4COAkdGiklyvu10F6O+C2yIRZODflk0+qWVCGg0Zalw0v/
eE74yKqGwrkYfQYHissq6pzdzjg8IenK1D6XP++Vm10x1WT5pI778ffaKXpQyDNQpWubqjOXk8A+
7eG4cEckKCksmN8EXZO+SfILFb7UAOq3Mdz2DbYB0QBNxwmBgaw6N0Ro8etfaYz6E3Sbxnn61Xu7
GXqzvxGDQ8b+wA38TbTzEuhA+xpodwJDDprRfqCZw32ZDCEvwQbzxwOvY1J5w48pxR/7cfTP6XtM
lUb5YxV9fYZASs+/spjHSLWgrO8m/wpHegoad91c8sMl0mw/zeUXE53k34vyFqAX4bEhKarSbfFD
vpf4OkPGhKQhsUSYTLI5uUjYnDDMhI0e7a93Fn/wyAi+2qBwO1Oel0zSkBpoFNcMRhmSmV+9wCXl
j5pxxtuGcCquPUcq3wGiqCaRDTNfk/xYVDpTBq8Bth3YuD+gf0uC2/60K1d5bSC3rHH2laVpg4Id
CzIpTP3pkKxRPujDBepdgzqqxHyMmDT4pQsyBv7pOKSb94OWyML94ctIVureKE8fE3cGQTcIspAO
ptW9NKRqewKr2A+oxraaweiXMkS+Z7BKGxc0V6ax/aHn4ellAR0aWkCbjoLhOHpGARWSkwfLN9SQ
iPbuyz9aKWxZMVWGQju9Eevs9mb2TEp/5jeTFSJ92vm++N9T48PMsHn8m/2wL4EYBHT8tqCLAhHL
R+LOJFd+JJZUlwZuE7PIkuGArj77YbxDcsXMbhgI+hHiOSpv/C/KlEXyN6z4yLCOz3zHo9l1h6vs
MqIN5KSSHMTP8ph4prD/ZFbdv4WUT/5gfPC5sTpg89I3S8FE5dAREIGF7y63MGdoEitnmbVF/pYe
4NqHOsug+lLE2/nTAztjvQlKmZw5sZh1xsYfjwIyNO0TUxAGKJoAF/qHceXGEesEDi2MYzHHn1DV
ePjo8o3vo9lM+/BgZC72jPlyxDcEWvhvlEjt4wlgnrN9FExkZbanwxybHAIAbTjrkgHd8cGUqTyY
kemY35HTsvgSoamtaU4P5C/ir2TEIiQz62OBZp041x1/ZDiUkiktvGzAAeFkfEkcO9tHFCrIpYA6
OIwkgkBNIXKGezS/DANBFFyGKXCkMPiiIGSWMDIuOwC2XrJ4ZzEWfCkX8WaaeVsQnSMSlcSR3c2b
xCxCaFlsQQae8qRc8JLXEhydXbjEaWehTnCN/gjfNwDCTSIGidQC0RQMbDCGmvu4JarigqOrTDY8
0lPCAiKXMobwz9Uqhel0tQntA8gUyN5mDEojUkEcGhF5gOtyknbwNcQn3JPjwyGmLDVJUQPhzWx4
L7L0krNjsHjK7QSsriWLdMG4hZGC30eFZxk0/XzlDtCXRDYpIClWHf+1ZHL7w7jAcfjeKHadA7BV
YzLOx4RRIp7eO2ZCd3WawtheDtmmJ/EPJA5MyI7jTN7WUZKAp3eg7uGBYXg1toU/TDeQe29TODbt
fySdWZOiShCFf5ERiuLySrEjKNKuL4aKoLijuP36+dKZvjMxd9pWKKpyOXnyJD94JRDHwTbbNnIc
PdJmxM9eD2A15pvRArahJ9OhRfVBTNN0prs9QMN5RK0gemcPizhlQ9tSW8jEAHmbofQUyZZ/gnFO
4alZIP1+NCVkmg0BGdBvH705XoyxOq8JhsYcRk6UInOs9WOuWCmgAUHvHTarAozqmdR/M3ZizFrF
rmUJW2sKBU6tEgpIgi3GQL8RWgKRD/RtGcwK2B4oARlDA2B5nADQJa6volos5QBUImLl+9GTgkJh
mInM+t05Jh+tw0phmIu5YVY8GDa5KJuJbcIYWtw3A1k0FKF+KT+8VJMO9xPin2pKhyFkFkbWn5gG
OqSTEvtBG3MnQm/HE0MLJ74tbc1DLJ7iF8+uWgvm5Up5f2VNpWRaGvOHQEy+e9wmxAvYIykQpjc6
UozPiBzPVT6l2P7mGrRSEeCdgjuAIrIvYmA+QayTyyABL3XT05qRROjsQzfrT9GPpkZnTvJpTMUt
UvPlUVmk+ry/TzT3cHwrQrASMrAzEnABjRWMLW6KFJwitUV8Dsp4sQGLtqcxDcQIoxrIu6iIuawZ
lGISpxm50nwu4/IYsQSyOGQC4N6pEdhiomOPjqTtMaCUMdVmljNkdPUQh/me4tnoFwhqSiT4iaAM
4LTN3usbI4Z6jQzLmMNzbIQ+E50BDqi1ojI9Gw6pgNAay7JPicepiPSvdQcJxV4R3qGIf0c19ca7
0pH8mEqTGJRWtDD+qCWxkpgKXIjnDc+BMRKApiHzPSrnDxlS9FOYA0lnGcFZXy5F+k/wpXitKc/Y
6N+wocePxS6AYI8cNgCfBeIt5uoUkNpVzGYiUw6ZqOVp8aS0JxhQH393E6U/7IU83/SGjcxUhCwh
rcqQKPzMzHRTHo7lOHQFOMUUnFNaAI9IvMN3F/HWTnjA5Bx36pxNiztDAhD9j4Duf9t+XHfPQDpx
PnCpt1tDWvRGjgCXeBbg27xvEWmxUqVLF/u0QhIWpBD+BbzFbn/Ts9redI4tKwCR2FEInJGTiJpM
k174Ma68/ffzn0b4OgJBw9n28NzU3RmK5nkVmhhHHPIWedwebYcmwRiYLChTaYxdl4jfHQusw78h
zMdNEmmJtJ79t0W4zHKsm4dWLXWVh2IIMrNlU4wjra8Hm5qqNZHVorU6ElyoWSempH0RDU7muAyH
QGhYRlcIObGfWBa5Dzgx5wK9V9ALi2CYYgGSOm9MfnNCqb8IXYZOYCUqk1uWg6EPPwAGO94BdzuD
XoRzYr4CTJExs+c5G0xaAAwXMH/uDGnQ91DmWJq0/XsAmPNVRKXgESawVTixcGc+5grr0ae8hs82
Rl1AP+YquaiE7CXUhKQbXN3pbUY32gDuAP8R1mNprN8D2YAnOwdPmCpgP5xAhc+5bg5Gjs6qajTZ
XrgfNTfONC5feIIf6vfAHzw3TDuVCYhwJHnszqI0qHpR2pm8rwYEAJAS1M7UVQRvCh3GKYykHRb2
ZtOmT+ULCAuXXJuDjdT+QJRsSyHID9G9z0a38MukjexzOogAsqiGsK0LKrBXHVN9owvUHDYXGwZe
UuRzyuBpeHSbkQWvOE1A9St/aQFJRjwLdgeu3o8B3/hKqFHSkBW0vP94v1K0drguRDUXw2JZGwiu
o62OVQebBGAgyIBlRUAw5iFSS55CTJ7ipWXwHnOzB8l/KwlEJKM9nNE3Gt56xhCiMelKRJgCfUZJ
iZRthcd+KPGuCn0BnoJPGUxqiO9BgDgfu5DcGBIucdFhSoGfrq+rQaeMqkc9s1onGqx9nDAzsjCF
VHr6HKw+aaGEFtQJLYBU9ENrNs9JYi/fJQ8GvmGYHJWt4GZ9hwG1LXgkrvqhWiLOBOm0E6FTdVZc
Mn26lEmJjQAHfyQZnC73sUeslmEnzIdQTD7Y9ohOn3zwh3xPttPTl/g6wmVd4CbXgXlfsF9K52bj
2xFT6PenlKEcEfsYIbcCB5eucJB+2v15CBju6RRiOjqZCQqaIgMFxMlGl72AUAYBMebcv9F9/Tdi
DtcQTVwK9lDbsCchhRbNzRsG+AvR2XLgNHRjit/fM7OCyNrvrHO6eFzRyC4Q8YIczpXgdZBeb3m5
Mzx4zpSt462ZoEVFghPuwG7ETOZ/pFM7wjxEaEZkuhByEFZzDNtrmiimb+i83kBpZ2+xFSiGEMb5
glidaHiOIsFtJVnbjOoArcZfk8sgb5iOepaz26mhOBoXnNCUxwaRGksihWHhJuV2dmYUu6s+fV2N
dQimoFaU/EWf7g1ABO2OrY+gpzA4bSjgw73TNUkkPMRudomNA3yK5NjfZSHCel1vhLryYJ+TYNHD
P1usadUH0B+sYUEPQ8we/YOLxn8xsA04OLaERE9KRgz7EHzIlLBXaGjg2gwZgmPDTvtttVZizGEj
RCc7i+/TDCbAGGMpO3+ZyGRZGLmj4bY7bJJj89jNW0hPJZlr22Pkk26RiTtzaoM//ezVAcnjcXdK
9ao3ZBnNcfVHgWKCYbLuO5mpSk5PENQwpqD1bHCOMap1aMuRDIhPHBNX0B1qDXOPmj/putwFMxy+
HXY5DcfidMhraAY0UbQ1ELQbwR9Ww6fv9M8TtIXwmD1nSnxJzqQyN7gUKnDN1Rw5MUEeqPImiSDh
O2Y+aM57phvhro+6dGfTQ6DL6CTUjx5z3Xxp0KoJL/GMYyy+85kPkQFpMgudPd2enfqczRfzrjGU
QeHtu4qGf0dqu8cZsK5SYymzEIu2OaXw+aAkrPxjFEWQDQOi0YZibhxp0BSTTk1og2yOM6VMJGWU
3kIYHxIiKIL+ONb/IO/ZMfSgIKSsDn0JbtPbDicXy01/9McWn9xlF5wCHNqTMiOlg5TkhEE1741O
9eO6YeIexX2K2pTYd8Yk7aVgb+BwVHIooVBUwZVIeLJB3aZ9DTWmSYHoOc3S7rN087t5zvrTOc6W
WoirwK+lIo/bfQkeGENDgqMECsyb7u0ELp1stCsI/jP0x/OKxSKo3MsoIlS6tNnFI31UKLDTH4Gv
zId9Y+p8ZGz9fPiNp6w06ShUg6S1xg4Jk+MFQI0VpeRCQOsr5832LQn7szgNJiVMrFnXoY1WB0ff
DWdUAzl9OGfsbUl2QyELHr7PsvZfpAhET117zC1AII2/ODnVmZ8JPGAwUSuo23AFGvjTm7ehHGRM
u0L5xgBSnTMEN0GjZ/Qr7bLHCpFkbChfXQZyJ+g5C679CCGswrz8S7NzKByIwJy9sh9VV4hZbiLp
TeZSDQfexmZQ64C69eFCjqoLAy9ueJ8RCnPQUhYwgiXn7PTri5tVUoCM4VKgOYBMKI+9Td4N9nqH
eSfzdSSQvJpLJZw4ihd7yv+dszEhymTyCKN2aN8EyFr+kWBIsVBagH+wB5NwjHx1y565Nakxl28w
q9lBnFF4SHN45YXVGk0uoOvmW2rJDNgrg0fNIWNIX0FyfhvZeRv70ENzu/kEajUyyLFdxri8wHfU
+yZ5+4/3pRLgYG2dYOx3FLOAaaMj4usQnm5dSBD50nhT/qu3CLQ6QmJiFuMdRz0XbRyqhMZtHVM/
+P0dPwxTDqigBMNnEUq7i1fGEmP7QE4Y47L3fi6edAzPP6nx0qd9puNAVobMDqt3NwVZpI3H7IMF
K7YYjKHPVQV7mf4KSYFG58/kZYX8QHIlZsxNmNmjWfBmi13gyaJWhEJ9PYJhY4x9zFsrAd4iq8F3
UB2/Uanxp5R8u0C+c9+CWCPki7Ab07wGH57HwyRf1DowBBSDOWUGIRXBCqNnFy/1mO28CXTimHIm
RoUyIfcp3+AjEZRgr0NqMPYymaKAZ5OVZuGBwjzMSXcc3C22wuZqotm360NqARXo9M1YGD4AuQEU
VwhwUGhb8JyJjZlHAFrBnIMXk8XuJhV6nIL0L0VX8BHAFfifsfBLoHvAlTDMj3psHiajNh5QtScw
rY1euoRnqHrDF7XX7tIkEQVFIEWuujQV1HF1C8pHx7gMoY367UDrGnWNhLJY7M1MTEkcTCoI4A17
gTLFN7iPpD+P9sFBOW/0pVe+xIo7Io18WIU9OjFplO9sGDqFi2eyJ2lISer+rGEZGOHQ6o8pRhIy
sNQUTeGmvIE48s21FVAIAq+ZdPfGSkaqazRBaPbNVkkR01eFO2KXAm6RhORm72F2vEaHQaHE6rld
HEw3T5oX+8w25PYYLUlJLCE2BYsH3j+xkY6cdFrd+MgbUps0avrF0ap1rcf4kjxf1o6w3H5vS7W/
0fNpotRQNxv0hCEl8nF8nVKCDTX7fevfEr9KJVcTVOg3JsImswVX0oRpMHZTJAYqGR34ROLB2sGf
qcx5K3EkLqQ1txCW0wqlS4a8tfgh9MrRf9L20IXHRALUhaQO/ebAGMAxkARGGjpOSLhFG+BWi2ZD
9XaETJ9Bn6NuLFSpE3xFhVUvsWDVcHcLxlXTLC7gR++oBaJ6N8agQDdJHSGsbbfAvn9gtkimkZgC
xIHlOa3khyruRmhVqPHLTXWvCQImzvahrDNsMLwC4RNtBQRUX4tnSx0GxTMD7Al2PPrEvQVOoq+I
IV9pKQzo9g8ngS6B7MmWUIXKILBRHdagsKPHmKZdeEDBzDTBPXGQLAy2XhSyRO6zAkZqRWlakfFw
KkqpW19gl5a0u00w/6WJkCbRS6WQLKYZhwI0aRVfd49Zjn3AyQ7eXQiDCPCc/vAKux4//OmP3841
Js/LKmpb9P/dMAQU5TwcZla8FQyD8qKo314djodb+I9tsaMl4UQXK25EQkjjysUndI6gYRRQBY5a
0RUe7BX8CWSLpaOYa+gXa1jZHOCOg24BN8cFBHSuwFfdfGDlWA/nVAUkHWaTgmH+cu4PD7UU9myb
7AZfdBoI36EOGtSk5ZCM7toyWg3SFJ15gbB5AQNh1VIr7byptLKrV+cRz+TaU9XDWkU7zJGpMV2L
mrCRV9aB0hHNiGezbi7bKcmuRlb/bQPSjpLqao5hjEyPHfPYZVjSdVKA4UCHxAKROo0Z6PCwsJnG
9M6gDHeoR+CL0Ugnv3mcJCkkckIBlewXGWigOdKm7AIwluHp/ehjQn+A7VteHWJLwl4SKKA7WbpG
TvsEiHBn0pCWNj5MkrubEHQkGuFYJQypMeOAZFcyWR+XrzFx7kDHpl+HfEc+tiI9QRhFfRmF0bd0
qVjVwj2TbK/wMg2JRFG3G3nF4A8QnoCeJH40Qgh+CiB8g6vzmBj97QczTnurVHdOVg1pJKNq0ZZN
ujrlkEsMQk9N9hwDn3PdYQKQ4WNavkp3nPqgI5u7+wLsYkEE8BR8H0StrYjkZIIB+TzgCFDr3cZu
EClNN5+UFEP0h5lBN9Ql7teZ3tZ138y00SoFZkByd3a3klpJ3gHaNoVTLIW6cXwNk28YiUdDw9N+
qscpQBDoaTBSVnXn3t93XW33NFB/Fn8kSAyjaYpSIKjc9m5v5K15HJTzEDDUvB14G915AtShJw8k
BMESwdEQCXl/26LATbWKWL+nyNvrZOdtmEil5QC5RgAdkmJxLGhryBJQE3hxWJQ+ieLnbG+oBk41
b+ONpLzDRDbjfTbWX+PcxYfQGKpqWGORfTJG16mUplyISdgIii/ITAw7iyHBHu7F6/IoGH/INcPc
ACIhbdQB6+JOIdEFiV4f5HpDTGIpYAXYFETaRGE0/dD+YczZftWmH80jrS+sUJQHfZ8Oiuw2pfEU
+oePFh2xgGCCggRC0ovuEA8gnBHtIFTrOJjM3JI6XRnIrXgN1+OiUH3sE4yyj4Dskj1VifHqO4kM
Z+h5Mluy8Tf4I7N1YLlDHxyPIWYQ2C+4qCyeBaVJAkVdqxtOTMrJMOft+YPhs4D03IZLZSiYvPwZ
jRXgiXBYrOUA/pV7DqG8knc0SS/Ry7EXKKrIHGKJJUkPRPSGUEWL3FTYOmN+EHFzEl7Akridc4oe
DjFZUI8CeVcFFG5ZXNHHMGPQEiLHbeLeA9rdwuKPkSBqFtx9QpV0idQWwMwHJ0joyOgKSEZCE1iO
Mnw0xarTH4+C2B9tJGKgjz8Jem5wC9K7TwgMqeY00tSvkFdC0iYUJ6nXvkGpcOroLo6D+MK0LySb
jw0TKSCovg6EnBp9Ex6c2VkolPfFXaZQ/GeMEVEVcsd3/+K+56RQXgqLZp/U15B+AipXx5XA5cAH
iySmj9eEIdfTGCilUSgR99H0OTyQ2x2OkSWOcST6eI6HwCjkd3/PUII3kC5gC4q48EO7O7YRdYNy
oqLx2K15rtuKqL1jp/gUWKvBeUaxzb7hsO5rltT3+8OpjqSGOrvk6/QWufFbHNtue1QTWNdAEpwZ
6jsHXk2oVfuTPSsyuIzOWDMnwqSBrUsNE0XONUFugz3Be1/87ISb+/IIXtOzOuAnnuOn08F7Xoa9
7I3K0Kg/PApnjHv08XcqXVpmfjElF5VjC3e1ngACWUpS0srXQoI8ynSQoOTItN1V5YGM94d0sU4d
ZdG+R4WAxIxU9cDei1XbZZYXqDU5ALuZMGHS2RP3dK0ABw4BSLjV+7lfrtqbuaMNiOvnBDZUWmFN
Feo77PVh0cu22bmrAmAMbXC6q7OdD7FkKItxDKF8SdslV0hhaFIfmQTcUB6z+fg+oPzXh3/fd6jt
QF/hwdPsRPLN+HB27CGCpGSH5itOH7LeJTp60PzB6iE04teYXQhhg46oNC3QxCWV1c2U7EMoDALA
guz3ltR05BErypmYKwi2NDuRBZ5aTmXAhqvIrxwAaIt9v6L9FqBzzCqT/BeM1+tA/NUcNAdR6mZK
pU35M8tKh2wf1KqhUio9B5jttwEtEwSJEEN4eDwnUlQecQ5sKh0BwDTAZLQloBIOWBnf6WnGD1J1
ak85GzRqNaDFER4nwDoJVeAkadv8GF8cRJhBKU0HP0zdfcR+UHUMtk9O7zBfjJjmtgWFTnt/8Y43
oQGd042PzRU587z/QpgK7N6Ak6eS+DKdQKmF70WLoknH0TzAfWf47joianwgx07kAh6hNBoRZ2u4
hA/ZRYJAC2VDlDxhB/eZgNAnGaOkDIuUPTeRLlEau71Jr087fERoP/wvF0QxzAUDsV4DwT5LB86n
k+VdaShK8gEGCWdJo4tHRo756I5kqNveLLdZBkEpga52sb9bEqtiS9wuieAzIg/pk/rRXeiy2ePS
brH53fgcJgn6C7QLE6wkL3Eo55UEbA+6NZiM5F23de4r2b8k+UIvZA6N3dJHVEgVoRVYNV0u7B1j
WGKFrGreoovkjb32XWoJbpxyn/uTw12mEwiMFYv8MnyFXdHsi8cai0jkXTT0jAtMXALVH51ePhnN
ONbtm1FoJ3CVshyoNI5suvdYCd6IjoCQtjMuAvalNDCSlGiI0ft+eyqEBgrfUxyQOGlk9SioswFa
O5uWFu4h/sE1SXYnzBX+o7m8G6kUSBnKpbDwbHfaKUE2dFCccFKeVVNmLZJnIlRkXKzDNN1BzAdh
4D57GJeJttCx1RWbl31mf4yUDBTwvW1dKM7TAiOVT6J77IjUxjsYe07HhDxj8ju4ZzoxcG0gS1Ak
j04NL0HBcudTtyQllUoqpVueIuGmP5ZVxPAk8CTEqfPPhGNMOPjR2fgez3EVUXiWnjp6agRo+HAD
k4qjW3F2ZCRgyi/2wCS0wzWMmYE9QP8VlzwL4ORm0ARodrZ4TRxzruMU9rKZ+L6QnH+daNwnTjoA
6VpQ6b/gpeBFE/AqYlfqUdwnBHqI8OAFpIS8MpzNeBmjtRB2lY8J+b9FGJgQ/2ETZKyDDlAUM0HN
TLk6WYg040LGjHiDvzZegm7TxkHngSEUJ2lSGI0EWpnS07pS4zG7BRbehAqIbD8VA20ADnA7rpkR
ZrNYcFZgJ2QQ8P2jOyY0gL8lw9f4iqIxe19iOXkZFZpxxIZfScZKcYy1BCoh5REGIRc1TkgZxiuS
bIw7l9B3QIVBf4lCqTNSS984Dlafx0F2lbISE7wPBS/MNb4yTS/06mLdY1KBLGOruSaBk9MHP+TY
UZ7i3FD6poaJevEBflDrYW6HtJ8h3x1SrSUgN9nMacou4DcBSip9SmmBeebAYXDZAmxrWNmY5bsL
DsLEK17JdTDrikWRWKRhAzODxaXycMkzYkAgGBsh3/xYPaPtS9RB0Sj6qP3qDD4tsKbAW1JDSidH
TLM0vPCkgKeNSSZmFId4JqnNWaj/3ZwXutxKrq00H4LW2UJikXdh56VahAIipy7bA9OKXeaWJukX
WIhuVEt2Q2pmsc+78ti4+DRgw+roCzxtpNXjyhLqvPSR8IxlbyYcY/Y77BPugiBeWPBs450D2AwC
y331DESjTemTYdPK9MGAExrgNcOFbYuKPq22NLrxxGTrvOBv0lQkh+T/02OjKZLiOAlYfUwfO0X2
jPASCPJ+2QMNaPx7Qg6sMKdiC3jcrCqWJFww9CA0uSf6leHCrIReI+/Iy4SMxImwmVG8GCzCkI42
Nxqv5M4JGEO5ZvkdDjqGyS+ON+EDiK0rB1Ae46zu8Ad/CWZcrO4t1d3dObCCTBB5zlOMTzQDzrq9
ZjzZjYWT1ZDlYxXoIqswDzvn5upel7asqGt1+VH5YTm8cvbFo8l2o99aTjRLyl8Jh8Sg3H2cGNtA
glVuVaejCyI8pZsP81ZLWNyUeHgQoDbsz8lEB3KWrcmZx4axXLzgzGmYTGRrStMHpgaa0hekTBw9
2wmTyO6QL3lT8bkCT5NRULLjvAhPHKoIzNGVWHNCIqFaJbgntpT8FEwFZrNTbRGgiYRUnNnK5++g
jtjqFwcGwJ09BDGZRqe0xq7m4riFhE3E8qV0mEB5SeQlMBawNJSS/URuK46RBGU7c8fYGFknGFAS
KMLtolIDsRPyEUR/C2Cd034LCifluqC6WfR8iG2WFcPS0mPAcsvHnVkzPlpWRi4Pv8GVyDoclXTB
i4Phg2Xpb0FXXaaQL827y/sSG3C9xBG/fwClN3VvF96DbrS0ehwoSPWs5288e4c98ltWth8f3kT2
zmqg8r5zGsO2dcJptcKLdUOjVFr2PupuHb3KamzeNo1bHIxDBvz/swhiGcSbLRm42aEN/cXBXJKR
ySBODQm1q7cblv3i72nKdxs2p0+kRmViy+8o1jlk1cE9eyWa7ofo/PexxPi8rLN3iJqzdin26qMK
rxve0Ka5WxLodvj9MM/9nQfayxFFnl6l0tgq5zHJuCNiNsocmmJQq+zxyYxfpVlZlfUwNb820HzZ
/uLOOZ/yJVesZV1HrpPaW+XXnZuFPAsLUPdbTt0P3hieVkwzF66rrqjuLAR6lrs6a/xBo73DIDOO
6gANcQayU+TgZu01/ft0uPGe3KiFPGu1YznZ6wu7pWxMkayAfEvW9YF9LWlapYxgTXCUfPuL/Co3
/P8qZaW1+PdcEokf21hUsak7T+zsw66URKqcXd3M17rZ6+/YVrtQFkTqLg9ilVQKFmzBlIPPvJ/f
4yQYwRbLkMk7QQyb0FlaHWyhRqnb0oeVoRGcBEs4mjokVK/nHUM5lrl9ZhflRCtoB5vizgI6rH22
LiwMMxVHwNOhAoO94qRzWNm8/OZDKNHpnmzQ5rAV7Rw+xRRTrUUSEzcRUmcLliwDaSC3eLfE7t+s
Y//j33mCdZ9Gashrk+fPFSxjzT97GkKSZ++JLizK1xvU3CYfi0fUZLyiptYLlF7XRB08vknb+drd
WAjC76bZBbinmg3Hq0YtvWcdHOFpQ7qi1A0Xdz1g+UX1VgYqIXS7XuMpfiBHDh4iaA6vWbCnTdvE
HGAGcFkUNehxQC2Hv44xGWJwkHABwcJduJw3Vh5h84XmhOjsLsJmS72+488t+DAgDvzq3bOZj1ck
zIIUpUX4r4NvIHXmt1sTSqxojncpezvbpT3cPuBbSMUe/hmQGaUOpkNKcXzPHGqZnC4E2tyXKWi5
VfBnk8mRB0t3te3VRvF2uFNXWMJuBwf0QmJ/XTlo+1HPZ/EWA1YGDvMCQQntxB4v+6y96jo4EdQv
TTRlOztOdUN0y8qK03N49I8e7hMpJKPkEZHDz1p1C6njV53uc6QdcvP5DO9ujy4zOCREBxseNNov
/Cg2rVdYGELCZzYyVp3sO3FJkPfmUYwrHBCqOQ3V3dtssng5lQhZWq+uW9laCToPdTYfr4Z7ZsRX
ScnZeMcxgRK9cZjOM3mvTcRf4FIyfTj5NkUwm5YTu8VgHLqHAI/Yu90obROCpIj00iM/maBU0jHh
aGVXJ/FlzIWYZyq2HfPRsNM3vSyMxzG/rKCxHMkFnEhyNQsdf5F+v/brLrW5w6BA+oVuQ9Jq9EMk
yMcwF+HS6jIqyjpjG0QBo7542KdSzFOD4bVsT/sidbTwk9XVA2INhvP0NRYvRg/kTlhLWGhT9hJC
rQL+LcffAWpkVNEBl9JLy7uvi8pEEou0KV4uubbmM6REaCb/K0tZodlcXXw5wmdqtkxtqXbjrlWi
uWzUkAoeugk553d4cZ/wtqNC3SheLs8mDCwuloFSUvIrMX7O92B3mMBt1JKj9zySdew0I+eQM8rD
yydv3NvsOd85r47xxo8tiSBAITrxsrKPqnzFHUaF0kkSvJh+7iDUO8LoMMuMWnL4WQ5xK8jC9nuV
0/Z/pTe2nMRobRIkNuaMEd7SqY+V05MWklG/qulZILVlmz+gRA3p5voBMVi3y6A9zd/2gZHZNFLC
VIVDpgomWLxs6RtHKalBFyDfvKoni9ce4IORbKJMsodLatV09Xxa+PELl1x8ZksmOBi1+1zfBZPO
A/3Z2WnC3OuGMSv+Zkg7P9ULyJApKQ+3/CMQRTE4Kv5kYuqdAESddvzIha+iBjMevixHgaewXaof
4NIxX7RfVnaxH6atnikDOcDHZprU2VtU/oDkmSQDw1CecHPIyWqzqmc3bjXYWa8GDZFI7VEOB2mo
7N9bCqOui222s2cIHOVIZf2u4dIDlPrAFUHXjOI+WC5nettqh4xmvca10ioQeFyutFKlOaSvDyq5
Qfn28QGvyS4H3CNqI5a4UzXnFIqyEpNim48B0Uc+73UsAbsOlmw2ipWMkcuyU41+KJtKFN/hyFJK
fFIMdoGYeDnBmEiN3Xgvgki4HRxZ9rGET/WKwwutkNzjXJh19O/NFP1eXvU1CfrODSh2Z0blObBp
RRqRuiRNjEhZSJPBSw4/4RNYIi/TmdjAJDT0fq1CfUZ0HwfMullMXpKjPcZEp/891v6CsjO1Y2g3
6/YDAwCzjvqpD+NAIGEOU83UUFC09ptzzBl/ttUbo2ZLs+sNOn/HRyGafxdDlYlQP8gzvjF5rd3E
7c2zJpQDO+GnaiZQ1Vl2Wm7/7BY3VPMIixEpCvT5vgGI89nZF5fnoIFGGK8jjA5VaP0WDWmq5XwK
l3BD7xnfzZ0grh2+G6R6lynt4jrFbPXiKt9Cg4ipoI3rUt17xrQ0Uqneq8sfTRw0TSoGU2sdl8LL
jsrHK6fk0dbUQwZAQdxEYHX664Cav3XbmjNY4DWgTDmASG2DhpEsg60kexrQqN8FZGXV2UeB2k2x
Gi+CyyYjfifsua66r0+M5qJY37Hua/pkPwz+Zml6jYCiJBfbG2YIdUw4Tuio4gHN53fK8JgSr4ME
+onOgRVCkTfVeHh6v4p36jOuEJnv49m8W9cMce4I+kEZha3E4C7DfPCAGVj8Aa/xJXNujYDRcvaD
BsFkV5gF7WP9XhNb/JTTiCScYJDYU0IWKBQFcdGnUBmClUBKKAZixGp9VO9KqAdhRQPyn71Yn6HK
Nqd/aySMz381BFGt7mT9+vq7GXOlPKYF3eBMLBmkLkhI3WcYsqZCkfJfX36jGyu4sUY3JmaVAE9K
HkxBI6xmEPVlJYHmSZT3317DXIT5qGeETTgJiyXTDr/COrrQS0WIYaSP+cnYZzAiDqQ0mJS3X0hO
ZcNSHpMVNlMwvxi9g555kMkR39yvXP2BK2tzJMggypecO7C7c47wGUawkK4hdjCOnI5spPv4eo6x
o2xRPO6tyZlVmSgUvIKOV2zRsNiCE2IKEGwwOzRaq2YKXv7G7BUXg/0pWv6Mlq4+hr4p+8e/20pT
iCmvq+gQ7BhAx1qhv0lRaW8y0+xs3hY9qekNDsw1iNfNJz7SWEDOCNaft1o/aCRr0opKixVRiKj8
AvwSAO0t5GGTOhXjWGfofPlQZcKLigElug9MA+8W/g2qEbWF1eJ1Z5pPA2Vv5u7hUnotq3Wy2k6l
25DdaC8NXxapxaIcLsLaBsLFh1C10R4LOoHmgzglVq1wEcFAcRVviOCqV88YWKWpQbPPDqU9Aclh
/0i73Zu7IPa8hRpuxvBqUVeGXxKqxYXdcBsMeWQj0X6xI56gr49CDYOF3gE9DDkDq4hAYyLQQ4fB
SKcFcsLMITIahtfs7+lKoGAk/LMJoH2XFCJ8zpipWPbzqMb2sB9sQ4Z8B7JxeSoEpSSyjxmJnY1z
oNpfLY0URx3r3A8gwId5uURa2ANIYG7Pw9A9QOnQY8Ng9+Y7OiyuTnfdWpfjAs+H9UI6nUqsUe48
XbStIDFAs/Ibk9IoRPDjGH8hwbi85qo0FzP0HvsPeAhCKRmXdbTr7Ctlg1eQ6lIPoTWA4Kuw9Jxp
0uhvS1pRg2DQqvl0Nb/MO1yS1d6DU9enPQRorjJ1lBKbDjICD2Ev09CZmzAyNcJ5fkJ1Dp40VTcs
ZnpoUY490tWtaVHhWUEQmEh/0NXY/wkzi47qDPGvu3esD5qMZIGt8AIu9h9N5/ZyOm8DRUuwucvf
avVKx7ATVrTqRvy9rYEyagyU4JYBFMtO0DhbUH32j1gzUc1o0/21FGG9uqbwDcJSGuJlrnDH22sC
zVVUndT8igZyz0P3eUbD7RxN5Eu/+g7f8BeluHA2KrrS0fe40h/CVITp+BovKb2PL+mXCh5lsTZp
5E3d+60uHHGE8F5mVaOiRNfqEG0V82Yj2HAwyxDsRfgW+Dg0MLK8phIpOqAH1W0NGKn7wfTTWI7d
o2I3yafBgzQVHTnApK4/OJUqd8mKP9Zu+DSJe9CiQ3juaEx6dDNcLJ3sG911R29GHd5GVXqoEel8
R13yPhyx20Kq3oLNWHOXXi9ipEbDvq7z7ev5NK6HuGuWDwgNJ4ZZxjkth8UEBgQVbmGElXXLt7jJ
AvZmsaqF33hDl6uMXavP6wUccVpg5FCdAMWuJg6SWXKky+B2g7uBxSdhosptHuAn08KLViNftOaw
ulqABMchYToB9W8q4CRWX/c2rm8Pb/eQY4YuDv9O39SSPML8W15/sxQ5l3dMTzloGO/kFb26TL4w
cUEjxn69zZbfa6p8BLSBSMQ5aDua3+Og9pDRt5Y+xo6o0HgkTXNx2iv7mTK3vLP25A7+Suhaxu9z
xSz0Pyo8rAQMWX5DxnF03HPH7Rg7zUS4/m0yGuVR+fKOz+FarF1j+lfrMpqsuR5gh2oGg3FBK75I
kUePYUvVZkwtwXfVljJXIMeHy2QZLm3eUofgJuP2Fh1Gv43y3GhnJW3pb7P8JotXpMnglCMaCGnz
pBq6xa1MtNwe5C6O6m1+rEEx3xXkLe2sZzROCp/3JrcvEc/XVPfGWxZDLXs+FRm5zhxqpR/UXT3T
ejdoKSZFzGvYP+c4bHVVt0N6/8IS1xIGTtTDymoyNdM63dSxPtSojgFm2rnbnZDDxhhE/0vLOCj6
waFTS18z9IXmVrLXhnptPRrLr+ZRU9ohqK42Q67+GMOwLiAsQS5jylsb8QvkJXSPuU/sfTgSSTXW
eFlhSoc3LQe/aWB0HZdPu9l0C1N06u7bW8jLj/bNOSzOV56D8V2ftph1jD3Pr4eMAkMWZBZldWWU
I0wZZpFhZNDpePBbr3tNn723Wu6N56gIRNp1T0ZIfkU98AELIYQRleTEg7diQCZHfNJ0MxFmMJMm
AExxdXLFiOXlBXtADfePoq8wOhigzNx0csmdIiGx6z3jRpZmtznEXW9+fxpR7W4zrpwO3UuStK5w
RbQpklZv91T/tWR+OJSFrb+pgmPRECZAw/wwY63wc0gz9Ohvi96Ru7uNHs5X54acZQDdHKIfNRf4
JhSyRE2V4m4Ek24UTVEAJqk4Up5Ud+Z0Z/NnRqFSBlwic342p42Y7z1ozHq4I1xecyrrhz7fumvy
/6w1uA0HGB++1dItw86AyWjEBuZg0XOrZrFJ8cXfGWWUIU2b8KHKgNN4Mra1ig6OpTei5bFbODU+
g3E2NirXxomhern0wB/CmuoBvakr/rtgEru5bfTMzSfFxUALQ56iCQuiyyiq92rchuMYjGsOXHsD
BURploOSDR9g3KSkCguOHrRNezanitai7g+ZcG5tkfescdhtz/C4Y4fXYQKM54qJYOq9gCSEYyB0
gl4Je2X8bTKFnZ+sZdSe6nZ5441RQufPSjrWRKya24G2dOLtUNRW2hUKEzmsdG9sSuhO1pZebMg8
7hHamdHoGFvnyKw6ZukK0+j57i9f2MASNggUyQ39bhsrVzp9tpDtDg6ClnwWAhPRlX45hp64rTLc
PxVOLkfRUKEggc4PWRftY9PuzSwm+hK3eJ5YQruAXPTy4C8gXVaT1oVaLE5YzHf3iSvPO47/HB15
pEcqnn7nYEnlAb4uOL+g6kuiKHXNVXbf28hTC4L+JKP8XsiRCE4FttSJUUVgntTultyYL+cAxWtn
lwyP5sZWSEoHUNAj+GHEkqHvLGxtHqPNgVzKEyT3bi1DGImcFBLrHs6KpCEc9IJB2YdZTPZQaxiX
F9Ja1J7Vhwlt0a8WVF+j7E6MaXz/sXRmXYpiSxT+Ra7lAKKvHCaZFFERX1ymAzgPOP/6/sLqznur
uqsyVeCcExE7duw9+wihA7Q+fWRUrJCsyH5oNFz7n/QdbzEZFF5hNfpY0Eh5Nslcs7OGj9hFFeJs
gQk9HCxGoA9vq2zi7Wvt6h6msFkt0ndwcvDC0EwMFLa9ugHN77Cpp8tLHQYkPfaSpMbRC4KbfspP
B0cXWtTDJhYA3X0OJt4H8xbQw4ODEpewJwWiyKOY7+UHkPzWxDHQl2S2uJP1ggcyNgltTWJjrxB1
F2BHoEWJd4V5Sml3cdz/9S/pSNx2151V5+GhZoF4y8vJYPHBoLyOXuRN3aOdxWzv4ig7fG7O34Gk
KuRPjMlDwZr3M/PpG/bAhRB4nX3R+B40gRvAOFtna27hd1izcf9192MO2MOTgRs+D1sd3uHTfv8V
ZsurQN3hpyrO9YLBXoQe9iDZ2LE4z4f9d3FOO0ojwLP5Pms41eKw+utM+pc+cWfNQdFWQ61YHd2L
XN6gTIf7aK2RcIrnNbRGuIIP8SWE3KA12GP4Vr5lbveRLxsf9ljLMOGDspWGMic9Gr2i56rk2Zpv
zMdbwZ8Bxip5eAuJbf6F7GlL6cCComGg0VJongZN97qhL0okP2DejnCioIDSeTDYCmgruS8bJoL8
7Gk16y7x6lOG82zZlbrOuB2zIb7da/wGBs2HyTmvXaO7YWXXh9hsVkjfi7g09tCDL0lYs9e2vl1r
y4Bju6dxdDM/JbHs0J8Phh3rdeee3z2OSOaKmaqjkCbTuPLQ8XlsOnOr/fR6/9IpsO/i4uzS59YZ
7Yh1DfNesw4isTcadmqctUaFBxvJpij+U+Rcx2LFck6+RDMTxRd2+ozQDCmVZ3iIOr31JWMQkGEE
sm4VXhl5fA1cPMeHmsE5/gC63g6Kp6cTRztOGx7iI+pibcA4o6UfGQXU8s5JDZlYLXEGF8mL8znc
j0HzOdU/xRqLyn8RmPl2pnOj6xqHSgotskfiwM65g0OhrIJcSJGcuqPL01m3PpYM/ZWUGlzZ6Cs2
sSy8dr7VYp7Uzj0f/tYouzy99s4WKmeElczyYPyC+rJ7M8xmf3BBmZm26uj5mLxPvttGes9ptDhg
YIEyuIZSiGHWB8PB9ezwp50B9qAfOIdMk4H0d3EOUOfvtNHytldz/0qOu5gbIDImRp15wZ3C7qnl
6Hbbeuxsd4cuF1YFQqsRlfhzj7Hh4wjp3ov50jhW+YL+4RGCr3Al3qQBen30vsOYJTtVjTNBYZfN
xSC7IIeCz8VF2kPG0N/e/ezN8+ff8N1Q54hqdEcqS0n6vVikTpcuEh3duQXhls0ItbVBod6o3Bdl
JIrSLwaVpKFhjbie0qqfeSIHYbhi1LdCEjMl4pMgYzKmuqXS/fY7qMg74tqN9OSB3whMerbeDZz5
nEFGZbk/at4BQFDj9nzO4XBNEj5aj85jDoend9snd687RGHGYidrCCFh0k7KyfVqCBRjynATnfv9
3Uf9QCvsdg1jISMKl0xSNgsLmRmqfwg4rMcuz8g6bXEJNHttEVO5b/vb8Qvb0adXf3pHt3bNajHF
tof7xdbHY40d6bey0sJCdb++bZ157/ZHZqL04QBHHqQSNtx3sYzJ95/0ZXFAzvvz7fit9ES/MIR8
2FSAhSgs8b7eqWtdvE8OS/ts2JeseVLrOf8vuAaikX2MzgVT/1faIBbyxfrTOTCozXr9mjhpoXKj
WuJ0VGtzTrDC59bhySnV8u44tzCmy0GTtSjodlpvvuMZ8RNv0AiTV8YlusR/llc5u6P93m1lJ5SP
xFm5bNMQekTiTvsQ8RsyJBGyqek+ZfGWEm3XcTqncUcPawv9iSLQ86Mum+xmQKrfSfyDNgrEKa1E
Pac3DSlXchfcI2CidnbmPrp7LskQmUMuihUl861Jw27YbymgyWh3iC627Ougjo6bLGkheGlenW45
dsZOPdjDyuLM9D4BdBSIurQr3Ud2cEGhbb2HbY/HW7+1uHnqFQ7sOSGcba2z9HTInm/qZKj91vXR
Qd7CMN0x4XeL6yFWOGYnm9dUWUmZbdCtblltB8OtXKu8qonk0lfZzSWJoeyst1rS1oAk/e+L/WfJ
zCdlh5Xn2WAJwXvAuC8uxMLKLBeix8GzZ9T4bjLi2iYd4zCkMqC8v0sSZZKo86v8CHipJMgPx5i9
/W2vwqyKV+NnatDZhdKOAgOEPMTGeo3k981riWMdClwmljlLT3dzDZRtlbh6CkLGiciX/H7mPGYh
N/52zqhBPSM9Q76L73vzCkwzt61/rzWQxLLk1bZjUY+6B6TKks/2+igd9UYsJE6wu3cP7oGWy6Rs
My8inT4lncqwHZZZ56nqvTm5JzO3X7wisIeOnv6FTw13z8zykHlW6NpgUgl6CyErgovOoVDGsLmY
3We0H5k6JIneYD0yPNHmViLP0fBRZHZRa2If8jV0RaU0x9yFkVJ5AnIT+Y5/j4VZ4X8/Ko/sw6zl
dkRCIoOvHfFyfooJGGAJecwDyTzdJfLDRGQIU35KUnAyXdQkXxbb+cvnyOTVY+RycpSS5LMKHy2H
J8YFZMtBw21ANoPbw0QpEAa1Df9jmcOSZ4QUehsLQx7wv48nbysLSf7k4fCJK15Y+KRyGfL5vwqh
EYAuXo1ZK94FWZufW638+qYEQVDSRwVUMbhw9weMCfAP3y9UMqjZd+Q+RHfS5IIhnzHptzEHLK6Q
2yxCA3wzo4BCXqEApQ0CEERDm5b2G64rzW04nnsmV89Wy35DtMfdN2bUSsaoB7FNgQfB7myimsBu
adiwTPM45N0lj+X+ZlllPbH51YiXMvtPishbwZoTnhyTDehUUwFTHCAFwD+/KeQYXp9IR8RiC85V
yDM20TsB4+tGEOQ4argi5stZBhlD7F3bXYqqOVw65MfUcLlklERmJSB0wxZhVaGEhnxhD0rhcD2A
O56Fpmv2HPhgHPdkEkg5o86BmCzrCBKvTVcfUpcHUc/boIWZQC6SPi6co2SygtZokKVN4T/5iPnM
IWnRQwQmjNHDw2uJqoWZH9DT8VcUZ3RODFDRff97VhCLgLIQnT+Y7HOpHHPu+V04SgVksgRCkigJ
062CL8hzeGpAhfgieLsxJNY0ofdn2xnz64BiUCVFSILHg4VRbliXHVyOhE4a4pf4C4z9/NrLGaKW
8pQJvnQMxqXox6U8VMSlSnYJQzxUMXBE6oZZfDk2EXTXrFXS6JObtqF20rjnQTCkOJ8umLSQXtbO
32MhCrdbZ35YuuMPEJMoBdYF1pylXhMAmN4q6G5Bbia/o924YsYeZmVCz4Xmc5KONe/TM97qxldK
l9CC00RPHB8GWlZqLx15+v/e+DxowU/HkAkSAG/9VhfmyWAGlt7V8G97ENkRHwA+G8nKiSX73Ntt
GXpDkwNWFWdpsOEWAiZfFE1hLtxoD47gzQjgygp/XpzWhQ/7lqpuP60GyDCkJfjsI0Puq/BAXmB3
B00eYJe5AplGxCmLVr/zwcuVTSLOEo09RsQY9pV2AxVf0jIHhOaEvQvEgh8J664RBecx9PMa60ij
YGGvgynSP+5X3J0LnLNfi0nIksIya8D5mc/mQH0Qo9xLr9YC66KM7VLPQg0ADpzuJ5M51Bd1c2CU
PXfcPJr2zN4Cvtk1Jq2Il5uD2X47yyeb5ZEP21V/MLxR+DzRwgV8qiVg/5rClfsth5/9vZnZV3OM
aMtxDRCbaTmhA51I+qlAiW1SezKL4c0TMXD04Km+R1Dt9tO2t+PhtJ/xeD/l2WMa2DDLlgOEVP+G
mtcBypWq+e7emN5AnmZNj+Cmqrlzd2ulfyh7W2gv9uflGBe4HjsQuHX94t3eJHf0WBlT3HzXCIV1
A5+x/k09o2ngNyoTU0mv9kBllNEBjC9x58ZYBaSzd+VWuPVTVEIdohPwcorltuIxIV1721ta8L2a
PJ10RacYNiMm05AVEx7lAzXl6EEoQJwkn0+RxTxiiOt+jbje4HgC/m/rcO75wMUDJw5OSlkkHl32
zrCwPIaGNuDlUBkgR8LH5ZYS7AxCNNKylGH1mhxNXQ55CR0d8xF+7jwpl+oYP87x3Fh+J3cgGfOB
MJAME3/txY482I+rpwvwQhl9zAv1SUXzl0mBkulY4Q/KQdP5gxnA/G/9qT5l0EEqtGL1OnfVbfS+
jd4N9cQRep+XGODF+ALOtbbqAQFm/XlM0fzUbVaBIFyc7ewDdskPi4J1L61EuCBDNkOv1eOV0Dlq
9bF/hJQLwmoKA6h5UQHn4XUx6z8HQNB0mwRObj3hDkGNEzpVMGXCXbje8yEN3xzlFYZG0Q9GumEl
knEoi+VfBv/KYdNBOZSFmXMclhiLA9ZOStVvKocGcFNtvXfv7xWR7WYkL+S7w6FrqGVGCLeVmErp
qruhac0gQ4wAGYBnGHbrrhgAMTnJDl5g+b5vUTkZarh3h3MZ/nNf7By1biPheRwjXkmNXAq0Ropq
6jHiMyiy7Js8tKc/OLzCq0Sd31BmmAFnAIrcvTccLl4I7EDcMjgvOVXrf+jMduIr/gvcSJ4V+4SB
CKakHwcUseznW8a0itUX7QGGR5mRQPWkFaFYCgKx1WysM1OyD5r7SqdXjhzE44sixLm3i3eL7IRW
BHJC7O5T4LLV8uFRPf8ghxkEQVhoiFTQnu0yb8oDZMFA2sdMQYaCZPDa/Q7dnmSGFLzYqaPqIjI3
7nAZMo3zjjGOgF6ZgLTVRsTBLY+IH94PGMlP8L4B5Vu6Q1op6L6Ls3oPy/Sz2nNUCO5qZhKYQPbY
aAJZ18QbaMPOhw0iYuUPs31TEAXgRQIn9HsR0L7FBFHwrPV0awKRcCtUz9pIWKrFX8CtTO+KjyTD
WFQUPRRjECM6jeH+CzUV7yN2HG1v2OH4yRGEmGshr+BQy0VOlhxkH2boP4WUZZkkPChJScwUaggG
mcR52t98TofhZqzwoKSklB2xssWxoZV8udEULEMqpPUaOLp6+UsMYky5GvY/y5DxGkKNYkojRoor
CuEEQnkWxQhyKSZCFrY9qJPHg+SRL8rIRurhAUBCxaAAjGkcWCiUuNtYKUD0mb0H9Tq6C3OmxYhb
9OWSZmESNlNOB5s1Bo+jbq75EKKOT9/dhQtdQFpDqbOSkNOlQS9brAlRlgvBrma34JF8enZ8mORk
iox+oKIBlfZFdjQPJCNE2/Jsf8AXgRZl9IU6FCpBvRBB7xs3ZDWHj5RtypcnrBJ6wBs8Qm+4mr1w
aOr4Vf+BYe2CzXcCH76Rl5yp6WBYzZg8xdIOLYowq0B6RAzdH59mJAcrlEpWMk7Cc43fk5jpJCIz
fyHpDPMCnMkn/5X6+IB8nuYrvAMauBUa8zkewKj+ki/Ypw2uPppJJwpG5OXvSTXpvlDC4bYImQdf
irGdVY7LeeqnW6ubFyn3Z7W6BjiGT7QhWYYn7mEGg9PGsA7iYL667hzJJLAnK/7OIO5DFmQrFc7n
j6esPQcXnFOJ7mDVvByi7Du3vUsez4lOFxGmFCyTgFEXL20wDov850poEEeZMLhZ5QOeQBOHYM4c
q9lIug2TvqnI+RO4m/BjDaulC+unMLX2qD7TranwfO4/sseL+G9sSTy7BBgR4kmYCSHOJSmpIW9j
rqY75ouEoRkJ5/URlwRHiDSHjkdTz7sOu+YxjiK9DxW9RZoF09NcycOGLFPrz2ZQTZqMVsLwNXXa
e9a5MI16eKTY5rIAH+rqdIXOXT5sFJXJQU0dMvJWUUqP2mpOSJYudIxBvNKhLFIL6HBFh8cyOGFQ
e7Ab14DeyadJPd/Brio+96TiEnGm5TshNNrrk7dEUoBqqNXBvQ93AJE///DfTymwKXQqRsiu1vdp
Idaz/wDj2ZDukW6CeNspgpZNXnCkVekemfSiu93GrxrOwZuDzk5xK9uzpPYWmepF3aJ5V547kheg
4nQYYbs8lUEJhgIXaDYTOBiAfZVwolhpmqiTSCLdZFA2bCW4RrDIiLr0bNRDCGtpWpCaI5zIjNE/
RpenIwbrpyjQs1Z245+gGhPAUxnzbYRdsxjOoqb9N6oD91qlmsHn0XzpSAgrndXCtMROMekzoWFB
MxRlBxVIcTCB+Xy9Khqsy4cdRTxobv0gmtUN1IevMzCiR6SD6Rtec0Gb98OSgzgpJmsxE/uMTD/H
O8KRDoDmMuI/QYW7gyZbWVBWvm0dkkX364V7zksELDM08V5Lbn03CTPqKrA2d9gOl4jkUGvb8HY9
UqEUzc2Fn6PG2kEmyN9XwFUBfsbViKzkYCgER3YMMdCM+NL2atIBVMfGQHPKbUQ+svC/szGzNJBm
OVgkhUTnKSO5+dtw5Ck+t1SFJ0B6wrZhF3Tie9exWJQMt4xgeS4MEFlGNmNZqBhz0qIasAgz5px5
lJSowpwUDyO3bS6Bz79JQdUsvbq69UnRe+zx56Jw2eGP/MaYCQ5IhsDyesqEFmGF2VPGueFq7i+2
zJURSzA8Zu6DOcsrIyD0+DwY9aQzZPOKiUWLE4LSiIaQQzRtMIhyfIokF1OnBPu3f7M/dJ0U2pnI
gIf1wXxEMoLa2tkVgTGBfbskjnczO4eZZv70kXuozoUhU2HAXb/ahTGYK8E8fy15zVidmNA07TWj
aeA0Ws+lP6O7PxnZlOSjMInhKWGRtx/oX/IdIgmfmhlIkmDo7EdG37zKWyXb/okQwskizNOoZUWQ
7OXwgGUUwOYLFByW8eK9YJlLSqOZG6IUL4yGgGiei0IDT4RMA27hlqDdJKOkDr9ZUOqWhOnAIslU
dngj32v54AC+qln0mYmJvsKlpzR/nEvih2wj/E5QDypt8TzLcwxiAsAOGd70Vp/hREpJSENmnVw+
2UVJB34EAscgIXZuZ8sOeqJbt4HRp63k027Yx4W5UhYiik/1s/DC6wVOUw867aTYkIPsqEZ/nw1h
OPzFsKpiRuktibBJUQddEwqdjNZgxaFSxDkFpwEvZOwUYc+JxXhX3Y4g8wUTpCcLlHDrrGc646zg
hZTa7GjPGiuhInHBMgu9wuMDw7aNjI3ImAoUdcQSCH32NR1vthBmpVDdLqk3XpVKeVPSDCgw2EVI
FCq58PVKX31OJGow8op0c063yx0VczOjEu3vAHXob1KlWuqYkw/VHdsNdxvAN91kQxh03ukc5QjI
ENBRk14smwM8jB/O0kADg9OLEeUOmCv1NRAIUMR4kRcD5P7dL3xqxoN/tT5ZFAH1UQCaNAMyvS6Q
3nzBbmZyJxCHNriwn4yP20KqkodMBY0SmQwSwlSXpJC1F7RGR7PBASfpR8mcE96zm3164cgq5CcK
x5CsjUfG2nwxz/c4MFRD8scgjYVxFuAwpzDpw/wDlNGoMcYJb5MRcXq1TVT4mEDnvErTBCyY7MDb
FWh0ndwL/W4+EcU9vjbc6xc1pT7ZVnB4R5RjmkLUKZWIIW+gecwAAaDaRzhXZNdQvX/nyHklM7r5
r91bemeGCsyxXTUt+zjAa1bvKPQ3JCQKwEBAtcYUAx85B3mHlkWL+Uel5tj4iWCyMg4K8qlHe5l1
p4ERuCKOjfEMtxi6Z0nqGUjXuQl3oO2+UhmMZZC6w2NB5XUBBwMYJgfb5hgNuF6CCecXY2PzeNXq
EVcm4go3vePMwJgyc0of++6ccdKMsEg+wpEW8nSTRqWC/c0U9Pc0hFrupXqNz3ZrK3COozid8xxN
7LhlIbb/6DJKAdnoYIvCFB6oSyRT6yS59LkYvdu8MkHauy/WOGsiqUE5tzmbuJxyXYoXboLGdcLM
BlA9F8cOoP7lEPFJDRE9SQ3h4rfPTP5Rwe/gTUiV8jAxLf6mk5fm0GwLjSQ70+wBJHwhy2XSFBoO
C3909qEq+uJ30CVurE14YBqoN6wQJJNp+GYk7pzQi9akQWytewTMisfffsLDqCQsrJEkojPn7PzW
x2/REIHhWJnVCl2k1X2rSo/q/dPj+t/2GBHoOUJGOM6MtvRKHAykgMY7UlzjSv5z7XitztbBB4ly
8EjxkLu4Zkxi1VVryxSx8RZdDxJ/IU/6x/yZjEloK0ILVdTuPiuT1x8bgYfD1ycJtB2KkDWHrBzn
HcdmvJ0haZR4bmYZEO/Gr5dMPcx4VLC16yaj800aG4S/0oMvuIhPdfvbQMkLrwMh5eRg3oCyzH0I
IGBLeJYJRQAoCgvOEuqx8RthJaAwlMhgI6HWwzMVBT7NuyxIyppLVF4OKesRMsChET3Crg5tcVk+
bioPdwuI5lb74ICmE0sFNT1MKNHhT9rt6XXU9Rcatr1CLGUs48wJc2mRE0AKqS5W8xtCc5k2Irgp
8Tei4NvNgECa9g7SFAdgH09Mjmskxk/JFcrrVJed+aZY4iktfsgRcJPpdx+QTvAWo3He5ZoqSRKA
NClGIEVAO7Bvj+FrK9ZpHUw/3BozNyYdHLqTR3v5ZqRU3W4OwxRObVHrgrKTQbwV3k6iJUuRuYDh
sgAXjzuENowdwfrkIF7cyFXzLn0l3sa/0F3kUZQeapUx+lXySTk0wIQuklzWSSlemcwoCah7jxGA
gl8kemdINzM3q4evEVPs6RkC52GM4V+VFf2aVc/IedcKYzmU2jX4ItKMw01owYUSTaqmjZ6D9+ov
sLcvKktkoRf5DUWIRdvBWbQDloRV3XgOe6kEmu0OCqvJWQR+oezLAhRFiZ8zGaoDSsyEJAK4taz/
S1/PE3RwSJo4L9Hu49H8WGvY7FXMPjcjvh9OdTQTrmIxFEJjDadj8zyBwq2Ek9OO5msZmVtRecKr
2VG3nAlsr6yQwUO8Rs8pjFcCaWFB5U9Szh0iHZsLoLnnV4hGzAXzgbZxCga7P43BesmxJMShzwoV
bhnakLlEP/azQr0s7EJOek05fB1xjKSEBTug7STY+xjlbWfPaw0uOtpLAHf9rKXRnAOqvKGiRFfq
IeTjm+68MVTKlt8YBwXEAugVIcMYIhROoHTDS8nfhvkCVQ4YvxuCjU1fOAxrY+LrEVFidy1GJTde
EZ74cTwczEPTVG1WvGx3wee9tBOI3gjBCWXSTiyRE/stqlpEqgh5zMisCJUwe5lHR24OPWqL5cVj
bFJ7cJdSXoAQB3iSzv84XK0TUzvCBn8hSMYvbR7kyTN6K7bPhk4ouQtTAb9JOquWQ/MH7keKikiK
u7OvZQzYbBItZv50BFbP0c3uQenIPy4hi8UGe33xtAVrkp7ldYnMitoyDmy5r66JUjCaPdhu0QvZ
4Yfos5zIu/ictR5C31wGqEXbGXub3wRfYckQ6YoV5W8B6ojKPXCCvmTlHHRThMiO+DMjG+Vu+DYK
byTH5RCzQ0Hs01+sZ2wwFfyRMeozSRkVC++G+uNKlpbMUq/AfYgvGx9Qxsbxl1WAmd+mY/BDIggB
uL4R2R7issjjyd0hmeT6qw85aomUj7VTjR76tg7pCV2c+VqGA6Yve1auWk6tj0nkpHFXQTN5NHyZ
tb5h7ka3hjGgj0dT444J/La/dzSKkQaVEFvn4uCEof01cTe1RUenq7jJPILfW5BJXy9qIkFdJjPm
izMSGJzBsmYk6KdbZ0OeOqkKc0IqpQ8Eqs5Sod5LGxwxxc3GkohRA5LnX5Ao9HVoek0nh7gOWiKK
vj9FLmkYeszBiNaEZ6CCR0FGjhw2XPqZ2JaJa3jCUmHyYLSyXhAY16TaJLErcM8VEMzFRTVMjsU0
zN8/CqjuUjydiKlsEbbvBsnkti0au9TPZJkrFrWfIotFJ8is/IQaME12Y17ymKb4FTJOyvrcCOGu
SQVDPUTy3cHADoIgCkSM3nYHsmbkxtwc2FWYtoRMoait5nLSkPaczVnhQQ+U2kbqbRmuQuxAUukX
ip1uLTw9E27ak9mwesf5XGx5Q4Jbyu/gYs980gJvqTkrJjg3KGHD7Fd1/9lSegM51KbbmfGAnig0
WhNgp6IE0R3FObmZ7oeZwFZuXoULKBJ10u4FrAOWG/uS3ahesN/ctP3HxVkseqqTpDVYvfvUXlE0
EyG0mWHO5MCs15nNn4+bDP1ZC7+C5yLCwDLnxaP6MGJX7m3O3y6LlYP0Qco+SOfbvPOIP/fgUPTS
ipbYxXu9pLHXQg0Rb7bKBRI5kZnRtZnXSEzJeSTz3VvFzeYC3U/KBMMJ0WkbjqNke1JqpHtCL82W
m9uVaH11rjSvne/iWUNgxR7/HDxapSff+ukt9s9fGBOzAuYgDMko+WH6M6K6hnTxL7RMPqqxnLKr
mjd1RKGNldpUX+Cqb84EV8GtarHcnU6DpNQDkgSb42XGMpK7OR7J9SyELKV5BxnoOBlf6qpJ/xps
iiQjPlpPUXIC2GShWh4QJuNilmE+DOvQ+wjSAqziOMM3yD78LAeGezD7Otofb6EewBLzAFl16cIf
e+G+tysi8BH6xiK59bLOI7yXr86R45rMfeOPW0AFOKaQkn5vIlkUkmCRrAOFoMKnYxpMM/sQaJZW
dxCp13UTsIVaGEbBCRPwhGhWx793iX05bB3hYRoxbQ9ayC0347LBxr+2TUXhAeReuQoAXokZojxH
Dcqxh2I48qM//T9aIHiEKlAutpowV2ycKgC3SHUAsCnoEIJlv5C0U2EE4JYyLhQk1NRoX2ad8qcw
RTNFtHhArTlzK9kQOonoykOzBBYBOA3XKDYCbNxf+EL5RNyVxCSDkH+1pND9uAHlCV0aNCk3UCG4
R0AYINPd8LyDcksReKcifvl0O69HRpxA+5Eqobon88ZsMIa1jntnL0hF8s0GTsQtYHe0B6JbK3Dv
BpIwe8K8QVCWsSKgYKgEhvrWKYAbiuNORs4jDDeRS4ApSf9bdTHvIaP1ESTOnnREwVd8QgEEgKQE
dkXg6WjFnGXhbQPEMOZkJJCaAApE8RexHviPEckz+4bUnt1MU1DUfUVNXAVcwzy5LhgqYxTrJ5T0
DsFRZ7N7iK42kt2bjewQOqnsemSp8NPm2nGQheA5QlNp7xlZn3E42mHR05pSBAOn4GSIwiin/riG
bQCUcjH83NkeGutdC305sJyamQYB0nF1SuY66B6mnxb1uCyRgy0V80bP8ZEFbIPYnnbxswphDW+l
ryKPCaBY9Bgj+gJJUDAZxnmPJjNSGzKoWDOfo5lU4RyrjEY7FncIKshlK9orRHQRaNLTo/l2vhoP
//ehwW28VKMyebstJbaGi59218lFxuc3nkbLzrQOJboQnM2wEhgkoXZRRSwKGWCary89xod7bDkN
s72g2Qj4T4pCqfJYlTgMj9td5xmBKVaDT/icwMaiH4tG2PIt5seVhZI+WwvDwvwTKrG9ReaNKBPn
R4a1yPNlATdiKG7udy6GeUx/XNVwLeQaE96/ws8VWkgbCUoF+KdYVzg3Y2thtZDXP+GHcqPRzosD
teCwnoVC5pEilrMJ5YMVxBIKdhuNZXQ6RUIjSdAVhGi+6oAIQTLgZLDdBlm8cuVFfA4tDtnCQUGf
AMU2ocTa001xsfnJaOjjYDxWPGoB7pi75yAVES/h4nD6eshhgc57pA6oYea0t8HuUJ1NU/4CgoTM
3CE/hK43qoLYSgdE7E0D7QGH6lvJBnX1yAUPo/UXxwc+TUJzhcgnJybjpzRTmXsMgom3gSgSn6Ta
ABGl/KX1x7mDWQt8Ifm88HsulBly8LXp5QGqJp7FAxfKPgeV4og+xSR/tOespLFi44i2EGG+gfTz
lkEfh3I2IKcl9VV5ZzlHuZmcnTegocZyHjO3YNdbyihVVvQ4C2DdJVu8+yAuAHna7rVAIX097FXu
aDjP32Z7MPwxENnLrH1qo2YAUuSzNmy3q4a9Xdr6oxGdIkcmyTQMhpTyjXbe3QSlfUN0ZeQYOAHS
EGSayxDBMD472cjvvH3GXCIRicbeh6IFH7v4gHKzgMRU/eyiCRKk4TRyDKfP7UfIhkF0T1HZmlUP
AVcx+pLztMEv6C9y0JDQiQ7NlFuGjGVPxO+pkgJ0Z4hYSHgYdGP3yajfdThTjouIJMSyOKTZFn56
BS7ZcLCTocPCLyIxKqJIkExxtf9b/TxsFFw73ODzM8VQ0+IMk0yZKWK0BegsRimoox1C5UI4WAyn
6Piue/hrIRS8MCZpekQGA/A1ZjDAXnSc8Q5cjdOPINjJ5JVO4LWoXbJq2gezf0udv8i6O4G3YTUC
r7iLdoklCvI+Nni0/+ql4t4DdpsbH3PR4GzE+m9yE6ogjcsjICGexOQbyK1FpNpQY3qzO8O6kyAl
SIxjWhrxPEDammdiIbwgui47JtIdo4niydF28NYiHA8GlF/SzsapgCdR60+3pIlXG197b1wnXfAU
rTZsaMFukdwjUqIWdzMFkfJAjI8GuSMlF83Z9hLGIcxqaO000nnSTTQQqDMkSv6Bz2ftNKOJpCy4
/10Qce1G0QBZH1GvN59OBD5I4z1qP+VzQov21lXqisnVbvR/frfitID2F8kcwH0QOJEMoB+TH7z1
2dtXNdJsUpc3I4+BNVk10USiT5qTIqcend4NjteiaItWXy1ArX86vRQuq2ZR9w/hFJfnBAF9KJfU
p5Xl6j7HJvserV7Li4J5AvkRaSgO5Qn6CvROQSWliDQuJm0SkQgNdBBek7mZzaYpfs42o3r4bIZl
B9JkMQCGYGrNTH3KJ+hsJPwiR/yA7nhHEHzcZsFTO6QJr/7MicQ3kwPOSIQHKXTiG/E2wSIliSKN
aVQEyJBdkJpYAOQ9liAeYrYsUI5E8ZGXtyJ2Q5Qh+n0SySXqPoWuS2hdedwElHtphQoQeupNZ/fR
zJka5sSg1sXJlpf/DiZiKRN8UBXZ9ablqLKDbwrhaiPj0c81FpEuHh/keVy5yDIF07m02+QhreoM
OJikFh4lg/ApP39Ml+7B/ABjbeChIRddAz2GUUnFglK4zqQTkihUFZMoYJgc/q9UJ3Om16BL8ZfV
nwB+dzkGAnatQCxctwFRgCyEAIapwqIzHQPJw4xwouDMTDs/P5PWgmhUXeOImZZVjfH0clB/8Lgk
c0CgDj8dujEL+D9jWBUgqsQDUdfrP3szUgZlTaUSEzxeKAnCORo/hzFUFPiWLpzK0d42hwNIlHmL
fBK5WzpoALNIpUiaA0L0sA3TmgDbklul6TwG3PpRyKoB1oR2jQcseKPiKLOsSfVRSFZJu0qCT04t
TkWPoOrGW00KZt8seqLyUOWxi/7jFBXAXh81XJIUOuhhfSjUhcnHv0/5TtrkKwKjS/FBfjvO3RoH
n0I9lpo2oGGOTLWTAAFIZlezSJRQgZhAveDejGObTA9a9o1EX7qdUowZSOaKBuVCc9TB3jDr6JvQ
Z2XFSaXM5kJfRBTI9h77kGMdrU0OLPHiEtdpugxSonO0kSZhUg74keCzhYZAEJ2aFmHYZs82crQm
nJrTablQFVBSQOvt+HTwx+EvGNIYTKqbaXFpjYFOOlanZFT6YFOfg+usiobagKOg5w/z1uygUo4E
NF5FQkqf050F1P3QCn5PhJUhvBg9yoAv9y7sh8HtjxmvAR08rUEyS5pDFAJgEQ6tMXZtdurCZojc
2/ZJAbqjzYS35xjcWyRbtn0RPZGtztygCO9Xc7duwV6rdQj5NDsgGu6GH0ynAabRmEreTLaBr7UI
09BCFhxOltQtpS/5PJ10KlLn8UqvkMi6faiVUEfeLgmX1Ijk85NjQJp6oLLXzQIdOOJC0Mg5M9EU
ws8b356XeyXB3403CIzQdhDQy6wa9sGthLpToEakNnvwB9UO6L9gt57BplEr6+rRAaHzKBY5kvD+
NFroXrHyZcpTxdqUfUuNoUjeQIbQ7Sfs89GT01KESIFZ3A+3Cov2y1D/cHUZ/V5qojc1V5HHyh0s
a3CKugr32wfoY25zB5MVAtbSEUlAH70Uc/DFy7pf1bxfxllJiulKlgK5VlxRAvTVHx/OqJuDdS0J
f4plCtOiB1ItUpo5SaE7EIKvPqYPYwn2Kgu68YGHY4f1pZirFwNu+g1xY+/FuAJFDjk9IiMzproP
1Aj1YTDVAKoRokM/bkS0jVayGlqkb98Jm0mSSFxrgSVuvdk+ZuQyAMdBYN3G0nuBcQ3PCaGeiiXp
pByTbKc+RR5lY08SVDY3HjQgs6Ra7lAf4hNnu/WpkFHF5VdoXskGQhBYs0e9gTwc2rsvIhHq9/Ck
hOkS9VsB+iEzZGdpo+otS8TvpsdFx+W7p8izI8S4etAH3ZwhLLNuofKHLU534dUxmRq1pb4T16Sb
Q8VhmOVIurCXJRnV25r7/1/VpA4vjBUBDegCreSQoCG9gcFFeKHSJ1/VyG7uLAuMF2HI0fXjqQrT
jCNZcaPx2xroJ2t5s6UqrrlEqRSP3cSaTMSUhw4mWCA8sbeNsESH7q9NDXAQ8OsD9jgB46sbYGzh
5Ed4Y0R1+/P9QiD+au9vZpHVMeigA83cPXQLaqvxm5aIuKVAVaARk/xsa39EJCTZuXvfAQ9GeXY8
0NIsWwChbBILOB+hB5lXZAZrDsvouEBe9b18SQKiDVWCplD5ceFHn9b0zS8iqo/oCxwyphebrNYx
Tw1nJjIC0ikHIJoQdaICJm6rcI7hKicHKSXfhEqStc14VqcWV3mYikvYD/9B/G0jK1Hy1mj2WXT5
GCeRQgsisi+ilVroNH2tnXcfktmRQ0NbmxzZCMAUo2SF6hRa0cTmt4nlhk9+Bol6SmwOLHB3Ygj/
SkhMImQHLeptUhg5Ggor0GIqIWIIUgVnc1L5QIwpnlGEGOBGJCb3X/Wwn+hgBPec9+qdM1DeA2oa
dPfewtXv5qiY06FgoSOPqMjtX0zNOdb05mCaPL+gp3MAw3wQGik1PnD9cLuihMZAmUBJtpd0tR/A
TwufLX2VQEHmIG2/V4A7C4JyFsLgKQxjeu1dKgHS043ygdqkOqSi2FQZ0wOozUHsg0kIOLVz0s37
YbWYB7ranWE33BleNemc7CpChyJtxkZ+QZzd1oLjBN7ydzpHK78bgm2ieEX3KSsbxKDepUD7dRci
1P+oVOfsl02nA7y3c8m55hcXsvlxcvs6hm4fWpbef/itfjt6YjEF7yX+TjuRFlHcThqcreKyAI69
1UQQF8ioewxJxoo73WwrW9ZfnF3X6RZSK0PtOdOoc85p+iJvfj26TTSZGGDXh8wagIv9x9KZbanK
JVv4iRhDsQFv6VsFEbsbh24VRVRssHv6+iL/OvtU1q7cZiqwVqyIGXPO+AXHp90fqTBKR4+7XyS3
7UqFdOR1MSirrE7LVjRHT35H53HwPrMfhLRrUMS/rtu+oJ3zXwGNO0SQ/QsEpeA106MaGff04aNv
P3WgKSiLihrn5LZVp1N4pwyLENBZ9eZ+X06ZK6V7Z/EcHe3lP67e4OWVnKGqwxCJtuIdwUIZ8RbB
kz79PCVUx2WOe8OZZqKKWwCud9247SvJPb52vTfhY1nng6gJPqAZyfngKMmDK2p83XlqZudCYdxJ
W8kbUsPHPRf+5e4WyxbW36XTqM6T4Whvu3NzdZiE4YNQvX5H0MVVs390TgNHK13UDPj/XVTnRXqi
2y90To31O7kFEwRVG01FuXti3avaVwwEgUa7Bn1rehC3rtd+e53SpTuhmq3ZgJo35oYM+qbegsx9
0o1f7Whft6c631lDoZI/wCTfNgZS9A4X9dften3VxiTxjryZz8rdt37YsX3MU+1hpP9gLPgHOSkv
MQfoN5AbiLDDVLvmc9l9OUARSANAUt+4+GR8Un7leXRtaI2fFKs7wB7Mvi/7mGy0aKFYHb8flzhU
qnRt8Ztx2o25ImpHn1H3gc+C2U/LyfNo/eZ8q20NnN7TKHVsXA4THlWXk84XlznF69tK+HIG2W3a
G33pCDQzeEpr+1+fuY/19PllYnZnjGr2NWNJgUthdx0dgCH40LjITA8asqfWBJJ/f6SrJm1YJelM
2HlEs7vfgW5natPO2769nR9euvT2PNIybYoGPWA2R35Muygba6dhTc2+qMxT6N7d0QWhySWnMX5V
rFcPVo9RszzQNdzst2JhsVTCeBzwEIp/dWX/etbv4A16FgZ1vZN9BKA7IiF4jy5Lntv9RCXyRusR
oKTsmU3Ud2oakIt7fJ5JX2mG5QJCK2Hf6s5NscqX1ccYRDUbrgdZILsBw0GYdIR5zBk17rZFcwAP
ibdq1jipYu8qxotWcbP4kRWyobt9GdiHyj7Su3zBYrSu0Okf1rUjIsvOx7qAJBbW4eaUZVC1glXX
bMPsbezfTzoNX4sBf3ax/uFAdzSfE8DTY8vGTqY7PY9BFI7jo1cm5aRTOeeHA2Solt4L15hTUGJs
3La6lV1iKovPq3c7+x3Qtk+PWGlcIVZtqy41h5g5kNAmL4Qebh9MtFx6+YrVYrQ3V/OJtth409h0
FUwd0Vk+a1v3q835jTGLNaBBNzvDPCAo4H26skscHPDpKT09a82rYWt++zmoO0oPWkD7Y7XgtnYB
CcqBWSDSuZnK2W7vL1js6PgL2g8mJqjWHUlI3ymfTt13Xhe7hQBctc40UHQYCy7f6bS8/sA9Mfiq
mF8HbkNHaHQnt/s5F7SBJ79N5m1ddY/BTE3PblXOKrtf3Cva0GkX+o/FPOWvXUxONKUeTv9f6+to
PwKPqnl1j7lz3vHhvX7+gEtuB1+8Jr6O0nWOjasrTqF5q5PTLj2GHjZPtz67l+PszWr9OHXX+bSA
4my1bzNrtqd6p7Zz+rinIhhcA73tvN9eje2mfR4vN+evVWBtbB7exjObXARRE3uHtiitmb2Nn9tI
FMo4exqnWH8bu6NLS4ZSHZvl2PEdPA8eNN7pJ5uSZP+YDmPbpM8CnNF8ogdMzSa+NaBI9rpJuJMp
U7ONBDIrs5cY4vsDwqs5csAKfwE4MQj8XxaTAt9kPQC/4wTC/xA0K39vgVDpAYARt7Ik0tzI+Ncs
koWM7f7ZQ1auMYCyTgXAhM1cGmc17c/7MB9MhxA/YNEibzmgUR0yGAaOBRna4sfYwwVEQvLHV9pj
Ftc34mOyIamClBiTs9lMiCbMHegu+MI4eFgo9oA9Zwzy3Y5BZWrCeGJMtUY9D/sjuXsT52xvCkTd
497ZGCMbpv9DQTGS1ird8wxd0YS2ULXb77ubGtrMHvqkbmP+ivg9pOZklkxFzgLVh+Gkw567YPaV
WcOwwaWX0lvcc/dVmjFSXPDcpuFGKDmAK50Tgu45nEHLd2eMf6bNOrpBAxDtxY0qkfR4Dd0lGEoy
7j7m7mfs7j6Iy5E2JDgkgRTBpGvzuuF/cwL5/vi72L1r4x/zi6UQhzRK8gmudsTdLcEsU4sGmFjS
6DrN2M+rsSj3qMf4Z8EIAMMt+nLF02bdi0vS31xYSiC8Xg0IHkreRYTtwrs4o97vAwx/Mat24OTq
W5E8j4u0MDa9kK6iMUFC2htfcLS0GthQNVzjWXQAQ4GxJeVZAPU1MPehDGQWygzgSrTbQTMr4pO5
8pDcMnUdnYoHKso1CJbvjnfK2N/N+En+7zRi7BSpnyM4D9k/Ve3cArg8eTTpabJb2iLdtsbgF+AR
uO2H++w64mbCGfmX7D4elJeBDf8EtJ3+AspBIBNJuTIUlx7AzjRk2yB5AwkECuA7SE5inOmr3Jrq
JhU1FdRXmkSYMAInrhb0HNsGzfLp9jF7e9TLXs5BAvZx3+lIP83jaL86U66JavNv14gTeZpOD1E4
/ziAOQ05Pj1tqLrMpZAjtUaeEG7VUzzdrnaU8v/hfge2Vwviy88c2jmUa2Dn60y3Kb7OSCQg18Lw
FYEI07Q7EFcXJnm+SF22T0YGpcDEdOVosoKtmfS+3hLIu9CW9vReBi7DyWAXejeyzkxG+MAf9Bia
Mu+fPMwpacKpFXRnMnKuwKapnL12UhPVDDzJ6IgLu5EZnJaOxBbC4pRGS7L/84cWBHgev6e4YRjH
cMl9OvF5YXs0wTbdBkUh3TABB64bBENM4RhT7s0VI55gVznBX8eJt6CMEHNEuYRve4yYbqQYbQLi
zR1hDkeqLsSp6XfM1SDh3XNvcHmnLv8aP6cVlH48JbXh3pvAUbJyBskAt2lxwBXjd4rEKQeOGMug
BHBC4DAtoYqjZmEQMZCsKQgli5a2h0jOFi9ZMTa9QFG9pKcN3Jg9qL4NfycCsASuaY24zyZMEg/2
pf5goR5beEou5mHFCJHa+mXgqhpgmhpP0ya8TqB6Fy/4IpBUhwxWEM5OBgGFMom+JGWdR6/qPhy6
orazDQI564XhGFGHlqqotWSWMlQPoefQ5t5TIKljiOeGcgOL2gsVDJrqQ0DYL0I1QQl4DuLvNC99
0KGzrZ+HDTj90ypaxnnDorlRVhlAZb0E++SjA6Hp6HTxgrYyMk2aVs43Yz1S3LkVdliYOn6ws3xi
Nkiz0Vq84Hy10QVqlSVOSDoOLIs17ez8ig0cOCIiXy9YC44uwzlnSKCY5QEdIDzYf0SFpsU9wxSb
ZqsQvsudemWJUMBLt+g2W+GeQuO6a5yxrdupYy7q/fVeJ2d1cy6KUz1d9eZcu+4Ny2eEnJqtXZwD
tjIrTz/795f3KzwKFvL5RxcQRl+Z56v36GO6GbQ6vj6+dTwqkCLji/Jxy697f/va1ZT30zFmd5/0
dr4ud2h1DQaUGy8HNhCOwXBfq2EJwVuJOn5npCCT62MoMVlFRfJ44cgx8K7TT9RP1ZCq9WL/dqfs
+bKlIuwPH/5liq9P1gTl5DRGvNxJCma5kvIes8fsHJKutbB0TZ5fAOFD2uGHjhk+1NNuSlZe7iCi
HFJqLyrTDxKXrvdyNWZe6bPXrrt5omG8wUgx+dz8P/Tc02hF6YTN7cvhjr9ykmAS4nZ8yW8hpKgV
fIT5cWBqhdtPKRmcG1buR9QwayFBtABzWpbQYE/03g26ltLv+VOYU/PsuBGABvcTPs6IwxxaOUC0
OH8YDeAXUQlD7Fhsgwk2j/BZWluYi2zM4z/qkHSvobDf94SCDvFMMUA9oXgDiH1gy0OIOdig+iSk
J9GlL9cvIpcMzwGkAHLlyJMJa52EE9hNvfMowC4Ofz6sUoiZDvw/0mRDMvYhmjyMma0/7jeOJmFm
ksHvICsUusGktgyxpFC3yh2cqVCTZmuKHaCjI0XFwAGlj6EvRF0LrA/kCRUddokkUTsGbqGwYVYv
c9Qygqzy17VchXnaW+zpxtnCbmT052LXe5B2oJ8aLeSYp0koElxTmAfhFDoFfALNUgGu6AvkT6Qt
6WMmXUhwTMRHQJi00UR2JWPLVG9/vEBw4RfQgV3T8BCej8RWCio7+ncCBR8hTCxNF6QUm4s9n4zI
xiCBDGmKxsHAW0s30ktbw3RLDwu4j6aPD4pozVlh0OSmB8UAApv+RjiD/+lKiZ7g9twlpnNjcwGJ
JEOLuoB2OHDprdM/zemgeEBWWs30AGkUCS6JwbGFiJXRWg+gLg98WDVuk3X+w3mVoLud9iZ0vvM2
0y6Z2VMxWYBAwIjMGpUueSBZBEvHQvr3+9NBsAEb9FCXHLxKhcd553nD9bqPpfct88HDKRewBZAC
n2UiHeHtvIEJGQTJ7WL+Q6y0YGzxnd/rYWGR/mgHkrwBxpHJ4osyo2KB6XLyFwLvg5JlcqBz0e42
fILZ7LPGN/csaFowHvBXyMkhjn3tAhz3b+YC0yfJDByCw43pxHAZs9UYIKOfvvxSqrRirGSHlVEl
+JW+KDi3feQtUz0u9ivNaQ7OakwEgqPAe3D2vtg2gez8y7bGXulA8yh+OW9T7Vso/sjvCbfkcViF
+ZQttBLeXRJ0hBolhj3Tlv+cnfOq55YvR8W5iyXNRF1KMMzqoqsDJ6ENkgyecXdPfVc5IcXhzGxD
r/iXZ3fyMjLI2m6//E/bIb7K3LKvh2yOzgDnDIcsrBlcOXgQZvAcB89YkktIIXRJwUORgW2VxpYO
KNkGebZQdbOKtwCmc8rhzC5huv/p1YUhvU97VmeyDaHTtiQdAxxGpSIumyDNe0uDBWR/W8hhvFC4
gLwVfii0bK7AukirWMySVz3Z9LCv0r93EvGxJI8shy2NvGINpWO1OzBwlJfyCXWgZEks1RZfWNGw
PYLgI+wUSR7SAR0UYD1JT4+WAKDL58e/o1hBsv/HEx5Yb/RET/KZ58ddgaUtBhGDA5BPt2H/Gf2e
oyt4l3/mq+URSQm1wLwAXWdQ6mHXeC2gIuuGx7o3iLVUC57UuthrIHeD0nN2Buh6AffIILC7UjHP
8rEQwyaua/J4qYhvR/uNxHqQV7MnPrcKaIFPKamCPb29BmwgLfIVI5pBh64jwqoalssaKHMgmNI9
BWEpGuOCeIN2jxhSM6FdMlriqHkfkyjq89Uc6rFZsPqld5z27S2bDrn0DKqXm5G2QOZnvWCn70i6
f7bApbZA04iXPGyhHB4ewVLIW9zyHqcDDC1LBF2ws+mZnI4YbULVy9hDHBs2Y0l4XNYAvMHLqQyT
9XVBFwimOEvmT0klSS42zCuzdYCoQcrXNaADof5DVgYJnDYEpDvoZ42TqJOGqdL0nNgIuU6PQX71
gfZ2+CJ9n/OZiPJ/cLxts9sZP80uJi0mIYzAZWlS/kYkT5rRBv1UqPspZVVOOJ6T9iATunLwd3t2
5+EcM8YkhnX8Djr/bj3nCcY2HsBZ9lQP+d4Fyxrdefic35PfHEQmKp5GT7NfuAWGzBshc2F6RfD+
Qq9vzbVASfrpO+rDDAmq9cEjDUDgdgnOUDZC0oXohjdj+Nj0NRl7UpJfEB5whTPfzPTwHr6SPhpT
SYFRI4LCy5VXNFC9vWvhFrwPhglp2z+vO6Pr9IqkHwxkTDrTPYJ8kf9qWXEzX5Eeq6xJ2EMgJRUg
uDZq3Aoo3KxyBeYv0uppGSkZn+A0JSydxVydDhYSZEi8PVJEMU7R4sNwUSS0NGHZvIJv5eABroZV
Hpyixr/kT0Dv4Q9KasCxdfBAStkL1ahPx/UyrbxiDgB28YrxIatBAkmoFuQv/VQPBNjSnReIpndI
cb8BYs0hl1CwowW/KXZrXeaHMdnYafty1XD/ZKgDhO9ecoXDySWbjVuMOyDlw8tQS2mBHX7mM/4e
oJprwSFtoptDCg8QpmRlzhviyepdPyS85oFuIp4M3mF+HD+CXnKx25hqY2AStOffTEnqaRXoY+kP
XEv/xvPCgbQLX6nrqGF/2E9X/AyPk/yKqTlKBLY5OUYVWVgDNXms+u8ZxNA1RjGxPn36eMAkPRZM
zWytaZnXjC5h5DC2IgwRi7vejRSzDyB729axHg8iCrxB1Bv9GnOAcW41bPzjpO80ERmkB/zO2ngY
RcQ8xWGRaUACD5OvV4+xNRFjRVBWcQ6FNEKI+iRwnVE16Y0qcJhKPnQ68KqAH+n4X2iIISscX9mk
P8QCCIYbKmWPAc+e9jabfkBA0a7Oh/OFjyNwcbfr1hDJMaeKIDT00x+GMgOzYTr9zx4U7goD9Xbl
lLrHWho4pABtkmOe8MvnF15MxjI0gZKt7sYNuOLidgD+NOfidfl4LKkSQ7r1EymKym35bvE57neM
AiegGR0Ao9Id1W9rnFdQANSO2W67xwToUHcEdoT+uMWdAWq3bpHoHkdV0PjI1bTgFp8K/5T3WY8r
XMtG5+DZstrhqQRbsTGKLBtn5fWIBkeoSyAg7HGs0r4u67pnsVsrFYzRxR6K4uOI8ubKNAmf7gLs
8HbtPHEKfdusNZJ9dtEqBgZ4yMwWcqTgsQWn+B1AZ/jvTn4dvWerm9u6uSi++jdbrPpG+NDQoc2p
ArxvNgheKZ/hVEq/5as77xmdCpoBrAvmd7QdKh7qGRoYFQzWwgSpKDq4hyOR4ecpj3NqLEIVADVy
xd+uqh1ygtOoxZHilCnqQ8wr+uaREjM5pC8mMj8J+/e4dlsh+nly9GJEiZ1TzzmQuLDSJpAikJNx
Ny1R2ImIXXh+EsWp5eocxRgC2x1To2S8OAlsYTEsCptYj7RipYER8LKvx/FMostfT6PB23hvSHMZ
Eav8d/zWebWDqTxCa+OyW61+qOJD1dpgFL6TsrM1624IijDws3r52p2dOn2IhqjltWYcWhaHIUfi
F7orRKQU//tdaashcpgTrIqHJ0NQ6GzaL+fzD18IyHaFww8GvBrJnVl+rHoo9oj0R8waHZBIcuk4
U8voYyRFVK/5cwftvgrOBIaBqEJRtMofPkTKzcu5tIvLY7vAvdxUywOSPe4KJ7CoX4RaRKWkzk4Z
h5xgNJJ1iIXkAEZkSHOV8SQub8Nv+XpaAkrGC0j6A/4m7w6Vod6JYqoViqE2b0H8eFIe9nE3788I
OI8RIxM2rx0jxcN7/Pe+/II65jnj4AYOikILa4/NBaOay06x5PsckWELdGBgtZNi9ggwnZk2trr/
RA8b186YHoiYSq5mq7AhCMmTwYhqnzP/YnjAWJQyCX2vLA5LH36QVTFlhdEyaNOd7uyO80GIF3J4
tEqowNXy6LwKn8txkbdueG9up4qe7wzXgjaLy/dZDUm1vJsokXhyDHCyWuGBW8k/tDbyZO/cIbrs
NbIN1hdLiZ13dw+Qz+RR8HXHiuFv8qP8BnppiG4Y2nJYQnXZ1W69FB6nOlNDLqu7OYEV4YVqXXKh
LB78p/UNukuqbdyboKVRVsLSHXV2WEtPkDgjItLn4pZGb7xLbVJYzP3pM07sECuRvLqwagohyhdq
atQGI8BnB12+vLIK+iHaJ4/yoyLlZFwXOtG2eSCzJg3hBbLiBpayFfYbP8f3gHBBWW8+oimjy43i
VfKKCOe12TO98dvpu7vcMaxBmdBGGBFxJD6qMIv5jKqlz79Rj4yqTivWX5cHfax5p2aGqo1EH9uQ
gc8bZ5V72VGZsx0kT8YEHqCw47PmPrLBNpVbxgUDsNiE3FwBewjdk/OWa+BGy+eqZP4bcgqoW8xw
wHGFG+mqwyehA1L0w2rm4hcrHlYsluDDt39TyOzspnusJIQH1sYp05nzA0yw5EsHayYKMX3zwlCn
GLF3gd7IxEzs+E1ZAaImuJtv/2o12WpG5FtyGQQivGrHoo24bgZcqbIt8yNB7JG8huft24dNYKNa
NrUtI4Q21EqZMCexmqPo5ACXx/dXgG6bCfN5gPRW/4RYJrUoWY99cR+wAkzWODeOEFaCr4OJdTeE
Sos5DxFPi3T4YD/jZ04eydOitUwiWpsrOo4nLF2vBGty4xXzzGQWpagVVeDumvwZjTcMfwIOj/o7
g59FUVI4PJNNH2CPiehEmRiz+lHhgJRbbfrl4yKTC1YLPrxuFjMRg5BNQ9hBe497Pz2C4YGqGodB
5nd1EmUySOpYIjfPlQiuzqgS+FMvGZxHcFseYBTziAnRzjMXG6QdARHPGf6ZvK9L6Cf6tAmtXYr2
ivR/Nb7yrh3/gzhXbh33IGyxgEiyuDhAGY9jRZ7U6D2quEs0ABxmOLFeBj4BUZYPqw0i0cr4rNct
45FhRwA6ybwLq548IzEClPGGh1gfMuBJbheMWQUeOYIQ95EBaXnsTaIw8TJUEhn0y67gLmjJasg7
ADwOROc7us3aCzIzQwiJjX2f0MEVgy9/FAOHyDIQlYLOODX4hv9NC4Ls3gWYFhuhxrzZgn78Kgds
BcJMNbkjwIdx65CBdOi22rTBCfcvvqij4kjLRzPhkosJPCbKOV5k8cHq+6T1WNziUUc1M3BR1k8f
KHb/iU8uyRIi/7EOUVFjFDfh1XwhkwCVlSeaM3kx7YZdPJ04UKwD5oFblkBnQTEueh9bvQovm83J
E6J/InoBI9m9vCQR4zaPXeqtTdd1x2fwL3qJcDqphVnFgZfbBt8/OGMjwW8VVBqGFhzVwE7+7WBK
Xuj3DaEoY9KJjSPeKT8mD8DnXuUHGs9xA5AjTEnONJQPKE3ExdZt+TiK/TW+kAnDAuRDpRkeoQjJ
FjOaf7hG0O5o4EhLS9LcTq8eyrvsbcKz2/6R3DNKv4/5+wpKiecZjSBeizeTOT7gAuyOX7itXv1h
AP4nKJXHoiVItOnftAkXbRqjaJciWLjKCRjtNIlohCFuANyHeY8XTA74JWwsdHdIE02BThE+PjyQ
JmpWuI8QqUBmgimjx4Q6HOgztjT/PGFl02spgxdZDZdFBCd2bzUfpjbEn5vwsO+VSSToRscFehfM
GmiVDeIZDl829Td0ehxhB6jBHaHSoWPZM/X74tDSSATnutOWhZWqDDD4soRaSUuRFQ5Zyusl6eHK
50zTOhcQlk+DTQ+5+p/9iJyZwIDU5RtAM/R/2XAYzdpLxGFDbjmoiknbv47zHrZ2C7Hm3Aqyy/nJ
ED+CAsoaBkANP5plH8aLIaITvgtR6G56ssRkeP1TpgN1S2aXyBIKrpjv7BXZoT9+GR5r/AnrI32g
QQR5TtCBmt9pic8pSiSc24WYAPAIcuANsY+rDHzRGUWyIA6I7KCKxY0N70T6QnplcScdTuPGyCzO
XXvYn2P8TglGS+k9YwKcqGJY+LwNaGhuCqv5MF2waCXEeWDd9FkxxMUIY3VxnmfDTeCawL/Fqk1m
sgquZOK0IEEaqS4kbQS08ahtYfDInHJqJxnHzvDz43AubL7GhEsGY5DYn/OfwGwmQgg+WwOo6dDd
80wUT7QwLT6AiG1+gaxR8KzbwgS2DKfQxr+2c1gsoYOs6Uda1/AbDc9nOoOgls8YLQ2ZA/oYoA9s
oK5uaTFowB/TAv3rUHFAcYaSdJMN/D1uKtmYhbAN0TgYTtUxNoqB+MaEFCuNhNtCdrOcJNLxLxSL
/pRtf1HtszAxNImHUDb4yw+RWY7yCOe5vzbuTvqUbH0SdRZJCmmeQpE/zPo9mKczU//+bkr8WGOL
QKMQBrwHi4oWKrqrUGO7m4Rh/O6kG8Ci3r9y1spxlIIEytt/TISIPAYlWOsHay3c0BZpIPZyZMSk
kncsWSCi0ofre9Dbp/YniJIvwgKCATgTMYr0iE6PQxAUM0cWMj1IbmAtXMg9GitkHJygsqEFM5QV
zPL5t7Bp+wupUWIZzVvinG3Yhy+hT3rv9ClFTeahuyKawWEATkYn4ZGyYP7M0USmALkS3Aoqqymy
MfHdYXq7hxLVNMX7iBwdVZD0B/ckWTQEAOCBeRmjiL8dCQekyO1eSeD/4kcgk8gwKITGgc2VenFQ
vsJipmHw4HF8jxaCdHoLCbTA8dGU5qXczv/f1f8AL9vUR7CnYQBL3/sidpwAkuj6Lw6oDjszzM0T
RjPQ4t3sji2ajT+ySaPhK/IzsUOVoJbiXAlSD1U3t22KbxRtQyLlyepv2BlESxco3rvDo1X6BGqi
K76VYs8V6dkMAsKa/gqN+D/IHN8nYvHZfZuFTgTVRuE3fYDAn+/Sd0IRPGAygBj1wtIOxG5hZTIA
9WIHaxvyiUur/xWOx+VGLOCpmN2LcVU5VoeUZwErErCCrjgcdqZjgJlM50xeFDnYVkNKYPL5Z3f7
/sV+XUzhttI4ZTWGfGKCNkk1T1e05EQKXO5dcQyjFzProMcRRk12MUkAdKQOWtQw4o57rS2kWuOw
YDodH8M2anvsMksJQoUYshnILKGZi91WumfTA3WZQ9WTNodUtCxPSZOuFCHkfjR630TdKdipaHMe
wbYvHgy8AgYyfRGGvs+nfOAIqid0Sl+HDqNCklloLg65hQnTl+oiyEl/GnNdYViwzoLTaF/tpMVO
SShK5CpiaM7LwEh5ztEFb9yyEQ6L1/oPJ/ICZ3NMm4ATF5EL955LbMstELtBjm85U0K41yQ9nDEu
FCG2DarDCO0alTQHEIuXp8+HWQ/Fzf1t/Wh+9fHhmKaK103v1meuMc4vYOqEi1CIuedcLnqZQaI+
OS8HvkkGnl7ivVfZuJkhkpqjWUbNhtjRhCHsbd+F4YHdQ0lEy42n8F58hWm1fdZiHF/15cjsmRUN
DOnRM3N4lb8ca6m7onxjerO3JHmGQCBOAp+bxYG85Q5Lg4kV1LSNfL/HGkTeIdC94JTkOsenKA4x
woBfixkVGjzEQwg1uDOa/aY8X2AjT2Cs8UVko/Pr8EO+aeKehkQBjzx42PO5g6ucTGjnjDi4VmqS
aHTs0rsjXqJ984V99cePz4hyoBEQCXQUTO0HNG+OdJZByvYL5EAx8cgVJshnT7Lrcn7ycLHRoChg
GjGMii9+WwEJPvr6vUjub6iEMeBBtgDeIdURIDXn7tvCHp4ksjAgdM1QaKw4pciWwtsG4RUUhX4M
m6DD87IsDq30aBEgmHd2TpCgsu80zYQGxhka5zbMIqzlklXL+id+UrIf1xn1WDrVJqG3Rz4iySfp
h0VSRXdmXkXTq1BuQvWL5AKmOeGOoQetCUdjirznISqycEB7lqMU/EInecF4mk5rlj1G5B/HFx1W
V4vFG7ELOTrBBBF9+5exI5GLmdsieuAaSBIr61K6l0KLW5BirVW4XQGHAGqyu0PvEsGE+KihH5Cq
BaanQFf3XUZbCocKynAcpYYVIy9hYN3AWYFyjMHy1rZq+5M+nJ1mY/83o1boItc2RFsYOw38vIOj
+x9mHppdXwbBrJxZ69/tyA/zZOhABKBTiKiZQhxRDZA51ZvxP/fFAVgNF6WXZzTaJM8UUcB0ypPg
WTiYMcTSG5PWM3kO6RVeBQzHncNs2uK9Sp+MBxn9oGjA+0I0wMWARaywCNEYNWWTilO6g9ZIJ6Xv
fNZmTsuIuSNrGlQwumiCDwwZ7YaTLesH62eXnl1EoClIqv0igGXlI/rCOQHtMCkN7nrY/3f/QV40
h2K7uIbin+G3ndFWz4V+iA0EDLyXTlVzZY471QWzlVkux0TUd/AupKGc8yHJCNQxjRpsYajXZBbb
emFfptGiHOtG50sIfv+LEmWXiEyX0xqhLItCqrnKrHtQPaye9aRxTWuZHcszXsO5uU9NNNi1Xdu7
hJFKxvhDjY3PJArorg/C74g4JUJAFOQWHnG0GplbJ06oJx8BKEkbN7Dk6BeSUITNLtNlZhMfKzUG
5Xiw0vnWCvqVyKBJGkniyISljf8PVyTqJRrNgpgQy1jdHvErJURmFKY25soIiceJZibnyOWoGNhY
rsHF87BU4hlClKSskeq4d+CHwebY2QgHvm5sxao58jvQ8sblCMbjZhnjpADhDA2hh55AII7G+I2m
2/54u5VsnxbpLEVgSQZb+3PuU3jIycen8RxKMbmhyLaf6WsMGCIOORmnDnLDGJvWkUWTnXMxg5SR
ZyzIbUo77YRIEjEORIJuSpqqsTbj/hoOWDXpBnC7/EmV4Y0L1I8OBNUihYebbhFsh2TQr7tFW65U
QYNWyP4ostIWtQsSZSAAwXMxauWkBQMZorSTmry1XOXzuHvHt49UU0o5KBQUWbK6sJ4RYQziy5wS
UB9hcPHX25Pb8JCjxESmBoy799ANQngI0Dvd7DAlhdziuQethJBIW201l9RQuBNfAUp0s/uQAlCM
3y5wFXjpISr20/g0rM/mkou+ekdO2wdZl5Lep31S477RZ/Mco+SfbhUx8lULk/TEnXEO0rMErWvp
hsaWbFlDbU2zBcLpGeMhoXaJNWQPVgTXTcLzZ+TWkApcYhrwV7ws4X4w4QV3hpf5HTEzhy6XI0Jz
moVW5ZEmLzp7AQNsdEZ7roI0WVtUrgAtEtQORpPgNU1WRWpdYdDDl3LaJbUfLvCVYnAhlSScM8xR
KLQyMj51vE3xNAIpGAK9cKG4UMHnmXDbraeon/ceeC7Omy71iGx9LLl65N1vIi7wEGnB8GnPhMaG
3IxGO9SKcZYJp5hWcYBkWqzDuVjGijwdjNM4KmpT/HXwJsFfGl08bBHqvDBW9+jsLNGSHlxOVtDJ
0n14SsT/HHg/CvqowpZfhkCv0q954rQUJh7FuiiRQen3WHvBUCMk9amhLgVU6DaetBMdSl60mPUt
d6cnPkp4F4qx2DBDaW3HXC3JL4QMLwwPuP2L3LA0X+RryNRf7mv8hDfAeYnfq00hjifFzcI5AUjl
ZTADiEOJjImqGv3uQZIHMn1gxTdcUM4Zjjox/kDBhmGL7uAdCKRbxeXOJHm6u5yVFxsvQEnmutT7
59GXr/jQ0Cly3QVPIsvI6BEHy5wb1wA7FUxPCyTTIkE4TxYSPUkYpuAx4cvicCAGaFaPrIJsl/pF
+LpY+DzwD4bsJTWPcDKECC1IatitLM5EqiNKo/MIo3eB8fdcxl92oRLRSH6IWQnx1BhXM7hHts3y
JUmihc4bsz7IRvfbvdy1PycdnFs0sbJB568kW24Hn+1tMrbC/s+Uu4QWKARNRI4vogwswV2G3SO/
idqJw7nBrX6L7xfZQ3s0fULy6DD1kru5p7CpUh3IkVVNS8y4LMX78/AGx7FeMUaaOLP9VRb9jMOX
pU6e6AWyKQhL8Xb754Z+xMQRwwBFMA9BesVe8xxSqZvgRAA0InRmyw5nPUSFIK6WiX3CwPyDzwIo
MnAlBos0vZFRxyoxhvXqhWDXf1SznNS/tPs4U1EJSLup2GzPyPZDXkU4mr/ZkgQ2kCax1FoO5hR+
w80SM4M5tyvNEM4JS4L0idshHBYOU3JCyMEXH5nPfM4WgjIjbq+yIkmNlJQsmDVABQX4xp6lgSHE
MyBM7AVQGBNJAs2sbXUCX73B/IUw5i6IoLOWwxmeSfShOucozYIMhAynJkZBDpMEuBCPNHTRsN3/
JWKGcTY1GeJ3NltJcr6YiZyl8lFDaJh4qBIzWN8B02BhZ3soSYJ/u/7W7dkuVRZOIfAwiK48egX4
x+K4FWCOHZS0Lg5rW3SznB6SFAMMYyQXw1HDZowNHjYhfOCrod85w8iqp6waTo8MtAtAyeTENXWn
MHvAyGDmXBPLmE29B7SR1PPjkIWiv4hYQJD92cYyb0vGFZDYUsrxUaRzBORmgaJx4900VZzLvykI
X0Zqg2OQNyVJpZAIIJkwB7xVkenXeG4gTwyoquz1nX3Gr3JRSeH1yX3kgokqrN7yjwfIbaJmww7C
iiJx838AQ7bHeDg28NjNRcB1ZFKFQxBDlmCvL8P1+gtkZM/ALWekuAQSOyvBH9dvGgzADlQBGCVO
PXHXwCJgNPJ/nuHckOTjFowM0abeYs019hLQYUT6cM5JIcC6uzauB5hUxmEx5UQvk5bJcUsAUS5c
2RDqt5gFVFgY3PpkfsTpirK/5xOJt8Wet5IJ3x/mfuquhYER5Rf+RvWas4+XgqhMW5AEcYCKULth
RdI5GJulI0FhqsZC11Zd5Gzy0WKIFDxOnrIpvEIxlsA8E0W6h87X7K9hNmgmVWnP+PmKcdnGS4Vf
iDK43bYuchSsaz9+GJsmn4xiNE/G/GbPKf/+HJtiBFQDY3P2RsuXtdQyLpHe+tnES2GKspw9ueUj
/JzbivHbkKhBJ0SoDHjmcLsmYjIToxUAEW6Nt1OZwyFGnp8B/cEOnhQsGcMCGGCJAfTeed182vbx
MgByu6LmZp+/xAcfT0jGm286jtMNnnRIb/H7QFZ3GjBVgIHiqrlsd01mGGCX/wElCJ6R/rVl4LxZ
TiDA77nLlbF5D/FtDb447JotXj2YX4cImFvm8eGs0jfENeM3MC4U/J+GF/Qpr41m/Zh2g0Mn6hKM
gIz8N6Sm21A1GVZewNCAutq9O4+fV3ZwkbJ7fe9tDp5mFWGLBdeN38d4phXz2i4QRnUNBKe2mNxC
GmQ1h9FVAwYtmHBpXOZg7RybpHuWUvEQumpQcCxKe+Q3f7+ts2Z9jnmt7i70cI55WUFcn3JjS+9r
NtBz/E5n+3uHndHhsnh/ls3dec2/QU9x5o3dCmoIRmmjJJAGtDm/Xw20tiU3RxmVsKFvWtj8eNPH
DQOQ6zt/22UTIO9/Wz0YM8bXVv9H0nktq4ptYfiJqBJUwi2TaM5LvbGWy4ABRRABn76/sbu6+vTp
3isozjDGP/7w8D9nnp6Gy+2poREicaSIKCEYOx7QzzK+UZ8Yey3SBi6SWrvlI3lMOJd9OjBq0Irf
du4y3yFMwqeoXRvXuN6NazumBkk9zRg87PjKj+FhkqmrPmt93B4zCNM8fNsbYm8zWGD46gKUgqj5
7w+fG6DEC8pMvb7mcR2wfJJktqZQXtsJf2bLwMtxXPMbmSHvzPn3Vr6+oYqZmfb0wZsxGSTT+OMQ
rRx9v7Du0M242a5n5Puu+9IGNyaxOJJyzk0/67Ly+PNLM07ie3y3Y/7FmfMarSVfi9C8IM9g0Arf
l8EFKV+nB3Z09S97xq2PoLZPNSytwXtjXIesPovxRGXEF23AiNeKu+Tlnan86e+mpe+0j1h8tNT9
7Vu5Z0HWupvwSxCDmWyDK0dRw/ZuYT9GOaz0gKXZJf4Mh3QfktBwe493DUs4ZG3XnlVEz4dvhxd8
F2xenWeNPxzk39HrOdKZzlEPXhLkFScCR2gYuBu229fIEWU/MUKlkgynOrjYivVeee2xRawvoBT7
Mucjbdsh580dii8fU3u3fd494+7nyaRTaliK9LoXTtGyHuM+8H0Pi2J0rXpme/2qx5Vw7eyUVsOC
g+PJtKeNidzXCjvdaea1qsFXS7i2IT6ikFSv2zBj2DfY4e3A1OCugfw6OLlYce5lnVnrubqf/apn
p/1botJrT0v6Wt7TIuYe6E2RZP11dU9wvN3UYGVX/mXWUlni76Z6/ZNcZs8XPLKX2XfOfqFPU1ux
TLs5KWoOm9qOre7MYWeS25wwDkcRFhgslT8e9vBsYt3CfhJVAliuvBGGm1giYeROV9bf1dyevAiq
7Is4ilqwvh9d/5WNsq7/tiNOMQKhZ4Z6oz8KWkn8vSJlrA/8fQ2+jDfd94SzCtGqI0oeXtdu+/nr
igQZOMZZ2IAUBiN1SuI5dRWFKaOYiFHMrTpSolGWPGb2DKFqu1JmO5ZmTaZABnDil/uEIGkcf/DF
DvetdoguGKDWjR+2G99eLqG5eX+3A9k25gY2fIQ+f11a1dYy2xRILaGdExTgt+2IAfMuNFSFxi+8
Mk32Ou9ZwYT+N/1FsffvXbsc+JlHXnpnkJHSgzLxnHuDFLlPBmlU+7Fdkx0aVqgUIsukZnaOy16x
o1zxNmKxbl0ow6U1xd2VJmVqMmLcvN+2e955XpMEVGrFvnJv/2xNP8s7RIwzDY3IgnuN55CzipP3
L6OSXTBBkI2zFLY3FobKuj873iT42X4GZ/dBZtIHRSTySPcDj8RdxPzhp08qpA1S7Jkb++oeY2en
Zq7lTwbG2iA/3t1gdP7AbpKkLCGeiwlVXVNT6e3g3UY7o36hJSdRZoSbf2hxh9oaa0EsjTCAF6NT
uk3jTiimIFq3eNDO1MujDErX7XbYTRYUeOLwmZ0Am9CFgmROyYiHFigqrN8y8cszXG2s0j0zj9+W
h4sus0Cjxsck7Ib4c8Hv2wwors4QLTY6NfXbb9MDuDet92SsxgTrn32+s8mJtisLNzn3Xj9JtWhT
XtDJtDsjHDcIGEup9x3LN94jeC14AmYhbvS390jvKseu3fK7J1XX8hN4DwhQNt835fSBkLklLCrY
mfQbDDLhv4En6gQWkToc27ehMZNX5HJYmvEq3fkUreZQo8DQJ+ALsE9eItG8jIWZlkPu/QDisg6Y
HcMXmTvWgLUv7BvGXiKP6R4xepfUwd83yBwfAIaub0f9lq2A0Yg0PxC4AC8As+sKmgK74kuxnwe7
Xy4gX/ZXHehNAHcYqyIEjm6DTAmFwboN8cDyvrR6fnP6eENubKNDIkLwehxWr0ZVufoismrjBFO0
4zv9Q30NLQwOT1dTZXQOytmkOfW5xiSEIn2eAfCdB/dpnsFVuo3z8PQx+q/M42uhkNtXGFXtKr4x
QUvQUXAFx7A6ROTS4l0I8YqYeo3IIghI82wpuHuLWc9NFfXKgBLlv2uKfK2KWp2I4TMULgz+T9rV
h9SfQ8cQ4+cCMpHriW0b17e3v7jd/ovBdL5Dz54AtmdeAjXHrR9SQnVUa8Wl2rggaDV154uW3OGn
vRjazE5JrxFTFT6kI10eBnR0YF+6RGfRXpR8pO+AMZaNj8CZOtIiUwa99jzLpom2bcMAc50x11TI
xCEo3Kp2x9QmrsmBDXoGOjGlHkJmZ8e7KfUXugu4H4ULX3Zv9R9enrn7x4Qr/W14H9A2K/pQx+WB
BSjfogSsfrdm7e6No9H1HE2Zqvwu306UbW6gao1nReNztM0H6/da+mXsszZdycUr9uexcHOY3xAX
yqTxdIE6uY9wxf9GT9K07Y4XLxbERICVcmhypBzf5LD/vOlfxCBxlG4g+tXqkYtBB8B+y38//Ryn
YffNhjH8GkB85Jw2VyPkiu2hza9z1xFD6t5lMiJ3USfd+lkBQnOG3A45gEx5Dh/Vkm19XjDP24lq
6Huj9xFzXkBcdjwAOHKXPGocrFKM45OSEhuLTJXZkNJ0aCzaM9szqbsVr5nZ+FDeygtPkj2Wl7AS
Jh/3O5N4p01huBuUAldmcXa0pMPKanVqdAVFiGsHRwj0gUAIEOWYW7xnoxxPd8R+uGRwqBHuPvz7
9iCqYDPEedjuINtED/U1YX5no44d3b6BxkF0o6bynnCtqXf0lBwoAr6Rr0Ohcv0yX+xw7I9v5wnR
rwx5obKQ1EnmKeRkX4PYqMVs6Bx60uSWwTBd5pznNgfB6X4bneZsCnRJQHsVmAI70BrUNB3X9vyu
2hsNO3myyrX1K6pp+8P7pf8pFyZJF25F4ckyN7ltGx+rP3N4a1Te6hvJ+JUIGfuV+bvb8AoBeX4N
04KWr33unWDnfme4BOVLVERlvfrShr18/lc7x2zHDJYB2ni4fF8ONmtiTcSeHQz167ZGeZAHzzTM
8ogy846fjF+R6zgq9U0SG7aUbF8rxuLtGz8u248zpG50dLS1A1ufUpRd3G3z9bdOgiOtW5jsorZH
WsDZPQ/t0gd9+gBMQ/tpSF6JPn3iv+WmuxDvnhd8Vdpb1PF4+1gMKSep22H023dmz+a28C225leO
iE8apA8B1W+mS91EQzemgSl6D5hM4KeNZ6D2sfzLg2LD9MuW4kes8rVDv+emu7nRGrZYLG6Gw4mb
023t7p52GVCjM8x2v/m0xWZefM9hy0SCroHeYGAASbWnO26LGnw3576RtDUokqtU2pbXztshFa88
vLZbMfPYu4HNTM9CiTe+4KnecoZwZcmGu/Xq0wfydVw4YftE9lgKXf7vpxs6naBjh/l3DPWkm3od
cceg8aK7afzc19CxdXzYqQOrPHC87Pp2GWMP/fIK3TPn7GwX84UzpQrSwf7lr4e2mPgyLtxavRiw
QZtNwT3fpxZzHzg2sMQ4p5lSh1wR1yHyzO+RaJKATQ8JuIRTywQyU7/JV+Q54ps17etzmuHga/PG
aGtaEN20gEKeAlqbr5JS3a69txaXjWfSF12pmK80OJvV96G68YuXXv89i74VZ58YKZ1xdq/wkSkS
l68N0Iw1+edCD2bchVVBHzAUpSPIYebiHHDi+hIqpM3s4cH6m9gdKIe5ET/LSPN3m/v8OoYH16rI
OnFaamdijK6Fx/yHg4XQ02MrHnQTQvngY9SzP/Og01FENoQGLD/YHm5c75n7xSSahp+MMEByFXl9
md8p40Iny8czzl6tio7/YMDud7/DFl16F4OU8/BqLD4smye7xIrfl5ivtKngvXPhk/VmHOE2fiMn
PT4Lv+CVT/Xw/doXj+ClARx1z+7NGphxQ5rAM5pdjrV79xb6D//Z1wpyjL99PUprVVZR0UVS6Nbp
9KXwjNmWHfaWelOcVz7OBzGXE1TEDjcA8iXX/ky/6E0oBFA4H97GuLsti14ZdLd3glvobTFWRKEU
2NjShu+W6mAY5nipHphv7/FhCjrTWurMGYrQAON9t+HPebkFeo/usLn2cUbpoDsdZllvkcrZHZyn
6dLCn2FzQXHosdmn/3xQeMlJ8FLxhdjFroJKfyXJ6IUh1FMVWfCNkiwqh4vdqsAcNso3ezRneIJw
jvbfe8ThKDva0aI90MhXNReGT6Bjgy7Ev80Y3Tps3uHZgVI4v5AHSYCy57x7Vt1/pqJGuXRFVDHe
hZn1V63QmL99YiNferz7ogVXzdDBx0m1jOAaVMfb9qUQ5aW1+2r49TcquDkrYEz5zZU0pA6XuZ30
Hq/lcyhOEwVyzDcSt9hM92ciLo7yrllN9C/euVa8y5v3/XmeFTrTENXWNSAvGnIu0yE+op8LN/ei
u19coMI3vafaaRISzCTEplMPOCQhqjKGzhpPp3HjeNqWOzwA29e41Ho5qq/d/KxPMAF/3yKhU3C5
flT5N7EfeMw0cFJ31NVQVDU4VT5bYIYhOAFqq0HJHqjwJ/l0QtzCM4Jwk/n95Z8hWuTzhX1ROQMr
6fLrWINu9qXs9ByDomxHU9+lBku33UI9X7zc5KawcLGgJuC1RhqONkvbFMLu8aqrjPnDI87wdWCm
F90Z5jZ1+JE9dx3jUX52L1pkXPrOF7sYxNx60OyYwxgbO34X/e4rLLE5KyH5KVodYqb3Zxw+jGph
f+IHjDqeI5OI7tD27lxbZWz5pTnI0liraFfMaBcVBDYtmproL33VBb9L+40xqlvqRYtg4pPaf6Ai
mrX5QCGpD48fforHZrzv62J0Tme26afl1DC73g0sGvpL8qe3/OeL04DiycErpnkPQc6Tve0cumnU
tualMcqKSfc675xnjU6/2GZ8fkfxSzxjeLfJwpq1YUlLNpP1BhC0It2ZP75jRpB3tYGR84w79wCh
lJFPd2t0CWjhXlzUaNH87umMvY3NYDrFianrdzqrHL+kbvDxsXdw8qAJcvqtao40TBlOT797nTMj
A7gLAtH4DHvo3LzM6T+KUaqF6SsWqyM/MYEyOIoYn/jd1kLHMKs6+6YZmdbyQSDO660TcDqy9aPN
PEz38vRI2bPzLxiQupozSliHV/QMpCfmD99q0yKnt2XVmjivv8+ZYFKiqK6pl9/nnwpMFgDZIPCs
yRZca1+F/47tjGHMOlPb+W0Cozu7jj6EeRCgok/uJvCixXJ7bdLrjPS5zqJTRFerz7UWFKSAf30u
p7tFAGArpn3l2qxP10dC0F1od/zOu1e9FjSlLVqm3CVS6d3LEsLrxhzT/PrSQJ1N31OqTydo2hfE
ackj5KS1w13VLwq/aXOnGmc/4SP04KhIErqElWknKKjtXjJCAuZ0+2keDxx6LojPD6If8Gj4TtoW
J2aQI2V7977NuEYk6gxzsJmqr13nbzClx9jWB4kemjoutK3uzIaaUl2C+++I52mPYV3UeXDhKE3j
ElMifjv0i8c9qq0+fffzI69m7P88pDQgssWiOmwratXR7cC0GoogXm1oe4DsmHKD4fYqw+0AnHJr
udqWRhQWNvUy+Kru2eNzqhCfYl0bfk+bpuPD0eaUP3Ded+DovL2JtiyDwvv23vj+iGqmXFyjNsOq
C+SsgFJceojm9LBG1yw0oB53XuKox/mL1Gf6QMAFstahRsJsC/VCIdN+DFcZqWg02WDRYUUfewer
/Uxe3Bt4BN6D5qzix2bMcemCol74R6OanrkFsP9ODgzTNnYq/LsHOgo+9OO0j9cwDpotJVOSgiMb
g6FHcHGHW+BjtWaOWW8qio7y60FcQ64aPbGK9xkCUqmjUXEmjECfP84iv9JTiM4ADhdc9FOLGZTo
fE7aYKoxxaJCEe1ALbwwus9K3ddkgB0Ag9JmABH09DiTEiPvcTlHaZkJGtYAWVDDnIObVOiHgq5/
zpAYAIDWHPqdES2dWs1NtBvI9SQlCEKVRROvPlS1zH+whvkpLPdcKFiy8NmR/fSLqGAkSSHfRNcK
uwbsOjLlTBIScASu2GPyIKMYFO6Mpxn2nZ6T62xXhqNsRegATG2V91NF7/ikpLhhusexbGrRv2ss
BSdI3NnOe0c7bOSOTjtukxTxAv86+x1IGzgN9HCKzbFvcWcykcKdcKHbbgeT7WBmMp3/uu1+PKva
zCHD2W3Z4VsV57/uxulTShvOjd4HglbItViW3J4O9CzXfuOaSYXbmwxQX/jJagLyjI8aZQbXY+Lp
/JrbEb7m8fLxDY2fyX/m5f8fDT/bHbSvcH7S4dm/besfXg23OLTOTiyZJ+B3OJRM62PPDHwC7ltj
avI+ZK8QhI0X/IO8YzKbAO3HwjIiIVCczma7zOuhS/PntTDL3+raf0O5/fxW51DmZelkREvYG50P
ZvCrL3vPOSgQaJCGaTMGhqhW+v5GsvbSxa+w6kAzEQURzwnnDl8IoaE2gTV9wg/9LQ4jn5TjOoXf
YakwfrKSbWBCkCmqys7YYL6kEmKPO3+w28j/VLCA50uG5JvyT6rT+2/hXeKXpIcEGYqMlIOD05aH
iUQFGhPeBTsAgDH8FroTUDzQu1EJZfPfsQKgF+ad4Ky5x+6IMgSrOduDw/szoL/Z/Nwb9wfXq95y
HlGWQ+4gOxzKyhx+pfQeDEW1rVw1NwQwx3T4VEHau3tXL+Ev27Og1Jm6+0jUh0ZjyqmKXr7CzNs1
wF0zxQV546lYDLexVKHkjxjEQNB5/Nrum7eAUT/fwGXDSjzaMbOHDO2C5J/8aJnCQ1w1utsdUqmX
ijASxsEMYl973PlVb7DhJNemGfgA/x0nMPkce5sXVP5U1b8QqD+hqEWFP41sAVPz6y7SYNmLEzyH
Lgy9ulFPECS3smNKiNNzgJ0SOnUeLo2X6SYrk6c7UCORtf+TRoiS6gAV69RcA1JUeDoQyEuhTG8e
/3goI7WMYI/CPRWWlUccupwtjTCv/qW87EAPESFUe6E++Jx2LEFo94Dqu6PA6GUfYztuVeij0Ifg
wGlb272OlrlLcBKilL/J5QivhZfPshSdAVTNnUp/TthcE4Y7zxV6U9IsEAFGz/hr9m25bBiBK7Gu
Xl1S/OEvK8vNLxyhjDkYlkPfgfMCANiJukS5qrOQgsRoApFXX2Ji00On+XkQIrs00Pl8oMCwk4Cj
RzZ0BxRcoDd8BDSosGWWWGYfHswrF0S7kzj3gu/qprkwJWIgj8eA/vAzBWy6f1UxkAjaZgGzjgBe
jnMLh+NKoZaZ3/0KRtR5MWDKff5TgC3zFfMZCB2nVh/GptqIlQnGJ7/XSH6xAbMdJmnXTYiFd/U5
OQmc/fmSlvjw2fDshV/mSsao2JhcgI+5C+AzXID+rRVW+MzGYCl5dcXDqISK18QTwkg+fm8k7JVZ
D3MWlxkSttHwFYANSehgES43WObgSG9zOSB+hesA5E0QLxMIbZjGIvCDIgZLf/6v8YbTBBc4Hfwk
M7i56JoDxrJ9iKQ8/eUvdDID7hU0BweOAO0c+huQUtnrfNxQFBTOCvPXHK1wOH+g+CywK4FdBlV6
ji5FmDQIHwGyYfs8fW6aJkTHA//5X2rqaPQyPBjOSR+Pe3464sEH70DnppdXD7dIIEkYUARM43yw
vzGqjlB1XrFzO3EcvIKeZUMnWEZwNP/FXtkuFjbi3sOkgl2I6a2ECEZYmTSDtq2yUY8kYlFlMnIT
pRZgzQcrHV4cxJ5/hjAicjQ48Bqv2pHhqpY1UCC4HerMBPWgvH2L0Y9fwBH3LpBvp5t8NRo5qNSg
r2lA4cKzxPwPcsOcFyC7uu5hxsQqjimwsG7b8MJ/MTYlXtiDMUQg8YdogccU39qMY+NU7UnUHmmB
jNBfPlPhHL4F/v2oP6v9vGBzspDED11w5Q5sRBPpwRTHnPkVigsLGV/N6whdCUqq5z+XHjzduHCX
WFMhUGFf+F1OcsW25y0tYYf9GgyImdBgIC0uKETIXdG+A3b7zLRXwq00vgwtgAqZ8Q3lo1wVUJCW
VH5LLpZfSOc59wu0wceMv92fmukOzj2scaFqQXEj9Qq0hZHrEEYOEXMq2xIuMCSqBggZUxYyoFDJ
AHt2Uc3YT9IvpCBatbHWnWEJ15Bxw2Kfm+TXRQD/fCCcDcQf/KaxH77xRR3PZuAS6gdLPfc1YdHm
Q6g9kWhURFPGEOUcHEo1hIsd7OlMKEPGrx4pLnxe5+DUy6eMIeDyawfWOjOL557YQV4Du/VAIjnq
AJD6bTvad3wuR0/exuog/Bs4eBJkJDRfEruo26CJUAKnSr4Egsx5zuE5b6PA4UlcxvMX1glEdB5r
KspMIRXiYM40V9JEe9ZR0mSROTw+GN4qqV5rDv8hnkjw7OUAXEocmpwIKR4PO8hxT18gM/JRqN0O
aKZ4jNC95mSzI/cUsDqBLkj47kjx6eghPC4iRh9DMVfiqoBiPnOohP46njHG8XsCWvrDrYrvYOFV
gYm/VIi7dpT1MSHn7rVFDYAREHQ+1NDsWMggdZBDSqZSaN958dHqkAfmlmdDjAeqlDme7jKEBVHr
4/Y+/Sd+/OfT5ERreVLUjSbMOOwR8arjeVboiOtwpIWt4HfJKoBCB2OP1FWTWdOUb/o35PCSGBLP
cHvpw2GCklSpFXqNufg6sLn+BQ7COI+gNrJaYcMUbsPAn0wvvnYIg5TVBJ8YNueKu4cF7xxH9xlH
g+D+5GUehEss826HoJYDqo/k32G9Mf5g7SIlE4lXV5LCSmoH74BnPN8rd5+kDkj6PPWzxkufVj/Y
kQogz3V6KDLY7yGaN6i98Dhno2V3qUrM6Tgn5pzkq3XKZoN2BIPa3EobcOBOmNabJx3mjwH7kkF2
W0xJc7Kwh3jPTsmqcvuB7sH+thUk76QjhMUc3gUgjg94HVTh+GqovQPT60rhobGthfG9eHhj+3cL
/7JReGoquvD90EaHxi+/kXfBNtk22wJGNwZFPIRVdPpKr0WCyJQXJlpeEoDQJZJm01+jlIIKfd57
tznbFCG/540Ttb96Y36KzxWlSSPR5yNe4edJm/Vb/Abju8fcGa/X8X7bXg/J5Jy9SDboJlgvhQeo
akB9ws8agx+xImfm5AmFvE7ceAG0c2Rk3Tou6AFycNWF6CwQYCLaYKhZ8q24pCqGdXwMbD3QSgkG
b/XgRrAtOc3W62IVfOICLBTjQlC3xYKm4TWU5+IA0EuN1D946JYk4XQ4LtQY83vXGS3Gwbr998Tw
B3rP1gmMpVAyUWiyiAkjvf8NA6/PXYwaE2XKAbVZ4WvzrwCJktIUgMF5uje+BvE5jF3NZRR3+30R
AMNJCx9tXIXgULV7fUZ2yz9jXfMK+MQGGM2trjArzBDuCtLAz3oI5WgXjvcxPWgAZf/si9qyslW6
Wn8YloVbB8SBXwptjwffByPPuuSpbjujHZZGuFn6nQfQvxY//iBMcwsu6ABXBF+ZVEXCtHmuMgKB
nIgsBh5C0OvWrHDk/m/3gXeZ3dnqE9vpaxqFDTEIO9ZQUN6HjQ4CxZQahjnrDSMtnj/QYZRfZQ3o
yxuVFqE0Pj432MjhKlP90F4smfyKh4Dhd3SFq/7J+OGW4xv3DKssX99I1uL4JD4X9suXf+TER3BW
k3Neh0yhf6qvR5Y3EzKXz/wCE4L9R5IyhygD+uvI7FJH1GciAvrFHkdQ1is2M6093qQ1k6MXE120
qEsNgADKCVN6hsrM8p1qQWnjePObueWAp9YvdqTxMdinSl9K1gYNeikjnV3jbvUytFwZmFdC8iOG
gDUx0DeYvmoLeN6WlB3EGXXG127QWlcUvk2/bXlwQjr+04pA6XYdH2lNEaMwuihkvWJfADmVJEic
BtfOuDtu/3EAONGhrcVQRn8Yo8h9WN2YOvJeiG6/4hpBODxPtsHtauCh/OKzwL7jTMwSngtGy93J
uXrddvaU/ASkoDmlHandeX1WmIVSxJ0Di4GcRTYav1zKmoonywhbUVw7DHPMUTPjrluvb0XQAZGD
LdW/Mfdyn0zMJb0N2tGO5XhfCISRekwVXw1TUcZ8rGIDA1d1hRR2xrKniTJcw7oU/9pbyaNk2OWM
d4nXXFwmS+Yc+/hiDdZY4gDptinQ/vSuOzAgR5Z0I+SYC77Flz+l7qgpksDJ/qk/LciEZCqbTJyy
Fkx50wlbHis+WvIx7kZv6j8Gw08PKK10uS6/AsqUWC+MT90PbqalCx07WUImp5jIlQaMLY+tlgK3
IwLlf96AfKQpTl/WgcrhPoxagFaqko8EGkhO5fR2T0kJORh/vc4l4NC2fWtSvN0Di6iQyHEnbkD6
1VNsT+ckJhD/oHE93Y8UDf/IJ9rCFt1gjQXFK06ALBu1SmGyfQufc6WUx5/S7lKdeQaS0b0cenzo
OI3coOOzyGMW3h9gsemKodsKKI+ekqfMtNS9HNAndgbWkdTt2j3VVXz1TxcqN5gabQQl/fLJ0JlS
ghWUZQN8y/ChwOhJfyoxau1SsxII1W16ybbqz816x9v1eQH483r0jMMy/r2sl5irwTRkdebbL1gF
vQFevvot/N6o+3m3wFkNSNhB3+QBTNFSEU2xdv6Gxu+4qlWbE/4ZBiHVLDyLf5Mr3cWTy14B3RHT
idAN/g1UNjnGMBlsQ8Pjnuu0mJfx0cplXkBMW9Uq9xO0HaXmgtPnzPMn8M2TX/QvJ0q4UT6j5KNg
Gj6GUEem/3S/W4Z3FNb3dqivpLisPEm0v69+rG1LH1TrDJqMYu1tRg5AwoKbXO5JCvGzgjqfjGjE
C8+q/ZTNsIL9jX4dc1rdpLRhvYRPeES0txF/zzE3osKjdi3+uTvSvbf1kE9oMnhOUGJXyAXEFGl5
Au6eEmA4m67Ks0iewBkE9KwpU+AKvUUX2nXfMlPPxAsT+5/jdM5Gfgaj3g1fXKyGOgO48DQbqC6i
Fed+SfXAeapW74ALGFNUcBfSzqo9DZj6opxVnVfYITMmbrUUfqoIARqKrXk54X/4pfRPfcbiK2Tv
oo5F94t04iBNxBrGC3ztsH8wR2yYPX0RqO28xxfw0mHN0N5VAyb5FfxSxrg3MYOWHijBYOjBY2ov
pVuSnMC5pArRyojXNeJ6slPV/SX5BvQwbCSRSVNmWdSAKRRxq03fhEcL5kxDYgO8t8PqoCP3iiSQ
TCsKHxIy2wKKvHloqotUqBPec/7NfowgOze9l+/QCpEmRaVP6Tr/QAnhGu27M2ZqL5WSLJDQSvg3
WGwX7Fd7XbgLO+hn2JKORrr/e5mgk7I5XOhHLWSOomGf5JS7T/+au9c8+LuAHL+89hTIKyMH9g5O
C47D8cTqRFL8GfX0E7YaT6E9TnE8abv1K+ao1Rlaw8vgBOs8JSUKdZTLBcrJfiPfZHSy3zgiRZ3M
Kx4uZ/pnu/shX+GXbI1RThS2R5sGS26Ah15sPTysZ3D8MBwGtwCwZZQ3OKU0AZ4JKICuqmnRatA8
Kgb3aiCsvXYTQ5oZcQ0dPsBCTAFIdQ2BqrX52kMic+A6DRLmvwAPfbD68191aA2exMj0fjnYzT9G
VAwrzQ0iFzUASDiVEhDgs4TqsT6HrIvxkAefC+DDcC+VKyYWPEjXEBcKlJ/ScL5dfTu5hFrLd3hV
tD7q1KFssxa3NDbxaJn3odt5xZ7YnMb9bjOocenffPeGX9lL+gSFE9fA2uWIhqMCki7dkvXbS9Le
E+k8PogR/B/82WBmMK9dL8kfWm9qPo5fTivZvSWd7Il8IPFlYwd0D2/WSRTRgTkhCjpFCiifqlIo
+e8svf4VmrGZqMfgLaAf7TrA25xYrjuMGrQCZngjj4DOPqGksvhAESzJHUIZ8hIVh2wqkvAEDUVz
1T9kMJUp+ihQEdez6DBX9wFOud3wNUb1QgQBva/YUPGGEe5OzEOnC2qqqT8dBPtnMxrNMSD8HzgY
jf4X+xELTfJh2NpY0sQjweXZnanZAKHmp2vHpakyW0oX8kV7wf1GcyeBcDCNcDajg0PTooHyaAus
E2LM7HEcDgji2/iTF64EP8noFv9sWEcS9mGuM/Qq4TURaQ2Cs4hLgNLkJ+LPJa8BEIxdLp4GbXQd
GFFK84WlL7MSvHz3N2CpKRZBWliifqlPFwYOuAiFH8v9+2JhxNf28DAmEWOyQi66KuCv18HTR8bZ
QuYtjj080Ydqc74fSZHANHJFFEO9wdYJhSkiWcSClAT4mMMJwdz5qaYgV6nO6fPhEAVQYmDWJlQC
mFsy439gXkBoYyu14r+u4xGIdNRHRBWKohL9FD/DLgO6QqmJuzEQ6zv48LMqfl1x5mIXaAVXIDng
7CidCPQObAyjNWSEeL3jUGH/CYC/6LJymoLzcdo3tn1xTjwccG9lobFA0GFNZjYDeiJE2iGYJFLl
CEiAYbLodTnWMRCclkSMiJ6exhFvFiI1+tjP/zy7XozvyNjordd27TcqMTg2u2MeDPUz6JsWkkdv
8foxapQShjQvodejoQ3IXPZlTDPej7c0DtyC/HiwAonbHTF8BgkDlgaAvLOrxfTlYFgIturx7sjL
EEdAxm04qQhvFtdpbg8LGRie7MNLMLf3S8mCJicGbSKUQKwGuv03KrzvyUYuzgzFxoj+UroYYWMv
8YQRVWGpCWDf8S4q0dVfSKortUfYk+MPmPx4B2r1fzCIF6MgtLZAb/Ol+tFHs/fPzL33Q8BS3wB4
BUAU25Yp75UOnXE+NxKOf6QC9E+nuQJyyEaU7R33h1N9IBK2jfi6gB4Jb73dpiNe0VKbvW1W+uN6
gA9hh0YbsFtsM4SFu2M4zw+WtpN8QXYw7eON85E2B71ji2oRYX/1AxLht4VCexl/oSrPowrklRg8
ike2zk+7AkmmfgS4uhFqA8hTDrIVC4bTk46Gq+t4klyG90w9bO/3CcQ8vw+pcg+CPOP0mcPbU+Cw
mO+sDv9E5cNmNPynl+qvDuoFWN3nKVEDg5VN25ND2338CczzstUTexWQ6O98itM73diJu+kwxEMy
1CsOBNaBQbv/z8yV9xeJgf/KXnoA4+dgZYzWQUdtFy91IepjbIcNCxBJuqDr2BmQi5EP4EnDgGTt
RtfjFBBn7aDqoqx6wnRQUpaw+COuaH46Wwjf+mEfagMP+xus6zGbGzFeJ2Sh/ku5BagoOU75x5ft
D5py4l+53c+2S9/HuRuCtNIrXDZYAWIDpj5T0CGxSVR3vM027YZBWDsPklvETVZ6YX3CDijnOyXn
OxIrB+s0Olfs1vjDaOC8CNnAt8GzwEeWeCiwN8gobZgnOV0+h2VL/c06cDAsEn5CDIkfoqX9i+Mr
hJjLP+JMjLUI3gEEBi9kxvHhjro8+D83zw8nyRxCMuDILMF8QoUgUptleVgCwvYxgMNTb4ptANUs
NdKeKc/Vb91UT+TU8dPd9Xah9mex/KbUiNUAobAwELi7EBDg2eD11+jTuN3PK2nt9iRhsv8z1vZz
z1HGD6cKFEcUsncA7xzsnv2NSKA7OgYNuFk1MfUbECn2rnhfcihklIsTgCRZ/cjoHt4Cpk+c9rLx
uBbBoUk3rV2wjFof8EmSa2TMG+bli4MlG+Ekfqai1Z2KgB+rC9CYm8uWgUnI6HMPLMChQx8Gp5mi
9dBfbYPmC8bF75xSycwbim5OQj7/Qz9jRA5V5F/ZnAyGVIZsVqBnv+DBP6cB2BJGTKRir8lCILNi
2iW0gqvBgipGW488kLsdCZ8FDJDOwBtx25exPTLAMZzw5Mhtfo5OFtXwA40zgDTne77FcuVFjSTO
Xf6DS73C1WPVJ8x7j05xi+Cwj2Pb6T48ADFIHjfYJVwXZOfsDuLbRSFNrf/PPWG41QfjdaIh7O6E
jcB4UBJw3vJg9w5f6rld7CV/edWaUYpPMViCjqMx+eDg4a221Db4DgQM9Lpu1QlWWEFw7oJ5C2G3
JYf9QeyCjD0/mXocAJMRCrsENABImweOKFv8rnx7EAIb0yRt2gpAdB6tWmFKAcmQAjEK1i80K2A9
Lz4id9lz2C5kqbCCTyft0CfR4QS8+I+9wVEVohUfdTHZ6M05ZuSohCjruMMyhL+bQJXTmcnvO2LU
wu3HZ4xtg/SiYqfmHAgNlXubcNplY7hEJUN7kErKAhnhL9HfUz/1s4Ll70nNxchGTnIGGr4V/pQB
YzGC7enVMPLjs0bcITM77g/w/pImjaH4HJtdyj7OD1I7+IkM+YaccQcMOcTXyaR6mzc/VOLLe+ri
3NJL/0gowUeBxoTPlFBdrl3sfyDF6X0SyoZELqFfpjp4s6holLItGLIM0P4j6cy6VEWWKPyLXAsR
VF5JJsEZ5xeXdSwBcQBRRH99f1G9Tt/uvtVVFkNmZMSOHXtT50UBefBWfH9Q/nvBuZDa97kAc9Tp
Y2DQCoxd04BtuqKkgCbNdikzzuTVTFtHq+8/GYsGShhTufF2wQl57x9m5nYrXeQ6dl4eCMWRLbdq
k1ZSSXHLjF6cZBUwio0fJun9IoLqLGYeAYLNwemI/KA0G2lDCSDvfcaTPFxU9o4NeZX2JI/1vZZJ
+C/4AfjG4PidsoxpRPuo8Ouj7Ie3phjHHvOwjkf6NQAq4dPTAPXoFVp01Gj4oZh7VzgVUOtkwm45
xV3yTZB1yDkIbv/hjNhsQUQ/cns9e5aGAf3bTYT2XBmibrOkcUagjGOymBQeHyAHzeteGb2f/pCj
exiinYA+M6BihWM4MQaPxr9jYBS3fwUTOEnBipYi+n7WEZjT7lMzKLIqVDXoaJ5w+YkAXdawkNjT
NxuejSYMKa6QDPLNzbP+uNd3pP3cfqsSw+CnKELGbVbkjrKNQhKpXXTi/wAEvH9RVpfpF77a6FA9
bjJgA0dIK6CYwLJ3jukvvltXyl1wqb69pOXdUfSv6eKS4V3UqixUQI0t64Jf/GIG6dKEmIy9FJIw
s95UypYYchLOO0/KJCpwOM/BZURv22Dznq4/snPfjC3zJr53T+Q66cfIN7zaLg1t6Uo+WjQgEbw3
+dZOLDsJ6QR0Vwc1Wb3UGajkdUKu7CDWfuiVuAj4aRReNTMSJQ58RWOjgHwo5uMLkf6ptkWptiT0
z5kIooFI2SKTWbEFebdMAaI+5qxbyyEme1DuaMjQjyEbiYU2g06VGMcAbuF2+LDp8Ow7ZJS89zOC
ohZGh10aYK4/2A8z5UNIwe8kRBuZpFP6czTzAtTlyE7KQFpz0fPfjALKFayG7p1HloQIhDzbb4tR
f5wD6x0I43BuutkIBou7HceAFDBVyiMHL1YpSIxow3Hn5CJ7SWd5DSOE6mCd/vj/IAdi0givTMUU
JPPZKajpCdLyJ0eSXY4u0N90P31orviuYPjO+1u4KQtcQhaiRXC4kraCSktK9PA2CVZrK+p0awA3
CO1BWvpqnP+TVOaEuiHWXo0P5xLKkcupPMaU8YHcHQC5No+IMoRx7DOWHQpgu/jNPfBNPpmKTjAd
DnF0W6QH6MYOAkJI/2DoAvMvBKEiZMZ/ms4+BorAJFQGPO8xj/g3H/UQJjU8F22VLWbpkkHhLi/t
/lMfYEFOcJqzD/Ir9Gj/uYf7y0bWhpB9uLi4cMk30EMIjuYCHYhwjFIuv3BMXBbAZ00v4sRhLJJZ
yj7//JL8DKSf06wXnciTzia6UMCbS97mqQccZAu3aobo2TpWLIQE8drtWNqwJwuEniQSNYcBjOBx
cBgC3dVwzlwSoTG/7USc584ccpfVZSCcEERZvhW41JKWYUpIhTXCApLKDj2HsYj+rGnFIlFnt31b
5V4kKqCcFAg/QbCaTtvzqbDFWOZRbARoY7B3fOkdhe9J6E87818Y3wN5VYKm0M7gbImeAmgigTI7
gkvx09R6CER9KGX9IX1zev18mSyObi9Y01Qkh+CmDeaiY3tDBo/DAekZT4IkTWU4kuBuawSR8BJk
W/JgY8WBIYcGqiywHaNsHTEBPFkM4OwzRgVX7McbkZHDj5z2WiQzd+qHrrtiTJBG4sghVpBDN8tz
WPjsBc4RcgDbYciY8Xlye+gbzB/QX6RpRp8v2JPHXeTsnoEbIUBKp/4VVME3XsmO5GGJVwWExQ9h
lYeQkLI5HCxvRbusG14W9wjyFTZRc74RxiKvkv3jdF1yGSf3cB2ih5+cELbFXA23NoQ4j4+zfRRu
Jv1qBenK3R7ED0yJ3tIxv1O20bdF1u4PoBECnLxFtJM556UtzI0CLDl0BQg4rQFICyzI1ZtRIjpe
/gwYZEYh+7bJGsB4QN17o6TlsRCZcBPhnxaC02Q+BXRbKDVIhD3YYky/PD1jRLNuwyw5nAlfBg0z
h1FGYVIZALEIQHEuofYqujwR8VtIE0xgcHmIpRw6cTr4o1FxDm/QqKFKCLF6RLxvlv9AVUKbEWoY
f+CYzkIxWaUcgfkm+k7cKrnCTCIPk3/U3/x+fE+l+7uJktM7vIxkLFZbsy4Mjnpv0diTNt1hfSYa
G6ApEJ1Gf6OmHCIpFts0QEjBKmqt1oTMXFwTCag0rhEPUktcPyHTNDgJoiL3wzYVtGdpICvNIOHf
tYgyGlI4gpiRUMuszv8snRYNLXDCZS5ghgY3bXmEC8EDCygSQkVsE9UhSGP0GLirQ2clG4z4TpLI
rSHhHBmwothk9PTle+FDoDELrOl/ppeI2Ex4kdklYVfS8+DQNOl5caAmlYpW7VjkfncdZkYXHmMi
arXqDWIxbFu+kaWMDVTTqPap4jfSdAV/6/f4MOAlSbjeroEUlzg7XFnFrEvnM0O5QkcQhxpKajoX
SrrEQqR6J0AgJExoO9PPI0vVaNfT7gdejGIwE65oFqO5s2ygYzMUi6o/4jq8eiZWJoY7smxgne5u
c0vxBf5AOyhGMR5rkAbJjTu83z1pDgN+WNAx1ceJBnTXdmn1UlWRvYbI5NhbvwklOdIQ8+I30HGI
OIdnOduB4p7hqsWKDUE7WkZoZFpGqMrC0ToexYs0Mr6EStqQ8JPaGayyGOVcgUmY+G4SW1+Izjdm
04TdFWdmMkWsRiQZSRfUin7WrL2ttzPI4N8VqoUxQfu0gubChB2am/q8644258WG1gVmWhxjLURI
GeCDMH5aMawLLAHXh/6AmpCi8EpW5V/j9DjrybNHfeg9WOrejZAoWRpWCD5KlLB9vv8YCaQPAmbL
vJsXI41ur/XYd5HCVjNOkVdgHkElOPx5ZbxMgijefQUsjMdAV/ArsWjhAvmVIvq0emG8d3XGH3mM
XiD9CZJ3IjpqVyQRJMXkHqDI6utWAwaYfGkzDekXsTSJnhZst1n2A71oxPPglPgMgDTXombI+Rgj
3YuGDBm1LtjRKlIxlfeJQD8ewzShyuZx2KI2U0HrYkMgZN1Hh63jjgFkzzYSpR0UwihqggB2OZtX
NVMqW6F63UyFUq49MgjqgHnQMQh/VsDeiWUKl2SGWu1BDGoh85SEZ3jc/5jBA5nbhlAMFcYDNPMI
JWKWAE6LXm8MvMtBo2BG2+e1L5KSHJ/AGI6EdSIaKHcxIzfA94K0D3Fn+/2Dbm+LtVw7t8EOC3S7
99O25YjnGLkyftQOJh4F1ZE4zIu9MnAq6HBveD+NNuXNl9ZPDky0sUhOszUtJuAhUpsZYMEMqR5Q
dnrCGUymm9TUmy4EUMgPwEeU9pDVUaz7l1OEuP/o5pG5YFoRXoemX3wHZHAIMn5dstk78qFF2Eg9
HxcjCLc3NnMBQ0fYp6DhQW8SQJP6qlA5ASv4rCR4h1gzuSGRjoTaDtIRTuwuRn+wLl70MSHYz0CH
P4C11F72kTyi3GRIn4PqbalAX/G4mD/hWP+ZHrY8WQA3joD9bwRM/VxiASWwNSRK7FBlldF1e5BU
Sz51Mub3GxybVW+SINHHvBdlAygLRdI5YU/CMNs72AK/pAbiyADsIwQzdoQ4G6f2kXMaiuypCHl1
s2Ob8x/DrCcftIgqPGEEX+CR0+WXRM9BwZO0dgRJfPvxzqCzLmxpCh6KqDtEkZi4jYWmQQrToy9h
U4uFpBD8B/fAecCprJEQYyUEXAd5gWFG6+NgStDYiMr/3gJUTd/k8h3OtLKj9nEpPSIDmNMH5yLW
m442++ZeJV3BNxmSGuO6BaztGZsxXFnhmDpHaxi1YgZ9g1CIbGBVxNp0kIxvA2uSfj0EfIBpNz2n
iqE+Iyp+dbg0gRWe/E+LumtdFi/tEphuRxo6KUNZIsQygoIFSY2J+/5c829DWtKZiNpBl2V1V6FW
0O4+0pAwneREZSYhR+cESkFtO36rKw7LkQCmoXKfcrZdHfgLIyLD7O6WLpS6QPA9yoWO+adtSZyH
d8qynf6b534XGY9cMZ3KaAIhAQoeTxck0Eepi6aevuP2GR+nErQGVXAECotQzxyX0NIUUNvs2Oci
POu1oFmhHgciCP1ZzleKF5Bx4GN/n9LMOlpgRLRzTdqEjrHJdPj1SFOwjmpuMpFcIAiXiKkPmbf/
PWO2ZE9bq0S2EKP86uGDvMzeESjOip51p/H6y770HDmIYPwEMjOMa3JzKh0cLQs8KQjG0ChHT/Ft
ExwqmTzpkQl20lBjs5kQsiD16jNR0AvHCNMHKwTKJqtZcApRBdW9xADedEH6s9HUHbPuGa1/pmKr
AABPMCDxsCzE9iOHDBTi3PAUHEhbdGkEWwOdY5DKBNawvW6tyK0pjEKH2Hh62yk7E/a0xkuwhx8E
AcfMNgi/9hBLUXn94QAjOoFEOGCUZDvkQeMz89gTzaNRx2A9j2x91r0nzSYCpI3u3e+t9FvKR5xT
bBZ4ZJhbtKa8rGQN7VspzmliKZ8FLFCF7XjkQC1z4EKQk81pCZGpFurY7qBf3zCQ6S1PBJQjjX+C
AmRpt0Y3UojoPvTPiib7gBdFA0Nqy5KCG4BPcEo56k6MgeChiu6uo6i6gBhO2K7TK9hcD2CeqwA9
6gvmE/Kj4oZCZm/7l+jrs2kY3ZnQjj4dHrYI3gURF1AxX4Q+HmeugVKnoLMn5wC6YCNjijOIT468
tmYmBdQyMCG2FP4dVOXmI3hMsB6NvG80mUCAAyLbIE07QjYuMsY92uNEotXoRYo9Kxfj4fmAaOCJ
RTP29YFtk4dxdl5GpxALCJcxGOaQ9rw76i2eBASXmEOWgo3zTjSbHPZUOOuOmymMhlEfxE0bJ1w5
cQ0kCpjtvaa/P+4rqQDzn9YQrJ8NB0UZaF5kEH/RSIQkSgUgMoiYLM84PGNRNXy4Ni+UB6bOLZKC
Po1VEVeikR3QaSD4SV14HlL00TE7+6u/lHG0kicFiCmoteavaIIgJc6IduIyaRUPvN2El8HPMMK1
PtOnQl+T0pw4IkJ0p6O1jaV8ARk9AGaS+6IBYlsHHyOBsXAcTkvWrhY/XIFBec8AE6+fGaI5JHxI
/UpuQ9/fjOmPDjYTZp6RHKEq/E5nMxMxprcYLcilZc0QlWHJ1aG6u22/Bw1ewAokS/z9LAKuIMGi
X86QKb06ZDgYa5D9WyIFEHFTb54FnBNwV5dOMPs5tX3RVOa8lDRrD+0VfjjEBDXM+GnBLuLLsjNF
KalfiScDM4wEKqAN5w9ILf4J9AoYRnySzjwKtNKOiGu2Ay358DmmiGRUpuuvLMw93pK7UyRij2DJ
WQJAFcR9ubXjfc0B0UAAnhMZ3cD4OdHbQGBgi74d2oKkx6pV2NqemSeAMyQSa7RUQWGkAsvpfWXY
lkxPwCgfW8RGeUKER5tl46NLylSE8PAlrZQ5hYfzPj1h6tL0kut8//AqYU0FihiD5MI666g18ZZG
P1+fxiDFEjZcLV4zceMi0WUH98C0oxJ2HY8UzXjFaZkjdAu4fppdyYq0ndDKIEqo6xihML6vchnJ
6Ql3FNbybHb7RVA1DgBteGNgCK4Z0kOVHL7li6cO61RgR5qJJ3L4oT/8bannzzxTQ/TshqEKcFKn
mySochrOuPU9BElnc1lQ8UYrFgxoUA/mw567/AcQjJAiJwGn3Cz3KEW69oM0jfCHaL3j9FCfVIQZ
pOkFOICpx5iO6OoAh3ccL3ORsXI8e/KXSB3FeGW1QvCGiSeKJZoWtAja6EjwaCuQ7dZQ+IAycWJE
UoG6xJwh5ywwAp2Qp4cJNosnHUX/XxCklABPn2BlwnYR6hTuLjMCxhg62J8hQgRoBkhBse5uqRli
6q1BKxp5urtzqA5orxjjoyT+L1qaxFZxR0SWV8pGHnktuMuMdgGNpr77mT9ZsvxZnBX5lSPv1u1P
jElv1/nbCdGsRMG6Ff9VPv3lqr+H/QwzxD73XGu4EoxHsWqyH7K4ASqn4PWNj1iznETrIw9Suvub
+5XltekztECFazoQje4RGR3YfouViZLrtrskqZSSO4aJ69DeeE1IpZhKpZ8X0Yl2h+ZuC7Lw3QKV
KZfpz9JZK4Van3g3xEJQEYHZW7B2HXVkc/JqLyO+7hocJhCAPuRO7N6g437EK+AfbBWgY2MobSS2
DNQIjSR01d4mTztiYwJKAvLyNgnjDEXBfnk5cmwE70pRGBvxIwHyIskmNrO8xq+fOHguJWUZpUtE
2sSxC5S2Hy0P28sB5JbTVvhNXCZ7B7KNQ/SfngRWaEPo8FyOcjFmIi3yAAc43tid5Vrc4x1kr0Hk
YtpVLmZCtqSBFlZmXNwLUwZmQgXKhpE4p7mxpnSWSpglzQS7jZoSiex+mzq/nXkPPiLFGPgAAZdJ
Rbu7FJbX8QSTmYMVEPGJFQ+5PDiYQBKUW7QD1WfOp5N+QgE89E5LJjTMaRl1568IbkDM8d8Rf1/g
SYpUKYtfrjQoRyugOh7kfvNy2uHwIM7y9wVHkei2HK/Spz3J4JkcUZSLOEELG+v1g5GdGJNUaJdY
jriHjIpB9oVxnsw34iVD5tqiAOR7T1wIhhXkSs5J+htccs1jwx2M9+TeDsa/ITQoFZEQO7NQVGRR
3T1ifc656p0YcQC1IvqO7TvYOiuIP8f2IFvL6ZiMP7jdshAOyGtk6gDuOAJq2uhoswCnc2RDGRCc
8izayMc2YY8RpsmRU5Rm1C8HZ3t7/0l9dgBSOqwFdfXAHuRWqbv/AjWRh+gigBd18GZHiJFqgudC
Zk/FCHmGqhkHaTlJCLBAeNKEw02IBJr3LauVTbV7rdhW/dEqP8CXtiMwZKr6oCGsABCMzkNijLWg
Lztn/pubJVQGBTr0jB+yMT9zk3OnTQA4lgEIoByWrM/r/90DThQMVHz6z0dBC9k/4V8lxZiiZBuM
7gVdVhE9XvnVR8EuyLYI9OcBVyJIcmfLMUYaqPY9Aqj55OZYFn/zkkemSZClhqEsppWUBurIifb3
CvsuHSB17C16Dgs/cyJI0kw5ZqDXqR9QYTfwmIWqSt0iM3g1fQ4Z7aqt4XfZPXviSBUcBauG1F3Z
pMIz2iy9GUO5V59b69EYdu8m91ANXMgr6ixy2jx7mlCdsWaG7WnKVPvxA0vy7iSff596xbbCE0na
6FgkwjT2abxemG8BXJZBLaIZEBH/V+jHUnrSO0ilv6mRsnVckLHA6SxW3A556x+RUoO+7H5RPGBn
rHA2U8R9Vo20Gx4+akK0pWgcNb9LbQGjCN+ZoYGjLr/P/jdv7CYa+N0hnkhLGfrNqKt/aYQT/UWE
FNFlPE7lRSJT6AY4YotbWr0i6UarCS6J8vu1mrr2IQQKIWXAYajpuTztdHjbQFaA11u7gO4bEmBG
Vthiku0xAURGmxL0sFXk/VOcczm/59F9Ta4yYeblc0K38u3yWMCnSlyVTQCa59OZ0VVE4AwqBzAp
dGJak60BpzIYJkOIpfsJLwwUndEhFSUvDDUn0vBhmkjmMryHz/MGCuKA2ImxHUj53l29+ElksxgS
ersvl00jyUu1BgkAAC/4EQ3z3RYFtU4/iJjHKMOPWMt+fshtWMuz+4MCHrkz0KHNBUaN2Bk9FKHx
E4DMlvhteq1Bh6aom47IamEpVswUA7jyGLBnBXu6SZ8UYlOXb2XxV8ET6rdMfzINAxUZTsCZuMG6
YiClNcBHYMarLxpV/97RvkG4BO/iy66+KxguKAx66VLOs6d3Hny9ru/VDrwZ28J0Runuhz9fT7w0
H74Gi1G4J1wNN47O1ghmMT/z0G2rFzQkHlen//y5ft2aiSTa7r2og+iTV5ZoNfuPxfUWQ2q1cyR8
469zRgL45jYO4m1IwHNZ4OncPxwu+8LgQAM5/vHwq9HFeTd22/4uSvr4r1XfZxqo2aCK/DXnqe7o
qH4x2QSW1QuKIZLLWJarZ+Ve2zNzYpiw2j4hzBkeO/rPaAV6jUJZRodIqnMm5gN9H/a+gw/uts/5
9zwopX3q3lyx/5TBBrOFPsRT97BfNp0arr3qBgXpgd37ikmcCblRUIGW37qEScHsA2GzozKsKTP3
Rp9Yb085pMyWe+tFtIhxMGIWuK/W783NNt+QmtHnDeAOM7AJU1rGwHvMjE3yDeSKp4J4v6SCT2Js
yQG4TJiJiIho0rGzoK/zfvtzmufo46G/39ARprFSqCoWK+c2nFXSvauH/a7P2pLVwobVuR158yJY
mbrvPnHj4n53N7I0bo4JJEXpJ97zDC+AN8C744P5e+YwUdStGCDCUScqcSZiZ7T5bTnrnq9n9Pj/
5nVySpd/+7UhHX/IAd+53vKLn5ZGVK69l+l8LqtnPTVoaN5+queuo7smBHAmltPY5Np+qo9fa/Mu
zAg0dCzvCeUEDap1lvvax78bQCWMKael30Oic2L8nuM3zJ+Hj4qG3gQ585Y/lG3JO2iX/nmCIFIX
Kt7s/nLOEI6B53Gd6YWdDOGQu+Y0CNk8fGQcPzpOYU6N2OEkAQM2l/UIskA3oJ1ffPzHEtUTJNvR
WgkhSGBiMTq3fknAaLui/L820AaK3v1ZPgFAbENbx6U9X/ETlhH3ChzZMYUMymfUMFhST8y3q9We
ftu8aq/U3QJB497obXlJTWLcy0bdPX6zefTuhYmxLM/ec5TQKSlD4+vcv0zCfh0z//fp9exeTdqP
MFi2B0dkDbWamf4dNrmvIwtAndIMPoXDJbzNwZMo80A1x03uSMpFReHVhVcZgfYZojT61b2MRLMf
vjXHbAYsGbLjCUGDXvQe9bTg1puyskCTSGaQKWZMoC+4Km/liQxKwFlJ6tYSQysIHmfasGFMTtq8
HOOnjfjfy8nqcYvDS6uYtfLJoWatTszLzmmdVwLG4ruYBdor6kbF7sHWJwDo7mUnEi2AYDIyBPZB
ru8EHTRiwg4hg8GbCXSUB2+oEXbkiWvikMgjJGTehfMnpdrFKRjG+7LcYj3W4bhmYUtFxDMUEsqL
u7gP7u9p/ZvX41PGjarrxChdxKWtRdEu+GZjfe8T+3iBZjJopWGN/zmPWyQ0daRFmPTT6LoQlBUx
/f2MEhDugn7jq6VMPZJ7g73FPuA/VfX0+x5d3965WraKYYo6tZvHleV9XuM/pVgrj76X6b0fpl9f
7qKlYNTws6zCx5J3UKAi5+QtlJdgO9XoraVhWJTDWxbcGtcqPNy4fwrdY+U2LDPm35IBEAUb6Id9
nQxQlv2joqewSxULBJN5EwIirxSp+qGhu/GlcfU+L6N73gL7wocjVycryBh3xhyV8YsIMZfWqkkG
TF+c3dZlWljD8jvUAn4nXbc+c2aSjdy6cETJh2hDMCQ97jQLKeH3d8nm8wk/+2bXvybGWgtaiH25
7477foJidXLn1fUvyMx02pvcZEZrwDJCJ68IWMFEo68YE8Y9lBgey0sa5r3QzKeXDvJ7oseanbd9
y/umgYUqouZ0dJb4MnvG+XnbfjNnZr+6o8xY3tvzRz0xLG/foNSx0DWax8Y1ajbdm39F089yn0jb
XaLbbWZW8fOyqChl0vBBQd6JWrpr7Tk3x/vcvef+LdsWQOt5vvqWrp4G+9Wt61sVU5uDV98pMvd1
c9KH+3m7BarGICjNca9tuh+f0LYn1Hfe49octiunq48SFNiRx0dDHBi9N86L+euLAlpYsyuxRDY4
wTUnu/17oBy/n5lWkDI2SnsrG+kF5LTXze14aKOXyrR8upbl8WmiX/R0S93vohv7dA0kRa5MFCPA
2BZdtPBTMbjbT2YJOqIVJdQbPUbG9kIaIkhl6TY2BjrS55zrX4RhFDr+/evvzaBh4ozKB0Vyh1qu
fdQbCllOME6HpdaHY8Ocf+YxL4fAMfs3bk1TF0JWQgLtdmVshTS7yrwjyU7x2FkvZrSd3pFBqTMD
u6JEvtV7XpH+a14DK7gievTRXKZ1aJ5aVDlI+sOYXzPgo7VT+9/Niu59NB5bftNjlaPaoCrrF0nG
GidFGngcTOgwqa6oNTUBqpAsOIjLNrRiywjwFmhFiV1/nQcTwJWyIHkxkBd25qJRus3UBzT8VD+8
d0dZOwJzuSJBIKlmqLtluLSZqJcc2tdO+HUfV6dCWh/hrZb71fBUiAkTSLF9D72b276Gn2Gj+2nX
0z20S5DuaCFqR88EfwCGvmDjW4Nz42TFxAwtkqhzhR65fSjq4SsRU770NQQ9P9zmdLUWT5xoVFE7
nLa31+5hDasuLPrksypEXrdLrvq5b54dr+lEckBfEcAh9cBP5DnQiW5n4iCyMOOnKnMmnfrD79vl
MDzvzoUnh7nmGLA9uvdBzEm057TinLKEuvTE/xz1YxNVI89EaxNX3ndAzGulv4/i8KnWT855TnKh
+Y8zfa6150bUvoyT9hyKf0sOw1F/P8uSKXpa5WX3aR2eXS+nnttc8oGZ/PsS31EEeLsVD7uxK4Lv
/5O/hIZCEo3nqM2QpDClrxqhIyduSLBNwwqF+gnKasUMZMe5c9dc792pQEKh4vVhxkC1qflI0CFi
6KiemYmqnurNZG2c6QqJqhfTHfjijLCgzVUpAzKAmpAlOgwIIpfkWhcqmjQopyQQz69dbpudeGN1
GvsxY8z4+2vyUmbwvkYkVudm0F9zurWJX/R223Y14W09R9zh3xAEv7cb1SONmCr/pH6QIxYAcG7y
mVdHd+48rT/TrGZ5AfLSOT2dC2O3AEekkThmeeCgdKlB1EuPfI8xKJ9ZdI+r+OOZkZ+hCjUi3vIX
N8OQmPGThiRy5xknGEUNvXuQKLqGi7bab0ga+bA20sCMsfKLr46p3vGLE5RM0iOfw2+kG33JB3EV
QZurpOSAN32VVVhOeLSw7+/ME1JfcLTyC/X1zaecClJICKKCozt9RFm+jJQ+Icd2gzZLnDOfN8Mn
SAvurnMKcL7DpsDxvZB3hgPZzsBVgDdGItVdS5KaumlIjnCdkCDc/BTdNk4zhsX9Pr46Xxi0SyZn
pFvaOdWoybIpe2y+Pk5kwwx+uUplYLoDMVqeMb/jFXNTzOmxeOAyM4LQjExwvagni0Hj6OsBH1au
4Ru+UChM0m1UE91ykBz7BEzELU592eYpHAia2M3ob5rq7skq8hoS7IuMFhvrHI181tW+UvoP/qQ/
n5/3ej+n5mfgdHsfdkFA95MLOiFCf7lPSfFRfJBn85pwVtxZyaP2kovS+vJFKgmulGwJCwWSGklY
sWaAlIo7nqKWaDIkjUU6JfvXQibkZTc7EiFodH0kTyLYDnTn+rJCfJbZ1bsBbzW7py+BZXb+2+w7
iA2MDHCmGiy5p18AHpWTBHQe663Fx8mnmvNEhmTQ90xeL9ek8xLPlB0P9GC4uswhOSNHvlLmoj7k
9HwGypBLdI0rfnt7mq1O270EUhWxWBPQScADAiKTxLoyZfGfAW9HXbas5v3REi3D7vaFM0dg4Kon
j0b1XhTeVDj+HQtcPaTFiuDkbdybJdOCvl7DyFxpqGz7XnwWpmqD+RleNb1v4QSg4XZzr4yffu0C
uVh53hg6yL99R0xb7CjBHBbpd9dxWbntUTnRA34z0YJs56+GBoXpz3vAXSw6mb1s+eWQccBFVYOm
qcxQ5qkGOdSdffSYscp0mzfJ06fTyB0xOYokU/vQRbE9I1hlNEmnDcrflqqOl4CqTLf5q023p+OW
mA1iT07Bq9hDzRiDDPNgrS4YkthPTshBizkVrtaCWFRgp8crnRHsyCQ/6/0Yr4bMpkpIjuXevmK5
tOqUir/yI9rwODOyRFCRkFXFOuMFecgKfHkaaASUXMD7GXzdF9fq1r58O3tnyNGhIR234J9QRcZ9
j2eUJoxh8xjZZxrcGLmDIUskUdB6uU592Pe4RH3YPjzm1grlqq73GXRTX3NYSuozYNl+7XOgMfPC
98mjUPWYb3vL5V+Cd1yPTDiPXFq+lUdH9yyo5HNrPpXNkgB0Bez0u4QaeCQPdiBf48O/LE2+syPX
JF/9LAqG5FKL6JkGaPp9baL6OeoHeI+8Bxe+pO8p7LWhPHmDytkBAIbCK0tIx1lCGdjKMsAIyclC
1TVsIbU2NYY1/BUkn9iG9ZgPfMxZ5aks8yuae8Pr1rqxAP+eLY+q6/HmO6v2obYUP//Z2wzcs2/1
q3pXopYhT/IfMZ3znipKA0x6/hbha6BPusfW74P0Golk/GxAe/tOVfv3q3e+++e+Y+JUXs109mM6
+6DmbJGqqvoSXJ+BhiDiwiJqY6tOwocrBBOHQB5XZaQoPNsX7j3xWFP54N6a9F/+o2tb353+cPhc
jaPpFeo00aDwDLRi8r2EutesMK/PrcF1WtjN+9C9eG2wIDFXeeXD5BOZLLiXTgyHImblxH2UUJPZ
431oiuM1ocdVHyoeMTfTJrspUcClW1HngVFt6tM2uSoUc88lheoif/kvHLFwIEEiA1bTS1VY1Pj+
+FKuUrhfZslpd3U7Fr3CNyRL+wZ1ZnDH5ubCOK/7KWql5VcuZMX9dPK1foY/yvh99+HoFK7/dG2s
G3JKWADeiGEju7C7uBzu0obUHhT2rnYPWkl4zReAfsc7UistOzEGol1kjJmbEAbKl59fSEe1y4x7
nHiQDzga9s6xMBymQXTmxe4fzvKFNjf0Qa4HTTMGuBTIuo3ifTt8tp0sR06thRDV6xNkl1MH9lGF
ibjmgwU90V+erFbIJz3/NZSs12kNu8RSlj6uMYzP/POZFPWen7JqnN2d/fMXryYuawuAkH+d3nb2
bckgFP/OVcHnvAUmwH7eE649nirLcv3gUjDNUQQ2muS3u3eEQYtwiCor9bgPE89MwKXRF7vSQQWE
MtiwjPzCG/iVIUmg3fuQfgTQNaMa0FmymNySOL1+LFEeeTNyRh4DRzygcBXI5eVQLzPbdHqkIU61
px7S7qMjHcoH+RkzrcySox7v0EdBiLH0b4Zj9VcWneR7lHCJUAxmAPmgn1DutrAhmc68runNWNAq
UZKkb2TX1QSINClceEY0U4gjU5kHW99gqqhOF7UaO0Xuh9GPgotRL9RbMv6VJuzprZqJBhPCzPyE
IH2PaDOg8aAJOel4dze6r4UyXYydKJh1ilazaqqtjGcm0FlQvBD6XdN2orRLz5oZ5PLCC2pP+jua
KQ/KtEHlnjsq7zlMa3+mvWKEDP7pdgGUvTJ/7fQ/EzNxHxevB28J7WFIU8/HAEAq8VstrwO1hzKN
k8FOreU5BaHOunZVMgJ3c4qOPemHd+Ky2iPWzqT44fvGhYLRC+SG7cru50zUtYMvjSrkqIFgmx+i
a3j3e0DJhZO5Z6eEdacWuMuREOXqMmErvz6CuVWk65yH7r4YtlF1D4q4Ws5B27IdWR6o+wynExSM
VdobtR5+0XG1UV74pAwHA7k3J2FK7yWi6R3OMs80KE73Go5UVyzPapk5tOD5uzXY72VqinwTlnxY
ee36J1QddGe3D/Pgp0Q5HrYkduQMev10DZRrnTNas9xV6wdS/tPyQIttk1uxf+6aOv+bWEy51gJv
H1K6Rxnv2fZ0VYs60qhAZ4rJSAR+cEv7h9PUn71ObWHfgF8ZVzjBbqb7giydkyzbV6A1O0GiKA1y
IAjG97xyuXjE5ei1RMWeb8zddhdl3cU7Ua95qq5o8B+ueAWiTWh/RrTc2DwqpYOzZ3gNVh6l2Atb
kpVGsbuBvPcu0Mx23jd3lLcDbH5SFxGexcQclmohUDmfnZHSewMehLf4MKverKkKGE1bl2KU9eAM
IUt10mSErnpVucjhC42svHgNy4bm1OV2xGrtPkOtNmRwfs2MVNvLMQEBYQZ3Zr2DetBuegVXEy7D
tRtW6+P1HmJ4yoaHqPb4hSERl4wbcHovL/PsmGyRh73XpD+wy1TMPqP94TwIBGRwFCL9ljpfIgDK
Lnodbs3hjPCI4uiVYWwmn8hBaEtJa0+khK4x3dvelCGlX/Cfh0+BsGQ8AtOuxs2MX9NESt/rfzx0
/aWQQW/8dB3o/z7/1pwBJmW2/SfhC6300J+srR7M194SFO3fGd2bKZq/ZDmrW2QdWNHOg1GsNimi
Y6IWMXystutM/bNY4mgmZ+8QZXvaG9k0o01T+I/ntDhDhXruidzM+s+vhvNhbAyIco8OrtvjbZBu
AThc4SMya+iWtZv7ndLPRzygZXvdgD8kH9+a93nOqvzNXs6C98jPzM3aS/t8MQupud6/aD//JOh/
uXwxebsX0nhKQSSJWnM8LZqgtf+bqr7Av/D3COK7ux3wT/f0YCa7BxIMexCpXNlEPcTQVi+3bQk3
o5W4RYLiNXaM5+EZlKWNAdHNBWVCztnN7/7o2wp3GCz1bLEirL0MksjmfmDOs1fbP3v/3QkNpr3a
/q7Ol9jJDUBGNPV0LEoOcbwRwigT0KjRoUGd2TcvediTXT4v7VR5i2Q2GVwDvKIuxIH7YXMbfj2Z
89VXuwnRq3R+KqhY9me1fw6ZtzHcBxf7xm8I3s9qk/QVIlzcAqYJZH1ic2mBkavLdlcPiR0f14QH
fFU7ZG2hD7LbQvL5ASmts2OXa4ipVPJjkx7Nxg90omxMHxGvOvVyv5tuN9rPMN3EJxHrAfFg1P8j
6cyWFEWiMPxERIjI4i37IiruemOUZQmIC4uA+vTzZU90THfPTJWlkGSe859/8XSOy0x82t3b/agI
BdRfUjMEuUjw1QZWtXmwX2mbA5dxSAgjoBpcIKy03jPi4P/lNlIf4uhipuQP9laEdai3fJM8jT8x
NDa0ixwuJ2EuYG+0Q0+l4IyX0fEHwhx8GPYEMRd9/e6U3/tGQ3DaolLqaiw6n2b18yTq83GGsI9b
59sWaRTPRUf34Gogqfw7i0AojNMP1uXV4UTE0C5fHJqFcBNA0ESaJtvrnVvzEf5vB8Jn+bVifwRR
5OYzW3ObUDCOldk/2oUgbCzPyQayPjdnKQwB34J1QzQwg2vgYliNkLrUuRIMpxvJL/vlpscelGEv
KvbUFIxRZQVQnvNK/pCnhYbKEayhHkuZXfmrm9dV6+wi1RZyYFhbG2brLY6XX/sQQYrM1j1zKogt
0Pwdxv6o1mtxMzawKM63nY6z7YTBH0e3OUheQuhELhFMESweGe4HfNVlCF4PeSt3+QHoEpbMzq+i
DXktYHQ8LLjFCriIQMqhopSYIdNzgNRIHqgfhkJ7fDR+hE+VduqXAp5gOmsznaUT8bR1bY9KyEiD
MHaVyUxYQYyc08GQOdp4pD7xNzjh2FRQQFji6cLFnZl3Sw25gc6PECVd3FZDKx9bQz4zWVaqsHz4
cPw6BV9eZ3Z7XKqZraReTcaFI41BQDm5RhkdQSBpp2z1wnLgcUTaa1UYhAEmKDE5UNqPAtplH9Tc
HFzKyaa2BwOnHbP2zYFuguAyWTGYmNdWyMAzpFG1IdRqNslybFhjK8c3fLL9TODndonVoV45QGk6
adMzeXwfYgs163mzvyUHuI2KYaQgXaf61HNPQXoE9WNebJ/+wON8jceYnItHSDffv/bg0LkH3dUr
Ry5mb7yeDqfXXB6aBEdB6Dombz7s3eL47lmG61WOFBARam99TwNmu0BTJBGCRM++ZvYwV/fD50/2
JfpTBq6yNeRL/sYNuLNX/EmM07Fee7irbvnYf4dmA2LCkZ5Zx7AMVLfxcMS6r2kM/Ur46D/j2+wd
DfevcIQpuzGXHAVzQEv2syUuDLc5eZ9g8nS8PJSnNKzCZ8hE2wR2R6vDK6d+4T9ynDJV97q6nkds
TgV5rbikJGQFsjtzcJNzdRrhK3H6UKmaj6UOGhtKUyQEj0hD+FhZddCY3bxkC2vMu2cI4YCTudxu
V97y7t2R97bZMEOecmHKcrW709N7b7H6dcQbu/HGr2530uYcJ36zJtZObFLO1yZZY66FQn+Y/iit
1RFtfduNPBJGL0dvPJP4hbF4yL7lw7Yi2b2HT+nT2Fz/nifJ1rb5LGOPgn14Be0bAFNQPz6tSxmr
PFugR5Zxym0d/raoyf8RDbOgh/VCdh6nTTs1wod9Xb2C8ek603qyjFIv94zAAFCKqzVvein7jSXb
gx/21ENjcn/YxsmTDOrJ0DG42IUzFB/E7LajeX0idNF5RPkEj/vKHkLdI57WebHNzwcwKQvqWkgO
EzWB8RmUUUZ4xnGex3JqZnYdSQ7TSZ5WyVmg6zxSLY8X+pTcqq243OPT6v53dd+R4nfzF2Gz7530
++Jyi2uvkLT0ONd7SBGGycqJv35Lqp9VWRIngmblTufX/tcbO3cvNxxmO7ejbSBEj1/+41RudQpC
OicamQVTRKf27162fPmqo1tHu2PUBSwX1/4jItlmzlVadyxDBAaeGjcIl77m7yB4Y0GC8tbMcxz4
LcbciWFS21CLF24JWfh0s6+uiPn4rmbaBSMQAIIAKq2egnKzhjfp6T0XbOQ4I6C52qSLWHWlo5mX
llvFSoS17pA6lAIis1/i4I0+/9x+sK3k5L/WNoXFKCSi9u1Ksl1dOhLGrzSvqNlCDg/WzxMhJVXe
/OkwTPFREAvzpIRmqoUJub3GgpF3BNMlOdgSuzvGDUIxhOYq4+gQY0Y/nFo0+GYROOzOiIcjtvR/
LwYT8WKFcMewRIV+Rp486sqabTxcw9GiLU2gfCcRX8AhkbAUsdRD1pi6DZwkhtcI+M0fKq8AcUQI
dfCfaM7OwtxGv3kR7wAfHbiuSNAjxBQ64tHT4YCwtLOHmUVo7vDu5NMb5mdEqx+nqb0XigfBnt9P
mRcDS8ihgVSWG7TtnGyqhEMIIYCxArEwzP3YE97bPq+923EJxR7ZW7vdgedQ2OXqJjUALSgOqkhr
0GxgZhPhBLyJ+I9QNmEi8g6plJcvbw1G5FFaC/dxWvEBrD4kqP+8YOI4SqIkFLy1wh0gwWRW/P6r
uZbwVvnKsAkwPoRqy9HHUd6RigjYw2kL/8rioOR1VKEfErRq4D5vGA9opIUIk1s48DpXQwgaaiSH
vmd4es+GMX33dBNt3m6Egw3+NTUGKANPYzSxhlbFemvD99yGX3SmVEBhUzkvV1kK4u+mcjZDtGSY
2qfcY8kf+9/ZhkKVX+IcxTtGtsesxyjmwpEci1hP6I0AHmZCTZPa8h4I1JHnkitNhDU+gz1IlRAc
G/4RhC9B8uTAV9AsWj+QBUrWCm4VjPbFYrvxqQtIYXgOJZeS0bbIS314kIQ8UbixorBtA++2Lpcz
zqkIAgyH2pQfBG4AX0r8wNqVlyoq7qfzSQaMDuGl46ga3Jk7k/JNkCPxqM4H2lHauBxrbA/FD5OT
PsK7se5EvPqAdKh3hHaclv/z9dPko1j3df9a5P1a7pd4Ng2jbqcI36Crdca2XPIJnQ8QFFgbHh9l
j88UnLWnc5bncMRgq7/cNqxqrvSOKglOqJZk7IqcIbjdBveffyUfEAiIwk89AalbDsLOVnYlTrcj
LFZK+zvfQNBgx39wmZdLZDwqmSZMJjwF2Jr1A982wT1anguhIiZl6CVg2WLZQPQHtFTBIr56qHUJ
46QY49m6YtNx8VnRR1Y9W5Hv0MfZb9z+plxzrvU5OQsC8Jh1ziqHg2VfqLb85XQqXDJ4dN+eRlow
fEG+5sPzBjOLXRBttoiMYe4m9NiQ+8WyoKaE973WANcNkiA+ducYvMjrUm7k8M7+H3/cbIo/rLVV
Y21JTozZuoqHMyZmkfdJ4zL9Z4+FVzSfbFv7PhnNGFNhADlcatxzF27Pr8iAyqYjSJSqR/fHsK3m
B4FWdcxqQM/z/ZMsWKYjhFaRQZ2ujjORKcVcWEqeK/lS/4x2x9lzkv2od49wsizNuLw/U2BxEqWK
/TUa2D/Ij4ztlxFF4eKrABPz+MT/UZqnwtEH/4+/69/HHwetny41OGP7HgVL72NBgwMbDjFoVU8w
yqbQD3k2BcH+iSjQEsMHw1U2P7XFsw9EL56I+9In2uFpDQ3zFtbYA9oyELozoghgkvm0M7CuEcYL
jF0KEJOzmJVQCZDmwIS1W1z99/R+dpzyp0q9PTOJ/Az43AfKphdzLhkSpc/ESfsKsgs9Ak+nVm1f
z8n7aqvc4b2wiB0jf9EJsPZy1R3PRO1IDwSjEC7DbQ/7MB63lkQ3U/++lcl1rrtHwPjlgIIMDfQs
N5WJ9gUpth5U8yOzgYLJTKW2S/KeIA/6qW+I0+sRKL9IaZ9gv179qzOhuJHskAVIsZElPGBdWvmJ
opn6BxUlFj9DL52K3VCdjxYVxnFzpQRUEyqHlmDJVbZ+oXzBPu98g7RJl/EAboWILNS0g0RbH9dp
5hYXYz06fOcSZjjQF6BXQeR0iXf5LtkAt9W2jbK1TBM5r0BfeABk3JdvfOnyfy809hyAQCxTGDdD
WqUjYSqPggizKmkytgmOuCXDSDUmXF6GzpA6SxF3i03y5wSJR/HvRgJFCM8Q5rCw1c/juSq7N0yz
MMFYoeAHOQbNASv5kORL3rWdwGt1p21mW2tuFqIXcIOTfyYVoA6dFnWHsHpFsGVD48CkAk8+hsMn
iaNPm0vzD6PfgxjOShemLygV1iKjuH5b7XLQoQZHeZ4wD9Qe8REXb6zZXwETwcfNK6/xgMleFzb1
HgGk/AdZSnDA8AkG63SIFWF6Ocn8x8DXdg5D1bUFfv9I1mEznzL7yuFVws3MFtovdNDC8AgvfKLu
RHSMxeB9NXLDY8Q8/Trtryuice+v6VANJXTB92Dw3b9gAQ1p1a5OAdLGsdQSnchk9EOy7QfuuxoO
Rl7N//3aZQEByEVnZAx/NCUYIVN+wH0Chg++I/vGqqQNhu5xrCKj+dMH3AakIZ/4CAbzecwbNrIq
GFM6devOOBl4B39br1h0K8V9BGKBPpzip5zUAASyecWVUfFeRDiRcsEjw05NU8IiIR7eSLIsvH28
I7YImIVCOK+JLv2lVTvWkzyz+rABqh5v24zg66H1JXXq93vW+7C+2jd9gp049PQvPDqVMdqjXDfG
6kZWW5dI8nKAB8Vx933GeuWX5BsDdTOAIu0Wem4uOT3q91mL+/dSrcNv678KQNkMu31a888HwJKW
45XZQ045MGpXIlrnaEzqzx+NHogRLtz0StLs/XIM6GRUnrzDGa0LLtx4ERtyiB/C5uuy9Du4NNOj
NOnGaAxfNNpARVDEByOC4eejmEM4m773PJnRNe6Ha73zs94fkt9KszXjs90rB6qsysyjk/wCPuzl
BqSjtiE5qq/eG9z80j3JjHu/GCO0FuSoF3OoDPgeqq/3PBVaqOjOiBwWp688Hrvj0E+YO8BvIpxO
6w7FyOuu4B+lN7om6CK0BdaRPkzD3CZmr1yjXX7HMB88dRN2GmJaD+fer31vp4rMSjhUhksNcH9i
Q+a/MHkv8d+g/+IRrWZVEw/HQbfQtrC7qei+f4MXw/nuD5wWsumrtZnW5BA/UWAgrvaZhKxev0Ty
YL2u1kFKjwpJQ3XA1wAZhs8pQdaVHGJF/oQ4xn96fv2bgpF7NKJcrZoJ46rhQR8iuybRGqTMIBjO
CEiZGrcV2II6PkIFtfRZN3L0t9uo3HQTE42MPBgIqarH49Wl4b9x0hEEoI+fvWsMFjW9qzrN1aBm
MIcxuDalTuRtAszLtW1cynPOGXr+/HwGs1bw6i3pJJtEl0KzA2WckYfzpANkwcMX+MPnvnNf4I/v
V9R/gMyBBJR6GRR0DH4965YfhOfm80sV+RhN3ioNKeMAqFx0bugVi1CdvY6hgaAT9OWSGjaxuPnN
H8CR+bjYnQBCipnPWzi9a1/z3LHHd0nRzj/vyV1lpMfmr58fksna3ygFc50KwwaMIbTfRgbtSl+T
kgnofaObPW0nfL3WfJKKYcR564o9BOb9Ed6z2JD/uR7A4nkc0rdGwAEJhBh6jIhGTK5rMBaGf+lW
XmYTnb1Ltt+74WvxEaNiQFoPijzwJh9kSAjT2Gxr4EnNq37cbmTdOPQVN+DqNUpUwX+RrK9kMU7J
YMCeVoF0+q5Ot9w+vId20TGpZjjZs4ot7CjyInzU/jDhXL5fd/eRO1QYbeNWcLd12b51OJZWdB1U
BqhjfCN6bLQ3bnGhRMX7Ct9krq7fxvRGOHqN05yVEmH9dEjuIyZOcloY8stR4eqYjzH2Yg0Cd0lU
c1dQgLlxWsPhVkv3/t28s2BcnNvWebC5XMz2l2Z3pNhbarT2VdkET6fP2RuWEKcp6/g74y/X3lbi
m25WqOckKH6e5LxNAoBXaTgYusU7+Ja+plkr/gUBzIr2OzWL9VUILSzoh0PF+d4jXbe4IGFHTQmu
33CpiREqNygMcKhjIB2jfVEbROjyKH6Vzmdk66+pLtBOxXzIjvI1R0u+tOqjGhNWfMsBdr9unkZo
+pmnj0C1y2Ty+vrPyfB3qvR2J5GqwcwesmnHMfVZCldvSynX195JR/54ZPMXgSi3n1+wvFbiJN2m
SFxIIhG0ftN/52F7xMm6XDTf7fXl3mjSNrdbIHkaqCXyW67NXaGQBVVIY711yZxn0y8sJdIh2xVR
xoP6XLQC2ZCfQc3UVLa68UrSTRmy3MOXEYg87ZZqCDFCZg1najJRb8vH88Js/zteyoOY5dd+3NsG
w+NfUgYZ9ZA6ogU3+DvYKeKLMoInGzTHuMIbRYuqKpaO8yEiLqNcjfpo2DgvhwDGaUUFaM373bgI
5cxSQXzGAgAZksZaIF1HkqiHUgktk4DqrrGqOIP8CXf8QUtlwdrNsUgMiiOnreJ9DqPKFMOKsU7I
hnnTwjGP9Pg94c4HbB16iRQ3qP6Ce9IRtFqPrHp/D2W+0l5150CJnjHQjjo2b0qQnW7YnRRHxh4Y
ZGwV4g+NTXu1+5HdXyOd+3Z1ml4gNsPlhNLnJz2XoiVgL6hvTgkoDFpKgG2O57zVUIAbFidrfHSH
wRdFyMMfyK7KyJl74BmFs3pW5gvsdts8MWptkUas38lcYwgqJ4y9vtjT10gELspBLkWYZAuyXa3o
KvREGokwZL12cTRJdZ/f3zQesEYaadaOLNzbUqBRQVpHA/G57rXBIiVkMQMSpu53wxQST0aQRG+j
2BCZ7VrOgRXDyfhq9rVdj8dWCl1UmSmN6X0RG25el3f3wxrDIwIn+WYi51v5GnYY5FB1XHfweVtR
PPufuUbhPU8hyqX7rOGsz+fSyCtzl229+EMK0fFE/mnghMryTZRcb5GhXSMQedrgYupheL1a1TGm
m1PEcvKa3+dvnfJdGcgxuNt12tD1EZgAZBE8TvDOkOhDWWLaTW5sdShP5S2Wj9HDcBtid1fbN8aF
4IVTWDajcqYVk3x+ZAbf5U7eeuV4+qZPsAo8iFljCK9nelwD68v2aNWg+EshVw7gsIB+aRLjd6aC
o3A8pCmDpKH46jMcdgG39hi8o5XI4gbRfgQd7dworo5ggjVQzshuaNqIBJEYL04Ldd6jj+CnKgRR
DldDmNnj8FX+VtRA/fBCaKjhgQlycbkto7O6yONFFZfwe6GyhalzXT6p+HXg7CN0OPx20Vt00YTg
h9HvwAhUbv4cWrMMhvedI+lv3E/j5533LaP26B2rmbL5bkq8E+E9G5BjLSq/toNBA7mI8O28DaWP
I3bGyR2gmmqvcQazogkxu+TxNXY8IHo91+6udEeQxXZosQexDcLlab/UiGa2uC0YRGi+lDF8ef31
L9Ou/I/uEnZzBCls3TEVqTKPWutdO2QWw+/guKTkJtLlPmRqDL8NJpPz9kKInhBckUmiIn9umzB6
7TiVdptoWf8dF4JESivJY2dBCJkfeixte2fX7WIV/gXeEJ0eUC1xg2GaYdINMZ4jTU6OhEM3PiDg
pwgyDtNVSc9u6ruONn2xWj2W7EKjuUY4Kwqu3gp4sYbz1f7o0wqC7YeGHXGbHb8mtyGSS5eZ1f01
MW72GLKt1UlEtrJrS/NiCcH3QpnKMM2/rJm6D7DA+e4pq3RhjAWEPoHmxFByt6PYsrv9e44QNpPo
RuX59zE5DqybBBNsauDgK9nG0EH4IuS5CKcL1aPUMHRRx5Q7qbKpB8tjXNPmBOMyYWJMtZtJsdw4
oy8uchOaj84tpsTSgNXdKChCuwTxR5mprrC5X77+jOgz4WbSb92mFA39ze3rgK2mes4MRjQwQodu
5Vq3P6mZJbc/sp8tkj+Az977keLV7thPLwPdosEGdcSwuXbG61xyhxoeI6CpFjx0WqLoE9SGrWV2
5lv1Bp8cAiMXOenBEzZ05k/5hKOkhLO3fGywZaqCo+I0uwliwPvHrREe0Z2UEKBxYLW4zHjtknEV
jRgoQrk4P5D9iEBrLJzfIi8KHWg5EWbVfj9DngnuLKEn8CMlIOkALw0aS60M71qMxg6fmbeF+oE5
JceuM4SsLZTr6xIEqpghzHsUsKRhdxPJvaY/HZ2en78CL3x4T/b17V+zoFtjvjsogSEb41Ahkfl6
r3KhZ359wHhUU9f69XJVdhmi5v0XTYhxp5YjPciFH4lhO2aIaBEViEfjmT6ecvIODM/Qg/wdDcY/
I2ACdoZBeL1wqQRzb3LdkOHq3PfOcVZvRZZxZ3kOboZP29JON9+RkknRolwY7Qw+0BACsr01Zj35
npcUM1fFMr1nb1aMG1CRP/Ciw2Mk+4pU9ZBue/LFRAzbi3zuKJvRgFPChy7Rz/gJ5nO3hdaAvwEa
R2aJkIxwuo9PbsB+5RIOF4Mkor/rI+WBC1Nyl6wuDWAYZ6U7aqJ8RogVK0vne5OhT1wJvlwUjxPr
B5SRbxnbzZad4/P5P/SJJDxWu21B1y+YFYDXwOVb+kvMB6dDHDp8FCvI2IhZWddYGaJs9bDa5OXB
3JewrtEMWC8kk5BsdFSnf7rmfjV3/GXPD8pHOGDgApsoA+r7woG6bdXjkosz0nGXJq6+gu1qaQs5
4FmjGWMssBhs4Z8n7NFgmmF5WPMFn8l1zD4qwNQSe53P6X7KM3cwlREWvLBq4REXTclOCyEMGptv
aZ/ey1m5umNZzv75iwB+iSlpMl7xpr+YP/ZmtIvd+jzeMXTlO4dehEBZc6L7Jo6GC5Y8gxWuG0Rs
WK/b1I1wQp7YMQNY7OI5uMnbgrkU8mPD5xZPAhsax2sLhRquB9CJmW6H9Gqx/V0yhR7yBNMjmNN7
xvwNh60fi8GPEWf0PkD3vU3iXAp7SIKviHwMCc7k8SsvDUScAI0NqEgE4/CqYnUL0DRIRrFwLh9d
mY7pDlpLyWToiOKS/iYmJwJT3N569X57QthceC/GvlJBntCpZvNZo6G8QC7ke0mybKwlm2h4POFM
bJhLMuYxyJ77JdHS4+BipTpWf7c/7EwiMAvVqvDnj4oBzyCNZU+uxAulJbYL+AHOGAMB4PCyQeIP
TxmhrghKEcdmCQ34hRjqo/Nme42qzB0uOKP35yf2d0RIMOoHEwJF7CGO4JF0EnMun6kODmGY3FEO
FxYaRT4ctx4Lmj2+qqHFdn/OsKHCywLY3csOBrJ/s1RctCV64dwhv6FhTJcXGEkLPJKWQCTLvMIv
DJ/2SGcRLbBS8c76HmdMhjLQ5pPWeQOhC77kcnlpYWXgqCpco0X86CPn7XzGbm1dQmQ8+GWovk4w
m73eUyawuv/5a5zRiC1urBwyOMQJjVKUnvTd/XNZxXiq9HJQO2scgNj7eH8cqVo8Y3GNQZQYGZ14
l0vAapTL0yPsdZihAc7YEEH+SUCBOd6YoSFjQHk6K2wezQCio7QR9wATTdDuyzVpxy6mcedsXTHn
W7Lg+TkXY5EIr4CB8HjHCVzcQEpZXoLwRYYieF+kDAOF/TAg9oU/hC88vqHwqCishTFCmTBGgwSH
GCaEdEbui20h/xSqlp4UAMxaxYQQWHQciOGXjiM8vi9EQf47MiQdCxk4rHwNU61orDHRVBHmA8MX
nwmWx9LD1e27sRrzfdmfsHzkEo0DLvwBzWfhpeNkeHrOxiL9NgObvzzpABwwhVGNDelZ4xPwZlBF
jk7oQbQTiqmYQdRtzaCTIVdtqSttOMP85NrGYE4GqjTz3ZFNk+gjm8x06gA05JgUs7j/pdctr+uk
AUaGyoGDX+aiygOyMqxisKblZe82asR8pv6P38tQH3dIIUFBI8+94JcY/7Pyc/uzRf37WiMQGzGy
LdIJz9jdYNkyJATssRP5HX57glMYeiHuou+3/dfVPlODYvY5wN+lNteFyhOprvTNmisSIiqBpgPD
CpiZiSZ52ku+E/YNC7UjWwa4m/UlwdPmFqtUgDxBZqqu5frnaJgDmO+hOrZ63q+Jk2U6O7PmMVb7
92kuNMa8h1mi7DPMFgR1CYB8Sav05lMt9R6DTfeLIJFhreprdGSzkOFwD9zvC1O/kY/KoXUGR56I
VzKGWr5k+oGSjsYNR0p6KMGIwkIdAwyRmN0jwlNRHUC3T12ys9FuMOES10+kW3P9F0ux87FeEZ/a
NyHPH0pWeSDXUvCliK+Dg/05XURSHsXxWog+cBeEq1m2JHAAJSF1uIbDykHUBOoGZMGYDu9lqNdk
QcEze4bMQXNY3zWPWRE3+qqh8tUcHGeSzUPFaM5RVjia6ByrzxdUj57r5reqd2misxJQl2ZzfM8W
HzD9qyD6XOOb+JpQQAyh2M2EL6hqU32KDd7ZDA7ImBSmEmdOeDErFkN95cGXMeh3DJgluctGmzlC
nc3m+ol6rERyjOxY6OvN8whhYFM98Y8h0Cqx8Z72QzZ0fz21aC/2iH0cn4Gtfz6CbUIaFz+3BWCW
JuBzXxnCI+v48Zg8X3PDeR4xQVMGWOLx3Kld0G959NlIhMiYwQc+gCp9Om82UdV5ag/FRlWnZ3Uu
A++OPDWoIhB88QnIiX3JUAOANPHmPHIuedV4rwS59m+HwSyUiQngyxKTBNhhjCi4PgjauUF0gy94
F8HQJ1NuUAYKyjnjGyk/KpgJFFqalgEHKF5rQv2c4Hv7jyIGNMC3ebefB8E203z/g6HTEdKNxSae
qEhkn1xTUhDmwm4y9klZJJC+qOF6Iip98IKkJX2pwSgOt84caAozTdmyEPRdVInNkzXJsyBDwxdp
AbUnUMfmdGFWQZ3EBXqwUm/8k0g2jQm+vIgrLWFVY9osDcgcuFUyGKw4f1Fj8siVwwC93TFQfm7f
nzEK2H6BKOjRTa4kRVrrl7VkSmglt7XYs17TpGCf8I0tGn+gNQgc48zPW3MtK16mMiPWoQky9xBa
UCb0OPoTav5Z1Jg4O4ND9IyyLnkRnWFUy4G8ZnKIp/u2NTc1trSWil4g/scJ7HHVHWLvTMjUcS5s
pwwV1p08F6MzuzxyWAO001/SfHRY8DZchJQdgfloyqn8VIPy8Cz2bA9AsOUB4wEV3b02zeSBlTL1
gONv2Pc5osaYwSvwAWFPHByEkDbLRjZHHdoht0KoBkwFPfq+HSHHmTA3lT4MXstQix6HqgLbNyJe
q6PgyGccMziBfAjcjfOTHjw8qxkIwWYDHIo2d8KuMvZoxXEPIhEQ+SFmhbe1sVD3fJTCcNnthlOy
o7gGINYQKAZBMb2tUMjDC2BjT+0On/szWcnTV2B4whSqCPMfbGASIyHpNoNzeHcguZD699zcf/LF
fdFMu3OlwS/95IjS2R+dLnhA08iRmJggNkxfKobqeOHuqsYsX871hdUA/gYkO9M3w/UH0+8rK8XA
B4obBsg7feQUkpOj+lGsRx1cjzGsTRa9+Tqp0+ykrYzJAApM6xYcLT+ALcayRX0NJSz8hvyfkWj0
NjqX4BjRtMCgRnP32GDWGV1Pcg2MoyJ7J+/Dvp6y7dj6nMdgsCiWkPzAPBHy79QDXXn8wwGz2c0t
UYqSjp36z5/iR6GZhihF9WNrixKWro/v0Ky93HnPGlzZRo+e+Psh7YAdRZF9d7hcN5RMq+Yy+mKd
rM9GJFQpdjmT/S4aE8kJ4R2yPSsbgl8Rt1enx3uYT7xOUS3/gchzti3zQzAY2YvR/LeF67WBuzbb
SofHRknKjZ5UtibgL/Tu5heGUQEDLvd+nwEeFH5LHX5bgNM6NGYBlMEZbDY7PQBcpo6QC/DR3ma1
BuMNcIIfpCHMOxT8DImMzd+CQGkzRzCCVOKxx4xHCb8v5zFX3J62iBRi+MXwn2F7w9s5c7RwWhwt
3X7ILqxe5cUTNJxSM8ZqB2von9NYBXGZpNIJWo45gw1GfwQp2z0sLLKCdsbm1EBmJur3IkjPWQDl
KT3hFiXOoAbDGKhalOWcvgMzoUykppLYfDhuyJTx8Gm62YwyASJ+H5NHlQh+N4jsChjFMjYz8s0B
SA6H44YWxSpH1mN+cJtkBR2dZzkO5rrltW53IS/DwLePnMb55/w3RnIL1MjFOtpBB5bssmQBXRF5
JFASTiuGTrn5iaHmLne24K+f4gM5voKWxoEE6Qwm0y6edYEb/0soigASziIV6XagNaNCtilQL2eC
qKNiIwhCRhHCymMkK8Q9w+TBsb16ns6ck9TG4jfKIHHc4reIi8aSs/kRs/9LE+NrJjTQfWqSFMEB
SQGxjfhJ8Gpee94NndaZKh96TXXhNzyxfJIlyOOwzpvnB5ereCfDPUPZRFp6dMbfgSqTifKGDHsR
BM6kmY3CvfVLxABgVih5YKQuIGNwmYsc6dHIWWXwRQb2Srg45QmzkyCzj6TbY8TziiTrQ5IsJ6rd
Xqf/JgtAFCe2F9V/j3z+3HFBVl/0crhHAt5ipQun8WU979GmYKpggohpi+oWH+mhIwyl2dzTyw4I
jDFTszlwQ7t5EcFyD96mGQjrscVfdyJ6ropB82lTQeOwepCsQW8x8eFi7jvcAdxbBCBpLxgnsKnc
TM3+zT1SobeSJS0WwXGegvM3cfM2V19ew7giC9GC2v/7nL8QJZxr677MiSHADzQmtm6NrQUDZqjG
MK1jEeQSqEC5YmXcVofD3WFjWa70zl0xPij8yjxAh6YyM28Ivhgzelzf8czobYytWAVAcsCciL2s
jbvjojeLg4xk6AgX6xMy6GbSyrjXrol4MPtko5wxdYV5QnlNXRMhV25OTKUJyVKE4oszz1sBwnFT
AJv5ZANz8fap+rfPOGPe8y55v29mJk9Lv87essXOwOz0aAXBrZ3KW3ZjSNZ8K3OH1HFnjz3cRBwL
ecSx3cO6xkVqEgArTw+y/QxXigy/GsDPEdRRdAkotiCgcjsadhfxayx+IFlo9fxxJvnN8LjxxwMD
1tjlFWY8nyZ3UTf/4GMzl+ZOqg/eE+xp8eAdTkwYmdpCNrU32cQHKpGtzWAKjZINCAY0O8D8YPDM
nzLspRjzm20yY+HuiNWSsG4245MeIU9j45F4h0ewJJOHdeViuwnUZDKFTZ1flolk3uB2+K+jtQCp
4GcrvqHxR/P3NWd3fxbrO2EjDIP2w4Ob8ZfBIan8BHcsu0EISpER2a1ziI/hbHVPgpWOJsKH8U1X
Yt/swfqU9aSRcHxgaonwkyuArq+zhaJvVcVg6dMruERrIpZ8e3hF5rsQ9osoEBM0kmf9DCvo+geN
h3YRaw+awcsZ5j0TYrYLKifKJqrRx1+GH4qFjZj1YrO3RD7LhQgoKgoVRhkBodqv0+8YE00G7s+a
FofG1AZUDy/tNocRi/2Di0o7tabTV+P+jMM1jgouOYD8p5BJ1hHXXpxMkUTQu9FLutSP/hl0zhAi
WdYmbFph6qCiIENWT1dGSZkW1tJqZMrPq4fEsxQl9fl8fNhnKrpKdiD1XqQAWWkJSfdf5ktjK2hh
cdXuHMGaA7MGeZziOkqlhiBDWNdSM50BW3iyeB5EHvPgEyj5BL7wP0HJFdcTMz+RIzjgiVNnHGT2
nZL8xjVu/IgmYAG8CxMMn0mmLgSgIi8BT5TeXnJuALAaTEicy1gkih05lUrBmMKZnvHEvy/1nrkL
r84tQGXm7NB3itFjuaTObFf/CK704EiJHnAsqW7x7wVlCdUVJrsTkseQGfNatD0tZNVldqD0Rm/8
eq+WzxmTDecxFS7RvIvLpTqxy/ckB3Tx+O2hypstyzgZ2zJ5DSS9CVWyfxExFh/QHY4QuJf/n6PX
v3/UXqAR0YLSorA+yoTXvHkiNKt92pT6uCzz497Wfr/GZVkkPIa1aU0aPIJpTyEMLu8z3G6hd75u
NjTPz7z/3e6vEDOF4cz+GZhbmiOqXdX6za0tUQCEGwd/RnD3mD4tAFL9X85eZn9sog6XZl1i2EkD
zmFAmpcmUiaXJM/csSrBppNFHNOAj0VDidPIF2iAYh0sMWXyh8HdA70glhgAR7Xwx0JH/8/b5Ef+
+VmD5eAHiRcqKu4XR+b+wnBh6IABmDTU/I7Gp539tCsDxAsJIxcdO4V0N95gmsARCD6DVRaTNTMr
F0AdDFGAYURbS7641s2hMsJxg4AHS7ZFDXWkh8FLgE695321Ww1oC92HyIwbbjU+D+Q2gBf1anOm
a/hiUPyQPCNHPcAIHx/qdf4fSWe2pCi6hdEnIgJEQG5ldMQx1bwhNNMERObZp+9FdZzT3dXVVZUm
/MMevm/tI0WlgbkMPI4iNiarfisSMKAMoRQT7gFWnCm1M+QiGItR7aZhEe0mNo1euoIlrw2R8Fyk
wzVc5Nuwmh2yC10AJADvbbideVTKA8hNjTvdSkdtAY/ou2IgymvPXAgeb0ayTFG4WyAnqH6RKgHH
5gjnkWS7zpusgmtt9CC0h4W2jHf5QWzn2UlblodhEbUGsK3WyGXgZijchS8dgdzNt31pbsWLYvfS
wCLpjv8j2unHiENL/KEDPWuM973+8z1tT2yv4fcntiCe5gbx8LSqx/YvpwJLq9EO6WlXxB4I2ajb
cXTD5Ocgx1Zb7z5oOzhJtDl+nhAj9TyFmVKb+UPlWoycD1kTdyZHtOrGpdsSETJuQDWrml6YM7Qr
hjPUupmDz5ly6yBquqUX2rH8aEaXA4lIsJAeXI7R4GhcVzAQKJdky7dkKOBGdjV9uweu1/lgt0b4
17v1Q9tmtdnd8Keg5GVH4XbhuAhRuei4Va/tZ0wAgUavEm8GIv6Ss19r3m/ZI1NknwNfHfFBaD8f
irQKJhYrhVre8Ag8TggFEgHS3r3KOLsKUMoUtdMa2QdnvQxZFDGgutR2Skfqx8LA1Wz2LwspCtGl
yO37wM6zxgfWrPDrr2T6yna41td0Koid3PBMmY/yHumvfCNl4U8BJECX5mOLjABAyz4iU/ptS0O4
PnD1+BcfFxe9riO4KAKQ5EFQymdMfwgk62Grvtw2hdzkDOmKxDKkGI6iqLck1B8pvlejR+pK8ssX
L5y+d5rCKZXdhD7/zP6QJPmroEZkXwugLwiRw8HOJ2vlWGJLxpuGCdyN0XfM6Vh2XHsAqAt6thZp
GVYNOrcFWayVX5PQBhCcWS3fBz6OBcJL2iPxoSeFveNlZR8f6MPPJRuJEiVefLsgxEpeBg4wmh/o
3zB7JG53iNzmY1Rf4U6+FkjcyXzvwlXhA5wKItJMN5A2VOarNYr7oJktncTQTACfRvMRRYtfb+3v
6dzUi34hPsWNxJkjLstjz3FzfUdOenvDZfhYUmKUu9nXcC/u1VcRuzL+h8BM1xJ4U3rdLc6Mhj7L
gGXQE44a/DJ9jgrzc41RrP+V+rz+QVCHw2tbPSYBp4Kwan+EY7jDt6qiBSlNDMHem074n7qfdGaw
VffJ/e2PXIHs3soGjyfZ6piImulcechctLsWqGtv8smi1ATzsfZxnG2FYzLOq/C/dQ/vHsnx6I+h
4cg3M2bG5fr1i0f1N7UTp6KEagXReqIuCKoI1Sl1OL4bXpQtggcUGu1FWmnusMUfzItJvij3cBd3
xgMdhaWfKuqgb4qNVvs1kpERs1qNCwxtsq2Wkz3Cuob3OwG1MXVUINPBo77hop6a+conpKf6hiGP
dAusA0IIymNOX87Tr+Ak7xFnLeqVenuRCdjNtl1Plsl2Qjfb0o415pcD+2/uARxzsmXFyEAYZlRM
694OSS7WkDGUpmWXhLtqLlCENJslfTZ+XzBuoKbZIQru9S+k2DI4r2+6vfmyOPU4DC0GDuLm4viN
/9ULOdkAK44t3m2lYpsk0Filyq5CBbHFn0PGXZIdcAptY6SPWKyfbeuC4eaWQo832NlXf62vhDzx
g/N9KV7wZ8J7UqkctmeCtMKTwBI5yQLVTk0ohV6stPVvH2WMBk0VhWCzqRieevz8Bb/xlZtmgrmi
sV9/YWgzI+sg74rRuqNQKC9MDL/0AgjrTwjlBJrpvONr/oc/BKctgij01mN8ZJK/yzf0yUt6dgne
xdiqv/l+30vZeG1lBScWDs6zsFCnFNxgxWWOGDj5XKdeB/f3Y3BXZOB5NFrnQADWgn/5gC449lBw
JJMgQ0N3iMN9VKG1VoG/wi9M3Yl35V59wGDunHsKzgag1Xkt/QkszsmJRjaN2jTfIbligTvyHokH
wMEeq4A6rtBYhjQ4DwZb3vuL9+oJ7HGLdbNnzV5iq/uK0JXms3lz7rYllaOtbL+plrRmsS2MZ7R4
bTNGhXWKxTWpXrUlPQKIVAjboUKj2u3J9EaAborjSOe2vxUYx5AZxJbeocQ9CxnD29tqJDAVBJEs
WPO14p7e0NOkKpqjajvwMAVeKzFztwbJaQ6rwktGEiB/HeEpZeYHh+APLY4Gt39vTMUjRCCoTUwu
gp+lYXifGRHlfYxPNJaps77daoLUmjzoydyrl/Xb0Ygg4AA6+PkgFjTFGcJdI/wK1oDOGeqa4Gvj
PUJysYTf38khW2nmjAB5ZqFxJsYEa1SeX1xQOYNa38uYzgUTYITFi+BJI9XQJmSK/9TnY+iaSRZd
UmnG1AqnO+o79TAgMXTapzYd6VynwhZuBL3kN+uBIgDFUdamT2tI+Yrop00cn5gcp3M2l9/zFzJo
RPRwzO4i17yGowdI0D23kJ+GpMY9XfvpJphZk+CXmtqU3RqtZMiRqHb4EI2dbKr0EJwlBo1wg65K
7+21LVVCIwD21jst0u8O224d2vUS5hJ5tG8rm2QR75KfKdQLEcK8tGhwjVCS5cub3DcLZOoutdvB
eH1pjr7Uv2ITfuYTD5jrz19bpCugCpe3sVSDhoxeyp5SA2vQKr8UuhTslGIxuzZrKr+k3/u8mocg
9mqHK8nOGS4xxhr+nXRvg8mgW3ywOUyu4/YKvDNA6+9xdlVkc6UTLxDKJgx6IQWeMvsUCwZEKn0Z
nUqytJcFphB5054nMtlR00ZO1W6iqxxjbuuv8QUgn/yk/Hpny1JYj+htpfvoZ2prjsz/lGXoCpDg
oK8SSFdrTr6DsNUPMhv94XPw9xws+iLymOoj7M9g8ubKMndENCcZM7I65ga8iZr+B1rAANB241l6
45K+iUipLGJjp7aKtY42lnDCagJgNZQSgGXtCMppQrJLqNuzefrURMEhvV3pq7dkp7pFKDF5F3ZH
LxIR/pTjKrIgfkNcy5Db6gs2QclG4f+8BbzE8GVWyUZdTE15/0qdjNuJljvf15gLio5Eqf1M+orT
cBxfF1wRc9gq2g1bNI+vTcsVYc5W3UlZtka0Tq7EtVazGJn+fEYY9Pf+77OEJW3UmI8R2G0mSAcx
tvECuUOaJRfpL1c4pBR34sKVjH+kzRTEWn0Ig3kMSKyyZX9bM91Y2NTvZeV7QkL5fRE2h2nmTTJP
GyxJsfGyMKa6/ngRAFmiIqQ9g40OWP9AtTYlcYM2Koam8Z5/JFjOFkquZEKf12rVVQQAzbc+ZI6a
G9CXp5+95jHIZG7IjlIIX+b4XYknuZ/rJGU02C/MVK0e0bF3tCVEQUf57uz7bNu4BPjM0OTiuamk
/luiRcJKxJ3/GvVENwM0YDPr1uJBW9B8ok/FObEWOOLodJ2rh2oFX/kobOCU4Ixe4yUanW7AbETu
xQO0Yh5T4DHVBzdhcctHEB3RXjtHaBP8JgtOPCCzZBdY7dJ73M513CdfwwL6H2oH3FI0EnIe91Ja
knogNRNtMaJDRpxNf9ZMTi2+0InJ03rdxWvJcTdDBm9ouPNx6iB6GYWhkjKf/kyv+bb/kigRhcb6
fQdrFoWmgI6Qku8Pl42+YewcBsCKsxqrNqbidbRAMMe/B5N5dFI9HtAi2iPRchQrJ5OCPLgYTuWB
c1y2+nN7ICHbZwuYl8vmES5hXi07TIbb+l4sOrsw402P6oZhbKPfCakRtarV+5CiOLqn24xjRUOb
rxuJI7lPGOHEXBNT/pOtzI69AR0w5ySVVIIi6Mq0I28y80Qy41N7/mBmD6J9UnT/gN8Jnxrlp7ha
UTxqX07sm1N0u9k4VZfc1Sx5BzjhXh7J+EXC+v1a8jjzp4+jmCGZ5ov+yxQNIhO26M+nzxlu9cvs
kD/5qrNDNEawHKKoPprq6PNck3VDbsoFM3vkYzgV2+SpJ55ZOn45FHrVo3NRj1WP6kHO3TvoR8ZU
RjI6PH9Ur1DvPbSdhJNUG71TVNPocpKGkCQk2jz4CzFrkgHj34IGmKABGkFJK3F+AyvEZWGu6aoc
hXRNiwLJBRY/ykstSQ8CM98oVtHjvWYaJ/hfclaqAtAdNjIDa6++k5/SncoRO3IFrOCOn5AiNI4F
2Cp/NezG1KxP+U5AZ0cgj+rqNHyJ6rzaUmD9GEmE8HAXfay+XwHRzbfUDxOFKlmNLh6K5xd9FP7I
99sO33YbjdSdl7yuBIuvKJewFtzyGhCclADzjEyx7fBEAW4Hg8YvD59iUb2OOTk4SYXmIIFt33bD
AfXzqp1w5nxUFyMXfwY/95bMkIzEp0MwQj+omwmoI0vN4rG1ZABVv654sppN/EleNytXjbbHroj2
oK/Hmwf5zzI4clwKu9GAsymoJiEaSubL7hLZiD6ZxrYSbuU3v3ay1SNr0h8o2CFfUEVDZfUx/EM3
SRNZecl0sdSRSK/kF8MpIFLWJtVHRd6qrOgi78dEWDBz5nyQMu0rJCnE5Jzx/zDE/stGYytZiiPc
/cWAIV51lJUCiWKcxfLXpxDxN01FuBjuLqg80o1ZU2sDsPfeZMw2aGaQfsaKHePCVPQRjbKhnKf0
cFWWA1l3Q1wjUlsglFfXDMTK7CE6va/kpTV0Z6pBAeg7xL1KcE6Y1gVM30YcUjZuwUwgjQT5VKQL
EvjskUydIMc9j9s0ofI8teuWnA4HzgRzlNvWy1W+Vgdj8nIL0ZG99ko+FsPNTJZv+L6R+TF7f8At
5/aJgbPB6By6ZcuktGcbrXSxOCXpSiOtmtoByjS0YyiBkkdVEGQTPjqStkZUR+FMlMYp00wYEUBd
A6lW3OoYASiscQ7DBA9JcZ6q7LIROexRv8smtrgag6PGn7HQhO/q44bZrWfO50qaObSDda8t9qKR
rsmVU3GntncxW00mgSlH83I3YjZgyGWMaJ2zLfIzdZ5husWp8rZlwvHD5Dfe0GKYtVaOhoVQg47i
yu+puItAQCTDC3GLPqsJwPh57zbdJqDb6ngNk1YQVpF3iYRDdlzYIrStbiF9zNSDIv5ONiUQHZIm
Ohj/nIsRgO94TXLsmapTN8YVEoZQWq9oLWnwaavlSzEwZsa87xAMUmOqmUvSR3UBx6v22uXP4LhE
GJUgdUQcR5Ras2k9uXMpniPNQgU4idDPL6PcHJ2ysVNqu6TdJsdiWJcvvGr7ot4WD/QTwpsc6zUO
BhfgrBnRF/m6pi/bETfo/71+4+20w0Y35cQ/JSyxnS4/7RV0q1hyqmmLIgzFGkVzBOhkrLpgd+pK
8+yVDWmqtxWPhZCDF61ZbcRVf/T03/F6Jm76zFslk6Uc3KmvTGnGT56JuGHZtf6ykQeGbljaj86F
5NTDrokWY7uKCagTtyRa/Ql5/TYlIGxswYzCe3qdvsZU2adGQwZdR19Cchc+GDW2b+GgoMemKEDl
Sj9Io+eO/kBffI+ISwkM1FrBYdzTgbfFB3v5hQw7tgzYRkvzo63l8puLSFkk782YZeTAnIHfTp1w
uuv6g0TVTkXllhzeSE+SdQk8jLXj0Ebj0ntZYAqDUZGI4A7y7gc1/KqOli3wOTAeLrqz9u2k75Gw
nKX7OFwjMRb1/Vs5us3rVkaMblrHLa3NTMZGCoyvc3RwkKKpI9h/CrSXrBc5a2BQ0UWvjHaL8ITx
1Xsytv3s0oCCLSww65+3FZXLmCq3fk0PoW6A3RP1RYCH8WMFrdOVm5m47dtD0V799FsMMegjDfX4
1sINamgPkHg3euekTXuHT2tiuyaCVAIP2VpRmf7IGGh2dbnzCX4i7npEttM9UvsRmHvvpe/qvdbJ
+LRRdI4EpZiMqNoitfWevNEo2JpH6oHVEfHZi6jvmCJN/Dx9xeVzp/STNA93hg/Yfe9zkcKk/ViF
DgkMd4KhP4FIh8Fleml22UgZbgEtZovucaSxxXNpfEbLatPtWePQBLb/mCGacSi8izZlpq/2W71k
YB9p9cGe7TYEKdgmG8gmRCwR+lXgzIfiiMhbY4p9/4cUS42NflPgI03cNw084Kzh9iMheKKL8CWI
bgdoOyF+mzm4EFvfepcP2ZHUFXUS0pMtCnd/WIkn7f0VlEuMtwCIA32ecc1GIb3J2TdNLr3bzBQn
//58Y7dzXQYyDfKY+we3XNrUvTn1vUA9yO+jRrFMphUyjc8d8hui0dLQMZC50xw15+GTrabymiSM
mAwHVSpY+vcLXehg4wvsmTxnzmyOWxpBqOLHsAYpbm6haFvOCidTvmVsaBig8LXjrQbXWlLzUpzA
fH9Trc33fY7Hh6GaLIf8bRnUcyY0QuAMBcDVQ1NcZzvA+rRGyikp/vGN4pn+zq0xL+TeN4TBZN4l
emVwGiRKsD7U+WjDBEGknRmaunkzV+gAjijGXDEak3Kd2Fo6BOvWuIwD1+OJyVYiUlCoRzGXFTCG
wUoa5xTFTFvr56XDyELGc6FQC2xx+NGR6HVuHNn/StIMvupct3jEdLAQwbWN+RfwpMdv2OOWLDfA
44/YMvB/oRlG0zUW3TiZGRzwx0+7GN3cEtg/x/x7F0CPQF8NvRsqwYjVP6KwhgjIUHegcMIf6TyM
d3D2lAeGe7LL/Pmd9/WBRlIRGFsf6rXWXelp5JmiGbzmI37gjqhctZqpsUSYSu2fq6aHoDKzz8Xo
nIJ00G4DfPKTRcb0jFFJdtdI4g8Icn5DzS52OY0LslCiR5uhA9/h/A8lbDSykYiuR6AN2AEyUI0U
m8zzlyCHJwO3o+d4ERYIGOOI+s3lhWsHXzWWUsyee/+pnUwNQNup5aLYviC383pik85m995XDIR/
NYY/rNP84NcwTph3zGgtY3jhgGfhjUPamG4WLyfNlJEGvynkGHFeZK7KdSymbim4xcdE88sJBEJX
YTiKuA+lZ0wtskYXwn/W9rN4L78cehWBx+BbCvnoXD5MXzf01tUD1/chztJUyQ4ZVZmBSC2dWVPY
KtmBLuzIi+g4Ae9Sdxv0faFuUhAQICXH0Rgc13K8YupMSPU6soIbjkIwcLWhgmljpEw1rEVil0Yu
jfSfNJmv+Il+uFfFFGzDQoJkWJt+5H0kW/rl08fsyb5aVq+FDGkHvM5O74+EUE1zaHBmd5SGynj9
Kc3qr9ZhrlJc1tix0AWB2NmYNGBZcjr4+3TKYYJnB/UwVA5XBgtTGdPmj/3KnfNmAk++xhwvJhtt
oAdiqegvQncqn8thWTTbcWJR9Z1NF8S6qr9qEG2XnnwSyDSp1k4XH81qWcuyuO9eFNGcQ+K0WCTM
4OyktMcihwiUlco/EKstHNLVLSXIA0nNdH468F18o3VanEaNgk2TS6UibRww0X843EDUIXwaQ2MN
Xm12pujwHXy/zAZFECxgOHOhsuD0mlhN6MqK03FBGGGzwnwIqi/1b4RtFNXem2lmH2LUNDGBmm/8
IIRLrsLb2V1eXwzRKvnTMB1V9FIoW3TKL2Nkpl+cyOjEoYpnhCJUvTkof6p4PI711PmEGzK6CCG0
Wa2rfjVu5nm7LMx8MH7K1XxhK7ZnHw7Bixk9ywFu9YrEcQ3x9TBvV8/n1BxHzN+PEDqRdkMgmnkJ
PdnEVc3J7kllIPKeOTktWERuK8Jw9HM0t4Y129Wlg2wnBmFUfuFqFJ4MqTg/J5ldY9UhUD8Xtcdz
9XcLoXB889n0S7nZjVKbUrezKYKch+4b/fxdGSdqy3tZdaCvtUcF0agtmRUSGRnFiT6xhOkd+yRM
tli2CUiBGKxevBhhSgelecZLQtVoefpgnHCg0GbA9KKlTtEWNYulI1zEPjXOCScNYt9YEIFQEi3F
7N6jcDPVDs1NPLMQuVg+7yU+QagdtPW09pp2owrz+MzvhuGA3u9lsShmU5PfEP52RBpmLbPx10+k
le1csfSe4xGL+GX3UwQ/A0QskJPz5opAlAL8hRezQSxWnU/+brbzTXqsTPXIrafTaeuDbqm4ufNq
CwuTNpj72ZJUy0ZpaYRZ84kO3u4DBARHzTolskVntM6mP7lF6UljHJ2zSwTnRyEcNnBnP5FboYWa
K+7pBBvCO0w0S0DtWEZ2P68vhwMOzezp70gMqHnsT9RuTolVGWJvsJCPfWFl30Ceo2VFuvNyGI0J
dJBHitl21SND4MXwEKhrW5/cyqi3rAbN+sxuMWmJ7DbC/FkDaTHf7HWUp6Bv+RYoll1iStb+1Cqc
CE3Wyuv4J48/tEeVGqq0WbNgp+ZWI6AoE2ZseQNeEE5BbkZmFZnNJtCt5pzk9snLqQt/9+GWZvm5
+GYXnjDZjbDtHKUxFJMNr44ZIuSXTNPY0eopoHHMK5QD5wdMzITyOHXbL721Pe+bAUkscLSTAUI8
I55svttqAayaMj2CM+uzbu6IfstFP1x0bFsjnlGUnZTEHRyibKJqvn+PY67onmmqQz5RWAIT7lqz
iqmekmWRh1NPZvyhVSoLxv+d/PjrhNyVdiMLWpAYI8JRySw8+7QYgQPtBe83FfXb4aS21uGAuTaY
n2a3HqGPoWgs3FlmC9a040e+tNLjPZ8/M9GK8TZVIvV+F6dmr1p0R2bmhBE58w+cZOOlL5TGIfBS
HTRjDKFlsDEMf0QNKONN9x837orMG62ueb02NHBNxQMcYXzCF8kIA2I02iOc9oliq4yDp5sq8uDE
lC8E2GOFyu9lisyXnXcxmxNsOPMuYi+Lv4Ju8xmvHu6GAJ2BMLvNJLv8mBzSAxEW+TiS3Ed/6Z5l
DYKBrqt4nujYDk12PVMwiDV0h2JOX3NmGvawTEM2hKlDisu3EbXMqHkApixPIrNoCTn3Tca5yzqt
cG3gm52YYbXoRKCxhwqcELvMktbtb0JThdA9QXsKC8PttWVBykNYjv/k3NJsYh8IwXpCtBgw1Yob
xgwid9ZTvSBvMj6nDrcNUwisD6VWeFuLiulM1EQ3wSXkpPjjrIFjxGOa+pcwOnQp96QzgyvGNFI6
kQou560o2y/8Nh8n+zjJm9tv/Wbj5gzaY0KaNK9gSOYuzHd0zINjZ87bE3ECvezqjDAPFCt4bE4w
XdmEXn/5uCicOWm5ejpm3aSoIRi48UMDuw6dTF7G9LoSA9Zlm0LnTXf5by+bn3WxVVb0+oulytog
w6BE6lEEUhRHWoG/52DVJtYUztMx2ssPBTA7DcxGZ7aC9aKUL5s1bB5YR4ALkdO1gkCN5jZJL71o
ZohELwogdDvD/ejbuVfplqLiW6aoNa+IGD70nCdfAi1LZnEcqdXBcj6IT1zO4KGc6ELBT9XM+ABr
Jw2dAfV3sEOXXbbGi3NdNNmL4tuRuQeGjVbxjRJwm/XvlBkAoiFyHZOv0ghvvbC3pdmSksaEIo0K
Pmcz9BsZMusE/FLs6Q9f28nJ/lU5AUTE1tOYZUTFc5QqpLOlhluSsoeV3iT1mbcOdUktwd+A08Dm
jXTjxePvtG1zw2vd7UJ5gYDyc0iuXcTQmN/3akYxr6g8vdrCUX+PQZhkQNj3dzpgPndGDm59GCU3
Xo8vRmtdWIroWDsMatb7yOv2KTjTZWA8x8anxkfjodMAqLa6KfquvG0CDoaS3ZoOZtAvC0oiXMYd
O3N2E1O7HfAiL3SIK7DAYo1hrsgdQuDy7yOG3enUqofvFq4LDZF3d3+zb6ilC5RumYrBQUV+N/nS
v6XviDN2lbt0zRlQgCB3gGey65cpraKpJdMJpcH8YfAdDc6Ry6CgRqGQRp+1dkRvJLmKVg/SIJ8n
G8726DtxRPyqCtzxFdGHHNq04SlhvTIXPkXMBuJ2Ruj52gWN+awlLq7JZCVRMVyzJ8rCSlTj1D4e
yQbkSLJxInrIzbbrNrDjNWKoeCs9xuCAL7Xnb/bYEYgdH28A+GMoTKQmr/lp/CvMTSboAUeZBS5v
hjByyLgvkTupJ9RWGesatMNOcN7uMDrxp1TH2DLjrE4coWxJB9VaqRqMlEPWFxAU2vmGCaSMCVuQ
TAm3/AkES7hVipfQF1Eu7xCQzZGeYs/wV7AJTDdCu8w4CvmITg5O1xLhHJK68kwWTa2CDh2j8hKm
SYArcJwJqpsItZ56fX+YC9AP1kyfTxpH+/v0ZiWbRQuT3zIuhtpfSnpAvNstqWbTH4mUQ2N+I1m0
tPSZUYn8LH3aMbEdUHKM4c3rpnpqGzuTLw16IYh46L0f4KR6hnDxb60bTVbQtOYRFC5m5ylO0nrS
Ou5Nwle4beuwAG2dIxmxCb26zJ6iRbtRR6SoSzWwG00oL0guK0IntOsJHCf03z+F+jMJGB/A+cTA
YGnHOKE3BDt1HhPcflGKQGkfWO9xMdIXFu0tNtfAWA+AIc7vVY36aaHQpIPhgMM3s7RRwtCAtaeh
qMyFp3zoySBZbk78cqbk4/His01gyB1QJyGpIvh52fSzSVUlvDmoNdHILIEIoYT03X6lIyTiUZHJ
J4sAmSxVLY6d3tPezoRwpKOW632Eq4gxSEPOiC50VLwwmpuy6tg2L0lULnG8RZJOUBw9AzgV2bqh
CwNaiTdde0W2fgHTmsFsWMr9T/HaKv1apH4nDKYkAx+5yamrK5TEENKC32x/BXw+gnaahfSnyIU0
RFlC81VjnWUNSunylSxUZV1xVkWlxmCnRV0dotTTo0X4ldFu5H3L1WGolqQOqr/MNPct3UbKZ9TC
nCRrUj2QQ0wl6meGilC6zXcpYVxqoXQU13R2DzrmavJUNLi7Yb7l5cBs4Sib4oozMQxsgezUBGbU
UZGD4GCaISb4Cvx51o60jJw2D5oFWzYGc+ahgCS6TeH8k24mDpQXGqwNRwWmGLC/aHkpuMtGd+to
oaIpZqgeUgSaaMMhf2SZTcYhw0FCjIxPBtEsMEIBlZyl0kjujKJ1CU+xPIHRmdGhs9jf7UOiPiRl
5hQqDrEyJtOnyE9zYgxOzukCvAvgDb7zf3pI/lBu1gqkN+EopxKBcYWEjzlu9DZo1plZSCsfZQHZ
0AsfUjSmk5RvQfRMTY7iHP5WYwdQ7Wbjh2WBIAyOn/mlCdzkHG9YnUeVbCs5s144hERKAqH9ViAN
OSHhsDj/oI4UFsMvmB/8CbSi/oSvLnIkJAfi3OPxmmDBrGgjWHOOY6Yhmx82Wm5yhcvg41SLAoaP
Yhf5pm+SHEUMGAyX5DJUVdCRZwBZXNk3JAT2ZK1YqWERMXMysxm3Mtza3KnpaYAhZWkDL6LgfyEl
3utb0lkBRIMwfkwecXQO7QxqkZk9A4szwKdSgAVrXh81l8Eas5nJNUyEHP4bMsOJrID+ThleofIN
EAYkqBfHCEviB8QuXnqkwpKceZqzG0/9fQQbTlK/Ew7Jmc/NboXjY/XL4ef9l7uz36SFes7219+W
KM3F34ILhjoIQkPm1lnhQAF6DpZM2UyPn63/q1jwk+j9sy41HOTU4j+cOzbMJ7Fiw+FjddkDKCPQ
kvH3GIMfm+eKaFeh1AKrEemVYnMuMcWLf7VedzBRzTW8C28Teldb/PQgwu/aXh1xUHq6+9AyrO/T
Cclh6jRTSyHNo2E99ASjjnBOZg6afzS6ZWigVEJprn1zuMG9/Itm/ryenKjJDj+5tNSY3UQVil+J
UuCMPHjqySOXqjA7W2Sr2Mi70MrA3dWdbORyrLkf7kxrtSZX5qcc/cLlvxNgXuTtZKF8U5BZMJJl
FW8CB3HFMts1ukO3n2cC6miKJpEOCvH9qLtmu5b0yjhCyrnvNev80H43J6a8QYzy3l/ICj3xmqAA
g758QqsyL1Bj06Pn6P3AXeG3D6hzmgUO3DPVWAzdmsC4cnQ58JLm/Hm9WVZ2t4aKumB+9fcU9dGx
euinlqpPhSCG7iG/LzxnD5BIp4832Rd/guc7olXtgdoxAsqd/pEFvMb+JXEPFesFDed4C7fQ9Z3Z
froXkUFzZLr6WtO+YgK2HVKM/EedQVIDO/ohbloNfJPotfd4FP0bHbZ4w72/yb0ZgmnM5bt+HW9f
C7xjK3WbOrE3IW6kv7RkMHN6Vm7hhoLCZrLH4PT5ob4YMH3pKnkJzmwQueLhw6Ssj52/DkVqTb8B
RqAXax1hWbD2VRvoKj+kBhrYtBPbWyI6wWWWLv3ElY6y97kWaJJ/JqWN9FX9Vs9QaCe5g6Xt3dx4
Kr/q4XUO982jeCRAbVOQmDSWaK0GHjPGV2yLn5KSL+edBR0e3TUvR3Muh5iKzmU7QpVz4z7YlZ3S
oEFfFX2vJeTLLwa4W90PxLfF1BYcAoB19fPB2wBw/fhpzpzbwRoaVwEkEe3y1E5im98+OWqWslWZ
9UDRHlF8aiH+psVYEQMwec3ucL7TRUPJMQJjGvT5KK/yvQzCOrhFN0YorkpmwDwRViDdpi+sneIL
aByGkvCrlLHB8/oe/QTkMKu0WONroD47rOMjOde+WcyIHK4i6mgTf81GoOowjnmgJ4/cH0WUsIuO
MaPt6QzDk3iiTUMxQvfnsxlVNdDHsSOpdlSZwhul3DzehW7j5d/j480e2J8pvKfg6BE9olFavRhZ
PwpbVVQiVJllQFCSxUhCvjhn6qPlV6Db2qVLDCuexgfKxg//3Xg9kSAXqc9Go6pkJu2SEvyeKaAG
wnUYGzsYGGjh+EK4KnkUuYOaDH6n5StWCH+9XkibdF+eiTUvlMMHOAhuGbgv4TCjGiqs6Bm+991v
8lsSFgDzhnzqOxS36Wo1O4FR5dKmOjFD8YhRA8wJs+ohILvwXjzpWS4zSnHXeqvqTgHWG3HVzKi/
GBg4c5ESERngkaAtPCcS+1h/wcdUbtmDejii+P59CMoVTNxmancDlThMBaOI/YWVvb0JvzQqfCw8
Ln0Dhcm9WHsniPHyTbkvl0xHMWZb1i3V+5cjbdCmbX/H4TXvPfMjKUAwIAwCZWn29wRmy5ZiHigt
6HvXEWzEdpyw1ot1vECKv8Po+jlEi+jU/uG0gId8Z02IdoxqSLTfB9SI1gud7hyyzS5bCacSw7cz
ebxp0B1ZDrycLjF8AKozUw8pE24kpsDCBEGYCggLuAZz02orx73Gw8RVljEl2D9knmy1f+G25B4o
79mu2kVoSiMLmhXTdneijbLBLuHyUcqKjSYGd8OIWUCTc9jnJPNUkE10QMov68wgsV6UCKIpb8yJ
zabeDcbXKC3CflKZw6J2kssvEz/xmgrbmgEf+ynPimHn2TaAVUqtGdGGZur7nrq1M2ByKtbocqzw
G8UsWtz24F+12B0vxNgdC9An+Ysu1bbawbc6D5cRQFLBq6GLeg2J+1NULibJpfQX/07WfBYTPRqI
o+6fjmMKMrMbdVTlE7/HslvHJ9YM4jYkPwsqBulX+8XAXDd7oHUylP3kWlozdYGYjBRTdrbq4e0Q
4kfoPxF/NTTfkmN/HtDQIqStHiUs3RnxK+194yW4KjEV7AR+DDiAbOxM3jXFVM35d0H8iTuYJnqk
oGbAYMHQOHYAG6LJzUCCKEzHdlQY0m7mKmq/QkJFJMW1Wx/0wABqMEVo9Ut8wDxQjEN/XW2FAWoj
dr3DD/xrdZKpioDW7rAUcSWg0h+p9eKFbtdN+Y+kM1tSFNvC8BMZIeLELZt5FlDUG0NNxQlxRPTp
+9vV0R3nVFdlZarsYa1//YMhNUn3xbWLnwo8za/TgeWvuASMHNeD+BDcnT6Hwqa7oS+8QcgAdrkZ
NIHcKcy6TjsYZoMOWimYOpPTcsjBaz1CAphfIeOu9oJjsq7tX+mT2Em6U3WMzwIzztcRtcxjxwNA
wtb5uCfNfIWvvt73H95o1kQv4ob+6gPhCyZt5T3H/BdOIYwwiF8PkcHF3Nzs+6I1t+Xk6lRBO2nF
gBtpij2sqOeaKYPlxQ3SIY21B70yGoqnaPxqR607Svv5w2SB5aP1iTmEOJb2hcBOW+YNMGcYBx/U
UW+Dlqy4Oa0HVQpmMSaMFlvsBvtA10xNdF045djkp+cpiYT0pI/igRMOFNXSpV1Javdp0WwTa/FL
76rfoQxFNDc9+2e/zYDy+A2q9Q2tADBAjVgaE8z3jhAiTJqhs539alkvD/EhHiePglr6+BFH6keG
HkRWa34NZK5Y9H/HXcOaYY6Ak7l+iwEFwTNBGo7LVzGkbXV//tPG9hKvfqWnW/3ZZds52M+0gf7K
k41Iq6rxQICMRXQItD+gjK78VhdpfWl8dvfpe9q6K+wV4roVNdbckpCjYQmIPIeYWuKM1OD1N96/
/sDPHgvp97qiedn9GOAVnY16I3sViwdLK4hoSlWr6yFfQrwz3IOijb2zfwTqP4HQSYODYASnW+LT
HpQ2BMOhe4DXYD9DOn5U7WyhsfSR1fi4/255mdbR2XlklPJA0kjLtUoGUaEuwYOhZzabS1xPPtEr
f/EjKQtxvqDQIrUWPPeL3OffgzjMXxngABU8wMNdIXOKnq3EfAGM6h98C7iCquUngKwJMCAgc2gp
sNoAoUlDObm/7Wp5cXviCaHF49HBh4IHxTyQEYlBCFEFIF96tAtHRupOLd15kR3j8pU1SXc9RivC
tUUWg3EJnnexAuzmiFGR/bzcB1a3x+XY1dJygvG0Tzidfsm7HqpZCJ/shbs/yGE7hz/rsEAsNe9C
HbZWM7ztc4WK2QRtrJxbUlFgduHEy3y84zt4BZ3shfqVqapxyd7MiRZkLo3FfValJ+xwyVzCjQJ4
gT1074Pw6CuvWvcnDK4h17aGGmibrnwefNakYV5ivkWbX/5QAlug7K1AeQ4Yw3zA/xDJxY7zh7M6
vfQRHCk+HSbQpBYA37xvchrRJ+Q8U4uX01nXc9yEb2bLUT0FfXTvKT+uZ579gX/fqQSSIdxCUjaY
E7sHO+GPoRwtys94zzA9Yb4LhDjeH1Qd37RYYpJHi5fy4LxJRkd9YA2CMWdQceI3nKvDEzGHu0f2
2Q2Ku6cdTNIVZ+ijnvpwP7Jap0J5GdbeF3dkMQg0+gDnn5mxQXaU3xbHCdFm8gFN6ik4qII0dPkM
B/7Pbdxzypj5fCFrsZq0sn9laZXeKa4YTKCe8hr3gAtvBjNkV++e4c16uTigX3MAMP89vUohy8A/
+pfGU4KPzdhrTEeqWerdYzxAu3/LeNt1Y3xoGZ3SZA4jw9FOVkUiF5lc9I5uHR2SPn6AB9YK9HGT
kGNPg8E+JjFOoHEJQRiGiyeT//TC4VZA/GC0fP4y97Qwb5Z77mYNULYF1Xh+T+H0UIyL0icQbF0+
kdtXJGcg3s7eZl9AFog6Zg7PCDB4mJzDX/G03xEBkT3zaVM1ClAGmzS3AryMtuofggfWXE/HQM1H
88sR84yY1T+IulGzL8FWVJsMtgRBrhxmqrNqjbMn01Pdxu+kigNLmZyRZ8iQKz87aIek/OeQ4RsB
HAIEDvCAHpU5IEDHqzhkTAlIhOMQbGltktNivEccZH4Rn60SGfdVBvW8i4eTr+FP0SEfqDtVnJX0
d2mKtlALJh/X7Jb1TQxMXC3GTlGmtF0S5pShssGEmkmpzIdr/ItRSjwYCaHqj34GqHkdHkM1qren
4rLpL86h5Fdztj2IYasjhgtE1cwPvMfa7uDbDZvaGkITJzAOInjj/xhaAa0ah4QwzkPSuBp0SVLT
imqqIB6ZNs4IG4nj5GrUKWHCp4yBXOsrDr4Popx2E808WfUEZRZQ6N9zMmBE83KY+Z1Y/bNuOCrq
s/0EUPpghux86SRbp3e2z5eI8JY+En9cXVIAwzFHDhBUxnogjTf9mJ3sx4jxGp/NAVRUvfaOHnDI
ydKsV/5eq/PnDNCQZ03AQdClPN5/OQOGOA4KJjxM/zTRn2LgPIzL1u0DdT2wTtNvHWikt6M5bh2W
NwgR6Ba5mvCXQSa4qZi7DUyEou7AqVSvjAbZxb25L/cdtQ9cwY0uJV0Gk5QPWPpxlim9BxaoDlOa
m0XashQMw03RK4KOmd98GM+PAYJlyrl+eHPpnOY/+GHbw/asmeXQeCwwmOEDrLgzWuDMCcfogOMD
SiBXSMjF8B4LOOD+dfHghdyC08ob4vscHvBctiESD5f1Xtni7rIunbs3nnGIE1aMEPJidXff6JVA
ByWJ2B6H6hasH/PtKmosFIQ9D+I2glWo6FQvsyt2+Eho8xuWSCAItDn6Ke5x/XvwL0EyKJjsyrvv
OhFMIBeFnsD9xGnztzRm4UAvuWTB9GCPwkwlo7myS1M1ru7V7ZnQGF5Zf3fJfv4orW1ghF/QEFB4
4TmyJ0/U76BpDLWNzhYSfG/aNfvy6j6yx7il1BcZ2Ex2oibG8tBtnA43dj3BjJvkggmn8TU5r89D
XyPm4W3XKcbbBmguEBB+UjZ15P6V1AIw1sJRuGzcV6IaJRUcRB1VSBDzauyQtAuaW6Oz6yY9TKMI
ziT2Papt5jPGMQC0p3HqhG/rx1mrox+wuH0nzwUEHhNQze19qNxQXlP8seJWi8cYU/dV0D1vtMrt
H5OqhmGrOsePA74imR8OUhNYoLJ26WxGxWjDSK2cHJfcBxTxUEi2hB8zhzJIDJw+dysZCB1zZd42
7Pf0lUE3qDj8zp4GS5tzS0L1zBqoB8mRrIEfaNa2CpgDcPRfZ4NPfWuMaVE4HXszRd+p3o7NZcEf
CSnu+Cb/TMPrKZsbhDEZE7G1QuXOwAXJCDw31v1ZHDLOyrZQqDVBCt7c0F/WFHfwcUlF9FxestVi
FKnRaDomOSJANJUqHjTz5dgow22DRZ9OcnfNN3UUv7Jv8B5grJs1ySl6tRzuKZPyVr6x09+Xd7TX
smpoXRY/hGE/qwdR4Gzjum7BtyT+q3Q58bAnAyXgM5wxWgGKB3PmQ6pV6c8NY2kI6kns1IXj7dpL
jibYXNy1yP7mjT0Y21M1smvHC6U4D40uta+4bTop9wnjQqsTlZMPI9vJ2RsmCNZpDeK7DfUFvdtI
SL3X033NXmaPav+DEu6aUr/T9U97juY9ZihWqbVoN7kT82MoD+4f5ssJYemcnMy2dFLGCbKUMazM
ONEra/ohH9t9bjSVxygS1dbEMJF/kSn/QMaNHqwjkxzVHtnDrTRMUPF2/lgg2GnHvBjDnXaERHFn
cud95vW8//eTHTR/0v8J/qi/JgSIFsOlaoQlhNF+MDQ6nD5nczUrW53NA0ePW42AApliKl15GMx5
H5t5eQNzY2V0XY3T7UfNVIvtODtE5R9I6TMBhvkEFIceDB6OO7bCBirZCwfhXJkyBSmPOrffCRI5
Ihva1Sndgt7EN4s+v2DompSTgXOaa/41K3E5G0SluekKjCsoZwDLIAaNeaWQASwGfdF93Z32m+AR
X+NT1hQkVsBteWRwZliB7svBT9+oezoTwWcwjM9BL29BQNAx8whB+Ut9FKEuoJiH3vTuR2N++sUY
+X0WhSRKEqtSUfdX3kuzfpumgFKStF2BipHmB2TyEZZWiW0C83ldemcfmEmo0XFKXY9q1DmGq+AA
ZEmrtgr6iZbW01oS12WhSOG4kPdM1BdNn8v3yCNGFmj3ce24rhtSJbSo2h3DbnIzVexA7pSvf0A4
1lomFxI8xqYaW2ApTD6yyn26rVmTUgcNjw2LAgF/GyqH8CV3negSbc/owb6lH4hwLw+nPjzWe870
Q4C4tXqh3AQV4V/l6BKVRfv3gCcOv8FTbIwzhgz5ttcZ42ySFr74xb9uxulhde7WmywaAkmr4Hu1
bljRoc2/4v+37L2M466ergw+6EuzGy/+cdRgrDGR5uJgKd9FWBKTe7Vk0G41PWWnjGbA0Ex4i9An
nLt9swhFKM0YZSxOYSubMmNyja9s/z5BvljxD2dISEzMuMJ20kvG7s9h8MqoFgdzbm5NFedUNRBU
w0frsFEwYjG5qkjZThosFpT8sK0m9FBnW0nVsBc/jc+80xLvIg4HMT5iK0OWkEAIxLzqtCEaxiBZ
1UezF57tEXUpyCbv4pHRTqsOpY6PkeHfKCJpgSOHhqVrrirzw3Y/CuyjSsaAKZWXSEiA/LsHOJlc
UdPiP9UKZgYsEcnroyMlFveCSRfrRR6/PVdNH8UwOcxXrP+QJoZUWTpV9mIEN+g9AeyHbAbLFdfD
mhJmjE4VJw1aGib84xkpOx/5Or8287rzv2942jCUxotRvyQQ0eDHcfMhkydVw4CPNTusR+lv83JG
jFDgXppF/68MGdCZhLtw96AtYp2SwsAd+bZuPhMvcAgWWXT1+/HK+SxWo9mIivPET2bsNuHq0j8k
mD+pLZ82Vax+dD6I5ZmO8XB48eRU0AHQ6L8SplMge7cTuXznWT3DM8O7GLzwE7ZzA4pkyIIGc/Kw
ET+PVEVm8Hwb+QOuCWoDprYCDjTlO70uq4Q7kUGCA/9TW0ui1YZDz3pjBtHd4/KANyCxQAnBxPPP
jDqDR4WXivHawGvg84QmLORmab3W4z2ilgSLMZ8no7egspNNCN06xQ5nHKZ1B94WegSusUpsG+iK
K8hnPV4NkW76QZI3R9aGQgpl5sHAhI2yQy6n3nQQHPkV1AyJCslzZYvHqwP2/RPj+MPphbpFlz+/
u2Baw6cvb39G9fJ5Y7KHAIqr7IiT/zB+us2sSh66ItA0M3Bgto7Os87BVfnGBITxmEeeIm7rEm9G
voS2lM79LN0P+SVf8QYIPfnqrGFJyK139moxZOZqIWGG+Qq6xY+kDYf2H0NcHMAGgPXxNZ8U8uIz
Y/jNIf2ZgVDwYfzYHFRyLkz5KXXfDWB3OXBeGf6P4Iy6QuOFmxcGLPJKkD+P+RI3NOQ2Ue5o1uS7
khQVyZLEFMmVb52bncdKe5HBZ2B2y8fvDwqFHrOyK77qLGA78zZ+/D9WQErHB3ACP8eTQoxh8zHu
MG+8osOKHX1CbGV8UlqjlG2Dho5KhB85DmwduQOxpKMZE3/FvvgcMGAFwwC0APRoCcrFqQYrFO9D
bEZswPs40DWxg1edIxonBxhOrpvaTysZ683eDvRESa9OYGv2h9EfXBeVj3+Y9fUtJIuOAw+yQ4T9
8xXU0MP15fllVR0Xbttli+0qlLwLUlzVGBQ8KMqQd3z04PjdDDfX0o7oJ5KSfLDyu+2iWrcTXpLZ
mGg12jVsARQzeoCOeNfoOyUt7IdZwG+CMq0n7z5vQtmcmAVBAKIV6zGo5qjSH79/1GeqfqxNFVZY
uquFazH/8GOX299NdxTGDCtFaQcPU/pmm4d/E0yOvYcRBLdxpK13SANA9mn+2cKSU6iH53UYUiiy
b9wOH37rcUY88BCBOO/wowzG/zxMjpkLMuYBqjJXviBe5J1dAheU7VbJF5m3BUDkx5RUQAAvFsdw
sTvRYiAoF81GIhRKbwO6F6YrN4HwXehBQ1Iz7xoU/c0vqFEij4NG3yMe/uqP0Ovp0ZuC72k1U5QW
QN6PEOM9xGboycHTmRp4lMzIldb3fE0eG3EWNXzAzJkyGXlSIHw9JWQmBctArGGySMw8Qjt1Sskr
KUwah5FZmnmnULHM3J1tFvi2GCItntMe0rsy2LrpxdbeuhRgMDGNFBM1++eZv9qeNiQuROdGRPIw
sLntYDmBxijAqQSlL9q+2LDVoN+zQ3KVQogNQjt76+8GPdP6gIILOrV06A4x5tR3PM72HY0c4Bmd
Antp0dlt+FgxQNXTb5zQk5BykWF8udtdi93I3L6t9zzoaoh9IMRpf+9r8PBvx3iA/TWGxh8Tqg45
q9iW6PgxqgJOFdWEcerYY1zL4F5JZGG1wAHmzkoxjnSVV6OR/GTqFBu+A1wdCcLiDwQaKLnm9CIr
PBNHBZwR6tSfscS3s2do+tDDPMSyVHYDuUrD56L7doZd67jayXpSpJzKeso2RH8peEtHDy4GXMOy
Hz2woJD/cY15ADBSYD4djrk6JBuSoOaes8oPY+uIppbjG+5TV4bJw/muxY6qDaT1Ta8z9GReUg4O
6T8PXvc317q6urKOx8mGSQb8DLYHrI+R2VzCCiZ941Zix5YC4YT67u/OaOztw8/Yoc4PxOLk/Mxz
mOZPOy/1lkC2A+Ne+3Qv0iNWdFh1Yt/pxksL1vI8jmFJ97i0N8trfk/x/KJ/lkad/DbB9XLj/mhc
0CudOIE+GF5T3cdLxOOhajQc/fqAom9A6RbHqg/7Uc8b7sCS4X45IeoHXrcmKgdgH56M6nCI55vl
I19eJUdctZaIcYMBNk1L5e1xhAcbhVBqqDwiLkFa9XvEKxqLwTElwsSFkccYcWB0NjCc21wrYsWg
DUMz1uChLjY0USS63c0YbE3XkKqIJaZpPAnzCxhHaKMmljG0Hq4ORbegxFrXPxUKJ0v2zEd28QcN
STz40r5lmcVoUr5CxQD3feIJF/YoJcF59WUrz9So1n3U65U+v6/xy1JiwGe59DXpVvrv7VXpbwUY
oWH8gLNQHF8T/pxeiQut3zHnJ1caOD6IXTFG+g2jJxNOA9atACR0ejhiWC9iXtbhAU5fdL/a/15P
zU9YXl8s3ltlNS60f7zPCoYzV94PWDefJ+25W+tLwgBbg67u+LKWWIgpWDYbKJewMyZl8Ukg+nKD
9ZaZyxlTLplXVHo7adtMxUHOHW03H8vpYLdGp+P1PV7PyHmb6sYewS7FM/s4QgD+oF0MRnZkomyV
HbjBQAABe4PUQX+JJvV+Q309ZYmjLgNilgEFIIvmFEmiFo0h4A/1Egvy2eOS4co0+hAmOIMZJylV
XjCWwjyjgBvTisVKw1Fj/LajVVugGixGyNbHXJN9RATkYz2s+mKBssEoQoajeZ6KaRA/C70Wk+Gk
cj+K8eGfKOqhjbNNANOiCK4wMXT8h5K+u1XDBB0qombOOM8mLFrw3TEKDbYPzdAeAYQsuEGwykVl
y6Ksi+OZ/iL0TIZ90w7TJVIeaWHpAqfvK6ZfQ/e5QKnjvWF1vMyVRbOw1KJecsfqlx4GEz7rnAzn
3XiUvjDqK9SUrxe1e05aOaYTr82tWAW3YhThIjQ0YEnIImzE7Qe4T8fjQuBr7oBM5VI2/G9MolAD
Oq8NsptTcSIytQm/fxqWqf+o1wxLKJU/0bkrJJqavOJbXE4e/PXJe6ronLe1jaGOOyggwi+HCaj8
EL1Klx0OMwcqKMZA0c39VAYUnhvsrRzTW3zcYI+PGDrnSNv7a6qY4bo/5YJA/9I/G2PJzkPMZn9l
m/qhViHVTgAvMwpQkbMfLVoKyrMnsx4Ybnp3ZNKp8eHQ/EPyW7zwa8R0Ev++tJecij4eUjQ5MPWw
Pdpjv0IiapMhZQtbh2b3wQCVxpP4sP78tdem0LiAyaDlgBbnzBM5zPngucvlcKSz4WgAzHNgaqU0
pn0UVR0zQfJA6Uv26bYq7e/8/HQYlBtKAefOVERGCCnkhkek2dfZaNnNSqLdoXvS7GXwLE9Rb0uA
PJYpd9LEygC+GJxXMnGt+/xQfJI3c1hQYPNhdufDeLDszMbU2zvyxT3QP1szgf0HpjphdY8wocG5
HHTJK/+U2Tl5o8uo6NHrpEmPqO2fxoiCD1oZmmliZTOV6oX5QTzaHVDeANE/cdd8zXrbw/r+tU5j
6a8zsMmWtkYanjssddYsiabI1wcTZLR4YKJA2R4w2vuKM9NhbbKy/jVhQOWuEpEkgyWKJriG0C9d
i14OffK5pbfVXtZRO0hWKXz0GsrqyVAJW31LNn1N9SS1YJOTAq5LY61hHeHD4VTbgLW3SiCV4hJ9
e9jf3XFsdiodA3vIAwQO8KBxhjMb+pie+f3avw7+iUdQOiqDr4fSZbQ53Y1HRhvAsII6XRNyenYj
jloHMh/3JhJ7Lp2+15/A7ZLuex0Hk4Jmq9ahEg8A9lj2lAtxHTFndZkvruzWvTJH/lnVrN3i/Hcw
WtqQFPkT/WVv/l121z9XZtgyH2myG97/qQbS+ppIdcSUC+h28JE19GcqGMrVxqeBPAIc60HsIbx9
1yXmX3ec6xiXTw9zpiif1mj+HqR07rho9tWamNKFFvSifnie9bxfMJ41jOTgJUse6iCCBAyZyeJw
KF4+blr5ryaL2W/p7m+6crAeqtN/h4eBfe0jXeHfFaoLRHecF+ALhw3P6LKBskvGMWpBzhV8vMcf
vVSRiFpsgnEwisZ/v2GOJ4oi/Yf+HYc1oEhjQBM/7IeHCAQDMFS5FZCxu63dXzQFZZGWPpyyo6sT
MKLRBCLU39MCHsZ9Z1pBvaEx0ix4vzSuRwYZnG9HvUdLHAyYmoO/I2yLVHzL0AqxaTZ8pQJ3jnqq
sRiccyBwmmPX5JxU820zllJ59ZRPN4MHr1CfB+e+xwqeMkzD7ewRfSlu/yCy7nt7Zsu4UJCSa5Lb
Hi1hGfbFylt+magY8Q9VH0ZbdDt0wcYG5r18AQw5ZJW2PINSAp+cmHh9Q1pKdDqtjnvbI5OEZdYA
spgdKa9YVbGu//GXHUplWMLM+clBKF3GphL57d71zZe+fkF5RRs/Pjucwg938MSD/IYPqYaaw32b
I4oDCoiDWb2Dr/lZM80Veb2jCu9sbnFeIx+0DyvzQa9Y7JhroQGgg6GUfMn7W+HlgObwA6G72p+l
VBbKfyi5g99TylnVb9gFW/ilgb5o94uepXqLojNlcHOfX/RoXVvTljMU00JCIN5K0B2t+3guQqFc
CXvbmW3ZyyghkEHuTobU/NKdR0PESYJ93nDjIFinwzu8kxS2CvM0N27+4sqjfL5g3t7nqXLkAt0N
qXHiexprOkNQiR5TrAOX/JsLf3c5I6ZaxJSbbo7ickz3QoEy8tViMxTh7WD2eaiDg7m8fuzSv2K2
AijS4V6kqwMfADQDJ3C6OBYtsP7/HxCSHWb6pFvnfBIpTRPoPHNnKHDiBqPVqyl+6xuVLgXWezbE
t4wp7gFUHF6F7Ge6eDYHIEI2S8K35LB32bNnD/B386/MJhBPsHjay3Sv2c3wB4yBX0YJ1ssipr7j
fYbD9c/oipZjPB2UNqVbfrDYq0j9+uAcFdUlzlxyTEjklt6fUXHnsAvedo59LAv0ZqAFqczK2UBF
EC4jeXqokXkUg1ANcZinok6BL/h88d1Hkk075vOE3jwHPLPTh58QHlsd/QdTJ0wPpRrL2oyP4CY0
CvFSZvwtl02Oom3TX1//mOpgr6nqcafAjJecBWDUDOoJ+PbVvXT8dx18+0C9NodIB3MmdhBjRsAt
uRZvcsTQEUyyP3SvhWzCd1VIH27TbNM0fCPZUNk9t5HqLtTRtNhQIWDk62m6RWncgBUxDUZUW/Ll
oKpm7wofhWELgYXQMsDGIPhgr3uFiC5e+Me35r2FeO6whk5D950CK2g6q4/GAd8RinLavJ/MWe2Z
lNPU4FI364Hn241nlzk1IPgQ6wLVOmEfMuuDR6MaCFzlgwAHkQAt1qbRD05t+rYufrLr8NUSN9E/
SQHlLzAlcRwMlx2S0nNWHv+T2iugtSBCkoF2eRF9QQkWjNRG4LTr1H4DjNGbiGeYb1pXka0q3Aam
J1M6N4+JaY6oHVuMBUpzXp8MxbjzQdLc8ogr22X08dQ3GoBVmyl5OcKm2hni93PSY20TK9CTIIRf
LWlE/DSwauqKW5tcWguB8q7JPlUSjzb4r8vJ9aB2ux+GDECcuDT7ii971c80v145wGCAK46lA3VQ
F5geSgC9t+k1yQCLcNzXeg8SSW6iNwzhaTukVtBlty5uM2fVHHcDvGqrS9rRAo9MUOpjCiLsnjWv
rvMuZdVg8pEG2ysuZpRzRi9rPMxlrBZva4BhrJGly94NW9ZgJHgKvb+xYi8fbsxpJk8Uidbg2X0F
u6STw7GBAVJ4koZO0HTAFpn0PxSOGx1+DPIUCRqhqzsGD0MmmlATzsOldVsozPXXVMbgTSG64ibD
OQza+8/gXuqLpTbv7lkUZyZ7+Bc8iLsftu4FzNc4L7lgOXUbuX4VKF0y2FzeDxB/wBRzwGr5oP4d
xRR470UJqtY1yQq2LBbLE/v7RrfhQZwsFA6CoT1d5miuWPNrMF8+dYmP7ca567Lyb/R2sxtNjzxA
sVT+l2Yxrcy87Otp98bCGEWXYvveJlzTidsUtO/0K5ybdPrMKx6lbgeRN3ZExDk/EjZXCqcDh/bu
ZKVqysnDtLloddetzBigwb6DvV3XbGxBPjYOYtSR3qUYq/r9I0EMeB8SZeDMdcsg2fH7B14UhRDX
Fe6105Rz9smyNt2d/Aq2DSEnmBh0Hv/Azc3I4Y2luPtTeKVsMiRolg2KyTyCI0HSgz5UdKK3eC9+
k6Mb/PamXlDGBN34pSfALewKci5ckFEym3FV8xY6GGgujz1QsdRWJmUQVG5xFjtJjGND2uYiSPhM
XRcYlRRy8GqXSQ8TF96NvOpRwYN7+K6tm7rwYGze8bM5Z6x6U9CYRqrwsBb1lcLlCE5d98QUgO+2
PboFwWhrFMPCbJbaDMsYqKXivbmIvXCmpqlNolJE6Lj00uXVp/+wIN1N+7pu1jmZp08DjHX9TJhz
EmRnpO4jgyShH7lxRA6wr3OOsw5GzgYqjJnuBtEuZ31x1H33SO/jvBOl3B98/lwz/DXUuhx+m5y7
Dwi3uKwBA3e7I28PCKnndrPCvERmwkvYqAZvHe+Eg+UyNiigJ6umt3gHUYDnvr7Vu/PibT2D5CK/
iJvmYOT5nUwSjrhhThPzXIA8ckqxJvI4vRhumgSmt5dGl5HGGRFFC5aV3BacWWGuuz23eBqg1Tb1
MAwIaAupS1Uvr4DrRq4pxnSDYPPZuem29eh87WiN3bCp2wmnoKzJYlJ7wK85puRsyb4HtmJvKUIr
0V/AMig+Fj3xImrXNIzOtFyM9cAFKT4hFJlBMwnuleA7eoppmvZOntVy5qpMEpNn8C8ccC8xWVNP
6zDdmbBur+sITFcYjurOMlEZUdAJ1S/n+oCsi9d+rC96hufsDZRDZ/1vsBiEQY1Pg3Zm0yFAM6aV
4ci/bBAbfA/Mnxk5jtHGk+jDnlSm3pfMhscUcyL/ivlWt8Ar6bfDnkkQGQE3nXV7dLvb90UEKUsV
u9PIpTZ0WS0s1ejy0wFVWEV2Oyn0heYJPaXelpQhqh8yldiY1LUe0z/+kw/MlDsmescmC/KFV6lp
elfPWwTQAIYq86NRmpwBq5Itu/KmBwkDCBlbU09yiABsuZEwFyf/JbKevy8zwQI/5gtv6HC0lLkN
sVk6n9AMwkHgmdx8ljPwG4VJ4QJVFq0IgojFruwC3kvOpJ2ZEYUi0zdq15Ol765+wowdhOZhqktq
ypDzqfe31WHYM39d8K4JR+fIjlmzrG/V1u2ck7ZJJA33fYenlHL36ub64y4CdijmqzGDBh1k3GNZ
mrbNanWtnunq9mdOUeqytxesElfJLTc98hGJV8qzhSJhq15kOgaJLLPZYz4W/sTEA5i5hL6YEj3M
CbFn6JGRSKlPcehGTUHcoiJMPdHzvC9isEhWdW5zA6yMvDnonI94dKS8KPe1SZMDJ1RasET5WCkP
JpE3WJvBKjD11XyMPDdBDMO0QBhnfeYTOuOIH8haVmZZhqiJ7OyHlJ2Q6+UgxiZLKVQtmpkYOK4y
9hOfhCjDN7LaiHpHPXpxDqlmOcdf6sXu6AVTZzKuUansJ7P5NT/S+xkHt7Yy50GV7C/xvtCf62f0
1Vn18mf8EQ0dPqFjRgdxjyimKzbWUV/SQTf68pMS72VtYO457x0pR+FXhBWIKYiz3yYn++2LrKsP
He81JS59P0xJE3rsmh0vzzsaD1RJgne7lu/1M5lA10qJzsPXP71OycQEbce8qitNxKKpcIz7xnEi
DwnzWn480kLZwBq4FLdo3dpiv/erEeZVKmnWXcHdHw74mlVEyX62PJVnNWXZklkePSaeg8JaV/8Q
cUCjNgRPXoY4Ic2U81s+K5Fl383FXtE6m3/aSRf7VYRqZLJn2xQ/j1W9vRXEV1qReJHLbAHbP/XJ
3yV0snHxsAk1Xhy8fWV5TfTGa7dZekfLGUeIGk6QO3WQS46XCWm6fhiO7eXys4azPv9ZvuFnY3/6
WekepnSO/9bn/hsHJTKJQsxGplE38AzD7y1JahsZo7+P7hA0Q6IG7fZZ7P1+VN3MGfls81U475Hk
/C/EyXEuaIE8mYzrvWMHfVrGIaNNRKRMRRVPnL87D3+O/Zf+tWeY0uIdJ7IHs0HQ3VKcE3NkU51B
Eo+BCorRJMCKWDqygfXv10LuCZmGzlNZMHvWL7MCqirax5ChkZysdmaAsBGmTGBbY71Am0ODbQUm
Hx2vaQLNGnSd8Zrbzr8eyjcxOZJawpXCspUjaRwAGKPirlA05toTk49eFxd7/7C9V4Sd84I5YrPX
8I9bKF/dZPP83akJ9TaZkNLjCLRR1y0uvYD5IOc42hzEPBxswfetGL8OxzrFiAxshjDhx+wKvzdp
t4hQHMepDEFBH3GaI3XzjwWolfmVw4XWyRVjaQyMP0KHfP8L2h/S+of+W0z4rclJzP2QtL9laHSu
+mzEhydQbq3f5ucXd0q+CX1lHdFsmnh1V2t4gdYMn2xW5dD0kVDLpLN5l/vsLWbHrk0Sn/fNs2wC
3IPL7ZcnRR7UgB2rWiHGNLPrVnVJ6eZB71HoZY9l9sUmlAjGMyZVSDw4aAKTppN83M5Jv9jO7C0M
v5bjEZCb3ArD1WQEd+JvoiUE1L6Jahuym1cTGHMMN5bSxFF8Z0z/D+Z8pkFSFz1QPxboZH8gMx2b
Ix3fY+Foxt/QBKY3Ca1yvyBsPzmReORMMpISWE4OLiJ1PtIZAGH3hMu9/vRmJ/GnuRM66jlpNzac
quVAJwSL5bO/72cdy5hcwwk5ASyU+Wf/MrCJce7+hGjErsP27MI+2XWMDwlkvY1y1z1vMPuZi85k
QT9xENwtzBwYEAVFA+ib2mOKlr7B8Hn4JiGYElHmD9p6VCeeOEx47CafGAH1fMU5AOFxF1d8EPSp
YE/cvGmVeR3vlRLb/Ae46MxCgNgHPEFztTJfRiurdhJr2FPdaDAMxma9+egHBDQwyvU3qhVi2drd
nedHw8Ko189OJ+bJB1zwZ1o5IUgFqatAs0VY2tcQwLw4D3ueydSj6Ma2LaMSwdBR0+VXv1BskwQD
sB9oD1Nmi4SAyz/bXXwGG2wOiqnFtN3xIQSJqdnRVJ1KZ0bJPxMO6cCRTgm1fVG5sEhQEDPLFsKZ
KS9BxlmW4TgKvSt0TmTcWll/I7Cg6XLtdY11jcu1uP+h22PuxCY98Pqwi3wTLXBdXwgQwbTcvZpj
rKpATe7ZdDQDTw/uBjHZqm4X5iGNVv5/JJ3XkupYFkS/iAiQEIJXeYcMwr8QFF44WYT4+l7ndsw8
9PTcWwXSOdvkzp25Z/fNQF7o/3TQ+AnAqrZEZeuhTfvimrA5EfJPT54qp97yHVJKscFr7JQkWCFu
u+UAnMZYHokY21FfW1QRjvXLQdp4spZ0f32nIjoehNM2SRKtO+EqJ63SBQo2IduVuo69hJPI2nBa
Gmo6AEQ4QEzrm3mrJz1FH7Ts/bJwe8aGWAGBgM4xa/4ShvqK0d719Bb14ifXLbu4Z8B554wkNXfi
x5iJiMgu7rkXO4vfYrhi72ZdavvSW1SMJDR16TUgAJsf7BTzfmyDsZCl23TGcL3hMeOt9yZdvOMd
u+Fhpi3Oue14IwvrtM+yCFbBPXho3O0Q7z1Sa+ezVxtenc7YbMbRa1mb6vSlaeQnNsaoTCvKPp28
p6IfYCXYquueGb/HUeCVIXXxjI4ilqerAEl4rKFfU7zhULnyxCVB3ckE9egMj9jaoWoO/GVn05T9
XlGo//TVgN5FD8yNSeXrmeHqcFJnJzHLWhHyKTczSolEuv7/ezlhimebEARmTLVV2hJzMUIRmjoh
c2qVCpjTcN3y5MZ/JEM97HGS4f951OW0TVRhDCZX1BCLXOO79RYravzWEOwn8uZ3uw/ha6Az6pyT
3px8SEhrCYZ9ZyGRsmREoWke82VoDmKHo8AJTwtOL9uzhhkGXz4///YWtQh0/1rtmC/O6ZiujsXD
N9nld9f24S1mCVRfrfC0szebvkEqS7GeX+jBITfdGZnTihEKfPCuvJyHdrOIuhjGswqr4YdH0UPc
Cex2Mws2A51cD8tJp+Q84qyOsXfi8JxX2VB4fKOSGpgvH+k5OpeBNqNv/9LBVgV1rnYIzBKPx4Rf
wRT2QV2DYblqJK3faUmDAtwKH1ieIQYoyKZTpSC0nQw2fktu1e+PqSxrzep8Tu84NJLzATjfNLHE
fmEHdJxgHMRfOyMV2dTaGdV14jRuLFQQjuH39dYUUOlbW5OlMlaP+A+VSUXi1DFxWIQZ7EsNhssE
hJYI1sxlSlZD+uipkx6PhblGQdOb4qDMzD5EMqgFQV0/3JbGCwBpDzXW9Ei8x8mcRa0J/7ZzxFtH
GXAE123/Db1ndE6o00mfE23deqSVCnYoXCsLRYAg4Xl7Q2u0XnDDU50DMgv5lmMWouNLdDwC4K6z
px7V8+3YnlZk3ZLig/qnwQ+S+kE8ifLQs8Ym8ZstefyG0gt1J1UnbhwKpX8IZBfun8ZCxMi0c1H8
ZZMagqyJ82Fun0my5AZm+uXA8D8bnyvFBWGbmQG19lugR0HHd3zYY3PpU6EQ8rZf92+azWHKeLAw
3OScEnoF6R12HtPBak5Fj2vnOeEdLCl0Myxja/74Yw7Po7be/lFUqsj6/BXEbyoKCEoctrfLyJMS
YHM57vuBTuXy72150yH5fcwHxEJnQPKd5kaCgG791Rx02ycxigC6qsT5qbfh6H5s3fyaHNwaeEmE
Fq/PLzleVlQi0/de1ZZj3rCi3f6IlazTGn0jVPel/uJ89p1yejf64qLl+hn7mot2NrOEjibFewPL
THJOYSzHpnFeoHrJsjLolaTtf0sYUynWk61PlBvPhluxen07vh4eBkQzEJr7wRvoYIekWuOmq8lO
q5Man9B29fnaCmuehSkjMszgzPySkqz8LEWQEplKBiryJy+H7QQ78xl/Wxfe9cAtLUBOziIvIRkh
DYDvigTDMJ7Ena94tddBuKdTZQ1cYT8bFR6qZEiIU+E2NkmebFrjReewmTTtY+qRsIu86lmq2/hj
k28tkJI3uiTMXt1rX+8CZuAuecAEYaSx+IEfoOE0Zbk+QETJ4UmZNDY9Z2grlMcqpBZX6BmMcC67
hCUeoghOnB7hg4pkxHY474yqfUzAFFwkYQWCsCRdEsNA77F4bK+nYoVO9Ba1apdlGcZlWSB6tXZV
NrhlcoW9j9WzKr/139EnGVoFXDhWAtaV20vQhF4iGRb9pmPndyoX+emJJIb3wfJkgiyCxoq6nnn3
lMSQa31oo+xEvxYYLjT+jS3q3LuvO/Bp+5FAi8sSFtBRNldpxmAYQw3dSqt3z6glq2EDnTVl6odS
A5i6wJrN/aCwbo028q8e1k0LuHeIdGhFDCSdZmjp9+EZxFemcJYMDeViFegDwki5xGoirZG1cNqd
dTmU29thjKUkcgdjNszRrwh69FMd8w7wR6PYcbXvoJxG6eFDtZWHhmD55SCyUOvALXoGFWd8r3jO
jcvaAiJhTdT36ffMNsJ8UFui8w/kfMTizrrMVRu05rnBRxInLmxAGTQlD+9LpcnPn/bEZruxhwgz
TmldLvGQSGY/UIU+qnsMvR4/+9Y3+O89QrJiuMNQlpZgj5rO46ZXMJgpZ2nM4Pp4aGeypb2p3NUO
gPQzA49a3iHwjo7P9deTDp/lxGsjmAOKPTysamaqQGnQjTlzb/vnf51hPJx/kLEV0txs61uwm2YP
uksl3pl4OKYbjqmeY7LKumYAagBZWHhHl9P9neRLz8hrf1308h9R6GFfmQGbiC3or9XrD35uZf24
r6V+fv9N4sUFGqTZm4YMxkUgGIW5ju4Dm41oV+qI1DOtptoTtk7uWBPrVZS1A/8LUsTrfSVjaw91
1BlDo4bFTxvaAlv/xNKQjtgfgt05oiMPs3WQiOOjoHgirjPo7RyoEdUWJUZi/HQx5Pn9PAasJIgR
4c3fVN73zhOCeMMwysmch9NGQkjng6tqFxDOEE8YkJ8qnJEz3FuH1s/sISzPUITpmIUF1qLHP/FF
jipaoNA+EWuZ0fCzY4GgX8yld9GTJIq3nHYEQpijQuF4cDpYzGAFtu8dGc7jtmVewPXQr3sliGPY
DTvNV8RSf4yy8ULhJZBvkp05Ca58is8dk76WWImZEN60uY6DFbZyZEGj4Uge8VPZfy16e/QVSu9n
jteZM5hCQO1tpNUQYAtVNH3X0ObI+qIgBg426rHxJVS4IAIzfd6g4jJCu2AnqBxXZAHCy5RlKVqc
YIisauO9cDmsEU0zsxnqHTgF3fTn/M7KbeNRKdGJ/uBY0vo/QmmdhRVKFk3QQsBS8S7ROFhwzPr2
89xRVHZYkwGsL3eH8YmNURsSzbmEq4IKBzQCyFGsV0EAm92pBHPNBrUZBcVa2TKRu+FeE8klNkjd
GhJDjXkWpwJ9nj3cRXy/xoersDUaDgzYDiWEkGkFbDmjWBwd6HwIcoqdPY3bROsLM9kuajfw29Ec
7mLBOMJH6WJ8zMIdmGOLU8pEk+G58QqbI84KNZbL3/1ojURbj9Yg7LOOqfUS2qDRGsUmQFKuAnd5
ezVyB+qDrrIVTKHlZB5GutgU8WvQyqnmWbhLZY806d/iEgu3ISGv1oVPIc3Z+i60X2EVyYmECBf0
9oU8Y8/n7+fDu7LeiFCN4p1TmgidYMTXOgSuj/0ec2772n7gydOObYmde5sOqEvcFWdGtAfA+oQo
OEg2VQ4Xe2SNrDEn/mmQ34GasgAkzSTzfUVvIKy6qG50Ob56aFemKuC8wo+jEuwBkoi6GSlv67bM
AhSWABqGs4mLmP5iklziN3MXC00kbTh7rt6mhCNnz+LT+f0/lj7tUUT/SvVLJIfp1kbnC0kAG8PK
5fWXyxtBt8++9/KyYT/R6ua/JQ6BXCY8EuUg41PtxWrek4M/xIxYNWSQWkogBO50maoeQT4TVlTK
fSRvuw8aBsQszQKmERUQvjbAFj+rpnqkXLEvJG2E1LYv0Du+6JnbfLMwYiD3eocRDEdoVlhkOSUg
8ws3sTc2oj+GeTswPdlSteQCnPNAi0VZqjWSJWz87dgLkZCLEsJsYr90U+u3dEIOdLuZyq2+g04j
SYblwccU4bZii4DixOE38wMwu9NKwqX22ePGbrMFYe9CvNpNip4DQlgBTEBHFkavpn+LwOgOnDjj
RouKkpQNaXMx4alczbC1fsnHJH5jeboDZEVWafs2uFeA9bd5ZZzeCewdyCHi+Vyi3CbeqmhPMpw2
X3h9ic01xeXRpYvdqueOdXnufbnE9Kvn0tixNrbFgr5w7+DWco/a+HVnoGyON7u5RFIqKbV6mw6e
3UOF9flwiCu01YSvLyJUbk8I/xgK+lgDckZ/joHDX4/H9mU+0BE2TLxQbDWQEuy/dDnA0eq9zOYT
lta0QfywIeRD2TxLa1nvB/gkZMyOrIc9mXfagm1ecI4qFkozO8THXsEPCgdb3HwiCoj89PA+M8FM
vdi74wGCqk2utSXUYS2kLEBwOlVrsR0h6iqIBIvypcWqGMFKTn2bVCacNkPkElHldWgUkZmWA5Ax
GiCyBEpnxtnwAd4Yb0MygSdiLZFrNEtwMEY4GHT8zH3m4+3ttytUM1FJQ52Wz39JcVVwVGPdA/b7
xbQkDqJ7HrJsLKnszJEAnqyJUzkVuZMLo8aDjTgwJHOXe4wOzhGqNH8XPDy7G0nlcxegt8UcIP2D
4An2V2DTplf52FByoEcRafXIEN8+QB0BUfrO+tEupdLm2/EJqXcnARA7uk+jmTpP0dD/eI3B3+9w
Dh6ZCqdD2BgCDVowED841wqzdcTKZgqim612S5sVckYoivZBhAg+PDFuqMmFZc+Zb9Ug9lEBz9+N
FPeJ6MuX7rAv5wxQQZLUjdKQvLH9/zOnZ+E5oeXgZIiywatMX+tCmEnd/9BukxDlWqC/pl9nE7sO
MZqxGweFqUCJbnj3XpzbqndxwGsoMC8WG6eYszYEJrTpDh387fgy1jLvhUEO62GcEuRrE8IVPRm/
FoN0tGkQE2AFDSM70lK95DehYaQYkBlg9zXJlRWiW0lFC6bHwq01cYEFzYR5u2R97M/iZbKXwfTJ
g+j8WFaMxWYyJdJ1q2yKFTWXvvNLJnOZ9WOmV/s7i7Wtgwpegv6i+WBX/gcxaMhcUMxablFhATI+
7PffwFVYvQn9zj9WphpVJiaTaIz1bH4iZ7XvdVQLKnBq8jJlrg2Hw6bhXaB7Shy3WVIn8sPTUJOJ
XWqH2keGiDf1z2belt2K1SzJlGb3iEsS4l1KPpEF7AeMIxmS38uMSUuh//niB6Z16ZUBoZFtC2to
MSTGqy59RPCsZzQqZgG9Wewlc8OvDg5Wol/RSwys+cj+0Ff4819wnwuRLE8eKg8497h2x85rkYTi
D1EcsXX8DQZEZkcc9V/UeAr3EdjhQUMq//sjyeD0Q3HxxVmiiKN9HJiymDaBz0NUfLlcwX7Q4F4v
/WVJYbGezSlW8XoF+a0CpA+sW/pa4JCAzwtL5Mu9eNHcASGVxlptpwGpmNV+d4ZR1sxu/rOvsw7d
2PKK9TOfjWCecLEqevDGxvZomnyRGNeeFkpo41U+BQpAtAyYRfwD/FzqKRTSJ2kCGfNY8NMbND0k
3LrWwvYQLTGPZoFlWBlsFHU4sxdlLo6WvCLch2aAb6rXO/+26LUTaQQnDXYeGQYinELeeyWAod/T
ndJDjSeoJDHUE3U3zRsY8fZpoZlLV+nfCWnoWpHW6uPrWCFNa9YJQsrf8GlhV2q0/Bukv8CUaJb7
jnwSHtW9QHHFyb36+SwXGZQrkAfSWdGOKNs5/WDkvGbK8mtLq8a/030bmRko04G9iwb0Uj8UoqhF
3GYFEpznWkWxJGh2Bq0WKPz0h0hfF+ARTP1uvUJMO43eEbQIT3pMwIhSDNnBbAlrGn80ZXGck978
kcD9jnVHBaq4SLL45Oot3RBks1W/ovNmped+qO0hh+hGAWu+XrjnaBzcckYr16KVjtgDsu0sv/LT
YmktVSZF5zj6nvtBDmwqKzhoaZe/UYeldUNE5oMZwFAsPm4Us/YmCwlDALg1Q+xMhWRWsXP4H7JW
QymDDAv1Q9ULo8fiKfvBdxvHBLHIiB2EvlBZHR0uryxywuRi/xEhIvtpwD8f6AuRfOtpp/kZcFnP
FaKKSAgIAHoEtjHCa3i17xk9CidGr/BhIIpqHZjzz6Nah4oDqcjaAVFb4Hy6U5tKcg3RvAfI2umf
DaU6ZdUzbgPut1KyGC3asiH5Be4EFRKldmUxhkn6/qY0WYMQvaRNJk+f8EAORLRPh8AqshunnVEQ
6mSInr85fiOsi11i2QT/9Hn6NK98MCrsljBFv4DCGRKWLz25W2RFNPYQjxraHXzaL9MHel6BbQzB
obmXFoK/uD/n3tsV1xBLrmAtyp0WqZ6BRZpbvA5kR6aJqg2hHow9t0cYwnEwHq4ialL/ZZPG9aE9
QTiynOIKalpHdOjog2XCoYjn4iLVjGInNi/HACahehiduVe96Em66uxJOkj7s4lqyq0+iMcwTWkv
F2jjasCBrHIYZCg2YDUo4wEFTIgLIDIsgqK2C2VtW8bsUvB7KnNgtcuX2/ceMQFEtdgHNkoUFAiP
8yE1S+VNsM2A0oueGMoSTG+p4Pr8VrsXXHsz8GbSKe21XydCL09ysDKruAIxuIyK4zr6qHaW5DTT
g2UbfRb5grZ7Z5IypfAKvXaN1/DDrtBnHV6oAbnZKg9y9T1JQEtTfOO4/A9PFNl8EuMZcYXAbvTH
7C6zBQoRqA2+YYWRhgle4e30godLI0kawIj21KS3A4bP2Pvtr7fp7UjShGYhakgkIeRcON5Oprf5
M75vnvBkdi/nMc2SoZOpbNMglQkAu5fWyOuy/6jCG2SyvM73k+QHiIze6P0gL+qQCVS+v9azXYoM
QYSmeUNN9knQ1gD0ZH3uKbG4UeCnOzAfDj8Cyud2sGDiRX83ckYw37WWSTZ+A9DQ8c4V87hLzDom
2kZwp67+kGZDAG0Xs2A1JXhuco9kuqqc84iVo69Y1UXtYWQ1XI32eK78N1Vn99euMl0CshLx+xfV
BzWS15NDy0en2bNZQf9afTu7OBRKNYu2PaoGY8z5UDUcaj+LTzJhxVy0Sg9HuKkCW5PMyRqEZSOz
0ZuGHsqM7LlD9l5TSKrAfHwVVF7Qb01GvHGchr47TBy1Pjz1vwtUXb/xQcCqFYKd2EIVKW//tR3h
CKWwBqH3/14IeDHwAr0lHuEFwWJkeLUl6sA5omafQAjjoSlAvwlcljs3vDm+WguyjyAj/5Jq1+OS
RRK1/2xgKH+Ed23CHw2Qa6kdOPDLcdJHSsSqHFAmKnAWp2lh7ylu6h7KQijBYZg3cQhHDp3+d8rS
nY4Av6HORpuXVS0L7fQLpUg6IB5HhVekLJdaQKy8NZ5HptfImmdUd8eM1maFY/H8HhPZCxqrqztZ
Ulz0sANEHhDncLalUnQ9yepfpk/jCGPRyfajGsPKRLMgkA7InrKdfDqNDhUu3WRb++kifTk6cFb0
1rstlYg1P3ZPru5leVz8dPwiJgnIh/sC+X9NR09NuFFTcIVXbhnm4nNuyXvOiR2td1G5rKzS76cd
Ma6j6i/8XQj6TKgjO8GjMHAl4+AJZQGaFu22Fg2OEt8Ms0OHHhQOiEhG8pY9pj0ys3rPHei42YNX
i1BAZU6r8Uj20MxkfPwmVPF3A+wqRph1hjDn6YdAk9HNh8GDYAX6J+DOK3Opm7ELKS7g9o7SgceT
QUakTu7RTkcL2lVi1WV11fpNLxv0MAE+kVqtPDorv3GIy1NaVgYT2QIfdZJTq3djKjdi1mORTz8n
KlD8eQKwMLf440hj02bCE2CglYIMEYlKEhzF+SvoJ4/1aEv4Y1h73xNijPFN3IQfpz2+JhxSnCyd
/naQfgaGDIWBQ7esIYZH/D0W5eaDtF7/JrBdvjawz8Xt48YCI/v4RqwK5GewVNCwKAyZMOZMZvVV
7KJdcKgBC2yCvkVPvhgHN7v8G6LombynDOTZ9oNajl7Kxf16GfwyhPbBZ9Z4aDJuFhPwF6NVVuCQ
gnq7X7ueUrlAAqAcCcYDEiKgGfk6zG0AUYUGFV1cocUiewUyJDD6eI70IRDPXm/eJ/NyqJqoqMcK
Z+Li7gXyjxDqtJfCRfjJukAk6ZlhHG4qeLFXoNUPUYObC4DjjMloqvE2C6gnDWJUMQPuwd14p/Sy
j8UQogvmuXMCQrHqwAZoaHCzl8ML49Ervkyy3lP49SKuPlaPVf8VvFalL6MZU7CahQSjRlujD93K
UDxWz1hOFpVCSYLYzaim45wTSoliL3pLhOQo4DARndIccYorIiRmbg53FRlA0XABvgE2bdWpGLSg
zwxpcrxi2w8w5Gei7WuDDZt9aOQvX1OdL3LcDckdzIi7Er3gKb68zRfYolxIPnS45LrKfTa9PRVZ
LwoSIZpKc0NLiE4sOyc0gVSGN/u2uNgXd+CthBbPxylAGi5JD0R7YAMLIpyvU50gzGoo2MWAspVs
8FM1mRdqix31Mz+PWVKzUufX09scTVWIJCvQVEyyLVlYiitx8RbPg44+7oefgzRVXKTDKeLdISgD
ARuRNRibTM3+rmhTrEgbbx2Tdbx+H7no8MYspXNMfHAJcLL+rFw8XYAPFBrpN62bi9DJyxxsdifS
AKXp6bKWl18SlA7Ab/DvutUYJcYzavv3mAVYnyxJ5kNnh6aotD6H3eIN4rUYR/tWKxz23Oh5Lnpt
Nng+s1NElrZBA8JsKW+/vOfv/zi4T8H+PcBrGtJjbFHT1T84y+iF84uJwcPZAxCk7zAPY54df6NR
LxhCgw7zaRFhsSohXEIQ/dsxX0jutf9O3ymTBaH5aFD4I+pcbz9TiDh9bBpOaG9D2LxdjZdi7RFJ
YIERPazg50nWnfurj9efPbeNq1k798WEHaMhcZNtNqx7NXjxT/s9raO3fRfvWF88rSsJ5gYqgYeF
oRNFcBRvnH5IIxkhoDrtBdUfGVbovo5MOc5OlEUdE9rJfmDnVAc/T05Y5vyYsHsLR8U64gR+UAGX
7LgvfFYK3JRV4ujLJWVWicFA/LVxiF3VUxpPiw1SPukleS6olKdjQzGJR7SZ9DITVz2JQVo+FYgf
yBpxm6aMbc84F2rGF0uOb6yFrb4fV95cM3vEglCrg7QMNgV0TBUz93+kwUsk3azHiaAOqlESWFfV
P39u6tVs8VxxMotae/9RwzKkcG93N2PGxX0CzcxY3taHb2/wcR4nTFOfLHcLWUSN9guBKUAJY+e+
7Y92AIalUAVarhEHulBLmOjIP92bPnZZ/hRFPy2AWW+p7TVYwQJUgGKMKarENCnYGUJRhaUle0zb
IwrZiYv3OzeqNl7MZ18sJm4ge1FlLoTvuZYvXrj00vU9TLAIlCQcIa0FOn/+we5kuOL+4uG2D2KY
6UKqvHAafxArMZIGwZX/jwngTJoBKNlYctuIhYO5qh6xngapWXfMty7GhYUnlt2ruGPe9OaX4ylv
jHwqUQJW54bwcXBoENpdD7+h/BPi3ITVuxEWyA/dF2MC4RiIDVVX6o0dLRaXm894jyUcXBEDbI1m
/rVLuikZsIp1dOO3qbyhLXm7aR3AigOzYKuaBVsBN+tvJsDsaEv264DOvEEznr43olVXjPsSCxL+
fvNPTP+D2aJwlMqXxOIzm0gcbJ5kox2T3BbPSR7YNzc3hSQT283dWlRMXxPg3OnNVYjrEC4tGkUb
95U/leUFZAX9M1U++CIHGMxgnjkpHF4vGTuKm+ubyZZu1KNwpWr9TXvnLngfH8viiEYGFjYEnrhC
Rp1xzGeK8wD/lS9e3uBH0KXv6BKRAYktrM4rYf43hkgNrMYXd1iFVBDGfq6HQpWMyz4TGtmKDrwk
EZFYDTFqXzGrQx9DT6ePYriW/6F4Mv8mt0BBLvujo3A/zc2n/WV6WFm9BTvRwdD6minkQiRdMWjT
SKUULtP63x7xFNRI24OCNYd7/FuCqDCHC6RoHN3nOEBx3h7JZY3LNHA3y9TD9dW5oOMSscUAe/mv
cTr/wmAQlcn5Lqr395jBlsVdAt8UcBlnOKCNtWqbg+WyGXX+oGvFlIOfvhwshyRqagTeEiNeZQGV
TgqkgJfhULnucB/2XqU+WH7Dckpn8N3uDn0G8L58zid6Me9zpi7UeJd5u77O8v3YElnpelI3OVCC
DWsv/DH3ZtdlAGevObJCBmWby1/99YzPhCYeYeJZ4X7O90CePv7uLJwgKPyJMh70CpHxQFnwGbmc
pwt4E201FdLHwUiWtkfRbwcV2Q6EGMPrXkGiQAnxkBo17rdEeEjs1AEe4rgiaBvFonaoF6IurvEk
Js78yUQHNurgt7GpumyCBxt1T4AUUSawHg01glPDiAY+T+swjGtydllM9K88GSt2yDXMYh9UYYyL
ncrYiwDy/qP4gbdq5axLpld/8OObQ7oMMe3FS4Ah5JWx+YjteCYzpmiv6rDlyKBlANAhCpnKQg+L
SRGIjzfx9l8qNMAeijroBdq58BVwB2qZOQzAJhVGT4WfiiZF9lgX91Z9EJQM6LADZPmJKQosi9Jq
ddlF4Rifk1dwCRudpm8Q947lC34NlJ8jpzO8JvmJruyS8nIAVCGTEux6Bo7tG2T0dFahYYt0MDQp
p2dj8Izd4kGpBKcC1AvlU7G+StGtX1FGDT72GaEJuzHXTJGf2hcxDbY2QhTtk88JebYZXh8kBNTU
GU2C4UV0IO5oAfvAG4fdipE2a9cCyKZZoY2AJEWf0wPkSGnsOYs9zj/T9p/x8ApMqeuwS3M0tO7n
0ir4vncGRmwVaqIsZiKNsxgHL9tW0WBZxA9vCEkeODVUDQIUhC7FmLiPE2ow/sV4LVRXdhkoeqiF
rxH5ZuXvCnKDVKS75TvBWxaTN7EHfmOAFI2wln8CB94Jks/lfZ8HeLy0/j2FM6ywf/9aP8/l+iXr
vxSMo11/zwSzt8tku5EFswcjviJo1lCI7xRAhx94YU6lKSYgbVS4aIWlVCvm7fgIP0m25EU0AlRi
613RZYUp8CuRkAPwa8AlWlkYv5BaggzZvruuGPIaXJp5a8PhoZirbXKKAacW7lHGDJERCsMZPiRR
aaerQcZi47+ZvzwykTWIBuuKEUSkHiSv9bB/Tl6SwA2SF0SwMrhN9Nvs4fbtnvNw4daZlxXYzh/o
nvs7MpjBCOMngBm0faaMWoHLOmRgOSo4UlCddWQAcTlpTGEvNfok7dsvdweiRsMejFCKYaed9dmK
yVN7RZg/IzB6iqvGYLv/oPWre192CXapceP3YoYyiODYzMy0XvCTUZyHeIjLaTRYiIVqlc0L5OWm
ks+Ujeh/9d4RVN4CgOtuvjfMEpnjCXlKZTvwxvSVDD4RNXBW3+TOuFAMMwonA3Zuo+cRN6onZYLD
gqdRT/PFJH6venNl85KtEYaZrpy83ces5e+hk2chZoZOy2wc9DdCa1PwSfZjWHkjhtZFxHhg/7Hv
1n7MURdamjyPCzsHVKgzUV8xAwXhwTcL7WY+Fp9eNdIaFxVGh15KLPOvU9i0Zs+oVjRZ5zx4zT8G
KZ0nA83CRQNrS59CU3eqVqqhBvdSk93rVHbRwwTEjHKUfTQ5Bfbf/GIFTX6AbMhL+sSF9F4y3WDw
MedbEtJoOybO4h0gy2AywBEDOPPKuYIQ/cFG1qBCdfqQnJZiAAvc6gygcbMRQdOYg8YGvXm1Gufm
OBSjKa403PweHmjMrVDA1ms29xbju96mTHKq1uoocHK8VnQBp3Dd/5oNTbKS0H80+gWGVjObEDF3
2heHt5spvwxph6chgDfLEKg94XhpP/uImkQkkAwmJ1U/n/YSfZgXo2tZlFjB6eDuKtC1lr1NxrjS
P+ITkecxk2ABIG0YXFVWgTWJq4UZhs/TmZwIl9TwN3OIw8/TwLvIEENg7buYDDUwHBRfGozn9iyD
F/y85XV5XXUEW5V5FAvuLtLalGs550DQkVD0OQytxiVy0iTC560BPyq3QGUGuyLZXCH7F8NGpbIh
9V9nZaiSU4bazb6fJqYAugfLDwtB3GaDuUeFqBvD60mQLeDMIjUB5YBWjGb27uIOwAiYNovRl4OE
JOrPpbMD/EMb+jsbRu8AZglF6VysZmWoF+9Ag7efE2XxbDgbhtXfJQVajgqGW2IU+luPbGzmnRv1
hoz2v8C3xkBt2npn91jSYoeY6Prb5JzH9x4ZrffLLMJX3FG1I6y1Zhz2mHd7BIFu4dC+olbSOple
HlTjdXpaQ39IXApV98XyLjOAKdPkWmYACj0cMcrZZ2hMYvXYa9EoYYj0PDyjbNv4E0ZLJwAFyrnp
bzvW4G53gmuHmGraOz7/yFeczIlLPO65uL/QKHAkkcffWTG5DlgO615AUvVQmet+SHNF12MxAaKy
UWKKd/dN3IboMdncIjHL3JGeSFI3HnRn12spLJicMZYC8gXKUg1p9rKLtIT/SHFivoIP0w+aOmIv
0eRnXNZlyEYJCWM8A/+bdvaRrBtMjkqrlWjTxD/Si4r25bC0SV+A9CMgm+8ZzQ29oAoNv8vbXLLU
pWQ93V16qwWP6lCHnF98n4bridfEUBphbIOMi2aehuFADYGmH9UOu3qfJJ/d1g23zegDqD9hjIjE
36Ehp4mvDCcbjjsOaAsK5ggUku/2MOvZ3bqiy8TBh6r5Dfm0datVYFwh/PFp3xG1iXgMCLIm6AKj
2xWG2UnZdBAyotpqSaWgaYRZEw3UdGRWDmolmLOCo1qfgTaGQbVQThLtEcthHXOzGpC3IGcwJjA/
/seXsCEhuT1TlicImfweHJ/AyiEQV5HYPnlagvI02bAbyORe5ss8YW7mwqfKTcT+UBksb/RX1Nf/
prPFsgTcvkc9mP67dReUXr2Ft/9dvC3UMd72bZshsWmP3AOtpEMfNb2kDBaNwVTAbnQIRpvm8AZ6
UzwdadTG3NmRL5++b/0NoEJDBRVJ1idOopAaZWbkn9nTYqpRbvNT+/fPoWIMtovG7HnkvOHZEa8p
49kSgpGgLgVswunXeymyirWhsgRYw0F+p9+lxHCz+INp3PIk6umHuUtmdr68kTcvO2yB3Q1KRIZY
9G4wjh4wNWE3UzyTQH4G3XmnbW5CgUPAvSJ2Cy5pcAk2mWkO4WlQ2MHTwIJigRMq2ZBw/XI2glxZ
0LPazwPs/zkrx4yXQfMjdcPPdaGeJRNqDfSW/d2S8TEDjw6c+TolYKSbEcTAqy+BTDCJ/Sx4vRTf
JjwiXYmUNapxSWsqB6TAx8mVej8p1zWPRFk4ONzORue+rqS5cS6Td/o65dvWZ7uTyRm6BiGuAWs2
2FbZYo2ZtptDgAwIHsrcq4yrgPtUeAcPs/ojHNbr/qwyK/+BvaPGo2QiiZUrnS1xhJEGwAfvJ8no
Ms3DBYHSUtQGHKivKUy1hlb/DZlgAGUJ0Irptwtt24O2oSSFwdx4wUTM6uFYBi70+bttUY3075jp
2hxegi/4FGaJEbrFVHScsRbVeJSoSBR2fS7AgYHT3Z778DYtndLY+vBnSv8wPOyoEiS/SF/T7JT9
c4QlPvWgJg1Dci6x5L3KVfP591GD3c6XZkO0ZuFfltrr8N1w7Vg5up6YI09iRi8XjvOJbRDo8NW8
odl2G2WGUS4FR+ZLFnAAMB+1qzmQmbfCgIQXJthGYgIlljDRDE7BEgGXuF3bEcngYe+LoHXZ26RS
6wFffMPbpo0ggdHgkXppeei91NUXR1ytJ26zOKD61/6akzMPHyLOwB2K7VIxgFUxJWvZ+gDogz3K
ehDd9AiLrh2EixevG7qASoF5ZtI+y5wzUueuPIdilwyR+Xxro/N4+4XJz2x1fds8o+tCInyHEjKC
NVsq5oXATSfQ36KxTpHjj2Y1kiV8F4E2CuC0tC77wTqLZeYiT+83/0mBkqLECZjJ9DvTWxXTVKs/
gr0Hu+xrw2NnQNb6zd/rBAv9Y4+AYWzqD7hzj0VpSwZ1OyhS7tH3bOAxvxYg9WA8pGlI2lUgEbQz
hz6W0a519Rp2USmQAZGd61QCW2DUAtSb9m5YE3Jt+syGUpp4xtN64xXny74oCal3rMuyQIV7z9pF
H8JWJNn11ZDOkqfgV7Czy6AxB+l7iVZQt0SYMK2tX/zprNZ7KzgK/XUzBtZB9R9HZ7arqpaF4Scy
sQGBW/pOBFHUdWPsQcUOFOTp9zd3KpU6SZ3VKc45xt/OGS0o5lhV25/14dRWQi0U7gfAOQS1DYKb
YDS1XACIQ9+EZNbwsApnNFsWO8gg5djDgWQgkLQMI3ED9s47zAxotTTDroIBFh/5f5NGSqv5stFP
sGMnZd3omD/ZVNArNX7WV4S3LLk7aTo44oWjeZEngJldV1nYXG2NNS6kxZXdSk9GB8xHKCMpgrbz
nj2aPwiqH5kH3OEl3r3WiSKIXVw0/71TCHvZlHMsDkfNmM3aypjNJUuCPDKJgHDn88Ii96Igit3Z
9E168JoAeaOBRuGlulwV+vsGy4VUX9Wr94SRL1yOktiRPCLpPWxrePtHiISfWMYKIHyCIgoz9S/o
8Az/+ZfivjGAvML/TjsJ3j/Lg2hdZ8KSpk0EWGn41fS68hOMHquPZeK+0oWTjaZHNOTCoJ0GyaSb
BqZpYGYjRyAE/EWFeJ2Xc7x94H444ow3LrB0iL6ai991B55ppuPlIg8+OdpB1U2ZisyETIDJJcbt
aK4Oh89GN4Ks52I1/iKHiIWIJuhx88S91km4A/KhUFEcB3gohKeTNzcIJopurjIXJ/uQnj9eE/jK
AiQao3mQGP52u2743CByAbaX8LOgAlucfvpXuDG2i4dASVT9vD7vuVhf+gLagwwNDBPR1hW/HWGS
joliOHANTmELPwNGPHz6boB1twZfpWLT+mKw3egLebsVA3VTuV/ZbpBaRgthIgfISg6Ai3uhcz9B
TCaoP/jyvhC2jxlfWBxTV1N5aPEimMAAeORRhrjc+gaSMaxpTzMbOuzfiKWRDF2MTPimiy4sAcfg
xbHf4yFTHEqMypuxX4ab9K4vCRRRHhYXgdGgk7eWKOL5qBM2NX+SDoPM2MfvdVGCCNMRgzLZewvh
1RdiChXcAUVNqE7HOsvFWXVCYtRX66fOq8wu7aI+e/AnJDcnSWFlaTOdkR+ixehDXKgqL486mDMD
9IHfDeTso5e8MHzwrJQ8Mv3Erw3JHKlDAWqHwx7Ao3Ya+ZCNi7u7TVPXpelzduLvf24f6DwPdaaS
sybSTp1BoB+VCLqypy8Z1yLXcKUhdkx+LdgzsjEaeFRiEUTqRMtDg5YakTYJKcwaBHPcdhe0h/yv
jhXRtvQvy9t0s8TEGt2jiGAG1HCpHzHgYUfVJks+J2ue/m2UzyzmljRJ+jMzEdCUvhCfQrIa2PhT
GnfpJJrwDpKU4hOeapi86bnHPK9nuMo/4EnIU/VsxabiTci0OBzuBsZvei3VZMD5BfhA7O/H0w43
HpT74oQZ9zVEk+PimcLDjn4OES5orj5QeXu2aALS5x/nutHsmNmnKWESYY2k+I6rk4fUd4Hs+KnC
5FgtObsKVXdPr1S6sqqceLM43wiBaxIeciXNUSbSfWSv3nYSJPUkijCIFvOlRJOx3/UR0rdGiJcX
VSBjs794pFgCeB4epmGFT6IKLLIcIhJUhL+W1M5LFkbq3uLXeaPAMxhAWmLA6Bx6PAjhmZG9Q57P
gkKXsak7FiEwbqQ7aijOEQuXKL+8mGBHcaJ5rjHkgwuOYKGe5hMoIsuWQq8Vx7V+pCqCAI//aVNw
pd6rIT2GIivIFp7yZmpYIiINRobsSqKVZnoRAtm/NEam0Cc4kARbiQ8ptoEo1EnT6dE4ThUKheAQ
x7t7sKGMsm1MpOgUKrpMuDqxCSPr1cRjfJ72G4l7KJpLEai8ZzVnfL9yedBpWpETESfTH1ELEN1Q
IBNFfPM72SY3QnvbP0THEUb3vCSM1hsjSbYFZPOmFu1r5MQC4rfSxLehWhQA+2zKoMwHbfuxYY8Y
DytdYY89lPPmjSQVFc+lM/LofYLcmXbkVGzwE5B04NJVQ/HDO4B5Qg9/Nr7oPz4hYarbhktd2BjF
TYqZzgLz7GGUU4E5dIpKWSqS76zdsmef0QtG9U+XzmYs9K2D2VU0WVHLMkQ8BA+O5p94XRQutxMg
wYfDD8sa+T/8qQ/zhfzxKoTXSUGqGFw/bvo86DgC3sa3m/7wfuxJ3+MYlmkh3VKgYsqgBfS++1x+
KUGOt2A0u06++AADSnBqYl17pHbeAsF2MDND8woyCCxhckUTMWuA49YbEMtSp7YeiS9BwSpk/40M
QaNLxuYP43AsE0NETMKSss91AfPuflEjt0ua0Ow8bQmT7ov8TIoyewYEWSgKU2RI8yNqezQTeVR4
5epO+HEv66NI5mM2POR40aNvdp+BQveI3kBJU8y5rX49AmlhiQbkuSCGC242UYinnzWitUEBuwSz
RsaHiNqiNAQOxTBVytQTNiWDDrSLrZI5RckGMC31AmstkqMaEZF3JbK5s+LSuELj3wIpxaEDhTOF
e2k8Hivixxj04e+cj72GdBkbF3wAdnTLUGYQtX49qvFA5LM+A5jwfiC5zh3pgU5Jqlu7uHoghWg5
/u8KoouHDQISOVxULiNOSk6p/V/mIchMjFkeKkX2NkZ0Ixq7KtLIM9eRUHTiWgsaIgRCGrNSkBSG
PEbHxSsYzZkQV7+fIf19jDS64hDl4whQwu9KfDB74X/VLQrZuIZu5tPkIW6pmYPCZs17zvMjNApi
QRRkyBW97R1kKi7vxlLg+BWc6MjbbAljnCFP3OOdWTyEh6qJryLxRZhoYFCsm791anfMRvo1esn2
6iE6AN74WtwTE8i7u4siojApeXuDW/P17DV+JIVI2g1Abkjl42uOE+DvgSUUglSClvb865zOWL3b
wR6juBCNooqIg6JCaLpn+fI+CF6GQYX7Sizew5+p8QfBf+P1FOqpKO5mlbnkOTBkD6jkIASt2B8m
inm9GC5eLzHriZdzSDWK7D9iESNQoyVFdrf5yy7RuaRC5a0fRtOMi/BPXSIqd0swtY/OSTHw2byX
WIGtArCLOAUsDj9H+H1Up8dx+iOBlu/lYw/kB79ZyhCBQMI8rM3kkb2yoVECvmQdddNQPSvVOMnG
BaalCbAoYsqBA0JN8ZyIp6XfN2oesFN1qqwDuhxrDbOJjlAEt5wxreImjfv8BvxLl8kp5P5WJiWc
CtrmqNzxyj8tajHwmwGt3dCwQTZaPTybl2QcYTVrV0XWWGOjWci2QlAm8J7Ik6+yD88s1ikLYYYQ
dgGp8UxsBdgtxAwvknB6E9p6AdbBJm2Y+wnbEb+DYHmVv2fEkIVq5w1fW9sGKXJf5kYSJS3g0Rrq
/OMWvCGsdPL65pRBi1kApzo2zRsKPA5Ng6MZ9URQYGWZDZxL1iduJsOeBw7MNI85T+wlaQ+919UG
4yZrhNBNhCeo3PkHPkFzdQDAhH2H3eU0MB6hYC6VhL04efNS0Zmsit+XZKg2ZqjtzVuGjN0jt/0Q
O9fvUG/77mfflXwLkDGm0bBC08NJe9sKPRe9RK4UyWtWLPDm6YZxYIAK3eV2WAwSoW+CoFvmPAUY
ikyFaaaf0HpLrKQ/LbdD50JbJwLBM7BRsUSwkzto5rzcIvHwgyUcSpNxEemYo1DCLidYKFA3oYot
PW7LD8rBB/oonnAYaXgF58tyY3VrRFyWlEgOEAoDL61g5Bj0BQ+RA6pr/AA+JTxuUoDuEHeOhCLf
oXSNuBF0zfUiR++AaQ+eWkEN0XOH/mtbEwoGUIR/EC2WO56ctvft0OxO35OAr++Mi4BLPMgYvz47
/ovz4krzI2aslLF9IkETnemQ7qPxhIzDocAH5DYVzqX+rIvHC+lvRO+vM14MnSIaEbLrESg/stu3
2VsNJON+uL3NW26NVuW2RoTJKHOzAZm0tNP8waEX3o4PU6L0RcBRVs+/+E3AGzFmlQ0e+OTzOQU+
U7bk7nDdjdbQ3Q67ilAIIBnwz/tuncoo49k/41egzhBWuRJXB1EZFzcXlsmSK/i1G5xggHhpn2jQ
hNIbYgLtHFqVhyG3wNwPcLsQu3aw/IGGY0JJeMqo1PbGNmsICIT9Dt/Ea5Y+DS/EfOKSgNc7Apar
ZAvp1Xy4pNkONFTghmqrs7fbN6837WOn2988CQfIDalkoL70LOMqDEqmAY1TXfieL3YJdtWfIjgJ
6ApmWmscgpz5sBgMMbTxSdvLqgie6TX5pvfDOfgkZEbLXP9Ps3G68LF9I8lftfsPazwxqeHYGf6h
SEZmjUZtmt2cWtJZR4tUidv1ead4JdJDYcgB6kNL34vVmSAOhrR5fJwyafAn7AYBVdakwrVpNy+j
wapd1aGEOvPlnP+4iwe0i/ZEWy9FjE5rPpkQZ2/vTN4uNqQ+XMUAzZj1ERUCNS0kSF/Bo4Iv0Ydk
P1sa6eQ0o2l79I1CkaRFFZJ+AKQEBLHbF6CxRfhcsRRIfwBqKK37gCHtNPdq8mpW3xVLR2P2sQnB
5QKVtIdqdud5jquB82hMJEVDKOSo7HtFJr3tB4LxJ+2B9RrAd5DeRsYQrxTbj9bPcslCfj/84/Cq
fm77cvko3kcD3XzuB6wiGjie3Jf1GgiYxtMlGwUbV4esFQ4RTRn33ZzstzuqH8whUnB9usMdwVVM
TAuUjJUF3pQjRLqxXKzGBPIqG0ASIgqIHeDELdJO0tVdBWZxxFYTyJpxP37pivAqt5tuWqCAcgfB
+v56P4UAdwrm2ScMBZkiwM/GBJM6T5X4MjZuyXMCy7KsEf9XOBd5X1EHc44szlPkYZwiH82UCxN8
DlTytUNFRYaHanXTPHxerIIV64zUgHJw/kR+IhfSIL6j3BA6Yxnl16F2eFu8H9gQfxAUwhuRChbr
FAgU29/dQnmO9BrdBkRdlHKyrXAUUEcxVTzFe5vfFT3j/FlwxocxSB+M2S9plpX/YLq++Tf4Odka
8Fj4COnp56TC7m13jISMHPxIxZIIQqY252ujoO8pFsdZ8Nz//FdpUqxMuII+AOwHdedaWtydByFB
sFVCmFuTZABC33AWIDAjIoK7jY84pPPkvbiyMfOMRi2XjGCHhfwZdA5fCMlfvsqn6A6V/Um/0ZhT
Z96iokQCdsRQpKjms6Z4yRls1YCVBkauIkSUrjS8Rl4+8gYUisQK7xaRH33amkcRUbtjxFkd9rIf
0OU51kpLnebcyz8beRtVbSoprZox2NLt8PS7Ld4qdB88mtMRxIc20ZDK80nm5HpMuf6l4e7Jd+aV
5GNz6mteRR0ORAvCLMAFKm4RROP7UamL2Li0aDmtv0kRQwxXb8Xsr/LtT8MSOFwVMY6Jp2j+cTus
ysfLcbT+4nqJPz4dN1ZXmA+syr42lRzpZgJuS2B+lV5zY8Iiou0C7JmIz+IOX4jbpBdXBBPwqgup
zlJD+Q9D4Y5esOeQVxjJR1j4sLyNdxK6WLOKERhuVjcXAsgkj+02q8gfQEiKeGeCnIJ17bq6U9cQ
9k4NQoMnl+3LZWj8zbp1PlEjrlKwdZ3P0t0ZrFGenoemWN6QdYF/UPnpibl1uATqhCcFZEBqZ0Lm
oothmOmFTdKezQ8nPSi/RWAES+76hXLQh5ferHg55cLgdujEC4oRAYkzzxSEQRUQ+rAi1/CkoE2+
JVBLHrgT5jpKbTcn4TDiXUIEEP78jaPYn+SJpRCfb89uY85Nm5Z0Wnp0QjVaKsb/e4X4Ik91qqif
teSMfqlbp+0O6GuAGptnEqcFlDf17ZQItWgcnyaqDVeEpjQEzSsBeklO4KkoRgBINOmHTJ7TAaYx
KomuUVXZwt7x9hCKF3dzELbpKByCvbAkrj7oK3OL0OwM96U/tqS7+/lBosnxbQL5hDK5xwlXJ+0C
vP6AbxjjbRcDy1MGgo/zEtA8yPERtthWBGg9oKrZ/Oz6SylA08Cy1JF71KF4SKQd75jd2qqIHlX7
Lpp5fbyePvklSNE5dftu33Aml+Jbc7vGWvaY3hDZ5TReN9b5bo63Ixuy6oP2iZDS1qSSYtk4396k
fBkXlqncoDXkWlqc3Phwhhf3GmHB+RqyDcvMMgCzydr04WDFYk/DO11kH1s2BWCuWHVjNOAvNXOJ
SJJ5oOwG1mtB9Tz++QXAXUTPUfSTfRkGvOfyTP2kiYwKFCLo5SCAGUecMQVvJ28tfq7BlkGhQ+da
xArAWDPf0F5OuZ6gckcXq+xEasTlCJ+EVJ+Dl5xJ5e3eQ6AxQcwgdMHfsiltgInb2EATXPLwSrzO
atCRs9M6Y8RAHTJlVMG/OcYOa8zcyJhB+Yw9nmN7wtTIBoWZes3eVOGATZEJWkOhDwK9my3w9AFZ
uNHyFgz+Cg8RGhY83lbzvCUhhjBHf0Mj/Oy+FaMWuovZxQGSeKP17VHPW9GUWEeP9T0RXPxjPrZ/
sPAqPlCS+GAV3UHSTMckJaDS3rDOC01hD3IY2XdPHBojq/PbGdnxyRdh45WZmjRKxLKPLQmfYK7s
qaAx/Xn91x3bP8m9CRfMxcdjh8cDNouNgv+wlPTCEzJWX4gF20mZdkM+qUI/OGYZxHTBFoWSIWL5
J0pZKP7EMwz/eIBMr7AilOh3z3Gz+lqM/xi+FAvDCNk6QpIKmZaKH7KZoYmVUYMgXULPwCXLdB7y
kDFmYHfgLQTE+Uw1cdTagxnJ/76GTBjB3zoPmik2GI+tEIz7fWS/5uTCEjeXJKM6yKcf/B3anJsv
jqBFj/ZKzs+hoi8aW0uK+LUejXBMy97N2N4i/NyF9UiTH6Zk1ubXnAZBRJY3F8IOmgZzUDZYoMlD
ZomrMpR23QRuFQ9/PbnaHw4EQQbnFksL/9ig2CRqxnpHZfzwNlOiWpB5M0T7TLckNwlx5haebvJd
5F+TL6wF197fXRLU+7iNnDGPFOXknLJY86cIroSBVdkW6ytKAD+PCGswPCxkJcQP+UGADzymZEH5
WmFwMd7QiwNwuldG1GYnBeBHBCrjOBX1RyJxCd7poHiXI2I3ADmF8CnK1HiPEAUQ1NgnEDK5Agmj
jTEEhYoUtwfKPnKYelv9kr6DYYohCFn6S98EF+uNNvEpgrTWIAXswWazp7gbUf9r3S6IPur/DhuL
44F+KsZBMcS9j2VK8sVwh1Drh+axsBGtPieP6Zv2KgeA6vr3eBij5U+1XscW0T2iQNCk3fXIAt5g
fMD+8caaIgW/CsYyP4ovR+dUGR+sfujzljzA4ReH9guAXUAHw+RDe05JPYahLIdkjv4xNnG8EwXI
3gi1iY/2hr4d3db4awtMQy9YJfABHJM+n70hDk8Fs+/LJX51NTAVtzyKXFhphq9axWD4Na+ci81p
yCE5wBJ+zfpJ0LMfOx7jgVkuRVzUc1+kGHl2qOWwlR5JI1sxg2FYYDCDkzybhXCWjuDDb4lwAylM
Ata4szGdGAUjGJRsIO2Q5HjkIYhTZV9BAoCVK0YkueWeqKnp0CVxlQq3LmIXAq/ZSSAP7o0jC1UH
tyryQL4n/5IMa33GP+tcSwN4+IWsAT3c4jrlPAfxWj6PwnOjj95WkRtDGkOxqOw+3JRYA3wGPYCA
iJcHOagQacqLFnCgmVcpYRGMPZDzypoxLcKSMmNhQTgoPIaIYk1c2Xg+QKAAjPp8yhmWRYYDGgO0
0WPy33OYKWbk6AH7f7haMMUIlwrw32KlcsOxFiPz3X189e+ZKAfkfAh6ftAzVLEX7LKsIsI5jfTE
b7eA2XCNCve6FiYvgEeEDLCefGIj/4puEscLNAa1czz0Y/TmWCwdwE76kNm/jQ1BHFvM7+7jWC1y
OFSRojVYNPOX/SWk7ONC2u17ViwUlV/jvLg6y2ouobZBALA/HYiQm/+RFRmQRMftcDZFHEMRjX1G
W7/2hhaKUXIx0LwwJJC+hNl06Cb9DQTjJmDPqCf5pBd8iSKE7ddON2tI2+uAp8vqWOTRv5b2mg87
Y8VklPT30hyhYQ8HMrAoovga3V5hDJmhsaytuV9oXTuUIQlGQvAyyR2OljNvRL4TRzK6CN6j/lL4
5y6ZNiGun4WqR1w3mgB7OL+7IwcbzhymY4lnP6jS7k986lBNkQmmkSyJmZtiV/5A3KhY0nCZMsjT
rD4vlwUa2xFg6kVfboU7/DIhL4JQGtHQbPE0jAg8VAMR3XNFm/awN0ROjZftlE/OBU0C0WD464S+
h4CXBey6gQQnazmTvpFE1CkBZeghUrwr/yFfythJ1TDuydkeI8PF6qkskOy5N5J6HLSQqZZ9di92
Ojwks/NOfRtq1DtoIapQkOPKvog+W2PMESyCggfAW3jEoTcobH3yq/aXSJnBdl5WRUhTx9TSGPc9
Pja9cId46lHqODd/dDcGsN7kXnPGzh5seHwGkaEV4RljNi4aGvRIKuBu66PYyq0hKk6WQJsNXIfi
9ID/WA0XWzbcCeMGKDJdinzyDwjjk5tQFxUzUa7ZmhUpId9l31JEkIk2LWbfueRfOQPmGx4uRgJU
mri5vReGqnYy7BlM9s8E9Rjaf6JiAKU8id24sG7xObpmJWBGMR21+nX/JISjnG5ATmUiNDX3k8lM
2Bw5ZvaA4h1z9aD8t35zDVHNYALbXYUjLAUNkFoVQrYa3+PDBpjDg4hGvMNXJxS8ORAOUUjX7GW5
uAdsXgeR+4gPJh4T8Q1eyZiWlXxHvuQDkiSC+YtlkQKWglblf2wLfuUpTkG9RR70AyYPdPQ99+4h
7OD2tvKwOvEPDKxoiskKuIV3b3zqBSm3E9QAAd3W/wDnpOY1atGfkByQlARKgnwj/gABOu94KvTe
2KQpkNyT2uECn+Yg45xWzuNnvdFPYQfwXzM6aIJqAofXGXX4JeD7wAs7iN/gxfTj2LTkwphN67Bw
VafYMnAHBGiy1nysmia9X8zaNyNYckrbHX2kFGKZFBq9XGIOwhHpL8BqZmmhFoqeVApskr6vTKnk
MbuAfHQCTqTkCzjIOpfc99JE+sNjiCBgmADFgHi8P96IOj58TnfSu8oMHKya1ekmI+yETBhJXn/o
/QLsZhbigoQUxEAL7EYeQzukCllvmIeuCJdUXUPJjVFFoKy8pR0lRq2zAaRHn8X33KCCP8/QxiPF
ZFxw+D4obV3C7VZnQ+VEAqZsyNVGD8+th5dNz/K5Cg5uBx2V6uoKW8Vo+wSznSPT5eHlTr0BO5I3
CU8mdIIc41RF8V68OzSZEHtmPUNK47zjFfyfg7ToNR1p+DXq7MtIdOAu6IwfVDSlDbLZsIRK5AyW
cBDOF31jGQ/cKyMC+KjGdwIupap14AForeitQFbMAPeb9/wC2QNdXn5d6emDuOqsmYM5fksfUIDn
2zmdma8rEZl5mTwQjW95BAjCPNsI+nts6sMldUGEwCEcUHBJMeSyVghnnMlYDxrEauNq+up8Y3de
ScCUdxushA/tm4mQuDX63mKB1xUkEcsLZtmGoJsma2109J9Dz1ftYSXA158Pmj1R9o1BDiWcyIe9
5nnMJ/8FafwcUiQMxs/NTD5815xuMrkcoHwFf7ht/pZaDNskkBBYKOxOPqPtECyNxEGkq7/pSKZ3
BCc4VxwVxB/TLv/Oya2GypOJZhW8Uesojkh2YHmZnQAS/lBtM1jgEmlnsiUTyZeTXUXK+ALqcrMu
Hfp95gpIwyJPIZhhTkXFBA9Q3K9xd6L6JkGg5ygZclnnuqrJn1i3Bv44Pg/sEtSxbEzJ0uzv9M0r
y9NwtajDtt/ry/rqflOFoHf06lcYKhlg/sdgIvyh65HDJSQdmSaprqLl6krXL5WYOmHihMraaI2I
SeAhxtESo8DeQv8RVWuMUJQHHGKW93KO54a/EpDO3bLCAyGEG3RgINxoWIVjpI8Nh89JjZMdLgb2
OuyidlfgI3v6A7KLszZDLNRl9+0e8p2MQHUu25Lft2QBXBw/5mXGcoPwlbdw+pzQVhCwNK/GxJL0
2QadiqLG5+4bXCd3cuciZguSNxG4Svpyo3MJVhbmf13kDh5+Lj/wwnVYxpxhTGEIGT/EfXvLNmqP
EjpvZG49UtcG5hBk5OWA0CINh24CMMt9yWu8jSVFZxOcZk19xAHTjhc01jtGjG6QEyCoOUZATKaE
23BtzS/GOco9qDPYK122NeY2dC1fLFtippNOLUmjOHKQJEnilidvVngQ+tahm7Zs3ZhSzH7Ud55h
i+LlJPwrMohkR4INsSpTLWaBw4ohfHjQlG4H2un144rR9PAO1FijXwMNA92zpFHO1leuC7uOkDRT
ymEPXFyC8y/65cprzFdYWHX8Q5dOHg/GI978s/2eiZdRxSy9cUmD8ocr8VgWVk49XD7tAg2FCGWb
RACJiwQXzgBjX3UF46ZonRAE+72tQdrs0hXszhnmHzHC8pJievBeXxy7vBKUvyFYf+RBi0ySOnFW
5R6jd/DCUyoc4N3sGWy88XzD7fqNumOfrFWWbhsge3S2mZ0pyn3MIVNy8BZTdj9XirIEDFqZV/j9
c0L15oUngaQK4wnlP57D2r/IY2ED9jJuxAnbGIgK6YQzkOeAHW/FRyQYRPDqBzFmrRlldTWjlV6C
Fnq6Iji3IndyxKlWMvyrkTjdeGV5tcWaKgVqJPzvshOSnUrbUusCMOvi7yPrbzpwqtVeMS7bAZPl
8kpV49PCmYy5XnZI3xUGIYB6G54HKToBHMYrqTgdriLqBicZP/IDSCm5fTwgY+eXHfBboxLZoQQ/
PnZCZtxMP4UuzQvv4mLXm5G60gerqcI84MSjqo8FUpyxXPM8oWezJapzxlYESCv+fTAX1btxNHpP
l+vh4bFnx4PtzytsgQ6MXUvmPZ2Op7yXAJXP4/1I9AZ+SPNhx7VbTvIT/LCN4ZSznVMTkwTifQNd
xxoqgsUy/VJpNGYW6E9Y2gGGOwoFeyJJId4QDUoALnHLm4nA5nCFfid81XlKpSiTSoWXAVa/sx+R
SnYjAxax25ZGWywcJT1ChppQSZ1V2zN/IJFeW9mvDvXkMPIAC0mE7WylMA7CWfnzCFGDwbCW9F8S
NIWREYqCwQmtjlkhCXCf8Lq/mEgAliDCDvVOpPiV/0c/KSkCjfv8zT1KOzBwJMFGfLIKtCP1lv/F
xZVPSjL2gc7QdhBCZ2CLMrrc2HPw8d3pZvCxGWdYgEi6FNkWmD5tFlx8DOihUSO75NtOcVIyQZcZ
3NfNy95Oj+TuxD+vSlNE8gR97AtY9Bm+m9PZvQYjAN1z8NsObNIEbc7iniuk9HfvUKbgqn2T3h1R
KP7dEs5VrkthUaxc2Rw7GW6cI7Pk8ib2Iu4qCFPgOGBRfDGSc59PSZoQlQpsRC9LDc7L/pbgclbT
Mwe5RsJdjWEDUyIIG8Mh4N5B/GoXRBY/8mSuQ6DsDU8MrriUsEQH5yuLcsN0Bageb2b5X/+FLuR+
1pfXh/HePcKG6HUfZSJESk5bhHIoZU4g2T8zgMw/DALgq8bpzrL8cVVYQVHnSxAeOCRWErgkWBpe
UVYyHKUAKDz4fIknIzviBCOMlbkufi/aCampWH3IUeRC+a+uEaFNQlIioc4P+/FMsxEL8NZLZPxh
pduyc6MSCdEi4cEBljBLkqr7gbiN+GnlgIwBTWRWCMQOU+QIOJ9SByGbGWJPuEyQWnPO+J8AxwIr
5pu+OU4aPg57UtMJ9UwIbpqJaGpk8WGHzygD3TkzRQ0OSYXYAm8NMgyvhYV/uMwhRJHFHTlT8867
kg0v/2fSEdSfLh4d7tij2E+Ee5hsZfdn1YCxyYsB9G3ztcaZJUSA+1njb+6YjoUivQCeXWzSW8Sw
kYicnY+r6NLpxXQtSBRqTH7LRGa4GG7hEiyhWFIQpgG2Ybxeqaczn42EgK8EuwzBVOYo5MWBLiPX
bdo6VSoth0FNipIHswOz9nIbEk4r6sDEroi5AGaPcPQNFplyqi5JxnH5oAKo1Q4f0UH2A5T9zp6E
Qwqhr+CWZfQULVvhBu8+77OTL7ixSU2kWggQE0/jzekTSs6bJyBv5kmSCIlwjO928VcRai5eMgg7
4uFIT42Hkcq2zk+c1ITM9NDeauQq3ffp8sH5wt2D12oBT6atZYy8Z33ymSAzIwCDP5tdFwwAw0GW
3yFWsgZZ0JWcoxc4FPfaoVwO5gMCoxIUQ/8fHkaq5yEjEtxvljgrzSESn6yc0ViaXBm6ps90s2bG
FdjmQL/PldX5xIMH8hrzgiJh4jU73Seb2RWEzm78sfOJGpgwh/w1jDjrBlPfttaXLxHahxoqGLIW
CLF2Tlrmm/zm54wcVgPynGwVQ5ZIhiQT0Nzs+GS/UuYP2nAOX8wZsv1xpOw7p7uIM5AHkqMK2sj+
Fmb/Dt/+IC75uleXr3S4K8HnMScBCGjp0H+4o+ktvBiLXAQzY9ZHKHPWc3Mp7HzCH1XC6HEaizgj
wskDADfofo1JDPgVAAggUonZ2wlIpVztyRr5ZkcEeSYgrtLzlYyoAXST9WCBvdumMwlkeNX9vaYl
aiTheMJMYE4ah3fkhRpFP+AW+BL+B4rJv71xxmix3QfUkMURyxWD2KwGzBLnepOpDvF7cfKYQs2z
5+Act+RV7V1pBx2Z/dN9jzvOruCPMFSYKWoQMhxaBzJXfDIJugbt2kXO/rgmYcJhPeKR3fFoeZeD
ZPRy67YWAxcAfSahooolWs36vuoPZ3WP1gKiephWoeDw5udrLhzGIozjHk47bzirlihM49KUGHg3
vHO46gXN2QM3a7kfecaxRx+q0wB7J+cwdsW7V1MqnodihTFZQbm/CSTIVKbSWGalxaz/32KKd0n/
/lVUD6ir2iIIJ8iZls5xHmgEUhWmL4YJTcwimBXNhCw5Ila7ydO5La66wn8SgOYBT9xbX77d1r1B
obV6MRHpkT9bznL3BFTo8FWkKPLYosNuUJfwi9OdMeeOtqGzKIrsk4D0tc8zlQ0VXZn7ACBbn022
+wx6EBST1FoeDP40kZ1p/5ybB815Di7xxRsmvWnVifuAc/T2xUvMGiKkT8aYSOr4LFbtn2IEmovb
E1ZszocZ6BqcVpqhquTzdIYKv1M0ohmX2vyBMlbOr29L3vViPi7WBv+Vcd+VigUWeOo4DpFCNlwc
6F/vQceFOBQ6PEvdycQEdslvxd6rk0oCly6kxYRQXT0lkRMEhXHPD5XZGf0WVCY5EEaxkKAZyCsx
aqLiWSNFQwffBujMyhegptNIsdYYyQDAQHM9oeEip78mDYbDh6mBzzziZGGhnFekiHF1iQOgsGuD
OgObFDeiEBrnaf8soogn/03xOOkHE0FvDXUOP7IHMCa+ah1BYvEHaPvY1TaInk5oR/ByJJ5CJe2m
SF4IGmJbaIJRnKOIWAhn49dUcFugMjIIVmBEGoLI63KKEJpgizG/RrXsBx24EqpA4050NScQcwNh
U+kFeUrnXMamGuOj4zls3GrXBPVfjSNTqD8oLsJOApmMco0y8Iq5Wme6hAAklqjgSPkP1Nqv5dMg
4WnkoMeMAKCe2x7VLS+bMD+MG2LbBheyC2MUkTjMHEyE+5zFzl68rcsSuHZ1Dd9uHQhLeTdB361X
SG2YwTtm8i/dZGwEHGBPvyZcy1ItogPsLWExwVJlU6ydS1IOiaVSoexaQDR4NcJ+SaLBWPpfEIoQ
TtiXYQ8caC2e5d+JqcpifuAXd0htxNWWCXXE4UrMjYD+CFowyQlFmlAw6hJKbfXEwLuD38H4dqZJ
RQRFUYdq3oAGxAerBrj6ApginOkJLlakafFAceEX8OiaU0d50PNzpipuCsTZJFK+bRRwEoPlh18U
zSXmaDhEJgTNVhFYe0wXvGO8nAWvKAmq6NxxqfMu+hdUpFbNwQezO2PYamCx3EvAT0JzgyyDBMDr
VNBQiE6IyurPfyGx7qP15a8XXvnMkmYB902+qkNtqanuRY69GFl4bog26E2lKDBXg1WpZxoP79vx
ebYj65tsv1s6nnFkxCeuqxOOKppNg4lNG9zfhMYpM7tfY4YNGqHOZpKJ+GMmCejlv01JBGnlac66
KGaYdKCbRS4B5nRRP3nnXXs7iwb3h8guq/EkY1pFAgU6ZxUo7kU8v2aORjqWuOVoQomX5QMsbGrd
PwEzAD7N+i4hZGjhUIzYDDsw0CInRg+P8uyrHzcUW1IfemrcAy2VAmvil+dJvBFNAy2oW8szhlc9
5AFaUyHNdXWBgRR2ZmZbb4UzVpjIVllwAqXXUfK8DabJExqAxDUo8KVQVLPm3Noeu4W9NoAcILZT
ZqBthLmEEzNwa7uHC4ojwAiC2lxB3GGKufmbgGjNwk6eRCQjBksGQj0EvbveuOtokVLLxPhhQDVS
/r14L9KFavOXMFUy55LYR8fM3ddierUwv4tf6mItRBYbdr9WBx8EIdydTuhkLWMZzuaiBDfGRWQR
Jo/pqRiLFAlol5bXOw8RNVn8iS/6Gdw0EZqFqx509or6VjN5OimtiKcDPZoHYmXwsxDsnAZYhrmN
eVDtsoCGEZQacqAO/qCL8UIC7M24BmRie/OHjQgDmcSTGbTTD+AAtd+ghOP9O9zJ/ZvflmOTbnLN
mm2gQrrImdGK4ZdH+ky8FvCD/4+Ibh1tfDybvbBiE1vmFWScSbYVagYGmceEFsm4+sfSeXUrjmRL
+BexFk4IXpXyXgjkXlg44T0cIX79fFk9d+7MdE9XURwpc5vYsSNMtnEk0OL7r56e+7uYzZE1vHs/
V0/aOj5Z27VvsQkWyqWtH0ss/Qg2ubF8kfUj3Fjm/AWvhUeYukvDsEa+hpHxH0jDK2LA2DtZf3L3
TZctBiN1dACuDGc++QbubqtdtxwT6ZOliBSWO05Z/HUTsTqJSRsrhOzoMzc0Ujai+G8OlIrPtC2x
tpSSDv6++xV+z+I1lQzHKEq8XyDHhEcTeREGKEN2z61P9cQ4DwkAfBxEStvesoMHw9WRnr2JXV84
7RjO6fZAC4rzrDEaVuWeU2AQDw0UhgnNXktZN9twgb96BUTh8Zr5oZl0DORiIc154qZ4dnALFjUz
DG4pPn7Ly6zVH3EPVbgm0qncukYVBAVlk5bg4ev2D1iEUt24tp4B7g3dosCOO7HxEny6SzAHZjSE
PRceXm85ybg5Jypst2tlntzRHGibIAiGhtkzK08KE2n8r2l6Jbjb+yS96CmESNkePx5WosYcwWdQ
v7pashB2TS6tG9xjw8N2CB9goe/TKeMUhuLG1yN3KdOtKg4xhDKZmHrTN40FYBG7BpgzMOLi2rZ4
gZDmEgp+hF6lqd1ls2NP3UknJeISVuoadPU9rMEZ5qACbOzKq6Ec7BQ3Ox7o3WVS0EApAZyKd87a
gJ//it6sW5zAaJt0PLGhQAH4hofTnIUBHRzy47hN6nJhCYdbwrqcA8He+MyMUIEyg8tHh5LcfBQD
67yMRzMrz3HgXbLmiVUvnnObjkkHnHh1R5dWyMTUU0eLDY6Oy7PbNNAkSHxnDxWlPxg78DPYXb+g
H/dR4Ym+PFoVchSkJGSzmW//aUWQoQoFPbS23S9LdAr48r913IdD1B1Tg0B1SmvqyiTZdCEos/oM
VIYEdtA10ManHKHJKxRgjHGC6fENCPOpw0ygsyXDsUE4+7CsZW0mlM31dd5dMS0lPZc1pxav+DXT
X/0ue9jflqzwiBmPTNghwmIGMJrauFMdKQoQyJz5AHeacxNT6811oV5IR4gn0BAbO7mL/9fBgr4X
uPbnadVSY5U5gt5aNuRxHg8Ugl/tu3P2LseCTVXSSwJdiZ9GUpgvS1WLPmHVGMWfmX1EtkvHXa1O
9WTibzymuSLRvaxLNOeMClc2W8qFr4ePmM7YiqvF+/ibI6OxCOsTyUcGCzjJ/Mgp5EimU3s8OL2U
Uf9E0dMa3Ue5QpB4XctjnTPg2ty5EAmBYo4xNWao8SutW0uJbtJdjuolPcWq2JsX98Gi4DMbr3vu
AfjruMKQ3pjP05RNgcaZM4emWJcAJEyraUfnvHity9qxDRaent7CvqPf1mpz+lBeCzmIa8aaqF7i
oE77n4WCMiCDceIGIEk6lRaLxNJnXnpzYm+pedm1+BA8CG3go65b791UxjUjVK1ShNgT2YBYmMHi
PAc8pM8H/L6PH57/7cU6oc011jdj4QWLypNVj86BSO2zwRsiEOZaSPYmeWYvRJBYia7tLw2Rl7LG
TWcKotozUorSPqBimCBTwkZ1cQZ0ds0X0wWelFYdWf8rIdII6YiIKgaJDeUOcEkUtn3P5qQ3Ebu2
bDqnzy18XJv1XepjmHghW7yghDDLvABDRxabPV3mR7vWbVn+gP7IWURl15wwaMukT1LnhhQIPfWJ
wCsJ4KALzFG5cTwsijTmqlxBaSiKDpoNrqvMXRbcbRuzhATSkmSsnINkbykbvJ8d0Oe/bSqdQ9Hj
aexkQ3ohfkeUfoSPhoW5sRiufePJtFtuhGEJVPWOgiSKgTBaMK7LD4PKObTtGBvQp3D/GZ3urH78
w0ZAc/iFBr9dY4VacCW9ASmAgcuC9ywTEFyJ/7u9klFBFvKS/XGbu4JHBiboOF0repIASA0QSbdO
8RNWLzPW3l3b1Hz3uSDvNrFlsGlvJw/KB0yxU7xpTCq0w4wdZZKA3NT1rd9TrKfvHMXp2YAbdZSb
zDWl5AWyAKgRb15QU7kIwLE8y2yMmZ+cDluw2+Gzua/8g7faH6vPuJrwiDhFm6xJ4EGcBQebJW/1
y/9se31eKrGx4aglXlEcQopdjk2ScGUJucl5jth2kiJUyJo+BV1u5SMgpORQgJiTGqmcsP+jvKp5
4bgYxTaLKnjcFWO0clefiFEV5K3jgK5U5lLK2ynCf1COZl9z1MoAO9D+SjQiiA64HTqq5ImiQcC2
oVxW5BFfNcoT9O5wR4rc+mrZGVIFwcBkXGbKE1jXcNjYhdl09yaHRsKINj0hUYeJiDZcD3maFDpi
eoSoAgkrtiiJlvjS2nviXcr9XUipgVLwoBjNueStB0bbHss6J4EX0dCbh4ROihkONLK7AxZCnJ27
qxxtul34axlt8T922VYQ5F5UIhJclCgCI9LY3nquuTEGPeyyFTg4o0KjnwkReyTDIZwbxLaiz3Mo
+oE0Nz8Qj/c0mpVLRXLQEdRLOeLwAqHx/2IU5rvhENG9DrEBd6ECFiuxUTUyds+odYhi3dy29Q33
nz0Ezm8fzd8jeSbTi8eSVzuCvNM3VUvZdnWm8qFhxVZ/wNzVjHP/amvTizV9gK9RKvwxr6HfPM2h
NBqTp4eRG4KoXbHeZ2dvwg4gBwVzs/XZ2z5XUwYM8b/N8Su9q0ElTr0uQv8gtvd8u4197cLd58Jj
zqpNnRcfutC3gxCmpIGxuT4H+OM42se5ze6ogQt37hvhZxaWXRNbdNiMrIF76nSEb7G8x+0MBDei
CTJii6TnWGtDQ+Im1HyfnkiQyWg6eJdjm47J0e4X7Zp/XaY/urPtLNHUCAn2feYYS1CE12xZGoBE
U8bKJkUxPN4JB7tL0VjfedOEJiSuNWGUkOYsxzrNO2K7pemdxc705OJzbBAGiJnokyMJ0UtRe+A9
SsEMYv/EHGyH9Gcs1q/xSD7s+LZTn7xE7fA+WS3F4kfrTzdS8YBNeTyyUUygcVysOAoG2nV7ZIHJ
xMsfgnFa9DerrrNHSKFZQNJN+HOAdDEUTZHd0hYgwkQpds4JBldcirGl66LC003XvBzKALDAuV0z
vKHW0zYZN53tt8aoFm51mponTxawRDICqRkAiJmBlyWP/JdKHo1KjJOtGu+KHpZcZrj0Ojaxrwga
IzoetQrvMESbCNcfPr5Du0foCuGRMGO5xNK78Vdu0AORW51BJr87lzmAYqgVCpUDcgy/E41s420o
JALw3SB4TSvIF57XR+nWOzKNZg3MH6cjGRRCl6rPVtCLbHgC5BDG4qGP8Th05bIPkIUEB5VJI4qm
RrhhTPu6o1rKiZFhSOn7JNTCltTlgs+SgoncPCRrcnBtEAc9qCpqtyzT7Rqs+DUjBTM9RiJwdmdQ
MpBFoRSqoCLQ2bJlzie/KH+jUwIf8a7H9xzNkYe9kZbwWCqPitCQPkLf6FtAU6Ku4l+t5cFRA0Gg
AHH71AmLYslAjKeQzpcf3yVPyD+Bd9JK1DAB7QVrhqK9gVLHCWM2Bsb0xZchza2Gm+zv7RE8brCl
tIY4i2gQ1fzIV6bQJ9EiPiqMeGjbOZHw9+A6aumwTx3MuFSB/wFzwkM9Q/Au5guPHwFxEzqRJ4cl
IbJRk0Hk92hiKP7L/FFAy7qAq2H+YFyM6KZ5QB96UhP5OJJYynw/nEqWywJbr+V7D4qM26Qnqp9w
UFIq7sROaSu/U98K6VtGmJNShUm1nuO8tum0vc34RaWgC2R6S24tnaOsMwskU6nAPGHfiJTya7Ik
RbttBOC0AQOgzP7XD0J59qi1hMtoHgUQdZ6zInCc0MyXw7BOPnmy6ZWspNf1e6jVG7bQOLiyND1u
a3ocopYIHw49TE7yW4atMxd1y80kWtWMEjmvlP+64pB55M/70VjGGOPp7pBZWGFL0h5GmuIF5UkX
HFnfiIllU82Er9Orjsi825JQB9lOYopXLDaJBx/bhi/62/7q0OAwyARuTGZ7TBMEjvfnDHKFG+6i
l33G6ce9hwQSHgF7nzWoyAdJz1eepEeSAWq7mPkZUlWH+/zSKnnXb9qqOjodvWG77pj00g+pH5EL
7bOiWMUZKrVFHpYcPB7oHqEeCru+KIJDlgX7GcGB4hTret4S4lQ96jiFePCdg24vqftZd3DVGvcX
DfKOf8+Mx1orCUIhZ1tmNJMf5t+3lZoxkDAMutmU9iBNScPrjmXQ4qfvk4G0AZ4b8qQnjOu6qyZF
BHjcmnemQJBAcNTpi6O9O+pkk85Om8YHHyaEQHdar1M5p+I/+CNDrCdBePhj565xXVKB82voDqET
xWgaUuHwHnHOw6wM+RQpEwxfDkpdnP1KWgbak0hqJRmQaoZjpxyatOx0HprOr2PVkgNfcS0ZBOpv
NuB91pXBw6SdeMqJrG80SS1gpKB8p5n+Umsy+7KhgSUem+ibHf9Ni1OofM4dLTQofGdfgbn0Ryts
QCFkT0k/mXYIrsZyOCew0dFRE39XWb+gn5K2XgKJ0iv+ILB9TcSWvAxnp2Qy+/dSXS8A4j6IolCJ
OmafdhilWepy7QCx4UkMG/LXNx2KyBKE70eNhbyJNh/JEC+XQ2VNpn3u7HdIfUZsrlCcIkJEvHAM
ydiYHbGFwR4OMjZSBAp1Mp7Nx9tQ8iobdTaACHo8M47EsVD71MWj7vT8odQ8UlI2l2HEir3kxVN9
ITcbjz8bOdUGD+7Rp6MXY5zu7gLJB74J9medmPI1U1K659sx/8DDMDvfkODeiZ7OmJFZQ4Y6+wXc
CPI6eNZdo0cXKOMkCj3fQU5hCTdozu8huttsJCRHy/bwp2L7Ycc/nMhrj8PQP3TPplXFmDSVZ5Ae
buHN7y9EeORpsZu81dw+4IQF+IndHmwSsKJqwFPbG3/sqmsfapkW+kit6psdEHDL3yG0hYYscffU
1aksz9vn9sVBIRexDeXSKtYJ5RwNLy+exIyulFVjNEEdD3kSDhWMTuCfQ5rSM8vX06xSKvxw/6Ij
lu6pfDJBeww5ej91w9RWY5iNX8u1vYsn+0U5C5A1M8mWybum/FMzIobyxNAp4g3pHKPqAUcLgE2f
4yRcCplC68VU/1JKfsRrnA/2IeH4x9D5DsGXPsyVmT7hx2PeXXdQh6yVG+DnEd1QGEGgpSq7OPww
gHrJi4oULntiMzjaApJ1IBJ9fUaOxck2gdzXQbCzq0AhuLuqVsGlpgChAZSIcUbuAJkLdEBXZQYg
P4gKkPkbd4bNBMNEgckm0LZeb/M30X7ILwruxF8huRn3NT9+EHS0VVDoL8NrrW7lsSAMBTT5BzCg
D9zyQdK2bWBG5lX/5s/VY85GOu6RzJUaVxkYQza3kwF05InVID19rAcBjRcGu1AjoLjLSb7sHtLG
CZ9L4Cr/hywmnGqoJPV68XQH1Y2BI5arBZ4Ks9GLCo1ChKolxTHnB8M3gNQyBOC8T8eA8PrZZtjN
EtvXfZ+JHZTnyLDt1q644qlaLB/mewt8VvCT+tB0e8yRKcZfO+hnPSHm8xoJKQYOIgxxWyHwcell
RKQKtfgwQnX4YIC1HGRHj2UUkFJ44AX+klX0ovjfGTwHOvwO8C0b9zyyxFNiLvYOiWXq1KMsAig5
0y/qtayw/aqmbwBmgBz/IDxp5ZckcM6Qz4U3E29pK/a6g3WAOwO+njJgoNKhZ5KRn8Qo/PeZgpjs
+hTzD/wvYP2PDSbM2QBVkrJbMDYd/Y8yBAM8SWBP/oLvj3UaI/9ZuUV8Nk7kOwkdeNnez2TLzmfT
Aqb1fYtgGjplVDOscAEaUPPYzwrSoFiqDwJe+/WWSxZ8kMctSxYMeZLwo2g9/ZKlrrs4V6yAaNhJ
hkulJofvZnnnLhhwyuz1JWfRZn6Eb31Kmo/h2fSxF9Qsxs4dTdu+pR4WyE8f6g/r2/LaCsFb0GLA
ff5RCvbFn+Ki6xoncFyICNk5GJoN9B9G3cSfYyWvPHWH7XUI7C9Xsj45+VDNzA77BRTIX4h3yYNs
8XpqRc/JEmpOwevgOXoKFRkFAM68581E69fUPsHNyJI9VbU3rGSOAQAALT8aYOfUjWIZ/rKlK8vx
kMRl7VuDJrxrhoJ/qHOnbzZVQMA4hNKfz2EHHRk1L+P0TBCoZbGYdYguyAU+O6mscoeBVy0seVWl
eAPuknCALh51F4AgIqLwCKmDrA0FvkLrhGIZf8qKHAL2+qF/YZmTpRtKZDk8AGnoOeMkqOgY+szG
tOIJB4IVAMRYFKP6Y4ihT6Dkj/jz+jLvPPAFUrjYZ1+WLjdUCtn8IgWPdNSu2MxZM+zyy/Bos4E3
1rqo96/zchGFD6R05AIfc745BemIyW66I/jaKpdAJ/T2Naz42D52OPCqi/YJP4qUFixULcgyOncb
aIO/GRQFz5tTPN/UNb+JHRA0pBxeeAJ6AczsB8XElmsN5QeyPx85e2rfCccNArl9MSlXbJ5uMLKC
gEUcdpjF04ebG6QChesFBUfKhqGdqbMx4yg7ke4smuBuomACNfFgfjbw2yB0ywUfOYtJ38BCy/Lm
lGAycMXGzJHefBa9VJZVqhlUsrf07PQdpD3G7+go3eh6DcxuGFsKggh4EtVRknXDhGoehM6iIfgG
c86RZyuI4t19Vct2NW8HTOyfTh7699BXfcNFbbH27orYcPcl1jHOU5bOXdT4+QbJJnvL2Qs/xmja
myPm8tHRP4Ue9pNeO8hZCQQpUZcjanLVWXAHa5QZmfr1lDOQ26LDAKIY9JL4jLhEeLcb+AyU3Ou3
uwY/Zd63ZC4Fknyhhr5dRMiI60tRQyuF2pSV6D8Uluh/bziPXTQ818Eibzq/CvyJmrjxbPuJFOlp
RvQmITOsoIllikrz4fwSg9Tg0j/WRyuRb0Gq0C1sa9sJv5D5YALb2Dj5peIuhxifjdalrHcpcJEj
RR2YGMjrh+oivTX4OvVmtwK6OTpsOqAyt55oal+rEBu8cyIaHuMYZwjAa4oum409sUTnnfnEBygR
tDkcmuEAI03EqCUl/ilChtcGM5Gpc3Kj9qdFmgNWch2Zx5EZLq83gwiJ6LKsCEWIWHYIDRauT/FC
6VOOsRUnsUlRKX275Uk9AIiC8AB0plSrvXictAgCdvTVAylwmYBIH11+CLKFt6PoIW49DOmYzfkY
C7oztjKWvyWFoyxjaXjdPt/XIMawAwheKdVE2fiWV/wLFeG+ZPXjMgtdOi6BESFx+PIHECR79Q0g
QsuCNXc863gZQRYMj6LqmeWNWYLdu7iHuC0cQ+dVvOip5eCGpWQ1vniBR6VhnuyIzhQM4uMlND5M
DumMrew8tnY9hF+e+gMyETBecVoSSekudb7nnvaCwhzDQ5/LBDLM0MIXc3kf5aSDXMXvIoFS8C6J
VjIYUaO4c4NlX5IGT5JTzpYkU0+nFxHQ6QEoznrQmpkPnWcws/9FLRWdYlX2/8CzaDYgT7ecFNWq
DQ/anqU/EVULzNLxvOA3A6oiXaMWNwSDvLvkNh5B0WEKbwB0KdTg/B3Y/kGU3LXxShHsK3PXMCjr
XYx9xFrnZouo8na/EHHfWd+Na5dGFV51dDhAqpI4M4eUaTwnv++54hWzVrQ3Hhe2i02wdyN/7wUH
sIMGj8aOUasjkOFDJYghOZBQL7TgOz92QBmtF3WttlWhKXAxBiF/TR+3PiK+Aa08umytTjbVnMnK
ATSbxneb387x3sUk2X7k+0s4Rk5Yaj4akNo1fQOA/8irGLBrgOmGtv6HC65JvzSifGU6N/AS8WME
5r1NSl20Wzw4C7yP8DKDKiDmV+LA/PIxqON//DvVE95YV1TDLOhRnwYgSUx2KDI1IRj+Is4jr0qy
OR6NgcGs08fMKIfiUs5hjC4bADfZJdC+6oYBLCX4STWpiBka8yblXIDA0Hmakn168/EHshzNeWma
wx6Mz7gJGPSPWsmZOXIA/pf5fMigstBV6ReOFQ8RUoRg1tVixaBUGCR+iEBjqy9b4ExfA5ieOtGr
K0xnCly5/lnWKJVUfn8PvWht0AkzkiUgWFPHgWdtvzTH+QFvEqBQE2b5EvHfRuuTYGRrN8xpphgj
Luk8XTnxIN8H7LH9h3nBHqd79mh6QVXlRO+bLTEuNwTQyzlJF2CTuJjodyf6MtTH1JQy4cGc/Q1g
iDWX6T5oWLXbG50AOic5ud/lVHp7IKD0HS55b7LjQcUHGSa/eoQPif1T/6eSlYcmSF9/Osjs0Fl6
RcJcOdX5Nrw6EM3APEzlr4GMJ0sm5Kr59YDzlD+6zingXnPTMdlhDoZ7AnFVzoUMZh0uAf855x3x
nQzjIiWWCZHqDJtOA8E9JhQYV/r+MEVNF0gGE8dyHg5AQq7EUNg4wEi2PZelnqTFWZaf51T/cAje
wdGDdEe8l9epbHRw2Sbi1Po5XtuMK6jfXZndHrldowH0INSQZxjtU9cz8HaXKSjYy6trSknD6vIl
+GrCpuVLsj45mSIJNJETyVm/8WMyoZTqtxWjFJZfpHOqOWJ/lOMO70ZMroKwAKSmRm+9z5kncfJw
i95Ho33qpP/inQx4FIBTCiJ02ueqQ9/8wB/C3gNO9KwYBtMZgF+QqeFpPp8m6rEI6oLgCVomzY9j
zaEF2KLjGrMvOtbc5ZxZp715qfDx2TEpybAuHAz2mMl5NrODk0OyfPNpIP4/VhrD4bokeFMKSyQp
5Ri/nKN1ZUl5JvcSyV1zDEB+D80NaZlo/1uUYR12D8ovANQdfAkM1gxLHzpCzsMJ3XkzhuAzU4FA
CD19Z0q/wkVVjJJHnNo1CJvI2ikpwTVKskn5KnxCd36gGuqbhvE2SABoFj9ohtnOTXwuv5T0notT
kZ7dGvC50DsEDkhDDMlAF+hSSXjhOVzqdj+k7zpbG9KNh1YPxS77g6YB1Yl6r2Nm1DSId8nh+Yft
oGjOA6JzO0Cs4ruEtPgUombK3QgtpHa3IifpLzkYiMtlxCmXoQ2vTFaCNnOSMn+ZMSHJ+ANoZWqI
vudyLLULqUFSyDiEwqMW7hiD6cmBMnYC+RT9UyRZ6qF58gkmprMnmFiqHJXk/pNRMDtU1ECCI1nu
Zn4vyUHkbVCVUQgNgJhnWe+Lts37KU4kd4EOXQhWAcDZhcNdyk7mpFHW4rAMdMdKkziMNCn+fWHi
DTLs8ar5OEYExOsAZ/WzSX7DbsHI9pT4fUZ2woUNJ0uNWgcyoVjopd2Coz5KLbA2+Zu9bnWekHeB
fw2/yxcx+Cech6WsTWxD/KTpLFYz1jvjYik8Lk9y+VjtBm1nCpHw1myveMDAiG5cWJIs2N8moQ6c
8I0pRmy8+07aJKEVRxKva719rMWcIX0bxeCfFP8sl3Zv3jowtl1SckEkUikK+smL5b6bx7cezC4m
aagEMfjBG3+5I3Qp8PFc/2LciJk/I9IReNQQJKHobEbguPAP5L67xHEYkiwB+n7rb7Gf3eqR1Vkz
8xsyocPtg6LHeLK0s+Np75jNoT432TBsw2Wjb7slyYiVoCczbxTSaY2lIBNmmhhbfFzWRRKFalkn
tnVgo8ZKJeVWj8g4MKimH504SYq+g7jCUuFOu63k/QAC7YOjxeGcT7ZhufhoyKfv9jrK0B0h/XSe
tRThDuluuMVXLfkHSvABuZJYZMCqCsyhcKKpw6HO95QbHFreC5XWIMlLWrVUgNPz1uHm0s2TdxgK
nXWm23BR7C636+aERy98OYrrawZkOICH6Y+8ehBvIu4wkpwQ6PKCQowH4BoyvPv+E3yHPwgaAGkO
Pa8CkXgWf/g/ecSy7BdB4FEJTlJG4ZQSZ0jRrO6+kTv7nFmicjhW6MaCb3PzPXWWwBumRzBDSj35
pMcpVZ/gsvFUIoN7JpkR9iY9IlFv7LOcAwteyUG9opyx/hMWqd+UWXkaS0qPzziPkhG9e4oYCZyM
PJy4Sc4foiOqpVpf4qNohrBmNyCwc+1TUV4cjTNIRgf6xvOR48/4PuZJQu9GMaxALymStSqFKAsQ
sHhCSnPyCsSIMet2Bn8hwU7JEJKllzwpdL5ic4AYKsBnQOK+RfZyM9aRHFgZJq3UzC2BZVx+Jay2
cBEh8GEoXD//QFHSMaYkQ99fnGVO8of60GmDNUN1RqsXR4qFGxgGlnRPBiueDJBj5K+na/lrfaaX
hP5OTHZwWxNCTMILhjqv9zypaQSaTZHYqyz8EPwRFnXoXGkMH8vLzDdQTbb+pVrSOp59jFjYu3MJ
8Bu4ndC6WEidzH3UcYAZkj7X5Woz/UhtjJTz0Qw2/lNby/TA/C/mPz4s7z3wBNZ5ILKxDsucOvPG
PZKfaZMtDUG4JnmBdP37zMG/iEcJbS0qTBXJcXXKUPjikB4ZWVJavPCzQVwOTF/MDQS2c05+SFrd
Ujg+gpk1/e6gseQlv3ROy1sDSpBCU8OFLyFfzDsk4rdDjhhYM2UYzFXepwclgkgm52UwBl6GbMdh
yDmJ5N0WwWUZkOUzEOC+dYIuuDeJ9KsgoDY71CCAEjAGSAUMHFvmqsdxvChcKbNSiorXzwarVu2m
BazgIaUDwexDcHPPJboi/E52V5LxxWgxSYciI1s/w0v31U6nQEMB1dMDOWg2L8ZOO0Zfth8MJ7pK
DubfXmf7kDhH89Vd1WeLHwFQvJhgOSSYHgM9MT15SZGcTc+ROAriDzNKjGkUmSSLAMY2SPGGFMuV
sTfDcDzteOOkKz7LaCRmrOeyModXRYucdICy2qBQzNk1NfnScorLYsgEnlXw9V/ZSLAevktmZtQ3
ouoJy4noCziVPZiH0v/qyNWbB2M2hP8JH+Oy6vjelWjNchayCazTm0REKtDZK3xlBR6/ZDBMq3B/
JH/yKsk0XvEzq+ghVhFDUkW71S9jWHElUbzcax657+m0GEChrn10fpBhJOb1MxetfLLaSaWIHVUE
pzNI6dEBdHo9KHk9+bJVPAcwBGj5e0rnM5WK9oY5aE/QGpGf33lb3YvVkNASoHlSGj9PFEWznu1E
EgsaW/9xFQEZ9WC1Y0XH37GMJt9NWyt4U9IZLSp0Dx729zbr2K9WV2AAquZREY8ORGp4hvcJYRN8
4WpmmytCTV0o968v21kZaa3P/mRfQZN0wbbpkVGqipznEGQHlI1VAhbbBIRBWTNsRnI9YDdyz20B
pHDIJ2iMwtcHruFho4kCbuheLhZiSRBIP3wkxmAf2FIDbYc8tcAX7YMSzRfInH81dyMbzH5nxFdf
LAI1eFtBVmOkSQWKgh6jcqGw49kVD1lEeAX83ehLf9buRKT4AB4cnQmt+cj602ViQMMByyntxSRc
4yX2zM9LU5hkLO7ii6zE+siyJn4nDN5MyQj6PM2W/2ddDWGnjp0xtVC0U31BkFfbhQVSoiqPeCFL
CP3HgMxhrejyw91KggN3up0GwTltfBBVNbywf7TIzE5+8gBAv1Cs686O8cerFYsDwxMW595jgw0W
JtKgTX/4XO6YszOfbK09c51W0AS16BeolPzeZUkDYNJiXcQfjT2epdRlgBAAqBRZd0nO/wxZDM08
lDKpeMI7dGBzNM/Y+JIgL2IgCKYgqsDXHFrngj/rZvDz7KYXTs3ywiZ61r1al7OLRQUfQ5/Htguz
gHjjTf5oLf9RB6RLT3KI5LBoI+8HgLPUMiFuUC8f9ISs5DbON0S0x67HC1Gzoc8iEI3onq1PVieT
bDQxzoPpod5Nm+wdR52V9OJZdLRo9j2as2P6ZZddHNj44q9/sAfFQ8xUD3qXiNjfraFDeCv0Cg6I
Tvy081usVuOX+UROQ+MHEOchm2zY6VBVgYEGb/T4EbmqqBeZpCvlGOEEwjBUWYJ3joMpM8isy53O
xpWMihiUTqJ2z/U9hIw3WIzW9D8ZMIm71JnJb8ht1yDcemiTZkHxqZ87q8vKKhj+8mURw6pgNyUU
sVDGN7o61VXC+7iYscduqOsunZu8XHDQOtw+qvUYU5gBVDt0Z8FfVehNPYOOHQYnzbUxDzuyXZB9
JSODAsoonyW/D+f3o2gDjAQ4mRfUOEQzNIthUpz7fOdWYfw9wnlNAlQIfF99gtt1fYNtIg1/oNjR
CYOWg73A6E1uBOW7XqjFcTbCrX6XEqD5gLPfx3QK0SpKQjbBG2akGrvaHec2llz+od7xKVBuNumL
B4QNBdajr3108d7Izs0G60tHyuwq626jMxhWIzC0kUotfi7enM0/RJxYCanr7uq286FKyHUA5h/4
PqWgE/uqdhnYduJ7Y8idAvx7XvZhITY37N4xxdI2fMjYYJD5izqDNSQ8Esn88PQup+BOYb24rxrk
HRQXAc0rkpqMLpQOiRmODr97EI0NCDRwtQaFGTWh4j+JwS6HSnvNZ9MxVtMKz1VwLiGHuTgg30T7
Bda7lsqNRWW7i6o/vQn4FQA5A6xk/DFZOqv5EyTBB3yiuiYHVkHp5rRn15g/edv2DzVv7x3cCKPr
bs58u7E/6KpijONKx2pZkqCkOCgbzonJ4oSmEIK1nK/mUJlfdHT4P3LKMV49R6DAdLbBV5RlOIIa
JgVi0lqSAgDD0qWBDEthULu62NZAlgPyJb4iVj09s2zGdEdiN5JgIWnn2abFwlLR4AS8zRtMgnPF
uyCPy9rxoF+Dmk7QRbAllL3kRKecPaw2sJKZbR89oIRc4q1yLoNEOh+ulmz88q6Sb3AP1A1O1e5k
jryMx/4UQ5mjhfIOi/+oVzCb/qfGg0Q0u4ge9Stqyx3+CJb+zUPaD6GWrL4xDorzQz6seggpXf3u
lOlIC3OKHwLZE/jh+4DfFavxxG8Z/6sJHgZBx5YqZBPniO8hO63uWO5yDuKTeYpvjAm7zi74hX/s
UjWrVz4wTwFbbextoEZ4dU7J3tmDSwXSIfhsKDhBXGnDaW48DDjxbDvofHn3bY6mixAHjPS57kVq
9MhG9j0b8nSQ76V79u8hGnHWU/a+x+Wk6oQLlJZ+oVpJ5TR1c4h+AUAWGpEq4mvjcJSom9sKiYN4
ke6nx6oXtyuEHxldv4H+/GG4988oQjU+Tc0iGgRn+xn07Q6a/R+aKBxr0BFcqah9Nqs+gwK+/3G+
Cw+ekjOy+xYKAS/lNu/q0Uv7lqQA5a6pm1N+Lcbut7zke+eXd/gpsBD2B1Hjnqbd5SRCQJkIsLxC
tQau44OkIvQZNYARM2HWoyvVum+JrN0p1j3MXqMX9MesF98DtFEdKN/H7Lxs9RHLR5gR37d90Mjd
7I7LMgzxsf2enjbH6RN/nwN+emgioOL6QT41GKdtiTPWl58rOeBXjFCJ88OKs4nRy/CRAZkf4oGL
eCeoOOPZ5MjW2cBHsY1FdWRg4aANVyPj7fNEXRyOXcRDWUPyXwj6LVW46Cmm6x9tjM/Mncbo57bF
a4YPtYP5MTkoH+In2GcvReWY9BJktYLwa58YhXpffLs/DkaXuNjcefAshrG8dYjfFGs/7Fq173qU
DCL2WoMbVuYHZKFPyKTd0LH5eDdzBE9aDss/Xj9/m1f682v4MCd+3wVT6br72d44xKNCqVkgx4M5
75VkJe8CAvvdMjZfDdjD2/KcEDX8FJ1gqP/yK5tC8xcz8Pe0hV8NKwahHv/g/VZqeOXRwMDI+t6T
EYfKnJbaByuCSfSaDg3k8K1h/g7QYnqwYN+SwnFlGqV3MKTPrO/tq0EMew4hp6AJqLSmO9JX49yi
wfyJAOt4juR08jDQsXUaLC0ueK1jSM0C09tFuA7/aQSRvTMu4ErKair1Pf+TGrX48hwtqBRf2BT1
oj5vzpvXCEEWCuFjeUt++dFHlrluztLuUcEqcU2Vj5E2K5EAiAMO4fJZva2mz7P7Gt2ij2kNXrTI
4k1bIiVhWcWtHUbEe12PolGBdS07sTEhV9ZFdHoEP9aEnUtOUGDnm+z28IbRnS2SzZNiDs3xnbbf
iwlPEkxkfZnt3da7e0Pnz2I8gxaE/+TFjlghgmMC6lDueI2Brs4Qs1+3ya/sdbTBhqp2P//OL7MH
pOxG67EguH1mz7lqDeSo5Tf9TU/IBXmP1WF9iGQtCNO4k2CM4gJUt9414RsTvzcj87Tijp+i7vST
Doth8V0uwuP0D8GS4/IT/Fb3DF3EauA0wIrMY1Fxw3sSEdiDM8QmBOdSpwl2wRO9g67XoPK5sKV6
352T8Rd8ZqO9jppHfsvJ722OADcqt3h7LpYIlAynHafJsQQxmbihxXN1MN9ECeNbfly6MWQZPLnm
efRUBw94p/WG+ZFFiFHIPTT31XjaJn/x1+8hR9zh1/yzhcUHmPVsKuCec591l21wjRHxhpz04WS9
rdY+hGOBzJb3P5LOrEtVLAvCv8i1nFB8TRWZZ5xeXM6AgDKLv74+bq3uvn2zMstUOJyzd0TsCKb4
GHAe92ZFgtLbjpca8827fJddvzbyM6XrwTrG8wqDXAyzhVzri5Kxiz0Pj6TO9LCaHb946n7vITTC
gqfoaXFtWRqp9rO/4OsDq7oK/ikYu7nFtAPzJLhJo69XJiob9IFLwDw2zqQCrgJkczgLCytuBNhj
KoQhB0brJwHKq6HLDLDxUrpLzOD6Ddw4Vka9+Ytgcwd3xb5mP5jucEsI2M1f1uRAEvYGHOi7/QYw
zZucXfXOBkr1MjN+V8EjxYKaX3TSM9XmQKPEEjg7SSl2R8YoiPC0hV+VxAjHXNZkJH202EUUE0ys
hcYWo+J3Zn70csbLVYfx8bmlHfvhenJtHZ67mYkT430g//ZsKQBkTO/iLmrVOgc0oT3DFaPPE0bN
Dd5PX91tiZllbHugEyWFZtcb+E3AbmplRue9pZqAhSFFfWJPLoIkHgW2UlErETrDpTP7P7nOr+8z
J/uHIaF3PxuUBb2hLVNnOH9MlI/9xU/tpJXwOAxIKzV+D6k91UP8KQjHyRVUhyZDKoA8FxJWN4Kc
Oh30KupimVGWGbBLh8EK7oJy7TzZLUtH5BxANm2IF1YzTWlQ9wl9nOhQRxGVQ//IEgWlxkxlRKAz
Czu/TM36wpxKvZu6LKOXR24kMhg1NERV0HoxubDC9R3LU+YRMedosTweb/gP+nNEZ7JgT01GjDmk
xgws8PoLe+EtLGBbdehQsA78+S3ZD25D97UTJmyGC72WKwYzmAcwOnUgf3ymUYwRdjPzQ+ei1XTn
hxxtCF4G58ShrkL1RLP4tUUcqFbD8xhnhOKPVpAiewF9l64KRhlp3jiswxV/1o/68bOQQXRkUawG
oBh8Z/ZHSVLvW/bVlypgrMA2ClA1OhOL1JwxC0e5RKHvf62fldrxdh58XbavkOGTa3geGAtN0D47
8RB72SXeVV6O9X97Fw/hBRyzuxK/hAzgt0WYP3nMWUIw/SKSQB+C9bV6ETRJFC7jtl+Dh40YEpKK
++eztFr6By56ab0OJOny49H+a6CGCT676tExvcqKW320lzPajZzGrG2McUlPJljZ5rsmHZpXbE/r
kb04jM0GPQ4mvlN3sm94EJ/m08yMxBlexhox8sbCFq7YgpwXcuL3MSGMdLq5lKKjai+51WxHj5AT
I+gtYAJxJewST1hH+yKYXfCJslHmZ8GI4zDz5vIbS2jsaJyKqGDS3/YVfw+hGu78QfCHV15Kq9O5
Gid+s2gu8KN6WnQkaqXzEwNO6riPvMbnYbwLA1FL3NkVC7gXDZUBlhyfeQxJ/ulfIXGFLRokebaf
Yem4JbsC22Gr3nknS1hz0Utf2LJ6cDhCMIwfNrhSAEf53g7YGc2f3u7ES7THSdiePip/ihJQ70gB
QbLr0aEEJNer4u6tJf7T/NFS7WtxNZGe/eM68AtOZ97yDLNeTv6FPjWe3s/AUKH2Zhd+gmiSv4X7
2ZVWfEyOkGSJI/iCP3OGQTv9e+HKNblGOAAtrrnbGfkjffzoX7FZxsyffDPaBvzc7Mx9H2JNuLfe
gpXBvo8Ex22OrwPOSbfQPV1Pewy5S/99iPa5jc+WM1Fn1tte2CEd5cR+elMzZnCytcinvuGfdY/O
tVtS8HoRKII78uhz1fImBK9rdf8FSFcS1CyMMHvN8bTDro/HL/KGGByJrGMOPy6k3KoLUKPa6/wK
1BljucpvzVbOrSqo1cLPDosL+Rbb0ui3edYBj37f4zBudqx3Ah+52PdCW3HNDiS63JacSUiw5ZZC
Ir5n++Qm7BHy7utt6IRsUlZM6f6mufWAZ2rnR6HspG58iO2X0xm1GW2f7uCaGKXFIJBS4kGXO8NH
uk32KbhYrTZWZg/2s+Brde4CkBcD/cpFOYA5lgI8PN6+3eJQ2F2Qu0Nc+BbK0I1v8aHBmfVanhEL
Zoeu+Mv2OTI6IlMeIrTE9kdsay/TIqpj2C+o4lY70fOP3V5EmUN0fPqHovjHYTeH1DJf3tQtzy8q
KJUrX/EJm2v7WYLrn1JZNHPIFzkG+KZ7Li8CsJlb+aXz6YOsi79Q/R4rmuHqmB2fNQ1p3e8NvZsm
u716MmIlPCSKqBEWzy5+eRHZNNxww97u20Kema/n7z926Ms3yOmVOGRvY2TqFH8UVMNddaTzEQ4v
b6xn6CpxojdfRKY73JjJofOwTbFL9XTFEloeSgt1wK7kTtXffWBPiaYFi1OeV4HZ7+zOZ07P4kN8
TJjZqGWyXfCR0qo7lpUHJLx9NRH8zgMVZor9nB36yW8od+Xj47/PJ632GclHYfoJ4PjNKb6L6OIc
AtJvOE8xB8JOPNdrpdkmR5CYYk/6mpHvRl52L5xu9zPSR7QbgywjiqYU8cTLjBiUvnTc4FLPZq4I
+wnGDWwWtc+JopRo1XnN1xm+s2CAMTvSlm1rn+ds4GPEbIYcm2C5zlijbNvXuLpNd92u2gvy3Jrv
Gx0Otlr8FVcQIcoHQ5QWyoy/6v1p/JapE2L7WSwrq7LZXKYIuB/ULqfzd0I1LAv/pg9gNYpr1sJ9
To3XYxwuuT2nTXxI5fgRew3yGeDK+4laGTrMfpXL4XGCF1tl8JBm2J0XF0xxRxVBEO89DPaPqYuH
cE49RmOKeMUm8vytcIhHQUF60+THWNcKX9QBFhDYwwor4JlmChK9Gld/zXtJMMJL7L8EU0DUIeDN
yJp8L0t6RfGvw0mJrQHb0Fwa3d+DfuoBVblwn9YbFguP6gk9w40f4LRgZKNFWM+/GK35k2gljAsn
M75PvI9IjYAMgWFRjELQfeCResC+jW9/Z5LwW07QhwE4XUO3InSWoZ1wOfkty9sbVJ7i5fuHLAK7
GjpCQVjy32a6wt9FyHTx12Psg3xFaVfT2mEzNl8C7otQ2KMVvpgJnmIpgbbLIlzNwiX/pEDYc50J
Tn5A0p5Fy3K8mtV/aDdIMEdqndMN4NidL4t8OaPKqElcJNkpQcu++MO3Eg3Cj1MjWYXgwdhTUlLy
JaT6YcDVwRDUnTtDjCsvBT5i94TZGBJ95sTtrgRYj+Ey/qwEal3mlADjcTvlkeCyPZdfJuCmf3H9
7+Z+/2akYnJv8QzmtSoCIpc139o9EeQz2MJYDO/n8gsAGPi68rBcnl6FR3MuziwJYVs4+GJOtu/9
bPIXXng/z/yveaxHWGmcZ33DPoQAwQ2i++OzNzC1nHfAbY+RuOSgFetlTMYCEPztfaUd/DwW4ZLy
CBFZ+vl7Hrorw0VkRDERWhl0TfExdn73Fkf4bj8j6n2ASv5ey59joS6OiFy/23VJVJaVe4XzCUJj
bCYGGTib1sf4Essi+jK59Eo7pSsI/af8tnA83fXGkLExNRO1b6pSjyRqg5N2Yk8UTATNk9Tqibk4
zqwfgbU483rZ+Uei7xT/uLdRHvonZLjPTMoLrXW6TSVhE30VjPza2mOPCNYNZoYkEiwAqao10b7G
U8cfjCRDooS1zCuDkdN7hr0JgpoQ0zyzBs5n+92Q4B4QeginL+5bZayTroLbZGn2VfcbUOEnP+1Q
PslvP3PJWJEJGahwpR8cyHe6BJTG5s8RLVbMuFy3e24FlcvH5YgysMJRv+R5LsC0vrihAYLY4KYB
CtjjCCust5U5zR3AgmlaIj/MwuCCsl39GNz5BBRR95k58RM7dyOTjhYJSw8PTs0pjnSpLqiHl0Uh
s6f3OeRAyn3SZ026FhHPdM9DvbR5zJmXUNnSkAuR8huAMm3bR3iYrp9n9ncfg8JdqqXINDGutZ86
DlVUXSVAWKbSNWa0moVROWyry/HuE3S7yHzJA/JPBlqm9jVvid+zQ2nA+ECMg0zoR2ZC/pnoTh24
hde5fEzd5M5uRxDEQMJO45FquEVaeI4zOUFhEd9pgJXYpTu5jPD+xLzWFaXCaY7xOsRbKXPm57FO
ghjKwwzTS8GeKzURQf1T408tUK9rs839Zvsi2pru8c2iY6DJffrPg8h6YRHq2Tkzq/NHrTk8PsZI
zeTpqjUE7auRnyrXBDc91Wjz1jMnC5C11gpecbTppCk4CwM4TYsC1rY9s7/u00jvU/t0OEmCidRU
45/Ru43ZUYyvU++rbbKN+wi1BDXdtUKue33CYtqv+1OjfdVEOo6ZHt07Y3FJrAyT2kBs/76XevOR
xUOlRYfUrrZPP3SbMxgUA+1ByKhtr5jtTaq+1HLCIZImm8/udItRlZ6kt1MbHyoqu8+X3FUM2ZJF
PnA6LL1OFukoSi4RImbVRr2prNQgIo68oN6Bp8JbJyYWN6QfbYhdGlvzNSWfhgJPzcAnT0eBeqww
MDcjgCHSByyDbP3d9r3rUF34pfp2X1rJUfn8h1R2cnNsnDmJEdEBP+sjA/T6y869UkkArkUXYTNs
g0atBr6BhMgabhb7xT7BkSC1cvnpzkCDUx88IOl3wxzWKDvyPzpXa7YJOa6pGr25UundubCTaDPf
TS4tgdCCwoHSGADPmZN7mTO+AHVrgz3kxhteTjSekIJu4beYvOJahkg8UYs+CUojUN0nhdCppPgW
2uk588HoYvsnifJkS/QLUPc+dsX1cIPI/dqbRZNj45EuE6ReY7zx2v5pE5Llf0bbPzKbcPNyv3pv
JjrghMcLTn5RiYqPSHu5CcEE7Lf5+i1hEYfX02LbGHOl98sdSKHd4/NTZGGFDXggJeuGmr9lWr/1
qeswkRVxlXxKEKVmDcEjssfRohlD+cbEuzQ7j1VxQ0KcPrpzBRAQeUkw9yM3klP1xWwJBXpvT8sV
vpbbdjvS281Qm9xP2M9P98yae3RF528QOpROkA0AKECny0b+Xn4stBoAgPnhgJXRJy1ZbH0AHUR5
6tjN+5jLks0XybcP8iF8VQkXzpEmEjdiT3TkYm6+TQ65WgezZYQBaXwcal89s0R+YkaTBbS9/kqY
p1F8FWYS5LucNQz271GSNPAVEaFgc3OsMKg2cGpa+BJPwCcPSu8L3u4yQ1248B36T0Vzyi0hygST
Jf7fwO6tt52B1LV+oDuTM005/fjv3gfT1ufKF7cF97K2KGF6k0j2bEwwZqSyUZQzExbeTuxkzSZH
L9fsF9cm+ivGf40/pCQ/vuCNRjpkxL0NksHqfRSkjzGr6BOBZ1IvuTf691YfO2aYvZF/4rMw4WQM
g8YmuoWUGro64KEj4LXcEkP+dIkQlj82u/OmU8kIaf4wotZP6o/PGxHB2fjjoNt8ghF56nG/GLye
58ex1Sm86lbZL3e8XABPZ7fcjffzHeD+2w39PkJygGs21ocUJORMZhjdFtVa0LvXarQ74aqJxVkj
DSwqq4mFFzklYITtaYJFc6VnTFm+bCrDzMHLFz653n70yszcGvASLe6SrtotTdQMBqUAlq6RNt22
ZuaPCbSkRSPk3cpUGtg/GFcp3QwYdQ+BUjUcta2pU2+jdSbFSkTmfKFLLzfSSrcNGuWrzw6N8pTZ
1EJrtCuN8bZPexjpc+KVZ0YHa/XV35BiH9J8vkHhsLy5Y+OHwADFdIMf8zY9NE5NM0izt0NCokXa
9/b1wwMO4sbXjK7P/fMKRbGdSwRdMzzXx6JndDGf41CtsP1neDNyC8jm3mx+qmPzB6PBbvS8gvj1
YC+Yv0LSsp0fOT7yJVsH3SUKk0NnTu9fP0YEYo43b4+9YZPoiFpgHkA9o7+PnyjCVtgOGKQSTdLG
DnQ37Tl3xsGYBh5EzOuM1KRaUisHDQCtQolOhU3uTkNGT9djwqR5APK7U7OVxFvH77oCxMIbHd8X
YEnwOHpDxoSlTqPmYk4J5umtA1cFFHPljsO9haPLVwkej7P9oseVDbSSQ/cNE5Qrw0u+e+6wobWx
BHHIJlriYHubuTyYJX7OE1ScKE1uSIco1Ftm9Ueb8eiPU49qdbovML8ceE+OiRvFUOTnZNvNGTyc
rWYkNRziS7LF505rdx917n94P4sVWioC+yBoL5Pbk+7vQjunfS4zG0gO+B2J6C5a0Rmskk1sBDP9
xMLYCmq9C+8DhbxT/F1Dc8gMAlR3thP9Iawjpr42k8wBlP2e23cZSAubkMnNSF5Yix5i7om+/AJ9
BcZB/YHFp1xwPX79MZrtJm6tUKGI7sx9ctw/FYyxD8gErFYDcSZWm90N6OiAa5X06Y3PCY7rtBT9
9lgGq6vVKXId0LWdh/Os1toY0EG28LsJNSX2iT2KWaiM2Nind2KXmco0vrFRr+Ld3OhtZ/GHhuUI
Oa6xj3YReCFbHtiC/bMJ3nlAqtj5lg57cm3Nt9k9nlvA/R4jhIEvgBaG+vDa7aDd3Kn+UdNVsHC/
jBxjDPs4WQ2l7AcfWGx2A3hprbi+t/lWsMX12xIsCHa9OfMxqbn0fEdNZZfWHJZ+l+itTOLsGpxi
bg9kcXkyF4ceXsUwiAtozSiw4GWMAbwf9uZEBY/lcDuzX71hync5QaLNZ4FvwtM8edSwruzycEHh
kdJac1TkNeppmdg8SYAxhR9pQzJX5o8FDgtTEkvaFWAvX+wLt7x9OA5QRKuzbWaHds2fH2sGCTi4
duYXK+tOZTfFWhwBf+fWKjO6TBbMVy/ApsEKk/DNd88nzLcD0py5zP4c8D5WO+IkGnOxFeF+3l7S
tygpqCeED8Qyv+I20UuTMA70fXVQBokF/oNBNCfneMfP1lrNad+dT6gDvmZ+e9vgrvZzP9awRCCj
Ngugiq2aDCpU0OvvqlrxSEq59tHFJbW0KM92DckTb5zLC5trs/lYw7ugzUBZIcS278VyQdaRlapf
DBdIxfVmZ67U5zYf91tLQlt2Rn0HhrfjH5duahboAoFX99P10IE1AtPGDpJC+C7uUZNm/WfGu6tH
c1O26k5pXHDQTUciXt+LAC9tqMLXU8zw+7ivGer+Tz8G9EaIQ7Dxri8KB9TJ3w3+9lRFL48BEEm1
RZosAXI1cQu1liFypVzvjZ3xoOSuV/hItwo0uDamQOlyNJMksG8rfOHf6nSJAohOK5Ff2Pt/dYIj
GCKNyF+ged98NpCeynQ9lzOLSCVvwBIZU3T0yY4nyEKBpABxM5E+fPdJ2Td9gMdsIrmwJtHf7NEi
2xxv5jov45HNgmY5X7fbwf7psgi4M8SbSUNzwEhmTNeDAzKZVICjJTl+dDaGYA7I7mrdwa4140Pl
Z/aQp6/dLC75Hc+pY6XgteFihq+3HGbtuTYaj/g2jzy0w5glPnNfnPqzC3GJcKn/V9pjFZQps9st
Zhb4Sc23uCTvY+C0lA/0Xofr1GuXtA92ZncbcQ2qhSXOm0KyT0c7aR2xgwM5dedSaRJPhsoWNwpH
JGJwYs9kNCG/gKJY7gC9Xi6o4kQf6UWfbuh9j1+68RgbfGb7EXF+7OlMItyYI8errK+HNzwBNz/9
S4Ga2XPoxdRN5YVbKCEHzuO3/5IgLNqJ9d6GdkwoWugkamRO4ZbOFEmJPrDho3hoXlq6FmSk0uT/
CauT+g5qnluoTjQEiBYxmScmwcgQ5sKVErxHTreF6t4FipPjQ2kWNsV7syIa6BCryYboocNPGW5z
tYXCX2iN3ygFaWmh2qxiuz0Pg7cTW82O7xtjfj3vWTuh0+GAg+uADzPfcmM0RmQ2yk/5MEbabJ7S
RFpQmfbI4FcXrsgezDkd9EzOtdRs/ImegYmH+zqojznRe9Xt7f78vG9r/ub76SO7cWmF8SpiGn1b
UJCBKdN1lKv63OHADP3otaQiDQ3KYvj9Xqw4BNm58p360SKUyKhzFoyt7LCs1utLdoe6g9krghLw
f3rt9hWgHDD2uTGJMdhR1jZOBhA+B9j3aVXmDiRxvAWAGOsfd3QeBWAO9I17YA3r088Xuw0MUA3F
8rkXQRU8aaZOZOl+3HBDzApITb8buvRLXrPBsVxHkemnM7w4/kZwasCdJ4MSmNAIK9fe28p/E+BE
uFgPkx6Z/LcAp3/79PG1wyDbV9fFbXJ7AYgCk2Gowra94AdnDtwImc2DyR8Cf06sXosbr0YtdB9i
rz2TJCcXdo4TmbIUwBmXGJDBqscH+TcBUr/ZspcGkWIlSl8MZBjIAjHDLR9R2PAP8xX+skB/Shg1
cVG41qD4Ja4nXo5QShACx4szrOxwFuPrFYR+bBOaOf3Ljq8rUJlA914Dz8EDUXBBfhCU9hxR9BHZ
C8iPBO50aY6AqeJlTk1/7H/oyKZKTRmkVgGagVU9ArMGvGbMTZyWfTA14ssJAQeHN8I5Rq93pJNA
c/5o90QlG6/avAcyx+mK6VtUm6DIs27JII8IkLfZIzRQx9ea+UHEPuIyhdZgmuBAVQjLhdFWc37/
w/++zolBjS16medhjL/egaFZlHT9gflZgkqEQIxU5ICPuFlfIj8+twPkfH8A0DPcaO8TyofDlOBP
xEAUqbDvhZlfx8SzvFcRFGj/8pkba0CnfEmpfOVvM6tSR5vZnk4QJJ4YaJYowoV4m+4LXGovI/BQ
ecTq155qpc3NVBlbYDeRERGNGSndAStgd6SGcrfq51eAgng+8Q+TWmlB1w3Mtf6sRwh6yIVGzD5B
+BQGQ5NBwv3YAaCQY9RYgsMYBnkPvL8t/Q1W1zyHEr66mO9H9JVvsiQiSdwT5ENmD2I148fk1HCF
qFQS3c+mWw2UavkMeGOlxPEsUYtJ4JHyiORtpo9MkggofMYaStsS5zY/InwCLc/YWXjlAzXAnjnV
EKSF65Yj6yJmVCdHcoXi1BnqNMgudYM/Ngb2QMew0hXuHbF3qf7cdPs5m6BIkkqodavRhQLUbJVO
R6v0r3GLVtzB6Fb7tGAszR+3pAlSTDVOAR9s014HQbhNFX4pNDTmx4TzTdbwQGAFqSSoWI/kUiTN
vZMhOpM9lRX+DKQMo8bvNiUFUkcyV4IPQrPkJYyPiqHpjqhKWmdqFDmCvKQTPGIo6QteoqO28f/d
aICM1qq917XgznBOgqMQ+qDOUQkShmRl57edyJFfkvFY6vFj5heX+p4aBVoCciJUzis7onKO5Wzb
A76Qw19H6Ac0cqfS+pTuuRqtp+sEtOW5wRjkjQIOOG7dHk5Mw6bBCb1jbC42o/VJqTe0AatOydao
Dnqt1pZAeeI8CC9egeyRJpFbtDHOSZ3oX336iP1MB6Ymm2K0RavApZ7gt43lh8EHRNfGdBQjp0jk
zK/69qslPYkS2SSzSwwlcBwSWad/FDINQMZKmS3UQrGoRdtK7wOJMg6Q8aNgTAFyj6GpER6tZJEY
zAnoT2UqTzzUExto9k3hDwFLxrLozNSFNXuw17onZ2aiJXSfNrf9cy7gU84/gwtt9yvLf0m01b1b
FfUUSdT6aDWQyO3jg73k2IbjRUOzAJdlyHy+OuHvUSsjcvUgHs0hKqTEDg8ffguJUiyz9+1Dlmd9
pq+WcpNjc4OEjgrL6R0UuH7QbNzDA88Iupw+5j1WFqIy6KSZIAl7ausdgJuZ5UvAcbOiOFzoQ7XX
36/xYKX6wDYE6eQqU5+bFoVYBKjJObQOiZOF7mNiWdi9A1IlbzFSotabggPlDsrlHyu3tqfayCIY
FfeylznS++N7vgKOsHmfWn74OLEMrI3yAg4/lTgCK0bvlhhmBeTHyTwi3kcfyc2qvJAME6CxoH9E
CFlfWvLL5tZEyvbpFvL/p48fOQzoAKFlrLcXfBsCT5RiJ/ZDu4j+jtrLjAFn4P9y9aUh61lWmxPB
LVSpIBYZSh6Kaa++9SqXkvvemjWYKjwid3nhQUxmsAEKTgnKROIT1UuJ7M4Xoayops4vBC89Ld9I
HNhbQG6IGtDP0WAd3Ypzi0qtAWF4nSNXKvyCEOAX4z2M+8TpMrxxFPM6+Vl0SkawszuYKVvw9/zd
FtsUxmLJDBq55WsBVHFgs4oYeE3I780VslMTN0NRRYSMlZ7pqsm7xgmfIfGEEChmDyndCmKVUjST
uQXOhpgn9vuuplFiW0SFM9AY2bWnLBGXyNSzuC/MGcJLZGsGoAVF5WnfbETGBRmGoYmb6OkRLtzo
T0dyQsy5jqzsZ6ePt5luURMgdvipkX9O/0mdP5uBDGBCcscE5BfvFvlDBf2TCutNdi4xwNgZg0Iv
Kct0khLl3h1+vIHoVfqWZKwSxrueof4qth3+b26v1kFc07DFUtqryMalH0UUvnIGqUR0iKEy2Uc9
cKsv0M2kREReW13cv2wyZklqntDr1NAkvxuFPotxvBVVrsPyayCmoFlEuKzinyvNr6FdnlPzowyZ
xyRDlz69htIqaWDm1hMIF9icHvKjoywDV4KhlmitKa3cVmegaZ3ojE7YTNWSco2yBu0yNaIK4ngm
eQl8PvUXasiL9PMYrGKg3JpndSpPmd8hcij0BXDNhjRhDig2psSoePRLjWEFHqDSpcdUx1A89SNc
h25H4DWptas+TK7zhlKliWywE9AuwO9lLEUc2GOrD8vMMfWknpKwILIQ9slDnuzes558HSNGDDlV
U49T5tBLS2IiPDKyapF5OzQ7sqiNqK2HjIvGUDuZIyzFVYnaFFiibzUBPTLn7U/WNJ+HkTEBvWYB
EXhHbe9WVneEeQcc/RkTUNqTNglOtOTotO9oRy8zE7XY6HqCw33AuvOguHiRMn4V2wwL7VOfYCIZ
FNd/ggqfuNxYzCotUt2FTAqbM+BTEjUnyq9+s0252Z2SEOhdYLyR+rUf2Q3s4Jh9n7hqWdxhHKF/
dPZQ/Wmm5uCa8ZRnZnT4nIfX8RVJWmFytjtTTs45u0l3Rj1IihT6KZemHpAf1yzctzD4wUuNCeaW
pKh083RG5gjXZHvqp3oveEbwYqcWE8GdBpD0V16ID1RDhaGB/jMsS+XptWvaHKRIb5nVbAyUWv1Z
HAO0rAlDx3LA0mNwZazCGjze50R5S802vS3QR5nNdnD8qt/Ly/+uiVk2Ra3W43MB5TRlYoU+HcN5
AZoUre7qdR8rP7Vk93+y/3P3NgSeUksRKYh/KFJpFZXTaiotHNYU5xHy8yV+SehZUO2pIw5lU5QG
FGCE+gBDYmtuzG3SePScARoPsJac9Fo7kz2K7ccTAvmlCCYk5nLCL4XDlTKWB9DpX0OZwGQABhIT
zmFhWbODDKTputGQFSiNdFIbZihbYwQTgVRFnzrvFY8w+yNVCM4nGhOiG0Iupmpu/nv8NDrQnrXC
TnyJbhuF2YoE4tWCzZCqLj/TzG7ALXqPvadfUkr72XnBHDSRwVMZm801zRknNVpxLVzXbAGM8hkp
5h5fBX6Gx6QPC2KcsHM/17k+O2b7odM9fmR1fiXh2h5jHVyR+CVOYbgtUPVS/unvf2KVCBQbUJGm
DPypH5Mh5I3keEEBkZDoW0xxf7qQCE3aUHPHUV+NNylVQXwEMEHqOpRP7hhwXlDIZQPho9ZFjIw+
01/cBnqicMFQPgN7Pi16vFVsLFZzu0RT2tGrxAGtU//Uot0OjSTA3tnATrgnGWErSOBYz1hhBaSL
0BP7wRsPtLnO+OYcWgt7CT1bvago2x1DQKiLSu2EUwNUFCIiPCetsBcQ8gVJoAFdGBCvJKoj2MFB
vEaWO5mv6dla4j4+fxXwtUtUNauuvQ7xTBYpi0prqLNRPqb7nKILkemGzZJF36xD2OWfU1PpJkEp
QZyuhnS5sZoqKHqPoTNFEvvBYIaEVuNz7Cms+WawqXCxJ87c4nGiXsiCOYoy8DusBqClkTFNgQQ/
29Mex8Q1HValFlrNiNJkM9Jmq1SZrxOpDnICt5MVaIY9Mp+bCSqCVP9togBV6e6kMEK6xKZuRVP0
7Buk74OIEXKKf8pg2ZGgTkigMgKGjb23XiIAI82Kx2kCmJ243mAjajNMjzOFoHulzxQEoOSg7ZO8
Qx7q9Fr7nD8yEdpMR3z9k0oxjJjwd1z0GW08fIlJebtiz0ZpgaBsyRMHiU7GHuhHy9gjYnPRAEPb
CfLLgcpy5vLQOKkDC7nfBddGN7dP1wpIrzD6ygMPWvffHkl0Ji+OnRarB3u2Vvo+WuVD9KAok3js
AWK5U8CVdEvAnR7CZwJcO6kfu3wAqYNceFpI5vEjwYeJ+Duq772IMPxLAcmU0MZbOANDWC5u0z7+
cQQR0OeSNlvCgzYkg6J9ePuwj6jjyQBBxhyuYW/oeRjQOr4tjx49tUrWN+lkOG0yH2xMISZpCFed
MV6fmHJmeBf+9Lvpj+5Q6wtQuNRL11dq7k8K12T3qFANeu8r3WNnoCHM4KIrYJMrmP94o3cinoyc
cPqOzRioLd38ZCRYUNsvC0cMI1wJiF+5JssI87FeycHgsjqyEgPrYn0BTvYxyGFFP8KMFTq4FP4K
hz9GGKoAr1W572Ag61QyXQGxBC2TmvUESS4688zB19U77ZixQJcLnjZGui2QOBstf2Cz/fL+l1ro
lCh6YH7hJeyK6NaZPPOg9713QJix+uSB7l+8xGZguLJH0D5PEvpyI7SSFb9T6t9Pj39XGN3WXP0x
ZeJYGUvC8rsOJQgqeYAB3GTZ43awzE7k1IEIT0xJQeYRA2P+TEt5B0wyocH5rYe8RzxOmf5kggmC
uMWukrxsDPcIOjbfWCqM2BFFDb5SxUaQcqMDnX6xN4ZkTuO1ZrLlGcnmS2b8yFyYUUCqs0xgAL6Y
lTxVeA16ZC2xpmTWjXfsiVp/A8bY4+FnRTBsgBSNv7Cr4v+GhLrT0KJVQRSz2Q13ScBU73qoZ0eq
ESqOqZYd42N2P7nP5dM4HZ5cCBI9e5fQ/cL6KG85CyDK6f2QbO2qO2oxktFMJpxsxI3dY4RaFhMm
b36YeC9ss08us8iQcRqm2D/uIjizNb0Q5MsE41ilmB/ZwwvSZcZZaHtvJ/334PGHzoFJYrIqdVsz
ARYEu4Iu+Uz/Pv1vhASmInlpsMzDAM4kp686vOBY2DdVdrZ7jRYAKcRit6hoYMgpvyOgRkp9zF9L
+iG8VtnsBDvafnGFYPcPv3y3BfNHxMWIykSb3knMXuxmRn7+2MTByydUqMNdwYVMSE/uzvkPZbXI
jFppx8xtXGeXyHsUEoUwE823cS+/7aDaZ+sP3AZd7OAx43Hq1C/lE8MZQUJTBy/OEL7V4nwAT43g
vduAkTImFoyZJddEozlM9nA6/gD5rkpVJiI/+hgLKzvM7o1X3hstopJqdiPKj8aPDx+7QTM2uTS7
iVl4DSqVyk6dERI15Ets5f6YzeyEuJt5IcYrcnMuT9XKX2gvGahgQ1680QY9rdaPDSbejOb4pZ30
ELk17VeogAcpJ8jhYcBomgwJ93Ib4NuBWxrDc3ijuUtSMLy/DuH1V69VqDHOlO+yOPbax55Qenmj
O0gN2oxKqey5/NWpCDVAybyfX/nAC2f6F+F6XzPNodVSj8XW7fpRXUJ3T7uWgv4HTc7e3LNglG1M
Fvbi4hloQI8E4HI3ZOqoCcR1AWLBQbeZYakpbvI/jUEv4l8nGgC9VMLfYELgVLqwp0a3mR6WCL9j
I6KigIiZ7obwegAD5osOmYFKs/qPpDNrUhTbovAvIkJlUF6ZwXlA1BcincAJRJTp1/d3quN23Lq3
uirThHP2sPZaay9U/7aLx9WS9eeh2LqJ32ko++lCc62alqhc6NDQGIwHeECqXsXvjyI6AaYrmY8T
U9jiQo+NKiHhR7mDdB9YvFjWYW8679lMTqZtCAogCgZMuAK8CdH+oVgJ0n0eDFHn6JuX8LRM/XhZ
rpiB7dTCSoUnQd0aEMehJcUBGDNlzj/tSziiU5FPGVAyoVmoj+JwtIrD/vq5Qys3WMWHG5Tn+NLt
pTOXFxh8QLXHH9w1myNDO1gvbyFeRP8AeVZceyYJTGtlAGme0c8Bjabce+Ck9g+ZBs0Gk0b3Y/C/
mr1yeGy5/N0OLAAmH1vUGrB54gYSwiqE7UdNIIoT2kgKN3rYpcyaONxC9J0mTCDM+IAaPKJGAh3/
QA8AoD40TMFCThVXWBki+TNF+QJ77ysovcz+ZWixk+H2tocH/F6+c/NHg6yIf19jJMkGGljtq1dr
AFHUKqTmkiLu+FiHTBi8HoEgahF8Q9huYZGylQY7TGi3mjHSWbFjAVL8Uncgmb9FTf+6ha4q0xun
qQ0vtQNHzkxu7mhxdwSovENsHKLD432wQqAK1XBw5EGhOMGUlo/yTUzmyVIgTZ/zdFeGL9JzxF+E
c8kM8h7SJGJfZgxXxQ6CK4vJ0FwVGxUpa+1SeVlsGnEuwCvWYD+cVtsaDYtYkZf7z61EEkUFvYZG
ibpQX6BLMVt2jee+vqQoi+fPbebd8JgELTVZibhXV/e/LwLvbKZ5nVslRrotLc3BZYFk+16aGhG8
WJBXRW5lF2H0JrUnzN7eGwxJ4LJJgLHfP/7Q/EmNiRh68YVt9bE0TEgKBmRtILqjLxRvIXiWg+wI
Xux8merRgUHI0wOEUTAt7yFxgPgvKuN1f4fBhz5nKrXTCPUHRgq3P+JLx3BAsBygY5rKOscjCquE
U3d9b9kK4KjnF1ANAYvzf9DXo7DFZWGNwcIgaHxp/YZ4g3VKch1NFRMoccHgOnoz8mPIL24SDI5o
yGJd5+FrhYWB3hPfbaJfYVbXwY7/z6q8fAK/UT/UO3mZA/0KtDNF4V1OmBXAYmDi26EyGEy1ykq2
t9XPBdW4MpGu2Xkg9O99SyPy/LZPnxiMJVY+5mbFqzaCdj0ZTqp9sv3uvkK8U8zy1W2lrwV7HtGj
W07S1WBSMZx+2oKKpIbILS1tnv7dJvVuuOwYNfwmPboniaesL9Wpsq4CHZIwjcxSXtag3JSMJi8c
nX6CFdjTToPEl2ZZpM7aBU7AMDBwptgVk2z7tnss0YNJM9We1vBnoJxAVqH7qVuayZLBFsNzfc/1
PanW7Zjt8KCOD70DcgcESNCY5vjmCP1Auuh2I6pyZJYrpEXh96RNa+TVo7BDawKpAKxA3XTs86Oj
3gvgK7X/ARMgJzfGbi/rNWmW/aU210MYFCxs6EUCX0mXEjS1LEqj+4yZ3pRi7SDPRmSSMYgBpTRi
vbdQgQqd8mtcX/U1fkHt6gbBk1s4YwIYNYvi2l7ZfswUJGCWd1vxC8AhWgJ07uiuwF2gAAyxS0Dw
MApRTyR/BMrXLD9mB6RHtzOpjQpCvtSbUYTygPlUtQKtPTCrqpYEIq45jDDWaguVZQpwSV8c6Kdm
zbT4vpMGCGveqIxP9z4L0LMzbiWoVVLf2uXMxtEGfCkHEF9s+OygqOgMNowIITKzwq+ETjlggx4i
iIiAyAARrQMBFikFSq7zfXq2TESuBHCqvDlPJi3NBifKjghq9PFqoMzB+QPtOQY852FY6qjQGZx9
r3T+GfY0yLRZqI4MK45Is3LIirHizE44RNoVsGt+fpz5M+VidMRCg6ovUM4sQFV2I0hhC+l6X932
rN5MbcY4P3q0KmSugnWKIPan7DWuSF1rJAVcqgExFmS1RNoPdon08FxvivPwikAuTlxA15QZM+gG
+0qgMQFPvEwaO/77hUTyZxY7HY469zLfMfLjpxtCIkrsAejKDf854qps/HxA60nL+UDN0Bk9stUB
BfZqcPweWBeDfolpDGsgyR08SOGQRCMhWOm9VUbz0UNbiuOCKO1zGFiDI3AugZzozvUlbdNHj8Y5
GPbtRFOLQPnvdRY/z4xpEVKlevk5dftGMOjXZdRA6YtX32W5qKbfCxA9dKIFuaKMeF8oso+jVUn5
wNccTBht06u3a0rjXbvriLN80NEUMxyATnndnfqM9G6z+yZWDY5wA60W+SeWMgQ9ct0GpRQngBq4
d8QwMWrmyuq1Yfi2UXfIXxlMfelBH8dmnlZi+cqRGXWjWPdQVDh4OjDZliga8I6ndqaiS6jovm8H
7g/MZ//xx0hy8V5qfHnUpQ8Tvh5NWDdlIPJdpQxG17nYTCeHPAt5ezvB1FUol5VjxsQnY5Ic6ntE
brQxyGn/jcljyBCsXfwu2eA6xaeG+d79cKOdx4oFChZjOPjt6rK7Fuf3igHC8w/DjngNt3DPDtXJ
bydjdjPrWgNPE9h5DNo+QgVyRw1KX4FyD5U+NcShOn6j9DhcyVF/JS971EArmSpxz2lJqWqoPPgn
Ih12s2TzWBBTdkoUszokPjJLYkfLEMuLaiWeSSNuuXZkXk51kmqmYCNi1MXYObcIPvRczbY+a5Ip
dvQx8kAbyuOBtmIR4V5HYhJHkuIBgwCKAtXMFPG+0sZsLjk/FIgA0mrMchUCBfhchRTHvEHSgUIJ
RSAa9I3XP7kpaip+XLUzuOVvXCz//fMKpdl3y4B6sNNOKvyLgwKvO57wZ6QlMUPe43JwQ1f6WPOJ
2xVYFFy/9PJd1oqp7So2XZOWUZPhbYmdVQS/eVbNh8fX6rt7TodbeYvS11PXj209vm00R55+aWbz
I3/jJM9VvO6GoOlM7cx4PZh/r3yEeqLu/yk5J4NV7o1wS8ANJqrh1skkauinOhQ1VvJthpyyu/EA
qcoOIOyBwoAD/UdNPCTXgLygQDgNkBeiEcRxcIOiFi5TdX3/VbQMsIaYdKOyN5tIIg6y08QfLgt4
JWBbbzf+0xfYoCBxGK1LugrYudzvaeK3cIJfEmt0jA5TlV8kYM1lwpDK/55a5CPKiif2inBiiZfc
smwx2Pb9+igvBrORbrbRYEqegJ5FyJhKp/v6jYr2Eb1YrnP64Uu9pE5F1XbI5t85I2oqqxacBI38
Nd+ixUtmMsZ6lDvZjqs4mlE2Nov2OJw0VAZU77TpFWbgfh+FFFtyUujjFOUI0emG1tiIvQlKRNND
3ZoQUsBCEoOPOziQwHiWPNFm0a372C/Bb5Wmv9OPgIr51j7DCPqcDQnJNc38CRbrB5+0VNQ/jwpl
dh9mxo7RPn8Wwc/5tucqo5Yh7HnUiQ927ho5f06sMXmxv/154Z4j1OdHOEin3qoXEU5hU0LM3RMu
NX7jhi3coVwMa0vES5AQRvcT6aCdGMkA2aG3T0P4lMxhAFjmI5hrSmp98PKHQMkPuSrxKBgcGxYq
/rMkwp9k/UT8wzA9NUdPE4IQl62/zd/GBydMfDrgZKCuquzPXwvRtHaShR5UqwqYq28orILyWQTs
Ir5Bc+chTHXeRv+KlmqaW4WfcBi5DlBNqtng7tQ+s+mvDUkYRI00HJEFNBwkevzrFvej0RqTZRK1
wyhspfEsZ3XpFZuRg7GULVSjn8SU4SSxydcvIH2gkqIkw+hwOMdenrHu06s3rJhQwBxokSFMLjBJ
4oYICyymKSeJ6QCkC1+09BmLnTAateGhuXRCzP6ejJCeUyZnrsSaQZkyCIkI+0WpU86CQVpGyRzu
DUfrj90POUMz3VItzX5C4RT8+Zdixuxz/VcA0I/w1YY+7iKzG6MoME88CFBDIDlklgLZBtxL0MQZ
SjrysmXcqjnk+ZEDNDuAYE4gLv7n8eBMmkUDfNJMZv1kWILjU5B850TRnzcAmn9YgjJYeMRE67do
eajOwGmd3rwBNcutPr5YyvzLwDAgZgPf9by3Zv48GXAKdI0TBhuFjGt/whqQdQjN4cPimqf9tHWY
A2hkCG2H4o2N0ZDHiDW3eehb25tDjB4QgSgKTThgYH03sYgJC7/eCtSW6/bkDyOpR4BJlQTl0OKS
eJi1baDKbNGFuVrUhQLk/Tpf5/rYqLAoINgZeJMG0k7GdYIvVjJx0gNhWQXw1I4/8DxAkpcNpwjW
hZWg7mX9FxMlc+AKpAJnguAO3xkpAR/wwxqEfCOW50DqZkdEy+bl+2Yo/jWnBNNAs91q2yeag9Qq
mT5+oU3BFi2ZsiLiyP9KzYB12WDIwfTZ1v4KQ/xdNDw2e4/ocz1ioi376rpevlSjLzQb2IlBmcG5
lz/Gt3W5A7zKgROeGX/MWIMGn9ChMvbWidWh4b+jq/gH7RVQL3bb2zrhC7DMlq1ZWD7tNZxsY/Nj
oR3o7+CAbsUSzh52lz37EQyPXzjqW3x9oLABsk+zaYlrHkaWAD0qz6SxWI3G5ihp/H+OEhtuLjxI
aHNo2GIW1rCbCdDibTUPG6gQKppg0huqrfjyDMVh7fzdLPwV16x3XtcOVBe7Rz/ITmM1eGH3/oAi
Teq2T5RMDgqU6G+CDTNFDVMg9Lmm4IcYymIxYjyONwlGURf6JYyFxEloGYtUrEoA4Ad47GEdMojE
AahNNAHlnIXca8KwkN//uLrnzBTaZDMa+R0xAyD9zZVnW/YzaJk1UVxWDDQa40N9SeFDZSEJ3PLO
KSTlQJpjage2UhExEiZUA+uJ+9yDHXywAo0zCJZ3Fo4RrY2fxmtgo3AiRvJ2LCCDsFozpsVJBfWi
/4SlAYrcsYuU3eQ4BE1VHP1/K7wmbDS31q2HTkmYFurGkOdt8YZim03IJuQhJt9C+QXkjKHNhfKF
76QwK3db/8VaWrESOZ0yVLCJdfADUpvozwDVUOyHZg3HKoSYMczbyq9xenvB3lkkAiVJnI+bfcwU
AXRBQ4X5HbJv9nndALFBw9F9Q0nBDhyjVj4iW7DpstZqgqNelNjA/HZEqoUazcCNGa3mYg8xKT9m
gieQU0whJLbozzl2W1YDr2t2InAIz4zVHPoW3t5YX0jszCqZP5HiRl5tpVs8qnjjFDiObNNMQQEn
r61+ioudoWRRioHJt0BgraVYe9GdUodYmM0FHEn+6fDP+NgDlviZ6aLP/hfYfP05LjA26PWK1NQy
KcoXPzgsxA2OvmpVKJhunQGPMD1n598qPUk4NOJBZved5G5i7JCyrDRsKGgpG0ns8F4hrV0yGh9+
PYP5Dh1oyuIv8Vc64NDRchDkM7rN1oY5sIWiWi9v27fFtBgFyRRV/f0QM6iH0LVGi/PX26acWuiU
5x5MaXCcfweGYtskNo2RCXD8XvbA7Kw82BXeQa3Mw/jralgkKkd2wP8Ioc0YW4IvagG/bxwwaLUx
AA0SIE0FLjQz/qU0QVXBLh2mLegBhSomjwq7hxgLON8XAogfAZmE2P3pGa87vkiTGjoGC9dXMswk
jsti4DTw4rClWeXW9V+YVphti4U/1TY5pyDOb+u1VWUzJZZg7GkP2RomEVFQCVTW0IlhmPSW2eQz
ue9HbmtX68oaLOulshLEaSRPhx+rbaj2Ou7zE6Ml4Y30mb4bk4v5FgtZWvt7bWyV0N2tgVf/3UQx
cPlwRZ4Tsbi1xlr8j4VykAXhaeD4KF/JHSX+Lw9HRJOepUykAPqbjoLduhHVyDANt/KMCmBFWoyt
+4VEjsKKK4gLFssdgZPwfobQiCDy5fGdfFlEHu6LkTIlvgl2uNtOXiyqdDNq65H7MpawUBhTIdvD
+aWWTO7rqDQzhjUjewAX7g77CFiOk04TRFxUEbx8rNovka1DQ0ZZ9DU+AJtAkAHgK14VN4vqzVRn
tGYa26yJViDJUEIwFLE+V23dD4DSxpWXLCXcZRQrEi8aL4chIBFRD4TKrjzJhhF9TGzBp0RPxQ2+
mR/7j6oK01Lho9m5GmAPLQ3fm+qPWQaWmsUESA5+jWL8CWn2hwVeocbeTBrr2rp049y9Y1Rg7Mlv
SxhArK0FE+UeQqfaxyzotiojCjXReQiglMcWJdP+rHQgRK4aOzIewW9ZmKfYI+KzfOdti2EyPkU4
LRjALmK4fAK1hcP+gLTBcj78suq5bEYSdKLcPYGj/vhb9BKWHL2mI+ttUzzr7E+kEor9ft981dhr
f7zXtJgmNpmGx9efIsWbfL2nUx6Gx8aY3Mfwwvkptf3d+b6NcvlaNsesND8Rmi1BAwRHXuKasO05
fZqdCho4FSTGAKuXSzcLuvOmbPq/bpB8CjercKiD2GFEnDRin5Hs/h5l494cznYgApAOAIBbX4rB
aW3MGOlPdRCk/PRgI8HrXKAa5LXBXUGMQf1P3cqLtH8OZGML/KkszTL63u3n0GbT2Ty3t1cd2m+2
PcF9XAiT9+jvhrVcKUwUhafX/SJGfmhPesb5TYap7S2b1jw4+wi2Ca6I2MGYUQ9BU0bygE88825y
HbMBifEB4mxexAtjd+X/Wz35GbgpogLjYWJfgxM8vTML5pnU7nCSROV7t57zu7Ng8BjMmqUOoAkP
HlxMWGvULpi8o5ti0mMuRosh/Ac+Bu0n7BEqpL+K6lXYiL4oC69g0LuPF1swI6bvNTYWzgIVJmC1
mVwQugNZFJfXlGNYShySIYwJ1gph989tPI8W+ky11QPYtXN5z3NXt7uZRnk14q9DkaJFL1gUESYW
Leh1Xy9EoahhdTWaIYhUfzaAFO1WH+oTQREM5Wax/8QYuhhSWky796oNc5L/7E96YpwQawQLydT8
xO2ChpsJucnMLKaZ2IRwwT5j6S/zBBkYDM3kabIhE/IY4MOI70liTpd/inXzxVliKk+DIts36Ah3
f8kKn2tmA9sAPLbEDWAt+jR4UNS/6aI1ryMP4MLhM7ZL2ndVJrit20lO6MB4nd1AUJ3N2a02MSB7
DzlMDSt1MLIALRoLQ7aawk83yNxQOOiURT2IUx7XsZ1z3/8VdTqqFdVKcMxTHbJmtlBQ2lbjOymq
sbZDcnwJ3YJZHtoeQNUnCx9k+rdhwHarFZ2QMkGVb3z9OBhSpBDD4GGhTSmJb1uiNZgj7F4bAg/1
xDmHeIO4YpRTs4OuJfQSMpK60mZ7JIni2reeWIuaDBy5C0Tolr907I85jEG8PEo2ko/lwMycFMEt
ta/tNB5Q76S4/ljpxWRGollhewKdGQRD1NyRckxtbVZC6ZD83cCWNPflbclwD0NFSHDErN6irjIH
lwwjvno2pFJMnH8ZHZjHeDpCaMSMCSHSjgyQWFt0uQyXqQ5+/L/3kvCOZRC0I4yuoS4+fZ41Lwz+
mbVjBmqxfimI7W6tuBSFvFaKbRvjl2otHWOkYoqRXyrKQyxHymkSarUxZ1kHVB4jnynmz2Winj1M
/FyAGLWAyXSAW6/TcfYe5stkNbVzowRFGgR1DKRbbFiEZ88WzZSp7tsqt2Innk5jJibXDQ1tRsOL
L5dRmFBfIbbtgJE3zJg5b8e7M0d90nfAQhzVuXnVZGCLoxD7NAdmSmELgvVy+ogaB3DjP/5jhdTJ
3yqsXGekCMvWeHk44qxjUXZQ7z2Ds3i4slNh99ps3k5ic6HnKs8Olpeh2xcmJNBHN6UpmYPN12u8
+vLy2AcgpEI4ZpuEUrRHnK9j59ENc5JzzBW/oWjbUAL4Kmi1Thqcc+NZLi5K8FKYEXi1m5t4V9t3
kjssNl7qwIPtA1dh+gYlPOI5M6fHOuKWzt3jqYxh6H2so1MgPD88WYyAmyC+YqCg1MMpUHFxlM6p
r6/P6ITRTAjvPEaX3vNAxB8ha//x3SHmXhgOUJS8gzASGXHPWMgDSq6GtrJiXLKml2QfCHHiucQt
m1lQP0T/irl3bq1n9IXuA/Wtzk63ykR/xeJxjPtIr6FkRkQkSkdXVRAkp6y8e2PH8YO1VdADZ8JT
m9qcdWQr3TjDPoIlBNG34Vp8T5Dl4Hnwt3OkMXjWGIJch0l84uxYZLjMLOhkt7eXo29rjD40gAst
3UpG4kv1gs6WXzqEE4pPTX5/uGntdRQh4W/8vjynMgbUNUkItOPCAKWF4kgNBX0pM8lohD/13Mxj
TuM0NzecB4zdaMfQdXnx0BzMtCmSPghVI1Erm3X4otsxGerQtmKzAVUAs0tSGHMUFl0OlzX8S8yT
l4DG7ZEyB6tiBqK/MbKdOcgjH0ZYkt5d6j7gMpWrs+8vnjuxVON0p87jccBZD0U1k0HcSkO6bCen
2pkCyWHsRTbYw4GvmenJUG+BcHGjhGsRC+1YVRuMHF7stti1ro4uzYrH4CYGY5w489T9BwqGssqp
lSUMn5BgGc1RWnESxUaI3O4QgsM6X9Zo1NkbUlkKqxoQWh9l0n1jpSYGQg0G/8mS4h8SO8BSPGNM
wF+noWNvg9U5pfj3duMTGV6hPnshWcOf+W7lhjIVl6rqGeygP36timcYvq2dCOOon8aywjVAcYFm
9ucWATHUwUURQw2G91QqI9R6otL9IhB52E+g968xfBmbzkG7FyCG48zN4w0GYcajJM59rLjjbnSO
7jwO94c5IjTjH7vX7SPR5SqWbey44rPYYi0wAUByhht8mHa8bNi0QyLFb1pckgAwZU4v7sD7rI0r
1+OPdpdgw3YBADL7sSQ86qsDfHjstvgqvJBi3F9/LRg78YKhxAfb34bjQg7iUkrnwap1JcbTqF54
oje7MGVAjv0dHwaiNvs3eDW8VNr4GLk+O4CNh11CTCMJ8GhKNzUfsyNbIlxtgas+DfMcAFxsMEFn
XZvdntUhgAG4eeGJ+rWw4rCLKX8C6BSH/55LFKWgp9LvR9VxgHuQQgVgUufwhsCiqQ5mT/sesmXT
f11BOGD+ANqgleY5sQV01SCa3ehGHGK7xGNhyTLUFG7AkZC/LKiqRVGsO68AD+5533u4x74DD+TQ
ORVLdiWv4SgJlLMl7D7+frRsgjYGZEcIfm0H/O4TgvB9UhLpI7BrDeUNlsXx4TGLl0/0B0CggCEo
MLF5BcdEG1eOCTQKA+549Ygt2BlM3BeoC7d8T8IrHfdM3SA7NpLgKM4aiAcUagBUdiIKvylNKGHI
kl55BHFXfVAoUiLV2eMY/2HSauvO6MoaxvoPwgIkBWbX4xrr2A9eUzWFI+MxjW08HN/GYUEHlqcm
As6gWzO4o9XrfUAhMG5haGeyMTkAajMfByzczGpMqy5q6Q1fjj0iaxzqIStiP2Kgjac3YHuPiKU0
dCxLBogl5nz5NkNQhB8LyOlTTEAykWpU6K4tC2jwMYFpSA3NGqLzOHHGGeLiytqGN2TO7CZmBZw2
y+3yCtd5DiXKbLF/OX+w1jXE1x/9LJmDQEZZ1g+h4Z8RgmBPth71P+5C5hvAmMoeYs7XomHB1PcX
ZiRy+OKJh0+W4M4DQc+rA2Rodp9Euv8YAPqz6Yf8ro+hQ7E+QTI/a9mCljXom88Dk9VIWuDC68Um
34Y0gO0f1krMaOsjHCVwZQmHQfo4U3GPhXk7fFAeRxlfRfCPD7VBs8soqWCmDGLE63iyXyQUN7YD
ZAq/NIMM3QBpcSFKkDRAsaB4ypxu/LQyX/Y6wp0ICCCc/hgLWI4S2JgNIcUYXRDb7W6eEr7XhQtf
xKLejJiL8L6/rsg9aTDigZ5pQ5Gg3LADK+CG4rLBFWRhgai2KNB42uxtesJRJAei9CW6MuxdaKRM
S51040eIY5aLZnxoXPa8qrcB8+tNyfdcJ0GyfE07YsO22+P5b15FZ0UaA9whrksbjOBdVs1MyS5g
12AhHetJGwe52ZEi3UyCHjUZe3O55UwVoanerQJQNl3rs8GCSbvd9zLrQx25G5ngNHzmZAayES71
RR7xHZ4u24o1zcRiB+yVNjCk9j60RFoRdwAtZBk1vDhLsvey8aG0uj3rOIX9EuPdCx8znp25CFSE
U+RrNMPQTDE5cAi9s1ugO/BOgkfQ+VhB0T4wj9Z5H7AFxl+i/JoqYNm7EMOWzP/TNTGbW9VR+oI0
cMtgWUMsy6xiqq9Gi9uhivKgnKYcT/6cmwBCPNhEINntXrIZ9LgcUBwgWGpOFVvaB2jv/Ag5xU9h
cydLE4XojkdILf8C/7Zyt0/lpOOzcHgA1pIYRkRHMqmj2UU05DqKwMi/StfYmt3H/K9+BOurj/EL
G8hvq2yC0wNzL1BGTwBrijkEFR96QGgO51A1ufi/MQJSc8ftwJx3nk9BrknOJYeF9OHgSYNeDvVb
lDk8bZ1FMD3uyzt8ow7dproD7y11smNuHjvndv13AsZ8/5JTjj6NfIRbFri/9TjwBCvAGLwqqV4P
dyuztuX4Rksu4EHGl6wZwH2L68CDY4wZaW8jI5xaRygMAZWzVdD9Tlnuh/kZKepp4lSECg7t2TIl
api1jXVkhs8fkZfKPUErc+ub5EPZkBzge3joPzQGrymoyY8mgVtAFY+owqToZecU7/E5Z8Nodzzi
SzmhgiE2x8xrns6hhe4pBGOl+yXIuzx0g8oWWhmGMhdUqzTtImmpxgGbJW4LdBsl2L5FOcrKFyTA
eI4EQIS4yWF6ZfS912V4zMNEM18uKoGP06OqewTysWS5K/LCfN6DmpoC2XIufDbObITpg5jOgNVB
dnzDofo4z8mXAkXExXytW8LbRkd6pRLWb+PPXKVuow5SjB7MGOtIYlFoBx1+NjTy1JMxZeMh3Q3M
8adgltdnrFXDfwMPZWKH+4dx6BvSzNlWtFHQynlAPVe0VzUUfiHEX2cniWnUfcp0xx/xvue3g0Rj
xRyL2tICiFH4sqKw+dk9O3Z3bAQTLPqWdVmUTxB14aiMRWeyw6GV3yR6EPPYJdC3KMDWvCoPXzF2
ccJV6IHXUtr2xtAYYIgQavpGBipIPaIKkCQz5uwn+TAYIj3i9o1MDEoe1cN5MGVhHmAkb+KHSCcL
P6CbR/ib/+YPUWed41lL4b+IET1BFG3p5AixQNDj33FEozsBGbi7PcZAYkI+BDMibDvq5BU819JM
HGikWB42Ygl1jZ9YoUCy1rV359vVYlY99JlhhWC+G7ZkmORoBFUvhoV8cd5XiDeJ8eH9nite+2M+
WlGEEbcUZoRkNV5SzYYEMbLiflLhgjrQOaBAzcSvW7bzMBP7XtpjzUYatjMUNlUp1edC9X4X6EpN
gOfOcAOTwboCttJu0YeoWLF9LUyfh7Ex5pRTHGPnR4kFV5JP9Ra+Ep2MLS10etHry3SmoMLsZkrh
ubUrvgoNooXUzXhTSA5MXAy584/GPJzj1S+2vjTvUGhtlfPWxwCfiEd6POZHsDUiGUYJCjqsBlaL
naFZIZ6D+PNxfD4c82rqgYqRAp2+7A2xnFcxe7phMJ0HeDSqkYRrxVQZOHKkHkXQ8+5zGb8P2aHm
XBRj0vaig3W1JMPn62THbWFC4PShcaChG6cuKAutl6Zbz8ofLl4USLyD0j3eOEyZ1Ycwn0H7fP1z
dQih4oKqEjNZ1mVhIKzgbouSFaiBZbKLISvbRU0nj7E5X98CmG+vEA6CSNWMSPJV4vEALSbzwOUB
+K7YBHW4cjL5+VYcmdwWyECPtyaO/VNQ6vIC/zPQtxd7hyglef5P6xvhwUv2BPsjKZjs3+OBsoCD
ggk6RWrkIfmcjyryL+fJ0okNMBOxhZMBB1rmuCyqmqNwt2/BP6cK0cB0QAEFjRJxNgleU34nubuH
ikhPKQ1hllHuTF2lJBlMg+dQAmlXesKD986kFvFSbX5HztdrF9r5B43IEj83q+TAqWOUrvuRjDLn
Fd5CFIZM5Dx1RaHBDBmjKPGR3pjBdCPjs77PSZks6sN5vKEkwFrIwNmzR9phxmSBf8wK88ClcKtd
bQ9sLA9pShpie2G83Pf4GVETBjn1e+O3lyFOHEGFEyyJiTmikDPfrhkdI63dZSBm1NMP2t66EI/V
12mjPpnoCvvHfPoKgbZp4eePA9++BSPr3NFWZfqMzUh/IGaMASH6t2Xk4VUXMC7efYWQiRLA1fap
A03L6M2+1oECA+ummzkEf0+Wd2IiZxoKApdKBo7mBaMZohd6ufzXiJFBMlX2VCL2b1Zown7qxXKR
O79gb2IhubBwxvhhN0qxLciZRtGRwnnDzP7xq2CtPXMbIE6H8qbQFlQjvrbhqQDysDaM1ZcK4IGM
sCJZltxWUQ+WORAZlVWK5i96MEwd9zdfhqZi8aJo0kEWIXJKqxspJ7cHK+KS38wHpAAmvycqqR5T
UMRsbJNDV4cs4k7SwGaK2krhzKbTdkWJQ84O7kSt2K3Wd2fEVOI9fpFMbjPs6kArSUPAR1A0DGyD
+D7xSiBlHZ45ZBI8qijHnS+5L+gwi6jQ/n7xL6vtvvV2QJepgDS2convCjoCw5Kf3pVWJDyeatqJ
rFJcsI5a3Jl+XHPNqOB9wsgmE3VmwVgWy0S8epes6hTInxKUf8WqtXMo1jF+Wi/qQ+Q3vy2jcQWN
HMZBpMLO7F3FwjfUMA9PZ+1gM06wYWFKvGzWmKlSs3Cy1i+79yfK24TBgl/uR9YLknTU30iq/Ttw
HYQo+3mWGYPRV2WQwl0sbe73+RMpXmGViDEae8A4nYE1II7iSOGnNV+ZmRPDe4JyC4uwnaflrH4b
Ob03XgsE3Nps77jM+DlO4Gyf4wWmjqy4HSuwIeSwRINtl80upyRU3OJr3R9TObdHAxO2lrqUUxMi
3SM2FKaadPUcM2sImT5lX6Cpsf+X8+zWDp6BFQvVeDBDG//uZ9/UmuAB8BYU7muqWc2qQjJKc2VD
3/yRkF9UMtB8VJcFf+zEa5V5Ipk5nlgschQMVyw+jJcP4o6FPhrH5/JGz18z0EPlBiHXebPfBlUu
A892nFYMmviO6xkuHv8mNHuUpizkGC7e7ochWrwh0zPJuWPsJxivCBNZnGo8Z+xI8yUqnaARk4gU
S0E4MyzEU7Bfd37YvrXGbYEdDwwkAGBo7yhUYT0Gqp3Ro78M+SAvhZT8hr3iyMMhXTWxwUXjqLKo
D5sxX73KdsFFAxDdJJv+FdmHukwYjGA7XDqs5IoJB3CUcD6jXkXYmHqIJr1mW9mJL2aSQx/O5kBU
BT3vsdPQnQou0pMNOBQwzPyZcQI2yIATwqaKOaClsoT6gzSSAYcBeRN4CLYQQnYGGuxhQ/XcMdwp
YZlgnL94YDGDTQ2OOguoatCJWCzFGwVgKaYDsvn3MnL6LH3mZgHSMN2DCJuVDo9L+L9Dz5q1Tuno
03Z3W/CbHQLkLXZaNh8CPx+oppZKfa/bkKOD0fw5G82b67Dz68EEDmnaeQ3YNibjQKmu4iv7AYqV
aKQw1MBZ3eKYegnuAycaRm7Hw1SnHw64w5aqpUQQLXZZVMHaY2/QMWGQca6WA0dQari/6Kp7VsEI
jA3xZz40voz4LxR0sjMO8+8xSb42/xgyGlj2T7ZGBXTxj+adI2vsCy/E3tD7FdPi6dSy2eQL+cd+
FTMZerdu0eH6hHBhOHRy+FXzBoLVfGTd51/vt88iqJ5j+tLnwKwf2BjHVnZMQroIjZyYM0YjdJ41
S4KonDo97D6PNL4w5PDxKWD621+0dzfdlK0LkclvF6Vzv/4aR5Lddl9D2o1I6cnlQ0dYUSqQoBCJ
0jGztjXUNiktURxgCwKmf7N5bqgi8EjyRSnBzxPmlyc1GTQRXNzeWpAo2HdZmiSyHRUXoF/hQrpe
xdcvlf6OrIyyXuJD3edUAs0YAG0sGjJKCGahe5K/umLu+zyS1/W7mUECgCTRWeCheRu8dUc+8gyY
gq5HC0grvX0GzLxWO4vfn2awlC85IEYb8vWcEVolU15JdscMpAXZaPzhsT8y1AlDsbaz0/O/cVt5
Y8sbBQMVUmwlFz5+Q5ouGqP4hwCUbn+DNRwrd/+GuOjiPUSKoDdveCTZuvM4kfZgriIggubp4GTA
zoISjtNVD1V+EMJAhvuRGmKJ5eBm7m+4l6hQqnPiyUSFAGLrT0WdUT2dZNVu2dCL8+QbEokyVf00
pFqmhseIhe1CVLWzEqDyDToNFDWapn57xRKQzElWm8rYuEIbOgCP0xaLlYg19TDUQIbUcPoET5LT
8pzEy5o1xqKjwi4F3yvMtdz8+GMUg8kJZh8JhR0DWtHjgbXudQImBGETjg10yu8UYW5UH+FPUOOu
GwcGCaKgIb92jrr+gOsyw5+eqbE1ADd7MMtMFvISVEMFPEy0szP93JsJhAjrfooUUJ1LG3Ly/xg+
kurwEl6RyqlfQCNmELeeDpLbXtBCsAZR3gAJCEsnV6wQBRu1307JnvKHe8lNdVK6HcqwmysUZ6PN
d5yAwxC4yNlB3+MUsNCwQMR4s7EUYXlv78qsQ/mXc9trPeKUPLZKoLnage0PIFjJhdiAk8PbLrAR
IKTi26fCMmXzrOLkDEQYnJJonRE45wLf2eULh4LxYKGpgMTd+E0HeAYERdsJQ53Za9ghPI+tT0S9
AlwCOkOHx5hmVqIZ7jvtVpQg+c0UdTooQo7KDsgTIs8UapGZz9i0LU8G9LwRfVV9M1ssAsijvwBK
Xf9EY+EIS078J537/PMfS3e1pFiaRQH4iYjA5RZJSNzthkASd4enn+9UT0RPT1VWV0Ieftl77SWV
s8K5kh5Fm9irJHY4Mctktj17Y/V2x9fReXSjUim+f9iWgC8/YoO52E2K967HXL2YTCQ/WUcQ2n4O
ufdVDp7Jox77iWKWXfNv/W8nbQx//BHWjRz995FPhgDd1H4Ym/wiboMkSi+sQsF5hv+09zIpf54t
xLp8phsMZhH36FyxlgxidqVTmWiyuppOar55XNV10FCYs/+zRRV3HuIJayBL7teZTFeJ8hf16VmI
6ywZsN9K+jJRnV7vNYPJBkP9dzZK7hgPUo9M6JAtE6NzACwch9GiCjd2K4TARiif55Gp93ZIBMtb
S4eDVrhjIZGpXH+FdS2NIVMRqephuCpS0jCBjoQ4ydDOZqeozmQzIkdD7MwFRrCAlkQv3zs3MdLZ
5nkhanWPxWf7HM5FK/rGbfHruCERCUnCU8Bs0T5lQRb3QX60iXbmL1KAEkqJxJL4FAFoCGTQF1VM
gHas5HW9Kg//jQpNNZbKrlD1ApWm5xVWJOvuM9jYAIUAfRO//F2ESmE9dPnquo1iIjxsprRkLLBZ
M21R/RoMgEAeqew30Dwg3uZX5t0Qwpz4IEq+cPk9N4Euhzrg/swqH4BpCBSEOxbJrr3h0WsS4NZY
wcfe1zya52SJ8ZkyGp8UY9Xw31b5Wz0bJYYLr3o4YHWZKn4dyjq0jLFXItDcriTKlZM1gaVg1rju
ITWY9GFu8s3XMA/nNonkMjxNT+OZXPyb+/DT8fyVK3QioGh8eZIKHrXYKHqcEQPeICr01JqMDq3t
rTWJjc5cYMPjSbScSSxS3qgdTcO3ZzfnG+h/GH95/3d/cv3dXvMW38nXZXNnsmuVGc/iSNZazESy
GaazJjfTG7V1spaUubsRSQGM0MBn8vdtHqKkmd+zoeldRk/xbd8g/DamVDMkBJIESYAsd2eJhp87
NvdkNQRt7si/0O1o+7U8Nif9Wx2b8WE6e8nRSHn9lUCsCaAPNj6KznRNPWNRuotDoNb0LsNjnyRA
6Tn0H+/4T2qFZv48ijCziCAXzC/SLnDd+CARvH0C9VUajk4Rd80aS9m31rCZK+QAVTk5psy4jyJY
fU14i8FxTFtkkjd0sk6OuUvvMTWr3ywTDtruJx7I2K63HHrZ6W+F8LLJ8j7zaN12HwonNJ9FRDsx
e7VOyxA55hAUsVGB2KU13za6fPjNWHBC8AuIPCgg9EcbofVMB92X9nP/yIZmMa9ePLQ/hzyjwEVs
/p3HBveGQDOn9Pg2VTBdxh4IJesUT6HKYlYiHzsBg47QEEWc5VtTW56quF1EU3rWl1Z4lPlmj7Nt
w+MJdR61bWfb3XY0epRXfjLTtiawE23uPuB+PL2zbTDvxVFy0qtdUpVH+z644O/2or13NzDeiPZe
NXD5puXv3WeZth82/rde6LlZX/eCfjLwpn4o16im6XWI603dm2/OiefmvvvsfgcYccdE49qJ97xW
bBYAMeZ0NcfUdXYbIdc1uCoAg/uP1loUU8Bnuc8ig02bD0T12UnMvMStF+9nhsdDcNkFg1xrmSS0
Hx1HAr+Afmb2qe3FQqmEDB7x7zf1c2M9+O89gdCgIJ7A4e/qnIFUzh6h7Gd0C2Vf5oDKPUg5BEWV
EQxRoDdxHiXfqhSFBwja/50X+lg4XzfCZG+RZm7aD4lxTI5e4zckNjx94tIA1ic+ffwe+QgFD+zP
G9Chz8j7kILGoVRASlvT0LMd7sWO2W83Or0vXjINkv1rM87uB+LTvw9SvaSz2pjOHWVAZPOaSxKH
tXWxmV68G+7E6a4Jy86XXHq+1W4ECiGXe+ya1U+tuhuNlXKfd5FgkRpBXH5TUwkEvpxzdZdxxFdS
FcMvtqH+DX/AeosFzPaYE+0ffBJlhdX1oWzn906UL8DfYXx6Z6XIvIJyx8ZJwH4ANrPT+J7Oxtzu
KD4A2HiApxunn/5CAOk/X7VEb38SIj7jcC853a102/n4VEYSNuWqkDXjC0FCPBixEiRTeDvPaNYV
71xjmhg3/QnkhJXDJuefiL9r3mzUiy2n4TJrPBauSJ7gxVXe3bohVKcpMkpe7l9ZtAzziZ3mV3P7
yh3fP1Ese5fhTbAJPPzSUrWTMa10eNkonVYqG+rbLcCRYACPwvkNRKwxZ9EyY+Q28FWhPH/PRqL6
+kvcgwey0Sdz3f3DQg/7DrP9YO3MOaun7jNnyLr/Gr6a+9nmDx9i0v0IL6501UalC8Z4NjH7drcR
IVxvve3fY5ULDWyBT+8tiHn6cZcUViV5g52NhTnba92bG2gPBMWDffWuAc57GDspIKrkiGoAfZe9
mBxBfC147/DTmzAGsW6j/TDcYdfb/YE2d0KpH+PIM4fpHvyBPisYOEZKn+l2IS6nRf5eeYy/A0DP
krXWz2Z6gsA1M8H6t/c3AB50QyeVTTNdDfrbXMr82peMxDhFkiqcW0HUySIy/YKUAp4fORgv/bEh
gWqCr5eDespBioA7Wn1xepExwA7zbHYXqt6WoKj2dnhliogg9xftOS0fLXemQmfhwTiVlZnJZdR1
hrIljRt5zek8j5MP457p6fc5SJT1dm88ep79GTjglFIgqDzN3F7ZA3jNL9wHGNOPgt9edSp++w0+
98/oMrwmstvlUTPb+SxC43jHx+rbXIPP1TcKNz89Lk/9Rz11+rdc1znW0yfXHB3w0s3tUryIP5Mi
6vHR9PhKm5l1Pn+q36aBu+ine+DdgndL5bHOxWgUOxFWo/0Uu4ghUd9zSQ14ccFD7gKbZKXV9U+t
5J93Iucefu5zSrprLOdGjBKhOt6UTniRS9O1dSYQIO5dmFhHdBVGbUaJxtv/bvhEqmDec0lnX0TK
3d1oRUgBeP4Gyu7tJufVCRCjlHjjyXDDS8cYaXGaZG9UUTpqsNciNUUTvY7TA7OxZF3pnSYoRIre
504KNeo3adlklfYiNyR5mPOQqzKnSFCwJTj4/fuz9TNnzaxKyfJuqjw5vfKKhDXG8cfNnstwRjb2
+30csiT5V/j2J//0seGjnRTw7EvxcPMnWJecEu2a1u0vikYazia4oeAd0Cv8xYgIB17WaZEmGiCx
X+dh1SHTXfEGmLiL7yF3XqT74lAc9s/GQ7WVGNg/pvLP2WZsVnv622I6/20Q1HKbli7vpkoer2OF
zOzdmZi5vMaP1haLq2+BGspaKAt2RVocLKTdN3uG92rjLznlnVqQBbeaz79XmRzIVYGU8SOnKvbO
xmwiaS4CoLgH09rkFAb8KrhppXbNbjVvK3P8dWY6E8xB/OP2xkn/N5C2wqNGudecRR5HBjDT0z8c
S1ZrdEFj+llExqdXMAOBT3xGwOvV3/ffvdQ1rthj2Vs7jg7Q4xkG6Vs7SJwwJhDWExU4VRYY2uNV
NQxOXnn0umWj/JpAEtQyAD9okXLsknN4+1Guk2CrBiq8wnZxHN0RUHcsvQAGP8Nd6c3m9CBfjfwH
gtfPgCma6anaAbZmDvPu3NqJCiUA3bNUgK4quHxqIZcFA+qKFNbCppTgozRpDb/VsOl/Jdl/shnO
zCNBFRxe+pfCjWunmYAjwTp0RImLK8aG1H1Ju6wWGx7KVuJnyYKixgx0wLwuaDQ4ENtb6ZyC2gVp
6YRTeSdNUHMecqlY7hsLvleSxAlQbqOMVdgOxtPyPEe0C/rRoJ7EIlMTL+P152izTC1OTp/FDevI
FFc5ojmc76xWBn6b/J5lqG9hfhHNvnhdIvA9tT6FWKJw/42iUzI0+8KbC3fSkmP+3g3rXqJlphj7
dDFtLn4tXfofZTtfpljRhjltS/vQz/OODb5q7ttCrJbpbqRNdhcZ29CAbHjldUmGfAg2eIr3j+vd
YTqPRoIAyTcwAVlEd7TOryb0vJy4U8v4fIV9VUn0V5msLwj4aMUI6vklpJUS3bNZzBTweaT/efCq
ak4a5/6DHnJMcvPo0sOPrhDMqZeAL40fIiYHcHWwxIOOSm/sFCHFX/18zFenTmJv12CAyr+z6QqQ
K3qnmak3ereElArxn4ghmQ/lk02csaMC45g745hNbm2goqYxhIdh4cIyzuj7MfwuoXsACxpVxXI3
yIxFwskCwOq8TMv0zMbSJq/ZD2vDdf6lWPrmUhxp/kmZXxN32v2bvYze47i9MtwgzQb/n0IKDuW/
vQhF1TubCvz6fWkz3wxPhFuDqI/bFTj6EHaB2FxWk2w48PJ4K2EWwmL6l2ai75Zc2cE4y0OWTTtn
ZCDefsezSfULs45IjhqPiYeObJPOxk3FkQTQeRSyRkJImNCZRECNxefQ++p/cCxPbJbPxbRWepLT
aGW6nzbbgKaubfFt8qcSn51sxMyts5lFZJvfejW2Kf/sm4iFaOm1BmHzWELYZ08Y8oYS5TTiDFh7
8n6cVHf/DOFf1R0m8bl8AzTf/GpbEvgi29BEpbuerjkh8G1vnmQoplq7pgsuw5SXs8i773kkptRY
Iz99oj/JlASl1O9FbIN4JVQ+ttiWlpKzUxBj/KwxXJl52eE+W2SZVCh3ONUK9N3Hg5aPsCo5UF94
z4bfqiK9SirrmkhWPCjunPhQaD8Nnpb0WWf6ylPz2lqh/5B/Ft9NlMANaEligku9n8pkrzw95mnD
czetywYv2QOppsE5LfP/F1knJQBgshttR/Ph5rp9bN8DCaTwiwFMaT+MLfgCmqcUk0HlpyPI08Qg
BM4fQ4WGICtxRHqhbU7nyp+P8zcdhzGKWqU5Ga5tOAEtk0EY9wJZWFPq35RX1gbPNQYX6yABPPLv
kw6biZnGI4E6UVJZcb5pXUfXPvGWoPf3Nj15/QM7C+LedRi2TGy8y2RXGgmnBYBM+TrJuTbSi2+4
cFzaGNupsjeRMm3I8W1R3+qTtoNzn7KcY804kF3B+qVuubmH9nS0o+U6/U1QOKBCrDQGENvLkE2E
7f1B6Zu5XbRqjVfzV8vEWlAxw5kAcdB+v+b87NrlL8ZSCk6Z27PgRsyJ5BRjoeDlP8dccvEyqFxs
fVE5p3WI5HRz20FzX6G9KX7r53UuDqpJZA8BBJI9Io0xWctnOhFygH4Ij9IVXFVyOSo8i1f3i9be
ZV+igXNzZZw7t/mFEmIUWvIj+ygBlUSn7tZ4u8+ghweICeAnygPvJdd8L85W0Tv60ImP07OPYd3s
/Zd2s6rhUeu4O8yemFEDO/bd24xscKZkA2RIKFuLqymK4fhp0hFQK1Vk2/HSJMum44w7YU+CRzWL
jDadEwI+h+nivpdoujwAaxxAc2+RYGofDrICUhK/C3Z5s0R3Mr0ScVPmqyJQwGtyBObKoxCkduEA
FB5afMtncVw8wrmnNeW91789xi+frM/TWRgeHLwJhaIZqSWlSlRH6EGDgCuo/H3+T/Qxx3R0+IQW
1qWd5XAi3FWE7QLXJs0cxOZmDbtWWnYBSP2mSqn9c2FwRi8zrWNfk4X/8Pf6cZzwE03/pH/MzEpn
+Zvn8bN4aO44zNzrXxTCsdhgF003hWa4DHwmphd1cyvhUHITRWrpeDCODc8z0LQawbxL5Uy/uMo+
EP+CykaHvxkrciaj0FQTtHJwaZ3DC5tO93aP5GKzaC/+pwdr7HoR2LfjuDVZPGersY4h0kp3JnN8
fZaIq+ZzGe24m6KdUNFG+ppmVKwK0SfHJWel68wltB2sl/v+14GgL4e1uwVNQA7mb3zftzdVrLsk
bkPCL6ciBHnvoC+9c1Dfl7cX9gEM3krrwW2GkMNRY6hOvPTzNRCHRl2dvV0X3opsBgH0ryvOvc/5
WScczUG8OJLsyBdJtMEYqJ0dn4fSA57ms9EFMHuD81lkaasA8OAGHvgsL2guu1xGm9qLyFms54SW
jp9zsHSH9KzFk1zpr9tk8msQEgSuv1qQoKJvZ0myLe9+xteOcdft71D8UaeZoxV29VfNZr/VEkFk
Yvnd3Cyf3X03rMKYfufKpmfzBThSZUnlFVyPz9BNTy/1zABWAeN7z91+F+a2orsax+ZXHYZ+5pQP
4DilTvKaQ9vCUfq4Ep06MApcvJdRjZlRJdJSILjH/Yi7IK3mXdd17Ra+8u6dx9Qcz3Fy4K8hLQk9
GVOs8m12roI6/aTbP/s0NHKBxEbuyGhlKUCrzMx8tu59QXuOy8q9/a3B5yM9uUctYmq7YYZ8amfj
A820tfrwzpnwQTW8fNZCo6W0vI4cRP4hx3ls4VpmP1CVNhr4n9lUr9mtm5x9m+FWQrLrid2UQdeO
gOj8957u21b4bvFsv/+eNYdGTMnQ2lQe/Vcrtcg0E53EUI9c+/4mW7Lx/mzMMAOPVfljOjpgPYxC
tsj8ghkqn3a4ZdIR0hmrb/FRnAjuLTRIaeSegE80lcg91Pr/bp/d4DqM1xwt4/0q943+8KQ6AMf+
OXEJanWMBmYem0biL1JbzaU2B5VgpL9h61IR6TsM1e6FWydgxh7LSOQxTCBHetphc+pw/6eHVzQv
niMQtOvVORJug2o1sFyLKnE+YDYBsDPZev4mp6/+65MFYlvQDsDj2Bnmjx1PWs1kj9QqGvwGJhBp
PJWF4Hwsb1tsZNW4Iq+GO65wkz1POxXMDrxkasQJxKxtdhokhrHSqZcapOZbqQjzL1e3s5In1rwH
ATyZIR9BWG9tj8AGrJOgna6k269yarjpOw7tMIy1G4aIzsB5ea7tW/fepmMu0IpSCShxZ99QbtKS
VwYvT9yLq+sPGFugZx+W9WUnEf/ZCLSCue1z/nlDr/nNVx7miDywZDqh5LpPkc3kHHCmQTx6onRq
t4Oi8BqpAFlIwrwHH755CsOOkRRRQ9RDPwP2tUNTA/wmAPWr9xpvyrFSoqTfjVyKukID8CgGGx7d
4NAznG5e3LIE4ae8Ezzp47njbea02c6nSM3H/vKz/vv8mQY7U26Zn4Dtn8q6B+2Q6CwCr+rwpnEN
XE8BmXiXVtHmb1SWtK76yVD2e8w5opIIg53wP1wU0gTikWTP80Kh45Ntb2syGza549Revh1yQhDG
iekkmk8P9Bj7PgTlqR/qn3v3v3CVe+3vh/mmYiVesqdvQd+l0NKxHbu7tu98a13aDh2rCKD8vgSS
p5B4Inf3JHezqF5gQMSjoNSyZDazeJsnDsv44CT1xRzI6M6/h7p0k7/hHKH7WLfSrrGxMLWaLPsO
IyVDlPOK9oYJySqb0e5rzrWfh9xWA+USwNvE6NQKOUMvue/0A8cGjjiuCDSGnDwrqeW1Hx2e64nl
uqLa2LeVL5F6fLGfsW8vvZe7RSA+60X+Xh2WFLfuZ3j7KU9KAIRZsAQjBbVgwO5d5XYKP8TveTqd
Tf1p5d6bnBaEZVPmQnvPjSYMHV3nn8uYnWNiid+XCR7qewlg9pBRA7yxd3vrj8e3oTCHYcCL0rbN
30v9lTua8/2leVcCe0Vm1APdQ9rDbEX+LJEYJYcGMhy49xn5AWljv/+8rv87yFTap1mwSP7o857M
a1e8ZRGZ30GXFd8UdhoqfZOL9F7fsUXoZ/rXehCfsVkIcxfKtfwsor+Coype6w6Yk5ZAmsjhGmOq
UedE0MGQLk3wEr2B+99q/upE2YDOYm/lWxjd51gK9RAzBzcRqww/KZiWcHaGVj5RBgI6xCic3D1v
Zqxen+h3RdG0JvMg62vNZzUuzeU2XEtMv7dPzaRB0zenAoiOvq1Qb7KII/JEWrQoYrFDo3ctMU0O
30sVJ8ORMbuaivJOqV19dJ/tYMYYkw8httXjiSs3agJiuzJEBEpCKWurxbl/6GpNfTLvttpbTZxm
Y34SCrFWZa7/UiPGXcsQbUbO7eVEhEJG25l/fd7Vihg/l/GZ3edWcOa/WpoJL78afCAbJLmIVhTa
/7qU02wisj4ApxgM26nuBJvp27mPnJ9AN1Lb+IwZeiRH/IhM7Gx/GWcrY67FXUMh4gBQiwUJz5vR
p3tl5zI/DQEDhVs39co/i6SPMzaPPpbWY3EYffvx+dOzVSndp/qWyXC1sD3S890TRCotrnGbrwJD
j2s/shTH21LGTW75c5BsyK20saqu+4fflNiAm0C1IM4jbd8OUvCxxU04ENvdOjrHtXdYnKdBZfYM
YAgTl9AYBnBprlO5x4JJTPU7DSyoRU9RDl264mR45ffSeHWxSrj2aEsba4Wnngys+eLHTgWwW9LD
4RuwaaIAAtxSbKHWP5d5vPHKJzsZ8eaR/qXhqlFnV4+z8OgyD1E+SSCvnnngh+evua6jaj481IBF
2tyQVn+xsXWMX7arXgffYixnqBOYgF2Xz/Kz/Gk8UzqvT/3YuA7g1BmaPDSYMkbV77mSbjzySSk8
R04O4TnG1N/3WNoOxP8aIuRWLctmPUi6lWrn4r3sF/a4FvG4DGpoA9ZqucdnW9jFuxylXhagRGa8
Ksro+NnOvm3/dSZwAd32I9BoGNHHIrOqX4xuH9ytvmVOvZIGwpJdIzmNlGS9MioiP7JVK56//aYb
wh/6bNoaaHHgiUwJzQFzFycyey5laieKtSDza1KTRlIVFoDveC6y/Be6QypUPrAFcAnWouJlb9x6
jzIoD9Vd96RhWjGzF4Q8PpWweFlpMdQqhvKFHCtBXlPJejyIDcWujOMonaa7vqpU1QDfY+f5KGga
vY0xr7/Oqs8Vs7bqZIAfF2bDRtKPRFaF8kLaY/pHPpClX7Bl6A7duA4gp+cvzGnJDqdpttEOD7ft
D1YUZObbWS2xpjyoYt/wwa13CmYF9iHKhW4L/cP6eKg9F4oTR6Wr9CIG79xSm68CETKi5gbKPT7M
z3r7DGOVxBgRkLPhofGdglXcM04VYCDy0nvssHdyRliomKND6iX3aoCXhoW9gZlwnZ2Gnjka2HD7
hFD7mLsajLhOXtlNwJLb6/D+jbZAAclfyZI8LCEOAzF6FbJE+otUcYLMSstBXB4dOADYK+f35fjA
8y6brtdMLzr7XtAr4PEynTAIUN8yfGCkcgiCV5v4N71IK3D6OPej1c+v864ho3Cg8OplShGdhrQc
i2kyXtUdP76Vc+cqYOVVDVdXuduQz3b53Re0JINrLx7qRsB0ZlWSYXz8kr4hpX26qty7qY6TIDx2
6OlLFb2XAfVeZ92FyxtOJHsUqa5pJ2pWT3seR1XRFZu2eu2dBiFFaunVSvJK9x+9R/d/fZPS5/oH
rIsPdEx10MPrN8VXeYJcN2lvJWABcYs8nCg0nyL60jhuH5FzyTqM71vjyspQORxAU9RolJf12K+X
35Z21fPgifQdtvmQ1hBpw5z69gW+ZONMXV5lKTzYosJQ05ReyKm7hhyc8SrfkYHS2i43tScJebK7
qb3bO6E2oFV+R/tW6IdwvnThYch+v7wqTWzIO1cEv25E29p2RU+Ekv3YCg+O5UNDylp/q9hIVt7F
pwCLqIQzW7RwYUX4FAZ0Kp0an+KqzaZjwVnq91hDSEdHRy2nLo41Vmw6IvN14faLECTj8hS83V90
418ZeAyCXgPCf8GvmlnpBFyZfsLyO7CsWmJx5WIde/qwdS/BCYO6q/iaBSZMGXOB93z3c+jefrmW
/vJuLl8G25p8PXbt6hpBeJlSJ1N8Fncy4ZK1QDydsPXltxQ/2dYqv3hlS4/sIrA129ZSv4ETqr2I
mfGsHkQ5mdOOv79k9gLYN/VjN9WIyJXSvQUh3SUnRHj5IRrIdGzd4G8k+zTT8IDOs2omG/D2+t/G
ZxbMn/+OvfD43RThOb9MV6Xo+DokUL5pRUhM9VrPgjmW8ijGHPEbgCb2iCX6tjrVYfPMkNz8wJMV
M0oFnqDx1FUOJC/NAHfAK6WaWR1ocKEVdd2e3zlnCN8eett7wkDBwgSjHKSPQqQjOSv6/c5h9dBg
6QPSQSd2fKPpFFjeff82w2TF/uo6NtKN63Jb591661LxlrYzQWtMtCLtbzkuhD4zjjfXg1TZzOA2
hP0ydfjMVqMTTuOkye+voeDbJ3IRlVFkuVL4Ngg5/C/cjOaFDEnYg5Igcmnn6O27p7lo2MUGDLSu
qxCUo8MRv4MS3a8T+uX6S+Wa9+zgKzslGjD2uErdCwxMm+l2onGvii+kQMM45PCO+9m45y4i72RX
5dO8pXhXNna/W4fUi7NK72WdxerHiiE+3ZnYtIqYoNXP42ctS8+s0UX3+In/GDA4ZHYN3OpC8ZVn
QMQK/tBxFvzEflezGPOsIMbpM0uMnqO1F9nbMS4pOVehLjFoNV4JpIeCparbUhhDfMcTKbgGr7n0
T6zpFHOOcKT9SdQQ6bf9RAuwXws2RxD6s61+OzYNhhTKnUpyuK+f6xNZofjoxU0jKKOLD2h7nJmu
IyPeDlVYpuuV55rj1SxaV3Bz8xS28JupCUzNR5r/d2nnBiswSIQOGUGCbn5dOdeDY3Pf2w2i7cCm
8CxrK1CWJPKsdpXErrdbBSLpYXNSqeDhya1FTRXWFy8zjGxvu6QUedQjZ8ODVyXfQ3rebU2oQOnW
v//cBureZrq+qm/a0eJuEC45j4qBw6AhYyE9pyqtChXsJ2T+PGn7dv2ExMRER6kGUuEbfx1GA0ZX
BLAsdUEUa4vazsN4VG1MKwCztswOIaj2doP78CSJJFxayW4Hm69KicZh+RyqYBPzV/FcBasch+me
80LuJCpi6wLEA+cujbPt4xXiP/nN1A2PBzF1MbwVRNVEYzPbzXwoMLQGOODV+870zqo/lRfEaz1T
8H+aOHt/l15icG6s2sneqs/D1NhRZeEV1n8J27ub0d5I6qjIhlTIzoPIdrkDjHEu43tXzgNXjnK4
8ukcW6nRpeICbL4GATbSFhIMqOV/nGIJuJoBWIeAMurgntiqkUyeGVTl5yyNILYMWTNi9jwQEdrV
detZhD25zZr3OSdQ/EDcflLksacCfMjMn53ULFbFRkKNVKAgoblpsU5XUwWCeeAMpKTACWoTLUXR
8IUfE6Bbj7Hd5RN4kcj+OrbZum3SdZ+el/zAT0MW1L2QUhUbrg8YCpW9obVQMVDuKS/mrhdZrGbJ
9r0m3mf86azFY8gOZa/5mUWzI9Y21XuZ4dyL1xjZjPgyrlxT1+1PMf07WVxLgVNtvBo4GCdGWE4M
4H3uUKEshaNq8jGL+XKEZuPUPH6z62M+XJU/1zpciyD5cjKf4QEXwIOFI9tJIavjGNyhEA0yunKa
kGN/U63ioedWzUg5VocDfIsfcPW796x9qp9ovqAv++x/TtU7MZCxc6ywg+tUd4CSc8A38TdUU3Gk
zSCxJGViR15W3BQnpVs+neUgVwt3JtFcZmwU+1UQJX+21NuTdmykXJT/MF79IKafBmD5jWBAygeU
pGDSAHe/zW4BSfb5z0ZwbzMyrDCYmX650F6rwcLe/0bLBoqFT2tbRVbNXkrwzWQ9VHmxA0YBaTk7
TYE7k168denflnFYidCO6qR8/U0yRDlVHC28NP49DpqGkLCIh5i8W/OElfetX26/h6dE6FUu7ZjE
wBPU2Alc5FglRwrETLJ7aG4SjkdognP8NgLAl00LmTNvC6HfRxCO3HvOP4bjjXf1/rur3/EGLLt/
bgnldfMp65KpVzvVDbfxepUHCVq37W98KdGjkkI9BRgZ9ctrAKlHrWTaiF37PMle3fi/h8KnnjDQ
S3QWxxbMSQzXn2we54ruquOqyOs2b7qkcDWyTA9Dl2b92pZTDQwIjK4zJTu4FdcofALqAHMP6riz
uM9PATyVEq54JlJStXAsHD7bEWw1ZnUYJnTfZFVJjQl7ODZSk4IcOqjz/HAoxFu7+m6qLcdAfeVa
8NzAFbQ38RyCMgLQ34l09lWiW6qVneOTv0oREPrKHWakUI0MeSUTGgMtJrZaoHNewdO5Mqpbe8NG
479ws/1vvPV9ZDFgkYGFmsTyh4G/1lqkVXYW0hokozFiohsIAVZV8vHl9OimOU6DeD++LYQUk3Fw
EubIzkqa8ec0IhDhWFZVbDqTtsGBxuU+OmHXsXZjG/DBtp1MK/lbOWBkFb7NyR9Kz2oQ636KDq18
4U6WRR0tV49ovX3n48xGubhekxr2j8qSrdS2UFXEmM3EG5pDsPNyYbZ9HKLdN+GrzN3Z8X+y4Va8
aKb3na9w0HN7shN/KIOu7ZoO2EJnTsACtbelOCFWFE2NzSQnkPxF3IGdshqYONZGmdrmN1IOlfmZ
FhN/hGWlf82Yu1wPtWFkaIp4NJcWgDJm/+Q9XwZ3Hc50v5LzF9Zc8mUU737oxsqsaTq7KkGVx0Xq
0dv/iyTy3rZ5NCZZLfcccoiNdx1qHNXG9TtD804kA7/5PZPsMTz90uiwiCwgJVFO9L/Ussh4nGnq
525ojnonmZlbK8qWv1UOPCz4gL39L5UPt/bVN/2zHOeXHtO4KNSRYZ8gkLhN7akHpw1/2b01TSUK
q1V239y0N5N6jNcTV9nGoa/i+LlXn/k7bYWCPvjc+FJ5rN+Rshs93UQLk6Z8atNxJKphHLhd4UQM
Eu+dcnc6JG88XONU016hzYqtPMsyXJW4ahAvt2KzR5EZSf6q4GyMWQ6Y1iR+Gc7mAtC4vvzmpskB
ZhoIjxuECb7dO5oUbFmljm4t9cpezHccqtzEkjnGVC6fcw+cUI4iFuGuO6r47iTb/4Y3q85d9Q8e
ePs5bqd8/+HolancjI+DhKQj+eIo1jTd+XWT9gNT4kc2M4Lh+y7r2rsRUzv8wyVlNPwzuDNOqB64
HT2HLs9wGaIWa6QDgQ/mczfGW3D3l1KfnQtJ7umr4r3Ewsv0q0jfJQxpnc/MgzBlSgSPkJuXLNj6
t/op6Dwh+j+xPBaCnR/hG0K0e9MrHJvoYREqb9PzwAyGYllbWt2LLTrNAsn0pL1pBEYhV3cEP3IM
p5TkNJFAyzOOS/mu0zWXd1yuuMOuK3FB5js226gRDIQ0eTBHKOyrdJiF65O/uAyzyJA5jlFxjp1S
QYRePlZN4wRX2YcXRYzTZpEZHRhfcMHIO3Llk+6ozqWV19+/lyLXWcZZKcPi4rdq4FHK1Cn8eljN
r2ZAM/p595nTls6DtEvx9KNX+powGBy0ZIT+kCLfpo9pICMuH6ueC1KyW8D9lCHHSBn6GJX8XlJ5
yuRo2UjoVg/Xrt0DO0O6SSHGp6ldpFkoZzhd70pR02bvAT32VEwwMryr0kq31ifwpN60LlwLNpUj
X5dQO9FOFAhQjcF+w6zod6Q0lctfsin1McuUL/vOnfDL2TLXroMdk84Bh/PiBNZfXcVyK6dgc7JI
GbClslxnf3d673flVDv10s3bNg8weQ+Ofjxi8CO2pO99GK8B8QZEM60a6qmatRj91UnFxjHxk/t2
FDMMRVkXjYx9z8VmqVJ0+ozn9iM0FVITycyJhXGFLBcmX+fue/GsjpWP9UiW9CynpH6JyXz7XslG
vPMx6SjTerqeBVvuZ6s/lkOxgFguc9LAG28DFoHujfONExxn/QYAUwMmi0pRLOJ71WkSGIBF69Fi
qhMex0TWJbjib8ni9/kbS53ID5SfJ8k7j7833oyxmg/jpHn2wx+v5w/ZiNsGAwXeKlA+Jkz5y/gp
23tXj5YTP/l4S9L9KPWzKql9+UNvgirA+TePtu78wMxE2aeQjJf3eafK65Zde4530n1jyGKknaqj
kYTauNXHzraDRnIxa8L+7zASCqRqb5gobaLJMYvnezVW3ZT23dT8NU0Xb8H+WxXOOAoVel2msFJH
m2bSfARjP7c6g1HUzfev49iyQwTp1HhucLn5tTvv0FCVqivukN/ZFvEaDzsj4cb959sADnwboUpM
27OvMQNRx+zat7/ACeFReMok+jY2gwA4/D00jgUx4Txj3Hh5YYH9dOuNL5/2HEgF1VQrPj1hvqYP
djFHgW8C+4gEmk4Hg9sJT4TPkgCnKag6zsxxpTpkgLiqb6vXuQIg1nWDprT0YDUumPz8fFBmowk2
GIoQ+Pyz9BShOnsF4/rTKbcncHqCChm4s8MawdYPtVWNjrhYjFU24zU15bscbyabrya6hGKW+Pn1
k8z/EeEySBMSJHl13dmxI6B1qSdKEWHvuz8am+Qo3T2WDOeinYvw+sevfAwzH2VHTFLs+x+c3+UZ
XDn1uIgFZt/oTNx9WyjReud44BpvAnPtJ+cCBTa5WxO6K0/8O738Hn6RMuiQnUu3+oTDbmNTXtOC
nwvPT1YGbA05LWu2z6P2U588tKgqxoCxXUpUT2WOIMFKFyETV0DtFx9Tj3ogtfqnrIoRMwtApnvm
eL/Nf/hHPwer1rVzbThOlYe4bdkrFuGqUNHrrZD97z+uQQd/mgOdabIbuL9zGcLKfzKcW9izLxEd
dMlACQVC4Ge7mcaGXC0KNEObQqKS+HEp3L78QGRa/BwThYiLfu5YvP4eprvpe47isyoK1cwHlwGK
oHkgXwDeQaWNAfnYNUBr6G449l6DKGfsEQAkqOdddL9x2Pg6O40bMG4rz3YQbrdvGfFrnm5wC+TU
k/pSwiBK5Z83209ectFvLuDWozqH8mCuoPvtpZ4/51AuxaamshrHSuFe+G/DWVn/v2FelU/eOvdX
IZ0oXkI5MSAyKwzPh7jw9ahjOJX77nLOY6qSSIXD7aM3+U2Y5DTUEag7mdLhk793NmzsxvZzJv3z
KKZKE8OoppvBkSGIaRquX/PxIhYvSxcP7lAO1xDHc1IOH4w6L6ULsADCN4IwGFaN3SJRrZY2D/e1
59nk9AzL/5F0ZkuKatsafiIjRBDkVnoEUbG/MTRtUEQRlO7p1zdrxY44F2dVVWaaMOcYf9vGUlgK
1ikrTXSf5YzteZxC8KKBPXYdeaZ0XLbeD/XQy8L3Tv4VShzA3pff5i4qT8VGEwastCYknx8sApUW
IlKrW6c7nYyLmXbN/e+KZvr5ENppCae0K0nEmmUeB/MQdTPsrc5qCL0YzJpTsSHnGozs6/fPlTDa
px6bN8Qgs0VJjwmvS6ASn7+F//wEHT3R/Fxe7la+DKrm8wUA5EVxK6AfZWY2AH96lv12K80HcTur
SLQJXuhnrZHZTDJsXlzPiDtgj2/e+w9YEbAOfBUEDydRO2vPaUBZncgcJ++VdB80edwCfNBAQy7m
ZI+DdLglZxmhb2ZgxNzQYzK9YQynPmarDwjnxPksdLcC8pMIhzWVbelpl8ZStrTf1LgNeEtxczPi
tZPDgDhZRnmfqYVMqDR6uEx5JuA53vRi/VwLDI/8c1KhwGPQwUkWjtJ/xlMRWEhNO0AsiiCBUFMC
q8+ocOemBVlFSLv92nkQpi5eeFPHdTgn5Z+RelZfO7sKyBbWefkyd3QsvDvhzqS3cEjDa7eQGZxW
Hb3SNulxjo5M5oQUF3D2VbtwnryCkKeJn5mr+jy8fPedbHdgz3immHLihwWfnf71hEQYrLadnPtO
dn15r2V57Jj0jcG8nSPOo2tokVxQnvKWhsBPzPt8bEBf/CzqlHDwVWsWsB3vGa5CB9szjhCuJC2m
aNPpYlh/52khVUfsbLMlGpOvjcYDSRo7LDY6RlVCSEBHIhgwCpWYwQCRTAmTPAzuPeKt5WV9krBL
sQO6FNyoPCjbZInl2jhMsw2wJVOjmf6B4BAT8AlK2ouoHPlEncW5fEdk17vkE/VFQFF3GplIU1CP
a1QHjcb5CsAIiBSNLw3xHqIWBYFHK+h/ji4JCfUKmZnbTnIyCNi37vbz8j7F8FytDQEcgGj60GAj
SQSAYIFDUY2mYKVdJJyOcDb+G10AGKH777vzIZdREBDyzr4LCp0R2eRUU0g0Ns0N8cz2Z0lSCfwQ
miBSTt42qdaEYVd3Qz6y0Ft9RP9XmXh0wuuhrIT7G2Mu2zwM+fvD2yAbrY2NS6Dp0FFksBOLjhGX
oTUmMNWoTzkqPB6K1wqF30Ghf1wJXrqhZeZ3PVCs4Vxg3eLjf7O3UtEMn0swNjhd2Lvez9xaK5X/
+LR47kTbOM62EkB8aKL0Uae0uLROgXFK+nsGfSHHo29H3v0mpAVpYwUlIHldLvVg88L/Al73bTSi
ZG2SZuFha7c5xURVHClvBKvjiyBjnWNNOf2LmfFZzIlHbE9C3UPOJ8LCHo1RfWz5zXwIFV1GAM1L
wGUmeqpmTOQsdCcDv3FMDGy+2qQURV0HwhT6Zg/F9QmRzLLmJre/F0opMIY/yTgiOI6dHx3eHcqC
YKYNT8WUBTrkJSbWHCc0gjmwRhRGtK27XdiKaMaADGaqtbSjAP9ExhJiLQ4PHg2a7y/skV8C5+HR
CK0h4paI6v2X1w79EVt8YVYBcAMZzmjoepNmVk6Qvg84KrCdoXW+COs/oKbuoZhzSZ0gg5QgoRl9
BMbbFX+b7duB/KXDRKRs9oICaDqq/c7Mg0HLYEbwMMkc73njqvReSK7M+/Swk78nQSfnatZfAUMv
O0/PSTLvG2f678gEn5cbkSaOZtbFhcMk/sDE1oZaaqR+nhLOqk10NpbskmNAP3HjlrQ3syG+vAG/
Kcx45EUU3Jw3+Dk8+6vHlk5bZJbeYK0aKAQiTOnSnqGEZJAPqYbP8YlEssJKtgJHuxXibq8gTuaf
1SfEYQwUgrYePxD4Wemg1nRqnL9RF+j2Yf3YASUwRK7eS5AhJgh+lz2KuYTzhIg8W/QQoO97L/Px
FEabOYeJlRAtWgH6PGP8xJpJwKeD3Xc5IrPLRJoI/60a30vhg6My9hLl4HPyNOh3UGFXAtMN+0Fa
mtUahJnFjF0icXKTTeVhwLggOgZW+kTyChUHFo0EJWR54jnMDIRbIfALSEE9GaE0/k7lSxkNAiKQ
9u/otdJmMQG4IUpGU38bwkaQxtBmqBsRdEvU5oZPvwgZKBrGRpD5kl8HIwvbD4z8jLXbVEO4gpXG
rJ4jlQRfXM0KMnCk6VfkrZuds+mb1cs8kK4DA8bfH026ZgxsjmSfcSLeFcBun92HLBA+AM3vjrJu
qZsM/YBQfQ55wSaiwnm04frhOa17YKHQ7kH1QQJRSg6NwQ4w751csAfhfrRE7aDbx4go4r7Qsorg
yoKQjAE3mgLig0rdSKDhkOCHlQX8RGe6kGt8NiAwpfvjcdJsfmH/zpuRQfvMYUquIlTkTJ1inVmn
47MyQeZF9dsUzWZMznisBwQKiHeY75DTWC2JOkesi5MHhXEs74TymOWE4GsfG4F1j/BWcC7Wpwy9
Ie/QTGSsEBvQAgDrRr1+o+T5g+JgWaIFQeT73Wf3kffBx2shgPoa58bmsRoP4LQr1CqfDekTu9sJ
CkzKgpZdWh/n22r79HBauoRwovUxRVPBzepczMu3cX/6Inm4i9TVa4u4823NidRyPx1gqrbMTgBC
0GKE/tc5sxd+MjPvsStNJLJmuXKb7QfqiOwXeJN8hksfrn4n8QIAhENC+I+QyTPiz7yvJbQKugwc
c7sqAF7j/LTApJhKRlbuiJay63fOScmrnDL3jE73bRNiYvZKemZKWwMPnzd+fzuKiO94MP9IVkaS
KwdfDIONvIrelkd4KGhFelqqfdgWazBMFOkFx2YiOl8QTN9P/YVGpwvf9HEAjUF11njXLESzAKJe
wRxjOtkpOEMwQfaEyDg73U8PrOgabtJJO/T5DxROJ/YNfCbWATTY3hBXcQVS3SSB/mKE+xKsoJnt
laRH/2Ox0dLJURKK97Newfv6QPkhRDYifUcmHrBnyEQekxI8/zm/BdEl7D4MxlSHKCB4KK2p4hie
OWFHUyZNt7QIefN+vEoO65Vbc/JQqnd5OU34FWUFPZQ2FTDeVF6WorquO7Me+AOizkkFdNHtYn6Y
VeSo0b2EYiE7FeJoHzjDqLN/RHzwXliCo7rIMxAWsMcbCOS5IDgW1pfJLEynaHYFOM0N5R+mXJ8i
lkQEtolpFH6Un5guDo6iFFV6OE9CaYYU9EjiObWI5cbHLWegyWR4TcLbyM4m4txoNyCdt3jokQkX
VAdfKlztSyafkWmmrFhtMa6QZNqfIw8OrsZsSJYv3wcBfNnLgrL7HOU/tArUiZGAwus7tEEmCNHL
gx+/KbDFTGQXMS3BiCPRSP1HfMDjgVTSfEX6RlHG730d3ifYVhM+DRHUnFogTp4OJCCbmGbJmHFE
cQqaPqsPb37qxkRYAhI9vMH+vkE88kCsNXIks3O/m3eIkmwmJWNAMT4SEY6I9zbnFD+To4CwzwHh
BNi1vzMgqykQw8gfBpKL3ui2h8UOuiUxhWzFXLeE/pnP5QMQ5wu1IEW9uBxrbgPF2i2/xKfzW+My
kkzQHlhB2FhEcv6PPAKGgbjZiGBH5lpSCzPnuSkZU5z3qgdet+CPigBCQsMsxHAUVGHqoxSo3umI
+EXkRC+SzINAbOBAAVIx0BkQo/Df7BSYjoFNRb34wO8YtX0Y1X+Bj0b2VzGy8L89mDXP/cH5TX9O
RRdLb8tkKNpVBtQbGhVMG3iNw9Y5TWljOHgCmxgAE5Tzeq9YhC1iawIfQ5DCbAGtbpM9TnvNW2RM
GrwuhACRxE203Mh72EMRhHYLMW6OadBwCUhYqB7HHAFIBclIMknLWlQFvfgw51sVxP2QiMaHzdIy
Jyw1EB1/zfK1e9rIGeEhCFkCAWOvFyFUAPIkiGG9rQTAq9maPeIZeLtcFNDqQcv0T7rpfb6ksjUz
9iBRM9m1K/SSm2yec7aYDB76tqIeknFG5V83HwSBYY7OPfCThPKkpbI+EIoyIPvt7WP/DVTJ6UXN
ttfYozlKOXpZOP9x5NJ/hMAz4XxoCdKq+b8wI6oQJezwKVq59/DStfisMveOQ4o0cPQnDh5fsRgR
xjmgIccSkliaD0pX1Cr0RCQXpVTAnYnJtEGtgeh/nR4WCGaIJuIp1rbZogYUF6WOpUM0CT7k13L4
V16ByU2wi2THXRYB96ZhR+T61+ORPfAE6bHiZ1MsypxonyNTF1/ot+bCSBc9HokR4ygmDxcC1gIo
3yQhbk5BdyIAZA200i1yG1TqgkUk8x/fUB0T4Qj9gYhMPh+MFzPTCq00QAveqbddglKIm4G7xYbq
4M5hXm7dl6NOEZIYOFlZddgRvSbgm/kGGKR7pUBFSVH06uN3WX9saQku1nnAoJtuMpxUMVebhGKh
tQovJ70DJE8jFYNH6DVrQ6CgPKoikUkN3bxuPFbrbY+0eX5jgCsxsiZUBoWdbXoT0F0wzCeJqZxf
zNIwoW6OaeVnEOoLSArK7r6kMf8LtD+xd3IOTespAWKkKvU5faZkwOrkHoO0wZiJuFP6NtDyhOBG
itePfww0nXC6A5Xkbhux7h6I4r0DcXC0gFJvlIuCQ4c6S+KhtpXZmbySK179YfCc6VuFsTY43ICi
SVGle9zLgz64BWt6s03hgsE5KJWO8r8WBoG+Jeer82oUQUviazYfnqqJvCh3FSDMVIEL4DwyPyJI
Edsa+v0v9zYgcmZ9vMTVnOH8J+TMNMQmZo55jFvj2tOMAz/+/LB8ne4hsekTvrfXFxOD8VHNbiSA
7yHsNiISpjhfgatDn5It1Ib6qJZQmQMJvqBqXKXDQCNjgQtAMutQR+BymKeLIWfVVXQcwTfb7PdP
uKmYj/kLIjMywGvRDbxBQmiSNFlguWHVKY1avIisNoh5OCpm9VEMUaRhzA+hUKDwZqEHIK1Qjmi1
Px6cesE0bhRInHhsuDW/DDr+qMRmT3XcmziB9DQincLPzSE6pePnaY4+NlNE19jpFWKNlmg27Z+h
zuHbwVXf8Kw6H7wWp7BoRL15xc15r6Ekqxt8OiRqenwuxU8vc19QZLJIwG6GWwK/UxYesGyvpaaa
nYI0iGH8sda3E8AROf4+6egBP+zQLjWjdyLPjfc0PWqRFnNKytEgFOUogh0r0RmqqzulCJiJkSRv
hvQgg3K9BBHNSNO/vnWDlCRshgZ/mkCBzFE1YxR+A4FNQsAvcu7n9MpVKfPt9K2SJ/sbQaI62iI5
Dc6JGbZGogtd2AONlzq5/ZVRIrLi6hOV1OhtseDsaIXKUG9yEfUpmnywFPRMeZeaKTYK9M3mWl3R
hDz7YVIBH+Jlh3GfyDtUTStkZshH9ukfUt2DCR/4GAuiX15eIcecxkcm8794Y5rQE92EP7Tv6ZbZ
mpTIHEM3XghkbmA2W8Cln6cEn8oAJsF+v8ZDW2Z2uUQP8tMdhf3hmkW4pXn59egxMLUbnSoEfNHv
IjLT1KHd4MfH1c/tXC/ejC4daRjqmMmGRRrDLswJxAcJFGBCNaGJSXAWHS5xEYq57Y2g52m9ozpm
E9IvigvWTXbahxgSQgz4BnuQVw4W0QGfwZxGaQcADUOMhlwgvKNhxbfs5qn1DenSJleIgJL4OS29
tAECGrCtjMZgAgA37QQZlIfckXmGs9uSF4r5s0VuXuEfNgj5rmjYEQsAywa633E8U0SFL8DGv534
HRADGyHaVr7IO+jbSkAaLfScGkko6QuXR8x474ZXGTvPxyMu2HsjVGxjlmpgZ86fFakizJvcVjTR
jiuaNW8xpizw2Q+KlcTFqkDBJVHELUOMrVHNWsfgZ3cgvxL5OdJgE7H0y0FVE1Q8VPUmX9F8LDKF
XX9g91EG61cAsyNWHyDsbEkgoFf/sWJNC1/BrnaSLxSoUxb7L8NvjMsgTFhZsboIzqB/ev0rE+Fd
ChvnTVO9YpPCIL4W3WlcRQ9svfr6CwHdqWMNx/uMRIg5FjLRf304IpJtnQrNIUtGntrk729waoWw
2izsZAn3eUoBM618gcea557dxweN83Esydf+liOUCjE8/bTX9bw0ksL6n4b5fIdAJbCRXXZATVnC
lnQj1JlnHxEIOPghVmLNKVCLUHNEFWt6rGmXoa3V5Y8Z4GNkR2pnZj5RgOm9baxFXOxmDvSLRCFE
1elQimp8/9gJUKn0rjUPRW0j2d4SijH5zRrJ+3jvYAijewAW/djDFJjq56an36k8cbejewqhuTkD
RAjpCLSVKGq/ZsWlw8vjFiJvfF/7SMPs91wcrZXNMotyBGZRJJ2K4lgK7klCTixEwQhAxDGkzHUw
EZ7zB/+gTEE6er0E/Vbup/yk4ONfk1gZlP6iESbhhG+t5+w2abgCOHacEQCPd3d/jkRQbAH5HHen
h8mMBvEibaBgnrRHZS6dS+7wBAzE5yaRap7YDxLeaYjme0dmH4ixsXG16Wj2dvJ/hb+NWeyqqPN6
W82V4P29dq1BdZWLfPddJgQOge/uby7+Tk5evM35NltT3+aSH+n8rgjKje6+Tkm2Qa4tgDj8ImDy
FQWKrxUADt0L3flr7x8RXbBmOqG+RGQT3cldegTyGaum6KJ1MFZFj0Dy7qfBnlbl+LdW5opfLJ/m
YYZOYACDdnne7cp9TQjUGswKMVEDxMmbenX34e4LasNSi0A8xcQhYejTTLDMr6hmWmV9LISLoLBh
XMEU8FIY30lis3vxY5dwzaMQTd0fHnCi19PJ15MYG5gtPqh3hOgJwrhB7pzs2QR17rAX+Pm/HhFg
X1SBOSIw8ct9W8jFbZAGNoIFv3LJhrx4fa0CJBE7MIVOzCQ2HsYu/kzIhTdZE0V67pVbwkPDcf/Z
DWnpGzWdYxo9WBDDQ3rMZ0RhuDzk9YnrRvcKB6EhlXk0ivMKOTIAMyUiE8iZ9wh64g6s9INn7OO0
QXOINABKwm7s9oqMD7lGFRTo0UJUKHg8SdGox8PKrdGfb6pQdckY994c5ESIglNjGXkkbvM2VDef
YulzAYtGrM7+E+aFvyJSPPL9EN9fc8UpxOcJkT8HvrNJ/QS451IhdPgCTgNcgiVz/HRfVuJz0sNS
AWe97SeQDmWmEK1zhGvULg78EcgMz5M+46DnfBx1JoJTqgvKKN8DhfzEpzBYgJKGWkSTHbCD0DTT
FDQfhHCoXGz8TKVbn14cPDWqJeJNi9Rqxfd9s1+XLvxEMB5fOut7QnAv8d8A45TUOExgbpCmHqYD
gPYeX7dH6chg2vExXNjZBe0xvdstkmmaWoASdPNHNAj8B6gf6F7pz1E+0MUro+ul8oH2nY/LLYtJ
V+h/htTVjKyEDsDBgp5a4GvxmmM4JikApZ7E3zXux8eyF5GJ5MszefxYIus6OCdC7m30P0RLUAFa
t2jrmJV0wiSroKYOfK9zs8IITPsXshnhz6szKAwKCUKXOqNc9J+OjKaVh40Lc4FMo8lQo+kHH0zy
sE8Aqe8ssP11IwBbUovWKuMojJX4OJUwJS7tMSuCbWkNsKjkl3IzogEVXIEPPzsRzkO7gThVBmBS
4ZPj5uBANJJmiFMYOcOMhX3AISlROqMuVB2hX+2+jMOmNV9rYCsMbEIoqUUyhpV/8xU5Zq/9qzAq
dTyy+bUT4BAiqSLCHjEoi6Aonlb4IZD3qHFxxYCYFh6RFdcBM/OHuhKPP6VErS0kQl+Y1F6It+rO
7/bF/c52hAaMXQI9IP3hgmJ7oFEATrKHVIMhcfKGAgXLOZaRtJqw1H6D8I48g2yjo0p/YDvh+BYV
vAa4LRVNMlyIHuSIn1geRX8fZ8z43DqjfXZt/qglnyWBRoLk+od6dY8CoPfcYWKHq4CSWN4XPUY2
EespccJtkhjTsTlylCHkMx+uIH6wKrs4TEe2csJ4M3m7rz9EwjkJOEDGYUndbs42BNoXgNyzsfE0
gve/LgMX9iJEVbvA9ME/zpZJH51Rb0TVPFGNqwObJ3vEG1dClcO5lDCpQXJ+Lg8h2xN6mnl7fc6+
MOGO3tpId8m84KFDcHAFGwAYgsG7smd8KZFdtzi0sYH3+h4I8JC7SaTPESLUHW+groxN6x9TiL5m
8vHy2oS1rjGoCBQUEpQZDLWrwj6kj2/w7khg/l4EcjP7rLs5NPwdySJbaZA/zfRmDdGLs/wjUmV4
DFDmIRMuIdxpTqJUZVUteo7sy4aFJa8LX9AnpLyB18tAs09LfDGeCMnnkcHG+oOGQEw3zbndmDWI
mkaQWhyLYxv0SwT0piqYMVGGw1xk/Mjr5VnhsG+ABXggRIl8Tacf+o4RZ7Df7D82cN725zUQbFwd
aMMHTC+oOgBEMwQal0/0+xoYv/E614WFb+QR1rDHqBHOuGzoioFbP0ykS7VK9qPpw8dbLYsyRXZ2
57bLdmo5Z2bLG4LzLP0qVgV+85MHn5yNCGKP/LW2ODsHrozBiwmVTHZLcQfIbrnAYPUQpOMDHZgy
A0ht9v+olODhIH/E6S3fB6PgwHMee8i5+BcPKuP2N7xku2FnJKrdg3EQuVndze7CwantTO4oOFQf
eiYzNY7pO69dIwzl1KcXF3g/THgQHQ1Ul4NZj98XYUGbLOrrNv9vzGdLYnLM23ZIpJldsTcDMq6Z
R2+lq0lOS++7q6C8T/zC7zk68g9ul6cPR75i/YXdHMT9P3YCJmkORR8CSuKQhfAHEEfc7h+2/QQZ
MHi7ZJA/uMgv3YOJdPrHMQGxMb0FP1N3en6xeC4OxGFJ/A3ZRxK50BaHc7IhP0aJSMw6Ng4JZgy+
zfrdC8vBGH2I1yw+XHW0fSx6qzcwSwtnM2TqMxtasrnNlsmGmYqqJNUcIPa7Hnd3wDPWFrw1gdya
ymwwNOqhMdRsddnNtT0cPcvN8slVjq/kPEQcpYX1HwkC/6LRGjwNtuygAunbQ4fDDAfx58QWlp6I
LhctHPWE+1EwDbCks4Gr8BTYt+UIp3ef7C9MCOYz5ELKVwzO/si6n24brg7axW9YSi8ktxgdf5Xn
G29pYfRZWk6wDz9eGdbF3YvLExH1QlkQRo7CJI3h2hnvCZggK2mF7uK5wm9LvMnnToZQG3doF7jg
L+9dBUdPIw2ufRH5Jj88lraXZqo4xxskM8hMBG+CUCqHUXOB93HbKdwOYXlitsmiJ+WRGaEzQB1M
IdNSssgt9bHrvNfP4JODeLJqxG8L3qM/ZZH/uA1OPqaquFPhn+nYelDQW5hQFad007NpbhRulAP3
+oOHS4iX+Vm13d3GBugzlFoZIn0oc2jfFWkxt7NO+KjxyoXZF6nN3RwEJF6sCEIj2GOZnZv10+2b
jymQUgejSZrEg+MpxoN7J8+JbbeM+i4TxVcEZspsa8Fn8jmxA+wyG/eCB8QE6H/RHsJd6nJSO0dm
vRCSP4Vo5nsJK+fD64qDgUgIzq8BvnTN6pNk8JwgG+pRF90bF6dq84hBoh0icw3tWMcMOzofKamd
xgZmDlzgon1EguXNmsGrPu3hkG4VSmGO+eJ7BDLgn+6hU0H4cVjEm8MZyH6F6MZXyWE8l4uMvjHi
PZagpaCmyNmcZEmHB3h3Yl5Ks0Z6QhAd9g1lIlnvgBMcVeFw39q0zuJPadbKNiN8rha4ms65bvB6
0QnOlBD31smmoz1o/G9z55FPoFD+Ut3RMBEnE4J7mAAhKcVo+C+S/8tqy9ndBs1eVAyyT8jxlxK6
AQ5igAstvuM0zpnlSLaAqCKz7VVZX8muZa5BDDxjCzZnIU/vznfzPb1OOcLinzeG+HQetsIwztmG
zghULBhFPefLgb5mN2Qj5KIk6SKZgh6SzeaVtUCXAeQ5W06HtYTacvYLRRY5YfyYCXmqYg2ygGCC
BpE/4fbrzErMgUcxiFOH0iR1+tQdclk8JiA6Y9W8rUYmgfcOn+a4ujSOZPwp3m01WP7+1Oi7RoAC
v/BzqHK6dA6plC75MA2/8WkNGME30u67pbTUyFLFX0qdDvW43i/sTr/V90xTw68x6+kDbj+lrKti
kmfjWKoeclvSDd4VRBFVa6vhRMMMsCG/xhog0ZoQH53AWZQwgZ3L3O1LNmGj5mf1C0tHKJxrJi43
Q2KKaPvVmUTJDQjlO8FbVAh5N42bxO+QrkRDc1PNyCOhYyV07ODd5j8e0lWLRM8a8v/Ay+Ghvz7k
4wdFbpKQbEyeEdAyHzT9XISS8wEczPueb5HOeQZQaKLfqobbPtJhbSFgl/lZ7GKWuphuZKLLPyi/
y1XnoaZGtwFyXi1fAk5/Eb56ZG2r913wICXqB7H2HVjSpqVHehh8FuVCnqCLLlHlFh7/IJMnySzH
ct2LhjEloou3T9WfyK9FM/1HcfTPPd0m72Ndm8M4hY+UEYR/Jk/NkryErpts0UEA4Lvh+ocAgxHq
/Qv6+5oqaQJYoWJCTTG6clXW7LmS+OmCdNH3Od/IKYfNmWA3SReZq01eceYMp9JUDpmaNCRfX7RG
UYkaqLoW1/f2ca3t31nAScHdQw4MQTf9bqpJ49bhwdQoJxhX6OclXGwhjwG/fyLaBp7TzMutkPsy
jPI4jZbSdLivtyBazDbI7knR5gslp1JGU5Z5aCIVWrQU72CyRRupQUnE9DkhEsVrz/pwXgglo2iX
e1w1qwXBmfZnDSWKoOkDj66TytRXxVULwfIQTtLEhIJ4tH0IQhZ1scfHghieNqpebjEnlwRHzZhw
1kyeaFJxXvysJqDqjjdKN0pzsFWj3Kp3lZGshQnoQ7IEWffGRrd41jRLQ45GoMoi4R6ciEs2t/Q5
XldHB2l9/3G/OiMiTslbBSk/FROK6UBN3xaK9BCrsaA1bAJqeNdJpOJZvoE9voXJgrSOQ4w3makP
yND47Sq/8zuOyFhrRGeZqlo/Snt3o4Db/cCOMeldiGRUvC+kaXXSpvJ0ONUMBgGDfiksEN9J3ysA
YqNRrIwXPQMh/Te60Ymt8wzINrZQDHcAAAHB9zQ5Va5S01pI/4HiZbyPrEUwwzcL4TicPoF89J1V
XA0q5L2pRDdvwFcWtc78MyYia79w76uIR2G8uAe8fSPml4a0kI+pA5eNAlT4czTfjr5Qlhth7hHC
UfsQd9QZRx8k3bqAYtV4SMFNZ9QAbdhFbB7ML38uVgNtUeBQQ+XY33JLtn8Hjqx5PgGtWdGYqJjK
+RaQ6bDu/+ECEk04dzrW3373nfEucJbw21PMyvoDt7Gem28xUWRTXaaYOc/JCQYjYf7SDOVm5tch
7emNVbzX+p7H7EXChkMjloKXXI0Z02cIl8gsRY87Q+P6PBIRdGyuB5BEIAmeEcBD1sUFaT7kWzTU
x86+Uwq6Ahx4TNtP574RV4DuI40dgSL+PHJVp2Te9iNGQeu2H3ntrprgSZlV7uH8Ynxapb6GCwNO
fD2wAKDcoSU7jJHJlKiBgF/F+WcP/ngXHUSIYW4ps9sFoaZ+49iloXZarlWfwD54/pFZGYR+enx6
vIPdQsIriMqZO4P3RPEKrNo4k9JVkoyXWTNO4oOX47PNltUaAtWoOM5LSiuflBvKzDVh1Zrpwb0j
jNsqXm/as1jgxitM9quD7EpvmzShTmFHMbHuodsY7FviKghCyDZlYjPI3FCbv1ygTnQTcxAhn1Sr
Eofl6NRMh8fPTH9hRM1iEuhQLT5XCGwZLaBvUWqKLWGnTnWvCUWPLFNfeertyD1QybNoRR8v+4Lu
IdVgekNJD+Ru5D6DmquIX1JNTwRiXCyeC+Bq4vLkJSes8zu9UivNkc2DHbwL9gJ+GL9EIq6CQWFG
44eAWmRmyxfIaoSIu7fv229Cq8gipHErW6LIFOqrzqrmxIqi5+otdfxd7QLbuhRjDX+aNeaCubrK
JiiX3wg/a5c5LYtGLqnEXaieiOlklCVU6uEMubQ4kVn0RDqbxFbyIjMAJqENPozHgBumyniUkkSS
k12bxj3iIs2pGufrDOPix4NkRNWPYYnB30Xs9TkB3/HRk5SCIy6qBfhcAsnucdjj552l6AQskKIX
UmHgR2HbYZjyKh3SFwsRYISMpQ1hRoFm4sccv3kgvzzg0UNag7WQ2dWpN/w+seuYzZMT08Rd6t5A
/oGQ/y+dr73HqtsNdyTIuMKeAAfErGumbKEelk7wBn7sZIwtqzRZsmzkuESz2egQ0S9OyJkK7kvZ
eU5uhLEkIjJDXbLSH+wGg6NTnBKkEtO3LrTzkx4L0rjTCB+6w6W8bOLO7gLiYbYcSg5z5A+wYq8G
z7f5q8f3FQGjh10xuWtW/TX7aI74RiK8VO3QvM15owqQFKatZQ8pClfLOaESjj1tcQu0fcV+ggXX
UfnA6E2fHiIt53RriaAO8B28FkOH4d7lbOHLBrcd672jaZxpUxi6rT5XIo0XGGh6XlmVCNvub9na
NOe5LrfcLAn9X3cPBOMegKDyjgFMfmieFB809pQZi+8vgDoKm8uNkupTf5KxcQ1OX6f17mfW3/72
w9qo8qG+eVyUiF3DaIiKBM9pLDTUDvkbTmcNSH++kT2TQmy9fHiGaRt8aUk1WYR7ob4HZbgTeM8Y
jiIXABmlVEQIuTQvnuZwqmJ04CNnbOtyP0Ht+oy6TXG6OX3vjRTGedf0q6N/RdUR4lLY04PL2EHV
HwfPPbwrJuF7UGgHs3sYnOtD67397QjO+oop+VQyFjeIaPP45hcvj+HPevsvkyjGqnB0sgsNAcAj
N6Bj8eOkT0tX3Kds0Wazqi+4U/5VD6Nb+jnCWBb9K6bQ3JaAC3A2/mvqt80cOwwBCIRMecT/A3oe
fMrZ1Gtxbpb1QjuJaRmHgZMivOST31CAiDdxAnYJO0CbvUPRAEk9zeZbGhixWup4rBvLudeJ9E4w
p0HEczeK74olYabso1pmriVCgMAcJgbvjuMWr8KeR+9DLMmC16LeqdQ/hhQBwksIB+FtntPwdBN1
bqpiivs2GJ3hN7Ltc0NSGQbNJcx3mK8fC8TZWKCR8pOG4Et7eUGbImAYaxbcVmLQSZMLlUUSMatR
+zBOFYvfMU+ZUWxyl68cYPVFHBXUHnkHC8Zy2tjrqxZ9WmHfRFG+ekGG6uc+CUpMtVhJTEKQRxw1
MWnkPolsTGM86WEW9LdAsD941s54Xr88c08XLEv6mQUuNShvBtjpbcZiJNhXGjVQAU/VwmXHJ84B
FPqvOZYzQF522or7liOaFZoinhJQ/h4LVYNuQh05LO+puXpO5XnHIvuGjYb0POBvcvlWRZIm2CYB
YyM6c6z+P3X4BErh4UCeZh5RaQcyKEb/jkzSnPsmSZf1CfB5IoazfoAdaM75/CR0oCZjBbErR/PL
0Zc3EELIQjMluPfGhWcrRWokMnDGAWU3OU9gCTn7cbPqFNzsUN0J8h+aYXGTEC2/QS0tnBQG2zQt
93SsYXtJ9o+w//bBWEoIDsZW0N2eO2KP/CCcpC392rqZLVvHKYPKv1hH5qh7kFCXUxM9872+jq81
hoTW7q5s6HesfHA1N8y+PVgEGRIdzAZDhOanO5WZggnU/a6J5cynDQFrdwShBhJuQd2iVtpUl3fc
nvonEof4vovLcy4u51b0KcJR7ulZmKDDMgZCP66eXj7XJh6BED6oxLSEyLjbqvMHt+rD5bcLGHAz
ijnwqbbOwFUyRrT+H0cLkT2DLc8OClC+AtCzgP6Z0likbCV6kThN+WmQnckD8OUQDbelrauF5iug
mBgFeDJS4uZ+UYnHEnsgskeugIeDDEv7WWiI4S9A6VEJxDBdTSTuMUAPpLpICJlwrY/FJWdXNoro
x+oWK8L0oIjS2p9REZ07mN5sxKH3iNt9gn3LLijd/BbGd157CerVB3QOIvlRTJCJXVHuStIw17SN
F0b0ANv3GdAMjNIDqTv0YoNITJAH4B3T8pqAa6Ji7mb6Em11pRrqBodJasiNmED4ZFUbFsOENCE6
KHgHNbIJYN6B22BgOJVuqeHuQ8urAEnzC18nBDnwNbaHEDHOh+WbKUUzJeIfNAPqCLUy4wCRF3w+
hARD3mm73lJeIgROr9zyaFIkAPyBWSXCAyO0Upz8qSisSGjEQiLSed1f7jXmgWySihoFBwMkSxaG
gSVpPIQLCa4gyxHtQzOItbXCG5ELY997LgfP8+Os+k1wZ1w9sJ1R4zH7IE/9TDvW0u1jlo7jzpDW
nBydxRnkIMQvwgIPsKl9DJlIz2DkUhewkYCRo8mEPr2/jky0w16PtK3i4//EaYnqHUnvMKEXeszP
gtn8T+EhQZrDVoWdDfXIpEKmfPpYBNcib5Y8CRM//qf+Bl9YmDgfqyKD7sAsDyHpXvnpp3hseFtR
FJ/rcQPsh4VoCSuKnobzi/cO8UqHYmOAUO+94RkTkqsEEB18ciVIJMYyXIU24yGhMEgSPVwWsQrS
jh54icb+hAzCIPoybKNBXP8loGNEyB6/e7DMTQnT2O3vWywHmUTkKPESAtPzyAUcpyytu4FXGdPB
5MBM9LXwOlGXjCOCJSwk2IGomhTyosVoWLBMPv4j6cyWFNW2NfxERCCIwC19Iwh2qDeGXdoiNqDI
069v1ro4O86uXZmVqTjnGH/LhpTCC4BkYr0BTeK8XF4TsHcCuXg60Gc8XLa39LhaLwchVcCMOVNi
LKNe9IMrI4qwnKbRLaqZz0UcnEBl14RVMsCFyHMfDIj85WFfspLb8AePFav7FnKLGwSxFt1r5O3M
1C1wS4AWjgUjfBVK2MsZ7srF19OikqicFFMmdjTK/vidKv8avRMpPSe+brOcnBNhRGbOg0zm4CAk
EfFGsxARZ7Uopsf/pxcIHxJE6TyCT1eTLe9Kb2PPLkGyRMD5ZcuECHD3uQfnQwcOQBQs/xzpH97l
ADXyAxW2AaEmT5B2xArux77zaWRot0vboPvoa+OjBk2FXXriJMXmJ7bJ+odNz70TuNcFoPQn9II5
EyTr2PDHgFGAajAuUSj3f1cPFWK3nvXJ6ikyZJDuKZac87jOfiutkFwhPezvvlCqmPoj9i5W5jdJ
eMW9kAmR3hqhOb6N9EJG+G/aF4SiPOYx5YYEr0cqQpcn7tv+VeiiLyO157IkM2b9lvIEtIDI4yte
8tb7RC+GWR8MlbPmBJABMHBj4UnJOyAdi8jafz17L7bTAXunTm4a7cWAGcrymZhbvTiu6uLFgO7A
sjHIHI3hEyT4NapAAEygU/iREdPhoZtiUtIXK3TBhJfEIGVGRA8qUrpXeI3lwzelPeczvISNq3Am
d7svEhBkpwTMYb+w2x0iYPTB71XHPljQyNcGV4zcbKkpgkv0Ur4QTGrbKqdwF7H4vZBYY8FVwQR4
zWBz8Z9bb8CfNmgOvFZlfl59YpM4g6BxlpQlO28SRF0564S6fA3R3lrv2YtAmvA7L5GGpVfNMjkI
ad/gaBYvMe2j1+gs3M1dzMtOQ2IKdg5Vy3uiFWr8mjT5I3vP72Tja2iuRZ5ZqiO63jw7V3QOG/N3
rgGbv7I7BdNVG2gF8koDYKYXrOdP3ND3vTrE5noWDnxhBaApzUUI+2WK5D9BKXMAZPDj4u1XyTli
q06ZuZsE0HTZz15kUX4s5LCEFnjCFkAEMmDpecVPW5PhfRPlVA+cdxDXGP63vOM1XqH5M32E+uge
kiOHRD9aLzugXpEOAO7/DlW8TcK2wUwBXUZUEkaC0Rl7Fmchcb+Tge4D5qC7Ywv6NjCCoIEAEQ/e
A0HWXxdG8cgvN5dATCbz2paRNyX92YBTdF+NUYI7FbG3tDRxd/OJ+joqshxvxSUks6RDnOOAgcBm
JzfRdo9Arw49bhyICwrDSayhoeoIuM+FgUAP4hl5+r6/uXknB2jpunqMdOb1uLL2ZC6RZR6opAuj
H0OVInyW7ymk9HHZZPRST4SRiOLT0SXEfjSar6RiTVHRAvff0V+jshiCCb+wNq2IyfnEekqmWUzt
UPTcyK4Cn8zh1ALeimiV066KKqB8orKvPIM/NISU1IDL8NidsEwN++SjAV5l5s8x8Lyh/RppYz6L
QJAgX3jnqdMjeWf2TlhJgLK/BO5bDzWYLhjUHVqc2domVDNgFHlN0UN77RZQiVcGBiE/zYG8KFz5
gio92UKUzW9GDxdFyAw5pA+9Gp96CnNXh5/Rd9wRADTl9YYa2cnur4Pt0F2iaPmA4iEQGOrVh0O4
xdchycciT7xc3MHoPtuuaJJ2IuwCHlkC+SeGPCHkxdy24qaRHY7SgC42vIm2Gb9nvbhPYeJzTi9G
t9Mg95PeiGwtdVejGX8ncBcO+hcCpXh0XZwidGXfSBBj8iH0coM/wwXvoTNLqLaM1EiVRM4Zsm4L
IhUdqHBigV0QptnHl0Kcs4N7oCIux5nduDwuBA6gJAeQ57JmNFKn17/j3+XoSsxbf/KYIVID8tft
H+gQiN6N5j+XJRiXzDXCPsOVuxRGf64kcgSPEcA4EPZNyPKELx91mXdFsBwAR3fbK+nL6vjkvWdg
8zOCQL060n2Ga5t4cxixHRL4y1ZeXr8B6Gov6/hP0gcdQRlVK9XhicYLS/bKHWILN2z0mw0Ov+Q7
4zkAwXsOuJeiM/y9vD3n1cyEFh3xsT6Ks6ndiv96srStaAe4MiLNKFUpUR+yRYM2TARtAQqCX6UG
DjaxjhAeoyCyOiV0ddY32iS7RTU/hcI9Q6kXeYoqnZPPYuDWi270zUWU6w/j99ql0sKZ3/wfxLru
KInCOHUlQ0z954Tn7ZoK2fYVSlnJn8hXJgMfK1+iuF9XqBj7dj1qCTPd9vv42IMLj77M1NLlgkDj
IjVPHthMCTNSVLleW1soFcTevDiUjHhoZZ6bN3FbqiecNgpCK9kGyBmQSqCTDXO8uoBGE8p2feXQ
IGGHCcLC8iadzWLXJqrH+yBXJw+JS2Ywr8AHRiRFkobf+tyMs5b+KHYD++uduSlQBFdErjvrYAyO
j89xQs5o2MeHGJI95h1GX4IBeLw2r/3a//1d0z4VLjbIeth3TvMzBAeggSS8jH4zQ2AdPwJlr40N
URUIEPWJwZuYcoaIk9znYR2eExgBPvIvOJkSVkJZrsN3QjFt0EGZ8bgJ5m0CWJ+e5gMclz4lalp0
nKr5wPkfG5cz0QHVZ6d2iVwgEvWUCiU0Sy0l1MBTaBMY43yADIFVzJiWnkm97WdgZN4NqojfF/TJ
Xu/fugsL66v+UicqnNgsMGFIYnq3MWvC+SJXU/wBLQB8jrshBRcMcV4fONlMmSin/YmaGNMjUYtt
rux1tPT0+QKoYWMPeiiYzYj+5tEvU5NvBtYBZf1wT+nbuRRaCtunu2/nlJJpcbV8XAoPd/nkJE1a
Qh6KCi/qUl2eNR91gkbxOce/aDp9iswPjgpiQWnbZX8WePhvIjvvIeKw/1Vh9Kg5r+KYI5v1OHtB
j3VPS1/ck+y83hYb2Z+cU24J2s7HCp7SZmrj8fSq5OYom2dkYqgF5CX8iXk/hy6Jbz2gny6nQgyx
CivENyYmNxAsLgAQmLDPGBwacw50cnheIMqKk+5eW4J5eKP18S9j8hYKqbvLLg/s58AzX/6aBajg
QagKgXcY72Bj/HXIZ8fTsHAwRereiOyOP1rtPdZb/pm2uLoamR7owLBKAur6Jfg44yhSfBAK02OC
uuZl1CR8qH4pxvEXYlExJigwWPTOF2BHcsZzZ0z7U3ptaxanLtHv6cWw141VYQ/kVp631PulPUBS
9ebc0Uwiak+MIZY+vJ2AYmQJGRn7LJNbcvIqrBFIf0Ky3lEnjc4pIx/X+zFV/p54MmmXdNGS4Te4
h1+ApcX7zghIOIM7mH4iBUQQko3Px/0PKJUMfH5gmHVy+wG2ietVfZV4ToXsYMUzfZicvDn78kha
MaU3IN/cMiLLRSHv0SW9JTEFurC5YHJIgUfWEFL5jTyQo2WiWqN/Q5t/R+aA6A1RGvcLf7CniVpx
erdEvhFzMlPedsrj+AZvW0IRcBQXdGIzlLuQyEQrn4r7lv8T7z7ZSU+u06jzuzFWjhnntzA1nlfq
VnQDbznj+pf4nJD1dXKY2Iifek0fQ/D84H2KKn5Qkl18nKDuacQEh6SzE4Pjk36Ww9s2fFWUa/av
/gA30fYa3UZ1XOJG6mdGH6r05Gh8eaKRawAYi3LfNhrnezBNUSDKsk5B8mfLW/088GlIeqkMtchY
68I7FiIK6hMwnPSzt0eUdcAA5fSHrDxQ8/Hd39DG4myQzNIAoHB+zUwkOjj80bJkbMNoaoijVGJ4
natBGaRFYsAMYFpkcN4jqpgoD0TpfyPSccAAxO8q2f//ReJHYIV07J8IcuJjTwRilyjk+D1jskQA
A90XAbK8ZdV+4BWl/zxQD5oZLKaCZqSm1Wa6erRDTKrXWVe8E4WRhL0Xj2VFxW5LRQ4oIXIS+EHx
iT+DelUBcnHajNIfv+31JYSHjWNBObtHwiBAejB0+SYtzaY9AJNv0S/NTump5HxXkzqq+i6YFbOr
D6XGtNOiQfPWjorNk2tAY496gL7S7DFhETEdcbPNbg4VmhkTfYroNHt4IyQTSJZZR/xy2B8xNLht
zCd3AKvun0NKMMNQ4zRm+CN+yAgBnqESomaYkdlUEGkaIaBLdZJCKza33vhSNOQPga/xZB9BM+aw
AD4bC9qqOfm3Xuk0U1w16kaekl8gsuvD0vDvpNZP8JqHJaPrM1kvP8VNxcq6JZ8Y6+sJWvkNHwXB
b8Fb4j0YsRQpKNOR0Kxe/x4p5UuiRhuq8ZmImkNJgdGZAzdkICxIxdiePh5ikD6lgK+Y6gK+nAeb
ziOKfXF1D3UKcfjWJvFZT8FQx6ybzPX8pnycFt8XO4Klk+pRuvfSPb4Qh0Vf5vKlkvG56pj31cDg
BzzwfbkpsU5TySuMzvyhunZ4x48r/rwupB+LrKOPMQBmSgayysFhv0jal5yNtCoxWJG9MkF2yLhD
6KlHKB3p46Xzw/ojol6Q6Y5MRAKqD5kdVpxy/Kio/Eamu86OM839Zkz6o9umdteE7d6C92TTF7BC
RhgVJlb7NeCSaElFGD8DyGYheLs6S5QeIw28hiEFlptozVvOtRShILQG5NPwYiX1BxfBT2DGQOOT
tS2ibFqnN/0hJOpwUPej3u4y/PkoALd9hDaGK9XoTC8r5V/gfKm4hoghQ6QX3Gdm9qa965trE330
UqxuIf+dx/+k3+y+JJmB2NFIL/zmS5k7gtTBz2KAY+DN+ReJYE4tW6cMWGuyue0WIo8SvaU+rzfX
jz0geG/X4VacGsRAm3jXeLE8KVrHtLsdqAZFcsilNqOKDSHck/eOhwvgnzsVYvUYHH9Dohx+VfSG
st52mgjX15eUjx0nEGW0HExKhltHnYMhonM1HaJDtT255atn/KUYohpJjr5Xpz+QYuc8byKAUZz/
+pSQhCtJehTBRO3IcBHYDewL2b3dRNtLsWBTl5xblAwz5WAgtWZAtO/sg1S5ceCpHWlK9BoPKD8O
P7+NhNLMhKQRcFe9OOKNI+be4GTh9I2l+Pyy+OE43cyMP2kuNqknaA0NkecAUwwjkGDpEGGf0vCW
lNu7v++jaGSovbggvkwTpgPF/oUA6JwBZyJcNiszksY1mybFJ7eELAVzf+pjetIzaiSIjlCjOuX6
+IFnUUkyO8HFYUZuv6iDu4mw1QwwJTyGuP14ghA95YbARPNmy1vCqyth89ny6q9TScxWkoeLETCT
RCn4GfgYaX/G39YRu0Wcv0zqucxZCruPGwjlKJo5QGIEeLwOIOf4sNau5Lwnb6i3bbWsQp2T6DyB
2nRLiEdeYnnVW/KiTg1sYv1YPcyONtJwD/IEdqeBeULkNSN1KAMjJwbFOhXSjEVX3pVMSH9C9HsL
Ljl1G4xNzN6TZlQKjT/Fm/z0RzpoVFf3dybonztgNLMz7N0zlU0IAwzxKdyBSCARayR3bhR80mGF
5fnqssQ/ycLiuNXG8uQTUQc1rKaCb7lhLavJB2AJqA2clepc+1PQBEPSc+xz3XA/cZAt0FQhebz8
ySMom/7uOoTJKZRlXXH2XGdPbKUDArjWAuYMhUuBDwdOPjoHOXmUMUrxI9GxJw4B/8xCiQbjzJa9
3pvpxXt4v4M8MzZAY/Y60JJHoOswrXVpMUvXBYpmzk4dxTm57ROugNdYGT7of5GcforMmmSRev71
oNU/7i2Av8Gh8UVu6fx8abhOI3qxNKQiWqRF6DKnR+abb0qCXyRyyMnm4D57UeyKI/H19zMFFz2E
HTdXcMhgLTQyEDZM1MHq5qFEHZ5QHf1caIqOpROC+MXHCL1u9OWQ9uu4SxVCUD/RYCIl1ynVQkSb
HTViisRrQTsLnQ/X8ByeMympQKeB91wWpVl7D37LLlV1wGggj3vldONyIWfnpM+ZVyj7DoYI+OK3
HIj74Yh8iAl/EOrubuDcY5F/yeWkc3QIHIZR3HR/jBLfw29gKwgHAy5v0mkpeAkZwvI7sRy37LJo
sGASqcftRCYKeAKHIV33faZn5kKkYlzguw/D/IZxa6HmmYG2NjTCDvTSHszR49imfbYwGI+ZtktI
itaH421zVFEp2RbQYsRJXrKKfAR8e856yM1lTVVunbCOz3DdRPYNW5U+PAdA5YdFh1qEG74ZmaIP
bBY7aTcgH5R/gIBSJI2KiKnGF2JOOqJV8m5HhHxLwN6Taglxtb3/uFczPFOk1vYRiFymA19gTcIT
rbMpBoMfVn8GANh7yr28owhDxj6mENKsEDio2tqOgiYEKGeLEnYJOGd4z3TvMRHavJpl5Eia6Ss0
4y/hygKKOLpXn0TeKf48VBpy2KcheKgpodnSOgx+Zc7WwYtx0q2SMRvP8l50zDavSiy4oB3MRVzl
bBo3yS4bRxqDlIOXRp8YsTeGndeQvHmFTwrJXt6TCG7MgtxGe8B8VXxG7sWaOxMpJT7eyXmmpus9
ikIgYxvRBkVFfSuUdh8W2uPq/vGOlLDQI9QXSMoV1PozbD2Cp0e81AROBIQV86XGpEUOi1EQ3Em2
eSrWYXOQ4OY5DJQpmi6kNiTKCUzHTM9UOIn96VXoqPzeDso+cRKK/Duftek0UslGXke0UIYdzs6T
94rrCD4nO0YVoInp1hHK4QOddQS98amxWGcusRlpuJlf9vC36/eEts5GZAHBAT5CdAu6wnFLRCtr
LWJAijs8Ne6KB2Qqty3KbYUnBoGDhk1USuXa6YtuXpXnc8ZvfpoYiJfszz/d3RcDLEZBCdjNHvAR
Q+vGhzO7pcgR4LpvDlSJktU9dGsPwC0W/o8DdfLLXlsaqZish6ICYhC0jDOWzyAO5hw1Y7KRSdQm
lhrB8VTUHkGSBxCUOCiQyPL/qGh524B5LdzV0XlIoMrysTUZVu8BkkNHHLm2sJyxGvKBBo78OsoU
jqcFaBWj66glho2wnvk5XfuPDG/NoY1JcCiqxRXTGOf21oArzhp+M9bDrUjBbcfrYX+qroQ2yeH1
P1wQMwfNjsSKI6kRLP03umgQi9o0YmaM77A2mB5SiQuCzJOPkCsnZESwmErz+oGCxUYh+V3wdmLl
8482/TPWEqwlKNFFvVyOjcbx7yBhHN6kikL9eq11d6YEO2WfiIUb7PlfgjWqFPo6Y2gP9oMvjy5m
U/u9kHLOZBoNJKQPwlax0WhOgWKipYMLbo2Ks8tBjVD4RPUcwxFPm1Pl/Iyj0jUidUggb9xOiZoD
/9Jv7q8R0RCDl/vcwdwdk/6SR2Lt1LESCueJ6LZrGKS8ojFYkK6S9wie6FBQFp1QmFw2yLJU4JCM
raHLd/29sf8tX1wrzFLL71KZVIv3Ejk5QuPBUGnTR2DsQaAjWbVNlDRkp3JlCscXSkiZk6e0t7yo
MDP0zJYR3BOnQn/C76nbbyz//6DyV7weiqiA4WA/QNXM9fty1w5Sdi1tlmpC/INzItanDzoKQj56
QmDp4/+f7Ctm0A5NU+fzEl3+xLz6HSJNAGHOBc7wI4iIN54+i25a8X0M5zfq/PWQH3/toS19gALV
AcFb0StGXq2ND8j02eA6AAaemiXiXfTYbHg+63+DS4IPdt/RVyhRp/qLrU2ofFSaHXAmWPfiY8O2
UNpBKgmjkip+BFGYID5lXDQyewa3V5XoBKBUeLxJ9bf7oGCuPPqyGQ9ZsRAzkxeAeO01B/QzE34x
1ji0wQKa+jnnTIsecz0/Dy9zjCMcqXYXPEZQAcKuCfvFJX9y+o7MU+A/Yg3whMpMwjIvLm8IjFTp
6+IRGYTIwUa80SV524zGAdnQvl4IgBnHdST7QDVswXVx8k4LKA3nJYFr8FfihpGCpP+QZ8vtAZvj
aA+1XbtAUM+JXvowW+xm43bc+fLuPAXDQ81zHQ74sUSsoohiFrgX8MsTVvfmfoQkv6VKd4HMgSaQ
80Z/Otc/eCQFdoFYKJSaTASsd+yYRGiREaLhgcZeWf5RMsDglqkTYk1+AAvYUgBCWfIVpCN9+xiB
4zY9b606LMDfJaecDIn5gE7l6kblRd3EXjgumDDYjLcAVVfwZLqrx3wJP39I4cyt4A/61BEUfDMB
ZSEs5c4iIOHhvuKu8dYgsuRGdaQbkAt9s41Zj88XwOSwxRCJwfkaVQmHOrfg+QDv7z0dCaSgjvsU
Vx2nO94Wv91yLhJ+MFPHJXIkSJo3d9CbFWzFaMjxLQAyrvK7zQdyckc6sJPGnPJtwUKMchbY0DCG
CPtqhHWGW5GTnFc5PnCUeQ0jYXAOal4TPkdLc/FGZZDRJO5javuXlFX6CMotBq3R1UaJHOB4QMJO
l7mjRz+PuHsw7RJKwvjT6aATP3ovbXkEB8iVy6+lY3aBXEM/BvD1L/mmIywARu2cS/DMfFjdvrXs
7MYEReaZkq0QcEsllxJpFqPTySpt3MDWLP1wLT+KHWz+YRDLQxHxyKXLUf0Oh08H18jHFZrUrbnE
y7VxTc3SYX5l/70zVyhP18yWH/KHWe35YBOdvmi4qJVpj1OB9YQ7D4TdmIABuGhYUjUTbEc3eiE7
o2YQZfOs5jdH0iqpXmsv7/aM3Ga4b9yHpXOeArJDW4m0kssc6zHvXe+PJlUR+oGrjvYTj7DPrNyD
26RrpCLryZHo6CdAtuKUI0BhhBhtJOUIaUQlCxoXdJ9UYj52jTUD9HkgvKv/YAdYIBFzafbwfxhv
c6VpQjv8cPqqS7m2wLI5JSVSpICPWBepacLRXtH6LSJs/0S+swaDhYKZyZKTWyUVT7Q8Sfnnj4MV
MSFyktkMTIpWBl9gHFfINJ4AWpRFBqmTte55f91TdOWe6UmSvJMPvMFLc/pTU3nP/O3vaFGg/UXz
CXf5iWK7K7kdL08muekewpL4D/uDhhZ5NjIpaAoWDcxFOYqG7BlchvDtIjgMnhYD4oD9F38STmlq
F/DkjOQx287kMSP7VCj6UcB83HugwcrijOZ9hNTB5sNWocRgDCOkuu5zAa8Qvqy/C5lsOGDR+8qI
tskRJtAXW4x7nhKlw7lMcZ49OWGXRQCTd2nFrIDD1asp59BCCDu+K5bSGc5N3gdwAlZS4HNMFA2H
KjW0Msn9Z657Nf/xTFUjbNzhbyfRjy0qsM4OPsrpN5+LAhWZLkQy1k4EJEjkQBNasxSOVcgR0ELe
D2hy/4+3QnQFAQAgRfrFMgKgs72edin0EmhV5ZB/uifld9fx6CPCAzGZNtH6Rp4KxmsXdPC2+S02
fwO3n/IYo1Z6XMP75vO3QfVNHR0SdUd4cuAxm2WDhRMUw8/GbsYM6xl06CKTI8HjhhgOIQy+6b53
QZ81vozpLLKPBRmLND011gQ7YMjiHoqg2DJ7Li9uQ8IFokuDB3/g6sPNMSMBO3qMDXCxmw2HSBkc
tuEBWIqEIpXkfoouKjeYdO5rbkb886gOCDzA0PWJP9ZYyJOk3KTrHlojMjP6VHBq/6woAtvHfA1o
7Qz8rxs/55cp+dkXYWDhWxOn5c6Bg0gYwJNFFRmqheIUiFji1iIY4mW5zZQ0mX+qwpK4x8/wZ+/J
y4AyJQF5r5H5odgY0p3JANulTL452QHh293zbvhYRXypR9pSPyJ47vcHVz0jCQJQGZSISLxUyOxa
PnwSX0OQIhE53E0Mv1xZz42o+xCRm1Q+odAnQCYEoLBPH7gqxEcRSWc2uwiU921K9gAq5i8ZJuxl
pwyMY0NQ4sLANI0YAGWi/Ke/HOkmumzWNKKKtbGBFyREmcIJLGy118v45SB8HGEAdr8wqPqCKCjZ
v25/gZnR3udrk96IXoP0r6YPWPAvP2vO2sb1B2eDUsSew/38EUfWW9Qkm3xRi659c7RYkGzBP2ov
4vuuXQI9fC07fgubrvKOg3zNnM4n8EH8ZhPkNpqlQOqDY8Fk5yZ1e1Wg9mAfYyeW08D6/qti5gHB
lnkLSDZISt42KtqsgSQqNc/35EgOiuyceeG57YPghISZMYXTl/POEtYUjQf8CVASGgEfEzLG8cOT
IH/xq/jvTX8wkV4AR2QU8ePcoorXu7O+J1//A/FU7Ro8q6RPeIAcmfrS8C2uGn7sB9YOF72A8Alf
gs+8m+OszfsFCl12qLfzzICtIoVciQIHshwAaF5mErLsAvZzU/LPk58jUpiauB8M3ny2zhj1eaTi
3z/vOx9QUjW6yf4USex/KBHvO0RU8k24Oe7YbH/WEaUVh1OwH5DZ1C074jaQsArlq0lsErA/1bcA
xdvKk9eg7KqPR+3rbPBNOWe8ZUbSEODOvYAegs8yWPDmO0fU9ckwcyXm5gHKQ+3R5hP+BAN2RQuC
uR9UgbDEtM0QAmRkcBKITlHekmrUNy4G06ErhixkVPr+4iFqnFEcwW+2ZC00os/LU/Yi/pNR/IMk
qrKP3CqIMlG4TAHepeUr4Q1oOYjX7n0Hd0N02m9CTBr1gSmqciZdOJx160ERdOcQobphMcFjQLAq
svfZeGZkhtF8njw9Ayne8rjEyjEzDxfGeKZGNjkPmfMpfhlOR1gVUM1U5oG4R7hb2FlJH6gyhYBN
cWAQInHEvPGZf4evcTMyihau8Oy9+lbPIGiB7uoYx9P+G35WlxhUXEOA2/Pv3FbCtSI2DKE3TAt0
hKQBINL7EC8m5TdStTzM7dBa69FjjlDeriORdsJWzT0ph4JsNnPJX9cky8b9jy+f3XqFyYmsG5B1
Xu9137/hJwsURKoaCldQ9WZLWytqUI0qZh5ggNqn1/9YzAry4kGnY5PpkCP4GWcEVoLIY0X5EVDP
O4pv/mT1WUpyO7CxZoUakdnyGcQA9tx5IsAly7j9M/2+90oJXku0nBuSl453xEdjDoR3CSicpuUC
ucILVURUwUaR+PIsiOP2L5aFvRxbCDhoRRQLmlP+tKJeGFX5k4L3D7zX0yMqAsAir3jRLuPztCFr
lDCRP6TEjzEtFFznCZez+LvooKm/QkdecvP1MMZ8wRmS37QZrkc/+Drcftz2BYcKkJ+wqsMxzggP
Yyz87dVcaBQmDUJBHifDPofskShVHLSofS7+xSn97vBa0NJBz0qApVCZlJr9YVSJL/PG013Epook
Ei7lDxWYLAn3LVmXzFhIdaIuRsmDyAV0pqhm6FW/A1s7L+Fj11mZQNRjRzEwhGPBg7/9JST0yhht
sZ64YCFKpGOvhIoSGbTQmWvnqDktdCP3C4PVwzEO/doru5la2s/xa7pKDKiyt/jwGjlIHsd+tXnz
AHjUrzPB5i2zPHmTEHpri3RE2g2sAQVKLe6ttEFa550RcdKFMH3nz+gDdITTnwuTO+QIXf9ydBaL
BdAfd8iTuFYiwZDpvJ0eTXJ36zVSBarCfheQbUwZGbFawQO3dTc9kUTk83WPaT8iKNp9Wp5mLfgF
/wjhJjTrsxDNHosFJxiSMpsMiprLyVcn/NTUXnlE4+QKwkG6L/xrUE8v+67xr2BrKb565Y+f7Bx8
AVSB8WICaA/PiPUSbwaEKApaYHPUkyrQ02tS5rRLBTIQtKDr5MmbViWoObImPuC2fJFfA4gkfbsb
Nv7XP7IHppiDIiBisnlvk95WC05oW/Y65nSyyFCy8xriaf/6T/YiGrPe2M7RtIZc03zHy4ic4/wV
1oQJHw+ATciY9niTXqMmR4Kq1uxcVpXfyGNGeKIFAJmgwEbYxsYGxKIvMLuSJRE1aN/F5JRWG4Pj
9EonNlQqFQYOT96VBCaVpA4SjFYnWNTFd9PutZi/wPt4MPhs+VSo+fc9/9YzR/9EAv34gYCtZeEC
55SEzhc0st/zhMLKvSLESplbNcypzG21ZbXQ3LyagApDeVlvwcH5byxkP3P+YLHQ7NJ/r9AlS0WP
053znZQHl4Nsrkc3ZOmnuJx20XqEwmKG4mmikE5Q2+uPDWb3rJ2q9Yld4BshinVR47bOikC8kFWa
5N4rTwxPABjBOS7H12CwuePnw8gGPot0hDHo5vH+Ckc94efCc8fZWbBy2yOSmqeQ69bgQECUrUy7
8Qtqr7abyUPEGVrSHO8m3HPGCJA9vXuibq7ee8srPuWXX4mOn4o0XigWmCHFJpeZKuWeNT4Qp3Gl
wRJbjPeCr0FRIR1Ydrm+5QDKitvqWVCIvSQckVz9nl0QjXUYDKl/Hdg9rAf/flCqvYiFQGKDqhzy
qD/qYUnFQu0/5ppuP/4EWUPeE8ZyM9uwbzg1KnVwm0bIE8mQxVDMLlVslGDDRQq+vqacdx1COI1q
Z2q6/ApY04UnmwRiLk7S1WNpCLAIisteu6BWgVJ5x1ymeG/5V1iX0SONLnlEg5uaov5whENAcQhv
y3K40FNE8YJbTe8bPWfP4QtiDyCHaEGkDG0AKIWvdAFUWQjxRMfcL/l2ZEeld57ITNPv4ZBrlncp
k/DnF3VQ4AmYPVa4fpC98tDouWg9asTdTpIVQzh3sCG4VxsOsgp6GJrws9I6mPaorahcKb7Ba0pD
Oj/+Rd/Xyw9X/oEQzIhGm0TaawiywP6/Qiw2eFsxK/MJWd9KmoDlxgJnPqbYd94uxgb/azkB6wdO
xK9LUGXzEuPliKmSShsipj6ddUKrSv1rGem95IkSEMiu8V84J8BluJc6+8hgBZUEliG5P+wKiqM+
5sRbVcOK7E3AX86aM/ot2QXCvhcikFHEBuLp524DZ+SyJIroQo7VI1UWMJ5mIs3eC0y0ZED1YRfT
T1STCPxyAZg7lnvkAl9cvU5Ph2soD3ywb6Myn4LxJMAoPtqk9fSlBgPdNXUkHHxKyrx0p7JrgpdB
08BjZqf91dVhIchwH3JG030VwAB7VXRF7Mv4i+cSRQD/wwRYKvn6aky49F4booT9ont5O4fjCviV
J+GXdtajOI1KFK5cUDTPhyePZFfinVtgIoJcULtieHQMbLhoyqBTBOlR2RmiMD7KR/cL0s3DgxIM
4Q6GTIR3My489EnIksheYhNFrWwzLFK+la7hqYz9OhhMTn98dYKqh90emI6WQ44OUAkzNfiCDMbX
RhGWavA1WWWvCHrkXz2YiTLasTiszHHpAt8fPtvycKfZEFTKP+fHSLDBhKBk14R1BSDr4oXITa4H
Zcn7d4s5lyFbjCk8AEuVzXgN53gxIIQEckXF/R1PYR/aG1AKZ8uGhDb7Pv6C2iO3oalIy68h3vPu
7zJGbVouM5ObqsUpQkIHreE/aqaQ4yMegAyv8zNKqzME9zt48cwrF77r+19OHv/SyW2XfzXKGTQJ
OiNI1EPQ9jgg0mJ193BYc7m7u2tLTpsNY7BUfW1sEtjK4jCqvIo5+zbjqMBYy+E5O3pNPKmtwBir
Sz5/d395DilDY3ZfGvDM5ARckknrAqvZ3HGafaB/xTWQNDIt2AeZ09YUZhtiQcAKKJuimnOG0xZf
5nVYhtYWPMx7r568L1NORjHswEU5Osd545Pu8q+9unPfEwLZxiiwWIOG3AzgTBxRtKKxa18sRmRY
5dljUvlZQSkwka+3oJm2cyw4KfFymH6ksGGSHaIf4Rl0QHcjxB5Y1+mxOLmY7UprgjYqRK6RI7rK
ztwcGzlImQN5FglWBfEeDIuT9YyjaioyIik2Skj3MCkvQTAaUUnK6/Wzhrzj/PJNSNwKGJCwQDlv
BqH/F0O8ODtuqBXmETBLAE9cLLz3rJBbEnpHV7KixAxISLVzoGeIbyKsSU2o/8CiLhbi6yuUbjvq
A4Ko8FVAVGhTELyIpTX6hmV2dHpLIho4+6oteYQdSWAX19iWu1ugMMiw5GDWJARYYVcuJ256tLKr
/Q/SuirO8TrUu5Dxuo2OoQD2JOv0cMWYAp2lALwz5JR+P7se7mfveLgmWFpgJJbK/s3wK4FB89o5
79qp2TJRon2HBcj+EvOKf6ZwFEifK2Rvus05hiK8F6ruAeqWHncnNUQYfVb9qQitMiyuJgDMJraH
0oYNkMpemyY4S5sKzcYZqVkFCk55WcD0Af2mpQ/APTg7wpt5EnwJ4Z2y47oksm+5Dpamak2E84f8
JB1VnuQe1tTptS5lglE12vgnh3fRWmJjBk26cG3v7pPTBH7Gqd3wCP59AbOGPI4/qDg+W7rWY208
AEpoV4igzDmwguhY5wTeCokIDLW7KTZiaVkNiiWOsIT5q6e4ZWvLiTyww9HJ/vplgFGJQdIhJx8N
IddWfAnu4JVPDxEGcTnWk3K1NSHVylDy+Z/45HJCRYjoLco1kXiAaRUccP6ZKVqcrczugOVP6iW4
gqjE27zcCY/C13L1Ga80NGJEsMlQ3zd2vrzzuYQ64y+K7gVRATgUd/UpoC5buMpbJF73ZFbU6U2E
lrrAqwtMnD3XAP5bgNm52nTCMYD6yqPahSd3vW/t9GHPEIWRDq3jwy6iMvyHhsVp44Gpvqhk315I
x/kHjdOmA/CmO2ZwSbi5U+DAbUSLhYuV7RHfA6LYOMPeW3X/AI7FosNLQzUc8c5ui9qb5a0XLSnx
E0vz39PZPViz+LzC4kJUNh7tVshJpeySb5hCoBD4OA8n98OkZ0eohAsBYaXGiQ9ndHTU/YVo61ty
R1Vv5tRCYesBvcCC+PPeTsOqJxQciBv5vew1X6MniIbquBCRMWD87h8fO7BUgU4QD2OkFVZnM1DG
p/9IOq9uVdGlC/8ixxBEwVtyEMSs68ZhBMWAIqL++n5q9+gv9Omzdi+FN1TNmkGMJZPZiMrNhvpF
/F1aDaQklkHFjtVPddUL3gtce2CJH9hBXB+XA28N05HChunJ82JVJxBigO3z0mVBtcAsVoW3ezO2
+ZlpbV+SVvj25AwCKkBycnM4MC2KwSkiIa/kHOeQQG3ocwz+DgN4n8w03TF3FDEi9GlIlwXyI+uz
5ew4+4ikhSpTeERny0w4abasQhP4k9O+4z3++ZYt29LlMDyNOOegg5khHLIwvUULLOBCiGhc86Df
SYvp6I/O9xW9sVVs24/pN9VhQ3QZK57NDdq9FVNzl7abrjp3D5DiX+ZCZcaw4TTliNg8zZ3CL2mz
wGFM+wUfQG79AwlpfJKfyT264/nxjtkNYKMY5vhrTuSftbIsrWShdK20i1IhhgUsQ0QPkiJ7nbEH
8JZ5GiaFtcBqR7z5ENLwHEGozTE/9rNkHxZBuv1MSvyY8EjiP5eWA7MSIjOYspk+uKh2ijU4XBGn
ZpgpnVDXHjqhilV7grWzg2W6154+Z1hUstvSYHyABo6Av8O1qXDOffmAEBboK6ISgjU9ArRxiAXb
jIPITI73IfJXMzXMMcUOW1t1X8y/q9XPc4D7K1hdKxSlMKNWNPTRd6tFb3zZsWy3MFl4x9Rm0AtV
sC9Ka6sZNNP+PA8bX3Kiyww1x3WOAzZhXf8CCnE4AYVHZcYze48ZPZvG4j2D4xcZqIhou9Eh2EIG
79tHJq0pLvJ0Bwvc1hy5gnLRKIeEVO+qUOccYSG6qFTY8vvTvNhUD0sytiCrIiwmtRAE/3cEjUR8
f1/kYfJLYOOAC2F7CLoGVs7KPN4SKC6OnDgPZtTfedUiwwVWHFwexQZvQnnDpypBXhwD6PFyIKOA
QqIPiQQwmaHSv3CFftBPv1sxkoel2Q1Km4gRrHoZJbsgD19x+8ZVkghH1VMmhtUjPwrmuaMH7Od4
7dyd1ypzoUz/iC0ZntKGN4SXDa73aBr+5YDiYcg4Ao8lZhd6Cp3S0xBdc+bQpQWYXwy+07PzQ5TN
J9I8+0cUq/+YQ8IKKtiJORdHx2qt2hFU+T9tUQ26CJahSxIEilcnZvj0xLi5qCzals2dBzf53LPm
iCgUu4cj2IPO/+T35icfL+cwm0MMYza2g8PMkJRAtwuxkvmME4RBzcWa/MjSnT5wMHhRj/GY+Uij
i/8hqmvN720vuBJiTGCt1iS3/nphf0gKkPe08fOOa14KXFx/HVUTDbMPfurl2vHaAyLCbRGAA33k
lyyTW0DgIu+K/sgiovRDaEcOExV7/d1vpwx78RvNOZPFZv+m5eo5BG4exTqZmo3HikN8Ws+z8ev/
mO1QHALw3bDoxxzSQ7408uaIlsc8jevNY06UUAGRSNSYxCEl7ZFuYhjjCa2cHLi5AT8VCRysONh8
ZCaH5DtB7LpNnzTQzCdeU9LLhgQSECvcTPFXP/zzBLlYc0bO/K8EfzDbA5nJ959BawhAFnUieEyA
1phpve05AYZjAFeXYA/+osD3vvz8baoASY1p/CCX8iA2rP+wd2QaM3mRlHaK4NLgblpPjtFp/HHf
UyNsO6SyM/bfHyV9nIRPvvLPvWE1jRDWRhzrZPwpQFQn29znAptBTZyXg17XvSf1+IUgBaACUQca
T/9rMYaCsgc7zty3MXE4e0og5PFXClMPHRFRJ3PsHPwHSLv3XBrxLciwqke6h7/IT3Joec46dofl
KovUGUlsDKsIwBq9Gdm1w3njz2kkMBDHogxlF06Ioodee8w/ALsJcqJTz7Zc2J29zEHr/R0n7F1m
z1VvD73egjDki6FXl2Ed0PJms0cgajccxApX+w1MN4eWXTl845Xh9TyRd9YQX3ojBSzyh4P5cn28
StyPu94U2zOb5Y3/EbWxBLcTf5v754hEQwphjGpdXFaJTNFJGRU29338s+f7fePwohCSGIyRMSdE
m6Fjla9J2g5ZgOyUo+r9yNpz9GUOQcY7bV479Z+595o9oXq3XX9a6Jh9XBcgFOAGbQq5DgfbjPHL
pB0WJscrZ9cIC1x6DEjVwm+DHRc15hxjogAxs3EkJMgRVajuHKjpoE3eBmLE05Arpfm48jJPyPqm
gSu95HjW8xacB2uvm6SD8i8HENRYGmIYfkTcYW5yin/GrsxYpaBb5ilpodaebO1wi5pswFPGyOa5
kxOs4T/zs7gpTHsz8A3aosyG6QXrSYE86AqP3l3PuiDN02LbTkZk7p0oj1BAM+oDSfQLxap0E1O2
/oBZSx0124z5w/eCP828a++jiChhDHDJBmDUa1gKViY8rDrC6OwWf2A4guosHluywZGqE2GyuLJ9
vS+DyRtrBfuzCfm/BtL44Emc8Df8ru0zLRJkur7bgiSgJacS5g5rPjj14nbbfNX2jZKJFv0eGIrD
78nuwV11srMLBRFro9c3JNxAq8TkZ/2zn4XdVV1GKdehAjJXuh2YFjQbXNRvYspsanyjIOrJaU/7
qDHbTocKCVUXWAAczPsbpb31JhuYsRtnMfxdjoHdCcUIUuCPef3DspQK5Yc8CatMpGkboXzkVJg4
7Lj5jYXfEfPoJ9YQ/bFU0A9aMHpACNZxD4fhCqQMFolYkhzXbr36R/OG/DLBSsIiJcsvIWLsYPhB
MGRyK39hpME7Ggnsx82PQ9DXBHJtOYuwpK9/OLKyKKoIaeDdoziy84cJf6YFN52KznxRQHesI5pq
bhpW2s/+Y6w66XDN5qNsyJAlIK7FZK1xARCJAYMFI7+aAL6adODeWE9rLgcYc86NMkc0FH2SakYK
sMS0xGNjpqT3bVeWmUPIExRlzNlsOZ3WiIp/oMvc6gABqKiIm4SDuqedLRm59/x13znT55BiyUia
+uor3js/9AXxee3jBvPDHPvf/+ivuAYRCzh99JP9Xvvn1+qOSO01r/TJCbxydXvZz97gzJiHACHo
JpqtIAlDlrUi8bhpm2ckEjTWWtCRaJOc40yD4fkJnj2nR36fc4HubqzWLxs8jSwWZk+oZw8Zy/w1
KsfNoHN8pCCGuLc/hiWG9AB5GfNfdfBMvqrNJdzFxOao7QaU3N9pFShIFXJkFcxkRRDEk2c0XE2E
Q1LgS6WH0PrEcbPr5fi5X6kr2AIDZipcmvWEK8uhHHPJpzdpp25c1RDgmevzkLk6NL8qJEIXb0sq
zc6m2hcEEfHBvCc1HS9ZYr/o3fmcQL3mnrLmFpSw78zR3QZtIT4ByHR5xvwbCQQqY1rLcgdziIF6
yOyN45+Jq9G39uStkGC7ENzj4VJSbK/Db2Wdzq4aDQAKKIIorOmmpj8HlwSNsrUMr2nuXytambb9
ObwPG5wzoaV5GQu/mSgwhxxIdH+lfcQTFkbVHHMdCkN0ByZa9iNxjyRUfLmB4T090KpDw/lr4K7c
RHeI1AwBlcqrU52OrwOX2EsKwmaUuS38vl+jJx5ZQukSegDIDP+XSo/Wqb1UXQWaQw42iWupykQY
DHyFQ4ZT++3xfduXfSzMsI/1GV/Y7Rm7GEoEgU9tm68Vc+A15nqJs4b43WacCPy4RBOjIMHljuqG
h8fdEn52xeZMgMNZOD/PpSB+r6OAxRRI1PTnEeAOM3ZiPdOPK1+GtNHbYCR3Vl+yr21t/v1ZGK3o
vPDW5MUtWgPsnqfFvB3Kda5jhVFsu2mzvaadI2lSLkHv9ghAEQZ5OdOZKJDc9Yyx3Cx22KPF+Mvw
4vv2BFuphM7V3quhP2F6ri3lzm7Zhsil6Gqj2qHotPa47c1P+/eY0Sy1r/XxDPINERqFfeD03x+T
X05/LgkZrLz/lLC1dgBHrSsDgwWyGh518o5SwF2OU8Q9uc8qo0Hi96u6j1cRzmhrVla6U/Ez7o/G
ejQlm2+crV7j9qDD/Q4kA0jCWoSngumWSXIDOq61EOdO6Ilx9fUfgWornODMsTAFYdzRNhdlNLju
7m4e9ijwdPNCv0NfWgJkdqUcFfemzRnNGMHk9hO3idqUCipPxfEKxo1LxOgYrjPWh8qCcpl1Ck2H
yCXkHOMMPz5inD6uhj8LLa6o/15L23f4Jvh23xWIeEiFoS11EJwPhAGytghLaK0QNRElOa4XZUzz
pFP5UQywsp+UvMc9YgOm5ZwR6MA6ATYaoMAuxk/kAhETBriqjIQ4QMeA7/8VFynBjk5/L64EYB40
ecyZluoSXSO6nbOHGXpEOCUQgvaPTcATgs9JTw5QjIvU4+shS34L/i6YpLARr2xfjXY6pNQJdVnc
4pdaw1R8/jvr0T7YD6ekvB5CZe0MKXeQLyf7Gqoss2XGAC6xhAwFgAd5npgT+vW2wJEoao/oy9w5
sYpAoEKwAemm/RTvLuoepxx0l7QauZDdN0iRUIINsYf3vxOUc+5eyC5taDu6/UTBJpfsRrgvSPuS
88CY0WCEtDX2psR+z8uI5yOufka+xN36cgq9xzezE78Brlr0zP0RMAFUWR4aWEPFaEu8mwCqhWyO
AyeiBqy3WELZ8EzsfR5SbB0ZuI+e9vFrK8fTlMaP4RtO/qjUaD9NVLsZsuEf2F07ggbjYPBmxJ2+
iOP7Qxyi9tJr7KFU3QJkNQVQ7xznC2BJAFF8UmCFnVGwYznXG1cUXdvThBeFTyMZVPt/tijwxSGR
2rhlgc4y87R62PQkBhNXKkJMwAFhYR3J46jD07xHsGFNKDeRuu4ROteOcwvRlYKwHOz8hFLujhnL
805SVT2PcMTjMjMBAm1lonllIKQ3luEM917en0hnKcuyySUm85rynXMgKBcQp13N1QYrFZ2ytvw5
F7r5TmMeiUJCL565uB1RgRNOLTce8mevtWsgQX9cKYgRFkc4ndsg3vWis9ISCr0BPLpi/IZBTkvl
6QyaOYHSL40+ksyO88DsHo36G7v+9plIiufhNUMsGpApyzZZj+HBQrAVXjugFmpGQr5IW549vWx3
HuVUAaa6uDiPVJmtF60exBfMXELszYlzGbIAwO+6BBJI0t4JjMI+YRoPvHItxbl3dbIbblmDwxQN
7kifYjK0qLe4Ekc/QEZ6IOsJWrfeMQGHfGTVpZ0zJD8g0/xSJo245qmBvl6P9x1mi4a2TCeIISfx
hKuZLue3447woFg56Aa9ctZy1fhBog+mS/UQzlmLQhTC0kguH1IaSb0H6O7IxsRVOxtksRBU9h8g
RFahQCz8EM/265+GWPWxr5K1It5MsGF69mlG1ISrDHKYq4iJgD763uKHVUHGRPBEpYkRIvIkuCbh
e5vCrFF9xiKw5JE7hk9HLm9MFYhbb03rLX0I1akwCbCFYyII7mm2zGb+CTB2giKD93RSizZQpwx9
YQSCaToswIxz4OEWLqpQTJ24mLFNAnWgPuwHcLpUqB3oiFPQR8LLaCGIQGO7EMCHI4LTyUUMcj6i
negFGK08IYP0qVpD5vhFWDB+UV1PMkB//sEwP0COi7v1mRxeoh0lC4MTFiyWNIg1aQxiBGkA8mBi
aLYhQcFFaME7L7w3GHQ5pmSnP9sRKMKeyPDZpDsolnAe/m5OP/wODFf1obpCN7IuhAR9kkuSb06k
F5EibGYHDl4wd51K2b1z7DU7AjDkYTG56A20SZMxbuMfQ42y+851pjsqZeA5+TgN8ONrVNjc2NhT
Fim+nydGGyWnLq+9QS3QdxaDHjE/BsyC7lxDKvRMmFe5tER4Cz9cVGQhXYwMFcl3vHjamBsQZ/ER
xSVF6mbGLMDp8zUBVeHro8jaCZdAAk80H9eCZ5QnT4YaS2hY3fA2lpg3kmDwhEhVwEfUvoPH/uKU
MdN0qIHsSSv8hCsGwwyQ/O+0HVF0qIysyQvEQntMUwoc34MjyxlvcVR0mHNNZQjxtjHpQnPt/lCB
qFZtdUXg3XBFaInhHBt4t9dIix9HbdSQ28WEHWEl0M5ScgkIdQ6fBJe3/O6wYcb4lmTqkmYR7vAZ
KJyUPkBOdfxJXxiq2dmiRbsjdQzCWfwAHkQjNpsLe51JZRs44HR8uRyJzYCqbgCnfgvoSqUuBzsa
R6eFUQsdMHx5ZvomDkFc4J20IpvvNEdlTjbtFF8vBGqUSLMMwgYCIkfhu60bWEzCBqJImRDlPK0B
SBo8SkvUy59pTWHjwQpPFXz/87TAoN5kOkY/MahHDZ5Xf3SwC9WB4is0GeB9YAHwsWvSxcenmmFA
dJtw82KWDO7Zm2WbJ6PkB87r6rZvvxByEZNbLjm4tv20vb3ED7/ln+YZDFsgURgtgKX9qICtD51C
N427g+/uTXduAG+Kgyd5BaQIHMLpy5QdvTXS6sUaRHmqM26BFyUBf+fZcihyKt6BsfqZyuKv2uo4
7rN5vz6scLB4Xi2fhEcNxxuLhNu4k4X40UMUvrfHoAG0+VlJVqyZPcM2m/fvPuHcfR+eBzx8Z1cI
BYqDnv1Kua+6z4OIrBl7kviz+fLARgSLccnBpYCs6D1opfDfZrb0Xum4KGAMq8SnG1lilO9V0OdR
8hK5jzaZ2MqcaHsTA9kr7EfIH3mSTe9TTTU7R9X+zK68UJvd26X76Y9uANmIu20hRuIkMoW0Ctj/
Thq6mE0GTSWiqSv2sEnhixLuuLb6PHnx4h31tvUQ1xMlRiQ+fBGujjd6WqzNbNWCisnneOJDN8dq
N+jMtAidvuYb4ltgKUxAXX5hFTzHz57dgTKBwdu4SykxxSIYek6Koy0jdajMrTC8roDvHXYfQnFE
Bu9D6ZG0857h1AJp5tCluR1dIQe0jpdxM9QIRB++xsc8fMdA82Pon1TpmBgrOJ49HUa/zwvEqcbO
VgZGwjXU7Tp8diyD50uF6pOpEBqcOawSiAXZpDW9xUgXKg7WGIp+jeQfl+ZR46OlcT7HPJGgQJkB
MPHmapNpJRzjYWt4dz6kuCucBIXAjC87vtDKtNmew3OMFgMR1OAHysBnSKtUYyR35gubbeIjH1Gb
iwVnV6GitQJJMLuE7cWXKZh99jGph/iAfxFIMigczfHXx4SCx8zBxuIscOE42dw8veRfuCaUvZdd
9ez3qr9/AyBQnCdrfEf21/QDEayGF53jIG6/ZsyLnedWBH9AOViKx9TXJLGdht9Fb/v0oBa9PQ0H
aQ6Vt9fbfhdrhhItv+WuOQLUSDKpYLMv1jxSnFewc6b2ySyQKFAk7Or9tq8uXl6zx2qY2Lu8Yp2T
BwymKDwUIBJbahrGe8N7IC7Hpz0SA5uJXWYdrpzvTDphXfHiAaBW1EOTx8Jg6O7rg9tAH4ITQzg/
A+TzFj/EpHDFcjFT2mIaaVU+uVrTp7v+w0Dax277drh4dMrYrGa4d/E8KvHP7SJHf9sAh6XNFKjL
jtuU8y/FaQGJ0OQBGUvoLjydGjaF5qoD1b1sPrD10BQlGj48Ikbqr9ZjuvU/ljxBd9fhm3kUQ5sY
cfzM4PAtgz8YqrfpF0xDplB6mKVlAmE6klfbXQnieUnfaQ+bbb8rpeeQndfC2oSBOVC0YAj8HZa+
TvcgExuwT/w8WBx9gIpzRN26+BxeI80FixBG4ytU91zgnCXg2xBOVjM8sIS4tOjycaFSQ99/me+j
xIPcZ58+hpXc2mxO0Oi7+5rBVIabchkJuacCnZEYsk6awYfggOApcmYQnAVhB7L4pkZ5oP5Lqlb+
lFHXwVR0JiprDNuYfs5RWbNzM+4ijFuc1h7AbqBP6MRUwOE+YXtAN2DdqNmmt3E/rDnYnHL+Iwu5
SFuYBKMI2PQZkWLe/pzTi0v9gLMeVlIp1/4FiEpzYSl1RzDFh6SO/BvYlN5j0t6ut3iM0+ivpQpy
WiuDgputtY7eo8cU5G7R+TCkp6iDo4OKCKFsqtko+bDWVissJLpYmd/Q4TDCZgRNzbU4eailarvc
7t4OpfaS1Y6iJqDDxlizB1RzXap4TKUX6BZolGlP//W2zwftMAN5u+e/ZqV/ICmAAuvF0Ghf2ylK
XBXIHD0Jnu0QmloxCWNeZ/awYaG6v3kZfg1gGbIXAT6ZlTBIXCO006Jn2IIBtOEi8R+T3Nlw/Jof
c0pSzUyn2wEocp6Hf64wlU9j/nAuTL9OPvRqsXlPC1Ri1wAxFdaZWAUyOb05LGHagHKGo5orNk+w
TKXy7TCtv+Ijr7ryDD19wJhhUNpIOKCAseiY5I2ySTEUM8xZIx0WX77whDghujZeQsR88HngzOyv
KPEvKBO/NkJO2KB07eN+/HLOyerrbhAWA0ag+RN/9i1NqqPMe6AEmDK1xvIZe247N58xQPnrwxYt
vRxHOwZ0hwa9UragN8+YLREnri2o70B99VUZcx1B6SHCkpOduwRk2FJHVzw4dYGazyb6+WIKIOry
JFcS9uIonpApCvll7xmnCnjCd9kX++KFvMoHuoCr+4SH0GVs/LLOfwSbxzTuHybxlDF84l/0Q4Ws
j28+1LULxk7cX0x8Qnwc6Z1dbaXjpwO/6IvSbgMjsmBcyJ/gF/GnEdRWs3JoCH2Y94mqUXI+MI7G
o6Wa/uKc/gpxGEoKlDMcFhKwGaEuoDX9EF2rI8ZDK4ggjsOfAHBmWlxlHEwioDujCYHc5eix0DBF
eaC6GD/wD6zzhHVJ2w1Of0Pu/2PiLtN6uoVIi2g+kSd4IfRthv4/nB0L0GPGwYvLDNSV54+LSEAL
Z5EIUnhqcMBUnvMEPchzdonrBfNZDPmhPvzsesuA6u5jbIPuz2eOPL67z5nKmZVBUuwTYoExIEdg
vX3OlEMr6IshEjX5em3N4EINoJ0wa0IiwkQfDclhDV4o3hz2k3mXZhvk7h2+MERgSDCxnHW5/g41
/meGq+GpYNivtd1P1vgnQGjkJGklRCKx3OFhW/glsv6MNfMyaiWSSD0uHaan8NltWbofoUbEPE8W
qbSfUz5JFn7I8Eb/ewpzF8+L0wfrxhQ3epe31IvoYnzMGHk6+hSAF2chnhKlvQgcoW2godJT2hFw
RnFTL7xDhSkgB5BOw0cafAJOwwtj/wCZ3zxgFncjMZU9GqTuipG9zwWG9RGmWmLX9EAHVvH8+ta4
77CeYGZ3nTekMjkbBR1qpW26m8N6fIvVcc8hjvBKzkW9BXuyyvj8d4KU2ON4zzg1hW5wGTFc66xI
Fi3osMRXknU3bTigQU+SZ5jthFlxHqMhdyiDeXg7IqAckoq2veRN4f3HOD0iqmELrxFcloaCOTEq
m/WkdL6Y6bCcurDs4HxC5sQ4pmfxAV8AVTDp1PQdYWReHbqLa/xcyDipbRtbHR3RktNK8E9jzOYC
7YWkBn6JlSE2S9Q0sJVDnpb/QMfz8qpU1K/9tGgRxIscXOfM4DjpOEyMYqytzrPcwQijWl4BbvGO
ZoohlErsbmIQAAk03FV2VVGn4TG0kjwbhSbDA60KUU5hm0ZvBYFlh/MCVjHlVpPjjfuJwO8DTcv2
ySQSZOacEIHOJfxx5AXJGO7rtkaol4hcAB2DayZzCqmJaKN52VxYf5cDquPbltOUu7Ftdrja48YH
TKtWWIAMyQZwV3jpx53xblURbVWoTjF0dtjXN5irZiPiTFhaMAFDxIuMlNM8/qzu2xefxoMvew1e
IVH2ZCIZfsfDzMaTHX7yMljuwIsFCC2q4NocqZCYMGFlU5NXW9DzZ4M1zNKWR7fpw+mtwB9KVLrA
eSzktd/anALuJAdWL3R04duirqN558ZkZbNq2Z26yWBLx04zfc1AG5i5clbyqOzP6M4DBx2MWoAL
wPRRFSLAHfR5n4Rt+doWaqmFHH7XjztWctoR8GxhaAkg/KRgATxfJzO8THCr4ImbPDOfIGSzWXAl
ALZDp5/BHDoU9oKQNvJV41OcJugR/M/baRbFxAGUykCqNY6y5xayKudaKzjPemNaSQJFHztRHwst
ETUARCULPtklUpg7A7G2PH1zolWzG5zRxeeC734H4pArRl1wolg0n3uoTI4SKt4Tut118F2+OVJ7
xLnrNrc1Zkh8XGB44a6VLNYQYvc/Sq8ouR9DhGyLKhDwksH1gFpVgfDCDfNFIVeim/Co8ACW+dj4
gX5w0DIwCYSNPhDPLN4jZkAGpTMyaQ9cEe4j6K9XH0caozztztziLGMMLh18P7judL6eXOqIIYlJ
kNIcJsDZ3Bn2Zyt3lmx4gN+M0VPpY4Hw9g8sObecwXg8UYyssAVh11G3CVl21Q9/zoLvHQtBnRQT
UCd2ZRG/t9kMWquVkAHzsfbCSmAav39MMO9EK/KGn8iwnTnA2lU8HriZXjEesMZdZ8W486D5HLXc
laW5h/o6vMVUm5yXKC30AQxGef7pJ+6k3eAcf1LUG/kMojODI/qAL2p9BV/bIpEJMC6+hJDVcD3g
RinuJ+gy7LoEyMzQcMNiYZKkgxd+ZxWyp/4QsVhv9HHpG5HY1diKdBca4z18m1JmCkwXqpA0ECDk
G+Yu/fFvcbGffDmZSJySn92e9d0rL4crb9hAb2i+aIa9xzkQzoSOrUfXJMb+wwynnD55oamhk41y
2hS0F0532VVsHHhtotHHEESgFsXloJyuw/Py52pehrxc3LHBdmwQzceoGjfML55ML3powCHHPMDV
MTpM2psOY5D6axpSaDZjjeAEyFjjByybtVc8reV3DEzjKANE3bzV9B1cds0GNdprqi8zpgl+TdiA
RgFkPUaX3ZeABnR2MNpYXXfAdFGIIfie6FHzJ2g9Zn1o6qMWrCZs5KjnYrBMXpa1LRLFNFat5Gw/
wjWavyZZH0WkMf2ZB9Sny1+og9eQRWgaMa4qP7C1Xcv/ZgTikaCTGguerpVBlFp1B81Y5T1e2L4F
jbJh7Y9np2A+s04M7PfaFp7gXnXYwpQa4xQG/AqPdNALH8ll1cwB9/jT16SHBwkZMoQmzjGz36vW
ktYKhAoUzGuPKeVcSnCB3EEs7MueTxZTGPyYJgpbQR2BlafN8X6ymuN1zDt/2Zc3nWyOZw92+CIh
AmGijVY4wSosDik6LphQjH+a3d8/oi6MQlhohncdYyNDBTxsNcQtiEnp1YkgPl3+KEmgGQHtnaIc
jgG3lYdaBeOUsWSX9dLfArNAp6CLQwdtUibr9nfUi4WB9eYrd/wi0pd1cmFWq/51phlzpn15o9zn
+oJGUS+Ewn6Gktcxb4ScvuAM9VdQEmYyWpO1f3O/H0pIcSjr8dza4TkwZviAliAfEHM4xAHGfegu
N1wiCXd3cItj6UX5rAVJV1wm9f0RjeWm59J0CfaCVQcm/Cq4Ru302YxmObmyjnvkCPzS7uQJv+0x
oUfFJRjuz+JEvVGT7nu224luI4uGc10M10l/+hCLSLEQaFsnv0OMkBbeUuESLeatCSZPbF8PMZH9
BtPHz4S5ZzbRgxPOaQneA/ydmG945bHrkbVHfvU7fh3aizZTBGVneOxBfoZQnhngQk6LLq7fp8Gm
aYFQkMLBk7n+EdMKVfIhc6mzLUlfzzMz9Jd7w2OmIjAGY9hqpsEQ7Jp7/jVo2iBSLfRVtYU2ycnU
sXF/u4Yy4MVdFRadIeUB6z8hMAonvB5CVBgRsBXp8uqN5s2hVrhfAvfoliBsHDElBfy5cDKIPfd3
JOQKuW74zfPeSCeagH/joTXN7LYpYBvUUQHCMUzm2O2mHVAOOGL4at5hGL6I7NAV+wz9q5PiXLrv
BFy5sKyQI/18Y4VXGQh3A3koyGvYKEg22KWEFlqPeXUsHnhHkwMJqg4Aq+/70AM43orkx/iNz2hV
RzVk5wXrsBkTY0D63mmEqbtbe28Mxk+RStQHfqIhgSdf0vReKUy/EMe8AO/CenxF5AoPg72GnICR
OzuwY9WFr+l2w7gEAXN/kiWY+F+mP5gcq88EG/535dV/4Onq7BFm0IfJhHhPVTjC019wvZBtZF6w
+PghvJRZqKwYLON4W+xUR80tDaaQbvfOPicdTCKVY5XPkkXr+RBCIkNlmhv6nOC5y7a/CRsIodBA
/HIpM3yJ6WqHWpxD9oE2z8bia+RuzaZJYLM9/N8Qu8RlFVJ7XMHBUaFzBPzhpy/zSuTHR5wxwz7y
HcakiUpbPMiDE7InYA+3CbWRMTprzjqGigqV4A0V8uHsI70FZFgirMFe3VITGItMJz4O6FJrAODo
Zjvayt7iS2Pi3WZGwpYACyVUdaancxEI1vM33r9AkSwLVuKFCotEWtkEMErYEy3+ypJi83H3pVdN
ismZGlLKNobEjO35Da5M0hk2pyrkjDMpaMzRQYpbIw1QJLr9sw7mUKM++ct2x/csW75n+V/fbsI9
hCIWNCoxUs+gVqJKhSj7J+XLHR4Sme5s2hok9EF2B6eD9LEYZ8+v03+0Jqhf1GxMgZIH/CiOTp4l
vGYGJW/GKxgbu7m/7li6yEO7obaD7iYNMnZ7YSsmBrXz93auaQ0xGqdQbhE4tDuNcqPFmCkA70LO
lo/PST4uk3vanfFSPQK3XKB76AoujTjwigLQg860SzUlvr5XeyVwyYeWEMCfx+E93WZEdPDkRu0I
43w9lqn2b2LE1ZFl/bKPPR48XMELldaXcyNPb0IDcUfKsIUqT9uumUmRLjcSFSmK0ffHHNyiCpld
hZ3Ql8sQAoJHLU6LZHVmbTtLO95918AX4kNNBBZnnXGcgboupD0ijWLxMhdgPhPOIqYUWCKIN0l3
JY06wCEtmMEG7ph3nBS/f7qrcyGfg573nDKncLOhYZHFsTQ8jqqv8/2rkyesmFBcbM7BNYH/XAak
r4RI+2GzBGwSWEluByYfPiVQ/SrInu+dMSIRT8Pw5nPIlu0oDyfK7Ej92jWhF1FD8U2XL4zgBtq8
bxY0FfJbVfibF0sjOY3QkBFewTaqQZpRSr0Gq6bCPGLRMCBuMTF49xMIlVaOFT4fgd0LNKsxRoAh
vh6tYyJTJr8lGunBe/eEWjL4reALQ12jX2cO/9hDa3MWHWZ1n/i3uYVQdUx9WA6ucxXS989E804h
gbMOXUCVW7cllxWWMT+HTlDGpbdEuCvA7r4IuHAwrAaMbIP0bA+xwfoH/EOSX8dAErDdKOm2FQvj
Gr1WXQi+1VxZftKWT37NAE4CettnlFF41o4IHf4MQI9UZvZ3hseN+yNbMXMfEZQsk7EccTUOwgxE
CQUBwachsAtMAL0xKauF9/JddOEDaDF0a58QxhX2ozkkZX2Q0Tq98K+QJSel6Cl6DV4DOLvia4zD
rXndYNNqxM1oBAoBEgqQ7XCJ8Tj1ne5W3llAVpHFK3Y7zIO7/0t7DGiDJ6XYNenU1haU999ByWEb
QrhYNl1KLY3cG34D3AyCsXnduP0mBF4T6bGZLYDDA4/xHqrqkvTymhwvVJKgaeKL3zIvRFlUHn8m
oCwf9YBXz5BI0FRgsQAdnXXYhAYeEjiBGTFuFG1+R4V/RW2qa9L/rvM1E87LDkfetEPc3GshUWrX
oB7c7QGX9R3pmaXIeNOuNlT6Z75Uy8ff2PkrId6348eoSyaLpLYfYCDe0aP2kFB1McptDWkVXJBh
6gI8DOxd7pYcULzqP5ReqeL3GdU2nFXEStpLvomriIyZeo+AejRFdfylot/e59sWLLY++P9lgptq
CUGT+2KWRc/hLwL14gEP25TfnNNkHuCJxbAWHTWBYAiOH17X7yzAsuAm+C98Kgl/CdGXBkYTSg6I
QTlDXG2E9yG2F3wkCdZBR6gCN+CUyj/WZhX+ehp+PC+6WjGBk4mu/UIrxlVez4qoZG7845ir1pYC
2cZRYxjt43KKXoCCQbHLoYKhAMOCz1CFxUuv/Ti5umaf0KJiUUj1EXCZMs4m9HVKZu+A3wwc6muc
ycCMCBtxwZC4iY5PfxWMjUM948cgeSAgxfika5NRRcCcQ3QdTdtliGkFY01RlQHfMySJFBz4lC0/
mk8KCTJ6pjUOsW++bpHo7hqDPXQNTMO98g+6jLXsL7/zmkwWuC2MjO3e4YQ+hBuFDQSl0WL2L73B
b5tDVOkAQcEKJ7F0wt9e7sFD41W2nScSRuyLHxspqagGoIhoYi0ryH9mmHPMcWekq4nCPdiBXVvk
+CoRfaRFiO4GcaxnAKmgpaN2Cm/4lAjhXx4HOQHsTv6/Z6To6PnO67loYn/mtj9hhjnW5tqMND9O
72vCf21nzmfAKvC5yoeYTAx+qq0/7a6wviB/DrKFkqJKIr72S2r3ETX5qiZ4HbkOTeXbVjAr/cEP
pfSE2AAZC34R5CIOr7/GI37pxsbssTQYSQDMxx10FS6Wnymy96h7l+ffoUfn8kRgBdkiVv8okCN2
AtuC5MPwQp6FAa1Bp7buo8aZdwkiNLUEhkZFQ4uvDeCS/WVYgYDB/efS/IJw8bRzim7sIiOsUa+e
FJYNZ9Fp2/bY4HB+etSv7BFqXA5qqrg5Jn/x17sM6iMVVj5d/+W472dODeYyoaT82HjX+BfoB1Pa
V0yg8WkGAsYtH0hWxLo3athqQ95pm6KTmhnYLcdgiYvFxYZiCHimcOyzCxfl8v4166ujT1oY5PHu
/V5SLW6zKwmnLEfoTYW17nrCTwGJ3p5Lt1m09gBGExLMrbtLuO0BIlKb5/ZHq/WF/tEeMbKhDzFG
b9rVi1eDu0n75iw7lI6HjKVMZ8ktUCJn4CWhB6et4BxvW8teKCaxRAkc8pbVWYjmpt7cN9ghU7r5
VHoNaNx7dYmbxdl7EP8HvxuGKf8+UO1WQGHFToWGVy36gYg40DJEOR2RVK1dNk5fKoQh7Qg9OFuh
69/HZZBPJS2h7DLF7dOMQC0w3NcIJguADGG7vKo1o2+VWBkEAyd+KXgGYXi4+0BSubFKu9FtIg41
oYoTd7ExYjYOFzSqKforEhBv5r0JkDr/R9KZLSmKbWH4iYxQAYFbB5RZQAG9IdRUQJwQReXp+9vV
EX06TldVZpmwh7X+9Q+Ld/xld9y4DTgdmb/hN8q3KDCvVjAcZyy7arwfhBAY9vFlWSxRxwDJ/CaX
NINBS9qoHin+QBgwcqFCMcpCHvxFmfKSmKOJf3MYDWe0ojxY9B0MomXgQYqO8E+nOhZSn69bRTeU
LsqUZSCKkRuaNZVzhzxL3LD5eZIqj5qR8AKfvjHtQQGHnZBmaXOUSOBatJ0DDMJtKjCeOocB9rbz
1qV45z+4unVmf0BzvNbv+J3h3DRmC/bgKgrS5PlPAQM5vWOUIvOMAIwJRCboSMU/UtJLHHwSD+rF
zH3kcrwH2CcxcWHORcsElmCTZ3bfvucvnKL+HV6udrqHV4bscT0S976O7ybGQcaN7Ys3k0j/Hf14
CuNfAcm02d2WyPqQmAnqp/FsZqU2gVRarPSD0GzxtIuJNBC5usg6FHKgH5PBc0bhJAjvDefnvqCg
YHo9wycA2XodjSjmMbiHVbHGiE2kpUBLZ0hOeAkbQ1kOQ4CGpfRhqHNeDEQ2BCIr7v46/kDV/iQ0
NdQZH/ympjGaHSERQnwABLFg/f0zetEswi+BLlij0H9RYZE5e0m//mirOnJ4dh/HYdIQHUDktlgO
bKmIl3GeiejfdzLg4f+997c16ARRExVTGdByO1/BcEZgLDTqCMXpkBg2QVNBjMi8KQs/i4fA75nA
10LslHn9PfyTFjnXdywDuM6e1kBMfR2FfCkhB+YsgDtXQRK8AfO+F1dgXvKS1qOkZ4L3RfpKMQVD
dCdmEl8PqzgOS3b7WDlWCDd8Qf4UciwwJ7aY7HYIAr+muIvF+Blyg4tODgUm1f4XiNQlkW12N9Aa
Ip1BhscOIrweb/A7K4onFr6ij3tFDtCns4c+O8tA8BwYBVvFeG/vc/Zrl3wXuUtuGFLXVcsBtc+Z
pwGve/e4BqsjKjDoGdw3rhjsE8nNlka4UKzoeK8IPk6ZhXc434dz7ztGZM2litHZm7B1btngQ0/e
t1ICIX19/IxqqqLyyK2z53fPkQZ34Etn+rIrctRRZ8O7nlAtXWHcMGyOhjBwHJkmQnVa4IynP0An
z7G/bOYQ7evZqzWqAOI9FqlDatIW72H4MdSnJU1yNLCzJQNJkmYYTdnUutjVMANnG6EC3ebo/7CG
RAonzbTRRF5nlrDP5EAa7G+IGQS6K+olYZ6DHttSjRY42GQ8rH1mTTXt8wNkxs1vAtKmOMWiiiIf
P0eYHlRv7VRPBiiNkWDzN04yJF8/k9/WYVwG121XzwaqJRfWC1eHyOj2Gq7DVUDaBBfQno/IR/t4
Z/YLaA6+1SJ0AChDOnwAG6hpWXNksDlnzSzxmP8aZdwd6MIuhMaBt1Dk94xB9OKM6QMOUWxzQXJQ
kmirMotf/NBmUpgeVBCip1+9CTuYlv3dj94rVRm8O6C73IhchmAiLeABlHrc3Ri3OWWSra8n0eY8
l62v2CThwXoO+sfcHhjgLbDYS1V8Mgc7pdNlcfHQwF2YODwmxe4GEf/G8I+JIECnmIiWzNA5D6Dj
wUWD5FWZo+hZTH5+kbTc7OgLEWBQGbLTxsp7ym4RLF+qLOSCtEituA0fVC9Wtq98uiMcBmVkwoUI
GSqjK4yBrKBKYeiYO4O5xjwJghzGJCAFO8h/eNxezYtHIKrdj3SXwdAEOhQcA+qapEl++z6kLGnW
IBzkS1/ujapxLaRQDZXuSUYyQTYaIIylx7Wpk8NaxD8a2e8c/KbpQwEQs9BqX+9/CAzdLwgJpD2E
C7fj64iwCy+eO1hvr5n+KGoWBUM6wTDqMP9SrBeJuWSPLJTTZ/UV3AuLeRWD6wF8bm51a5ACIqJx
em3bY3z12Itkz1NCXMRVR7RcO0bOHLOR/l3hHyujLuE4NNSA4N6ViqZwcw7eSOBdEfbbW0jsHP+J
7xVeqHDikKW48oqVS79e+p89tNo9824ahgZ63lsd9/H0xZ+PZo5kV+u5lITAGOIdF955/biTh/6x
pAOnOEBdl37ExTOYIui0vjjMjuajgM74Gv/+wYPyZJ/vHjxjqC+hNs+5gSkWCZfzCkd4WWqBcuhS
UT5+7RH02/U32Wbui3VPaY1XEVcFXr5LrabyRd3hdD4B8lJae3iWw7IzWvNhfj4k71JHjMEA+mT4
jk7oZ4Xx7nB+SSX/Su4KfzvxrwrzJh22DviaVZDkYyAPxk8Pu0HA6jr6LRoKcGBwkqPJpvcb4CWL
4wb105R92pr0RF+U3WcT0pUvf/iZXxswSOdCxhRgBa7yHycHG4dOhtcNlwXMIyB6hKhzQmdDgJ+c
ZCwbOGqKdJVFBC+sv+elalQeAskWqWB9xDpIQk8yPT2XU4arDZlHEern/ZtUPZRdCuD4oz9LDp2N
1KCAhA4t0DyHAi08CXemlwVrDZOTcjyXZtJRP2LPBzSFUB/JuLT6WHlNE36HpgDc0dvc1l8Wa8AC
QnIF/nNbMyg2aDttmM8gyv0D+Z4hccSTDVktCXNIoCuKFZy1peAFzKJbr7Ay+Wo+B19Kw05AlNHM
cDXePg3VUczBprdqoCD9G3oEnA3MijmA3GfAmHtkv0IC6od4MTpP6+0/xwnuP3Domr9ftBTsNwqS
52QoJNUfRko/RI/vBRloAYwKHJngOFE9YVw46Tt4UzOAlIOHMwzEKIh7Fc8WUGGBvF2OjKmAf56W
jGPf9zhawBLFrYOnSmmDaDauLwIbnFQPVFCDI46BJh6JIHNnmyR1E/miC1SWkPlljXCDeQqRhaGA
TMEdyuyrD4NywmENFg/NEdlKbyWZ/UDnAVzmVwatIOli2kp6HlNoHiCEjSnYbHvsgz2jvoRwMr1D
SL0Ft+0L2SHAIbJJG2F5/BWu8HagMv0EtY4kZQoJxmG4h7lR4w8g+Ewy4rCF4BcFMzfidFvMBdPY
FQbbwrYfQQvMgSeA8U0Y7uNJI82FlFE8jUQIkRnx0sFDpVlAFBacSYC236SXfkSGsVg8pX/XoLrA
nfFEaoRs31hVYtLbTZnULrBqXNRYJbmVJ/mMh/Y947w6m31a9dJoE4ARl2ATnKwuW+y5KHOQNhnX
Rb5txwdBov+aPayO7t7NBL205bBYEwwLTgMRiPAAuHdYZImyspzKiWzv5gfOCyOzHZmohDdG+ug3
9kLrijvt/KRNNgJ3Pc9+LLo7TrNwSmHXYLnMKIoP5tANVjvcOHHzI6L7JqQgCvYw63fw8wip84go
Fuw2XlzyV8we2xtuDQouGM0O4MoocbegCeuBoAzRmY8vxH0QmASOXSw+f2es8Qm15N9f72z1NnAT
5nB9bTA2zkgaiGRAmDWCQTLXBktpdZlMSueLXGwwbtJBAKVNTuEAeAjHBWsRerTZ+/uFz4M6WtyZ
BzN+pSd3qhUzkAADGlYhPCwfQiWbgFgVE6vT6S/B5WF5dru/nkNp3+xxRLP7K3grEMWSsy22OPoW
CAQsynlHJXvengEb3gtQCCfnLHAGUfenrPrCqXXMPxqimJW6wasNXO7HZ4jRE+U0/AG/gMIELZML
CVtX2YDt9Bp+mbBim7N8IbDbYaGKkawGXMnJG0tRfzsMH7hGURri8/TDIb1lGFd56FuNO3C9YCH1
DS7uoDS7SYHq5z1tUU4ZpYkrHeb6MIFEfjfgam/BwG5eM0pEVvWjQFYX6r5mLnM7SKbNGPvBWMYp
Y33AgImJMfJfTqfvBrSerpFCD10QWRnw26g0uQ9Opa3Yv/Uzak1Gf1a+e6WjNcNexPApVzn2AzTq
NM1zsfrznXpgKM/XZdheMmKF9wxVHdarI0IqxBBHyGlbQ4HbzitmWADGK8/Uw5PcvgsKvhJl4Qee
fcrnezzNFBCbKztXp8zh6dcajB0ISFnV9SSnFCAvpTPvpx6i/tXIAv0iSG5A5AoVvsUkEJyvd+ic
mt/RuCj1aOQx1YKtKtj12Gztt29K1x4qkjNybbbNUVl0q5ej+xQMB9x6gYSeJnMEZqSMedrjO/nr
C6COXFLjPo4F6qbCSKCx1+ILZTa6oT3T/myibuzSfnc4Sj78B6IqF1DdE3Y9z+WQ8Jxq0j+qjCcf
iMoyE0bj3wHnhOgRQfTbXhxxHoDsjnv7H6oWPO7/XiD82VpfQIP9o/8Dhart55RSYXox813lnf8y
5odIflLh/0RvgcUjTnDLy355oLjU8HcbEHwLBwIYBX8V/BQlLDgYKf2NvKHHmAKH1WKqsqQQovAJ
GZcYVO13t+eNTIHTYsGwLIHFemTZtIuL39s/Nj+2/9nUD32ast6Cc9GD7oDvsG5o8zsNDADjBe35
H1FfmEtjQCnTwTGt0kBFeL1GZdEEc41xZArxDihLA9qL8woGv7AKFiLvrKSg2VJNzErryRmJNg3v
XdwpgZOR7JVbAgFM1Wfmy1AIH8uFtoQA45cEJZRrTDl58f2TPKmsjqIalu98sPp8Zm+uhoZYJdDl
4e4a8nThL5zn18GkJ0Bkp/VfkUSmK5wkzD2BbaZQrQzG9SHLmprbKvz9hUEEyVLbOxLBdrHNvSGf
v1tURwBHBFcxL/lRL66q4N5kI9TfkFna5Q0t8JWCrcGVdMRHy5h3UCYSvjFvgRozSyek7LVQvDOO
rWIp32Pgkck1kJiuv+N6JgynwB5Fd3qh3gOjwuq4IoQZBWNUu3eLUFqBLXLc0AgRqvNyBP6icc+W
szYqJgycVFukiPUIkSOqd6r775OAGRvCi+Ayj+XZwwQUxeB5VQkcEoYPNNQWqkG1YJ2BKaB+nZTY
JMAdQA1HMY6/6t1rTebi8o868d9YDkdV8lgxQWEb4QMzpaOcq1F1xaMHt5mT5uZxvmPKzYg6X+C5
/aOqLBCQf9MMc563l8VQWphh1zs+M4cE5BNY/yRQSDwnVgJ2wLnd8rco6fa+y6AQWyovpFmrHF3C
jVW3i/Tcm+pApCp6FKMGpucVlDNZZ2Q/bjU69Qxocpn1Zo2Yvs/eULfvNpX8DzdrMDDmiNd5fl++
2GgIguGSY0J1mX4vOOxGvXpK98gxlYEzEWUJA4yiDzYQoBf5zfBwF1wRyMHCIR64+KEUibZ6JKSS
NVgiGR8qR/QA46/FrJB5LuZnQmsNn9YuUBs8Z5fd+9CPuvCWYDvWPKBKv2mNoawjRTCxRa/WPexz
Gfwy8RWli2BlDzDTxQGAvBOUMnRY9PyLcsldQXYzPETGwUIiL3kkLHfEdE6Ubc0IEBAUKPcgkbgM
aRVhsWo9Y2iic5x7CXXLFPKSUIvTWUIvT8c3e/SH5rqYkhoFUTOfE1kIN4c9CRllIdkgLQTCUYOq
v2kfmckMZaqSwNzjRCLUsAGNhNSE4vo9LYgPfs6VPeBNM2Y0UWF/14xHbKA5UdOL8khCffrGuVLH
61yy++szLB1c0Tjkr7tiqSONUnBLbAikEIeauvpuvr7C2AYqyKwjvoO2cEbHIoxBsESaI6eA60Rh
CHYwoS05kLhsXveXVGBRkhFTbzKwvTm9MaBEvgDEZvQntHyz0rt6rxXNP1fbnAEZVL6chdWsS5vh
BYr1qz30QNTx3oDPkYnRuiC9IE+RQ3C+PTRzdTagpsvHX7TknLe1RTQNmmRO8S/Xy3nOL896KUAT
mBSwH0l+236Ah4CokfaiC73OwJ0gAQAO0Az90PhcqMLkWGiMeqT5qGgbnhZgLOnj2GgwoIcJxs2P
SzSb5jPJ98OfyPAFTSgJl4wG90mfTeDmxpeuysjgCoEdGCiOa7r0Eke5HbSDf0oxKkJQ5I/Fcle/
UA7Bu/e9P9lDUP7sMYhvD4JcqLmjNTXPnUntArp3BfpBsUX3T1VDUu0UWAr+Em2F84rvS6Gn+y2e
5PkyAkd788AoENk8tNVvyJKRIU4aFOL0R1ZxFNCmKWoH6GoIzekeAVm4fZ+zRwpq3tZm9RsXGPnN
8+uMZkdR5xoIWzZj49Y8xtpoLlMFB6fSrBmqDZxPUP/MGzWKGr8o7YrlA1atOs7RHrQx3WmxRqNH
F/pY4+aEEuExB3KBt4vkQsAdQMnm3wMSKzxaPCYaE/8taK3CKAgaS0X3x9zdUDgrpVRKNcBFTNPo
T8W77y2FC69gBD8mL0qof56VAKLiYdxXItwFAqA1tGwCOghMyWDp/CZlCOvqCWeeaOlpgXvHTIRE
FQgzgIvgv2Oal02GWyzZZrFwxMFkjYwd9Dj0/uQTcFh3EL3URU5I6LIJBnZpaZgLTyRGVFyMr+h8
kJmUcUkc2/H+QkolI9SI/TrEt7KSCPCr4ZVDwQhlai9telsO4zsJdz+rZUj+Ht/Qdu9UikokK28x
LGS8PZiWMaU9c+kAMoMSUa6/+aH18Y+KmGIOma0yfqU/WokFaLOp/+lU9gByvzDfs1DRzyrTzleo
rBY9AN2ZBJGCwRAtBu3gHwv1PDBGv+n1Ps3JJyRo8uvokBJeU9hMBEAx9uoQu0lj/oGoM+T1NpOW
DHXNyMHV8CcbGADeNRfGSo1IfDOoF1ycW+iQdcItVPHvHDLzuom6owxOlsMB7Sdl9N6rK9C9ao8N
GLghWDPqEz6uwP6Jc4G+C77NR2JvsEMYZUCI0qf8mUwXmmHkuvAGh/cpfx64ian/YAbYh4ZQ+PrA
oWQBDj3Oqt4KT3e6479iznjBztMmegbFdwIF+4L1F//goc4eJtOXmgA5jDwW47z++ElUClShhwAT
GRBJ1JlAL0wE+EUG3MwHGK78nRlJUpQzcz0guL8SHcdGDDMUF9+4O53j0Wq4oZzRaTfU+dtpbSBi
Eh67GCedKXYiy3aKt8UtpA2h6qjJ9pJiehNHsu/uHaolHrAevATjZ46rJS0+hiQjdEKjgPseGkTI
1EROtD02AT6u+Kgs7xFxZH6NZqXx87/Mlh0213n3MTMbdSRllzLXjD497vcEfQVO9s3te5ypHHm8
J4yIufrW/GjXTbnpsyL/7ij1T1jHE8mLazJqjZ9dmuRHor8vfdigfmH33I8zSrPoYg83ddoFyCSC
od/fgMuqIamovgQ4T61H9CXxUfOWq1FzypkWVGSUDQL0VSbppdgqQrQlKK21hlFvTQ83vcSXeLjo
Bb2tvq3oGKPCZfpO4ByYEGjJ0JUwAYNnCn0uW3d+D+XgA/wIH3O2+Xtxt8+C8CaHiOJCRj2v4+CI
GeUfs135XzgM2aAFqpXN0KxTecMg31S8ak127ipz8hUZ8v7Lw0AIDOtuw6cNz4F2KEjTLo+kEkeY
hplXIpzPp/4GhHvbiLe/qax8q6AgLUL1MRttvkjJb4vcetm0pskFyYoy011kqAgEgafMbMkVWlOQ
wPrf9e2BOfKQVBGswVx5tK+IqJM9KGKWkjJEVx3Yvhwa4KG4F6+HDq+/WA2WOEI7bM8XJD26+j82
AqIvzebnPVzjzx63zvC1zkM9lS1tX/u3gNkZe6Qf9qD9PQOoMtbz2Ib16pPCzyGqF/Ph1RshbN8h
R4f4i0/S+NIJwdW2nUvMeHoWBknJ05JOv0N+VLd4LtnSZuAPE2zPVxCl8qVYfENbcyu/wFq22L3J
xSlC8DV8uxDZXDyga4uahFhrEbRLDXVdvrxbAD0q6sEEGx20wygiZ9GH2BerFgYW84tVw6nT1yT6
GtK6xY/lHCgbCMVp55S0nLV3jd7Y1jYslHukY3WsGaXbrF/gJo+gWQ6dT6J5baqycNtY9m+2iBtR
VzqOl/xwa3D1Vbl+MXQICd58UQLyTTKPdRQwvbTvfrdGbIM2OvzaZ2FCgmK0Me5HPaRYw1OPSyXJ
2H59p3XP5o9H8t0AiKPxejBjEiqgB84d+O54QIkzyadCYZR/m5cr5MCM0d9LhEWqCffXfUFd2sL0
MCw4Ncu3gVkKhh4YSPRMtt3s4umz7/52Ei4fJtGALBuGza4S4YWK8c3FIq90d8a9AMcwQUg8/13D
zIKLg4feYw852NVJb2gT+h2vFoDHNk/IYmUCEhD6Zw/nDJD6YGZFiCrdbHfD6UY/4dF5QOxKp0I6
tMlTsRpmvSi6++jW1QULx3j7CGcyb5DKCEQx+0nOwcDs2SMcRz7TLn65KiScj9fsNIjj4OLQnb2n
i2gSrju6emqpq98RSc/tH4Cs2T2fFuVwXt1DuhuI7P7L0H26HhyQ0AY7L08OSk8+fQ1437uSTiab
vNh8ecjJjwMO8AyUIQI1mTb/pnEgRU/S5a4Qy59MZvwbkPqbD1efGLgu2x1DpOgxTds0CzUOykfA
WNeWI+iwvrR5QbXvo8vD+Oz08+XFDx1Zub4uUZyB/Q5RYRbx0xv5+QqPOqjqkerTBEH3zoLLWok1
jARu4XARIDHj7ht53H7liZMXRc9jB4+igeG3UfFQXTcJEYIkbnVb3FfCjAkm97kcKsHn8DZ/++J4
tykSb+s2/ZpX8oYHOLEChanRcIu8IhidoOj9u6KKQEmxPj1vrrvH+hncbW7mGyF5mU9ZnwrSxJtS
GTJycXxzN0NuxeQC80gbdU5Aymj49upTFQlFubYYRJnVRXgRLz6+sgT0pPCSZj+DbGpKehsYq9gy
XKO0wMtOXSLoc2pPtlqH/2bWG92OBTXjRaR4BhgVLAE9S+/rgwe/CDLvLboU41u46uVUjW6HwR9z
EHTGCXwIigPIlOWKI4ETC6vs5cj7OGeQfByAIY1TxQXf2WNfrZBGLjC6dobRLW5RzBPAhr8g43O+
EVE2q2r1dcX0XQGB3Awi5pc/e5Q+rCb6ojZidMAYgPfIRGA/sjG8c6kL8Yrb1HtKHN6VRl7bHXFl
Ft7tcvdOhvvOQj2GpxkXiJEdi9k1Up3riaK9v4caFAxCVYSFQaFOy81FzAi8JREYkTMrGHI0h2r1
WA8Pl5m8VaHOKkZvgyeetmBN3Bk93v+G9hluPi57nKmMFz4JJKUy7mEfUcJ5ZUIVPKYL9H+YbsA6
xpeX2m8QPVgFdSLxvTF2WFRRQcnQbW4rrHfpXPaQN/RDzVGtUBqs39TYcCpO8GlnxiduoBBRil7g
E+SBhnt8hZcUJjjwKbKd8AJDKaH6HCl43hgE+lnM/R31H8j+mT52glV9xinuiSs0DJYl7Z4Uff1i
DkuC0IDfAsPnHOCXr3G0IKc/wrgNKTSzT/tjMVWDBCW0oAqj4y8oztVVwsLoh7KHkg6eX0vsTDaH
fLMioKdP4CV/EGyuwX4D8xBh9+W5QjZEjLXVD6FyMPV1TxKJ3l+zmnHPMUKGkzmhLyHJ6IzQUA7O
y37MPM6B3IZgIUdhWD3xFpA21+Q+G3IQwo+MKzsLroVBiXrTx3IwwjZueY5+Jxxl/YfbI/6F9OdA
sa/WwFb9bIvbjtOfF2TjGS/jSprhHcpmaSn205GW37P9zzADswe61WYHr1C4c0N+YE53jWHY4Fd+
AvOrYyDYMmzwX3tSUnwW1726fG00iLn8j8Fhg503zj8Attn6luKJ51UJDJzvstoDSKeSXVvgQcdr
UuNbiX025Q5HTo6smB/suvt3P0ATKFY387tAF0WffubByzPyGnfcFWDR6TPlb+dkcO7xNZZP8MLw
CvpZwPocZN/lEKIyG+RU7gYiGWbBH63F7EuzakoLHI+hq5TT0n9bHY+Yg6oD+KvD20odc4w38TDI
ISj2pjB8GrtMzk4JxVHHsgAfiJlb7j4nGQpakJ+eaXcQS9OkR7uMq5MCrk3n+5gM6UyFjXm+u8aj
JZgdFOsKIcknIDx8/UjO5Nr3trn5otX0+rEWPPF0z5N6fono8PafSTyadR8w4zIYAu9cDBnnsYfg
BTLOQatnDgGiMGk6O1Xc7uFiETBWGCrm3tpOSVXawzLUrHZV7d5xZ/YxsFfSp1+sqBid1qkDqP/8
1AegwJ6tbHpOtuZYPXU0/RoSsM4ZHIYhPRlyrQ0ASsI0lc1t309NzJeoESvGJmB7zXAehq9K2HE7
oUilJiDdyR6uZFP1sP8KSqd0jjqxBs1RSurg63S4/Z7/kOyv+EHhudtwM+GhgPj+MYJGbNKcJP+y
JE08ygNYyEvgFAwqIO5Vgt0JjYwv+Kwvxn0rWJ0wVeqYrxqdGiZ8DKjYurECE4IxeR1L5ZgF+wa1
LmHOitHBUBPpsfwKA/WimDJ7z1Cx82cwnE8fhyp6upo7dH+h5H99MN3w3RezCnlLNlcdY2S+AbnB
8WZfrLs/COQHXvL2YTZu7v7Ij8iY75SLnIh76IJryEKhvOxM7fRdqQf6aSWChePoYWVJoe5BefMk
gNzVFesLnNhA+L/7bq+Hjz1wvwdbxaaRFVYuhJJxIXLcMvtYENpNysCk8hkufRJCr8c2J8gn7p+Q
KSVUK4Ar2xEm1tmaP9/3Hha1hjeC+NkPR+tfAEmOFdtFg7/6hNCpO2RwsAN+tGSEo0ACszFb8Zgl
RztR4PBsCodmvoxbLhWUW8Mtip88fgzHTVyeKhioVXw91SdWJR8ryjZN8BWhpOIE77BaGriXLVRH
LnoHD8QVcyDdybZdqm3Zegwj1jJZeqv62ATdqt6xiSgRC+eRNt5rqRwGUK+Yq3HhLQFm+/HLJEwx
37H5p5CKkFrwTe5Ye+OVCK4j78+2dKqND1BSwn/rG1nIV2MW7VoxMEfbsIuZlhnMfD2wOtgz6Ekw
pkI4cpnkp45EU4KZeAwpfIdR2HMgEj7m7Q6WCQbSnvL3cqXTBe0TL4MPdfMhPT1WelIF8MNfvry+
/fX4yae46118hbRqjNAwBVCuYyEYcEksS1GI0Cg3l7EgfBBodWAI9rOm/KAs0rt33uDQvkZHUwTa
bIKp9Jnu9rZ+wEjjTST1YchEkqkoY9DlZzABaACZG3XjK1oTlj/wBzPrXHCN+AmAWyBA3KgdacWA
NEBH1B7lcb3iN1lYiNv7CQXzhUF0lqq8F6qQMoL5ws/XiMNLWfHu4Yy4vNALdKi/jqwnrQTd/nKv
Zt474jp/7nChLLnAZasYjtO0HME8Hv+uMyhV+XDO93paP1KL4n4ozuwlVTUvDp7BLcDyMOIpDLnj
R9vRSYoYl36SQfyg5Xw74AYBp3bG/GF3o4RgEDFIWQAfG2yB78QDw9w4JmwxZ2k/15r9puTYEY4U
AKbc97KKG+ZtXayQEHx2/7TFenrZ9FKJWgOOD00hDTQlsIN2Znf74/r848DQo1+IYu025V2+XQFP
D6gWFKrH/+2VIImA+PZI4foDwlT+Gs0YIK6hm/5MABj5HbHg+T9IFAqjOOLPCkODFvh8BDzia2HZ
FkfKt/MRdAhcCkSAzzsCTFl/kgnubzTRuNToLUxMzNj3lJq8625T8J3/NA9fzADHrWO2//js9gdE
WlbfkW9R+ZDrrdMTM6XxKMHFptsqR/pDBfI3fdENoBet41g/Eq9SwLh8j9Ujnm6kazU0kRD4aMIZ
DKb6aPzBaEYnDPAxzjFWhC6JOgZP7r+WoCXA5A0mcKBj8PSZBoB481Kwx3hPpJ+BcKdE7o1tL0Ej
0DHRWaFMxN2lnBhPeHGYfHKhkXH3b16DqKSCNkJJ002gDI52T+YnhJvvX6xyUmGwPWJdE3lBiYYJ
8rFfTZGIMp6AH0kQlJRQl2B1qWjjHoGyoLlYDnBvMpc9qqSSXCZMjYZrprnDI0oA8E6Gt/it7SUb
PTQLYAdR8LJGh/bCNxhZyH2CrFqGxoTPN+wgeJlQ8xky9iAv4Ag4xna5VswWyj4PD6po1PH721Li
kfB8yn8kGGV3Bgxh9gaDi8dF096KaQ+uZlDetsMrLbXskAn945gVj5tXoFM9yBPhbnedICim0N8O
aoIleSkgfMB+mBuf8d8GrB0IpJCG4ExoqFhQTA47GY6Nuqs29D0a7UN7OoeS209rBzyC7edAqzB6
U9hbKyg8Lh7e6A2fcTZDj447Ux3Dxt1U9i+mDvR6q6vxQsPAwfsTV4BykA7y5EEJiV09l8X7RP5L
AcU5x6WFKcPrQGALJRHY1xI5p/ficP1yJbtSygH9mTMRjuXwndSJvlAiGsyTmvRC7vU2IXFWmLRp
ngJS08S6o24Q/QGss9UOEOaWMI0YNKUaRqsw31D+XMjc6Ke6pYWj4JVefRp6Q4qwE4ABR+XPqXBZ
csvZLX4MsCQAlnRzkCJ4D5g4iwq27wKlzenXrDys9lDPbkGVtiA5P6dYv/eoTYARue+hZkur3gbB
AiR3zvetOAe+Sf/0cgZ/rUuevKt5xUKndmK4arCKuuXDeidiaOXUq5ZrqPJ5O5wAn4DZxmADL50s
4PQSDTdgeuDyJG1VFDCPSF5yK0CkzHFY6uFIF/Ev0mExd+N1KmPOKf3wDgFHnC6l1P8E4lsdnquh
S4HA+73vpAjrC5orjc67s+8e9XbHbt11KccNbE9PJMZKf0iEtXUVn5fZtt5RH4jXoxG2UK2Hc6qH
4HrUllDT+iYinhRae5eOtpS0+p/0B4E3GeEFhfZv/6MKbmLG0jArKb+MNr27g4O81dlgbLx/xmmL
EWM62N4Y3xJshCn1L4XlulaW1anyHv7Z5IMpy9y7g5eoq8I945/a8H1L+OblEruazxRl9BJWEylC
F/PriIicm4hWwB8RlLL0mWi6IvhxFEqRth6Y4oxNeot6fYUKsqRe5Vofeue4f4BWu35TIbDIvugR
mT3NJrSoJDP4XE45E2NqW1q8TbuRovoHLaSItYgha3qJi/ACA/Dj3LHKQft6mavbbsYNix/wluxv
mljeoqm4vw3iGZx39c0X1qC6bcks4SP8EQUDnTBmfTwOdMIIF16Hr9+I1PR1c3in4Jv+FfzygmXb
B47z/hfqh+aUJ1cfli2gKjei/lccuTM0srWrUMaa6VTh4Wp/gdymjxUexQFCa0QTaCZQY+SRnIB9
o224bK84eshr3ZYcjmYTxTyP8bkk3rhdPaD3q/HIHu0RYkbEzpmPNSSavsBOyiVOAEdwX5rfD0AF
BRVQA0c9RTiEKZSjk6Gfg7FEQ0r0ZzKY98ESh/4guIQ3C+X/PkvYp0gpIBMGvOkOVsGccR82cDyE
7o9fOh/VPzhq11PnS2P7bclkTX0MBQc+zCn6SFvqfTvnpx6FyF2S615aVokUvTZ8ablX4SMGqn23
lOht9Yj7bbdc/97F+cRQ7INz9EpU3pH7Weuo1iBKiD3BtYW4/ePR14yg+EhIJE6Ibf1q94z6PHGC
kW3ksOY1vNqUAao9PI4shNIkS56wdNkXThNUawRmatqc0j4K/LgaG/M9IYYuIW4enCfQBGzeEjCF
yc2XFh9XNNc9h6VJ4SUORypXs1t0ixJkpT/PPKrUPLovRgFmCGANhQkV2iD+dtHZz0ievd2rW5HY
TPT5AmdyyH0Xl0uKXMt6fcMTjGtAjDFVAMRy15zU9L47L0s/O1xXX8wx8iXWrCifyxhZdDQ4lPEj
hYzmM9MQORetC9y4RiVtgp8ub0HN/x5rlC/EQSGqHVpPs3XYSKiYcrv2dEMIUJmlT7VNaZHDY2be
z2KrLZhgwcx+uhQqvSXe7KHiwxxh6A7J+ogKFISu2XVLrEGMG7nAnauRbPTyCLCA20bOAsGFH5/L
9YUGRkSyzv4PK2AIh8URbsbCVxdnfEGLPFtQTxdYkaxhGYEXwJl8mA+DN+d+99f1xf+42pL3PO/8
nJQzni8CQ/wz7tFlfoeew5OdtmaNfR6gyExBCZxblSuS0ZF5+qAouJLfqE1r4+XyxFmDT+YLQ/ic
cN5NukbTfhki3QHcEJ48bnRv+wEM0ePeEguAPE6bw2r3dB7L8+FrAl1B6lanC/gKi2IMY1d2YQJ8
fc7izu+IVgRGycIqIbwqlJZUhe89TsHSBiL36ew8zPuxrMffhMR2yk8I7zAeuaIWNL5zHZEiyAZK
fk7g0ysFNCdj82rByzhH96PqvWwBl0HjEYXOI+VKeFs/LANO1x8XwQ+ldBlTs8IrvKyKlQKFWeIo
vkdK8Igbc8jRDG4xhWQKb3KGK6OLq9Y225anniEHPe67XtBQT2hb0j8APFYZfIV7ArTlPlNOiyEK
J7Z7hlE/w2OrccvtdaavYOJz0eLiDg7J9BJlG5bjWtQWQj0QXJGaM51x0blTkK6ue5mYR+rh9fcA
xxBWBnE7YybQTgbO9wtRfQ+3AIYc5J8JWwrNOJ2VBisUEMYvV33sEzQsaL+++EBe36M7zUN+bOu5
/1LTVAldMt/Mu0815kA6074hIxbFGh0eYu8cv0vdgRj63eBR7hS/8WfTBV2IFmEy2LB/oaVwSPdW
HJGDP040DM/C2yFbwwKVAwTtYNqfObCoFIHxH3A6Qv3OJJg/N7otFFY4cncMogryOvvYbFLPn7kk
4ZUi3+s23ExMxf4j6byWXbeVIPpFqlIOrwBzFMUgii8qSdxUDlSgwtd74biuy9f22VuBAAYzPd09
FBKqYNvsZ+eUKvuavvEWOk17810CDMl1S366niTNpreA+rdfu1d3UDZw74MHUWNrpNQeINa9Uv1t
+lscqxOwBC14Vnx9+WvPMOuPkKclz+l1fl1jjzulktzOuc9H8WTzg4QDDB62Zmh95veQcOEcDAOt
OmKBX0xeQAqXkv54I/C6bbFHlAWz7OCxus1i/OGT9xK+cLazYWhYd/NFp4Y/A3xHIHWzFVEPLsW8
G5yjkcGGeeYti5vnZr4EfZ99dLMH6ruTsZ3TBj3ifAJ1EIYEBm2UvZzMhJK6nQ4rMK0Pvale+Nuw
KDtlC7HEHW9B86Wg5P7hp8Kx42txA5MXMWqvn23xqBlgz/OYP7IvneceA54gx1EEcEfMmH4BFLmi
YL0ao+pKJgNYecHW0qfM2wGaHTzyFfoAPYaCcdO/8SCF3rJz8B8O94tn9qlqmrZb++jBD/O4mS3I
0qDu+CnQl8i2U7rdxZJg1sI55Ji0omf1tvtMnjyHzGT3MbFYR6TIRNbLH3dIq6TOpOzqLOI74Olw
xv6BlHP7A0btLNiE/AVFc7naV8s/cBGsmZ7mMv5uaAgsTniT3rP2HNIEdeoPgpTixBB66D0gIYS9
PFMNW0AETNzrgKR0hGxqEHeju0dF3+QXzDT7CXNLsUSKBkAWnKWMkVm9ZMxnyEly1O2ed002eHyN
rn9fH6LcXSVjDE9Eoo5un/UAMoA1hZSXR53SWWZqFU/1vW7+uh5t0fSWAnRzWpqkFdJR2twAnFej
8LNZciP9NiNwrjZmStCQsWmGvLGGcwtbf1ecXZrSRs/70kPEQW3j9ykCOPC/EHY6Wpp+ep/+tD7Y
PISi+IxzPfzKFDbP5jVmJBbOQQn8F2Loy8c1a+Ae4UmjNDZ7YOj13y0Eb0Y1eJiChtBC9oe0e78u
w2Q3l6SVfxH49/XJ/OEDx/oDiptf8sYUOz7g5IZREhI6sNSx2VZh133NLt513kILjchj2vbbq63b
TwceYAbeIR2wlkV7tcTQD/DhowBacCvvHIBhovhZQR5I+7NbVIeU/rvoVhwUtYls4JycyVxg4AQ7
SmruyXc1wN6lB57W22xXvUV7fuAGVsZ2L1Kq7+zKQIE+euw6vEcdVBi/ozlYLJVTTNAlzDOcIKqd
ZjqKx2bfvYKP0vq3DlPs7cjz6Aa7T/uR1TOUc06bguBnnxjEuY1RZTpd2i3Mk8HAeR/cw5NN23U6
WAyda1RHePtj7Uy+iTaW/APVF4zyD9a7tJeivjms3quB99kgKZhvN9Sri25Owz7BIHWygG9GZMC9
AHkEU6oktOroX16PBfWNyuxUjDEVG7nrH/p2mpxzhOH5JSEBXfcW3ehNRnXwLshPqxZOZXXMoFkk
IgjJp9ichKgCPFzgggc0J0ytfajbMyYW+Eh6yQ2JjNkna8xTcUmJpvQwgx8u0UxMJeg2Xt+ltVUo
j7deTL8qJCJ8AGI/tAnP2jXBF54Ff7gUu1WXoejtfOQoXC/rb36gNt8ZZlfELyqEDWO0UOM1b21E
TKv23LVnZkB2MdPHPpsheC+si+DU0zIehRNUYBgLQT27m2ft6D1oUzcefmpBnXUD2tYObcljAkkn
3FVIGifFB4DggVSC1GMD6aDaJ7W93bw8NYkD4yd+ELGY/cpxMQZ5nj2w0GxHGCbIHtrBlzUuOPmf
fAiLF0MaGACKSauigdI+1JJS9jDtm7LE6t/tTLnumOvRN8jct3StydrAeKlrOS4MvqfAxxIFksow
XFqXkJmSEAMeBZMjMnBqktz4E5EvW+1sPwMtJRTgeLzhTcGMhvZkdiBt21Icj5hCegdLh5TAYBKv
pzUW4ytX+1kTHt1TuPXtSXCKjy46c1oAn+SZPPM9Jnj4mJ+sa4Yo+DTtphS9vHQfd0ZkiFiSWb+/
TjbJlnBUHnOsCiEfcqHC4ERZGNXZI33DFr3FD7P+G5EYXmfo7Z4JqDYa70XPg2PD3AG+GZ3jorVm
OJC59Z8JozhKsjIP5kzFrbcmpQGFgsPyJO3ZzmDqd533/OAfpo/iEajuOWrNAFprcCrf/ifpZk14
oTO3BNskvXWgApjjmKFyMDwan6xkSmn/qqjT6f3fswOeQmy3eE9vCakHzgvg9dOTpxH4aBaFHTwU
wNeuszqF7E68W3LP7yTCBKgNSMJng/w4a22uK/Acuirh+Aso1BCipruYgd78tU+b+WUOJYqHr1Qa
IHe4Uj6hrozmnU1tthc4EZYfuzdr5kgQaqQAjYthSbT9a+t1NoE7ECrNwZXJSKC8YLxc11ytLU0V
/Jz20XSbD90xEtiuT6q3LJhrmbAeWCrlICB07ki0CE3uxaMps7g7Z44dtKTVeEafHWeQhM6Y3YsR
biEmuGB5dAe0aGWvxQ7jpucajxWFlL3XECNAE5PPBvboFEg4OSwAvr/VEXsCpQl9c2x58AVTaWeK
vPvxOtonBKuhjwBVkn8AuaKZi4xl1klGAexw3JxoXkB7wmktHM3f2S1hZyul3yHB0VaN5aVzS7RX
3kigstSHD4yVuKTVoOC88zSVdVEvb0uqSmQN/SVYAJYY+vujP/r5y8l9+PJjBnTAHje+HLK3sMY6
AH+/5zcLWsRwhC8NQ1VgH56eWs/WXuuK+dstCesKGvjVU7CXclrBexFNHK6eMs9PCe5TZ9w3SL3I
4emJwP2l1OugCNc+QGogkh8Ry/a6jzQca8aWrKjPENpx82jMgJxhBfyVZzuIW9M4vgu50OfvzVx/
a8HXC0CCDQYIfdCeO+iIYCFx2ixIdFJajckszihmGl4AHroiYFgBnVKdk+oEB+b/MNkKLFmehIkF
Y3yR1sGSzKjl156iKsn93jQJqvKExTRCGK3+x6e+LAF9ypEdwxPX8Zu1HSf+igid3NpFXp4hfbKY
7GC7I1qrOViC7q/VkHnqeNP3nxqb1PaRefmU4FRSIuJN5hUgKOM2thV01OicuXkWLQPcQ72sX7if
3H1LrBN7U54tw7RZMziyg6FNaur6fpMYfk7+SkVPZVdl+3VZ4qiwXPfnrakGu5YSjIl5O4ywwJP3
iBXpK+i4nDDrm/HbQElXkY/iGqdKZptiK2SVbysi06amxo5Rs/g4tJ6oXDUr2jN7A9PRGJCaEdkH
iRyNWWhIQy0qY+SiPMXy7KLPxRKOEuolUEVAb0josqB00qLDX8TY2y8tKfX9aBcEURTHqXrwLgwl
COtevgfGlIedhn6Eg4Cl6gzssgNXI3d7sZZ/vK/OwEEFa/oj+gqy6OqhcU3thNFZIO46DzmnyXEU
CJl9fnXEVDlkHpg3UTehasFPAEuWpqu98X/VJvnT8zmM2bIYiR43AM1jWu5DHMvlDqOci/6vEcl9
0xqTR9Jo+6AnQORBxUGPR5ICMK5o6BSIHB0+p8AwFq6lCFkVak/VkUcs/uWjHTNyDQHqus8wlo7K
701/fbwtqeTrgREMLYERSBY2L3IPQAJSRtsXv0B5eYZXvLZ/uB7WV+cLxU6eDuZ+H/ZwSvU/SM0h
vAKxkS73tPtbtMnHTdq7TwAAVaq1ht6trw134RjCCVsAngslxsX6IF5bWju/9zFLuoxvnG5GZfcg
I2wvMGecMZ2PEoGJskuNWoEzXcdj+XCXTDFvrBrgBSEhWqka0vvnSUvBfYAQDEgyasokGoi10sNN
jMvBfG7Lbif9UcfDnOUBUB1idnRlWt4dk/jGnvSn9F5rUqxWb95c2D7fiewf8y4dl+UXxfITjBJU
n5rkSlqsU/Tw1bdy26K8w9+meqDr+yd9UO7eMHHaqtRhygIzbEX7qkXjuxtRX8LBFmx8auYRY1q1
bjBKyt9dRwBw14YF3SDZ5JwHmoJaF+XTTwsHXsJNk9RHd69/2T0Cf7TeTwO+477aAr/jwdSmJ4p7
BAa7u3C7nCHRuemfpbytW/p764ynQwou9En3gYl5jZ3YuBqdaDFFW1wu5Fny3ReQP9gbEyQxGNL9
bcU5/QmbC7Ct1Gjfo/nYWXthd9aHseCtgSDxRdvqyfCdkPeFWINhsiZCEEnIazcdw2L77P/cIcJR
wYPGZ1R2EKJDkH5TMXHfiYbGB1i2jtc6sl852RnjaRuqprXT7o0xYzQ81SttZ9u2kV6JmW23D9Md
TnG9mlo2ah80tDezJ3pvJoj9+NELo9NQyqbdgzbWmEXCX5Pgx7Yd8tXN2VLr88D6tCwNONnhQUtG
a6CrOb4+L/LZxvizb23xtzNmNEXdmXlmKBaPCi2aHNMg2E+RpYDKj/QDLur0SNEdF282jRhgwkSn
jp39Rity9Np207MP8O6wwRstDmiQjzyEJ1Cw1iJaMO2EOZfHIDFQi7RlXxa+1hMZk2EReVgDLCgJ
ya7rHy1f81sWZTClgXGNkocwAIgM3KSSp43zDFPYCXM/AmHtYu9M8Ca6NiqcEsS4V10/H5shBqj4
jsKVEr11Q5pNLIbFwz+wk1jWW1sjbwXnOP/xRFjWaK1EtizlPUx6PKAHZhII8H437Y0XE7M61MPm
qWNEJgcd/cL3lB8XIj75k+IJqK3zx+o/17Mus+LEe2mNdHM2AltiGZDusvKuesKncGnbpnqSglbN
R/xBy5fsdHv2+2oTOdGvWPCK6cYbirkQtg0zgfyMjcA+Xh/ljI/psq7tqQkwM//D9+BPJHvdZnG1
WW9GcZ88Cv4tAYReJ2CPhzbvckIlgLn/bPIQU/WuB4Mf4Q9nR32GlrS7sHFFXLNCR0mOxzt+rJmY
Pg7ib/acg8HAcXP/NgPdNJO9M5vt8aNjg8zGIADa98A+xawm2js8yfPfEBc7IE9oJgVWP2nHxVFf
vzB5ML76/VVr3iQ7lKYM91FmW9eeecYyAB/xrXGHKzTQOlf7wuBXPh97Z+9/RAsnTuOjvuSMPL3P
AiYNZNToWVvYAp962hA+EA69eJGtEbq6If/eYjKbgKCEvy/mGXhjPFYYe+NFg0UPJToyflzxKWrg
yu3G9gDkl+vu9MBj8Uvj6jn7dhysBcbmratdEhrc3QnbT/XHJ6zsFPoklyStYYL8UhCddmGnDUMD
67ojJiwYGSP+0BPYJejnmfdjsAoNlpbuerROTmwwjXoCBrXBbvvZsE0Omm23ZCNo3U37StG3QefH
pJ3p7wMGJ9qgwGON5doKYSyd0ZxZH+bFNed33SMNe9uwjr9iJyrAGMtK6cXgDclSmEltHnU2wsSA
roPwhf209I7e8GhMoRrzhj3IozxnOcVJagYv0303+njKTHfuTmbVIvEjIOnXkcSjrtbpvO/1dorS
84L+s/iueJIgxmjrONTDFWjAWGvr62WmviADAAlOD61gH3KoHv4u5rgxo+LdZ7wSGHeS9P/6T2MP
9HfBfx6vqaw4M2NG3kEI8P8b0SPCrp43ocYIJpCetEO57mm28ZmjKYfmLJPbkQSPIzj7+1t6m93a
JFRynae1SXs+3Yt1Ab9HFYzKf22EAw6DJLFxGP/xgX8e8BdpCLSY4tnysU34l9dg37FqD4wrZaoq
qRC6I1S9Oqwu740PQ9KxEnBc3mZHZNNRoxKtayyiUEmyxU4lCRCnHku0di1HiuLEyC1+oP3WB26H
BGiNf+NngDtpD0epKxrNZtpX3AmMrIct/duKR0+9KZEjjdFg/xo56WrkUic4aPtVC3cmWX/QlNEq
H1HN4V4FeQxVdlAL+JZEoLE2+7g2UNZPK2r8INe1IIPrg1ZQjQxonfF/PyMPwz0Jlyg6jShuvOEZ
y8h2RdpMnXJekU6DzGdnqlC+y1MyBRpBN3uSh/cKdkAMb8uN2mae76Y+Zmi5S9DN87KmBVzeNC33
t+4afDnYhpXm5iPh45KPyepXZrj6EfAJ+hg2YkmN+U9ZMk8qcr8zN4IYdxFVhDClLN+KW3ORVYmD
rUSz/uCZNxbSrI4sqdBMWsJu1garBIDG2e+lFwVXEo4xT/dF16qPk0nXYNnu4frWowEqzzQ93RdA
41PbIUEeUXucsDqBP3/WoFFtNxhgd/XH1ttrtz9KmSFk8sw/kd0W3+BlTlxkV9SuGa6GNcZabEQ/
bLwlGs8cfteE6GMUT09b3qSq/EBfBSZD+VvSNM7I1S0A74qpIh++FI3RaucztwIhFGwhGOh9bavm
KTPoF+7ImXw9jfhIL+FUlz91tre5Y1WkX9SGB7pqMdibKvjwdvyIf/NY1sxvOxvx4a9aQnrEjRR9
J8cUjb0yyaHGwhdDND9ncMTrxdgV+PrgicclOTv51FHO2FrdgvTmWJQh2HbhZrNjOUCGpiUtRU29
2XbOShFmcOoQ+mqAtloOVg48peVNi9uWMjAmy5/GrGHcpCk2Ldg4s5wRbiTijO0QmD1Lh4lHVD3/
Kh5xdsqZZ0DQakywyZhtccLMQ0aRRbPtEcdxZEVu/yFcywrw86EijcjCpnoQM5cHyK2SZXRRH//i
8AGwCxeEwhVmzPoViYzQnbg750W7IxFZsXSYToMryaIjL7OvHd/M6jVf6hFGNpIfinp2ZDkY5N2E
7AqeF5o+gW5kOXcs/vht0ZyhU18903iitRKe09g940bTFvXdbIu4KxzdCbp7sWLGmNzp0ZC5sMu2
/hIVL377V6pNtCgqgZ9cqsrqhLn6+DNbojJUpfhWY9/ztHnwBW/H9WxWfTSLojqHvb82q8wvQ9ih
QC0jTmfpYnOpbDG7JFc6W1i5qqRP/x06n9Vqh1M3kknsaGjHXW/W5aIvAmcFm6xNBxbDFoipZVSd
eGSWkuehoGI7gB6Iu5k2kfMYlC1+0V5s5XAp9I7Uvbu+cBqeTl3SW3nzhBxH13VvPow9r20Eksd0
+osoz6UOk4Iq/yXmA9ObFIPCxKpohZGZ5LSZra6hvnJ9E4AK+JKzlePeUYut/k2now9swLjFfOE4
UcVoz/gmkfIhzwhgjKYcj7YLmQo/6jjwxEnMfmvSoZO74VOMhYREmCIjN6edwNM/uo7vmqcHY6Ez
twnSwQQzGVzGBJ8kZmLl1oidrgiY+8jQnt9YWzUZX8/z5tM9Pnbcr5U3MnWnqqLs0yFZnXAMYjm0
0lW9FCvkdketK9KAuXwypp2hjuy7TOMbBxhD9SfeC8byqTPuSeMx08fXnqaTsot/1SLoZcFi2JOL
js4kIocd7H9FJdsiOE6D9DW9zNjJcbU12CooG06Mqpq3ihNf4lDjHXQHTQkcin4iCaFzbJSTf3uG
PpMfRfAaq4ld8bAc54Y91cJr+fNWxNo5hIidDk9ALpFhRvPFbTWopf7DGAPngyD42nxQkBHmaGBT
HvUWL5cjBCil0YQEatDTH880PYesn5HeZoE6TBih/+QHZzJGavG0a6IQwtL2nPEUBct3YZg29LnZ
W+tuzbeG+vLKz3eNgCJCOqeoovlVXUwmwJ7SiqYHxlv8NtrsLcEELEbdBJimHjVCc9t9oEf5232l
83hodRKguzwNkWLtp4tboF5xlbbH4sOWeotyfJcNXKT/Q8ZF76UpMW61isHqBc/4IGKLLd+kjXkc
mWfCJ4rcgz5hzumROwGkbIcqGnMmjJa6aMAHV9n7G84rPM1w0lNBW10hSpCoMwuryydvr+kwEzoP
5hX9hDoleLyKT+NXLC5LRay6FGmX4zb48SgnEpmVFgCQwffk2CDZBNFnWv1P5xSgmY3hv5UgXPSC
j1WHEejciGbtMh+K5XF/5r4nPY91oyARq8XLU7sXpO0i5vQJ1BefMLAo2k6l7jh8POeisx/20xUz
fVtsCKrgqY56FGmFUvbbF272KRNcnBWGiojnnr71dSv1hRRkhHwbIsRJ8v3jrQbXuLK6IPBijEDf
iLaIRgg2qpuJxRURxTnH1RvXnhvX0GseEYOrAfMbZKUe0k5v3gwui3GjZ0IqeaV2vVoa35YROIzS
hYvIWOfSrXhgtMi+inOriEgcsiuy/X/ZQ8klh89RwB3WgWrLzbNgzdv3uIqu5Cc8+/uQew/Frq4+
K5cSOyvtka0zYPMY8tL8zJojGx1fQcUF2WZ6KSRUJmKqe0E++1rZHQNvPA4y5dK9O7EKUmO1omCX
H16uImarmwNHZMLxw8koRXFaZmiKFr2tSvJaDOGFjsoUsVAFjxr5BC3PN1Sa+fhiXdcAPSjoX7jt
YY6QM5nOvOCPbj1uOtPnBuQ2kwXGws1g+jjn7WYrXiSOWrcjY2V1F9PWgdXat69X+98nguna3Iwb
9kY3vTuGt8hYIp33KS/k9uLL08FP67vBD/nJsNZ92emsZ9O+0Jno53B9pATZPqOdxQ2EYCjYTN84
aDlLse8TU+GDcbfhou4Ex0ZCNuLO4ZrjbAAQXyAd0IJJY4u8Tg114VIatWyg+9cI7LHCFBec8q2U
ZTc47LAAGtuqwTCJZ7RAdQV69xYgZPWa3+ngD8LxrEXFyGUmMYYnv2Q52IQEoebFg3y7Je9Quw+r
UrMYGFIuXAgBoBNqQGvU7VpWxCAc9hc/OwIezzLX/2YYSYkHg/xAHFQVOGEyBl90pWM+18KEX6jm
KgEzW30uGnpJUg7PwwtvIObTh7alpaRuzyMVlNh3+ZcO/Dt0dV/jsWOEoAfVIBveddoVWEFwNx2Y
+aXXm7nX3IV3taV0FMSL44qIItIWth7jXkVVcZZleyRKPIdjRzLFHjbLr1h9KdmnKl7q3uY93ZhY
xDzdv8EMeOA3082PFDqU4ulhNhZpOyGySw63zl1nnqqHxmfEPNTTp4jFzaE3f4Dpk0G95GKOIao4
BMO863EzqpuaphuXEk4I4qO/e8D5+sQJnBPJ204nEcNTQ94Ed0PQNYi3TMWG/p0HXOjS0mrLIlIF
3ndDEPlJgtmW9OniPM2Y6E9uvcHHGdYIZ4WSQUWyrOmQCmYgxZ0ST39x4uBs5xkQoztimBv5sEpN
q0uB64TN3cVH2xHmbgJqIzW2U7/w2AEBgOiY0Oxxgt5dLMgvCOw8Xzo4Sr+Cya4G2RZjUoXRU80D
8eYA2yORP+8WvtO9MOsJTBxKMKMsOrcFU+6zDpOmH/r/dafvgiLTLqOHk58Y5CJQbZnaFbsn+izJ
de6WbRPAiuLesI2WtA0DcApCzIXX+GFVBqofqt8+rkaUKIDmdJgw6KMWanjOT+zJaSgAs5vuj+Fo
ELKhKp5kRs2hnsKxMUpotfIX37VnjsrKIaQof3Vy+oe728r4rJ03ZPRpyn2sI7Il7V11fAdbz699
JwmloSwc8r00gOnmeaS++NhOWKLDwYbausdp8brpayCgV236DVFqT9gF+A55c0btAR2LzV3/nbS9
x9zexbQfztkonhcQ3S1qC7KOLQ9O9YYY+S25EaxSUf34gCTD7xCj0XXc8cnXuHhAf9O7XC10LD8D
k3iDNxL/PNJnY5s8RIembs6p3zumd8/qBMZvRIQLzEkxf2vniT0YwL7hXHxjLlw9PpM1XkkkoRFX
D6qqaqkfqJKOR0nJgk88Wg2TwaLQVRbRDaEMG4oBWDoPcIyF7U27b7K+6qvQhbkKI9wDwBiF7+68
O85oWPvhm0ihpkzIGSKGJ9BeYOIGcHjQn+slsCDwM8SA9wSW01XHHU/2I/c14D9SijLUpuhphUFv
J4tIYuJPQUGIdyVFzVXPtQK0pJ/+7PDnFYfpWx+xK/JsxBRuAQSe++AglI5d4WN/lOcPHRzk7u1/
ul8ACbCFdZ/rJeuRFjBhPOOjMVKBhhdbSzHN/fBohcnBoGj1NReWHpv6lPOjdCR59fFO5vWKjsla
sWJCpm3MaPx3YWN88CJQavevKC4NHwn+M6C/FbESNHRtdK0iQ4hMCyXfBi998InbY0b89dj+A89I
1m1/PQS8B3lTQjNM6BKOHEZl6pkMNI3asLLoYCE2JstTcy7e0sWiSeRdMqar+8QzC2ACTiMt2pLS
h9JWnmiYlPjrIw5EHPuWHehLDLFmCR8O5EQ4LYWaPbOuGReG4ikFtgQXZ76FwciPoYwe86qt6t/q
td5q1Cz/auY4vkRO56JBpvpa73V1k/FFD6gwPkEqSQou0kVxw7riZZTBh1cjd6EmIz9UA+jckZbd
eBQ4VDFblbQiHqsUKH7NJxCa4M6fGJBV9ddV5EKLVlzFHLmYvrPHRc6y0XM7G6mDIyYGLwLZgjo3
UXlVwT/V56cvAfsSBM+HWAXLTRBwEAT1Jo2znVAlhG5xyDIfo7XuQ6zbKQBfAtbtg4rLrKy2IXVk
kw5qHJGKimyID9Fy3fKSatFA5D5ykJsd4hy+xooIUjirwxo5eX61yPEmqojfnYVzl7Fa9eXacR59
6TRR+sve+HSsfkVXWAha6jEZkErjKsZyCfcJiY32JYLOkObr0CTEPT2jgKyBJG4N/lm0BE3XUoPl
9Q5l3F9zXfcWNNgOlLSn1Ip7qcSXnpLNxLt36WHvaHKbLDfYlWlLmtI84fc85m3jqKWVEZGn5CUs
J5X6fJRudLOhNg26GlQQqt4Tt2pMEbq359zpOomsApIixtFPtLKjWg2o7krSzL8oYpVyv5gYzzD0
VYSNGejwL+NFegPn/ow+M98zAAA1wltev+p3+cr3QxBbvMMXWh6ljaD09B6afluxkYh+d8LebiQd
bIEhGZEkXbDZwTKZ+pWMRM2/odTXossmI6HmP0xKerGgBtCNGEP9nK0WC5PmuM6EtDGfHVdxUp6X
WwKKRcQsN+O9+5uxWAQUowTSWhM6BTxvQidYl4cgWN25lPE5ZxVncUO9DBB3SPG2pf8rLYVveB1H
N6fTiU7rgrfSV0vX4njSuQehyXAYFqd/HowvocU7BmYtg4pei+vTQA/D8EjHNSmMzlUwpaXwiUq+
Qgy3QIYREODdYNYKtt78dBEC/pohvD6t6FbqMAwE1//Zdf+toEo76Xezi8pvlNHxtYtCwa7AmvpE
ZJ2YJL61sOLh2qmnq+DVFasTh0JRx77uZErDnIGZcCXA0qw4XvV0cjbuqXyOkEO/U/8edKs6/J3k
nrxUwGC88yRll/NyBtpEn0FsgR5BICJKqRKMuo+Ol7PAQziWmoq1eaMmuUC0cbHxPlinsbmzXxeo
AfAI5M6MuIxS1vmVSMJ9VPZuPCy9wvoJdQJIWSd1UJ3h+RF4/Y3Ok6d8Yt8uzH7smYuv9tX0GjoU
eIJC710XJYNVsi+qmI27qpWPj6mbD75RP/e8n+O1lTBOexsvbvWRo6e14Xhy2odRil8jDXSxrDVV
A253ZK90FGaTGd1cD3Wed6g6YAici4UqDQVmIB39jNJU8jEMj3HwaPOEB9gD2CJjIAQI8gHsL+rR
e1umdUy2XbVJK1i1FKsfIlOwuKwCnY9OqQYYIpc5PW6NovRlzIPPPzSAOfJ3EewbUltSSq4CSLGK
NuEWw4EBTq4Ehz9jH3zlgAY0w1a5FIc0S7VbI7gP2USQirhP8fRQ1I39vGS+OnoyS5UT7m0TRV+F
F1KOYK+Maxl7DMgZhpNPX5D2ASQYA+VmGvJaNxs6+y8HdpxYE6+n7ly/eKzaZ40+gXNpgMGL8dGC
9YOnhVAuuCR+qAQYcITODsWb3mYEgXdaKtISEjswHjgNe67R5dZvNObvKW/Dr4liOnCB7GJ1puh0
uu5QJQitu56dv9iblwMbpw1/nwGIn/Kx/gaVf/nlVQedZopo3xye7T6Q6Xrwsl8wopGSrDmb/6CF
3wz1y1bDzobCgSvrxlLwYBF6/o2xFOMOin5TlR4MmFuiAvIE9zK+3zMh9sOLhQZG22HWmtEDP+hL
jbb1PsISkB7owTgWteyj+xQv0Gj6krdXgFcB2Q/93A+z5RiPJWjLvoJiN2XdkPCO1APaB0O1Rl3Z
zvqw/niMH/6n5U/GgzQwtnrxm2yF9pncIcO4ZjliF6yMf9oery7TaWuUXWctGDnB4slwxPkhYynM
O6lTrv5hl3lgVEBZK8ytFp2huH/4jesZpJeLG4iKUdGQmO5MYaNFcPu7gA8T8g++QlCWEmSxuRqo
M6oKZ2RqLTw0ZzdZgTzEVyLv5I8ZfA8gSqDlg0U5cVvxRpMMZKhHFOkatb2jIWT+QCYbToTG4XlT
YIhgdV6kwa+lr3bWtZHDq3CCn4+UdACAjPsZWew7VjiyggrU5kS5AEZAAMq2WQ6Zb/klJ3xJC6BF
YcJVGq8cfbj5SXPvbQTjrmbciMJbxsAXW93T79lCdgXIuEIcsr7StYw0LsWKYpI/aKLVSt8mCw7k
R4FFOFY5ASTQJQTOZd4XJg5ljZLobKfQvBLuKuBADjlUreOSiv/wNJqfvhoyZB5ftOnP6YbzzXux
mVJXUjuurtPgrXJwh1121EgF4nSUtRB5bx7efMJ/FN8QM4Tp8S2mI59qBS9JYktXMPF+deMNbi1d
D+4RNgUoigUPGVCOaw/Chhm0G0HU9uZbOEZiTgjpOQu1Gk8g5Zh4z1oZAABVZJVQAHLtjNkhOaMk
yyFd4QnIdLCyYhVE3fyaNZq/dAo1RTD3mfrN7jwk6LfIbyUZ8CDPIQzwOkO9tlSTg5HR5CH4PZYr
Kl3AW4AwQuSPeoj6nXCL6xOQ9eo10HuS5oejgfi4EXd5RLsLNlTPyAtekvvZkhQ7e2JkuytXfSN4
h0COFcB+WlGlcCdgU0lt+9rrYOYubiVlOab71fexXYxRjLJBXEz55cnHtJMtlKZBr7qJVdr911H5
hz1BBBIRbRYCKswaPgUfn5qQk9TTUxCZr6ip3N8hBGAXS20f+YzLUr/gfInDVgCVjsF1H0cJmgr+
+Hixz1GMB9Q+XDyuKsBVV+QFqY1IzWEln/MnxESYFhnBEy5eZ5G5veROdFMcHhw1KO4ja8RtbdEm
IvD1a8JSdTnqoB6RO7jDvYp4NsL5hzUswM1Th5yLQJjxrUMSAw6vM5DBCKsAyWUe78P4CtYcveZs
+RUbZAWyeBBsIL3rcoAj6gPWcCB8bLgY2qhPoDwicJC/ZEiHWi9GfF5T1ddI77dYKpjETQ3q9xvd
jqLolS1+HWs1xkzmHc4BAFGjFfBQyQoi5ptBEKPjWRxJSegNCuV9ey2So1UUZA5+sbXCsI6Iqv0M
q3YDAsTVTzoi5E8u5C+tljNZMt4RTV6GkDukE8yWBBaC+SPqofE62l998JvXewbhQZNrv1cdY8R8
WvP/qqHmfHBrDCO2+xlVPy9JSxn6AkQpmriw9jZPI+v/y+OXhevCpovIjN2IW4Ulw9JR8e9gOvA3
qkcmHitVBGM7TDwVjG3P5PsRk3WoDZCDIdw0oZFAHiC5gy1RdvlSE0F7eFytGeaOjpxGZ8BNjKky
edyEjwb3BkgNJfqYMVR6fUeSfqXE3puto7Lx2PE+NxKWTjc+HhKgPcRQeG6OgF4uTbS8zRWwfGpU
sd0LQO0ggQKJvgU8fEbGpF/IqGMDA126WGaFYRpOcmpODgzVt/as1eFSYIdO3B27Mb0GtPVA+xOG
QECXJlDdiVC9tM20ra0qoI6hZVF75jSoMTl6MLgeghCDU+vZuuclL4opv/BJBq86dYkJpZL29FRT
iSq0itV5+sAwHxSUumz80PA71M5LsQAvnanIDyXWI4tOabGotPSL6BAMSeTwCMSyoov8PoliQq/4
zIhdUbQh6ZYdu0Q7Q2evx4x4zrtqGDwo2KgiCXZAOilmAjvx8aWD5yBf0qKAKBtuba5uWdEuO0Wf
1NoT6qnQR3Z5edMSpW1GNCRYAO1C4KVX9d6rz6n4t6pBKe8O4yIiZddK3kz+SvsFe+Ie37M6hqDz
QzBcFXoQVmBKihiMr9isZA1NkhWBD7Ra8vKOrE6SkgRX4Y6CL055uW0LWvUVcLnzK14UrTdUDZRb
Zo17gEw7acylG4Jwl+4vxpDoP8rOpLdxJVrSf+XhrZtozkOjXy/EQaNlSbZkWRvCQ5mkJFKcp1/f
X/otuspVsNG4wMW9NVgUycw8JyJOBAOEAXYd0OAypeQCJGKygHLgL66VD4Ew9nRU+JS9dPf0Tp+0
Pxu2whW5W4qhmPAOi+4qp+F6qCB0/GsFiBs9v5x9t3vautSEa5+6uHgTHOXzCzyJD0mFhYTPaKEv
2A4kyrRLfDRY4gfwpeotZg/Z9MMzeCtzj8LFPQsMDpksUkkqUBqp7SebcF6MOlGM3lC57FIPOvEu
zTt3m5/lLj5JJgFrvzPrxqVuYx+2NRKjUrOHnrKC+zfbUgmfe27jYl8DB3+AENFBGeyEgFO0FuAv
Qgh9nh7OCC9Arz4arDiDDzYw9s0rYMWFbXbfPbxcNtDOOCWi/kNaRC2ocidTr3tnDZyy3HWU+SVz
1zp32Ls8D48JdrycLLw/kBrFg3jN8M090YeLk2bN/xJX7VJldkg6BIyVvu1fxsN58gJIIEC+5pXT
Zu0DDD6IkZQpBUIOUsxK+W/0nwsXFRDfhL2NY2sxi1igU9HJgmE4s6NnTu/Ab05gq2OgsF99SiYa
BC32x739grY43d3X79IkYGJxQlOAgNt+0Rg/B1tBvqMsefShxVcA9OCSWHnxbJ++sVtUFCuvD3t5
tR9HrmnBqcsD0HdbJkhPOAdwY6/+2j3vqD9sYHMm8OH3WXkzOlfoeQYWPB4NQ+yKz6qysIQ16GqY
7fyYle4CwpiID14SFqwkMKD2Di6YhptHHAU0oqaODzjv+Qwo1l1BGYDFi5omKyfTlagsRR9EG8jt
8v0uIBXsGTTIRKJA3dq5H+Ueah1xlyh4S54LzSVnOeuwdPUleOfwird0lcFhFrNFcQ9CA+JBbrsr
to8D3mPaQ+Vj5w9ugdPTBfsXF+d+IgJQS7PtoFkXQOXxdCrw8JQmpzH2aLrpEj4c/scDHLxPiHxg
8lKIYdF4M5cJkM2YaCoQ8WNx4AfVm3tGwVwnCfDTe5yj0xQHEhCQ80iUIcKerbymwOKPH603Mcup
uq8xu1/O+EGNfqxbM8qdBuRYuWS4rRSimlDkuRAzTId81mZ6xWee3Z415HjN8oM90E2ezWyyMPMZ
9QzEs0CGtl63vfOAXfUDvhjiuh7ThfZEFUBO5IxhpTGIN6ccJdUkqzmKr8+qe6JWYP8dpqa/HDjq
XdoDOoOe2FDBzLxjes2qY7wRIFA0LHSU2GgX5eQAnoyoP/dtavYH37fvgU4W7W728DEjV3t5p/MJ
n+DFPdZatKFAq15gBHRLQlZVciR7KsUoA43Lmdi/Me1JA+ZLbNaUmPbdxvua8UpwFPPs8k6xPZCe
Lc4IQT8yaOy5D80DLR8bgQL15knPHw/XBSzazEJ1hnwD3hb9DMtva5JaSbvbDoRSYTrvGfQlGHcn
r4fDefUpsLu761cnJoQpgQ7S8nAhFRoA4vLKoYydiZgw/SysrwtRedd7/sdCrY3v1Mf1zt5hy4ho
ZHJeUjZzqeUvtgTVgytc0y2xi6gwBRjue+8srGzKgBuQU3x4WoEPAAiUO1gmIAO6ZG9Lxbu82O4R
1Nl9V3e4pd+j5HUAmyoUdpGPIpo38V6avB573o6jYFulFS3TlgSOJaK1YgRzpqiapNHkVfTudPY8
NQGwl/OA4VXQgNWdTmYFLFIwv4L6d2ucb3CemcjFBJWkyLGw6L0R72kevhOPun9KMKTGh4TEEDra
4UBuxgrxMlZAAlTAnGvD8AGPO9wK7B7s6t7IeH3nfBQg6Hl+h1BUc8DFbJoVmcC3zXCQGt6Icwrj
xw6oMW4UkPjDG4NE0MXQjFB2iNRVJgWlp8yXIM14o9xRzLFFZsxlUQL2aDmz52IyVMEJeyX4VBdT
VqtfAslfJP4AdjpC5phR1k/gG8iCA7N7TN3JRDRYPlAQrWWQB/cAI0qJ3pp1NwoFsCjwyGgEOWGz
nbMZ3GmoJBHLspGQ4Uv3XgLKkS7sg198kDgremz3HVZDICAwLgfKZPf+yPhXzDd0lzBXbQQgUuH1
8AF6ysUlKsHLZjm564NDzLxSlTPOcnnawpg/zPoefidEhXzxmGO/eBCHpL+xsdHs4L0QsR2IIxiB
Wul1TA8cDU5LC5Zt+EgnXASPWfeHk7V8ZfBOnoknSdH7Oviy67xRizHOjtkW4CZDLYF4WK9h4b4a
K6CRGhuNwW+qAJEQCPKLPrqUsBL/qKN7Oj+yuSXYboCa49RwF7wmTH/wmjmTUvXuLPTM/Gdz5WWA
iIn5nmnxPlwA9iBJEKQFupioMR4Az/1+w+tNBzxy0MyEjSlDIHO6J2nWgICpLNgAM8EN/ore+0fO
c54g8kNaxD/srP67M1uSEcrzCE7gLZ+3ufQOZGlWCwWvfwFxVgsBbZUT7j9DFgdqdAv3pNPp7j7g
VWJdHcW4N13FCE6/q16cyavpMtMgxOH17Nec0SbBAwWnMGL/59DgL11X3GzG/rceQIWQ67FZLTWG
f61JYLDLMtbDhDW7LfcZrAs7OOO2N5iPdkf2iGk3kcR/K8/Md41IYYhf4kWfyk8XTmBBVgIQStPI
HeZoEBs2WQ/gL9mdImiU07Fc1d4di14M0NOzecaEaSUGgRhhxm1qLobsKXVyZISQ0hTsQqVhMzAX
vb4vtx8fHy0OLTAbTLHVBx/ZTrt/eAAmEJ4UR+bbTTBdM3dReD9oE+X9gNDkjj3Q8pfoQHlbZh2u
1PGCSolCk6jryeHAK10hBCT2AHH46DbzCyMMm+68G5nEf7pg3f5E89zQXdJGPAn9CdzPgz1boNd+
QNZIwYz5iTNloEH9pIbfVOFCStz7eUY6z5GZ9tvL6d5awit7Z6Y9hdB6VCfxM4+D546LKPcDWoU7
ctiiwcXCdSR8kxfjIl5ibGZQu3/2GtFM/BUbYS/+7PMwmcNIS/4Vn+xAXYgqgV6W9wgfxdXVofUE
2IyWJxS9n90dxhAPHGRYwsIVY2a5I6629pPb9LITHmNYUBp4p+I40QQabO9+bU2pd3CsApR5fz+j
6AxIhl1qrL889svw5Zq6serxI8VBCK3HLcewgsVlwwmGrsAuaxqvguGgG463Dv5CxEh7Xp0ctjdj
OkN/CY8ILICZ+TkFOE+OnD74RYuDSVRyBqJb6kIASYrSqZALXvfy6/bjHdoHlpcBjSPLERkwZwAx
Myr17DwX0hDWwX37CGZ0dySxJLxrOa7lTRv7UJvalt0Bo5jjreMAgq0U90w6cx6ULaueptmhzWUy
Okh2DDnfHfWpfQKY0OCX0upQrUVHjQ5eJhb9lfmSx3RGiCidCJ4jvqROWELnxLtvdo8CoU1Rxaju
fJwDJmiz+4S3AGs8YNj6CGO53R7sO8ijwg4QC4zP6ppXscD3COmNvAyzRaHdF+HyPUqC6HrnEMEb
sXkkqOiolakj9qqHyIVQWbg+Uh1Vd3GBPZjp7P8BX+GVrNlIoKKwJ8jebD+jvkQEWQdLAPRXJfFO
Jw9W+UIX8rSdIWEA+j4BhGCVcDyouyWUCWpskmHcWzqrJqQDIQnhZXOT2amHbn8U8+elN5ieoIME
HA+Et21moohwI6a3J/RE7BjVDIX3kmLtTn2x68A8nDsaZyqs7JEH8HLULZefgeNrPk2dDe7uxqrM
3JbsHowXLdj7ZYPgCieuhklxpvOo5LRHQdLS4Yrti6qe/CFt6qwqnVOIbQPRNvLfGXAjPXViThsC
wqZl4zGZiryAfwPnX/cjMwSUdlSBljAaSV/z2lPY1SNU3Lfc+zjfbdm3Keh+OR5GHaT6TqLXHL+7
SVPtoL0PsthKb/BJbNYLUAYufkNjVM1yuk2UpLSYyzIATBEb7gGpOxZM5Wog/A7zeUJKJuGvcA+H
grsT04PJUzFr6NMQkdGxGqavXqE6hXnSnUIOaLvF60a0JCj1JANZxPvtSUxcvQIhIDmu7/EhHcnt
Mja0UR8IuKgqMyZOMZW4M5+wSVQlwA592VKA4pj3+TY1eGAacy58xvkuTtVX5/0TtkDPicYPJzvd
s28I6bkJU6MTGnTo93crcxllblsfnR8tmTN/2L5/aDpBUMuPLYKvuJ9w3sMyCSjEhpsSJ4aCvTqo
Bsb/bEjchQV7JxWAyfdlW9hisfOBqfxDx/7vhiQpC/CSj2TkgV4ampkWujGmNMRCUoR4buThZ2jG
tuZOKI3wirRfSaMi1P4c2E+sRMcvwgBEdEAe9ss8M8rmfjT2BFnJJALFUGf7GKcEpnmDEbETHVkm
SnPRjSxjsQs9EK1+EziKeN6ECMnUzlOQeJKmhfJYfU08Gjq+0DONZ/RAfyOt3t8fCGdIoa8/eHBI
WGLOTm9YsnIBUsdPiAafIj7iwUhYuDf6AT4CkBZ9XRe6EUcZJZ+bPoAurOWUUUcvXgp9aT6RSBBD
7HqBkURNGJ9oWLlXpgc1AGJM/PHb7CXUALzNQEVZNYKQ2oJZub0Dd02cChUfLFXnTVN18vRUgsj7
SMbgIjJayyNK7/vGM9GrjPN43WguHjh4Fq6sNJ6sutt9F8hSYJYzZWFR9XdMmqArRyyHhpVsbHid
VGCEc5MGWUYy3rvraAMd2j3qARJupHkQkFf+1BwN9/VlLfzshXc/a3zyJB+nm9yabLQ7/2nkwCRG
gyAAcHquDDhiUNlR5KVoX/Z02IM3vjiIvslHZztE/DuBR5+o9yufwWiacsjTV5qU8XQLZgKr5qUK
acQE3GDuZIX3jQRR4nXd//yP//l//vdb/7+iXzfccYbolv1H1mB9lWR19V//qer/+R/5f//y/P2/
/tM0TE1TFdPWNEuxbd2UDX7/7WWXZBF/WvkfxaWSMrVVh70scF/37NXkG0yVNUE2LnEGxP+U+O/W
bgbIb222yROTbdgbf38VmvzDVZh/XkVkSFZkNVyFese2g/gNQh9nO3ymJJEit5UjBnaZZDKnNrtX
YLkV9pCPyfJyFwb9Iv9Q3yxc1dopilBz/f21qda/rs2yTd1QZMexPn//tzsUGk3jOAnXtgxO5bMy
uXo30uh+9RPHndZCvsCoh1hvHmoZUSUffvj8fz6h3z7f/vPe1LVkhkbO519iNxJm2rd1/M5sISml
0cVrGUxGSckBU7nRHZpPvI/LRdu7V1KSRdaaWHaIsb6/KO2ni3L+vCjFyqJBt5UBVOYYPLZLwTtQ
tS6pFSpG/ea7aYI4JITedxbugq2ekb7g+2tQ//nS/L8b8/lS/fZgBvVct4PxeQ0aFR1+O+ggGWad
+jkqUQXizpt9/5Ga+FpfV4uhm6qja4psyIb259eOuqwf+77q90Is185Vf1xVu36lYQYOpI+vPZGN
hWeQuEtE1svHh8UgAav9gzESqkTcl/dIJwMwwdn2+yszrX+9pr9fmnhiv92NOk87I8zLft9Bc+tb
8mAfruT/BDa+9ArnpEn8WsYBFs+F/gFtHgo3Qis/ai/Y/drdpqjYKCWp9E+vQl8j0zAT0UnjWHpC
sCWMRGzqctgX0fwYk4MrNB9MlPj55Dl6bN56Ntfny6pm2Afd7DMzOQ+oihpvTctD0agBzwIdH5ZM
u65CPTDDjUExVM2q1NNu9zT+0ECIeuT4Tjo2B90tVxVlIY3UZYZvg3UNJGumfqiWp15mGmOmbryx
bKZrNeiPMeialS354TSp2E03zOFW+nNE5mkUWBScDgY4jRkYHJLVoyTd0SXbHG3AopvmYGPqw/Co
cxSteol5x+gRPTlc5voHuXYgJja9j8c1aKUHkIkPF0MCQbTrLyvzAy+Z2CXXL3it3FcJvAfWj/Rv
zDG2sHtCGlmQyzsIzwlKbDivwSbY3C8TkivPG/4as+Fwhu1c9hPQ354wSWFCoOguxTl2PhWm83gS
xAI2NNmidZcAMqCSHk4tmYWHM/7hy/a+OT0iqdhsnp4aT1tkk+far1REvZMu9hpAr4w0URMBLr4v
j9E79nLrimfjzExCRvEAfL8lnvyoejARLunRi16bUoTDbvmr3QYMDFbOPkRW0E0TP1pIrpCIMYvN
L1/wwbRf8nfd7SnXnyi8wUHOmzO48Zbs3nlne2qPYRPWWHyPjm6m8wWGcff4a6ozJ0LqrkjqwctK
v2/eRkaf8TQZXNLnylkTMIvgPQ3BE0bly2t/6rJ7kwKgJqkHQfHEukOM0XmdSE7ljeOMfYZuQYDE
hLWr63QT9vTa7akXEMsNAVmTiOU1y6tQFVGEJcRNaW70bi1635m+1NAn1VwBXs98MpBm5andEz3U
akGID1tI7zrp8P1f27EvDRMjQ7z+WQ+Q/XWg8js2vMEus38XmcFu74JLTn4ve+hEkneLdnATw/U9
lsDviTvgnuEXc4P1Mfo9E7z0c7xMzjTv6TTdeNhzGQleMyCzvqmiyZ3S3kfrEp8oOQDSWd9Mn9m4
DLqdfv5dcKFQt/yDeQEmNwzHiTvytNvsfnFCuei0q80lXfUKMySCFSkCmEx38QHywzwASxLu9l1U
FzLMoU5Zj4M0MTh9wBKtENsKS0rlrWF9tJ6ADmGqEZnTnbMR0OZgi5Ksj4R+kth7ECgUKBv9tQ3u
q09R4O5hLGYggJPH+QRdBrwDlkPQqDkk3cQgxJVf0aY1hCFfmLsonl8XhGToUUqxzSA3pAqhRHrr
F+Lp2kJD8DydzkER7+e7t8rD1McfNMgOSgPicnX+osk3n/5qJ2+bHiW/D+HxvN4zhwYDV3nP9gRN
+TPPwBXEH5Xv+/L7HVlT1R8Oiy+llXNRymvZ1z1npJgBF/PSwBchQ88rULDsEUlsA2gJRY69Mrm2
m96LZmRt7vgNOtVOxOWwzSFMbGn3kx2N/IH8YxzV5ykWw+hd2Ilh5rFNY+Bjgy5skPzqpSLh4cUo
cTMRv3lw7DnAYtwsinzNKDbi6A8NIbZkz+HHGUq/brLHeqV/XOBjbMxduLAOY3ewHG1R2UddesAl
QU0XISWFSgmmY4NA/CFeFJhK/Lq4lgt2dmdMO6HbWa/XPWs3PjAoYT8oLJEXvApehEAwXVXdQ3QN
zikles7G8uKv+skba9K7qb+M6aB4MsjRIsIzK2Bh8BpD/gtsH/XKu7d+ouQGrgh8PuZZIioxm9r3
Mc9d8m2sXYPRLVaIYG3OpJYjSZhE2W9J7Yt2IvXCNwfMDC8JFlx4PDsE14XHDrkhk2sNQa0viBGh
2DHo9kb/gv1c/8Ky5bbORr+ZIx86E/fnLOJxQmAWfNqu59pC0jQmDeObCKfF3xxW5x2R5DgV8+vp
5rq7vMd4WSNFxNb9JdvpARSx4iM+QsvEfCtxUch5XDxtQB/xW8b9ndAVjlQO1RfDbXnJ0SLkiH3n
u9hj+fjSdPAUPmnhevh03WZAfOmycaMnfGalIMIDi0N81uVse5OGSapNsQTtFVY+2rOx0TZwY8wt
hb6DwGgl1Ozfv/Pmv8pCQ3csTVZtXdMVsSR+K0JuTXNtQ2ns94AuZwn1idx71c3XhaNBx3jFZDCD
CyHyJB2BCMzUA+QbYYXp6gwGO7mfMI/hnCqUzcwWEa7GGz1XUSDoy54RzId6C1ce8gwv1Z0z+um7
rn+E4Bbrdbur0T3R+i6UO4aXgquJOGOPrgCpvPfDdxT19l81oKEppqkatmLLX2pAO7lV9c3oe2or
QWYyJsHGe/slljdgp/L4StQMO7GYQYhR9XgA87CdsCas8wVn6WK60+cKqXgwJcJ14zpZjR9EXB4V
l6HWoWXa7cVKPd4SV7BbNPlwV+cdI1wgj8ED5Ob3X8j5+oUcW3EU2eKpObJjKZ8t4m8PrRnMSzMq
dbelHsxi78ZsIEFxIVwACpXEl16dp+EEQqufargP3MiFg9+wjwBE2K7B2XB4JlECvvB4ViYqASJw
H9akftJhMHYNpS9B8ghJ4gnGOAr2uIRf4JAAi/rcvLHGOPulvQks9xJH3AbO5Y6gauApEOlD+s7Z
rd3FpF2Bu6fuGRXpSwumxUwiU5bCsTR6RizHn0Q2eDqfsl9QNZ+5oToHCbrhfK9ooFGIH5Knhggq
Mrw0/Por/KLsiRAiYGf6+P0tVf7qTcQ91WVNNy3TcEzu7Z8LoYojKYrClNAuKB3LjakcY8/DyeIE
kdvEwqPhurGOxGwtSFKb4B4DBLR23kQ9ij3grttpy/BAzcUUyLF+bO9v+/ERJ5kXfuH8PByGF1hz
co+qSaLMw2m0K7bdYYwnzSnZ2u/58opTMcEwjMQkEwa0SOwj34qwzsTVgDpiT1Y99ihkr/GIq15E
RYXSP/ZytAwOacAehEgae+gyURnx7yjEJttNdbfC/IotG4pJmhgMqo78GE/FhZeuI5vgicJr0DFJ
KyAtYDgHz0Dds/oFMBZ3m2kAKirQMAVJCVrU3D0LiktEbVvvbFJ19gO88a9XW1dlU7cM1bbNr/uR
1slhkWlGi2nB7ALMCFZVzvKX8Cms4x/2Pv3rce/YqmLzJtjsDY5q6V8wjEGylSxsq3Grk1oykNAL
EhqWV0xU3uzuvNTzByeUvLZrcVrjqWo7RTOZ4pheLjk7WhoGdYzbi9kGGu8t4+P5+RzkOVM0auVH
Gn2js6uBv2OHfB+8IPOjVY6uczkkQ/s0yFmQlMVErhgJ9WwZyTV2xMVisIodQuOk/QGUUL42wuLL
OqZpybqiK46mfqltYqvIr13XDduLw/qW1+25vTeVo9mv1YKjJx4W5TjMe/k1yiHC9NQzRvWuxkwq
QwDadeljexnnpizbE7u5/LBD//3QVS5M0S1Tth1ZV79gE3URSWfj6vRbWZ4rBrMXJEHl3V4tGAFX
jqPx0zv2jwdvOjb1nwEsYHL8/bnW7UiqrkOndFvJQDYOS1Rg3lwMA9lwrMLW2kbaPKfJLNtq31yP
Y1mtrKZwDX2nWNZdr1yYpQcKvHJktseoVAKIsEup7gYz87QzurcaN4JWvqsGexJr0Sy64MiZvIel
/uumJeRE5l4t7ypHDWg7pOvDIN1WWcFQerVDBByOwIdoMPlhbXwccyqMq0XJEZKQ0PbHPnJ4Duz1
DcCeoi2juLmL2yaIqtuylN/GC8NZxjEbTa+tlJl8gQOIUCCGga3D6jg0eBRWjoqIINROugyxJDNI
ToBJUxYbRUPsnMpelMIejBYhO/U0DdVlIVu7bkyn3++6f6GIvJSWrNmqrBiqIeumeDF+O8jCMNRs
5XbptnWLOKili8RA0ZDZcHkDbBNedpA3WSoHqlxMtf5dx1hOhaVsKupBE2dQfKhxZO5HmKypFJHj
lCRzR3qy5PO80kvfkSrmDlB/ZjDnGcQC+12uDT+8T4pYO78XGJ9fwzY12VAM2wJ3/PNrNFIiXTX7
1m+tbok5kkLyKltzSPa5Q3YN5ufq9jwifMb/r1ravnUj9Un5YTdTvsJJ4iJU8CTT4hIs0/5ygMlZ
5yTWmQNsqFZaDAlvs98Q4UAEUeFTQ8yMIp4rUKTnPDD7nrYaZzWilCXJL0yq83b+/cNVlH/cld8v
6MvDtfJKM5uWCyrSqcpGnlb7W/uc3+YhU89ZysZOoyQVLovt+0+2/noeDk/CUW1T1RXTkTWx/n97
rc6KnJVjMhRbifJ24oSYmRYdKIeh95OzXCw1XZ1Gjc1atbGMx2VX1ueF81xQdlwlhGZXAKoomdRS
MmVHqu1tLcHbRfNKwbasaTxLk3aGoy6cgk2hZJAm0vykpNWuEr/DQbGHGazDwInulXCd5rI/hBcv
a/KgJjzEosayAkwz3QtyLrUSvnZQaz0VWjV4lUWIZN9uHNtT8AmJZMZuzyetWYcOQpcqoThX/RJN
0WVQJjZsdQQ51BmDp+fT6mL6LSyugkZBSbW7ISOn7fImyfYrtGyLN4Z91tyCWvD7+638tX9zvzmz
TdnUFFX9axkXZmVWllIWW6tkimg8nVM0LWrp6fo4tQp6UI5PfcA4BTbT+tU1xyyi5tSvs6ihveqI
QxneIqP7AW7WxPn9dVnqlm5Ysiqr7PZftvmsSEY11+N2a1HpODY+phLqC4BEDXsKA1/OrZ6uu+bF
4tZy1YXpaepbpZKgTkls86p2+FmaWNvGt/1QMHQ9Vp5sKhMLR8c4N90hJjrhtjLLrTL2QAZX9W6M
DP92hua6+pw7cz3usG1Of7rfmuhYvnwzujXT1FXWOm+56Op+e8GHzB7bRJMQxaOfl27PWUrEMvtc
ksE71ZJXVG8GL5SV5fRvgJhhoGebMpH9c04h4wD0XO9NazsO4DBa5A3+kIV+LUXPNX7Xh6G5TpUk
WhvFbSmfnxvpsSYIvKYb6i33GgYUyp6Rw8MZmEalO/vyUVKMWjZmtoY/9AS8kNp6XlnVomJLrq/P
DizgNQLatLxYR4lxQxCugyO1GAOFtVtl+6Q3SDamQ4zfz1aHOgGLHImEl2iYSubzOS48RS2hXNnO
LO/KwZtKKJDbYdISHACXWzQZgq/EU0ClL6FoPTLkIEVg32sjR7p1nXL+caLr0Twb36TEWFgoydoR
+vbsJg3R0E045+y9XPZa9kQC4y1cVgUKrMecKMI+I+hrtNzw9twxN29LBB8+VzDWhUFpbW8tfrI2
qDN1oNey5kVy9RMbVDL/0Mx2FrevPVeq6ijAWguPExwr+02hHCUSjdGHNM0xTSRfvexzzAfb7nLn
4K3z/RJ1xJb31xuja4ai2yoF1teSp6n0y6jJZruNyjdpqB/aNFxocrJJnFXZxmzJGe6YzqaQ8l3Y
5CupKu8dRDWacg4aCo2mvk6HESp1ZZO+SUOhKxdXjn0NL9sbmkW2h0lxZtIfe3N20cuN7DIbt3Ga
COOtqraZhbgmnWYSJiRG6Wup7bM5BOeePQkU0IrjU6bZz4UM/hiX0xpMOdQqVy/Zdw0lYFovtqdJ
f6qpXYqz5TlES9Ytzh7F+mq30wg58tAEt2z0b+vcOQeqPiycG/18pHo8oAthH4buNirmiTUzCdcy
iDr48BHHSgbRsmQ6lB856XFZ4lpDUMCYVP5DL0NyMyuoyAjl5uIhqzdr2bEckutJqfMfygjtHye4
TfNJJ6pQCSuWoM9+W9XNVdXPXW40W+RSKVW6bgY5CeJDvNVUMs1NEJhMf0DacaE1Tal7DNB/vPWp
18QaqCQTCgLapNFAIfdjFhaTmzRsNdo+1pXDWNvtkDFwaRv22kw3LQYhjpeE6bzunnOq/NDOly0z
f2rz/v3b93fzIQ4IRaa051CWaev+/GacV21dhykHcrKPY8MtbPweFbrRArdBGUObs/o4lr1f5/FC
LqECI6Z8mMKpoFR0zqxzVlJjX9zkArA91tUPd17566T4vD5Nt2xaAkf9ZBF/u/NdMWSXuuD64mZq
2UgwcDul7e+7ypMOCrqRskU8RFCzHZgot8TwKAVqf36rih9K4k9C8utCtWxZ1WXVlDX569YeZklf
xkrebKPbpnawJaJIqO0K3a5lo+jqAptbEI6G10poES9BZz4B2HSxiOK4ftb59QWxsHZd5aPM/oip
14UwR+SxeWj8ulZBVpFqrK1GB0A1bbZ9KCMwnoTN4qqbtCXQSf3WvDL33D+OAzRQTvMTf6gqrniD
azuuyVJPWceXFGoKsCHK2RJ16zqzbkbg8FAh9QEzv3+DHHGi/X1bLIX6QgBf9pcTr1KMm+EoWbPt
UFkbjbwcoQPjWxxcz9H0PNBsd69mYU57ZXlVGIKLgbiI8exQd+kYxKrPYwR5VTZ+Arwq6Ru1WUuy
iavUMmuv05iK6SI/yE5wVVfDmK5EhWjL4bqwEYtbgcNpxZ40i3j1jLFYdC1K8w4ky4p1Wn0UhzWu
/FiqtQCIlY6A/iZ7TZgz6mw0U73AIVsYpAdKB8sSjiRVIRJrQfgDuBSqor73G+JClKXRvDvEheOa
oux7wLPavpekbQHxAj4pD55lzdXi9TrEM06fER0/R1Uhv1m0dpZ1X8Xz1KEztO9kTksFtXKJMK0D
n4s8Jb8tb0aLYbFC0WjZ6yz+AWL4q+q2qUbs//eIvnRB6TlVlUKKm22cvNbxvZaupeSHj/ir0OQj
bDAGw1RkZDCGOOV+W6cjZSY7gFVvq/Hk5Me88LV2X9vAuYUPKvX9O/f3rsCnOZZjAE5QaNGm/vlp
SWH36eXcNdurbfukDDAXX2nJ7DKmfnhIEWvZEYgdvpzW3InHad8lrhyRUsZenJ1/IKeUf5R8DjW2
JiuyYsqgJX9eTFQntzZSrvX2YkJJbXUkWPbVs8pFb+9sY21JuReH2kxcQJsapzLdfX83/nHrHXop
y+K+W7Jhfymm7bo1nDps6m2UH64ozQ6qBDXb7hPlSRzK//8fZolShXpFcwBV/vyyhjIqF9k5Qx9I
J/bjsMTbxXD1eBdFe52N+ftP+2wEvmwuyIQMRaMCMnRAkz8/bjStLIvUpN5K0g2qF63l1sC/seBM
LNCz3W5wFdZL0uzSuPYbVD26LOHdNbrtCImVJMGVJr9hEqGrgF3pabRzBVmnTCNQ2Ws1rmo1JKZh
78gHK+2xanj8/gt8Agx/fQFNlVG4KJrs2F8qB3M8X9XMcKotm0B3YfCiLv3Ygq4wUAmcDd+k9yt1
GAzO02uIdqLgbXEWqX1UldudfRunJt3paEFAReP+VjTz+oa/w9n6RccaXok70+v3jqQ56dWsx1la
q26G3n3U1xHBmApTR9uaxEyjQomtLh3um4LKMVQ3BahWqOjza37KaUYiO/7hvPxHzcRpAJong+Xp
tvPl0XW2o2dXu6y2dTWXabpo18KKHJylKv+EVv1QJOhfbrKTN5dC0ygSTHOpj1upux+iPefN98/y
X2AS3wbgAjxMY+f58o2cytAMs9Oq7VVB/zEgoSuYm+ombZMFgCdRFXmpsY7OxJuHl0Dh5jvktzp4
UJ1/ENL9C8H541K+HLq90ZWV7ujV1uBUdIYpJ1tw1dEmT4ucYHRGfUyG03niSvP8/V2wxHby9Y22
FR0sQbMNxda/7ABhakahlirV1qnlQ6ysWrCRnlA7QD/ZtDd1VK0cjt0xY1IGhl7qOleyFJfgRbOY
aPrrORcvHt0fDGbxVsiPRmr4Z0tztfg8vYxv57S+B3tB/f/UGkz9yIXuFdJ521wT2oHGbwbNr8bH
q4xjSxH5bTwGo8osQEuAb0kFzshGdEE5CqCE9leFMLHrbGrlCdrap8gkDVR6qjuE5fM+hKW5eMqV
yYno6ufRGLRy7ypl6ZaAgn178waURWhdzEi+t+TG7/T19Ya8XG3paOB/kA6KojiVqBJwXogrjv0B
cwDH9nsqVX34Yav/9yv4283/gtxlVhjdTKVnUVn7RFpDDSeqJcbGHOe1JxrYfpY6LPK7/Q3zysK6
ewgvzg978l+LzVYdG6KCk94CU7W/HHe1c0117VZUW8VkW734VjrVY0wgf3rRlK+aRGBTPsjmqFdU
DSpA/XPvzzWtyQqtrdj7TwbphNVjjqarAbkvz7iJltXnee6UP5EQf/dE4oMdtmyWmGM4nxjPb7VM
adlxfB2scnupVxWtqlzu/y9n57UbOZZ06yciQG9uky6NXMpLN4RMFb33fPrzUcDBdKUEJfAD093V
Mxoxk9zcO2LFMiJ7bwOxLCQMAvd4FYc6Y7gKxiM1YSewwWYfgYrDXnwn9lfMS1i1/Zn99Psxr9Cm
AQfLusb919bn8p9PJXeKaA6q1BwD6yq2RKcpj5J2sBZ0iCrtYnLmcl+/79/3fL0eHS9MZjrDUzaz
1krBUMdic1zbis7EBygovGAgDoZXSa+xf4ISU3XbeXqdyCdqOjfUr5sc5aWheVPyII71nVQsvpTX
D2n42dUpPBM8Z2ZkFEVi0wfh8uFn8sMKv7Twcsa6JftGlrQNrFAY+hBwtNuM8cdFFOYMXBZPV5AF
KVDBGT+NLW4u+niX4J1bJUCzGn6i4Luy15Z/tNzwOHAt0M0ki6GRoZk+C/Z93wi5QcwV4K4aa2t6
UlXr6pCNadE0x3HO3ZpFYJU7+vc+x6w5FOBN2GcL3+9n6npJk2Zdkw2O1ZODrrVaYzbMojma7W3d
rWF5uH82rUvpcVcE8Zkl8OOK0yVAB4oXleX174qzwkGYtDhvjnl6t0yHvn4I2e6XXdhddsqZE+2H
So+vZmg6eDBDfuMUBsv6uKhmtWow/cVQBOFpvyBG0C6HqrlKJMyWmReExpVhHNWEFNwAkBLFQJk4
dWX6KQ/Z1GoqKRpMHdcZnU1CsK6lKiRzD4hRHijIRzcnSDchxBPlSty3z7+fjD/sG2sPQJUnSqah
Gqfkj5IaXJ+yqDmKE4VnepEx66FbjIZncGxQM3rIq74d3Q5jW9HrcCWYi9Cu0p3VIP9NkPxMoEa7
3z+V/H3Ys34qnV5J0tcS9GQbzfS+E43cqI+mddX2JAMC/8nmTWlcAYbqyK0pYFSbxmEQDuJ0mC1P
DjyKx0aoQHlCO2VkkmlXybn9/acPxmammTSNoiQx6f93eUV5AL45p/Ux68hWGU2mLUc9wHMQVGyd
iKngf4ByFyBm1rxrox5uMm9WsVc4oJUOTi1j2orjAA8JNFwhuqbfb90Pp63CzESh3qPzUDRt3QH+
u+U2eZFLzVAfxVbZFIZ+Zxnzc9rNTj0dA3W5yRbCDHuIgFa4hxQqtbSXGTHI43ipRtr/6dOs7z5b
gK4YX4XZfz6NJcW9bKUhDzL3qxIX92INu3kRQHWT/KiIgCfeimZrf0eIuUUER6jDeqE/86Z+nykx
n1+7GYtNT9M082RbyA0tqrNEqI4WJkwN5BYQZCny0zn0WEVS/1ePervKOsJV/qgrYRk2JWzZmcHZ
MmOFbAhMy89RRn7YGdc5tanQ/1rMSU5Oxz6IOmsJgmq9OaOp2P34EpnQFTAHOlsB/XgtkGBwPZW/
napYBlWQMlnUqiO0g8yK14eAGbPa3k9leOah/7AF0/3+71In9zpWlVCmsq6OtLgRFQ/vaGNdQT4w
6OQi9cyj/abPWakXnGhs9kz+LY79fxf8KJWykZc82rH6TKzuqgxmL1Gw/Zm6Lf35da+3W7GTbiPx
UlZwE0wWPCRriFGYNKToU0y0dWrsatVDNlAJYXpVuD1mUk3I0BT51aTnbiFVDzHVwpl3dd3GTsoV
PrrJUWxYjBb1k+asSEYxgzBZrUVbPIND1X+78VXixW3F2l4yN88Nv8o+GixU9O5MTfwDBrTeuP9d
/aQfs9RxLAWJq3cjIszwIUOfJoPj5rLi5jLYPUaMenotFoiPWZNlJe3OoyXSj1sqfA3kVeBiKnvW
v89PSwNtzGSrOqrNR0NRLs6oJpLXGfxLyQZ7FBR3WVWeU2z3g4ZZWHMwSmnDgGebjThLYptajVjX
Ul/HC0nV+TUDY2eSmZgxzagmZK6C3WqVo89uNkW4npT7FQyNO3m/4hRaFO/yQnoVkfMWsbtOmbJa
ZJwIlyUPbGVAZ9mRlbx8ZHG39sw5oyadpq4Lj0oS7fPgobiKpldz2IUiE6oJ+zBD3EdIORXUGZZy
WO+iCp96cGcZ94FyBvCD4GGLAMhR22OSUgA5Nvs69OuFfDtYM7FEtF2P86VRPuvGn0Q+6EzkgUG7
2hX6d5mbsBJU8CHT9Y8OYl4zln7G4aPG9WXUVBi5v0cU/iuCM+nQibqNBteuZA9byTm1aDmdXu05
x3Mow0YPHJborljA8HvM5PwhNSH764E3dO5E8Rpax0ip/SIKH3XrnQyGqDoYC/Ms9XoEoPr9tfje
rCmyDi4LLqhr4reqKojFLCnLvjpm1sM6QU78hI/fnicafKsyYIdBEbOABiX4gd/4QmYJODLx3lkM
wyS6/PolIi1Qq/Cs7eHdXTbxZyfj+lqcqW++7ZBcWKGw0QBkTMX6Ypz851Q0Mib8sbC0x3R2p4GZ
5L1lvYTmg7Yci+Hl97u5nvf/7DEn1zo5ZBK9Ea1xENtjudRuDQPPsN4F8aNHuAPYM2TZFsDn90t+
74LXa8KABQXl5gKy//tKS7Esd/raBSetW1q9q7CQzCNEHZC0dWgtZe5ybqbz/Rw4ueh6I/5zUzNd
7UOw1fZoprtWBHZxg2hnDVdm8jFto/ljpdSwxdmxLngkdA27Cs26+CC115QbMvGt6lWK3oisWRST
anCh3Ey4b+n27/fm2+L+91NaJ6dVLMmlVAd9ewxXZdsuz0Snk5878g1/v468bpvfnvv/noF1UqkK
lq70ygpl1sLF0E9+P4ZO1TrsqsU6zRJExm0GuYqCo1NcW/Ax8riylcYblcod01celdbC3ICpIhbS
ZpYEvLPoUiLjzB35Vpmc3JH1kPzPc5MUKQ5EgedWqPB5NDt5XuEgNrmzTM3vVeDXpdA5qxpcd/75
76XAbNJB1auWkp0pf6NcJLnoM4zTw9qNmU7K/YspaH4iEwkAbTaPriCMxkniGgEivfwwB5gFgnT/
/qh+2g10CDjULyA47An/fqpBVhrOhQJcNMBvqMJ4f/5YoT8lnzeLHDpn+1btp1v+3yuevJ9K3qRW
2ebtcZCbPx3yfTOQnSYR3H65Lzk1yr7zJgiOOqh8lKieELxAjziUvbgLEnhN6nugYYNeHlsmhbqI
cCvV3BD+EtnNBqrKmpbN0D/SzF+mV8Ew79LZE5r3VB8cGZwpFrbrKTvLn3H4HgzjJmcoX9IZcMz0
2vgmLOZxams3lRA9GXcSrJGkRCbUvbEoY7m7y2ZnbMSNiKPnEn5GLEmpODc6/+Jrn75ABqW5YZgw
ncVTBmQqRkmZ13JzzMJ1Gpg+VrtwP3Sbpma6ytzGUUCwus2IUSTJRJIdm67ZOVViixBdMifLnYIJ
n7wJ7owjQVhooMW96R4ZZkc4RcE6pe5EiLtqDLWbBaMTMoNGdadjGkann5x5y76wiN++zskzL+Ii
HeuMrzO7ykd8ZW1lN8CKWz2OWJqCQNjwiaiqdvVfZdvfin9hZOHL9z7+IbjmE0i7/SPftx8BeljY
V3Rs/QadzoIrFfTaeCN/BHcjg9N7SL9kiPy9ip1B8siSasYzX+SnDRTIRbUU9Co6M7Z/35YgFOM6
G/sGbH0X4FAh8hlCy4sh4Pz+Wn6fV7Bb/PdKJztoJWTGUDRTczTy6wl+QKOj75VyX0CZjGUNJsDl
hQxDTBzP2CF8r8xPrnyyJcp6yKLs+Y6EBWnGF6gw1x4poPh5DrYRDDZKgvGpCnjdztULP+1GwHSW
jBQI/crp/YV6FSJyX1gn0zV9KVOwKL5OgTu5ZFKc+aY/Xkyn2ENNJaF3ONmQl6iQZnXhiwbzOm/L
uJuJ6IPl0I2dJ/KyMk7fAEbOqyTn6wg4vatyJelKHLUrLSeNj4XyAC4Yq+/GOfjKWD/2tyupGnAa
+CA17MnXikYhGucspf4pxUMXvcdt52Wafr1or2oMNl9fDNq2TsqHijl7PRoeDLcYKKLG5ERbPhZi
71NYWFS8iYXZSPqwkrBGZknlbOzr7KOEgZoamL2BEU9a6mRhcgWZxDXhPzOXUkyv/FOmhIzBKI7u
ct2mN5ECuCEZUgFgxay/ipD6gG99CIH8tIT465vxHuc7mHuuwQA+h/evNvmVNEr7YqzsybqtEjdV
MO9ERx9NL4KJ+h7+MuyEboUHp9GxsABT4BfVpJQ1EfmHrWaXEj8Q1kDjSnNmI/jxNLf+c5dPsOy6
jYpU6i3Afqysm4eS4VWcYm4bI/aCLA9j3ItEpuqhdLWSNZkf64l5K66gf5heC8TxZnV6WZXemX1D
+fHpc5RDoVdVCOP/7lDdJGqIz9lp1WRfprtRPZiR5q4Eh4R0B8SfwxqiBW9+7e5hhv5++Z/OdovR
9f+/+snaC6LF6psCFnGh3qYQkQp0brBkeaf+L5dibQP1aBqzNcr9f79oDmMwLAyQ/a7z59IVTE8x
cdLmPDzznZiXfL+nXEcBKgOnxrXm5FKhAELeTVlzVFrZNbPBWcB7te4pIVBOI4mADTnoFlvq65W6
xSjFH5f7WAxIS9A/GNlGEVMVjueiRrqGRGuq74Y6cukw9eWYIrSmUf76GaCD9RfmXb/C4NOUYr+3
6rVAajcR5QnnHk6TSvI2YIxU4P80awedF3olg2kU0ujql8ET9PEBlteW3982JMeIoP8mE1scGRMC
PpUBgGFlfgixuhHVe2OMdlGIjno0dqUluqPUXK3E13xWPvVkPuQoAmRp8EKgSJORQJBCECF/eXjW
qwO/1Clg8BlRe2tI+VaGlJ1A2BpMHZMuTPvChwasawZDCTscdbJwM8h4PkyGN5TmTqySvRqjLcE1
00QxTqNmacIhMWCWMB4HSbMbCDPdDH4NDyWXCS2w3iPxfqJcKA1MMkfw+PZh6dX9Og1Xhrtu5b3E
10vyCKspg3gdxdApkouiq/+uQxAxtW6lBFc6M9vGYJEa1kjGZFdSv+ml+dKc/BitRIRGlm1wY4qf
gn63QsNLOByGrvGlitgL3GQVb3wysV2oYwGJW7PP4eZBX2Oo8oXqdcLoaIUrMS7vJrrBYfIW/Tkv
9RgTjmkzCh8lAoOZIqXTUdgreB2JbLtdN7jJQO1d+tWiAiKBogAM1/INE4XcqI7GcBzKfheHF1X4
rPCKLXiOZEA9MdrKITSYsr4EIQOeQfYhN6Ry7Mta4BblRV8XF1z/stMwCqpepRqxb3itmbfkrndN
iWF/uO0zayPKUCg7ZLKjYRfGTupVT4anZK5pF3wMLqnJ8da60Rr8KVLT1bLb3zeRL03LyQn2z/t2
Ui3WsRIoalMyRpNeojbbZzr+/cF+IgG1Nu8HHv1AjxC1Eh6CqD/FEQKp0053Wvu+wicxthkFnWS7
kRO/ZgLKHI6uYYGxAOQIcR1T4Y65aTL/1erbOglWpuXvX+Gn4wFI0ZJAONlPtNPJVleF1iTncn2c
VX0nD/VW77SjkNDTWw/K6uFmpg+SXrhDHm7Bga7LGX8y6NoSRHCT6NCQmXma416qWOdw3x9OiH8U
RSeVZRrmo5SPYn0Mk2pXIVSrAKR1Ibdr7FIMmqGp4OMuJMsDPq7D4HCMXC39OHOHvojSp0+ZuQPD
WdOAh3cKvepV0C9dMEKk7lZfB6NDgbtKtSu8YVZ5wcZ6DzOHSZuKehGi62qNLAiOSvqgZuvYk5he
FW556a3YwTU4yTyskJecIcpmhOVPN4sdPIkDhSM0FB37ZPHKdrP+AD0HPUTOY3eU1jUyGydb/IT1
0paeWNBz4ojSoZNco4JvbLNx11gNIX4gtMd0l9bOOT1HF/Or7l0FyXmSBfwGDgudVuTJ+D9gPonn
yXDJnxu8VEpnZA0WNjmm/CdL7A5iMRgvOWuSG11PSNHFXfKY3LY72rEGswF+gWOUa5rtLGH6b9dU
PogSVFRHNsarQ+Ks8ubBLYlc5dp8ZNKoSbdgM2Fs2q22eTkF8+DA/An7bagglnfQt0O0rO9zyx8M
hzwahC4Vii1iBXizmRVGEHku1NgPYkchfwgFNlxftIsmFjBeX20X+lA47DTrR7wSlckHoooSV8Qi
miSC0ostb025qM4t2J/ANU1deZryOqkAKPn3qM+6vFxSiZVi4CbY+wo+HlCZIhRl6L7ZbTemuoFR
X8L3jh2WT4x+OXb5n9D7m1i9aE4Em3rwVG5dhVjDaYTVojPC5XCwYzLRSoBCiIUwAO2xcPi/K5HD
harIsUJ3UWx1BNKHP7kmWJARlYd2zfICFia/mkK3AL6w0cWGmLuPblU5E44y3WGUPRD3kAf0mEmX
qYrX+gFPkMDYWsBvh1rbLeSoQ2rGSwdKPl+g3jfTTtAcAepV7Oqdi1uO8RikFwWmKFRx+LEuNlp4
hfLZnh6Yi0QPBUOicQOkjjf7+ueXsLWVDbtepTqKsqkKW3vpu435LoDRz46yuAo2SGD+grP0TjQ4
6V0j7+b7MPB0ybbCLaI8zP+yyf/9hf8ahZ2+78h1oDbSbenKKS7L6y5EjVwyjZ3tydwpeCKRTHTR
CHvHlPaV6i6hI+AqfZNva+6WUxvr21OJG6icOnZn0iFPr9JwF07MKrdmdaEO7ogpPf0BoEC2la0d
eRsVVQNR4RiSJg59i3wf3IfYggF2pNBegEg6VPAEffmW5IUqedB+Z7jkKlKTs9Sf1Pkz1C+N+9+/
+9cK/fbd4QAyjF5r1dO9rpsnI9KDuj5W1jssxFWRVxvE6yWNh+puZWcJBL9P8w57D3dGPfL79X8o
yzWuDemaa4uycQLDj1GQaY2W1SvKOWFVESk7/Cll8U41zwD+34U/K4io6ip2heAjsLv/fVfFfFZH
Kc2r4/BBGANBQrM/68w3bAbe5VosOPl9eW2kBL+xQaPsddvUiUYvn/ZdvkvHA2KuoCXkXaafK3xe
D6xTWeAc9E1xKwQ7M3oyDF8Q/C696c/KEX8q9f/78U9KjyjtxW4qCoaij9qz9ZxPcCAvDeInMMV+
pEju/hChKfZekzjnLAWVHxp3egvFRL65bndfg43/YNGLlGviIozV0aHsmiEkkDY9kYRuw3TmBs6r
m6JLaDGFTfsytVcNMXmEg9d+KmwNzOP+IoRXzV2IfqIk9vm6v+4gQqc+oXrYSeP2WyrbRDxT6fwE
9fNxV5xBtfjM35QFiyLPWU9limCElGw2HeaiMVQYBRqMwKm9NGg3GBAqc+FM80cHn9uqiT8ijUMa
SjvGiwVR5+pREEzQ0dvJVTsKS7cszxFCflqcYGq4zKC44BgxTp5uEeSNWVgyTzd3VfGyEm9CzNgn
J7bcObtSsULXvTak6obOemWmd7LETsIc2m5Hm/1EL2iAoNN6NXIXCjSzc2UsvTHfZXIZ+T1Gz/Et
HkzpBbV1LNs6rkDO72+y9MMiMXSgeqTxfBEa7X/fr6bKaK8W3q9G+RQRvxpHBQy7R7MbzIFXRBdJ
PV4AY824RQXC5aI8S+eGXd9pW6t2wkSKLOtwfUzlZDspMk0pB0MsjybmeR0ys/lKh/hJ+aXPr2N8
FNTrxbwzpjeh+FMrvZ+MThNfCulNV7zN8+cYntl0vpC6k+0Vdg9oAMYFxlp3/3tTknkUNaEyy2Ms
7lQIBJVWublyrxIdU9r99FCsMsuSMnK+RWh0MUDiynvRmSmJ6iHyZYIooAPLfeQbGDbAzywp/rhv
ZYSBRyu5q0XGqMtXiooB8/IhAYZGj+sAfV3Ia1OZdpXbC6E3414zpeh2+5e1XYZuWqrEUkgpTkSC
u/Kks77bK3isW6F535iD3ZsQL3Cy6/F2p/GSS/UiiykUqetyDcdDWX5NEQStjWqo78pyue6y9mo4
K1PRfphHm2Cu7N6izAvypSD6z+4ja0s8SULKPURISoZMvcMSUiycfLqUUxeph4m/tOaMmL1j0wS0
N/jV6OvZTdfdGcZrhbmz9Gyk91HsVbkrSb61ImH7oMEzwRNmv7vsa99UfW1E+mgbqd/Ee8oewTg0
5mGCe11t9fmiLLdMI6J4D0gmq7spORTC9vdXCPkhy+FkufBVme1LlqWJinFSTzaqskSVJBTH/LF1
UfgSyIMyfmvgS8/Wiis9jbcjyG4O/3YjvZN77qev0gGY4VBctw/1a3okJQUixz02SPhlCpv6qomc
8a9w3V2UV8mN7iNDt1f/TfKaMLB8tzYMPrzmhmakuYkXfyGB6jVz8Nz0la1xoCj4U3jhPt5LB2mr
E7kCC4tMUqSxruqmW7yGt2xEwR6F+j7wBWYfsH8f27fsPrvXnqOb8g2HlsfsJr6tdvqeKhDLJ+So
3erN27zj3YMrVbFF8RxtBBq+DR5v5OTaOJs+mp6MERyZUbwPO9Pr+Ss6jPernVx/YfmgGPsasyvX
OEr+7JVOsjU9iqYr6P82zleX3QNcCTcjf9E8ABThAnWNqZrb2LljEvxMWNHygHPalkS1fUquIURT
c4ta0ePv3mr6qeE5ttp0i/wZ2oxbOvGzhvPe1QOERSK0MldxM7c7ag/RwXhLcVgNV62CTHQoIQfz
FtvlcQ3XtXbhdfYQuOA4WxQHGMHjxdU+rVFkoZNcWjfZmYr2a5/7to5UCKKGpZvQ7k/2wVkZhjie
k/I4SBu9vWjq+6jdYYMoZRc1/mw6tZ0rA6SUVNYe826DdpbF1O9x7LYiuwIXa6HV2jkm+qJdYRur
OKuqPLWFAX60LZEt0UHZsbvRTTt7Duzf34QvwuhvX+CkWGODkULNisoj7gcoX7vUayQnr1eHtAnD
DstWAbtyz7JwIfWl2YlphROKbhdHEWlfR5tYXV/XDksBZR+qoAWYdTjzfS27A95axub3z/t1Q3/7
vCeH39J0aNhbPm9EPgVxCgEGP4jXPNVCeo2fBQNZ0NgNjqfWvl6TF7Cg3vBZxTvtsriVKDYSb6KG
Sl0gBEbuv3+89ZQ5/XQyTDpVkTS61FNCdhMEuaBmbXFs4tu1yt6VM4qW6DaZt6r8IYLP/X49PK9+
uKShQ7nFeIiKWz516wnSOKjlrK6OdWVL7V4KLqvMM2neBTclaxQn1NvqcugdWG1psrUMH/NUhono
AivFiTHDXVPBFuq12LY4k7YIii3D7ZjMEjyWOXK8Cyw3B8Ogc/7qM9HoVppTHqaPoSe6U7mo92xF
wl2as+Eg6vDQkjPQlW8xut038UZjdFTRFePR5qwGoeLWgnvriYWLqzG+aBmId+jyiZtun5Lm1bnW
R0A8DgRYxY7/wvJqsY/8XDK7MralcMNTLxBMzCCT7jKR3uGrsOQmfyy2cnqZld7UOcRLAAmqha9Z
O+rmuPYq3aeGHnC2sewchDvb4WXGACklWCTC58wtQ0ytAFV81BgRYRHq5aBeV8pWba9nwa8azzLQ
TNjYzYEeRDhhfXWl4V7h9US1XNomBnUc0cxjUSeiQg+dBvj/mSGaIW/0P1LrzJadhehaQSN9tfcK
8igQV3I+EKlBkKThA/KYt0BxvWTzABo+UQNAS6IRi127y8i1fiTcqrwWFTrohznb9ZObHiK2zAKM
2LagD0OhybxU2o7BhVm/Gdr1hFxRsNcHDUaETwFu142zNA4mSVPmxZS3s8v8gXffesaekBQlrXYm
nFa6jXQj47rbkt8y3UlPLUbSJlWKLS67hKQpH4eWhpgaHuk+8tFKKtiFja6mOuG8xn55srIViGV7
EghbsXCKo3CAJo/Vg5f2hzq9tkBhSq8DLwKL6R3yEiVAO9mm0iIxiK2DLYkBIt5K3EAKovlt1LF6
2TT3r63uDbglN3aJY+NNycyP+fDs5n9LD4NGJgykYbNaK8kZ560SrvF6BF4xXcD6sDJcq/QYExmh
t1QHAiLV5DYO8IjZj7ETWLuJk3/cqcY+My9mM/aQ22cDtmZYr9TRS2C2NKCqZ6Wdv87yVi3VtEjk
F1mbtOHkanqUhRz5xn3AOAWJVzpf5/igRpixJ9HGbM09GpttldReHFdeQgsspIQWVywhkg9kMlOe
sZyJY3LEYywS+IoSUTvRU4ckt0oF27CeC3lCslraAQRiObF4agqyMhzVO2FbYLFsqO9CdAHBSBae
0Ppq5VsS/q16ItGhQPcCnt8sOxwF4OAASD6kBHmsgTRD5QULNNf+I8glf5gj+CMLPHTd1uCJKUyB
Ugyak+TCLDktDMmZ1L9qBdje3I3DpagsHiQcqBAq/lGZO04LqdzZqjqR9evK3KSW9JjVJtAZVulW
gV0sTCuv5Ub21CmaRTgW7x+08FnL3GLeBdp21HmEvfJsLRNjGirOd4MpjYV9pbEcW1wf4x6w8qHG
JUq9AF8wwumz7zhMZTsxCy9l/xf3beFUN811Tq1XP0SIzKyc+QcOPq1JKAme28GRebgaTeu9QNrR
iDdpTdVSxZnPk5Aqagn0Eubij2DKUXLHZnydkfidg61aWKsv9XWNkfww+aooAVxzDsZVciOK3etq
JZMlg20ag10H2X2bdNu8vtLL9oDDgD8S5Jm3ZIbEvlk8tenkzig+e4VI8o5BVOTMc+VKZE+0Fxnq
DbWMDqmmM1weOFQI+gAgJB8Es9Kyc+GZa4YTt9uUSON73ukkcscCiwiHJURXHtK5EOxy1ZTDxqze
9Sygq8FGE4ShzaVdgfHGci9koyvN8b43DikmyrABFNKvdOtyYH0beBoJJu1Bt10oVFS92DL+tzu9
3UxqvC+plpstfwBrul5AUtsCNyY13vbzfQcEsEQQqabbEkunWITJlESzPeaJIwNGay0p9uSyLU3j
Fnlxi1CDUSDjwErY6sVdLl3LGWbcanEf1/QfjWkH4T1KSvpcfb7qAfxmBYAGH58ATVMFWZkhYLQ2
KfDILN7XDhVAnR91NfbGFBOSxLGMN11r3Sx7zcreyTmE2uVtMDrmZyDD4QWKWAzzM7+GC70wiRMz
871QRk+iZCvm+RAO/VaAGZ/puLhbuPMAHCvsU3WwuAiavYGRrZ7bTWJcJMQYMMSM9HGzoD1d+8VY
WYCx8/06XhHC41RGrxKGtfMC9spTXZtDgZnn3BPRgy0HQ/uVdbGEqAba4/pLZHiBkpJdpd3g1d1x
EZdN04/7laKWGX4Rd1sphBWGAXwTaTdNBXMsT/0Z/S50DaI8TPI7CJhLZ2cdp61axCUwKD6fDIyt
1oUetuo2nGWn5mXPXjr4cRbzAsj6h9Uuq6tlL8aguroXaYnRzhvptO0LWof5iGSANxXrqZW7Pxc9
aJa+6xgerDx+XL0YfOBNx6A2FbGXZw4S4AvkayHzC6zm44iZKVu43HjYH28UFxNrHGOfxZsRzT0u
9/NGhS36kb/Id+JnurY6NhAwwwv1HvsXfkhZ49awA9bDdRQU7zNv0i7L8Bb0XLxIFD8hAwHHPoZG
DGMYrGCnAnUAhb+DAb52bCjfnXBwWZp9irzZz7CCEXftfBitHd7dTboNMo6FzXCJMUoxsZ/hG+NQ
GPVYr6V2KG3wWEqZUT7gQ0kzAkJgOANLlDBlwTVY7bRNpl284T4MayAp3KQG0XflEHQUxMyF0kiu
nowphuBFmmfkLnY5LRMP9qxdQBadtmmuljdSE4iEnXM7fzFlxjLM8qkwNg8T5yRb0ORV2NHH7rxQ
vDDB2gw5k23PAnWGu7Mgw3cWyi6iNVQP3C1QXWx5GYHgqvBkHfS31c/3MkpttllWpv5ZXKXP9UXx
3lH6wNgDknyNeJk2UQb+vp8wEqbO8oRhX4puk3ukXSJlASoYNLcZ4ASgd/an2BEibxke5gFP6gZP
fVW3w/Wl42BnP+PZrz4vNk3EOmKP1v4I1/ahsmFFNIRdkjSGcJoIOzL9sD7XN/EzMjhQRE23k1cj
3DHCkN/TF+OvLm/kZ+MovDEiuJFwRE+cclwR5yayDW2jP4/3uHmzq0CSxFRGSHdIkaRpw+hFIbuT
ioLHam00nHYGGA5MxZ10gJBswwVlqfADyC1I9or8Ebs8FvTrDFSNy8HfpPXS1rkCf8vvTcrVwq0M
p/8ILwuStJg+RJ5huZIKMnuHd5dFEadv52f5uqSnQQib+6wwNBVT4Xe4x5l+P/rFymSgvGPC6fcP
5av1zuydRY6tGPwq4cl8XO2yNojpcxVeFuoSttRN2WCwvAa0I+2I79XOnzi/I8pXJ+aZGE5JQiF0
jIYgOFvbj9eQrXEIo+/U/hCZzZoyCpcXRCc4u3cFmnXarRh7pldoVmEPqYfVz5xoo/zRt8F8KOTL
ELMBxTH2/ODD+L7cFfdoUCccKOkt4YJQ+2bblgAIjDIZzo/kU6wDtnl0Ao3zwAGGI3IQGJFajf9m
LWvwYJztOiNSzY3fiz/dQ/0pUPBBCaeiS9YVYAq8txt6ZoClslyjfiG3Y3nN9qQ/dAq7DW5D9pSh
uuN7ewS+kPrcEdKK+0JsT0hMoD/wr39ZsbQfwuwpiOFmF//xBlspwN3M4XCJ31abgtnuPnKy9D4h
yua89Iz62GJ4U97F14g6lSFyw48q90zcMLQs79g9Dex1TXYs45GNayEU/mNC0wc4yFokeg978tku
WfnwdTlmaKKRD1DbDvY6bC02GVYndOSqbSzwWhyegEDGAi94sIFjVghup3k5v3j1ElxnuMKyGYwN
q169Cz/r2E0mhtRUJTZzPaiq0YombLDglxq3Uuy1UQLikbAnp9ARX0XfgFP3IV8qnwR+cQ8FIkNf
OErEq+UufTNaIvY2Ube+0kigsBmev4bzU++Gj8J2AvnENY9M2L80EaW0luHCZ/Sq4EEJYjCvbuB5
v8FGc+6w7+bFc7N5ByLUCqT32XQAOpRE4q1DxEUbkdwC3BbRFRF6sLzyKkqXX9Q6G3QRS86lICeP
vW6bhbv+iT6R3Dhm4X3sie/iE0yluNqCRMwE2hS28pF88oQgrUZM/V/gHFUad9hdbmJm58TArCxe
r4q3srYjvs564Qt75WN6mGObQlx9bO7EPymjKkgnFD0APo+wCWbo5i3VPmzl6TOJ3VpEQTD/2cAg
+JP1m+JTfOO0xIKPWoTZZvTZvkGlYTmxsDHPftPu26do9qVwm2u+ROctkcTsTj3MJztaEUV8SdY9
lN2zcTigTdYwcSzh83iVEDMx2AMIssVsAtNVLxVtnfwWToGYx5k9DxSOuQMJq3gu/5KwzHNB6U37
TyTHQlgqnfrr8mIRiEgGyR9moD2W6OzmoduZPrJic3RaUEjeicyjQIjJcuaFgWftRhf0qSK1bWhv
DcY378Zd8Jdf3HwaKU5S6+chfJ2gxqc5Xxt5vApQGgFcPqdgndmHxniEzhbXWkAA/McfaevFN1gf
hmpHJK2idHsxRJBL7jPrreErfA739a2qE93AwcQ/Mcmc7rJrXqIIWWWHJeUmY4L+KhPGLGzAbSl4
21fhSfIYLP0/zs5z13FlS9JPJICikci/mfRO3v4RpL0lUd4b6unny7rAzC6djRIw6O6D7nOrSzTJ
ZWLFijCw4oUERzKhI7BRYuacyQsScLxoAsNFPNpcLw3L9XvS54f6JVNktv+8c7pEsvoKWi/JDWvE
6WDYH9yrqdID0tdYnVHBYJG4fXo2pFnL1TjSB+8MsquC4JZKjWEScp/wjmoSI4kle/b0Hzq9bmwD
khs4UGL0JyeUkmQRRHfxCCmF1jKilX8ek+HPcxODnYYKLI6c7DFZcW7I0HrcCPUnBiyQFeC2nDH/
qSng98Y9gsa8fGTargjvY9eEfTexROJge5O1cUH1q8NW9BCE2HY1WJojNMAYP3v8WV4dc8crpd4N
/1D1GhH+11Bq+0a+hw9ojW/LJLAQ6adYqmToi5i0GEfGJAI9l7nWXXUw2KgXHsfSnpbz2xShRt49
Bii8NIyjSIss4n6hUX9h7QACxUoeO7zs0xjg4HllRi+hc5wsd1mEK8oLoIU/zT7XZkdHNgdxHcEF
hgUMCMNK4Vse0czB8SUxpmyv7BSOwFo578pZiwdj6MP0OrzE2oylj9VVFluXGAPZgvlcxfYmJzqw
4IDfj+Nfe9vxq+esXTLJvZ4SFw6D/ddlil6NdQ05qviBwU966fKC2OpOHnjcw8mYr6byIAyALCnQ
gqEcqazqOcoxyMN5IsN52WwchrBpTJiM4ho+w3Je5vroujBecg92yQRyrRLZ6dtOnOZlYee7DlUi
HiN3ii1vvetoW9/Yog7uVndgMaPVnm+M2/RK03uUPtySMzqbN2EDz3nnAexKjCufF59ScgsS7YRX
zQODvDhhnRn83btN3IIMXIFAF5gob6A1aqZ3NHUNvzwHxiHcFVT/5AL/tHZtoKhJ5mzClxYeXgNn
G91XKHMPuCbKGKo0Gs/jA+6GvOFXT4YovMO5+0Sw8dBc7+c1PT1riNIGhhYZ9eS6i68I2p4gI6uY
jyfpwd1971l+Y/uK012j+MUBHR17egJf576dfFJN61BEGEyBrJaNCYn0uO3sImtJZwpdNrpCwsbP
uB4V5IRLdjLTIiRlUotfVUkb8pC5fh7Ta0yGrfLZXJjTwRsOCX8FjeQmQKEdJkjV8G6YvO28u3t1
cDttPcvkhvHuIdB5mpvoWQTXV6fuRNfuFt83EHI2VK6y5njrSbzBY+cWnDEGB0aFJkQRh70nPkqU
D2hGvALtQvKV0D9JnKBwKONfjvIOoniTJVT30ocGS+3DeuJW9yHhVDnBE6hV4NpyvQQ5wzoMK091
eqkl23tv0tm9/GoNwXxw0KDAOG0S7O1kX43snU8hbcUYfNFPb2kHW+dNpPhElkvgelyp13yMSjk0
fGeBTddCS7PEByKigQB4OdykXk1pUJiKglHgpIG+yHWDtq9EGVdDiXkzqjjprRZMlmlx8JTK94N0
jp8ALE12pqhxwMIC8nINts0y1BQzWdUyh+atgoVOo8Af0A7NnU/2v58AB6Lt5gM7oaZGeW+YPCL2
er2KDK1uGfbbiGZzwnVGdzT285/edhIfzj65tMyOXYS28BYrCOToQsCRhRt6SXdVYIzgNPEutGMn
uUK3guoYqig5FyElPSj5UkGXYSCVsUaDSHYx3I1Oq5uewIhY4izmR8ffIGQG+aFHxUPB8urfrNSA
q4dapTa4NTWg3K+7JszoPC2voTZB8uzrgjWeAcomrzfXun5gDfw2qWLxBI0miFfVuv7nMf0Y7m7W
FZC4DXMCbbyiAAb3KLwLED2Q7xGIT7y+yOuMD8FZe2AzBu/sRuVAE4KtHgSN/az8pnS9oYMOggCX
8InmvssCeEk6WBLRXapybbDu/XvC8b/38/P9wSFCMuP/+R0pOsSPCy9N/bo9muWzd4vP7rD6ZZge
Pm8sBN28Id6Ir/H93EVimMXS3bI721gCdXpAPOy8VnJtpdfvKuLairW3yy1Ka5yu7tI04hOjWVzK
su5KtOEzB49rbAWia3rE9pW00QrXgwkN2Mu/1BO1xqHl+JKxIwhoh2eNAQaDMhtPy2uA+GFbvmmd
5rxyJ98PXnpYjl51YUOhlzxMEl6vi0MK/iiMg9eXLvgT5unGEMPL+zlkMoPpoiP8hvLiqQ4qVDRu
hSBOCV9tL69u84rvcKmc4+wvkkLNEWYlIzwMYzVl7WjhYovZNDUrdVHSKaNbpDGHporAnsjPK4vR
aKO7NuZlj0bubbrUZZ292pobVeX0HuBwFrruwRvyHdObiMQ1hAuhJOlgBl6ruExwwW7dztKdtJcu
ln1a3h9mzld2y/2DmLRu1aAuGjXZWMXdqtvINvlad19DjtPDg/kQvibCN7jTYb9TcIWTZFpquf7C
PiB4lIrkdTVHd9vlXx6IZBgTQdHFoL0+ZRAtNt0Uk9v2a1D4T9Gsy+ZTDthyKDwexnExGF3uoiqF
KdJ463U00dm5eTw6pSl2e3I7fmbSe55Fmp+OuKVhaUgeX+T3nftIQfjV/PtYDc+iFp6DY7DyK9FE
2vn3wXP7k/GBA3bqV/0JpDUXMTWX+nGHiaSPgLd4TEuP2ujlZ1ZjmITxM5hSjE+VY9qy0WKLeOkv
KPh62GprQl+5W+8OfWJWWKL3ejIICa/yOUkZ6Fp9q56A0RkxKuXpzcVLbn/xR+mdzUZUi7HSNLTM
Ft5VGl4YLlo38f3vD6z+Hh/fvy/Fh/vxfV0OpwlI5l19X8Ns3x3DPBCUolZKJVZ1q+n+4mbLY8CY
yuXToA/1qv6ZE8xMSFgJJbE/fwqt2USS/ir1RmW8F4zjb4E35dX2NkM8w8kxhfKQr806O0P01rEm
evUpXblYFK1DQzIhwow7bNGthMaHESmspLcE8H6DbwmgrO4Pz4rGDeJPDiOjjnfpsbv9VkQKw183
dzn5oD6kyaDy8Sy/MpwEFBKx0Ti6lfAh/cIOx8p5FBaHgP8wCOpyjhGYz9C594zuXQSQAeQZ/nyd
U0D30UG5KR7YG4mqvhkXxIjTkYjPGNQbPkpvuMXJ1Z6du6VXLHM73h8bGL1+n8SMZNMoRrPZHbON
jbw3VonmgQhPgUUtH8fX8DJdI4vBRwWqunNZ1F0GzPCYsd5sJpAJ281nMRwX38TCcfbgT8CipZbw
LQDqnMkmcd61+MJXOYtAEJ0XdTjwHstFF59FiEODB6H8Ys3+DYRGOP5sJaKKtwuilcjsmG7DEWPH
v7QuYlzjsCRJxf8OFxrvF0/23vYleKfaJbi2GSItKcfl4jzvxL2aP6U2xOarqdj9EuTOsjgj5+us
aJdOgGgdynz3NiTrSswgjYBgg0mD3ntnjDfZYxZFfuznVUxECQtFtPdiwKZcK0SvMHzACll2lKq6
a8j4MCqSIjlcoajE7KiK79bu4H4vln5I8MF0TJSMtAWxkE5C5Nf2lLNHEBUGLod1rxmxO8LwUtQH
XRpPfxN3221Hkg9oV+U1DNqQwYXP6fdBw8VO9a2ucuGbbINEDzIzBlj1Z3W/sRITdykC5e3+8PUv
QBzxssSAkcrAG4E26n6+Qs12509jbS/Cxb63dFtmzsCXmfByH2Ky1X3hV1yxpOMWPGpbJtkQoGZS
Gdxu7YfHrP36TI4Qw8/ZNXXKQTnJD+TD+AibTZZag5zIquRjlT2mujxXm+bCWnIsrxGRzR1u6OGT
6qi1wTM7o4fSXY5u8xjB1atQp08a2q2tAvjjtKZrN5b8nRPq2PEzmh25Obpr7Gt5j5FiXVjuqehU
y8XtGTEC+nqmr2g/0ik0cdUYkW45j3UEb8JyWk4Z4FaG54v7Sl+uxue2C89NnTkPqQOQZRUyRKmm
u71bKB/lPQ7FpxxpRHbBxHMndWnH6xEtrTY9IU/tXfLJggGEx//nK713s7FyQTzyZdkxmShatZZe
5MiK3GpiPnErEodm/okHAm+suwkqUhtZOctA5QhPkeguLM7AEen3AbP+ZH7aSzNit8tO61KkHlgk
SXT09F54byIUnDMkd6mdsBjwL6k9NFC0ly+8P9fYTQa77o4TduhSPp/7ZKyodNf5qkl3xh+vDXX/
0CX/dDWfv2YbFuEhqgTsWOju6vver2LISWarBC+PlDKtBFWJ76d4ekhoLoDCKgHKzAm7Yvk2XJPA
TtHD3UWjCUluuudC+SPMMtgmYWGuacXVvp7uPbSL1HhBA501fTVVWX5PhpPhs18J1D3tmrfuocvH
cZ+WrlfRW7sruhPsqZy/lsxIS7BlhvQ55lMkOtNn6gAqEu9l4p59lgWiozLqNvVudd3b5JYdHaYH
AYdWryV7JzjQXmIiC40B829Mf78LccZitc0lm6gkooCPy99dY8EHXASPaEwVKIUhPyRTzIbdR4dp
ylk+A+YqLwf7YIdFHY6wuxnhZ2px7Yb3AJO4flXilQGVqlHdxvXlcPucOuBP1q5zubPWTXxKGAoI
bpDqSajXifWvC93YZ4lfsu8nMVXh2ah/IlEbiX1bS4Fx8GI9ySOvgpcBDsSfYtdUbnl1mnv5Xo7g
eTVx1eASX73Fh/z8a/qqGbCKYLXWnOrbOu/RvD+XywM2vgfPEnowHB6jrJDdk+xiap2Nh8NVv5Ru
1c/8LfbzotnWm1FUFQ1sQY/uZDzUZMPwj93x0IwrHT51LBv5chnrD8hndY4soyXg10toKl9ZNq9w
he2f8XaWnRLaXCv5/pSS9XcG85+M/OOW3kr6rf6svKoTWLn95Jxm2c6bPcO249VBR06u+oAoEztA
1BFVKOOVfz/Qj7/+VvCcrtuTuVW/nhSGHI7rTEdE4xb4fP1pWscGWrHGjkLGhQjdf//277XIjzt/
q0W011Iv7dPl2UNizauTx69pLb7160N8utKiSVCDjePD0Irv6bG7/i69Uw41Zwc/dRIvw3N0wJzT
8EnGbOgQP6t3MctK70j0rLp6X/f8QNzjm39yybVmg5omLtqHSKfjTbV0dyFicL4lufTJIa9605dH
uW36lwg7TiT5/oCWlXgzYtEivrdPvp7i3/vvh2C+b1j87/VzlDU2/FmMfHsB8PcOr7t+Uq+fMYUH
JwEeGcGBdru9bMNmIQFDdUkcjxG12Haeoj3/AqMkZMSF11MxDhPuEXRTIrYE0IMJCv/zA3Bg/fbh
1dCLNdUKp4mi61thrDxeSofLpIvjv2hmviqqTCS38IaeLl5m1FKsgtMPnHIFbR8j329jOk2HcpzS
9hvxzR3kVLu55wWpNy2xdzcY8kSqRB6NZC9sff/72f5HElY9W9uA18yGlY458NunVatdrN35aL8o
drlk7NLJBFCaG4Us5Cxqt7+u4muAzH9UjQ0eXay+MHZwvH9fxn88fd8v47+v+Hy+bR14vy7Alrx4
vObcSczpvjmJda9Olb3uXlPDf3GBBSXztTuLqJoD/CTdU48xinwE9eQkGcSLlTe3WQeysmcbY8gI
OgGP74BZNnxhArfmg7WM1/1dlKJF50FADTzyyqOhY6ztkDqhMPjXgGFdJVpnrbDzyjSxWDjuKbkM
UF33IGa5exlC/gK+FEbzEFofjvyvTdbP1/L23R8v5vKw3fJa+uqtQFAU2TOaLAq59+uq5xddwDK8
mbv4sWYgs/4r5J6Vt/nNRS1UPpMgWAbpVni4fevKlpuZZ4DPYaAquCy5eSqt1t1Wr/a1zRWPeh/3
Qsc1CKYBewXJVn44aeY7hV69YsfglLFIwx5I/U0Ix6iVZv1i7hH5LgULA2uIBYjW0eHXwztWiKPK
BcAVhQF2WJEDsVmfqcuVV88vD7EJnIl8sYnEsI5FbAGVuwsDM0UL+oBkE0L4NWGdxHpsXoLzGFs2
99n89wHV33cd/lw9eyKGo2OmZ1XfVqDNwjkfjAf2EE/fnrKry4jObwZpLuVDGb7H12Av734tmXyQ
C2WP4pd2lDWp//vLqh//0W9vtTVyHFbBUbh4N8F5KGWWPeSYzorpPhXwSWCp3gcY5vC/wjY9zzFh
70M21m5j3HiJQAwCH9CJRmQpGqdANOddSvIZKV1ELOh6W58/vaJR2bpNr3cUvUEHdAjOPWQP2aEt
Wrkt2Vp8l6A6jBX5j5aSYCCmhuzdgzjmD11lyuAiTPph5yhXrhu2LoRY+wP7/D9s7j9voQYmqTBY
0zDfQqy5s21re+UtPOQNvF01nxQ2S+GLKPhCJFY+/FGexxufV7KWtw8/r/72N2SRVw9rWq1Fslr8
doKful7oq5NV9lBB96yrGioxrmDCF/77sGHD/OGX3k/brURx8cYvqaic0UtXfZX3Hl7RfLnjmXqX
3XYkgjMwyUlyJhJNwlgAI7QcyuYZWulC8xrsh3S7/OnLBaxw3Zg1yDyZ341AJNq8/DXnoR2UR3Fy
EYCvfcMAz8yj+NoNA/7TIDKFqMggaC4jLdrIqD2LIvhERM/Sz6ltZRrMo4E49qESNlKaG38viJ3x
6Ck9VRlLjkIYx/maTt17SY+6nEI6n+oUw5wZBZ9te5er+C6DiVwHFbdo8W+CW1hn8ti2IhsGQX/i
fSdDSyT9upssOGHImXhsO4cwfz8AP9YvZcZfr/ftQ3PKEkWVOw99J/wyv8jubKZljZ3HVoz/ijbe
bO93t26V78wIaTqTBg2ZBPIE6oTwFmNndQ/uQacH3HDyYwCqg9vhv8/svDCdFasPOYIN6F9OCbu5
ysKbdUrt3SvlWmyp9G/HsjfMoq49uierbNerePdZ9wxwcmX6rR2bq2s6WUF1aGWmZGXSP5xpY4x8
b2VrTTxb0NLbOK/DgLO7zQIbzKrHgdBWyWPX/jqzQJQuoT0E60L465HfrkV3PTQN+M/ZGv402z3n
0KjLXZmPEDbR7iwwBguIxtBUN0Y4MbIVRF0bxn7d2298O7Nb+Mbqwq2N8U53j73Wc5W0lh32eVAo
E6nceq1vY3QbtJYzKAbhnbL31DnU4jVb2nIvtwfmRvK+Fvo+nOTM7ubr3rLxIVP9R7yHKGP8fK4m
z/1HxK0dts75We7LHmmXz8+/N7urubh7Zgrrwat9iPD6b2HFYMsakS/dqFM6/v1z+9NBr52fh7LH
BJ9kD5EGdBAs1326s27EToCEMBSdPTax+M6mPIaJB677Keb8dph0HX9MBF4ZfL2HnIu+uTyX3HQl
HFYaHHjWAubz9aDZBCy3B4gmrN0PJ/g/Kg1/HvSP33z74o4PjBGrKHtRMeuB0cgArfoZJfHED6Jn
UpGYeMcT/2vEvHflEiE+VOzGL0+eNplZESu+NaxI3pdAn1rtvN1vH70i7Q/vbuafZEQrkbXt7uss
20/R3bSiXXBN9GagQhuee17n1AjDpQ+7Gz9t73Ovq+75Lcn8uCYs5f8+DYX5OGn3Ndf0atxprmXW
MFw/sl7iGE78ppeCtfTcRd3t//v9/9HZ/9fvvr3/U91ytndn8+BdaK3dYojs2wK+gyDqqe4f6Qxx
yrrnTrf9laa54cWKqNbRwZjO/VGwiu5yH37t5Nx8iECPAtZVxLLpBKmUYSvZLV4NExD501VzVj48
rrcjZG4L/Wmau0fveqOghVrhZQpMfSXM0CSevO1gQnFzqHtw2F1If1Q5FzkzfEDNHXty6h8RGCxh
/W6LWQHhpaEKI3i5uOF6p5M49LpPMTdHteZTIO3Snm9nd9H1L+Pu2o/aqyCopV+2GrENvIDzKu7h
HE6537x6+/4qjeYofBzkJtsEMK+k9gVo0T4Ogsqc0lxasrf2nieFhscXQHHwhKto1pDYk00j89Jp
HFZGpBfblynD9RSo4xI9umTRkfd1jYP5cYDCHcgkYHM1ADGWThCrlch7xkI88pzCabb0JQM4SO1k
VTRx7g9x9hGLHw7tu5uwnAcYZDX6SRkurhlVW1ysRL+SGBGcuxmkBEYuy4rbWagFyerIihjxZ7AZ
G7hKqpHAkMrTch13sR4/QnqGU13QOpwg/Lq1/PPH8UvGMwlOpoMxGECA9vbBXia4Wjs2h1TPIDhR
6WRHvwvZTayCR9OmkU7ziQjDPUW5a3wnl2TzIUwavxQJXIEyLOLXq5ip/P15niqIfN5v60fPBS/L
mGI6g22jCxEuW4r5PtyKAH6p8OIYOmcrjpcAs9MOl6Pq0eXs399s9ZfW4K+LeesSaw+zfLDd/+id
vH1qB5Z/yiZhrbFOyg+RUleg4X+iw4/bVtjHj5RYvdra64EbJNFheE5PTKWZfLyEEfo00W6Q6j4j
zU4RU5/9+x5/yxF/3aMKAD9+eYmmvnEq+GWTpqfOjLUuxmOGxy8RzdvHcPAqpfqUYloWJ/peBx/i
4u8B5sedvx25nT05Hs8Ov18GyWEB+V/444a/7bBIFrXnUPCE3Rk4QV714kXrISrppwv48Ojtt4SA
KOBrvTY58+j4SjMYujCgALwg6E6bYEe7KPdCujPLrUYfHv2Hs/6nS/nx6Ff3SeViqJdeCS1BLVSL
WRIa++hsyLmVB+nggX+ymBK8QA7cTwrAn968/RbaJ5X6bl9uuPH9MKl/sUcpaWLJz2qyL8pmc4BX
hkJ/qQ46xzkVUevD/f8ebf7vt26rN/Pj/ovdARukJRfQR7GxoQahVX9cyAYPP5wfEy1qpiNb5PEr
63xfwg/v/T/KIxRHPw++/VYWPi6n23mj8/R3QkMCh19fs9ko9qkeKwR6Q4ZDXlDUvUFzAA8AzDCv
Q104HcRgnfN/XmXY2Qfhh4fyy2XhcQAMy2pxvQpJSj20Hw+lVt1Xl8V+VwLGZhkj5zGYHAEhUm14
tMyCphjFdDydXv5I47y3c6GLrFyQgX+/HFSQ+KF/hCT7LRJXjfKgHes8nyFZbDHMMqaomxZoIPDI
sn0QS+ZJYIVyTBJA0groJKw0W3/gr8NUl8Ans9m40iCWMa3m9G4GrVDK3Bzm8a2hLvsWkg2j5OlX
VGlxiRM7byVlO/nuSNgi+YAMDXDrAYmeBksXsIQUWQl3YrjKNTlWohAr0Rg/dXd8oXm2R0gSorZF
R8MoHH5A9zJ/hVvXpyd3J/MsefSHJKwELEe968qWd31h1k6jK6HQoL/NDpqw3K3kpca915aDd3AL
Ly4j3vZeiO2CUCQAj1WD0K4zC7E9rc02EZrd305oZ8kqn1gM3jKfaQ+lA3aysst6yzyKZkyiGfVC
EVjlY1/3ovWs3X4moEIiajSyq5ux5DsccvxNr9uuyCa7IkGb4W00Z0uGRQoAb2k4zErb3XuHjDxf
Be1aOghGRduLe6OYy9o1XqyqStsv/YB56UY6Zxlo36kYwXhhfLTkqXrnp+j1ijAfpWlqp4zPGT6x
tUKCnTQv2RONy51kQmun0HmAHJ6waIzFw1XG3ozmwDuBQIXojv1j9AAgWuYQrL4ap7j7CuvwFiCV
MGdvGzl/8TJuB/Nt8jWACLoS8KKAruaPMAxBNrxBpQYm4vFByekUjNJrVbphmOfeQFW6NRaNXRjF
8hbdmjU/Zz7v5XTTFxEjMCFv4bfWNtvfoZwytAzDmzobn+IDtcaHD+DtS7w7z8vBUQEiYZg3TDCf
HX1n57TR2FOrIyojzOa8cOFiNOCT9rMLp/zpD33DfYn2ch4dAtBAtpwjZt7zydK12muXgUS1O1PM
lSY1fKqoX+zRZl7gqSC7YCNN9CBFUGHNW9icZFSG5qAUHHyjqdgTa3kKb7Kl8HZeEA8wl511vHgk
4eda8EPx82d09iMQbW3n9nRUejgx53x46vP/03mkKiOeZdziSv4dc36bBP4Vkt9qkfqqNA/XO0/c
HT68xtFvMFTlJBHzUs3f57kkD1IFH8IPv/sp1L3VINXX8Va1VCJWTWpD4VH0psF2kBryD8im4pr1
oTl3VHr9R3x9d/6wTsfD/VlRN5vpUuEQwp9ZaYMEDFmm2bXCA1HtlTfbTBvEc4ZhdMZG+kNEX+rT
SSstBlrqDDQFR7DsManooh4MPQiSxECs21O2sDsdluBUuZ6sg8JGGktc/W94l8JunTw2VPhsdJFf
IkJrsmTJg2DW0mlS+rQxn96uoZ7iv25YvYUfB+p5KcqT/uft4jbPIiYSl4GqOp7fiBOFhdveDzaB
7drRvO6lIoXTAI4ZsthBH8wEOoFShLjNsVdxwXH+fQKqtQ+n/c/b+nFxk5v2qJ8PwAKGMNluyrS4
XiU3FEsGOcPhPhqP79FJjBP+LZDVmK+9e8qI80O7R1H8fXTpV6aERdBfAUUHCh7pmk7OKcTQh0pK
Oa8WgJmjPttBrVmLHk164LqnfQP/1hgM05CaIl8Tmeu91NP8aSX+X8O7BCtWowNYAtRHQ6ej0ldG
onN9x2seUOMR1dbo4Wru1Dy70ymFOpioogt0Ot9Ftl97YWvxDGDMPEhxAoKSgI8p8w4MSwZtIL0n
5lICst+x537Di/9kgP4HYPvXi3+r886V6325MznpqwV76PUI2jCaF4oaVEBwazxdZm/cXYu8BgWi
9n1nl8SDWEqpdUjTIg/yGoyzerDuF/kAR7zgECl2KVHROYrWgrGJ0hvq7z52o59KZOetRrQux+Pt
diQGullm+TXQqxbZGRrwct5cBoynzgxrinjp3gaLBNi0ln/8aj60J85bGaZZj/1hpRriPnsxnD1q
hPGJoTz7WTQLNdldu22SSbqKeLEHS/GToN3uZWsb0KR/+Ew+fcJvKfF6vhyK3ZGLuVE9WUPKU7/9
NTh7qgxheA1s9+EXP76Bt8bYdG6nwwGrkp4TDodP9Q1ggyt9wuU1IWS0LXKnw3YraxmdDjPk1qfO
/EOT9mey/jMwmOh/71TU6r8aiUr/men5ET/dfLUHXqXlqTFEyDrxh5BkfEhK7+DpoVIujdqBH7YQ
eREZGdif6T1K8K6VRH5qqS9koObuQDK6YJkfQvhDJJ/y1G9fr6XVTHT8qlAZ0Dj8O2xfbrf97Xat
3HtDiuX81K/Bv4a+WoHf8lDKVJOdd2STuFv90tQ2qX/qa/J2TS3UY32qQ9FQA7FgkxpsYfU1B4y9
phTP2INeblIWL450Nk0bpTelBuMep1XpbacoaJDtPxym/3je0PLVDNQmmS2ico3H29+3ctyX29rp
DAvi4GXJtgv5ahOO7YCYSuL3K8z8zqFoQ3oQ6y+60E0vKJvPmjvYpWq8tvdCNTNBt5YB7R6S/r6l
CFmU3B/qoNovrx4Vx7rm1HVsM/HK/vs6l+eKdXmcS0bSq4UaVkxaDtpy426VLdYqG3lIKHTxGWJU
ZgKMWZqYmBSdKkVk46rbFSo0wb5YQkQGN0WRgKcMJxFun99jfZEpi2CGhBtCvSKIFAxzl8hba3WB
7jZ76h8eu6FOyFv8/+t23k6Qc37UzdPz+QJVZNUqs7YSCaAdTF1KADsYj18RD5vKZjLaZBq7q3KS
mm6T86L4jTRirMfnrE+K1wm41BkR6v8d1mq/lGLKjBalRSwlrP+oDxYVwyr3dvXVAwqQHGkcUdJt
xMiEImi1hwLPjjKsRf7HecDq5rgfo7EOF5wus5xXNdVCbZhj6hvR2Lrdwm9fxRJSkTl8VrzRlbX3
RmqWPuxUwMuvdLBXTMdthc4N0iTt5P8X7eivO3pLuc/bUnvcntwRuZZdZ+4qh1TMpG2G9kaiyhB0
70VzRF3t3SLcueY9APLOJ86W+UsP9dd1mH+f5Gv1cp88njjPqyZiqEIDbPc275EYwDK/W5kI+5RW
xaPX5SwD/My6mwykPYDYK89xbMG63/gWBE+kXA22Y1qFuDD3hjBUJp2Pwf6X/IYMNstpdc2u6VXt
7aTqxbE22ZmcVDNzx4Bxw6wAFuKzGo6py9GdGtDRgkfqQ7oRGw57xf0EvFi/VKJ/XcNbxnM2WvW+
PfLx7x1BZeSO7emOBhnpI8l6VNY4PwJAlUcfzrvYz86DYE4QGF7ggItXnj5cb4p7Zcm664QlZjEF
N407rdZErmaXT9rMv8HWsEVAqlgHg0HzLn17XS0fu7rJULMPomLIBhVxFE18vcrFICbueTEqkC0m
Iw/R+hBV9F8S81+//da0XYvXYYLhRfmHh5vV1Tr+mB7VPwVRm5j9guUurLgeE7fVVXyqC347Kj9u
/c/s4EddcMB3rmLr4HSuFpwWpSQ1smpAsmvfw4Ap09UbwJhJRXyLevcMzOPD/f9PvPAtrNrYodYZ
2FQN5z/ZzHloO6vyqj97Q5elt01It7wm+EhWU8bDPmV8v4gUqMqSiI5Ofgi3P4ejcgh86CqZRgU3
fLDpf/Zr435LVU5GN7kxXUpgMnTv4SqLqMp1YBhhzIjXcj/Qu+LipqNbCn2y5urNedPKBiPY2pK5
2rz9DANTzSrY/Aa2s/1cLckFMOrzmi+9Bys4ihvojWy/94dPzBJIXCSqqdsw+l36rVYR9dmr6HTC
20yCE9X8MJzIT1/5b3xXHpyNpi4e94gTvwcl47nXd4YF4ViTdrAM2VJwh/fRml9eHGXHZYMk40Pr
HhtrHyznnMx384MUr0DUANP8FWTGewvm68c2VP+NLoqXfJVyiw8KW7K3CmX3upeTpaNDxd0pjQpF
TkS9w92nWeGw1QeLJBsCXXLc+AMPm/9lx6dHI8ArW7s+SNRjK8DQZ9FO+o1KAxGQLcijGZQ4fAvY
nQ0YafiHiGsiQPtZmUFzBeEVxM+IzMOXP6TabGxQOfdqmWt91VX0o0tT2W+y9YYXFhLZzmR/aYry
SpWFSXpb+lKFIG6CeV1TGioRxSpSFm5DRQMcEeHxgfpOPeHhFdk2URxCqqfRTNky8S6FOwLNoBrE
BONPK2sKz4i9Hojmyqe2VvRzLRxc//SFF9+qAQw6mdMaoOLElbQ2t+CGDn2AnuUwBw5EVum2DJYg
ayOLi3WCkRqggNTbXkdtHHG4CEl9PWtJ/ngF/UGxaxIqQNKShJt1IJs+6LSKNAl70mORhF3GXlhx
N274/QF4grj839LIrlYxYDBwXKnjBPB3flzuLP1wfm5533oLiD2idogaflYGtZfoZ2YphmbL6oBR
11wIm/0HzF09BqJSzzvAqhNUGltNCZNzJdJlE+LZ/CX2EBqiebBNquNAkSwoSWz+1hsR6jEdA1oA
RlDZNtuVPPgK0qLdbAZ+NWl/idRiRr4z5Nkb5N423LlPyGgUXWzs8iNuCxyms8+cSGnFA0Uyci0+
1L6280vDa1cxpcd/pl6rOX8Ghj8C6/G22h/ud2jeR5chNB8BsqE6gl+MJU1vXIIanNO6YuGhSAoe
kpCh72zmB6irHo75sIbWq7j19/jH/AHc7ULy75Ay7FTSSheQw615ZYyX+TCped8TULA+dcnVHYIe
EAX7lyVHnaXPlKXyYE0P0iuj/8PZee02jnTt+ooEMInhlDmIFJXDiWDJsrIoKpK8+v2Uvx8Yt9to
AxuDmWm4batIFlet8IYRMYE5PpUPgm+BmJKB9aS5Q5DY+/5cnp4yXgPVBcDXcvwlpjRJF2zHCh6D
lC51Od3xoPIy61oJcMoijahgz3m3O7ScKqxs8KG8PAI8UTj+dXZ0CePL84wRrEAic84fsvTpi7YP
/NbSNqhUDjvwS0+QFZaNHk3tNYwr+XtjNX9l80vEq7yH+4hSIMObR/zO8ZuM0wWMw/YqfXamfC2d
wiCL29Pr0I98dt3wkNCpbsKI1xmuIS0mRjw6vxP7EdjRBb3ssOtPp9PSS1JqJhWgtgtfAMkFRsYn
+0l5mNwgVTmtzjuvC0WF4MgRUq4dwsTLSSC49ch1yeUkKuZ29N5yQ0EdpJ8Pfvro0f5+0f5OBvS5
AzkyFj6MIqwH7VtNYwOCH2sAOb8mwpyC4WfT/QUOU3fmhDYKH8o3DUQ9jdLA99PTm+wv0WTiTWFO
xHsNRDftvrIlVwOSDuradiYSeBqrRdrvMOzIaDSL14XjsYBOwMtCN3i+oEARt3bfOdkk/schqziE
fjo/RncXy9GAvGOBYgcrOTU8BH5mXAfspRAseLF8JGfnOgrDhNmPBfQ/dcd0Wnvcjqfb6s4ZY7Fn
PP7lPi+7R38I5sN4EOjrDwnOJ+xAdQt3SAzQelZ0S8ZP5k1cLh8D6whqoj0EhRN11Y7mcI4JDqRW
o4Xwf/JGQh2LB1OOK5/ATi9SD+ZmDKxiGR0punwuTbv3b+dAQuUT3YypuFQGHN2+Bmvp5nRb3tYl
gPTtNZ3GzcNZ4TGAGp9WulSXR2bkEnS5vWhE4Dpnw6oARuWuH1xBVvG5Ki8MTUdVDfIz4wrPcbcj
AN2MNDYMgeQgP0SdFb/i4jFURR/L83oH1/Ountd8oHMzPduL7oTYdoMBBzifqop4vMn3b9DSbVY0
QckFrd1ApWBoBZK77XdaqY7ctKdNz+hsICRwfDNt2WFcG4eh6fREUP/8G5x1Yu8AbAl6EQRCZLvw
DkQgZpPDxKHQECjnXjvqnUdw6tpRGNJfC1TK7AQdsM7snL09+/Eg5MGMp5ssHV/c3oczyngDdDt7
u/djzMJtkvB9OJNN5/YItHvsVWOdzgZmQ0+O5WjRRRjIsjuayin0ZtfRWzEUgyBp8hGjxc6hVKEG
UJEtVXClW1B6T/aIdv0npVHZcM36yiAu2WptP8DKQ/r9IDQjcOck72FItKYzdrXD+CXYttAQ7Vhx
Re5VhyFzTLrHK50Zwq2zfYNoReOFWdt1zKrV+ZUBHmhkc9DZDc2HPWNSV0+5IM5UsK8MqvzX1Cui
a9sXHErz0NnM9gjb28wLTy4SR7AGJd8ceDRqOW2lWPAMXYbWnjJ9TZUVemkC6X59u0XbsBaqiZgO
2pmhC4U/zmVFKCRuZpz/I2qs31g52g81FnX+54xdMnH1/VY7GEf9qOAJCs6pt5gzCxmr7qanBIVX
h5fOnYhFCA2a5DlhzEcyy616eocIcaQUSxRfjpvg6t3QMiw6lwzTX1uOIKr8uymhiiz0e3r/ZY3m
t9SguOyq111hjfgHBPt8k50yM7C6W383QgsUyiAEPWbdrXBpQvq1lbyJL94ukvwiOsEzlZJLr568
UOhTo3+v7LP99NfKdAXHcA1jHEC1fyYt9b45b05XOoJC3brTTozkNdpk+3Q71/u6h9kEGPN9KkfH
GERb9/aBt3QPqfD0PLD882ARNcF9cM1vvXXQwLXRna3f9i4fTbZZ1912vOvo3e3b5O4ko/0cTlnU
DqxxmVvxPpQ6evgK67jwi1/KuU8s97+u6VtN8KxemDGed+AcO61QCrnbY1n0m0WaU2Tn6Dw8xYAe
k1Nv17sFaiJ4UIh2OQ8fVaVTZ5dTgB+GZlZG2hQQeC6n16xOjO6zU4aX7PFb4vh3S43+pU75ItgS
EH++bQ5j31LOT+NVjloIh4xPYffgSZorZ4hwQMEbaWG1brn/X5/axq3WwDbLlKTv2WpZF6V03uxK
6CHgp7cuBwVDsrkeacT+5uW+FT6KRL+1Q3/oH7bxa6QNKqttQ6bo/nO/ParFZndpqZeREtzd09sm
Q48P7QuwswKmtRJSAGvQBlqXcsK1grM9AoXS63EzEFQ5AG1G2Nr/9zvwA4b965qs7zDiyqgudXHU
LjBIEBiMJFZDUv4kOBrUI7LDofHvT/yhNGwbSluy8GqzRGv42w5VpGKnqvLzTJOSRryQm9hR+qXD
6Bm2vE2aH5POIco6qKFzQGYxqADbNX7x5/4JncQisFLATIHOwyd880tyXlrUrIfd48xl1/FUNJv3
rphPI7R+ZSx21gCBPCOpnsqFi8bvCZ8Beo1SFExEVHd6sozwuuLANrXPz2j7HFZ7b+FYnar777sl
wyf4IX4CZW3zcmArhYPOn7vmbmxb92JxE+DzXf+QmfNdRrbbKcetrtzZppfVYdLOrWE92ceLbjF5
To3OZtzQpOiTolyp/4rw9bHN63E7Ib8sM6PD8YASxftmeeB30MWcP8aq6K6e3hbzJ8m33/YDsNHS
GHHsfvVCxRu1uxKi/oc6pSih/YoeNdImZlD3VTQ8DT7+6bqld4wMW+Tz7gvDGLSddmv+Y0wu/m10
7ErQcSn+Kr/JtZ48YxEeTrX9e37uPtZWn+xv2zVW1+gwVvr7iDoJiTxqEzFhj+F2Bk336poBEoX+
NSHhD5GdbE8X8f5dQwcL1J3WQ90ubrKWU01bgyLDOGdQvN3GzbSOzTm+t5cp6pVAudWBPjfn26HC
SWl125EWbrqFdxgXyWMC/Dze5ifKFI1GAAyeqB21hsrGLpJL1ITtFfIF2QEe6SnFz3xK419LjU6Z
3TtNLvXLidG5pUbSGrTzxagYS32TKmxYdbf5c2V15+glvyt9dbAdYo86bHWUXnulG86247t8YG/T
1ZIzQvJIJF2DfVj41/QWMtnonuIz6H7GJOn+fRcW8WOkxVK8H+nZR5m0c6gu7bxFNQVowivSTa9Z
0mTG4MeAqQ+XOzxHPKgEkdn0CfSuhUSHFlgdDI9p/fd9rpIDwUB3ZjtoIw2DJUvPjOsPcUcWfYZf
oc5BWAcWXOoj3423RPKg73aILwM0ZrwykMM7rbujX4/EIdrdzf0iPfQweBq/Ap39kxa94wDtzGpZ
Z745u3arSUFeZt+C07yRbPzkB/zPQjTnsTaxV5iY2IoOrImRqJNd0u5efd8cMZbedw53HEG2XWhG
m/VmtH0ilIICcHtQO1MTnwf2Zos7hYi2b/SFlVIz3XYQZRV8pE5BsrMLtFwOVfAN9869Y+ao1GRl
XKRW9grqWOnpwTMxwYtRI4X7wTU5s+XcbaQOLtMNPkvuYSS97DbOCe6rtwl3603SrJC1vbhaaqLt
7CrBJsY7JKC2uyBiingofDeKhz5XtHh/zM7jV7IN272XL/nadLfSh6a7xpMOH8r37d3eLmmFXCbH
pHRJJvs7XKL7x77V07Hmss/ZLX9M1QDSwKajRcAEa+Gp1FH7qPulJLrasDVeIKBCp+vjlZ/Rtx3t
kVtDtYV3a1In28l+shi8kCY5J9fQfC9XLewg6LY348dKQSSJSqiHP8cxBvnRPlDGyL0iEpil0qVp
6ls9yZcG3BsItH2jd57AANOGR89IX1DBBtboEih3h7xnqA1euYFi8fCVy/3tUokgVZQdLdRmyuwV
LGa7+DBSHaS8HcVukTnvR3KsI6yI5Wu0R9zoFbB9EJu4LgumKaPaMYfKTN3YaC16DKQCJechSTOe
RRNUyBrbKggGuV/1AO89WsinYsYL46QON0Eb5gY34Z1brJ7sXU9Bd+X9NnvQrl04umpvb8jmO9q7
Mdpn295lffR0iBD+M74m+t69pY/ZfcIDP0+svjU3AiO12LdMcg7rYsTXse5LWxnsuKOE8YUQR5YS
JTnOr/2iexgsQhxUkIvlWV363NkHj5bLOPUgjCjRZn5JcCBF2F1DU+G8fkzMwXWpzG5rvWP0WWGT
sROmdb4bHZh68bkvh5ZjOb3GN2afNAh4VqNXznWpkBxyZXAAkhchkt3d98ruKTcHQvPCzNS87mCk
FL8mpY9sGaKVSbu/GTIRnGvDmhd0JPfb/Ve0OwsFmLzNkUw/AnvX7MbryjewTZGMy6rsMsJ6ES1+
mE/3yR3F0iXLuqYvCfr4KcJpg62mDx9UTyAxGfnyhRn3hKHow+f6rZe9o3lJLzXaDKmdfHaHa6Ov
y4uCcQi42KtznXBP+EwrvdAsfYEaukz0DqhQ2JLbNWFZ2uPRYKuz1ns1PXae69NShq+S7r1mdo7N
ldG7TRdCoYJndf1oI2VXLPlQM1S6L+xa4aUGx9DKLuEhV/uVZNfMnB0tfA2KLuIUzmPE7Uf0Rp8h
gVPZ0DMgycy0GTerd+xVhOORwUNGy9a7okDeM981/KhybcbFV/ZEH7xc5O8/zj1lCZV+LeR33lrp
nRKrnd2RwzxmV6/wt6PWe+lv8jeeIyDEM3AQWmvpxoXWTmTMGYftRnUHbQGwTU5/kTfL20ilx/O0
IzN/jFi3EhUjDXPrTEn2Pewi/S2Sw0IUG4PMAcZFmFrYyvIyOq4P3YGyLDoETavfjOol+OYNc1sN
Lr+VEXW4K5K9T6rRB/1RDXL6LSknVgjlFhV6bt0NzdveFRheObjxCy+psiQtD1DIie4JdobUMa+B
1HnlF1Yhex6XO35y/Y8JG/QwKH1+U5Wfh9bQPNmsDkHbRV9aNcET3SEEbuslgqTnOe8dkqmqEMkV
3/XolO7O2fbLwXnNpd2Wtw5MMroYvWcwQysH/TcJqzjkhSZYciEZJrzhlJWSV8v78j5eJO0PpaNP
rutt/xnsowtaeUbAqxlKkdSpJ5v+NrAGlHbp7SwCGqrqI6St6blOKDdp2g/MvjU7c7WsxepKGSVq
D7yQOtwMruvX5Jki07MeTVozZOBl9vWgTm6Rkqj5sYPSZfRgTQcf5tQt3qPFIpFCeE1ULYvYCmXO
cC07TSATzvT4kCHS+og52uhdxepQ6t/Cdk6yL8+UXhlaufW+T43ZtndbSj1jaLnH9SuROvcPLRF5
XH6OjVzKyq41vKbkrQ/Jvq+5ADbUdv6YbNjAM3O0yLYBdtTAyim01QlebMkl5+Rb3wQajx199Xch
RR65pO7deHnnrYG8elJELuaHPhJIdM0mexq1p8mdzuOwnHDNzUwJjfc2QTQ+IFE/rMaHQWtoBk9/
56s9KWny83SRNt0jco70aVOGKQ2qwluHOjo+j0mtx6+o6V2BC549a/jv1PkzMf5eCjOBVmAkKvim
yd/KrfOhYDylWs+R3rtH1+Ej1ZAcG/KatjKdnSX57QB3intmDOW8WLL72K3N7N+L0D5Hx/9YxfcK
934093W1YBX30t3ni97ureg14TPaD3Xn0i2yR4rTkEfqF8jJk/yrTPHZTW90baoJVsbZMW+vSG09
KHUh5vSDhy/qwE1Ws4+UsBWr3i20QgxAfLWrJibN3Ff8yJBXnG3zfQdMX36JpfA2RKNkfuId2aZW
SBt12ETiuzZjLUXkbDvadavA9Mk/K7scXHl2p6RaUUXwK4Y6k5LT2Mys8JA9xi2/nqBiESPRhrBT
aoZ4y4etsPRuY2tFDcCfrNX2fZdxbW+nPh34erydUbR0SSujXbB1TvHW33dfAf2HkDyENAvnL8qA
iydN96G2auHIwdQC2x2adYzglxysaiiNkGomCBegmsZ6575EIhyCd85/FrmRWf3rYBHvkiYUnaNN
bHZh+kFljMwIDNEt2Hlyb9FF0NqxfD2SvDtxFAW+XPYe3MdnYMQiuWllmDGR1Qw4dOOiz0NCVaYI
9G5GAxdN9V7LU0M9MhgtGzhysvK4iatk0cMsk5R7ZwdEVVqrcvDo7GmiYO2+sysO5Cp+RpqnR+i1
dQ7+K1Ihvz5DM8YvMD1EciAyrWtyJwu6hDRn9xQcC49jNEWszC98TnP31hUP6Bgz5EQkYDfAXCu5
pGenRmFG2GX09rGSiL7eyze5UK3bDpBT80/RqyN7+xhNsjhjnC8SAcPddxBkDsjA8iK6BPdgCzHt
7eHuuq2o7ey6Qq4KF/ecGcjDcKqZMSS9NUe75WFSdR90QZnNYi9hv9aXwSu9RmVm+XXwXF/Xl1F7
tg2OQxUbACbpeB/c7G3eGuyHt7fHeJvr6FPD1cAWg+2SPpwmLfOXYt+Gp9liWiMUnRX57l3rVMT3
RSbnQGOL7q2rheUvvSf1x8JaY2wuDIcJE98Ka6ut3jCmlZ7Q1vaDdr/yq+5uso0u4A6sKYO6REXA
CIyzTGt0R7FJPwQdPjrcwHhIGIzZPuaEQ+zw3yHjhzYRYsVf1vVtdq68Xpqs7+QnPP8NoLEOTWd/
4xn9HdDdQ7pL9WgTMCbL+ivEtV0xAl909E7dfXSwQIm0iZUTnKP2ELn3ya8g6F9X961p+pSqerEo
WZ06WKSyi2AzSrn88crwAKNZr1nSFgl1/mL9YMRtRkghposBTd0AiX8QFGd23ZFisvbRuPul/fnD
M8UtXLIQ31Ho7BH1/2yWnB/mwSo3C4EX02Lcw4CIFUiqlsHGe6Jx1F+vK7i3ltfEaAei2xR6qAra
UwuL19ukDv79JH/Aaf65mm8wLG1jllWpgtOsA1eMzdJLrjuPXre9HG4H/f6rBRvqMCKl62+gLEHX
PA9QWunvHI/2VwZnnqnJvgkQvR+QXezANlqRxaBm0TC0/I07YPzQi0WTTFXb2M3Skf1k/n/piT0W
z516eaElpdOaMwafc1rEFbldtARlNxruKmfjgdv8NAiKrIxaZMe497pwJdlvZK9aOK82olISLq7p
dU+uuqFAQH7m4gHv9bJXBFCh4uUBALm3R/HpfZHEjEwZo1nuu16774imI8yXlgvnnS1Cy+3gfFj5
NmWGshueftksxt+gPh7Pfxf8yaX4csG7wro8rAubRR4AR8Eml/QGA+Q5UtVFmCCd+kH/VbSI591T
DywKXb6oG6lJhLkn0sSiY2g564U/maCE59OzDeC4UB4iKN0EE3q2RtwJgvMy4Eh4uR1npDO+ii/O
dhOR2H9Ye/td+xVor/09b/nzqr6Ftf1dPzTGmasaawFATxtdzfll53ZLRqxYcNtF+klPoB4mpvXz
1RM2vMm82n4MYk9RXOR3YilBe+vibqGpGTlc7d903H5d5LcYVzfHa+txZ5GgHl6O1f1swaKK22LB
R2Rwl9rIfGuhV2DLCcoa61XVf/n/IwZcbCNm0ImdwTtymZyFH9Q4zoeQV7N+aRNrfx8R4l7qhsVw
qA2C+dsySxzyZKPYSgLGBEhC4IBaHlq9Q5bo35/QNofDKAqi0g0Wg47szJpxPBogy83QXWgQjX+7
cT+EX1akSvgNyCojk+9MjuZ6axeF2m5G04OHWnoKFBaujniqUWBBlszRS9J8itC8HYBQSNDnOKJB
/rKx60l/Uzn4ARbLaqD36pYJwNv6pEp9eYMOxc7cmfdnM4LuLwHUUjzgDICvlo/eIdRi8BfJcHgS
3bDKXkSU7iO0MAwR3joYg8yc+BKPKDBpCdwclIaRobBIbn8bvCg/vhL/LfNzjPplmXu9rZsblWUC
xaYLDXQXXf3nBZChC6S/42Ub501Om/nFYezcdv99CvBU/urgM2ySdFmA9RFg+kSAfvl45XQ+o06g
gBufJzdvOi3epuMx8lUu0s4wq7AJshXUNWhiggcC9ICkyM0HiIrPiivAHVhoPd1DUmZz/kpx6HFi
rmJ30RuB1Z13an/STnPLE0cIoFH7Ncv3NLVsA6UVOp5X9wIwjRF5gCRt0yKp5Gr3/X3jldBpbf3o
oMH7trCz0SUuugSoQbUehKZhQ8fexzrqceKufABo/Pd9UUWm8Gdl9Odt+XY63trG/nK/qgSqpjsW
gA6cH3z6yV3AR5XdzoCdknJ1ZmWUvQmM8s4PBarz36v4YYTOKmTmv6rWZoauC2Tbl4dTyHV1NM+3
ZnQEzs8YARo3w05lLHwcGhWltLkK2HATR3nbm4D9sFIJDqzhoLjNmA4r+7drhiS54CK8QsGlvoXl
b+7kPy4S4SEDMJkAKX8vIvXjubROh2sNe2hcxyCJTKAxHrwV3F7Ksdb25zRLo/5xGVxxKPVXKtS/
klu3gVLjv9HdIa8e7cPTaiSOW1TUfnuWfwMR2OBfFvjt0KmN6qWU2C6OxiZgtzP2zcTLtt+Ngku4
WjdJP9gBYnkhaz3TFHsEaAO1n38/yZ8Gi3+s4Vuw1qv99mxcQTILgpkr4KWEx/kQkGCU651cH8xm
M6SlAU4eEVr5pZr48UQzJDaSBMlIbn8fa5al/mjJ5qYeJQgetMXIvdtdDnexmHPk2nsf7eRJJADV
M68V1C6miA5Ep54MJXcwOMcO/JvfwvPnFPP7G2Yw54YmCijT+oRmfNnb9VlpLxS5VY20Hhz3sMX5
QA/WflJu2Yq30inzENqzLwh9k+WUdj9fa2BZxWPCatZdeBiwtuF1/BYSfxDUQhxCJkc3LJPY+1ea
Lu8LOLSLioCsOB/T+YPBzcFDWpLkfIE45Rq/QWeAtDvN8SK9ubiwgsmREufiwOxMXqAD3t+2nvKL
xNonV/mvG/ZlXd9CUvnaHFoQxquRUHQAeejd/V2mInSgoZ787AASCl+pMWmHB09zNKwPmK65m/iE
wKzsXoZ6sA0kNBgXgc6tPgVbmK30uIO2pwI0aseMUJBI3zjsCW8yPHlccizEqau49mkM0JCqV+2g
lbaDkuk3EyD/7ry6BV2bwj/5SnIJ6uS9dw6OwT4wsz1TuVNC78f/94v0SR/71134xty4mRfjcr6B
K2cGa6elSMLghw0Emq9xaya4tYOYB217HowN8moOBhEJfIuHpLi0bOy1SI2PGBRwQXQjKvaSBRi9
dhb8I0QyOFx4jv9etqz8lM9/3VXfQvldPhpn/cGuunRunuXqtJkO6H+eXTy62d0lkhnM+AKN+rSO
NUcFVyu0UCskEAAgeg8X5t6IJ9d7ONRjz/DGOhWuvmDkWYXzwpPiTR+vjMEFfGI9apY6kNfnkmeP
3gbSdM5pZA6HVn+TMoQBwnz12kDb8EG2996d/Acqh4v2fXAETIa3RMLd4KZJvpVDWyNvo0cMFply
T/fF7dNC2TPROzz5D/cS31Dyl0e7wcJTXMYFok3rARB0cEBpRy9nO5K5y9dfNUbbP95UTddBSSCk
9b/+5pcY8ry85IdhoDp4dck3lY/CHte9BFAtHSB0LgFf9rc+fuf9T5HYSGR5Q0qkk2MHyC2NStnG
R2hHtZN/wHbKHPCGArlH6Ov98vx/AnXAI/lvqd8avrXWKhZVWYoDYJrwhLwHMDwsa+Wwq9DWtJf6
B2n7UAaqvN3CPWzsruVjgsLbGkU5iiDOpI8nSTwUvJI7yOruXKI7S0aCY6OgzYOfEOonaXqPJJRV
bymiuX3D090+At2bpOqQKwyHiJt0glmGo2iMbWDhn3tor8RIo0/uH14WD4AThz2GWfvwjfQXxjts
OoG1bDzEQAl72MVxRr2WH6HGSeZiyEf7swjKe4SczOA3DOGn3Phfb/t/d03+BsHSTmXRXO+IKybk
xTiwgAoeHlvu5gjc+ASMmJnTsj8cPid98PZLAdgr5+oZND6pfJ5nniOnz3mB8tsl/iguXMC5N1AP
NnXuHonl152nHiODnfxy4Oo/tSu+Cgx9a/XU8uFVHpWjeNoHCi0Rqj6TR8F1Ab3SBR8+7w6HcjIU
iG/6QGnkt/pPu9/0AzQEfM2yd0j/2egPgdtt7DiMjw5yEuMUZgj0ERTrgM3vdXIFBlfOL7sVDsAP
6a+B7QJa9UwhKDL/TDxf2415uZ6hyFDxIp1Irz9gL0JTgIgbqOAswLUTq0p0glzmNj7mgu6UcSUx
GIlT0Bp4JIaHeG6A8abxQv659RJ6sgC+MdXm54Q2884/O8rScsGkcEGVgObw/7vbuNfBzcECGcxC
qDKFP4ixgldigQbVxh1dWEfltiCpK06fLo6/JcSXzloQjTgM4qO96nwWJrBFBY7r6ECIdsbYxPJd
0PZgN8j0w8WPH1Fa2vtbNH8ssOE3LnbvorzOyJt/cP8LcBJC4RCtCdk+E/iwxXbouvNruTJ7cnTh
DHs3SNhC27jxkS72+ZUBsqMxv9bX3Yc7q1GNwBsL4DDgrOGydG6gU3YgU45IG4uPbhGMSW3YvEIF
cGKRBz0BSzdOANgc60uSNN0OsS52KifHwt2efVzsAEVkdwXP2PUmE9mpXehCaNtjmGg/A5UPQ6GY
n6CVxeyfGK+4AVNEOwdCRfbrEkYQimwDsRRP98nVnsEkmDRBa/dNXPCB14LGF4Dr2h47cUODCHDz
GV3sI3nPzrm5s6s9QVQX/4832mZgngkQPEHh2DJ6YwrgQ9nlQjbcP4zhefcOLoC9nSs4R2Ky3OLc
ZXGuwzJjgPef4YttjcUiPGRiiy9ghS2aiiYHJhrKLdejK/UhJgosDUH4d9VGnHDjGr9UxT8f1l+2
/7fDujgeioO8kUi17LSmWyL2osgGhdo4QphQSISp6Ytljt5idjKKOWfn/d9Hxo8lw9d38NuJoZ6U
5nAtm/9lOi8bKonkIOKGoG5FuRLBKuiia0zJTCLjjkKoxqNflvDZZPwefk26rf/DhWrat8qpsF6o
pxkV6cTGhR0lNDNpAXj3xRt0mdejX3uYdyjjJloefdgfLWePys5DcIxbHLl7Bui41DpN/4bgi23N
J5trj8MEHYLdEDT9YpXFgO0xEsadINZ5K8dXFCZG5/klBfcB2sBBLefd9I7Tf9/aH1tDpmWY9KoM
BRLyt1u7f25qJAqoxpIaloiZnoVImQsrRBa0P5BpUTo3CAcR9RlReb0xhKC0oEM8/A46BVl878UZ
K2bCKUx0wt8rxvZPjZkva1S/HX3PRbnXFiexxh1gRKnTHuxo9FWwRu7heujPmVVxqiTjHucuJB/y
xzEUoHQJRSYuHFr46yYznP3JUyCatYPJs+3P8Nyj7zYIfznuPtfy1z75736q3/bJtX1SjNuRte72
oZDymSOAHA3xqbV3o6Dpryog3Of/K97exIHb2//2uug/dWy+3q9vFfbpoF8Rm2cNwpmJljml/pGe
OZOfz+e5XAIg6y4RsmXK8ww4X3eOFl87DeQpobC3s6nE2ac3YC6dp1PFE+yC4eAqCz/O2tjr5rQH
Tk97Rmi7OneyBwfkw299AlNElu930oKcCkHe0lRd+1bkHau6ddHOVMVXVxxdItEDNMtj3/UhE988
dGnsJnoOMAgXDtrCkbALeiCy6aDBrkJCb2K9TWgbwhembf6WGXHlEX+dHpyo6SGb1hDc777r0E/v
kGjQXwQzjFEkBzuhe9b6KO/e2xvBlXzjl7TiB/w/0Gq5LdGF1BT6w9/C6u6F6IZR8IjEEOfpPz4M
W50i+NREzHDCIcMJFKog/5AQ2XRiQfmBqDT8HM4kRBeopHFLCFU5PZWa4mC/35lEe/8ODbrYqn89
gC9r/BYannf5vinVfU2VTaNIjg8GOhXFuPHnJ8+3+6UKBzvqLufz1mp+Y9eIGR6x7hoSJo5JXklB
tY87ewhTd2GNBntoiglZHCI+3HOrq6dG773LaOPTy42YWv/S65Lln0qi/+5xW/oWNozdrtIk6SBe
gzZ8QVq4YcvXR+Ma2VVD6DGiwLoPb2BLhKWsrAnPX0AzisiKpEMoT6/0Dqdkmfjr8VqITqNgsR+j
8eFjDLCW8mL+JFTePmqnBQETKwe8OguORnUCXHB0Iuabu6xvnd3Xw1NTqRvoOp9n4jThVbjjkT9U
zg26tP249CR1xx9a+7A5ecjsKOzECoebs4fWR3cwusaqzpdMAi0kRm3ysRm8G+4LVF9Jya71Wyp6
gTfM0YFmgQlk+liRuTCm+/emMP6WQfi6cdnAf6bDyqYuXrLOTR3D6TRs7KqJtETbRU8zXOuK56VQ
RRj6oJrcqC/kx3IclimmP1rzibXguitqZvypitX6GkIaDm6QOUjv48FlhJDY4IPu7MYn/bV3y+TO
UwMORTcpdD9EDiSkoLX+r3vlx2Pw6175FjK3G2gC9wWXxS27+kcjxI1bCRArgHbwFIlis2rdHWi8
CzBJpnPEDPCyMir/zlOb4qYsjDa58GV99IanHhdPTi82AKJnwUolmxbSOBXp7F13O4JRjpYTCBuF
dFbYdD1WZKThCvLi60Xlgxgv6JQ3D+PB+j3vBF47no0Y8m0GA9Jaj/ym6U34qekkuCQraZBbKeA4
Qp5GmFjd6WQ2pP5NTSZ7ozNx6AA3RphT/jDJkJBCSUndB2echO0JaD30FcEThs0aV73avlL2b1Ck
V8GIMt4dhQPOscsvaeVn1fRXbEEPwVRUTqr/EdW/tCsO5f32qEQbVgp2lHHFeINKYPU5YonHWya7
wiZVorJiLPo8OUJu4uhGMIZxTm87609pbsXkzgn65QVDa+fumRuXCWl1cme8PwWBktFuFrOl3F7z
Pm4N663PuLp38H/tacufSuXfrke1ALCZKkN56PXfqkQ8PXbnqlU/UAfhyG2je1gC9Q220DOc89Dw
Ea2CEQn6vm5C2B5q6eq9lJNXYBw4uuaXDrWNt6Qnv6o4hKH5wgTcMGHZokt5B6XY+ApIHto1JiYK
mrumduKd2wPMoTmGzoGBYvyqEbbXVKY5HD0tghVrOc+J4Qk1CZGvkSyPL+dgsbI+gFh2iUJWDyfs
YZkvoK+TPY9NATEUUNbGUXs0Op2D33JBLx7nGx908q+kQ+WHGI0/BWwaQ0Yoy/r8+y/7YHFtvyTU
hx9QvNqfa4fhDg6c2yZKXMcAlg8oVBEJHjyFoKGQnEFXH6oUmGwXGFp+0zW6KkM5KbgTM7Z2EfI1
H4QZdSRWWnj71G3QlAZt641bYif7cK6ag4vA0q26tKAaysrnZOGCZT5PqlAQJ5hwrRTnngt6s8R0
fgxt2VmWwVBzFsgfUnYkF8l+AS8YNv5jXFIw3/Mm2fpqDfVADbd7UR2lQ5pYCzRuS/Ikb3F1V+oV
dHGrb0nIPVfMXvTg5UgxZwM0LhyuH7NFfg4ZXu3PxMmb33Luk+2q2PjPrvJwH30DpUItbF3cg4c6
UF53Z6TctXub0rFEKxcwT2SB2c2fodBbKulXn9/OYU1j6hypRw9NLLu4eRV2f4CWwcp+iqAZ0HIc
bSphxGtl8tV+UgujhbjKStzTXjisxc/g2FPX+1QRHtkv+gORAvfBMTAU5VcDhq5RbgDQtkJZVziN
Qcn3pcCci4bPe3sG44U1ZJXmaVsH13lswk4fJr29QMru7PXau1KKv/ixl9CbrWTbrLyHUyRUOwFQ
96vhkKdWrt7manf+29V7+WSeG2phsy98DPjej1Yi9RdrfoWtMUVjA5fg47RJFXja4P8R9p7LiWNt
uPYRqUpZ6K9yQGQw9h8KsJGQkAQCRDj671q9v9p7pt+u6eoZt922QWHpWU+4A5xkgMxHD1BxaHw3
iONg59v5N8vTULk/u0JtAl2AsRYaU+QMp/IMzLXlvecXpnagvl/eK9iK2pdOvouNxx64Bv9/Q31e
wCz/22Zk/SF912E8CnSPqurm//APa7s5Fk/zxtTFGD8SY08A/Fp9z82P2ssDi+2+IzSCg8HVRSmc
C1crRFE8rFgypZBMNskcFceCxo45xhs8obQ08Wb7Avkf2olhYgbZ+wYlbCJ0m0jovQOkHA2xjzSi
PcXaohUlfPsuM8zKuTGUgmxcXNzVf2cTf8KB/eNUrd9TtF593LRXN7iJJPjbTsnhaX29UN9C3kAg
F58salpAuOC9gmZWL6yw2WoEJ/aoFd6RSBuslMl/H5PxhwyHSRy1PnIg+D5av6XmSi/JavHUbohw
mrTiLELPF1jWACEThhHBbswgyR3EiwzD590m/rnS2epBqglb2BvNH8QJWab5OPfcoWhg3UQ3He3T
gV+ntLszcpn/PuI/NdR11YYnqVqqBn7ht0rpenwV1rWtb8A7TvEgRHdj4DXfz7jxRE9rQyftOCxW
Yr51zM7RmQlKNVE9Yaubr0u/cU2fQshTk4O+E93FvyHW/uC5YICFQdDRZEnb5u9BHv8bmdH4BmbE
2JzeFcSB1INQm9D9guXZpZiRNWm+eKgwKoRt6WZ4p5nLmOoRt/DNoLr+bQb9h47Cv47ot3usyr1W
nmz7upRSiV347Vg6eSwVQUdMbpNNXIUyugwHqtzzi6YcqNvnqFrfybKWf7l5f6iyELtUf2nyyIaq
iEP9xw743BSb61Oqr3AWBK8Xkm3tIzIPc2155EaFT9trwCm/sWsduMUH9DxhUmEkeiSDM65jgQ9W
/GEOtOovub76h6tkyCCYLFsGDgMC79+Hlj80o2/sa7e8Jy1bIPmKFVy+3ukmHnivb31+NhzrSwtt
3r/L8uCeQjdbGOZf6tA/wTP/dRi/XSHtdlOhCDy6ZX+J1/3izRYfQoeBK5jmp5HuG/vm2wrsD921
gdFNXtRf0SVsl3V24+nDd6ovfxm4D0Iw6VrBJO/hIYmhrGRYJHE/7b6Oc9LdsoT+8gzzoKNfZzLz
g9kR//fNFsvqtyzxX2ciQs8/7nVV1mp9s58dFalJz9vyQ/LW8L/f4094nX+9yW/RwDKkXq5yLtdp
PaBCU3nOEjO8vuhYHtNrht5oo7BF9Nhdh5jd36IbdfsJdP7wWg2r7y45ZzDcRiXziW/o9X+jWvyK
Rv91EX5Llfu+bKqXdOuW52cwOHlmWEUnMp1JGWMTe3azJ/3TOulbVOy99+ixL5hs3/xX7d6P3mPc
ZX9pxfwC5fzX8fwWC9rH5WqeCo7HhieX+zooi5HmNWPz8z3Crcz6ujOzgEfh0jJE1eWv1P4/pMCg
8wYEATBDQgjy34tioMjlUzU6nrIDRN+oCaSRJLudDJHvA7xX613neWAidlL+7fkWRe3vZ65oKNMJ
hIfOZvfvd24GeLKcZfNC0Ys8u0Zvg4TB4bGJrA2wCEqNnEnJefsaan4VNJk++9tmq/zxEP6fsMSv
Hs4/nohXU5e38oWwhBnSARs+KXiCJgVzPlRhyCJE8zei/p+u9j+ULH4ppP3zDQf9S7oKJYvXFO59
InTNrZugPkPM21mhGb0kl/RPR1HV+9tK+9vJ/tZQK02pUruNclnegpf/XuitS2c9K1vYNc+ZCXPl
PCKqS4x97HgworcDrYKs8y+NsT+1cCwwjqYQnzUpvn4L650s2Yh9tM2S3AZqAHBZDWsQNLnurbuJ
1RJWI0A6Cm3dK7yuD8zSN5DcKtMWgw14nMV3Cb6EGWGelHpsPfd91MmV88PP//ycown8bYTdPoU8
0GOXe+ogOLfDrvg2n8OjHqvvnfYM61NmYn5jr64XRv67k6u35Lal9IO1FhJW+tWNBiQoKN38d3Q0
/nD/EXpTVLZa0Vq2futfFRezMrSyapbaHHwe4Beh+GXKSf2Oi87j+b95nciGFIUZjyxUDBVu1pe8
3b2yxZse5wunaffdeveHGOgob+aIEHRw6aE5t395d2WyQZPjMYg/Hz2CShQUJjjJjNIoOtjxgabn
X87oD7u0TfZg6bY5gCVji1X3jxUN8tl857haLc82UghOjQqEUM7uhxrA8cotNpR70avya5A9ulOz
quD18knnasBPr66Fh8q3QdGLiMN3vRGU4COKZcMTYliRDZ9d8mXdHdwcWfVpEnSZ9G3uHqjOGKXX
t+4DVPBHD4OkRVYpun88YbbtOsQLNn9Zt+YvGPe/4xXwFl0fCN1kQzF+3dt/nOnjaRrdCaD3Ugkg
NwwwAl/cfyqg3qh8xE3wDK6wfPheZAXI7oUmsXpTMqQz3Vv8XvQFQ/TmSXsUpBFKXTt6vQO45wy8
0LgofqpRt6iic4yeCLPxHzWhKxx3YwT9nshODo9zY/FI+mHehv3VuyiRQvNGd8+f1yzPzH0XbSrP
rECZVZG0P+1h8Wop9wKNZhIWRGs05/JTXsPTmNbgazC80RodYvarRBjdt84ZMlvjy5mJQiqSJeLr
N9xl+giyVz199RzAnm+nPQxPjbPRyQLTnruCnhZMjE38eLt3LB8U98qQPqoyBo7lvP6SW1chl0Sx
YOOcnjxNm0wb8oPE2TxHy7tdNotir3u37Xv3+iYjYTIEG96aKbaDhkWSL+9H53ag1/ADwWTz+YSP
U8V4ZSVCq6hzVNM1/I2nrUmhj19danO2F/6ppXBDzG9pC57ftFtIe2w3kxPK0LHmXUwHrWODSAdH
XneLDrZeeejGNm81r5YFfqE9MSNCPoNOcXZ/JTL6iKefrvLg5g5v8ZNQQtkL4fw+sQ+3EA2xCf2Y
JxZHCD1zbzcr6MVbmqeCxgNpvQ67OE83yz5ow9fnZmwczPi6RMxkfYyVryYYhJUAkllTc7GZXOCk
p2yA+nfeOd2ipwNhhA/qAW1njOqM62aendu4TwqAELRtv7Wh5vH2XItnSvv2toNVqLkVQ9xR9SV/
nv1uq6Bygeew21Ei+swCYTzqZ+fjHpw/8ml9IuweaYhsr4FqQwwkCOMcm/uUHk2EK9r0xr3negcg
9BbyhwYuTd0bo9PbVdeQMO9gRkLzU0NbhQxKpTYAM4FaKRw49DHoGdhhbfh9+LAckGkTHWG2ozPQ
XO3lAjzGa+n9pRw24woaI1uvOkTEVDqcEhXaKGg1A20a5Iam+vi47kbIpZ07twXuiepk4w6AlVxd
Ob0iYLos6SozORla8aZwc/JN/5GqWYdZwMnt705OKrEmx5KTI5wWTmerfVo3rz3cabLJTvcKUV+0
7oLJpOEtJRo5yqT8ovyzhHL7HWGbBBb64+PGEW0b5mSZhRQrGqUvR7QMEmlS/nAgMgI/gEzwrGzQ
C3XyNXkbhMUqIOm24M3nHCMOShGPvxS0xOav57YKjUO13+xuWICDf0bATh5eI3NKj4pqg1nMSNn2
mUbvzBm8wXak1rAOzADe0/kVXnewHodEzuvVy+vgPLtVDqIFzMiZW+77cyAduowEDjjgu6JnRU/L
ojtPh4MntnEV5h0knJtXZEPbQi+jdDnnc+UovhrRjLmidXV0N6rThVLSTV/xvcdry7nNqvj4+WTG
vX8Ra5YVIkD5+PwlLTW/mT4n5QL6cMbji1BBhyTA5gc5nel736zPMZdTHV22Z3jDE7YMYy0V3Ot+
WadyRB4EwsNVkb/4eKHcZ+64J9dx7vaja0oy8PZuYTnqf6zcu0bnLEc9YYQiguxd6CWVkNc1REl0
r6LsQtf3w5oMSvdqJRplyMV/DLkI1/g0khKOnLuppkWq3gSekl3oLzBhatT/SXB/4SHpjdAdGfzP
sOqS531rYiy33Py8fPIphjVF79Rf9bQaadDlkjI7TTejF1NlYTBXdQ57WrWjQ2l+PWSwxUbM57fP
0yfM4VAGHBr2k2t0HBF/mAXJ6SAoE316XjxmT5voSgNTY+Gmz8MgqgdkMjV9oPOe/VhluvHZQLwx
2Hy/GmLKUArsT+PsSOPXSBl3uncePnsqW331TFHskEM4A+LFEqhuj4iaVIrabRV1AJaz13gTg/nr
JyZMalCyEjDXW8FDjxJlkJPXUDKZQY/bzYcxmqiTcypJbj17L67wHpaPsCASpc9jcM8Q2dHHVaIN
+4DViCwBnXPUNEZsUgq5zr6Ya971APANBJrPFKnOHqN8pg2LsSJkSFfnoG8jyz8ObZ/w3UdMsAwj
bEfPCexhKSjXzDfiG20T3WVWoTE2qz1z+2zHNIKhKvND8kiDOrxqs3pmWBFreE36rew7mlWoJqTF
WMvypItfU2s82D6jPOYKXq9EPE128rfI357DhuU7OQ+Po3fD2PEZyZ9Qma4N3goO1+tqupRUjSej
1vPdvb32SUcgONIuZ7PoXf3iAiDZSAT+pJASXQl76OcmmkRlHiJuqqELIYcwfxjrlIWP5YhNT37a
EC53+d2rCQlqYL5CSfVtgKCR1KMmNFPeXqPH2sxAqOkYTR64uTMApNfVIifQEHVoImevb4ssDC+9
STHT94MCaI232RVZn710txt4hhzp1XAALf08GjzTGvHbjXMnZnerk5Yo+fRZz09WerzGNQdWRdrD
K6imu0COzUkTqHTJ4a7+GOwoF/q4dEOubjfXH26TDr7v8KRbDxx7bAbsEo/9a5iv+ymBR/1gLSjL
BnusueLXH1Kk7ZVYwJ6v7qVy31/W4REPVOd2cekKmx/SRMgRMOwup29kQ1D/Bq7xIKHEzYIX457u
ng/3sXs/IkklFEl3r5W9o+K8rqFyC0pke47u/fs6vATyDpHS1WNIk5rhKFvVpXFp05yFtMjl+/6N
W33vFFMJnaKjJ7AoG+cGPo7eXXhz3wfVs1+OOi6wGgGPBe3KYq37RXQFmuu+jFDZFgkqJPtnEg72
xNbHvEaW6guteDmVF+fQ+rwQoG9f1bpUw54WO4dx9J4AA4HijUmGje3gw/psvdoIu4dj4YCYHQ/H
1oMK27WuFHH+nLkMCHzDVAl5yr8k+/9bviCGwcxUUw38RJVfMhb/SIGv0lm1L82diDbFzxKhByvu
0MhSYJ/nkbx9DgknySZcaNEgRkGUAVib9e41Nr1rYGfvEFmBBiC0GRvZOyG5iOX4gfhAER1pMlhJ
F569Mr7BuR745/ga9YGC7MD1Lw3rP2CZhaQHnX9ZN3RbUX/vgymDWu67W0v7VS3g6EPjGG6+yDlV
zyD0jUw2v/0geWTHBMkFoexLBqQECqNONBe8IpBA3EMWRwXsGuSLy9C1XKQq6u0puAcdcdPVUVb4
vMbPDDGrXYOsgrpGxhclmmZo/6WkVKAN/e8+Y8iIlyi2rBi2bvzWwskf59y8DOR2uQrOxHAqynWz
XnsKM1twq3xFmsO0n++0zm58D6GVQ0jdTJ6ABMy4GMeg0Z1yv7j+vEaSU3zmzHYhAQbSBk1233J6
MnMh9dziF8e25Zu0yWjWrHpv0AVvUCre8+qTA3Wv4OpTuV4sb6ADejGqoOgicq4HahKL1qKXkNrx
HJe+Ofz0EHNHcCqCO7Rxi+wbQOX4tL4Dbrbi43huT/Drk61g4J6V4BpZMX8A2D2iA9xDq8AEExj5
XGQnP9X67HbZAXpQ7zMYjE3/efdTy0P6HkhHGT0RAGIOn0MTh9QWfosh+VpbI4KDV6rPzG9sZhka
jrBTGXR/HSPhUh8K2DCC/h86EFgX6g4lBmMt6gcHwGe5AKOo4uHss7uCBaWVQeHGVIyTjFcS6upY
+Gqav9LgquKHHq6Ft4kEYmyMvSbqyYKgg55RNJ/fU2ABqACBDxJ8hCzQ/R3sAg3Nz3rGzOctNMqV
ABc5J/0G1Tubfr/xLAAYZDlp6tae36/gZYKfxzbZ8Dgta78W7QUzsZ3T95jpLoKOSzFAWlPfbcQw
W7S7yJnjzc8TjpSAJ4G6PMeorYwFssh7zRoi2D24u3bEoFjwIZ6R4gjHBW/N6U7rj6k1EbMasudv
rnImMwmdIr6HclC6Pg8FZoMrw1ll/DJ1T0D7HowkhNYpYDEG6+ka+xRYvzW5wIzRuhNXFyfeYT36
YCwY87t3n9/Z2RsOX0vpqLuLYGwzm7Oc8S5AnRbrZrSgzv5p4z1K0Bka+uVraw/c8Ap61f+CVziL
z2cfLnYbxgHyoFoj5NqZ0xMkG2jRsp950MS8uUEkDacr7IOCTJSBbwfjsZ3KGBB+AHyBk3dHjMAT
4CobZ3Z0t7A2dcYF1jSquxO48Jbfq2F8o4kU58sZ6CPFERNSwPqg1N92yAT55fQdjYH7AcQOOAmh
w18UvjUmyasq+JrIl3tyiUrPUxHX9cIwm+zQIfl6OTpqSV4+PrANkrDjTdCF2NxsQWkrpcP6ylcI
9HNl4DTE/c0BxwcnlQEJoA3nNaucIzJdbh64zXIebWY5IPB6TsyNpmyTJxcBe0SumCbDwJiCrEpZ
4sjJY0gqzchbIxBF41mw+8o0cH4qwzPU/dwLWuCoNbGM1mKojgbJai3AefelwA4KBOGPOUGslcXD
o5UZqns3EvkScN1d7BkITd566s3rANTsiTV1Tw/p2VsNKMOcdIXe/mGa/pKX8JTFYtakcXwPx7Of
zZBDeuMXCpWIJBFGDuNkdHJmTyefxgsk6CT/OPAtFJxm0FLA7dBX/P4F0+6Bcmo8O/LoRfvBxf00
rn/icfZFPFDilSVWTQb7HI7xC2wPPN+UKzJvvShi7A25H80X6skhNTEUGLB6CSdWxMrdARm6LsAR
FJ874itLNaZb4eBdpzhwgGz2jq8gfSRZtoM1NIsV2EFcZkYNArWI+3ccj7E5mOFwOMaMRrAPZA1f
3RZ4uyKchlFIJR9++NzX8+eYZyqfASA1xsIoIegWTw9iJAFrTArM8Amm/+3s7OjAAbONY/Tq6P/Q
jvPDGmTX++A3QqCm237WcYOO82fy/ho5wxPj0N77uCNDT4tEoLdguq31i3dZM61B9QrQ88Z9svE5
P0Xww4VGMiUbF5hfO4LxhU8A4qcYgfYOOJKho3VBsSoOcixtEaLphOAHd66cX0hBRSsz7BmvAzbz
b74v6vyBszUwQvHkIUKUiIXh38zEQ/ZGRkIdCc4KEERAWtUhdzOq4luHwiWhIUOi3nJmm3iGBQwD
hF0MUPyKRASyG+eXd7IWZOwXz94ewy7SqImFn4J4WJFCWE5azfUhhghg7ictEcVAZP8aL2/uXJqQ
y0kuLTuKQ569ALZVGs2nmhRFSbSxHMr0c3Y4f7n3iYpQgVPa7nPVy5GNHeBpfim2NEj2VO+aklyt
6EIXD0+OdlW9J/XdlZaXtUA5k4FXrspaobWDp91lSiDJKGMqkmQBcwe2iPzd0p0/0jndBPcTmed3
4Q6eQVdGFogS/8F5GYn5XYX5EoTOJaSDij/4bOBdsWwgcSnZQd0TnBXe482sYaHIYI4WQLQm9hZh
zKun31H3AHrM649OIziFd2c4JGT5I1dbJqN88lnFAmOwkYKrB0Kn7HbvsH0QCFN2xx+TK0wn0Dk7
CcjgBBGTE1Pi9whU9AN7XplHtMFlRAq0DBMDBJINF9Y+A24SYKr1FpKL4MvcF1dkWSX/7WtuvzVO
iSxl522OtGznYKFd8Q6PX9Z4uGcko2GzHQ4h3jw75tHPhIaH/6Fz2P62cxKXeHJYPtmF591SWEkL
HQW4IYMUEhexEF3+1xoE84EAgrWk8DmyEhdoK8R34XKPhPYjgewSvxx5h54g3QLgj8A/a5wfdk12
guwyn7YfRjO8E4+nd8gRFskJbCpEPQ55oO4al7YLGqQfnOIIGygsLBFYwOhtuzXTzj0cg+/oJjnT
HJLNNEo2srNs/C1tG1r2WBnjc2/F09M69Q59iKWZt0L7vHKkxd/o339gt5j/yh5Fzv+PnP7WF8dn
btClkCKYYy7PszD1qsIJmqZC3vPIcyqeUq49+Vc+5mJSZGWr/y4tNAGH/q27ztxY01XT1ixy2N/g
0uVAqd65dmmX7zFb38thKxFMrwVzg5KN/OZ8OLCiWMWrN/h69xku2b7+hvr/P2CV/zqM3wY0r1fZ
DsqSCgcUGOBfIyUzGoTZ13uxO53j3W1ydfqNM7beaV66O3aOrexSqoNQf2PZWo++7HSsfZTjZ3r0
Z3bpGpuU7RhMvQYf78KmXC7gZMQxy66ApNf6pkz56+yN6UsKsHFDZ207ytG1BBXjDI7O0oDVhHlx
Ugi7ZKgbyUtBeI5u+Lxx7HDUfi7PXxQti0RKjAPB0ztFYPNZP7cf1iOJTX4MDgdSzc1IBz3uEkfw
aEEyyo6nrYapET2/zfa/b+YvkNJvVxH9eqT6BeZG+Z86Ucq1+6B8HuulRAKbo0t4Cq3v9/wKiN9p
X069em2RKkZVGFoFXbEHDJCL+zhFFYGP7iyaxcnr7dPDf5x8QZ+/ZKhK0UuRMFfZAWhNmw8sWD0Q
GEMEbf1CbAv217Hkiry3r8Ug4jliB4O5SeOarWXjXePXwgDuSybF+42vsK1pKMCWXD5Sc0qNv6Fh
fgQdbv9coKdm77+NuxXNNP9QPluKDOxYQzlLleXfCk9bez2UtlDb5YPUHBloIc8Y9Cl5NlDrGs1A
1VeZ+oBDC7QYwGu4ydpIDxFMY+s6D4GYsuHC8Qz74Tl4Di++mVjRLX0PgsGk++gj1TWzItRniItE
LXrcj/A8hjKWMrYJqmnBPBW1yIjG1jNWhu9h+fmASggKZXXZ6i9xL4x9TlOK9rwhPvKfYYuPjwP/
0CJkiErhK9D2jco/afuSvW3/OPCVtjf2Zc9f+fm7Vac3FAqrJMfuBdrykPLxXkV2FynMmy2QHzG9
7xOzXUSA1jSdj9u3oDlU2xf9owWfHbeW+Fc+lLAyQdVuVVQQtjL4y60kvlOv+Py9xgyOloji2XN7
zmdPnG15Tfx6maHAJlrzZvzck5/jL3uO3Dvvsnol6Wn43CMJzvvve+EKiL3bF6qj+cBFrHKDs6zl
AYR6x29EbKfqyVMYI08LNBanD6HA0+/lqTLWv9RfHzs4rXx6XqMLnp3X10RnNhBfUkS7osIv/ORz
eESp4QWgtIsbt0XWjomCW/h0UBLqR9QZ8mgTPtKbuL1g4XLvGWJpgX5DHdyylt53E15R2kQCO6mE
LMlxhjlrUE6tWI66rCAPQV4XWKoe8YMR8wi8p+7wde0QsukLAqmG7js2ZlNa54mwc7n5m53JL538
zczCuIQmGXLUl7me6nxU0+P4vmtJV1G/nVy21ewYnScWdnp50PiMyaOKAWe9LSfP2BjWifZRJ9ds
MHmzRKtVObmG14wCekTtnpSTUyyHxvgWV1E1MxlgMsKk4YwsaIZIbwi7EFFsH8HpDFXK7Jy7OAXN
m+z6IbR6UTWckv1iSEL7MJK9LnyFNYqhLWKazDIn0vg8rDk6PbHmZvaY2kN9pHzqKFlrn0gfjC67
a7oZWZ8vtI9rjp0zRjx8EGhkHOdMaCQM0M44+VwBj0YBYP0KFc0O2cGazmSzUvxb+KI/qXoa+gpV
UI1vofR5HAPlRV64jIpUCkE5jzRf88uUAWr6gsl/y2SGFPX4Pj/GOu/aZwoiQEKpvwx75FMZ3EyA
OyeMsidoLM+v3Pl6IYVd0gCrO8EQ6Nje1PSVNoh1ymmfFdPiKx+jMgKASmjwnzImHTg5dBkwpuye
5ujSVxTWYTM9zk/Zg5aoNbnSyS2ya2J4XZDP1AT7h8lmJi2KrIy7uKdtd2cdlcsrNpj6iJYN856j
d4nwgaMbtsmk+R1DiGPEcNC/hnnajo6z+/Yy6tG3e2CJcBxdWX23sAruYi5NM1ClCWikld/EBQsd
nShO/pyUyXFcgHFDJPnnOJZTFvT4nt53zVJIT558KeE5ia35d8tg5hiYvoIYduvZEw7bKyIpFvqe
BVomHaaGwEvhMbOOQ0p4vGaG19ER9VArYFQRnSGBNjwNl1SdKbEdmRiYWxgAD8JBeKYHQVxjRES9
BlK9Bp/Xp+ZEECDO8cPvhmWsozm7CZlPhZW/Ad5nwku8Zw0akcftcVTN8kiAkMVCoHeDwAlQg+ia
AhiLrEhH9t/EEp6pBo9HFzYYByCUPOPYkIFRfdqjXB0reno1a12O0MyKTjz8cOmHp3ET6FvEY9iU
Ay2qE/Re0ioqEYrnuKvUDuoElNAlq3+kmQmhniuOhYBnRkfe7yJe3zWnm7AaGRHF4/jC8RuR5dJ9
DvLozJxF94/RfbQJj1hQYLA0fSTNsN5qwS0Ao8fVswDC03YNBv5xdeSKvlGhxcYgQQcMsenWa3E5
GiAnLCeDRBnau+PsNtzwmYXQjY3wzS3GGTzpwLOzfQawzMY80WE7fqRtWkyKyXX7HubpA/lXKz3j
i3QPu7EWYNIqrtuwjqrIGLJFBK/sklVRO+tj8VifOe87enVIInvHKGfh50iyw2WZaBGz7rBj8l1N
+To4znr6cgBE93rYRtxJHw5ccksZ57tF3K5AU7AWnsM7oQNPEHANQCuu3sZr5mj1jKoIbBBYAaG4
bYZCvecR3sN6ypgr7km60OjxCro9x4TuLwI3kQ0wl0djx2gj6RakdcgyoHT/cZr34xMa5rRPxcNS
zZoF8+TT4rpSD8dZOTEPLetIPQySIx81se3VKzxGxG72Xme/9q16xTb7XitrAf5ZFwumpe1KmrNn
Vmx8+jt6oXM5Yzh0WW2E++N7/Xh4D8szBiHffN7FpnutomLB7//a8lq8ndjbL6tSvFa52EzlQz7L
Z3xx5d9gOkn7//v1ZcWvlYtiovLw5zPU5U4L+UCvt+CMLtsT37lu+2E54ceKRbHQ9hbGq8cZ6die
DjogQoZZX6yqMZTHMVYcq3L4EHT1HMbe6Ra+FYf/GLVvlrTZO83RFjWLhCL9gay2Mjk/XGWiz96f
9lAaoho+sVC/ZP/69fH9qc/00UbGQqfeaRNGpUNrqHcunb3FQAv1zMT+Jv9QR/poAIxoXkxPPxvG
wxIivMWUsYhnMmKWUzM12SxPUxVNZwE45c/Sjm9L9qSsnvNo+u0IKDvkeVwk+gwDrgC/Bq/hSegQ
sr8gs2RG9Ea9mhWObGJEU0ygNGnjSqgl6CNGzb6S1tkpUNnsi6zmqUdZPUHscNQNmUTGeohIRfSK
Bj5DXbZ8PWS4BY9CWN5vPMGlwQ4xQErdOzMUAbEnAiAR5oyQI6gX5OdK+tzWxIrZJEMd7xuDJhOD
whB34egx5YJjofagr3EL7/6dwGnQRhb+ljxb/jHV/Sa4ZlgY+BbPGVM7XlfjecTqhJGp6jJmDpCu
SFWe+DzFdTY0IvF9O2XmGiv79/hCtlFiUFbGDOgCaSdiDJlzeJxr4Hx6oZAc9R99ymy7iy10sW5g
mxD6CO01wIeUPigg6SrEed5/IjpGUn8Pj0n/UQZqchxhfaPSX7uHlo+qcSQOoEOhBV18wsATKWZI
JxOdwIqeeVxkChcCas3S4GCesFby0SDBxiwmlKV6qMUtKvNlrHFIx+QZNAQOISt+CgBJoRqCJ5J/
9i7EAd6H8MfffCTr4DVwFYbAg9CZCw4js5hKDbL/o7qiIFBC4BUaIrit0APj4re/NNbXCDGiBy5j
diO7qJeTeJTRzWfSC85R8rGPwXTPIG4eU6EbfoE9g31gMKJTiA6VioqYRnovxM5qwpXuVwQ7Qho3
WPdFGBQ3QYseZE/H4JQcyczETQWKDl2uCt4/JcowRtB8AiBD6b2La26r5j250rw1ffITV7BnMTXB
UejJhMJm10SzhXP+JYIMyR3NhV3NpReniFJOQ8h+U9baIziGSTk26Mc2kZXdyY4sCEDvVEGzDNqe
p3l0Bd0uApM4zOPrL4FxmwKupv/EvcyOqJkdmZ3pky7iY3xihkaeheiVxYAQBNCEn8luu/dHNT2B
LCGmbhjmfhhp+5VPL5md1gktZYVt0kpF+520eyqNu4XJSsWvLlPjJ9paWiRnddROS4x+hLoAxj6z
y+g6Kj7r2XU0AJY08PD/XKtgMFcaeLA1rIfH6rECV/egHuq424XfP1MgDYQ6yqLXoZV8a98gZI2F
LoG3C/BdEJlGm+J8muREOgaK9HV5vqZtKI2emCszuRq+wuPKxKTJGj6STXYCNmGxTMkJRpvkzJ6W
k2nk3AA5uSIyVbBohffAPWR9APZ4pJfUzNTkHd0+WqZI+kzDFuDMnm2QGdh4DCoI+j95DeGHU45x
SaLge68RIRNHSSDGiasb/iqWKILIqQoqJmvOwK5a4d4kCieqIoCoK0olmn/EjvZgz///zQjrbVE1
VStML6pVv1enqF8cCOntQZ3qU/NLG1tzgwAGkIwwL0ohdAT3xlyd1geZHwbcA1P5Urj9/o5mSZIq
/NB7bN9cPZPS8xrjB/C3mZo1eD+ofMcamks1e05un3URqLO3IH7WxCLg39q3MqkFxtNeYITRfrTC
X0L6ZpwkPtceTvFjfwJaJvAvhUtJZIUaXT1k7SMqqkz1nv45K6EUgiZmB4ANTqPrThnVJAIrY3yq
aYPXh5QcJ92snJrRZdKMkPQ/PAnyRK6hMRmAnKDEsDkSazhYIv+3BW8ylNbnxV3MLuqtjXOYmRnz
6wHvtT2Lc26wuV9W1Qycd9LMa0Lwry2VSe3qTvix5hLWCG8S/Feo3TD6kuA8c4UKRxoKGb9DGXpX
XwoeaZmIcgEnGF/FrVmiqKSBlJzIk7DvQq1fxUkYE5bsluXzhmG8tVYFACaQJsCwUMyOzqGcdj/N
8rLDNUqaqOzT+tQeS5HNqXdYtuQYR3ek2lp8mqiJyjCoTe05xxUzJcUhgyyNYm6QUNs1+NjZDGbB
X/CGpIiZidpgF7ZzmZLCil/RPd0g78mMApwSJILMTOghgBUYjCg1+F0cm5l2oqyWnOmPKTiLEJMm
dmBQRjRjkY3tCIE+ycnIng++gDx7Uvr81CZ41u3AYohbirmBmd4pHdoFwQizA4wmJhdkEMsvYXZn
pnp8zE68XQ24f7qZlT9dZn9KMfIF1W6QHXnlbsigm8QAkfcPbaLMYYlxuPXwHuRxHveJlj3Z+bHB
iTWMD7DTWChc05Y7wp8UU4tImI+dUDApsud4kLHzblX2V3VkTQxer4xPXptY+GmZ3waxSZmd2eua
oaJgnMGlxU2ujYqfIjNiqlYUY0A6++dh44EGzS6ojD9p95yDBisJdSpzi1Uycu5KQxQUJeFxCud/
9P/xdGZLqirdFn4iIgSkuxVsQBpRFPWG0KpSBFEQG/Dp/y/XPnFiNdVZKknmbMcY8+teYm3WBxpz
7z4nbTEMvz84ETx2G6hpR8jWbV/eA6G5gqrSd9HMVbdEjL8e03oIr77mitKEuKVKzKxtEnhtkruv
Yw96tV6hxxWdaU48RV5Fkn2ftyhaoIGr+ZigxRcMCGq4DP4wfkCKzfo4i9/+baG+iOqYBKESRhYL
6UdjE92X4gQ0oEU+9DcYCkB2RfwxIODkQhdkmPzi08Wdzm8B1hCDL/4Jiy8yguZPnhvkC4QCE2Hj
DSw9w+5w2DjB/TW6RnekZEmjxmdvCBKTRbnHlRjrciNdb1lIEMpoR3ndsZ7X837HeK1llmSzK8O7
pKWxVHZn8WgGei01qg9rZTFws0SMKFBDZfEEhmv63zibyTQdp5iPiYL0IsqxztApwif0xp7vyPah
WlzDr3d2s8mZMc0wgr0LM5BzwoHWl2KFDZbPkLcGOjSmQswTKq4GhGDx2em+GjLNBOTc3ckShmWJ
0VI1nJA1U86ejrbkh+e1OXTeqUTv3Nzp4qf67pHyQUUaG9l9ffc8Unk2d+9jB7PsCNfqvL/s+bz6
644m07qGzgUVNRwtOLUuJSFev498mhXOl2bf8SJwgu26XQv3e+yOT/Es3dGSx205/qbfI6A8sGwl
pirl08v+/z7IaaM5lz34/cueX29w4XJKFb9d83w4q5RvyakqPpRxuX/93Vb8CNIqj/73sH+/WYnn
+Ka3Zgw/CH19wKtzChE3Zt8Q92BwvyRz1ewsplYmZqwyioPZhGygzje2F3qgzMAYMyt1yraZ4UZn
TAmcMe0QJdXGUWc9Vodgc3ZBrZNRNRxGqvPTAgyEUMzLXKEId3N67+qCooiuY5E5aA4ZkXgu3K5K
2RVYu32eASyFCq1NgKARP4GH5Hff3t1v/OvmwvawANde3Q53fJu8j0Alp2fS24ZiSU0RVnca9+V/
6dUS9jWUa4lXqIb0U4qo1C6aWAaCqC3lafObs+HAUbsaA5iJYocUMiqiN9nJp6xVCFka47xHonT+
9UHZ/9XJPew3HwBXV16uCXuR+87VYxXzKlQawjMTVFXCB1WYkDUhx6I2QHnrK9WrmVjD5t18yA8G
WBQpPK8ZUE8grs7LWJ4xbeJwC9m+AdZwoq7uFOeqRF6T87NQw5lOp81guE7/o8ZnX90PokEk74dJ
nsqh7n92A8al5Ed5qS5pKtcpOPbhTkJcgVN3NICm/AEAZXPyNXALBR7OUlkkFyLsltnV8qz5A1RZ
RPeAtnh3BAL5POq7f2eVXiJavBV2qMOEiZ33TdlP4gMjnYzl4MbBp44xRYyKuVXC3nTu3WPsNMMb
jBTZ3mMdPaJm/ygmj6gWn0Ttvg8+Qbu/x48oQ6MEhAB1Ck9Kr/JISvtAWQ+Y5vnaQ4V47ct5H+Rb
a86f4yOS0kd0j9HeOO+BqoTm7xUp2X/+RluBMv/JE6r4S9U5cqPz0StuKM0nqqhFJOKJ3iueN4aY
7nUruAxut1J9a65vgPz7OmJv190rhLW2quKnObpwUqr1BZxKRL61uvrSqpuQ3ie3xTu5zDv+qf57
Yc1Lnv2Du3ixYy7zJ1kVp2JyFB5CMM5F3eq1uYd10o/BgDzdO3Awr3PfiUy1jfC4IYh+hV+/P9wW
pJj8/0jMU724Lwd8LoIDEMkijs5Bt17hMFTL7PRIEJKg10Cfh+/VySPhw2dzgSrOrz+GtkZAzSMf
NI2ZAGQAOjoAERdf1UmxU/3hBhM/fy8+LP0r7tyGuaLavJqx2SfF4n64JdIWB8B3xVGyOG8Vk6ua
KUDEoOMQYV6mmKOAR0RfNjSjKl0jzFcyBU6FXASoCiptSqS7ErxLS4QdhOPIGjAIW1+8yXayFTxo
qiAU1Jj3c6a4pgh9ZxL9fPUGt1gyIVRayvHH791nqE4/vO4ALPcoZBqXO9g2rkSdmYLpSpk1k5JW
KoMMqE2/3O4E/RxdVSCCefyaSPF5V4fl4rkxR4+NwczUQ/keXStaJ6N8U2xQWdBX7ZYM67WV9rn4
qjjpq36bEcIVMVhVY3GJKGdQUD5AZcLSVQEDE8MrvgvAgbLQlsVRDT+AWxe3uRpq+DXz97w2lmAH
zut/JwmL0DvGEodSp1DrHukjBTzxTPUdo7cB1+BtjirM66MOJm3HqFbhRDDumHNCXCgIMeYelyCs
frOWUwniClhw+C8+L4TgQlquOb54MOhirOUjvR4zP/OHCe9nKR4G7zweooUNGMW7+IMVqGFfvEve
CEwv2IFfh7GczGLmk/fdgWaNsSjQ+aJaGFzTgXszRhpj1hWEBZ2PxAQarlxZ5GK6ZlCctABCkMVM
xJej/KTY1sBYo5LFQqjLW2arS2GibnMFxz4t0u/06xXLG52KNrG8bFsuLgvBbmDVwfDqK30lZqTG
cqztv//+ZahERibdhfn5PL7Or3P0cPpImEKQINfNYPv50YKnlw5XRmAEz+vovalAqS+1Uz7vXTlA
GsR7LG+hHklr4o/Zh3Gu7TYP33Nl98a0yuzSx2wQtT4dha0Z1ZvX9ukVh9vmuuHCtFgL2BszffKd
nt27r2wVBr1XDJQ1gjJ4joezF3Gr6lbUfM8rgpOxIFeJVRDzFO3p2zaCDEdmRoygXT290tdYAXPF
pkPLIb6ejEAKrgfwRPOK0pXwqB9PWokBbjoNtAMlTdLkQ4X6OUQzTgaJPJbGmosSU0NpBM0b5q2h
MMcpa9bEuQFI9Dxim3yozKjpdy7QU/NCENaqNbQNss988VCcKyrdMLkocpKmi1IyuzZQA4l3BVYf
qyPOhxxffG1Jb2Y2WLQTogDwRlzSGGqea0UI0FI87pj620/7pRkQQeyHYZs+0Iqpt8OAMb1gg4eB
vBoGwFZbT3xTD4zEWNTrxx9g5ZW8Q85tdvWRpDt9QX+RofxQxcacfv1y+Y7oVEuyLaevvy4V2/wI
k/WZSmE5rZ4RiMX3Z3P7UrOdDNXVq/gxlLXRTHNrUgIatJJWmSgfGrZVdcyVcctIpK/TXH4rBdzj
GTy5MqmV8Xs4qz7j+ratjIX8QNzNflpxXzqm4I9NISm8GXy810lv33GmhldyLW2haQEyBbliM/gX
eYn2A6qMCI0SdfApxoiF4oFqT6u2kAQGzdps1rW8fNW+hCUtxq/zTK7H3yZVaGVpUx2++GVX3Lad
5or4kpnG9HzuszO3ilI/e4lphaVdvuwSMsj6dkCKCDfcsh65/apH7Ttghnz6OiN4Tn5NjfaTCjWf
64zpx+xlLVawuQrARXy/YKURH5v+Y0yIAtsMy2tTeMJ0zBX3Cm8euOvHoeQhra7/KQFrIz1UgkHc
/WTDCQ1ebfWN+mUnht0ypho4jdAxNgNr1ckOOfu0p5VAqsaAuz+MZuE8+yVshUZa3p/Ri87VKyAg
l4ykPM9e7zHW73tzrSL5SDOtHuuI2qizYb0uX/yi32Sb82dcIJhkxhWXkznDbPN5OVU5vdOSs2KZ
6Xda1PSJjkQUIDOK+U9IS/ZTXprQGq4L8x09b0H3QQ8u6Km61jNUCar19WjEzRaVKuIa4F3WPi/d
ynTlcjV0y0NtHN+SaL1bA0eBRn98tmN6ZIatDmeFEXQlMIuw/XqqZBuN11LKVqcSk/h+FFKicqPL
8+8zJErShkEzdGSTCX0O82Cb6VcAaS/SUqVyrUbyJWneCVY3U9OLMuneE7X2jMukPbvPZnymbyEf
r9BR+mmZzzomfgLYzpBYmdzpd5MSNet3lnClvA2FGvAt+MDUIlZ9eKXufBiqaI2vTIhjjjLTA6B2
fMYlxdH0LY/f4Dp7+/21+8fsjjIQg54qV4VZAWtoGA1fgXGbibdJOfA+0W6uCbiAVe+SbBhiSjhf
1X2p3ydfZC+Ho/ZP04OyC57KmHTqme3qZnyRt9U7MihDSPan8XWVeXVn+gzvGbfeovvbTdudlk9A
4NB1ursvJPg/wVOdDyA8NN6FBpEObNDVa6fNEGKbWrSmUE1haDHoTcuGTgd7RT08bs7ZiFpMkzoC
gGL1SIo5jHbgoRtokcZGPd3KmQJU8ed7KM7b7DzOuvChzM4JIfHDmFwGC8T27m2U/d43XSNoiu2V
+I0S2u/lALNO39+ejoqmWcGRDxiM/J6RhlA4WpbU/Rd6UB1pyf+eDxYaR1Ppy3juDGhy477hMRB4
W0vsxMvOKhqfOP8eqipYOHN1ftkKofsDcYaz6fZgLn4ad1Da1+ckr22mV0TMG3jvK2N6+YErY5wG
hc+sUC7zMWvycfNjeJxo+ImoTxYmPQPta+chR9ikR8Tb/hm45hbkTrvTf9l/pFdB657hKv7VA1vu
nNtBrybq1bOC62vJiKgv3a+LW0nTjzypptwiAODPwgHo304ZZxI041gPnyA95oVbBWobdvGXYisM
XMl9U3J68EZ8iFfKtL6N8ep49AsQzb+mjSq0GI0p2AoKGWHmswplIKSgzGjov9evSCY4Jkj9fcJj
PD1O2UQhxyc08AfJ8yuYk4CKoLY+kWJqR9CnYPLAHYWAycv0vrEvNkR5KRWrhAm33uX3Qe2cWK7F
4P0gxZbPB4xcAyiLLxgKfuv5bZ+RgYOZhHGv7PCTY+9tLPlA3BMbuOkDihsFVWtU5U4PXxYAyMvG
bfP/lYHvTyDV2+GK515YduFw0wsxof16hFbc7zArZGSYlfMfJGFsNcyXS45Bh5iNax4uDBST0mxH
ZZ6u0fS1y9M8ZRuiCKYvlmVA9YTJ6ajBDnE97dodgD56ppQrZFHQMBcGbnhuJoyjjwlmeVeKq+55
S7xuyUjtc3xNUShkyG0RGR6DkrdWrGyvGyW6byt/GOUbqvvzzsvBpNaHfxEYVJvIjN4n2Ffbjt7j
SovP3BCWwhpNH8C9ZBZvhFsjVkzuf9ayRGF9NYgA/iJrq6HN9vtg5DqAkBOKlVpvyyKibh+OD+xU
RaenEqQuw7TR7KksV6ucIVMjH06O3nbuGAxXejiFPmLtOQ+4NeJ47he/yAqnSGwD5f95nLgdH1xg
P+J3QJpx/9+NfSOstxVlZCB9z8B2eLWQ12kSwWQEEFfZKqeC1OxrXy27zUZDxZEZq0D4Q7DWAMS2
eTM39DT3JiJS2UhHiQ6lGsD36OExkl219S/IUx0gEOWOq31/OD074T1innH/GhVfm/Vi2/Q8L/2Q
1uU3ioHLTpeYRX8eN0C09FEJclwXz608HN62xFoYDttMZ4Pxnsja2lE/GKnSqDP8ei+EGo6oAnds
A3YavXNYiNnvBX45eEVG27b0cEz39Yf3ynZyWBwL6Jl4vVW9y3HwlxFwsq9qkwd2ILXb0Zc2YIXm
+agAsQ5Cg1MErqwfgfSC3PDZUJbKmF/fj+CcVwwDx0JB2pM2RjsqUJeAogmnm7E7WIRqpEEUOslT
cOQflRvNl9+DTAOEpwsHv+x4ZfWpR+WfS82tMWgkVUw9YMTR00ahYsApgdcJ7w59u16cHGgnavpZ
3+/2668FpyqPxBzjEFULZasRowI4oXkIWOszuks8ekSuk//wSC3tAGgK2UXVpzpQxfyM8wfUv2aQ
wPqzvBIc7T9rOJPmr3R4aqOzIk4Lhtc6NNjRX6ZqYkJ54g7ZsL8Hz7En+8E8cfveHtWWJYc3S7iC
hRSQhd63xWCk/7a7O6Me1NHXEFh+1RhZ0Ltku4GpweOvKddtwOz4Y7INJVCBXB2M2iU9P5gIyHLC
Rqdpb46Ibg1efdmHhJkA9zzN72GW7iDhUi34JvWu+x2eUJHoVlpKXE/VUUthx/Zhs+bK30fSMwY3
n3IGnUt7rR993HdQMyjnYkvA8d728wtlQegD4FyQA4FzfzsOtnAylTtgbJv///vE6EdXHZPl8FBO
4efhAPtEqSzD8KFuYTjI3ObQGB6OBBkGiREmJ9DOuo/UkPXuYnaL8ttHD5ybKuyEsWf9WGhpkyXl
VNo0P9qXW/A4ctvhs3KDuCU9U8LgfBKbhuwpnWyaRcWYfBbFkdtxO37gYBJVk8qACMeWorTDnFOE
y2qEqjGLJuwE4mwgPUOAkCMoxfc1JTnzbD8kp9i2y3zLHeWvkV5fIznJNg9gEwlFEYMRbSvraGRC
SYXzom/YKU8a4dnG3Hz9ywFi5tqYt+Fwc56bO20mGBG3pAqNlGJaEZV/3dJcqacvXC2bkL1fS8A9
ImXHHkr7BVcusjtlwVUWx/ZH97X9JSn2GB2VhA4DB4eJ0OHqPNBShkN0xVo5RBQZklUZPmk25D3x
d/dZlnuyfGX9jLqk3UOCyYF97Kkln/fscRmdEZA0bDDlr4D+wyIsFRxOKVatpKe3ofz3+RNl4bPd
pWoI+Xvwy8PrI8oVMECwQJhp68BdpJb9aMb37RWqIAeZRACTRSXgiMSwisowwN4A7myPGUaANr5T
hGOQNNIOp9vfM94NYR3nDJ3EwTC/uQ6aowVFIEUvQmFXwLFq/2knNFHD9I6/gtaZtctCRBbQPZD5
/4lJmLbI117dNwVpaioUlLLp8+YgmY3355OWHhLzn2hcqyPULAgGPpTG3jgKm3iQkIDPv50j66NO
SC04fTbi////krAhI2Cs5y1hWja10Fsd2nzOk+h0o5GLxUATJgzti9AIrPea13mPjczUehDkxCAS
sB+ahswD/vcoLDafXy6Ep0wtuewGjDKpRzmRKYwV1tWyjYoSj7D+nRxUoEXRrGXO6sx82fwl4LK+
EWpt5h3qGjUWaXEZniTqqo/g8wjkq4eDGkie2Y7v4m7iLqmMogZMbLp5nN7EubRV9lRkFDa3hqTF
gluX9QuJCVsfW5dckSD2Nox1wj8fO6SAruqFw5K/9kUdZTR+GNaCagbEYcaYt3Nc1fM++7R7FWS7
BP32sYMAJaXIJVzdBxjZym6tcIjIkjZ+Md2lGLXDEawYbHPJZMt2DmX71U3VeXaAIvlYPLbMmidq
gO/J2QSJ417f4wenmkMnpmrxUfsFhXpsaSRDxjJsIiSOOcpUGmp/N6HQRBCFEejuzoDTPrAptl2A
xwnCvf0sbKN3cDf3Pxob/Rppl9amckVoYlGkArb/r1rM6LGUMyqnlNDKGMur+R/a2vYQ28JUMDKf
ZTnFyRG8YIfgBXB88XaVJc5RQfSCFOF3pCTCZe3zU55WyByHaiiHilttq+03tvaPE4Sf5YVpZxI8
0vOv5eG1qkWbvK9eq42JY7pvdDePAkffjnRUjAXxb9oNxt2STzmlT5zIzeGSuKGUEHAzPZwFHmWR
DTkNE0TKCabiLjvfq9Nao5uJqjgRJ2kGliLDWMBHoKEJ8zgleHBdayy8EPg/ZHy+OK3COe8poWAL
LBoG3I/pLT1D/RpT5ippTtK+/BtuLy4ys6vH+A+FdPSngouw+qP2hIDSg4IbYsyoNtCyWb/21b5Z
Y3OlI+vaDUZYY4IIqjEIWVhhGZDy5xztFHQfaDhf3r7AZlZ7OiBYeilmyAskZVpZ2uiK8/zndPPo
S4+UrkDcLHGS5Z72GRTddUfB9V44aFyx7ssS+Dw5zspAQaf5LX+fm9uJsiwlY8V9b8DJ+srvMOl/
CRreJx5M9W2F/3ts/jkbfLtOBQhDdduMKGYRETDAU/rDaN3J0Zjp1Nt3WoVEKQDlETzgrmf2M8I8
slVqFIJeIhkgRH1fHaKcGplwzCU2OlEQcce20nmh5ktcw1vmdnRHYvmXhvaWo1JbLahM2DyqkykU
ON2xiPSP/c6EvJOBarUoH5AksEur/QcJy60Jm9w8dVyGD/Nz09Kny7QR4uqcqvf29ov4hoUT3bwO
d8JkJmmF1x1DbO6Hz6E9fHbDlbXUqfAZpLPnmCvQ9tqGcu2RfVBEg80wwj6+9xBbbmtpzSWTMnXe
kBD/llhzNZX2XfxCYuuni1lKtm+d1gt0qPLfMiYYZNWI1MWwjR+SBBayOMG6Y82enrq8jN0uvm9J
rjlIuBnk3AfILW/7H2VLNJIfMGgfmPA/xZHvfxZiVQqbjJnjdjuJ6qt3/zn/NqsbynrZAnPGfSfq
JgDppsWabdikaGjwuMfonhQh+WbFpCoC3xO3hLeLVZTWxYk0zRA39CWRmg1/i7QDsI0o1Q/Hh2AF
xgLTG37v+y9hyZEHaWwREPV3m9CBXgu4JbSvCAmBNdXJM7qtasrN+k+zfZxIVqiXxkaAXMVGrm3K
KtgQPCfbYvD72V7/LqR4FEiiNhn8PJAtJQFmwKYIAWzWA2qN+cPbfJ/I4XmyjEB384U2ciJK0H/y
li8fBwgdS7imFvhW036eBlG/YC/ftxn3EILpRo8IxYwKEiKXVTPkwhIR8zB5noSLJzKhRwQ9acfJ
xOg1Hy6TyLVIyfLQkW8eDnqqN30uA2/TUBpyWFLeKobOIqx7Hs2FGhehFfBMN2CerVOsaAbFr93Z
p0oh7UUc+BWrK7roCHWZO4Lxy/wBMECLrSlpBXkaoQFKU+SHq+EGzPO82gqk58exbXipEwl9TtD9
t1O7yxE4SXF4wDDmJAVxtmuCPriu6IVH/D49VGoH7bRONDLcZ3SJuTQNhgVzEDF3NVymHLzAexyC
ePZ5v6EUvCKUnVyJSvyLf6Dwp8USpUa0NETl4JwwyIHaljtclf7Zv2MYbnSS5GW77ReyJ4dct7U3
V2LzH+7JOdGC8y9NXdb1a9NRIhW04oHImrElhWm/2XUHfPPlr/Eyf/Dz8U2eMl+StlJX3RBZP0l3
LbGTbx/n2o9afcYBEXaFfckJtEROQuWENOXGrE8iYn5E1oVhoFWO6tWOSz5LIz1h1i0pD6+Fb2Lr
WZwblEZRZCtEp+YDbRSvT4CA0ByVhL9/KMAd8aShe/gDTBp1iSHVCwrvZ7vRbdw5aYYm2y/8KaTv
yRUqHPNMsHoU31L0+qR/KRdtVGlrRY8VPd5p9iuFDONcmZFF33roI3l+Yvvdf+SltjcTOXywFdT4
uWkWVDBJwCgtr2/p21Nca33x9Z83Ele0wZefrRQ3LiVR0OLm5D0dguwYveYEkRtpXsxeAFQvKwYv
HQcwBkBwpUZyFwOvPCgqqeTWa/OYzatdC4+YhLpMlKilp6N6vV+ukLeybCLW866nrJEMt8/DeXf5
JSLnocaJeC3b6j9fyBYcVM785s0ZIE8PPpN8A8AFBO5wQla/QGsuvgbX4Bl231EVDdIBinNvT0/0
3TUt3dbRxiUA05W0H+BSaXD+jdWAxCtbXRJrL1pxlzQfDyMlIil+bhCZiqQ9NbJtux38FOHdB2oy
r918dQYd8zyViTnPluWi2HDmx7BWlhk8qMp/xIN5Ma98xa3Tx0wgYrLoAwcJ8vHvcFtvzv57bsVN
om/1yWulbq7LZtH7z40oFW4o/O/p0cFuuPtVcj1YwWU3TF9zeXxPmkmGeaZS9A+zZRHbSLHkZXNU
zKbIKLivhPKFuSUdaH0rOE/JJWY6nwkx8i8lSwWEQukOJqjyQ0EeQhISyvs92B6h/47F2w2gX+6/
h5uXB7Ro0mxJhI14qhmB4IBxdqoP3xOHZLiliPcCZJnT9nCozRgoPKo2VWspG79e9iV3tGwsQl5U
fs9jjCinSbs6ZuM8MV79GCtI8ao9jwlPLWLis6O2IyIqdKXCa6Qeu5TAMie8ZBzNvwgTVMGt5cg4
pFecje/xPlVTa06HvaKCq4EzBIntXvGaQFiMFWwJ93yoF6BhwQhmXnWgnR52br4YjM34EsJhiJgX
t6JQs2h3sChm3+1liUvd5HSN2y24pmw+mEzr2V/JfwQdRES0P7EiOLS6HxOlUJRa4Vi75eWP8SMg
q78zpGYSM0Fr18cyYJXWmStPs+g2J/+vkvdGRxoR/+q3/pDhErcZDp0K+IG74Min4VbBplPEIqEh
aiHyW7wJXRX/4poLWNyDFSEMJmhrsWbxR9ROCYkGK9yMkuC79JWxxg6RHfKX+ihvF+Oui4cwivfv
ehwueK8x0NmJQms3i4awt7oTpzuEK0oR9nmQTpdEWRlxfcpm/ZauYoCnhnhK77Y70KwOKfSRaC3N
ND8wtVVatAuEpTSUd9oxFST+XtoxTq7gJnMzf/GlXAqZXYH7rm21RKuWyU82XQU5kIPvlwqRQ/mt
52iSSepYSZsEjiKh2ojSCFsJJUGenw2FKaegiYkVoeLVTpmywaqWuzsP4zvoQeYOzQT9ZzgZ9wte
mYicm/aFdvoRLpbshCwCAwwELAZ6+a9N+/kr99pgRJT8+gO7/T6yt3CW5uLif7aoODDr/utxMv3h
tvrND5jOfkdBBWuwrDef4Bax1M8T7oYsnAPEHZ6xVpyQbEv1lAK4kjw539g1roPzjevudyL7mdWr
+w/lV4I03jcl1GzmnxNza87KBdfLPiOAoF3DSCOqzwgrnIqDztXMdZ8QC90Jjl4N8kEEJhQKJNgI
b++BtZACSB2XhXqqKlFML38/yui6tE4vhThssCUCwquxNT6LekP5vttcfsmRixkVUG16Tgyv5B+y
N96/DqRB06Jxq+Tlq54UIDK8EZ9dEo3K9YOfdJ4cl77yY8XnpDsVoTG9uxS/Jkhk2Tir8YPlE39a
StExzkXsX6em+s90pJMc91GzHUTXuZJc50VKyRz8hgFC8R5DKYOjVAbmBrAY3ETUEzyBeAOZuLjD
qqjWKsQCED7BFSK66Eg857rTeY0/xJxdx9pYA+1FtT4s/R7B73NQI8H8Gg95y59JGTxmKCjaxJOR
NO8Bz9eTbFFOb+D1O/BziMaPhq6FziqbBo0lEG3OM6gYDUJ2znPK4b9SfShNb9PKyUH7ymOkRucX
NOef9HU1jy0/1qGkDEFUU1QRY9w1V15cYUlkI3qTMX5rhl4YVhgk7+guJMHcz6TeAKEEUmcQB9Xj
u9uASQCjG4htKEYJscK5bcWlq+FnXgAfjPHQMaMvI+u+3mN8YZqRBE229VX4uGICBQ161m7thZ19
hzNXYO1J153uYIsJrwwlckxm/LQQGiXnyxQsAf59BtcxABBwF2esxGPT+JcFrNKQxNm5hlosT4e0
LogHfELf8WD2Hrc7OrczglwUzQFAwbMgymUCPGqW9nN+dtkG08tOAXOUTYTbJsmBWPO0VU/wbIup
5TJyB6r4XXBQHM0DMeheFgZNEH2C55whLgqPlVYAbNUSUhF9lkgXZ49wD3pFPQM2kyAQnOjuI60C
caWYetLxGZSpSKCDLks9BqM4EXyXiycUOICJoMt0meoRW5trucBP5fhMIT+BY335tU2845Y+bTPO
ROMWyyIkVOV0UHsajys3X975YZnInhFbQKSu0Wsi88N+QjQCUlbCNNgmQ2+YMxTQS7e/HveHe4MD
IdoEtzu5z5AQY8DEP3qwV8+kPyp0Lvxl9k/P9VLuYy9TaIF3C+nKoQ7g3WgOaWjx1Wh1sM/3Vw6d
wd1G62N1hkJxCcCNMFWoZ0ZPFp4BxltuM5PgOivokV1hl0pAdxlPBVQGvikjqGpB3nKvGwnFujIA
MeqyMT3TFXYq1NiHVlC5YvBKMa6n54UKk4dwYJwD9VI9QDm+5eVzIBsAwFo3n33cbFxuGuboSkgZ
310AIJMKCKgJCabhewV5ClTcF6/PQk1gws7OYGj0QI3M+OHnyTAmdJyZ6OFD6E0awaYgrKPz7jcu
goTwZ/vpNcjhusFwDjMQ+S/vBkxzwHPoMS89gwwAo+5CnEqKETNojiN2mZwnMNdjabYRGHvAg6C8
i+Axgc8y19x8rcJYuRP/aW7hgxvamUvYA2kRF3F/fAL/Hx6vsZnWIM7koIZu8abxUCwJSIvl5bcO
B9tslvnfqSTuDUujwMH7uB+3XfRuPtdODPUM5VOVnHfm9rn592v5Uj7dUaY88w8aNlw5eHiLInxt
0T7eVISEgl1cc4MFu6pxrRg0XPDYZNGZcP0F5LrdnoEn6clwcY4/IVCUVHcVV1qixoz0oOENJlYo
e6w5Iqzn6OvVY6ZttvM2HTgWQ6eYU4chp0M8NqMLQeWQUSfPQOeePD0sy4SXpFrU+JAwogf8kCzk
upwc65dNRiUwlccUGV+3B30FeirOCSWUKENClHGwaEVLy2zyTQElTu6JOr4DdHuCd8rJE8wR2aYt
COAqhIAesCDrCpe7XkOscId8FxAC7OHWG3hPt0YLNQI6/yNHfXw+Kksduail5sZlbiswIqu55Suh
9mslRoKqRZM26V0UIGjPXdeF1wVviL/5+s7y1h7SYCvIJXPyjgCmyLoH3iutsD2QIyTAT5B7J73b
TfVJtcD8es3i5X7w/3df9zsMMKVELNN1yew73e19DAZSBhV7u/dv434uLTT3BVFe5c6J6wMd4woW
JFKtsNbht6xzKJh9miMFeQ1VxAowqfZw8vEVgNK9C7nELSmYtD4Ve7KCqeDuX1D+hSUOgshc3qYG
gqig3ip+p6MMbq5yeqBISY3xKPF9IchAEAWZVv1AjFlGnDOHMZLPele8+mB+jvpUmclA27nS1q+I
RoUTzyibSAGzgzBerauyL54hMpwZlR42RFxh6yQME3UI/0tKcFlgwmPGbBNknBd3EIOgsNAXJTWE
eoqhRrWBzcTyD3l1nmGBYMeEmSleTraIk+ZlJOQOaLJMLDZVyeFsoNQgPep+ueR8ys0GnC7EUwXn
vXHVsXxQ0L9v59quCCR2SUGYgjDIWBPxMwYdVzx92YwQw1EDARFfgdouECGGQOkjmOagnA35/o3T
yX16CTNrJR7dzB9TzUWbGQaqNtpkyD1S+cT3v5G8Z7I4mgmSA6NzTEITojIR3GX4rQWEWn1yTkAh
cZ9f86d9F1HSlHflKvED41rBIEUAeTpwuAZkGVWkRDtSBZBOziCEIBoMMMld1HrV/AMnzViZa0EF
Lsn3GAjCCt/W0KwiJZBdGQslYSirjUDkPQH2dcg/CFpXC7n4C9dcGQ/Wl1BdyZG5lyMZsU7YUTDQ
BU/1FZRwScy/R0RvsvstIaMIJiikE1ikTI37mKj2dMTQYMbLi02Rsmwn1bKENNN6igfGEcFrCcP4
gONabayV0tvw8fe5X0CREmb3ddKi3EcjJSmEwAlvb2f++3aeWEyTznmeJlVdI+pPRfIl00U9+3WS
VjkfkZUT3LvWs3yBVXxvxUW/TkguLF+ekIh5XhjFeE3ekACgFvgwjGH4WzMVBjbMm6j7KXyVX5BQ
Sfn+CMaeHA2mQozHYnUtREgGoQSPV168PHN6i8BneGJt6B9C4bmzTrrXbhDDg+OkeA2yr71XhneA
1UNCSBWqbIWY93lZQzGkiAhXeTg1gwwmNqQ+6HzCBjEfL3zuBijxwjjzs8N38V1ov8NlQ9llCaEP
WGAiCznqe2r8x+Wj96bu/lkqdXdmEg+d9mJMY67BJ1MmEoX8NtWeTrb8H2FntqO6lq3pV0nldVmF
sXFzdKouaG2DcUMbcYOACDA2bsA0hqevb7BKKuXO1C4pM3astYjAuJlzjH/8TRsPiRupgKgwnR8k
0bwGTRhboHff2fCgC56yw8+mKwt1PdZ40q5YkIwfbG0NJspfZ781tSdP9ujCS50zNESFm1gZnl0E
y/jwoCvk/tIgaufDTcxzguBNAlL02OY7VtEOjdPqvrKJrpwpXziMK1/laZghpTk9QhNC5O9rhW9Y
a1UtMCSuFniTVYv26vZbjZJBPrstHr/lDJMxnD9uvReU7+/Gxzp9VgbW+D67epV3DwmGohFk4a28
4zrrz5IRsrNl+qVOijlsWKy5t9jZHLeP9UvsbPKDBnX1ypaAqddYGI46zea63F6TwaYem1FzOIWZ
cM5pevDoWdrfzAXAU5PY2jMy/8Qe3fB0mxp724fq5VHCT+AbWftjyJAdnEJnWz155BiIz4IB1Fku
buPOoFpeB4Nf7PbYGI+hvqf/cS2YiRe8y95UTDSPPmUlWUf0E+cxvxxHZKlpQYpYmI8BCx8JQEcv
Gc7ZZAOxTSki0ll6R+j0kJ+Bxt4IjzVmKCVlkiw5t545BVpCv2a7DLmnFE4TMW3R+Vl8STGBT3ws
BOA6n0DBaHp+TwTRQRGmgGVYiJsg3bL38O7IQ9sUXZB+pCjsU1rgd0MnkA1QJFMVJ9iH3MdXXmCG
IvpvRTj4jDUeJYv67DwRIWXh1p4mAh6KJxJYEecn2KEw9x3JplajcURRsUStPjDGqW9PHirLgT25
Di/oGcthm52ogJ3NjjhJqLRQcUJStvzr2mKFg2kbGAuD4S0mB2rYhsvv375MVpnbl4LE/chfZzuV
p+u0a0/bccXsDHbHCnO6U92ziE/HMTr1ytWTB7mN9w+921Rsk/Z1h3iEE5AuDhXlFBItsmoWMB1B
o6j1W6xxHZZO4UYbCxPbBe1HxZuh5hfvWrwT7xe342ynx2hypcooV7k8pDr2aXG9Ihphdd+ll+59
x1P5REKLjw5QwapYYJj3+f61eq54PigDdp9nSPm63fvXBUzCfGbsoId4mxXGDWN1YbFn30Nm76qf
jlsTgLlJMlaXrwl1YzI1o3RrBY13X4OSR/ApI8o4yk+y7MT7cfBEbKAPzxTIYJt9kXtVtG/naR6K
bvYNTfLuVvFzcgYzfKEkqHHbyiGSC4c+pYZLUOFiKiS2FSu51DbmEsbUmr74PcakcjJf5CTvUYYK
1f7VuMxsFqRvI7biewad7tEnaWNoOVK/PmLEDaMHjSqqKqdFRXLsoWtyj94mvPK3N8ceYIM4qCk7
XsPMVcfqR75fDUaYnZkjJUK/6TEd9mEB0zYh7MdtoPKkqsJ5gvrkhtsbq1j/7ry6Ht5Y6NEs74ch
/ewGKp1j9MTOu8buMCKCYPn0iOWANG1PVNecy+diYwoZ+OJZQ4rtbEPzyzv0HhTy+Ndwr9KeuQaZ
2bRcg2bUQch/4fwmGFmpfaIWqf4QHQ+lWCyocqUu4TmcvbpUmBm9Gxgejyo+TJRGFQUPhe4AQJFf
eBmc0Rdd3RqLGjFKgCCBI0OKG9KLD0rLwa/eYBRxnBYgDYRYIFDTnHokW5CYajzpeVgPaR1a4wQH
OmWS0EsrJKZ2+g0mPphbOMgJuAxaz8LigzzPGWUnblgtNpAOSh0sKB0aOW4VHMn5UPLqa4/S3xiW
mBS9SOG4oZvokEGIIz11HfZZNDXSkCosEBa5MZDZB6mPshs7SaynMAAXsZIVJfPMoqCw1+c5zdZ8
Ez+guFJVji4USxjDcbT16ozfRDt6ebhcIO++Tk4xZwJteOIpYlfkGR7rUa9NPgFmTBSFNqkhZEbQ
vLUxhiuGCITH6OUQC7OIRPfeGApf/4KzKVvWEXeU9iofjqx+yz2Co5jcKTcqx3yosLYCI2DxDgRC
NXri4oiJygnnJooQr0J8mWFLUXovoJF6CppMBXCl8rrjIMUSgwSsmOso188+3N7+Jmp7qPHfQxsz
Bqhs7F52Xx8neFudsWY60d/abhac/RfCQWX0RrLIfYCSHF5D7xLcfAufFpqFGOlxJGyzO8UoRY5X
xurYXqdhHosKjQOZQ9RwWRldilqExSQhhee55eP/RTxLa3SmEHriCMZmQP+MrxS5Dhvf8i9Lcfug
3HIpO1JPoBRCaUG2urAEuWzSHbfpp1Pa+iuyZEgmoD0dgRCxJBu/qTBsl3paZg2sDbfo6Z6oHE7Y
vHW+QPx8g1RUvpj96fFH3WIm2yfihq5V7K7Oo1efuRAQxY01phuubHYdPrtHj7IvGTS+xuBASLbv
HmXUCFNdNouXl3ZbHFWJb8kVpTiGVbzi6bQxWMd4pycXk16UDBE88DCeerMs3dx6mXD/56Sd4+WD
GY31+8Z5ZYPLijieYEq0xcAB7YtYWhjYTFhThUEVe9vewtaCoZUjiIMNXqJQwPPRvZT7SplspklE
We9TjU6NOJ1QqWHFBXF2gvfc4Bg8FshTBukcFwpuFIM2AobWgoUBvS1ywz7XPxBlbRrSbuCH9xq1
onRi+bc1VbJ/xFiDIjU2psqEYpD7hF7UPc0yHLGRoQxJ3ojRHA4bt3L1SH5Cm6UTOVtk+ji4IY6f
4yyQi0qyXR+v7e65B18Pg/snig9qe++CtwpHzaVsSZQ7jRHiABZQ6L5fm3gzveyiWj66NMMsIsbA
dlKCK25ydwNnsBaOErxATDT1paMhvSwmOkL9dJQFglsgsmBtuPYAfRUM5xOc52oHYyxeUAta1yPD
xE35k8xZ4Y95JiuYKDi5Tv0U71oFD4UNQeRitNQZ8u/hnTWJqKQ+hMhuDlyD/F9WOu+y1PFloHjg
Ot/Bs3gQ0UVfpnKXX0XEdB5INa6M5SuXZ2XBEfoyKIDVr8RnCkfKTjtOFuYXxAqTgRKz2ZAbnVNI
zTtM6Kc6X8wtIzHWe+6qsmfzc+U4WxlAKMl3Ts+ccQ03vRmgtitRdnDinDYgFNZ6LMlyYgnkxqsJ
6TEuOFe3HKE0c/HUQlZN74JgVVvfAChP2yNLWIZTkYDd7zECsTEtD5kvT6y5VBwUEGwi2KnmugcZ
8uTIYL0Zd2JzykY/KmbiiVeE5lDcetRhNqUEhoCi7am+PhaO7wAmyglJ5YT8l2kCTYqVSsfrKp0T
5TK0ohKLgnKq0LWp6zaThKUye1IeXeINzojPQwoT+yB9Kd2ZPQNZO+gYQl5otC4H7E4scULBEBKX
E21AwMRC99+zGwPxNe/5uHeXtdeEZABNLqRfz5Sx/PHuYe7g0415pyVckSGhM99y828WZwaCNMLZ
irUNFJBmb2dOlEfvRUoI/dDOdntHFnfCp0gp4+pjNcNz9lHldWZihqcofZtJqM17yGpdccu0otdI
3qnFBgJ/ia2lmh9j2kksBtBap6wkaOMm6sx2bEcMIyj0Ij7Ud0NTRzs3lSZOykzzh+LviDmxFSe/
9diifpAeO4EzRsN93WuzVpQdxDJT6mUiCrGcN/vEcnFvIjAfqLhxytkT4xg10PBPkdPxinP2LSO+
0P7bjuq+ydgh+W1CZ+5kW4s7Wk7xBauaDHaRNMvVn074gtvcxstA07AWwPBIgvUe7h2TxJt7xzRN
XMt4MdrrNGzBkxUnuxsLkfTn+K0dVHz3scQwZ1QbvKMxSufKjMAlKYHLAzgEb7vx32vspPoq9+fD
LUKLAxMbtfOc85eC2GyR5OztGX08BnAbcVEVYx06NKyCsXyTflwJcLkDRDDZeNjUGLQAPAD0y/Ja
SfgkZ31mcvkLXEXfs4SG4Pjqij/HG7tDdkO5MVApBnL7mJPTSuyHrEVr+qQvUcMOJar89GZQOuiA
OvO3RgqUTbORr3Qs0vKdPiW/TJ+WO0K/dNhLIScbs/SVAvt8lyxOmz50uZWGZze8RkxXGntpPzC/
cztF/KZCJapD79P3nhf213HGN8Xi//7ntYMUOkuyvhKKdSUdcwg6ziWXSM4nP3CcPVcFVixoUlnE
GAIR8Sr98Iu+S8LLQePIFpu9dqdhsXjtSFJ7QbzeKV+om/F+Id5o1Cqd06y1S6L0WxeVCu9+Cq6/
WZAFrV0eNBDSm+75O4301dm7+Ww4GHeWszzIwOr1VRa8IbUHxTe+qP7tN43Okb7bYI8xpOYQJ87s
Tj6Y9APG8LwF7GXgcpnQatCnVRjYMBD0mWmwnFsL/uSZwIOIkOYJPs3lvB42Hog/w6F6LkA35p5I
eksssazJbXylgz1RvV+hi+hDa/qgVczp/YyYjZ8OUAmxzpmCsAPBPkaYgTIfuLvXpRWcl0f4QMJ8
MH199sZ4DESZsRzts0MQIcuvAcMgNPYWSnabAQUdLQalGI+2Ri2v/6SRRyZFKwLc2FveeaylqG5h
XUtEjOy5YpB7s7s5c1DANMxslg/UJawXWIRFTf+I3xtJdhH2NLDN7SCbJiHKVhxGwdT5DOJneVmq
mDCUW3F+5F53U6zXzrjRptQ6BbDyB8/GhpXPx5aF3yG2PxYWBM3nv1gSYBRXRojuBqzwIE041S1v
GHQ0uIyi1uKRFEdHwhfwo9z4Nc8XhnNHVvU/kJfCWoEdj4sX8m/qG4P7AQPQKMGist2/9jnVuDiS
bujSIQxuxPJJNWRigXd0+D1Ungp7RQtLy5x9pDPqjKDjDcW3SKYwbR5zjcrhvd5ExxgHRtaJNBSr
DtzMBpsDNp8DMULV2fBaVDUb6tsNe7DW18ZY6AxVvNo0QpEyJE6opvm92UDFSew9JImSvA3MSt08
svfkTDIhji/+Laiynota4IEfmrm7eO1lEWQLnZmwGde/71WzumGE8fDgS/odv420qlxD5CoOWmTN
qkM7gFU6gwl/WZO5NDpDSMWC6BebPbQcCz005nacL9AGoO+KG+QYGIUAUM4vHNMMG8UYUJob/oJx
a7FIflnDI2oQSAFJt150driyeRpT6dNCZtObrwzQa2GEZ3gi6lRZGpN8DR6PkAHWx3mcrEr4KjFf
Xl/G20nwiyTgLMC9mc0hmVRrja9obmOdZV0Zs7nwPRtLByQwWTB2CqlHd0Zsh5fAYjTc4KBLewq3
bvJ5HamC7M94SLMt69PmC8+zbfpzHOOXsnz1EteeYTfGutimSq1ZTkDk2rsc2+NmoZNSFLyINHxN
GN2HPJYAomrQjvCfrq79J6qSPd9m29O2BbN6r+3PbcCSZo1jNBJJUo+OGErR++YDnp4zRk2dQB4g
irWgPZKdXYrS6/q6xl13cQXEFZF5zVqvzVW3CSlv0VHFlGNyeHLw8vWEw2UGW+yJTTumY0CvdLLK
MMeLJmMuWgFrlZ953wE830+xBb4OO/xVm5uvPc2ZBsikjhPEYGXRQEQGZCNSA5dKyOMu+wwgEOBU
/wzGVFHriIctbpI+DQPDYPHdksk8vw0Dvw23NHkT5CozumdQSEnexZtewYz2MSEmCpj4NE3dlgff
mLaQHArKqXzKxpqznVYgDG8w+cRX6BPZ6CdH78nebAbZ9sY7F3PcxQDQKMOWtMVBuQT5dq+oMB2p
X6SbY6uc6wO8jXjCTlN1vfFf1AXwg2d/djTNpXYFp+KJnNDxjvEXpX0mDRALVvxUA7qjKJ23B2z6
XIwOBpmbqBpe3WbyQCKHx60y1BkDUxnwU61Yzjy3AFbS+Uo2TPsn33EdTPfOMo3x5lyM7o45JkGy
7bJZz1tOvcIlkIIBYD6uOUMIUD2aJJrSZE6hl1DpW4zmVFf3uW/g71DwV7h2vmnUC5qX+pDhCZjT
/tPED1sxteBEo7BB9NG9bzeseMr+Mr0F9rCePsHk8+0V0x+TANc8YooRIS6Cgy5GmRgtYBjDxwuP
43MICzvlxGLFia0sfCAvQXxyYBKhBTifU6h0kK7NWK/nmPjh8rcmM/WE598moprhAkEzCjbc0UZP
dY7+C0F0iTvYZZrHMh8AgN5UPQok7GYRSVLK2bPN93t/3MoU5LiUpxorBfaYG084rsxr25HSpMUJ
lLZExh9NWOJz2IRUQ8F7zRofSUlDgcJ9mImqiQmKyecVN7iSLSqb1vAAsRbv0ZWN0wnzKa6YAWzA
gBkES5ZzWqJIrow4tWk8gRvfXlvsNE+cn7ERcY6LG8snyUtR7pUSZQmkcCfxTRnkAO4UBYw8DZC+
eqx8iR+/7da71+rEiFgLG8pf/Bz5/eZEntgGRzQwQZ5Vpq1YnfDw2j8MyX/o9mITPcNn6brsrClO
fBRBQfpru5jt0d7tWIpQleCHzdj39zj7AKJUO8pXRgWFlyGA145B/u8pwH0Cx+20S5EEmMew02W+
x0RDc/WYkQCYHcfbp51jSmPFVPc9Eg+8s/jbjYzRYdbGM7oXUYUBFVCPYUFDgQUVNLO6yXcSUTit
KKVuCwoneC64j0tVRPG0QNZ5WzQcJH96SKqdU+Gei1c7lVLZ1zpg7XrFI/TCk8CTagt9KbFuDbbt
xUCQTmPMj41n6EbxmGf7GFTRA/O+G0XZ1dfJ8Q0Ao4IiwpYX8MMa5HiSW1NsBEPo/cw9ZRyd8ImJ
0GHquYmfdKQKYAC15RfVJdb0iks3CqYYkIR4OAUZTG5qTIZEX+KFft89d/h2MGW5SLkqIxsDMSbL
IhMca3p6DK2YK7OJz4uz0eNMY5KYYgQxS75fY4GmTfcyYB/z4PpwPigd00i8QKoFGZR5cP7+OPU/
h+l3HjDTZXsy4Sc84s24ggkmnFQL6rNbwBdCQ9dgwm+RCKNRQV4mT6gbBCDP4TiBD6MAnCehPmI1
YGUBXOlRNneod59gj2mseXBj8eAnJQkRNLA1Y9VqWsGwgvPEkD0HpyJWAmjpMrxyNlpOxgFBrqYI
Laj9Lu4Ws0ECBXhmWKbfzPWAH0I5cVwjTOgFBXwAcCW/ZgDfko2QUTibzHNy/LLdDVf0LfSU5Qdm
WMh6rgIgvL+EZ3CmEq6d4xafU8YTxUiTazntsIrS8aPBx6scd2TIBjzpH0iJCQdALHcqWxpTGgUw
lOZ1TgOiY2gOxgmmxJYGOsJcuY81JU3CnYWiZArDFBQ8m9E25srAb0xFT1PCCAFmQFYA5LCWB7iW
hIWaB6TGFp7lnMrwIsgOWPKFaJEnqOkTLmvm2sLgACEC/2LXwu+CtlCqRmxfWFwUcsQ7NGz1st4y
C0ZqMsEKqqsPLkyOxZI3I8QdQCp4h4BkTk5UbsY0ml0/EFDNDPAEZ/XDdxVLULw+UcNRpbYwIsuW
2hqAYU9JjVwDEu3WDPgPO4HVI+miGFkEIyLbprzF7X5pyIrJOcRBf3x3mHQxAcMt+QsDXufCd3ht
RRfa4XzJ5FdyrDVwT6mIi8lzRIYrDjiPPgN2QIDN991rxxduBm1dUBW/10rAMJz6iSWdQUAtYI8r
rwL8oROwvPcE83w3oxgvp0/0tPiL1syc4bAwNy5m6eyBO9yLjPeTo+Iv/zrQRK/fTKQfjCm1Nckb
5YDmm59+IazKtuoenHt8u9N4NCGVPGUboN8EyxXuD7lL3xBbgAaRYoLiyXGC4nzs23BvIF/iCvrI
WWSOVQkcN8EAH6vSD8KAceQTDNFgXs6dxGdgAYf2c3O1tUGjXQAzWdFtLT/9QRejy5g7iI7/Mrhz
STejHHxmIw0Gr36xyVADeoTADsTjiIH8nOOftkn0oFjBDfAOQMVmye+tl238kKk5qTiuQxxVSA6m
Idpb1B5vtzWgb8C9ELQzbtbN2oQz66lUkx1G//AL1q3DeV6+ex3S5J4UQhAOtkICwDR8SQxhSG4z
dutgT/MnQJXC4GLUItYdSAFUN64BrE6xDQzBZr0W/KuMuRHHDYWVAGanuHXAmppLloRgWJgLA3ZI
KCSFgQlFIJlz59n7U/ykcJa0bhUJZnSlazJ4Jl6UAw33KQ6eTJyXOQfWsnqS8ZFvj9POuqTWu4DO
P2npoLjyPIJGCfWCWEwKxRbzkDNzrQu+xvaeCm+bhpdp65AT/3I5nJZqUHDKDF9di6/8e93CSfzM
zAh/KoY8QDB88PrAEfEYOZedwlOp8ThRFC1Bt8RxFB+nB/EG4kPV9tK5yXXhE48MqAlyAyqB5b24
Tlguj8XVLWPb1/p3TNozBxp89DrIo8NTSG1L7ZHiwyz4DLQ7qJFUu1hoC3ok58X4VPe0y99SngoT
5xRTBw5pK4BPTfz+lhbRMf2CnVd6Vw2vQUYfYEVlfII4UgJpgyWPqX6nnT1veZw+5IrzzGlUYg6p
OZuRlMTcfxGybufCSiSVPosKhY/qnIPHrvTfu3pRzTLn4qUzrP8YBj684wgKeGeaLUrQrnOQYUPX
xo0NfL8GXD3hHGli6a3M0jlhP1vQ0JwoFywywUIixEmBuATKA9tZY2XzjS9X0zOpjD7GrjgXMpLD
p5RpHlNVHRN1CnGwi3v38GY9puCVoSN91mmrIgNinqgE3FrD0+IVvvG/fU8rUywmA+h7noHM5OIz
0BRXd7zNA9B5mQoJTGOzcnNP0ULJlW0+CNczajFc1hGdYqCHsX0yfuKjqkEwfbIX5m4DL/kEBIPz
5pY46yDdplvYuNic0YglfarU5+HP9SXZ5E5+kUVVyQOwV2bqvpqcXcHkqGIvB76A3B3Kw+abEt/E
QoeO8sh/jIjbDGZLvsEfkIkTWjzWrM33aXm1STS4rpu9Bn7ZhE0gBekTXpCU8gnZ4IIHGBheCy9A
xcn3GNMrsXgrE4b1jO3FSLwJmpBIA4h6LWyv72P76wmFpfhVvl4rQdeflDGb2P4y4EOAfJ3YDNPv
1koQsOSbEcfs2hDrmQfpd8ofAd4od36pkXDeoAWktKQQpcjhq1SmDAEVYEHCFn9hxZ8XypcQ0M6A
W5w7InPPC4bzkGPAqCFevUbmTDZ2FX/udyDQsT2nWSdtSicGphzfeIjpI8C/MRlnLdEC9gnpN04s
SzbP9Y2FuAMHqVx+OoVPzEW5JKVJAPMlfQb8AuEy2TTdFf2xupcl+sI6JO0cSkMMpF+cQh4NFndu
MucV44JMDX6XiWSQuLKlJFAT3pzEJ8sUi9ZWLPCxjqqIKqnwzf9Qm/Y5ewchI2A6n+5E+i7Q/lim
Dng/TU3WJkkzUDniM7fxpcft8wYLPz8ZttgTcirgw5UrW9rMOf0xLR0lycqCtabSB9jOjewLZabt
aYC3j0kDPtzQZqpssPmUHJSRPXxiXivWyWSeLFOcBOfNiPjxyWOU7VPYvclY8A1IksyuoUyMLys7
zAL1ywK5AKm1YsZzWIZAuBA8V/Dep9escZTtg1ZjUpghDYRL7lY+uAlFtPalhfUKQzC7f1nByeh8
2V8mAmGmTjj+HkXpKfDtr4LCA4CFoLYuAzFiNWCJwR4lV2PEEBQIp+W+4wJ2wwnOKv7M0dXn7pL7
k06F+28BuSmfkY70e1ucI0hNJaUxLURUgMNmM4ryjBfpu0eJrRpuZyP+l9M44NL0HL4N5HsDvLQ2
MAixCst6FcRppffiJBFdsHr41Na7T0vyXfIdZXdkwD6mgdg9qmEe5MHjV17CExDdfqFW+cWnLjdW
b0x/vrHUGOl0GdTnMwOj97dvkVKTwEeVgCdyMyhPuAHfw4Jq57oW7FxgGPJIkP3TKXCqaDmAPPi4
nC2JNOJP1e+VDoAPgCVBSIAVgvfujzq0GBMq/ZUiEgMaHSHTMljMpFf4nIw8eIH10nI10j/IYZXM
SfkwTAEfC2hLXR8tEDzplaRyyb9AGu3qHPZjoY8FzqYnEw4H0+VVST9o8Y8qVnJZD/YqYqIj8Ynf
eIb6V2iXRN6Tr1BCEalgGIBzjmr8UbnFGUTA/N0xGSVCLEMVkTjnqLMwXVbgbwzhAcx1xtoNpyr1
XoDmstBAww06yOMSr4J5gbMXJNSXS3joFP8+VnANe3TqyrlMm4UyQpACk2q2Ozpeic+E/sF8gJZu
R6zKiowrhy4Qzr2s/a2xvjr2IOyORCEgGgyZw6a8C8xbyPQINIQmBZarT/QJtxukjQsdHMS2gUFY
AhNVmkVWzYVQbA2owKc1TN2gzZD9AX8XOkMABQX2yTHYxKyxbuFDbmMeK4wD+M+EU0mbLmRrLP+C
B1TgmcQC0JuOYc3Q8F6CZlR4SD89gzb4PvsYrTItAEckq42/7EnGE28tLsi/d16NPUjlvVz+Qz9Y
9c6S7oZwHbk2w+G3/3I34waYX77++f6MtTKvcVTGD/J3oqemry4DoURIAKaCOEHsjpKlfKSC6Sps
C4h0J5QXdGlwXwkim9Km+8k3H6FgxkGnfkfPLRxCfWJwCHVgwHm884ngyc4M5xpxc40e38feCeaQ
6Bga5BWvHY2kTGaELsMTL2dBPh3LEyFoi14zIBoWxUdDc1lPqsHVgUXXZ1o8uLNJb3pPCMKYCIDB
wKAUrHWk4scPYYtIDREYMy4hi7VPjCGZaKdQgxzOSghpWfg5ELVnNbEy8F4n53kF+UQmiH1iXuYw
/5gtVYAR2YcpJarNa3eLug9klKKGrLYz9GpIOcMLBOjTcMOBPLpkvxJ1lXwed0l4PQ6fPBtPfubc
QD6DjeEQPUYBBusVHl7OZ5dwCGQiY5H/tOm6yFygbWKVpLEEQpRGcqrQpN65+bH25Qy3J6mDUAyM
nPHMjaMBXHQ78ClwfpTgFzzFiRljRlczo4fkT/f6lEFWxKIKNU1g3Hz8h24gRAODDCNYINyzBc9y
m4S5G611FoIDADG0nGoBM2X67HO+olMA5VU2/eC5M0MJC0Fq4msMm/j9iAhU4GEsHMmzdiopovwX
ITobFpyMbIMNLTN5Q6BqkPf4wFRmHXgZenQd1k7hw4ZhR1J4iu/0Q7b76pJ2xBuhFSlQULNYwFlv
xwQ7cPYMpFMqgxnRMAh9B7x5KDgAJBukX2TjuHC/eS0HOE94z3J1JzCCC8zHh2sGg4b0BNrNFhgg
NGwm/U+WwzPFyAvpVEFuJ0vUgg1RcG5ajoI8pPPidez+8x//83//9775r+NvGf4JLf1Hcc/D8lTc
6v/1T1P/5z/+GkxrdlTT0IxWWyWYVv59v41PxZFXq/9Dud4e6stK0wUjCsqAobGo4cDj6DUgybSA
F4L1vI04LaixgCdNGbHwkYhpDF7UyBzg52L8IHUd4voLAdYI0CKh1eSemFisa9bglXevCKsqglfY
8fW46NUuWkAdfRUzUeRQOjtHByBE+yGeKuOsAx8MT/i9HKDmMC8U7TOGK/RJyQia0nd7+vcnwPj3
1FJLV7VWx7A77bZmGda/noB2cn5vWo80WeAkgSjQHn6vb/3199DYBmSXe4MQb2r8SMLM3xBk1HTj
UciSkPeGu3ngdlmrptMvC1XXdBaN/XHfYcxaIVg6HEjEYRbMMMiJrN7fH7T2H65aRzVanY5pG7au
2n856FrTjKpW38VCgLTOXiG0BAiif+7TdUxOvSPZAFb/OHo4rS/cmIZVjxhsHlI2GxL9Bnaoc8ND
EWd+/fcHZrT//Xb6lwOz//VsVreT1d4Y7WLxBmR4Yn3axXaDKC1yW3uQUUcEHohMgzG803ypfWWw
A1yKcgjLl15NJFgzwS/Zf6xktz5OTHT/7MyORfjHDcIDyIJ3XaHOhJJ0nHV6KrCdcCyPsxyHIUqI
1u44vI///jO1/1N28/872e3WX7KbLcNMkkfDZwJtJobq9TvEO9cBPWUw/RyyMbgZ8yqMU0bXfjv+
+zdXDUnN/UvYcKetG3rH1NSOpnX+EmBtm+daz41bwTQN7HBW9N8kPiYMftk2wDmftPUQJYdPDKqJ
xSJ3qfxuHGwsoc2Bkg8u0wIQ4ETSo+SgYS/vb77SWRLc8BYfY+uE8Qi4Ea0r6RPkZWX+29n058Ct
hFtZsMlPozf81vPhgqKs8hA4K6zsOlwyFjI6dh0kgpSuGF8IbOBQMIltgOFyOd3XTwN0exmWrkmK
BNTmZqCNTghvdEIp8bSAelz3bn2VAY+QlR+9BwqrDV4xUAC1YHtD1AMJfvWcEEGHJJfEe7yZPaH+
NYNjYLKKAm4yjYIw5+uREjwYyqXBqbvG88dDQj5Q7l2mf+C0p7XOXnb2H0PaCZfyZ1j/f+4RXR64
v7tKf3kgj42W3e7JneghBApAIiT6RnijRCk0sIQoOrVPoAMz/l2OiSjnZ3CZ2yOdolPUFjyJ3QIy
rEnfZfi2+4XgCcnve3CDVteiw6eX7iLjovL8+7vL0DR5IP/twC3TsOxWS9XM1l8SwXXbzI4PI8eh
z7XI6tGcY8Ts3CBLo8AnATI/9LvzLFsoMX998RPxSSU+EggFHj0BOQBnft3Dv4+MqDxW9jpWontI
QczhyiUIQn140zZrs3fI8DKjq3iuaHTZ0GwH5GDUCfMxgpVxEtKQ9bSu5N4CStGVKM5pq8N7FIIE
Ya6c08uIRIcpOOXyRNiniIHMrjGSjlxkPxbxBszgHnuj6jV7xnscCNSpVFhafJHvn38ywWw84Jcl
9UR0EtNsnLMxjVjy/XHZmeUH+Qq360/8cStijC89+GahjJmVMw99kFYlczvuPEC6O4xvqlDUNPBM
pkDpfCiGSNydEHEBZWkfZowpZGcHgj/TLLyYh9LICEDpGMzzbqStghnSUm1IvsJLC/orTYtjQkaF
NEnhJJUX0IVYixDg2KZUgfTNosrzODJIbjz2YYSNMCukQqG1omHJoUg+GWNde8LQbIZVSM3xg/mz
g1CFp7QeCNHDhN4gJGqZsrYXdnDhczWki0ogYUoYjBwVirX+xie7AqAVsJUIGJzwAB6FcSZwHRlL
JDDKnKCCJZZ714AIrFHu3BzI2ZMHWboXijM4/AAUb96nRrZeY09foiYsUHcWLlHefoWvMyxiWG3Y
33TvPnF+CGpRCnjEXjAzBep06oU6HlaEqJJ56GpjAIZxB9ZImfWZCkMVwY/shudWn4wQPdxMcPvE
5SKTVIGlNUun1bZZYqoyxV15f10SZYSUth1YE37X1JofiVQodu3QfvX1sNpVxElcd/mCBbJZvd/9
Znf5PUWYfgf8f8ZaivSAEXRrkWC/urh4t9nTV63uxbve+aI3XQ1edCiBHsRsu/dYvhrL3CHO5BNU
0szVyZl0UP5IsBUvM8dP/x4hr3TlR+RHT2SaFGE1T39e2FvhdyWxI9ahjGHjHbL4Ov9E+RmH15Kk
SDCccGP17tu7wM7b9kECWRmmx89pRi01vYPLgACRS1KT58bUQkR4T5w9GMVIjmt46bKGphggfpcH
BFbLFhg8/wgZ5LjEYO5DCilwk8BWaXuFlCtGgmQF1pIJB5iOGn+tMvJfbuS7Cofgtblv4YtxKLf8
Vbnlr0iS2/Kacmvv4eAA4C/Tn4KPaBwoXbCwgrLIRyrImdOAeNcdoCp1+MKq0XL5FZctPAcx+uKl
92VnzUF09q2DDvVna675CXMtTjAZGD3xLsUgCdF8DWo5IHvPu3fWNx49AIJHl6+fAya3DgtbrIzn
0PkPz2UeJ1/nsF5ykAytQv2A/RiUYz5GuSREPq6Xpy1LSCMitDvcGE0fcF6gzkI3OG35Qkb8C1sS
+Zb/NXiNX7u89s+/aHI++FZ+JB/8eQnpuA9ZKQFvs+3jPOSkXoTGcNrKdApEgZXNopuikvaJXINF
jpKS5eYIr+vcq5E/5ktl5vcvJF9KJQinC2TbYNbFrhwrawU7OtgebQLM2d5dZlUDG+S/zfgCvpun
OWqfME6wRaCMmU790B6cJ0wqIIPZkxvINxTWDz2MkStzAIhmvsD0Ol2hpCKLBIPaAxGHAllf6QuT
BhtNSe6D7o3AhQiMBtJyNtB7b3oLX3itWpBDMoVAfsWUC0t/Whuugk90wShrdUUHkPZ6WXdDjrcV
dRiCyVDzRcg6k2O3nKoohmAFohI6D4u+OmmcatCJMJTqvde3iepU+NBu+g1paJuQEC+/9juriqij
OlIlo3lB9O28tbSH6Y+5LuZcaiYBckfL3Xl8D4BGudzbWhmYe24Sc2/vuc1fB3P/5G+0ta+tMdms
CKlak4J37eZAvBCkc9gkwp0FQ0d/ipAssglITDl2bgw2NOZfQJi6jO3gHbGjzlmBCfSqGcUeccRn
DXizYHaY3pACAtObaOyZ5sBqIS3EiuQSYntLSir+CARdqRCAbTbmgoAnqIXBBn07px1iNWOlOGgY
FhLOuGYVDzqMO87z14Er6LSnnH64FDeUwcKKtmkcrIgpJ1Vha1mE5/DCQO1CPl4adog12YRE33il
f52JkvgEr4RlLfPL6Dl6T14M9x/jy6Jy305nehs/dnD6yNO5OtfVCfeMAmuOnFnFJqjwAp8W08v8
gh9VE7XcF7E8o2cKAxA/uWp1xeP6Czs5qAuz86z+LRfJDLekMMVd+U48l4ROp1CZtXGzEw8jptE1
xutEWC/4588Q0PpKZucAazSNdfSbFRhPjktkMSGqI1lKHyDUMC9hC5mseBQrjzkUI7KXslg/tHoN
PrPDK7ChOixczEyJmn2Ql35zYSvFDTlaQoq/8jsqzpHBDLPFqOWD6nNp19WcoFOulryYjCZH0HeF
hCbmddwZojcMMh7jmhEVI0ukDAznxy1yKdGkBWjPJmlw5k7mMQ9eywLe9nHcIndcWTOvblxsN0Ep
zLGMx29MWNN+Fmlj+Zwl1EGUSjB+GI52gP1TQrvfbgcR5n1pLMlkFJbQRB9ILM1zVBIV+GxocNkT
HCFOleizJP4YfhvWf1WI8IDPIdI85AgLmY6VPhMzOq830UfNyp7m/n2hcSwPNvKTxBSOH7MikBTf
a0CuDbldx3H9JqON1HD2nMbFL/QTnPiePE+9K5FtOiePVVcyw5Mfzun8isxg2sbcueAKt4zujR0h
+aqnRdhmQW4tkZ+zP/AjjPFk02E0TbTAQSNBXM8HnT07UsK0+DOz1dZsWTzU0MFCVvsm6fOv6rqz
RxuRJAN++gRvHSVxc+7xNZdpKMsQ82sRQGh7vrCIoHrCzWltUgpmS7Tu771QyD5Xh6teMzUjSHb5
rgev14DvcCGTyvFTSp6W8N5EfmF8t6I3E1/UEeNPASkOJ7e1MoN9sUXZTHElqr8be/0dP0Vmk79S
VtRR5jCirGOVkLTXtAjKhckjQOWN9aj3pyqQXDIiqxeS+2WytL1dfckj/sPoMjYONunbnAMWljaJ
YsX/IexMd1vFuq19RUj0zV86g/s2TvIHxYlDZ7AN2AZf/XlWSvpUX+rV3jpH9VbVTsUNsNZcc47x
jOXwQR7l+qd6EBsnbHmyGbjJZP6bdFK8kQq9Zhteiq34Jna+Cyll4h8eL8P8QfAbXAF423fqm5/3
ka+GnTgalO8FV14pvev4vrmOiSuDLPherUoA3Y/jZWEdiC/mj56xNm3XIvYyh/NH5UJoJrRicXNs
Cw0apQnffCou9D8Ot57n57yS4Ko5606EZxWQ1GDoiwUipQO14yzywwzeQKB97gFPpjN4TJOM5u51
iVt2Kb3nU8Ku3vUFMDVr8IqPdGkuzG05BTi7raNurG6SMKPBC8bi25jZU+THOS3EYQoBHUowUIzQ
xNetzJ05KwgII2zcMz2uo2EhMqOgZ02IiFhoE2sOdWOu8Qae+HGTSFunEPYeSJaQoY+RMkHz0Jjx
Z5NkYcBv0chrtUOIxB+ClmJOG5rCBTp45jxwMShMF/ri8WmRmwWeHebG7ZVJVKy/5oRsQoAKcmI8
b3i5d8yyYNtAt+KtQO0QLzgyN7z4ouTvJfIZjcCat2FTuRWUGBsIYfECNAek0338nKdxhVzKgOr1
WKowY2DRAAEUXk8AhUtnBTX5Jdnon1DFaAxw/o/lpR6bEC84e6xQtgOJkxe8/z3L/kQhWAU6MeCX
0Rk6SoNWS8SN1CR3R4GYRM2bj2Ld4hHgMwb9CwIzfMi3OIvuc5Jrlw8+nzOjIzVVKTAjzMnxBSOh
RcaVgjVfxWbAR/e/viy/FvblLR2BuQZNp/solyAQX6GWreTPOoKhtIIwOibkbNnu+sgIVLBMOq0D
CLyvKlGwMMECC0WEhFyf3rhXxjXdcuYPM+LryXyOHgf8zJzOmQtEzVgZtyGOa+DqjNbwuwPBZfAD
KWKqrpsfrsgVUy0W7jPisqftw+8m8qKb3z9Aip96qkyfv4EFpQGFBi4JwkAHje1ma9Immo8My6/t
nWjh05An8UfQhIiqqLZn1Yftrz18qQpurFsoiOqgZczEZBrmL+hGSu1M/AwQcsmZExCTw1rIfI2f
p5rEm0yF+ZEipl6dp5Z3GgJLhP+B200i6Z1kzFmylfnSm+9S87SVjmHT8pSTL6foCIjv8QZokcS9
vQ+L5/z29lgqcwGKXfLNfjlraNVsQBF5qytpXoOhrXbNQUTLEoSxg2Ka0ht/I0CIvpM8I9Yx7jjz
iBzb589+QBuKlYjC7DEzpmS3j5+HZAnEiDEXQXvtkakxFUm9ETpgbJ2HAqsbxNbYmCdf5DikLqij
CSF2DGuF3l9Gjq8SfAclkZ/Y8j/a2uC+F6Fr7D5OSKTtukRIUs34M/0t34kiZd/tW2L/BPPvua8x
7pJptLjuzu9WRD46Uh+KOsQROG+rdb0Yjhg23jUialkPnYk1qd6588dkviTbi1ilEsJpG9m9H4gB
6ff3iCQintxkin/IKz1zWR2FFEQwJCh3JpBFjvBclX2BsUcw0i9w7G7oXoqF/QbhzuNHiS5uJj3x
ouI/gZ5LNynh+9fjs8de6JWjdNVP0lnxYi+dtb5RF0Ar7oNH/tmONSHKNnDxpjq00tOkX5sLaE+s
F3QrPXIdVk+yfZ059Vo6BWmrb4xAYSnDbgPbSRuB9OFRZ4HyLjFQdBhzV9hWtPFoKSCjBHRGyB6H
lO0QCmpFwmEcNiFrhBpT2y2smcVgMpsTITzPZ8664cFMWc1UVsYava7D6oOrZ9rjE4IuRol4RdRi
boRIkYy+AKfwRLRXpwRewPMDss4fVzH8RX7juAF/L/7RWaXA0vRIKKThnyJiFUbYhjhzgKustA7k
HVa1kCnF7IFcRhsHpxeN74AlGYu+DToriewNpB8WOCIfoXL8aPpZJShVkW06M4RAoHPspfzG9w+E
wF7akOK0MfZ//MDgryKWClYOCQu5HQ7TAalr+lUutW9p5azuL+ItAkHzITS11D8go3loa/5HfQVN
cnlhKALhlT5rPuomBicBWhEr0HRg6VL2naVLoBkMZmWUAmSzBYou1mOEAzSb6QDh0Edbi9WJ88+M
wRUXTMHDVdLpAYbMltd7+6Ptiy1C3eQIkm7IQM/899bMxJXKqoEr/hJa4PmwRvkq+5u5yIg8vE3x
d8XFXIH7xBaj4K1JpzI8Wx70cblLZ/k0gxdnEMPSwucjmpxz8kJbGTNh26GFspa8nJKQAiF6CnaU
T3ZbdIMUCY8UoCi7USTj2zkT6wh4DpLqD8M52SQb2JTygtQN3D87EaoLpxjyMxEqXIvTPuWvBUB5
Zy55Leq/CxwjyuR5RYspZ9Pu3Z6vzCFGuPCNUAoMtmC2UiT99aTkDi6hD7KToH0l+MMzvGLSMRPv
MY+JzdfiRhmW/DQmN21EMCQjZv0z2Wgr3jOArMWJ/TkHlZUABk66kbEisAmA4gJq+dVfEuS3cHba
T8qmAFrm0GWzEKxkTZeHBI1Z+k7dREf4ytJGC21srW3q7GxzierI3naRtjpzeYZPk+dT2JuMlQw8
Vq09WPX1pJ7AjIV1CSkzHoKcT8XmjedJ43lPp9dXbaUuLFZ2cZ3YrpGxyDHrB+el9qggycnHdw+3
F3c5kfNjsPZ8Y0AzAFcJLqHkNRj+GPeLeXxwiTTY0JdI/KY0tmZkw1J2UOeS+iyeIIdV5wxrE+ok
74JvR1903xZvmLwF6qGeZHH42txz1uxG7EjHh1WDkiDMdJyuWNGBNtx52OyleJGeHqgW6jwF/By0
OAvZKVJX/v5BRUAJE9xihZqVaEhiHUZNpIIaeY5ID3jCPxN0QrhrKMW4DRF/FJESmKGJtIGR8LrE
swjcLNSA3T3HZFmEouLJeTdQ8liFB66nuXDGg6+x/MkgrqFdzE97lsGlSXz0EN6Dqbff914jOBjr
JOLG/8hejJEGqVywWIgy470Tt8WnvNCWNHlKteCOrU5UbCj6eU6LuQwnKJ/2K3EZqREBmYrjrfgo
LLl8zWr84FlIt2zrwysovRewlhOurXi0Rdm3yfDEIwvE45+tKeNCDPoxRxsTsXC1FxetWDvkt+po
JfgBSD8sUnGD+oEJOHKry8waa6yt0AwnvWesL5EVKCu+fVaOdNxHJMRlguY5EUgWlOIg/UhVeqVG
XhAIyyQXYQTidTF7b3Y35PyMm0N5j8FiU7Js38enF4o3v0LdIE8u0OPs8AzXAhUNF+k0oXEQER3J
6IynAF1kjnzgORMKFRQ4KF2u4P5AU60lxkX9S7auoGODjPzkQVtVSHbWlw/qxIWFPOy0o+2I0UBM
mEwKekDboJQBui6TuByNHE+CWW3NRdyrtrrwr3O+fnNKLteIs+qEsAHxvVhMpMuYpzkGTB9RGLKk
gwff6bHIBbddYN94T3mU6CbxKERFeOaeqegp6P4NpyrEPmAmygjeE3lt0hqxrXDZMMR8ri880qJA
OXOfG0EGb4z8zuWFYlSDca8uE6yUNHqChJGmztZmi5oaOiDKCt6RhQGsHB3vpDafZxn/yIyRNhtm
UbjEJiWQoHzytj4wxU6sgNNMZC8ZZxBe23LVOM3w0yUO0CcPlsagDFSgX7NJdjCeLsBsQOKwgTSz
hhe6gqhWwwGLcjO7MTYY9ihHIrD7iB3yhRFbwMNEwa8D0lNjUeonbLwtGwR34jqDZSM8BsD6QPJI
EbyWAPECUBWZbR57I2osthLGhsMUtCVrzQ0tlBqavC+wxoI/gwOHwcaKyZZQDKH4kHh9rL7jC4Qw
AvKm8iJbYJJdG6g7TtwvNy5QwkPMISiQF6Bfl92eG4GCADDxUg1bXzBthG9wGF25EzEx8ydFZE5O
s8ekZ5uksGcnMIgs5qiH/qtgrJIJYKMrSKoUJqwuwkmCdG5GQMAmJV44Z0ZQwklk26J1ZYPb5ECa
r6pjbhKvd53eYuEf5abcdvt0d9rDEHYt7ngWtwyMcBebbGgmX6ANUhrcygIlSITtG+0NhMRYfTPm
wqmqEVStsS7ZMZ0tDiqoI6gbCgwgDzazlgfTYIqfgK6FEiyW34D2DOdMSIusm0ICQ5w0Nwz1l3f1
y3jPmRA9Bu9mDJbQe0BXeUzEj0PChOeLQPDYxiCZYecue/gTLZsD74adzIC6xNrK+VUQzA3+rpv1
AVvGFsohkmROcSBYzdBGfuSMWwTNCBBJwqPcaybt9ITODR8Uv5g9aSTw89zu3L0os7n9eavA9uuA
BAfOitZchyvMXRfe11BxkeyAE1ng8ZlcdsIkLpRsN0Zg+ULlr6edvmZ8NbtT5mRrENui0NI3DYul
wSfvkA9xqyGGs4Lm0KBuws+2OB1RaAX13lzmOwKTYWCiKYaGarIBIkuiI6vi2e5xq0srM6w/ToyL
OA7dpqiqOIILTmp/SPlkFb1Ha07GI0fNF7Q6M2tbc34/0Wk24+KlpUzlSZ+UPDxtyMlpzGM8XbqC
upZwIAcFvOZ2GunLFktPvpGYcyNQDYQAUXjfrrD5kSbjeoEFBqR7IkeCmgRWCwOTEZtrhorswFRe
HJ5rmgh44BfyZ8oyVbJeNBNWZpS1ZCXEpxfqHhYbaosJDYqoZHMCIhuiluT/RJkosN7ZnEM822G2
QHM1wlPG/sIyxPZZw7uWVuKfHFoZWGojTHwO5gNQPBFZaBAEqbhBoVjxCaNIESvLdIGgOrgx7QTm
4+ccIVp2QGKOgUaXLE+PaRtTfkxS5oAdp6OEFgF7JYRhiRmmzDcgjE2PiYnO5wYNVItR8mLBy+iR
/sw/MUNzPSfFqhmxAW2hlo/YnjioXHlOKOCRC3AaAIAzfiJQVH9I4Mj9vCcb3xm9HLpHJulViFxg
RTZEDG3RWQrdFlQCPgcoDrA14nPBbMUyVfC7VHr1gDy4xzkysPSIuyujWqjoENA8YGk9o9XTwdyI
BS6Dk6YyIUlwgOCS9QacHXehtMM/cAeOhCWJSocmMRKYAwK5Gu32ec6fRrjgmH3ekcewEDNRFu9F
c4u49wkJXliYGp4RLgsmxOCJ4oFvBf4ZtEcJMoGYBasjph9sdsfZwhHaB/SoJhoNBjg/fxWWqhJZ
jIlEBHouXs0YRO7Ar8IThmhDQVqWwRLKWGrAfHEnXHkehQ0ORSuLFQTUkYZocoCfrcI8JzCWSw/t
Bx43ppBZHRu+DVLG8JlACNY0a4yDJTil6czACbkmuhj2fvCxPiymHxSCOjohuhbGF7FfWQgyzKDi
IxXccwjqVoC3JkpohCRSYh2+cWmuQcvneuA+uqMr40LwusmI4FvUtBi9GTZ1fB36vONnMj4x9IFJ
6TFAQQrCHQgWj50TbaIQ6THKWgli4WnH6JrzAH9FAMrgHGJX5YPYCNESgpBB/MgFKhDOo2rEjlrj
EMNxN0EHjH+jwQ2e2x7zHQpsLaoXtDRGkoIaH3uaDwgCYa30JnzsEp/BZugtiISCmcgttmf5wHab
zhn/YCofM2P1Ulw2ToR4HVMIVig+orBsKXjFJJSYOHCQKl6xB9IG4vCJrBp/nPYmTeU5SgEQVjDZ
5pBhcRRYW3FRL1DxTkhMufx+zVZ7xZ6hxdbyvC9EUoA6yT/hHszYl/nX572BXMFGWFTBu0cACuLp
jJ8LiO1Mxr3hTM+4NchiR9l83giGu8AIpmQQGWB9BzjvKvg7zLFIzjOaZ3c6gM2Y5MvRbc8bmIvv
m4Vua5InEsBLnp+3FosLiCdfZeFqtyXD+dPa4uSuhvT5SbEmEIbIAXB/BAASpZvGQK/Fmi+tkk9B
zu4+yHcljWlOBUFxf940Mwc68zUU+L+GCrNB+Hne5AuGXjg8+HqEk5IymLDwSLCdh6nyAptvXsBc
g+7Pab3iCPAU5zSO3BAnxuUCriCrNWwnHZ8v8vE1BTEnQEEoSeEhLpTIfmloBqer/FjwT6SjTYAF
ratjtmHoNL5Pun/6sZSGdBroPUMuWet0Z3oUbdK8IzlEgr95434VGkm29RCu4NV2hVOo2ZULVfGy
VQPCpZkVpY9ZGP0r5mGszeWi48/hx5SAqlCi0IpoAOelE1QdfjI+ccvbwtkFZRkL8TVCYgIbBJHn
DzEEIcpS4lYxEZmeD/a62GGVEEW9fOC2ANNvkkkAW4V6WbDtT+sbF/MORgv/M4L6ny4CDlqWVOSG
vTtemzRrTBbec0zBiZYF8YAoYAH3FxRZGJh+cPY3n7j2ABgiTVjm8Z7ucxynHIULDoHhDjwPBsu0
DU6eWHOQrwyTfEN2PJ1bbg0/BxENsZDGhQKlzvHAjIvbaDKwBTCQtBDuE5BAwZb4rSumw2S9Ug9R
IEM6QUgugyzoWc5PSHBkgTJw38it4f1yK1Mu0zwPhdKGT0BKc7Ggtxm1Yco7FU8cucvidMllEoRy
nM0cl+nVBAK1r3I2ELODlN2O286ns0qJeeH/sMizbLCvofIlumMK1oLK33xNkBYBWYSFH5k+QWo0
aNg44eMX/AKeFnpvorbvwQad4fpbnojecFa8EGVMxUptLhK22XLF+Yp7yQLWJmh+GWtiDS+P/QFq
25RONgv21Rcs9gcnQwIWwgSyj0qhTLHMQ1lxziXLLKKTnY2NJf4JRE62l24Eu1LU6w5fqmDdPdga
y0U7SdFoX301LFaPifqzaaW4U6izqd34dQukvDNLc1XLFdYhqk8eacSwfHknjDbwKwF09/6k8M5U
w9aIQbGXkVHIQRh5BbpEY/6c3/msJoXblYN4Tf6BTAFR8nSmMxP8EOY8gfHg0FTwLHOUo7mMoXHU
uhzTooQTExQcQktSxNnIG0a6sAzEl5eSYx0jjvGZYqIlhuzKeeb0kvNK58U5wGFDGfEGMR9IY0Pd
W03rfUJNV7NMFPDc2R75yHyj7NOqj6kJbAx6+lm5rWLOckwyqHiinPN/tcWmwVKYoGGmXo8FCNRk
gbTZZE8/xS8OA55XnOFoGlnPRxL+/2x23p+ZzTMjDtHSM5B+TefDtxH2PooJJgdABhMPgivKT/AK
qPJNWsECmqeikBjG1GM7oUGXOObdZ4awRaMPTTBQiQMRJ+g1HIA5GcnsC7iZ4GEOk4TbS8B84OSy
bZtzbjaoCycuISo0EEKJ9yUKHxN0MN4e8Oz9LF9QYU3Zrceo+cgMue+KFSanZH7DJSaFFojOM4/t
I+rYwvFuu2x/QQOFWggZTmwuBKPAa/oHMwQtDClpDekYQzu7lcE5P12cUc2hU2bZhhy8TpCOCM8Z
303EWYOda2ELJNPY2iA/oT8xAE0v2KtMVoPT/MEjqXlzXIFcM50y+h7c6UdygAbKyTUDwgoxnmEV
1CuMN2d68yy+/BqkGBQCDmUOBgDo26QZ7rEQkkUBnNqiFn9A5bdp5ULxN+gwY5DCJbWpj7gH4DMa
wK5ScpfWFE1zRAuxsN/AGoB00HB7MmGYSesOVYrxwxWHMEWS4fJKWSvxtgBxL9MQRxx1lo71lDET
6xM1V2AjNiQaHOAf3FEtbIWCgbku9VROZ+A8biEoAJWghUx2DucVsjxowLZ4tx+jhrky2oQY8fAh
W9Y4o3Uw/qKoVCImLDeapwCE6MxdAs5/QSJeOEfxpLxiFgMd+OIoPhZsacOwHAS6mJk7GwEBtElJ
+Yak0n8iv1ydAdwBqIIJJ/75H4octpbPDJO6BtwNs9lCQd8qXI0CdochfUog3wZ9lPBTD2Nz1kbi
xMZShxOohmBB+bOEjcT3cj4IeMKFbq2Cy930+GziTa9O9HlzalguZySwZ1kAYplAGcThFGk8m8Ku
JXMfslzSHRSqadodi4E7AJIIZxYobbPUkxCbnygBBPlE7D3F9uITh/EChoLyQXAh653t0nKh9DPX
D+5kBz4/z9DqDGbXWIKEZKuGaoYlpcDFibLRFxwPey5KvB5bvwrlJZ9jHEXGCl8OKU+FyN0enbYU
lj9tMXYqljkiXFY5au56UfgQIbljngJ7SPGEwUwwc8aUzAAPRJErbg95hAhMuFBe0wjAltBv0hwE
CMHuS6GK6oqY8BBBJJDIGwFFDo6WjE9hUV5zqOQeh8mBMuw2SuLM4zRxhGjHeaahgXRi0al3OFeg
unPk6xDE1ERMZuFLAcg435uA94TwTEFrivQQ6KjEHklbnY4teA66uDLfw3U0eJhpXTvOg4RNLh8d
Mg4rRPFxNniG8MLZ49OFgOMJcNMTJ51MRzpbtBxqHBTpwIW4d2XIDglPmMmVBhDBcicEYg2CtoIv
AWnTCAfvwhypI+GaRxfFvUKJATYGYIW/IgyW7/FGakCPhZRvwqfhjl8dw/ia0xMcoxtQ5Exsuj9D
gdNKWsI4BmRDy5Nau2ClxPK3EipthVLecnne1HmGHhmBEHujCcO3WDmAAK/iXl2KbgVdC1LPsUBX
FPtPGNvduF/RlUABbseilUDUChweOgkuPUE2H+H/qRa5n0zS127XwM2mmUqsPGyIK1EXmGBCcSPA
3mHuBFOVW/sfpx8InUiEyIgbH33+pOcsxt/zrYLA4UFINwWLkOCGCHfTED24OcQx1aJQ5BaLMOlw
Q4nnCr5XrAAoGsbZsuG2oJDkDfc+JzhMTXLARBCmLOeXyCTNmPL0wfd2+XHNgczBynmlqUuFuBP+
wH/chHRjvNOCARoB1BhSYOnQ9mH03gVkkHLYpN1Gu+HCVixOtsPEENkowQ/ywqPxxkuVmwcmOQfH
Ch//5NbTHgk2SijYCwILZv7wlNnK9ngeYbqJTRCeSqSzSYvoGxjHs/QzmUtfNqxbg00Fi7gF+0ii
9GUPZP8901Bhg2OGyHFzJ6yaAqg80IdA8R0VuxYQO/gfLOv0KKibvlVgZHzn8N6WT8m1tpQDTMJo
aQS8WeBGke7FygEzfzi4dsAjSG0E97mAN8bhE44Tb6HbEas0TvluBbKaSwLJCPY4BQ2NWsb+Aeuw
hTNigNqLfYcNkakjTGGFJgdNf1qJ+GgkUhtww4YNGJ0zKsyOA0TlU+rjSHRYGp8eBkSYLQpHT2mS
s66JPyWijBKTTOZFHpKFNNsp4+JjELhzeq92AKyMop4T2yinmGZjGKcxCeszbGk8EjrUiROPARRf
yH+c8SGxXmcmYK/+S6NmyUYs89xNPegrsFFvokWBw5uJ6RBz8YFCimSvYYJdmS4xfyboGUzL3XIB
D8ZD7jhGcx6UB8Mj2iwYe95m5+EQzlai+cG4CD5EjTA9ofARp7m6x7NMR4+jEGXzKmWF4wzDXoLn
mS//xvX6qYvYIsBii1Mxe3yG005ipE3hh7EwX1KxIYsQ4wlrxDvhoDjwuwAhULkYPj0mL8Oky4GM
lbUlkIu7PBAmWizs7CE96J0M4y96PhrNxIQHguuEfZEbggPwz38FqXLEYZpWihk6/JWgKm4Miy8W
hxzYNaHcZ2VmNyHYimtIE4Kur8bJg0YFa7aYdJMlztrb0UDgyJcIug2de2GEgYvOAiUOJsDNwytb
IE9GwCbLfw5mBKY0JAMsnxYf2ZlSCrKCsPSD97CmGBoDITai2UyoSAKJWgDhOE6yKCVB+iJM8tlR
HH8krufAzK+nd6ui8bywH8Nkf8s7ah5szaJhxGjKWeLeZWdMNzj4mPCrDM6fkwo+KNM2vkVo4Pzp
hbPeaby5sHK3FK6CA24tkWxzW/KuPyxW+QsudQWkEJ2YVwkqUnG8CmjdT0HGQOzPZpj/GK102xBe
OkVWbdlU9F/WtSGxnu1JNkn+eGfiwoDvz7/e/G20+f9/vfHLRaZ01eWMkUvftkjz+4jgxnP451dQ
/uMK/PUSv7w8XTdYcmrzEq+oEF3H3a6PRxbZzffjL67R/5iGfl7I0HRTNXTdlH950tKTZpSnXCHJ
mi6DydCNfCaa999//jz/cWb+epVfnqrKbLqsSlQdKTua1sl5e2ID+/NL/O2D/LrmlaarumSKlwAS
w1iaGHbrWxRGf36Zv3wS5de1z428vxaSzK3FIokRLCYvK/rzS/zlkyi/rn2hnJJ7VXBJoOFQol6R
HT1pXBd/ufKK+j9v4/936X/+/F9+YU25G8lQ8jr1EsdGrKCu69yfTAO3Xmt/ebV/3Le/7WmaYpuK
apmGIyu/7rTimSrZzdGrXTK7PiFqYyG7sbcJTwb+AQo/7ZPsnaqkKBAL3mmkfFbf6tUje/KLGWiM
5vf5iYh3IED9FNi4+RW3pakMm2BGlsK7MyWdCd8BEAGySqgtqEITFMxYJIiR/ihCsFSbExS2DWqp
EyT9vel458YzOP2jsaQV07oP4os/Ldm9nr30WA++43im5g+MFGmakSXSeiU2NuDypdvR5ILTMbGe
DKIVuFpo6QyKAtutF3iIruRzCbUGqd74Nii/qbYooTk+EJvcu+erqwBdAuYyU7a8+6B6L49CPtCN
NcuTPgqW4a0OgNfwJMezWtRuBuPrgWrH8ZXES2d3uCvKRL5HKlpXJWh4E+RJMsYNMPfQbX+4NXDs
3FNU90Y+UuJmz7B60cEz2dSiPcRjGKDEXae7mqIc5xyRWhcSmfm4x8S/HlFP+Oa3Oab7+FaERkvw
aAeokpTm8AESGgVK8BMhv7W8cT+SAZkMU8J9iYiVCQq6hQNyvIk+siYmcvnqGHd7WO4bc0xEUe8W
CEsq5nAk+yJRRMF1UKmQQw69Xg7qiviLUN9ZHB8H9wkclSjV+1hDAiZrgdO6UhYOha+dfWctLyFK
37wHH/Xh8W9OOLdSL3sle5WiFhsCOT1zBipbvqXHB2f1M95l+7ungG+CZoJV5J2kzTdsALQVOFp9
n991kdhBaEX8YG1PFJ8eASo0Au+l1iW/WkPWJiGgJKOZ9PU18e/Jw6u4JXDH6jePSTGuylfz4RYH
pGFIlV/QqoTKC37bW8xB9IMoHP/+1jGOal7poX0yJ6+8lPVqVmBVsH1wVaF+KL9k8gQAr0LiCCvV
TU9hrge96VeU452H/up2QXppISPJCTAwfVDK+gYZxc0jwjshLdX50PEW5b681cPhldmf6TJmFTyE
R0199jhAbUTvOrkfHWAcyQYd4Bndnh0iTCWR+PoJem6DwZdIzHSrE9iC28lHQiBue5E8jPiuLj1E
h/ywQVxql5KhrPCQUhL3IrOw+27e24gkR1C1bkHQGhlMA8hTJnoZ6coX70KvOkMqO2pchFKk8rmA
EWakak4ax61WQ0CuH/GyJ93V4uo7G/FCTOwWfJOXDynQDryYNMohFBKEcgF5J5gUpF3heYVCTXrU
sIe4d/Oajf0NRpCzLWsNTYrHw8PRxi8N+6302SzxkWVv/RbTShdjNZX5IrFWkg/DQfPrxBUIVMDh
a6ol6NftGJ5LKENfR5Az1pbd52C5nOygfZ2m4B9JQZ80R5nhz012HTTJN49gPvxou3IAN3x96wCl
xu1cDwoE78xCBq/mSZHwctJyRQrv4XDA5AoC37bc4t15aW6LEs6f5aYwud6Z67xrxAdxjKBjRY4J
Yt6nfzuAsAjbfR8/3whI4jBvUBVC4wuvLxUJ1hOd4wUnHF7pi5FheCVBeKPvgbl2O+d4Ezcf98Yp
0g8qCsAQWI25u3iPLYySA6OSGc2NC+R7VE1thYKKzijr83WP7RDP3ZjDDcaJYvmYgQ5FIbHtQ1IS
SX6f4uNj4osD1+edkGoxat7qbYm+rgpQ05Se/KYfry1ZeeJbH5h2GYvnhU/VxWgu4LSBlGwV79x6
cDZx1lmvYICg7dN1xWPTO3j0PPLAtPj+XpWcxxLxRm1eJjH9+pO6WvkqvwuA0Vc6aur7UHgc8+AL
1LOWXDdinE9MRNuAb4gVkKhJKCeYeK/0nZ671ObAAc5jZL3S8EEYP8YFMjq/VWJIwVQC0I1xJN8k
fuCu9C4s2m8k4F0pBek0dS69tYJue2yBVkGUhtFlL6+0KyArcsi4L3z6Ppyg5fizexFqHoZ4hCK7
hsubsffytPkA4ALLdnb76t6Vo+GIJ3eWvFvQ4DFaCCiLwXKSRdxPUqztnvht3ss3O8rokAF3K3gj
KflF9FkwZr3f/YpMQ8Z/ExnZau5Z5OItcoTVDO1p293pw5Jrnh8RTb51+LHuUQtLMXx+A1gdZdsy
RAe2abk50TqPzS8QsDSsrY3FJKHf0WSOuQ+t8f2F6R9Ximj4nvw2wngFfKo5Ijn4c4mk/tTYf6om
flWUmdlm+TMxqh37GUxPnQvM7haUo3bH5oxHl3Yig7UOXnzs7BnsM1IFKqF40estANGDv+rxzi1F
U4xDNIduHqjaJPA9OK0JgY1YcdDxYygTTEUOWgyoqmWB0w+UJT0UAYEzqD+8+6TaFR93VJcX2cXD
wrVpYtqt+jePPf7P1nUmYMWj/tBdfDyLMwmjc37UJvZ3cnK7mk2ScqScVUcFDbfpYfOLHh/EdaCI
Mom7cpCa6UuLPUzzUX9gubb99Zk5S8n9o0Ll7lBMPHaA7rvJ58mVmVWRwLZjwORl70hwoB2daU1Q
WOG85EPSc4RTGXLGDVAP4E8XFGY0lyJi2w2oEoiqgdrBIV5a5ciSdbccMWMhBA5KFUADvjwm6KLP
ASINLfDiRhIpnld04EQF7O03VJ7MAFO4i5e1NJKuvCVcgIvzNjm7AgnhZ+/IP5CVcKhneIWPe92s
LvP7+/lHbvLgnJt8gGmmXfDc/eCYGLJoS/0djM0hWZ0pzuji/MQleAXknoL0dRFB8ucbzPjPAUwz
DV21DVNzVGrZH5LIv4rjXLf0Z6WVsDqSwEjX5q6mviC/JtLZGrnGDcEpauYlq4fl64N3/hbWarJ0
+FdoUBq/pdibhdWxj8SCdfYyhcI0sJFkobFWvzTiCGP43RmaPnZK7BSgUfECxFPnuegsYRcZIEmk
YW+6eFGKypUPnfSXp8j5z2FGfEhN/D/YCA1uDieEf31IQ1eUVLrzIa2rD8HeeMXzzJI6MH6kxLE8
c/BK4Z/MDoPk0kQWxoib4T332gRLxzyREYbluns92p2fE59mBdg1bppr1tMGmS8eDQIWZwWjrZeO
8QhWW+6mp5d+5d6A4M7X8POAHnse2XWUwesKrzxKhzPnHjYm7im4Xh9lFjQUDXj8NO+CBy3zHNvX
jspOZorPfZAeKoIjL75ypIN50B5evWt4P66j+50SPqxQ2cB8N2jBkJRqBb0uhrJo9h9e9rfv01D+
03jgCwXxYlmK4piKov5alR5Nf2u1Oq13YDiLaV175shpAzKUVOHIfrmhZjDCE6Ojq9+R7KG67GEV
gwQ6tDcQtPghuzYA/t/53c3VgJ6ornqe2wzGvhucgi84mu/wSK+fLbQ5CsqPJ1Z7S/JJCiOljdyT
HKVXTT6D5TPreZRj9TlLlfGVBUAe9ciyIDUdeIRMOBX370fOUSqZWNf3BkieM8FLKc05dPSDX5Be
CwdSXzjn2ns8C8/BDfTsNmp9sJxVm23qJ6A3WuPllfNCBxUVNiLyKiQ2teccrGqWI17m1qgPDVTX
Jy5Rw897726MLDhQ3tnY6/a0BOIi4OZGfGaUzgQL8VMeGmT4aFEPWrHxktpV5jLF9D08Kyl4y4ub
Oar3ONf+o3hxzmM9Ofb21kkmVxRLDy/PP/Pru4mw29p2aAuw2ScYZe8A0RVP3eFqhH/NY1y4TZBs
bmgQWr+YUENyB+VbibxU238k7gkfIUOQEXTCEv3cN+UT/XysRWcAgzSGt85FiPlTtMJtqL7qGRN0
jbb65xnMlummr2yq1tW7dkHyivKWX9i66t1tTK6T2wJQWLJsyghaa4MmLkMVXybInc2GogJ94xO5
hQ5E5zSXKbn3Jnew2xyMvdG48sl7smsN4FWUUbYuv7pvwr1N1S3f4PPTBaYYYbWoOIY6Hm3g1X3d
92I7titAYMQdBPS0b5jjaQEHCZqAyxtRIvvq7cJkKv+gWbiXokLkRaLUoYY55v7F8a7T/EJauejk
M5JYPlrvtjjbqsv76YJSn962vFp3X5fPTYZiFm9QFlzOHK+xETs73eK4zG647uN09ei9ZMpQbFMd
E2KeDs4BMsnMQgBQHM7eY1aN7pywtvin/Oa7IfKSJSl3EZqH2deAuhbLEvU0IOIR1vKzJx3wgpCW
mrjaGJ6w9cRd5CGsrHw2G7iUGUDxIH3LN8aVEIvmRjCm+aoYIQ0Cm6xNxoXyls/W7mlCqDNJDwhQ
YXyHHBQLY7PWHyGcShNk5eF5hISI4+fQvxuOd58N5NSuja2zoYq+HHXiL2xPZ03jQMimr7m1HbBh
GJxam3dcrUfaFTU27hdzRw8WwtKdMSDLrE39oQRXx+/KkGQVcvwSj4peWT6+6zfeCdPrITyTdHHT
mQieGfazFLIOdp4GbubuO5ovbU9l8EDASEYDDRGa2FD+e9ELoTjMQ2fbggXtXWb6G235fM33Orm8
IcENCZlsNCJSTwa0NDVf7yOCdQn04G4jv7fBdE0EzJ3filyh8wGpm8i1abJwnJvm+1Pl0VZwhE9b
Hhs8lBT4H/xodWVMSKCvUoh3xuGYalha14XfnmY3WvQZwk3qMo3fyEiRwBh+hDRCJSz1uL8HZ8uF
+/pUXLP5C2tN/1+b+r+X51/73dO4tkqWPasdAe3o0m4IF1jz+td8jQf8xgE081hxW56+OSzr1hWC
L+1dpllPp/5QG26u+9LgszTRsIG8i8IawQ74A9Nx76mnEjtdevknD5zxwYFUpaLbJProz6WJJvp/
v0tfQzc025I1R9E00df7167dZ2WRqv2j2hmp72wc8DXa/rrTeOUximblcJvhCXtH9LYz3hlLIWII
H5AtPN0mvHxYy1OuyXl/tRhtFcc/vzfqhv/15sDvGbZD2SRrv7p8tdRo6SB3aK22UIB2HBu5UVBZ
PPEgOvTdCElO3VvlPz+7T7HH1d5dePpxk9NVOLY756DhIR84aVV+/6kAwkz91vQtzedZuaTjgSn6
B/Oh/XBnlwjo/t3I65VclfM3+KDYwVUSPCChI47mBMnc/E2eS5ubIN5TcGuRafgpRNluSZPu6Ur7
4vV0caEVSBe/XVHsUFO3biJxjuWeyJaZRpclNXwoiTIa+scrx6aRTfdp39NRJBv8zfxm2z6RT+F8
yvN0jseeGLJ1txSwSoNJHraZK3UOisJBcx1YAborLcyrC5BIfaP2xxfW/x9pZ7bcKNJF6yciAkjG
W0BIsiTLgzyUbgiPzPPM05+POv9Ft/tE1cWprrbLkixAJGTutdcgO8Ex1Byl2Gml2z6thvj9aTo2
CFisQ/MruIoBMwJ1Q1wzGtDpfX6aLuYLVemCR+ghZa1unwYy7bnDbeKGLi196elmiP0q/oWmNYp+
hfD89CvIVQKfeNg0a8CVhmItfMrTjf4AtXqTnKsXcZs8E+Q6OLXqiPJOYN1BZo5vXWLbQeKaXk0/
f8Ia3dhHfn1FcqtWDsjT2DvAP4CSh3JdC6KmZS1nHMVJiVzB8v0heqRLD8syZfq6r9JHlSwxBiA6
7uv4gBFMu+KAJRPjpVWBTQ6tBlQF9oIb2a0OxPEk3sFXjYvBCTWdJj1VkOv2KG/xMAPaa3DLQkf3
sMiudVHo1d6D1kaywxIU6wD5vDxI9+gQgT84g+ioSMw9a5+Yz9dOqzlAeWvkO0v38/yh0FkvPJY5
D4nkYnsB3PgY8zGBX96mJ80rnmEfmlfWSDah0a/Zcw+6d+1HxpCrvKhv5al4Xq5AKlnuad7ClNF/
s8tpwibNCsGH9iHREVz1+7OrfYZbQdbpOqf3mmvthqdl3hb30625VSms3uRLci9dEslpMlzquU1L
3xHduXVGd/o75aSlLjkxxJzj5vJSMrrR71xirBdfAETiT5l2MQGQv7TFY1pZQNbkyGf2nuEWLB2S
MOmbpOftgi/LPbk6YHu8OelE5N3e9BjWhGs5r2rMnPPL/KhLG0q9liDnR83TIAWyW/Dp8js0wZmv
AEHhD/WreTDepYuonIK+dPaUe/Dv0R+jCR+c6p6URDI1u1fyI8JbUvZubhPQeS/gNkw83mqgSzG1
RiwCbZD0erQfLWxVrBpIuyEK6i361HkbxcGiywpPubGuoFko0yt4G58H8Nc7Hb8KQBR5cbNu013g
pN1ihnLpgH5KlPLTwQJqYhWOQxbwa0BVtw1gfCRbTdsOmHkw3S0eOB4qgxxoyWI0vTO1EXKCIu0L
u9cXzKGCe7DTYh9jCNCfGjhyxJ4W802IbBMFZs3l43K4tcztdyM7E3JU1nTQoJmyH4oPnXIJQiyt
W85osuWMZif4Y1a+sR6WJ+muvFtOVIZW5Um/6t0A0AtiWdxRQM6wwfp1hs3g2X4X+yn0GBzMsDOO
c1twSLt0s3vlV/WFXWt0lB6D0QsRN9BEes+1nYIxeOeV78N00433+XycYN8yMe+CL/PXn6eC/9ZC
/+75KeLf01Tadroc5bSXnnPnej2Hztfd3a8bSLqff97Qf2acdTvMOApFuqqoYu3W/mM6zOJ4MrVi
1i7NZ4qQDphBhTz//7eNH7OablahWATb6DdMX5kn3etvf3OCXRcf/5rWfxzHj9qxSIqpWfSJbTzj
zRS76SXpnWmBxzu///lolP/HpgzZMvjMFEsxdWMtY//xkTVjIi+pWa5N34ZQvSaiPmW+W0X2KfIr
uNWPCmqHdo9lfu3bfxkZ64H8ONB/bf3HCZssRbRiqThhx5XzOEFsaRDW/OUY/7PW06x/beXHKesH
s03EUGsX6WweIO0dRs3BdxAVHNHZX8kBCD/4yyj5T/W/btI2dBXigVAt7ceIl7soCGS7ZZMf0N7A
9v/y/ur6yfznk/vHBtZj/sd50/NyVsy445ICJ3ZM59qCL9IrQC3/NTmDcwe/z7Gctzc6Aw51u/P5
/JdP9W+H+GPkiECIWBo4xJWWQMOIr3hueYsnOZH7TnzF4tp/2+Z/1rs/PtYf4yUf0r7X16M2vsWL
/FHfD4f2Sz8RywDLHSeXPx/i3z7jH+NG2NY8LTNHKD+jyyWfnmTxP29B/dsB/bjSlSAqRtlkE403
+dTizjvx3k7pPtytDjeL+wsprxM5cD3+8lH+7eyt94V/jB/TlNNM0tkw/lvUeMQU//nI/vL+v0H7
f7y/Uqnp1Eq8v/SB08ab+Zc7vfhx5+DGYKlCV2VoKkLWzZ+8HrltjEFVI/moxPImT5bNoE6ODKsw
mTaJFDjD6JuI2adTmN7RYbcKtx+3Eaxbgg5ZEdNKJT8w6EaioGFUGiwcQ/trHFYDfIKiivkYgwyy
ljWlu6HvvHqWjt+pqt3qHf4WU+8ZMTEdGMuZ+v7PH9xPvs//PTJzhQx1zdTE75rvH59crkS5nppi
OTYsRsfhKRqJgS0rN03ARAp6m9Rq41MbLdc03miBP1Y3Q7L5y078OH3/2wlbZyJiIsWN/N/Dwx7q
Ra3UdSfogeXzpq/se2tKfqn6pcG1S8OHQ0u9PPguLWDpqrV+mfqvTGPpK5V/2Rftx6y+7osGUeT3
ubaZpX7cS7WxGEQX5KxkuRSCU0fttgzaaUiCQ2eS7hzC/lWoCK0vKjMLAfYknAqQo54pxRGsJOPV
0BG+GN6ib+w1Xg4cmRqht/Wntd8OolfXpMXSNxP4O4tg0wxfL1ZWOsaCk8zoFepGVsgogmCrbwy4
CKIU+35tP4DCLWZ6O75npWtrkvfns6CK3/PEP27zv4/dZAzYsm7bgMnqv89DUmdKnotxPEZFsB2i
0JsGe3b02HKmGkwuzeFEdHZ+V8Xk4R0ZKbkkX/vwNQb13YUynWO7/+yLu2b8KicvGCBKzsZGjQmu
kb/q2HoalGe1RCGapL5SNptkuhU61YZiPZT5ToueI9hAtPAHeXJU8drOtqvLJdUAtRDeTjOlt4gu
8uCO+auc5Lf6ku1NyQlyPXYYx5tg0tx8elj/Bt1Z7vPNwmcmmqV3RonQriJza2rGZfYja3gyEzio
Zfw8ZIy6tIPN3qp+XoJsociEvbQxiq98ph/7UhUXVU03DQyPckR7gje1lEsvtkml12rRg07hVL1O
qtulgdvR6U+sj8ZsNp1ZnsO58Xzf995P61fa7Q7f/DN/rzzCA1e+g9G7p+vpXDr+vPFPvODkn3jo
5PPk+oPnX0uHx3xewV/PL2/XB6G4vFlAsotbGs7pxCv/98cHRJpih599FdR2f13fgefOmXaMPnmj
8pZHePtuv74r1r1X/rCjp6vtnPi7PsoXXnP12b0rP64v5/uZDzv75LtQOZSTzxH4NgbwvMm8UbzT
dRUKXHFdxg7YPS0em0VSzFterzy/bkp11w1woDS8Mc0UPr+vsKHa4S/Pz5vzSXLWnaFqcOD6n/no
3tnYu8+OnM8I4Hxfcfw92+YZ3z+3zrv/vudfF75c1u9nH0aVe76e/esFVYNzfm+d9eVnyTmvG6EN
7a7/jtzr+5VH2Ft+Ukn6+P3t+vs339eX1877WeF08Qg/XdV1t/kddfPOM61zBQZ1Tvxbc//3/rZ/
jUiBmPaEAZ/yHZkK/jtPpmiY2NGYt6Ng5yvrlgs7dYb5dF79SBEa8+z53Lp4KsUOh2CQeM5x8CJ/
f+aR9dA4wPXftcvZ3e/9y8X//fj+sjiXy2W/rI9e1v9YnfFpODy9ft2vj5euvw+dPb+2OHy7RN6e
n4kqdvf79d+X9SWTw2MLT7NCXl/Lkxefp2G0OeUXL3d4CJrazUOEEJSXYDZ24fHEc/Lt+vT6Ww/8
4u/v/3u/fH3bC8kX63Ydnn3YD47/wNs+TA4rEMzOcCSbnMv622yBfecH3uSBza87s/4j5Okt71G6
ztZxHf74/K/2JCwnK5vlS07eo7xwkxm5o9p6XybdKnkOt3NQvVYRcHxKZvv0xSuFfi/JE+lZ9/mi
e+OAlneRN0uF8e8la78jIR/VDo4lyY0lTVhsOu0EAcgMgBnRBKexYnS0YZZf04yYzaRHoHyMub2T
J5JSqwVwGg6UDLyTnmYo3NlXZob3y8iogOQn11eVPNn+uy0D2rsTTL3Buk2o7LpmdBqtg2GT34RN
fCxi+dR1tI8moCRTdgfKCHpegyYd5DqAkfiSWL/sKPSzCG5fFiqe3X0veu/GVbtZsCi08oOs4ido
krY7fowqZlMzgOeg4pMWj06m4Y1OM67ViN0deKILsbFZKTPaJpofGg1mQmjUXiK0XWh2v2K9Z6Xf
dYfA0s5TRV9KhtIxCTeMutQ1g+jF1E9N9jiqAEBQFXCu0iY6+fhtwo/Ddkj3Fmht8YxPh5ocO4Pm
rFC8joJTU8DJZrFVqtxVDGzFtWCvxV9FHdyMJsBHkk8Q31TyR9qefYLtX8OiSKac3Hn8nIi7zyGY
0MyJyTxINF/Kq40YASOCUX8I++bQxL4wrW8mYKaAGF3fpN2WcKUobI45M0Dd41Bcjb4VYkxs0KAr
UfIxs+l5czbtymum7jZS8I5bJieP6G5Y73382meqW8wRbhvLY5iN94GlbsYcdpg2+BXTkdm4lXZd
2qOyDF5nYl3WIiGwYX9yynVZ+9Wm7V3FEDADvApKLP9DbZvOi5Mq6CVG4aqKvVnK/SK6207FBa74
KObnfc+JKRXYIraxGUzUb83oKyNdpTh8GkitIhPO6FRnNu6jZPbGMqC14Wkj5IEGKJu51ITcFiXS
XaVggFCZu7oE+w3S3TBGgDYUBZ2fRO9BSOLHVD+Gy8hkPdJ6E5+qlLt2Vx4JTQ0IqIJJUi29r5az
33JWxpIcgciC58onyQgsDNO1gudUL7zQADOavzIyLIzptIysCD5DYW9KBQPzooKJOquPBqd6BuIa
lu52iqT3QmDkEsF3NVFzyFHjN9hB0DcbcW9QclhoMDuCY1qwzh7A2fJwI2QEzRhRGjXNVfh46uQ0
0e0U1x9jj+vdWTIRi+gxrudyAB6nOIm2XlH5rVG+zzX0gwxLBZWsS9NAM1MSWGX3r7r8EGsMc1b2
Rgzir0UnTRlfJJD8bjROkSnv+3gpYLFk8+wr9XKqzSetrz1ZA8nuIEPCSDDss9xZrjvIp2Y5DTe9
zVIf6o5iPpYx7d/ltVJBuMFfBUsXSaCbjYu3cqDBFrwIXfbMKHCSgEBcAxasQhNz1nZdBDsQrBD2
7vpQw9AZqg8FT6jsrqfcwlIk7SESyr+Gfr7o6eM005tJRjfolVPVN24vaFAKhXEdPS3d7HTICro0
dqfC3sU6n1GVkAck4DQHkJyiHAQUNVGKurvsT7WhwKDj0o+rh3A0/NQkH3lBV1+e8qCmDwoJA/Pv
Td9gl94S0RBhTShhNSDwCJ3rxynNNsEyenILNa1Jhu2SjAweScb+XwBcLjdGovrxRP6Z2bmlJbmJ
GnimWp8FaYKivtXrr7weH8zAAuOM64dGGNe8uUhct0NHPWXvuNbvrSR3jQVz0/UWV0JqGj7kFmmQ
8TRPL1alb2eBtExFoZtC1wzuypn20aA5se6OWEDLtHPmllY/VVwOX6+yZFeK+nMQ3Rmi9fXZHYPo
ZoRlN+wUKXbHq0KHe1IxTKWbEcansqHBn35rCoiqMjmTSnJOguuTtbhBdlWMkt7zqS2vIYB1WVKK
2+amMqGK80FSJyxwa9PgOZaoG4N7UTy2XPKjDANWafwubffj9BLaxsGAsi0mOqwyEu+8fVP0YZcx
Bxa4sI4HhbJlqupNHapHPQeajiA+2+PJUJ+kkBsySSuJTfSgKjma9potr4viZWKi95jf1KRYr8E9
KaQSFmvtTQW3iim2rp8FfOAGznAzdPtuwjbRhKRt9lyTd3NIBLZUM+csG6NCT1k9VfbzUndnq67h
K70wY52t1r4x9MbFZSTlGu0QwVno5BJca/A1CQOx0+PQi5Tn3qq3UoVZCpeVHkXn3ig8W45gm5hH
0WMWG8FEnRmHEg2teaCMfSsTlFgSAyYMN6rW3VoVqiFb8xVBBp1aeYNNnGJOwlaluLlB2LgGTd8O
N/1IBnsEMYm3Kcv0Ritfwhcz+Jjl2csgFRhwWru4dcN4o9rM8gnuIZXmjnC/Mx3/Yt3L5BZuZutZ
YX2rSBDPx7XhhttOBypPVWiFpbegvAq5Uen2RR5HeKaVU9ILUO2PJMVnfCYHUL7WuW/wpBHAGxFH
3eh/CQISbTgwgaNk2BjFYmPFkFdG7VI1dDV5vJKXnQxPtM6fM7EZcs0vpYdI2ycRGy7DbW3YnhXV
GylWHgvbpJwKCRgNDnnEoUEIrasCksKzsbYHE2gQxbw37ciNkc0vubqdIDpHDTa/hifl9b2cfBrJ
ZxMKN+mf9AnPXnn8qGZmyIVcGcCNLoW2ADG7tb2KQRb26jYlcdaigVAq2Be0BJwpiS9FtDkbFisG
zbHla1Sg79TcUCdMyHoqzJUOAsPETGKvYSqRDcMVfcNQoGKj6d3AtQmKtzGmY0kchDZgLrXMrkg1
6GRc+qxDVEzX+tL0K/GqZU+VnG5C+CoBzII2ClEhfFtB7PWp8DpjcCt6FjKUn2XZ1CjsqgdTKl1V
Ev4YvC85HRPWUxqNdjtmmNxbXCg5lys0GxWO77qekQ4t5LN8zDeGflORsCJILKzTfdLCllfgjTTx
eQ6PirkJsZ0mHkAKvk0j3A86zajM3qA0e+xrCGhtuOztGkmCUHZjCjaflDpDAx+jSNv0KoYgnXWs
VVIz0+aGulkE2HTR90PPCQcwC/CA6iz+R9CAl4UVbuXkkoqZkY9Moy7UnSDhJF3puZgeSeFtq9NB
U7PHOq39MG82UYUsPiFHVMRePgT7SYxP/cggsCDnmmSht+5o0G8s3uZccydQEiXMncz4tJR4N9pu
tO7zLHm6isWIhMCk9k0FWyqaaGENOYm1jAFZWLcHZ5wVZ2ow3J3zTa6Q1UvHcag6Z5EvoDDuugbr
YgXy2Cme51upvYbpZQquWZC6nRrcJEHwtCSNO/WADOYpz3AMIXlhrde5qVUWfVl4w0v6YJrwhFrt
W5dJ+LJsHGqaPS0uLc38YA52rYRtCusnpbGdeRlOS1NzBQNx14Y/DzncF9UVcc6RU+TnK5ygnZf0
mb6ZncI8rEaHZd3Okh/L7KESrRv3km+NENMM7O0Uk/NgbsMEjz1lcPsZs7UcckCtemOunO3a3CZW
w+8U9MzTT8EUOcIeW7r8ru0zL0fUo3TyK6SjIVjb8wz2BVVBgf6BlVStLe46recN/gcZYYS67Btc
z4totqEynwpgxbxNd7J4tGcMH9urBtzkzPwc14uz7pEuM3LSfZpesxz2qKYROkz/PunvYRhulnB0
ecGoYMobg8LH4thhn99AZBnMFzlmwQsNdVlZj1Hhq9p3qkezIxn6ZqiI4xiu2nAvgpem6u7z1hOw
Tm3l3JPOUC4fls71PALo4D7DMktZjBtbZ9xzw5yzaJ+xc1WqulWBu2lfeOWwSqNgkDNqpMxwIj4D
GWkpzSt6gM4wlVuVZOKQKOJWpr2b245p1W41DccRfYZZTYxW3NQqJBUtkV+06WukQN21aOju19Uu
hlMnL6AFuqMMstdbwlmWyrXC1quKXcs9vdXlzQjf0GgKTyAs6OCqKzoEa0rF0CY/rJNP68oxYJGQ
ZuUhl6Ds1YU3VdJRrNOjWBj0WBPMzwnXgtbA3jRHtGE4V4fR1tQ+J2wPUj7yAFl7VrmGhIygKf14
/Zyo5xLZvgsNycsz3jQSXtjJrsacq3PrKk19qy6wbxbC+4KjHUG3d7vi2kzxEwjZQ1MPrtnDK9a5
8WvZeBq47cikvGp5w6elnNtWv6410AQ7hCMEqXurwJNInKjeapxxlOPs1/ptb3nZ9KxDw+yfl+E2
709aJwGTQsAUiXnM5VWiViaPU4d7MgmduapuY5vVuNzkYEBRdSgXP8pv2/xaW/txORqY+7WSJ6Wd
p0XFvTRX3rRQSCRUUqNfWk99gtWQHG2I4/TkSttoncY0dVRS/WYSYmvEqG/yo9zjA1ForMlRXzFr
afGzbVd0sXt41O0t9xxlDj4k6uW+UZiSDYhhshfp0HP68abLWe+mBAWl+JcLedMN5HFHtidFBBLG
X1lr3XbzV1+PXjtqhyHhHXoskJqXaCamMje33cL4T2OW6xFrmHo/AAh0SPVClbuywaqNCSUnZMQa
i31YF86XjiLHHJ674k4rVF+ySbkIQy/ulnvBCWnhPdolnfNNQNaDjp2TrN/KePvoyt6NU/lmaFJv
yPIbsx5e9QSyXJHfRgPkohHXIYauuVyVWXbTsPNLFC/9UdO1bV8ASAwWF63qpVHhdYGM5ZIVY3TL
qTCsY4UNDfobQxxt5RrVDzrMuVHA5az6XwExrRmDLR1f4awTkP5Rq70fE+gwYpICIjv0xEARHyqe
tWCr5aeFBgdIRVjmvm2/VNVyWm9dof0ML31FCdoSoz0S3MCSZZulQnUMg6/c4DrCYNgEVJmDGT5E
4SoPZvUIc2NssPUegX7RB4UFWsr4MKqcm8dwooLYGqO1y1jCVBQ8OjKw3oCawTJmBe7N+1hH6EL2
xMj6YL2tSTK3daqAYIShCZ9VlHgEVK9yQTVBKOGEygsHl2nfRM8Ftuk5UR4IAxNubzO8y8pon7RW
37YKoYwPldtySX+Zn+ACbwJPG+kgjKcJ2pBlXk01eeIiPsSc8BgcAmlQJOGlISdeV0qO0uNsKstg
AqpvzriWqPlWHofNbmmUm4XCRUS9V63cEFtQt7HftwuEp4oJ0x63g67uLa3iYoCqmzPvKf2mCKd9
FuWbkXkUXjLiAVfuFgeyTFptFGKNY6rOAiVOF+3aNtx0awsD01/12dLWeURzZxkb1MRiSkLFVkMu
EdcuJR8U4n1cyR9LhnpPn6NDkTCOuuHAuVoqVFJ2eSczBZkTxsFQGMYZJpY5gBwJrA7s5VZr4dcZ
CgeTqMdOUu/Hxdhn5Srlg5qqzN/9ZO+aHpBO7R7iTt/MHTkT3byZp+xgD+VZjrXdBPWtp7zUk+Zm
iWkXWT3DDmKM8NK2oSmTl8d4OYMtpKyEimVNW85Es5NtVtcmJHNW7IaQDoNCmtB0mxrqKdOUY6qS
pV0HUKp6HDBimgv6a2W+IZGHSfiZIiItDWjdDYzhuHKVHl4WMW+D2CcpK73nlFPe38Qzd0HlORsJ
ZqQKVBsEegVSUv2YDYqTdV5PxWYJdH44H9mdk9TQsZfiuRj2VY2hoS3u7Uj1AqtwCjg+tXW/oJjk
5AJnvpjT4IYogWXrsqDYmXeBujdMKoLicyma0ySr/pRAKh8smWZ9QuX5OBqvRXsucEdmlYFstt3L
IxBfWRj3WoP7fWI6alrRdJHv+yLzwS4CVBoTRlXfwcQ+mdKLObA6NcjCk7GcSbguJH/MyGC0cSYK
qs3AlgWQqaUSUcJ8Z0B5qDWAQknaT9F0Hqzvqg/gLK+34Sutv1exRsnOTOam4WhR5DasiJXHWNKd
Sky7uZhml3hlosm7kdHqCBMSbUfq0/ClLnju6MO9oQKkpMr4qDPRBuVwSRvmTDu6/LlJ9ltm/6cW
2Y/24KiniyiNeWTZzhV8341bo77Gk+Hm6VOJHgLmq7j+eZs/2RdrW04XhmKbwlKUtVX777bcbA+A
2I2gpB4Mr6K9tOKFiaq8YQcA1V93TSKbjKlzBnAuYrKQxMW57AI1jQUsUMjgE+Ixgfza/kqpqixI
h+owwaumIym8HMr73/ZZ+UE1+L3Phi5DkDIUYcvqj5Zun6oZ47rvj3LznnQrmnIu0aMvTwpxLRR8
CmI5MxcUgMtfeBQ/+V/rpg3TMtmoDVfZ+klTjiYlSMI0IPCV+83SYVudUREQ8ra8KWazTUu01Ivb
K7Wv47rPjVuik6xC6yz/4gwhdP0HqeP3vtgcv6VbsmrKv9vv/2ivz3OpLVXSEU02iHOZ4r9mkXBa
35kGSJaubqYCI9JmOIR9dmkk7Uk6l+NbonaP+cpfN7DcLaLtYo+uglQEAgyc+Q2jvtA/msTeMBr9
IiCSY4ruhJycTnV16JPvPvrOFJaZPUFeY+2CkFvo4oM2DhyLDLVoFarXSFJnFAA6Il0+pk7ud2E7
3krWrhzOOpRUIb2NtXTFKylR7ediEmep1B17puQdV5lQc1Gtx964t8t6K1cIeCx1J0nFQ5ZCMwYe
XkoMZwUAvzTmO0mNaJzgnNCs90x0+E0+HdSRGjWJMY3qld0gjsXS346h/ahad0KXTljDzftKgdWI
Yte+SeF9hjWEzbQCL8d4Of+Vv4RGey8q7O7sdJcp4qbndhrUZOLG010lj59hEpx0jUSkB1GuBz27
ijSgQroZghkoDRul5ZpTPxUN4ID1yNLxJiaPXimmgz5Q/KrVMTPuzGKiW3JnaIdWIFxQw8dlwjQy
wUZSh5f3lnXswQRfun9V8ZNtCVyOX+KGJbU6PDay5Q7iu5yCNyFhIt+q+zKVjxrtnggK6Tw+GQYh
J3a6NdIv3XpjmChPJpXIUWfSmDu64eyJVhncFUdaHArnRgIPVC8LvWzDwpQQBKoDlNLkJ3VNpZOr
7aSe0vwz7o5q8xyQ3xGeWnAxLrlQexX2R85JrCAD16Ax1hhuZPwvRuvVQBpGWSRkUCTzMyKHrlCb
h8hAOhcOx9RgVTm+dMtdarZ3cYJpBfCGUT1KluSVzBgai8KsRXWZ7ER4UANuRIdlQi52WVqE3h08
YO2j5/YNnMENYxsx8SfTq2JL7ki1FinxSwGl25ZuZElss7h4iovGNVFjVNSXiKcmhpaWK9sW/UHS
zG6TShv4hE9aTuZPjNV5kLwOfXpokJKB446otoOTGSGMTknJw56liXdSUWAZqsQHKCdukQM+wXsP
XqS1A0MTyFwvteWug8afYERnYAs+7TLUpz3kG7wHym43jfatRIqSDTQVFPu8+5AQX87N7TSSM1S9
S8iEhnIv+sdm0j2Jy0Cfig3ooqemEIei4EaJ7U2xqsGnZAMondcTZXsmTn3XvHYL7SUpvItHgP/M
jdWadW+B6SnghQHJLQEG163RtY16HzYEAONTopm+urwJZ5RP9UzflOs5GqDHgy1aTN/Dx1x81nHu
NQGVfH4rUK53FtYcJvxc+ieD8WAaxcZEudMAYwQM3+q5BkKQjfswIp2DApBq25kgXuQBdH6JIGe7
89V53HbSNoG9nZYlUpUrdzFHErT4UBkm3wN9HzOkrwErZpgS10TNF/TckotyEwIdjZCm1HI/UvNL
KNHSw9BPbrsmlSGmmkd6Z/2wKwgcq/vbTh8R8tGYAcCPELJaWNFZGFDcRxbBFbnynKu5Y1WKY6tf
QMxxAHZDBFpGJ0mxb/oIqbl9UJOXpn6KoLwv435cTdag8YUDyNibRcNEL3HKtR+XNfMXrAw4a0R7
mJRPVoGzoaKd1DJ/VWuCS0GQ8W8pFON+UNvvXImPKoHgtsV4pgDNY5T91UXPvxoqyTi/YxcLFoGG
kL8b+4Mesz1/W+qpoV+gmwj9NPK1ghvdSrd5Q/xbXNxUcu6FmDHMLKab9VJBRmiqhxRdbCXRvqFM
ND+DdnK1Tvba3HqMk3hXaeNeGaddKkHlWuipSfWhtONDj+ogKxR6uwnIQc/hQjeDHT/peygrQUtD
Lbki7jKdPFEdbTSh6fS7dhG/YlFuLW5n1rxJqeMrgXq8JIIoeFMswk/Ejg6ASmyVfKkM6QSNCwcE
bRy5sEYUYwMXr3yUoqcpxyWNcR8jBShR947FdhxWojyBKSblOJ2UBZSn0JZdWvI92hpEhqN2mILB
jxUbKMzJSpO+mdg1yXKMjHhbGtlJaettj8U9CbvcGZJGh5K37wbSN7oPGf9tO6Xj2zwMszhMzWsz
xts2hICSvWQ1kYgBQn2gjiG/6GNyMNr5NK1oV3eAgMZVxi212sxi3jTzQ7uU6NDSbQRfn5afXwGW
mupD267z8zEOw71cPdkDFzZX0WtB6iZ9QgVYOS6hQ5joM5PYH/IntUGMImy3TYiBQdy9NLhXRvV7
aG3OIzk+VQvGKkHyylwggklqQrcS9osiIzdszWel0JhmOYnKVhKxawA8dqp21AdfJI9zerco7VUv
XxoVBFDdOVWHXwBZfCb1QYM6VpnPQ2AifmH+rZlXQgWHeU5NEYcEq00BYD8WMvVjDmxj1SRITuL0
q7e/p+bF0I9mh6mrEUF0QvIV9XdpK7Zi4LKfrU3Du+r6k1p1W0vFblM6RyGWKwo9X8SnY3mbTAh1
BxoEdU0n13SyUdsW3XgArTjRjz22yFJopDfBpY9owk2516aE+mXRpq6Og3qjFMnWGDZagfM5IIfo
uo0KBFvkaOAb/JqH2FOyBMOTiJa95ozc4GCQs2FjMmhr3yosebIpu7EqAAVy71IGYTA+mzF2c1Hk
WYAvmV2d2rB0546zXzslvQ+lve00Isk0N+jwX01BGcr3KjtWZw3f+qo7jzWhFq+TQseKrD7xfzg7
r924kW0NPxEB5nDLJpudk9RKN4RltZhz5tOfj944wIy9cQwczIw8ktXdDMWqWv/6w61N6XWl82Gm
4BlpaXXhswxWIU+V5/s+uxPdi9rpnFGL5ydV2i6FYNy7cndirQ+UcVXQ8/ZXlXpOh3e6c2L+wkoU
j69FS6cRQVHQET/AslAA7lRAibb2KsansEZBFLQrFeuMDP+PQUQ/YhmbplyPKtZNP3XiDa3A1kFu
zOk64HLF8t6B+QuN5ysXs+ucHGxKifJtL+NyjkKsayyXJh0txhELRJy/wReMKNgz2GlnsJZYe0VW
L1FfH4ocx0dreha8EbMgNWwcvXmdlyuJV32JJosct4aKGYeKFFze0MiOas8jRgUK1gvQJ5nqewAJ
pfwWSLyUuyeDwCcay3Mj35LnqWf50dYTStWkFle07+CHJK4fim4YxutEwOSS3ngh/MyiwKXM3pXw
9xIC/kK8LmuSRzR/N+YgDvT9FfKR0KRkQcsZTVxzmep1RM0mwNhKM+YnOm99FB4MKtGs6MCECYNs
Vq2g0DdF1Eo5a+qNXabwNOGjYN3VBrWryw+x/EiEcS8KZMBwabtwG8wga/IAC+ZiBj8D8U02ppXF
yU7vcqQ+wPY3nFereEtPE9nvjN2ajnFPr8AQRfJZTwcZce08f9BnZpz189GUv4RWsVWDhAVwqXBc
V0N+ytQJPNG0W9yf6Zso84+e9or6BN1UI7IucCAUEYuE9HWI2ZyrxR0XwWMpqq/o/rpU/A4t8aAN
1W5OZFiYxTJupyhCwI8mHO8Nrt0ww6t4mfFkwsNpZC+aM21mOEfpDzp5UvMmKrBhs3RT+dG5HS6J
eabxtzR92IRm+nGGD0C7JyzOxjkYPnukazxHJuRnSph+BDfXR6czXifQ6pBQYfklJUIynzyFObDA
uCe/j+RWfuQxGaiTuksLAk4w7i9BzTfz1K2DhDbrsI6hf6Vs1uLW2vej9mSawHYV3Nml10f5pVh3
BPxp4ArlsE8CcSNN20p7raxHKhMnidKrxzxBDmhagY2WykdBy7ClPzT0/t4ssc4CMkxZRANSxUzt
qZijVSG/zfXojMXbbBiriJ141L4pJd1I1XDC8DsxvuLgrYry46FoUydJX+qC7hmw01xhxllSvom2
UuWUOF99gKA+Bi7nZACGLllD9IjQO4axF6xDZ82g3DhUS4hvuU+ycJ8olIy9jA4xMpHRWLLds4fo
AXNVU3fnmT6W1t/z7Lv1LZYzEpqxooGKoIQmveCo3kXlgD/Cqyx9J1lMdXVI2abV/acZ/BgbOqvj
OYnYxWZeypI90rtSe8SEVBLlfSzLdR0NKxMj0+JrZHwVaX9oAL6DaG8IMbxnNq2k8NXHIqJxhcLN
aDIvwhstMVqaWqCFQre1lPUyEqb0DEWYNR+kjV7dRkBPqmgNDQA0zxa5Vmm+7mduo+QOqNNwxJsn
uLyvOdZqsyunldeyH0LQE+EkN1i7BacGObGBw7i64DQ93BVTGV5TvUflPe0t+cqtSfvGHSfJ662D
Gfa3SAS2B2xUCVBJfFsDAIxICjV3pqA6WTe7aa18GTqkqYh9hj4cJQEO35WWvgOqiQomT6xLPMTv
bIPWg0jkn64+IR1wS1HfzA9NbjaZRitC6yHoNiOGCoyEMl6bCfv2ha6ksT1UC2SpKQqTkn1sCoV5
pIVf5xKCZPYwFgg7JJSYTsgEZbyDYCjM85dBjLtGIqlKW7zsbmpK06HBakwd8bOAyF+rF1mjayIE
x0FMPbO818JhWs5XufdW/TXSIi0DLA5w8ctcWvl91B30WNzqRXGppITVH/becoxZVV4i6PFtWa7a
cHJ0P9oLU3DsRo2HIVgNsman/eJFFMJQm6SjosabEV+z4a3XW8dq8KrjhKK2ebG0+Nxp8sHvCY/G
8goThCwibZGuc5WXu2B4Z9LV05UlBjsBw7M2eDOWrXPxaMZqZY0ST5n02mSAocKXEhGBwtCsWPv5
eMfssOOEnWWBCGjFTwGqOE3jBqDQ58hLlkeFB9p0q+bJsKrVMg0V488cH4BYwHxAzaBRglRp4UU0
cVYQlYM0mY5oZHddk8miT+qPkj1OypMcl2w7rHmTz4ErVR8CBkimuC60cFeg7AhAWjrsHEqNyVAp
tj2W91Ccjn30LEvtXjAHajP9ELYAMDGE6Dn2gr7FZYKf45gSsZkqg9GVekKRmtabwxUEP6cMMD3C
R54+gikTemQZXp1d5qYATcp3X1lpeNIA4r2Q9vsBO0FMs0Dc1H6+CdL0HmsmlCD1yYrbq9V+dr75
0ejZXUhMww60Gi4KdY2F8aMFKtxW2ck0U7fKjHNRpJ5eyK+q4e8hwGsWllFmfxms6WQxgc5mRmnJ
boPPklKQ9q7yakM9CVO4jiecqZG90rtO2dfjZoNB9XsERCLFMwRBGF+iv0P5QjOCG+OD8wxoBAYi
a6p0jSnBhina1ZhtA0OGcMsWvjF2U8J+bkpER5ubbd0ZN8UgoWZg8sLdcIh2Vtm6k2GudK2h3ot2
suV7piaAw8unwFK9wSdGt9Pv6qjvfKPejJ3uGUa2ypj7k6Hb6Ji8GySEMLnmqGOb+UtnDNWANEnZ
r60aTmg+7sSwv5rRoY6MDU4xL+I0HsdVNSo7YWdhQJBgNJmALtBVdIyKd1bj1AlmArUk5WyJRzgX
hX+0MILHoSW02DakRF/q6EEmW/SzDb3svPng69C6Qv4yFR28jHSlwPfLFOEIAXRbT8q2TcI3N+ti
ZMbNSQ7RpZdYwFDhrCqSDSuWKT1b30S92EkjewJ/IBFcPGTm7M0ylp8GqE1b2JZOfncyLfsNq0/o
il47oz4oxDU0lnFuxPw7aTVQHsrFp0CCF6BBloBPsXCvwRInrxO/tHLV0zJBErKJU3NdGoMjT2BR
1ujRl6a141rhOudoBEt+L7GsiPFHkc5jmrlaeJVa/UNtngXk50L/aTVkFsamIyUt4m9smvpip7W3
3DcvidhuDfmtoIHYMxtH1jk28V7Kf/qwpobY9HooNdHPAfMYyc3ndZrB9n2pp8hT2jd9POSZtWnj
F8GEvqWP21FwZCnYKablTBmBbHgTYxqrN3RBMoAcagxSjsW9KgRuo2v4wbxJwlHuC3fKgw3qOiwP
mD5CSH4pYS2LOn1S92KEF2aPQ+M5VpJT1yXbMtbZCFg8mE/+Ar4JpC4C2MnMXn2IU1o9ezoT14Av
5LxakIwp7/ZTbkLG6+nxDpdItFbW12TQzzcTGv8/h/xLHSkpJMj5ls62K4CBTcAAXJemcDHBdWA/
21EFCx5jBHGWjlMyolHr16ORvA3s1/spYHta27hzPavxVUmxcx+GTd6COsudozGtwYM0MLpIa+jp
yzQho4lXIUcoOucwkNI0XGUWtRbTD7nExRBfAnWlAUDY9XFWJ3xpvsz5qodYbgXKKZ96ZofZSXIN
MBm4EaD1bSogb2CG4SuaPY/JLg8sx5iXZ1q69gWqO4NGonWb4NnjAyEGKw2Hs45OVs9xCKnh5XQU
SvyWwOlolEhbA7NQE2EjvIgOHowV6bZl8mSKzSbpYQTl1aqOMI6kWTewZDUWz72yLirsETJ8PrPr
iJtSD8SRALT78WUutbOhli8LtTLYZJVqp+WCpJvYPSWSE9TFOWObHcrHOdRXXRB5pUGaL2Kuge1b
HBkH6qW0L1a1qtGRcQRtmWXetejZkEy7pjWx1G+6mJzyiGjkfqE9if1rpMBoNLq7JYReXsfXXv9p
GUvfreXZnAJIBhTtuAbD9KvNq05rGn5jZFJPzawNYrweG2Lh2c6UWNRDWMkZj+wu6dnXWA/djbw/
h9roCpXoCYK57kLF1VDcSGhTPtfZpvmloKmQq/DtJ38idjkOtFDaa0Oow+whR0F7ErkUqYvUBAEK
uhP+5L9FG/J8W8frRXvyvL0BASL54Dv+DiHKelut+FVezitihz+3gctfBIswZBGUbHlZ6NjPNxu5
CD+zfQei7dZe5CTL1+3NvmVIWOwtXx+LvIQva/Qk29ualyAeqbzlb/mHz/adZ3QkHJTvPNaUfuhf
OIhFPhPZW3Q3y2E9Py/HeEPCMu+X419+itaGnz8v0pnl2BYNy6/j4q9tfpF/0bNsEcXwecuh8VHL
m/DC59gp1ykZGfE5unKRuBxIZm5cANTazq8XLx91QxTD2XHoN74u12r5wrsvMuvnRVvDCXBg//nR
cmmWd19SqmAUL2d2G5eXw67grTD+W6OZ8Zaz4Jt5E7gQ+wlpXyRCi0goWi4xJ8Pp8p6865krYOdo
jmZn3IrH4lqfwQ5v3Gr+DfaIntTVx/GIDM2yEWlBd+2W/MRwlZAAUnkYTJ5wCytfHw+uS2/bN/qR
yHO2ti2svK3NTxf1z2MrrG58K3CenO7j9uCsH9lquYGPBzfu8Vjbgnvj/nJ5HC7netxwWbnr69sz
l3nL0a459OpObLJr89LldLOVzWu327XxiugKiZi2Rz/FDcPHhZNDScQZPrY/GSkMo9vNdJbfXl7L
9WJw8Ma/xtDtcVsO8MahLTeEsepyfMvd4VPQO9nb2Lk9vOXFPArn27O3jJabZ9sHjzEZOr39CLkf
HObyIo//eEfG/K93+DVKZttfDua23FV+jXd2l2/52Q2B1Wq5h3w0D8H/voYf8wOOaOsvj8+Wo+PC
3B4MpOXGLSf0a3AzQJBi3X5dTDw2hPgaQTEM26cIzxa9JDcFFceoYnhCKF1LJy0/GISB0oQsz3p/
bXKsy8UK9+HGE2aEU+CwnY8ncXA0M2QJrGNttngspngQ5+0tgxEk0j3p1RsCnUNNdTcAQs8w+Yws
31YRhuWSsXIUO41hC2zTrTpvC4jTigSgDYMuz8Qdi2eMRTV6z2EwcCbKHAXCa18CvjERTpa1SXX4
MHiqGARzA33o8FALSExdkwFgUjePj7CiKVOz79Bh7kQEEEXKsaTdIY6GI3NUmM3vMi3fJj1EShyQ
zMQu4XRUVPIxiGou7uKM3X5zTTuYxfmTUt40FnErxD64rl2RPS4GKtPCNI8GCIsfs44X8Qh/MLVW
teWf5vTbGKJ1UI8QN/HI+VFLUDioJ+5DCcBG/6zF0zVrGmQTT52arpMh7exuEDc3dsFe3T4G9We6
YIEzjXncEpWudtSEqJq42Q+B9pIr+QYK6TYvyrUPFWbOnmG6OXqI9xlbKTHE6jp8QkecBOhPQYuT
elybwvhpzFARfeXJn6cjv3mc/Ww/QxI3heJ1oFqroWCjXFOK+hT1yTrVkRWKvqPv9PlDmMmfpVdS
4Vk3j+4gE3BI5Y6gZV3MrR2aG6FxBwzxBHD/HtKKbJ3Qp+fJTaYcM0ERquYhJqAq9LiWXtPU3NjF
b+URHregfCYT5mdoMCSM5gSgIT90DPXWwEGFsbOd5xfd3CvSAe1Ox444aA9NhoFRDGNORaFLgh00
rl7CObsiKQR0Ae5Wa+kXed7ICfnTmKZrCqog/KhTxYnZ6VXjZpjo1/aWp2rT0QDFqai648laTxLG
nOLrmBHTLqXboKenHWEEdYxRkomZDo09tUOlOvi6hPo1Q/dibmH+74es2+oI9BWcwuLnrhfJVgNu
1+PTDDcm13fw755KMMmaIraIL2Ymuz1FpNzIbtdeE2Td8XTNrYPa72iF78wudg2at6J5GoVD6q+y
Pr4B4B8CCKEgLxtBIRNJC3AOy1XsvhDWWoDVC9Mo7b/GOvpoZDxzhU0P+J8v+Fx5muthL/cbBM4J
G0c5ai4ivNBAsg7yjFovwjiwLiXaUHaXz4e2wv22BhuWtJs1ji6NLy+osOm3gAsW9GtBvmad/vKE
oqGVedpzgpvH4ZdYrioWZSJlGTipAdDf5Z8q4V9FNtGThlXcErsbE7WgGlg2VcslVl854KQ0r3Ed
bv228jJQ1Fh2Fb7tlPZH1ENURgSmhnvDuqTokTSmMCnwLyHKFshze7ZVqHMy2oUaN5celNB5Ght2
OUCu0FC4Q7+Xy6tSvPjopqS2PKZz7syCdZz4bTbS9qTGro81eVq3jhTiJaaN61Gfj35GV082TpRI
T3GFbHlSngMMXSsDcl/upQKFhjltxlG69KXyMmN4BBE9ValaJ9KE9cqLleao6zhR8r0WERQ0tKux
LwmCaurkKVblA6X4sZQNnr3Q1SbMExNcPbuLPKB3q5q1aE1nIf00w3eM5mJfu1voo+IJx14NsZeM
nkiEso7YaP6YzN3Cym+h/AnMjnqpYwwoX5IawXZnKPdC/LI0zAJhaOoqURhbnflOiV4KMD8Q1Rqu
OGlBjN5+oE1MzrLy2eqYpW+m6VWe8pViMTU+TEp7A9EfnWDIgo+gftL8n22s2CipNBIgSnNfkVag
ze+VgPhy7rH9WsD/TxOqKMb7M9tY/9UqcUDvrVOSQieh96jJu9ByoRrbhsj5M1stDuuIJFRIr9Mc
2rWlbCsh8SrAuTqHX8uxm+axBDzUYJp10I3nJyUs3GsK5Fsydzd54g0Gnnz0Y6jLJqzegACxfjvk
LZRJ5CAxFuHR0qzXoYW/RRaExgSaf7zqMFLUW3+jkwUy165M2dGMOWowbSUhGKnnn8ljqNAAE/4Z
YxwdfMWSsuq7a2PuIGuYkEvq8FoH2W0BY/0QjYH18BdYkyE7/kIiAAHmaVebyB0CsjM19TSqyrr/
8D/FeS2McPDYcpk/c0I+8KUFJeZTkC295yOBC2um5THb1eyCuh0OpFjFjj+6C0T19gMLfRy+NpCn
yZ78bj6bz4DcVCI7XcBobIvJaR7sb4y3Vjz3OBJ71jPlBnBXBBH0QjIzqa3yUWPyWBkHOvNoWVbj
mSbNKnx8f6feVXH9W/ODdIUlPXj5kMXY23gmdMtVb/yfo97UjEQSeD5Eteae8l4/dkxzLjFhlyVS
S/98+ga9Ivlb/sRqJvd2d2BVwudwEbuLNkad/OPvKaXtGtorinzW2wJ3YEZdp9YssMgnB0cbMUGf
pZdQp/+pOZLWw4GTEYdik2/2dkA6RcgUFY+KK3aUgjrK3mTTwME0U3LV2YCoxnfEAkiRa+ctc0o3
rBGWpAlW/MRFREV3iPtrkKIS5bFK4LHqV4GLB9i+iTPUU5gxIoNK5uwoBU/ZoB5adTo2qEbFKnRK
ef4M1cFV5OFkKSrLR3xUmT7Tkb5pgn7Biq8pfYGyNtEiJruYtVCgY5UGQJpMx/yHnorGQzQei1gF
E4FkX8CBMrr3gGd/WroiMb0vH+/2cnIKuAYG2zjAbiz8qpcamm8dj+/SgKsWZsM6spUmiNcDdCd9
wah8bEQnwk+UdIvp500VVo2QbsS020iUh/H8pgmm3TSYpqa9k4b6OqKBl0fDsS3SK2rLXCImt55d
w2ArVyRrjV0Ifub4ckM7llS7ZIHXDLrhEayRn+pEknQNAY1q0YScqGE5r8oF6quMHpFwz40noXqo
xrnMiHCOvoXa+uqa6tJP7fNAPSqiMU7UYaNhOReRq1MWELz1Xn2uAgP0wsnUGafjxUFZge+Tpo8a
tnPV4IGvIvHVA6Bs1BYSD3hNmyn1Cb7rUgTnNFGIvuVUrBQTSINtoQLXHRC2o4HTmSYQAu0EHfPf
Erv/IlxXPsJm+dzK+CFK+77WIb40NzpVpa+/i4L+1mc0l1VrpRZv46jTYEK1uM0a+u8lol5IEWHp
yeMDTtpo+bCtivMQiGwxR3hYDWEmXwYA3DxznoqAiglXgx5yUqMTET7XW5qjneE2GF3m2pMw9Seh
UJEHpztRgYP/mufYCStZcqs42yTJjk18NUJklKAyRpi+oSbQAshUQDWxtUnk2W3AYU0t29fl+F5K
5POKFiObBnCLgKXAX0u7xBPNSZKgKsy68004XNNsEbIA++bFJitplHbMDsC8U6LBOuK6x/pXhMx7
9L+D7pJmJD9DnAPFuMcV8wBNDTkCQ896uuQTWHK4Hwpl73fALWP6VgD+Q1YN+8SeoDK0lf5SlVCV
xJ5KZVovoyEpEpocLEJFuM3nCIHMNWA3gjo/9YnfaW6j/zVhoazhTIk6JCDhhFhXHoAUzLb/Zl7v
A6+Jkf3E9EPdmF2MSVGEMsUUTrKRA4C/aeO1EtONNhDuWr2xKZOVNwP6SPVikPqu106cUI5kz/Q4
Db++jCa+qyXhwgypFy38LimOcfGU+23TIrNb9OWT01SwmuXkU4r304RHqAbNw3R7JtlEWQQE9xz1
3SKm8bRBXGVpjead5O3xUyDnZ3yIswDDUH/rgmA1x5epmmFr8lyAp82D5Tbqh8zOXMilfQWpiqnK
wIZ+wecmTLV54uDiHc0RXyPrEUGCKo9zqawimuls9D7HaD5U4tVsfpHLoISmrD1JvlKHzIPhY1nL
o8Plo0VkEDjQz+ZqubOy2UCsmlcqEiEDf1zzGUqPEp6SeAc/xo65S9KEDKkncrRSd2NUr6FEVLiE
tqp6jv1ip/ihC9TlqR0tSS0PcVrvo4NgqbCDuRWtf0d5BiXVHpT7LH6IMnd4/kyalcz7J3hnQTKN
FCaiUL+nw+CaiPfKEPf6YjwhoxkF/6USrNdZ046YIezhIKxQQm1CPpKWWo8Qsd4iKhfN0Eu6Go58
conzjsmMWX8Sh52FuG9KKmxhJdJTQqZg/859T8GFNdYhNmSfbUpNgg6mpiVN1UhLFSvX0k5N2A7W
zZzljwqs0EyDfSLKf2EZ/xdvMkM2ZMVAE6aahvxbMJwxUWnU8ByIR47TDznc0QIHYfQF/OT/YhEl
Laztf7HfYaHruqrqmiHppvK7UVep6IXVxVOBm4X8qJtuo7YE8sKxCYb2ouRXDXGYHJ6QidvSABvF
T5pnWhaNcv+/KfF/mHQtbHhDtEwRqyoafr+x8EN5Fie8KWAZmz/k/LsYkCo0HsLQdij/Ypr3J538
t8/6jcke170WzxqfNcS7Io1I5rpyvT/TsDvCkUTu3KtemicvDJ0Te7pNAK5McSMM1//7nP/Lxcex
S2ItNiVNh1f/24GA9ZsI2sCPs/pGPabSkq+vE1xK4qBQng6t95/bDpQfwPKHYPqXA1h0Bv+++/8+
gMXG7R9kdilqo8xEtnooXMbBKq13wBHDVSoA5O+p/BE1XpMdmWL/8rl/kOj1f3/u8vf/+Ny4rawx
kDnxhr50vxKmGeYekScdmI9yz5tVk9784IdsYh52lyLsZYmf1TPv77fgD1UDR6KLoq7ixqipDL5/
H4keG+nkm/gNqPKVRrgiSluhwk/lu8g/GlraWXa1hqvV/+XKy//tyuM9SO6HpSiiqS7H9Y8rMFWy
Kc0VVz5RlxgyEd0AoDv+B0054E0SuzoVQ2Lm5OB+h2bgDtUHTQns86fDYjCiqt8VIEw7IAlpILiF
0cPo4Tqpx7/cqeW5+32E/PM4l/P4x3EWcyLkhRlSOBBYEVp37hbPyIwxyNTTGQppSjzr8ouSekP8
jFfE/+fjZawMLRMXVNn6zd9SSDM6bkJgHMSCxrLfrIWgOaCceU5uGUFheotRR3Ul3hRCoXKSinLv
Z397Sv/brYIKIIoWE6SIp+K/L4Hgh11c0QQ8aBASfV/ZyulS9l9ZlHQSVLRqvzQwZaw8so4drPYX
sdCfAiVdYSJQEd1ommT9JynmH7cgmYIw7+CcHmB2hJE7mjSlX/SI1ptr2gN0w+wvg5PL++ddNxQN
eZJokebD8/HvU8aBIG5jLJMOMJaDTTXYwovenKNHtisC9uKQguN3SuikXXeAuJ/9IQY7DaBP2cqm
N2ixBCd6p5/BTnaLBlo5gk6b6Bq4IMKaePQNIF2vX5FkrMVyxc7d3Gof4js1MF306BH7TuQBRjCy
HOwOItSZq5G3E5/ML5+AYYvoKlJdNrS0qfsWY5dt6iVnbLEFdRcSUAyhFv6/HYBSg6fvrNZWHVp+
jQy/fwWpWPDI5pbP4zvgXv6Wr0T5B5QiYfRyooS6U8kOFosl7A1epG/Jd+mqe3LplUdlBIqCsOtq
L9OTjHvzgeScYZe8Mj8YgtcYa1MHoH7+63ShLhf8348hmbOmbOiGpRuibP72HFjZlCuZjs2Lmqcb
QxgfkUFDMkffEE8aSGu+LrGSUs0aH3o0iBX0CYMygGUb725pdqN+fsOJYl3LyGniCY5ydq0M9dwN
Xi2PKyFeTBXlHSIexKysNlF/tyJlXXXNWoXgUyrNTxhFp1Fs7lOB08HgXyWt+YRoTIdZEzcddUcn
/mUf9KdMTldlTVQUE5mcKKrWb8tEohSyhDxEOuSdF2pwgGYAkcxEa82D1rUfGUW97/fsF7unMhE+
JwzW9Hc2ZQ7nJasPP/+YjUtkRTR+SxdzhJ81PddUSW5tWZyGer6VWvWXtU3789lRZcNAssajY+G8
+ZszbpNHhZAVqXKA1o9nIzzLhog08TVCv6eQqdprB7O+ZPLZSs9ddmmNc0ogHNFo8So8J1Sv0pot
mATHB3UE/BUNgYU8etwF1TF22CgQYaXAT4UTYotEosfvHe3waqcljhBsawQXOYGVmvCCLadv7GL9
qRsyRzd2gr6CUBgmL1BR/rqVMZbT+n2EGmzcdImNpGX9mlL+MUul/gRWUmQY2qyN9GySimdThuXX
6mO0rkHwOlU/+NqRgwqLYHruvDo9Z8YpUdaK6Aj+taluosIuwKVZhTVs1Nzle20cRXAg0j/I3wDT
H9/16ke2s4T3sdwsFHr1R1X9wAajC7ZZ/NWmz4IBdXVF3ALKjSLBGIQZR3K16tVv0fE/Sc1+Gnez
jNXBD3Ds2FnATNAujBfwL/f3Ne73sUvAhbk1MG0DPxfspNn5X4XyGrUOinUk9msIcsDIIvHT0Wqm
ChwAx50EWjpMkz21uQ0OuGC6NHE156v6rA6Q9NatF3RPxCHMnLF5EeEpsPNkCDxxu0456+cZc169
cCRPISRPscDtYfnY2etCyWm/w40wIZj5IVduQRIjiWUf5MTM8rogIG/YNsV2Eva6ik6cKAGv+DTF
zyy9CpexWEXtXmH1WhwmzvmxM69a7xr9UU2PBR5dIALwuPikUt7L0KVOk78n8QzCA8IElQam5iX1
K5UHP2H3MasAU56R37SSjpfmjbH3N8derOP/22AyGUc8QqL5x7KvlG2ITChWDhAebpjIZCSIQgyC
rXadcNFt7gwLVgYNw7DNlL7wA7U/AyYWyGokfL3Tfce1UTcQhfABQjpzIiSuB7Kb4hhLGZaWDt/U
TcPTP6vnbNhECY2+q1wcwnJn8ehRMhfKU8b5f1XCF9EbuflcCF8ErDTCFrpsB6REtu1dunf5Uf9U
9FNSvAGE5m9l+lPXzm1A3hgZeF8awwFz35GkxADLAcpPeLablhHWrIA5h+apfWRPPmY70RkHDKU4
GBBqGLT7xNjl4a7sHPg0xChxg3NuCcT1accN9dWtBhUQAiS0+n7aKQFZODJ6ii2kz9g8tMFOhPvf
H9Fy4UekwqUlPJjMtgZiHla8GySKf9mrmX/upVViDtmrWJKkyUyA/941FLEv+mlgyQcAhQHdRkjL
Ezc7UprvSU4Rz/8w+l9gH6G1krVTSeibdMNRUukvZP4liRfJ++pYyPvS2FWd0+9xHT72M0YBa/qU
s+8UQJXbHHtVQJHKf2lJ1zjrzz0PNdCYQ+Wm+CuBR2iTM3Amj10EpQ0NquM8Hcpy12pMo2ddPcXZ
UUYnh6thxyjmA/HvLt12w5jiPXvzOgg3iIAj9KGaDkPOtNE6SexNF258u2FX0WOotHR8PSP1EC6C
WMktKgYnhX9oU1OCX6vCO9QtmnJwdZFMJuM3bcV62JDs5cdnHrFhX230iaRieTP+wJRBInqL4G0P
VQNN9UmhAturEm6TNk9fhctSA5SO8JI2J1al0XuxztEUvYt7pH4QUsjeaG/9YwV804AZsQE7ktDB
eAf5Lndqsxc3Y+tQUgC3UFGyCrTSHv1pse5Ee1MAibBGSvslWWsjq0zhiCfDL0bmjCJ1p5trk5UI
z4g4cZkzsk8aAhLPQ3vy0ev8LZrK/HPXzXYf6Yeqajr18a8C6h/rCSxIcyAWii3oNrixjtID4lr5
8PtRk4objOQW94Bms3wlxuyEbr/AJDbcScYuhGhn4P7yYO4f5TujqhHIs1k3XmuRmnwdORGDX/Bv
XfRTWr7pv0L5bpa2ulX8fS65sbSKSPtt7ab6wOeRMQgfd1a9ekPHOIEKt6FrxUMu9xf64rZvdcDK
3JmBHhleHjhrP4lKS5f0GNO7r1zwEmIBE9RYdbizgo06vEi8YX9NPlUMbgx3RjaLSxVMePkvz+Wf
VvcUtyIlJhs+XRU187ddVDM1wxiPM/XDyYQ6+9pNHiYSCKEVsuEwZvHRjl4t7naZXtN+PQU7FACC
G7AszT+Mb9xKx4fCCtPuJWgXyLvo6tB2rYJDUO2gzCo4DUpuOXpldEGzWf3l+KVfRd5vWwtKZEO1
LEWXFTpn/55Xhk6pTV8J5YN5hxy9JuWJuqd3fNpntB4xzcSMZF22x1RBvfQzaC5As+inYMlna/Ge
Ck4wrdhqRIWLPLTFQ/ezS90SUDJfReal82bpRj+1Pwv0wGEPtE9jfyLjkf0DEw+zTlLcBG6wH+x6
sozUExq5Or0m4Sa4mtoyczG7qCMmPWQWdbStFkNN/Hi84BqM1y5CTxJfGIZa5VlwFpSnwXohUi1n
ddpE4PK9dhzp1DHXBAsTU76jUTWhjTJ7EbwluV1xwIoDvWGofeDzmprPSkbGNDFbQf8sQShAcy/d
NfXI787gVyNKNjuhh4AhX+QE/caIIBR6xCZGw6uYrLHUDS4TG7UXLs++rpBpLkRbQdgY0EcDLMw+
Q6quz1/ZRStcDxczuf8h7byWG0eyNPxEiIA3t/SkQEmUiqwq3iBUXRK893j6/VITsS1RDDF252Jm
oqe6G2Ai8+Qxv8nyJ8PfALgt8ifZPiQM1qFe2Cdxt3EPTdGJO2Xqf4RMxfX7wnz0U/hBexEtRDTS
5aeuffABygPMxTMM9Bw44xgCPP59jNCYTsJjGnb8mcfBNM4I6nIJrvoWBMojTXpU4SQc6qG1pX/K
mKY1rVwVgDkixDnBoIAPNEv/FPEy8J8taRM+FD3d2X2NvbQBgQSRKjKIlRieErNuXHzmlXTl0wa9
aKMhnl/rXUh1lukI4ME3yzAiVEqgVVVc3kH9vS/ykYaNzVgzuwtHhvTpfEKP3huNO7ka8L6UzQWS
oitmVq4EX9uGJJ0BAM3kATJUANlW2xVW/DtuUXrSCmR8pBfDQco8AHFqHTRD+dW2+TbqnLsoyxdO
oJ+SqGBCgqmcFNzhOvRPPsSbftJ3aZc+a8iCzZpBPTiSfp+i2NuEtVt0yg+7kyh/X+MYzhdYhcwB
N8zkGvBUhmXUAH+jRRyRJkRyaL0SD+8ShlB1Z5NHOxB91eiPytTIgHU2JBCYpmQx4nKcYuGmCGUC
EMB09jQVBG68mJQeabJjCWTNK3cs10xMsTw+bpL4h87huqIckqJg52vDjg4q7Apa7tS7/ujcNxzP
TqTYeHcodMjPA+ghtRDApVmg46I9HsqgO6pyzxU1LxPSxsZnk8tbyViVjCVNVKOLmtpCey0xbEzJ
tEp+jqziil79zn8YUBAjmpIxJ8SX+QRlfl8YzOBYV90A7ItsXA/ktk3KVQ8I24tWnk8yYD96vgmZ
FvmjMV0ZSvmsY4VmBwPYDX4+4GSresgZz6cp4tqV/1jUDE8BaHBRyWu5e5Mn9aGTK9ya2z2QvZ8G
sZub1j4Myp1imQWjrJoJuIE7aYm4g6FAfe5aPIiKZ/RSv9/blrgcLmOviLqWhYuH+qUEnxRQM8ih
KC4m87wAKiGLEFoSUBPnPlEROQCmfAdFUWXTS7vCRTGJ61jo5IKx/VkumcGS9fUDOqF4a8xwVqF8
J+HiUoWnkTR31LwQ2OloRjR9fHXV3CU/CWoJSQxotmyDuBQ6pLQ5EVOMNNo2i9rN43Pplv7a2gFG
R4QEdq/hLBWxYk9atowAEz7PSQP9HaZkPdrEqDfeRXgAwl9n2g+0+un7ZXK+tklxWqFQoeAnVbGU
C6ufovImSQj9uIUrPeB8isiKELwCJtQvUlyUGa8a1RJnZtZDR69QZbK90E9ZjMzijEYmHqfTM38c
OGs1ZTYP+w3lAdiioNBZi023GN/U7pgLtWN3rNE7daEiQulJujlGs0BM35cUVUHNWrUrrZqBfJBX
TMxdOOU+Po6WqFmqN62YRzE8gp8On7BZ59VGR2CbXTsf//EpJsKFMc584ccxV+Rt+NvaGd69lOzQ
TxOabPYG+GEn8r25ccqbQ7YkNPjt0lAeVBjXeyO80QFWja+TIV3TVdmC2KnqdF8vOuWWpqWVX/SK
qzQoa86NZ4AdbEFVXmsws5SFQorI/0jOTCaB438mzGTbHey2ZGXhEm6KhTSGO02C+DGXX3ptp+lz
HZtNb6YCzLvnxurWMuQ913urJpRnICAsSA+qcEmDUwnWAwTyet8j9ZM/T8BFn5stCSkoCOQO+E6F
s262fAqSK42p8y75qyobcB5AD4puDUd2+IE65TiL7xmeI84TImw6G18cze26mRS8qMhhkjDiN/kG
eBVda3/DC0bZChHGDuwls5g7xMgoeQH3Uy311mMPOIGI+6ddh+GmAkt5yCx+1aZq7kgeZDQttW1I
NVn+1H/oCxOx4Qyfk43MDP6BtID6hUIp+zNkW4Bd5AxYQY/aHFKK3nKo+PZatvZRI8Zd8q8P+XHR
ukmzknDlRSqaOK48pn8zZG9A10IFuGdPmCu0RAxQVcFsOo7/IB2HsqX/SyBOmQ/MjBNguAL+fL1X
jp567F5rY8uM3jjRQwEqhhAczRMAEjDmF+lvu944CFg82jwOMUt/rZ0QxpqalW64qHEP9Sqm+gEn
mcqL4SVtd+xt/zf56ryyFjyO/Q+9sluAIIHFrjykv6nKFHvZP/OPKjvGyz3Ki28dyJXkQfFc7QiX
r+kW5YqmWhCC/+P11/W2dE1lhktl6xJ8CPfqsjrXDdI7M/B6CXSWF+X9BAy4qALjGpZmDfdlVm8I
Mz2CiiQ4xry+c/5+H27etbYuozKTQyYSls5oxLo4E4pm1sij14prWyKWTP+wgdSdfjLy2fCMb4OH
hc42k+Z4DBf4jlnsOg+Bu3m7zZFZ3rR38o0A+D6f/e6NRDn3oVwLlXi0YidXXHWd3qOpy/lJwkUg
k4DD+JEwK423rds9OW9odaNfzi6FuYPg8WMOXfaGB5ZxpRmpyzYdY0S6QCbJImH78DaaFailBlvf
jfuFAlEY0RZGN3DdstcMNRp7i4+wKrlkakAHqhU3FmoMbGIKzHTpvcHfsWmCDyAgd/Y2xJPTmMfa
kxbSfZrrXEsKyrcgUzfGPaAn6H8h7s/gV4DSHigzMe0oDI4FGwxKgHFotF89qtPx2sadnH7msMfM
geaaQRH/pzBupaPXfjzzfMQabEvGmvGiDdNL9aDXuaW4vbKOwmUbvfJ3Q043oK8v0tzZV+OxNPee
dHxLcM1QIMoqDJzLeW+eY7Sg/Vtm2Yp+pSeO/xbfQ6GWB2xwUcFV7VjYNloPLrPYeU/3p1SE0EDQ
HuzizWp2Fgh+XV57+j4nzewjIWK5iSvIo82pNJDm918CXV23wEOaeoeI52IkjOUVnwztB1595Gbw
UL/x36zwFNa0/AC3ZNIxyI42iI40Gf8kAEoapX7OB+R+vbfU5p/Q5PU4rnskvgXfzK/PjrE3mlOK
tYbDtFVh2oGyqbkc/MOUL7WCv2cg1J6pOLN2k6WHdMBcd1d4dG6nYweJnQTRyHc1hN6E14+BXoEP
w5WjDU6NrmOfABjePg7tCYoXKLq3hj6SdTTbg5yjwI3y40mrTdFX0nuSGsT1kEXq6UdW66aPUfNN
wMqhFlTPmXPG/SuIKoCyUbbMW2sBocJufkTZOgClmb/I6gavUdh8BcU50MM0nQ2B0Ko9KN3aRNjJ
6IGrPpYVHNXzgNAKs3YPdXwmmzV/kS/rYBkzaNGJ2VEABJIpygv8apjWlU6Z2Jpz8ce1ox098Q/E
nGmD7p23lFUEZW45Voo98jnCsHdkUzFsiIHkWBcRJsvbIUE9Y0BkEwdfZNKJ/kuLJuyi3NvWkr69
+UNDPcitt9mSnD2V5mCN0G0xl8S7u7i9kRprX3M+E8F2mbROM8Q5u9jUCIE0fa8hHFnBtl0g0YVG
mvnabQnCINDUN8CPALLpoc3DLUX4JtzRXVoH0zJF1EPYNAO1JCYPL/XfbNf/iXMK9TUKat/fFYr8
NYHiPZnhM5RyrqgndlZTqZXS9a7hneviNHAyVL7nRJosj+hvwBwgSSr8+w5V7XA6NuFLXzEb6GGK
ZLvRaBdhWq3o4JKABRy9KmEjSeep2xfVUYecD74tI4E36SBx8YqzjJSm0+aLSmdqytlQm7OSn6cM
ZwT+TUXGp0JswEdIQqa1UKKL0yjWIrNfJRuGeTzObWZXKNOGKMyJ4wCNYmAgqe/ESfXMx2AijAvc
9auV71TUZBAI1v0Tano0Nh+7/myZ4UPlkOoyrR7vounIPu9NGHTOYy9PW/jE9wbREWVvO5EQcaVB
m9voOx3kCpkWCsMc2ToKQyvHCkLfhwgeC5JRmTJnuJcsJHrDcF0n45yA04AOlRskGjimac2Z0Mke
fLotBg0nAHycxCpKbnzV9/bnxWkwaYyy8Qza7QTXzzecVYyqmrV253J3ydE2Zk77BriwMTkBa+hJ
u4o2SjaPtw6UKWcrFffIUgQ7UK10sfEtutkE+RrizU8vdJGSlLAskJ3khYAMyDs72vRvAAXQ1S2j
df87Qx9iiW8XnIYaz4cbV96V4aNpvkuEMoBgRG5fHEWp9/vMS/XOVSGEhSR/7QsBaGSQA7sITcXy
1AH6bPM3bo8cD0JdW0fOkb3OmLEeYcfE81S7wwRsaQxvU4wWZQVfnWtnh0ZWQs+l87I1NwtzaOjD
HXkurRAiJP9NM8TACMqv3/we/3foAFZYLW1mRHonuOVM54Fu1Wq/LB23B/0fJoiHnabxLFVHplHA
WDCxedNIGkzlFbyX2Esybbiep3RIfTDEtgmzpfdPXW4Kxv5ScLBHd6zu0AiCuRNRbnp6sgmGvcCg
KMOh42r5Poi85wyX241k08DiGUwaH/rzdjM7I5WlVm/dQX1tpH2qmwv0dxxvEfjHhCtYJfgnUOKk
6UUySjcHWxnei4MkrrG22TeU6Gq5Fjezl27DZlaEJ3G/1xpaBKlYaJndYuKTcePF5a/ZEIAJvB1B
N1pgvN5Tkw+poFMCsa1wXHUhs6cvIDQwFEh2lgPEA4F85J5XiEEGjyMDEkDl6AvMPejpOirT8zz5
hTvVr6bfKc8jBSWyBBshmf+sDjOFicCyQuldOB7aa+UZsXZ1Fm7AkLHT0Gbzkm3K4Cl6qLZoPTex
a7/F92B0IasXtAGga2CAUi/lXX/oENBEf+kXIHiNOY4bbmwIjCtK0j8TKgX2HKZEOler+8b7QQc7
T5Y0pZl20tYOtXUGrgbFVeCqy9rbMMpWkRzf9BjZjw+2t2pM/qrc19rMOIfBInbWqZuQ98LNT2bp
b+utVtDJnTm7as2wGOphNnsmccD/4I+JI9pc2UlHYOJNvpB/AzpyXiCbcwHv0CWBFNZsxYT9aP5A
fQpkfbFx6jswJIj0jL+hsrUr9LBMade85D98H/wuZRlqQmo8R4Xf2lFZOaI/Mif5CGPXf9RISk41
Cjnpol3R87GZqe1aBuAroDeUlkG3QPj+TxWD9p6P9mwwkavZwIHInRXd4uJMmnRGArDevGHrBWeF
C2em/B66ZeAwSb/zxoVjzJmvyjJkmSUFZ7C7VXxcywtspJhUBayORkPoIlGJcxppTlY3TK7YEhFa
c0wV73LuVvVuuht4a5kZIrAlnBL0BY0wwkdwst7iH4ALsKYK0Bylyl4qzyptnAPUm2hY4zaiPhTh
+vvjcQUKa/Ku8OV4UQTQ7ItrpNBRkMtgJrhag2n7ggnRCQVJzmyzweZAsskQVsm9cry9TF9teQnZ
9BMN1bBBXuraRcss7pTRx2umccnSCtfeaZA6uG2rTUrHq51325Ek/I/32N2pjND2ztm5j57btXJH
jlr/KvfawiEJn5Vn2hssLmLqI+IpS4OgslUp8J8p5ZlOvE9Hy7m98hP4u4DNxPz7+1W8dOEGqPD5
p1yUm3UXRQ7arOhTy7vMWWO6E7UHyT5U+MBopA1hOUfVFK65Htz3qxipp6BgpBbPAnImrpU+HOcR
vXI0XL5/M13stYu4TYKgcs2omoLi+EXcbtNJi6PJq+nLMmxghD6b4G3/LtCQFZlDek8fCsITPIZz
9JBn8xRjMzAV+Z4WEbWCtlSfmVLZP4gYmo7Q5iq7H6x71Z4Z8aP9B1oHVNBsz1WZxUtsQLR4SVH7
/W+4lurYeJvQ6ANVQBC/mK50w6h5Yy3XrvY8PsnkZ3Ts4l0ILHs2/UBr6WiRUXuu+qztaEt2h2oN
UeHu+5e4eqg/vsTFQk6eauiOyktEW+7k9N5aRdwatLZp8Dbb7lH00SBFOmw+QmuN/89M2wFTrGa0
4dZ0ZJc9TCO3WAbM0hmvUZeEP79/xy95PuhAG+QV59nWv97RkmFkSYhngttlxjqpMUBim9nI8uEV
cWNffQXoCCQixZgqE+DEvfo5H/CVIB9D1OLcWrLX8QjTjz4euUCevzCQAcFQoQn7MmHgwP9DXp36
LxkYw8xsF7W512kIxUlzA6ssPsGnvU78Mum/0/BRFIC6F7EM88daS6whd/MABfYzdSylbYZO1vfL
rF59jq7bhqHJ5LyX8T3xzA4PuzxHjR5Dtu4fHVNx3cNwSordYMJIRl+bgYa+888awA3fQgEGYk3F
wsd5PEGHWNdRIalfydSSDkYFo0tGVu2xxJlb/JE9BNsbr/wlORdLA37UUcje2B8Xsbbxp67I6yR3
xxa3rJb2gdSpSxtCHKnzQ+kXABBj4EEQv/Aq7KVzSv3Tcxtb4d6h2wVTUcoRMoZhGEnM9MJh3uD3
oJgD3E3jqdQsPFmsW0mnyNq/fNAPb32xyaiu1bzTeOtKAiRZqoc6eInRICyKdYt2qC4ZiGM9xN2D
SKuTLt0WCMuqZNt+ja8rwBmQeM44F+O3uDVRmpPWPml2Tc8+yJ6+X+Irh89mLwjejqFrqimaBR/S
TAvX2kG3KuBb9pq6FCgSwgT4Yc5U48Y2/5LQim/54UkXtY7cZ2XatHg1NbiKqaJ7RkVhQfcezkmy
owr4/oeJRf7yEQCem5oKJeHLDQLlOTJTnG3E3TayvMEOdgzMlLHd9cWNsPL1IhW/zTSAqiikBl+Y
T6g4IYM3ZDniCZC46Lvby4m23UiW3anBSkUPUk7GlR3dx/xszkpidfNOOQ9JsglBxHOdpjHGtiZc
5JB5bKnc2JPKtdVnvCfTZgHpBj/r83d2hsaeQmbbrialjx5NQdGySOMJaDT2DkzyxDkZLWkhUyTI
+dnBLFCtl6IZIY45OKDJ2Un2Huay+3//UB/f7OKa1G0I7YYWsXbyWofbSB1YMQU/jkxJ/3z/qGsR
8OOjLi5DSDKFZ7dx7lJYQ460rAOCCEyuv3/KtSPFedKU98pe0y+WWjWSAScgH0ymc5zaHfFc9GCw
QNJvpUmKOJ2Xmxyyg2XQCWcCeRnSg6Yzi7S3M9ev3SE7KjqSyTSEMyad9J7M+lckIZR45OpSaEll
erD8f/xURzVlVeGM0U78vKtMuVZQ1mNB6YsDZFPQzKgOVbgDkPP9g95/yZdf+uFJF22aWlaLwvSk
zJ2CJxnBAXjpVabtmofpJFcoyAGwt0HTVGC8MkTevn/6tS9K+5/7mURFsS+7CENXdRRGauYSSMr4
RBecnxmB9KEf8/95EkeUokaTVU0c4w/hWM8DhVxIzsQMJNWLmWGREgBDx0vy9F896TLrKJ1M6vqc
J6XJjqzfHtbVdDaz/c1NqqlXNikIPh0sn6UxCL/YJKmEELdt8emyRlvU9rNDwW08qKjsKOWfAIyy
1CGfG/3FAxbG8MliytzpDwrQdBvHCw8r61GnnYqZ3zwf/ha08Dm1NKF8kwkF0yITezJy1wZZvdwv
yFBQAgXX+v1yXT1qH3/FxQasqj5AV5SjFutkhXOzeDFRj5lqSl2au3ARV7SLMtyqRaNwBEJJg+HG
K7xDBi4PgYOVkKqbms1Y6uKydjTkE2C+ZmDikQlshUwLsjAongxVtm6bxnVaJpbANuIUH3QbaRlX
8U+W86CXAhNQ3w1Iy2SxgkeItagtmobTMvaf5RxTQupPQq8koWOLkPmsp9ueol5O9FAtFJPUDJWg
fTPGm8HEZWMgWUghGrR39BXL3FsqGXB8B3TPSIMtXgW9MASYq1q9qHXAmgWWUXzwFNGhsTymDeuT
lVi8oKh11psekXIbNPX9ZCJz8rcppSVSBrQE7aUSOaRF/XYkISqan6rn0zlBm8qu145/7snxZABa
UpA/qhi2kU/FQnQaQfTeaH+VaHHp2IvR6EssdHYdfyUlB8QQZ/jxYTel/gwfMyQwyfpJjRatTJsG
u19Q+zHSvwkLiVHSEhoxhE4xt+Lf49GrmgSnz8aMh10nru6ukdYx1z1dUZx8ZiN7wqle0SZddrS1
CnVcTq0D3IGXMZUlEkbbWKbD5CCd4r/Z/nlkyM8ESm+dBcstXAwN7y1PD5qNomN99kxKFOwfYPD/
JEPYlI62tMz4RqV4LcI6iqFpFnR2XYfB8Dn0lNEQlWGNi0SArmsaOi95GABKA84Y/FJiCx0VlBqQ
8ozCedy0WG28fL+9r2QoDARk1YCCRA/qCxSpyaDnjFnm2iIG7BofXYDhlTKMWBsP7MRb1O2vTSRY
GorJralpUDU4U59/sdYmcY5Daob8+5aPlDjQjfTDf3iKGNE6yIPl3CVhaqy508R82QnLpR0oNw72
107BxYtcZAxmkJiDFESc64AKp6x2kS88ZNolVhcbFHkj9NQ65Im0fZg0m2xodmzIsD0UcbVMkhgZ
owKQybkKvFU7vBrFSxx0D99/nStXoEMi7TCZF4MbWQT5DxdTVERK4HU5Qn32Wg0PEdhNBjTyvQpq
+PsnXdsHH5908VVUtdCbVkuxUA3oyW91+dwPx2hEyAgrATLT27mFCN0XYfXTb7tYflmyZS+c2Hmp
xVgzV1eprcwqZJ+6mOFobzG6A3zdHznUnXyL1X+lTnFUIroMSVe1YA18XlhdKYystPj2pFAiD7fU
ekvuZmQ49UB9sx6/X91rhQCtFqB+OlkjNd/Fj9VH5i6qFZLLoPQcLiNfePM9VQ2ASBnh1vCkOCg8
CUMkfBa2WoNWkUZhAAWzkbmpsQrgfs36w43Xurq/CH+GbFHqO+/X74f9ZdhFJWVYpbhKj3RlcO8J
V57gvtE8+nPMLPp14jhrD3yC19ZzQoLWhC55kS4xQeQ3hNhi3HglsfJftgW9EqolEjLaEJ+/zKg2
uSyNRuq2ypkZ3Qp+fWQA5+vWIr/uPDCOjbOQWQ4n2eVg1PrkUALZMWP71qtc3SSWxq1vKLb1BTfV
GH6T2aOauiHwh7h40xpYhflS7Bdf3bfwPQznKP6qhFmCBELj6LRAUOcfAFtmu4Q/SbsbCeR7D/bL
+nx4qYuQgAiDSWKsp65RqEsOa6+cm2qNF7kPrdya9oBBikKaB3CeJqynE5Ac8YxqK2fbff+prtXf
DtvGUGQdURD6nZ8/lY3SmjaoU+oWDnapyCoDmxrxY8qjBflJ1p3oCXs21xkfTUe/ULxTmKJ/6oVr
aVyEKpwagG84KHnasnFuFITXckdEQlBEMekNcL9e7KQiTvsEojDCHSmqdQBZ7a3QNu2kguWqZpOx
MzokfPBZWAtZ9WLH4OT7Ffoq2cEVwwAU3jH3HJ20i8KiQXfdb0bcEMFqxz09vcIkByvWKSLXwHk8
8+TkmLVawwIduYXvA5eA7Nnf2DPX9vG/b+Fc8vP1MXUqx6hzEtU1u4Aptvd+v1N3CEDU97/568Ms
kFsa4hiQbzg4Fxl7KvWBnbU4wiPWgfZDziHg2kL6QBwH7+Zx0MTF9Pk8fH7exSZMaj1p1b7mPOAX
HJu40cJkDHyE6SjJU/wQFeFjGICTTU7mcGgkWh7Mlcvyp7AJjCIVR3Uc0+nyWagE2gXCfJCwquix
x727LQZEbdFuxZWuCKFqIkmUAvENIQu3BAMA7ZoSuzh03+GvMidGoEI+b8LhnnR3V+jYDyQQLENn
V1f3kT08l7GyyoPoxe6LTa+z+1N/gW03xnuMAXB/lhhf5sq2aDBWGw6q84SvFHNxrfjbAD/0gJRO
iP7LChoLDfpuzDn3MRDkRIue9AjBj8Di9wtEDUNXzj3Xp8acywO9JjK7tMP9u9n5MKYng0kvY3YT
O8kmDpdZ/q7iosgvrYQmefoGQWVRAFoNkn7lxM5MQqAqYfhW6Wu/fvaC374Kxhs47nT04VSHAvCC
D7BuHv16r8qYFtQHrAy4zdGgTwDdIwvPRMj2mmWoa+gp6k9IpWglc6wG3mNsL3yGXyMy/iqyZwlO
7aS8KeoCjiEtAZXJGUXM8FoK47M4X3y/ab/eg2ITMZYzVGIZ3rGfI1kQRWE3DBmRDOhwuCcBYiG4
XwKq3++f9DXP+vSkyxGqxwf3SzlPXSeCeR6iTvkDkGDfAhrEkg/iZHzjjr/2QENGBEKhjWLQIPv8
0yYpcoxK5qcZysmWOvihpxzGlwPLQQw8irUV3cDeiZLl8kR+fOJFrtNlbWZ5ecFiMuDywSjQ92Qj
iqb692v5VesEDaiPTxK5xIf0pW5qU6umkliDSGMWkT5yTlswTJrgKCA8x6EGu2n6N26+96vj608E
WWgJ6jKp+ecHy1IgJ8SWlHTuYAH/ipeyjUEYDQizBzDflou002elHf/U5eShTtWZ6eFobT2b/a4t
Dw1qilSgWpivB9hm8VBCkX9VGf/5xCDfUldBFc7ZhaM1oqG1BB1T1BAA9DVlvAGliUq+c357crCx
Jv05L1GsZKDSIuGp4VIX9hA7VIhsrAaIUE9BrfPWClzdVqosShMVTSr9YgWsYTCmbEhTd0DFr9Wz
RYNFum919Pvb3wG6nXr7K2rCZTHYCzBvi0DV1rU3ziXzpGNrTDfhiUwlom0AJwDQXAngvyBrSRYV
Aoxa8kPrMKQCwCvnm1x2MOJA38+E1UuDtdllMhBrrq4Med/RKR59EW9CdU0FRb9roGw4xNPeqH/b
UGAMH8qEIVTFydu6W13K65vw35W47MaWQ9wjTBKkbvC39NM70Fp5aAlFLFSOjKRcegCXgvjW1r++
/gKE4QAQUZyLa7ZWB9lsNClxfTDSVfhSUko3tQ9zkTZ+Uq9qCBl1mgl3iQ3zl7rGCEV4yHgQQ9tx
ETVM+DkX/lTciDdX6nsOpfrvm11cyPSMp7aLWY+JtpiV7dV2AW8/HsEIVTyYi/Y/jUQhFinhEWT1
y4T7yS5v5e+aaHF+OaW07MQiiQJHBKqP4SFMzaJ3jMQNy5MD5Q9Ip/Gr9+6BtSbTz0iI8aHza6EY
TyymwBAERHiB6wLjF7GeRXcMt7UOmNnQAUipyh1ftUAuQoqLnbQtp+xBgdCkjjIMzenGF74yOGYd
EfGhODVkU76cHRkdt24vs45aD+SpjogHvgvtaVsir45MJigSXNzLZFklvbFIkDdS8DmS8xf03jNZ
fVBNzBvZ+lXh9rkOKzHmN7L6eQ4h2kkU/I2y6feEZKNHxvB9ZL62O02kePgPLGyKuc8rX9lOWYWd
nWAaHc0TBQOzYpfRMtHGckkVWfT7wWtu3KzXEs+Pz7y46ExP6a1Qs3hmtiykRda+BfW914rEXqrs
Gz/wWsLw8WEXd1xuNWMamGYixmek1AKiSf6E9SlXzvdLee02NYlbmgoqUZPf+fofNnFoeHnrqTo/
C2xdu9bZaF137Oi5fv+cq8v34TkXAd2XrCoeWw5LVe/AZ/PBYigArB9kAiN9+f5hV9qeFniQ//1V
l9MJrY96lVsweZ8TY1sNfk/6hyMIUxjnRgY/cy4E9ARvDmDeG5qXQYFaTEikCSHFS/Av8wr8IZ0x
cbFPXcVNt2aXpKSacvgnnQeVvUyR5gqW0EPq/k2NquUUtVvRhfHatwaq3/cLcXUfccIBA4H/My+V
uqLGr8qmrxM3offIrqXFX8YU9ISlG3FZvfooQ4FOI5MFIpfx+UxmeillgVYRDVtB7TBcB0eyygPz
5mMr3IU7KccsKDKWMhJxiYnOqlCAQq3CwpdUZgR97idu3Dh47Eq8M1N5CTkoGL0HK2kOQes/WtbI
XdtuM8O71SW/9u50gxyLq85Uadl9fnevykKWShPL9DS0AkVtJfHWju48ioPAO5QxuEhjBwaf1xRo
epOpZBeDEB3RdL2Vd169WOCVQLM3YS+pl0pjWafpbWtyJrXiwKgnSOBG9KdOEnMP6M7AnVUCLxFB
TCNGs1yIS0TcfOR+HggAQP5gMQDBWfQh4FHVHeZlEYyJc8IEo1pzBPNy10OwYIb8/YZTvjJkSZrp
JSORiDwgc9WL0FXlQTlN+sQ+MH9VWnlfNi9CxRXUHDPcV19znvKi2pojU5cI4M4IwBQVgf4QiQEO
cBmQKmjpr2oatjj/mMPMMIs7yyMIeg7CK95bhNYzCcLMRxF5SjElDPgh5G0y7Ycij5aat0IcdpZL
HtSDHDV8rSihW2IIH3bIKQXDIsezNpCtp35CMwWTNUWBK3EejYOnPzshmiOYq/jKLEqxdu/XWXAA
x6JXmaspI3Yt9+Wqq5MF+Gjx6bXEFMO6bRfvoH9Aa9rL+r01nMVsJ9e3SSCfIVxFXoHUPfDKDLGu
bBEGBfRx2gLOERTz2KAYDpuXgn2nAgy1c1fqdqKHo1rw9qc9hVQkGTDL7hPFfqAbVqHCHxTmpgE2
XlMER16wKnwsS8kFESgVWCn0a6GwJqcWWwysXTvpSdMXTSGjV2y4CWfOpCUtmna1Ld87ClIBBvV4
sQvhkrRM2pL4FZS9q4s1kHdloSCTfwp+ZBNGDfSRmOWMLKmVlc/wqyhllRzZzQ6Zc4ceXYJF+rrX
ulWFJHnwtikjFQ4yKN7cv+sU+SGL/KfGqX+i6IdR42KQYPxK7Y8bW/FalgD6EDyvoqMfeclK0ZLa
UztVZidSNAlDUQfmQksfRcneGgcw4FjNQlz/Yum1yH9aBh7CAM3MWsgeaIn9MGK8qXT13NfVG7nE
tXjj0A+HKQN4ikTmc7xRJLMynYxLgmU0kwhZ4TdwQ130SjJxYxGu3e8fH3VxHBFlN+W8FcexPP1n
BqcDVVdmYpPXUYqpciwu42I6Dxq6u+CGSnMryEQEjBuvci1fBvMHRZg0g3mkWJWPqUZf2lklIgOA
i6he19P0S1KRVIfbmCPSP+prtfa2BmnBf/lgkZt8eLCXY6bR2WwEyGRidE5lR/CE6QiTkg4FjkWL
Kfxz46GiQrpMBD7+2ov7sIrxk8A1IHED5dR35MXI8jdMhav5WEImc46goQoDv/o0Xv13j77Mfmqw
hbqCCawby1vfu0/Vswisdb/PnGJLyjV54XYsoNgmN5KAq8FfzHvpzyrUaJcC3ok+Tq0VsbH96tXw
wl9Tb/xU+ZHqkG89ILdKgCRcj9F3tnOyk2jeDhGu2dyoRLw6f5u6HPae8EN/n/EXwC3y6o3M8dGg
qdqAtZTaN4YRUlJsGywqbYwwQzYMk1M1O8RdWy+0YS8SCTOoIOcby5SLvMcn01bj3RAxXQH+UETx
YW4QlR0ZvZnXQehNsyWSeCUG/0H2EKevJtepP3mbG59GZBJfd8W/C3TRUlLCylRyvX0/AyCUsd/B
LN5bWBCR272CmiSUHl+OF2KqAo7gxtOvBoMPn0f8+YeD0KWo9HV+/x53wGmK7IbzMEJ7BB+NdP6M
FpA/FnP6W54azJnEiSvOkpS5mpTH71/mWnT+uFUuooGqlaMXx0MiQFFJNicEitqD+XODLBgJc3tL
xO1q0FUcHcABsE6uhM8/vpYD9Hb8JnEH79gguWedBNkYZd6hvRXp3tm2Xz/zv8+6iLqmnfSTZ5F3
Z/5LT56myMtXj0eljCwWPbeej2tuFzx19nFCSB3IzNKx//J39lWKyptbVsemmBYyhiwhiUTi4UEW
ryUEzd6DlzrPSgXDsGo92HiqRKdYfRsmA5ME2E7VnI4vmMsaaIrglfcwvqh7NAkOOsAHOvPIWOyH
5M1gi5e4qiPbqx/58l0+zuweN2WiP3RCjaZXBKN1Yltgqy4Oiwo118p7tDjvTfulpWuv720eISrG
6LXomxUQ7aBUREN9xKeZplpjFBt1OE39VmSmCclPMwDqtg9iStI02h8CsECnMjdQNPTamgN3YJ7/
FFk2OQg4OS18FcljjIKw12BCg6OU/WrHgowOH1LkOtp4QNhQiNLj6oyMymHyz5X81wbqY4T+oif7
sAH3kDTxTxZ1uuX1/NwgbwtxPsLIwFlkzq3G3dUGC90JU0fLndriPVZ+OGy2HHV5U3DYbJoUSGXb
SKJPoAxl2VrXZn8UGI+hgq3M3HnEosNHPWuwCtR0UPqcrB0pbTAdLT5I6LXxzObjNzKSbNG6low7
pTeRrBiLX7eBkddKdcdidEn+DjjyshrqakypIz/koLQ7UgO+MWApoAtUDjbv/H0YuBqSPjzs4lTa
bT16XRElrgzXrzbKBSR0SpbwVn16tSXw8VddHEmrKeAEOz5JgCSMFbBHh1kgQp/gdMPm5l6UEGMI
SM1Fo/2/+5UXYb+scBY0Un4lrnA8XEDamF/xO79/zNUQ92ExL+J7SrKftT1fjrZR1SD1IY51indA
//b9g2zxwl8C3IcnXUTvzotoS/qspuwhmRKMz3mGpsv/kHZeTY1r6Rr+RapSDre2HMFgk7rhRsXu
BuWc9evPs5iqGRA++Jyaq9lTe4Ylr/iFN+BLondPgn2TIh8nD9RifW2tO5JbYRFFsCv2T4V7OLCY
cKquZCTVfJ5c8qXELwUaZ+z9O73mbL9Cm8BVU3T6belvLMFkrZ4EG9+MU9G7zIjggCMcldIUjSa7
KY/E0VHl1qkBeTAE49OtfaCIQgRjkE8GcBJO2ZrgQQC3Ay43/pFiobiWiH5Fwpfh1sbrg/BHMsEw
RdRD/MtQf8xpVOL2IJoviWj4oMto6LjHvDR6+VGbpeJYYO1CPR7r5eDOnCqcSl/aIb3R+xZUC5xa
bqeolNcX1uHCMswj2yYePNkJPgoXYEaQD6EZLn4Ul9qlVOJsWcKxFShWyP6b1rzVV2EsOU4IKuCK
MiDhjSisfBDXZ9pY8MjLFamsSS2WsyTURkK8AGMKWpnSuSpZVBzg/0oIWMRPU7oX+b/o3Qjgr9++
Cr8JcZHZNGzQqy/UmhQYMcrhQjp0tkr1+TfMboEk7zrZyrz4etTlpeVPgDcJwVt+j/puGM9MHWKH
MN5tV27pvOWvZXI3Bgh6AjolYSBV9IuThSy1GyLrDqo2U2gtICnZ47Dnv+tAUH5eYfNsHoFeKqxx
G7+FD0r5p2ekMDqJUhBfbEVwnaq7IcB2UkuvavtIZqFKv2NPQmaZxNX3aRECVa5616SJR2QbKHBo
9efYDLY9L0yV7XrTFKoegxQuRgMlhuT31Lwa6o7aRbDWKJskwQ2CYQbNTsn2l7n5lqBIkOvbFklM
rHKWhvHHjJ5F9kA3WQDzdQWdCh62bdG28F7/TEfxlrKuro2FFxDjdY1jeutgu+4AKUCazDcA8mpU
LXjkfp6sM5gcXHtEXg3tCTvzuRTVkAUyF3iRCOmFtH4SXZYJl8fC3kukEuKlFZlCN7hBnK4EPkH8
kAvfcPZF+/QNIgX4tGCNXxt+Z1MIZZstNBzGYDbUhoruKlI6ggTzRrGpDRqB5953BN1kLOCCRY+x
tYvdha85k3TzkqO1otFHRsJ89vJUJKFROGR8jfbXuBWBFJkWvAA5KrYpNOu3srgU/Yone/Y2fBly
/gqZ+LZJlhjSf+Wi9xHPR8YPvFZKBERq8a8YPw0cN23fLTTkfv7J5+4pxjc0DA9oQ8MU+7oAidMZ
kiWnBF4DHpDqSRxx6qECoSKCaoSRxBkm4zOyY2AhIYnZkD70QvKFC7SJG0DxwdqPkJ/HdePDiehN
vBke69lG1QNgq5Lc3cFH8Alzp0v758wjzufbAN9gdPIjZtNXDYoUlhOPeAQi2ExXNkJM5pHSbh6j
8UFtXFMPYvJi8Cx4RIKWgfHc+g4w58eLGf0ZEB6vPApHuiBrqogLfZ3MuO8DgLs89EXe7nUYvDU3
dqRkm1w5hSQQzhCtZdyLRU0VZLehbRzMqgRi3hifPQ6cY6A1CtmAMESrH/8PBIqzO/zTF87mq0zS
ojZy6K4sdSDfBeFzl0trwgPwZ/j37vr2yf15h5054V/mZBb89FIjT8nAChUerQ4SkD59QX2owO3v
vxto9rwnwMbk2GIg+FHEjDAOSBeCE8X7n8dBmPXcmf00ibNqFQXtARYdr4ym/JUK0MNCt8JCviu4
7Yxyp+FNZ9h46TT3gBEQSXLR1RhNbamlDybRzWjdBOa1VTm/J/0JqcBV0/8OMChqmwQRjvSXjUMd
XhGaDzyR7neWoTfX7wWnAswAfxydZSFRNFJreFPBZzcS0JpKXpGYjiWvCwFHqx1UiDhp/CY00yB8
019G2T/KN4q+9KvihrjeR1vQa6kZmfrvtBjuqtFbSCNmZnGaCKYLgjb9sBcSMQWMDx57UDwORSgI
russeKfBmqLpUG6wTUewA9vaeN+reCdb+HVwPWfpu7jPRQbMn6GyP8CslvW3xAOME5TGAl8ozuPB
B4waERgYYCeC5k5LuGM6VF9pfgnQDVGo0RzbyKVInvO7ewXR2GGhZUD10BEJ93bjdgkqauHvARUS
AkdSQcLJ0Hwz65WFFLrGrUC/zD6VVbUEtp1gOrqEWp9XhzR8EmUdWY7ek+Eug8DikDiKnFyo9VDR
IY4NROc1PdXhqwrWmr8fqq+BlS2tBvUYpMNojLad/tIjRygUIwrpzk/RIW6hLoQOaP1o3ZUdesrT
xsrvUdjZliKA0h99Cgej37imkFapHzUPZ4yDxX+ZVH1NgRuRLlP9M2ZXSYL6qzUsFUSKxvHtwmY+
eyFowvwBEsh3bTapB+lk1MSp4CXRDPOccCdqGXRgrUzgtqQCwaXaWP887Jl6FpV8BA6FTZUo63+9
KAdrkJs0Z1SuIQAPeXqE5mdBsBd8+xh1/UudtjOBIQM6lgr4RHa4o78O2GBZ7UyOiWivjIbNR2xB
8O8JWKP3TnYpqhtCEo8+4M+/9FwQ/WXkWc6eARYzq56RgRWm2bEN92DtNwWujBYiir6HLQudOgoX
+mAc0ul3V5kb0aKs0VUTAVdrREunfhFBqhXKOzD5Cwt8twdPWnTUTGNRleVGOf782WffVV1D9FEW
yr367J3oqNB0uNHGAjmcySi5o+Us3WbWDcnbzyOdKaCAWf/PSLP3IW1L2zZl3kzLvwPCLypMw96j
20SfjN7sz4Odi3m/jDZ7JOxSCpIqZrSWLgN8XV9+AcsRRHeWt8vHfaYfBspHkz8I/CfP1IXhxTb7
Fu19+rGzl2OE+jU6Fc+vVK9AWLRasRBFSWjY6rRu0TZuqPFHG2p50M1/Hvu7mQQqgoIcAAEeAi9q
YF+PgJ4rhWUrvFo5al/p+JDQCXYadS0hLycLL3o4qGoFbRoEZIjGkQfvxKqxloiXBZ2D0tYJvpHy
tcEw5y09sXGdjwkKg8vcAd/Wx9dDie0VlnAxrvHQQoJg7Y1/oxFKJeIqEHi1ja31SzXC+sBfmPyt
n3/hGWLP1184O2pjWDuJXbC4af9I4K7Excqu3kYMMOIrOiN1aMFp4viEYFwGFG+o7RLJVijkQDQS
hUfoobx/F77q7A37ad5nWbTlxLVShxylMFuFzZOM2YiBqlB4wI3FOQ761WU619nTCxiXgBimkzLX
DjIStYYqxkR4uXwdZRlX+p+uOcj5k6+j1sQGN/aVis+21LvJNi3lLV3cCPQ5+Y2s+NufZ+DsCf/0
NbMT7mhTGEoTG+9fLISQK4u3m1iG83UR8Hz+hBvCfAqFT8Q9Z5tgSEJFkgsjFqVLv52WaL7iIk+X
ltzROIgySj2Q/xOWWBQvAlQtL9755tlj/ukbZkuedhGoDJNvgClNTU68NPWLobAdpXxNt6DErEXp
3rl/4gDnkXgrUk20R/TIu+swJgCxgTJKeJUd0644RhSDiO0oLSesV9PQVpiwNW82WGbRvSDZacsS
WWy0U4s3Yz9l9trA/QCRmmp81GEs1Ogo81bguYBB8qOM8BNvuwIqxgviLeVOR55cKk2wBzKixQGd
O5iVRABEz07+mqPi2+rRrdZtE8zOft4b3+UJxa2ETaZNEmcBK5otl11PmlIZagzaH05FHi4R7gCd
MgLPAIJB9RmveZlOpF4s8gHryAmFTz5S6p4spm6AB8YvhSiBDwvtD71IXBXCnAN8RFax9MpHtNjp
lNj+GkbghaN9dmPDZ0KgENqeM79RS6OTE68bPoKKWjthPUuVlGY14SLJ+s8TdX5fIx0AqhQ6zzd0
mixJdqVLGk+H/1r1mxYPizxN0UkH9ZKDL8GqIT+MkEAIFiSs4y7Wy5WzMRSDI0jL3sbV8usDEpVT
Hpr+hB5iAZLGPnKcSBwJ+0W7WeT7w7gRMseXmyzq2Zm2cfo1hdYHZdWvQ8ej03iAhDjUVnOFZOdK
tdp30lWNtQ5lDDJhoXSUjVI/OoqsowYjKJIAildKMO7zFqv6D/jgE4mNJXXXcUlNDu4+fTHTFEiS
IPSWNqJ/P6/ape+eTVldxqZdV2LKaFEjam0YLwHblgMpahAXzUb/lyWyBI+Wp/4bEt3uu0aOnY7M
lAuFXVInUBf0g5DcpdIcFe8jt0sS4YtYXDjI57CcCvIW/x5a3ImfKnncbLU60nu7HlAYUvfkbjQ+
0WmlziGywybKdqLmDa0d5A4/vrVNsVXrhL1zkYl2fqv+52Nm+yUr+lia+po3F6+J315yT1kx0R8D
xAcK5SD0+0qnXWYXQqwPhOi38A4cC/eBJfhLszlQy9Tpp5Hp597PZd+NX+0o2I0T6txgd2QTC1tb
guq1QaS2nuKD0lo78A0oru6V4a+G4qVD9ixYrIFSuYWDX0VG6OQgdqzdI028lSx0KVBUwGY8sPYi
mNEmZymqKvRMKTIR9YRptsVgp7ZQr+APiaAHRKbbm8bSkR6dTrsTqrY2zUMBrqPWgK2WjycCtQJa
FB7lZ/4DBjqmkeLJETXXwXypwupasz4A4x9Yu+A1t3YCcVIpr4Z55R95PAJ0GpxNX1NEzLQILErw
mCXem5AVFyC5QsULOy5xNhk3EoZPibUMfe02gHhD9FFcKgedSzHRBEKuBmdTQYn9uh8dOSHnFqjw
Mvw1aMij9a8ULMH0GigtQ2+5+OqfO+u6xViKZaEfoc1SJilJOtMqLNpL6AOQt6HhV2Jos2md3eVK
47mg8vNgs5jKT4NW0kuBeVdPan+nJrsuoH7S2cvsNq8kyNDRtjNfQGTKNuhX/6HUCTRA7NX2PqVP
Vwfecgw2EZ4zP994Z6+gz18mpunTPZAP0DZjvNmvO6RpSRWqtyEVrOi83QxPoV3jHnHiofh51Etz
P8urpD7U5S5jOjwVL2ck2ul3ZmgWg5Z4DC4B5i8MNkeM2V2XWxDbgCVlN9QvLKo+9AhSunma8XBx
W53jNCnU1BDoEG46ZORfJzSTdNPLJrA/5A/iGI1vHoyqAZbaRs8OqfXSdaf//2wSlgFIBo6B5NPs
Gut0WfO9TEmEb4/HWw/rDZ42UtfU/MrqwtKdO6efB5td1VOuxU1lgjfkTgRAQfJfmSdqj8W0GfBA
vbR45+iCCu0CuoMqxRHZFk/Hp/3ZeiOe8AodJ6hcB0Xz71V6l0JJvC82Rodbk8AVaXAyX6ZI3VDw
OyCOcVNTOpWoVMmIiDlwfzq1X+tVjWj0q3Crltw6sCnZkN12N1QOPDtaxAlOC4kQJPcXtYe2FLRd
8GroBNMkhxSXw8Q2T4p2X3JrVsF9F+yAFWfBThsepMq7mfAWLr3lz0uri7WbP1Gff/5sbXVpSjLL
FD8/vVG4GnjLFrH6PCVrv7jS63WiuY0DrrV49zCJy1zSQVJ+vvToS+MSXGZVYMwbcJ0+x4a1B5Hi
ekq3JqFTtWtpoxa3pJMrB6en0gNcX73JRbKy5T/mr366nsg5cvkPWrM+hs96vwiL4QLh9RzlTfQy
YehYGhngnKoVxpHS2A1dTZ/qWLBwJlEvfuMTR7wmm+taRpbozhj3irSNPTfD7a+6IBTzISDybY6J
UqEkCB+XOcdfM3NpMv2cToSFMcq6qLeAg6TspewmnOT+tEghhm9wj5F1sk9sR3xf851Z4GR005ev
dQo2QsIwbN/CeNZqHqxVgVutj0jPolCWSQORfYleZtmwudriiOcdPRWltJYSpE56E8uGVZFx3jYp
FpK/IEbnbyogHmpw4aeevZxsqDtIRpgCoz277Qu/DEhaaV/qFsH3qZLLhYS/TrZ0QP/bQsWTnPcS
A+X8GUaC2iK9p9mvzq9Eo0IjzuFKrKHP9DyxgGgk3NUj4u2lMk64c9MxTo5e8k/cxQcjktayf9d7
4GjwyIZ7D0wvTuSFKa0hxrnAHxFDz1fFtKuHtRRum3GHUaeJ1BFu4/FbQvhcjTWIK3cIOpwjHvtg
F2IGTrlORSJKDrdqMW5D7GoqrH8FaJb6ErEyyMCXgCfPk1Zqes8l46O5OBXRuh4fbPUqsl4kuDG+
0MBANMt/UPtnlGZXISmCbB1zVV6NyZ3d21uzOXWgr1rAkCmmtVH2R6/3vpU9OSjO1uNvzQg2PiwD
bDEU+2bQ04dWypatci31j2Ho4mbYp73rObsEplBnrkbsh638TtcfkQ1ZODF3PBVeK/4jhAp0Wj6T
ecMVt5fwpyk39bDs0pNheCtzOvVOtw4kLrJ+1UVL2VnoHhIDR4+2TQkwBJ2Dzn9owRc7CHvq6UaK
kGqnWSV31cKWXvHxwN/RwTMwxaAu/lNNWC0Y26YaN9i+ECEPxaNjHj19m+bl2nnrsnQVyzjd5lX5
WJT+Ua25RY1Gvy2EHUpke/KFK/JsF5csGyKEiWiGI8+SNoPjy2onAhG+8aWV5G/wqw3DahnW72EG
G/XWw/ew33q16/iHXDrIY78I+mrZWNhTvMbGhmq+kV0QCT2HyYMBIdrKeALr2pyhYWBrlGdOzM39
qFU7y/6HnIYIE6Uk9l3U3SWji2dbErs/vxjnAjrG5R4z0KemgixC0U8Pph3l2ai3jKseKtWFBJOY
G1UX9nFT6tJHwxfbU1YXBhVzPLtCoXFzqyBaAlvYng1q6SPIFdmKrxW0zWEuXedodAfmJvrlP0zv
mISqwXXe/KoC/EourP/ZiWbtsYM0UYr5drv0heJUYUTBtgT2ViNFK2xTwcp+hMxuY67pP/pERhdB
sOLamv/ozwPPMogI0T6gEwysxS9e9KuSbnPllmyl7yjgLpB6N0MMd4Pl2B/0h2k6Zfh/p6exP076
qbF+YwzY7gZQgBPykO5QXVgTkVJ8+zr4KHjX6ArgmNnXpYln5J1HpQ4nFsivkFJ6fBj0t4sR4Uem
NB8JAAVW9GCT8MibxyhtXTtDW8bXHqmugU+Ks8lIZ1v1FhYFt/ABGf6yp9C30fsVbYkqP+gp1ubB
W2DeJkQwrffSUogi+8mj4Mr0DlFBTeIfoUUIHlt9bMB3GRM+iRu5WdaSaxWPZnXVRMcLu/hMGQId
N2SHRGGTB3K2iwuuz8GxsAo1a15s7FYD629mxi4iLItcQ0b8sY0BiDTFlVG2uwuDn9tNtDt1VUOV
WQee/PXc4j8s5DhSeqxgBGThOys4C4ynh2924x8HLcbA7JoKOKACBCuyEhlxfNu4t7XyAtb2TJCP
ApFsaWxvNI++BWXDGNV+GeLmae+QIdC8Z51Kaf3BzUuoz12EVX00KOd7iCoMclOogsjf8JcdIFh6
XSRpCpcimMUF7H1qPzcK8v4tYVHcYR+jxMtcKzfRkO/1lmC+068qsBz8u0XhYFIcGG6sDktjCBdV
/TBMvzzjtzQC3O3yvTmhDBpeOamziLCxKzGsEDo1TSjMqISClEGvR3+r6z2Ugz5FuKB5iaDDo9nJ
xeYW5V5Hf8SEYJm/9un0pne4gvfbAOpd1b7E1a968lZ9b65JJ6Y6wdFzTzJbltaCFmwcyiA6hEGV
3hQujeS1VIwbkPqdXlHrP8GVjITIQ7N3umkrSuuUhBzlmVq8GDlEGO0DDKI+CiVPsnOjICBA/THA
c8kSNBYgu3QY5KhckYuNgCyom00FZQ0iUVH+LTBDa9oHv8BbmkYfjGBMwC1sjfkbORDXKtz1aUpk
S53BLqDKt0Ach1MR2vS9sVTE+suvrxKUW0uLKCqTMDK/droXmyDXZo0EN1KTandqkgP3bV/dNkx8
hGqFgr9PpICrwRB3nIpDYaq7GKlQ5WSDmDGkG9Z+E+Y7Z5KBp+DNLhe/gqzFOJKmi3U7SHa3+Pmo
nStPY28BJRrtPqFAM4sYhqBV5b4lYU5Byms2T9a073ArN9KSOFG/smVANK9SlKwhtIOkCTocRvHx
ThK81Gz8TFl7Q7wwAD51UyJlxHDdRqsK2hkgmey51wYXgcCFUl/i+50pZvC8Ct8FmVtCNWa3emt1
gVMm/QfdT9Rshw0BxVhS2SfOvWQneX4wHYAuYYz6zXdPTYc8CQ2o4zxOpPuNeaA1hp+WEMa5WAO2
zsUQVP+I4EhMyE7mP40OkhL4HQETrU7hrJEbyipWsluKNuQsa8Nrrjzk8FopWmZg5qPuocNbwavu
u+o16VzPelMXrBaVc+GvIOAholrdscT9EmJxqOebAFh8NC7rsdvxVzVtQAIxdQWFkXP+od5FXyTh
QNEGTLvrTP7F/8wHhEWZbDsakHJeBfIASyh2CII9FMYV7Ewl+qKj43rGa9+SAxr2Ug+eU0/C+igH
sXLoBkyhsCFSkmUiHQigrhVL2gSgkSxlOQyF6AXRAKJxNkRPZlsuvPEd5Oyo+9dphfhXFW7siKcw
fG7Hxo2C3h282wwz4DTTj5Z05etPUlEvZU92e1jYReRBAoj3KBbwQKDPuVBrklrZCsDsVktca5Np
kRXhsSmsXUA3qKvvvAqc2maqX83BBEj8ojX5SQ8WKI+ssiFaqrJxpCt+MzkdtljR0qpVrukQnPOq
UZ2tpeJo7b0kXrUWHcx+tDY5h8gx0IDtjkrTrnAhufIRos3lF6/vBINjSpE8rPobbdAod9NWqNRd
q79P9Nk9edy2U4MZl7FZb53kGEVvjol5U/Jrym+UFrz1CPCrxpkUPS5aWripCvCNYD7L/go4ls3k
kFZRWIxoKlF+05OXKsWAq9wGpnMXeuW+vii1cO4Jd2QVdQdEcwDhiH//KfT2U0MyU0Tmrovsdqjb
m9wYCT75ZWW6yPzSRS7D58LVMC2Lem5QbrabfsrvkQO8FBSfC2XASNmqkLonKp9FE0UdOEbpUNOw
qauElmgqK/vUyNedqpOPioq6weVcOdbVhG7WzxfsufABfiBNR+R3BEz56zzUjZ13LNAHGxHywCJA
xhqoDkuQkYajS5IC2/t5yHNgEpXthMwLeQ/K/rM6YaCRZ/qmT2UDaWHUKBGJF3LnHf1oQ/6LRLLp
NAADn3kewc4aTsWp+tDYhhMvmHvm6OZFdyEGPzsRnz5qFhlHQVTT1QA/xPVTOBTTio0tvdF1pq+P
lgEt/59n4Rx6DT8eE01sC2lsbtKvM++ZpW9V+BsI8n1l9FtBxuocFNIb1fuj0LSRtaXgg8ne3uft
GCCKIPwhkKIA6pwKvVyyEUs0mnAHTmsVUjNzCFayxa1qVOBkoj1kN9auzoMLON0zc8WnozqqWWQs
QA2/fjqeHUNllqSQBF30xeARwO8qqwOkJfq9Fzlz54b7eEPR2zRtZf7aBGleJGFBfx74IXXSpUJs
JSMlgtPQlKAo+K7D/LiwOmfuB/DBIrr/15izLlCpZr49ZeBMKvbCCHBNH0ZYoa+dpS2wrdRQCcgt
SrbljbiDceSb3DoBAQsclrdds7UH8jeeikBUriKs3LJ4Y471qhELhDrZz58r3ttZSE4Tw+IsEXAI
w6uvC1LANaiHFhwQBosd9uLyWiv+GeULR+S7nzkrrmki4TE+THNnkxKlvZFFE3A0NUHUNoC7M+Db
iQeknN1OVr8WsLCJNjhOVn3g7yMLXlOQo3GkLrUeweAJ4/Vlrhv3pq0KVncWmLsqHG4z6ZLg0LlK
E0wTKjpcbppMw+HrjESF1aq5DICE1g5HWVD8BQOMpqyXvgNK5FFriXqr9sZqj+CavfJBzdHiRplD
etbygViFSisnTUif/bxYZ7L9L582Oz1dk3WSE4C44N4TJEzSaVSgiCEuC1+LPzXfF8hpQTQHrSYY
c19nIa/GzlQDuuaCA4RxsAsyEuKPiJpIpYrsaqweHOSTo2crfgPz/vMPPXfRCzWvfw8/K2F3Y+0n
ABo/4GkBMcY43qICskujPxmkyKJ+ElRrUD1kPmDWhFJeL131pIRGma6FiIwG6VzgXn7+ro963vdp
ISZH0wgX6HnO7GMPYRUqGIbJPuCjA3qEzE2QBaGKoYJHbdg4kW6IK1dCKkaAcHL/Fa2sVra2pUQu
BjxA56VsB/1Sk+VMaE2Hm/oo+k/wG+cl0hAtPAVADcxA+YAgGQxUFBLo3iGOSfCUJc0B9A3pKACP
D0gSguU/z873TMJWgDmrorgBeuyDT/4pMjJ9PbeLPMUyPF2h3OrHG3/A5GwB7+MiQvnMjfJ1sNkG
RZG2VyUvia6z4cYnX0Y7eyWhE53I/sJB+dsPT9T9fVh6iMebCkR6Kuit6S+HkUw5ec0G0u3ypGHd
nbQRIpnpZjTUrSRfbL5/f4S+fulsL0c6afNkMS04rduEy8WhdW6s/JYCJqbcWkmCUdCM3KN0nOfb
bqKsAb0XEQTZRd8eSaKfV+n7jc/nUC8UZR/u+zlATrMCr8y1KLr2Htsb+xg+XLI4uzTA7JYqEk0r
GuAt142zo4pBjhepB6N4/PlnfL8Lv/6MWXpvJ1OVJL4YpRWlYNvfqn85cUN/Idq69GuMrxchPE2i
KoXpyu/8k35b7afnn3/I2e3xaT3EB3w6NUWMuEspfkiarfzOLeNVcVVgNP4GaqG7ZOtwadZmpybJ
fcU3MwbDaD5XN3l/oGUQKDuw1v/dr5pteltr29TuGIiqQtEG60l4mtLWhW/lLIvgBAzk5wHFOny9
mb/uh1kgA244NgqZATvpABZj8k8XCSsXJs+cVY4rNY7bLGKIONkl6rJJbqPhj1nj4qNduMsvjTTL
c3qUgUJTYSQsfAlDKOtDxekCUT74edbOXtmGA4RTRyjjW6s4ts3QUtvwYz+E7Su+cJDHKDbFjlAn
+XmsM00rlghYCSAAWODgwL/u9Ckt4SlUdXRtaZguLI16o0Nx+LB6PaTGdT6+NSMeMxdepbNzCboC
ECQ1Ls0W//7T+UqV2lB8O+cAw10p94BmkNf1ilV4yfbuQy53vgVtBd1DfAxIi+eAWClREV6vq+ga
B9PJhBZnZ4e4tjF+JvsammXeE7OY/lrtZfSFscQ7YscJxFw5NrRow2yg910uZftQZsbOaR+H+i5t
D2V/0LphXVBxSTB/8VLppnLogdJh52GFQWCjuwTFECtJq0u3HUbciae8eaWy0GpnZ4T6da+jsa9n
pMae/0+CcjZSIfFoHRBg1um603EGt9SZhTtS+lZqXH3uw778AIWhLCYhKuH1GKmieKCk1F8aCh3J
nv+X0MX1SvJEw1+nnu2Gxm1K6V1DJtigE4ZuxeTgFe0hPpkZljBEfYwa6nqUGcsBKEW8TBtS9Cxd
EE5VY0GVqdhe2HQiXP+2KPR7CGSRcjSM2abrutavKEJF19pw3+EMkIaQKxcGzgJRsiieQu+2tAgI
pnUGIPa/HHt2J3ValvL+SiGpIMxjaA/mIxACoVpE3seU1yy7bO5M5poE+MLg5/a9/Z8fPr+tbMmu
ZSnnaKMkEJdPpVUvOQElXu/6xvY+wqKAJlQBCzp5oZGBXJ7evtrpTUbs8fO3nHviOH6wc20cjb75
a0R2GQOw8LmbrU05vdTZHv0mqna6vcuzl4s6H5Sfzi36pwFn92ctOa0XmSx6olmHabgfZeDn3Z9Q
KjCwQJVIShciO4+UpwL4JcVeD+Bv6t8JO7cq5XaX1+IfZRnziPcqWOmcNrlQ94ZC8d988R3pNjSG
VSOA9f5dDX/F8a2FRwen1XWXsoytPGbI8STOqo7k61oxXQNHoN52qQoSqNblWhOWXdsudHGSMssn
wtV02KrVTV2vU6y1EKYf101491vky1u/u+qDjRTsvN5fDdVvOc3Abky7GI18lD7SXoGuumnpXDjS
va8pgLiffLOl3p1twZTVkrwuftPb4NWf7JXH5u82hZ1c+d193j+ZNvqZSNrgHJFjbtTKezl+aE37
Re5GMlkUTwoL5z1M4VW84ZvnESStTDWl0PdZDXcK5pparKcJaMgCgAuiIlVdIrgdvKpDuwjHaq3Q
5ulVc+fI3QrxsjCrsKrwd3F84goq83A/Vns5XcbSPk7WjVWfUsNE8AJAQ5xsYyxhFPWvXttLn/4N
eK3WVJZTeDMpBg2nR1vZaxoafDKEQaTImvE+UV4q/7cEcA8cl9P9SgxYXmg26wF8ZGNpJjeGD39X
h5CRHmHWtHAMRsru3pVR/R4A5HT3kf7X85896Ughp6meg+CfqjvgxUHTcDV2TzaVXZ2SPrkE4qfk
eA+lRbOusRdtffSgEuTK1h4e1BjYyVpTI/bHX2PMlony7uu3FEeTssPfFtk64z6EXEgQuFD9cNHK
MAJIVMTJzMlm+kY7kdFqMMbkUzFEOySvkF5DjdnU4eW+lJa06rtT6MvLEa8wUOWbMnFQBZmAOY/3
KZ7NOCy7Pji00LevJk++tmH0jnb9RJA0Si9W3G+M6U4FVtGj4eeV9TEOHhKRfuivukZPdrwueWrK
yjWjXeKvtOdUxS4Y/z00QBRgVmvg/LpxaD0Xe+5BXdvWHtK0eci1h5B2f70MK2CxbJFN9he1TCqy
rYvdxgYXB9e/kpyN5h3ycaUoGNNutHzXgL4a7ejkmyCPqhuvoA0ut1dTmLuRZa9L1BsghW+qvD0C
pm6yvVSmOwnyVTRpi0Z/HkEg1fYjz6jJk+lMB+oVZpK5GTjW/JVXUqdz05Ch2lgkkmk5Treh3UUX
jv6PBmILPR/7ve3z21KJVpInb6aeNjLSz6a8r6r6qpKadd1YJ4nn3KLa6g+1W0ACS2mrprwlvVee
ajvatgN1C5TtGMeU3krx3KTQy1hUP99UcI17fXxxnHtGayoh6ILiUwUjhZ/SRsYh6f/BQTbqgqWl
Ag3/rWv5UYDeQuWp8xLXp24YpzbNLuRg7YInPbvxmsgltVtkjrHOwt9VHS7YKr60qDy3wPgnd4c7
WAVQDYqBPeviJ19Pf83xL6BeVrGGdhe49Z62syq7OmJu9WuHx6W4NQCJ6uoR4RPA85OcLLorek/Y
iZyMCWPLYuM4q2zEhOIqDt66Wn4Iy+RXko9AJf2lBZQWjd8QgIUlNbc2SiQGnoaWtDR0cJZGsQkc
dJ/M/jpoGrcynD/oRZuFt2+kLcpELf29FAFNrcx3ER4+Tr4MCxZfp9+R9CuQa3p8srAoDG3bzY1p
RUte7X1XAvQol9Gur9ZRBcDXeAHDsq40kLA9cIEabQBqBVzWcpKvcnlvFlfDwCFGER87LgRGlVOL
g6i5w4LaqXecNkfhFK275I4tm2bg88ZtV7phtAuba3u81V8SY1k6a5wS7SJbVvI+K66o5BIpZfHV
oKxt87kwlvKv4qYNXDWk2RhsMjQHCQ/yqlmOv+g8EiOgJ9krNPY6VF+kcPPzW3xG1Y8YlT0OCsO2
kGeZBUSBWhhhpvMYCxS5prkKqlWlchKP2NSWG0HL0IJXUSlxuFXV/G3SnooUCh/aJ5Sp6dgtOrzL
DYNz4QY3hYEZkXXloEEKinPbV8GF4OFsHEMxHVF2NC8B7fDWf4rfyRftpkqd8LrBWDZcef6efgFS
HHJ5YWbED/8WKX4aaDYxmh+NltIyEC83IYqgEBj5ni2fAcXsLqmHnkG0sQ6QRslINIox8/jM8J0m
TTQzvJYkV1U/oCv9yicksJBZI1rZm97isbgkfXA2Cfs87Cw0ai2rSMfADmkekY7vmvtaW1uTS4c1
NO9Quwmuon7385Y7A0j++lNFjP5pCdXERLe1tUL0jBZ9fuVHy44LKcUkcGG3GxPAj+f+POSZKv7X
IUWE+GnIxCuLRh5ZTKemhH8lLDYAe9c80nB8k2xn3ZBXVTmSRCvTuE6RHu/rnaPBO0abDw5j94Kc
itVe0FU4GwgbkJEAW9C6m9t+1NRfsqLRwuuSd2NcWoBxHMAwffRooRsnXHl+noazZ+fTeLNZiDES
LPTa+NjS5Bo8fpR7qL5cPDuU5s+dnk9DzepxxhjIPcyl8LoAS+/qwyGwXhz6iiEEOA9Xs1UJxsKn
77OIfZLSlcczR8KwqdHhCes/2QOmMymasgDWreA1s3bmY8Zy1K+9vlWjJRVRaa1O28m465KXxniT
uJKG+LlSVyVqO+lSUxFXvSHbXkYBZDvnl6Ii9G52EJWdJTaVoi0bWYfcKBcF0YssqW7tx3unJvMV
DRWHqz1Z9epjF0Ab2hoSXqPRyQiQTjCGnTGA7cJdpnsiNFnaVb1ulb2j5a6hNqsJ5+fK+R/Ozms5
cuRa10+ECHhzW0D5orfNG0R3DwnvPZ5+f8mJs0WCDNbRDkWMZqSWsgBkrlzmNy9CB9KfrEMwXozG
uCphqiBu4rV40GnAd/SRRjOW1Zq9JVuX032u6VRfpDzBOkRocpLadcKfBx1exvZ6CpNnhdzUSOGB
k4NPeu6CJ6OXoF/PvbSdsIPO+Wefh4HiBCSmKlF0xBAvxOsI7FtTMhOBmRjrL3Y93NP4J7FPSh+D
H68P4r8wJfaWFF5UkfasFppXInwSjWsbNDwuMbuWhoUKl7CFtTsO3GuBR7mm4XPd2mcC7zc0anFY
HZMl7XfL48+H1WzKstcqnWNBGuUAfocUCC9VvMjyAIvFIWWFVkXlFRVoFJ0L/N9MdVifYQ6kRCZ+
aFt/Xh+6OvNRjWMpmpXMu6w+cHucKQbmSjqgO/Idh8696kvHSGaKbNvb0UQ+Cfgr2XPZXquRtJJt
pnH1BWyxM+Hz23vpw69bnKzSqUoz1Pl16JNwrugE0j1Io4vOfEnPGXJ+FzAEPBWWLg4w+P19fhM2
fOGharmU/PRAtKA3x/0n1/8f1OTv+uqOApxYpiFgoHX4eaVczWrfEKFJ6gHstNrJchxXrf4M/e+s
oK000O8cViWGimTNs/bid9ljljwAd3HP2zF9uwNQ5QAlyEaEXrH4NUEzV/OkzpFoltDQHZGFCOmM
NUm4QvjxMuuM56540/TekwqcUX0qgNTflg6orL64okqS/mrqzWQlniBq/BzEv73LHPSRLHy6IKi8
j8I+3GWVz7ATfGd00p6bKqZdT0nAla1ieKmO2cpkymfcatUvpRZqx2BwRDLmKCiQp/llg2N9LVXo
2vLzbvDF/PnHfRf2HeSiMIfU4PN+MYZkuxvoHLy3uBwqdMPCFIeROafWAHqaJz1GyWcmWN9u0v+s
ueQhaFZDz7QYolMxPPwLj6QdCQ1yPoe00b/dpB9WWmwLTL9xXZhUEpdKhSXmuI19rLoSsVED/lAL
4qaNQa4xaq6abZwMD6QTeT1RyEGasUIwLujuzv0b2S2k23ajU3RVOjpqzO0fjdQL510wTMRxi63f
obGG2kvRP4C+1rBYGqOHNCHH7qWrIH8j7DHeuAnsdt8ZmlfL2doyfsUFRZsRe7R73cA4Mx14Nylc
pMRY87LjOBqkqvri+WnbVFjokSzW0m9rQD6ofCwkPLw2uMVZKnpywzU4zdbYhNazn8N591dZOeBM
cETJZjVfAuiUtMhL2oMlXdPwE1dk1l1l+h1FuRCXi7PHcgZTy+wcuB7+t5K9HuUGWwQLb7bfppx7
MAwa4Afx9awelSByU5uFxl91BUQkm9ygvciSM2ma8g0j0xasXmi2zLIplsQW/HDkBjXUq5HuyWmw
ihs5RpgoouapTrlhrqvkDvuJ0KKz1qywtHYV8/ds5PuUxzCLFnTqDN6qgH/8CK1aSS6VMNpIV2On
33bBRsooMYd/Evk5LZ/iJwkFQudBTdZhtjGLI7RsTQe8xWNtHNXrxj+V/KoNO4tKWGaM/Veni+dL
+s4iWbeQtH8Q91U+Pw1Wv0rVt9DcBcqqGR0vKtNDHdJxagraCfmpDAKvrPXj1BvHGKy71N4rRrML
kvlWA+mKdvuq7Het5BxqfVjJmUqnEOsrPd/ZaXpN5xhXDDf1yy1RppfKY+rIJwR2NxFIvMQ2VgCt
7f4WHoFor4RBtotUy2UC78z0SMkj+HRbOiEz4iB8e4VWqGmMKJdK63p+Ed2QmY6WkI8RVEFUW6gx
Z608KPpwIlyfAO6nkXmo410r/1KVapMXwaYsp9up3lkFrclKdrWCPCFIhn2m+3fOy9g/TLZ2pY/z
o4NrMaILNI98YEYGbxrL4EBBQ2tnOP2x7Om6uTknM6tSpOvT3X8dJFWFu8UUMzaN9ODzbmobUB+9
WUVChSCvb6ZiS5wgEwd/QDJ+Nj5+g55h935YTwTtD7vX7ttEVSzWq6Z1Qv5SFZfcXiCGRt8rHIRX
dXkNWrZxEKzwQJuJ9ymBMrNuUhmtcagRcBp/fgXflbv4aZFGmQo/DXutz78p8zM7CSBnoLpyGbSn
zDpaJLuKsRVKmt1tH1wJ6W3mEGd1CL4RWeN1/GfpJUnPn2tEKpFuEg6/MRosiTwd8UHcDZzfQU6g
mIyuxSQO2qPwJIMEpCZu09X8By/tWK1bnelI2G3t2Tml05Xm4JUd8CFv/Wadm5TOHmUl9rVOcTLH
k+CDYo4Eobzc99INNZ0BTbFD+D3WjDNv9Z3ntwzQAJF1iknTMQDdfH6rg6JEqpLxVg052bYNKlXZ
s4OIWx5tauHQBYtBWdm9B5Vcz9eQXRm/pJ3j1SO94BXgefy8xkxZDzMw9kY6mE58TPGg1JkaAFwS
PdLO2ZayDk91YwxiaJow2Gz7O1veWvSHbHG8g4MY3Kngs89sGnG//PR4i4PTG1laGGX8no4ieFIV
m1zbkXNPKrhwwbkxuhv7nKrTN+kFmpuKo8KnwQZoSRAzp3YQw/dISEmg/kytiv6B6CU3Z73mBGJg
+XwaEcEQYzEdDcLPnw9jwQS2dMuhUA7q+CA3r0yoYfANNQw01Mkn4SXy8zv9rv+nflxz0YwBZQn4
v2+i01zdWygDBuOVY9yG1Y2FsKA+baP6MoRDgCCMMh8z2rr1E0LStrxJlOuwOunOLqNLWczrJrNX
KZwHO6IP3nrqOcPN71pVKiBnVdBgkCV1Fl/fmu2uGnIrPIWDs+mmi94CowWuPHcb49XsY88MXmaU
m7mUfn5H3yS14lCpuo6qBrDYBeanVgY8ALM2FABrcb+yBarkkZR2hq2H4uxZuKUlXvqnjQAb0aCp
AkLWgOH6XgJ8iNh9H2dBXcjGqWqjTa9dm+XfcIqRR8CxxJRXVYOu/YDppoVEpeqQbgV0BOp/YlV+
tJj9lLFMrUJXow+9kbR0Cp29BdhGwZ6yopsdFgoOuflV1BdPEkSw4hTFxyqvjxmgMyepd6ExXeV5
7kZRgm3OqrVSvm0xb+Sp3/Zw7/YMUJTRpg26ipvXMUIaOL3EfLA2TC9w4PEds005Y13jo2OHlh2s
aLwBcUfQmGhaOT4Wo+driZdJJeyMxIWO5jpO8oj6rxJpp7YcHxTwCZNG0wdPozo480Xf1QeWLxiG
BChnvIKVLyrgE1ecNhqWfpJRHG+dHn3iYqPjQDPhwW1HzOaNZqOl+VaedG8In0MswzPjtsOx0Uft
X0pbOioDksHatZUPG0mu1qiiUSiS1OJAXP+2JfNMD5Nd/mVXoFiuCo4FfREbMfjP4SGy4sjpos44
xXW3o1l8H1kMHEOZDx2UDz1aB42ymuNt3zwYeDMhlmn9SjuXOU5CnC4OHXmdncNoc+fmOWN4ZjP6
aWqKWKREkeJys85et9FdwWVo5xmEdaAC8kHJhQcGviGydheV9cYffw0IZCYIATZKuYlHXHZ1+1cz
qocwDLZpVxEDfgcObrERo8bNFAeUMjfdtS39UUOMyNmV2lbB4UGhkxIxDZ2q6ZCMK+fNNP8x5X+K
+Wma63WXt5sgyn/lZreqzAGPUqa3ZAQgGeCCFa+TgQI/JMOi6zyEcF+7olubgKyNmO6VMu0rGDDW
k6+tu9PU7LoQHe9Dgj1nH6lv5gwzh9lp1s2/6gYV30Rxe8u/N+rmZA3RHy1jsK4zjA7z+zSIvLwt
ztzV73fx5y1oyySAgkFPKc85//w1J6OW9bk09dM4aQcaHpqJ5Ja96QxX1eO9YbzJJLktDLOBwoh2
367pTnPLAClfhVW6KfKCfCLaZLbjVc7IV3Ee46DZ1x0iFJNXWhK4Bgl0R7kyQ80zFU6wreNR2u4q
NT2q2nMqFGKTeFP0gNTPUfu+NoARBABEpghPa4j6S9OlYhiSupFr/ZRHMnLq/S7Ip9uQJqQCyEPg
x3FUyXaFYj20FgUSxjn6VHsxo3wHjtgwvtQWGRc3O1+tmw9BfWMNJ6l+7NERiZgEDj4lVv0I7UVu
DmgyK9j2MDpHyKIsjxmOngZPXsYipVFda36upvlMIwaJ6G8O5MdnXBzI2rGhvk6FjrLKs6lBSjMe
x0ZdTxXX3yTj7Upnt5uulAYWmPGgVdOlGMRPFUFRxi7NpjyuryNrPTPnjZLLkvDcO9phUDGfZ5Le
5cNK6hCZG2dO1EvR3atpsy4BToYOZF85XBfM16MXRfndIDrXT+txPI0WULr+xaDqHCqOdPBiT/5a
L+r1IK01RrCRAamwDrzagiGp36WlzwBvWOd+eJxxFIuqXSNvnHQ/p9ukXpPKIpmRGLs8Ap3iGut6
xytGbljFYsLlZGcJo2q3xPLPd5Nk3TGmN908RP/UVXNa0R4MzszYBeZWV9aZsTfrrTSsR+rZ0RuV
fRjezOmTZJ8GMmKt6W4jJ6SZfQOHay8VZ/Q5vroCsCktYEeiqQfBbkmVsqZiUGa100+SEa+U8l4G
hi036WXYWRwilZiurmrjSU7TtQJaAQLotp1U1J9WWpFJwE5gmm3tyZMQh41CckG6HQyxCuRLO7Lm
8jWc//b5TSzn7uAbrt1pdC5VD0POld9c2/lrodHM6MpNYkAFNNm3xlZu1ACiKBZM6asxPt4H+2C6
LBlyJw7m2rJ/XYnpsB9cxfBdUxzoVCteSYnulo3p1dJTlA8egQYRzf3c35e9F0fPfoIZUKat6qzZ
d/a8gRYiQ0dvbHudRwy2QJUTWdcGEdYB2JRpZzJ16z0rXkY35CEcDr7NeGs5pg3DbAgnEJhUdri/
YafQEIwG3faGKaJ98aent1tEDdP8yxyEECpQoX1lS+ugcvbwzdaWHbp0ptdl4buVrMKjDSs3iSiQ
DTfqT3IMfjIP9uOcPwXZcNFrjz6k2RS+X0+JE1kEGnXb6vRtcxn+Kdh5NLGLWxXbYbN5SKV8HyjS
KhlfzEIoypduOmDgnL1h/4UFMmkVZFbCVGDrhE1/10nNQ65aXh+uRj871lr2lM5WhRnUPwpnakRs
qBrGfWM9NzVyRyNmSv5zk+puo2qboQVZxBE3HTfsrkfqqcTJXWhPnpOGa+tYmjXPWO87/82aZK8u
kYsdXuwYVyGFo5gI3MiqyKkrEesrpsZVS+VKk+ebVt4ggHTITetKy4HRtNOvIBzR6K26p156iYNx
L2sgDEjJVPMmQHQ1tAUXhlppzB7CAvgDkmihMDaEj+/43qz3TwoNb98WsgAR49g9w1o3Ul7l/l4I
lc7qw2Tu8mAzwVZL279FkHoF8LkR9aOSX1mLOKMElwH4CyRvS347LBCu69IzUK7ML6RuOkTFtdWv
I4dxL6G+rf2Tas+7Tnc4KPrektOH0q5eewJCkLTbrCiKVXcZ0SWy/071a6V0rpQ+CIRclXidI/Aw
+a9ed9tr0QMKt9qpcdz0n9rfYlshj14ZeQ0om9/1/UC78Hrib+THglof/5HTeLKe03/sw3wqLvFY
y6+ry/5U3meXE8/3q7g1ipX0d94YG0jSjyY2rBC/r2Z15R8aBP65w7C+BCmxSXbAYfPMrXv++/w+
vh+UnJi+t6UnGaY5tt2rko19haVcFe8mMHUO8aS7R1ShlV4T1WdoiY2VfZIU3yV30qpoqzAdrf3X
gJttjOGUceYTumJN87dthlV3M+p/zK4F9ZJ4ud97RW1c00RBP5NmKainKBpOMz0MPqKFI0nZXE95
7uFe4um09KRQXye+s5rzfO2j2lNOCYyu4jTkwzZCrQH9Hm0Y13PhHAal2YUaSKnwDhA/LiJKxByX
fV2hQNoFF2ZDMLL7feswbUV4T6EPm/sBzh7yfWiPxsqW2ys6LLRB6yPqxLTGw00f1MfE0HamWaBQ
g84+8RL2ng3Eizw1BiQkV8kmsK7LgMkLqLpfNfztygq2M8GttuNNOyi4c4CUGsJf8qy6Y7sODQ28
XH2Qoj+2DhAfzqBpHAzcG0ygb7U+buJunWVvaaS5eq/vAmEYzcnUkVKoamUXUckkevwgJaHHqGKm
um3VHgWr5wEVmlBHmaMB2Enk1ob+gvn0Q8M1kaiv4Ei8kluvH5VdoJp3IOvoXkYbXY8vHf8u8ftf
A9rtYgaCYe8q5rONyss0Q7bnT8a2eilkCDF1dhknhFO6l/VdBXapFQwl887W0nUA4tIkzAExmorM
TWeOKMOcAEsYn+kC3jVJxoSUvS8FGRbp1rqr1U1vmcPKF0BIdWoqdMzkjS/diOGkNvrYl5oUj54x
PoAXZX8BfG4wsTIvkVaTyDpikOII9W7lkVFOG5/ofFchWaPUeyUbIYafWRZ/Y6VYlWgUSL5yTEYF
Y/iSpLN/yo3OtZkSJz7WBIMDAe8+pXk9BbynVN1FQ45Im9AjlG/sON9ZXbgvZAjkTfPcpyXJTfi3
ibk9RyE8oooo1A3SnTXdtM1LXCT3ydx7Q4VUQha5OUNCuRj/sbJDIQVonaj3WqevEi6CNtr2zMIz
ip3BAVMYX0ryyZmf41LDPg4J2KFbD9lzCB5NL9RraQrwkKOWy0D++ci0dtOzrndk0cYql3s3yJJ9
J6R7oe7lmH50j1P5Sudmk45IxqjhqgIShQDxSct1z8ilo5xW3khhXOjVBlRrX6u4w9caJ5HbJPDj
TZq32yq+7QtnmyjFVR0OO7uMdwM119wUqwSIgWONOxvLuTnXLqlhNnE/XKakiFlc36gGPoO5tHci
6xQZUIbdCDSp2Rte3QfrHDmZwNkqfecWwHAVnsLRo7sSrzRxw7QGty8JpFwheoxWAnjeOUU2Z5AP
ZXrXVcaWDecmwUPETaHm8BiBperoG5TYthZ/+37fIQ9CF7UtgXgAc0C2yeb0YPKETHx0qfbdtobI
3HMzx0a1cqIA5XfaFxRfIXjpHvGUMFVx03ruIuiBoX6BxjjxUlsF6P+HbXqMGJo56rHT/mgwtAH1
1XK/Ze7lFSYiuba1MyhCwc7O7WaQABJySXZTxBXnTsVjbZ1sfduCrxDTtNnCwgS3eBlpOzU7BiRM
XWFej51of60yy7izEyDL1nzIw4g9Cz7DnleV9NAOa+TOtlOZuHqguaFByTkA63yJwMQ6MmwSfrCd
PqezvE6j7oAXvJtfwIB00ynZlQl5YD+4ad/e29MGDNvdIKdr3XoZyQxrc0T6V0ONeqOHeIjm8SbK
qk2TFxz05xEhjtKnW6waSH50O6QyXFOo5kOr7LbWcDEIAGRfPUaZxECu3hW1vpEKEtIgvphzaZtA
SwLfKFmeLd/06fUcMrSMzKOdPXftXTAWGyP+Zw6a68ZudlFV7OrMdiVHX9tWRyqkAvTN14oMVD4u
IUqE5Ceb0bhMrJn8AJqzNNTe2DV7K6pODPDdEDb02dGjIpp7i3xSOB/hF4lphMnffa6WQ82YEikc
1BO2qoiwxJWJLwRwDPmlH7Z1Prp5S4spep36m7ItN5hWhc61VG7a4k+XgPw+N3T+2o20bRXRLuB6
sHtwZlq02gskF8apD9RTmUR7ZP7QkvG7i3g0SUn2iXFqs7+chOH151bk12Vx9RFSDyo6QIwkl7Yh
aqunStNOCppZ8bpAeQqyRr/FbxthaURHI51rfx0HT0EQn+k/fWlYqLYqo+xBDxa1DZrTC76b3YZ6
GA59hQrwWm1uK/W+np7yGkMsmqAuWgaS9aJ3V2Zw5zi/2mzf9DubC4GDJGkPlcXm3pm6l7/5/dZw
3L56bXFXG24NXFbiQzOA33+O/F+V/Cdy7m0HGzA8tM80XZa7SDwCzT5NAWfpGJqxIFdGGhYnRtOW
JyvdaL66Eio8aMzXAFvLPTP6nz/Wd6uhw8IOsXRDoxD6vGd9e6yjairK00yQg96lDI+CAa6Gv7G3
OUux/KIDIh6OtqDD/MBkwPXerfjQNNbt2kh0PyhPkrUN94ps7EYpOxa2k62U1hRzTG8wuqOZy16X
15sKyXpV4z0YNF2xUw82lR2uGpDZhUHfz07wPKPUGZFFy8fiGPI/jwPfS0cy+zO7+ks79v2n09Wk
GpEh+ZuLwYdRdMjRWwzMlE7qcDcZIUGj0hZWyZ50Az7Zu2scw7jQKrHaxQMejTyMONbYeFymKF3G
9ug2JQ0ObANadKADLdjh/MEVYV6Bc2n6swPMbz/uh5+8CEi1ktuREvgFozbF7XTj2QR1X2r5Oi+q
X4Na3WkOfeH6suyjTTFAEDJfxxx6Adg9pHJ8kkaXoe1aiPn/vOu+4IPEy0RcAxqnqqIKuhwvT+Fs
x9VgFqeylsDno2RL48bkgsyU55rLy4JTmWNaqFqPJuIwEVVdlqAe0a1K+u9RsulIz6sxui/Dt1py
aAPf//wLv3t1miY+toL+h7zEek12ovYkZ8UJKhUIgTG1tgIfZPwaKah0fAZ/Xk5fjtX+fSH/WW/x
qbJKpQvXGwX+rejKUI2plbw39HBaAeGZRuNY2/pGreLt1Jb3phY/hu10Xae4RI7j0arKly6m6iyV
da1T/NTdvT/Y1LLTOiv0laQ6TIPoDCAg3L4EWnwP1AICSLQfzfkiDKJdpKDI27qjE1ynk3KgwHuN
OFhzZO4DuH9z9Ofn5303efl4V74/r4k2qyUT6Mz3AfiHQNAlnWHWWlKeghqHy0zGSgpdEtwOqyC6
U5X6KIX0hlBQ3Bn9eNmY8poOzi4X+/WyD6S/pdQcFFt5jMivADheBPKfybRunXxcV4Dx9lFwTvH9
2wDAcA0wBEqcNI4XoTKniRpk2cwgCquNOP4t+RWCgaBELtNfc7vP0uuRzHGlaDVzpPK5VPLNbKnw
opzjQKmr6yDJhwCVouSOBO/I7exSTAHFNU/6ACx4as7dhstZtHjJcHpNRLU5bsAEPwf3rh8wADer
4jQbphCSsxFQSuX2MCtrzaSGG6x95KtrWEi+pwdyR41J/EX0G0EwrQF7ESM4sVem8D5M0L+BM1On
f6tKEZnw1GK2iANMYc73lTJDOmjuy9nksXAmRSj75/3yJbdaPsriVsTTlLGSTkYJj2WAhskPbbE/
xJoiuox65J6NdtcDY8DtT4LEO9j2xkE3vpdXxvWEUo+EYcrPP+ndhWW5hXUDIBbZBonOcuheIUkh
I51EkksjNAYJAgMDjRSoTCk61POt04yXdVkyMSm8Vn3wI9WVGMsKDcBcNmDWJpdOclkIlIVp3VlD
unWc8K4N1f/LDxXAMBwY0aOmrPu8DRwnmztt5N2JuCLb+U5y1F0gFERU3zNDBD5VO17DMEWITd2m
cufy52wlX6f1a4clmOYO81OVO+u5fUmdYYUaC8JOP7/Nd9zA8m3SjOXnmUQDkpHFjzRzpa3xqT11
JeLEreQVCoyzcpcXPYA8snvD8CJqwrZeF/CPnOwGBbcbLcn3EteTFc8XTaGuLVMVk/bMAG3FVWw5
IMjKhq+zjyigZYzQSgVL9paCW6YGTep7++y1uwRjiK368UmWWzVJCroLaXFKKQ6j+QbiMLmUM0FR
nc68te9uKXQCsGkCRyNwWp9fmjQUcAr9mJembMFKqRPXO5LsxbDGmc9IojMy/UuQwb9P9p/llhtp
Io1M/bA4VckbHUJb94r8JKe/9b9Z70rDmQH4e7L+dUv8Zzlt8XSKP4WGwXIor2FC5YPfgZU4I6M0
BjcqlL8QKwm8Wtc/b0XxfX5aVv+8bJZ2CPMMSSHA68Bb7HGLtRdeGz+v8l58LZZRGPFgJYvSJZDy
xdNFXSEXWkdwzhrmuEG3khzmgBfhxk7/jA04XQYgrQWlwEeVGhdgtXMJboBrIt0KKdXbM2Him730
6fcsHjsOKznz6WOjCXhIwavaN4n/Ro3KinH8X4qFsJEAEIGWVbiYoBYt1tKayB+kjiMS9y6KT6hC
rNB3GJp6RRbw83v+LtVUdZlEEywwYJUlaa1syjrJejk7WfHvAQsCyYzcvmhRFazpdG9N9c2gGRZb
05VtIfeiCp2XkgjT6LUrSf42Mi6S0bjT0FqYIENK8Zmr7Zv3TopuIcQvo/iBMd/n7RbWsqRH4G1P
pblWnZMw23J00RnAkqfqzonDfyGu8Oo/LSfO+IfES02GPhvzCPxWSFMW4o79irYFrhWR9JorN7Vy
MYVM5HMPjTZI0T9/jC+tgcXqy/q8rU2lTTpWR/kddlNVpKsg+1PIpLCbadjMwMK78RGZzDPrisP0
+bAB4sTvj4oSCXUmfounrsYq8U0jO+WwEIQSJxkXIIyr6gEgbnYvNzsh6i5DpO4k6LrnFNy/Bs7P
yy/2ez+prYW7d3YK4iejRehzTZ1t6QfVF4ImeIr//LhftxQ5n6GBwkErHRTpIk5De0BpQVbZ8mQg
EGJy54b+sRD7RlUApP7Pq333cCroEAWeB8D75QZW4mjqw2JkteAWI6QVvR5U9GkyZvhLI3VHAPl5
we8eDwcJ2dEsEKQkt58/poT3sd/6MRgm/4LFzHFbFk8o68nDo5Te/rzWFx8glOmQ4fzPYoseWl5R
qGRBkgnH7xJUUJIL3Pc2UB5hY6LMQ9ziE6KQrnE7tYccf/Zzu/fb5yWTJ1piVqGZi5/QQ7ThUEeZ
sKLlls+mA6Uo43IUYnXr/7B1RNXw/9ZaRCNTS+GIJbxbkdSyHrS2Kr2theb9RXdun35zw/NyTfBt
XPIM4Jf6fwGaq1Kd83LhL5vOo5NzOEOAziRt5BM3hahlwRL9/EnF6/ocC3SE/IWav0HO5GiLTDMD
dDOjL5qd5vCW1wmufW5u6Uga5265b2Lt55UWG1UGhKwlJiupZeri3USBwF8dHINoxpIWMtA2OZQM
l9Zgxs6ek28eVMe6WSUYANT7YmGc1W3lWzVBr7UwfzpU87aJLgXvKP/vwzrN1g8rLeKbXGVISc+s
pKo3aQLIRr9hl0IX4FCw4OA/4OCVZWf26tfAg5a1CXhUiG4C31qci4DbAhQqUZXn+zcBJu6E6m9W
rKPDf8+5BAryab3F2ej7MBHMeBHoslXC7NVPbU/tT1W26zrpMlfGiy6FvmqEl6JqGegUgeNZh5N2
CrS6w0DAP4zgzzF2KvT8aHHT/7yzv3khghNKrQ9iFPrT4oX09WhJZmuGp6D7ras3frLOhptRu0BL
k/019W8/L/fN8WVXfVhv8ULU3DYlwCPhaRLoL3ULo7ge3qB6GvnWRIugmGDPxNszq4rba3F+ceTA
3MKAyKoY1mLVMYLHk1syUOfxMlIv1OgmSB9F7Y+srYQ8TXEBWlcbb2A+/7yy+D9eLky7yiGXFD2g
ZcYeh80gNRGOQRXaJfBTUDHiE8KImbPD2dh4brHFkWqrMW6mbuIpg1s0NviWBAyhAg0H+v8SKUQj
7n+fbBkSR61SIvFKofrEzRaNFMhvuI02+pmPJ3bgT69wERHbUcOjzuAV4u4rhIlNoamF69zZpOTb
14e7Ffg5mQnYsufRmPSK2mwOxZ05ogaD7g6XJqxzfi7k6DMB8JuDByMY2LONsDxBfXHwzFyPjcSG
aw36XuxH6lL6yi65Jcm0Fg5wcM7kQN80xMBrCPy9LfQ49Hc64Ic8XolG8NejKh39+lZBWMfS//Tj
AQ1b7jOne4uEVrr/pmlbergrWV2ZzY4y1mpevOqsS47YHp+/Koh+UHQk1gql7DID1LNwakMf0bh4
vk6SQzldduOL0UseV47d434gFJV2/SEtkbYv31LDYx7x89n85q7lN9CxNwQfQYwd+Y0f3scQMpuZ
Q9QzyujWUvp1dYBY3KiXQ4p/srTtYCmiWqJFb1bxmwr6TOT9sq/ZZbgK8C9GdhAxFjGpVasRkHpA
XaP0D/wCDhFpKfVUkhtnotD71v30ttlq4JUtHB3A63+xWvHrzG+mlqgbVY8FtnWQ3tsA52aAGqBH
OiTegILSop7Cl077feY1f/nUDjcLiZqisP3wTVy85ryDnCkT9o/N7M4gNu3gsq+PwTbmxocH9BRD
F05VXBUExeWImcjP63851ixP6x3tGcux0eRfzHcn+JJN5UPWBRlK7iaEqlJji4aBEFhHq+Pn1b4e
MiY/sHhk+NRoD1vWomxMsEmge9D64lzrEwIw9muSo4IXgRM1/UMR/HXQKMy0x6bHcIUUzvcSGcp1
DQlhfmjkHvPy559/k/nl+uOQCft6B0M7w4Ln/Hmjy1bep3o9+8fe+DPULfTUem0MlddKKTggbJHE
uCTZNAC8NRUiBfpuNDKgs/Jv46x5+b7qpl3poB0mvYX2tiiA5pibfgZvP60bp/K0ElBvGa+R6lKD
W4F5tK3QK9S3Nn7KRsW9RsaPRsZ9ZD8wKBjltRaxkA11FowVMkfpiOD9AIscEqEKVxxb2ymKN/O4
a+nUZ0btadVzNF9UBgZO1yGWOcp04/+hfPv5VSnijvx8UhSmdwRIqAvQGGzl86sKKs0qqOf9YzAg
eJejCYoNp3bJJQQm57FXtrq/MfEApMM1AlhpkUI/Fxi+1o/028WtgHaVipTn+yDsQ1waYUUEhlb5
Yki9kfS3BOO9MbFFFrhBtEozXghSdYhCL0lli1YYo/cgUzfGuSrya7ZG24MILXNqIQR82ThlXExR
EJbO0bJCN7ECGE0lnFrf1dTfohJhLiSFRx/flzOf4WvMeM+bke4iNrIxFtkFWr2yFQOZOarzDN0q
2NcYYZYjQ3zSNdxBx+mFNoFAx/kw13wghQLyJqXZ+vyR/toO5CxjHsFHofMIq2URwLq+NfoOizLR
POBERMj59gDd8Ewkg33JsVLt3lL8gPzs16ABqiWQqq3EUH8Q7DKaG42L8quiPOlyCIz19ud39fUe
IbHlO9EWft80ix0LOnoCANtkwsmBWRG95wljk669mPzA+3mp9xvx8+kQa4EQIpPFLcFZJC0pHJY2
hkN1Ml9mwNOpp02vyU2fAzoEX5ZjhVurSN3BbqG/wTy+w1RKBhsSDufu7q8bBKNldEz4MIiZIBny
+ZxydUq1mTTpCe4q7WCRVc+gtBjtXSILCCHDjYGKXcevhbHtz87HvjkY7xR3kEocUEtbdqOjJpua
fq7efcoDxp5kUFjhYFuXKxf+X+mXFJ9xHv6SLrIBDbyYeFSwgOpy+G37PnwKpcXYObxlmPnv86LV
cAEAA8cuyTwXCMW2WX7qjwuKH/QhCNXaAGM1GtJTCOY9D37TheAhSQ6t+aKsygukmBD47Gd18/Me
+247f1j3HfXwYd0sn2UlsjvMj7DAlV8wnuCbikN+tuX5tbMs3qkN2IxGJFbZy+m8jV6uSZsVAzqV
Bp2GjMtLKXkYKcTjiwo6G8yke7YzJ4LFl/cK1o907F2qeRFM6sLuIka87653rIZMsaD5nuvJfbtd
PqyyOKiy3yPWpP27P5lJERfwKLitu2vmQR1x6+dv9kWKQXjrYD74vw+1OI044dmFJHEaWxMFzXm6
16vHdti22oNqhGsFmD5q6/9D2Jk2qal1bfgXUcWMfN2M4jzbfrHa7hZUQEBx4Ne/F3nqrZOYrnSd
VJLTSUcF9t5ruNd1X46dLh831xjjazbsEJTrKMPIOExC7XbQAP60SfylkHl5Wy/P8ONyRRfcwXE+
JQQhHiuTfQf2OPnjlayYRlXrtPmzfUob4r3e4jax+CWjhIPxcjVgT+YF7iy4/5VLWYMHkrutmkJl
iBMnTlPxmQlojd8YL3dwZZTM2OsQ5XRyKFDNhq8UtKfly6TG8OtaXSAGtyoF7K5+uGvfLXETf+VO
i6tAY/fyKD5xqTrLN+4agiVKMe159rxvnSNSpRNlGBZcfBmW0E9+bK78Lbrkzvz+0i/P56E8nSu6
aVyiBpO/up88mBwCGHTpDNMnbPWc7gPcHBQSVDGskzxIkLknSh4l9QREQnHeG0Bam0UpzXGrvMaa
15wQiMqhrXjSZXxUnErxzLJbnmiS4uNrGmEH/xrIZ08zauIwrYwfrmZ7U/++6f9dzJebXufpWc5j
NhNeA1z9McaC/bbnZpJp3BBi//vefbe+kQtr1JUovJPY/bk753GTmcU1T/vnqh1586+0oHhVApFW
N9RRr93tTyLTv8VM7T377zVfgVTxJbbPDxtzcuvm1OZbijjJlEfPGM/nJyMXo+YyOZfM8tV4F5HC
k9YiPT+Iqwb2ieTudv20MNCD2ucWz8VNobiZza3nO5zp7Oee5XdLH8xd6xFkIWF5TXkYFkqr0+2Y
wn+Fho+N7cU37xHScgZeNPTU9I0B6P77pvzKZP96BkDKESvysvSr/7wr24w2iCxxhfA9QH/RpV35
0PZY5da39/MJ119JR/CO7WwODz0AtMHcLEOrWOSeVymdr5uGaxursI0orHiIw5HWIGszl4W+r7WB
BXSNs/+qMHe67XeOwxSJ9llyWTwiy65+w1gnuB02NJ0IFEVm64xUrTJE7ifQA8bZcBU5Cyszyhnu
v6fGm3VfmCctQgjr0BZ0O3dFSAx4VQTd2sPyDmpdtJGkyQs/MV+gWtRcvqTze6ex3G2R/nD0f/tQ
/3b5XvYjBnX0Umu4Zwqtdrjy2WSbZhEBLUsoVej5I+L99x37NqA1W09JDmP6n79ChN+ijeOzku0T
dI2+fr0Gp5UWA9fmSMoilaBdv4wO0B8UmSkqZkDUTrea2tcPSqn56efQ+tvdGFON1qIOpcNr4aA+
nYjicant3666X6jtlGLltE6LWtaIOxDrG8ziFk8GvL7NzTEWTPk/jEsLa3qyjl8KKA2zqEdJDrys
NBatILbdNikppeD5s7OMToOcPlbE3dzg65WopJck29XVu1trCgE8VolfbWcJgMrL6RaWtRxB4mQg
ir24s2nMjk/23qHCLF+gtUHabvbEgQfknigPDpg/o2GuciCj/GrnyyLRBs/DVKrKUcnkaZozcs3B
ckO7UZU6yLzYlR5Rp2TSIZIvnt10Wy/Tm29WMymZSE237MdF2t0+mYIBUlmbZqDSJ1BuDLDYR6Bf
2zAtzsD7EevJTycpskHJp6trBT0ERqr7RH6KB+jQBO+6S8KH4HQ7De41ExbbjXq0kKsBb0+wDIFq
lj6mGEje8+nlmbqn47DJGi/P9iWKsiRFaMCVvpzNUJ9ZhyvqvHL6eG59DLNbFzyTKVPTzBAoKOjM
cWE8PJ1GssbxowNUSXXPeG63kLvH4GCcYewp762nryU3bnsPlVR2iQLL55fKpupA/GlbqfF1G+pY
ISbV3UtMaYzfWI6qjfPFwO40P6iQ0WGGI18rMBBMyYAqKKZbptsxwbzlP6SZ36Y85MEdlgmIanCW
f25ujRyXDcWttJ93GL5UN/o9mz3SCSXyc8WsZIBs1E0S4wf9mPZ3QYYhlLZ6pRtkPRx1f74sE3NN
fby1vqOmSR55dMriDk0C+IG6P4NYlnu5VjBq+Vw2x6K1gTjkjX+9RE90O62P34H0RQW+Xh53QGJd
C59JMrWEHJ2G36Wjh/LBhlC4aL/y1O2orBnB1HBsMOnTqaidOz/sOe0u9npI/P6BXgKF+x1ehXLC
i1LSoDXrA64ej//PpIq2qPfX61Bept6LeAN54Z8XTmngGl5bc0Es8mRr/NSYQKijR55+gZibVMlp
lsGwM/Oasc39g5z+xkWVr5DwU19R5pX1jKjCyahiy3OM/hPuq039KT+u8CuGWw9QDOr+DVjR4+u8
pW2Rnt2kljm8flB+vcreDMQnZIRUX1rtPxm39ucnOWrS8VYdimxxdx7+tVu82bsLOESXkTnv6d6G
RRSDle9BeUh/uFevmvO/XvqlpXZTUj02cPtbnL3tholvY0S403ykn7lvMVZ9dBRGBnvqGyGOJNiG
nY6I34z329kjtbuFP5xWLzHmX+/mJb7odC4V3YQ8W1gjc3p4NyPLL0Zl0HH1NWy34c3p9LQIXFFQ
/vTKL0fzr1emoE0RkIjK5Iz+8xZU6TFN0yTNFrga1Hsb7CN7QA6z0DVqP9nj6yGH8kZ70zca9WvH
OAbG24/Wj+19/u2J/utNvDwHWqrZ1r1zyhbbxbGb30Qxw7Aei5Jz6j+WB/9BuW3x/Gnbeyk0/fWi
L0/AJVO2Sn7nRW8+o+RKyfR0t4kpkgspSCuASi7yZl0Wh5XNPLsk/n3LaYj98KFf7jmn9VnJFO75
Ha9Nhu3l6B7p1EQHpWcoLnP3h1MIjiDGC/rYrXFomJTvRuoc54jeDQHGTvl84N7h3xa5k/Rr5xkS
FmyHSaAHj/51LJuiE933CpP+SngeSF4ZWOF9God3WgO9bVeZXt6OO6VgpYvKi4Oix1hu9tWsbr0j
QOCFIgsM4hhZqLzLNAEiNzTC4vM0rTfnh9PA63Lk5aFXzIwVcw916WRTZrTzT9vHdGha+BDLHyF9
6pBpAhcWudfpNuEF7w1hD6uw8I5Laalwxoi4r02zrxKBwKLzhmLsOX5MT33eVOnqc3kkf4L5joW0
2PrbeeleaidZPqZwSqxBZ/YcX73ivewmy3ypOKYvoeiMICFKmcdUMWT6B8MZQ31keeqb2o27Df9y
6Rr0zbtEUn7HxXpegTDjxHhDCOxNn58UviFx0uXoNivddFQAMeKyRH3bO/rZ8Da2VofJdWUM9dpr
Ai24Al1x7CEjriPAN2T0ZeI2XiL0IbMHzOsUIt3ACvjc1o7sq+K2gbcbFHsmFtJl1u2sjYDIafBY
HQKZ97edZXhsYu0TXWbyThlf9pezW4c0cEYFpelBJawJVcJ5E6m+3uvghD3Wy0CKinekJMfJvZtM
NCbb/ebkV7AgGZbaOiYjNVf3wtLlj3igpzc8jXb4QUW0e6ZAfABGhKj83/i7R8SuAqkr33xj/NFR
J9X6HJ57Gr5JoT4wPXNar2iPqNngUIsrQOALyC6FaIvzt1/u60wUOoAC5/pmLloYjLhPkn4HpIbb
8f69fr7dt2glYD5Bf5e87M99C0prod2za7qwCD9rL2GEO9XCx81lyNwu358/ueN9e2BYv73gy0Zp
Vo2e5dolXWAi0ufaJGPbz5wvHIY7zmW99ZmICGHPK73YA5nhZyPwgvdVubJ+KBC8Dkf82rdaaTBk
oA7dyNfjP04fneu5rNmxA2k9SHSnXupLFKxa/zShwffxhW/t/DkuwVNM734aln3yrM9yzs8ryD2p
FG5xmXIuP5wkYIW/2dDgACKwNtBXI3/485Yo12NqFmWHWzJDOP2uRvm8M5Bg8IkHiL2h9ckmygNk
OTcoHszjrFFfqLiGw+cPlFlJEeej0T3AIfWy8bV+0b921WFnYc9S5o2Yha/BF3gEc5bkYzEDSc5E
GDhWJ6fGuZJUMlsfZbt0YPWr2Gu9ep5DSr8nH+BF/J5NzUnWOAcJiyd3YH1c9sngcBX4U0KMlff1
xd92gDiz+zIsLDFw+nQueMYMTo2r6W4zko9hudSnzSfTpeddqrjaxTv3pHm+zpadp1cv6waTZ3Fn
8Ic21kCbG1RBQBtVrvEh9e3+PbLmlwaqMQvh+tF84A8xLD6km4N/1ql7XTdjDjlWIF04+9Y1d0xa
veULUwtPF5ghgoXF0ZAy4doOYgnG+/bbzTVxMzgvJgEa5TVH36vvlizqxXFtUuPjB27CnzUMjU0Z
XW/ihpeWFdan8H4KjaoLxNauhaUImWD14VcgSXWHos3wFMWTG0NM27Fce8+3x45/VNnpcYgTbokX
FHMsQDYYab1D7BOHBbZbyZ4B0ZS8bZ89fbOrzhMutQ0xxEkxScqEsdn611Ab0u5Md3EkMXLTS2Zs
4vyl48qaJtNsXGRurArbcnRGoxbPN74NTt55UWHGOLRQynWNQWf+wM2hB4oBFMoI3po9sCfbj8Nc
7l9PoRUpw+3s3r/M1P5WFfhw2ZNOH0JdrxoeJa+xh81tUZ3Hme49OVWK2TnKHo7Wo6bIuX/ic03K
TX3GgENkEZIRCrezCmwqnm2KI12EMiwfASmJMm2m0lAZWsOGzuS0/Nr2j0AwaJwLuz0ddsedNZRH
1DFxb7YizOfKD6twsu6jp1IIbdtX7il1TsTjjhGlOzJ5K8rfH8t71+rWI8O5AOEegcPIkZapFEOF
fQqlE9PRntKMmIQCqXXxkneAhMnoTneDphH/2tnGHFBc3i7rfJlVbg31YdqAdqeg83ECbDJ67Kk9
bOcQgCN7rPtx//Jh95QgCa1J/JUNDGpNAb/1gPUR9j16yvwANbFv762u4mEmnwhpjsMJJ93T5zx7
YBHvvJ18UCUQ2hTv1JV7yltncI8K1iAOILtqwU6TD7LefYXh36XbYADmFGvjM/2Sd+XdPygAhFwo
TeUZWokbz6Ap9wAeZqOfNs2/0He/dk2gj3Qy6Acxd/6SNCX4wVtG2aSLbA8XOKJzQn0OVp+LF5lV
hVIVNp029LQ0CmY46IlOUA6fA1UR6KkuAUET42NKz55wz+vBCUTU6DmAhQ630p5QO+hqu2KHsyhB
FEwD9bPRQmvXgEb6olz3C/wqmN89VDhzcWrL8xSgaCLO82JZ+uldNMvzOIZovOaLNcvgCQtE3Ptn
36bGsTnOEZvbPmwLg4ucDKqvx1DVHPNDGi+eXapHbB9f5lruV1Qd8Q+f6RsD5PHZBWRTfaibYz/e
HX+Qub02zw3alaYMSkJtdeh0qF9O4O1VAk+XXfV5Jnqb3UHM53jjOCxt0V+AcOW/yefnjw0p/a+w
WWewTPulXtBoVP46p38r7BWqnRutSedcCh8HiqqOGWwXEiHwIO8fwmK2PQbniGmK1DuAgHY09zB8
BtrbkWJXUPkVbkVLZY5fFfZpZqjBEQWbND5nHueSualYV6wRCrW75Mt6yydSdJ93QmMp9+47e54s
1FWyweRjwt/CR3N3PYp0zQaqJg4hASwt8FsKaDjIR+8y6wKm4p3REpJxbDOFtHvMyatA0/8ycTVB
/1aiBA/J4HAiilpQIQaEAh2IGXeqxnSSoGDWDycD6gZFt+5i43OBJ4cjXns+UU9yays81AFMJPsh
2LVBn8pr+GPbXOQ7Hl4cdtgrqL+B1DGqjyd0AittXfWYIDsQ+W1q38hQiYm7KjCZx/0C94KLLKAT
Q1nLqJSAexGXcfUFgjd/RJxF/47j0AR+EzbgndOqFy00e+ZLHqYwsU2xVkkX+gDB+IECn0cpPZkb
s3gquUq3MyEEBVpFpD2CJPgYYMD5frwJ7j6OzxC4Bioj+f7xIIz1GSsH7BfRS6yllEsFj9Uh/sgv
ofGxpc64127isrBlB9ZmefRkCqbMLfKP9rRGmDvNK3ocP8l7FShEGj7TuYc51nlL8wNOc4MlRM8I
1VlnRswHP+m9Wsrr54cegpxeShPgaW92rzM+zuL+cWoMkh0unekQinB47+tDzTPZVe/uLdCnwIcn
6ujwqfaSCHFFGkI2wkji+nUNtO5lp3RTzx5rvj2yuhwNsbiEXJjODxkwU6E/XPqXiC2vztsSQhuX
fsLj+/jATzBfax/63QXFM7NHqqdvbus88Yo+sIFI6t/4BIo4DUlQy7urjIgaaBZoHyf03p88vU3v
FFIxKmb34Di+9TgUb7N0bPTB2r6lijh+tg1Jw5f3JtanQ01ypBVk3vLip5mTXD0jDp6Sd2q8zBRl
HthWiP8h/qvce1MJ+AoxDAA77ePQeEq/mpN5Goojvyu9enLYdN6YdbUV5/6VfHSwW/CoZti1Y33Y
6/OmmrOgSgpL8/Sts4ypKR/FNnZ8ddGstoqvrQ7tHXAzemzd+/oxBSmeC1CLnNjy3aGB+2xaVaVU
USr2Lz6z5PGgo2KsKEz3OJPfit7JOy3O3KVRZxYH9pTfmp9xN8GUtpsulWH+DhQSc8dCqONHlC45
q+U1KKeIuGeW+c8ec/iD56e6PrvsSIvbu3QXt9otAjqmu8Pq0sMaY6a82f3ky1zp/ZIjWOjz7bz+
OIzVj9admXN0ra61p9MiWA2/nutrwxASPltesbyvyzV/3RZpaHC4nPznZ77stOe4PvoVpiTLsmt0
T0sQ1svTVsTzw+cxlPzrmvAkHhub/N3Ym6NkmvTONbFMEVKeGxJ9WIN8ZYWk6Mmw09c/8kCFni3u
T5/0GwBg3aflUC2zOcDQJDwObwM7sAbS5ryI+7rfCgWHJz9hS3pv6xD7ju4B58uXpS1ue5CwVPGt
AcCmI8Q1Rl6FYYrTOJtfSLhXx1A+//IanLFnKbFjqkJdgZXUokcHRwDXfsNKHLbrAKqX95wa48PI
/izWPOQ3NE31eLuAgNJUbjKX1ttBOqhO7nkmzQ8EwH55AFvopR7M4uDpbodbeB/Qzdbm4Lp+Brdu
hc9v5RImKOvnlNCzJoR0STDYYVQhzar1rQA44G21rq30nq11a7ccM0l/md+Ce7eK1FX8xiUeJd5z
fvqhso6u8bt13aGgbzGRQau0/fPfzki+lh/TY5UuSkNc18mc83/JPN6HGrBulxX7/uwSSQHGt01X
3/Mnundd33tS2PGU0fUtHuZ+Z5z6lc++02/W56E9PfoKv6ajzONES7u6x5jSBO84Lx8qFJiIBb1r
0DgY7Lqaew4Ozsl7uASspKA83CEk664+ygbsu9ee3rUH+DVQ3qQ/M866ZVf2cXMMcIPhdkes0y5d
mR7TcwktMJdgSHJtVx2du6qfek0L9V2qLrzhrhTdPMW7BYeRNk4GaVgs0gVQ4n8fUd8mtlA+/v9y
viqXripdomNZpou6wqRGHKY5j/aUsxtG43PfubvnffNpz+uIK8nBpfS0kTa7dg+LbWhvTuN0BZH3
LHIfqxeCBOfUv/vPjwNIbA67ytc/zjA4o2OkjTVAuT+0XtVXRUYb+RL08nUUbTamAC+b/AGFyu0k
H7LFdX3ktLy7bNYcm4dLm5nzIUx+OMbq4crRtW9wisKPHJNPNhQloXx+Ppn7Y/JOtCRnR9JcUtDk
EcjQQGr/OLivgASpemiyAVxG9tXZPjwCMcznyIYTR/vgHC6xyqTJwACCc19eC2F9WL4RHqK0Hmb3
kCApE2dRLrckbKsHoeP+zLff3PpLc9Ule8sOpL/EejXGR8kxnWor9NYczLvhvNnu0IyYuvnoDk53
9riKA7vo4+ng/c3MmfkJ7LUmwWIoghx6dB9Z0YVYeiDP1C57exyolyiunS3z1mNOrnICHPo5IM1M
CBgcGUgeM8H9o9GmkyRry+zz4cifJEYy21WUfdqRfoNp2aYt4BTZSZ8fKvj3j7MExErYBXpo4r7z
4nptszPZ1yZZ7ZRzNmaoigZmLjioo3MBRDrUHBod2dtpprHzkVBdcmGj3vceC/pxdxqxolpI+7L/
JPGmMXAdqqG6wQXo0ktix1hSNOTE6rQla1CH0WH0WChJ9AiMd53XJkaxxwbBEmllVH7qW74N4V/v
uo3U4XlFhe4AKjATyYKy5SNovjofFmfBMTxBAtqAJS+cRAwfbL8j6PKO1f33GtNeZB2/nlKVBiQF
LUAI0MD+3LLiOlFSS8/Pi6Ul8r4eWGKwUUT36MZRlws8oAIQeLEThQc/fAxnztb5/Lz8MEfz6i3y
vzcBbc1Gi2mjHXip8XVuzUWB7JMTig5Gg+72DSInbnq9oBsH4/5bdHZn8urem4X2GCa598MleGmI
/vXqr12QWJJuhaXli56/8cmnHjtKPm4x0lbz4FCKqjfOQwIh8aZFHbGInH06OO+uNy/9iqkqGe6/
384rheqvt/MSl8t6cZHtKxdjac1IcWRncB8i73dH3dPA7H5Ix8HBEW/Obagt2/JANAmp9fYOy6XU
+7wLita50wvPP1ykXw6OL60iU2U/Y9gbmgcT7X8+J+fOST8/NS7SEviqsMRG9jZ4c4t6kLulGA30
aLBOMmcz0L3decOmNGrEdJqvbuI+Jsvx+wQnb7oIvoBQijqYx2I8HnvqGuPzQnhHEbpY4w0M4e7p
t6VhvYPc7NZisv0Kbdc5el4htL2D/oL8tg4/1R+yaq3djf/x+V6ru4m2PSnmgc93nyzvzmGIXVow
arptfp24czKM6VjuNoFOz2bFcudEjI7hIpS6jNo45eon807j23X53/V+HZs4JUp1NWMlX3QWLmjX
IcRV2wED5AIsHSk9yt2xM4fz2m513VvhZY46/moCtvv+O44OQu/dJQfxwqpwZomHNT2t3IfuhhC5
RTyaJWKWOqnzg6b6u5zy96ek87KQzzfGYhO7XUpL9Cq/DFDFRZydWHxJ797NWbVbcSEiChX22773
01P6d5GCM/e3p7TzspQfj2dyvAH9WmALslwP/LmfBZ1u4n9RItEFhuXO2UlmX5kzVrvjXPSHw0SE
xUAW78QChRg6YXgXE3moIPD6IZoxv0n6/nhvL+taSlT1Uh1UVtB68HAHt9Fu04ng5zhd3lXtEsFd
xY7VE4cNiiRvozuZR1Er4tqRwcAD3s3LIBbd6UfQH3Z6FCNDOaRnFJG0U3taXmrxWJxGs9hnW5pu
h/uTb+4msR9Olv/eob4/M357Nl8iG+1gdg5JyVVWB2tiWlschgP2ADxluNXdL3Nu9lkl8ZgLqjkL
jnTRbkp3Ybk/PG+/eI//WrUvAjf9VJrAeHknd+cs/JPHtnLr2UOmmeYUsbsjy99RGDqLjeb63en0
agNTFmNr+nVbPcTXx9Yfr57uEAFj7Ubb3uw027Mqvj63lggn+xhOqkDKElgHlx6dcxx8/vtCYon5
7a7DpDhEFKp5xsuVPDXNQ5baZ0LqGTNLpHPyxM9N0z0ITfVGhx6Xdsryt8QanYa7tZw1k2MCc7Xp
XP0iZOyr9H83l6U9MsSxS4fxTNdxtrz57t0b+DxaiJ4ia/hl1l00DeNH4ckSjWA0Fsm211Afu7rM
hIr6ra4F1GhtsBJ9RxVROLuLz+ru1OIeTsLMjbx4jH7/4dxjLxVvRjR8VwbU28RzN5O67CizYzSj
P5IJ5+3umiNaccM2/WXv2fBAhnta+ol3GBVIKSattpUreyVaWk1oWnJq8e3EF7G7J+uYFz+cqOpf
pctfu8J/V/nlKSnkGI+5E7vS1R/ITicaZRE10+lUmZIYug/PQ2cjZnlwF2Xv6Pz7Hr/SVv93nJv/
vfiL3OpRaI80Tnjx0pOdw7QUh3DUtYfTcTMdn/pEFbx+5Sz28YgskLqt/UN/0P7+ZPvvDbTP4G9J
qXVLt3XVrpHexWMCr2Ff3tj+SAtZrUEjrN78sphzKlNTd07HYNqGP48Q5Q2tF/bNqxYS/BdimvY+
OPlgfvdXFq17qREU0Hrj2qfkyd75dOtxNMPTZMNzEcnsT9iC+XlQOPaYO3zu+HT6c+dz6ywLt7dO
u5mQIfrj5o5Elkb4JA1m6YCDyZG6k95P6dirJe3/bgOCm5aR07IjX+JcyYK4uUX2wTPQO4trnxKV
v0NokPvnCPf4TFQ31BWuIsrNYXKccVp0bcd2gsDLhe5fN4AwMwokw/M40mnYjA4+m8Qxil17nDsz
dZVOimBCYPLvp+d/ZfXXHQ60ISE6Sj1QOy+PT3x9HJIqNnL0UgNbDHZlUA8OnGRTJBvTBzuu0oOz
7o2eHt0KeiuDTGwalyKgO5LEvNv0xFRyxueP8dtwGKWRN3wz3Y9ONpVAAzmP1Xyqf3Zv4UOwU9zg
hvMMXEnObjQ/XVOs3sou+2MbcxEuhLbcO1ycJbYm7mPUswh8OtN0QE1HFp/S5yf9JYebeJzs+Tly
qCdwDOTCs4OhQ4A3S4M9lgBsPVf39vbv6/Rt4PH7ZXp5yG835WlJGRsp/iGktY0/MJ2uP6W1RAQq
d8cPB2GbsyD8mZyuov5hkf/il/3rLr1Ex8+b3GQI7VhjVx8ynrupPgnZD4IQeaSEc1Q/4bzwt8sd
+hM/FttuB+p1Vx8zOYzIzB6s3rajdgkNo8rZS1zYkPySRgBWVbMnuEgRHkbZLDxv3X3izfaTyb8v
37fn0H+X738uPb/tEY1yx8ysje6bUdZ2+++TQa/xzwQnu90cMp74ulrC7AZHX9udnSmdV/t93Kf2
SW3xzZ7QZFxnHF1CZyN4eBH6AD4DpetkZHz+sCS+zUTgGzAlyCwrhbbX/ldzvpqFXGULjj2kQWh1
InuujA5DiO8nWnI0cSfo+SPDR6zUNdyHi/uGeHoHjy0O8eZSCbY+lz589PBVOEWJr4T3AYOvRAxZ
oPrF5uFde01o+CmbZE7R+TKnI/grT/elyXWPOMrPo2MAoMM1liiJ0IB4eWSN6SlE+mo7ZK+nRnbs
HUbbIeqJZ0g/a/zTvk5a/HfwgP6GYXxNZnvrvBaYHnETa5ZW4IJDcNDf6i6KbUv9tOzBGesWPO0k
nK5bbxsar4Z36l0RIlRMyLNeCcbscT0vBh2cCxFh0h7NArMzs07+kYDACrLjxNDGWw0sYPhEzFQG
SI2uFgydVFyTkJ6JTrBBTR1B2q4AprrpNGwKWYWtkjAbzxphE9iMMGq5MTqLocmbnLhJhF5YW9Me
kOiL92ViwnUcGGF6celP5B+HWVWF5pRGWUO7ZqBObep5EiXP/bZLFZ3mHmSZgEYTegNs4Brvth3h
WcbgLGUU9YH9qSjLIe094+LFT0/5aHB6efgIsx7r+zGsgBtfxofV8zS4PPqZFpbV7FwG9gGrD4EQ
f4nslWE7JsBj1xih9nt/FuNUGm1Nl0H9tI8LN32QQTOa4SBlfCCsbxuNVKjpUhww97rgJuJqkq8u
izWAV7kImouncgee2N2O8tir9cCmPDWTpA1GDe14SBYgIDpMjVlBYZDR+Mw9WwjXBW3nguZ0BenM
qwMC2GoNdV6a2T5KkHqKdkx709aXUhh216QrcnBvpkfxT38ixepVUvBQxdH0Ug1fCvcRB/J5+DR6
yNN0LHHWaGiuiptj8revY0fH45qsiJIjzpARJ72hLspnUGjiJjm4Gt6o9OHj6et7pYdHVjFT6DZj
knOmNDc8jrJ2fSHFSUcnKbqyWeFTuEmnFMuK65Q+RVwOsmb4vEYUoS9RGaiZW6zs1H3OD9tQrvHr
co3M3VIWhG9gbT3bbuuHStN9UJCjS6/69xMSM7Tk4wzk293ZjvNxA71rlJP1jrPZhWfmAGsVtQYi
DxTz9BZ8cwtT3dF/dZDSbdv/zyRce5xzdDecbA6z/jhLDS+p3POFLiR6jeyLoUqU2qbV9RC65E2X
Lm+5wFxDAcSre9J7OdDL7qUQMcQEdot1pvRa4SD6I1+BJNVxtDy44BUwKUaYJJcoNTDPGHeW/O5a
OkcuSt34uOE8O/iCikx1Ve7yHokIw/Y68kXLwTYHa6TnTlsycXIfVakjFUv54qa90xj3NiQMt8V1
qKRe8fTMGv9HTz6PLMuVFVcdx9fw0j+RCNETIbbacs4ishQl8kPkELqDNqi2RbWiWDtV0KmXLrUX
ZkPultOaEI0vN0aUhD7O6V6z2XeCO+oW0k7655sYD6HehVWSeM30cAJYzJNh8Se5e+BJ2tGCpB6h
AdMeH3mA6TlSxnYZTHtS/1nbqZfdoD/7xgovsxsPNoYktI7wFrLEc9AW55fP2DlJYvth4bCWi/pX
J0v7qvt11eVhqd4r2oBDuhhyVyvbDnp1dC6L4w6RzjWmeQ9VQ/CtT0rZtDn7zbu5ujNzguPa4JC4
NNnv84pOK+U0qt4zLHFxp3lCxTkHBYigi8fdSG1UvCf6pEM6b8ay1X3FARtaXHiomjCyBelysUXy
lZ/8a1DV6EGPHDeLH47i73Z1uJEyzQOmDNRXM4hKwrTSfBqnRWdToqLFHghKUx1k7+UZ19KonmKA
WqiLjH3Qq3FmvPK5PXC8TK7pzhmL+lCeGzw9vOXSqdfJ7hSH+ifGEjwLJg2PhMoh2F62MCijof2J
/vx8duWNdejnrVzQeKu+0Ab++1N9V+G1gER2YMCiIQFz9WcScripsXFTldMiKx1pbT698xDCqxXR
nN5yomwFlmhH95H41Our8MnxWZfeI6CwcWn8hHZzE9Bn3U6To/fvd/Zd4c8CTqKAJjEwfJRfUnDc
qm7PWr+cFtsvy47iHi0IuC60nLWwwpaTi1cI/fMiBdtLcAqykDW7deAnTZ/dapAkYXXqkc4acx43
W8HLC6VvEqn9/MvIGXL74Tr+ryLwEmmCpbBwdbEsHUTFSz6gYMB3NrAXWiDN0BEfYtU3f9Ip1fx8
cyuEJPcaxUVhWfS3Vo/D4kCaZvawEZBt1/q0UV2siAuMEX5ydHZPOyrMCYhlHnMudSywpYwD+jbJ
bamF9Nywi5PQx3QYCRNIoXlRcjhEjY+1XDidSSt3dxLZl2kkcywg1bqq7uO0qU+R2oT5s1cq/0fY
eS23riVN+okQAcISt/CGnhRF6YZBSZsAYUh4w6efD33390zMHx19zj7aEgUsLNSqysrMCqZys3Al
yRN+mcf2hmkg+gzhI02QhVCAkigWTAuwqQKblMlwhGqGB5qzPnthlTjl7JaFk9XWkglJMpwcRsgc
36UtA8gU62eOaS5q1B0n0N/iW0c9ku/VH7WAH4BY2Oy+r8sVc5+IWtR7kr2QnPxqw3nHfpgLr4v1
cvIaqAew7ESf0b3aK1JhY2qbKraawZcV3Gn86vHLxqxy68msMBK5q1PpDiESJtiATKwx6zyMVaeb
qS6HR8HQaocBcK+GidXrXovE8qQ2h3f9M4wuo5+N9buw1f1T8WKJCU+mPJkqYXdpqnfJMIUbzcmh
o2/nFqvyjEhR/Zgi2kBwVGmtL9Zx64x7TTAD5k2/IRQwzAjG2cMWvxhZ8VUe+g/NgE1hzfwHBTEg
DNWAqC30fvK9SPy34QjVjpFDGJR9MfmqaOx0cFLDYg+PH8mGeRbnJUF5huvpQcG/VOwCjtRIgtQl
To5HtGFWO3aDUlgTvAzGQjIzsfNGWmpw2H8JkvldOcHEAY/iiqTWrv4VogXu9Kog/VpM1FPD7jQc
lR/pIv0ltwcPGW4yI78Gq9mp50ayiOfC6FDhSuqOieA6CdHSXvDADGswsL43jW+iAbypcm5GQsSC
N+XpJ4ZKx1dr5uJ9ZryHpadMtFstGFSGDwN5Ul3arBxvwi97zoC2qdmL1/pF3y5loLD1+JU+5YDk
KA2gSQsvF8YCZ/1jqyGmLOBLkuJZ+ssV7Jo+RCTQh2Zgsc9hlP1pEZPvkLEiqELoQMTYpJ0lA9k1
FsLDRHKNOxV1r4a/wod6w041Pj4t7WPA/Aei0f9m5iLN4fT/ihI40mr4euNt8t8s/QZncjCQJPuI
N+rf4EB9Y0QZr1WK15JNVmd27lLilCwCeI+y80hM8TR8dv9ruJqRtf/fdfxXP0BJdUFThTT70D6S
xL5OTvKnGUdoeOO2Oqd/elQQQF+2RrEIoccUd/pk53c4KX/T6WlKQfbR2UT/5e8kWwwA9HkRxo3o
axtdCP7/58B/W3qpGqp2dJE4dmI0rEB2/J8nlJK8m7zt8u5UOV2YnxhrEGRbRz6N7jKkMUWnT/Bf
t3w3IDVnTOEmmM7ZIQsLf9i0kR6RlRIozOZ3hHHx3peb4jQPt8+2qg2nbK3v+3MOeAQVgSfQnpON
tJq/Y2khWFiBj1c/avK/HBa49/4/ll+mPOS+5mkp0n/BEuqIn2RTPMglcgdy/nNuAf0Wup3IK2MZ
KMWRsWxEQ+FqlqI9DNt+2zC6Gf5BbUv7JPlIVatfItEi0rhy7GVlVAnOTCUrvOIZtdVeeu2g2vNu
5TgbMjio3GiCs9RMqmnN1o6MbH+tqbpBqeAHxH4xebPKuPSVMWQAdAbPHEdAmF3MaYqeKJJKmxls
7RJjCuBoWzIs5elQopI05A0joLFxdYc0gKugDOsUcJrJk0tOjOC6mL3PyuecwCuGCWkQQqYge0Vu
9c5rhzgoh42IeOSzGixFd+rerT5UNVrsm4FBvdb7GbQ4bZbu4yAtPEpkxowvfqC5CT8IqgRkUyAd
qJa32eBIcPHPZURpUz49mATpB6dpRbRcEhl/613yKXwkiqt+S3+QksXBxI4A5RX2i1zFhlE/G+ob
Codtm5mLL+2TWEqQmq3A9tI3jO7HL5m4kIXpnQCo2dnqdZqVWrAbUE2Jfyns1RfhY1K8FyyzFYaX
SG/kPkheDPF0eu6XX6X47V48TakFSsk/n6NVVm4mrvCmi4Wv4eXHg6tklhhp4MBrpGySq4GL7Rrm
jW7yf11m5U7qJ0zDhDYftKM1lqtqS5zmohlH/tZMot+Mm1rqXnm6rK46ORLAJI0z3U9ucrKGWJGH
KrpC7fKWQgg3NX4MDOCsmTdFym0PhttWHyMOCMWhFf+XzhAqyv+wBv47+CBwhlWAJYvBy/0/32g1
WTIoZYJ6zpuFcoQrCbQQgj79Y8GFWblrNoUDM+cPXkqErRjxcbR7t/7tQjQwq3L3DqhKHvjU3www
RUavOmjgD/B03m5t0x0Sveu6Dl6HxeoBVKFAaN9SGEv5nHSVCD/cl2OsJE/ZIx9szhjzMVfrYS5q
AqFpXGQySYjL2wf1W+G8OS7eu5k8y6TZgTaVA9cSqch2uZ72Gt46nP/6l66tcmw151Njn6YRx4fI
ufz5gMb1PitRvn/AXGUyj1evBrM5dn/jR/mvgWBW3VkE/SgwMZdlAJkkOyqfriHYjHxYX8/o3lWX
6rPj3pLd4hfmJ5ea7IQLuPh4yg5oXbJD+1e6ciQ6wu8zkByY3IgfHy44n/e682oKi1kaJO5rksgZ
jxkBZDLdpH32eOHPYYG8Lhgyuxl+uuNryyGYhMl+edD/Hj9ChKdQUAeU9i4ByZb/JaEBLxKit/IN
xRjeqsJ0X9rbm+Sr2WgIi5ITNDBp/94OhNS3qf7pf+nHc730M1R0a6ZZrlFcrePN4yDTO+MACrg7
YavcsVAR+XnmeFdvp16hbTLLD1IIUjwzPU2oKwuf78Hyo4GQF++LNfHLbc4PNF10DfqnubAJdihH
sdafQRQMBW9jukoaH1gH6SiQES2x2KyDcv0MpyA/oCaghEYrl4gBk1qV3FqEHTxM3vrmTwgfO+WX
SbgEBlvHt0l0moKLZepIhC5J/4sbq4se9MhGOncWpjR24x9vIgTeP+PMW8yby4iuc2reYaczXRom
6J0oPnLi7scLd00iry/sgRBIIsD1AQNQHl5N5jNLdOl6C9WNrfcUgg5i0mGju3PQZYavZjLKuqJZ
YI5BvjO25P9yZbOLgDXbzC0i8rMIkmwo0zp7uMJuuakg25kcNq9phojYRKAu7DeUWmxsiG9w2oL0
gtfDanQlT1qDc5W2YaKPXZNL+eVpKuyxtrnA4QxPb1OEiGGxGFVuNRhGbzGRsY49bbApShZQ+glG
9vX+OLA9lMlJ4TP/ieuFq3mVk66EY5vYwjHmzCjX2EVwXcq3qDME1OMmQPtACBh9mgqMqTWRWTbz
KMmn7pD5LVpb3Q1+a2Vfkll67Gt/4LiGw9c42lpBoSmG8Qahx2Krbkfdf1/qy3jRtzD7qI/S0kwV
K/b1SHUVnaFJVnaAwmcN0LBNiV8qW8Zi9VIjjEOlQ/+F9+Z6on0zOmBknbv443pIaFPgMrP6fEU2
11oR8SMRU3cTOQ9PVf0V79nbzBoWt1cPKgoaaJwJOS1fKA7dRo5kIBqmbwEPjxdIt+NlcRntxYWd
AJebCuGm/gLltPYQLkhzHk5yFDYAcRQpNdx70DwozdOvhnhhL17k/SfESpDfpyWlDqTtJzNgh39N
5kzY9xsuqo8BV+HKhGWIfN0qqfJw1ISKjsriOtr8cWpMqv8CT2IrYyA3hwAHydUEreRpIrN5X6he
i3MZLFxK0jqAj56eEjbm3dheC4dLbucgEczEWnaXeGdwjGt86q7hckKXtOqc4vA41KfBOXd+RTcG
vBBM18Pu1Hx6skOBymhuv8jDGdckIcjdbnKM7cLF9cR5uqk7RonbbOoTEdTqUGu+fgR38RvfNM2O
Ny2v1rm7USjeh5tyc5MvDg3hF3Fkv3odtPPTfTglg3HNXoVUTa2bzsKkwlv4RA1qXaUy2+OpgmCp
cxr0Zv41aS4zWv1F1B6HQ7Ph8Bg2pVv96z6qD4xlH6EcxWEfdf/ivc5SvmY6JdhqH1VrVnrhF+vW
TJC7BKkL7Qpc+lP6N54WitVIXpeHXN4i9njVSd8IDVrIAbWQ7mRs7zY0SGEgn3ilU0djlIUT3Iel
g0+3nc+LLhVOykB31QH1Zmj92M9QDavJR71ufFlIgfCR6I/HHhj1xvnBMGzercmOmy0Ug2tpYt6S
IqRkTjO13UcOO7KJxq+Wnsi+uBMhsFhRt4Ls9AjvoXDu409tk69xnnDeZxZ2p6Hh+9Qc7GyD4dyv
ck7TIuK88V/He3EXjvmpPA2b6QPMX7v1W/E2nJGnYPQUGv74xSDlIN1Vo13uyr9Fb11D5U6AuCYM
6ZqPkxpxOIPfGgdlC9HqAgAAAJEvPRB/iLPXysWBgF6JI4bykfEJ9M9rp4CFLVOom8ZPvWt7Cm2n
n/3FGYNMb4McFW+d1/36IR2qSKOZ5i2C97a+LPiRLepPf3CaexfqNjrKAEDD0SzglnfKDu5XLLoO
D+hX0sGGLei8d2x/lN5mwThBQeV6V9/WK6Bue/CLn1jkzFCogm2dzOUVilbvinvxu4P3C3MX5Mp6
Ms0bSRjD7s3aflf2C9IxMDkgqzqjU9lPJgeY0cU/SyqrLxE4ApcJSCTyX8mb05jtYHapJR465F5s
A0ZF3sR9fB9omgXTXjhqHq/YZMuqFcWfi6/3rvjsvzB8v+DW4/IU6AyGcoA8mCj/W/FGCj59BXty
UL7aWW0ObLp4k65AdMzEg22LXRTv2ToJyJL2P2su/vK+SFa/o8NwgmDIfc40+D1ODOZgEVHX6C4c
QAZIMumqt5tPnCPsASruzEtpaTzTdK4cVPKU9dqaE9YmBMyt8vpS/8on4ps1ri6s8UX85iNhXHHa
omFbUtr1tuLJR/pjQQq/aE45Lih2vnHTqpH5gxGsytTOUzgr2U9XOkpqJR/XQ7pG+wCTRQ0S7+ok
8CrotgXxdvoxgmQ0KbZLD48xfKTwV8nM6hjTkbgVrub7ftTaZ8EurZAaXTE3UH692M3sGBcDEgR3
aWqmU5ofFPD25DrQ4h0Lvd+VFOZYW19kLK5p3R0d15TURCRrf6geAqgqgCea7NUdbQtH2JaF9fBl
GzG1fckt7h2nFbPjZaGA4U9Rd2BnsKv+5i4ubIkECqr1vbA5zswOfjAt/wtz0vyfyxV7EBpqhLhP
6uNV8tGREdzRp9ZkhveLCGPxu+D6KKRmYfW/zO6iEslCyCc7d3vtwviEEbIkzk6ftdd6uGrZ/uV7
7fuW4qIHOUrmBogTD2s+ITHvRFb7j1NxfT/ubcm6MCKMmP6X7EGy2dchh/Llu9mo7rdhnly4UoVp
Dw/rsobSPtt9uE+7DXqye6RoUNq5vHVDxJv/iwWhUNXdPlBd3TyDos1Jv1X4C3t5nzcdGsVA3baz
Kmqic2CSlgqRcZyltV14FlYd5CEZmiWsVcm87zmgzSc/NJKLTOHLqSIk6C7UrPvLRUNh/p1TODBD
2Np/zM61jCCKLnWAcB8qlk+GMP8lnwbvxFxDAaM0fXB9hRU0PBD3MljsWdv9fpvudxl8g1P5WtgR
np5EMZsQYUpO5kgWJ9utDgYuY7CKe++er86SBW/dx3mxbcK9aPrns4ouRdov9xP5DbHcwQWNX8xb
hOtORsmgH+f0HDJhBT8SKIx7LC2fl/AMryuYvGStBg8Sqi1/a77433zegiKv1a98nax5Kyz/SXcC
6Bc2iRBcOVqJYRFR17qfGyeCFlbafjjYFuRFi0dJFym8Wg/7toSNFskc4Z2Jb7l7bPni8QtLPXMf
8RhsezJ98np/DxuFu+pd43j1FFxXGu/EHkhdAUKyqezp3ED+5ICE93KCCHArA2I4HLncpQNI6O4Q
zvAsSUvJkap59aJ3gCDdXPfuvHhycL56upvb/Ne6PS1Mckmr2kB8/B6ouHROCLRIWLdnRP8ytt9D
qAb9V1E6o2D+aZv31+vn9bOgKc+Gh7Cpwp7pPpufDrnCTqdTqTFuyRrosH4IO/4fpM6H4bGTcuv6
wWsS3hxzNE3I+GYQBE9/dTumDpHIGvzUHOyQauysefNeNtjzFrElcMm+IQByl3Zjrv/+InTun/OD
0U1exDOmHVbjLFzaHBb8bTZ9Tp6b2Q+7imSe0X4gYZB/O8c40tqIz+UvzNgg+xT+gBiSD+bE6Qxo
fLkENTBiXHDyGcRQmTzwDewdqYOjk+/sKU8UzlHzCveX8sW6UxwSmeuNaB9jmHczjvo0w6OfeD4G
fWuoRi9nzxHlhIYnmsd7iEIxvB39v9Ty73s4bIQp1GD7l13NPGzCdHy4ehMA0ArdCF08Yoh9oaj4
Xs8nLFjUgVgc7jFpwRwYDfr3gddoS4XEIUS31BU9Awf6b331tMKn+WkES4f3i/SA2GahvmL/Q4xR
OSG7CBReihhuxIxZ5BkBmErd2zROi1+B1m3Q7LCqSiI6bdKKHuzSCPSnw+hTjBqemDP8KbB1Qdup
KM/N7sW53oFWj/9kYMJqJWYWKxbjUcB17+oDTc1WxGjYWpx1DCPR36wIhdcCpPkFnSr5qIW5YBHc
/hcldTM51b28aLy9wDEIW8Ajc8ieaKxhQIRSIB/Yi0TSJGw+hVMRZYrbwxfpIywLWz0oBTebTEmz
HwBG1OnEmZebjasavAxKvBzM2m3dYbRU3WxroCMOSHmXwmsQmTq07t7rWIeovNiXwyf8goFVfe0r
jBxUc06eF96b1hj43CLMcfv5RciqKdBNbOhGdMUFeuuFN5L+GGtNhDpkZcaxnzYiHImrs6h9ZtGq
2yYLtfFbgZE3bZDQCJVNMZXKFmaTpHL68jbHNRJXhVyW50uEYa130tXpG6ZvA4N0zaEqMMB1r6I3
T+M2bgZ+JY2zfO3IZ7UsrN8bJV63bch0oZcEEvQQPh+vf692NZGCVKehPWTvrcQ0J/1nudgz86rM
vqFv4FUopN9Tcb8qrixhrpKixvIK7UJba5hAMaNqyZXeR9oFYlDlR1FctzPdg3IkRjoJB0Zzlu9Q
GUkv9xIiPIy6CVd6+PrHEPt4cKbB19WtNKwNFRh1K/e7bKTL5RaZ9+5d2Etp5aDY6msPMw3cE3AQ
oKeOWYe6pfGlQ5lQ7X4ZdvsrHRLFbCmRs8h4fOXXUyHTvVduAzL0bAMcW4LF6mGn2if69AZZZxnm
tZdXzlDeXhTq3SZG4sTIBlRd2q5VtyXmWRqt9mMdr56l/xiDBfKDEUG9D8lKrxyjpAj2DZq68UrA
kEXftRLCNlP+iUe/FOz3e3VFdStZrbiSmVOxDPUSA0hrKeEQ4+CuqvXbPt8uMWMr4bszRt19XFfK
2+uPevtJ/lyWAavXinZM+QLvEEAHhEaOlkmoo22UXH5xrnnlVs9PTb4ZS3uCx6BZcuVwqTX+BSAA
iCfVYNF8NjpDig+TyvPZFWPw0j5ZQZlzHLwm30nCWZvx4YXwJWV2f3wLeGFHI7QYbTuNUGncyVip
fC6/rrWK3MkMB7T6Ua2W+W8ikfDb2hJSQRSPa57CYKyKcc2vyVuLwfOKSi10TKd/hrbmmhcSMHGx
NxSf35ViazkGoOPc5FOwn7QQaicjmatCXbAGrnT0Jca+8HBQlf0Tao+bxBChr0K59uYrBPCLLRY7
afHp+gfLvFRhVDhKZwsMUdE2U+mK/5icowzOi/lto5UR3Xg2GgjM8+fhZOm/uNhoPD4ZREIqcc2A
MdRFCaK86evxwDMnM1vVb8iOKsOptyWQYuqyqxuagEy/Yyh07aQ8QAykDYaWAYydGR/8wLRHdsQP
CT3xv6KCUbN+62tu+QEErrOVTDx5r4qJDehwKOnhcajgR4lwszfbyl/emCfCnU1IKv0xuN4ZqNK2
FlU3K826pheBfiUMitFP6YBYD1qKW4ATDLq/E9mURqudfsbX51U/e/FKgwgHfuN2xbZEBNvbKOHM
9mRcxsSpOGS3qc382nBB7xwB4UF+OzT5aEeCzuGWOluGle7rOJLrkz293eJA6nc9CF/LBoa1u0DG
wy4BB0rdZ+lND7ve84WZWSTPQmtegMrqpfVAEf+3GHlvbLTZxZeoOYubuFqsMS0JmICJRwSnyWgw
+2Y2Maj+mr9eM9Vzvy9i+4bAAdVwOEBZmGbdUH1a3tnDdvrVbpNfKGvDN012/vIDSmeIIvRQSwDT
QDbEq/DyNgVHZVuY+Vn5rTCePj0P0tWcZKemi/8dZy5nHidV0zkMmetIntclUyNqR/+nolDY9od6
X+8FXtd9/d3Mi4LjrNnve3YzpkKMVOMA1eypnTsfKYiTYrIiBXwwGVsMmEbDzijdgbxB8zgc6zyK
f/kvZgZXyDU+Mr5xYYrkkkwkpz0fdEd+NtXsprXopb/4hfsK3vrDzYBrO/v6w4/1iPejRHfbDapR
4W5AWjikG1w7mt8eZQLE3cnGj3aC2YjdHaocxm7AIr3rdxU/wK/rw6yFTS2HCZwKPGM4XwiuuS0O
czMIYnyxUjV7LDyjtOB8PRltw/IBecrQ3L2MHgKER9gTYZlgTQ8Hwe4qqFvmAkuKBj+LZe0omt/S
1EGOilXX/s3YngRdsN3rcCICTQtS0Bc+3DAX6bFUo/i5LV/nJXOH1OhZuzG8vslvkg/5G1+tY+tc
3fchDrRtemsAruzMniEH0D5YHEcNmP55od3kyk4T5G9Hm9z0NobGx3J2G8CFc3O9QDJrAGH3LEYc
IPxAoOrU8K+4e2gKstXwZgC9M6HFwooQ1E+psCf8Tv5Av587DUtEgIcBBKD6ORtm4wFQKVa9ys5L
hBg/qY09lWpOv6/VdTuCDEJBsY29cunPxj3BLfBh0haGaYO7Az+tOpNkc55hTwBBIMOrTAcmnmXF
7Z0kh3lvIt9VnjJO86Og2ZXMm2GxksKw7ahmEBQPs7JYZ/3j8mPRbnJONipK2Zcxykud5/ugqZbU
O9ngG9S02BNCMyM3wXKr/IRb1odabNdg/Giy4bSKXgmnqiO78QH1WREDSfrVVOmdNOZA5re0dC4X
Q409LEfpol3qp/OYoqKFcDPzsZhAoE0bKA18rISjE1UbQjVhNpRho3CpELx6n8plpf7n0U2W7EIF
C7NIjt4/169lYJDQfbWW9sPGgZ4WwNmw/r3N/qTcOi/f9hgEsFruyIkPgIB8A1NNt12ydKawyUll
U1si08WAQzGnbPMgWAoRq4E3l34AbVR2sJ0UIXi2tNCsSV+1C6tVgqJ0pWwjTCvyjex7NOYzeu7K
Gs715fWgjepsAkKrQRLXk3HUVDM+GJeKfhvad/VXP6bU8zT98WTEPu/tpG93yUrREZNMONwJjfPc
1y9Pad6ryR84/8OwNDFQgNOEUJc5wTYKdk7ZJ9Zq2D9o4pNBuaEq7tiGPVVDYfeNr48RQLOGpF47
aPd4aVeSBwPkrZDSsHuxLebR8X550432n4r9M8JT0b/i+jW5pGXLt689/5HkldJZ1oMHtnm4tzvf
SFt7/yQclzjV7fWVcJL2bPNpv9hRP3kQRi3V61wxwKENN8DFRtqq3odhU36ccag/WHguQ4KEaDzC
Lls4ek+2Yvf4mKiBnjkqWdpItouyEwsHDGqmHzqE3kL/IMOtiFoWAP8MsJ9Vps+5cWrpcm0KjQ+K
jiWhdeWdJIEkquH8ddaQkgFlbvU9kh2LCU9uvdPeDGF0WFQJ78R4DxxqrdULdn7GNrvruaUr5NvB
9PYNxu+g0f8AhbCSjf78p/HlzqOb9b73zg2aNOYFL+pIFeuypTVOLpZey/RTEFxNvYhE/7xaZ9O3
XJ7kARbTZ44gAyYwETbDBR2vVeDONjk84ARPbvP26zoQYpsKoZZW0hsdfuuNz60BK/0akuWXC8jM
TgIMDYrPDaZBY2yMIer4VmEGTo3f5kkgcJctCQ5IF/iLiD8VUJsF9r/TITI3bifgUkXlE0oz/uuq
XrEqgvjveXvn5mvFHOQbhPa03LwaPEMxmqJGZtHVar1omWl7SIR1jh9Su/y5KFq0WAaMg4HL3Z21
u1CvBdxJMEeVbByQgN3jlzc30dASAMvQoSnaVcaklFFxMnw3jvT4/CyauL6H88TnBOnU79hay4dF
UsJt4rBJRqUnDjaHynv70EyWeTZboqEHcyM0WD4qKu0CL4Ou8WuxXiTO7NOQ+3KMpZInvZ0lIRmL
Zbq5wI+kFE8YDJZYbYylL92kxtxON95VzK/6EffDJbnQbImFzUPX29dz+hsDtfZ2NTrMMTCoaPNA
vXr8QZPdl4hroqn3oUIzpMPYwbCefcQ0i9hgerR5fVg0mPUrQgGrGR2Xz+A7NKicsU0uJr5PME8y
/Pcf9gK7c74IOw1SAjkTDSMgmNFSM0K1JcaWzmHyrzEczZjLA4UhAs81+SVZPwQSZqqZucYvb7wr
vHJgW9UmH5SMFfUAmXctWc9lSC5e5REZcDu4NBTr57qEprcvl2G9+KXUIsVt9sNH8jvkO3LLtHYq
7WjEK/Jdcf4FzJzt7XcZ5DJRzuI7pHc4AmTKjjxgZUw+Sv8umB3Frm4xMnzd7rjA2lmUwYtWAtfz
bwnk+N3/GZ9xxCdWnHe9zSPATa3G/pKBdLGLbzhxKQUybuzn09Vu83KmVBF2AlUlhg6Ox7nF92q3
pPN7yvdw1ByZL/HaSzu58VjUtHPU1n/Chu49+rqx7iJegLXy9eyYZ2aPJ4l3vjmooj3Bq1YtvqEZ
DnzPU7ZLzWkbqoG9UoRN7KothBKOYswCKaIB3NXmZBhB+lU3eL6u6YELJOO0k4LX05YLt9w1kARL
CkvmM/erd+Gqbzc1fLn3MsRRhgXZt483TKrhA9rm1IFqkzpMUQkVsbGJz92tj6O02qYP+gQiIVvc
xAtfwn9GwtsHJpD9LqCvW0UR4iqVeDV9YSaHG4Eih+3VY/xqrOxprhmJ/YQ8hns9ZNPX0t7qTSBW
7KRDBxs1sbu3wwiREULlSY0eYftJhnBNdsvOIWozliE37Gd6XEwBZ32jfyzpYqM1SOg8V7OBsWHs
3qXV5nZbm58v3R/xy4JeCPaw7X6X+Oo8N9fMXWJ1psNPWr0haJM0PzfIFIx69XxuhIcPef49EVJN
78XfqfuKJCC3i6uvrZLPbpgHt07SRpPtPFuXONujLwGs2FR0ZZ5WQeNBd5PpoDNIBJvTwYLcZDCV
PrWb6SKBt8JFw6QF0xhaSSnnsmXoJ9hOeNrJ/RmTxOLl6vx44k66o7w++Hqihdc//i2QCS9c/v6V
eog+FkSb16pfOKRsXhnA+UV3XK7ocM+2L5xlNjNuHdHmnTgOFwm4CYbLGmYkhlevHM8vS/qTrj6N
yk61jNJLkLP1fo6qaPiTU0im3jV15IWTqF4T++nwR7KhtPZ8Wfhbwymib3Y9cIdTaxd98OgD0phH
GjWPXYNjOSktQuaXPTXb7npoX2SJ1oPp1+YLskz2owM1Y91HIsNMpL+UOqS43uN0xwcvxt8aCeOb
6ZqO8ApxGWVcxQMv8qpfc2GKQJpPjvpdwwaXfbSw+UwBDVkSiTe03TVj2L6Zg2BrT0tVPIwYqnQj
6WA1VgELO+12A0YhTD6B/ko+JvtYfW6uqzximuG2WbNZctMdvOcxP7482MlH43DIPMU+vH3ZLV2E
dwhUvTZ6fiJ88AZ7ClpPwlYmgmRkPX+Y+XrGlclv3CwQ9o0NN2OvbfuwcSc3PhWIN+mdmC2l4Ley
Ev3CHT/qf5DVMlfy68p8YlPzn/Ta2JPA4o3TpwEuZXn6Wb4DJAP5dRcrznKxur7WmuwU40amVJFx
TTx1V7jEtigEqLjaeaE83p4Xht/NdsDgD06bfKxi/6WvRpjSoImqBfcR8ynJXUKkPVGQqN7bI78e
ukAaPLa0upb3y19tq67z6Loi9+a28vN126ze4evCq9Bc3gnUhD58BIoNd9fLOAbXmF4gGNt3X9VF
h59Gdi5b6Znrlk6KPf3GnqLOPrND78e3mQm2mlkvUDdE52rrlnZcxg5WjNWFVMiHvBGj6UCdRnLJ
EvvtNt2yTcZQ33cdkWgtLzwJGc5dZaAL9fd/squhcJfQvbBxDCmK69GHk5NndvODcWMDywaybWnO
hkYMrNQsgLikDKZ/lN5ITL60asN8I8Je5r/CN/18iI9wDnv+Oa30Z/Asw/cnsilaHaIHGQRKAH5J
WOdpX9pXipoFRJb3AhAGg77NCOMPu7vS6ekNp977J6eD5TSiA40N8MrgPOF4lT/7hzv6/Q/Y3Uq9
7AkMC3f4vEMTrJ4mJTq8doptoUOhZpUQ4CKRJsXcywJg1162+gUXRRWCEXIgtkHMX3ubzdVqF+4b
+wyNgkmESxQ8QW+y7YAfukHdKYbNLWvmCN6h/YBKuV5E2GKCAGFE1tiZVXjvSKY9hzbPUSPE1kF1
ZwbTlyyYsf3CQYJqOiBPgfPCa7khHVmWrkZBCCkT/8DyCAWk6ez351IwXWo6WwkfZ8HnA76ylw8R
kptoKIFoYy2t+AYACOrsKjSewH0O9Fw4/z9VEK0oO1aJeYNp+fQzzR9c8hb0iBq1Di6xQOdYcZHA
q9rqSXXmy3Ch4rnt37vZZz9YCzyKaKTPTkVzr7u7wWmim6bvps9p9uv6w3EaNwnFfP3I0IRYeXie
a5XmqyOtEV0eku/m2B6mlUhDJig2JOrXu+5nWC0auvn4R5CEVEKEfF7ta2sL00HbGU8/wTL7/SPJ
n/y5SCNDDhg7Rxir4vCd7WW4ZHGoPW85Bpkqdo++/rJl9iyxt5Zu7TN4QZrDdzdiPBS0+yH/Gbsd
fxZfN1n6UJXtMt0xC65d7t/yrehsCQ5IpzHnZ/NUAi21e/HnGjSUKwa2EsrmgWKyDDvhvtRXL0Wl
+v4VpJu6cAx9Pw5nBTXeciV3u/f7oFYecns2rPqkwEPiQxyafkuGnoHONtGgbK6E0paiuANg6/ov
qV+L+BnCghyQkgSPbvt/SDqzJVWxLAw/ERE4MHjLPIvzcGOkpgmKioAK8vT17VPRFdXdp7IyTdjD
Wv+0RpyJB8KUVSjc2+xagO8l3WR5RzV1Bz28qvHzQgLeKzev8rxXXMwqgKpbMmsnTZhB9F2cUk3B
z3uWfT5aqXzijLXSNyZ/2PFPz9Ubh2Zw4IZtwnxoH67he7y4lX5WrJlsdRkbE5IxMMR679r96Pb4
iAlh+5wPnT5QYjnFkseJ+C9Ru2WvzifzfMo9waXy5YXjWeaCkIwGPAZjDuBQ5QEF6NH7al/cdgca
8CmDJ8HCreZkWDV6ktKDorDVQSgBEeBSYQjk4eANFfPNTIAvJzPwoq3/YsPjMuSnDxmwghKWSsL5
koV3wLVq3jfMOUBiOCS8gVPPZ/Hfrq6ItvrY7GK5cmlPBySQE3ukkoCyHVj1Qoly6kp0s7iPvsaF
OaYUwt6I011ymi8YqF2LbgmdR5eO4BuFg6RCWmfe36GGfpQcnoOD7gGC0y29azSCuN03qDg40Ylv
NvppBUW9JwQx1FJ5U02hxHKb+Sew7jWyU0DgyVEu7FZHppcbPeprZco77cb+s4JZUKyqnL/V9F6c
mqdkfFkTLe19XXMwajp6ufzc3WbF8+fLaV/Gt8NuMPqpAC1rwnsHzwAFejF0MDlWrWy+6dk0JEUv
eQ7p8QBjf/Pn8Zcf/EW89NACGZtkR9zp7RV+2jNBPr0YQUWuOcvn/p5+6s3hStinIPWgMphsNcLz
lh+AyukhAd/e6T0eSnN1tOC8H9QL/WqNpTm6uvobDa8cm9gNS6QLWCl3KvM93wl/114U8eyJb3Qp
woG6FxOkHx2EHav3HsPKXL4kgNc1HsfdRd4OFZxpKrufyrzfFmo6bjnDWGXXlM2Ttf7zOs3Gi2e9
0ZS4vs3k8eZ7xx1QRs8RHvFP3BG0zma/k5yanQ/XlFRABlNBCdXv5PJ1CZwHLa4X48/uVXof7i35
mB0qMLU04zk2+14KP1LIduM7wGSpY15pt846mjvn807YceJxvXAQlciabPYwm1IhUBa4qGzgWdeZ
fW8Z7ICcuNGjtlppEAFKsWzHrVGdW/Eq7nFRhEU3eyNUu0roIQp8SRZ3Qx+2wxCvlyS1znX80x92
Kixqr3A4j1byYa1i/rzAiXNwVCQbFqcnr+/DWXHr1g+OjatGKz9aVffjg/81YXTfsz9d8O1m3exz
33IYZMysGXmqkuovCIOozM75O3nxLj9cO/Z4tBihl673ebHk3Dp0biNh+7WGVM2Y0HGickxeecKK
ZkwgJjgG9Zbdezo85l/sdnpPAYJiBPO88vl71Btem4Z1feh84IHf00u3LFd3MNXuZvU16AGCf5kn
8n6yhYuTDqXyqN2SnGpiDY4weOMCcUDt6pI4Cu8srnZ9KJlEYPM1cERQYwpERWc+0E1B/Gl7nuMN
dx9QFV4covRRCdFCQCGs3hV6OS7geIKo4WohSkT1ARD/2H50Tlh+IMvf7Tejo3IcHaszp+mNPftJ
4ZmqmKoSQ2Lch/nV4fdHMD82BmiNS1qlsCzctgLi/6t1mAxO4pHXcHYUbgclqQbZmdAaxcv1oIm7
kNvwE97PzRAZI7TBfOQxu4YOe/Wcjs8f2MGHSCzGTI5INWcCBmVUybnJFrIxSnPl31l+5mfdoulx
HwTQyt5thXGMsEZ0zSsc5H7hd3blVGjTS7NBjM2oPQehjpu7+AmsK+DqeKHmBpSsqYaPGV+F7dkS
chZcL8zQMx9uvkeP9RYTABx1AQhnDvk3DzbcfzTWzBu6BxQamfODp8W8xG+MlxUuGmX2tbo9jLU9
8mX+J9fHUiGRCmYBOVgFiC7vBiiYfhXA4LcFKYVEp5zW+8+eQlSBXgFXLlhrziB+L6qBAelSIeD5
WC0eeKOevdFgrApysPjwD/wfgC8h3uv0GqzHMwktEgJiy4M/DoFszckCrfAfwt3rLwBv/ju+W80P
YQR/9ci0wEgtFUVWbZKgGY9F4by/U9vezVuCU3IFqv/5Iea4AiY3ny4OVOOwl13VRhpQoYsjuMKp
gOPGzmGDQMY4E15NnG0Ozs74hDJiCoOdXG1t3U7laBwNwwe6oOcWZ5O+mqh+lZtqXNSOhugKEdxK
tZVfmfxRCiyhUfvOu+lgShDTvGuRToqPKbn5XGGgEI5OAhao6w5hVjpDf/Jz/WNnVtifNLiP4WI4
EMM3sO60KT0QBMD6tb784mkHpwK42QyPskwqsqEnpd2d8Islw7nm5ys0UAiqKDdSFGJImEY+PTjK
o5FBrgZSoKYxVarB8/jha2OrmDjVmLCXdygRXZ5NqaOjSEcjyAnWGV/JfN6SUWFNWLygZGcLvFjK
sNhaWs7F5WvKppXn35cxIoeEz0aavN3YzmR+Xw2OYPbnfIv1FVGOtYYXy88XB73LLQTJcbBlQsEF
E4rTI00AtqIJFcbV4VxWa3cydPj2PYcW1U1n9k/nyoiS3i1A3Gp3XLtc6/enVxIf9LbeT2vcW5UO
MohuDg4/qS1YZOcCpA+6j40VUdLoFl9mIwsNx0maQhCUvYcqY3DDP4IlfbhvmoQyW/1aNecHysOx
NeYGKtu/ujRVtvJhCc9agLHx8Alq4xDC3cS8PUbvkN+S+xRyGlNGVkO8sFQWEK6d148N+clMJgcu
HFUvYHyoaox3oYDhgKMCsiT0nKtBa2rWrEZVq5r3YEDCODW6KVwPU91+H2kj6sJ97Gt6jtX3yJ1B
DjbBHixgpsao89qh6Yiey8/ysC5nfXjOE3nrMvIUUYgPY4fogYg/dCAIjYNm3trFeg+hvCc4HfUc
Wk4aRHy7T6smGFui3Eg0DHLIBlS7xvA28BQGZ00gOF9xe2yOE5F5wEEFiT+THGmJ2DLf80he++xU
HvzXvkcFCT7uWxPrM1d92mHmx1ybBVcWJfqnCSn+qR+Ah56c6k04vrpjihCqR/yt/P0iMIzsCgSk
MTaG9ZN93V5IzrOzNM8479GX5aKWEXft0H4VgL2I/t+zx/S+LwMywJP3w9LX8vqeDP+uPlkRPM7B
xFAWWnRrTWQ37st/pQ+n3xTn5/GNnI0xAZM502IQq7WmvuS/5bEFFJOp6QWaBy+EcSnsy+zFjuBn
TxVyrbn8DWmup4dIgc1JRLnH+XK+ZGbHvxDfpvJ5uHpCqolEyoOvQQRTPEtJdR6Sb62TqwkZxmt0
GCpCTrEevTzwnAnMP9o19OuEG1V2df4cLH4QnDqQb+Fdd2MRm0xbqoPnv5zRrtkMfm/uRWjc8OIk
mel9tpekrXndzUzbMCdocV9lsN9M6cJWpNkZ2RikS2jEyg+XlP/jXz76hH7B/eBeDIQzedqhnAXn
HoKP231nsvQAdbqVSoTxx+oS3fvi7Aq5fRJ92yWtj7q7scrloDKbZTvt4+d+sKKLPz5iThYU9K3Y
qgiSkciX0JkLcnzYr1LrdTwtUABp+cFkS637b3FnV+dTWK/43zZHtQCfP4i5OiiHnvOCgMRnAtHZ
/d0KT92qI5ADsyY1+ajgXprTuxRxdZYSQKHHEeM+EQ88VJDVI2UvUdCEwqAtrk35gSIc07RNc9G8
I/CXyTabmM87vZlgBVtIFoA5UeS+V8rdoBjhWBv7yJLowChW3ud2NXGyUDjEoA8qExyeFGGu63i8
moRVAtjGTAK+2RxE19URSXYE2DZ7ZE8mdZc/2WWsJ6zx4FXgLeRnoKWRqCbNshTlDQUTbFtS0agN
nI57BZO5oSW8RqyavWbwoS4rgQ2KcUOA4aCItr7Lp4+LkwUSn5jbky8knUEy2Tj8vV2Nz6MIxvSF
PKWiuDQeS25V+Cbx+S+cKIXRHVUw0Skl1xMRFfuNsw7fLkgTBfGZGqnhfiJ5P+4qG3XR4elAPag/
FMjv2fWErAmP1AB5Oaw/EyXGplasGrhi3JgKqLmrIsIFLMfTEpB6RKoDIyRUc+DxmKVEwQxAByjg
Oz4JAIs07zYqXiDuOmYq20AtNegmg1moBt9CakR6i8R9xg0Cr3yBCIEnR+XFH6BQa+MbsuiomR8o
AB67IQa6j3ndfW8QrTZ1ezlvdOv5C3UAr8Q/HRHR8jQQZ1G10S4tQfWrOUZCCSfmhTGHDODWuxk1
3fuM6kw7lvsJi2uDfgRs7bWgAi+SGkIGYEik8kjogJ5TBEJLxiWerwNjFLZo5/gxzEGK5b/LTx0h
90zRXq8xiFqXgBAr6xG19mdZJo/oEX3tHnn4GFz0r/RIvO9TmbF0aGCcBohOhQxVpp8TtkPVQCHe
bV/bcXz4oQCEJS4Aur0P+kSMXhoz22tvcFK29fIVZQlmjX32hySSVeFOSNLKfWnhMGmOg4tMowU4
E6Udo885uvDXolBB8kyxJWoZWmnnbRPHZBys0ZxzGSTTntjjtHSRyKyR6qJW6oIuUKMxwCn80vIL
Ow0milolGLjXI7C9w/kUysD435SjySCawr7ukX+70gy697IklgKT9YOGf8J5aEJJ6A9HSRjGoUbC
U43XZ3N9CbdTDXvAPpg1+9s0t/gzcgW5BlhQznA3AdhukwJ4jIf72dALcAKwXQQ8sqKHyFYT+7Np
3PdeXn1o9kcb5Mu27PNJedz8JgUYqaBpmZG5mJjaCjUN8WS+NAdhv8TAya/wddTmZELlRuHKZE4y
WA3uzAJrDlExcB9wSyCKxZV1CY4fp1/cMAQwRt46WMNfdafNoahsHLgBKQ7GcEdY1dX8Ek30soa7
Q/SVQOOz+OC9t4PgOn8zoosxeAizP5tyhStGgPscAKn+O/QvyP+I0pTmggAgH4DxJMndbWIC9XgA
81fIlioA3ajh8AqUNv4/V0jMhQ+PiS625jCIJe68VhO30CUezUfxI5RHxrW0sIaZ6pQZDJg7uGnc
oaUb362CXpz144Nsav6DuvWw+LlYasLYYUZd5QxG5ARg/okS8GLjr6WjMEjKCErLIGSLpshJTux2
ojADaVZFFx9xMbNEISigIr4pY9PdG/kRYOpWGXHka1TOiq0lD+8QPYDxEATdElAHqo0LK4ofdRpB
SNBVKbPrX7VFMCXyTfhxF0wElMIUl+QPec2mCplWgBiWZ/+0+XaOMlNPdx/oPAII6wO6SRuDu8tJ
it0GSLnxAJVm2nRdOKAGYS4hMzQID3BIpQEp7xfK8t/cRdGcMR0wqqi3jOeck8BpT+SijFy66vhC
nZ7bQ/oophFBI5hS8HU+GGueZmsUG0pwBOrfk/jiHAlfbkdPT48aCzCRXmUIzUL/FVGMMGumIAmh
JNCRtTUk+6R3STYw541FEPIPFQRDlXb37cWHHFt3a5hX8OEcKxs3rz8INBdqgqTdr1cdmT1DW1fb
Xyf3SKZhFBHtT9KE6PId3fhfFSYk8cwo9e/LoSVjn7ABB9yBOTjTmOKEjKEIFvn69tMH+SaLlfnT
o8eBfJmcC4fsEX4afqIpW5uDnSZVnk+iQVph0kCBTxt48K5H/cLxMApQkbeWEMCh7S8XTLMmExjk
miA7vB9BhKebxZxA8cHB8DzG2JUmlhQpNLJ1DHQ9ldxiMSALuA0PNrVx9PYeMU8vZVaT+woGc9G2
ZuYwBLpkWU/maHNQr4kd2NsNR9fYGvrUDrTCaNLqueqY5DtI+1vy5g6xL87NrLdYvfk9rt5jPnE7
88QmtjXsomyS2qNT8HCaWlh5pzRokk9iH0v8eswRS5tf5858WJzfRj7T+I3snTxV+TdGbobhcfpM
JgHKsBkCv/Vkxftt06f9RJSUDJ1reJ/+7JgdR4Tn6h7lyQXH9fSSXhPWOZqcw/SOAiS9+x9zTAg5
NYrVGadJTAqEmWbxYD5I2D5u4Wux/EtckDEkFZ3sXEML+jWwscsZlLyQiW1ZvINg9MeAZLJNaT2l
mRKQ2OGrJ+Th6YEZRvqWTLc7YoxZF7SpOJHTkSALQGa9I2VE0lvSkRmUGN9JuQgODNoFOuPEpOOI
qFvq8B7VHKzLV6Li6YfaSxrv4cIm+3Kkn4hqcl8EuHOGbiAd4Vz8/KezgZXQGXvsonkxpX36oMDN
jWqXh+OoIHwwQr/XYnPtLKLtZM6enx3qPQXyHEZgbI8XNPYjLhEcpWTHbobTRzhKRglaiBn6xeAQ
HTxp/wkOzPlT7Isvjpv8j6+Zwa/nm2eo+g+Pc3XFtPCpMmPOkQdhsZnA+PTpC7qIaWGEiIVDlFFR
vWbZ1IwbsG+bw+/Lux0p5p4epDsXNb52Fy9BmrF6DqfxNlu26b/je5xmEbMbaQs2uVicY8YFU9XC
HVKD8X/Tsb9s6LFzENCx/02/6S7Q55mVfAKdPYZS6p9es7blFHGaswGgJRO3ttXoGb5CxtfGdA5o
MyHHE45LwkIxRToDPkbjI7d1aKtN5KZeEXT8nk/mRkLqR/qUiWeZzY/ECAgm0VjBhGN+welmof6w
seOUzEMG9CKdijsCpIk3djBQcknO172ZP6Pgue7NwVxc/SkBwCYZMOzQmoOuDwhPaR0CnF0RR4L5
EK04ANfTJT5XHOooQJFKXX6biMWZY4+MXzQvlnyaUHI63d/rcdYU3LRpwcBKiqwL/RQ5XPPDL2WC
Nq/ceiqR/8mlmTPoObPpSMWT77F/DaH6EJfYgzSzrkT24iBwlTkj6OzXv0MZpxzpEDdztZn8cEj+
XjG7gO7gE4OeMTe1SWtpEBzG7FnS8BgVU5ljjKaNz6CuO7cZyQEGokunteSG4FBXo+ynGrvbaExH
kp1ofwjmCLUaDF1E2G3vkLXSFT5xJoO7hRqW+K22JgAhJE3xIZKnAK0wtjxCBUwHwWkGgyNd/PfY
7knvH0USGGcn2llOjg4GY2DolSdnKPfd1yO5ybvuiU/e+eCX5ET4eCS24dkfB43RxMWs+73YZ+bM
cvJNTMofuvTLqg+r1efID2ZkOKswQ9bHEtqVMWEqxwoOFfCYYojpaVmc5iTFcDVwI+CERevIOHBI
DgoWREGzbEYLpfrEWxqtH+lLsbqftm5dVk9PXuD07+doJl0CPEFgiCajtGL82r4g1fi7Rg0jTbuo
CkoxAq5lYsqEIN0rktMhm0BoFQ4GecHShpTMoAxu02oO6+uwaA2iH3x1DIkLLepXmzUFvae72hQs
mUJNYLIaN+DIZKo4lr3er2Ip0dDbk9TosvQizSmwxWvh9/xOvj8khS56X9oIz6qOVZxgNU8jtxeD
po/72QBxZKvAsEWqhQ6OeVeFj0KTXYd1wixWl5Vk3qadTtrHzaGNeXHY9F4sE4mgOVfOGYdlZBfu
dUHvNVwNnIcPyzQ7v+xiSbE9YWwhmDkBUBdAxAxMmmTK890FgEAEQc2Ggs1mALsFxASRM/YZyQ4r
AjRd87YAto9fUO2Afh+nvPR2SPYzUQVFbxclrSeKMRFGeJtiMGCcPLlEiAZ8yLTWZsQvXsZyhs0g
GlvIW9Tl8mUJQ+Mr5B3stKSw7zY3ThkxLtERG6e+YhwPepMZ7xZyK+7CsqfmYk9Qu1FjCgaz4f5f
1UExJQ2OsvE6Y2ulOjuxjVB+uU30ZPIMkt2fjKw0+lYKqsGsJYxpKzPiqCfHC7B3rhsGc8bIQuPi
4Lt6yMfXAxM8nPS3HuTau/jwm/7pDeBLLJ2Zr2WE1NENHtfionQGm0MKqkYG88EvvNw8uHi7aX5e
4bRB4nphgSRjb8Q8Acb8USN19jNgQhSHQObyOLhuq/hJRb9DKcJSQqKl2S/vEj8IZAtxBwhOjecs
wGWAYg5OyjvSenJRYGIUMKVZ5l+TIu2DFG1Z1JiyzWJm46j0RozuCyYB2jFqE8ksZg+rXY8s5O12
yqXNpQlPzmcpmKj7Mnf84IFJQXKhOoasDcfLF45GQQxTUN9obF6hTqn9sSdu/qPFb2S1SEl4cYjy
XAEZJCn1gpSQhkU10Vh3805V8+DBENQeAMlyUGeLH4yy8AKMMs7dh7lrrPfugewq1f3pwSWJxrlS
UZJWIuJX+KUzt3VKH8eBdWaKHPN/OTFXgDZwoD01Ca/F0tyfP93uF5ColNbUycGqIxK/4BZSGYA4
XGZxua1pf2DuTWwTzC/I/cui8oAoaD5yG8mPIXsCBJf4kLznZCKQ9tUnqMUhsRvF2l6bPTxEtz7h
JWAu6ByRKD32twCPonczucduKxB15hlNLGJXza8lqpCJLcRUr/B9tb6pGm0OVPL3KVZld6Nzh2YL
8iR5qdTsxi90BcJ95iPXjM8isZNpYvivkdPzzk9Pht2phqBylpuHpy4VCk5uuPhJIPIsYt+zHCkM
FycqVfPKh5J+Qe1VewHfGCLJdVq/39dE/IzDL7OAysXXY6oFONwjAY2z//DzfhngBnAV5giCgK2P
2P9FmYmXIuC4gEkTXpCXHahzyt/Vg6kZJAVDjLyDekUh4QDd6l5NYIB4Op5YVA9XJVuCCeke/2jZ
7Ghr4IIou8IR6hyCnHzq24ozX1QTGw7+uNlcrOix4aD3uFRDUGMmRt9i6ixEZFSdjEPdH2xKMbgr
xGXW26FIY2vRRvAfqnVCKjwZrRGQUAqAg52Z9o6iHWmzVaxSZA8Ief99sDvcw474nBKuCC1EOLEW
4AkhQIBzcV2QBIcSXGEKe8YIBWROFAw9D+LfHmXyA2Fod50kCM3SBBSCchub6wwfhTFyZFtjYZXe
KO1RBE3z/U3MFu55y1jMh5y61GcE+bg3L7c1v9+h7XGfEVbSOUTGOo+ItXgSl5mIgPbL4pAMRToH
mYIsLWU5+a34zUn2GfnSb8sUrYb1dHNvgAUpZMYb5GAK6ko0CTN2XnA+XjF9A3JthmHjg7Cu6lW+
fx/V+YhTn892mCupzDcm1uKskiBMIztHUkG4hIQwWjNo0oqp6n3cIajL0BF1Txnym5GAgXAoOWQG
C4Z9bV1jhd2lo2ElcMWg8cJE5GEdZM49+oj6jBR9Qs4kuMv5rbr1Sj6KB8wXHTURQ0mz5aJghHz8
ofG0qQcsEW50ZcBpceJRP/eV09uTYOSusulkJ3v9CpXful3AG2LsKrYVEkBz3HjXhz1yaZLzn8av
k3fU/z11k1xtNHdK/PQgVzzWQQ758KATTa/WXTOJeXYyI/qKsfDZL5YEyi0tvkTKbEJv026b6PJ7
hYrfY+SqftHQtYvuXC7eiydLH39E6XWOthP5R5JH+E7U/uAr4ieg5GLF60R9WsovbShcKDhdFkJR
2IKtlHEXkdD2B+dmKbhZY5H4NnYHjrSVGUzVrsPXvCMi7I1IRRjgIaaM2gGjs6B9Y9INvAeEuvnc
8xAuvBGg0s56ILkgnQeEdp1x63N/YArUODBK0Pa7E9Qxw7qkMFsI2vjiyA2FHWYe8wH9Diy6Fywr
au/o7ZdLXGcRJ481IB3NFkMyFHN0hsRB6ZhF9CiXGIk6v+fFUXbPeGg9k3E0JrEtyUjvj8AP2DYa
ilsu0uTmvkNqdc4Q7l8bjlZkRpEJMBt7VVotb4lKaGKElbxa0o7CvVLG1rgISAAjEZywCOFlGv5m
4IyvBTk04C8YG+fUQo7AHDsbXT1zMglq+Dj8PDEzc6daYsuikrZZniACbx/1L5DMg83XLl+w0gxy
b+zv2wQUkW8m2hL6LdmXVkiaUGxQGNBj4Gz7OsFTNVdUfHRUiPjKeMLVJK4p0ri9pzdZYYZ72Ss5
pEmnBxiZF/hrzA+McQ+21REP7F6Et+HuXpNB5ilwR2EJqvWIybd1b7D7iFhIspjA9U7WLa+ZAxgB
oI38L5DxHHErSD5Oj+jmyiFjDEiokNyv8/AAx12yGjHRURywbSS2sq2HpMs9k2pZ/qpbbUbj7iuJ
Au7HfuW2JgSLG7ICRmV4jI0vjw9MdonHNfEDfM8lMqFwySJ0p1Mqp/L04S6n+DNpkWbcJ6UxpO15
xDknGz3PeGSOydg79YBue6HQncmnJppgoXKpc1C+9oHs1AmABxonZvl8qOPElT6aA4qjJ2xpB9EM
RxhlEc7aF7qwDRgJ8JRCVBMfmVMN9UUffjx+i/k/4Jc1R7aQo1nqnHZwVTnEFCxfjLmg+fcABk2b
wFoInqIyyjPGZ+pRMrwtUqOdw/ScGQSpOD13yPCXvpRB3C3MMrcTdJlBM2z2LgH9DP2hwhjYIiWG
o4ipLTSYGExsKUZHG14AATNTDA5i8CYhgHQ9C4ykXHMCoMILQgVPnCpLpAaMYL6F2S5yr/SxKPEZ
387rr4nOpXk9wbN6E0r/7o/+Nrq4J+YJUNhkfnIwhzgU6QEG2H35UcqOVvexuvLzuA6pVOijqUpL
v0gRo2zphuJas04Tu4ECXTNmNGJ2Ox21x+nidEuOJSiTsIgBnDPapYqpcwhVsedV7neFISG+0XWp
Xj3bQBOJYZJwYe7DvdpYUrfjCNncjshAU9HN248WSMFz9k6fM5wS7MZX8J4YIriXKtlrUjQsUbUF
hKFyD4Xwm0XCO8UYEeJHYcGLBQQ+CX6EXt/7IZnaapYqkb+0rAli1tmXE38coc4khxrISJ3S9C1B
tf5oUgFDRjGCatxxUf4z3HYMxyKj4hH8bGr2H7qMUA/hdFztiwmMas6U+GGkoJrDWCI/g/e2ltyK
CqvxLsQ6UowClDbLG2fV2MHtHK5IKMXQyWoghV/EaALU2kTN0HrAZvIuDvb/0gwEsMQYAWz0Kc8H
gOJG+RMJwc5jJhP9IVayUJTLzn3J+Uxi+RpRX4SAAwCysPq4cHC2WM2/smhOnaADFtKBwClzs2o7
9DQiDZMZ1ExP+VOiNmaiwFQJhzblMoF5MpHS5VHgJX26fTAQVRLTmC3dRepbb2MYIM5aJtYTQ25p
FQQBwdgk+h5z/NDeiAyR97H1xOV08y8JtYYIrnnxfFzATt6+ZgmQ4+l+9o/9N1RSNLNMI3/yHbMF
26XZfDea/6GagMCxE9bt8rFprGhkEohtPenjyAng6PqG+pw4D0BN8ew0SpnvfJS+yVPS/EFKrA+M
HoO42sUIqIelXfqDH9zqTVrg5m3gzs+ov5e3+BmXzoHdist2x2QBawhAvVv91Q7hKS2FpCJ6CqA3
Gvt/DYejUvLqyb9TItYJ3ZpqICACNMLu7AAlKgEeT0uMLUHM1luMDn/R0hCUe6cMs3p8Q7Ux4KPx
OjvrTeI3dS1xLCOiiU2Z0Lk18A3Wxayaqviwe9LIPKDEuzYX7njy2wdpzb/XM/EAx22gg8pQNA5R
wRCOSk00Sb6IcpXnmpHsbYmeYVv5d6Dya0xM0BbLHuLTUdoAm80nKWpJ4kg/MSFr08kZK8eSrDL7
y8XGqsUtaOyrBO6ZHE2iXGvrryZipiT0gnsWq/sMpSapKtbDeaUoTRu3jMFXeXMk6+E/dczvQo6G
DidGQ+zRSlrjM6fnQ0RP6YYYBGB2xthC840isTa72YMTkFdAdrqJInLCgFW4T04YJbrmjvy2gZPG
bztniUluXQb3Cysa7oZsijgfGMWs38DAlmc9bencwvb8BSEIdBwTB6flaBPGS/OxYQCPuGVhtwr3
5YFmMgHIB270IQXuOFTAz6GEGVwe40mgSb6tgV9ZYlcUb6T9kEvkrog64fD5h7dp5nNzcMBn540/
+kFQbH1El3sx8vmLm/BuDoyXf6WUBIGJOr4BNtWOA/jVi/OJ5iAjruo9uzOPSbdkAo7SAe0+FB8S
gpJ72+5ZLu4zBLGNUZS9t481nTb3smKpe938K5ecfBwW8v5gLjT3tr5CpvojCtv2dIkGxK2qzmdW
EL21IwnQaET8MjenTEOdJzik3c7FfLUS9Ac/kb4PBHUoQqs2OLEjClSERgvdwRj/PVDl/Gu9gOwx
9p1HY9zVOlOumxOp2GHnPRbilwBoXkMyUkPR9hCqhOTNlf3637w2AiG9lLdKNQCS6harftOyNabA
cwN7vAPnCkhXovYAnXz83UG+UZ4iHbboz8sTZjRey23BDDZKXihioJsXJeAAJqWAyRTGoS4AVj+T
H+nV6SMFFZpqRsxsHAMwQTEJKUfq6oIu0WEvUEoe0sHLKAPFA0XcwLq2NiN61uj7KNVua2qPlCwa
704pqBvzTyouOHH7jKe0sS5FpcDqUBevb875lCfXn9ouTziIMPQBN23ILQsOPmmYGpO40kltAjzy
Vx0O/RdcnzoEiAd3Q+qDYk2sBrz0SHT6DX803NVeDTbCqNMV9RPfrjA/mzp84qG6Lbh2LfwgdKIQ
satyiveVtaILZiv3hla1kK0dXoSPsWFKRQQ/QFX3tAE5c+cx7QCEyAIZAmHpEWzjIVXhahAzA78/
ubTlaQ3UiSTtdBYYoDo9E2a5vzpncZvXwXsqIPZLzAAGC+9jJF4ClhkWw53BTYa64RjiC75hDZIG
/DVjhJaXjY0zq+yMXfno8lk9BakJhRXy0bAEoe4AZikv+CcUPMD9GttzFL85l7WER2NBRNl2FomP
35zzaZqU05t9Q95mRKA6gIGduSReEQEULSdkkT5t6PtGsGO3vcwM6wQWDUUeVdFoTg1Qh5qgPACv
7q6o4bCGRAcgATga7tjFxF+39mupGWuOsCsyRhKU/t1gFXjeK6SgreMJd8/ITHmfH9bg3Rkex8fM
eXsr3QAL7bwU0zBPBMbX6+LbjJbX4ib4rGq3YLEa4N44gjlQ0IxL5g/5JwbuGynNzyiBXbDsZNXw
+u5m5b6MSFwupFKJAQrlVE/0OYTpoovRuxEBcA1GgIxo2hIcDgCesBTSDPpNxOKa9d3ir9eftH/C
UA8seaokhXshxI0ajqpRcQXFIbz7XaCI/PqaZFVH9UlstoDhyUdwBtzEhNfZuiNbjCOw8GUjw9CB
14amx1OFiizBV9TNe0o7uy0w41P/K86TyXSYzkGlFUedGMUQm96Di7K1aMTkZltVyCdui0vm5rzD
LiSv69CGT8pM7Thm9T/XQ+L8thpNGBdOiO2Ki5ZJFCWIxy/Z12QI2aSHDmmJqyP9viRsXK03TuQ5
QV6jFKsFo+meJhlgQxsS0tNA+q8U5Kz/cjXwXvBGIkyWWxLG/e7nc0jfTUvApYnwB9VEZqOaOPiH
XybnTdkvvbCg6hH3koZ3/e/OdJW9XrF3Snr+LtR/P8fBhq7GPv+MKKLTm3NzOGTQQpgoquAcdOu2
OOxEba6nGgkWMcahp7ujMQhA45nJOaBJ8UdT0oB59FMU/VNB2fM0w/+LRJ60twBViO0L1d7uZaSc
BlPekmDmwX/mDEiyiOSy04/d2x1c+qoFiuSxbD/Mys3Nwd1H2nTHhJaFQhfb+5/FdftdISnnZuK0
G4XpCRrHOAnpQQTkOlWO33jgvV0AU+FyEifuNSTgyR+CMQPzG0jPODAH84ywhXskWuQDAYdkVpjk
C1GB84UJIxStB45W2mryrpKfu3gh4nrjVIZe4+wheZ8kD8bm0c8i1PTGHCsiwRM2kyJyJ9rxEQVz
doRJFD0Tvz98LKEb+Cm50jHi4D6xyWtyL145y4Kkcj6cmejNA3abNr9aR8okdKeyLZrG6GudkHkk
99WIX/2MD89kd14hF6i5jN11wcNPhFx7J4PqCL8R5QR8CNcL6flD/x6RLcO5OoCuH3I8ISdYrEP0
5uCEsvn3muWB5g8TEmS5ZcygdTR7d+XD5iDyqKA8uJ4k5aXT+jJmwNA2OX9PextWZexv8jCFurFp
1jjLRjFmV0hT1fiRuYFvxqZaDVMmzhin3iYnEWfpHwGjPM3OTKnHPLBdena25ttTdqSYsKj6OYcC
ahuf8WMU46udQlvzSPwjGShQPsfPnQYWD7Z74us4R+GkKZZvwcvVgol7EhcE+pCLqa0BdKhv56t3
xLgnAi1JzTM5E+Zv0aqRRN2hrEZDBslZp9X8bqJiIkYJ+wUCkzlEgJktBcGyI55DqEosRAXEqxZH
gvZsnmeqJP+RdF7diiJrGP5FrCVIvCVHEbPeuAxbQUQxov76eapnTZ85Pd07uBGqvnpjyiwQkuCM
j6CJBK59zYl4YQlqCNqk7nsJLj8WO97rArfAjuNPEMUGczBkWxDTH5dDutMytCNJEGQaK+jPEYDn
0S+9J2U1nEAaxn42Hy4M6v9NCk5kY8awAO7a5O7R53MaXeGI1nAS6dMdoxxc/kZLKX7kS0Y5bsEq
72M937ZT+Fvmf64BNskqF5aCR9gLOCPAC3x82a/HAlKGSm3tg+wgIuSlycGgDVASnLmj1wPNJfIo
ht+zf8s9xTsekrmoQdp8hI4m5Q+LHS1hHIaFWoK6Rp+SveFrjmYa/ebhn+HCgG1i9LcH7GD9AH4e
NBKLh/cgeJaIvJmSoyXRwtd07Q4HQh5640FGD/SlhwUnRYTrU6grTEo+pZjYEw/fa0iEsosUMebQ
8gWpXIKgJjtaLwdztgXCKwDWxeZGrhsnUpQSzodDBAHKI/DmpCxO8Op3HsitFJG/Njb+PgOSIl82
0V/dRGHXHCmUU/GNAzkuZ2b+C5Roh9gKJOE4Dcy5c97ek53YI5lHPSVsYbOcnTUSK9DN55TMptwj
p5qvaKsUPaV6KtZKY8aBL6SnDEriNxRnYileL9AyebuzpycdDE81YcBUFgBPRgxmV0ciDcvVwOBM
9xnD76njZ4jA58FTq0ZYv5lI8QC5vf2n+BXnGdEF0h9/S6GiSoyobBM+VJJ7L3hHcWkuKOkEtq8K
DnxXM20xnHH0h7UR75McA38VtbO8+qAW6L9qlrpQi5CBsV6pYNx9XswDq/c/LAvdVaKDZiH8RyiF
+YPt4m5PObcAQyGYMKbE7rg6VmEDRZNjFBpCNX0or6xp68Von5FcO2qw76NquXDqXXsxiO7yNH9w
LMb1Iiprt0/sAO51+IrazeeAM4JAAwyjh8fCWHFxiH8AOKtSMdRLfy37CrA2VNriNCcu6UG6wYZd
1a5GRAkPTnO0ASyi4N3gPGmPtRLwIwX8hr91+pmVEdMZ3/xzAO4/vsfkcImDHlJF7wInCMbLTwDm
NkAqGvQHc+LlRH3iI4zn6oRlhtXg5tOmBcjHzAyGdt+8UoCZy0CQbUIxIblC+seZgWGIIYuB2D8P
bsgSTBVZCMOrfYFyJ/XABxWmiILLFiqwm8BcJhf6TTSYQI7aGaseb2zfVw/bHccvoc5iDvjELUMX
aBKZxY7J0lgxLAkVl85AA7CtDYwBudg7DNTAUhqgQPCGp5/qkQYlBH23XipD6iciJRXCNKROoIKX
mHSIH0laQpsnZkRpKcxOXQQPdlBEFxln+BH2UsoybcAeuJcCqQpL2TU/Alz2IIt1h09BniXQkZIA
39L+rSS3mWg8j4Y7I7pmVoUPVt5YIaX3Nj8H7wBX8Ry+K1iPrvNv0J6dH8Ambm5HSrnsXL0aFI86
0vzstG5JgrTBGtyFbaAtj+Oa+A7IbSAxhIPE57DnWct7sN4qLmquw3uw3n488EH3vTqHz+A1/KCA
44lj67lWRH9y5EaiA4w7YZQggoicNcq0cUUxzBB4x5TzAvWuwzc5zCdO4fegwJ4S/1LiGhxjeRpd
RqavoHlFinUKWpfsy8MMHOQhCno7psXh+0l4DdQbGJj48A3rmWbP1eXbGQCvAfGASv4bzA7mmGvO
Ftqy3LDD3EIprGf8dAA/n82dh2TttH+n7EYZBT6r4AqMh5Qekw95x36JHIqMfnhD9eU/thw6EpP+
xuFxi5WTo8rwvEUjRQ9c/phf5y0Z1lzOgJcpAKhTAXjGbKvOWS6vYzW9LtsB07+OjnCBCGZqZM2i
RjJVsx0SYuF/kT2TcgE3sk5uS9MnuYz96pXTvfjkJ+LgDr1IiN4l7DqUHR30wILVwy+L9eC6vXkm
v0cp1TkQdTKa/qW0R/wP2Zncsy+veP5d6lGVIekV0ggGrql4muhEXsoFTj+PvXR53RrEyJ+jckjK
qr94QT+e4nPQj5Ss2VqhhSvDPw8JnU9RSRE6nrzYPnDduk+ivMaoLudX77xgUOfisVIfeMqx8WAs
TL8j1JLb9eCOnGekFjoMluWvulgdSXt5WG37qLA5FoMjcEyGHM10r9c6V9QSf6+G7wHGNdcibNjj
28HIL4t+riLiZ1/aoM+c/JZGKyrtrIiZkxcMpsgE85yyg49gpAKIKpIyQHIpPEyu3EJCqe1Ye/Hy
97+xiKnHL87iz5HNfQb08/XQnHEm2hLznZ29Iwx0qDKDfSAMTGS48vDwinq+qPJlGwmaiWDxqOmh
J0kZ6Xc8TLT8OLgiWtGUMHiZTnew0I+Na1oLMnkPeYIcpwCy84g9AGd7BMilcisvg4U6fXlKAXE8
vIZ6dtvC5ojkQCSAPKsMRrAJ0LmV/0GSGp/DMwsSbxOzC5RVcW3dxuWgxD3IYZ/HFyuH/4m6FcXa
LCj8pDE3FGAQCybkxZzP5z/v/ouvUQZM6U4IhuVuDlj//I4xDquj6EC/JbwN2tAaWmm1NaLzFFd8
ZAzFrEMbA49O4clOWnJn6fa00IuOgA0MkQ49Ot57wZOQvJz93dn//F5hwPC5RJecJs2MrqGMCq8N
QPSFUm+XZjqulWZX84aUgJOnlD4P9JHBrp0h2/XoL/B0n/V1fgFSw1w0pKaCemeeb3IukBWH31jb
89/fk8Nwtp6CYPPdMCvaShBb2YY0HwBneWzkHUpHfvBwehsy83BGeaImVBBXVIOPS7iZHe6/+OOy
x/g9oN6VXcAApTvFr+T898ZXt+wPj7QA21c0fYs2WrBC/PHeoLqG00zJie+NbqGyssIyAhx3ljU7
JqRzXKL7pRWE3RNsxb8NucUCbtXsPDXcZqxRekXbBEUXoGH2uSGl116wdJKwzF5QOaMPbhryWXnH
jGVtr3AREP19DW/hg2qR5E4mB6s5NyOnqf05Eln/OtNUm4oWmBuB10BxlisTp8hjgQ/5xkF9BCGo
ybT7kNcQXpjjZK+PsWp7xrgLT5tJx7Di3xRRSKPy6Kx/o4cWSNwNx/AFdQPCTl5Ifs1RWSOOfoWW
u/k5LSLQQ+uuM24C7klj2ZuDWThHITDgLMIOnhAyDa6T9ZIP50pUpEtw/6L9OwckbXviJsUBzhol
WM61N4U18ZqcbBK2eAFp/tN+2QPed45jZYxPbPJyrQ8ca8eVpSjVu6VM2dCLBfB1yK4UiSn/y+Mu
HimUgj7kJXPKK735X5h4dD83EtuTa16SmQZ/ZgyRiWBsvWeQpf6JftbEnHeIg0780XH84kz7Rtfw
QC/zoFgvY9YD0yNM8JXcHW0mdmiyVaLjlvh1WhXEB/TscnpLiIqw4TpCSpmy/pI9LZ4LYbcY7iV8
rtaYwwLQPaETtG9ShWIGmqvZC7rVfC1nOQ1L7hnwpKCc9NmolBh4Jj4PSVnEMv6MpPxxMFfqSkGM
66Gbr1NZ8DROgyebBYrYqx42nnWmxs2AwIl/xY7IC9wXAgLRZ9Lu+pEoIKPAC4kc2pic46WDOBXF
iF2NmUsC8YQTkJLq2QvYCVu0rS0JQIqN3GBhn/WXLf1zouJC2FEkZ6SD6N+cbeO1k1+afaitOCmk
eONkFlUnsluH5+WFd5hyEzLww4srz80hilfvm5G7OMW8RPFDBZfPnNeMCN9pft6b8s2zf/zlzxcJ
YtGHFhAuHDtecI5uG1GtdIKA+mfHOM4MlHKVvS5uG/qKyDfEdGmv9mzWCQuVp/AUqcG3qGgzF3IM
ifPhdfYKn1AfnMwae/uem272iFGv22d/0l812UROaJzEWGVfEPRIeSU8+v6PeDSbXO4ZTY/q13mB
AlXpjdWbxxMACSk9uCa6RFJc0ftm55S8zTZtU5Y9YitVXN/k9B/uu38GBhsdHcIgk4IMYu64Mvh3
IBafGRQVK7EU0o0cbEnZYtldlmOiK4PvzNpZ43YhLoSUPHdfOAroB3QDlTsjKa+Q7REeKrSkRBzt
uA/Cet6Prgm7OycC+xf1fcqUqJSiQg6JiyyuR8PXfMy0nUlqJ/91uOyuCY6STD+7GmkrQvDafxHr
Yj8OfXv/JBS1nz8XMyhRF8XdN6io7UDlkIkc+x2RKp+8eKTT4nG3IcPbDFpz8oi/wRs9quo8c2NL
cgs6CWSvC4KVGFLmOJCiipFEZEcJKdHVa2a4zP3nGD0+FVsKiD1iQjQRV9vdRh8G3B4tO/9a28iP
gIvOqEf2jN2H54hyE64Kh+/vkpuKLoRcrPnolLnMl3RvLIkBvTm41SJSJ8mc+sCbsjsAdZ+ZEA0u
3XmMGcFVEQBbY3asMH4HEHJcY2Lr4WahG9/OpnW4Cm7FAdIIrRwNswv37yIiie88s/QTSH6X3JLH
vEPxY8DVtoCLoEbepO/rcTNTsx+5jY39Kukr9tG7VgRh8RtcnHzZ+ZWZDg6MseA7MqffmHvNawaU
2SDMZhNTB3j6yrSZHQdH8p9xYI6IBiN34Raq2XGDuyekIcxtcFNc6CwidzFv02ZgcIxaArmPzu57
cnxgfXQJpX3MiLjFUPlMRSdZPbtBSdyhFUFjHSN/YKBkRXeqwXFD6Zn+SE0OsTkpsuMK1HyIPJ3r
idLVI3EvfXQu/ZLHxpMZ+frBG3gUkQWG2SsrX7XlB6aNoXV73OzipokvURmpBEfTx4Dmmg2Zn9/B
f0M6KPYw1t5w854BNrqmeIWETduombyew878De6sl9jTdbIh0h/kyEAar7OuaIHoBzzr7aLEqM6l
ZOREakRRngokAEI3FTb6IDSGmsur930MrSLOcfZM1eKSygvuqTLVEQj3nD7D9Cfm7XkihZIpl2CJ
YtfYln0Bl0z7SIv+MCe36E/pwriXsf72KQkA024yLCfXpqieY03x9c9MRaZTB9opkBHjInple2Wb
+3dy6TCSAZmfnEro5wrqoL+cocj/u8qetkcPSAz5uBezsnuqB88BiIF5TF+9kSdJ/gVmCbFRjyRv
/4aqhCrKjEUiKpfIPWSgFVEQCRqcSCQ02g0qewiD/DF95h9+/kfYZvdpl1C0sWViNlJrgg42esPs
j8+hUNBBS/SuxGGgI/ZI2U4/JPWRemSJ/O8fJLAeNbiVRhpe6e0FGhA9woNTPPgNCovfhnOR0+XP
1T0LoUMkDi+nREJc3g9fiAyxEqBBs8CHmIcZScyi235lgj5jS6UUe9yrJ9feSHkNru+hYhZ3Yb59
JtfHuIHH6RGPdasJIl8fBx809Ws4nz7qlAdB15dFj59WxkvzBNT+OPeP87UI3MWFnH6uRH+FFr4k
SGGdKmwaODxJSd7Mdiaht+JXX/F7avirE8NMla2yvaOGAGwEF2Pz6zxVDUmTMKA5bjEBD31wZjBR
zsWkswzA9k5eFz4A7BgiVPvXeeb8WztfdfrD/BPfOGnqiN+bYs26ogdoxTrIQjSc77xe+3yZ9S0u
obAR3ZorC2P9Izj1feIVNIJZT1QBwrLXjkLBJopJ4mmB1Bj+PyGv/lm7LfrPmpwlgiqCxsgQfJRv
9746V7H81+ckUrslp6gV/2+24Yk+JtJXPtkF6KfzbxzhL1jYOICp9XKtBxamLML0DYzr/o/eS85t
3EQ01LwD6UA+0L4GmMWq8qLVRBi7tII0xHkVSLMqPc1A44ZmCrAFpvv4wxcAtmkKzjpFLIq+DjYa
LmH03oIzx9K0H+DVgorgKC3cmaRVsatnYrecftMnxBflHuiANAwZ8Q054xUbH35WcyjwU4UB3+eo
yxHxNteG8pD9j6dGI6qiyontdJ4zAOLgTS4L8xBL5YtepyPiyl74yOsd1Dm/ruTqTTr3la4tm+yb
ALAvXpacXTjHiHC/vwb8+jTrx11K8QagdBmzFD8voA2novn3hqjpTygTr5HuPwOO54AMQubygAvc
0aSjgQtrIb+xqrjkUWrC48XvI5p/ZBYnePLugs+ZHp6oeYbmAkuqjCX6mOK+w+2EIRUxF1IpnIc/
589052htc+gV+o1/cO/EguTX7I0CARe285kC+sYcBWmiZzEhBZENltnBf6T1sMLNdoyeXjMR9gDY
RHhjfvBo+vWriDchUNEg3LZM5r0tZismcZXEHToLmDf73i9jTvFPzs0bl7Au5MqACwnrqYBEK5/d
rPZR4s5OlqMd+vFd6GzkWc1BfASaBFOJ1AERaYSzDIkf0j7hyS0H5wERDbN68fljregIc4fiydDc
LzA/KrjM+LUzu+RBE9+ho7x1AbVHsicxddeMrgj6vE9jUYNt+bc/MwLKHL/Ax+I3LlSh6Fcja4BL
peJJg9cwCpGsjY+iypH9l0DAlJyO+wWAIyDVOyBlhuyklva4RNyRUkxvN+eD/7ugUGoA/870YMbb
D8671FAcHUynTA9I6XFgDV/QIuS7Ij057q0Ce1uMSBLH1z/9mo5XDd0lz7Er7O9CRfJLmkJ4s5kr
0EQGgoR84ENiSMIHcQ2MEeZzHJ9AuY/oSi8dGniEFw3+Gy2hV2V7hgzBuAOOjSEPsAkHN7XApIXi
gHL6o/kp51ANB0suLYQY0oAY9RLQiAKCRVRRdA7GqBMCaDy462oP4jx8c+WI7wLbW3udowccVez9
1S+QG+kwHXvDFY0NdwivH2A0GSzoCugA/AfnwrANGaoKdlBgXjWl4yUh/4MTuqjwe7vGmMM8A04J
p8KLWACR1UPeC8ZgtjBGD8HEUxSNTJwz4vA+sDAjc++QWzb8up3fQcYx+FDj661j0ZlG8CqLUPCb
XRgeWjQY6PsIXg1IZOLmFgj2FyJTcBwHRNcDEbCkFmNTiL0RGXfpHTYezRXDeU8cuydCE5g143tB
+uR7Y1Idodh8/zdcAarhBb/t8WeIlNnmJALO7OPilMjoaLj8ZvjBv40ohVJTpgv66shUAt5Dwfqj
90Wj8eyWDfF5Ijl4TBDzMO3gJvROI67nz3BV8py+OaUd+BJVI6LI4QJQ2BA5R03zCSMCHAVZAiiG
0d/CmCH440ub2ImQJ3HbmJP1cnJhAC4ht5EIeHggUb9eIZquAMWMUZa7juR5Hd+mEoY3Nmzq4npo
VX2FqT1HtsG3gznNlYAWYaI26JBDEisEXOrwvGXHr1aEn0LKl2NjgGCEJ6yZjCpbn90KmVsXjy7f
GlKaHarohWbCnvFNJcQoF07zQv9TxXfOPwo0elUQepvpEzow0IwimPwMRjL2qaXJYiuyvuhacVKE
10EaI1UZglDvr8Bda0+OXmE97oWblPHjmsE9QfJi5miSNVsGqU4jWD7WMYrd0FIRroBwMC7hmoAE
eGIN/hvNV2TFzfC5KUNuBmfyjC4IZfqDdVDZf2Yuj/g8Z2pFPAu/WB9z5mMjklyAEAKnUX2P7l6P
RxJ2gTwFhAKwFywUXBHDWU+qPwX7Ey4vAQICA/4WJOIK+th5LNb+aYszsoDJDWgu+RywCWRiCaZn
BKeQmjwLMnTqMX3OXtcgISMNjVuN00gbMMe2zs9rIvZQ1A58ZoB1GOENIhei34ZgnghU5SWPU3ye
gqHAQwF/wvmhezsPjhP5knx33xztCzQV1gBU/sJXqUyERXw9Hj0ytNGTxw50BRJPC45DFQRa3Tb5
1SVVka1Tiy47IHx4IzNv+Joa1dME6EbnBUQ/L3K9YGyUYzWnajBAVSE0TBK7C8nKPhYVmfX2E7Mv
CUepNdLIXSRctx/IuMs6+J8yFCDsy78k9IbhK76POUlMSCgNrMwqLnje+jEC4PKgRNzYvFohM0cP
oosXAyc8/yF0EZYkNNQZfXEsJyKaQNw39F+C2tUufC6fshDK+0roKydCd9tFn+zubMwcAzW7OPfj
c3CJe9xmrGU3tqMSA4Mg1JFFO1rO6wdbpCcVR46GPSREQDDqWOccoOZMZkVFefzwfwOuai4IJPR7
Qo10mWpLdp9YL06pyWl1JI4iBMpc7QVmgYysNbggaK0ec08b7L8kQVcjCzgB1K+Lz5Fy+HH0v/0x
Onr9ncoQjND24ZlFT5y6rsl6UOXP6bn4JsIIhaVo+I5+HNHTIyAbWS4AsqeUpvTNjeOikXPUl8Da
gPh2RF1Zk45cQYXgt8Hdl3efF/D1lYftM+RYxKuVIyklJxjhmrjfOgCiWS+uBqRfDWBVNteBOlt0
FNlybuE80dEvknBRQIxNOox5mXNl0J9c0j5He2NXbX47jS/JaQ8od0FmDFiITm6O5ZOuSGPihxlI
FNriQaTLnWxcFBQEdT3sHiCRRdqFQQA10dTD8s2a/BzAyJ3BL59ujUz66mvS4fXZm0ScX0mIHZd1
8iAN8xuc6sGNTM9v0Ldmcrl/Qq4bjI3MQsg+jiF+KqDLByGFYzik8DNEUftHuwpCcC4nYIsH+BuA
m70IU47KMsR+1RLsYUJ8Y0O0TRoT7amo0EXk1P4d0ZDxozPZbV6bx6xGakWdaW/Fofd4iXDrWXtt
SSEhfFJ+xa/HCkB0gDBVI6jwwThSndg0BgjYi5uPx49t9R9vGrHiAT4bK0wMtDjVUcdscGfkFPj0
b6lkxFyyy/T/YNwLTli8cIShQ8BGmuTZC3LiXNDs8Bn2kz1APzzTF7mUZ+gNn7YGgVLTRM25OL8m
yohwoGYrpXxmzDvCaRvv1XbtKfPTVB+100dCtFt4X6D8xkagwG1kFr9FczZCzM4MrkBrQb2E72W9
ZrgiDyOTGQTAhiiYFWmRDJV2PTFzONqMliVoZSYn4F5m/4xcY/wwIBN8/3O0LrqYoLMESDznSeTP
18Vvr3vSWOjcvsD/Ali7FcSlB2vKQdi3+bMHuM6teOcEN/VmyuFLLIDF4O9I6H6pjaWcl4iiOvm4
AvZfx9oaRJJELq/3t8Lcaa9yPnT7yCrRlFcnJSIe9LyNY0I3gMNBdGAnorRCWLWEZevN43pPq5Hs
5kbyjDrE2cPvxsh/1LU03nvXFcpIHRhIdEjEMpyvRkxuuJ7iGAMHstbUVxuRSJ25+7RJx5RR+CrN
mkA3yLVYIlIphQ6RXp5E9wJpaVz/VIR91lsFYE5efHF/jHobefKOEM0m6CRi0I0ayTETHLcRqB59
XDMTNmdj9rwGE8AngP+AliF1URyWbRZ557fnNr3OdfoP2jlohdVLnlefNNKS3RbFErSRiVgTTyG4
ZGQObqEc0Z4QfGkUfvv/bt2cy4MvffAZ/nLRKn7KfkOCxGNw6lN098sM12kjOx3bAidkdvCt6QGv
gNJfCWdWObVs2z9omQiqSkoPgr0SkTDnjK5YwLG+b8b0++C6A4X95fr0vuhg6TJjAhE4rzh78cs1
hjyvXMLiG9MXNGAGIj3kJxY1DcULpjoHpHOHwmCvkDaNTrL28Mc9/ySC3NFdKZ58szHLflxT3LEF
CHTeZustiXUEfEq8nvyHwWLLKVWErS7ZpKUJKzNTVUspPKoUpww+Q4hjvAa97fjKdiOKi2HIedi4
ffj2Gk07Y3YIFg0iIXuJNOTC4LHUeR2aKxNHgEtU2xhlSAremzRIFZ0H+AbggEKVpQAA9ue+33F8
0oOT5fVuMQCArk771d+dnU3E46wHfci+CkBi+wgBfQhjHJ04lsqkDbuGvKgVjo4WSajMS3VOpqbg
dDBbSV3WFnid8KIp2yO7D2gI9kPmahlNU1kc8QJO8YF0CV8bqyc0LGc4HewPfQJ54VgSiA6GPd1z
a/UE5UiWE8wTitpxydrxACoVBifyQHvbcwz08GG+IlSkTNXWBbvhoqwZdqlPMIdvc3jtpZURXMn2
lBw+2ESxA4tERJExeNNmeXTPOKbOyQWwtu/zVz2EUxJpsh/Cu1YS8hVjoJQc1ux6t4YxygFCPmhc
MlMLu7zmHE0f5nMKm9VpiBWd/sXl3xwCwGJRm+NS1d03VTuAKYhhsLUZgw+EreJoZXQ+M2l8gJox
5qG+l4qeOTIb59SEN55PfE4QWRzTORscKGe4mO767K93UvECj4OnTnU8bfi8yG6JGsCMI48P7RDR
FZJ+1TGG79Ttdw4UqQvztOWiMvGbQacEzcW90H2Dcpdxb9ZgfuRwzdmZjMCZzn4BlW/Z8g7cXzsC
Vku7C+6VHUsgQL909IxxFx/nRIg2B4qr3i+H6LcjUSI4XJzj4MSo9yUKD6+P3TvAIRxHSgxpAE+f
ME88U8V7DaSF9cK62myqUbfhM0CYf1+/fcBGOmu82yJaFcaAmkCkqpf9nQo2+yUh3HVZrMCfe5AE
tNwQBMYZPHwTBY3mt5uaR8dEQDgqFydOh0v6q/oIYFPA55E0P7sTki32+vAYX8aEpPzdlzhlOBG+
XLw6pzMol1MRrHc4b4iC6daxTuIcg3/a/xeA1Nzd9sD2+cKRtTkGCnID4KT35G2SZp3UYG7T2+o1
lXkQkY6QZ0HGMEZB1X6s5Ml9Sf0GlJfuXHJJdlTNVabqDEBZFJ89x9e440qwBxEoG70Gn1Rnp4i+
s+um3gA4e7/0neqMkNwElX3Hd4MLFakbFzVjVyB+yPvswe272ecV6OhmA96JcqItILqINqnC20Ai
4RTT8Y3Q0nv6XtxmaqDE66BsRPl7vTkPZeyaMT59V9tV5AVymY8DPWDNZOOXiL+S0t6oOQA0h9Xs
6vWHHL/J3km/MawVLvlrcvWEuStgDJSj/lImsCHoqI9bWuH6zSb+SI4c5Hg+FBjUGic0xte4I+7i
AhPFLYow+Y+DEnIitORLHWq0IlnJ5V5mXeED+iZhrK5WD9dvvyO17ZKxACm6eKrVnkuUFAVtLbrB
yrvufx+sybVvDdHGJO+V7v9mHA4FwivWCpXjYsYpZGhE35GSwTN7xoQeDFS90pjys9Vo14kzyYhl
J4fSgjqg70xZ9SdH5BTQT1QLjvSinxspVSFH+hJ+BMxSwxeeuBqyp3Szl5RglmZMe2GZxgQhLXkE
T5+wAa2hSCeT+QH7Q4UadQ5dF0bpUCkesQLfVDJx4GCm2VubXLfHNsYtv8bJ9fafNYIdIZWQoXeg
mg2akbZw/qJLjsEctMVcyezxIFezat7FzOR7XrAxYRR3rRCC6OvAf37j9Z/BgS/VchXqbz397Nab
u7sq/W0vJsyxRBaYNoQqIM3HEL41AVnIi8VgeZ+XH9t8+6fLlkpY8zFG68HmCiXF8gKs97UPrP85
ngkONr1tj+QI9i0S1BCcMrWz3gvibnxEhNOy+h8Ol6DDYY7amO92htL7ooEUKoxiUanCIRObIQo/
dNifbIpFzdVADam/WTXMrtrfOrnHanpKCJUDHcbu4OAoIPM6uMQIVPl/cs094PqpOle34oUp2xZX
NP8QiMAuXpz4OFK741Ncc8x74phq8po0ZaLXvDYAHyd/HeS2jPm08J4JM6PweYi/7CX4YP5gN1H5
lRgxkb6S7WAga0NsQkQ6SZb87+7OTAchNXM3DA5bm7cH0CXG2+WhbRdPHzYUZivg0LbRA8hM9vhv
bDCenCYWikB4uaHM+YfI48FqYg8Z4Oeys8Q2vidlj7C3JarGH7oUtOOjQMQL2cEu4Iw+qtLd2lcm
5WE+FJk9pvs34i60o9zPMjNYLDSOakhMxguanezFzzd2ipNHBFOCITqTyYpICKeGI3aB9m1axJiW
fBqP+edmr2R3tSKxOeJPTYJs2FPgjrzrYcaW/bITIZXnib+7goPUV79ckOc0XaESssIiHMdHJ2aG
KlgwhDLnlpToQ2ALEmMi02E1/AjBhMXxjxPWbQuf9tgy23JaC5gcJKGktJYdowQG7+DCQrUlkIDR
DddQ2/rlCkLtzgwDWCbe51OszCvJfVJ86bB84IsUZekkiotVRd3expeVsn1i2S5jJgf++lx8/kAv
8jEjG2mAZPT8sfhA3khd9Ea9Idgp7hbudhhT4O9EmSPggAyaEo/Dmffq9Ilb0QdQY9hj+SadiYxR
SWSKOFwyLaB8mDHh1H2ELydPnfO1SB6nJsMh5T7gDyGa+POwIb+UpIVC3b6nME28aHMO9cQwiwfA
hMJA0IjSCt4osFbe8pafg0PPPuz34mJDNnsv/mns/b7jBXNeWrXOmQdEMj16OL1bzv0OZf5nYZKk
otPWEz28cmaMlxwpPS90k8ZOEm5rbnAM0x+OvVeCIbByc9ZFz5zxGhPkUrzSz/HfXxg6YnwQMw1s
eIU/F4fSao12Mxa8uL6F5XB01u1F7wTmaXMwGKshQsniofDUfvlZumF99zpgKoLP2+iCitXyTBiv
Mz3b4Zqjbo2balGJXqsXOjzUbDIM00CLgL2skIl+/Qe2Ii97I4SIUbMVaB7lql7jEsTSZkLz55xy
EeOhOiMSb4qKqinUHak0JZNPaJW/GmDcD88DMuTImv02EgwJiSPvQCYZizpp2K0ur8iAfIXrIyTT
cUiCQr3QicTCJb5A07XSzbhGEcEVZboVr96jGZotBxIOfkwi6JTxFC/8xW2sGA4DvAryZMJkWL28
M2G0b8p3vXppPsP76LeijBqDc33xYYH0tS33A0mOrizzGEUQQ8CaVq4J3g1aD3sND9/zQJcZIrWP
C9ncP/r84Qsj7Qs2yTt9HePvSvwD8XTsnrU4EFBgw/0IhtiuOKTUudkUL9yXNyx/D9M+9tKyjCwa
anB1qCGb6IVwGEIfX+63P33XM7alszaorhFp8xcQdRIw2Jk6ApBY1CkmtKSws4CGGGTXBJC/l6WK
2+qNXgv/f38jge4d41NvUREMCgQLZrzW41O1N87bBwlutbduFoAmNHBxXDjcWxrPYLOqpYrSkdoP
6nvfgw6LhMWYVRLdgPutznlYYUB/4tE9U1r1z+/aUq4MTx/xVFE9wINawa6QsIQ8mPiGWjwEAI78
rXhAecFohI/iseSWfvzryWhQbxIfyLpRw2QmMO89hRiOPunEOB6PtqkSQ+Fb1J32HAu2bVbiDDeS
D67puxBFs7gdFOYr4kqofDz7yiN8P/xLD62Z+63TBqLlmjxvlG97TUMck+jb0D2Fw6eUfpbiYUan
gOoXiOg15+yNNtpBSvNGJibonJDQdTzFSORadiJycThYEZ9vXVgKJeQiwd309ScRN2Cs90Swae+t
ZthA+PgQoGRI13wTUqIPS0r6cE8QxFdupb8erT+sM09IAAZMwMh79OOB65+wsybVOtPHUBYmhw2E
WgSHNIvvcoK90flAIN1D4rcK7Dred6eOj1EHfjiTR8boPT+uuilpbqQ3OH9yYmyruM6oHVR5b//O
4xZTpEsIGRg4X4OT8REfsU6avGTTbMm8xM8FCiz6untwhyHZw8I7i2lteoxr+IzH5jaiq7ViIByU
i2568p8hJJpjkG/BCaHFFCX8nWr6Cb/ANObwlQHPgPDyVzRROj2MUnBWpBtosVai6T8uLzbRkrtb
1J/RscweB04KoYueYYRnCukgSlQ+XIRbPRJcBAbKBkHCHU7BXkT2XixHQMZ974NF7MlJ+Eky0XV4
Cp+jC4p/fTSgbQn7McF0Q3z78Xfyys35KZaGz+kauSElECx/64QdjAh6Mi04UsPkQ2NxpiyewQM3
LVLy5c1/4RuGo2TVusQ8/GvVeeUKe9lHaAvRDgtmWwDb3Ff+9DITVep0XO2BHTDIzbTggT2P7XBU
jzGN47BA0oGhQGUSo8MURB6hMYNP49PqFokBac0g3/dkTvymA06wJ/GzkDJsuuwNCnama3jHRd3b
4Vl2a8TsuKhoMQMQZn7I+18sh1IABkiYZ22PRXCczgQJkB78w8rfqFzd8LQhcgAHh5nXkx88zwnK
piQxj9dDNgV8YSDsOViKBtiUeQOOKJcfE2j4gFAJtKdQZy6VhXzkmgFzeoeHODCs8fOgrQgZx/mZ
kA4B+AvQEu1k46HFe/ExEAEenVIFYHxgLqxDl4pzd4+YWORdrVAo+ah7B2xKZlFGAtLEZcJxQfNK
1JIeMW3+GBIUMhFtsqjTFtE3Math3zOTMulgafESoMX2TWBcWBZsH3TGucqssQs2VBiZUyzk3B9w
8C6wELYHguZhkaOYjcOEB2dFkAYig0JA0Me5aIoB/Ds8oSqRhjkmwrATwmYaYnMqWhBGIRFL663A
C2l5SJ/RG9gRVMUmZalcGRHNaAoGUFiuOjwi5WCovaf6oYIlZuDDbwSKU8YgC+MXYO8T8emXwyT7
Xvhh6STAEIxqyzksK3ffGeJlwjCZrZJeQIJl2EFm1Bvwz0LldCnMVRaRewmVTP0QOIKiZ17uOT2/
HNDHGydv3myC0FjurKS/v6hui7EXZQPBIIbXJ+kAYJR6OD1WX8NLF/bA12myYr8i2byD4QJ7emiR
/C0om6CA5ENKAkZgkhZxr3wyjSOlho2FpZ4RxAwHwTd/uc3wS27XY/iaNJPTxiqqYX+mM00Kw8TX
bWfot1lvBZv9LtpAOP0ecQfUZjNNXX1SJ6GYtX/BUMe3/R9h57HcOJat61fp6PFhHHhz4547IAHQ
eytNEJQowhCG8Obp74c6k6rqjKxJR3dXZUqigL3X+m1JEjea0p3BA5xfwhlI0XBPE9U2+CyDCyAt
A9BQUsQbmuzxilBqPURnzxDCnRnzv01EA4OK2RgCAWYILeDjib/mwexIn2auswHY1W8KxE9wipCa
wtRdP4fwB+lGOekJrckw4EWfvLUsF8mEAg4U70sMVMfXVv8wgPjCn5ED1TNUO3nWgnNlkCA0yEMY
YYHZ+NUBK5Ov5Tx5Q/eE3+BJovBuTxbgoj93M52MO7QxKNJj8pbNU7gKGutCrMWnsSXemdebdwW4
A8ULJDuj8LAGp3b5zT+4wPyTthU4vK2omenS2XYWiXxOzKQ+pvGcFoN8VTylzzc4CMiSwYt9UhDF
8qPOAMGw4Qtf7ZTnkeirQdADqg3lTrWvuiR8lEOCOZCSAXMMtN5WE/mm4mx6ItsPV5DACF8ecH8c
Gqh0wLAFOGysPPo2BukYrWT61mHcqLSnXX4grNjUN9y/JEpNSGYc73L+bHdVP9LrIImN/0C1QPE3
ryWJiGPlEJ59W7uCEbsbTCoBQxYOkODun+JNsjtlC+JY7v0tJBpKJyJpClTKx0lMEQGRdNXA1PpT
+hEu8WVE1It7Nlc4GzriVn+qK2A6zqWDiqtqa0DlfsdPbV/yKWW8Ysx5ZOcMv5fBXnxPDYJCKDoR
QEDR8lFCeKoW3SJfQWtZDyijVXTA0ksW1cCBSzvIcgjZkHl/T7d4OwRCfTToljnchyCw17GTZ2pz
Eukebi7oG+XUMXTw1QEQ90h/QO5IZR3X4TFjYaCSkDCdFuX+ICcZJC9DbBk2IrwYryMDF4KubXNK
T/XFnw3RAEC/zZLDZJdssCnRf4Xgc1+fgXAZousz1sjbIK5BcDXTzsF1uL5iCssRd3DvW/KHb7/3
AFf89IResSv609zJ7EfAb9ZYCIbVEXQ9AuXQd6QPgQUBpFI/0Dnd6mra7QTzK0r+wSxczMSdOT92
KHUIKONtVXeuHSFUcTkJe8T2ooODZzXQdgBwjndN1sWMkigo26lpV7fGwa8O7snvD3fQRUJ4r5AY
AleGqnprfMrgOWd9JRA4T5oQVpcnNap0aEzVbwTpU+lQLJM1d8BSp8WF2rrdSLF8Eg44bh7xoNp+
8NbAb81B/nEZ09EFbsOBq675T3cDhkQ8WGdaGSFM4ZqazOHEAW8lTKIfZDV4BDOe3AB8JeSTB6HB
2lxi2gN4ITmkwcUIlgbrpoAtlqVtLBpIsmyWfonYX1CPD/4X+bumUdcC33TKR35qpmQm2hzqb4Tx
wcaIeSlL6+J+9o/g+h6Nkfq2H7x4qFHbQW62ad4Uz0+qK2SR8AdjNIOTRlzDvExPlXHIyZbE3cSX
bfn0h9BIDMEzZIxrZtzRCYrgxT59JrGzm8VHqHEqBpol3u3oh3eEo2X/PntHc9UfC4YpRikn3AxP
MbYuZwjyBFt44XEgpoR0fH0hrfq1NAM6r/htQja0mOrIosVJgwqmQqIBS2jFF55aZB6IjRxlGS7r
NaATZhUK87BinaUZqpaL+oxPJiEeiCouOqdPhCusJ6p3iN7Ndqj7+Sf5QloS7jLurmzC83TbDM26
/DBonCMs5t2UXROw0TZ38Zf6QLr8vkEUfTfJQFkGkMTcDpvkVOEApOEc24YB9jQ4IKC6ow+JqOHP
ERhSezPWLMZLafpit9AAdrBgve7p01iPjsUQgi2C2gsTz3Pklf8N+MSpt+F04uCOsIEfv7p7wMaA
1WAxfNU7F0JF8JgI4sj3EVug/ELHpIrAnNZGEhIgC9G2V88UKsoqNngTUAadyx2x1zdzG84hU1f5
3fvIDwkfgfCVbsOlfPEeIPH1ExVcydEKYENcwp4Vw2Vshtu1w2f3CL/oCSQ6b4Qjamg80FBUg+dO
tU+hX8uDmmGUzeps7sLpEFb2VYAuBRuVb913OhqlUyfLBnyaF0pkIE5WvejA6nvmCV6J5LfjH7Et
Q5BZi34qHwZb95zOYAalNf41UhG/h8azkz7euphCBKDcCnsY0QVXOFGqLBFyN3OEzErzUMWl3C7S
wCE71ZSPDbEx1G/iLP5B0At7w15KUuO+ZMziQeFu2xuOOWXdGtSh/Zm4EyzC6lzYoDJcYyW8RApj
3QMCfz84VQr6g7gWHX5LDFQ94KH4PbDU7qYf/VHrg1LhofHNI3bVh3qdhbJG+jGRseuMUCcAVjHC
Ulmw1q26Qz2gkRKlOrSkWMDBPIXkCZ4gSY+vi/YJ68O2ydF85XFdud/B6TUflIaYQpZHRAboZUer
futdvGfr4MrAozGYC5AOsNHSrtUNHi4PNuDf//rv//d/v9v/4/2kuzTqvDT5V1LFuzRIyuJ//m0K
//7X+3//7/njf/6tqZqs6YqoqKpmINlWFZN//n0/BInHvy3+VxkkefdOyvBsIgTbGlRzoKwgImpE
hRZM8gUcH4cUgqJvlYpfbgNcrvgDvEOGox/9cDRT0dRx3hyJHhOvwlq6G99M6cjXEca6q3pY+Ow3
0x9N00Bs8JKHEanoVE8Iu9EPD2rLrIoPkXKBQ/FIsBYDUMx14hlkjheVKYqX5RQdMDifOJFYWybJ
z3vDyDMAkiwkixcMHINQ+AmRzHkmfbkHLgR1Xq7T6+8/LVlWf/VxqapuGIopyabwt4/rVY8aoe2b
8Mz7So5Z6gHbDV3kBW8UrlGOmDLdrlPDEoGJVI6rqqF2rCG4P57U/vQdWDcd/SnaROriL0TUYpC1
tGhBIbpOFmth6Yqt8qiF15bHM6Mlz6QSeBMm20aah/x1b6IYXXMCkhDCYKBZKRYR2jAMUXD71QZF
TnSovlKwCJyINcr1pQIB0N1yDLQkRdCfpy5MeJ+R09/4jkGqWCCX+cgx+nUkryTVqYt5QUAXejvD
TskAsLXXFGlUvRJP/dIMJ16KpGqaMVIytWKwD/h12yoZv+7TjOeacfEGSCFuZnJxFDP7hZyUoC3U
JqIFzKjso5PHsIG8eB+s0moIvuYvlRrKtPFvTIzRWK6cLFlJDQwyesmhE08/0Jh4jUfTdFVftCXd
HPlsyFUSxwU8KxY435LvrAzCA6hSOWWK7bms/A3CTuIKYi5xO77RmUlwD5UAQL/7122EAh4rT4C2
2/2m/+69KJ/ImWkbegAkdfFEKlBYd76dQ6sCUFK18j53c/dGuhuJaLzFHI9r70z99q7NJoQJkSt/
bGGRSNQEc4dsZDG+SN9Gu3nxK+fS1FlgAeGCLbePtCayKZsBQUb7Zg9aH7PGWSLzGuANnMMOs0f0
1F0mEjvC4oTMD0zwWR0TzK0MUHMBdpM0H4h52hTU8ctbklNMFtSQ1DkxXo4G/GZMAU0b6006qw0Z
qzzUPRGJSMUGmgdRpNoMA0+7UYa8rCoYVFUgaFD8/cyNJsmhPvMXehsIC0Iy4bAmsGzg8VvGeKTT
A3chvugf3lfm0PnKM9kd4nDGSYI/C0R5kUmrEF72xuouIK5nF72B95kfgzChGcesPOLOJ8vyE38s
SQSNzbdbRzhmnYpweKfdcJZLs9wcHEZ/UD3fXDvv0vr9W61Kv3qpTV2QBFE3FNkQ/3oGmuU7DKVR
xLoxL1eyOa2gC2Yw6yo42VJ3xHIZDAg0nXV/NJeR7Khv9Gv+VS9asvSGSsP4ZcsHcRHtWc+4mXli
cmQG+s/rEQfOaP7+RFURfXb4D8/+OU1mIcYFbq8c2RZzSjb7/Q8kib861VVZlHXTFDnYheEY+9Op
nmu5XGuFHvATKTmiKHUrnwRqKBHPc7STEPNUUStGk+DONZ/tOVCAG/gJUTJ0a4/Abdin53tOLx92
lf49NJnOGVbjBVlpix5SmQ/jBqLhXYby9pB0om1tRRzYe2KnopLSyymRYuR4sNQCMZMMBv97yrdx
i4UgZ43ZmdU0F3ZpedDRrNoy6IO79GtHwmP9Eb8JIsEjWOAkoIveUYYVjrgp7Y0kMyfnGaHoQgEZ
OmlHYRfpVkgjHzvlgifW4H23tSPln/xawqNMOJrN+Ng5ioW/eat4tMRJcw6dimQfBD6jJyBzuWfg
9bEUT0DbbuI9PRbK7A1kAiZPzGZnYSyLqGGiuuGHZ5luCNiuYUxAnmd8RmuNizqyNBpoiXjEfjF3
NUrXFAciNvWmKkjDxvhObP4FydK2CTowosonmfPif/wwzRufWO7P/p59A09TqZDn80exVf1jXoJd
Rvo3bPJ73ZzYtvfMIjWJ5bMhpjoYgV/Jd3AWFfZj7APYgZ6ugm/3aD75gpvfP1iGbPziVdEEQTBN
2ZRVWfvbg2WKppmKafY65/Jk1G3eig0l65KNoi7fItfWLIMsVw6VsDZ0VDJWhF6H/f01k14LPUfw
szDW9DNL+TKjpo4xnUTDYsZ/kU/A7syfJoYDsr+2feIgMZPxnAGTUolFXtxngESknkXCUkwG72/3
DD/EZie9mCezA52SOQmQTzd54Gt+E3VEHmbk68NI8IZ7cJeIDips691EwwM72jUUEiAkQbnYYbnP
rYwtTPwIsShR2WHSrroquBxGE59uEfyteP9E23SXLzAYui0CS8y2HeEsRLIh4nyDgru2S0CwsFbx
S86akQNHluMePxk7iSzOwmo7J6QE7CxoE5/EYDIjdEcHE+DqJy/OH4f90aTgKpLGI4WwedQDunHO
ykOzdpVd8KkQq0ciuOnIKQjcky9MpCVmm86f1/wx1Ykv9apAwmJRqJjvChrQ71pPtTyfwrikGeGP
+CX/5l68C8ZOF8stIeHXbgNh3Z2NJwdFx84xkOaof2XSd8bxDxyGMk83UmONrrJO2HP8Xc78kjsC
+otLksc1OpidTTs3Qg3mCvYXRjcwu+2blJ6d/NVvgnOQOeQIlsQ4oYHna5TMMWPjkQHz2DIq887O
Tj2rEXkjoPIQocW83ec9EuNl0exLZR2iHEdFRbBVNpfKqYJ55RIZXK+I9nnham75Z4zmhjhqPqXR
wmQFikkHpHkNId0u5iNtAe0ifyiwAP0nGzIYmqEkRvxNVtj5RsQ3gHSqH3Ptm91cp1AIkJDHOHLq
fkZoUXvOThLx6DBcoI6Eb8TTkHyc3KmkiZjt6jX7VHgRKDaCZkVxQaQfFTYmSdtv3soOJYhDI6a3
7kbzhpIgdyl9JMCxpUWKzDMj8vWZfY90Emv4veAiJ10GRD5d+GDv6YHoGZ9oVXKBydXqHQiLjIy/
0ule2/biQibpcwxPDccygwKZcoot9nhF7zmpTQEfHFWR/lgnmLSyGFlT4dam8xSMhfM4IjutZwoJ
poZ8zLxjFDjEParRTUwWmcnRtvdTC4LQv3Kt8WvTDScAiUfHbOBC9d57NZjHkAbBsigWOcIjYqo0
QOGJSJIW6HZ28sJzTmN6u3CrtScuYSpRyYvwByP2a3XJg1gjXASHshJ5Vsr2uzi6yGMG7mwC31n4
llCuKzYu8O5iovaWQPAzECX5dDg6gl0JcSE/dJOsTISKOww+/Mj5048XMN8FXJTKBDVOiAlGvWDu
O5Gcw/5tJbwlKTlXGqDxvLzH5NRSSEhjLwJSTHhoXc90yjLktvIsCT5yupFee/32vrWnl2q9hbGJ
2O2B4il8vnbhZw3XcCF3WpkZjJWdrbLZfTQPeVMeYIHf+qrF0u+T2lMshrt2xYMaZQ6Mpq8Cghi+
Q9eE+hPi/MLngGkFubJT8qPQB7dkWKo/oad10JqTfA6esCZ9M+hsuOO8mw8X3hE2wV0lntvYUjd8
xrm29EkDM4mw1PVJfXiDj4MbS9MWZuzuX0mnqZz6wob/xK6JJrEkOlfi2tu8n+JZSG30tYihwJFa
J+NtwCla4lpqDzKzt7ZPzrwrLPeQNQYlnuAssIxOng+xrQmwDsA6LwGE/sjRdDR1rWQ1WCHhIelw
mMvX9+6lW1EzTn7EnQ7MatgaZOA1/YKageytyZOCYF7CQsiAyOUK80ayTXGrMQPgF3UnMQRIYEfi
cjAIPxig2fl8wmykVW3CNI9F9wdg9UWkWz1XurWJd010jm/viIggP9fhjpMA5GAQ0ipTxDECfsho
WWLOgy8jV0O3GJ8zkx+Z6jgCiXi2pligxcYS+Kx/uG2rW0VlAjHG++yUEDZAflCNmHdSAVJqE2jK
bpqwSH2JVG/VOyDygk9neREBa9HtMTfvahgsyGH4T2FTvmadgHWIUNpMtYkJ/tBDlCU+EhYIFsWW
VqiLIYL5M3yxPgPBr74oUE7ZfRZVwVi8cm8eR+y6WpubolyQqc7zExMPMR+d2HY8E2+MHRPTlU0r
7rRDW9+zXXpVKOTMrAK7fGYF5UrUyFvgG0TJGqqDhRyXqEEkDCl9vEef8kcL7BouSu9ufoWghheF
54CEa7IcRVZiWECI9feR6tufRB/AaLx76E36yjb1rxJ5Fv995Kg5Hy/15KuEfxmOxJzqCGtoDu9s
0797ZA3yimIwn7C0KuEaWWarDCkgNWWnSFBhcvSLQsE36BKAjDyomBKCC/SrJrJb/mTEbnP14z1p
PZ7HYvwilQPrx26045kDMqKDmZqD1hLBranufYSy/QKQ4WCS0kdnHj1A8/qEZ17ZlDf1SMCWkcxb
3CvmU3AH3XUsTYa8sddqxC5DPHm95+dJmBcf5Q3pADdo5S5xLv9+AGPE+tUAJuuGqYqCCnIz/PM/
TfZu0YzeeieFZ0VBoYIMm5LrSelPy2ZT96sR9jGOVzwS3aI09wJnDOWmXLOiXXzWgd0Y2A/rpSzY
8rVfldU0/Oa6RqzbQnCdtWCJgVlBKkj6MjwmquRlg0ywH6dw4GRMLanA5GLBGNZ91GyGSMivEs3q
G/nWvRYcSi6aJTQUZFlM+AvMlUFxOTrafc5iv4ilPZ84ZFL0UbOc4pWn1QHK9tj4k4SXP+AetbFA
svmaiqMS6LbrHpRNU74V71+GFfMvrIIzZpCWJE8CjscG/VQ+6tWxkU66e3jCZlLP459imKGdjovc
47CYlPNO5wOZjKSLcIecafc0M4ICZLwlB04KbhownGT62jcfxTkhHY53nTFkOSA1qLp5DgdwB61E
Bty+YULsycCbNz9GR7vjtNpzbbdAVUwWnyoxFkvfeT8N5ZlxMPlT0wAFyztbowARmSY50DM6/261
SlxkE6I+IqqS6EFEg4S7uxNqZD3EFDCISGQlTmWr+NbIZ1npSLe5mS4uVPvOB6SzAhIqR2PtW4MN
ZfX4kggKAOccLURk5OG8f/YR5naUIfIaLY33QF7frmE0j2ZHTts4+KYJCIXJMa6mQjktibVRrG7P
vuZ+SqxPGxYNxMpYwpjsfdHhuc/6mQgZm02ML49wSbJ0eQJJWUoQP81D35L2yQ+KKi618smVKyD/
IDkE0HXJVJN+dNAqS11d1k8PIxF9V4P8iK9w6s+k4AXROlOcfhdI+N+ZO5GMd7hFfwiSaI/VNr0G
rNUIzXSHn6G5FkCy+SKnk/Vz9ETXiDBMJVvFnLzqBVSPR7KO+KGX1E4zZE/faFd4krtle0ehFV2S
RRTaBX/hKX4P0NkbwvArWUsrnTkV9Tl9VNBEH0PKyBY5mPkgV2LAlUaI2daebnUHdJTyQwFrVB/R
jSwmggAp1wN+XEX4DapJr034PsmncFP794eANICMf8dsNUXRNV1QZUX8O14Rp6/eULsqPBeLd/IB
qFZ6dpVNpB9GFzdcvpHt1ydZp/HCef2QAuvaij6rL/Fx9JHQWdOM2WuFE50LJg25gHFl+A+Iivir
NdGUNUNSDMlUVWnAJ/50SiVJ6bev0PXPYAQKSkgCutY9CPY2vPoZoCRJ4TpWQ3xgAepKnTwuXh7x
Hz4nRf/F5/Tn7+JvuI7i+mKs1CbfhTH1CWNhezYm2qf/yIm3eybdst5qxFMwu1TTEatWfHQv8VmZ
eKgjUOySPGOXT4WUnXQ9iixmm7rdpoVNwTNGEhebxZNBTeewuCB089F2sY8JCCn71wZRO5xJUDtK
Mf79b18U/+PH0nVD1EXF4AoQFMUYPvw/fbhhpoZxLL+qU/ld83qNwx1Q7owbh/g7BA8rE9/Yxdtz
ZqeL7BMN2JJcf7JQkQvSEksUG/G3dj33XyvkAR/9Uj6UV1acpQYzBYo4KwTo/xfZ57N4FrTz7KcZ
VhL0nhR+HWqkbTLE/x5jPgLqPZKMas7ClhLKjhIUTZtyYxOKneaKb3PWj4iFnXABpw9mREJCOsmq
UH0DkgyxSNa7masMjmyN9KUT1JddVKc/Ycl4eWQvwjYH5qR3sq8cTVbNiXEtCpgiev/23ewN3Wc4
/Ro2e9ByDCGWq99/1sYvkEFDkE1TUPigNRC1v37UnvESw9Z7RedesSvdakfbYUKIZjw2795hTNHQ
SABIDeSkjnEB/QcRADMuGSY1L7e6rXzovQ+B9IBmWHli4qGX4TZALRMTerDKfnS7+3ZJIVyhkPLt
F+HGHNVsWR3QiMOB00Z0bzBsauSf8mydFWbe1GZeR/ObfsD6lt7cJ/aFO2eqz0uO6UX/EZ3DGSbA
0MKUkGIbiXcgk+MqsmTPxspApiGEyeH3n5X4K2zIEBRN11UTbkT6O+iY5bFZ9qZPGCNfFRqHRDLJ
n8GLKtHAeEg6xqXIUakhogRxkW8lzsbp6Nh/9De+T+QprrHSgJHxTF6FRaGNm5+MyaIkz/QScnXi
7VM3PGOiMWkH9nJ05hXNeqdC8tFaiEfzeytsA7rf7yFO4GKPgijlTvTHO6G0ak7F/buyewSKYASv
pakMhcYNkvLQpkarZYMgO0q0SbczQXkI1joUxHIgVfWJz2GrzPojEStvUno5zkaLBtqXW/Qh9BuC
r4EeysRWiUlcv5JZ9BN5k+pIQDFmPnR0gdOzU7fTkkkRsSZofDLRhPN7NE0U26zs9ls6kNjKcxTu
MrAORrq5OOj6onDwPGRX+DCGzmDbAjT/QNpURwT14VlXJ52A7/P3v0pFU/7z5IQO1GVTNBhBFWX4
5386Yry+7RJV0V5ngQNz2DZZ0B8jlLfOCK6SWFL0QNICy/I+u3SeExK2YqA2Nbcd2N6+30lXYyaS
yyROXkQn6I5m4xLAhoi5A1ANGaP47Z41WqPhZD/yFWuB/2CGYzZMesdn4bukhOGii3GXFcLD1w1m
9J5jfqJta6UcXGYOPk/k0gz/x+CIkwxXROgtIefxrjUj+zUjS9AvZlk419YN2zjYhEPeUYhKHBw8
tixIMMbz+IsVwqNXgsgNBC9XvJQGrxlqMJgPLiWs40DDJEqmpkMgbjpJj6C+AQTVGG2esJH2tMxr
xMr2R20aLwnnXSXbChnuDxbvZJvdVcQxmKix4sPrnNh7cRL2yMrv7EHKGstSRQBYMElOIi5oWhon
PjUBIDXkCXB1vnB7D/5nlAc82aTwBxZonXJBegiYuJJvUmJjzpcGVYJAPcFJOZsleOY4xq+MrRSu
PJ3BiQHJe6hP+AS3LNvant9oeOu/AHpCMJYl8EyUzE3mPZJxljVh3Q8QyVvcDiUVALBcJcCEC23Q
nI8FGkFeQ9IZZ723E+19db2b1E6gBpmka1EfH2JlrJCghsQAy/IHq5c3BWjCYwiUf/KZtu+gKuRR
LTIrNScjdasa4zeZWgKGg0n2w/cuM04vy1Nxr/GWMRpsxFnrO/212ptI2rkqAFdsQ7EMdDUWAGqk
TSNusiy0wiPrQEk1JI0ePEq8wMiXgRihahdtgbxwipAbUAFWEpIfBnOTfSdEwsCZIX5YK4hWqd5G
SU9r19tWq80beSko06Q+JrvmB6QKffyqxYCRzIK3I+dHUMx0b2I18+Ydp8Z8gAPoxvSinV8uIUiL
ZmaSf55zOhD8NPRP0yhr5bNSnCbApq1V1VPKu9TC6Xh0USNDwVKi5FuGYAmx0xMT/9Dv78/+s/wB
NM/3/E0ZxAxCqz2H0eth/vR2c3tHwzIFuCM+q51nzjm1CgLIpWmINEk+GF8pHeIEhEYTxBPRrNZI
KA0PL/UgAhvl4dUA6ngh68NeilJ1mCWnBS8iaeZULPy81j5UL0ZtwF3KiHILSVdrhwYVRxPi0AJU
x1ziebM26/XrzWoyKcjVplUMsbAD4ECzC07r9w8OAjb0+if4kN5ziA6xnZmXEdz/rHGt/JzKUEbf
UTuDbeTfrxqnan88fVF8Scq64KRbKZTTBA4wDtgNerloEaLZQdD7D0eg+Mub3xQVBY5D4i77G9GR
yWbYV10enRFukN2DR+y1lnZ4ZJEa54Qs/P7E/dVIbwh/+nLaXw/cqqrrNBnx5RCgAAqBGM9JUpik
BwnUb6azj3NZzofgn2F/weHnyBmlctg30R7OzXWLOh1Y7B++LflX94Co67IimaYh8jn89dtq/bDV
DPaNc+tAGJbz6uLSlHFykfndsz0IakvywXuowjUmes8gjBPEM/9XmLPZDSFb9h38ZcoZjigx/Ac0
RPuPSVjWBdFUJNXUFEFm2fjrt9f3vRyIgh+cmcGa16x6AlK4P7G8LVRYhCEw9yS97JqUiw+ZEDJg
Y85EdSMvC8FGcSGsCzyLBkwEWTQg1i/uh83rA39X8JGAHI05pirAVGoe5FmjbBRwJrA9Zczw8aYd
/lNbdTcRSZhv6c9424eoNgefS08oH78udn8kDBYOdO0KiMb1r9MuAM6Nb+MfBlXF+E9cSBc0TTEN
g2fV1KS/TaphKTV5qJfeGd23SqzVmumP1S5HyI4PitzLnKZoCoaKD+qvdeK7Ro5IAEd2UpjQkedC
1mOqMKaNR96Bk92Zc4kYR7To2mq8NWe1eOw0aJsp40h9SzHMfIN4j4gUl85ttdUpCjQdRHwDiydb
sjENEda7CGFtOK0YB91N3gEQvr4aGKXXtQAHYYAmt4i+galEWiHhwtuod0aK7Y5sAzgEnSAKxWsT
W9U9IxSaXL50iUzLxFX2tgpCS+QVJP1btIxsiXtXBMMwpnF5QK7QJ9sehBEwEWBbXGjdOgyW5qMn
3N0D2j37vo1Gz8VEMvi9NTTnnY3RUn7wp8AxiIU0ttVrZrBUoxZBWLJGDFjtMf+39bQ16RHgBS32
wR7+xlOOfTLrgUI3CU0GyjyK9wp6ZBwtypZtN3I/UIYgZT219CioMBopgROQyxTacF809C10b0Lk
VGgGFDrE2qlT/EUNYh8FoFnBiQrMExrOu9yU6qLd6/Gy2yFVEcwxOAMkQzV9wR8hul3pn7WNXgrG
uSHsAi+MSs7IXBenWr8rqfqi6wKjuzGnuYNGVmlsHAVoU9yZZByvm8QxGoBc580z6uTK2sXRQQdU
Uds+5j5C13+CPUjckN2M6+HqXmSy5QlmFbl2uPq5OD1qC1rUEIBnvGFE3vbLHM3bEByoIAad8WtB
fx7j7Z3Xc29PvJaF49/xmaYIp0PrheUXo4w8g5hDR1NXG+WDcLfROi0ssLoZydUH98q6R4bgNh5C
J+3XgwOHMDoKTDYZDooUMHCsX0B9kBPiKmhYC5l2kqGLknEdbb9DkGb5iUIIlQzf3ZsZjKjlFI+j
DjFMVMABggtcPuZeXCMYVlVntM5CW9j2n6iuh5jLZpWuKhJHtjpjkGkxF4o3EUoTYAopJ+1C6MLQ
jKBbBEZSw2VcbYg4SRBoqxZ2OColI0vkiw5dBYNkDJX9hDst81YxLkd+1ewgjGs8ex7uWT+yTMMu
sOefy/qeP+Pmqnh29g0fWOik0dujqYKKRgVQc3zyvecMAoq5Ffm9Yrnsdu/3EUYy+zZIKY/HyqnU
HSFY9a7dQSvgf+Dx8Cz5UyjsshzQq/fFXb3wu9OihhWuAdXfip2lEwlLOznkyg0aUEDty8f6pN74
p+OJC5jjKBUneXXMMYr8JSCxeNqXzgialthKCj5XkMM8gfJPdKf0hwPSm8r9pIVVJL39k+i9dcxL
xkJj8YNTSjiMHiCh68GGuMNxTKwMYasHFXHlDFTuvUAmK39LgNGICCtbl+06cTJvXVPUwroUEjgW
KCSNzMgBYP2KoI7D2+/vbdP4zxsS3ZBkaKIJKK8Z5t/OXclXcyHpZf+sEcNEj3Q45zT1uyPbmyjb
jC6ae8tD27tzP/VYnnRbJLopnmnk6QDqJjg3Z74+656VNAXD07tNSarH2yEQA0nKtxBPa/WQUFBa
frEsBK9Fm+5rifQygoyKu/uJIqsC2DQ3r8FEtm5FS3aHWWrQ/uEoCKdltS67qR5dBGFFzwBBCpT7
NVbPS2jmhKoyv040CC5FdV6lk7CL4vbYjzBng642EHCLolixSam+HYNlZwyUNEMxQKLgB8hxNwJe
TA5zqBSrrRZsIcJFZ7FGOJiz78l7Gd5Ft3ryRNyxij+Eo5ciFzLSorNpItoXZcKajjrFN4Tef2cb
9WpC1wdOQZE1+LEDnhKEm96l9ZRdegrp0CDYX7X4k/yF185jZp+tgJJKW+RUWBIbpc4iNiwo5GLc
1INQtTIseIyKvaKGx7HpOnTnAXldFDTNjXTTbaSeiKpJi5Z9DhMChVIYS35ARZx7aEAUm5usNOd+
70TKD+FiIyZkbx37LWZd0uihWdEbiIR1+BQgSBZ7U0cpKEw2fwyCt7JrY1zuiKCdKAR2gilzI3tT
91KBfhK0WX/VcJ2sFKe3b1m+Me/6rUGOCBH5xZgNVqZpkTfjDERSsiIMu0ghzlHUwzhFnzCZ5/b9
wV844NmaTZ6/ysdDy1e6gR4iEAZQxRtSsLjykJcWLCLeNAlsMxrEWayCwUWU2evgv/5Ir0o1BxdQ
jLcfF8CXB6G5aWglwGNG29+TJwylSLYxCNsfcmmEZ0DLlWcP6pbXSoquI8zo8HeYP/eua5dziJ52
pRCGfkjYx/dCNmmKrwptTzMl0J+snLZ1YtPKfXLiLsHI7oVN9RRJxDz3xTKM1m6FDo1lXtkiO62b
Zy1YMfA85zOWX9kakVJ2Sznna7sc/hA8iQmOn678ZJ5NR98cDnpDPRpXLuutHWFLKFftG5HfIm1R
Oh4iDCrqZ0SAQL0I9n6AzN0ZwYxUA07E6VTe5Sn6i6o5lcpdRFJPYc1IRZfUTGCFGAmqCDLDUt8z
lmU4bm/fNBORtjAch8htjRX8mbJAlQS0dTcgCLoFgySqzepDVtYjLGGb4shRznUOH0L4N/oSWbMM
0fIvLLLZOflg635jpCtI8+FE3NT6hNuUeMutcDLxJaF15U5BwTTQWhYPyyqn6JjJD5hbtDjQmQ0S
mhCIPw7n0CDVDhqDqlGAM6kiB68g9pvJDT3E0AFfP/2GwHVC2fF5ioktYPyd5dFUYs0O+G1MzMbi
r6rP4iM+SgqJJOjFz8RFfPD3ZI5MJ4ZxIMNhCHQn/TLbyjwAJBwvh3UQsoGeZGPM3eGi6xYs6PGj
BxqABXXBpOxuy36mi2v23p1rzHDrV6wTTNC+FQJ1UCIAhJlSN4IlSphx2Y/QgrNR9hdYMMgEH7SF
HBNWpI2OrbIH+XDyO9t9K07zq5lPUo20XnIzl0MkOnjATw5FH38KJ2FJ0oC2yacC8dhE3xK1+BmQ
EztR0PcsahN1P/xYXlsI8ihHWL8u5C2x5wLz97b2XZ3azw73N8dxuMI4NfO9KRq1cJqfcTsSN4JF
HgejZE7l3Cn7ScCcASx6Mi/erngY1wD9K0l/6BTrYYZhDCiQWk9aVHQGwp8xB4dOcvuZ9stp8OGu
AgLbgV8KFuRJyvwQU7CEqVqCnN6mcwNlNLmEx9EQNxcfoVaQZciFI67dw2hBEwve153aWAHn/irN
bYyEvsUM8aqmH8yPfD03t6t8ToccW8yc0GhlQpELiZ3o6VYkjeTwksVQEyTtzVW0R6ACGsdDpDgM
CMMMdY/QHDEgbBRSBg/agbBHl7dp4WZrHYATOSj4RHqCOg3BuU8GOee3fpHzC4st/QwKMcJ5XPx/
ws60SVEs2tq/yAgGUfiKzCDO6fDF0MwUnBFB1F9/n51133jrVndUR3Z2ZVUqMpyzx7XXAtLBrIFH
NXv62KCXWFGp7RGsyLZE6Ip0hWUCkcPTww5jtrUh/diknB1DOLq5+0F7fIK4HOOG/HJ28swD1JxQ
v3S+rL7Qqe/eG2WrTAkMQTwwEEhAtQWH00W5NXfQwqGFMy3G5bdJeYehj70DRQpVOLQy1hE4rxvA
1w/rBfuV/SDxnby7/nlgFEPIJC4jGCqoeremR7gI5ubLudcu5ZpObCUKJglTwWQZcW9h62chY4P3
7Q3BQlQh+879ZSh/097VZ2SbFMGqN/rXKVXi9QIMkLASYF6pgcXHFMghLso5ReoQz0S4uV5VqCUa
lKN7L7jvKGAua6BEp+gK/YtTfYAt3XSj6mO9Z+SKIY61+2xBi+F0lrfkOskZ5jQdcCXt4Dg9fjbJ
DeqCkIa5ztRowGBae1jSn087CM1/5yxbu2s65U5Z0AqDPALg1ROdWnyzf+x97t0i3k8hyV8+GHBe
PaM7p7dcB0C62jyWsPVw1okZUQI9gyD0b/4+2U9p346O9NWYHm7m1OggKCTTfMDOrMPxroG74lEp
dvl9PXigpbqB6tYV2SeYPcTD4+5hkueDNZOAPEyi3jONe0rFMNeXm9OutYH5OVOH99IB2daqN2u4
hEoJh/zL2XmWImvIzqFqcP2ul8buNcmV8PEOuzzNmtbucf44gyBYD9f4lZIme/HJZJqqj7T2Rwno
svEMPb51fSVLsgU38kQRfG1btPQP8Y3JvHUorIFr541nIL670OZwsbEmzGXMGR2EruaY+UwdtA23
QDtZ/Y/uofbPzizxKkV9q22B47V+mou/VfYbTWvvy3Yrm11pZEXEFxSfu/OimqicSIyzRxoY9GZU
MVJA77ILBRkeBmf7dQEDI0V8DYF55jatbyJIo+U3L+c/Yup/Dal/O8U/qjrXvK1cQO9kM6lj+Fmg
It8FOwv4Vob1QiK7PpipjWrTxWEsDeub9ebm11yPGJAN2ktliYdZ6uNWr1kw8TaoBjkkHmqKigrM
2OADQoame6r3dfD3zpOxMd21IroaMcpXSJcBC+odhofQ9BmtYBS47H+hKkuvk5F4m4JE3YtviKx0
J3C+JfB3o/ExYQUOb6GIPN9j4z9uh/Zft+OPkSOteqjt6r7OZufNqZ5cnyCTp2uyUaNXLws6vKCM
X676ctfEYnFnHQsdJEpbkN83iaF4VggqqYVYx9ffH5Ou/rNEKkupq+iKpdMp6v5Rs+yc67feGGY2
I6iYWoMzQlRw5os8IWgtINsDdQD7lZtDMz3WkCZfz9gz+VD3qik03TDlt9J827YR94guaCNmG6Yw
YXKz5or7Dq7pPqVV+f56LmDfG++xDzUTjUSkcyU87QDHKiHDIlCMKxPr6YIIfg3RKqgp+FcO0GGQ
xviDa/R2iM3pjlThM6ajyBpgAJOBwA6PFxMPBNXvACrxGmA4poPSi3tEyGAfgfHuouh1/lB6j9Ca
dJO2X4W5owxx3Ps+vN13snvI/GuEISlCzVusK9192euJ4VKxoFyBM4YSQQbTO8qPKhaAp0knPfky
0cd4i3Cyad46tlaUHxoDUBlM8uC6ByR3osqqfZXzfUgdBPkJR6dAAykKqi1XL2fmH2+LlWJem4Cw
nFkA9cKz9xhd3CWc37hWKBi512693ZDF03zYydzUJWj1CbWGlziLoEpi8undv2+PHmW5GWw2EFpR
Yi97IimMpx+0h5wEE+TNaEdVgc4aTBhk7csWquVAsQGQKlhRsJpkDSH5pQwiOMcJBQ16Zw0j2Ejh
vqQFrX4ZQlBLtC84Pjbvu/dySwjcZAyY+AJu7fcABG8ClTFRq/+CQM1YnO3dzUPHEtVLANoIkhF7
wD7oFE5GBmbBocZyos6ISNJz2HIIcDKI0qrFm4DRhUNxjjogLusNUJIpZK7sqaF3nfv/sQ2M/9oG
UqT+zaIem5Pyzg/tbIae1nBPr+/ubgFABdye3g1ab6SMVagRcNfrFZ5fXVjAHxner7wDWtHcKiRv
FhXjFBOGPX2Edtzn4u2Q8EieZU0Y9Yhr4QHtjIDJ04VYQwQAfmdnTQwMEjhQ9y69CaCv27XXote3
vcTzvWsEJHc1IKTQWnR6df/qmw6qQRvwZS6AcucRKMvjt752OmyEzy4UWW+PWj7supPmW3eQjNtA
qEbUGBDSOswm0jU7Ie7IUVFsqOxvdl4IuGza4DeQR/WzWQfxdNMnWB9CGxTSqKe8ix6xOt7380EH
SD/b9xEb43XA7Bmq72gmrROMNVUAFFgtgciyVRoqsnBkQFNjRAD7idqEUkD7lNBDBcKQvhGd6CzK
DVwi0/cITQ2HhIdJZjbmoBtdveQ1hP/VMXYVCzVhwHnYTOC66w5rMGrIuWfDJlR7w2NEy5FJAzg2
ZvWABQTRCgyVDlBpponVnuqTtCM7DMQivYwLZBZm2f/yBzE83+vMdiY78hQTsLIJiG9cVj3doYdf
fmie4R8QT5sa/WNofhJ/zsZzEHaMyiNubizb8DbWwWIf615rIkw54Jnjq1OSca3hGjJX+w1BEdKg
9O6+wDtQ2u5R34laAfy2I0yId0G+ronegz0cI3uILijdJEiI9HKmrKGKGf9o8S4o/zjWwBig1luw
54D4BbRxFrcg79fxjJEYgRN3I+AN5BpwSwwokC9Qzsq/KeMP8HgJNaQRY8fB33fNv24aHegS83Yd
zepaf/iOi9o17uciy2fdu+BGqbVQH3t6D213IiKW2j1tdp0hnmZxgaDh83qKXoLcYMCDyTk43O7h
OfPAK50FFrr+aJOqVm7nERxBhTICAWTymDP+0LXpwGQVqWVSL9s5wAm4j46JtZ4zWpgrAPt7D4wN
FcrzMxY8WnrV3EuLUYHw71fckULg/wXtdZW2BoqIFk1XNy1x87+ZiepS76+3c5PN0NcNy9BIlFln
w0BddGe49T4ql8+JkZRLNTijCaGFBWVzSkvkVS5p2/jtUx4wUQPqRuaeLLvodYdQL3TB8kH8Ni76
GoTdWoz2VskwJRKTxCJKzMw0pQd4WzCN+Qj992UL1si/X5ja+bfWEzA0Q1N/rrDzR7zWqd81pbBL
NhPujSLJfSZ8XDolSC0XA8w9bbkhPLmJxVQ4Mn8d16IzhW5Ug+zdJYTLxCcTgaQhgIYSxZ3bqhiC
IELBDPqaCwzvUNLTgG1S+kUfFIJK2JXekMfDrZzxFvrzj8ljqwwFyPxVxCUwGT+HC4UJwsF79BoS
KqAAFzCy2WPSymcRhSUsYwqkUpuXd4YcFBIoeIPQmRhqgRpBXOJ8MsZILIlPzHoJ7cPg2Xu4jHTG
DCb1DGY9mTlCTPdFCB9BW+QwSMXw6xKRDMoe0OPFVKSj4xQOwBW+vDO+xrSRr8g0MGN6dFohIbQc
Jj0ix4L8xbaTwicED4mQPO1xd5AOOirtNe/vz+pfcD08oo7FYKjR7mpd9Y9qdfY8Hq3qfs1mEK3C
T2XCpg+7BKQX2bYSpqyXO2jSaqAHwFgcGOH65RaoQviCGQ55NLfYrcMTUZcUUoT+uRYaYpq7VPkn
CEpLwx/ifNxF42GIQ5Ihdz25J1YEp9Js2Xhwr2W917wmfv77hamq9OP/sb1+uzLx0r9tr+fheryu
XwVOyM/GEEKicFR60NTDf2+SQ5w8mB0X1AeRxmlPHuSbZ/8N/TPiqj6DcVavcouP0h1vYfbo2rm/
WJ1dOqE8WoAwwfe+V8W3vjksY2XSmhHsGaOKNfFycNv9Bu+IYTeBDT1QWj5CEncLiEN9mmQByo3o
3bQh1lv3kSCcmGl3CAzCgTDEf4q6i6cw9y1bFA5DL0uLUHUuk5f7sXZRkV0dpycIZdgtY5bl9IRS
1N9vXPvfzBLNc2Cy0BmoqvLHiqjqzsnMbko2QzNz8MSJwG+N07ijEiIABCjSAXaasI726zY4HmuF
w0DrrEEHEQATwN2wXtYLaI786ptaVQjDEm6waxdqjPyiFYD8+o9T5qT+re/f7aiqZegaqYcmi+G3
h93JTnWjXrA4JjVi9wLVYe2f+2uEKUpKiLvnZyFSsvnysLxv9E8i0BILmN5bLggwWIJgmDnMGFjv
sM9yRJnd7EOhdF46jC9Qi4Oa70rz8in83o9QDZgMZMKAicPbjF2eweNzStarVlgTJFOYITJzlRMJ
IUXz+uW8YeDsAVVvDY6ngNYx88o5g9CEeYV9HDcoFXE0GDG9/AGfFq1n00xNbrbulkePTdjWQkun
OOFfr9G1gAwvut586zEqrgkY89sc2NlJurwwMFnBc6DtvUf/TC4QKPMyFXq1enH7BLEQZWsfGUDo
wpDZyVQ6bJDmbc+fMOVs23M4+WgNMJXRs1rwBB5EZ/dqeDTn97uOT8qVL4+ulUKSSyk8HzY24iZa
qkTHcY2J7yB/Q9OAEW1rgIiFwtCI7PxTas04s6RBy/6xaMXZKEc4ouOj8xq3IeZZMeVD+bKeIuvH
kAmemikLqhAwfn2TiMUUybrJIaGR36Eo61tfDAcdAc1SgDj9tOX7fJjVCU3Fb5/96pO/NQzdvlw9
IFUEdziAlj1Lq09z1krM9PINb1963lJrQTJjoE8A+0NoNSOACit639CCa2OgppnNyb0ijrZGm51C
/ALuLJ/xsyMcN7VNgahGRQ/yglXj3lanwb7/CClvfbf42/Vul8w9AP1jkCp6kvKeQn2BKolHJGth
RqEU8GB6oASpe5cBGr3Udnf6F1oNg3YEuDmfPlSbOpJXJcVCoXf29qjbbRHQ6BfTNmzziIHQke0/
hyAzSJ/WkSojyPAJTo1Ydyj55TOlwn1WMGFEh+GjzZDMEU0pXOoIZhttldOxVVx4rO5MVznX7QEC
6O+q/0Q9FIoF5lvowKSgVupEdy/QWo2PngFLE+W1XvX5hjwxi+iSV2jeQqNfRyqFaDS5ous4n6Bx
ASgPhVSoI3r3OE+K7864E936yoc2vGz3Qf2BAdZ79MUrcI/gY1z47cZ7lkyf4U4p7Rjzw6L4ojE9
gbaaiRMmKxfMvOlTBgYAt9P2GlfE1gAQoU6POv0svvmP+LnNG2Q46Uh5oFIhyvTWvn7uKR/38WOg
I8Z3pDBA9XxmQnrRfCKUCXNMyqCiwrwXkmgvhm+wYnqTnK7RGvRAm04HY+hj1ZwyaJszq9er5vtV
Eb8oFiD9x9ghfYnVOtFm/L4qorwdHrMQ/c3QCMwl9QNGeQbrj2N/22GiyH1vFQ5J8LxlWhtMBz6m
PbjM1S2HPoMBfEfa0IrN5cUBs2iNX8/eM2FM24pfke5lcIz6a59bRVUfVOosh+67z/BjMbfi06Az
pTGXfZehtOYhkO2r3mFQDLqw0CwK0OWdYWtcUsIoY1gUshWAyV6eWlT57qm5VGawxFLA7cFVElwm
pQpwoyKbIfUKAfkfW96eE5oRez7BL3wpIE8G9z5TWVTFliw2xusY7inPYfnRbE8jc5FTT9h1V5SW
lc/ZJe7O2gNteLf65cm57IxxvgNcquAnnBL+V4WpX/n58nLMCbABGgB9g1q7jHZfw/aAaXIWG6oE
zlNGbe7vlEnaNp2pa7moLEy1/nlQUEiYXJ7j/T61ru6b5X0GHGdhh43bhIneNix6pNlYb0zOoty7
7Y+3XzMjFdLZoLnA5GMr0gbtJV1YnUxb39IZpNm+H1lbePuOK872PSedRtq7SAw0aG2IK0bvhCMt
r9/WGCzFY54vrFhktE/OyStC2NoWZ8DoTgZNOEay0+s05Ci9cz+fHjyezHMMwGOoT5TdY3KgTQKV
GYgXKmZQ/7ngSHE2uoN/SV9ea/eMdGySSCeaCyjp/IIh9745uH1Rvuqr8d43ImozgbqlHTdhOunS
fy5ooFH+6R/820Qf5xBw3wcRKi0wXDsVRLfscR/9HBy303yiD44aaEMrGHpHlI1JO4fGN+EMO2JF
J6nrMz9fT0i+n42Tb6h4nZBSZd4KFHjcHbegiEeaWTBMCkRbreUrgKjzuYNzY4+c87b2SxnrPLQE
JQRTGJ8sZf8zXB4BhfAWHCDjwzYLkZgBRzxiwo8bxCq5oyJji4IqU8OGXYzzMakO/cFOj5Vy9FAD
+micqv9emuBJkHdJtOg2h71hUvVbycGtXPpykLc42pA7R3pXjW7zjvvsNzBzLV7BfovrfGAUfJO5
uq9yo/aLjQXJOaXd9BLXfcNVFs0STDBgHf88uyf7hLl/PDxVX5ppsdU/xceJSSqyVb+Z9jVhPABo
E+s0KZ72fgjLzxGTFSKEc/2i11eriNUdtAnmDOGExADbPe4E2VLbdraP6DhE/RKIS4XlARhbrKCT
F6pJBRACKIWbA8LG6l9SaPrYm9B5mPFlpTxgJz7tnvR1Bq9QxqUrZszNLsJsMr13do7TA+BvqnYR
dCHwthCzDQ8xaz6BdJrh4X53VQ8V2BrfM0qKdGahE1LsuxjfbkgqeZ8wa3KIieF0KD0vMNRQftJG
rZi27Z5xnVVDmItki2Lv57j4IX3KTop/e+L3RTWrgsKx7XPoEl31y7BMGMuEIu159K/zgpIFrV7y
mhOKTAQADeLqvjI+WHbet0LU7BEt+2pGUMmFrYkRHmYHSk8IBehTdR2cTYTcbROt+auDBjjY+/bI
wsmxhGwmvm9bTvhBmbsL066tDw3/AscKOkGJNbzH1oj/Z7ax/Hv0/BNo/pF1qJrSNbuqpWmqqf0R
PRfdR113mveayVOq7w8ghA1FDGjXH/nWbH0f9x+VhMOomrYJZAzc2QVuguvioYw6d4AwGRhqKPqe
PGF177Sr2f6SWsbWZE7qvf37uaqa8S9hMziljqUYFOy1f8T6ykk/W+2DeZpd3ZgInSErwDow4kEI
1AW2m5bAvy8CpWSuaUTrlX4wysL2lapSDhjT+TjaqH/G2Y477vV5OP1HsoICOcRzTQd9C67OFTIn
yc1tlEgHbDo5zr9eHImyYbOx4HcbQ9QBv6URsDuHgguBOeTztlG6Tv8lkn2wNY5GrPivrw/EVEAE
OdWJmYXm7C4WXUKr/ulBGRdxZ9tgjT98ia/Dw5AFdERR55RUn9fDJNuVTEzN0XwrFl2VC6h3qCaS
7CEQmgyAb1DBZC651WPi5N7Tk2358CH1udt9MC7cGPQ2ULaD5ZQpAoirmM1oXe0+4CzqlMh5hyjb
dB0G1YvEbJxSoztlIffWAwe1uiH16rRQIeXEUGOg/asMIYp2qH6XBD5MwqJjsBnAFjwLOwcHf0qh
920PbtG2ReIikFgGImr/vilJW2uK35Alcvi76TwdEhRCgCHouph0Ihxsu96g9bkfg9K9gLT9rGGs
wo2gFI2A392p04ECYMq20D2BdhtOM3c1qKQyo31AHmNGT+c07UMM11t0PxeNEqyj7oPZDMrBX3Qt
fUJS5/nJ7UjYXfbli/LNgAt92auLbnO6r4837ATcFChVH/YWxIHwerSY3L/Z22482Ntj2gw2HvVm
04zjL9PB89HDsfK8INrl9QOKN28Cy2c8nR5noFw6w/EjDq89enUkWnvqvwRiDCs+CI/K0JKzcRRE
3kgcWl7/4XjevY9/vvfq0d6e3kjpnwHfMS1a/sQfRVcIVaH8NW3C5SmGi5DRPlObJ6h8pd7q4RQJ
47yMitt9GGLs+3hL6vG91Wacvl/E42zF6VECJ0AyQxhq4MAGVuR155wltTrK6gy1Omc+HsbvkwOg
gY89IPF7oJQF6JsrfxI9E/McPqBri9xZFJBNkU7c56eetdzhy3o96LJT0577+NmT7TINw1Al47Kc
6sHuBZMm5j3WMKBUPIO4PkVGpOcWkFr5iJJvgbWH7304T2Afee1tF472CJbhCQRTM0vzAXJToKj6
dM29dD/k8+tgtPeCqIxUd/PeuclQXTHASKZjDzvJGFeN4o1ddeDO7sCATHnDi/JYJdOhDq3EOxKI
2/biT4LU9ru9IZNAwNjiT2slr4VH/q6ihZta/nJ4ioeJm6YgXqlYItipeImKjuzSnXEqFqW4dW0n
SwbkwY2YXrqc5x/wONiJEaVPvzd52Wa6TlFBst/9WRNullZpp9Tn4Ju/9KND1yvHadowvm2LnIed
zF+1PWw8yAGFnXbZMzZ1mB6k60cbKmBi5WLbzcIaLdGXK+1Pt3ZS9xT0RHbJGWEDw4nIZZcjzeml
9CUgeTh6n7XHbRgk2dC0UxSTzh6/89WbN9f9JZ2vxoGZQ+/Rb3h3nfUAfRU3QtEWUO9skkdUQEKO
rA6/4BbbpOoOankUbfIn7Ns8SWPTZpJAjsEoLRgfex+6+i6xq+iwHd6Xn4RBbkqrw3XdSEqNwSzi
ntdLQDOgZ7y7Q9ADOMq1x9iH8ZBeeO+yWbb8bHkcpvS0eyOx5mbPCSaTqxM93CXXcnO0Uy95OWt7
plw4fuJm/ve7a3/zLOlZ0E5Rxz73z90w2zNz1V5S0o28JynE4jl1Bs7BzbC+HxeUhKPZ5NKb1Gtn
d/n+Os/fBYWCHup5dhvhGqZWPAyTn00bx7SXXEIAQy7uvx+AJhJINn0YOlKQUtgl7TLEAzfX4Tru
vaSeNpjsJkgeT4JZb5l0ZRy7PSU+3ClgDdFU3mjOZlndekkUTRiAlVWCxnqOJhXorxYrPsqWaTna
bBLTtpN9z6chFeYTLIPtfyvhkGtyIwTRJ4rdc/Oxy1X6kC61fBgYvqvY/7wE83fvjpgFlIq94DVG
TOI7iHpL2TECy+oT+nwu042W+yTSywSWlsR3k7PmsKLPDkIHAY/e2jsfnfHXaz7hcaTEhw+oIOzO
It1U6ctZPtwkIXVqlQkcHBG8gzl4cns+r4D2oN0hmkICq4PM/Nbr2QWQn2S5n/IvQPqSyv5keBFB
GBtvE/qcARNdyTEp3v1iR792lHbl1i7BxtOFg3E9Ku0ZAjx2kEYsYoXK1McaSTkY0QZQ8KRpQRMB
KNLBDnbrcfAR8KxGCt74QmTXwxLdE+6aLMrHh2lvMuzM7tIbQUAQBCiOTb5OvS9Vib+ukOwebWTK
Jmdn1wTX+Yh7MUt7ie7b6Ww2gSjf34d0zQW02MKRYhp6V2/GE+RoX4Gj2K7/iIBwOWxjNzo7LASC
ehGMq2BFq6eQqyFTbne/4K2e8DlZL4LNq0nSyIwjMZcffw+e/jnbTKOKwea21jFVfvizX3W+Pm/F
83W44kVOExMQL7ZuTA5IMe5ndqEZH6PP8gNBan8/3S+rfrEqeJxkuogAQh3Yl4E2ysmE6Z4OO7/X
SestWnYkw5n993M1lX90pKHxVdtEeLqit8Fn/FEefam6rjxap+cU3LeH8mX4JM/U0IxQPTomIWUc
LaL8hHysFin+hciJn/z7DkfIuGlYfQJFz3sv1IRszZeWzgVeTC1CYIIGZOVBLUOPF921JqJkRecx
D+X95x1SKxHVLrdCWLcVtAZaBI2rn4flgpKy9/5CFAB6Zb7gJ7+i9HYIKXihtt3xGVpHgvcSKrsy
USLRdgMsAod76YE5PO8qD7b24LTouLegCxF6K3jxRnmb2ZcT2POKykOdmw+Ub1IOvitP8RUAOtTi
iHjR7EDzr2Q+fp++dutR2+9yda/IGMgRSOEm9Au8K9ouAukhjw6ukJZfkgz1jrXf5ladwmyjoLi7
7lPK5xSRCcdmo0KHmBq/XPc5/6jNfXntLqEWFfzN9E3eek47qHwwrEAr4Rl0XbrDwBuZREXo5xHc
/IujufKlOxfvzt8On0wJu1JePfH4ngHsfvRSurS9j5K5Re8Iavzwvmitak/37x5WG0oe+a3uq5F8
0Wphh7GBPFRNP8Hr+82y68K2h6/26VwQuDwDapj0P9ruhRLGyUOnyL/ylUVmyABWCNOnDwvxeE+N
jre98QsIXvFpbadLAetMIfsCukdzDXr9Kk0iEy0TeXZQSHvwVYPRRY6Bh0AEElKo5OqYA0dc4pyW
aCh2ZiqvhD0v0kZMDfCgYK/wKfUy6mxDy8k8d+7v57l/gNag9dVFqVmDaqwvi5E7y0nf/Pv39buC
XTI89qv4EWjLTljFr2UbmEzXfY8Z0OUWZ34nZOreFdCOXPu+f/bPfsmOYFhkJLkIctxe7Te+/P+C
etLRpTtE8yc0eegIqvFVJmXSjqxBQXkaSUj6BsjjoKS89+Qau2GHrmblOQ8696zAnwdpzO/+gb2H
fqg7fnLLH8Gbj2pzcGXGgLh8iHsb0X76ue1vdKWegTyAfaDzW7mvCt/1OAvklORgPDYeD2Ela8gM
GXfmvXukZfiKDFbOlSdisv50j1rSSA+O7jOQEzj6hmu4l6Bw1x4wjOD4XXGE9s9taTvtL2bRYnnF
GrJCNPXCfPOzgiJSnTBPz2HXF1EmVld0Du8JoNcrwGAj0oRsnZdonuJRNYAgjPUHqBlxokiPFI+i
EP+seCBAfWTORgCX+UmPXp7Ke+UVomBkRKL6493CLv9wT46hEYGiDeVot4RPBJseKnzClX9SeCdN
RbaOLHXDffuFW3ulC9yXowJr9W8cQOXEWf7kiDz89lR2Wc1+kauQN8quYAqH/UETGMW6p9uN1J38
fGZ3UYK6Js1C3qByIpTC/PdOrhCYp1wwvIl83RIqyHLhThtFQZOoED0DBJ5E2A9JJ/eO7hWYaspX
DrqmdJqvyA+2Aa8hwSSvFLnMM52/AyJ7DG95GseR9wCw8oqxQsSteW+OI2+7etASUtoRlUEDXIx8
1TSQ+CU6Cfz/AOcgH40HtTo2gwjI63AEPlheAgk+etlobIbWlxHeif3pefE3FIP5QvUCQ5eDOkLv
BATZifgXdZuhfJacds1P8plycPktErOUKtzX+O8uy/gHo9EfHusPOMi9fB/OZXV8TpGsZwQax4Bz
EKeRh+YM/XJfnYiJeKLVcwivOBqx3CewAYIPvWKUdOr9hv8iWr97BQ9X5e+XXeNV/Fy4rZnYvbZz
/SwxpjUmTBYBAyvSAPwPQNg/OWN+rkVmcRXFNNo/sMnfmpMn83VqadqP98UzvTBouBEHlCNGh6Ef
RE2GkN66zzFU7gvW8LgTPoL9N3TSGIkLW3wdrkMxBO9gHx08Nnn/4lRhayCuRMdSQzGAQ9BZm7L4
dFIYWUYiSAJhRYEMcBM0SHMxbMMzFfMpz/bkX7dGqKPFga2aUeXHtP4XvAAKIhqv/6ce9se1/8FO
96D6VD/Xl+dUWYlH1lYaikoXulvUJTBnODin8CAXD1Ge5rllkRoUnri/+/iZIAeDowCrxu26jU5e
FjGlxXOSZ3tD/UjD6FJI9a4JliQsGPuRDf7mPuKgeOXRfwRZBAWfB3gerw1WROAjJ/wwSX6qEE+8
xqjIck9uAYENHtnw9gHSdl9QRiPA8sRhkEJjmm4ovECwcNj8WldyDrVH6goomt2PmUG74e3S1mW/
ig34tStlK777zaBAHw2MZg5DAU8DKgbuvsVTaGTv9SluegcfKA5+0vgPHETH+tedZLDyGAXXdFP5
A4yzPlyt5nDNn1NCr0hUwt6sKnQJgwf8I9x4/oIDXKNAnQO9vAV0P+/sAYq81Jl9sQm1BD9EaL/W
yj3+f6/gVbKYIAvFbLx8k5hKIUDb79QJMzYoZyggB5Ax54ZfP1qDEidt8WzRBeTGwkPMeha3dB1d
HAkdkFKnEnhxritxheKNVfwwYQJxCV6Yn5vZ3pVo5LE9++LEqqAK1l8ADX+8OnuAP00u6IznFmep
e4xZEUzKIyc2w3XTcvWMeRY9eCeNFE9WjYRQ5U4CIwlolIkEN4d5GbeX9Ahl85mhfBA+kbeUfMuf
P3/DiACB4evurfEgLdpK4jPbThVYhBdntiwje7f+myuQs699piYca1GEa0IgCY7aAAxBsiNCAPuG
KyufSVz3nJ4IaUzpmhC1imV7gMMgCI4kZte9IjmFOeGlxLyvje4orgQRyGoRFBDDodt4jLIoW6lb
ifMJJOT/AbuIq5d4pppIzVV19gEEiBzx9dGJVO9BICX4K4mXmenkzwexsXy62dcIxiCZ4onXLIhT
X5Yv7V1Mh8TTspEqAjcGqAjojemeSQgC6NL7FbHf+YVkFqDCOXFJH36CZdYbbfngsjgkslyan5xD
LknMPerNqNrI64jvgKCcwmN6Ttfc0dvPE5Fn0PqQsO7Xwy+CzhROSYlQ+d7KgxIL0A5bzCK6rc3a
gz5RVkoZM00BhpofIOViFwRmyMFmWQiJmZhhOZ68kEghZLzx50+JgyBOJrwQN1G4Vh+i5sBYIXMj
9SscijiYZ1SDbBdDvA6ykPgYMdifX8rzl9XYIWO6sXKByOCbzqEENY0Huy4HIJrBmeZuCbCTgfTQ
QM9IjA6wL9IDzRNvhrWx+oQ5fEkMBlaNpSvRvdWXlSdnpuLyMg5/hT+LtEBHIONN9IP25s9PZ4yV
4lGV+qSDJgGXDirrJ1iTQxokFJIoSLRU84l7/kUinjvnJuHDA6Ye7+VYhEAS91i++fl2zYVYO9Hh
BESD2xGc7pNIRSKHI9EwNJr8/j69jCF/JyISwWOxixIhKWhTIXRDXkA36YU5tKTrdPJNsI7o39RU
e+5bSK1Yawck4Glbif8SO4XN7mceUoFE3Q16Vk1w+c4GLM6Yl/Lbe6DzfWC5Ep+Iu6tjgFYhcmE5
i5epArFsgkER+8X38A4kRexeAYEmC52mVcb77vAOgGM4+Ng8yQJv8ZXXoB3FwX8FUHRq0HjnGsSq
w+TNGRXkOqJxnrtU2T1le/l+xRbnK+dzwIqS7wZQz8tl/D1q+if9iXjb32y9+ILfIg3kaepT57HH
22J5gTZJiCTJrMYukr4BeZdXhtWP+dkHLMmHDS8kaSXhCJa13Ip3Laimwd8HVK9wJX00opb/hlFA
wk+jN6sQGCi5360QZDhPUmJgQvqfJYM4KVGi+LHOf2C8/llv+b+Xpv5BPPMo1EN5MnBj8HcxeCGZ
MTMifEvWJJmxQSlDjJn8XAayNyxfIxySCBr+PAleTyxPtOlRR6QQy6P4+93vCmD3H7HO/7/7f2Ip
9YtaN1XBKVJTEKtJrJOHOhMkPIFXxAS0K1C6nEoIscbKCuTJSH0kx5iDG5MYFsFEGmHYP9FqBN8S
3nFIWbj+sT2YKB4Pj4QvayWJTneFrSEMkYD2sw2DVuEqk7f/HBn8WgoEkrEwmfyf1/qrNfi3i5WS
029LTTtrj/Kat5iBRrU0w4HtCSyAppGLSoDxjglYAeBVBLGmEImJV9aBlw2hsXar+EgSDm6LGZzn
FhpKb09ox0ACJltMN9Os2Oc1XrUgPEeIelm4Iksr6Q3ioUjRZki70aLWgRBIPAt6nqIAMLSf3c58
hOzO0EwlyJJfNXHDn/JGMRW8kW1LyQkXJSWojnuNxVyIWfn7miDC/7dF0dFNDZB3t6tp0oL97T5l
xbNr6deDLIqSTii4pO+Xn+0a6U3iI8W9iperAQ36+xQdIBTnd+C28JVFApgOYajkeusVCZxlFMRw
oBqulOl9ynXmSKKDX98HQR8CDsOLnvCbv4pesu/pNIojlShMiSRmyDnKr3yJXKpvDLoDOQUp+om/
f0XWpP3j/eVgciCNmpc4ZOpjk0N4+zm5E06Zc/mprckZUBiUl/46LSpeP7+m9kOhOu3we/lUWsfy
cfJbOXkJDLmm+04+TSWPk6jjTE7NFMMpeXxKAHkFA36ljpJzbK6ErfHzn9y0PIQlDvFAuS75aO4L
8ZIYOWgrKHQcySSIL6HXk4jpgVxN56cAJzXC7iBLpXoJwg6DWIRZcN8Y8FDSOpaU40ysd0tE19D8
lKRfUMsS5RVUTPD4pBUg8mMGrSkJSEeM8oBX/dQL4KbAqSuf4qOZ66bo0cWZSo1B/m/44lqvyT48
0YQlhCh3WNf/deWyUw+YT3mTFDqkfiFvhjuFYIGERpnw6VMw6M6FrFFiFOITCljyDQE/e+fsH/uy
l0iSCDPuREpSxtODZnbjZxLH/s1XY/59RE1J4hpHIoVmwUzZhmma8El6rJI6y4CBGBIpkr3H8rNc
DydFfeOU0jsQu1KScTIai2YLVysBwztqjcQXtPiSIonhg/P+9edPCv4rqNhzJyTskUOgkIbBui7E
qp35d3mPJFUSY8k1iyVgJIkw/xG3XFLEQPJlibnvXmsFYG4hdSFKK9qn1JL4AO6ZRPTiwyS6vyE/
6IsF0Qi5HgHtZMmkJeWR6F9yxZIETzKJB9VCRkV4sTxWTt07bIiYiJbEkdSehF0NEZFcxJHSqzxY
CZyu3LQugR+vR5Ts54yRR+cD4BYkt1qDBix/zloKjUcyAj6sT+ZPXCnPr+J6pDChsjLe0ZVS1S2R
hy5W3uDfZfWRfZLcyj2RO/JTggW3wo9ULjGiVdzGkD4CcH881VEW7Znk4/8+U6/8QjIXuTTKoVyi
PPUOq0beLpHur8tV/4ew81pqbFm26BcpQlryryDv8CB4UTRqkPdeX3/HqOo+9+zeO84OBSBklq3K
ypw5cyb7orieaxlBtehT/h63V/xLQLr6buhROJL1OuNlZkR/l7nbXg4dzBNYtGeiN5A8ufXkufgy
4P6He/YaIiVGsD5zHv9dC0/WkhUheU4/7QjBvPvppwGfhyKWEIt5qJ6lgGmmASROfLR/TqqEVmyE
4cKuXegTcr8G367xBUJwIbh59UjqVjd0XacBzy8nzVbPsHnhVoJFuxqLNpPiYLkudM8IFr0UXgxc
zDAQz4D/h5K953Iji/BDCHb14FK17E9RXqr5cCEpWSGZ0zBbAJTQS3WKnR3PiY0pDhZeMDI2InaX
WSyuzy3fMnLWSWPtN/BhgVhR/ej3Mk0WqU1j/6474cPsh1h6FnTZeFxvkr/gB25a9HzFIW8o9OcL
6yH13NsaHKcLsE76YdwJmRrWvAjwuQFcYI+R5sUn7OniG+id4yvQfswHsZ5EcHYhAMC32rM3fNZu
7hHX2LN2ybRwjDc5Bjzb+8y9lw1o7oM9txYQBNub6ra2QUf0XVvu9dI7zIJ4AOHdu/BOcKZXaCBc
31e44Nl/WYAzfy+z0nEsposgIEk+Wy7+wchaLI7zYpa6ZBwV1rsPY24I6E/rjviZzuQFcj+ZHY5z
Vc09JJDTvScr6ra9l/oHNjz2/pnWYtGuGY8YG/A/18vcEpmgDGDGonqoQ2R+WtVvhOWFDigQ2OMB
TcggLwACZq0D/ZiQkaMDPNidTquR+47Mi49Rg3ahxP6UgwHZi9UMmtv2urHoM3X6wfF7EdHUQGbr
6SGkRu2oM/aC2TJYI1t8qcFD0EA5NS5AZbBGAdh9iC1fNZlMkTIdDMcoqN3qJDt3qA6gtbohXEJA
d+1CVA6h2uZp+nHCo/q3eCWT/Udw6r9uzh9e5LGUSi8LSeGEdzRuUtRahZ1AzoQuddDk8QlSzBsJ
86YT0/UJ7AoG6hxHYY67ouMAMtBZfE/5uC7NiY/hcM/7BnCC2SlAhvxzAWbWohotvKawbOO4PXZ5
+flrJQX40TbpSdOeiTjf5SF4nuhcAulgg541YQmmaQ1TDqO0bWuNr4/k4vj09A1riofgamlWRQiS
1ZOFJNpyg+siVjZX04udEk6L+BMdYpaQ0uLSLpiQGotoUy6POqeTt8y/zIds9m/FeWE+FPNUexWz
6WLyJyK7H8+262POS87YJnu7r+U+AP9M7Xq5KY/62A91/sp3OoUJpslaUp0uoxetJfcAd+rKmhIX
Ic50RB3+5b3QnH4iTGOCLcfKR2cL+oXYAMy1LsNUgKsccLu2zwwDWBbr2dHNFSU47szoy6ki7k1S
q+38cdly6fe3Ts6RpXUMfgjHwViDdTYAxzp7+jtTsl5OJohX+beIIer67L5EGHcP17arPeWAWMrb
Y2MMxCjYeOllgCVpdlrdPOatHOBnfH+smNOG8VeqF0inBbysyrzEY1yCzuk3JsxZcWv9CcEXhs7j
plLulru5u18ZiBo8aCYhrorMlzgLxU4iguPKucCJSIauqmTTqDYL0xg3axmeuiZfWWV1N+YSRa7M
1j0EE9qK186vZdAZ179ynQplxB2Y8aVhaXh8pVSFkcZyyOJn5tWQCDwELEPzRVV5A8mesHxR4HBD
w9UPk+JYZBYxlD+w7pmfR/gfcG8jDBwTB5eGYf/mbh0AbJalHsJy4jLmkX4/fmEnU9pn+1J824/k
EeluUtTh2rNpu3C6ztCoyT8GYDS87lEbicnF+PJ3A47j8fzvsCzJ/1OszlqQlJJiglDfnzmZJLWj
jOycJSyjPgyS1Lm9psErWhAPWZQrbyE0ogBHA6DT97W/WlKrf1v6KDzsK2iGF26nt8WnddMK+XH1
UN2AXgK1zCsTSjEuL0d07RAE29WWiHBTUNCmFyB15Xe0C1un6HBRqz3XoMdeqntIqb1zEYmxXHM9
axTL0F9ydyM6ziIdkkHJgALRXGW7o32iAXSyPN/Wz2+9fQ6ePA1DexeYRUgcNS/7+jlHdVFtN21v
G/fr9mp4oQoR5ckCnR9qJYhrPfhRkKFJflA5M7v5vEIxOHdGUBpnt1+LF5qVolYK9zVTm5wQTLm2
74+fg/vi5fHEZMvXOzQPRkqJjugbSpGnxAMren3fouT3uq3DEUdu/9RMATcW0VMhdHk5NNKXylM3
e9/ql2iGiWY7jdpb/Yfz+ba9hRmPGl5l+oFW1nbWW1Eq8/nST59/piqN25fXJe0Qu0ToqUqpur5t
T1/yNCCsbO62L1ma1N9ek3Z//rW8HbcQPepN6w8vBfIUtDWatTeflxF00AWIIWVLaPEtqY7rLW6o
/AxAHx0f+61cD84yNrabQ2OoveJmk9S8ARes9lupDg3Ciil4SlsqpyFxInOGIvxrupWnJq45+yzf
jx9+9A+foJWzu1Kp9m8SKgEN+BNVQVc5X04X8mlaSv+xHhaKy3ShdLySrOkXPk7oZ9a759qsR1IA
Fc9ShczIERU1iGYJBVZzhD/eaReUuW31kBR7WM5u/vc0yeT/abH47+P5Y7GYLIv7U7JkmhQxJQDn
LeomIeBk7mgJ9gM1Cob5oHVIV0vfx8oS0YKHEdU2FWox5hXGzfhpfq0MppR+otTwlcrWzqXasT3I
YbmhPd3CDujtusekeiZ4O1bmdKKuZDunb/SIW5eH1Q3tZiktPt5f6biA1lZC3SUTZ4SGZnW7R1r0
boxUJY3i2NmBfAGNXfP0V7tdOzLLLQR6oN/vb4jjEG4uVLIPJA0R7qWl67U2u9+jtdZBzA2i5XTe
WlDp3N4k1fkL9q2VfVig2oQk7I665NE3Yv60gJuhbnapo2kM5a5W/Eo67WPupnV6M5D4Oe6mKOep
U3cBB62Zugf6he+5Qtwh+5PaPIqc2pDiUpVW+3SqTcu3L4Xa8WsKia8Jtz2H1kNW7fN9kTLGf1nw
c/98C1VVyJdLeXo0/BWAmmevq+tlw5CiH0JJRcg55YmIYfRRdct1SiTwDy3sUDPhaGwKkKLELIfo
b6UwaBRo3fTM9W3lGsZU48MjVSu3G1QCNw9lSLgf4BffhcLH9AXtJLh3iARP/20MCpD9bUrQdoKD
x1mhx+xfj3+7Wa0303H6/ExdF7I91HAV21ijAaANapv0Bb49wxsdVyhdQTKgk/lZ/hcp7b/3LsJj
om3yf47gjyu4Ou73xeWUI8hTt0LJTG18n7sFAoK1RwnHReowPPA3uLPrCZoZOWhTxX+5Cv+Qxc2r
KlsupWnyBI3vjyhmej6tEFfanZ9Rrxuj6ohAPkB7rpPqXxiedKU6ratEoLleuUP5KD5wcVTZ0c+2
iVz3SFl2hICfjxX0VXevxXZuWtnd1Jb3NN27kAHcPZZrq+50d1uiPz1NVnuoaOfItG1vFy1KlTeU
UudLtDVt5hkgHxSyiTwBrux21QQuPtViVFDiST8sEQ6mch3PZPucRiGG/g/P+WsjTVt5FEorw8wD
kNFk10TotwrLBvsxJvG143wSFV0WLJu3kxIrTQ1F/1wvy72cUSQ1Rd/7Xy5oLsR9fx1X+XQ2y63N
l/OFNN2T/jquBrPCcjuekishUEXIoX4M7vAFw9XcQboHIhWhRZ/wA/iSvDSusOREWkMKxOIdP1Ee
bV5ZAhoTpge7AFbB47ED24pU35p0+wSYMZGq8oEEJN5N/jnAzF2yVPxHA1PSqrvGBQ+bffDcCD6E
LsQB464Okz8U6ZUepWvoh2Xf9ZwMvyNVRwAgxaEPvhiaqMDQ+GlA+CTF0dRssZNqC2aQnAVHFWZY
ovcCzgCkCpMTg943PWTwtOyUYDFOcfSNtURYY7xsdCu+OugGdBjK2wWgVxza32KvvAJ8faHBz+Ah
aRlX6yGLruYgPJp/N1ijn8gQKiTotZHH9T3iEDqlSN8Et5TlmzgIdpO5RCwmZ2Hm99jB8OOp6+lf
G/D7TC7odQtmLp/MaR9eUKggy51psyJIE4Fd9zmmoHXTnbS4edAIDvVD/XK+mQWi4KCZr05/TCk5
0HeW9CXVLAbRQpEXoLd0+eY34Ec2VVTwDForwDUCoEOLWD5ySMdk6wtAXeExJmGAsAJbDNAMwAyl
PHCxEW8vv+PHDRRQ5JrQpQGiph9Chol0zRWcb/69GxpFjsj8IB4NQnpuuVF/7C3/Cy8mlOwKDEY8
chIAwxEf8msxBDUsFXiQA2OYJolhQFhGUEakUnyJ7xpTQYYbRjDbHLOBagbIz2coWdTIIhMvAdBx
xRA5Q3mZYmA/jvAXyKpMCIHUPMqAxD65im+ttwCUYnghCn4xHn6jgpstFoZknwlOCGek8cVQJ/42
TKJUr7oltIkPQQlar/Yy3c0T+V3SN8bJQlYXRrZImLEy4A0Ry/92fGJa5m/WIZ8UinlQoyQfJG7+
K20zO+wKp9XgeMIRu0A9PrWOwzTwglw0kSBxPOT++s4iIcSID6Fc9JUGAJszCWGr0uSVeEHczq/I
cAC9yKKNQrbkgsmBr5xrSQTOBn6SXCjUv6tpqJ4pwkDAIekeZmtxsFoZKRsMetmeaIATyIrmxuuf
eoWPwENMd0nGzc/4qVFrT0rXmy6eIdYqcHTgporQ+hMfkl8cmwKq/nVgRZgJ+hlSm6TjKZvjdl7r
lwyMdpER729E472/uZs38ZFzYGNKhpQ+WWRurX/Mmssfi+bxO/VxGSKmU3UGLTo4jozEI8/lKVCf
3F0ASkEtRJ8QvBFQ8foegVVNoIQpvH5iToNXgU8z8A4FbB+gRSQLwwNnSOwPN3DABz987qUvVHNd
B8y/BZH/gCyygvzXGPljBSkdtr/GiAa8AGhgUtpU5kEPV9LNMnNjgjqHMka6WiRZvXImPZVfnNBe
ZrgV5lBkmJlqEA0YLVDVA43rzKuTGnyIeR1xbE458q82jcmb60Sa+BhNDaCWfwmN/y7Elfes0FLJ
FGlzRxXrX9fF8SyflKdHxK1dE660GqXyjybAgB4DWWI1sggkQEQbY8YoW9+3JFOWms0x3ERhGH9r
aw5Y1gSqB9qUDTF4gYhfyLvrn6vf/563meLf+YYefRkxI5Kt5aT8B01gPrvmr7kZR29iXa6hKdCJ
+VOXq7VKu2U07wEEXcxlIvlTfsqUWfLNkkayUbp1+JYv5/LjB139Xf8j4GjqkkwoyUvKj0CCRIcS
SAhZHgsYXnT3ZiysA6fr8IB6UmV/J6ceplF1A8MZgmBnA5FWWm5k1kgZTKDW5IFxXXtk4WjNXQpI
lXw4V6iCF2SK2KIsM+Ygrh6fi4nJdbX8cq1vKtn6hgIxf4tAZVulIeoA/XTY6oItu00ZbtEsaL6v
rXJdajHBvEQaSDP+xgXjf1/z7k1bs5qQpa95H+HqsHI7//73LSwW/gEU5h4iAlfKFnOFYiEEpf9l
e3er03lwHQdQGGglGFBTwRj8hndVt0yPZfat7ZVzeCRVXAh1H9roLZ3kxIzH3CM/mdTxa6DpayWE
j9Hll3cxJX3NP8MAKiNYjrtH7QgmWo9GzyhCyt7zmG0W/sygRslA8CM6TKjdh+w3/p8v7aiMDEn0
ZWeCa3QhVY7SHm+QXIlOoyPJHH70JM3n+8rm23x0qU45AZhiIezgArC97OiQ4WIGpxPZ/2Ekr0Jd
DSPTChR9zyRAtZbNxPIE/+pz6bXFfcybJTRuHPRAVe4MpQSPyGw4P1s81ykxa3zRL+HCoR4oB8EZ
ImvWM5qQzBcX9j2plQ5+d8LV4KCzQ1+jCtwChALMRksPpgvU7XQI6f7Bz4qCGTKl7G/So/FDjjKf
PGdlQcVyjKXhdLgQ6Gc0C9tQUrTtINfqnnzH39IkuCLMXf/HmewUOIXxvRfQ/3O8sgx7i5UabInL
4XEzWy/fOT7g3jg5NpJBQgamaGuAkeYc3LcUSA9eB3fWY+fjn9KCRw0LWvZhp+4o/U03CIWq3Quu
v4VKbhf97XAQXjJ8YLy/H/H0rBdxm7rDYMpe1AkKdr6QxS/2LV8bIXNLIdX3jEsdjzQYGbpjsHs3
7tvuaPPKsXmgXGEGEe9yxaB5jVGzBZlJWlk6wPBJz+vEwVF7xS44UreKTvr8put5xBtb4qC2nTnE
QHbKvfymrynW0jtLBTrjJTschf1ysOhrhSERNxlPyUAnckc5WpJhPUZBfsjZR7sLlZSW7mFfDhWZ
r8vmgqEQx+eoR3kXc8/B7thGzhUtAkaqR+AWHIl+1IdG2V372sQPc6HgmQQKzbwps4QSLV732B3w
TjF5KWzR4ewGvCEehVfcHcybh283TQeLwoMLAOeKA8bU9csem5QVpjAUmLvBx5LNmB9x6hgCobwJ
rUbz4Ktu1stavvMTB2yAY4/Li3IAL/iUQ/FzzmuOXNaNe2H7Ggfthf965BzFlBI647EVSS5ntOwd
a9Q0QuMmOhdmw8bNM+6pH5hz7lommmJy2MF6hGXNPNkAI2cWx3e5dgBfbCnyi8sHjmhN2Q2bIlSt
6tdqObFr+KrhzDRHbHnCDvkgmv9Dq/JMf2o6B93snaYQbawR04zEtpkijfDgxTQ3+ekMcad2HIEO
s3372nGoCZcBrAMNfWcoY9hctnkoT9pngxc96JianvfNhrsoHFrRpaM5BrlkZAv5HmnuOsl7HL34
SFHgh8Qi8YGfMdWxrZ1h2S8+TW/LujcFoRuJSDd/dTf9z4RHYGpSuR5yFzuIp8be/BBt47oQmufx
SM0C65od2gsQTvii4f/Uzxil66fGHensFHq4O4b1vFaoZkmv5NFX/lWBkeKMjNJRwgQN8OjNgJgD
8cgnn0Y7ZGc4/rAM8un9+6WeaZZDLJRpelWOnJkPFONMteMFextTjemWD/lVwAwcLlKnXG7AyAwD
Cwiho4scGNj9dD1zJ9V7800JZLh3ro8zuGrerUAN+CD84b90fXHhbnpjzZ6XoVC49QJrMYfYHpG2
PLhxhpvDgMH4YXLRsewOct2w6PLhIWDytu+3HTAeo5WdnNqTt5+qU+sz+Ru35LItZS7+58EBdPmC
48xjdPMc27dBWsxbOnl0EnwfmbW77dCZ6m6YgTgGntdxyKiN6U3359YZrndu1A+OhYHscocOGU6E
b0cah9s8MIHcRqErkFLmJHAuItPiUt+xI2+dMNK+ZuwYQR6SSOhQet0yT8D8rRLvuFEHsf7MiRSr
3g5j5Dnd4076xUV75DXnJgEn4eU4uOUtfHgBmFPu9hh25I1xUzHuZJ5R1o1p8Hz8na6vK+6DvG89
cPI8XQOopJ7PhnvGPw3ywd53Nx5ntgZaNj7GKzL6MHLPLMMu1S0Xdyw/Wwisfe1OpBSOn2UeH8Oy
OUa8tdBi4cmBEYW0aupu0XMTOVbaFM4PAniPLtDa0GiYtfFsgeLcuYqEWCMt47RZfMKPeNI8lx60
2VhNxi3rnh/XdGrE42IAXud6wJ8cm7m0IoOx8DDqpZ7wfP7f2vqpwUPqLkP2t9SaQMUotdAY6S9w
ZPbUe+oPuHDoI3QHrLxBur55vLNSxVZRuP66/1TBfh2IlDJAUhbRTuiOB3R1+DrMKvk3+FktCrk+
AmHLMH0Acc+qlljPYsEBQT1FirlmAmbjf+s2xQ2N5KchvARAcuyV3HNChGXxUUIcQU4WK7QxsYXp
8ObLVidWxtDJXoHFFEaLRlJDKBgJPwK5RHA2Gev+TGow1ckUp+Cx+5jzaurdT0wgUy1s0E7zn0pC
VLch5yzBJNvaEetL6Fvxl3YhTXqS0Ad293zqWA5lEWOqPm74k0A+CRUNzcl9qj65l5yy6aRIy2Ra
tGYR2rLggPpkZAHyD7Om9cvlh0xrcDftLV9ROuY1fySl+4kUFMoTxQwzgDtEte92nfm32JrBExUR
bG8OpmSYTWenjvn1bGvEbt0xPJk7Ay3BiG0ItIyozrAdhc9ENmTIWRgCW+3jWi+/hIiLUEu0ThxF
SmCxvv92CxE2E89a/lii4dMTyrIkzEIHpLq7i7uksa2vajtEupZoDRcJ93N36ypJX7oCvaVe3e+k
IyPTkhHBEQM/kZbInRPbIfbjVaDFTvkFlhzlSoZ+fJYj/l2DIgQpcuPnBnTtOEJNtHZlUAO8a59R
Wuc8QI74j8EEoMn3ZRZa9JR+SppjeCxJc6reNNt0/4KDbn1dvT/Af0m9HlsJXBjfknqeQZfhNyMJ
0eMPwcFYV4VOyjdNTTg4PyFWOutIYYdiA3Yq1U+wqdi1bEboM9JvPMXyyx5sVTAqgqDGwcfWqu/W
xJgiw9O9jJpFbo6QVahb4GT963bj9r08Al3+d6RTpoxCY+nyD9/xVnuJrvVF3z1Btm/+9cJbGep3
4x6TzI2HIt3TXfw+QMNpruO7F8RXfVdUV7qQV8576q58/Qjy5qkKAOUqlB0BqV4fp2+F5pyAPF8t
IDD/en4ovyA+mQXz3fT9tgF+mm+kXuVukjBHC+b8sG8VX7xLu/fcM4LERd7QbgABUrwtwVJbkjSh
YGJLBnSYQI8PPUZg3FJn1C32IDUFGhQKfoGVAydHuurkJbmXOBoKpCbdQrPcQ9qyXkDruPAfRmnu
no4/fGhvY85Qr1pnK13YbuXepCvnNELO8HpCFV0Jdn+EhrKNdFeODbGJbvDmWzcyrrmip5Kgju+6
Z9F3Qm3EihkZj3Iux/XRG6Q72IQ6wgZxBMyyNiqGaFhnKivwB18KH7LtA0y7xa02upEbbjCoazN5
lbUXVkMWk9LDgJKSWdXSshm0XIhhWNlgBHrWEx7REKBvBGMsQtqaggm4euQjCbB663a11KvTxmkp
9cvb5n3g1jdKdKKB6Sxpt9xL9WQuyV1SeGC2gogUiwwnkHOhlCEaBznKAjaIIRKL4FFpj3IVRJad
urwJ02PbQIEx7tybPmXmbhvjzwP59vg6W6jQKDbXVOpBsNiNuWE3jSrCT+nU0JD56xbX3DJJyW6/
wHWI69Gsq0zBta1wlrTy/Jv5FrIo/JZePodwlX37hfpBp5PQrDlcNPcYXzMKO4ZwNFTmHILlgDCs
ZbQ0OeJJKMzebvgOrPLACHP/cqpGbEFieCx+twbJ1ECaEnkr4xaVdGNdT39a1eEC5TY06hHajvkZ
pyLymdwN1R8ExcmDMPOX35k697uefG+bYLZh0tKBvl78iBM1mjxgba8qCgn0sTHSp/EAAnAiGVnG
G8nPe0F7mWfIlqHmYe0L2afPARqX4T5Z5CJr7Qh0b2mM9dvz2vbJilDrXiWgwcYhQZVpSFwrc32n
IMVIg1QOj6SucCmsh4YC8joAaQwlClYzEAQbRBriixvEgPhYwz0D2QlOmqGmAVeh+kBH2ipCAkhL
uXKvqAdE4J5oZVxvb8GsrHrQ14nnaPQqSjEhLBdp0eNZN1c9ExUTzvlUL3w5AGYcVAEia7a2o2sY
l2NE6XSR8/PMvc8uvRo914pohRxdpcrX8tMR7si+vDv0ZKUffw/aUdfx6DidvxWeL2HsXrJgn3F6
lNhEIA8yjCOfPTLpnTq+4t/L+/jT0e+6JmPeZ7nnQW1DeoqV9IWpzeq5GdobcfoWs1iUf5qoM/c3
eV72oIpM7if3pAW5YOeqdQ35FuoV0vNpQs9DE59hvGDO+zO+OX6EBN+yDLzcsvBs9+woNcOokAQ4
f8TM5fuZZDN9Z5rN4vXgzwDCMrhDBXkOFyvFxYuLmZUj9AV49UK68lvjac0Ah4rGmt4O/s6Hv32Y
DHSZjECvz/VhvAJe78Kz19orZZbIeq0rtVtyILOV41OmcqYC5oipBNgymyuEUqRCSK9a5ETgSZwL
TeshwtURpRBGyYksKeSyplBXoEqpm0mPmMBK+wCzgBwEaMMwIqA8PdRyAHncph9w0KnY46D7HQC4
L/SJ0AlVcSeq7uiEK6gjGhpDF9LcgYBItSjrhoHz6M2BfxEoopJcIRRr3k2fZchPRIEVXzljhC3V
oCLkE4sD49TLoi/uRXJ5uyBK/mvVw+BS1y23NRrh5N0P+HAh8O/gp0MfKQdgfJNfCPU3ds+rewnW
1iFaRqkL7F+6G2LMctxnXer4+vaHNTZRQMWJCp+T/pjBjnpbZ2iC6Uj8dviCS8ig1iXIqx8RErIW
A7kAa3U8R+YjdlsurNXniPfULj8il9XkopN6T0moOOgZ6gKypQMkNHzLKY3o9H3u278xD3lGzObw
eH6K4lEGf97wNXT1MqNow+XlYpJu9uEhxEykF9iM/FlFmy5yiFhLlgz48JrDK/rlNxsGo1+ftQyc
zOQjam6kdP6EXNLKfPqNVR1eIguyp7anzsZ9BMaS9w2PhRXDoe60GSxJWBa4NCZFtAO6lV6maz1V
pr1XjLNcWC3p0iRQsM03B424eoRSqH7M9zvFTrhsFne79rPtA1l64o76GEmbYQH5TuYZfbg7mgVT
e/iIfReSAhVAhfd4cL6HGg4BA95/mYgoQ63Kb3mOZf0SypjNtNC4C4GXhPVtivwRQdS7kZTDp9xa
9+T6XtEuVFwn9fGrQsycrofHWXZJusKgKHPIkQQwaEbhjEkz17cqVoq/mjAw4Sp5jnYa1H1wrB/J
6IWxKU/9iGqkoSUcMYoCfFYgsCsT2BSt9frwIhtraZ1inYH89jF9StYkZw9oIkWCx7x+aXgyXkq5
9frFCnXEYRwcg/5lmGesu9DHWiLlfQwvL4E8TRwH8Z8o0ZAuE4gTLNJx//Fmafe0jj7iX1x1ZBgQ
ja5OLzjt3h7fiD/eSZ+byMzzVQ8/oXXktTpteNL0/KlMiVfL9RwH5n65taisEpu637iHCxVz+vIh
yRauw/SHFVAOFDd6j1YfUcwI2of7Msvtx+GHkCPX4DuqIn/j+G0BB4wTNpn3GDlPc+QMJcWTfBPW
IERGaq+OaJBcymw6nnFM/3lVRwQ5ckzOoTRvSrwMxTGHAjVBuncmj87QpVH+KdYJIPgpMRuia53u
sKoDcbLc2THaA7mK8fy+GgnqMdzWo5OIvv7hFYvFe3paXB2O1Jnjbf3tOZ2GaC0ZJ/kTrxAUsHh7
Xe5WHXrhwLIh9P5WnyAdrrKTxrXVrS5o1+zAkosDd6DqPg3gGR6wT7kafp3b9hCI9TyL1B3koLaM
lLikajf9fra1UESKixeWUW6SC7EPJOXZrnfeLKweZPQorREuUzMMwgvmW6QWy550EaWMNKp5P+ki
ahHWmcuj8DTIHRjrsi80DVa4549gnvAlZbIgjeCQ9LjlU9YXlfmsBVvSV/x9YS/55gSG15rpibgS
nrAOQoyJHb+7ENF62pPmCongcAHFHry+MQF8rY+J22Nln/EA/a2eCZBxogl4oRwc2ITj12cOrys0
Hzc4/WFaWOTF6FVbiTJYCDC22FhDQ1Y3yjBY516gC4UgMVa/aHJjqKCamYvpmOrTI7Z6RShluGAl
OBr6+r+GrkIlTu4Ek5Kn6+EZO+bhU7HObj1UXboQj8TAB5clSsw5xsZvWt/k2YBbyMTvTcAUPDHH
oaemxhMnxuza9RmFMfTQVngpPe/D0L/Lby6iE3URBM1ECXTJFpRfOn4OtRR92rgcGNUy7pPwi0wq
iY9iAkR2jCenjBaC+4RB080ytlp8+VmcUhYfjYXHZVGk489RLNPlUisMlTdziTfnv+pUTdl7lPih
iJXw9Eppv8W+rlWuUbl713XWeW665tGhT52XG1HmI9NijhP6D2rjt9y7XrJAwK7vujBqpu/SwaHB
P/7JZW5Gog44BN6Kojk6P67WR3ZQDjcihsDXR+hh7yPQJkXVdH6tUnVoejp5LpZmwOeOJ6d0nLjO
R82IF/i3wThfoLr45ej0CqCV8Z5lmDHserrxgF0z+myNmgWqQeP1oENMwoZgyoAuek8sXi5WuVMt
vWsdeq8LGCknOH8jREY/gNs1qE0/S1BSdvD+5tQ+87Uvww/PP2kC9DAmosjJiptu6DmDxKeh1qAN
GvxlB6pd0Lq7ZaA5brmuUjfHWWf4hKhIDOv0pCfG8bOv6OoAgVDbtMVR8Vhj5E0RMuXb02+XEVhU
NCDDlzT0H30IO3izvelxaYpIkdM+QlAOJEHfMBSYxQ5Xr2uxLqUuy3X2jl6GxQ+7FK5/bOis1aDh
8XhVgex77WV6+/a5fXwbV2izkv88nKqLh9ztSqYvgd4rPRYayAfUrt8HeogOV+Xa4u6SvrmmlGI5
7KFlTn6k+otHNM83rweiZ515OlPVtnTRqsl+yQbuCy4gAoZWXBlahCLoyoxWWWU6JjzCIV59cTQ0
EaObwOA2X7RlVHHRvAIATdBenDwmPfJreMsIjdNzI3NThu9UfBjtbqlVyjyRKalaEGRe7ULSwiSD
zAtSFM+Uk8KIjXkUsy7i23PsuLJ6K/CC7Q36wJY2LmqUIREkpGokXIskLcm7PJpoy4RqzqhYZf4A
vgU5oCWq84cqyQxy5sYmyhiZ+BFFJ9+1oEuReNMeO28Wgkcn00x/0OVqdlPoypqNCV3Sv+aJzU8J
dhWgYxjklB72nSK8CaUZPBkzLKZ5EVz6Nn/jykHjH75p0apQmcBVmjzLBoKSxat+TwmHXP1co18Q
iW7iKMlOZkEkb5DkGpI32SLkal7PoMlV6dTKku2T3xHzxr5XqE4+1WEqkPAmO0jIZQxg2Od+TdOH
/ZvL9iRKnI4Lm+wa0z3GajkZjXVHRBwTSdVEioCJ5IoZjAeJEEqDTmBReQFMwMw7ZSpyzVC5PZlY
vMrJmXDbmz+z4QRpT7N0JLBXN/k7BSCKT9zD0sM6aOHRIBhwIkcQMr0rFin1V6fBGATr1qXEkJCk
nbs3MNmCdI6C+mf2cQbA6Zyd0HJ4UjUyXHQN+GIciGSA2/ARRPaA0OgWPRSC0iOmw3IWhxlly299
yPOrgZxvhczH8wWvHYFH5B0XePXy+aatC4aE/6lKL+DRK3mgEXX1EpLIAxC6oBrkgFV9+TfGNdA7
2TUr2qkWY/2ILrMIgnNow3OVAovTBPDExcI1X+Q5LhalodWDOnAeZlw6tOEuTIU7X6P5BvGpC3OR
V88t9H/4OotCuVq6n3FF8jRfwMwWmlxJAy9xrTVXscgRG3eaQPD4QfJZPTVfKey7u1igNPWwxhmT
3WxEIvaj5TTQPrdXiMdjMYzKY6SOdhsYGDjS4/E5zShKqvJv8jWHogJGAxpKq+WRrZ1JRTJCHXA5
soYyLaScxOppPu23Y8QrPCyJNluLlBgRjDgB1VnLMj5Pr1epMSUYSoBp37kTPYfY1aDOTtgrWAe7
VJJNbpSsGj9rVJwHEyu1aGbNZiJ+FgESgRMzhtdaoMQwyWisEe1VIEw5upl6kibiD3XpGAWtmmN8
CqXDFLYMRpWETGOfSV77SgHdF5/52r5GDtwvkDKmzVhki2kNYL38yAwjsMKU48NSwjRdMTeuJYiE
Rg2aAixmst2s09BktaYxZruxLeF9p6Tf07AI16yZwF4R6VQCkG5xBCPGKQ3dHzaRyOGxA96PdN2B
8F49kuNTFOcrYCq4apU18f0CFGDFc+pw2a7fxt7diURJFpIDJDq5IlsskO9ZqS19asVLEi8YzJ+Y
HuYqSraxelcDqGhzyCA3j0JWgcOJcvOuShIA+0qmwAWA6owmHQ9uUyTnKTVXPMFVxHWEEtRAEJHZ
gTxZN0QHpEnnNKnhP+L2FGpD5XdZymolqCg2hmehDqKXUEQrXqDysDxMDRXhOnYurxkStwxjRjYq
fvx2MJf7rDOAzUpEL3rHjn8jxOKlFAH2/z0DkKT6t6npQR0il19V0Ma7EH8cItzrVmbotRPkyTKp
slSp7h5y1Us39XZgR+7U3qqkukMinmQJhxpAZZY8R7XfFQ9SksApNAnPPRQPKBD8CnzXBiW+xJQA
A8QxaJa+XQ2cMv7EG1ceihA6gYALXf/AqsOSxKACs3Y1cpE1he9YHvWOLBduxol8YnwIDl0bmbbN
NExWRSEX/Fg8T716VUo0PzFGJ8WHAGyM2YnMUaqJOMkKbEaAXyPnu1pJfVvDUV3UE76rMSYlIP6j
2o32WYngCGCY2bmfASMZ+KZJC0Low1xm6smzW8w9B4P4bKJUXr65VcOf6NKvq4s+jblf3Yi5WUp1
52WMp8isltwgIiZA9ji1upEx06YrSWd4TD0f89SFIcdUbQXs0d8RhyxjkunO92YIIs3XtUG0JfWD
4Olphd6PCSrzc+bzPC51xIQjdmWALLOdrkesaji7i9q4peOr+3tpUOzIH8S0TijaBabA9AaqlBIg
sKEK1dEbTtsWHg6sGn7LKomOkmH0qUFZJT1IUA0m3C5zdCWQqRWL3LGx/PR0+F/PO7TwvnK2eshi
fEEiwCVty80CtelzoVXufaM0rX4EqZAHYcChsIUPK0zUrcuDxCewFZK+MZ3rUYpTNWhmLeXOovnL
gFGwKd7n47dLpAvlhcVQR99PI2XDrYpXJUSJzTG6yvgAqByKbcGZ4IrEB6DBieujGThR5QXFYg5b
bPoloYwm2hbfhxcpZUi9Tz+odAqIkYUz3s7BT+/dPlwP/7rmmqFwDJXx7cvgbpQUkdHmw8L4Zhq9
Ltn69IdRoWxvF3sRrVJfPW6DBK+RuttKMgkHIRDwbfDv+UUUTCoE4OAU+PMEkml8YTQ37kWUgMiS
zbMVwRfj3AmekkVVu/rhZVE9fxquRUltcaNckGbStzGIC4ACR2oux2jIAMxkhEPPMMxr61TchQIW
x/dvBKDwvNiTaqUd3PxNifmIZ1MIU0EFSI0U7Mz+Wb+P+KMRkX0dP+WOyGAShcXho7jcFaWVUcO2
QVlACd26gPfzLHBwbKeoYp1JOrRcGnuaPOLGYsAkt04BayBvQaeJ+o0xF51O31qWIZ+PFyaVDEwz
wxD5fNK+pGgt+0YHltWtqvjU3TKMKheFdd+/cQn/TWmPJDQ9cF3g0Y/N96WFh6t/oOutSYxKaT5n
laN1vNxhl0fzLXg++OC4QNhQ7KdekWu0LwaWNKutK65G2kde3x6HWUnerWV0BG07krzylnZfM7D3
+FjU4SoZy42E49sI/bWt8OCDbT7U3n2B25MfjoSn3Quruf/YPMC/Xk1/0zOSPeXJNin0m+VmmPw0
9zRGsYWcp9mZWOInmCTWoml2/gkyoLLFnBZsMJuI/QvaIc4BlwAMxXOuMmeiKKjNMyrQUGf9Paxc
D9yQdt5nMn7oN9KyRMK4+ZxHqdX5HVFhMy3OKB+2VgAq8iBEsIUu+NfFYtobU9t0qSUgQI7zaDk1
uSPcWwbS5/nTrAY164svwgqcUVdRRYcMao61DdzgOVLY8S65ZJpL9R65ruJbhfGhm+fn9KzgZhJ2
SunSLdFVlMpM0oYk8SIoVi9rlpsomEwIz2s+ZKVlnpcIaetGm+zJ4rOmORpzOuOfhVa6KtftArGb
HtW4nRIjtOCGvRm2o0DRdknaJuars5XNI4syJyIIgBPBbEwT57EhJopf16X0yww8dqb6HklCx6Vf
cTiPfsT6AonnOkfxHQf5jnbD9rxeVLd3jiFQC+yg1AXoRcFYeQc1XKIjmo3zQ7jhWiBHTPLkkl/E
mijOk+dj//841VLzyqUGrO6qPgNZjoFRiZDObK0i/TEtJzaMbBJrgSorSULi3Kydy4kKuPz3rbmN
kF4seHNQZAKmqvWMiLTlXWOazF9qPAPrA2hyZUHIxa4GNkuQM6ZxLt0daCoGGpgi8ZFgudUDHD8q
0luu05eSD5uELvRTddLQDrw4CMX2BRF58+HQEVjNItOaVE48t6h10Zw8Q69b4NisX91lseUK4fog
J48uBvOeXR3iYI8D3osmoB/ni9fb5MWsuX4dPOkXmd80vLM8lLvQB6K7E6rUxEu0kPTiQ/aZ7oRU
t8LTrEN4S04AdWQuA5WF/cv9cIPjUz7f5Ji+wHwfAxTj1Ov7xWcBhRZKjdPctZBHkIJbfB1B91xE
dIX0tmC2NUDlRP4aCbCbUK1sJ42FAer4U9oHyFl32Sj/kF52zBPlLspM/XxXGlqxOyMxoaN3JmVA
2FqAvjVbsdgq5sP9gnuo+yFca/6c3N69hip6L6icgrEZ10qZwVSG49x1s9i4/Z3EiFGj3D92UhZ7
PFuhUp7fGizNXktdTX5SP/eDtBUzh6qOZyNcWr9XKHlunB+9cIhANuV2MeRbeS5/SPHkvxfQKR2X
JjFMEyrlxX92ah2Tr7E9zPbVcRRqDcePmzAyNk39F12kHUOjcGfuMuYvIz9NwlwsPMv/8pNBGPa3
DgtpaLqrIJqVOYAztdSszuIUyEDpwwoPyMTwLx4mUIuLuq/MqUctIGlW+inevG/r95V7KiUql0Zj
QAHRApQ3hxzikgzhU6cMq+LYW9rZIAxtoReH+Ox9+phHmj9Bz4PJwwRhFpwgxJJaaOzuVgB/Wa7J
qrLvZflyCe/Tr5bQ4EroZ0EHC9xbi9pMvlrkRlfXVHPcSnBUYdQC+q5qc5hKC9gzeaSXuLZZSjNj
143NHb4bWTSkY1Ch3UG+tTBfB48GWsz3KxRHx2aOwmnGHe6WM8Yi8+kj/UKey/X5oxM6qS0pQ1dZ
M+T7deCwI94y3FnAWCgosmwPlQLZQb2vMR8UVI8hj/r1DtrIRnEF85HHDrrb5Flva0P85dJC66BP
5JGJIF3qBb+jD6ij5813SdQLzLSOVccLniMXVHt4aO7Rhlty6vNq5sU8mVnq9UesDpzS4BofeF/P
fXIt6eZLrWCaa+hvRMG5jlvaBFoByv9v6bbRhF+gue0adfB0Q53saWtLNtLf02rSnramLWRTvA/7
7r47pbEOIDzfnFZppVVPrEisbuvJZ4hOugFVO6PA4hNfMmThd9VuJ+ysbfDiblHoRnG8zD1a8qXJ
3aVNSOMTOGRdSdB88WXdVR/aTYQaSFp13dJOt1SaVCap2/nmZYlAVO7mRCpv1VkWbmmDO1kiNrSA
DDZ7TeV6p0Nv/YVMzKb6MG5tDxW+/D1uzUffy6/ytM1O5w9H3LrxuDFHrWDRHQBQTyupY1VoYY6O
8/pl+ZWqpN8qsAMOFYQ25g/pVJvReUm1R6Wb8ak7o6Eh2DF6QOi2TCqz2e341NggHam08dA9buAb
l24mtdkTV4U249Xl7Txf2Sft1aK7zdmOlyKiRpKmmyutHelndzMZPG8Xn+xle6JXHSc221THbP1u
QdfqWZtzXFPZWrhdsGZStLRupe4nd/OvUe3EQT3kS6/LYyNzn8y6m2WjdHtEnfl+sq6Od4vbyfHn
4WZ07izeCv9H2Jk1p7E03foXEcHQ0PQtCDEIIVlG4w1haVvM88yv/56nyj7vPt4OOwjLEjQ9VmVl
rly5soHoEoGiWo8JMplCLDjPISed6yrXp3+jDmSJnmp8dKApcTvpQWzvIQgS6nNy3SMSP/ya68oT
tS0F4pF8xa/6XmCP3hTuY1GPW/LeTaVH5NXzUKMmImO8g7LnfYYwxxKH3ZqHM9zT8bOuFWFb2BWc
U937rGsNToEv+jepAjivqMmzNyip5gFg17foREya5NnTMZ2w5DqrSIUhXaKAWaCwhuABdVBqZLjI
sGvOu+/mxfOVV+9FcQk3Fgv5pSBgSGp4P6kf09qZDgd5jrLmYpUIRZUeWiwv8hDcKGU4vVK17HNd
3nN/6T/rFhVPN8mDN8Dsf8UkC5sV7i0YQNGUk6EYSWyLhn0p3A2xMG8aDbbCo+GEti0O5vUjkuU3
tHbc/NSnNLqNdzXXhVrQLd1z6r1Bvn5KGx6ITbatao/+MzfYSjPqew5uvnvC6fEPyX75W1ZTiaCl
E5RZeeN+Ary2vzENP7sdMVHuzMlnQfr7+I5uEp+20ntU/29IUqX3EY2ztdHkO2qV7sUd091w0KOO
fn/DVxZid6iqLkOwbomDUIZi9lQ8M8jRaWIDwDy27smQWAOv8Mvs1tYC4hzqrXCL2PGP1gKToNMy
uvUt7+rParJtq7C7su5ry8PyKuERhBv787HypBCSYzTlkIp1ILExaImDpdQ+vXqvY2B5ZrgeXp0p
sZJtybhwq9z18Dls0z/zzSW5G1jRdN+FWzBkotHz98VAdPj8txrtUqro0n/kMSrqSVWyJPlPS6PN
OqvOluXjEVEp8WRp3IvunjJm8LxY/mgBj2msiFOLg8bapuojzaBRzpjgABm7i+7viCEMTRQZMC9k
Wktk+2dllKB1hHsjnkrgY1WiuygSU24JsmwMpLfhPynbE3YV8WhDkTM4sYGJVZkil2KZpgf22xq4
QfeM1P7ubo+baUs0UaEylSniKXKsjDmP14GCpMerN8zSCWSEExaWXRdfl2CDD2kKtBzRVR2QTp9+
l+Q97NDNCcREZ9SviyFFfMYoQ7Qp5PGlhUE2AoLKyrU8wGXla1zVcaBJ8Yj4RbLFAcwC/UtDZmnD
CZHl9sFbaEy3IeQyatPDtG4pDwxr0k2KMPi38GqAyQsfxlwhpSneHoMzgXTLPGNgaWxny8FhZwcX
14ZVehOeTZl+eABPJn0KFE+YbdfdwOMm+6SjauSdPSr4ITSXkH8q4UqcjYHA1oDpXxa9HNKVxlSG
XKXPFKjOIEcpHjNS+rGHBztMVGDFJteTVj78VkbTUlfiZ6XSvsVMBYLfUV6zxFGJ5Uam3go4i8ur
A14FbsqwfqZW0ykaVIag3wDOOzwdaOY8vGgL9yxcFLXUjqehXYBHGjV0CWbfBfj3WOcyRvvPwgfJ
fyUplT3435z6RWsvXx7uprkVkjPG+4oUk5v3sV2uwcrFAwDPqZ/zKUtqPRH5SFh0gOKoMYx+Kv56
97LmdFCTuIx3jMuLkgikrz+fcKbm2J+MwC/6J+iUbY6jIycM0xaZLMEsb6O4gC8De4dYtADCGKJY
RQJ8ubkjwI41wZLYTRlt3lNrQd90L/xHYryZ+6jUHdTrB1s7xi0N4KREMC+YfIFJIvWEOD4G4qpn
VJETC9HxhZyjDQKrGYSIC4JjCQEAwpAdecJ/kx6p/tYkIs5WTCtJsVCo/trooThen0/53RFjfMC4
yNrPIxMJdkLeK15aZ/85mteTzvEJW0dktxWTjNrzgBzeg/B6L7xPA1gUku9PAmY+bELXTgLobFBz
/FokJpEsfmQKiV1ETqiUYzCE0IxHL3mDe13E8dWtprkgnnjA898WINF/VXP+r5gzA/hfd+CXTmPJ
oLKaT8tor5iCkgW+ud98Bbrh2Tjrnd4FtGCm11tWqD+PxcLv5dz+dXBP7l+iIaPcdFHKFTm4dIHN
y4aBaHsIh504mQQF6pxZAxRtijNelMuBGnWj3c469FLfJXPwmLWGT37iklNpFN8CDYFMZGgwEeZf
kPemmz3rRuStiUKKyMeFSJLy+HvGX/lX3528n/lfIkEEMoQKKsD9QhwwElqVUi3bkBpfvBssq6Y1
PdaJldnAKVIkm3T6EvNIJ4AtqoFYmGSQ+8BtExX1fo2nVJbe0H9IKxlcKtoo6cDYCoUmSDpyOJD/
6OZFz2TQOOJ9HRkpBmJ+WcKTaY1PdVh1Jv7ywCrqCP3Hevzvgf2q1JPMl8NsMmW+hDLjUsO7jyOO
E64mgE8plnqP2ocP7bJhqyu65mV3PX6GzYKgM6LOpCAol2mtQikS+eVn2eXrJig26SHbx1mX6yQy
0+x8lKD0k1O+bh4fCaLubL+2pxGdKGr+VgRc4rwUJtMDVRrgxnoSqikYxPMr724gbHNP7XLljZMn
ZjxrBEuPK9CFJdNVhr/pKLnTOhSxqQTENTqMuCY6LXwlTBHTVxdMtt9ZtzeAfn5uR9IERAfwD0Qj
Zs+W6IerHa5T+TdTRg/GvzybX9QmD8dZep4P1miE8xiigIVeXRHrvP3UoXKymKRwgkTvDGX9MNVk
6RhR7ZAjOL0aIhiTGCX5M2mCBt9P4Yb95Hz4KOyMZ32CYHVID8AFK7VChRQPzEdsaYG2UmxXAG7S
E59Y9tftyov5LHERa0vP+9AEaYWxFBM8TVoRC4abwsw0R6AfZUL1J8t09p7gNOo8DmnMURjWFu/H
VymnYDVkbvVpxs31kfTumqQxXB1SBpBneYwmAGG0gYXA7mk4BHIwAPaBWC1Av2wN3zUmee6VRsQ7
YzcJHYsQSNkdgohAyYnIM05S67HDy5I2UCkobMoscRv7f55/v5f5quYLlVIFuWF6Q/7/9jLZFgeb
UXV17OuYe4JmoqIMi+n67EMSQiTfFH88FjsOmwCQ3WtW2ttQ+rw0VjTeGII7MMjNhcRUievREgTI
a/u7+SiW/ysLy2JTReorK1eztBrE2f5l79PVZJFmo40y9uZAZN8cewwthguIK4srAynM9tglTGqR
52+1iaks2QNmwGMKFQP+PdKsTBtoqn3+JjRpsIC8ue7V8v/pFYrc80aGEN6eUUd24XXVyq9qaKLm
+LGybi2EI64MruuAwe/kHyG4xCpKzQqk6AELhJzbFGrVbd46o4h151/HTWhXIQnq+axJQ4AP0h5Q
u67vOwldec/X5Ia92mD5tFYQ3PC+xwGlNlI5Mlk8RbgJpM3MmegnakW0T4KpUmipAoHlihUj9lWq
BImALUn8JUaXCip6tg4BP3wZeP5AU9gw9sKDKLQXK2GAj5/9tvBKuX3KscYEPRSCaBk0BrciNLvX
crGuzbp8rTSuyijQm1StNDb0IVm2Tq+huQm7Az5hMVYvo0T/Brc4opihioh4iQGzqI8nqzfBbPvr
EvWbfm7lfJKUE7RjC2hx/7pCVTfj4uR8ZojF2HUnO/GN+IjhRo7VzHCk5NjGI3rlKW6dAROaD2+u
Gs4SAz9fc7r/hEa3BIY6cwaZVNIoqBDAbKIczNrh03SPq8HgZUP0s79zIZZPENfuUZOmMIb+fzYH
9IH97YRKMiSWq+VCUqj+YvOz2WW6POXpC6GtMgQhY0cGgheLopMn5SKrITVZ5LPI2oGYw/2Q12kh
WBHJbVJ9+c/IjbOOzHlpxC38TKIQB1e3KMMIG71Qj8goz78atzv2vVcGlwBHz/LY0Z6cPMv23zMJ
HMqbT8JyeDmslS4AEigVnLCKyZhT12tKD3gmGCj0HbDlHdlXSCLUrJkPDUsJ7VF9Qidy3CPUDBVH
ta5Pe0CXV1DLSf2AjbBqymlrgSBso9slWR1nrMlpO21Nb+kfSoO7G0vkA5Pg3bhcsikV08z1GJzT
3B1f3oSud63atHIxKgvGaCjmS018SppTIcd3Vjiwrhaus3n4yUZVm/aUk9KeyGWAJXlDhBFStrKR
4xxdgvmoCoMMkE8RGrIuVeVR7EUsqPIYMaHgHlMi1YSbuKwdCE/mjdV1HrFcFL/Zu6vtqSUxfYyx
9HbNuH08f5hbBM2sWa5bk9tjbXiFhRdJBchSVUQ2HOSX70BnzGLXNZcw4+7p+6i5QPdGQSfhK1R+
UO/hRHUXSv3hs2+6NLJr+lPI0g7d/NSMDCxuDJcdvrYvrun26UUaAUc4pbjFxT6lzeuRkpcF5cQy
7YUkzFIZYZJWpKDAPLD1GjGr4fDRsTIDvGyTU03AdBxkZEShQWkxGaHYX3dD6g0jr1O+ah3vJ4xO
5S3iHIYCgG9mqxyRhvyzeQY9M1sQrt/BAQHwgQXlBAKr3oAtgyG862yP3g6PC7zJBf4i+aqvU5Ic
ftucxfia63bie69nxzDp8xQa7a5XuPvcKq2AdjP+r9NcfBt/yosfPpf70aZaXeS/EjH6NJjnyGGk
Yan+/nsmwPED/4SexQkIcBgsRApTXL2lcRnFOz7Xn/QVPXcKX3VtEteJEBjBwNdxrzwOHonz1Q6y
RJhMflRINL+pKuNPTgBscJ2KEANLTCgytqRHFHE6NB7SVyR5igegTSafVaRGCMHT8C8dUDWdhAnp
TuBqseaOqQAwRvPCcm+Tz+pg7nmwLn5AUXjtePCxAMyqFYG4wUcOn96qSNdWbzpBETedzuCUFZjR
G4H76JdFS0yPkuYO+OIkO5WLZvS2SyhSRB9KbqyTz+Ef18LI1wgdX/fg13aizEGeG18HjNoiM5ex
9RwRcgOdA8JqkQMcbGxgAHvpqo4mcEIrn2MomBjT601/+hDbuaI5yr1Tg1TSUr6BZHZ4Wp7eusHo
cfJjSJDPKlBFMD7z3PTJvVCzXoYthha6BrxwDcy8rZp6tmTccDjmLFPFqwtBpjcLF+jL5lMg9BDy
0hIbrfgvfgUOPEJRlIgTnW05ieaE5dmIBpqujBCrFZSbT5kMGUVvOTxQi+xc8qNPiktQrEfblREW
OuDieEbeI0B06v2Wr5wBjnYNh/7DOsyYaEhK7dWxNnh0UpT61cfVh/kOv+AECv/jh+g+2PJNk6sJ
Q1UXLldlduXdQ/Yu9LbEO9aBd7gHp6g5OMHLchAKIigl6sCEhNsYs1xom8yq+gK3CUCp1HcCCVc+
dGFIs56JBjVJsc3dFJNr868Af4WHJ1gWR7279lAuGY7+KvUZippEqD37kHJbBTFUnlK2LPRaeESR
Fa+P4kuvXtdFcAZmJi/qO5hPTurDS2xW6yRXjMXA7ice4mD8qZTmuI4LlmfiOLeYUbOmUv2M4WKx
Tax21ya6Susri+lKCzS1HJPYk54pbFP80kxt0je80+6LuTofWBOY0D5wzwQW3KeLIY9CyS9lzhQE
9BSddPDfytYjcUd+lLwg7qWOnaGqUKN7kTEur1x6dRmAbtc+9my3ptqX98XrErK0xMdlrkBcEVQQ
fDO+5U2zVKkWmtqhxGyqZfPiHYNB/3XPlB7fjfGjRV1cBs2i0Ya2ESpuWYiddGfmunMRuf4VWRBM
CX8YRZ87F9puOZ6OHTQUjcd86QzIGlTOwGuR9a4r6sVjTmG27xtzrt7bkWP/FWaP98rnaoWQMiG6
Fd4Fnu+bh1t8eB6yyeyehm4avyNtq71N76QreorcWaxw4rlxYB4zn5bv6CICkOaJWCLgznZIT/pb
GAgSKGiwS8zqc/TlCo94enB+Nu011RU77GYl7Nqz/N8kciw64RQVBIu/i/xzyz2CY+m6IJHRh6Xk
BF92WjD0nTT7zxMqwApRONTxtfjn89KUVN4KyP0hXn2fsOOUtmYKvbkPvaUtcQXeCJ/krUmibQW1
T5oYjcqyhVShk481zdHu/f3ZTUGLoN6kT9QnzTwgo7pswQLFjCtoSNPFa/PdFKeFZLRhvwaKf2xH
kBOW52g6PFkvqnqrMKCfaAu9sQ51ltUvnqIvqxVmL9ifgKIHAVKWWYdOmJs8HBd8i+E8h1WGra8+
6tN7IKtJ1IZzHZrcxpjMU9Jemue0XF+PS9hwwjSMJo+eJ4xP2X468gY8q+s9EUGUl5UqKAcVgxOM
wjkMUaeTrvbm7vhQRNpXql8sLrBUR5K/Jiso8XYVybV1t3xen5VPgudNY2mJgE5QnjuDmaQexQwq
bVOthSPP53yD88A7NU6R4miSxJKgOMyUh0pDiY573iEW/JP+GkmwBihek2xi/Y814bCknJCqWnxL
oRfBw+keAN9Pn7L1qh9rCvNZy2CqZ48iRQYnaqTJgItUZ0t2LQKe4NToKcC5DCrFVuBpe6PV5Yb0
q51lr9g4fM04bYY1kZOEyUHzzKVFtu6wdSQ9qcaQsZMMsyEavLX5i1JtVCZ3y6h3heJsFlpfg3Yo
uK4AQUiZl+mae1OZQF6RNlg9gQjHC9KsQ89Z6fHGUJGnJeOe0KZQN4dJwIMuCn+a0SS2qbLjwOB+
FGbjHAKebaBrfjC5yr4FjSfwMpODZE57y3v8CZyrSgtyFua+1FDhIglpvcrHuliDPUNVfxDJ8QQD
L/0tNSt0A9GPSOSCeMjuxuPlboUspvf+nPVmvUlv/YPZ76W6hfFiLGweg+ol4Wx116PbIR1Rfq53
LDbFNbYpeW3fq+3R3eWmUmd08cD0vshq8bCsBj2O6qHxi0uMgsgy92IVmYst2sfdAo6EU9opu8VB
xmKU97X5p8up0zalHCo+eFcUFXXi962NcWQHYnBnc/Wy6AIvaOVclJy3F5RuSKxr+gpMPfLXfAVE
/EtcB5K3PFNbbyYH0wPXnlfWzofJrLnekLNw+h0Qp8YLCJ7AFKmeYxWBaIWlsZnaDw/nSpB8WdGr
gsRbU2zpxIij5k9FHIP0CqJkCfx/n7WDP1AvYQQmhEqSKiUPFpq0MeETGlVb0Q0h07ydniKCS6SI
5TE60NQlW9zQ6Ncd7q9ra/bhi5oAKJyAJGCyu5Axqbw6si1rV4ggTANqEh2X0gcjjObflXuhFiK+
R47MpPSnT9xzMkVv12qDPLFip3HlbrCnKB3iGxvZedje2kfFpuguTDeTSDEmcmD6WBKkthm6Iq1c
z/h42Rzd6eomcFi9wvSRrdhrrBJirJ7YUYUySdrADmvUkor7RGE4T2DKwPW0YtdkiuHPdYl/kycn
6pRpK48v6QvjOStsE6kzJVk4Ft/rQLnldl+Xgi433bSolHVzQzHoWXyqRKMTqgUQuM5D/LXVq2ow
cg60auaM89eLb5IdlkgqyAQ1FtbFV2UwfbT1aSw68ZLVDFiSd4k88ljste6VrrcUsu3a5qdnd0O6
UFt04cBOqFKOBcL6opVm2UIw/DVa2y/agBCFZQ2iOcpOOrh6Hfpclh9XZSuGCoeo3n2GkbCCTGtd
sWSHBS7S4FbBaNZo5pkrEC4rdcOxC4Cz0QVbcJseTQgCKITpOJTHSoz46pPj1cqHcV0hM2BGIAVK
ShhNFHW9gSbwjI1wJCaH590m00dxVqgipuR2AxmZUYkNJJdwu3rP9cziOTfyXxkFhUvNJtcM8zni
Dk4AlR9FmhljKPFdodLI0c1JJOxTUEwwDNYF+w39an+kAYfNJfEMJwK74luxfUbLwKdiKU2EOXwy
q3PdgrjYbQeqaffyCcsbpBGYYwv318yTWSf0zCgHSpv7l1FrQP9Ri5FhEWwodphQ9oMuC+Nu204C
G1bXXisOq5A4kNaHjVxHCSHptYXGHuGgwFtnlpQw5EgngNQ4ViffoBsz0FLsveuqcKc10XmCaTig
N8TAx5b0yRATG2SfWx4j9iSWDS+HwcFtwGB2wTkpNBPvr9Y83i0VJLQXCeEmHWfHt+PboMfFWyeK
VfZUD5L964iTm3SXf1yl4yb33cexfAlIfkAJTuiTiu0zQh6doiWO5hG1G1GCbXGuF96cEd51DoqN
dAiA5M+baB2QxgcABDl8u1CpKIRmiknmsxbAA40xJvkS09a1bvJtC4QvTKkQ2wrElb6yjO5de/GP
vxmwFBvnpyGFxvoq+sHOEWMHPTfJgGZZDG1zLUM5y/djKMd8EILBRcvQkrcxhQGOgIoB5Kqb3VlV
ZMFlnHmhrNcwSwhGly/W8YnW6yx6kOH7CsluY5O0AGYhSr971f+P4YdS1YWvQ9Y94Rqd2tKHk37Y
OsD2KjZoJolYWLFx7M1JzaoYcegXrpzLODzMe9dK6S9e47THYtce01o75AVHCCmbQjlRlu6DZgmS
XQ3AYx2CtHh9mFWYpjokUfZSORUeIxUMDiEHZzSjehzVD8sxSp11t0xZROlTMvnqm2VyzpGIxTtr
rKRwxpi3dS/L7qgnx1tr6SN0aGhnXfBccLI3/S4XxOMeMFFr46pwKVNNoDxN1NS1RgIq1YvwiZs4
nrSxP3s5DZvZ4io9MNS9LpcZHRkH7NF0E2/03VxtRb/oBrp8ab2JRFm0a1sunhvCFto4eQXlt3SL
NprWx83RMWHZDcatP3r2bDRxpkknaCh6l63LlLJAhQN3fWy9JkC3OLswsUktYWkFQ3ULNHqbRu5R
vVPhj+P14TM4dPwuQOSRoPfTL6yuB6GuAWf/KPBvaceUsZ7H+S3jjdudQ6TLv5cPSSNqZv5M6Ovr
7/pGDNGTj7kIx08MlMxUCx0odGHXGMfj4HHzUlnVhxBzGdi5lgO5VLSrI9HRuKagPW7cC4qF7Tlr
mCIm5AG+O3djHifYWx4kFWPaCCuCBbNQCXrTUqgWNGzSLCt93H7ofuB6AFeHWrMr6kq+DJCWPX3J
PfpVPQ5Gwse46wK0oLubQ4BbaIkMS4aw9qVJKRsbMrznyM1Fu1SiNEPnwWpYx5ZOBeW9jxbO+mBH
z6kDBDXY5+gMC0fxZdTXVjzf+BtxCwuP4y/3eEk59oI+jgG0sv5T2S1RUmYO5+/Y0w3xcx0cBMhE
/4RvdDPihkHaDp0vrfTmE8ntJUVWgq76N3633MTV8hfz9YfPhCVntq4r7eP88fbRDs/7aXWSa4V4
o9pckiiMyjIAJQQRPdyyS2bWo+vuVO7UU+MNK3NE1eJykTWHB/TM1qxNxBpMaz8Y4Wtww9JbrbCh
BqLlIzK8RZKs6qJypxGyBKcq02LP89+cuQwUzwkBYRtQXavBSKFkhDKbgIjG0ptynQIcllXTUeM2
l6IvuSFHxO1ToIvJ/rKZ1QZ3oZt33+KrSwOJcKyLx5u3B3fSTgfhYsbdQcsq9bGx5ov3R+/NrfTx
vIEuzvpy0xEVIHkm2R4ZI5dzGKWssaPWCMJkIbDBRHQrLTkKRvkGChH6FAfYthawpUedI6vunCbC
W/bF6TAStSfeX58FxUJeNXvnCvQufVryPnW21RaPtT0uyVooB6oPB/+R0pWssw8kxBOd/XAngtza
pXFsW40jt/PQ2z2cUBvc1au4GPv7wxeZM5SYNGTSmFORiiRI7W+jQE86UgBivlq0/mKu2fyWUJMv
4zADocXt7G3DV/U1TKzw/zoUe4jmi1ealrnASxe/DMxOUlmw39fUtKeBPJ7ygXoOE3DyGfXbZrIM
rtiYDQ21ZnSlW1E5AlfqJv++urVvlokCYTAZp/Au25NbMyoTsBUPGv9l7GfwwN5kkvPPnwZuAqke
hVQ8lwcrC4IRx0vIGeXaVarJm/zQaeJTCO1gjDpQFptPKGLSf0phEgxhyx/1reJ1sY3nn6MUwCdO
0VIKO57d3sKcZzt+zXgak3rWJjsVcDswK38teUrhPi+4NEnysb7dW0DByRbdqH3rixUDYFt8h6KK
UMNRvMgg+AtprJj/XXu3pFxO6VGX2OftF8ppbn0ujsfr6bEfG4SYjhcsUuxIFHP9qcGPqWnD5wpu
hCj4or1EnkLwSOQxIuIZ2SlQGT69PdDy1tXDuFynx35i8WU2NtZdS8AV+XK9UQ4j/kY4beQshinI
FpNh4rLBweIL85BOlSl4Iscc+CFW7OsN6FeaQJx9q2IJJ99iuOZ7voxTXcF1EQy2Tq2Hw3N1UR/8
kzZYEvR2FDNgLmKf/eo4KLRtCVRLX5b7+k84JxZHupzDbVJSmQUX+VKssA6O5OuAd3X14+WKWru1
YaYs3hA7AxGM1AMf/apZbOnv0wca02UZbK55ZgKrERGKuJ5HndKxHjNn54e/Mgaz/3ay5qmXs0JW
yENQyAIl6F+Un/Vuvp+PB4tj/2lfz0xqg7yLIMv+qdSl00qfNXSTUhmDqGnze1af7IJsuu4GPg8u
k35P9HFYrF+5MQZjmjK8ENwdiQAk+Pk/sHfWtYC6AUQNv+sFKS3AB6T7habwjRB9m36ffxcSkOzP
X/hFsgTUr5XoVngvPMs6LMDXCRSgN4rDw86lNbuQa7pjHkSLJ3NT6q554GBasHOLJpUsQ3jc2hUR
Wj787ocgtuTcfS/3SlkaOYgRP/ibaTtrOm21RZS5+adssll9wLStIppsxqW8qE+aFPqkbfoMT99h
xwckmwQyqTNToJVLzXISDSw2gShAVLzcn738lcQbulj/yglNqqViUqyWCvly6RcK/GK6Pw0Pkwzd
J2KbfL2KHtK4N3wQodoEh2zNM4GMAZ/CdEa+mUe8B8wNlNopCLZ9q/bMAgKoIZ4RVWAUElupCjGF
giNxQ2JYOdBSysBph1Ak7CJ2aIGcuqnr2J6wTP8fiVAC3VKj2kq/lRGtLD9NGoXbyNmRaL28Ln23
SoH8P6tXSJy+UcHYgnP/V4Z1WvytAaQJejmf2pa2/IsBnB5y42N1UfIO5VoJyZwzpSJ06FmQyOCt
a7ICtFR6KZAzx8VVLCr3lbTOGfmqBdGUmRF/GwP/2a6P/jdgjUhFfKGnl8YuR/80XWZvJ7cXXJGf
oVei743aa5oEZl8PYJQWihxIERmEanOBEMEoDSXVpDt8aJsFXQwCA/aDrR327IrGeQVQVWU71euU
fDNHC4NsBl5q+sUkkM903/EUPLDJDE9Bxinps7Tu2zKDCW8Ht7FHm/GiyKyZcpvQMXZ4oYxxmxte
GeCa8lG2HFu/sWe1UK75UAPhcU/R8ilfKpJUyqHdld1RkA1s68aRw3RByUrjLzavksKm6wqiNv75
abqtLfoqNgm0VjqTe8XASteje/NT9jkMGgiAr7m7DQdzeTo3KuQ59sQpjnRP0JMhb/VZ6YRGfW5W
7Iwg1A++uJoZk5c+DOFdluL1iKJ5pyXVmJijmxqUPYNxskit8j/T2qTOJCZLa25Vc66zUZnjCFHQ
gl33pcVfUeO2xxVKQRPmz+TwsAzyd03v6jdYOLgO5X8aiFA0GPJG0ZvMeF7ORUACDibzR45ezCtl
gQtEceQ7RAnFh2nmMbqV9OAqWwG9i3yy0EOqquLamLi/BLhYcn6SmTEOTD5t8jjvKVohC4lL6p4h
HY6a1XCxJrsc8DYzU07RjFUOQod4lUzU/c2WgY1leSu+OZ5kVFTfSNGRsJu9nDd1SFSfOxp/0WfL
a4mmTpPnHbBqEeOJxc3fnGmIZNukkOa9Xdwy06msgDoyrc06tPq5mVGiPCUTnLvX9B5beFm4mjJ/
+A23c4ct1mSvmsmNFAuX1jk973UV8aXwsZY7qhZ9VJPmoOeb+I+4pZQv6pgOKCpM7y0p9CNPxW/6
aXixHOgeumir0sTCENjEFk8Oetarv+LwBp8z94+uL5m/WgqPy6cqllRqz1Ei3pPGtgZ+RRFz3NmK
3eKG8vxswWj53QzJCh5G9LgMu8sYlSFZA9dCtd5Fwiiu4xFmzxJ+ZOAn5MQSekwC8W5ozWV7L3Ei
d+IcANmy9WeRFC1gVNCs0eVSa8+ZR7KCVKObmVYxa2FuwzmaZyCYs600JiFZGGcMc75YG6ARCVOm
S/r5UNuivsi02tPkklwwU9+iDrOCoMmUCZj2MJcohTjfILcIpbOAMr4KJwr9qZI/bJFAGdfICHnR
x07hjsT1C1Q2WKplHML0bt8QWZu1bb0Z6Y9jWAgkKQtXlxFdoce1bd2s5eprEDkJzgB6sfcBLkL0
l3xIRAohuXXU/iYWDzHVpVO9M5BVpliZbCPsPGuVvAq1Kcvgtx2yl+K5ylJOeoMMvRq/Yocu1YdX
xKMG/mBCuB+0y5B7fLqpTILKz2nHfyohLZsleonrSQmx+nN1g3Ju6BlkaBvAodkuSjZM+A/H51R7
mFzNO+WbINRG1zOImBfSNEManJm6iX7ZwxnKp0GjqBVtqng7uk5TBs+gU8Zqrp/E9vWziyCiAEuc
tRgs2rN0qtm/KjaiYJoKlFTNgMHP8kh8hsY4EADFxEWbLgAN0745jlWtULe+sPJxoF81V4Gn9wjd
81CbI9ybPnDzF/zCaQLV7vAJ3P+qge77mohbt1ykXe/SMa0ToRwSykY3BdiiMkTphKR7mAKSkfLB
T/cOCaB5n5W89K+IVXvWPN7mmdpo9uo/WeeetRhgnnvt4aUM+RsAAi3gxGsWdEzBh6Uv0BLGPexH
vvwagU9TSgkIoFiDSJ8w4Q5t5WmQNbYlWuxuYC4rpa2a8EbuVojn0tmhqg4WxSjjtDhqGCJylMWP
BANWBh0mLmwcdqHriQPUStYlwIQDU9RflB8gtdkz6Wb6LY9wmgJfoYYC/D0NAZSiQHnAbJ2vPA7a
EseL5B6Pdv8C/hN0LdgBIA1Hw92Gh1qAQy9CmLciFjDpiFxOmXQdjxgAOLry5k7QHwGP+OdwYyGV
o8C7Z8ZFYExU1b9jXQcIpPCacOqQfTgouEzAUCFcs3+i/37ORER5NX+9I7JfwGt1CfUnXncgb8uJ
owrketQwRkJwIrT6SLknTmHnmYfOtyfPnpJAIqEJ6QfHGc2yJCsz3QC1ybPjfxprVHn+U8ZCBdiW
B8nTPjGHdGkdIRf6d8UcEDHgm0/JFgPKx6p/w2l/K7ytuH6JyR7SIUhilkE9vT0f6xuEoOX1Wihc
bepd6+RoSvW3RD7k9uZQPqY/8hWqulCpWC0xxGUyE2qlGbQ40RzPZlych9ASOoRF7HkLt3MdjIYH
d9bGNIknoBEQTDZlIjzvP3tpOewcKD/To953R9iwPXoyL+eFMLLB0KK4t+M+TA8gJmNo4TonqSNQ
wJH3uOtW1RleObQJlld19fId9HIObdInkigbVJx61FOxKX9NhbIW0tuG8NmzXAZnSPrFjcR7LfYu
8Cq+BPAQg2JSVaXB5KVITLz7Jtpod4+EouV9u0KUXWhM71WqEfyCKkz1UsrcEX4sAJAt2wtI7BZD
l/jOqIVqMEwJrDHRdvW6SlFzqVF+EiqbtHyB7Q0R666w6eyB6uknCls/Sa+da9P7LSigSlapqYr2
vityt+xnHPNM6u/EebAx58o2KJD0KNIh47EGgbRmNvlwAkfIdNs+dgUR1QXe9wsglQW62Zy4OFHL
2M0G/n1nzg6BZjvnbgIUsAXVG77OX0etczcCpBNuhOCChateguo5letViKlGN2veETA9oZajHL/G
hDrxLvEWcjOQRFontInZCvhSEC+kCZGS0akr143NnJqev0o/avoYOReB/HRmcVeDBl9G6LCDRyVL
Qt7VuoWCh1CWPrA43prNqQwP7pPIXPSDrS/RocD77fg1uBhv0uZMi9kE2h7duiIT0mJ5fEQcuqAc
o5vlPv1G1pJgmgd1XbwkF2I1O/f+DRsp/q6YMi0Xikk1zfKlYvmXwHmY7i75Ubl66M9RcT+95QpX
+2+FPsIItQF6BE6EYW25awLaC59nzWTUmJF/WdQur+vWn0tJCoXfVZKk5aRSTSiFLlQKVhf+C6c5
jLa7/PCUO/QpzcJFo5u3Tp6u1haMbvViNCKtBfJXe4WGgWoN086WYL10te9t2sknZRJoswPQ4eeT
ISw8hy5GjfOU3kTyWM/kZtyagvFA+5pcu2y7ZMf1K0vrJGhcFlyMK90DhsMF179PD9ljSnaOXAEe
kn225od64dbA3dJKh+/wVWj6dDu/zj8jCoUL76CyKnb9tXpz/KoAQfKcx612rIgNn5Dn+PNt/G09
ebVKHU45zSqFYumXevLd7HKqDvPVfV+Iq/whL96cr3DXHpJF4UrpiwXekTlTs7YKPsaK8lSkz+U/
Gk4drZC/+j5l9fOOWM1wqO24Q8O0Xbw7Xu8+NQAYEJL44O5zkCeL5CeATPs7a5QwZcy/KdD2GaB5
+T59RmnE3sXEb40wT0Jk8Od7UMh+M67FgSqFxJFdKfn5v4ZStbzLsuNgcOqToXMCH2agGrRSBjHQ
8XbqSTM8k9COaW+JTIwMuAfbxqTcWNYGo3ru49zIU7Z4OtdzUHhGV+lN8x1CRLOIxNuerM3mYUO1
eIWGA7e5zqBWX0Oh6+x6vfLqXKPfTPpl9WQ+TAk9Db8uk4uCeoQu8HpJLly6xOZAxf90hsfIbFk0
VaLAwXFrClyGtqGnE0MMxRfKDi/6QjCTOwQVxiayy0QC2Liro2T9q7uFmmR+xaPNPm2dY8+h2I1j
zoimwB43TLfM/13lZJibloyxRMzvxcXSnBMpM2FH1isArqS7vN7fJ+9aQXmgZIXwdhjdJEmM2rWE
5wfJrZQqqEfz54ddLPMsfwH/CvlKPqlWklKZstRfnvV6e9qdp+P01DeeI3ZDj1Kha/m/0kCnjFsz
dtUPc/AFFjjyRnU0vpp/Po9Q6Pbf8yhlxWKSz5I0+eU8smS6LC/OnIc8WmEn8XxJRVJWDSPLkPxt
FMAjEQkmF86zxoWxMBmZ0kbhU2YVqohR1iLI2sit44kzRctQPeSB5J7UT8EOoY24QiLydk/fJQHH
EwvZrq7dMXsk6uDalP0DqtK9cNutkgSdePxbDSBCFb95AlQGsoDk88XkP4b7kt9UKpfl8dRfoAEq
mBKIjAForUBrHPYk41ptOmwRqgvRsqKK70XgyoZ8vpiDxvLijUJUuz3E8hHN2qPkj4iWpBB04XFC
A6EQxzsy8AbcRz13OHPPlXauFyhWRJ1U2mG4aEOrJ62RNx0djH0gL6yIqvD8/Z61Jvi5j8UVrW6T
fmWkJcR5hBCk3zm+zerf9bAN1KY0nXHdwCpCHTI0I9HSVXnSdLqrhY7jnMSv3I+Q+BwznXQ4dB11
Je0PJOcvpDoxCb5s/aZyIf5gt4Ic56yxEYG/GX0XPQkADrk9lLGomhMxEMWiNAcyvgPENJVQR0QN
ZelQDxCwfDOYAjqMhhsZPloIh+OwNfnHbNSpb0mS2Jhc0mFPGHeEiIIYHg1ABalWwnxNESctuh6U
RT9WE1NAhYdmICNYNh8Sz5g5NflK1rijyE7uPghx2YMFlNCM6/nBmr8/T7+AYP86/f49CH9Z9y7F
5TxdTwsnEG7prVH2xkBRMwoPiDVPcEnm55jHo59P4+4vYglSJYIXAPcEHSDKlOh5JjY2JB1iLkXE
DRiTeS2sJ2u/THXG3yxZOfmNEkqhVK3gimXlfKEU3LV/LVub3L68HuT3Jzwgr+JUqEnNOvOr3H5/
Ct9rV5w/oYDlx3rmimb6MdeaQTqONC3fc4EXmc4jtB9Tj+LPpSCOc2DkSsIIif8gICvTL9IQVoRY
2igtTgyTLU+1hl8FDNWj1GaWx+MCo3KGihdiPyA2IAyt4bBeeHbLEqR7nY5Bc42PZtmFMLpWcY6W
b5SfNrdqmLi6FtZS+VkU8PAjeNcDM1jLXwcBWwMvWS1Hojwn2wwpUJi15DqNMAl2OUmfs6e0xNye
OEUlr8ztCFWx3kritlI3A5MRKHAjMoCEmIaexvqOB69dWo2gjodQVd+tqZZ/lbbpwbQH2g/DPiuR
vVd+NwbspoakPx8YckTjN2nPwDbc0S3kZdVPXfhJCAJxRTJUOABf8ICFecg/aqZEcGxdJjfEWF6o
YfS5acAi68IMDtBGdivHJr7o8toVr/Al5OVLP+OIzm4eoELPY9xWiNrqOr1Z5/AEEN70u4E8kpvM
6QwfwOaVK05nw432OSyJ4gQudtMa0543ZHs4cMY0LNU02KVGWFp6JoFNTDNqP8p1q1Yn4dv8BBqx
bBCKKD+3X9kjVJLtnZnM8zvGK4RVM2iK1MIy+0zd6cxRTUOdktIAQXBxwlSlbAq7yKTsaWVifaK5
hzWwt/+LxGN58EjCpQ1rpibkHZBMCMKP0iCnz87rETREXRZa9QVDIrgc+5HEqv1BM3vRuyDRYteV
GfUER/rqQeExxe2FazOgcLyLo5vO8JDVnqdQbZAwVevQ1VjA2d/VjrQXYEy1qCZpZpJywgn0FHOn
plbYB/4z+2lY65b1S5hzkyT+5d05EygOvltR6kWHdIkH4UoMJ9WUxOT+zfMq5H+TWi/k07RSqZRw
wIr5X9STlvvNqZoOcqe+FZi5loRqPQALpVzIy/u6UxtvtFgj6AU6KozpijPvlYlDdrhqsiIIyu53
XcvpZHvuSI3ZStiNS7wngG++K35awbNllcMZFs7n9y8EfH5ND8nqBpOUZuE8aPpBnUzY6YkmWvZ2
SYHWLafYU0yf71Clp9kZ/QNTlIJkFsQKbjOxIZ96tu5LFf+4V5OgwweXThJx2FX2afJg06XxCu2C
O/xN/iHK3ZDeYHjYfoX9bGrZ3aRP6jLoW53B9S3IsHZjSlpzYOcUluPuBG3nXGjCZWlFpXm6WtZy
d6q8T7iKhccbsz0nnbsrfxTPtRASkDX0MOVSfQzgpgcsJWXT5fAxvRFy4NwYdz58MM/pzWIvlsWF
p8EPGyP5d2y5opBi2JAc5aRvyZslJ0OEjNkgdGAp01AIb5aEo/dGEYcq/BiP7OPWwqtFPzAjR6FS
hRNfP5krpQJ1BG9fDyRyiE/6ePadcbT4gWmV4YN7K6I/aPAa92hVn883u+PBt7m/PhjfMNbxGk28
rg7UuhQ75ZdwtlTKsDury2QDhMe16v7oGy2Fx9vOE+MRmC/CJ618MSsUivyok50B1JhWmrT3n/SX
6RtSeTaxWTVPiiNx3oea2UWSuexv0/V3h569phf9wvXoH1NPtjJy6SMHydBkJ2ztBHF5dnH2wbEP
vBAuxHtpEVooagijmbvoEPflSbiB86TAAyhdcwX+acLYbHP24VPwzsUcsDU/M7Xj/O7oftnbPnH8
4W3Yp0VkDni/OHwovbjN4MuxQV+g4cNGmIqv5Z1gUmUSztPhPSbG9BwSpknkWiOOya3xnBwODCPm
9Oh+1t+Rr3ZQxUfoZVXOnO35M18/NnLMxU2X1L/lHY4rt/ZMGPQzrsY54D/DWYeLXaHU/uf/UT27
Exqy6jTfWT6N+g4ipzTfx7+VvgV1wa25qe7CLczsmy2MDQQkHEA5OPP8tQo+fy29sJw5Qjf0f2KX
j9yeuCQ3q/uIvRwHnd2rSAnuGzzFYi35QoVx+Xw9xm8fNQujxst1jsqk7ft80ah8X95+0GB1fXUs
Pi2q9dNntrmePKEPX3hAHBR9IEmY5umKdmcHJRAzcEkNqCZ/2R/abF3utphRY+FHk29SyCPnawaI
b+IlBuuyege03cATGRAvim5tbso9lSdM7pioMJuhbr4JplAuFXq2FvFhRHtmz76vTxOB9vKZuiXB
iaRdfDUo0jHa4Q4EeOh2N0Fr7qxbZSjkS49GXP+AO5WFQGnenNcRc8YZOsDURsaFmAsd/rlUKRwf
xVMNjJaBcGt8Yd5NxEQkQpz5FNBm4EdIvbJfXWkvTyQr+QMEirYMKd4hgROfiW//pNQKl1fvZNpb
1JKC2VfpehkBdQsBxYwB1OnYaXLIO+7LAM17b6gm53ZTAe3IOAC9O3CYzFnZwECys0lVwZJArKW5
Id0QoPryiIz/PP94BH96tEiFTZsUj/ndmAczx2oEX+RSV988yRI4u4TXGUzc1YMVMsndFGJvZPhN
GQxe7gTs//BZ6Ej/paspDaHsO1sgjrzwL44GR4g5ke2LvrKgk4meKPVEE/Le5MHjCT/EsUSJJ7eF
RxCyCt5oBS5w2ngolycAc84UXSv2Q4rUutsrayyiJlsMjit9sjQcS3iLDkjsmXrLhpRZMXFdFmrE
YRqjSXmVeyyGPIxJqe4WXULuX0fE0JPwpHz69s+wqGd/p5c4+6HGL7mb1DQh3A7v/f8IO7PuxLFn
y3+Vu+47qyUmoV7d/XAkIWYQxkwvLGMbiXkeP33/tpR1/1lZuSqLwmljLKSjc+JE7Nix49lJE++U
Fu9oCCP1PjWqJ/gbUiDCUGR4VsyHOZzSC+WxIt+hMsDQKFlE0+RP+rOgEaSBVd5SSSEVMUl2MmP4
WiNlI17MVIaU0tksxNjRWSxuyLtOyfdp2kpU9XsVUrnSxpIHuUT7Hh9LeQikcWA3JeI1Y+CxdzTF
da/IJw6UQo1JPisvpvWVrTEBshl68dKJ8REZaIhD33ZRjaDuBy9KKK9w80x6UpVsIldJEVk4sMBO
tHoIbKS8AQyZpv90LN0lnTr1lxQe8AppQvcd2Hta4nd6h4IgkQZoIJlmfbVAdP4inWf/6houCy0Y
GSldvrJdWkYaUEk2CDK/qnyMG7gGUFBwLS606o8klnsFMYACg+t8F7U60+DG14UctBkXpzAgUm2C
J/66IJAE4COlouPbZv+KfkJ25kvYm7IEioQt+G2CMlatM9yKNqhASzI4ego+hTR2+pQbLraTvGSg
SvTJRW4XnUWpzH1NzVjv0IFmH/okpMZw2uWgXz6fYbwQIqDM0J7qJtz59+Wo8gBvrrz/YBlymlZo
g4FeY9To9Z5CeobQlxA/0GPVctMck+J6VUZdwHgV27uKG4BRGRhe0at6jSXE+WWUdeECusXajFXm
ZfvCgvOBBUtG9AfcPaAcFRGnQiSpDoEwt6ycXh6f0FG9V3+lHHs+cEHorKBUfeCEyz1J+zXiCWU6
EOgxTKCrgDrLeQI4gi2TFV1lqLTKlMXRk1ugHTvznlZ1WhaoikaMPEEYQoTJhTfFg8pAJdj1d+Dj
FaR7lXor9ZijjFsUDwgc6GhtCePdzrb1ZGfQxMtQavopCUeTrbtCGZBdm8FgiNMgXDP9tIjrbjrT
L4CtkvFT+/EX6A/vZ7NQilECTMraKOmoUFSIdoFXlMAssUL1YVmh7V/lttSnaPPVNpCZbe1YFilW
qsHYq2TjVfSwrpa4A/JH5SvAWCKV9SYVrYqCwPTAWngpiLFlacSTw4e6pqniJjPlIl5ok9A2gXwk
dWjOu3LQ2uz3LkkY2QvsCOGy4LfMTB57fwFyJa/w8aDnB6fKiS7rxzEisIT+Yi6wk0EcI9xmq9Tf
FhhDWu3AFhfvO+YjdYGH4RFrD5RQfww3cLc3He0TqtA8kh8+9WXdqXvhiGx4jJ/qWaghIb2sTHKe
SzpzM0sNNQpyRS/a37CKW1WWpukQ2UKlFpyIRC4uUAo93SjP2dZbFp33BGvo4nXJskRqDCSeBcUx
6hAkc6WHMsDlrsq0yQQzZvTdoWsELwpTVUmyzhlddDyuBrWTblShVCat2iEhsOLcJNPgYqd0VeAZ
nK96Jkkg7sBvdQWqz5HkQamh9khXWuCIuEsZSq0QPEgn2GQA96AfSlQrg68UezoW6ZYlmHQTPN8K
AB966qv21RV9YlQRe/7SaysAFwoUGMekdgSGZIMj939vkYGH9MWJKTnvcCoT7gLZfxry1FO1CanZ
6fVi9UReXlNZyI1ORHUyf5Xz3OtJ7T8UAzbynjjK6uMj5fNLWmOj9L6zUNsckQmyahqWKXnzfFOQ
7inSper0yZmnvDH5qyqvkoejWkeEFfrXllaGJglzljY0Ot0j9AIbfmQKjcMm467Sv5tlpORYuatu
7g5tbrSWuVssgNVitbDe9p9C7MW/VtW82r4d+UrpIGvcjQRd6kJFp75QTbPBw8gqWrOCChcTrtw7
0lVYfjLqtlm1ZLH1UFWq5M7oFD4S7VQ7QeHr+YesUNH5LURSKZYKlXwpX3RTtcifMN24tH4W4nL+
MZAEjwy+6NLQhwk2IYyKW3BtnBtb7PplBdx7mRTbZ6AUXQEbTW32LoupMpFnKBkqIUPadgRRCUcq
AesI8JHwEdkerhjeQXNfYhvSnkGw57Gom6vRX4gkICgEeaiuYbFdeS/QyFxOA9tDUncZH4rilaFR
llRCvWvKGekEzhvIJ2xaUo7J80txZMWqJjg+8Tf6Vj+wpapVuQ4ooSkagrNdqC+ADqfX9cw4m9q4
aAajXZj4DhzhGQhzQJfovfxeaevwShJneJKQA8Ve2qdEIrohYRjD6ITZzKaiAdWmvl1IZWrWPo2f
jbUo5YLBlWTSxSZ17cqCppR+IjuaMrzBDDDOp9ZLhHQepISJal9VTHw1V/AED1lD+ZallDeQVWe8
KDY94pyZIk3NiuCcWcVEEngW+gh20Ckgj6pNIKvq0/Jw8IXkSUkhYDM/NV990cukJmBhZx0WoDi7
QgArAUrATRWtbVnImU2UxyUv7dGQv5aBtzJ78vUzB1aJML1ypnRWdBjBtNnOhUwL26nsbJo2xFyq
IVvK5cC5pgwZgdEYEoUKVpUbUfPzC1Ge+Ib4ogLEUx89VcHARm9T3p6ihr9EYdaDLDpSsuuIRyvR
LhU+F/eETbIM8uSdkNZ1inT01FVl6XDZZxns+2daxPmDjUa9qey6pD+0FyoHLddXWc8rLEyFF4S4
uh40c9nRRWA7IY6GB4C0zrIVI0RBWaw2DG2RdHjjF4VpXI+pmL011GfOeZ9V1YKs3Moj+CeXQaQ+
mwJZDaSMEFsSUQfNwghXzn9IVv1WKdu2frIKSmr/ZBXOudy2cN6Ula3SWlIdQjGisRIrC9ihdfeG
V9ZUqYudwnGFl7xnPu9+VN2n0ASrC+3sdCUKrNDaZYlKdU0LrBiVo9wbXpiI1k5XmA1NPJQH0pJQ
SGDhApejSrRGRlLAW4qcyJnUT8JWxCUQHJc1V864IpUQ6rJ8O/4R0pP1YhDIcKgprnCCbUj1DETE
PSgAHDjmgjahTJWhOL62FAW4BGEKw88tzZPlNpUvIVg8DPJsGposEhpSOKhZrOhYAbl8Ejl+kiFS
N16pLWg9LKm/ZgrBo8C5kQsoJ+FKG5R1C35jw22/Gns2GVXC2o2kI+ZzFvfJv8qUTxQVWv79D3c5
r6KaX1OSP9/kXwhNq2XlWHjtSo8B/j50jCxbJtbqzLc7ihnVLHnrUyRATzFlCyAKYcD/PTGaL/wu
PV+k7sd2Hbdgl1JJ75/m2nZ/LsTXwvExyMQKsYZT0aj0kDoiQVXd7iqtqFefWHr9RhPlApezMkW5
E2ROzr3S9bKXAsmEeTLReCdJUbLFCmaS1KLbvlpvAh55Rdr2Kan2qCXIaO+qblMVVAqZs0SiJHRj
JdsYijNLToiWlp/YmmIMK8l+ww6BF5Fhg7uqUPiAKIHEgESN1hP+NQxX9d/98YBVLYa1wKZ1CDKl
dJsWeBGGs0yH2MgyCxLfkqGJ6eMsUyFron+3Y5XeZ16trJygiOwpEkkp9RyznzU7Uz+Z2FeAkXxK
mQw8apUZc0utHywMEjKQ155w/bU/K4Qr1W+TTclTRKvtXFllxbDK9uirklXaDqDQ3IKsnsOeKMTV
i6+eaBWItbHrZ7KU/z5lHOXKf524P8+YX2iBlfjpOkubGSNNYDlLmXqftmTB4wrxlIchzCSrDgFv
qnrHA4r4maAM9hj0QElL3cVyffktRDBLilqwctmduAMaM4cRTJPOP1JnQgLEXKFABT6xw0AgCC6I
QL1zUqngH/Hvv19w/rfknaJdLLi2U7QqeecXFetdXN6s7MpemXcCZrAS8gsoi1jBCSYhjR2gDOqR
FpIQYBeoylKWKuY9ylDJUag0thB3xNG+gYIqISwaCnJuoDQiquuph1CdNd06TrwLgkqlzhfBoIpR
Uw0YnN3mZQZwdWNKx3tv1kugT4vsTSTcoAk1+fEllQMi8amB9TkSu0Z1omlGPlWQkZt8DEtzycPs
6cXX4EsWSaum2JpkxQVZIYAWiEjmTP/0Np1gi8sF0AWIDa7vD+jf5tkJ6VGZlqJzRwjhdZNETFGF
mPRouWXwYzFkCuYliatuj6U7OV+lhA/RiY714D97DnSi8ZJSwIpC9Th2L5EOTztN+gWmZfcJJcX8
2hPPRHX9olkq8lA1Je0kqaXc8cqNQwlSkiiQxHHVzo0z6SlbqpynMp8ZhiIoLEcWQZm1SvqdjNiO
iEAutuIBHGfKm0gY81V9PfWZez5PbSt1OQ7HO9PnSfKPAJn1/OjERUjo9sn8/Pc5af+uZtMuMR8d
yy2V3IL1y/ax3hdOJ/duq1WBtuvKNPOctQITyvLZppEvFa0x863xcKdyxOVry1Yrt0SeTxu6UjMv
SIvs2C8lBm/kMPSqMkci/qjkSNWCavcpXoeYDDFekNivF8vbYymF+mvGyi/USoYQG2kVy4KKXidb
qJUsn7cCEk78KAdYG72Cab2cLXYBwiILaCOXar22e8GDQv8V49qgsxZENlt3nXlzoqpZq/8Po2u5
vyPb/Lw7ywj+tC3uTrfcKre2HoNiW/MDyhChCTApRWWlT5d0YibXp3BBsY0GOmOtCV3cqOxV+yQp
zQPc0jL+ltwzjaTyiSfkQNknOaRUrxXJgNXxdoRC6+BxuHY2B1BAoiMXqiJwWaziPeZy10SmBVdn
t3BRG5nVEP+Sjytbqv1QdBUVRj3oEp62csMUiGZzR5ZWiLxUks6KlWmDrUJy7bXad612CZ1KqeIA
ERIFoXPBSoVfBjle35U7CaFfBkSKLUwyXOd+GOOggngSa5H9FJVKSGGZN9xPXIIU3O8NEQzOlPuC
dUIAkBcrncJ1x66KcxzXHJ4zspWisiqTrzpLgMHF7P0I3wHY9H1DRKahkA+cRY9EiPieRIi8Li9U
VV1FDJ6D9yAPI25IPd89kVgitZSWxWyJEJekW9PcIcxxKfkuhwIfOaVU2grSMT614v4r1HxVs7uy
Xn6kzRfi/1wkDYdSybRAUtXvCu6KowNbedJQteUTuyAKt6ojYXlAdL2yJ8l9UngvarPiT0XQWojy
trNEr5KPmlt/YaZKRGaOtv69w3AXq8sKGUyCbEDkqTBv8bk0MCg4+ndcqPy7uhHFkttvo6FEtV0m
679sOKm+owRtlQaVwUgrfdOjCkGWhZN3Ibu9a8868jNUooDfMdiNMTHp7CRFSyJXKWzE9TIIV1zC
ZyMeyuPQRGbStnZjF49P9fPircBB5KDq2+F8ZXGs5L6ooR0LM8gWzXGh9YLvQxfTDN+Q58gRKTBI
W3bILQJxL0naf+IyyPkafTXZQtpSS5bTweSuXYFx4f77Lsx/Qld86ZQwxT4ldpasVgHPWvVPMlEl
3Dkk/OnCva4vbybXxlb98PWUBuVNbG46QHw0a3Tf1iGFfWx3PWQXOSKJNGGMSr/I6BWo9VMZ0a1R
uab1ZnH9xluysDFzTrVxHtg+ga3TkFJxkYihMw6jKFUHk/+ZG16BuB+gADe2acAEbbT8Tg3HM4U6
p10c5D4IVIN7j6oyoHBpAqq+6NaYVRHHSmMf8UeTTrGrNuuyw5eGEHB9mlW3Iac6eGHazgsdnbpI
rkURXVOqm/J1s69cp9yrV3y3Q0FmalVwmpftG/JzBbYCmuJA3bP9CpMCXwe2yXmojUN5d2Tc3m7V
ky8AqYjIsO61zJzMGkLI7SMaAVTRXBtLcJkH6W/q78vtJxOcSIGkQpqHAdPi58jugs1lAQhoDq11
xXsqd9RTkTWFEwp9nGmmHIxEh5/qB4sv3NFCziY1VdJs4CzvnpxmSSdnynYWHXv1uihRokPJ1Csb
BmGiq47hylhrnEDSGf20xo7yuTxt5nVH+Q3N2YHMVEwH0vCcHCRvxne6r3KZRA1UKvB0MWIR6rYX
yF1cavl6GZHdsupFdVdnAh24G7CL/Tw+sEjCWTwSQ9TbNDWPJObGVCNABcNAGE576xbIYsk8U4Ar
Fa9i9wyWo9eEktph72LOn4U2k5BCM0W/CmiEmZSm56o2bk0USYCJMrmup+1IxTzWD267UCJ2Vn9x
PYR+XD+hKn9KhY4cw6eSxXEafKu6axecgaclp6VU9WMhjCSrh9PGL0iaHb6hDPxOvOA0laJEisv7
KHsDiRYinXGHz12VvNGknVBL0JLyrTaCXPIEAKwIBx60XiwC8NKTHZCNLDB74ubjtlA+WCHWLVTR
W1HAACGZoARJVgoF51Naj84R0EEgu/y3PRCCAjTBT+ThSVIoQeGSa1YPI6V7btEdzJsjk+Sgmw7/
WlSF3QDh5H1uq/euJGyE7t1JdbxIjCR9+TcHeq2JSXAGYVCaRWiX0hrx4Nza9d1GUktr1wDalgPB
blIg05noK+aoUWrsOuDtg5RDXX1ROqQdJoMUs4p+EmVqhKwfkrb22X93hNJ6oF9jvZ/doMrf3aD1
9fw6FEpFyPstGVjJ8qXeAz7EqyblPPkQCqeLxM/S9nwxqAliWpkUwT0laqrtiJRjrsSn/35+9BH6
HX5huUj3WNQX2OXyLyRDa+Zu9sukoNhMoDYdSTAoQCpskeQTSb5qHxoK6s+2next8tv0lJ+87jwX
yL0GYnK7dRtZSVELlS9tF/zckma+EpSskDKS1qPDvMQv5W6WGhVTgZ+j3AbcY01SydpqjQpBiOtq
+aIkniw3S11bidKMlOf35g/67ljtrBdpqSqhoRhR23Wg0bRpEKRCgktzNy8P9NfCJYQJZ1ZBS1lP
4bpCGCpdIbr6XsUiwsLu/CYtLMIqiA+gmDoONyPBSlkbJOGjel2WRedK6fd4VgedQ+28wKXHOEoE
BpKMFr4uj0HlvEL2sJCy54oh8GJDOrcQXJCwgEv+UWyQyxSmeH3CpyxHBbYCec/yeCSogqcFM1bV
B7Lzde3/UmZJoKeD9ZNbiJTpzkQ3tHWsF9fE8zP9FzwmtYCRU1zo8u2m/vrMfCGFPtSHyH3CadI3
8tY5+YxrJ+LkcyF+WsrBfC5Ew9PliVqm/KtEqQ7sH3gYeFeFbiGFWhU6ybfXmcs/kwNaVhoAxqUz
1l/u6TtwX+hiBLcqfaAx0tN9K0ZJvTwlSwLzEx8pc+B0CJ2szhP1FkWaF4QfNj1Yo6QZjkOYjFlv
GzA2xlmTlZ2UNIzUHxDd1rWpTg1hHXIrGkLdjP1CguCXzzLyJJwx1y53KlWx0Tfyp0X4k5cseJaU
Cg8uhoBDt3bF2Smp8tigfyNqSJmYR6ovGXin61MXTd0y4c76WX6sEGUK9Vhm3FPB0Nmv0hNID8Kg
kO/RV6HWksVBkwPZjLbWnZ4HtH7S7xgOgYfj11h3SDNIPn2aGk+5myJ4ynFVjWyGO2dfNapPBgAA
XFPS7q5aikjkJyt8EN1Fs/fKHddlp8RaDqNkjg6uublcyNXI8mHijSRcla7W7j5B2OXcqi8K01nu
OqeGs5sq5WTnrxNS7FeZas6qwZbKbsTlEGoHFxvjo4cFI70cHGCNi62rbFUq3IMnLr9es/hIaCTt
dYVGFwihBSRqVEyvdtnQqCDxQBPlBrLCuI64D2VVYyQyc0Y9JagkKu0rJErBea57w/jKEXsiVpoQ
POkSsHuRBG3EP+By4g7JME0RyaXA22WqyT1jMUJmwR/TydlvGpB45NIlT9QXvHKZVsG6eRwplmRr
9mFFZ0YTHgqfqRmiT0mTlBoHUJTLxEYwNYfHx3iMr0jZV5it8upEh0FMKcGMaALr5lG5xFNq25pq
OosVlkKKq7odRAoMdzr5SH+UiUt14F1L6cp8yPVkGULanWhOFqOVJKV0DJDs9NJYFIz0wzVp/K2r
d1jxSxU3VSByauZBPcXWja/BsuN0ZblIeXzIWMn8CVIB/Ib7oyhOJ6pT0F3WiehUkkqtSPiy611J
48Pxau1mJkYKddt7FACYkkt7aRynfYYsFVdnTyQRG3tY5kv/fjZXQv2bV9yYGM/bbJ3megkjFnZ8
SwH69mUo+Byog3Ve0i+E21Ywayh+JonQd6rr2rJ26d079HFDTqQ0UtvZ1Fv3hbILXde+vUVBha1G
qKBaswkPF6YnZ1eKIBlpNCNqKd8l8F1kDIkgKFn5EnDLUzWpQPBsKqpd0UMblXIp294SUYi197ks
eRACcUzxW09kKXPT4Hb3cyUYHxQnivNxXppWYOynd78GnymewWksj3SjKBypETjWaORQoAkdeOH4
k3IsZ8pWgYo6OidFU754/Y2p245BFAattSDxt17S3Xv9bVhPYMtVrvTM6NkrzyT+zMcTp2ovXM2X
F/9ZMKXOOsxBP/UT35RWXsX/jtv91ei5pGyjR8++e+77Zr4ry+bDALTeqrekurI+3NvnHhnh7cfR
fuNoxR44rLUKT6OVHVzznValtUKrhvbHRVRUe4hEuG8jUVtaGzO5BJXuZdYLP6GhsJmaJw7ep7QT
X55xEi9/9V6Lu49krWeeXccyu+7ABj0ndmxcGstB4ERuBFMGV/VkSotzq4BewbZnco1G5/rlDgmr
kDzNm+cbnBFTvKF+euxZ/od3b30ktdneHOuFIz8w5mcfOeDKjortS4OlQs0ATopz35nNPiE786pU
b1ADck2a2Q4erzY5M9TJxaqcbEZWwRya65W/W3lX1G6sj/Ojetv4x/HGGAgb3kq6w/B4Z73HaOPH
QWxWRxLzVFiRc7lPDtTRr809h0rOY+UVtoZiJrvfOxe8uHeDzitZHUqmbQ+vqeBtOpMC3z/ZOoxX
psT85m8aGOSwNLDrzVN1a9y8tzY5p/uymiVKWv3tvGJ5Zdev9P2niSjV82s5P9ebeYXeuYZ4mevT
vOxCTu/g4ZialXnHcd+Y1uT+6XpMq5wV3Fem/+wtY8ifVJOtjCm5/usRlM3O8eFi+9eTX8b9gxV0
8m/EUCNp4YQjfCq4L1Gy9LhJuMOe1gIiyNYk8b8H57DUevlSdMN8k3KFRt+vHs3Op1QXzZ/jd+Vu
HmYQBwXL0O9rvsp73dx8GcyL78WAnHW1Oyj4q525jaqFTlnC/0ShD/6+eu0nKzO/XIJnkPcOg5dP
6mFJNUW+0by17mHilRSCrqNlFAebg7/3cN/b3ft7oXb0+GXFzFfjLUjcrVf2rv1VwcQkHxrHPmWB
F/abC7tQqeV69155411963P2hiAoelB7s3kGF3Mdz/JeUqyukmp88U9P/xn7z08rhsNw9z8pmCXc
3JuHB81K+s6T1UfSLz6adz+u1CroAxxAQ4cwv7xgUkz8ynhmHkePaXqDvB0F8GJHt1f9ufHWLXP1
8yg6kJS9eLOzf0Um95wg+03I3TbFLwe1JVSqRw+PtMVH0rn6u4+JGxqbRYUSAbFjCzEGD4qx14PZ
V70Nn3y7/7JZRriHvpx577qpXrmpotbvWwYCOcpAdPSIUG0uRA/Pbefa5e7Zn9UqCVIAWDCEA1/e
6qNCW99X47iHwAc7aeNV8INhdwZHf/Wx+Qh2H8F6BivdBJxJUDET++hd6+Qr8uYWWT4qKTcsnUPg
ue51XkPwbk7u8WEHH/GkjCChuaAuxHnC2MD7BQk/9hSdHqGW2fyraPb2Ll4WManvfO/9R8cmJyLh
ZrU+UJpdnC6rOvvc99RZ8uKdiVzpEZm+w0IzGbpZdw/HWq0xNxxzQwYFkrKOSK7lFBWJPvGU6yok
J+fRTqYChzdIFQsoVi7k+iYBo4zwp0g6qT06Vz5B+g956vekZpmv8SSKt4OnXyRORsmZiFpVhjdi
ZzErdKY6ht4jXRhlCegxDHv+CDSRcughCQJQaIsSh0+8RYkVUdJYK6Yq6iJtCGtToYIiKcVTDzS9
SASD2aSb3zdA6XRTvXRJkwEcrhvKWLLA0lpgdSilS5SwnZGy1Ep9aJuEacZTKm7qyqdi1GXwUDG5
FJYE1Il2IHBGMIxCMdLBFJeRyMgqux+RWJalqXLIqlOVQBCSCfwaJ/ZHrkSgi6APO4SkAD9RPAdR
5sSO3JNnFg9RbEQNUD69eeJOV0YaZBViw5b2lTfTRDiF+ZoYQ3pYEGn5WstyaYQ90y281jXCHEpo
lWtb30p1rS/wXmej/+mXwTTIPoWiTA+pjkARvdi5+qsTeTzhsVL6PnGcfHoEvXYgUZfD4pNG4LDN
e1OCJ1YqBnxp86fdtBs5VF8lwg9iObwzj0gNnr71x3q3SKg6NLOdZKEEVbK5ufWLNHdicoqPqwWg
lJJ6hWiU92BmiojlxPA94kEqLD0xPa91pY20EIrVe0uFqrzGIlKyUDpILJ20ScMO5qCAfF2plQIu
YqUr/4wiNrWkqpbPVCiVSATV7qkGXxn4Fcl5cbUEqKcoJOBkORPF5fep2mNK0xYyLoBd6EQGbhfq
MH/FONySZlCWXy9nFZzHGhmIPTvdCchUvrgeCiiEqOTShqDrUfr2FO/UOSgM0WfoPLKvOUITehPc
jX4lsF3/ZuhpQtzz5CkPVlGwMphirsvFVgAgEUJiTr7Kyz0K3Ce22bTVyg2YlYSIBMWztLx4+To+
XjUud3Gq96vE362fwlubfB12QuI3kgJRWa7YDPRDJawTzqLibFVdP2iGdAEG2eGuZq20NlW9LqK2
qCU6E7X8LiGq+ddlrkg0qFlnBvUqlhMRQsxNcWhUaVt5h0JZjRe6TlElj+LR8510pRkkYhP9K8Kk
crxKViBMyW2XLryWgCaOKGqyQCqbEYAibFResfMu1bRDkMwdWgbTrjQFe1N2CDKaqbJpRtpwBzqk
qyoGFTogjs4nb9CZ1N0gVcIUcr90R3ZEizpPod3QNxvP/rHpq0JGs0Zv4GYRNCpW4utUEJfCTS7X
59eajNnYuhAzRQ1R3YLCN82sUp3+wUWpk8Ir1Rs18fTx+k69X5Qc/3eszv0db+RnDYZfWG3763Hr
3K5oMBzGCpQkSKCoTDBPloTLvmrqCOJQbK+QNEUo+O5mm/K75mcZNVqlEyhtZb5UiFoyFmDRV7sM
SJdU/ZC0aay/UewTjSIl96j0jTsGSKe7JfMqo/pYiPwoIpoDSVCYte6n7mNW/CLazoplpnpqffKf
GMD2P7SIHASt0LXKlys236SD9lOe+XxZPa+z52o/2A2u7fjdNnH06qyCJIqrFMhf/4Dn/lMORx/n
ooeTL5f0ab+gpTlnU1ldD/EetBRG4dtxEZ/Nsl+cvlwDGfB4NrduPI3bxe6meRrOXJPwysag70UV
+6kBCv6HSWH/I8/+9xOqWH8HmA/XmXOJt5wQTIulyX2uBrm3ZHD6KtWSt6V3Y+PHZQJd3XS2vfvA
+gMJ7x9T0qEtPaJA6P6XnTIk7L9/+t69r6+xdT4ODgOSfPnuJYzfnNa/z/vff4ZbLloWHCKn9MsV
FkvrjV1w98eBNb31IKuRZNlFf76xWj1/Q+odplG5ULAdp2AXCsVfOErHS3I/l67b62C4N1P+53nz
r8Gtfu5UGkVvvTVHs28gD+tvfjxW/jJYVWEPWQZ11lX1QYC89/be2bi0bx8P8Xj9r69C7+tuhvrr
eXcwP3pHb1NdR+AGhpvi39s7f5U+9Jdbr/fZ6/XK/neXj2+WDH0gvK0Z04Tau/mW55r54HuyM6ON
6RFW9weDOsq0rYntTfTqtUp0lT74adJphUHYenhlM+E/22t0OrQn4tEb8duTec+bxGz997dmW9fb
bJbI05tmczx2zDjfuPjTmz8ej5vNr05Lh3v6lGzwTcWMJnteuQTBbmo11/4Bx+De3RqRC8bjrwJi
XS/RtG3vPe9/fLRao9b1LV8xr7UP6YigcfHFlmCiq4ZF10jbCy5wz6B9NaNzLaKZmleBWiT9Y6Jb
84f59I+MR3qny06p4Fglu/Ir82dmPYqv7XlzHRT4RCf99KM589hwI44eYrkzH3THIP/pCQypTG7z
xM/xC4QHiLg/K/XvMGhNPiYfnfe3p1ksFnSjISauLXbtO4O6SIwqG8k1mUVzyEVGOEK1aHjyhysv
1/rTBf3GBmjq/ueCfuHa2I/S+Zxsmbogil595b9MP2Z2fPeoHjC1t9iPkj+NYVpY8c/l8p/P/CWx
5bwel3iZ218Ha27h5fPujSWnMJ3aRpQ6AItg7w2Wpjtl1Zg2M3hrmkNWwsaLq3ezWHYPXlSLopUX
RYu3JXPoa+Wd/GY91sCHiT8YdLvdnOk+A+L7M2vH0YTR7ORwrKW5xJp3PmtI3DxP8xqIyY9Nvz/o
z4kg0zur2ZUPmcJP83bwkiBhOBb39GahrhzOykbu0cusfHuue3/U0gdf3HLSTa6pbfHSfJB0BYgN
WLGFZrrqeeuUE8mm77Q73zcgHLW3DbW7OHqIE3svWhboTugEQRzhGN0aeaLZWJjozacbHVCs1syY
+cGhUFc31bWX66+6ibeMTa6AQjxfIgmMM2a0DjD+8OA3x67pdm3dYbAf8/39HZvuPMcAvRi5VXUP
G5EcY3vTvRZ1Wc1NV1rQoIrtidGKJ9w2740PJu8ENS4zCTlSDGTCm89tmSId9iH5ZROOikBsZoQG
X2fttQ5E/wei6Kd/I/iu8MejtRf2ByrnuAcq6wAdM9N+Kwx7M78fjiYfHwfTavVCnSIJPs62Nwon
rUlnUpYNw4p98+n97vjpjafTNpfQ++71Rq3NMNce0ZsztQsyfU+vZMZr06wmnlT3vG59oJP8/t6b
QnoXhuPEdN6GQ2TdSjdBQIOcYTY65hrtquF3vz7XXOGPNEV0C2WI+zqTVtjiSr/7/X469+obn2jW
bc5tboitIfUH6Qh9A2TezCdDxWzUpOZ8qF8Nvmbe19ZM22dG8cGN5w2sCaf3JZ7tq/rA4Xc4vv5w
nnjzszc4emdPk23FbnFkbGDDIDg+2DVL7Ruo3XsDy5yv5Zt5bGv44Nf1FdMGz4Yny4up9jLfYQ8I
aYlxr6RQnwC/V/oogxKVGVpoD3x3O5nR2R+1zlsS7Nve/utj3zsheEpUd+wlNeQVvXbzK/ooNFqA
KBCn3ysYuunSNoSlhHczb/HVHK7NOWi8vM4jmBnL5Oc0J6mfg3NwYR6fg3FzGC2i9wAVAHMYVsDf
TQzw/vDb3NNxW/ctipoNNGo/AApX2KREc2dnHuHO80umuXhrdCrmbRXkfIDXWpEQu9g8tQ/eIcRA
fEU7DwObmLc36ENhQ7r3+ebOO3huXHvCi7SMv2h4JzVZAY5sxl0MxZWNE1txZK04pt1kHX1hfBa1
Nw6zqLH5fEVsr8MmL8p2P7FLqpnO+S6P2HfqMy/6Gv73f/2v//d/Ph//O/7e9zLj+F+7K6O43F3O
//e/S3/aeH5xHgvOxtnlVtjppEViBXl6MqxMr0F3Ou0u3yE/tXLeqMfSGIUhN77PBA/DEVttsDMN
thVMJfvIW/R2N5z33TSWvlbzv59lASXP37pC/2Pb7V88LhemdvzUeTaxtEx03cGvdrfMvMXy4MCw
hrpLTE43Sm8MY8rZrdkKGT9Swt3pfMB6P3oDYFITTx+8X8tpHTD7510btNaWxfnuh2Ew+l57vRZO
BZBjL7WpbRkSsJzgjlLolFWbvrOH3Xjh0Aoj3GFVwvAbh6tLv3WWHFYvkP1jw+kymvJnpmdTPTOG
tXp3MO0eDfSBWc822WYhE/GNjerLMh2xWrpOPfB9hsMmKm6pxlB+cR8+6nPcrGUQyj6wo9Ebz3S5
Dvz+vx4BZ4gZ28qUDtK3LAHsMUJbLp8FHAz40xyjwZ6Ec8NU/BoOr95wjKuJ3WOSHtjMuFC2joCk
kOuxBrHAW0/2sjWaTHrYCC6Py5CnND7543OAf296GxP2zybH+T9e4G5F84m3FV54NRzM88HZlDld
s3pjQ6rZpo4l2bczZZCE12A6NjZsGVtyOAlbgxfmgv4LM7XiCl9sr8X3OZ/J/5zo3lz8KhIpws+X
MGIHc0bO5ZPHDPd4HHFZzaY2zavHl6fXbOIBz4KNx1zlC3OoScqCPMOdlcweS2ou0C30+3J9mez9
9P4l7LhV1zFxkcTK+sjESaqzL/o4GcBCM9B7MMDzgl8ZJmDt606BdmoFKUKVGwMaOaUzbU4oxJnJ
D4e64F2xVKDqFH45Jl/2V5x1jY4b2IujOb2fvBOnARX14C1IG0TP+TbnFS1zaFsmV192lxVzeD94
ecsksRdtPPw9/nPqOBLPHw90iP1V5NPjaRZEsb8ka6KGJJgjw3P0HOXnuZ7cX9Im/hctQTQPcv5i
6UdLf43jWOO40ZBpkboDmCxmcJccJ86M5kK9O5dNu9a+Yh/L9cUwX4N29VFPvmZRGxzHcMXLQP6W
HNqnd6s2m5FM7cqAy5n3d9m9RbTgNtD9nBF0TdzMmQHDzsgOusxN3a5hlA/qGmJWd7YgttrnvoaR
rnRBeNAed4uebviFW9h++NNmVFtgnD4owceqy7bzxiji+r444NX7OrFJYIh/rC+m7iv1orWbXszn
je1f+zyzrM4U+MYY/vXBw5LPEZg6V8Np33EBBNTIFXBYBHkPTjcREQo/hA666hv3eDskj8ame/dI
TzbuBA92t8Qe9eC1p7cgiOFm8tDXJ97Mx/vb4q0SNR/+ttNm8ZfY09dm+FbbeewSDMgV7ytiWpuI
fUN4E0360L0zU5dPZGYrXmF/5NO811iOikXSyOKrYjVGFyvAWOZ54enBEKnKER5GX4uoyeJfd8aW
x62ududd3Kf2GOUsH4swmMvmaXwYnjM3tT0lEuvi6uWCGZHId4jjNZCZ05Wrp9QTpS8rPTz33n/4
q97D15jwqvdi1bqIKendY66EWbf0cwyRhvFSd826311VFdWeiV2LXs68OIKjE614Q/1HgtDkPf1m
MNrV3H6heQ25Nlneeo6jQlgyJWD8mxmhT0KWFufuk6/h0VSiLcyPdEr6FObE7U/yprcG+XlEejBX
WaMPLB1BlS7v+zsclQ173qc8o6C/xRaueWyxEXxiiLHyKvWcR0kaYyt7i8FXlOHqlmg4yqEudHoP
puNl0bRC3e4WB+yNmF3Yey5CDvmWT99zqhtSx3ryLtiGE/hlvVYrIIAmT2Be3s6gzMabutNX1TF3
2qbzMSy3lx+H+88K8pA3fgubla+4NJUuagctYgDW4wD2aJEHs/x7gLCh5jhrTaac+z3XDno0bW7/
eIwsG+fXmrR6DMKZpd+/kh0d9fVjahbn2DybBjX8BSuciSpXm9PIB3N5lVNsAFPk5rMiH36eG2UB
TeAuNm2zfYaGdnv9UdD5wN1tTcIR4MHnVmYFH7jegwOAp1g0uO1hnS2M8+qyJhnD6uxgqG0fhP1P
4QoK/0fht9Lwd8as0p0tYQuUtlr3nbs/M/eW7R1JPhNWkIrk/wkLrWwYbRSVJ3vqB+zqPEFNBOru
nbk9q5XYxhMCpNXd1NMNZa71TGdI1ka2htId1PRCBqdVR+oqHI3SXqut0cWMiEk+lOTmA9/j8eG7
sEDwj120PoKw2859k931dpCF83UW05aUu2RMbcE17ooA4FW7hwe20S2FCt6AgR5wg+BkMgQMAv+l
K4yZRS9TnJ8zf0JumUlnp8vkzC2OOTHNsHds4KUtK/nW6QB5yPtZ4r9xUzsrnOYtvqlFutwyHuZY
gZGMUMXkxyqaXVGnGo5KJUNKONOuejTEfj89PZHOdzULynQekrSeRS7m0Lze6ut2zrPu3rIN9rZs
v9B14uaVPTZV7ahLppHmCQ46mWN/OgjxC5iit0CTXtfHFM08lxEvj0bp38mLYnIyzTKTbWOXXtUX
tCrWVjC/B6Xa7G7W3vehyUyfdUnk+6NLEP6w2owVsxKnLdtEukzKe3iOXqCRLweKwqtB654rf6P5
XWR8psxlbXZ7VhjnwxbAJIRkPzlHh+6JUKe2hchyJG5j1hV9bIMwrjTA8VnT33hW8uFkyrZY4fF4
Okf6rIJKHsPP1dV7zGqhOQP5e+wu2WU5vLcZB/+ftPPaclRrtvS79HUzBt7cAjIpr5SU7oaRFhAI
K0Do6ftbqnN651Zlp3r8Z2uXr8oFy0XEjBkz4il+Q3yf0g4uHp98OfZOdxYCBPWac4dpXLGA4g4x
/dHj+4kpnYMIYKPxZMZ8A9PgyPH0OPBL7unSW7J5zlPu0swtS3dFfMuscqbONJZaNs+mn9JVnpYe
7mCwmN3P+NqbmTvishFV/haEZnvY35njCseBi3r2WG8w9wRH2bogDWkSfE2jwXr9AC6HeZ/s3cUE
3xvPSzhcBDQHrBdeBMJXIm5YLFSQB2HvB9MPUCkuQkD7WeOLtiqyD9UcSrc6i1ehVyzKlTRqF3vv
6/m58wftApd+wgCTHWEXmesGXsu6mh9HWOWvHUHqhB0v+ZvNq+YtegKEfDBtvHwwHi8495wA3X1c
rWblJhoIo3hwP9YEcpsvb7MDmcRDnc3cAz0xl53iNY9rioTWfNl0B63k8h7sWbae4ZYDAeUQYV/M
19MD8aL4DRAlcVO8PHHcOv85Xp3giReuMeFkvU6E5lDliqhyIbgvAT/w/AbHZI+qLt4W8R9+PnM2
eV2VPldKcudF02bVLIXPV3jI7I9ISvLY9eShFNlCJhZPoHHXmcvTg1Ng7ApAnRKvztMb3F1MNF4U
X/OBIOUMLb4dXABT6BOz5+fToMPfkIc2eC0UHj/0FurB6+HBh0/HuTktN4avYZ+F1RY3nz5pHoSz
L3vhfeuLwhBhgMQkiNCacNsCgxT6X/uFaKEV3T8H3LqKx68WCw9/jyn1be/D8sf4Jw8P7KPQJ8sK
XCmCaTyXNcky3ikBQgGaxNpPP8wF/mvPW88vRq7mIuFuBqfYatMtZnP5ItyjS3h9+TrsqdjfFKOv
tU8d6gIinoPzACXXF7YOEEA8L44PH30drc6NR5rCFwsr/KA/zhZqfQDle7Q5tOd6esyH9VTp6MxH
evRTFIH1RPvsu0+C3UE0yDzx6RlWuNYJpaOyq49lt905z3iGDzXbZfohnFBy9LjWiV9BqkgHu4pt
YSces/LxlXmcBW8HFhF6lbuY6T4OwmBczcW/I4wl2Q0bpJqAw/Ch4Q+0EVHLcIaZATXHPw1OgxYq
0wmuGZUoWx3hyHf16VXUTfB0HbN6ge+GBQmAtZhwDilLItBi4VXi0xL/PX18fIkQgvMlQDW2wl28
Em4p5PiVzY+KB58Lc5FA15KxITv8g9njxZwkvswbZF7o04F2QRXdtH8UEwNmwqTIbsUz73avO817
nTwv4IpQbcuh/My9CQJCD+iH+Dleiu6idMRKhv7XWri9zBJnpXAXoPyzZ7e/I0+wX/QrEZGu6ED/
AKsoYO4xZOvJZPIqTB132MkbULlxMX7xcPMK4jTr78pluNRD3rZ0t2ILnVxyBOwyol8BksuumCh8
ewv2kSv2i3CXsa3Lt6f96OPpaf52/7T3poRT66envd8+3h3wNx+40UBmzMEDWLo/P95tl3v/U8Io
o4M5wmHkK9zFjPkCmPl2dO8vXhYGvLgosDEMJqnhShJgdDj8Epgwq7D+wP3mQf/LpVzzh5ZP3Eqe
AmBac5d8fUaH33jwGAKrQzLn6YkNx8UK+oVNYD6Ie/j7hHKk5j0CRV714yPlCCcLEIMt6SJfmKuI
VJEwCWf35UGczTH7AcM1xCeCS/jG1yZ6J59EacQ7987D1GYaHC7I6QM5kXLsrw3Xf8JVgRJHEkjM
KkVmImnBc8GEIfdE2mY6nc+3w+USN2aI1ROOoUhoiY/A7kRxGeRgYnXuNGaAizwAUQJemX8hPc78
clVcNi60zvtKZPeQXfSegQpgi9XsqMkU357okJ0sLukPuIQMLMj5CK6wtqS9uKrFLT1/4S9+bLgt
BIaHUXkwPnPOGGfwOEKSnLCRQnN8owjgU2zeeiNIK4CgfF94woRwTr6wNoAUfHaXU8rzhUPmBQQ2
GIDaDR1fIrKJBslSkF+gJUJyBEIcf0zHryJ9tcBdXGCUHgeFJ62idYedpQQS2BGfBfstPLw3hzgS
iB1rXuPIPHGB7DYqDwhknvuTCSf4ayrutQfOwObyPOsbSWZd/Tupa9FjyFBV26GhtqNe9RMO97Va
KVLSbBGvepAfoo8YnPerf+nm9Ix3Zk7nqvfR9own9WABy6wsBBA3zrsK6vtQbdpNlHvm3FyjcS7N
gnv9McJ2hV4A7gsjkqAgX9Pnc2Uc3ZLeTfSTllyz89LITXBnerITGggjIOhWxIxsRAI8QUp5ob08
m8UZ91S4pM/7JyAj3E2+RvdKe2MjovWQNewJeFS3Yt8qnkmDwmTQgLnLrsORL72+dFNIn7hSind4
7e4TaeB8nMHLn1vSpe/FClcvP/OI58Cvi0EieennflRonlm50mP/0lJds0vxvBIvfOghhFuu7UC8
dcvIpRTxA9imZL8+Qka1XrXc0z5CTDhpnqczfXMzlwup23tCR+EdHUyjcJ2VPM6XY2/s+eNx4uq0
sHmy3mWIoY/qotqGL9Z7QySSYMXU0YPGphYGYT+QXXNxeFDexCEsPVC2sYpucrqyP/pd8YQoY7nQ
ZDeAQqy58EX3jZu/tu/K2+HkhSfXRJNxQcqJt/i0dZFBZvZZhoBOQgoZDmVb3cGgRw1B8PohCE3S
/SAEGhubLxoFo+zrD5XH2DSjZBocBuSnp3yFaNmw0suD6fWr81rdNOga3cO3bXvxxTNqULeHdYhI
/nv2cR4ba8rSltk0S10TsyO5bIjzDO3qftcCX1Zu/h627j7wKjoLLWAy7Bc8ej/PuQcf2keDK+wR
HjjEhlfeM5+ZS344L5w1W4pl1ObVp/yuedZK8sOVvNIWe9kV7e6/mq3MamVupbv2GLXe5knDTX3L
SEfv4IzznPKGUmH7tf7UZodJ0vip4uWgDaXbk3rIfbjn58JLLb8BBoUFE/sWrFZAu/H+Pjl4VQof
etApMyObnJ0pLNc0dZP8bk+1ZPViN4sWaj0O2srJRuXBU2DMYOf9ZFWKbn0OVJkz+X5e20c/Wkdr
4Ox2T3uuIMdNUHO0vbPpHp6bO+tMlcGQ34XebGo8dApATQLZhOrhzMIvSpGy2QlO5cG1KU5Q3fhV
x7WT4Oa6zjY7eBrT+XhYlsPTsvjstvU20t1z4Z4/2O3KU/zFga628T3KQpa71zkkGhn8t+YN2JLa
+f/1a3bi/3Hp2KapOyZNvZQrelGkJVGR61GzPb3n99nquK0XCqya0nSbz3rHvm3WBw6U5VnrYJmh
GCxN4ufzRJ2ed/JbmwyqXZl49uHGY/3dt84Sd+E/jyWSKu+v93EWkmJR/rcpnw5NLu+bbcot3Hry
rs68Ohj3jQuluL4rJsX8/G7gRnzsB5ze4PXGtIhE9lWi26YFmiLTdkrTLfVq/CxIj12hMH6xPVI0
9qJwiuDty67G0eds0PuVysLN6bNdc7+cn7lbpGn+FkPedq0nZVse3EbcSEbn2ucbk/N3Wx4mR9X4
TzVVmtpcVDi+T07TpZFUBEekhE7w/w4DBYgM4Mdv75YiyUzV2yWcwP2eSC4d+4D6g5WzsBaUESSe
QTW/jrspmMLvHTxuGcaU6JO41tcfNi4PdNUayVN9HA26qbS6xbrRRSbpenL/eX7m+N+Lm1tZp6iO
c9wiVugVdwLFowrN3z7ZkAGe6GMxNYEzXwKcVfodUDwPYR1GWQ/3uRzKswAApcMT6S95MNy1uX2L
X/XjE5qIFkH5klVFVf/9hFJs5LndKcft4Ut7b16TT2eXTqVduexq78ZO+yHtZqvfhrrShcrPTeOU
hXHcPijL6F3LMMfhGrEtCg/WZuq2U8fx8vfiwXyU34r7LPdUyA334RFz5v/+KD/t+e9PcuV/SFrR
WHtLZllm8oM1ptTEntYbc/H7KIqYu79W/9sLX904Sp8V51hjbs+Ni1JB4p6mkP5LzOBdtWCGcYaf
fx9S/Xk5dRWml6PLhnpFlemtoAptiQPTXlIEEjkoUYmNHgTes8o17mL2huUyGuj3vefcoLJpgkT2
9xv/M/wVayYr+iINE+5Y+av1z7NgdfiEATBAbmYa+fuNTPFOskon6tiaqENrRVcEjz3NsTzCOe0B
IQKvvOFtaj85m6r5zzNdZaXDROssuQ6bbfjVQx2lTBBnsqIOzx4c3hCyAbWPEIolBYn9le9i7Dxa
Bp4oRoOvFnui8qojrbKIcKTRrKJl/e+Lpvyl9CduuX+eULu6JUIl7ZVSY9GopaL/nLNw7oPnaqou
zbH17Kyi+eHGnFwEyX5Zp8s6frtXz0bZ11bPiBbNN/qBRP8alKZ91AJWGeW+JoI66jq+p4pYXQcv
J/DRFsxDVAtq4+MbpXeO9xiPog2CQ8/xXLvPHmkWjeszDT5wFGjhVb836G2ni2ZVrY11Om2QKqam
cSP7pujsSfAJqxqONx4CAf3SXhQEpBtKSsMbJkS9sSW1qwsuSo5ZUkQsf087TCGTVLvEuCQIBErc
+WdofBTtEg5QZ0kg/PvSqj/deaaCOpeDgiKH8upA2I3U62bs1Fv67K2K1Slza0qqikfH0yhGgDHu
AYWiawFG6KMCNpd8jTZUvz/E3/J07K/vD3F1Ajq9dWyesN5KT2bv4kLHY/XLXFMgTl2cnvrHbqpS
brkMUr9HDI5OJKGbrmjStiQCkiy3piDusdbdrPArxQuBa86+heHde45HjOWTYBElfBMKpqSR5ql3
cuOqFK9BIXhK3pznyvT0x3ZhrfVt9KW9QJYkjH9TSZo9Gl8RfAvLBzxvZfd8cPuV/JS9FA9400DM
sz04e+qlgG8EyhRct4P47ffZUeWfrIGpG/iFOvGoal4xY/EWz3Yq9UwPXNf8zoSWgQwXfSG6QXGY
R+0qTlaKNK36GR1ayU8Cw3AA7sVPbZKVErMgkpbRUIJYeeA6IcqpHtXOxYki/BvY/DXb11dUgkpU
kBoLxzN9x4v5d5bX8tHd1hOkJs7FerMBZ5mIzMEzP242ZGW/yFBCDQQOAMUAYpiE3m6y4X8Agy+w
vs147w4Ub/A6WQBm8xcI4QU6gfsI8rIfwRXiA3ywCgEQsOuxn/Et9mVYRpJP8Cx+QwAKRMjUfKmU
iArc0BxSjCYITTYDHLmkgSV6UK1s14HFddALvgQCJHAkhPw4QYwaLuOl+DNokD7r5u29wLOAaS2w
X1E7IaDVw1v4du7cghSOsUwpyjouumb4+6oaP936Fv4M3VQRZvyL7tw4dRudzabePgAQAY8R/Q0J
EVcXsuUfEgUXPilWaSDSSX9YjxHwlUi7srDuYLGYgE1OqPzcZQOR4pIhKYHQ/pk9gdEyreBg3fSW
Pfhb9ZsDa5mGI9sGnWBV+cpT6k5ZGex16bhVZgGs3Nnh4IcnX3m3vXAaAGsi11tpHsWcKgozH6dZ
utE4vy+Wp8xouJTcO8M09APxM/o6TJXHfpEMomgUVl4wab6m1lZ7EsJmMmX/Fcvbk9rPXyPdC/qB
AnYWewZdTPMnY9A4boxyajKIbf8wlh7TYfoYPRKhqNtqvAeSq1+pS3lJZ+enAPybot63s73dW246
bS23wR0fp6s3inLYcKPTI5pbnwF1JZ1nr6S9d5wa99wj+gp9yJX8Ya4cJKMkgNTu3VrHXgBEg95+
8G7qnj49Sg/FPJscd6IiLd8cT27yZA7Dzi2HMRAE70+++5k29WxcxNakZ3ssRd5RGmRnzwErA85S
3Rr1HCStnUm/SWwQ9HIYhG42IVCHsGv4MoWvG9XNmHMgGIWEUDbXSf3jMayCG7ey8tO1832Rr5zQ
U9eH+95hkYkMhvmEVJ1YK6pRqADn3KXjYmK6Mh7ATX/j1shXfmnWFprShJhEFBvvm5Emarfuytrt
Rum0JAAhkXPfLoKpOU4nvx/LH/3T7y99FW22gZ5y3/LS3UB6BFGatXwCNAiV9XEiarqFpucDXgIy
n+ENr//i/F55PY7i2LauqHQdNHQxL9+8nuZ86AJJtrjoM1clZ4MCYepGz7T8fDu+qavTWlrkn0A1
6dQZtN55Yr7HHwBtylx+E/DbWxO6RLu/z4gu3vi3h7oyzkWqlX2cBPVWa1yd9AabPqP23Ds9RTPD
R4ViFc1M5A7DRfflPPUD+SGcZs/Z83EZT46BF9lDmQQ6WpeZZx89KfUliODkkE++Te117R4f6pU+
a3fSylppK3VxvlnA8lOU+31erytYksjSwiQ3621HXg+oWeFCFfxjunWRUbB9LCN1sjAynNcGspZg
w3dvwUAfVf5YFczPvUfS9QgvFchZZI9+n+KL/3w9xapqaqojm7amX6RSv617YAW1IYdtva2QQaT9
G1lBaDfvEvPz3M3PZBxhm3jdbm8LQHP/YSzq2JURWujd1vaeTc3bx945dY/3AYgXXg2cZOPGQ6q2
cESvn1KTaTiv6rqs87N/7864OahOW2ZsBLciRSxQekF1sSeC7qLDXFIHQqlXNLEQgpyiLiDm+2yT
vIAsgo6miRevk5ecpOCL8tY0fvm5B3L8lO7tFbBjCCMJab52euajTQ+TgmL3nfj0uyPkjsv/gN38
bz12O+vReNMuH+OtPpF20XHzdLcrZ8eN8yj+Waa4ge6qePCKWwBXvVbPfz7NOjEgpveLw/h8137E
U3Vg0ZMesYsLLV1Y2z+VJ6LqRNCfYj7CjdSoseueuqGxti4fexluo0W4NSF4rY0IxQYXXRAF+aR1
lo309/ZLfz99me/hKl0Qa8wSKFyUhVODLNwUfByypJTPUx6+Te8P22R72O7pe0JHtEuHtAZDIE32
43R8XJ93SuKfd9UkmAKeD6qJPS3WxbrctLvjLlkmm2gdb5wV0SpCp6JSklpQNHJ0kCRtiQYV1XJC
k1U06OhHCict2tn3zSN5y6lgSnZTcDPAeTB/UhxAT2CmlHiCcpKyeFHf1DdKr4+k5qmwgeGdzsNl
TU5hpQEWLBgW4kC4CTcxj5Es94KnMNen6UT71KeU4UxFm9yidCPWaZnNM4pp9590SaJsWpTRivLE
mrLRP6Wdt4JJItUbO/fqCmuiushrm52bk3s7D+2RQpmCELuOx/qDNnOmfz7G7AhBYC7PWzZQaAF1
HpcnxHqX1rSbV3xfTsTnfIeayl17F0yOd6eZTSfXAlkt0dHVntBpnG+i82S+2K8ONEgVYqWEsMiP
/dGOFF6N0M5CLwJxJK5LPgo9vAUOIpRuqIeZI6QxFx9l3HwKMezDXFqgZImLrq4chDo1OKkOH+GK
UOfC0VPcNwneGm2TqNYRdFQHehH8IjJUI1FVxUGEnfxfH6Li4JmsEo7af3+Eim58EZaXPJELoMe8
IP0Jjmj4SVxwYCRncbrclurK9vcilRGjKXqcIu45r1DWpqFzKKRpYmtGhLElo2FA7A2msb7I1vnS
sQfH+RmDMRe/Er7Q8jgPyDWe4NZ0gmCTL+tNsa6XFdvaoYqPX5x25cZ8DFWv3VnhnfnWfqYvx10B
p+DkVbt8c9jkmxbuhj01p+3lC6frBudkapMe4m/rb+mL+GadtrXkHUvXUKckr8g4sa+F4i0ZT64H
uIO6G5QjOtHzoTKezm23Orgr6g+BvqMBYKrYd8pXtSuvRkeZxj477EJR+Pyn9FlImIkPvV+oa6Qo
hv7icQKBSZDEWXUvfRMRGd2/+SYNtEtkZiyQVRK/CxOT3qcEN4K3ie559ag/h7vDCEak+87ieSsA
PHhls8kO2gnUmT8kXvAPT3wIe0RhuXc4YtHWH5kHw5bojKhOFCo+C1IBNeL+kdAt9ISYAId4HC83
3djB2QwW1rPxrD3nj4dHjVJtodX/u1m0fjy23ybsyhfbh0e5zc5MmChxEwlA40LHOfkiWgJN54Pa
xZhs5Zg6jkuVFxKl7r0ATkip8UFr/ULyK6C8CbaIYFnCBi3GAk9jYp5ni8Uuxq6HOHOwnDESRIDc
n2NR+OjMAvKOIuUqpu73l/sBe6WQmbDPMQBfLPIHV9bUPktlqCr5FkWuQf7ZvqnP0q65C+7te27f
W8DnpWTk38ZbDGeRVkJn0iCj8+/h6u54OBTlOcd4nzRIdvuNCYuzWNigXDfe7Id64X8NJfyIb96M
UWlFuDflfEtDiJnVD/e6179qj0Xt9U8K9ODCjV73B1cjC/tIOrl+/H38v4OHf7/pVWyats65bHSG
R5TNHJa7Cj8PkGbZ3XrPv6Hsfw90FR/ZZ7mw1TMDSVNjGYzSJb3rofLBLbuBhl6dA1tTdVu2HbxD
2abK3rpyvPRSlmMtV2mbIM0LlDPT0e8zposp+bY5/hrgyj7GaWeeyG6dpr06KZFsSk1c/dO8JQSN
EBhwkMvrTn4ape45X1bySs/eayMZsN/Gxun+JM/7E95TZj2aCWKh+i6ok7muWp7KzZrgFpUZKXOo
wf363B6Gjep4adku8kp1OwOQrdVnvFPUVV5aHX1Fgs9c7aQTxHlV84x9voiPpxtpJXHX/vLG11X7
aRQZ6blkSrvTYF+PWtlT0htDqLfGuDpyJ2dvJ62lnKYOcOKR3KMMpCrH6EshanxcOHXmM3p1MtxI
b/0ivmeuHa0Y7NEvr08jo8ZJjB9rFY2llMLiep1KiKM5wJwwCJTk7fdNcOtpr05tsTdL89AzI22w
K1BJV+aNvf59iKuL4c82c1RSuDIf4zqNcAglI7cChtjbIxNFm35S2g8ynkN2//tAV1fAXwNdzXxX
R618VBlI7fxDPmpOE4T5zgg34fneQtCvwuO/xrqat0YPcyuptcvZCWhUYOGQHdcqpPzf30mcwb92
7LfJu7rWoqNh5OD4p6lOMpCKqmwg0dKyvCsFJuwlt5KhP6+VqSAtoem6fQ1FICmRyGV1vqxV3lPn
Sq1of3Y5p6dbEiI/zSCCDxCtLN20kED+t73IM7s5WIfjaSrVg8qc29TgSn5u3kB2fnqh76OIP/9m
lc59kxz0fXeayiBt8T0D1epCd3bH9O33hbr1Ole3tVTGqVwfGMigcgBRV33U0vNJS2/sh+uk3GXj
fX+hq0s7LY0aT7M9TZXNebPfInw6EJ574LWA9mhobuk/DLMz9n9/veuM0fW4FwTt20QeQl0qtKxB
gyxfhPokTB/0mDqprPdy7iVZeeRcG73hMsmSM7FgYvX1fVh/VS1lqKfIrw+1b3SxF2a78kDFJC7A
/qBtfn/KG6t98cW/P+Sh0qXWrsnqBq9KO4rKATfAvvhK+xvbSvnJdn5bBvXq/GeWXFlFwHTkh+mp
mbSt6QaIyHaqe4Cyf6+kY8hKcTZvlZe6Ot9YjJ8uhe+DX10KWtAoWdEyuCTDy1J791yv5eK1j+6z
qLzYCWf/9fvM3hryyuuRYkvfHxtOK8t/jtCKOAi3JNtTHm9SvGZ+2tbL7yP+ZJkUzdIczVKplb7k
z7+tpR0rnak4jMiBkjrT7VH9tfLX/9EgFwjx2yAH/Xg+lTWDlOfRnxuol284BD/vyf/7HvqVVbKV
5OCUEnuyarwAYJdzwkhW8ZUlD/+zl7nak3JdtXJciBmLB7Y0iuMB/sbvQ/x8y/3zMlc7D2JHqwd1
xQGLMrdPFviB/z8uw61hrnZbceiUU3lkzvTyobXXCkl/mnkWN1bmJ39BQbwK2wPJSL9OZ2VOeowP
SXqaNjTIeq/BrfWRdH4h9WLtb8zbj5vg21BXL6QfNUc+6gx1UEe80Km/d9IJJlXvb5ihH0/Nt4HE
n3/b0E0qV2dDyS5Bw/GIXOsoMUb/wR4wdMPSDOgDinJlgeJCLezkWEIL6z2uPkYxEeK9dcP+uAX+
GeXa3sjySQtbo7i8SAhHCedUsnT34NzwTn8ex4ZmCA3CMK55GM3J3KuVyYRF+3thyTibVb+LpFuE
jx83m/HPOFcnp5BiRdFaMWvda+asC6KgfTYoqEzEdbSkG2v04377NtrVfguOnS33R94KK8iFk1xu
A9aoM24YwlvTd7Xfjnugh7ZgmdRiEe8XQTMiS3lShr9vuVuvI57i267uTmp2yqz8Ym0bur7E4o2i
8qGubszbz3bdVHSdrWBp9rVBOMV2pRT5gTvhnAzt7LNKh+F+06e0qRKL1vphV3q2c/YsEi4KxW1R
+Pj7u/44o6Zu24qBY69eU3Oa7oxj1bJ0WjCps8mJdh3VOs3vfx/lR3v+bZSrQ2xgy/t9xIwidZZ+
WbD1e+lTqd66btNIcwyJ+/t4N97qel4rNVA7TWzIc78g8uatsBvGrWv251FsxOR02yDaFPvo2z6x
7LwMpJDV414y9ws9murZXHP+o7n7Z5QrV79J1NAKm4Q9X8c+uEed1wOuDe5ao997CjUZXfGfHDOS
hP/9YlfLlSaZIZcK9sPOF7gqxDCMpls37sIfN4WloNCmG7bt6Fe3hql3mhmre6YPCd5qnGoPPdqr
1YL6+vwZC/z7lrgGJy8hhcpKgYJaqAxeZxYTUw+LIpM7YUhq7sJmEta7E9CQlT8Gqn8222Fe3rD5
Ygdcx9OaAg6haybChpcw59sOCYvW6duT2k27TMBbI4C1vQ3khBB+fcPmXwzhX2OpqqOZmmwxrVee
n6GnxlGyDFSErYVdtXfMZ20/2tTZyObJwxWMIfBYc/Vwb6uKZ78Ln9A+8SBrW3O8QrE8KIK3qLA/
rbEgrusQeBxVta6u0kRNsjzUtW56qKCmACWsomiX0OiB9vOSV5KIUJ+K2s/TqVaNOtTaGt8uVw1l
sekgTsd5MDCseaR4R5QY0qEd7OrTqiKPJM8tw68dOkF8HKq53XhGW3n7hU0ic6o92FFx40JRxOz9
Nbuaado0UKKN6HVeRTHOfRfG/Z+VtPavbQcNth4R8KmBNAyeuv39HjXnW97PNYJ/2bXat3GvJrCF
sqsUBCfTQzrRKdAQVUbhrshzXwP96SpqbLX2zkgg6pWUz9xyWn/EFzVdVhRTsUxHvqRPvu3gNNx3
3Ulm/MT260VNtdkSZLFJR7KyDPOj31hojlXI4AV+d3gNSQVG92E8yiCs28HSMjems3VMLz252h5W
5+9n+ppI82d2vj3dlT/QmE3nqB1nuuvHlv4ZVZtj3Lma9VKQFlQLFDXjj7baFC0Sqdp7bL3oce/Z
GmSmg+pbyQNen3c+jZRC+o/2i27Cs4F9Z1jXJz+S80L04mLdADBwKM28GhaBn8wPd4FMbRPVoxFU
AO1myucqYfBnSgzuGjh/5ACvC3yKYp9RzHBiSk4DYtm9RYJK2fTynBDHgx7Tleiv37xcfwIouOJI
MckK7FH9ymK02vlwsIKum56qQW1RFoaiuUM5VHug9BxyrRnTjzVXB+cGKD56ic7HobYv/N+3gy0s
xl+HFIlamQZolkE5z78Ncm60dWoXTTfNC/Si2tfMuEtt6sole5jYyG5Q8ZUawag7xR4myY0LyGaH
GiDLdjXt/mCrMOXmVt4u2SbsIkDWnM6SUeOV0BCs4EmzKe49mIP2mPhtbS8aRRtXzeKQy35n0EPh
SMO86FWNJm1MawZMi0JbCMN6z4JyFiewWBQNOg3tiBJtFhzO65iwVqCDpTKpEZLQKqqPea6wfyOL
QZhT6PwieicglZIHqa0/goLONPtpEO+Hdb4OT1+JUflFGuMGvAUFjT01eVEHIUtgzdRwl3Hr91bs
yaSn8sKa2mbi5+2qisJ1XVOmGUKE5S2DBIJjdJj/vhoXwtNfq4F8skJhl6PIxtXhlFo1M4Kw6mjE
jbb7nuoPENEQueay5VanYjiiU9Qwp73sfZA8RspCJnVTTx0dLXouMrGFkgjy0Sny8PVJFXVUptfp
oLdLP64VN8nKgRqvsb4ju/rUAIac9kFvJShfulv2jq+eP3PAv7hI/TaB1CgaxyiUTlqh15mR12iv
gOgRKGGTvXQQDqrMM28VXlwX3P05j99m4eoCd6xDdtIqyOUKTFUL21R0Xt0ix9+82M5+oMjQiQt0
ps9o0hxL/zxlE4gXQx0hO/Vu0qrD0tkPO+0r38NKei8a1VWjhXx+jFvVlXAGHZOyyBI1p1N/w30B
Hv/pRH17+isXl/xVEyk1Zi+HC6pobDt7AUqiZOuqaj1Kbovu4J+sz1KHrhI7vnygdR2KbqRj8XDO
xWvUvjQFXSLreeBIw9CMXM0rmpdTDF3HUIfmeWfnB9c0+kFKw9rjsK6pDSLYibLdQfgsDg3cmwlw
o0MTHfm0xskmEksNyGDOTg9U6LX0ubQ+MQK+cLKkDHbNiOb1q7p5rSEqBimKMUXi7U8nP8EZ0qFu
oXukO8bwdKbGmW3TKkcv2yNiQc1rrqpeDQlRbvfPDfoQ+ihMaXB0tMdqKd0dXwvm4dzZU7kvh3TA
CZf5rNgfx7JWDQBED87RPe0zz4IkKRKXujonANdP920U+EH8mMuG10bdYE++rdOrociD2nCAxV0h
9Z+GfNwAdUv23muzBd7w+YBUXT1y+HIGbQBC6CUSTYikcBCdPymqGOBT2qIowP6USWOqp/kBKJz8
996x/Tx5OKgv3JKek9N181R7JuBteapdOfAO0X5onVfIc9DdwztBOtU5JNvKbLyi/yw0evEYzaAL
kAKUqNmn209ZI3PVviQMIP5WhavWxTibq6ai09f+qdWNkdVuoXfZdrPsG7rZkI/QNERjjy8VnbT6
E9EtxzZEOu9EiZ+GW6DSpzWr/fpceu3xXkVaRJaQKmnUqekc/KSUx0Zm0oLq6Gvxh5V8EsPlej6Q
+5F5pD4w2I/2WumJgFLq6Rta6ndR8sYlLjKhMc1jjygpKLMkkVzHWYcZ93Tw4Ei7lM2U12gEtpuY
2UsWCZBvUAxUc65GKKS+HpPVEYVDSVDtHhL5zj5gENphUO30qncDY6ihsis5lKeXx3tQj/wQDPdH
c+DApKm0Qd75SbVQjs3sbNBkgLJ8Q069PniINN8Ip8cmGCkB8lTWi6QTC1MDna+DstjoWKO8dtzU
PE9IkyfQEQGhMeNxas4KGf03XHWzDAZJdhznJnfp5Q4rzXkc1F6S2n6yiKjlZr08sSFiMfvsoZA0
76kLLxMFP+Mu4tdKQouIoJhwcfv83D0ed2k6yUVlhD1q4AS1K6vIvHP9ZOerU/WYlDvOmVPO1QSm
LS1fBVH0eOJKze8P3v75aJd3tWVAvfgyDxBpqmikoENQISEmofFwbtf2sR5GckFDomxay5+heRxk
XNwt3aMs+r3d6Tx50SiDTC5Heo4+OPJeuC9pfcZqwcdklUvV8ARccIyduzDMfLFjavUxgcXZ03WM
m+Uc/x/Ozmu3cSVa009EgDncKjlbmQo3BCVLYhbFTD79fOUzg9nbvdHGDLrRQbJEssKqVav+AHr+
Ns9YzMVOuQ6Hd5pZ/Fx7/2gD861O9VlfdM8qzJ/4Noyq2zAOdYD0qAAEOGnQFGRnN+u18Ob3G0TU
7jOvbHCl1UihCANpQEEFkW7Lc20a1OF73HijPLVdKVjmQT8vrG4sztNDJlsiZ2s1io9tfMPm6Fi0
6czwmkXGdzXm4R7L46hEXqFEBNruJ6mCUEeEdUtyrsgw4tgbs6fQiKd/X5m1/8zWBJOYzbetOpb6
I096RNaQc3z4ZnfxNEK6RJt3FCOr7on75pCl4ZxveHI47skdn82OyYFf1QVPhOGwtmd5e7VIXMMW
uhIwi7Te5yHGsMrHXUNtAXvOQowk8fxiTxIN25KOHRJp/PfHcP77MVDQQMxfVdj1/vsx8jaw1MwJ
gIp+DvsqHHV3+PR9gkhh+RGvbigxxJ/5THu7v97waY3ek3rMecsDeHnw0iVvOSvaonkclOCpIi1A
PrsaFe1MLdzbR/cqrIzsBZJgHlrr8avxCUMXOHwy0S7OxIAqhJTDc3Es54rr4B+rzx8TyPMTBaIf
FC+A+72wQ3lm3ZhUy3ARfBIwpnhnNL45Gy72c7lQXMWt/PsmQD7lK4JD89tewPjPfNj5vw30o3Sk
pFKoS23EJqRjjnX5JDNPegIQRgGla4HeTddqjaBoj+pfh7fc/SgmddxP6+Jklc1IzRMWw2WLQIJs
5eNaTl7IwUSKKpXGhJWDqpcROmMV7rCUAjDVShZHb9JUzMo7zNHsGJfSZEAfFrDPA8S4mUi7unms
RagiUKgI9IkyeNWpkxRUSmFCcDcAAhLmKkkZ9feD0ZhPN8sct/8/QBH4bo7mCGgcFdB/j57yEQZO
nlC9o1AiHoU8QUrWQ3Mo9V9KTz8HqiNrtm0DybQdWQFa9a1+8I9N9GA3kkRNWX96+5ZzFKqOQlYX
UV2hm4Vqzrdk0reqm/gXYnku4tngt5HYAGQrxMBAIU420rQRopnvC+CsgA+FevBtpK7fFxkAzMdE
WD4gFXwmLgNJNMafxWgLXasYv94mrjUCqcuiyHdRNxht48lVCFQBx/z7rPwGbfwj7f/jYX+0a6QP
WvZ48LBCwO04EZp/QsyX7dcI0aPb6Mxd8gACNgzlCe3jA7eJPNN2u61H3OYcqUwElvgvd/33e1Nk
kW3/7eZ+7FMN3YlzjLr1p/2L0E6MpxvBe0MDKJqscJ4eXaTxaoHecoJs9eqCaDXNjRopIoGCEYcO
/4rkdrwIJisBU0ajVegxiV8+tEDkE4Tq6xoOIDpO/Psr+pZIEjJJUASB1IxRdnr7QoeNv8ULqFvB
ZpsgLSVoh0uaASPG+pdwb1h/ZvEGlRuDSG+bKjWsHzsxz2qbQmuc5o00aoZ22k5I3mHo8IK9AnBg
ge42x2zO329vIYB1FBmQkdoLQCzqJSMX5SWeQAghIlP3PEwECaN7+XZBgDiezeqnfAYf5FnF6w2P
uJU5NmbZIXxmu8XPGXjACVEqRt0rO2lU9oxvTHD57GGsRBVvKlyM+lfnmVUHE0VtLxC4lbiDYIy4
9ujl8gIlKx4XJ8FYBpY8lfgb2xtot9XbN2x5LBQucHp8RsNugyD2Z7cml495kmGivANYp+nrcXXo
Zuprj0wwFeDvXhMzaAVaZLQPNsLqGvDIcz/FPhi49GMKqQFSDvZWoyu0hVkAAVSG7ymYnUgwnpQR
MpCno3CfQODXQmtSqAULJV42rEzYYHzsx4j9CkXdE0NfTD70xJCXRJ9MCJ7KL7vPg/Tk+9vPRTe+
QHxAuCP+EFJDYkjBEJl5mEsIAd4L0qwCaUxxfLd4R8EHioeNeJzv78TLsHIAHiPHK/DHD8as0Gkl
P/8mdiuv1rKBvN8ilmiPIPnBMoFXiLZrOB6NFouGawmQ9w1eCg+0uYHHR86yehZ4fAb4ZlVO0ImM
Rutq7KuzYgTqB1VOVOX4mvNud3YAPIfjnTW+WGNmBDMrHSMjiDQkmDHIOmw8xtq3nY7QV/OYZgL0
f/5WPuajQli3Qq7U5qpCs/eO+itetdpEmQzfKGwECtEj+yarI0O3PT8x/yCp4j7yP7fOmvwmBNub
dcmfQtm1494FY0GeUjcecVsL8YBQr+A3xGNhyCuQ7uKxv3U7ny7EJJwmEcF5oZY5294n2TLD2LEY
dVOh3yrEANFNQURFxj9PnUGdfE+/rFfNVd9lmhouMtY7PowZGIto5K21afIsv6vv+rv9bD47KG8u
vV2+HKARdB/lvJwPsDizV/MtWwoOi7BhSOHpJAhuTkN09tbjNUaRQMKLmSBBtVPzaZgpex1HWGQ+
UXND0Q2lAngmrWtjagz6Gf9odmWTHtc5FEOSKepC4bCK2pdWf7ahIqkYC2Iy+Oxg92BPsZeb9M8e
1nkEXdTrkrHIav4ebu0/jz/+HXd+1D66REkHpfGaN6mYZFD0cHusniXigzOznjFLHStn7yitvaX5
Gn05Z3YLgA5VQ6iIDTwSBgKotMqYzQfvznt8up+kL1Lk2qN32pfuwztB+EMiRphh9jNHfTIO0gNT
7pcAE1Zn3gMUY54UcC/az0GfNqfSfK+RSq/Zl39K3hvbg7B7ghara89RM+1bN6RTs7cUvVRrkjwZ
rxLmigEeX/U+acxJW+0NWB3Ssn+8GtovjaWLpPsfSxOFon831o9sNmojJbWUsH3TOm4KHFt1Qwu3
tkepbo1TBNbYNLKx0VTftuxx2BwbfUXNIC6ScarLk5vWzwQ+go3v9xambzjT+Si6U2qCgScIWmNN
/WikK6UYR5Undau+xOys2hBQVc5xghy9PtjXt3UtaiVi2+Ogg9UMh6Tzfsncdf3HOvzHw/5IEpJ+
0I2bfIMYhsQ9O7VPRLcwFkfUfCZ8ooQIKgkLFkcXVuSIgEhFCN2+B6+K4d+yjgiF0Qxuk4OELFLw
/B1DGVRm4m8eAR6HSECA/mO3IIh2QpUgRYa6ZM3S3rQTLG5WPyjhk/tFaD5Dy2MtF7k+9VOYHx9I
1EL3wFdxwo9OUHcXhCchKllPO8L6MCujZyd+6vTRzR7J8RiySkuZZoyvO6Sa+5KV6v6cfmJobpx6
clqu4RG30EiAhAP57+m8Yj8JKwta4+cwQaqP1UpH8v7xSXmA2CdPm3fnLOTmrTU7WewNMCqa1iw1
ymyPDzg3oj+Fn7w1DpFE7WYcMzwlL6JBBU9LYVkX6xDWxZBPRbZiTcMnSgTj/yF1hTSpkLxWWP9E
/Pg2QpvJy3i0t6EKoeH3rTG+4Xb/93eV6MQK9XjoLzhliJXpcl6F4xwbV1x+AM3N4ISi34BIAjps
4iAXjzAqRy8antwW80ksQvgXYzCDDOUwzaZTQZk5UxiF84j4EaxvsR6gSnJ7350fk3wqlDX+jzZE
j/OZiMfqTOObOvLbVx8Jd2kpQ9bWCNbfBgVCCLiDThSNrvcZb+dCvKEYf/+Bkiz/zCDbQLl5qchK
hpkQymyg6+msHSh6EGDRzCdDuc2kiXBrxSsWech0ok6c15xb7GeZL/6sJ8Zrw9Nx/y+bF/wS/qcN
RQbQoa+ozCQSLNwBpjs2jqPwib8Et9N6EoKvQgwTBQshNIuEAaoSwWtSWSwfyKtj8Ttw/w1tA1F/
svNoQPSKJuNDzQ9vkyl2rxPkHkdIPGOnIux6MGRAM7fdEdl/mar2bzP1R8Ycpl0jxT0xvCPuofDb
0GiyK4IzxPXv3YvQHR+KyUPOmHFCNxjZVWzMZ+2r/IQDzlIYV0rP2rx9bWbmkxidpwtSKU/GZyV/
Wk34hsAyPPPI9ebSUidtaabiqZDLprdy2iN7ZbdCWox+8Fh7cZ7TkcssQ/A3QOJTKOHmT+IHRXPJ
ZBLt7O/L2PdBxZ+RmU2iZmvooxg/IrMaBl4dBwSrx4N9TM7ET6YPTkAldJpCYwqjAlSaAK43Brtc
SrpxAYnbfNLCiWqP8+RIJRcEkalV06A/GfrwCoDZ9K4FgT0xER3MwtlwL2GxDJOhRIVVo9CPTTwn
4sZr2WCt0MpPiuLKMHs9LiM1TEn27FJ0EhQANS2eNdaJWknGgbZCaG1UedRxIpg22azolqJgVgxE
NqP85QD2WxXmX00D19BQZDAHhthe/MRwtIpX2mXWyG+3MFg86njae7siWHlZKI0s6kfeLVjWirot
+uzt7pWfXqEscw9BT0p4ARSUIN23Aczj+3K4fxie7xkUUe7EqalWSe/ZsCpq31Pf76Ak9WYtI+1c
pVOVUm8m3acNCAHTOyUKCuLpbZbI4VRqbzOjiqcOZPBWWeT3CsnHzGNHjKAnRfxgyCeApON79lJH
/q1Rp5mq4r2WX4NhmVj26C6lmLFRA34sQBjY1v2X+fQnkEC0GLwUzVE0UCHaj8EUtlHOkVwgv9k5
txn5WfMVPE5d+hZcVfPrhkKSPlEWfx/Byh+Hwt8XtTEQVITInSze/0cBQu2Nrq5ULhpJKNCUJw4K
7lIwtdWzwFObcOgdVrrqN0jKH/kfl7VBDpiI3IJx+26Lf162iYdYz7ThLSunye0zuhtwYBPWylNP
ihcNnJe4XTflJAegpU1JVYs/QzscV+GbycHmL43wB4Tjx938qHpGqpRnbP2HN2pYak/plWd2qHYC
plKbpyFDLIazEV3fRr/B336qnNgYjqo2EFZUPRRZp+z67/Yv7URW0bLhcK/daZAFymVmbjUMEPJZ
kSgjSfGTaB9q+dMjXHVgch6vHJqPtFYe2RnCABTP/t4W2h+VQdxPwQhQ/NIdy7R+VgQ6RZKjsDP7
t/jWjk3ODoIQxxX59uJF3ijt1LEFucKyjk4OMzcOy2kU9EjKtK9mj7hvFFXbh202MMzsdzOzP3g6
edRDGqLpLKt4HR7a6yO8vblZVzw3JcfcUkM5MIq/7NqbaQUMbc2ePpzcBT/yy6Hln0Aonk01DNra
tgzDlH9UO+53S29k1erf6rqfFaY3Ch77ITfG4J84t+zvzfODcCIXKe2cjW7OqlYRe2r81tsaw3K4
laM6/x26+l8TH+tcR9iSgh+Sv33j/jEZQJ7h4CvZ3Zt3R2b3g2IrUNmGw0IO+inzm3Q4Zz0M/b93
9X9f1wASgf6TA/hNDIV/XLf2skhPLat74+hWsAK9DhnV29HMy+nNcZl7aouaBBAxzXF/ubTI4n+s
DrrCmomumqIgOPsj7NRSE/UsBcMbQ3ssrttp7oOVqSlGaviqlQCWKP4anG7SC2Fyn1WmPaq0ZYUq
8kPpRxUKACGnK7/c1n9EQ4ihmqjFirj4fTzyjxaRWKbzrJQxEczewCRowyXlQIZgyKkFsdAR98TU
++Wq/9UYApfCNW1YJj/J0VEqp10QMizt8Dm+f3bpfRbK9chEozinfm70bpMsde2TprC7z7ai4ksN
KzD0Sa4lrPdua/yG0BAR72f/GIRnzWFwGETofw+Ne3SPB9uWOvrn/qlbkJeY9ZKKKUIQQ1O4P9fN
NkKysnzKd2FKvh87H0XQrDTgmhp7xuBhvjpF9BwXj3f93rxmavqWG+GkqjgGZfNYlObMSYeZjLx1
mILz601r4vH9jPdUVmYPYr0VgoqqiulDpYwiAkyUoBPvRVOP0NzFIcQP9PnyVn1XIoMQYu11aRM5
1muUBOO+RDMdbgMHoM7t/PcOE4ntH41jgd9ywPxZ6k/2bm8VZH26071Z6tVz1k53G+UxpGLyc3Nx
a2dt+ctM/Y/VUqczTMUwmCygJn/0Rl/ISW0GxOTWh0uWgdlnB6+qfqD9tjD/R/jXqQQ7qkhBdF0T
A+MfM6CSA7Q2HTAYDH9OrxPjKXJ2HPLJ+bZj16k8gfd1mmmrh2NtAXzh7y37X8shJEyDZpWhw7Au
/vvyDtmGE4c07e2+oDg9kjlSfmTpWzuA8Wjqyb1gozU48+hhH6BHQNMsE0ZHhpr8wL6qGRuottvB
L3n+f7W/BRfVYNmAkfpz3eiKzmmzhwGVWnPj+8oJn2l+RtavIfm/LiRggabJGTxLwY8tlZPeTaWP
6u9IICjKKMGnz9Azov9nVoum6AD7OXVyyM3Nn+e88lDa9T2t+rcubkbOgy1mIIbUr1Sw7/zlx1xB
N1s4t9s8E9f7d4cCf4wUKe8httmfnYlvW/qmwBO950/FY0cSAuiF+huhhDQHmeUxUdZOl+q9XpaE
il9Rq99r6b/vB6wxGzYTXWmUzn4m2VWq55E2MMAi0hrvTs3rpGifPbCrQJ413of5mAVtPy002uOx
VFAnovZo3IFQ5Jem2etB8pbWHzpHgkrfTDKLU7iOc2C52TiBeepT07078dH2nmPrJct2WuKapI7U
OseyEH2qAJdJNXABzHMB52UlYIGKExegiF1J8H9xigGR+bOVoDIK6kytgMf2yMwixY0qGPsm2brq
w8rJ337lXP88nyMX5SQSQC+u6A7KIPKPfEDNzUBJFTjeToOJRqnN2vY27Yz4KbmhVQvi5t6lR7tC
ODGslKkkfZSa91XH2M7fq2VnbBMTYAfnEoWxawawFsbj3ez3AYV2E7GpzJrmzblXlAmc+zpwZjeo
t3qs4MyEt0GdP2V3BGIi1I4VlIcfr7qOvr/DitNvBS7URrZGtiZGIn+2RjeyzHgrkBFKWb3r9dff
wxB5N8PyxzDRZA5nwaUbJGQ/Z7xyk6S61vRvoo+Z3nbAGMbB3ZoJIJiW4bRYtV9ywvplcfofTUWD
JSBG7Js5rkpgR4U87UP1tUPVKrepSlI61RJKbRyF35tiEofobmUfff4pFetwINEqPwi4ppQ8VVU+
zQCWes7BSucmWUGgqs9G2SyiYtMaGBJ0H1mGdqNCPuTr9+wZpJwKLq0NsQ8HN5LI2jJ9AAJqk0Vm
Abv2hLbZ7TV6gK8zOBYDPVncOKdJtDEQZC25jQOMImREMngazsU/4pITPb+xMUSrpVGiIft14wEK
84N1aGR1oKHUpZ3nSxVoYkyZoVgUnYvMgRedRNrmIRShw0DpPU7T0IdMMvNdBeU0GN5ID/KPpEte
Bytb1bkHwoBz0rhZdDI11OjUVB8B6JAcXy222go1OIXZgi4Wkddgs0A1KYnfG2HTQJMX6g7Sfl8O
Y4BddopJCgBOgHlFcaLuEuIMoijeqLgvRcFcyAgEAx4xwN6sqBkJnC80iDLlyKecAk+ELT+gfmO/
qQDibhliyxcJSwM58mamjAWEko/t0JyVMYXRezQWSLEo8skR68SEqelnjNngLaaZLe/dKG5j9hSd
ytmd4pcspH6Lq8SgIWkSzJTG2bYPDCEgqakymrpF8CGCodbo4+4B5M75yBFUwwsiFSq7pjUqSHo7
4yVM3iojnujgxjXgcBUNQW2kxkjNBuLYRf04sMpXTU1GkkTJpSnfY4wrgOW0cjWTtGzKwj9/eAhA
XTMEhA3Ez/H6EGhjg47KHMpt8bKQS4HINRLnnQQvuqnIOlrTWkJ0k62IuOebcZ96Eqpi5WdOVYtW
vpoZ6LdkIuo3MbtSWIwmxiIZlScBebw/hQ9Ej6PuhZFCpUWL5+xxREWsA0IStdI+yfZJ742kAJOP
UB0b/alu7FHEZwWW03Nwa2y+KJfRvQIXeus+BDSycPSJxF0X6rbrnyu9nKJZAsj9uXjcZl3DDKAq
pqv3SawxJg1zfNevD8eHt9RLM6prIxDUZei36bGj/fJH/gJWC1HqUSbKTSFV6S6Yloo1edyXKg0O
XukVEYp2WOMhMrRINQK1U5XoqFDyC0UVA9xiItuToQZqSR7acOLbYQbleWNdKmdKeLV0HBbA85oh
C06AA0zhIbwLohSUaG+Yo1bKIT1dhnr46D2sy5T0fQg/GrBwnQqwe121E4dv64CqNxWKtQYHIAxl
5W68qSAHa2TQ+CYr8KZWlU+sIp0aeUhuzVbqLr1EKtWxdGLp9xGlhxHP3vSPZ0HXl9nscfqjlBxA
y/NaOREwR+btKB67oAbZtMm44lvzPp+Ib2R/GEe+nSaTgSEWlEA5wIiJd2/lh2ngxkK/NU0yEnc1
XGloQD8S39nEQOq69Lm+2+MHoNDc13WmQf2YwDjKG/0b3tYo0evQLUULeJQtxbsV0wxge2VxbOE0
oudSRZs3/ZTSGANRTlruETtlAQYEC2ulJ5KJBrnPmBAX5QN2RM0stdSnlKpkFZgzRNLejOExV/O5
GiTzpsAE8WE82aE+L8p65anRNEeCOQJGHirDk1KhmHP/EIRLVjBw5mPF7p6NUHoiCOvMBF2dyVkx
zah0swWKau2pvnUzg9EaDvdnAyTzA+nrSBUrfE2wVEaykr42BiNduhTWMPFya9yHzkLqM5TfgxlT
xGiLWVFg8gn+U/aCF/NmfNODPXpMM67SDWc6YyZCY5baq5SdtKZK894GLSUlY6UvnkvjsRfrj+Fl
71FgUlnqrgmarnqFZ3UVbYPkszCsGRDawaKeClDvXvbQ+syJVjaf+SObREQtMIphcxv/qr4Cu/3n
phsJMs1URcoBEwwgyo+cv5JuFWQFVXmWrfHNZ06iqD/Xj83hdlLW1dnzy6t+vPn6UT6mrryM0B79
7BbWl/zpbOR0NCy6vbriZz5Ct77yrrU21iXmeOduP8ylTXNu9sb6joh9AeR03K/iHU7Ne+mcuqHb
7pwvazPM5Wvph761vvnyspsnIL5PqTscqDYUE/Up28ur/jqsU19Z81K119b21uQ0etPtw91tJ6/0
o7qqry0KVUAMzny+3olnMM7ytfZV35pzes0luk3rJ1/mVXetfQBmZFsuQz+237oNKNl176dEO5/F
8KvbNBtWUtvVXWRYH6voq16hTn/tL5xVH9WtfHksEap3ECEtL8auZvHc5SDo84nnlkdlx5cd+RZO
yzflkR8sL+022KNfv0VYslpbJ+nUzIODji/cOtgHZ9tX3ZJnNMJRs+HOmhfdhSCLjm69ahb88Lpc
Jdqk26TmZNiozpSX581GdqU9Yviy62C/7tqXAQ+qfUhA+kIytlxp2LDfR9mXEvIk5ZKrcfy+6zb9
Z/U16OP6M3yODravu8OmWXCJB0ANyA+uDTnl836UduWyWnNEcIjOKg+7Z/Wxr8HBNGfQ+PKvMEWd
2L7a0jT4stWnMn1NDirtm9NY0UEC1LYpNgonuayMXLOZF+Jp1qr/QMBqA+MlBpxIUzWbctX6/ZZW
EU3M2bpbL+mQDR9s5iRDtEp9Fe9Fh2JtAUqcFwyzfexiABEduC+XJ1Sv8jUSzk3pTl5iK5tjjIV8
JbZZX8mX0oxkCvo4GLGZEB/lEBbJWJZpnI5Zbb/KVfVVLwMWFF6+igTswkFFt9av4so0b1FNY986
8ynuRr/2rrKHKcPHlbMjBmW8E1YU4NU/E65392Pf5IPFWke2deO5GMik2VS+xMea9jZO8UVZditc
tooAKVrZlf3W5E4fPmPY2dQs825sM1luvnfl6txplM60O5ZHuL31V54v9Wtfvir6uFqkPM2Z1DD1
k3N5aThlOgUQp6pRC5TxaJ1Aj+4eBP1jysHJAXHOaKSdxGHUvD5aaOUWa+6ivbSX9JiBUEJw18kn
wEGRyty2W6R7ZdTedngsLNuVuqUPN6bbbrVTc0JYk4Xzk6mS0YSMTDRTy5XqMvKyL+O9/0RENRg9
lgxSptSiPEbnHp+ZdYHRxLFe1Uvdtd04H7P1YCYdA7qyEpZxjMCS0+wbbaNv9S1rKFqo/ZaZVpCk
jTAG2Rtn+j8c0SZ8eTNnIHNGS+LwJe1VEQkevnamYaR9xpEoHSKdS1/aEx+cvSN8Jmgvhtqd1PHM
i6ox63vYk6NhrvHF/INtAjDlk07Qo96jAzgiMvLnfUQ825TX0GcktStmQumj0cx/xIwul9Kp3jqn
jkZ/LLmZc8LQYxF22blwe3AdfcYNDxccaCSoLNm0YTHdM1AZrqJfsylXknR2ayMH1qS4Ka7LvZJV
cqDWYAi9T/1BzAEJtguGbCNW9e4s4XK/DN2O6DgspC/t4B2HRewTDlq/2ojpwfcGh4SgovrZodk0
IUPTvjCNqwVNXS2aOet6lDP/gi8MVWbetUfWn65MZ6JfSEJKv6TZxBfpYgyWfvRF9ZE24BG5VRpB
/C4m0lnvmWZh+kprn01YRSSnIzp22OjXipNZ4kb25V0ha9AK1r70nTP9hycbzZWok/vA5gJvxEkp
v6TMJeYtj66wbvBNN0AAxejm0m6qT98xEzfSAblijt5xZvMffnCQr+mu3emrkIYKXTTtiEaLap/t
rTVd4Frv3fnm3q83d5jfXLi6pGfe0YbxsXrs1I9+JW28I6+J/ePl5jqb9lptgkPspydWn8MwV84s
RueYhs0O7adIy4Uzana5r62DvjI2XLchJJsuHSm9PXYRTymeUAOvRFY2snDrOdOzMnSeJeFj2Fug
/E7FPt87DK7uTOtaG2h3Z30lL287+/ggIRzdd7ELt6uZMzuZptZeO1svHmgtRjrtWYyacybcD9ul
6I3znViTHOhMGgmjyk0fTYrdcGK2aaxc+gb/FHWTYGSyYjDJaK9z7H/o75P21JzJDGlb9E/Mg3d4
XAgM1e7GB0831kBIQ82JDcxtS5Sx33Hc0U6L20d+Mg/xRdvZh/DiMCuZBg4Y+osFChMftv1tW5wU
mRe6U+Lh1DLiXb7qdmQlsA8VloQ7XlFO7YUAQUzqF/HlJuTDFXHpclmuWFVY6FyrYSQxZlO/W5fH
5NTP1XnkduvHMqWI8VQ/RSUMlEnsD/Sas7b2zaY4UFOSP/JD9+Xs2pXnstjXhDP5UqzLiwdvdH0/
djSrdUqPrOX9RUwIecsX4ryHNPYxPjZr3WdLz/6iwq4Cuf1V9hV81Vec6ZQ9f9CRyt5IxiRRA/nN
YL+0VxNYK6sRN9zQ+0zcQ7cvvspLcmAkBF8VO+Gt7bc+K7buQkgR605DfIsO+lba177tVutu7ZHH
VAvCzUG9ipUqQqXbJfouu++gwcJHxFxVG2nnnEqkzRt2dmLN8zb3S77mIL1eFutqTSynWe9HgnJ9
aeuJRVO3F/6XHmng+GicDOEDGR6HE2PDPvAiHc/BIitie2y3vIcl9Y4BVJIe0DTIFdN31boGIVqJ
n+U1bRcnny1p0QPD7+PjogAtZqWHK/T9bd1jygX7bXnsPy00js+eSwRvV6KNWRFMN4hnrCrqlje7
tbzNvlRfgV+HgvxBd9Pjg18EWVhxjLbhpLLP3tZiBPH1jOWcjyQHFnx8WWmMmvuA96VvVVYPkdF0
ZDT3ow0A9uicep8jhGu1MC8KGZ98HcTawGSGrrhvffvK0rwN+TvTuLfg3K1r0cZ7cgnq4BuTLmEU
BF+qSNxav+B7xHqqu48V3XAJWV031k7dNhlrXkUeV4veJc+6X+LtrZ3GF1pZ+zCYZPQnZbitDQpy
zf/bRbLzNnE0kdeRn+8wOFwax37+AJx/0T7CS7mXts7RXMOid6GrLDt8+Pbm+3C9gfehmrSouaGF
uW73+vlOKDlWDM1l4Mvn4XNY6pvhOqxK8XrPvFHnCfShsbYqzxEjRvvId+A73OEzvthrZWWfA1c+
dyvlNX2R1yl0Gd85Slt5r6/7vbwu8FtfD6ua5GTHBc/yflhJRxXle/WOTHjgax/t3l6bB+s2ivyV
vUlcdaOvqUKT/kAAW6uLnCVuY66NVbTTjtEpOSmflC15nKUJAfR0v5gHyC6L23u/11a0Dr9zYYDK
G+/tITtZK3bdtwsxZjgZIoRwZP5if1lbhbVtd78w7JudftA3XJSP9dtuJy/Ms0b8XZgHFGcJc9V9
kriZ2y8CX1nVe+Wz39v7we/XjpsecL99jXDe8HP/drgTW5jRrrlHjD+bdJ/V0XEN3nocOrcN8WG4
fcWHGCXgTbnIV2E9Dfl/uXkcENWZZ/7gNq6xxfGLtPzs7XXxCXNHWdBkJzrOVvzUumIsk36x1feN
a8F304khqy4tXu67a+OnhxbBdPOU5+PGh+n40WYj78RWX911W8oX23aeAdb37b1MN1+pYed8Cz1i
8/vckoKIV7SrfR7Apatn/SwKQW7lquvIjfx+PqwYcsV4oLkW6kKj5LPNOfRljwDUPp4yULudsaL1
aBbwhBExOj4+1JmtzPRcePlpy/BiRtNyr67lc+4XO23VuU6BRa22VBkQLS0df8Hdd7ttB+PLL/eQ
rrIRZzxfxrZf2yi3I6x0O9g8+r6e13M2wM12uISHahWfm2PXTpttyozHzfcUkmYSVYhrG+kxpsd8
+khz269ha5A8cwbgJtSOL9WlXfd0w+1gMSM+itWdkiCoPpZgEpQv71ysqktwLBeJq30AibrSofa5
8Omlzi+/2rn+Xi8G6GH0nrqPMGhxS7CR++SK9IhLL2U+g2cp7zuqb37ia5+Bm/vdlU0/G5sz9Rje
qHxvfzvoe/Oc+PZaPTNZw2pq7ukl7oUbGa42b9JbdQBNdOKda8K8e/uy+hG/mfJXPsIdUEZK4V4Q
+1lxcBEy8SibhACrfHWfgaRPp7zHE+j7ds+3BT5hwD5ry4bMivVmX1xtwcTkG6UjN73Wlv1ZWd5J
MRMGeHjIV7Ri5vIThBh6jdCx5xlrvq5gb47M5y7yB6ZK+Q5LlDTqPFyhwZvEEbyHSegIIpmb+K34
lLrvVvKe6/JGqY462qVd1HvKlPIicvs5sWCvfch7+5y7ETc0fPLvNdeWF80VavC1n6ek73Al1nEx
MRGVPmsf+p4TtIoLNL59Nve3L4a5W0jTyidWPmClnPuCKpz4mHzuCUrm+va+MOcGoJn1Y6/xpdwR
D2Of6z3XIhQxDvuxt5a23bK68k5FIWBdHzI/O6F2SpySXCIdgcc5BjvOigjDzrE/88nqqlyHZeab
a+1DPDRpySb3o524ar0nciq4Qqtf5rk/9Psb2ZXLPW8Sn5/iedV9e3a2NA53Dv5mYj09aIuKb2QK
y3N7HzEkI5+mIt1YqXtC1TW4VtdsR5edg1O7z07mmoY2icFiBOgbxpq8/l+EnWmTqkjThn+RESAI
8pVVbfcN8YvhvuCKKMivf6+knzfmRM/E6XHs44JQVGVl3plZdScTWx3EzAYUJqMZPlHcxojPoyom
4zkzRu8pQoqIKj1lVN+gullP2iN6imadHGjjJxLFWAwpLMfV+8AyZgOlfKboEbLv+rrKbFYHpyWS
cxRJrcyVmdLT16fVYlQf6+PqKE+QmoR7ITlR7akDhKZXmdRHOhf/oIuvYdHFWEU0p12jxAUKfbFJ
w3uIJuF/PUJvV6n+nYkCx1qijVYYlFvmXIGbVKPg/Wl1WFHUDp7VfHXwD71Pn2Pl/+Gnr0e0Z7bY
xFtqYwNVsD03nIXJYswp9220P2ZAG3LKM4Qddn1TdBebxThdiYWoyuAm4Xmq9PeYX6NNmXG01zms
b5TRdZWsxHqpQ5p1A+PqI/RmwlAgHRvNtI220k+Awo9turqHWaRERhupw4IrvSvzpz6+IOcadSo/
s6JLHyOiJ5dTr/cTRrlHNJhXEOfzsl8bZqjawTUESQ/AP4P87jxUtzpGA2idTwQEb+8n+wl3saFa
kDQ1XZXogq8xkVTBDI2I1UZ0wDsE+I5R3VAMGNEFbS16PHn79A8bLkWvH6nbsYoJU0lnvwUUviqN
JLXvwJuiS/0esMnmEwH26+N7+KCOxljXXVChpTjAxwcdCRvEmCoi/fq4inPwpHIKDgX127bSiQQr
zl8Lah9wqqyPLTEnRagACcSgdME32+tOiRYbLkAfR58+06F7g6wl1Mf8FhQwfAICcEWQTxBTscLk
izcxTlb62wMKAGHv4ljEVDtnpNmgCQYO5XIUIWFb8GohKBfAn9MUTsOOqTmY+eHlKzaXUz8UBFtT
iIrQOC08swtXvAOQrsXu/XnCIS83HRF5ywEZFCnCTxq98PyrhPRMNO8035jhY4CD8ZpoEiRMkNd8
dZzQq/GWP5dtimnkfpH2VarQy3RfKYnctNJXh+9VfZwjORRdLdx4CwFAl00TcLDEUg9KHSoRZdnl
5qXPFAejLLaZHuDJ+a94bAzFRBseJ1kEGKOSmMiIsWE91w6DwOQTi7OY5VPeVdfJ9Fl1UeZUF8MU
J8v46YJkNkdUKxgoYUPhprZ7jo+YsHizj67E02fZ6D60QKLF9ICvN32NatMFO7022dicKmMNtBMT
W1seo4WgHag80qE5zXS4nxvHCHs8jqNkqIz5qjTi1zk/mlKddbhYPUf7WTYm4/8eFPP7/D1U6OiB
OU3n4J0VVfZWySDfqiTqJ4/Rff7CvdgeZ89NOn8HiVNf1enSiR4mk+v2ulXCKnuVqGt0micTysDU
2TTJenapTiX4Id0awKciek+kCkf0Ce9bc5ytTg8srcuvrAgvPwvz/p2YN4fobH26bt/RaUv8r2NF
923l7VXG5thgS+bwtH2E1y2llE65TVml+5brJFSlqYZcipyhQWIGjTq/O9TCWb1pfrxOJ4twsWIH
PNQc20WolzeXbwFC2vYxSubaNuvVSTOB9mipvIqdfMJbdUv9rxUAKBlqkwuMNJE2KSZF7izCrLeY
JfNXT1/B/fEZ5SBQuoc6O89+sbxsSLfFkQamAAN037sFYM0YJdSuui7BKNruMcYuGqgrtP0dkAOC
fA/P0F3QgMW6PrN2heWwgBTgSE1E8C1ofnbcXDYpBD6CfPv5MgFIxyiP0SU6piRZbBYmTDFM97qb
DJ/990CbPEHaxtGON0COY7RfG6ti8p6C0pdq54icPfr79asHGOT7bKyvzHH+sJOlMgNwvLdSJnSW
L6urI3qNcCwBI3DzMdLDSkQnK6vXqOi8+tq0DmuGfd+9p0AqdOYd4IHUn6b6DMu0jxK2Ci6ToaCI
K8/Px8ej0gbqQJvnA0xZpEdicFDQVeCDsq7OFrMDcI6sVDLYzwCk0ZsBuA9fJzdd5jgJGFlgSe3C
W3VpATo5/XF2n+fb94Bb2W8EohFKXCdAyOpMECE6O0zCy1xnujKtBQMtOM9ilK5qOFC3tRKZkwUq
bH3eZbOYBDFDwoABakqwxms4EtaPsUBWGSLmFnEGGcVyAGfpNN+R0aZ7yQ/UwZeMiLbbb2D0NgC7
tCj3jn2LTwDGSs07RkxrMsc7ZZYsOeiKi8PpuN5heWWMUtwigV7FrrZ71LzrUl971iDrSQ8kyxQ6
lugtKAZ3dceoGzPr4PBWmyKzuoPf1H2RfvDy7nOsLh+MUjbSlq8Rzs0LhjSXlJ4SxuxsDdkzCJ9X
sv2sTjCZrGDsOWwbWqRRZ3NFsM6KKqpPkeZLyLrRKvmJyZN5eVupfI/bslK67ygOZfIeyRoZw3R2
XCU4aoN4VYuKfkby6T2jotGY+N9EJw9mbvJeNqiNrrPq2c3XxfpBxOA91tYE5Jb57LMzVTcmF5DP
LgQPDsg1SQS7PnnsaiN1/aAaN3XrH7vLlLipts4lZEpUjTd35LhTn8M3vXwSjLotCQ4Sqi1mjyVx
YIUFFkKcIUkrQtQV+aWJ41bxbktzBieDBt6vElUuCJ1yfH1nrjWANf+jX0HrEhWV0CjlIWpefacg
dox+Gb7+7FSyb3zyXB5S77EkOGgRySRkziuuk3FNKbi6J2QeTwlc5mt4BGVDqDbKI44x5sX6xf0R
tm1NCZN2rrNHmA1kXdUsYW4RHq9PqsM8qg7RpFGpCiUiNqp2VHofTRizJzt6roqRTrK7Z40f4WLC
cGCspzJexlyfm1G2KvqLuT5k94Har234WXW4mJgbhpezHafW+rXMb8R7F3NJRRKsn3IP3ACx174y
ULpkCefZ4DN8rtDUi6908Fm9VhBnENk8b5XUNqPa6LWTIKzpfjKX+t67BT/QRgc6fmhMLrvDpOhV
2QxLTqDauSzTWTGqjYt+MfrQkox8AYHaY4h1KCLcd2WQzqTpBaFlcxRPz9siwmwUPcLzn0EZy4+n
cfhYpezQXl3CdLYP1XWnNuYO9eFlIbFvlcjyfkredfieVMbEtIu+PiQuTJKpoKPy3mfIAmg1qmzM
TYJXMFQjgs0rLaJXKhtSANx/3XQZuzEaEc/4OXr1M8pkg+u2wmgDb9FG21ykS7Bnz9CKnqldGzMs
UbLlE2aZyeIkNgzw8y3x9PP2ypKQ1Z7QHvHTlRVhRKkJyDnVJZ8kXGJ13r4IDZDTCZmD/L8w7Ttw
CxsYvsQzP2wlH2GOb0w9ue9L+Ai5lkohduZass4GLwzpPrW1sTI87gpml+QZBotltUNIHOU2Y5hM
EsD75X5aI/WcDapDZhcBVyTutmNvZDml1BEJEKYxVrpKCJFcc3V+22ml5Jmbz1AffJEFzHZIM0P7
GR5y+7Tdh6/de0bivTKWKZn39stLWB3SOixWLYImc2MgnsfpB5JNl41L5l1uUh/mpLcR2wkySv7Z
2jCIu2zAbVNTDZGM1EgZaiNWLXLOR1gZJ7N0baFQ6swZdSRX+xhutZP3L2CS4uRljEZtLMpHsuTK
fD9FMe2qncUSkT0gTWQCkHZ1lA3IAjE35+ct42iO39GCJsPoSFcREu+ft9UQpRgdw9qYSoshU+3k
5TKBqsNbeNgicJx/SBfFMjzp9rxNtmb0YFhkVird2+4+U6PDZL9iW0y0sca3hXMVGwuYKVgUYI4v
ojAqa2NnYqqJlswPZJtYFsC0ra50+JG2+VoZZAOTVP1++lqphIHtSkSP6ivEGnE9zEmjAeHltIc5
0IgPiBqJTLxEPF9HvxblunuiIvuHCQG0uW+zFaJ4IJPmVlAvLyqYZwjne0sdOlDh5D54jfJJCnEj
eoWMSQnqgHZc1mxz9hT09eoRrduq1a+q2BA2nNy3HJ5uL73YVULkOZ0g3Mo4n4Mv3tv35Dg7roFq
dJSusLDgOn9WwT7vbb7drxOMnAGxYfiIHqBX7vHNhOAVIb1VMWUdDFOJKTRPBsmwUneeY12gEQbP
nH64rXqoSvBLoAkYrHDgLWBWMjUmFcDTKBu953qoVJzPKJPTL1OgQ769z0G6W/bIgCOPAoDnH9rz
GFVX9XARPkeEAe9bOoSlYvc57VZWEleLvXzLnR1n4OXcllWegEhisvNkng4eEYR/q0fV0SaJTG4D
PJrMF3cXyBXyPuZXsWYTdKT2b8HevRrQ4tUHsFHEt+joIaUZ5yqRQ4EArzGbe1jQ9epBGaR2Uqoc
2Ho7ftGd6iQbZb37vJikA8CHOsX096lvmnNqlB5tuY1obH2VEQC8w7UBNJeBYATPlH+sr9RJOucN
AsJX9fA1eg/UyYtYaD4xQvEE6BMj1KRaqgXRBi1ffzjGWF33DgFFuZcPvgXduT1t34yMifpeJhxQ
MAmK7eHtLrjIYpXd3fOWK1XpWnP6iBAmnX6dP1cCP5gI1dVhfpUjbiG670zUkNd64SaUoeWr2ypb
0cRnj8szO1ALeZ9fWWP6PJ+8B+Vt3FaHgCL0c3OMgm0shh/swmF+DNHvkdKtz5knTHrCwGL2rA2J
zKtjbZhjwwtb0olYkOstRnlPGZqRqJVscJRcpDXGtOFdRFxLjf6+Olf9sTnlXzxCPzan6EpyLIoU
qp5z+w51l92rsfK2aUIw97WpVGzllwIw2o89Ef+6nmyE/mNPRHI+vM0sz6AGMm0mlw2UIAv1sCEw
Kl+wVx4bLYUfrSCx2b5ddb0l4FjIi+4lV9Mv26cMucM/lif/bFH1x/ap8+d5MPb7jx5Q7d4mlF42
arVSaRZmFUKo3uppQ7Sy3QrbyRaiky1ZTntrOSE78LvdZWtHyUxICy72QNikju7BHsU+KtBuRwt7
cnWmEH94HPuxd78srv5t+Ko/tgS8jef19pLufELN4h7hv+ufQhiZ8RNIhNTQ3IfgF4kp95P9rcN+
bGvRnvfL55ZwTWF+WAHReEhPDeF+KVmcIIOFDkGYt4SRyLTrAWbdTtvSSWSRggyWBfnE+u7qmr2p
2Z3cncsvAD0uomHaQh9kIQs4Ux7EP4rD13Ph1II4gTQ0vS1sQHrL5JW8151VL/bwZuy27GZvtx/u
hbqnVnBpRgWFtdnz365DgmCHkTAmyDMKXy5/7/D83OXL9tWOWNfmLHOPD7usSXSiLudjPSBHK36t
pfssZ/BJmtmto7vbvezR2al3BzAVsUqXh7Tu7939cyPB/8TTgNwdxme2y/wY4bNeOe3vJr39oUfh
TmD578Ub91ZbOIMKiIXGFJvl0xyKIQPehCXLEpzEHmEa/N2Odh7szd49O1MYpqabzeA3kpGfe9P/
1b4f0lC7HJM8jlEgU0VINezVmIyNA5uRA8sRCxlcpg6rD5ARKoo35xaSUTJ99aO6DcOjvbzD69Na
8Eo6kOq1cHdBBaVAEIRyt2H5GnFP3Qmf/71n2TXznzP/n679sVhSTa2FUizoWiFD2Q9F1kxIUSAC
QZ5mM3ln2mzQ5Z3Imj9XkEhuwJ7X/Gp58Ex+Kw8RZqmgrvngW3dWwJWCRpNjEV1vRrrcvjaFncuy
RY7lNDIXjkNhqSNITGdJNw37ZztSkUaK9krn8Oc9LbyoizxGVlC3VQc5zWDxlE8WdmR3DTtETKFv
sEO6MrEj/naj3Mu98iyFwxchE4FsEi/lNK0IfqlKMOlenb/3aLl37t+a4Z8O/bHp5XVKHp+98L4d
WMnG/gTL26PD2eb8dKDfVXInoSovd2sQhnCh5EOH3h9OEoBFrpCET6zgU2d1gnOgufwEBiPWOkDs
1ar6VyqJnty/t9f6sUXsX7L7w/g9P8rrXb3Q3goMMXNceaT0EXxrNJFYouaU2h6rvPxmvIKYhdfy
UO2xkAvG9mC3mV7s2Wp1ptA8a4G6wroVbLdQeZC53g6XZPI8OKHsXSnMAPSAJ+wpe2eCArmIqE+Y
rrE/Af2K9RgwbXd3BysygXwDhsLfyANV5ccy4f/dOHvSFcuo1fXaD8mvQGaZHF6yu8Oljrpw3JSP
t5/BbfWGrOVT8l6pPoIMmV3VScZQ12FhIHtrG9S3vkIW9Oo8goO/9xbNCrQ7C/9ITeZDV+oyGzbU
4K4O09rCrZcUYlDx9I5QiR16FjQkuVMIiafDwjC6YQ9TS8LfPJDXBELonjyAt4W6ey5eTflkgSkE
JGwmprozFAIwsNRhHzK837lYzN8654cUJ4/8kGrUHQ4g8rNEc3ljxpZJXhooQij2EH3rroSibxhg
M8LCrvkr0cEgg+0WnsjlpJy9ir0Eu5R8ixd7dHcmy224TILdBmmYKPZut8t+hQSGKNx/T8J/xvbH
vsfro3g/nrU3tSppPRmJ8iE6jcBEabK/tRpG9GGPae+6HzuBcDFC/Ua+xAkhGRq+7eFazGFrdHWw
znKS6W6AlQzrYltOHmL9CxArhe5fDdc0FUoB2cGt/7B0h0dROSkH+p2mUYFSaDtFO8rfiz037S8L
1YrylA866FHLXh3coN82bCy6KLezHcKhF9LEiKrnsB8JVxH4CwT2d8Xx35iReiFaFX6RGvy+jMEf
KDbTr8cFdNnSnwqIFbCIC+yyQlkk4Bs3YvbIz7o91dYaMBJyCGsrHaRkWPGQkDrYdsQsRyqI2Lst
lMDFnUxGNzcNRqMjzLeDwYZC7nBaIj9/b37VNP5LRv5ov3z/R/vP14NiHitQsGYOpEwedFc8H17R
E5Kvt5u6AEoIm1L32rw2M6/S01t15KkeLKaKhz7wUrDW0TuP4sHZVRs36pIchEURNl+18QhOzPlb
kDcIRsOHdXQMNyWlZ7gP10RTGFBNEQh344C0AwuDsj6UtF7aMp18cHQsT8gDCWN5+44cITxa0NTa
hJ07ScPyLE9+Cftt4ziBasyJ4dq6wL1lweinwx0MjRVXEzIrdr07+8AsX8knZtmOh/tyz94B2sHc
Iw1UEmOKBmRbhldx6fhg72eNc3DuCK0o25MatWjBt0KVqUOxiB6kB9I2VFb00cPDqbafjRN8gDXU
0sL7NE7erUks1n26ZufpJtybaLxbU1gtXzbk2yiyo8+aUa5Vc1/OE37Bt8/VPPiMeLyhz8x9oSCz
3JNXt82OFgi001qKW3OutB0z4Wdfm8y23M1uEuV2xdvbCBUmQ+xF+c8Hy2S5z8YZWlHLrfNkE1PZ
wqxhugbXejVeQlPo8YCY0HSFjuvkJNgAyM9493eh+29X5Q+ZE2P8h8wd89ftnb+ZMw9MR3DBBsDR
5mczs3VoPCz/2Ttv/37Fn0Uhvq3cH1f8QX931z+VWl5FylPN+Zj2q+4sKHu899KkYbKI7+BWIXAz
HAXopjrPzNaZo1DTsJrl5DxuToVlBHDBw4oHkSv0tZjs2NGfTgrWN36BTqoYlX8rv380yg+tfdAW
izebu3Q47onu+8fMO3YKmOCcO1kcL92zJ5/dmu4uz36Bwb/psp8MDNdjbMX1GLX7jWS/oIC3Zyp2
H29LfHQgEfydgm3E7UWtkQuz11iMth2tQyg/RfguIJ6Lgx4W23B0P3hCA+QL0ks0MHAGWQX/CBTi
n1+GuXSB/tJ3Pzk/Psm7qlZFsjIIbWsu2w8glMVgbaYfp3TkcX0yZ3p34QL+msa0hiyuw4s6834K
esNrOXKHWMPC7j1KiyMYr7DHwtyH1maXKlCQ8Iv0wN4bE/QRXX/wh0SuADlsvXcE89nrfjtEabH6
wA4NG/UEzV6/4vS3/TXQHsvaX6/b/ZD/+v2QLB6P8M1B/YV/beDAyaOfoMpqXcvBWaXmTHBrP3Fp
6+KwiicKhOeXcjosHyTPa6z2dr0WwLHGdrfDEVMfPTDCdHC/FJ9BJezgG8QFLJnj6JqPw11DQuJ/
TQdQVXUJnTqbzUmcLyoJ2XJg4k5RTrDB1VyxQMI4x78yok8Pb3czmG4enhzKV9PUj+VieJrYrc3f
x9f8STX0PY8pJmfA721qtZ9VgzM9fefHLJHxJX3LqL3EanVktIWwsbamhIZ3x04V/mMpzIzwAroa
jwOEuPIwGD4DpXN2L57BeOre2WUzLhYrb+x5vfcK/hVbtW9BxOKL7RLiymeANzAXexZ7sBZg8SC5
DA6jg882KVesHFwLI6G3PPknX/26BXteHedyBkoalY8DhJgVj1nCg9V9MCnLtQ4cT5mXrRxz43Hg
F/y6dfLjllhQIc0USk2UT3Ch3UcIfs8+TJMe259hyrz67J8MniBxFnaBxs/QQ59oeW4vaJWQcGIh
v/KG3B9lUH3OjHWWVh38olFeHWrMb7v9ffVDjz2SXIt7cyrdOIBC04NfBr5nw9URcLHiWFe4I79J
E3HmvLv3dBUXYkU3HgtlL16nAz+qJ3aqgMq36qMzNzkkjznUj8JKKKgCfewKsaiIlu5QRsC5MF4H
R0ZH7J6MsOGdA9bwwl2ZOmm34IxX7KQgDzzLJgR+6CeiPSAVqnS44ihoeBHHvuJWIXZMnKNf6R99
onAeUds7LLxHf8GJ71wYIYJ39tBaYIALbif3Tlws9Um3SOvesCeKpEkbsL/8+8BunrzrEIIEJ/WE
lPLD/V18eAm/LOwkBJbOCbtvQWZ7DyjZAbKAfMerNOvDU3DwLlxuQa8JCWfikUpDzk70MnjHUegt
lgbSi5abuZzZr/pnritemOCLOq5jSiPpZz/BMxKSTFwi7iz3BYsceO4b9SDnaNWv0SuCSVg2jiVn
fxi2ncSLI5zUSVCnA87BnhYLamHzbMB9BZYLOQL44O7KPX/AKzDDNE3wy3UKaQiMocL2aJQSIJ2V
OBXOwHmwTR9fQhGXcc5v2IRtU8YjiMdvb+IRcAjRhWg03e5DYNrftoU633KCt43JYN8BnrQwvRLe
c6Yl4J8X/gxMfxM3ay9BN9TkGtCIJiWEwf8f4RldguxPNvScLWgw3B27wZ0dFPuE4ADLowks3xP8
aNFFNJKvMkJKz6+BqDDCirgMEmZhLwKXH0sLUP0WNLQS+1GwBhcI46dWA9ZbmGFFZJGXxr53Bpwx
FHQc4SFUiBG8/RrdcAAigiocEn1NOMz5RB5nBBAyYTf2BV59ZO1n0wwyeLxhiXD3vnDqYugRtozO
lO6ElRqe9lMJ1E5e4cGHimwKhKTLSyEpEJaPDzkDdTBqDgQfZBpeTreKvItMsowCucw9C1lKS4EG
Q/h1eueGkj4F4FlwrWDbK6MOGQiIVsae8KVneJK2MH8pSln9z7j6P1pb/xFXr1Uul72V3b+1dopu
qtMBb2d9RJXUKfiBfrEc0R/SIrmZaqfmWr+1Qv+tGT+9ylq6KA43miEhDrgpCHnINId3HnUkD8rw
eJdp6fj4KROPwHNLppAYF5oNS30Om79w2GozvZV5iyARBQRvujD4GygvMQwnbufdMIdx8G4sUJmi
OMW9OTqUFeK230x/M3jBRAtTAcP1citz4dmt8Nml+WKkX9DIC7UqbDAS30A24AwMTuJ+jdgY2H7D
upzx6R0Zkvi1hK2x90+XubEEY02WituVOOqdL8EB7RyPvjJk8sHRH/SHpVvER3zyCHKJhOctgyoX
gkUYlHKaEez++O2I18AY3hhlAGMkRL5TCWcWvsAGtg/ZUwFSEndXmDNfQpj+EfSwkb7Frb24IwmP
ExiTOVUrY89n59RCLcaIoMyQJwGij68FkE7Qc5QHmOAeBiqyf2dWMd+YT+ffkheqDPe/sOIfUinR
kz+8kP1br8RHStcxgWX6PaF8fzPoRmDh+wpNMQTw/iKoMtDyTQ0kvG8o2CdIaBj6RaDA4axjc9Hg
2Nm1lEdgpHFLYZ9ovnxtYIwyn7HkPmCK4C5elJ44B1ePBeOYsQIVKtKQ4NgRKENtHikJEFPTQYya
6JU3Abe8YeAqi8zcmm+mt5jUamOPOYv9JEgDSN+6H+SrTh8WTtVVMD51NJRM7Lr3C/76zyjpH132
I1hYVR7xxcrpsswRI5O7dyDWy7u2tZ5Q4acYDpxVTMsRDucaxumMMZHRK2Da1pgpGoYJY/0lgOs7
JHjBaT8GR5z7I7AoDqrNzMfl74jG0+2UvsngJ64FtUDmirjPdRtnnWzOgXu8MXu5UzTmE1f2t4xL
7Sdh0U+8qf8IABr3OjUrc/EbfblB1qAiK6ICxCaLMhDFIDjm5VHcVCxxQIqri5RQhKPGzUIqPhXl
ANl1W5BN0t9/mbyHjN9jTde+Af84IiWVOzoHJ/7S3PHFe01i5ODaA0B6QoUuQE+AHZ+2BLryKWCT
9chBMjq7rw7wFEgqYFCqixxbBWBPAjAn4KkwsbNoXlQscvkdQkETEQTh2UqwKSxI8KkIh/xJqJbt
Ij3RUhJqIQTzPwpzCajoGHWWDAYx0FBGSsIslqP0KQ8C+JUrA2OBbiU85XUcyJgajLOUcPkO3+zb
OsDn7el+SiKU2c2skFDDd0ACqW6ptIgdBWWo5Ml4E0oemE7aWDQFHp9He0wFLQuoa0AbnljHc2tP
BRgqiGFjTxPWojDnHsyINzY2FsDF2U9B3cFOIkGfmYScsZ/4pjVXYZYJ0Lxjv1nvhLa5u9UB4Z/m
lfNljbp3+xIDKc9KwwA2CRxLsdvfKkNgbEr+IkddiDiIMnn7EjIXpQLBO3Oe2dD7UG2qgr3H7GJy
JWIN5xamzkB+xXOitEQ5p7X/QeoUqMWsBil8fDYY1WiM2dY4sE5DhCqdwnoYkKp9BVTwYADT0pTk
KFMWrqMmChSERQxJw3GTCy7AkmL52aCLMpIozxmuwUsIZGGr8QVAwVB5MrgSd/sWESpOlsDj44up
AjticiwiRt9Bd4O4FNa6UQGxskDoq9IE4YLUE852blGjj8FRwJvfZs4MBNM+QCd6GYETEUyIZMn0
XoxAh4ip1SVL0JRMwYGn+EriDUk8kdxBR+J2lD7p112tS6QP3GANF80LsT/5u2hCb4hvI2Iox1eI
H4oHJA+8JEy0FMZh+yFTZcH9QVnvGfRjHdMD+HcUInfE3RiiU6mcpT+5HsJ99C7eHYx9plVs3kec
Qem+5lUbEr278vyOFT7DOgMPIzmDKgDuiJDrxACPvggWQgg8lJHQhwdwzrdZe4RE5ehPvAOOMcei
ulloXgot70tYyWrTr7pXHYoH8g01DabN5YujwXS/KXlVlPhPuwiTLzyGplElCP8jOnepVeOHpV3F
50CwXaiKAd4yWpQWQHZ+S75qsAT+xxWFqff/c1AC3P6wxPeDZsQ1jeyrzvo58T7Euwfy4Ne/y6lm
dNQezAjuqS3Tjj7GWp8oEwfZCe++5ftbF5vIooyCTNAX0I1qvXJ0S+bBjfeAJyaoOWJyzvZd0eL7
JZvxmbZyPUwYwC9zZjUuVgUfUnN7KmpfLiqXpXmzh6f22CzDp2XIt7XY3l21eacQjBxBg2bVgVwE
CiyMAsFi/9zGQOCz4U2KkiCW3s6hOaEcgn9oSjmmxRwSoabSOreJYfTkCFFL0v+APpQL99o8Az+/
Iah8t4dXx+BsUpHi3OQSPF+eNcpp/7c9EhP93BmBMUjdi4ltlodoJXkUsyuX4tItcwQbUk9pyY+e
nro+N0WbyQmfu3tbdNuVcgLSJLmTgmDLofmg9I2EXOQp1l+6WvTfhwIZi7n0nARl/t84ynfC1CPN
lY6WsIz8QlIL8v7UNCh8EViq/WllZLn9xfxMb0hTi7X0TumOH5oMHl0kZ1NaOOatM1l0CSQUBMkF
L2F4pwVnN4BsH8omyK2/3X1X2igdWG0l7UxEmlZIR8ndSNkI1m/TaViBqcq/UpSjoM7JlfPIFeR6
GcsVJKREjZwWRUK7RnAYy7nAaG355oNaMTmLpEYKIKPR0lvSc2/8xjprXHLOem8ugku3o4IpuUxb
sGUOjFece5lXKQG9Bz1A/zWVQ6HfarCbZkypef/YqAhzEPUuzq7lWyyPAoJqvgYc3Tc0wMQZ5QRr
Jp8+pp2PV6fkFq5paxEIvLgNn0vFOzbkTEUb1kgwbNy4eHi65VGQwknRLuaSYBL5RTIWTSnvdYfb
5rRShKxwT304D/g3oQhM7t66Kf/K+eqtgvobVYezcKanYWv+qZ9Q2yvncsl4ERTc/b6RuxdodORz
zb90NV/qf5kzbp8jBEnK3wU9atm1mYyL6rOJP/i+6HeXSJkPueekmdDUN2fnd+N4+FrKJ8YOqi9g
OSnqpr5T/Xc7p/8FqmceW6YZrwc09JRyka+kh2jmpr5Lm1oVHFZ1zv1zP21CREeH1/xFq+Y/hoLN
FM/0n13pkmt/0ZL3VTovC+pT+VZ8vyqfqISsXsGixVGEoyQkp7p3/7C+8vnFO+AbXrz9l+HAkyNR
x6KZBRqIUOOgGqMhJd1urU/n1iKn7ptfV9cKpchWrXEbxF42keigZNIKgB3xQop7STm4vHECJJrg
q4G2ErSoNrQvECFMGY/BbSCoUNoimExrPIO4ReCQE6mNfUuSdd9HSnjz7Bdfgi/lIhLklEtIaFK8
sb2n8h2cb+SvO5d53BL4KUDv6WSBf5cAJI+UdJOvcznui0tdORlVDngPlzULWieck0o/BYFR8idg
1OMgbj2oDHQbgFO5vlyXsCRhJgk2CqLVCXtK21lEhEnHCLNRj86MPa1BgwTscoKTe+3FLfqLU2hE
SyWeWXwRe6XZcgyXoD8ldioXkw6ing5tp7wTi6ckXko/Ejm7lEerX+K+176k2+Q6ArzF9r8CTY7k
GtKR1MrAgVEbyYgzc36JCJsNFu60KMUGfpIIrEkxvpjPOD7k2PDZKb6kizmyjN3K2WgHrZUbhyzJ
o4Ra2Vb6DBEnLs25CVDJKQj8lsFeaZI0jJsu+1z7EqnCQDOFBaBImHjfquCbP4JL5zi4dN4Nq3uk
wJ0U7bt/SdIUYNdIGjFQ6tYUfP10rc7Lt0hPPl3VewHQUqDjsy3pSpNkY9yEUAoIl7mZn5dRCWIO
/qOt+DWnRlE8Yln9W7NKsLKKz2dhAUuDS9VBcZky59BUiJzBaYmFOTXxSQE1e1KcgtYlHUkYv5cE
OjWGFB6w5YsXTLGZAq9EAC5tohbcB28Zv5eg5wl/71EmWDH1TVaAjO54ggR3icxJ6OgQcDY8APGF
VeJmWvAEHEt9m1qAh8195dz7i3vhzA2IEAh0EnJ1ioZcF48VGPZqSLylzqqTGt4JzOC0FljSSCZE
gziTJaF/+qlCjOZD6yCO8DOuUvo2+B26qwMdJd3MzESe32B/gXtP2i0gUMJul68KgF4QxJ3Patgf
Ik549dyhLYnYM3AbIE+RHTx+RkXxWVjDvBQ4ewLesj0Q0HptKY0DwF7OeQNglp5U84yXDFQPSPg0
NFshhvVmOp78uZSDfIKCyswzF05K1+fyJe+V7vfACfKqSzcylCei56qzlqDuhWVjMLwSBH7jm8nr
B6ltAPJ3H3CvCvdPmUOW8ah4bRLzTIBi+HTBh4ibREyxzEGNy34EbiEfclniBdQYOgSDM0HcC1d7
uvSaxWonNgHwezY/0Dt4d6y2VAHp0CXj/d+aLBmiNRk9w5qVdc5oS3VEK4ibD1cWEeSMw51AqOaI
G/LqSX9cylT7C5guGu/lHVoG/c8OlXIEyEvufcnf46xR04jy0AjwGdErcx3UcMSdJKhBwVcDuZA3
skiAG112986ACI+T4RCQQfDq/psoj8yGShMmLFpVQmc/78R8hsPAU0He8IGDx9c1YPMNEkZSw65Q
UjD2Lz4rnPhX0hmpeMKddEASgYtnNE/cLVqMJKZchQ1QpCJM1rwQQ8ShkojS2zHa5y/qrAUdseDY
EnpVOuTWLJwu6UNkRtZOHXuV5tHHzw3PHbxTHnXEQ7CuJGQktXb0b9wj0k9rqMzXwn30Fl04dH1Z
siBeO8fhYB6CuqRIuAtp9c3fl4sTxNmEJZleT5iV8s3Z0ynPeGqU87pJYshjbRdz2yK6U8W95HoA
PgmjnJtFicpYJMAVpXKpuLASfZeWUuiIWSlzqtQhnP1Ekolz+dQYZ10Y3jyVFytNianL9VOugjtM
ZB4Wp4AVZOgqSShJPTCRaZ015gw0Z0k6fMOS3s8XfSxhcZ7yoNxR8AmlhqPSuPgKtaZlZHUC7UT4
GQ0r0Fof/9KkThrOtzjlsoRNFrSdGqSAmB2Gr/vEOntnJONM5unAmbOvU8D2IK4k/XdlASR1zzi2
hlb64HJ/fKNHXA9X/o7EnAjnS98q7fc07su5Wc3AlTSWsDy4ci2Qdc4i/zEDXqAv0P8MO6kZYifo
I96nX6KbJB7NGqWO3peYZZ0Hf/s1znPxq9ybaFTJdZQhA+45xsWlByYyhievJacss1ilFy65adQc
KvTGiUlMkCAHYqCoSO+gKMtCoMM9Zf5qw/0cLx8jJBlCXRQABsRiQsk0trzCUSVETlbygrJOvb7M
BVpN9FMiQW/6kbhnm3aTBefa7y9iAAzjhcGTHB/090xymZxqS0dF7SUhj2gZKIc7w3Sle6n/gvc9
OKGNq4DAo88KBfqXCmONG7KVcmssRnQ+IXQrrVPrjs5BdqUinZ90GKmBSNWRyx2pVheXryr0ySnQ
bCwbr85YISQDPUiYGwsHh7mMI+OWuXHTcBcj3TWaROOIj5FgLVO0Ul9VghYsdyIqJssl/4+ws2hy
XNuy8H/pcTvCJMOgJ2KwLIOME4edaWaGX9/fUr6Ovq9eRdXNW4kG6cCGtddeRzdHmOfuEk539TRk
IKDWulF16G+mTgCyFtTwD7nePjCwJJohoUvPqOyrNPgzh6I2vZyiW2CfwSfDWL39awJtCPakbKoG
DSvjq3i066BRw+MFiGhSCnwvH49WvLVn1UI4atI7l5V1hWmfvKK98nMgs6WwZqpycQygKIHJLdMy
az1vl5gEwVTytQX25rXxZFLLmXWo+OdvA3hEliQHpFTB4SjdFbjEsfGRvFrNQln5p/DLu/7gfVso
piKSCSFDlQgyVBn4psRVio2vXUakgrfU/nsHPe54b1cizZ1Wrqzm1hUNYsmefvtYEqyaxiq7Dt5N
zNI85JQyNqrs75g7bLBXkgVhP2JpOVBQ96Q7NfDtH2b1jucRdUPofJE7z8XcO2tAnhCVFQCufQCG
aVbhccAI01Ny4ZXw66ccWKBuXbLwOHwI5D71AWX5qyz2lU39JIjBQPECOgL44mwDuTcFb0DlfLe2
riMgXFzhPmCY2uegzkGqWYMCk8QEu7oZqrRZSHFslTNHoerziViUbpEsqKwSj966HIPp1gkWtu0X
of9PZY5jfAlm8sOJqekuEACoCo3RJIqGB0yasGXXE45gBBWoEbIQgOQIOBCu5rUO7t55x2W+qjwm
ZsSZbMdw90S5YmTobENOryP2FqB7Z/JevBJDSWCm19KGlEnUBGTnDWJ7qKxz3+ImEBKHOlZb9iaH
WQPZw1xc2UqKxlVkoMbL8nkwdWwVjD2BAgvx6XKsCT89XZp5iO9BupRjhUIbt8DL2p43tl2V0Fmv
yXhzVRVsHQkRWYFgdWGQMCUovujxwgWfBLEf60jLSS1LsDYZklkHQzsTdHx8uIqYYfBN0va88ije
WfC/7CRhvW00lL8w9lwFHA5yDSVBJf/D2K2om378a7zBgJeITErcpwLbF/OqI3nz8B1YA9wF5SAz
R1FFwS0VfE9Xr3vZYkp21B4mIZkjq63O+2KIxO1gVciqs+YY96274T5vQPXLwMA5IiyEqTnbRwJX
BavA5ZjCiXNnm4JNE6RmuC+WVqipVoeKWVQSyW8mzIXOxYbpzxyIYiEwXIC8ItEqm3DlyJ1mIRVo
KuVukoCRqoNl4g8OnIRKIZ+N7eIEUEHbsmNEP+wvOuaBYRUV6SOnAypj+WdZZlExjrws+7f/5CLQ
Dc9yGAZtAYED+BebQRTAI/hJdk6xm/wvH1g2nWtqYLk2USE+svx+9rQWuHb2m+sRGfRB5P7m68FT
tsBgDDnal6kQMURR0M759LGu1Kw4b4b8Bc10H6s8zdvVxYP8xGCwJuaVjfsmviVE67GdoEboFNZl
ug40ddpsGA0W7MQsMdlv8htyP6aNOrNsIXXmlYtID/iH6mw7l4oM9rJKoquUuMrE1lmqx3DrCwh/
sQReNGWQYpfY5Rz66pwIFJ4YUoweplOmvASqTglFRRyyZqpQ8kbK4pXcn7qkxYmgdH3s2OCqY0GH
ZanqEUqphUIo/f+B849ci7LVk2jBLLsr+EgNNGVJeKoyq6B5FVSFZAEBZtWSkvlWtuuK3nKwJ/g7
clIWsao7RDeYNMVGsunKEjmVldY6DgHHv3DujK8MoUInhkoaqkTd3RNbQEUHjKm8hy0a7oUY+u0q
a6DqyGnlxZZyw6pXb8tP7fGnync0CzLAa/IOWfZVpw4ZRyHQEyP+YHZ4/4R4zb43oB7h+/KYCxlF
5jiYmPvvi/kMSvJlBChUqCIqP/4NlFhJ1k8+XOvUg3pr6YqhJFLwBrrQVc3L+B+tH9YV7/xsnHEg
YGx4n8xF4P+qmB6ImFWrmCwb2s2yHbIsKG2XGkWnno0glUOqgROyNoEkhwxE4gAJZgjQJj4xhyQK
PDJDtVJ4jpglQAyMtQCOR0sGC+ivnwf9Krl5zgkXlAjcYxc4pFjrY83vOOATw8dzUKVSVRreI8UX
1SMxlNR6s4IKZuppb6BRgR2kOmoXjUwlJ8wkFCqPuBwzeqEWKALVj7uh+KM6YwaYvDC2KvDUuE25
oJK7aj0BIEuAmIIihbkWwUEE9Qm9fdlgSd4xVg1yzeqRKZeLKLLnME7sHO0ids9I+JfGBjATJFkY
qxFpv5AqsypVbBArpEbtW4Bnya2j4BIWpxwLwNCd2CSAai662AyaCrGURXugdhocEk4gBm4AiKtX
ZAo/LJYPN4dlJskjUHI5k40FXvKOLJgVacaSaS66qkaVswDuifHAOhJUIJTl7DplalAFDiOuYhQB
bVQYT/OYBvppQhLihPjCAlViChXoFrjst1XLNpoY/IJhb0CwnO0BOAs4ifdca0gFLvFvg1+sMyhr
tiSQO34byjO2XTGJtoN8zhujlmcgC0xcSZaddIZGrmgdq7cngz94RcwZnvTBd6jcZKHSjewAtJDT
jcveIVgBXOEliENUr1PUIPiRKjkQ/Qt8uSjkmxgj82yUfzGQmBwYmvg13SEH9zHx7/6yw1Q1ZEhO
YN3C/e46NDyrxZdZHAe7CJi/dG8ssNdUSTbfy+9n3Dnh13nMk/gcNG6xYD+AFFpcVR6jEjrLtyH2
5ScrCgD10+UnyB+DiHEo0L3RRjjDnARLM4Vps3SCIgbN5UcCfUb3LDNGWUFLiaKFVQk5Tp0EFj/K
UkKHJsuftBjP+E+tCoWagt5+/r0wJYUQ00Ql9ccJKKa5AsUVLMQgz4FBd9wHT/Zx6N9fsX4yzmQG
YxHG2sthhVQUAIsUl3C28WjCuOroUOwljovUjyTgBR1HDlDhtNznxnlgsDh5UO1ZN01yVAShks98
knccnAqL8JY9GeIl7kNeks5YPuR/i+Ss5HBd+XDlTG8frQUll/msIE7Tu71M1O3ARyKQTLXQVfwD
kYmVePURkfmpkPJYo6X+BFWwVb2uE8L/q6rNd7WmoMUJDDbcckvQgH7mM7DY2Ved++ojsOLmGnAh
OVYa5ELBTK4htp7ekFq/r8YN/bzyFOQIW7jxVfZY5Vv+EhRG1QDplkg/lZsbgDIjoLWCCIV+PW5E
97sLwUBAnPSxY1s8GHByKPix3qm9J6VFvQXQUyCEEm5SWp6qmvnFO/EEhhSHxmwQFf1UmHEMXAwd
k9AR/nrg+O/qvf+svv7SAVT87B/7dQ7OPKsQ3uumsW6q6qNGSCoVWXRepICxjOQAtFfvVCnkEgQ3
y+JBdybMzSyztgmoA8GjPOITnywshK1BdkkzK6S0H/85MZVtCh8xGCPONmK0WJIZrXXNZFJm5nbx
jZwZvyQ/FBtDS+PPfKbfd/3+f935l0p35X5cfl6fO71bqHzVzI8/qUOXe7L7N3/pTPg9kegfJe5f
GlDq5SOHCl94qzdt6upioyirPsK3pT5oet1ns//rJ4WXOjtanfkXycbJ7Ki9QF3TyYw6nZn+tJQx
+MRG4xytCTx0D/oHWa9Gs9v0RbNvs3ezer2NOr5/Pm+gBPamElFQMLG222oFeJrVFhTXPw9psar2
lD/RB365023ttTosL3DETuwdvC/ZvJhv8p1aXqoyv62hLJ/cs2iUNYq5Ne9EYVA1uU9WUFtRW1JA
YeBPVYhakjmqUnPAQ5AJYc2rrkIU/UYhrsIBFYl+ajuCyRWqKugQmqQ6Wc0uwmUW2KUg8EFYKAid
wwIJt8W/LgF4KAmAOaM8CM+Mlc0yFuWiyl2IkoH+q9bK30Q70gMSBEyf8i/xc8SzgR+WUTPRX+B6
kSzLoMy3swtkbCCWEz5wYislD5WNX/aTv4g+DMjNgjf4aw3z8SDcY+/bmxBbTE73RL7AcMTAUHnm
6VJOyyAfrAnJkUAcNIaIHPTxk+Nt8HwqOj4I0UuMJ4VhQOhCBmYYgGjy2gSwGOg9nuQKXxsfA3C6
75KbYT83WcL19GVtxIxU8T9v7SjBiwqFYhKF/z0mHrgVvw4Cx4YXNU9xCOx//NuNiv4RbooMqazy
CEyfixPyqOrBy4FQ+gKKEe/lzyuw/tuu3Xq9XOH4dfqd8782ieQLOeO22kNgsYeQNwxTPcyiDKiE
r84mO3pa0dWZxLB9TbahGnrV1soU9Pmxb5jRcPiw42HWt++eTTfGGrq2O05oN33ZsevO3CROWIDj
JCZuIfytWDN+OU74Uwqtj11Jo5QXCCB4iWfLGtRvyanUg8Gm1odiBMXK4sArt1JPUSEKaBdVodRK
FQYpPgcF5G9IaZSiBCVFJ4CxzqNQuEjUWro2Xf034ys/qCUpTb0gNW5mkAYpYQgvtTQD6gFWh3fu
BJ15zpp3ZKlpRHXpXlqanTnpIcEvFxXCo+L6+Sl77R2dRkhp/ujwo3uzddAvrTbX8xoniqB+KVnd
KmoGmDTmGL0RBLcYTdR3zIAelBZX04GVxe4M9pbpzmt2R62xPx3SdMB25jTJe3PPNOcdQnAuTrDm
vO7MuajA9EwIy6RmHQJLr9Nptc426+jLnAPteKbLQ3i6CQYjQ8hdavDByl78smabQSfgZRly8hA1
xIjAlRnMvdVJO61OpwMLmsHw1LKNA9gxNeSNFD7QnQS7YsnMrr1D95IUomVYbqG7qrnhIIXB3lvO
TwSssPG2zh5kbs7ROxypsEtynUuUD8iq6WMlZkWrg8Lv+2idEmE9dCBRCSa39ku0H1TNtUFgCagE
Qkf0lJRbu1lthOTrMd4urfPLKpORHa1n8/WwDhPzznFC0L05392Z8/zDYrBvINF/IYlqXbwP/RLI
9TH24+p0aXFE6oVIp38Kb3EejSNqrHze2tKRaiNPVd5aB44F7yHpdGk+Gyi+qto08T8WPG+OCvJr
vcMXWguohD3bT5Ra0WeG6QKCzgR/7E3FQrSO8zFvYHgYYsTe50VIyFNkddlOVHupr9U6ux7HPV5X
5vNgblA4wANhgQCS3ybqULcNceSRI/A6VFrEtaSeaxVehNEHx6s9qWSTcCFjy/0Y851Jq3yv27Mg
F/ZeHpLQFp6uaDbD5oV2EMMKw15IWcbh3ntEF1MwgmajOTIty6e+aH9H/bsVkXpDuKRNzY/7WGwk
Rmzed2PRGuKz/SM7sn3724bUDq2dv/S/FRhFdElYkW3HP9bCHtrQjf12G+tLHyMaDbTi8v7di2U5
TtMKu3bUjqK23bft4XAYj8fxDOPQCdI0ceNxMh5jR+Kshb1oTbzx24mlbFMJ6X0RjYoOFfGnVhkN
qhb3xZwXLw7j1Lch2Yt+ZphDfXNz+1yrrlxEfHHVxMFfBauAx/08T7fSj4YwqKDgi6zfz14p+vlB
j6LqG+pp/RgxMKtPnZaX43FvEbrVItjHlKqdUhfA/9lvGcySaX/3+4zMxGqXO4rG6b+Jvhftb5Wz
Fot2PjpZAHJqZA9th+E5WZXZyqSicML9dH1aFLtMOV/2CePodRddxnNt06zF8Ydhzvbbdca47T9N
/ufFKara7UOM+gOOhl8tnny6Rwv+tHhG6C6121WetPhGruBNCZnf88vF0rZ9i7n5OHxmPXxrQURR
NGSq/Xb03f/L4eKcI/67QKheK3DkdK1UKxd/aTfZn41d8XhYwTBs5hfGVz150lRFQRsXCZ+ybD3S
2nT3tbyYxV4RcRN6NA76fEXxODp1kaEmJF1+vDNo1oxdStwN1oEYTm8/X7ZvHM1NvxfoVm8b07x8
i9a9/NMsVTlw0sRAQ/iALpz99EIqCcSGzxuput+xz9NiixrU3by8zfqU8z4fEZLjnKfY2AnKDaok
e+mxYbC6mIoior6FME/WOkXpbv9dnZa43G8DMiq4fWy0byhmDkFT6uaydd5bRbqm0TmeU7Eks/ae
i13LcJ/TdWd7tsqc7ne232GugBylWUigW6LeB9i8WC6qKwQm7RxyRYvV0VwuEEpcnL4uyLguZXmw
P5XmKi5xQguilxA0OoUc876FQwmZJ2/uepPOrowms5WfLbvFq4XV2Seb9hW9Jh9NQDALegkIlFlY
kAuyz9svzhumTzn+cwiSTe1/xMD/mPpfWkvK+12xWHysFQNXAF2ezpWS6AbfozqrgHGFmBwQzHZR
6vu3lK76m5SuXigaRaNcLRi1fPGXxCb/KX5u9x1tCxBoCV0esOVU3jGiM0f1dPlICmBR6n0TmrMz
51s4QvDCaOi+9+i+gcqESJNfgsAkxRvGn7yobApxlEDWy6u4n/hI+kqOgQw3pTWV2X6KajWsAMkw
0j3tk/dAFye5nE02W65x9u9/SeDYRv+5ydDdoKm7QsN8uVr/pVn+cL/VrscPPV15mtYvMErflgHX
9OWu0oqXX3GOK3Z01ThG1xDhhiEUX5djBL/2C4PDYa2c/6YD9Ubs3s+532cUh0V7KEATOPsypZ8u
lCITA/T9fUcY9CgekxW76Qr0KeuIpZwrXAqOOBCsQETVSRrEU0RPVJJaEmsQ0ni255dolTfLKSWq
dH6MJ7aBPFBrYtN/BVDvfMHZMKd0R9At4XtowTt4uwMlk68K76GPk3+IrijrKFovEDB8EQkRe8df
erpBYmIeKAZ8iapdEUAHlyoPgE/hLijbS4/UhZOA6hyrsKTkUwGKqzYVkRe8fDDYLG7h3R0Qwoc/
UDKHnNkNpKSyXnNay+gvy5RgzvagEB6hGohuQsOYms5oMEMepuhOe1BLRmhdhjvQTSBclYOdsNtu
4zDUFn6y+/JpV4dOMNrRv18t9Z0LUoVrhB+2vvE7DxcnJrSDL3JMFYpEypkf7hBPHZNJkTqLrX2z
h+IYiwv2SlaN6B2KsQRBC071M3wMz4s3jfBqKn2HG/jEdxB4HCgJTAjq475a6uLYNN5hCcK1XJ8q
z8IYeOMSTrJkfjdHhjdJaubUp4GtzyGpaxvJ97xpQi/gJELuPGt7HjqjLfUb1X+PwUgVWepd4dOt
xh4dbXS4ggCi9HSwwLzkq/6CLZT+vAdq+V/aK/fHUn5TurIHDKTyRJ3u9+OY2idaM2QrIJ5Nkhl6
ZhGLDk/UBZ0j5c8L6a1j2e0/W77SbyCVf+xHjr3/dyr/7XY+316X7Fo0f5O4mjxscAoabK0xxWW7
bsZuEJjOdPpuWIDdLDvOXPA2zVFoddt/ccLl3/jgf7ucXwyxsdkWPk8NDYFb3Ryf3KcXI2bB2gGH
D+YrmzI7PWZJw1JGWDL9brdZAkh/2370VrjXJZ60/zxGRb3pL96hXjAqhWqtXMuXSrVfbNZ7c77m
85cNTWX266sOG6+9S0/UGjmdAZWvtb2DuYaxqpobv7KHMNx77q0HxznZ54n5Bn09/sWK/k6P5Z8X
VP9lAd0r9/pju96WvTWeyc8TVFgTv1y2CwsqXYSLgIHPv7yn8ZdByACzr2lnfVhe/+e/Cv9d21e3
xfWL91S4Wk/yIOAPio+odlvbzguO+SXdUl6qumXHTdMvEQ4LVh11QPW1QkQMT+gxZg3gtMkj0Lht
ncwBpg+jSURl+orJl/b3n6fudz2j/zZSv6yn6mpZqRt7rhqEY2JWwvogzefMl1/nyKSd8/rbKP1t
qdTl6P8xSsZteTaOR5ZKtWhuO/mruYLb2S07++b1QN0eWZiDP4HiODHP3Yd3TTYgHWUL6dtJ7+7/
5d5/a2b+f9nW9fd/XMv9sdptPk/ufYgIZ5KQlKNFEna7f9mzRd3Tf2yPSqVcq5TzhVq58us91wr7
w27PPZcQnQ/WYJ+gGp1y/5Ks2+fehQOTKn7NLw5PTY7TSg7zckTRIl79xZL91pD94yp+udszAFK+
mCOEe56BIo8UTr+ogWzi3V82QhaL/el2f21+um4r68ua2z1TLjZXTzNPg+LEfKKuc7AQ+scaLKHB
w+66m3MWG0eQQUc5tw6AHEgUofV8iDmnDODF4UB2w/7zrFeM6m/nvYLkaLFUNSq1/C8XeHjfq+/D
/Vz2lEWSFuLNDdPu9/uRUmUlieWYEwPIDp/yncpD7ZifhuSjNp/iPg1RPzkrXl9Am4Fz5WEXUmMy
MP7LZa8Tg9fxa8Fvhkmenam7xTS0xLE7VnnOHbtKlF17DDKHcrz60GPsuqQi4vHQjfXgEs0aJNfb
zoTem0NAzwedQssm/GrAv3Xz3KeoSFUY3Ruu5krXkiDBW4PznABrD0Ap9irYqlerTYMTwYHy7A3I
J7QE9VJy4SJ8MAhtiKljqO3EMupHOzskxWt+D1zqIiRE8ZzGKVTCG6Tow02j6BUS4hZ6vKSzWPRu
7nAV1P0NAc2ujBjBabhr1LuEsPGE7AkStpHU4k1Ao5bQ14u94xXy4SpQNDMZK8FfTnd0sylk2vZ5
ZeRfUAZ4uFwWPVpluNZ5HoqCwYJurDEZ1yogNKYxiYNki962X0o0C09qLLsGcEPeWqWnoEZKlxSI
gRn8Kb9crFr75i7dNo1hyX32VRgqWq8GMJiPP936r4DqK3WJfUjMS8sB3RN0Tag2JH2dUkNdEHS7
wKmoOLnazqpUW+8epfCt9YSVeLVK65V9gD8SH+E7UiR1boNgTS+nwWHRdC2MzdYcuLDTATEEywtA
FFHX41t+NIMA0BBR/qByiSY5OihiSJzUKsVhqbgX1TworJkWVSeylL0ddnV4YA9uhXRDBNkcEAhZ
dlcieYIfjVpr6xLVCMktgury6Kdy4HlSblyNpZtBxbHEPtt4C4Q5DcuqDMVLE93yEm+gYkt5KU8h
BrSx0tpblwGJAWVw82tvccLixk7LSGeqaEMZhyPLHZRNuBMaXBzOjBY46XOGRRetUFBfU3I4GzBa
WD4w2XM9jpWlU16cCtp0rVajEb5NAJ0jISs0RiEcC6vZHB1g8lSo/F9tx0F2S9JWKjAcgWpWHqJO
MWccPHWiMoIopG+jLylJhV31TyO+ngt0ns8Chre9G1PBNfGyxI0kflCTvgB4mxeq+3ngO6/WguPR
gwAXv26cdkWF5gXMPWlNWGGw2XJEEXTLOq2bA23U/1559LZmdG0O7eGMLfL8LqItp7hHIrT2OiKH
6Hk3mlS+Gg4yqN1cC3787I0vD0W1Ueo5RYVSDRoiTIvGSfYcQem2Js236TdHUPpIxQBGa/a81RB7
an4YSMtrFgv7j8cv/tIhwGmT7UZqZrpsrRTppCFLNj6OQc+vyFIj0bgG+b3rgaKvyBHVzdQkAx4s
SapOJFCiksAyDJ5fD2dUsKZ+BJr3sEkk70gRqD5dIRNedvPR26z4Art64rkgHI0wTXfafLvmvtFq
aUYPfn5UDg6DIlKVrlgNjSmSkBTHW/UW8deqvRtvxmp9UK14ZTafwTvgOEHgBOZGNS3yRfSk1t7X
iXIMJ3+ZjY8zPbos+mTV1vLuGf0r2diuTxow4mwzk+SxCilhZaPFYHvmSGwBle+h1Jk1lxK+RMNI
2uHHUqQJ9+6hTfcNLGlJsyoEE9MA0DVvS7RZEpuiycIu4A+jPeP+gUhY9+qhVhelKwRwaVxjibcg
rIg1cAo36G33vVKzyEbLOWDgUGXQNqCYUnbqUTWi6SpCUNL6RFmqeokko6LEVFpEe1ZXsWAOjsGx
gRyy6OhTBi0vJNYMp02KoeyugWgxI96JkYBJeKH0qdUkvaC128VORFriUMW4c+rUzQFVqcaNYhra
J0aoHvqRwdJ72w5dH2L8itNVgm4zSW4OL34fjlqDj/c18FBq++qISkmFgtNqrIGS820wqDBDX4OB
4SlGfXHvJYHE8I7Vl+ATxjpm5+GnVHTcwGvw9uSPpNECsPe2bc/iGOSWlnLgCLnd6PuJ/dFyV8cI
fApOp2JhTafoYj9tq7dzmAuUoV/OyHE6Zg8xGH/adDzGq0FlJ6voOOnK5iqZE6725Xc6NbsFbCDg
QCz8VuO1ELkO6jJVwSZDYzMgFBzigdbN3POkDztwRmhJl8JBWfIxLRZexRy05gg8cdwz0aE6FNcm
7fnkWBRoJHdHgQd0I6BI4zEsDSpUc69FzYarAhZni/JPwAlXx1mTFH8oEbE5H1SzZE3UeT+gSkND
Ig/rdMRPojQhDgIEBIPFRUNh/MGa6oOvMVxjC0MLnSfksigIr1SL0yOQGHhAjJrzR85CpKFx2+Zb
LBm1ISbU8gLVJxvA+FgVWgXAAtqA1CTv8hRd6XtZwM2wxvEvnEswMam6v10ErlTnU2Fvx9cgmSlQ
wbJTCvO476UzxxNsmYrRQ6cGNHAWLNIXIz1owRyXqHch7GIuxYnQttLvJH/VQpv3YDJhILQ3k9Kd
zBfDhcr9MabClkDGo2e0YG7psgDdi9CLlKRv4I4l3Fh2ZjQ/mtmuau9B9fYQvvZ+nQqm4ScKoGiB
WHDoJ+l5HaZBym6lTgapmlco2Vdp7sarmPamXIDb2FndLgYKSL+Lus9BHRLsuoMTgrVLHbD95pHU
pvGMGfNHHEYyNz+Uxe6qN6FnNUfCH3r+N/UYj2APlmL0Cqpu0UlSaSpC75LCJHfkJC9qpHhDGmel
Il/gsQQOP6U0E7o0w8BEJ8/O7GxVZ4x1B0ZEh+q+2aH4ebWIGYuwGmd3T0xzqrUx/Z8hj2qYTQoB
1IbCsImfEwS3DHCafnYDkCea2EqGvQVIJwlvlVy3Y63Sg8vLSImF71UAFmXuTtij3wbLNusvUm+q
HohflMN/yf0/fDb6znVTVUYp7eo8iQpK+dKLmQlW3Nj8pZPO9vj+xAsaH+ur0ZilZuft8s3ENINZ
ImrOjNdLf/gNYlir2qw4glqo1If1hrOUazEDwxdzBDAcWfknFzwT71O6+6gPUyN1HFhrgJy+yEsK
lg5hz7BkOb306klWEOViF+p6lyH1KJ2sBOW2Sbcc2kgIgRyHbZrSeUu9lKm6jkW7kJlh7oJU3P5g
nqZqfc5xpySujorcgXfyb+aATa4Sty6ItlrR9YxIotovFjqzf2X2iVqZdFFjAKHZ43Qr0CmgxTA7
wEgtIsNPSfxspdy6+iO8bKqQwJ3vreAMB/lqnlxiKTE54WxSxnfxmhKJzuTw2RuvhhuY9XbB6jBB
kP/s1PuiEM0mdlIODIPS7FbwXWqBQKUWutNJ4W683zkCyVMYo2bBZ/CzbRhk510QRfAXYIskZey4
vpRFXDBn/FH/Yv4lBzt1uTC+S93EpWytDzfltdcmtf0l36fghjzXpJtXdBIZNer9qV5bO1NzWODW
z9ZQgvP8hWdSzWfe2Q0zHQZx1SBmtICZXpz9kVy6PP0KWyHlilyuRBejkU5SLpSVMkv5TXrQn4KE
ciVfuAQgO5Py+5y5CYJOCqVABs7FSnPFQcCFY+wq1tilyjmbuW7AaHJfcDzrZopFxU9wWQFW1UQL
UBYSuoPfwZbNMfIqysvg8K+NSrb9kunUtlA3f8mepS2O32zbez9twdXGPszFVBWngP4oNWLIQmyV
cMAtfxF0qrQh3gSOApQk4hlU6sdGnsVcgC9a9UvIhzM6olqkW01h9KP7GbBtdthrSATso556bqEf
JQywhwnVcM+4JVeA5gx+BsEbSoasNV4IXpKMrPTwxdcqzS5dVITZ8Fv/bCZ3nlyN1IJ+hRd/UOtN
SDs7Lf916DloCGSZQX76wwbjgN1wJj6xetrFHmFKCqxkbQhayU2pQP2rnYYr1HDS4s5qn2nTq6tE
Fk6man6LcDUfzGmHbnDzq2wOLFjPsNzcNZx3bYPm9EQ8BCWsFk/i0pck3Qg0RR5dEs7Vw7M7vYQv
AGwqkpzmVKQR7madv9UEMYmmE1DvCVtKfYfC3+wgl61+zOvJIepwmCTVkodLf8Y0wOyYY5Vx40lQ
tC2HmMdpNKmYGxZubxo2ncBMEpR3kySdtzqe8z6Zc/YBC44Fnq3xTirbwrJkTALtHD4Vfn5KA537
IguTsoLTRL9N+IGl1eFFiCxyzYc/DxSMOI4TZowBovEmfqzphOEF4NdqhkRTos9Bx8AJEz2CAVvT
ArZOTWwHs8mjQkfxIhfuTPnX7Flw7SzREJxm6CjsWuSJ+amAda0mTzS5F1bJfO6JFN1wTJ4ZEmQT
zYddyAIODmjaLMBFosHgHMB8fwbT5lQcM3ElFJMDBkO1/fQZqXPaAyCyV82BQbFBYqI0UNIRSJQN
qe3mn6gS4/CqGNRSJHN6i04+5aT+jTiWfA7hTOLLi9faehUk/2l7aMGeI/xRi0Ura8CyqGYRKqWX
4Gi++0P6yOwxiw/uElNHe0nOufiXiLoVPXBtCRKXeeFm80opiNKUbMsaU85m9DGMBPedny3/jhHZ
djajVwPhvJb4+iJva8/WWMUfX9b1xO5CbsRd+k+nzAmVcMAfdhFhDTUmFJ1tROm8BcUlKDTGVyT1
6who8HbsiSqAcQV3gXMkiXJarPz0Gb+b0pDQxlxHxakUO6iGQ+seS+Mk70BBLMK8+HDoEJ44roVr
/+3Am1NgkTM3oy1PykHQPKXIjTROqViLnEbUF1Px2Nl23g6i4Y21v6ZRQIFGZXFuqgXhaKLe0uCg
GAjm2dMxOPzhjEM7tOpZQnmDID7eDIv8cok+i/i2e6c6wNgg6YaRrvOCT6j7h2/pkVTdMywlabJM
OSOMQuTaPzfBxSoMDUdOgXepzF50xivu6mXTl8Dnt1NG0GRC5CMWfQGrh5XiEgTCzPJb7hCZku98
Px7H45Kd1PpnJg7GklsLV5juGfFIY9dSfMJNX4JauEQbhdmhd+f9QSn1YyOz0sjp0KVTym2HsYEQ
pDMJd9+XQIIyBk6FmKx0k3sC+vBfjWPnY884NZCNegyToiMV30nIcmjgh2hN0uEOk3bRisdE0QGW
swTZM+/E8joisQn+6MjiyV9xBZygqhHgSKEcjn52SAuoXSqLfwRaSS+oiwfIpYBblIEISBXiLPmg
+gXeKDxP6F687dBEAL4lpRoWnEUYHCfPGFsUP51Ni31gDWOsCQQwDjDa2O/4akIh7E+cUw901qoH
bWGXlLug9uzN+OpHRM3o8yD3k0ukDCQIAtau0jiMQ09k+ZvVdMqEO94HYj+tHTsTK0TcvMGOLFsc
2Dvat6ZFs0jst/NJRZ9wLs8k/2qN2bfe9iq6B4Z1bKkRvOLuW89GGUuRW6D8yWbkJCX/1b+mYXfp
hiPycs9r1JIKlDo1GAfjUhYNnYMTRyyR8a+ctt/PU0ZUX0YVGRFEGmxJ5R5NzjCdtOvduwMkWeVm
ygpr8rBCeCxMVreKhBTH1pGico4M0rosNMTSiTDmjVHD6zBzRBjjR4NhpdmxE2AliNSyAAdb/+6/
eJ8DvSj9i6viK4dT7Tyuh3plF2YTu1IekoKAzl3KO1eASKHD4yR5sfPrrD7RsvptEX789hD1KJ41
bJOCcLRji17bsnsN7sH+u5hZU7CK5j2ohrKvU1opbKCDi9XsrZxzAk5IVu2p85dqHP/oRmJ4wAvX
tP2HOr4N3pKkSH4eSQ/hx4GGljdpsoV3HYL+9IcSppq0Vy2YXBn5qv1ET+DA2T/gVcLIxebiPCmo
CkPSe5+jIsKfd9qFN28ykMm/tXFPosnvOqcOgE+zSps1PT9WSMy+gG8Vvy3CS8Y1vjUgFkmbatkE
QId6tYprzapNitrlLsCBerivK/1VOS8XSu+kKW9+8y44t6mWUwlp7eMI8IZju2su5zyyV8OKe2/B
FG68g+aL/FaNImS5We9z0W1CpENVCeBdksnrZtXMgcMh2pBL9tMhGqBWu9udwhUhrzXCXHt05qhj
73MBZ1D/EFxqasC9EhjSNRgtW1mESCVYGB/TAacPLgELR3td7QRb+A7qRyrj6jx64MH5ag3WJARk
gIcRb6TUpLvxfDLTkLvNu6BPC6kigERBUMoavRpO11rU6NpogwVXkCQv4Pdt65vARwvm5m6sb7Xj
iZNGrd5q4tYGXB2oT4sGu1VThAuinLJptb/BUmEN1ixAzFW7OGAoTyEeW0fO1UwkQYosqQttNOHU
aQlMuLA6RLLuLqRjkSmR25dee+PxShIWHdYTrQr6a83hG5GCN9Cu8NsItBNew9EZXhoxMbYbt7/z
fvRyS+mTsrVBqcD+ZqX7E6dPcrZjYn5I9uLuQaCIWXBw4BbYFea+CeoFBIZgdhfgSF09ZSjgOe9E
6OEZTqMxYvjXrSq/cCw/F52dHTUEqZkhmwBUgMVTobzuP8MNHH4RKjJyD0A6+HMR5mSbiWcfgNU2
R5i2oAHvlzhM3U9kGx5ZZNFUr770MyquujA5XZ2eSFFDDWZx4VMk4sSf+jDBteN2EATjsyz6B92u
Y6eAx7kE5+bZPHaOzQetiiWkwOo4LRgGCgxkJKiCwnhS0nlqQT7ovAJ1q6qj8e7lBnfvPTaiesQh
NhC4j0TiHGf1ICx4dEmcMqSB59J65uxa1ybebPSx10QXknLFGRK3PPDdj3Q8U4prkCEWyLQMf8bL
kefcx5LWUuqchyrnnRE+cU8nwvIjUgizO054DKMPkAZnn+zD9NqjObZ96FLgtO69Z5mjx65lE9qf
s39B2LpTDziDVZPNxnvQqlfNNAYgQP5LSllKV/ZhaVAdqC2HFwmNAVFVF7EwszSQXNe1d42rM/Xd
qmFHmlpXwLE1rWxKFCg+SOGLq1OuuMmDS6BTxVuJdH61Lol0qi7da6wUw4iOIe5cCY7eN71jzAgo
qkgIPLr1AaJcynLGx/a5/Y6VsewoCO2dI3pjF/ACLiFHswA/wYie78OrNztyY4jxzJ9kKcdY0eI5
LoFtSd2LhK3KsdhRJlzG2Lw4Kx6pLb3isyPF26wNCb6kEV3bkhl4dJ/eKTm3D3YVES+018J7vLvR
sfTu3Znod4/76Rr+LUGXK7qP7zFDSsapl1I4cfeK8zKLZMbcsBg0Usopr2ip6b3q3NkZ739u634J
xbJ2E6WsPPnEwtq30TpjhkhJ0OqKzjy3NJA4AfpoxNk+9HByP968YtjA3L13fONigeJARV5d1k27
SvCrFtxP+gpmhEatJ5AXpxWMoHi2DtiW5iP4lK1JeEsNl9DkFhCs2fdmUmocUiIVuhSKFptgTPqs
UC3R6iQQurEJkplbCGf7sDoohkP8hF07eQjvnzyzA6x4bJBPCVUQbV/gkOkWOFjePJ/F/2cuZiiZ
gTtyykW4HNMlYFY473ljruNqUyoLN19yYzmnmAMpW6ImMKsKsqkpCm8BRyMsMnzb29aVDGfXwfT2
t+SQNL438khYI5BETHMhIsrbNOY36/g6lCTw2xU8tyQ+rgFGfmndg2s6GT67F2xF2T2Z94BQbiS1
EboZS3Tw8Mr04+yoZ+Ttja+6RI3u2TuaGDI28qSnjh5lYHzyxEwbf+VPf9QAuIqMXbI4TeGRkC21
jLgAdv10W/vG0930leSMuEq5tXvDCEXuM5AVUE9uDpGna6A6ivLGo3sgDbzFKke0CC64DK6d73ri
vwPT65gv/38JO7PlRrVuS7/KibpXHPqmoqIuAAECoR7L1o3Csi2hDrWg5unrm8o68efWdtjbuZ1K
CcFisZrZjDEmuQBxHLEe+KV5Ofh1/D02ZxDKiQTbksPw0B0m8cNNFLuQQCqRV/kOOUmP/WTDlsYp
SRkDsIN/6lP6gJWerAZmymML6nOpo29S/w2rEvYnvurQxy6gBDKHiPtZeOCysV9QvaHpopMi2jZS
bw/nE/5i2d9BlpUVWlidALhjrJRME50FUg7JgbBhvyYBug0PnJc20ew62iRwITneSoUHug39fWIg
TkM150ez10Etp+CAU+E5szrbJFq8IzdbZ7thmey6FlWvz9kWcpPEj7X4msmZSTJBSHVm0s6jf2AT
w4yRvRZka1+aJvxKZFzoq5pqz1xFJLkeXUA3C2b1nEm0eq169WQH16pMznxLTsstPOL7K7oGNGtf
kK1ANmO5bM06x3d5aLmVGukudPhKHUmPXDMjrvk6ya8+emwYmOz7fLLHVhQtnn0il8EO7ao4HmJ4
cXKotbIDijlqxfVg9Xg4+0QIu0ffSR2ehWTbRAEMulaSnx8GKZeh7/Z9eTRkE4W0ewhBw9Ayh4iN
/Juc3B+B+VNPZx7gGwSbBddBUaplhe+wgH0nlHdXOBT7AWN1JL4EcQ6MAdMXX4MB2iGLHhw4jlF5
5EfO/a43+RpnSLBBGYAd7gYMFIl2Rq6Qfqd8USNGofu5aGRI4EK+KdSURsSJH1d51OJr+m+673cC
aGgCx2fQYi+JRpGoZogB2CG5+f4uwmp7zvFexMn7nVDLnohL4ry2m+O3KhhvYdETWhSxmbbX7LXx
+SGwjKl7BFGOqkoEedr877WJ0JTAADqdhPnGUOIRyKgQH5Apx201fRYPv0mN5k6TmDuzfFwFhDIk
sEHcR9IAcmXCU0cP4vS7dEny7vsEiXKGD6c9crOAkhgOzGj+wwh9PFPeTugJcQvEpoeWmecMcpSO
+AQXlBP4+ZCDZNww5+VtecG7CT2cE3iz4jwZ8ir3Y1aCXCbDUZaPIIlBX8l0XzUfw4ppLDN772O5
PhaIIaNoqIhkVsDMZhzPuXnS0cMh70K9GEIy5KRDjh8OyRTCXs94UwyxIQ5q0ZTj5pwPUoZMKVkZ
ZIWB6RLLosHlhn6gpTKmY5+v0z6uLAdxOi7sWTOoH4rHmC483sh9Xvm53CEdT0exnO2CnKWOT+Be
Su9xJP1HUO7xrOSDLYlNn2VK1gpZ2bh7WbPg+jyWy4BTcCqehawDrK9+wtzEiaOpeGrcLvc392Na
GMyDtPRT8ni8igWO2ycVG0Pj4UXc9wOsZ17zMZmsPv/zz6APjLAPOwk3Tdgn/Hr87XQ2EUxlN5CE
yLQp50j7FCL4FL/rU04XFF+wygdIuwueeS4lWBoj/a0fB4GPl7qbfT4ILdSm4YIx78mVueg86M/l
4n1MaS7NmbnE5yPpGAvrXT4L+jSHe+oPeYt7oNkLPpAjpdW8phUpJ4bUFHOxPv/zh7sOhinvLPh4
zk1zKk7CmzTYlmbJD4wYjgb2ztc5UzwPhrwT055Y3pLOakCnaSA0KWb/o6JMwK1v/MfF5+hnUtF0
SjQB9PycmjxSzpYIyZKst7RtztfLiF9SCjedw6CCMAD7p4R2OpzPpTrcvOABlow0/ueRzQHpkG6N
57gufM5CP+e9MuKL8IUItMI0Gvb5pBGQlYxjKufGwiP68w43wSker+eECLgIlUAj2rgoPbw3cpri
Dkn5TaK28kUZNMwLTiW0Lpkhc5JjtAiiEk15KBgscVlEejTmvPLz4IGtw/l8KO882jHkCe3x+WMm
ovxVyEYu9YyLydSMCm3hx5OVMeT6Q8YijeDoC1e+yRnmdCLt5MLc5KNLhvMGcVh5Kd2XsNlLlw65
oz/9gidKe/gmTZkrM+k99Cml6CkCSgYNXK2hwrCxZ8uHvOQVtgzaZw8hgu4x35Pi7FrTwGDPI5AP
WbK5udJPEDi+hMtRZmVWTC4nf/+1oINiHoIIzjGJ5tx0wB30GW+0nG6b90Ujj7cIx8j7+OZ9elr6
madHtpF2P54Oj5t3OIdERuhzuXN5OHJXnE1urWhyQ8O+z4Ph5R/Xdcg78jTwevkmvxMekhgCQ8FA
sEBYrJWyXoDnlgiIrL4Gnc8Cw/ImaxOdwzeHrAq0i9AdU+MSM4b7DHuZSdMOk4YnwOBj+ASxBFz+
rAqUtpFpwKz/BIzhz/kNkiqTtUE6QGYIxzKbEImIOFPKnLT5+1OmbJEFHF/xDV75qXyJuS0nZhrH
nzK9ObEz+Owzf6SuCZ98biJK7AF5ij95KcfLtKarg/8/4/mGrBUnOZxrfKafIp0B//CTiwe0N/jk
I+bvvE9w4PMUN0bI2qaEIbhmGnNGTsQ8Tz9Z6PqcAvR7+gm7zwSCkgI9+V//9d//9/98XP/34mvX
+4Nt/a+y2vZ2y/IMmpuquN9AfHVVsV1bVzTXeWbtUHD2etqtLR1tz4dQvy9SYKIHj6I6+jqi3S4o
TeGK3NANrpDvFykQB64HDA2aXeRSSmGPhscKjlXlQ/mg2oao8pg4UOKXiWYUsMps2yxeJc9w6dxb
WpN3CPpLBHvbkcSCgZ78/5QRrLnu5nEeiQLrpC7Fe8URxms20woXXQrTmTGKQCSgRfdafOd18zwk
w4wMgfib8lt0tfeUwyU0B58Y3xRlbtHWFm9SWN6ixSk5S0QKkh1cKwRsEOESwcwl5SsQeMPbl29K
slvgZwjcTWAfC36lFLo2qkJS4OUPoKUgAsgJZuKViTK4Ol6ilsCB8g/EhsBUFcMtBCUR6AS2t8iA
JOZEf8kpNtBAEEEmm1yqRhqTSd+ivMtD7U9074TVv2gLaR/cHxE4myPLtETB7hBMKUt0h96itKAX
DVHUa0moR1wlPRIcheAFz029r2OUidrCsalP/ugugFh7vLNo10DVKD3VR18ugI7Yhr0EWjLQuiJ0
IF+6R3IyEey7fMgpBVWmR6jvRmfYK7fw3DT7ROQm+6ZLcRAKitW0jF/SQAQduLjoO6GVloiEg8jo
yI/oNd5e+aR9aIt6M7pTL+Jmikob8FGs7kfsNzxnOxgGqAGL1CeFqkAdIugZmS0q94K5FBlelopQ
Ni2EqEP5EcFf0WMQaqqsjVJ5kFf+g66KXLXUSGET5OhigljM4yi38Vjw+HJLVthqJidZTRB2QMfW
bUnhPnhJjHbkIUIBGuue0f8zO0Qv80o1gxMyEiLSIAF0CcjBOmSmUOoNPpM0jd0V5Z1LemHhlUbT
qJ5UFpPGCMbvwiKH1k0LHb3Mbq1yzBWMG7e1yWQNWmXum5yFdnQuKcDGnDp4/H7U7GkSdx5A9QUa
CwxVjmlOgT0K9FHemfIpHHDugLsaUWiGyjpLRCYkFr7ootnHXe24o58XGNX5N+/HVW3XpFCo7gBd
t54oNrtlfa1urg42mqlg1qlWxo0itYveahrvtkHjGGzL4abElzIWnqHE13Ns6al1r737TSMkkpTk
uNDiQbSQhQkWH9IAYI6s5LCKDMpJNJql4p9Qrz4NbyTojagxjY9McRs/u73VVp6KCNsiOtitIw/F
at9vrUvRnKLxQUQJB/aaakgJVeDN4+VtdJ1W3tnt35X2VGkVlJOE/GwaXxaViDax4qRmI99rPWWZ
rYvXBtKtqAx/EUpSL6FLeQtlaKxj7RjWx7hxaBlKNFWi2gg2gIARNwRXfcnKa7hYhCZ1LY6B+gaH
7UCsRA9X16Z+9aeoDnGve8yB6vZ1WwaO6011r0DxHGr1Kq1WH9YaVvgqWu6zE4mmVWheWpUb7tBL
qt629fyGM729FBRL7l1uwZnL3MOKDKQW6dN+ucWh014bysCuk7q3O/Wut5c7A8IJ79rsev862b3l
JaumL4t15+y88UezmvUxNMt0v8h2y9w1wo2d7k6ZckuX27axyQs3NabcT/OoZstzq5HodqrVkbsY
nY+dpTO46/LOVgS0DuvSO52yQomMMquppka2cRdpmDkr/3yNTDVVGmnD6Ny2/eXqrSiS7fQXQosj
BIm/GB6mpVNIRzUUR6i4VE97IrTsV8tqdbQam3zXfHlFRgW0HpvWvoEoTPl6JhL36pJiI4XvQU8b
rddEV23bm36CQqKc8kTkOLxldCXc5B3HSxJrsEFBwvq95ZLqfOXL+IrO7tL14NOVTTEZz0BvW5iH
EmrKV0SZxBTEIo2dHdaJMibyEydYnQ9RhJ+nnva0tf+5WYPaQbrp6or7LL6ib7dH7XRYbXOhg6iM
a/Iq+uu5TSq86hBfFBwAQtMAgXativTaSCXvNvyFtWI8scueW2E8MdqWy+12c7nQilf298pfkyvY
j1yP8iPtK5EJE9bGjt21MwlJYxKvHEyhyy5bm5cTdT8os6yEUMtcf7Mk/rDYoyiheYm4XLfBL90l
DfnX2DAcwzBNQ7GtB4Hx4z80uP1ppbu14W7y5QuAhtnmjTj/xAauTymVgYLOH2Di6EZZBNvTtixG
ojl2gAj/czPUb4eo5SqWqju67dhP62XpnmrzcKUZl0gdT7tWe9pTAbhPytQ9etWn3TMGl5mphD9f
1vlmsNia6zompZwNR9OfSFar/WrfUNbrbQ5/RUoCXSjUIrpQV8wzKfTiJNMEaCjwjHK0iDc9A2TD
prcCF4swFBHxlhsuQNa/ViQcbKLTgygC26I2b6MzAStyu6K6KXUj3qXcogDXJeYj0RtizQMJLRGH
ssJLixAYod8VIWeRGubopBxYIUJPhHQQY+TnN9auoXzT55i/lg1L39FMRZUx/NejV7R17Zw0xqiQ
dYykhuZcYWG2wbzYntk9U7xm29l26qXHO+clVXFIwh/eDy97TIfBlvT8lPg8Iaf3I6ILYFegSO1I
kwnoowbvcGz/kU7kU/AZcHfey97mTcdG3nXUtmF5sMyurQWJW540iDmxmrbtaey0wfzUrqclVh9i
Jtqgxes6vYhETjoCwUGxGRIetFGnyM3tiwyQqIhSqGay7VOaBcAp4G8EwXPSBovmGqDHlr8bFDhZ
TtZfxbDRgdyj4fCAYiHZQTk3Z+/Vtmd8CjfdnKwFnRpfx6NZq3dHal4SwOvIeEPQYh2pu0ChVO7A
aSFbAZgrXWd1qh6iI5miAWvjfXw+ew66S1y36JKBQJkHpa+vdb7N+GQKmf6NzG9jvlh5p57RdsKa
bMCeYPIr2QgEcto7GESSHWDpvIxwIQkB3oZsbk46HR8IT/eVqD88InSFNumE0HJmR4xHvOvrhV+b
1OESHYdoddWroxts1NyYHScoU2iz/ddqspmcvzApA6a4oKpv3jshU9z4TVb6BrE5sZ4cHwX05EIk
jKQM5vcdMMTxS0mvX1RMzS8oDbTwfoEgDPdYjPt80V1Q2jonDJ3tswKenoMyM+UwKZ+khjuoKsku
OxPFloFBSVs7UoKhVFJYYBUWZBA07FwoM+Hb6p30MD4G7KwQlkgqas7oi0aQazhpfgLDUKFRgIY9
aC0R0Sb+jL4LD5vEfLuDbQ3biKSvAAt12PGdq//GfMMvv0bINKdkCip4PyHxTm7BSBfkIfJiUhLQ
RlEyNqivzJWIZsPVyOqJ9C+UF3xkAh9f2KHIPx7GrH9Ftjh7u7HVPMXLsfLLYmg+ER5l8/jHxHza
r9e1frtW+4LCggCRkBNt3VvbeI+J07x17Nh5BzblEEX/Usi7br1b59YBwZXsABIRLAbSg1wCory3
tpuAxIku4Bzpg476Xp9YSq/Z8kNfEFtdh+qX5Gwmt3STS7CyjBr46j+vsNZv9/K0wm5Mt1g41XKb
V7K4KIkU4joNys81eDU3nL6QYIwkbayOcVTjcrhnzEXT3j1dDZEgy7ZZY7DO4XQF0Iw8u78cNdBF
rjtazMiW0gFILyMEIo+LpExIvfWkzsoJYxHbIxcBy60Dw27aPMT74OdbM/+9fjqa5mq6ppsqFv6z
pXEtFuvKvR6gx8Om1KIl1HEk5/B8gNdINTqASJAyb2AB9JAhA4iNUgoo2oZWgQsKbH0Q9f7wc65S
GgP168Qaor67Q1t524KDk8vIu++9U0yIIDdHv7RfpBD+ufWz41FjUbEVTRNj6Z/r/+LunBeNq77C
UjoHVn9PTbh969iWUmcHIDXsg0g3w59M94QCpASWVMleRDXia7IkouKfCHxXlRzNGpRS2SzIG2ks
YFINQrgpj3ilRJt+brn1bcstw7AdxPc0yxbv66+da7vZaO6yoa5y0Tt8aEf5DZWbEMiYlE93BR19
YI8QOIbxAGHMAIHULBLCjepxDx/8DaMI7RA3F9SP6IlU4GYkYUROBAdxPlwHRPlFItYmwvPzLSCG
803vG5ahIsSjqlgfT0IVq2OtmOtNY5mfwMgsOre5kiDsnB1eyj9IN4GXUd07VJKyTWXA1wtx1/ni
/fx6659YmjX/1MFWSjdDBLJ9F7KaOt7lV2KL3XW+YY2brPsl0MXiYxvbUGhEyA9h4OicuCgp78Bo
ilVzDV0PDLzoi5uRNbywyaMxOR2uOuUJ250EdRuEFGhgo22FDoYAf5Dt61ahPoE/4hUgMqQciICd
sNpelwY6CGLDVKNjx8whhd9am6TRu7A7opKyGCsDt2337Dd8/3bjobI+X/3atd/1rGPYOlRxMWuf
RsdxVTesUleWOeou3qrbGK+j3p59juTg1Nd+W6yfePos1g4apLoLNR1D8l9jUVs6q1N9OS0ZiyL+
A9+KvoXMCcie34zBySvibVLJEUgRoIjWKOp9SMoQmDJYaQbkn0HpkPTD0GcfyhFRjSjCJSl2yQl8
bgBiqa1fBqDyW8OfNJrsy/mwM9c0HFcQMTfRozSglKOXCq4M1Jdo5vAPrOIddzETodcRCA2AGR+o
/0RfiAy1gL+G2evLodlAWtQULv6DyI3txvDiK0KcIxwo1d9E9rQ3brdFUlqIfar/hgXI1i3wcfiK
H19Q/2qRWFzWRKfFYxRVYhIe5IVR9SnZ20iASMT7N7kq699ugKPjdSgPzSpVe56Lhamf1+W1XOZI
4gHyEpI/2GbuWiahyygCTi4AHaC/0FxrrweGrO+TjRqy+nEjY9HMrn3ggz6ow/6L5AQEwMcKItkE
yUt2EiLdPz9C45tmG4rhqHhNpoSxnwb6joe32dvTIgfxOlELD1NascK6tSn9K+kPgEAivglaMRo7
w9J7cwufiQ0PtFP1SEDsRa6x8Ix2PkXuzH+XxAmqWQmpGsyBg2e2Xn5usCaGy9OOgxtiuNLVEnt/
WvMuqnlVl4pVYNhkYHFtTHXkNu8djzhJk8R+TtZm/vKbPfXYiH+67JOjsz7ZxuFqctkqSQWmew2s
jTclIuGBnoPl1GhGAyP4YDP4qPZe5LXfOuBLSeGsJgJV3Hw9QI2/9MU30w+H22TfdQ3F/dfue9S2
h7N6vhesG3cg2t3yE/Bf15xBUoKhJAIzFRCEB3MYev8ufGTgftMn+iY05NAKl9Hjqoajq09+d31Q
bLVxpBXG5OLjFSVFLwOSVTOBN72HBMam8pnTxdTLhP+rdMBGEw7Azm5+rtov7FFt9xWnDERI2hVQ
1qBxRCcUO8cFx9jwemX8cS1Y7q43v6du01uj3zs2je795mH77C5emzhMB6wSSGmS8fv+cF5Mztl8
CnWR6O1awaC/LUf6J5IY0/bPz0BV5Mn/a2T85/a1JxPoei8W10N5KzCBqnu219rLdXLzTxvgnzSO
qY/4CekaVoQJIjA77/X1AldiomBenNYQvKDEzdC4dd62aJvV3g6fLlwgKdY8bqMP933tfxVYTlAF
REta6D9Kq/coOU4kFs46WRg92Y0StibQD1J3AySGwDIaSZO4L4mGvkiw7VrLHj7jrQUWpi/ZQ3Qm
P60mCNxXLUs3u/DTcps/d432bc+4lsZEZYQQlaHn/jKx7Nqqy01ZFbkbS4X418PLpDtrRWpn7GY4
Ve/vgBp+WR7Uf/sKjqEyF0zdYke1ngejdrN4GMq2yKlbnFzYQClUgSTGCjT1LnBXOCe/LQ3aN5bk
35d8HgBlfTfde7ErcisDYjxfDKqlf2uIXGL4pbTWS6/EmSLl21Obd8T1wKv0G78s46r+3TquqhZB
GEuzFd18Wp+uU7uqtR19jdQCFph3ZcIRAVlihOvhdZQRZhFs5eHEyrXzCuruRNeg7NWwiZH7eFkq
XRsRkxaCNFA7jIS4ROXVR94xvYoYdvBSYxyH9UfZNvochMVsDlGQCqCW+KPTjcCKU3UXqN517ivR
ikOm/OwGahGKUuAysknWTaGoEu9teWskwGCihMU7wRXRfd/pbOQfpdexuuOtu2ZL37yAiTLDt0Nr
2yNA1MnjgyNS8FXPXPrvd9a0S7ciLgFKEGd8Q6Kdckx9Zv8BcUzvWBEbAJdz+QRhQ7Ko9Xlfef37
8Ofxzab+zdRXNbwH1VIUx358/tcAv6hnuzZvG+n0I4kKZIVuvu1BsFEDGM7TZCJ68McW8QsPqTbM
NK/2vDd0ESSuhzwD0YbAa8NR99YQzSD0wwEUmlZN1KvLHuLA/YJb1IIx24CH2PpCswAVE2/dxvsg
4MtK+XGHmfcOMA0qR6iNh33JgKXQ10E8+jkcvyHIfKv5yVEiBX9EZbEJ8L/RllIMvzlV6mOYPS+G
qq5gx5pILTnWkzmxuKi3ZbVYF3l6SVQ0CamClOHUorxOgfYbQp4T6KwI5ECVs1pGa7DOEKkJ2pB8
YIwTnWDNj8Tx4qjV8PpQB0CcBS7qkpA7OWPCcqgdXDJA2JSUlpI0K0qOAPrAqnLaZ6/H0LtSVYoI
PS5K1Op50+5bpzlmn3gDAKc+4qYkFVJl1mBLRL5imA8BTwhNBw4p1vP78JN4UgJy671qNaUOwUMY
BN+0QybyNCa8LGQBiwT+lKTh6aHisgJYlVZJ/bYDA/Bbr+rWdzbP3736ZGYfL+qiYSwZZ2lo+CGI
iE+UooT1xSIntWdGYmMSwExEe2cAyjsfLP0BJeVNRJLE/kbHno1I6CEIVAIaQQnyHqaSirU9GVVf
owlOnLD24TYgFgAEnu5rwWsFhc8pBzaJEPSgPCAASw9520c+t9nfekDKGEjkf4GPcARG2QFeG9Tf
N6u1T/ezr8MHe7XtgweOO+1tA5oYWuaQSIUG0yFjJ8KbPP42O5xgwaWSfIj9Th7cGxgi0cPTxyT4
im6AHYlOOb1S5fGKxChzIq95+DX80PA4c1qulKhpGqQ7MqNl9RaZ3ZyGNQPuxWySd0oFDEA6naLM
3VPIsNMheF9BKQjcYOF9NH2whaCGiWQNp6jBs4+Cv5Fguuojodl92ycsL6W/Gw7XxC77KWYOk3Y0
Cdbe51BAu5jqczoZ36Up3Y0mV0CyjMB100YQLPWbJmHI4K0jUYKOKAoNyV3LPESjmyUEoS0Bo4WU
cAHYglpr5wBt5hYh9R3YyGqhWQ08J37BrwI2A1SnQnv0EFtN9ZMyYxERxvknpWIoflAR8FmL8jUN
yPzhlrwZ4B+bI7BDqSt7ArUDqnG+iVRB7VxmQKJYObzf9iXn283xrwXhyTjU9tZtodcMXWUiimLr
DkH+/i4KF7coZCY7ln+twKUsIM6m2wSagwZr9QMvBK0tZwf3gNqhKJpE2sg8eSeAAbfgFI5XHQFS
2JPpkBqpHztIC2iXOl7R2UBXSNw+XiGxZXhML9qHXsAupvZqU3G9G/BdzVPRNwOgD5oqtXvgCbpT
AlXCfDHotzP+TAJw4I2gdFaCflfGUor3jChp0dojc1yxsB1DI9NbR+TY1mMTeAOYtEQgAKICK7AF
uj9tsGRcAqu7pY4i+95YgUQ1LNipQLaBWcrAzkDsnrzEIKXSoo3PJ5MHxblP4IwmSCbBbF2/NlHR
XkARWtreSkPz5FWK7i7wCu9k0j0bMR86haK7VO9tr1a/mHDf2vaS9bVtw0Dk03l+fI3pxj2d3EVO
NQlxZuWn283wCVmIkQVh8xeFhlnDmzgRvlAX2nJj0J0EkxFCZ1BcozMzXmRMADGDPhbk7ZvEz0TU
SJZbBxTtA2s7d1uiiSXCZEiTPUBylEKkiLFIo/d/3rk1Vfahf+1T/7mvZ7XQg1ptpifDWbBzVyxb
i/eKGYoYHMJ7BKSWD14QcomtImRRHIhMMsR3Eb+RWxYJla5IwwlJWWnKZjUovQgbSEQkstmkRSWL
SYhfOmiNJnhAGa+RzO9yIHNAimmNWgOogIMWhn8EmyyGKQJgGDIIfMH211e7x97V6s66yMO1+Rx1
rk7CkoP2OztngyU0apKUkO6TuovC1U/sFyL0kB9xgSEhxDKb+4R9/mguyc1lM8Q8ZjP8fIkuvwBa
SQW6ArROkC3TlX8RWDXBksLL66iTn1qdd6CikAk/HU7z8yN4GOI/PYEnP75eXFauM9UW+K5p1SQ2
2VTma5x5VC5QdsA4UpBEBYgxmP98Yc38zms2VcfRDdMyXeM5gqC6xc6slodFfh8WlHcgbh1tPRXL
K7x3G4TJWVJZqERpuSGSDQtvP8Z4fZu2pAjjMqPSKkJ/d+BuB/jncNsMMnaQp07w3indh07Bwquy
K6k8qzUAZAYTIC+hWZRsXlJFjdiVKNxIGLydbwnYfW1hcrAyk/86kgqbWx1toPdW/txueO4b77P8
NAL0G5odGE60B4sobzRXlIbOpm0rMN5gMO2+iK4L1kKHVNLcDBdoX4SI8qFIuEjsgVRgZmY2pcrm
mqrLLmABwhVQ0RCALjq3ETihjJ3rIZyBMUTMGhwGPKXekfzVChbIklJ5y6C/w97pSMjtTuD+mqzb
di6otU2KCJxM9Q93cBxbPQT2yPnpSIs4jPZ185YhWoL7irzPoNcTQww+tcgfGf6oBbnhEryN21GH
9WF4S/OYwuee25KE0gPHu+5WKOhdwH8uQXW5vcPYofb4KdGHSl/v1h8uye2WQUaL5BVr9C61Ryep
gHZIN6CzgE6Mfwt9ktv+ZgX5exQ9OVy2c10er/fTIhfZhQffbucjWiX5fLb7aX8m+g4GKWV0bAk5
UhvaiIoRSw3WcEh0oBiZHxuNJI9G1vyKGMEUsYIjJ1gma8ru5CraXjw9UgoopVKCxnrbQrm8+tXX
CVmHmfNymlC8FGYfSM5NF4RnDhwSR0Gl6I5kuySwDkqF0tLgEpdYV1YPITMBQPKgUgFIar1jfOf9
TwP9DIqQusE5NamiEpdU5K5ChwhgvKa6+lGKvFC21PYG5lZUa0TlZrAfF0GEVUfdcMg8ZTbcT+qD
d6ZCjL9p7vNVJmxfK3PRdtWjJbSc0SG+v11XQYOYDNWiQTQ1/HJCwZVj7qjwI5TRra1LaUjLZVmj
TvLLvcnWsOrUnTY6Owxt+Hg3z0RqlNzsNfkKC+TUKq9smx+2FBrhdkF/EhZuQPvobEHnuP0Ktj3x
pc77ubk6eS64zUgL171LF6JWuu4uh9XJV0hNdE5je1RTKbd37a1nTsQua2LQMs41FCeVySUx+pSC
gpzhMrw2fuJ038Vys9FlsLHfKpI9++jnlcr4bYiJW/CXe7lbLs5Kfdkt8gxnnsgZ9uGFcb/DskNN
duCwjgxaIkjzNfg48ojaBhJ3VeCfowfI86USsbdfMpbab6un+MR/NWq7Me8706FRr90RZsBohLgd
LcB/a4kSF/DzDryMdB7/3BnUG/luwmmmrVimSmDHeLqwc6kaqrHcLnJcvh3dgUc9cTJJO1yO2NpI
k4Yjd3yh5AEka5INWNzAB5hgtqd2eVKtT0kxaPgrdCUY9VjQqCITkYLslwyd7JVHMkx4cHxH1Nzw
3zU0Za7e7W3Jto4j4R/j2mtNkKMVwjIzQa6AlU++lZ1dx/dXoOPe/E/AEE1RcZWw68VDGkLxP1ng
Vz5MYReRhzLvU8FLi45txjNzZhGoOosXz8zsCvz1FL9cGFkWwQ+WTYQ8oSQfxEzeIcKHmhLGsI9c
BXW0Bxa2yYFrm95khHpbADk4nAGbpnorhYe7Ug+clSgxkjPqLFvsF3VMcg9llK7EeTbtim3LgD0t
1fiQO3TQyxJpmxneFjVqzY540+jV4UbWgSg7YeIVpNLt/B5ZcG4p/Tw8tI2Pt7cVjLSjt+5toLxJ
fbZbcGifKGVcov9AsibR2QMpmftyCS7MqnhHQExgGdjJkuO4QC0Zws2MOuXL0ZvbSBin5K2Z6R9b
FFoj7fWeSBEKlFzFhFx1BJot+S6j/XDcGxEQjrbex/NlJQ5IMsWDpsNxUncavYgPVQR8qM4Vgkm0
qRkhRuibWKSAfoPcQOFByH0bCsAO9eYevEf/6PVPKbXkmjhQ809AiebDfcI4n+MjUjcTLsb8gt7s
tDnfR4SbeT36Zdx/uwggIE44xbSsfwX21KNxPpzLxSKXSh+Z816BTMEJT7pTCpZke8hwYGwCWM8U
dh0LpOe2JGHKsmpf/NrybVChtucgofCLa6B+F901TcL9hq7wx3naANeOYx6KXaMxOsMi2EZfpH0v
Ir7HBPstHat/FwAhS0qGCpSBoylPARDncHHs03XaGG1aFYo9g2rTcl9XgOSpTY7uDXZF32FpHC8Z
kVVo2HFB1cTWBpJuQD1hil/7mrfKq5TC6rAeMBQ6vxoE33kUfzdRlq+/1sU7ecH1zqaJ7hD96QNV
j2/NzdY/t8ra37eVvZ+Rlvk6rAJtEZ9j6AoehYhURjkazWgrgZ9ZjH8eOsZ3vWbpLgBWi57T1ade
axTT6VHd0SS9u+3owY5AMHLeQxVy/uKEeHHf8gf1uMq38bX2Zldvk+p9VY3qZKoE1SuiasDIaSQl
UGrvevdQVYmPEFLWPjyraPN1K1v7umnC5//FPXs07Nk3+LvhT31ZTe+2vTy5jRGKHaseikPDkzeo
CFQQGUapNEnK5PKbP6J+A6YAS0EiDdyvav9Lsn+hH41741Y3RlTMEJdNYlE1W8E1xHLNSFErrJYp
jB4EkbIQcVjECdCrooZajOf2TkmS+JPAAmVLJhMkm1qgkKqsKzFvlssF0D2y11StMSCpLJGUi9Ao
McJmsz1ujpvQ20zKdLzD5BqWzSO8XsB6Nzip7BhYIHn8fkRV4NzpDH0/Dn4L0nzri+EK2YprwCcg
cvvPsbtc2tZtc6wYKBgYVDVFc6tuo8sl2yzp+PTlTMEhissQoRB1e6KHkEgyYT1c/Nc7SFdqRopq
BhKth04D53lEBI+YvxRrof4r3BeEX4WJLCl4KfwuisJo0SAf3vlCXS0Xlb/ZjN6eL2Ar+LPuV1VS
/eeDsO22jUAbYTtKxdsROU2VbfWarRIhpazyJYz+WwuSr1CPlfYB1rwSDytCpL8l+L8BhVPHgVon
mqnrkmN5yvOBb1ZuF2PXGHU3IZBdb6B3BvCyLQ/d4Dd2kALI4xmr8cXBSyHY9stk/s78sTVKsDng
xEAbP0XW1bN52V0X6iK/djfU34bF8V62gtepRf0fqw4ujl/oPtL/WTcFLA4OWwpbbrMSC92/D3bn
SNn4zOwYOeRGor06avu2CIzXqUei0H05E2fC/9/NNApE/dxy1RTL7J/T2VWk43QSwbrBEPvn8Kqr
a3W+N2xrROgKAXgE1UoTSdJ7IzmOVmSDMTRO8b53a94otpzfUJgb4I7vM9dqloi4dQ7dBRVnT7PN
hWq/lB0Aze3vkGsfTgd22+zWOpwPMJyL+bQM2IFTYre4jZ0qvnZXmdq6X8PVpx6TYE0cRNModX9u
68CGCSOzgU+cu29/aM39sMIlwiKDpAfmdDVcR/eIhJYDgZPi8S9LxPwv/t3xNmaEG2Qqvjo5AnLp
N8gyzw6ZdfFRGTFI37SWX5vxCmQqSZlX4O9GYK+Hu48pYg3Ey8ON0aoJtkqg4BSWL9do/3JAI33T
rwjO4h9SYwDQ0VfdRC6RcHdcvpcJGiKdZUCEZ9nU58a+P9XnjhsB/90Mdt0tRKRk81VHxc5X0u2H
bvnHpOhvfxuC6uNBPT1I4X64pkNRNmAHT+syYKmtYt50c4TF7USHU1h8Xi/hZtjgTl+OgNYxnefW
oCYZ0dSd1lppaXOKAuku4keHl+NbMSRocaeiUoVTex7rwZmUTssm+pIuQKzF9OueYvLAO69hTTTT
qysYkNQXLVMw0SRvussmgA8UxPp1j9Uipwghsmu4mPEiMfsGUjm4qkskdp22jf52jE7PbQKj8ezx
JC/EmGcVRUHfjeA0QU1v7N6zIyiOWZVuj7inuxv83VVqgmsLlIH+QSHPoBpNP7YgrL5WyYF6HaQW
ima+pSYbcWaeKHjzpXd/OUaFgp6IllXxsU/MBvIc1Xy6h7GaH960mY53cWlbbxRCTYv3LSsF+ZRu
mW1b5oDaN5TDocwgevK3lNGqC3A63QBlWSXHcDq55ytyCa/057l9lvIGOspblX/AVSiSYmDmrIXw
w4B7IZFB6VLHP41OKVhtFtPZJkcJTeNiFhBH5gaqkZvfbVQxJP4xLgwbhpojUWJdw1R9MjRW6/V1
qm4O1xE9uEJnb0kcwCPGsafs4s2zIQZhRfS3A3fhbcCvs7R/WKPpaDPfwXAFoJobo9vb9lVHqZXH
1NoMzn3iA1NPQU2IP8iOIFu3C35elx5xvudWs89T4lB5GNZPC/pxf60OS+N8HW10X4V+6EZW2awp
qBHWs8siProjw+xdkJvB/NhnKyMsq3C9nv0/ws5jyW1kS8NPhAh4syUsvXe1YZBl4EiCMARAPP18
6MWMVNKoukN9b0stwWWePOY30jJZNesOFRbJLc1NDFBjm92mUhgo6EsgyR5vqmfw73vV/hij8IZ7
J2hFpm8pi+q3bqlRnBqhMHjD5pu6FEdCkDPCqRD80jmvNfAtsv9CgQk3hTnlGp7cGmLep6E1C7fm
hrCP5tHDlTiSKzSMemoq8jieSkPtjjZ/4rPWAhkTMdRPiH//vncQMn+eXRboZlVjgADW1vyvtP8l
N37ETW1cDUvf1JJzYurY2W8KokkIt78Xr7X5chXY5e36Gp35AoXlaxFxRIUz0Iyp1GOa7KZbfURr
hZ3fBNbhDtBx8aBjy0gSfiJeLvLDU1s7afzYdJrYVkQnN92u9OsPC9gojMCHd0sojFo7Mvx0nNKw
JfiCvGdcWDtVOccH+KkvM4S6Wpo5yaTAqHot1cMQiNd7RuN03VHXgKLV2GKeDBic9mgy5MCNmejc
/Rv4CvnLCFcJ0lgADLGWiRb8cRGptRIF962pzR/pTopHJg3K50BpXOGrWIIsjxmGA7mfdcA5c1ek
cSB7Qmh3d0SLxLf722mmfYRrgfZnBsdlVhMykZPz8LRhg6UTBFrNiyE5bezXwFsIeJlD47jDfO1Y
eHLuizO5cxosG5+z0zia4ihqtX5ZOtwx82zgEvQEuaZzfTqP3m87DcKziK3550OekcMWkX/rPavg
m8cDydqirwbtNYZWNmikYQi6InLMnYqrgGA/KqZ4zZd8pAZNEC3N/ZcyyN5VyNGg1uEWVP1R+XTk
nXBu+1Pf1mDgyO4zXIrnKELJcNBu7sPK9Hmgq1PBvN3UEP0y+/l0VNrvaAtvDUgdzLPbbbSJmSHJ
Tny+0n5ZK/GAtYUcrQbS7HyXJ+Jpb5QjbFibcKDh91yOJdql23qK1upN8xLiJ+FXf8/P3H2BtCxb
2uXXTufC2L6+snyQQWK8cDw9PP2MJXiWuGpDVjKKR/ruCvUvtONPzvScX0/7dfgqtlJpV3OzADNs
Ks4rwfT7MSpODudercz1yqG0MuiuyGtZZeJuvZxMBSRvDFrTU8D6IvWkOHpnx6QHxbTgpIe9D+E4
2wjrhBct+mIxYGeY4qYQ6DPlV6fh51ZgfthOrXbJbm5peLro3+PxaRvDd4CeZM5Afkvy7vphbp+Q
Hl4PN7l6Zuk9YAU9FhaO2VBRRqfdK7Yjxs4iCsfZy8th8297gpUyQdDvaqt4hzDbeLuDHrLW6VjB
l9MaGHTcYkBW6qc5UdCH2bUPN08GyslN0Wuqp7nsRfhwpLNujKohzjTXoEPbtuh3qKx5z22BXC1K
51tl9gB6RNKa2fz+FhXWfT1P5ohnR7WnkVE518R+XB707aZ3+HEQnrZx7Uall1zipTbRE9ekVx6k
NIEiadCxrzAwMewMbw1wV4drOpRpXL3clJt+Q5Y25Oj2Q7b1+XmUrYF+zENHN32FpmB+4LueNu11
qiHDAFuI6pjeBqji3I5QSZ9ZtLoERysd7QDJWSe/cO7zik7ycxDte1ZYOJQ2J5IL1PLol9GXtewm
g9P2+DjBGli12AhNTjCMggq6wMT8pPOeTnBrek/YjxdU8uLQblJH6ZxyGS7NyqGyUnr1AxJS8dwe
LJhrhX3CZgDdLHi326x1SUUtUjG/XYlzASdzfdxsNOBQSBKP8F5KbDH2zXUrLB6RnTASnFVf6CQe
T+gT3LCDaadkYULsmZRw50IMzIOKmoCMD2heIEBPaoW/+hSyHrOFVYUvO5Kk2MBKqxys57A+A9sC
P+GGyINvNDIeIsTxHtmM8VvLk9CtHxum14ANCV2t2Sr64PRwZK7lEbqiQfUlnQVSvuX9/OgGULjJ
hM3Cb7JhePIEGv931+qCJ6M4FPd0V0TZ9zUWxCkSYni/Z7DhjeELD4txCyPtukoYqmXncFSKrFsn
tGzRdMwz68IyBy+VV5hfXQXyee0Z+5dbJPNw0kROSSv0Q9D96qNcJvASCODPscJReWxQQPjSoaff
XBGqX+lJ7ukAGtr6uu8a5li0euguvhyFxmi7TA8FBHVI8MfHdaCh6MHZK0wUStXS0wkxpi9TXIfT
ahbevFoMksw1mM9No8yN3qydRYxE8tIKNFYIsy5xqO1IP41qdb+uuSgECv3dzSmW1uZpXlOyFNOw
dF5moLegqIop2IcqtmVkEL5YztfayY7hXDqUq+YrsgZiYrf0FWbNWnuiDGAbR3EjHHEfA7FNGzoJ
CBp32ouJZ5pejKRVapM5dlP9YoEnpeU7f3T+NTDorzPzSVU3FRAPsK/oRgYnITAirwD5zygfiYGX
q5eu9hoC33iwg8txVjnCNvxkr5cvjwdhIaWLbIPfbmI6ocwfaRfqOKf1O9aIud6ptM3ZE5OMlNOr
DLR3DD6jETtaIsOBCz5/jZkY3XBggzFU093OWcNgdLLMkabJkm8DDLajIw0IB9nnlznILTT+upTz
B8fJxH+gBDdB7K4dA0y8r0S6icI89x6HluGRr6juc15BzjpxjQ4VgaCbaLAslVG5opqVvxSS3HRU
E08hPo7SfIffHJMBlBJe7iMe6HQimdnsTgwvX4P2MaB40EpXvY2hQwueRaUj9dl7djRyBABxUHQ4
88n4qZCmtHGvuHtQIDBaA02f+PlzdtvH6HAOr5ptoLJ5yBxqgvxokjOtb2uLpT3pRzCP0SvyLYS2
vTJemfTbmdo9gue8bLxMdtR1MeNjFz74S3YbdL/HqqzshGhlo0JYNdMHkJllcynXObxIVFYAa+zu
mRsLtobc7kU5JsHzgtjNLAT2soxEOz85uuDol3ausue3CCXiCsuAsxqbvLq5St9oJELIGNSov03C
tXqQdnwEVkAmejeYnRtQBrIdw1o5XElUOR3uqB67xOykG4jgx8FfsHapwK/DaEvmRbQ4Id/4Vi9P
0BMP1dNJDw/T6TFaL3J5p65GsjitckfCvS8hD+Q9Pt0i89TMqVtHO7egaKJRHdrFw6ty735mD6aX
6zDxX/uG+yU5mxsMviEzrw3VNRzl6Rgf/06Pgel/r54UsmNL66daEMgl81sdomutop2EQt9cD5I1
4MhWEHM1bWXN6inobXzlL+c+OUl+ZA0ThpHUnJ1rFVOU9K1ukX0Bx6PcKu72E9l0GGoAcTwFafcl
/076kJZeG7plF+QocsijolgiHqLNk3TyIt3BLUuYAF0V5UDAga0O8N80joDCopHAqbYGmwBAhn9c
bjirb3N8bhGcQEPUP5F6fxiJ+1zD7091v81WCjKrgCFAUCHIcxTG7AjQUof+3NIG8LqhwmuD+rHp
+y5sJmpEs7+9ovMSZHBOo5s8eo4auGQejw4CI3yXTr2TJIgIv8V/8uP6HGiTkDABrkCiQhzl1SSb
tUZgbLLzXbW5IE0Hky7ray6141z30hJVj23WuS+8ZlHUPfm4J9WeuuOPeuYcM/ZVGYCtUiZyZwvJ
Vu/cBPVHdV7K40xzXtvHc8B5aH6chEFGO4ZJ9KXFKaSyw+sit1wR4lHtd0/fRFaJ8Ys1BYQQvy5l
897NSdSpgqV5jiIy7SN8kmAo7KyLyDb7tDgGUDjdo7b7WKhDa2ptw2ylSbgV2xayCcgj31JfTNxa
myZrfku3ya6jO8g1wuzLl27TsLXlTyEeGE+slWe65omg0XK6kJJjCV5qzk6QdfcRlGlxcEqn8T5R
7NNnjaOAxqMOZHytn2RcK4UYiM4FWlU4nrvazZaYOI45qPth6irJA/G2K6HB/ZcAXSOOJmh/mGvm
DNKs5RXOLyAjP/skrSM5P5FMH7Vpyfn3KUuOxuTyNigfk/sYbw5tHTdubNN1MRcPy4tB3+FLuH99
AuscV2pAwmXU3v014Yh+psNqU33Ed6eQOSscfZqe8xkto4K8D24hOe3TtO/W0CrdJNka7fg5i2OM
Qzy+rXRJVP/TVUPXPEakbH7ReJSLrbYjWZL5RJ/ME+SttjfslKRn1BoHdX5legnvvnL5KfqEzH2f
I0LY6UASJasuh4t+tXME9/3rg9zprnoCkYkcI7PnMu3wbTrWFygGXAk5oGJo3q/FOavsVo2ymhws
nirowJP/7uV5hoqAssopQtaI3zCPvrnKWSLNwX+qDWiFPJMBqlAoXU3CmtKdW9Dc01FZhfDhCvv1
Ec311sFtkDEk4JHGv237beWTdAN6KGyyLxLfmvlxNXh86ZHzQDLord7Tk3ms70FlODqSBF5TOsU5
3tRvT5K6vTiRoJ+sGzC3dhd613NdIY78rmFockI8vXTM6zYtlvnmBbKldcX36OtWu7Fu8+koHEiR
LbbSw6FXZw6FlbWv6HSe7KIcF5p/xxCrh0UVDJScTrIfa1Y64sq6a+E2pNoK/gncFXjCbpFuZIz5
rC0lYAr2FejG9IQHI103CNqAISbddap+8Md1sxCWQoD5yxY/Q9NRJP851KtRlNsqTTI6b183wS7R
V4tdkyN4pugTtoHOwTqM6fb41lxagLC8OcqHzjnKfwWSoh0AqWznFQHY0xYUkfByYBH1CUl7wLcw
s6tPOUEr4UH5E7SGQ5KSz4XWvwtBLLkmgraG06RDYS1MOEXEfccMkun5Qi9R2bMCiuc0tSWSgRfj
Dh38Am1iqrmbk9H7VfYNI+k152yUOqZgt7tqRceQ6NriMOMmiPzP7luls5/NIQeaXA74XeHMctq3
Z3AjQlMkIPd123OS10sNC4Qguw6sDRN5Niy69yOWH3v1fJ+SNQtut352jriH7k7XI71wXTmx6yN8
LQ7B/AFS5mEhZ32T3Xqqxl4EVmgnFB4dR4SXaOjTQQpdLhr1ycvtElXOUxk+X6BAriPWl64E/IfV
tJvGncd6Evf6sxjc0on+kdEuX1NOdMvTwoxdymWBTw1OQBkKvBeYEOhURz0iSGRqiZIMdZyXzAz3
/tVeB7enbS54+a/KUfwG6RMOnqk+1rNetRByuTblMGNiWYpOWgXxkFyHD3Yqh9WWHDweRljIkO2e
MyjMSxXv2+D0jufsshp12OhUNktNHz9gzPCR0km6Udei5FABE+PBFIzwln/LuDMwEYiZlEGNhYSO
z3ZjuiUtqCDhy21oTreBuBDPRhDT17m80plCFRuUGs6s3It77dEQTmNt6xXM59eh3LAVYjapjo+2
c/ooi6GICNuqMti3vS0tslUshGWyroccTNZYQuTyXbpYtH0uHXF5lvl0VUj1OoQ8tDGN79LLqeMW
2kpjFLS3XHPDfztN7n5XOeSL6nvukSJLkEz/y0knOgxyow8ffNGUEg2Z/NbuAeK4KlHg7RI/bHwB
swW2O0UcBCfUfAIqBO3MSaMCIRuVONnNrlNxolOObNh7cKAYqMy6UasPqHAllk/X986llf6eftBr
YF28i5TnyKf0cj3HdGjwZ1sEZNeg6QAWfycXQ4OBMIIBOVRzs2YSxEzUfA8bm/qKGltbNsNyolDb
r/WPhu3/fhK8hIWyTW4MYRD9U4Ji2I7LAzEvcmiF36mcOcgOzdO3Vvlbw4QJFB5MsW3HxJWMJbhj
nBePbmBUFEe85B7QldsxchtkfC4UUYg/elfcQ2C8Q8doEY+7us3YouEXXqCKwxNY0npPwaCbtgX8
gG4C26UdWBMmnZpzW3ef0keyZQ+lvZ9xen6NlAN/lPL+X8dvb8zVVeGbq8dnPr9u/516yuqfGA6o
eXLPo5Uh6YlKP7n7pTF7S8g8pXsqb7hB+WVH4OdGlmxH5jB3nzvCn/nWmpQDNBPfX1i9YG9zPZwY
jVznKV/n6ohf1ZNAKTPZeyeSCAE8VIgxW4MkAjgOajZ25BPc4lkkDXL6ZamTn00qNMG+sU7o40Iz
W9PJDN8a33hP6B4U5PV28W4cGmV6VQPtIIo2xaUlDnSNJYc4XVBeuMlLFfqkyRUCg+E5R+TqVkPA
nKf7cPe0ZsZY7dNJ1QS/FX1YnK94DWGCfGbgWJ9ooTmhNJeBPN1d2pBhbhdwKSpXJzMTFpwrcDcL
wGAouWsjRDIFT0IhBbztW7NliiF/5Fv5usqbUY30YkJfa80xRT9JBsdFjtf49WPUoM20uHAg6psM
NhJTGEd8OYk1qD7hJJh7o3Y0c8a5fkK/tgtO2HMNKF5z9GEKBxILu6M8vlRHmTIvKy99b6aA1xAY
S8G3YFQ5V3bpUtAOerhqNmkMUkoBdUt+O1I5zN+kLkDJhHHP/ROqqJUMoWhHp7U4IZ2XwGTWwCDz
hRi5BSKOQ24JAp1FR6yhk1pw2mfTFCqVp78bbxLNOM655X2fv9anbBm/R02AYN4dZgUQ03aqyF5x
c55MbWmCfLb4hmBcgMx+vgKQVA4tOFqmqwelObAiejyGK5ZOKYNOcozKkSqT3uoPA3PzT4UPlVkz
KCTFlCSWuf6trrrHuXzShAJUA93zx6RxacgjgpEcOMCoAHxc5unPkQSbU0RUgfOLNvrUz8C0a69C
z4BvW5xFYBixZy20BZt02x2tTXiR5tpcebfWBMgXTfSl+ZbzEclO4WmcVQYGa310WmYz+iLTB/07
RFl4qzQ2D7Tl3HyJSxpeUx0ARp1vVgcFtq1DpP8n1+Fp1EwRz7vhP48k1FLAze4JxaCZNdNkfjqG
oxueaYfldYrYmgeeMPqUFsrihXQMwhHLXj1W8R5zMvUTAAB0xnAay3yIUYhMIQGL0302Ckf6gpTV
Zh06LBwUJ0T75N+CbMmMBFeRzCedLbf5MsYgwzwmXrF/XHCRxHykV2TIdxI+bqafECLoKwcEfsd0
X36zvI3R49gIE3oc+b4Z0ccfxgHn+rBFkwfrmVHsxz7VA2ZwJYfbIsfGsOTi2hzpEtRquyE9JvxG
cFw7G14PhG6xaRdmxspYNdABateYVkF7UYIMfzuOtYAtB58IWxqP4YE2lvaWbUzbpQwpCwjWlOa1
n086X5hhnMb3R8Vk/NreXG2FFNeC5vUQ9VeMQnq39P9UhdwIcdvThMPd0UdMLk0fQ+J5zyAuDzfg
LXyzeBWvXrvHoukG93mJncqMKia4IaiLEXuA0psPIGMNnWyqzOLh06vG0bxngSJE5guH5Fj39QC3
NojWp6Gxuu8bYuv4oqAM0QanYTeuAsRph6Jnjvd1QKip+Z+T00yN4Lq5Bb0AizYDQTDCxxXUZjl9
rBPuEC+XgMIjmRdjFlr6BrtuwZnt0drysmk5TUcS0EefLGiWzjAoRoI1YWXh2LdgYM49S/6p9+BF
cXaM0R4sOgvDw3yLLuhWGw9DxHx70CGtoD7ZHj6C/L3D8L23K2Vlej2gLdpVuLc3HqR3my4coCcQ
5L3ZH9Iy/N358hCUBEfAUnBPk2p/m6I1ikdP5PHYlFvCrBpbM/NI13+MYBM+TunQHEbgVxOv3aNI
tnjs2Uro3xH53Cfsh7WyMCaMurenWTynm+tWUzbrXFnQRPULH0+zqbZ9LK/4cDRjBKMnWSCwu0nr
fNp+V1Rx724+7N0qVRznejOR19hycgBFWFjgDsxv9FLG9I9tL1KWev+JKFa+PC6ghjERJqApLoz6
MXlAT0t4+AiLDl/j0yrxm/FtXq8USBSvIF3f/WQUOtpQGPba5fn6hdwnTndeCusPRJPsySCQ5UCc
mIFyNvwn6IHe3T3BS0Mem0F6LIf6oZwDDENJMfu4nQa03K235/F1TLfRvM8DV+FW2NFAPr8O6aSl
QJwbb+HkRcLq3nfmu/SVDnNCEaUkBiKMfYbGVzJWQWBBMCC5GqeeWqFv84WGmQOtekkZdF2qYxG5
tMor3pVFui6RIbyPWkxOtmeoZ/Deit7ce275N1qtYlAdafm6dJ75+TV8UNRCpvpc8iUsDIBklaMy
oFfayw1DVKpngNz2VxuxNrBTvrQo92j8DOtdM8yc+wy3nkmM5QaImALrh5A+5nOSLopVSlkB+nCp
M0+YvgLTuw0Fv1fvysfylOa1Pr1O4IYE5iyOkIW7ruLhbZIObxsGzkNqGTKzeB5tjY0xiS/KWl4y
Fs7G2pqboKnktdMbF3giWCAzQhuUkd2t1Vk0NSZAjYZS/3XJcq4HhSZhN+XT0R4zpEFxgC1UDCI6
ysgl99pv0SgHOqhCzy2GsDMGH/QpkDMOPdNlgQbxRZ714sTi+D5FCnyaIRB+5QDohb/BmewRGhm/
EBCPCLP3ibzs3mnznaY7vH3OOvguF8Cbn4+7H7qRep/x/Q6KUDXRAGygqIqlgTb7PSOsqxK1skI/
bdCa9Ssop/NogqojzO38qxjKoPl6qWgnnBvDPHjazQhk8a5iwNwMK9ZBaFOnvEjZCdEMHehP0z9A
6sfwoxkbl1m4iyCCNsJMDP1oNJ5g/9KkW/DiivPjTBnC6l5H04LOP1LpbFb3Ns66i7D5KT+Q/gAl
oP1Fs1U3LVU2dP0/QZ9fct9HVYXt63E/bahwCFeEMFjAyiXnuLwOZnJfaPccpBOt9h/S7j+y7m9X
/vaOMyOSb0LFlXuDyj4AMtZCnzIMIk/yewNzGbmOPnbf5tAfx9YxC364g798ZSQ7ddlEzxc09fe8
/5SVz+Z14w4gv0E/4i44xkhKCN2hD4vrEbBn0RCpduCm+3j7nwz3v2/iT9CQCp5RVEAM8Q0Qv/p9
pV2fAvQ/6WltrHk158i8dJ/WT6jenp76bTX/do1vb1rIHoYUp7W10ShRBsmHNjOWIuWu/BOE9q8v
9JeH+caTzZrQQkWJh3l9lqhkgh3mWG5naBwsNJpFbxTFMh3g8CfUcp/D/v8PCDbv95cY3pvOEqrG
ojU8kHfqJ01biABAHqIBIhk/1IvS366mSKYkm31OrfzHrPxly5hhaBm1ngOMmt4/jLFwFt6S1d1V
gWH+e238AaZnhyiKCelYRklLs3qs9i8XeiL7VHW3O69zlG/1NSPoxb8v8LfN/+sFvqFplXtSR8md
C+jT3nZBWF3Hoqf+sCq0/ja/fx1FlYkyFCB/KrjX11ehFVFibYoDCdq43ErzG+Ml4yLv8hFpfs8Y
gauZfcZv2oV/zxaV317yT/P42OQj8jmGnLi55gRIrMSCK/7x+aY6Q9+b6t5jpB+i8RNvtevSmAjr
7Kvlt9NDqKZX/99vS/oTfsb3+L8HMb4tsyotGgmJI2uTjvMcWIwNOCG6pB8yRyxNC1qj4g/lm/S3
IKmjKtyXb4bEOvh9CZhGHmdX7WVuqkk3LI56b77o5g4QlJVI3TP94Qn/Fo10qCWoQUKYMNVvkeJO
eWnkTWPC0LzDW0c+donW77YYK9N78IRXZ0DPagbKMdv/+8p/C1G/Xvhb5KjuaWfcr62JS3nigAYZ
9ybJr+CnQ+eHy/xHZ/1lR+mtEbaPkMtQdvppgGcHTmpAio//fpq/nqoosxHaIXCYovptpWS1ek2E
WwIuchfvkGQFyYt4lX8fA7xAIRJbRJ+5Cx55P57nfwvBv175G0QyPpWRWiixCUeo9z/HGwWC3meB
a1o+zD0VwZsfHvVvS+bXC35boWnyiq34xgWT4XVBJ5Uq0vIAB3iGe2QUvbltkvHNuY7+fVnlb0EF
0VU0DVAcl9TvbQ1VbgUxqw1jA3UYU9DTwlphYwAlkKHKOH1jnI4QTO4r+3B4NjH5i6CRULRQd0TT
06oAQvGi9jEW5F8/hYm/3poCRw0peDIq+dsnMPPKfL5OJ2MTDeVRzwPJsGbtaar7CVrUcOBD798v
46+f4JcLfvsEmSQ/1LQNzQ2tC5jNBdoayvDfl/iTF8RZhLTj/z5UP77/ZefcQkk93UPB2MiIqbxs
Sma6EtVehL1Y+8oCnYXxT0tL/+uLNMDYw3PtqSbfrmlK+UsOryWUZCdH3gaUEa491ClYlOKWS5lG
cXvsPzOus/n0hUFQT+vvRWwsn34G3qs0UuHYIPjUS1HPex49syBclpvBtlfupnkLkbKnXtL5w7Ol
GfP/0PMWAtxXBrSwvB/9TP52hnCi/+8z9fv3l/fY3bX6EZmFseEmoMyDiVx/7uVBPQ2df38x5S9H
B6rKiE9BEjZApX+L5WZ3e9WpWOkbxVM/q2EDVea6eX5FB4tBK8rvj029QbdBx415Al6v/WIYFh5u
78LoPutdWytf31db65gsT6t/35rcf7hvGQF7t6fwKHpPNfu2Q65Poyp1pdQ35RcqahHnfLmjBRNg
DLCmVFKPrykQ+PSQPQbdG6OuMSbuQ3TNX8EPN/KXr/HbjXzbOVe1edRyy42cphKdN9qVfq+UrczQ
yaGd89i9DseatsrJpvM/6n5KzP+2q0zmEUh5UmjKqtLv7F9WQ5bFViq2mb5BxPDYV+qLO3Yue0yw
Z6cDdrbjinQIYfV/P/afckQqPgW/XPbb0qhy0WrTKNc3zuGAb4Y3n0Ojxl8YeVYo4/hoDL3hJ6os
7KSe0O5/vsPxct1Zb76JwSaujLii8RfGmPZWQ2a35+Mte4s4B14egcD5+OGO/3Jw/3bH/a//8qLU
R642hcyLOoyn/MUdzzfc5vzNc2gcYG02PUzfvLebO51vLnOeAG2a4WDgU1gjrHV0ZzOaBSNqWe4d
/dggsEe2ixiP67sDF6fKYLRs8MEbL/993z994O+JgPkM65uSPfQNY22/G+Yja19uVboBm2icT6xp
SQeaErP86VT+2w7D/4PKksCpqd+vqyl5EmfWVd9I62hRb5J1calGwvJEFv3a0wT84QT6a7BRJVxP
RCQALSYNv38fxN2L6mao2maMwg5r6KJDX2Qear+9E4D/+wpHXFtnrJgt6mC9wNdPAnHyX8oliIGq
xtWRtIGc9fs9JLfyLkRyp1HN9BJsvdSI7JYQqYoAte7x0zt54uKGZo05jAL8EVHmoBSFi7S1fjot
/7Zc++RPgh4mKuJ/JeQvy5WjLFFeT6geyAyhWEWoR9lw1aL4ZNj+Hpecr90PC+0vRSlC3bqoSRpS
6GDpfn94JUqMuHjCLrxPxN0t6ILabiCCgs/+YWn9JXgja6jLOkRGUdSoE36/knkV5NREc31TPwdp
CHL9uTK/BOQe/Bfkm8qTbgdhF+tBCMisc+PKpWFcIwOKHIwtmBOJ4f0PFab6ZxiHDKqyvOji9K/7
WxgXipS0NzK7TWX4JR0OSG/vMpYW0AFwCUAVAmNMxDkzJ87sG6OmXu/laDLYergmg3Fjq4IfxSIO
ulgJUwxKJJi4dfwBZjT9MIPrMoS0iwKGZpeX5I09exLdf3+/P3m1fDxszhTVsNixxOff3+qpsMoo
Do16A7q+qO3wE6gAwLjXFemO55c56g4YZa2j+Yvjcc1JHe06esQCJPVBAkjsIq/oRnz+cFN/7ihD
t3RCiKobkgwj/PebavSnVHdxUW8K7BThuQ/riTm6b0w0NGBcIUjOWNaHqDRSaG1afroAdNQ38QnJ
/76TP4WneT0WN6GSzpj89W3RRS9TTq8RdwLFI3bj1W0JpfcuDdr165OZOrPDHNAqpCW+4Kc2Tubq
R0sauBUPt009q5aPN4lfgcfzeZuH4DwvQA0iRkOM0x+usCiD7Y+ZXh9ufk9yuGXoarqsIsDLnf/+
8p63q97cT3G9qRQbiSPkEFq0idYyQrMAIlmanPlnbSd8/NTVkf7SqODSFuR9Aj/Kw9/DzyPvboaY
m0/Sitp7TPqpGyT1wQfE9QKhEzLg/370/hQFP+AFe2GgeTJzLB39rpS/xdNaXeWaCerBbbKlxtu1
e0dJGT1LHqFn70NjAkuiO+ICGRQCG20Jm3k2XYL+b5HpjUQM4oejjcyBhPrIeXbGDvpMD7z3+gZa
be8XmJ9pS/HQAIoKANVfp3E4iz4FLL0AtdBXh0q+g0ze2xz0evX9jx8/1Z8FVP++zD54oIcmqd9O
L6Frrer1yOsNLoOePpUm9yNtp3AE8+czmrEToa1eIJW1258aEv/Vqd9WCaRRTmgJYiDkv74G+uWk
aNtOk9qwhjTq3oc3jCgYC389JrofBhZGWnieeE9fVvHfMAKUbEb5RF/fx++0woanDaNRpqAQkF+D
1yI5J3umRcMaafpwA3BjqoBU68d01kI4PrbWovByMDnSPBvLMw0gSpCP8x8yaulPXblvHM1vsfhq
6ZWWCPBJ1beiBrbmhp1dQuWw65v9mprs1b350RwVBiRv5mMAdBRMcfkZvvU6mICnGAqBCGgGLZJ+
oCiOPUNi2eJpBf0oGsTgT78KEyy280TGiETqkwPIp9VcoE+6seBFQY6E/WfX/1FsAU3BxwDs2A3U
BVfoZpCD8bh6zNPP7FDtCrQYdkBMtC9tW8/oF0cuzkbKVjvfjulR+7otkLAEOTtLk0GFXM5X+cGQ
pl5Wb6QO4AMLdYD0B6Mvjp071lGgS6sez9EKg1u/Ysw3IDQ1J8saQHCqDprP9qBBP96k+5Zn3BQL
cJzGXt4qoFKmUMQRcqq30nsMWWlhzbOVND+dzZmMTnw1kI6n1RUgFiDoKWhzg1t6f2xBk8BmvDOz
XqiiTVDLLmD/JTT8kFrqs8tWHfw7Gut/nrc9D1dFCMJEiUqVv+2X4q4YjRFd2422dnhqMFwdpIJF
DHL0s5o/z8D9YvyQboNk/5iD/hvrzmOcjqp1u78ujPktANsJfgD3JY64J/y4d+jwt4W4iQ8UQSWi
NcYoX5tjw+922mf4cRqXQ5C56Ubbpu9wbXixvBEF+9Ry0L2jq3759wOC/fozePNsosjhZ7Izv08U
IlPNXl3bihswqgqoUu2d7yisYdrDvbezXkj8NJTX8RRsUIAT01cxCccAuPLSboqBjmkSwlKZqyE6
t5e/ckS4ST7AiuJ79XlFMrXzXoDZuo8EII26vB6wNWS4qFWO/CbwfopJOUK7HF8yjOy8cFzydR3l
oOE27WoTc6kM2hj2K8Y0UGsAh36UX9nqMYdugyxANYl3r08QOM3q+vGYS5N4GW/vc8WTp+HsueqA
WQgwaxao6U3QzUf1FVMkP8MDHN/Pj3rCXBUITLk1EVZY33NH7RX8Ok/Aci8HJSL3qn0ND45QRIYr
AbKmH6L9nEljpu9L1S02yri+QH0C52CfptFCC26faIT6ORw3pIpHEpjWBhh3Mi8HLPtyqSXArJnd
x7YwU/b1RXqr9JH5XEp+uKGZ5UBhujIfVUaPgMynPl/PzwnMA4RXrn6DeRUqW9PucCfedba8Fg9g
pIGJ5Qdx0tnrYozGHgsHju9pFb83jnVW33sEwAtGeDu+XtDTmgijB1LIwR0anQT62Ln/D2lntqSo
Fq3rJzKCRkRv6QXse28MNRVUsAEU4enPN7N2xF5lVVRG7LNcmZU9MNsxx/ib3tm75g48ShmwQTyC
dOeWQ3CYJJTcp2Di3KxktAnOOPuCcgc6s4RYAaCM4vnZPK+rSXPR9vLw7FGg72Aqt6gP1RRebI+B
DdKyex2l3QdQ5I2trDHcGioeXJT1y2GWF4QFHR+wb33I+sW8AFrHMCTQQxwHBcF/j/S2WI5/33/a
MtNYSP2gKdfSP/af1/V0lx8P5Ukx63m1IsLbouUhl4zFDqZG1ISRswVaDXP5Nb30YCJcdhViEo+O
n+LlVHFb1NiqAbi/SQIlbr/rpEGqzDs4QP/y4xFShOiO8art1rcPo2o/xExAguLwJDTClFkvg4zD
YhnEkBuRRQDB/pIBJYKI7m8nBUp31jtiWIZID75YZakVd+flqMaaGpRV9ONZ6rsO8NEq1FwIxFsa
Yg5AAH7fldNOlmNHVjenl/7F0web2eVYLC/z21HeR5iVI/6NShz69H7pZ6HqRT1ARP0UX3BC5OC6
qMedfmu0mSk96O7A/Eu7CHUHiFsQuVD4yC6SEB4qYJGj2X2B5uuoGjV7CLASgGEXGRKEzLKw3ZWG
ha/25QhlkLSfLU9HgGLDM1rKjT6lCx+Pt8F7X389PG0YT+Gpdx/jspcMIiwWN6HWvy82q/aq0b8I
G/LBHbB3gIgrqvHxMOrLw3TXHMury/wVSlt1UC/PoYqkatTrDK7D8/DpXmbvELWmPo978hAoCa4T
eRz1olnSrfx27wVPNwtwY5xhFQnqpPQx2MMh644vcRqg/zVsga4qQjnEEH29QbjgOSJO18cvvwha
pMbPIXzAXj3YrFEurdxG8Fq21wUSuMVU9pRuEih7kr6Dx6Hpq4NrtxyDtHF0h6dGwa/TVwCONbtP
K+qVw3RYhs+l5sf9u635kqc44Kf7kX/HSKXZpVh3sjuo7AMKq/ybl6MoUof3QSpghqNXUAR3IBg3
F6pUF2rITgDSkt0VGefpYTweu2NQYKaB7RlAbVIbQh8WYCSmykTXItNAtQFqKN4OL1KpLFBoDVFz
GYjYFQCxiRCcUA6er9frHRk18WOIKDsPQyiiCxedJf83GFLIFgrVqMgQErm1MT1bg8ESzKmFuDx/
At3yqW7Vq9iN3RbuePApebsuaToQXeR3cZ4ieiBqbI3wHLAADLNcE5rwZ9FydmrenwxAqejP3kiT
QyCzhevCbgen0hGOCx1kFoViu8ReVFhzUrA83bJDKu0mDN2hI/JoyEB3L+j/CuNIyiwmtvSoQO6w
dBGiYPCYutK3BL74bWmsWTp2VgifICl83QOVYSOYf+tprdci1zjNjemUZ43QiT6ZBzBw64HOI4so
v0R0a0kD6MZjDozGQGcewSnR2FGPN2NZWALBKsxmBXIS0rKZo+go88wP8yDamYw2DQmASWhzixVN
yNCvScSgKMufEVbBorcASk54s9ADprLwy4Gm8f1gsQM1NxBfw1OL0wmaq5kt/gU0zws/bCGYyPEG
AUZndTUWIP75kwtkqTHwA94lWZkRRsY0N6ccadBMEK6qNxCB9As9IfSIhQWguAIMT/CP9Ix1cNGX
Zf3ERukwRl30MBzuhwt0I8PFaosZg5DQMdD9+4YUokpnjH89pEh7Hg77/eHuYa0VDtGlbBkFSVvu
TMiMKw4OuN7dWC2Gh2HY3yYkRMUN4vcAT+X7JZvbjbHdgoVDtBPoshkCVxXK31iWc48t6yB6Xdwo
TbwXGmZCBrmPKxcakhXh890VLiTok3ThGXfxiTfl1UN4zaMTi3S33++vcKgQrz2kCx5ReJYJz0Ch
hL7ysZzwroCrhODzcYIG982azYRz6Ha7ahvovJvCXVD8juY2jcWwO5UNpDhFO4peNVzG6d0ejhvG
mnErmjpGGFSMhT1XXAg9HWEa/Bjy5OjKXc0vcWMAU4TL/clCSNI4e5Ep8V3xAsFmXykURlAazojC
6FNQvkzsLrTsrtBphx7GNxsIV58cIcb263Pxtat7EqasNAhC0oD3kpGwVeAPGluEO7W16EHxBvc0
hGsDEnLj1X7UvXrtQYuhO2+MLt1neB4lh3qkjzrgNzlzqNMOwUIDqSzULJWxRAITiONtj4Ur8EsC
nxMM5duwGVzHDweK0zTpl2G2LacSMM9mAPgcenS8FtBLJZB7j8ll0O4TCPmvMfttMoIRyXayug0q
J+pW4Xkcj89Be3AZwiL3UTwco0UMjzkjlRzPM/86U4jSC0gM6P9UEPqkCZpNodwrDp0hDQXrI1+A
lfRAaYORuPsxhMgdX+Xu5RVx8ujlnvGM4G/3zof7YTMGugHaDAm5YYzpqu4yeiaKJ2CH+UJdXXa4
HoabxTPw6qEyLlb/Doe+c8T/2vg/kjZloW+ia7tk42flmy9BqbBo3ABDiH9J4bJ0iLlGWVGs0ntG
FW9CWxp64fe6ILuEx4YwUxltzCNFBV7esRJ2B0c05n8UkBeRyOcNd2RgNRJ4RSpIHzecvNPbpU7e
TdQt273TFj9oASmepQiAKgzGhv8YNrr/biTlp2t+pAW1rGzgHMA1b8fXUh6c+u8lIH8fC+/Mvgdq
QPVunU5bHmY8VtJXkdJ8hCTdNva/76P5Z4at3cRhR4XfQNab3O/vUdr1JDVORX5uglZJjSA1erVD
2BpUJh+jC4a/2nI6xZ+BRYB9g+4SlguX7tvkXLBahd9L1uQ4+qHm0/xr8/zntj5SuaUmR2et5LaW
a8pUYL/Z8sUixH4uho1YjdqMl/2Q1dzG0GA2GQlbkq85BkXCBQVVSXeErcm/W0v9syT0e2t9HNrP
Ufv+fivc1lyoV+LFtBPhwPT7fc7yKQY0kQnONMhUzkStfIYtMEvYCXfRH+7lz+P1b/fymaDMk3t0
fr+4FyG1KaIBYoFBbO7E1i02sdgi7BquFi9cq1cUjridyeR4FF4OPyFmWn8mM36/F/H9/2Tg8rKU
CuXOvSCIzYt0DC+0pXgNGDZj0WfdaWyy0ST4AhEFzHyxigvDbdySUOwfDtkU+TnCmCmb9F2YWPje
ZKStxN7yQyn0T6GE5u/3K050/7nfS/46Pa6p6MeCIE0Ea8L3CNeO76on26CHho47PhkIl67FN9G/
F9vtUAQKYiymoGTobj8awUO7ueK+iUfFsBTbZIuhidcGtboZVhtHWh3f1C8G5lysZeyQ4CYQgTHR
9ys5d5OvYaP+tVf3Z3gPIrr+fxq5VJw0zLypQyifhb1zfVE6t7Y6XQqvJxF+M91Lnmx6OByGe1bc
8RiTlQ5uCv6RHCGIrsnoh2b/+2Lzn5sQs/4/zZ7miSw9cOKcDohVRUPCGPn+9zAkLe4eOCQo7Osh
/g2UOfuTGXfy5RFDByL8/RLx73vY+SHd+l1E+GP5/89dfSz/WX6+JqcLTcOKh+rperATtiwHnInZ
rcTIHTOliWoPY6Il11Umqy0TCYck5lLJSpOA68Z/Egl468d6rFhQ/ry3FsLLSPaJ0tbvLaZG2b16
bVS6TWdwDojyuZnCS80wZE4Lj7HR1yjA0hfXp58uLp7749ro7LEhUqeUBArv92uTsnw+N++TNq1i
s7HPAgkJTeffi9jfLsGu29Lb2KeQJvho+uTxuuitd6NJ0aAOpe4Dx7n/vwt8bG9ao1Lf0pMLNP1X
d8M5ozH89wX+Uifi3v/zCB87VZS11EiRxCNwnOEkpo5u3dbgFp5gjvwkDf6X0fDbtT62Hy3dJFV0
jzXAXKUNQc9KQ44e5o8Jrb90/H8e6RPhGWWP5FnVPFLlV8fz5DTdn/36h8Dje3v6HF0ddNipFqkK
WtEf1cgieb+1t6Y1pyTzLX1582+HDHZR2/sp1JL/Ekvga0tlH2156sPfq9J/Vh3wj3LjweCbcmbW
jN1YLDwupxgOW5P5D6PhL5vyb9f6WOGSrHrIQAhEOLUGQ8Oud+DEuZ0djz/BYlTRQH824P8+1sfc
qau39rqcNzyWSJLg0EnaAXFz/uPo6y7c0BZnypk/AZHz04av/CXl+dtzfswrKaufjeLBxUkusKOI
7X69Ezu9u1itOF1vZz9M5O96yL8e92OePS6di3K9csWmu/xiSxDhFygZNuzvPZsNmpDLRpOa/3nw
yeSHHfQbcvqvG/iYfHV227CU0LUiUIB3zhu4rrGLP/OWI/fx/wBHYWX533H7OQ0LfNyLxqXTnCYh
Ihi9jLyIbnIctZQfXOP/ArX+/Uof4VsVXVKlJL0NMkzEQYPpmAlCasa+GzhE/jBFfpiO2kfsJbVe
L+VacjGu1cMXC0fGF4ZUPvUd44dr/e2U9VsTfmxhnVsJiqgS1yIFz2REfIWIg0jzEGI4NDkG82BF
XPzTM/51W2sCWKDyJYEd/Rirnep2fb2xCOBAibjRddqozPby382oflcVPsajjsu6KkM+Yx2VP+b/
Kzm372fpJIv5L16i58hCYgi9JLALlmvOcQATc2OwU0wR2E4fwm3vG/IHSHFNdoeIW2SQcJQb8LNP
m44fH0gh7ocHRsGeyFAEaOLkJ9ZM4l5jlIp84zR2uoQiWPGJoNgFKBzxZY6NeJf+upUBvOTIcPl9
vsPBZErWcYrv7Bt3CAe9Nf7smG4XWT4SfuPvUxM/iaWXiEBPxNBjTPASyxWmdQSGb+LU7w+JUA+E
YvunFQ6ZEGy4IlhjEeABx8SyD+tkjof8/AFiNDdeGIcGMTneAONfsTnqigYZB5dsYAJ0MSTyRb2o
Ww2bkxePsneF87rIS7KMMa8ZHJg0kYZAx8j3Qb6LdJbhz1RzxveOR/wFTwMsW0pssBlHqIpZ86/j
F+EhAaLH156c2Z/GaGOPvr5GgDBUQm+VF1/7ipyROLQeJ2IrmoyOZPusZ6B3sYPVsIjtoAXJb6M4
0RW38MX84AgxFwnz0sBWdiLsDoX/tjhccPXJ3TySNOlYJfVfAQ/8Oo5+WpX+djIXBKSWQkDIqPsc
djla15dS6UjTeo/sWgMxHeQYMe6Cibts7NUQ8RSBIQJze0MLG50mHKyNlLQVJXaKoCh2I9mgCUWe
HEFmaM40mV91YTIH51FKPpnyYWmS5yKLhrU7FivFQSbQFlKFNAfJun9PJOUvk7UNCk/S0HWgXi1/
rBFV9CwucosHisCJ+RU4n5aPhLObo5Nw6rWn71FndgobvaHk5N3Ex9JTdM2wAwv533fyt+zCb3fy
EezLVUvfNFPu5L7Mj+W86udrvRBaJ08gd3g0Xsw6N9H8qUpzg+6aZGb4XKLh+oWqR3OZje5NAxXo
MjdRhGre7VJz44uNJBtgO5oU0bgf7vcvKznYWGIqSBoyCJyPlquzjnxrbxAQriktncbxtLEs+1qA
bu4hGlFyWm3uxlUy1J6GOOMXkkyIulKIu3pvqpjy4TJJbib6oNT7hdDSTiEZSyAB0nH17xvlePtn
rCQIqh2glvgNUKv9/Sjz1uJm43GV5Wk87Szl8Nkr3WyajqstkDwXkT5S0Or0tUdtGYc94HEdr4U4
JiiLXXtcr5r9bFqO8zW6DOhHH2S8wS9Wk1E9e3v1Luqdwtagud8MFHAOFBzwfz2epq3BxiNL4MPy
oOzH0M8CeZzv4zluQmMEycxOAAUOlYM8BGM2bO1wnUL4t3RVhCLaVhO3oSpUYNUfYy+zzzhu5yFY
Dvd9RJKlgczNkiwv1SC/ctvrJ9W93G7biYdAeK/hIWbhtvv6Kt/l85Z/7rb7jW61o2nV6b+b9i+g
QgrfioQlEP2P7uTHmD3p6ubyyK/ylN1GvMQGtKNUtKNYM52ORUnKHYJdXq22s1nB0vnrVRkj8d+/
b+Ybkf2xJXIzbJUqnCFOrp9bYlbjEKxzMxTSuJ+l4i4FMXo3xTKd9d5lVxmLYscFEzR2HhwNZujV
i0Qdvt0/BQFyWzz7H7fDmQN+NNBFaD+/j7qkinOOtxlts7t4DUMOORFMdz3JDHQ2AfHCUpINA4wL
6Y3EPE5QYqFmIzJeAVE1ofV63RMlPhlN7YvNFsfuzudrlMhMtKPh5pBI4d3/VOd2ogAZcSngJieG
EdguRIOi9Q2nL4SiqKoNgLS8OStge4KKFBeiYsWyBxY0o1CDmG9mnmQL5T/0v1AgArYlNU0PHbfE
lxn7AIu+5Pm5ZciVeT8WKAIBfDlKWMgza5F4HNwPFCkiSxhE6zwTuwCOxijffacohUUe3dIT4bNO
7RZza8qlwvbwij8S+agRLQBpnYoVIq72CUAxH3wzjqwK9tEE3zTSZi5jmQ67I9J7Yqtj5xPufP8e
Sor2l7N2G48ZwjetDYlT+jjJxa9OFimXXJ6m89NYW8ZohAPUJKR4mLRY2a93rMcXDWlYnANuvfvu
1EvB0Z367fUJDdz9adHppoMzLOrFBVCHyCTWnNAGCowlelB1amu38ekxiscDIqmHNaRKztQR7UKX
f/9PxwLcEDZ0h/FwSMBC+t2lhtcPXZCUDOwKj8AdJI6L3QXFRL6KMK8GJ88/z15iXS2+ORDB3/hw
GNf8MarQYk6SyyLUcW08ggt78V2QoWz8MBlOIgYcHnTTNURoTGBCd4iyJI6+BD4ZoXpI8mlGatOf
iPKewotcbWby7cwEm9pfrTgE9n0KoPzibDLjQ1Hb5CiKH+xxshVVUlFIVZyOCzDHEX5OKJF2o6Eo
sBJ2ZcbsMbyPEMsTEnzYfILYSy5GBMMqMl9vrImzdf4jpUdW/nJ6F0ge6MlICQDLE9vIfzIFsa43
kkh7i/UDfKAl2THFcFH6x14gyAYXFJcGAzHHBKyHCWIC++AjgT/49UJykRylqHMJ4MA3GYipSbfA
ucPwWbydJ9gpIiV2puA/DleonvDsVMBJen/HwntRyBYV8JPpDslStHFlRgOT0m5pIW7VFT++5fAi
1izmA74yyFsTMrJ+bMBzkU/my2J20HpG04OtZ2Uo0Fws1ObQYUas1aJXiBlFSvrfk0b7W0Ag2KQ4
DsCiYAX+vf2k+PYoz62NRHlEHJI5jzCeItvhaIB3NV8bjykbLdxhl9E9dcNFKI7qIcWkrX9k/hdW
MBlNtraHX3lk/XB3QA7/sh4TtgpKD85/f0zpRFNuVZ4Qr1gaay+AkTUJhCWxNyCIXmX2RIoVbB59
B4AjlJ3KFhUB1mw8tjkz0vMI2do7ptT3KVmcihaLMJRJtpAHEAcWcdwRqAG+St3Zovuk5XftpY8M
TUKB91dFk3IAs0l0eLgiRBfVq9Gkf+n2R8cRSz8HOrGNzkfsAcL0e2OOVFS9RkywMNyH/FV7cvyh
df50VmnSKP9pnI+9M4kfSVZvdInMlei5YE7rrHl0skmuOBAJ5jpVGcoZIxSz/j1wZElkGD63Si4u
Ye3SEiJrH1tlVN6fD+mRgD5Gkv94XmaLpDATSCItE41kfH7OgEMu1h1zEfDzLB7YsDotJmlhSPMI
FDx9kaJ7JQ6S3zCFX+gSDper7zz5BsyCwG1ssSIHg8lhLuM9MqD2vV/b2+s4M/DVAMEhMChbgbTz
Z7wPETBlAvFCP0XyyE3q36gFAcZos2uL92KvU9lowbHw4VBuGBoabyfJQKW/+0M7fR9GfmsnhHR0
0qYqkhMk4D/5WcWVakBCP071i6MrITuROniSDdMtxDQVwX0E4gtb6sQSVAewudfIzGMBonuvnWRG
i9tcst/4VAxRGYMJPMBTq9lycgq6TfOsGhKFdxR7wSrOEJV+79V9MkUbf9TSzWyaIUo4b7lxF/4D
TmdhcigXxepx5CYulXcj5EAU0CiaZgtUlA+xBPvY/nXbNNRAsXEO7col0vrksArdgpoq5AVR5GGh
mFVKiLNBB+P4+tyF7YRXAWHHJcNRx1B4lJOxKfyys83mpxLLFqvjPyO3ernNjls/+kj9EHMnpSfr
drrTsHtY/LvZ/5JrEfpFEhoENDwCHNJH7k9tSVIea6oyBcf3fhppMsmlbolLBQjcGFwlmBZ4r4iN
Y4z1slWwL+Au5+8BbYxg4CiaQ6NK+bxcNGtDm/Cg1yXhxBltg80VgSICKuSg5S4oXlqlwzVob8Tz
JLkn1/0c8Y6nmfc3vbNmV7pZAkm/93QnqxwCPVz8wtdUO4fwA7ABqVIPH7pmNqQegVo4ndZuBc1t
Fp6O59zTAbWFuD0h5426LHqkRqzZUJkjfIO3DcmKGvYTLfcEAxqkA1uY0qng0JtGQeS3FWqrkXHG
8wN1STcd4bCmrGq8uQGv3YKMyRAbqY4sU3gBa7IxCTtvtYsPzqUHdUwm7sGgIfarpnHq2KXqaAtl
rhddQlIQj8xbVN06iZOh84icEyjxo4JFQlDQ5IEyxewHegKmTM/KuBGDZcImAPuJJ3px081WSSzl
+NpvsHGFC/q2UglzFuuhBByQk8yBpYZ/xJuwMjZaxBGov7ZAuLEb6vYZgTfNogXKdtiQEd+aFIsL
+qNXI9tYCIveYgS8rdLlt98hSPvmrDlEBxvBo7eLZY3Wb0fmRXizO/fKeEyp5sob+75tpMFDgYJh
N3Eh32Mgc5oSycRa/xyZIoyJzSI9XoW8dFLbGhmUyJIotGFLrBgaCl1nU+49FQut5hyEOXZ+inUb
JldbZ9yAeeplx5zvgtZOzXNlkiqRicGPUljtUoZXL25ZzBCFBN3xiZ9CkNnqrFi10ddiTkVWPUYa
FGJDgdS++UQV/Qvbh0fDqTOng+1kDHO8Tq2CwnZlt4evW4CoTLzgB6PEuWi2+hjqK8wTegjQyjWS
qOh8usS9aHA+zmbTU1lyYlMFOXM+KChfIh6O6D8hXIpBjAVQvBTDykTuF8+IktB4fn3u2giU4VPD
QtpmnJjJ241WaPZrK0xOStXkV+4HDK9q+i6I31YB5DK1s7WyP+ldqWkLOV84UVJPk7qJOno9La0U
tGAaU24PilbIKl2gfaeTrpy8sfipuYpxwtFv0iI51TQ3oNeweSarhkXtseoY9I1cGR2WLbB7F4ba
D/ved0D5sZyjjwbbF00YVpjWx7pyPrdfnZq6wlTycXZxBCFQRsnyeTg7qickDRMckRE3RFQ05XW1
cveOyww2REHuXh3ZS/gZ3BP4WCh1iM9uSDMKQuHVLtuU8S/OeX1xJA9h2MMDiKULhm2dOgoSQGdb
/AvAyNksxGdI3AnDWP/uPr0fFlD5j/1da4Kw0gmpwR9QTP7Y39X35prFV62ctmaFg6xeyLS38SGE
VVyjF3n3TryvVshxg4cWlKxLT6iNvuEZCzFL8UKwE0ru1UIpE3ct+bt5Uh8tXbQn2y4GXlFfH3Sw
NG27RbhxZUtFIFSyZUu2irDtsqBcQ7DUS8ktcGRRAPzKk9YaD1EXJDaqnUh09tskDPjgDk2z7TYR
HmW9B5/PPSMjzm9ljhBIrXyUTv2Xg1nYfXlD3q/yC+fmIT0IK0UoRsYuLqSIQuL457J4eJiEIGwI
gZbuoMWxzEOModcB2RlzM5UrbikJxd+pfOXXZ13EGnCvVK0nfXv/n5EgB6qn2BsXnh/V5ZYtd3Ev
QtaBRMBBRcvdy7xkl9GWGcqaEArt+vsjtMNwWQfRjtpmLSQheTvPn454MROdt/907vapiyUb/G5c
r60ajz/MPkY5X9dhqCqTux3xV/AqclVesq+6FXqJIk/e3Mu+RlpKcy9d2T11b0vZFT8H9QPVUnG1
2zJ3xG+l3bSLsl+3ybnvMqwRq+Row/vabnIWvPE9yVGP4meq77Ph2+a71tlmDPtXdDDvrrJAg8RB
QvtGOwIKPTyQoHkEgORdgZRFLNMT+fM8eASxW40Rndem/x7KGCV+hqofQ/kjMSDfWpvyHEnlVPRb
5T4xGnnS/xL0UMUl8FL+pzOvqtnuZTfGT8vFttu/h2JAIeIYCjZpFl4YbQX6vY9xguhOu3tHpRQW
3aVLMWJ/QbXvFoq3tKu6tS+a+BaqWBeLRhVwwGsG/SdjfryYFzdXRm7w1tOwjLrbEkrY/t2mwUP0
gv3SuSBN+qDZhVUjxGJXHBjRfPQ60B5qPEZj7l2MpR+aSv/brMcBW+SIEeCCDfL7efBWKrd3fW3C
2pGtJ7wDGfcbPP8aeAoV/gOHz8y6XLzX031I3ea61dcpXngYKODM8Wr0bnKPOKWFuiwasrg54bqF
5vH6yVa7KvKAfPLpaao3r9Zw1xUmI4/R82I3sEFt4pfntu6GNMnQud7BkXusN3eHkLSzwNnsdYFF
qffhNaZrhdT0rHPB08t+vM13bb2gTWmmOpa+KoyPn0axTShPRLPmlM7ZBIr3WDb3l1U8ls8mar4y
j4IeVbnSRlev+nrD8bgYCKdiQiELTO9Gtxu76BAXxvmYh63YVrEmPbxnJ83E0INMXIrxiVzZMrsw
Lh94v9lqZTQTR0M9lCASolTHzgD8xgbk+pjCEDcFkdNMX245kbcZtjO21jIalAiuvfe6eBtXSgXA
Qy4uW5Z2ZhPEEqN7u9vKuJSJjqwcWlXZrdkWIs0ljiqow2xlnGbJQSIYmuJLbGKQHIdXlEif3RI9
6PFVM/89OHQwHqrIp3xsf8hqk0DmRIO64qfgQnpS84YqN+C59hTgveOCA9U9MhsAmiRYHQQ0LNUU
7Kz2KB+RwaxaRoWrPDkPEoCle9fs132Ah6C2r0xtognH2BbkoOswXj1t8NHm5eYnUADtiqUVDm3D
aGPIHHkcJjPMke8esqTRzQpOfcFraCF1fHGTIbzE9jxPcULD2eNdTTr4NwhMY06KArstTD1QiCWG
ZmhNbgCvyAOo+C+IlrsshPz97YA+vJCGn6eZmZ6QoR7chCM0iVfIKjYDX0ntQH948j7fdpYt8mFA
3TX7qVIt2IzOfmF6NQHUXCPSG0Xo31uboBnWKkZca+K6bC0CSHw2iqbBykgeVBl/3YL4gNmHNG5d
TJ+h1NzJJJkexiRIehfZJPc/pz0J2hD8e5tpmD0YQuZtijVBbV8JQucpgaFlQwHGz8zdXMgQG3pp
PHRiZjvGF3OorrwvpiiU3XqibxzYNHHQ7DFUrvvXqhE2s6Cp9kosFoxrA0lwpNBxY6FTO7LRYK1z
4IFeQ033onmBzdr20j+9rTeOTrjvdPhBfLjkylHh/pLnc24l2WejF1zJxRTuk2CSyE9GHGe96b06
yFHYt/cgs/hxkjHEv+7opRrx2Vo+/dwfVO76LFtBeTffT69xsjkeYI+WWYMY1WsSUdrT5JBR6x59
1uckpvh3TsUZrkEI0XKxtuQT71LDznYneBf4oZOJDaMt9FRtQj7XYhxCHx1kqdNm1f+KCwptM5EE
rHFdxnl6BgWQ2HWzbVG/bfY4GHrLdzys6YJswGmRCNPR5IDKaeEU2EPXJmbrxrzhdcJz72l0Vhwl
2kaFU7mngz7Pa6ti/4P/vNqcIF9PFWeY9C/D04rAH2+3jgjHDzAl4HpOk63uv/F3E259syghG+gz
QhWSUw2hS4/UcQpRmspbupO7o+YF/z4KibsqUGFVDx8pxudFhUGxp3LrmtEqxvHXo/9OZu+MZgrY
rvwIM9H1E/vJl3N+4GUK/adkrJD5hzWGJnzvTGHjYra2kl1hPITsVO/mq4un7AxrBKEtxGSM7uab
L0apuCidyE57zxt8qo1qvBYNkKi4JXPi0Oybz0ks2XelRh/KLU67SWpiL0XCglDIjwIFmfAx78pt
GmHda5Vbhbnb54RhRarbeoUnkU7TNu4peBW9e8eLVywZKnFgx6sHzN7o1C32qdEc6Xr39V48NzaD
6kXKyVRiB/fuFVa3KH3HKHpXwbVl5ZPzLCfH28dPd/Vc1AM8fa65HSzRiICviYqlPaU2wEZDpTAR
brMXwG2Flyx0+471wcZ4hjqJ9PN449QLAO1iS6sXGDG+XenmyEinINiNpfLG0zOoYsimmJuvd3eH
1byOEYhLTUeFCp5jzQTeEMoWAiYkGAryP5aMQgEpgof3gnkMCB53+7OY/x3rqIqkFGAGregxFvJA
xb7L0mSHFS07YxBcjd/DuFtJow7mpan9lHoxVEsqV5xfS+vdoZo8Lsvx/WQzGHLrDLYhxgUgNrGP
8eHeqWECG6cETl2Z+bhomA4YEbjUEllThNwpqGMh52OhNjpjYA+X5Yy9IulWzbm1LaStazMetv3m
nCdq6F9XINJfbV9nDkI+wGVTbrGb4mcLW4c/rxbebdwr74GcoruhOpItCJdVYpAueNq3ODOs91Is
ODA+23ezURCsZUgDlB3zdXYoAcKrKTi1Ylp4spSrpYZd6WKdHcAiiOxM2dwhXMcCsgBBl4BgM8Wz
FwUviVAaFwXSOaolQ6Gy38jtQ8BavuyO36H7Pdbf1zobXb7wn2oZbfyoe/HxhXXaAIcpLEQk49A9
zU6c6mqLMbIZcooVwiB0ATPSxeD01A7f2NeSVLHOL+dyIA2x6WLSBrH1bjcb49fdbrHqu9ITIile
xucgWZQvr9hwSLWUpoW/bTcD5fI9nxov0YJ4N7wgbb7xVbVaTSMbDN6SVebb5kyHDorfmy2Hea2T
g9HbKDnkbidtGlXqX/J5lHSjYn8eqlGwOaqOtZayeaHZ9+kFhzcYrjyjWQ+qynyTRj9tWSgb+7yP
j+lc1zym/SMgV0bySh3V5Hhy7EGspImz3FAjYRK+yA7N6yFomBhGAAaK5CQe805mNdqzyky3TbdN
Xh5e7N1EQT1+BwW5iwGedIvGioo2fhdNO9qgj87au6zaJq6kdHpup/N74QJMFJQZNIfel91Tn3a6
DUKM6aOyrkvVIYtUkHsjeztI22bGCtlPU4stpIPHB6yAJftANb9OT165PukGj1/a7bdXbsl+vr7y
q1VtHwhhcoDODb2DsoFOYtBrHWUk7xOP/GWNTWHLZ5sABAbzabwh1iWZynKx6fRVoC8mzhbania4
djc5O/IoQxnJZnt5pu61M8iyLs16xrCxsjKH5G3AQtBHYIn8z8lpYe/pKrt7T8Hr2yDua4/TmzXC
aPGK3h3mLla5eKKEHzcpyOolMvKVJwXpw4ZzUC1O1mu2eTmAbEovPtQlnaj0mpDw16c555PRPFpI
3n2NJ/1GsUXkifRP0BxvbAi0tRy0xiRL2iR6JjhAat9BG5XMh11iLt7pBnHkdzjLU5GKmxaQnXNi
AhbCwqfdy/1iJQ8aYue7m8ruAm1xB2/N9zYycvaXXb2Cv9+QnREWkV7j6wvB8Fk7N5N1XlABQBZC
DANO5ZV5s3PWO+wnbuGT8/Qo6z3JGw3K3RmzBUpm/RTKWZd18Ev9yh6sdNgbEtvaOkRhWUxgv3gZ
lUKBZdBy28jrE6uY56d1nxE+3SbB2ee8NClQDHBw3DFy5ujdO17XCRxq1NG8cmNh3kCBd3Kqwq+c
hL/IXbUr65SbaZuYLCdWTy2iPsk/T2vLwVqICPZ6cquHczoDSC+bQbZqgqzDkTt4TSUzJ2Tdah2c
Oklaxd1gczeRK0iW7ZfFKKkYsDliExtOnm27McGCzkrtMvaokihgf9bNp6WDkzLei3rBhopCkSdR
UJ2LKc3BUXnaem64oAL4JqcDI6rd1iN8KWhJmPVC3WlFoDuMZBrn5MVXU8IzWDVvmXl7WtDTqXU0
4LbEi1NqXqGlGYY8qtPgfuREkoc5LXvEKcgtw8tXw8UArcJhoKEg3280MxuXCVLfTCMbHEJxstow
2iEkl4NOIJFeiQIp8ZPCy2FnhypJa7eXZFY87AhfpZZmvMnGDdkxWi7hYk2Y2MFgaodVLhzUFoIG
5rUQjStxukwcy0n756+KosCgmlWqU2LAYJ9XZV+Ju5ZExWDOaan3PPcJQppoObX7d9jVldMaVHuN
HAbiHr6UsxSal2Eylqxi20h8BCeE5FS6fI9fBhUOjCbbJeZzw2h9HySKmbSFhBZGLhxUst2lsPat
YWxtTuat2JeSHelm+jafPb22qOrH+J6wB7svZojVLs3Tely/w/Eh8nEwig6l7GgbS+VCmo2B9hY7
Yd2FBkiohFsyslKRlXaLh9kYGWXWvUwxH5PfnIoCfCR71T7CtzvHj45otB/1NFR2bg64JbL952tP
Ak8GLoNhzM0atxGbg96fssWhGfRs2wyjgmMhiSiSdW37FFAw6sYryXZe4b05b+Ci/gUM4mnHMdZS
5isxlRHuGeWuJggko6qhx/wVpDnrTev/sXRezY1qWRT+RVSJDK8io5xtvVC2ZRMUyEm/fj76Ts10
9W0HCcE5Z4e19lqXKhwPnYfR04U2KhuRKqQT3eZzJN4cnqRAFifDEw4JsBu9IkAiS1onvQXzSjoC
Oik77QQX61T2dvMBY4UyDyMJrE0qEoYNUpUy7V0oCNuOqr5zo6PgaIQwDhxMgKZefzYuTeQhmRy6
VCLHvUW/HwxjQAzDN2ztxpqsfxuIdZcodzXlEocD/WCaDvNeX8a/GMozW36f04MtQx08DVKApXmE
VO30PpR+E/si5i1vUo4NbQzmqSJnnxbr9tyqbivtOslmS79QKaNkSQJSS2HxRveCExnLEUQ45jhJ
cqDjb6jM7QfMhsVkmqxcUjekeocOBAiRW0UOmp+Ek3cXifx9qnaUx8EAQztuOPylcHbGDpdKqR9R
9HGUxFU41e5rV/UNAWkkjP3Qbeq2bOZh+cDH7sjaw0x0183murOfbcfBoyEB1yCbe+JXJPGmjrQs
t3f6lrUNnATjN/8l2Pc7XN0jZS2UF27UO7JF6VSussLWpEUG+nMtV2wKJfNEzKRxFjPOA6y+T2if
gjOQu5q/r4U6C+XduAEac5LIrvsjAkZN8llhjlV63w5Pjdp3kQ4OpqOQ176x54NoTJpJ35+Q8HuJ
86NUh/fnfjZzNWEHBkcExyYKlavJucy7L4VTMez7z4ZPX78sYwlR8i4EHWZ4GTpyzvBd5b7+nG/F
FxrM1YWekaI5Xb0e8crdK7qj4vVL+2PiP72/TLa+8iE/SIbs56cCywUzHaeSPfSwfQF5pXQrznys
XeETy9b+UCB1NlsKtRuHU9qGba24llt3mMl4Kc5ErCUxx7Pf95US+TN6GyhNaZ/D/LpMiT3t+g7q
hlIMym+I5PdO+XvPboVENXR9wAEcPtm8k2bfLPWbN3rc/HmV/kvY9fvIWLTGQqa/jKILogVErdF5
LHcbQ7PZpwOe4uJOFXFtsyo7E9xcXYTX1+A2gkfB/tRJgOiKIJtk+sPdfTSe0FkFRQi4C8KnpU9F
mAVn7do2y/px6IXttWKyH70bnIMUK1/bjy2KY3F8lL46GpCfz8KjSKiRXcEVDPed165PrftgAzQ3
2zzEVxX9GehTVvP+pR5oV/XdNulCmZE9qmuihbJJQ0THSD1OoIcgzMJ3c8u2qRzKpJI3fvf5+1Kv
jxHxZVvVVzpHfumxqKuLTgLvsXMnp8AdZpqAePddbC45MMBWFtrdE9ADS3yCRwU+dDF6n6M7RVRG
Ue0aX3JhwOXcrTFPvXBSp7kjQKBtEk/AnVY0yId1ESMhic082FPc+mqebg2DU+Awh53bBGrDq/xJ
pYU6nSWjgLnNbkq862u4AuovyaE6LsbXIUNbrdcit/7KJ8s9hxLyzWGgyLu4XI8IxtxP2Plpt1o4
KAbJIXwzDqXZOjbxr7w00RQfW/NpmYT2eLZRaz/Cqa9COYkWEsax8n1ZavlcQUiglbzyeehIzD9I
StVh8Wo/7vKOxuqbdANo1QBuTmxcsbU3OuDpMG8M34gODZVMny8eHRW+gWgJwHSfUeVNTLjw/nYe
jUPpVbv4K1BLPrGBejvRezNgff6Y5zM/4xfveE238lHhr+hxeJunR3RK97HfdFjGtd/kOZsUC2Hk
j7krcyH2W3os++KjhMi0H6T1Y/kS3Cafk6EbpQW2XQXlmW47DtU08Tq4VSDXe55uhZQJa6a16wcl
obChl2xC4ymir2KcHCURWDX1YMDGq3IpDBm/14N4dNIzHNrDDLritxwcIDFGqZvL+GhMVlUP/7Xj
oGd/lA87Gv1GcWblz/OskJ3XvloelfjjcSPCP0oHqnt0a6Cl0MrBoYpM68QTLr6JOvd2pVDzrhHY
31IIVOfk5eY1BJZoB2q1y7BYC7TrE7UyAsywjM7Cd1l8tdiKR4bTexKJ4q24meMiib7B+HEcr4Rd
22+e6u6+QF7sqLp35EaqTYauyZq8k1Fftx/pfCXH9gog/6KgTFzC49sfB4uqV4VrMZXgOJ/bkJ+7
7JSvAV4PrK3L0yOdMQybc15Dvq2zwbhL3YHdjUlzbRVQ0ZPNTNlyqs4CrXZeX4/XQg6fRzxXO9T+
OqQfm81jKyT2bEV4Xtxb2/jEHBcsXpGZr10/T8nhhSoqQhV2Tkkh3nDa3EuxW5jXPlvJMZCdupSX
T1LqfpmluFX77WvdOsKGJffqFyM6xPQfvmXS6ClxxcczuUVhRIVkm4g33G3sPsVLuss2SYFn9pOQ
IwlBATXhZcXBgELYxvh5I1tmzisE91phHu+IX/xMTWme0BzKtWWdOLmMUMzjQkSTPgXZNTnRcCEk
UpFc0Lwp755chNXd6mOLhoeCs7VVGD756FPn+OE0uoJ43XBa059rgXkQt2RAVIEXgXIhQTSg5zOR
M3kpw3Dydyj7wnup3RdPeVGQ9NXySqfQeFXOk+1Ad6H0+7VM2ExjZv6q37GiKV28w/HrjSgeXbHx
4avarwImCk7acRjxEN6QEXQy5JyjmkVXrgv8iqGHaFjU/aPtjJhoc65KyrFnyu5t5boyj8LXNq5v
pYFzAF+KMGFtg6FzzQvN2hvlM+qXkencS4ucXXIajDzdorBjyS2ztYBvHrxGuigwnZtLUoYzeZGo
QRO5LrEdVgIcSXD44P2ClkoC1t+d5gX2oyhk07+6O4uPuuoQ6KJ5/gwTCsG3k2lO8TgJZJNp8sHi
1epzGn1EXj3hu9BkIOoKmfsMzcKpFjR0UcLPT/VKGoLoHC/YS2/EWuNzPKBqkywq4ZTTXu+y3tGz
fYUbc0pfv/96P69ZjF8gPXCeYiYiwISoDahyMto4Arhis0twTh3z77dySlAaDetTqvXzTLBkRLhy
5Pro0kkZGmzQgeaVv3nMj6qDeHYDmMRxCvUaFmweQHUS6VosMdpeEDoahmMiCx7nm9Q8QEfMUveP
djuITsFoAV457eghq3pXDzLzcrR4NfqN/f3nGT7eN9DwXwoRE9dhder1BOJFlifnR8MW7qtWd8Zs
mr/ogbcK7zluRU8/dTS4pbPoVTSMBquhKjcY6TkQ/ejnZvSiMDt1u2zD5m9wxoutZgE5NXyNZK4r
Tg913opL6Thun3c3uciwbgCYhvDNCZ3N+J4LLp3ShgRjigmRv2pnt58mbrloI8VhYuyevySjOey9
K4vjJVhtbw3JJh88I74Z2VpD4G0qOfHu7sKEVm8CDzHFxLDc6Sj8QM94BtGhZH8i9kfe36DbgFvk
iDNhClPq07SaP+WnO6e3at3FmwpxrqdTi8t8aWIP7D2hAgGTzMfOcvrDZANtvr0aR0h9Z+yzFen3
W5nP1CX244r/oGEBBXCm0z95HjRfDadRb3Mle2jv2v3SaIJYdU5wb8MZ3QCMEaFA050PMugB4rxd
pAeyPwVx2QeAbHqE0vvRtSdRBYizUiNkeEdhSOa3mMaf3kC/9qLY8SytyZHXaaSV3i7fZATy7gHT
4FxSC9Kj91Lo3pW/LT+AhItqnsPfNzcxlBlXi1ZP9KagIB/fkcMdkmfWkbK9Vez2BRwyH9W9+ULp
tltLim/qlxCl0HaXThlsTErQ4ABvLlgL4rX+qe0euaB02U11izPkizFfpeL5jvokSPemt+PtOtvL
p/epxwZTDvRt/k27DUjzGS9jvFpJy1aSP6zeJ1mjIpQeFH36JlvkqVOprggJ4WKusqcn0+wIX08H
KlJ6NL36OJRu0u3hAr7TnVhth7dHhtCvxmMEgwQE09MBIsJxOdP31ct+7RXIgse7yxFBU+8l33SJ
fAXiPhJS8hAYl+YKtnro+4++C01g2cSbF3tMsUIiq5dZ53c2TfJ9v2gRG36u/7YbKrNx/gjheW1b
13QoHQBvIVQn1xSURs/YVM2uzFocoOe4e9db+XmJGid6nGbi2pxtHj1NmbVWbuL7nn/29e5lWhpS
IUQDqKti0Bl2wVk8zK7P27PcmH9ITwFwNM7z9tg3JIZ/M9PDsIcl+3hykJN3kVF+EWA+jCXFhAUg
nSFUh3cbQ3n5dvjTd2nw3mHAd2EHmmvKPdmYE+OeJ4lpOrIJpK6CAVPGjbCPtuVJ9LPGgl6UBwkq
0h3+8SqGooth0S1yT2c5O2zBBPUf2FBz9D4/1OYmTEczSxWULQ0eD9JkSqSyPzTU+TkwdAZV76dt
fepuMWIKE1kVh+FRcNjEAqFW8KNc0TAAQ3e5pSXulDfpucwpIG/v7CgdPQo6w9yUxvfMCBQRaLvu
3ZRtIrec41Xh9i0IBidX3ZNB5HDQ5o/iYVUYRLilLa8ei35rZhDZMhq0Vvs5O8TeLEhxa/HhsnwW
jjlMERm9Q3gTuIteaWvDQCp/RE+F7wIBQCSH/uxgznrkTrH3uLyf8ydyO6ZdYVFb+dR0Kr9NwwRf
bKib4QxuC8EPrl4w2qYXbdDhhc6SIKdIv4bYy7gMP1IG6CLzHRUqTc/alxm0OaB7BYPOS9Bw7W2a
PmAgFlS0qLKjDxTi/7ov4wPkQeZN6uV/lJuZCWFk+oKKAqv+j2FTLgdeGhKJi7qbOed0ePzJMH5S
8h3Zy845B6WnM7SmrhBL8yJkIsGhcNYkiUguMIaq+UTWiTYzth/7mq4YerPQs5Rg/Ow/nz0qXRMF
JUU0OyJWTNprrUsFDbsI7A/6s5Ny+6Y3rP46LkXkmJyk7UG9oBU9FoWffE/AXju9a4B0PAy+Z/Af
fWi67FyaU3fXMF8mstD77/FFQaN73EZSDHfGXa2DiDbqJJ2rk7T+vcPZT/c34h+bHnHowsVV5y2f
nLG4tQbmCj1vNOFa985HbuE78V98lYW2FMORWzld4EhKNo0B808eIBOAnpLPH2vjYzgrbrcut6Kj
Wu32ESpqAPHYTx5euTkJhs2PvWiTVkhmL+Jqpea3Wj+pskeEFLuvEmYlHINj9jURpZqX141O5Ujx
vrbNFZtpFzWr9zpdwhyF3oPt6zpm77IMlsnXLD212LfnmwHT33puQn45tk0xh4E6s+tmahTltSfc
bRWnT/Id14jo29oo7NJyaPz9Y7LljejRPww7gRtpVaPTfqTKPlNdc3TGwZU2NDQ7lHlbqK3CvPVR
3b7bOhNIv6phmzMU55yBqZErpKFrWHkzJlAGkgdr+BPuPo7AZo3fPPQSq+ysWpwXQ4AJ0wfto9Dg
NnOIdGCdbdB3Fi9DRwMAhPI+32Ys7EcgNaG+G9kNuNU/7bH5KIOWQtbTwdNML74Rhzga085rlF17
DGdPjt/pc5AV8KjU5osOMzSGckkWkOxlK9YcujQSpsxSaz1i0pPBOAzk5SFk21lsd3UyH0GI40Dv
7OzM9l+VOWuGtZUF6k7bqDj0vdfjdhIvbWksd4fE+ITWky7HEo4GZcA+gmkp7LXjxI/rP2buY+ZD
T9c9NnCO6CuLCQIgs2A0kVBfnth4BV0nuMXJvr275CkmDtmdXStb8ivmY6kEWxe8VvzNWEJtICte
+guenhxm2ULIrM6HE17n7s+LTjHtvTsnh1OjWrVIxn303O9f8tfzPm97fwSd0tZD6ZjQu9JN5qqp
m/SkVnZLZwA34oHwP89iG4251iMYvIRjgaQ6nAfqo8xGTRw6xrEgZG5KEihcPh7ovh1j1QYFzVdB
5rYr2VYRo51y6ZGmZ2WpS7MLu5uMV51AdWNAmQX5SjRHsUan3FMHyeWm3iNMfJaX33ciFQ1N5ubC
cSUvRbYlugWib0pzvqto87hxleQDbNAoz4m+p2Rp0r0CPxyDyxVQYGKp0jL/Et1HGw75RpB/TfPU
HLvGx+sYG/YT2G5yJ/jA556Xv7S9ycnTPjBne24SMbBH6FUJaKvFd5v6aVgA0Ze/yeYeDn65imm6
YhyPHPcblgPDfTEYSQjtnbYwTPR89fYTdsBEt/Pj8A7X9s20M/qmRES//KVzzl3l5uahzgX1/7SI
h0PBV+rrw5VQHJ3kjV0NeU1X5i4WtMM3JDrHidyLsPfk5Jlf79dW4x1pIhEUO9iceEasYq9aNJA0
V+a6+CbtWUAK0G7gvp84rxwLSDqXyh8/VUe6yaNNyfH4Tj2zsu4rIzDXUQBrADGEhbBWBEpxwOIF
vDUtAyEaphV292KArN9u6ooi5uvTAG/4i5/zM9HiX9N1RLfUY1f5xm1i6nJVXhSktJE95m7+/Sht
MFBAb+KaTlc9flJtTD4xQeoVcFN1+Iqggoyp8c33nrLbNgKjmD/It5mP5pp4tWrS0Rs73OmfK2Cp
f1dk8AITdyL1UJjjRRgSgB3LdMPsjyUhhf05+aT34egXgHwfZrT9gj/dn17uf8xpEZis9kh+YA+H
OVc9fZrs0vCOWEqGtadfCheY9wvoyVbx8Gh30xPBwYMWOzJL5qW81tfu0G2fjvAB2RgWrsIDmzja
CuV2s5nel+Ko9OAMvLkbE1WZxcK6WOS/0LUZpZDtCWinH6icuyBlfUiOCShGJGPrTVzuaS39f6Fx
iaVHmyWgZctPcgVu8Qn87+uX8v93u/OfIQU31iOiG++lPxnzg+1EWm7YiyXIYLelNbZheQ0H8wJP
fkPr7ekUbnV4uf1pWm/i9+Bj2eZPi/nNH7wx+L5ox3w8lJx5pB1LPccBSneV1Er9YamFspts6U3x
3mjnI1Y9/drEs1bODf0n6j+fsSzMOvldGIikSENmNfzn9GIDz2Z6A2V6Gj636ulA/lg3yyIQfgxP
+CkCLWyOsh0T1jfVoT1BavWyfxx3tuJ0LVHAJuWmTJwPmpjML4nQvOF2/iNJ8+ChfbdsvBcccXab
ew9FKB3X9Drd2f8200SZpfycSPPwv2gvGCGS41ir08+5c0HmROTxXst0DUvsHyl/stXG6rRHqheG
HqgTKxAq+vSoobXAveWaHJkOdU5zefzFFtXhhOXttED0Cze7ATdPrEJvqopvM0cid4GYLtsjWiC+
7N+vyDu8udcpa/E/Gr/475BJw/8v6VPN+zSH5AfWIzeZNs1jeh3+N31cnUJrfp9OD3kxvYy8gOLy
fef8LljMT5pvR46jffIBb551obv1bpoV1qzp889O3O9FuZvu3LTq+Xg2bhsvbqvMt7lEjq8dPXDN
Kvcm6x0QEFySbaGynruj9N+ZxvqeFsXjxgzYK2j/0vUsBJgKOb0n/jPRPnwtX9DquyWTP67sVhi0
QNCB/ob2ApjW5A44Cx/B9Gci4UuIj93XLOv+PK2rfs3HJoTb006a7l5zVHSbsab1I+j/Rt7PoPmX
sjCSz+lDvux2N1tNvrElW3zakdNzf/5ylvzS+Qbhv07UepwT/NlqGq+Ql3f8e6Y/ynna4NMckf/m
4ymsCYVgJtvTHceUlYun0gcYfS+pYTve9N+lBS8Y+bY8rerpwOEOo7R/jPkmd3La+vxuFNb71Gdc
C2FZVnD7BeGJVcUyU84VD4YdDd8EFigsVVGa081EjaQIcj7c+Ad8J/27MQU0cv75UyzfP1nAUIPb
/My8aRah4l7mDh4EMqMF04jAREqf7ufIXpj2NCcs/d8UvnnKoEjkagERxJGv6O8epzNddSj3Gchw
Ile+3v/l+jgVMRgwDQCoTg81c6/zTd2p4X3qvJLqUBOlnvSZeo/v6ainufA5EdOnMPBveOA4FVik
S2XwoEPhSAcI6sBKpy5MmRigT/tAbpriB/DSo8IckVT8E736I6bCaF2BludPA9vdI3t6Uv54zCtQ
1wTQ9hJLvxZ/0y9PkwZk8JSlnnmVme9dThlaHMhX6aA6Ja81zTBMJcdU41XUF26LewIXVvyZBWIG
aWWnFCHCVYNw+pdTq4hTIaT85MvcCGpGPf4k0RauXMFIhu0V04AQfzmP3p7pQdLb6rUmr3+SlaxG
eT/OfqNuIYo7cs8h86Wal519pq+TKPkykFqLe1bcYlRmfMZ358Hj46KKcVkM5/d4izgcM3Re6iSe
z4wlJ5MS/+ZoIpiATYtKI0oX4aiSTq0ETAyiXcxxqHn1+Ck0F1yTnfskVULWXz/Pcr+VM7eb2ZGx
rbQgeqzFpzpXzV3FuhStgvNxN0j7dkcG9SQx1oLn2zO/YZQAjs0KEiqXZI/kyQTDY6bu5w5/xrT1
hIwmNDJIZ47AHtO37UmNl9LvfXASZtmGlSpYM2hJ5TL50b91xa81nD0WCqV35wyKlyUbXaS1YS50
CFmRLcWhPP4oyjru/VkXxL9RuqiKizR0lrwWgaXhGfbz2d0ZYPvg1mO6r85thRtIBDmqqno6CD8j
ZNomaxdvNUgZfeDr31rvZ+9lZe5UPcSvAFTgxeT+bDk01hDAdTHrQIoO5GLPVbWQhz2DA6UwsemA
2siYx+HYXDpWyrBM1M3bdM08yCJXHLbQbuL61BnQLh+2ehkK+6V5Tbycjd7QLHLmr7KDfKmBok4v
EkOb6yMn70+9Zh2bgsCrfsv+9HtArDsjmUTtYWavzMwqso2ZI6bPCjBh0H5ka8MfBiZepNyPCgoy
1uZQPPcwro8pRKIuaKqVkqxmcvh+wny9COKWc+UO0stZRaWhx99F9FM/Ao2mfsGILmTLW9c4iczF
GwKjuq9q9/wyzbmuOGDSK0ho/N9AcA7QYZ7htpHCwlQm6kOF6EF7NkZcqmdk+RumVzn/fpKj+NNb
8qHXLWm0tX1NOgHvwINhmigX2Ft8oel8hvCgH/sPengZLfjd3VUub3yjMGOia4H3ctgz33sST69T
+T0pnu/6jTGXfugN9sL1wjUdZO/SfgzWe7zKL2CVWTRXTy/Yg09EdZNiH7tdjkpI+bZhjN7oBZPe
zt84JKGntW+e1OR+DsgVvPAIgZQ3EsvyeUPN0yPMoKdEdj4qVAxGa5l6JV1TXTDNwgimcZVoy7R1
Afl16tGmbuF1v8oi/YGYxLRdaReWckFCxVaAF73TfcOMhWDfD8sXltnaCdJ4Sn9RCIRtD2EotrS9
HshMgsBpBTiNFupreRtfQfaL06M6YH/w/ByZI3DJ6CcDtezhF3Mt9oQQgwFMY5A/aebjDnsH2HUa
NHRsvL/AQiTL8DJoxiUEQ+a5ocqdobe/n5vnmdHeviUCw4V/BBC+XcbGbEaaB+P3fVCuEhyKqzjf
f+ce2wrpwe/XojfDn8einAhCbjWbGxQNZBRkQ8vKcJ8wlfaeFwNbaVt4ABt4o/H8dcgtWOKgR4zP
o0yprWCVi8GwTb/LiOkUS74Bs8jiPNJs9WHBxHwcGfRIiXuv28xRpzKqvIoLSLJUOr74fSyvGmkz
oggEAFeyyKbu6+xIy4+UlF/vHSh85LRBVdlQRQUbcEZaC350ehzHM9NBZJHwziZFlOqTCgh/jb7E
oWOlUE8BmXuMKrR7xB9Qq9lgeD43iGIMzjC9o4RZNQUSb87O+VM2mWHNPW3egTI/mASpneTrEh3m
ShTSGTc2D1Bdr3EeNPuWKRKwoAwldA4DblWgj8692vWVvex/hDMCXhqGmAuxgOQw+8V5nLluTFWE
j/Irh0c4j2i1RuwWGxL092yaIa8CyOwxvPieDirrs7HAOkuLkukf+Qw65HxgyZYGQiMCtV3nF4mr
glnD0nL7JZJSdrK4f4B6JIBTrkqajfyOA0HvZe29+BSjaM3UOUg3zYnXEgh4UXbOnsFCLMrh4jTz
fdSHHR4i2KVUDDN7j9yHb5GG8MkO2pdxViaPuhivp8Pr4WqeytyIZNNXgCIf0cIKp8XJWq3mUljS
hUfYQtjS0JXYNTUUpd/Y9dlYZjDpb8ENu3+1cF0bXOrs9lpho1gyNOap8OxoAoChT+dRup78PoNq
OzuR1vV7VodXdKh4/GOFH2cUSdd8bX5Mlpsjmdj1zUhRxExAFW9X7VnQffDQrMZ3SP6IRuhs+KuM
FucdW4Oi6tZ+CR9XEY0jjFFuJkxetF02k9pq+wcBQD+06nx2zYHWvb92gSBLcpV81GqeapDtMGul
fzcN1LyRprjmaPepobTOMV84CEgdZY60+IsYv1A/kxOFMdc/94EmUdODMg8VrdmmnKMwYklVQ8K2
caodplpmiht/QXpuEYmSa/YeLZJuyRiZYnGEu+KS+yTbYKHDcrBr2IHyspJsMmQzMMHyrF6d7+iW
IRtjwFezGaWcPzk8XlzQHRWqwvvD0zdM3Q6Q+gXYAq823cSbfiF8JihJ2cL20F52LZjunAkDOKrv
D7Qjqs6ioROTX77s556Ehzfn0sxoo38wqmCAoU+78LVJJ5pEjk+LESD8zcyvQ+4muTJmYZPODRDu
LqndnFwyMLaC09C3or/klpb5bQqfHAGL6sBYAUWXD8WTzgUCadmBUYodRbf7vEO6IM2AhaEQ+niM
IlgvBETYTHiwRMdqoS1zOp8OHWWqFWZHlv9OWFSO31+wEv0S4TownuNs+dx+ztz4KLOlBxUcDATt
7imqZTSbqbqHjLOAICGsO2rADh7+/bXUbiCbvOtk6bN/+1P3S9ikYDKUMiPEZadLl29jlYMzY0z0
oR8KftIIBP27FCCssLIe7qQ5n+77v/sZ5rJ8e8V0YPB7Oz6QyDlXDHmat7fuwRi5CoMLg/Vjp8+r
YtcIYECHd2knCHydu3wjf0DskEJd+yGEadUPYjLax2tYFO+toXFswL5svpqpD7rmqC7PwsddnSf3
zQruD4tBc/rqZ1bBHYNjA/MtlrxqpA81EVLokTA7k3svnO9e3zRX2h3dCYvmAuzmYc4Np21E28m0
nzlozBtfq9FX5N9iCuE6imDuY3Tgzyzr1q/rDTngplC8DeyiOfTXXtkquNlpviFZ4bgBMlcYY4+/
gC2c7LFS0vWbsYAIUo01u2XnrYlRUuvAk8BLlVKPg40KoA7VQ7WsYHk7OT/JbaD7UyGvdLtL3iBZ
CXf1aHzFhdsZdOXov9B/JJeh08+k5OhVK23BNBwjmSdJsaqCCSyhXUnqKqb3sKizDymZKlcuZPdi
9rC5u4CmdeKKhPRoUcEL3DJWStExc6M7KHe9jO/hhhEE7RtGnfLEasrYXbNylwNjk/2jXKLKrAVm
7F6heIP/MoW21Cp1eOmL2qKDmJjXO4ngJgWsN49wDFZ9v0M5NcZ0dpUcIJUoQ6gzS3zKvefv/r5T
fr2PF8NYjfeGZeq3B7r6BcQfbhPDNIpb2cw1gkAzWvknsujoHvx0z03CaOrDEimzIcTNZfKYy/K5
ELlHhAZ9KWWrkvGMnoE65Ce6OSMehGTUPD4aUjhAD5pa4EkKKgRnzoCvdM1cDqllB00E+ZL4Kz+/
wFq0RTcs5CUoBsweeYMKhkI3hPQqBNi5M91LgHXvmat/ded6mdNZhfiLBifwTBkY1cr4kJGKeVp5
5zEv2wz2/dY80Lq6IXlSeY13lyn1LgozxZsBCDbXPKyLsV8m63y67+fZmM2d3SeToqRRmKa6A5/N
blpmuEvqf3rbViG6wrG+ZHEoqCYqp8u3edOX4vNLWKpbSd4M6VqCyic7WWvR7KDwXMNHEw6GOk85
V/4o0aMN+aUu2SgQMKDCs+Cscp8n/OwZ745+qIX+RKvl9uAHtM2XIVPBd53AbRkJ4/USBJvlyz+C
IzvmOvc0JoKB3N5zdCyvC6FeQcthsKZS6Mt7kcjxsc+2C4UMsP3qnzBwrfJcBANgtOQVMC9sj0pH
+Kh+MPPeop8ygujOkwJaC+KizCYHh/WZkyHSD2a5Qi6dZW2Tacy2sz8SJT6DzHODY7TT0FNZClyr
//pkhmqR79+N1dI86B0TZiFpiLiA7gZW8lxqx9mBsuotQoJ+u8ZO2lUMnU92bNGaOpgQQ8CUvhuY
npk7OzIa87QePJbEa1ATmjc7iZhghjsdSm54hxYRZoiN+K82iH7jzrSexaE+69DfmRXGhq9FlM3k
Y0WEpPeCYrldgEjPTBsOX+xmgn94CH62UjnHSOJ6S6soiKio5xoDEl7czG+q/fCE5bjnv6EO9Bzr
c9xhheMDLtq9iZ60PgSbEJENDGRZQN2MhZxQM2lfPuorMrlupS0jhB2Dl9kH8hZpIvNFkC/0ZU4w
83pGkxIElkSi9cOqezta3c8YCuYbtB2YRA06NgRNChocgwujtF6+lhVtU+aCjC/mYtN3kNQI95DE
8y/GhUoxLHAoXVbjevJYVIGsIqdWXIxhRkugMdU6L1ThuAa7tRQpgFKZ6QF2d0AqsAS5m8kSlt/A
Jjdf82Zcc9S+POQvUKORALZbv68Ykl+36sc0KTvCK0TEeNOKu6aBJoWOjjXTbAVPLJzhcWCdFDZe
sfMhl8HGuEohMyZfzRv2C/JEIDHDxpC9w7VTred3emmZVxTUJaO60W89QOKwKBcQsdYPPXI0IivQ
vLu9088YTg6mVSP31rioLy2RN8DQi8nVzObk4PygICKVQkjF4iEJn7H7N1ukIJcLpAp9qZuDHf6Q
a+g75va+xkPBGIylRQx0IxjgCK6KJgcbjkrcVxFE0ByW7ONj6lBOHGsv/SItpMLwMv18J9uXvUJj
DsjRgQd3ibzHI/wvprl7yk+a4Cmy3YzWZf3e0Woat5RP8PxoKzIS09uKF61MypeJN6fMhX32vafz
Bh5bRht8MMibKSAGCyEI+3GuXfNkfuU44SK7hSkzK5WjcsswYvXei6KjryESgqEkrqZuzfV8Sk0g
QovEhGMZBw8btcpt60Srgjmn5dvOiMyKhueGdhbr1eIdlFQgltp9aFkodAcClYi4JhX6cjNDKMVM
bcbAuStDxhQYqW76HZmQledvc8U4zof4c18zKAjYMw175qeGKLgiLXNFODfjL+yRR/Tz4qL5gPP8
gVCQzRsSJji4DK+EXouiI0FjdJjV77GxPSLb80I5N3f/2C5/2cow3OzULooVepDIGTVIkiirzEN3
SFvnFDwXfmEsHHTZGONL3JbpXLYzfl5iKD2leXu+Pvcp7y04cbzSN9IIkY6BBB4Eg9hEvfPzzDrr
ZGitiAXkkaV15/IVlN9D9EeC+z+ezmu5cWWHol+kKuXwaoukqGg52y8qR0Ur56+/azXn3FLZ41Gg
yGY3sLGxgeZ79uQS75lgpTs6cvc2LyPEvc3Jz+Rp9TIp94Hq7CtMDUpEIL/5xEcsqftB6H176Izj
FcX0GBA0KsDs+s1u3by8UIr3gEnZ/2x45Ye09f6mRXkxwGk4HXcf1hX6zVGBd75FSsZ/IBCiDYNy
e+pUD3RAuQOnrIqtBv3Il7fXuwU4nnotGBZcynw4v3wdXuoIEOsxZ4aB+Tx0SlC2n8tjyu3bzF9h
hlujj8uWlgeoaeirGY228aje/JxN+sXb+EzpFU83q8mU6KVXAbRzmgWInnmtM+6fSRs1qLOvIMac
RdjWUf9CJveT+cEEfT0Nre2Blt5C7lej6SeDgr6eiGL9k6dCkDFYRBQO3pbj83MJDUYFoUepvfwY
36mesSsMJxna5Jw6J5qVVKNdiz7WtNippKsWR2P3znv2+mZf4V6ZhhWJOyUy7Pw+KdTOpeweCEo4
J8yRtJEiFaYskecGDRo+nzr2kdkm62TBRuE0EGgWm9RxhLZ/OYQqVbQ8/PNHa9JCu/qFVI/gDxkL
UpozlLXKlVE8Q8HC8kNIRC4Tax5V6VAkCW6q0rdQhNWGk+RARSQO1+jct6Bw+TP74bQPXA4mlcfy
Z8kpQlG+n1qL3qR9AoZcWhRUtU4dGzfN3unZ9Ll/mtB53P9vn7bJNim/oOAEJtlVaBXbw4nbRHPE
iK6JjCzSd6rPaa1ToIVOvklk9ayOUA3L+r5yOz7x4oKXCrSAmrR9C00AH6/PtOWOrtHpexmde3ug
126wHtoUSri0gcyyRdQqPj4VW3tonaTc3ffLXYRRlNE2kTiRjOMQh8fx2/YDoRqVc+fnRrscT5Y0
VNzdcQof5daG011zRBbFgjGwc8+EblXTN2kujGa8Ivjieyo2+UGDSLcqlC7VFy9/nSzfiy80CbMo
ih0u8x3upoeg2J2uNrsWavy0hLzsxyGlvbj/jAcXwtaLha5AjXj5s1+x7JCBJ3kknRwTIo5xpbnQ
/nyzbPO/PXKXP7aiLHbyrfLLigsvduqfM8hQ+rb1L1d04dX502Z/JsFCxJCcFpR4UgvfOtB9u/y5
TjgAt2vfW7ahBbhJYNKYdVzkroEr0vFg1Eew0WpQNP6NzUpZQXaNQnhYo8/UdXnLHK72Dy0IzPMb
0T/rih49LNjSI1FJ3Ghd7qvsel16pN9Uaxsf36AR6T11Zrt0OhNUo01r04JZ4cXFK25rQbODYlLe
3leR0lIEyMoEYZDfp0PUPV38qmTDvuj5hByMfguvqsV2cf7BzlzULQ0PKOWm5MpIX9kaq7uhuWYK
RP4tkH1qDIq0NlrT0qtMommW5h74Jr6Nkm0aLGzpi2RXrE0FTH2hB0ijRQOGZPx5Qat7up2/sCUl
twxTSRDI8K0+a+mhgw7zp97PxbPQSYtqjbcyQhKmSZUCpfNb7ZvxoHtR1/u94XDLHjgLUvERQXq+
T+1ba/1Vvt7ksD/KAfnSSRfr9pHrXJJNa/qSi+kV4vFWnxsbRn1XowOoLV2Axd+wVy+zLhsrcxDK
rgu8rU5HiKbA4IrcL8UM7zo0K/o+vxXSEWVCRI1cocm2TumRKjxTmvt4ktZ7f79TGtvdgq7OX2xx
xXAxdpc2xSz0ErnQmH2Sjt4Zr2EeDoliFJJ1xff57+p3Qf+vMZnNySPp0KLl5WU4FlK27ULz9H75
GbfgVejiSfJ4l5zuC11TiKWY0OZxnf71qSvvQjcsuDuNQW1AmT2bhCOZIM/NPV/zIMPzfkbWV0rq
g1yv0J4j0cvHV2pr2+dfQnNqS3vjI0E6uNIn593L15zuVPSgqj8c21i9rs3CkKt/oyv/tukYqbQO
Eo8O+tj+BHHJ+ga15d26s2cTi26dGGbUVcmC+qKD3qBTIKdunp7gOzXxuSzfwsCRXV3cjUnJ06+D
POiUdOzkbpvSdLJLPRsNM6lyuy3XofjOzUJMPnkL8f33MXusDeb9yeOSJlu0ACJLSrXw4+RuNNyy
0y59JJRcQKNSDDFuLe/M+R9T0l/NM7kTsr0fpOQrcK+05eYHMrE7GpZJRFN2XBwyG1KWTY795fdx
7aFSuKn3ZinpkdoAppM30qvlo0pzr8MzfPsdae2ULj4ksqvr2/mzCWrKTIYUIm3pQ1duVwhvFjeF
ePWx5FZVf8etdUo7vN9jlzKc7uROHnLdrbMZ+KU96QJjMAuL3I3LyWW16EKKPqOTSAvdMXt9kJdG
zUu6efnmcOZJKe+7dGFgh3F6XtiWDpO4vD20KPKnYhUEh6kieJ+lZdZjhQ5X8YWGdsV27mGW7hCh
cfq0tEnZfL2HIjcZzVo2zpvxZOGBxMn4V0g469IrqpjUHmjt6LsZHzvY0SvKTe19uw/SjEz3ExO9
8cALqJOTq+uDfdQvSfmduGHSrTzQIqdbfq890JEvLQxOoe3SK2/JvpS2QJwE6i+eGffZYh0lwQwr
NO2vafPXcHP4JMdvOGXXTD2pc+fy7bG7x/cO7OjQmxVh00k9tqrDysCtEcrDS7s2sCRy196wkTGf
ZEVCWXdHPczUH8sQ+YdGnSwlAXBc7S1ExJMUTHx9uLh1eI8goOum4fmEv9uItxU3uATdPERBzZqo
FlnPGBkGipX2X1QPrQXptnr5mL3tHxck95HNvU5ZxPZ9VNyCuCpdIxqsPla/adjXrEV7VhbdX1oz
EC9ZkRL9D20LiSaDlEaJrm+ZUknVhsIjJA7I2FQ42UgyH21V1GjyT+3yO10D2S5i09LgTRIgao6+
hvVo18mB0phbwZDlE3si/v3SITHmdQIfuD4MLT3G6XSKFz11DoCpQ+dAacv3qYaH2rRWCA30TAWc
IP3kUscR8rwxwNfQ/4ICaNyDPtJGecV3MaH086aDRVWoQC+s5S2mn/IKdoDGaZMtLqB0FbGIbgqg
njwq11lEV0WwX+WOEqjxzfrr+HWiXBV/xoJZdE+3f8w3b/GoV21fnul1Szv1QfH3bEEdU+OXoIP8
UTT7ttIp+iNgeT58IFlBI4HTov0NrfD0UqXH3HcDiEB70SYbP9OjUIS4uN+lDVjiS1f8VI7Z9qAK
NMrDh88Heyq05oyPXR6rYnfhZSLcKTbLAQKy/WBCEdgKZTJMxjkCHSX1V8Bu2hgScrEJej5GHT4s
vy76yz4yVjBbFWQiABM3gKHxMty7rjfMJij+proGp5q94t2t91jWA2U0y679JJm1UK49sfiFbirZ
PTi05784IhZ1/QmngyVglxB2Dpmki+6BFbuPl1/6sENbFw624fZqgfLcZI9DP990DYc0erJ1IDsS
vk0/4XRYEaV0TZeIiAEEfuTwupf7Q9vzZJYwT4QlYhU7ZeLDeQfPclX6Tx02MwnU4Ht2HfKi088z
rcUAyx2ypk1GleQE7QYI6gHw7qwLDma8iSxC59JZBDDdDShpAxYzdeIKcoHFKd3aiTE3oPdAiuqq
nyO/Sblxcm2R9xvfz5/LQ8ZoAnkxetJwY/jgQpm5JMyTTMmEKdTAHOi7se5CgzG6GCKeWzJzJik1
QVhUxzHPONHIc4hhbHxtHyltI7W9jXeEICXuIF1CqUvJ3TS61UiDXr0ID+pPEmI76iQY8VdIznj3
S0OSvreonLh9RnA4UELHLwqw28cCsCPX2cbzX0KtBRmgX+evgOLSxqbPsMWTdP7LXGFKFzmlEm2i
NWS+6cR2MWqFvJHzF8Kpat84aUa0NEkggNDBecpawcLDomubSwHUrDtJ6O5rb02XKnQXyPuuyMcj
rqnxnefqWX0vxWE+mf7u478OLvNhGx+Agrs1HcP9s0KHVvqqIgW7oIuy+xDawUgJQ6E5bW2BAtMW
PfHYQgPVEs1ymG85GnzSIeLC9HPei7PW9LBJ8GUFZpPPwLvDGjlJnWEAxWj+qflq0BdPjJ7Nq0lX
LMpsfNq1neqFr3F/el8iyzve3VmHckSsa2fZPBk4MDFxQTnY8J21sItYTaY9diut9UOhm4/ytW2M
OZ8CU5Ti+Xsz1DqjOsT+bhD9QmdHhx9kjLT0DX7gnf61LwrzlKRSel4icaTkj99DlcLs2NRZx2or
1e5VYgRzc3zZr+K5Bm2WSHdeESOBGLbp6eNYBs+cPih+TTU7FKsdn450ebJlJP9xccwiZCMYkUur
yoooNgvR9p7I7q5ye8Skroj8iLQwUeeIgiktMX4hNFJFo2FYdLwn/8GGTcuI0ofzU4Nm4ERmK0LR
8gsBFHaQ0Ilgxsa2q7j0VI3nbyUMX7FpSHd43KWHdD2k7TCTxvmF2dYWlNxvC9TQ2NDdcfM7L+Ae
1uCM6nBil3V4692HErnJ2xgcuB8gj2aIi9EJ1MSqKye0jfqq9+iy6tooJszYWUq/eiRxOJ5imySn
00wV4Zqptk/XoD4R8BrJrKI8usEwvNO+KEMARA8mlXJynktW/Z6IJv9ro1ZSzLp21/k2PnEddKCN
zz171lpLIm4uwmPYxbbMKM0ig/PLpyH85P3SogNQn3EnstaRsZWOfZcNgH2bdksiogop/O69Ojwc
vimV6B37u5QWGpREkGss3uSb6/syh5AywSfE1+f59/h79FVJSJflv+zIK4Kv0YeXKvdfCv5xU8+j
V6kHTw81G2jCcC7HidOegO+cDri9MOvz778xNMJfvH+yIbSn5glufwzOMdFp7RsJDct806Fr9iSh
i1wtdVlxLylWhxLjf4avhmIbCoLPb6dGs/StX/fpXLzDwnvPUZt0ZgV66p3foIumn8gjWI+rjgcD
AbBuj2/6glWnwqexkFRfQSvVsHX0XyD9RwqT3ifViE87lbREdIwyavbLhhs4pk2HdMYTsiMsgye0
6vx5cj2+/QjNTLtPQs8929CRnSJQrHVL3+OXcHJTemJAAdLaxa+oPBo3lkfd0YetfcGI8J00838F
Aot0tKXV9+o7FpwdAZmAzqEj86/6LrLWTwZMPGF6oaQgSqHQndiCCC4uo4zVe6y7u18CQgQ/zNQd
QV9+e7PDLdeHRgq0Ck4FkJgTpJpGWOjy0zFxFt0i3lBijlNid8IqRI1ixdWrOusr799TVt+otIpP
tZjaD5SwWJVri7gMWkpWCxo9kD/UKUabh4wIOzw4SU8cy8bRSkGtc6B1C99IlZtAlNLfFvscAUfp
cADNAMgkwTNF4+0Joi1FvXzpXfqKZvcsoSWedNsFjYWQLDP70gSqvHkV4huHIRIQgLiGm5to/SoS
cTx1UAfMdD4QZYEPau5vK7fLsI5guWJUlQAkn1mAUE8hOiKsIEQu4lJowYr4vUYJgNhYY4rKh8mo
u5AfCVQRdL9NuJ2kTjznQTX6+3QWg06ZtpsOPzxHa7SAcuk3LdbNBWZDYFR/1+0RDACfDJcIdnSY
4C7NyqKbPer4XUO3PL/1zHgyQijRGmQIUFt/jb/H3m0xNSHwaU/7VaLgLTGxcfE2NcBHNcO3Q1pw
+vTDYOQAKZm+ekkv6SKpN/TorRkRRyacp9ESSuM1M8woFjNJRCauo9MEnOoBsLpmfKWaZ+9LfES+
4w6XmWESYs1g3fQOlLg6a1ZN7ZaqFcwFDKQ0lzYMxvJzGRg4um9D6EjWOswiuWpEnDF+MaooJttX
9osgdsoiJ27/q0PnYOXBnCB4Bgn84fhd2tvXDNwzadDdK7IGslOWcWVnPVvCUwlC1cs4FKJskhL4
gTaQxO7FNja7nowIx4rPVDMQEKNsZKcLCBXwrcMrPL6yEBk+rf1WUstFp8Bf/1CKc19062a2Trig
dXLu1RmHw0DWmkVDOaCPa7T6zjfLMNZWneFBE5+78gqWnFsLZuK7qsw7JGSMJlQmg4ZXpMjQokj6
mEEzyxJbBrrqItNIqfDEWZD6Z6FWfq1nrCUniBaF/cizAAvWFSCnxqz7PQv8Ozui0YELhAxPCIMs
KeojB9kt4S0Fvk5WlEbnOEG9CCeuHaAQ0v7iM0pgj7TZp/F7W3+RubLsQorcfEGCPO9pcLxfcd8b
P0diG/nnRVv+eQ/QDguSRbm/DQw0V8kU+WuW+LJCBHbAD2bsNFXrnLP/W3HgZeS41lueVjl8sRy0
fzco4q7Gi9bl0QAKCUlMifqPo+/E89giDkf00lq8ByFmcKgQuz1+fiB9U5JHpCyh+Ga9YoE7Murv
OrU7ItmoQHcDtkjcdXx90ptDBBJzvDXQ/rK04Bf5q0LG4NKBR2Z8DzDNC/sBEPfiZXCNNFIjGTb/
zFKGq89Jb9I7tOr9BoELSAdKctajKfL9jvh50oOq5FlD70aXLkS8x9XnwVzKIO8e3vXNVuzanfD4
Z4N4L6fm83g9nawGS8Okn+SN/jDVciwe4r74TOWQQNPCFMk1C1zW+JrR0GiQoCQLCYs4LgAy8Y7m
DOOF+SmhSzAmOsNZ/P1cO6PUipQCBRTWuTj35O02olm+wgIniAvsqyg324hi/u676Zsx8DM6r2yL
Ct9njc5+IOe2H+TZgJNSCR5VSuH+WpXWbmiZ0ym5ULlUhswqP/tO7BkBgrVZgj9f9/3u+UB9De+r
UVBhMUYtFGSgYqGeCS7xOavkEC76gJC5t47HI9RoBog/wDeG45M0AWfjJocnavRwFey4ECpfmuXn
QtOaDSvNpL1HmBNIw27t9dj1uWobljD172y/iBGMI9sYYkKm/cldmaINmtng+hBfwZAHhg0EsOiK
BwyTYH/xBntcnNHZPtYv8OA3BgPLOcEsY5CZdpcWawzbS28/ADusADCzxJJy+bjuwvpjORWB4Bpw
jLbPkVM58rOEM2HBAOxcdH7K4NjFU+b9bgwiU+EmIetk/WNO5I+1TgKJpJDfuKEKu5FULjdtTdzx
QxRKm8wIO8O5kXhppKiwsmk8Yi2ZNmd+4kql+73u6vDABNOU1gbwaUS1/p15x2MgF8QB/kg2yAaA
A2ncxqEEkCHzR3o+Wy2nFnl9FiJYLJUrotlp8D+d8ovw2WDk+KShmRKEzFru5FUF7+wJRxghRsxx
kkMIJhMui/6iPewD68o4kfLQ1j79a1u/QtHiZ1a39kfhpyvKojKLe/YpWwO+OSNKKJDpfkx7R4KU
PGGsIa3bdRRedoAuSxEJ6EI1kPV4Ek9HWEvCN8K5KuwlXgiK2X0jQoBv+J7NBhHmnmRExqJk7NqU
dEk90rjkSow7GndwcZXTIBQllhH1TG5ZYucH4iQWiGWMVNsxk/ffnjWdQcC+TOUCnDhy4nV6IMbC
UXIBBq8ssKfzpwagCpxkBYfVPzwMWW+sOVfuakjVFEtESEnrGcvVslpH6hfRabPsO3/vHuGPLben
/GR1f1SsBpBoUWnoh8Neo6g7m9XHcbI53YAm9eJATADmX6gVBFnyUcTfe6oUrUO8UianVbGszbFl
ZJFocn3s6AstWuYvy8KImHHhYiUxE0IlWru61YY/5faBiO7C1i3mXorJ9DlwKXEVZtRVaYpEg2G5
bIa5LVn1CixgJd/LptWEUG6oUWhT881PLdl1Fx95lsb6w0jwjxYCNnbwX9+x/DC3TRqFTAuVTmwp
0XS7lRMpb39W6a67ATzk4wt9+H9Lir9OHMAv8Hed8vTlzfn2FOfeycyQfXaTlXk3HIjmFPv2qLVp
2p0hF9I5lkHZ5sEiqQr7hpSbNGYgQ20p7zwBsXeY0RS9ShD/JXQGtSiOzDWJG3o3gOQpMOaSqdu1
msuYI/9WpZKLBhlku8d8jxvCGIO4qcuo5UYvdnrwe6cgCZpRJNUBDaw4g0Yv15un13Z14HkXuF7K
qQZ0nfnrjlO67MQHetNG+zbJxa7xhnXEzhzJE+TkFABwk9ntSKJEV2CRXpn6UurnUDprX9fptE96
BYxtwDCB16r3KoMcGL1BoCbMFXICMqmOyxEe7GM4B2+/HKihx38olJTAe/Vp+0p4+q4RMVmOmYQt
oRM8oTKZWBZiHgNebZ9CEaQr+0KX6+AWOHC2QHOsR7r+6lINGjNGU+ftz+Ue6xLwsGS7lPWpbcZv
+6rld0ZqJbGPH7P0+pVlAAMurdMezhedsuiPJLorgyMzVpobSP8snC2H9CKyIg9EHQQHWuDwzUJ6
eCNMyC7bTl+JIpztjf/T/X4XeSlKcNf8dfo17jCtIuVBfPvOOLb9VBa1+htIS/R6+i2wxkoAAO4a
K0bxA7kLIkaruyvc2+Ijc4R2Ks4H6vXaa1Y4DZrsJTCEcCMa9nskZYyPDZuzUBrvwAh1kA9xkWaQ
9vGZ+tAldaQ0U/aN4HfZa6JsLkXydAGRYlCyTvZPF10abo5NEvEhACVuhU7V4fdmGPuIyJR98f8u
+Cz8VXl0Gxx3eXL0pElluvd8av6iS0bCAjVQItkuybhpQYrAQLzs4Ld3eG5aP0CAE/Y77n6KdkI9
JSmZ2GBih6dLi03H8qgZFHnornG74SHzIvcya8uqrYe6bJzZD/gWspsGH3Sp4gP6LeQtPwvkD0sP
3hn1pT9gOR5HbCiUx365a1hgFHtGRQIv9w4r4iRW/dzXnpIZLeToF1tH/R3IKKv61aobXgkad4nV
sVQF//uwPszaY6T1kXG+lphliqme96q4yjI/dgSYYmQ0McdP+gvzBg8QAnDcB+la545eVgaFxBlI
oYJmR0RbeUR8CeA2epFdPgC81QLo+Hd4aVJD34JmZBE1MPr1jSQCmw6EsF3ILgXlUGeI5g9Pb9ha
+bji9d1i6hqVQDCGTOePETmXRXTtiYsIJYhpi2Gvrhnh1JYzyEgwbwYsGfgI8SHx7frHLai4ZURW
UKqQn/unfGtCBCSGoi8l9KfGQ5nMbrBPdg8aErGYwY4kaj6EQ6KQjIjNsJznRG6LrdtVv/hzJWjy
XeXurEW4c7sf7gbmwNypfsLePUXENBTk3COW+97dgfECGpQXZF8f+tXs0mtUayPI8Qjgnf2TJPAW
tpG5d4GVdKZ5opWfYotQDnbWmg/ZXi+6yGXO2opVapiFEqj6+H26n9dud0M2PWAeUTjOXRWC+7Nn
Y2Q2CUV5Hh0fnG4BYTfrPyJ8OVZdsxl+nbX/O9z7TP3HyvG/wJzrvn0dDEO1nWG8zQRK/EVzj5Qt
IZqytaHq+04c/xdZdy6j6/ZuIhPRD9q2e9/jSeIocB5y8bUX/zIc8n/O580wh1MRGtW4NmN9qqwx
P0T/mCK/31yAKMfzVPUi8SIsK7LdV/VdKh5umXiJOjoWHNSMVWm7Dy2m9nu8of9mOXEPIi0BjUa1
QG0dFukgLBESuKZBdoVw24CbPoBMThtDXZqq3/Q76K8enMJOJzgYLJs30RhSG+S5aPbluOUOtYo6
E9IfVNU9YfIwez62GLtS2kAro8H6R36xnjROmkTXDJEBfhqA8iU2sUz6gK/OQ0YIZfKxzZXsjfSX
TvqilgKSPckLAY6/R18NZq1zFnIurIVtUv6U5yZD19k781hZ5frNaaBkTCpbdRc9f1jshgwVita1
0gvZITztFeBbfcouIrO8mgptdON7Z/L5BTNBhJ9RT1vyD1j72x2UBqEKsOcMqFgDWArJmtrwCq3w
b0Sa5WYxYBmvULSyoyy8kGyaNoQqAeXy8YZDFLkt/qZJ0S5d3stGrFhuq/jac0H9NSU/VqwXTYd3
xcDDIMofTQbhGqTq7kFj4t3bJmjYvZUiPW+xckBvv/TlNZLggZX9YjfXQH0gFfxg/4guroDDmtaB
nOMgUh0Sc1sKG7bD/e2D+MScA/K+X9kkf3apxqYce8MoVWc7vu6FiVWM91hCpYi2xfJjhSjXLgcm
2Lt2YB8HY0kt36Sdx7aZulBGOaUkraOwMsR5GZuEYI1X/H2AAUZaIreRg7J3eqHm4k4yP1E75J+F
4Oxfqy5CJK6n37O1NuF4iJ/D0sPEuMRsdfDfX7uPI5yfsbXkndTxEnUWVB3ZmStZu5WsuSt2a1CD
t4J5fpYmrJO4cRXLPss7u+fegkTf5BHgTyUsohxeUS+SQRyrA/8ia7cCPAYmC44B/x3ZbtrTgI31
aXau8VFuqu00mQJR/oSO6l4aXNhaYTcC/eLfz7QNlOVTtj8QCAmSnYfFB3V1Y7b3G6cjoPURrgRb
xUit2Q1QeEUxCX9XAVtCMN10ngAGqAsGAtdB8LjmQasQlrlBbjDt/9tHkGs2XUxLTtyqVsr8A3RQ
2A5zDVFRgERmuxeuPhtMyGU+ocTJ0TIvblRo3wp9/owM5ix4fi24rtseLUI1UZdiP83cUVmHT7A/
g5BSvl+1E0fkaW52SGKYO9PuKY4xJLMVBkw8VyEQ8DydNfl3AUE+EZuLdMtcY769+xWHiQE30faV
V/h7iY3Q+6vTkx3wAfsmmOBTaDwCeyu35Naptv7Yf+4hiUfxpnmhdzerXhuH3DESo+6gVscJHUnZ
N+ez+iiKoS9G+ge+AeG8bJICOppi0NEYciwJOSQvSDceiSoMIzTEnjDyJlGftlmaP4Oy4O7Ubk41
vijbEVPL5FfTC2P3b6tN8jkxPTGYWW8mc2ibqOkiX9ey68Y43bId8u2VFB4N87r7ts04fJlZ1Vpy
ZVYHeChjU1/zcM49OxNek9NXHmLXyM5ANgvX5eg2yZRAHRXekwBNXxd8IyvJFlYZXPROjejY4hoy
1SEOx6VgTSPYzxwXj46kT/iNH1WZROacGpgnab8CiW92qYpodcmtoGsMTlpH7YMNO0KcbUOkKTn/
LMNhbkxmzf9V2Tgn49z2xHpbMiPH1Nv5FzgCM5kS4BWMvRubGJDT7RLfZaThvyEeDS1A1lHl3eft
XhIU2yxMN5V1eiP+BcdIGzq1sTTcS3N/3tdMzYoYzVtcb/Bcg2yGGYnA1vz95lonfLuB3v5t+aqj
pQwW0E8ISBIKRkFX5uQuviuE0CQql2m0ZLlyhCyB24kK32JhB9bFIA9YGJieIe4iSGHzJPy2QYrH
UsVAbinMOmNJSWEdo2FNzjCns36tPpkyqyNJk2HLuDajQzQELF7DJrPsSrAyltHkVwWRV+WRMyZA
8nnyrmRG0/2sKflsOiwrhqnuUIW4Tr04k1yebvUdyowx0t64HaqXreDHALhTRx7rZZBNMyUrky7I
pkMjdIA5Dzc6lT7QY18TGm707PqSR2Jqn5YD1hKr+SXp4HymCWUzH1x4RkWY/HQxZyvK5XwMN19+
wZteo9+jr1E0iYN3smROftLa3yKLB2Ifg4dWSATHTwFBRmTKySOLkXospeSXxVxBg23OedMx+POi
vCeO/fhl+rmK0OTAJzAOoyfXvj9G4P6rArJpNtDUpvfWIZSfYMa9+9s9ZI2zfY2IXi2D4b2/r190
rWcnPqh7D2Oe0egdZaOWEuVkouZBsbABtJ7Cu6IejjdRYBwXEFgeAVTOE0Va3mNd9L8bCfyi8SMg
NY/cZ8tqk8I89e30JEg2fjtJZf4EbgbzSGZ4eOBG6NS0nn/2fLOTmhydGBsfGCi82cuatDUkkw5y
R2j5LxaMEW5yDSb+vEjnv9l2t3pxBeaHGWGx+XWMpDMclUmqvdVpjJ74jfAv7NXoW9mxkWsmnGTc
JZCdiVwOHsUBNUHrx/2oKzafXA+MCowQ1V6OSYP1snyVjwlsDB8O0/nVaZ1NZeNV1z8UUVzmLnlA
dFhI6Tys642a0cKD1sBbm91zF6A3dkyzYrK9ZU6HlfvlLfOqghVBZRe8Gyq8oMtzplBX5ozQknhs
GWFefkc562kXk8666QVml6wR4kgBGCjZXOMkvdAws/i0c87Lhtp6hpcwvz7+rb9f2mdOJJthkEjr
oKCRd/Kxb8LG0r0raIj1dRnX4m9npDfEL5XEl5vxij1RT9XxbfCXt9ETcZrLrfE/go8sz+4KWb5m
vI38jlYjmDaIfy/MO+mAo/Lg5viKArbtl+9Eeu0Nzb7IL/BrAAiKj49frBA+jmzxkjgWXp7D66Lg
1Dl9IQq7BJGnD3AqBUUq76sm1ulmmCMbArTNJn49wvVLyKiT2xLqGZIamK7T/C/9U9sNtg7Tqvoe
1ccOEh0AgD7UnZOHBsOGzZ4BqsA6FFvPKJrQ/RZIPfvwrAR+ebJEyKUH/xQD4T54XOoE+mi+wGru
IG2SoEI5pefl9eXbo/ds0bv47Qfm/0rc2gJn4c1xMjpHOENuBVJq7wfYjZ57orKRJYB0pSxHFxY8
KnhcLW0uRsn8fnFXCDCNsPV3j/8lxNVR+nAAzGJk6S6TYPP+KPmDYBctZITeFphvf7iRCJ1B88hb
LhX0xPzJotYSQytG9+TFvaIrZQ7G7uToOuCQJ3+yuB2s3KGmkNA/JFK0UtPWuIOsPz5BKEhQBW/+
4huzlKQWJ6Qo8fN09kNlDRYJCcojhHeVWoYDgdIGBt4YzAfR7HDycYDZ1uUU72hKCfCn6SWtHYIm
ZnxTpGPaAstW6ZfxRIvP/Le9OevIEermS2kwN0Z7MW3T2IVUirwDUIMdQKiJTFb2+/NywEbhX1BS
27/mXLIXLRBTrrKElAOGf4XeoaRGOXOeCcPC6+FKaZoLoLKZ3Km/aQcsQylFGJt/GOux8eotNiQy
92FAATwO3K7xls+ESUBTNm7w5t7jZRAtS32e+uytOKe6v/RlAzm78El4E1601lSgyYzhNpf0WlJs
cKFYyqo6IvpPqDtKcXGpvrRMtuyJGi/Ql5icvHQIaztGyoEqkC4Iga3BLZE0vKjemAQfTNsLb+e7
DKzlPmc/WRGguhIeEMLKRf6zA6tfwwP8YhV5v0tS2+RPZpVNSZJJJ45ddUaRygE0E5CMqtwyGtIk
oK7QLQxnIJVw8j1oVv7OLoZqdeQVnk4uzbiHZWIxuPlIsYOfsU6NMJrNf16kJSYRIgkxD+E1ofv5
Z8soENDTXMWjwOrK38rgWmBkyhNkrS6AEWXorHJzENgVh1GVEp31oCE5q/KnxABFpScMq/iMrCBf
z/ANjOIZXnhmSql8r3WPHs/jKNhxUKdNHE17QuLX7/G57ZM3VMomYzGkb5bD2fB3yykosNjCPPy7
lIj9C72r+4SdyTcD6SlPx0vnAr2lpNa509thubOB6KhDNazvN6hOSWS3TEBzgqHE1bPKoV71nOAm
GSPJDlPTmbrUg3pW3gMaiEBNyKlcoTT9UnUhKsJI+cLKzKJzj5E2zQ15cuZV093I8Ieqwf3/ub+M
Lo+U5EOkTu4v0K1qcYrx4n78bYNy+4aryGn0ivRjlyY6tyXBkFnm6A69jvK0OR8RdhFXhEBrF9On
vnYrYVZLJHTzzUp73R/fZWEJ3U6o6d6lZZ73tUNqOpqfxyUkr2e1gsw12V4MeLQAxXsc1rkm35/J
NzecF0pdrloSScYnR9Yxj6nKhX7mJboWljBdc5KDh3j7a76xQioOei7Js/EGT66jP6xdiRCyBPBe
R+fh6pXg8B5OjMws4r6OBL5BI/I+ILXg27bpZPHeCShbbnJhm3d/fMUj+S5jVOPnKSZwTGwWiJPW
6NvsKRaWsLNMNqhAyYSZdyez4Xodksh//c2iC8w9Vfe3hMDMY1G1PlwUUwGngw6G9dt9rHTNtS68
mCFMN+mjkGZ024EPeBRn76JaQM6o254EWQGz4GHkEmZpbZAVMhkOiVm0DoIsIxUzPJd7St0Jz/hf
ZmCAytvY8n9hhsiEBOKzfwtJkXPK+tZIltiflyZxQego6EPN15sTHquDI+l0p+BpPVxawQmCzPOF
ZwgMkves3PGL17tprZtmOKDRqAsQ5hUesq+tEQ2OepqxENvxTmISCoihcDPFvoxwpkHykJQXMISA
Qzp+BcMHFCZ24E9NpsMqECAY/VpF54CpqAS1pophpSeOENOIRjQurvVsL+0N0lSVHLVBnTMxlvV5
Igs0tuwDcm8se32j6J0SIVJqSJm8u1QFPKxfL1SfGqlaQJRx0Ip5hXwSJUa0OehxLdiEgv56n2I1
9byznnxvHvUvRf38BPDIpXJkx9QEnBqoww0eFdvp8ZFHmUyintPiJGz77nPRw2Z26F5Ph02GS8Ou
gfexa+3VmHhgkOaYj7KlcJB/Yn9DUMxhqQql0LM5pFOIBOiMM6T6iaG3BipzHzqGSTt3h5n9Wfwg
RYMXpRqCS+2xlSW5RaTMqL8ySaQx8N/+ZmUei2sqpIUHITNxBgDPyFxyDtr0l45mwlXmqZg2VGN4
Q7JbErgujmS9RrhOTkYhNDeDxePQSv47G5jlAWExU9ElQUuO2zT7VtkFL0R8LMepkPJMY/AR6kHa
baPcIA8vbWab8DnrnFb7RHqm+JaftA/17a0rVQvXzni46v1BJJ3pnKRYpNIxK1ShsJNmyYmdsUkH
3U1bLA5zLWRm+FncZRhRtBcuW1Trw4K+KqV89WRDDeN//E+GUcTargFqYQY0PXPlEv6BljNES12M
oXYWW1m05Mpy1jnlDVOIAtq02m3TJa0JKg9hDMokEpliKiGwEHXcmt+rHpm3AMOs6gBfCQwyylRE
D2bf3vQO0bzveS5T4oJXagUcXrnVDNCbRKc/DmNfJ3PvHRDhZsQLap2ekjD/d/hlA1zqOSCe3CPY
wJ0KvSAI3BC5uSgV7WpPWJUtCn2yYh7ZXaMkV3Qu0EnSQHU2X31xHZA5ZUJkv80WXzrFTzh9Whzh
Xff1KDhagM+l1XiD3fe/ZAPfSTAAGPhcla3VMAOUNb/B8gz5ek7BgMqQQhmNcNs+9vSEpn6nYzPu
LfTGgrhhCsZmw7Zo9Jz/UImzIjDg0R53UCWlxQ9ahpmpo1ktmr0Mv5qD8xvkTLnQ18qgRJmt1pqw
iNiZoeLeXyi2NWzDjhcJh0Y9ZeVmBepJg4z2tss9QPTL7yv0AnUfyM4alKIfCZQvAN0NrH49IHTF
w6ue+mj0jT05e0IEQLVVk4XPwH1i0g0XTHfKav61hd+07Gdymx031Ji2KRBS7OgBAtcJ37nkUnZP
zH+KgEwFVD63D3Y8d00s4+3ATLxqiYptt3uSrH6WUEHVS5RJJRFvNx8X9GqmQz/KJ8UStt8nPeGa
VJClMqZEV/gsXjCyYWdXGFYXmSGXZKyzWLqd9EHbtCqJ0vjyYaxk/+op319CYzOPpGw87gQFh0c/
dkT5voPNMNuPbK7BSYZm1HzM3KqX6933a1Daxwx4xdQCLK9xiQOmGE7+1ilvUpJatn/mL9c9v2WT
NnO+MBNATzWJ4zeTnqFNAha0AhulG6Z3AKQK9RBhpSl0s8W9GaQL1XHmWj2OdceuHcp/OLkV423S
hOYtVN1TRqjhRz6AVxA/W7qKSU8x8iQWke/m33H/wmo7SpjOV1ah5pc4AZJMOMJKe/V0NCaQMLTu
g7ZAsYeXZYUE8jVew2j4XloZsfVw4/lKyrSBJqz6Wo6zuqvN3axTiKjfUUV/uCv+UyZm0HDS2o3Y
28n0o2g0+1Ejbn54lZ5olRMpMrM5Cn81y0jIK8jPiqSO7fORo1HWMQn5Vi4y912Ao5L5MNTGn7SP
Ehoa2UCCBAJqgVQFVfpL6Zvi8sxjB60FQ+QgoSthEwlGQVOCiiV3YxikPTEsUpdK3NGetR008f6a
GEFoPokyMYEyg6BT6dE2knMyOrCzA9oJ/KShoKUFqFLplmkwZkhEoHOzpCuIN0wlyIneHY0UnUWy
HvKuJvKeJ1OqBAdBjm3oJvTRZlKa3Eg9rTUfp0+l581lABdEEkCF4Cu5r8sfJl1PZICi21aji14j
pSXx7nPGs17r97hpZvM/tHDo2JWCUkcAQcb6ij9k22Xm/XaRS2a3wRWgA7HOLBn1CdVaNdpYMfOE
Dr7gD/BA/biib48qFpFwFgl7HB4dhUYy76IE0YIKF8JU9D5+g0oX/zUh7ifDJ/gU7UKIu1XO+G6x
pEcJODsco9oHjjyGc0cjV3/KdVw1kjBjLELYtAE7YyL0v4fExh64IBYY3a16DQq+WuN3Npgnl8Te
Na2zKvEeu0v79JH/KCgUVGBVUIOW2JdUS+S0Y6W+OiszTi3TAmWuUfYMqG7JfUZeCjYzplHknj1M
YWQ5RrkwnAI+0DS08eIiavwo+GGHHeTwjrST0iC4wfQQ7ULeslIdDudFJvh1xcouihoFh9lsp8dT
EDRjKwJM0+fSUgDQiQcEsSAbZSuCxTdq+W8T1pg8jCrCUV6RsSzxl3GGVJylw17a9lWxt8DZFIDd
OTLzjCmTWqPIkxwtJE0mzLIFhUYU9UtaDv7mRJ5YYXoNaEXvQMyspt73aOSFLlIzqmHmOmAehaYb
FviM7+Hs2k5o4n1GzUI0P1t0awg/Zu1t9iG9CMneuwNG3oSgG1ksUfiwSQJfsUV3aFQi7yKNeMTV
4m6BMqZdTfIK7bK8Xe7VE8y9OjjCPp0HxdcQgub5fDc/4D29u8GZQ0YnHdCwYMCcBXOF9eUKMFIS
+zkZaChBKxNnLTQ0tC3lZLj7DEFmwk78xTtBHVPINLmJdWq/zXVDu9JXmQFw/ZiKWjMdNAPSB1Y3
2TxpgjjHOGX/pbnnvZyNV8wW9DlK7Q0RBO9GVJ5iQNv8a/LMgkEiiaywSjbHdUsayfnlcj2QOApL
m2WvAXDhL6kZcRlnKaU8pY6d0luwv0xHLRB0WmfRw2y8qIHzrdomp6ZWxvJMJTFETZTJaxmcgkz1
Dr05QI1Gkt4r/aNXvYrG+VA07dwv003HdVFghhvIiSiZpfGky3VwRQr0TB/xUVys/ydKBIzC9KON
xHQE6s3DQ8CTeienY4ZKmwJ4I9BU/OT45VqwdOwrTncIdElmGRt0MEB+yVL0erwLOJrPMtE75yCm
tRbMgrp9SgF/Z9tZBoXyGjFzmaYY6JPhLFqml9Qo1+g8w64IcA1lGIdtq0gKkefgJdb8lqNQrlHq
5Qe7wF6YPKcS9ln+17yxodABAmcXXwZs/Je7KUmM8D2Ljo2+immR5LE87yj2L3baLgYL2YjcMkmZ
iD+2t6EcGPn0HOynsMMuJMoRjCXY4ae5JfTRgDivnNcm0MX5mQ3OpqjrQt2Lq0Z1vqjOxS7xrthl
lORe2YlluECkAXaMwk5VxDGWxCiFmVOk89ebJo2+mTqv38ccGgtdOYRFCOe41GY3y5jzGnlyM3nK
B1RCnV6nqYRSPS0QxbliPZ+etswgJYtl5O3Bfjn6TGTnTZyGFzGX7/td4WJA7cEJrGa4U+O9/yPq
XJuTVZqv/4moUlCBtwIeo8ZDjMkbynhtQVERTxw+/f+38LnrqeydKzEKw0xPT/fq7tVHQg/ElZS2
rEjlbVNiV2HVIzy1K4cgyQvQIfE2EXXP9qwOF3JMSVUowCJVIeBXMae0hilOBO/ePoSmF+pW/iKU
5gXvUq1USBJ/ozgSUsEOLTxBYnIIOAiL9ngaOOoxNlFdJobepy4YTmjLGsiaV0JE7QR8XGtDWJkK
iuo0OBiU/aksqnggeFNhZZLbgB512Cu6qL33jjUKbpBekGYAVCDtUpgtZkd9PAkRkb1LJolUnZSj
zhHxpii8/0R7S/MoYKsLvo92o3cm+CwV+QZl9Eh5G59aR6ik7caRhH2kuhEsDH3onbysnaiJEEaj
rV1vfvxO3NZRTigo4bBRwZQiLddZG9fIhMIGfiNWXOEaqnmI1JYkSbOiiPBWvpIOjGJwG5tAhNpe
byhRonQlJRmYgKiOzHOiWYAdzvyquJbOwwU07hwgUugsAvRJOmCU8S1SHs2CztN3qE3enUJjjZG1
s2cH2sFzMdCDeudwZv1y4S+dK0pCkrPZWGv/KbaiVDGVx4okB6wTzwd2dUI1dHMibK0algNuoFxE
Jci8fTuiNXhK8s8uvsI56tWl7/rrie96H10BcSgL+i7RVY6eX/iWOFTAIq+6lk7truhmwO3EL5FS
lkN4B+dPp3udiQNdkCrsUBvk0ajQVZmn1fBPMqfDXSexRo5jOH+PU4m12mvaf9B6EWzTCa64l2Jh
cFTwuxw3mSzwYsEVodCa0y8+TJJrtS8FWSjThrDdBG9GEJ+2ARwn2xTn/caJqTihXCmy5CJo1Imp
v8OpOvcUoZWuVnRFAU9pBP6t03cKMZUp50+GzGP4WpECRVmt7trp45dBWwv6Uos4aWGsijSk8Jdo
IBhF1Q+kzQJPSk1oA8vxlyZ8zU4/SCNrKxSHdLMTo3rHm0Eo+CiigBEig0Nv19ZV1azWga9xUle3
dICk72SDSfmnHxX4vpKGkuGRotuPDjyeNer/5FCwapj7vnv2aMlJxcsGLLyueuGUoF0s9ceUw9fF
MqJpwkWvj4MHXXM5EmQ286oOIUHjonYS+xq91TmMeJVjQi63qinPZA0q30yjFIiuQ+1//5++w0Fc
l+Ko1Fn5iQ7ZaYLneDIqolKcYmM2nF1maZ82vmO4VT0Lfjp3YPvx04duw/ZlGDgeyA5seA+Sejpf
WauXsIpzYvO37tgWvVxrZMxYmyccNFix8C2v/H8nr3XanBNP0JHQtDTQyS3lo+pE6EyvxGze6amn
X6pl+ZLWBSeXKS8Vn+5lDksX2UttbdaT3aoNHU5eu1rg2OLigyksD/7sm9+hUrXYdfrjzsTO/Mtm
0oZ7D1JH8+81aX3IXnsjryrOVYyQfxW6UjjsT+XVd3zrMyHFQw/Ui1CWwkLvVFwFhUi8zhi1vnI4
Xeo6R0id8KRF1akmuirYUiBF7HYSAR2ZrY3IhMTMiSuHVn+XksBTgR3JGBTogpVIzvI7NikWGlk2
cipIJQIIlup+W4T5HMvMH4tyTNmB2qiCjo61JhAipcYICUe6NIRAI0E8b7DozL/vELFCwFI+YpK5
Lc9BOm8ObvAdSFHJ+HhXaDyWqCZlsqP85AlIZTTYbNohD+6se2uDykd4wBxIjB58wc+6mOq/6aIM
Nvn2+BmOTsAu50WzN6F1EJTfvwfIMygauXurXjaB34teBwW1mB6dX+4eLduni/biv/9cAujnPm1r
7SD95WSvZuF/HKr0HOgevcYiml1a5BZfPPfYr36o2f+gUUU4r7gWX2L9g/GvM7KhgYdlfCrOcePk
oToao2RN05od+N7Jh4HOgz2R8Ajo36kXQm/gv3xfbW0aHmBiC3KZDU0WnF/aNxBJnGMpNOZpc2R1
W4IcnwF9U8nHEBNR5jWhWHPWkLLla5Tjv9fwF/T6FnYnrWQAXfPxs+FN6lj6HHpFylqt/6IpzIPb
PLh+bKpeOMeVnlKgCipG8+hZNMWS9ekmgn5td8fxR0J7qUbwLP313V6ebv7zBRvzL53zMjQtjQpg
KYCnueBF2g/JNbuvoUGf0wF6knsKbU+e5z5c3o1+kty7gFEdeqMPDZqq7lpzFzMbPm+BntD3n899
PkALsaB1JUJGbI22QGT6w9vdRP5IK9vB5F0nmzmTjTtreH8NMNoX00bUpRrCXl5CoknaG0xoEJyJ
FaIxXsJg3KMBMBXJbfjth7eqWw7zlUUZf4dCRYhax7SvDzzwnuLpH5b5Xw7levpHL4FPQlzdW4dM
KAYTvbbNnfsQIznkMgAXOV/pNYh/AZFQK07wJMFgcJuMzIEH6tPx9iSgT5dw+PboNPZNAKgLAVY+
GpPQI65vH3b3HKrjzvRKT69G+p3h3XV8yPkv1PLlngHrPYR3zZ77E06Jutfu/d07efPOtEVl5gLi
tEX0lyCZ/dZE0wlnC70eukyS3X1Ynj1jYbB4Nw3v+hlmXqgD6cPoUrNOb92Ays7gPKCJA+1JWtTH
3D5PnxPWsFfQrt1vo7lfCLPs418+E9gmhbhZd3ZbmYHbnT1WTX+WTXslHNXkE/ikI2Ot3H6q4TDv
gxfTuAhWF1JgrzT2ffZJNRfZNqogQtIJajy9ZE/NNM7m/v5tddHbUIlZXY9aqbF5Hthxd7NuGr2J
39zc1/AoLuhn8/t7HqAKe1X3mXr0ef92ilHqLc6tbtrqHmn2MT8uwXbi3nEZ/tu9Sr/8dL0ogFv8
/HWg0Yr1DXm+f7h6s7+jf5lFXVpYTdxr8IIfiC0wUxoMZHJd8K+CtJRZMrB3dPlZ5t/hfYpYXf22
L7iGcI7dMw7+S7BYG7vshx44e4PS1RZYFoV9XODojV8/46iYmSSJQPzkP3wov4zGB4Tm4q83BvTY
mTlwvZKjeh4//HU5upfdWxTcdmu30Ysna5HG0z3Py2lfsz55gGTuhwPf6/HjuoG6vjG9QqT37Q+O
Xoy+CscPqzu+X9aQjIWeTysy31hZsA66sGNDuf/wr74xGCN4z4HvTGk20PxcAw6UPsRVNNi8Laxl
yZbxIQ5qzNFPv/bH8bUishJe/PGDDuPmyfDMUyBCXrkx5WiCUptgSpNNnx0Hh30WrB1gCfiWJzSS
/I99saSts0q4jgWU9x8HAzLw6Z7pUevu52B+7J+/mcRGEfilMkalA9sA6Mn+9JEFz9z3pZtoceTj
YFDnSZeFsdUNf48fke2nUzotY1UJxZGxLfxEnimp93sR10bbt0sie1N4PO3GcMSE2glQgl+COIw8
A3mvBMA+1YVJNaXCgywUKkGTEbtzf9/GsQ/gPCVI0Yc1U1E92RXKNNYpaaLvSA8QTgVP6CZaK5Va
uEO5UJqy0lj11pqVkjCXcJW6dfk7LuvywcM3ZDNcSW9SWQrAVzeE/ANfDN7LcgHX3kYmSpPwkLAS
eURCsm99VRGBJ579g78UeCjM+hhEGzQeNNj5UjV8JakczSD6MUnDyIZB7tsj5WkIghf3i9G3+B4P
RPgo9L5Nb/kTHQHqCsQmKR+koUAH1vYg1IG3H5NDBVQU5eD4khCtFI4Ic1QJ/jSLI/J6HpI/chhm
HyJuSj5V1KeMFogwAdPfCT+3r9afxq08GVFGAJsvBSHVuDNFi+/MmToUiFom5Hcl3Udf5GNQ7qyo
QaMOIeMB4jPJ7McZEAOfDHalPb4tB9kLsqtVWkqCR/flUcy+oCEzKfUqMFfxvmzseKafgSCUVvJD
uv0nmXGUosptulNX2oB5Uf6N4qRaAgFd9qeWQbVgiqjI9SboLf9EuWvyXFTbqvIRFaq841hiwHtQ
R6BXVMIi30I0j6B+m+RbyJmStd604bLbwPyUzIWdpvSmeHS4EPuktnYGIbd4XeQfS/DaK+U/CCAD
qcJ7F1wgeQmhx8zJfpBgtgAwNEjJrjIcJEV0KVjYn0owEzrnki2Am07woTOVfOuKLs4StXjgdQIA
reHFwHvBZsa5UUIxzX7I6KzJkeSLvy3I4+RO9EGT05qmYxI0hLepePt9SVncGso7S1bwgVAOgUrC
P+RDCzcXA7G29K1OMJD7ruRTuX4p+5Cut0E+semDqwRKOcJybmVfEhvFNuWIcGiXLMOypnT5Lr9E
kqjlJAzKG2ScCil4/DMpwqTJjSO3UVqidulZlzeELz2hAiFpBGkJDUTv0uvv0m5aFf4/5AILRwS8
eg49rxAQeXrvEkYlsKPpgESYl4TiH4GxWjFlaNd4C+ul/CABJdm4tWhNhenAMKabCZKmmfWJ9Wfu
qCWmwwhwo+AGTR7p9u8CfGEUgvA0c2/8QRWd79feiET4+86haf3m3lqTXRMB1wzpxKwpypQOrYCg
dOU3aq1oi3wglUpJlyr8T+NNmYp7eOSFgAjzUKz7XfMuNatcCeitPzOsUhHMSDHjcbdFblwX+Guo
musGDV+xkJ97HDkNGt5j7GKVepkUlSl/QXMvrO5/UWI4FBAARWwfuPD0JCGjWam4CkUIOxGmF/9o
PVU3LqYsrZUwd13lTWYivI8T4daFF9Xg8xqkkoF1N4eMDpxLpUprXJoSff8fZK/6Bckr9rt4UJrL
+szhajZRfT3RO0IkMdAuUsinLhhVho22pxb1vRaNNIAMRqFEZQY6sE9R3TEV3yUl4ChrVdnKsUvI
5cEhV4abKhgiMGOhv+/WwGoSHA7e0JW4ziHlgvR8KFbFd26g2yfvrp8p+66vOC0/o+UzDgXT539e
UR6ecAN9uIKEA27I4AmLo8Lcj/lpoBw+kfloPE3+rncrxUY1wG7/2Omq+rQgds1ZoqCEAa8YLSiG
z426NAvWhkyDUIVcXFgCsA9UTp5BCSS2LYWVNY73+XOcnqZkAY6yj3Y9rrznzFQFIyoO7sgDCgTW
46pmVnjdNeBnXtVrh6GSHFVTxkF09fQR8ZJUMHiQW9getXqvqZ5GWY0mh6IGnpFNqTmCCY3fok+7
H33S2+o4be1cmmNxjtnzw7BmlueRuHDyIRr65CP5ML50B70mFJp2dbxd/GQarMqENLHyzlV9rCTN
vNehZlYkLDol7b7jdps86dO/AOPUxyYNtoatnf5+g6WVod/272fNqTeKgMQjbgWLIuA3tUejC/0P
gMPxQ8iNVKDhnQ/5/DGHSvWO+s6/Jxq7TotySJuMRq5qW4iYph7U3VDb6CR8r9D/ZOC9tkbpFfs7
EXstjGgL7zOhxDI3xEEg0lBhE3ViLAL8+DIHOs5fedDAtsU1YskML7x7cLo2wNlPW7OL09Mz3WFg
5V9Na366Ti9UOrdpUvqiuVDancK6N3+dRrT+pMvEPHt6neYHWay2OyXrtRrinOFVFj2O+SClJ9E/
t+oqB1RsL2oJDtMLOa6aGk3ZNfgu6MhWr4WEuho98Ix4k7l0Lt2IoMgdvER1eTz+QNGXN3wl0Eup
8Y8x3VRFppRMHG5Ch1EBXCpZ1P4jasKWkuBoQ6miT/tR2ydhcyFG/zCv5u81F+WqSiH19/SDmMbw
FZypTUcGZCdJhjXgtyg1el2JIldFGK29SFrdvrU3SNSVeVYgsjLddH1tyNfW9M2PjMLqBzRzbX7j
1fr/mG0LcS4uN7rkPchaOSBnteTXsH+Ti8veK9a4g+x27Q0tsy72JqRQrxkFGwVIKaFBJuYNyw1m
kJokIqtzfMlXnjq9eFBxFTrkBHIWuKmwKRXMvQIswrLeDk3vRyZkOnzQb8Xm1potMfvVe4IIz5kZ
0oRoJmlkzt+lrGSHamAWDORs2aGMyhcW7v8fHC2eaAe6fFX99ldOR6BoPBo58cfD0WaH2+LY8eZ0
QbE/ov2r96Av+qMfNQb0khXXO8cYjOox9Za7dA2qV90Dws97yx6U+xZl0F7b2lPh3D/fdhlhp/zr
dfOzdXb916QxVAfNuaF1HslcoD23Uw8foV195rafv7YdnLJk+nr2acNKQ5c9fTEyeiOMftezk0PP
N4uW0JsZLZ7XF6Kj2TyknLmbXihb/GjYPsdQ0/Ie+MpXgTZI9s7MAZqcdjcKl1hfUTVLwSae7d7d
8do7tZWNSRecACrFGKckiM6Obj+2PmgqXHYNeqh3H1G/bQ9Ir6GBMQ0yX+kPUTFwq4vDbJysddKh
NSr+mQ7XycuvNn9HLJbtxRi1iJ/7PFZiBJBTGjPK2yERb0zC2GvZ/mZseuds3QaNpXNz78nxDYD2
7HPCNvKvqDFsbsyHkt4MKnaM4H7pHxZPWqOdGszIhXwMe0dPLiMoL/0O5SvVdE46Xe7NCDBDYUkj
jZwg6GhCVwq6yLW8yeRCz1Omy8jms98WDd96tPy0wwmj4i0ba9Mxf9J7jyc7toPmJscT6E2avXnH
9i/WB2O+Z2t7l16n58rrlAAMWDkcnZdVltGK8BBOT+1gPZvEq/M0dzyXdiT3waqsZnQRJCifnUYn
Ov4JIQnnaeUZhE56Bh12KRFgIUSC7X5lldebV77mNybbkaZVN8uLzi2vpD19GE2Yai6yKWkGveGD
ZmcT0/XwtERSmLvNA/DNpx1AWVcUf/xb0XvN8sA78wCLlTaWpu0jdGfSlCovBYDkL2d/tWEi6TEJ
Rmjubyw+U/tQM8TTijVB/hitXU07zXZgbSiCp93Ajquw0j2Wip67t3BmWOjePk/HKh0fAaj4pT9p
tFpqg3yABxuzpxhHi4IwFP1Z0d08hmnOneOwiPp5QHsRazM/T59B1TtDS3kx/eqGIYtEh68t9NaH
hRbK+ihvO019oaaPFsEGmq8MgSmzNb3A6XwWajtwh8ae6TifRjlEOzGhHrZK89l/4ZUXS+78Oizo
xXZauTesr/P25cMLNV+Rzw7/eDfttncTZP/J3i6Qd+xR+/jVSQam4x2qYMJA/1jfZDubONUARVD4
GKTEeJBG5vfWpkU5GRykisYQKmPxYVRS1s7hJP3BQzMf64YXLaqetm2bW3Qei9CcM3WzXzpG09Mc
YfDnWbdDg0zUQXkaWbD7m93oiW6ovCPgP+3QX15VLMO5W/boK46QNvUKp18XnKNDV6C79/hIozkD
rnon04+uU5Yr74wjOsSlEQsHXptuURRoLdseqDN0kK25Ah4Mx/XZow3mC3D9PqhOBFlOy+qBYYQ8
XmE7XbWPX6wHq/qiGySLdF+/rHWeDErtwXO4dJ+wmyPPlrWGtqFZeNczgrNsZ/PC+sjWJcqOqXj+
mY/Fo/XfK5yxGMnW3mGg0wL6hjqLOztHI2LWckbOgxfFEpv5RbdHp4/udXdN4kRGAOd0EftPGPo/
mhuwdKYbmaDtKuJrivfzEC6laG/EKBufbOQ2cRnymasBui+jGG/kVDOLJtZqX9PeZWYWsKFQgwiv
QXZ6c2PEC6v4PtvA/81JRMdvu70LX18nl3ZgOPvVb5UXvcv1JzK+G97YTmd5cQ6Ot/nhcBpYLAS+
Rn7otcyyd7yRYEaPxnj7wjmnozG9gRdH588IZzy0cyW02vh0qgkYBTWRuJmOx35iP1zgFAwRhpS2
Z3i27MPGNAmnndvNR906SEo1aD/A6HICPpz/Jy/DlQIdv+yP1EgfGapdJR6TGrt95/rvYe1faPkG
hTIs4N19jWxCC7nUddselu17EGa7uPyus7yjSc559Xz8Pe8nD1WOYNotam2RX4PM52kME/7Uafc4
YEgiItz2goJ8buFKbyqaBRuH16dLY0j6LxdHCB2qqR1ts8akgjrFXJkQ/jfLQdFI/dszpFDVTMkw
KDFDSSreZOvceQYOtVa39sIy17nZ8LPWdYTQXjnC0LEGPVCj227DxtaxiABn6ya5Iyv0VrTQ1z3z
EJdzhtoO4hXNa4+rKwuN6MQrhBzIm3fQ3XHBgXBcNTfOnAeJV1yJP5npOFkQs9lULRpjcLSm6+PK
AmNGQ9FNGtTf4hirLYLPPKA1ZrYO52c0QjW8PIlLxyvOfvY2GkCfixbZGulExSPT6fa4QssCVa6y
9WnFkcPMctFloTfTNIAX0VpH/nrnqrR6ivrcMV2jyy+raNEg01yNX/J7r7FPtu7SjvzWHHf4zhnq
eBw7vCf3DZpkP9cWiXX0ETbQ4tGCM4zH5en2Dew2FLzlMWe8GnNbG3Kp+eVG1wJrE7c8c69bp+vm
JlOrXa59p6lzuk7X6jzFMIxZtDiu2htGdb731C6ZF/XkxpKZCecR83dfs5N5F4dltOCJuU/MzRpw
5+wpUo5X6VrjMnZEwozdM6CXFDdCHfKdYTOvx9VhwfmmCcQYoZ6A/gc8HDMZMz/RorU3+dL340rD
dea0OcIUSNe8hWewfXN/WKCYEeBszcDYOtyZS+iZUQtIzDr+vF+n4fy0io2J9eSkIPCgLCDGl3ms
21GrxaunFcvPuGjfseIiYNoYcTSBXuRM4b/W/hlgqmRrrgxZwpzxOvPmhgFbEiJNjKaHGcc606yc
r9PjissdP1++vXNnHO56hHjFRzjcVpgrse7MrGRrd8ZAosUrDmrZYYLiVadej3BeL8OKU4kDUNMO
SCLZ1RMaS03omkVnDs4F2GR9FfooREFHb2RKw/nDZ/3COfdipQ5snnh1XN1rOQy0RTQaRJCUFAwd
BkdjF66sp2nljI11evKO9+CZt5uhyo/K8pBoZDteHSrtluPKnfETLzaafR4Pek8Jvs4dPSbPx++Y
hawsD3Dym3cOAlkcMkfYCYytISyJva0NzxUR+ubupNA6JIHzdGvMsG3ZOxKfFd9YqDbX4Bvb8bhi
aPwbzksNut7trB8jYqUQC27qhiPWlbHz83tDMaJocUEUmRQJOJeQqsjW6CmEiM/rzgwKSSvPPpMU
zlk+9hHvRJD5lHYGj3dfN2U6IW/mSJ/hcQs2Hw3pmNgtyvSPA+4P4yg+LIrHKG9M2i2Tq/85Od0N
se/Kln/z/8q46B7Yj4+FVuH+1yQ8V0EYSHIZ6Ybm/I+DMLkE/IfB5HbLzrhTDU2OmOT62VFza8Xm
zQYpAtzxan3EzoCD/FRNuWfSwVa3ZGpgg1m0bk6+U4qKCbpYkmFexCC4NT5P16NfpTPXHjCGP6f8
ZXP9YfffsbjP67v5gxtAzJrn4QlZKZ1qPM7ORSRlRp3br25CAwuY1t0+VoCsv45zJbTrJ+l/nWrw
B4a4x0dIofjBWsRTsAcobm6YFOcuzaXZQe0bptnWCYNWY/JKIY0yqCfB/JMTZP0HXQDiF29degPT
b2PQ6rOLWHKujA30ND6rXuO0ZFs06NW4+yuyFQPqmCteQUVumMs0/7pS35v7x9vKQplvGU8Gx5f9
96RE5pK7dMHFb24WNMd2cf08p7M58NMfwm3ksY4CzkTOCfeOgz3I2VioyajPwc1TV3HQdliXTzOa
3ANk7egMccTQpGFnfIIIt8G9E8JGnPxIkF32ZkxkkhG1u/x3b0weGBKN58ErXIzW6z+zM5Zb4lqx
l1eg5hqVzRr9YKZziLNyDXOVmPMi+Z29oDw4V7+o8Yh5d6KJ81hYXI7L4M/gnLVMuYHWE5OLBky1
c4qfJ+HouMtzk/bAh8UBM7/gLtTKpD+cLEbQfoywSsknaBZLfN6YjH1MaKvV6TYfoweiXKQzjM3j
YcEEVRj2xujQGN7i7Q2vB7PAGdpOv+oZJHvq5cBE0LESSvvqZY0hzqjtJHhyTDlWjQvocfy6YpvS
C49dlbZ7Lx/LrR0v0Bon7o3LdmhOUE+HZIA6Rtlw6Nuzu/HZTn9MA3NrwEPJoG6xlfKvsLOJmBQ8
23DKzVBe+MMctSnQuduXwWME6DXjMeI6p9uc7XMJZ1jWTvovYgSSX+52Y3KbzrPvFISx8y9uyw5M
r/+O1seT0hII8674PtWMFWkmvy4EFfvM+L4+NiULjV66Ioj0XiyDR/GNgJqnZbnHEOVoYCcifhZg
IOTIsUc6SYN6PooRzwFoOB/F6kVgz3jUN5/5S2hkhB3JMOMggjcTAYVsvgxuzhB9yOtMMw+B84ua
Mm6DYxxc0lmT8h4cpDi4Qm2o0xrhw3XMOl2czgNeD30rZX2NrHug/UvfSjYXERayL2HwagvWwEJ7
+U8ee9u++WyMFpVSnXFRTRudMQa6hcuJd+yQk0MWuezBh0/t433NrTDBkbmwMTHKnoPq6YyJq1Kj
RLJN7mNJNrlg6x+3RyGcXDgKgkvjM71+gnMcizEnCeqiSVtNwjzOkJl/8BGu1JbHDcYPpITncw+a
7QXbo00EIOwCGKQgjNhzB2EoV3JzyNZie8pmzq+kXeAZ9e0uq4BQzO4A98YIaZ0BPrzaiyT/YhJw
VQ1kAF1Fr/hubnyayQit89yzyxgDVvLD/eqwRhR0Rn1sDGYWoOaPByjT6cudtZJRchox6YYzxMVC
r3IysGa5jM0TqUOnHkcXDj3eVbZm5YWMXEiZwXrA4ssDhJ/QOPqd3dVwl5wHZzZsBZ6WDG7gK3QB
xYxsBcfHiD3K5S5RnzOa/7LJjApjuI2ZfyT4fhoh9ticVzwjEv4i/flym3ODGSfbGdYF4sXJL/LC
pTkWOFgYKCgF8AXGLLKWgc+w088IaYCZybPxCmcCsMEjYQe8uqzws4XTuUewcKSvuPSxb2UTq72I
7t2D49/XVu/c/esh0SxAVHn3y76dj+17ENPepAwAUfA7EV5cAgFGsXY/TjRrxpUQNLrLPveIeGSt
ztWMfXQ0uxlObmMYNuXjMZVp+h9bhbXBamZmfNxHbW0fRIMX2ey1cct2x0PidMQcY5+z6vVJsi60
UwaAd3G5LM05hhkSwszlUAp+cMYfaf5BRBn4iI+eA8yBI3OczlDuPBQT3QDaMYKCGDJcCxTtXfq4
qJy64Fr8zGGRPmCidi5jTsyqGN+xnF7dRuU1K1z9Loov5JHYQ8gAcvjk7CqWB0xKVp3VsdQapsM7
WMCL+4VWq0DCDvmXeV2/ztge7YVLPT9a53EfhOaq2rDDmDR8dM489vLFpZ/9AHFjBVGgjeb8EvvJ
bSezK1uhBHRmMMG46LdqmtyT+vSJWUk63jueGUO/kvw20ikKBz3OErcr5TKXHt53iK5iwvD+pRGT
Xwfx52THzOHaAAB4oqxhHk0eIDkM4EVhbLa+PUbYFAgeLq5hfoCEsQs4QdIthg+Tygs89CEdI5ho
hGRd3no6wvIviRPqI38QL6FWwlqDErSt/+xiWTAMdOrGMnpnoENymbNJjs/fcKc3rIpw1HGnUTp+
yuwygvO2EwZs33Jv7ZgpXMfzFjsTMDjfc3LpZWPJdsU0BF/bMmPCik9xYPFPAq0qdjjvsfk6rS54
hmeALmNZbRTQjH3AFnyXnENryzut3fvtG/yOjbtsbt63WfKZ3H/KoTxsfXL0gEn0dg6FfI+X0t5Z
m+aGHoCZl6xJKtok2/P6vG3sCcfukPyz3syU7TUKh9/XfBxQdEcG1fbMZGrcwXmtR2nucIH54hNc
Y40rWA8Kzb7DlV6jEPP9+6+8ckNB8ZuGn3m6bQpApC+EqC3oUpevNuw8hrjj9MDutnY8M0/S3HAi
XW9+ASfEPt8ftgcOj5qJQvMMZs2Bxi3SNdk85D9VUwbOG9o7ZpqZXTtXLM/O3Nq1N+3N8fO+vsiH
rjapjMRqExGdQEXMuSqJVayMnl4X1B/zvbWpnyacHLZ4r+s7WBIabXtlr4OTJ7wn2TLidbk/sxc1
G6xAtelQsbZhRqVxtOCaPH1vUTSIXx7xGa31oX5shrrn0KuFgmdlKvN9utZ9a1+V4wbqBhaGedec
VhtsXOBF5CPdsiPZLgmTwuAohYt9LVqx4ZlOzz4A2w5IF+RSYsRrKYve1sRaG+wMPW61Ya5tZhHJ
4lziPvzHZO3KPWY53Sn5ETnWb7V44I4wd+smL+csxxmZOPA0iIlWuLnRQJqbOhxfyzutm/lowts0
UUwOZkC5RyDO+hShZqagvdPhzGzz53LPpSouUHAXzW4JkoESYNT17OrPCAizihTVa8dj6zE0FgbH
/WonXoPTkPkNCcda3DO1qFRLewZLZC3ImMuf1/keM4fB3TGGPAbCYczRkb6Hhx1kF0QCSSO0dH9m
jSsim9DLsRjhJCORbMszsYUN1hV7HUt4XdR7gwRVVA1tG+s3W2DV2A60uibEUiNrWHi6cy2q5y1a
Qk+BSLJ+GCHcDbyM5bLxqe0deAEihMLQi5oUPlu/pV4WiUWhK7NjmBvmRDJGIGbJCwnj4a1aJ+16
lokNzM9b/sZdJTGkbuA48RK2kxaE8ydZm1Ls9c7uzDkA70CEnrtsz9wlw8LjYjz5HuEATgJK3pfs
HG6jOa3VTgKo2WXAvEPueD0JtXAAJtC2aRP+dubMnAaFPGiDsYaSVmjSEOsbU8MAtfBcHiiXH7Td
eUNz17QHElHWFMnccIf3VsTS5QrVBlzA2nFt4Mt6ijUixsAWf+7dGXCkJ8RKj03obSE8Q/KpB2eN
rB0HAgrM2j1RN2w3ChU2jJBn0xjQVexERE1izepQ5YntyUzogryNRcAO4jU2PIqHjUfH2xz8gudi
MMBkxLCW2jaIFRYD7+TKDO2+Z3BMbX25alNvj3o+sVuTLU/83p+XFR5jrWV1N7UHP2P0JYOwnDkc
/2VBtYU9OMRQbShakKWQQEfXzwJ/q2r9e8ShdziH3QfhbAunEA6/RU4zzkexbMZ0OsU/zQh8WdTA
tir/+VhczX18dLrojDY2H/QGHKyP0ck59RwKyJ2hsSzbDWIRnJ/4oLm5ancK0i2XVgUKqtgDq5f4
R/DqlKHE4SwhRbdoGR6Qc+yE3Vb6ecVCbh8/kohAYLbjHrinREAfGDLYBBXGxGV/RQ553DP4ROF8
4ZK3aUWBHWS+vjr4t7fiGwsQJ/9J1wbympr9MwZnY5Iy4MrD+ATVuhRjHI4nsX/2unPeYz0Byofl
L+dhk4wz+pZW0yfM51j8hBuz+eO6whTrpJ+d15cNPYC8pG4Mly5G1e3gY/CiF7CWoNx3QU2AZGwQ
m8cituLuqewxjqJGk/HobgMZ6UcS13+aIZsFTJwSXZtuzCDZ4eSPnUJ6qIyXtaD02NrjrbbSKbuA
Gcw7dZgP2Swoq06nKahoRot5A4LDnytmCdoSzwmtAqSjsBsnQfqT0ZE9nNxvPXQhjheXNU9htwy/
8bOc+4K94E4vxVKAOcYxf711//BguEWCNfRyvjSFjkcXetyk9u4IqCFkiRLqyDl6yD2GbuO6DiMe
hn0AwubK+LrBSXWZlbHXeYBCcLE1xhvFuaTtLkH5cUxx2ogkMbUw97duj+4RGw73/YU3m34eWdfo
/ujalEd2OqSeY7uuGQDeeoI3+ch8RhYlA8yt+HhXEIEz36g+O8myna4ax0F4/6CaDt8Mtxxg4Rp+
PJoPz8lunnX4urvThOBBeiGh6Om1WwvnrDqKv1M443e7Cavdo8/CuTRytwcxEbX0X3Za5u4UNQWM
+nS755LcgQoI4r6ILpV3YfqZrkayTK5rCCZuw4znbpbTwup0OUiw8M1q4kA10+78Me1PYPl73jXD
oIpa4Bjeq5w6yGR5GT/Tf3Y4uoBmmIjFIRmFhyEywimD03Q110277DqJ66WX/4y0/KhoanWdZ/cP
yw67SWdcsfJlQvXFceB2vkLbAw7LqtkL3VWL1hJOQ1J5owBPBgvpinQzKtOmgOV+AFaw/MLdPq7X
rnneF+X0Rcswe0vKXaczfhJ5uy8uBPEeH2Qzp9WEVcZwx8cGVT+Us+hOTr6Npd/E9HsEMtfZAEF6
XR9bi7ScAfaeaNJ1/q+hpgitV7fYnathFX/F5TSNJk1kC0s+TUav+OtxGzbSf+X949b8j6EfoqJ7
wQBDGHFPD19camJE4vIic++eBPaT87QJQYvb8rIw8ux7s/skQ9oKo8HRKHC+ACrI47gzyVdSYstp
uzNIq0GZ/rvQ5BQZuDhfZTU5woNwMyrv4C47d2plmj8XF4gBC+5+6LXTK8U28PGTbnC4/4UYCdfW
7kVNN1OYNK8jp4TI/DJrRKRjs0PC5sowyeiirDMjjJITEbgmUOanOQSIR/yijtdsU1reaqxium63
6PhuUUVHc+fEIAZinb3CgTar2YLB1o6cbtk++ZVx7kbWqxvjizK/H3/H4V++B9EoiHbkz256Mz2j
g9Y9fBe0oW+POWVxHGWLPJORAeBsdlGS90Af5Ao3kBL+82bl49A7rCPSr036bsSdrknWbZPs78tP
+9buGta9ezy9vGfn6LGU6ABgSiIBoH7PL5PaydcXaEkr/MSWLtgYR/O/puF6YVF41rObkc11Q3DN
VqPrlh2vCvNx9YTgt0G7B5YsjlW8E3lu5vZKaJQZ63nYetjegTlLZV3MHhQcnljFC5RyFxaY8SRc
1bke/Aj4HJed05XaqkWCYLFLjegwMueuW3llmzzX2OwlZzKccs86TvNrwKnY+c3L2fH4CzBypara
aYMQjS3qJR42TOH3E77tvmLQHD7wMFiIcHTuU6t3OTz9czkz3W/LIqY3eZ1BCd3vi0q5swnRALJ6
AkIbkHrSfJn2yOiL0/no20avMUJj2/eRHX856fpFUclhfWCeXUQu4owrqs+jKyWUF79tpi/i5GH5
XdPshs+v5m1zanU+72xvI101kcYnIl+dvDsbr7yQ8PG8BMZDxxDCdyJRiYaJOzZpZdJxPeGsedC7
jkRCNsiR0d4wN27MQ6vnUFZFlAkq76XLPKPVHk3Cx3BVmx9Jc45OvzOrh+2VZjekzwUmS9OePQ8t
r9Ohd2jx+yLiHLQYIql9LmwTbcpbsDjcaZMnM/6PpTNbUlRbwvATEQEo0y2DA+JcjjdEqSWCioqI
wNOfL3ufOH26e1crrCFXrhz+/FNzqxuYFb8zpVCr8ktrBSdvReLo3GSDyufeVVKCDbPSGXMmKT16
Ex2/+Q64ji+kpZ/f9lh0F1XxddFdjjloj9I/nQbUKBtmdNEZ/OW7uZAGMMAftTPGKcLRHnkf45BS
NKh+3e4T3rx3+Opui+5R9s+e8iA9HZr7G4mNbM+VjMYtHMTnslKdxGs+K0OLWAXZ3GJg5hMVfgjo
IiiF1GhQ3nhx/vBStArVePfi0H167XP8aIIrHe7ufw/k3SqCCz07LyuuxGVyDy7FZ8BsSjQUiqx6
zlH1XyVK81M9fZkAA9Jh00zZVYuwm6/ms5vS094vV0nhsEv8+r5TlLlR97gXap7BplVlPya+7cwU
+EIvbmv/Oh+3W/5+5bv7zmXV4avmpyU2jjoh/4/l+7JoMo4+6ng5N1B1372/5lD5wOkIwVfiG80M
djl0JON4cLCW93jm1CRHTrraBeb1+32VPG6cEeMyRlozy60h2CRqf6g2tOuAVarfhl8Q9GC9qNFq
EkS4vJM6PzKJlj6HzSsJOtXmSnVnd2u/ehm7zSox3LjOAXhRSfh23Eav+JM6ASe0rUn2HRWJTz0f
r9Dq3sfrNmP1PnLssVWNzGaY0cAoCb4UIqrZmzyOQSDrYDihrmKCj5UUV4fm4QVYwNKrNThKh9eC
yKfPV9/2pNtAOkYhVQ7iQnNT5DHdP83BPZ9d+ZFt+i/KIpzNJ1tmyYKhcwNqnYWq/ugvGopZv11K
NOtpdlmlyJn+IpF5+6PqkBWt79MmCw14UerAesxNzhofpy3lJfqkQyuNHo131Qe2GiqPcfXE0ipe
JFvBgmiRfs8A+/XMZpw0ql9VI8UeP6vl1mSW7X36eR2sN+3fGXhWbWIr8Wqm6FwgPLnt0sfx/dgU
bE8ze/N58/07Ssw5pVrcOfJm/Xi1ds5lb8oZhYIS6cgUbZjZ028zTBigej03rwP/YRmVzzqrE10f
piW0zveRWixaHTu1RMUNkucm/RDHDi9wJtjTK1U99/5FcU19qMKia/U/3/3n9qdpp7IbuzZVyFV8
fDSD6jVURp07MVHVvdwuPaeeVaxNsSgvK0s72dw0yQ0lXH3cyyXDfDsoit9QDlZUGxOBehG9D6tq
qRsqauyvcEwv5jsPeCa0Iigs2lNXBSmT0i2YHwtSq3+mubuUbHrpmp3969JLLr1XFnbzddJiZY3j
dP5SttW3zytYU5OIo5OsFareOpdJpXR7Ch2nKcT7aCA7Uqi7nl3QJrpnqRSpZUSrPq4Saac79mos
xad27iOYNEqIa5dKSxgNa0A7lntJggefufQ6tJalfheJLz2uDIN76uW/qKO7UcPpin0CLBVkVuFC
8IF6vU84a9oSKv7o/fScgUOr18TPc49PlEdtyg+VeHijjL11K6BzR+OH9/S+IGo09wokHLWBQwW4
CAvzbC3VOe+o4aLFyAJUf/OZe7qhPyh9pz8BK88wb1/3DXvcgWfT8aOLgC+03d0hyBmwfLylPVW7
Z+IzftoCcK0wKaqdGwTFTQ9iGcIWUbj8gPe+IB6zXKpUpQiFq6KlklcZVV+ez2kRqWldv2bk8UAt
PF5tvl2HQtQZYyNZ/WARjTA9cIlTSZvEskpVh4xaVO6Swx1uVqmXcCJ9UlFnDR3YC7o+UAIBWttX
/OTwnRdHB1IwAUchJ/waqvt6xorFf909daPVlgq/JDAo6+gcQaOwVOMMQIOAJjpkk5NBqlNqOAPW
NbrMk2m2gnTAnlAG/8VYo1wP8lNtyYJZUXfczNWFNoOdFFijovr1TBlB40lziisRhiA5d02f+yQ9
Mwte3fmRoh0yoFS7VLvumKM/b6ffcP0Ok4M+zhy3ipI1G9ks3iHVVNSKPIfdMavA1rB0CaULCAV1
ovgx4MkAqp8JDxSIAastm4m7gUlmyL9+LK/hV+V34R98jBsW23GfdY8yYv2yQdeaue9Y004RZDdP
tbBh10haU9MFt6fDgQGD1AO0vn9Lgurlax0fZcqHuTIo+PzOPzKO6xrjLswIiuUudaGW7n0Lz17B
pXTUZlS9GTLraqcvzEWHmllKTYkB1OA+l9rsurlukg1zRrK4xK6kMufpGpFCE88REgSEVUTaWDt1
f7fkiDFjK/WRUPkCFzo0FlvkG+FjTEw4efjxL/tk/DSLclfPrEjftydEUt8nZ6SL77cne8XTYZEw
VwC+b1bAwmaGB2cg4qqoPXaWI/qExzrzkoOcse0oPzIvXgHzL2Wfokhdzl9xzLc8ohByr5VeeFTW
2vTbHn4c0iWj59H59uM/dV/tOqfOT7VTG18ZAaDIMl/dd35gVJbiVsS/XTYLOtKcnBOj4qTUpV/S
6p26mEOFu7fAPsojhapPy213Xc6c6lJfbjJDK7pUQrtjzK6qe0XnfXqUm2ocqolx6lK8Z3TclNt8
V2SBtsu+HFttB1PkF6MBoguyf9QOnR4bjTrgy0ph1QyfQvQZkMBRgwFLHZpU/sFa2BneR9D83TfG
LF60s86Mxs0L2MMiKJLZXWEalAJ0KIj1cbP4wqfWbmNMuEBaSBhL4Q8grojxXm+JpNdbeKTG+CTc
Km7huFiY/FO8N5bdfUqlsz1ud5j+9bY6kiCO9+rcnKuTy5Cg8QAtHO/ZAww6SDWumGY0rvrO5Sr+
uNayPsarDmcq3dgrBlBuwfXwdivCHrqDErPHLPLjDOItemLRbh8oSW16XZtjldpvTqL0UK6PDbHd
YptvLxiHR41hfef6Pt9K2GOPmCMIFT7J8x00ZAH8dirkFzD29oWnLB4XPZ/K7nl3biw7U7T9/fy5
+SRmSdTM9Xkzr2fPrQFTcrdfT68WIQc8Fn0cr8hXzrWpcDx0ls8jEp6sOzBpy99Q7OlZW3KBPLfO
oEpA5Pjmnr+ZUgxfHFmWfNvdcwpRDrx8D80ZHtjDbeba8kZt6lHdJ6xJu6Sycs49hr7tLBGgoVQk
Z5Q73PspZhoXKgwM3HRLHqvuefPzGP/mMoTiiMwSiqqn5ZblfpzLHVwq/1R+CvuKXDlV3UOhch7F
yuJfDM4b28LJqukVOH7IIcyPrAMbx7/z5XIHyHv1xLSbq3NhB5bus8CjkaAnZbzzdok+zI+37X9P
TOUJvIhzVx6xSWVKzbzz8248JL8zhATLXNG9Co8q4AUsw2tAZ50ZrKhCJGELcMeFtnH/phLTRLyp
22+fIjpF3RPaCWbXntpTekbzKKP47zu/bkTTo92/AFKoGsMLx8L58JSnz+nFFuAOt2u5jh0IlGK5
iZ004HesA2qzubtjBIb2j1cXFYzGy48o7GVyaJdxpxf/oRN5Dk9AE2F7dFC1S66KRT1DVFFpzDg5
oKIS4kui+dgYedRWnThwT83LHd/oPgLDh+BiIV85FFt0EYw3jeOnh3TDVakuMEy6i/TgDOoZc+bg
Oz9cstzE1w30HaJFuWYcH8u03qH6uDnbWT42fkaoTywas/ASFVuf6JEbt662+6KIStc43TcNFO2o
LZQU9Obcu0npOicQRugXc6LBVwmV3wfuT/7VQq1u3q++0myvBzTS+LVBXV+gldgJO6i1s07EBt8H
XvLWgHiLortCatFZiqbKXGgJMIp5dAZVAJXJPs74AuPPmRk+Re9QszYbY8j3Hgcc5Q50AUBMdjzE
mt1Wt5Wyy8J8b1Of1vjOb0KRY0HZIWVNbhFQncefbUApHdVE2Nir3MMwHVN86IJCoAgvTLzfxl0S
JQnMM1ws5NL9udQqqv6N/lv3nb014caFLsT7UrNhQHQltAGg/6mJotgKeljs/YCF9N9B7ukDqTSs
As4L3ymouAIDAwtDB6A4GXzvDRk/eVLYHYr+RKqbahpCXHuJl/px4Pgq9fXPADBYrxlOKgjxkiE1
UWn/+PapN6sCzYtA7k/M3kpIIm7exbVddegwk9cQGKpXegwnKPrODAt/eglS6ECkOrZicOhcj1YU
/pMVYBNhpIi9x9LwCshKrsui/6V6jBLREQoUbpSrD+Obpx++E2zZoAn8Kw8h+BAgCn4DaynGOf+0
B63C884wruAwus2WMF1P91dxYHDn654WSbddneIgOGk0SmQaIhKlz1kfFN7aGCrQz8GsK38AuaQi
F6yy10oHHF/4d4DmhZk7uPqFu7y6GEJRj6RJWP50yEGxFZ3e84d802VGPmkCWAvChlEsXWCE55qq
HHRxz/Rs3/IyBoAW+4aOCxU1xbVWoHjtgJuqZ0H6aFIKfBDmNDhkKY+kIdi+dO8UGKEztpBR9fIZ
hHBhHVVD0Fo9UE0wOAvbXulvgfgHtHvqQxUCdEfIxWEj8yGt9nugUL6eQWFD64Oc9W3+l/E3uZAV
MG57mK4HZFVgSdG9qvcebLWlnEw4Y1ghD/iJBwTJAzkL08oIdA//gRfpN4GQvXe9zFeCJ8Gu9DeP
xpoLnicE1hJQvuxRX/VjI5RS4rdO/YyYWboAwQzSlmL6eEiox317BIIoLBiTBofuVPoa2X1Zdmiv
KMZWQ+J1oRbBpoAMo242lKsxFzL5Q2lxRW3KRMgTYbwLlHPC6YDRLEpGQoHQeGCZXEAcnAKOHOms
dHFnLYTJnQK+aYHo0bF1aoeXXTK4T7rr2remI8iJxuriekigz/nXV4dKltcvMKEu3Q4KsvdtVE7p
rewJiVwFsSSErT2yfX3QnKPLGMENmwHnkBJzkmRQMMcTBc6dAlGJ+yDCx5BbwS9AiQLw9xZ8AtQ3
BJugo+hycOXr6EvYsJQdLGSIBHUsXgeKI/jJOdpc07RosQf6qBPldAxoYc90+B8+l/8KbG/+HaAK
fTw3RpXNiqgmaQnAUigsOJSlZ26e/S/rm1EepGyEvcD0TG8vnYpqKmznN480BwVUNYVT12neF1vr
y3oLTX22fIyJsbmGnyx1aK06g3t4eHJKKSI74N7RrZKGV77leymaSYH6ufQJZtBsCXalAbUtQ6eX
BFAHQiOwRgH1jFGD2eR9xrB6+XC/uf/Y55HbV1+dmXAhpuFlKUWxBRXH7x5OD6xdDwxH9rtHZbFL
UgPmBbLCvgkhAknR0PbT/sUnwTN8+sRFIcWQVgVq4NCZlXZdk5ri/NcvlEJILijbIMccpC62IkkT
8kpHGsqGVu+Cbhm9Js0aEAw5yiJ6Te4T2PgjMkh08hQqf7rBQxNvHSUHtygTijTSyfX3MgNdbE1J
BoIUkXa1MGOOZSCXn+S3pDR7/aEQDRPUoqTPe8nfJfNP/pG05b+Ga9hQg3iuhuQT5vbNr7fwO8T7
99kcG9Mswo2/nr9oISRjioM4J0b4wVKlg22EBa4tP/BMYvi1Su9Dqoumbx97kolL2efu1rBgCbQS
uvQvECOk/8Lg2HZiND4JZobx2Lj2OlM+g+EsTaMy+dBFbFDYDEgKdsftKTnDxCGKjJ9hHkbQZ90i
8PU8+1/vAQhAEpCcLrZQ9MHgsi0vjwgw5vIsQoWfMAPEyboIT4gzeHFSeQLlfBFTZcowgS8f2K5z
yWDRvAKTmlhrhI1qjjHP+aTMA4A62Zohj5SoxgfSXNr49XMQiTIgXuOAZCMS5GYSisV65Qt0vPiG
WIcyLqbN4oTkAT4hPijlWuoPFhjGGWoeDmpsXH2OvuYJ2vQTNrDfM0MZNEMhcBliq/IMGhdKvAnS
NpaLnOf43xuVAU/R57CRjlNa40AF3BDCdx3ieYDv+c8PawvtL3r/GyqDzrQ7rnGdx8kZd+EWMXrJ
T0Cy+kwZtTmWKV4iRs6C6SwD7+Zl0MzS6wIQH40deQy8aexsDuHoq2FuxIK/IRaovIbJEPZlRabJ
WYJNvB+zU7ppyrw+oW550tMHCxgbHS+HHPfDfcJ2PeXPDu32+HETpme2UuaPq9L0MRb5bcwbCNGY
rMuHzbxEzyOOtEWXcYYEkchXOnYyfkYjdNjCVix7B/MKfKXf8EV4m7NCfFmehrnd9GVM8jr2QAYo
IiI7i1k6SM6092Bu7OeArWGN+aDsIoY0H3rzTQaHgzHnIXORChkt7WTxIsa4IUgelSoiR3wI87pI
IcAl9CDHozv+EATDXpgKV0x3wr5R5swGInfxX9NnX4mb8d9Nn0CVM2D9uuP/tk+RDjVDVkHCZOwy
42arkjiweLc2JBJByATZ+oaW0OZK5kD+Ab0ckcvGq/XI03TYDnkcJ5zdxXP6hKwJlNBbnddwSHik
zAdTHp+5Az/ggvc/PZoW7sVBZEW4tGUR/luId8isR+9QQjuI2WMAyxvfH92ht3yMZIzcQyJz4lUj
W3HAge4LY7XIpzZFGsas1z9ZhU+m8Xix8F0TPGe6RE/QKHWPt43+27Lu+FZP/p0e3E0EOf4jevPg
C/9mQRyGKIl88kkiinMoCyMLzUL+2730LJ/lRSL37UlIdxEwZ7BuT+8QV4r4ibqXUy6s25eIwfBD
vq76DJpsE/mrP9mF+A9JGBHZ1OiwKePlYCg+fW4iukr9+7cPF+nYoc4REX0M8II+It2fMP67cXdC
H0SohQgORJajB2GXh4OLjYOmTpLzRw4xlY4OY+DN8JEpDBH3SYbrDOJfeSWPJtgN+r5vPoIPHsed
DeN7iOHf88j7oDYaWBFPHrCW8nM+zOZciKNM2CoiLRIVof2eFTlRgRfCLPgIMNQ+sRZe8ydL1VXZ
xtcIPOKhM+RTSkQYk0WtZRLxm/CrRySUbf93KlmaE6I+ak+NyiM06Qs1gu6P8T1G2umS+U/MAqTx
Vvo2C4SpSks4TBNGc7rVfTw03DJH6duFR8BIfhFa3xk/tH7Kq4CKoe6Ctgm0LP6xdtlKiZoFXqK9
sqVhhHogjfi5j8s/ZffZXP60nfNjTvSJCAX7uFT3uONToladWTvrLkSjHDpLe6zTFoiWOiNt9hn9
W3KocWxil/Dz9P+1Fk/Wj7OQ9ahckQC67nQbumIQpgsxCpPF7SeZAJgx5x+o2UofSAogKiMJVPg/
1yQxoU3f8kNpJW2PCxB04vkT19myB2QrEFx0hnjlL7+7fx6RCq6RdzNk00wim1hWa2tZgkhL19aU
i0gBc3JNGLYQFVlLgUgu7+crBRcEjAwQIqF2tJYFRJ0kNydEdDnr8CcS+vxFPSa/dGYcdvfGjzbl
G/wC7XAmTESgwxFFVx+rJCAfxL+8goYA+8fjr9xFqHbJQxoEBxE9fnHyyyNLy6/HmWDw8XqRpFw7
HaUAV7ZoQBhjUYXFsTgSJqBT77w+gtsjakoKoEtgkiAHkqrvRcWSsHlIKoGk7nPLaNByZHCKI3wW
+v5jUlck0Q/UHa9I1uSsiHGgWfKbxPUrmNRkATj9LCZfbYiHYfiBM/kXUq6vPQmdALOWywUDgDIh
HvGtCXOr+ycYZfdf55V8S7DonJ5ZMpJRKtGneGUsed4rID7+PObfkOiVPqdzHBf3nngtcdmLvFMn
Vr3XgYQT/ybcJDG3esrLuaO4qQhICNHs4+YbxE6JrnBDkZNc0m+6pPWHFUmkNf6Ncaq28R9P1KYS
MCuItKhE7tpTp+O+cJtpWbGVlQfWveZPc/Wd58d/sUJt2J7iXzQFvK6/iFK8StbpWUWjEJHu0IOA
ePsGHcIMt8mmnn7ntuOl+OIkXBqJcaFwCAIR9PpIIsXkaCsuSRSzktTJ4z4is8G87hm5bMmTENNG
O3dOPJeQhs3sLRD2Q6JGTuXdYQ7DE7pM+Z1Fj/9IyJQpzGwslARj2Sm9GfIv7CvTeAGqgNHgK8LA
81C0/CcrGf+RqCXWtO6O0wMq47opd+1SpkxIhRhd4yJdrAnfZB9YY6JG3YW+qHftzBl0ll1aKUeA
1NbIF2TZiiRo0DllLtFu5sB8MIDilXTGk7kTAOpIHIsIOdLCwBjG9cwK8adwpVXEPe90OX+7qDEU
Cb8T0X+HQvXBsJIN+qveSYDqhF5MNs8jj7H3XfKeuFxbgk6JRM2rHb85A44yUsoFwXtTwpHGT3qw
1B77SeaA0C4KivVAvzkYZ9VWITWMUU2/HTynZYdVaeaEpQfo7Db3rhLsx7QgJyVhOnJAYKMEw8af
7SeAtnFHx0InYJeTM/G8fTMnpVZrPl8no4AI/WKNRfX0gjv+oy5QwE94p//lREgAIg5y2THWxicN
o6TB1/QRAZ7O4pN6IX/I2pEL41SSy3A6fmn/iUZ7u9wPJCAQIgSYAOPX8bmxuB8I3JFNQWAejU/S
gs84KckFk0D6iFNjkzneppRyUTODe+p4ZHe0JYefWaIUUUgY4I8zW8sssYq42Jgca8nksZpI/nBS
5R4kiQnDAGoUdi1JUhS9+31YQxh2g/eVpGyPNyC8PJYZEMuNbwGnQHlzVDGOLEFpoFbEEMNSoAKV
rX+6BP6YO+Hv7h02nCU5ZXaGO5+9+zRiU/AZ3sVBaEz/AdaAn3zmTIGFQutw4SErLPSePLOYaJCX
kwikhIul3FycBQNXGzlqJjG3l58YIxYZ472te+TmAAjEDrVyu6/ax8CUg8Tpyz2U/PUB8Y5PzLNz
YvG4apg8+8bsmBSDqnavi4dDxeJBrjdl+7lnOD3kZQqocNkWLmUIOtU+jxTDQ/V5KhFjcnDMHp+K
nDEKkUX7l+Mk+vlPw6mo2k5gd0NUCZuuk7ZEd9/EIEVFP48IEdpEbCiSCYrEz1FijAd7s9yRY9yy
fvyQlSbrir3wBMyIcDmimtgm/o5WlJ8cb1vxBIiFz3QCtO00o5LoM1AX9DEhBO6QPwBemJ6ZLufb
XPEbjyDhQBAaWRVPbpWenR9ML/YUeeFgscj8zsl7Y4dwLbOgZB1QXt88JHbOMahJGhGwI1H5AmQl
2k1uGHza0mMxuC74hcNwiZgSH2SeLBlz4+0sKAPOXtI+FZ3CfiCzjC5FHjXgbAHyK2mWRpabReEg
1C+fj9x8ZIeNYx//b9gWIonWPeLo8tn0IYeG5DD7hf3NjnBs0DRo16YZEmtnuRBmXv5lc14+ugrP
gwG+3jPeL2emmTHA/NqTW5SUAWHIm8dlwTXMXxAetp6bm9GxTvzOZrLwHHEWkmONSJQ70YaobbXH
fSFW5VP+k0nKrAKOA7kMFp95NXN6nzJOFpdZcCzRO3fond//0qJsOlkREiwKbCcuxjTaRUdriZRo
EsOv8x5py+f2ChuZCvuavCa132P2kWuw8Dg5PBM1w89FG30wPy90MGSmCDlK00h92X/2hBB1LikL
5IqhMX32nW8BjCHhirCI+4ZpREevdMMnWVXGwyhQAEwf+uQTa4F2+dxPwB+4zQ1ziFpgxXk64sBz
SZkxlIsz5vvaVENUzQnBggjpv8MLm4skqHRx2stSgOiADLuSNC4Ld7/0OALkNnijZHNIvaIt69wj
i0GilixIEXB64z26iZqfDrK3bBHmxtcgZzugUNX5SzI46YEl5UvID2/jlxyF3fMo/29PiAtLDN79
lgXtZ8D7eAVqjV15EbfD+oFN2XK5kVhrDiTjI4cCjTUPajvYzvz1bvfIl2DJk9poCHe+vZi1HZJQ
XWX9krYZHRpoEETt3aAqSX81DEGgC3MpJKG+5Iwa4v5NiDynZ8Qy/jNO3JF4XCS2EW6yb09XXeBw
Yh5hF63wwfpPkrSLBySil7+09R+b9NDMeUh3np6pRtxYQ4PUuZDOS0D5RSQ28yBlRp+7EMDQjhJW
2Vk2JNqW/+RDqC/cclWSlLj6QESIkBQ+t96sGeCrh0Rrz/Rip6KOLMJX+pXQn1HzpQFMTnH/9L52
qLKAVoEzDv5PNrTPoeLU08rmiNzlgKAjDFvsYrQBMyzIS0helHPEPOTEl3KEWV3uI/4dOeSiKAH3
yllMzskGtcoJ4PPYOxKLqFG3Y7ZQwh8gKjjYfJ9DxSs47aLoLqICuEl4tBwc3oHVex+irMXO+KeO
9Dzk1HF6uTDbWXIQ3Iol6gQd8OYy7vyzB+G4IQFPMEiVzzWNj6bhCkcO6o+wtN7UkaK83bjThy5c
0Sk5lpOLvGMjMAu0DbLNweWi42apFFENnG6AeEyHXJ9BrKegwA5rKUFOZKsRUMzeE4Pj7sTuBlsg
eUKXdBhgANzB/8SP4yGZY6DUdBE4MUpyhOB2yOzxRoaKRbSroXmjOAmnYdnuSPDpOFumjCs/etYJ
rSodWoEdbswF66qdHq++Az0KJTkgGikEG12IeXegsAg4WM1C3zs/MoV/yUeMo+5eICC0OeQm/5Ah
7eLZekYqOVptRwVCDKuseORoiXsLKwW20D6p/ux0+ihdnOdUh1XIfZeTpMLZo/mWRvz96lMfk9dh
UYcOTPxaUFlRi/WOmRnVFuxxQ3rhmaVLo0SZDnf8gyILYJ6DDpTrmqfTdBC4CE0P9/yg+IvpwWe7
WdOHVXkGs6GnH9XtI3LGmrfSxldfdYWZkNbmLu2ZCeg8RlgfPW74gIaNI1DLcL6WZCmFEd2Ztj3d
K/1kqo9oIz9Qfel8SUavhKy5OXQ17+o/w3f0ebiRQVYZ6kM8u8g8pNNn/zW9jKxQ33b6MY5VdPvV
ws8xXrZeOcknnVCbGBO8suF7WHiU+xheGxA2mdbAqQkLVwsVbPj6Dg3bVhmrSxhKzzZepenWZ5W4
Ifl3UtCekvkPDSyQa05uYbXn0htU5OHeE1JS4Y2MIu0H/SJqozpypg1M4qpParpHD22aj1zmlt9B
Oyh0SnuupE2DsTX5me53PH0EWATX9EwM1PAb5rshM03qXluy/925GXsNqRJz0wmzW3iZfCIldP7e
ZnCdYoD2s0XUBjYQL9K7Lokm/GBzXvdIHMB/Msx4FW27vLJnL9LpjVtykyxt6XoXCGcvFshByGpZ
vJGy47skb8ihvgLICciHUHtMlnhawvSCLfzbhPXu9sdD4km5JTJH+7xsobvK7Luh1eSMmilHGxkz
dQ5jDNXeud9MuuFaJRnLXT6nQrkd2pzU5eu3mL3G1SHp36afCdlMmv/9lFwoC7oGzSkEDDL4WOEF
pXVOYA/BBnvYlP7n77HKp51BAn0eQFTCKEzSvwSxe5uorr0wwN0UPfI6AyokSM1dejTQJTm3xaYl
x5iGdHXypYNgOqE2K6S0gkI30h8E6OHRKY/kOhpofMKs9HRM8SkFq/yISlbCHmT+CEp3fSJB1roc
2zR13Wh2cAX7vyk+ftaFdB6sD7njXgkijoM/LFhTzlN6gJfqp4xdg5Ts2qQz42uqE0n4Qs7mlR60
YittS1UuXTDxSOckZdiAQdaScPrsC7xVzOeombwldWmA6fHzHdkmU8iu93ixFpWc33Gx0elnsHIW
3dmdbf8zJte5anpq62Y75ehcAkdHXY3yO4nFzkVAYnJ/1jNuXKpl7oFYC6ElDIbJqFg2qUe2Oad5
gKv+AUmnJ/J3caW/Q7qoepUu1f6tgpogT7ym1osCHfImwoKg9ROINynrL0BorbUGvA1OpgTdSe90
u702XSng7FHNAN/bKbfct9ujpKOd1lunQXAK4kdX6GoBlpdkK50pBiIXH34N9jr17U1MhtjSqPTr
g/7OScYD4jf9mFsI2h0Nvsk3/mgJ1aEYgPheur2xP5iPEMqegb1b1vSWr0DDWvUsB8M9f1EWoIUW
iFQo8Khou3k2GAuIU5JyYbz8Rkxjsjl9Xk9AheKrXwHTzIttJ43AifXLsv+CtmP5aofvA2Vwclef
Qbp096Yx0udcmJhS9jvCtRZnuJ6CYCco8c4GCQwhMQbE3MTQZwj/7ECmAzXPkYWh2oCWFrgSa4x1
wmSYn4xHrDnKp+vetdsjhVBWIxySlmgXFvAtqJOA6WPiSZCz8pQRTioIeYq33VccZNTyq/0Yt5dA
nwmROK6X8ZgDVNerfPBE2xSLhzPD0HR+2s7sZg7wNAllsZY4w7iHRdoHvAd8gkUqV1dnltDWSw0u
j55P8ATvK80nFVpuxyP4AkTmtwCT0x6zCu9s/h5x9Z3SR0ikhyvtCjMmKUra1lrEntIexIpkpzGl
+Tcgx88VUeF/d19zHZfY5uM4eCL02dAA4aH45JrJ6aOg6Jj5pbGFdCalF2FUbe09VszrbO4xA0ix
Ab7SB09Y/+ORet0+kwG9YdRJ9peNtVnRc6bvX4jltthP79D44Z0BNgsU+ZKVvkUgtkiZPiNtmWPo
SbMCYX2Hrer3OrGOQg5fYSPBKketgH8fpOSHmS7IvK/6c6VWhoJnbvw+sqBmIUY9dRmOOcw9HCyw
92k2yJU+9s8b3FJKHwxxMEiYV0TTgLOTsgJc9pYQmmx93MPtwEBpBvGI6oAKE4g2zccmhMFt8Prr
+DCImB7Fpz7J3dYj7zEQwjVy89CDvvQd9Z8UkZEaOVOzAdKdc/Oli8qeOKVJcUNRT3KYy4dsGoHk
4F4sjI/0GurKGlsnKZy4/BRbqwhBL2H/STkDgNANvgYWfgam5tu3FyCcQFs5J/YRU/sO8DEfKlaQ
QbuKS0T3B2rMAC7xWPBSP9clW4xTBwYJDfReQK0wZfdJTeTYLi42VvyX/rI0ukCaMBh/c9IP4A7u
0oAeK4288w48Zh9vE5QO5AFgeWSnYu/r8g73D/h7wOVwWrN7pIPuoxR0AhB2t8NNKT0EFJ9eXvSh
fpMUxW++b4ota1yXdGCiTOw+oNfEkhgZQQjnxGCIidJHFYHGvUMxtW4KWywsdyEsWtTuTskeANnq
Cwle9KTSeArCkqAXEa+in63uG7J5tncoNtrI9J5DwugEhqfWsVNR+xboL4+iXpyNiTatoDEshu0G
9LVE2QmxcTXmP7QMUkB9gWZoxvnPnY5R36CCWRurJhU10ZyL2X3egYRVGcJ5gNPya4ePsBUdzJCB
ak/xxWZC+eLdJw4YNW4Az5lyznVuAELwUvVENQbx9rpXOCGHndtCz8IHOpngHSYsH+RNKaGhpU7J
wfWc36fqN8KHLapBLR41FgCYJ9pjiYtkaN57/oUxoAL/QR/lLphQZ0ru9Q+BrZYQzxElpxRmj44k
YY4XgJ+TvbaY4M+jXTkD3BzthB2MhiEwx9qDExY8OXBtXF0i6ngg1xnVLVk1J8JdEoccve8nPIrH
ID08Ns+xQNfa4DcBGaQNucrBWN28D9bW+jbk9AIBo+33QJk+6KUD6OUNNgFfcGid6CmH1Wwv3iSg
AOv5j1G2wm81Zq8AfGO/9ulH4HXovfIBIQOwZfXd0PcqxM0Z5GP/Mofp3f+9Ay4RW+nqvwYNLX3p
dOOT5HofQKJyQ+K24TU2G2dGQycl6lr0Jgpuqwc4s8U7NOdK73t4T9Orx7nLompHaoFgGjeBPnFm
FuftcOPx9EyeQ6v7S4uR0TvCrmBABORxyfzX7HtgyW4rWnpFuu0mGR1Juodr7DeHMhvZryUxjvqI
wsF0xOP514LN6cFyK10eJN+EY6aBTcT55GYh+oAX8Dlr5EJgeISlgKM7wB2FHLq/BvKBJ6yvKygV
Ke6hvQ8d5K7B4eU2AGmw/IZ4MPSLUjgc4KS41YHH0ewYQhJjcF/9gDQH5oco6HM6rvn5qKR1Zwvn
UXcPE8uk5OsEz7x8FXujd1Bj7l230uHltfnGhGYwXEGxtKd8WL369z4kkqAKt7ThCB6rgh6dzrY+
wA42d1yzGtD26j6Af3Hwionx2HPO1t3t5l47eg7xG7H4YEMOQdP4d2xlWqz8fLHOga28u64BS5qb
HSH/InVHJRv35Ai26OtIgweb2q0j4jKzNzgFQCD3Dbw63geaBWX0KUlRMG6US4iSyY/dPjhZL4tB
0enoBG4SwbHB+kZvHlkrMWYhmwLgTS2H6I1q4ICBo7UmDTIwRkCykUzpUbtsh8SiAlArHs2qA3r/
fYJXgMMG3igJMNZcUeVPX/Bf1b8wA4SCFhZfl8AFYKuaMl0Pd7Et3W7taT/tHeQcX/Io9/HyHog+
l1aUICAh7aNrWQMw5EaIl5K3oTGqIuryE6JVP58J1PE+rSmjIvqOkzmHJLBGt2V1aCgQlUgJ8Kfx
k+InkFLQBOyI6AcpOMIkOGAew2FcgzFs6Vya0KgQTwYU6puei9Scrp60Une2CXFKHnhBk3tX2rNX
Nvv4XhkRFITdVWdg/2oHp0c9yoTE4OS7eI+/62YMr92w3mBRt/gEDRf8u/8dC4YMJdK3wZwWdOom
6uGf8d76NPCCK9zoAcIizkScnNJWFYuLtWOHnR5g5l6xcSadyXNw395GtZevKemaS+eKNtQ8Y06d
t3vFAUlf7nXVDjCYjUFNG4PKt38zgqGAjobwWvSpmH5D6QrReup+visrJXrxnMGJdYWB0hpQKgoQ
pmlc+ESpEcd3hMo1GcctV+sov/yPpPtaTmRptgD8RETgzS0eGm8l3RBCBie85+n3V7Mjzpl/tkYC
1F1dlblyGQJuE1kFRixXU6HamE0/ZtlyooDYZCrh/wJoHvbKEsn26VriB6ZW5x2guQmOEQc2jaHf
h5vyhmrMotR4dikujab8aWWAP8D0oMOf/aqqGsh9hzHy4S31zhSrE+/k+4vOmkKcOCj2lZzEjyX2
w5oM/mCzZemULqV/6OY0Yw81YfGQNMXRUQUHVPuwpmEC/8vsTI/DcJj3rqtLYfoq6l82aS4Cxd2L
IUqUpyl4EpSVHpfiM2RSEh/+NU7lS9WeZPpBZHxHFVNMVEKOfFhUPIjrfMdmVJXlTSc8r98xXjKI
ZySUi/Kss65BfhC1uv+yiUT8Za2oIzreopmox5FD/8SpQRFjou8WH9uaSI7yvSJb/gAptfsVX41U
y0dhHfzvFnGCYAr9L8hAS0L5u3GJtjXOvitO5v0Nlzwy+ksTse5mOaljhyoFc3QHLxyvQCoXa20Y
2NmeDAFYZm6qvhc73zueWXs4LijHDOCESW7NwkqOZ+jk/R9KDGcyZYDXamS8/XUXGeIOrwRPMxLB
MJnQUSzUKdzHLzXtGBAsZ8AatvMdl4ZiVgsdG8UCSLqW3AiNHiv7EjuzstIN/Vf5yUPqznn/fR8v
3c7l7G/29zzY1wqdQhTcW3nCvG2inDvlhvcwt6LTOFm/1VZvs+jaS7TVrPFIxYYI0wy4JYBz3Yu9
HZsn55uPxpqt+Dc8DvL8ZM5gWxi/wnwx16YaIeUlid2i+/sDH/l783OgR2Oj84FzY86aUWwW45Pr
x3J4ofWB3fcziIvhiyhy7r9ChU+gWDzcPI/Qi6r5r6z3JMENf2bDOA92mMvWlR+rJx/HCpGslsq0
x1U2GIS/X8FuAf0Toudif6Vg3MyYMK7/sf9uVd0RsvAz1Mdwena6nV3vWbHWybpRNgKqqb36h59S
DwISF9Mw/OntJ/fPY/81T48zb+EOXWVhlMwFdiQ3bHlPVbWTeEODmO2rjeZm7u4tE0ZA+U4hV4sL
5w2wrBNLiaZDBeviQKB3qJ1CG6s9ZwqpsoLkMlc0viz0dHS6a68K70fHW2bna8abz/o1bp4/Pu9Y
+HPLqW3TVTQHG0jyFbYIFZyGkN51u24mj1VwJjwaIgvUNFAyh4f0XpB3rJVv82veJOYSbFgq4jvl
5C30+naWYqG1HoOW1AyFxqlmhXUO2rr4rRmvw8dwZYI0IzCNckP5nE55lN4hJr2uMNaIR4n/Q1Xk
2B2n14jvSdGOW0pONckAdp0isUNIH14LW1lUsx0o5q4t5G9ItCFYdKdpfOI5W9xVR4yzEKO6do8O
tRz11vVQcWdwoRUseNydAErRaVVRTxx72+auunzLORhPWGUocH3EE8zxh3jjQl2NH2QTcpoQ1qgu
wmmLvwrlv9jU7C6jTXvWOxbZAlcODphwGCbqifq2vaqlOjGVzrZ+x8zNRc7rmpRgP6QmwSlffnNX
6Vw/QViVg2PJ0Lx0wl3fl6TvFQWshDzHjfiyByrxuXQTwzerx8ablkAnaW6jB8toMz3H+WOKpyzo
/uOv4akpfth13hfNW3Qu6V6BsRIXMccIhckIDoSfd6x7IzP5f0DU0gwv+VzCTMcoxdh2Wao/IWlb
71LOf+CK+iCzGq3mIPeGtYG1fHTihiJmWcVW+A1X1Oxz8GjJwB3xLG3waivKXUOHKkhF3TZfahys
RoXGqZzlLTl64EsF3UAO6f5VzE7ug30/P9lQGNAQVw+Ut9/pz5WRt3Kpdfg+m3L8bGxn2eLu+zD6
6z0nyPRdh9DmY9/Hs27dJ3+vKtzsd3cK/qnnX/umIqX+AA0Gv25bRrbNZomVvy1OmJlFX92DHEME
GZeDoOysZaltM2pVkFI1RhcRCqwPtiz/7ghZvi2oreyVQFxZYopeK0GQca30QxJQeQmqvfcPMjqf
eNzuqTDAnKZv2UuyHypjGhfnsvlKZ4H1opfVvKLctZrb9naM6y5tg+23IntbD+nymCcmXVUfmwiQ
lIFnhTiEcA7Y4wj4oNwsjvrnX9shRA5OxZhR0zNp71cGzSEAwznErStAoFs24OxhbVqOb98d8uQf
dAHhh/+9wyIboLjXl6PoZfYTq6y2ZXZJSt6vmfJOw6iGtVPgNfjYXF25bfm+yeUL2IAuBlPnwRZk
fNsJDwsca7AbEMsxZ2cCfJ0KlF3f+lBfRPHSZ9vVWFGSI4JpTFOGvgPS5oz02unQsoS5kFMw+QGZ
qc/aRqJdYr4g/FNtgOAQ4ky8KF3RZD9cDxjxQGvOc8Of3jirynwWnbIHbovoP2btuDgYNJnAM/df
YeS2ZxOHmetuPcPnzY7LZiRmviaKGhYHMhb5bwGla/d1cEvqZpXVbX0nC0HHDJc41bS3jaSa1YkR
HcrBdPzRyrTSvzMn2JPA2QgACMGmiOkQcyGwqsM+iePsKbkHgGf7KWi9nfQoffvyWY7Dv8sQwNd8
QAFzm6BPDHLxBQinekD6dP7Apg8lVMGNs8RFdhYdy2ct6akRuCF0ml4q3Pxh4G2jt5BGwyj9nTLd
HjkEGKlNXl9KCGwVknGG2z8OKce5x2A3Pk5Xn8Bihp3/bgca32zwlw7TLHUlmSYgQiO6Kl3nRktE
+UM1lXZh+Q16H2A2bH5nY3fZPQyYHX1hqFVwBN6AhH8Ia8mP+G/szRJ99oNyreueZvzUvezGuwXG
0ApV47iFF2huy4yOWv8msDIzov0MezsWsa/f9dK/ZOyLCpthXqyJrl9jP1fsALKtaecuQKNDHNcJ
kYdatK84lXD4Dag2PrbzR8+98Tr3T7eLLzIC+/fO7yP/Nj95jciHLpZJug/EuL0HhaNuLFu0vhZU
s4a8h28wT46Vobsc07Ku4QT7Saz7/GVd99c7D9jYupFWFnftBq6CA6pxnxurFRelfWNWROWRbJat
aiu7OvjObGybrfMsqCyaGZof/PHWSdbmXhbzovmIZr1EZKYoNDE+EIRZf9Ux5mpBeTUzWdnfivvW
uczRdRgf4zl0N811t5ppqYIf5SMV+Mf244i7umsZxDOpaF/V2+teQYW31xQnRsd/qRn9sjVQO7fX
Q4XR9C45/tBQoDU3g0V07iQn575Ri3L61H1RTjkzI/xtqGvY/xed4+f6OzG6S5FN1dPjw/DW+6No
/b61NNSQsjT0bBRvJ+a7ekhkXJWMOnqXkd5p9pse61i18Afhswe6wCjWObaPzWV3sS+lokI197b+
Ft31a7qyKqZ/Kd0eo937YssyoRz/zQ35PwR7gxvZNFAUMbvPGSliu0xFcSDlClmZm4582dZWa7qu
Jgyejs2Hrtx8H9n2PoESTJ/YyxCSXkAKeepzq3Autr7i3RQlULqc6owuPa48lVS0quxry+qjvtW8
88x112QbVQ3ojei27tLOvx3qGVl6ipWGdfbXuFUzjp51OSsiL929y2Z0Y+lq6L3G8goqz4lJwITE
pK+tiv8GK0UbY75kG16di8v3U29fC1cOGe0tVlpWt+3U9NIIY7a8DPpbQ9JC+wZnTfDyKG8fpevH
RSPHvImmU1YvskI3x9c01/VmFEV/vZvZZuqLu3wF2tRm1wA/vdcx+6Sbpd5Cp783zzMBNcDo84X9
DeSC3qyyqsa+j5U5JnbnKtCXORqKKLGK2OhrhTwIkE7W3sUNSXwvpibzrZeDbVk+9MSf9gRqqBSj
xro8a5wVC+sATWyd1gsXXS9XeVJwNfad80R8bF/HEBj/zL9LyYl7W9tM18qoTvv/B8UVKd9/Nv1M
/fkRH8cUPdN1NdYJEq3zj3rY77js2VMqlrX8XhPyXlya6qIuOALApf5sZcrGYOhO0B7faD59pNjb
1F+NYzsXvQwIYtV8c1XhiNXOVLeDXWvWX3V0gzQkkr32HQCrs03DyjBDMLfjMmhIg3otPuWeVf9r
K4rNxUMBtAGQvaTtZp0gHOzLZihF8GZp30wRrp2VUQRhVKDZgc6tlwY4hWzsDHoKTeShTOUHJzLU
gHBk9K53MMa6RphHMSpTBHzDcc3sYl2GBNQOPWuO6lK1FtEhD1QbTaq5yl/13k6o1oJu9W+ckTR2
bNoto21/uygtu6Kgo5CrSpzMcGSFv57qhqxwdp/Ynm9PHXOWtgMEPw0wys2oRh89MXVtOoUrMbRQ
UEQJzUfVGKLK9yYXxygFwdL29I6dMIxR0EEZZjVFIMfSwZZUM16DC2kdlkbR+lvnLXgYH57WUaGa
HNkXhP+mP8+1c+0VCa/pJccmhBMxUjdZGyh+eIqvUJA4Dt5UO1SdD5s+HPZ0p1+YtYmQ6uko7YrK
m+YNNzlXsoNrFMKZ8+0lQ136wug+XvVz8zj8KQ9F/zyqQrclXbL34F3SXba808LbLsB08q4IIM0y
Kkzkerwo2zOhLzdBt+QMb/dJbAoOQvXXRFUDrIMWkIS9HTs7taa5QAM3pDAqfCcHF31LQt1GHpl5
s192jrXTNN3L2Eqivfk42jLAt9AoOJheLsOle/64bUrP8WUkjrfETKh+JkWW0FdZf59663dwzHbA
+rBHqwp2SzWAonqTB4qVDqiWqaZaN+P6v+8kgpKsBuMKvKWwg8UFzWwGl9Hu+9xxTCMd0IGaypmD
hJWsRt9Ezw5XpVcr/nl4X79dx/FxnqS4gKuth6kc++aQH/laABNtRNGFbpMpZmxaiHY9F3PvBFkC
EM25Ovt8+TQCEs1+VcoWQ3zikCjYGLO9wiDc5Uwr+Zn/FcsGGtI5el5G51IhSleYbw6e7VfD1PVQ
PTZhUG2NX1MaXl0CUmPXE/UxCPyJR9Dm0QXXgIilfGvWOkSJupOld6GrbueGAJtwvuV/C8zGB7qO
vfMtKGNPLYBFPTfYfOyGVoOfEIEQCVKqXKPk3KVor1EvcLZGAHRIo7iwHpctWzU8kIFlad/5G0k8
92GPHf51tCBrEUQ1HUBt3d2MF87SnN4RiF5LODiWP8/6URQ5yyj95D2Eozc3kQudnjw/TaTby3dl
Vpocz555GqUnST3irLbvWy2fVqh4glC2Waef8U9m8834z1UsOPsxR/2jvIlkTHW2v7bPtUhAhQuV
7aoZQLIV1XchZMFXwrTp1H3YW7A+blUs2ffsrBx7X4qCDr58bxtn53p+bl/L6WGuUqjsoGxOxEUx
Mdp/7MCsq07K3hK32lC927v+4i0XnoxfhbMNPUfiE7TSt2pqqBYtB83r1ZV+Vj5Ucg3rfV0+txc+
T66SGGxqa3TJiP2pvNmNVoywNlZ69g4RhgUsW3Fdz+SKjtEKsPgIl3UqGoprww+4EUuh21CcqcYJ
NB2UlnmuRgrkEpf0TqgjyO8m+eZjlIsS0wAki3+7QQeX1ayGWxVjpNDfEBgHTbuutYGZaFPRPwBm
0SlKJiCjbPM+5oHofHLHspNDj5d5P12aVePic13V+rJ8b6+s13O9j+9hpokW10J1Wzt+Tux43q5N
shW6d6y80qoWWu/lexpmziGxfoSKxCT5OeQnDPgiZXx31sh1ZFfUT9Ej2nW3zWMzMzNv3Q9Oo+Uz
ekiE6/h0QgysxSA67qeUOQwGqt+ov6oT1fStl6DDpqk7VW5fWztioYFHhOdjStl41cEC1TSR863+
ihbNY3tbf7VSLREbbQeLoMYZH+zPp7SGJKkD2pQAnFVRXItdl8JIMhztsRAaRIVOsD77DL1OVkta
2e81BrAMTP1MhUvwYiB+ppR8p84gW8CoWvcWBPnxGqVj71ZNVNMTPZGmRw2dqF6G587NImY+bdSB
znFu/in4rnNTYkOn4A6wKg8/1xVUh+LJJcXvaoaG/NpxNlRwdSu7GkZu1zJFJ2NSpDdo2H3Kpue9
VU0ES+3YTJVvDQhgEcW8fGZyY/+MWxRHIKiDrvYq7uEDZ8XrP1jHQaxoAAeQJJXz5WN5pUywwM0e
98VRwXOF/oTckA9PWvkUrbuPFvuJt1NjEe1rqulgyYAJVejcSucqDDcSfItY39kPbqMjP4eQ7i7o
snH8TTYhi5XrJIjLn6W+Z7LKFFSA+93bP5a1+E8oIl+acCbgOVkHh9b5l6Nq0yHp3AgDtgAp4e8M
+cFwwiQEZ4FpTGwsyjrLRnEQ2+GGmoKDpGblrwOTkFOFU7ElsazOyo964GwdqttdMx4CyoKCHWLh
gIaH+j2Xq0p2J24VDBHusfIQgioMMO63DOXEwua8r+Ubi1paAfgor/hddYIWvfAVskq1oz7sYSQD
hxHrE6VOy1COG++k2GUoZeqZ1j2ofaZ/bfYh5NV2KAgBs6O+YrkgNsQQc8uCVVytohuury1Y2YdX
AU6TLeTsVE/rbfs8ZF9f5tBiDK7G8BWVNgBEes02JzdIOcxBwUTqItToB30pNwzXK3R4SBxno+jk
h04T4iGdTOpJ0j5eZfOEXrJuBWawNq15IfdJf6SRs7K1ZDPLYyFbS3wJeBAlwAK+u+AJGkAQMEbf
NOD16lGpF4Z/rWQNWrGaQEVuX4UhsAByExuuG6kuMIP/kt+LJOiffdQtp+xDkgqHH6rHR7KPLYPf
z+n1XvYXDCTzPclmnWQzOLHDKZAPdp0AkwMkHJskwIpgdOyC2v4O1gLYmDMei5dh9zB81PO9RTs2
SCVKr/l1X9o+in9mxRDOw1TQ0fyMOlG9wfSAX84GJiKlkCK+nG7HyyFW3nF8QOz9yF34cBdT8/ii
8bSPT+/jLbuC40dmfv3ZymDvhXeJB77bbf6YHp1bqUD9i5gb/DGEL2JuvM36fJ+T58qb7femMnVA
w/02Cff6SVKYdI4EPwUbe7IZ4hwe8FHH4qf9SFO3LJtHZftwB4hZrMvnnhO1JX9zCS5vyP/VEFVx
SsKzAGIAs0zXZmkEHhIdFOzumCvpyu+oxPAwtZxZ9EOozaKAfQFhQIWgf8wzvfsXVnGeBJ4HR9la
+KiHlglpBd5TI/gM/xlcPS5vHmB/yzbjv0++LHdTY/vNyux4Z7/DEUliEfq6StjSG14nK/HXhWHQ
lpkaoXUwzU/AqoMOeGmXd0kYosAI8v2Yx2pVvFOLdnNdiJsaNJEw2/A7Of07fpFFhzjs617yq3Qp
P5N6EslAIZYMSSUG7abjbhpLBcf5f9Db8ffy5rfmCXHgTC79owMl7/6/qhHiCsODpb+zsBWpQEGX
CwyzJ0hNdZn9ocB7JIF4ZKhfacuUFbYG3Wf8vXmToQc6kAh9weMWFODZSoCRKCn0i0N5AsI/GI6F
Vipcavo7/M/g4Z0DhkP2rGsOErmGTjSkKc3axjTtxWe4jayMm6h/YerOf7zhAvGFWHSCQwVha2R0
dUWZBFoHgDUztGndeDAuJmC47Id3c3XOdx/vyjNlW0shlw191VAJk5Dms+sTZgGXBn0fh12XlVbT
xQuGHzzj9y+CYX6gOIPV7S9gMLEYnBITbrknrGHahqYXMbLZ/xLGh79Di4IbdH7teU63tywUzkTh
z6ZbZVfmGTw2TvJGmIGsejRXnBhBaFyPHhUmmIy6n077Avky9j1BffX1dXujjH9/9m8Yb+mawgv+
d2x4GRtNECAsVcL6lMI0yG24nAwRqBQ13cSx8RpmlDJWyhJvLtHlAmwK5dvozPAbX8NjJXCHXeJ1
/dmnGTSX2gNwbq8YymIMnsI6rxpaQFthR9giJTwtHzH16Mz4MdnhEJJrEblt8tUUIoGjaMq2651L
IPpaoldoPYk8vq87fD5kMnghjbo5LHJNWbxVJesc+BYY6ljHK8zrAgO5KLj8nenQ/5d7Lg4Vyv+l
pLROkCNGd4zPtGJVUSEjEUuVNfehDRaGUqa3ge5lnaKgpoEGbWgp54wxUInejKruazUJww0PhJ31
WpIe1KWWsFDt2EBy51A3lRuTGo4NMvF6QHoKztuKyUTI5uG+ibELnEoHy2RWGqZ2TuDXF6DQKoNQ
+zSBuRXsGggFTfkX6maIf6yeRCZ9dV3uMYrp6c2Uc5toFjJzb4R8iCMARiWii9cuEHT45tgLkoIO
Lc42b5OtwADDPadcEx0UQxpMvQkmc97fqBOQzBguWaDRyzj+QFnPNon+tQ43Rini1vuCsEb8XpnN
koPMfujM+I8yOED9NPYnN5p94v/dT0FGCGo2WiRZauFn3qmXV1Oake2hUrg2/Pl4T2iEWUECkEdk
sL3N/B4sifw8xl46XjphnfT209y3n9u0OSD01uNCYCISy25SDYtPukHpOAfT8gzg9shmITeafZrE
FrDpzVMpcwaennQ5nWzETk2arkauTDky+3z2GQYyjjHgSgztC7QeNMkiixvmerBKXIB0JWEMqcNd
7MphUtWJiV06fi4GxPzPotIW3vn6kHu5AR037xNka9cX9z6kLyOlq4iru1H89/qZW5bBEioc0ohu
8ORa4tF9aj38SF4S1gTB81PXFrZVO0ZDlsr63PAp9HPqZkWyEPqCrSWtPd7UM3+UJiWkJOMYyWFO
rBCGdDWtYB7ZoWvpw3MmhhLwjlNoflX7tkYnQ+Frh8aFTCpKVplneX2K2ng5GuzVcQ2UwJmHQaYp
Gid+mN+2AswK6Tap7qOKimuWdpw85Z41HcASQBxDVxfv98KaDopp43bCSp0Ch+utaoDGpECtAN+Z
kzDZwKwQRsERdskuIUzmuHP76i1dSaoeTI7+Zu2XLDNdmZe90x+wra97HG2vDzMnyOSz6jFTuSls
fJtvWHzimIvxRg7x7KsocXStWmI+/pT9zURtyMqKg4ghRDgfYvXcMBb8DgLt+/KGFNJixTljpR+e
vTzGdjzwzXmpu8VleUOwPSeb1mEV7tAbd8ZhvG8X994CCwwCZh8epH/zL0kMjqHWlklAcG9AQj+C
AOwmb9swblPp4Sl4izRnTEMyW9fbOV1NbbClS8wWbCnZdti8ydDVa5miyZY/D7t3LkUdByYqb5bJ
nL2JNXjf+MI4bTExcRG2EKrC/61sONswf/DJv7h7sj0BSxIrnXVJz0xNknNHDJ6E3FgLD4OmqhoM
OvSj87PZe75SaPyNU0BsbCEmfn+Ijv2/WnLVXWiGxmNyzeKnmhrFVm80Tc5Yt+QQQ57gjyz9kDYA
KQDabnIvotVRHbML2z+Yu9mYKALiJT3OoxgUHZzK2qtbY4bqRtkLTZ+V/xCCipv+1ZyUQEcrnKon
6XqmmFf10zAMR+9h4kGnXX5p6y4mpolRCqAWrxxGJ0EQgbd2F4yW/n2h4vi7HtXdEzRSKbyJ6jxv
GttclHlTY3XMOTypKngRVW6wvK9n6RzhLqGLFooRYmRNN8FDIlV0SOVLpmHwbed8KB5QOLamg3HT
WgoJgz8cPBDvoiMwUfTMIfWbvJHbmXt4NsPTg1HjAQ92GnzkguMcv+EwF1ANFsSmeYq1U5m3wEIP
Qew5bYKEKAe3dfC56CTtF+d6Euw82eerr1hTF8MZv3dkRZdjY8Z9S4NxHPD4M9W4jKTIa3VMlNAR
O7cR6iQgNQfn45FQ5gfSy7BOXPSzlI6dbWU7Dqhvou7xrIJT61cog/+Psu/4crBgBIPmrIV4DuRI
s5ujV+1sx+tYSZTx+zJf3KjzjQ8RHjK1XAlXs73/N4RaNHLteJ0jfW/V3mkmNpUZg7rL2oqH2u37
MMesKzRzj+KtuFmYxjZJhlHZZ6todBLDnYrmpxVzPSO0xHDdh73VlzbzxYAeF71w01zV9oMczkUI
pbdhvbpYwVBr0Q+9GHJCGhiDMTM5s1ZDJjIrmO5/luXC/NQ71QvgsUN33U1Et+kisorU3uvqbrjp
xzppTfhumHAh0XHgUpgdxVXtNVWPoEnkYewwbi5vj0jCK4IZ5ikoKjE9TSmjGuerI6oYG8z05wCq
n8z0r/uYFgYFlQuUtDPrnPHHubKyh35UL6PC2712xBUJnyFJW9/e1GZNVt+RsU7lEB1MlDQ4VYO1
RrKRheZpJUK/pY0Wb1uzkZGJQJsbl0oGKnTFqFq5byjNLdck2pdOwxVaBwC+fp7H63tmfEA4peYL
UnaOvE7j1piTSZRz9VTEaLKTwhCJFeEUFb935dTd9xfjM+T4Vk+UDh03r5kXMRfQEA6Rp+6qeZoe
pnGo39SKeHa2g1m+pP8yYf9/y2JoPLa5NRwOx84rWg43P/HKqQWPqyHgDA7s83Ys8W5wpjgQPjwJ
PiNDRTDgHKHlQ35BARbfOdkj4ZBd6Gboo9Blk5UrnnpbJts3OhqmN9o+xsa2ePpeUl60rj9CLj/v
k2t/3Ytz2wQjjf5NEsbrbt4B/Gi5veQrgV9yrF2Q1pY9IAewJFl5UQEmWsfxfZz3byz4mquPa9/t
7tLFDXPTczsA3tefTX1bvw4EnHUejefH+SPXuXKIMCkXBlS81vBwV/fGZX7+OUUns7N75W+eig7D
2HzZTQxuXEinJ6MhrKJDfWmRL6YrEqVlY7bRxe6ar5uKSHRHZb7Cm7yM/paQ4er12PP7xaQH72tm
2ADtZmBAhJlHoavScFA2uZ/QYakCNp+q1NhIi9AUeVc/9WJf94ny4t7UMb8a4O3OBrFF/KJn82AG
cOgWqrFBZroeAsAuG6aIGtnha/oIIW5fi37++xyyukEoxRgyFWWR9fedMltbV430SrHBvo1G1KEE
MieBOKlaNp/xSV6yXDE23w1X7cJgUfcrd9m7Vg2463/dfGM/No8aK3iH626ug1GlMhHYNTDaaB1M
5goRDLmeqkAsnB6GWlckrCQbgV5cbBsn1gE8HWziytw/wzrMWP2HfPFBJXppLi/F+NcaOSs2d2y0
Z/1zJ6sXlcxlnqeyqZwnXotjdPdcS81XLaloVUTy7U/MFMekTs5I6zhArN51fQVUxSHh8zXf9B9z
7Xa8/TdCT3hbRZmpXha0HwaCcs6iOCH7Ap5HVJLrLaLc/EwdGCZBwhb73FV/Zo38Oypzc2saxoe0
s0YxRilEtS/HR+to01uV0CoT9fu+tPhJVl9HoQtFvD50FdJlmOfnH4h937x4LmY4WK2/4d5sBEGd
vfpG86nQxaIT/7UT/FtC4FBBLqZRSgAJSuMEbP7Xy4WmHYIMbn7PhrTv4hbzI9N89Pf2JCynmxcu
fGzek6hEijS0I+04dE3aQnm7qGxu2HZ12ULp2M9m+QPcD0zT4vYgXKG8O5RFqhvSEgwUqnhgiBcV
m89kMbkmajKHciFLbu2wuobzztBzbqbYudUXH4/IMLodeG6r5oF977YSs/8nokL/UPnrHpszSZfF
9DDRWfVNI9q3wKBgT/Yze7/p9R8w76902WZ1UCCbe74HgHY9TPZmrexo1802ZuX19BBdhif2TMVz
bfbtaKCjrL44jlWdy8TZzxxVDp5PEgQBQODqbh8yyrlQZpvYaK2HqehxKc5Gju0oo7zgIa4TTVWv
bQu7erUbA+5X45zNd/Yhk61rxqRMivF7PRN9DlIDc3eTQQfJZFPxtNWP49y2SK1XzIh7QjKvPDmi
Be5bbpqZxuJF6PyHN8caSb9bpKv+Y7RtP98Tndk/P4JNtIp230+bbT4ciV9/vU3H8JQbLVCk//cV
TjqU/mj/kW8dcYd+P3O0pPMkbx4biHOOYv397HqxKYli05x7dvfMpCt5VcGyGvbdP3qKAli54Nff
os8M0t87HIT+bnrq3n8ejoqE4j0SV1vzAc/tA451KP6N0KNlN4k/O9+NVoPdMB9uz6q/6O8N454K
v3QpBeTJltOUDDiqXafdkOh1RHvalC34hfi87spUers0DEXKu+nZ0ND5clMAYnWojDJTu7ZHAD0v
WK6iKhKIdLOtJ17umZVvomyCUFvUEv1N6Y9z7aHKldQWemtQ+I1fjnbdZtczzCB29h7r7Bkbdvm9
1lLTxTj9nu+lMTY5ryo2sk0esv+wO2QPA5RsY1NbDo/q2JRa4RJd5tmaRBIJN8XcYNVMdR6slT6e
7IjcojXiZPJdmdGQd/ae/dhVcx2Ewy2GtDmtwnTjyOOf3FqatUP46qF2jf8aSbQv3cdQ8ZWbxiqJ
6PxzJWSKDdKoFe9JHqX0aeZPic7eJax4CF7TePvczvAu3quWeGE2STPq/lWRvXtPf166/Hff4zbN
TZRpefpIOHFYX0bl10+D2d3owGF5NaXwbp1BOnuVLTy8fGiQWEI6BEkZeqwVkT5boCVhc4Qxgv82
g46pozRn5dBYad49wy/j/UVdToSZdNwzLCKvmFQ+supAPpAw7JYYAfHezRgGx4jzV7V0cfWzHoZx
zGMemPx2h+bOrbq3d0OZbNG+r+SrxQyh+Bk3080wvHt4jSsLvlf5I5AeXoi4e/TfeOljFEadN7yM
mc0nKFWIMLUWPlCPTL620YKEkhmWYV+YVWm8TQnvlUdD92eczE3JJOhslJStfFgX0cM4dE/hbrbh
k+NJuCpJEyAyv2Pdd+DnZBtrFwMLM5IZ3/97d6F0YTbFqosQoMtKvpewAlTjWIfpzrl9m8YbqFEI
Lc4kkPjPrjzntN39G24kanU5Syg6iNzq+FimM8l2qrpqO0wWxVvj+BN/v0XHH6/aNpyLeNG1jj9+
zkqUAKj+z0DZ0+bm+9L1JzXP/hxGSqdC6HYLBuCPeco+6lRLRQkwXqizX3Nu7fXN4DrefuamgVPs
eDHSSpeynxsRtOFI21UXtV332J/hLGX7Cy3DuZ1sv77+qgQ06fe3RyM3XSEhXZR3ttv3wBnS38L2
iDiLKoD2ltgs1ct3fKUUtBqxDhokyC+J3R1rBWaziWbdLWpjtOCeuYTGQy4r/+jAcT635+rg6maM
y1oNo6k0RgFuL63ouQnjsiwd1xYb6WbL2VbZW7qAMP9dqIh3rabLhbGTsy/gfqC+dg7of3xH8JVP
4KDMRhoOykd1OLc3jaSrm6l+qKa4cDujOwwlKrNOGKwisow2Ubydmis33xndlAMTmEVMdPxI0T4x
KO8e2/GxlqiYm4dzxJm5C/spf+txzu354xF97pAcDTPR/ZerktGsMVQxi46KNe7V7oMwfklh+twi
YzJW78bjQhOIsbq7Hh7TeOtZmDH3l11ujYbmS9tlhB86WIUaVs51vKnRrpQo3oLxNSqX2VusODdV
J6YtXUyfUSLKYfoCmuEgn5enpCdY+Z3nx5KmU09m+0xZ2lechlNUaGv3qC4/nGPosy6sm1FXDYcu
1FDvahs2FfG8rBtxC1SGAcIeyxyIB15CfzlEgun8WeFGrtWYKtFkFlyEJOmkKr/qt/rXrOqwmVuN
H4u+fYhzwiVSHaB8mb8gTj6sIAK3drYUGgulLTOG7MRgefIYvVgblFb4LJfedXDpXXrx1Vs+3s0J
7XnleO6syknHxzqL0zuJq3lS6cn11DtkJi7p16YfTD6i7OdOcb4tmYKfbiVgg2zaQA36Bib++wb1
/ywIbXKLWiqjUyknbsXrY7zgLnGr7XKDBRpYupXIf22207Wab5ulqt2CIeQW3f92zCh3ldsmXkrS
Utt7EpvS6vwV3+PJmiQhW78LezD9BkuODP1NayhkgCEgplMv/2vGoovOP4tZwd7nyk10WUlnZsAV
vjZJKYxvAfA2ajXbQ6dJpqV7lF7sm1hz3FCiQFhUsq2rmTrK0ZGBTvhOW1o+XR6sfNZhCt3FZ1Ty
v93z5Vi+ftiGN9h9GUxAOv2DVkQXuDcTbl2QczDVBgjF2zmuPifx9rO976R/Mq3CdPXjnXNeu/W3
K6Unp6HG+R09Zl87cPmGmySxVgBI59KGTbuPOt3cK+e8EXFi+OqmJ1RphWnm6zZn7A7Xbx3OJa+m
pD9S5jGSfxSNG++UABbQsa/TTv7cB/HfW+80TP7i66hxf1Qqu1FKwtIdgdsNK92OlSOd4z8Bm0eD
WFa5WcAukDNNRPGBu6p8TmMy8LVBBZe0QhlnZgWkxPlxOdexchIiQO8ZLx5kLJjWqEYZgnyF/+3d
wla++o1LAXOAfCY/75AwNVqM+lPXBS131sFC6Ni/Te6MUIP67u3kZJnm31P56v1aXiVxfUuZTUkf
kh277Mkx5HgHQD9KJm69hnrA0/djeBoKa1mX84wt+TOw6OK6mKqkv+96NQUrYoAM07eEu7AX9AzX
q25+dAGH7v0rrzweb3zT4Orjbsq37iUPdIu9pWFkvdgn7Slrk+vAEc1BalOWopeuu4oZHjSx0vbn
Ed2yzfRa4G4xOdKJxfYyBIvx98IcX3ryh9sTapVVtqSuSYJqZuH38/Muw5JdGCaF/bt/maqAfV9M
34M/Ok3e2vlEdfEoFfgixYPm16LMU2Krm936r9fvbKg7vfb37dQgN0jVkkPnsLsVm5W2zopDxU+5
It4lAcRMk8ugkJdObkFCemnp+Ff6yjnsb6X7tnQNC2QrSCPd2NHiPtpursfCesSKSU829CAdbILb
kotCCXJn9yYuGuntfdxEBMrmMvfroaILjuO9nd7PH4WvJ3+y4isPVa54sb+vo5oO47RQWvj+ZCWL
FrOpJPfVcGZnBI9pBmalahwH6lH0+ikmCVz+8uHBiXfzcAe/H//jQ9Cr7vLVR6Iy23/eDLoPza2q
CqtKI8O5adv429f9Hnm6KlZAh9wgpw/L3gZJrX3iFvhzy9j4ljD1XswfzEtii231QsW2Llwqd2OQ
5at6geFtcXB2HO0uJ0lr2/Iqvy2lZbNnlp9/+fodSwTXFjPh0DnxFZ59Jg/fm0NvOxv+xXvEA5fm
lrP0rMmjJ4wnYN66f88xZaGVS5CQGlFqvK17kEqLr4r9nYa/wH5gn7n6dXxHP/QArrmaVOMce6za
dxMMuOHfMPMYrvBFHsP9pXXJN2L52jFRO3lVjIxN80KTW+hkZ9NHjkdY2YDhWOjkgUj5BKgqhGxv
6rK8pQUbU8jCflHVbStrdkvPupzhJDb5UWRalWCHWkNaMehetCprd8Rtnpx0nYkydpNxsRBFQgwD
uP84OrMlRbEtDD+RESooeMs8izh7Yzgl4AiCgD59fbui+3SfrqrMVNnDWv/6BxQZTMdGgN59rVzj
ze2CoCeP4zj5MtqcUJWo+tPGRtHEWAXXrJ858ir3F3bhO3xM755MUlltHGGNwK8Uf3DF9BphJv4E
KOkQq3l376cX+hlnYJ2gK3R5uO4EL6sP/VUFtRRsQwB7oZIG5lfc5xIu424IQmUNzD4ctZshoW/J
Lc5Bu3LHltN31Oht4xQVNssh+D+ekO7HvTodbmEtaUS49Pp8IPoV3kw/GictDt8j0lwyV0yHVeaz
lZ/Bm5Tx2xCUfJxzSVQbEnT29Woh7oagT5oHbGC4L5gumA100nLaukN42pimUJRggAQEz3HF28EZ
IBS/TvnroHzRapNpFuwv5sH8GobkRrbLLcXYM6bIp5DQHEHZePODG0O4haAsjEnfBEljEqip6+aS
Ofifge7P+AaW7FTziveDMQ2Tsy4oMdnIPF4OEnkqYXZ4beHYRHVPHxaRYQfBG6tK7+7cSTX5OJ//
7FHYzZRfYuaWlsYd0pEFuRDyZgWTidlip9VQZzaw6EhgI8nF5QLOdvVO9Z9ejsfVAzofY8Hs/D28
t5ClX2CSTPvtLtqvkbEMTuUKkcIGZ7qHj7D3jvyZ2wMU3sAwzoAxow+NH75t+TTzzncbSpy1fCYf
VzL/iEJC9DrUj0yvzL/lj08PwJTAJjHYaflExQSHeEIaGRGt09NWH1GZaavR4sWo/8yBbMxgvf3/
qu3VxFxoLrKeBJ39Bhjx43GROwEtudCNGeYsLOQVnYYluHiUm9psqDHJoOligkwVKnwPRMQRe4Qf
PyKQ6Yq/Buo18+Ffw96WdDR/gvYU53jodog0YEP05h3UGfHVFFw6gynsYmjUDcAjXTz4x/Q1V311
LWM2gDO4+cYHV3u4fXj+9BFnzj7vGzQHyfyu0ag62JmZqoOx0BQzp80PeeneXKHOoEMebAu7WI62
+Aow3NawxguZnLlwAu3xkn1iykEXFriDwKKM3+HdbIOrL7K2fqbYHoqLx3TEy3MG8X0pksdpu5Ie
Pvq4S7q9eAAH4fYH0SMCbIfgiKJgnsISQXdTL0b0x324O4gJtF/IwcpgbTB9b5CFiQw9Yk2mymLV
RzMMX41G52MqRo2DzBrM9bseJx1BYvHz9CFxDPkAnnZ8tHy7XpB5+DCsKUqMJ+/mza9JQhfCY4OV
wH8N0ErUuGHAF+P93qb7ZCJ2Ji8HarR3Qyc1xP9PhEkIfwhGcGzrv05YklhIiYWbmVUSYNVPiKxz
q/Vrns2yC7vIrTeAZzztDuQLCvx2H319jhpEGC3LriL2KhdyTHq/B+RHBDDm3sRwzvmQE0Bqknn1
ruYkhtEqOl6v44TJ7GEycp981H3/Ne1CEoKssV94PQN+LVsejAkZMeeSDs5GplJvI7LKJrTbaIIt
6hSrQ7MMo8s6jP3HFuehiLCg8Ou+LDaKi5iUMxgjIO5ct3RGc+U0njWbyZxbDZip7yEp03v2GeYG
LFnBNOa44ImBhPYRyLMhPYBWIrCSz6rmAFh9Km6v3LvTle5NVGVgXaCDYep8ov4h99/BdVHSj6gX
KYDPD0vqypjoGr6QISsQqJ8hUXPCEoUPEGkyDJt8DhI8iSHFOsJFZOTC5hSxZVM+AYdPCRJQA+DA
SWRis7ndkNJAv8pgB6SepmGZW8w0CY3CV9+spuLBZehWJuBeuKSE/SPsKaKWevP2j6KyWEBjdwmn
DfD9juSEdG8izmo7C7l8hOxl+VzigjPiVPh/peGY2dekmODM5Re1N8Z2UObzBNBfA1vlxeEjxEH5
0jbvJRNWfUV1g6gWy6wYozabgwOAZtFGkNxnAxExhjXj2N8fPwzp/b5znXEwc9y+0GkgqJnw/pDy
Ygr0df/wpLPl9RATw+pI/oRduIgwuV3GEUe0nq8ECbdKPpEgbcPhYFINtR+OMO+e3pfDPRotxiHe
ihz2YMDIeeGKW9zS/gCAwCxYtdjXIkuvHJXVw91vQaVa0N+gtmjCgtH7bXVfjE4Qz/UivPrfdWdL
ZjnnDmRinNLpAWKw36BAIafEA4hzC+qOW0Sl+7DkZGIUniAXl2RE4W2iNVHB1sOpCO52qw2d9FTs
vj5vx8x95BQoU7X9+oqCawz5QvageMg2iInx5ruonJKYdeEfy++KQ7Ov8YJgSfNVwg2Fd1/rDQp7
wnz1D36HqHWNZkYZu3tNS4ujlFmdbPfZ9ZNgn4gQE+A2a0wgy8RINxAqeFalNXZanl7lyo7scARb
ZKEw/BlBFVQC8p9YYRO2JHkfDIDRUY+0v3cEEsWbIwyM14be/ZQf7gi+mH8TvIZG0xLonOQiNn2s
GWcyqERtchJpgzfwR1i2wQ3VmSAaIqaCXZDatJuQckClqPr3MSImgBBpLTmKWZjxzZW8gT0K734K
GFom72kzBY5iCloHSCcZD3dOZRAODJCZa4wbkNhVh70tAZtKgIlAezr+aNHTkaedh7EfOs7TBCAJ
NqwOP8VrDw1ICEgZoq5ii9LpAcSwK9Z0EvQcDwYizKhk7cebwg4ZY1J8es4ycpDGlGz6KnQ9MGxR
HK4k72tBn0dxn5uLDPhDBcBh6YFLL5JFiBcT9st2rh0HECIqThJI1uJDqWlRmABA84cBgZbKrrbZ
ChyvcL5ivEm95PSt5rC3xls6h1EC2kTXQY1x3/KSmkr01eoBl8sGKPc3m8xUyItzBprWEyxJdX/4
DGPOsxlvyqDvfpYvkP2lAH0fXjq7AtFU7BemW7svyAvTO8CgG7/T+XVcTH/YIaRMtYGedIXhDIQE
BgQPUwG8em3eR3zqt8wNAA4izEBwJwIJBmdPAewwujHE4LgvaOIarB8rW42CKpoc76rGsCsNUgqB
6H280fytOg7FI4ftZ9ccCVO7bWmOPrvU5uvCDMPk4AWkex6f5ctwOcEJK1GW9VpeqNCVT9JeHzHY
xGTgMuaJqJogLLRWTxXgxytCGMK03ustZcyCvkvcNUdAe11yP4hxGBwyWT/IKOE50se5Phxr0kP/
yTpizHsO49VgpMmLYbZ392VUXwglqbfYdjv4Ko8fbk3DngmFfnhhDiO7vwimBd/nrWoZjTP+GvD6
oB1z7YCtw7kBZwKX22s/igsCB0CUecSI7EAL9vrgbqjnYp1RdhOs8LVIL6D7AEXJcA9vDMRygEb3
viGj2iPI8Id6FDMh+nUUPhXYBXmYH2OPWJe8yVKXJSx1cDLgLwWNZE7oX45K8gbp4Ib2EJo+6ObA
uJnjwupm1c2QU71/oDXm7eRCyvSeS+Heyf6U8Ak5cikl7TZHbQBmAVWZ6vgl+OIdHyjyV9YAYOQc
ER2dJi4BDX3y/g+pSQnLDhiZBECW61norQDDmMSjpQQUrLU6vmEICELSoEHQ+GRpg5l3Lq997cF8
E8rgR0Cc7MUereSKzpyBrnLTx5dyRkfNjmT0AaQHrjNETPnS+yOd3/4w0AQWAh/5AACoWrHuA3h0
OigEuNkERnUjuvFspWDLObSa3Eo/BkhCMzB5RhU+7n8T/P1l/PK1Kz5IDMdoOlgF4EVr+vXbT2Mh
84P4WDGKZaVh8neQl2JMBiOf0QeH0jnVEjdZTKfHn7aAnIFjzyPsNDe5ZH1jr5gyqgMIxPgcvTXp
p8tDQxJW18Z3QHqanWbm60EMAK73Rv2xgHg+CbYBPw4cZvDMNpQg5ewFFcHdi1F5Yypcf7h5UlkM
zTex5rwBMgeO4x4vFLtoTYYUS1+G0oD3/zBok3FggDhdbF6URHBPSDUsYRVrLxoBjid4wZhf4zcO
5gvW1SOcwxhOhDU1fE5aY7jF8AJhhKN5eD/1TNJRR8F9VoxK1oBDcA3Eu6csdWWopTy4h/DBkSO+
qZxk9GG5psDRu2UWTZEKDZuYB7BwgJwDFHV0kBNDhmjaap9DewHsguDXOzULFuMXKhIyxePwUgJT
sx7+Pwp4PCA8n0uzJ31Fm4DHgZsd2+Tp35bDZbblMH/SzbE+z5NtNSVhguWZ8I0kxAVI2jfy8rqd
QGL/K6YM9diuAl1c4S43vHQgeYybL+CSv+PLZUIHKAcz4D8AW89/Sf/ACQ7kARkRfjC+G4CJEDBz
b8Ctsny99AnIExa+ZzDhQnxcWs25AFbHf/41fxOUf2tumJzoBbyTWT98yNg34BWA7R585S0bFAIB
JwmDbpk2iqd0qTZqzJAU4iPYEz4s1B2VXsoapzxA94dvh2cldF+yMbiSTeb5z5sO3Q5bczBf/oa9
W+ExlfN1Jn5d8GV7rD1Z7O5rhZRFh/l6W2NiwSrpoJ406EKY8rIL3ugouVu4HEFGUA6neotk72b+
FkhzeN7iLmiYev8gzQDpViTYPtEs6eyTF9NaJLkxm/1KJ/kfu2O6XelYPcAX7GFuAUIO27mx2OEC
QwUygCsT8QrA3jhgfpv7FtiW9yVfOBbUP/mCEQf42s1Aoc4RBhsQjWi74gLl7YKwqwcOKj6N5gzq
yhCd8TscJRnhC9sV5syOk0u9PM/Zidt/kSGTwgQb5/WewOcmy8EafkWXsII4lF5nCdI17cELu4He
prepWITAetjgY5BMhvW64AS98GRBWCG6pBcw5H6nF1sF11btepJPvbAnPM75W51PVjAQGTZDzblU
F5WhG1gJ/fYB/D5bp0EBTzC9SFyN9Tpny5BERcHL4J8BZap/seYHsMeV6PDbsA8nEFVFXSLP9uhq
8tX7/EgAsh8X7mRW24a7l52BWwBa3wCOh4rJx5P3UMfNQJ9EvT+W3M/jVdfr6pSdyqUglixBVxkL
5RfAzq8sFhPz8Pr83mN3zMSoXApnYY1rlLfXOzKvBJnl7UOoPADfZpt6InYeZxZfMYCsR9wVOv9z
m5l9Jh/owNj5CCBgYpMx1elKZ5bABZAVCd6F2nI1AVLFrPyDPeXNqiF7fKwXYk0+hL3/Ljzpi9vc
oqRTWshgVLg4pjourH0CpQcQnqzX3SzW+a5/aS/MWWIKA6h2Ma995N/XPBzc8y6/o5Il6XEgeLjJ
NSC8230depsCY6vtLenRGeDCAdjIpA+a1X65955b6cRlwhOAvMkuH0Oy0ZgkPcju/hroRUXwBu3l
SQ5HMOH5MQkyhFwx+mB5ss5O6++1F8Z0qIGF+JIhD7QrjsvB6Xvgaq2PP/Mbd0f4V9Px+Tlt1iMH
bTszsFbDFSD+BQy8mvlnx3nyushLHg735S/5zNjzrws8u95QFEFQ05lCgOED/ePs+d9ocv/HmHqP
l6+YBzAmcIuYf34OQxQIF4UjAW7G4bNDgXEYE8IIc5B5IQWoWDLs+zEQ30tvoNwhNqSgOwKYLJCD
evf596IuMgkdxm1gUr1M5hx1/JEWGjjs9BtWLdGZo/J7GKmE5OicJkPm2aHS03nBAmdvBHI85NSi
Kaj/n2ZExSzu89x9XUoIVsxa4VGoWxrLjbodJXc/D/ZOP67XyhFF7KY9IMM3fzaf4OfwiL7ozZ64
fzFgxvukjZr5xGcNI0Gmh2gvFNTylpfIwV5eMI3z1Nl7hqd+yLlRJj9U/v0V8yiuBtiJDGxoZvji
Tn+Eo78i+cyfEa8huiZ4Tx7eznWDpVdQBr3ovX4fH5w7m3uqwVqZjcLnsSKalSE+w5ftcNm/fKd1
9HAJuLYeMcRbV7FTd7iAMhq/WPHB+/MHLt8tB1F7GbtV0I/5vFWFpCmDAk8CWLV6G2WNkRHM7eBr
5TMMDgV9pBI9wYi0cCO9VNHgE+fuIxx4j1PjMXChKL2jLDk+dsy+ZEM9DadFpC6u64edBvLiiUxV
AeNgu+9BqqD3iyPXuq+rgAtxEj2PP4cpIwwCcu/gye8xEMOJR4jZxjrTrcIsIi7dSFlTuFdWhdjb
ve/qA4nsnN7mHq9t6rshkMe709pT7j12I/MbwaD8rVXGVGt1Xg6AwL+uuu4YY9q1OXZ79gsL4S/g
b3157t6zwpMhvDfJc3b1y3N+ekf5iGmrl/09yeyYs4o4tUYhlbJ7895OGStYHbznzZEXFPeYrTkj
+4N8nAoaduLXBUhxO6+HZR36JDr6Yg1N3wOqdl72CPue1KsM3CNgPrXGEwtD7WFl3L+wFv3MQbK0
rZaVkbr/j8omnljZSGeTTKCcXRfI+iE41wJvAiKjEZh/Iq4lduo4yBzgXItbgqK30V8QGT4XZS2T
QOdkE73wmgiPfY+h9J0hJIx/k3wwBxB93ncyJ6kd/O015CjwcWAJQoyF/trz3/4HpgF1Je2rvT+M
HxqKsE02H8HD5fb92bJfisob/uTsCUSK/S8RTgpu1YLmQekq+X33y0TQ+vEHH7sb1B4KoTfE4jVH
DMXn50Zz2yleo3Po+8zkmO2/C5eCGH29xc/ocegfpUt/3mM0aZYXvon+iAGA6D5JmFooXnnmXNrr
fcCjmTJ7WoXTureAWAclhP/JtzzUGaU7rxbg95AveYh0mg1015rmPo+I6/QYq49eLspOvhXOAxkG
vNhLUGftX3rnQpTCpy4ZmZMje/Kl39AqWc8mUoE8HpdmOt7KVn3Yb/fsvvuxxqQL3kMHTVPBxOf0
2dwP3LR3xejodVKzHWi5Yg5xkKQ8gf1mq53N+83oxYlQCyEj8m/+CRczfmMy9AjH29uSe6eF63u5
ArgfAIcwqIQ3fhdW2DacmJjLeABFaxjxWRvc+jCaKJ5A879LpDxCYzQU3RXGeA460g3XkLtHdeGM
oI/QL8Enpe3djaCbk0iNXyLii772WUIh+csxgRqcZAQWXCtwhL5meajPSIVsWmAFlLqe4YbiUMbl
qytemZKP89hFBk2BLcgEdip5+B37IAbwXuBimO2UiUUmyqHaGfhwI/Gg2MfNcWzRo8HLz518h6CS
A0AyxxhgZZj5w/jH3wpflJCuwWg8hpx2Gb7NocG83/z7hQcC6/3RodsRpWzCAYRJlbB//bfJM9XI
j9AhLcO07v3tN9KyDlVLtR7u+++7oZcZT0fhfoszs8z8eXh4xnxUCgO41oJKKBmdz7abCsLCPXpC
dwZRyE2K+dzpHSlNYSNZgkbSwlitbEo96xf27AofJsbP9VSN94u+hXW1A5HCGNm9KNcHIYOJlE3S
24ygJ/68OoGJYX5mMNqmxAG6mKOHVSwdxptn8mWYdGaGgbx1+nF/HpbunpkxCnwaMNMADvEsBtPv
6dv7imfqd9DcBsGNhfyLenYe93ShVem74se/jIHZuuppYDOuh9V/mz0c1LFTsITvEudvH04/itGW
AJNq9raE8XkP5FZ4H7yD4wmNIinyuQkA4GWbZs5u5YHt3YeXw2zudAkHG+QvwQcscOzUEZ8+p8XP
zJx7NLApEHoRa99qXRlWNhGwVpt8Qi7tXbHlkubW0TmttXwnAK4UmJS7FlIozEXoHjxOBWIIbKdI
dev53frvSiwdcfZiiAfXX/A6Exip9ikiw8O6ua1VgpwBUYSKTnwI5miN29MHOoeW/nBz8zlt4XSh
KjAm7PCb3c0WwrYfPhlG06w6vUNnktotQtvZXbhwBPslExPuJ4+jzoYOOK2siZ0BCuIIavfN1P/5
OWQyNQQ0ccfnUYi7w+Jm9+NiJZ/LC2Yji+PDPCHyO9AD+7914aC0sJpTBkoKdSq9iJ6fnug4Qvzi
3BjDPmcDsyJY7GYrJv3SlI/ZOcl4yUHyBHpMTdyrg4nNuDrOVnvrRL+JSwjWCw0s5HJWXmQYQZgl
O23SnMewXCfHaywoeBif4smJoBw3TsWp3Q9ICjxdrjBmpU6122PrXh2zRSu8SMz3FmPzBXfP4T2F
HwsNlK9k5ihyoVRE+GR3eJ0hBRNrg3YMNgOjDuBUXJdhfMEmpH9V3bezd7DBw2uDGxseWgZqJLig
eG4tmvWRnDdscTCOsaGxCptX2NAjLs4J1/2TKKBs2p/9WInMVfgCvD7czoUexmBnDPGUEhJuMqij
PTGPH2HYBl2ZRgLr90y/qFppFBpbU+8b1PMsuoIRxppUPAamY6sVAC9KHjxVjC9HV6M/nfXQGmqH
hvE6yQ/mdmDi3md3WLejm3XBbU0oEPDhnlPaJFKyREEGoc4MhL8NEVmOHJR8Btw7LDi+I2fVz4SA
6KkMddYFpGKJGCvgTF8Yu+HrorcWiB4vCPxcnE1RHhMdavFzTj+vsTssewqB01tDfn/kXZ3xnAXC
x4mrg3Bg4KX3ZoPVK0Dd7YIUeJVesNm22CAj76oM+BxU7Z//Yw6IYAh4JP+Cjx0mZ2SnGgp8A9Rr
ltivNbD5RGfRUfPgeKinHkRgvNAfVA5i8NUGjLQhO3/4rE8x+SSmqvXYCA1LFcZZONZ64d592aJ0
iTOnXrWUnYMZIKMlzVRLDvYWRd1tRuOTjJk9CW45szeWucwETpmluuQ9FlSqRmM/gnL6cmNwdX9i
18SAfSOFzZrPcIJy8P4CIFfWNdT9CnM5RLcm1u4hHnkIn3gL/BNCuzlYpCalFA49+BogiqrgGZ4G
AtO3S6P2HwgThQOshLUchaXDcUgT89hh0TOfrGmj8cCF40jqPAvyM6OAMWXrhKkVvoI83hBNEGYo
cNDEBaWjkNS7+YmPDC5AE9TOlycP55L3fzcvwgwWhxOeJQARZzgRGjpdVjiExoigmE8BRIB7QtBc
cw4STNQdqq5TMZXxqX3gXHQXejqC4zUFuRLImC9RYQuflZuzEi6E1w2i+mnjrD+25Fw+C8AN6zun
Sblyk8Jln2E8ZxOWbvZZXKcqUMyayqvHel6fmFpPKVKwaxEeTGAxbqtSfQPqkzhKIttwSqnJr9Ne
e2ONce+s4il/g/pA+zWFK40Q5wISHPCkzBzjswkn/A0DRsDWx6Zyn+ZrOzqULL6Xp/i0Kvre+Vrw
a3Ul2WGFFNwdPsqQMcXmtR0GchBP6Cf6JL/9bDWGsRyOY4ligo1k36Ar2Qzcw89mxB4fUWQOg3ba
wWwV7M+BU5vwVfyWDToOWmsSveEpTMS2Q4tKisZpaKXuw8VZKmGCTVChv99kzF1EPcdhQ5987MBv
lpyvu2uEgt78Wv0g2nNDq6cHa/jlEpriKfBN1biFALxIa0LtqBmo32/f0pIoUTE/ku7wkSfB21Od
DE54rHKXh7/l7STsh9O//ybXQG3E62DHCKHIru3W3yfECNxg7h5HZ6F/lEzajUqYMOnpGVCeJJ1V
wTHq3Jk2H8EEspCY8LigwWkXgwNvp6F6qIwmGgZvSoSCIJP38iPoDrTRFyHip6SOgczFSJO/hPnR
kgfLPM0eAD/AXX2A5NsPcIihFsELuz6MkdBpW1e8V/HcAkDBqBu/HEaJ5eYmJf1CjCPErc1cDG+j
t1NA/XPr9X4L4k35vyjOIBtodFPkiu/1x3gEt/Pvr1iVi2wlTyv3G6PLTAjx24L9PDZqoEQlwPN7
NQ5+M9kF2mJoVc56CX0qe4R1S5E2tm44Bd48Na4QXuAxNU3j7/Sx7LuKN7G/5/sRySpEesWnN8/t
EQs3g6tOEcCWvyH3U7fr3Gy8idkaqgaMSonHOW8znYwmIBur52EIuoTZB5oiqCyAeBlDQeE2XUZf
RJvQ4lxgYDPmFPQyDqVe2GJtI1GolHZxPO7dif6BQJ5SfADTvBbCIipzBFennH5hU4aUlX38xJwS
0kUv2CM0xliLagtx29WUoGrgsxC0zeIjrQe32Q2lC/x6DFhfRkfvgzGy3DjP9/wOHM1t9MMrwwF7
+WAQir1fbo1r4zG0akgHeJ7K7mgU8p/71HthEXKdpqmbtuEXqipiHhJGpi+i/d7zbg6qzH8/Lc4R
477or6oDOiZ9Et6o39iycDUE//zlCdvTknMOZ6vLHQlq7RfT74X5TMXEiZv3Fv+GZo9pKdD8jlFO
EadLGth73McJu3WLt327MG7sgSb8nPrn8P+Hd+s5CN9wGmDVjMznz5Se5pClGJe02zjcpkb914JK
UTeDJf+BYrMpXljnkPO2YYbVwIb76Q1sCQgOUELexvtvjKUv6aME+aL4bu3vOGjk8Cm5qRJM3v6+
mg4k94XhJgQY/E4ZfF+j+ze4tc5taA2GkLcz7V7NG2lJo90iu8qcZ7Uueyup9rPXJkfXgxc9NoNE
IBKGREIl+v0am6Y+Ul0g5IWITeksJUCEuxkePrNiDWhUzm5RCBByjX9rKhwGRczGacjgYAlxeLV6
U5SBbhDFhJ6KIMzSVs8KICYPqluL0VuOme/No/XwP7u7ZD6hZ2CyjjgW3iSL6tD+hLE6leMzxtFv
lcWUystuDUsaNA/xK48y1/HeEmDfqtkC42mTEmp1+gflCPvAVYNYPRV5DkLBrlLoVsLsC4NG9P0k
XJ/qxSMZOAroYEgfyZxtuOJ7TTaPJMVhVtUVrLEQK1HhZkb1I+8QxmyPEB+4CrAkyWrJQhk6T4HQ
DfEMyB08OZpgSdjgks0Ag3zAXbmr/n6nvWy9he0BMmwMZwSb/Aencn1fTrbqPFUOH+vtDRrTU62n
CSY4H7+9rYzVFZFJNXU/wyAS9Gx1KVG7ZFi9c7fCbBcIQJYLNT7oExO50UbFmgtuIRf1REwhmSHk
K9x3CJgeL+Go8lCjfN0yXJ7n8Cz6WrMTLneL1sO5exQ/Nw0o4Rff6OuiCzLy0s4AFOCNr90rwSAN
+0Y+rZujsmRpe0cmXgXEdfbJOOSr4EkMJGFlim0Mkk25heKqSScSZD5/zL1efz/uYsY8UPKQNjG+
avRxMk4GW3hKLtMPTFMEfZpUYU1OnhtW0vssRvJhyb6mgkmaKQOML8+8Ml64nKJdBAI3VaJ8MCaA
d0kzORBzHQW7kbt1zfBxkKaTKYxAInV0BGyQM7gyEJL3UaJ0gs6ElJpIWL06MK65n0EKUEMghBgD
vaL9wh8Igi8TzzkRvMQs7h7MMY4fVbuCNMODBC2hsMXEmEEFMhowEKic5VyYSWCjn+mbvzfpEPB0
Aoo+rHnvizvUryyUMDeoUMR4kEiAk3twaX4LxN0Ie3MLgw0LhcD08cfq+SZcfXDbPh4mOeS/qhKE
V25Y6Km0off5sVyJhqMHkUaCyQS+MMe0fZ2viFLcdgxkdOht8xK8knJ1/9g8TbyFVlnEeJXBbp8P
CirNl3C6sUI5DFOo1Vaw7/RXQKSt1rd6Id2xnh2A/L7GdzMaafxdibhaK3OuXrFUthWjKp4z7lKM
VifC0ZZnkY7FJymy6Rgm/2FaGxVLgLjJ+WsLY+ECKb0C3HNDhfO2svB64XZv16ArmkyL9YGo5c3e
9BSCEMQamz5N6D1wyDJ8MbFk0YcaxNf16Fx5fQfjHGh77QzZMuqlqOcKIo4w4MMTKcLgZylH8DPW
bwA96kioR2yfG3lVDHhZAsBZEAIQdJLqGvAOYvyrZuNkCCloj467wgqEkxaSQpjOn8vh8R7OPg74
HyI8WQcJwCN1c+aANZ8znIRYXZzRSbFhkggNzNvH3WyQPNm/A+y0bzblDWRRwRISVKyaRnIcC+9H
CUokhtuwtp7uWTVp3RckWxpCuvf2pQRBAouogv50B1UAora+PDX8V3HYvSWUMhTCjxmbJTePnC98
I2E2Q7KvPQJDcq9e6/Bg8zlJZbjeMlCdoajk3+1OwA+MQRGUCcNPKJdCfl35SDiwXv6EyANdwWbu
XDSfdM6j4HshkAggDL/89ejILNEYIYPQ9xhuvChw0DVBoUEr7SCuMcc0rykxWk+oWpSBWKLcQUYG
WFuAtjL/h78KQE7w/UWN4XUAZOFcHZQwhRacWMaefAvh71lh7Eg2iiXp2IYZaxygIeAA6ftynAcg
oHMCfTkJoHWxKWBAxGRSiifj0YqYaHyZvRqALz46ORog2RBg1Jg1uyrjHz1eF/UD2DGRSq/NZznR
HlcDmC/FtcZCBUTFRFoILKnOxU/ef/NQ4j1Wib1piilCjmqNs9OvEUk/qPPhFeEtQsYqlGACbE2x
yOsAuwNbcI2+MMJhK3BAyDadv9YDxRHxGq0OqxlOnExmpLhqIdRixgH++v/Y4o7h/pIsAw95AzKk
xuGOyrYWYZSyyREFIJwnWOPSNuKFDjOWZFPODWEEA8rBgYdjH84iONzDCeNV8qnSzusAafTajYfc
u+b57AEcZe3ETUeHSaPN8SjjrclRit/NhIdJlh+YygekgxoPJoz4iQDwQI53bvIxYjrgE5/uD0El
OX5ToELsMyUY4ASqvWiVHvo213mV3PkiPEToFHHSoeyGLIWkls/B7BBJQwBYIa2z8QaEtvoOBJH9
gbQW+1Y94zLELkUk4oz5iO8CGaCeU20sAkEhkX0zXZFmw75TP3a/QdzxmMZWH+fFjFQ+MTRPZ0rl
tJzCljKQDAQaY4w//c8gVLkhR1xMUrlgZHjtIdWxBx8bFsMPs8GhgdfVrbKeBCoeuNQ44hSI7Q2c
7s6/v6Z7ttHXVCpTbpaYQ0HtRt1L5hG5F18ilYT6ADY1byD8xdfdfZcxSGVfgUiFExTd5IVhQD30
y3U1/aDdT+dYaFPSVHCxJ0T6pfPHtMX3qF0r294C4vSVr78Uy8ec4+lI0Zco+PtKi0lcXD5HXJDE
qYI7+57x/lPvbZ8XcnrpbecvJBnUvyyolz8JsuUkxscRxx2I+u9wfPyiGTPb42BZQ9ucYcweS4sX
0VQal9zn2B6xs6v+5FlDZbgPJZKBSBh1iT4LUGmuhruPD6jEC6k51fFkJOUlkZ0RDiIXljYJBe57
0VAx0k51LWszW5J9u54Yd1i8L/iYwuUFGjSDqPvsfinnTVRa8Mh87kDyygUTFD8YKPbIVWDM9o2h
LzvFTNwQJTdijRKjwGIexkb0Ev873uCPKwsioqx2ncKUvhNOi9QyqXwMBqCv0ohAVG3COqyXOdZh
gmeMrY7OVGf2nJH7xPk3AA6ZpTSa5CGhLXjq8yEp63cyMpzz0DRggaNPgUcGniFeZhfm87E/4fTG
5Igb/iVmat7Y76Gtmn3n1VRoX4QKhr84++acjruhs2dWhRo/wMdnOzTJyeKCq0Oy+GCKZ7O+X9t8
CTKbwu3BMYSSYN0I7xwg9f1yRIitBJuTBdVn82fk4eJpRnAQ6S3IYvhK0CUMa+ZQfFDWMrvkMKFf
YVIn/F4JPgxknYQXrGpqC9sJr9tA3CQFqmfugcx+yZ4eAD8LUoZZJwDQuTd0j1nQ38Gynw05+mFU
kAPaYtf7SoardtUiET7hIMRHhsvOMY9IdZhfY+i8brPuRQjY4JpjPwpbWrgQ3NcKiuG+jh0Cw0ly
l8B714y8uG+4RdEZIKsW/F8ctUoMBihFgSOByMzUBlecqtrTp8/kwM+JgYIFMe8BCOSumF+AVyJ6
oXfnKF4Ke/MibpOS0UCMVS3n9McShZjwkaZ7ptHlY3JfM8xcAEBhDWvqAv+PeDgD3SXPifmf6hbH
dptR7p9fHsdcSy/dogKvmHilF14yyQc4p+NMlNqThPvJGOijUIksfLuP5W6w7mD+ehIZ9bcE6eZU
hdvPGGBpEEgYoZnCahv9Dy7oJd7/L/MGHMa9C3fiQxJDiUin5n6+w00XmSuFi+MNDKMKijKGXhQm
cjIAGkAPe0EeawsFBfYw2BiMOF0QZEBLH4MWltilgu6IRYp+ZshZDiOB45MLmk4T2i4aeHTMT3rj
ISBXOnsQ6IVzFsfwGzSYtQBpCBKVu8QgMwARAPcjuonuReWDLuYgykC3Nbd2NuUPbhG1HFFUct/g
mb+UQkoANX7suBqYui/JlduOwA0HmKIzYHBoNwXmcaN8qnhRPFZ01IVbOTBZhPKakkTYzGZx5wpF
enGU5pkrUROkToOvAL521DYD7JnecY7TuphVoTonioFziHCVL/a/yOwTZdtRdAlKOaqvEwRrTJx4
LgBTWE48py8xB2i5JrCGs2BuJAwqw24jrPgbUDZ1SwgjBkZMS3lduT8Omb+IeA4u7RStB+6jsfhz
9yN84LiYNwBC08wAsQSCEDYTEC89JgKwoVE0cCNjlOmoOOvc56J4gbTLbccsGQeaaO9AujSv8StK
kxarnjqAPZawbhKAKvBwxk4UAOC8uDfhVXmA+k+6RRb88Ou+T3EA0zqPq57LmwQgszhyu2GLJthc
S7xLjOkRvAwo9sraTyN48gnm33NBf8DzikpZNn/cRRkHGycwLOgXkCcjUMT+yPXcL57r+eyNeujL
/Evd3nb4VdojH+4BxyJ+17ow2EcYZf/XxzHtmFjf9R01xY/6l2HiPFt0fkutOSb3QvlQv9bTHdq5
/7VNz4cXjDANeYhYv6i6urDnD6a8XaKCMB6DvPddvZAWPJIctg52fTaGCwveB1Y1qTnc3o0kw5K/
OxY+RC7syUoUGqwCHB0wobNAWNgGuJKzRQgxMn7kw1Thff7BYBDFKG4GE6ydMZKFKSxuOqoZgyFF
2ItuxOjC4gz+K53IIsC9cdoPr4aIRcKKZ3nzMtDbGqvhDNgYlvoc4tjgCOw/bzvB+eoIBm7A3klI
gozGsY/z6j0o/4RRbeWTpnKGOkzEi+j/XkiOkP5SqGch91+q5ccXywZ9EvoZks8pEbt/NN1XVypZ
GgbgX8RaApJui5yjgN6wRJQgOcOvn2d7esbxdPdRoGrXDl94g6uPRSSvuKi4MhSGIC27LmY6IfuV
CRVXTY3uUrIaOEoktPOPkTJFhUaV6En8rgmuf2jakcXCM1KJK66pV1BjV6xx7iOd3GpAWriPhSAK
sRPq46WWQO9D3+rvjHDXz+hchyjaa+D84k8Q9xcvqlTmMTZLGYIOoTQHe0b4YWm1E7BqpbWJkZsU
9+96G3ArdP0OUFG/XaRkPZoLslZoIvMHUilN6IIvG6+6oiF/u7ppuRWC6LyR4qmxoE+yKmVsU+Gf
YaojcOl5KTUCCqgqKLCHHlQwM06WXWX1VLjpTo2u9fI5j88Yemxy0ND+CHIVRBm02QjKFtYoPWeQ
mbOy6K2UeVva+d7JL4VAGnjkWNlGW7KBuoVuMpafSnjE9jxxHcA6Xp3fxqUkyK6ojNRzebdiXeaF
1dQmKERVNLQ4W0waS3MrXdhWPvVEKbk82SgZzQqVF4ACCBINomXzmv/WTarhCPqs0NeddHIt2U4V
upW+I2US631N+CXw1wL3IiZvupQ9ST/RJ9IUYzxko/t1tWsJAqyJs83u4WEF3DxBFdtUUA8E9bbj
77XcsvSLVoWx/augf6RgOg9d6jq1DVsQEKxe5tEctqdAoMUtHRwqOjFH4pecAMY25uERDgitWzJ7
d9sCE54jgh/qnYEJykWOgjhQru8Es8d54dhc1LCrmnXFZW3vp8OcYkvNgdVMDxbti5NXI5/mSqyY
8uWksL0AcGmQZxzfQCe6SdKWYK5bZs+haab2YYOVwTGUkz44gbzsRJzFzgfjQ/shlIb7nSv1j3uw
z+J0MNcsM4XqON+lDGbUqqYrUSBX87YYnYux8hX2KtGe9H8bL/1541kD9krWJv0Xs3ZZjQ1PVaj6
A4pwKh+rrT5VimU+7yfc5u+Mwsotn36/2LUACMhC7aopOI9YZXkr5jTUqDoMlvve5t6NTQZbdVqh
fa6UuBUzy9JjXb/cK4+3bba2S/XT9+Yq0Ttg0JL9a9ts0t/LO1R8DU4fUEHmiruTieZBPb14wAfi
o6qjV1J69dcTtaw1gAjTPxDH0q/UaluYQ7HrLT0KW2I0ODuYc9lmsrHrgRffv5i00fO5DoCA+2wy
v8j7N5JTImItOG1F4szoFkqrS3WZW/k3U3pqdi7zG09d/Kpkj7iVDVjVJRFlrTnY76XKHImOnZbm
Hupx94wm6QgZRTFSXTg3iW7YNILsBO4oUXFFu4nS87IAxb6hLd9Ljm9kDSBRW/5I0QdQyk8GvPxe
hPyoHhfT1ebtcW1AcJ8P7Vd8ttcgFnIaHE9usbC41o7LTWlNP+56D7Ytd7BWaEJkgVz18nTJO3pP
8/HLepQjnUcxaN/aQKGmdu0z/vXzSxTgQNdtUIMKDmp3hEVlZFue0PQRbYbKMqL/4AIi34vURsVm
wX/jRt9fZUH48CDYfKtNe1svvfh79U2qxJcKnVpmkpUL+t8JFf9BAys4rYXcIPNe2X7oumHN6/dq
GOWDqjpHreYcuTdT25aTPF93tYUkM9iSUnsqECtOduBdWlSVCXUpqVRREhVzxxykUWfXjXX5DZW3
syAYi1/fd8x5yy2vv8BiJN4ES3Ej5b/8vI/v7VQ7hxArV9UGeBMIyGM4VH2curtUQUwzTbV2VRBC
5HzqvPoAs3j3Uk2PZZs6pxdSoAAQddyzCjZw5+BIFK+01q3z8KpULxh4uzMKglOu7of7YaIaZ9wA
3KJ+T4HiG55V87Y/aS8JmlGf0FdLFnIj5sKlb14pw1z3dbwb7DqbKn5QiYqq7RtcIICii9f+Ekxq
y3hl/n2Gc1xozdg608N0dzG9aZf6sYasln0FQk3lq5IV2p5KKuN8st/YjZSXdfpCuuN6WBXV8lWJ
0hmXd8UP1enoPsICyD8Z0DlVqueKCEmsq5xNfvXMWDX0ytWc8i9QIWe04Gx0lV5lynufu6Ks2Nrr
F6tWl688TQSInWU3l9fgIvhYS2G8naEiOc03D28wy9WRgQDO5WvPDRgCBCJsXqPlEOAKUeJ91ab+
Uz0U6B59P4T9c7+356tIEzeDZeTsfrLOOZURMDT7UiMEooA1gsw9lS5UrLhyjRK/MHKL/gnChQJL
KTdYKYYKePK6j8ibB8nsbwRuZRxUqiirRcOgFGHUw4ER6jWwNKP7KAsFB6/td7yRcFdR8E1pAKhA
vqHx6tQjlKK0GELYXH7b/lcvW5RGENeF9y+2hn0yvXTVPEW90Qd1zo6l1xIDeuu1XGRXwBtXu/3s
OLjkFtmAsHr7haz6zafKX7RpcDD3lbSDh7+Dez7XQisVzqOy7x3AWFhRO9nAP07VHH2JXDdZg3Bo
xGuuHklfHpQt5KSNqMBRqqgdoxZLw7Dw0nmpzhtK6FHrWQb+LMfy2pWdnWF82moL360T3OBpvB0m
oGxWvQCGOfH2AUKaDsqDwdzIjEZvKt7m1TK/7y16lzYISin3fatC9Hi4v6XX0bm86dw/NjiElDb6
qy5MePX3GmWglifRBS/tkVfSPI33w9UnQOmv6t2XHuRrPNqN8dJsaDEl6fzpK7YcpZMkeHaV5Tkl
jpX5A2tMGlfXqvslWIcPM6jPohphda6ReOtOcsMcBbXrz++8mgpqcxe6AAHCABgpC2+yCnEaxxvb
WTx4xgmDSNmVV8PXABVp36MpX5EygmRx2svkjVWgsu5bidLdN0mVPy9A8sR72FDJSqHh8RVGnl/+
fVN4v+ZHQEBmqtBSgTeAqpMYNPf87reQSZWfCgl3R88NtSx7U2mpJJclcPr4sbxe0V/b3CsHtFpT
/Noh+bPO1rK34nJdTOx7ExMv2/zVVl9WXmnrwOA3kzEHaHEuAHS01x/rQC+L8fQmYH8oXRgS/ebj
QDp3eeRxWcyt26vs9/NcXd0CnTJZeVmXn9KpSfW2qTl89koS5Bidq2QCAI6y9fi1/LJX4liUM7aY
11g/uwL/3f8sDu8r5qZrtYnX4eQwfO7bG0iMWOcJU77+2O7f0wrKQU53A+3CII9OoV051kkuPveH
wWXfWia78XP5V3SEnvIqWi9suHyrnJDVpQgBVaI9qDQswWFokqNwg9CmasbwgHuQRSFtEJuVtsjj
GU6ANGGrOc6sSqic9rI0OSp0vdpdCsBFFQtCGslODLAW/pLSQlwBiqRB4YbFTkilGOjnD+xr51+z
u256MPUgw77uYsErdmJsh7PxRdNgX153QT+iWMdcJn6yLy+iFhCcVJLWyZ/oTPjVyrLQ3RTUC1+i
tyII2UpDSPeE1sbJgTpe0AMRaIYcj8ZaNHtA8NZqs7lQc8gnplCBUci/dVPeUUXBgbzNt1b5+g/B
lfALmmk/R+lAq9Wa0RVzHKei4U9jUhwPu+f8T13jp98d8kqjmeGH9Uz0U6NI6HbX5a4avIIhzPtf
OBBePDsx+/rRD7Q/MgUbGbTajzei0mEQjZSc91zo/ozKo8YfMia/GbXM7HLainlvpGhKzPNp5/31
bav3WL7pI3WlxlYAVrt2JwtlXyFoSFOymRSNqaTFrSzKlbdA2M8SPnh4UhDchAfClcxIUElbtOVC
T3sWjD9vUTdWkueFjvpP/ZEfVgCX5UyRcOASfWS0CejxpApJIb9wJfSm5IqpSJ3JHhDN8LoENMPu
gwS7Xo5/9x7CSry2jaOgMHelw2xeYp8q/FApEXXMwlGixJBv53xo1u/+vBlbgz5c52e/gT1+LPzM
hu3m8BK9zfaFgUKbl0CKG8vPfjIidTt04eQ+JIR33SBJqrcJv5SJBsHMXh2HY24o0KS8bqxH7ydU
SKK6OWGh+tG2MUxEtX4/HZVTZqGxCZNPldbAUTfwQiwZFQAP01gPWXJFH5f8kEsfqO+TLAgvPB84
/liKRzz3qN2eR1M1wiZMp15iL5xol5LuBavDImWtwlwhkwjKX5YV3nccXvUi4R63wzGCcBP1nIiu
7VL0XmBOsul71CZ4QzF0On2Vxs7Df4YqtY5zAsAtZHhflG16csRnNBbPSWlw86/Rt1dCBSojNts4
IPb4TBlVXEtGL00VNkhKouSVqdlo5wBNepVG/d+TCZJGVFtaIgRH2QPIVGDS75/zrfev9574xCwk
p5v/9iLhQ+NaLJ4jnx8GJBd1OudiXPMtUUp1Gc81iPIOkw7TZTVLK5a/vI4EAuEZpwJSSgEyZbi+
n5T/X2keuz71FzibEmVEv/ksM/1zLCNzGkNGgGp9EkwUAoj40l6UgQ5J/DLW/G2egOrFw9GpScVV
9Y+vhG5UeyCIOBSORRQYN0RyR0br06PBlExwyHnlwM520ZbRmQ6oUdJrABIvHVQ9MdN8bjjR0oQd
Qzh096AIbqoFapjoGHJspQ8bTFIonNZObwsJbbIAtIQjwMsMzcFvQXXOmxzrhJabJsmEalB4vqEq
fyU+V19OLylZ4k6k7rhHIgSGCWp9VaDjjnSHvnzCpTf4Vl9nFMqOAQ5Die16DcTn3NfhZ/fDOpJS
JhwpTRloGH1eo1flvoIv8dcl7140I7i06yYnuhnl5KCdFJR5clUlJtW+/GMY6yu7qkMF9y/Kw4OE
NSdDt6hfFWUX72RwW6fWtrNp4VOz1jV7TVdF8Brl0gGH8JJ1QrxQgZEuWWFen9cntYkiwaJDQGA7
yETS7idVHdrK5IVJW+jmvWi8bFqUdmtkun6jqVIRHe00PdCUQtKp1DnXJ7RvX6rKqtC/kMV+AfhM
tI6FU7iUvnSlLRbwu3aye+/OG0B4gWNCQNKGirmjTPMOSWpvDTX9xXBZPdeCbKgIG6LxFdLuaLsD
xJ/nZYFAzOJypfJ9Y33Oz9flFRPudT1Lw2deyKZLS/4Tm0Yqx+Tj0XK+3/uTn5fPhYZiAwnx3Dnm
KO4nGzdUxx9mtrHoXA0Z9ElTsfB8lu5Wx19KO5eQ+p3ybpn/3RaOs9JHWruEhMe58kpOEIn0Wo7R
rFBh3kcMKBbrxkqdUp/zVKVc93xpzff1xLqmv/m6aD44uQsH4s2c+LK2PXYTO02FzFi68VtlgnlO
NnQ3zzr7NE3heox5LCB6Tr8VwaDHrubYNRkKK6K3Ad5wt40pnTez3LZvRSqMRdb1EjTn9qkheliI
5WeLWi6kgVvtK8ah9KpoxBFP29QnrZf6Up54Z6f0qGzNJ6gpfUfojZEj+G31PVHXbJPhLwMssAnW
KX275e+lLA+Np5o6VWWS6dmO5sxIQF+e9Ly9RDrWiFPTTWKaHYp8aWvJdoIwzqq5ZFwi694P5lTV
qAbJadTv13bbfT1TYcJi/VKU0NzGFh/vFQjt0gpCp8KhoSyo/3X9ETzzNoQsF55Kl56Fada2sWjp
j1BBKwVqyEnqwG6ScWbgFCiwSvwPsrM3/ZLqeZgqv4Jnq8pCIz4bW9CqTCWuqJes7YeXXfT5i/uT
bPG8Lk9KqxYSYjXROZql6EXKT29kyt7oiWu95Ticgs14/zNpCBpaIct7KiHPw/miUZ9mLsmYm47N
7M43hOdXITklUf29hHdWI4XgLZ9/Mm+ZYrL56NB1tElKW3ywwh4TARuxLQ1HyoZWS7psAtFFGgXu
/47Gk3TRsP/w+uGWNuXOVUH3WRyBUWkrKJWUv25uPeyDRKJlDUsyMS0kXomD1zstgwy29DRUccuf
v1pucwYh0Mx5I8l33c6ffs/aYPd/cGqJFUTFRNq45Da7abp7jo2UHYuPYgqhSvIP1BN02oyI3pYn
AL0/lxLeucHG6xPlToME1pmtxnvwJo7aTVWy99c4Jcft2HFqahzp3ZvuHAuMBZdgHTI1xjiXFcZK
6v0xQAdLlk0rQf8LK5cpEIn9PdS8g1Oic1xkMFt0x8nKFEeNMWLC+817kDMOEQc81FIwLV3YgWgG
MmG0Kyr9au+QCAom7nsB62u+cyood+d/UWhBXj4TJUz6S+maT6JhWE+azRoHuCQOat21TDPgtDLN
18FksASHIeweMiz609Ojcsj286Xwq7IC0Dtztn4lbvmkou0Efba4UkdMl8PGliueniCuVcfN+QWt
trQ4SI3KUpt0spTNFhax6SPTWlyq12d9P+8sV80shAXj+mxvn+jsglTdaZZlVGWHOrRyz9H18J6h
4MohRvEOISbWPh2HF6OeheYtA1Bm501+qTHzOF5IHQqTz2c/DQkQk4Kf0SSX+uvJ2qlBVqOaIqH1
QkQvuPoN6ekBiKzaWprvQZGJSXeVbV8xywzD3gCCciX3qNQFRJjS36MSXUy3xC0lxhGbomZmwyxS
1UObeM33lsog+gfwlji7iuCPn2URcnneUZVJR9m2TSE6aBw05oNNg39W+9HJwaTd8lkKKzzKOw49
ELwbAtGcP/YO9ojkvyIP3YOylrcGfP61/ShdQLB6m7cTf9x1Nc4DFkBmU9ljepB3xQ5x1CZr63Uj
k60k4lVVzIuSwnx62IzIO99P3eZyXnqgzJBXOpeWOYjuIljqOVtJn0qbbMG/rFCQF4V7rhzPlS/r
yva1oTJ5SJRZSG0vtYxWo96dPW/y9pKp74/MAGsv+xbEy+S3wpM+myplsk6z2m7TT2h/rWuxtIYy
iS/Yb9VXqPHfxupSA4pZnFRB86tj94QYShub+S0qHz6N1uW2TkRjTUfDZIf/waZCXRllxUFstCyB
MxrNpJ/q7gabzll2p11SWpbjxdDRuTdT3/N4dBmdG7paLSqV5MrPb2diDdWXWvpnP5Bt9iejdVnD
DRqGByTvm5RKKaDeiC5QK4j2tE6d9OgG9JJmIFBavD0gEu6FJPk7eKLWCS8+M4597Qcphvd47Roj
dyAJA7usz7qr9/1MI7N5+d69vYBx7T4IKSG/CeuuLHJDGCw411DUUQhdEI7gams5IMVJ9BWwfYER
o23Tzglv4uND/fq1Kr9UYrRjuHelixCCJvSV1dWN1p/sqbMhG0Z3qawhgn5EyuIPCcCl2PaxdnnJ
TpJyWrq0BxyDXa2RnRKhgXfxcVqUFNpkIr8a7cFjAd299ElMrroa2GUax/IDnGsZ1ACr/Ust3Txq
P6hiTqIGx6oGXXXt2Ev9rAy9c4LCRMJ6k3utPWTLasTVSSubv2rjTnRclpAZpOWgQwjLzVKNdZva
yURgDJtHF8sW2Dy5EOu0HjPSmyFHSJ0qne6krG3bIClRzpVy6LvBGnfxfg/WZ6fevK4MzY4itKBe
1ciS9i+tp/LOevm8IqyazsH3mODks/RKk59RXl+3N+MYDSr4C968xza0MEVYrSIgqxJd3s99NUh2
XcrneBDfnhcXfef7LMvKph560Lya8lfdJx2NIlWewlo14opSPeU6VoE2LjyCcirDlJRchyhEWjcI
Ubmy/07Jwhrp6oL4drK5HCz6+v2NX95Si685pvDj+/RxU4/S+OI8vSh19jKfjQAj1wsVx4kezy1P
rmenpNt5Qc2jEye2Jf0r0ZAaDOCvWtsiGcb+VoflWr10FfdFzzrAld/2onh4f/Rvkv9H99og2FUQ
cSvtwlr0FejKXLgw5ya9xIui56KGm1F71INy6V5luZb4YQ4N2HUfLnqPavxn30Vpq75YxIWAktAT
z/PRMH43ONZ5IXB418XYF7+TXJ6MYjNOnwTDJlkVQt3KsR5LybZQs4WRvmzFG5uu3b6VrZ11gu6D
Y/s+PVTO7/HRZIZvbOlrkp7epHioSZlerPwySikZr/Inp2igexQzo9X7S+0SMGgM/0Qy5eQ7JeIz
J2BJNwLkBgc9OinPjF9pjAf/oU0tEzoN8TYomUmrvENeE1Ovh7ENfRN4W6SCiAzkU51ce925DAnl
0JSBNFX7lzwEsGKKx02sRXbspZ8ebHAR4GzAoW4/i07gmS6qL60Towy6ylG2FycjNUtqxGRk8eP4
eNeLje0dT+E2i2vOlJoI6ffTEPx9D8KUGJr5UGHP6p4RNsQVyAwxIbCFIC6SAJBu33hOvX4c6oH+
FT9Ft356esJyAkNZzA7DTJvwAcPJj2wt8f34hH03nfiJ4FYkS7c32KpMLz5akeUAYfy54BCfp8gW
NoPXj6zHsR3Evu6j+/RV5ULodvggZ+CVie/bhykFVMexq/b6kwJ9fluOVoNnG2rfvYApEI/Qm2KF
SkNKvU2Erle0OTNhpHQSi1Kz36mXvSoRUQklb32rpb42vV3XbCqtO8d3vcB6pnf0NN+O48sw8TB3
1v2E5oknVAvL8iNjXDPtpIM1SavxLnBf1Ob8jwHESs82hazasR1v4HM3IWGGfKornl9mbBG+fJ5C
91EXa0j5x8yuAj4/bJ+a9LwpstUbi7fbx7UDXthdd7XFKEWSf9u+H1padH9nvvZkUp4Z1KRT71Di
7Xhl+hz9dmEqtm/bJq/h1rX68gn+VzuULDlkYpv6gD077dCc0uecm8y6k5b6MGk4gBtxW+PZc8Ng
1EwS/e00qwO0mt1plSg9SDSpgM5BMp7o3r9ImwwzX8EFkaWUrfUmCT+/rbqvHnIdIn5AD+otVc9M
SUuM9phYSuCl/WwCPUpXtGn5VUBLadX+ton1ECx5NIMXx3DxkWj9th8MAjcVaNkgwkcTosuVikfC
iLpBffeW7piG0AjMqbqphqj6WxLU+LKoa7/2wBM4BkGZEhHG54jnyPvh+0K71xNoH9QCSKrKA2NI
ZPvZbZhhHDMXO22waw64oNeSdXqt7kxhGlWysqwTxYGcA/JbaRUjU41W7W0/xy831Y53YNaWQrZM
j0zB9z5I3/+SlrFd7vup1nn0i4aX0Cifd6G4qQrSZNGRSQw6ixBw1/CFZMRClOVP0Ns9EYJd2AYS
tVdU0NCUfO3JAQFF+VNXb6PYnwLvvPBbiHfCsr6ZFo9ebpAoQ+GpgzBbX+BqriVWHJDDPWvtUHxp
P3XwNsjz8dHGQXksZVurWgYSSZlFCRTEs5jtZX0U7SBNOsbfjcXg8kmVQHkNbH2T74WimtKc7GJS
2db39ZcvGHhZVnAF2Rcz/t6BXtVB0B88Vw7f9xE7gAVSkjWnGv99raUbLMBmoG4t2xgF05tK/qLx
23oMg9Dka2H+lpU5kexa9dPVe2UaAqmF3IK/H0lz1d5mogUsVMYp6ucap1FGXAXa5uQ+FTGZMItS
6ln90yMKeqzhHoB6wCxSg2wL4OfZR3jCTkm+I/jsB7tajrKI9LN0HXh8lfUsWc8BVonomhmYPxpN
1BCAWYBNB26ChRMZDezfZmjn9tAiay9f+0qiCjOhPnZr2cNy4SOa63KuMe/F+ufZZJjUyI57VaI6
HyRrNA7LWGcUHhhQyI+lNAmtUVZOx9IT0WkUa9xv0WEa61zAnuZnp0jOuj2KDFJazsxb2KiPteyc
mkDkX9vqxoEN2AScqTQow3+pAopUL3LTVG3eAW8Eezr375jDFxqgDP0IzexAqFjS51fqXpvey9vF
KvudhxopRLXoBEyQSmKbXuO+vq1ctTCkwvVnS0bLAGn3CYlZ3Yx+p89Zjo5fnRzyoR4s4+UsGMGD
wwwDYxPLH7vHFilGJ67jMFY5jCa94xvuw/5t3n/UrCr1sWMHn6UVa8GmTL/vVfyb51duEJsdKsrR
Q6DXkqzrLnD4PA7IOePl+ZPPK6Md2iYSoR3TIyofGCvgUhzUcq2Vqs58dH538DyjPZAuAeXTD1CQ
xXng97ceCDHT3Vvl3J332fbeCpxLnskIMmE/23V/G8nua+dCGvqVqMWuRW90+goMfGs9CaM5ixEx
3+gQja5TNlA/8xZ7WaKocG/zCPB88gKUEV1v7mPXguP5Sn4tezf+nQ7KTmp8bBzbiBajkML9WPVB
LSSwTVjXt0AwqjTJ8lD2QWJ6aXmZCA6p5yXCj3tWrah+5iszEjuNIJI669nrT7xx6x07rwDl784k
Ep2jR+c1lc+9vYwnfXACZcU4nNGqMAhq/6n25RipqVacOmcqSkGQ8z4AJrAgH9GVspkS+GdunBji
oKnBEAGMOR4RaqrkzDqGKP6FO3jTO/14/cbVB4K1LS+madfbyZTvtdvXpHEZX6r3e/5FASY0mwn4
dOPEIUB8C5SWG1nVIRP/FYgpW038SPUVQ/TLgh5TrEuvdLwQoTXWPEC2WFyvs2c9CL0IdD4236/j
+/AllKDrE62f3q2a6t4zESDOqn8dHqqZHy3C9TCpNR3vZts3QnjFdP3aJJCQT/RjnxY2ud5Y5SVe
T6y4gtRjqWb62iSBdtITfe0/tyyAC/ddVcP1lYsyUOuB5mgzG2jq5SXb4Xv1FZpuDr5D+aiwRmom
R5NxYCiEpu+FHJzkMZ/e1A4IXNviMlNaLOoS5Zd5CZSHiWiMyoPETno4r+8A3l8qv9n62t700k4K
R5fNMznmS+N4LjKGZDS68z7wRvv8PfWtLyqB9QCoJAsX4804wWj6c1Bx5Oi4VdyxlvPZjxgAKlGK
0f1j+3b5WUu2qUfFNAh+kADjszPaTC8hqv0I7iNY4cowquOfAUMdCl68oTtbLE1Wbo1sN9O/j5Ms
xI48Sl/zL7eC4PCs+qrgab4fv1Ht91Aj7/io9g7I+doCbJvcI7/NiVxENRZ0yeSO523tuMjXa2k/
cg6m+7fgYxOfUur5hHDaKhwJQ6NDzKmUWefPX6v88c2bHc+FBDwXlX4FXRwGMryYi0VaRvOERuBd
X3YB3XftJ1QrPsle2SOCPJ1AZLrnyu3mzn83evzalB56JIo6bD/nVMCVDtFCOjuX++Pc2Hyu3jef
t9G9tfm6DV4+GDkPcnoY9KM+08PrmLCpaJ7i6uvnpnb+iyztkunhntLPDNUrqEReuqfxBVP6Z6k4
bk9YFc/rCHX6MTZjSU8eNUgt7dcoLoGFzb626G5Bt8XNL868agfP4m+8etoWlSnusdpxw1IDPfEw
vI8fyK/z9gSU3CQIsm27IipNhwBrScVjcP06TC/9dWU+PQUWQmyMwnMjEvqRqnpi2Y8r5dzeqhyY
Pxd25kQIJCb8IQ9BUBQKYI5vcy7OXyPqW+cri/bCkkgqwCouaSzIcs7vQlQQm3kz3d/klF0vTGwh
F4K46XYEFbJrZkbrwdE8+CESRfky2d00HsuIuEN2fGlk+9TqBkfy8Pvgd5S5dE4k0QQI8/yREwo4
jkaeNJo8gAYHDudL3hR6hf60C9EOkNalo1wS/A5BuGopwa5dfqsvGjMBF3pNEHSrJ4YCsjvZ3VMA
igVNVMmKObD7/KXBlXMU3erJ2Xk86R5sOP3UePe2exPV5+reP6EaktNP2+XyK1FLIrzw2N6+5xb0
Fsr3a/7lWVzr3siAEoVTvDnAybKJugJXdoankWSG2qny8edqtnhfzS6fD7Xe8BUauqUP7QVNyJv/
Dm3vc/UjdDbZC8jMd5xEDy3/9Df7YDmAI6da8kPiR+jlyr00F32EyuyutXrNyyTsA2j9ZoN/3w64
Em8HIWk6qCGEgA3N7e+jlr2kkPAx9KGtDWfHdC1L8ictxg2/o8y7VElCLRiIuIe0nAZPiBXNSFGC
3pgPTgWSAX9vnomQMRmW7nOGkUvfR4d0uMC9SA07eCD9ZqahW91yDuv3kQuFkQmCBXoKs7nGZfiv
3HjP/fm3NymT6uWNEBiEINsUhXQgwNoRBLis71qWsnwuKMIfqztDc/d39wYN0tvQU/V0B6zoq4Yg
DaKbrimhKfoK2LHgw0O4sZv+dYqTLt3rT5mI8/orYJDS0t//dVZS4/XgNFRdG066k26unfW9/Ix/
3cfzz8kHpGg7LZJeQAwCl6h7ZxQkZjr62zyIxc8j6tblmUAES8YAz1K4fzW5gidyNAzwBAgMoIwP
3yHWPkQfh2jK5S+pWB77+wpFc2mOb6FiVA0N6ypswJ/sd0BeaPFnIgqAHr0cVsmOQNRHeGl4UaI4
Tee9XyjlnaIAuhoMpuFjfMrg7z+/e9+9HpyOH8f+/gzlQGyLqNdJFzo5gCQ0V3Uw6nug0qHYtPJn
YIS6iEF7+jEN1xCgAwEi8dIKEAJN/qDFBXts9o6BT7UYxpuo7m+bh6g9pZQdXWnx9HqDgLyeA4WG
2+r1yp1yuRf+VZNMg9tpFAbjhX+ANm1RCdTgoSnB5NI99MiJaWjYJgTpNwbsGjlQ0Jp3AQ9ukE0w
/GZ1/0JOJwPR4G8MT5ErDl+OAGsu2KL+RsNb9HOLZsaNpAEwayJP0L9ZHw6H5oSLGyyNSXs6/Xgp
fpiLPiDM4XEY+oA9APW6R99uJgxiWA9hIYaVEYAr7WvUQ0htD8KtK/f6YKNSN0jqG/5TV+Zv9oeu
GgsiBQxzIkiWFeINdx+miN6ySwoTx058c9Xh64qYEa4i3FqmFJ74shL+1HaGUKM+60Uv+pIBiPFv
XoWb+BvRp1s020PviOvI2ltejdZZEydYMwUASbiB8PWHb2O18KItGNrggfP3+qO8+GmFrDqLDrYW
1JWdIoyup4DwGZ6BI9qkDF8BLNL+WIaZW+1l2bqBC6wDiGdMpcAFcr5sBLaS1rWdR/GiFYyOMEv/
HsQ/1IweRVQfrvLDodTh7+uqUxUeA9w1rEFwGwr/DEvMT8Kdhf69f3p6OkABE2IqfiAdF7BivJYb
mVdcuIH+eweV4b+vFcMX2DVNNgZJcBshz2airkgTmHWvCmbs7g2xT6rYVQx1uNKHkAQOsZExkvdC
7Ou/sXN3V1eFWsspsZyMQIJmQ0/dkITlGiZKuEjBi6Z9mPRTq/9jXL8E7JkGz3Bo8whzTADpTsfj
7iMKde956WfWZX8E9RDsVJ8Fh7gx+5j533DcTOTHYWDD1JQY0gZNGTLvbCeIN+KIkKGbaBH2OuVO
Y7SN3r+n0/bgwo10G43KVmAvnApyPZ+pKOJKP6Zh5oaLC8/Dg8tF2qk2ACG+WwDV+O8rg4STgJ6C
Kuvi43fdZ7hTt2+kMogrbTN6Gh7Fx4cJ4ys0p/8gNFa752RDaVZCzVpqa9ewkwaE0i2qpKKm/WQa
LiNhVMMcBalTG6Ebh6GXr/1/boRj05UCq5uGJI2do4bcczcUIGBgUqyGwy8FbJWfjWtKbAVtOLC0
WXcYBvzYMNgFrzJsH2GrfUbT8BCCJ3DwqR40Rl+da1TqlI1etp02bhY464+cXwIEMDvW3uJcaI5j
UduO+xEeYHiHsIjDDvG3wd6jr543eJQaWhajUUd1Qgs/zP5r1ZatUTCpEjgtDcx6RHdkdzsoybdn
hcar2bKLZv+QdmBfheHYYXKIdI020WvZuE8V5136IW/u26XDFAmjvct/d76+y9UBqoRPcjXNbNlj
lXGGfm/4Crts2BFgexrbBtwE6FwaOuzf2htmonHYLcJvbaLZbA1pH74CkT9MtPAdnrmimT/D0Rem
YlirYaP6/5yfOoqqHTFRkboRaDlRp2jkmoJ7eDgN4Li+v7GAfMGHfXhg4ZGFGGfqxpwVzq2vwGdd
R52Nm0Lc7y+NmA1uwA/gXdA9O/QW7y8cpugjLfMgpNdNfvJSTZ6qwn3/f3iudgib4pOSk701bKV3
TmwBSjc2yX8xUgqL2aqzTJduw5yWWu5SPnwmUUF0MmyUQ0vacITF9m+/g510lnRnM7469XAeJg3G
vyX80ZwOPAnHiu3Qzfd67Ckgdc7R198BUw3nfFjP18L4UBx/sMeG2xubhNtGiCBcXDgE/2KFMBTh
PYCrYBJ6vca7r54J8beGVFPCkTEOMWW4rFm3G4IQ0bdvdm86gfX6tVQ3eRx5w7+tyFXVu/4eUunj
5kHurb3mI98Ej/zpL4AhTfH3Vl9aAEeqoeGwD/PhH/YwPJt/IcDE/mZtmyF/IYCFZu8I+0M4d8Jc
FDKETeP/G0cJ1cVXOD1B/KyT8SxsG2MHqyduuMKJNQhzYs3QZqnvtKw9QUTmtbCtb8Asdvkq542w
AfEGFOSELyd8CGHCh0x100lXy5lrv8MMndLlUDnnWrrqSs1+agGB+UPVBKzS/0UA+/xL5RFB7vgr
F/LfceMqtESDO3X742PchK2l1vao/ISJ7jlN0ATccr3erXfDbgVP6+WzZDQzCvFIWBD2+H/fbisc
NeCV0QxO1gfUx2FRhj0mrN9/3yHR1nT09wS5SfrB7hSK75+tRngOX+vo64teCv5dLK/K+t8cWlg3
K0j2Oz9qq+eOcLDqM6dA09iWpuERhLHxdMwOX4P2OARtEKr/TdGwGfqpzSIMOqFEbzG1EMJ0oBsf
pu1vUc/aL1i6JrBzAi9+GlZl2OHD+/yd+cMXDtSTZjifwycG00LGQd4z3JuUYRiCrKWC6ZLW878o
V6hj5gtq8nXrJ8yBWaxqU+kETK1I6d/WGXbFnKP942M6hT9gvO76PLQ5L0ivCBPy3xYVJO1MCW+u
vvIXB5XCDiKBN5eP+YVH3Z0NbfVhVwr7EjSaOxiPj4XxuJkRGoeg9C9qAA7WyY3aJfPQg3TnYbW2
2+H3Te8QLFMRQbKhdis+DuRShcfQIv27YeOeLL3WaArU9o27bvNVK+VYmLFjpPP3t4zsEQBs/gyP
w038N+e2gon6eOhEtyjDZ8UiQRSRf4/YQ67f68oElNzuPu1eCfTUQE6FGPIV8p7Aug4nvRIG/FB4
8G7QqaCC4/K11aMMG7NDiH0p24YzB6rz3wnECq/8t+GOx8N/u0SmEA7GsMuFXTI8jxDkH4HmgtFn
eLN/e0t4/sNhuImxM2gW1pBVFE7dEGmdC8MAU//bNcNpHDa1D5DfMKwDI+ozP9psvsJ5F94/aMG4
5KXN3rgHq/NwmoTNT7lA6Tpmjpp+gi6jd3MZ4Yd/E2QMQy0Hq384E3VqvMUWIyJ8a31goa7AvqQy
3oHqpjV2BmwAbbC4arW3fggYXUX4pZ1lGZbuVIRER9KzRcUsA54hXIf0R0AjBKqERCWcbGG+qybJ
zD34sOdZ/eGoB671R4jkQ/IfbNwBwXpPheE1+RGb5LwnlHWghiD4EbglEns0fNIEUFamqKO2tejM
qZWugo/0BCoEcJFGJJko6D8hl+o3ot1Yhfjt1s2+bepZG4pwNRzVMF9AQv8PSh0pf4v632GFGPnf
8T0pzupD+Vm4EZcf8MGKpfltc95eln72+RB5/pgGYZwFmOEsDtMr+LKFWxQ5fvdE2GPfTduIfSI8
y/Azx/l3CDVtSwuDGgYmHFHhtoJsEJ7eK3DGvy+PvLt6m3Sbs5nARKhTuret2rNVKxQUGofZ9ncJ
zTAfQ3ITZq0ym6RHxRVezUlhwzbNw3aBd6nbMt5DVmyGqfZ5nP0II/TsLMhThVkSOBY3e8MDcQL8
/1oO1p6khUmF/WJlrMly0RwsmMwUyCJ9YGdf8i/ZXedZEfja5nP0Svr/I+rMtlNHliD6RazFDHqV
xCyEAJnphQWYeUbMX393VB33bWGO28YglaqyMiMjI/v92YyOZxyfKgUVG6o44B3DPM7BvNcEJZH2
L3CT+deus/b1yfvqCiumVrj62nlldlhVG2jJakJnqlTo86/8pwKBnpzIr8+dmlvHWbYa5nveZ2ej
ou5TFdN78XQjs6tqzb6ovjZ3RG4XHuDRi3CeQMxCarICKn7x+xe6j3OkKJjqhSozWzrc0nfW8exL
jEiH4nJMYOXoLYPg4Qf8aVCjJk2OqXFktBbketv7Kz9SMZCuXqOAUh1HDl0JmlJBs734n1qq+qnx
DAPoQNkNRvAX3GTFqZXFW6fALOWv6fq4rtLTkCoSdKSIMHRPNLzCW3BGoBZR5l8HAWVC6SNl1uUl
xYTdzEgmpIKYNRsb4neUFDgwmbZ8gbq3U/wMVRYEoqIe3Ni9VwpTXND8z13FEpC9FAFVy9u6elI4
QyINpxwKB1ZN4eeO7qs8N/L44NYtVF1+DI8oUnJXG/XbjcHSkVVQtZD8ANYStRIVlsaZqoelnMK8
nMI9yIsYp3N51AQ/rCX5A/L8JwNWN+JRtKz1SUzJrE8mPclXlf2ePMZrBfunPVsrRbGz5hHT5cIV
sGV1KDOUp4DkLa+wu3trVzN/8/JwaNlf51cXE35o6G8ZuA7r2PgU5MH37bXbNmfVzyJJn2VPy9eK
8Ow/zLT53JqDJSWG9XtzHWBajQUY7VDXhJSkCBwr7vDZsuP0tPOyDY3MlGqNBbMWWy+Li3NA6aMF
NWWRvn6nQ7o6dtzRYDRRoRwcQuv+LBlSmX5KaOQNa6i3QY06G61+uQ5sJFWlDqfkr3WoqIf2xHI4
WBgGGCIKlQtmwioGGbdKO4LuWa+3VtjruIwa5Zn8FODYRTWEEFZ+j+BWXc3arUmHbVpfQDZ7mGlP
dTs7GksO4MxIYWijzmif0x3r4E9JG0K3dblIqotM6Ojz5pNvoOg8RXmquPyLRZ445wE3O8+VRT3t
1k02vQpcMZ/tc4kzuDQRENYvwSJr4ue4X6wAARDi8344xVhnEusdkUCLOvNPhY4Owvx0a0mJUBV6
GsqvRAUH/1PD4jC1L2hvFKkh4nw7c/kfTkiGhemzMyOW4DoIAFFcW6aYQcg4ufitX2LTjfg/CCAc
lNOPrrP06rLxyY8k5KhGpQaagVGGHrqUY1OEx6oW7bxaaGWgfkCtveS96QCAeM2wLyjffSOmDYR/
aOTRoMBPnyV0fBjQBCFO0GeKyWZsAJiTwWNQEhMP7dNLdIkeIa17SW0f0e+gfMMctwYQcE9/qQMs
Z/TG/zyHFDIhDdt9dj4TWoZyfBBSobQhSnr5QXaAPBQI8xvSLFIsZw4Su1GatgeI0tF/GA09+HLA
/Zx3k8kNMAR8BgIhVwYrUbUGnrDLIx5DycbsBkKMPngE1tjACW3Ioy4psgQA0lrR3EajSNAkXwk1
ufKaKcNvT+bEynI9uRUZRT0ptsN8cw1vLUt3XLJcBg/zUx1F89mmOJDZ5hEP/VaVWiiEObRBd3QL
V9RSRvaD8YWpuTMb/btK6pRXqUpuhP2RH9Vh8sqBQEdSR2NQrvwOtJZKC/iqLO0HV6sCuw/cTBMG
AUmd67/4DXL3EOLCNnNRnNCrsokMrKU/+JX3QRAnoyuvQo6PlgnVO2Yia/fDtyxWeCO72jGcA/xT
BbEntmA4XmzlMnkYMHkGWgWcMWOzxiOw7rhWhxziQpWxIkzUZ7FPoTX0GQh0xV1kVRN9WoOJH5RB
GUO+EPFOFEXDaAxMYcAfLRi8Oubrli6rqEn3iRDbO4oDhI6Dj/d1Y0g8tjdQJe0t0mWdqYzRihFK
K/wLd4UiBxK5LDtebcI62X5aE+Ki7vjdtvJY3mK4DeUmu5h8+o3+FqhEagrMfFwqPrV59uhbyHc7
8DQLWskd0meA/PxdLWqkAMKaawpdFJNqO5cnfPQILBGEwj7sPeAVdgf+LMMzwSLvLUgG82xK7LQL
aUwE3jGQRK/6YPl2FCg1IEsh3WK2O9oSutDcw2jB3sYFVs3PLaqTpQZiyx/82RLGjCgGPXtGH/Tl
yJ2BxOIn3ZjSKE5YiwJowbqxV4XVIFyM2xd2lsAAGbCn2aVIKGBwtWcDrLZ0cZx1FESRfB4clgP+
6FINFlT5rTia/42W2niPgTZfMpyUrlNl1sjrmfJ5tL9MVXj7RvOlLQw8RA4o3J7SjUTpkHWFSJw9
g5J8c9BjtlaknjWgNwQbhjYSJEBHj6rqM0o0nXIQg1iiHgdxdsq7TBtv+Jp7KP10YS41c/l6zqne
XtXnrnp0Kg9Kpr0N4v54LBDZaBML9I8MM/0ZUQS6uXd61m0a+0+95NQh4O+Rq8upGnt/RIhUj2yx
ah+Pc43HlGLMpPrENHzpH+AeezdMJcYyLjeLR1bDni5vO6i8e0qXMAtyjZFEYoXRV4xDVbY59k/6
c7PL/d0QzWo54OfuVk5/HNtbQlKY28QkZOo72DzZk53xmY/Va6cvb2U0MigvAIxhQ3Gntd9rBdLk
FlgWOWBY3tRne78Uf+pg9UgOtkm/AfiHG1IOynggFwo/NfG+jSfrOF9RzDbXDKdUxo0neEmjCZPG
OMVt87nyCGN2WqJLVCvNkvy6ke55QjmyloTWoMSDVMpIEybia3xktn14+Xh6shM5pWyVJUV0jjQn
ewDqJF8Y2vK6FeG8ySa8Gyj21J0q1Y3UHjXPwF6QyR5ocH2R4N8jseHQ2kO9ZN6gWwiMAtug4Cvs
RuuBz8PtNxaDgeU/u6y1tGkME525ga/BdUbe47W6g6ysyt0cwjOdVAc9v96j+4RBfewe+gniE7s+
fub8XFOxrrVDRVhnSi2+KWE9uMPFsXboXPo32FC65nWdXR2yKPqrYapzD2wgYrNbKoGy3gumgz8F
Izy5ETUUsoFd1SflIP9nfOMn6YZaZ8zuaLD/iYRli9d12t7A8Dxip2UoVeD0pOZrT23rsY1fAGny
BgEW+jkkqyzoJBxbzA/eI9nqdW9LFeULnTIbXwiJ0jEgpUcY0VXCxd4q3S7ySJSzA6lY31Co56pb
X9W7dbYNzeYCiaYWVe+U/obAvBZz0GalXTqZPQMloLOYKcWbAl1OVWsLZX5kQkgxu7Nv5ULsclc7
EjeI5U3DHv23BEbIaJr9n6lPdYbZ4rRhKckpf82eh74XlqGR/hJFsJmRsOYnANTsXH/mDleclAPJ
Bv2lIDcDYuP5/fm10qqQCbcYq04VP1bw87IGmnjBSCk+t1H6kLrMzhdSlWB1bD3yWJh0LOzw7zXs
h8rzpdzeeDwMcNW1MQge0cWRyWO2g/11dSpyBVTDrVT9nVoD7bXyN9ct7T46HMJNgb/LoxfPSZSQ
X8VwKCagZzybGLudDRPkoiqbwa9qYo9qqbzrmsVl1ilBVVNWe1rVJDy5szGq4HxHV1eCC24KfSOP
P2XWVVrdJ6kIy0HXpKU0zXmofyW3MWBpM9gKFOSL4EKsYew5nVuwDS1JgoUNxULHG1K1Ji7UarP/
ar+1NwNPHf+ak5bTp1unl8s8aRvWJidJYu04ugm6pHmWIXoTFKkEjwn7cLvNMUwEijabzY3RBlCp
shaOjta2evG6qDF8KLyTU//0EedluqThSoI4ZXhbIU6cgQYOc8evgOPvPvkaTfizsN+59vQMg6ld
6+wBu+mij7ibg9wI86/GBhD6WTOoBEFIrSYTiEbUFYXlUZmram0WudYR9wFFveiErN3+Zzcrxtse
FNHyxU0jNVm/r8qNXUTBd7tQL8a54TFIbbzbig4QlyH92iH0LNBHcmgLj08A4dTbN3cUNJp9kLZS
QohA9XFoQXDmbd0YHUBLh3hHUyWMF95Gnnr1V9UhGBXVhJGtd0YTZBuVHUCOqL6fvH4kRPj5yb7B
ybw9yh2g6fQzfDcgCEHFem6o6b6emhSb9/KVO/inmjagnd66NlEQqULrqX5j/qXvF1JP38a1qZds
Mwh1WGjzxWlps5J7JYdSrosGlJXdnVZa3ABFalt6AQHmruo//WaTTOXLDLnFN+mlBhFGuWPHv8HL
cQCgqBNBJ39DhU+RpksJ2w6VSWG2/sYKhM9hb3lwkc+oEc1pUUfDqRsGBi2hpwQIhvYruW42/69p
iL0Q0p7A0+QcMfVaSoTKNMNirqn9FPqy+LXWch/6mVbSpmMSCuYKOuRrllgAX688y5b9qwP7LsgO
XpnGM1rfoo8K6aJsPr6BT8KR3cDTqxyPw2uGbBGtIhnQ5x2KYRkGiVdMkd8sZ0hAK3mefv9cfmmZ
XfSytwF5AnRqP3rc6KpK/MAbQ+QhRzh1ifsg9fD+PIj6rqgpEqlAfBRl/t8zxcDpk+Ssec6hl05U
SlOxr57LZa9IzwHgUzh3tcepdl/XULMusXPTcIsUgUP/mMr5W7maRynVRMm5SO0/2cHXig66FOVJ
qhza8p7eGMETjtkP1eUluLs7p5ZtnPobdJIGIMEoNWyiKVXKqX6xe6ZUbD/IdzMdpIRDRGWinx/l
nP6ClRfgFlfG18b9FQQI8m0Q1qzoeU+EtpR8kOWURXnhcuVfGNE7ShJonCAswqYHpI7cwtM9omY9
rWQyLkxq6XRTx3bz8mXvDC+oulvlKJqjJd5ifa7B2WXaIQJJSd3aRb77Ns7/vkJw5V3n3b32pv3H
GNGkGyEfZYH0hGniVCQhHjDjpnIvupYppNFeIPYDxCKwcJIziJXHonIo46DtkSlHaLBluhFP1JYn
0vVpJCe/lXA2DlEt1Z+XqrhpcXQYJH7NZFW0gkTMEcbJTsFKlz9g6E58klwWbVZ2QysihyDdrj0/
0zSdg4ZABwOfEdKmvCGol/jrwJkZv8eK6RHGDYMASn+Rn1A8bqg3AttPANCnIMedKrZRWj+4I82K
1TvnXdK0X6H/5I3qKLoNOFG7XPSpLNs2nTBHzIlwHxOg3KH30wp7yCqtFQElN+oAS4ZGLSwVYpko
rbKDP6VkplaWvbHCqGxSBYJivlE+eGUIunt4owVWEPjBgPe5oPIJvRo0NDoTzsHHe7qZDt1AUDfY
/H7GFL6fBuXqGV4zUsD1d/82LgRFKoco8Z8kP7ABn53CpvKk6UEJuSgKDK9f75Xxyjf3vZjWTvG1
NqT349NVV2SmAaFauVZarMFGC3X4EKvnXMUaKxYlgm8EuxNoQ+VgS+MfthsvNWfeYVjkR1qcWNq3
ltUonI2KLeGyyBQV/FIDWQPYckx0JXpt1v2tfYxdTM8i+un/gUlG3X0/GSatwmiLnAEmgGrFZx9r
QI1GiTCEedbcDOF6gqeDM7ZKG3SCaQfZQGWCCBSYiVrEDvWXM3rJAbwySrTgwBMvMvGAR4plpVDO
FGpwYes21b73+ppK880gu/i2Hsgf+JkjVnc7J0mxX+6X+ZibwVq/zt80jeu82TwJgwFiFFbfYlqk
0kpBDs8LfifGD5kCICMTvFPRVW6KopjCUF3FQNiQ18WjLGA6VuYJq1M2TEk9U8FLaydImVAPPiiO
U3cXi6IlktYNrWuws5HTyS0ytCq12KyWhXUtlH0qIYjxDI7UycE7bDwqWDFaMnAgeszoKhUwF5xj
ISbQIo6X9xs2w3FlB2a5drMYYSztTzK4LFO/uy4WrwBGQx4VyjbC/f3bD2Y4N8LYLdKTXOvTPdMy
oLPvfrvEJMNkXGxmw8cgPzmSPv+SyuhMJ0n9TTHwLusyz6CQQYQ8RDGFnd0H6jWwmJr5STFE6LP+
mn968KbS3MMI0/QiEfVaZbu5xfrqnsbcu+Pq9FsMOBsHET7C4ehFFZWzOExR3XTvc0p6bvPtZNt8
ADm2Ib/2ymiXlvul1qddWLCm7/QkQIEIJUIWqdNBvDV6VotEE9OIYvyQM8uyesiX9hBBaD7ab0Ru
cnOwyRY+DDU7REX0wby20TvHoLaeAwJ3OmYi5zByqFUrLb7oX6DdWgNpqBO/UG43uZCNWFCW03VQ
2wbAHn2AjliiNYdU17YJLRU8JILoTPyU03b/bWTiRZFmH7tw2yjUbv0C7tezMkUyu1BDGryymR3C
y2zXPQfPeXlMqNk7o9m75rYG6thy8UrIWRTovPiGr1e/82ElipMKIc1tOoc6XQDwkSmvaT4r9JuL
ytVivIN8XX17OSRdn8Pi6D17Dgp4JVO4OqflJ350soa5fm5+OmD29cug5B3oWH3x+v2fMGyOy6DV
QCySHrr6NFMMaQ8z3EBmii9DHTRGe4FR0R5t5+cQxh1D9b4PpYoBJnIFMlWVrmJCyguQuy9VY7Ko
TNZtM07YVEQyVhbaOoUIXQ3ys2+92Nksjg2nXRpNI7QkB8VZqlukoUvaccdDuFULG1RMG0uMMT+X
XjYtDL8dms45P8+jW1kHqSXbW4JoGFAPckT0sqAAAU58zs0TfdNPAiceQADBMXpxd4H9fGJ0PSYZ
wgp1l/9+/esyM7chxvHtohl4O7kUuX6Wn6Uzf0xQ8Mf4HLmoHZlZBMTY+OUIKoUDW7qCKg2t667B
tbFvEduQgSPcbGx/lENRIoLoCBPWeS2liE6KhNJMS7omxQ/SQnqL/FVPEAf5GyKAVql1G9DV/dom
Gq+Lw0LptvYfDnFElR1IiEFUw3mBVf2YvQawhnDSpO9FXmXQGqCkzcVJPN4ZHcaXgaNcBq3GqekZ
aIQI/TpX+tqgAvjdq6P3Bky2XS741266vUfV+BRp16ZvCWV0Z/qlUc8EX1fn/glvBlxHxb61P1Jh
mgk24/XJzw7uUaleaCUMYcuZJ5PUMDXEX2sR/B+Piv9fiR6n8e339nv53a5dxHSTe5X+bBRtlJ41
HtscSiB6LhwRE/33yKI6hPLktnL/vf9SsvACmTOPInJr0ACzfmlTgc2fvP1bzM9u8S12aLtlHmnE
lMs+PDlQM/Yg+5ynPAx9ZLLFYKnY3Xs1Q1mReRwBaZEeKMqJ5QEFDZf1OsuunIWzwJgqVXGAkC9y
2S3OIhAe8j6n6EtlAlUnoXaMo09Q5tz0+G7Ujox8E07dqXI9VdjV8XL/e+AMo4dB/fr2UMerxpuA
r4YnyYNd8vc6Sy1Si4T6LWoOoMU5KjW+zs4cpYWTVE5w6bERhkiA8aR34XpFdQsu6A51dum2pxFk
u1PwyuJEr5dqVyrtyCaIdUvN0u9hfBvvFql5gTtHqTlyLUcIE/IVd8bdMeGzQQhoXoyHJ9qz+Kvi
GNPpJuSW4qqBFFYU0f2VAij0llqWAA4ltASCrOtXfEQLDwCgDPidoULLfzCQorQvPqQa7W6Jr6HU
AJJ7cPKpF3Yvkz6cOECYezCBlpf2WrygBYtFdBi5IDo5B76nUKILO7syF8IiLOlhLgRlSR4ZI4JG
RJ3In3a8QkxKFYBuUrmAJgIKS4jfiDcj5On/UAbeg9seHVAiEyQ5mU94nRArcVMnk+oEc7eusNJF
jGVNVwxasyh5PIooVtPBGlCDL6UGF1syrBZ0TnxkXUQQQ3KMH5GuIIwih4x4kpKqwuyJtLFbhFBL
ZXPmCl1R64kmWTJKeHAyIEtC8p7IePyeH+I/K6w1rnWtR/oxUlIyQqUItgmQS4LI2HW0u6IzckCg
SkGPQp8yoQ9dqT/oVdEegcKJVEdlHlN098Qkl1tD+8HPgDnPA3UYno/E9V81+QOWvsQI5lF2ynqi
/Su1h1kX3+hAxmq27ylzd0F0lCqYQoVnPImEGV3a+J9BAvJG5Uhui/NdYWky91OL7AoN0fQqj+AF
Ky61gPqOWEx+hcgMJFDqRpDjBklMZsTfvBiK51mOCbUhW48P2vYes81vCt91478GWq6lEfXp9BxB
lI9ANUW/KBO3Oov0igpMFjd/zXuwvvCon/RVynulUQmdAKErDzw54sr9ifLP7Iq+n9So6EhYn1Jv
cRZ0SgJNxHHLjc6zI4TT3Ahvm8vMr3jib/U2ZD1BbK4D1eecZwlvrdMxZ8Ur0qsXi3PFd+dZgcyr
cqJauPq6oY92puGdf57J+hA3Ew1w7XrdmR45tyBh4Jp4awUKercgrDpI1mUVhnBpKh3Cbd5E+xCY
JyQaR+guJHDHL9xEaCxseTX6AjifdFkOdEkOw5Je0cGdOqTGTeWsEWO2DzOM6shZ4M5hePKMOfEI
KxomC/foVOGZFohnACjV413Z44B+wHi2nk4WQ1gYEQlwqTySVAVvdZ2uE9nTNJOina+nESdkUA9N
sE0T6F/QROFl5sH3fAKeaXrFE9/SAfNLG0x6Do4KI7m7I24jDz6ESIlhWYelzsk0sSi3s91i20Hu
dUv/o2NV+jbrOeudvhOPJheUipVUXrcKD49tSy6HGmfwxcat1BtLC6iOjZ8gSJCReAlMcL4QvgFl
wBy2nPqGMqbapjmB1T8RDG3z+Xot+YFODq6H4ZBg9/QOasy4I0MzOAlVOcT0l+/T+wsc5Oc8g3MG
0dR/wfpYhiSnSIiR96rJekDjqQQRzJctkCrMA2zAuQbBR1KGX1LbsNIGjxmzk0Zm5Ng3EUicuQ23
BOkcM98OcYk2k8xuPHIG+52O+IZZwgPABeralKienYj+ncRdf3c6RZKCfmPcCCUYtqEicekDkUZu
XA2h52YYk+KOvKlzt8iyQC2l180z81Vw7Xd0/IeMXgegB7g0qT4kVHpndMTHgEfGYSgoTWpQG6m6
DsYXwXjVbV38b0RsyrGyiQOEuhDrQvxz5/4UvFmTOmbSYKpFeIEQ0xQXFaE754buZFWdC5UQsqiF
Mj9pz/Au7n4OEMGgGchimHMWJGIAOhTzKfPKVlTNhoNOMlLQigP0TSTNxQmaEP6rchWMHLZcWUO8
Bpwp4c/aPAVbFBkuge2IZmCF92Y7tmQx5QAsNU6cUI2CxkFbr2LzL6dpS36YNUCQfxusrYpCsRFq
TwpGlY5M/90REeTVPaOAIbaTbgZUXADaOV5iWUyoSo4ZqM2Oxc7sngj4Ue5NgIfSTXPRCWxyRiCP
DiAmpdBN/bkoYjdDDhJYLcCL5QG9WlUcqtREjAhAiN4nAoQQIyPrzlAKcQD5NlhDYfSGJ6kUhNgI
ottqPZU5nIBC0iCBW0drwqRFG7wNv9Pn2EwWrAlPftcX0r9Ae1Ar4HFl8gXrOpB2dNt0AL39A/Ip
ChETT56JnA0bjwhl15uysIlVjryteAu6aOUVShDZXhDZyqZWQj+1lyogSHiHrfKgiJBhlHB4nmaZ
orJtIi18kuIUpYkkIWBt4zlAZzb9v0ZJnLEmClVmukhmWoOjUxczHkyZIRHtXKS1hMIEDQtdWGF1
yFMRGvwvk8954wldW6J86H4osQDbygU9FmeMS8bx4nJ1f02u5l9eI1KqVAlTsjaaR3LTdPtFCCDT
LhkQZgEpWk1dFbqJ5KoyUd1WxhBoi3kp7oihlfB8Q9Yihagra5arZiZAdbEXNcdrNaOs07Bjf7Ql
L+RzRRVQQ0dFIxaQEoD9pBgINLk610CLmPhhONn5eBtwBLY8DXWJ2lBZ4tGA2aJCLaovRu0JkxQO
V0PZKc4CQiTQJo0tOSmchG5mJE5NovaWHA/vNLoAcYnBKXqgQ1UM5EWOLQ1fdxwz5Xcu5NRXtDZx
L22Mze/e9buaH5onhtkqEnSHjEFrACNdW8NRdSMi1XK/4zly8uTwlF9XoJdxO3Mq48COdUbQykx6
D+90sVhuwDzFrNac5Dpim5c3GTdiyX9xNaE1NAl3SbpMyTQi3LblRNOJvbaQd0l2l4Q4MoL6ErkU
milJ8gfubz5PppOQn8SvdIYNucLkDvl8nE/mhEOzdZ0p58pyok6HQ7UAGeirYMY2WWUXz9GNj6Al
Ir/Iu6XDsvncO30s9Kmiv+nQb+17m6UYTf1b2gS+QlhJ/ajjgpYqKgs0SkpqxMyVA9xBHerQqsV8
7pIFQfzF5v1Z/L9KsNuSMdlvB4mYb5WbP1daTe/Hu9A7whQ86Jy5H5TpjHgF5NKUimWgInWp/xBF
okS2QIQnrW6NO91BW0oUQtMx1BRBP16JS0lxmjodgddw3kgmU2PSiZlxvDFLzwQ0iNTzbiYvCTW2
SwzTv3nNvgctmhLjlZgZkN13tQd/UZ1TnqYLjjvV2LDTYejUR5YjlWIaKu55eRTlFjhHs7DM/Wee
YOSouAErhz0BV1B3DOeVuSGHBa1tqjeRlWQ19yCxCof4D4eHgAP0CBQmspKukommhag/SwwzCtSM
7kvwGrQ6FYeI7ERxceDgcYiegzPBSStK4TOZXwh7a5KI66GMN+uVym5NY3rMsthM9RVLlQfz3Q4t
e0FNt4k5wAltOj0Lhio/L46TLJVAeM1FgUE2aQv9F65Seyk6aZGD+YUHJDVUMrVwe65YceUOhDlN
m5MD00TlIuLnqwxZhr8M9dWBz0bXTdHrajv6FypdNDC7YjFsibdqah4Z7rn4EsaMamZo2g+QuuAG
36vQ32KJcKLYwwnrSmTclYEn6ZMsACmLwWZAb9dRMsm/9GsypeclWdzaO06hxBBAHoEMTy6hfvxZ
sL64HQw27Ja3S3ldmMNhgW7C57dyQ7rRUS5NI8yAbrQBwMU3ONI1MURuO7oQFQBSI2tG1FHsUUTz
+wiBLlKZCLBhs61AiiRNeRgKAQEMhMS7UZzy6Wd36HF6uPJfYAK9NRA0DS0Tx0MWOKKz5RS49xbz
F0VuV7pD6/n9s+eU59tecV/nM/Gy0auNc4dJ8dt5Y6Plbipqw73McUbEPRE4h0JAqAXEEUjmBK+K
aJxvHMDv6Ds6DwqLz+oIqKGQ4zxLgTodmrsYV5Pw3UFfWr78PrwkjWKmnXvUHoON92KKoACgOIvE
yIbCZh2KfhwarItQWepcUc64j3ceQtfsoDjefbmN1ACg5bz2u9b82nSwDIvYeeIDCgrg7lDAKf+S
LYGCyTXbx1y3WXRBvQQ7BRVQGuDaMrU+YuF35OVVn3DiTxyfoqVWCxuBEbuyOcBdwQv108MTnezo
doQZ6I5kmhS28yZSCVaKf90VDxGSBaw8LWrLpKDIBcbgtsmWOCGwUBrAeLDsYsC9sAHW/qV2q+2r
DgR7HXgLozn/aWqeaekD+ol91b+Z4dmDWsTlct74IZaNqgHAAG28CdZA1QEqcpP5l8WzRFaV69Pd
js352rNODcuNNBrttbCJOIzM4TnGKDZ5ij/PkeUBBUrEPYdLaih8GrXJWLGgAWGKDS5S1onhxWhR
JsqVw1rw2ZAsTrJYaNHr9YaXiXOqAWPcUKyvvskYsvvGuJgCQNmHpWJA7DWPz15MooJUJ6vOHAww
/D/ZLCQUin5PFuXqs2Pe3Yj9l1ZCbKbW6Mj86EbrkE2kEMlXsWuBzmYqUEpIzzmtef4HvN8V8TgP
Ixg1VJD7HA6QZdOoikIzwhCDR/II8L4xLdDTUHX/SyeKIA+hTu0NofWiQk6hYhdXpoX/wB1IMNKZ
ORCmt/qlLQnxIdXWbSYx7krZG7RQTseHYE9gA9ip4xGjuKlag8kEkvXU1WvyYB1xwsV9rEEmqoU/
REqVoGbsuX3V273PN1QkbvoaAN14GXVwHThAJYZdV6mjUBV/KO3tcd7FIxLD2drHNDRm7aPW5QQa
kwHXiupQiqkVp61R9XO2vEQeqw79gSY1F8Mk0ryTK6AdglnYlmWVA2K9D0ZU3lf3F6dMAZ7aYbC1
fjxaoKjMnjlvt7P7xj12rVsp66y1FIHBRaLnizHFlGFi2tpAfTR/BljP9kMnUT6R97m6E7nhSYU1
tdrQtuRDP5iTN4Ja/69cwZwyHgDvs8fNY/bjeOL08badCRs6U1PuWrQEDqRllZwiffz4641rUS9F
yEIZIiOOuDt34ukCSoLZsSROezMIGggNhWzNtXuEW4pkH8+yPnfAww6JKu3iW36veUVWrikqyBFm
Awj9tzEd5H/m734JMfgbHLdYRyYuDt7oT0JvRD8FNHfbylamYDiN2+8TCU5hCAniNV/lNih5Q0oV
qodRmLGBnrx44bYgsi0mIZavQ9jH7FaUgcugsl/moWzfu7/xPrTIJVVoCP2oxtMOMU/Li31923rQ
6wkV+2ktObFl3+PsQLT8MmlVPWm3Qx0GBRgd4F55/skiTSk+lRAD9bJjOjAZcPxZJHNUUT3qT9m4
RSI3Iggikoqd/OCMNbmYXqaqGxprS5YDJ71Bhf2ypzUEr+wpERSZF6RDEndC/KYgw3zOL/OrT98f
UmebSpqi488/mi1BwQAiOlMJlU3ravHOMmgKS9912ZywEgZBDWBXa3SPlav1+MCcz9TRDJEx7vWY
Eb3eP3soA6GAWsQKhZPyXewxypIZJthRgIHh5IP0Hpi101weoMylJGDEl+YZWjUcLQ6tf5SiFd2T
HooLQ6009fVF4RQCrJpgELMHL0OaTLzycs7M4Haa9xYdTuGBHHnx9OxRCAuI/RXCUnin5+adcPbZ
gkcWqt51S2NvbSp0B8VVneeZDMxBKL85/xkRhsCXeqDVsW/ueSEeP1vNuXsylPKUdlLZAoI4+U30
Mu3qFSJh2I0H0gMDpr3XXq1OzW4PmMthZo7xMO+dq18g/7EfUAHlM11lguY094XCyJ1X1YYJGaCj
VPHiJ2Agumu6Rcbt4/PjBtffC7l5kbkzStrHuMzcvYgKSgfXs4zryY3VQcWTKahj4BLv3r910HE8
yT6ydin3rTrDzw9pxTbavnKtNTrpnzsKrUAPrA8VvpBOI2MOW054hEZLvygOtErpEbmly/GenCQk
NuSIGF7ZBxuUJC7SfnlMcUxQgukaIR3QGnDtioXnMRuichNzpv+E4aWAg6pQTBezkHnn9RrMxDiK
lI5URS0pScIcHZY1pDyACqRAj7r9Vb9/9n9HSUUGXTUrUJeBtMRblJCLpOc6zE7BCoqpCGnZMUhW
MPM99T5qU5CCWEGXGKzFuciK2kXH2Zltwr4XS1dLVjejN5+oUVO1j8gP5ibjmzCZF2ijN+WNCkVq
oKNbQlFSO72rx2UL2RE2o91Kh85HHZbEYrHV0cr5CB5pE8bpThPrLUsV0ibyOHosr0RLoDYkQ2NW
bCwnY96JxX2WoyZ1fS0GhYfrWp4iCXTUyMe/0Mk4uUvIxLAilZESsMPlwWUxWws3zXgXrT//Tp4H
fl8vqEAODH/CtTr8Vn9mJzcgId6jhD/uxccKN0k3R+tdQRgiDBo70ZJxBRivmMm5lWW2A4oNAYEz
8vAALFSusQkuuMtBJcjwAUI5QgCAGtCyw9XgZPk9vIYoWgyDC7zW8OdC3yleNGYEKMQo8p2WQr7B
5LcRW6eM2IF+uuCd5XDo4KZwjiwG/cOHLpcyRlqyckZYzFUY7sCMnBs+965qPBVeJ4dDYloJCzSu
1fJuTdXkOswwYvF05bCDuOkEr/gImA3aAJ/pykhZRn3T18LVyCaUjTMUUFW1iQpc+DMZ8kkg90Yy
GTps1Y6txxehVJMeuhmLWYvdhqDLRZ6yx0JFBlbXJ39CZShR1BOmY3ObujFLXMmlrlKDg+/oNZjB
8ps14VTX/ZcVUAQqFx4u1Emp2loJHwZAVo3PrFQV85xl2yObn3+YhRote9ntz/1YuatHsz3wDcjR
PzcuNN/uBxSzc+6i01yH/LphsilFe+pbBgF9M9HAl9F1Wg5ylWjkqdQAA8QXf9PCVJXoPMIf0ice
yyPb80+nC12lQn0DdekFKUL9jOXpSgBLOUJlfJV8HbWZd0QjU2VGZRpacPflHoDFzY+VTkYd2XhM
WLwTWp+JZfvCAtB6SQNoftBa7d0W84Ylz/zBiIwAaTZGl40Saqa3jBhqGN2k3qWClPya20DLY4CQ
EqlZcrFnmlUSCohf0YsxCeahjCpauuiVVYJwPEauvlcLFsGiRmGRF9HIrjkeU8+LHSQLyw3UOlBc
t+lsCcfWXXUAVZXHtXbq4JRO1IJU4I+Ktax9tBs1VYlcyAmLorupQ6oISlBL70RGAIlttAF1ufvQ
YXtXXkTvo51H2BeFk3LlEndeUrVnK+MOZzeE8ncsQrFPTXoDBg6L911jfYZj/Fg597rH/5/DokZD
l/QvY54DRY1At74aWkH97lFngn8D1cMcqguJFaZSvKIeJiwB1Aip8yCzA6k2UyWNKOUxyruMfNXB
IO9U+Oax8txdAk3VzGKXLPn1SUsIXZja0ah8rzNXkEOsiwGctBWcouECroVwzGjSLnsjSk4yVTo1
a8r8gnWV3LY2rA6zSQd/C9gCKoPdZcoQ9GhTMbaFiaShZqbhiHannkgCsoY6Lv4EB8/4L7iGzDjW
k1mhPUSzKP6tBcMnCfhPdYj0vRsEIWISTbj8YVjBPxdqmSJCTNG7FsXdDvSgHAbAMITwvHlc+ghd
vn4u/SfHpVpq7TIQaZwW3Ljuh9Zj2cqj9wivvWvvHj8oS71H+w/34jK+IFMmIbwC0vS7SPqMu7hY
o1UzmaEvOUjB7NJXpFWpkUqQYJ58A1SPsXrKSprQjOkhcE72UF/Sj5E1O3qlHkgysS7WHHu0Y9jw
vr7webSGKcPC58qgU5xrnbsqn10jkbD2M2Sf8t4Ljz3xHyHlLz19+AWVK3A0kbvA8/ixTQUgioEd
U3pPUb5yAPSIA0Q/mHRFsaeKMxDuEXcDTF7bOA9Q0s6c3R6OElAbv6KGRE6uokzKFbMNo8iH8B4n
/XQvFdU0Gh+ay6PVKVszgoMBiyGsCZfYm1wP2zOzS/ur9PWkY8Qk456LjIFfo9ISbjb9btmXKOWY
m6ie1Ia8NIxZW05WzndSBCpf0kP98oCbRgH0O35yKCJJw/aRgVOqU1W6NoGAFOu/SlbC0Oaq3ufC
Lkb5aQOe+EIBXCMjm6bMmGYpowy5RAkD/Z8mqDRDR8xbU94kqgqTXsRoHAw5h/uKynJXKxZKq42S
g1VWYkazlen3WmzzgojoGFERZfS1Aj3ojhjqM+i2jYZHkqtYXSFQqjiNONZ0T/XoU9TSiwE0RxY0
x9lR4JMinGDb+bdx9/ALMIxSEFoyrTRu0hK2MKu4w5omAlyVj5HP0WFh4pVQnau8nIkApHHJvTdL
UTtktGRjV93mBQkBJQiyjTxuVBQEOBKBJrcCfp2L/DcO4yzJIh+9Wg9o9OeOUyLHhDp0lxkhFY8A
+63zE9qg1MAZjEpno/nUYOosg2jMLiBsIMa7WA5paHXiajTF5PjpzXvDiytfS+9hxlt/PHz5ktxg
IgU1bRjS30Q94OUPCQC08nh32YooqnABF/enKdA9WuK12VhQQweR896ksyJ/yVvGAtSU2rJVWNIL
YflRLvmmZZuqsuSnGmwBhye/7Iz6wIm0Rm1xs1SkImHEEp2/TN6WPbKNJW2NiE+5l5pZI/BPXqjR
0+JotZQHX7W4A+a65EsCXBEkSJ6D6FUcBpgdzE7ebK7cqVAQTTO27TleJ9/ohkjsUbKP+AjaoRSe
GvADX8iSmc3IBBFlw0EY/qxpxcnAE1pcPT6TUZFLVIO8APGUzZehI77i3kBRinqIoLxJJIgKtdDa
B9HCoxwO6W399lBMo04v44UBNw0k5VJBfBSnVeFyrPJhe2laFxpZsCqm3gl+b+Ipb1RApH8rMY0r
aqy8d62hohyuSsuI4iWyJTV52XGvEUmWJdpjOuWNggUbP10+pKqds5h1W05oZ71NKW8iKXcqwDDT
lSz+Gj9K81/vwvJhao858WiZhjcrnteGOLpM14iyRFsVPZyQ5P+Gb5rCbT36nnp5/xWVYAPjjMgj
4Z/FAoUY63vKq8X/ZWEU8OrBm/QxPf1OryT+qUXDcZjxxh8/7SM8BaWVFdWm4yhlFh0IqfQqzbvn
twe9/tDRL3ItjnoOgjCEQACkbcnDp7SP7DK/zP5sRvkfHYVgDegPIMTa3+JCftr22C1yaf/aJAal
ErW+LzHu6XYhKASbgrdX1MpXllQESvdGo0YOlCxJoY6Xwo64r6uAa9s6X+Ceare8I+Nwj/I/u8Vr
kolPv3JgVGnwVvmMVrjwnblOQ2iYnJiD/2hLBIdu1/8QhZNPBySIqJoL+wr4AobL7mtkiBoSh4QW
9itHic5vbLgSRiZSres26n3lFQFNIc2OJw+XgQoPZtIHj5w29AhPOJSZGVdaZFl9HanlePXyPymn
Tu0aLV8G5UGazNlgWuT/TmyVINYQ1IG/clP3mqtlEr/0dB+wKe8R7npProHOw5TyIk1iw4Q3TcZy
/EznqN/Lv6BcnEatjSObinm8QnDaJ28ut/3REzuXHjNwb1HUsMe6ta0/AXumzWcsnY8nRWDQa/Oz
4iw/45vD+OHAVfWTRAW7ZJhAEbkg6qHzg834NfvMNmNSTzDOIe7yzOtg10Kt5cE39BfYXFyAxPKl
pbdAQYMut/RlpdPb76vMEMPgBWq6tqZbilkaW3T+N7U8RDHHu0fPw88013y8fYqgoHA9BuR4DvFF
fL4dbpLUtOluxfmvW8/GV5odSUjjg4RWr/opI7rGp1UtkwiqIqJ/4wSNTL4tUFoBjAiCeYutXK9G
QbDXlJYjYIqIVt/IfZlXUJziXcA0ghOlb6YcVp7ytScOz7r+GRSqEN0FTj4DMSQvDfHlkN6/B2Sq
aGpF6Qek7MGxp3ya4MwntdJZo3Ys+pDdMlUvo2hP0jaQnuuXMa+Rev9ngNzYCDotyRJGDn/LOuE6
QUIsPBEymbHhBJlEg40h85P9MIWsQJtU3O+2lS4yqRmF1Wt46t5YPtRCZWJ01J1fp75bZOLj4EqL
uhU/TrOFDL7ISjHjz14BHRm8OKhztJ++gG/YINuyALS+pAwAR9wYxgNQ+QXY+29NpStV2KAaNIZp
Rme2MVrPDNcjfIRM8cz/aDqv7cTVJQg/EWsBIt4qIgmRsQZuWGAwIJIkgoCnP1/BPpvxbI9NUPhD
d1d1VbfqlMFrt6aqzPTm45bifO+m7oPuEmNIl0sMNr3J9/KSfhB5iTnVgmYmNouot3oowkrolBGi
i4uJoNmDiYlJ2ft5j3fTZ//i7EcP3EFwF0R2gdDKL8JnrxruGceHkPUFksn0MqvGCc4pyBpHu9/L
6LhpD4A3l89J+xerjwAd8YHgpVIPaeE45Q0um8eggUy9tQcGQaO9c2b5tbIhahHd2+rKMYT5Khm3
cDFrU0ajLHsYocONv+OxX45uITnGCzb9aVh1F+hTFN7utxKU8GwfX+gG29IWUfi4vYRv774BWrJP
g6K7mLWnpSkMj7yX4It0H5ThAH4BMu1Xqj4JXkviCgTmi5sn/fuWtlcKtEc6erGfm9Zj7RT1sA74
9I16lVN8C6qCsCT3mxQmy5dXm9L44JSnKWkHiY17H7EidbGVYlX8Bv66Bbr8YSO6h81+sysb5xrw
aiMoDdCVwcvZaWFMQb5lv1b5gC2hjw1f/46SKTjk0Og/vZff9Fks3lOYkZPCvGEC/RiXO1nn4dY7
lyHJVrifVazd790/4LJzH+7Gr+59fLB2/4z45ixWz9V5fPujHDFmER69vTYU9kp8DsvQqRbuafMR
f4m1Iyqd/283J2tQBUropoIF5awn5xI0wxW7iR4KmBR6fVN48s1/YXVkjGvM3IuDvIa3H+FG6DCS
gLOzcEcDSohNDlIerJ8N5xqgpJRGLYc7jX2E2+pvERA5jV9ugk5bOqYP4+43wrZXTBYDnlGM3uGu
s8Dqwz1RKLLZWMrY7979o8yn3tEZQ5IZ+w72J3MjeMe4j3d3cWtSxdPq5NWdM1hpwmhqu5gW4uCu
hzZbLEJoYKlNnxOh+ojwdwFRvPvfm3VG4b6KYVTV5xcQgVTDks6OPS6k5eXir/Unr+g9extFIv43
qf08wYxqP8qJ6th8/3wBgxc7wndXOM7o0T7OjqjvfqF4FlaGjppHvryFBb2NVdQteLV6SBoNGsAy
NiD8KBBqygf1m5PMHtDvfpJZ7afM7HsiDNxWQ0w/76d9oyNUSXKySX83XgxKvdbgCP/8W3FQ+KyN
sjFUflaFhtfwMviNonQtHFktfv7viE7Y4KsON3L7VwqvASJUXbFw6dH7xQMRTrwEHzlLilsLnMTo
9PB369xXgxMtyR+PhGdXG1KCndsbxcWJ2N3XH0Ga31S45JL6/gVQx/5ICoWTgVCRE0IaK8Ni/MBT
5EYrEuI5qLAi+p9wKChTfep/6zX7n2lLZlTaKzTn8BBngS/z1jMG+yN+jTDZe7VhyT2tTr022/+m
vCEwm77BmrYEhx/i8n+oYE5DpR7q4VkpOjiECne+DxH81NLxrThUXPS76uPr0qAlAABnr1Xz5OT+
iV5ptj3MyFT6VKyvqqeCZ+Exyb/7sO0qTnj64mVtw/NAO592wKdI9+ys2sYWnqI3sW6/gNa3hPAi
mfkAwn2WcKSl1gn49sIZ3s3Eazn3v8fvGR7RXxM0841T267/DJ6Yhj9HtQQci5ggSuHJt8ft0Ytl
mSbB4SHMx+Vla7Cds/gSGZw22+EpWgzQDpudMbBuspo9wEoNdq9iBikgi86+bIpr9PtKL01lfZSg
qBwzScTz+pTEVGWglMeRqBlEmjK6l8Sgn6RKgxFu0E8C+PBdc1ShVyX8iUhCMtZmCsNAybSKdeib
citWJYLNEo3+CkXFMSDPoG6tFRrQ7BPbcj3fXWqMsm3fQYLVKwmghQSrDqtIRk2sstnQl667NlEh
u03Kv5A2CK31rI/LPdRwDhQvn4AmV6mgZUEyu2PG2HBvDwucF9h2xCfB9+FwuJHpR2g8A75lGgwa
VzdDOOLvEF4q/rtqs5ufJzsY0zRlIfcBwGeQhRcoM2M4QxX/hCWeagRXYqDjDQ+hmnNp/aNPo4Ln
s0+gWmF8Yx/TsIzm7+7hnR9WwgSt2hnKTxamwWnapwW+WkYyyPh3XPPK3fFoVwNFnM9pkw5RRhkq
A48ux1780H5CNwbMILeEmWHqM0FvXdwrF7RAND5rINxV/mg05v5h1Ph7k3E/mNDqKMEgCLN0+aoY
7v9hZ6Rb/5gU8iFRv4fWA0mk6NffyERrzY0OXw1hsnLGiBJv9GHmRdD2K7PFp0qtqUK+RoSqMg/p
irnqg2jMnwtMlhaB6mwYf83fv28aTyh9rv5PlxBhsYFCMysJyHaYdOvMuzWNXiLhksHu+T2FOChs
d2hp39KSCqIHFpsvP/UFKRjSY9tksK1WOgxtep/Ufk+xR5mU9O9urHFoAnJBVJaAx8dUfdhia+k7
JV6Sp/vujdojtVOW8D/d0+V7nhymuOVCf/32NPxQW/qBpg9rkbVQSm9YDocpSuwH3LVrUSvAUXN4
+WsPmuv3+D2+ze5/SRfPvJd3XVZgoCnca/57sewrBqmxjWxJrra9a3QLdpiLp2693wz3ftmPZxRr
nYtPe7w987obRJluYZ1c+IupU3uJ656gOFCr3CncuMv8RDxtoEICogomIrC95dZaAgvMbo4qPXRD
8PdXXa1m/iIw9QF+0k7JUj1YL1epSdNboD3lI93vvs219X2KF1QzMBLrifWah9tpGm+jbfQFzMWH
FQkEibFuta9/tbFOF+NaDwFhH06mS49qXOkQzrDtsfWtrnU7OdVNVMWuMKFp/cIv3a4/guwVZRRl
bTRPWNN31D5U+M8HQmCVu30Xe2E4/PyDTegm7gYaJ1SK1KSx+4AV1Gcp/VBg/44ODU1qtmgP4CB0
BNHo5lEL5g69WncIUwygzERgYI/gKyEeUOVvnfQRzWUV2FX/K3FFVMZCZIgH9oHh75YyDwjfN/Ji
beDxwbEZgRqF6hVoWPdhMX+zMOhBpcXCEIBqyv+7Ir5aPinKZ2qN0hzcrTU6v3NOA/05y6fs4sw6
4icWhyu3R/iIxgOVTD5fN42KIICieDrfGFATgnW8zLRU7v8BqVYAVQAwLJ2iGe9mu5maAySJJI3I
AtajzGpU9SzQ8KgFxsfgoxZUzacDJ4l+BpQ/uio78Lxu1QP2Ce/sLE+IMvDHOsyl/gQXkNWcut+3
dVEXnL4B3IH9w1KTWcSVfzbYhnPtNBF6rFtFSBZE5whq6+gyvMKF0yCFfTmJhYEAGtPECuVga0+3
wErbEe2a0GSqlJFIwamRqu5doC4NcYZeFIhEThtR3zkKNg6rlI4M6h1lQdUDIQq6KZy0HS64LSeH
9o+lCvgEwiQ00RAxEfPr6tEww2GrcFlxKVpaGAu7TxSfoGSYk1L0cgs7syseLYeYkb6p0DwClPKs
DQ02UHn0mWxTKE7cWHoZvijWssZToUc+hbuGroY5I0lgYyw5FatiPfg7saaalLqO2yC+20+rl1qL
8EINmVcHd8jvCXPQamE3sgNgfqA3FN+sN5MuA5Z/YGLxQpCoRb089bbulfruwW58CcQQ/8t8seJ7
UjRusRoglUZRMnWoCXJWv9uo5td7LbvNRRX5Q8D2V1pSsxcPZ4g1Wljn8tGuAEP1MxpgHjaRCbXn
fY82nbHat+vAdW+4mOiwPaDMw/Fj21JEkdizBsNU74KpIoQGSoZWne/Ubu8+6DmKUy5LmxNCRIZn
Xsn8pERM25xN2PmLrpP5qzGvkrlEcGeKLQ+IM08PnDWqQ1RF6Qd4fBAGLovde7IUtVj3QYehnrSI
CCnd8ARiApaos1lwxZRmgn9Ja02tAxeu+5P+gjv6LXAxCWBaQc3qtsx4A1Rsxy1Oq+BFCqcoqoK2
S/2LlgTUwMzBdJDZDaRuZn8Gx/LmMVUzLNJxnPAUm7E/9M5i8fRYgmEowNNUv65o39/LfvDylRqW
1UL/7DxWLKDYYIOCQHdKMNQ+zLWUwmM/DCsdVQQrscicSoJFCiTQglxI1+7nnlGSHJ/HYtkp9KIK
EleniCNiYF5EinOh2ggrulpqg6859TPGgPfRi8pTAU6WD7RY1bvoJNnsq+LnaO1gZ/1BIfWJQqxg
UBWO0skN0ek3afLjs7HKmE3/0uqsst1zomIT9PthCV2LNnywvfNYnSA4IGQfwdaNsir2tKLmY57i
SCCfh50Cjp5tUAXoJniIrUSP0qpXUdmXAP3UkX7TasWJ1D8EgAoSB8X07r04uz2kR4561VcUOmfA
corQkHhchyyLQeFlgWqhgnL0amrpfKdsgnHnfHMLNC9dTeSSieM6PLzeCkVFyGTkAD5hT6Bd/Lvk
awFV8VivPX0hvBV0HhYGDFZ1ocAqV1qNdWEq9oravdv+lQ5u4rf7b32CXfNShqo6sDCNhJNE4odY
zZFAjJeEGUakT/yG7ZU6UjSPKN2zUGyuohRQ4mfrErLB2p/Y2vD0qcr8Vfr97xi4UlLTUuTPwQj/
mHzaJPosjoTsoVASLhy2w5M+tSw6Hoj+SKw5ZoPSCIwHlaowbkf8hTCKbsgy2XcN3wrqJ4CnqueS
EAsuIKXAaIi32CMuLYm5KtsTbqnMmweJAxVqbjTZV+eNFITowBmvxuOc57zZYNmIaLfAD5BgTdcB
1Rze7x/nxxGwxNYITtXxf1Q/n8qNMLV0xbDtY9mGgaAjAsplq2M55fpxUYgd+F5zBPtQLtXO7isV
0eTZcbglQRIla0W2w08b1r+3atrdkwUaqRXvAEY90FXf2VzH61fNab4SeCQuHtsi+54edHoR9ypD
kSvcDU/xw0h8CC4sf1aKMEWbaCMcKcIx8l84LAg241Kt5WaorsivGZl46SQvPFfP1wXWPq3BeCMl
1VyEMsaLCX/omlAcIffCb22VJEGaBOIyIzTHC5VvvZba/Gm5YPPhrurTmab8zUX7lcCBYhvOllNX
7iwaTIWk4b6kTotODr4RcuQSiqfNURud8Is7uYXgfdzwKIRQ0ZXGA20LNGDvRyfaaeWmqJ+r7Vs1
B2Rh6Z3Q75MJDtgP+m4xw+bXW+qli78L7fYkQMqGRjJg1BsAD/5JQfr7mUINvmFTmdLyV8FTKELV
mSvUE49pByKlChnaA+SnJVQLAJ74m9CUh/Akpg169b509ts9PDhYctX5tesvBsgl98WOyaJrDSWq
N+JbsCVI0j9GJ6dNiQI3T9oOEWL6LMyfQs59wzxVue7DQ6h3AJpOQa3G0MmeLE1G57U590tlCM73
KB9L3vQCUyGHKPl99Kn6hVsmnZf8K+bHX6ygBb18sAHRl7/nacBhISgW7VTjtM6V1UOXToyK++jQ
ka7I0wc6EB4gulT7U0mTpgXSJoxUBEIEbaB+xHXGqJodY904f7pbNYQVboszJq6GRqJiMd1esTio
JMEdQOmAlE43XfadRGpohbwf9NVIwvcwKn4OIxq1DYRGzni0y/5Kvdu641vcrdGDQuu3IB4YaWho
yKa+WmnybspX8/f00QO5LPHZfX8a341/t6qZ/WGch8TS6NFh46TYNGEmfhlwQg537i3euY8Yvhy7
paSM7pvvrvIOj6RFIeE98kbU264o0Ig3pg2UUqSxOswvW2QpgBLh1kvVF/yu87lNLe5Wo+Wchqeh
fqYHRHV2KLZf95WBFZyGKe1Sef8VnYkZQQ7zq0dj09aqkXAxjyiT9c8ulNmdWd1atz77DxhbE3Ri
CJ5IRTN+7fwEKRbz+IuHsqzDihF4IdlPbQpzI+dH19zST9+TLe3LjIiiV+9eRyo2apWSkrxWGEqa
IFFgLhDR4cZMhKpJDR5CDnx0qcbz+E4ybdwfeAnITqWWLWuPRlAyo+zCrP8WsyT2h+ySCxAP/K5l
Ppqr3wPF1ImWgBUQrRBuJDn2JpuY1imtVEDSauCjRI5v6khBwJb699Nt9l+U+2DvtthHoC+K94jZ
wLcsjbSyGACfjYKEoSkVvQvuRqAgDQ/TBnNZNn/0c1ozrN+VaPJ3JwxSc/xDPTtYC0T5XAWSA0HW
SuRZcUUkwKLA67Ig2OFKlBWeX7AdXbGgQW2lRoEUTTJeQQmMrYRinTrIYXMh9a0cSq3LhbM1f2zx
X9g4BispiKxIwiSaavCEuTIwFS1Y3jMzZs0gMBCPSDUHbep/CDkxxt8qw7JDstaxLMHxQFuS2HWj
5d+wdf+0tZBrU5Njp6brBXMaQEvC2rtLjGjGOy6v9jUlNpgnKMgs+M2eLVP98Oz2PeA65ip1gZd7
c44cCuESycBymWNTWPkU5K6WR6jrX7HDMVyJf7IhcjoHKwa6p8ePiHi2BIJhQ6xYC/NFmkPPv+l7
Ja9wS97F35N9pWGduLfsloh9jU5Bov9yX3a+3I2eTo86BGNjIw7E3vJ+qVT0ptMxsXoP2UUmFQ8a
dlukbzWMasR/6sVM6s0g71RniKF7MBqXvSV2ONMedmOSefnCQfJLWXS30XHV/jD3JWjbHgFaqVeS
hrPAl7msRmFVlGSG6ggGb4xY6Qz3suU0CMbjTm5KoFf8XoS5Bg2bK/7pK+L/BPVE+0TpfPMeQk8Q
sWHDAcCEWU5T0xFTmOftvS9JH9E15IVwJMHv232wLNmX6NPmRq+X+pa9+GHFMdilQ7617/Ldy+Xd
xbz2Nl/lWZUPSOiJirWY1VdfZFLEuOJT4SbG/ESqgrVK7L3K5qEpUll4+ml1pAbA3EY56Od4brvV
9kd1i+4dTrvRPNiPx9Yur9+jtFPp3ROyjRc5P4snMRiPC1WoL3sOBMs7zBV6C/uknI77OoEwSl2i
HUBAELfhS+DHyBxuP+UqVkqQwVOgloBXRAsMjFo9ROsrTx8lsDjWNVEnLkTcEnOldvtZct5dLT/a
m9Qc0NpyqtqkPokCgeAXUlbtRKjeDSaiCsOCgwrQ2GWNf2iLUrX57Koz6LtPquxvINyjsEahjMig
yn8oV8w5WMgMahHaQiJgP+U7femhn7Qf3oHVAHV6QjrhNYLmgf7Ly8etU15eRuWfCmWW0bVnPHAV
eXdz5Pxe6CNeMNHCdxpXU/UXZb3t2UbOa1+NqmekF8SJJDgkMd527kuaTrVWU5PBtUNMREUv2r4R
Qx3BoqU16cpX1msE6PVIqPFJvxIBUdbjUPS9kqwbojaqFtGyNuqze3Kg2sg/WnVoY/KM4+AK44bw
C1lNIGZ9tSnqALPT+CQerGJTLfuysP5KND66aOtILEd7vbzbDO5GihQlDxloK4BTaFn6JbR8dKsn
ewfJl8+q/YliIM9rHR9vwyNnQvW+0P6CIgg5wwnzDy30OhDtEghxkbUuEWuk1g7q1P6FDPIPlR1a
ojh1lI52e8mO7cuda7nTvgXHCR209Xfv1vawxMzKnV1pmba9BvlANdg+bdRdLle3uIStipeXgvQZ
5s+wdHWOVx/tl0ujZV4ouKNxmEXPW3A7uhnZ16J/BHa5BUXi419/wb/z7O1a/r+ssMt183m0jK3d
vklw98LOsc5S50w8Z+cRlUO35Z7GpRm9r/MtjKmnWaXCQmBIobqMSmteMg+J9cqtI7vMy1o0LaSF
UOO8w5lh2X+bxkHUmwpydXS+lakKhQD4ZHcnu/XSsS5eVm5YO9rMEX0FNe3XS/6WZZUG+uu42qV4
4VYA2KinOGlUxPvxefpXGmSr9sSYpP+qw8ogC1u9yqCAEz/J4qPX6m3Bnwf1dX3Nzxq5dce/F4kA
/mxN5Egqs/bg6OWbPWguce3ebW3NE35CJH+E+2fLSCXIVp63CGl+jfHprz0+Tqh+o3z0V0H5qVhm
PcxJCdFey9rfYdRmgZgcOlvCwTJgAB21qMECnQ2qSwDmfLKASwUgitRCatWJ0OkQGj/D171vXDqP
mr9/eUkj2F7cO9UhOnCOaPxYjYN1rTpHkkmEkTCiKMzWelt10717eDhNskWErkjYbqAzdA5ZtW6x
LlO+XZjnlvVA3aBitzO3Sj5aDht7pB5RVLQfCQBAaWTcB6dXUM6mxStItt1W4R/PUf3Q352HlXN0
rFr1ul/Lug2kQalz7bq1c2ywkZ86u4V/bbiLbJDfHCTyjNymw/uwhILyL4W4+HdHT+pfLdiWumUi
jEtY9+uJuXOOAZ3fTim4uJnb9FPyv8vogQDwBbu2a6cRgfAwgQ89ggy7Hdy89uTYvcBIuHVbwx1T
Cl14kqba8IbGzIkF4s6S0g7T/nWaRRkSyrIqv/AcvcPFMXywPZ+0m1ZKIdgnQAgqKER7IuwkzsHN
4sSrDt8ICVF2ILTch5gNOAkuyPvxAnsDmoBZRmiP+ikTX9zcS6ccyLSmrBb9ZFL/pVCA4lQn8Zpj
mgGY/mjfjJ+DnZ9R502inHtuQwt/mO2x0a9GpbDWO6x20SV+z7K4PjNmpQ5Eg8l7kHRJ8Z17dIXf
sSO6KVxinMGJ/KQhYW6r/xxXOo+4fkIR06yMLlCK16d/6cusU5o7ms+XWaMawCZQQVvbLFP9YS4P
X1T4LnYNt9b7FrFvdLYegzLpIKQ5wPi9fcFTBZb01UWYm4T0ELzB+6+BsUeKzMb0vPtqWpWbJs2F
fdPNBqdBaQY6ul0+7CSxm5BbsvV2vYNc07KOo8eoGrEcTl7LdJAtH/083g4Pj+hYseAupn12s4/0
L+JjzQVAL7P9+bv9qUXv2XtTjNvj26TVeyZmq/NcltAtwPfCKgX1frFs+w3X8LG9xAvjOExtlOTg
cARptF0iAnsIoVj9HxP7VDuCxSyHTIIQ3e3KZKzzaftuqzxM2qyf0eHce1fG92S4ezipgQzdMGl2
z8TrNMuXwgPoS/Dq7PuU5rFCZTFEa2BhUQ8SjC8gX9aDX9cj6eXw84nsOBWRUClGJcPofxTFqKdj
qidKt3wUP/1XIgek3t/4b/jZDYiSFZxLYuRr0JJ1xLjXe8r6eYfRnKDzo5Wt8CYPEXBFeCBBXnZH
boAVLrRp/CGtp5db7+nJPbkSDji4qYdrCz7eTDmcDkOJkOiJO1gvZcqyKhwjL0wxGJKf4tDEPLnl
m1nEh7vZiJubBsXhrfUifzyYJSCLmFWSsvMP0nVNRjtwxrqxYekyumSoi9SS+nBq35pBq+pW63a1
ZVPEAIxkuQYveDk3jFRADinnQLuhsYhMngaDvyaKR1AkoMRM3yyz6+RipTV0RK0bpHIYsAczR/P1
aVVL1hFceU247rep6t9tAjBWU/x3ypvmars1n23vZliVRichc17nhVWrOAW8dDph6H+N7/0WZd+K
1a5brTnztUAUomrCYYRl2Vhel+BiJ4ppVLifZoVsBEoENbWSeWLhjSvoS2Nn9gqgYV37Z+RUrua9
v6dEbZilcYKmNHTFi10/d9moGLVkm6/AmF1WuyCPjp1KzTwSqM8JZUDj3+hMLF944qEcUUfA4tLf
/yuTcEwvO7O5LBEtg//VzNaqHD8Ls8aK9ly3Nskke3022MJ8khVh8Qd3PCVusxdtm2v6oCQQH85m
PnzXdM0uOnWTdfhRYj1wrnQZJU6rbN0XFjvdb5t3Bof5mJdm8HfG1NtB/S5AfKvFMJEaX+2nHV/n
RYY+4/5lZmUzyxzuxG54DY2jdeOdkVzYIkZtPUkcgFLpU+buVcwFXXdU5yjr0spERMsIlFAJJYvi
aV1QqzUsg3s+anH7uJ65dbvaV8qgaLCCaPXKbBJx+dphLWtH9eF+Wgyu3bSXByXAIPge8bH/nhxn
qFjCePwxOnn/zWLUPfl7vzY4eNm0VCFXOqDIUkRpH27fP2w2e6fpaVpFcbjknfzStMXVso3hg5xv
XRrtpxTBnNvD3Q8fq/Y87R38FAI1USb1vH95H0IXNaXOa7D4d1qACF67+y46zmWrQuvthBxs12JE
YEV82lol5hAYKRLXELMmjMtzt9Rvcbcllkis+1Mjp6QgPb8+rXy9JdnFUnb6oBm4Yl0rVlE235g2
eGlwDJ7RHsF2w8/d8ObSrdJ9sjieKB2MkQKGcAlx+efgpc6VLqGg9lvuLyb3xK4VKJybFMHYhUnN
5/v4EF+g9dkuwqCjYln7uQEOcKZlcwLDekBxvgsxBBIIjXCQa6ZlvzIsz/JjVLv2H/Gd2QhxwyzQ
oUKSvVvxKxQ8JozfRaRyKqr99ziZHzf7P8m0E3hfkOPINmgRQ+ht/ZyJIqk5UHsgDHxgamiIWVPb
mszNY0RodULvck4gRnSVTKpDfp/WrSeF5xwKyLO7HyL8ziQ/W80TUwZ2YTo4zd9SxL9Mm5gE8u6t
JT2QTNjh7WXik7JfmCdUcHZWDoEDFcAK7EV3z9DzTgf7nHbu0zL0cSNsZk5iOM2GV64PCWfOk3zn
bRsu4jecadUjnOm+C+sYnTOWRWZ4u3MmxE8mZyI+NuXQ6N3dlO50aPugFCh30SyPA5tXs9Mwidmg
SxsG8uAYv7dmvfcevdZwHTpw/FYGwykkaV4UFvMu7T/6i4AKol+F+puyWfilMRitn0WnDjREyiVo
5pScRu7CSdmOFqS8T+7/yya+3jKrotvk0iuCWoQIM0YpR4xkS3ElfMSLdW0GoawxqFJSZ0iuthms
RK+0ecTQqZ6Mn+ealfoGBwKlyOVtD3+4zP6EFDG19bFWtV52tZLAcBJn2z9GiXcJEdm06xNiIHqj
jj6giI/71+AyxcaFUtO7fwqTqO3vgnNwHG7HJf8esqMFkNCsZJog1lmEu+jp7iaYw08M89JJoNYW
vWZ4HjP9ERWi4wdr2mqvTSBQhLXOrZcO3/B4M9bUkkvgXu29+9BUuiUX8nkvh+LfP04N6JpVKPbi
ESjhq3rsnQF7olNzp/km93bhsdP2YbCGJzZjD+60f+qVfmuc7t95QFg4rnepDNe7zAQwOfpqYR/e
3Lr9nnEGTuqdowrRB5bJlJYvgdFVjRhYCDhI/AU2J6C0B59M3Mm9I+nucQeDyxT17ziF4EKxFR32
fdcI8IrwS0HSySGTlnp7mvcysE9sJOCVOCeeUHRvw3T46GWDN3NuifvEMWwN2r13uPWy7mO52Nk1
iti/e7a64TuAYzyoI27EgJpl0/3mcKCa/wgbg21UgV98arM8LtxFt8kboI/O1Knc2NhwGbkNnt0r
Gnw1D1lE+9XZRahODqtz9KaHuUu8+u9AuRXrGpBkxdRtFl8ajfu0QPa3wcJvIHlYD2/9Q5iuYQD8
VLpwPbsP25hU57Wh7C4Tv+UUndbIgLrd8MQoBTRnOC8PiJG8oncHCjVd9sbw+FPx2tMzajir5qjO
msz2UBo9Y4iiwz03Y7eW3xgJdv33SQtEk7bogk4XGqaj2qy0rDtsFqPGDEouPdaIpECYpWDxnjzh
TnTYeSlPQEF70PVdRXIWldTKv+IvY7f9YTfbspLdzcXSGLR6ix67/D0sTc5R8rTIaREp5Za3Oc2M
Yo3hnru1qD2pT1Cj9em5CGkDBYOBtu6WRyQ00XGYuTXXsKrdakd6dNgjh086UooRgrQu+WJQ65U7
LbfOQGgHTCwwRaOfhaiQBLvhMTqF5+4iavX2/WZiPmYwSAbl6DTnzF7T07ASG1ho8Q1uchEoT3Du
QJn0RVFvQepka5nStgrOgJIYAhadbZTHNFXRo0/J5QwxqbVGzwN5eIr3A8jCkC/oFIeTAP0V8wLi
NaLDabHisyHd/zSGe0CJ8k+LriFaUy5D3XIG61z4JYckbzvt4lE2JX7IV2zW/5rD5rDVL0HlrI33
dHfVGZ8Lt+69oXs80ew+hgSXnT2LJo2tfcY/fQwnjJZKyH0RTWJ415Fbew0Z5OYvlQOnQntcbdii
twJqsHum3Q1U0204GRsjt7A1PP1guwcpvd5P/J3/+nBR1HN7ANEBt6euRusARUZW5wThKxJCiqgY
UE8bfoneVeCwhl133hBbatA/WvxNe59Vvzgt+BykTPSjEmOAo8wv9BVQ5qKgtW3ZMhl5SIL3+geh
ixjrtLoVVsM5YmB2ZH16da5U7CodliOYbq1h5uARHxVBqVMfl8bZD/0ruNe8w9fgvDrBdE0njeiK
yQUo38G+boiVANqMHg0GTrtHHJVt8jETEK/idmJd7zZLeDI7zqrL5F86Blncmvc5fxkdTuoM4BYn
q/Kg0b0F5fH579VvTcqDG3YJntFTvNQctrGdwLJirLiJ7Oy9OrbwaEOQzazSzwmboNOGE31d0hFD
qPgaHpFJJUlBfpyFB7C3XwAppNYJ1kni5yWOOqiCKCKIxXpr3142hPlrJ6MlisJAYt/u8EZJFoim
6k3kdCYtVIzYniiVsvB6Sa+wtxTQCCO4orPr2TqBU9F1f8dlChW+T9GD7YyDVGNYhYKTX+GyzyDP
EO7kVj06o908yRHS5G7N0/EZLvxjUCwXw+bYyDvGP3JGIY8HwCPs5rHgITgGRycF4zAMM/t3Y6kd
HZdtq2BrYncmIkvsR8XZE5ATrpZpSfErb7vOFCQvupkZmdcY2zIhfCHz49ZPDAK0LLrFKVBzXI8B
wpoxsGefFzRDChTz+/wwwop2XHzMgiGjetu4OXsNtz0gI/jNfNY7BmplnvM51dnrH1ewQnvAxb/T
atFySwE2o/aFljTn3Nv1Gv13UIEvTYhN7LynSgWjZa4ArFcMeOk7uOEIkPdbvuE1+ovuI0hDxlu3
6r7cfUT7RK+ItvgpLdxHePHqYQqXae9nGLXvp2cGBFIJ+NlgjUZ7QSj3P2hCPnmMVRtf7XL3QfPH
DsTdqXvZ742QoeRda/Zr22nMnkzWlnmHjYGsB9wroX2sGQ/SO5aAuvfq7nq1NevGdXPYxrv2nJDs
SskLaOMXZuh8/0ckRsE8zOaX+WueruuG9UQUnBSbHs27+WJG1nsl2vqgD+BXAX+9TaujR5X0kdsN
lFKgtlEPwd0SkNbPtfIbv/kvtYaSAtCs7u1Isin69W/TI4v6YUU47hKpG7/J4D7kyvxdXlItfPv3
6XP1DFvMAMYM8SSZUnzC3mnvldH8RYmhyT5f6e2W93+vwWEqxjl3gx2HUXjatNgqr7NbuB2Cig7w
1iElYOg6O78vkZGRel4nK7QvwpCWgaFqAdDn6QUArKOz/OtEOF+Jo1fp4KA1+WnbQHXrIc9SG4LE
11BSEEWB/gMUEdcqPODWvlqpN2YCzgLSIiq8lDAmYImf586lS6vmcKpD8Cghe06gjQpCuJh29EPz
Ds0O0ipF6VPigjBR0O1g/LsCGulT5r9v2/FwqE+XZAanI4KmzgjmMwCqBB2Ga5rTfzibCypAtCGr
10CSWCfEQIbD8RSACj1Vdcj/8cyPzgivFDVZCOVHH4jOeiRUkGLjXRCVENYqyqcOiq2Lv/WZ1AF4
yExVAkKoDHAQ/PnwYaWr2rZG4vrwC78f8UbziHcBLNOrnhxPeLMlPnzio7hqhOloi8Au7a+w+vwH
EQdzCEBgPha0iUZtWj8mH/o1WCg0Il2Uts4a5HjFE/0fpIwzbiwXVkUehMT9DUfB6+cRJE1RMtBA
hYfEFfa7jf7M6c7Uh76h9VyFGUC3j7UENjpAcvwCYq7N+wpA+17iFdU0oAWZ4X6axfnkL2JNm3jA
p38uuX4vhFZksu/je61Go83vaPO5qavNYPDtH5ugzDBQRzm6jsggAcx+NJHvkfq9n1gVCsSkb78H
yxqduxrOdFzqLj6IkrXvLsfcxfEM1iOCxOB9AhQ3wKuz3jgYEw8Ny2av7en0xNXGkS94majhewMR
rJHgMbzu3ooH8Itpf1WfeZU1DWjx/8zMxaeRQ4NRjBMjFED3fdThXMkzXLI3EuGSGISYjF9+kghG
jEbGtZj0k68qwEo3c76K5jJHlwca3FmxgUgIRnPBNmdkECRmSABAqgMtN1p3xgF46MIcS/53/Zln
B7MTqKIGTNpZN5yS+99QZ7AzLHYW3pjMUhX0/jEq9Jh/XE/oEILMiYHTVIIPEhQeIiS6Bornmbpl
otlB9hCWXTG51RDCvCY3nF/qwZszir6qpROOVzQ4/qy+o5GT45/MdQ0vnqnFQ+sALUq8f8iow8M9
1IzkFqOvQds+YkeaC5v/bqug5wHu3ZlNmYHxpxFAcyzkBVF2R5Ik8X6fYPF3m3IdP6IEhPKC3kRP
1VATO4JzEKQPKckawCR92QsNbQHRAN1cgeLzoEYZwN/nN2+rG3+0LD1RU8XZRRxAx+U5kPvlmqnB
s1wuEXkZj7lknM7PVweSIIa+yrSDN6EnTWGj13Zq/pOKg5+HhK58AatQVIdlK5rUp5mQZEjUJhFP
ZVx+QVkvm8LzdciUoPETnkCrqUhFndZLIcVpi1U4JdOAUnMIpOaYQ0D/sFHDCsU00eakficQV0o8
UjHeWU3aMmVBRUTSE4UJHikp45dcKlrbl+C2unKvxETDkEg3GNrkCuIiixg1KwgSqKJ8VkbdVmYo
giijEUsYT4AtSphEuUZkCt5G78w91rBGbWkFbYplC5UfVrL5hOHEUqpBxD+fLnpLEx+BTJFdKNYx
4jG9jaRI+mkiWOnTRNhTW4nedbVa0YA22XioOTBfMTA0WamY7VoaZoXdi7sx01iqIGps5ce5U5pL
eCM2gkoA/YBXdWNnGXR7yHBsEIPhtkNG7nFTg/EUI7wFwwGXTDuAVrF82dSoK07DlYlrz3JmT+fp
0OSxLNuMGcpvcD2eVjsipXbMKu7s/iN4BAsabmv2e1QjuL+6+rtmowfXsI9xZbT38k4evgn8/Ma6
sa6QvTA6UAYLRYqDO+e0R8TcjBOPkFXiiyfvvIdrITbvrk9BMUOldUcv2Dvez2EpI8J9ZBjAoHLJ
PhkYVYoCiAarr5oxQuZRiaV/WOkg4QCjSngUEp9Uyy/DCyPoiV0ZlIFSjGUeAwepgo0kD7SgETjS
1VrGB+zbEirofh9CcoN3Je6VpAsE6Btg8SI+ZaDSKH0St+07WKNOFj8XQJwJaR71s9l59qUCiFwH
IZfbKXuorzY/3H/4kNTHIRNF7O/DFs17nerJvHb++HYYaoxIi8lHFWVEzNyAyjIoyHoGrNZpfPBq
MznNMe1mtZn+pb81726hVCcJ9vJ4P91PIYGM5HJSY/3i28aAGGk/zeNHhx8dyA3BuFpEVjv38D+i
zmtLcaxZwk+ktQABEreyeO9vWFBY4YUR8PTnC6nn/ENVdU81RmbvNJGRkSP11CBbzf+VUx41b+SD
c5ZnRPGCX4NF7ckQj9pxxP9ZNICnVPIb+1q4ygZskFTzwhMIcNNNb0skOAwX9FTw6n6RZszJcUPi
wOdgAZC85G9aAP95HbtbTng38u1quYts26TS3ysGNFCUMtokEBxSW5/DQXc5OGLEiN8dRxWyFHIh
G4uDsiHKnR8MY22IPA3CvZNmkcAeJ7kfV1rsEpk6zY+S1+S/DdeIGkj1uTqOuEjVc9oFIEl/vZlU
piWWgg3oE0Rs0hH2LNcF/dPAkClV/7w5b0CvxbT5IImcOgRCObWOiFCfRYVXIhz+xU89k7/ZwPJR
CHd2a4jgIOXi8IF7kHfNhOficpa6CDq0BT/7hpjYih5pwUndD+zqKzrnV/wAsScCR/wf7RL6sCxQ
Y/XQLZFOiuAo+JPmcCzTda5QVcyVM9qh8laXADMlwrbEuclq+ANOEMk72yuLYyRHdm53iOAIWm6+
BPyInpxaZ77irwq1asMhlpp0EXFGXiNIYIUu2xXiGG+IeiFE+yHi74odMLJi0cpNRgGEquEcOp++
0ggttbirTm1B3/Nj+y4enDPT4AYH79Y6BMyUQIrJkyAT+OLNPXayClxucuhcWt+ncxGOvAukPx5t
KigPZw8V5h7VhHqi4W1VJ/w6ALXhzdW3Hkd4D4fgwMv0Aj0xoRU6cq3h7pnWIiNK61lwoaZlJRUf
Te5gC2/fnk0TtTjjJ1Ano6rvQrijow+0i0q2f/XXC5SIRHM/0cuQuBrMc5kCNDMAhJ4/hNPPjWfE
52i0RgFc9s70WH3zjyQYRpDvHiYGUIyFvnqJb/U7q36pYMccGkFpWPbL/nHyJedf22k5c08588YT
F8tPl0artNda+cvTayFFjJaY3rlC1RPPrhhLMRKPwdMdPAaRM0KihCAg78OqKyDQNHAVcW5703dQ
pWLpkGgQ1ViEbK1pa0z2xu+21B/SxklZro46tQmM5ePE19eDMC6dAU24TE+VM1aJl8ke+EYJeykO
LFMch8rJ5dVbIS8r9rqkRylpuurNYhYr+POhL0ljdWrpwSQfOq/oJeBPUfPhRgQMD7sgflEB03r5
5p9Ym8Tw9exYAFEtGEPHpZTJNEfnsPwENyQlb80U6AKGQaGhg8QkzWIQDT6ctQYJmR3YMu/g7qv2
nGNqkCrIkspXN7zmUo1Vstbqubi97ag9GvQoJ3q6rkSfBOGDveNuJeW3d5btweDmckV13bdrKZr3
4NJw1iR86952QLTfbPv1xFETK5pwii571e2YtJVfSAFcQeWczIeMtSpRU/SU5wrDVyv+WM2HF8bn
oCpGJqnUElqULpp6HrRazc63DhWFWdAxyy0XxsGJFfkbGMGJeIDBVABNfeY2TFicExsdAPpRq/mZ
fp5X+KsojEKa+FhHVNKzGr1icm4p10OPxG3EXo9VI6E7LVd+UmezeYKthe1ezPaCqujvvKRlzj97
sbtD/SrvQkXzv97Nudcu/fdyNysGUJvWNi0HtZ1rsiiZb8bYKv1cOEZdv9Hv2D88drxJ9pD0Y6Ga
k5WgK2+01AwX6jlO7LonShb8IzNf9bJroBey1vnkBX/D1gwUI+cCfiyXBW/0DOu8zrEDKcxSpWFr
6NM/4dO9kFc8QyJYHiP9WC7zfs6bVeo5b/QvbKqE4rnO6svR6FTX4ejpWTxFiMs/xbyZjgSRbFYI
Um0jajh6Eq1pKW8gZTOww/Y6hTKR2GwEpM1BSW2Wt3qPv96MiO7o8Xq2K/uY/bzVnsZU3txC9car
/8sB1up1no4RfSERPzVBHygpKeLIHtFQEgvoSmqAythE8bm3rfZ6FW89ZoXyEnGBp2OxKTROUmsf
fqhM0d0fVwdomClSFAX3WhMHdwv4gL0BzCQKokJZtxi6p49iBaP1CcFo2hsMiEXzLmeXeNIt468v
b9bmRNgcyFe2wBA+Hl+sedT9ADrYOYMBWp5tBl2O9f4aZsRAG2Ql0uR8PjcD9QvBA/N/zQJtZSmp
FRm2LGfN+JHoCajzDFQJf0STMBC7nF+m9KD04TmQkoGo3+KRZMx16efcGMn2pq2q2Cv2SmDi57Ex
0E8sybREufHAbDU6z+Nq8dE3mMFYPm+P49ylsQM6J7a4dm+AZVGhWdr5ZeYeG0Fl179eGudtVGBg
Lrh4sb/4dKAEXE/e2ETCQvwBgtHOG6IR5BQKhCrfFdo2o78sD+fUNZoaclCqpc3jLVkhMWrk0RJn
xz40uiyB1VfS/7HLZUXs+oqPsd3xpwsZhzu4r2mf9pDs762RpMX9eY01s0XXPfYEUxaqvXWEYcNh
GIiE8Oe6Z3m93nbN/w+4HSLL3FxUFCO30du6OX2UEu8ITKJOjjHA0/Z+uBSax+vcW7eqvTAa1Ucj
VvrPX2qrLyMHlOqI1RycPXIUzGh7VggG0qudooDdq6IMM1hLCdt01lQ2MStrDG+p9qiuleSesKps
4e0l1IJfv0h5ewoIdsG6Qgcw7p9BQg9AEspGXCzmCjF0iFf0DPqStykHyS+3E+rv6wVsOdk+HBfq
3+uKx1uxVOsCWdC0r8L2Prn08HNMWoqjKifM8R89cuYPxqV98eucTluw2xZ9P5dUfDAAfEsPHlVP
JDvYjfKN2iB4RXnmxngNA+nFhlqzywQ8fuUkWdjsRgZ3Cb1Yjxta6QBpckz/NqMRGA2jcQeWn+xx
m20jeM9syiu0GTQp7FLKbohg1jBr+xCFHqw070ejNOwVvq4riIH9Upcgo1YGwKgBfj4aRQ4P2aFH
49WoUGXmJ2JniI1EoxONwDvoTwbR1YaLXb2NNH9JFmdPJTt2752YwEqmFjVshAi5DqNBnY0rltYZ
4mGxcam/WxLLHjGBELsHJ2FecG4YNtlb6HesFfgNgayt7CFGouz8TboAIzQqhrM6vH7kDHjWDZss
09gks91yDbf1gYy0urt72ya6Ru36kqhlgCkynR4XMYdU9xZcd71OYx+CP5aiUVMcI6spqUyRuCjk
yP6fPTkOnYgOh4OisTyXft+7z3YOqF7tFthqam+givQXtJsALMhbvpBQ7qI8hcWu16WfcCGaGuGM
2sQDbQIrdOG3lC/lParbAWZ2u242WTADDo7hCUw2aTXWVV7anMyabcKxLZtTiONYAMJ02mOttflv
MCih7aUwlJhMsxUAKw4+YTUBwnzOjJd5plDaHw5pMCXvFEI3fUnVFNaQz2VpAP4yWmUto0sjRZ2l
m3NGsZv6NT5Ev2cb8qopxLptjzVJBMIQEdHsUCdWPAJcQuIwX6lrEOgXW1CFJMn93Y6nLx8DfWgr
4Hp6GOk0ZAFCAcMhYBymiIek+2FUBSveie5FQFfCVaHTGVzzrOnPCjAMqIoQNz0QAJiyM9PQklvP
xGG6cnVswhSFs6TgTJHgT69R7pFNitAnZIGpnqyPWHE0pCnqC04Fg0F35shAE0RRbWcDKq7J9Yzq
zcvNpZYUe5VqnEbs0kfSBKTjlU1WxCrnu7Zf6NuE7DJMr2qRtLV9Ql2JaTRMrsE1k9KwPSDe+aMB
nSvAMh+A6Zl67ScEfwpG0AxkH+i6/wvQ6/Xlx6+EPJuonPuzTFteZnSxdPuRly6PNNLMFvHeAfoZ
AN5hwXt1ll2d7hhtg1TDVnp63PAjwqcyPnL5OH2sy1a3WBeGMgfg5ZjsRfe6BYZB6tgx9I/KgVKT
lQb80uwVCMvd52v4cEnnwLqGoojOCQ9Yrtz8OU5c4k5E/uPxOo+zkXXTUtZiYC3zDlbAqlCwr8+H
tZrSj9OXMK7LydfGZYQb8IKzG2nQycUYC9QdLbVhBij1Hrig2HL4qimXtNiXthTHj58StxRhYHWd
Tdfscb1kq+gcu5K26KOU2vyrgVnwRVcPyPqFjv67B3GOln3tXWqi3BM9ZsSGij9jHgRcEMMdWhwx
+UgOpc6LW+Zfg2vwDJ9hVC80nuA/DRiDHSI7+NB6HOCPFm3nXKwmAHg0QkBfpBTqyMFuj0Hkn3hE
frGa3xSrxerZo/TNauGQeQtlwiL6XD0+h98ihufGraN37sjkEk2zfCoExwsO0yQk5kAhYhNnd+KW
zBvfrQs6BgfiA7irk533whCHRPMQeJIqI7dC5rbAz5YO2IJlbLua/HZrkvNKdLvwRRZFGZgdCtdS
qQlEFCRCTL/ibCfoCd3iieLbVEDhP4WnAztcgpQa63BHLgCZItr4NewEwQq6aPWA7ZjCKcIycK9v
JtAqj1PziLrj6CsRV4SHeoGytiHMBr1B4L70u9C7TdedOu80CDdqGlWoJ8rbExZUNsz9R2caoi4o
dKv1NU8vPaSRoSQ7c+NkqXhP7T4fT2eoZnRE+Fit8MpJ2Q0mdxaUOdaZCa3xOkTA9ugZfPtXOO0S
r5fRUYugdH/3NEJpMsIQtgmTwq0OTGpWNV2BvRwPlLpgogEI5P7Noj1akMKUfhmQ4JkQ3DCaetjt
zAFr4FXEnf+0Iv/Zinox389WoZqttDh8to6dAl6rU2g8FHnlGpfRaVQmnpgYs2SCvmW4GxyCXCPX
iODNwiBDj/DVOLWM2gFWs7j6YCo8o8IGe0EE0cy/H3ojai3S+SBehtqWzKOqDoqKlXMvehp1skJV
QXD7MQXk1duvFiT6BvsCtHUlBMXrPVR1kb3IOso1aVCJ6ZvcQldTUSnQhbvdeb2pwCEm4mBSsM5z
4PrMQFxq0y9TajKfw+AbtcbTGL+keVXrECtPFUhonEEtRbpBR1elE1Uj1JYvdosW7SqtAkhuHTsv
F5QdV9bcLukCiS/8k8pllIHgMiUQygnkPTJDFcGEM6oxCE2O6IGAeL2+eUYVghcaBl8WPHq4FBsE
AwvbT7Wr9bY8BINRKEUlRW3j/ECtkSKO5Em6IPvh39k9Upgrdi3/EB5C0YKk3rGrMwMy7TS2VpI7
YGIFsi0PWvokdFaEiaO1fepmG0U9GSriCR6X4Ipa1dS8q7b9Q0Opke7iv28JH0mJEBCP/jzeE8GP
3nV0pfPDbEgrlm41npGnBVit1bn6pSkoAalQgK89/6/7mEENgp2iJjoP4X1bgOcX4SGVVSwwOTtI
/3KBX/JnVNgrONCYjVVGYEcwnfj0l5C0JZXwnqprVjVD6Er4Gt2dHHo6+hPaGOIB0qLIwBNCi6yT
X7oE1skFhMubbuXkvmfcZOIi7jz6NmcuBVEHitOIXUvtYGXXtSBlDNIxDbAHaEnDJRGaaEZVBrtq
ShkLMcM4V7yam6mm5exGZjU5gV+d6byhwh/xPQyBcbpKcY2q7cKG5+ampdc/7jhKLXaTv9DKSQlO
VtIS9isAmpvN84VlA/JScDrATcujfKHD1WZUSUGXI9sQSqyBwgJjcGhL7FVmSJstm8U9pFartab3
YuwLm3jfYZTsSjVeTexgWaSbWmkwJ5Nu3O9Y3XnlbYFm6VTsDSa1argyB7iB8/IX5NFe0mPXvjTL
vQf2T1FSBgeUfUippBgf4HpcCKFPcBrtghfdYq/qgrRKD0lLpkAnuJCGnqL+QXSoiYCo+3Kzc65E
AD4ovsjYEGKmuIHyIJYRrL69kkylkABq/B3Ug5xPcZoiFF0EGsKx09KjwJCs0tAk7WF5UPnTivkv
lpkCUfdp3EsrjFTwYDIiY0JRMd2i0iUX1i6QX7uTkgQP7hGQvAgduucE2hQBib7NALOUhjzcd4T8
CYWBLchR1z3ifIFIaWoMDUPZqhK9l4Ii4hKFVFqFMkMV3IekOLLlTXCqW5l3OlPQSMIm1hQhk56u
c2QfI0VaRhxLL2BFqiK+WnHw1eG42pAJY9xe+nuAwgqVJ6BVKYtkq4e5NHxaVsPXutKG0ur632/o
hHRRac6q+zb1ccZC8eBic83JbUwXxGuZ8whjCY1mj6b+YrqUkpMOuJ5J+kfGD4CkdFdIij4eEZZA
xyughpMZk4SoHUdXIz0z9tkwi9ILdQFU6cgcBY1qEDq5VVAgoj6y4Rdaf9rcGpwj2JMm+gqCEXSU
YB2kQqKTuXWN9B20XZQcwJxVWCohmmyxQO0i7pSULVkGSYh8hITUDo17P09aImhI2uZWlf0uQZAV
c8P0bq2pVhdZyYNXm4GuHYEwxV4qJlRIoHio5qFf0/3Swcf5C3rhNI1AQ5SLsL5Otdc2V1+0VCCA
f67ncFBgLw3+gjwwLlZ/Xq4OX9olCJpVEya16mocWUW9Xg4yyoFE8hCA9yjNSI2s0B/B82qkamxB
LAh7FR9yM4iUB/JwOi4tvMTlOgq/JqF3v5RLhB3BzOeVLzChE9Gi+kMVL+p3WruM4eQB6Zy/DbYk
zZMDz0OGweQdGz2AKtVbXkyPzd5T6XVWcdHPXDUrHGDtgwxNeKWwDGNuyOnIQkQ5yFaZVprejYkN
4zVvna57igZayUg1ptdbe5UVo/J8VgJTnWu1AmvUptSWyoybchXlIUp8W+QyZMIyWCVpNyjn1Mb6
BVTltbG0FubkPBosRRB30tAetH7CexpFqL5Hp5EL00VTs7jXsH3SQl1a9RPljC8ZB/HMVth/eYDs
ocmqYTj5uZMwnd7As4ad9B06c9HRtBLJz1hdhD06dhlw8SAVQ6XB0H9bQ25QAatAysykSchC4kqP
dAdLLE4xe4Uj+SE5Q1mTqabZt9HPNMulVa4RMURGyF2jn0FALmYPnqCln3k+QVtWARH6FOnn66Bk
L3XyClpSEpz0nzhE1Qz/XT3sLhtTK/1O9wJzYHrZBRf/Tnd3DQinRWWweAcXpznSyhIAJpgjTUV1
UhUuj8K5rMDaAbmF9pHebDlGfbRstE4wc3PpqTLyS1OCoZjI56lcSyFVOAh3MXuBSpnptEdMO+cO
vWCIgBYGU6fYka/VlQRBQT/XK03v+DyNptKAKmHZOi/BckqZfwEgnc6Q7jRFOjo/yKrsdkXPouI9
4I1kEbBQZ108HS1/yl5jl9W7nsXBZfI1mnAFM38QEFy0imhZUpPrkEW0HhSglBWB4OM2euut4EUl
vV9Q8GxKDta0IXhh7wstBDJneCCEDQBhNnOVvU2XRrDtHYIBPEauP/BmAv603SqAlX8iW0wrIwrQ
UkfFXdLNOrn7dJiuiquyNrIvSo2obdZSK+VrShcNxH2tX92/ryYXkfCP+YS17nKWpWsQTYaxCazg
zQa7zoFElB54WR5ZnNRm8I+3kMIIlkvZNVWSuvAmDIHtGgFIHkYrAu4GkAYxY8WsuHO6mvQ/ekaw
D/chRoUn0XLpr/fhWpcIk0BNbKU6pTYjuSpLIu+gzya3L+vB/zOvchKLkSWKQB98BYKnqJDZGmS6
iDgEfwTvcBlYdqJjEWKzEJm4psnMMPXAJoURtGP4NEzE5JMUMfxH29La+zT0E9chV8dywLIQcOuD
FFPovVi26eHJHmHFhHrNYZyiYjIJL85sNmF6jJ6gV+nJmnKneC47FkRm+Tz9m4ZOyzZSDwQLzJic
fXRwYEbweiQDGux6JAAjxstDg9jQo3uFYYDWEVQBif71JRCr1xHwSOlZPA/yAg6ag2cBw958B4nL
5dUl1P7jgNh92nRGSsIs1Cz/1ye/R9/kA1mNj0jHrOqQJZ+stIyRCQjmmVDBaKtAW0udAgbpm5I4
uCZpdpSemk6QKdMQG1baQxJ/Zl4CfUI0j3S/7DlJAIM0/fMh/ClwlI4G6sJasTSYDiL08P7zeZnf
u6WUAfaHZ1NHV6uxtjDL6giMpEe5n6EkcmqvCVUxCgotY/2oaqVBSuT0FZ8rrJFXUZxrDDOvKk/M
7lKlBOQuhZHgaE3akDOlG3phg0ESCOEaVM0aFQ1V+lPsBQymrcKEoCwVU02il2868oRZ8niD7Bu8
oqmQbU+ohywjsCpNJ2LJ0fVAdI+cCnZZl0nWXOInumgKKRlKDoqSpXtmQ44stZS+RrUazACnI4pm
LX76u/l1FNncVZFsROPRP/8/i6jEpWpAJ+oafSgsonW1FCc/yWlFZ1Ruw/rXWtVKTde8HNcvdS7l
1OUos1YniQa6LOBInZdywpm+ss7MaojoJ10yyVGrBw1/vUQakFF4DLDj/5AhoaafpMyANwmFIqkk
rUqnCUMaaAjf0txwJOIBCgUV7imAK3tVX4uGS9I/hW1XnRIxaaJdYgwg9Gljm8ZFirACZTT6Bibh
TqeODFT3GHyJwLCMxDayX/pWnKRi04KcRfESLtBlDATu0BzeaW/TTStzashlkr7fkQBjF7LhtC2U
5sMq4gFFiYHB74amI2c7WqPZ5MUz/pTNRoHT74uRiRQdvZOiyh3q70bFV8tNkW2kFEbbMl0VZLoF
/9Ytoaip7aJgNHsAtbqF/s37dOj84UIqFzt1yce2IlokQH6KKKTXqNj5W3/xyNfOjdxcGfyVHi1h
b8I+MnDwB+CnnEvLVGEMW3bCiHh6KrUukeXEDER7TGEm2bmDzfQaaRnC/EsDlU91UTts3ull0KX4
zyKIIlumZJwgPfVCHFXylaoMiS2rb6lV32saaacHGGDwdm9cDMuNU8bkK4jghKmLatH5SY3q70Ta
kj13MvlDFKsG+IKKKNeQLuQaPV0bOv94fCCxSlH0geqetNzQE+VS5/MAoL/GcCXPl+HrhKZ3Uiuk
P1u02DGtxDg79Dcgrg9P7oN11WynB/aVpiNu955bSGsrBMuHVwn3NLB96EX5hOVquXrxE1DoD+eH
lhVRZvZg99UKtFKXa/8bXH1FKPCXygVqUtWjdSUDqZsraWNnB0tTDcJyH3xCAjkSppbmWDHppHrv
abKHJYGmO0r3Sev1YUTjlc7LCjuPsO7uojmcSa1/WSbXNIEXoqNaqRhMT8DaAiWeDAV6E9GUAtAv
QUoClp4ov6oGL/vDIyBdk1s6cm2EMV1HB+I0VvzeQzcxnVAtX5biE+wImTUNwKqA/UoLCnaZ+s8T
TkMczVQkz2qUGkW6iTWCipZ+qoJbWntvbzX40ppEP3V5Gc/e6wPubJ1DLXe7X+9nCqk1CvrRvvbj
4W0Yq60c+Rh+0rD6QniXAjw5P8pHlKqJENAfpol2e4LtCaJI8Q/Ff3zYwjmXnR1448FFBP+Sft2o
5Cwc/qm4LWx51Xvvf/YeqkWLXGt3rCX0RYIY4zC5Dv0rXYXqK+R/9Nv0C7AFYtKT5A9M4uQgimN2
ivTilWljhCs4XODG5Bdi9FVQI9gzDLLgXChFILsAPSF7gIUTG5JpCkfTQ4Dk8zGzyuMvrfzsnrKz
QMtk+p4+p4fxbvmblv7ivXdcfl7uEUXYu/tO/3KHkGe72c+36ebIuyrOL/1aRFUj7xQQyfk6lbzz
/nv/nbfvv6NT6L1Kzg7tFDUv57njX8ckTn/pLzShLzYPKKv0fjHVhQ70WZ7HdXVf2e1St0LQuqBh
NGkYNaQ4Gvt6Vj5R9SOmJqvHzi0HBa8YLFI+TT6lBNF7FqpeWxoXHFVS4p7qJBZhfmD6dAfzEBGQ
jlzySsMTNHUZLSJZbEgCF7dSe6zkcklCFRp8HQ2wVwgLNE6FxvAgIvA7VYsphhIG9HQD5AkgBoi3
dXJJAeD0UnAC2BhDh1LarnxgrnTm7KgOsENAh4T/n7WQzaD3Gm1ecfVUn5P7U9YlVEGQM3LfbYEn
Wq//uOdTYi5BZnpn3dUVsZgC4JyrCXsJ8qkZqIQzmzca1yrI0Xy1dzu3gLxWqJqyRlA9DxdHnzKr
4wlqsq23TR/6P6ylFK1SnK2MRonHhyAqG20utVUBjdNGb6zPFvZE1KoHyDp2b4gCKCqQkmPTQCBt
+oyWDzhLDrRHm01uQXCmohclsQKiCFLIlRAX5ITp/xzqIO2QFIvwSp+ThfhCgsvkYjiwJWqhdaE+
Olc9Q7UH9Y9nKVx2bDaKXmnJQrgWB5RmxyrT0LcCwnIBfKEHFs+mJI8LKdAnUyiV29PNoTOdtmEE
qUEolGSvUoIwUbFgON1FiwukQjDQzV0XQfCDWE6ZN9BzBGSrtPQfnUgJ37kdzOcYViAGsmcZ2mMD
BFLtJnohrQTIyWZ5h0InUAVCqT4WP+z/HVQqsL3uX4XGj3DWJKL/hXCem2GtDy5xhnhM3pH2DIh9
8PaZjk4Pbj5cVNOoGoV2NaxpmEIGfgoAzoCDPIdJdAZKh4Y+60h3QbD6cCWSMCELJr3oThNwpzjk
fFHsr2lZrpSYa/yjIFQTvWKFcyAUY1JgGvZ13bOgVTdfUWjkQcGmOvMHIC5+dspxY+3JGat6WAqf
frHzwcmT8aSB89O/8XgFsU/FfDJTjCn1XXB0mGMTlWzVpUBTf4xSfEIzjFhH4on8GCeR67w1VKKD
XrsrAF6ai4LaaUGQvkSqMSGdXkbnHHrqSjnUY5Ty5yVqLcmGPv1UEvxFnqJ5jIxLZBKYXJrpqfpE
M5QcCaf1ZCuYVS0ORadqktI6V2aiqBTdUZbDi9BLqwtsXRtVBfR/bXGkm6RWc0JPiBlzICzWPluX
/I0mlOwtyUtAjUm8tIUFzbx6kaRdSxPo2HnbiQbnehnDyxJoftsxBcG/G8SCnxthG4ell2v8XduM
uqHscpJY3xYn9SUbwcU17XE0PddzoxfSaejH0n6+KRHGD6LBsbfrmTun0P12S/PnztmvFkOo9e1C
Ew0Zv4zezl+JJPAAiz1Ep7cwLuzc0oom1Qc0CWwIQx1sx8T4jgtbO4ybJXbt2UOgb/vaMrOme3w4
nz97jl7XGlUDMqD76veo526unCBEnCHzrkYoqfi5dtKL8Vd4SZxtZXpFoHB7Hx/beE4m2Mhxb6xV
Xid6/DEwp4rAh/nr7hgrZoc209NwUUSIk2QFd9ymnXtjwM5OqFh4OAKLEbtH90JNHch0Xy3QJoxn
oeMXzQT6MVr26IoCcWXKEKfBfo2yCUNxyiiW7dr5TsJSw41+924u8U7DqBvPkO7cudbqXHZtE4XP
5+rRSzZEO4RhD1By2JQfrtJphhIQBSDCVXgftpNgzVb5JlW+IzPmcwxbfg8KzJ6BjsDdnD6HFud/
+7OGSEclzjfnPB7ID3l5lO3o5MHHoNFEiABr0DVR2TOdS+L+ULYynNtf7oseyePhxEg6lxFetv6S
sTndLXdjk5aY+5hpViYU9nst2o8S2NCkdwH99yUYiuf+DrGjd++AmX0FpLk9tjb92BUUhe9hkVYP
1AcgQz1p0fA+dMnrNWojea9QFqIpuOjsGKYK+4Ep4SsDXRlg5OEH5YuYQViQrlufjj2ifFf6BnbM
rf0uC8tnh4ugeVY7+qS4A2vjFXxWNkR1bk1CT7Rz3ORIc9rPCTt0c6/nJ8+jmxvdl5VBscXIPZT9
/B1jKRDMPTqHhxsTiE+KvVPTQvyu0kERYeEk/RM83mlutP8T7n+bnQIEDYypmPz7Jvg9i6qPzHiP
JHFLsGP3oiHTfNo0UrcvXRsO+Qm9PcqY0A5MvPz4qOtZqzT34fnrE0QRJVqNFxJLTOVD/gCtls2j
92qjrPYiwqJ7uOSwZYmL8usXA2TgN0MDwovZQXR0zch9RLCM3MJmMeYf8kiNg6SwFGBEjwojhNge
X4CNEmKs3SIaL/DUzNaTuz1FXwDVCeQbH/6xUCeW5bmXm+aW5tH7+CLa7Z4JSZmNYLp8+u1v12Yc
Tk4N+DuOh0IDVmAWozNABBojCH08O3tuNCEuIwNe7nfLRSWGO26PS9N0i1tq8Tx5yc7kFa8lHXuT
oi/rQnnfck+ngGchiXPb+y/bsyk6jdn4EUf5c/fYZ7C+kk8TN4phBjzejTVA0at1b8VDG07RbRqD
/ZO3QiZP34P+8eLCP5596+AnUOFMbJyDitoOjwuNhnntb/dxZ87aD7mDRuERvIe5mNuDluXAHCCf
2COsftb23S+yo8ipIwuE2SQ9xpLhrMev+buLSvn0CZuGEQR7+OtuGYZZtezfoC7aq+JEmjeYB0i0
k3zkmfQm0Y9BDzwZP7nEyeOskWcrYhrYtfHwh+jpdfyoX6aIvt2m5y9dB5+K89jmB8bBL4/iv88M
dSDrgu5YYEV+AUEmtjVcIdQbE/eNVMXq8lfqHFeUzk0XQssMm3AgAuncLs55nmcPXFukeOFlaEyv
LLuXwvTC3t0R6ZMMYXAJxeHGfHtRkxuDgDdRODPc6Y4b4SzuOBnAx5tvEYGvz7A1juq9Qi/zDfbN
1DEmsBhOvPrl3cLVPdLxt/MKCGZBaXbfb5dJhTd0Zt+Mql30yFxQtbgRW1KPX5fWP1j0w8v0GAe7
fYAKqj3nuiy2CNPPWXNP2/nOUTJFr/UDh4mg+uxU1r/ZxwoVYJdvofWpHyjtVm086AKLJiXR/eYy
eq3OK2O4H72qce/cWfTp3ykSMG2tQWF7bL/YAC/nEnsHEpi9S05iMZhjr6VSxj1v733z7SAxOkbY
4dt60viGpkLkIBaxmOHcKchUlH2R4BRoSlh+iVTIHqZRFyHfAaOXi1JLQAQqpvsg0kzYCvWW1Wly
HZk0DD6R1UKot8d1LWkfO/YiSGDvE0jyTC4cNcuDa5I6AQcm7u3q3aJO1MFHPIujfa5pLoLKObAe
rZzVMMwmGSJHQfsEQfKyMEIgaG5NohnpaFB6+heUY2avclAp+W/UIz7e+dawkLQthPlKzT7VF/kW
83p3ffiMQ6MbjfASiyXnltv+hijSb5AoIea5zz9ckDLZpF017drz05AFu+FIaDd64odCVCJ7OwT5
TIebkDs7N1pjCAlYx5ISc+G1oS9F6157v0kgGuVn79m+lp/e23Hn0b6sf/Ta/OG/LUY4FcEhDz2M
GVe9YPkf+jjJAxAQwSm7ZvtvMSg3K23uR3l239zAS8pjMv5jyUH24n3wv/TY5ZkqWr2WA67Q9zN6
ceXNXqX8ZyAjWKwfDpAp8fmWPXqhgYn1AZeb/mbHFSl07L5Wx6eTZ3pWyTXJTi46jwujKvfr4tYy
XTaI9ZKCcPzwngd0RiHoI39div3DKqI4CyeLpC3nfOY24S3JLWLS2KRDKhk6OE+RXzHvTv6OtIr/
I1Z76VIjrxHzIRY4BuAJvprwnk7F9W2NGcd9MGSUfQhsh5FHnRFMrlhFmiVplVZoS0VTVDzy08f2
gOeY4jUKZKMMm8Lqobm0hfh9GJemwHZDvPyTVCzfvA3uGyaj5LQCi7BZCQgmOJHk6lo0wNiO9XS+
m8W2Mr2tgU7uD4fB1cno+HEiAteih/OxSDs3i+GCuu6tWSnWinbzea1Z1+qxZyy838370tx1C3Iw
y8GvLuoDNCBS38DpkdKxEH/c4WiIz0JK4cF1wvDKfmVW6prrYmvRY9TIyJxckCI+amRaiQFCg+ji
8EWn6Xv1Ksqw6W/PVXG9n5zGaBRHywt7cogSCIHBlWFWZCXUfo6ukcIyNmkNOo3MWvaxMQV6Ngpt
a5b0Kii4AKUiMv9G+hekJN8k5gKfy0/0yav9371frLiLMcOL7HFlpYPaWFcfQcOku1/l8/5+kJuF
lxVNtPmvt2MWYIIqpEtsxniGArJW9TOa9QfiJPfM+3w1Bu4zjSC0YHW30cGJp7Bl1odVfg0GQiS6
i4P7FgDnNETIc5rAJmCGx6tf3BAqoOjS4VIeekb/NrHOqfrOqNw0e6yrGIIO+cvyuTx2870bKGWR
WA/m3uQJoht5HOAxjCA5fhAT/9UA9Ea8AyGTyU+CiPkvzAHFGIFFkFlybqg9/d2Rw2Fp4hM5NPzp
9tc3+9g1zrEYNViJL/rfSLypugC6QukfvtF6++21N4wpIS9R0WKLCUK76rUxJ6/eY5NsLBQAb0P4
apME8+dh/WzvTZTTOMwtto5BHOzlPq4BdAyFLArozE4ADvYGieIxaaKjd1uENs0DTJGumevjlu2T
g4L5CBZIW4/5FzKa8Z2CIid39x5IEgFW9C57P6ZZbHLeoNIb45XD4vANVbvYNRCIR6udqW4Ji6y2
RzEHfvjXx9sdIasZno3tH9tfDfVEE/W4c5+IKB21W2yWtC1/mwPjLHg/CuTv5hV9crCFB5krgubR
3uWQ8LX4jQdrb44YafwMD+Ov5VWA1h4Bd5tI8YJidlDZ94uWh2Yv89TNs3sZ8qMAAKFrUT0XUVfA
D33i8PHxy0YbgxfPfjZ6PFUqMsW3z9oHorSDPB0a5RGd9oVPuPuGpzhMSkh/cnG98qGe/EY7gCGc
U8W1bY+hiC8a7y4eGsXRBRVqf38OCj//DrBCeRMdv2qyvD8DE3FBs8kYF9JHDouOpuQSHsi4f8AA
EGlt72U1zqikG358opJi3wi5qubwuoqa9jnMHasF2y0uJeZENzbXOS/Dfp4XNK/7535vm8e+VSn6
O9q6wSBni0mJvIHS8vZGIYsuO1RXf0C4lveGTRkjbVXbnX0j531e1ffT229yjYKHZizP3Ln3YEGi
enVf5MDwotOM7TyJg4RGKSKfur00mKZuOxHDf061B6HLKCmhVGa5d7o4ecaAbRNf0eD1uN8xYo+7
ZqHk3amxMqT17jLMnkkq9OzRORbkIeQk93Yyju9DklN8KhNKDVCo5eHVtCBFLD/HZqXUL/w6u4gm
wlf/sRgkz2Zk1NUkdpn9kkESVb9Q3maXsMTouGOYNK4Iiv46xa/LwMgyX70y0k84xtVjsudN6Guh
mGdW37MXgGFCC4KZuPgt8NMfNb0CYX4ZmiiEwXF5iTjWmarJaXgrtyqInEGLJh2ELbEuNo8DEyeO
bwuOtes01yWt+lrNJzCFScxeCHIFJCOjW/W3a94rfnztYRArxaZWwVHnX4biX6kZU3QCEZ3D+pJN
wo6Law/m9p7duxVUpudbFxycRfRavsnev8HjJJC8hD9k0ZX8cq523res7wRdesIps4AOHK5oBUBe
eVRJH+xf1YwZkV67VFYnLvfi2vgxPetUz1GfJPU/B+VK+0tSDy5AKHNY/p515PrtSyhbVOyzrqxX
CKXC4soBcyDo/92+H/6CwRLXBq9l1V4vPjnQ/Vh9XDekJvuCl1x8G3EH4FtYu1EtDxT38O1rg1kA
j7OXUObjhc/+8drgbu6Sg/tAARaaadL42aHCDLY0TrywwNsHiGE/YHBQAyt6e1StkuqCuQloxUXw
UncL73Lo3jBAVGYJj/9Kg/KF5sLnrNwrtMAQuGDIPBPDfdsV9PveTuHe/L6IDhGGR+3fLf0dx6/G
7Yozeb5cJMZb8ZXwGmFIAivGHuU7BjMz0JCjSACBo7vIV4+/8H10GXePYCvaiVS3o7BwbF+RG9t8
CUIs9/Ft5ZbcQ0bSox/+rbP8gPQB8G0Oyj55BMycEuWIe4lqOWFheuj5wPRI5w9v/2chQHaX5KH1
V56X/tDdcx/UkVCOuDafjwaZfw4mNhAXea/GGAOlvNqVqcFGBqBHHTBcpOJ9Sesw51XlJ4r87rnk
fv/wsCevwgga6jAQRkFcKWKSOtlsXpLKV+IVgYOP1XRBcPnrP5jsca1kh3diAbj70AjKf6e4RyJ0
gCZN0v1eWuY4D81haXae0Ev7J4jwpovJuA3fa1gUK2tC6l/GT76N5aLQiwte4VR//iYYhEtlhNm8
X/x8VCTYIQRAygEEpFKhQlBuPCzlG9h/a21EYdGsfvIBNH+SjyN6waSEX1BS5jyjYClJAbwXueA+
/PxdOS2oG3RoX1is1M3YQfbKfFSNqBnTBVJC8ZsNw7xOxD09aotwbAmboA598s51Tzt34UaEizI4
ObK193PlgEpW3EVPEZ+FiuD/cXRmu42qQRB+IiT25daAWbzvTm6Q48SAwTarAT/9fIx0NNKZyUxi
+JfuquqqVlxBMHAyk4vL35IY9WN21bTTbPGCxInsAiOFKMznBFukT5dXnjChxQi0lyV29JnQfraj
Lok1AoiQrKENSYHXxruODVCQjkqb94W99zvHTD0zMR1kqqErXNFyFLQg7/37C0wqfQR0HjXcVHcP
xIerSRMN9+t+JpOCyWzN6h5NFdjD/2BES8Q5Nhy6Q5ElvUqqlZVaTLGa6vF7s1/c+9/sfQVvQkGY
JdzUW/wle9lPONSeQRPZ5d0DM2lOhmgXdI8jxmQ/5IlAX85DoWNld5+T2/ClYA844+k8f4uvhFYN
QJ8m7e1iuOJ0dP+N9x5cAUjoW5EDCVnrvkcCw5Ww4TcbCk4y001uQdzNF9FRvpA4CD2IxRHgqT6v
MXlfGB/nfn0GoBUcKC05JnvTmNWKR2Jxn9n4XRc/9VdEbYYiDt+bfbx/kflMD34Rz5RDGO5x7nDM
X4f10Nn82fMm/o7VITEPHfqZrnUkuBplUdSOkk5eWcDSBOaR306HL8+XbnCnAHRqQPwuoPSRErMy
yf+kGCClGKJlaSlHFhrtSlK7Et1qH/5/Z6wPXvQQ9jQRd7uaSvdJQp+ye2Gapof1zFQC+qHsZ+hd
VjPlWM9y5OAccZqQiighNwroiFL8sX9Xrv7fEbM/FeJE2VJ1vq7l/I6b6hctYOaqzUrEFvnt8h5z
c/rkVXbHOyq4V0DPTU10L5wtH/uz1AYnR8MmBDI+B0ogLcvzk8jhk4Jo+jT8cXJAC8tHif2ANgR5
R8W601aczOo2P4NScNMgDefIuG8pdOgshcT9BOLH5YnQi9GdVjgQ5iyZ4HUVXI3oTghccaP8KlTG
31zG0YbSiZxG2rTeHsEMElhYMHeiJgygzFDiEVtuc+TmA8Kha9Bd6b/PDWDLS1uW4nm0vDLQHnHc
lrOHOiNGIpdOZn1UMb3+eu7B5XCRpdnWC2Ll/Wxmyp42f6tzibpTTxYNDTtRNkbbTXTDSWie0ubn
PUyT16ruHAEpAWclIDvpH/286T1+chpX9SfNV0o/yTf3P2AThQygX2UFNPKk0z4MNjNOwHpoLRJX
5i5OXI0m8fmcNoCq9IeC0yIbIruCKmzdfVf3KeX8iG97gL80nM/3VFAX0hL7UFqKmKWLo6lqP9ba
hcdScVPun3gnAHVt1fsaFFl++/V99sb/GwUEWIA6qRWakxP9QgMAxPK1nApdE2ke2IGetqwB0ZzL
/Yajgoi83prGxBZ3/A2AGMyTKi3EpscqnIQyJscOtxFscB4JgpURJxW/5IaVNVUH+h3XwIp1mShu
B3dNo82cWzHrd5GwlD/gUT5IZdEE49FPUYoFvIVB9YUgHQo0c4oh9zz6prIXEXCF3ZZO/RNQEyE2
aL0KAyq8l7i9/ddBeCzE11b96lry+9wUJLQMBJb1F0AcazDmBxp447QZdJJ0Ps99/g5FHUTzxL0q
EqgzJiMa5o9mefwJRQLmnThrRqCixYS+kz6JU6WWFiyYKnV7aJ/aAc8UVndrpTNgia4X1nSX4Laz
HLGBd+m+ubimHPhQJmkxo0JKhhk4LddM1e+K2JNaT8zDV7RsHzuWF+BNO0z0b3DFkkrP9GOMQQlR
wcHtM6XOs5S/z7AbsRcgSAEwaLD1wS2zgGdW4XAqz9vitwL3ZXVaDO9FK6Hyy2jJSkv1WUY2OefO
MOXo4mvur69imEbDSo8X9YBGDsoAyf1nXeFLLYXtsJKfzKzHkzFiBS9WZc6PTZnIr9R2cjXlpjIB
5d6HO9b7E3oIZSLXF4FBFQQ0cBCMrD8DmI7IbWE6p/m+KSZJy1Nw77+AQGOlpS65XZFWmN8j0JLa
3XKEW1VgxYm0/OCW/55b8xfMx4Li6L4H5zixM6puih5rRwfUEFmD+UM3oX7oa0dOFlzyChOJNLFg
3WOEFDeoNk1i2L3rnf+HuGJ2jCtBmLxQKblgqBzd39EFRFm68rf1h0P9+5zXg50hs/4RZneuKdJh
zyLwWwThXPAvwgsoX0O9BtdKb8DT2UkDWD/wAl+oVaj8l/XCUPDxduQOYRbACxd36RKgRpUWxdAV
YxbFc90Ez/z7USIQnjyEU6L+ycM31UHVek2/yw3iXVyqXnyKDeWvEoBmAFhf2OlQV1NmiLqDi/Hw
WVCQKkxmsCtJzECId1bCDNx/2R+1UYqBLpPSMbdliqCp9SuOxRoLCS4PsqFKx0GI7AKXoOl+x0WE
SHgxnD7fxZ+8yP7LU0ZqoA0p+7MedcQ9GEVpdJ4kUhPS6wyLMaXyuSqZQkLhCBLygiUhQhheCwjd
b8KE9mxiLJ6+hl/+tK/tkovo70M4JqK1hYrnHZKOmnw0YastKZZv6lFoEMfpocm63ZLcYWH476ls
QTZ8+EDcBFmawbuj8JI9xUVQsm35jIv62uYXWtDuKwNmDYkZ4pD4rQhxmet0FJDLZ53m235GvJlJ
3TgSV90kEiZyYL7teM/5me1rBsiW6u6z5IKUvyRjI7IEoNkYJvvgtvceh3MpKDpzXhghl3TilwAc
zAX8VAK9BUyTc5ev1P6l3fwy5YhHHgf4p/AJD8H31LLrj8u7kCEaxoMI5SlSrpTA0AGMApASQ/gT
6+UkMF7CGKlHnhYKULpLekXQLIXoJ3KPY7oVUMnXf7dgtXXgrfj2ONRrXvVCdfxzR6bOPswnYBHl
MZ6BsXPMprDjvEsxgBwCygP6RjnysV/xmVAsmWyqfsbCqPSt2MwVvIUSl2M8adxSh9VIAAbpUX6g
r4FwJKRt+pQkGw4V9htjuKG6ER/MR+Tnnvyi/61WFhiIdRJqXRsjqM5h3UIcUOkON84vcskEtyN+
Gxwz9h+in2ElxplBYklDSA96CjY8yrnE8F6FR5lD50B+V8STjOD52CUPetPE4RDD8fTW9zOV2vdu
+nzS8ZhFY9PNFH4Sbhcg/mSfIhwliW+VkBolY9gyjkuM08EKSMMi+YWbkx3YH9NPt1T6ylUN3+kB
2SbeFEvRixYf5z2PNgloW3oyJt3tKJXY9Ig+J0zqD6gVAFsIxsFAbvyOSPn16voi7QEAEFtmSt2N
6hFUgCeUNuHzA11G3xz63UYwV8Cr9dthGDPz2ZgcVO1NQIwgEDhIHYihJddQGk9h3HLTp2sZLw55
Q4QeoAiF5Ydy7XOOl+2tjhep4D66gwncKDtgHp/gI9+oWGigdDaQgAQmW5ZE6/WnIRTfht2TVIX4
kCGF50wvbLOeczC8z5YeTd4Ig8FpIAmfMxGhRTpPqSp5jZNe/+HLzcEuiB20H8eYtBAcDJ7LlrmK
hMN0cydoDT22taKaSzgKsumYcvamLxc9biN4Rnkh7RjHGoXF0m85KzRHv6+ItKOVz35MmzpZI8BL
HwOBMJKBEmG70KrYWeSUqlf85X8FY9gjX+hK+HgDSiLxWnGvPK/xMDGxOOBMyzrHkJzR/+6mR+6j
+YlRJVM6x1DFFyrZ7lB+o1p8uyonwbqhvx9RrHezFI45rcuWqhODenkNMW5tCaxgkPIhujrUy5fG
XC+4EGgrOMJqaEHUc0gnfdberF1rOKppE4QYbdjzReOKZBzG51YMVEC/LfVfBJNdT2MOepVAiRWX
6nksm7jym/BOmPL7Iqjw5OKiMX6oqct78LJ2HTR9Ji4oIu4BDPT7LD/QjI4MrFrPkRb2VXAnHQ13
+BdDB6h1H2788ZnyeHxVlFfRiU2aPm5DtmsrasKDNNBYjbuD37/LRBocc3Yr0UjPJdmIYQwsdt8N
YeEAAWfSxqphATykCi99+yG8k7v78vgEtbkUgBsWTW4XjdfUYYIKE1rPr2tyEMrgUaHA8lR+7STw
/JHClNMg4ftpu4Z11oZC5Vqln72OMlo+wJA8Itqj6KePh2cZXlQZ9gOYpmZGGsbhaVw6RpefrFum
YpvUi29JclCUK3e66G3qkLqcIqT/yiQbEr9Do04a5Xdbhm+O0u+knnQgjK1TnWFzoYBpu7g+6zD+
we0HzRyxps1lRGfC9EIZpGdOeRMZwtauMWkgKv56vKXaZJaQmLHr+XEsIc3VKf2ZVVFl6sj/Uu+O
B2EeZcg8v0wVaBFgxU4YCecLcKKYCaBFe7lddX8E3JBlQrd+MY6SW05z6IapiqHF7EEh5qdoMIuD
8lXjz6i8XTaBr3VgnGEycACPWWXP0Z2dmMFrQaS9RaiLfIuOIMPC9iHazZ6AznE2MrvlwFZ3V2Ii
CjTdruTd++2Lkf36OHVKAzJpOlcufAt9MJE4Ja4bV27zF0a04D7Y4w6SI0ATXjusTl+zHP6A8IBJ
whqLwqfkvebWt/UHAu88r581HW0qudZvQfaQ7JfdnJcBB46b4L6KMc7D2Eu6grE2YPRIjL/eaAdk
rlbXil3qlfQGmc7sCUMFsZ9KNpWgBAhngo3bqQg4Fiho07+N4xBYt672NU9BHUn4bB1kbQgWS0WQ
LN6Wrcf8+ABaHvQcyOOkOOaXGkx1SgNlKwehdRT0cC7IOK4nhRNXnrWGZo0RYQPvcxoOfnxpb9K1
mnOK368Y42ItzFaCydQQozK2T/LSOZtGPzHuSfzDebJJ/mit1rTDPHE99+QFVwSEI1Ih2IExsWjc
QhySBKqyYThsFfpCQKP45y0wh5WEBIj+Cp5kU5M8L5v8IpJiBxm5tg71ld8TvJozHwEFRhY5z8l+
slZB/FxxTvYePmkc0C/Ff6mBsq4WBpWk5BnGvAy6swHguH7wrRLCBibGXlvxQfEuVtnJ6i1C8DH5
3N63/KjQ/HnjcsTJckTp7cT/gMZE/BQ9l9a0OVbIAHFsPZa/mdPXKFt8wNOS43gTj8OoDKcyyr+S
dIIN3KdLshqrR9yjEMNIAwqMSM0WZ41h39jz/qierW+zgjjBHFnYWttsrMfqufxLrlB04keVGGjc
SAsLrWMItwZeI2x0bhxkM8o+Xmvh4Hxk4lKnJYkPOhDEBgSJ6M5uhnYHqdmbk3hL2KtO1N+1Wo7E
BB/w7aXXrPh6P8JoJiGaX6nkgYQQ3cD9lYelB26j8rb7aefFd7VBxLDS2Vdf/MJhknTu3cQtB0Xb
s3U6yX38EDjFg3UVg9gmiUmjv6I+UwBwoY6FN1gWJfd/35ex0JoTqxsS2KlPWlJ1z0QzkfUD43ev
/RXC8+pMu4e6QlJdqQq4rzCenAtnKQIjfEP+HMmho8WocZEgI/QHlhdNBPdu7T6y8NU5jwutnwzo
PmXlPhTSM1KgS8E1vznauKwNaQ7xF6kYvUBy7IyrPDbiOqNOhLc8xngrAROJHbEKJ64j41ovYR6w
qf8VibsCkxBHof63HIJjILZD24TrMxNy32p+LVavkOmFW2vQshFLlN3kxSdaWDk5mfRs2lSZwjkU
MrLY+oi6kZ1xG1tgl+6QDsgSqJAb9ZffGqmbwdZ2n3P5GdNpQA2enhItdOoY/CsMOj+74YVLns6y
YqR9L0iOMeBxKvEmmnjWEAP9qRbWM4YQZasVJIyAiNLft9URsg09Ck6kLp+Wiw8Nv/GY1+E9XSro
ifK7w8rryYWCOGNcR7JF3jCRm/kfvFFX7jqm3Z379nl8BAeJ5vXAmYXxG3XDpd3rLeIAmyMUaHSQ
lm9qVq9dRT8cEa52oPkDatkOqErb/Z258nKGAKJup68GR0I8RCOeO3HG+eJ1X4nL6FCHL8Bz73k1
0XePhiGStaAttiaA2jxCcqk3Y2ySbNmcNsU6p1+Y9r/A9dkSXBy+DG0IVRGc6XUcwO3nzy+ZwNaf
TJ9xySpAwDbYi+h9dCpiOXcE4Vf6FfRAWWWSV3xAN/bAB0Nhq0iQEEKuzMilgBS9Ass93LUfLr3k
EoYYYVW6laVvCBe6iNJw9g3guuWZ/eRxg4YCkG+ug5fS0NoVHNC8BZWbNJx8TLM7+ebFBX+NT4Po
vtFyiB6tCp1Lsaf4BTHioyyzLZ+EsoZPZnmo/VY9wAwkyx45+p+xTW4x9TD7AsFxKG0yW3Mjijqm
/bf1H2UfEWGIZckAwbLvOUZHx7cSlPTznDRnxjwcBG74GXWlTcC1eKGrE61xOEUbO4NKc8HVMvhY
5z7MiFV6XMB+skvEFBvnOdz6U2D20wCh2BOh+HGTIihBjpxqjbF56wko5/zGr7uwvTsVUPrd/mzf
d1tgpk3znyTCXDJ44HTxseiwlR+IoJNGIFcUJmvGb/I1LDp7Y4VusLvwsPmWKED9llHzoKl8/Tu7
UXWbbkzC1GiNRO0OfaF6+nfDOYWFTA+ENUJT7ayWACqP5Ogw0GgsxMXrO4nI7pqxSwm/7kmeg5Y2
PbH8SzC3RAjCHQwJIE6tiFBa3Bc4w4qAMwFogDblmFkOqigUy+bgQttqBAo6fdDqS0QJL8an7GjN
syk3mo+UmbKKMloQl/cYZRMgvas+HCSMJP/WRIhlh9EyHI0GF9sIULmMtnHkqNa8G6cZHn6Dogr7
Ucdc3H+fv2S8ITxeMeQIl49gh0wgoqdhUjfE4RAMOM4eqTcAGtCzTptqvIeWMQnisapfOZ5mqZ9l
J6uZaScREXk8OofHjK7a9Mz4KMtTUz+DNsGiEHKvrUCYOzuainAF8u8Ao1HxYz6xog61b2WrfEuy
/6Gn9fgqFFhvbJnGB4BsIiHyjBTS5063428x0PCc4DqeRtN0XjKtheK4+25HJI56Jj9GDNzvhtiJ
dipULOJ6fPUdE9kddJlDVBJsGGiF/9En5V4sv5RjD1nNDoo/u/hXL1aVPn38qmeZc9xcfikggUFO
e0n3ZqLh4eB0n/H0vUz87IzE50RpnDot2h1HrolaphxgvA/tf7rnfzmpIf3WDeuZIG0mEq/Ja020
1DUH4MxvPZJQriSMYjU4tYkB/nHlTdIWpRb0lS9RQobWRrokDF2eTE4a5lvNZRm7TzCFiy5OkcXE
E4uo7p5wcTdF4KCB6phCYCxV5Ld312IdiL9iUF+JEYMBvRguNFX09ViM5gu8aluIpwZyQ1uL7PeK
A5CdM7IVH8GWr9XHnihhun40rnx9DNPiyOwDPSH3GkMV+35bX8kBkP4+JDER5zl9g2R15Ns6Nbb8
Isp7RE7yO1CZOa01W3sGJWZNO/iQFynCQNG82g/+avGuk6dFvQOKFNDOEelH0svnvX70dvxGpxUH
bXZ9sb7YSj6tgskDYvoS64dRy6iPp0DBbkQjcergLfAvG9GuD/969fT4X4Uv08jfE2eCdGhm8ttN
5WmfwVPqNtu40F/2uyE2MhTIeIyD52Pf5TMLouJO3XLm6DxUosNBTkfzNNHcgGwlgSZOotYRD9Gx
ThV0BesR94eT5onKbgwqIS8zgF5E3kwd9wEwTZ37yo8xkhCfn2GRhbTRYJqJCoP1OA4u/gxcsFP0
MSyU7/f4DR6+HKY+bxUFULrRuWCSUM2PqWEnmt2DbZQzLXXV3n/SzM2IEmVcxBrly7DTKiIM0FWS
60cIEEnxI8wOuo2RDvG119ZDJDrGVDjNvFlFa2XWLjAWo8Z2y7NAJXzKmL2Y0uDDDGkuWhQ+kmHE
QKiT5x7Y19w+g4HkvcROl1xXExrmUL2ggbSNK65rXgYrJE0hGOcdXxUTz/HCIq/9y0HuKj6+dqbW
mfX/K/yMSJdmlALi+l8i7ZvAfhLyyOM2L9RGxYOJTmLu+TQzLm6kH2BaDO5uxdHELd9Rxo3bRw/l
Q8cEz7wK0lDfJc7Yr+7vDPY2175eICfIkrMO+GUyGU7j2pOA+BTX9YUyDK5A3XQFg3dAslx06O0U
NOJjvcPy2o5F5GPGbEfQU8JuWxaRes3C9673jZ/sL7WZFDhXSyWUkV44T+g1cozt9+15ol+NF2az
MCybQ6Gh5vDKnXGMmBFCawv9cfwcrL/Eb1xJ3HcUYjRcA2o8Yy4caTpytHvX5KhseChSO50Uz0AW
Jg9zrhSu8PSH6FZGW6PcNSan8fU+bMsW2chENp+2/pzGMZwWaKubmt5nWUTkvfWDY5AegRpyXJDs
wFViTXOy62aKBINzarPfvEWNtu9QNIGHRknYfuvAR7XzgGjWjiBqRhtS0nAtjHzUSDdqszF5BNyU
qhqclJcgNYwlDYqnmcB19ZQJtTwcGGQlV/bIK/jMuXhEhdGG8QEPLv8BOVJG09LBbsCBWKP+AehW
+NHO9YLTxE+mZvAEC+BFt5Pqp6HTcMx9Su4ayxW06dK8gD4pkEcAtIrnBsq0Yzo4Xeoz+cfk0cPR
gWA/wyxfaysJnwEG+lHwdbiG6EvEiJd0WZ8YIZ4j99uIx4j2Brkh2ISdyVOYW5YYlH8vTtqvlPwK
gFMnWfJj/InH18JaxqyYnJNtyd20yInfe3jasg/pDdH9YPbAJh4PAqYG5mTQ6oDIBJs6yqw8Djwq
rz4ic+AcWvNcm1VVutlM5yIkPAJMBJ0Igh5lRlynB8BfIYqUSX4WUUJjlpJ66vHTuK/2R+UUhumr
JxFTN90l+SUrDx6qF0JR2befVY5wA5rAOD9RhA7l8SWSQjGiIffDzxu9SZIdmjRCCfxyPyDoZOwx
5hDHI+vj8abEeDFia3WBNew8a7a99kC8d7BQFep4oVI9VvNKPtZ4lxnIkwUmW5mU1f5rTWnrI3Fz
f59AJWvWaekp99ldX9O61yFE0mfZaFdZCum8moV2UE8FwTG1XR2qb+2SyeNe4aqToRg3ieqZuD0Y
tow6KgAhYB4e3ReJ32+fwxWqAzPGlbjrUsAKIWiWHa65aPWWz4W2G3xudpyjZxo666N+Lqfcf/i/
xLd4d8S5c99tGN96HV+0mPhibXCe/r1vGeblSJq+vwdqxoD+7DkvZ3DiHBbxhRz5L9AOToFbPkdU
RmK2X83RXDA0vUZMQvmLwrzbqCG8QjoajSR7dD4cKT5OXHZ3AkqHhPXyP+4CZQ+UwzJycw8BCz0a
d+eHJyguLagvKDe0dA7H1CK9CFdrZS6r6wfInAEETHmois9EePyoixLif6l+Zz/xlOaK3ovXoHpI
5DC1cwc/mvEsgur8mMETvi4IkikJWTnanH8Kqp2jjlVKJb010fY+9pQm/FRrJiWx7EdRz7aws31J
/g3y2VDzo3Vmp3tiY8DvZRfJ9jBq5RERo55/BFxg1PGbxwHMqvktVhKyWuOHpc52CnhK/R56KHju
qUcF1AboF63pc0eyDZ4E96+7I/Hv6/aLvFm4awIqyU99HFIQjTqg5Gz26tp8u0CsouZExzsQglOA
o1muxRBBsumejonf2tOzCBY2TRve2ECa51Lj57WPeExjKKtAAPv+MNuGx879BNVQOHUGp0vmFPfl
i3iK3K6kG5M0pcTKqKLwzkAR4uemZYv2PykP7/H0rWRu4DGbBu/i+96Fb+Y/ONXM+6mKGazOz+J3
/5UyqiWCNGFT8UZx3E5ZWq/CTQFIhy3dtyIEeXIcmzjF548KC0arnmUWg9cWlwpvS750H0fL0EmD
i05NEPwOljaIYU8OaAAMSKdU80Qmv5iHlKfVEMpUOuUrkMFWNaAUBoEcDTtbonzJuhF5379RM8kP
QLFJTGUQPJ5/ZXls8x3kEywQ5AqfD9KcNgqBJPgB2jfEwr5692WKr1SZ+JJlG6AOhPR9owQZ4mWG
EVt+KGisk5n4Dmvi1ZmwrBE5uzUSB+nSZGTNI6CYKyNafO3kI3qKB01vjwvfuRMbW4fb0wjkDPp4
MvwijU4uFOJ1BPRdOXffWhf4xXAgc/CAv6x6aK+N1tuDjMdwjlqw8nLUVvZz8UnCWEJw48mQcJRF
JRACzkCx/SGHFzNR0LWt+H0HMZ9DV8vZItfWNOzSWjantf9kvHYcqEIztCj93AOKGLwniBuF1S4+
EyVw9/OQOp+bDVnGxsAqQGCSjOCBBu00q/BLPVkG7T4Q2TBi+gqH6fIWbRnCAEOVfhVY4nwOJXi3
xc3r5eCVsCgYzkQKA/TcbprnXMFPFYPuaGYwwAlnljJdJLlquxbviQNmaJBbpa9SZvGs6eBXxt0p
ILMSQpCvEpW4ytAiA0IFxRPGOdYBnDDxRdTeCENgA6ug478WYuagypOYPQW/nE60yKXYL5bJ7MPw
094iUo3bVkunxlLayJxvaIYZSWjcB7t9LgbAmxuUu75w670OWASY8RAhk/SyfbHEC6EGo6/nHQop
mwVXz+MzNCFUPvpOKsa3+z4km3KlXEyRftuW6KQeoRL2MNZhdK5X8v4RADwrjHV8XClHfj01oACr
jQ6Wj9wAthBPnXTJQBNFwn0HZ8f0N5gdde7aE5YQjY8/C6L91DrqtJzqpzczvquXk2DQMBZs6jQJ
oUIZ4Z0Bd5LW/ZgCgvZeKU/4IqLevCpUf6ItQM653CZ7jtZJR53OzPqPdklQOo/fWFruPzPOv3QB
3kzYu+xHO8tDpbD4fDekSjs8F3GvPN3HNTq3e1gDJKhuTQTWUWxcg7f1cU3/Ab2ujXuqpbG/T3Ip
MK8Dfh+Q28yeIYTHjQ05BIVsjrl2t9KOBWKL7/S9M4ppjtA+dwzOJ3LtLZjot6Oful2TOdi5mNtW
dHj+Jk3rjEf9YTCo2iaF15ArUjifb5UhbLcIdXmiogbY8bzvy+e2RhaB2OuPuAXo+om5iP4A4ptf
kFlY0BsCzT21BKJn+C0GIBg3ZLMzhvXHQ9YBmHtP+Hq69yUQ/V+PY3nH6Cxhkb1H48/FdB5x4jvC
GErCcwmXtpKw0jm8b4L3DKuDOBqhs0DyyyTyRfB1WPRjdn5NY0f9Fnxs6h6OCkInkC3ekueoOEht
GSfIZvlKO3Xb7oiab6kfYuwgiiA9InokSohhWoi1R2lXAfXyJcJxOl9T7vsAyyAEo3pKpTbjgILr
Q+FyUW+Uwnwr7sn4wlghm488IzyxirFBEa7l8mHN8l9UcR9mtXSmI92cMo0FyXSX/9rGC9S2C2Wb
XEYrJC6/nNw6+Et+ZFqvetsNBEFkoiP+tPU4Nv1GgMlQd7zNtg0/t+XzXZoWHav94v1+VX8PgLPM
5YtR6CABVrrAJM46cpRiYvmfxWsXjcIvRz+/Lx/Fq1fUAvUqIqGZgTDBf5zA2/V7UAJdcOtx/WS1
/cr2aPqhBfp1gtWLuRWXnzNjSiIcDkI0RiBg9NtLspcXxi8KW/OHs9rIArYMj+jwWUarCJlQ5rdw
LGG1/C8FYgiinaVaYHzVKAQY2/FKHQflapruarZ/bzMsMfgGuTeGXXy/48AYIXD4Il4jtM/G+mu7
aXUoNe/zBdsoctzwZ/tPG0YbGVffKhQoMbet/bminFC/lX3HxRXA7VqT/8HgCLxX8qmrXI7m8ecF
siLb2ZcWnJk5yh11I5nBy+1+srPFoQLFeYDg61YqPQw3SoFj7CjBpUZwe5qLuJg8mLSZKEejn+g/
GeK172HOVonF+RAAfbOcG1vUF4PsDhoH80yTZgJ3r6QuLcJ2P2duLnWZS8enso10BwEBZMcLLrgy
fW5YyhNccTIqBva8sJBGBPXZhuPU3XDCgW3eHV4FMnQ8nLANEXk7WJbdOPIB6yTme9otaGKchyju
QBbv2rZ9rXkwPXuagxOv1HU1LxzhNz7lw7S6isAZVNI7ymJtP4LMoJSc74kDy84IBUNGw80yApSc
I73A9EkbIvMrNyAD4svOv1Q4ZjP3uOLyCXOzKp19zYgRmouPDZJbDDsDDV1KgxJTktbIUfeIwMEp
JM5ShCSqy+hCXE+HYnnnRCHyYjbsijzgNARdy3Y5drGUFRXQosMEEyDq8HRHTrab0S9YrvljrV8n
MDDuDJR9rQ3PkdS+MKx1aQOw8rS8Mg/vtPzUQI/FG6eX/zhjc0Z6A/eR28zUij7kCtMg6NWfSsUg
91hPjrjpYzuIC0QiQEIPG6mj3DtAnCOuuwdwQekT6TOUt8g10QTHoVxMTZzhRtdYSgDmtjKargkj
/3RFkEfyjTmdD7bXzCd/ltRU/FXzEg2eINjUsCUCpiQE7DKmFABPfCi4MYie4AbflEfQHZNJJ/JH
oebq67t2knPtMW5Y7R/95b1G7tpBoUISAATC/x9z5sOCF2cdXics2HweowxHXXxC68Q8By8S9gyH
5e17Tlbdkub7eUUnArpjXgy4DoDi17L/LLlGq2JS0ehfKPCj32HdnIodjTEwDFLjB+aZdwdB8Si1
gAeE16ntN8ZcDH5soGGtWzl9Y3kn4Ei6i5kC4ACvNpRz3ao5Fm5MWc8/xHIyiwOODEzDdfIyRluf
Od2B6e4unpLDeigNiLa4sGnyVex3aWGODCmoPaJgZhgPHXsRBKyxszDfPchldIjIRAd7N0MeUbFC
h/U60EJsu3O0onZ4nY1Q5yFsUKTAPlRf6OZqZvYmj8xtaG2sk3r44CxXBKrb/XGnl0gFrUv01Uuc
AmiX0Pvincz+hS8uTA8JZXrkTaGkocUtOoaLo3sAk5bCI1HRRNP8KxJ9RTsytMBrYJTu3SxiDj4u
dLpuTsJXwAJoF8lUT8J+h9Y2pYHNml20ba5WE0olBMCqJvxB2r3Q107q45ujYvteZVsoxABIcYAo
8EFh6ou4QAcVonDakh8AseaWf/+9WJJrjOsVnzVZJ3/o8IJ0+ULswN3vZLNqhcOe/R7bNsgxFsYD
DHacWyrHmX0WEoxddS0bosBSIDGTYXbvfZJYfiAsy7RAQ+nG3UEP+UwNylFcL3Aux+RI3ibWpLxV
c6QAWHUh5FYlm+O9rwPAIYtwAKCpeEF3iQ/ceJ5V16Z27/tYn/LDl1k4HpCoH0oCfLEM6CiOJ7hV
usMRB5JdfeTWY6eTFgH9w9nVTjgsQad+6Ep3za81VoFRZ2vLZCnip4fDA5rBn+i9Zx6UkTsgNoBw
lDtBsmKYRDQZeWI5RUeRgU9mSWasHSYCWOSMOcLMLBFGKYLX0g6mM+T2HIeMJIqLXvGbIoxYugJN
eHZkI7+U6X2nVDaSKOgV/pH+RbhrRJUirpktTo4G+QrRzkVD8NcvpQfWbzzHyQiD9N/cRBSPuAkR
EXfNuskHKxFjbmIt+WaWld8V+6k5N3c5YW7b1+DJTKLQKj9LktXXj814SuMbypZM7M+09PFZcRjR
gn2bsVMrfzhzs8DOL6nNF8oPmCOE5YQoFcoJqJRp7xVja4tzPw8omg9n+qlxBmRaB2ODYLO1DwmS
KsCDhRJWbm8yJSX8SWClN2kkRz7MqQTMe39OIhpYSiqezHvH9uWM/0zqb8tn3diA9bw7eucQbSyK
tycxK+Q+nPGQwqtQJ2+hhv1hGMQTzxHQjf12m+8Pk0NL0c//qHVF8miSBckNbhq8SFTVZy/wiRVL
HJCuOVo3aVFdct8I+1uxNDrntW45SZnuo70xfT5KRwx6PX85948thNGq3iu3xqbwl+fvYkYTZct4
fv1UYbqy9sPM6O3y9/WwtY0JuM1kUu+aWF3mdhbQiVQMg+LOhIy0/kfSmTUpigZR9BcZgSAgr7Ir
7kuVvhBaVgGyySLbr59DT/RMT08v1VUKfJk37z3piD/qhGYFD01rTVjEN3a1tFxcaRE5rtCgwm89
9RJd+SQJtgRGPN/ia/p0VrdUWF+bfzWlrglc8t9V4wbDt1rqNSrz3GoKW3mfW/9PBgXKkYyX8m3K
h0FyhYxhtsj1GizLgmQzqWnt1A2HNizxtC2mdJG9obRjFkCWbQJvpfAotAs/mFZ4b5hDwLdFiUH5
VKJn0dvabMtqwU/riEKlq1SXyk1prlNuuNgY55KAHE0i+CUOIhRaAq7z9IFWHu9Tp2t4W5ljTtBz
5wMhCM49axRy3pZf3pJjkLpZrPtXVXLfsv1Ov6PblDy9SmVTfkkP8Zcj8aWqixC3jMh2X/plZQwQ
Jtl3PSERQhLFSnAaxNsej7F4hgFAAH5w5RWidPecPMjk5/mhCp0GMYskcuhM2p2q7T9cZ7rPnaVR
FCnleaB3nhsR6phshDgMxkEJW78Ge3qqcIUXxMtNxi1I3tQ//v6SrZPvkEo43yCRwIU9Uq/Nxshm
A28MiqnIMm88u2ZxYxZxKL2UB3jp0ZccyVwMaGWD9f5mjtsz5vxcO86iaKnixuDhMuPN0aUbXkQw
nbPnbJv+ygqJaUIaC7nmjBMtPjtahzlTVT0Zrepvnp6IObPMyHGAmRm3abnMO5djn58TL2FkfwYb
YazTHJzBwOMw2Eg7GdIrWvFAmHwc8WiiycYZFuyQjgG0Q4HS2ipWgDnr6uOUSoH6hmgk6+3g5jAE
x/mCY7fY8akwOr2mpLmP7a0Z6AMh5CJsEksmhLZuqlPBbQ6WpWVAmBn+MqCcozYtBYuREtYSiUNE
NLoaQpDdvM4TbUvBisOGeC5JsGBTwVv+DV0mNfkXzde7HUk+2g4hTbaoaJDXJExAE9CV1mdJLEr5
BRUMZxMGdLJqLWZkTu6hwjNqunDZ/nan8gHdQjUrPtcNc7BVsqIJUrzQahJD2lPAMmL9IdfWWmmO
7KzZqMn7yvBd7Dl/qs5grNfGDB9nHs3TLvhlCT35F7fdRaXB/nlXLhc4TLbNpbCkpbDjiQW3XN1N
9p5qvxdsxsqt2Ghs5tFEJDzEmIzdQ1zerZd39mtugWaZzlbvB8Oe+uEzo5XmFmZ1DWd73jqaeKbs
GuP0a27Nnr5w3tlaYWcq6UOerjzhIef+gmwa9n3bGwTw2zURIEaaXOBMJbujJhYj/YgManjsz8lP
D4KrvkxlT2WKlu8nEY5KU2GAPmZptjnTyIJOMMRjKp9eVH0UhqGO+u5xxZrtRYN/Pb9Ht/rJUDYe
49PaY7bHwMJTeRkfq5IZ3cC66OmaeyhnAwZxLSKFeOlJ5/xo1uTAuTy4nJc4P+SfkXKkshdA/pZJ
nMNDvRFNYt/LH81yti6XY39Il0QLfRy1h2o5OyhrcrYrWpNd/0df3zxbEFnib3xgrJ6iIsur9JfZ
5CpeC5zyeAlyo1tqG05kRkPjnUpzWx1YCc2wjyTcIeeP9uthNDFSO9j+Hh8CW4gu23fuVN/N+Fin
//ujJr5yIl1al7fOyP10HXTZQWVl2HfsyRIXaH5oZ8epAjwK5Zaoo2gRkyRTEc+9tgNlZifHGHOh
hCgW26FgiPJX0Z0a0oGsaqgabjrijspaZk0356ItPXoET4egngTCQNS8PnTFwOW9fGVr3v3AlObj
HciDEIeZj36ZLXzsWuGiJSTbXye+XR79C+yMOPvJVaBPMHN2AMHCj0t4sHvyICQh3bOrCesay1rM
iok4bExKQLbKNOJOokrDU5fVDt/LlQ01jlovyW4JNqHQ5pEzARNDTQ6iUyH9iljpDPVJ5pHcbpIJ
EsvskVypgJkEjs8sfMfeZ6+t+PQ6I+FgfeGtspL4jhk3g0fdfEfcIMolGg0PlLtgH0YYBEhZxWoV
a7YUVQhI5nyyYcihRGvamhw3JcQGvToo+GpqE5F+TAMAywDgTfeVUjToQckbyogg05wQs3FlvUjo
TB4CVhRq/kFiwoO9KJ3t06krkI8xMpnRK7ZPSj2GeBIVC2lGbuEBFsFPk/CUIsc4E/GKKhYAqswd
lOcLyt74+MNMT0pI2FQXGdOiAP5CjbAjve0PV8MHcAK2ujd+APQWNLQC1UHGMV0GVjhYOD56aybP
v4iPCNPaVqW/uOcewmFPu19wPYOSUHkgVE4SjAkPwT+W/Zco9XaDHkp1PZEPWBPHyHX2B5qHShXv
piKeaqDABFLqEkKi032w3b3cT7DOAedy+/EIemb5VRCvH/z22ZZMAC14LTDjkTsX7qy2rXBPfzMR
oIB7qY8Ix3bFgaJkO7/yPoDag8N4K59ftL6ZNoato2wVZU/Epolg+bM1pk5sttSY2bqLDU9DggBB
IB6mzL5sRMdw6W/O/lZ4sBs2Wya4pbF1gGyxsw2PZPwSbL97AULLLo2NnI4bHQo648u/yXL+4K56
7wtKwmJOKSctC4P/OeJdPo0RIRYYhgemi6NDhQ2Zn1VtIYpS42IzbPFza0uksgmz2237CL4FknXk
+xr+/viPL/NlBnwUbcdRxoSIUfdGXCXn+Itfyo/8xfLpswr33fl1q3yK0+Q3ugxH34w4F1wUfZcN
G1tokL/Rwa8N6SDbaGntolrgvXivkpE/RJEMTH1PRKxDtxy+fEfbyLjjFYMlgRZb3hATwX7uiCT9
gzIQHSr2RFt4KwjJND/oZ9RfXKGrwSDTVsIIpYQgJrQOVqR3OfeI+5JYIUVoJyuahBqflrqmbHSZ
TmqL2Z0js7DbQ7hV7gU+FwE7xGedgFz39w/QCPUTywaNQv0M8RHRVW2SIyNsbctbS8d3UX+Gb8xt
0b2+QvlTtyQY45vs1nS3/zh7yCmkjkIDftVffJhsKWXiv7JypoGN4DZiTfC6kx9iqweCO5VzwVHe
2q9nvEptcZfyqTEFxfpBY9E8cIvQSDBPJyWT7D52rmtsW2SN0pLub/KylN3L6JHLBQOjv+yle6aG
yrWB2Rid2d2AJYZxFdZGWC0ZRQUWDWwJoMYvKCoWplomANivNQ8RBjfKRUYvwiWTk+cbXTAEIhDH
gumaeO7m7YbEUHT5mmDB4LwYtV7oZVhscNWNDCHcDhQswT3ZTU98mGYH+88QcdrdwIUR9WLXTXis
t9o3T0gRAPsIaR37I0yfIuSc0eNT/PV/Aejk9FJayLUT4uWHfwL2snhk6za0Po/sh9xOxvibQDzv
NmMLzlPxTFBcx1+nXHxX8aK9wDJE78WVruIH5FVmWkQbWbMSNLf8xqRma77w+lhpwfzFAvSAWWm2
0L54scmiYVi/jRv5mLiZH9iy7K5r/1q0KvTbL+2DZNCuEOV4VnhYUeFN2qSiX6xNnBzajb9Xt9Mn
nT3RUQoMyY0vpGA5tLAy3IiikpvipRodP5gGxv9Kztsqd3yUpcCCXk4uYbCHE/UB1SQoFN5Esb/S
EECigrH0sYgiUTgTJh1axoyt28Rbzs10lJDMd7hSQ9tPnOlgCRf4B/3sFAJZ/QjOZzB7BZeZbE0E
sDeZPU++BMF99cdZcqRYFdTvKD3CceFWI1OiNdiMvTRYI7uFJ6iTcCSR9UTBjQUnJ4wtwBC41yKA
G0ubrPmwEoFTcE2pJb3I6zjBSpjaCQYBprOkUREYwzVne/nevqeLkn4eTWtYQgyazzb92xOVnVyY
dDiE+tIDGsnngNxJsgwOej+zCBfahmiTEhVfy0xCwSbKJu4zgv8QA5A2WCLBeUlNyCrZuSm21wBQ
eYP7blHPacqAbEWxCTfTwy6vqm6EqjL7EXAvvg5DsayKc6VdPq9NTlmSrt+E1UW7jj3VB+5nE3Hr
5Mek+Fbbo8LpS8RqsqacSF5W3V7S9lQm372MH3jfkyVwwF/hr+Po4wGxailc3og9TEitiiaOK6VQ
VrOWdkXPD6+GgCtTSWMCxEleo1tgaNJY4FUbb34M1slhvKfJblSfsXK/kRl5DwBzvtfMqMq5PZuS
VD9gsci+p8fpcX6WFLyCRi+62dztRTsSzL62SpKhBZ9Z1nrzj1m/YUDBB8SMVi2y+AzD+PMPBNdY
WqX3Gwi2y56JUGsMI+dkkVzpm2ISglThjan9m2jlPHBn5htoNGtcmMrPXGBxUmRV+FZGvAi6H07Z
n6rQtdIJNZvaWbwD/gCFODmgFr0e49fK8HrOhw9peqYuiQgaTqQc8jaD0C5SHCoVmxDR3JXYYUTF
Qxu+ALZJcFNUUMhhv8PqdaQ2T51xNAw4UDUTYI/YkGR9UM1W1f1byGlIT45PG+MArkzSrHxCuPKw
KdJq+Sy9YL8Ua150eGZwTBTOHdZpEuJFTg4Wb8zF+FYgkoDvTd2kP6js99mHEJMqE9mDpu/79TkF
gDUznDTREovHX3yqGRXGTo/960KB9+4ZcqDcDqI5gCmIjbrWAUPzkPA7M7oz0eErxP/IZG0qGK7/
trg7eBkpcT8jGc2qIb1oF0GEJWAC0002MWuKe7ds4d9tAhGoi5v4sKiIEYBmpdYT6OPmoykQWCYj
AJo64uFM/ggmkojEwzW15WM8s1XM0tqhQS5lfn7it1K4tolDmwsZGfC1oDEw4K/k3eRRx8EHFAl8
+fze/fBSMnPUfhBK8IqhHQO3JZnNklqqylYlnz5erFyysEDBb89HwK5GxAgd7tEx97DlQ8muYFNj
dwbeJIgu9b3/lv7879kM7vKC2TOCET2EvMQNK7R7JHgUzre8hUWR+DjC15zleeio/pWrgjpzwvDh
jgs1S1mNklxSyVLBHw97BUP5FJTknjpXARRQXBt41pQWo5QtHyR2SCRjJAbOAvUpHn6pMlW6J/Y0
VxaFJi9L7BNt1AuQojziuFTajUKQmxoK6NmCZoROhEWjp4iutX+f4xKrEAOjfllS5GinV8MRyeMp
11cpj7S62SndqfU1/LzrOr4OPpeXhFTkyQ0cnNULuDmGFjg1w5oHMkgGCaOFlm8V1nE07HrsVnj+
w+wfxJvlw81+WutNvxu+h+80vySlSwNa3TjRZrlFr9kdRWxYGh2VHt/E30nuUEdgPpN1cCbTWP9s
Il5sZmNZBYUK0YUiV2tWkj/KMHaEeyuymnOJ2fxjFD6lFZ0vvuBP7tRYMdSningq7LnHhAvdVL7m
STuuZmOETgn5O51aTid+TXGzKNyQZw4XYsJzzZwUjIGgFS01J4VaeZoLV82VRypBeO0YSMZAK8a8
Pwn9V3GELihBHkKYmXGX88v41QiBtjhum3X8R0D5Jezy9BjQfv+FtRFMl/XEnikGoQhCqzgWkQC/
JyBL8dw1NsOLigEOy1Z5Mil4jSdfSrNNCAHl9xesZW6d9Jr4jgpbwNcD8kKaxaRzVn5V/U/32szf
9qsmooSt4VLwLBmJSySJtzwvPpjL6Ib2EnUYiedhUzCCwgviOwAlepytIAZkeOYEvij5KAee7Rqp
4AWVbhs2Vgst9ePAb+F5VM9cPB7ipf8j4Kl5Ktr3VJ+FPNANzFcsiqscbD0gV8FLiVblKCxqqHVY
Gu+PjfkOD5/8haHYe0du/dVFY2ZZ/P1wx24qojAg1ODN5DrlUEjU4NjfuQbK2KLSBjxC6JeLL9Ss
durxLFRg3H32UX2lYBre9mQdMZ2PpjsZtcu/y9QNP9NSRw6oWCBzppLG46S8KThq/ZUaWP9fcJRi
S0P24/VkqcRXfeyYFWjXSvUqldzIukBOeO+4LfoKyoiB4zedj5N3X7Vh+2RoCR9DHL4/PAkJjPvk
VfR3b3ZYnxZakRoRJpjgF8weT06FEROlBTUfQmtk8ekEcFRRGXkvALzi1IupoSlwB7SJaLnF20uj
PzX8iVngseAf6N4BsTqn6m/py50H6xdO00JnFjV9L0VmojRLUNIp114e9sMLPpmhI5+A13qXPKgB
sMnZKRvkfQv3NXfZTNkp8o7BTPPFQAIzeHPymUsPu4pKV1poyJI1SsCdQhGNAq36Y2j+KiYHNeRL
ph+cAacGHHRc3pBbZt3pJZmTx4DcTkKF63o+dYSeMdN9lpmfy2tHy/xWR45AJV1FjU2CpeQBACDf
VrycORxvfynQt4KzMDIXA28ksMbImEf6+1rcGNlhsau5Lf1VCtCqssWpEXJrhcYw8YhrVBMrTbgU
lwP2I/FR/H6arfLJFuEPqNGu1gOAJ/OxzHgCWhLUjHD8qI7dBTrV8pLzsKikE87UhmKUw28M5ZBS
3lISz1nJ1pORJjlrFuGhI6Xo672s/1IxiC97gBnKNaE11vvtlMXoNlnS4s33lG4i9x9WcG30IHpz
cFDyrhkOKWmDuMEmsRC2iWpIU1sgDhdzk5g+w4NBaxc9W9skdyAHLqcuEIFnxcM38phpKL31IZcm
Z7aiLcJ7ry2xwNcpmeSFeZ+C5yn0axR7aaq3xvtCbWmfSz3c/B4ol1FapRtXcTezYu3ZzPBu7LkR
Ha6FRfDB+ewKR57RBtgt/+vNsbMWjlMOiZQ+9cRzjzB1ZbwujHHYwIEXcctM6gYPHHv+zJLOyqrY
1mc+FQOy5oKWfRHoM1bRE0VdSObMmiIGJCbPTOxUCNwMrnjymawyUA4l5RZabuV+3LkF62o95Xcw
N66eMRlZRi+j8rDt1tUJRbD3cmvmzL+SpUJ3VcGC2E5iQ8LgxS6Q8ZtgAXxwiaBg+KK54nVI3WEZ
u/OjZH8s35FuzJSwzXrjYjB4biXpG/z/uqQPZuuRmN9QhJvvDZFHr9ykO2057hcLN4DCHO41tsop
whfTEi1AsFt3LzfyfCtwB/AvU4R+NhqO35IVKbpGXUTBEn+6jPaPc2d2FL6pFvJdMrWDk3/M7vNj
OdmpvknBoUp2wMIvacNhqBBGgRoz4z6iIEk/V6aRn/d5xgoQODEcOSjRBayAbCE3rMDeWtYvK6sX
u4V9RSk0uUoM5NOl+bq8HZh0Wg9KYwH1HFkR6teCAZ3/01xk3HMtVnPnc/qcomtw7TbdptqOZKHk
9jJru9qRjiLgFeLjEQlXoMXeEZ089U9giVnuqTjl/eXU36Hyz1gjx4675jT05M7GpFYJC7rCGGs1
0TZt1lh5oRD3W+1W/hGjKu8aPShWpQ2uyfpeHtLrzKsP/Snn+cgcaxFv8Qq6OMif5QHj3U9OzcgJ
G3mTs3YvE9K9pFrZhiltEu4UXqXs0NbbT8fZCksELgPReerx+FJVt+SFwEe0nFsXh4M88t6mDGp3
HGd9PyrCc0i6c0MEX5Xafe/6kt1+KDS2hI15MIpOOoDD8pJ4I7BcGKkL2KBPjHg56XavidWJT5z6
OUavfsthi3qpfr7biSnl2yABpFNes/D+JgnJ4e+9tiQXBH0WYDF9e10xIiTJB2vIhQSsgzv6Vd3Z
qsfYKzvxGBIJzUyc/LeRXWrWmfhVY32A+CKJd4mVQ8kBDkjgvB1lG+DkcpitUsCzn8LiSUIlVkSn
EtDEI9o1sy/BN1LFftGYSiD27BdvZbmIJku5kkY3qjTxam03S+FFWmqKeXzJcCSam2nD0aWsRXHl
i/gECUziqBJt6CGDxKFxErCpdj7cLpYGiB68DNIDrML5ADs4TOfrSWQoN/LT1KwslZjnFPIE9Djt
8KzuiDQjViUzLLbPAnRfOjkmeEI4yIt7SkM+HCHPqMU38ygfzxjjY0pEkrr9Ui0w+7S6+v7iMOZ8
qt6e0u3njIt6JH0hXgWd8xLZzybfE8EDQuIDr3qreB9RTaLhp6IuTWW73wNMwBDCA11BEJKcqXSv
axymq4KFwBSWSLwgcenkGxMIODsnqtikk6f2HqhYW78l7M5sFOI+ajy6m+ooyopmVZvuhGitzMlh
Mce3khbRks51jGroL/Z6FY5fWIR81fZrTZnPq6OxabhGF7cJMUimFF0T5tbxViL9WfsGnTJklEVK
L8SXzdhYbJ0atTiSjURdloxrCtOnlm43BUY7xQLfPa1MYWIO7+0EnRPVnEJd+um+UVH8P5j3FLfa
Twi2PzyNIN878hlNkmwR6s2Ja8xN2RDXUzf6A1fn8kmPu2H/7ZYig8QORg4VY2ZENqFkyz9J/5qA
yQoBfklOasceVZb0YvYlsTomI7junsSPgL+goCiCDQEnioE+2hNtOcCqwCKEALkElw9RZKIymrde
EJw1+G6Y5SB+GSlJAsBSiIqsw3Xyrwn8kZKs3MTN2X5GGgCgSf7Vv3TRET2OzPtMW32+Bst3R/JR
t1M2/EH5KrmKOfFaZ+IWK2UDCs7uV9AfmJQQVVvNNtJTOEi7cXFIjzIKBMMDCpsAnhGXyr5fsrBp
xIupq2hVnnB1Xar7m0kgRRwDftQ9dBKtXgi/vNZInMwvEmLBMKcofXoT8ixfPX0AwJGuRHbctZ2Z
yOMmDMIx51eL68gW/sFJIO50gV1oOpfC+Apa7slabFnhYJ0elb7d8jOEOfQT26RYTD4stsHixH8y
y43+/4kWPTXWp0j5j2DfrKI1zixn3CBb0xubjPvN2DnhjH2wn8X8rF9HeTPbqba4Sh/qrtr2br4V
HX1iz1f+prYn3nhqR7b6j1CPkO5jwGNBx2N2paSlA844TXlf1vSsmDOZqdFa/0ur4JnjD6Fb9L9k
SVCBpRXKJolTITZx9jBCn36hRXCTVbcpVGphPaa6CU076Z5rHUh/B3vkMELqDsLlfUqe9Sk5ka0H
UqGKBh49BmBAufIbt+8Pl9iwjS9YHidO91OzAXXyhRytrmYvm+gkA1433HONLSIcHNPfhAwKu80a
S2YovJ7uqiWzPl1y8PccUDTx62lwUFnW8qY/4uqaHtnK9M9XOWPDCZhQbfHGIQfZIrMxT5E2yy+9
zd7G++i+PPprBqVEflqs/qD8Bpc/29HPB2ZdrIe5jRYC6ooHESImSS8xxfHE3QmOpYFsAwsMggEc
Wkd1Ew9L+PnlJd/TwBwRPxMHzIGR8PVoxgqI1Vl5YPUNbyCqeODmmtELOs//N/cneKqQoYF6Uilp
Ca2MTuTsZ+q7vqZPEpco2YQlx7UhSxbuZ4V6ZcHKKL5oo2VDaGhxY4B8ndG80NQAGnfxiza/MyKl
bG/AZnfOnz2f9Jd2EL9Fr1vHVvcnMRuhq0Wn2uPhH9je9Oxt+VljVbryBGKwjhL1k/10OAs4v0E1
a9PRkAwSCJoVHSTYajwtV/U67Nqv4Jiu+F86Eywc4x3M3cqns5x4Ku3ir7arbWFFPnGd7d/L994/
KKa4BLPhvr35eNf3mDy5WKdWgLT5Mucc7mR7Qit5oVOZEO1VaTGrd4EbUcjNj7ymXvQIeLpcgI38
RLjZAWpUP63HqS2dcpZz4j7srqh+K76iGeJ86NGl09htJ8aftONJrzG1LE0c5jUc6P07P00Do7Sk
HV9GSx3SGzHtkY7obpYOC8nO9GUF3C+OrZVgymwWnOt/Y4E8/+KONHBR26zJ3H1WE69wxIN64qLM
fZ02PDDo1MIRNDw6YBmoaAhOEMaoPca9opQX7aiQsHpNOmKA1jqLoVAK/YaW4NIfwnPuBtvZoYMb
ScmBqRKsAWqjN7CPeqfRM853gWoLE3BbTs8jQI+IwfG/IahuRomrj6N5XDVOc6uJE7MXhz0LjqTS
MS9oMlDTkr+PFbk7BLPFxvQwg/FPga5S6MrxDb3gjcinY27HWTvWjPAOdOWJRbXkBt3MvpVnvyVO
QYhvG09GxKyMpxeH8phsMcip4qDr6DgY6UAYdIc9aWASwAlvN9gnOv/eaKioARIi9RW1DcJAuMrw
rPToFxMmWvecYcu/b+Mboi5o91ic9y0yWmUl5vAT7mKGM3NXMwsJh2pAOAuIWrTw5tvKkEFbElXH
KrSAbSCBPpi64gwEgohKfQ3LBVa2BG4VdhR6lNL0eenwBZCfabefCfcoYG/OW4PRNgk57omZV2C7
qOYMOnJTSnFb94xd8Afh/9C+pf48CJwkyl/KjQQSHBcScQgj/3z3GEKqy5tdOTJhKv44dSQ6vaZL
gqOh8BPa4ilFmhQiTGylr9srduZIzy4faTIsUc2s+RUtoKGcJH+rHKd7Av4VJ/Z0N0XATdBTImf6
Ri9jBw7rAz5c6jWi2jy8QvlkWdMsm7Aj4SBhILxirJ62rkzAuefLBbAkFMsuzglCcQSztmieGQLL
DaA+af4jCk4R8yVFIFoW8ZRV6YZfB4VqMMYMLWPsrMuJGyKTNuUJH7kII8dvURgwvL9l3IxZdGAQ
+7ridHrt8jE7EbJuyWrHRWVQbeFBoMhNVmBZyh18d/4uLLGvMWw9xkrHCBNPa9C5z8k3wjJj0eA+
OaqjPZgzhjKV9cIk85BTybIwHFToe5aIFFiqintxFy7j2L8ft6HxeP9cZn8kVZiMlCNyWOBiJbR8
wZcjAnucu22yRMKtewsmngpva2y9V3ywlNURoJ2hG+JwrNyMqReqL5s9T4B+/z9dosxOcQckFrb/
MWd3ob7DvMBKhrY1OoKT9RKiIr84cnjZmYIWzixnQdFMNoF9G4xoeoic/prsbbb6sJQGaOpP+vy4
iZ1/Bdt8JR5IEzmVoznKUgKlWuyJ3FncFweJjqywZczXoy3K+KgjrmtGwIi1gxBTwbL/RRde4laP
MJfvfZh8e46pLY+p1zlnLfVP+U0ydwc81oKbe2BbY02GYzF5drA0DvIJ7ZSQTf6lwmOSv7ptDrRR
WGoukUzsdYv5OTkMl2rXkETlo3GdvlaqF31J1KTtQkayAoHkseb2j3dN+y53mPURKzlCnigm49zQ
Dt18026ENW3U8AjO6EEEry3e7fQWWghy62qf3rSDtJnD9Jh7CB8f1D9UMCofbGzElQ40069j/otP
LKBjXDMEAPCNidhgbPOyhH8rilQsVsg+Dwz3dJaZb+GZZ1wmYCDdsVsJjNeFp8/imwt98c2ge3HT
Fms8Nzx8xn/H3aH/VscCVuccZpsAsbCjuFf2wV3k0UqOgOQ+vfwVfLa49Z8IppBn38yWVbgch3F5
G55DzNvULurCDZD6IUg4ZKecgAqMeN6ZbdSbz4jOilfNNl3n6xLTFgZlI7+L+5QRcrgdw8c4D4Jl
/xsvsS7M3DkhvnF1O2hy+/PLizvyNX5GVmDasX/ESd82vsbcFEXWdblMKuA6kfjAwmkmbGbSuKi4
ICz2Bt/ifbKdrnJ2VExZ6s36RzvbYhaQnHL7Ovq7qQN81Xlvld2crX7JqTonhBPUAwpGDxQTIwCj
Zp3Pjgl7sZEZ1U0ZEsGLs8OWIaTD7FkOsRE0Jt6pMCIL8Asr4wj595Bw7nZWD+Q+QOL0P8dqvu6w
LU2dVIG9YzT0TQBdv1HFDMGQ3HJdH9pT7qZuozNf3Eg4yd93cggH0mxHdvfuWQYFrmiRuuwzWAFH
fZab90KgWHXLC+SKH+zlm9StF1geyV8bgC12Vrcnf3Lu4Nd5yG06EQEwDqShTIBEH5Zz4YsxKjZV
6xU4KA4yEhsET1SzXKUvviBrvvOxroAw3M+IVCv67Fp/cVrWXzLtq3adN+sqXIrVratXuHgh+7D1
A0/a2Jf0GJIBV0mESWCmXJjudZzTgF+1R/ITsKISMskUBrreWawbBAuFIZegikR7rK6VV3atpo0e
dp05xfG/phFlFgay44PKh5KOwj6eke3UQADBmvHBaakjbnJ68712U7bVDXQNEVs2fg640JMrzLon
o1bEfsJKdOYMunhsvnfFrf3tzxiuhuyNkdjkRgJDs7iVbrOTrNK91NZsQ3Z1pz6xCzrB9kPjdQ22
DKeYUKeLW35g/VIESILjf3KYemRcUNXDwngXxuvDBjOTwBKT8FEk6cdhRbiPM4hXOCrG7GZoDwyA
BeK8DqYMSALu9FqtlkVmtbWOJFTQWFEOsz6Y1+NLpMmjWYlZvTShlPWGHSdKjew97kgjqoCE/m5W
M3gzWOaY1WMeRxlm7OfMaBnmqAdKh+its64GDwGMxnod/cwfma0SPRiJe+ozOxfHgqcBD+CCE9i/
FCWOZSDJlHKpOeeGzPLcpJMM1MFk4Lr5BBn+W2M4Rn/BI/OdOS6UcYmK10V2JqyE3BTwvpOEOAUv
p6Ikzpcldg5bahwi2ELusCKX1Q+zNZt8HwUEamjDvAVvc8gNEOyUapIzwzNFsqb13i1OewTccIPQ
RzoIgaS0pcGrFTthHRNQQLady27cmZ/E/vB9buIV+pyxhhaNgaoSKaN56FWacrfL+QE6Z7EimsSe
MDxUnxvoEC/7ZtEASiZ1N1L5FhPSGtvdXTvPjgRbpQP/Wb+smAkY7RrPrJhlCjqmarpJpgAoRyT5
sHTIsK+gaRHx5NGA+o0QGRsTZusS+zcX9bDqMwMv5bhJ66ISei1ZtTCi1CdkXu9YhQioof4QwMFp
O1B3PCGxAUGhKONjwzWkijP5vVxhzVO5oHnVxxBm1hyQEounKPdoDhbCpb1LHtcMX2MRrQtACjhH
sAJTazTkgvhjMdZy6hTUaT7PJZVJ8yZcanWvQ8FUfOyouYYhaYNBR2Lir6FSIRRO/C3VMRVjcwB2
93rWo/HLopQADI1zAUgJsAEmV7jopeeT1xPyKu09NdomPA9XujEg55y7LGzGvn+snP7QsD04IioS
7FkXwfmTnUICYGB+L2w+KbHpg5p4BByePJlI89C+fX3GQFf4lbvRSd0nm8R6bdWNuiHAzoYEBjp2
Ynzslo8RLOuVYkxtVPbemm5UUyZ5gUEf6AnTQ0SrI090q4z/BApL7pB/XQJv95xnFIs8uTta901p
ZSF14EyioGfdIT+ouKFuMaLAwHIFyijCsJf0jqeV/UvNdbLFqnwWT2+n3wrbIFqIJwnIP1Q6EyD2
d7/BjLlM98V5+si2L4Pi6SR5bK5PTFxsXABYNSbf+Buw2OPl522KgGX8UCJCWMbSfFIu/UZbiefm
GC0nv8ozeShesCz201N5lRzRnJ+rv3r3us4uGs+1bMfDesVDHZKRqH9+uX5VDtNhkYM34VFR1RZX
VXHQfqYeL7UXqKMowi/UrD8N0MIzg+uG3/z83KN7JnwF8gmjk0atm7JPdR2+Du/Q7kjMU8NiD2Yx
MEIE63JR8UgZMLTBxUgjg1gx098jfki4zJaoLS6WYRzlOFbK9ay4YBeEMvi5TyqHRQ9s0gI9JLw3
HPbwLYNDhIbOfjCOvIrtDg5rSVFGWMaJKIPAGCUO8gOTQIbeHS+4bAHqJAhKnPROpnQ6hxCh409l
FQKDUagtNKPZSTznfzV10u20PcXmaYBlXtj0vnq32O12PwdqnkW0eKC2LMbzASMf/0tBYUnOCd1i
gXrIjIu7Uv8lDEcUlDk0slHVGXh5qM4BhlIIcftWm/rEF87Xx5cjVw4vBiPBljV/4pImIoeS3xp4
fEt6stDAdAXuhLF28y8ETYQbUyjTT7zVJ8y+cgV3iU28KPt8XSNA24uQDWIP+1aBZSsmbZ1Sx07G
pB2RRpH3mNKeQBUH+zF7iK6yC27NkaxFfmbMG6wYDsgeRnYsijjXbrQkuPp/fFv95vFqT7bhbvw3
OODSuUwtpOtl5tIk0By5cI1CXf3B9O+K7LEW+DfjfjdZlMPC+nFpPRhXg0tj/O0aNWdnscLDwFLE
N3I8i1u8mVp8UD6whh8WzcvN2WCPDnki07al1scUOn5jf4/xOcz0yIFcTiGLawqUqWBzO9NX8y4W
fNs+xveFRxTfGIszuUrXJGbgmBX69vHgN6CiQ+4b30rkKoO7QP8lRmr+/obGwTa9qe5dv7KFt1t4
v/ViB+NcZ3JJIUX+YkE6iu9pzvg55gI6BzLte0j+wd8FZmigGdhcFWtAHcbciBmMdjpDjcXmeDzu
908QPNYFPUrn2vuPqPPaUl3ptfATMQY53DqCDRgbMOGGgck5NPnpzzftvc6/vbtXNw0OVSqVNCVN
8bU11oBqRp8WuNScU9RDhLFuEImFaPiTHrrOc/zzygFGDIHPqzGfGRPdge7pYSwW3B8HKSZ2dXJw
61Yl0j3lTEyHdAQkv2TRIsdwO6aCHUU5s/fio73VYEdLtBL91i7mz1hp4HL2CtFfjUY/DxzeOxus
hqAAfyYjl7AOtD5YIXDq7/t7a3AzowELpdejJoWTHwOS8x1gIQ6Kl2wmrzMe+/7bo9eGOaWmUD6I
Nw4S0qT4BCX56eEGBJs4GkxfEgxUGUVnF0tPBgUX37fUe+l5YH7hyWAwMolWMbZ4eenq0zxrFT6a
J9NdsbWCJDkkYcFaSeqGuXfErqmJ+jRfzROEJeSCUDuTygVVMOFW/ZLBkn/+z994P//WKfg6Sv7J
q1as5/Dcv6bHKcTKtnlK6xDq+8km5NBF2imky5NHFjzpnQ0bcHgP7kGV7HNb+LFLRQVcS6Um2Bgf
E05+sM/WdkGlocm/JjXtVFH8SMsom4QufMo+rLOF7wK2rPeU7WJ6lKy3Cxd6E/ja25LfuLN/j1bt
BHdanepSX0m0PXTMHUI4Ktl2NFckGYOGNTgI5ps99/5Hzo7N9wIEshCPsY/3tK4pSwKkQn1zKOtX
jqQWFxwpZAVDbtOq8NM49g+GH66H3nDtL/2xj6M5Tr1Mrb2Lsf4aYejH/nicNzuxv/b1ix/y3xqB
d8/mEtpfXhl/HE42nk4RqNa0w1k60w4xh4DGzUZCkQfIJQ3RrABZ2Biszt5o1C5OPsllRYMKAANU
2kTTtPF2Hoy3fomhJQ+LY8tRoLS7QJY9qd3NusdehIVz7uEaNgttfIcuWpMqtk+bPenWpRrl2Lt1
Icn2pF/etobhR/MYEtGZlgOcJNAVUqhchLGafabkUAbkEDXki8hoq+pdUYKQPdYt1Ol2+TfXQZY4
RQXU0RHZ2kTyuXVQNODoIDsRJmENTcNaHt23sZyZGk/AW5sST/6tMPrLuAKnYbykB5VFpTSLg+Uq
dfUxVosFCzhTc/pdkRpNQIcGY+nMxTejRSc/g/gNo+Jq75K6Sxc6KXH66caS/xhRb9Qb9cHwHbK8
7LuLXWR0273eahUp9KMvCpxRDeQAcz5+WEWrntsbuagbCrzgRrjBamtQ14/zA4A1fUebL0yLGuSG
03BglUSanyELpKmZzSSc1EnU+SUi1HzhGrjk9IRh+bagvqPNBLaE7GIEk/oITNUu2x1IaXcTzULy
+i8o3QGVBXTjNSh9b8N6Ff/ZL4dxMuN4Ga43VgjUbC1r1owXJMrEYPiuzhtQQ0ItcmnidIHF6m9v
Y+O8jfDAqMPpjaoimM9xMQYKe/11NOZY9Bwnc3CiMuHCS4pGaQB1UIY2jKT6NRcwVPg5lJE020Kw
tHQ5XpfhrtCSqC4X5bta3Cxy+9BsaGE2HmRcCk1vHz3s3iiCPYFcnxkq6kM8De1FcccGNaVDGw1F
KXzlUGIHE8cdhci2M1yhvCPueYCkBCA/eghWWaBlxOt1K2rY0UpqLzs/F14teov2aNIeLdyeG/EU
2ZNeCNlpUyg0C002DhsjFb13tGQHkZ7iJFVT2wG/uvqOcHlv90rNIZyrmElUNlk3/k1IsPGhE6Xy
lFoXU8pN649GIigMvfHg59jfSWilwy5ojBCZnnZ6KL9TUfmxVUtk9Ck6kfPJEiAP7YSiut6/bCA8
wGcGbbeMVwul0YYch3deoh8lLETRpTzNoGizfREOMWauvgeB0wrYjtIhqnErDUo2IJtxUGZAZ5r/
TAbIkDCneXM6nfLy3UKp+YnGMnLZCDkKRgeVuG5YfHCqkVPRX8CVkqmAX+1oU/6EhpsO6FJjRhGf
ThKuS3kEDz7NMU+chl8UJfhw9/SeoT6IC5NbzKcxWKbJIOE/2mbbtfHX7tBnmpRTm/hT629OArt9
iK4DKKipfvygwkgGY2jImPHqHnzp401T5hU8olDPv6xd98279FwELI0P76MTBbT6BVSeDij+B7Lw
4PrgtczsgrnVrDhSgZ/2q63P4BRyjkyrCUf8wrh96n7XnekT09TMe8T7GC8tSKkvCO15C5UNHjpq
Og12xtnC3k4COmmaOSgTiVry4Ppi6DBK/rMhEGPGklvlglqSJBqjIPkQb1fPh5mJa2bGjD3/J9pB
MCG5PJdjo1quQ38sceAc5AoZgSbiCWs7o57TZZgLLrDFzmyhQadxPD4YOl8NcZqO0xmHyt+Ix76m
lxPs0H4//QRQpEvqLlKQVdOG6GCFvjm/TFZJR92dOlOSptnIWJKDAUvwJF2a2h0s68GgFQQJp+Oh
Z/C2XFt1t+gJpT2B4kqAJItotOWy2bDCJdvnks3CH3eKMneRqrs1rhh+bB3NkE+MeVqeaWNzoUi6
3e2t3OhltC6Yvlpx2GP/3fW/W6QESWPOExUchEUDmV03Zvi41tOAz4Mpu1sn45uqRo0Dd608gIjr
tDpjQAzGF24hPM+8jc6M3JUrxRWx/Ug7YHKDWaTrvWBNMe2rpBggz8Gv/UM0/7D8CdB4EkvFyD7E
BGCpwjnQF1VRsJtQlh2QGArV3kNKfkmWBQkgt+aW3TNchjGmSDI4WlyQNWhtjLEP/mVhjUhc0inS
BF0Qiyci5/MfuyymKVYIuyREQfyyXDOGNcOXbaItW+t34EY9aUwcT848HT+4k9Tmke0SDRjl1SdM
fb8TGlj7RGpT80cUJOgB2hGplFWi8c+lX1Py6ZEXrTJKQHhRNwYFVDrbT+Y7nfwHy/Jf5DCOn+kd
cnsIcfo4/50zCNIZg4M6PT5OgbQE2Wpw/WG/xfSZCEOdMB2IzOE6tzaRlnYqDBJz+nx4J2uIJ+KV
zPmcH9bhzGTuJVMdCZoV4ndoeOJ4Puz2SeL3agaKsZP+lbP7X8Pr99/GmnXHQuhMg+TMhjHlT2HY
DxEiGJNZVrQ956F/zvhpI8EiM0GeJOdSEVmUQm7gq02oLS0PxP80vbvZLxr9/nD9xSriSTRtyDpS
K5uPNZywglAtLJX1ur+z9Mwno/OxxlIHmkfeykRH0cqddLtYkxftbWyUOJmtDVt4zo4eI/kQ0aNZ
x3XTtq4tXn87YevMoNA28jmAP/fdyVZ7JlDUWZCHRFsmF3m62QgOd4/QaoZ1h1xUKzFytVYGA24U
FYH+/7QrDutowHrVlaKDGbV4ywDIHb0QDHC6UsXAgwUlKwmkLXmIHBtVgPJCtngzI4208JDsUnHI
TI6Tm4mW0nBodp92Kh26D+JFSxgr0Pv0FobrGCKMfa+IZ03pHWxM4lLOBbNwx/dc8KZNn1T8fkAR
NN2mJVwfS6pCql/lsu4eR10CqjnTCqu60ljZaxof2bDZgf1FyIQpfjlMyh3IGHDQ9XnZfzhMJu8K
KkYMpwwiIGeDJBd+kiPSxJBbLoFV9Vm/hOq7W7EWrq4EZ19qoWmygK+GjPQgwrNjyDG92UFksqLk
JR7Bx3B77d4Z9xo0Fc9eWmKHRZzhOfJXJUkBQ0yGPY+URwcgtFwr/bloMukBVsCYO4pDVHR4sz8k
0qCyuBmiSyxpNTnU+GjVkk/Kq9pnoOVgkReIP0G1ktrhsANa+ouulOpfyQzNZYBSJKy/gGHSD8eW
9kx6bh2VBILXAGksg6RtVT9p3z3il2UWvxQb+WkYs8IXbk1qCUwovDjIffsvFIj8yKk62Qk/6f6S
5I8n1xicGQ0dCFUqkKg7bMmZtZLNCAgxa2LNXm3cDqQZslbMHP4MUwvBgvQEBdl6iXo7Zo9NdQN8
QLsmfA4oGknKETULYO4RR7++zApxT/tIG6x978pJHalc7c3I87rf97x5d872E+NM1ngNpc0Ryw26
tnmcbGAQlfQzDKMWGwp51Ysa3eiCgsAsi7fuk5JymfgaJcmMJBVlTy9KgUwsDuFTWjfSr0ik9L/O
an3GX8jB9GvmvEncZu7HmooeIzUdp6g+7VgyD2V/SujT2UQrcofnVrbv8KIejTWK3SNbUKdPLcqB
jA7t/rzI/6iyaaDLoLND3a0MH+YpKdpTFMWUR5TC1CsSN4kPCuRgOwkaARln57ORds43HcM9IXtD
n0oVgD7IUzKMy6/RZ094IydSkdm4TLGc9DgMBXfKGQapqeQvsTzkNPm+zA5tljBfs1uYYclgNerD
dFVmn+RjDM3YEjygQSzi4L61MHgsvsdAlkwJMQBvTAsf9k+2X20sU2wigSKA+ZsQHMaH38MDi7Fp
tIbbESSYx6hoGUnpRiHW6V0TWEADwjDktXuwZjGksba86adda8KE7568xvjXAG+8gzhukMiKI3HH
hccnnxGX11hqYRc9LTQZHJIOjam2ad4dyZQ5RTj+HOO6y16ipU1VZorVyGX5Iesw9+1MQPlZ+MZU
kdUsU0Zf+pw+jdPiVNdp+ivlxu/1cXCb58asAUDxA0RD1zaN1sAP6F0whs7NkeGjg3I+9xQLQhW8
iQHk+LFmjS32KV91SRCShYjxgtCQ18Fty4EpCjDVUtikxojcNhm5VRM1yNuj1JPPrLKECWctafN6
YlXrC58arjA00dPWfeWA5ZgkJIp9XKpHCl2WYBFlr399v2JhjepdrKGDEXJrkoH1zjqb/XBN7mAq
3SxHv8PPKEtGU+ZIKjP8EZY/A1uhhd/rLhZudJK92kMLSTm10EWZQTezdjjB+ll6Rw+NGTmmTo1D
bmFBUOQA/YwFXmUn5q4RkZ2xGLl4aoi3LC/tYCfIEHVA+woQ+SVxWJMv70RGE101DOq/uuw0Agr0
uIIuM2QAgyPH+2AXsdigSP5EchrIZ4lry/rQ46WGzT/LHMlP92ypHSmsirEEkcCU03zSITE1RLGO
WAzyBTU40kIy9zVEsofAIDBpcU2wef3xC3oMSAC4n1tzbwpk48kYIxa6dvvsFog5I94B60VPOR70
FqsB75xKmeRSWC1JSAGXmYBFAijhouPR9SfsV1mwQpOEbKLNU6Ux9t9GP2zqjvRgWidStqk5z5ZJ
d0DgOeEbPQq2BIgD3mLnBIlML3kzGqVsO+S66X6Ltixhf2ry7gBoRcTn52gl7wz0lmY5ylCIdF9m
SWoP1SUl4wF+di/6Ye63cG4GfCaoOexpwhMys0BrIZgWpBiEJGKDoZyzAZJkpD5V6Z9tK/sXkQWi
JHXPGL7TP6OskwsWu2xGF9tNupRN5eWgxxDlUMBm/PbiIhanHy/J8zRiKTqp+MEU511qVL9ycm3P
6Nv1ElNnrLtN58onkzPOZbsw24LMOO10fCZJzUAU9zRhZtkg9Kr2es6FCLIYgUl3AMsFftZT6Wr8
yQdZBUdco1m/FN9i/MObEPBkfa879K5msw/5vkSRbU5OI/a7VjZWM9eV9RBydg2noPlfks5Auoeg
alHV2tP+bFxhpHi9tTH1lzE6XAbu3mKJxThcdA9cAvIu4xCf8dYVwJBgcbArtaKdm/sPuS+D6IN3
aYaliFjHaA4fNJgVy1Wx0TGGXWkqHalJotu6Du4thFr3ko5XSU/xQP3E7DQ8AgsGXZI+y3qN568H
Q2dxQGbBHsZmLj3FKutIHeEoyAJdrnOYmHhIDBsjMqAZwn/DqjNK3HHf2Dx+VjLFSsKeZMS0mTN0
I8QezAy1IyNo9THbWbCkDLQPsoGPOWVx8kTtEeuBMZhZKb6GKuZ/9jSpBa7akaxIZ3/8QQ5nO5sS
je1AZhlhFPa36Ti2ZNORxgIlyN6tduWbY3VKzbXA9Tas4GiQfCz2zKCFvVtmKLkeA8ltaVXf8Hk2
qERGFkuZj4BXUq1mEm/ZWtxpKsFaco4zSE1p+feIADfCoI8BXfuKIknuMgWq8N4UqISlgdKKESkN
2XgZI0yZppATLaUmI4qpE/KDTZKhq5Lv6QM8AHuUsKMtxB/oLs7bV8D6VNKzOURYQWFwZhU+y0Nw
Sg0IsBLhD3ZcKfWO1pQuTSCby2ljz+xBLpAadUg8884qY9nXzYoFC7FF9XJqSpcCHObgLTubRpaZ
CShbT8tOOyOeT2oe6KZlNshMoF8u2sGJ/XApzEV2Q2Y8a6AVP1sQsXjZozbKlewKdGKuK7RW4Smh
E6h0nM8jm5oOrR+cPl5UOA7hSBeUdB0gKiHKg8d7iLbxXi6TJInGRh6DFP6+NRYMxwQ1jEC7R4w4
S6rX4VKqJ9uoFaXpTAFCIUjjQzKQGRNy+PiRkSH4sEeySHcCMGeAMn+BORcGpEilbOgrWcuV/r69
b1OT0GFFsX0gSa0k85cUKDBpJqKw5xaX7L87zazWf/bWv4nB6WiSwhQU4waiFLyS0yXaVUabanfP
1ghmt4H1qAp/A1Svbx4XqcOU26iJ9m9RPcHlQ/LJjYAOxURn91Nrzhi4ZwTxVZ0Y9qNNOXeNmrfn
e1687aHcm9OV6EEeF2f9QnJzBuIUVHrqylgT9Ckw5hn/gzxJx2B/+lh/c3BHTJYZjEYfcjaBqcsm
BjnPNjh4A2hwKM4X1v39Gc6V9pJEOroVIhdU7c+q4y1ODgUc10MdNsX4SSuT6+pbcapVq3OlJU2B
TDG3MH57tYD2k5UAJpJcARkms0zA1t/VrpbcLzjnskaJXI7qBSqIcUpwv7bKAqXAcBbDml1YVqfX
zgcOtCk8QlQEnRevK+3Rf61bl+y5AYm6AMbPkLQVeNTRiTDlxeUuaWwi4qAQMt881MjWgNDqRRrK
LyCbp5HzchW7TutdOvpOKS3o01TtZl+ty7pSH75AAEJScGmzse+Ull8K1EsGdRWvggFrOhH5r3Ft
k+zxo7bNA6zt3Xx69IltgDRlzgj1foVujSpuIH85v6Ya+9sw1XUHMabi+W5BaHnwb91dSUwWhRMN
d3KjItb1wz4Xu8qGaW386poEEdJLSLJ438xZbvQoxRQ61c19gTTq17x+6eYgiOBh9u36nVJtr1P8
0mHLPBepVKSu26ZdNRnm5u3qPzdhlZ7c4enWPZ/gjK7SdMdj4N5QJNNShj4rW4cWMuV3zoDYuEC9
y74N0290bR0ry3M92UXwXN7MSxeeZxplQ2O2Vu9uevR8Kstf0ar/giv5MmQOfPtku7xoglJel27w
n5N3NcBX2czLdEp+jxoQ2DQ69KzJ05aACmUyo+/0GKBnllFnl/agNmvTqce7t8tEHo+DXXTgOPZI
8ukW2vBb4EORGkRs/e7VfyRqkEReUzt4tCNVkh81GC/V3e29Q/y3SIx/nBvdfYhmitTPkr/8YrOZ
eVeKeG5zprkyJm+8wZWpRLwrhwfHgHzv8tGiyqaGEUxmPkqPbDEwEWo+lQtPaj0L8UsJU0ze9GNC
XmEpeGEV4VLTw6ZF6nl934QTo3CzyJVlDu7XDpcoRsvLCDHedijG23b+/Hp31q1Jwlo5B4r1JoxF
gNQbWoqxxToUBLt757aiKMH7NCmFTqgUpOXp5gAxtxhITqSEkXAERyeo8dZ9PCCeMRAPFsltL4mt
UNvHXkJV1hGY6wz6LhB85n5j6NLmiqEo6k5nG672nu+a0Kc8idtA6FxsQ0qUI98yPAHYUC/7Nkr0
oKGIiBLuRvpVt/9YxHBmQqylhaN8GAVdFNg/4MooqnjB2h7/qoQIxrl7E4Z4eniaJNTR6343kgGn
A54QtLiAqCKhsI1PijsJ5Q0i0ApYK3S9a5LtRHgb9IW68bdBBvG04t+838utknAFVgstfLkw2Lw2
onrZV+zTnLKwwiIXEIqm2mB+uPhQB0ro6RBW3JqQQFQo+iHCgxiW3ccdlmIboV9cL+pkHlP68/b2
7XIIq87B2I2qdPassH9oTCGFoY3Na2eSavWsk/lejOBAkAofKeWJonqjNoC7hPxDSlZHh5x9XWRV
RfQDoaF4dCQNKKTa6NNmWFmAx6X1N7NvkIhQF2LuwRq7+fDVerA/km7xmOT9XcFFJtjVoworpVOE
i6n/TMpTir2pYvgsbmH5a178D2E35eigaGutW3xLICQ6UQB3d8gvvUQFutOxP0NIBZmmSjwKzff6
O2SJktSO2JA4SQHE12CdQ+G1IASBurMZipyP3irbaC4qAEjmgAdya1MYcPNuXwym2tNgEHHnmi8y
ZN3D3bn/2RUW05xaDQIDxLBUDsRexrZ1gNqNhLiGe11sSC3265TTey8YjIld0CjN3aBcsAPDEki6
/ymZJ3W83VE342Jc4Ll5FHQ06K1h3kfPugk7VaX/7L49Ujfzk+OgKjK6A4qpWnUafTj+CAqvH6T3
98Ax3t62YufXpfEfRT102RrXgs9i/YvLNeNv69Bz8ZJsJ0zOtXOlm8Lwd28V/KJbu1nw5Kkhi1ei
xwd1c48y5sp7zrkpSB/c0jw8Nn7xcbxa0OlRo80kPoI9nB1iKjwlz7P9+DMPKkWxjy22EkTEoFdU
Ac4L9inrnqNElzmF/Q0stE/9ywuf6GHVqcJLmOFGHwmdhd88n73Nq1Pa2Z/x1Skv2cFpQTjyuLpO
hWQx02Yh2MW1/of2A2VYzatuZfG0b2wcuQD1zLdulc4p9E7pNPrn9hUtT3Zdt0zBHzgP/5OVVxvf
5pQWU7ylrLhXu0gH0FtnT7HDARBjAZbxXHyfJIn9TcrLauszKo0+o6pVhEA6KU7+WPN3/JmyvYNI
fF3FCqMA+GSTPnKH2GB0b+WHhTH3z6rJtRr9UzP/sa8rOAX2A2jz4d2sqaLo/rKvb2OTfNeNTw+K
rWJYInTskvN4XbDnnahFoylm497667AyZtbvYVe6lHg3mvX5fVRcH8CFmxRzkyrdPz2dL4hUiHJE
Id+YbxoHTmDwjBj22xSi/y15aV/7CIjCQBMQIbNy9YNkLKheadPiUKvyfbgkutKxo0YqowENzZv0
u0m9d6uYG/fPoWbkmJx9Skl2F/OXUBUDeEB3ix+2MwYILFAx8490lar2zf8Ef36N/ljBtlOcst/Q
8BAum5KJtUPlLe7WgzxKE21xD1jU0J/af36OMtCr4Bv7V1GdUIPWo8OiyvS6rxVl8dXRhbVZU5Zq
uUZ7wtMXuEYPggLdkWprfefq2Uyi3Q6CXlJvyTWw4MS7GGF1XRxCGNcY30KoY4YoDZqy5xvm9218
4+PoGHwG9Sk2INbqhN3l/Ef6p1WDU9CoDmg1clyUJ9/usfeAQYu4zzhfdopd6GruFLlj3E537cEh
Ah2Es+YGEW7VQhFf1i8yGk4OHMvoAfjJrju6JUGRiHlSs2l3CL8BsdAtlHEYaYQX+lW2CGoxyXVt
YV6QHIV3PfqQCdY5VAwyxkvNPRzW5O6fbe3gIHml1IOQN4FfxqxQ5bO3cB1x+xS2TMAnppsmyNGD
NCahjOcWd4llRg6BkElhk6yp1JGiSpFYA5V8qpOwjh3FIXAw8CFCapONb+pGCHLO/I8AxmFrr4Qh
8DmFR4Tfchc65KWyMzblJym4oPgJeJV8QvAuRVJAfxS1J4kF5+lE1M6FCs2YvB1lRuKVr1avJl6u
IkMkA5Jv3Jo5ZEqmqANulpL4CrSFgHyORBQljf1LHJMHquQTIVYNOK+nitFo68VNl4PpE14kmskP
wCFgwlMK9nErQ1LFLSpNwdTJkeNPch5xxvy6Cfb9hrNV6J+CNtrI9UcQBJ5W46yQYAKmIRTy7mir
T01mY4lsMWgY2ZwQyxKcLRueROkjwhOFX2bIpbBLqmEBFpXMApxvJsQL+SlzYv04JCLKTY+BTLYt
CFspwGFDTOciyNAxIojELDrCNcBjDzaglEAhdDHvorqCZYrLKjgDLxWUQTJQAhgh8AVKjrOWhtIy
gE/pPELLJTTKDCFcfBe5O2keoMxo8AqQOzJbdovEtGhRghKiHnVwIagvg4n66ugwagInETre296k
zfy22xNCt/21crX6B6uPZ3o0K62jueYlSP4ZfWFSPCWVnYylDnAIkkDCJU7/EztF3nCWCqbZJJgB
JpTiA2DQYLV5OykAT6D90vQSpZpAgOQcjA5bOe4ukT8iJLHyGcOzuca9/jhp9IjoFTAUuz8XpITK
XcaaYLBgYYVrIi6x/3W1PNqTfp/f1+QryCBHTASQMPlTgjy6H4WUuBWANU2VkH9B0gJUhHjo/vdt
dbgUOsz2hRlh5N3MPBRakTnbGdQ5DrPYDdBjn5y+LuQ9VYicuAGtQoAnrsPtMcZANzwL95wtTjDM
YJCkUx2tSFsbMfjuKOr1oghktyHYbRyf/LgiVAiYkriVPkraxJ+HzIyXM5uBYtgq1tJfhtndSe5J
+1S+gJIw+DAg5XgJZskg5c1/l4xaK1IL0T8oBAQKXJGA68xmYsHsUrBMkBArDl+pxQCyBJlDHjRb
WXUXnIO/Au8xQ0uSGOjo+OenJ9i6EgBfoCcrj8ejPwlBYB5JWiZRoKzDoylMpaWo4eSt4NhK21HC
s+IOmWJUArpgoEdb3wWAKqFOPBrCgpTCrAsQxhcSDjivgR6Pgyk5FaxlhgBkL8U1V2gnwNBHc9eJ
yLjkpnhd+b4C6KvEmMiYjD+tMhrq1KzyvSioTBf5WY+WcgHoMoG6ogcUMXyFp6QrtQilMeUeCMVQ
mFhah49KgwAxoCAKRqJ3JWiJLMtkHC8lwcRMiR0/U7nDMXPyocI+wvD+J2Ypor9mbaMnBZRgEmbR
VD2Zw8lJwm8K0JQuV0yBp9qRNKgQu54Mj5tHkFLJNIQQ7C8AXLXzIEEk3QUI8GQ6FL5q9kIoTlCj
qhbQ7ZLUx+ezR6UQxLoB4CPTtAIlLoUkS9OlKjZbCbpxiTawkkaGMdINSPz1wEcyRFmIfADRQZyD
QAnZYJKJVpNC0oqovDAv0fW8RapDugXF0WhnikZqWGicQEcNJsktvFEDQKq4ETx6PDrXFbpHU0yf
Nrr8pkgIqjyRKClMCYRIgqw246KZRprRATwIkb4lwt9Bm0hjc5tsRtiyRI+0jvR+0kEAVbUGs+gc
H+NWp52Sk8bDtEjZyfU0urksA0c/EdRTOPo/hFDDrUP7hwLH2bNLqnRJ4cxBOo1k/bNYNBS6b30/
EFMbT79SA3xYmL+Tihp5ouknGdyHBfDAybU80zEmwUWralAARZRwKGcyC2ToJFo/uPVGxGb9I20m
nZt4nI6W1Hym6hWXInPZIuRR0qp6EzRV4pHOSFCU0yS6yod/sWE64PeDqLXTHYKr8mfduwQP1U2I
G2iYnWOsjZQ9W/nCaDm064ntgNkG4Z6Z7EigbHZI3JONIdX9yoGiy4KkUSE15fO0FCzSgrMqxJXI
Q9Jg0dmFaIV0SwedoLgOkP4/GF1ixGRmaiz3ZCb/k+QYDZmqTnRdGnbSIGrR8DvCgfrcK9aThSIz
zSYEmToMxkDrm+THRPckNfSnca35MCFbAsyDErm0iqmhjbRkdUMoQJxgx0fsUOUYsWzcj69zSyr4
TdievWp0WEPqvaM2EMhoWQcQhSgLmY1BMaqd+1MCBeEq7DnjH4zqqx+Fs+iTOSVFj8UdU2JaGBQW
HwoqsbGgcotFxm2UMXbWOEBwgmPO1jtPLJQFbZrjHAKLxzrH7rxOntNfG8evtphNG05p9Gvn6LJT
GYNS4qLFO/LFnnGVKrMJ1bn+rAU1AUhhcU3u/+rYLn9Vi0k1Rg4ilT8Djwk29wp/Jyr/tfCkIazi
zp+QQI0bSQHOPhjSN9RK4kCCfOW+1iacwXrWOnCFpLymVyiQ2yYu9fFBTmL9/Qwu8XlAG4XwBUfw
8jU5RfBQnaa5uN4rWY2AQL9gm25yAaErRU/nNfrRNeMWXYZQmY1Ow1Pntjr2b2FjVPfKICpBJdpR
Jkh/uOHLu8Odj6a7jEiigxMrZ9TaUBy5ty7xbqcCPTyJ2t6ndQtzHei/uSD4mkG426Qfp7MgC7qz
C3cwY18pQ4AnoVvzf2RKEJdw351NBzZR5+XthrMB2fd5Y0EFJZ3Py3a1u5vXnByc+O8OvfUKrtCw
16JAAcajSRYQ/GaV0c4ttevkbdQpqnjPqegf/sKnQ80p2QcNUzXqdPHxdh36NTRnBSPv/7xcZ++V
m69OzT05VJ+3qzSVwoaGUxER7RQD0jzKvc8816VTkPtyd733+Bi9vL3d6DTcqlMzf35jfer95lva
Gb/W+T7t5O1nu7C8+a/ud5GLau5jdOhdo2P46h6nd5rgfjrF0dncWNvVxmlgVCg/qto98orcExBr
E1yCGDBd8kp2kQL9gv3j+FrZ8bHz1qmnn6kyTY+vU3Nr7me9n38pLsW9dithieNOyrp84U2L4bKu
9mVv5Fbf5bmZi3NzOFL9q99AAH0KABi6nUuV0uALz8LgOqrZMCtTnkTAiNDdwRwRVOwtKC2g9mnh
TtptZa7tPAWZTmCHJ0KqbtUiBpnwH+bZq6kXyfo9Gm2lamUg42qVo+wgq5E6UEEFWeCy0lWaY5X5
qVIr9aIiDLLKu90jpPkygTA2LRUjQNjmyp9a4DqRPTe5tGZGzbW70HSYHtiuuTeGpItKH2svJYZO
nmjBnNEc+GtNCmYeZlaK1m4tOLHNK1boxpxgiO7n8FNSXlagyAyWOwrk2vphxKVAfkwAlPbkY0+g
OuDj/EO7PDL3oB7BhE3fyDtGuj8KLCiheBlVYsoHs0TuiOre9mBJjGr2iAxdJ4eV1evxXhOwio8+
rdHIHe1Md/F0dMn2A9LOUdXo/ri9SR1fY8XOI8Mvinp1bpvU2IMDnyPVMTsH9soO/jg7z9YYttsf
U5Z1u9uez6lJ5ngjC0wcfk5a0EEnLpgzrnbFXtRptM0dVi1INm3G3mYGeqoVPIDevZoq98h1t9bL
hzX45b+oif40qYv2iPfQDBMyyT6GqAc3Bf///B0qgrF0diGdwGgtNGvx7uavSdKPQzMbipZBmFcX
qt/I5+AV1P7Mw/bI7LINdllWTncwmfW7vfijYk7FdnLyZJ6SZ9FDGCB6MkpuOtx/jNafdeKRRViB
lCwgbKIcr9LNpoCZoOOY/VDzwRCHG8aGdL5UNglXYlxc5MfH+Xl+aTXc0poC3rFW0ovBL3gwLdXC
Q+thi1605D1hD323n60SdEclBArN4Dw57vbDpo0z7EhiXL3aT6iFznQIOzfzratf5Ovqo846s0Fx
Up4899YXFsdoM9wNH6PqBECKniGM5eqT/DgYx7/V3wrNVkpKSf3dLCXyBg5TVTkqY5MYm/55wr5A
pZkK7yro4e2CYj5I5OAXuQYl/xwcndIDcJbYY+evU6JsUBVpfMx9psV6b/4FJGvCCUHrJ3jyIB1B
P9LbGUS/Qtx70yQ7t1lg0tJim+DXvMCnN2tRrJim1CC+3e5wOH+YF+ukzrS0IAOwQkn9DV50Ly/A
HwvVsVN3Xi70BhRynZzjlKa47rf5JYu21gMHQ2AvViU9w9beOYDGztaGgssEYDWL9IL0h7SR8q4d
OILcm7NtNmii06Dls1l1dHI6KjkQibuqFdvaj+Gd9t+60MO9OGf+BiOBa/IixLx7j+7e3GHJLHGn
9OSxPh2+3G/rCO9qYV5MlWsZHl0JwJcv1ABfk8nXghv/v89tfWqTzcJ/hyh1b+2CJ1Wi49aCXADl
wtpU2utyvcd0g0+DgpKco+x/pb+qPqTOoWg/wSkFMCkUUywmK2BR+oDyoJW+p4QCxfsVC1Yk+Awq
p+hw2ZNtvOwPh110QwV3mDJcWHy5j48N+VUP8gOjlN6XFJ/u7YgmedP2HBpdpHWHB+H+AEErNu0B
WfyoXPSTFn+mhEWOqLJWrUdliXAJe7JeEn7Eee+jAttt6Zg/CwU5WuhyEIuhN2+tmgdt8W55jDBh
oOaFloov1CUsxVtfo731G6st1DE/mzie+1EXTsb+OeCrRRDO++MUFe+P9krspDAZv6Bsb0nNV8xv
q2js4F4yK/HDrDsU2DP9tINDWtgrkZwsH0Uu1NXU/gnbBqWEkiVIrph5rdt50enOafbkTVjYUtnS
CVCQo1RQ787VaLO97NzqgIwJNL1Kr1HqC1HkSBedgL2yekV5klnB3Qlt7kbib0tr7FBa5p+lL4pb
YbugLPjQykruetdmDy1VIhembPzCTCPDpsDe9vH+KSe2beiGL5Dl7PiYNhrVYeur7Dxb1fGG0myG
qWjM6HDYe3Tvxhz+4y9XPbUfxnH9CX819uL6JfxRfGs0hjSJiwnKgGU/btbrNbpCaTe7mtWQWDd0
OXRvkl6g66N7IrhIZx/r0aPnN2WSCmseKFS/gcUqKWe1qlorSrJp2IAtD0yJbyi/RR5AmXqZQ5dS
A0q/JK+E0Pkun5/KOUqJ5bfJL5CvSuoomJ/yRPAhabAYfsgkBCbD0SmHqsVXydYHt/UDSPek/Iyi
fnJRaXBFfsKuu6P/Ot370urVKqBTVmmZpdDk3TyR2aJL9JB3V6k4KznCLVS0x3fOoQjLLdY5BTpm
uLESL7MrZDd9I3EeJIEEjGOPllBEOj90QG/uqnSSsenxeejC23uZFxy42OS23eJTrDoL1boIptxZ
OfRbSFkIKI6cxxQtTfB79W5lxOHYQTkIjKY6AwG4Go/LfEYuP9mHICe63QxSuDoa7atz85Q4qwSs
RKDL/1xGubVFs+7JAVZOe4Zf5PoCpaQq5FQJahj0qCfBkJAzPU7zb3HENqAAmmG9ARBGZ9Zl5a69
O1fn5Alo1e+ZEFyGZEaD/gLme8qZKfn4mlQV3UwnwU1XIVbm6+k7Z0sSlVgpYU3/JrwCnpHQc96F
JIgH49xhcnZUmKQaCaFFAimU2fYzaG5vnEny0s3ofBtWINu4TCQ0z5lNmDgpapd8FldW3nUuTdRw
M330M/NjWgDF11gEBphE2vzRTq0R2OHKibCmZOFEIF5XH0qjpopeXcyyO5WwSKWR6+inUWqj6XJ4
Mq0D7FgVV8wL0v/6Eg97kfW5wfgs2KxGtDHGIsYXLAokOsJmifl+sRoxLZtM/ipSBRTq0bCx89Av
/KyzdIcy8/eG7bHhdKV72pOnRRAhtUX1Ed3D3R6lH8k7mIVvC24I3eum9YK5HT2l2x5NJu2r4WEH
Yw9yPdmzUtdYtXxaCoVsHJNBwOoz0fs7GdtKBKOBDqlfwg0bDj4Dgqbv/0oxFNsQbYGwxRklfMIZ
mT3eIfgqzV/KEtI3wJFKTDpb0F3RG01zevKUwasjg9qyjNtsaSp/jb8AxvEeQig3hYY4tXLNSOgl
m1HV9BJCHcKkEqIDgrayBPlE0nlAJVHukQik/ZfKIMWMn/Kvlvm9+LNkrD2QGmjyMSRHi2ILyhRf
luFopJ30g9ouYsx9UKayKqXRz816m1YBHLf/3zEyO1J2ItsqV4eIlz7S2uowFhEEWBw7eQmAcbaH
tIlLDfHl+oxP1+9263Ii5sP+t9knMc7z5INUjQkVQdT2TQTuRi7/TZQCDA0cB5/UP+z5wyHGFxV+
WoQX85MQlWrehljVARa3RT22o4mkf8usB5rcyXglxMChrf2Ag3ZvXv26/GBeScs/hYjSXIL+wDBO
XDok0aEWiFThY2nT67XdtjsxJna325V4zwv2sN4k+m6V7L1/N6jUw+tKJZ/HGI1GPUZcXBp8HIt9
hB8j+asbc2KbPA7xSBPqsQ70reku/TXyTciuGbS91o5scxpvMJoTFjeNCzJjXTsgXSgcLB4usshD
MjdzLmlwW2evuU9rC7igvVmSEgRUHmQCQ6U/siFqx1LzQBG7CtnhWCEnssetcT55hDo9wBFf8rZF
fsKtfPH29HL1/5g6r+7UtSQI/yLWIgteFUGAyGD8wgJjgsg5/Pr5au/jmbk6+NrGCCFtdaiurg51
jyOaY0yNYizUWSSsQvIrVQPdCdeIN25INdxemFVAvMwVWEOzZI6YSf4QFJgrpNKZt6ohU1IchRTW
wOnEi2ysUydFBVjwvIO6ybS+sbEYSf2cUcbG4rz6HD21ePdY1xnTGtJmoxqtW4UiFdJiRhUTxIwV
zPAK5T7azPVADszNxLPZLbFnWLEiw/rIeRQxImgUvIIkYGKWiZzNKeJKKaYisy6GUPcG1vSdQ5g6
5s8UZttQVDuwBlJnVM9mdY75mhKuKWO9eEMM5azJyYQg5VHf0aeQtX6SWtlNQavSsLsJZRXOKqc/
ExOiu2H2pus2mTgRH+5Daq760C8ggnvDrP/oIjtR8vYnE4y/B4BDdAQBet7+VQbOGFk2fVi96w+R
3k/EHrQk9IJfrKTuGuEUD/fUL2sW32lwWOTC+9X9yTEm172G09BpyWho0yWgSD5AeewNTRQndQvS
maK6Z0imSNT8wOTq+v6gunDlw+1Gyh9tppkPNc1D+Yf2otRdJkmmSMIxRS7qqbaK8osT2vT5upLd
9Vgm3GH+NEN5gvO/o7D3zYrxJHmWtHKqrV8ev91jGz1cwINj/4LABsmS3KZZ2VOc6GymyPnAcGlh
Twwm4z5XtsSrw23IUOIBc0L4fZE7QreNLsYVN3Tn2na0WJ5+2tMH+IBOkVUNETD2Tr08aZ6uVJ6d
YRm99+AV5c2BCbOQGcjUwWxqNOnMYrlHsLcBxmTy9LVYzS3PCtGdoHthrihIxa99a2q6EwbEGYoP
nsRawpv1LBtehD83bTpwVEP0IRvqm94E8k5ybVi5nnaK9TTF/7OHiPyrkX9CK/EyQ3SPP9Hz6zIN
1vewUPUrdxCNPZjlA023VauCcSzqhtKdo3OoJZn1jx107zluORl9Ve6lK3nFfZyCfP8KQqDUS/ew
PLCSr01UDYSzMYqhrg2wRfgL+Taw8S8GPjozbfoYfQBU0G3gL7OQoP+9zEJmgs2uYRFtOQNCsLBs
AiKfpIcWlRZXJvoQbihuKsXHuvK2CiPDFchUI51qWQY+QJPOa11h+SmascuY6BnRlYIM5TKveEwK
eML68PmPfE698Fz/BAQtoIJN4VjZRYY7TS1fhlqBrBFnWc10eHvgYhVl5K1PfcFBii1+qTz+8uHN
B5dqCW4LSApnFUwHT+pxfMu0jfp6Likl98283n94IZAAdxa3PFnUD9ArX8jjfsZPA6dVv5nmo+NV
nHhyd4nW6a6nr/Izsix/AlfCk2RYZRmUHTMNyHj+Z8eBNvScOMEq+tkA211DJdCbeiGS4XXMV+lT
ASOaiFCnUlcfliD6WWhBsOBsHqKUiGg4lF4FHUncTBHINtQDyZAxdDeYDjNQAN/RO2JGN30BuYV6
BIQXPOFJQFGOHtRFilSyLYNBKZJ2psBfoydUXX0h6/MgeZJyh0qboo8o33qavgJVVVSuo4Tk0M9O
J6vKOtSCVfzTn/5/C5oyGv409RZ0evAyqHW8QkyAhj0mfXsM4ARo0kCJqm21mWnSgwjYAYpMsfxe
K02ujTRCL6IqNmooTqrT0U96c71AqbuahFVGRAsHDWYJ87fUU/bmG1vitE2Bexpp61Tw1FGjZpOB
8pd23SZEVdorJSEiFRbSMrY5/RwKAGwwoN+YhI2PqE0Z6a1ZfgxhOKPdt2Jke8To9xcSpOtVDGd2
/GA0B5rpBcxUdYESfXSBhUzKG1BBOjyUu1LpS+sIl15X7pThH8xdClKEHdE7Z2wZdPhCsG7mWwVK
UfEHxnv1C5HzDbr36CW2LzckiiiPMVsT5aY14ts+epabUwNCuIOAIjEuM1u/3lS9kak+QYjnRDE1
5/KDOLZDOxWksm/IlvelrZYSFqsvyJ8rPNYDu0iUyG1GDZIiGzU1yp9SO9CXZ7ABRswXEQYNobKt
m6g1wD6EEV/4QlxvRJROeqc7ljTRbtjLqPNjFZhEhuLR2IVbysi6DDlM7tlDAot4S7mdqUO6HIzI
UrrdyTRbdI7QLiYbLZNuURXk4sCeKAvg0IrEdr/V4LeDD2e4FFgVcQyBEbGQKFjaM3vU1RMVQMV/
fdBPE2UxrV9tyoAdyuQ5SorqedWdR5YSn6zROZBd6P3PBtdQ4EFoRpikYEydSco7/rINBypzHo+h
2wK1ylEFVRLdZ5LPUsJfgSSQ9eb209I8raOyFVB1/qi+reOjJg6/jtv7zg1Y6j+M7ha76Anmg+ke
3YFFmAoAbCKmkuQwCnSSWs63Fq1AFc2lQVt2oGcFqzB+Fd02HB69qJSnkWGqAyDT0MNP+39bhu83
cdp/MF+RCmqFOQK1dbH+ntwnu/FjnMMuMUWrUSwzwClYXYNMaw0JLrxRCZk2Hw0rByeqh3Itu1kT
8fLtebDoj35nz1FWTDBhGfrMEL9s1V1nTGdQrAJdpDMdTfAegWVEvxDSIQmux0D7EAJi786s6a63
r9Q5PJMpag0JzxZhj1XNR2eckfHeugQQX8keFU7bSjK15B5JMSxYwiOSIAqn5moX+0DzEFCLJe+1
r29auyKJ8BPgpuQVAZ2IbFBTY3jI9Lu0CpjUkfu5VNvvC/MBolv9PNstHp1L+/r7yKJytZvfJ1PE
z6/epwYwjwA7Yt3o7znIt7VgYNMPXABZl0wfOTSifzS5mauTCZhSA6ZRezkaUrr9Phy6tJ+s0KoO
EFPexA5O2oyGoNBbTaiFMgF4475hNc6OmB6yi3Nnt/FWixK9Im5JRQrUPZNnsxoznwEI/N1n3Hdf
cPj26xW9qFw+otzwER2CM/ipMPo7g+iEulaZj7br7QePESN0R7tZHvIuoN6nQ4UkYWwcNxiT4b+y
TB9jgmzd8cZK1YgOlKOKbMjszNoW2htQPoonGf8UnaIDYVew7WsM3gUcROHfxUvjbOPQOlFw1e/0
W71Y4Z9E+Si8C7YYAmib+OMV/JU3H4FQ0T0bX+sUauufZab7IuFWkpHjLLyC4yAfvv0ropk2/gKv
IXWqKxhXFGRTGmUlTvQOFZJTJ43vcCg6j9qlf+/ly/CgqdKH3CtMvHUYcYp9oa+I9QwATdQCG4+I
gCGnMIxBSNqcJM7J9uzeyJ0jCLuI7Gw7uQ8TbiHrUUl7R1/Z0/B0Jphmgezp9zlAsQ+QOU/Hr16h
VXIYh+rfLs0zc0Gb7O6yfARVRrN0ET/uTqkkYpo2K3TL+5lbmAceo57QYlZIm+Rx59/SmuPdoIQy
3RDFW5wlkvJxuV2KCrA3o1uwnq1nT2B45VK57oUE4R7a/59IGM4KQj2EiAmgoFFQ6N20Nq3T/NYo
7Vly2SdKNBVAMgQsCVHLfqFXGahi4HiVppIOpSVlIsJPXG0dgSfbpe4LhVEh303KmjrVujrrXkpF
wNZRckTHyjCVsmqrEpAqKLV5D4PybrRLRKW4GuU3hJRVygROdOSCO1EhLsR7qgGlOB9WI2bMoq+s
BaQE5UI2abdLiw4MX2uQWTrhIaKs9L0x/98NkUWPoGlO1r8mEiEOme6R25sGqsCvh6j3tsQZll7A
OlDt4O0OacMG4WAmGiFuBVBAyfHdz3RTBY+QuflBtRABRoVI9w2hvk3blNyV+2XIAI/4ERfAl2zN
djkkuWHEMrEhKxgXB5yA4+l0lDtqU63m6U/b1S7DaAjesyYnvI2qkc7dvcmYl9mTr1r3jwDIjwms
VZILsLEPKinq7cTT0ttEswPjceHEwFNB7Qw+/TQ5kwT9HJebdLwW5q7urR2akdKGtL7Txn8C6mWG
bVgpAy8TbLd/ppw3M7J/QaVD/jJE7ZXZV7x7ccJsUxKVCvnS5neKGCrfIc9i68HnKKeSI6rFisyY
sow+5rPnhFtEF2kawrmhRryXItA+eTTLy/ssRek5XTCeldF5JVI8ahaUgsDE837liptcPyLYMnw6
yM3xdpk2aVqsPemkokcrYnpa7Vw7Nwr1Etu1pq/qZ9RXiXbRNxOW4fue/AwBbZYJDoX+LWTIx3ZM
z8ynf2G6WuseV6utCj1WrzCtZ2ONGqJ+SA3hTqEu01bwjYQ0UccjzEdozUcXwu9C/8poFoJaJNyZ
eXeNPm0nu8yf55KYe5YR6PQ/DHjYLjPrYUpDaHikAnaNprQNN/YwqY41Z6CYWqo5d3fJfwuiawaP
vLuww461BTrDZAlarFmMMFiiQmu1fK0oM6KtHG5mUmhAs74vYeLTF9EdzV/aYMCxvU1kpDiCgAxc
d6vMxsAtN9ZcltGaWpugUr8ERxhQA5+K4CBPuobObommRNd4cU4Wv6sKisCaTJsWcgSvB1IR7IW7
gqDDBA6ybeXngm3nRDaKi+ijPgblb+TKQ7rfmkpTVJvBnP1IiUTVGlWIxM/WJxFH+9M//byjao0K
agWKdsoIP0bMdkpsDtu9VizUbpWAphVsQ7ka5oE+TTFQFmOmehpfBNqrTC3wUUm8aMkTHA/ABaDm
sOQN8VJZQ64QKiK+DtjlUP5K6YvjL6v+Eg5PsG2vu4foPVfp9zBckWnKmzGxDBMDctBz6tW6w1YO
oNWlze1S4SAfmYtTDtawsWnmSUp+JrxQLS4PmRjVvFMlTvm9kqnSvw5x9e2hth1l+q8vxvz9K4yp
NGb1YYVsKEICQzZC0ODogG3hrm/khkEjVwRBwMNRsb6KSsF9UvSZzuExJwpPEKQQfoB8AbGUA+M6
LaqV+U5tXnwmBRdNBNVOWC1E+me+cvGFfXI5Yf38CaqS4PoMCpBqTX6kbkAOjAdsZOmeXGdvSLoi
5NNWBWVLt4+93OohgJ5PhVtJH/XAGyuDqRr8cCEVpun+7rHsu3sYgTAUR/yiSxYryjiDMWKpK6V0
VVFub+aQ6ds3bFu9BPsuWk1GxIp1xdtQeoQTr7RJTam5EEaq4lMbZ9rqZlXFLVapYFfyBbihTFi2
P1H8MjmRyuN18GargjEf6JzorCjpyvkPKlFcDRAPc4J0krSptDbfEMzOobAqNROYpXSIG4TvtsrX
Uupe3Hgv0zXSE+UK/9wSG+Z3Q74D2R/1nB5IPVRK9mIR4h71+pcIqiDcAr94nrypiEmuJgK6Ur/X
nI2jiHQKj4OWVnlS7UlTQvWG5izA/xMHQ8XlYg7qcF11OKDQHGMXVZbf33qPyg9BNwc4SBFH6VFR
jOo/MMPg5vTm38V6HOddaFXDrJ/MJqq5byZnIkpgIu4ssNh3CNgUTCYsDkBOvn95wNJqpqAyrz/5
7eEr+HCoNvbGIhoAORVdahC8F0eZDPunJBeAKlJMCCdTaILFzv3BNMjrmQ/yBlvqPVCgZforJ+Go
zhPF3eaG4FeM/iEB4IlIFS85SgsycaKMti3v/IJWkmFYCkZKOwCV3uKidRAKWQQMC/kG34RL8Bed
lCJ9PpUXtYmXtCObJPGwCYfRAgef2hDLSZIAvqTGrPm/p9qPLqyOCd+pQ5nS1yC9XNYH/6DfmNvr
SivdOZaZhqYTXiMmieBAadw9+My7cWrwghQ/OzRA1bzl1ATUcgUbPztndhV4rolmFHFn3UdrS8CU
xnlAPfFuZKemGFEmmGKOzkYN/4J30z2jlhImtXKXSKpIwrC2jK/bVRmraszSPTnQ/GW4ympsuUPb
19djIJRJxMZ1S4+U76Y0yTiLUl1wkYRDtldqQQ59M+WeBYOkECc4ak9//wURjBHtFEja0Bgiaeon
L5vKH8q/dehOP47WnGPSEzjU6pjhf3Pll8IElH2Lh/3A1TFwgYwTGkTnQNOIbA+MZXAQhTi0VkEv
EDAy6tI01aenrQSHmzhokpJzDte/HD8eZhogj72wycquxeGM6frh7BoqXl/jx/kJ0uEm7NOQU1Nd
jPxoyR918RRdft3d+N1FFzBtdUv452Tqe2Y4Al1eohVLET7vKj5e8S6vg9rtAWUenGaAOe7JBzIB
vSuJ3WXAiKDzLWTKRSVbP9Ak6/H8ulOcJmWGhj96CFg3nrN0otwam2OsjzMG756zCfRQxUp2R0AI
v0j96YR7PRYSjsV5ucVJNaByykTVBMYHlbKzDyePUnMJpozy6VuM/h61QWtvZK+0Owv40PZtrB5a
zeToRtPSNgRYiEqXZgCcKm4e9qmnl2JKe+uwB5cf5URvFw5UhAS5UEEyoo+6DnhI5DNSDxT6TyL3
yNGK5cnikHd4hAhV0eFzrJUGrBktH/puuszj8/v6M20lP58QATP2VjHfmbMaHgkB39HuS+Mvb2GO
MElc+2sg9yAxNtjjI+Gm28RhsajN4VgD5ISHL+xJPVTahIBKlJ6u9ohX8LxAU6FACpuFjNgr8Q8J
53ybUjukOnvePgYPw2B3db8LoTStC6ba1xBMJSKEXiQZbOmO2U1+Q2+tBwBqANZa20UHlqlA1qp/
IDRMyb23fN1Tv3lBkbseXJVyNoSIemRojVwx+XvVZu2wKnnVdTxNuqtQYaRILFVA3BWPHSGoRLf4
l1fG/7dRuA3ybqVhKjvRLVJVb98+iZLl5mtprLfXO3XR6ePkc4Aw4yLdz1yWxipcZlJN18NQEXHJ
X8AbI68Rv4G5W9SviNIUnenWMtBAagywai6KyzawpRWhZflqiremOCimF69UTKcYT7nbnfHqDNYK
huUaoiSUeAnu0hrlMZ/aIR3nhu/3hq0G5zaYUWbHY4nnq+rABC/Er219T8UBpbymFBJv4WnlqASo
6KoKnlgahEku8AjgSLapQyCBBDMxGAnlfn1wPaj+Y7EX/FsIDVeYmMOC1+90dYDOthb9eMhnH+pD
QwCwhDa4/pzj1C03RCpA5gKA5cC9wFvwTuwVfqXbh54r+dxLpMfFO7afFDCptLGxHNaBri5Zzb/V
W/LLgVb/I3wihJqNUSjgDnihQqP4bNOjQRhIUjZTa1mrWTHSFGCW8QU0Bde3NdE6KLcrB3gmwgot
Gigrq32kKIciH2jSScV61Z+sJzBTyJ6CQqRCMNvaLG6PmVJDCHC1LLbQQOodkdpVsNkqERRorE8l
8MGtJzELm9OsmRpTpNWJWTflarKh+IJVz7SvI73TGwTabvMM8NxgfkOyeP6qz+cMpOOZe4JuIyEq
0Rmxq/7y0OE3dK3Zwg2VBmrG+j2wPiLnhIuCgkmr+dBQzHSHzxliyQ7oxKMZznww7Y6HkHKpLxup
tAFlx/+WMudzNcapIUh9UXgjtZydmtIVfQaMEzRnXTDwvkdTK+r9fKuD0IHOMZxTLCXRQntOmx68
GHXZEmRveAMCNUgQQpMBYhUgttvUaOR2OY3ahYi+88HgFy3g72Is566U8O/aqQ8YpzPC7i4alBVW
p8arh1wImLp4eLb7y2ICCmkfdQrqqvNdIxUFjl7vF4SyXsXMI/uFnecwdWY4EkWU2h61Cseowr/S
B/kM0SUwcgRmeEHjpgYF3wS3GMGoB/eIFzOwMdQ0djFYFOSZFLTF+A12ZMZLsAzFSZIii0KlK8O3
UjMeRQR0WU5VKo4QknYmgcXpRSkdSHCKOG9idOhdFD3rQBEsQ92nRgCu74mICYuNSjKq5vJSGzTq
YPTR+dR9y9cYMVPGaODicfTLd01J+ZKIrEur9sbvk0BiDZkm+66Bk2KH+c4EYfSN9ZfLXevQkme7
17qUv7gBNCpB2wgPKJO8IdBz3+MNAQYJpjEl/C0ZkN7T4a42v8O+qjEsxXeqsiYbjknny0LSZYAP
KMzRjKxmZbTpRmpTHsFIlO+y0smqbCigU7c483LcJOVtqTqydGxYpW9brI85uQ+Hqa40RVJMVgpV
F5DfQzog/p5GqJdyNTANPIqscvt6GQO5SdqXsYhK5vSTDgGc3RiLv6rfhZwuA4161I1n1WiiCq4y
dYYJe2mjhNG/12Xl5SEuXUZjU6eeWVLPbAa3eFTeIAhJhsHUI/KRJNl0Np1J8gmYXCneFYlHfHH5
gQ6rWGyGie2bgJUCJSYIxipQkXnwZ7NYjkhvcfNABkSNwI0MeRfstIr/1ttA42vOkqbek4fKwHiC
1LhMOcVkMoFKBQPZcp30LHvOu/EhHu79GKJgnPVVg0+ou/eHnwDxwC5HlkC4EdlnNuRvZxTag0ky
Q0tx6wdRpwNJMOcxSocDXJIQQxS7wNlO4AdS+sa/VVzTPQTzTMwQw2451yfxEPp0fziDqQF7x3+2
K41ziO+bFUNez/uIsHUM8S4UMTnBB7BRh1X4hF4Yx7gmeXZTQAbVUJxuHNrS8NwUpiny0sME+1ju
24QojGutpWK3vwxCjF8FTk+cEqP6eIUeZsCA4jw5Qfk7jkpXqgS7Xfys6ZeWAzSEkfjvoiNUvhQ/
cJb4T59aSZl89bbOAnCiR3Bu4tgrpgVIXl9xhqjrQqlFG4W4NJppBywNvDixrmr6ejfAIXCjoNmM
OsFEJyfP8VBuIfrRdZ+6Vagroknd61Rz+V6bDlZ8VFumAE6biRSyZ1yqDuFYF1/w4/H+b9LJo9YR
9LoTJSR3cq0n9sNpnYpgIDKBLt6BzNlcR0uUUqoJyPazg8ZIKlAX4UmcJzUJEWVwxOMIvUuU8ZS8
/lHdtJLFxfvbFH3p41w41SeaKETPKtZuRBApsVLMqhDH/tTawB4ipON5S2+8EV8Uawr6bi2M34bI
YskqwGmk0BUKmIUC8rz27pZBEaZ3B8CCsw0IVhjYu5yqCvOPrfHJAllrNpsam+mytwuB/Zm1QIjr
XgmbrjXUtNEGDAB+LmFXK0wrTf0JyO2z/ph5mtCpTNGdN99515riVxID29NKMy1tiiy3HcPhXqEi
9RKpYV22xwEVkjgE0m2BpOetpqMqrno4is3NsADVYm1QJEepMMdaNNkyWTfNVJEZlLCfCUA4H+u6
Gj2gYRh5exU65XL/wiQCJcw3gXV4IqSzV4YFn/NSKHkF2lcYMo69K4csk4unupk6H1Q9W8cKL09e
tpEGfZGOdXGJq70HhrswOncUhNrLywqz3C07Oc6QebxMS7UILS6qDryh4vAspC2mVfP11Cv9t3r3
vzILYSS3fhWI8i71becxOdLLSYWv1ac716lXsBRcGGsCWIjKi33CWMoybqajW1oh7aN1w+GpwDLk
fp1gqWSUxyBUxYlgnL2nXjqhKCIBZBfCULSJfVNkvf9o6UOdAnOu+B0aK15epf2/QF1hOVkrZOt3
uwgiI3bPC2xTbWRFn7v7j5wqMhNWY9fL0sRU4uOLis1R/X1eAmr9p9tBF2Y2hBa1YOmxpPD0eEg+
mZ7gf8r3qTt5hOFkGhjxNVxZuYoSXSu6yWczfUzcAzYr6U+DPpQpaZ/S5zdti9WuTk7M1Xh8Y/bS
mOK1OdBIlugRiMbeh80uq4TzYhdvvxiKkXeuvzfYhiKtTrJPWiI6xVRiuXX3/V23CPpEuyDrxJDu
9CS11gvGnNCjv+TTiYzJdbAbnTYGL9JHMHlDhmhFJQYKZmQPMuqiLhQw2pnaLbzHAl9ltrOJbkfd
9MQLwCrW6es2USyvrFrZs7kbwcP1t9yo1szjQAhGGlLWFzALSuO4EC0EOnFrcnuKbaHcAWWZ0bSr
AUHb2X60GfHM3S0f/MK5/pBeWm7l53Ag5RoyX/mLhJWAdIiRiZIJWBTFIwVMGx25C1Gp0hiEMoSi
0pY4+IV88jsAUyT6OiK3TAO9eiZ05yNmoDgRwJfftZiFpLzAEhak0qHoRrufC5kVCVlpQFuiAbxG
ILhm1UB+0UGwR40jfLpOZ7mLat0lNg4tl/7WhwnZNdZMN8mbNddfYsttEn7GlC0UzC2Ed3T7ZL6s
sz6qMosRYWa3X+unDCdhKdaQhUby5cQ6SBLWK38lC91FDYk3sPefyZtZD1oi+dptCC+0NU0eT4y2
4+e7u/rFr1aii5HCpBWtn/1+0beSiXaPbslfTXXSK8hYKtX6et6aq42H4Bsn22neyE5XrkO1u6FR
p7UCRFI33zq/0Zbky528vX5DaOKcKKGciysy2IVz0xJCwKjLIkxPE7JU1RAHpUwQKTkSbVLFEHsk
10SGZETRvqHdSABEeuMC9udcPJtpqGlBQTQ5B8RKapPuatjjGvfGnZcXOR7WJspU/c7450AR1v6l
ek1E+616v3Sd8msgabFJz+gl0GgAy0qbhe0Nh8MdgF+JbZqKEg5lU32u2hdZwh4pZJu9CGIT+0MF
0b33EeNoAyTNzpVHqNqq2a/IIUfjDgtvoJSzjaK9I+BlxA9GOkO5p/yUoE2CcLGrtNFio9xzxZBA
ZrXWNXtLKbVSOpHioNaMlMSLsmMftPX+G/GldYvUph3fI70Q4aE2vaV8w5/z9r6Ef/CtshtiCVPv
YnGyqgzacGtdsOan7i6ujHfxA2MCDAEy+vlVfJBvCI1IA/MKvFXWhZYCNZ1famc0hrJDgSNCJY7I
ET3Ry/JUs8WkmGxfKFeura9lAytLDgPEOSZniNLmm/+rjVJ4tcZxAS1gPJi89fUiod4kOl/6OGCP
+k8so0pXRCtUd3u2W+1l5JuVt+gk2ZOXaxbpkBN9DK3e5mFhJ8Whf21JTNpnlbHM3hPVBlo0b5xj
4+/NDIAy+ji6LCYhVz7MGqKhiUUrRS+pORmksurOlbEO9viwUuvXtC4YOTLy6Y3hNCv7VeKqOpIt
tc3nMl5IXDD2bt7OKffHQLFICHAoeSnO4V8ezEUyg4IHhVoS58ScNcUnGiQGBgp2IjOtICitC8lX
nU1xmDZWlk4XGK4wDAvvgBnTEij6nlJ2Slsgkxv+9tsxL9HH1Z2DCIAY8/QK6q6Tb7PHr3tGbMy9
USP6vdQoLmV41m45Zm8UsiZDZyydBYG0hLX+5Ee4A0aQQzGTuFnqFuCV+FplurBk+4hO/ENk5ZtE
4/jbSEwsRmo7RA2U+Y4AjM+1hRZTmRosJ0wuSTmI0tisJ/AYk7l2scRdyiMeBlZvJtOrtJqhCF9n
nIM+Mue+RcFAS1XhkITAyvhA3ghjrVBnSIvFvf5uUhlLZtmQEEyVZ+ILiRbQ60ziN5wlk3hPJZo7
x9LjL945FPEaBopUKXhGXwjgyF7x8DeloPLUDgkGAp3me6ra6spQaqOkpeLCBmPqfUzEAcGfnJPM
OSRmAFhUwM+BwJzqKOJTAnMinMD9wwaHykzpQvVugcBECbuAFxhEVbFlsXHh+JX1ZGCNq7V65a3J
xumdqRGj9gpBjg4AdQFIseITrEFabUZkD1RhUDIJxHVRVKOUXkCsTZhs3rbmWIhwggT/TSyjmMY+
oc/AsTH1dcg3H5pTlLYpdH0EpOgEwOYs6dzwWWhf+dCSdWE3+06e0GjGrlY65zS/E+PphycZW8kc
v95JW7Gx90/dA3vbwSDgEvlIo9aKsOevcOZzHg3NzRI5HkC1Xw6PPFsI9hMTJtPql2sd/TOtFWr7
U+8DMWUT2UnvFakPYkUnsw4gD4qrGE2RZnLu6KlKmOfk6rtTrHVRrulgoDcB2avNXbmBwi8FYZVE
kLGu0LtR7TznEJsM2+A8NsyEjkI0iLwEY2o0VaimBcn1pNa2AuXn5oiuFP87Tn3Fcr4CO6uWIaMk
WyGzIMy2xEv/Nv1eEov6iwwCa3S3I32vreLlIEeXBq/OqyOuQgX+s4ruSvfkpLaJsF5x0edCRHNY
Dus8CYtkXIqMMbJjccBiKTCL07mBd3urPxjxWIml35UXmVSWslTb+Ud03rShUxqh2wq2qn1qw9iA
BW6wXnQMdHUnyxsoKlMopveWESI2qEfM0ugpzrAJ3L/AbU5096/yzTeEcH/OEgNk/ikSVenTpnxy
ALlwn+irYg9L3JVtPvM2Vx6X/oFiWxYxdsGR4Ia/AKIy5XIrRY5Mgw51dBCeUGOYz409AV8GUVdb
hGSkf5XmULIXNqoGNvmCM185d9G9dUCAWe81tzCqAFg9rVMINZbgRyaYeIMeGurc/Iukq8KAlKrX
o4pnOs3kmnKNDTPB/u3XBc2em3hZH8XA8UdVFmuCvJWy6tRuEoKQ5R2kWsGL0mGdD8VfUi94EaDI
jQh753lEguSCFUVTe2vr7588g5PR6dKFz3EW5Hy1ZNSsoE1/rLfj8otfJMgXqBcTXWQ0ERJLprqr
c48+KnLZSstFyZIRdzj54T2pDFaNfK9MizyzGkZXr7R1PzhW9g2iWWLegq6ovOczAHLVJFODxltH
iS/Ndh0KxCaLUTcBJ4XqKWOL1+DJQooR6IjVppyCEXNy+U+QtppY4XQgDqqfJLWmU0snD4cvvU/y
gav3aDv0tjI+G4cqd8rDnC8NSOBf2IJRw/nRKRe+YBEGxtQJWjlxn6k1BFdzrelu1/YvASMpU1r2
JCqydXp9RCYztNDelD+qnQpedYV+E55LAZLAFrl93tMJJQRmT4jiJW4HHSrlAw2+1+EpdixzonVW
dHkJRliI/KWWsa6v8juBPdrJ0WXY3W0uqP/RmPrlyZ7BSLwBmeGWwqIKX+ex/DLo9QjPLgRbDvqJ
r/9CNM5drIx86wa3KywB/0rAp8RbOaQe9vohSKc3Y6gEgz2on6El2V1qOCP3LMdgYilyLoHVnFc7
JlEfj5+E3uj8CPLWQE3B3jJpGsxR7K1b/6KGKCUzkm2VRwTKX2YbClpPXr+WJCZdZ8DGLqjUKj/l
K588HwOUesAewxXsjnew6tNY8YYIkPSSvo2hmSFJkEFjLSVH8Lo4B0c7LTTOvCgLlHWhddyCdPg0
Odw+xVaG59DKKW1ZMfXoGYYZ0zOFCKrsAqlM2IZYDlOxgTo9UOwpqEDOIzDAH/Jvl6Q99Wsd3DOH
reavQuxE1a7UTO50rpV/NgPBlJZFjQ+++4VYULk8vTwlvh5/rohCnZ4TuXShpZPxw1MLtUB1tFGT
WNdLeEA3SwJqGjObxCFAnewz04UUZBnAigL0boAiliKcbeqdyjhrRREXmjoJD4hqzgbpJwpSmLTH
7aqddIUijzym/OUlvsTDE6j1UCVfFOPZ0cGAZ0D8scq9BXalzYK3cvfCMRVeXSisguxHu1gZtX1e
zyk5OXm8Y3Dt12wjpJzxGakjQJFjO+VByTtE4SYQzqMTQ0UgZ5r+5f+PHOiRJ6nbBpRj0aqJlQsJ
WCcHhiZ/+l1TJt91P2Uur3pirQROufag0msPV1HWoaezQnc5MjQ67xXiNGHCImWK1+2ISKWNCBPl
ATAeIliAG6H4wxkR05Jg2cTL5UT3kiJTVYvUjq0FTSoXm0oy+NQMSS0tbi1TAq0ZANWNSI5wlbAJ
3Rmuul0M9vyvwIm6woa691pmUep0l8/aoqbQGpgCCyrjogRBTWitDbGAKpz4DwYoXJeqOuVjY2Bl
58xtbAaxyQego3iqf2ugnKwfDph5tw0yFMTxMDM2Utd8ZVlG7UiMwSPBvDYBS04d/Vc4DoRM+sxT
A1ou4CKk3vIQSWt2NKqQHxxrBoeyaOUUzmXqMSSEIIpdKNi3aZSIHzfK5JItVr3qz0paA2pRblFB
zLExzEBg19Hk6pYUcoPeqUxEr+WTMci4it8jKCK/1gVZ0NQmRixIEiKP2r/dUIJHI/Deyn1Blxy8
fhBD/17tJU/4Xh7ublhoAmv0wUzP3i3176Nzq5pce+v+jhScYG3ybOXG+dGpcexNvw8D5gD07rPr
shCe/ANKniWmcFfiMvgwVb5WHqx0BmhG2hulkyphGhSKpBxTHv4pt7Kt69M99w5kd8kFxQakzZ5e
DvEbEIOVe+1lfumCb2dHpcTp5Rq38XNYnFza1R4LdOuvNFDlg8p+bkxrddH96QyoiONP5T8Uvz1C
SqO1/fe0lS6c4RZit5shsqq2P40U9aPsTg05bcbANkvN1ziX5cAKIa0y1e4H6zA80xm4HpR+Hgji
O/PD+OC/fhgA2qD/Ltkxrwv19+40zjSOo9NXKaxM9skTVk3n1sRvyLFJW6KyrHR5H6exmX3CVVKS
wp021cPPRmCF4cZwPQjUl3DPuufRk5f2q2PO9bZbAGIerftHXpSh7b6xp0d32jkPuQrHlpNsI7iE
zB5j+Otvh7Y2JsY9aj3k7ERGjOh8fbkM5/3ZeB04VxmvU/V+coSL4nn2qOjvPbCkOaUc/l7HJCqm
Qosz2Jjy6w2seprxgudQSbq2PTG0w9hTFWGl0fvxH+hxKBAWJPTiBlP8RB+piGZMbxowmARw8q9O
m/kpI+tjQyrROJQQ2K1lwgJFQcjq49sJSwMkKDgsxUBGxViRPa16aHmCysLxV3xGADHTuN9d58zj
mNya2rb8n/Bs3RHhf987sh06p0GZIQcVzCmpV0fPaRbKpV6gM0vIYWX5nN0YjMQqZlJKMda8FO3o
ufevNHLTz6DpKQoMq19pJ+UqrzvbhJbNbXJHnHPb0+OO3icamV/3EbqTQYn/l76OswtzFiQzdGFe
RKa96u0Gehz23m6w4xfT7rSbDqZdxvIw8+ZSL8bXUeGLmQCj3Nca0c39SF/VeoHEZv1iPmJBaLYd
0JB/a+zQlv1vkhVbpeTel/flrr6dMSTpi2FEb8ZiscQAXTmHP9fl9enzZZlPx0wI+VrxeHxtR4+v
zWgL8l3qO2yvryM6T0xJOY/uywsoi3sc6UV6rnjynP49F6fg26gXYFKJn+GqHDsftEsfX04/33X6
m1GhDcDWzneZYxKX6XlYN6s1DqH8vd8zf6GUZ/RSnhFp+YgJI1X0+t3TLSrufEZuFEDbGZfieEdc
7CXAompqFMgsFR4zGCG/qT8J18y/Fx2/xAngDMzMQap0AWyf/c4tbpPVfDXPFGhqcp+Ae+ZfgYBh
5Waxn4we2rSBkm9P+nQZ7nKcO5SdoGlSYXQ4lPYWn9jLPd1iJTwhS3icOYX+CQ0goMRNfv6pBDv8
xMbbQ78+BVVkE4s+Uy8KDLigl+PiM6nqCg+/lXXc4nf+lybf66w8Y11eeQ3wA1ywHvfxxXHXp+BK
gFHx1jRnMdsAOPbkffCWgC7f16xbQUK0f/kuDS+97Dg7P5DtN53BZpT7KTURWx3t0V7NNIvNFTyV
7v1GEzE2bDXm8qzxjNvRGQretU9XQ+vQ2fQN1Z2wF/8gd3R6Eh8vDCOMUYrJENdElGt7o7GL6uUm
mB6Ru/YGESRqdItJdgem3mAHQApGAyqjMovYNCVUag41QoV+EifUmJrEomt38QjZ1eLgSZlh6dTh
iSw34XLVfrqb9pvygRBbeUtgRgI8AlmwMrBh+IcEDXT4EVgIhMwGzs+nsR4Uk0zjNNwvN7NskkOB
k44khnZBoXi6nMHLgjXx+WJehvA1gzgFqmiKuYgL89fdapNOkNarnak7/jo6MfiHMoLTOSSrfrXO
6zYhJuyWnGfvJoXh4XZ2YTrELn6Py0lmUkLAEG5mQB/PqLQ4g699lRqV79vX9PczyUxgIK7jaePa
wK4zD6NfYKYRFSfasae4k0L7mlQYVrdcD85D6GXxekAHHtW8SUU0xtZzlGPu1Tuq9OgBX+1cZgdl
u1zKaesyQC2kW20Xe/vR92jag+ZHKCEVcwOoUL+GDI0ANd4HPFloRo4YiUiJATwYCKUmOB2ToCh0
IvhRTCBopptGnFwlWIqBlJEhrq3cW5A3iZ5aR2wxrqDz1QJJV2REQi5SH/vUfpWN6zUqvitoOlNz
UyIOpiAKtcVN0sHDhwhLFVwyhEqtbfFNaeOThjPrRpSxa5Sf3tzi7jfmikwjNJCZWlGOK7HzBXlt
j1YlIjzoFaXNcnePdiUGvnti9HzhC6vyQBkYBx6hY390L4sC0c3a485ibVyTO1WUpQNNnPuxt1m5
Oa7ivPhbXr4IexB2oW/87L2TlOZZjfD6MGLL/dSLy8L4PsOJ5ApeBlG1YlhCYoqM9SpNcvEcNQjM
SIBff191/nD78UjTHp3M3j3/Vg7UnID378vrDHE75nLR1kvFq3tovlvlEUv4/vSZCNN5xqcvlkx2
mR0Vf8/D9WS1LA9f9f3wPcovGel2GjghA5HQFiPNOfk0F6wRnqJLBiot3Kmte8h5Z9x4wV/h0Fnb
sjSFnxzg0IgPmP4Umnmm0S/BLfhL9lBewnbk/fMs6cqiuChgEZFVe7feyWFyubnHYebrnPRU6+Dj
blhhhw4xjq47ZK3RBdazqQQwrkBokh4DEvy5kDThPQJ3BOTwGgFTCs7oKpJiGj4+APRm+iq8UK3L
ffItxGTfE2qiHx9NqgEySeIymrCdXqU9RRixG/VgETWr7Wu58Z5dFvgqE3Q+wKVz0Ay9R9adgjSG
B7Q0anciztSvIt5CgyDmsEiIc0KFj/EsReRQHh2abr1TG5nn7qduW98ZShWo/tZTyXXQbhcQoq60
rolDQFG8UL84De6zV700vvys+5cGJOwxsXi7xZsTQ9VXZLdwW5EPuLmv/p6RIjBNuVdAoY5uDsLP
2r0X3fxw/3sm9Hm7uwmO480rfkS+R7l2wURE1sLqe/WbIt5QIQT330W30Nv/h6kza1KVDZLwLzJC
3NBb2REV97ZvjLYX3HdF+PXzJHxnZoLTpzdbEd6lKisz6xd5fhMl3XD1d+7Xo9uma643SK/GLIT3
mdlLvh7t7hY7BsrRk/eSyYGr9W6CUHmcjLgCvWbSrXNpLRRAx/5xVh+v3Co9qSib0J+8bzoeC/6Y
ewRlYvyA0D/dfl56udewz169B5GCgLw5SPqJt3U6bIp43VDiHD1gV2yZo4SfziPktbGK3feYAAk2
nMcAGxogQh3SdkKPdF4L+eCgfCKb/4KqpKQTHYvIm6CMVjITb+PY3yApxjgTAobEM8rym57YWO+w
JGg80RoK+58gV0R2K1cQEBNyTHRAenSLv5LAWB+lIdvbyr6boweOSRmS5kZB55A7UkmNIvMlvRXZ
52fjjSYlKIEw6TsmHKf8JiqIdLfv/xTKT3s7ffLXIlgUb48A+/sNXyuNTLT0L2c1FD+r9S3tcdV9
Rs8XlZR6mLpy8pEplWxzMlsIg44LdQclzSD0IETCJnQokYYUBbfCsCojLGdQO6ssUfrMvv9Ww2uE
dVkkb8F98PyIOv1O/0SB/ENehYZXR6b+4LV0KlCBeA0R4UQL0k8lNs7xSd3+dxRO3zdAA6eJI9U+
0rVLguNH7hlIN3QXtkFRVxGP7P88w0rXG4ypIpTK1qNLr0/bGEj9YUK2uRasmRYmVTIxwhmnXx2+
qFbqa90e/X/xbxyNQBS0B88hvXljcsMQ+QI2cXEuKAtRKjlZ3AhovnXxka9zPhXIgP3iGfDZeY8b
03wsp4b6WEpDHEEwo0YsRR3eg2jPP3mZ8Y4ivbgJkadWnIj4QS/NDkmpXpgDHRbQg3kPckUSyUdw
mc7kf88DP9dCy7hxU6IYMLG/S7PbMrqStssQF+dzuxG3bem19JT6cH9xQcZ8PMb16YgztIY9xtoa
pklQ4+rofUj7Wmok8c8t3IsqDk39in67cjHBSw8vce6kboA4WIe5ZoMurf68ZDfpCVpYRcM8vizw
DncuC6kuj8jXKpyOkkhqfsBo8lrS4Nd7/CaH4/zldGHp4na4j7Ka0wdXUuVYzkMfW56l4xhU2JnQ
PGCAE4V161XI5VgzdQTjeBFjocR7HIg3UhQOS3RpgbNTUJsQArsmBQQdK4xnm458FqX5lahua/0u
vhdYtP87oFV4Jz+LW9Ge08qwFxafawvzgrdDdyy52ukkJbVbqEbJFT4GkgtKVXFzSitG/RXG1nx/
tzXyNTNk4iB65GacWxHIu2ofSj1FGlH5hcSZuU/B4wDFTZTJUk4vOwLV5mRgjYLFz3pEuj0TpZHU
xG2KIcHZz38kEaqxPzrVAZCMTX5QwMIivp36MkQS0JTBfPp3CKGmtyChnX4iAKjlXSLsVtnvffqT
QJwXeK8IkN42AFIUlQs6j6JDOozSB2Dz2x40gZ5MG906AqUWTencF7NWBTdOQC9eWieph7heQqUK
YPICONeWq4pS0fRFsBP5QRmkQ0ifrKDjqNQ3lxqP9pHYKEITN5Yb+kS1HSMm6VrdUUptvONCZXGs
mYglnwhDat77u0bH5ScK8ktxIUzO2NSZoDfS2ZOdFMc9BFGClIRuWRV5wlk+9Hb0f/FgxNAp1zuD
GNKAnwThyQaNO3lE/t5lJtnixtH/FCbJJHQIKb31dw6GK64QcIaHrLZKsZAs9piK32Nu/5ibLUmO
7MAe4QF/yg+NGe1C4jiy3jP3MDfTEqqFtKhm+6J0A2zChcMET7/4E1El/CqHL7xxWUyAvfOALJqV
lnjnidROkiAJ+ZSEUiyBf8eT/rGSmvGeuaWi7le4SBoX3OC+tOoqL+hCPik3YL00acPlgQ6A4Fnm
AR/rdUma0B7KItZr2NmwNkmiZt+0qsMrC5vJbGFJKFQQ5e6r0U+iB5z4KVA0LYo/shlTOCdviHdR
QRNWRKS3VuxfsvzbqrsIiuYmqPqiDw6GqsohKiaZEUg+3xO59/WzwrmYx6mcnPoq4yTD8v2pBFUB
5tTd19/ebMACjRnpdOiv9h/kRNynKmGKR1nZ8Vr6k3YorVGVop8a1IAC6wSgoCG6kzEY1mDWdnHs
IeQr2R6aSMKxdR+09aqGXU4usYSFbU/+WL/CLxBrkQxACakqhPwjxpAdZC5zKWZmPtCSqWut/xdL
WAuDJXajJV9ag+W4lNv9BhBc+ztzjWoQFSGnQV43wcJ1QB1E3NUMWfNgopM6WKTUNGLQNiueLVA9
r0UP6gCR/bH7SlDea3t9Ys6SEs/oKL8qd3sZKhqQ+tX8gxICNAGVBlSxQM9HcYiD8yp5H99a5ZOZ
FMSKzGjZgdC/g8PRpXfqIRL1T/T3aLKzmqzbcgjUUWf5TJG8ZR/ywikP/VS/1zbbJnzQiqmqTNVW
SWQSMmXLwYwPAsUKkSNwNf53IrJxkZkLtu5FNxI9563Y+xNP3gLag/XKqXuOrhz36Bk1Cjd/w2lL
USoqb4erov39amOBQ01M8Q2dGMgfg9Q9xg201yW7pOamEPcz9vZvzZUro59aLFe4EYzJcqoMpkuk
4STotqz7510TGtlnCkk1YNvX5deOrWhBh8xatX+tCF1NdrRYp7zH5U9vJHOPgd5W6rJLBxXr5O9H
hn+ivc9+UJmcv5of2fw+EEdhAyhLsdrtONXl3pO5riLiMbtevDA8YpNYkC6TkMRM2y1px/gXBf4y
GjhQcxILqcHsbFNoQW8gV+DfOFpA67/bUQRpBnEJ9Xs2Soab/K8lfqCkphYmquiBrbcIABVqq6D3
cPjNUpaiJwLwDO2ADtbLCJKrJ04B+1sfvmJRvhZjUoV48Qko+go2ZkFZc6YBASR/tXjzOzXKVBEb
rABOB0llWfhV2lfWLVSLJXuUowKMxSuWqZlDnWPIqoMMyJH2Tu2whFIJMtY1J2dZeJQEI05XQkqR
wb+Q+88mEXTIeHCdfhWCne1URHW9O9ICDB+PuDs2uru/s2HTMsjCgVh/TfkTff2/zEUMarO/JaBQ
KgLMM2r2+ZGKZ4tFzMPo88cF1iuK8kWwHhEALZYMbGSixSYhouLfqf+ngmwVBalshxLGfp2F5d+h
05IbZu1ptb6Jzrj0M7Ay0DHd1MRiUfj54ckhYOGaujwMNJyUp8gGofzYB1pCykMhYenOVJ1oIGpx
0G82mAN6W1qohkyKOjaeB+hIIiRdySIMIv0t80Vhjiw/304nJJ0J2u6ZsqV22K2rWvLXHcUS8U8s
v175LOV/56Dmtj46zF1FSS8Cr6cNWeI9rtFgia68Fs0E4vp4/7B3F7zLti+/mnZv6xSz0lNw/G2g
I0+751ac1NwnvZQMZ4U9CJwSWcXTi8RTE3COBJEoXYsx/Om4tKmmVHHCKU39Rzo9/U9Zyb5DWfk8
jq7UM8QKvM/UUwb3DQxQsUAlcl1u3NKK9VV4praCW+/i11jotMZWZme6QYMxNt1nrXs9Wnf6TWc9
s4bgxxzXSCAHq8kxyr1XiFMSlou9I1nA8kjMuBnUx5t1CsC57x+wiLt36/2cTMgYk5MECUZf+O9q
TThHTYKBYpWr4gMBzW5Qje7cPUpjcHaw3RNN0qdbNvwlihejyhB+tL+BuVx2w9mQ3RRrjvPwT+s7
jqCYz8V0Oh8cdzZ9Y3zMZ1ko5TfP3cZD4zHfx1n08hq9R7/hV+0Lo00H2EO3xYlN0v5x9CAmGKX9
llW300Hdvi1TL/WONILBfnWy21vnmQ5KVLNVXLk4yejdwyWc6dtPRpthMkpGu+G1b/TufFz79xlV
tdlhchxdhrdh1u/09hg9Hmh1f0aGSXZCixsqXFB2aiHWluDaKTBsJO/Cg5v3KoN2vAoea5retONt
mHr3wXVAf5Pw4daDTb8SXXtsn9PG2IifYQ3nUplR0dV3ns6z+W16m259oFhgwVvwnJ+/9l/1bxym
RpWJOTzOm8PGaBPI6OlCuBJ2/EpxXL71mXbwlLOoplKPGO6idp/e8JPGaD/vTKohUI5bBQmKgJC+
829zIlOdu7Oj3GEy+SOso7D6C2/u3X/6NK0OqGpPa+M8NuLOlI7FA/FsWo5qwZug6jX6ZlShyNju
S3BsIC1qfu+/DsG1ARDbRjO7TIF2z9HF8tNejViUJBZNZJgB+vNibWJPWo3NNjQH7SxzGs3TgKf5
AQrINaV1BpiIOTkqUkuggr1hKQH6Zd03ZgigzW93dQDr7Uyuc/Pm0wjvEmxzB0sbLDWJLxG+z5/j
9BNrZOee+o+79T4FVzPKT37SIMtkyNMO5vZ3wChwqhbnzv4HC/vPcwVX0+4Ngj+yshqii2dw3HnJ
Hlvz+6y9J35RK+gDoVOAEWpq2sfcahKoWI9X13hayaCG3+ZX55vd4+s8oMqi3LBlnygYxiu7Tgjj
5iD7YXW2G6b95PNNYEiqf3WY2xcIGbNWYF6cyrj66lcw4Mco2XBwSQWiWpzbAq/Oib9Pwsq4Fbfi
zrgzroxXwf5XTYowIxvwswFp7ZgxTjYUV/h1C5XKmGcHawPRYpXoHfuv3h67u87gwWc1uNJP+Bns
fHXA0udVIKAMnGL8WjwMUfd/tew8aOukyKoWtIIGR4Icqe5p+y3d6aTCMeDAbnotH4OP8O0d/JQG
N2pxcxlk0T7eI0PVYxGd8ldNj4U7bGJqaPATvgffCfev7hkEju9Ck2HML+4ETPqD9lBOe81Rp98Y
mv99XLJuB+SoNeT5yH+xmxMpRNDLC3s+vYj+Vlvnk4j0jHui2l5dg4onYiv0VRon4cTPIYXflmRF
oXSZACgcV5gu5Zo8S0UKTdzMl98E8g6SBbEe5CdWxVFsC50tpaWMitFaKq7eaYLHM8ueSg4iBrZG
u6DmgfUz4Q/UbU9B7h4CzUEZcICP8/xlGF8Prr0mH1e/tEI+9joU8zOMNkgcbHlr5pFeUxWIZ2He
IW8zudmtvMSHDkgHl4zahCyW9XpZ+HJXnzX+noXmBYHt5SqjV1Z6smbMFhhDGfG2CM2SPaXMf0EC
StJkiqArQS1E1VzVh9teBdqfiO4CTxRmqgIjykdeWLzeyO+g5QZkSd5qnNKOWZ43MN3E87hC3y8U
6rOpvESUIYtcdqOjlTZq3DJYYtSjWgg8dSfgDLWyVu3+Bix9slKSvOHr2/hLbTMUNbniNf/0FW0A
re+Y8FVhpxBb2X4JilUizHxXAJ65cDzIaBS/J6eCub0rxugzMInXCPgvSfdwdjqkzS9rdWftILSv
m/Zp02/uF2/zo/1NVyeqeTg3VcJK2KFfZigCeN2hTw6hRNU9g+EQrgwq/Ur/jUWk8My7mwSY9gUk
JSQmRGzEKgxzFlxOSVvdi+xh44tVfXQvBTNJJDuIda7af6lBVMqMeDKYK6PLPJlqKrzCJFj5OpTr
3I745OsVEhrcVYMszuIqH/lAP13Rm012jNuowbCNthzNPn42oVrivWmMZ1px7uGIlns1cKcwKR5A
8BgpC5DzqOlpej+nzBqyM7m91yGrXZlDV9ecq/VYy80dk0enxAkZdHt1riiQ4nFGwsKcZOO89TYu
NT9EOzKZYCS7FC+RzG99SM/0m3xNr+Oas6dctkLbDX9Cx5Hyxz6kVwcJxbur6EFZlTqTKMsq2tW8
AJgeXhLsKdGFuVfHK7QaGwMSzt2iTMJ0PQ5c+zuJbCRAoRq0o5v/8Fvs5QkJMUAiXvICGZSIlb9R
2BN/f5N1qCGeQktMKQHSO315XSpS1KEbrkVF2WKNdLXRq/kHjKZk+losK5DYryDidyth8yMjybxH
GlTXGxpGw025uGcFzwNcDpqw48gdqXKucbbiYBfupb1nr84s6u/64Ff91iB/UN3Ul+WPFFIkAIS9
4oD5A2lgSxuwXmvQGHQio95tDE472z7zAyOuTB9cvbFxshrj1vi6uC92swoRsWHh+zQ7zNLFabaB
zth2tsNKfMKSkxNQOKCAoJVg0nBdCzB8b8Ijhn87NmPvvLLzFxZVDY93B9CWeZfVvElnaVCf/OPN
TW6F+c7roIEFtZi12FxJWNErb51V0jO501+tj9YLamWSu7eTt39gxw0o1ZxXp89pFfPLrx0mtfvF
Cw5aBhSad+IaHDW5r64MG1vg918HGmk1OOTOo+Jsm077++XU0m6TDRR6U9p9rZ/pNEn9dmx4Txst
uc/tMI97F33CYVCvhe2PJ/0B8+Fh0NjYBM/7FVQO24B6r+pFC+NZg5AvR57Siu4ECb3tzqn377Se
YM//zj5249VQ/qXlkCgqPiDbMhXUfnQlCFB5QYl3FqsDAjQm1sIhBekqluM5emhVm6XCVmEalRJM
whshZmmy0uJzTkMxuPP0J1KSKh80BaWly1tCyYBupfgsVyxSPJJJUmMpNRLgEogNwpFKNoUwGlVq
MoTJIj4KDiRRmwkoAmFceDjQKTmdCljQF1pNaVFSZOgPUMuJICaQQsGCSgGR5qrxgZTUZf8UwZNv
J7FmaJRABpHE08JnByd3oERUdoqC6i8+LtAX38Cm0q7G4P6gDvlYk7oya9AphpPQGv6mvUyFIhtS
aIjUVAKoKTwWOidVHLKhyhZy6FVDidZ0t2jxJMa4EagJpWIU8P4WvSXehGDCSXS8mPL0A2JqdwBC
ttyhsqBDQj3U2iXw5mWp6EFRcQMyIh/C8vOeJhSqTHTIXog7WTe2GErSmmRqOuwy9FUCnyjRsAbL
ie53hy1IeKVOWTCLyrUYYfHWlNoRIUy2I6gBwykZSl9V4JjMpL/FlswgXhzSXxSLMo4j4BY1ShIQ
upMO8cTi40qXDJZGeW3D+KKwDoqHbzLvZwswRjtfr20fPR7XN0ne+YM3wd6b3FTDRkw5cdS09OJA
y3DaO09aYj7xqJW24lSkqSZf3cl73vjWyMvWKDpqpl7t90wnTn0cQ0gHtFT34TORzx7sZg9xxvDe
Lxtg3wFNzmGhW0EILCVLUWwZkeJya3VXZI1/J0bSFg8VA8/wkxpmEL0TTWmvAFsq8SVpPKYSGOgp
RGconor/9RNV60Um2VAceNm3SDlVRjm/rNfLlEDORookNH2uoRiBLzoo6Fl29pTqviQzqtybVO1F
L1Fpn9rFUVQjutoB+EBLEd8jdyFwuSZff4p6X+o7pCQwSa/Kz08HQ4e5OoiLwJJaohx0P1VtB10S
SoRuoHg2nSJffH58DvHbgemocBHZh8AnvS1BU0UxB4VFTG0pAmFZxJVP1dK0Za18+gaDkn0vABI7
DipfurTUx2rAShvYgUp4lJmcsbcMv2aOUB+9CnLb9TQIgqSLLAfQJ2b/lzDIG5NMFJCYyJa/Gvmi
OW5wAEWt27YR8LLKkE/gHS4PIkZ2H3EKdKszCQIGna0RtAKsNeX3NB4jifxXiCvfRymLFArIOeSJ
16hIDEnpwhLuq/ZkyuxV0+M8C4v7LcJJYYu6dYp33zYnDMzHP/jZcEIDj8d3qXd7TNkxqB5HleKQ
7iL3zkXRRd64GGtJlBFKxIWdjqMIkO1vlLk7AqpYRpqITSUyuuoNA2ToQ41z2lyNoCLpO4QyXToW
7qKZFisjL6jvtajAuiglICo9jf5GlJ16GHkAdMJU5anJpySP10OnOJVOeTJdYYnn/hdL/lp6vxWL
67sjf6A7TCEHu2oeOfAv5Pd/70snJnNP0l8HCy5BipXuEUxmEBPDoJdiCcWwFANCpjF6Me/8KbKs
EKZrKJSp2dNcFFKiD8Vhhl39ek2bEGbrbuVDciLphmENkt2UPCsxSuWCWViGQPQSDx0XWlGxxG3R
NGByvCKYgRq9KkKiylaE15cdiG6dkhWBqjAokb/XLJmF3QKckjQXKkNNUthcpsxPegXnS1NRt3Ll
8dO215fvEpslXtjuGmzWYNHgPooQvLH5j6W6uKKhBuyY8f7BtFwP0ZSrqdCYqXVGGhZoU4NNZD8L
/RwiX8389ecDai33eD0civEzFTVIh+4+JvCs41zYWLv4KyyIygt6Yy+dAZDm0gOeppkhyO2iPWmO
WP3ZAhDVx7ofe2ZfpVj+X/w4Xqiroh4AZwb8Xh9Efh8q0ZHDdpfoYiCWCKaOSIMZ4Z0RhIylWpjd
z3reRWN4jCLmegnhKzAFwl2Q2qp4AomrT7+wUGi36oRYJc2QdZBH6FhBcLAOI5laUMNA2UE9hepe
u3dBP7Lr0RHY+SoyGjKNTig7wjSS4lPVCjWn3Q3UnnZLz0hq4dROZNG+pIv08hy89faF5zInFRh7
i+9f6NHck5x2NVSjx7+FwYDCCWYWRmf4XurWiV01fa9f680kxyprIjxDR5uYXCWNLdmbjjLWVmOs
UjKz4jqVchWcxBHE6P2pfdefOCek8aJQSlMigQyJHuqdsou8vGuVzFDcoOhJfqYLVtrWd/p1ij+6
NRBjfllLiXqSrusysluUVDQUtTPAW0OkIByuNYKufJxrySsVD/82GgaenDZkuAf4v0eNKJdx7fpH
yAiiJnSKHfq7fDlJmrj/I1BnkidO4mBd/g48NdXzbfd1dPLw9sc3dc7aHBlhtejXDWYvOxalG7oA
/kfPJybb0F4TE9YR4m2V6Qn7KIL/wGnlNMujGubw0vROoLXP3+TrELFJ8WUlwIPm8yZ/1/N5Bhw4
FBgiSObW/usDSrmAwVjcZho2jCRkVsN4VaJVMyvZNbKXkteTCgMqAi4pKQD+K1iE7sb/4j+V3jPw
OSreMQboIU79qsuqUg5j/w3bN59VKJdji0rT2MfZ+5O4uHy5carr7WQTVhcyaLrMbjRD/FT9XI9U
xRLdcGHJqSlw483UuDwIm93fuAOxRtullvOyPIzNNQmm0eMnZcfPYmXQOgykzb6gKOU601J/xcg/
CYUfA6jRUxI4W2U0GmXJWzwvyoh1bqPiSOUCcLZIHa/BPRDiZIZJXBl1RhUOteQyHHnYDMyw6EQo
NTiJIegEoN+47RJz37rneL9MLEAGii5StZWXULJxdOyN4nqWovfyguuiy7CWlSF+dGOtkmviK4vF
jeWzg7CoFSooEldVYghxWWU6gvkzEWRpkAgTEvh5D2xfao+LSMQptzqtitr32Xm1ujFZ9FpipYkU
hK1bqJ2Zbp/c8pnh6MKrkKxSkKRoA1lkawy8HQhB7OAS8rGMa91V9KbYTJGZ6RowZGvOfZz03tSP
fcRCH7KpBelyM/ol7ws1klzz00LDKMgI8UALkEvdwFreLSIK+KoMJY9AFo1JRSt8fpWGVmUcWCZS
7KNskLLLViqlnEMlzIcvMhI5BYlJhwhf0b5ifgGkJUiqgJzgGluTovuoAno0KVInU+4jGFX9cP1B
6Dgf9fAqxHdQLoinPv04SL9gDSBcP96hhshiuRSPN+3qABshuCelg7twQb2/LETPOiQvhEUAO4B3
mj8JQgu8jW9lvkHBF0DQYFMvS0ll41rhJUo8KrpTqvKXy6miLC3WGjGl/1u7MGsTDKXieEkaAyln
pfpHSCNzcdUFWa3tdLMUyesCKpxWMVTRmbizGls6Q+GGnCv3Ru8A/jd8GuGbQIOiWWARgaoUEb4+
y91aFKJCvVvcT6nAtEjBDuH5NEb1CmXoXjRLLnry7v6rhu2920JpmT7IrblxooPRHY9MU9CWwaxU
CV7o8J5yukA3VZjUVkXVbdYc1ieZ3VLJ14TE78BpWqyuX7OdD2vmxDieaXaiEqRculhCKSEkpv9U
EfqRqzHNULI7KJdrTj2S8kcnXGwFLwpgEvI3/m5QoUAjQHFpFDVshMr4WyEjpcxkmAYiJOt2aYhB
RhwXhDVGHTxWEnxKA4w2+02J6dXThsJyNVKOrFC8JIApXSIuUhSrlQ0GMpsT9dcfNVqYQ7sSPQSM
51f0HQy7PHJ52SfLSL1j57tu4Rl3p1WIEfyoRR0wC6529e7o59rjC9TXYBOoM9haBIBjyA0wPocj
xR3bBTkRd+6KLS+afYmMS2B27+LVqiFTHuV8I/0dKdGdyhuKbsodnqI9gt6PB7U5NIdvt/Nk29Ko
lzUWtBlGk+bC6lNz4spGLEfP+bVHtD2aWJP/CAFLNTXWeiQuqNgld4BCOHOjd8EeVdil3Uc9C7WM
Fs1Y1aRphn+UtJ8ZF4kdVGVrvUW6hBXOMaWCMbMO9EKhG0rh/X7g/8ZI2sh5WyJOpv6xOxrdwDz0
cA38iq/pzMXHbmVhSIICCa6PGbxIUlzUtrPxJI8sH6+/0bDXJNLyrIhZ8UQBmxPEa5USzCN/BMaD
YzJEiJW89jQ/dsEfanF9oEkraKOKE20BiLNW69jYp8W4arm6eP/U6uIq4ZmDyER8J96vViJkO2uR
uCoRJa61+dOi9qdLoooBgKTWLwAkavwaMyaHOIJykyn8ZOSno4iILn2MdNUhCIOujErXVY6uFEib
SJn4i3WhREGbzwaA5OYX4JoIlbA048rgSMl2M6FI+5l8HpAQVywBwTll2m14v3YPkzuV2tNkP3rO
movnLJ3R0qpv9tL+NTR7T8AR2rnzUQfpaIAlP8clqtxElSdjXygac7lXaCI+IqEGMgTStVAp5qc1
LsTcEL+KsVdQyt6sSfIvLNck4RVabH89GBgLGg7HsVh4il7L6J8CG0Ffk5yEBsgkydo1qOj5lOTe
6ncK1pVATb0sdDuF8RAd05CVml7ZOUjLrXrzHezbpntv0dbUaICYH0ByxWsUwEaQp9Gjy669IMei
mlXIPnx3SPboThIZK3Z4pJBR4+/61ULZsotbf/XIdNtzkJdip1eGrRuhdVwDbz/WoJuCEJAUicwi
NaUCCKEdO4SJJGQX1rNPXKEBScDdSRDlUKE4uccy8FGY5hbSZg3ox7bbgTiHU+icGqgJKcKEbfSS
/xahB+Mcccoq1DmsgwzJzR4vCflJyEOCJc0haWalYH3UGMKQ4sQmbRByU3CTjwRGaspnyx2ChZcB
l3OfxMYZ4s+2hc9lwZ/jGmUYjRf2CMo8Fftse1hIizab4yjF6RiczGfqIC2irL8LVjTgQXZy5M7Q
NbD22/iqfV3ZOykHUuhGT8MIqdMvoWVY26qdVUg26MECPRXSA6kmleEXmj9aWXQWKzjTlBaAWgnk
5M1Hvfp5tKuUwFDTAaFdf5+kKNgLVr3krz1r4zWy3i+eR5qF5vSXQBv5oRgnlC7rFHfcrMU+goCr
xXK0x6XE3NAfkyI/+qLg/nUmvk8XPe4l+Fs7o7tHt/WH9JRAOG6PiJM+VQlcUdTcUI7czuUbbnxU
m13kvYz31uf1jxOl3r7/W322+6Yk7cqA3kBfZTZRGot+nP+u80OQsihAlJtMRO6VYR/oL1TaNk02
+Enpw1NaNW9LpqCX2AjsNs5EZn9aehXtU4Pj/5uF1y5m9V/wGPWbEVICGI14HkxwZYXHE1JPvg0U
TeIEWTjmYz9QxwoJ7wTRF1UQVNmJPJ1rb3+pO7NamS+fEYmIylJEofKG4Dtt61+qfWKggGMSngm4
FCgVb1qDWSjPeVItEYagR2YUHWsK2bV7hHKiLJi1y0HHM6x9fOmep+XLF+nOEmdlA56RXvHUTYDv
FPrWiqBd/cuNP4XunJXi4eP0OG1mhUlvRFL/HcvtmFfCqhIvQ16LU9MHDaKxmhBHnGpmeA3qOAPf
g+N0Gyt4uQZU6QLsFyJ0FwE1uflpfBu0PlZDhB1kKthJAxxy+lD67M24eAdLdsx66Pw/Luey8L4A
LaMlNcAEJ/JyBipvcD15R2o/qNaEPACsA0I7cTEx8tzIP6nWVLABa/qXGldkSY4zOMEPW7Z7Z/vk
SB+C+uvj9cs9LD0uuDZEVwnahA7GgBV/R+tC6kyPrd8+h7s0fCXjZ7V7IrDNvCbhYspA0DH7IiXC
nxrQZMYwImFdUSKy7xdns9zeew/Z7m32JIvarFIY1SK7Z3RhRN6JexRwwSeZYsG0fi5kBVHlf2pS
bG9KpFU4kerk9LVifSKbPIxutS7Y1X29+k5spi8vqYfqjzRsRVHd2/kvQYQM/sjG6ZGFTsmh+xob
JM2CmT6kAyU+zIKpyFZbu1ahra9Vt8oi9YK4LD+Wq5MPBbHdsCiv+NVRCxAKJVCIkJMkCJ0cZlj9
aTclCuUZtMJK0v4v4ma1eLiKzWqenqo+VOJUp9MHP/3gcNv9NEQxCGcIfr1mu5ZGwI2/U2SSaaBB
vP+htsYg70X3ZXSxtG+9sxJu5w0+RGlW+wH1vaEnmxFUB/lQ1lf6RfGCKAm0gR6iO5cRbpFRKKwb
fWN4+oDOk3mrr4q/4clfBWWAXmchZoNBHryDjmu64sjt/VLGv/Ubc7brry0NXmiCF23YOGm/UF91
D7TDma4hGwnsvH6e3Mq66T+hfiFBLSBOdTVQO64m5RFtBjrMgozBhbVfH/RYa7qgf4mffl2g0KPa
lLZdivtLwG4ZqkWAWBriaaDV5Gz1pv9pAXYsceL/X+wHP68VtAVxRtjtOHq6EJITtJztWoxtMeIp
bsJyGNF2uozsdEaCWyFv4A6iqEz2jk/x2EPFgopDDIz8Kshnf2THp7uk3EjbbNXaxHVCEwewFF2i
WOVKvZQRbmKFKCJuaFhoYCh91MDS0eqXxpGl+Y9SZ4lk9biSna7EBOILGkw8BHZxxrcZT1VYciq0
a5Fjm+Cx+LpSSVABRyG8MO4m1rJPdmRtxiebyr0luivNCFyIeEXLZJovh2qfXJS+nH3Io6ki6W9S
DxVx/+KKIHJyzQW9EkNihcYvN5ZvLq7Z63DkgQwqUUUSKwxxJZVJqtlTp+Ojv+2dUQtGJyrgPHJD
xwP1PJCxpJz4lYUJBhCfR4GSDFaFjJ94hI6nhLoEi+gtrU7vtryGedDiK70VNcwQFUVREUg/F5nu
abJWGgFaEDzQjio4MkJbX6flHgJfY55PZUKhVsrlIATfFohepMqExHWU94O0bV/v3To4Jby/Jp8Y
igLIO7QgkUXVCfkm5iXtkKoKIQkveO1i14WPL3C1eneQPNYJzIoMCyGX70I2VqJMeSmPiINMd60G
k8RFsE+NSICKTCkA36f4wjE9VFnW5w3rsN1090lX53slTL7Ehk2Tkqgxh845BcB3TPc+vv0QTkZ3
KmjUTAaX+MTRsFa0c3QOP7dpFQ5j62pdXt51QDQinTLf8ebSeTu8MM2PNj9mZO25ZOfu5m4Pr1uL
rxJAUTij7fDWsKCOjnew7Pij1l+LtJkYfV7LYezYq7/Vn9EJTj9mzT79VOe3F/6u1fkpvk0fBLnA
7C/+/LTxsmdEm8xTnJw92Hn8lFCmfrTSPsyEmtwN6lGSd2Hv7aj75ta25WawPzi7p/eu2ebN3j6j
TjsoLF482k3VDuFtHyU1r5546XvWyq3bT4fGOcj+Eu+SD8xatLtO80pIEaTVdFdkd0evYYTJeZA2
e1nVM8itgnqcET+BRY7v2Iffs0dYrc0em9N3FdzuYm8Ozu3tp6m7qjmvxLrcUBW16Q4EcWNPr+XZ
kYgbePDdfVbtDZUadmLs9T9v5JR7p1X3TYgccNp3XnXjNi5eAy7V1W29nRU1+YZ7uju3p3U27RwK
DzUcsv42d6p7azpn2qs6K7N3zrvp2WkzxA8OHjuNM+rxbgc8YkO79O5xdPzc/+4W1e9nrZvPt/Ed
RL7i8QzBwa4+7Gt9cTLOVqWKLhGnmjX+O2DvFfqvQuuqdZw7PEpwu++kd4nNZ2jsxudtv70PVlW/
DYr4wzgpTEiMYfNq7+9jTrtyc84r5xlmo+26SoUH3whcH9Zp0eCtYNNkUHcSq838RvmROpfca+Gf
C+2NIrDXSqjtNx9YaUA2E5WynzTMfmdLxNlxzu7ba7vPn07L3fRgMPn5rENb0NVoj2NhdnBTCCaT
3aixbtCc7NF9GlYL2BywCnNPdR+F+2ldBEqymnxTDDjVuuccfkiXwYqJxotAoGof308nOTiNpn0/
WzDF7/0zFKTNyq03O1ae1JyO2VkK7ax8E5jf54jdr/QChk26te65dSR2GuDP4HZ6FzdH9gRbaBO0
mnb2dp6LJstIalWhBzvpTp9frOg7O0UsR/stICysSgYdIk7keXhSP7qn3yp8DISL0H/M7sEzHnZn
SdPm1aDant529hF3IeJYrjK+Rot6/G5aJ0j4pP9wH5GQEc8MLv37urLy3yT/sH9QxPw+Zo/+q3+u
cjJdk59xVvVuvnMMSkwEmujaMeRHAd+wH2e3BsVtZd9xgqzSQev0pdbdq166qPSSccVvLk8k9Si9
yaH21h3eJroItAfUFwgga70dNt70Wwiu68Z4O/yDVDQ0XSjTY1wMzG9sasJbnNsY1pB+FA2A84/2
5x5vmjd71NY63zG72A5Yu1QiFrI4MpwsEikwPP/U5y3sRxG2T43ZCrdGVM2L6wG/pfQPExdGJbYs
69sv3adDYl3vHqEw8mk8PUnd6hJ66jQ7U/gw0aTXhu1JdQIxZZSPThv6Ru9n5qA2uX5kdoOlpSjt
YDf7l7o8x3u9DZqf7xFeUu+10bvApv/cIn1P4ODf0ESzDVBiOZBa3Frd408bcln+S1+zz0v4jOuz
x+wye/++Po/LOyr99Wp8J/NdnkYJnZezaU6DW8qB/c0oaxPu8pA2AGrNOo2yZrfWe136h3M6rZ0M
v3O7urdPfvqaje5nMH4I8o+PC4vNB4J/iGQ4ZezoV79p+MfddratNawHzcXZEuPtxy1xnx0QUPvY
hEqCa00C/HYB3u4EGdsDxQLvtTYhXiI6XHeok6i78xni566+CmlHfeqfydOwkHl020fcB0AdL7tu
o/+W6YksH7Lu6o8Fu04hF2EgDqJYNlPLpbJOf/i2XTvaZLgN2lBCMvrLKCxSPf2+SAdBhRqLotxd
ZfrlIyIlvxHZoAOhWwUizz/wlGPTPV4tPCtgdJts/23rmdrVHNGF865b7YZrGjy/dQUe5FugmLtj
GLZpyPjkDE+P0Im8H6dNyKsqPh76vIubi4cXcVWTpPOJqTdavy1ltyf1qE5wXrzjGu9nYvxkEKGg
PKFtp+VP2z03vYrpXJmGV2d1tlPsdhHanzkvGGndw6gTbKgbPSPSqpQypRid59/DxPArAJ7U0bwj
plxUmWdViIM/TahAhGb1bufWfWAcTJsXpx42w2r08M70wUzkKAALGglkeHYvfZaUZpC47YGM/uBO
YLMpIBABrZ+RiNQDNJ6wCqEfzuDzHX5ri8PoOrz8Msge/TPJSX/2mpMjIxck/6DYVLEvs9PvIXzs
7dW6fu0av1t4Sp9nuDCEvvBVdt08t+5EBHgt0AkCVmcPiJZC3MUVGR0DN4oOYnltpxmlMbY4IHtR
67461JqR39sxEYUFMEYqLqAfmruDrTBdQv+4NExuUToR92GsSIt5/vwA8blpkbZiVsy4IdOnhw6Y
sOriK0x+kHYGW8icdWqPCXkjNfNAdOmql47a/Svf4cpDQH6Fm3KDMY7BHuZF4NT+vbfxDpSen/4F
nxy41OEFh2KBvs1gC6bQCbAQ8jM/gUfOUsjnxN31L+MM8iNV0+UD3lzHq4wwoIBVt8VQ4OLMqjau
tZee4V8gn9bDqkv7J98XA9fDKJICN1b07DDrI9lFAoOY1lKY6VBMGivKP4PJUCuH/ldBQ9hyTfsQ
ZN6b3qA5PYgJhmXTSxRN6MWsgp27FnS7C2gJIRHSk2gRuJ7+lKq7wImhOtHRBUkGpymljcEjMGI6
b4Ghnqm9oYfxq2FnUscI8MX9l/aHeeMcB5fg+MVC3aNM9D9Enddysmobho/IGXvZRUSaomLfccQk
2FCxoR79f934rfmXSVaSz1jg5XmfcpeAK2FeCwsexOrYeCA1wqaEAzLfMBbD0J5e88GCcwoXBfuN
gawba1xVmhPtuzemwEDGEXNZUXTLs54lKRpsb8/MV75aQNERBC1wZeKK0Y0pzPdMfo/dFCgrl14G
Mjfm9PJEHLGtuwvKKF8jSWLtPWGt6WxALnu1SUxoHfmNrvpL4ALiNtgMWNSIT3DIP+B/wV80aDOp
fVFkzlvl7lLk7EOSg/V9QkCzaS0W6iAdAn7DFXXDAaAw2PfeVHaiFDxQ13yxJOg/XJbX7t6tzmSy
eggYFLp7Nw31ruEp+GI8FAGxjz94Zp34B1ILFjG66jRHWMcVLn6D/qNVYXpu1VDm0KD4mOcAdSDl
rBNEOIGTd4ny3T+G4j081OTYOhxi541rGwc91GNB1qdQzNgfJTqLdi5SVz+yTTORjaSvi1pdJxm1
/Cc9DBWXcseSBagK0fkeGzM40DCUWjwE748bl4dVoxlLkQIhOuXUPHiuyiB8UEo26XjQBwzZC7za
4N6tDNJZEr4mR3raJ4McAfADzubVDbHv5p1nNRRiHmQhaM+tCb4IQFJ0OpfxxWJyCkkKis380In7
iGER/KfnznaMptvgahHzBTkBL0QFWGW1vxwGUlZzuffFs6Avar1Qy6sFrwG1fg+k8W8K8/raQw8V
ikAReuXBPJLpnGn6wNGPSiFCefQMnv7eebhPiGkjNF2ItTMQ2QOZLyVhbcruvVvcomf/uUwHrcWB
jtJ897PaEJSJ3iUi35jI/Ox91o0Fop3kn7MrDi2QnH4AV5PSVWOjNa/NkYdL+4fpKyxt7uNip4Eo
6Lj8h5DOyof6liInBHbrYmajLVCRDeyiSXV8W1e8CyDoqLlIiSsQCAfPrzVwK8xcGCiAP4+Dy/zc
J++vWEd/T57G+KA2h95UppAtT0r+Ux2gXiF8/FWBmXUyZARbdrNXCD4Okpnhg6K6Q9Ka3Yzyrp0C
AB2fqRTghzFDco9ObV5j0wPRF1Z5kevCHAZV9W005jvvsjOoD3ejJTsze3nWv8IJo58Vt3l6SsJ0
tN3UIpKIU9HgaS4MqVEnAobGqJNU6ec6aJJSn9uIUELqO5DFchkykqQAGx4YmoyZOeAzz0u4j1ve
WRy89bu3cmsP47XJpudR+avO1TobtU1hfh4mfTboq0PRSPbbT38b3n5+66565clz9sZkxNv1VosU
rmBNhrt/77dByzKNiFurIXWwlU6KuJQG1zAbvcaXGdHOrc2S5TaEfg31crgbotaywn6eXBtuPQeN
ySKSuFWjcTey35374Kkosf2GvTOoPengnP9QV+J9ULFc2C6HcfRoGJ8w844+6mvdj5mhgjmgXccc
sndFNrERUImwBq4sA6u6XE0yzhrtmppFZy0salN1W4yTPz+1n4Id92nv5x25J/qE/mfxcO8bJgFB
2mdmxgyqRjR/29CApofpqreb7vr7nzPTjz/UpMKsv/PSycevrq8hjzhL++fuNSRtxLPdZla9BBZs
bQON8TJQElSm4T44AP1FrLV/8tM1u8FvPKwxuyjC7ZnR1ryE2MOAfD6Ge4LmMmGMs2J4RtmIMl0y
+cxiANGTZ3C04LLt6QnFbpVA3/1Eq4vxnLFSKuiCTOLh094H7z5rnporqyIj+54Uf+EEeTskpbhe
WGUQQ9PfFMY/5Dha/ilw62wSA1SNYs7zbsm9Xh+cx6O0ab4Rinh0m4QRksbx1o9DCsEUYiFIg0WR
mA0pU+bcnzCeFXzokd0jwzL/g240iGxGGFGBtswAZTpCRhezv0Vpb8TBiSyZypVG7GDrEhvAQ7jb
slUqkMifJudAj12iqDJvHqNj5rAj6B3j1e+K5gudGgRV/NKmCXzGa/wkUWmR/F2t44S/IKdEzkVp
CGJ/Vrnb7JeCaq88LPir9W52XzRHVysbMqCCLkmcdLcmgqJujeBeb6fDOjXYxdhvUjcepf367/u3
6aSszQNFKGXtESwt2l5Rtqxy7wk/PsP3mgvLo3NwG1bo8HO+BoUZYrYh6P1wT27FMqgvSkD4V/6e
CUSIFJkD6BZZXNb/CbFCzhjH0zsPr4PV3xtmLEACP/YIr4PDqVNjuL5BBtdpoHDtlhYkEFYZEF9Y
CVfLRsgAjQntD71h2rcmRM43h7cjmtwzQFNt12uMdi+4kESJw8uoQH5kabBaqLmSSbxsje42RJH6
ooxfHbJA6OXB+CeTQPEsIyYjgltoszSOUTVrw6O8NK20YKPY1qwYb4QtGhQuZoPFdjdLte4tbj8Y
qi/qzAbSTvXQfZHF8Pf79nXXKaBahr9Dyz4+3RJkL9H1nmqXPY/+btf7QCJrmPRpLvPdbK8cJvHO
dhxKUmbXVwM9/tuDBbOY5hWR5MNkgrI5tuscFR0s3v6yOXySeAFoD+H/jYvgMkqb0xgu822a2qsh
goKH0dXJ/nb2x8EYftMc7v1Hl1TQPUyRKERL9QHRb2ef1xr+we2YcvSv1M2X8cFOJlyZBWCPAPWi
1QIW66z5g8yf9hcuoyY7e4Ta0oSLWLicGxf+PmDCTUjtMbFc3ADnNEFqLOIJLNTRyS5nwibFPX7j
gKHrlxePxe73NTukxhZyRGt0mNy4Xg+GAY8B1gBY6NWCVq0Vj8o1w2QN7yjQd7Mjx2LVm2+dT1Db
VIfVXgUuQ8UM9HtgOe4+PAIzwOb+PG0gHn31H8N7UJG+f9KnGR3QNh68l68IEridTcQf1phlpjj0
u1rU8SGHEk48iioz9OVmcFFGil/U6lghwIMAze2lwwJCT5MH6RBPOaV59hidQi6qNVsrFC/7Oqaj
2JizdfQam9UE9UwCdWPDVPe2BtzSr8H6RityCC0E+vp50uonzDae9q7HT72tVZqx+u58EKN2YH+a
ICaKgyMkt5VzDOBGbGnjZqhJJsNDF00+el+FqOLtaMhz9ak/PX3NLmGCYvUlfBCguUiHLzQEVgRq
2nPdM4BLBiYfC3FJerTltF0FZcIGgLVG2WTqzUcFLVALWMyA3ATloh/I7H3yk6uj2NrySlGGlLH6
2sgMn8ZVFIwL81b4cDkTFJHUP3xXRxJ9jzw1vl2WSJ96SDBjPkUJRcWNi6LE6WvoFNKT6hAleP+o
SoNzSjFIM8+T2OViTru74XlyDNA/dFlmyw8cfhr+CAOCfxgko8r89vfoVBw6ocxTfsRZr1E78IX8
m+Jg6/PdRf2qMurV/Hvi8f2q3/oZ0ik7z9JOY3Aw6ZH9QrabpB4Mvi0FM71L9SLZWImjLRj9Ug2u
dklKO8gE+3WU3Tmvsf30z310YF3AeW7ax2WDVrQp6gTg/Da29svkt874BFDYgpjTGsW/D/jpLw+i
DQsBDrl7o8f18PaTG9nxDdmoo32En0uXrQYt/+wlMwC7s9Q+cxcAUY5EtJqjep82BCMm+z16dwsM
hZ5WhrBxgSP/2qAIjbTXG858PCIPpp6tonwI5x6MAtcX+H/NQGirAFAbvbjEuQKS30KfjpB76POr
Mgu4CLsEdQOsBEuYqY1LswI5GpynSJhB6Oe33jZI3Ef/Rr6lRLuiCZCJnmRzwEZb8jk6mmJpdLUE
pBFE4ngwKioZ1jiXwuC7gPEKk4wAVEbAxKJkBpjE7U1rbAFmlWONcKkOqBDHKvYS5i+aoi6xg4DR
kPOkL2PBit5TYVr0u50HyANHztfii8fmD4PIyh8o2hkOCCUebQQNBv6/x3fjtFuZJZNSJO6FCFt8
hnDx6UeIXSwsVsp1TgbGUzJNEsUB0lD/+PNi42EuQZ10HNTdBvMcDcw0OpNWjD4ZqVIOPS1SeiuZ
AnTTPz/A7VHq/wgJq7HSETIVeyjPAOU7v+m03abJmq5UHQb5yZGcq+A/zbb34EsyYygJnFTEcSa+
PAXAS+Z6TBaZCgq0xFHlYHMOJJ9B/Oe4vPIhoZjourvgaowJ7CIYVUo4s+U3/BvxvnPuSEFV4BQ5
X97JKr4jUUE9dRPyVi+qiU2K6Ixno2d6JtYFVi8X/SdNgZLRw2oFmSuL6ZbVswInMBzLBELUw1iS
/1k9Jlz6iZMfRfAxnLExehqXSBgqMZyqg5dg2i5qHmDJ2OMNSoYc3fb0flt9Zk78UnQPiBxaT6Tl
7cYMX5+S6CIQQaA9WQ7AfhbK0lw28mfjeTVVi3pBTw5ArBpreWI2tgyWPV4Q/yiyzdgJHEfMBoCV
cAM+rJfAChIbFo4TVeyKHTAk7G3bFjilj81yQfBBQ9EbQqRcH6jqMtxDxp1NWk39s4TfUW+uzJN1
GTb7h4K6vJ9e/Zi6Ou6vgFRmZmlT2dzNCx1x5gKsohgPg/3VjNelDS1K9Po3r7nkzHfT+/y5Sf7u
m+cBiJjZqHQq9c4TruygUbJuEUniid5gc3bpboeX31bVYEBycZOgan96eOe+wDqoTwLKBqGLbugC
OnHd9h+NCfUyBDVDkdgWQPCHof/01vH4BcAehLSBgwoiSTvjCxDSdPo/NkRqxB7nktDna/mD4M4J
FKxYASHAj6kvkE8sOeu66dc5n0i4Bk259SvSSR5dD7AdSyQty+evmuEKwSUI2Q2mkBwz5KMsOQJh
K6Ix5DLRrL4LwSwZkBlZEsUejVsiijR/gZ3FNtNUvQj9FAmL++7VAJ8JUbsb0mTmOtcA+ca7ACc1
evkrl6KHwSlgNZrF/JVwcy8g5tC5sRtgA+fReCQWHE9+6FxnH5Tk5jgQor4CWk4vWWNnTckrW2pu
CUudsOvJnyaHcNOKVldOdyC4aEp7sPc/B4aCIBB6eu0yONAkNw+dvDper7CVwPTBCCdACskGeC8X
HpZXEFyC2xILMaovCJZwVNlzHmYB8AaOEXgy2R97NfjMzpN9+JmVoHDeB2AmPGEpjggVHYancL/5
jB8j8mL3E8H6DLY8PhlfPJQFw9ktjd89cTbL66d/ItxXvOqE1N0mkVk+JqfwvCz/iuvPzm6SefQp
8l/A95PpHceB2/QyRjTcfU/T9cUp/yVTIIrtG8Szi7WiYM367CUGAwAEtK394NZfoguAOHXLw55g
QPrbTUhmocLyjkEd8FUns2SCCuTQLEv6Ib/pIO1cUOxcvjrBKfjNcQl6x5cK8gV0c8nyCNpeqAa5
6ZjqyLKl83kyx9HO00O+e/pJ9xXgMIdJsplV8A6lW+BofYC+5OR9YQZJR4ZtcoIEFRFo2wND8W4D
pCS4SDuN3hVPKUisaASRlmf+sNxTHl8ykrlNTzk8QBdH/oyQDDDX1avij29s0SR3LktOL5VHzINk
iXaC3im9XWSROPwHj8MCCJMUzYwSO9LmWrNijzG+IRCmsLhR0iEAAxjQq6DJa0ZVFiO2m/nT8pII
0OOAM8T1QWh1IF/+omgKc1zUdp2F75OSkU2IhyA4o7EE0CoWNDv+kmsyvzwUu790O61WHfPvUf+P
XTnCbjIny/OoUSRoBOxYbQ5jNgdcNiKdat5BfgH3KRS4Rw5l6gBVUl+SutDMQI1rr71W+EGcxYsP
ghKYuhCz2qsEeeXE8ab0SFXwGSqg4hyWhfIIUt86/rop2MSeXKe01d/5FxEfRILQqtF+zevUQdNN
J0nCKIpjMnJWNNMJFNvx3VFYFOemBEGF7acdj4So1W0uxI58l9kSvvRi+iPmywFtEu1QuroMqMga
gFyS4Su6kYLMs1FhXmYxMzOgnl8no3RIp4rm67R2MjC0YZpOvffuESaGr/DMVFIlFdlQjM0kqe8G
1XWFJrFYycvac6Sh4IkBlVX28n0NTWKrNGbIGnMA0NPk7rrpTWo9EA91CvnCEcDkRnAZxXK9baFG
sShb9gKuRs486wWGMcnuP7KlNuw862Hp51euVtrdSfmBxwMvxILGh1ipUWKzkiu2rvWj+Zjo73Rl
sbaZNoBcy6EvCpjaVw42SwUankDarC1PuHN05rnCcKnjkjEiYC1cOYrHAnNT+pPVEYiRYEdADH4C
tQXbOQz4Z2dL0MvoQNFNrP4SQqlR6TvVyI7QRLqGpKHA1FMw6MewwJy7E111oo4DmtRy7E5b7Yxm
ShEDlpd/Cl9MaGmF/xJEG+SE6g3GnNw7KcUFmn/TB93Pdui+wseo+EsTBZn2JhFzcr+1+YlFxjv/
ElVRX+cmTUE2HPTf81hkfXy+ET4o+l5tkL0RS4cdhoLCL5RljB5bgIGXyyjijPCPCD10B3JhHvFz
isvif9vS9xgHREpd8Rw0AkGkLJuzexw0XUU8RZH8dOnCJAgRe7VqKYzvQIQOHoJY+PCUjIjT1dND
KxbnHXmw/i+6BbyEuDMeKQaMpSQg1lq9Heg8n8ITj4q0ksk7EamJe0+a5kDverMBQdSGhigLV5EQ
JXwturcgt1KQYlzjLPrQYWM4dHJymwAuDot2yP+/xvR9wKhQfL4JkOiDfMfURuIYAgL/M4FlOgJU
VdOeL2FRiOA3SugFILXinsicTETInCS5wckeMj4szy4MXalWCvkrBK8IJ/kjClN8HInYt7ebzGwK
aLSKsqpPOIvcNKJCo4OXcunxgg+MbvYuPzBaeNM+vP9Snc6gkLmnLiOwZXlnllDMQ69kniRtrO3q
3i7mdEN8MeSl+StGu1hSOmzig234SOE1v+BIfVX1ROFsoOyxvq/f49rkOtwPW8xfkkhEiNxeLEco
XgG01szX4GKqLtAN/WiKhYZZujDe+YrpwvTK6UQ1R/wuYb8ZvjEOgvciEhhdTxRzJTIlPKIYqOLL
MBEPZGZ2MaE1MIuaz6d6PKgp5JqxBVEJHC8+yCg6MheEv793j9ya0R0vO820SW1vwaub4TcLsMfW
CWuif8tZR1+sIx5oWYxQfkHfNwcfr9eyowVxnpjHDuq1i5V1bXpNu+zd+5kZD4pWYSjhpYeZOA/z
4MADJ8xENBqvtkiCYmNvVvo1NKPZ+tQFMy2it2aDTzSR7jnrrI486c16B+hyQO8QNQ9nSPKkSPmD
ruKv7LpkyRE6zuVXpcAvkqhWrYz6EGNWlr7Gc5iXj7seX9/+ur9+mystrhej/SZPq8W/hiIsJ2Is
Cd3QDUMmqTaLJmT59EHWi5L7NsFyY1rIj6DMBcMGaz7hKbi7/svs8C8Mk+BOgYCXufuUTyAI6l2w
dVl8bd4moi3ux32ix/SxwSCQNyb0Yw6TS7SDRTqLlxTMUSLxxVz5RCFYnzdoG6jWdlANsTRX1qaZ
5z78FmoQai3M6SA55TkMX+UwGqPxqUOsg3IBxs4kHwm5Vk86uQ04tTc/dSSsu/XArnXuwyOXheSq
GYaD5xeJr2w8R3JNrNtlsP1c8m//gnyXMP2fDoFgggDtBPy2AgAehTkXAcoRIWCy7vQX/ixjN+7u
1z5X9mzwi5KstjHVeJSjsLsT0mix9+p4KohupcRG5Dz0XoK8JsUdQjRR3f5tMrJBpXn45VR+/0Wq
KHnv8zPbWrvluUtaGKEhweceaTl9ogHhVjw+URjFaZeMXkhb1RNsjxQMUs3a2V/cc2GeqD6hHwHJ
5Xtj94yiPP1iCx4NDER4BYJgwSiK4UfE9IlV1ETWdTeWRiuoNh9hejwhRJoUtfkAcVJWElrxooxK
pfUOiEIBcKXVJ9KvFug3jj27X1tHOVRqrVLXovgBeojIcwVh9fLKmSc7AN2ejLIlytPgU3FLt0N7
898Wx2vemuiU8NJ/R7gCADEV07ODAspiBo9zjxdkFQ1YKdpxpXP+j2iUMRo34UEgu8yYn5VxCFed
hnPp7V2EEU69A1LTjx/tDSIofKhOGa/vO/kaoOu2BdNxMOsR/TdXHpbb4alXFILDBCG4LM/es8YC
NFwcrhCzP/0Sm4H+q24WfgbBBaMxhH7aeXYP4XaYhMgwDM+AQ/Z0U4CTQLN7e6CqFhihskUBxAMz
f/YeM8kSFu0SgdH4IWg2TIVAvojk/mUdcEWja8sTQFrBPVsxDSIMxJaqJTbK6t8+qHgEI3zUav/W
TWR/YaLMoJDkm5LupbOlN47nQTschhL7/hPyQk+0NXgSQWNQqDSrdt1jIG48SfmCOLwFdfvZz5xk
8JzuR1sAYGPgqv3bYOtlYRpcJzuSz8WKC+RkJOHOrM4Sq+odAlH2gXPqDaGGz3gdTEOn6lW9N6IC
rGRwp2+/QQmeWCmslUKnXDaqZZbmhRnzuOGCl2mVXdbpHSYy210FAx3n+sFdqO0DmG3RX/tLuP/0
Ca/t2C4zi0fqGVUVosy23ttP46yz30oqcOUw2WWIh3MUCsPIKrfHdADZF7tYb0hZo9RGJ4PNo26w
Gjui9D/MBZQdWDjrftxtUumwRU+gJUlMq+49e4rT0n8jkE74D6Pbvo+LR4VYBRqVh6kadxcA6BLK
y3rXriHB91isbmbdzy5GV3YRciGpOo+9caN0QeKialZaJhMtPkrAFollUXmx+rlEl2iPxtek6ZCC
8tF0yizC3zskwzvOFprIaOBG6FWtnhBclXClNHipv4Kx8i/KfYpbmpm0bEmRCS3fpoESZiVe8Hbz
Agt5Vg9/KQdZF9L6gLSMuoV0T8RAikExVUkjyQYZlY2/NZEqCsmQn1FT2v6owmJI1xFVZd7sUo+Z
FBdi7B8d1WSJsR1jukURBJVhP5YvozSXEJ0kakm66TaKSGRJPXluil51hukXZsBJ/tVMqojmRXeO
/Lk1X87p2wXOOKLm+IGLMxxO570T5ZVKra/y01LZL/fj+VSjUcvwePwyr1oUIL8NAKb4Y+QHVbOM
UEDSZqRqRFUBuTYRnQNL6tyd+WhySypj238SCVkgNTwbXh0WS7/SyZlbiw5aGF2gnKT7h3HGvXHy
aAbsQl/ljDPyKdDQFxOXZKSvXHwmMcL34ORBr7JboMCQSmZWWesr2dcL0I1QHpAl69jovXFklnPq
t+VYr5M6ni8fKiXewred8UtbbPBLzrLZ1HoPqxyQO0sAcVBEpL/RJnNdPEw4aF9lB8UO5dPEC8xR
pC+m+0qafbCyK0slQ/K9UfyXcLNI9U9mhiwodGFTRxsKWhVsLn22WHeCqgh5ROc6dNf9m/MmLGtD
4Bh9M3Zl7frs67hxfzdPd5F3CYq2/eeGw58GZG+bXZpAr7QN2CXgHLH2kRJx+2w82twnk8QkbIG2
Iev8510ABeerMpD+U28tWEpoC9bwh9YokC7d8OcqoMF5HeoHmR8oGccdy1PGpe2LxvvO2Nqn/p6q
kcY0qTJRh9hRa4XblP49aigx/byG+WIxG/mxHg1m0lQYgHtdWRs+vkdUurTJuMnh4a1Sfkis5muD
rJ1nZ17Ju6pR2UOf1oB911oWloA9nyj6gXOdl4ZlvDGq5sq+LRQ0CB71sWJHtkCMMZ4cI9X1UP7I
J4GXdqsLlBEnoh/Drc6b2DTP0eP8XvVfSSlI+vNbuzxBHo2mlZpEcGssXYEXZmWL2s4A+8fXOwS6
UbUtyU6q0BEQwR96JV9pQlLjbTtY8lmiQKXlSCbksHrvNmJI/0lmhLmCneo/xLSkzkfTMuByolYv
d+g6NfKiVUEqiD1dkExpFL12QyVJau/zZ3nfX8Wg1HrIEMjKuj4KDbPu/tzfdF9IoGhldxBR8v3W
2x7Uqgbn58JQ+9J+PIxuBUeqcGcUg7132bZry7TauUBDPbZ3OGOWus333z7p31udKxnE4vNB69K8
U5jG1nPXPtWt9GMhEwkImnVQa7a5rg+tbpMgR3sHc3GkYP1C7+O+3EaPE4XvQtVkTuvD1GfPORaN
Va1Nff9Lohsm6B1tFKizXyKvewww37yEV7J9Yl4eVYltSal7Z27fARItE2Vxrb/xLLZbTF8pxr8N
F8zpFDAVi4loCglLwtrFEROfEdr4/w22X0m3kZpahdwKaeSAUkAgkbz2d+Tk5w/JrDzkkWpR0qvf
RgEeG46y1G+OjiUa/0g44QPtQd7mYMa1K4E6xTX5GnzzOeVxTPpVedKIYOsdrErWCeIReT7jNPag
5RknQ9gq+b7So5nut+a7m7phD/BPNPbdC+rDun0lycTcl8BAzRLFqoye4RtO/b7ZLpeWr9OyQWOl
wGqltUO+8AP2rWWhhphibTcTKEbbD0ckz4TPUFWkqn9HbOMr7cipsqrmNzIqEu4mR/g1T6yOX3jU
2+Vqq51W6GekBBiKgNHL2MjUivi92pb7Za7+Q1pwinvzvgbYxz7vtk7u/fX2m0XnUBtUtw+P3tFh
8PCeRZJZVjP7swoD2ulq1RLOdQZ/vpRRhqwK3sbFq9UBQY9oJa0WZWSl3n+PAhjMPVdBqB7lhfai
jAlbdDb1vUYhq2ERqGNrU3X1W/17TG+M8V9+oLV69FtoO+hOiIIKmP8EU8KOeYgyMh7ZPykHFRFF
QQnAtfDXPAxkcXpQREJuerVqeWpVvtlStQFrAqfiTpKQamuTbHDR69rd5v5cTZQqJFoJZptPEiO2
GonUSE70X+mN8HBCSxrkOnzfmG/u0L6PMDIpKU5h7WbV6Gp0ntMiNg5S95ZWseS0lKwVN9nmsUnn
xfC2eMVSdyd5IlHa/T4jsJOfqBRJOUI6/w2IhRWobReGC3fnvaPHuvNeDjBHTUFUpGkihKkAAlD6
/DDY+CDWELsrh3RrlnTrCwAxDn1r7+V9bCfGAEJ13VdgiO47pzfPqNQavRYm6qoW23SfIfzTSBMN
D+obnXfNfaWQwiXWVbCWcoTG6mozaPNVAilNNC1KNW1oHNYaHLqZxNfrVqnToPkwSlBbT8aroDVs
cIvHcp7Z928+/j7/6Z/rvidYGHeKEdf++2OrY4XQp5C01PcKxnTjalWb3ptMJvUSCqR97x4bBxJl
dtaa/wTW8/HWDxQQ2qetR8r6evr81Nz1yj+Hmr8hxR6NlKQQd4juz+uiWbfqNxJ39LrU/+xc6H3t
E6ebXvwrs4ujud1AfGpdmapK1aKGAIzM4cWOfbOW1bPXoWNxCQZAL3k8Tri8dpMrYGFMQLc/74f9
KJJ91u1sf23vYOlh41GZPKBqNduvWfUDcByc3K1o0gDs67+DU7hao49dhJPu9cAVbunJcXytZYX1
3C6g+mIkt84R9ksbNIRxBVljlN5Jm/RgmlrAwo9Q7cix4IClsItiEoNgheECQL3KH+pp7LwVuELd
5BK1LqwIsZfX1fGrwiZR+nTfo0/vtrLIXN6Lwqt3poOAVP0nATP+aJvp0S8uWgBwljUkuqmmUoSk
vHRwQzi6gX9qtwKsvxme3qpp4hICb7VagIRc47AuNa0DmXXFuP8EJ3T+g33UuJl3wO8S3k06Rzwd
2pkA9Idj+5xahbJZfdAJatBevj3bpYoR18l3H1uwuy8PkBpH8HwK0+qrXV6Uy2aj2n3BuThRQvbT
3YgPjtCJjYzZyPYU917FySEtc2XeCLVPqz69O/XKODvOlLB+yxGS0V+auLPr3+G+7awy77wdKd/E
tsd81JzPy7iA4TNsOjHOwco2IUB4oxpIG/DbHyg7cQ895l7cyzJWY/90s+qZkRZ6lesGXuRly0Li
siFDn3FQ26f1HuqAkW3B3OJdUqHb2TCHw7+MbFG3VmqEtFmHHScev537qMh6Bo4fh3GAPLadzSRb
1ULbXu5nD3vVuXNGbhFunphjrfr6euw2Fke4GGpSivG9Iy8uHTqwBrOzk/HtoPlhnr0rtCtX7AqT
Q6dZ9usYiO+R+SK7PEwfd/dWtgC7Cr6KmjoTMAa6NcldH1/wZFqgO0/xEgRUA8PDiN3TvVHVVLun
qMgaOSDzi7kJOnWyMrlxO4XfwCVLGuqESKOOfMTNgENFoc4FIrjtaAyrO88Q2OfZGbl2nVE65zGb
q169YReSzuvvNnlUxN87+8fpvQGLlzaXUkpMWMdBhckYOEBzRERPw6ZRIzlgrlAyKrStnwgQ0jzv
YjTJuKANfBIkO3DBnvSKaeOTY+V9HxUfM1rmmblaSCDyGd2jw28jNq4RX8q8VZsvmtqKfa49KNKG
pvDwJkDA+oA4Na6sDubuU+genoxR6P3uu/ct/VVk4N79Z6Wzq+ChmyEh7WR3/wkneg/u7zm+9lf+
/f70zs23UYo+t4pfmz23xWD7KBGL4nqlmzTMZyt4mhVsh1dV6DSXl1UG3Yjuz+U3lXl2axscPybr
eoQu7a49iN8DabqK2H40yaK2YAAYjZA95/o3aLl93ROeKM2si67a4lL2QZyFFolqGPFcZK9Y4faD
K/nbsG26Qofx6dBvtqUb96JtLkPraq/aKwr+yM5L48aXh0Pm0l53wSjb/zXrt92CX6Ox3wAuVoOg
QAbRS2flkYBD5xwJhLQNN9KraQyDXCm58AjoUcKUGV6Dwgp9g3Yl6UEtGL/S7q0OQJDU9WRlJOev
9iMOt+YBxRsub13gg0EKQUazCBWUXPBn4NVMIbfh4xWiM//sYC/6VwVezYXhfLuO6jxeMfR4WKmZ
4ZOg7qMsPHSrYQGVOMqzS5jTfnNM5Zk8Czf4Yu1nDKoKodLqFryuie0xCeXsaf6hXkOK0ISbhl3v
+N0kiYprHVo6r9mSKV9mXpvRyy6u1oeHme6RcrePhBAuQlCHEAvNJ9cWWnGzBrkzjM+MdqFNrZ6P
NNX4vWIwXGgj5Usu3GlQfp3Ylbqin4x0SanZj+BwNB5joV5uTWN8CFBQPLVLs4sDI/t9i6YorUkx
4mYLeUO0oR+n8cnby7DVZUl4qz6jla4M0/MmigoCOiL0Zm6CzZH185v5lI7hT4FOYsEvOQA0z16J
tfpwpSoorBc9mIdxKceQmh3IJrCeuhfApAFX6MdjJ+OS0lxbjR5UnpiOl6ziYAdRmdNX1exIso94
IWzbz9yKQg4PVafRrzt3MuknIeHl1Q7DZAwMuF3MqEDw8cZdud3Fc3hQNzeVEVhgSlPpKFIE8pVy
kGWBGmfCEIFECiz/bpLIkMeLfxtvToBToN3FcPUmGJ6qVuEaJC4nqEW1LVGvr4axUG3yLSGptU80
CNE9k4AHUm1XYq8EqkgnXMZLd9wnH/ybIEl4NOWfBVtW85C77/R9KT5u3TdjQKv4x6GlUcRfw5wO
BEgqAzH4B2XKh+fTuQckSpC8pwVQqZ0NK8b0acGdQqjLy5+4R09KD5+10QGhVOOMAX6iJcQgH/In
75yl2ki7XDcz9Q2VDn8vCM0Ya26JpqT66HTY6/AGz87NR5f3jSpDp0CMba0Rji2/rNO7feqcGBOQ
lREH/W1wsYtQlPq4JGCqBcyJvBxO2B1fkWFKnzoXe1XN5vuvNr3hZi5GlHFp4gqJZ8JcTfWqVBv4
h9dUdFIeB1UgfUqdlCYGH7etufvFi63dZFp3g/zFesIPzblAySZr2rZnFaxaMgiZ6qV+XdcOTBIy
80a/VcNa6iibPOI9l0rlwYFvElS6XOS5gmPR8hsEmhtVxatNumqehidXXQ6Vllx3qwV9z1y1nGG9
ylTwJ3ug0UIGajqTzz1VqekZJQEI0O3a5UYFVuEiYJzq3UfQrSx+5A0t1rTy3kQY6R8xQu4jbirb
uoO/gcC1Tw1/QJ+B/Wp16Wl+stgzuFiWAWL/HuuI0ybQC2lt2xR/7Yk8kWQWo1HblUI4ZgCFxGBY
65WGpSFyhaSkkqsshsUAWi5X2C+PhsiuT+Pi49K6ONNlzKxmKMXovB/37SWhSO3n8lA+v5yV8PtO
fdxiOImnBe2oDod992An0m0we5LPolWn6uFi7EdPTNbO493PDTMdDdDejm5b79o/D46j42g7Oq6f
f8VNa3mb73wcZr2jVyNjGH1GzfFqrKvzLg8p5lua2qm0g9iVlylHjogagHq7Kt0qeOzIhE9dLxlB
VXBpwsnbYtpg4tFXhWx3pT2IQgVFnYz8SuSxqFzV4Cwz4eMtbfvS7tQIisSXG0R8Vsb3nUl4Tx7j
UIXZhgyyqwfI+vyjAm4d9DqAUNjsb8O/WU9X4vn4WY1xRKEzU4UarZwSgykOzoGWvVaJJlI695Lb
Esf42bmhh52/qtXRauLNerczX7cWhoNlwAHfAfM7LRnpora+/aQ/K0Sx/lp/NYwLSYSOjGp1tQg+
oBbgt8Gq73aDAjSpRqcA0oGpn721KCcTkiUKwA4Fv9wcuOWDQAYqBKz8Q8gQ6lDpBcp4jq5Cge7r
5OJtR6VpPKmMyoMUn5FB69ItENDpWYxi3DJ0+l6jDIsgxtIP48TB2mCgc7/qow5NHUI9NkP1gPFJ
pfthkjKQfnV50ei3RiJ1iZ5xDI9AC7MekEm/gkNJyUxGZ6jBxzFyDsFqCBeFGLrqSXDq4e79o39C
6AhNjP6F78qAiS/zclfRUNnJ1tk71WErrA/jtF0Id/pSCN+IMkKs5A/dVS9Ds7N39OOGmb6NJo/b
COK+4vx2AIwrN6jSI1eHRW7lXrl3xk06o/aXil6LzTDxrjl94S6+ASCuL7RaIwv9pEYGRaVgeM6I
jTp2oReKnEQnlYppl9u31HI/Wc0ovzKjyk00G82wbpXN0spaQUvXULKaawi32OXgA3pKdPVZ//qS
3L0KNK3cnkS7Hwh5OHI7V9KWJcSopWbJjSVIuwE/MZpc357BydHOpgQUwPXVKEKnpBnIMcr9xXAC
Q+ALKujwFeB59/NcxFE8i2f1yWnenFSX9WUZW8AXtN3wOtctnsbryqaxaRnxqLUp/1XmyDTeprU5
VKvKvDKXj8XR2a0ff0entNHT7J3X5u02ghoqrY3cAbGBTJZEonY2JAIsLmuQDqQqpRtFiZ/DyfSq
BBKRMCDCp31lnyqW0CoHxNJw4Dg4uH97OkcF7wZjoc75hUo+rAXnvz0qXILsvQHrKWmWIhSqjKH0
msokxrn9iLQ+9SmEoyQtyyw1XPass0x1sEiUYeK7q/RaibQM3dAnoEKTD7TqtdbgNX1m7VUXnEqe
fysL34vbzB8ArScZkxNilcla7mYt3/QaGBj2eLjGEjB+gGM5+pSq5BHqXqhzMW8pl5LKJa3trwrV
O197L3j3YqqrbfZ0lrTL6K30aVRWQRn1RTANquf+2/uAOzY+LeNEwPvY/olhFYymvwtQ8Stg8Ghv
gOUs9t2zHXDdGh6wNwOiaHV0oGVJ2yljAgdj5UDMtuH5IADD1LjsLgAmzTbaNwVZKJC7JvTVKQQ1
A8QXIVgu7+ghzZCYbFzDwxb+/3kiwR9IfTm64YtW1RxRLT3nDBCBtk7aed3dVxQ7/2PqzLZT1bot
/ES0Zo3eKiiFFZbRG1vUCJZYIerT/1+Htds5m5i1k5WsGIE5x+jVAN0OSxZWOqI/cSNCLZoBI2to
2LjET4OjYYfBCmlE8YOFKpczkPbJta41LqZfUmPHMsp72NvMdgHqzPLI6EPQWu3oogJyVYn0bPxH
4McXBhbev9rnJ9dZTSEd9rUWSGxjtEcPXhtCkfqGvdpqYrSyWPXjimSQwYuWHZQZfIirnP6VVCSc
byFLB1KLaco6/l2a0/cWCMz4jea3cnOO4gddjzXvMk+XN0gQOLtjjy9ALUingIrUVntNB89MWPQx
JJ5h+XJM58y9csS2gpr8n7cDQTt5IbXOGwiH1Y85bqR2Npx13jao12XaLC/8HymMWX1WyTaP+hhi
oMqVQHjG1dZMb5IUWyP9VHoOAasCSjSBbjMEbbktoaLOpS58OQqlLA27yj56dO+7O5u89lTVB519
99XSN4VueflkrR3Xx/xRpj6y7kzb+jAikyJUUxlUydX44Tf6LnZR54lXvvvug0lmhLm20ZCajLyQ
ecKNRETH/PPDmZAc7c2zjAZ6fXTloexQu7gRtinBQtxp/mVqBQlKWgB8UGTKAHlSXIat33r75EgM
hW+dDTVElyf+DMPWR75aTDK4EV2ll9BBtckrMeH6X1SkJECi8vnQu9Eh45CSscVoG75gL8/sXq3i
UI3ww0MrwCIUdd/EG8pVw2hGFqiHb7q3ZzPxI1T0fRaEPokOipSEtpPgBf0Gd6GKHoaYZSMsYzcp
sb1rZjFziSkVHkwEePYPfn4Y5LEY3l1DMrfmrrRvEqNJdR6N7jMj2E/CCR0iAy7JASqiWtqkP4eZ
ARuY/nx+VuPL7PNzmZ1+NQb7SQzsw6nXYcB8jb9UwaT3zNNkf9JpTtuwUYOwe/KfnkLS9zyyPwkc
b5AlrYl4KubqLmJXjhvjo+C/z7T8gsgRvncf/ROpgPJbaIolS1M/zI4PnWWeXH+3aD+Ybxkj5tdx
dyWKl1ZAQlHJRUtMIFAGLrcXHTP/SAlu5+NhOJUrSi6Rd+aNqmUZ0nlG3X9CehkaiBTMqBLufbpF
jbbCDxiwpgRHDPpcSG1sxW+WEjxcqGkrNtQeAEZuqSAgInNzRRqxQ283IUCdOuvMcsC8F/SR9Ul9
AoSQX87ZZn8na0YXuS51lWwLKH5qfXhtgAPuxflDaSDdjj4WTaxOQOW17iUy6lyYMQ9EuXMhJmRA
btqx3a0NzMDo1Qeaf2qCbMAdZqWy0fmF6WCyGv8qvVix9ZtQMKvpW5CdkBWl9Wa/r9sAFRtQ/YI4
V7UyhCuTBktyDCWrDvQw2UWYg/nqWXLSYIgS9PHyDeYGMcCWG5/h7hTTCXSXKhXFUD+Jo4YVtF9z
vTC8TlB0Ig7BF+Smo0eHKnoyZx7gjNi+J/MihA1hLUGehuWKl50B1ix0EmbvFVMqGsTEHxq3ssVQ
ewaSFE8vP4KUpb6es8p3Z9Hm1JnKANcUJuiw6cEq+zcWCDaMjjELOUMqxgB1OHIEIM1kyaRZZ/RT
TB6xlOsQhJZGmXFwveSzWES0ATfI4IdUD8RIvEplol5LL65OMSoidBsa3if5hdn60jhpUVVKT3O0
YZFzS+AX+is1Dbn84UGTqAaBfpFLgiaMyBiin+v2dJrND0Dy+5v175xmnWj18Cg074h+lQ78jLe1
2rrBsFxu7PlqHP0efj/two+W6KLHba8huXsygnUcoXN0e5e9Rod/Y3qlt+KnqnO/wBemyGCvy8vy
sNwPGsNwsBqxQk0P04jDmORzIRtYXVXYqLRBfQtomr1gZPXgYW0rtZSVzqm65D+5lGaMogT7dgyX
iSv+IW+YOxqfq3CeAhI5gIf2CTKJoB1WQUSXXjzQVFd9FtGlBbHAgND3vndj6uPPCasEn9Rijkpw
+uEXl0YMey1AlIHQHgAF9TXtTQSj03z9vf7iQQVxlR4PAge4AhGY/gHtIRUOag5aqcE1IC+Hp3ft
RV7Jvyzf0++0DFFBkNyg5k+/vbv3cX/RgXYjlL23YTy8jOLJYfSc3WerweI6i37V46YbY3rWIFEV
80pgQiIz3rB5ChHh7nLJmaK9znDGmwX/uLz9XO/NK0ClAuFWbTztRO+X+yYtw0b6mlU4Iu3jvqOH
P2RqgRDe4TQ2ie2otiNYIRYnkKGfz8JsAeNTS8UWFIZGOZ//NFNc1Y8YRC1kZYLsP6p3L+0qRghJ
LOR+Dj0s9qIeyV7kUYm2+kBjbVR3qIXQZL8z66CYchIqO68uCzMhtyYFdnmgMjuhZM5GhkO0M67D
ff6YYyCr/YmYq3B26EaQOI42xBo5BBoxTuAfdTQxK3ysKr0SPLHg0T1mbyTwNTYGxzKdGTgeNGRL
DjnCe6GeKNJZLVgjPAIk6HhYCFQFgBfvO6rPKDEjfm3d3hIsIFmUuJSigDJrBNbxpByQUJ/JqsyO
021y64o3+qI8Ho0mgzj44sZh0/zYqiUywJIb0rRXE2FFgIpZ/L78gZQZWuY0w46B2h0Tx4Ij+DKs
tZAorFyyDvThcXrmWC20KnEkTN+gZvFx00HY/0mSy+Gg6OUc6dBMtdCpkyqsxCFlWzKUhtkRlY46
NR2R+6T2UF9EXBc4fkzvYxCuVuN2vc1v83jemCCSd2Nn9fvwDLqiI2FlgzRIPLLigPTJ7KGlbozP
M4PHAVUY5aOyadVVoKFRrj3trCgS4c6RRWpKJp7R9aTKGjCAZ68qWydAn8VMz8dgkhLf6bHqxJVx
hZmZBJ3y0HThEBDoCeb7ZeZukQdDdzneXhGsMnSlmcjbX9DvDL2Q34DSu8PL5UgDnSm8eR/atcxe
KRz3CiNYJbM34SrPN+zQJ0aAWuM4IkUIk+z59/j7aV2ZuWGy/4g4V8d+cUteiaSh428eYixFoISH
TAyqykUg2lgd85scZzWjFXKaYYKBg2kN2cW0h72tBwGgxD6HTMOMFlI5yDD+HBSANZ7DpH8b3Qmx
VSJtaVfYPVFAsantwr7Ah7C/75855OklBKVtZgfJnkgyKO6JdOBb3+yTJvldjDvWoe1TPzyzqWZi
7FyUo3r4yRKiqc7Qwkwj1rLyggUpDViTtNfcrALlWy4SLTLs9DJfETYkvF1FG+9paDQpNB+TXGX1
uvOQSv7TNjtym8hOIIDtNPoSi6+6OXGBbYdU7N376DLSinic2AWqyri7d89dwfuSqUqEeEdcqhpB
m7M6ErWKPPd0WDvNGvPXod14tL6mF0JEfjpfskYwQ1kFfMjkw2tytQ50crekZV5bNS47YGFW/b/P
9sZdBle9Pqxr7I6hknzCv/0faO6R+AEk8dCA/nlaH57JFVlZlHgPSoIb4L+0EqMhy0IEaIZuIPl2
JKHRwWr678iGDarVlsJCpYYI0Bzp0Ry6rFfCfyRfv96HLDSsDMrESP+YskqFggjfwVFJOcTUL5id
B5q+u611SfsCIgBe1Rz+Sy9algidPTL4Ylfxy8RXLS+8BMvVfDWvvltEdw5W/skRHnxyHtsDqPDB
QcmIgQH5xgrTGNo7Ymse6BSan0I/PrdL3MUAtDlwX9+kFFdA4LvXDnz96FYGxrI2Znju+B0UxukQ
XG90mNcnkgpXFvT3HZDBxWEMHdyrzq8U8wRbd/d+grNWJf2FtIzz6EpgRwL0I096IbWOmNMfZ6v8
cypZeNh4S5n+t0uw1JNQc9Yb5TtuQHLTV7yXCG3VkXFSudcquS8keGjz0SbEFtU/9mpDs0/aizVE
zSTWtwEEC2QWNZv7LvwA+6l9cWiwtZfyhxSpn4GOYlAGjKxzRP1GABRe4gdkfVHh50iw43VW+LnO
PpGFHrO+CYe6iO+z/aS2qWxKm+i3NtbSdfFX3fwwW/Wt2ddTYsTMgH2Sq0jKGy7Xxx7tjfA4FaQy
ol35dRTnrYTqGqlWb2s/2o8eMyJMqGB3tC23HUk0d9oZZGq0oUigKNk2338H2+mFtPxZ5IqK/bAJ
3Imlef4rncuW9mZShzPsLwNC0LLlEsxGGwu18yYzgIYpIBYgOLLOPPqArTRjJJ0vhSEoOv/r3ryb
lwph6JX904CU9QF6yQEYC+NaX4R+ReSFpUhDw2ltIYMKhAgqyT+8dB3umHax86WmPPQlE3rvdNQ3
+6FmWjRmr9FrlE4iJ3IQJqJ/rbVT90isomN456EWjBdRGD/PGcaxWeWntvnuvrvK5vB7Q8hNIBnS
yIqdARTzjXrPk1/ul/tauMT+1RcGaVq9IlwVY4rfICVfIlAwSfF3LGcZkYiWj8gHnEQCSVnOi34h
/qBBW0eFAEDLnO9J1nZ5R8pHP/TLQJDl7FB/cu5rvI8ex/5poph8YYkngEzOXC2IuoIadZRZqEKL
f5hOtkvI6+ZMxFSyO/6aG3ahf22kCi89V4XX6zoP8aQT2zM6TLhbyMdTLsFb0BGRc2ce+1E4Is45
GsZ9YplZkliBSMqv+gQKkfJzUSYaj/w8nQG3asPK8OmjE1UrLlWoxk+rRyUuC+EZkebzKut+fVIe
ndan+WXVOs3RtuUKNyKtWDlRMdKvIGUUBk3tk7Q3KbZIDQd8Mrljn6K9sErMyX56l0zFbbLHiOVA
EptZZ8LKk/ReBrch5k6ps07L8q52qjfDArf3nVb+jq2IAIBw+C0tq+7nEDwLg2qnJL00EGHwGF4w
JLWfbPCIXZFMldyk0C50jxgGrWJxCY55BI8s4r4lp6jRqLRPRRBLaHZ7ONqM1G41m6N2e9Be9uTQ
FvT7k9pWz/e3V8vv+QrmcIEtXWI4yPPgvx7x+hCpGs3c6/GNfN6VAGM4fLU6zdZUo1RwYyBuX2gK
6H1G501JGbvXZtO2Ox2bwZ9X32z9PZvf/lCmoyHkyM1C3O8iRCYl4uUmnMJ2j9iS9sQduTxD9B3N
Tpc6pvkCLkNnSaht77zfEocHbXRrvUk3PBm/ZUia1CDkulru10PSpQAWl9gPoH+xTSjjBq0zSlv+
VeS0OHHx4Q43ybtmp695QQmCNZyo5yab5BMLCOa9BWqnCKSTsLzsbUXONvk6cKPAnbDm4XQ1qY6q
/QIb49U5tq6spyAa3XIv7BYGhUFpUBuXg8rgNKsGFzbmfeNll8/PRdSPu3H3jHS5Ghxm9bG+qgjL
puPR/p6sxlSy829HLIgxE4OkveY7Imm428g6afXSr9Yc1tLu9rn+at3GxYpT72U2D4dG85a4KcYA
s8P2f9hxiaLzo6Hpm/3KAMruMFs5gGvUQOniTBeEqwhqAniqPKpfmuVRDexIn+W6iuYrukl0avdW
sY8WseDeCnYptk0yawp91cu16Xd8+Uk+Tokwecy5ZB9V9fZi2CF1Mcx09oYQIvw0V9Nrxogweglh
FVK7P0KoEU6U+sXhHb3S8JK2akCQpKeDMx5aV7Q5aRM145dMFCrz4+64i+jxQO7Yq1f2nUiW2vK1
qS9P+P6p/pjvmb1V4MGR4ZKLRKBARCKu8sqDBkNlyR9FAjN4V9jaMU+l0O1hA0stf1ZJF+N5bStg
ktVm0hVSDFacMS0aOiLg7GYXx0r+qY41qMTw1d/nGhKNvTGGAJ/40RRFfLTwUBhIS+qjhqXGnt5b
5lo516Q3waZL5JwkRxr/RyXDkggxssSR1Fr1JCq6UUZnaAGMio4nRNNrETtI0wKj/b02z36DJuXJ
eCn1Oho4C6jNlOJxXG+9f95k1ugJ63GzPzAlSMQ4JR+9XTd3UmyahFidTW4fuI1Gt4ZvlIwks/mk
jVzExB3G68e8SGQFortwIFSXOF9CdrGM3FseLWgbqwQH0r50fuoc6E3a6TxsE8TbQf8EyGG0M1lM
wioPJxgz9vCBqurScvC9jsdY6rz+g+mOpT7dFr+/9BwfEm6VdIQwZH7vqikxN19SoOkjR/u+Mbh2
yfKpn/6C0g0IGBHPCc4o5KU/BPHgErxIyq/5NR+L4RNTJMHbSHZXQMMKGT5ydpiw5zwIpI3ceBe5
RVeUJaG4fm0UgeCQun1pVRd1OCHDTYGhOegdSR/nQf64J0gn6tSZOqTYXfkWZWMRLS18EJdw9opc
JSYC/dbvCiruNrKIH/ZguNLCMnZmuL3dq1WAniXjjJeLL+EgduzUS30SsXFc18Cu687HfQUX+xUc
0t8VQAiK1T5+cQNz+uEPXWSy/qwPwRvkpdJFoEKDDuV0W5zRC/ulrsZO1xBHANa8CSQ+EWysx8X7
9lb+t/ftXQKCq0F0Pk7CS6L8MvHHobPCACBcWRN6KgDHJzdys1iqxacTE1IeA10Vh+VhbVQemmgM
oRb1UqG4h8oBzFLPrTIsgm2uQmNWgloPF3qpZ/ilXqFfnXxGJLzOi4sKeWo6zGE6L8wJO8fseVhG
vD8tn9PV+rnc/xQm5swrcxp1RI6BYN3o3NwScBd51vRYt7aOioOJEm5CgNn3Pp1L4I7vJ9gx2Y0T
lid2CTgvctQ7iTK7sjuPiMkLBJ+oRLpd8MxrVttcGHIrYlZogvAEkZxcNp0qvS0B2+7RLzAIUQDR
2UtDOh7N4ymTMXi2G/z1WQwUZJvKcmnYq6AAc5N368dfcV1ep1MxVIpVCxm7tCK+TkludFxYgxBB
D6l2IeDPn2aINWJ32SScbPRw2XiTb6p0PBiSatq8/65+HpNk8uoXe+NxxRcmeLA52csPlyKpzufB
exeeJolfp/kj4oqqh21uXiYPYVJdSJ8ISzwygDH3mGcLKGlErySueJSkuwJER5+wGsfdrxcDigKS
Dq99KVekY/n26j4K4mScjL/T97Qyv+Ne3w+M4an38Gt9ieOKbnEb7hiGxRrN6gx6BetWoQLM5gQw
BxEE4kyxr6vtCzPrXVG/ESn97FYI5fxJZ2fSDhPq8fu12fCZmnLzil2VnquOZkyq29TBdEsvpvg0
BiTfsuCRl8DpItyPO17zVwv+M7sBBHAyTGOgZaLiyDj97Ix5yQKm5k11aIEQGHshECDP7JpyibFl
G724ixEe19lEeQWsv5N4ckPOKp3/FaCHSRcFuFsvRYOs1vPWVsZ4wXc0Fi0cJMwL0J1yc4T+CpiK
7cOpJc2gQcDhw2M975b5gojXLiFLXetAgXVI+bZgww1iHhokQGjn4Fyyn+SgLstA1NNhuh+cbAC9
4umadA8stOham2NMgWPhx2LiP3Mt4Yq9kCF5NdctwyjvtpTWMFusRdlSzbitFerNZHYBWhHKRbtM
7cXcyOulR/DKei01YH4gDhaDSvgX56EIJobog10zBYVRsypMAKWjrmq+QcCS5mC9SMg//6a2rx3k
wowDYtFYpHT1ehEH+6gXcVIivNx4ugfHwXnwrTQPHoB0ibP50SFr+X+vEsJwJANbUvrYmQ/c2xK9
VAHsBFvpeFmZvIGEIg1LvluFQKoF5ez9t4Wiu8j4YTUwUlucaTXezPoSiPW1qHytFWQh+5vJaeDH
sGmjaLMf6ImlZFSCmnIIC6QhaTVRrgZPhNPgjRHBkfuQ27zZfjM4/95KBiXOV4nttMTmhM/cPgSU
D2OdovwEoZKzkiHDmNgDkiG5C639j2yTKA+z486/pBwTSFGvwJ0bc/eJIj3zmaM1xRtva/IZgB6k
n3bWeCc+Qlkj2jyJUUceojEJ2ZVFRcIvxmana1OvDaHtm1KH4XpMJ5Zw+cm/olRCLYuaQCCVR3XC
q4nthyg8sZMPlK9J9qh0hMWe4CmLJP6dmHOGjzlGRgAO3QMPwvQroBdYHXQojwuiV86dtxNQIq45
8r1HD1HXZRCdDnoH0IDmGo3oz8xXtZDPcNOYPSZwOLil+MGaq8dSzt4qRY2WcCGIDdaFfGXQeDlE
Mtlg8MRhSfwyQJ77ppdAPFddXf6FjnawOrl/301xE/6eVVCRH0g+975/7N+7T7D9OlukRtkp/EHC
LCpjjvKDy1svkrQ4W8Y/qwLQS60ysWEdeir+oLK56vG0cAPqDO7HJE+DRldG5qQ6+Y7rUxMKd0nY
IJHjqnqOtLkvYNSVB7gKwP+YFXk+jbEuNJ3Pp6ViT/CrcI86eg8S/AV+HkfXYdonNLZ7Cy5+Avtn
gOKJgqy5V4f+hnaWhnghZ96xAzcL58bUrLFYlouDd0gIEl/dsPPEDaPlEiq15yvR9U/2nWKf/2Eu
sivj8qotNQNNjOAOUl5WYE0PWM8qYJ4GDtNo44TUDxbUXXELQ/3z0jRIHaij5Fb42wppTyY6LgP0
yOiLYxHLIr7l3Dv26Lo5rn5GBjkv3J+NntbmsLo50le9vWP32K0xBGpWGn/7eqp71OikRIN3SMUn
kPGGYQNQvH0MbvBv4YDAd3wljeHKZmQOS2kuWSgtDQw/sBvAhVmD0SDckEuLuS2oHRU6qjxOVpY2
FyMDx+6GmxBsjz+cUX4q4J/U3pweJEtPCg8aZ9TtPyk0vuwHWoN05WrZkEp5zd0hekF3ldJ40KGz
5gfjXdZM7BFwIuHkwcckZnD9cJ+zdmgZ3+HAzyaNU4VTemvn00hMScFIGaVA1uWne1uf4cLM/l53
gco5pn+ROKo2oeHUpuTsjt7D8kSDQKLeea4yrzis9HVoMs0KDpi9SkKvyM2hNlonlhNNcCqwlN7b
szqzUFBycDM9/EPm1eFZ9YxuXg5kYhCnQFmVsFBocXhbdxQ0d0Z9I2uYvFlXaRiYDuE+EoW7I4Wp
4npbJ8xjIw/GNV4uuTNk7eyiToXxtGyghU6tJ034sUkyb1NS8Fna+vE5LVt/NttuHw4TNoIDe4Lv
M/qquZ0x7qoOsfVyL4Qj7dgexyRynuwpa/RUm6jRu3M/sDHmy6OsSAmXSuJsxyljuQOmeXyIlccj
kpILy4ef9ZG7mqiK6ViO9qk39urO1cum3b46MWpy1VWM12l7deahaIEuvlvj3V7TQQge2Qb3dn16
b/9HCzMmiOW02LpVO1HY+swf3GFt5DS2GN8z4UwR12q+cuucR/QRSonSKXgyV3SGWp43JWc2Hux4
F6qaqvN+Mj3Pwik4WYrL15ET0ybnj8FQvIAyRmDs2HdoyKG8hw0EZ5pDrlYoOx6Oro2qG3VuWSsQ
OzEF/51FUwm2othuGcmmr8vIbRVgkv6tMkVivV8b1UaVUXHY6M6eyq26o1c8HVjJ7qzbKXeFCCRt
I/9vK7mhGazRaqGfRYaKZODRYI5Bm6bsOn6mV2Wxe8fi4FWjIVxfxxrwcWylncK29ntd6J5EG8gb
/8n+KaGX3kvnkkfTQXKg9Ru+JfkkGV+3q1Iz8j6cf7ddW2Lz4abe//KeyHgMPR1t8BpRqntZ19YV
v8isTv6Wiql6Ftil6aVpoEbv2eZGi7Lx9tqPjtmqHrEppop5YwFYwwmuyVPmw1XnQrZynXhOlS06
pOlF5Aki4B9NK2GOLKuKp33qwyOiP6NDA/a+MAar3BbBpt+TGU1QrJniRKEEEFc4b6Rilqe2DvL/
vThfVlPm/fxK5SbjgOQZNdQTClRjqKFcZE0xv0n7PXqTPxa1ShhrkbcGjJbDlqDkH6QzTDC+IO+Q
Vk+iXY0xRrYDP4wkPHYj5wmxpkFRV1u0Pzro0hFZeSbcQQciBqzRO9NjaIrbF9nP4sQwaFkvYkxI
sencaN1214KDweyOjPzB5qJthCxskOvrvIp5gUBxNvOMpnvCo+lARMLek+8txpvvUhL7BRdNyT2t
L+vV9vZnJO3R9bNBAQZgztb12ICXodcOFSojRPfr4VFCGHS3X5m8PxcuaVPEY49aUC6Io21Ue9/1
gfF7rUfoEcQNxk5Vc8InJaUs/nmqYh2iVSVHvbtZHnPv3JwVWoo35Qr4th+zHF9NwGNBY1PUrLLi
qy3iFePbNUUqtzOrrEbQuiayj5juETpE/E8oIkYVF0DSV5YzJkE2a/h8HBRmC1fCcEOUivSoh3kN
CwF/sanaw2EROPiICgdZoBh+umbJrOrESEl7KFlTruLheumz7XM9qSTLKe5J1EILAN0vUxaTLP37
Wkx/jqRLbi3PrHhMJ/6L+MIvPm/GjFDzyS4ChQsf+3QkOOLZSvpjqZIYDo/8KhWLsHD+C5u17i1t
UhoiagTM7iMXR1gqvhvOHQULNSRcIon6/CPyShyzMsEYSeFhoKWXsl81T6bz54IwkZdg0yVaS4oi
mW++2Xths8duo7dySvQ6l/5wg/UEzQ/nnjug2yXMre/1Q3gxu3IfnFg60ijzcPLTeTEJyapRutS5
vWLppZj3JX+6zAZiNYnkRHtJxDakMwBvIHl79jyIuLnwKxN4lqky0IIh0gJ6f67rDIjEu87QR5Ts
bEp4k8npl7z3AQdV/XcwJgfW4MYrA1EDuE65JM1e6MkzAqeL7gAsHOIM0v7N3qCOh3gGpogJc1Qb
U9VeQWUtJu45qCLfgFtU1FnlN5f01bhw0XuxOGuXEB6WNaJ24u9JmzoOCj4tGh2MmsnIRvvpU5Mc
2zuGdO8CzFkqcs5kDpV/VgEzH7WOU1ERMIqVKqBwwExQZDC2ME8ls2remVQ0TJf+xVnj12c1DhQD
EykH3pMkeI0b8wL6fXOeTqs8nrTD68baWBtz1Du8vbev7QFbfRfiCGaI3F1+JfGAuA18E3YMmUVW
bbJOwOPA6YRkK3HxEYsK/o3MCyob9uLWhFrYL3UQDruULFIhc5ydTCoo6xj7a7bs3azSoNqTfKDc
e48qEwzoo8K4vEw2l91lx1r49jB9qDwlqCaTMrEQDRmdguyFmGfv7JX+quScm/N4qRSEG8TuqW2i
YxZOxCBHiLZzP5MDwm4dA/VMYrUaI3NUGVYxCx3m31FtUlhc1irno3ZRnRVNk/LNGTc2qjHrFeC9
4aiCY+ZkBn9W2I0rwJ81epAHB/Pap4SneQzCLPkl5zW9jV/TeFyYR0E4VlplJNOHkw0fl6yJvReB
Uy7kbVASaP8L2ypF1UyyW3G1qKDWwaicXi0wca5ohLYAHICvnUQdFRuBOJf1jTAIeQ51/xC4HDxw
WK8Wx6m6Ex00LLJBvs7NkgtbI3d6tW/yCmiSiShMRW7hk8U2Y/o3Ri/s/eewNHtNSrPH6Dl8Dl8M
Lnowm0THfUyeM5LWEx0Bo5b+3TgwokOWlTOANqSgSgWeViaoRKKgFhSxjxQNLHosQWKxlRBY4/V9
D6sTc3Keq/rVgQmDGhjkx0l8XpKp+uwadbQJI5pipokQ3+D6dy9MgxJWWOb6g6zc85Ry71H6l/7d
mTvauy2NeRKoMC4RINh6sb7D+ZF6bPDq13qJp3rjgGUeXNpqDFXwMzPdg9Ie0fqWCMNphrjRSs3a
h4Ez18lndp/Eo2ihV+Y9eQ6VwyH9aNqLg+u4PGdcFK+I5Fix2byjl0GFHQ4+RPEdQGYF2AhzfiFp
2ZPuNCrbZPUhtqQfYeBeiO6wYCGDwZJH6icFNd0KFfvn1TKmpQHFGSLMzwZVAbImGdSgpfCTVYkK
QH91IvNptbn/1gE2BTKqjK748QBsJDiSl1lylES6Wp/bn3rzTOQg4Ein4oAKORKdA5ni1lAysVTJ
4oOJSmZ/nYGqgJGcAtD5gG8jd47VW2RBYcVkITtGaIlysTqrt8tgK3XHe3euwPDghVz9wqV5vJuF
QvPCJELmcWDQfwpSNQH6QaK4xzLhJADVav0Z10GryQp8AKTCy7Zrm/2EuZp4Igla4fk+iUZkUmJm
flE3GAP+xUCmD5+BjGBdzx54pf3tMTmRUhKa59Sq9PL79gymWkZ2H/WYJGxMJGS7cdMy7grwVUtx
aX1Cnfqe1ufP4BU8R59JZdVkRB7BLiXrNoQbKaGqgYJj0yh03yQ/oopi+hJhtGcmMp8C3JqdEkZB
KBRg0nfvSsvyGV/sso25kjObuwz7vwu8mico7wuWO2JUyUfhwHaXcqwGOiQnkSRpNa4G1YDho3Zh
YPaY9I1/FeclBRWjRjGv6kI4EnmZHzKpxowhPVJdMVXYTamxRpL+jF8wUIcleBfP8LK8kyIq/ERp
XvQptEDCbRR7mxuDBEFqBsqLvUvhdwKFdOBEwKumdlZNqdoVYdUQESSr9KNpXGxFU9gNXng1VVer
0sHMrM6g1mGqXiHTw11ccyOO4P/UhvrXLwxIululoBQIjGLbQwYxvIJfJ31xAkVWFbz+b1K4rghf
VBukNyR6yqNRuf7fZnuGTeCQZBtp9nnJ1B30JgkjLrCulTGvSQ1J9saA1AsWrWL20Bc9SH6u+v+J
WxiSlG2ioVOmzRanoxiEHKWUp63A2BJNaZaasYK5TDeLvF95HLuiYAreEcfAdyAkQwBgoS/SMiRy
QxglQYyoDXTvp5PibL99/75/G6cMAn8Dn8tPUnJIe+udxzXmVdG0CoIuMDZNc1obnDMhY/yPzKkq
HKKsu03H3J7cqgUAcBFxpIH0oLvsB+QiuR9j0ZAFWaFVpl4RRMRUHkpDlWL/ayuWV/bW14zwO2ix
yI/8d0dIa25xef3dmZWY3cAQKFqgox4zzXuKGGHl5E9BQPqsWltBiykJEN/hfq777sXcZLCQJ/O3
RVrzdujEa/FCYD3Bc1Od3P+KG8qGO/P+wAPhg75lZmLWvQK5DN3LRLAcYjuyo/D8g4n29Ppn3irE
tKiRxAtVeZ/J6v/Ju2TOwilCjJvMqQfk9uophDvq0lbzrvadRGeBO6b4UA4ALVf8qNpUAbWpFhv+
X58TBAVOw/We9a8CJ3UqoKqBq8VRax1FIc4DbGm33QFznCBTFMqysm/zlKmgchMaaGtvdhlSPIbt
Pc5jmjBetBgn4KfTcFLPYJhl7mPcIxKSgrPOSE/JdZl3JiMpOJCQ5AOQVsmKAH1CxBfd7yw5t3g7
/VNLStqoh/RT8jQryjGaqYZXhGhqJd2PdR5+aFiQN7XMKX2NYhRpaNhtrmgrD3O8otRslMcdjAU9
MqD5wmPW0emz+lrZNxQwLiG0Oh+5QuKJ0YkcLUeNToVFLga5EQZTmzNzmUXo2mIcH1cuQimKX8B7
vfBsxfIt7ucxrwKYiHO98Al8scBevM8wHq67DB1JfNgm2B7DNVxxGdeODAAKOCU59zbQMRWWzxrX
lsgglw0Iyrtal81lI9OlEMb8OHXNMZVRhzodh2fDKbr5+zJnSyQtvBLzfZW4W2LushgHvRfdIsJl
XHEqvuK+S/CI1+wa2DG+dkvY4sLk0uAi2OquDfyt7/u9JYzk6g8r0U8RPWOMmNHcKHH04pZpXlE4
0m9c0RU18CbKryqRMMApGF3aynkZ6Svk4NSjzIIpBK88wek5ri9XS4Hvly4zjwdC3OXiUwAF4i96
6GO/1DpQQgrgyjlAadnl6s4QDlxQVAAMd2IuIvI3ej/cKAonUF9Jq5oB2kN9XkJbgOmxVOeyLalT
OzOR9EzgmKw5+ueAjCnyivygnPE6j46jZBb/3vDBCHU58P62S6gBA4CaXTTUceBgNB1XuyRyzPxY
fBjPoplETCji6qcI5s6Idy/w46zvgXPRbVSHmRABCZjMyqjbbWULhGSFzJZdaB7xY1ww4jWVlAQz
aBsTCRJOfIYTzNcZ1pFaQN+ltZVrMyt4mIbcUwimjCEgkH/XaZ2EKryDDkjooyB3CLoFrgWUHCwE
OwHNgi2BNYlMnbIUOFocIDWCvcWFFGhdEB/GJTGbSRcj56+EDzCWLDTbgOFFZOcONJNLyxSwbNnV
YqSA2pdlDLTJKChQWxDTJhigsV4TcYVvbF1AlMWToxfNumhmygiyV88vjb0U9dqvkKkp3IPVj902
Xwe1ooih0n6tqy61DczcpV3KlKR83Qn7IqdQw5YJsM9hjtRqdHQIC5DOWJGkOqTrCPkTlk46O5lq
ztxAuiEJa29F3h6zY3Yjab0M4OzZ5lCM2YpiLVFw7RdFNkjyR+9kpMPQkZWe70MFRrqL2BTNmUIR
i4SAps9oWFHEwPPBlT77gHWay2GRLcw9srHZPXWKtY/euKb5X7ZWeNxn6+KJ/MueW/ZDdO4UWl20
f8vIBqWbQPlEtOoV4cDtJTvHbs/CeuFYjU+zw6yGDfUwwwmpKE/+QAHM25G6/ocsXVAERr8jqiLd
BithJpFGwMjkbOTSXz7jfm3SscmO1e6fVQBMANfSAo4vGJtrhmtxoFUS9JpfO79Co0AfZzIZLiah
Bvod5Pfcw01q7rqoVCmlyk3/bvlA+tttzqrUA1U0gs2+7SrJx3WqHJG3ws4U2sOAOxAqwowLrDJa
fTIEQ3BtjnRvuUrDdhCMwfP1chErnWrDdJOMtsM8z3M0rBMlg8/1T1Q/X1TSbcLB9ybNH2iGT8v/
yfdWkS1kva0PVBBnMr3pffCbqBPWzoyOiFFvysWt28TYpAjbVCiiVrIUGCRVijgRrZdctcD3SrCC
fWdtU42o+GgwNLjT1wk518pi+ukxtatX7yXn+8GwviV7BZxOhaBaEk6SEi/lHkBHxZP8tGZGe6ab
MS1N8GBvvlbIa1sOpPgJs0j7khrZvr5ZjdPt03uzeklqi1H+1kpmp8ltpptntdRtpu1bzg9Fhj5+
6x2AG9KMWhXvcOyQ+h555YVckPMVyf7Fltk59D9tmjY2U9DhAvCyPhTkiCXTwLkn7Fl6fykYpIXO
779frl7+n6KPkJdfrnFoGZeVR0UKdNiYQrP5K0oMMdoY4Ak6hRpRH+XsuBgzDANNWzdxiecC2Hux
Vv7z5PBt4/2kjrT2ZV9nqWV0yPkFsTY78YQyEpj7TSmpOCAtDBHtz4oMlRUQl2GVmBjCjagrGa7u
0As5udmaTZnF6aanU6iBpgtrWr1acsUhU+n0dIloXTddNCpc17nCQAmra04rvh0Q1UDV+zNzC32z
YVeVTELBBPFmEZfRv2lrWTKT2t0iyyiuPfe0eLsKDi5guNlDVctD/G2TF+IwU6lnQZMpUEn3jAng
JqocHg+2+tM58JR1Txx64qxBwFnpCZW/tqZVTx085RnvedlFPSLeU/ozu8BrGVqwa1uKwe6qVUUw
x5BPik24d6n5W5+eMHB14mAo/CISjsA+pR2mZWkJf7vVNtQH8l9m3kCdWiTfLQ+Tb8pgz0PcguVa
9dnmkHzMd+gHqNs5m/t2sPWdHfIPVpSdnl0/av6e+qe+2flSufE1BMfTuQYnytYVI/n27Q9POHLf
vaT5nJm75+97FuIYDxeRIzltglqMPcBbYPRUIo4s5qySuq7urdu29CSTumgb3sExQTkeQ5ZVut1n
y+N64NJCte99msEOgo0F/tPcFnDOsxVYcbvexqAKV1vontD310EFkslxIWH/wxVGwBT7CWZ7VsYp
BRonB56NfT9sQyUB4iS0reBm59n1RxJNDxI65g6skTSCXFWRdCjZ4JSPs9Tj9W/OrpvUuzAQ7zwn
KQIi9oMPrgr89/Cu1okfAAG6K7Cz8HdtjXFC4jv8OvWFsPIHJmz+h0/44TIk5v6ZIWzA2grCRhQQ
s03PCcLeYmX363wf6YoXsNj7uOxfB4Ofm/BGpprJOHbYQlCoUTGaWo3lJ6vjDktaEGo9s9hFSune
bFTBlLKoOewaWV/7OfFh5D/CNLkN52rpStLKCNsO8aHdXNWiVfKW77YBFgdj5xFlxRqpzPoHsm/i
mGcBLiUsh4wleCveQf2s22E6b+uMvvzny9oo2k9Zu1KQVVhdhXyDEhW5hz525r0PTt3ywHC+RBNA
TFqz7WLHSB2LHC8WHd0hWv53XH6YWepNg5JIG4A+zV54Nr07oXubx+BChUE4HVZoEkL86T5LL9i3
vKT1DDQECS9TpQ329LbDYdU7DimNrvh942MLOWhaGaTNAqQgaiDEL0Wb7rOBSNZvxO0P2MTAOg8I
nJsWl/e49RPebOc+/ZJB1z1+fHvxIh2VPG26FeeV2iQpEteZrKtkbzkE2wElbgBefc3MO/wY9WbJ
Tvu9UZ35Yy88HjLicLVwBaUsEV1YzBeckB2x8hCfV+GlcPLoZCSfHNBXwGxpBzvS/4g6r+XUsS2K
fhFV5PCqLIEIEvmFMgaTc+br75hbp+u2jNv2IUo7rDDDYBdNIW1eYegP0ZL5uscFH7Z/7ZSCR2JB
IbkDFLovfr8bp9GMC2vnMbyufH8rgSH3Ey9qOa4FFRDOovWJGiMvjh1nzYAutsEsfxeqf6lURslG
IjeUBahYc9lIaNQVV21A8ZlAUVXsfKmXpmJNizu9+31PHx18OZ1rj2Lj2y5c2M+rzUt6EqVsP30F
tXjfaFU6dx8U5YD+e7Xg/q24TE2CEgJeqotOEDhNhxWdkG3+EWd71z3GiyEW9PtB8P7a+9yi/KZx
Z81LTuPblO3dVJAQeBNqwHxAg6AihGGn1t4mETEXozl0GD+oXSRc6NOocmzdCBupT4Ot/ozuy8LD
2WNOUrz48XF8/VW6Pq26SujRjIPGRfsC3ULFJmurp9gd9NfVXqBo6KRpzhEGqbeN02ak6KOimL8Z
EAg4rIbNZhD1yOfASzhBbzGmFaQ0Z94RtY85cbOwkF1TYj21d/60Ezed6dhIIHpY9EGv6Id9oeN2
iF82mk8by9+5rISb76rfxVoY27o+VFlj8wrbROuAuB4ZPyOwf+ygxh9C5KD4F8iwVoezxF41fbm4
2ToxQH6bfYuVhV8OVjxmFwuCgEExVw0lXhQciw5p4j0qTqGG/xb+oz44UTi6Mc64PN6LnQ7dVg9T
WUgs0FY+0bAz8lYh8tMsIQjybFOIIX0GGm8jJNfnf/2En0K/aCfQSTnJvndoJ2hiwpk6h5XkQbgw
BzWFgwG7YFnusfB1nPd8W6FGg909CKflrF8NGyz99Je+czhX9BMg4JQGM8TXayw/dDSvzVHuzRjI
R4pwH1ajv975pbLzR9IHRPx4lGHNccD/YQd+3tZrZ/UrWI7DrRxRF3SWtB6tVr+Pjix94IuNTWWH
n0MLak7YN+YA5LR2QoMmvVFf+lxY97pvdbrwDTggpMNDYdrcAx4U6hf9mnAal8t+FWLbsVOaM5u9
TWTNnoN1LhLHgZsgqqSKPaw/FoECACARdZfogBH3CoDPztq9P+ZgPLBXpSB/ckCt75eNbmAH+grI
mviechM2hzC6iVXImCs2xioS6pGsmJkawawn/PUnenrX7pDof9gbOgTvi3e7xFq4YOwrYUaZeOa8
5vzgvqwApE/NaQqiAbbG6TH0nWbQ7BF+R8Fh5tx3brkHT0M0BHbuyMWJN00bTkongyJOYVn0B3+R
CiPoIER/qUD+lC/Vx0ipQad2FHC78DzWE1nMovfKtwrIU5/sGSRzlug8JRKW2Lo+J2vFw2K9GDOq
8eTR73E5CRytIQzr5piFGLZVM9bQ9PqntmbdmB9DQjadDxaPou0x18h1O9M5GQ0WyDHeyJ2QzfWG
UkGFYB2fxmll/gaNQOA+CsM+SI+LndxohHGvexSiMs2YuHvsdMXwNX3sLCMkIl/lI4AR/o/7aOvM
jLjZzLU+CE10lCDezXzPt3AVRZpDE2SDllQYVoIqLw0Gx4qXIY7hcnx+W6FWOh7FfLT7c7ZkT9Qr
Ij3s3Ajx5Jkwx0Rh2GEOdqZMxnk8fYb4Q2peapF0PCasx8kgYdMJYUqiksVdmen8Yc5jRDzjPvhF
QxLDU5y7dXgs/4CDNCeQG3qfHW/seN5cs50HdDoV/nhitUPOlUXvCdiI2sUgHZRIl1G+NpIaV7sX
pTJxI3pTAL9gPAC3A1i3oNrBKBry48aDuUIMEEU/V+huPxECMbZv22wjeYYSOb6dXu1I/630a7tt
A8qmMRX8YfdGbtID3RvADgqIqVPGXYTvSiozlZeVrnUv7FdIXHjBP/7P+DGP2XmpzXNEvCUIOHaA
6Zw9IKZM3R9Go7hGvFbUXDh6Wn0q3qDYOYTpg/YgBYymRpZxbqMwj8GCKvDN84CCBVkt+REMamRC
AJtTblCRcOXMkpJ4Jkf7bioTw782n4NJ9QkI0A84U1Fiohp5cwshQm/M+Vz309xTB9dsFHxxQdVY
+xST4UBz8IjJHcQWShyqWNETlWqUs14W7kAuAaiRS3wCYQkAbmP1RV0EyOCaWnxl0mjxoMGdxsTK
SncoFR7DhPZIWmN32qYrouAYnVZ8mXPt95y4NAfCYwTwISqMwIyinj1/jw7xLCxbyTxcYtpEpwOd
biLTTbPEbxLiFTxdxqDzV0yuQmsGSjo9eYa5j4Gcd4Dpe1t+R7Ow0IR0DQt4TeAUoVQLvgZVM2gb
2MmPLtE9vfTEDHnhVL4L8jasLCAXuc4KMLniYNUqQPCwzF5Qc1Bq9Eb8MCxYHZkFu0SrodD2fLK9
wzc04mL5pXuhH1PCwN5d494rTpnOp/FGC7bo9fj/ItXPdNhFnX7Cos7f9QXpEaN2cDd9yJS0qgXF
EXQHWooxjpAsgkRBVsISMffVldJPvJ9+H3Mq80PHW/PCIUsOT7n3uJt2GqaVBaOS9xtuXKyg9DqI
2nFfZr6nJ8meh/dI/WXKhcxi9wy1rVbFwybScmY/34UK2au/OhKK5alu1HzAo/iHdlntpvMCtaQr
C4giBIxayHEA2i0eM/t1aJ1Auatoo0MITKVrmg0k/DqKVC6puv2gLPtxflA8RVe3YJ+RdPo4kj1t
+CgmSxEXFIf0ljf0CDZ0BcqIq8ljRhqpUhqTCJqcLt9+1dTIzwMGKs1StUyxQYxXKO2Yqr04H+pv
qUp39tXIFeWE7UHEK7rNcE5K2JnBTOPuqrRnd8c3fsrwpy3Gzgm1QL0ZlfSFtZcIWINP/tv4JQ2i
hFyNPpC+u6tk114lWa1Z9WY53ufG4hLRAec2izbNNaoPYfFng2LAPSwO80M1n4QokwGziq40ZZwS
e+7LCGeoclb8U81ApVOREXUToeZsOg4Z1FGtohdtD+PfxxqjIiPV0SDfEj1Z4bc6stSJTcvgTwsF
0TRLJLJb+FSRVOsxd7sdYaS3Dn7UxZtZuI9Qn7FvqTzrWGK4mBFF1B9EnFRJHZycV6cQ74NPXygD
2VDlydm5mDyWnpGjvjTKG0YF90idrFugDViiPdTAj0ASTmoN3hkcKm4I9ST6RkZVAINJg/QD6+PU
lpwa7EP+bWfxvyuolbW/GWWfX5rxSFqaImsVzeGyAcnQLPl3rKeyJNACp/6OQLJiQYo4wfMw4Kus
dGTlHfEyRaRY/UjsM4PONlrldpWj1pX5QWPyEjmDJoBwxzP3NNr6uX6NIqnKpPr7dsk9bODrVBxV
EZYYFFKbZJUHHPVMVwyNMvTN2gOKI7oqylUNUdXZD1R+VXGVdMnIS6mGkg6KFgGts23mW1WQee3D
5DA5casNq5QxSrT4oaCAtciGuiSjaFIBVAAzADnnxGBHiqMMFizzMT3SURVkqEo81lWld8Uhemh2
UugDoThb69TRXSiML8MbB+XFn9tPY5wbf4ZP5C/6N+QzxMlDXg65OVTowPZtYgoThNgZyMkAdEjn
1QiSbbjEX1RWZY2A6cYCNZc6j9a9Qyy4Dq1U1mrwRYx+bLVY91nkeTxEYXBINGARohDYCsEZEveg
sAGsuSE8OhoZCXrwwQYZm/1CzLVTu0AtGDzNsWw3xpk4jYzo6RaxJ5x8YHwoxaB5JOk/s7Co5VgM
BWGqAsgViLKGzNTNVyD23tlXEAKRhKcwajHvqcZ7+vxIB0GHdI8EgTsa7IDkM3jAhcEaEEai+UIN
aeu/6WozRird/0g9WZNXuq/KnW/UHoQkUWMyIzqUrOq0HGc2wxrfCn3VzNRipCaTOjya+aIPiEag
Q8VLAgW28WykS9Cs6g7hCtEHkjp7Bai+LoJuD6sw+TS3zMELEnpIvjdPc+LkD7C/2bSSlmHabH4q
v5f2N3yH97DQQSCyi91nUmIqVqNVs+HRQmsVmoe3/WH9IsgtOLPhISi1TuDonZo37+NWQTtvA1Bs
5x/Rvci5ZXiS/C9POLF8G7QpyErQusLvCW+hKjmn3iKmvjFQpKvS4CeR2TRiFACzezLsTLPJSDlx
Jw0bMdo+RmcIkcW3qlD/Pz5SHgJs8vVmPTEc5K8zi1XbF6Y8w5VrZVenTKRi5So1pjAeKYR6YCbN
LI3lSeIwQ1MlWFqv2PMY0do9dewODl21YeMXxRhYScMKrt9/p7/Vz+ZnAyy7QDZigZPPNb8YPrOZ
opByb1j71qe3bRWnx9/N/IzZxryWFqM8zrX5n1tSaVXq1iv5TG8o1Zzaj2mRczKV5fqZQTnddnbT
J6wlqvUMuSndue3Rzj9bpze6hBUKNtfufrKGh0XggnxwPS4ClvppYAXTPpt5defKSjlKvkxqSujk
UNCj+Xn3RKvXyRBrSiutuiXK60TghKQ1uEGcn9nVRLh6dVFEUtP9NGaFrZfadEYa0CnWSdb+9TUY
euHoRdSa+SXSmTyYw7w7Q94GPGmF0OoD1hSaVF+rv9pG2aHrpp6MUP+i/qozC7+BF9UyLsRWHffZ
YvKdiL8NgwYg/pPyX+/iArAUKEJvR0KbGfVHb6Lu59jABfcQlFubr5YsAR11Y8jR32FBiFmgloUb
KxVQ054Gq8QdRTCWpJIGLjU4ED9f1rTVYIN2UgWcQg8gEWjBGI0XAiFQENhnca0uA5YhQNNCXMsr
RNYS8gkpG6RDxcfhgGAjxXAY/RyUKtc/md/wHUTr1W1MjfgYfK6zQVAAXDaoV5EEDEw8z06zopn8
9tVSrkJswTyIMpSJA/6xAz7s0hPw06jDIS1JFx4YNreVL80rMcRu3pnv0uW/QVZC8ewbEde1vuiX
+hA6tj8v7zh8eZtww7/pjiykaOG23olw65lc8glxfLl5Sc5dQG8D9aboWgyROYoQWrlLODzYAL5d
kcK2diX7hprQsPC3WVwmj/SSQuN3KrZiBkUNQIegNbycPL6bUh6/Qzt4wVh44ZWyQ57tia4Lgh8t
dHYSZEASqUBd55vlfd5oU0jntu6o+pzBB9ZrUNkQ2cARAOodXfzbznljTzTCWDp+xdLAQtQb5R7v
nV7sE+rGTyvv7siw6bh+sD6kUq4iiES65dKlG+Ass9VpLH3hH2pTIH0h6u7rUgOWX/7+FnypxYmQ
h2eoh2QmPoiCQYi2kGk7b3r/yTBlLHYwZ0KzakOkeknJXEeJZ9eSW2jpO8o2mX5b+GwBapIulXT4
ZqocE0dq6uh25QAbZEItKkMqx1DoUQtXNB8Blu6UDcebpITCoV1mZF39685+sD3srE2wJUyIyjy9
/W09ejM4oM7+zikrwZ0/Tc+p7DVzCN9QuZ8Djz+Pqq1jUInf0Swt81nNcPIqEAvgLDcb7Lp5VCPv
Vt2ptDUAcQyMxZfQuRDsnuJN4eOuU+IDNMgKI8GsMJqDTqLvq9423aa7nmD3DxLCl19m8dAEfrTV
oGWvRmCqAIj34ev01NAQqHkrwMfvsND6tj7Dz/BGYFMbl/++NCT0jS8EjGgIELof+xsQJZtkzzIk
VLQhtrP/oH3CtdTVvAZL5oylt5oT7YHLJ7iKFgkBCcUyMV0NE3iIfrGLWKcLTYk9HdDv1U2Cw5jy
IDosHGGBiOPhS7RA2L8SDsQ7VonwONEVxoPQEQIdvkbVZnLxyHoIJZPpJqgUfrW4kNMbA937n/rF
NrgS328RXJNuNLZtRpcB7punpEex8jECSRrU0bWgYZ1kx6d/614T3R59WrNlJNJxGSrbp7INTuHx
tG5P60FYSpb9gYgEFamD0TNTuYC+Fcprk8OAhc47TAFMQ34AqR1vpu+5XK3qkwbqY6i8/fMF2OAM
IAJQA8YoxvZGpqdqpP6o0GYHvgIZPeThIdw7ukfF7gwLjnw33xV+rDvKCCNaI8hhEDuFfNQjy3Qk
AvB1c/4bhO91+HYbvhBjgsXSyiZdyJMikfgo02GTBR8rpOvLNJVRD0jWAQhKHq4OeCl60Q3KOCl5
NAUrHCX/KtIJ9BgJtkkD8g1IDURIpzHZLx+jRliX9AYwEgI2JSESMHjMySUTYfnWhHMK6Shn0UQg
LTO986AH7ZHMZUl3HFkANU923iUVwO3UOXWwUaeZooNcweNBQiGpoKNwUimIQGsv4GsAAWH9CfP+
ooZt2mKiUGbomewT63vVI//97Ox3rCT67b/CS/gyLBxxxipuiNUpNUR2CUxbHUvaU8cu3nOqZsOd
CRNNBCqblDm+/Bom/ia2/GQZUqqmguKztyU7CE5PK5SZ/XKJzFSZ9iWviAAV0qT2hpagVr/fDUE5
Ou/o13f7oQcl6m5JO2Uvjg8SqJitWhYKVKJI8V/3w3u/W/BzjFCxSgRaN8pWF+UvCTnz/F2kqkRd
hxmA1yz+JjDdGnbrgLHVqOsmMOJ4gReW1E8EwE645G3GRYeag72wWxMKfaKGqq0tnICS6/RquVhU
Z9a7aAAy6XOryRsfwfkW6j8oCf7RrURF1G0a/urcyZMJ2Oxq9cXu5K3/PtRm/0p761O2K8M9TJGD
g6YhFkDVsSxWZr9vt6Re9wWwxde2oEK5kyrPiD9oA1XtB7AMgoow18v1MMrriiV1CR+tixnU0qe7
old3TwoxjTQMgrQQFIOAsjnN9At7O6J3cXlSQUCzFH97yA92H3mSdLep6I+Gj7RP8/aVXNug+viT
7Min0+OCWjRJHEUyO7CdOLRC9YPUm+W7HjX1aD7JoFewr7dDe0d1Ze2CJpJXbCkGpWocLxIRgV9i
ReNYQMhqiu4abWKQtzBK6UUSWlEl+zJMJKqKALzv4/CDKv6yZlu+5Vr+r2UltpvQ1rOsUTe79E+2
kQ1DAJMtENNONYwb9g8QY6TQGBrdCN6h/TuSLfUFfhDEOwEPscOJ7haDLsSHKY8/E/pd7bvLSW+1
XLtV8yfdluvbE58XtFp2m1+8lsdbaINDKUsFzQrnJJFAE0pXy2KpOVpWywqX/V18pLJ3sNsMVp82
Dne0rA7DkhlBZZ5z2FVXh3/y0D4jEb3QzuIuVoJkeuhD4B914d4hyFZm3rl8LJ/nWFEx9F3CB6C0
OidIsreknKYZ1GU69kPK/vTUmJQ0BmLv9wK7r3/jcZQb+/ACtS0KeUUHsGhPZZJsBCAUtozlrsw3
YVHw+ro7YzKbceYDMpSmFnImSGcJ7KpQ/2FwEBkf+DAE89zJ8qo96rwEE4Zgr2RCIDDlWarqKCFQ
ylThu5IKISlulF+zgxqikipiX7IM2klKGAQe0/H1zkUQMplwSBWZErFqP2yxwuvffFot3PYewPzo
BrwRTUgx8cAuErkLnKgcE4Zt+4lY7MVEavqgebAGiqTW9lQV7hrYbJbN4Ls4NSEE8TEbLM+q4lxg
naWZFIjwxOBAePd3bzZYhxuEMAEXq0Wheo50priDORCRsobrVtn0gmdX+3u24hIjXWf7vHYKaEOc
kUc+Atr62OPxmwkgKV8FGhXmhqbJwz3wgOGfcHY1XmhY8GpA0Ko+km78QywtNLj6NE9I2ZijF6v3
sU4AFNVx0dkqeBDsH5zzk1UC8tlEnNLGTMggfKGA1ZmOPeYnT3+B+lJuF4B/qKqwtdO9nWsNe80e
D1dxtwkgRG+Tqf9yx9O4Q3lZlCsJ4pL18FPBmDozrJXTyApvR1Go4T6b5+Bgb9luqa4n1Kf7zIFk
2a+jxHkgqW8Q7r2RNNQgbdEuDZM9fLEbn5eCD7lrn2iO4ArBwJw1p+mlgU13qcA6o8qpVh3VoFmu
EENkIaJD90YihsVmyuCmH92hYUfZngfR7KZzxYPVuFMfj94Wa5x+oKDPxChQZ+/MPZXnmUwe3SyC
9zlOM6x+NHG/0Pt4C3QAqKtD47dolOkdaAVlxujt6Fc1FBo6WVoXlV3zNNOnM2WRVd+dV0RNVa1D
9RLtkDL6vM91pTO/pMkqxE7Jo1gjOK5AuXenSWbrq+wrjZ6sLKw1+t/hvvyzl6M1cO2In3LqqQhF
qIwoch3q6904OeG8FnOjv60NjAYDOeja2w3Epzshga05Il66OMqVthYUbcE6VHlnravZXD45MWeV
+TfwLLxtzF4lTvbFGW1QVf31f1mY/MQnIu2yN/t+d2mxlLLMsTYlNMBDRRR80db3EwKDZUKAkFB4
S7oJGijQOAkJIOEXuyAMudvSw9mF+ylZrbAuLn2fDaBhE2KIXJxIH4XVjzuSUIlLjZDksjsSjeno
2SywPLTl2y2Xd9Ea+V0MgI6Wy69sr0+3HUUqVl/lX4C7RR0EJDACgul2m00AWwTu1cIYYcKbKv+u
HOhV/J3H66lYeS3uTBcuIpr0StGfa9uYFVkjbQRtt43d0IQQ5su6TmKQ76Tgccd/HzatUfK72cgc
CG2Ui7M080K9m74XzkP6vqA1+PDmi7CpWLLaR/wbnnYiHjaZKIn3w0HjtGp195jliS3xO5IbKCd/
CUlab2I0KnPxOBf+A7ce/2guSNJ9OK2Ra7naSS0mKlvqOzrzmfp+f05xTYnmxkoo3s2VtPJjB6U/
vAeX7CHL7omNhtCvU3cOUgxitGjc3Jt9TtByM9CU1hC6UgtmvrP5/rbq4Wv4MQ6v7CgINF4dUAOq
tQFKND8Nh2DSF8MhKKYhFJgHGwRCFnwPeo0WFUwavyBxKlTkFiAGnMUMgIpjNgtHbRlwvjb0BHtx
Z9IchsywO/Xm5h6Z9AdG8dJxBIhsgQkW4h2CwM1F6Z81c6i9jimq9fNvNig9WEUBNQAEwn86WgHV
VJ9HQFwJOFDvLZOGn43Xh/Tcc+iOilm/huKgKSe9bPHsJWujDqKYDMprszomy5GYGEWUXa4eiEzR
K0zebeSREVGMvqbdofIXig5MbhURrkA2ZVnwASo/1nqmP4oQpmqACtIs6irm6kBrC+xHmlLN3bop
kDi6KmD+RT3SlkQfmWCYcr/Asdkhu2Z1R/grPQx1LUx9mv1X9bwTJ0NIDxDFiEbEz3EZyKN2cu3p
Wa1MS5/KCioT1rgYFIt4EhGcUFIThIR8KKV6TYoDgJx3mhWfVYfQceRZ0H4sdOqm5nqhly0FLAGy
TXUPYz6oGEheebUOzA6kuvddCBvILZ0nkvJucFwgaZ+4iYOn8y/OCFb1LmU2YgN1FVQ9FmibGDQ6
JfJL1TaLABXYJikZqy5wSYSy3hkp9C2KTNnSibq8uZa6ptLxV4Iv0Wz5OChwyFMZKHjbvqqZ2oew
PGOgFKkVlJDNoREIMvsylLDIKpH0tfoESuOpG5LtbzsnpAOOO1tNFMQBxGEfSA/pydFw7ygZ6zj/
7Z7Wq7Vlm6WIp+Le156c8YRUM/TrkpIXvX07h69Yg5sUAVdPa91GGBB7LPQ7ctPHGI5vKg3bFW2P
cv+KDseGWl+ZSFg+xEp8G5SwKarN0penMuOVf6y4LxabD6Kktl9fVJhH7APaA0i3ojuxDiVChdMP
D8Fr7Qv/UmCDIlcutAkrvca0bK3nOz6afzt5O590uUTJpNE+B+eR7D/uW/sJwNY+4/WNTM/VUWYC
q67avDH4KJm3KyAd78A7Safh0iGUaFXAHcQVlJnW4QOTxVd0QpCos2+Jx75qS1d21pPAGEEjTm58
v8BXoY1YBkGpBEemB5vgCf1zh3UfGoZcEfR6zShSuWLrYX1rJjGiFg33OFdjq4LMNCEAks1dPoKM
B9bcZzdAAgIhiPdoNkHcYpJ5q7EMACZAbINlXw2PJULLrNNXt8Amqu2yPZH1FTriu/6s8wF1b4w+
uMOTI++B+YWUW4mlHE59pHVurqiZ7ESCGrxH79EG4eo8bk9PHDOTWch4R9iSvpP+RzlzLp2CLDRm
WcKxQzHwiuUKYpWpTqmC+A0/bXj4oJpniRYFEGRzlHAltAidNFsaQPXz9wzWT+sJpAm4101KBaKn
NUOHQPSwrtUY+E9eQC2pIcstX0+nBKa54q0CqmhEr8LxSodcnBBwRwRDHxIJyRRJiBQkfE8zXkkB
4sFAh0EHvT3R59SzIlYFoUKg3lXlo9CtsWixyAHiEYufRkQiMiRcC75rQTMiuax7Wv8k8YfeIuF5
1ggXlF70Ha04Wn3WYJ8RyP1K8sgpxybFISfQgiak5m2e/SR6V/YwaCiWliqVBvRUKhOwMzUXRRAd
/FzoKp5eQB5CyXb28BYGUidIoYAE2v60+pN3UEiW6IdSLi2tEjossIfl3alaoVnzNMuehKWeq28K
RiSQXAtS9wxUKaWr8KhmxYHgT0UZxeN91WVI6xelkC0C3IIyMKxEQ4YwoE4JI+pF9dIvNkJtzDpM
VyvbU9htMXbuYcBeb5MFLOr2ENg1d2iC+GDPRmZrbzeHNDq5G90KUvlqrN5Ys6mImee0xi9ehPiV
bVom0fR/9XipgAmrrJRiGrMPa/VETYmYmX2yROw+JhUFA6Gyw7hB7O1Op+r+dcCbqkr9B3ODmAuU
ibrkHED9M9VFueHlm3lUUHLoW+kKbpFfWyOFdUYnVgQ0xt/TuuBksO2v+0Wo49eNxBguw68ncd1s
icgkm7Rg71gkxAF+IYNxI6MU3RtvSPHBPRVqJZQhZrDMv7IqsC7QjQ38i07nOxQikDoQNXxtL9Iq
kZoMEjigz+lGzwjR61TW1JHW8kz3yBwHjADuQAbRimEx0WfXTjYvkGFoQ6OqBcRINzWg1D5/gPRW
JlAIlPOqr7p2GlPcmIgM4sfvLHgTvMsbpcQ6zzpbYPSFH9wP8RIOH16NxpI6OV+/Mfj2Pp19U4XY
KgvQhYFqTBZB4Jh8gEhcJTXJCW7YwZfvXs3OnFu0C2CESOx9BX2CupMh/CLdRhSMKRExqHYK5RbS
C1xSVOS9AgF4YzbJpktp/0A2+GxSF56gluIgjYhbOloIrMJX/u0eZBpJy4vT5SlHI0qE0JZGUrLS
VoRpXSTtwQNyBnwkelJo/cdSPiwRrBKR6uw+A/FIETrs5pCLUsTKWQZ2m1AIKoZ8U9VQOani35NU
RiD3ZP1pKD3UD75KcH4bfEpE8iLr9qsf+GAQm9U6q7h1cg+kGnWUQzY5siqJNiowlkoVsTMJrW4X
yveZDiPOu9sUe4TeAbGPylxiM7gu4D9YorUbkdsBYpOTpq600XkiHQBi1pfhC+toWyHHh/7pCgOm
LKTJyEkC0Z3hrAP43Tm1Of0FhnCpeYszC4a9HI3Ra6LXKckohqHJ+54rzsR63vi5TXLcMBEJUJon
/uivR+tRsX8CUYvDn8IBHZQoKVke0IzIxRls6+r+dkkuSBH0ZsEZH2NsiBjCOtRAUYkWeDT5NK19
ZrtxiM9WncXVERtV65JKJVoD0UOnJa5dK9uqNZfQFxJgQFusVr8Twlxsw4C6dcmIBMkeKTMkofR2
yi7zxnxGkVX1T7q6y7oj8Sxcy9yc+fBMmDbs5C7eV0weoj1OzBb89tY5wvraOpqN96BeQm0SXS1s
p0sseMAx0ctS/fpICmzCTxr/ZeguSILquAzfbGakgSfjJwMZQroeUIGfXYXiuknWUMw1qkv/AnLw
nnCHpbBAMP6StDRI5nYet1Oj2deoudvBY7Qd1CbiX4FHksgudTvWz4ufS6s4erG2Z5xeaTdpfBQ8
U+hD5jE6UOGC9AaNU+2JjVGBkBoESCnTSpDv7wuSqEQfMsEH8E00FrYDwYXEgCVDgBF7Cep2Pvl2
Ud0FXq09EsEI0g+1Nk7oT4k0SmUMtK2IuaqSifasI+tjbHfWenrACJyP/RmBqQ3ofHBvJSy0Tgg4
zj6kaL3Dgb6rH5J1RcSP/wCLFWH1hgKMrwhGTyO2v6SOSGhgAopzol7PCZxZAbQZiDO0X9TCwUvo
q/5VJXrDJyxC+4JSDCp2z5vb8CH18QDkEJxkwLCiz5oJQU8HhTXqdfK2QdMWRYULOKfOt1OMJUQB
YiypdLfIl0qnXyKmUlrU5RP+LNOzhV9wRpRE+20mEyDZYsEnBKKQn7L+qtMrNVTCDJQbaxNFWGu/
MEEtNPzUgNrXla6h1U6yJsaWJEEqqdjrgnAIIKhb3V7zODWYDHAjrnQRfORQmVUqlXX3gy4EZMMW
ClLjq6mLCg+hVqoO+IFmzmo1fCus0ObTmfNn4BN19tP/qlQvE0DoAxisCNiQOvVUmJaKsTQ0dCBr
zveGgcgdbTDHDBsFQjpUkaW6JU4sMQRfIgdrGVB1T/Gg7qgbTDk4YKgpgTP5GEVj1creVP0UYYot
JtTZChSx3r4yP7rZYMn+AVZZKU2KpqbuhXbxhZKq9mqtMLoB/7K0zsh6EMInMfItQS+Q9D9DHOkE
7L1+tqVLZF4b/Ltfaen15iVvSkFZiOEi/DjpbqOMjoDZll7qe48+fFN4C2omVEW1yyhY025OPTU7
BD0RBU45q97gKpDAQiaSL9DKE8ECQD7t+p8mtSAzZXDS+pSqQ+ogjOKLTjzDS/AYDQ5dlxrh7p/o
uQNNFJRf1FeEC7mleyQiraaAvgtaePFMnxizAgkfgZkNdBQ5hKRdT4++lNS3qGIUA3Umr4Pz4Iha
ex3dMimXSfkKuiSceb3ynZL5Ik1/aFioNKWwAD+A7KhE8gc9hXU6kg2Ycm1hUunMruzIbgtU+uhe
aVOfmJuSk/lnocmszg4tMSB/gbm0Qda3KdhJKwS1yyOFvcI/vnLmAqH1h4RhARvZ6ED/pULer3hK
AV0hrwzBtZbcV3oBWbluXtsPSoPt0rAy/PQf3XtPiH0w+xI/TzfmWPO5tSZt4Z3is8kiA6LfYE1r
Yblm6US8qa5PrsQ5o9u81mX8p9DShEjVyrvzpJGTdwpYhgrGKcmsdfTgVICPYSutW3zNCnbh3KoX
bP5SnXOMztPvAPLs4fc7fS0ei9Ok9HOaVIAN/1wWBW6nxW5SGu4mb7wIHrhQbNtf9xaiNsWppYQp
77Yb55vTNNqD45HEitRCRQDPvFpxauUKiF5DcgXjgHWWlCs7aDWzA0gCQ8nUlfcvkPAV9m22qiu1
gqLPJJdkhkHeCpuoVcFkPVra1ATSKlFjbEDtR4AEMiGL1B/V0RSwEijvS1igl59hxtEWIlpe5CKk
utATqo6/7spc/kzeJctC1QLXu9JSp6xsgdo+Z9nkZvpLzSSMeifwlPRSAqZTJ3ux++imQ6BobMzA
6H5A6m7buVimxfXOE5qYSsPaPAQlaPio2/Tr47dbLdl7moEUq3ctBMVAD35tiinZF9oMlY9VIDaE
Orl49F2wB7BTmHRRwKgjfRE78I2k1xGzFE2i62CXngfr6WuUmzS6lJPZUa10COIONvhlXiaxm7yR
j1jMfvLT1V95eh47a54cpGEt3Q3f48NQRbrTUFC5s1N1DyNFBnA//rLcE54NHpEUU7D2KSb5RK5B
xafh9hZC1K8xHLk79HrU2N2sMLDeJVW80Av+9WmQ7k/EU56tLTHnT4XgpoGZSAXdlFlMuaVVxqzb
Vpuv2aMnRpVtrItNAhjniEe2oSH7jIcH9L10tbQVgFiksMRYEwpcfS4BlLQr1gFm1+M8u652MXbL
mKUM0PaHVK4+0G5p9jsIqfTNbP1LaSH4rLSOTpL1MVhBJdVFbNCk0liNpP8Cn8v4ycnYW0AgsKNl
H50kR6pZOhrRI8SDMBcVpC7gVlkLmKTLu61l8gFBfAuR/N0WMq3s1aJKtA6KrD5KRcUXVGoviS6J
7qMf61K6/Kt17o7Oq86FzkiRBmeFQX92xqTRzaYQqTSwlJiPh+PhhbYfEUJz2NSsUeVANYhHUE/E
6oOFhNhBwNoFVwmLL1oQ6lhcWpT+WFxFlzeyqD8yHIaMgfCJ+PCMdr88J8RSKSRFjgFYq3Ao5lft
CTyZKoxXpjNkjYN38rQmptAVYgHYUy2u3ZrdBQwEMYO+g0+Lgddrsda2WWDaOHe7k2vdfnXJv2gB
/q6r3rG9Dgqcw9nou7xhJoHAyOGW3h7tzRG2r/9qzlZYqkFbJERhtgpuYSJGXnkwYLH6EToH9bek
wG7BqiQKlc4068TeXw92GDBhWfVJimg4HpqIfvVL3UpYplZIoNCtJrd5Ocl5NQx/JHd4Yoo/iHXy
1OExssILyUyroJh8QIxeDtb5lyiu/QHljAJZ/4uw5gM+uXRdXlhxIJvSW3WQ2+SkFYNH5xOKRgVd
2fAOMpSOWUHsJ1IbGedC5SahdUzwo0Cfv1/jnXf1n0S0+aB8I+CV6Y820iI4/myjZStmiVs3nz0c
Xdh434MHXjKAuLrF1quPbEy/DIjrgwqkSFlfo1x0i9atu1fuUbBvPZiJDPtreGy9vQsGl/fwZlda
pRbqAs1aE2owmPaXL07UfypKQF/PVo7Q5uaswf/gGlCyTy+Q04W7f0Ml8eNerjvrC6eZ0iinhipA
GwNeqUE9XOkGZdJ1WesiC7x4KZxjwxqeur0XEh+YQz4nhW5hcn1Zz7N1q3m1fmOy7a3SGi99tipb
a8csHdReVhliById8Wa07lMBmqoSaPJBobnV9FC3p0xdUKEhLVWImNyLL/EJVVijqEwHmIbvKckC
2TURlXDlCvsEMVZEpQZG7V+rXXAFZuJ4zLPM5/06z9mfYwIQy7qOlye1QgN6Ou7M6UU/u5ATMO+V
2lUeMTn13tW7Jy6+IXOutPvRVlyonxXJSTpGp0Y/HzjzRHkmrFbireMN+5eekUFDdSkWY/88Yia3
uX0cQhokf0zZ5MA9MpnrFf0lNQ1UkCioS62Pp2xZL2N+VaoteRpTxLBAf3Tme5JatTCoOnTVzpCw
iWpFelK9AK1UJjgNVyXIOvT8jwE4PrD5aaZ4o5R7SyVZrS+6f+FuKXEu3HHdDeDomUPi3+Vr1KUS
hM87gYVQOlSNAEsNDsvv3XosEyUTanhm722jtOJm023Xx9i58nE6Ye5ZCxpIh6prwj9VmlsgHiWY
GN6d/eA43+35C6bKUXbMqMk/m2XmNf33dBg4npSNZ70TXc3lQwanN6+csyoPv/iyc/fWc7iNh89h
CBukASBxE+8RgAoqB4r71TBP2cYc9DlUWKK0RLNE4sLr9teW/jrBmGl6lPl4VDsoHPHFJ+pAB9bV
xRQEBQfTD6Iwc6Sn/RlK9/Fqqt+qg4MlllogRQREOFT0Pmic6X+K3YcERKRU7NaSsSchMlSnFi2Q
YLhlc1D2kyV7M9ga2ugyeLxSKcqswgT+1xJkwcdqjWCu15BRAthBNhXEvGiP8rwKmFQqVZ2foIid
+NLRKssaq+iIiNnEzFoqVcI9ARpBtjiD6+xJ8/CsIb9TiEWgSKK/SUnc+b8WyftAjDqxx8TX3sPh
zihPek49YrFgg1M0yZJNYIaonQgG26WkDWc2ZmYEnWx9Joukhmy0EAysg9WIiS8lUUF5sqUh9yvv
0UP7MVTZ/I09i6yNsvOibVeRZqUvXd4yQCaFGgibUDSQQEURgT0xbYSTVy1Z+1DKOYBBwNacRwSK
jc0ayni78Hv7+47fv7RFKx2JKEJRa637e5rKR6TIYKMRegimse1WoxtFQXKZ+QO+fVhhQ+EzZ31Q
XSXlaWOa3+ojSJRI3FwTwRJvq7ROk1wrnMSB9EEeYILejnAmgjpT00MIh0l/njDi+tfQgVMpeVrj
cmjAVQIIfSidib1EXxMAZE1FSzfctSV2IQHWNd0BBeRXzxFkVOqrH8p/8CgO88P8u7VkG8LVkZ2V
DK0O3mHtv7YEyPdy/1x21vtBwXki91nmAt5m+M2fb2C4YLt07uz1NEmq9M9VvEb0hkBlWbNQoK/3
Cr8CXKkuoEITRlkqN4GT3U6vcXZso/uAQpKnkr7cOWTsdyUwULj4s6YrNN69mxtYcaCfh/XfMwuV
s2JWEu5a9ZPlP4dv98wcvdgVykO+llM3Co4W1qhwJSrRffhyGshPAaVq1aJtcuhe+nnnmOQJAiWc
WyJnelio8W7RZmR8IBD8BJnbciP7zwlsG9GLHv6qdhv8R6rAXqRGRV8s13yZtir1UJp5xDDKdZXh
yr2BOIbwRkGZbrAyNdGyCHKw5QNKW6tB+Hm28o4yscGAOakI7q+36C3ooWhAKtnP0d7Rb5ryT0+V
lHSMX+yYd5cGSCzEjqe2jEaaEGMo5LLXZTWCBkLsIFJptWT4KQ2Gg4VFixYfaM3so8Kgnaw6vaK3
c/t5O+qO6FAjdebvNvbt5/Iz819DVV1KEHe0xmVVCKBY1B+aitJJ+rBwWvuHUQ1YBx4l9MM03BlN
XRJxlhw+fjQQofcHr1rxI8HlTNpZ8g6fP7r2FGRFkeyZxNFHIYJHrJmoe4Qi8HNpR3jC14MbCDy6
0OA/0FzwPy/nOy79Vn01duTbIXVzsWrfgKiEeFWmAt9z+ASIh7TNG5iBFlAVTbTqgtybCv6Img8x
u8hQWWkLRZDW4gyXPlvCdFlS5h38zv/xdGZbqWtNFH4ixkDp5BYIbehCI3DDAFEaBUEQkKf/vy/Z
5z+4PSoQkpW1alXNmjWL4G4E+14NocSHHXW4IjnDVDVISKIlRu2bWpeGQfcfFSwFNM7S1ewkO8HP
IplP0MlNR1YNpEO8QzTymyJS5bV5lM891U51LIVILRwlx4lLiaFq6ooKJDzGKSZ7EWFBGe8+9o3P
xgU+sR0/fijEL0An9WE+RQxKqNtqHZItEL0j6FNs11KKZLVn+vagsMyIXItAgTABRCmDDh8y6L3y
ZxzWFzAjZnSmUoCUmC5vUbyaorH1KKWQOKcqKFe6R3Na7TZuZOIY215m9lks7SdmEuRwSznTDYlP
igRBvJ2SSyOzRu7MvZW/BKmOqQrAe8hQvRr0pnAaMGovNJzMt2iiiAYs4TLW6mCTH0KKCg5yTzY0
9Ytsnt+t3135/AoCSva0TX/B3i/U/E3w28sh3bgbCcYDAjW+e96IYydbhWNxHc/JwL1f0Gl5R5Pz
RKMwiPVA+e/knofk4tsUVLxTFYRIDFEgguhEWy2rx4HPKyksf6a3f0XAGOD98pbpolp9/sBG4qcT
c6zyo9+mzEsQupoq2NmOQr3kojm31R280nI5+v4Bk2DcGy/suanhrZ4DE2bbiIqr4pD/r0tZzDYe
9upnVyqENJMthM+RfSSPI0xpn56so+d9KYu8L2UyhdI2XSoelXA4FMdFE9fIoXwvv1/JHmwfle25
DMp8xroQez96T6tUiJdeBD6+9y7VQyyYSh3jdnx5e0JzYgLLhfKQcQEN/Oq281K7oHoHN5dM/6n5
134Zp0fX7qm/mxSWu0Gqc2mtm5nXAzU8J3qKb1s/yOHsqupoP5Cpej/2Lo0XLEx/Ny1WKXJqAkMU
O3YC5uTfCmANX8PvxTebb7bJRw+e3n7HVzpLzGtfvRxxfSZUEvbId138LTShW/uP/Gfn0GMD53P2
NRRIvkoTsOLQRvTfJOJ+UYn47G/7p1GOKqFM+Ev16xo9ijk+PAKolPUcKtTCwmZAw3/yhLnAUhxQ
y0ssIj27MYDA4gBdVigSMLpbManY+dFOg7PS/aPHgEVZcJorPyjppukf99264RutK7kGXShxW26L
deuHZUkVkp5vpnJrz5sURiLV/APvKRt8rdCBJD+4DzarFwSRlCm81UxWX+CLyYtOvR2H9AkmuZ2m
W+yjcglPnUJV/6iIm/5Dw6Hf2hwmFceuUWdNDVIKDzgT0U5mtg7PU8tsso15ncqWMEedywPijubq
TLbsNvmhV10RhhCyaPBDoVlZDomuzBICralSyaTIIGFK3uQXXTAer2/fiJFFxkUWRtkjB7owFAX8
eqI3KoiJxY4N96IlfNjlMHp7k9rIF0V+8Ben09GiOe2EMBlrHNsHHcS73eVTZbY00DHrDXUHJqtZ
dqlfAvTSw4lcGKozH/wydkBzYZGcvSj+CduXhEd8qKTrU2SEZvmn8p5JASiH65/frd7klGcy/gx2
ipHfDZ6SK34g5WS05YmlSMxLs/3BvNoX585fSHWTqzxDBJB4yzrD5FG8Ro+LJdIfzX2bpVB9qZDg
q/I2qzUCGUQPUrVQz6rkiRnyAoeEF9Yh75jrbF5vSEJuS9mJPU8vs/0AtfTKh0KsOPWWL+PpVz74
jx2T7fIZRGXElrRYWEgprgKiAvnoXHkiSNxHx/r2+vpDg4OvMr1YbqX89FovYEFh/OBCLDOUuZTu
S35e07eJG7aMg7YhF0zMZ1YbUq5BXwDCTM0Vfta9XDM1LOEpX/p7M1wyXUzhjtU6L7AjX3gjLElY
EMa0EiPmkL98qPu8Dr4GX90UzJXP2tO+/fdZo9Q8fQsK104m302jU3koUc78VakiSvx5qtI1mC9+
zrUK6coOfTt23mx5DZqJjAB9cjalAizi8AsZ+NtX/etlS8R+vle+aMYQYwtK7xs0UHATgwNWsdyC
bQ6dBxio/XE+gA1PZKaPpFNlLTJujvTVFiUsaGGNW2KAEEr/IJ/aK8zi5UeFOnq8I1QP8cWfKt1c
mG5DPmtalbrrotDH47O/qV4pbLQAEIFl7zwNLKxGzZepG/wkk1mfA1b2i63vB0v7JUYz1a7OA/Q8
4cRSORTTq9RU9mFQshm+9DfDPH387EVplPkVmre80Qo6PzPTbr27jC2+kxFU1KJQITwK8lEC8hMg
4WlsK8+v+65eKhqreCBGd4K3+h+GLELvuUo6EtL/xtOzhMCqbI+vd5o8/sA/HWkf5hj9l7DYQVJQ
IlXygRYz8GmwKKzbDIR7k2KJCLiTwkfCq9sGuSU6AFBvbyNGjwLVe38PhwVG1JacGyKO2MXsOBNS
YP4y/qS0qYdj0koRnN1J7/2tgREeldvsm20Py6lhkF4QgxAu/gdjjmBLrk6DJ4h3l6XMDsiPofQe
6QQycrQVlowrlZoO9lGe+i6gJfdr9oSPYyNTdaOw+Ik7ZAL+d/yHQwgxcYy8pqox4GJPv7WfTLjp
8WP64+lvkJt30bj4TtevBcI59mwIwVDaOqDpAFTUWMHLvVTm7XWHNqOLdUeJYoFlq3gFn6Hergj0
zzRMgP7UBk+L75AUX9xtgw2ifADsEWKpRBZJbMEzSWhOV3kIgOb5zaYYk5J5oHXOeKV4rhlZQw7q
FbSgGDJsKDwLbHKcGd4HZFnBn+5DLPPXlLWHpkcrheaN8BSNfmJM5BTl2PMTSoexKYaavTV1Kf1x
LyW/+Pjp/rX/2kkXb2+OMyVB3K6hKzOB845VWU8btkmqbbmx0nj3AYId3BpvkUb5/w/mkw8hMzUk
BAY9MW6e5/VDqtfdibeikRb/n5+RUZJplXBGEg6lv7F1ef+JwIBaVl81onrbW7qDtdFbRDZ9KEUM
xC22k5LDdLXF+dwx0PAj+8MPMfgHnRwzOP3BB24nfq+n6QArh5GckUWWmZZSg4eBJy9+aEo6G3An
JPzF3dxirqdvPkMbc1hpi8ZGtqNjkmNhHK6gBuCmueXZT4NvDsMTS8/hZf4PAbCGSeuhY3ffJ6xu
Y4CkuLv22NzZvkDtMd32tEvFqKFMJ9FDdnqNvTLS6x71jOwCYJlv71Z/vsuq8frFPJOFLXEOKk/3
OvA2ZilleRkfp4cpmacLDozE0XXdfI09fdNxdVTSuPj2KG8AVTPlGwcr/bKTEYdqtB+bSvZW2ZGK
5SLHTzQphBZwYXFp10FPQFIMgV2MAHI8rLPSKokrIw4GLRyLfqBp722MtlONltsAc/7L154mR2Lm
2WRiULkvPQHWUT0QfrMYxPEIeqmok1befonl7q/Vo1qDtFszRFekBJ8T73i23DA1mRbrUgRqSOUL
gQy3vR75Y61HpEV1SQQTzvGFEpjrUFnLENYsFXyFRkf9Se+INQqv1Cw+mvbDA2W1TcZ344Ca957v
br0J/464zTJXO0DyRjdhCiBBZHu11/gApwpwpvu0IAW3LBaSiOtiOgvEoPAXFuRhNhF/7yALrnKT
kSpBYB7p+rcbidFi/3kX7iLl5il+iW7Z8fXjMzy84j1kd0FxXzpRrrOppNeVO/ACLPQeuDGKmU6F
U7lxZo9DKuKd7ft3Nr+V0hjVwRNLBhT+WB1euvju+z7zcKAbt3SBIs3WxeJEO9stao3jahlGlIJK
SirfejRMLXOFUyotqVjhT1wtfiQPZSRkGSDDNBqBL4AjUJgeZV65JWD+VGZ1Z6D9Ulv4HygdzTvg
qM2ofQNYjatWxrNlBC/+XZbbO4mwWsjHJI+oZ0VSzbKmKLI6FQVf0qGZUh89mfhA4wlimKuPjz72
gnlEzwa0s9tjLKwQrLkivbcY6fkK/338eBwjwvyWuBzjFoRaKmFiX2Q8AUPtY4ESMZp4m61ux7Zx
QVNmgRdSPoR/TaHEK2kTp2siV2G7D//5OiR2Sbj+xLQxE5IuDJfGxFQkNTYQfZ3jt4BJLr7TGufM
UrLdkHVizTBUILPIxHKOOa4T4JqfGEIUQr0eyNGAxrJ3LLihBeFTTxoAvpP/pULcTlBum4jrXim7
PYYViARpC+R7lQ9WAs/UQI7xbslp89p/VGXhVM8DbJoDwXMCKofyZEHKipckLtmZD6erHnWdNMTB
SbPRzp5qJGnf7msJDSmDsHJ8dtRGluFeVcA/E+YCot8di1Jk0vRXuj8JNUH+SA4pusFKF8fT8BRW
H7o4IPzAZy8Qra+VdcfRRPaHGGcCWn/+uFYT4E4kKo1Av0Yp6ZwwowmRU80xZAh5wxWXVKROU/NS
w/4wQAEI272i8C+v4bdCSWq3tkofgSwGRdb8MckwPHMSQoD/PaQKmpsmg9aVcUXpRJxN06uNR5I7
JNHaDAQTz07S5yCPaJLyOZfKgzYw/v+GcrgzxokhlfqKDvgxTAyqo6HglD2p9VA8EY46AfPmim4A
306sFnfoBhLnB28aEt/StVMwaf1Ux9n2hVvTnwer1vi33De53+ftaU5Xc22exGIuyfG0Zyj/UXSc
mGGhUcvVJQYoTu6qsMUN5xPqpsMa66fqVKPxFG8yl3h801dlI2fOxF86xahdwnME+qDLFERF2gs7
NMwoz8vJY2qAy5kzeFA+Bn+UaXpefrqwg3Gtboj6QLBHaYgKvfQd7KoIIPh2gVZNl7pW0gBHGZ4U
m2mqbPkPqSy+o7BBbqi3bSOQSdBpMZJZN7RElsSEgzsR9LpP5GuPHXquImbjB/EbUTB7NKUBZNjI
8RGjx7w9nNoSDdaxlUJq+DVLfYzovZev9N6jaGhykA2JL7f2HOLS0q2xcNe6Nb3INCjGQWBuFPeJ
eKdk8nhzgXeQbDg+g8CNu5Gx+9u5osxN3oQgiB17AIcUUPRfD5/RB4cWHVXu0ZzaZ+MOxqC+xi+x
qfmKLZClhnQeosFezrRh7AJhujUWg1xU6FAaA59bgbFPBIeKcX/ZVAcpmuvSYHtPcpXx+ZcGxevn
0hEpbarDpKf0VEJSGYE3aNE1nvy0pSjjEjtuvtZX7GEQr+M/+ZTOVzbAwZUWeEZxW3xI1h7MyGFE
TnO4bbIhyfWP64DwFlUaim8VddJQB9Xyjldui4wyQJCq3dSyMvTeN0Ri+IyldwqiIRsb+0jtPQwp
8h9KUx82Zvh8bn3sgBQkowFsNXbionqh68ALxklr0BL60OmEJh5sDtjhzoQUhtJKmUMK89KGKZIG
X+w4TuaDd11QkdoLbSVkVgMN+33/bgkR2kTAK0youOMFIRicFzzY80giNm6pvTlBYNYBAtWeOz3x
mnTGq5+syt83USujpWq2lAKp7xZec8vvWWFZeN037zgtga/4pV1epr5vHhBelqHQ/q0RzL/+vVPO
j8oP/+iLjJdDzd9385f9g76rBcgMuKt0aaNKo/MbFau7CYqxkyu9xr/e/mb5dyVg/0aXAa10L71b
53lLMJgLf8gHhrdYmvMRHnpLnLPo1vnhBReAt12m9DUlbDxmKkSOvO6C8nvn1kkvdtPbvXJYnTs/
0CQ6x94P3QRP0Xf0u8h+ZD/yH7+L9CI/fhk/hpehhTzr+g9x4E8j9Zb92Kw2q9siRyef1ZFHgUFa
vXy8fGS4g/dKalKc/C7+xjw//3jQYmP8Awd0jPQiZLRs+TYuTHB8vygv6OXQ4UHuEJ3D4dfwd7yj
IQprCilSUzCH3qOy633xjI/P6Kvn4xPQ8nfxGZ0XHCR9Kh+GBfaWbVR8m98qqbcDh/qMPNw31K79
4mmS7eO3wUUai4iA0i2d+8JchiKsjPaWafZOiX9JLcVa+IpzFYS9V+shepCDqPtQY6Wa72aRCDIf
diGLfqESRFkPJmGzg504Br3f6mvQGYW1CGNAhfY0wDiQU69JNYJsRAfquOzZjtbX0rH++tox0dJp
BszsKR/3+rYOt0pmIAGOqcFI2Nf87S1f0YBF1kIhUKNxpT4c8AnvmMbR9DNPuqmHvPD1TcPFiSAy
BPC4paLl0rziKs/RT3GxJOkJDJiwJItoOsVVD8MQsGuO8Qt6FIVfg4Aq7HsZcxjWHv0eLvK/ZCDO
5h9nvGjCaJXVSPaPFKDJk8WTvCaZreY1k/ymrsUICetRh38E6Quccg/lO49ln110yC0tRvDVSION
fC9ML14OZbZZDpqo6Zpm1IeXf+XFTv+q5Cb5UBJmQIE/5ZG5xvqCFqLxGSXHviCbClY4wt9fjIAE
SP830VnflNBFCUlmmfJRGWexoJXqgmviLzjQzUWgJMpbjCnyEnWTSIQaSsQfSsJ28cIo3ap+n57D
zroHRtgJpkGH6UBx/igocwQH7LdiOof6/F7IHQnQZGGI3V8Y5Om0E5TCHqNLYAm9JF9CI2c6dTcx
ycqhGWgHBpRzRK6QsWt2yh0kwTsffVK2nQWNt+gYY8k/f+PkjQX4NMOCsIRWASQ3Hjh0ZU6CQ6Ur
TWgTrcXoyP0ok7c9lkbrcrMz2JXrjHa5HAQMQImxZNw5UHILR00A1oCq+hICvIuAu8UwxYr1vEGW
HgZ5umDcRsyH0QiAFrIq48694ZOh0wVMqikCBLURCujl0UefiUDDt4DbGgzKnCUK+YRiCz8zeajd
O4XBhw45ZA+JzagOeb8XNMSJF5q78m9lOp16ZZClbXzGB45YS+XOaA7h2nf3YfoxejyxEB5CNH1X
/2tkAsSA+eJj/0qD+seAPkOchzoKzD1vGEtqzRbDHCnWYkbgM7f3WCp3yhuuqDkNeC5dIbPLFXQC
5lemPF2E3PMSqd4O2XqkCLgJ92DKRwNdfww6U2/NlByct1VE+cywhU1phiFjY5Cr18F645XTWq2H
eAQRXzzrfOoVW9TrAU71IniLFNfxU4/oEFkrUInaUgYJZk2rRiaC4PsV/wetiTfMVxHtiHdMhvpV
mKV/EBAgC8Qnd1e7FLJZjuLgcl+L3gsd3JkE0S6W3/MVGsuXRcWiyI34c8RByA7ExX/8MfF8CPGN
VUNyGjW2foQWSj4ilDDESkDE8cSG8QHw5Niouzq9+s9gNnoQgDePCo2kliBOXIT8rOEQ/wFPkHP2
WJx+DUOFkfyt9l4PGDPsV0/T1uslZq1YxvnrRWR/v8teqqfbWCql4teMFEsUabH1HBj4IOROcUzs
au2NDCwlVrwJ2F4cMAm1cWSuscflTiFSpFfRONX0ZPgMvYxddYhiJk/6jvhdJkyiPBmBXgo/hIFL
McpRgiw+6vz+zl+Jt70z83oPHMT9pt8nbO6P7VihbD+MWIsANLrMTWZNwBsZ0CHOruOK+QeF8gx4
JDjWhkSzHpbO2R2JF25wFx+MwfDftvmFFhVDMnugYEPFreecYHPigjj3igHoJfpntVS4ZrxtMtZ4
5npxJ+rv/I78ML+Jvu35SayS+Xei+MTHZ73b602nCEPDcGVbwLROO1P2lkvw2cAiAlzgsb3W9uA3
pYB7iGrIGzse+w8zX2YJmNEDqkmIvwfrBT8vEXvT0DVZ6zAnWHIJu0tSLSbBdgjfFQgsaPxVJZnA
IhAbHjXdThYschqNvVQxCiYxeTE2n+IMly82ZQNNYdSUnohl4xOmrOsL9nlarOWaOVI/Ak3ifo1e
WAtrLGGmD189ijVrr+cq238v7J3hxuDtV4kV0HhTneUwZjVwi7EW/zhog0XYAaVZYEJd1O5lC5d/
GCLINS1j8gClRgP4yQzUwlvPPsy3O1sHEl18MjUlowXtv8UmsQ5TxswyB4pR8kwTrFK8Sd+hYrjJ
vrrLscN1sOkDN5NvJFV3cIfZFjWHT4GgEa9hX3opnRqdKR/Oq0fNaYzAde4Bbg0AHZfbmebKNCmT
y3JqWHbBAN0qYbw7eiHxns/IdXRo2A46Ta6Fg0PGxhaPpgo6uhVjpbF8eFcLtrIp18mAUdVbhShK
HJk4J58sukR6Vd/fOeoEFCp7DsB3maq/sE7z5dvM1lp/5LqPCBwdKkQjIsWvfM5zZXHkiqEeFUfp
LiYnwoBwY3ro872HTKNmJ+xdqQ1F18X1SnozhrRNiXgMLalhU7J+WEcEDkRPLXI4dE+oGibE1ZoD
IolA/Jx1ydoiDrPI2XDHR6GeHkH+BIr+rYH6U4UFxL2cYY3MdO3px4L8N46qmRbpRuC/QLVE4oAg
ggHAHq0+U52NGyTGnFxCf2ovZQMTl8egXqIqkG6OLTYDUwKHsLYsfqCqIpIvBco6CGN53uq5eZ3R
e65QWku803ClKP3lNjx3e7SqQfzoRMRr7Pto5nEnNZxvb7GPDFGNEPqnjnBlw/3hLXZXm4wn5NEU
6oc0fKtg5JIHUVyNYRw80AtV1oEHqWCqgglVva+/7SGpgRpj1DZbZcpa60IpSLA89wmGgj86q4np
x6h+/AS5DGZD2tlQwZs3h2IG7geYKg2Afmz42A3NzcH7aqpTBU0MqPCz8wl8RfIKEKcITChkKLCS
hl6QbiYAlrCHKXwrB5PcnqCIu5XpIlHyBJ7yXrRuaJ2DWtn9RQqkUFIMY41bp6AopklDKCDFX/CZ
NPA5CBSAkaCk9xY41sQlmJDN5TX/MbRo5quVhUGJPMDqDLVLYIlb327xIXwQccyOVJaY44SUDQdv
jSHIImkgeOnzYFjlJVLyw1z1icgOXkdP0F5u9zPjoz6iM838noSFa3hsODpCd147wgWUl5Ta/+3R
MudScOPnfaWv409wXnFhntBfGWL5DxzVtroDh1itiD86fRkZYFOS0cB8lwryCFw54C1nCib8U2UE
hP/4JA7WX53q/eSQYnvxB0yczjxHkoNhlSSYVliB99HcyG5iyXBw35rAgAxna1ysgInSMtjGk0Kc
rRUnwSGQZQLRZJxk/q4+YjxV4tvunaLjyoebL74ay6xPxRd5Q1KMqgiZeKTilxgCA/ZH6ZhpxHnQ
AsuTkLAJBvioH7KLlRvh9bjadYG3sdOIsyzWUbwL+Wi++LPVhGC7nBF6FOCrfZq1tmKAl9487T7T
w1khNodD0GfZiwKTeRHnZZ4wXJw9sylujSxUzjEgn9Y+6M/Mzedtu7ZCrPzSp6YZjFCE3rYfyKej
8gH8SFUOw2q/nbh/FcnxMgnTD7jPfe8HKDf3gjP7UNLV0bJ9nI+X8nYpJeglaK3GqzrDBfmxwsf0
z3XV9UQax0TaDLTFkn4YlT8obEhNBO/UDp0D79o31+eCak/ooRZbPFp0adDIIbT6Ezmb9FLqQ/Lm
RD5u9Y9+k336g/iFhgH9QR9GM0VuDPYusI/04EjNHps+L6HZic2OUOihKeLgQvMtblGT+Jp+Sc8V
4hs2hQ5dNptNfmNfXATsf77TXflBOEIUFueN3J4IQxKi4JRAtIOGZoiLMZ2GRsZ5drFOwObGjsZt
Iu+xqa3m5dUYMTC0BvsMHbfNRKrXUqgw9mOwVpcBEh0kADQpSCLyO6ud97Ta2PwE1Z5MbCyGagh3
4xxr+3sUn/O7/9LNiQorj3+s1ydUmigMq22jO+uEdi0k7/XGrKVVhwv9dtKDiRlMDtPmdTjFuN24
3FWyv+xL6PhRZ8LvWbZVkMBsubtEZxqLu1zSWDX+iynXTRmmx7ZUZNPVUpMmT8HBxXknawIIKHAs
cM/C5coYipW7Vz/O1kMkk4Lxsa3G7aqI/7mRlMpzQ4817tuHQiug0V71VdOeeKlEBHw6xCzabNIe
LN4blrgDMWmcVy3JrnMRnjmKhkQPwyUNEpdsLN2iqR1MUNy9c8mbzqbGjCkCHWdUFSQ8WSVNqjv2
ZB0XJyuDgz51k91lRpOve6iiv5nbYomxwkjSPolLTxidnCB+PRFEgSQpCbZk+Glm2OaVGXKl1jcr
eUYHOs+lzRlN6NvIKzRhs3lttswgL5TCgX4Olo45eXeKrymJbnNeSDUOGYBl1w/uwhTz7rqlTTiF
JRfJXROy9Rec/lqXF6jsGEvQ8Dm0qubCOWhtSSb/yeskbb7sShThHb6VITEjTnsmr5iUBrYJVjvx
yArrk6rmKFr8wsAkkqEZFjfjypeZFIzWH8ZuxsWQrlFck0on13Myn00gJNOOp/2BNt/lyZgJghHn
TIEMDdGwAK0JiwRHhmU0pmCATRKxNk3DcrZsU/FJZrHPTBoMWFnjSaXFC3jjWDNZoc+kS4O9pPXB
VGLOafrdSUwKzsxk7xrmZGy//YtOKCtSQ8sH6iu5yee4Kq/M7fUDEbqxi9XcpoxpS1cSYQ+GJh4W
sjkUCGDOrbE4lp8RW9a59mmsbkw66ezanlycy+PzSNVha+w/rome0LfKvazF33N6fUmGnrHkMpbc
zAInNznhCXIW3wEbg7siwwxd8DC8wBK1nH6Wba4js6Bm5ey/7Ns1JZw4VrnY6M/Rk+qjNEQr8rhM
EioxhhKr+Z/q0IDVR0fFAVfMqxC6o1OceU4axTmUF7omyaziStlGNVs5RuLec8A8I3QOkv4aEq1o
YJvsh/Ge4b6RJDUZW/YUkDjuE5OTq9vRp/TfMpMYosSdPjciYMyIuBEoCVpdP6kjztREechZaiRu
LH4iPJBCIh1TPUH/vylbdEXF27BRo/iMgEydUJkjRMLVzUBWpUGEI8kyYLlEUGBc/JgO4rya6Ytr
HR3IGLt9j7CNLDyyt5Yc4R+8BGP0Z7WneNJLA3BAF4zKtkmXYrO6tDr1ljNHWjkHDQfNeZ/QO1lz
uq0sMheFO+IYodQlS9C0zHBY6p1rbKK4DmSmV60kg981eRJFzPVkVaW5vZrdmGT6jMY+h+NLd/WP
p3TEmPlMgwXNbbCjR4Yb/kmEgkPNbUMJ4nvVu+c9/CQ9a9ddLS8rynKJT3YT+y2YVNQDsr6qgL3R
Zfzj7zq6kk3M8LqvcHWowsSlW8zVwYDtGiywzh6IecNLJEs+1qTE2+KNrjU5pvYfLPBkBc9ih2gG
a5pbk7jznj7jbcG+vg2+k/PIVKfuDxNJp4vlabYUB5oF6sEcFIy8C0HXmuUDprEOMJ7WLWIQz6Vo
WwYQI40JQmKI0oOHCwgERgOk8w7a//pOwIgGPLGh4L8QWzQE3friPoNA1RD5nQ3foZ2UIjaB2tt7
NJyRe/ypA569mhogboruFHJ6zyDACPf4QcwTbgpTbs0vIkC1nqjOEChpGGF5h+Bie7RYqSdUIN6n
2M0SbKlLkhnXm2FG6rr7HJg2g2LzCo4BMkjO803YBp4l8ymxBBNe4Yxa6qODnYGWkYyA+BylaCry
+Z4Dz9r59dvP1Y+X0vdoPi5eSmRkO9dlfnprv0xpeUHab1Lom9GMeqqAehVxNo00mWy3A92zXsZZ
CMpuoZAdSwy11DMEnyq/UaYCX7X1HNMSnZqqIMGp20KPQ+fSRYjK5DPKHzm0K+1+lUOLhYWJ0Bo7
QFvWStymU4tgQ8GhZJZkCdyY53TeXYJdEX5jT2JBcGfNBPuoinuRdRCP9x0UMf4dPoxvdrF3Gcgn
vsdbRGIGLo1EdOreKJCAuzfmMNCfqpmJlWcWo37DuT/0zh1zbBfKasuX4ZH8GuR60qcv8FivIeKY
nB7LL6ajPGB9FarHaYHLy/BITfZksOTzH4b0goPZemhY2vzTIE/200jSW6a7YLtTiNKUW69Ni21g
/OEHcl85YINrKQtvA1Y+4EVn39n1bNe3jnbDVFeqbL6WjXc7qyqPFfuME0ZOUEG1Bt8iLCp7RjjD
nY5xygSuzAQDsCIsE2IoYBDY8glN1P+juS08wBk7/1j3ENpGMDkz01TO04Cwe7E2471Wle8bMR7H
uJXd3ZPdntsxxCFbalcg3XzjP3k/WRwgxtDDWFwsK2A0ANx83CaR3FPv1dJanuiZFYNlAPpGok1s
KBXX1SCtCbH2XCssBQ8AIsmpSqCUEp8N7mirftYf4bXxQlWjSg/3ZzKEWwapyBDdSQm6m16rEIrK
H7DLuYJY6pFNis1vkGzaK/Yq2UF6smMYq+PWygpOOKm4+gQ8NSapG6AhTIu4k/g+Dt24cL3+Ftvv
HFe/YhBEJEwIr7l1C/Xx783Xanz42ILqGzK07PB4exhW5hJFG8ZDvwE12xOPEwdKSwnY+IMUGOB7
7gbbmZCtAJT2Yg/oRGMGwF+QFw0gm6TJf7/7m8CwoDGbznLpJ6JeyedTgxA//f4OSgajXYT7Gwzb
NyUYMN1QmgozuoeCdPER33wQDww3TE1uA0ZraD027W5kJvA7baOHnCloAs5edxkLQrNXDvHI9KLd
4mfMDrqMcR/PncOQFjzdHU09TuXbtgwROT1+YsfKr4rp3iEfbVLdw7Gb2yxOh1o+Is6l4fwKJ4U6
Qe5gy/iFju1EEKptAEI0D6Hiv+laUkdsjxG3C1U12CEGSemx8YZ74gMSWY4Ff4cXo6urd4imCHRM
stFVHSp8du4LXwk3RxtjR0tJ6VeuNkoiNMp1yTX7s1PDKe+mJnzptm8YcAmxP2THUe59Ros5wxDS
CNtWfeofYpGrcAHqD6Rd740tPTdtVogKQazemGvZFpY8hHfb7k+shA1+E2KaLfX4XCRv5yo0F3/a
1vJopyOlC6fmM/gDZfNuGg84v5hTXBUhvTNSAOzbUOYEVULHhsIFBOPupVdTVOSFw1qDZ5kLwTeS
eNF+RK3TIPP6Nzr1r4PLIPXqIzt6HsF//AFRp+afNAFexrX8fSz/kspLl4/byve5lHkuPcVf53zp
GdTxq4RdKwBcoXM7L/0COcZfN7KhH58RQgeUnmeqSekj5UQJEx0NZ5ZTBjBjV8MzTcZeaUxXH2Zp
DLXpaG+GX9py2y1N/M7n2oiTQJnDtRHmof8yAbii0yRIV394ksq8XqW8GsADD8bLkkXjtSeK+bgZ
xpnDA+ZmW1dQGx1rN0WAYXcqV41uJUs3CRq0EjqbYtsX/u0ZVpfXo5Tv/5WxDQY7RjqiyRY5u85k
P+mLRFFY6rlypUDLz7G1gpraWYDkCwdk51FM6x6L2nx3tHTbiMrW3zGU4sKEQvKP78UReReo/Ew7
1EEZo2eCIToq8M95viuzlBQ+Ba1h9Ajb2Q2MsACd6EY8vvNX6fqEgkiI3sM//nZB9bXdP2BD8Xjn
lEwQMH4YVzTDKeItzeZg4LyS58ZWTrDb6tPcWfIo0E8ckm/r3fbMZdFdwpD0rvgGzSoRUBd7qQWe
6SNhrMSA2YPi9YcfzbbCWDmrJfMkNVCUNZHBklHvY8tA56FeIR+/jNfskvxWLHeOTqddetZt2bWx
syUuzwmAbckAbRPLbhr4+f/2sNhFhyHlcuHccCDi+KzAmeuakOnhaAYa3lE9m6T+yhP7btOChCEm
PBWS8ay4oTCgTBw8lWjSxssLNI42+gGQgJxezrHs7yz+DNQ4TbAzZRt7WYqvYnZHNDtgurGRUluU
XL7tJE+mIajRcrgwsGAF8ek94mnHZUYiCMblDGN3xk4Rpz58j4Vm+FCTsUIG7OjugIytCdy5Tyx5
xyeRM9UU5bH3YIlrat4kfgRkUb3+iPyoW8WSBs+gL9ypC/3YaV2hHQT262yGP8jAi6KLNh8bCB+E
nJL0ojmKd9pVZ0NiKCliumItxaQloIpQPzd1AWU0/5XpOkLYC+Lfpz0I9UOAKj9UcybRr5zSQ0OF
dL0OIy2QF+acs0yIKl/T8EHLbKUNyMGluGqXqnTkjiEH8wBUmZ0/zwqBZCmf94yLA0jJ6jCWJbpl
ZehIjPEJCA5bAJ08J9bsTp8EV8lhXWRIE1ZyOEtGMHCoCW9afc5AK2SIJXHYB5s8DpcH9k26VwQ8
SNFzqRqvVgsiBOm45qFMfGUZfexqzZZ4AsPvGv/4w7xtLKdBJzr/kEWB1tAqh2PmX5JJrbMcM6II
FTQu4jAAjusO1wP+0moxe4yuu3y+ZzcmNGTLirshRn6I0jWWI+gfF7j6vkRwG0knmxpNJd1nYHxK
A1XL+8zeliEG8DI4Lz4Hfwubx+4/xKelSzaUqxIsQAJ4s0FUe/D5VDcF+06XXD2L2zlFZQrDM4kT
WexHXDcnbvCntaSX1isZS5JOMMOYuQ/C+NfQEMxrdJGzcxFKuAu6OpZug/6LEaDKC24DuRH++pQE
9xuCHpeZ78ZPjSL55HeC6i1r0pJzDuEMRcXAUiL9MU/DIC+yZAiPBzDCm2emSSpva0K9JRfptsJK
9LVLKzrwO2yRvtRr4u0sfc/RbCJhivj6jgOA5pGBYsaA8oOuumm7sQyHBK09Qs9w+YQEZBfXusbe
E38ATldjSDhpRIkV1UGaMaM+6gmcY4cWlxEnQlz6FlGQSqDk1HG6eHjXJxZaRWE9infUbhXhoHIG
W+vK9gBDY0OGzbTcDOu8ZKgVBXfG8WO89Cghdxq1Zpsq84UF5grDODKNMbVFjhOvHO6ttOcxPPUy
J80tEzy4EfKvq7FrLmLCqI5XyUTmSF4qA1dk8XgfQbqY7tgpHHNiyaRr8OxUa+dpP5EyMtmL3mDO
qRwC4OGa3fz44Pj2IY40jHBYvclmgofCQ6AxDDfbEgArGfG4TiKZfWZjNancBsbWlTHr9tDKT+YB
dh5SbIwp9PY1WiDWX3rb0ffbvcXE+qx9o0VVP92pi932L+fyz7VKX8FC6YnS1oENV3Gv8yeYyzCD
AQqc7XjLZ/Ldwt0ggZzwkFQwp86g8QSz1Inai3gh54XLw83pMjcJvAEwuH1x+xm61HDzImaWU9P5
VV95FXGXM+r7vP9F8RLmTjyhuRoY326W+5jazWyAra2v8yAlrtHXoyR91BowOb2npOH4isc6sckc
T5zaKCM+pOwjplSNtSlFKL62TMVzddi/2ZvMLxOHeEUOLYApyUZ2oqUWS0KRWyNJ514xeG8MSXez
JIBU2W6WRiLOaC3C+9qAJh6ZIXQXmvcwDjI44ARAP3k7BsA5MLThPcnN3ONC78tvNvaz69p89ckf
THrHHAVeDSeTL7SMKaXc/ZRS43O1QMHzw/rmY72YLq9rL2pNI8UZZSuPg7s4BkmT9FXJSCOAakzn
DMwTP7ne9D6KeKdxbRcWkgQu99JRFSuCa49WGe/XJMRAPt+PpDyOJAieAAmeyPM48x6VZUKRgAeO
xvYZHrMuAWz6gbFasoJ1P+mhxJET2XDCPW+qFAg9GMFVQ7hd5XdUJMLOEp/8UmSHZ7LBemcIKQCm
wYS25fkj2KBrUKySngHpQbxVvTSbmFvkT5xDvRtuvpjhHSPubGSeMkXGX2W2QOebQi05oLoU6EQC
J7vBOytdjuy1wqgJjGyBi2WbKcrEKruQRmDUniieeCV00ya72z9jLtl0MHMzFrrWK4dfYM2KRiqp
a/A8svSpIWLzj8kHaQK9B24GRc6sWazm32dsedq+Jd7mcrgcPtU10Muu/k1sKRobggC7zGr3vV0O
axIArJnoeILx93jwWS7b5olWWbzQKIz91t2Nh9w6mRN5yscpIG84Bd/4z/vEPUMx3mnpPysu5uGB
trOZDuw0eL12K7FQ0SKDVIHq4fL9Ncf/Z5+j+GcIHlEct7BJspw9bT4/tvWFoPee7vEpGIV3qt8b
hu6ucr5YHz0AGZ5hIXWLVRbltbWe/X4Gcxwhio5juF5Y3cCT5iF2DKF244L/uonZMfqTyQgk0bIW
5Rl/iRosy/qFlI07hHQLuBEW0Z5ZDhHW4O1eykUEroi7IMFPe2Qq/RgmWT8YmXgYrKUwEXurbCLF
GQ7j9fBEyRMtnlFmCT8bJziWRfhaKred0CPIcrB51RF9KyKQ9VK9v24urSf4y7vqsXsh63spF9Ol
p3ytmCpv/xq0Ib92s9lmDlHp2Q8c91MnQ3097YcIbFdraDcU19IYebWnQ/G+Thv5det5cSK0nSMZ
sm7dw/S2XWT9huvWeT18XuyL5a8eICfOePj01EtNtpQEs5ijn8Y+yp35Nn+Uc5NMZXetbXrzv9JX
78DLupDjf9qw3jv7R5CjqfGZbr5r9BXxxBeFIfmWFK08cD75inNqboWFJAtPRdA0KQ7bhOfmhvC6
fQruXWrFWqlWHmFwOiEjDE61WMOlZfNxq8SM4wpIRuldxrlq1qeEk1M9H5ALW0Eo0HUgISWr3rW6
1BQNsdzU9mBZMNVObKMh62TvpTyt0uxnCmnxp/WC02SwwIzB2NhEh62IIpxX7U+qo/XB9+piy1wb
HEIuI1HIhtfuKWHHygYpqKVSWIm28UXWTSqEUJ8AAXmprqkW3pSKnHATruNL43ydZs/0GC5ET7v2
cyY4/NC9bI5sZ3tOtwh6/vT+vspZGy+kUQrJ0VT077fEF1Kxu/o3ecOvElIS28ZmcQ5TANbdXG29
Oq0y4FMvsNWLzewSGbHNvbylEg7ZN6UDYgIEoxn3nld4CYKKwqkkG5FcIssmtMp36CWZKW1Z6AfD
iqjR9bZuily5+KPKO6/UKwdHGqGeu8+la+259FJ/al/Ke6nrSkqruXzpnFab1hwqVaPYTDWLTZR+
is1bqMbwV3TsQDbubHu/19KuiIAYAsDTgParaCud+b5Hez4X5HEpo+fq58o/q6qRZcP+aW/Opd8w
s6/w2+ERXOBlUu//XEJr7Ape01Tk2satheaBuqfxcxXCZPP5m2fQkj3H/0O66blyXDzR8DU7USEq
jWb9Cy5jbY+gE0eRwWhNQMKALrbhVdhGCHohfEc4GXAG7QS/n0LrPEDngBI/+KxSjIsS3xEKNxIA
s7/Wob2ZJbQd4yijlduxSWxBVUGqeekcEL7dtE6oOn2hiwz5D9JGc/Bcuo/n6EefG8WPNGN1iByv
fS8LmTB6gdadgft+VBD2GiuNyLD/6uwpfo8oDaYywT/cKmsMNtsOylc/489huipvdROlcXPK94BX
T/NvqHdT2kx33kZ+sokujFS6eoYUO1VqjQ9EMYvrnCqXpgSVIt7WT3xXHm1+QlBbSdYNXBeVbp0d
Ii4ftGDu3Ci/9YJtgP4kBJOoXdA3gI2Bv70gh5iEl+uKTdT4rSblycYC/yPqvJZU5bYo/ERUKYLh
lgzmbPeN1dq2WRGzT3++Af+us9l2UpGw1lwzjDGmsEg7FEGeTmNUpSkUdAoUbskA4WYwLX/ra6pv
7GRVw/NuAgfi/bjV1ImluxD1N2hNp25+LHfknf/2gTJoQyILvD8SQcLi0OMAga8MfM5Zb5MLr1B7
2wVyxClIJpfz4a96Lo+L/1jvlWW4k8/NJRPZlfBLuWrjgdeC2OcohkB5jAS9MhPuR679sHNufGDm
PtAXO/h8Df+Leim2d9HvRvtb54tCI6JTc5/dkwl2KrFK18emPbLa6wnCgV9Nr7w0htsJkogcYl3t
kE3G57d7UeX+GJQ5lYNfuzA8NG420FKgnvjZ6ogor/fHBTy1s3DHh6rxwzNK242e9LN230dQSVZ0
Dmy3yqPcPvh0cmKWo0ocZAh3sQvkj5cpUItlhhJf+AivQ2RKEA6sBzdOTDq9J7+OkBokGfWCuHfn
DnIxvgl+6cBhHCIjeXTmzUfnEG2atP3OWQ+0bkYW3wyMECVeNJ/FhLjGJQ8iDxeUxDi1HwGZSuxr
50vxK2ufQVdt9j43k35a4Kq48Ij7+lkI+ZubjJYwLxf3Rw9ReXRx3jx00d7cc0bju/+5O6bt7Co0
bZrvQS2VteSTaCR7UovBrNGMYyqonajiAlHkyKwfbi1FKoB1zHiuoNpnMMu3NL5ub/olZHxQctGH
qcGG8hoZ7xQnJWvr7/zc1IEU3BEzP8wzFmOHzdDr9EwhZgzML+jXvGO3jG9dmg9uO3f56WekcmmD
MMgiY2KNnkCocfdtM675B958cw6P4Nyu7pbb/uMcbS2nfIzTqPTl0B8H2P+h7DboCbRztzvays2D
y+weEBmcCKb5vdIOWxBAxw/Y4wTXPetXnh6xiEGagnTvcJ/svBOuep52qXjkN7WOCny8P7s2KaHm
6eZkkKKgZeAnkX4IEIstfE69SmIZZWphe99uPtsieyriEHP3mKRdAkp8Mj1IKvhH+KE8N9ZrtjnM
YrHA02XRLbPo6nPzCFPx70JpQ3nrOMFak0fEX7w2Dy9V3wedRFZIhWGeO5KVpEDBj+h83DgtZbLL
zUMX75DfVKQy8HeJSsgorJ39ak52V1nbfMtTmoV/qgDwNs0WCkyMgTyGQudP8acimQHNm6ggAp6H
BQZ5S7qaWE3YQFdWb5RAkaZnpcCzY1xp5pz8Mgb1812P6tG8qVYqVuvO0MebjRDrZ0vz3ez8R/uE
gHUxwtkn84K9FU/f3HqTz2HKa9FgZWCVetH4XEJUl5gVA5suUlZBoNK8OgdqKyD1T32nIeDwJCKD
hqKGJzBEpjOSoGw3JudPsQ8h2K3gOtIaoU37410p9KtiUGsZLJgOuQmNBJWgrxsSOfXBfdqgY8F9
Ub05NHtYocaPN0enRSD6sPSKbhLF6pqDyzHsP3U4VRKtFH+qHmFYPTCQ+bHo/Aqegb6K81wflpZQ
EOA7qG1V6nzBdmIF4/9YEH8keeqRGkLsuFKyN8+RnetAltuPvu0++vnFRmjRRKE0G2SDKlZ1E93j
TaSvx99N9Pm5x2veWcHBWafoh5Zaz/wPsBhMbuXZ2zV1UzPsAFaC9giFDdD1BtbJkYs1KPKejlln
dmetVpt6O9nJN3lMGuGLJoU2XcS0vXFMGuG2x/wNr61DZ9e5tC6EEdstZL93oKuvlVn3ikHkcUCe
GYhqoXb36lZZTi5QNY6jF8Ihb95xmNjhO9j91EK6VyJYAsVIPBHIaxNJWDbaN3RPrnidSJfQdipc
xx+als1xQk+RGZcYBM27TTZh3mq4p6aoESQcMDfhPs7+9rFaolXClE6MZd6mfl0iex5nSkmkkXqE
7RYNNyVQlGan6uoPvheZDQVBNJhfTr8KZ8PkxDbNd6wZUVup/weSnQHLE0N2w0BnaQovdXT3T9/5
coSkftbX6lW0rdhivSV8f4/OCzu+NunrwLfouLgik1rzQA3jEcsxUWyhfhkHpH6RoJCAge2Uu+pZ
qOBDtVk86cbIGCEISYcmNULSA+6KCDoFO/Lrh+UeUskXDJhp6+7RVfTFzb0TC4os2iA5DiGGF1NJ
JB+6rJHbqXS4egqVC8L+ngBR7Z/vXr37cd/IvtTC7UgNRPVAIp6bW2HgVtwtTlmW+9oashl1gmIJ
KTlHZh8EJ4i76tCivYi99MR3Lrt3/ibPkgfTN3VqScrgYbbmotGYEo7wCWNInV3muV94AdOK2I0d
1tg+3IBjIC19/IbmoX1v7ng0vrSp1RU+WXhvVvD62siWcYVYPgHtzTvrLicoT3pMKn44TjhpIExc
Ofwl1eTEvuLQGItAL8hhinMlxiHj84OH/sHfRaYW9NZPBS8ZiK5cy9zH1sHj1wkWQuh+x1kbQrSs
c/Q/f6T6AI9rCuIr/P2dxrhkiOqgvmjmDUF1zVW8xFqr/6cGZIpYBAMSznVQfYYN1BHAoJX8ME9F
ZNFSz4qvfEssxxyGkKeXr77UVXXXijt38zc/TMs/o/2AgIt43uDeK/v7L5kUdVWp+FOkdvCb1WYL
VWc2eVyy4vPpdXjU8MYfowWO9wxeLwo2h3h9nm27c/A1JGousZmSEvow5dJ79PlNP6BINZznPv91
G/rg0ofJELXagjgmKjN+CyRmSFfjQ4SCXyBRHghd4qnCRUUR2e8QijhYe64Sw4dWtAERDfdHoFC+
9UlWvVWVJmTRgJN/UzhWOaAQ70uod3wzEKTqFLb2biApK8HzFt6fTiV1LWvnfPbe3ajplgD5s4CD
gyJpIIpR98tILNpheS7QLjqC5IxZ8Q2nSuTanYe1BXV7EmKqsC6+P0CeIazcE9J1gIFEMfn9+wUc
Sp9VADMcI4yBXyq2uI+XJvC8SYP8gHLkZPVJyNMcE/dxKJ9Olnoo11/Ol5bB4fBvOIyoDntDrlB+
Icdfw98+ZArwN4wuZsxXaDlhHbLgwQk/kOKh3DFkxZInbwsuCHYSayEFGdygPb0Aj60nLU+pi3qP
jXs0vT3Gjq6UbuUZMgXgE+5HrY/PUoWCFKMeavBPopArD7e4zENCFwA2dyEX/6ju0VnkiTbg73xA
YMVEqHlSjptwC7hZilz66+GdPqoQOJw2lWoqf30thkyin2RMHxJmDP//+oUcXeLDddy60v9gUWaT
oyDbwej3l+jCbRxrN0Ha//hc1d1XckEsMONTdtAdzKY82y1WtoiWVLDUvCQERNyOJnZf54WajvCR
TF/KJCB4VS56/WBMYn9VejhlRHVRPXHej3aJhjTP33IPO/19TAlvb+SOfw1y/1/vnUNNfEPbuvbg
MTKC300oLcS871rzjwIBI0OeoJQiMQTcK+6XDAJgcSX9qe6vgz+uG3QkBoDAD/yV3yUBb8TrLjx5
2pywKRZtQi8xw8nvBCTVHQkdsKIT+CRaKLRJz2byOxRNAzokpt4OK6Hdl+4Xdp3SgO2XO0rMmyPk
W0mPpiyT//AVVMKQ+SQzuqeHZmH6r57W5Zdfdn9wpWBSYsB0GzoJN3QoNQENBkmZa16J9iPaRyKP
Rpd7qAwbJ6MnxC7ljflapOnJDXKTv8Z4665bb3JS6C8TLykEPXc1rwl3h9BRcmwZ6HXmcsRtGubX
TzAxWtOyZ+RN+TB4RROu1kSBVp8j4+svQBZMOs8wzTTTclwEd4AydS2ekz0QNieEhQ1hD5pez/AH
GH+b7pWSxCFSUIdnKgn8dUUhIibNqsrJlrTWGtt/xIrNB0nKpcHNwhcJn62jWwlWzDTePBiNVJ+g
XrcAwbKioJmXUuK81qDwhNJjp6XcsZ7haYkGyu+nsCWyNGEMdcc9lO5B/F8ZYwWjHeAs7Ml1ElMd
BfkQrzqwx+mz0k27oI6IJIhTKGLw1o/H53L4RB0qMlEtzlPYKAKKCqq9rxkQRAQr9YW+jpWCHnCM
5LpVcPr8l4ksML55BENxAw7L1i/tk8u4Pke3lrr2WBlFIZ92ejeJ7x6LpCKYNWg3IHMUq/AixPh/
s+LIrdzHKLO2X8meRQOGMwGYd26R3Ikf/nWLduA2kNjNioud90FRtqszpDxIcV3eMggZkNLEveId
E0mwancq/nj4J3ev18qHnewhTFuB9oeIo7MsP52UnAHxZfeUqOdWncg+d8OV7G711DSJ6aJlMvM5
gU8yleOYRlCtuURoCPg4RTVfpdwCiyQh9R46c8AscQuplPXALePfS1yBYc7YUn6qaFnEkOxwzPIL
/mSkGa/0VtOSNGQK5VeNa6caCABBvqoWgrPhEC8U7QM06+oz+oWTW5R8L1oiXIoUF+r0I9E/if/h
2VXv5O2tLrBlmg5H0gqtgkjH/FCoVob7DMno4gBaCQhEr9RtFLxqcDBQJXonMhxQjzY/tkGpmzAb
eYZ6k6rV9X6NJgL5L+AGICgmuSgedJlcsYz3sIg9XfS7VDxVYTW3fKyLXUl0gs5Mg7yQwhChw31R
fRX1CP1Dznrx3QRMyzRlL+rp0YZsk5N2YMh8t9lJPkWKgqmqdoIMs+oCp8cG+5Rk+UDtjXKNQfFM
eAnmXnex6qFYrEidP4uMVAYQV8PUEpevBioM5p3ITbddDqiAwvyaFFgaqlck1CEdfAPvmRX1/K4k
GxAn4MOF29QDCCbFKSUf8so4zISHJ5qZIDnMYm2jhUqTlJt/lZpB60OdWBvUMIR/OIxgGsUrYPAD
VTtXksxET8dyTpHtr1uI2kxhFfO1BkMeIZwb8ifh9E0QSST5zvvS8Qv/exzYNB8njIQB4SYedIe/
rXBbsWBVz4pvzVtEMWHjNcCxxy/SDZTVhLjwB1wNfujqxo8oZGFplOEQ/QNhBxTAyoAoP2C8K1Ky
Uu3KrxML5ZNDPS2X6uyIEkuxSYgHF4PP1mmRq3mNHkfszenT3JO3o2e9s3zjf4fpIznB0vSvt9Gn
XRoeb4EhivI63HyQhqNKYji3K1iio/t5jwe3joUf0GAOUhPmXoPWWK0WKt3GJEM0f0gK8alUQRw+
myQHKP/lYFQJFgsSMlDvtkA1uMiQwRaYQ9AFxRhlcMkgKqHCPrj4K6wN9VDkHYS2V+1YmR3Nze4s
x/ec3cGyBZ6K1zGkpf8Qhy1VUAVUU4l9oFIf0FwcK72RgwLLwdWd8dpk091bmEex4VWe6SGCNOAy
c+cRzmJJVv1yLZ9Bc1YabavQRxpAaxX0BTQYer2M8uYtT+hgXvlXh2dg+Ba1JNCsAlWQPlqDDf16
LA4fclacNAfQHQgywERiyQHR93KceO6NAHTMFlwwdT7ms6yYGUNp02ERE+BZSwi17oZv9mD/szZS
4HfVypsICC0CrGavyFE5A3lygpz3kGDIbSDhdTydSnsGuRBBCshHpeBqdbCGa8Kl8LKFAQn21t0Z
MI2eVfdWR3qZu5r72CokiwUwR0hRj8ZSqOJXq3ryzIlq+Ccu79rfNzppdXCyt+4bbuHVu5qEG+es
vaz+4jgiplfPJfVUE5OIuwBIOllVb6VT8FpwT3KpM90UpQRBZ3PD0YZDopYbXOa+0kPWCaQQXsao
nmJBmIVxnnNcb19MBgOBV9qxolgAiwM0MvBkVL61v1jCfFCv2tLaP7YfOFxwR9rr5NOEuJUILfBC
AFuIGJhrQnnxA7/INndHcgFGA+4CawKzVaN0R4EASfoynoKUeQthhddCS7/WYcCQ7dGZQcQwKyAU
QMc5DERV3E+EgGNktNPw5g3vOMiMOVXDCRvAdSj4nSpa+Jpe3F59mLVZFx8hiGFcQ/QNerYfTuHr
7ONKaFKGw7fUj3dvAwlYjqPVtftH7gFdR6Qqe6MpOvvE+iyXtwQ36xoov1BrV4e3ef+G0tuGlLTz
XFOnmdQX88x/RdZr+JzegSU9KakMy0795RtgsM9OuOl2adXuv5o4EZFjoCC6HpozskpBdWYGaI/8
nel7khfJ/vhK8c83Z+YsmzzZW94V5Uq27B6ff6kloCQkVY4UenLq7AZz+o5+6OmoZqx5OEw2f/yM
KZCQhNRGUExeJ+9BTTSm35RIU6tuCj4k/ZvUIZvv5tFwqQ4259Q72u/Ftvs7qftAqSrgqwrIMEkb
svlzF38Ad/pHUZZCH36Th3zs0mnIJ4VBgk4kbjCw3CPFwzvmpLxF2TYQXioNK7trDB7T/LuPqUWF
ja8bDyCb8twDYLpbV6SsASudwEHYfQwOikU8M2DCgwJinuMEVnMMTwFLpbu5t2p0eCVzFAkkZzX9
2grVgPsJcYrvB9rTTS9I8EypxymxpLhbTXBPfjJUsXCMchbXD/kZ5ERUnqMiSJpTTE8Ry3tULNXk
xwqU4euM/yZ91aYQU+GqqDwyhkTeIh5E0QxFFXypjpg3FVpX9vvjFowWOr8gm0LyNvpNfrAsiBy1
kmGeq8Exmla5qGMtRnwOJom1CRUZ1MKkUdMiKDoh/xtBiO1DJKUmNyRm4Qi//OkqXPJxHElrOiU7
jZAO7hp+3Jg49w9tFnTC+Cgct99oyJ46is8lB9MIcVJpZMS58/mItSRDpS5QrsEt+yR3dEFYw2mP
QPRDEMPgSxHnIqOBsA50NC2WgG8GvZxnHeJJhqEEgbgM+MBV+numkwuqcxwmnh9HRUPf5A/zSTCs
kvUc91ppsS+omCteJaWYCt1w5g7r36A1Tvrwe9e4zJ1Or5W0VoPWz3g3XYOipiFBF1LdAuxi3QVP
2P0+QVCEaP1N21YtbnIsQ4A6clZyh06Wif+C/cg88yOa1u3vRTDCVRLXQ9gfDJhWO3k6euHiH/dD
zwhjJPEW8FtifQOAYC/foCujPu/F9EtrWQFIXtAhiBnEmD9UnWsAG31l4VAVYATl2s7oUSFJSjYA
l6M2trx6S9KBqK36+zbjmhDAHaxR/yKg0PLD0syTNaJeHHobh37ZW354TQ05JW5354sBzu6Wth3t
YvVHM+kXSsCNf6npq4msYlzdrdJF/dLMOyeQnq211POgAIIIwMCMR2+kIEUz9ekfJWbNBfYMIv1d
9WmnbV8gwLMe4g7g8vJVPrQWfV3iN5hQAERcEYK5kTz24hbAopA3i9PClbt3xNrrfmu5EuEXhD34
Rq4n9+Ep2ZEbzi4ctHxH5K3ozYRIi3TIeU06eglxBtZGwHmWIEhgR4Brp+Ae7pHuRLUqEaRNxTC1
OtAiKFcW73X5gmOl22/wsWI2abuyHG94NJp26wjw/tJXDxYkQ0G9rrElj+mWVjNGB6167LjusMD4
QvCPBisIpUL3k5UDev6BpfKEcVQ8BCMv5HzzrrqTTyDC3gfao7RT0tieSeFdikDSiVe7RXr7Au6T
JPwJ968xkwchLc41ZEk7MP2C8/zPQytKe3J3cw6PHDN6WbJod7GYWNmBdPmF8iP8pyMlAgWziRGI
ETUB6lMIU4g2qDspPt8rkISLknmTTbyJhfbRH2bgxDfxTOQYMLz8Ir0iOgDxNAB7iwUZWBLqqeEL
wDjOhZD5RaiglgcFbF+Au5JLY3nn/IOHRyM/ScyUagD1PjRektC0SMZvwHsMAWYgTBApxOigCMoo
hno6sl1s9Z9wfCTfLF6XRok2PU+LZsQ2JLPBAM1ZjU0GjiaudqPXvN0tH6xDg2jK+OR/Q24SAxU6
et6+QzGsXEfcq2QzBLJExfXl3KZEH3TPAdMEgJXSb49WN3BykQZm2pGtXJLFXir1IpjlERCT9vHC
pdHeWNDoDEAoY5CZyXsxYBvmsg1GqQdi71MS0Sp3WJfYeKYy3i0Yqnx3gxce84DfjiHwwxh/HZFH
ZPE+EWHAKIhPQRn4IooYRKngFAOiTztASyLo8v+31EG3RtKHMFKaZJ2UpyP9yzw2w4KyQESM0LXA
3wV1v4CeH1w7FvOxL8ieNslMq9o4ByVwc5fldum7gliAR5+QmTQ/yOT9YjwwnLN+X8BvsLl9nELs
SfObmrIw5qiDgCv5vTuTB28SEf0OPpzCEDdSTbzfYZbfOVUc2CU7VVNtDTfMQaD8YcHOBDzPtBIp
RPJOUtqAOKhGtUW4qpA1N82LBebDdOEn8BJxKPXQDFJY/W8Oqa8sMyW/2nIjGu66LXFrhQtzfMDw
+VVzzRg/YloOAQJbnopwCiPkEFrIgnpFhnKJc1EJW88g4+90JUBJS9kNFYpAlLCcHqm54HZQgmmE
ij2INAd6jQpZNKPOsOLIPbq9JXu/saJz+5VPWa1YgQl5BKPD59GRrQag8qVofB7zN8zUSJ60mJdV
9zsHr2pA5zk54ObynpBX5FUaZAMA7XhCYRqRGiLMzcmhiidQTwZ31zM6lG7y0kyBFN22jxQSqSHR
G7vFW6jCK0hWYhEny2UJZq0iclqSw+o9mA4Pmj1V43Vo5VNbSFyjq8SCKBO0/CEMUt/FdVTylahQ
tE7QEhFRwG2E0ojcQ042oAPVeiU9cfWuUqxUhDgwrAT1410cMJYNgJYnGCIwAbl3iMsJX4GeNodH
0ChJcBVA9bQ8SP2txuQ7uSiUh2RzIlqCpdAm7Y7Vq0PLkGF7gDKWxr42ddXWdomOU/rJRG9CeL5d
I5u+oteoDPygeaXXqJ23izSC7VSd8Gg0DdZyE27ozlrvqKWtFlctoxe/uaHHGbwqNbY5hCdqS6fw
PS0eml85twgwJhoMZJVEUiITzRSjpbc2zYvcLuYVCCp04iKLbcS0qsS/+lk6UFWWbRTg+Zl+sTzM
UDkyZijZZIwopKpqKALsk1yVjKR6fGiy5GhS2UtZzE++svNpWtCK68Fh0YrWl8dQ6Fupavj/La8X
yoRck6ovB4SP45RnE2neH1osINRPcs6tmEmF6EuRAfvWcdQPHAReAzYZE6m8h/grooOx6i+Yz/pF
fka+JMjcy63J0ayUlGWl9HGyEsKw0jMhKgP52rlmu3CAbCoQ1G6Uz1RtRbwFOGAyhIKGF2uU6D0s
DF165+EiKJvyL+kswIvGq9LQLLIE3hIOxw3AgeAwrwMWlI27AOFNHkVrs95Yxhld8HyZs+J5eTBy
nnCZGGN2QYFRJ4p5uzyc/7x6jVZ1vJ3WfkuCll2n52kldY4Amiynit4L2WDq+jeHAiXmsf/X/M3v
ePuXQpzs99ttn0Lolk1v1m6zdiv/WXI/TZHt5klAOvIbmQSldHBvvW8Psp7IygJ8y0dWZ9X2jJQr
pKvvtmTisOdWaPXFhFQDJ62h1PtsRoQNP64gV1NGA/Uq6yx7rWcKm05XBLgm3Kqbt4tlrgvLXIHG
8PF0n2VCNAMlhF/rYJjMmEwhgdqqFfYIO5bTJWH6y51iWq90AZVg4ZYUzo0AidoGACwmN+IBQrUL
N6T9YTzA1fOzX5hGWT+qC7Bp+K8USeGgX0h9am0WOP/YLviVpCB4m9ZsScioNMAuEmDHhaWBXoHN
4bVKwpBrzAlhkLuKT9Duuhhrye9ib1dWTr8iiXjmk9AeEVIah+A/oyVEEwNcxkw7wgrL2GObu840
VoJb9p4yh5gCSp2IfQkSGseC9OAW3Bi9CrU4LAmtB/KhOTsO6eVYGPK9mEM7b5VfJMBjSIqTKhjg
qOZLAWS0Lp54FzZuLoiDoIhyawGEHeIoJOw50tr0NA/2jda7g5LHREzO6rdaWRi/lae7HgISpfH9
pk1jXFAfdsyDVqFvgNFtG2Mp41f1K6My/SOLLfVePYHPP8MsyKBxiIlvIlzxyNUzHhii9c/25xC/
coJ9lYxZnexU4ReTp58ol/bPSz4PTP/2gGAvqREzJ4qL86HHKb77leUnMDPnMoH1vDxh6jRmNcUB
vo/mbbNdxcVun/zq4rkN9nZMYrdrLQ7JDswiGZ0pEE06+HQ4yV617APWjhsw2+duqVOnmwr4ySkF
W7X8zqvEKn5SKK4iACk3Sd6V3X3NwJPSyKY2tLtWf4crff4zaXxePMy8o50Y6vf/2hprmhXUlSd0
w6LtigSi1p3yUk6OFiU5QvjnslJaTZ+wbBRuFB3U1S+nMZSvJqGdou2v0DflHisPReNrVItB+NZ0
KjtuERakThxotCrxGTNNJxH4z4oZ35rVtSGPywh1/t0vRKCKh6KJZ0xP3MTmkRRSyXsN15lzGzYW
Brjn1GsEL9Ah8f7bOrdotViMXTkbKrpt88QePydPDAyOseyijKoMqX7W6JaXcqAIsgmI2IEJQrBH
040qBtaJwEiiK7nuEcE38SODF8cda1oElgzckdx8+YlYTWjGRcFH6jGyPxoCcnBRD6KBoAIyBRJU
xzGX258HxskKDQp1Kg4V+QEYGQiLqmuN6t/SrVAz6QdRjZ6/c5P4a5GDJ9xltdCBfit2XeBpyRRw
UhExQ7f6Cm8R7kaNtBTGYDXCh1caG5d4k2vncB5yVq+UtEZM49E1jNUUZUTWX6wmdlu0u/6gV/EJ
0tb2hwawOlJtolSvB1YiqYM3Q6ggT5sUcyGjRgTcihmvzq23IXSm/aqzuIakd1HfWJT5Wf/10TpJ
fOYu8dvD23fMvCcOzX7buqIme9fc0mpw7JTcaiLeVTFkS+xS4fVCLd027j0vPmjNExONxDFmVGGV
tnNSobLAEUgeRyTfw0iKO9uB+GJZ0Wpito6kkVHhoLX2Ko2dp4m9PF3snfsKyrmu8aupbjP7dp3S
0LYttl973jLjeUsU/3RBt1FqMb1Dc9tiwQASsI1fySvZxla3Sk8Huw8SLIfwnVubySELn3d3Qy7E
OY2PJIX3cC1wUrPoAbL47VSHjfEazBrAu+ztlx5l52X4uw5PvrBluDBA1i/Ri7Vn56ZQzuirsPPf
zvTBIsloZBMmSqECLrKa5xTFWAksKaiEzs80GZEwr/fKuAEBJ0ATGX+7pTmgRTtrGEPk6GfK0muQ
ayBrUNewZkbX6B5/xLHXbUnjeXintTlqtgg/VJMasdm//IFNhmEd5Tf8CstUg1U3TBQ+sZsLlwpH
7CiWvHw9WRLVRNVl6zUrIawi0dy0JdP8Cea8FTkKdVWXyETGJ8sc3/v6eou3UcMkiaE7qyaSeofc
BnVUUvcjfZUFO4xk7nYkRDCEjAE1JCY1wg71UxrfqStxHjoLhQsyA9eO8AY4WxfnNFIeTzLAFDK2
3XIjvOw6oh7u615jxqyR/pTp3mK5tS9ahehENbiwQpgTZh1dilsLGZEzV3nfef8VRFiyH/J45Vnu
MeyFH291SIs5Zke/4WYfp3VC23v+En1Xay/RgHCwebt0b7USFAJd2GwxbaXTy3XXoROlPUMouroB
lE+Yi0XlhlMjPAUP1z+/w9fUGOyGdSOqELjYEn2xGTuLbWJnkOsxIMiR3FFBUvaMHsq/5dYr1nqo
RFGx3eLDrx3cyK/CzuSHkcZAkV3S1KNZIOuP0nCoj8qm3bl48gI/fJVNWhSam5ruMi3yMOW6CsAC
+okYHVhkJAz+G5T+E+oG3n/hZ4vmJ+uqVIscP5BW+cjiWWISGgBPIWGg4qaYyIiMSO1dD4jk6GN0
E2bvRJp1xlB+gVbCFwOoiBd0MaVnkmLwis0MzbDelj8hQy7Drq1BLV2KB9qhxpCGST4OeCY3WWjV
YLTKUNnKiHeTOhFYnpWJi6serXIThTXRtlAHUMUkuVJTfsXyJBnBTRYAZoJQNxRJVY3orn6lWxte
/A8txgqyqvTBtj+v4IB0kEQqnv4aWQG0qTgSXdsiP3klMCDY4NheOIDKT2gDKZo8xwL0SzCJA+5L
eebCinkZy5eUKpOOVLlIZQ0FhmC8yW5rnRMPTYJISCIlxeMQH2L6QTacm+nZIE/JK75+IRb7jcVR
QlTiXOrjuQLkCl7RcSwHVx9RfBBO71DR98WV7pQOgfbV3gd283V8Gqp9gA6Otb8vWI5+4sBQZ1W1
pvAzKf5Rn9apXUlcqRuoTlR71N7QDf9mBcUdUNbyMVWLBjnPNRZPeeP62kM37xr0ti0VdGvudZlD
q4HYFrkWoVoTIDYyvBR7qGOkmVMJrVMATbA85bRUVgaMRNKUo9iSMNZRo27kSbRCLUlrt45580ws
BwnGTrwPr/RgKpMzsGp+1tSaI/Ku0kWijG8pP245FDJAqU/NwxNYO/PNYQoX1QJToBeIUa4sRD2u
89Z5DJ7B/FLeosjs6PueLI82yS3puzI+5AhJRinTos9SFhAnImflUz4g4SH0BHwOToioiSdy2vqS
I7l4c+iEXIJKX6sPpVFaGygdJVhSChxHSGWuEZdH4u89agc05QQuDKCs1rlRea7GBodXbFQf8NyI
UiKt6oQr/30SB8NRkn9hOSN/Qg0RgplfrpFRUT6lAdpiC8BsG+6m5U6VIgdNrDjgPKG25cKp6VJG
dXdL1VWIIYExINtZs/lS0D2xEytuFXBVK3PenkCUOvi6UxJtkLyrclUmTZeKM1YiTqcsNNSmQ5FY
BWKh75Wj4/4IMEioKCgymZ+ju2+bZDObJIT27XTB3YkeU7VnU/6vuGuqBL9cKENEndqrjjJnTiTA
VEL91gqnlGFAMpALBmifDwuBHKgY5ANEsJXiVmp4K3mlIFQ/aUot1FZjJIhbceu5ntxEOtYJl9Vr
weAAtq2yX4sAWA0qSrN0cuRiVZJjfAd+dudZJRjFMDwyuvihyCeqbZNAi0Bgc8AVX4VAppPQ3Mko
YbrW0X2TFEMJLTS3/uv79n2G2tytreMDeYPJ5bdx9O6guweljT/vpp2sNgMm0dnXo/3RPdjQna6n
r+yNdkVoovHbPbYu84SfdqfwaSTG27n0LESA5k4NYwYEp32sghLPmvPWoeTUn+4uRafgSRoAeNOp
18AVr7Tq8DCp9CTbWXl1iO6AZPco7TaIguv+dg379hnfY3Eu38D2NTg4F8aDTuxHXDmBqAU/Fjko
7Qs2t/dubR6hGVmRmW+CWINMDqzpPifi7QM2uKOUP0VuO7WFvVXBPKVfFH016ByjfMK8RzVIuI8j
Hfug7+etDaEgsz0i3epCTWKP+2nRl9UynHpP+HeNck3g/0J86QQUml4CYe0TUBJqDquex2C28yRn
IciAEhMCIkX/RCVCcXVJrBaTCjARmyaTNsZocp4B5wzv5J4z6CYCWN0gNxQUhxKUB22lwOhvrvkv
jbD8VwqOsSCyT8grz6A+FE/l4z78FCWdnwesFpvcyz42vqFPJHsex1YV9/kFdkaWVo/1SAQKELbJ
DZYjhW4q1Zo3DY5J+j6aMXa/tHzCi9tN7nwUoF4c70pS7FsgjHtQDi8zSHhbLpJsqqaR4GLzoOHK
jd8tKp1KRxjGdWj7FTRPSJLX/KpXhoEnnr9+FoxIW8OFj0dXZ9xxM06bCgms2MKUgXXOmllzA8Cz
rb/YuCZEhR3qqTgcfulLH1BzP3zQZjoH4oXRItOuhw5LyBvle5Ra1s0u5vSHvtV6Rr/rL+eVaoR7
Um2CIGBGBIrC6PCQ/y/jtMb0qBMk2XFX0iK6KBkNKe180016+epGLOC67o4gzBrwsoXE40AvxjkX
owyQFzYJ4/wAPUrsFW3PlhmImy0WdYF0rzdFhhD9QXzO23h+BV9eaprNjV9lHPrHDUANk9/N5h2l
DeigmiUHf5fTnzJg0iKsphDUtUFGJmMt7IjQI/fpYSy3TwT3OdmGT88eyV++c/HbqfcepN4tOJO5
KPQXzb7Zv/r1b6VgT6SCCcfdKhIFjY1zRvc0KoUG2aLikXlVfKm6O/mFs6lMRuqVOuyK3X2Gp6V2
rMd8LP/xtvZqyDlE1vd8fAvq6rcr11JKXr/UvHKsNXBVWQpB8Mn9kl0g8+AfOtfRrX8Mnr+fcSk6
QQ4BRnmFYF7rPZvnK8yMUj0oW96zubM9o/c+exUieRoOb4IUVqLhnBJ6EgaGFbyvfm7xDr49qZB3
M/vVBjWLTweRjvJNGp3JkcrMlmaRuy49pPJi4GDH4USW7dZSv96j4ngmG2p0sqaNsFanziL9RC7B
8kx0e8HRYzvXljff+lXT3VN+PQQPo7eDYHUfl4YmYSmiWBhcBuvVyQbzo/uEVWxFWViqO/uSZ5XR
jth2n6DUN055fInrQdq5QVWEUgzzGJLTfnQwBqf2HLmCFXCgOlmSsPL7YUV/Opu+jaP+mZWY31QN
mo9nVAPiBk6OQPJjuAQsxgCYJMtaPcDuXYZG5wHD/Pd2D6q/d9a8NaDkNZQ36xczxoxMoxtT9RbB
fCMh49/OnvWVTvEWxlZvPa4MKh3ND5K/LzwEIWmArXwwKK17IEelhaMyGOASyoUjAUPGnvzRxVUp
dTA4IsnDfMcUp9NSr9TdTZ6z92zzc24ZNqW5a7DFXjORKfAfx5fx8fs5zoaXfqltk/K0W7TiRCF5
M9vMsuG5nw71dbfcLbOv6k/2u/kyZs+fO9txgH7loXelHecrFsz0kpjj63dj8V49GU3j+NivTPff
n8V5dVztV7fFbbFeWV+nxWma26g0ypp7IetKjtFRqRkKC3be8sQf3mIbbVBhR7BhDagdVmBCdzp7
9ejVvnQrlnPpXobPPf2wuo27twZC3baaejza1UjbK6xHQq+/sR//7IlMcIZbmvlXaJIVKI7i/ZkI
T3xorQcxADr5pXcaXEbzJeiz28G5ksCjHRh+FQ0xza6OTaZ4G2aU+SprJ4vszql5guwlau829+Qp
PiblJppXAHel62IhyaKFqQTutzproDvx+DEQlLDRPek8W/d4F+1gs1/jXWfTwYcAN7QdZZPbRAIK
h86hc2+dOqgw+McvK3jizGmVMeOMAVXlK7MGm7xtv7CEg9rA6mmp3HOIMumSg8ko2645YG2Wt40/
ySZnfKaTdKIP2o82g21vx2PeLSef5JUxSJ7B7e/2JxqavHcyprLx0WdKY6O8QSxhA0VLpjKQRuVF
P7Cer22Yz6SleqWelujDospIlyRrxji/HfNFSfUOtQFWYfMSKiFHeovwSR6A5N2R+vyrJuoapa8X
tKDvnW3zkrzbafc+hu8w3HTnvXqv2mt0qvjqVi+/AdGDVVpkR6W31qNGv9Gfd3e0rNxBb92wGe1N
59iqAH1UfCIfQZu8g13VWeOJm2FmtmsHZ1ef1f4+5ehdYXkZnz3gXHCn1C+U3oRojWnSqXLChZgq
0ccy2N4F2355eh3fiQLToTRibdpGDd9rV/NHh11efKbn1WPayO+Q1SNSUKFYBd5yJGnxFFlwwdxV
HrZIfgnDeoFnfuQew4yF6qo03hmiLj5E5pwubqMc4q281yF26IPrMbiFSLRYztNwq+h1NPdBnZwc
FVY8PWs4P0eiAMJeSMyo1LzjrZOk89LvJ6XSfe+xYpXkWYNMG/Zu72yBnXvPspvVfevazJ7udoF0
ft2t7hOj7JSI/WuRUfHnJBEoh9juCeWbKDODC0xPK7LmHr9N6rgNdwq9c5fkXvkU3RrembrfN3Iq
s9LsEp9AIUHrC297hwP/UEBM1uhMJA9U4MJj97wLyhe0LmAugufszhfVi39KDskpsc+uaSKa7JV/
MkAQeP8QRMzolLCM1+3wRCA/PY05f+vWsanEXd3PMzKb1s3hBOeUNUb3pvX2ziXnbsXDGyGQW6o4
89GOgGfnfkwmfrlpd85W72K78th763PQ+Kn0Kxs3q3knVKIahnvqXkJ7Wo6yDZ2AYRRUmpVpZfrK
wtoVVLSQSJKwJcl26gnEpEQecIyJNXmNroP74Hh0NLJp6jY8DcvT7fdnehkj1cR6Mt7VHUJyZhTt
w4LGlGSX9k47sQy5Fj6kzEvVWBzEwNcmEESatXYeix/waFaZHfbA7pARDsFpZE5tfJ5dA6Nd72oq
zLvn+JKb1QowDRxa3Npa/5a7yYUPJntJkPlTC0sAdEuBid1C5sXAdBkabhYiGxto72JRQwoVfd7a
Qp3/sMn3EsGscDlw3erLIiZTfAuFCGwqg9/ws6n1dbdYhhSQksho/I+oM+1OlO2W8C9yLUUZ/CqK
iqg4a76woknEAXHE4de/V0E/5zTRTqeNA9zD3rWrarNWHXsXiCdaobeALn7K5hZGcbNcc+9R2nuk
TucJXhUz60QEUSzJE8wzn5DYvXZ2bhnmxf7v1IFL7t28GkvlYhM3NjCYD/A2Mv/h4b2EFv3ecoZK
vEVxJ+uvt890RIJ56esDUPuhIVKEpFUfBn0w+lhP5+vSVXYej7EVSgFWiFCapl8bPsjGgbd5FUif
dTdU7N/uokntyY13290yb7XoVtsVEkPU0+MF1gSY5CzZziu+UgqlKsImnv9sCThhyz2RResQaueL
O6W2xf198JgwwLNfdld+v5lMpeoTY5v9SWwP0jHVUlOKtSxJrTR3I733hGawU/Su+ToikzEF3Fr9
DI5XCw41LJwCP1IjYKXMemZppYU4UIMP4w676JNExmwbG4m3k64Mjjh132VPNkGYA7DbFmryZwSd
rQ7M2tCg1Qop1OjMPoncv7sL9u/GLigPdVT7Dqp/5TDFJ1B548U73s6MlTP9jKv9jNzr/kbcqCpG
BfMAkjG27nk8388//N+umwYfcippyhOMHypwimR5UPnTVqvU4RlUEapTx8xzZjFu5fwgjwt8ufGS
qXlEF17E562CbBwH1+/rt86MuOXlZoUbOnXvv7Mi59YLt3iuDC9zE9p8PtBbFpGKhkmpHXd01SS5
fXbfXTw0enKJqM7K02wki6ZPPyFtEWed13cHXDJcSkS5FMoHYDI8MLtFlotWLAjIH16LFxE56gEd
1fUBg0/0Atzkww2LS6KUnDxU+OZZ/96j0lqlUkznpZ1f8aqP2CLtCkFJuhVfSa5gKH2kAskzutY0
U7hKMSbPriujm6c8tdg1tXM+OYTxPZAFYBiThxf1Fm59zGZxRvWeroggWReho9INUeIGCQ6lPyJl
dW8w03UKWZpuPHORBhZ7cpHs5QkdiVu0UFgm9wz5YFz9qFengFBic3E6R0K858/z50wPX/5pdc5+
cXsMK30dn/7VN8BBe1aPYHF4Gp1Gx5FGdJHBMx/bjw0mE4FkjUlQ6lfwtVCGbrcDQuV+qQ92hjvr
5sDIquQn7BKkXVlm3IIbSNp8P87mx/FxfJs+pjL3yAaOVwWJkVFR6n1+QV5wTcI+7ArkuB+n0+P4
NE5D/DS4+opmsWhrXfCYSD3ta0bv2i/3zv3d8ITdwb4vgzUTJX6ERRSWJxwP7Jxs9MIVzPpNFy5W
jxp2z8ZLTVLzO4fAnyviScAf791BkF3qntvlPOmVIv3oF1CBrK4T1yOayRhXGnGvnnaSBHznDlRQ
Az/A6ye0pp+BFTzDqINvwS64+y9GQ3mybVl74Jk0h2giIjzZHsNfG74kkYknMM3CeBJPiPB+VQrW
Ai+sM6OSqHm6/7iUqyi3EM8IEan4t0CbjbYbuTdpBmlmpoBZxPbbzee31jn67sFwj37WrzIIeicf
VShucU7v6j9AxsDHAtvnPBPx3bjfhocpmM/4wNpV8h3v2HG8WvDRsBhdhulwxwI6LPf2vk55uRf7
hxO6bU4VSSNJIljAgngBhxiPWTy9Dkr+dfAOTlzsy/Qzv0zZEJN7y/zbrfTcliA2flcObYWq5Img
BDMu+ZPZFKTlYMB13Q11lBf7r/LCWNxnWIchHCl8G+T3UmEHUqZejNMDYeVl9lm8FtFKGdR1fV4L
WJasyyAlfmGrooj6vKi3iIbH1T0w/XUNprv7Pa+rY1Hki8ldIFL1/ptM8EKDhO/73/WvvClvsr94
oGD5FmiZ1LCsBTKWEfpBtow5h9H5gNieUHmDjfhZO/uSYwrg5C0ss8kwjDXes3aK65ysPMqd2I99
Bmvvwc3uViG8M3IZz31ixeLLoV2YHTqDemiH3Dg/w1K4GzJUOfvXNoBN4+rDHmBE73tb3pY9N7FA
02wpZkzSPDPKpV7ZYlsCfKmNSru5NsQXcY0gwMLnRLuUs7HbpZH8M7LW/bCwdkHtJ32MdvX28dMi
1TvjR+lXypSk9j/2MmVPrY6SY8feVHDeeLj20b2d2lSld6yMlUZWbp6e3oerhI3n1ne6O3gODpWS
nIyZFzLUg0LlIdKEzhsh5mXrqrhWXaiaf2nL2/6UkwOqNMB4tM84yyYQ+WstI79lUyP/7sxPRe2X
yS0pV0eSt5iZq5RPgJ/ipjIruG7P8D00DxTayW6LrYkSCZWNMCM6gFrGXzRb2rUpAmwkmCdgsSaZ
iykPxRT0Fb8lRBfkNlSISG9acFH42jVYyXu/aC/Y/Y1rhwXxA+L8blTfbgVvL0YRJYG/JKbaT6kf
cWGNteGrTs2T3ktTZ8Jggxh8xjgAXlc0XO6AWRFWmF4yj0b25JSunHfrBqP11jx8GuQWdU431cQz
rIunW0PMURmW27U+5dD+ASalFbUyUK7HX2UfWCM1YT1S34PGzfHMDx79VYZNrdtxeQUrc6jpi9Uq
kpK6td6RA36a92khUTx3HWgDx6lq8Zfvm+mVSXPu4yxuHqfb8XFKe4mx40t0EdFhp6jqq65/DqK+
vHmPAd68EAXpOvSv2njkXRUEgaht+aIwmFSl655JNHQCAVPyvIPvy9AJS25NoRkrrqoDOowuiALb
b7ohklVQbAW1abx4rIof3Zvn4BTURpXhE0bnCF7p0OlHHKpypiSw8Mgy78nW2jLhMoloJQGGeFPQ
KbLGbZ7QHU2ccJOEpNI0aUd1+NeE4UUvq2wYzdWjgTKo6a3lzCzfAxUiEQGw8gjSAPbA6i1ZlonG
2TU3+OFSJ8DNG1WyIhF0I9wLYgIj2fXLT/DnXV8fsgCgRTPOPNWI4+7Ve6PWgYfF5b434Y95GSfz
QBcO+5ETON/uKXj4hys03yNV5qh/CrYDNaLRh1JFXN1l/piZ9V3DZrwiVk3cBwQrmkuQbS7Tb6ky
6g1E29AoRKxD+skVdyhIizZS9W4QR+A4zSVHUUE6l8eorJyXJBRYYSoBbKHimFDtE7mG/C9eYwVJ
BegPzknZmnQYCcsHsoV4tCpxn/Ix8ebaXP4ufxohpx1EXKMtkol65lapl2dQr4vLxMDkQh2noiQk
4mJAqhDAXEd+YDdLwR69kgPBuNY3mD31iQrap+4N1BW8ilLhHzSm+uY5p4vM/JS5nyA5wRs5T3W8
56cw69oMRNvL4Kncafx17WYwaAz6VGgSveAd6Cha/WAabTHKDZgvOvZUz4tqukbbnbbSoufBoc5l
OqIoXjnDFOJR+KqWXlA8ZJUtAVLki29TbSaIlU6EhxIn6XjCJ86Gny7CBPdEzVwYmgqEOkBzZYDL
MFIlVYiWmPVURzqqK9hcAaVYbG0EkSr+LB4bwAWIGn0dx96Hmgl6fHBXfk9lkVqXi4cjEwtnSwXl
FwkbiaSW0tZ2Zq2cVbaOVsnva/3huPzKxFqIl0j6wqpy0gkE9hRvm3OjlujL7lpjM7QGVW5ix5vQ
5cUWLQD7qyetUXHgP5Bf6cw70UIQ8ufb12CO+q/NgfIInI7M0+Kka68T+3Z1wkmlIBWztLnl0RP1
0p2KglqR8uLtgtupZU1Hwf0Q++MJmeUNY+gYluSzoG8PcM32oVgmOVm0PlS3JxHO4E2xSECHH1kj
aJRDYySt253ZCa/j6JaPTfPStL6uTaMdfRU0E4O17srbkJ2Zqg531lrM/Oea1FWIQvzjv/kpJmsq
4o9ITCLkGaim695xY3eeYM3F8e4L4AMIIWnQrCtmnvh/yy/59eekm+3iuW1QXal2+bsOeTNub5sS
4ypcwhsb26NtSD7qlsG3csUvlZsTBmLyf71h74rhcG42jOoAw1IF2I8eF25sDaRa0DK0+yt1TAyV
OwlxNTas7cLk2BjbQXnwGX6G27nz9dnsvqtLi81g29v2Ip8lJ0JI/gpKy/gn/iltjL9T9q9l3fvd
4Ks+rNNhe+iM0nkV/s3EHsJivD/cHaQbLnD05Xxdl9elnvqzSe3mZ3MKEuhfzLwjlJlrQL9xqGcj
jKv6DluOSXUnWVjkBtjLvcLD3i2PzWna01Htio0lnSME5b4ZRgNavPQj/mVPq1Nndl5aXyW4Efgc
s5NjRQ+r3WyktOQ2Qx3J4rU65LdL59LhhWJ2UVpb5By4c5Be3Ix1Dqb8tnOebsn5wGgjP8MFvNJ8
D7T4OazMYiKpg7oobs8W6xK0nGNQ6t38B/2YIFeJeKn1UeuyaPqaGGdG2KWlvfPKknbGQ1obmRZG
7WKlSbE01flbZCKDJ6r5Wn3EBkYFlReSRbakHQAcUt22rN/FdiQtjQrJ6NkoMySo+F8773pzo9S7
rzPKEIccotAepUOMSpPCqxHiSQjij1qG5Shn3omG+GwZbYu58NpEX/vuzsnJtRXGx2tYZjCVPCjh
zWR9WEsEs2/Xif11kxRGpoDiylW6132juGBmt4yYo5csDgt7+gqfo5T1IuUl7ki91N1GlcKYs4eR
eb88MnHs3c0PTDZ6+3GunXxMaGdkz4/628EJnqLOkNiK167Ekzbz7glbLvHNjknL2PwssSqfu/Wh
CWGLlmHMYa3tNc4rFgmMju5usBvkg9dq7418PdKqpD5kmHuzZ2mWK7Qq4eBXmeUefn34A8pgcfNW
9rmd7GfxrDStjXUeGEqUmgdGv9a3eMsQxTjOtIa8swEJ7tdWpE5fsozQceoeeAvqc6T/rWI7L6ql
iJ1OvmTdcrWS1HOlDiHEFzFi79y8etF3SjnV4hWqQ4tJI9aXyGfnLl3D6WhZCZJOAkRhL4jC8wIa
8hTQZAaa1Ybc/C2NqnSyBYdS3TNFlZOq7NPLeqWBRouw1owATuE8BrNQtuExdCKWgcMN1/t9mNGm
zPFPYTo+h9Xggkjxv7EJWAN8A62N9RBiIlfo0Nn2Mvo4Ukab0mN0VlqkXxVSvmx9+LVWu9l2Zo5V
E2QfA04EA8MIQESqIgcwfmxX/CIqTWGdnqd1HcAxeaJIcV47aV7AJ7s/zKizijh879UZ1YhIFvWc
jyTqAS4EaCH4YnqKtCneonYeREOiPqqwTFQ9eNFAhmoCREhxRKU50vdVfrZHMfYKDUTN/k/aQuQo
VY4ui/SVUiEU1Mg9JFgdit1E40+/y3+loYIltQcX4foIj1EMc617iHAkjNC3BlaSDNAjw5QgSp0/
68PDoDS849S+0TWTq4ciWy0HFfTPFqzGI9q+A4fKYjqISJ0fPOL49FAhdIgzcepct7j3GF0FuBBW
yLBXRfHqzuqgqy4TEGGpGC0gSBXOmmtrxN0ToR+gX+RB7mhe2EtpHomjF2uQ+OwYAQPFvjpwtilb
2YNdP5pWx5VxZfAOifY7RPscgtlkoqwDWgjXE2gcgKbDxWvvyW3VcILlDDsS6bE1DvV0RN2DcsgA
CN7gqbC1QJt1fHJwT7iV4H7bF2R/qAWlm+cAagW3IKmE2MSDjTxxihUm9lzeW3ssW5+UCuoY/An1
2vxOx8hj0JhKgfL8lppcavFCNV4J6NwwPYzPU0K/uW7pOBkXzWNVFz50sp9X1/iucD2qwaFX7j/7
J8TFUBk5p7oaIsjl1JZ+PC996aDI8gbetSaQZpaPZW3yGZ16DsuxVIpKs3V7ASpJvImtGuO1yJ/P
aiToFwv5tWf9GD+lb+PH+tnO7PGdytt9Aba1oDjO9d3BncuIE6ujS1Nlw3pft+yPeu9Ld/e/Becw
MPt2PwUTxDjfv3RNzuy2C7MwA8x/eqLvAP73VLHXDFWKlixvhKDvzfXvDrpy/Ss+Qzz/jNKlMW3j
sr3arynEssdQErMHlwzchqnNYTB51SdCo4rGTs0Lu/klcreUpJ4N7pHCGWOOwSes9Z9EjnX2edp/
klV8Ns5XefQeZaxQw9pX7eu+uW/Sv8u7UTOphzXMeuNs0JKOmRLE4Z3V6TBOB8fwMsggVpcbdqRW
PbMqhS4LnfA+XOJcjlXho1eC/4DWU4eMbmvjSqi3kPTYjHS84HuypyPA9K1++m44rO3Kta9QUB5u
PSgFZayiwvpUb92efsL3+Dn6TF5hGWt6nDa72PnjplvHhUXh2QM5ady/gWva08OiOv1MCC8VHJ/J
L/P7+Aqr18L8k90RnnFYWcW/8e9n3zToLbEoTU8lmj80YpCsCrTqPexQGqK+23VC8juOJ/tGBpkE
tUv+FX0axhuANW5/VpeOoFQdr2qjzDKmm3ZjHUeoyv3PsEJwLB2AIhRl+BIafAj/ctkGOTWHtKO9
+Z9Elk/IRfuW0xP3CFjrN/YxZx3JpLXcA+pis9wNodbscJBZcycnmlJXZwJLa8Sx8ruUJNYaMwo+
P/G29Ti7Fag+wOGDH7tK1VoarZcd4CRsvZv3Z2P/dPk8Ncq+ld52fX80Sg8UUSlJ9on8zYECXuS2
NzQwuAH2L30grz1eStHqvrgvnFU6k0MRbYapOmKpjlJAAiTpCiS4UkYikbDaoRdPJY2BgjRl8Za8
M8Go1dnDBtaz83iyNmDEcKsNkOVyA1ohthF5qUwOTHZD4HH1FDFd8FVGCNwp0wYABBBY0QDfk5qk
hMWCFKszrGm+cWshuM/tkhXao0Je4VVL1KsIQ0J6JafqOJ0MXuoS2i2TciCUQ1KlAEghUOorPa3g
epHvD+zfBI2Eo8OvH7UxtsZglLcedx/goo5GY7IGcw9NojjhuBg1D/HGxP8/54MVJsW3nmTRSv4u
nd1Co4nv+VWlhNJN8+PItbaokxW+i6AlbZrSeh2MPehfDz/l9/LHV7ulYAeY3pOeWsPwPaoyGZQn
bL8/S0wjxvswHdB0m75VYnHjSMXSeus/+olPbtVGltb9/57QWZ5fi24p2YUuni5dHc2rcApFiEnr
wUVX4VAxs8QA6LpwJkNWIXeBN2oJRX9yqlCOWmScJuPzspDguohZ714R2jl9c1hgPHd2bJtISrv7
lux+fPrZ9Vh5/KqB+GU/tcg2iWTJGOTEUNgayK1rjzeIBGiSjthYZqhZm/xVHH/XSTp179Cx5oJK
bc9CGVDcgHy+7lNzuVbyqSABXK4JxqTlCHAOzEyxskJPq2/CuqedWSfWCmEgxixuoumVgdY+w3eb
XPPN0sFjSH8EL+pdvghDFEzeAyl/pCrC14LR8+IEa2fc0eRYuJqUSA6PZJngkyG8A5o0kclM7Ik1
cka0OBqkA6VOOXWKDgbGLzYWTLwbVZWirh91rRUbApx8DP8ILzBy4MUrG2GiLG08pT1UVhmNSkOt
RpJCgWOGaqWuQW8jbLCJMBVPs1LxZghv+QiSn+qDsTKwKiY9h7jFr3fuuUJT6KHWMeXtEh6q1b1C
18uo0khH6tqsjsy5VJh9XH/nlUf4wfiKPkHGKWVqF0vyEn2NYp8Db0hRcoXqdOxBFAZIk3HVYgFt
XHhzEaEKjKGTn0toC+wDyC2Zr2QRsIpQfdxjCBYmzcik+SnirSoIAn0VkwYqbljkhPLEAlgfNYGt
CQryZ/AwXgVszWHtMWT1seyEpDbWI6Egt9ZT1N9fMB9b+MMIOql6DDMy1Ft7vd5hNzgOiYD+aSZw
PcFjEbQc76oxvhlIGVHqY20kc6MQrjTmRsTP/AhniNVq0cbMIvwQysk8bSMJ9wJbqQCgiu9ES/jH
yU/4yPTp5CJP+fVdCwFOiyfm4BMJf6WBnowQsbpQowwQmYWykQJEo8iemxim/ho8jXMDkiZT6y/E
mWu9Qz4PkbWUTVgoDtf05gYkDbMmTYoNFFDLJYp2yZscYARN5JsffcumXoemuQL3IlxXUC54knmI
eyg+O7xpigY47cTevTfGFkbuTfWBBOkgpYgAfp3wBXeshATUoWzhrHR1dzOlLipBioJ4mNGhGLRY
BxxzXXodgueIwoHHV/ceqvLZgZHE3/iTiPVmDhKXRygIZ77wRhzIfMROsNT4IfVHpOBiEogNofK6
pOgxv59A2NqjSCc0z3+qU6+fUr2ZbS16cum1GSCd4pckjNBwFK0mcWts6eR+xGn5S+8ldqWd+UUj
FHaaOsMDX7Z147qhTtK/dSvuP53Dl/pHwhpieH0w5UzbOw1GHoIKR5+FV8vLR3JbyP+Nh5EGgh6a
YgS1/vcJ+Vz8Uj46eMBIUaO6jKj3oT7XY6a/we1zQ0mxQhjK+djUyOfEMpLlL8oQ1FBEKuQMDzjS
SoViQQ+QqIIuBOOiEkmNlgZP4om8m7vMNVEZntzXp0H1r/oNT+V+xC8O0QSU2tOAyJ24Y+9zv2df
wdKWaunz1YMhbIlMBMnygc5UDcnqXzB8jt/O5nF3oxKM3fj4Q4ERkWCpSek1QeI+27cscpoS/R/2
HYOA99G4EVvOnwgd7tBj7qXWWZXen0rLCGblJgbaqqurgHmkVjgjVqKSiUN9z4A4BSwKV/TiH+Ue
hyk1bbbixgwgFx8FWmC2wnbt2nImvE6F7JTSIK0CUKHwANgfyIXg4+KcyZ/FgoIZ7tCSxLHKQlzs
rYeSAbNr7mihI8EvYUbip346elC/jJqfhUYqV7h96JvoZaF6MFcOVH+UiUj/xDM6DD1SPk17XSY1
rcx61FRyXUxGEYUlJlfxsLC21C6DfBVrTpFRd9Suq01o/QZ6Usqh0NnCM31aoHAuxo+sFdNMJQne
P+8flMAiDNHsQ/QQkUNE9BFtJu9yoEZP5hGKjFq7yGZxgasexEfGDCpAGkNKJch4UoVo24vdDH21
IH7avXqnMF6J5qaIWGBN/PNBC/ugTtrZ4qGBZ5k0fwo8ijwydj/o/fKsmdQlPzSUD6OkVV3cd14N
UHsAXeycdE/Q9Wimsbh82Z1rIiS8e24WiIIWKZlvyOxE93FAXSlgZwevaFI3qvINwksQh3xpZymU
LlKHIg5FNLoJ19JiR9dNL+0szxcC+CfhGq3F4MJvm4VrivzTJ3+4v9BZCzhP5RiGpC8xLIWZlgzi
45kZ4owgx3LiSdKfxg/j7RuFiP7MsMufYGfD+DM6OII2iSSVK+QPpuOgNAX61X0/osGbdLdzk5Cx
2qAR9wgnRZYgnjOX3fL6c2VRx3YMV6S6qjcdIuy9+0Nf8x+eKBrUUEPm3dH0QeRe9cZQm24X6jq/
xOtuNJ/IoxJlhT4dhjx5TzmbFmKjOv0J1PiAfhd4PUzUNODvx2nxiYhimrq3UDsYA4E8gnm0Szz9
vGSlHEgyZyE4VOcAi5H/+kKUKqg0kUv5ktAr8Nx2FBda/FuS28KIZweKhrggVBmJDs5HQpDrRBrJ
x0xIi6SgwlyEan1YetFaasXuSZpXWsQTCktDAoAEwO1I2ZwGUf6jr/VXYIwW1ahbZygy32I2JLGT
sZplHmZQnmhoS21P3vpS4bCzaSpimhQ368xYdiyUUNyk7C8OzYNbLqJVAb+0ScE8ttlY2PhlUCZh
RU3PkC8KMwLThKPJGejdLhTmBcQmBx4pw6nYDlX+AT5nfePB2pZTEFd9h7cG96pASO9740FE2PKV
oW6HAQhtF1UVkgKX+eCTCTEryryMFCc6ijchL/BPfhV05qM26etpigpa1wIrA1U+b1TpFGGZnUKr
hXKjp7UNz2Yc7TiFPTa4/JcBBoH2Mg9ff7dnMdGG9w2WH1P4E5dBoi61uuBSwmPw4SnnKPF7d7wM
dbn/y0XXFSJomxeT7zKEaqrNaHpP2tDAeEDqCRyBW3NBmLOyU594YMAFeXXun2ZOj4PpyG8Qj8gJ
kAWklaixq3bwKZ1s08YPfk2jR2+kWapaUoFbSq1uMorlxabrIiTz2tSVOS0LDEOOSRrZxj8bFTTd
YhvE5D/KMpM5nNu+M4KaMAKPVGIklBSB+FKvA1+a5zyQX+inhSRaYKoujC7Wi+zkiVZZfhqaDlqG
BIrKyUVJT2FMUdGw4sxBhCbdML10/KHruZZcOMgkPxp+Zw81Co4hCgqFaZ/wzr41sAIlvjt3v5w2
weDwi66l/xeJ8MBCN7KWkToP5pKrKqPX0esq1cMJgVRfivRisXzkpofMcBY52uCwfMzLY/U2KvXS
zpyOKROWiBHWuax4xcJcxI1HLH35YBh2YCEiUbyR7xfaPxhs7n1o9xI2zB0DTmmnEFvIMXCqiYJl
Yql/ynEqp1TzgDOhsOZ/Tnh0BYFqWhYCUzHyX/AtSBFNquiVZd1wTxg0kvDEuwHXmWZMlGboCKsr
JFha10jLlc68rgLmiF8ES2zVZDZTxX4CYAlVBwSo6HzB3EMtArovYOV6C90F4S14Ow2L1fIHpjsr
yLG3DeI9/Cu11avPXqNqX4THVeVLnB0xCKCZ08sKe+XNZoz1U1t+7HQzKORymZ/b9irUxMpdmDNr
GBdIU0olLxT9KOo6lBsugy00jStLTgYrEVgTBwO4FYPY/AO3rbVKtEBsJeOM3JCif7DtPOfnqeFm
QRbEP/vwGArgYU5u7sE94+K/mriQlt3DoBiHAPSMxt0gnevy6S1oLdAWrt96ARIM1TReE1qrCNvr
+oss49lmqSaVVfyfR5z5EsyVQzbCsqqYHcZgHmv/q/XjLKU1meYU3Cvedrq1UI7pJVZnHNc3GFI7
uE1uNrtgUxnhuWdjTLjAJXiStSf+LCCjHOeh7pQ1ZYhhPS5QC7MVIh/mzLa+1RQJXTDnVf0rqHMo
yAqJgLHbko07jxm0Bmx1f38DrPpDPAqhQ/HmN7RqJVYt9avU5JOWU5lb21YF7QYQEtEuo+jtPXL6
9rNpt0UzE1tYdsGl9h0uOXozQilF1R+3ProgVxZR7Q4F3RzdmuK/AiUva5tDcJpb++BDV58lL3U6
Nipm75O08F6pQYOkD+f3/dyGnvtGr/tnDU/vBrzMFL1i/0JfuM71GcS1JXb8aXVwPTbjPyvIrKYY
yze6EYgJKLqENKrIczfigdX4qRoX7LjXNlhQxLYEoxqgsJuXZl9kXVHsRd21mp8Rr//cBZ/RDupY
5us51cGqPhMpQ9pXWNF+DZA886OOnoEG8httsHr+MPMRBx3cD1sZAuFC70pvgHbtZ+fe0CB3ROnA
Y7xT7m5CWhXQrQP//BiMiVjq+xlU+oenB/8XXh7tseE0jO1joz6vbFGIPPG7DUsn17Abr9SzgUhh
9AWnzX7bulnNPRjytXGwm1mlSY/O27l9sz1g1e1fifOTEFWlV2xG2DRrSBlo9ObbkwRIm5aHKDUg
4RwatdEx8pOKv/07bbZ/rC38Pz8+fcLjmQ3hGByJB9hERJUQ1KLitTUChS1IHAVsZjZiWnpUmkfM
8C/NEz2x2f9XNSrlvp32T5VJfdcyyu6+0qxjGPZa8qbrndfLS5+U317Ld7tyb1c3F3gV8+TTEXmD
mjilYDb6YfQlK3pwwuZcloVSgh4ac/1srq2o2AC15O3ZlGit84MD4Hw+f7pzjO16f39Sw7GPQ6k0
SNeufA/meh1cPIOyUNdhk5unTRot11xzu7TiJu4EVz5s3Hw+/HdwgXo1KHuHUKLdJ7IGjfZ4IIlD
IW+wsdCWL6h6t2nCrbLWSgb1pF47Ii90dNJpIDfjZ0xdaYbxruAea0sSn3FXEZliMlInhhTT/z3M
V8msUUXw8itfgzxFgvYKtecMcBDhO6486YjoUMO70FfnlvaInNt61sSNptFUdg0K+pBPUVq1umiB
ZAKBxRzOVMrH8rUJNID/ZFUiW2Mgh/U8NyuxmEVN4hLwDNAvv9Yt9eEdj1++OXp4r9HL12yxXXHN
N/o8haWC2PfXv2r71nQmmPznJHTJ03b0PKy2lSC336wzlPTIR6nrEdbSqE8F4LzC95IOXWI9GK9I
EUTxzaff3n9mkwNk7UPgoAaCkDOsmA1SW7qFvcZP4oxe0jbhrjlXLSvlStPum0Q5D57qU/Noz8UK
Uv+2whu8W9cKUkL0CSYVkxMo/zAMsUDVlTmipUH6AI6Fv0a4+d2wFgdBzUOqiiswSwbCAK4qpu24
rQO9dcfDMSs2jxcgBvaFhHVNgwtWnmI7LHrltTOuSptzOw5ZhXglhoHaoeEe+z0gX//7ezc6JO/o
wqgP3Elb1TCLpFz277gChLijYOWOSFbWU+wJjKVCqSAbEIaVjKikQCh38chyAfO0P0hsCxGWJJcG
tP0YtLHWiDd0ovUiyPuwY5YJxbKmCX6jStoxrACewQB+zj7dwzgOqcQ5JBrJ1o1WKWuRX3Nal2fL
2ffSV8PASnmeoKr6Oa0+wQNDwkNgk/Rz3X1IdpEJLo5omroDnH5rZrl1u/HsH8bg8UPeR4oIuN4s
/xjdLGmQx2fnVhluBjniHZV0I+E0968dUn8zaWxKZFlIAWC1fe9PHXvAeaytTOzm9+6dDL/iiSTA
L5b3ree+d7+5uFEYGQq6GfLl+9mvR+4J+hZ2tTvvXKbnb+MX980G7U5w7UW631hglE/zH63dzDfh
ubSOMPs1CH4T69LYdYg9TJiI83PUfp6a5x/j1nAOaOZOnvVuR5ypNlhdbDQdJFqtK/SR0fPl3vqv
z89utP2qLq53N8YVgGl03Xvvd9uO3BqZfw9II0mDWlilkwj+VaZ717Lc4nPHx34dqcDsDGJ0phLy
WpidR9VLOhXZXDVKEPvRLGbN+rQy+eAUZTyaFxQ3WMJAYn+BZ9e909DuRJxntC2HNnAN92c6YiEn
hI0JzXyI/1SK5wgmNJyiZuQEZ+o7h4ZNK+m3fyNGuNhuaQ0FhM7XrXvkMXhs90GO0SnzCoBR6CeY
pZBvyGvwoRq8/OPCoJ7MLp5Aka5tDM9pxE6zigyJ1KnsVb7LyOu8aNcoTyut92RXbQC6VSvd9+Rh
hMdb45R00p/DKv05g9LjSMmWum/wDV+0y8jcR9cI/jtu09PYJH+enscGq/T4Mz+Ep8EuPO5QtMXj
BA3wYSrxlM1uI8I8MUtKxRu3Cm44OH9bG2NpbVBuvEFS4FKzvzxcAiC+3nBlKiNI4U6O0LHivDeP
pXlsPjcsPSPdLOqe8+ponxf5yxtjU9tUfSkRTb8EKJgrD/DWVt8M3Wh1zfQuGh07SKkeXXYaJNC1
HW1Pb937IO5lODX1nt06uz9hUktNQHRcUCFkKP8LOc2BOutheCTUfDTvKdTAI/k3tl37kY7DMBlm
s3SSTvJ7pHUQXxA60HgaLSoXLG5sT/qKQGBn0dgZJ2SpC0rN5gpl6W19W/M/j6j5WFdX77Fq1dZX
FQ6X+F8Ib6lgFioWg97o7x4FYOK+K9lA7o1Eg1tF+nIFSTnX0sVoQ9BapWhLBB5gQzYeYcZCmQV3
XPqH0Z3cYqK54kBYtVbM0vtCLrKQhAZOIMMQ5jcOCuVnw8i/rNV1XUU/tbYHVbsh6TREV0QlOuhl
8yWWighNOtR0h3VEPJdqBFSvwrBs9YmTRvFQORfQuldY12JGgvhEbh/SqolQJK6ttJcVxFUf6BLO
pNRnxaUT8NsjDCUgFFv61Ct3r9sGnxJu3TVn5cTC0vOsFAsq2cyA+JNqkVLpYDUjnbKg/spSROGB
msidGaOgsjeYMucOjB4e1ZIaRrswKdpEtG3smVBlCFyVA5V+W7YjO84z+yh+n01zZI6iCWE4VNZJ
NNlOo8keiaxURNIV4tKCh1e73pd3ot0/BJJil77xYul/RmUsAawJkuazg+UStJFr0vzABsSokGlz
6cp9oFBFlgNUNQiVcBhonxAw1xCvVRmt7LYYG8ijBBV0W39L8EbjZYSzr9Zh+mxKh1sGeDeRduFM
wnGe3dbxL+bblVWyEPOzOhX1arverrPVbo1pBQzOzypZX9bOmA6mE1rmhhp9Okrdos8u4pxeukaV
A/vC7hZSnXpXhtzPxakdOy1GvcMwwLKwzbNQqC6pJ2dbTYqv2Cwc/Tc8GDQ/2yXeQ+jv3t19L+6l
q8r3HqHqlmbW+LIg4dKReha+DPf+kTmXTMqL8+y9KK2e6+PvnuOyhuKwuC3Uy7t4uyf8UGfbyWl2
mpXC8+xIz+ZRPHqv6/zOY22vHK41gnL63GO2AlwMc9Kcvse7BZxKvmppy642twvOBkzWGsyTaigW
4mURz4zd0Az3/Q9eIjkzVl089Zl2zfq+gRJJ6YMdbie74WG4H03KnVovJQ6e5a2ivaPU5+znvTd9
sFDrHb/K6/3X9be8Ti+tvd5jByddcRiufaNnYEhx9O/ta/voo+yDDqIet4U02vBYbFEa0vVbvkvu
+VedOHNuAQSR6wySyHoHh/LUxoKX64N7bdcZ2yeXu/D4e/otf5rn33r4lLFJTEr7acMeI5XU4sGU
gqgmipXkoqJ0aEI5TfbQJngn/4fAFk4aeqQ1Ej3MNIBRs94OX3zZlNSpxlGZalUWR+wMZGmQjMxF
bLimlOcoV3Y+8FzUPBEhVNzDs3M+ECZH6fhxaJo3N6siQhmCyw7NPdF0esLQhXSb5LYauxGOOUf3
bHrvZdLt1njDTtyI4Tht8Y0ZXntPqB47L+o+K72r2b/YgZF1HucHYF9Uarz3bYPCDrsnGShNhwMi
4lKkruSsnzoKt4zcVQM5Gzw3mnuGuHcNkjANSz4bY8m3vO93sLs141MTO63uJW+PLIbOuV0P41kK
iSie0W2ai6EeTujhECTWPB4biAZW99mJ6rDpHt242H6JQnOTIeSE2mziESMjn8zSdWbtQg5a69yY
L4AnNF3FaBnjAUY8lYKVXlFHaXqcaYIe/QsPpNflGaEjtgZsRFgj8NmBYMqND0PahBrFsEZwUBxQ
VWTEb3bhizyZFmexxUxE20QsZYpecnTgq47Qbjupwwh3+NVSEPdxxMH+5EBXZ0n9VAZAY9NI6aDr
JpgOtlMEwilSWLKC3F1DGX2pn3Qv8AUfwaV7Rg+pAysTYoRCTvxYGpMyR2mWQKtLub1Y9EVxvLPg
t6ypPEkElaigiLg94NNyTq41+U/Hr/zM8F7QTD4bF/zvnm5KZQrAdOvfcQOlbATZCSEHKwB78m95
gauFJ88zE0sjIgkGRPvGlbmhwjb9V8uhmikpoHZdKZXRefRrP4yilB1137SmVjfyorIXAQFsLghI
EZMSFE4IJ70qTmvSY0qt+2LZzpjTBA0nvbcSYWW1cYMxly+S3EcJZc/GYbIf3dhqJmgPWAQ791lt
cfqqLbLZvX+lzS8EaQKLx70RA9myORPC3hvgCxfsUnmOG/3kLzCJquGlVxuUgnpQGzz2rj1NGCAX
LKdKq/OsvNDTSycpeyo4Ug0syCQn38Ea1oGdCpQNKcr3XpbT2eUHVu5GnS3Ig29M43W8iBel+WWz
pQL7t/8zpjgOoT/b9nF3DEvyFpKbuwzp5emu/Ja6JD/S+eM7VSzlQUx1MsV1COpCAwxwKBSZJLX1
nD1n6RcV8S/VpHGPG5XGUq9uUaVuf8kpiE64BwTiS63+xOnMOtTX6/BsSwPCEvwwKtwfthJRjmQu
Uy83bn26++Si4//RdF7bqStJGH4irQUSIHSrRM6ZG5axNwoIRSQkPf18Zc8Ztj0+DhhDq7vqTyXQ
K3JdDmB9QfeIulfcl7eJx7e+Nq9NiRhKmxHPLRTQayriE/Q0eOxSrGsENEj6msQYyEB1oT7Jt/zF
5OT9X8IeQd+OVGVy01hJ4kyWm7j6/97E6S/aWhWC67dU7iREE4q5XpuGJDBKnANO8TkldbjEeC9f
LUhvks8VcyoXnt7/1AevhRgTBPQMeAl6sEPBSPl6+scn3jmunmD0UszOTkstOv7Bimgi7jXtjFU3
eVPzstiP4ZLP+ndyiUj9JtdmVc1UHFdIIWBsphM2eiwA7VwydUCKJ+L+omdz7vwvMHkNJ5602kPS
QKIj47m5DXbapscTLE+yirhYXfUXKRjZtSWCVFtoi8FcJMwSgNRfeuiQef6nHgP+psoWgTKTghjx
eCfw6d7dNtD4IkqWiAaVWn3glmsc+7OA7K5FhziN6ZCQhHwazsJZFdsvAE6uDViIyVe+DcfsMni8
lWmfZ1+C3zxL9kcpKPyNuFs01Ibk1q+8X381gdbsJfx7wt7LJTd94nl5ygYc1C6NVP+L8oXjumN6
uydKw4jGUS7G8AqywJH8HsGJTqnXO/aSfBNBc7EWmcqG1gokQqjyoUnADe8xuf7iWBfEiUDHwq8y
MLg0xwBrf7z0LLfbnXC20FDQuejihUDFCeKIc+d5giImjxTiVmav/w4gx1TmLd9W1XWLAgBnHQ3n
lG7eGCcPuygn3+/2ZzDZvLtu1zoSQW3vnbzT8DA8hPM/G6wwgN2JUBziLLxtql/faIx3NJ7XhXNb
YPeiUUMvSTD8vJgqs9dMmaPJxWco9Z7EdUih3plk32ie/chMWOc4Q47RsXP29tS6CRkgVLjUriHh
BbyNZTen9ZIYLjnDSF7gBBRzeH2tR4Nx/18sdWNMUoPIO+VNMPneTHDHL74AXiOKr9/9Y5OvmoVY
w4yZKP7krbmKeewz6sslPZPbaypx+fps0KMx15ikA72LJN5bIOq3JVqiS9TJk0v471IWx/vnuzg/
cV+RFxXMiaADqNLpG8rQoV5RediADdo469kNndCyl5rAYFkoUEMCbdG43p4GlwC6VHHonkMa+Tm9
y3jwmTyfZkvTAbZc2uW/26X812DgHjE7oMhImHPo1LxFyVTtq74pA7PsAJbimkZXDgRJRgkNSrbK
A2sIR24Pdqs4Wmjb9OQh/EFBeo5AzqAChyBk7eaFkTmC62GTodwadxekZbzIC43JcWqvXTBXMo0Q
1cCjQnjirJT4Jz8ix5Cy6d+TlG6OlUZifhFZAIgAdSAa7ZDvbjUMxszMlKVNHU48BGao7ij8oiaI
B6Sf2x39OyAIvLWijJa8JUCgeY8ENWT6ARjEIcJ+/MFMAYpIdB9NEywaIUTHYpIhC6TnrawumFDm
vK++4aQ9MPmpgclpWd4RmZ9qRYr4hsztGYLmN8ABAwbuOQZUFP6ECz1nHmvg9NJJonLLO+F8iNYp
tVtQndjMkDmeakiR0nyRwzvjNyFGIvuB2DVJ95OFqDw0sjm6X4I1SPEj4YgSTzQ0ly8b39LQbIjP
kuM1AXAknMG8AHqmuH7/4lWgL+hvO5qZhTS3oZDiIhuTzhRkFr6vN6EdFWOJZHeKvURaXXHo+LYI
Z6A9aXUVR51AdGCDKJnSXLIld82RbsGOM8exsc5nz8TOQy0uFKAA0HDcVLSISYXe9ycidg4eamUH
D7Qu2Ee5lJupt/RfVtZZxT+vce/L/452uhvvQBGRhF+7s4RiUjg4kafN2js056aW97+/ADwATwXH
OwC4KNEqRlwOwcCBLxF4yk36f/83JeTPDy1/FX+h87n4j/5mQDDj/DmSuGqpGeS99N8CL4jhSeTH
YvCUgVfiAREgQahVeS/Erag9BWjgFxyAGJCRAHl4dBsykle/S02jEqblNgeRyv4m4PzjVCNdIeK/
NZ5GocJTUEURvspMX+Eg09+g+M9IZ/9AAY7ZSvzPOFOQR7e/pv4M9nQuuKB8OyPlfr2DUt1IahHZ
ddzi8acEuHhPc9hiWBBHb8fsiKz4N3gryoHEDN/bqJGZCUOkTO3EyGncP6qdKVMNW+aDi6og5szN
Kwvg05sJR11NkimfTPAufixjW93ZIBq0L/gPu4iTPmawIVh6Tkiw71uEJomrWWi8Dp4hb/RP9ud2
+Vm3y3rTrNRds1IOyqG3e+OB24HG9a+sRAHavRFkSQXJrfOGMufY5Kb4GDLyFFCpFMy4ITvzq//d
nrvfz+P7LFLzKGJylBga61VvAaP1pw9WRxHnxwdN3bxllDCGiO5K7HewUhPeEOTBuPUpWdXyKI51
kbsLDyWzCUW1InEEBUfJkakKOD3f8GUMNvr9WPIU5CYWVzglfMViMRQaTW6/br5f6bbhgyebn4Ht
Pd7fGgzaud0lGK5FYo+XgwkveLOzWfei7ytQk5P+U1Mn34P7a6bjovTnvUVn9Jl2kFE3bCF2o+Jh
HbSWH9geRqt9H0shgOa8Acl5FM8xnF43skCQdcyS/RXMGWUWP/rn5m+mBOUdZSiFSHEalB1ikBB3
tLjiRP1Fm8Bn5A/HQmHJ5LGuq1pSdMlNlj0JWajeRKa5v1b2YEPI6sZjEkn3LNkWpDo8epsBhv8n
mjFYfzQMsT4e+FYJh0aqB8rKxnwjTyVVbf6e+DeTx2+syo89DCb5N+MlM2Qt8RwTDDaGM3o8cgMD
Zgg9QdkDMigkHY0NAqZNCN4Gkub/djgyzH5BPTB+9BB/xmxqs19xuc5cHNHsiGJDnBQiOhfHSDbt
z5LNh3NbPBZ/DhLJGvi7EYbx6EXm56vvfr5e6E6QB4mpU6I46vkLcUs7F7mRXLUl1zQB+ytgx5Vc
jG98U+LJi+81hVMIBGC/0HPOnstbd1qVyHOx/hmkVw+cN3lbWLnmsCuMXClHCCTeL/fpmX3kGLPu
XkXLkE4eKU2v5/TwIDyPPcZlN8tyauzkTd0wVIgpdL60ZdVHPFhECqKRUkZRPO9qNhxub9NboOmv
0GJt8NOfi8HsnaxUJJHn9jMjn2GlvUfl9HUsmBdkmPm3QRDtspi9yHjHC/L7LxxY8YHDT7Cuz53W
0KNQPWQzGVggxtd0gpJqbMz0GfNZyZdj1sDvkFfWDZYAzB8cJTIvAU/LWUYJiFwmJXewj0hLEFU5
OeT8EAVpj/gX3tu8vsM5A3SjWe/3zGKHEMSWdGzgUQBp9vRv+bn938Gz38pACDo8JB4y+UHePsw8
k5hiXMhyVQu9LTcRgxEKgywEESo7ghxT4oHAesvZ+d39NU+IOVzSWHygx9+opI4Z7DqAXafmRIKk
IGqde3MyLsU9ubeX9oITi9PybemeDc128y1xThTciCuZd9By47qtmaQqdS6VLv63+Byd2Rtw87Cb
cOUOUCJx7bA9kxLPtYK6oTCf5LpEqF8yXDR/RWU5av4lVG8c6MiPM/P5D5lZLg3M6ea2ZCmCssGa
zjtrdU0Y+ToBjtdmDaTBtTk0h/eu2LSTioM3IdVRnI5yk6y2DB0MZSVJkgNYMF9OifBmlcFuQJoR
o3ddjzFyMBPeZLXvOR2Af8IFJLphaHdRSzltYQcehwZbVAqHiGy2Py+0UZSyxIsuhphqEl/KoY2c
hxm7WExgI0ek8w64GwOv/iy+hN8kDSFhPiWAT16NpNbtgT1/NRx+vlnjoF3h4sQTLnwdj8X/DjbU
A4WlDV20Tvy1Te/kXauCy7C6UzxGNEGIjOdPTOrj7miwE15bxB+SwETViZwclAdcvIX+18leEp2x
NNo6yPgfpiYIOawoSNBfMlPjBvv02D4kmlBufyiRSAkkL+xPQkCzLSFOpWa9bqZzE11tM5FIqqYz
J3mUClDr2zUEkD4wlczKCSxw9IaujW8fnCU0PyZ0V97k44NqHy7M664tCGPp2Ifc+59yRzIhGRWg
jCQ2kBBBuz5WR+8HKy2wgTbK4eVlIKo3j3Cn3ubS/BKQOw7R9E61OyTk2KB2x+S71UAoJJ/WwEsq
Pyz8mk5b8prANkL3F1AK4oL1Rs264TRv1tqCaJMFJ37A/Cah+6kYfmkN4Vkgehy5O2/Sh+wQdaTY
0KW9/yuL/BXySMmZ/QCWoTdvTfSdcvpy2aKP/nvr7rq74aHZNlv45kOMrSx5JBhJi0f54ERm8zS+
le/GkemxotdDwsmAqhR31RAuj+ZVpCVysMtx6hM+oK0aKgryh2KCG1BJzWUvyIggqkgokMSSEveg
qP/kLSd9JhjLLo97nkoQvp3papjqAaF75vBibJ+YdiXMWEy/g/VQ3PbjARMI1vQk1ERrcbCDIEFx
yXfwvUudzhhgKZR/3F+4C+HIIqaywBTrVjh001N64kLeD/fiJdbIbdaW0SyalZCW0Dq3MVc4Uvoh
rhR5mil3sdV9/rHdQko/r12SYZ6AYwOkUzRERJNnaKEGu+6moan0v9Tv9yM6Br7dnKNjc/4QuB1+
dUC5WbGCjmq0DLLJSvy2hNcEvN1cdSLQHJH82/5WjP7qmuC9386b+H7WRd8RrAXtCGGE1Jn0G2hJ
pjfPJh51jmXja3DOv+rj8Fwfk31NLF22F6O33MJxIHh3A8it0nKTZQr0xIMWavGPXJRuRqK2k7nH
REaioHMCob39kEkHL7pj2ex6Exw3vDBYAn99kn8eF8xRfbeae9sb7jODHAfJWXgucw75ztd7Eq/T
fcTbc0uiA2fOfMi8chnRFMzaeef4+Sq4dR63DVO8dpyXrBpZONSCD5JR+shNIAp8i0E91DL9c/Gl
n/UzJ4jkQDBECN17TB/bYBSlS4OmdfVL/6dE/wBf+0gN2ncreNmxT6KYlWMGI3IMgRkznA1zmKwJ
c8uO3nbwGDzEXyha9NvoLlrnLi2wHKiidhaNo2hhxSyQM2lOZsDJrhoRmMJEZlvGW+EvZAISqirE
9o/N4wGgBPYDlSSaA4IxPuMPp308eWUjKlGA7JYkSMDsgtijWdt1cYLSgS8x4WUjIKD2J/+O0j3z
AKgFKjehAVed8s5deSvC6VMiJYX0S1BofA8WjW9RyRFXFvcd6tdpWixE45ktUV8jMfHIsj13S9QJ
1K1DLIe3TY6WNWCsX83rUU0ESdEJAxEvv/RLRWuWy3KpqGa6JtGdzkj8+6+xDtbSB2fBIf6bhSSB
ddJjBYiRiXj99QpytxL1wnOElbNwjF2HPlRyo2Qw23AqQ9FeouH9TStGEkpDSKXNgmLcxqpLSxej
8n85zAkgeAwcubuXNPls2sqKmZRHUmWm10U6+TAlE3UJJkoDzTX1uPHrbZ/HEBgNc8w8lDjh+kV5
EK+v3Xm51OYfGkCBi/p4YjP8OBRGU6IHuOTAJogItntMKnqdwbjcwbxdtssYUTcZbFFic7Kl4/LS
buXbSvcJdTVwWkpPMJPLr08MrB0z2Zgd53bBN/2v+FdSDNRmh0r63pIlS3W4+lxfU+VUd2ykJLSm
/9SDyneAe4EBkrb/XV7zWDq9SwhdRhFgmB7S18bNSYo9GtOSkiUhlbZOkUS7rz3upm3sRPhVh5Mo
HlVb7FTTGgnhtH45/rK/CDsL7TkdNG64TY/8KHfA37JGvodej0/yqeBmduoZl5qjb9JmVeDOtEi4
xVZla49byWwTg4YTMQtb4xmpTBWb3T0vuGomy6A100mBfQildWUS24e8mJcN1im3nlvdjQo7fF2j
PRc+UX5eYEW+zSX34iCuGSXhvPtOo+2jfOONeZkuw3/RJdor1DiMNmuIT5Mb0dgRMnzA1m2HQo2C
vUFJ4zy5xEF4kOJhA0kJ4e6PCTAwyEaAqWxPSJjoEirkZS+y9MMl8bYgfO+p7J7luZ3GR31DAnPO
FbEI4OiBq4DVeO1chHH+EqQ7+WFk4j7YI1bgKQcMf7pKvOzhhVh0dimidjmft5zQq3bT3aS5CwEZ
P4jMt/SN5DATMuR0qdX78/f6OQNOYNQdVxar8XOMCRPkeRi+nIrhQ0xaJ0ARjKQ2daLJTm1Fd2I1
/Z3EMUBwMu8MqREuKL6nQBEWr15O0E5B6W5HWcIhJTYN/EajUPWnddfqb1USEsrPZS9jt6gbqB45
W6J7ZYYnlSfzlN99l9eMjuYqWMlzWjD8wbu+kHgwleEUUavACSG2uLGlmPAOnXV4s2ES8vubHQ+S
DmkMyaug6rNi+SEde5bvPhibR0UGEvDy3S7jXyR2L6EyT1cqkOw4WfLfCjFi7PL0jYuMePV1Z1lM
W4wY4sP+zIIvKvQ6H2egzmjL1RUJBzpaxO78HVtlc38Ci0N7eHZurBDHrmrA8n2F3v9t6j956HQo
IiHo+LfuXT3dzl5OS5pxOEZXy7+nboZYTdw2dvskTZTjACggAvW9BJADqOqpZqBkhrviXNHC02mQ
5c7KQzbJwwrHQoHUjBBlGM3Hjr4G6J7glj8EKZIivW9HgUE2NfJJltWLDwlfYyIiRSCIEBTKi9LH
6RlmhYD524+dGrUkotZkRjw1RbNv9/ApIJ4of4qf7CccZ6WZX+PrEK7LN5MdHGKMoIAwWsJfahMh
k3rK+0tYSFsdZ7sBWXiwvKsK7aditT1wS+LulQn6AdWNEJSFVqDMhkzP4cqBpa7hDst7duesRBTX
Sa3koaGNfnS/faKwSyv5kiyXdv67d0LjAWHY7TxZpgTd+rbm28o5An4i5eW9z9f5eojRZxuMdSBU
wpVeBBMkQ+t2fVNOKqo1yFydnc13C3IsEqfxV+pS379/X6tbOtIQHhQMgWmm6onRMbWZJ061SS4U
7v0vHIgg4zFaIY4yVDpfXdBi/kwgX32trSFKW2iAclOvCHeUP5rMf56s6uk05bL1pwZlIU58bRZG
TnXN25FCxFs9ea0aGhBomUv7QxnL+QiYExMxxQkiSVTgBARRSdSh+AeBh3YtrsI9a1iOOqLM/h+W
iJWFRDQJBQBx/ZLctvrbO5IoAGBAFQJ+DROv7JV9/6Kzuk48wJAsLBkUrZGFYcC3SGKKpFkaq9vG
2wbbkILptU3X731Cgg5PKZuG+KiyZbj21xJiFTJG/iyYmEpOmgRnSJTY0JFx9AUCEZGIpKOn0Nb7
2JF4XCH3w6lIzyReNzwUp+wuF86p+NX9DJcsi9gizcInluTJkCSodPeNfG4wzlzJpeZw2b3cZIVC
BqA8dB44nno5Q3CYl0vsAG750nqrppRzb2YafJYJ1oSlfxbsBsoV+PQNTEoB6a+gZWmKaYzHT6AM
bV6goZXsTYXaMTkKwve2/3tGY6IT/gZg9wCWCivHXE2+BUBvf5xtBDsHGgIJCTBWHRBmSjhj/854
ZdGoAdivWKhAGW/nxmAv/6juJFtetGCQ47/Vy3Pcpx7ltldrO+E1Vxw4jW1EtN1zTt8NUFRqiFtM
g+Q2N4Lqi4kfILh10T/hpwFKzWYd0JDxYGD1CWJHgMZ/drFyYEybFdQyY7AtFeME8+dV6se/Arg7
FxpL6CtGPrHQlJW/xoMDKJ6NOLjIyad1nKWufLXDnoqTtt5n2/48/xE/rTf+m5JJgXq8ob4m0FM/
30ZAbjySdp+CZbxZwzkndTALZkxspgoTWEYAmoo4De4CoH8sRZlE16QMHuY0Jx8CW8RSQtjSPRje
/On0T6/F92CFog1HOHWLCbOl33sHwx3i7hoHm05oK6WrQ93ZzWUwj5khfdTCjUx7diuGHqnA0vDs
Lpll+2doxzXZOzcMlINJVo8CbadedKiEuYFauGa+OMDB2XhOCdwHqPnpbrmL3qXIr912W9MnY+z7
jKtk3GXOW3XsvpcqLie16/oMNkuNS7frhMGKszxtLKV2+rxvaOa7OZwZDhnKqFG2X9PKP81oVp+e
NXvSTg5RsvA8ys3nVKPTgFVtJZd4wFeMXciAqdLSvFEC8h04BcKMG8ZJfVVg4YaTVQ8JkruHB5Az
b0gOy9i2B1BnhpsynaGw0tIO36vXe2nEGNnHKkqUbKaQnKSN+xd1SxCRn6yYMx7Uh1t0+rBYHMqd
6KdqZsY5S5H0bDFQdvcDK4zdT8Bl0BpEsRga4X7sUAXkrscYDLM958OJcR7g0mBEDNpkFS6Dyld+
go81dutoxMJ8o77cZ8NZ5+hfDOpAkhMVunpmPL1pPJSV5nbpXMESP6wSViQXGWdT4/goPb79+e0f
UZP6T8NFmrtkM+ck8r+sHAv+sincdMLY4W7fiY1xSAxQd1khRWRdk4q5byevY61My+5CyTcBGaCY
8BjIO3TjVtBb7Q7svwHF7h2Ve0aeTAVf1vn5YDseWrUOM0/ou3lbacA4MaeiT3LTDbqHyvVRUt4Z
k5AYoa1WuBl5oJr5BkyZZrdVEGzLeqe9t3r23U/WRnfPGEYOcM936ngGX2kM7D70tmdrkc3CEJXn
gv/vdy7q7lRvEq5Vg6xLikNfm7DOGpw8k5K9HP/dbdYiwVfGQHq3STt0/dZmyBdDL1BxjD/Jl/cZ
8x/PUc6C71twoW+8RQfdVeA9kqV2j5iTXX2OqjK+Uap5xOR/4E7YYKnwEUJ9xgZhn+jruDv0dYfE
m3YCQNveLqvMePuiKD9liMh617pH1EGCsrZluyvtzkrHJsKVCNqwBRoxnAqoef1aDGIrA35ESH8h
SA5gCJHssY/BX7OSCuP7sfPdfN+2nStVUzoYvzN7mI6G+Ml1rArm60LVEm85myspiptLcYARO9Yp
af7NTEGWP0QR14l4DP4DUGagWt7TxmWdzmosMJ1dQKwjcSWPXj5mYCZa4G9MY2BSLjaFJpsQesdA
j3ZsLHor0DAkuZRMsE+lFcmQAJ4s1WURZGcdpSQpJecbU7T45dO0NfuPGyaCRTnuSDQhJ9pMGVGq
pUjC0BTBCSBWL5x2893bKf+8Hpz573ra5epU+9jxV0CXMhpGdDizHvFxaPt6ELnHsP7yXq7a7JRY
iG7ASNWuC1dVzUa1FWocMmIY7gm+yFRQD7qJE/eNzSi36d0Ivcj5MzW0VpCAvvV5rTzdqeDEeEkA
5Rlb37MTPHOMsoMn992ANdWfsk46cKkg+OpBYyYrDgh2zLByy56NTEqn73K6ZOF1YovFU8mX0+7b
bGQngOLTOYRoXTneN+2+Din/LE6tNzidPo0h2KNNr1qkaCt5EBThBOhxfCqM7wmXTBt5WgnSpsLC
u5IqexW6SGdoX5cxRGgvd5o9OPY8Kx+MkkON0pUynXLeDCir+hMaGTbPaG0oFt3YsGdqhCwzLHDz
WZaL3j/MbAGbMP3K4k2t+jTVAduHpREnuVKyaaohy4kX/aeVHfRxks1p+NL2XzBc+7QBMO2YAmCC
p/ylNMzlssCP8VlqvQP3xPUSotoNXaWcxZ4dflOPdoESCSR1C/QDlX2HMPnhwyqwb5TSGUfIGLdJ
Q3CTMq57I3w1HDlKHzWaHTPTsxg/KezfjgwVEfWRMXCV2q4jJ6BSdDuM/mAAj95fBnhUImfITHaQ
hHSqgmkbbsdw0XcDjwI3WYP+WNdmt9DtH9PuePA85J1Vzo5u+dpFIWo1dj716VXqtoJmuJjnAXGD
xiJ8KIpVJruQwW2U7OyFkkcgI8AITwf0JFNHgE5EfaTWikafCosvy8gOdI3MQxPxi7KUzEomcdbj
6IPIc4iByUTSyPQsAFd1dstG9XtlrDOalShcB62NTjT81+OlwfuIUwyDOxbicqRjx3s7+S+HAMdw
b3WxHwUHOvDXhnLr0PwAfa/79xtL8eNWn3UXa8Klf4ZDXt2QwWZTv8/ZRy5XFK2a4brL6YCLBYYK
lZiklaWXZ2PzqhEb+SWpencEE1sCH/bZrJFh06DItHv9nbJ6LfEy03wk5NswymOt/gzX+YSDg3NI
5YIEvQPxwFWUuy/Ku64dwiaA+z/6vG44UciUVKlau57z9pxKgway9dBGExbWFq4OAwmQNy4VWJd5
t7fT6k07sJrM0QdW/aTzgV+0tXpfPWfvZpo8LZqxBLEorvxf5ar3cePa+pBz1IzSa1tz9rq3Ln4q
t66tkBij1GWKb05GIIXUvzQaDfRFhR2IdXLbFPW6z8AEj8xcgnBSu2pHFoq4LuOwXvs8cjRUKgDt
DrJ4nww9f8yM4uIzqrnqFTsnG4S5Lgw6ztwOkfTVyqeojtgXlMs7vufRuuRx4kSjOc2fM5++qJh5
0cJ/r7TbtkymLUq7eMs0tPflZr3yWaKtajJ8bZ0LI2JLIncO+tsgYqxaVwgWnfiHysvq4XxdJPd+
bKFE3pUo7i0SpUtLmXU25AacG1L9CLNoKfShuMEUWVLkQ7iwBC+3U84HL7vgcsBW+naJ6iMkNLog
xOAJ/UkM611hP+9/fzY9TpFJ32UhWcYVEPcCflGyhxY2+0RIcQ6KsiLTESWcpNMIXpsgxmHgJiE4
T7qE27RxiOhWcJpXiAiQYMz1H4J/WBoDs4KLV9kvAK66ZLvhtKKsvq2GI+3ceY6TeFQeb8+JT6QP
FUy6fEVTYFWptcrRS532oep0+814SnQWyeyTrpv3lqtWnd/aRVVMKyJMiDiadF4zrq1hZ4r8AVXS
8ZMcFUacDc7VN7NFGlDlKyk1imJ3tsODxty/2YuZKphAgjUKwApmv/VphK1OPUfprfxoEgTJU5PY
sTJOiER5m23yhQS5Ddcop8uuY7RnBUPYvxdKRlhZ3dRDp8x3r3KNtNjULjoRYEQ7LLPI1lbZLDp3
2CLdBIEI25yEwEcwtCDnBEEk9Ae8ts+lcS5a6wnq81vqdWpOOmn8jfOHNvT8/Ioh1Q0ApsKERD28
6dpm2OjQSNm1Dpr+lzyIHlXyBdK1cjfBhyr4Ss0FEMfz1pzUdsXLlPQ2hImjuZhT5KeooXgcyrcg
YOwZ/Zl6BNiatq6M1eXJh24mjtpEkNKe6dh5ZpKxzkyBdeFok9syHm34C5IHkeeoyf5RmDf0hYsh
mphziU15ABtrG6N4Yfx0fwLfwiTYNYQrZi1oc46fAddeDQ3Q75rNQZvBnMPy9SatxJ0/GgC3LcMe
QWHWXTsAAE64GrEA69MiHPIKL7FPENX27V19fOX/uvZngXIA0UFgZ6ActFdWvO4rdsGG8BX9DBFG
UF8dkyk+1NTh0NfuL07z98/gSGfdi22A5c+h8zQHuFM5IggbOgdQ1Pt0AtTKeCEQ5BWv9irYFlda
vYOxhVmAovf3A+Qufbu3KLmfax/AICJFMzmRuWn5/9hje6huZCQAU2DvbAougfE/IGwecInuKJfB
0mAdmxrKVHoXivAGixtCFTIxA2dwDSPW8TjWrOyJXWOZG6Pe411MAAmrIazhIB4BE6ggEkvodxKg
mOFuRwG/rtqzILRz3LNu+pk2XDNGi+GDprylP35tgRunQ4UM0qqYQOAMRe3IAQ2+wibRLGqStqCH
Dafm5+NR69te4bbDUacZD3GMEb3O4aHtdLtz9fdE3eh9R01nRTn391XPeXKJ40YfbJ/Zmkf6Ko4l
bR47Um/zQmLzGQ2OObDrkCQoNNF2ex8q2xCu/pqxv+OgHZw6h7fGTG4NRt1Hr5tujHXEMcC1I0Cd
t9ImKBIsztPnllXc6XPpofxAJYWA9KSv8x6WR4SLC1SaLMnBmPqymKPiDrefXXF6somPOYPUDOIH
hdVg29lWtGGXZsze7+umAiVeYXNADd3FDurc0L4ADnwPgfFjp3cbBcUoYmhOj6FFs5JDLpkTzTrI
Rh26BdVpuOR3OBK2jAxjsmGDmhTZye491an56Ygf+mK488mBHNGOiTG8dqGk88dLNfGpvvxRpzfv
lNMCMRuQ57fvLwK65mAiDUDBhDJzGLu9vlV1EG9QiwDPd2d+6lDINZaRHd/ogum4gy8d/RfmpHxZ
xbuBsmrQ3zyqr3T7WjNZHQVdZTX7bF36mM68z7R9QWXi3xl4I3yrxPx0R41m+XB82EDR19P7G+EJ
eawSQIwE1ou+NrdR2MLDkmyGOwRrrVVvbnysj/IlQ0hveNgiguTyB+2NfqUN5GhwIsxSR1iRR8i8
bUyiemCHPWP8GfzU4QxV2xTKGzWcQmzrByxPGUekIGvMiOAkYpH/Zup3NmxKjOFhXosyblfaLnEU
9zPlPaH1zwfyuoHNFdnu+ii0XtyrzHvrrgFZ9v2JBGy9TupSPpJo2eF2iGrJLhnz+tPHamLshxlm
PcMOUjv0Hp1mTiN2G7oNyfkmQCNBGFsGbX3GVIC5P1Y+k105NGt/HC/Kk7+ZvXAD6ZfONQEnP2kX
fEb+P3EpBHPliOB/T+JJuiQgXCaDFwTsGZQIRbjpcFJe6mCt0e/efbT+qfm5o6SvEppjWZblziNV
YOY9rfIOY1nRfDbEWIkiTkGCRwtWnhvTLgl8fjJL3d9KVATj5oEudBuCax49yA64BB4CYyfzxx9S
e4gJeC4yOPViDnfFuQTy1PvBr461vcc8XeJpmBIUQufY3j+ZxtvgDG+dtzpiaX1+yRytXaSo7L+M
D79K/gHmn2/f9bH7aNkGlmpJSQVx7OaFi4+Irk55fG7mEzJXNMu41Nysh3hzEiYyBHWAaAM6vUd7
Z4WASMZE6bvF/mb6ntlly0Knws8MUZGbaKYjJoKz6R35YjPPj/xAgha6MauvhpbznLKLXJ4cvuch
TzoRBIEdkAdM0zmqEaAYHPZmsec+EZ3mR3wfmuIgF/e3xoNfXKGks4tq1KqL8md4GxW78BodmpCd
pklpzq6hto3O3oNDjLqO3CP4s9foRorzKCFdKWGuEHUwE/0YazMZLJObjbuwYNQhDLT7vmLvhPiq
lulhSOYqii9cal0kbg7lq0opjMZ/m27wpvdru09HPAQfxWZoWCD5AS823lftUI3Sf4MWDN7UqXtl
/iWhM2d1jiQOTwHPHzv1V3std/kGOzyCm/fQyo8d+MqDKqPpHoMzRGa6VN0P6wThj4Q6kqw4XS55
jpze2V/qixtpE+n0ht4Ce/pFpkjKEHAke9uSEY3M9BrlBzwa4pWKt828+8XeEgwcYzRgPLc/E5aB
vTabed9vao3MHCpWZ0/zpKIOR8LNpm7zAupHmv1okri9jkkx/clP0WDdMu+SnmDFd8eVfTtBzQCh
9Ef0hRg0SRYlB0/U9WYJl3ZRrx47Df0sjGfhpL6jPpBrdbhfRt8Fdg/4DkQ9h2RJqeqt3r9yG55p
sP3vwRdxHZwlaC3LZbqmiO0cm6F8aoh1UB0xu6N5lEcO1GtJVeWmP9SP+d5DmD+mXnktu5yfrdlc
mbJA6UvIXr6SJrlrv3+euZUGMjwBMcE4+6KwQ38hJRiJUhkoCEpVSnyRsTrv1o2Y0VzbDF7Y1MQE
xpdUvuax8sl0fKSsASTST1iwBR1GQJghApty8kaTT68C3eBb+q7Z6D/UrZQTkYiIgVT7bMt7XDAH
ZnjoFm7GVdMX+Z4KYNljQBQgtp2NVfMz6TALE/nF0/wxyGYMp2AMI5T78ag+fE6oMNzXqneScY6c
oeOYIHFmXzsN+95n7DGKBfmd6afz6Pnt1xvQ2l5/pEzCA+baUUCvhY+Tb8Yr/TTp43yHBEjxYrLB
qpyUvLaHpjfGxfzB45ePeM2Re0Sj3imEg+JsdgrVQY2GIzS+96plRdrglbGSKuYMVSUFPpri0qB/
a9kHiDCpVhl2Az2xjt3BEteGdgBd6B7eV4+oFOYgqmIX/ycfhVODogH5M+wgrMw3raDMvZah2K/n
pbqW0aqKnEE6iVPLIOlM3JHcdToKsDkjIeQmeeUyE+kvMj04kUQOg3QjyXLIc3JMHNpRW3ElLQgB
5e/ssb+n62aJwFqMTFzUTLT0fnPZU0viGngFfj2ksMSoDehmpkQI2TLf9Pc2fV/ZKXjcGLKMyzN1
/MwMoSjxm0uIeuBKCGY+ash6DzDeyisAJMFN3NLCRcm016+2CskpkLmjRE+7pIYx6BhcCMgLA4PE
xUkm7kSCfsWrIGfGzd5uDdwa79/MGVEkLnF4xs5/GUdTtgNfsmBJ7L+JkfJQj6Y5tt+v6XLqm2MZ
b2NcFHg0eUjYtHmIGyI10e/4Dr3G6r3AfwYTsIpHD2L97c244dUH8McD/FoFLgEUVkNU6M/PUdRy
ohmSuPPBSPIfJVfwI2nKqzvJh5uY5DvxSLgBChhMCNg3V+GQeF/MESOEBpgj9sXhNwrPJhJc0hFb
c9Kpc1ejTHkueW5x1GwoAh0x9iY71KI8rX+3w1Ti9P9H03ltJ64uQfiJWEtEwa0yEogswg0LzBBE
zqCnP1+JfQbbY2PASPpDd3VV9cPGkZJwUR3tf7JHdZ0mcqpMrkwqR3uxumY2aJT7zt0LpOPXon4I
5AcrHiQ8To4x/g5ZgXuF7hZtO4a9R2yWuqd38xDeKdKh5zvbZfS15WY51cqP+p0jwe42vjnzUQV/
oQ4M8GKzlhQeLsjOJrqkC4pRBOQVHACPdrXYnZOGNXxi7zJ1J8xpOKiGXd7CF6c80YCFJc59kvTe
lj6eYxmVch2TaDYRF+lstZdDtbSZY+EHmcImqdoIIpCN3dGaTMr4X8HcelvPaONQorZXekm5ZT9a
+FvL4vqKt12HjCo6WrNZzoBWi5rOTPa1ko+YXglOD0R4uBrSjjy5Tsg/uO1cRqF1GOBfCbMR3Y+b
DmRqic5T2hhGJRtKzsND/DIAiXKoINYTiMCY5lzjhsdeCYIRkROmc+tZ9bI/umJMKXA/NrZjDq5J
9ge7ATFEpfde15AwbCenDhY1gL68Qh321jxkNQdfMwAPptdXC9LJO4PwziArXpwiGXnJrZkuOpMt
yQdEmjbCtsofUcl957wxCPTfO4ed8TuoZojsjckF6jRNuOvIL0l/V4+vc2dojOExDj9F9wDueXXB
QIHvKANV7DMallnFBWiq+cYTvzN31zOBfQkOd6x5pHFx1SsOX81LEVbL7t0pLBH51yninKmnIHCN
cDKCAloNG30adaVYd8GPhzRaxgfkDJvPQbq2wcWnk3YgYQN4myjkqVU6cGeKm9YWcqhH+v+GmZE4
x/HcrcesOwVACFDjKTrKxqr8ptFCEStDZDet7QQEvCx2DTbVT81F3jWxMz3r+FhRT3uSdfKmMfM5
sOYPtgXn++8b8wu2X+yQr7ZY/w3qxh1CXlEs6L/SK5jNAtwYErjed82g/s7wHXogbgeGN639vQOo
Silp18Mw6jatLD6QJu1j8JxRmaaWfMYZzt9OADWG+CgBsd/RP4HrnzwYYTUbupnJ+bjge3kYYkQV
NqzTUE6WP7/VCi0J5Ooqjjt2d/ZjVYdnhG5p8DlZt8H1Y8EpAry9jraGY77ix4Bx+N2z4hTHENo3
Ng+jwmxzMjlvTqMeZDCs4tNzQi35qjIjpGBQ2C5F3OLOIVnG9XpDNSE6NDzr+A8jTzMCowDtuQMW
4FpBs5mnBIKQizaurJpK4dxN/zVyNTzkxge6p+sg6z4vPiSS+9Gt7dVzhQ7kXikEfWIRKFw6xXvz
Vlm/CYNdmtKRyn/gObBqwP0FVviQxfSBrSoGKJ5z7EPggNVsnCJAYJgbfNkH2Y18DmDr9Qwr296J
Gg+X2b7cfQy73+0DZf29f4BF/Bl/z3ZxCBkju2O3t+2anXMApvYMMBahVGIjBmIitj7T7G3VbvaV
KgxUnduEd7IlmqUPp2Cde1K9B/WQfqQYHVK67WAm2Lx5pR4+0mwGyxrBzwA0+YIsmJKxfS4QWYNb
WqebcyLLNgKwx+quvwMcWcBT+b5HaF04OpQBzLT6SRSdBizdQ1DCd+9pHxf7pIAB1B6eIzHK2b0Q
NnIeWA1gc1BxRv216aAOnRPU0F4qqVGwQoMXHbewTBG/7AEzL8wF+2K4D/T+zGio4MAItLwAneyW
myfwYTp/fO131couvec3oHr+LoaHDRWGcEM4O6FzDWxHjPWgen5G9290Y8s/WpBzzp3BtodlQnVa
rtr0vuME3mltsMfOsHYhz+pfzOBTb9ZG82+/grFJ1YYzxpmG2msWnX0pNO+usU5f5P7eJsam7UGJ
/xuBSXJ2jLA2KuIJUY6PRVC6ABwyB2Fxw8wCLggj9w10x6j8tt/+pl9vH8BqLqtdv4Ib9ZeNKJR8
EIoc4Dol/F62RXKG7sLf9/bo/U7OZ/AY8EtWDJQizGbqda8lCxQ79t7+UBwr24hAafAErY4TXKOs
Y9PFohGxyyFAecCOns+yyeszYDTU36NbEwfs+GPEx5J/ybzX0au2DNd8ewXcQWdATC/mTmdDsDUy
kmP8pk9Ow94BKVF0h9QNVLkNHqCMqmFb5Xt0q3tVVkgcY3xsKCMTVQO69wGOEMsL+CCEa9IBsMjP
inUMHwv6z5GiMI2sapfVsLRvf9B1NNOqjbopKNIqkuXPRjSOsXuvBGObIejOrywAj2FxyPn83loX
x+iJU5Uw3ll4K73PfnmhXWH33vALfpk0ooz4I0vI7mizDBIMN/BNmL910GkUL/F5OCoxWQabP+ou
1wF7EB/Vf9ebW/yXzqpU8Przzie5k1AYTtZwr3PsLy69d6eBeGnfLK/RlDfvzZJ3Yqu3F3ZjXZ/s
Cu3z0HBKrWengYHb3r6d7RouObAwi0hox3Muqr0hgmUePmQbkK0QMdboW4jKvtg9xHv7AgvgjLAR
34uvfUftDtd469YYfkRlsTGkRg41TSiLj37732lmLGuZ817iL+ZdOwRDz9W1mwNZ80vnefQaV/uN
zX7vsIfvsE5HdZS9xEp9ih2AMCyEI2ID4hYPEuIRWuwAexqka/jMII2mJw8V3CYEQfDMGV9eyTyg
3gOLlc5tm+G++UCCn9rp+DaGplBkoYKDUIbAEOAegYD/xrXbUGY3MF1LgzRrFv6V/VNUomBA5yg2
+mxd915tgMeaCSIIPSx709Npx2FElBfo0FWz63WPwoMxxqE+IgEY7bxHL+0XyUuaADQebhwUPFYY
01LyZkIUeKELicHL3QPL9OFGluCOrSmUF9i3evghw23C7Lz9IX1ON9OXyEEHKKOg8OH879K/hYeD
DzfS+IPSE32nRRQc3+51QucKTHvRa//N/wr0N6UIFW3+YYHBCnBDHfNE7cJ+fvbvvUeX2i9va4va
59DmhFE1LzecvwqKwn42tyGOnTAT+9AwLf5iWFqIeMDxFWTH5ubl1mXA4b/SIDtQRplcbqvdobWv
JqWHW7YZliltsrCafnfKzxnDFUwISCcOj6tSgT3RvbKR1Tq7uXfrMbrtYu8R8Z58KDh799Wt0nzt
oprvs83iRFXHzuLd0/57Reapia95+zrCZJCVZot7Cf0NMQUkyvtQxj2H71SX+EQBmLNNus2AgKbx
2NnPufVZXDZeY03xiMWR6unOxivg3tq/bCCmecSbs0ycTdDnl0NW/l3VfWdx940Mzru3LtZ565qm
s1ltVk+C7oo72F6TM5WFVrpvgr5e+u8O9ROgazhCa+Ov2vvAIxOC3ThHGZZjWQyl4vwIGmWc9W5M
prJvsPPUYbh4V22v9uYSnC/OkW4xbBAcyAMck7zfMsZ1gna/2D6FpFg2Ln80KWRX5vsjjBc0+0Et
2OLQIVrQbvjTib2SjwuKh6SWJeC1uDfnk3tTGJBuN9YDY0h7EDwv+YG0T7ml/LhupH3KYOXDdaGp
lz6/EWgCFTeUFzlUYDoYDqnfg7Jk06nbEm18/QxCVM1FQuWaLd1LGZqODXqUsgklyPKROlBgwU1Y
BkFU6p5LLEocWS/pTyg/w40wNKwDn7wZX/n6UZ5UTknFAVJR3S9vONmdnh0aHkujltm/BE0Gc7JP
hMcG9Eidrqt79HMa4EXKUf+OHgwxvMSfxAxNvJvYEpX96YXqXC+9GOBk+HTGU+BVJHWl1jYiGy7b
WKCMYFRyU2MKIQDSdNfdYhdpcxOcmnZlrDUcet4LNvrS0Aull19msWple4/d4LNx69xp3f5AZTr4
vRz/DrD9SS+MQJ91D1tGgJELDs4PfwsCx0IP65R6O+CKHnHEvTM4v2M9juwHe8elgdXzqoqVBrh4
eVVn1r6cbX1EqI9cm6DJiEdHjIohOFERwcmYjI/iRW7sNKc7swdM/fmAGgEF+Js/uT2dZFPn1WGc
jIojGXjdEBGyoHv3QZmKrJ4hF05sJ7GOAFumXEOaMrziZfOJz84HS0oCrVZKHebs8AbkIk5Tj9VK
HvNsyuT7Et9vYjUdoZiOII7QFQ+BT0z3Wr+8qo2QzW85n8AjYAVve/vxKbmp/xwVe4xa+9eLi9Nf
mzwQZTma5qhEO+wVIec9eJSt3ZK71TJEV4R+KCA4qb0mwV2vkhVNCXoY9keJaU0yD+/as5WwMhEE
lVx5Nv26ZRzQ4+WwAr2JrigE1M8MKXyu2XvRI6sSwlTyIMQ4bXjuLmL1Ow2bX167SNOJSltNWPZr
w784EeGCnRQ82q5Avd/69FUMqg49xmgwFalX4GasxoSqhETqHo6RwCwBaPdOkzLVDnpA4kr4pkRG
k+7AaXS39OpePYM7r3vlK+Umm7aGtKbejB8eRXCqKhCguweaKha6m07abkzV3nse614en3/3jLAY
jN7j97iAFxrAID01kBxTqmBaQcjkmp16mm0CnfA2dEZlzGnenTqmKqwWLDwvjA21khRdYGuv4mVu
OAoXAM4ETXz99czZBgueBw62sffTAsUqlDde3ZO3mtHSM78tLOEXUpkWAceL9q5b8uKyPV3Iyng6
xsDYtLtd/ne6U7Y33S7WVB5EX7Sp+qv6vuATlkDL0x+HOOtOM3fBzB0Jd1tgcjd62HRHx7yIQxuE
A0xR2vMliQ8L3iG8+Nvw1D6N5rFt0tezgJ7CqsTf/o229RWu5hPQdXZe3yZiTOAohK3Ba/KaoHj3
0cfnLg6Zt4spATjQShCdZZS/M2dZSuBwoOxEVVdBOQrfhVGjfj+UcaXSblH2TnfuMcjmRNj0aHhU
WhVowuxYzceDzixwRmnW6J37X0RfamCvNnSGe49LScl+NL94Oq8ezQosg9P0bt26MNPszlLSvV9T
uIb3apbn/mN1QYZNmfk0BTuiEcvq9EQlh/0GXRunOw6y7jz72dY/rCqLXSBb5nryat45jgwLhdtw
vlYbPalUoWIv7nGB9mmPpmCfCol2xabVUlNCwW8M9AOdu+Q+oKmoz+RSwnv8WLBuHR5nvx5hEJjt
4Z72bUje1HUOyunyPvu5J8gvrWgNd/lzDoQAubJ/uLU7naEU/ejwQf9CtHJYqOgmExVEc80rj6DN
W2fYGco5BWTH4a7hUv0Y5CuhZk3LJRBWyQXDUn/0Dl1s3JcFQoqyBQf2Up4/RGjtPlZlBI413iLG
67662JfAPWs0t8/wqrjAm2OJ3a/P3TO1GVZyJL2AGzSeL6bL6gDDmfc6AyRg8WUFqfbrVcAU6RMh
0pCVhXAtsaxHdnlXI2Fo1rsTihSoWkl5E9Uef9/H3/Hh3Y9hhrEKcBjDmj+PWhGbYehc6G0bLlb5
X04bCTreFmwuE3JE/gQL6A12UtE6L5CUIdYgySUVrE4OqyKoTJROSYYLPIV482DTqh2RlHltHggc
SCKW8AOI//GeQFaSN2n5dF5T9SHdYLKhdNNnVrB60e+9h4iyPCkZIQnLDX1HMfyYQYVTswMcffnQ
gCDHGPSCvFn3NSep1mMn+to4l0zqhTFIw2xLkahVWj9KDpQaYk/YReKvsfiS89ibfkbjl0tXEgoC
tsv0UIUGbW0b8FmV9p6Q1H7xfoPJUGJwQoPsGmsqI8hFIe58/f0YgWsTqN8qHez71jEAB7CcT79u
FYtM2LxWfUlGQ070aDjI42aP0X5V4jysy2GJagIiKsdYHrB8KnlPClst4ADDDKbp7SYRDtIWv0Kg
SIg/IIkiZjv8qyCqHr3+scu3N0MMAIhpkNB66Rot1Nubm805LUQBmCmy/VUMyDYQcreLxqwxqj3g
sw9SXKCC/c7F7LrmfZ39ME0Q1GU30iyrIbbxKbNYfscPyPRwV8bGyyMLwRxiKVfWzQobvearfbrN
Giw6yPz7Ju1WlphZ8botPELrBF3Y58E/oMvvzru/XPiu5YsL/xVTcXk8qIj8Rt43I80ygTFwtQBe
AVIAmmGkDjIEMoBzJFxfp8A7zxKjhcGfq3oKbrxWtc8jEEe5WDucqETcbXNEFKzsBgEL/KK/z7pM
2DG5iUfiUL01R5Xh86/RfoTfLtoHCAdIxm/rDR1O3nBBYd+6SMIucTWj3ujUvXIl3EwonLxgrcql
9DOjWH05hHPAHJg3FeK8q4ej1tlDywbA/h4XTbdU8WkKfB/vQCLQ6kbUn3CpnsfUWwhHMZdz1uuC
Oo/xkaov2cVy2Xp8snZclNUFoe6o5QrabUw7+UqVuGllJL5upXOf4BaCjHJt0Dg4QJF+WsPcBury
iswZnFmnNxrBT00DbnlzQ8GT1X9w9951nyNFD0cT7WEGmlxEXVwBHfShHDwh0S3uj3bNe3f2ZEn+
bUag+Iv+FBseIZdS1Dg60CmPl6DEHv3sfkFcUmgEVSf99+CkxNXRk41kH1DAz1D0IGHtm34h3Par
d297ow5cxvl8cyEevMRFxDnkk3ub8l4apr0dxp2FlOjgNCqfqUy4FcN+FHw6SwN3bT82znYZxTo2
72sHD14QO6f8Lw3L/z4kQrAE6gFsgPpnTEKLoHZajY0LyJ11u2GYRyIFk2RiiImCAhXlabNBzA3b
0ds/3F33uno34etglgeDlApio5shPufgCLPpDMzgbeLGtE3d0x//1wz3igDBSovefMEv4WNdacx4
GfC7a8NBeAaYgFtoVKbzMpFrVDe9OWANTe7wiUWW1jpGIm399zJ7Ai7pUYD0WNMP2DnUDmpvBcdw
AkS6T+gt2057Lyb6R1Wtx+xAI+vs3xFjviZvdl4OqDl98Jc1iC0oV2cgG5vOlWnyFPbx8LN99FVJ
CHeb4h4xpDcfE3wV8gQPpkgaHlGcQsB5csUBm9tfNt7DCIpPCsqGgr8+gdBUdF87ewvYuCr4cqFz
6xvM8K8kP3fAMi7m8MQ61vCLtNSoebj+kgZipbcNSHVfHwcWyH2427lfjAAfRufapOYFAr/G3Q88
av53b729qe1COah4UAwgYUjxwC9Ibtjnm1OsYUHxPD8e2DGhlkphdJS0p1MUANyQklquHYc4sriG
Rz8KbCNRL47VMxPR9YYOe023EBIsGg41RhZcY7ibordOF3OIjAzVq20ikJ2w1O67ZN/8N2QJb2C5
7acBgR0fVSI6VSwVqypz1I05jIbArjPvxoc2346UtFK15Ebymts5mnwP0XzVoAX3tk1+jYF9EwcX
+ngJSvrVW1UgBqzxVRArUOw8qwKOeybGk/hj/3yyldZyc2tx6vOCwzv1YLSE9mrrFzzdbtzKTTg+
/cYwzT2UVdjlPZJBhjQI21oy1cSDmfxUceq3KRdIBcc0vGP587HPfo+rFfiJRP/N9Bue/EMbZO2y
DUtY/TH0IFDDIqy1L8hkNyjHpxtvjoFQBVd4skzn4e87VODlUP5+dbm3AjEXF51oJ3D9fRg2usgx
MP5Xkn7Ik3RCQhJx5f06k/qEH3wc7L11aXlBaAJ5aaCv+wFVbneL/feD9JB80v2hBjrAiw3gsTzl
HdC5IHlJEia3d0JLaviTGTYSLrwA+u3O2i+nfVVD3mVnOMRVyyKC6xCmEaTkxUf4qmhRKzRMVKs+
mhZRlGSTcQzfS5LJpGDNmjtZ8TYVGvJsnmpaTtSeDfmZAic/z7yZ7LhmSyrLnbseRVSonE8FTrVn
VM873ZSZwlimHZAaDLLLYBLz8SZJ0IsmN/igZ2uyVDQ705vA5wywxvrFlzurfbQwv6C90KSttzo7
qz9o/2P1hzoO7tABlb2G9Wrxu9/fpezKQSFYnAS0s4za/NReyqFKpdn8zyQ8hHe8pyGuit7/vw1V
U1W9mwdix4IZRa/cOkwr690lyiAL3P5un8j8w+oDP5GbGRDgvSseYj3s9VxcgMlDS3EBxSycFrgP
q0pfVXxd7W3IxfqMvug6eBt/uYvrjxKwhhawWq96qxX1ZYaFvz601+uLvV73eqte0ov2VhQOGNak
+FHytjPahsMPtNHEcpo+E8kuj6TEpjWjpdqvkZ7JZdClptfikPZi/R3f1+lzXuDGkAD9cvUDPrVW
U+ekzwXlfj2Fpmyc4g73bCxGwHJZdGYlsqNliZHF65Gsk1osqVLzG6JxniQyvP6uLgjjbVmz6aDN
kEGIBq9Hz7r+Z3TChebjSEX8afX4tmF1yF/o5Zf8H7hQD0lE3L17KOsv4tX4TSPD1WrjwW1YwcMh
f69yuqtWrwfOMJGrimrtpVD1dhxNydnYSf/r+ncnYwFSa/ZFZ4A4+I/MprPvybFHZln63HA58IIk
yHDkJFmFeIUdZh2moBqIf6A9mwQr6rinxhC/xmYVa0gyxBlyaU2t7sf5uGEQQQ1RT2UNst9tScbI
2WSedEih/L7PedXvl78ziyDBVW9a0HGyPPmsKUvT7QoVGJyWl6FIRF6nMj8Z1ek8lYZ6EAw0VqJV
8g6veKA9Q6QRMraQMmG2NNH/Vr06yfCr1Zic49tQffg0Rei/BypTYtVKnonUuSTCZNFY3tjw4M91
J828U8OvfgaQlohWD1v3efr3PLrHNSVIaAApbmssl0W8hnFBbBp9WrqD2e1ilAQVhDvtOW0Q8FPH
bC6dsVk3vM/MvTdN7TdsmABZ8I8ByCWFSSF312GfUrCFp/qG30pr1+SYNAYf75hwRPgg/vzePn94
IuZLiJYSw0fXLoiUSlAGi2jrR1RWBP8Um+A+sLbxaZwvbl61zJSE4IgKXjOG12csnTlf2QCyLVUk
LU5PXkevVlzBWsxRx7kLj4xXM1jHuq+XKKm7pYGPlqytdEOya8nCGJ6Qq23qh9kKoFSLDM1+ti1M
juvueSz+E2Q8UCTOCFTZ1IaV7WpZwMpnvdbS9v+OaTi10BO3EtfdMoegl1vRChdkbcsODA5NGlk8
2Q2kG5QNUfjrpbd+Bge6yp88R3pGpS+I2OS4371y8zP9/VTsFlqKyYXb/WDCZ1hvwzR1rwybNhTB
Wvv0V4kvBax+wxSpNd67dmMAxFnuZKuSYVfh5E+5rmYXz4dSajeCfXJc0DTuOIZDh5465C+GnFPa
X2qph24H+4Xg3ALWuzQlx9BqrfU5bVYpnP5wSio23CMHS8wIgXlRU7ByVruFlWBgCFCsqKwVv7Mk
l2mtD7jQeCBHPQQf0H1pFLpxJhOm1xBLudyADF4OdhLcRCuEqXDGV9DHr93d4gr2+QMG9OdtcCaI
USL36Gu+CWllSnoJFf0P1CVW2nrPmOVhK1oVluYnT38hCUlAoWDEuCmaN8T0Gf6R93bZsJaHzm2r
ZLCxsZ7/jjNYCZIo4sdaGB8MpxhV6J82QvydNL4RAAUV8lrygWS8vmGTVAs/9HAEMTqG18w6rV6P
IKVSfKNHHK4QVzx6Qa2Tsqfd9bfcarY32IplwHgkjeITl/t/v4xqT2UHp82/v9b4tN4muAY4WDbB
rMrsesVtgBl0cHZrdv9Q0Jzs4z/qzrBN9mGjaN+xcC8GhTHthscoxr13/+heKNwhCW2qpJ1h4VGA
T1ux8QIYpqvn4oxgzIGNWTx4CDKOC2Td8y+d4Nw3wcocjdW2C8mTj3tyxpwswQRAspsPhBYf1Rhu
peoC+/HkInBpFQZmwcMBAr0NdM8Na0e8eXjbF+u7fLToQwzE/eulre+FDsI7cjGEAcyjWy+Ymv6f
h0LSZOSgxZidHkPiXxNQjLDxboBJRG/KP7AdWkf+/VUcOm/6jVEJdcKcihPoiEt9FKnx3i/Gj8C0
q4ghwOcL9qnM7jamk9fliUvpPoBxyaD3vjhT4KYASwSbVHdr9g/0vcWxhyv+dZ/rRuf+deuoY61r
cmpV4ZbhZlebj4vX9qYUQtJt8I6LTnlyR3KUxQaID6r1dOuAdN3XxwQTEcCeI7SgfYZbK0ov+kC0
HpM7lKNZgQxoUG9nkJyM8EmuuQH33hadBFIHtInBhoSQ2IwWPyUbTvZV95VmKXa6hq9P49smmkE5
Vm9XQrC2+tfClAAzluzcgQvxOFt4CeN9fqSFLnt2vucdfUZFEWwUZJRzXsFQQm2XX916eK5Hx77h
1jD/R3qTDpG8neN0WFnPQxm7CKwFvGVu/oIS4gnVB/7bNJe/qGITaG+6Nb+0laXw6WoLUytYuXCC
YxHzHWNFHSeM037PYN+08iczX2gJLgpxOkyHbzfDQEyVkA+sSHiRDC1W7yEkjs/WP+IzQpAmQ0E8
fVBugl2U3XnDTnFBRf1muhlVEgTHK0r4r7NXTV1o1hQS2cKyl2tcXO4smezH16WIXy3yZiP6+tcg
G8z//UpWcDLZsrgR1gDdqVHzHEu5da1da7/tehtyj40k1r+v5VGC9za7TJmNQWsi+GeTwrqfP5/7
iV3ldPjISzsseIB0QsipM3PQWuxEWtRSq5c0B7tEXbw1tfAdCnG+KwCtC15vDDTbDq27q86dVStJ
qk4y0eoC/DnMJxI2uRvM9HAArSRqB42QDGCYPnBgywDIOVS8d81IP/8Yo/LYltf27/N6hRYQNxCb
dy57+0sBgVG0773pwT7e98yY3hqD62RcGxwntRZmAdhkmaPCorT6TitdOoWsjDc+jZXpbXkc1VML
n+7ZG3cezNsdIHHomYzYL3k5XX0sKOno+Y5A+kLiu2VvNrt0hVErxFTMJcv/26HgsjcSoqMMnqQU
spl10BFnOOpU6Ax2sQx2rdyLt7wisPlQjaHcxTbEJkEuOS6ZVvZ0Xv2ie5ye3CJFOH02wrNzB1yh
j0OJbgN1rwbxlYKdERQl8tY9ykBvDVvPefQzkvP94LZP6v1Ck6Y6q8cUWet5vW2aD4KitNr/4svL
G3vSHXbPWywBRd/ZLKlDEs9E5dWZF2YMYGB1cysYHK+ykzrWBLsBFN3duVmJGomJjTYc/Ac0cQzX
DqXwrO4Sj8V+9eqbsA68CjUS74FnC1IyMjQ6AjGUju33brqvgU7Pj+3H7Nm5+UAmPB6LqOIIXwLI
kxe/2jTZFzi0MwAkC8jWNzHxpHZEnYteJZM9XUuA0/o3iiP9HW7k3raEqRqgNPg4RvVouRBLHfBP
eyCUwaIUuJvjrDmQRAIIIwZBME6edGhycEKnVnXQ/7d1oX0BwvgCu1R7JiIQeUl359PP8lohZbu3
N7NqpfnGFCP1anUiaqgd+OQeMQRCVkmTlsq/W50f2Os8VI7X0bH9xHN5muHdk1Q6uxbcVBzpTgl/
B+sK7/6EL/8Pfc0tQVFzRbBIIZ9CHRKkF926tl/7utqR0QMiU67/epAgjMYIWYj8ItZvGtr63w6M
njO7zPfqPDhhsvegOyZFYywybCxiWMLmNi5V1xEhBIo/SMg7QIO3DzkQgwW8rfYR7gq0nVjS6fqf
h2LJRB/fcAtLsxGYxCC+gfybIYIP8B02+se/t7f46bc3owJ1ZBLfkMOCbI2LI81FPmEJxn1Jl+B4
8Bq1SbYParhyYQK6D64Hj37Qxmqz4z0bNI4sb+3j9NY+7d1aH4CyOE2v4hjUwApwN+siRH86pay/
q3YKFVDw9gnT1h6CiIJNMzKkJGERoucA1RCgCfAEuy5YTTTvfyr0IbL5Za3ahLeCDKZkleiXZdhl
TBKSA6F4u1yNCojqsYoJ7rfeF2IjZZeCc12BRUe8WvnfeYVHBlTiMv2TKFG++gXW9cw9D1+4j04R
JgNBYkhOyxHatRHGXpfviO4Oleg7AO1GLN9ALw/JN8dohDsxGZvX6BqIcXAljdCNfLQPJEiCf3WL
nRvy1hpes4p3tUiTCtj7ZaO1WilIR3UOXkgTNvCzEIo/9f0fgka+Fqwh8IP/qDjKgkG5VM0nqe1u
IFL8KrBq+pLJvu0S1270Lm3SQqYFP3ozydo3wg1saTewddHh3ryvD7EcFAjYoJCrGdbBekXzl7UN
/hcO0KOshcAPghCEARx+MBIqiLYIxocBDgbjYu8AOQ2+AZCT7h2Njl4AUg/cQNMKj18NRnR5tUdV
Oxyc7KAHsDa34tFidHB50/w0EKq1G6xJSXknFNOtNaVh0Tj4yVlVHVCNA1lS1AMhYUNiwSXOI/MH
q1HYhvw+hwFmZc+gFKtdfhd0GnD+GDWu/lfR7AdemGz02u6V4fKPYN9X1EAtVGXZp6/S55Lcl6pl
XqG820Pl/8MjAI/gquXw4Aw7e5IAfhZKtgTMWLYBnSKgijvABV4WbKMCTTp0Kuosz1ZE9+rJ5AJG
pfiUuDtUFpMHGfNQ8MmGoHuYOv9qzhDsRPHJrM2x3VpKfWZtaPw6zBkN6z/OMdbhyOs4/6XOhzKO
MhkQsAxHwZt0uIeTIRwNuI43IXBlQpBPZa9D9s7xZ7xgY4JwoEgUlJ+QxTP5EM6cLXwKUBHwioUI
tKhOmkmwoAQnSqKDDZJ0JPRQxnUjSTta7UnRuxFUAf3M9hShBRUOh7ymjLxQN+hYhQ3qBl3V5Rh+
l+3Bkwz7nZuxKgLR4xVf6BTB++BNdYgvOm8aAunXNWIahSAfjzYi8cspdDJyAMVliszeeVyG8ZH/
dOFMZ5O3qxhfN/JKYhhMjvSGkWfF+B8QFYnwsma039FgAORFCRb6BLqgjSuyQeAIX3kjE5TpCdDU
A0nbWyhRc4SMdwf2aJJ4QE4h6Ywi04JnsiRSGFLo1gFCQuFQ9AaI9rGfhVD631nQWeMvHsA6Fa8y
bnCStblIuumqEqlzgm+4Deg0K5ji4T9QK1HeqsxVCfAPw1IurpwWTxQaq7PVc6zfUPetmbPAowBe
v0foMhLNWYdmo7MdfghmqcbSCEIXqZ6nuLpIHBZ4IH9RP+iqohvAM4yJ3qMMpDGuqcA02IdDxEAi
MwxPjga60jCIuTztmigbJkR+OfuF8kydB9pZgUFR6q6yj4v8rv5OvOMiB2OEzApSk/wbNZJI4TiX
cBpZ6KrjJDjRYdcvtvpy6OWE1Ck61Tl6Q+Ci34ziUIW0UPN42JcX2SxQME1YKxTBGl97lzxuQbnD
d48JDgCFXevwRNpEMF2ntZQ+KWDP2xI78etdsuEmQGm3LgSAowMW7MHVFUorhdRmWfCMGUt7IPnz
TwINbgMUBS8+161dl8J2qtODbzYrXEm6Y0pHJmEbSjKteh3ILbYWd9ZBPuJRPF1MY6TPLiCvr/bz
8Eb/+f1u/2SN64QqkGvixQJrD0oJF2s8pqZpQYBcLCAMilUnq3icm11aggFuwqUSwMHgYeCQTbiM
BcSEPhM7zwD4kvDvN8gU8BP/MhhmPGyFggCA6U7vVWnoxNNiwwBNhRvoakxycjnVWE63iLE44Rql
CRNIOEvEejBr43EOVvS0ogWlp3jEAeo49fvfOGSMsURoQTm7P1TmN471Gvrbv1EL5NXkkubJjf6+
3ofUflHwtdhAICOqK6lKScKmgpXkkkp7QOz01RI/6w4vjTpQ99MhRk8mSRL9VIFsirK+piqiT10R
VUi2PTTNcKioNU9POq2/dpNh/PPXn7bUmR1o5GDRvT2OB8wzPZ0NsATVU3WXwQpxFwvn76gEUOnU
Kq/Swo9Ui2mlKaH8S+udFq7MYbKphpIYvp6nHhW/1VBnW7/gHqIFnXMKvqyeNVBrrd0zniju0hvF
hxZ25bx6DBrXWNdK3//QDmFdGrpILlCVieSn1aDIlNefpgijFYy0fEkxJl/HcrBd718bwMvTZNS7
+d30aldX79LjHZTzbY+0HL0vFQMkM7yS1sPlUluaDhulmfeizVLqae2z2WSXQto5GVoxjzF7EiUm
NWHi9zpHs9mpOb/hhAP5o1WdGMmzR6D6D+IJ1o50l4mLOogb6IhVJEpe72iUMU9KlHrpSw6ASSma
TPo+hpP+G1QggeuNx8zQ2fza2NsMtJawkrichGRlNoFLox4hCP9WT6vKttEzHcoEegLz6OGA7rHg
a4TpUyu0FhgdggoiWujBFDibpMzcLc4Zh78W4oCCikNkz6Oly/9v2h50HQrP/A1pelGfUaJfY5r0
3j0KQ0/MU1lUwGd/jqyVOJuqmkm+RGUT4IblBlAYmayWm9Tfjup9So0updQpRUnWGmqind3g1IbU
qg7C1EthD2PAqk9UI0Rqqg+ayVXJx9eh26MarIxbXbW5O6p19XSh2rFYezFV0XgBucXL1yLujGse
/Nt4MW1RTXZZiTSRmFjWAKpGq9X9h6Cx23LT+JbMO8wpLWGjBYRWYsJ8lrVaL7tF3dpPY9Ofxoo8
B4Ne1GP5wnKJcyxk/7fv4erqQz2RKZD28DW0kJ72NM0m2Csuc7vHRAzk/6rzSpbR47Jtm4kqUgxH
hpXOPQKiPDTBJ45nq/pFFMAU4IMIjOBMiKigvsyiatDm+hJAaQJTU9Sr0O9IG3DJZ2HVaplQqWMl
ZV192yy7jBANOFWuCSX4XOcfBz/q6c9oXPwXBmgJ5ll84IBPI0ZB3yzPq2tUo/ltrV8Y6rJqT5GH
ruoFdfc6zltIOkVVwc9LUblXVxTADFidEu0nZATkBpzH3orK2JESAr8WIO5WoaiWaR+cr+7ofWEW
8nxVQLRacsJV5ti2iP8Cxn4wGIQHpKs6NArmjHiNdwWDLLT8PRIg+LN5nYGnRpHoWRt7FKydVSQK
r3C13xFPkh4Tp5dwnt+uQi4OnEPlH/9NCKcU1ePbQn2Xickp2sd6ss66CI4ZVEbUS5QCVUQkCiHu
5kp0CM4pi1GcZam6u5Gu32wGWjPsGHZboTcTjNVpmXcN3RDN5BdfyzAjgRfgYmrJE7hD6PZxdK9S
flUfeZpqwLNf8ZG1iodCjNSqlS9cWs7zgEkjiI5yfOXyT1Dr6uT2iC572glYdPJrowHytFWpnOTL
CWUTVlP2Irs34XnaFCd51KWD0MrJa3MXOnegP05iIM8ybZU0/gGOU38uqrUdzKO1/jJ00TGFYIj5
9qwwSUt/m1yCwvpsqYcq3syTkw3d8zrRJJrMWPJ5pqaBQrdZXrXtA82KDgocp7YnFv1aHHIj1JE6
8UVSLG9mcLhcQi4dKYHG+opKFvTu0gaE6cm4Uvq28TT670E+AzQs6ZxJghlx+CyVtlMIVNi/ODU3
2fpMACbRf1/uAd/1Ur+XJKvf2OY8slODqzIJiClUO9Pwn7va9hsUvX4VNGkayGdZFt4W7EFqQuSQ
uhx80dlf9RrOmiqwshi9/V/gQviub8FEvSqnl56oBz9gZDItNc21juhUcnqGZ/tDqWTItqtVR2uO
gNYvzQ41Lw6klwxszTkr+oXWecbDGFJeAObb+Sh3JW3TqCTVywvuhAIMLYY7g5X7tNvnq84vJutA
h91QE1aZWCOWN8L4oEbTZ9B2uAp8RD2mKeNMyg4dbspb/h9N57WsqpaF4SeySoKEW4KgqJjTDWVE
UBQJgj59f3Pt07W691nBgMAcc4Q//HczGZ5AcYK82LJtFc6WwCduAlVgc8NQLJztODyylsI926m4
jYw/lKkIdwJFL1L3v5eigBROaSwR8dHTgfj4/0Yp/3XgOzwj2IrgsT6KPnLX3h+ZnZMKsHKWnDMA
Jtxk/8d3qB4ThG08YfVzEH81pKjfRWkugamgsCips/fb7VtspTpp0r8SRlwisf0S0zlshtqtP1/e
nPn8Mk1s7zSVxPIExiBqga8tosEcHAdvUQrUBwfzr9LabsV5Y2mCVFnyQmIoERPyhQdZRuCX/NTp
Id4tZBpwmPZGqjVCycZJSfIwd05croaLKRBPy3CejC2aDuMtF48lIt7B8MRlorofzwcCPyF+x0Un
foh3Gpw878JCIwbtxTXnQ4vGuOKLcb84eWK+8S9zin2RWJDwXTobfBgLBEqlDT4L/y7w+O/lBETj
uDzyDtTkVKn8Ury3h6DEHMscSxyA+BJZlbjvic7EM3HurEvlz+e0t58OKB8BS+BUE25sEA08kWtA
2WZDbgayTd0n4NpU+JfL9CIOfylw4gJjwEn/g4fH7p8bmziNGJ7ZgL+PpHqQJEWE2gqGBvooaKRI
fbEv/A0NWGUsM5bmwxPbAQIUf3sNAeA8Q7MJLgQrn+WMI/x/PJXcaUMW57+9VaQaYssnskT2jCjb
nZAwicaR2GzE//AR5g778Y78UNuEn3/vDeiIz70ESo7qwZHC92VNTzrZyuUjltdlvhQna7sOIGyP
/55V21uAhxSIwAvEixHrxV203+474mzPpwMxI+RlE8Ag2HxzusCyUOO/rXGHhdt1WUTHzA9BzYvz
Qe4okhHRSEDmZiC6U/lIJDki6dZYH2JEKdL0f3tN5LGk/taCWAmiESC+KLjONGs2L/Ydkg/KPBiR
Y/H7f88Xq4BjxQSISlhkRWLhfamvqv6/DLbHxxF7GPP8vyXDgXFp1r9txhJjKs5lDjkRoushhuaa
WMXii56HwFhhZTDWbKoGPuQ+3O7HLGiRGBuU0iRkIsL/axaJUyY+immFAmQmXgJmET+KeBRDxgAo
xE0cilAp/sDb8J3AoB2PfEM1IE6W6A+JcCC+4+GsJ27ZcG8MmdfwUAEz40bth7Qm/qa4ojZSHBmL
AiaxEKSN2/A1zrGUmquvkTbNvyNj2qKFiOKjcwu7CNjtjGnZj5FUgDI91gadiTYSO2bs/l1dxRfI
GjGr+j/NAb6jrcOtEF+03ZjnooWPCx4MDCTumR6PGMnCkRbH85wm/sccvNFlRUXQAHMUGXZsGMxl
Dy1sdEi2nwPSgfEkBXJaAyTm9kgHz1FRw2hpvmEtLW8JlGjnDgpzr1iaiy5byU5aoy4PlBqMq8a1
5ZfCW9xrUYsYw9F667MEFDzl7eiBN4M0UD9gnElRdWrdAcNjeh9KCNHbZCMq0C0r/Dt0xRDwxhan
jgV0BPAcMQIsX7dEx8CEmrnobctJfcUHFRoKqAQ/njWrcmVM32MoKPAOW/RQez6lod2ZFMf3WEKU
vTOK5q+gdO/DzzFlN8R4lUZ5B+bC0+nMeYzPvOK2aAP6RFRNypR5lQN4MnyspJ2yq4/mQPW4E5jl
1vBdeHHvE8Y+tl4HptvxGqeC5f0dGHAxQVoCbfz0f+wjq2MDo5LpgSXvapQ81FCeoleNyMkdzx4H
ZYqf2HUM93vtXgEVvA8MmtF1gfGwvjMRzOYvvt58NZNmkm7lC96D1U0YLjBPfCLCTDcbRr1qvQj9
r37G/Q0598irHh8LCcNI+1XYsIkQEU5oWVR23aJLb8Xo7+J/7lSneMKjEJ6+oAd0yDDAOdWNk0Es
wLPx3lpPGmWQFlhNcPyx0UG39COEsCXokWiCUL+B7o/6+qrsR30F53sDkDQyI9z0e0DtfWzS7Ii+
BxZ9v4mMzQHKae0MlVplk+EuieKGMEiVmLAJVYEOnaBqyYaO3hspP/5qYP4QmQflPChu0GMxV5HX
CR30t53jt71EW9FTUYvAk0Iod3HzX1NqC+2cLlvZytN5GuP9ld5HkGakntDGBR9AxyJ+EdPQFwfj
4FGzR7jlbtSJ9ALE1Ib59rnUDn3ehin4viNBKnkM1DW38IjJJjgabHxK9Jhq76ZepdpGYpm+oZ3M
vwCCwYAwB+9OcxOnAHRY0Zcm26TrmXl3Jm1DM8SFC5SC4SBhIDOfG/wSS7v++h2enw6U3dOOvoi+
ret2xK3fFRpqaFHcO+6LdUNr+DZMc58bB8nwxBdKMVv4OxxUbljmsd4/p+ax+gxNxdekoNiYXRtP
WADvpBCvbQUQ0JWnGppFb/sFL9y/IWU+jrbyzS26A9gHzUmCzDB6bTH+owNlOgo8EVrKqV1gF4L5
YFj2zZ8YACKXngxv/fueoSVq/OQnRe6gtlIzZsP2AL23J5x8FLEdA1Q74gs4nSrBPcjc17DYVSFy
Df32/Dh1Nl9oZerhPX+yfSX2a/gqLz0uoum3ndDcfg/gZ7Tre9JFgDxIIy8OQHqWLJDs4SMG8QQg
pAcGOEpMDgSC5tvrJ/5tym2hINTndnCOh6vyJemDhNQJidYNWAKspr4C4KJW2NWSSdM0xq6vt1XB
s7ifb79CncTwwcG85hrIVexBIsjezMVPJdsYwEXomXR8kOf4kQhkoHZyCA7j3raavi+4m2AzlxCj
8vCJpETPZWYrr9AWeXGTM0juuKCM2tpLcU9/1MIArADO96eHozkv+sEHxH7JX4ow3+nsigcVGeQh
o6aMzHZdZEIiRfPAAoT3gD7z9TWr150BIp0zc5kBV+H2ROEVQIiEvDfqKxDa0K86RPv3DF2aBjo0
tvIC/csZ62H+xLLb/o5Pvwak+rOY0v6WGpQibFm7/hPp4cZRveg3oLmOeCbj4+n7QLv9jSoItob5
TpO8HogG6CoVsuJ4RWf095WTeoCUjCpyx22+WBM5zwKxyuBRDPhRUd2mcR6c6Pcshfek+yWKho++
mtsNScZTeCMpSKjd+xrje1rZX8ssZvlUxbuH5YNAYuG0d+Szj8gLAUnTSBHnyig5PBWHT1YsJcLW
hstezm47ZIOuUMxKnmXxZnnMYDTFKQ/faqpERAaJHweddfiG7WY8L+jj/+kPsvGUa6xmT2yHCp1o
qNFoGAmhSM4EurWYLiqn30Lwfnl2Zleb7jUPy3l6ynBPW3DRuV4dX+KmiHb5BnWSYndj3o1YtUsU
ZxWb25pAaxL5QejiDQxHhSQMEL1u13R69hiMsB+ouDxBM/t4uC4nFsr/v6b/hK0yb1p0pi2Qep3c
UQ23HMNbNKYZoFh6IlTsf+lFhyVcO+99V5gC8LaEb7WxCK1sVTXKqjSnkOdgOweJACEEyS5KS5BB
U/2Y54J0Gmt9qfRbBjRMOVH97lHqNX4xZDI+QQJkpPR/WPjA7fOkgCVa22/U9c6/cXJqd5+OVa2M
zZdPBcIL1u8BRh9BU6VJiA6G7OGSkhRoi7AFxR9fx79vR8rE7iTvhOemuuw2AAmQkCZ4tRsUZ1Yq
Kl6lZ3485Gx+MrAk+4USIkDVQew/pqiNw598tQ4i6XrW78AhmZpbdHBMCu0Ri0kHWLyP2WEABCJp
ZPGn5Oe+fy4PKGSBkwRFzPLEMaZA1A43OqbdN1cimzRsbtJEC8zSRU6/yZwXdyPwgweMGxFlKrox
JDHpCJ8vshkQcFo5qiGDcb5oGILXAXfBzpH8iW4dWPa9be/U2/LU+ppM2DpmCurf0VUZ4SK5kILP
okKaeh1Nkj6wXmzZk0m+LOG6reSnA1aR0M8dQvbEyZVnNQsaQNy+QT45kewuFtqriPZLmE0b9oh1
tHl4PbjYu5eEzVy05ybvmUJ5iU53ZsM9jfbR4X6opilHCq6DXR85LfAOuaACltBomIFw9XAIol5E
CkAT+isZ6AnTuR1LxB5TEtr4To2ajbkJE2SAsV0BgWGbR61Fc2OLIQVi1EC2SXHYiGmvgYqh4VRf
8RZSkIwhmzX8LLNEPx0XN7L8SzZ8hkrQC0yutey14DURp53WDNBaqzvPcjd9IZTChIkeYkzs/Nr0
4DnH8oHVF3OzppbCXX+D73o7sVbARmYw1mLrsdMOZEiFwbLGovJx0jfZ3b3bH0BgJE49lHGRRRYW
VY1pkzqAKzQAOWR9jgGI6B082deJNUeHcAHKKzqnx2T0XOeH5wHpnuIA42rxRpDmDyXTrBRstQq0
sBsXgTOkVj6Fp2xYkmjf9XCQTVUfcXRmnh2YzxZaJjXS04vfIF8kfIbY6Vj62y2xRMj7g5K2DHah
g2w8oCuApcUt5ACMXbVhv1bPJVpkdC4w6Hx7GthnVMPwXJJYD4Q6B5anloJx7Wd0/hsrq4ErPXsw
k/st7RXJk1XU8AdJ7fUgaZIoky2zW3QwqLRj1iJQMwyiX0sco6NtMe+tvwuMk5CbFZLUxURf65fm
aX2Xxawd57PHJVvEsIYza9U48SAevUdRIK2ryWcCJ21+n2ZTtf9aRlsIbTIRmEk0xpJbvKhxky4O
6vY5fy1ljGWQ3wbfA1Y4sswrLEGNxkLOt9H2FnwH78FzUi4/h9eyYUVPjH6FbsBjbqAwSWcwQCIE
ow6km+U+qhGjYlIgfftzy2WbgBKCWwlhjeC+RELlUB0e83j3HTznXdl6zB9zHCUQzo4QQ47PvCTt
+KECFXSd8//nvDNOOcIElCGACbIMooD4o7rFSnSbTt6ypQLnnmCNDe8Npu78MVG8/JBP0Da4Vpgg
PybdbbJ8rBVYXqifgXf6Onj6nNRTJluIzxRYg7JIGielmEQ1nPbMFq4d2BLmPND0EOuE93yqeMtG
GRnYFUnXbMm5zKZQhuc559A4RaBND9qpRhTpy/MbPgTWEGzDvOmppMWKDTIXaw/FAdoZx9n08SZ7
oSeazDKv8JF9R5yhlBF+qJdRYAL0mXMFignSh/aOXktJAwmR/8DsY3BM5oLXwYoqhP3gGZqT3L+t
u6eco8U2sS9vO3tNch7r37DeYi31PiGpDtishnPOvHEHEI7cM1DG31xUEg0sgR5pbDKWmUM24tZu
wXpSIZvwxPlOwdoBZxDSBCtGCBEk2kiZ3C8NGEwSZsakkq2h43amslZ7KOGLx+qTE8aofhryAvEl
XhEUYjQ50QGmExVbAOFZLJ+Nyqo6a434VSXqpGSVeM8jr8nDEEmS/2KewigjpfWEOXesWn/VHg8g
42Nw/PcnrLn5HgxdY+UllFD2OpYr79Fx2+C24KG8Bc9WkZMiZ2Bnji2e8zma85j4cImm/CfaIRX/
QUkCDSwOE3kWp6WSa+0PYi9U1L3xh3TbEApOvALf92h4u9B/GB03KMSSCq9P0UAKaHKKAqJZ1SuU
DcqLsml9NCPZZFPZ/QRYYMEEqNDc6dgUlrDBfxvhKJ7sI4L3ESB51LF4EAUz5lvAMXG136S4qvOW
AumXzDSMvyCzXN6o2N6sJUcpHflG2oBo2mN3Mi4v2cWc8AKCrPZe4Rw4jKa/Db9gm+eBkSNt0gUs
hPpS4in4BcQej5WAv8NKf4+fCyrff6WGSHKEiOJrJjgAwEZew3rc8IgjtImZ5FchglN7XrOc5WRJ
x15QLZqVvinpGRQkz9+JRPlMG35CxrvWDl08d4QV93uuAPvHOIXddfRDbE62jJ+dPSkBbPSkhQIl
vcv+e0KqT6KhsJEBsFSEdjSb12v/CWuUo0ynR/ZEb/RD+XlzDfD0VApEFSpG9BK58ycKMJ12hHCH
iTgq5QumCwjc9VxRxZBoI61MlkHzI930UpAjXoEs480pFFv7s+yh+SCFTG7hs1zB2BtgY0Dfs7qF
BgTVKlmIun/jsACKvrakWKhEZIixGpMPqnh0e0G9S6LELEB1otDMaDzx3uwXMCuOH2zVEFnFkUB1
PtzpLEWUFSLSJVwh7ZL0AlNb4LtdzAQ8vlFUBzl8IezUmwqBJ4FLZCRFtvGw2927CApShW3NZElS
0StpBUDZlpnVsQS7VPmWGlvtpbNTN9KlwGtiXcE7/2LzwLYI/4Hrt1OWCg3qBxmfQ+ZAtlAwMIB3
Sldv3T18pu2mOrK08gWKJTPclkNzjoYmi5edD/k4Fh9Ln4wZ5NocQ/khAQKpWShgqVPQ0iCk3/pE
lS9N3kA98xQl4gS5Tz4uKmeMo1n7pHYODJoqeEt9OfK7rGSsiiwVaQlO4jlHJuSPcYF/1ob+DL0W
gpa61G1pTmPiKC+/T1xDLLohzyPAcVTJiPrEc3Kpx/U3f244xseCFP0+e+9fw2pB29/Wxz14wb+x
7Cej3rw9Rru36tQfl8Chstw4seg1MKNcvWfRNKeAm0VnViZRhH8JJ8QrsQQdY8BxIg9LlGjJRfgb
fXeCS4ecCH5kMvykOz0fdnreDfSbMWIJIvdGHpgT1BPEp47dr9fg0Lqnevhemvlv+Z3UIg68L0rS
5yhIG//VNvf9a6+to6t5imYw5eJj3mFOqDifTYSWuENIkyqrgy/PsTpWIXo3LPSYuLs1T1ToPXg6
0M/nNSehJFE/arvs8roQALWp6mQjdl4c0e/Bfd9i9qUNepNy9wY+rm0eeww8EEVawapDT6kzupGD
yMfOVPbz4XdQzFv4yR8gozc/W2onpBaG2uK1hWUfdOY/WtIB/n/z++qxMUbx2Jgm3v1SHDtzc25M
bwuNfcYneTQOpGW/5fOMUOiZGg1KB8bsnW0HypBRYDlk3ZbKEgNAP5WJIbgEs132f7vuJF53uRun
LNRkcp/Q3ps065YH3ANe9rNUh5/tkz3040MUQAqTCPOILOg42hVOPykz0UE27AfkqoI0VBTCz9Kn
YOnqDlUJ4qIovkbA2DDkgxUVwpwQgEfRu//9hZBI7bfFoEQBKx20GNagnpbDvxlpqKxL1+Kk6jbu
bygJnlidYx13XYlmmG0ue4uXn49glxEuuOd0K8V+9qhCl8f4kW4nCo/jBI87Ph2Rc4H5tMleq5O8
oiyW3PvGEV14wgftQ5qPSF9wBy2qi3nW8DT6hMVCOkaG4lH+0mMBNYfwC9KjXua/92nIDUzjdPj0
3xcEkO89W19po2wLuWmSXHQERg0hpdjFcfZIj/S7L84KipyahXEAkrJ4hBKX1dWtQWRhpNLPgFR3
c95o9VCnApt5N053eAMSlFrpBUKCorst2ceOY3yAdKKvTWwAn+DgHjF7qo6045Elherqw8BySx3J
5UGQYZBd5B07b+p0L4j/9hHnRau6Ixqbo2IkWrwoVqPRFLssPdzobiG7V+a+L6TbKINb0VB1Yx+L
BPTE12gckwgMYSEBynlddVN0KqoR41uKtc4JrgWaQnhR5VM8fycRXQKUl/s03hIfoiuFb71mGclD
bhR1+AW0ymSfG5OWFw3mOTtoCTtigdVP0KySPft3deQ0soAT3RZCzsXur+1Ae+MzwDO1XmNtXJZC
PjiSvPTjMVT40NvUT+krNGj5aAxqVoIuagAzmLOSRlCEfXrzw1Dny0Tr0KGvg/hCY3VxLt9xFqcY
zkVYyowV6/kVL81H1GaIqhKgEFlEngONgs6ymekL5VRf8VjFUqFcZ2tIvF46LsYPdAbSgR4iruDh
8TL9+p0Rde+eFwVQqZ9ug3T028pjDbcX02ekQbD1YtAsEts18yLwxvt22xCm6gNb8mN5Pyh90cFj
3U2hf6UornV2CPDR0WquUHXKQ2cbz2nkBq+ZoNK9HSyP6VwWivOcYs84oLMI0z6hC7VrDsS7kURb
0bSiWbVFPER+EAyFapJB8yQLZPyd7/PmkM317XN6/1nbOynGgRtWXKR9NnuP24U04h5WBC4kP7/2
D4CAMeUgdawPE9sWKYwP7G6I9vRncR+qA2SZF0jdko1QcL/BmicWkl3iHwLmUKMz+j3AjQlKLvUw
7zqPvhih6MyO7n6Fu3ti4yl2lVfZHIgAPZNmTX+LlmjnxGfjFGhXU6QvJQy0k7mFNYiZM/7cCLcO
acQHdMbP3GeN6KlxyzM5MwUbUrDVyKNQMWb4iYOpxy68wNSXogawovEHRildhjRM7BoxMHXG7O0A
umkQiN+j5XQv+jVzJpjPPIaBMhPGtxuA55RCJrNgRcVssXBuI6HKxt+lhQqG6GHTFJnlifedJ5vu
RFvRJ5m3iMfAluB1BQjm+cec7qCyrC91/Me1Mfje0cv/TaVBO/1Ny2E5/C26szc8i2gCgvbyxgGc
nA5+hc56ExUPjlKHctidvDby3BzdcCp6BbeVyIQewwdsqy8UVuY1oOXezJEEQgJPRdrIL7w6BCY4
mQjSQOwjIopuYON+2TzzaRL0NopfXqQgmTVjkd+iSDbEwHpZDR4ImrejJ7Q7FXvIJ6RhVlnYAvxX
ENCWQilMR13PGHNUswdDaE44KoO3UYwqFvYgnaAcymAOQs6J+/ZrvhofH3awMZH79P6ieeMTD9GG
kAYlsG0Fpjy8cEHa9qCY0JMSiIyfIGRvSt/EV6GLDFHcV6Y6l0JAtzAM6TNKY0m+fOHO3vYFHBTp
RcFWN1yqM28GgHCMTjPwwtpHfYdFynRvgCz+H1EFxlUf3A2gl5jRMWIiMD5wduTE3nB3QqsPNI7Q
5vgxGBeTaTHZKcF2ktXYGh/sCpYYDPSLKy2wLhXXqfbeduY9QmZkDhXLMA1/mKc/GUcJ+TglkKCL
SsEvgFQEGEmI6uc7JLn3P38QD4mT97Eyl0GAxK5+fIbdVTZDniGowjagigm/F9bVz7DYh24IMKOD
LQZ2SH+vNMjV/HQfPvrfi7QR+I2UgyhXChTscvx0KqhQMUxDwfZAqWknrz7cAGJOD+MAwmrefzrm
pjdK+8xSZng2j6A+zaCKERqkvqA60pV2sZYBKyI85d+0ZfF8ReWKz4B1N82mX0Dx9wzrixCnhgDZ
z6CZ9fxyDy0Lyhl7AfRIVEEZD8I2c7jZrATqYjWtpjcoIOGxXeKZ0/rjpYgWxpWUZ8F5s3p+jwLk
mu6qM43yMSRraNOsfu3aXe/lMQPs+Wcg+VKQH8sZRPH3nD+S6P3rmyqOun7snk7Dv8SszpG09Y2r
FaxJt7mQm75n9xmdbGq7kOpPOjK9oGBdVBs223ivDmgUDx5BNDJIOXYk3BTLaANTP96HjKSyFXbj
6InBcneSlSjCgYGiZ4yBOMGzFUNUClO4spTYpB8xZiy2GH+Gis9JQRkHC1e4m3TfoJIweqFyWHZ3
93G1ybj49N0pj+nB7eIh3itO5lY+nYNkZk4+wcNREeXQps8+Y30b6fxQ2dRjYyfBJM37+objw9q3
Whjr76Q7rlfcuoseNtRrxlcAVtQhcpCCts92QDbArmIQxBWnmKrXfGn2uU0H2fAB/jygZlc4jmr6
xOv+7kbT1/getBAvch5xn1VMJmKfxvhUGfX8Zn/bwZNH4xh4QEItyNjBfQLwH2QTusHEeRVtBote
K1tAVXtOSygpBFRSGt6KQU/zgQKgPEHUFbAL7BNZeoIbsY1pkwNJ5vaq0OnJywGNsQbZ9M6oguqy
rU73dW9Jw1Y6I1yYoIeM2+fhZ4rMCDpGeX0A7q9obJd4zgo9Rdj0zLOo++5rHOLATqGsGB3ahq4P
zJp0+Ng/kW8kNab1TnJB9uHJkwr/R9oVOC+jYU+NgWAVl0FoiCcwUKlnP26Gads42aQjjomcY6hv
GfagOo9Tmi1MdzAocuSFsXgyNkJUgvGzlZxfS2NbTdQP8o4WNmT0wKpJMygE9JglWi2FBKfm/ugH
0CWILDjaOU0zhQasm2+DXoy9izGJFx1kpfBdcrNpe0i54m4G5GjbetmiWGlBNdeO6lFXrceMof3s
vqXfRrMdvT8VpgVqXmd6igYbiYVar37BXe5GRUdcocEVW9TbUHAc5TPoUXDhi+nX6IyWNg7HEo1c
qKeXkinApZiZNJuIrkhkgDmAXssbvM4dRhmR6GMmZ/SBC5wDM/qRkbX7Ohp9WAZMgLPI8mnSoNqP
hVfPe6EUm7s9sIiRw8HINJvJoFfqMYpE2d5e1IADzU7tPlvks+cKBasHpQP0asbErPCUrNBW8BRc
mbTLLwoeTjMVqAHtUtWqobJT3oIABSfY63NDdvEdQsokEz0YeipmbUuyUx9kGgIdt+y4+Uf4qDaH
dKeckrWxul/zEmVkp6vbkLEob7pe4QCaBFKHhlzqRnUfAWGyTRArkKlhJOs7GbnXhBEzg8G/QR4Y
m81rjxkI4buc3cmvszn+XpRlePKQ3tCRUWmtNI5DTv6rxUAmYst9bRjpVTyYFu2+0+1zK5qjh4rW
nPvK3UTxv5KrwMbQ2XB/r/49ckz4GZIt527J0PnloDgJa1VFuGSQQZ+kkN/gDSYV7r+mCerGkelw
8m93twOWCs1lKIVchZ/wb4b83yKR2kOZneXrtohAckdAl+Y2yJ0EUMCeGwfNklF3gmkhnWX66gT5
m6P+7GrKWK1kM2WUCQKakMTspE+vES/oFLntHC8AKqNNARx7F81vsS0ff/QIMGm21A33La5QHQe7
b6PaVLotG5ZyuJ/eZ/1gXppBfY62OSfvY38oW+BZAxw8u/n6JXruvavo+1ezh98gNcdk9GXtojBZ
0lbv92ZvysKdvE0GtE1oaJszA38m4f2FvPT8NSj8BBmkyJdD9XQ7cBvbTd8tbK1fDvCtoRWaDye4
9vR7Q3jYCH977fUm5OQUT3Ok2W2tc6whNtfXZKpu5e3vWhIcTvDQ52LQwZ1fXdrxffEKW09IAqHd
h8AyBmcDFutwp3s/V/cq1xwjvY700sn7YHDUiv5nZ06HWdtpO9RWFs+FLpRlh2aAXfuoBt+TTz8L
M+iShdMSOFSDO51zzDxx1LS6Y8Z7Jg7Hzu096ByVIN0+d6iGCOgCznPNgSuFDx6VZIIhN63ci0qE
Q0iEZU7CQ50AU43N9vSVrO+0OnapX4+J95tV3NYrMQxAl2MQT7+YLtJnQEwbiUoK330K3ZR4lYN+
Zr5f9BPqo0ON9Pr1BR8XLc5v/036BR6GHJ6QZFqNs8MRYKp7XaapGK0YNOkY1/ZrPCU/NnqFb1Es
COpzzLUAk8wrAtQqmO5juoqjgPUe5Wt+5ngRIcwPLcsJVxYrZpwDI39XTtt1zuzI1Yc8ndul96XO
6WNBm9g/oEDDwlsxoPhaqB4qeEVpbjXp9leffKLdXN68XXfVyiY5O01fUwnLv2ooK/ZdWVfrnkeD
+cq7clf1GPCj2Q81pFp3t891TdlMV2cYLRi4SDdbCHuyP4Ij3HdDZdY4Onap374CbR4dAK/sS0PT
loJoEA1wJRhro2qohtXwcZXmaLIMfxN9hR25rYxZAMOIuzpd/7xyF9MDDPIgHil7OazxE7W6O0Yg
MS+Qo86Ck0Hn8AleqyLQzvLuGSAqC04nPSaraJfipiXmi+Nm+tg8+VIm8rKdl7vvtDd5HJVxPOrC
slEHWEqsSsxCO/vu6RvGozxIRm+GKB5H4qOhFEgTvOonyrwIBkUg73L37cgDRGVmv6ERMqLr9rm5
+UQFy0iffYYfG54Nt3vkT1lJg54Xj4oAK/VB6bQ8pLWFAjfuB6iRmqirApOycRsd5141obU+vW9M
qo4ca0LQJiyqfAwkayJkCqwVmohk+BbTVmdR2Pzkz+CH+0HjA4/AwLEAKQ6PNKF7jRU3uMdD9/pd
N2hx4avMnfGH4wh6YXyNDoiFBrTesmN21OZvRM/jhTFRBrdRjQQ6Pn/UHOivHJovvpwWuhb3Nf/t
LUQb4ig00rszeYg18uiLsvpaxxwWvu7wMeqF8qy3EDr0fuAYNup3poNtEbxlQZJhIwYnP4MeYDrn
mWAQ9AZAjCGEAULkdzMeFUTuzKlRKTSh3PyzRwBzfBvPcF4DnKz3a4oj0wnOszMa+BeNjPevh8aO
Sz+NTsvTxhwiY+dFc4XGwPQLB4GfGI8xujqbwHP/fsqOb/qzNIqRDheE/J8UsMKxVmJbMOmaj7VN
7QvODSKAtKdQ9YYA0cXlBEPHTkPv0dIkKjYERQBG2uaOvUYhB0MlTBhuW83fi+P3R8dMb6wGhCq7
C5Mtg+TLQuHj0mFyBHqBwRkpCwEL4jpiYBR1TLO4SxjT0gHr4h+EP479wr+LltQdnI/DJpMywRUz
6CyUkqFe9b9dJCgCLLTvA+bDzGrVclAD2TIcVKshCcrOu3IN2mqG8PXo2fIopejA1QKRb3SBGLTQ
Ka2Gb/oTIsTfHsMin3YxClcv3TaQkVbbGtVQ25bfBWGr0/VND+Xt25gxq4x+MT1Btx3ib0K/YT17
HEpEwS0TZ3uX/UmH5I7LY0vLAvuVO7I/+kl74L0NWNDh38KgAQ9mnWGxi4gq/mMeZqzKyJQ8ZEJa
fasMCZ43UI7gw2jR22gDd9JNI6SVNOtEoGT0fEAMVe2nPgnhk/ILNNXbrmMvrUd8Smw/6DfjzEEK
d0iZctnGKa+PMc3x0scdCBIcE+/cIEJGaPlLt1nvoPaVeFnFy5vfenjaoAXVGWfnjzSIEycDCfdd
FFcJN2KEFBlggfHq+jKpFt7gsAJTZjEAM0V6OCgR/H55dTXQf+6tayMmjN97+54+DATvNvdypvUu
uKAU+Ej/7J6Hqxej/RBJFRSGdKLllwZDz8V7vkbxnP1UQqTMr34uWwySfGTN+FujuiFj+svEHt+O
H5n66dlxE8Z1IkShT/7CQ+CKMopdgZ7I3K85fJ/u9jPdVvBHGq98zDWo/oDk0Fb7in2EDf+Mkm5y
Ts56x0Vll5Tk8XRw90qJGYQ3IVBNSuPRye5BmyGvHcdPOlKu1rF/e/YaTEUjzAgTDBq5+UmPGZIj
84GfV3RsNVsIo5aLdjxsFnLwDlVQCXo8aIxxsSqZfDLLRdsE9NWIRBmcNjgHblvhPQmgID43YUHC
tWLv/K0fXyfb8VkBCBQHafwZd5ZM0hjkvUgzYQcZYihAvYigEDib+uFjgsbg0gAS+bTI54DwVWdJ
tbOX9zLtBr8aaPCRpz18U103LmMIgGUU+aTVWFgxvPxSzN1smQkoHHDmFhVTdleXmWU6GrAOw6Fw
zMBTrOn6AZQrAezCnsuEiJgxoxJEc2+dY+nF0TDAwK4RQJWKV03l8gj9IYSttGhB/5DU/o4scUQp
YxWkAwiWfi1++ftuMvxu7iPeRSbJp5H28O9zmfZs7al/He6KpEuxM+wSapxunR6DQXaQCi8Dm0Oi
SMCwl2ej9JbKTg/gIU2gfPKJCRCDJxqpQ/q+neGnM0zw8fl7Tj4aG552ZZpTvZdMUsF5ddBONT1T
FZgvSfeBNtYA6SGzonP5Q2lChyfucuBAu6j7vux0xgAL44IELH5es6cHwruwtgDgKnryYv7iqz9f
SwdY9GW9/kvyHjeHMpsXAyHJcpegQ9A61YDd31oB9upFQwmzAdpckCk4kQYuKGjIuEBJfwXyB3gH
Or/SBd7Ih2BMiutih5Gs7jxvjgGy8tEHyFdqAe4DiAUyImYM0kpOpNtIiAFOw235Q4uVnAtxzcyr
9GNEIV1in/R+Xtp035QMOcHwGRRCb8qsKD+VQukIp1x9opbTJHJwaDHIgV4hG1XFqTrV9G9zm7H0
b5GJIRZnFLG4g+pml5/XqoOC+hRpIWQDLinkeZ1L5RhPNzHtEoAj95WyrAg+72X3u+8C6tLqAx53
EoMLc4KGwgo1ZVs6fMZsaYyvSM4+AqD59KpZeWWE/gF+h1heF4gKkzLmQK0EHDq6u/jUYZsKpBQg
cMak6Xam6c9btlwehnasIW6oH/KCDgYJTN4BoZJQ4HSA/fBCYSZgklHg/x3c9ibNEaslNVqDpwvb
KTIOQOl6o/ssPXXRLH3vwcv/cDhdP6fFmQqVI+IwlbBzljcmwyQn2ySh4LUqIQNE2uifrekruLXI
DAzN8AXEK0aUDik6xjH9zIUrecyPn43UT8fpKl2Vx3hhjmhSru4TGu7TdHWnrQuXZp6Gn7C8qldO
SXel7RgG54z0jzldEU6FGJdj7pXMXhfmwM1F73dpUeXHeM8wqTcnu9RzNxpFYRlGASExnyjDeASG
pXPoDsxZuzaH/HeM6NHMHDeMZZFhAu6/SzdiUorwINGvEYOm8oJzJ3xOxengBnC364vMWIxx4EXG
1P7pIjqOizk1XezdXQbcjXD9jFBlo5G2B8LzPhmhyglcdPvJ2EDZbYrYIdKHt8MH2vlec54BsKFO
7sGoYRwdz8QwDCwMTiQXYCLPfjln+oecy4jowUISi+t/JJ3ZsqJIFEW/iAhGkVeZERxQVHwx1Kuo
iKKigl/fK6u7qmu45XBByDxnnz14XJJCSdHLPwHXMGoq2m3nf2EdWJt7wFMXPyqIHfcpA0hekaEZ
1BtAJtDD0x6m8XUPTqgAZRA5esILCz2HkKSdPLjxfun3wibg/+EHBouIZm6Dz5CETheyfFWwIg+s
0t5JA64NCH6VawI3QitJLkIT0d9C8r3kZ1D71WNkVrZ8KKN/YljVbUHV6BXCy7wILpMuKdcQGmAJ
MDaM+/N6+QFXVIbaUj48wafveH0WU+HMS3rnVXJMjPQhMZ/hSwZIPN5sN2zQQRtwhTZyfAbofxFB
zwjKJ+qEKQ6ZG/ILpzkXjgr86ybWWF+K6YYlhsEX9T8BOW47s3Ya0bz044ZzVYiSJRoj1HHsl+xm
9hx3ayH04Cyjkjw7wJY8FXNyeFZ/sIyVf1QZ+OLXl8MkFbQZV7beoJ2/uW3zdibRa7FLFz5UabRM
bGmXl1Np0xd72o1hH/TQrnXU9xMgJmoB5vpEar2heLcMCUqiIdRBwcX7HRpn93lOJR5hwNlvu6X8
xfdzW96HNQxz6rYvHEPJAB3BohLKzJ3ap+7vSsjx3YOxlbRkk7DuF2dV8CWSVyXtyDiZ9fIloyTG
qe0Nq/IHINkRbGyoLQxA8EuYmYoaPzvvB07eo3wAzDKtcWPs30VygfmO1SY9K+IruVz+YJvj/MLM
C/gbGUiFt5bXsdXKodobMsJkHb81kVV6aBA0jdqMgftH8OcEKioN6z32DGjz7ovv8AUhLn2Pv0RJ
KbQsr+WD/ugVGdhvMa6A+QU2IR8wrNi9qEggy+aGd5kBezPOO4rJ4QLDnkO9ohl6HOHMMwSmGIDV
UG6pxxbvLXQPbjiO7zqTt/qW1R1ADNr+J+eteU0J/Rco35jhDus/+yJ7+mt7m8OjYB1cvVEyQZyA
7vRI5QR68HlxncNEW/bmZvohAhZMk4OSU2WsCrJjwBt0ndvsjb9fDtkA1/uhhHBL2zOM3CMm4xDC
9070NLQvS6hFxp8Ks4J/MmZVKq2sFcoZppuChrsuErh72i1SYHcYJJ1NzyxVEB8+LoQxqDXm0xbr
YmHXOYgjQIup2eSS7mFebdZoKzjjr6VweXlHCCGg/W48BRyevMfvBNBAympIaM+xfkBQUdW2Fp/+
rD3Y4cL6uzcMMn9xlTHX6DJEUTIY8kQey7PHd9C+bBjvrMwGNhkHxFENc6XPn0xCFO1XSkUGcZ1M
2/7NR+UCnZ6Siu0eShTakAYrj7WSv5eiybs4Tf5clQs4Idr4vAXZ55/7mT5q8srrQpzfAmlCXE1M
K5EQnTk1x1oOwYtzRnsMv7+XEORKZhG3QVyHOKXivm3NeKWEyqT2evEmgLCGwJbMx5SJwx+rd876
bTx8UIkx8yQUdzIjVZWXv2Z03Wx1l4S46fAaf8nEPglC84yyLTFcaVTHQhgj4ia5qj5ieoYUbQDH
pEP1b0y+y/eSZpVLmTT1xxjf7lDMxfQIKxShtwLDOCENe85+S1ZS/+ph25KZaXGQUtiAySP5LZX4
Qq72xWuRVr6nqFkWJpcEeq9Jmahi9OqXSR2cwwvMpDJ6HKBN+QyDGb0WLJ0DY3wJf4HJuA0Wh/v2
e5NefPa5RUPoH2SqXf03c/lzasS3ScW+Wk6VJaYS8X0ICxczT2nENVYQu8mGwcBJ2xlxtaVKwhlX
GRckihjC6sNEVyIO7Bl/j9QCw/LA9MpaPentKOmuxP36pB/d1QjWhVgQ9vAJ+PAK4KsFqzRrB/V0
P5WXR1j/uZmXM2NScMXlxQ7mA509LJcNTUG6SdVEn+KmPXkDYnwj1tJTLAa+32Xh6aOe/wSfLGD2
kiQS3iOR7Ys5rC/S4767U8ZlIgUPVwWgKGxcteEaESbK/hpBFkRw1Y+aCbo0DnV4JwhnE5z9OtjM
lWVvQnFxPvTy+0pb80dj/WSaBFZVg1Wdlpg8+8+dCR9OnmwgXuk5DFUpvScyM04y2octg1x98YiU
ANc9dMO3ubGXj0ypfUSBR3qcixiDBS++oYf/nHzGm1BLlak+h4bb5V0uT65bIOKjvP/u5VwO/Tat
g+4TcuXCqq1nfCoJmaszTnsxPa+tpbI8IY592ifDbtlD8NotPDDZ54Ra9Xvz72BXbJycxW+wGQGM
yKlTLTZT6ovv8RL3Rq+hlRt/5YJJPHgn5MwVu/eiOlJNPxbGrNy+QfbHjJ+gvD3gfchZzYwfJnVk
Dgtxtoe3BCuw0Rst6CujCEJT9MqYbsqH65+K+y7EIT44ZBO+7BpBlZhQzYtMcBPHdIsymM+MUv27
uuNsxCrOwM2aCW/9r68FJ5xzzww2+qHwkjazD3aIx8dqQy0KowC0h0HRFokSDA7mdzPyDf5FJHeQ
Lr//uIUcJspPg8kx9+7J3rBxUlLRdu2FkFmPHkeWTAZt7D2CVaJP30coE8wjfAPOeLcw95DURjW8
8XrH/RSa/mZ/nty2z205x84zkdaw3a9bCj+A5pV2NNdtKjdOcejnnx3FWbu8M09V4FOfvM+wxUeB
D078lWW0HmvxF3VSP2eXsmwieJd9ilJqocbWS6fW3KLnXPd3wkZPEw0FkYxVtvNDGQSFGL/ZO2NU
VV7/iDHSIsXydZmYnBF5ZQ+NKHD7izV4NTu9wtMz6ZtODfSNU3flXhESrev9jc0YSxBDzMLAxfS0
4Qpjc6FbYU4NWsVQKupFaIA5pUdJIbivCvr+I63WlvfOqDTPQQHv7TZuxqcZpt6DF+cMFIZhM6EQ
kAlOYyWgTHUQ/6JmoUxFWDIEhTtF8gBVMKPGYnYTnkw5OemOSTJp4zxcQChSPWtml3Ik/Kkf7iYT
MYI0QGSzCLYEE020+ddJ693QPwu+CjqRkOv1PmTi4SD5F986poguptjQLp7hFdqG4LS0nraiKsUb
C8a/r7q4wc/F2PnNn2/UftgzO7WoXkddpISbBO+so6Aw1SE59v4XHZ7CO+GwBE+GoVJQpUKor0KL
OO0xwXAtIiwusFmRaeLqTLlMRXGBM/NAjt63RcYIiaeTy9zCM38oDNaEuL8JN6jENj5Rhvgflixp
N+c5tjxrd2Y9KZNDP6xs020EbI8qn/8dUA8bZNO3PAO2t6BFYFo/fCR3DMV+yx/OvERzD1FJk134
SM7T2/jivbnSrs5uMS2c06DEh9hyqhkAll/7ROcG1bgbnj0p1Hd1ciElSljdIZfEsEDBOktedqhp
3lAjmd0Kz1V5kDFOxN7F/UMnhXa+IfyB6puOQRwFzg44iGDUIjwAIH5A/+Bg6F0qPEQZzAjXAI8r
xDt8hs3wNuTEBStBj5H5TCB2Bhj+4hIg3DROHiNDHi1M+ec0wjwVjMg/OV9aLQsftQ20xZJdWmLj
M4Z8Gs8Yr6vk7lq0UQA2DoxY3rOP3NjCtgENFd8NilwX5TwjV3zbOAB6Kd4LrMqerxUPZwrR+Tw4
emHRJ2wTBOeBD58uqIDC/cRJ4Jb0U0wBIKyxSy8QZrMTOfe0HkMBoRvjPv/Nr7PPrsSCI6W/NdNm
9/ZRJchCBNXuOhh730X9jiDeU9WylGnz31hNqRTL3S0mV36pQLRecgqIqnxOaPLZYHuwlczYjO87
eQ0EQkJYeYTB0FtXjKqQTiKhgDNwJY5baBLyV3Y/vDP4GaX/A7YG0WOh2yBcvk/LobpA+StvCWSi
9kN/HnDPm7NfXi5bxJPmEpXN4byGZm3sKMghcosx89qIG24acApU8nibT15+MzFhboBSQMIzURj+
yeAJ2B4AArygGgsVZkOzxWU3hD02ZZ1VI2Idf/R4xeABkLWHRMfBfPZ8iePgJ19lgQK3mzOc7tjM
h+z56WvJ74lESlpH3X0KlVxPjZk0vk+rhI68P7HWTVQvAQ+KNfsySw5f/QzPh98Qri58zsktUKb9
8ZUo6ia7T5pFizPnUd8DD/Rh4TS2CoWP66bH0FywcXoXv6xRA4M+2mwlKFOuDsfRHdrZmY/9g4WD
GrWsCkJjpDACu8z6+Y8PeConwICqW8+gTVEw4p0L5N4TYrfn0Bxdx98RrYb3urGOqdj4qwsy2sPb
/L21dpxlOt4fKVSXeEerY3rd9jw6b+vZPTuNLyvu61xWfeH9t5MPDEvL+FPG5+eC6gKpRlP4wIm3
xqVfJZMTqblC1VJ4NHjvvpCKFMTw2jzbVGlhe8dPzL4AJeQmyvjnHMawHDC/pVhiyHv6pymB0kBH
rZoO6BMmg4ChtNvs1dgIfDC6gqYmICm3vmRcOPRi6LdEtduLKgYLraefw0cJiuuCsgGfAeNi/lCT
6SfelG+Rq59aEZkphuybgkFeFUJ1WV5DiuB/KQ3aTB6V49q3wt4ekVxSbe9bnoFlyALQahMRRDu/
TfTFbfZjcl2xXpNxAZUahpoypllzkTlHvxA+amqyZF6Ro+PuGcmJxoDGbZekmHo17EyyzGDk/nLd
xwJVkCIofYIiaiG+66Agv/A6N1fwYheXCSDjawsrWIPO2MKY7SV8ymE9J9OUj43lB+G8/zjynVD+
fNjnDUhmOJW4j+mZ4QiSYwnmIZTQELk/ObFwmRPG6kj++5gJKDE9wRQ11xw4Efmt7jK4nMiTT2As
n2Mjfo+w4Rh/fJOo3r7/3kFAjo34ezCGALPBO+FCQe4x3EyhYtQTEHdphYgIswQUHc9jyagIMTRI
lEj9bKe9HEXIddwP8cyAymrsu34mn9IzEYgI2Bv39nMNcEtU5mOm22TIE27c4j2P82pRef1XYHA/
Ny65mLSIVptaZq6/kRfZXetr5zHoXvJcvOb14ptz/W8cvBsgu/WxarZ/8GgQ8Hbf6bOOjC5u8XEw
6T7iXoTvc6iMlGkhSL523Q2w7KBgVCkUNPeiBs0tMtTQUgOlmejq7AqEdkGnt9mVOerEE+wvnSa4
2HZCni56QueWtdjtp7SfLXrRkQwOmEE+YNJimmRhCpbIDb36x6uZl22IQbU1GLSAzoWfP5kOY4nO
cD55kYeJYOd4YsIw6O/RQTJ/2Ihh3480WVgc83tjG/qAn/JOm1+mZvRcVPO78ztA1PjAXyS4BmbS
v9nlC+ofzBr8AVf3I3prLDAYOwlkBnwF6TcIBZG5QL7ccTCp5W1v8fxjPVe3JUsJdyuk8POwDL58
mnkBEMCxgvkyYBkRwbxlYExCJAi6MbeUQXk8WYPz8rY/L8slyhDsz44A4H1Wxo9TcIazinV+h0Us
86rybX8wnFwzTRsRycDH1636gXbo7ZiNvpdfBFQwtXYIsEoCOF8zLXsewDbavJtqs0J8naNCc2H9
fQB1JGRXjYdhzRLBKRLZ7ZPvcoq+8rRrNpjB2DdToBoP6NLQLGIwmDvVqsgGtquPTSQA+lD6yfTz
GnThe9IPGMQWYz3hVZ1HoE+lYUdgkj6tYDfqmMiS/gI8XkC4lVzjGSj9jHRMSICC6B4zR77Ao4yq
zruAJ7HedCvztftiy8a9WPiW3x8z4ixwa2HaRc/RxBUzW/oHPb1s9bE0xfPTdJ/DM7QG4LY33WPn
iCjVtHu7GzT+kEN8GB2l5H2tyKBwjpWR9QSPdS90uyPCbblYNXxptOvqs1OMxEC+tj4pdE3qgVjQ
90Dl6uF7VIBYrOVl1YeW4VTBe/1Kf/GDJeiUX/6ALd+jpP5rY2nVjTAYoC/mViQhqBxdQw39AKbT
R21Vh0mFqO9foDfrJeWmqI/hek+VvTXe+Fh4Qsf8n3j7RdryHN9IozO80oWlT2Y4UdJh47HxVDYo
/QuiHDRf4Ftu3h2yLiQjpYuYm6PqMdU3MDqw7/iOF2FHE7Z/p3r29Xvb3mMAY1TNHrxYY9+JwSLl
5kwx+F3fCpKlRwDLdc6OkGt83AtogxwyKQsTrI0wCvGfNL+fMUATo4o/hoOEOkG6ginOaDsQxsvc
ChcolfljSj6K6Ip9xiogS0zJeLhEkwlmBo+fW7mxuUukh9udAr7H87qYMqLAE2DyPpzG7PDVmuEA
LST4Fyxp8Qd5UHIJDergtmOG8PKkzJpuzACGkMSIncKdoOUj18oX15ttneoradr3YHXWImBDKoMO
NTO0GrBUw61UR4vqnqfHdypL9+bekdsTokYFXEUv4CdKyTKEB6RDCSR11n4BPmEDwtRx9cUEFzcq
KGTK5ET59LcZvimIc4QvK70/MMD9S+clMW+lyWogoNWUE5mSkc0Ag6GAAVg70N6MTHPVuMewZ9sh
KsUE8u+z7bwi1GeUUNvqT483O5G4CfqIPGJlLHoBdzhqejTqWTX+Zf1hR8DqZ/3LXn+PyWtW+8+R
Bs4TtqNfAhxMYAN+Wu7XAauPmpEUPaPTkJU7aBNrcvEr1NwaX3lG9bT2maBHj3nPK/fvsZJ18zKX
fIJVRwjxYwhgmv2K5ZUqoVYXeitpIdndH8sFu9xz2x+BC7LG4PdgCTnUd1bNb9vw3M2Q8FMxI8zE
LN0uSSnjw8pktHO4cyW0fSMGulxAUHJQJMlQwrn8ZiAtbd/jsi4gD2a/8PbXUjnBcVhdVxpFC8Qn
aHMT6HWTb0atR4n5yuQEMyjvhJzgHODXldZDZXoddpM2/U2lxS81Elhq3Z769EiELUGtZEqBO0qO
GvS9j98bfmfN6BlpJ5s0ZLfdFjQBCAcATZmfdIL4qjJpYMjNrDXRx2xZEB5ui8+xMFyciq8v78xp
5lJPoYVAKWHB7Lg56sGXaTzuSLQQPB82xLaBRLkVBDcYu2LkLB4He4FsGy6GDZyVmHlan/Ax5jAg
YZTSVOeDU9Zb1lOIFPWaif9VJD2fV90ZNEVwEUaQAgBAbj9b1rgLmpTHfGBoZiRDMyzipVG9MT6n
G6fjhSIA1IfIB7AJ9sDa7DHtsmFsXJSwRo3x8molYdrxCImY/kgu3zb1+QUyS7vYzGpXZYv7+6Qt
xBvgIl6WMT8uzf8YmcqW4+rUAQTAGoSB4Dk2wA6e3tehzHiKKPCxOflJA4eIRQR/sE8tYodZkxnr
4UKBgz6L7vQ9KfJXaExew+9OXxb775+2rSbVvB/csgrVBHQj1oChdXF0VJ3octdMAKnxWVzgMgw1
kNTVZtnjUr/AVSUVq2ahH7wAxpEBDTOoMuf5vR63ZaCvlJ/4/RFLG/cMu2XfHD+mo64g08Z9UBcm
IXgCwM5jmaHEaP83XuhcvNq4LJ0lJQhEncYlmAiHhNamc2DB+Nmt/XaU6OsZ/psyBYB+29zhHFob
1xdm+cvewI8JUO6NhXF+FS+Xb2/pv73WbnhwHldhvPR5HGQNXvLrncOYf/3Y+6V49nWwF6/Bz31v
MIEZPWgjQWrVx0+X43TEa4o3zfFAGnAkYZ+/YgMBEVNYaMd5b0AdwJ8UXrwmozkf5YY9eg6ijDDX
EaEoPzdq7G3W92ZcoYMZgSm0j96Z4JXgeBpMZ3w5wNy5BMyYlZD3LoMMYt5opgeZOsi2n9G/SJZR
tB1FBAI87Si7DKJtNiJUIOdt+As/Ix4qHrJ1XQLVN7w7v414f3JZNJus4xH0CW+UF/Z2lLOzcKqX
H/ff3zM7w/ybx/3zmhBBBPmWJwoHcF5AhEuLk+0Li/w8z7ZbepF/x3HkuyZBY3qcYasu3PanUjg7
ToM/YmuD9wAXb0h2x6Nwrz4C1RREwYhoy6sdHW8+X4g6noGYXQAx/58aYfgpgpAZlzs1ZESXGJkZ
z4KbGPwfNMAJ42k4iZ941Qxk0R4RlsOYhbMW2f9OVOVls5pDyiIIMGQTyFibR6MjJ2lGtAAZChwa
Pkn2VnPzU0BQdvYIIZ65EQed5z6Xtw1kyFFzRjpStqNcs7dUNzanu4NvGW8Glj9SPWICWjfvD/i3
rzPKuR76A3/0+Xfy+JyyWcSGa/NRciRRbesB78ynxxuLQ+lhYs8GTFgTedv3EMcqPXio7qUUt6Ea
SEdWu9NvAJOu7tzfOazgjGB+I/unh68pLqL329l7wcpmMweZgo6shz3UJzhormDzsnSyGGqIHOlu
UGI/YQo7Z0wHuOPzDQ4KCrp5t6BdaURFquNPd41OUJ15KtKM3ugHa1Sb3I3xCX7gG2aWe1ZtQtef
wn8y+F488+uev2IHfpYOdOYewdxw6nf99Ae4AAEYXSxYH8wv7G8QoOAJwzp5bZ03Db0qSIMlFCXm
vMh2T8kHEhoSDPs6+hwb91641NVwcx9ObwzazV/Oa4b9cypdypAdhAAQjLsPFhfhWjGm+ZZW760w
mFPmaJ+iWnOsocFnSBvHkO1u32RGJUjNmJmTw9EXyifcN9DoX7yS1CcBhwg5UtX+78A4+Sl2Vy5+
hl9KizMHilU7FQg7NMNWHEdk8Rrsqa3ivqWAlK6ejkZc+By0H++Ej+3QwGFp+x5dchodoZ8QqkPE
6Oe0B7lKiHCE2z3oJ+5XqIxA3KjqGNTDUQ/BoOuAjLICHafqmK8QH6pbP3hIoxdpQ8KYr8Pz8ahu
YXHBdbrOybT72JsFUB5MBHNnUNZmlHztEpiMsdB9evNK7Do7Ms1OngmZNZDoPKxB/JvSoNzwdsep
Fa0g4OQMm6QZyjko7kD9GGtmT5Y0gizxBWSGwAZ+QuIQtWCNMMfQKvHee3hQ0KX+t4Xqjr9wc5Qz
nbE1NhIMQv9v9iAVQUFoaAF4vYWE+wi8FQ1rhIvzfjg/as4mis1q+FK8Hj8ZC98dFatdkDAYKmZ8
kQTvno+tVYgkbUjcQtplRniytRK2El5FBgsGEMhmfkhMhHhf0l1tBXntY0L/CszCxQGQAT8knTdM
ThrChyPmJUA8FSIou/67OQYzxxq7XnAUUHHGrdCcMOhH9hRSPF/21OEtpixUquCDHi0nNgEb2GDg
rSmnyAOWs8T8OpBMADvn3MJ36d09LpR61jAhuWNoBXuiFZZqJjs9hHqi7v4YWiJnQkQwRcrgyzB7
Olx6GJHTQOJgS0FIKcYhckmcAjC8O7K90uFyBZ29PXCTC08XT9og+fHf4uuBJvEmNqhUh+0JEoAF
dwtzUJBcXoxLG7/KkoQzCmL0Ky/8Vly+89/G4aJB1XdD2qK4DO25or8Ig5ZYYdivRD/g1n+gC3kR
r0gBuP0HxdCn/FRy36gGiBz/rKQxWpxEDj8YCUARhW7fYjWAK+C/FvR2FOikNdARKBxYDowDNA2h
lyEEYP1JTkTEtfZ3Rr317AkWs0lJI2G3gjGGqPjrw5XZ42XcYHrGdKMAcrG/VC743aFZGmyWbzzT
dOGf1ozOuS7ZoiyLEF3deh5lGe9VT9XlbcpKplsYEzgS1iGlrXU+NWBjmww96/hz3QOVNNchi6NU
+hp0atk51UwkbZ1qgGycERmD1A0kKGL2CToBdKQ579iSRDmn9gMEXq9YB9V3WOK+hNRJSxjGbap+
hl8c7WFVs5QPiLjkmnzYemV/m+BEuGwxfALAW7vqiTgr7N/zK5XjFfDufhtDl75x3TF5kMM3HOr5
W439Mj59HZVvfbCcUDjz+37jkWEz2e8nGF7ve85nIIm037NvuJMJhGIQK8kWPyo7LfltcmgCyU1B
kRgXCG/vYnAosBUP54Owz7AerpafwhQXOlpHCdLDgYBuJh/4KvHQMhNPRArLU+/2Abu0f4+Equny
D0O6C5eI9WLKmC21RnIojynMtKmRwECzN5MqUSca7VS9ppAFV5lrkCAOaLXRHzhs8BE7N9mYAyA+
gkhkaOfs2xQzkShvbPlfJSVqgePMphJ52h2b/b8NF+47P9h+xeZf2+y/mfg38gNEjSWKBgqE0qPc
Ooqpnc2wyPkGlCBHHkK9Mr35QkLBNPG57nHRsObyMdMhVpV96glBDFiKtHZPI/vjX9IS4dOJfMqv
Xw8vixPCEAOUH4UAmsE+MAy6OKY6KBqTfoj/OBbig3R/aAacez4fziZ2KO6BD+GQTvz9BPUzEx46
ngFPsdPUsg86Z5aH/TvtvROJEV9MN+qbo6JoezspmY6sFablfFhQoa5jIkHVJmPwNN8o1DCvV6ha
4zM7ydmmzq+IYBzp3OUkmO8kffB8eBeqLg23ycra38TixqBEAiHQzM+g7kiXK5JCtPJO+3TVyi9I
5tSJXQ4L0pDDzhj/AG1LIbirbiw+vtEkV33CwwuMfyALsieypkNcIPrzMbM2adNGClbJzIp89Zo0
F6fjrTdDvUs3EIYx5ou4BQ106CbU1OBKrYNv5ikwMBF6C0AAaQOdSsMx0/aUw2dmALccXpMPa2LP
b8CoCEOdaPWwj9sUeaWb8eY3oqsE5DDQfl7i6uTI8sRSI4FmFL4RQfUHGqY84VfLF2UKBASIKij3
SEJVfcnwVE89Oc3N1V7eI7wMvrF0/Fn2I6eFtuaQgmFGC5bQK+jQzCCTuiEWGFwYcF18vq+GAsO7
4vhoOMXKgJV/rPLvrHDQvXDQrY/NGBMFBHSYkFrBtfA+Pa+Bv3/3C1wN8Ud+Ob8ClU/N9AMEQJlO
VKRACQwm7njLNVKUtJStrPk4EiU1fsIMNwD2IT1mRVL/szVjA2CJR/j9WVpuL2SLgRDFU9plkcna
4IyFGruO5l65dvlM/o2N1GxDT6TAlTSHysNHYYVKCzrVFz8ieFtYkFVTCW188IGk/7IN7Ov5nqiz
MByt7c9fb/tYl1N4olxSGBPP2j8k9jOGSNBtWQf6GK6z1VOmvBL2TugKdxQ6rS+IpWhb2KIwjcN6
YMjUDo047FAGf1L6eiMPNYYl3pmk/5ItJUlDaJcfGW60YF4amDUDtXx8GIvmvmY6NFdhtXSHN2Fv
1sI6j8H89HeufBaW7qubVCoT8xufQZHBkGdtStXZg8CpODVb/M27aeH7UMspE6zX7Iuy/r5W6921
yn69gyHxptmp28OLvfxQCa0sfqVnbe3encEiXubT9u85AfjTkNFeA4ypy1QAmDqm3owe/xnVan2R
Hw7giGS+Mfy+6ZrIhnRf9lrYnF24Ca5VKPPZwM3jNcFnTa8y7B+2tQnItInXCn2DkUg50tbpbMoI
3AloNWuWxbNoKl3RfLLkkf0zC5gVBTOWVzoj8Z+I9qST5D/ZiWLRNfJ10SWRXCcaIP4cjyLaxlFf
JD3lIrSOP9I/8uuIZpgukQ7YzUlAdnP+MiIiCqarO/rXKvOg2I1Ffxx/3Lhx+SfxJNKhcn1vNvG3
jFnMjD7LADnI1V6N7/ktshbNWkGAhgL36124p1m/1OiqTk2Yrc9Eu7mFxYzAbtfm4r4ZNFQiN/f9
jm6pubABezaDrYTBMlglSydDEjYn0EFGDMAsBnaLHUpTH3re/L56Yi/FYP43KHN53sD0iB8ZI1PZ
sK+Um2tcDg69L9WEUzPiIJyytdWtCdUPPjr+tYyKIUaOtcKB9RZDILGlpD/r71E+6fN3BkwrnT3r
7jDEO2eXMVgb8Zc9U3hL4W3ElArufFxBzHt5vyNY2B15A/AW4iT4Q2vFf61a++VsCO7ARkbQjbkl
hnpKUKEPKskNDh5OHT7urXVoFFysY7g32Jtt5oW/CdqoyEQAMqUtQTjFsBxRtUL0rf9keFP42ffs
KrpjN1zaojESEhIIjl1FTRhcgXhCzHsR9ZwE1xvr2U5f9i5DRc3aOmruQUmf8aKgHFi3UHv4p6cP
3Jy8Tog8mC+fIK5c59q+G1E3q5mCNSqqt4Sft/MWxPs1MphQo3TdCD1B7wj3CSP526pjwvn2v+kr
rf8anUVlQNL4ozdQYAcnOtsvYGCfjcC1gPZfATtWj+KFJaOwn/AqmYzhmvcdsDcC8DeW87jZukZy
nGtBVXsG3E/25sGiQ7eH8gIrEYGzAe8x+nqd3RZxixz+sD+bawwKVwqDRWgxkFywX9JoyQcl+Ufo
8gByehEedu/8ShN1gAeGihT+yN35UmFjfC8mJC0MDmpRIY/4MDfb2C2dDdRZKiRYnAwRn5i0MTM7
ibgBpvJ3iiWqcKiZj6kF2xipnqBZfT3Tf4RVbMHHP08MALQzvEjDZ86Z4rLCQxiqQepRHQvHEdz7
amblNgLCD3xKiNU0R62H7ZcCFwYD6V+gsKbrESUXhgKPt8DjgONxqKcqBWswMcWfqfn5QGb30Mjl
VJvgNri9rnrZTVBzmUMwm7JalEVecfPLaySbwjGQruvKB7KFso5kaXP0ThpelpztwY33wLwRviz+
Np1DX4mGl1M5rYJLDixdzzkL72Sz2CxYJmtdsN7bP8jtlxXP+BVcKgjSSTGwT3+YmMzfrkK6yBDO
wOgyxg+Gont0ys0VdyP7dgf64Kuqz3FbjY0VXJHCr6SJU0CLnQcYM1R7rBcKRzn714/73X13T20o
eIbY9THc8gA9vlRvpa0kwn3CxK8lAf6UeQJJzDQB/QCQ5Rowhjh3i2tmINkFXDEmICFqKo/YumiJ
oJHSm3L9OI+RMmd3TcmyjXdKQHbOgVERw6mXf09B7pFftb9RU65hPHyJXO/Al83P8vcZ/u8+AGV4
2Uug1kApua2qi/0yiWUfmGBX70FuOusr0NKGQRNkkZmdOXbgOEmABvbiy7WLYLWHzEEYfhkzLEhQ
fpMUyKgqg4BfFck/x/Ch3B+9sVs+i/z4TpBZ0DQVN9RVwqSAzWxztx+QZvSMew15z48+86BmdR8a
oiN/XOAQlWtesaUqZBwKPfGzaOnlHpCJudBaTMnuDrUQdxXuIGEfXXcV0yW+Vur4iihazp+BmcLD
ZRE7OcqOiSEDsWeoEnHMGA/lh47/aBVdsHlt7MueXJgNJFiLwR4PQbiBOZgneFVcbc5rMCcH2v4X
7GZ5OxHDRELAQDCjrg4rffTs4/diC5cYTEth/v1CqEl/igOjFaPG+xRHPu86gyUNcIKBkbLUdrcZ
FLToA/XxEwhZz/g8ffg/KF99YGIlWMlR34c/lZ5TvIQic9+HKSuSlO9bawz2UG6RncG+di+hhRU5
n6Xwar+SqCAcLfBdy24rIISgHZ+X7QSDNiZAuHYS9PcUtNflJu1jfJdIkHXubrVUQmN+X17wi2JY
s4RnjKIGFcIzkYeoDKy8HEuTy6GYfZflTAf715dy7fxotWm86ZKhFABlr69RcEsE6eM3vgdW3Cf0
dkonxMiRHwsR9er8BUc7mFEcALJSNNBuBeRncr3RN0kOfRPtFLiBq3vYtZN38R1KHi4bthQ/gkti
hla4Sc3wkiADZ8IanrIHenAtZNgcPT15NLwHSqiMN9kr0v5epLoKLfgpMdiuLgTO4BZGKmafBelp
f6i7hRXDwJxbcyLX49NcjliSnTMuPjqJRTevmX1myrydvdYspgxPxaeG+IrO9CKQkxMQAZ0p/RQn
gsB1VKGIqUeS2OlZtfmLTIrKDnQKTISf+ILtriwIsxeqqXpsei8CY+o51Oc53lDpedTgte5U2++x
XcGPhO0wNma3eJM4d7efYuaVvXY4fmHXu2Pc1kurZYvRYf6CGzQy5z0cKN9I68lLeOJSInz1tsqf
8fekopsb83L3WF7WWICg4DhcD/IOtQW9OxjUTN1ZOXXfG6VZ8hifhpfg4V0hO76DU/KbmfQks1Ns
zbW/DtXfknsfZx4FN8D+Wk0VaoNi0ACy3Wx+xe4H2gTLisScI+uvjdXHErf/ZU5AEHZsvRQS34qv
w7qAQPtvwvhewI5LcNPr4CjheTW4wOiiRqf4/x4o9RVIk6RwvXXaWKFbed+pMmgY8aveRO/tdYIG
Yt/DhhAclHjro5p88h/MeWTnrkQ2/AZlP3T++De5BxgPOlit7a/xCte12lanfcwWjbHIXAdYXXRT
ybtmpOU4lzH7KWScvgMNuZPQewz4WJEtZ2k7SPkdAqoKnuhYqcQPQb0U2EXakl8LMuKKL8CTw6S+
xZku4HNHajJ/ksJ0+ArPMYVREGglWV5kz3sbElZOuQaH0Aief3fEBCIQDT7iyFpVKbI48nLWuL1S
BmJaRK8xeFgUjv2FGShzLtPJBSURNuJpP4IcAyr8BQL39GM/uk6++CWfhzDkp/Qp0HPL4WfyzJHj
Y1qCxSCOWEQhsW7RRaftXMWKp/cfT+e1pSi3ReEncgzFgN6SEQkGTDeOMpEMCCLg0//ftsc5XV3V
1RUMCHuvNdcM6zZMHJoCizPVzZ2D0fkTvhgoqlqciQGTP1qJDrXQI6Tw7ISVkcvKBScX7QKIY3T0
xxuCIcvaAaMg1sbw6zzV4qFU6HVQkLPIZyLUAvgT1LJeR9Q1FF1W6024qKHT8lIn0xHeh87tlHDz
pH0oYKanxKk8iVihNHjYH9KG8XhE1XrX4N2b4CMDnDDGnHjLDmNUpg+MjQG1sZXI1YeYFmvAZdLy
OVEOlJCrclftMvVN3UDnDy1nJy8O5y7RXugbYFC5d+aAB6va8b323D3TLRUMAKhczQ8yOPiXyCDg
SqVqjVXYSCUKoMs6AE4E9Pn7CNA7ujznzRJWYZ/kDeHpJ5KXsYVWQTm0LcMWVnnQE+PJroAvWZj7
UPXMgU4KsgsGFr4QpETzJHyGUMfJUcMbbPpgh/oqB5sKCctw6nkDY9XfrAmFGTcvyOIVsR+CTHBQ
TpgkWVQnZtEow5EQrR9GZgJYsOr9MR/GKKvR4WT40Uo6fVGDzbs2R595z3Qyf2HSQxPxWceLJHjZ
L6PEpP65yoJWu4FcYvd/5iaiXbaLdsOrtH2va3qxriFsYSbzgZ/+MXNZDvyDUQev7ciX7C9NaOrU
0BpSK9mlkVKeW9gzC2nGzIZxOVEFQT0r1oxtZ31kpl3j4aVWxVdSr+J/NxFmgK1XFKR/mAHHKi3X
qliUqwHMKCp55mnXzx8wKjeXnZH0b8fb4q8zxefAziG7eQylXngTTeYReGEUfNYjzP+zFYYCq848
92I+z9evWYa5wCr9g+4FvMyZkMxk92BhyrJ8OM08mt3pHlbt+b7tNErXHs26fjLLrwkltbAlaqbx
X9/M9WZeG2jv3ZKPQneV2ZE9Wsoudkd0dgK97LuPQkzZDIAgOGgdg4b8uR2yXcwGxDe1vgw/sZnC
7XDp4HBLAPSl1EFfcZXdjlsbEAAbdcPkeUQSMxnwA2WDaz+lEL//nI39sf+dosjAsuY+66H6HWib
rxfN3srBKCx6OhCgHpb/VG0LbONDZk2YMn3UAihXsEicjpq5AvldACGSAvmDERF/6iCxOF2zPtKc
0bgBnTRHscvtaTYgBSXz5piKpZs9DwY+6QLHCoYfM3n8xujmM7KjBjqoDGeysFYSvrYJVklF8KJT
w2EYgigjosSC1eWJ8G8XPpY7UXDIcyaYMVGgHRMKMLBv/26O7Yn3dsYBLTpQs2C/R+FC9sA6ZfQj
D0vWGU6oQzezawOtrF7olfHSWiOzWZvsjgmrBGFdF6Y/gdf+3cDVzSymjdnTgYhjq+bkwZLC7k9b
OHHkREADSOzM7ril9lgPQKKH88z+qLE3NF+zWpOn8JDG+FU1+m0hGbT9gcjOwP9pVdpwL5QO7iQj
o6/W4MDRTp4yfDJKgjowAoHGM3G/86+JPyKuhcx0AXAnHuM2ZCMvE5P9S+V+rYl65zKlcRwRs0BU
K3AdW9VQTQDkAH1RcFLd/dZbPgqv/QmurF31eNvgokE3SB6j+fJe09J9HyPUWT0b8cjsFoxNkvqw
KaUXNag8jfGPNCyMdDIUgNgbB+9Z4rWmpKM9nxJti0CEptoiaR0+sczP/xwnswUBdZ6ESK68SoB8
p4PbwXf0yIiCREPwqvlHqxef4GsnDlFADnFXwkAUN+UcC8TD/L6G8DIrhA+j2TjQ/Vn6PnCHHmsc
1d14jTXTnswjSEtSMPEOs/wIQ3IY44kt4pJ6G8hrgIZf9lzOQapuOg7GVrHCvGwAYYwJdYnVN107
qTAw6imRcuQOWPCc07Cnf7yxVZgEQJljpq09A8NbnQGOxgQI9c0H2SIR9WzY8mbo5H6E+3yt4x/6
8YXs5RFINPpTicAlrHpl6hyjVsHOXGJXfuanBQd7MhsG40W9yaGMSRvruWxeSgVkx2XB3phrEwhd
SEZwvkKFFLx3MfIBtn6MwnEgZ1efH+Yvj2Ei8mpqRiQGKSJQZQILCl6PMDWf45PsRxtRkVGVahMk
36VweXvQQsHfp7ypHbzpBg1cZi2n/b+Z48NManBZHADhy6BiBgZ5OYU3TnPQVTCngDePmofOj1kc
lFRUJPRIAebHoMd8IZoQNoAxpYYq+gaFqnZu5IYh96euID/048Qjq/g43WKWjb0UYsTP/7x86BgB
kugE+DUk8w1yKmyyeLflOc2GRu50UVFQ5L0tMuMkKIMYuNWMRJxsgQv6JT7xqo5h/8L8XHVISYV2
8NAzkRGltmwnY0360ofrMUb6qOHhcfEtHvH1LWnw/5mgd6AtNxq5UXKhIQogK6grvEfU4c1Az/3C
NAS4HtFiar9bAzv2Dwza3iw56M9WrQu16yWbA2rUgqmzaEk74HzUKmP93U6b2spwf9ZemxaTGdyg
oFRimySy+tDnJdf+uXfKmaleyz/EH+l5sgW5Etz7Cy6nk2b2wSn9oBGvBRj+DGUo1kTiINkA1map
ZSWt6SbJekTIP/8OVRhbMVWFhJao2OQb8KLL4Swfa85MYGGnqBQM7PawSWuRBxCfuEioSkGXm01b
6zTJYsU4zDou5Kc1WUyU+LA51u36+cu/YDZLdBq1C8oEaO9odgAi8GQjQQftoKw9M6vqmYe72T6D
Ip1h95Gk9jObtgc9HujvHtQP5SFOJubqon/n75POjcOBxA7SeXeiYfvJYRp18W/lMOn9h/ptGLoL
10XcEl/kKzLhGaldUC48LYCCwCgQMRHhifgNxzJSbRn0DrBT1HlBGoRkhCvsoKXxkgxgs/RUAV/k
erdvN41Z8BjA0sA3S/GQXtRysy4yB16m2okMHMh36TxiqMxKQtPE0WJ4LCg4T4gs4hGMKB03aZjP
4/l3d9smmy7s+kzRaprbRjhrxhB+x4gC8EjBRUOR12OLrho7jTG4xW9SzdRj9yUN6LW6RcpgJsyI
zlKs1P4TSO3I2cMzkM/RFXrEFTk/YVnfk/BmQU3f8wUyhTiVkiBWEV50r6NrfYXU/p4ILgLemXWu
Vrl6R9aCHSd0eebSiUiK58gw8KKLu3eJnocjjGUlnOKe0kT4yyggWTFXAoOXj3pjoTvdapZTFaID
nRw9G/cVnyHcs4mxhLQKlBOQMlAwTt+uYOcqONpwryWTUVF/i5v6VAqXvopm6UHUVa2OcHO0sQkz
U5GvZ6MArKcSOPRTJ19LS4zEHwZDjQcaP43D3xsn2h6O7ri7AO/R3ny3qHCV4bLjJAc12/TOGQjW
Ltn0d7D0w34gpJAvB9kKxtNQHABEQ8mTjuPNZJruR8f3zw8T/KLMmJgTSaLi2jnyUiw+8PeA34m4
q1bu7KSMnpCPbSagh4TF4egZ02U5MsBDfbyZwlhu5N03/FgNIBuwOgGepCHn4BuQYE/i7qGnPw9a
NZoe3l7/Y/WeRr9nVDleplrCWg/97bsYHDRp8678amKUP40EI0tmT+CVjLNv+7vPTC987B/zgZPP
35ccYMGSjHb2DCobgv06CzJbGB8W6/H2FVTB2HnPP267iXHq7sLTDyLUh+f0XHqPgODM0/DUWdIp
/4zzOLTY82zbK/MDgS7CkX96UG9OLElfRM8dHwsijNL79sDr7XpBjX9e47/WMUKoK5h5RfeM60U1
LTF2gL7S8e+LAkuILymwinwsBG0ckVcffOQYuazm3ih4b7LwI1xjni59J6bZ35UoIEjsRbOezJE2
z6NpHzk/PurTeHkAOx7t8Oh1EC0PdsNFvatFi1ZQHDXHCseUj93q+WwCWDKYIrI3+8Bnt6DjZx4O
WCO2eFD/1XvWOZV/H3Io37Mv/PnGHvJ5skjRPSWQmpgBumgXKDiGekSlGJlmHbR+b9HdHQLqqd6R
Dh6ospqP12O8egro+L/LL4MzdmLnaa8YPGPFiIWBN56VxthOaJ7vs649Xo1WgnGaW3UwWPW/CD3K
EwSO/BpzvSz5nGKm9Vs+lrsohNUaxtf+/okFCdz24bw93cAJFqSaUGc7NNfJpTimuOhM9PdxtIsu
2YX8WLrTXXPseFnY8I3EfDsRAOPAhrLBSmXiW8t1YN0cyYdMe83/SiII1tL2th4s6TgKmtNguGCG
Wxzrj87mcxjgToXvrwoBiXHNDdTz3LnEG5lytAS+lQxmjLT0ADX3PZMkHlyKjInxCqAmVJNtjINm
hTwJUtOsDvINteZTxJnSGRCIMDjXu9eWnlPasn/xOpFyEHI8bgxXz8msZ5oQy+5UzehPALZITGSR
WT2DwwamhI7HlJd6UGOgyLxiLYc7ddD5eGv9AesXLGeAdrQtmLMgWWPToQKg84zIbHKaxCDskE2W
ED/cU/LpIBODOMxw4Pf988PhrrD46QP9glGrQryLpQ7l3f4oUsVZplXwTBLkRTQ9Eh3FWGGmviKC
nGhvFHiFTW+vIgRX6FmQaDfE2n94H5F4fXBbpkU+btlFqaMtrWWN6whpYNbCE1BdieADMHnwvH9/
KU3ZWGpSOc/ERsUreTn0cZDYR3/l33j6WqdngS847aXe14si6ELhF8JYwBUZxvcUm6IEgRRixY8k
om6oD1Eu7OOA6B5IAfBcGF4ev1TRyfztIOLoL+D0caWhWuOg8ZJT6aVCmPNmrT5nIg7tl/rGj4qf
ht8F6oDmFkA3kHY0g5D9elay51WGJfC6FMvXpXOsvfcZmhfzmQ8WQCJelFrvuXYrZsk4FWx7DHFw
u+I+wTF33T07xff82A7mYuDyN1n+pAhcwCYN3sOGwCdhFk4eWruv6UCnN47+a4G6+DXtIOwB/io9
LknUncWK6FfpWnoGsSvThNoR3VC6rbyPH2/bMN3mOyrawboDSbavUCjylyMm1LsvjBuKJbO5Pl6F
UC7AOv+yTek8QlgpELErfwxPQ+mxjwg+GNt6wqD/SDH/uTQZ5oNi54EOQyN2POgU1X7BqgyX2emB
WPd2o0XpPDfxpTwCZgOj4tWMI+cQMBUEEhf7S7yvD9qbslFrYabQlIbpVLIo5WHki33piJnNriNM
Q9ML21Z+eYh/+IXRER7cYPNliHkpAaNW0ix1pt9QoPc4d0OC9cvNZCYH1BejVI0ocZj7jNXOarQY
Ci6MUlxePhFAx2Fww5EZ85DLwKNiKB14+WICAxZM0i9Hk9ftSGkmLbINJVQ5xTsI/0BcL1xKS/A8
Xqfh8WZIIFktlz4e8ZGaycJO6x3cdsSxML5jj+BVZI3l7/3ShgMWFWF29qaLxvgeYT2i7fGVXgcC
q8j1xZSLz2eQH8VpQMEWsiBxUnDOPZZPl/Muu7BpsJkfRP45ixR7EHTF/CMolM9pfELgveMaBel8
LHEqIQBxsBuQY49BKmM7zltsPdKTFHIZ5Svkxpg4U+as4G0Kb/7baeKUrogGYJRd7mt3chxfaH7R
oPWtr5l6GTrTaFGwh0ICIe9p5AwBxg+9+fsbyLlbGKNFZyZ6grAX9HYcRGnRLiAc2AS0ECIxRyGN
gVn4MhkuOdEcbkyCpQ2WOXri9gh5jDjnLuyg7ItIfNgcUjUFO9XrvkAp+/tJKK0YvLbktjE3JsEs
gGCo7hs8gz3hqBdN41x/ONAD5tIyeRrdFE3WlCWdboK2FjLs13olVmdo0TwPZ8K/4M2gAwoM3R+v
E/0KM5dfa1HNf0Rhmge6Egw8sj2m2c7Iv7MRBPJ6uP7+9dYvelN8r0BhWzEmT0EaddAjAh7ZzUh0
OwTFsdhc0iMxUfsEmQ6gTyukPTLaMSwh3UIHKZPDptWoITC5K5x2VwtYHpWPegH6gGL67DnAuaxb
7D5vJiQxpSJmmMC3bONsyUPCTSgwMVzp6s9Uj2EEttqQdBXAkiMlBfY1eM9SHG8y7N9wFvKkVs2J
CmcGgndXPSEm74Pz4gggW4XoC6lXyqyeT8c6amY3WnwCwisnByUgtQbPOvYQa3JkVRo8jZvWt4qv
wdy5Yqm/DicKi1PtttvowKhXkRiTnmF2TKBA8NqOhPEWa2MGqefEdUeJCo/1yZQUGT3+H/0jlGBI
U08BQ2Dm9oStxpyaYYPy3kZXhuu4TNC7sHEQxAjgzCOfV6vbosBerJh/5n2ESB5RriucolVCWmbJ
+rsc7fPThJFgSoUvcHd1ghkBAOWa4WL0R4XYWWZrmj4q8M+WHGA+Wz8YSaarvTQt1+jIxf7ErJIj
N73ZiRevMg+FO2QMFNzIlWHG0FPSIFA9slcDxMB8pru+Hvbvbb7lTvt+uxgGtHez+4Z2APEHyj47
22B04KVu4mOAtXoeU/eGJxVrVTD2MOq0iLPXh0FsPlCjSQvmXUwrawyqMdangys3A0Y3WHQsHxfR
C7iS07EnFjGIciBhCCYi5w4ecx8MqybBr4dQ66m8LGbFFr8kDoAl+22OxP6tcVA/jOmP9033mO4j
jVedyv/XSr4wb4Omx9yGMpUjAUCHRmn3tIY2WwCEvXhfbRBD/ZbVWtjLdHYAPNEJx2TkiM2lXKbk
1z6X0gYD5pA4XkRZMnZQ8byYvxcfr7XldbUcOCjkgoGDnz1MY66yiUjKc8tNuZFkZrVQNLJj7/x0
ervsSIfHflIfJfRLm294OKJb23282EKYFu2av9cK5r+RL3ibvkOmf3MUHfXmtXxzn9WSXYTd7X2h
MxkcH43SI55u3xVfo3nK8OYg3BqtZLKlo4pQr1LrN+pj3ycNYo8BkqS/w1soLfrsnAxMGAoxKgHh
+Tt4nd23tu9aw2XlQ3ukW0a7vod1LTNDvXSmEpvnFjXac/kkueSP8fV9NxGpJDVefSZP603LXW0k
l7Ahle3SZ7FjH0D9hkkMhU8Hd9eHiUKchni47KopabJhQdM+0bvXRsPiF7+u1uvAtwffqDDgAAqs
6RaVw4W7FUVYLhbjxmZLSNCWKM3EaEM6EmBrnBlAk8mfbrjjIQPfQsc/QRvObkbXZZZWhx8Hgw1G
AB81s9kA9ch8W4VDcT22x0R+lSFzzAt7zL5YdkPhbNDYTJx3hf2xY6NBGF0HX69LPQ4f6oesU2Tz
/NgYB5fxmuwBKGqrclF6KRQwsNlVBGreui+TTBtsbeBlY7wDK4aHINmHmezRkgQoX1g09sm8WFZh
sexbjKqARwnd5p6D0TrhcfS10V9v1YYff6R+bH/iwBciEEh4alTz7rr+66472ziQty9cAV+L12Li
VBwKwQZl12ULjpcQK8WajkWiWOK/PWQFgtkFR4l1vmN92YNrPFEZAuRop/ENWlZvY7yGsx5ULkaY
zn2OEy3hZ4yDHVAUhnuwnT3R0Aj4i6nlFD81DWnynlEiRJK+lm6Hs/cyx5fu6faPWFeE41QnPPuF
9c8T7JzHxWNkYM/cwhUiCnDhTRXmWDb5BNHkPjjt/oncp7Ol9oNOxtINKoerMa7IQwXg8DD/3NSY
XhX1dzia9kn5ytzESqa4a+DshT4mXkpBRF/GvLjPGBxHVQJsuHioSjDX/FU43QuAdLXoO9iw8HjY
GO4X+GUPijDs4Ul6yPWcA4XliobYA2br6GOhoWi+xDIIAce4BuXTRxA6ca3Azlnpb978PMPCKHPu
rZnnWhlCQ4mn1DpUPNyBvJHJ3SSYfModYl5IuUCJTmWEiQ1T0oaUIpXmvHeEuYf5H4PZrpvuOtsS
Ou05W0y20CZx6uiq/oReZu/usX/qqoxi3A9sGVfg43u+PlEMX/RI/kvxO8pxf3SPLl3TYy+6Hsb7
H01Wtk9liyNcq29FU+QasuIC+6muu+Xboq2aKFtc5XS+t3f5TPwiv+q6GJHplS5+u8LG6DD/GvHK
rXV+ZP+7DVd72Nw8t8Jd0HgqmntX9tqWmwdYKmYjpPyMW7ktvvU1XE3cunjrqpqmkQTAfRi+b7i8
+YZh2P/7aK+eLkbtF3onB1JjJhnxMnmFkBVrN12CxJpfvMHC2pVwCZinb7W3eu4LX2SD8jrDv+Ha
wXHir0Q8xyBRIGcQoAbXNChW0BCLM46xMG0YgT2npAQok7FQoyVhfMLt5rMhhWRPKdr34k1hYW/H
mBw+chW+Hj5VXXuG73TnzBQjeWUsKv6Odh/ics/IKwEaQqDLnoBDzHxspc5t0egMOafD6TN4eLA8
nGoVLzpzVHIIqGnkwtR6aodNvYytDxnow2slYedvT6B4PkwU+h0UcBRmVALY1FAA6FQt6VryYUT2
5jmrwOsnDSJL3Ok2JBBjEELBiICMPXEsTvDBud2xIjIkvnkMg+GY9KcZc7SHN+DUN/accvW6ZknG
CWdG4eSUC6pvvgTK/FIxrWgoS4BxoHFKFzyaGBCO2QJxmyHxTx8h6/3a+WDRPeh3ZGQYvBMPBWIq
M1M/oG7vw2ppsQwDDxhOnFNvgRKdSOGwPYtZrTDkBX42xi2rGOZW0DLhCYDG7alVaxHsMYAcxJUG
02J1xx8UC6xLhneNjChRHcxR9nmYqu2wE2buM7Yj9+uVpz4mgx7oCz2FvOmGnSPkN8YmMOtK0Y7f
WuEM++gG0QL+JMA6MgNwpJ5dJEQE6WnXKEoNhdTzbbx6NiKj0qpfKijojdFbq76x2SKzslbS6cOT
rwcn2faeKltx+GZ37qj5E1MEFTScUmSEjuwKoCAzeqo2z107mwBb/TLpgYWkbf7XzvKv0mfx3lOP
UC1RdUYUMnzt1NvSHX9X7B70HdVlcuwVe4qSS9fBwPCIXGJD24rGEioD1p/QbXK9oHAnUlYOPszB
yCByIGqSoOnRZ7IJg5FSNo09LEKtHJEozrfOTTzYoY2g00cD95eeV/4RpFMnbQziHoJxVeSd4d/X
aGLLE6AKe45FMDbXsUyByatGphmACu/i7TH7968wI+phitJx5NlYFW0umSXwG0XuR+pixx6Sb8ib
rI0WIukQV1C+h9MshGqgT3NiEUuwBSHDyo1zRxmZAgFiBVdo2VSGh6mabJB1EjB50NEp33Dvi4zW
EkEoxGGoDzwfwnBaQD+g8lWETVyuvk0hH+LIIx/GHQDCJbejhGGrnCtl7pzXa4fGi/sZ4NFXcXJV
OiuWL+PV1iOXG8c2E+tI0k2eemu2Zh9fsf65b78oNmMT3psluHIVKSWRkUBpagk/SnOD6qy7AYIw
Qbhbjnxudq3MyIw3+mdirvzap567MfAEIdiRVIFJAFFO1/irorV9xlpfQFSKdGrg/3svUJJfQ5eD
PMcOsEdzQXQ82QFlvDaFG+87AVEtFH4WA9CQ0Uj3WLgUe4dFMe+FjyloyRc5PssGLpcUb0uCE+Zj
MO7bZUhrC24X8Et5+DoWIf/jZvFV8uIZHsHCO3WyGuzbRTltetR9eL1lf0Da/D3ss3WxHYeFdli8
jHiKIc6cnib8QmvHGJn9/D2T5tWaKXQiPKvXPZ9FBJwJ3hpFYN+/O9mmw0tzFWBxiYMnjnGL96re
f4KYkTvLznroEO14BLS4s96XJpO4CJmvzur9WNIJY4z2jwYkW3dM4OrFeN2cWyK2mzPdXQ/nRsDO
33h6pK4eWmVW+7dPNYIzbWX2SbTsW+2FW6jcPvVQapQhxoAafYciaKclV4QPk4iOXpz9DRvxaI2r
NfuI7Ny5RxwwdYmSFKNlA2dXxvQIv7VjCaQJiKGJwGFsBDXhr8hgAuOb/u9Hxa98Zz0AT77LxwFu
o4hF4RxlgpiHLDWlFqP6AmK8AyxSm8FTg8+uygY9K2+xSkgJWxk5iMJg14pgkWH9YTcrcWuRIyBU
8fMjfo6cdra8m4YrFf+j7uR74lFR7/CG1zAb+faLky1mkFpnSfcpLvDHTMx2Sp0XsjFw7yektMI1
VuzlotRg68CHstWxGBbRFOKLspJSHYgfEN8Wi4WwJBQXVal/DXFwiKTiHiEiWAez/IsswQEWFpki
mlk8bpHVecftfXAhRkKwVICjKZA//l1/TmF5Pads3xz8u8WMXKv2sjPkTfxf/KZwTWy0Pa2/KKAo
jYYG480VeRC89/FTpeif4ZNiZwuQhaeH9Z3qdvXf25pAj8iC64KpaGQR5YiRcbMarcVr2OO58NgY
hvGcn0xt0uDu3VkXxVPizBb/NFqyEB+hVixanTDqfWTtxQMSD2vEe40flrgpfAlxLt2/7b24ix//
+TjAEA/ptkICsFG7dUixTtgpwfO826vFIghmO7Q9pNYoFLJaGKaYCJHec7NuxNa8vaE6VFn6ptNc
0RH7INjBjZy373Q4H2GeIc9lbK5NwcIRHhLCHULYdEBYsTHCwHxjaAq/jGgF5ZG3AN0jvvmXzGyU
S8C3dl1iej2icP5YV0Ngyt9S2moPRJ3Y+0G0AfD7/w3/u2+S0pTLCR8WqKSL1cr2j+wxXE2RwhNa
4CSlY5TasdbrLbA+Amwl8TgHBTlU1KKiBEZfjYgbGqVFnSt4msc7JBiuYN7oCsyXgOp6ViWU5YKe
1HcgD38yZM/YW2+Ev6c4oszFlvwe4RBUEFQR/y4jFAjc/h6gbi+uJaJvcDGDswnV9d/bYD34/Uis
+qX4S2mgigdumpfTJghuyiwotd2GwmP/3AqvZtECfk3m8jDMhsIKoVkMVp21ZKMZtiUb23ZdxqAV
HSRq3jtuoYRt8BmwCUat2PJqGbT0EmduOlsaLZ5fiflBj0tdvPP8tNoV5qO1SftldDak7/LdSrhS
0bqRwSNuhmUD30G4PHfUqZlJxh5t8Mehlngzc5Nh04p+FWDIvoxsGKRCEAyHi4+2eF2gCzC+gvXL
e8MTxkMVD1PR2ol/xQ9HiJEbWGqU6LwdZhfC/Ib6CRHz5nSqDKofXnaIDupGnLHoga0r+VyIfTk7
+d9yGmKBgtBs4sK1Ez8mXFg24peg6vGLpTZAUSvuByLyzRDEf5wNFLF+9XmRXzQ8qJ+UPUN4Fpl/
Sw1AginMUv1jGR7WeWx2mBY+sawsyqnAzQ0wDJKAmoB5fvZXnKsGWVOxuv8xCYJujfoS4n55rRad
zX2Pd0BLCUyQOnocmSErsDI+2if2spQKAlE9kfGtPnm52KYymsVD8QLXBN4JQsPrEAM1DLcqUEQl
PzGm9Znk4rwPNAhFtwvqn5oV5LKeTlF2gGuehvC86ceggIsYOHxvcVPvaPjMJAYU/RSnBbVvr+UZ
tQrqEYuQV3Xg/Rsg/KulyFhVaGwF8wkTFlHwJEz1hTYaoQp1FwFrwktXvItCC0gzaM01Vvgh1Ghb
fCk50iCr5xrAh5pKKAioG/Uh8dRvJE+sMxhMbfgAcwleFUlsHbO3IwyNZOrSQlJgisIOe3fHAvjD
VZl3uO5ItfXMuJMHjrkTjspfFDm5usxVzoJEW3aogggcM5krYF4i2qZXgD/ZiOgu8U6CofpeRKfv
pcLH9kKdnHJrqS4+CvJgYjwYmQjgkQqL9psq/O2I/OtsCeiHH2CyjIyIjG0oKepZAJkHfUQRHIfQ
5wVj97U56Ddzol0jA+rDNOFYEUPLs8NTg4qUVswaq2TcA4w+OAqUs2C0Vseqpunsfo3tlPI5tRkT
Ai/DxkDExdLFmUiHJxo4lVnjkHl+z8wogn0CCMgvQk1SxFoLWefa9YaMcwhZ7ziHVuv7ZArsnt9j
86Zrz/V+CsWhv7yvR3NmYIsvApQQ/UT/DOoNx+GF/SYOMt1FHFt4OR6e9nsfTho12t4a/O2tHv6I
6KcgRTPsQpXG5HE/xPmzNlr8+TACpaw5vyeq93xbGKd+zB6pfx+TscEr370wCmhh0KTTaIkNo7Jh
Vg63k4XNH51i6PEDYRAzAifKpkPCL7lI0XC8NIbHPfYFOMYvYRDHx9FEwfUAM6knPzMx09IQYjXi
ccY39QZ1De58ICK5UVDC+eSpeGR6wd0Ie39fnF/BdEoN3WevJULI6U5syt43iXDI9tF793DrHqs7
PBG7PAUaBsbShTGh3C8ULNrQfUJBgv/72nb9O907bKueOuYSI26sNm57ctOOnzXPREIOuvhkmFGD
yKr342Dx4rRmETFeiBg6ZCkWECqfeGgTAdBfJlfklbOvL5oS2gZOGa6QlxO7UKcIFeby5uULEJQJ
xHzBuWZea0V0QVxY4rIS2pyUM5BEJzIOxx5WJjClo4GNHU+DIU0IfBuTXCTGVaxbrBldnGrQdjOE
hN869FG5HYZmj7HRSD0w/2UqB3txWfnDARcKYO7Ha8Jl/yKBi5zhOnEosXGT6CDod5lCAdK2Qq2a
Ybs2hxlRIHiDErAsoSego8bgjBfhNzpigJTMym1/LrEbU3nOIQAcTo+/8QlcokuR+FRGpwPFI1Nu
auMrrwUgSYULN/ZiMB44i4bKJv3jE+nEq53Qho/VQU+L4LMxaxgiitbk/e2KehERgWSPl5ASHuT9
ANFPeyaBdb3p6JSce+vnOaKdW33d+hzLeMCVS5YFCacALTrxlDnhsemzU2KnJKtcTtb1EjrbInbI
bgOFWzJuONIdVcwRcK29NCGksHzarir/PYcrSermYAOR7A0iNFZi9kDgS2LnHNydjLf3HWqA+qxh
S1SFstohaQce/GORBbJZG8QZBhMTzHvx3HCNlrKgMtGZc31DJkA/RQnI+ro/bNAuP3fyOjtXdhlE
23rZMuwmQoixiY8Ietmw5fYYpxFALAYX78vNZV3LB0rNvJFRNeCxSWfWrsCQvqo+3sYW3o3uw6S9
fJsv3HBZMzFTj6echapYq+9H9iXIVGSPMfIf7Q9hdGUCnR0Z/edvLYZ8ghUuWtMz5MAD7o/wAM/Y
M7LLs/WjfQUSD3B6iGBEgiel2hBN7u9chMvVhCwZbB/Ecd41ej/qRxoESe8bKN2YE0EUgqn8AW8q
ZvKScQIOmTwslW6QPU0Zo3WsFfSOFm/Yd1iIH+e1oqmOajkiL5TW3LE0Zwtw6G4BDjVDfNj//hWf
ufz/rvCvtmWjdsEWNW3rOJozF1CjdtbmGrsTirf573NH/H/NN8TfOW8aLmgad8vfs2WBT6q8zbln
68zdij8Up/wYN+Rw/UKEsRzXeSo+PZIxZpdFtWSuQUaZZdgCFuUh8DjF4wEA/X2ibe/K72sOj03b
rjVN/OUhYut+5iOfrx1QUe6On//9yz/8598ffpkfFJ+LX+fmDW6amwdc5W74wG8J+BXwVRyP33EQ
98vvif9w1PjX4AiKb/L74lNN3IhAaMGBt9uHzU0A0YqDueYJbR2NepycA56yeFBzzVnzUB2tUsY6
R25dKZQg2tlx/jg1J6tyUzlycPDGC2Zn00cI+c+QNPgdOgpHl5rGoUqYSuTEfLe5Vs8ToBkc0ZkB
QPfTuVGYPbBRMb2WNTlI3eFuYsuNiQXyJJgEcDXETT5U2Mio5roiPJULgAu0y/UIYy93Y0KmB1xy
wD+pytxBCXOFDEnCCnR6JMHoYNcYOMSYgsDkgEUgMOZj+jLyaT7FFkTv0b7k0w4ybdksZ19VKGE6
aGdqNAW19qaREnoGfBD+MkOCP44NhGFlFC5Po3E/5h2WglkKl0mJBai1K5sgJ6OrsR5wjdZaqUH4
IHdgrL3xHqH27ngH5lIfHHtMAFJGci07X2GG+I/5zhlCJPUUYeiIZbki//DQsqHM0IkwWqQs4QIn
nqKjIdg0+8qZ/YEn90HfDMVe72pjSqkba1Zn2nNr+xW0MyivoLZqqz1tzBn1Rv9g1EgCrNLoFenM
XVQadxh4fXOw/JoBdF/G5E1NTf5moIbdnHrjGHXM2GJearX2k2OQ+e8w+RV38bTejL322N0QwjJ/
zDFCnKkTdaQUPDxO/ZSDRHwS9npYadLB/JUcIckpg/uMB7QaU89j5cNTdWu/O+uv++syiB2sn97w
xBFGAX2vBZUPyTywApnJFS/QUH1tXkfB8e+Yjz9KjuIqbVOGR9RhZFPnkNROD4iFBODagx32b5iP
iaEUY/2NEK0IqP8ZjuwBdlcDnJTHsVauij9a2ROcN3tgkKuqdlnSBuwltdWxI/8BdDkMOgKi9LoI
8kicPk1iGJzyEnBkFPaWsPNgWEMU4sfZbR6mxHgZRyxMUih+kSNwNgpny2AMDHnXOmY16woT78cC
PQonTW/98OpZFOQ8jmLdQeRSadJp5LcEUt9nX/gYeAZ7TBxInsNtc+wf/GI98tN1/veayfORP2w5
7CNb8GvuU5Lq8cJMaEYHy/7+OxdcR+yrQkxlpsmeJknEHR5245UUpMfHRtp1d32onjenMhoEMTSp
+E6OCSwkNT7sLyKKgJsjq0zCrL530LDZ0zJYg3e+XoAwLW9rZDkY0zVT9vTiazEnuc8Oy/Eymgnt
1genZZRdw3mCLa406zp491p9veuUx0nwIr8XnWztQDpolBurRgpnpwsn4CMo+/yVEFqfXleE132f
GC7kySJd+m3Es6f1hAqLotjoznvLu/MCHmZfQpdCx+JkvO4prmjGwaN4wjAqhjajPv4j6kybE+W6
NfyLqEJmvsokKM5T/EKpSXAWFBX49eda6efUW51OpxOjCJu91173REOMWPQN0P91dIu2b+8VNoxm
THoD5CBxOTuvTQQpyDDCS1osqBhmrMSTAyj7hcwN0kkmb1Y+OB4jCpDeof8efkZYw8LdQv4G8br3
gUXMxHNHiw7xgLWaho/Q49WpwURJBz89zogC9ahxkiP6pk5kRnBD6B7ciH86ouOCwIm1d42RvrJS
UxAqUSh2pifYRxNEbbNshjWbhWzN3lBtJnZEr9UnB4N2Av5ZI3XEvZuQWvybMy8sC6in5LX71bSJ
z+Ny8PjFuo9i7UFJhmlEakn8hDU7kffn6Qm9ZtpFkw5wVRmfv4rhZUqTCd9ZlChh+9MJOgFWA57G
FpMm84ag3XPX2dWLx4T6Rl+06W2IgLO49O+kaISJQrM3vvvPvj1vds28StnKAX1QRCmI0izPs9Gx
AmBAwZCppt22SxSQYb180AlHCEFM7tyOam6ot8Cja2OjzyGhU8VJVLCxYnPDHjeGnJKSo8de88jq
bAzdQbmis/3vwzVIKCaPyIMEDr8OJHZ0SC68LnUZ6F9qhSWqsdsUkIbS08Cl8g7bzc9fyHlw5EtA
iCEH2DSpaJQPlanEV5qBm7BRDRgDWL3iD7Stl8WUd3JG3SFZrYnKDIHf9zenhWJVR7wPaQuMka40
r0s/7uc1ovbTl9ZshfSKdj4ZJWjzcUHKunhvkIFpkP2BKDyotpic2LSO85Bt2xXHNXqueVgz68F7
g1TBroukGcIVOecIqCAUbJTaa7B3dggK7mZImi7Ye4dYFWtrTis22Oj5z6pwQF3VL7mLLZ/cxM9z
ChXKOHg1crxDcCUBVk35OFdTMbFwPH3f7o/kWOBw6nZvGLlQBrmwciJsszpjDuzjZdsSCveNxGGM
JcL7o18eQhcjz5qi9AMmXflMEuAwh+4b0ZQT5ohFiEX54+rbx36BKyrKmbxLgsXn4T2Z7zQsluCD
d3lJx8KNMURPjkQLqpTxjSBPxeWzEDccXH6qR6Q5A50p6uWbWnC9jFVuqBu29mjUjpZ/yH0Tb/YM
f49AYfeAqwSt/SpUq9A8RG9Sv+9BB75hHhJf9mLVfvoq5xfMsOlrx3RzdfpqkHdGDT9Cxbx8Eb1w
SB+XAZ+t1pPg6Ftwm58OnIJr2F7Z+DY+EijnF4wAW3/wXTYLbIbd+OyQ9QR5BndOBFT4TcARZjmz
CUo600dzrt7jQ8KNi/3HZYXd0LNcZtVO15c8XUum3+M8OAGAAKgcy07gVFOitohsdrl6dxXZTV/J
0uNfCLMKdlQlJ5cInkSjmeXEZxIz6WBok1KDipi8GBkcdjk32viuTfRyznM1Vj/LVi1e4gbc2nLe
3kfGZVZWA4fYVDkea33WJgd1zJPdy6XV4pmYWvexqs3Vcv8o5zeIeQUaWI47T6sylexmfKO3Z9DU
wm26LvZMbZaqlBtE6iLwKQHqnQzzyekL64ZiaZ1WWrF0oJIxabSsgioNAp1EDXfWOovmGr0Ib12e
DO9Fbj0UpDVH1YAtNqjMiQb1cDxFWdYaAVnPeIka0S2Pbg94ahESKmWmMFFcJd35oqDcY9+N8kj5
Ov1g64CVQiG3xMntIt7TUHZzyBh3vbpYH9Dg0dfI6AugfAx4ts8plAMm6UqM2vGnocfDq7hOBPuc
/xqOd0ZzUdI6/EXG0w6g6kDS6UgAmzuD/TbmSgwJlDt5V2J77B0QNtE7KUw2SG7NFO6fuSb2iewi
iJfk39mjYnz4YrhUc8CNgbnSCKARHniGOpc3i9MJNqpMiR+0pdfkMrP7zwkAZqqP7L2R5EO9lyUw
tSagwsg5ygXORZ8fSCsCuuOFsnqEBTGgUnPnS4YXGXQDOCtTPOEWQEwzlJhMY7szlCyQ1U2ekPL7
+uFCjJkGFldAmRtopDEFT43s3htiYgo3sY/8D5UedGNzh40HPpKBsn+Epw1cv/CEI4gBQnaHdF4S
22vvAF597Kx6SEx88m/GSFfTfGMjgBg+mab3vBNGNdxVlIaEa/3CXyinmBYZtf+2gpKW1aeHB51y
wpjXf5k+U+kLcsn49o4OeXTCNwubQyewUOnqvkbt5HoqC9n23hkdgPkpzdBrh4wqBfUA1AYYB2SH
MQcywaHOg3W8IsfBqr0Sn+UyyKHbQRClOMoImws7mD4L2fZ5DjTTb3c4ItRQP4kwQJW81In1emNX
BRkk5PNF9R9aSKgRjrIcKc0/gc4EAVGAEKlXxB4sfI8EsyQAjK48/jV4MBUQtKBoARuQWB8R6gls
ieFKEIqU4u8XGQf/gE6cDIyu8U5PVHWcZDFWEReNE7StSyg4gyaQwxW2l0Rv3ACtWnxSXjg2kRnK
RIRktJkZeO4efISJ7l771TGd+hWWDUUpzXj6NvRwsWoDRTt65ZL3qa8ROIk9Bj/kg3uETKjDN19q
v9wohzlGlw0PRf7Eh5Fctza+CD6KUGWU4wqdTXBmowLEDAP3Bg3R8nHaAUU8DtUkE08lAycSY2LP
gJFJuWbmJFuCMpiONNLSK2W6j8zK1b16Zv0gpjPADksCsg6PQE1ftED/Uj02SOVR0rOyW+O8wDST
AMgABwwa6qwHl81bIMtP8hIA05O0P4ubDfotzLx8Sqj4mrcpolI22QKAWkzuYFkMUTAIeFsjsqXk
oLG+WnIzErolV1b4Vk70gWLFbEy+icTw1RS9r0BNIHHErwDiwWNwi3ni+1IIWzQpIfL+4Yw5Z2ED
Qf8PK0NmzYmB77S+b5/LTwD+KDCuFd2Qd2sJ+ZV0C8FvcemiFYNWKy4GByC54brx2KEJbxjGz3l7
Ed5dwxecKB6BiYwz+fwKmItb2OQBJId8KroNjls8gljCmaBogF8GiKUJJkzKQGgatAo6McyXeyCE
Dp1+p7jX4VLTxQkYDHjdF1yZxsX6DU4rIB9IDkgpkA5stoMXYuGEA80U+1lgph+AoLgbxnEYHrxR
OEo3G6hoeLgAEcrNQfIcJ06eDd5DIlsE4yrddiN6wlXyGRAZtDQoCPQ1lnJ4uLbhvifcElotffEI
ka+E9JZuUOIFIc0RwVHyEFAAAKU7++31ej6XgrKPl5MhSat/TdtkIIwXd0Y3SJoxTENsPqM2hGIX
+uFuA0HP8sLRhuNsuOyal0U1fTArqaVtI1dzzaCGaEesLeeCWSykIwOGwH9sDnjNuKdpxlc2l0XM
p15BCqOKlxFCTjXYQAPcVHMMQntC2Rml4W4H2mx4aetvcCOHL9oOskSQZjUYKV24CaWwuFScAbqQ
70BchwxAGByMQnnST5De4udS9TgOd9SGOt6IR0VEUwWSL3h9Dwjje0bJm//RMCKK14osrAToAUf4
JvG2OBn/xi4VW7cK5bTzOIaZ4LnCFURxwsIm32Wcc7uOGuT7+VAYAlBT+XOj14ETwkRoP/Km3dEt
5rfrsPFyZugIPy5unFvc8g1ijkyepw3XzkTjKGq6gU7E+QPh4Lk5FMiOjcdBnbeiBZOhfBye5jLj
CIWpGBSDOky5mP+oSx+PO/iPAZkqMqg2ctRcJ3l/h7kQgYQYJEfZhti6EHEETxUilDyvUIduA56h
/CtuaUqu0/VGbvI/RuZaBqg40kSo0NLjkhwYLBbJM+L7NKUZXdx4QrKgNKGPhH7Y6NBOlJeH/fnv
zz+eJkQ07uGbXAA5RAaBNIZwQ4AOKl+F3E1yP4UjEcdBs/yjkBJnHMkgKwYNfi9Y27OK3l/bozQ1
Ab1AtsChuGH4W/lZilYEEEwgMLmDH3xfmrWoXvhXGrdSxb+YpuRcMBHAEkEZQnid9Kcy7nLiuv/m
qX/sEp12aQ0D5Z5cfHxih/84Hmg7gQkx9IEnIiwVUByOBBCODTR6XIx7xIpMblVM63lGDQYLfwLq
OLIn/v0E5u7ERDMrlcI/LgutGV5fHottSoBfHUdGr+wP1HN5n/JsGcxWCxcU7HMDQeIxy+Yv/SFC
OSXa9R+1RU6jUH4oJjhLAKr8kXMh71h+wgbp7+ei1snotrBF8CXy5MzvMEL2Mj45S3KmGBI6vTs5
u/KuYB/zKrgzQyZhKWBEv/7OrJxHec//zu+HY5Xf4LsMkmfw70zIuahYUzjj0IxUnlvo9SxP/I8V
m7NQxxIsKlyY90zO9FO+C0lHfsZjxnKm/p3xluPH+QriAKUo3BveCY+nYO1tGp5Wpiu5jIDd/MGA
kwQQif1QaNf++wOQxQF2SL8W9oFQGCAy4AB45OXltMm9KTcLQwoWILmzvASNIJAvnq7+jxf0xwji
a7m35HtMoWaXlBFCg3i5v9EHj0rGh9Qkf6mogIo8NB/KhQdJ4FUyPsvrEbL0NzFAWZb7UpZROftc
74mcW8sAyUOrQOa4vAPbN4aQUvmK4R4AgAJJP34Q0tNKFrdxogBoAf2B8aGg7hBdPYzVuETylHIM
8npCkPr3Ig9+Aik8sEdcer7H4OPsccIxR+ONycLMJfj7Dqf63xmTc/aPBiImZqBgcFTKv7cqC8i/
N/yPryLD3+KvML/N0Pk9fLMgP8LbzyNH51H2OddrfgbjI2fW/4De4zE5PEQ2GaUOQ7KSI2DQwXvh
j9vTmSAN6j9kF/yLAQFfyw1fc5NyurkxZPDKMo2gg9+m2uNRuMrgr5LJIA24yfgNmKGclxPDnmdj
YEOd4HzKVCD/cgb5I1OJeGXItCKDmlfwxaX+/nfj1djuYFXPeZBjk7Nw5X1SOvMuIH3gFYr/+o6y
V7795mBlrjhQ6vIQ3pAcfMnDGdUctNjj40DqHem1Sg/0zU8oclP5mbxF/kVSLW8DZy8WT+mst74s
lOJJKXc89wd8PPlKPv97nPwPutdATtV/j+G0yGX9R479t4IpI7kz5ZS9fWVEK2IgN44ykoHw7y9r
6L+xItMtazs/Iu5bPjNeZMqQP/nQmcgYkptB/PZklDceRjRMXP9eSL5ibP33eCky5VktqXT+9+ff
C/3v/05qTbgszNJyMTEd4CjlawbxXubs/3/km7Mgs5oMPuEMyoAjhJNLIUMTl87/5gz5l1Y734Ff
2YOLzVCQ58S4h+eSeU8G3b9/OWzqPpmtZC7890ryU1lt/v1Phtrf2+N3/73NfyvA363G97JUAuvl
2SkxqAyoDwjklmfD9J2fQNr504yh2hjJZCODtxocLl5wcnDWiJVs3F6DzE1v7LjdrWNMb9zNrLAu
9nRuCjhhEDqGWrL1QK5VBD0QZHQPLFsjdtWmDRQSMIrdtLHWE/1XCMRWrxi2aPuBvMGzYXbzYV4C
2yUmD2+PQPvgA23Adj0EkPnp0EHy5UXK78+3Q1NuH+gQFfbat0oVPGPHXeM8Tw+3nB5mTyMA0DA/
8BgeR/8cPwrvfoTpTCsVhNlDJr47QBhMMPwIH1CL6A+HBzOxCNCBwebeg8T1NpafRMMfh5RyWgPx
KVmDswjoh1VOd5ksFX8YGBRR+vh4Cp5Yt+4sX3d96xYi/Dz52jHSBO6naoNe5PrN+NbDSNVCK5Bp
eBVnQAWPKUZtNNMLVs9z9CLZ+TUqF3AIENb+8ybLPRh5L7J6DgnM3cuyUwFfWaPSHaDgOOy1rdx1
bAxRZUzID4/sHX61N5B30yf8R8WNkc0EkrH7kMTzX5zXbTd61T6CDnWrZ7E+QPDx7NKgQ3PvMAsU
orC64O7Ywbk3ZxCTJgR2uCbeLGGnXHfRB+GvYNi45ARHbAujE3f+ohgQiTs+T9v1Y92ODhC+fjHa
aGeVErXw+L5Ob5oqxsTBWosWqf9VbLP9c34dP7+dHmGvrYRNwIwhMNRhfdGQhXuP5fXdtfDEs+lY
Scgc3eBP3Nk60n2tSF5B8rDHEvA2fcFCsHb0odUdoLr51TE5ob4Zu/Nmmq+aSfWljx1mUz3izKr7
iq4HxPvwtf7s7/sHbdK9Cz1+zzBEm1ICCbrQIvcSk2qsaHCjYs2xm1k4qza97hER9JodIoVyp3w1
u/voPit+KAQpX3AOBuM21RPRMrMXjMpZrkGo55uAWkQbCopVQzRVb2C27biEGBe+avYHBQV074Cd
U76yzrAlGjoWOiEHX4eBFnVmOoHeFjtNaFxFHb9zz6LxJSEbA5dASnKqkNQP5ALRG3powb2ePOrl
+46hUf+NQBliDqRO+hBgSRBii+nJGt2wEi2mlRmfPmPYv6v82LPxUAf/xFSC4APFb1X/XcSvNqLl
+4oKCDuf0OwfSh9C8e2rQDvoLJESNi200Xxy9tDL6w5isvCRhSXSB+mZox9+fB2+mmELBCnloduX
dtQnKQba1vixxp3JHV2a7NRuMRjVANUeerfwpE1p3Xfo8egE1fjVyKLu/yzUH2w2DS007eRuj3N7
bH1i51LHlWSFhpmC40hk4AOi97DOOBnx+bS/MBFD/DKQwuJ1qr5jNNhnY0gWwgOa4GlsE9lopi9z
rL17r7x3pXlh3hOt038pPYlfwm4j/y4w6tV7lQOr9OYXl1TXYxfmAjV1p39CPFXsiEN2IHIY2BWV
sw7KbTusT5PzaZeFzWX6PgERXALt280GdeLkJ2KA2V8fiEUCVIg0CDH9uxppnw30SssW+yN9hm15
iQwb46SYRirBGofIiCq8SU4JVuaDZT2gJ4/z/XVLi+YwQFPxhelNfFH7Fc43KEirr8r0lNAcQzex
8+TK+cD1Ew4LfpzTcqXgjwb3CRcHSooyAjxQSVj7ykcK2Qwa3XAQJxyLZnBm+EFnbKW3wXNpz4wN
gpif471HYIkJggzf5R20H0ibAXSXDo2/2lOrLn4Sz74WPQbPxJ2bX8BGHcPX/+yuYCdoZP4aPr9+
RjRtjDALRnx8896Gf2UnofQcPc6PIRIdZWDuyVcCAfwCokArAi3oGdOsh0HuParMu2EbcX97z7tY
px8rA1jA6wD60WX7qJFCD4v3QT1hB8LjgakJVwE+E01Qqq9qosE8axvP/HaBxVsRKNvLzvAzb0yo
urvX94MNxlJiPBfuUhaJIi7pI7aTJgsvhceDbLoucBchVwLJJAqtBARsn1EnNRCoCf3pscgdkU/T
HL9ASrukHwgfZf8z+UyMtB6pbKyrkFSqef3VKeArXERYrk7cPLiQVY5RlZ5H9pqW4QsJmvltK8k7
jx5Oz8iGp8e8ee6vRDARH3+aHvIdmQL08vES0f4S4BCAIBmBjEZfAcYyyoda97FDwFjuUcWot15Y
sBiTBsWhiQNAETt4JKIeo3+nwBrMtMjBPNS+k0nlVZNqc5yVQTFmAnDwqFgf+xcakCp9cPyzrvCF
G7q7nvIIrg3ZbyAxfgklBRNFTIubEOnZB88OCPhHjPGePZDg4P5VtRKXl1EAFF0cVnNiaO0l4aNT
/m/BsMMIB/Dm+4SAnCs8PE2P329I+aWnDi6QrcB7CP0hjRSBAAgRM6yLJtvLj/4rdp5xBznpm6oh
pAqBu1e6MYlYBGgQt0oKOtGyYr3aIHeDyJ+HH82/V0Hn4+tAG21PidyrT3pGp0UAh+8g0TVB7inJ
B4tR7l4EafAAf2+1D4DIIfDRLq0+Ztfvr9OC1EPqj4MrrEE31b4BJC4r6J80ai0iDLpWHrGKZfuG
VEX7V4XuQ6VdenhIvJcAtubVN83QkrPZzUaf0AofQ2fNu6eDCTOQHWozo6Cq6T7tCcvSqKryCD5h
gfvhHqujsCEjSYiKDbLIpRFicxtiw+UT7VAt9V9+pQU5V0OcY314IICZfD1yF53Jx39j8YYVKCvl
ALKjClO0q2JJBWh69LlLuEUMTFW949pePkcmC5lUCd3DpW8SLlj3+HwfaXQraVziR38micQzkS2M
ctI4n4NyYCa6R0yQV0QX6EbIEb16gFaZ3Sjk0/gD9+4dQfkgx2GhEfCU4QM5tKph9dhotx5MX60a
d6zB7TkqiwijG6UzuOjeiSR7k54UgQLl1qDHBSgDdIZvgONj2wx2uP5Q3SOUZOPA6zoAUR54Eu4+
iCP1flH0iKF5f2tgT2TToalea5QYiI5x7t8dRvbqibDW3DVNVMGSJrk1n7XmyLbS82FWvPpXumbc
+8r82s4zE+OIvoHB8H12rJYZjQBGhduGp2Nwe/oKJ70T12zr874CAPGcmPC3nV7zGrxfyY1EhUNw
15OHuyvO4Ff2+p0tSNsrnnFr/FootC0zzDpRCSErds69FmNcNbU+C/O8cT6LWh3n2bByF69sdmhW
ZpU0kMAxAHpF9PSNBJyUj89v8cTJPya8IssCxYlsu6dVU1oL+lr7+JCv+QBp4zPdd8wweCBypJEL
fHzwAAil00if++V4BoKa+YEskysc25gzV/Zcc684i3M1OJnTpzZx8cCGh5VvNWv90ebne/9RkaGC
JoC93af/cmEELe4Vo21SN2R1hCXujMHV6pfuMEfy144AUZXT5nnuaZ3EzbcP1E1k4ZjhC9juNNCd
RdlscnLisvcCD5IXmJqRrQBK2yy54GGAc+u9f2xHzxzn9t6JHdx9eKhnqjt7H6Y15a2rDST1pe7X
h+n5jVcK8fNZ8HDiEtSV6pkwCRch9Sh7Dgq6e1mCbaSCWiZLrtq8eq55e/y01ajWdDt+a0vwfZJk
HOQJIAd273CYWuRCYhl+2mjX38YdFiRyFWl++6mM4MrRiA3f1ACbVct93jaIdgG1qsQ1pnY+/TQj
EGaO7VLPWEXKycHelc/dHf3zeVbn2+w8O2qTeyd6V8n5vVBJ0SgcNKtDDj/H6+TWvziL/L3I/9xB
zRwTrOTgxJcydVlSeSvFpDX2r/v4oEMJ5rdNe3F7rl/n5P0kT3L/fO6K5/pYLK/ukMO5I10go6VF
Lu3OyveiPi6szjxX06YzOZjTKw1qJHht/Ol8Ycv6oEneSbgT3WfCK3LmOsa081lZJfaOT/pTuqdx
Wt3RCb5+kVrK4Nmml/vo3Y45s5W2zN3huxkeeEAxL25fp+Pi+NzV7Zjjya+/VFGwGBaWA7bGgTPl
mB88zCFx8F8NxwLqKuYyg7+vN4yCRrBPtAQ6lVEdFgz40j+hrVPCoxm+m5DRLzY27KrwjLf8B/3h
c8g6Vjx85+JrBRYd9G4MZieAiaZ7QwwCog1//hqQKCL8Dy667elo/TDwAiVreyqoosvcEx6g8ncI
wQwLOmC6V1k7nedGWfUMROJAo+wcri92r6AhdmX4RaoRZseYL+pmWNKqwsD+4jf15iZpM3ijE0/L
uto9Lo+0kciewKW67X2AaK5RJ+d45Gn4rNPJZT78+2BuvA14gerRuznR48HDd8Wjx0fe9g76t3Kf
8+y8CT5U6v3TgM/cMprZLw1KXMVl81xBGOVA2OKcHmxd9Kt/h+8DXcA4xjhPvOh4oEamVfgIPyxg
x1Xz2prFROvMndPsyM1eyBFzCM/L70n70Q1sZg8vGEZvKg0LyNfFzEdBJNHxTBDFp0TEUVrd8YO9
dX5sK2N8RyZ2n9kR8gtS/CtLkl2W/pvfOhF29OxAasqpELg+twyhbdt7fFYdGNR1AF+n1YOPOz4d
2ahxbfbKcXAi16czmNXNWDuu7kyJVny1WTxCiA0YweZsVMSxbyWUHWrw6/eT5ebAZrZNnVMCtwa4
QR+XEFXOkjZEsoUYxJ0CaHNg5z26oKFIZURvxJWmc+rCqiaiMb15CmueyJagof+R45Bc9I0igUhO
ox5Lsod4stH2eA9JI9qDFmKCShLoY2oXHpIASk9O0wHLw+gxOUAhSpGssA1GV2Msn8dQSvNH11lQ
9r94NrqgM7oSV7CoLfwtbGJ1vNhg3C55oP51RIzMQilI6dTVulgqtQNlCJZ23T4G3DZHSJ0obgj8
wRmukmLm4T02x5GG2cIIP1Dl+/4LJpbjQGB17TVGeJdvvF4h9StSSODyNm7sLlQzIZJxPPiGmsuC
7S6Q9cZA8TD58GPCizBvR7Z377I2tpoEz963NWZ8ne7jq/62v0hAffycxthjxkSxgqTtzAX0f7eL
NU2gQf9twPxAKn8U5KKD6zFU5yXOdj3zJ4Pzf5wZ6X3asJshFJpyd/ZYFMv3hAaEs2YhpiMwrChs
ocy43/ba3R9/0Z5jFqfMXj1j5ezO+3pz/NIXCn3YzWWRTXnY/D5qcPgRPe9h8Fk+f4E5QsZI5M7Z
u98D3g7d6y0+cB6Nkp67q+a0WWbPoWJ3y1QA/mWJ17g9+vySOUUPpmYmE0NX2Esq+BYbzlzkFz83
o3v6Mf0JSWjkmljRtU/7heFBFceaiogGmZ8yuwxucPfG9aJI9Rkm5a2czOOWK336MhaHsbRo+she
Tgkbk5Kn4KbleCFofN/2pwkifCY3TvySjhANgSZ190bU4voxd4JXn1uYujXJuGDT5+j+TQv9BDpK
FwvFFA6yu8efom95wVeS83uX9F191yzyHg7bvBU2lRlZWV2c6Nhefr0pZMin83kO+8+9WJe779o/
jWkXUF/E2iRrvMMXKVr223sTb0idXPrmzECPxpvopMdXF78xC8MKrtzdRFl3/y1H6sNr18zZ+Eyx
CWolOK+1SCPp3skJWjKEK+CLGbQREM/o1aNWbwYH1oIutwCOwTl8prm2ajf5yOFU7OhqbBsy3JUY
N10dXllXSW4T5QQbvJ5yJ7Hi1Ivm7ek/lTgOMbRR883aJbq9abUas8k4+5fkuHe61ZJNwy150zOZ
qxM2ax2cdsXDrIrFzjHmpF2H5+mbfQFOFQkP0FeaQuUnJvHF4DFYaxOFtfPvtMOMJVEn1V+etjTx
TiQcGOvm5lcZnebOig365wapvRkcv1gdCb25/z7BRhZXNPUTM1HnV1mG7H2Grn2PgwbtLgcjLtPD
kh02yowFFrIS9cgxqVb2k24Hc7o5O8KkOXYxKpfJmgJ259RimM9M3usAyrInio0RYXM0cSzvNHqB
EkwLOASlGA4ZwCYL/ILU72fHxz2q8UviPvAgu/nZL4aJLM2HHyjISt+hjYAWp2sMQcrAytpQh2lG
zRAuPt0lrQtkCmYsMJeIF5592VUQXYlM5gIUnkU0gv7UtvjxQqPIUgyeQxRC4ebOREyKDn1eyKxA
J6R097Rx210LgMiqB4bU4XdofSCUv6adHV6J63afb4EUE2NaRE3y6Rl9bGNoMe3y2SV142b3QMNZ
Cbo9Bcby69QIsV9GpUE6K9AZMVSjTwLvAETIM7ugdRYLgrWCZh2cIIwPMVvsDhazybnLG3/4GzwD
AzXq3wNUF6gajjAqFH/RhM1o/wwHSAnwtSx7FjsnWhQzNWkHOKBwjgQSKH+lrQ/AnnwSK73EZ4Dj
57AmrAIoMG68GXqQEeqCgDIe5r0WiWAVx4oJ/UL/irA9NPqQutN/us8SG1Br6gQHOrjC03jEz8lp
lMVF2MZ6Hzpv/+C/+zrGhfSt13hO9dse2lyv7BmJHSo70VGfQejOkcF7QEjgIJFBDYpzHi6lXVh/
olDudwian57Tn5873G1MYXrsqhEwd8D9WFWnMARxi2hjAYf+GYDpvJ4eQpuqIWtQaiJypT/br/AS
aFM6ClWEbgw9YoPU9BDTk37IqAB2mdKsZkH5NkSTgQRlgeJgl4+uOy0pgJxgtgysFLvF8Ja+4Aed
p2yCoKWep6jHY0InvDsWOnhx+YcR9YeX479MByzar0jXQGSgYFhJYQdg8MP+lyGn93PU62Sr7KdG
YARmT1/ZoeW9NuJbgIdGH2MQWGSHEbAQPARORZ8cS/A48kUQjwNG0EwIgSpx7DHDfGLF3JhTZYh1
fQq1+vjzpjMGhvTuazGbWfzYwB6C45YU+4AqkIwUd9jp/Y08SEZlsHkhgoFoRR3ySo5LTOTtwZ14
xajs02fkyB6+NaQXTy41ocJo4RRSyXLMp/GuA7W9srKRVBFRGXB1yC8cx3L4oCd4bjBfKN4xzdNj
ZE+LfjsFHh9e1qCj3xbEKruXB9ZYi+HPwcLDpoNb8N0fa7O6X/WygfqNwxKlabf5LvpidoQ3XY/k
B756YASgztwU3U8f5V0CpR8NxRtdRblG5IFDU1DjvULY0Q5cDVdtqKJn/01YZBZ3sshY1spCh4bG
IiDmVk9ZMp/dU9O3Gst/N7RRYM3+OosDRLUNO79PQPe6GDInU/NCWmV/quRB896e9AE+yBSxpyph
8dXvI6ztHbN/LL5dJcxBG8p9UU5MNN8WGw4F4w/Kpie5gwxByin6aNxxj/Q8khjuAq/Ipn/79Jh4
6ec7pCX0mP2ACFbNnP85zJtcd+4wkAOYtuxYjzjMhOx6yQk6SSKARbIrYak9RFdDZBsdNk9d2pN3
Kmg283t73UCTuy6xK2pk+9MMjwYwDzeDOlFAotFCN0hzTSMo733iLcgPZnm2MArBV+EGKtCl7aXD
dbgHWd9lcoFiggcIPOlLr/3OhuqEIpPu9eWnNiUAsqTNWnvKOdDPEER9OOd0laEpI5LktWwSxm9d
d2XDCeqLWRqt2QHWtosahTbGzZg2A/2hSUtY+yBrguL11MUrJRXCx0InPA9fmHuYYQVmi+/PV06W
FKBvcPhB44CQ886O20dYnGK+FrwR2mMthy8CxrWsHZNJFQmOTrR9sEc4A4seuRcFOZJ40GdBrAls
I1XvOaQ91cd4gOBOaiNC98Yk+fWEEvyBZXgY0/qNi6GFTqlFyPCI6h9sEL7uW2Y/Etus9IkmXp0j
MA3MH/3rvC3mRmqkx6m6wDSRlHkX9iPLvOCcx4ERmxjB4oz9JqWKPSPmmBR8nxUs/Q7GINFb0ram
2JUF+voQGxu2McANFE20l68oq3N0b6beXR6iDHLWu3f5sfHNwxm7t3axFXyTQWbGD4q06e273GDb
uzx8neaQNIm+nbHPeD09G9CAU59ew+sAHDCXm1iy7LvXkUvYjDvGA6pnU/5M6tQdN0y1iCCC0yC1
tij3v/rsSsPLtzg9YQ7gP2Pg1eTFumFM6MXhbgO4MXzCkZlSvhnb7LcY4/l3T094SH5SLb7Hlx4u
wsTCsW0gXyTCy0iWd0A0Siws3APqw2u/QVeuknMEmnGZX+LnL6UK9SQ2FYVPEfVcvgdQCREu7h+Y
NeM4uDrF5S8Oo7EeQwpaEwg0aYIsIfd9jMI3tXZWDwyBEDWHPuYrOW/rNYRpp3uejp5k/Rz7dAjZ
eygrPOKOk2ekrF5Q0rFrH73gnmFmQFMswV2R9vUDQB/EK4eN7JWG5PLWmvd54ecEkf2EyPvPSRwf
VTAR+Lvf4AIfFsPcy6BQQP6YUctlhAQLWvABhrG6OLhdqFPLABiupsLbGFP2Ph2TjWZww0qLzczo
t6extVh9CMrEjTZ+Ja/ESaHDcSW4WYTYBCj+54XCySe1ZfWaYFfuBLy6/s15q+nmCVcHrPN09iee
CnkEgyOYqjVoIOhw6Sng75sGMuTiuHhtTwD8tihK4O83uRhng0Xpe1ypuCjATezqoI4TBM8Wmg0M
NSGd4E9AZUnRqnzExftFaXBFjlZOX5PXT8yUff4BVMtOQWfH8kHjhFR2iC0G/Q7x9yU0WqdRz073
E5b38I4oto5clzxdJhckA2Kj94AnoEY6F0/vPjOPuyFfZb8PnJX7lOugSeyl0eloW1K97Iysd3Jp
ZJqxSSphhYJguG13zGMVdE6iGpnOnqPjDB33Z2ch3vEKfKHXlOb3H/VXt1kSaDKJh9fR6lo7NHMH
TtIW+Rzl4BQI7PmrLSAgELqHS83Qhjz5c9GCg0qhE49GYLVXr/szR07JXEQI55LA8xf7YgbbGtT9
SFn6QyVdsWnnrrXFxI+gIN0VZj2nnlYse9uWNq3NOuSXDqybJxWOE4CYnrFzYhCxhNhdRZU1EV5F
/QtGkXvVVgvVWB/iwq2Q/IhygYiBC90W6E0vwj88N/MPuJ0AeX/ftOFFB/IcXP9Cj0oamzGqifT9
Zo/Q4zMW5xUM7I8ylv4WbctQoi0Oc2NyZ625L10sKD26oSQRNdF1iQLp8Oix2bPq4DJQetflPeCh
GLQNLgO+dzW7Jyg2VWSo2/zUy9z+zfSeGMe+JyegRfU4yjCIgBID9Rd/Sx0CF61sLTDILcfW3nnh
cvVcgBJTPim4GL2i2whrK2jr18RFPT2V6EbKNqg4X8ZvucTNXxkwk3a+Mu+ZdPa3N5yK19nHrtx3
vvQdGogeOsEqIZr3OgffPqzxjlh+NseGzU5GjM/Du+AvD2KzJ3AMJGsCF/wwRp7UISySRsSLyESx
ZcecEV0lbuVoVFR6SjIonqn2g1KCwOe8X4F0XWJ1+1ky0tnvfVBafN8ZIz0uALMPzcCJFtGxgrRm
Ued35vUKYVu7Apto/SvfYbf6KX/eLGA7W/Mfc+QHjq+2EIZxcNyq5+S6bGiM0C9k+UCaMjiXkbVg
CnNn9x4K0WItD2gS3Liy5M4WLgFWl8hgvG+zsTWGnEOeYI+tHN4ohNOzbVg6STXQqROQ3dzJWavF
P563z8UmZm/J7G7e/Dx+sf/x3P8j6qy2VEfbLXxFjAGEIKfxBHc5YeAOSdBw9fuZ1Op/dwq6VhWF
JJ+8MmVF0kHdtf3tv1aHXnFhHFyugxnsZlBpKx49twkir/s2hCy68Hv4GiQDzBqzhZcp+cKAHHsJ
Ma11GM5DboMKxvHl9s6HSRN8gpJTgx17o81Zk0wG5oNopNwHZ7Qpzv6pj/aEAxTHPCA9H5yBBsEK
b+ywEv/2krDAOosBF1yn0IxM/pGQ+6Bcgbh+4u730YmMffZGlIcqV9Extx+wTIPSpFEsEt+fSnZ1
57736LNLnCNZzWk5sg0QiRFS0Vu+uCcehx8aXdjbqPyANerUFjW4PzCvTauKZA/xyfBOHQ4KxSC3
SAh+rlHGuAJWMCiQxLBeIsPGXE7tElZSCBXjuQGQGVsVosOPf8WTFTu5l3slmHx5pw30t9vJ3UWf
8QukMuhakIvIHpELzx2j6lV3Ujaew2WGyFu1YuS0PtqwMIaGiQT3r1IKnyCMm8d2Xs9EPP1EOgYn
UjxRkK1mKiXWnROPWBICgsPv+LF8jONlZfjpVvuHsLYo9KoDo/midyRU1+7sAbkxyUiopa5LRfwG
U+irBDlleo+XqVG2SoDDKP8WHarJQL32+aCaBsftEfooOcF5maGUyVhmNVy/OAtF+8QqjcoxPWVI
RLSk24b/Iu4GX1hwhlwI072OdmEJQuXyuixjKInnJQacj9an9e7n6XFZr7hOD1ed3Zx7M90s38E8
N6IT+yC2ZaIA1T8Nct/mCWGOG4oGZD3JM7jC7hk/p1yrJ7UrKcVWoRAqQre4juM4tZ6kVNSJ384u
825VXN+9MziEvZM37LKkctwnhpePbWVWoGWJ7dXOOdc/PfML9MpmE+A6H0AJNXOj0jPEjRdVtrOz
2rdKbXPGGDpQqqb8RcEQvxA0I4kvrcosa9PdQGPo2E0frd3RPz466Q2HMtjTZE+cNkLrQsXbHZ3y
0/VPIDqpTz49sCqXV3A4+vGc3sQiK/arxVbBjJ4oA8Ami60V24cJUg1YDIAyJNTm61r3iabW2/p0
+QEB1qtenvLnbDLHgstpqRapPSKuap0aZSaGtx8l9AesznNywOSTf1ec1I1Z80dmbD9QjPBNeUhy
Jbb7kVxC7QScxsffwz1DWRAXnF62OLnZx64YIS5xrbS+f2z92BpG28obmhnyTptXkxzlMFXJvxdj
Q3pzehQcEHK7ew/X3MndurrmLRanuyaCt9LGccjb/TwWTai3ePfWXm4vRzaAdWJXbCAUHk9G1sMk
P16dfKMFQmHL+Udtl+u2G5wGx7oxUopPrvSBMqcifbqgvly/4EZCAPDYoGParDUA6SDSeUeun9pc
vFGPikhqXFsbHTi/xjSRss6hXZVo/atL3L2bHCbvKg7XdBfqr+4OHY41bwaYxGFaiy6dWoYtJ8C4
7REFHfZzwiPEGNGRJ7c7WG/cOc89F/HjJ/VZSofIRw2+2/IqmxRSVJBhgepjdK7jklPy3v2Cy0iH
s35cPAgOkafCUPUxzIdZB8QvtXWAMugD02Z2quGDsYtjblBAreAUrmIXFyTqPqjFeyhGsM9h2ZSf
VPvFvtk8YvtKLaJ+DbIJW4iza5bCebibfcZxHQ/gUa756eLm5OYWWYc57uDa0ciat2YZoOTLPeA/
S+Lv8gFbu8HOsE0KDwSsvfkAhArf5ae4cVRAWmKXgCycS0RWJpluMtZLgJrDO8VmkiK/Ot29u3NH
6webyU5F1MrRftRrvbPpp2DCgWoefaBjSTJ8IvnGKDgRkHcI7+7o6Y0Ly1Bsz3i6x2/jg0uJZwQQ
oM99dqGoML79pMkzPx0zqdI6kRUQfTwrt+8VaMMb8tEG2kvgOJD+akE4jd5vKxazEcvp+vsdvipR
+R0km30R/FiA9qI5vvsv3AHJTY6eCR4eDYwolvI7+t1I4bNXLIm4T+4RckXRzX9Yu0O+T2Yf7B72
FqreBAY8DDDdMM8bbiE8hY32K0xsulGUg4BH2TDwae+28+hDsnr1WcvPTwtUg31jnYC4+OgUpelK
6d5YQgIPcsukVfFK7qFbo5YdB/nw7aBQEaTBI7j5mCWgKsI1QvLEdOMA/UbcZZ9ehaZCdEOg4TYp
TqvTKz6x1KqI8/fsCfgHQaW8zNh3ONFvGPdgxmRmY6Ln53ItKegj2pDM2G5KBBB0xCGmwGR1astv
WFmCEvhY5cV+gu7/ng4FPel6StQKu5Z/gMOhNFhypQCLNVbzysnrpgQvDq992nyWryVtR1C21M20
xVas/JrFuIqq2BMAkVU0bEmWU6anOg9Vu292MAqhcmB2kDMhosCLvh5HlQUQomPvtWAboYQLm/rr
V5PJO+a1U/6SUjJp1QePvC46DzMEhZOirXpjItQT7SiaISylG3LCz6KwyUJ1yQ7WufdovVo3Mpi3
JagPQ9vKUKoJks5pWp2UG/tekgKnKTKR4b+jgtNg5qNXAaMrcd5TNuLUujLc3LJV8+Xae21Jrybz
AF4j8LDzUvvmXJABxAzLKXqAKtGXrPl7EIx+vk5+XX9T+Tvb+XrclBJhjBzgsZlRlq4jAdisONcm
6L22NAtVCEyBsCUBwocUmxF6C3JexckFOPoBb6PN7Bxpfn47UhSa83qGC2CIRZFiYPNN3YIZ0b02
cw128ToxhnN/gjt6O1XKMlTv/Btlh3l736LC5xvNW4MtY3tHF+jeQO6lV6pnwa/DlgsmrxUQFAR/
MsyJLq0S/bSSv2/EkH5qwWeab1XChycBLakg9Z7j83DfvfRRqIE1xX6KJgeBYveyLozylOqqEj7K
IYtZz+pEC4d1skYQkI4aQkkfu0j69LKLkBhIrpD+HhijZLDbObeSbQKgxWOdKuRmzpMMsUUBv0yY
sThNkC2zaWejUpbVS+N7mOsCxnoOPjWbjtCNvZUg6Rmyq9B8fLJMGGEllhgL7fHzsNKJh/fldcj4
SfE3WVMOPJMf7Tn5eGc+GN8YWBsL49WumM5JiHZnVw6zV0RnM4dGADDDYp1qx2qOMKxH3meXyROS
Th5VXzxBcv0YbFxpUMiH6YgwiJ3v3nhPUCKgW21GRBCljolkaIvAB8uizw2hkM1xm9ucCtviw89t
CEF2LPn82mwZiOLTcMFk5ef2xJKLecNjDUCr1jYpjtWCN5VjKluY/VBIGpAEGkkX5vOdquzLLm0S
wp6H6OGFwenssgZkJ+db83b7UFldjqgboDs61Nf2fnUJzKBIg/VhI1ddYhclVl9ccBmhMYDHF00k
yIGQsPkxZbPN8W0VF9fpY62WFpVk3nZBLoBljFuaL9OnY/U8tkz3YNiHARYF+cknwhgx1AsVFzS8
bnBvF/GF6v0hMmjoZo3L0Dx4hcG5cx/xcucOjlq00Qf0L/nUNKnpgCN5YUS5yRwtga/7qPnpYP5B
KRWR2KP3BidHdYm3U6Vya1fD/JTyxBnrradVxJEW3H7EnYEtFdiBjCSWBBPgCg1072KAdqTVMa8G
ydyvjA47qo552pdvwKwmrJ6A+fT4IGiyrxe+LlCJY/Dx+QUr1zvkLketPCz++wO0VgC3PmZ5ZBB9
kxNR2rVP4FsOeZeFOv+2qRvk31o1iX1VgKkiU+IZey/ZBRnOVsByqViCODjbuwZL6THnAlkEmIjs
EmtqDAnasFlQWbbQVAEpO/y8KFSi59Inv6bYQxswN2aNvgxJ9VtPp+yUAU13qlAoOwS2WGnW5ahV
DCsts3WiyVDrEQ0gzFvy37efq/bNS97hnqL44WajbJIePIosVa9wt5Gw4km6MSiIl0vM+kRBdHVm
BFYY2uUO159yC84raGracB0uzTlrM9FGG1+U7afLoL+O9yDwqCQzxmEtULOjUUpqdMefEQUZKC/U
u5ShkZiVBtALaKkgWmloz89RzaG0VnTTgo0nxsG/lRx+zNnE83EOqA+KOIob9r0azh/RB3xbGn6P
gZk188V++QqMoRNjEF/xrllwO/QuafdQbHyuUeHm3jnzwSeS5lTmsJdch8cNiotAd6moyC12uEcX
Sr5+Z5/V1j53JW8r6X+Z9LHI2yApYShIKA6TS8g5i8zBHt5g92aUFWysqMMa2wiBTAHV64J96Nww
mc97H7fiG7zwKSTZCRmgpcmFLPpBs8cvRHzrZx6hp4dxF4+EVxYebMA67nlMlBc9vV14QQjrxc95
+1GpX2yDeHIBijcL9Ib23m31gVaDgbiLtFPjbVg3E4kmzJbdy9vaPe0ToojwPUhlAA7R36/Yr4hV
hwwdChuh3E9lmbFsp+6dvOPurDoVu1P+sU2/Nkrdm5rdWVFIcseviD8N+GNjVhleJqY79xTM6Cgh
dsaFT4MNUWynQs/t0KzRe4OkgXlSypCAV7ChbnHZXDZfrH+IHr913r1/G9LkqifNLw29Qv2+ucwK
wR2F/IOr1rIRnKLK8oqARDakrkJNF+kIeXnSM598wprHYigtfLH08Br58eoAuMCcE2f17xDlTUQ3
ycvfkWg5jCQsUKSJR5fJqTRK/DmsSzZbNXjxjMgNKH4GeBHTd5nQjf42RKalSmwNaHTRDRcb8Mf6
g5kmQQzd6zeJD/sKvpoZoLDDTwqITAN7+B061boRNSNPaDFrya9wvLfNHgABDl2PecBp8Uv8vsZ1
OTR5xFRX6GH5Y8pjNoUKLgwAb6TY2AMkwcbv9Lc1G9kieI5Vp9LKoQVYJDmhSEQLkR7Fcqn+8Z+o
tp6Yknpd9zmXcp+1eVmrVcmBueJSO+P4kt0BG3eIOx3gJDz7i1fRa/29EnsxzdYc9xgAx3RBpPld
6dVa1VCflZU27F34vV4KmdPm5mJv5uHHQmJ+erUaZ2tF3sUB7jjc9FpRaxgVXCmNEnFRZhcJGEAY
9wRZNKRE8cyWklAGqkE/6uyv9WPyYSZj3oqqlltggv2dlTdxEcO2te9RX0J6ESFp5MRArkP4jW0W
E6YuSCBi8V+gZd8GhFvE5rR2bNr6HFKA/tOVvsCoOLvoSzsAARyJ7F2I9Oic8FjT3tfL4M73gY5L
5ydiRraZhBJ6RIAJveGEeX4LL+EdKxpMVDieq8qsMnuvspV6safwGyG31zw0XtGDuXWrWUTEPhNM
YcE2dlE5S1YUTYADR3MvvyYL9OYeAewDLnvDbO4ah0axXfDfqwJKfC87HyYOAQLaxHcnW31s2m4M
F3QW3Vo38/KSRk4a+9ar4uxpd3fnaBMeW+cW5b6a/3cggMjjU9IUSlOk/zpy9OXLzrdFUxnbMwoF
ZaoMD1rRsj+TNxrL9W9uz6efgFt9R1xDJovd/Y8TS5rCYKcF7ZQYYoljdFNX0uxcMFa0W0MroOlX
OC6smFo1y6t09HJTZOVeAO9B/cLV4qAJAB3g7dQQlSyt8iyn8SLvVXz5Hl5H8z676nkE+MOrtlGA
rlm17iV8bS/Ibh5bu8659UYGi8SFJVm3zPtA49UsujuF7tN7eym4BJNF+RQa/ieCM/Jb7ypUOyp2
oUWvPdg1qRghN0afLDj453HZ0anJ2pXfR6y58bLmGj2jl+9knUKLFpCjG8s1r6HLAhDKfpFmwPbr
Sihz38t7GimV363mPxYaO5IFPQ30OY1tzafzxuetoERpIMN3p5kevdg84Ccw6jl93+jSYBTNZL7w
5nE6me/fp2G8eYnzRf1aw0b37LZ3DKXmgW5zTwNP5bLo6++3Ugc03f8/8n2CKv4tUwHkjJZUFUph
ET9CG/VGHMtqSP1XnU3JWa0uTHMq0OGp+aqzBjRPTeAsAF5EtZYQEIDhOpsVa6buE3sps4MBEiyb
jT9uYP4QW9MF/82tRWpxzyqB3Rx2EXmPAJgr/uZNokJIysPOSrzPrRIVPcKfhib5PcSfgvoTz8N5
4qESuPxbAxQRbh8jatg24tw8oeaCtFd1ASBzUFTl8aAAIkYXoqSF6MoKmHm8YkJ9s1w/5sN9Kx7R
WcLhqspIRGq0oTUYup+PtCmMNVi+H2QWqZ+GT08zh8lsy6hBh8QX/yQY9Z3282SSTLgmaDKidsmF
4IJQBmILZftMKRXJVuExvviHpvZR7aKvgFoKiE6WM5AAde6A4rN7opLmSpiJmlHAXjqUz4Mo/mJO
gw2gO/HfTqVrATOdRZnL91vGtaQj2MRRaf6SRQefx8qUr0ZjOgZs1ci88dgas1bzxRKuQ5uZLmlh
edvgee/+bX+C1YjkTgORjbeAi1wVcSDdJBJUhpeHYI77mph9GpV84+kHVE9pv14bX4q+PlSKc1hY
IU3TPoclf7cokRfHcNueWMHvWnly9QZwk3L3g1RQra+dXI+QFkfy0/2RagViHSKbV9HfR0HkifFC
lVRW0gGCFOcaklhASx0kA8q/ILmkQCLhCP0WEDKwtjtNt7uL2icJMeE3P9dfEEOhUiIrKvQBeaTJ
QUJJho74AX9dQHc9CZgYhAs0Sy3BNUbrNT0JgLyATJ29b2JpWgt+cu78cjZBOWVGLEEl0zq3uWYR
V7IrRRGKPsC/aGRQJoY33KEqyM+4wi790G/9EH3HWCXyRBS9AF2BCp2BICwsTzODvimGi+rlvf2a
p9iIRO/va15S1pBhE/nmhksyLT6+gKmTp7MK0m8vumpbIU8G7AWkFUKhQInbZTL1dkq5SHWyZtY8
4DxB6zSJviGkkfqpbjROOD0ajSfGeGdsL0grwS2sgd/QB76udcy3OnYIII5qfPDr4MsaLHkuGmnG
JFE6WJgcB85xcBwkI+lCXWiL1vq5fnIMy93vCv7miXrKQXQlkBF/X4wGONU40+pWini6a6ihk/8d
DwTCTyMNtRfswcStsLljm6A+6h7GJbbXnWIz3yo2sb8efPvVYTyB9RJx9ekcTP6Ow8hoQ28o/iTA
6MyVu0Z733hG90j3Rn83wsIDGGVjXkH0IJ3gtzuZp40TLeOdU26Wmw+e6CiRFXqGWLyXZxAgUoxx
oVjNh3katqAd9Wd/t8M2X3bylIqMvgpDtQDcUi0AsVtsyhD3gTdYvDptc3sgaKm0gflACAfiQdCV
KgiZsPuZlglorytjAEKTwa0QSkYfEppS6KTj55P2b+B3wY4AvCfe6r/HO0wvyHAigJvBY5MOU5+i
lv/aJDRRSfYA5mbWFn+hxq7+GhQwkb71gNp4OXqG3rUDqRIQW8FJO9CTkISi+0VELh8lBc6Kzk8B
8pQeCFyPfi7jA8j6Hg4jcRv94xC0B181AFId1Zf5QzSlKfi0LlQSWjt6n/K1ivG4qq3iEDQwi4yO
tzvfoz30QCQR8hYk6VWR+yuee2DvTMyLJSFVjE6shaFEXKQGAzgJ3SRqt8TEy/asvq66TFZwIZrl
rANPu9SkvtyUIo4GkIZRAmie8w5G9TpJPRYYoIC4bfg4FQ8g8gnITk5Bws+ch5DBXxwYflqltB5I
vIteiZ/7nZVD8LxbzxZdb6oeVzitZetEjYw4uw5llF5GUPNgF1BMxmsrhI76CZFgbMQU/Zp4qQ5i
fnP1Hv0/0b73UMZDgkxCUffUJ67J6JYkeBoTIuHOEP6e81CXjViM31PwCucRBS5Y5wxBbjHSh1S/
eXNXmQT9PKHOjuSUtJZQC7Bk9FVA8gBKafjuyW1K6jFXZWErCXPE5GGA8mhPr5Sg4Z4bKA+Soo5c
lYBOBRQX2C5kInRta+PAYpIsCg8Al7dI1iSVoPsM31z+nifSHwNoMdmym6+24cgJTR9OH7GGWluK
YdLVKeJ3de/pJfRusiatZA5ODDkiwoTdiysi/nHFYoZ6oq+zVPOWCjoIFb7ugijQOXSoAxMcEgu8
6MY9uOk7hWeobLgUhLwCFFEEqTt/qcJfOoCQMLmnuub1m8SKnaRD69uWGLeOgkshwJBgbcxGURvI
HkdWMVv8iaLFgoIBweCTZCWjVa4oV+GHZK/pDBLCXUgOTH/eV+og2GJMoFAMCeV+SRmRPQcJDKLx
EFMJ+jDwJMr4kJ5fCSSUnCknIwKnlcfegoeVLJbuPjQYj/PMgVwFZ9r4Xa0dUZn2oj3po4K63E/d
Cl1LIrYPcg9IoEiypa0ckqqPTYNC/k1sS12oC1YbUvEvJay5ZIHug6ZHGWHvNPiLNJQ0KvrX7el9
u7khXhGOiQu8fJy+ZAIlYAKKznTcGgBWo0rz1Ii3dBf+3eG6YvABdyFl6DadbcrcNb4zm69oh8r6
LiScDXDf5EaqhL6Bo/9l63mQrL4+EAv05/NezS96kH25TEUu2V+yl8dMUT7ifm56QHvjQp54+2WE
krTHZbWjPPLCJcqcL4OCWNRBiZJETZGRIiKl2H8GWxL/+YuTVp0xA4yprYBWCefRumFUNDy6w3OE
u1o/tvvb7VZpbM0xO79gRONDie92u7fwsIotPKzG7L8E3JRgrZ7RMnpYYXXAhvK8QCO4z0XoOHNA
NZkofI6G9hZTpu7e2rLXcWBWGbWmY1murVYk+pt5o7NqNFoLKMHWYjgk6J5WeERrKhcCvRrMf9vf
4aem8sUSZR5rWWCetduDneWvNpuwNwgH/HKgGH651E87jfFUlw5t3d8Nqjui9EdrSP+fT54CJT1H
ZM6/N8RjDAJ2apzk4Aro/84mHSSPuoeN+xmvz4vANJAUH/JyskVEtQ8wttbsJU5tWNoJDq9ii1Su
FJVSLSHwJjP+lVlUiNjUiKPBKc2d3t5Dk4nxXz/JjXM9uljIRAJQg2DwcSYf7mgPMsyXyzbikJoJ
dMcsVUd2pCmDAXsccil3wK0wxikj0BeiG/RXShhC9rAXGOdFe6vLf5LaA2Dq5GFPzAE3AQ9gRzQc
gdb1CaAJ8/8K6kLXUIpEUm5CxHGmD7TEgC4R++FmjehrjTMNy5BNu8f2Haj2eP2JhsmIVDakCway
FS14ZRxGJQd4X6Th21U5jJIrK/qxk0O7EYN31vkHwm17wLvLbyPPTqAbdpaAzVltY88MdDMClofh
wS2D5acthYChRHMVU8mOSkKKaEFx1m/+h7yfMuxvuVA1aEcrWjmNyhClX9XoazP2Xz7NdIqjSKQy
dVRbePzKjAAc/neYsINMN2UvDK71UthTGavSqzqA43/JZ83dkQmRF9WoN0GGhudDXIylNfJalBdP
v3RTYbKSn52ryiLKezLnY7Pr6l6bGmOGPUpnZgj1sx7nlJNCwvjWQQFxo0AV8KGCV2BCrULl7Nbk
mfAb9+ZTpMMgumD2F7yHdySHn4BFjYDn9c59kG/0SxEfOgGC0/L6HpJ+fawK6EeUiZoIpqF5Kyu9
T79IigDZAP6oLwvKt3+LIB/wFrVfXdxXBywhgi54xz27sWc4bGG9Zw9MJJqN7HQGx7tFQwT1RyT7
okl7MPB7HSwDwx7jFlQfG7I2ZylmMZ6oRioVANocnqcF+LloGu15Eqg8YbzOL+LOdQ19keEoFIlB
UGUwZNOwtJWDZXlbjU6AjQEmI0v2pqDKbPmVUBUWyaJKUlmovnkVniEOddNUlUokyG+73U6ipSqP
BU2pQciaQmWQmhIVRzpQFptFi58w0dttHrXkWx7CZ9lMF7+c32n0I7vVmk7HjbGrVR5SP5vIKnUp
R68Ov0xWVUwtuVqEuWglSp6a8VUGCEVn5r37V6bQrlZVq4ShCoRAz0A99bf1GN1SW9Xv50qba7zF
pHmmqtAqcTorit8UFH6+gqzWXQqP74CZyREtiB+OgTHa2Yt3yGLKNbKGe6vf72+7/W7N6fb7UX8R
tfgELOQvuzNVfYHqJzaGHe2j1EWgd2gp5ePnuMIKlaky/25PLp4uotY342fwQj5PkgNThs4ii5yK
woWWCjuqw8+Drw9yjh0QeO6vWkgGx8/mHrgUbibqOnFAqyYOJMOlGWu2tD2XnE7+O0BN6DzJ0Y1+
05/+W8EyNPCkLqo1S8NBl7YAWFrxty64Ml3kPlFOk9r+36EEt0uMoy2MM7G3WBy1DeqYaielgd7b
91SGUXVnGnEu6d/14MD9smcg+ICy8TtksTmQBJZoT0tQuOSD6qRzHeYRadaSqUMiqdzg3BJKwUyk
lkCdoITwA5ico6DsDsmaSxLnZPaE0yzQ5IcYR6Pl9NsyYsrtIG+QXpKFKGAYbkvGreU1WUw5A5G8
pVicuUB/lXz0z3u53r+r95tn4KU5JMcoPTykhH7kZUhBUJZFXH7qhoEzQuAuOMHfcWOos6TA4ALp
QZSFqPBQ8oyqlWk7U41MsbIGwHJZ4Aogus35hy3KNM3c6yZ39GFDY/KmEvm8xcpIIEE6R7aXDpX3
7Zw9XL5kefblYM2AZevCQ5Ibbn2AHGBGsjVvKV3oTY3Adv/2LTCyP11QJZCqnaheskOyOLN+f69t
D4EvtvSipR0+8Y7sqU/LhGWnCFfejQppds62K7/DAyqXeaw9SCaleQlJTy00MtLpngabstO1nBLX
f0UYveCfG55SrVKz0E5cdCCtG90Z/V9lmDeye3LDUulHupglaj7SMrxSJtLupC1VIqu5dsH729hl
/VuNktaBmd8zyP40iklcfzmpptwlQExZe8Pf/lAYJBGAXfeFTLnSEchhwGT0OzDwLK/QQ1iDYYDL
zljVqWsjQy0chWrKz+yX11BpKibn7KIkHc2yrYVcyRcNYHbVsl/l0FoLQQfXYB1KDGXYDF1uRhgw
GDDEOptSZ7P5C0KWaPFm9gxJ5NNCE+8MP/Gv1KSpOJu1GbW/pZQV9NKl0Oqp/6KICOknUow8h6rI
uLSQ3typSpfZXnFvZdD9NEHbxlLBjgYcafjvYBe0Rt31eq2qluIZmaFKP1npAC/pDbDclXvvin06
RxZHGKzumIS2FbDxjn8dGgW5f3WHP99P2HUaMmgNcGhkUVfQcsFqsVi0FtR+x4S4LjErX52Ov+qY
bmPaWvRZXDUsdZNgMOU41DO43FL8LrJK5KOMbq5+rcrev3BaoxfD9AMW7jL3pJ1DM4f+bV3tINiQ
PBIVIaivoseqpoffKFp03SrhcOpW6FEDAmRfWPGm+GpMFXpr8sD35bk11OUutoX2rIi7P+Qj9PuB
NgvqMmtWw98cYK4RDWkdlDuymmxqtY35mETOIAsQDFJIx/xqEl4S3sUoAKX2w4+ZaSkvl4NB9WoV
HXWyHlhmXfgwGI4xl/Q2DmixJpBUDd0D0hjf8Yw5Nu8QE3Xt2OBZPRTx/Q3E/zqkH6TdS1HaKEZ5
Vsqi/2dC+YCHK0hQXfPst6z+b9WVVq80ZvlDZowSeIDUuZZCL2ItmrMMdTtlApT4E3wgehwHpIR8
5HTeOAihBIbOCMwboOBwZBggGDa+RBDJYYPx332Zci/UU0D9xNYw60bvUTqgvtRIwKrF7Qu2BGm/
Ns6Gp4hlHdR13K8sY8D0y/fGXF7bBF1orwApAqpdj/tFdnX+6NJFgu/SfTZVIlA1ApwcI7sYVagd
IXWk0gB1rQFMJTicz9azpfku+Ui4A/W/6jYFqth5dfQPtNdYQZJW0b1HRHf1glMLmOQDuYfvUSpF
3ZvuMe57mqcqAmme/hKYR6fstG/UM2puG27FoV4dtF9hIfwOAPyQy+HDYFhG41wvBCZOKJSR5xGQ
CxzeYNlydT/3ABC3AK3el4SHZOTuUEoz3uNz5t0zaYsRd9jKsxa/fZhgZNuN7a36n/3hkE15GEU3
h/k0PDmtaEr/tY8lYVcDOGDXRiaM4OXiRX3tFpH+Y/XHuPcINkJLvO61K+zayOGFCNo3Mcttqj7I
M1yjch0EmLqoIHS1BmjfYQzTVVWJUS64z/rZJrVxcNZV+RH+l8qQoAYpQmL9xnjWrNFfomjCPlMO
lEbyL6Bz5joDFBziy4Wo375ZbeEPRw7/y+L3EbsNClnYxtV1YG/ZfEP1e2N9PO9VsEvFRhDWKJji
8QlCCrO90NFRbOVbn/a7qzLrwyv6Lw84LEQjyanPm5hb7gr2+doz7+0vbdBdVE3G6c8IOB5iZDLc
9a9DCIK1zrFk6aQc2qffETdRD+M97SmeZqyD2rFVZtRupiWKXL3fjf3+ydmiDd3dksVNNFZmjB6p
7bfZEvQ9RVB+qiicyaMdDH3izpHj0orBVF078eDYmWMdoa2l6ifbDBp/pa8eyZk8M79lU4Lzwa8e
iCPMiRFRDlZ8t+cZqIUuZgZhjmL3pTaAg7y6Nz7ghIq9YRMiXq86CjvnFOy0xCvG1wRQPiXgBdAL
NojKKo8PTZ7BTx8AEIYmCTJ6EX4WvKqyyStYb4V3Kad5sq4R9tUVcZR8TCq73X6LwgSW1G+rPhpt
TyS1CQKGR9a2Z90MK6GiDNj1MK0VJdxg/udpI9ES+n3oy0Ky/eo2KT9RQ4c/Zn3EqYOxI/Tt170N
iuyD85WxvTeeKK2BL/RLdPF303wjFoj92ktbeWfIWl10FmmLAP8I+dG08w4Vk79ai/6fUmkh845i
CwwQcX3mnHsZjE79Rqs5mCcwAqjDYRsJifmXruv+P9XvS5vxzUqP9C7rOOxN2jnt1C6PNeiF91Qo
pTnGNPnNNKy3FcSxX25VydeOqolIhMdMkoqAbmBvQxpWRIP6zY2fER9qk/X1JGp4KeL6c/HGJNv9
i+bOkc6PosHFIrb4qlrARtmpFvtAX5wLHUPWDq4NiNN27O//uVnrXbyte2CG6FRqVoIODtba4N/w
nxXGK+DVbv035ikQo1VB/WUEWsvaY1SIT4giTxPNZh4YKbhTHpK4hAmwdfURnnxcnQfWF7UkTh7f
6CQocgSv9XuEphPbn0W4sh6ZPK20ZfQOKNMTO/4FtXovRV/vhyJ/hD2wpYQDHsZvPiq+rLr4n/vq
2imEuCzVw0MDlpco9xTfatn5UMsb//US17fEfxU8inmsmkzx7hojJhZ76ktcUMJ9lm4ahWoeKmNm
vst9MIvkJWgMKkCWSbjM1EF65oRyIAxwisawovewtWmVGqukZTawfQKyvQavuUgn8+5t8VxAUn1N
C+FtpK7YA17NkCxp8HXOA6RBv9YH06sp7SNKz/Hbild8+40xgM+PK9N48l6wp+JySLUuZxk5kIrO
qYLMGD1Tmk6NavSi3UCBYgcy9DhIw+UZDtm3jpgFXi+xw0ILsJlRC9ycFV4DdofXHRpMxXF1dZvm
8em8tC/9uFtsMGYbJU24dtIACIMy8KGN2BMnAsiffx5U+t/+vinKsqZwbkWW9y7Xz7noia5czjPa
pcR7yeYt5H5X8l93QMXsg9doboSnUlB7IpBnvW5ejQ7mixT2sH1un3CpL27u4X8n8y2GJCmbZdUx
AaPuPHMMmj/GYgmpAvLrmvVaFSgn9eabF/Kb4MrorBAcwnO5B5cTWHMk9HyoSTbnr8QGNLuiK80H
jnkARc5j77bGRA3EKIHZGNHUrObA7y9CM85NT/1b+xwcezCz2/nxB91danFHt5ralx+3N/9xERRo
v7pJmMFIAT9MPrCFBlbqv5/UJuIR8AZsnK/Rpf0e50DVQ5291IuJl+IPn7lIRhcLNkhr2MIZVHLK
CbRsrfSOzrC9xzBQRJbztty/sV6nhLOg4DHH9C6d76wwvLq5CDCMCaQhBhy/W6etFkDnhuHe269m
BvQRyRO0TKTB+lnhf4TjUFBrfPtvmwWdSfhGv7lqcdk/bP6FRby4UzHNpHAOmBqaYW0LSFviW/Ay
EvQ8Lbg9nMUU8BsXH1YQExieJyUrmtiZ9W0/npJqKA+5y7d223RFqxPRhXRFl7YN755R5qbRHfwS
Ep2jeJaNk/qLx/ZAf3+nb/Z9yvhwhzKcOKFvVt3SmFfdb+a9/BLtLp6Bpimzqjq8Lx5AzyD+MGqg
bPWvU3qPyL8V6UNRVwMMwmLDVa7BvnL2YOAu6GNI9/vVP68UeM1i3CEOo1zBupLlbIlmRUgGt9lC
6Wd+wzZeINkS9Hr6PMEXANaeTRO6KGJ3m9oymV2fPJdJGJd2skUqm6oZ43G/rtDHvIvTfpwks+fm
OYRaCEUCxw/QsRVrjjMYmsU93MA+PP+winf3ese1RdDRLSIOVV+SvY2LOwy9ZtTmE5ozVBDwXrCW
J4q2Zt2sFwglgTPmRbnlrZ5K9RssXjFBrqn7pVV8t96z7ObCaOcTX6cooecmeyibg9siX3HeW5T+
6Mi/2eiaKsegKUNSi8xRr3R1YTzTj0U0lN5+ZZKUkQk1JwdSnSZLFsqY5pWI4z6ikV+dwS4elUev
/qC8AXFQGj46SS+DeIqBChsqf7N49r6YvUOCrOfGvECr1k62vxHx3knSo9gyQL5bfBlVv8kVmF+k
pYsvF+1gpLUPeft7cL3igVjp1CJ3bZS6EP6dtMxKVI9n1yHIz13BR1GzhtrgCZkPBJ0o4wXUblij
7nkLAho1Q9Bf8GTAhUJ3BxhSgNXwox/k7BtzvMKQC16zM0B8oBR367SWHu++/vFPWH4ikA3OZrmb
nFO7cnV3KDFRuVyjIthDd/dt2IeSmyGQwAaWSHT3+EUM2AJRiAPBCMl2VLmygeF+/MLCXOwAxWxY
Zo5V9wixsjvfFBT3W+iJUTSCONE8OI/uaZJMDXKz4Dm4zxHWRtzRmk9eIyMT7hzub4k99SCAecbr
Iaqb2WdkXWHGrPaLSvc9AXDHb9SEfCKEO3q3WciiW788ZkkAp1/HdhtF7pSUBpjCB1ntyhR73eUO
puuYd5OMS73LuDJI6ls0AZsHeqo7u9AEdf2avZkD6IpDcs2jQLJNv1bl4xhlD/lck4QgmnP1V6W9
c/44c+rtMFH2DvefipOgYPvt5J6LU3F7PzQKaOAd0DtFGSSPpA/CUDgWPhomVfhz/7nvxSM+hSD1
pM+tygLJsdmtf5wdZ8hLY48LzwhmEQsGovG872zJqsFXdXknaZlBbE43J7BmnNpxCqluDdKi0EbP
q9zMMms+/rhwUHqVRYnef8JjatP7uIKEwviCkPBp8h2ZiJohtoo0GFRHFOniJioP8Sb/sHZ9yIzZ
soy4A7j2dakHDGW2q5++PwCEJ5uA84xpOKZsOD43zfWrAOJjPruNCm2zn66Mil+coROQkOix3q2A
gVQOyBI4n86nzXoNX72z6xv0QshUwQuzHVBiXXz/j6q7Wk6067YAfEVU4XKKu4cmOaGI4O5w9ftZ
fP/Jrk5ogryydMqYYwiK3wvRRyWyKD8jVYXMKuqv2WJSFtSEkZ/BTtk71+cdN6AIq7ELCmEK1s9T
dDm7OdJhJVapv+vgUMkpLuwvv+ezOztGhVJYCk6tWOkxys2eirbqyXiJaIOWeblzpbGwR4PzL+UA
81J/YJdeVJb4ftONzKr6Up50rb7WrcThX5oA5kmtoQxPHPGWLQIS5Jzfjk2RZ6xINvwKIpJfCxng
Vphdpvtu9vsYKSQn6MyJaij3IMiaT3LdcOEcQtcqLZvgD1sDFYR569pTLKPu5RMLz4oh9HXOOHTp
OWnMgTZQvO8o05JjDQqwzIrVpnBaFaPSCqh1UKWzoSkeoWJPFfjuERVRIoXz4lauclFA3mfTYolY
oE5jCraTr5Nbpq45F6Bkq91yeYwUC60aAFCvfQh7JGAbm+dpUjGBytlzPfu1Gyct+/bKRN7FLeDA
aE+cw75pF7blRX7j6sOplK9bnuxZE6zVimqrC/ivJkKlwug9l/bQ1MefTKyIo/i+LaYRCyNs2xbX
sRrx1eyrc5tXFqwj2siDDKizjN9FYXTlsiufrtWc/Natxzmu4W40O3rvM6OFz6UKdm5X80oVLEbG
/SuRXyrw+Dxmy7eL2NGDYanxccvc8wjD5riY8tsLTpS8G1vONCuWJ0b/MNOMfu1nwuaicddwIZ6Q
VN0KJy4LSqHOOKa3lTiyV8XLz1Kg/0eiHi/Oz2X3lBHdAtdLlWAID2w2/tbX4U7dI3+xtgGgQFN3
UgvSYq8BANdac+ANZ/TpduApeQLey6LciH6lYjak9Wz9/dwXn1Aew30j87klTg8nsSi77pcxM7x9
PvuZz/iJ3nsQb/X4yOUdUpfG+RnoQMfwT+72E6YJa2IcNfQGkb7X7aL26XUqjw0D3gc47gE72lN0
KbmT+bYdY4gRqLKTXz+y2dJpUrz/Rb4vnbiiLpyRf0mjeqoKCMcMQgLJzU5yKiUOJSUm/ZfpsGgA
igT4VEn51Ezy5Jm/qM4eRVsHBsamtkRUY0kcn+Q6qgJJaCwWBft0FufODz6re18QST3YXEUUynTa
ZmJRUKMiyKzl8hWWZdE9UEQB0OKwxOtuWMiOeF8MiSxKLCsJSDcShyWxlPBnMhteT/Ar9vnJbM39
thU7qPy/XcfgXxQP3M3R6TcHoodJ4oioY9KFQyjTCJCzj/5lR/dXHS1JMHRSzVftmC7vkk2MNufN
n/Y/Ta8IDwmjodUDjzoUkWse5EAxfmTpSlM/LT0uxnvhjlNRdM1SPq9blx4fcURNt/apd/xefOxY
bITVLgVaCelL4/WX7GTH5LNve+Qx+e3gxKEFwDk0Y/TEcU99r8iaWQVWVDOM0uLig6F5U0GhwslY
XoErFzGR2DgOcg3iApzyaMlgUw15UYuTKkz+DEuTI4mvZI8KwPQMpilr8t6bfxtvbPr4BWJbmSd3
aZrm5k0vUEMAMOrF0yAoz2Kuti/tETpGcUA90XjEi9turB7pTSDObfW59hnZ5XW6ubnxfkL6goCR
axC+Z6Lhf2COEYrDaLYoskMW63oysETchLe5qlPOR+BjIiqwYMaN4urf++fBNn5vZBvznyWMqFIq
qXqBcsFWXNLfhw+7H2Sc1N5e2sj+uf9HJ7cX8KIHrsIjULywZZN/ihNf5+Krdu5z0esneRaDv5qu
xhlNFMWt1yr9Ebwe2D/2noJtJLssJ++/p823nXhOIUKEvL0cpscMmVQl2pk0Q41y47TFonmBnd3l
J5b+OhsgYS/O/pvA4nHrJq1kL93jeN8+tb4A4if43hiTbaIwZ9vmBicU1IEn+nnWdIEMybqBI5l3
+BQpsM5jdPNihq+pyyyLRhVvwxB8vmhMF+05uVWR5bj4yxUtfGGb//TJSANDlTEI0BCtLVGGtPa4
uj5O/zIoF5LFWub79BstpMUI4Rom+S+TNIorZTqXG93cw2ZAVkXFt8I6WRpsXm3/Z7ryXR05ROvC
sjdHb49/KnrIby2/iCbxobV3nyY1tOUpV5P/WqLUA1IDWlX3nC0Q1DmZn5FOdnQ9FtLY58TK7kVb
hSXWRJ7r+I1lik5Df7PDeM1azq+VZycoZBT5sgmFVZ3IsXaYl+6HSvLyu1s2zvHqCSVYdnjPIIbP
p37x7Ga/kr0UsCd3LBmqdrMZdmd+GbU5GOsLT9XY/+0HaocRrHxcvzFSThortASQ0F0G9O3Ibkp/
3BAHH4aRn9QYXc/80EY2b2PACp5MlneIRBGf4UtS9R37TN6mu9w0C4C8/Dgk+/NtKbXtpHL1aw7A
tOFju2Mteitmd8X9oYThz9wVCfD4XPVS0cZ1UojDfDQ4jvHYJR8Z6tL4ppX1/rkQIr2kcbo3jvK1
nVk1TuuShOwNP2Gqsj9VUHlhZ7mV00RgpBZypBcqMTife2m/KsewWcrlJlmmxYxinUn+oaLd+Ed+
SmmRIxbFbzEfLJRiWkYYLXIUPPxzIAzM0ORGqxqZ9C/75sQSJwWE6EA+Ss4N7dW/a3UjIRMhMpM/
fmLKyP2du8/BoyLAmChtMuUlkypj08tPvlNzxeseTq0JNuxS/N+m9GyY1NljPYor51C6fm/IBZQy
3YQ9FZ1goj033tu8/p06ySc49K7JnT8yqj5Peqwx/8ciXY8OY+vYuX5sRD439c0rv2iTwWmET2eU
Of6ke/PRun3oxlvrEYl1yNmP3V8gIH3OJvVUIznLko2b46Jes9eVbWdss1bSIf2uQWxgVXj9zvtp
AcNbWDIvKACOlcksgY6gqu5+mhtuhnzYuVrSn9yIVUipZdIzTc9ZTIjW5JxgNYPUoIo2tv82Xypr
x7kiAZ+SVD4mN6n+BoWYq/X/58gpwgphx2xE/zKxwvEjChr1CUdxaihzGWGcj20K25GHDLuiGPZS
tX3mDXZxF6HskwHweZArC5x2t8/sDMcmP2lOI3beRhyQDSTFO3G9dIoaGdZnZbzt8wyD1lQJ9r9H
P9ZHG9a/Yk952V3CCicKsP94fCdoE9J8AYNlwP5eXNKA4cxmfkWx9RSukbxy4/hRpYqoUu8Gb3Uo
7X+WVOcYLRBtTBBWBzlxJDUUl1LhRWzDm9GdLN9sr2OVHX/geEgCzwpiYS8Er/0QpGjEviaDTCo/
yVRtJThsAL4OpVisdKZPFAkG+xG/rBH5CkvRLoXxphCO94PAZhb0vBiczNl9UW2Ly8ZrbUidKgsz
J07YpLhXnC+MahO3j9jQFTigywg8HuZH6SgJ8ih4EVWFDN88UV4G27TsidjG6lwRxLgAf5N0LCp8
SAuQTQHArNKnXW+yrPvZxzs7WHzk7fuvxHXw2DaX6WFq9/Va91eJYuxSfXB0y4tlJT19SLYmiid4
VcBxMQdJwzJLDi9kxH4LB0eeZVkKQO5lKZqo7z4zkF6ZoOFNYS/6TyK8T99NWGFZTNcX6Ku3SjPE
I/29xJoSJ/ue3/bZi/PGpI7mrDZvKJXIpftby3XVpw6RD09RlYXPnAoGArgAB7mbnZ2G4feCHg3X
ktcxzaCqxYDRXyxwE81Wm2YGicwtKNjfMRd0J8xpRA194U/0ZNvjH+Y6dlhs/ZE49ZTmAy+nSutp
pJPskfVW3CcFi67XvnlHie5ifOs+I9GtRGlTP8dakXN4N3Iupca5y/gJnIP5kdoB/lgI5edgzkXi
crDWR6kwVcqpc3V9/BUqYwHO571FV66XqX+kXsdKjxef2cI2MURifGj7xHrPw51XtnvE8yGvSUui
cInUX7mPEC5/mUNrwK6eAM4hVdpbAFeHjlCODU4sfX8uL07My/W/4xnPuRDff9/wTXTpvcOjsduU
b+RKEmi31mAbN3kjnCHs1nuRl0QO5k7YJNpdLUopeUA7iPtUXyTKtC3RPElvS97yZHIq3zZ0Fsrh
SRHr4Nm9MHLTDY94b1eJ2ZI5/TYjPCpGOKFS00wS/YoMTsUk3je5aIsI+8zVAHdM6o/E/76yIGn1
/i7uOD88ID8MlTUFJCcUpxE4fpbj+LOf5eNh5JGACfEVXhBdy69nkPNBjitwt4N82hbn2v79Q0Fl
nrZXF27iXwkKG5igxBFlb1b/dvHR5TBk/gg9LJPV5YjLFrw2YH9JcF74puyRwMaJtUQQQpxpEW8S
6fCDKpLRxKPzGAcRw+ng4fEjZnF+omUMDnp4fvp/P1Feu0X0VPU4ybYz1/BJ5yOY4tGL2a/JV1a5
jP9bKSQZk1a2lVKHE7WjRHs2g5M6BQvvl20oI64ze/3e2V8wEaG4f9XCTYu35VnF+FUIme1kdYN7
NmCV0cqUQpLLBUEmS3Zhw2qExHNIaAcgE0obGbjb36GCAQnYKgCWQsWYTM8WGhPmqD4OaLmv8Xh0
L8hdpfIeJHIDMueduy2PAQAy+QaGmFHQDoXgDLgAd1UJgBpxy3feNIDJ/surhmoM4VzwwHeJtlks
9fqCABSrfiMHwbOBbb4BKAP2xof6oLMV5Xrdnz79zgBtChgNQe1CeAzwnMAn/VKaEQ4k/qCefguB
CoMg/OtgD0cK+H6Ynm43IMC/j3la73cAO+zGoFM5yedXMfNjWYuUTJDxZhiFHIsEJ1JKeXZo3kTG
L7LVIf9H6iQjvzdvM7l1139dr16qJQkn3ik7+MJHI0eI9D3bOiLpqUeqEQTCkmIDAy4GlKKEShug
s1Tmo+tvP/QzGQT8dRhStB05RXu8XyBESYlpwKeGiq9Q87WnMyHckKuuJJ2TlU0NL7K5LV8cGN8d
8umkjx/DLFyMoczgnQWq+CCKGVHbcyovkALHfTPUKm5qObS5/ovWwzWDBpaTvVs4HwgSiwX47/bO
Se/fVWchK/2CQAs59VAOtetuuvFCSNEHWPik8iw9R6GIKaTrVUmGqBhAGaea0uOpCSsTHOlmUu78
KRReFyRK188vUmAb6JNtf+fxMDwNWcOYq7N1Uld+b81te9kX4YbXnFftJeEXrBH+LYGRPvIzqRy8
Fc6frh+n9OzUZx7eeLWAWAvVmyGr/yoiZIf5TxeQo1eT01AxdPG9/3L5NzzPKwH1VXc3DP9EHgT6
9+1Nd99OlLf9VsC8P26VCbwP/bV6FHjn9L5MkoyiYe2zonT4p+7qVrhKZkbG0VHA3NzULC2r23dg
YhaufPe7+c3Fizupz8ksO5OF+E1Tpb5Oo6iZo6PoKNz6XVHhQTOEc2QNdFnRfngeFdH236W2j7fS
debYrelCAyohQChTb/Rdyvk2n+Fed90o3ezQOlm/oXVCA4Ym3eHRqWfrgT0//Hs0saapRZtXw7/n
NFDd36f7vsRBCJfEixv1jtnZGnv+zlVtUH1OJFRPv8f+vX3qnroHr5B5NpuV0Cme23VtTIIDv6yB
2X2as+mEttl130oX1vBaWlpYEz4pWs73FXGg0A3g2fXIFdTqWdr2D2wA0Ta3aPlsHobm626YGycW
xdz4PBVG8xOjqoaPhTKQywr/ztPIT/iX+4nSk5hX9q+S8JDBFqJqV85Q3RYuFkRXLSEhO8pmMNmG
RHUaCHArGb33L/cTRiqU8qXkkdOa1LL78IQh4DIEj/y4UNfC4fzv57iuMQquZ33AJHnneuKFExz6
q2yLj5UBR8rRN9Asq34igMrF0h6KRgvJOsvCBTwWFAgiclA/8ZnTGdP0gPs7BQ58V+El6X+Y3/9+
BT/Kh0QzhZUfiSCqce/N+/8dZFfLQbtbpAC9xEKfu8pWDYPUR6qsLu5UtHoF/JrEm42PYiTKBqyc
zrzladieEThlK3HAyLSyh7lSP5DoxTT1AwgzE+QvxQ+/zOEfGJl6Li849j5Q9NKcv0qNVifL/GmM
O9GC57dicQzU02AFFcHlsvdi2QKgcQRq4a0ThcZXWW6LTYDytJf6mVg/dlB1Nea5Wj5h5H2+sc+X
PXFI24znYqOstHW0xmjxZzhFONn77a/yS+Vo/XJCv9zk7TRaZf40u4ai3X2WzrWDXB0OSKI+8cJG
kAA88NJnVR1wHNotlCtMAfTSz5KYLlOSo/MKUnjjDt0nJ9aOjQVliV6IJ/Cpa7Ex+yiR+GMOETBC
+mPDEGrFLpq/RrpMIjJ2x5G2b4zL4g4MIQaG8FSBTN310tyAIFzqy6n78PTSdGJ1w2yvBSUmao8h
Z++F86gB3MSuIpEn+nuPVdb3j0y+7D5Za9doazsVZN6PnN1ewPJyeud23wikHeVItXffTiUt5uvp
ruli4cuPm8GhuYKh/7nPjB51G0rCypSc2aP6I9V/kAsrRmFXjgKei5ITw6D7buzHGXzExeya74P6
pvgzW8xXwA4LYZ/McEdLsR/ZURfqdK+xA6mMS4RA9nZd1QSQo5qJbtyuoumC7Rt2lTY+ZecKNl0+
0wE2KTU0PkdYs2ynibFZ4pbAo9WmZlCJL2rZLykGxvv7BJz6ZniTXPn7OsK1fKl812yKZcM7bGMt
camnfhI/83aAtydP5fAGWxHEhMUKYcZNLgrC6DA9JeQzc4UySmQgXMZd/l4hPjCnhATbFpkrWCld
0JzrEjlfDLXIdeZeGcGVzED6I+z8p+J8GhD88zYz4lqh+fS+QtTJC5vtpUjSPTSSABmPY95yOhb0
pBWKEag5yECwMRwYmXAYQYJQeRc7cupridd9KW5HZ6eFHk9vK3exbTJe6gZK86kPd3xudBWIc27N
8WV0FVy6e7hkqlLeDjh2hiW7w2Vk8uHC19pg0grnCTcRGIayLUHEgE3fegnpxhOYR8Mc9cxoHa8H
hNJG8YQoPZ02ivLslIFgJ7fc5xmOjEgTS/ShBM2ZwT1VTVZcZaYjmSc6WzsVXz+hneSWjHZAqvPs
ND5uS0a345k6YnwC/K6QDa1yPSShMh3Gj7q/pix6+Hs5DVili51eOa3wrtGWKgtHQsfTk4GqFhLA
aA1jpimN/E3NDfiq1riWnJJMBn3mynrEvViOkLi62tGm5svGxJhnOS/efuLh5ksLLgkLkJ+Q7Glw
BVAFaTqTbKTHOhlJRNk2dyTJUdlLsMKJ0TUbxzLVRfw9R9+tGBo5lSaTbolh8mVk41HSJ8a3HCNq
V8t0nmgNVFR3LN2J8aT1GO9Hu1oARi66SQruc0uyIvB0Q6lAcJHWU/dsZmp0hLW7ivAvqAxh4eMw
9izrJiPVuMgUDQefnLT0uup9pJgFvRKqD9zEimPFtSTXx0crXw2iE4+MwRre5GC5++3I8DRnHAOA
o8WZoWg4lxW8Qpgm8gQrYz8crzCafCeMDbGVZ+E8S+CsUqloehkHg03zavfSBAMlMHUWdRi1odFx
gpRv47Uha0ktuEALZ8PlrKfZ3nwaGSxqEwXtmc5+tp+F0eWtSct1b056yqgKKDgg8QE+YZ81VYTE
wluP8Z0+giE0MIF+3t+DkbJ67d2t/WQ+pfJRyybZyGYlha5iWLt4hcvRokYgNAyDcORJmPYGyaIW
ALWuT3zwUVZoNNJyxlVoOJcBuCU6v4Fr4Cs6EGZdKwX2PastyF7pDOnfuuvCljVKMjUaqoICdDBl
MExajqD1nnWj2blCIwXT/RK6SR8crHXme+hpQ2s/C+H8cO7a5lQV1xfJ3JSjK2PIgTXK3O27y9s4
zHfQESaOEtQfWT6+W/04u6ODyHS43MdzP155jK1vx5mjmxuX8nLqmSXLIq6GNSxj4VRBgcx8OwZZ
sAQezGdAN+1PiALC7YkhApbao4JQw73+7C1X1fiXbHJqkBnARMabVrnHOBYWAKPFfYayJgi5nhik
MPim7NQredAceEeRwUU+sZkacMECNQrfhk98nP3XUiqp5A0tE2b81NYdQJinsc8Iu77ke4NmR1Tv
EHYMSfCBbSNmIbOrhxYObf20gjlA2MK4+pnqcqqFNNR7P/CGuMfKMLLzNO/iff66WiKMbAMn7Ba5
gbnANDAvAkQz3iMlpafD3Wa/4CMrhEK5dnfFp6HnwwDODcQHrEo8tUy4LQ37Bo0OUjDwYz2+ql3G
Tn0Nq5ej233e29RjbGCQ4CZ+W3xAwX4xoMKgCfEHgL8Ocg5Kpi2r0ljH3Mb72armruMZC6X5NkeZ
gKWiav2//SQhpT5yZ6BNifxLWdTXNUUrZkyYhubjnSK9mIXW0R4JvulsJzWyKbozMpinH0GMY+k9
oAl0gqgqOCG4qir3AHzxUG9QOZ7KNuRJ6ZwdkN3U4I5m7ho9AimQFpnBcUY7NszaH68hMVn+Cz3m
goIVYN2SrqklW3QhdGPIsfqgBrODSOQXjw0ACIAJ4M3A7CpzmAhTXxS6e4GTxaLKF674VDXdixlt
xWJv/gyO9g2Y7XP5HYTYj4B3YCWAJ9sZWPctf+yjvGugeOjnfmJjrXEP6+MkNT40t9NJy7TnjicG
0FeVQKJyA+yUjdO6q2aGwLtVHxdK1BjIDEQGOuLFNqyMur1kJWFzuKOcp7rjYwu4x3xs4LYmH9r5
9INsxXvZDzGCV2c9Qp8SdpBV878DIJUE+bq5r5yKiltxA4GerFjgGVYmOrjwpiY+5HROFdQjRiKv
g/BrP1ICMGkJ+LkM9WWF8JnwdxgpNh/EHqkBepoveHYEMRcrrmb2uUBKFL4ZhuxdreLFlpD9IqQ5
WDUfnXgr8Xv7XP4jfipAZcYFbGMAHfO5uq9P+dfCWVxINrVFvl6ChqYrcPbpKy2a0AICy5XSjV19
DjYuDZOryfTMy6mugiiIHG2sYM7A24+Y5LdEcw+Lrwxu1102jvUEBgh8QFJF48OnJAVKDITQ3yvN
eDE9BWwr0b9o0ovR1r09EWxG3XJpcm9LnUfRz6P5JTbemH+9otCE9fPHN1KikqMoelYc8L3r/uec
2a/CWgBkEftZAncHW0Z4VAPK1kgLmKGhaPhM6OxcYtrelNGFX8BSkz2U47BoVAXMwsodWKDCuJbl
sblBRYvF2D0u6BxpOrWs1N5atgF2bA/hlfkoRHcMinv9Mg7dEpbJSDVjY7uM4xWBbR0Tvg5TFeJQ
nayuDizMRtr7tTA2aRn39Ij3QmcyWervDjTN1qOIUGi6ZdgIWv13xIDOuvyvy8MZrF4DM/tq7wzr
s8Xcehqu120Y/DiyWyfmkYPMFk3LeRLTDGvg2fOQbnlIhBH+MkVyAQK0bWSG0myp4pmQ4aaSLWXb
OZB0ycY+MM61Gk3Xs3h8QNUboObdXDOHcGo9S9RMWeag+floSjIkp7lX43BrLKTaSBJ9J/49JCOh
oW2b4JQqk3rnRyn5Nz4cq5nGZrBvbdOgJISzlMdG5vl5D/0qHrtCBqxCnFCf1xG5XFub4mGQlBX7
w9UyxvuSj8L9NuWSOP35ndkld/v1AJhv5hCS5ErnRD5mjCv/pylCgAIfWqy3Suen6+H0NcvU5wWI
U9sMzBPQMnp4vGv7ppS5tK7a5ghkwCzVyny9erjtes/f5+8jXk1hYJ+mi4F6ZF05VQPjvmxIfjJ0
1lwhAbJDqaEUabsRiFkhgMcgiZUBvKcA2D6vGsQRjPwwA8qvO3Jj24qHRTGBnDPwZsqsvfD6/WlM
sov7Vv57Bati40OcI8K27VsDwRg+jpXh5J6fVB+F4zgyWg4PQXBApfh5uP8l3/Eq5D8TM6iFYsjK
Jero1zpXc+9aOwke9JUbihWs2pGCynW/AbOrNlmhWLab3BM5THy7xMuyfBOe+BbtSgPpyBFTr1rX
V4Prx1KKGNOeiGkvRI7x1uvXAhywFXpf2RT74XZ1+NcJzLFz3ZR0jrmPN34XKa5isMOPQXbEC2in
kEh3U9UQPKZ9tK0nP9alOxy3klbJPLLCqXImSWAsVe4/htYMOQN0rbzUv2XPAjGcfK5b/Ud+1dl0
jh8LqtNlST5JElCaqtzvNDt6DCaPglRaXKD781IjkySyhZJAaFc0W9ADKcPrWy+svvVaonGvkMAR
ZMJaRnruPtusccEtiXYKAJXP+FaBosA+KLdUQ+f0jj2M/emR2FqXrGv/boYpJo/X7f+V2CD1I3Yb
SvRiY2p5uEEAp6k1cKwLk08BZkQYyzqMj2MnPw6fSZGHdWMfBA5oUaoe7JExKlaGyI8wM/xbKU2l
K1y9dARGmIz70guFwLIQTeeBx/dUIZ8l4XNgCnxPV5ZzBm7MvgmbPJHW7Qbl1mdJYCWRtujtq+l2
0dqW7R2n8dEVI3gjbfzj5YCGLO/gBoKXHydpb4EP9A0KAI99ccRrKD3EEpfv36DK7DFYgOaZUuBa
XXQCmvtqQhaphN/57J+HZTGGwkZN9EsQJQ1wQkipkFLY3IyPjgSyS0fphq6SxDdn13OaKGdnV3D1
c5sZQ26jwtAKdSn9aEkV4iVZyOUXnyEEHOgkXs1J5VtU/NyKjhxTS0hgyzEeKPRJdpQiqgx/w4dD
fDKsGu4kWfcN9wEQ0kdz0Rbi24nY7tVbP4pHMUyXJhwqHxorR/K2G5Grd9I9PhOMuijCMBhowhbE
OQEv8kLsKacKt/gcPUvGq5pthC/NzDg+S84CT8U5G0rrJKr7kZC0v472NPlG59GRJ3srR5lljBhH
NHygT3QA1rHimqqVsuoShvInKTRBYMKY+e9omBpgf7PMT+pHrEyMhPcUtjqVaWOhGo4a6zWE+sPL
EgaidyKLCrvem6Jqdo5UyBzwFt42yUEQ6TeIor8xypt4OQtDxNPtkhytHqv7aiZRchD6Y3ZcPha3
yoab3+XkF3JaBH9YpqoydmsGfEj3owavLaGDWocSKNa/ZVNgtYoRsLSfBv40bRpEW4eauix3YWEj
JrHs3f5FRqtBGslLg12QkScSL5WOPrfnWOOqjIlhq1O77hRKNIny/al2OFp3As3x+iNXCiwot0FL
fBo2eAC63szh2kPjl+uYgQgji8e23Fko2kUBnT//Adwg8BjOP3BVzvNWgBy6VSOZOIxbqC6poRcX
ZRQfsf6TWYpBM9JWabEkGrtsy+mUZ+ZfyH3yHkK4XGGE1bARKqBPMvG+UkMH0Nj95t5DXUMZ4+bO
XAheLQdTDnNE6IbASGm77pGzBSXdFnbdR83X55R8DrIqB0mYTPnYho80+A9dNf+jr8nMyFUFQNhL
BRXDdQR+5bu5fCI8rD5DDTX1WCtndGSbF7O3OwORA7xW06PHEIwzm23cbaK3goE2x5unMU05xxHn
V7z1Kq66d4Ct+q2JnQLw9ecFQIEnIZDd5EP1v9X+K0bsXFi1t1JoEugjEuUOoZRdMfW9rXe0C8fv
JZwmpJgpJox0W0o5OVsUTIE2CFrsiq7uIbJxaDfG5dRx6JOvophigu+Iwy/0phC09HwiW5Nxl3d3
TSE5JOf/ky5cmgpJzHS1GEdIVRCcCh+Q6+CjtflAMPDrCD12VoD7NRPOspLWHj8MH0GtxgUd40Np
gziXVB+j1k13Mt3J36McFd7Y1I69w4Cj/k/TWhj3fxbgy7W9pbVko5xizFTq/TGvYBxb/uXxGf9L
D9gT3OxKRiCtPflcyn3eOgvQsT+KmpaRWppIYB8tjgh/WEQMmnhRCe6hFu4DQlt6wuI7xNsEgdZ6
yfxPsxXpqJEMQYigW0am8dnTspP1+CreZDRAMtZtgklTUWkIZaXuifFiqBH9DcFRgYMs3obftgFL
7aROWIb3xmZgGPWhGkBnIzgMSZEOxeM35+pieI1hGQysqIEvdT8Kk38owtK7z671CUhqPjVc/Zlj
69Lv6ANrR/HKTpwVeH3MR8BIdZRJOOHWV6N6zZDI4N2Nb9ZWyf2gjxMo/1hymHctx5thyEzjlX1U
KwhL7v1JJQg/x7rR/hqi8s2rihVLKZ5d+DV8GGi7MuQOcYIrhtN56flx/2BryAkUT4PXpcAH+WOw
2I38rpk20W669vj3MmazTBkYUa4EOSVGR5CgjDTgo5e97bphRbgEmlPd+ow3Yo39x3ZdtMbMv7bQ
cMA3k2K6FgkCaJd/i3KWcF0WMxVy+tG+pvb37whG2psVPrflj0w9Z4wXc73FFCMzOtHxC/lsfhFE
twIZN/7T0bK2GL3qWVZutDb/cPxsF8lO8W7qY8NGmkNjgZLT96QZ7664WjO1NHFLWFklxFhd3SR/
/gXfx2l3ra3vhMAWjPpKphWtUckoToZxBQ6QKcMbN6KPh6MQv0NeBzb1bgpt51/QkW9E+sbr5Faq
9Mv7P03UYdztInSVmB8wW8tepsEaqwPQ2Ih+sXuN9ocC4aWrD8vwo9JnDm3XJajQyz9nvFX7/UXn
ykSV7/8KFFGbXP3ZupxKl85moEyNQluNfYZf9uOGIRDnLMxVYAfxVPDvonCicJlAxwBlFTKHUppB
cQErWAOOWOg3y/LEqijVXYZQdw3IXkiO+nP180SjUtVtTnpspRpxBOGVpCjJKIH3ICsGIb3fiklR
hxR5CkIqiJrjHwQnBKWwRL7sa6R7oTgKe6qHhGkz3TN9nEVFsXgmP1aPgHvimoRueOyrlFQScns0
yr9v/+Ao+WxzOre8mQuwYh+ek00EOXTjLExqmf5SQ36GEUmtyQ6Z7N7QKbO0XYF/p+8spNrqX1Dn
ivWTtdt3+vMHB3rz8g3zjX5z1dE+JzHM+MeSl5T6p8DOWn2orkuM3MoVPKdmVX8Nr719PWllqscU
4p2/co0JEyZTOByVmNb2x+COPR/5xc/CNL7lT78L1WLR8lkyVJdVGWu2X1vVPSe3ikkstSzlth+P
4eIzmFz7xXDZICBzb245OQlLdZt1/Xzw5pYCnffK8ll0YG/urtVLTr5d5P9tfybt5yO7lU1u9wub
lhxd25furXP8in6kObDZojpIBtxlSWeKRbiuxvBSto879f3Aao9isIqY5KUMG/f7UBOA7bMPV5/L
eWf1+d77wOTmjeyIKY0yupienuQyyrRtLXygcVAGTn+rbQHsXiX73OFWYI06pX3WvcPPIT9SZkhj
vhASytKuXmWBJW1rjyKTb2TzVts3r8qdk0nMFimvHixMWAcUCzHu7qPn1DFhBBQZLj5zBEjQFLzt
mIm6vGioE7bP+uy+DRyhUGJ1QdD3HM0D9c9/N7XrPktspP6h9h0rd54Ie8IRWIGMw2EAjlq5bNXn
YKzeR8s+0e6hqqC8KwITLE7qwHbesf3fmk53bsNFKIhcV8PtKKOUMAgwwftId4dz2usNbAa5wTDM
1u1Lm1+WstXKAW5OfbhVoiUGhNKBrtsKhi6YR37bDjTcMCGV9Ix3RWVnAZyx7LNWpbFfwdwQF0qJ
gl1KB+ykzvLAAxtshGA9x8rCst1bcyUr3nyW1CYVXEno5kU3N44xocPGHpqeOlgTLiW8znRmYGGW
y42/fVoSSDSVT/csOdV3sFXcVP970w1bqub7tq+1d8NwVPWYb/q4E6RGeHLkaage1QVHg+p7UuF3
1hnWFKve5DK35mZI283oE2XwlsE35cShaC+zjEAfpBxf5TVVA2kUIPXKecrCdZMgVmz45Mzuq1yV
tb6sGjgN5sosGDRNh9APo3BNYdvfMoYl1tuRn//+TtfnVXgX4rG28ok3HkXdFA4bOhrBo2Vo4fxw
OgHMoGYFOuTF/du2OSFqY5ALSNlGSgpmHnPNHp8ZGwAIaaZWwDkEMMFu3QTDvzAe1NqYT8EsS5RD
62Hq4O+Fcb9vk7t9IyRAhkJ3/XIwilY8Rww9/0ZKmJOBlyw0jdez7iQ6w92j/wE5rgfO1TzWchuv
YFCmNj4cLuFlBGR5D9knb8ys4TW/D/gq2+LBMtIgq3f0WXdkQglpNk/OU6jR80hrRquOPa/wdEAo
59Eqd4gE7TNvj7ouRdgXhtjubU9xJd1BOCGqrp9bcPmyQgFmfaGVjH8eoUtDJDAVyCulCMFYwoUl
6wHlgVbkfZGAcoLebbUKsUlrP5pskH85SVmgGKA60DocZyF3kmnmamdw78/LvaAKXNGGgpuIgNlR
itu70tS9vax3adnvrMrprvgOxtUkpHghTvCo+vMOAAHOl+eEZ+4lK3nzun1jRYOWsZ7MQPH1ZFME
jUOoPxcowdNC8wEToFbkuCUenP3iNfCDZ6HDUCxUNwqxs1ZxU6QQ7xkYKfFHIb817/73HdK3562a
oZqqyixUCQEbCanUef2L9DflHMfjUTv3zn+5PXpLJA6lVxNL8qN0bMXyasD2rbW265xM5DIzkYMM
kMIxT5sXLIctgiO4AyGbZW8hlaC2Vo5ACyFXiXW3/9BKXMpczWqqYe/K/Et8q0FnYK3/jnGBqUV5
Wcn1VbKQeelzxRJMr2DWhZDJvnIWDhK2LSdB054z2UNcJv1F99UMcaOwRMbMw2BNr7n2mZ9HGez3
u9GSSikTqFZPhG06KqNzwrwUhvFqeBCMUhRQCRssR6+hqE4utnQcZUfG/87tBNNh3W5c9CaCIDFV
Iw1uGKIuiP48Z1icvmiN84bvpp6OGmAA6Txn2P6sVFR02rfv4anTutRaIAAyn5/RfuYXOXjsV76j
Py+OQmB1Z7qHoHb+QRGn9CSduBoiHuylhvF+sr9vjHvxXqhsT47um5KuEwJbFx72Sdh1EhTstq9V
mVumPqOyXAQopt+gdhRePX7otyE3l7/0KYxX2n98Hyv4MyefYYsFxqjyv8hB7AbbeivQxsGPl9mF
jLPEhCHGw2zfSPtc/s0/6JHa+Vpih7/B3JkUU4SBiEXjvUQh5u9gAoXXu0kaQ7n25h/lMuISFMDW
X9/xKfhAl8ufT6FszVSgt/HeRHpYymvc8+K6kmpPin///edU4Vl/uULrnGmd38oYzXQTOeuHlj3r
cQYp36B+UCxKHInGV+xfrgwRERL50FXcoKJwgrpkMQD0rYy2z2TtL1fKCeZ8B637j5g05b682xcJ
JpXC2Q7VPVGgReFHHjG/pjcbGK8mna16WrZM7fLvDq0hMfGCmTz31xa8sC2diNphLKs8Bd41wKMR
+2dJ/ca3d8yRg+QXN3OSsjX2/EmoaRwViQjR3/yynmrueO/ZSgf7ekxAPBQxAlMjQLNmaIN1IQYA
c89nm/vmv2b9c37Ld5HXmuOLcgzv7P4vqRxCzB4NlFJXdKzl9e9ZSPOZX+ZIAm4/FiYdSF8CzdIc
59dbfG8unBzvIPisP8vda/Hn4BJ5r7X/o+nMmlRFgij8i4wQUcFXdgRcENcXQlsFdxQX8NfPl96Y
6Zk7fbsVoSiqMk+ePMd486B1AhH3FaVI0BC3N2YeDNTBg6a0OTf2BBtY5FAbYNiH6ApEEqU+gSoh
PE8sjoNR3ABeBmbm27zjPlKkdy/TVOWpxvzz4elbOgBGlyjrWKiPEr2Scx3G7SkjMWJNIiRDC0SF
SQINAO702CinKWFA2mffULx09A4OEc0F1LDCQCGij1poyLwTcml03yuQHAxKrWz6ZPjp32vYSx2n
26dRzJR+hcdJfjYbYLlQsKaJYFiE5DS/PL+MNCdO4xv3YJqUY+LONbgAexvLKHYU2JmeEOLC0OaC
JQ58wf68OVHdz9+FHnKzLfLdMM/sejR6zNmTJirq0JVkOEd07yho8MyBIhOpBixEAQsr618JKc8u
JlXXJU0muxmrAGelS9vOZ1og+lvzJ43ivFsl4m7u0OyhObz2KQqznrna0WntgNrbU6psPPxjoIfW
tEWU/KH22kQ5D3QSoSBaH2b0gJnoZQzhhmBdQO8gGwRED7aR2v0VgSFKGiwXpQmm3rj6rPOnXTri
8WcSop18o0zHiTj58DB+uV9WzVsEst0+Ws+gqq0ad0pa73SWpxuk8NVG0rIeBRpWBKk5YAbIcpDL
GrFt+/XRkprKda41TT15IY+x7IH9Wofpnzz8SnwnUpn37Nbo3bN4pF7WvLGrsL+pMKujWOMqcWfQ
WtLGE2CH3RkUXnfLAdRVy6+X+AsWMKFwHLtgfQ0c6UManuSDAxm6svogFOMLWFC3uSzqKssbyqhw
XJY0p+G61PQxYgRnxPmOlebm5CxMyQVdxCruJgryZhh2mUUQ69tDJA8CdnTMdEmFgx4zT5x1yFyv
G3JWVGCvBLnMcvIvnhe8eOVp+Qntoi/d3mKjSA+F2SLtW7ok6khc/ztZtAhKa0nP+KwifOdKiCQc
ZVzFnxG27HPCCGx806N72b29y46M9nCyrifqTvfaJbVmwID2TZXcmNZSQNLD+Iqvz8X+ev/mHoqF
rqSL12EZccOp3pTRc1JghUCRjd0TT2gCNCnVijBjSZQSjzD+LCujtcXvdv/BWbA1LIKL+cccoGkN
rIcGtJ0yZ17zGTj/YhGKIfBKgxYQvbBe4AwKWGM7bQ5y6EodRrYp1K3HuSCLbhnJyZIc89Mr9jVy
0iKHPTxbV0RT7y6eFNgzyNEP9oeyhVMxo+ZZH2XqqONdxh2CCulk0OZtECJsG+SaaXeQn4HBc33U
1gKelvfkM8VMDzWEhgVooFP+tQkslNKlV/yKke/Z7qBDDWcBPsTw+BATm3zBA8qL8QVsIJKTmcAi
DS6NeCQ4wahzb2+wUb0yX3QFde0eDinwrlh93n3l0X9n09cxonSDhMWSYs112Xji4+5kPZh0g0pa
C+le5pD4mzA7roTD7Vl7TSL93L4TIMgLKDPvQzCIZFvpeRc6UumSXzbItoQq8SABQpmGXI9DUflB
jJ1SUIN1693XZ7yqK6k4ffHgkRyMxPRLsvP26cPIl7QhzjB43r59cmNJXR7k/PCtvNULLN54bsmX
r0vS0cqv1y8s2xGuDIvtgXoFyjB+FpBbZwFu8Z6A4SuFMm3v6+SUnNjnofPOeD8SBpSDBpxgBUwO
xiYfAgitkK9XgCzID5Jw/w51kLS9SwCWBdKWQCoewm3zuyQyxJnkhYcYJHwgOZpw0ytiOr1PwoAu
vfwOYYqBVE5PD/O6ZATfTae7PjCv0SuHD/8mf22eOVMy9Zag6G/8g+EpCArCdulQNYp5O7VI8IFf
Nt9xJD+XJFYycCHfS9Kd7v/9TTCCZ7Jy5J1UtJJ7TFTMUB5IctdcJ3UGxhSf31FTUlmWYVooBc9g
z/ty1KfPWAJuSHrIIDB28robg0KY6ZKDY4LuHzjfXwMEw01dQPJx6EUu6I1D5r8G9jK1xb+BEfxC
jkRyLBm/ZJyVRfYo2Bg4h+DHnxm7guAS8tqDJ0gHKkuVtSEoJv8jiuJqJKH+NTVQPiRWFrscUnvK
DGvsep5U2U4e4qH/X/HBo8TmcIjfpVHE4GN/SIMgvmgn0XaHfOvVPWaBwCCNjJPhB2YFZaSkdCqB
t/xETpaQ1BTMgVRfhhwHXIOzrSwgC4EfJDMmZSVeycblrNAxZeWXkjZL4SLf/sskK6u7lytFBktg
EoEW/g2GDCYZtieTSN4iFUEZGD6iBpAHnaDvpHWxmneYBjZ/pQWhQrNAs+hCuKeDHLqGSgmVe7Yt
iGLpdkcqxFJKGkDgi/4UM19M3iOgBpk/NQ+dkUqNLnRtnlR6lzt2myoWfykRSbQzrhRROO0evXO0
HgaXc19eDScL5+NXn6aJD3ZU5MDq7N6wbygFfgdQ2rGWbUTl1X3jG6CbReaq6fqcSL/yDI6aPm5M
SD5pSoLFB6+RYuB3QSwDDx+W0osGgBz644mMJI2EXKqRDmtCZyYrJoQS1h/KbDbNVjAWO0M4ZJAm
0ystV02ihtoUAp0wkKEWUxLDKMuihYESA2Uj5LW6FUKzF3D9DWmtR/8nQ9j7Q46MVrFgK6ReaNj9
Xs8Yyo2X4mC3S/r0nd/H1M8SgXDKmdxAwBqmwHHU7tNwEjToQBCNP9JOtnA6BkM0HTVrRYNNQr7P
3ORZooWV4isL4vbbtJ6TnzQYKKFHeXjwHl0dtrItBjTObUyK5IJlN3fH4WVa/7wfsGE8Q94gdoKn
yTmPRxhSBo0NOycgGcyRK+C1004IOXT/UaJ05hyojt1ceNvRD549W8itPKnbA/OzK3zHh9q8k3Oq
xr09Vt7ucXnentEUHBExPe7ggI3FeftZ12vaYFkuembN9/KTIx1J+ba30BZMptxKNYtBRFGFm0p1
ClLl7xueghYPAkshixfrTrL4siDQ6GnpSDx4AfRxuGn0p/C+D0tPT2qGxYga/XPUjIZtmDckgsTC
T6BlFnGCNwnK8dK9Uy5oFcbOT3JHomLzqEgWCMOPwaM6lmEFyFbKDtrs2W3SUGsDZWfZhL4+EdFm
WgWB/+ck8xG5DKMVAOwXc+Ih0of5oXahcLx0+0VRmEAFIqzzin6Ft83mNOancl4EymjXdFzKtblV
ThHLwn4KwgEMoI+L5KKkwQRwJnwOXAt+ZZ6DTfs16MODxvg5tAoqF+9Je3cbF5xr1+bf02FcUjUg
cbwAA7Aj6jPZQQUBT/v01CHdAAczLAETxMGKzm1cXHCTYKcsRiodUYLGNgUTptELcVeAUpZDUv+U
rYHbIEgEHdU/LgPwJUsM3ilUZlFuB9uVxaw5YysRPBToJUQLGpgOA3HuKhCoLLXyQ1mXWNvR4RX4
VNYvvQ+v70c74ERYBFOXlXiWuk//uAWF7f3eBtfgX7Ud+oM8gJknCyf9NiC9Qiyg7wutIphuvsoY
JfJpn5lYuOjsJSzdskySVnMQQT5e6/uaBjEWP/gIM2BesX2RJbnj6H3Ky7KHydPLAsyOQ0DIOv/F
44WjzB46e0B3ry0+swZCkWycsrCXLJu1vRIAtLegKe5ifho2RU/m9immfYtFEpj1JIs+RU62py+9
ybL8lms0f+Syc3hZnBx/+/cQSJ+raABd7Sa7y9fhkPzuAHj8dVJ0BGmohm6IVDgw5m19AKUC2ObT
h7Sa8i+ZHQ1prxndapw6feLaH+3WZzruWlb+iKg9Z9D5Fjxv3YD1M21G6m0IyHTHQeizp8kHEzcy
bip0qQ0dESiOZnI6o2oalCBk7eleeRANKRbs+O+fUEUp/YMbwXCnK/Nson6FWLyro6GrYQbUHTRC
HUkPQ0vy6LRpOJSliD1DqpRLWfquoegPPxw4iGwKNORxB/Tdc8j8P6yk2AbS84YoOoKVZnbxTMVz
qwJV0xP3FI4oXX3dGMt1/4K4EYIgQK7g3EwPE2MaSpS5ZNrIjsPlatpv7pRs6bK1b3i82WNjwfPz
5Tt5jADHPghUOFcdQifoN/sFESglBzHOE1yZwpt0PCJcIBGmJ/dfdV5rViy91Qe9lU3uY1HfL1pW
+w6uRfNIfyXNb9T/X9AY6CjHQemLgO5logyPJuIDSFK4dM+DZ+QN6/5C0kf4X6/pQ7UuyMy1l/l3
gsVfegvuX5voit2bprgPxIlON2aWNIqGxy/1FL4Lzeu611P3X/YekO8UzLbqUWiswXnc+jMtbz3z
+BhX6q5gi8cwl04dtK5a40sbQ0/E0knsa2Qk0XQ9zTrtrZrHB2Cjwy1gTypLh2mlfw4m8mhVFWhg
8CevPr0JYmDhoJuSoyfx5hmCE8c0+9oprmwFJeFboOj+GR0nVE0aFYBk/mapw0ZAX3zeB+vd85Ue
UPj8pC3q0oFMAE+mpV+9V5cqJRQ0uKpq8jr39Uvhv6XFq570VMzI/7QzYUYLlsnkWQc596u6O9Vj
nB2ujv6Mj+iFoIEgQ802AtqkpMOScWs3eeQ623Z3wfkDo9cfgeXzY2p2r6K9RXjTQGP3NmwxFFDv
y+8wVWpPx7WbDfSgRF25gUarWXt3BuytVOjp5YigYpzWBQV6ho90yAfkpffWvHvB6OsbegafzRGN
WCk5Q5PA7AF1tjdA64FoR9Wnosmg9GrDOvAZ1zcwQ4u6Fb/WgHI6cNVPc/rWuoiwnlZFqXt0WtyG
eo3iADCPzOwUMYres4/GA49gxk+1EibDLahby+yM/keth+UzfKLf1PnL76rZqAe1VpEd1dQfgJ0g
knZgF6qk+TCtlCpodGINStRjfHtCDLjAp9E391d4/k6aaXN1aT7jckYyBm/syHRjHOkQoQEA3UyI
YtR10rV2CjV1lvY+EC/nF+gYXbZc7h+tVadiVB1DWh2LkdZ6mtp3lJYbGm3Sr9+iCMwKT79ROvz2
1u98DTf3qU+vun8DakIAqbiP+QBaZOkE/B6pG91nBa1MSFVrllJTaVBn7ev+/oxz2ruhEGcvo9MK
OUTve7PeX7bPalLp8JsSWg0Zz7q62bLE0ep76tPukiO/3zuD/sw//W9r9rgnXeSxSilkcXO6WiFd
eRh93YZtcg3BJ4YVlSB2QlerB822I7amF+ODBhDcFLcJBXneQRwVqR9FcbQwRUAfybV6rA/oYbDU
YQlr079LD9v1r0dq/nCaEKO/A0oz1fI8bVjdng21xaxSq159oAoCBk2arAWnmLp479UngMj/MsWr
Jl8KFmoZsBL24mx3+0QAWLA7NqjfpMv8nBC4iD310UI1Er4D399gZKD3U4C9vVDgoQMFqtr2q8FR
QwjHJXJEwCDoxfhGJohEA729N+3Ftwg+wKqEBDCS2HM+aw0h0Szq0s7wsPWwdUeY1bzzvJhIqfIM
tLp2SRO/ErxQY25jxvCwDwTYzccKyKdX9JVNocDKw+KcaKSZ76+4s1wjkJaMoB9B4C6orxpcjqAe
41M9PpGZVFF5mZ2pjDasFxhtBjyCICfx+jX1L2r0fnqX2rqXUOnZetHl1bf3S39V9gjNgaxz9zlq
t5ek+4AJOUjyi3yggfoXvHRTzTbwFtnF9Y9Gynq5Tr4YtKXkZ06JakDutmFwFCDQX7sA8z5nA1Rt
Gs3BnS4hdiujVzvNvBKP0Mf2moP/Eg+/sFDytEYfOZy7bnGwGxUW8p/Wd9VDfkVFP6UOMsVvoAKi
jt+N6PoYk43l51DXQZHaMGJa4w+rcDX9gEJ8G3SmsRCh0PeC+/6CT/ZmVTvPm3x7cVgviZEb3wF1
G4LBLivTlUYHcDbSVhhQzFwKbizRFzSqJKsjT+NZ6+IKq96s78NSTuENmkUO4aEE98Qryzowc5Gd
TIfskOcCjJFCOtofz8Xhvn1WAZtdXQyu+sY6Myakx/ds3LtHOctDTvn8CIe7f29lVo8NMT1PcOfo
sNwcKD/fOg5qMizTVYsYQ0c6zc3EpuQ2/FpsrST6RP80vfUPR9rmWBFV1qg3SzqbEsodJ/+IoNEZ
kv8d5gUxTucUAinc2ZNYyDIyU4UtVoUrwT7Yae/oiCUhubZZOc3jFvGIE0pshK8XuTxqLMwq/xqS
k0n6SmFdvHPYAYEx3FuQYjsgPh00GBAp3ezJ3SGIgop8dFtxHs0+fVHBp5ODqvumFm+vo/yxnc1m
WxRNMG/om/vxeDujXoNUBMmkQUnlZO523FPc34wwdA1f1FB813cNXCzZdflvPtKcU1D5Z+p7HXoK
g9dcjK1uOHErw5wTkq8xQsI/UzHMOo3JtB/OR2fDnuzFIUE2LXrQQlRXNGsGF4hiN0Erwizj7Rhs
TILkOxIt22C7WAGf2BF+OVZEpZt0oYkWC+9/GVjpSVq1koRVdF0WrCBgxZWRLGgVsy1/F/sQSxc9
wyfrNuSwVOY4jnzneBgY7a2Av6yAFqEgBZWnW+HyaizDTGztEtcdFIZt+34y9HfzcDrIcBddGyj/
3Vxo/yOxGuqZ2MiIBEuygupTz4RaceI+sRoBZlak/W9ndmVZqxHD+xjjIxxAKE5In/wIUCvMxzpG
YOIvO5kwDgSwHs4t8q00lFq5QfrPK7diAHE1x4sVqRBRKVdCzOl3jb+deNJJ9wBYAQ1O0ir6c2ba
T+Q2R8OKsBVKIG2U45vh7kaxMaTC5vh/f8Iwh7OVGO5yGdqJJKohMCC8fLIs8Y1SGWU6VOblPN+N
xbCpPdtgMRLHGbVeJAYkQdmejO0Hhwv5Kszpeolp3Hoyxk1vioCnhSHFnq4avqT8upITl3ZpGkyw
atjjqdvvj6Xt8kNX8vblbSnd4wb/c4r6HXS/lSJ6k3uu/U7mzOtmcihk+XgbfULugptL5kJugpPI
KnZHbrySdGSY/O3+YjGGGybxSL49/Bu20RyZnCHWknI27J4gdfyK/hJjR1Jk+P7wd568i8eAAzD9
aUQRk1XSj99g38wd7qlXhlOek5sZh0uGEAqffGXGfH6lWuXyd5kYsb1Gm+jt/tlq3/Bzy++ZboKl
cv/CYiInAI2YLIsivRHodmoG7VUBJeLNM47iDNSIG3pBmRiMrqBb0YMTR6toMeSUERGKR7qBAbLF
RKCcapI/MxMkzxWrpxhRIM5wuFltnPjv7y9OfhNn6CKwxgku+5U9Fa2k/b6wITLbN4pTFDpXlSUj
jDYPVAsXrMBI3grlbopiceWLJbhq4awJgGB0zaGDeiSZq0ZHBgyPCSWwozGYnpw9jx3sWmMRMBnG
pHi0iBkLbz/Zj//Z5Vxw3hhv97JUFCbLRWAtgsCb7CfejLYavgKWqmkOGzZaRNFsuw1YGFYyZDKH
5HirlV8Z0IcZdMw4HabmQe7IwYYC74ZuGPs+z6Vh8xSvl37MrfDtft82XfHG8VcM45AX8H3CcDkJ
Yrwcy2fqO0NapzgqQ0zKQbV2tVnJOkEHWVBYQbCguCfzUi4pSvw4HnKTuMSZNR57wQyAiF9FcFuZ
SzJVIxZP33CcVeQkcsYnczTvgneFISft+KGsqxiLOfIs4strJMOLP8A9mHoNMLU0kku/OJ8+xGuW
G59K6x4sfJOJKtzxm5hGW2mIuhKlWXE909wRXSImwA4ck3GyoasV78UFKCoTDbEl6+jD0bTGlmeN
cXfh2WaWJQn2c9No5TixG/urhVzeiqtj4GQ8UOszsBWxc4tTq8wRFSu8VPnKjPBrhjYOw4nvul3D
jf89CbswXIa//cN3ZVl1Yz7C3/1B7zf+eBJYX8Mw5MUikjVylwyIHf9umTFQTNuVj6wMCgv+PUK0
D6Ph0dOuTKBCDfVNzKqfQXy0Nk20HRaVI8sEy+JwJ0+pc6Er7+0s6H6UuaImswWLfAKLVO637AqM
pwM/WiaLPKMfJ/Tj3Ip3uJSORvyMnxvugBOM5ZlnW7TtpW0zqijc2jX6YrSL1Tdj7lOEvbEAKyz3
8jQL1sv2I8oe4lEWbTX6/vD5VSxY2AsmULDneZCTkj3Pm5h9L2oYq4U13gbDAhJfw0DwJZJlJ/H9
HdcuCxUzEUcnboMsVOxNI+gjUDyecjWyyLgDWvAqu6G6p1WniaANawp96S71tB5nQdXBnTXCcbC3
Glu2HNZcbm1yN3cP0jc5lRVe0b7vlpbcaz6N54KcwWCT2GV9HhvTNkPX59bFcRIhWzBjut/ZV/ub
3zwszXFmeeMg4AIf1mw2xuESX2V50oOxx3fyi8V2vP8YE2vlcADZE/Ze0zDZQX6rf9/sm56Fl9aC
mIB3CkzGObmu6zsrJyaQNf/iDc/Pianw7wbFLo+OK4/7wfCTELCRZU02b4gebN/zL8/ZaDTacQu5
xwZGVQPbTbg2jkaVkeuzB5Pp3lNMZmTXWj5MM+SV7zkO7BBA+M88mG7MdscI4dSLVI8dG3M+lLnv
b2JeK1thwmNnzH8cBW8+t9d4TTjgJtaJwjgThvBBdvOPGZ19HmDuIEwY4S6M/LbV9A9h2HJUc9L/
MGm8D42HshbwgoY5Opj2su0Qc4VQmEHSxShXM9mIKFg/+5CQNYPUWompOpoZBNUANsoQ5seKFsTM
fE3fFEQngLUAvSqhD9rsbYPpcZ3UrKKu6nXg+WCt1xFWBNXtEzVjev4shSLwFVtimY4dCNEvLOhv
0M5zHqGO94nOCn1bZptdZlcssaH9+gc6ybtPByUekiyehCxAcNRSjBqrvedIp/6QOd8EvHephBlb
nac53xBK9Cs+oSJWbKGVbR9Qp2JYs/Us7cv29euxOXjXkaD6lCf7+bIKoYqOmj+K8R3ZTwIVlfWB
l2zhloZSBrxuq7C9z7zWOu1fYnp3tml/hbQY9MeVCLC1zE3LBFtmVYdMHQKvUiHKrnBQbwogskNz
28EDvlWd41JUwejxm90Hb7DdlA5nqaeAxzZnUmZjg0b99h6L6Ngpbs6uox8MjNJXjmZsvnyty8F1
1Fj0FrxP/JgpTVBPEO02WHRsGSXaa82Zvtf7MKiffDqSFz7VQQIVcF963anHPYQkipjsE5z7DeVW
OMUAtNDyVA4iBGrU5qiQCWn3HUITJpsDFcXdiI4rSKjCzv1RowkLDjE/12hc9so1OwLDOJKCXpHw
tkhE2hCraoFnA5v8Spl/lI7AxYU+nHk/pu2bAQNjpHGuvaeU1D9DrgasxpYs+Vfrc8AFAd8tTkHU
zviEelau0S4VXznSFz9FBq1pv2YPSIVUStG44z4DY3cWWQkf4jJ4AwH8FSjA0CZRG809hFU6+nCj
O46e4UrHhFVCJrjYIHM0LCmUeNt7EdHr9oGm70iqIgs4AmiGWAjxlTqyuNdITI7ODBrGRIkRoLaA
AVZzn49g64KkUOE+MeYF6zv+mvLBd0oHwLdUpw8xsRf/nuJI4iE+8UeRlmZFWu4OsdSvZe85J4d4
9ZpB2zY6C2iuQOYSXjIQBDncW/BWMwKAB+FfXGADSypziPl0BolfEnZRZeX7s7EAVCeOQyUBfUUR
f8XsLxI6tEP2WUEFPif8SVOTjApXDWHTPifCIH/7BOYEHRwE/RxSEWQAoH3jsloyfehpcmlDg6ks
NdmPzTrc8Mj+CPmeoe6+ZkDu3wXAGcC9DEdnIY6DPcksUEx1OScGCFyZkaSAPoOSzeSqUVIn4lFE
B4vyJQaiyC4aWXyRjjTKHAxkzYTuAj9j8hAC+kNsJsGmnFAxoeFZ77nGLh2corx4AQUfUmiResZ9
3e4zAnw6k5xafnjs2NqfvBjeGmo9zMI+TE6I3UlrX856f9AVrEbbpuutnD0orKAhxKF4ThGsjVuU
SwDOWtT6oMXgeyRarsLU/ZoLtNu4iOaeNz1AnAdZ3OzjI8YgJofBE3lHahqcB1OUMZC/V2TgunkY
8AZqGdxsOUVBcKkEUjtkyiJilPyGDK62xsc3EK+4IO7Dfy63mVsnMw0WNc16yoI7ZB8T0a1bQDov
ZzXzVtIeus/udHMnvb/LAMjKBZugvpJyFPWvJe/OEGYUuRMiIDRXksaE7z92cPZvNZvOyxxfTTig
pOAf8i7kQoaz8WTyNGnxMfcLdlsag4aXtTzgJfEmurOEtwh5WJJS18hpNulpDbI5kreWBQfNvTi1
8QvQ2dD3BXa35A9kZKIoGoyJ2CdjyLiSzEME50tsBWdgDbMFsQ9bO9u+t6Vf2piR3S6cSDLMn23f
z2h1FQWE0FYUEZt3+I1uSuIoTt4bRFrJDyaTCcA0ix158EpgDBIh/uHY/0KSDbHSajHbEu4RGw8j
bzLZe+QNYn8u8aDEXZJLysnByuOhIDBZ8OPVF3tkajByYJFzlbRHwAVJAoasOitnQyY1JAtYLFZE
vBKmOtEwksCff1arSORCJZLiEKA1VrQibxwuSGqiIRk1WUVNc2ttAlJICkDSQTwvScRiA0MMJ94j
TCrqfG5UTXpwcyCIAUrQmCS9pgYNmMHVRezdOADTjvdFlPeRj3C7tgoNQdgnqGp4v38+BFbWybCC
CTEF4+XtxSZWIrPZL0lhXFZiVr17BjQbA3lwKYTEjr9xJF/yfUdSZoFWELPmjITlq48Vh6uKQJz2
M1xAN1w7N6h2YTeCI91kFMcz/BNFXGhGgPl0yerwMD+bmIRazLjJeKg5TtD3iPkos7LtGsHWInng
1nJaDMOKuEyC2WQlt2chuR3F2XDoHJ3NcLHgLKKNBCTcBn5NfO+WMtIiB3AxaE3lLsNN4pnHmFSa
wHGms7hW4SI6BiuiiPethgi+MTYoKqI8yyPh7ZnLTCehckDaYqGpLMJxOBLGouluU/TpC6tjtblX
4lRdm1tIHaIEjIynOe5ySCkec1AwXwvlOEsyg8mrz5tXMPCMBX5OSMw2XYWuWAl65TbI9R0QLmUK
swxzWEJg1mBWe37EMsdbpM6AIt5lzRVsEqYe3vIBlfd+Nia8s+PGhZESPm5u3SJM6SEOE+NC9btA
J2d2kWLGB8CptuGexZf7ZY3sdQhTepAlLBhWE4JhYUzHwClTWDTGfns2witzzFz+vayS8LU2Bm87
RsKDsJqSmF8YZfi2hSeJH4C5G4LKUZAU+XNK1oTPozA8YVu+JHVWyQEVsxGFxLHL9bJ2MJSyw/AF
7GmGL+duhXfI37TWmHgKAV1cIUZffALo+VyOXlryVZnFWcy7Oy4VIdo3558RMbuGF8eIf+OGjWCI
oQye/Xf/YV+9FpokadJDO0H3dSRFxPZWmPJ+DjEzY5sze7YaawP5DUAPf3gZXdb5BKInuCwVQ7Jo
0LF0RNoOG59UTnTuoX5edtVG8ZQ5kiO+JNkHmidhl5KHMG2eRnyLwJWHtx0tAIf+RvVQFFmBiSAf
0SJAWEGBk6HCGhjCjnChJK/ZSAhD5MdsY/7MpB2OVQllXI0JDhDnvI3Rt5fcPh4qoINTH/Y73fSd
SBmf91qkulnb7uZGxSRgXo5o8IBn235ZNzW4InR16L8g4qXO9zNowszzv35yJ5ehn9KgzkBkT8uv
FWleW4hVVgYjne4Tr+OpWN734KgVI73PTicUjCFEzgg1DaJT6fNEWhjOISHRMHXZe0hqN5R+nDum
3he61BXYGOKyA0Mv79od4Z9BTWSqN/0qSdvI27btQ9c51orwaqB03F7A+Var6yChC0m0vSRTuKYb
TrRTDFsllin2474kEYHao7PTavjEIGZSha2TX50Lvi1fZ7PTnmmZu1KU0bttvijz4oD0REPi5HXb
TuP+MZ5dT8WBlsJFbj4/cBPZVIsBWoJkaJPOmb6NT4YeP11wXbX/6sJZHBbcJ9nF5D/uF6I5rIqs
O6UhwBt/CugF81dmk8/KBbLBI/HDEUFMmGHCaRl+DT+GqrOCAPz7leSLWDOLSjdHSeK36cZJIojI
yAVqAmcMR3NJ80ekfMUTVwgDL4XzkQZ6mOwscKwB0IksiEK/PM/OxhlUBHnk4XvTACXdyB94xajP
0KLMF+Lh86PTi3vseM34UXjUaWDPfnUSPzBvzp5cFAADTrn9nSu0Bk8r3oABCAjloU/fx8k+9KFy
CZOZr1d0sT/ulbbhpKM75fTL3b9Q1Agr/93zUlqQ+Gy6W2glSCqi5YfZ7jpFHpQ3iHQLCne5+74v
qRaScr1bV5zjouPyeSuJ8Fta0EHCAY7b+jlqvTZ4wF0mXbPOaBXovUREOTe7akLxiWek51YIKrFM
1m+Vn/PDT1e2BCnVYAsC+yQbtymGSLlKb/oXUjRKTagSn+7hOZ1e2jV2aTwnsIm7RkrF+4jvX0oL
VK/R7yzurJ0vt2565BJnLJSMVqcJZVH6g5fUrTipdKB9FPToQErf+IaJ4MSm1epvypmarzc3imKo
J8Mr3HyYaMw6ikJwZ3LeU6joLkFx8C/3UaN2NtS3hBGgkyOgpovteD3ZZBxz02nR8PWVNGVD3LtR
0TpEVJQEoItZohSb8m1D85r3TvBs76gWyYtqUuDS5+GFM0CcvuF/Rw7egjTQexKNvQ94fJ0sXo02
QXrb9Uq6y3qwfdI1FftN2fQ38ClRoD4At2UuhJuaFr3yu9oQ5RYv5G2QAmjedg2ITpe0NDeHz8HO
D+tjI1J7U+H/iCi1SR9uZ1tBaH3BBSG5rFTFfD7GyAb+PTTQ/qZPbfyRua8PERCFtxbkmtuwoNrY
SjA4grNSUfU7hsTyZbHlRK7KCB+kok1fDay69nkCZwF+0ff7oHpqfbLodO1hvTNCu5EYmdNAsLcK
jj0Xjmeleym6LlcrLZ1HF46GitC4Vzcrc1YXsx51dx9NyAfzX+SUbxfpWm03Usjn3q0xV2/La+ZS
Wj9q6BpZjdJSO+gZisV57xV9NIO5khNUrr4f+BcomDX3lKbhaH7hG33Gr46Vd0xV9+iKmz3g01UQ
4qGNk+dI50jADnJWTHoMRIgZ/vXu2LRUQi7FVE/jA3kuFfvR84iHintoOYqHoAs+NE3cyt+juvK1
79+ng5GhBU9BW0B4IZFFsWum0Cf2sEi1oC3mEEH2r0jDafzJLgB3rV63OAytlrCnmwMgqUPEhMrr
OYa0OqrKYTF5xeS19TAnNb6SQF8Bdbx77gF2nmmHI90pImWFV03HPmReL1s+33QalKtncmNLs0/9
5+ZB592wmPAZCB3AlMCjDZeYyr5gDZenDotaucq+/RaI/lh7D55YiH5Nlu16n9HC9ZOKbu9psGmX
DvyC9u6gBnQwJeqiN2moothKh1g6e0w0NNleVnt0cI/7dNIRZq/Z7eF2YdWKc3mjh7ToIalq3IiY
gUwsegp4NDVKHbR4WL212o5ObHWq1869G/506D8hnaXQfADQVbrnzCLF0lA6pVNky+rZKOzWst62
ltR+39sSmbCBkihK/Nx2CWjo1X/jCWQ+lh82pxO9ESmGuS08cXiehUQK6+fJnRMYrvvxtPNY18Oj
jjus9DHdKItmftpymAUpeEDMkLTvuL6Rqhod+FlLlUeb7kHaY1v0i109TZmyGHfawzvuy92ohxIa
hfJJOjqAaCDaaBXf86zantj9MZ/7DFSdLC/lQooFYlKAe4E2v1M/rrxmZ1zp2xY9kbdJc31VR+c8
4FNho9FIkaHbPsjoeoCxye7eQVGfb6AgQA3LnEY6bd8HuOSwnl6LH1fz9yf8hlZTp/0AUx36Fc6j
i/egGxKSwki/zFG/Ukanp3Niz4Xu1zPznvdkRYcShXPa271c5u2ukeXjzyvEs4YuC/hY9yLgzy9k
9vP0VgT6lbiBbngNuXO0uBefltvC5+bSf5awG5mbeJe66Pzf4UiAUt3hEutS3CeMUF/wjyCHUfP/
vvo5H3w6RMBHEvk8gPwALSiEtvdFY8hyadWYy1wcXU2c59vtodwqtEqyEITIXzH4QvWU9muajGcP
0ghoabpXFcvyMStnF53m50sX/noWfE7sXjrbip5HHTWsT35xmvICjtCyv7iuZxA3Eebi6WVPezQi
tjLa4s9eCpcrOR7WuAXBFkghEtTnPsviMXfB7PIlwl6nEKbGo55/1VApfeUCZgUDR/da5GFqCPlT
Yfs5HpkA7GyEVF12L0gJEOhUjXvS8yFY5GSe9HGzaJhcxPXiZFpwyRbflAxKoxX+jLU9GB7ceiFW
XIrdoYkA5pcw4zF+vURw59Vv/FWQ8N+kOS/3TZW58aZ5/uLlxRDyKryN7h9RmwFI04by+xhzAzR1
P2x9pofH34utmIW3wRqIVHXapWHIyIkEvtRz4LDOlWEzxmfw4z/WLMKdD4GigVndCRhyj8rP9q0S
HMFmxiX7zEoKv3P3ZBJEVcKzd6EjT2yLPXAWur3pLYk/2EIREtMwMOw53BbIpdzGDjXF3h/9H0RW
tL0BXNLdCcy0JGxVF2dRozuwQsMsQWCF0jcV8L/rREnRKrNoeTytWyB7sJ24KzBYzqn1wPbzSKsf
QfMjZKc4knB06XMyXmyAtEyBE06hWr/nDyC2ppE2jNNUc9CSgSwF9pkb8EePb4e+PiZyuVRRzOD5
V+hvJ8HJTybbNRSqJrk/fYiqAUcL2ujHmD9299J87LlV5DnPje4r5gPUUpj5x4lGle1AGtGH1ppu
rwOx1CHIrNb35JbbFyBk3c9yqzfF0fKg2dXVk6eIojCU46tXtYft4x9uX5+WQ30O/3Ol5Apb2AO+
8O3lkgmb4EVFKPp9tSG9bSlCpf/xdG7bqWLdFn4iWkMQxFvljILHaLyxGWNAEUFATk//f3NV27tW
ykq5TFSEOcfoox9qGxu7dmpNpq4c00g8h8DgvmX3i9/Q0B6fTdCR3SPDDZMPw9nr8F8U8qFX7ZZK
+MTMpQ/6SahAnH26JW+Ra/Op3+HDUjNUa4RlWHrQWWRuBw4+WOqwBSw0nsLV3ijmJGSZjy0/NmAr
ITPQbmUX3yp2aEA1xVeI7cj8zFVr6xULBg48zel5OSCkPvuS7mKFTI1DVDrvFn5e2C4/pMqnWK0E
VYtPwbzbvB8AdHNjK8eXXrLblWahgb5T8rX06aPcq8d7sfttJbwAJgfO0SmKOjaZathrjdNuSvnQ
05r0YRpHkOtYPmv0bmRNB2OAQTBxmAEQX4VtXZfZ2GIIR6H0tWVV5VV/mLxOPVYkLFM4Ivpgkc/F
wsAK8wmbBaKt8xebD5VlYvdpoN5tdQzRtljcO88g5NB4C23r/R1UL7/HFn7qvS9w50HdKeIe1gNP
1NiqoRcNrkrRgeCtn8WNp8jBQCX0MTvd7366KqjP83hMFSaORT62zsU6Qe1SzLPRQkpx+co+UUJB
oW4b/ZRD4G+FkRyOlg+zv3Wa1wutItrtJswGh9cEXhu8CTpG72OX26IUknS0B9QO7TIbAMihXutf
xeqjOojhMuhM1eefb06P90IM+Ispw8eTL31Oc8vF3txRmvz0sT3a8XiMcWhX68ZnqwaRrvEtMC7c
z4n4/tc4NzgWORWXJpA/B6VmzxlzaoHET6eeON6ErpTA6iMVXBqrSbMeTUz5hS5hDEeHHFm3yU7J
LxsUsj8jEDWZaj5rF6PEXnHkEdUwc4nyLsD2AosWSMyKwtQOUJmtsGDzkMJRrc47+OofuhBGOHKH
YCPJToPNxzz5HKnHQbrbp0vxS7vNGv78hZ8NaL3QpEs3WtX3C2ODcikxfsGR5+HeE7vlgj2kY3v0
rcnk04kkL8LRgJgpHFnuOBOqxNd+RjuWxHQ4pazaCt+dt9Pt52lmpf2gpLlSoLy+VdmcENUD+xY7
oMKe3smKOTUrRhiYIBxQbh3vJD+E5AAOVFYgV24ugAJ44tl5iwsHaPU4seUT6/H0Oiz68HMrmXNi
o4w+GtHpdF78lfGygZQbnSsIoYijDjWtCVUIjgm/Y1RFsPQJ4Cwjdco4vjDpnHuUpIwwD6O3/1Cu
2TQQCbYs5yh6GmIQRjDY2oQQvfF9+VxR3kziH123W+5PAk77sepDKz4rTidFFCS1Xs9z3eZaxmNX
uBqN5VNJkreOkxjN5Ev7U9Tc4uHy5IUiwS/e3+V4nqDJLcljBoOW6OD7qTksqs/iHZYVfDLKx0uj
/4oUPQj01yqsLnxTl7tc2lJHgMSJMoSC9S2fegpoxmfpnuIgmwT9QFmcB4/s9Pr46C+pZfhVm3OB
fxKnw8CqiBBF8pmzqM8TuEv8KGcnOmK2auWzqcd/cpY4Uts5tfZbNzguv3cVT8GHT8GJQKDYIcWT
jiqkSga4FDovp1ukBvAiTd451PVjXbmktCh8si/n9TwN/WGKwuvZvmcaNNIypaKmxkhYA88RjXBO
QQwNFDXJmEZ0qvMxfAxfA5X58DfPctd+SFjMtnLx+2QdlXEtbosbL+LcF2apQmZPvVj8nzVm0cke
L7t/fzHLC4nT8Zd1fvcVdlnGblJ3qNr9u2wJnoZirGhRHHeWgYDgSRWep76xJ6qMUSFGAgC/GJvi
b42fHdcdIy12cxhovzUyuN58TmDF0jzM237+vLFYnn86HNNewaefj+DEw9L8UphfP3+zcBTV11H0
CbVA373+yr+mnOmL9MLCEb+IaEy2cPRzejo4Ip6yJl74oG+kX/WqLTh3NRYzfPBN3NDpujBf6a5Y
xof9qkG38Jvfsq/B+whjBih5rfD0f25pGlS4kxA2UGkdhl8usj9JYvh+9pTVaCNdUNzhsLKUAnQD
l+JqYMgPB7ea8eHk8FiMmc6EFp7Hb8ZIEDjEF/Y3ivXZP7eTzQg1/DQ6n7orQzI61kKdFQCAil3o
S+wcMs2sOtwoxTLJtsPVP3Bm3FkhovgnRm/CMNKugGASEXhDoNLxhWUdyt+j9Ksg+t/wGLi+rMYf
NqQ3XeLoBxGb9INbLVNqeFObBpSKC7pmq4ZqIDonZE9TRzM8uMEpOzdWrL1pfLhIzDIWqT257Omy
S0uCzvydbD8hhj0xLj/z/oQAWQSttRfG6/KXiBqZ1HP9pEYgAIwr8TwyQGnl0bIXwY+sc3caMMrs
6dt8TFm27WGrXVldX6vz4NA8qwmCdQ7BrMSNHU/t3FLiOQ7JsUOMmY4PE9Y6EjgG8g0ThHYY4foS
X1RlnlBWME77Fvp6FM0Gsik06ro/HTHCkX5jYPQHocEqTdAC50mNCFUBNKeBXNnPlK43OQ6Hmc7C
h8MD8AAmj0zwAbLIhJVWXUo8takQzvUlnV69ea3aYIys6EvZ4Z/xZvo8cvKJd++2KYq3Mfmnf3kR
JSzcldv29gdDpEWxrA5pzi8xaTfV3ntOybeeJ29H/rArfFZlua0Nu/isjDuUXJx5R1zg7FfZTzOQ
0Dp/tF8GO/n9gWnTMltqUjDlxOjOn1nHy84L+/2J8gw2uw6XYz4MFBWQ3Lrv9hnEjxs6fUmxeNOU
JYaB9kz39JoUDnAMqQfCZqvGVjrxHl09jwYjEZr+GGekpzOprYSS+M7BHfIj29djslGfCyz3GgMo
8/Va46+n4B/WblLSm2N1mY3cdBxUTC8zVxQH8VesrfvMR0HN0v1UQrDpd3J8Mmdr5hQiuBSo+Cjp
XsqyNq9YGDjVfiWdQh6XKhT+ma9j5iHkCPPzH47GwhZEwScI4NtFvsgOACsfCTpT6X+aeBSSn4rr
QJQo9e75DXDzudBz4MPn1iv616KZU3uxG0MTofkAuZ7OeRCLIfF8n5dFczsApGPBw8geMP4f4K6e
Z9z/EDnirfht/DgPojKmI6dM4Jv+Ih2bHVfZtFxyvt5ju8nmU+bz5IWzrbzFPYrsir6bfHHEZbAt
0OUrTkpBR1+cmODk6YZfIP47covKpBXOpRD8FniJGRPQKkvtpt4Zf+OvBh1bF8DHQRnMuf4Hfk9N
w+tll+V38EM8GItoKlveLZcqEkNKS0LoeP8Pdk+MDP9th/RvGPOxhHFohsUboShbLeQnTLaPOmgc
f1nWuFGZj8ZJnvsREvLaurfqrH5Sj0rLexGMZTeFJnA0/lgJsKd+kr1LSZ/8Co2lZCFYYDcG1eOA
wE1giFQu+5eF1BFFPEo1HsX2zSuD6YKtHIgBLx1lwAsnPLLtXs6I3fGO6SYfM4eSfZODrM4p3mEV
gQGrMB9QUTKWRBeKEUAm1McwI8jXbVNXCN5RgLDBU+PjiRY75JiAqPIGeccp2ATEKJK3EmtCdKQw
oy70Kx5t9dSR6FLE8RJsB1bs+3mrk4/GG5JDOoARSiLd5hegcdO0P6hInJ10+eloKbSCf/BSeGW8
FZY94Gy0a2z3NZfctX1R7kesuxN5NU0uCMbQZ4wRu6HwA5pFisoyjk0e9nRvZJUQK8Aj4CYmllGK
oDN55IwkH3iT40chg9yaoF5YGN2iThcl5BqSgCt3SrYEm2wmgBaZhQpr3BoDq2Kuwp98u5rHy8ZZ
B7IPw+PefVmZMIOztKtqM61yweW83MTfd46LBoyCiuwtaE94mTxMMD/uwY7Kzsz9a66CMD1Mhs3m
+4BOgKFK5+KJyke1HB0oXZm8SjDp1dk5xLkb57nRKllUfzJyMlh3rNzqolBEISz/wY/5qjbF9ydU
oeRkF8p4MNrHFmdjDXwrWRF4vSwi+nfcY0DtHcPj84AG9IaSg56VJyOthEk5RSjaqsd8+t0HzQ1g
5xZH6dbYjMNkkez6L0hqRFbGJ7wQAsYr8wSrH1Ag8QaZ/NRuBf8XUZaHxRw9FBUuZkjT8L68M+lg
golnztyIBquz4Lc4U/Pl3KNyTs6VfXYx/XNqdC7rZCtsXhHjH6Ei0KLauBQhzaLvosdhwiOFY1ZW
1CbB/VYxUpJ+VGM2Ib0bUIn5BZf8aXyBfcYVYXwV23qLwBQQDQTovJ6SqfHxKxftqUv/SqoBZmEO
l64r5nnC7EpIrqc2YyaoUncfDzFGUhp0xzrInZ/Kov4TqiIPD511vjRWb6aS4DNH2nopgmFDjAhY
5f5JxnABmhsBIBOTeXzABkz9aRAT+dAdqL3yfYXFI3Nnp1z0vhalmyZ6bR9RvscwPSwD+fv8O8Vy
+fsD2i7PhG1fcRg5RjSOhjBdikSDVwRSU5xNzhnoE9iXLe7r8/d5Vbof+xm0drpT12NTaPwZnOG8
07ABca70Xy+QcTTTSwotzOYGr90PzNmXkB75e4OEBK4V4afkxAvNp0ISrXJ1lKPGj1e6PaFln7E7
2ADpwX0tPJjft3KLis2e8EGO1h3T/jGWyliQQQyAw7lvb1TiZ/KCn1b+ZBWftSe6ZDYG3FgVMjXq
XwpBwaIEyd4CuUiHz2a85z7RL+O4HlHjsG+w3bD1ADB0YqJLcstkN/pF/+Wfb8OVY4++CTVfkDn4
6zKGJ/4TUhMs+DjUMTd+4jbCBrDrLx0Gitga4Dc0BMo3UyJ/xJgsdEbO3a9Xw2v2AUkvoZO+SarD
XQk5nUckRD5nSozvg3FpL/dQWSY3RIr1ld4mwFsiPH/hVuBOwgprt2r/+qm+X7SpV6fihX3fb97o
8KZ+KkwVpzDzvnh+qUt85qxs1f3JkbGgsgI8Q9UHaK/cuhTJojD9wxOReJGS06503px0zIc7dHGz
gcDb5jD+rr7Lcva+GqAEualzwTCFBdUq2AgB1+a64MbhX4emIsV9GkEeJBV8JecnRq1wZn5AiVhn
4AXAsQHwNrHcgTTEBWAzWoLSqGE1kVvvQ8fwQ0ju2XOxIsbbt99/wgJXPhi0It/r7NARYykSh8WK
q5DBUL4mKgYHtiuQBdeZRr+KOgayGfWKGLZjXPryKDWhnAgncygANkMeXhVJBiySmEZAFxcZQTgu
zzNoKsBLMJZANVOnflvZCWeV1uL/31h8U6hSSnFSnm1qd303YI6NMdKDUbS6TG/jSF1r1DCI4amT
WRSJk+kXby4VhhmUiBTFrE8KqOavui6x76Yg9Jpl4TLDHm1kcX9j6YcYQzCmhHRPIJUiZYDzBkcw
bjOvcya+spMuAABxahVjT2881J33xqK+/XjjA/bqL3wuEHQijm5W+diLiQuRiXObvzVPir2OxYax
aGtncJo1p+idN8tOPG+j92STT72UyCY9QDpcoj6VvdT4ufNiWq6N/nEqmn0+wWhbO1pT5gqTCXGE
HrVwKjnv+JqDPdYD/n71LQes1e4jSh34noadVEE5soY6bIydVDG3e11UsoK5RMMzXpSfZXXqflTY
OpJTWOlO/sFIPxiYdlqPr5znmc6nYHkeWNlkMGsQY7tb61jIEfDuFmFzkY+62fmM4VNslu5chbMH
085Zycmq0RFVTo77BKC2a3gq7pM2xqOQ/9+ejv9I7OlbbT2y8oiZLBbkUqhusG2b4fK8rK3YUlH8
cMyWKmJffPct0YYadNrYpnu4FBJB1PY+jBQsXO7vfRwTNudjRvJuXZmLldd5hq8RM+PDFABGDS3W
Br/Nd+/zOIodh4sR4/Rbus7Y2KeRFOFNbYGDzipob5UOWEdcH8wFQW+6swEmWwFgAwXXYpvN6Shy
Vy18NmHvYZcTv8RPnjYMa60X+1gdVJop40WuOW0PKcHC15JMHhrN9/5tWAMRSJUwHGW9wKwFD5pP
4rfaAZTy3HqPeGGkYU8oDe6tsgn0baulwwg2gQzQzbWJD+V+4J7WenwCfkBuXdYORu4qLvAw+lDY
wPnGBIY1iYUaVgD3YMRX2DTkButFv265VB72a7JEZPyUzF4jq0kNyOeY/EyIC+P3yBhYLhLj9KAd
MgDHh/H+2f+Ny73+DA3p6zw6NsapyHYpg71+LT9Xz/PaaKJWOfbKkc0gjukYhnWGVluetDO9m1dT
S0aRdl5oz8hg48ARCzfJbokT+fkZflSmmGgqoLmp1uNt6qwyuO5MHLaKQve4Ex90HBd4AHMXDNwe
eBwhZo7ndMjJVa3Mu+LGD6Lt1jRZGc4IGKOciidoOpZuddS+N81r9xHTUbaimuaooKEOR8rqPDoZ
mnDpbnapgSXI+TRejo4afnp/ny/MjHGzUe2StWceyzPWyzBdN3T9d9I/xn/6X+aX0d2nXvBFKki2
/Dg4oPsJ4Aa9LJZomVOiyivdISR+wGrc2MsXrOuy9wwG5w7pDoH2TLGTYIxnIbEQy7G3GFnMCC0G
iQ5csCXmE25s6d9T+GisUyTfwN1CbRrc9/G+tWsrXUgnsAXzvGK4OwXSNHCpuuJIaTBNn4pBr44m
w4Dnw0UknOPH8YFuts6P7XnRnrDh5Ng9sfv71shDqm26WwXpFkjg1wiZ42dbvOFdDUKXd6TUosec
2iPcTWP/FamH9xuay4zPS6l/jftx/Doo5HCUocxifMcXsq7XoN8MY6TmqIp0u5etjNyGT1m3pJq8
H6dVnRyfehiIqL9oWnYQ3IuZ3YZpQI9Whe8NcU3YpmdhuhH+8DD3d0xMF+km+5KudD0FSg90Bito
0ffw5WHNsKKaKFfakc8bqgS9b7HtQWP31fLuG16WCmDqsSWSyp2glEHhNTA6FbvTA0pf5/ILoY1X
mIBl1mQz3VSMQgabQvB+MSChodFGkoAo4qtl4jEck8VzQVppdyRvSDgMNb/FN+ctDbxo/zA+pG4h
NhKPIBZPqudw5CTsmYnQNv9ke22T4XKJidp3foMNmGxBKvnEMIVxX98yqO6vEG1UyLT/ib7YRbFC
C+Mg3yi0k38pbxlkFQwXqQYsWg4RTPmBnR/2/7LHWTGGI9ARXXAzZuFrBhXsxraG9Afkjt3XvAkt
HQRLixkYRwLYXHi/CvInSr/b9cpyaNNRcWxihx+Gs4tDJawDXK0fXsfmDuJOkiM1Jy9Ms4Wt6N0i
n4MiUejw8NXmuxGRbd+X/cUSeqqVg74PlS80NOjAu2q+62YHtN+HxcL6XsAndZyphQOOxfYjSlFB
EwtSP/VVblWX+ZmP8CxFOaRSbQgRsRBn4xr8j0yHAfjsh4WQd41n61z8K4pkcQQSewdLjUgZDVNu
QZIVLEkOHdj5BCNi3MXoakgbQXya84f1Eq6m8PnOloK9iaxqLQS8UM+QwnWWYKsCMdogsUIqx/83
3NtZ+A3P2EjRqTIVPap/LbAIC8zf5zg5Tff49AQd2Ofr8DpUxPIwHfs3WJVhUbWgnDPRHQBTCvtH
MQllI2PzIqqC/IwRM+F/20fGViAEVYBYb4e9hKKWpR7iDkQQlv1xPsemM+A7FgEJLh98SAix+fwB
Igkjkvv5nog3or9oxPCxoIbDxxBQD+9oEldg8o/EpOWlimkvD6i3dYSt+FpeQgsKWYeb1Xg/3p9T
c7x/XAFDy+8er1CYQh52miC559iG/8GfT9hiKo7/LjMXbdFETaQtpDPg67Ajw6LTySKbtZnLj+CO
CW3ov69GW3xKKjKUXr2ZHJmj8me0A7cCzqWTBjY8i29GDWAV40mfW6Rhd8Wrz55MDgJ+bNM5Dgnc
8n38WJZnz8gdCaInygNObtrJf7djAx8aSx6vuaUtSXMLJsmAuCdzecyAl0YScIs7Jy3NGJgIwy+y
EkiLzGxuP7GN9Ix8IP6KVua/L1YBNbO1gfAPMDtJs8CrZF0sRoyLRzBJaKANk1u+HrBimdW8o6f+
1zwXk/c3JFO+RPwQrg3QrvgdjJrFM4tbAC32L5ZIbqHN1MyvgdTwtCYVqpynGJrEdseCVtmwPDDf
gPmqgSKxueHHdWfOLKzS+BEVML0PYInAkBSg9GehGcAU4kt5uobiSAk6LsAy/ssX4jRsjgbwgf/7
egLWmKNyaWTA83TH24Y1RLMgsfz/16tCMomjYAm1grYQIA58iFWZW9iWAD3/fYF48Q2zcfrG89MH
FxPf80YljJRKKRJsFqy9AM8x7oFCAa78zziPHZtvBN54nV7/+5ctgy/2KX4/T/TPz3NT7pg0hSQe
UOphPHr50OgJ9dw9d16NA4Y2ICcjxorVRIhm2Bz/SWcg/4t1NKGNEatp+yW83Hp0fkJgoNFDTfgu
dcUj/vuTWaO74X3GnZfgeNRTdoopekMnRmQIQvsKdw01UsmuJYh9josC6vNLd9M3SkChBScEc1mO
tzIDKAPO+CJtc4PB66I8PiLajyokLlUV0Qx4lZzH5sgAbaDppg4V+g6BRElQzJEXd1QVsO5D2ZZt
IBnbRzfj+/X8gt74etNxymaN8ASX9x8yghM5im9uheU82IV6UA8QkKiSVsieTowg1CVL/7WZOewU
7F7ImtfvZeprAWRGlmTVlcgPo6GOcAGEli56P6GC0R3FJ2CZHpCN5e6znvPzQtUtGN/iT40zcB2R
8sb+BQ0Q6jhuyoy1FY6vgFSYRoLfMlMS+r3nb+198JcneucoX5F+O4ebkEsLerHQFINVcZvSW6YW
hsN+xfhjIOyOKfn8hCsqglOupn+flxCFShQTnC3ujzD1+xH/4Eb1T+GrgodM1vhFv+alLJhz2D8D
4Twj7xm9oiIqo2lQRjADfMFXxkNRHQLmDAQgsb5yQVIOFTJOkuRqsPWrwGXaoo7eom9+rzG1ZLEG
vVJu+BJ3CcYrM755QJd7HB/Xx5EPN7OUPRWLDocfWxfApKc1SsT37Ym2+zS+JVflJv3INxXPZPmW
7/He3I8OpEDxyUHR+1DqTAcMz7NTftIONBenAqpkvm6XOSRKDS/qZ5RjmK/aan4ca9tac4mdYPGH
1sZoaUB4mS9f9Zxmg3JEGUXwTWEotzB60A6UFiwa+K7pRLQcWrwaagIIzfvLh2dC6cNRTdasMoze
hGcTvoV3s4KEkKybD1Y8ZjIcQI6Jkuwq56UB2kz/YQgkLGYWn3ff/AwgYI+pl8PtQw+mOMD7o48z
UefJNy+yhx89+HQ1VJ/oOXEWcgjk2kBrBGMxiCz+AvDCjXIp+yKUVA2gD7GPU2uPRXv2Pi/e8SG9
b4fR1QCzxa34Aun3fdJcw1j1cXTmdlhXnOP5Nh72kM7T6THWvqfa13n8zdeYkaSeHMvm+FBWp3JF
N8Oph1jlc4Fv+HhcSmmvPvdyduiGLUt4gsvj3axroc7F3Rg5VYLXDCuiJF2mQGgjOHM0JBOaMEiX
2fzTicGCcQ4ZPpRjDKag/mwYjKS6jQlR/r6xnGOzhy0s3C5mAcDs3K//5UOUSJGSLCHVMSg4k6C0
gUnO8CB/Y3Jn4T2Wiiehhl0WeK4JwVENyCOsMhDO+/5eVC1BuZjA+0K0NkH9hG9D9CP07bvoiKOP
u25nwa/AmvCex/pDqN1pSGZYUQrt81I8dvcd8s8FW4zQwWThnxgFrRqP3HSzjXAwuSNOEP91rvg2
IKk/LFaOkCV4jJnozwQyPCp88s5IchsrtpK4j+qgpEEzWbLg5WTbdUulDFNY5xVd4fxVOk3l0Cq2
zckYfHzAoWPUb5d9fGB2Rk0BAaesvbu6LBOHjJTJhr22pcGXwjNsAWwY/6SjnHqY69GNwMfBEDjn
soQvnNQMTRx2cj5a2qcBymLmgSazFffQq+lsHIgC7IJQmrTKI0uVkypGW4gRKAMRflvldPDKKqeH
PYMGG7tNyIq8DLYfPE0bR+sDXhs8H4g8NEX9fdnnTl8E3J+67IliMtWZMv58CRP/bBJOukCmtCWq
FSCdUsbGy5tqxpCjqSYcnhEVUjv+MT5U2DVFJXE36Zcf35xDYmSHfIrUzcdGx8Zd+czi/jJhVydP
qoJw5CSvQpxp95FXnH94Va20fdNccQqqsEjwOoZXghYmfYcSjrHy6UXJQhAh2vPBogaoIBD1EPmM
Iqw+P4MUcbKzU8vq93iIHuzAqt/KJ57nzBksewMqAAhIAHD99v5Z4B52fn/xSYypTPgrJq6MkTBj
nl6ZPHEWXynu8CzXpKVM0zg5qtCkmUbx6vN/Qgjt935BLcJwCKs86ocCxjcU0ixZ1kyU/g3GAM14
P8z3GdM9GAPx0bJkqX7RH6C+5lw+T0bViJ8g53q8IFn2XuWOsiOHQpNc4KtoUFpxWKS0weOMwU3T
b2E18eaN1B8D98ab8R9Tw+ov2THiomdmQcJRMmWuJa3Gf8ywmG2hQsDeslO/zqibilBWcCrjDY37
WVeaBEK1PLt2VI/onXfQB2EkXITx3x8vP7tMsHi+9sjLR9c0zC7QSktFqPpQbMBqF6sROT6UMp3g
XUlubSoYg2c3eiMUOUsiH+isCMNc/xsjrGkYgIGAjbQ7lpz2QwoSzGo/hGBTvTpAatjQJdoe27mi
jF7ZXlxU8sgdy2RRQvUcP91UddSpO2kwt3QJrnijn49/6pfBsFA4aVKvwTr6+EhlYPnqld00rIqI
JFwM98s4fCLZyt8rSFDABbUcQm0W9KNmvGAVlBWnhbQzCZjuaTFsT8mHnlSe9+pwSDf11IMmJBZL
rF6RebUX47x93S8cz9TAJkPx4QC/qyuPUGsfxzSFZDf3ke6ppxkVM7YnXAuJHjUsmTHsto1m8UE9
hH2a9dIsqI0Ierr+0N03Gi19o36lDGHxpF0gzqYaoyrlKoPChOak9/nUGnF6JR5oBobd0pFGAVkB
EjSTZ4YezmhXMDgQqHjKfwMzrv+btJrSMC4r932otmdLDyXqRSG7hcUjoWP6ln6l335DSHUE9wOo
25v8Khs9nKw+gZbakyj5fX6/N1NSIfLNZ/P4pQBtjkjCHWMnbz9X+VcNi227B/VcirIBX2USWzrv
jK0EM1LJgibQW8l38k34GEjGnYiT1IopfSgzWR8RGX53P7SOETSFuEeAQP3Z3mg+wZ2gwcHVpAH7
bLRmDoqkAZxQyh7zDVjM65ueMKWLEpl9kBXwpsPZtYREadJusUoh3oK4UC+4xFgd2e4wpKCKzyDL
YiPOxQk5FgoPRhLnP9ohyoJiZ5x4g+mmLJdi5g34gvSemTbr08fATl7HpDwPnsfMhGTp9g4qi9H8
vmUqNefDwxvX8FFM+00kwh7p+1TzyuTUznws5vC4h7ciZDtOsqBMRcU9IOxoIlReIR8aGbETgjII
pmLJDPS/2o6/ONAWyy6hVMnxvq8ZPv87fLfzOj9lEBCClvQqgTHDNTDVTevA60V52tvs8+bkMD1h
Z+3Je4VXQd/qzvTfF1Gh4fhX/r7vmXqMi5myAsOr/qTprMVuAqICs7Lxm9DNSJxLlFsMnSBDol6I
f2g4cbd+/GL2IfmC8snIXFmxRwgexWApmC6y4k9/YPvDE0GMAEXAwEL6Qz6boDh5xbCFs8C5D1uQ
q5IFHCUKQ3h6Ne3Y/yMUyH88I2UG9/JiYGxAMuiTZVNBqhYfBasQ1HuIXSM7/SxwSI3vS8oUYoGx
bBA8fP3lsDrDkOaZeAEKzojvOSwDjij7SR9owqsRKcS7slscHSACIruDoUd25WDJ561QsfHksBOE
FfGZsCILBmkKi4nTCyaJ4kBkhR6GvX52QQbHtcorZnwMP0BCS0oYGH4UkAEYjgqmGPUYZD+CAyYu
Hop8D4mADLxe55Xwivjx91d6QfpFp1hveG/wSvUe4p16bP/oQMmfmLj3yk6J1Mqjj2RlEvSZi/iN
PFti0dwN15xOdkqCgpl/KYzG8ZTk8EkWsrKn4SkzeSZvJE/fEJzoTaLMVFfTa+vqTmOXToVa9+3G
IWkptDZQX8xcD4oF9tQvEAFwp9jWPEF6132oZlYPkqdei0XrJu5z39P8YDGEA8ZziUZhKa/18OF/
FvkBZCoARndyGlUUBo4GHeG8HHH2twB9ugNd0xxW4/D9o/pGqHpT/4G/E4xytwoY/Lq5DXFiSdw4
8b93+2VVQYqEy/oBrLF16x10q/hSOMaGPLQtcc5O9qVb6DjnzVLz8oOAEkdbkhoDzMnNxMdeMoSO
QQSi6j48KSqI4nstjk/Cgti51qy0yxlKX+K2gMvArHaxPvsCf4UejuUJfNHjaze5xpjFKc7omF/S
i46X9WvHKaJylbNFogsEQrWYppG1jUsHfaXN+sdyws9gfWlRBo3c+udzLFnZnXqYlzA5ezICrTPI
N56ZFIXuxK//4kUSftjZd3KkmJqvUU1/MQuzSESbtVz0brbAQgS9OvUo0G/Rz8nrWjRYal7hqj1/
yWVw6OMRSGd4vXfueEWYEnOmYFybIxHXlR2HNbMDpuRoTB4W67gA5DBUBexyyh8k47RYnmHGu/FP
jP33NvstwgRH4ltzqG76eoi0o9IhWr9Xkb6IF2oIU7BBMXJIDiN4Et/SpiQt6gecWV4ikoDPyvYK
DIjlBxB2QOQNWzolY4fzzXuFOCrFyJqUcc1+Kab8h84Fy2i3Tk3tWwR5T2mqZ3cGu+SEXRPoAifd
nXgfq7TzID8MezhsCdl58zf8F9bj7jWXx85Y9RqcK8TIdf5anqemsYQfmwUTM7aNAGrGCVvcep39
dUsDXACvEpPndnV8c16QPgr/SEYCnmR7NUqWzBTdqVcw3uVcGy/10wP4hDsWZwCY2E52rOmeUJg3
NqWONSFEQAQ0iv/nl68oW67aludcAYo6gJNf8eXlUV8+HBxm/fG6XkDoBHiGDIg9L+AOyTZYq5S7
+21KZBKdROoAzK3/2V2Bzdh6O8cKGheF6YaZ9GgT758/8Jz8/vhmS43qrxETaYh7y/PuuWGmapHY
5b0OpVXZb9wA4qVSm+S12PhwldZ4NY50c2K9grFZfElLmGo74kHsxK3DfMfoJ13T/te+psNBAA42
cBTgDsYcpAY2bnEo6IXV8AWJyPgGvZszO07AhwHTw/MvAE9rFwd5RWj2Qb5q4WQjVN8fu7LFU6b7
x4HXBbErKKHx8Hyz+x4Cq75SQ94AmNIzYA5ljr1uQ3gbAD5LPM4MVBGMWagkaS5tac6sF9bwg/GQ
CbaNTDE/KQz7BcxU3XafG6NIkgd/8K42qEcZXAUNpKxLLVhOLaTNG108PTOjfdIpHHjmKwUS14h8
F2Yu6C7pg6sNHj1r/PDj1kLKy0QsNVMUiMy1mjnZyk/dyznUZ2ZhEWUPpUgFfIGtFLg0RSeiRigq
pQB84SQ+R+GwSGnm5AhjZEaFH0Dqr+kR+6MeDFngkoT9wodHngCP7mWy3bIBYtXaCKgSYioF+3CE
qVyz9vr1KfElW0IVso2pEv27TXbAlhUI9YY5HEvMhJb4V4W4GtFT06oypHq50Jd3gIkOK+yPusBZ
wFXd81fHNExhVBjvSZ20YDWKgiSz75fiqL4A0CB0O+piWFAlgFNelK9kF284mScRpfZiNKI2ejiV
f94TM7Km5bZJwWPQcV5ltxr32TSfj1fMcCdMTQLER6+DFqoTTm7p1NfmFIJk+PyBAn6fS3/V1gh6
T7dzDDhQvv2OPXgUFIyQXLoD0mA+jCKa/BA8wuACvgeoDYScbgunBEqtEHWAgZHcCDdexnwfDeh/
KDcaqYqXrZ8U3WR0jeqkdZIQKEcYbwQi7m7EsC4Oz8vuSHbOH5RAdvw7OtHF69hiKj0vllD0W9eY
V35pSwQz/EqLZF84IPjmdPVU2FhLh4UIir/2w5N2tobNBHUvwTBYj3gMaS0A2YyIMsNrgql1Xkys
JgAzXeW38/fbvC/rA3SVbK+s6mhwqYgfkf7NJKf7YYTzNEeL5pfoVy8Fud9rYenqHgGQyzfhd8IX
FRN0E2rKWl1+rhMusVGoL/D7gAaBzR85FFx9jChW7XVilQFrBldPvLw7xqJl/79VN8C+G3Z7nOVc
QZODACdlyGv0J3YZ1avUfe4oJC6PdW1XJMpADbB04tRxPLd/dGzPKHbBXUX+CrAubh5ibsYQ1IOm
FEw2+LK5HcuARHIbVQf+HUh3IP0IxBZevGnwXhiW+YwuO4iJ+KXXpizNPH2Vktb2WtGR/eMbJ9+o
lzm6yH0F6/j1y2TBZiZC0UW1xgX0xwyFecbErleMPPn8fqWjjYCJzhlLrr9k98Bm04Pz8OAy6P1y
mZvkrTE9s9KT5EIRBKoX09ZuBx72i/Nku2qYamLF709P0v9ouq/lxJYkCqBfRATevOK9E0bihQBJ
jfeer59VujEx0926QgYOdaoyd27zu2i9WQY+jMjjpUz1/nH/iTXNAIiZ/t1mhvlBHG9ggnPLW8S4
J8Riq0PtiDM3s+rPCQhpwyjGkoeeiC1jfk1lCb78uy5ueOk1Cvvt17p7mq0whx2qpkwzi+dUTbZR
mT6l9gnPW7jKwfEC8uinpkd8XJ1X5TjKAdC2rwn6t9YzujI/GSW+sFwt5llgFcO9JYAiXtEIKz+T
/0LDIznaf8mhKPqOkOlAsoW8mQ3ZLJiyIA8VN3WvT+IFS5tSwKo8/8YmynEohG9VkeMl+7HSMpSn
3A+oCE7CcJBlQbUKI6/adP4YOg5ChtynXgylUCGv7+XAkUTUQQgP7mpxoPe9bJTVSVa4hr00WsGJ
7p7A/rq7bOfi57N56huu50/9UyvpTcsWT0xjktbeoWA8UUn1kUWHcmodKnsrzoFQ2ha7S8pbdmVh
smZQYQvALzkyPW8gExLMUW1jit8jnfW1atkQVt8hdEVP1xKz3s5cTCRH5CrmaZpQO7NW3DtwSwcS
nLVmjqXR4YavRygf130tO0BIGInPHjGTLHoUbYNHaNwo/Y9dvZYnDOSW0r8rOi8LQ3VkDyI+vv3T
jNj6b7b7LMB0fqi+6XdS3d2/eC/xnfnEWD6G2+BdS49WDfPbdSfSXk3ssQ388+Vg38F3ZMqzaQKd
q7lJYnIcZ9r3gykEytCF5CTTWH7e+iCLaIuSfopSRkMvtqBoooIoX3BL6cKPP9m6HRXyAB2Epydy
FQ0jUAodTfQOM4kMPWUwtfH+B5SCJ0i4KGwDaWD1RkeqPunpRo6BWh5EY1556DN9FRa53SnLMySP
W0/8FOK7MJ/tzO9whf3NHPGP7E5Gjjfv+qQkgSw5QUozLBjsrY0k/5rHhcZ9Fe4yQEqYOt4Krn7A
yjAzPD8imv6iT3QYrrgJmvQho0dgAa6BSx9uDQBi7i3pVm5MILJ7JKBiu3A3yDG7AQQ0lpx7NK3n
cDccTj++AEteH+qOBQARNl6XxUddBsXfjeNvTSmpgO6PvZCV/21EcRrh17uDxLtFA96DaK4Udkv6
CZ4qq7+Y15hg8hIChY7cUMxcWb3oW/SMYKPctzQj4fXmwv80IpLg/NSgEdb4+PF6jHm2fGxtW9n+
YR6r8T9opYeJGq7hUXQbboA34xj+Tg1O82z70Fi2ct31oZxsJVuvfm4wnci5myf79FoNitrcQmmR
63g/vK0hAjLS2f1LD8OxGW8Bky5szwxSiotZBhEIXwKk8zVtShb5jg9O3Dg+4t/L2bOnbMsOnnVh
J62YQr/26p7XAiQkiGIqYNG+5wZaViVlTMJGKTU0/XvtxJqPESt/d+SPZbL8Sv5btdcmNB8vbWTn
+nnxomV1JcaH4WL27CZ+PBgx8w9wT7a3b1670kH7Ko9s8z3fVTOtaz1+LSz/ZZvXMarECaWC/4c8
wl9FxPv8xTR09BhZrLbN7Y97FdyYKlkMsAR38vLLErOAbrEW0M8bRewQQamSXIUrgtFBwQi3Yy7b
z3QPDXdxsj/tJUdSjlocMUGOh8l7HhsHy52P6PD6A3WxMExjBCpZL1alhe0z1sh/uwHo970eImay
ZvH7AIPe5+urvJLmxXFe0O0IwCER0ONxDs25kI8HLcA5erGNMEkexE2p2qmv3fj9df421/qXPBZi
nVRXp3OWBKBZm2W6ueqt7mlMJ8dBSgTa9kcJqtyztGKf+1akmZzEW4v2+vfRmy6kyD/qHAZyyFOn
Pj5c7jNVxV3rpPr7+XYecrqzyMyb+r2R7Jw+0x+7JqrS8PS5r65IqPPCmLWSjVcn3tmn8ivYfDNt
IWnS98WbHPiMrSbQWSJcRbLgbglXESUFKsuEGuCSLeGsWCzC0lGi7X0OrfzqiLCZT4e3ccogzVFH
K+/zSYi6kRQnBqtKzaBsxZC5V+LOQIDPmzQ3MBVWuSBjyfaM5XpSwJppCYj72tJtCs9I8+Q+l5eV
xRhTC0co2o73r7B1zK72fp5tSvjW2ByadC6trSYrXvbvfDmmjjwi6RtooJ6iFEdFuPRFJG9SRdq/
ayQwxxFkjpEiyhuOpb5FlwKHW+YBpOiH2GASnskN6snR8Wcd/veFBvPjJZy/sEY8fSruhzO06wg1
crchj3gkldOjuNvGC0xg5dMm/oBYlwmHrJUdmB+X4rF76immZIdiyGOB4DF9aznsVs57y+048EDg
1VN4OPACM4IVE/L8X94bLU7i0+ZjgcOrba/ap8UsBELKTLcn2c6NlROSdmI0Eg9yiTkikSE2DiZN
huWf/k0Og75SUTSz9e/6+g9kzFv/3jUVpy5tSBOs/nlxMVD2Yqb1GGeVLycFjAUYnHJPwnO3Qd51
byoikHCOPxRsDlm7vNzTGcTOln9r76qX3q7npBR/q/OQZrIqev/9ECSJ5MiRASxmqmVMoCZwgDnj
rAlDoUrke88YyjZ3Lt/57NSX4JutfIitzi2/Lf3LfTwIiZqR8tknlXW1YDsKpDkWou17ZdvChTQp
rUpu+zQ0LMQhE1mCEW3CZ7qxDWIg6AGEoXf7Z3PWVsCtvl2XbTkwP2Kyv7HWKtcq5nSTfV1BdFDT
x6VUeyc9Hf29DqQHtt1eZCan0rZGbsSdAxNl9p8NpXlKS/uj8HXK9+JER3vUE5AzBML0GOfBXudR
e5rw1wUiyKv+LEdH90aQ7VenxW9x0pX5ofANb3KPTqt31JZAiwtNCJi2tPjFSM0zpdqOLY/6cT6t
pguLerzmeVYTvUU9WbtpQl7NczszzExCqvipSJ1b/85UvkKLcvj2viOQxOQAYYKgjxeSWzKiQ+9e
uPUgF0V7+u/3PF7fldi+Z6imBbYmdBoO6wqGIq9GH9curSekN79ozpdlG+RwWo1VXuzLuczoLUMG
xTO/wiR/eRSA0LwUU/13U2MGiFlV6SCRWyC+DcqtwADs5FhmyGwaHavvcaq+KGnSy5HKE283U0pV
Ts1H8V6iIIDEdq+lXP05e7aoo/IExMnPbRWZT178thGZZc6F1xdBAM0AyxSbGiH4ggGeuDEmB5PE
GG+GbOEhfi/Lt6iQs35kemdaXJ94BUROpXO0yMyOo1+qijZ319vfifhLt2fpZb3fwnF5TORXHBpZ
rqo6OStfsLDIpAziSe2n+WTkrwQNN+wt5DkeByZq6RF2BeO6kdJGu+LutuqP3RxCYxibn6nS62ny
i8n9IzK3sd56j0riWEz+nnoyOI8f6IEoFbZXJzZhCU61Ldhwmx4VDVBOIEfGQFQL/CTnOtvzS6AG
qXSREKb/THLIRE0bvLDmBawqtbIOd24cRnh29ec3dKK0gqGtkX5upUiV2zj3v43Zy76WGSNOWdex
Jh69ZpFFWlWXEi2e+q6G/T45+g/U0DgurkFBao6hhODQhD9nr/D5G7LaP1Vk7lvcck7ADRzoC9MC
W/tajlQX40QtUwuBt8di/dh61TMa/GVpW3nUj833V6rjiStWXyE+HVqSa18K2d9N6dKXqwU3w81M
wLqYGBWOpS2PxfU/DNjeFdAlxK9gvFhR9VC6UISUAFm/JmF3GjNvsl5z/c2hwvElkB2g1NgxvssG
NyUb1CZaSJkzKp9Vl4icuukZf2225SDodS02OxRlJDbivU05Ut4XItJSmI1Dx6cUKj1VyhaSke49
7RKn0s+0YrpxK6AjGv9fmxdI29dppHbAmm7n8vfadUD6X401YmY8x/KzwfRxvmgtGrchyx6SiHtD
CV+4oZunZTHm1x9fl7KnV9HNXzmWleMEOCdZ1WUMoAqRN86ZWYxBfy4fGSa7mO3da4Mv2zBb3NTo
o85j0Ad9G0H+JDO+/sQGgQfNWrZ3NmDtOOpE21VdFe9zSv8fDTSccCL+ON8XAig1AVgKJMd24hmb
9E8zutOIIH/VXrRXMwEj+ReL6WQ70lBRC6/7ipVF2czPGEH72o2PX+tUIvRurGuAfQ5In6v+ZiYZ
TlBZqowCXssAdNJ2NrbnLFHtDKWA1ipEEs24wjbS35GknPNU8nkWIbWjgNxTK1M4Vabla1XQfPtW
NMPGmyNQwBheTDKlHd2XQgglnRtl+VnfNQ/N6cd5fCluZymaQ6q9wmXwrgJBK7NFYbYm8WpGKo+P
9qZ7ncXgd4X053m0H+VYXRTW/x6L4rZx+3o6lRgwxLDRuV8w7TtsSjWWcUEk9VyVQ3To6ffwqxzh
mZCYFo+gqb1aLCt2Ln/ZFCP4jfhNmLenkvKEDEDBZQ9iPlh9H6vcC6gipijFVSY2h4Tx8HobRraB
W+PAGaWoObjscZGwXWmsAvtRTYK/5KYMJzcSLs7qpXheFTdc4NymZqbuk3MBfmqHiK64/8fpJdjN
XVB3tedknCEgAH4aidQT7wAFQVx9evujvCmievExdx7yW/vzisFGOcBiXw174v7SA8i4cf1fQOeR
3WLBtFPfCoBd5moE2jgd10jrZBhlSvcFHlBlbbdNE0IlsRmxnfK2K5oc3sEm9hSoYesnWfer46Pb
TNOqZ9vM9k2OjNHeix2ZPs3vfEi2LBIQKPUu6M6htuIqaiuWEpf780OcCtfVP9jVdiEa8r1nmnAP
zmZ65EW6nP2XKPOJAzGcnToH7R+pcjYMPfEHjDchF1nj2VvTph+5VXyf7QKuY3+4tK/bJqMdHjxo
ZNHF518PXJ5q/3NIdkUs3zeptAZaB94/d5OzwCR1FhhralPdkzQTgA0v4xZE1rtEHcnstehxgEMS
RkBTP6YjXeN2+zvMSCWpjb6qRiBgXqNRqG/3WdGYbk4Vl8m72swO5rrZlv2+J/uIKPxvOm2nrJ1L
YnDIpeAA/cPVdphkpXst4FQs8HuQbO098FZUgeRIwRnZ8fWOzITALk7d9OFanN76/Ffsh1Iql6n+
OlG4bsO41q914Xe8wZm6APknOfYXjuZacvs9XVZRNVZQQtwizkbLU+dhRnBLhQmz13WIt/xOQNo9
7UWuAd46SIr66fFn006YKyiexfrp+Y+vhn5xBxzA9gl8IoygvW07Y9ZgzR4X83MCKzJOwqXUP7cA
H5FL1TsvAXadQKiXarIdS4RV1rrWIccw/hAjfKukTq0s5ffN1rTjF4iJb+RcyZxqOTUQlmFhS//U
2YcXV4uPVx3y7TSviPKjZ1hm5/965qpMK5jf0bkOw0Si8m4ymJhSrx9/1OAaTBNyRasCMgciD0nd
vfe0mIqVjtWNQVIqfzmLODSMKz6KkR52Sz7+Ef/ZSqkB5xMVPAuGMASnp23pnK5lbh+xQQTI7HY+
HCqhn+ZTgL7FAVlyfeu1riaotngaY12rpO/fFzmQyrAabnwi9t2S4UIgnLpUWk5QEL9QScwnDATE
rXMNdMLJLz47lmkSomaJqzLf19Lm90g/Mt+wQqnmKClz5WS2eWkRMJz5oGKN6Il0DJoP4sNcDSGA
XUU2WuXdazLDMQjGA2SSQak3CUZJZj/v0jkywyt74ave3p0kY5tzbpiVJMBLDRHgEbIX8SWhTiEd
eKRtPyZ/wagAtGOi9ALpMgY9lSKynZ/FHNhpYBES4fHPexc3PDXwpn6jkmvYCsby2cskSstD5Cjs
Af+LcqF9m1D0vWWvpF8BMZLbwG7J3Qe1sonZBB+GQSPFz6t1jhSuxDP9e1WtYcoX6A7eTi51XL7I
q88lnRSTBqwaJGvWU5HiStMyxNk6fjBiE3yMNnZjXKaaE4+el0oDUY8Xd1Xh4JQTCFMVWwGYT4qn
a2WLjM+00X779YeI7mAgwFDmOztLXdkyM1pNBBsuW5QXxLXD5mS/dbMEPOOzE+/FPtjZfPAFPVVP
s0f7Ndk8SkvOisP4g4ClHEfjUSwkSeUuLAhb+7lbdz8mv65l1c8kcuB8WHslPo5X9+CvJTO3MmJC
72CnXVWWl8JieDY/vnXWuQGnVASz3badfA7emUksjgNX4ACrxzL+pLDWg98eennC1Oi+sBsm5sln
4bWs63Ry5Q2Z4IUapLRa1i7b9q5+f5SfUd4UnZWWYTHh43WnqyZds3hxVbexD/6B5EK76jbVRKpM
Y4DisefmKNKXSa5xa9+8fyI32PZjMuwLVHWvS4BfSpd9On9g4COaftNHRV27l7bZbydFGHXdqo97
U0F77B6Wcl2Yq1W3EC2MGgyZuT/pLb90BJX3WPG9n1ainAS8ctacm+QgOlJ+yk8PfLrpcxgAcdpJ
TE6NfLwOdUsf/9mi73jrq5tz0InO0zx5m9vSM/ap07ZqZLDMWrpFDm47Z5StzCbpDAUYLn8Wyd4m
pLwsoV/7VwPj0/OOJUe2c05btvj9a3zeNDGLGSe5l4/Z2jn1zWYq3ktOclz/d+Vrr5Qw5TK4HRvG
IYR03pH8/hPg6ZyN80Fuaz1uEza+cVBPVZjkJCm4spj6yHTfnvffSTmCeLjtY+Por8hbZoYBJl4p
MVPN9Q+sTbmrx9/rOof73yuqUX75+9SFR8qZa2VLepFfjP7wEUggBwE3OrMNPD4nMydxYA0HyXVD
+4iAv+nenyMgDqzfjCtdVsU7ZuYiHDRDt5mbIjW2Vb6+Fr35tE60KC812vYjaVrQTMbTL3vpaRoM
LVE0mGY+Wi8AsP2NdMtMVP2MXawuyh2L1w8UVj6X0UPTLvJgkLysc3ZKLZr8hKeP1ulZu6qYL6Nr
ubfLV7PDo4xPOTCR8aOFshlLVZYdGOxpSKg2XGrBidY+7sbFqXLscw5aj45uIz3Go2+aTumVY6W8
qO3qy3A7sjbeWItWG/mz6bruWm977eFo028sypyJspH27Urr9HMkZEgfigdtxrHh4rs0l2TPJmjl
HWuMYFv60VOIQU/0nLPqEAvFAqTO3DZtb9HRjg8JGpIjLwMzxfBN/fP51NW4el24M6M1kj31/gNQ
99G27VFXE2euqcL/dzH7TvaXTU1AvM6jxn6OduGGVrCUVWi41F9LcEgHf9j4oW1bhRTdJqeKrzjU
x6pFDSJ4PRMbLUbPmFjbRP5Uvm/4KZUytcQA+pr51FIugcudyxeMYjFZNJ5FGBlcvZIe7pu4vufP
5LZkgj4zD9Od3H/IPSB+5PrY3CiQlK0ZhTQq5X9FEmoAip0ZmyIJ8D7OPoyBsyD1tCH5cpTNb8e3
71dXaXC5FXLkhq3FMNeOdyl+YgTnN6r08m64qgAikXd2w+7p9wFTqM7Pl3Hk1XzjWr3q20jEQi88
0cLQLKgAb9vGFuWTujfRiv65NhoHMrbDe7t+yk6wERQ3Y8RgGBhP4VU1FcI/eAIkMYx0Mq1DvLxK
mjTfRV9Ma2cj2/GynFmV3aOwvVV11RexRha5L8pGCPZCM8Im/ncggsn727wjjv8VIgNW62Ksfi7F
RY/0Dp877rRFHhn1ZGchQRPbxT4RXiuOqdDSqouUrXBYkMTyqYIdnyq085E+fLfHBuFeSvSS5kBK
gFRlfQ42syd3wK4H/V9iELHPwv1HtW8NWmba1wGrTifqJmrTu/dj1+oE7riMtTlwKUnbdHImbXul
svkxy7pYdbt2idV4sBQkcwlviirW1tXsSArc17t5zlVPUSPWP2No6LN5yVVYXpdltskjmcue++IT
rVanEwQh8dk6ymW6fKVDyibq9EzIUD8kB2nkxCzWMlqnoPlVCcLzPnXYYYnw8K1CLCSw6WtCb9E1
UFsopOj5WN4iNsIXsI70BAyylLH4Dn2eewMmgd0ztLUKQiY6XHF4NKbLn5mstukTqAx94ALT2Ok8
tuLOyBtkjfk8+48LfkBbQZWuqyDDbApIOw0R4550GIiH34DMS9Hy982WkxMGgMGx0gtcdpk9SD5Q
EAefWB7IHMmktGe+4/ZaRVq6fuFVWne779cuvX8tGo7d7S36MViH7fN2YPoWfXf8lOix7bkFtmbb
A38/+M2fBxEHxSTTQKSh+PZddOHpsmv0bjojRdVtGVWS9b2PhkDPtHFhPFrTMXrG6x/VvzS0po+n
avFNddndds0+2j4Rez/NH0r8jtL55S1eSktKiJRM98KYiPj8ucVRGhnr5XI0IZq70vqZKWKapmEg
0r6ikbGJpt9Kb7NsSYKrbfpxSWV42MHmPp+eliIn4tiqU/HYBzPns5/OQE35+FBatXcNU5p+pkl7
2t3NbgrnrnRRB1Y2dJ74czmoxq6677zax+bz6y7p59IWfzY41MO7brjdvFVuCGiLyaqeqSLaVI/d
1PxtCr8vrHbVya69qFIwfN/+HRS59UX7Usp1/h2LEPCl3iH2aYtGRwfWJmvrsU1oG5r6pJOrfCf8
2wxxdaZiE58176RZabgS28K7qZXTT0MII+NV/TZ5D3Kh+5Ve9vmqTBH7A6tJM3Ip2QxyBt1c4ToL
QEND03WoBKyyaDz3ModIfMSkl60rMD3dUDHVjlUXk3s1ZtYG6wxRUKdqvL/4eHYow8jxUaDasEi8
urN9KdWMezzXibtqr/ZheGYGkn83XqNFY9l51/iX5Frr8au8ZfmN6qITSuVL09vXJfGx3GmLY5+Q
Ej1UvZW0gmqrPmFN4yC/xQ/hbYV3t4cfC7hsr9up/hWz3qAOa+fYHibnx3ayse8/Kyun+C3/WBaZ
uGy3VAdkyqW1c5op6cz5tlmXEC5Hkdl9X93eurFs+d5YT4u3SPXIM2YS6b/Xnbnz+PGo3TOT7aOM
pJ8rw29SDZyiKLwErSeYQ7XQD/k/F9jrJ3+3GTl/RJcj1kZemQKiEh/GBuoo3hr7zuJUjuV3ycb7
2fUeHSvJ2f0jcw+lwSCa4xgZW5X866u3PBkWxezIPhhCl6Z1Wv5kL0Wy7Ty7FzK8fsv+UoBdfwyy
vnI4GNUtayTY491j/is7ctAqmXYsSXBrcUFqgjEwhtoQ7ts9yL4jmtN0ibxp1xfW+fet1xrCwvn+
aX2TRSMBNZxXaJ4rfaBy6jyALDxr5CPpOnJdKGzhfc/iRPkdDLtsiWTKpvTxFnuy6dxvDPtgQIwX
Ejl/NCoIC9Tiyhbe3uhQ5HowKZuoPfdeS+wmsCtTx7rt6u9XhC3pcGviOzjew2ujA25yemjalT0X
2wXx1rLrmRzaQbxdOHc9Yxut/WLXvozcIsr0hUF1pJOuA7A1Vr5ZleKU7OdeH7TZGPbc+vXms+3g
eqmtdmM/1kaVNOJxq0CVE182YPujC9JHviFPVp6rmt7RNs6D6fJdVoQ9xsA5k62AsO2OsMfZop25
FjAL181rYVfcwbpXmK2HarqVhX7vDUSTdRh9FWES5ElpKjYh8UlB9B37tAvZb7I7bX9I9chEyuod
9++WKceRiHrXPwCWDApO/dcMlKWI/rf9gfOsxNSoGP9cvaIjiaTYG59Txqhd2NWVApffNmbopnDP
j8mBEoV1f4FIEqmf96WYAAIvqMPk6rCdv7Plw3AK2F2XbD+PQ/M5VvV47KVGc+YdgmN9dl3K3f/R
2B6zeYwArTcdYCOWrGGTuk/iw4chksV/PRaPqdrye5mtx1+VyFQ96q4vvm5FlrAHls2UloVorsnQ
ZretTEfL/QBuX3ntRrlyxz3Bt5PnqtUfCA23sf7yywIOFAkO0uvWHTWi4I47f2Xrq8aiuvBHgbB8
hBYwPotkq8to2XTm/OX7Ha//3VcOZ6dsgnE4L1N28Yc+wBTD1aDk7yc42k/dKfGA0RU3d66Ghi72
T7OWMOski7YUM3yYEWkUsa6uMy/8eYajzXH2DsWE0uE8CO/t81K8+x50p6ZxqV/YBFxA23L5JWMW
+7efFvbwtpV2ai+Dd4pn6E4/xsLcfem+vHKVospSEIU/h76Os2TW+/dLw4mKIMXjsg1o5C86iCvk
lvkc7SgXCjZYasAbOZqfqxJLTSvhFHk297fgtrCoEkdpI87s3a411+GsTjrXqCVA7zvZsv/VLJBd
lZFn6XcSmNSe0fZbgIDJTZvCwx1O6dZXwthvYhU1vzN4fa+8I0EaREG4VyuEo94tqiZAXPp/+cFa
0q2s3MAJU8WqNNyq+x8wzbMmjjZtJ3MpebXuWEsH9hPqLaZMP/Op3QRRG5+zUaMDIyxphgEwSn3J
REaFirF7yQ9CdHoz38y8JADxQHtGCpqzC2I6H657UwHKrEYja6sJr1/VCQUAt0r4dY2KysQ/YttU
ZO6+q7ZxBVZ3pM3/X/pQawFQa9f3R+TT9NOr3ITKipImgwG9+/AF4DYsinps4Jf8lXYeV91dcFKy
oRpb9XEMMp9BH4xiUl93HyNet0hXg9ulvHRp3QcYTrFAkTJiXDyHKiOUlYiZCnC8n4FztFYIfavy
68DIqn47Vg67EgCAazbTea+FBXc54zTbfwAwvnbDaTfbzfFCZOVXueAc4wJPR6utV+64/nuWYbcM
TMTOQ9zOzV52gMqRLCumRudBrCk8mvtYqrdpmsOVc9KWkZ3tzxKSislJAsVmUcGoke5aMUllbMhA
CYKj5WktP6xL8TWtbrz2e8VuNai6S6lEECU+7ieL+IhFnNxPfQRxRhiDCQXkeoPaPsjKAVKyQ+Hs
PMwAHuXF1qAVmpPMNeO/2WfLXQPu8/5er63cVuIIYhMObSigw1kG1nduhBNGYbqItU5bsWGVbTPS
0SkXTfNL52K8dzfKYgdWuXJderKkFJJX2dRDONvTE87WNtg13pN7c4oocnZTvoAnBmvrjmgM6n7P
YPmdTisLLq1sMlzc6kIsJgr5NhxxVTQ8YlBsmcYRJqrJDrRx5q4V3XYAu3e8AKyMWMst4Hbynjjl
pFFgupzqkfGlnQY32jwFfY03Q940POLc9i5DZG63TB/LkfTkQbnDNLRzTlYPE3gHnwJvBfaQ1aiO
V6cuejL5nvnv+X7MNoNG31E+0fWw34Q+mwbHu6dh0BTYT0iX1JG8X+/5ebaSu1moaCKWbkHaMchK
kbFoeF1RLnSNMEm6buumQWi6G3IPW4UNYVoPo8B36bFgrhH5JAtyr9kTfBOnK7RbiY287HND5e09
EeibYH+QxOVf0vCisqw/n/mRjAnjtPoRE2+IWNiO9yTIMN33JXvikg0jbd+nZrsOrNxjDcWVzhLG
AkKCa/1Ggl4igNpbFPKsbLkcqraG9mTUFxufG8cgpXi3QTPLYjf2j69qd1qOSRapvmBQhWamAI4c
arktZvbgFTePmRzgC12kuqkoDsvrmjdtW75HWZcyEsdEOTcWk9ggpSDmUz0+UZAJh/hFfqodiA2P
rC0w3ef7r9xYZ/tzmmyGsSpW7te2wdS4/Q4iJ2dCyTByi/KZT3ZvxfTHvXT5ibt9k4PsYFlWQd7a
iPAPUY8MCphdOgc+kiWg0nTkSa5e2K4bzD/Y/WQ3vA8WozkRUJUfxmd69CziBnymeNEmytcfBV3t
/a3vsuSbi9n8ZuCIkN5W/Fo8ydmeOZYmyQ9tWe+T55ivjYrzc1qOmgL3341U3/AHeNIhcG4vWoah
oJ15/BdS+3hz/BLFY1p9a4V/n9Fm7qOT7pmZ1eRdNA+Mc5dletj+tP6oqCU71vDXwVpViCVJt/jt
wiypo64IlaooDvgjWIhhaZXs2c3iqNfDhx3dWe7YC/sqptOrFB+FndspVTe7MCpzKOs1Ek3g3KEd
qoFnGLY5+nwQigXf7PXbFfcgEm5fJduHn8bjnglBNQqg5NXhiOviQq2ywe/sEJ3ERywjlJbnZsTO
Woy3EtkhxjjKiNPYmLUrZ7J9ryqVFhXv82QJQKoY/CSDCiM7MpuxRTRiV2aj3HJUctF/565WLWxd
yaay2fTRHVC6D8ADymOZh9g+GNAIPQaexY0gjYFnqxzgtcAFwPyT+n5ksAYDoFwNOs+ZRjfAETMJ
UI4w80/OAAL3UoKqsZDVJ7JKKOpTJVr4w57+u+S2GgHhSrnitpTID5250Oz2+8vHi2K6fR6+qpFG
xF7d3U723089AAlk/TpY9EicOyFfPlc2uuljY409EYSpLNUET7YpTl1RgQWKWlLWk00WWTyaqk30
juM3cmP9PJ5ir5ejGIguQKqvlx/8STp0n3S6xxGJzrW6nsUHrA67p/KmuRS40M8aozTSTI5tLVV5
NesI7DcU1BbNv0A1iHd5Q4z3TGifhWPVukSqHUzLFA0l2ODLU2I76aixs6YTVmw60wUL4K51ESGR
GyCTqU7u8zRbS523Hx4YIV9mj0NhkiqLEakftddg58z40Q9RVQWhtKVUKS160y3b2ZYX5GrcgkCL
07It+tyA853H8o+y2KfLYINuApz5htPvTAjbCTIFhA8SONkSDWkP1Wn/+B0YKe1jMYtyzPVCM4BM
p7PvZrn8J1uLdO+wAHkWX9VD6dCIBCnAtnlB5l3sC/EX+zZ22r3r92WU7CW73fUHB9SCwzpmYltO
u+CvQEUuZz+y3cun6+HRPTAwjSpV83zHDAXalnCqx1e5sLZ/RbAc5wJ7v7wgvOXu8mNxKAshHeon
hF4VnvXTkLkyN+Y0S5Y8sVxf829LEYUBsGQYWs4ODr/3hhatBrnXXghJfI6vBm/jy/AqqjX9Ragg
g0Tl0YH47b8U4TQE29q1ph3eVeMzfwxCvvxlX7jWXgC54DtCu3Qrhcflc/iaU3BsNhRvZq7V9Mwx
5ZHTopOtLwvJYyMkwCbNmHSyDTefz71Dzby+Snjbh1yhbTdNv3EJdKJnLXKra3JD/Rx2DmaAwg79
R8AitSLBRqPixEW7m71myVtTgf3HLbX9uP0Mc+6V7KJHSfxqwOV3/VcpU+awcMa+sL2QpuV+iEkp
cHq6SK4PdtQWZjsCLVgcarOupbqpoMELBNw/Tk6o5+Ay9Bth8AGW0V2Gsq62KJ07MJ3RYWYbIatF
wV2g+KiQHzDTa1N73hx1tKCB+lp8zxPVRZ/5sHUuDPB3V2fg7NjaqA7WRbPE3w0+m4ua/ppL/pGV
xWFqVQN/NiOtex0Jedm3uNuPWqJyL6H18dA+GDGyA3JYDG4Hgaba0w2P51foNheTNVxsny9n4+Xc
qXTnHB4GfABmnWUwuwrV9PJ702CNPfgDXIKEDYy7MmFFesGKu6+F31DcHfX19EneO33Ws/bwVu/6
9vT117nG8R8hAenegJqPh/ClHCOe2wcbPNEtpNmlSOO+zg9Z2FJYNm7V42QI4MbeKl7amY/b6NF/
1eWh3/LzqwvNO6nFcVJ67z8bmiWc7iyI1a6ojCQkbVRMDuJVnTQ1F2av2iJbXNNF9vhSFXR4P5uq
Gkl5tGqv5rEhbmz9JUkctWoF6+SJvx2gtuopV/lP3TwDihJY99Q74ctFOo9d/dm8D56mGl1hXLVL
Rd1WfM59XYmIZfOr3Dk7pNftpEohBgwqLqvRMhJIkZI0k+96Krjg14dxaqgrzwWEAaOod/UxdCjd
f5KzNYzoi88IPvgdRwdBkksYpiecx9MSPXiFD2ncDoZwo2ctIbKR8V1ZewfLCgCjghZayUDFZpYe
HsZTvHSAXfHqwj/Gy8reEZlOIdkn8o/gJZGsvEZqkg5RgbFy0EIXjAB+jPigb1jEo3jP8i1gOqNK
q+zArU3D68azGTpCN22iaMFHS6PlJzY7jA6g76ZxsscGZiffqCqvPPBmx1c1VY50AAKDdG9uQ28m
lUNh5bSgpBWOPQhotfdo133/vpxK0mD6v4/y9FYQVJ4kUzS5M0AfavLZtrtMy/y307iRCEHbKLCq
xnoHQ7juo+zMwlwcGWm8fsMD7p73/NT3Ybq2qGUwPSvrd4F0pdU91Y6VWGnzcSof26go99aptitP
x8SHg/Mo+XP8txkykfu4brmg665m3mIDS+9Nme3ry7QVp0LblMsnz/WkbVyFXHyqXdalbKKdIeJT
4H5sWtMuB6YnN+fCYhJY9dKhKSy0yuZkhfDwBm00yWAlOB2f4qoxlqmrMs1HpJ9AhmjdAlL6aq2q
VE9BYLzsmrYda2Z5bsrTaPsFv99Ug/ERYf6i1MUTx2AvHqss7gfxQawhsEPYtXNCC2jxOqqYotFG
5ebI/kGSeJmdpGDXzmM+U+P4INfiXN29YYA1H52zsndy+1j/onlxHk9Xp/MLWk392Fsp7vIXzDga
pe7JHddffK4v+Y8ncduxZ8LfvtdBLZw5Oxu2D+eqxMP6IlNzNaPly1f8gWe4SbRVHjiXK0E8g0Xr
OidcHh4RMqk+LoX3sZTLDnZD+Y+0CZoXtnnJjvz49Uek/xdMFBuvM+yIDy2Vx7qzVsmuerlXk0H+
2MV+PWoxKQIX3MVYY1FnIs007jkO9tjr8vYaetwYQ4eOBbZcNH3aB9kFg0Oz5vWpzgt72REbPLm7
YuQKvG9MX3UTJ6541zM27uDCcG28qT+WdZundjF6LCtC151bZf8hKPtQT7GD6WRTbW1zsBJkO62N
taXXY4gdPd90vBZiDYmbh/pJQacHTp7A9H+mg0UTdKmaaJ43JsmJhi/deIQ77EQsfboQ+mahj/qQ
v8fuaTJVAh8jklRj+R2AmMnxxyJZ8lBwZGZ1yevvqCmKwZ1aDfAlTGBhIO1w0dDveLtGTSVzZWge
WFCgD74vC3HUl3TJC+Dr95jcKsmhrgCmvjzpvpmpJvB+MerJqTNi5qopvfXXUdxQ9r8fkqoCzQM4
OPIInzAfZkcQcRSSP4CeBcM1pXSFyElveXwe2n/YeHR2SmgbS3tC4yCIc/woYVeNe/dey44Ynpk8
roJAYotaWwXKCykCvq2wbH/2EIgAvOFnoos1NczZ2fJzEfyWFSqT8w90PzXyDdcfvO/w4osc8p7q
GFXOf0WFUiNUFn+YVQbdkgVyImTH8WJdlNOXMjTeEw5PxQ0UFzmlJbcDa+G+pv/Of2Zj0P7oobJR
YwofKa7FfLtZoNzejDe3wiA9lkqJRdqfkAE+1+bNXtF+O4RYQt/Orel5pKvCRQLc6z+wYZIOi2gW
of3UcQwbEuiIFofK+cKfvbeGje2Uw8evrBkPCV6kBfp4/o+oO9tKZVu6BfxEtEYh1S0kdY2IxY0N
dAoiKggI+PTnC9jrPyuBpU5IRo4cRUSPHj2I7y9rmb+6t2oK6x5qD2xUnIYgHH9tuegrF1tqYuNQ
FFPXbjcFQwARxRBcUZEOwDYPGGF7OZUF34myN48XJMtNSdNOBNRSJaEeEuiDBDAkG5y/9rmstlj7
cwznmei4iLlcEVbxgVJQHyRv/UzQGL9z7d1z/xBwukCe6IIEs7aGU2ATU/1iE8Juy/DLfr7cyO2a
cAze4Ad5uVz0wCWEQOAE6mevkv7IHvPghqwmoXLNBMnURVQnYNP3vtJlH88SKqPKT74uNjkOFmRf
uDe6BIovLipFBCWmC3jFO5Vy/LmdZnLTeN+lrDF+DcapTwATkQ4apwwiOuYdCZ3zrRpGJjJZSLvM
qZN5sDzjkmZ67GZ4LpEwHIbI0lQrEgCp2HyG0b6uR8yDeBUDAOuv1PSlofNDamjX9O7S6FBE8Lbb
IwlONQ6nNrCsB3pG7vOiCR4VmU/QytPT483jt3jo53jXB4Ur4mSQpaciL8f+zrJ0MeEOl7EDi1Yd
6j1xwUwjJM7VLnnaaNFX0F2vljbkHqcWD6F/CR59fCCTtX2nAaHcsg9871yw3xRuzteEbIX7/zgT
rXMuIj8anysf+UQqNckM4m39JBERX6nTw28WdKcj1kBpFMD/6IPsKaOtnu/WQxRUKG2uLqHxnHvU
z3p48QtPEpcbG6EpnY5R8+lPv7aoMONBvjp+N+Vtr9dPuFvb6W4mhJS1JktU5JDvWouTiNQO7Dd2
YpNxsyPgTgYeam1N7x2/PiKDV6t3RfgGio3BiG2zJ5XNQ85NMoWXrJqRcePPfwODF8ZOC4sjaUJu
+kXWbDbdgrQfMz3oQq5LkFf/maHn+zUMuPzJAqIrAZNXOUIE8H1WVCVCzu73P2UHhN+ff+q5gevJ
lVq0llZ5FAEmoZ7zt8IGv2GwGEeuZ1GNxdPt36kTVKGl8qusAYm/ZJm+Ci9LAP5+0SiNPpTD+Jg9
jxYCVSlolZS6aYF02HQ3PZX8D0b2sHke8GkgX1bLXS31fpcJtQl0aDH/bW7iGw/TXvaPFOeU/Ihe
3uh36cA061LD4p7cYQufFLqxKbXygzxxIsHzHcL+b6U3ka2BtF4YI1HmSvMVJYTD+HRo33zeYqcU
0330qmCaEhKRuDaUpE1LVBDmslR9AuOD0FG8eTPzTd/1RCDQQCARgJnhe9H60plGYaTTCqPSKNt4
RxYRwkAgPxMwK0vjaMpGr2OgfURKL6H1MUUAUMJhuu5K0x0aglYNWvhBfSWSPjh1aOIX+7vH301V
JLwwOJZJwsktr+wp2fDWB9agCiNw852EzSRvl9Bg77uXH4M5gcWKvEie+unM/YxnBWFMIxy37Lnr
Vf39VAHnFYL3qkrO50dn16D0ktkYz7UzXd/64W6bEyHuZLJjG+7ywa6HcVeYWWv5MX+KFavm0YR3
2LKVRJIRE5XJFvWbma3elLLp/SD/T1fDwyyIcYbmhjarGKVtm9SsmCGK3kGho49kPWjwz/+JVA8F
eSbZ2bpVIL3TNoy+XuOiPv+dbgW2Ni2ZBJZX3PiIYd+lMMd6cvkZ3ekZvzZ/+5eL9MTVq0o/T8uN
qmns9lOpvjg3Co+lfRV973koN3Y9yIKFpJXOT/fB57DGShe5AFOFx9xo98JZcoJ6fn5q5vqKZPVK
g1K5chYesCZ3061y76+/4a4D7Qfl8bKOgwxsbqiqVTw/5Z8yT2g3zef6Z7Gble61l9kCp7JDc+6G
RxA3raDxygsdjfd66m++cJGFPcs5KOOPuZ8q5614p0gpo5SckRKhcCaxlwTsvJvRNJjlH/hY9o4y
TWVJooT4x79ENxDjQcT/Xuj8k76pltvqoncEd9r59qr/TTjuG7nrVL2/bwyH4Ba1rwwCpZm+BvXF
iN25J/V1rP+kaFG8rnciZqpbscwyX9LZUH4ZYXlYfnUrSvOR+E0ohqH2kEqJjGT/5eRgKghSXy4A
LlvImYpTyxZZ5XKxd/y7kJymPEys7AQ6cpyjt20am8fle8MoypbQIvwOLKaNDrY5E3wPhAd6FspE
fxJxMf+m+wnV9plM3U/X871jWUFzjBgxF0ODf8rzR+mZ2iNxyqTTbYbpGeMpvTNXXoEdn81FCXKz
85mZjwjWLDqoYRAmJILsjJ0a4DGUuvn1Z8IJj55EOblcs1JktFRXObE4PCyaaIqvFZdVVlqp7TvL
JWd6Bqw2TI9d30Q41lypMG7APGb2CtkHXVwgReC/+gRoUmKiiWhsEZlmIuUOeK1sUzZSU3Kotj7+
tR3EJzbD5WOuzsrDOAO+cy+buTp0f1E3syxTgI58FDwM3cegGoWhlS7UGbgCsyjrFCP6DB4zU7MY
eu9NsLL0DLCYhQ2vs8nFz9Wz7AgxK5hY5EiLff8Gxrx/vvMnCMXSP8Yb4pmr20v/qjgK9GziAkmr
+KO2cHtnAboXXj/HtDivmTTvzYggSbwB5zHd2BW+9vpROmFTqU7ORyg7Qd/wlgex+8sf2BJg5ADI
8YcOD5RNaqmPO43OJE+ny9UJBm/H7o+vhMfHG1BDbGkKth3ajO04rdD2jTjb0ca9m/gHJVHhcT8T
rGyfdPJspseIIHJqM7bYYxdReSnUGZsS2lzSokPMTiES1lUw1dYTm36Q456/xC50DtJKmEWm1y+O
Rt3X7vc1Wrulhq73XWASN52dczYM//K024V/ZxgoH5vOfqNYT10gHthIBncahidV1nfsG0xD4Xhx
4Z+e1wJACBdP8sWWtO8BCswuuNViIXecYIbtdwNWuYjS5GF6s69TIcR4CWRbjXF2ciFT85MOdezl
Eojc39PsZzhNWM16SOWdvoqiHyoyURlVnTEMYS3N9PZdLWWHSnUW/5NjRYADd5Bm7hL6/WkSje0A
ZLA3GEOxSC9rDCmAT2rAJs/vII5flkCFVOSkBQsi84Xv2xYOtJ8OmS1BHVgeHva822PRBgIUK6/S
1RMyzi5DT/pQWUJJf26QELK20cO+UnaTN6Xm7kwUOwhdqx243sj4WzFHj6lRSeXb0zED274ZfyvT
JdQtaUgS2hFsDz2nG6GugRiIeafkwQPysBwXJrxXpxEV8eoRcXmT5Fy//hD4FvosEvo5NEayl1c/
3BTFcFD5s2+sWDfFw1xkD75Xl9RUmOCqwYnzlAgyxKufF+aESDQ9NbxlRh4hitrNG0/BQyAnUMuz
OVNzVg9FwOMWEmFk9l9+8EmP1IvB6r1kTv7v1amYYgbj9YcFWhRexeWRf/jI9FyB3cOD0e86FP10
cULR25nf0tYb66YlL65HjMbrzZvNnITV5Djdqjmm8TSU37T75m0rpZY1gxm1TPKiJNsZ3NSeH5dc
fnnPPf6kelQnXzSCr+E7XVH2jSJM+UWL+DPXlqTfaCkUX7wQa6nftLcze7n8vu2Mm7EVytKt+GAY
+mUitv7mB5yjppTBpYy+Gv3S7Gboei7N+J6tJu5z+F46/iKGqp0c9Une9slYdRN+yuqnUXjfuTPr
yXrCnuWeUQvxjriIuAS3jgmffTNC9IKhkn7zcn2gXxvpNKa9agOZp7TN5i37Vnw4lRvREduZ05Vf
3DDZUDqShX090WKsUiqVpJftzAgov/jqEKDWUBcWnXj5Rp+4efPCwPcVm12L3+OH64Pp6aFHF+lB
6iX7JgXhMGUWryfpt/JL+s14zMi8uDyKf8jYifuekz75GXVdgf2gvyJL3xe6Bzo3qycs6JEQKlHM
63U08ZHrnh5RBsoGIpCAzg1rX+oXVZAuqs6ISZe5kM00/FBS6cNEvKhe+KB0Fa+6yxm0ULl7PWKg
0Ux7nq0sBP5egLsAgC9fRCrme93+DJGgELK9jAv5o0VXFd1r6LgXvKMVB+niJvnZ1DApwms6tE1g
XmBMZsbA5Sb5Al/v5wh3CrpBKTBn2NWXb11Pbjjh4c94hGfhKkVu3BO8wMsDIen/HqlyzP7rGsDP
MVHJ4Hp1upguUiwpGSu/4lKIn+uzS6bc9Q1eDQ8+1V+MV2/v+a6vlggyVRu+i1e+1m5qgKGMk6xB
ozZPj4msWUwoVHCT/Hmgp3zkA0tLbu3lcSauCwN1dctERp6H++z1+cuii5FmMSLExFEk/zzg0Z+z
o+3PC1Bg8y5YcouF4Qw0h2lFXVY2rx6+m3cfruxuGn1/vhxwCEymzIOEnLcDjTPCcTc4j/uuVtNR
i6bfyCUnkKghRHvjU8UiNKG6nW5p+37M3j1zL1iQJ/deNTCLsPcss0mGbsSAr4jVhDevQIyM//GR
yUNAhjx0kfDpa35Io2e4vFtXM4/bZm647OWG2/vcY2b4R6aIVt2qmhmiWaW6JWZGFVfELznwY/XQ
DEWRHRMrV2fJNxY9oK/gsjDn9rfVynw1Q/bv38d3Pftos9quaD6C+IkviW9lqiUJbtJFJF2+/hyo
WcjqWB5f8rlG/lQrZbqnj3a2dKfSpZSlj1Nn+Xz7/E15tHS7S5TAQ6BLxEZ/n+WI1Z4hQI8cwdxZ
iPRTktYzHkA1t6keJaZjP/z1U+faaSbRWGWv1hZSVD83Sj3jhUEBsGju+oZ24Xu4sBaNUq9SWT+S
7U+jtKOoom5A74Me9+T7T+aXZM3B+n5BCeCtVGfU1H9Kii4Xp+vmz4gF8JnjUtXSrB5mRHvXhbmX
Xj4etav2u25luydTffw7vXl4r55oZf629xgo9UJXmuC7lOPCCByrAF0Rbq58a1FUbIURokirdki2
+pr9rXu57wRx5Dl5/20pW5l9zX/0CHwoeQaEXsEmK/lN7Vv6vcAZokwlD7CjzYrBX+mnu7tu8a08
XtTIY8rx+rvH1KZ/lbtbIrZWyAOd5sIc51V//d2EyQPrP7nVklq/lVLaJtnJ+o0sinhkjiXaLU1W
GYA8vzl5X7R32XqxVC99Vbc5OfbJKnOX+mxiHBTLSNM1bCAZlO93Kyv46KN1FvMvNlN037HyyTc8
lNDXRIeLleOwCC081H4PYFglbAuveG4NwfVF7XmvrttCbdQbDK7db1M6Jtcun64tDJ239O27Kman
upLE3b/GEZ0r+VhX80+5ETI7Abpjkk83GDaSiVgjnb98EINSkDU03WY54pA5Y1tc5UWlxGZpn+w+
akeyb8tDqhrkyHLl6cz3ACl3yxXAa8TJNoqRHGqTyeC78oA86o/IzpcDO6aqetAnDA05Sk3Qr32D
3u/T92DUyR07OwzZdXn2+T1c/zSPKHTT12KiFg9hHhHq5IdAxpJsT+FJFkE7L8hMBEWyGFZ+R2px
hVB/V0YcuGPVWpl71Pn2ZbmL/lcvPBWAz+Pi7ercF/JeWIOevrD0sL92b0TVyPpF1JpIhlAgZWrp
0ZVduf782bk5tzPfcngrx8qrx3T6N6A+W/moTF9fX0ev38kvFf3BJ3GBWfq3u608RT/kbn9ezufm
uiwNfPQ6emN1EQRvz3LV9jnpLytvTeMweKi7VPJRT/PGqNxnG2mSxjchd5EoB14tVd/vf7iKtXzy
um12aN+frzjPaYDoUtWYRX1dfQVnVfJ0jPIEr+ODdIz7uWGmKqdUNLRQy7XWKbqV22YGulLLDLN9
dUKxib59olAr1FDgG6VaHKtGjovpuzAcmqGJmatMueO3UWcv7xtluldINCp5lW/FbUESqabq00M1
7lOnKcO3orDMiopoKUIHueF5X0tNWJ351lbEnHAIja8TFavzQ+Z9GN/37ImvXTs031a9NTXvgmKL
NFSqxRaKSv5xd1983M2f+wWSGUOi6JJAoyg5bfNUUqYq7e3xv8P9+u7YPM6PTWrOrXKy6q16Cj/0
Sv3XA2Ultl3tUB2N1MW5fZ0+KIMzf1J9AJtDyZtCNyc5hNlvLfD7TXUkWm/OP9JD79CqaJZ1/Het
8/WSfko//dQ3ierMDWHweq7SiWo7h8r0+5ycBvFPqq5W9vUYbkcamc93+crDQ4ynQ+1MtfrX5pLX
ScvWYlroLVuXQ0CxdW4vGRvKjJekOLezjdLT89P79PdB2g8jpqEIgbOM7maryu3t7eir+ub5Onr2
fDUgO/lKz0SLqZapR9Zdpi6HeGjo05SSJzk8dZ+ChrWrqSPtZFEPRQkPrCKqhunPWmH0WfLLoo9m
1JUtsOlmXtat3Mv39HuKJoBA9N6XANHI0bz5atnmGZUKsOFALmI+PFgDnhDLAV9LLFFPa6sM5td9
812tdAHNUmRg2rHsTdcfhDwtpB4CxqVUUMxxctSC9lCkAmePwDMi5VFmdNK6FBMaTAaTELr9qDHg
73cNOD3+iCgguVtZ4AB3hYjeVTgaPD1FdbeP8RMpar8vq4OM9WdXRYycpxE3OPWDbHVAAQjHwMfi
gz4ZhTcnPo1JhrD9XfHDk0piA/+IHDL/EoIkCK3K2fkOZ6Axf4eKRYkzyu8IAlIVkBh+kWSiwByF
As+v5LM2V4mzUNUIWEwmqWtCK6onUSSOBuuCmt8CWnMZnp+1AcRBGku0va4mUzTSS/ybRuxcz9P8
yQoTrYMIODjxDkljjfd4Z6iVz+fx55MQuqvTOdezxwU6bT+GhIX5ofNZ6cXaHIePnnTEPyeYxGkR
yrzM575Fc57mg4GuVDqknQLg6GHD6UlVqQfNmEcjXUR83pIfb0RehPt4i8/7HblCXTY+Hc/z8gcF
ozChLi3n+SNpxhU4yRwJyzXGRQT2i6SjafGcZ923+Z+W9NJVVx/LrFR5crRxZNtFv8UBXUeeDcb+
Arnn8LQbbSPtMzv7yyVE7or3dIx4xLWTV2Hg6r4TtyFTaQ1uqi4loCJlOtEx07WnZ1gHBghGcZwt
OinuyiDuX8vlfuMEQEGHw3WlX0s1ZuV2OlFsuZruUvwY7vvL5nOlnakdWnJ4k/7sUb62U0ePGA5x
dcvq761hebmx+GiJHqCvTtbSa4yc/eCzVlZTIYe+u426eG7kim5RFAjc9WhEH3pOdu25uNn/ggkV
5QD5cdWXfzfJv5dN7WWI9OR4TpDA1SFez9+RFnLjD397WVe63e6j2l6aWMEsrsAYK9sWjmKyHp+T
TLVKx6TBf22RU6jizlVhi5VtsktW0wuxvk4m7k19tFF6QFGd2HWxtsBnjy9CyqM5ReWMpPS6vrv7
uv0c+b9RSgHEVaEN0K1OGw/BIowj9xC6Xz/d3EMIwP0ibJQaMcqpb1xmg93SWGDKW0Gnm8TojSN+
j7v/1VIDpuonylqIT5YrrjldvbW/F1QEfu9z8OIBSEKZN0fjMB1jVuwM4kigshLK5kGLrQEO0ZKL
9csMeFBU7e1N3cV1jcR9cod761i143XdDn3BTXVFxvqjvrTLy/Kt2p+q5dbrRZrQ/mMH+qxosBkj
+GNtKRtqVN4b8VOs2vTTTJjlcDEmjDTZzn4ivZaI+3IYrfzuOyqmXLxZCKby0MOtLfofEYPELw/K
JoQ+IaxcAQRadNhowX2l1OxJO6bSWeemu/VtcRBFfpn3XB0CUI5TPewde7sWqL0wu1GehMxz41id
Pih0Yz4Z64PJtZtXrXjz3v4XtllYKSemkCRxnDlBbeI7Nd5Y+faLSzgqAJBPC6y1z23vfnh/f39I
MKmHx+R58Fsjhu7I1m2btV+q6SeGf7H3v0HW3tROo6JiBff33a/KkOqKcS1uULmnTHgfv/414jUK
csT/X4BQjhdT8af2Ij+DYiEwoPoiQlJ5UZpnU5nN2ktLzePHV/V8W+anN49ylNqZ3olmI1Org4eU
EbNNSmIX96LYdfUzcLW+8NuOSbw+j0smvX38r874rBZGS2BY5UQVe9sp3Kh/UuirWzXY9FY1EhU1
2iw1XgBpw32NtouZsiNoqEJQFO4Yi8Xc7TtxRAEvlvzdR6NkRbqudzEiblZJ97f2V31MCf08J2Lv
yf+u8uVGa2hcJweN/TRbJbHU9lWVQLhcn5TUUdMMSBEwrxuDM8tZi2c6ocQ1zFVTb2mcvZj1d4Zw
WKbNcqJ2Qf2mX0yK7Mh4LXfzVDFfGbkbKcoPLZGf9+pwiFTbxUFs/ftXSsZjC35srbFw5uDssUZm
q8F1jSkV5VLDmg4j/Yyd913/rkcO4wY/b32x+eK7whK9OSf73967EJAzHOt//OdS94fL0T5W3l1Q
zDPlDGcqyFugShWysZ4hIGmhu39sV+76dxKxa9n71aULoiviU7Gkce8e/6r9KGPYfpO611kkC+bj
tXc+EnASttemn6siNfRjBU8n+arE9CRX+x1t64Xm9bmvrmvxTu+rkjpLChU2PMuvo4WuKY53Kn/q
2rNK10zPQ+e6CiySY2VtNYhVgF/lHcsnOm96u5wEUhDW9+d92OHP6PDvda6z0RNcxrwv48hWftQ0
WLbPzWNzVfuhq2SfLfQU60luBG+WFYksa7r9t6RMMw8p4rfLyhpqQZmpCsq8LOpnQzgGjByaagyd
7248d4S+Kt9dyD3tQ6u9M8bx27hp3uC+Pc9jYSO4kGCbh4vS3GNStZ1+2c42Ae9uTIy2n+pXu9AR
EK3cRX/jmVWJThpu100lPi6jwbFI3hSFMBQspHd3d/1ZptrvxzeMsvdnZm17VZnFprls3pD17Pcf
u/ta99F/s9mdRXfm9ns8ivzWHsuNGPYxrWeZ2mzf9+nbtlOqS/5Vg/1qQKoRzSA/WmV2dqNp2res
rGp3NjxXLWRlGMXGdv9VoR3qV4vLY//urr2s3L6914/NS1O18m70+vYqF6GxakgKB/mMHuxLg4EF
5Wo+MnguxhizzFrcKzXYVVnGiD9HyeDYp36tpLH6X+Z2w0bw042NKxYS5S0Y/oj04X8SsTJjUFt5
WxI9KmZjq5hwMjh7b22LZ8WVqgF83WdSydux89U7+pUrGL5Aejy1PzyoJ3HZaB46D53OtFOqstLP
1c7DqPn2noxii9re/t5lmwU4yqlyw8O3lRlJPDi5ZzJiRD8IcDyd58d56tFzuLhd3Ja9rnlWO3Or
t7pb3sVzebc4Ap2VKH7+UHan8NX8zD9JJZTFuwpErKiC+E2DxPmhs+usG790mWV62x75a4ShDNOO
Nr3djhZJc8SX5bCNOFYX4CA2r96Trmash6H+2wkrc1H7x1RFp22M6eSwepiT7Uta8lB594v/sWTv
FMdYSgC4sNT+/VvP//1W/oWZ1CCMc7e/Xysid0dCvLob76RCzwX0BEepWtlT5ZFV7bcPPyqrxiYa
NzNKR8cRob4U3WlGuuQYTHF5ajMLVz/y15iLUJH0xaAJN+yZRyv2annMyfuOatOHfoRqT3bp59ER
Oh8xgcM0U4/32pz9RPyUISQAG5k5YYD6NNmvOlHVZrjhZE81MBoZkEscsfDGojsPQ2an8nVgo/vu
T/cYdo/YZVgbcQJJ3FKVnaYe1ixQwCFIo5HX0emSzzb+0YFza+m/mvcX657VzD7/5Hyx9tW6pw98
dTyu34qTlKwY1n8d3NUkfBUJTQLAfzST/4J09SMbLC78DGZlZo8L6vlGN6id23pubFrxSvx6lsE9
kEDw9twovwB5YcPBa/vTKX/ql8X/4zOSsMIaitv0m0hsfSg0wsmO41h7KrSP2FAF3sGRJkoAu5m6
QFX0Z/TcUbUKujDmHgco5iZbx8VeHruauvEV294RAgA/MQPLTf8UczXua3x1ZPtejEd+r3C5a4xu
/M8U57xU5uGHhO89n89loSvHtatyoeZ8oXTN/7h0Kw4gxji7Prox9su4GynZ1WxSnRzFeMNDiU2f
XXB5X1TF1rEX30H9wumf7BEy73bc8DL5Bly/NfN1Z5TiPnj9M3yiAHfIfAYx8Gojx72OAYQx5oJi
z75+dwwkGXB6+OYNafpCdY9OPtYUfV++qs/Mvc1JzwyHLvpeYpcT/CUoMJepce3fMGJj0HVgcqNk
XQULxYLUO1cfkmlntKq+LZLR6Gq8h9XKqeN5TyY80mIlfuR5XpzZuN4Wv3Q8bNSwmHpryVykgLyS
baT3kOJZxuSI9B0Re30bo1ypgYZ6X3TNDKWYWWdQfMwmmiSysv2YDike2TLCr8GXjHmXwwZIOeJ+
ohZchmnZv20Y4jGd4mAyA8JZzzFWY0LHZcd9g1/ot+gQvWqUSm0zUsloWSdy9cOMNgZbfkOvQZ3F
S2z40gi9JPZwlnCfrn2PJQ6gG1Ab0p9FP8dCFOuIsEUM1hiuYU3lBztIUjz3Ovm60MQbb9rhOeQN
yRMmavzdXA6k57pClCsPV1MHflZb2bw/7Mg6Ifm6SyW3Nub/rBTqCBdQtdjtWIcBl69rgFG6uule
vYSwfcO1OF8a93R10Ax0GIs1Og4hJgWGYlQb8jGwzrXBhMSzn8KN5sdP5uGvnvjecJsGFVqWXHiX
RMhJh8e+/vhcmcU2bsO/v2fW26+DahTm34E1ft84Dm1ZYfp/2AQIbV2d8VOlAPFXXJMLWr64nwqB
Eqt4vrj80ajP6nj8L2VWUbWgYxFbQ7Thu+okQjWXiRa5zVxt69t1hQOAJcbkta2Ug0O2MZGv4Apj
3saMXCdBZI+f0MQIY2KQN2mSeuoPlz531bJzWpPWHLwC5MH4Jy0cq2QcMuq71592VRb1AAxC6bMR
y2is0jLMuKJ0eA2KQA0CO7giTBdQ5L/Vn9SWicBnvcBTUKKHp4udArSIQXCFeqw+89IUKck5TtYP
qYUQLEIQAJbrkZYF+2d1uE5syzhn+L/fYzUp4s9IenT8DClk1mIOWgL732P6sX5HqukGyPbbioUh
5mQATqSZDYDLinhdbOKXaBQ3NmwiuYiXtU9Ss7UzbKZ8LMPGYLHFIpiGnyBJtMK6Eft0xOcvy9lt
OK+xPscOqHpVLHu+GG/HSaY+azFnVsXkMX28L549NzQMirFsPp7iFSAJVChu/mAyP/eKKmhQT3HO
eHp7jJUAfBiMDStuvn4BjII3Bh77SgaDwMPsKCxBpsMUKnvZmFmIF2TsiQ1Yv07H2DDm8xgbW+cM
BIpf1RhP6pP53NtsN51vnpXhur41BGub28uuO27skkZjbDT59aVBPZbFKqZdabi/19WnYO2O6rs3
bcpVjFCV2oFVF6SrOfisxHqgldGFT/aXmHlzO+BvPTDpq53qX54GTz5mj4LHuS/ZC5y4tmkFTIkD
OG40Gt17hvlQpffYSQIevGKCc4jpZHDdt8IwoxcPUy1XABWDTMJMjjseDdBRYaI+PPWeMlqxrE8m
0e8x4qNfFpUXJt5kq3hvzIsrKDhZ18GLi0qZL+pGxN2KWwhEvc7UQayRVKOYbrGtuNC4L/MYZrGb
GWgBxgMz9bHFrVOodbzncneRVc3dv2jHUwdrlMxVdIjpM9DZ88k6GfRGz7VR+HEdQE6YYVOFCR6Q
qeEgfpEFYnxOOw/QfLbnqTIcbpPhTVKs/fv3b+xiYvBc28koCMg0frmMqBdve682gB2Pp9oj7+ar
0mCjGpyWzYbuZrfSYgemxUF6vaG6QkiwNxQt8NeQkLge5dqvf1EEuf3tPZa1RmZu1XOoUWa1OY4/
OnJcLV4WMctUrG9h0u1sqxY0S8K5JyHuZ3Dskfio7wfnD2glhY5/gYvFM48PGJC3CoQoYNIViCpK
TZUW4yDDXtuNrqhm2BSQq5gKbvPDVPJJzN04YjP77zDWzempdxl2ZBwt1CtNCVMaryfAv3yUTnSO
MF9i5gcyR8ClHvM8DIAwYa475dW58qEYjXHHjzUMrBgKZWO/GJGpCPMxwp4e/Gx2xBZlljw8xFoe
88EILQbgZXCNtSlaGZPYNmacXfdkJTsuNy7ucewtgc4swJxh/+J938cGEet6mFKkKLwST3iMBTHD
12Aw2Cy+KNcrrjF6VwkthnzGsv6fCXZd/AwsWYP22ZjX2WBoYFTZOcanFgE5PU0PRDruFS/OyG7K
EOPINI/UFMWgGhfzvImmS2VEImndzW8ifdQX7UU7hsdf057bxkfW+kelQ2R+Ub4XtrtcVKxJ5X65
/ywW2N/sJb5H6ntsrdcjBpnkUxIVpaRcux4xEGNIpgzR2Hrz40JOCmm5XxiWxykHPVPJa38dGWMf
tcz9xrILjfiW4LaVKPjdiBqNmtt5JlFJycXXX48MosWqWhjeDE9ux7jc//UWbCDXcZpz7hx/nTgy
nahWkmtmJXIde0t9avckxPJxXVP0ThTs+2hH9/9YGA6NrRQvii+9YkfVn2Ln3CsQgBqcSbPlvoR0
ZCviGVPsVCT8E0v2zzAnxKIq++4p1F+XiAZK3cWRvtuOzr1y57N27p/l0Z7AOhBgshJlFRw/OmXp
5ZtHKl0kqY7Yxx/N2F3DAwp/LHbgjHIysRsX60jMN7XTZImgD9kLTUBRrwjvUDtoMom1hDTpz+NH
c/fj7Qp6HKW0/gz3r9LH0DLrfy1J1W27V/PnsVw/tT6avy2bcVe+12/rZ3jo57rxPDG4WrluHgO2
iFWbrb13aEqbBT6u0ujl6YL/XWY2nSyCngji+W4sBBaAyzPsgr9EOmzCgL5sytd4V9li8wlAtxWT
mSrQ7jtpwC/5ljQWbp58VjSJMpPRHD0irNeMM4YdEZb19TD1Nasw+5B8HguU2jkX0+zPnbzuRhnL
k7OF3JZj+big7xn1lpTncOHRddQ8m3uWeOl88dUwsJqrR2mlu/6O6GD0u+/VHzjcXjTtZopF3CKB
FuvaXiEaqmiXDowWR/UNOWD7yff41+lDPqwARBvvJyyfAgNm0aTEhNf906L+4YIlwLfSszhnnBtp
5Nrd8dEgV9OU4R1E74WdRLPSeorgzMoKry36A9cvRkfyM6SPbAv9AgTk+HLhgey17/kNp/qvi9X7
10Utx4xGqM7q8NXjmTzA1ytMo8RlRc3hL5V9P/azIwJq/9luaRDFeRrnzU7j/ugeRaFfLzI8CuZS
BesjW4eWFvpzqDalEeQ3v7qBKBWe7XjbVx2U3NbwOCvRJLr69WjmxjhWvfWLMODrTwsMcOqWhNVC
3f6MYqi7zrNAI+KaFf911XHd8aQmowujUma0ax91nmdkeL37cqfdE6R2o4gIYmsz3E8yXOmxWjnB
QSdDoMmXth1hxTAP8gqIB+WqRLrt9m2z7KeitX+ENtbN1PeqerOr/0xKU3I0j58MDoxZdvtFLvCI
HndKovCCmAa1lF8WrXJsnJTQ6LMkL19hFOiTdN7lABzpgO0npbdC8HOP9IlmOVaedPnXlDQ9Nwnx
hbrAmz/5w+rRwIHK0lNWJfXR+dXhzrRkT0oOuilU1LHMqTwc3G/sazz69IXprtaDNikn5AtwKzDy
FxbiRYPqd/mFvAv2szYdpiVRiWW73Pyrn6t/WMYDypu1GyZigCIx3I4NEW2D8DdZtj4IDDLKuof2
AbqLldNc9bBAuLtpcCQ+N5YcfM/APc9+u19q5FCOE9gQEXDLo7Ynvn31i1Gq6TaucFELakuhlFYy
tRN6lABHiwnZWQXm5l3vbrYUVHAnl9IAsOwqZmPp6KZnlsL2urWalCO1PoTmvvvL1lRVAoRvVaeE
SFWuDd+d07UX0pIxr4pwabRCqbhphJObTUbsNNM9Tv5nzco3N9aoQ/VbfEMqfJ5TzbX2vc8NFTFD
c3QySsmUp41e3TS4xFSmOqnWydL0pY2bxoKtIUZIWWPdwsuwqBTapdEp2TJuXAn2ZMamgifANinW
Mp0fNVC/LPxkg1ixdI+/NJmEZVU5IbAO2QtViTkfS3vMtr1Rq3cXhX5v83MM+4THTB4jmzwPf2/X
yb6z7cmHbhT76k5Vl7e24B7L764wVO27VWqJ/Nb2t98jxWp6h8auF9bJZ2/fRHtUO+sS1Ry9d5Ds
Qy/q9o8k3mbIWOtnp0dAWWqwHIbToDTiiKOv57dNhfkEHTaCmkfwcSz5X0gBX7eZZvHFkBqkWtnO
hyAG/M0GBhZ9d58MH5JM+Wbxvtj8HjEze4RLdcJfR7kyEh+dk+vIMfznYY+824t3vWeFwwzJ5Cs0
cxvPT6KQfRiLOjynJukPsXDSI7bAXzKzK12FXsKIojRpOZTe3Sg/vBN6UHeh0lYHR3vCUc6z+lBc
AAOxCIWpdK5Nn9mj6VrssmtNOFQWyar6ajdtQOOKldcSycKC/TVKAp3a6XrO3QmjgRSJkklhchzU
02F4KRViXMnjrv9ao4oGiLrcRGzVM2q+13RQffkqYhu5jLJf1OUOqlT4FGkZO4de2Hq0LayBJaJ2
kbESy/FP65niT37whQWWEiwzDxWIAx+Rjku9RJl72YJ1+bHMt1wTwIP1FlBPUeXsonGp9YAthBKw
AYvdnMKPUw8ptmvGWjX7IqLZWdwV+2ysx0V7r+xgc+H+ZJqHOj2wugFHff7U3NWFZ7s/VSXnBzdM
qEkZ8XBTST/+IAjelx5VKsLzWV5Uvgc7gdHW1+C7/XW7661vj3eZe7Xd51vF8A4N6lq321HqnvTX
fb5Tvkcc3FbIwaXmh6fnqRpV/chA37bfcTXI8CkX/SHp3Z7dhCBM2WA/j7nfKl3awaZ+7j/z96GA
o21IeXWoD3DQw5aKXRm+YmbaSGw2/h/mEKpsaz88TW5CoKfmZsmbig2PB6PcyjM9QytNkuu+M01U
ayDdlbNfn/z+owl2d+8/9O2rgZIoKB9bdoCzEnQmN9MAYgKrW9AScfMFC6AfqKK2+3BYpZlfMJOr
fRSWzfJiL11x2V0/Y1MlrmrTSJ/vFN+4iVGwebWVvcrv/3nN2Pft97ER7oexIV4QDWBugCTkgDhe
srqQM6Es3+MSu2E1DGGSPVXwwJgDScaZuaLv0QhrlmXYt2ZiF8sYb+FJHSlRB73i8j5nl/oVoqBx
QWGX7gC9cURI43oE6EIfLSEqZpqxJ/7nhslE+t8ObVeLNjJeupSDuYo0gMIXJDEAPI6zhV1Adyyg
2p/J8h32JNWCbRLvimJizs1auRJxoF36k3ZSdUWnlaXJCr3cBJcwvwKvku2+AdPOKwjD/ImGr15j
TQpQK/zDmCXx3nx9HvNWd7IZF037e854eWd4Xt/1FFd3og0ff5zHLxrDnguENt5BQsBrmO0UUxN7
MvbmJQ/sxIiOXi+1wxWln9knDyWu6nvjE2HUxXC4GvtMYGJJT6MHmySrETnJKaNxCuXZUtWC9GWB
bxOYih7+n+sb2P0VxwiHNAyuaF7c8axlK65HWlz/RnKC3HF9dMX1r4y0Mn2oQKsDKQ83k6nfvDEA
4uwms3ETHRRtj2+JuElA31fsR40/ncmonZTdhbgT8RQlcGkR+kpPlyRzo0OiY+JvcUXZ6f9vHXuH
AedSN5PoD0Qw9Jb4KgLKGhDhtBuXce0pPvOEBRMtilGNe5VrH3LtvRqg1byI5Pr165V95Z4DT6TY
XUpdS1ojLyXBnTDftqoicC6b0HhQ2Fxr3SPlouXkIEESnWbbEXxYo3KdEimKG2patGUgnDClrmxA
TLpZ+WUhIyIfiR1hfXA/xMjOYcaxrIrYOkPn+0OZMnLeVSeq+VZJSifJ1qXEP332/ZkxRjmh8Ob9
0jyiEvZUW5xGdoyGSpeQXPcZmVA/3jHBDB2eO+nO8Z5i52LwLs56vCeh31zc5qQi5Fo/dgRlQtvn
fzm2R1aIY8HBitiiBATEii8/M7e5Pt9o68+ttV3f7aghHIxWl7iX0qDtLyVF83aFALxWJFSBLYA4
BE1Bga9elHykN8+2OzXHBD4hsflKqv6M0zoPHIgB6tYv6++NH4V/SALBR4LwqpaV+4OJThgIhb8y
f4h3U+kJ8Ls2JSfbxIpNXoMKQGu/8mRk1yKyRd9NJKEk0p2tTWy+Oc42gmdtReWtWP1pDuZhu7Fe
GVUxrtQ7bK7Njdh3vynfvxPWV8nDZyRT/j+ezqs7VW4Lw7/IMWyI3tJFRLEnNw5NDIgFpAj4688z
dX9nE012YkFYazHLW6hyoJLMAPuN9aMUX44tbaiHxAQV12FW/PmvYIbBPBkPTEMJnrT1nVZIoX+R
PCA2QymMjazDyCyQzVxbQpNgio8sL3O4WCGdGUjoFjgSdktqaVIIh33PjknqTn2THSK2pvN1B7jH
jWewVGK4JNcPrsSEgEiuUZsWGCJCKZyJm0u1iO8RKCh0/fQfQXMqk+qtE4sQhw15BzUnfHttmcP4
XVD7kRdDYZAuzgjMsazGuBkAUkHi0ClWPW80eaFS9ovDMaGOTHfoAE6PSIioggPQfOfTT8EkpGBz
4faVfCWgC+CRY4958/LxwBKoRai3gFO7PTv9qyOYI/e/6qf8eezaM4TMebRiQx40ANJ6apAdMCxp
BeF8D52j5Z5/FSrUTzIn5NARw9DiQ4rd6Q5K9SjoF3ZCxBhpL8CDQKO0obe3MopKQ8RiCRond2dg
VBYVTT2juhmOQWd5r0V8HHrxNp3srQolQTzZcA14TrrIBz6R1KUjhPHrF+GQfhm3rRdeJTB7VzWF
DUp0YzWoxrnXsWHX87eOi6YHp6p0YvtsRdOW0xlXqy76uWe8/kzkzHP8bIZ6lxI3HOWbce4iN67f
qdkDDDn0f0LwNz38qyBZ6tlQf5LwoVFTmOVT0x8gYL6gK4Za40UoZhAJwron/WDFDc0rjHmeg+gC
Gj6cRfrI0Ba/+N+lwi9D66D8jJCmPfh9YJGA/SwqRfhMoKeMHR+JyfGJCWuuFwDxwcKpaB0Pz3aD
xjpdvO2NSY2mob5tLEhx07o37k0uk5LaHKIn/mDWCboENfAsthxYO5y3gp5NlHc9NujZUsSrXXVk
pBXnkHfomEVbq1Ozh50w11SkFPpGhStJbGRQlWL4K2a7Yq3U0XTnl/EZvPocooy610PwacVsUNsp
T0SSyq6o2UEpSc2ij96NBv+3OFsoQ2RE86wjpZEgmNBlJrceNoaXSmKcuYpwrwA3CDFPQkWgxHnD
fqbYHdovBS8QjHYguIoNUz7QaxhBswiKCKiQhL3TkhOvc38gvW3w5zuAPgDnMTaFeinOdVqL8UvZ
j29SXqKYSlVW4LXkWnD+mJQINuDPgZYZRURHwYXMQU7wRqo2JI8dnwP0pwCyu68jEl18IaMVL6vu
JFVxSJmMrkE9mObUIm9BqfghlUTFb/XHterGKkafytMqUZ4FXats9+XsNZiqidN0rfppsc8NXjms
5/TbOA2wOsgQUuMlY2Gc4sxzLr4jZdwgwVqN69u0q2yR1KiQyKrMFaL4ChdamryhfuVY0Ot1FYQa
KD2D/IutwVDMjXHb4ei8joiBIefV5UPFVlUaCD3zG776Q5P35fVaHfycxETw3pLfU7Plhza6HvwG
TCGK3+AAIM7RB9kb7CSK/YiOId+IbB1C/T0Hs3heSRWpXbtf9WFiwUW2zyiXhuO2YjSnC233q4nm
YPKNFiR4JJ6LJTnWR7grY81baZ1jSdaFzha8NXDtrMjvl7mDx2DpwL715eWhniNfejGbWh+gb3Bq
8x2ncxLsDpNOu9NeKPRXZiMaxwu0iE0xkRKLrS5sr4veUcYvamRvjXv+zmG/qAiWQQUbkFu3DUyf
sYEuWvJFXZn/sg+4FPHsJMIm0nwN7BtZJ0CkEhIopSWbF0ARzYA9xXX3Yd0LSGDYgCFCqIcqOlhW
hA8hMjg4IRS6in0YBYanEdIaeNs1D+mWKwi4iETGAwoOqrVohQzdhJdi7lZWMpx3MftOxwontXYy
xDSwVrlOir3VvHepTWxVO7z4CFgl/AV2cm/1qfOBzCHxyr5ysE09K7pYzc15nY0HAt0oJd4sDnVx
R9/KECcbRSJOrtVUGVoQ20zOyp32eXfcWUDLQ0I3EX4by0UPohYXZIBVNpboXrqspugRMuPgqbGO
IMiX9DWGUMJVBY+yEAU35KSfYG5nPVHmzANOFac4QVm3FNIZZXY5wmBXEeAbmaSA7Fj1PSCkBud6
1YegEEHK7Z5YqaPuAS0L/EBPDCyevwVGUD/DEwcRW9UWnyeHTChabRjp8JgUyw0aKgNDRVLN2qOH
nYmK8PAEmwONOtZmPB9PvEdWsjqEbTwnNLXtxRVMuIS+l6oNwMtReGAxRZ+AvaoWuFX411jrrIaH
8jtEabZnhkAiT9HPTdV5Qxy5ua+++UCiLE8CRLONjmej82B2rg+faYT0MjlW/YuF8uUmpsr8gWfx
IWSXGS0k5jyf0fxzRWkcqPkPe4nTd6bafExcxtillOPI8QSis0gGxgg2JzCnRf07mpD12dWikxt3
+HJ6vcIV8ayiiSqHRSHbrjVk39FVYTSMCAd+n78dTA67PjvCJEJEr5cbPAFPxM875eRnVCUOezR/
ShS6EFiR48rbvbTme3jgNZFoURCwo/5372svRrGwMMqg38f71xuGsw6HlYgjMffAMml3U5K5L1Xc
r25zpF16l0UxGI9a6y58n+Ekvq3vFOHDVRFuhg9vcCZs46xHkd8jHS82+Nt1u9N9f3UOZ/uW3wnn
MZmUoof9SU9cuYLubQsy/fn4qpr1vb0cRsE5n4+KYNiAhrkcBvmmmyw71zX2H2UU9OJF1N6Wndm1
HI9ek0fmh2WD7MI87fhX+ivqouKwnOH+hn6LAOfpdlv+JZuf+W0Zzq7DRa/cdZRNoqzuz11Byf7m
KaF/e/zt+fi4QLfWyvCnTLh8+3c4Uy4pXEk193xAcXvQdm4PUQSnhd7eZMW4vLndMIj4oNSyccuC
MHh2i9QpOQoUZoeT3tNV9/YlnrI79yKYtga/N2wsWQDQLnhM8o4Tjxysnvd/SJHh6NokZpjao2by
6Dj79uxCzavvdS9itA2XnwYUpkK44ClDmIwOpmrs1KWwamRECvFHqa+SeF+dikmzZcVHhh2oH7BL
lKmpTSOiQwiCz2JhIgqYza90A5C3oU5YYOXFPh5lGonMh90hg7l6iN8gZsi+RE83yw38Xl8Inrws
RJ+oHPGue3tIeYzAawNhXOsjN4AGFAtM7l/6AW9ZYln4FJcmKod8ynKBNAjadvHvaLB4sRdPkdQi
AaS+ToYoXPifkvq22wfhtg/KwzloEMrCc4TS+eu3kir64A/s4HNZ/0Qg0sdc+YlkFjfSHQb8F0UE
aG09bEyDl6ccX2dLQYDNT1fdExdJjD256EZcUlj/tOZXAkD21RiGRpZZI9rAsfbIdOSpMjogl5ny
9Fuj4IoreTXnKtqwTIaQE78SJKGi57LXphxXJ1hXDze316EgcLpTwv/qDBftbJ6DbnJQh+boXF6H
c7WgFvJb+efMf/ZFlp6TgBpJtkMsyttPKfguwf4EyhgJq0CZ17Pcz473ZeypHrh8BAhxHRrTrD2B
34E4SO1ctiPxz5llVsVDcD97rBoj/UNsZr8S4VMvnzFyVgSNfcScn+aDvuV0P3uZrUUYqCjQYlAZ
VN/KNpwonmJXRu6dKRNSwYQ6MkH5aZ6sngu0Hayzx7An2E95VIXFyioazBocs6wW4uREG7WOATFm
jU8I0eNieZmwcl9HWOGxKsxpvqa/8V2nM3duAwHwm6fHitVQsAGyyxrTzk4taIjh3Y2LVZ3FOj/l
j0mBn2BlY+2X02DHQ8NrngykGvHyAVfRDJWYjn7Jf1NoSmfiob19Z+CFrDJ7aOjU3N7k/QnDdsgR
6bTWncEffrGj0TEckoJVixbjUD0xMhXFvNyc56ujXR5/Zct/oETURpoVIr5Fjwwp0PiyyP2mRiIm
X/VG4wTrkWT5rCtt8HZdZ3W9/3Y4P6gvMWWeyqYo8KMbozR+Z2bhUN2d0mukfTSKDywyvEcVBexx
2BAIo07on1GnYl6exfCN4X176binDxpRj+qsmJQviJdkuSOd6g3vSdmCamP3dP5mwfx5BYmOgfia
mJPBCN3tO/u6Bez4d4KoFbZ1ZrttQRPzKq9Y3FZmd4z8kU+UcEnXad9uxdNBGVxqt1RN5bnZn386
HbycqIIos6Q00v640/w8bsfqATm1XqlPq6Cj25t0u5NeWyMuJwRB5A68w4SQ/uJeGFGDxi4Zbet0
2ZuU4G0JL6hD3xhdcpM+vhivfOhn9NEn+TSf3mfc47vBj9U6+UaEjCrxVt0+vpt1tixmxIlEeNlM
nWDOB/Fzdgkyrq+znNfJbfVIwQDQn4IiLCPYJdarpumM6CWdEczy7u1T9yR/YWzyLchmaGwH2fLm
DuiLuaMjYuTf5XdrC8xm2gY80J5+YDQzlZlGofL6RZOWanbCu/A+kwot3nKKVQYCaMjqytv3eHP5
I0Hkw8Vkmn0VIEJ7CgxnJhtBCx54xBdknBcMgPT+en920bXNEbcl+LsTQfwQJvCVfb0KTj539bIM
OqsyqDGe3m+IBbCSiLVz7DJPq0W1eEEiXxWIfjdGyClONSYbWITXigDgScBQsDXUf1Cs7uHZPSeM
SUuGvEZIA8FfOP5QhyntYWF3/xIcAhX1epVkdOSz3/S3e5AboBlkT18T1rUujTKGaoJgo0i4dWuE
FcQ9o1jR7EZgayFYRMEFpzkAgpfXywPmEeOWL8rslN1cSoahQ+2Qlrk0lAm9xoLyrVEUEhyuIJuF
VgG7WtCwV/0vmPwKAkfwrjnrn/xc0yXqukKwE6SvIKil+M8l+w1FEiRoah0b/9jRjtIHFKYySCCY
xkCOwMchKiCYtymwI6mYkGxCz6XLBdoGhPNTn79JVeTGVIGE2oRuHvdn/YlaA/euqu9RlobYVqP1
dMW+AldqTJdN1mN+4MKE2uA1GSPFyOwgkeZ+3DneIFLDVYcSxnxA2Pv7ddzz9kceT3o4ShzuJcll
AeVF4MRAdsMp4YKWspXSgkG9HR4WsEhySSZYxq/u1CisEQDci00v7EGnEYA8KEuqDEhKn3rHhCBS
zHP8qjKr0+fti3fy1haZCsbLFPMMvuTVIsor5ucxN6ZHErCiNGvCxNEWD5vUGR2li9SsC7pLVDLg
fPPgfM3Sk69vAak1k0KZqOhGgzF595NEW7JZX2kny9zOp72JWMFFP8gLMgPJCbOZzO/PdKxYxroD
vVqrx8d3D/DUN/P/JPejrcwlmU0CiIPcQgkigFH8vhEnk9iDAnKZ6T0AWOyWXq4vNLLA1nHW6XBT
Kv8WznL/ewOVkvqc8QHAMRIosAvOTLbT/EflXBMZB91lA0+M+FiLUPoxUjM1SxbS1OwvH0YzexgP
jKx6dklrsta92hU6V42ZSfPenmYraFuVIZzK2mwMgWeCdS5oqi+EQm8uKG4CdAOSCfBNaIwCZEQS
G7INQMjZarFYCJ153rMfBsWhi6dOseyodRR0wGdjHgpj+AdBEiszB8t4U+2iQ/cnPrR318PgJ9uk
h/1PdigOz8NrEznlOHaiTK/G0QSFdGfooJZ+Gjh3Eqsgn92g6EGPZF8rr6GuBkNN/iOMN3IbYb3B
XqPY8WaxgeGVDSS6MOfuNnIP718IdlDAvVyuGL1QQnSuxMW0RgdjNmxraa09iRr5AlxOqk6WXetD
ZDHcNuS87jF2Y1cprxS7ovMkvQ+8/dOKVMyZVDggLWZCjTGjU9BV4mdmEcLAdD0jua9P3P0Fb6Cu
oGllE+StAAYFrS8QYznXAEP5+kUopNL++Ndo0IhpVLuu73r+lxAZYZ9RVdUE9+nZcwGEIpvJ1/zL
d5Nlzmx8f2UMH6ob2+E2X77Wr/XVpGAyzWdLnRUrOButcQhjzf/6umpb8PNIR61f0/5Qy2fdCNEt
bXTq4+QXWn+VNmlovgC4BAcp32WfBR75Fu8QvLRwzXjYv32FMgdHUoiU5RhcCSj8ofa13fI2P3Mp
4YOoP0XGm5Blm19+efMyQvL3V/ep73kIKFOK4iOnjxMDVcVMv3JyCcR7RmcoXxcAAWQH2ByN9P5N
P9zgfI70F8vy0CiGxj07U0RtgJF1jSGRO/XXnnvj+WCRSATQZGSqiW3WlDBrj/oF3Dsq6CiZ456I
eGFm3Omuvn94EsmgaFrqxfuHzh49E4q0Ki4+pV7/vRAza7QSkjiMZKGYsshyP7Jb9u23Zb/MrtW2
qM+ZCbR4FVq8asd+5D882Xia/CIZl95jrLqqu9/1GODoacGEjB05iGtcrgzG8QZGjIyJwOHcMRJ8
z/e8baF584vOUdW+XJIhs1o+bWHMXqzB9malOkReBwWZWAOeU6LCQkUWFu3vHm2cWH9MVKNQ+IHY
HbAO/YcJlWTeUzYYHzAlYTlu5SNReLF+hE9NZR7ge4RDVmhG1vMoGgF0zRaRwVeo2Yu56fuQnGGk
Nk5mM+KZSw/KMRNmVndSnIoTsyHGPEDrb5PlxYCfqqeuUEYbzXEQKekvBMGvQlLU/vioS387txf2
QnhPi5Y+P6zv70f3nQqi6r8PSFuNXSaw5rBR09ByRt3IlbHXcjsD7g6x09tg32qli47Z2TA0jNTP
OeRy2BUXTW6fdgPllR0WG8lYcdNDMn79XVat4LJqA2VirQkj8x6xPIDZNlowx+pl9lfmJh2JG2Es
Hq9uv7+obzhWaWc6SyFSV/xOmiD8/U5YHlw3EVioAFtgFYUr44lfyLiViu/7vqRZQ5HjhxbET/sn
OrS+ecAo1YfL6ybe3Eo93lw3SjCYKYEaxP3b5IJQFXQQ2k3RKmxM5LZwakn+qr2pLOur/rzq3Kt8
vGZ++3v+XCrj+TNEzmj4ne0G3/t1iCJRgkTssodeD1LZWuUCv8RfCY1bEJJedumY6Du9SLJtNWAH
Wm032qiN85RiOOEM1TAemFktRwRgRqrIxXINfdgjBcGtMxecxiJDoBdD5Tw+YkBBuTyd0wcmO+6L
pCJztJtp3UikBghHELcb2nvULya9cYNRkt4P9gFa5v4Lc8BzEBmdlKIyTmXxRnBgQKLMmtnC+AU1
ewflsY3Wg0V3QaD5+1q+ZkZvGaKGs5+GuGZfDgqKhog1/qarYoV32RzIbSCNOkJicwYeBLXrBtwb
nreLz4fquugl7DLgmEA2LVAoEjbj0DYBWYguNmoRbXc6CK6g33I3mVBY1JHxnuz91jydZtPzboQQ
GtHcA7GAr3aGZVgTGa+/ETObeKzt39Hpftrh1wu0W8b1q8DThNTBvrsvMiSts9xsErM3G0xjrwmy
q36j8hYaKWevHbsRJAReCN7G7rlDl6rY4Y+mQhcn5EXRAKQSnaVGQ6v0WtrDzCpY4Hg83dO3tF3N
pYfHIEK4ChdyQ/R9Q/OSpV1goh+qWhv0UIuQk7YIQG5wQHZuINqggWqzEKCC9X6gvI3kR2OM7C9U
uqFikb8Z4XwEKYCLhB3T8YoP8aHZXTcyJzbNLskM+V9GjOBevIsn+iA4z9ICnp+ElCGlxh5sU+rN
Jm0SQPII+9BqzJy983TP3tON/vbOyw7Hg+VgKdNjv5TllAbhw7tv7kwT+eUAfpJ3857MxXHtvrg2
ktzh+cQIf/NQRTKltAXnLABN4nFBYCSUce4ryH9MpoWcYqyvkNLFXGkjNLldNK9AhFIL4uixTByq
oZ7AFpSjtbefqKFKYUvuxQVQXjRblQdM8UiQxRx3fln0wOwKVVCwElIfh1k1W53kGMgRgLOB4go4
vItdOCcb/QthtnFkmSWsbaRlHGEWn2luFGZu5CxETzNaCElf/qfS7ZT4/5MDvOyfbWVh42e3rRFt
vM8lhr5iHzlOjyKd/oUE39W/+3Qt735jvAj/OggVMBwnqOO/Ny5k01ZQbAY7acjST+0RahHUO0Or
YK8++zQg1JNNPgb9ffko3lXjMiiXwsaSndzaJ+huAWwcYASQ2qRpdjxr37Ri7NoCCoDaClEQr+iL
FEvmpVSdMNQFUCEWuxztwV/8G/8O/6hAXOcClhGItgC3z07lK5iGKh4ltHn+vt3n8ReeZkB/q0OD
5Ct2aX19tIt+c5DTwhLO4DmnnrwVQMxdvOrtcvzICq+Nymh/yB1qnLJcnLuopSq7cJFvZJbIHOn+
we+0U6/ttl1h4SOFpWIfGR5aqEQc6l3oI4ZFIdVTl09LFMSG+t6Uq265VWi12qUDOX+cOw9HgZ4m
Gw8CCfoEZFCgVidPkBtW1cicPbal06Ijn2OJmUxGyIphAwBetXEx8/ZAuyJWI4I1Q/uzfWavUEib
TbLArnuVrQRW+BSoChaIiIQAo9qAZUn5y42/3+fpG95/oeFLRYIqW0SnEIAiSDYA/6x3gooLJ5T6
cpDvAn8TjLmAsm++UFxZhgEoCLezBvsh3CeSBfI75tonYpChJKkA4TSjV8bwJ3CX4D2h5U4UdD+o
7+CojYpDy+5bNaoOHTNyBlbHRM/CU4jxC73vFXozFnGG3pvW+Rl0uEPpwjERUtN+nABReExhbDDB
k+ACxeYcCLlGMEwj0nnhdQs7XHJxeOUCQBVUmeCJBHA32FBnASODs5gloLxPE0u4RHLNo+Zh7kkk
cSRHhERd9cYPjBBlk8uOiJ/0WLfxNHzL3okaHtcD0BPyG0w+bBF5ozHD4z43+f9+XViZlZjy1y5C
OgP7OkYi8o6jo5xSIJ529HsWlfMPCV/g7s+VAP3lJ8HQCK0zDz50pFpbILIPfF+TSqlkdO98CdUX
OfIl1L8+KVkOArv9XhE/56b/PjcFeOv6XTsQMRxaoDCVaM8T6QlLX26CzLmYMyl10YMD1fotDJMP
kYh6AJpTdmcrFLIaOLLQxxgMQHkpWoifrHDKhK9DS39Mcw+BGl/eQLix6kRa6Ri8AA//cFoEHiwU
LdFwhoi82xAiFNYGYYcjLXWuSh0w4cKJqqb04UUu6l1hy+HaPMinL9BqhAxLO57CCVEb41EYgMK7
igGf0KHguULrkQhAuFdUejnb0LxtGdBSsAF2jTCUqAUIkflpZAx2ehyFd+UaIWpIwzdnm2vsi7M2
4NxRdbSQQQoi7zOHsQX4J5GojulzjUW/QtJRAOPgr1KgJJktWa1c/mWAK3rf6lvPQ8uWFKA+9K21
HxOSy4bchdSYRDlQ6KmiJvkRdpA8THbyI/4Qz7EVZ2TjV8jRk9/L0tKgUgibVZ4gI5G4QuuM6XkS
7ohgiGy5A5j5oyAiaiLoiZiEESKPJS8v8L7LQrjnUDch3yraZCN5H7CpYCI5q9S6RMBNQoj3dU3I
oC9tnLwZmm9WtwAUBUMKGHSM1w40nP/ow1LxknPKaGOTcyQ3YbrRRY8YQo9AoTNitY5SkGnkjIMV
y2YywXMm+xlgd6Kz6IhUh346kWSKX/FpsQCzFlxnUmmRrYc7WfWuzKSz5gQqjrH7KQ/1HOFooaH6
Lo0KWQ5ioiM0r3aNE5+Ao3HdZMCwljDwBC4dAadmJeSafwXteFkIhDxkN2Thk6WvS1FOGJmyHgqe
Pae8V1Fh+mx80Jl8WGGFQw6jTnY2lQLEiMwmqEqOKCLKDAQawJ9A8CMWYebrhDV0nZ/oqrWoZVHQ
yoYaz8vXFWBHpICorWHHjka/eLmwok/jJW+0TE6feQcsBZyKBFoUHIWbK9P6Q3f/lBChx58p3NSu
LKsPYoq+IWgqiThqvYXa1oC1BfrSWCj3SEsibLYkVdv8UrP4UHWpXGsTEZBhdIgWDb443JxIW2Nu
8BaUaow2SXFjSWgSzktUrxexn25SwsM9IV1/pk7peqnTjuQdSqqXu8+GneuSJtf8taiD6yS7ghyk
QzZDuPaBXgxWxKsIg77XopkPVg2PekJTpqMay1cX7apYRzQgPl7Z9itloSzCtbIoJufpeZoee1jS
QooYji9r5LOWQj18HV/Hx6lzxEIluAT32Y0bdm4MpBsl/FRYaAtBmqsXCPaN/5wPN1a+GGz6G1y/
2YpViXmYiqGboP6FuSbcNawz2PCR1QTdjsnyG0KE5h2J9ciHjsf5SKbJmmXqvQlH88NDlMX3M0nk
8nomLSb95oZgAYTSBI/bAfGgKH8tZHH9qNpICP0ZaHwcseY+gT3iBTHpfK+YsujemWciHyi7dXuT
HWSGfYjmTCkE0c66ve1z3gea55PhU1FYx+ZzSnVi7bpr1/ya97WtaDHIxV2koWQBk2CRBzJERFzs
DoRx9BUalLXe1aK7LVpJvMD6sP762oq2Eokm5RCJV2uz9ABEkZ2P3E7p7XOnjQ7YpFztCYUTQ55H
4b3RgpYhymClI6qvEjCp8DM+mrMQUZEDFgypRCepB9KGtYmxKfUFkdd6bK9ANCsoHbyIvuZjHDIG
dYzTERUbqduQPtsF8Gjy+3lOvWY/k9qNoBUveJwFMXmHkmkmEL7I388i/4whg/vwLuOOq9gdF038
cccG82hjuibolu8OP6VAE7srFZRhSHY12bexa33ZvamAGvvL9qxjd+zz+P7Xn/Vnoyn5/vTinb1u
qZ29/rK1loqvDP/rJHXmPb/nt+cIQzNlX5R2SU90gAD+0MicOQjk9ChTnfGEXoBQzMPpj4gwnsf4
CtNLpS5ndX/uADJzQ3a2RL+ussiY9G0v4K7W7af7dLf26Hs0lU32hdbC9JOxqNNoQ6yx9c1DA1ZS
S538brXHSlAZHnVKiSparIDeIzQ6eA+BXUSX+u7Q6Uxh6cRIuJs82uyvqjm+PcVUjpIcm3rRg01o
QiphBXq+c5vSqt5bwx4iRDa+rGSYSW1RhpjUfW5fVAzfFbPEWhf6wdUPB4S/5EOKdKDcZFi1bDm1
+Thybr/caPxqt3kb/bbC78D/wpnG7PGdlMh8EemV2tN+Iq5WLulEspJZnXUWoEr3lj1LeBrOBVRV
PwJiIA/MNrcaHb/aRFx/V2xqs03xrzH6RLLyBj3iWUXP3M60mj0DJNnktbiFeu8tQiZ6Y5/5klLN
lqUVqKRZaWj3OvSapL7FMaQsh1PS++qCmi05FWeYMMdZSPzni2xftkDn7MAz/qSQdkc6i9oBrygC
f/L6ohYnVfOn3zVAvh8oFDj5r/zcYe/lUzRILWZ+wZb5LTphuLroye/jN3a6RrWSzxI5h2R+m2c+
FdR81TZaf1K3lIP5OT4hJA09ozAvpXn52H3rxYuLgqOclor72/gypoKm2Ir9gJU48hvrRkrQMPnk
bDH5cvaOU8fM9HGx5JN1EUvN56F+4EyxxEjSKgJ/ObOzIiPGDZjX7NHyAFfwVo2ELGlKDVoeLXqG
rpzeBPE5BN70fJZYbRyWaS9YVzOk8gh6zri78lvk498734xRWYP+t3/akon798ek/v58LjmIWMzo
LbflcgrJ0eUR0hT8W3JVJADUJxM0pNeKvmaxvLtrFkT++gnjUMreTaUPMBVmjYjBCAlINhR0P70B
sRb4qNaCerFzs97lJqEpMj2SLg4C6TIijEEJbfP7NxoHV4ozgVyPb9qGv1CyH2lHSXwo3XPJkQuI
SCStpLNoGH8OZRwuzW2p2PJZpZ1JksqqSfzn3lAkfytcSZlfNmlmqrN4/Py5/YEVxAQkKKHbWN1A
Ut2HyZP0EbB90VuXIPJpiURoo4ug2GeH32oinxfbSBjLxeCXHgf3v5fjZUuurDc3goYWUpLdhaTO
LQQO4yAyGwfXNbtCdhJ1d3OwGPpDpCdz53aU7Li1EllwSbOvPOou4GxQ+mA014X9/nhMWIA/bC20
4Qf+iPsRMPg9F6UQQHyScpfqF0vUIO+BjAXkCZnZA0eGr0hlysyQ257sU2bHZ2Y/md8UOdloqO2a
nSxT7Z8GdDYjsGfLkonDb0+PNmmmXRtNmSrT0JPbgK3dM6r5sNq9/Pb47hRuFmo4YYDge/+vPS7e
Fa/PS8l9l1JnqivBI1o8R35rGhVeqoII2ua7dufvRY0FF7kWoEeLFxkIKPxCwsvazzFciqZRJCHF
ewR8FCfoMsv2jR6/ZO+iBC6cfIllYZ8R5UrHmSCa6ERi24/WA0RSfiK6v5i9iYiviBZFh3CGQJJR
Bvd1FtHVCPBa25U/XHPmqr9YHFdoulCwhOWrit4G8ax2hBPMN6weuKfZSAchyyfIl4woYVBQqVGN
aJk/dKdATMrSYTxZptuUHmWjV0PxPvdiv+c+ofeMZTWREyAt0JSLyR2vuzvFQn7661Ay/Bz0jl+R
/nDd7C2A5G3TbR8HaziKJywmj51jfgLlTeO7OlWkCClJRgIOI5sVsxy7dGkBS/cY00L51qU0QMog
usQqfBMyAuoLkrtLVUvS+4cJ1djFSSYatxxcGM2WJUr5VA8M/D9EN3W0+ujZvxXt3/EKACWmS9um
Ds3Gd8pC3YDSkFu6SqRhI2MXP9GYTNPNflpdvTOTrTdTl7dNvbttRsu2C7U4QJPXvXNcfbg/8ICG
tlQxqLHbWJW+qfKAgWALduARCr1L6mlCmpW8WORAzqbwV2/TGp5EGIjKOkxPIk/iY9kGFai28wlB
D4LmwRjBjZE5NDQR9ZDMRQJayeE+G3maVCm4CRkMshfGcumb0SWkM8gpkPMA5iN/gaIG5QApA6SW
ZHlvaeslqQ/pk7BjQOmgBE0CzCNkk7qNyBIItEJk5yoOngK1V0K/yOtPxf8hZ3taOXU2kXp+wqof
nw8RXYTD4P91M5kALzZJ5qQShK/kO92T/jc1EMYnw/UjISU5rmiljSgezcg6FyP9R1KRn+JflYtA
mACw4jKmkCXuuKLt+NEWVV8MzPS7M3pXrHo8caTH2xGliZ+nhhixSJap7pCxLu3Ep4lVG42UnMGc
w7eF0vKW7SlcWRckKuwEDwh+s+6stNTv0iJITM0HaZG8rpyNlp4ElP5uh7aL1STdhNQL/eEUL4vL
AtYU3Alw11OwETcnnddWM8DWGOs0JO7QlMCBythv8HGGpxmZKt1OAFzIIHNGKYyxflAS+BvBbaKU
CfdfNc4+cg/pFz739XaAbiuaZOqut4tK9zpviOaoqHwEpNWOEb6oRzDQrf00/xOVLal9Xj1ldvXk
59EyHu+/6WZgykGxE7OBzW0zCFpLCq/4PVAja5Bwx3AVcWUuf1LYkJqFGGA0NiUN/bXsabnb9uv5
EMLYV8sqwNeNR14yiaY57J3oVDq5/EzxLp6qY7ldpziJf2GPwWUmhH8mF5L0fSkRrV65eNyhi1+M
P2y99HUv253NVo13JRIE0bIP5/eqRzhviCd1f1Nh+v2Y7cH4Wde+ey02CfglkLA/fVTiau1+dsEc
ZNdNB3IjgYF5/lLcQrFqYqKz1t5xKgezL4l4CiRzuQYBm9IeFkBbQ25d4zH/hGoilUDrRcUiJFmR
WRO1EfiRzCzXcl0lFnjn4XKxTSZ9f0i3Vy6g0vMlN9cVjpjckDPgol3pyrJyh1PhxsszWixYd3pR
Y8hsBymafzYRHRfjqjmdEFoi/YuDoZRCDT3fFN6nKiySlwNXFMmlgikNEul9fIqsUklhzZzhtkxG
3Y6cJ+XQLeyQElxNISL16aycQu34VGsETyNIN3DkUqQuAWtJA6DX1fKzflvcFhe2+yrFJGsVSqFU
NNAhuTRajhopxh241EudR7hrFIdROoBOcF8+kHUE7PNgi2dhkEwBSc9eSCIhdORy4UGHQqqGZ+7B
C2igF0hQyeqw8OaYE+cSPWa6qwbncXsO6FHoYcHZU+2r01nvdb9vNR7tp6+BVfiPnHyFrhITvYHX
7JTTjnfrOO2WP2ThRcsDFUfwwFPoWjHQdqnLdDDSwlUig5E3wg1sWzLEe++BLsCbBKV1dO5omLtA
OYj0MorIzdsKRuxgovHtjwYBZ4eE4fvx17f5H8MKl5CnhTXetLdMd7jH71rOldvggRUtL9G20x9p
fjKFaF70ltKWwYCEeTqwKfqJMHClT4hqJcP+Oxz8Nd1APSJGk9LkJ/GmqmhKf0L6IyKiLyts80e3
EQtdr6ZQKlfGmsVYNmlu5m7kYajT/m644PXGIqEqE/Sdyq9lqGL/ZeAfQxWJmJTH08f0ih/IFU4b
WhcHJeVaKZt8bq63u67d5dIY05iV+4d53jxM2o68POY7ZEOAW9hE4PxTWiX6nYkEeuDIZLmCurpo
I6SdX9PXLLaL6UthWrXondBhs5XBVx9MlSCtwFbtSoBNJW02abUVxIBqULB2i+aybOwqmRaEk3dI
KqEm4adfOSWWMwhDO1jc0Njp/SaEBi3OYMtSI3+wfsXQOQRU7bUmWEBL1+fdPYBeTFBB/YL+EFay
BMv/KZM7f41DxxfcRELA0eVRqFns3mVcHilwJ2PatW97M9tRlJPfP/5GS+DvqHfcNrLItlHwkJaY
nCbZIjqf58XNZ4GL5yJfm6CyJI0lCRmkNSxCA6hpAMOmXSu6FDJYb7jXfWMBo4UDrQeH/JfrxCuh
l4dnW9/NaLKPZmef/gZ96PJviCe1+FIPghHsCX20pI/mq/jEYGlF8/xdXh/aaIzYTO4BxovAjuP5
e49idk7sTs+LC5UGhDQy9l2uL3TfqMjHXemA84VZzfmIg1DT5RheR/Y+iJvt6GEPYX7ef7uJWU0G
VFt2+2bM02SYAtOhTa73gIGwI/3xDXHxdKrArkvm7cWr5UC2Ti5IUxPFUOny6sdpT4v2od1P8elx
bP325lXfCin3sIRitoOC+zzBAa3Y1m6KJhi96NrN/uKXPgoI5qnE1GY2ySbYSU/D7/JE+LPNqcuq
FJXhLPXRw9bxLRsYfVbqFKPm27qcJoFC4TkFpguB1Oh+Y3wJZwYvb8UoUOWJtdepU+HGCnwWKIpZ
5ya0J6iE4ff1qFKc5jVBX47MFNNDiNTppPUi2I+3pBa4EbTAv6lGePG6+2kHTu7/aDqzpcaVbYt+
kSIkq3+1WltuMWDwiwMDJVmy+tb6+juSfW7sqjp1gAJbSmWuNddskMCRhg3t+aw3vVfxkuK1sasQ
k8c/qeYlmnfFgAwvbIbJ1COVM4xRAzTDveQWU40xv71UKPeJbVMdIYDiFBM53LD2X7R/wt1B+IFB
YNmJGfqlfRHWD5gabMT0cV6JyaQw7qh86fzf1OnP2SxSIyijeolAxGsBBXiiS/Grjx3aoOZU7WcI
rgwW/n6ZFZHNOINov+jBkHQhkbJReEHApVIQmqnqU/xXfDY/LGp+IUuBEQwJWMbwZvzq+U9Mj6+B
9L3/g16Qm2tsBELVLh8sRpCLg05JJxFuDiK8/D5v/mNAkipB4DTuPHCnmGzQheHQI/5XQLfmC6kq
vzawnfX3EfFZgdgK2zLxnzCMBatv/4pmSlS6Lb9ngImddeNu09nnnBPDl/+sdskDO1r5IZFBOQXO
mTJ9FFinQDrZ2B5Hgq/+2l7aaMbQOoNonT/Zdvldh6RX8d+TyDCVwHvAAw7PP8rpN+81FjE/zEmx
MZ8ptC8i9xDLTOFWL348BwAb99VJfq+O2MDbsKXRQZCEQ4/hyTTz5gYaEZt29k9s3oWCvNOpPsTf
JwrXb20rHKOIkF3//3hLnHT0ipctoUYrSOCC88wLCbRlcN7AZh2c8wy+ykhTCcSM+VsjmZw/TCYW
tatv0SDzO6bpXB6UYD6KLZtbUUTXDSF/fzdCoO3C21AF78bIhwJB/BbDokp2kY1SGwtC8hveRGsl
wUey8mM1wIhngwuDgTcFptn4ci397oRsFiGxWbPToV7MBSW6FWxlK9tBW0RgIrm/B8oIY3mGKkMv
C7IFcGT5qHGDCZixOfaZE7+qV28+jrWbgXwaG9iFEhAfSOZ+ImYKlImPjAt4tjkDS3eavMVhqIIG
z8qHazP2CZbX/eMdTfn9AJmte3/MzgK2CqKjSMXF6MLPKH8moDrQajQxgVUT5AdzuP0ecC3EIHRc
opZYq8AwIHbxT88OQq1TeXdk5IpJYAs2Z3gq3OFk72dyYUm6o6/cvwbCXTZbIcrQaNJISHupWXiw
Kdzi3W5f4jhIGTxfhTJ+ZkJN+CNzmbnnlHysHhjMIMEvnJROxtPprhjTp+itkW8xyZsWMJAy03sS
pFwtbXLoyYFUV1JK+42Vo6jroI9Tgz1Br5PT0O+e8RpK7gS+PQUPzEjcJuo/jR9jMS6rm+3ZcNPD
CS4eay+CXSQz/EFcngwHvgDdJaGhkH5rZifDmTyyq7NIPV3xCo6TMnMRpQ5RHq+sTy7Rc9imtUeI
Zk7axgm1+KL0m9YZmQr0DMi1lk94GZ8DdN0qPPTDlvMnZlCX/E7ain+bdpDgAWksAtD38Pqu8Zru
IOKfUaPqenAfw6oOBnmJ6+WI2aLCKLxnbmwtk3rdGdvB9tM980F18JXoaW20BXaX6rnmI+eS8egC
wDuLOE8q3DSZiRMHHirRscwCQcJ/QxtgK9By8mPiM9oiwC+En8/qnXHGhKA/Zq7m4e0InZF/B/0c
vRN2TjXe6nxdYm6fCnYoOHhA/S/IYD8ACel089laY2rKU2QxpCUGvP3SnJ5JvaB0GasGvwZzWwLK
BvGGzjnGVEhiv7uODvrfio17jyBdyrc8QSYPJSkICePbAbuO9jyiGQgmyZkjcJg8ZjQMTnN54FsC
u/5opKMQSqPWHh7/WHAa6/uKR1IhvnH+27YjEzIJzy7Rhv+vUfYyTMWEDan+khFFZXq4qb3+kUr+
Gunhz7j0P0ddYWMqzJ8znjTXWGF/wAxuCK3VECU4bwhsjGkcY1uxt4DMB4xg2W1e6mR9v7SI07b1
72OBv8yhDlhwdeko5/go7l9YbrsmmM9KGbawibHSPaQnXjRXsIElhP8BYapbuX5D8KstFabGezT6
DCZ1jotxDOWFf0tw/5JxMPBror7YrI59RY+t4hImogIFVxNrPw5cfETYYagq2EQ6L18JCP75MTmd
JxRkgC/sg1Qh4y9rgAfDQeaPYIrWjbFLvzdYT7RBJ35czC73hG+xfsLZwQHYnkHzGJryZthELcyC
xR5Kl8WXVT7za/OWX2j2xBS9RXPPlKVEzuip1rJ+LrN3YgTxNRWNGrTwf8W7tTeZRRX7DiMbgBgM
1bKovKAf44gn4/W3fxO2uDeUJ7yUnm/IE0jODxwcYWELPpmtb8hGZLYrgB02c47S3kWVYvGq4rV9
Y21xC3jl7ZvQ5WN8gL1SdCtRpz24b5WQtGj0VryoJb0j9iMR+McWAYjNIlhDKrGwsGvfcF1Djk8l
NMFwllzMGEoWDJ3pX1g9DlDQPl8eh5HpOSZmQlMkPAnxY14hetkUuwXkJ1jLGxtWcrEz1zCQGRn1
m6efvNwP2UHzi112aFfWIsrurOTrsgObec3DXjphqyRiBSGlA4DxMplRuHgLnLiuOm8Qqa2xrXhe
0Jj84sM23USa1PUVDJQENpkpJXaT1TrGme2wAD6pllh9yD/fvwdS2cJHNB4emKuYHr+hBbEH5LjK
wLkgJNfC+QITjY6d5jYmYbuICDgsNyw/++pkaCE0DIPVsE3C7PjK5nKr8mO1bye6XRyUomafMDbE
RBjvBAyvlvZtdeSr0PNcqOFM6Ogs8qfOTXlgcyiuvBKpTDIL7A0uLCyhi0Ivyw0Jbip1Mw32tp62
KT8SfoUeojdizRbLgXvoqefKfzEX+Bvy9TgdYekvyBfED/BtmbzYWAxqHhLFadlIPLrcbRx2etCD
HA9HjRpYxipI/Cs1QkQrg43zTy9YRHDA8++ViB/TUVBF02mB/IF+Tv9s6Hdvo3e7rm0Oqoe+yn57
Keygt1GGn9vglrra7/h25RkOKFZbJOCOLi8RIvGeAEwwg/QvMQ90deInwElBjMR+TAG7VvxcGAWf
2QRB8fH6UcPhVOyxvVBZmBhG4FTZsH1A+cjBW7BhciG34b/GDThS3xA1uWDbgavC01ivOUgxC77x
Lg7Z2sbHIwNRTfwb32I4/Brakp+TOBYFNnYbnjY5eyCbAIM9XBe4c+ea1wUrfcW14+d27MrtBd9K
3g9fQHT1REUJa4V9jnFXYJ81GHqap9BOHXk7LcQedk0Qy3mFzdTAFgrcSlgJ+kxcAJg+aJ7NjAlH
BWHTLJ0RcwV8XPOaEw4cyC5hVuzxy8iFSYfYiKDc8PmG42hdKYwXdB9jEJYIxxSeNBggV7wBfvzl
4XKQnIsTDy6vFC5YIDBMirxT6VzUGs7SjDka/LdxJ64x15o+gt7M494RU0DLhnkIZqYowrLo+WYz
axd7wEfKdSja4FKcCnYi1p/k/PLg8DcZBf+FT/qYQ2UwotRQXF7Oa64HolNUZexQfcBVjSBAEY8Q
Kjh/CMuPXfqdfOA5gWDiwlm+lrhfJgtL8+5rfEtQdZZHViMqWO6JyY9K2cFsnhL2Xj6ymPgrroR4
UXJ6cQfWyPF0I8CcsFlnIUuZxY/KlwNF88JZRM6g4wSW+h4OKgYg4o7B0uYFoZ7zX1Cwmr72+9+X
856fBnR9Hq1V4mKOjSCujll+dw/FNvsxVtLYubGBctMQl7vytO1OAvLXWeNQY1p8Y2H2Q4rBzgEy
HpRCmHzjHGTE5bHEszVCblgcWM6LUwehNG+cr2LZ7+8MYEzw3wu88QB7h3CBpSLPACga3gFimYgl
rvJ81xfjF9ZXdGfWsXBW7ZYF0bQBZhkAi+zpaJbBL3h0sESFj/gqJHyxvsTrA0j3M/WtX3Ft6gtX
3DMjBfcK7GRgPfkYhDO/22ae9kbxhNEhTMTlDdIkcT5Eqfu88+euxyIM76wKC15WKlLUz7lY/vW1
wsJDCScGIs7irXxuxSsW5mTIbv+uFvO2SDwPr9hmvGYRY4nv5JtbycMJ1iS42MivkT/y9Ih/gIaX
98Dzx2wHCS7f6204wGjzDeJEa0wxxfsXDyKIPwRABDksvYwyG+tyhnk3nhthnQnLyuOixtyY6cQb
57jjRnCI8sz1Lw9eoQ78B8eKB0L8wP8eX9svDMyu2Z2/OWAxESOB5IPdq8fU95c7M/wwIZxOBbl6
Ivek+eQCdjyolaPIbitz0vaA3dxzGIwHSCVbfho9O3povFEb5C4uTzQ+eqZTYsUgPEz4Bk9m3dzA
OSJEQA2az66jMg8REP+9PKiyjBAoNUAH2KUVVg1JETbjHYrGDreLUCE8gudjhpEToyU7pCBg3Zv1
Xs5HTIPY93gog+HAHZRcnEf+/td4V2GoQAKA5evKeE/BNNiAcAAeWAr8M+tlJLThtRsaTIpiP3u4
uvkja2xni/21PFmWudNy+Kl8/mkagUknohnW5zBQOhf8TJTL96PUtyvZduIQVAI5NtVbkexG/XWu
AfFHOHmAF1A8p+s+s5A/pIvsqBE7sWDpc3DUyKwb/6rlrv5IAkVdTx2fvENtmeG8DWtoGvqXDJIK
Gmp4dfxWMQgvEdZ4CB9zKvPzO5jrA07jjLtqLRxfzEg420TmwB4v3Ge2KMBh9YtVwBpEyByLx3/G
AoN7zULS8ALLvUZltxzbJXg35uJ7IMJOddgGoReGUmSw2jRCBJq3GBIx9i/XXStvGiE1pwncNPho
5N86zgwrHZatNLnN7CVwiDgmVbwGFsBPnoTYb+BmEOuIM2Ek+hLyLKVA/3oEYH280zjB9nF1zX31
znCt4bTtOHURrahYTdV1eH3+pFzUDhfnrAkWzbqxo0l5KUvqavLfnktLe7OTln3Wkc2VZDrpLm+O
d5hG0iRMJCdHBfC1Qws5IZqb2IPCaG/rFbZ2+SeZgvSWTuFZ50WoKQCDcmQfkrUCbhFhHGFARvbT
S7zvGcuxTeJc5iMn5a8GHW0bmbhNYafjYOUvoGbwAbyV9j2Wo+vuNoXdzSb14HNMD91tuHU3yjkT
j6BfiV2JnhQfWwJvwLW86+e1A6xaHAAJHCRr6nOp/hs7D5xAXrj3LsTJTeMOYFbERBCUcHBz1bur
dLnBrEbDvJbGrRYDfS6HiaiFH23ih8RLg+602ppMOHBRhEHAgWML8E/9kP8ZZQShmjVIQN4C59KG
vLrFGhMJLd6CC38Vq9JyHpvFsfoYj9cv81X5mT7li4bg+6OFqL326hUvgLJeX3ZBe12Wkj9fvc+e
2l10rc51vxvvoC17m8hZ9bWZnccimN7tf/MXEisHbdV49zDrS3ABcJXJqR7e9Tb9jhKsNFe7+/lP
81JTwBvOsPBzrKq65XWn6fs0WtQfzx+td0UzM9Ha3L1Fv6cnyy783xajrpPK3Fj4seBoTBlyNiHU
vWGhxqezC6Pr6dg6FhyRsIGFgk93t5b7ZQDWYuHOVB1LFkq1ffrSMzQgYmNuBg5uuvo3LXdqf9X9
F5kkT7DsZbdgvBiHeHlQvwlXFSJSLE+jLkwd3UtAvJlzMJ0cGU3xnJnEdZLPjM7Opr5kQRl+oYQl
o8VwCCx21Ox9NqJe/82fx/K+xlNspAEGcL3SDhiewV4/O80GOQwzNeGXShyg0EoIzUT5Qiga3p8i
iACYVPyFMgj30+DO0J7EFZpAXDYxlea3MBYVTNcWsik+nR4DOYzMIZ2eKA7/S0jH45qWZZV8q8kS
e+L36oddGwCAreF7W6xaLNZXAy2wvblgOIqnjftn6clh3e84C1oE+DRcXGiDl4EbAEUHgrmEji3O
d+POhLUNvoeZIi8HDrjMOXd/BM3J5CD980Oy/fKIGftFRfqCqyG0BGFzjFkv7kAbDF2nW8OAx0OL
VCMqYkSurYVq5PqvQAKLvCtDO3As5F35lXEpel4ihJOXq0kN3Yeq8BqV2QOYmv4soAuSCfCOvbL1
2wdN6nNqkfZHESeKWLqaDJIib9Wn3uVM4QOilrmRiC3TZ4j6VNdC5Uy7hZiquE366v5XrFuc4RTA
wlSJU73BA5wwaMaOZOxYCa82RwmJHggg/42NQ7ivZmuB+cSc/JJHZ0uNfMbbQcOalMCVqEEPtgLL
YiIpg4ocFykOilsW8ZTSSkYGSo6DNjpx7ECe2T72r3cej/C6yo8rfcFJgi6asY1FFYQKDv8sMfMc
mI4A2vHYshiAnziNwwkAywWlMqNFvKrjFX+tsn1yslam12O2jVgE/X6QsZcvqE/xWfS52qwPNUzQ
5wWUZrJKCStKZ1EHw2F277brN4235wBSNCfOl9d3zeCowBq98ntRgeQv6TcUJzijrAs8/y+0mp94
Q3Fu1aJCRft/mOnTofYwqSDaaMXSxPvYil5ZvVscMeot74W32V7qANxQT3wN9K70sWVM9yoXj+Z4
PirYM8nuoHxTvVPD0ASoxXawCH2j9rHxixdNCWGk1oFCtD6yZwjgDLMIejjRO4m2oT+CRB54pBhL
HjnpvjhjsVcJy4r30x/rPwM41HA57iDUgxyOnySQHO4hXlzye2k7pr2SVNACDOcwlGPocZrQnqXO
E8e6GGTHz1/pR69bVjtv3oqX0rfNX7+4g2UEZGG1h3k8JRoTTVhV+EHDs6nKJcZeeMI9t4CbVcWR
vWSYJ9JFKEO+2AeaYY1hWJ4crX6DtMr+KOJ3TMeKPqyGSIWb8YjwpbtifJf9VtknIg/pdsXZCtv5
E3Y519eGYYoIJyqaAIMvv56c+KKW9fJx+lu1EWAEGgc6QlynRvqGER+H4wNW6Nv9sYOm0o57+fk6
6FEm8YqwqxOlO4+WO3KZZNdI8BZ1FVAsQYanyMMxh+cep5wJFMtLJYFAgNJcwO7NqIGc0/LQ9G8J
r4/wIQxPeJSQOmEzFVQ1Rolunoi4JBrXMZyY/7cnEFEgEBw7LRu+zJHO3h78+YzdSQYUNS27fdrT
B/dTWOYH3dziz5dbEf4zPXsFzuUqzafu9RaSFoXgC2XBB+sdO7v+wccLbXPNT219AAMi00MrPBMP
LCghrvGewodmSvxOg8S+Av71qL2r5nIQiScYei912cNZoC2/OzYBFOwxh6Ra2yYebVLY46cPOGtE
rI37awVzUVmb2JO0N4To6RkHswZx0NNpsDrH2Su6s4Tkf5DbDaz+vLFf3TGqRi7MJR+dAsvStVy8
aDH8GP2QsM7Jp2IEGYF+PqRoJLuA9zkCENeuBFGIy1lg6sfw8P1B/ILtaizOm8ItBprZ3ufNAyV/
u7dBjqQoAWvGgzgqPc12pZ8G69YnYBiIWRVmH+1PfhiplP4NFgbs2AwUu/mB6eCuO2a0GRwR3ePQ
d450d9ofRhE5rsaUcqgSHxbj7V1BKtXm+vGIj0DJcrceqDUfztXewvuAmYHERbpYY/TI1qkSPDpo
yHX9KvT+T08DGqO0JIaFuJc0hN6ssoXlAeV4TyFHfHKkMrWAziEf5gDs1YFJ/ci9mbg2Sh5l/S3B
LX9i2BhmbL0Vw4j8rcpedZC1eD1+sueUH/Kn/sT80Hl2bqri2PKsLjNDlJaJRsWuR4cHj4dyhkCS
XxlqpxvTWjCwfrgTFJXes7MlZsTGR36Yn2+DvIdq3WAhZK+62bvSdwzBXT6lspM2L5W2LtqDxFCi
dxeQR1YTufI6zQQGrmxiBRCZY8hw2eUBH5L7qWoOJmbIibfQPWZRi4VrLgJlS405cSRsRnxxOezT
vYaA6dRY50TGgMi939129u0yksu9hgbSXhY6q39zDZ+Qyv7Fuqc0cHGMky7cpdwShzMVb1tXO5il
22APXKzuit/Ah7KCDnwAXhn8GFxvhlVqHDKAdMnR33qwZKSlHePsV8O68VVXBpJIFHoIXQj3Q1wS
dRyLVl0bNIf8wiWk4movPMBlteHx1UbeSMReNOq7XFvmvUsVmOkc0ANUv9CEZLnGlrfPdc9AOKPg
zg/DoE9XDA6b1/QDCIB4L9yuUW/vFCsscswYi1CF6uH0ybSULTZ16hiGidkzKHWmTmEKmj24Ei8B
Xce5Y5hUfjECx9CJp3rEzCc9auNS/uTpZI7CCEOJ4je1wltvmzRBAx8Px8WlFYz/SNb6oQjRjin8
BOg0i52CfQtwrp/qTl55trl5MhLtlhNoQu/rTALQkenuYx1zhPVuikGwMISmyD0t/rqVEtvh+w9e
H8NzPbylWRBXLiHeT9Ov0cDCs7vFjBU+DBJ5nx6EwvEfFvgg1vTw7PetyQO4xHa/fqybfj1QR43q
cp5PhrTL1YDTvEFmbfgDKMeAe7Zbp5Al69cYsQ3TzTdUZO23voDKFMpWkLDq8D1al9+4cdiTp4qT
YKnD0QpmeMwfFZNC3VFpf0cnBQdGMDqCcpAEJZ2YQHzyHg3o4Zywd7/FDQQbtMkvir2CHkVhxTrl
1ZPTbQ7whH8Gmg1KWk5AhhqGs4De/gwVOAeqsnzi011qgRrjwdpSFON/mnXOeO6UqNe2nKxkhrEJ
rQsIVKrjppgDVM5YOfarDMh+NnYPyr+zin4j7Bd22PQELC2EB0HGwTw8AFU1DM+EieuPZYl2y7/n
GI7FPL31uWqqoGR/j5PBozwNuYglHuKdjO5U3jX1fri37vgIhwxWA1WBDJSkhQxDRssbsMGwfU5B
TMEGDJktv0Vb1u+Ux/YOBpd5toXhr78YwIEDBV+ZG4bjDGYH7HzbfdpGjGerG7nugYSWmAkHp82i
e3oSXNXFeaCKzvu9Yh6NTkyXny20SMAqlFYTHFnKwtJ9BHaoy5FevOXIS/kJcjRL7Isvo3GshmND
lhcAAzoqyy9MXDoRH4XFEBpqGCtOzYZ39xdAil30qDb3YdeMW2M4zPHqio4ajGn0F3CxriAvvAAv
BkMJFOyQp3Cs1wXxLgmW2V46eZhPSZlrwTaniLJcrQtbim00Qc7MeAahzyKwc9dKKFRdumWNucGD
d0n9jnmqZ7SRzshq8SWncG6W+o8GgvOif8JGbQlNZq7O/hwV3/Fefx3EVr2d9p0Oe7W8db6kimyG
8yPzkf7jxJQsG+RstUtf/XQgejWxt5A/638qW9Yabm+5hPHXwqV7JF8D+mGGUncH/74aoik4wIPc
Rn0z3YS/KrwQCwNsf0YnX0aFtO7oSZXA0v0em+aci03Fz+1f2Wl4v26vYzROkU7bboVSzpHBgl2Z
FVZuPgdY8DGkm8W8etTbAjK45XQIu5D3dS936VA0YTNGZRENDRi3f0/DDjCYKJExklBFXz0+rt89
EjHu2flavZuLpTU7aes+Jv8arwagp0zf3S+MN69ADDq3lHtogcX7DThr/TY8HQk2q+7VBozmlVyt
JsgJkz/XPkGUfsMMjkAoM6KgmeTVo9oVUEF2CkEQk5vq3lgEE3UU0Vq2c6dCiLE6h/6NXTO/ZrTd
1AfMWniuIWZB6YZaOXmAviWLhXjuhlbOSQyPZwsvdEb2+NPnpW+iFkLqRavP2iAAgHqa7RV2R+HM
yBFrsdnxbZnn8hyTxwa7Om3clBamdm2oOh0EaVdDHk9pQ0baTs6iK02Rgvfr/GUyEjID9cpmSJwb
Lz80r4EOflleUtwUEQbh2V2FTFslPWByaTPbJeJx9GuiEcAPIRpBKcbHlgw5Fj7svbuv1wF/0pvH
zlB5sEps4thBhDEFSwgq8XNr1ZvhgDodnZDs2w/Pgi9OiAj0r9y7Nt5gYtzrFbS+0M9xoZPchUFY
3UCSAC7fTKhVPMnw/eQqIncHS3iLwRHBe+ndRgeNTAoRzlE495aAZIrtPMB5gBbxNUG0ACNv9mWa
6NkrkNQ+IYBwTzluQfTsk254+dO7XtmXVo3uYZfaoaYGmId4QYyj4fg0VLTZOGrf6f9xruewvnME
wOr0CRWsoB914KUru2Mb1DYD/kicPhWP0/D0J7xn8oiV2qALeOJ67sUFnDcHnwxToWJj7OCxDmRa
AwCiaj2gLPtRXhmA0YgDaoA10NiIV8D9Xwk+wgA6wv128MGbqbcvMydp155Sy08YVxjlJoaJmYTY
T+PBrhtbudsn015P9nW6cFPS/7J83pipGeiZ6SYqBF1MrVsfTLYteB1kFHgGuEaJ1wyNr0r4Uo2z
8h67Ytx/ftojuveQkYj8iOgKko94IqWUhi4PGVQlG+bGBHyUjHAYHtyJxJSZ2tHrUOrgyr+iz2GY
dmFIex2P7K5sTGLRgyhaUmjG0KX4LGo2ekRs8MlM4B8jacPK1+sRaWk0aKCS0jsLrOI8OFIqF6i/
AXty9w0OAvNumcduXR4UE97t2ABIru/VsVI48fLVJAuS0pVus7cCgxbGXkugy1dqswomDKkIYXwE
mehhVmMc+Yu15fQjf+F1lI8CfPzuSN1h0gY51Qr67MQUptyZ1etgL3PQZPi67GmvD/bhK1gtg6CX
O2Z0u6T+hMcKkZQ1kWu+XJ6bmjWEBQsuWg200Y9KdYwLXzBi/vmEBI1ZIswqj+8inRRYqHNobDny
n0uo1mn/qquWp7RDcLzurAYVmpZt5RcNYK91ut/n6bkpvuBjFdxrKo7x4Xdf+EnZwEdraaW9zKfW
02OXH1waUP14P7hOAwaSb1MsUFgpT9jEjBPY/FOni9cgXU+IUwfMPPH59NqZHnvbOfd9TjYB/QE8
MuF0+OwgLNtoT0KAbkf/vDeYqy817MVjfxo+GACMnCgU87OXE4PD1hl7NtxoNK6ml7HZlGFBlA3k
lgp5U1SVvs4ZNvkJw/s+0Mm9lldms6qQL6CRYI4EVo+EEuuIymHwRRGI87yK2oyEIvo/3omoGBza
OhtcrOSY9SHgPomN0gPOQmitiuqYGJ0xGsZlHvjq4dwbHy6xxWByXwJHji63GsbPDChAOubERbA/
rWo3F0dVWxWEOUBElNL56iy3dZlurFoFboJBqz4UYAgLomRXR5Rysh1r7jPGYE2zXhoqLRMCVyvH
VDLsFWOCv05nrCft6t2T2jEEUs1QaO7ng93TKvf1c9OmvWs/mBBJ2peW3NeNpK0NE8flAnOwrPVG
6z3tjOXA1KYzTaKnqk1ePf26iBkp6lCUZewmFfvxVqjyLTdKTlMFHKMnv5KwXoqn57eK++ZG0khb
ZO40juhn6SOU4UoP3WH3jYBZfisSWqoStCmaVcSPSNi76Qv57V39p8tw6zJkqwqRper9qF4fKODX
MOFwWSaYI8FeGfDr4f1xvYRLP8ef8kpHMpcrJsec61fwk+sTh3mRj8WL4HONAemBv04bKJTN87fk
yWJ3ZJMjbhuSwQ9D+PzhPt8M9ipMqd2S+SwN/k0yBeKOo4yYysO6+57FDkNPS+wgM7y/JqdwUE1i
Sgc7ka7IcqebwchCQcsFfpXvp6AZ8VKcKueQqRuDso3J1leOxvWYzI6us4g2XeEx9Km4WD1NAYvd
zZCPHZv32TO+c2pEmI3vQpvJGQVpZS1hD/RmHgcYxHd4X/TyOqxWmACImBJ/TL0epmROd298Dupq
Xt9Zlc79SFJhsVSi/G16IVFxEVJRlwPh6W9wFCmdp4hXnKBiU7eJtiVwZnr8m5/7VDr0PiCM9XCK
+cLArGNvC/P51Hyp7/igtog1c6d9bX+o8B/Oc8Oxu0x3CFPdZKehreaJpb8vGTEVL3hoGpWLFyLu
njXvOErGl8Zwy0P1MnuPgQQmNNQJFQPsuXXWhda34dO8+i0YxtcjW3EBjCj+eVx3TKBQwCXON/aI
32zS3bLffF+xqeMSrmszZDm38Oftsy4cEXucDOqoVV9UrSfcKeJi5U//kbsGNCD3sfvOXztsQBqh
+NavAAHbicgpzZdqv/PiDQz9PLCTs4onS43zZzBjImNQxLODhKtRgRamYG8Bgcb9zshvyaF2+yR5
MjcQy+Z/f0w4gS9padrfPCBugt8iBWBJ57CcMRKZXtPpH+FaewWEFriiTU7Au6Tbk3LzObWnLP0h
igivZRoknjrciXqXcCH1Cq3JJX+og0XgFGcWIfP9naWdIDEpxla6wRxL5/fnLyNxhtM9zzw+GYOT
/nCIPTD1IPUVaPqBlQjWeSBVtt/BH8dedjkQDQ+kYHo5GQWyckyAVrTwLr3KuIVmkAKXU7DQVzL9
DO1ETmtqBgAb2amknGHLisa9Ya6vjkaQiscfj2AaV1ds1VcEzRBO5dEr4J9wJaMnKO3jE2ZprK/s
zxkkwPYX9IC89GUfllp4fcn8xzb1Uow/rnAPvDuyNWmT9IC8q7pcL+CBkHMJV4SolPtBUYXwrsn3
i+eqRxPPKWjtO/yszFX93Eu1vswQJEmM3ekCVyOkoQ5jM0bC+j5+0ffDdM527KAMnZGZESWAAYin
Uxl4hbpZvDM1iCNap+6DRhLIeW3b+z4POJLpCWkXOeClKCUymmOxDuTLCIuCYsJLQFJRUyaedcRF
7p3akOV+F4PrBf5PzESAj+khQCbhYImxBDFBi9/ph6SUgmnYQg0YPYiyphezfqX4KMytxbSfcgOK
WrYkfaGmStL36o1Xfv9V21Ntbyj01SZ4IKSrpB7IWDDUyFeFf5RA6eiZssW+qm0oRItP6Vzt89+r
W4TjJ/ZuUDarjcjpvENYIaKGDPHX5xfoMNiN2rgyVgULqj+HyxB/Kafho+Db/1PoOKR1o74PfreZ
PphOtUyuWo8LgKUK00aKELodkVbKqJzCL8YgfKXDI6EFJaZFPBSEFrK1PXzB+YUXo7vz4GMwxFPz
y3Ok3nj93qw+8Hf1TPsTUCc9QER6YRAAOtn/TjfeIw+/DE1A7VCDuA2veqGBZS7hkZYWVFu+D0+K
4vF5rgTxRwQxZRFxI4uX9tc0l7avrccXCriF6fGkWmD9xHjxYi3zUNdYdUM9q0VUOWcNL3DAPtx7
ANggpEE+CMs0Xg8GA2vSmm1Gd+8FrDhg0ZGFQG+c8uuAGolRxBKgr2fzp4mlWMTEHDWACCyCI3IF
7H3Hypy5eXXj8vASTuULgwT7DPCGQKd/46fr2MFchW7xE1v7xIZ75INHojrKXRmwi1Q1eVXCnui8
69PLO8RV0HIQZiEhorsyQxZn/SWdkP3YweJdjN0cyqr21vw+tgBLVpi+qO+Lc/OtrXmYetMF8xpW
rFkulrnnBfQ7ZlS8OXJS1AxwfClLHhInaw1zCshd+O7vIPa3SNccTlDqdRVIwbO+cC9HVzlCkmkv
2ZMwCx6fk3lmSCOZa/YnZcGxT9AJ/SpdEpMTzuPnjjkDp3SFcz6NrRZCziker4u7Q+MZx35brBFv
Mi9VPAPtO6sF4A+OzSsjK6BKk7jY6Yct1PoS6TXvENy4eOXl+kkjCBH6bXilyuSx5AKqGHFyuHkU
MUYu/pROJkASVTbJlJyQN27TjEWEyagWZJRuSx6+MMbDqVj7kcfPof4GOcV7bvyHjy1ZwqsrEl04
zNNPJm/hzGi3imRRJtMAmSoDF6/fFrTdKIRidABQ5Dt5+b2Qwu/plux5NggTxySayRxNNEwX6LUh
S49migUqxX5xRvhB/59lHuUN2IGdO4uvqzDtApAFyhVhFZy99PSkBQJ2rckp0FBeMQOal8KGEECY
cFAmgvlXuwgIp6Uw4tqAMfLwERQB/cFy6+1f7WN7HDbMkBRyghwMbaE4ixPR1/DjcahQ0TdlygqK
Oc8z+PpSLFtwUs6alfHPBAFh07Pg5VEVAyxXgToEWXLOYEcaJPhhOsDPOib4Hr+yowCbJVuF8GOS
xulvtFchRWL+tSSBGnuDbEOLRW2LMCGNA1BRlXuOLI5YJd9EArrO3qc90rAWFiFUOOtditTv6oOO
pyC1juA7wqygQd6ZW8tLfdyx4Npd3vqjxTuhcmQx4xQTQEOviXHDR+5G5s0fzYB1xz2t7m6PZw9e
axANZsfkx/OMEO+JTOd4/7pL3gI9IdtjMp3QCF4v/GFX206DEOyQMWV2LkjL07mxspJXH8UHttfI
WJg1Ehd/EmIDTOloJuEpE/SZBvBp7lDNOQ0FBOxcUfQchCf5mUYLcZ8UlJ94hxeQgp7Lb1k+pI+l
9NzHK4ydlX8PKJbHmgKqcHtfkhEAavY/aXgfINWDpmeuAmayZWVlNjmK/uKLjRR9inrmsqTf9/8W
D9TCYfAlDRmHy7pCGYLABOoJBTOJf89foFtRlf/CGhgJr8d5gdmgvUqSoPya2hV7IMa/BMrie6qj
KlVxZ/2SzDDtPqB4jW88w+AFtnKoOx+fRab2AEoGLs9xCJMiAhGDSkEgPOyO/6PpzJYU1bYo+kVE
qIDCKz1i3+sLYQ8CiiKdX3/Hzjo36pysrEzTVJq915prNsKAEQzPjZl5/LzQKsl6DPSJulDQ3iIF
Y92UdlgCvAa2vq0V6/my3vpQgWpWOgwXIKg9hz30ltYTg+k+nQOcyN9ExmzFeRwL0MRztFFhg6om
HT/i2sTBOeX59MrS+w32uS5qfSbZ0uGHggBORs/KYSHFzy3JwMwUJ5rE/AmRgQ+nDm9esk3udFUW
pDv4rL3dtyYCF7isYreitGE6TjgYkAbh0liXMzPDJ4ksUMwcMkjAXTc6dWU/unW4xgJmEuwaA0Lk
K4ctje3HhS+tPSywN+5XGMefPTtFKMKZencirjvHtA0qafjYvw6/h5mjnAPOKh0N2yOVOYRRSwI8
EeyGyKZfUlFeuc0JWB5uNwsXq6WJ4LE5Kcx3Mf8bpTOCXL2/+S75KRSsuFOecz+PbWG0IzsVTnOS
Q24W+B4d8t1GOVCv032IqxGMCDRbC8ZU2OXmMgNq6E9cgPAXVK+CZv/HsZh+vPd6AH62Zve+swf0
zTOLjagWDuUPrch9mJ+6rR8zgZjrC65SxCoW0zp4aQYuEyrVENfPfV7FUygi+glCPiGdCqdTNron
tpk7mCtvpzJTLEm0cc0qyHhnQOC2EeM9tdALj5XrM/p9gSSJDIU9K6oYSr3HtWBpga1ATrrJDw1a
BzZg6iP5gTdpjJmn9JkwpU4Ndb1hptKtzfB6nySdqYwwMBe8589M33ULN0zcVEhGOzGGFrhXZiMW
/9ThmP5grUBkT4jto1qQlhUROA9DybfIYfFKLu1YnUBtpXxte+4vXjS7D6ZBl2RI3YPjMvZjowpK
fGXCnxCkLJeXCLDSbuIJcDntQE1AGulCFDmsOvkUL08M0mL4CeOOPOzQ1IqIWaAQI2z8HkzQ5/a+
kFF7PylATOVGLGB7LI4MbNCEwV8C36U/6TEum7G5aNUCBTURbwulWgCPl+YAwgttHQQpmeYQGuYR
A0kuMKE1gJ4wWABItmflDBy3YnRIfjwHuwP7ZaZNO6H7rrBge5IrRwW6IvyCk3SpmZ256bEYaQXN
vIT50y19zKUOGWK4ZSNlHlgtPj/5CmkMA4Z2KrfjZCBkLPQtzl3M5foDRs9QWbloy0vOCgkjlPBe
PAYyLPXP6RcTTKu8y0aouxGXT5bxyucFNk3RHuj+hxQSxRdidsV5J04YAjshMdz8erj2KNgIGniU
AP6h6Dgq6CEUar0fhQdmD6gtyz1b1YYJybhEZJ5ZzUJfFPv0VAXqqSJZ0Ix7HmAqWx/Opayx7EtE
cInSGcI1Mg1I0Ksa6AlRD4IFmPLthpONKn4fzUAenz4XDr8yv5D07b/HGCpnAVAkruPzZgDxCjYW
fU/n9sZHkq26CgAApHHaNz62NlOD+8ckzPkAbFYj/yTqcwbwjmDwrw6o/6hIY35DNbsP1QWVCUht
uE8whyODp5grN7JJ2MNppnC0oN3FuBTyDoalUJQfDq8rPr5afB7oSWIHmAP9h1Fhky1/7Z8O+8aO
n3b/6XIVPNLRIPieuNVRcBaYXgwoLnoCHkLf/IJ4RklC2BbTcgEMs0C1tUnVpC/Sm+R+bEAqFVVl
5ulnAZInaXAHT9lxn3NYucaO3JHZgeUfwLk8lFfuOZElGxndrW6/1wWOe5BX0vni8zXe4zOThuY7
AWVmi9Eqsj2RkblYF0Cvw0slsvH6AfzecKdLXRJCMKilnGQZCCERNrv35O8UFRhA886SI/GINFLi
sCxgMpYbWgfuR6LbbSqnOrV19TjYxvGVuwyoEhoQbhOwKrfAVgojU3ocCt2pNOGt40dqN1ggnzqy
Dc6Dsv6AKZg0L3RxuwhIRXWRRpYM55g8GeC80eY10kb3eb5UNjSXjPc5y9j0bYj1CB5ee4E90loQ
PVO8Ei2KkQesiWuJ4ZR3r/0vLEZQYAQesqXg9AMAD/PmLHfcEOo6NMjzILUAlibhGdt8ro//o1nv
h9HuEeKi7C0rO0TP+jQpnZdQm7+Ux8sHIgXxEFqHruakyA1p1Zbx+Jy4wmEIFpQr9nw4jChjykVB
Hlc9IVUJfuWTZgNColOP27+VFdIPsgqPde/62JfEEZqsgaJiA0LdYtUzIliufy0P3xnCtmIClkhV
j/YFjXXb9fobdcTew9b42Xb2hFinWyqvnE6tsmkWeUNIKIFaQhhFVEhG51rwwzCG/HhSbMKhtGX4
ToDZ4rviC3M0ThMa5xdDBXpnDhfG8vvvhfjK/oZSehLtpV3mUdB2jnrA+Ew60cK0RwoKqFnH70od
wR8rvyJLj8V0YMI8g34SV35EsgoyAc16TEpUfVFwN0u/P+1Pk9V3UvsY+ZjCFkSYyGUrZXdflQSk
ayvUpqMfNF+01JvyUszSoRJ8+OkHAlU044ppwjiF/glIj7kIEgUDmaDmyfCh3Ora4VrYynv8hYB7
QPyvT5yBG7O/LVndXQwZXMpy771qjtkqWVVH6OjaDliTZHJgz3hVbbgqKbQYbVIPkMHDmxzdZz0R
mTL8uFCGq0lO6GbwGfcnaALep8E+xsxENkeMCHHfnDVutnx4yrQPo4efBBnIiPLk5E6Yf/5UZwCD
DLUL8QCZ2WhgZwY5wPrPuMcYHWU+6wL4E95tzw18KPnj3FdkspD4qIPmaGajOpRpTK8A8lUj/1Cs
WgXQz/49BKRBvwiFSZrzJO2u2Os25qjMb8/doeTCDrBVgh/8gjUAKwqmNczUON9gPr48eXpC/dgM
dVOk3FSmsBGgj0VGH5tn8Yn4AvkNgJAyXn6Fc+cqw+9O2NknfYSKyFd+xlViEeTO1IAQaUU8gs0J
TXSVHulSloIi06NCKkxg7PL6l1+cX3BNdFGwo8YKL49Tb/Ua+H38lrVlGJOGJN5f7269JTBSV387
1bC/bOVZxI1RquY7FQRD2DkwJgguHlKrKiiW78O2YSxMUpH1CC3S1UX2OoVoaP66popH1IkfV3AA
ivzKSUiqAb0TXQVudsH70N0mCOEGdGcoyNg1MEdC3cGqiWNx5YtEDuH8gswGAmUsKggsjHLzcW4R
MyNkjJbhLF/2r8q1c+0GbE3cnNgZNaHJPKXdN3OGJMX5G0GwojT4HOMLJgCcE3UO4s5c1s3Rl8KH
S63v7THR2AuyhGnJmiYpH/xF4cBppDkEAviM7jpocXeiEEFQjZ4rQipxoKlWd5iRFS526SxFmcI+
01jRhUqRIFnkRbjyAbTiIlMzk8dPdFXDzF5kZG8F6PZQU0xovnlfpGgK2SKLuEwXjL58HV9pArI3
JNNivMqGn6kITpz+SEXIQPEGWzpEVuxOf1u8TnFqv+eP8MdgRze6cbq8E3NYq9tH7ldM4DWzEPen
/5lKql/+3EdHrCNiNg+5HiPgGna8ZsF7yN1UHSIk+GJ3g5bsAOfwHlkiLkjGE3UUf8QxkZGlOVw1
EGZ0IL0xo2ByhKRFl93gSrTfdyozWQImCgVTVxXc0f4tB04KmdcYHwRYmHOpTmZTHiezX2cBqflV
lhY1lUQ2/atTG+/X6AOeznYrqwcVo1og4iT4Zc0Ofb2qHpFH/65KeRCXUsOwXz4BhQJhR7AB5aUG
vTXc+/JfF4auq2ZQ+XCXpKBpQ6QOGINTVZkI+68M9oebaoTozFKO+TT0Iww5DMzRAcla+6QGoXsS
bQ/DTej0YOyCv/teLzjYDvgD95/HKWBzHCw4gi5KHhi94HNYdmO1TqvLbtL7o/DBAa6M1RNlo5D2
jelVXCMzf9j42UitTBpvVKghBgVYHXhoK6JpRuwwCwG5SKsUoeFrLQzqF0gcPdpBtsA+Gx3UEVyW
FPe5QuQ7VagmhZV36gy8EuuqbEL1but8H7svnjibEE+JFCJaRib+KQDcqPU03C0QLeCCsIiczxR7
HZPdYCRicD47yImAuRSQo/74vhicJbyOJEPlJbIIEb2BTN/sfAzkpUhVf8Y0wnsLcdYc3flQ5bzX
NiHwmLDhEep1YOUjS8GBjwOFz1lmxwtE1W7msYWDFOMSgbk5SsdhNEtxC1jhCuKhs2Fl5Pjycpg2
Ok+MBEhKZAFjVZhj18Fx61qPFcyLCVmKYM/6qrVBt/kyVWZQ8QwnmH1WIXBZBmIMhM8/K3y4+Egg
Y26wWJBPDFZwHniZnePdg6ooJPstsuVZhg9B1+/djQ9DfNyMkJuk0vDlNQ6wk4rNEPWfW9uYbu7k
swZvYaOPeod4Q0W+76/xE7GlVUu4w28KzDrMWXgFkoFaVjp/LoMdhOIS6UoxKdzvCDUrxcf30lvz
arCE1I6vOVaZ3P9C5BfNCFaZ17qpOs89QmRW2hnGlUbjlzYOnXjcgRZ5VEbmj4NNmjjT+cL+zTDv
QpgjIFR84Qm022fQNYXe+UjGVMBw1NODHFtDUsGQUVY9QOlVg6qpdhrRMLqEnaJbpoDC1sSiRyM6
kNfzRe+pEsH1c6RFZ8g6BG0D6vAI2IqCvAsRHENPfDs5KwiifwFoNEBajOD+ycX0JDWCpKRhl5kY
xwJre2Iv+xt9264Lfo6IVAgu/muN1QhYGKQwCkVN0I6jLypcHIpNkEOuerCW3AEmG+XWaxlOMPE1
K5/GErklqaGYZQiiopVRttKwJ7t8YISwIHOD2jRhZMjYdFtlRrdiuzKQ/aNjZozyCZ3ch4Vuoslk
QNzKDiwEfZsW3r1HuBAX+4dtuH2HRpSP5WgABHhuWaokCojB4CQtpaCl/Zwp5aZmKstsddy+LEwf
XfzTbKitsphjKVY0Ume9xb2GL2y+QDNEGhAD08ylnYdgAYaYAR9pZrRX8A4xlBt2xj5tBEOm5w4i
n3TpaM7r1JsoYxXOnINYi1kMJ4nKxYIZfeNcJsFzGR/U0ctFRLjEpIHjz0x93cOkazBjsF6yeEXL
fBlhhjdVTxirGb2Icji+DMTG015+Xx3QAdnLO33Ldvmq3a6OKFHJu/O7lrFoqs9rI+mRG3bul/uP
yaJaoWV9Rq4Gba3pPPa/Dgy4sp48S7xe08fDbDoSSTzQkRv4EU3swbTDC4RcvNpnuEgKWUQ9Ct8W
i3S4yYr5ek8TZh2alQ/zucxyumimzS6BYQvZFVySMXOFU30z/eljGq8+jnLV7vFc50zF7oeai1u4
9t9U/4FT3wL06Q3zDDy/8p6D6fPBjvCK7KJPZ5IvY8WPgLM7foH7LUacCAdp7LEri8QUDEAuRA2U
RaDHnWlOl5w3FEvTDp6Y7Nu/+D7SIVt3aWzfkK9briDkDW9/D4fO+Au/su3JnzO7sPnXsPD/yz/d
7yfpZPKY1JZwFO+a4lvCbT1aiI//Pq//8xsnbezve/Lws6EPx5VePCLzxU/uR+Ir+4E72o9EIAKU
mwka8w2BnaN6hyrTFUEJdFtTkZGHlPcvFUlYvlIBW+G0txPmcET2MsUXjuZvnkVYTFMLZ36PeECK
5D/r9C/ffm4ex/uKXsr+mfia8Ee43ePksWzpMdtdn5eGRR44QuIX+UqRnK5yVL8weBWw/+EHyRD+
dQVY41d2+ncSjs/0IU1WBGU0fD8Qq2h4LoK5VUi0upY8ACdI4018QSjQRla0SFZ6bQ267rvwIo4f
flMywFLP63aAL8bd/q77O7y7+DJ0WIywv/wwNYnhymsxxDcf7hzRbshmCT343j63LtmQnhIv+tNw
qc67bn+qTWNfGos4hBCI978UgmzUn0pjlqOIcR7cBg9dgx+PhB0YkLJsKP4K9iKLVOJizasaCp4Q
8V5H7StYhukE9cCcd5OMCmLCTWW5/c2Lc3muzz98e187jTOIcG5UCk9d9UBBjuWjAQhEDwtr/u/P
uQ92DyFc2I4ZZ1oG1k605Pbjvu9qy0Ib4qGHIcNZYSqNOR8GVepGV0kXIJTQ0u3O7Ot9Tn82RLaR
bwfUB8J/KBbaARumAJF3eCuziPcJc8i3vT2EXRzEUWtoe3QcNSvPp0Q4Jg9mCsTONnRJR3UTcWFR
ojfs1blNBKU8z4OX8HDeVid9oU6+DFgLqiFCpDG+wmWMuKbfVj7FbEn0Tx8uF8XFyczCX5xnws6O
TJIQegdeqxgHgnEEEp9JfC6+rzz5gFraRmpDtwSUNZioE8qlTOGRIRZtE+UiDDNC/z2wtZW8eNK9
i3Z3QJ3A+v0lEOLryIQhvcDog1I365CnYjQNVRYTNTploD1o8hnnNPf+/enkgs/fuzg56da9y52x
AgWFyAETIdhQ0fhYsXrizafbCtF6d/futrMzPd0zwMAKwz72QAXOCbmDIuuKMyieQVl1LhzBCWZg
fkMQI7bsEIeqYXvuoRtG/sRNz0vmTkp8DC5dEcZbY58kD7nfpgXhhyXDncpWbwr5BZOJCMvp2g+P
RZQm+UNyiXAeJdVVWMeCDnpHyBlLLGWH814A5dpL7dty/S+joef1gmq8vN2wDzWHEQFQIss1m9Y8
j0g5Xt56fERsToeOR5z/wcGUaIGOcVvyTOiwe0HfyaxyCg5l9E+x6n3HSOtIWo3sL5EWHeM5fJMR
Gw3ToQihehhz2D2A+xaAE28W97HpW/VUoUSXU2zXM7yFjSj4EInxu/466zS11ef6O46MZWLxogmF
kclVyKYARMbHDIOXxSv69ytF/AukAwuKyg+Snj1AMqrDzLNjS8ZpX3P6HrCe+zHXOA3Yk3+hVz2e
pSPek2wv8WOZiHc4XH9Nb70kReH2MJbD7Py0bex3zCgIA973sFqs15pHhkftd20JSbOx5gmew8lf
bizOMcbw+D20vAeenffPL8BfJRhi7Px2yqkHKsAR+DV/lv9QkQnowCDAYDrsfOa8xg9xN94yN2Or
Wd93H/PN5x/ivIZDcU7IUrBFyganIRDBA7GDj7TIv30MO1Aqlzca5qHAY2KLb2MpHdnoTY2EhIOO
93eWeRAv1/wX0uHdYuuDAXVvS7KTeBLet/Dbjf/CCnJO562CAjSGo8NJiLF2TM0l/z04ueIKAJPm
kLU839O8iOgEvK3Nu8NjKUb5umd5pjd/2CJk5IKrtbjSnhzOv7QxgKagA95jcnZjZ2laNddsjpvf
MrJvux4vN7OGkME5SfzP8ymefP2iYaPL3OMHzjEj3pfXCxuN7zLp/rv0OabGkIhgzTlOPsaR3thX
CTpbgvKDieUGt4VIWGAuQdKC+IOW24Lfgbf1xyAC5Pgj5Ue9SZzCTWOw6fYNHshFabPF5jz5XtyU
eGmxT//bq0U+ZTSxxV8gXiLtXB0mq9yIMyHyYxDhLs9X37CZrZFBZMKc5S8UM9y7I93d7v+2+cQ/
PqkHBsQUij/6fCT+UfGsL79/xqoL4pzYovfgXiO2YKfBnUF8ZPRP3nphAX07MhaJ4m9IWkIVKPZq
/BL5faVDGqrfYzosHoTKwAFON5iFl7iSbxRMPIzn7WM3w5CBiZf4/FocqWtnu53V1vEIC8dWzrqb
H4kkovDimcEO3JFMONE2mgiXxz6b6B7q3GjGP8G2rZFGJ1daAscamDNk11boqYczlpodchIQJdg4
froKEFk4YvnFB2z78ZhCeYPJh8isBv4aVStWrrHTxyLhYTXzHgZnoriBe4dXLSnyW8bgZFq9xED7
5aKdTebUvYboezHHA/ujI9bf4/w91LC2EDLx8aowLfyn3hh8EVLFG4M7FdQZmKNTv05KO/+92Mmx
5t/8cgxncINRPaDAhOYcAY+HL2xAaw+eg3mOyK7A0gabnm5AigVJkDwSX4AfGYUNgYTZmlk1RqwJ
IQbxy7kqK2HliqyCnZMh71GHmog/ps7RktzHIp8cZVN3+1TmXJCTCdYI5lGs682EA7t/oZmyRVRI
PV2zgsBDEz68NxFbmQ6HdjG96yxY9uS3ZhW32BWMz3xwRXnDfVRe1nfTVywZpb/H7zMh/XSPzfi3
7lkJAwTZbsXzsjqfBS/0oEI+jNwHSw05FaAasIkYScwoh1/7B+ER4iuNCwUMy3gRLgjPbNdZlVPW
L/4loltlWx/2ndAY7c1jCa1zeRvawheUf6hmQw8AS2bxWDwX7wsTLupjwiRJPCF7hwwbWIi8AWb4
q9GxD9/z759kcwXsInjRjhLmlNNjzVGSuQeRkZKZM4ln1K18UXhjM6PlbixG8ASpW0W0nPgj0Nev
MTuLinWU3kQWJQRutmiufL6JZZwlHFwTbHU5TWxRbNxfrkmgu70wcvwa12txPlMpiL0crZaVjOXJ
1zsjjuPbomApnJ5PFdA3AB26LLJr3CaREgY69QltyKXS990Kyd8EpseAJpb56mdaCQkJTRDuUSIC
Ll2mJOo9aPJh7OJPC9dn4H6JDoFwysBCBKe98VNjyCVMIvm1xTo54N2wTA5f0YLDRgIOFv/jGoC2
EHncHW4A6+APB0qa9WwMjxUmH+2jjDEpOBu5MmN4FsBMvAhMoGhnaKp9NONvg0oxG5MRSPsuvMnA
bQH0BRE6nN0PORWOKy+ibWenL3C9JSC468pzFp+mhdHQpW6hzPULYEOcDEiU52kwuQmnohBHtYy7
veY3P69Vz1KieBmar+6wYF0gn48eGdCx8PJNioMqciIcC2FoAkuQi4ah5LAlGefdPzevoOp4Iuae
ocD9/bDoQ3/oAN6bT9I3OozCHyXy7VW349f9hZxZrTT+gp9QyFExMZYod7Xm8ROMKEq/K1NnPFoz
ZlPuWEOx6YltFMG4GbMFij0OB53PspbxV7L7mU/YBVjZ0ILOaBLZii2ysNG3EgOEKHIlRzNRY5vp
rkVU0UxFfBGz+Glp9m1hky4b84H/dbr+pgZy5N9L5RDIQt4BseLtfYARbUAkr55jg+B+rAQeGnxa
cjEDUl3B/j6WcGeWDVzk+DXhUffASOyOq83R8MnGDest/O3lVUl4xUZyGA8CTzz4zS0gaWluBqOe
u4PGCvBVGkHf3g1GH8g6uPNi7Vyau+40CzC/n1w2PRfVK6RZZHD8xow3mppzfkZ4Km82F4psdB78
KqNDQfPmaNSAiZgr8HAeiE954lgBL4F357Vggzycd8o74C1CLuZ5oCrYF0Lu99rfsfiCxSrk0ogw
KPVMrW6+PZTxZjghRst6e4MLTsaSQaiGhdKVYgiNHKlLNccH7aMxj9bqTORxQJ4y58qkwDT6zgn0
JP/uUMpg4IRNfkhWEzlRj3FrtB4a3hlsRd6HSKniMS75HNbjKu1rr9jeeGZbm5TBXFRd4eI2sOYD
HnPRfWIBCcYaEIL255k/vXClzEJT5HxEa6wx/konMtxvxVaybpf7VKQV3qm1USn6c8la3qe5yxOj
bWIHHof2HYYYr4QqCAuzdS4stvkFuSteWeLEokiK+VRkI/x9Fjy4RJWtyHyFrmh9xqJopD6yH/9F
i/yrBEW91zHuOy5xbuspV7VL7qHxGIcLyUqmt6e9bpcyOY9U6uRQ9BwsYFhk/6pWZ831H9pF8Nt/
r1Fu9gp4ke73ZUM2e+moJ92SFGyiGIJ3Z9YD/u/B87bFbYyDP09IZZkso2fQmCJevXBi0xWi+9D7
9xFNOCusGInRQLtd8gxD729yw1Iza8yz624L2kTinsRi3fFFSrt8oLtzQv7XaROvKeJPfFta5Llw
rdAKD199L7qR2TmB2ofErVe78RdjTXh65rc1k3z+3mmAmiktu0U+IfxxxCo0EjMMUX84cu208EjX
KoekhrJglKByiDbqzPwee06zkTp+pxw+3lelwNMInGMGplavkEREqdXpH3Q8RLcorfUVguMkDARl
HeaKMku/CNM9BZfweNRCvYB4bDRs8Q132wcWZyDu1J57hzCmmnfZ71eXeKksZE7EC9MtK8Fc6e4j
hHozCCvMijYoYScmd45xJDomB780R7Y13X1VeM4FgwJytYlP1WumwdAU8m0kG/uePs2QoPnvncgB
6rqlDgHUF3NKOJDjeJTbZwCIIedq9PS6brZDhQkFNj71MQoftd0ljLLepaHnxrAVIfadmEYMcoBr
fYmSadJbvu42c1hW/ykuHuSUKTkEJZsZYx5AlFeHaJ7ugp6TvPFD450xF4ObYEJmJAWM+KdfAExo
gTa4FZG1f9numHvAowJuFfAwoD/+d7AZqiAZS5PKq/AHSsbJ+Au68WUo8JcxZcLd/lT491bKtNr+
WggHET3NNMQXXKn23a6Ju2wEgvoa44ztaZfnSTcXU8k4MaPBwS+1FleoS6Loi0BJ/qVPMfRbYwK1
FF79GHEE4UwYMzMHYoBBEjWbKBFmRO3CzSOSB6hIgCKvK/Ci2xhY2oqkaHJgxsKvWpAb3/hm9Oys
mUN/+8V8a/ULuoCzd7jxQTYuxo5f8GaxyWfyw1/iU/G7AdD5tzgKvv/vK2SqcsT4JpNj8ShxjBrx
AvgCdAo+hynB10FRsKRvhM/6v68B6/wdVaPhsIsf//fviNnT33MybHGhVISCmUqJ/V4/25FIh3Xv
cw2PeSMmcOxlfQMXBmnoQ0cOmbKYUJa1GUNjG9a9xpFAhH66Y2IPIdaRqJ45bR3G24TkMIvGsDi7
xmvY0XdDmvStheHq5mhmuIuzweeLhPxlfFPGXdAnV7y5E5Ww6a8W4gULj4AfrYwyBW4jnUY3EoEg
RvBhwFHA3CYUmSFKvV2hu+kk8aHP1tQqRwHpD9NFSRI8pfcRkIACb8edP4ChOoSzoEv2dYh/3aVk
6rLgLieXEpZE+rRkZF0z1lMO84Wvv5zHhB/6uhK/cpoM3LUGsPuyNeazk2T3YeZEM61lFPe9yUv1
nodiGWMmiJmF7nyoMp6HDpZBMLEbAwMTOfKe86qGAg/9GKgKqw28qyDfMGA1c6/jSQCe41KjXPKe
kFJeAlpnK+NPg4McS7udjpMlK0XamMm0wMkDMJYyEVu5ofK2MSFABL2Ur/FZZ/5lfMfpASqHMeFg
2fvt8JH6n0VPOwPGJkQNKT3rGwu//0c2fFWU9sWYqIBrgfZ61j916Mggq9OSLmVKCNwijcFD7Gil
bIIvRIAgbJ3eci1KLECl220+97zlZLgk18FbLqm2+tyorhaAErjw0CilEMkzIYR/aNf2YDqPwXzw
kOXCMj5rjq/TetifSYyVkTRdU9XKQfURnZPiBly3jXVnDbZFowKiAzCwfjuiPXJ6HnAXF92x9b9s
rEjfGHYzrmeYtqmnmXVEKv11KhFpY3CCy3L4Bc5/pU557mJlZ9Tn8O13UfrdkKx3Eb/SSQzM6wzI
kmyOgf0MElR6+++pjzMjmOsv8+WBk57yyNGPD6CHkQ46VmOUYD0f5pl5top7G5bgEA0og2sbljh3
Fy0Fo/EfNEwbK3PkMZ2UYiqZfvU5BrSDWUfFDqYYQ9TGZ9dAMs6ElKwIIhLfw5i/fysFwTuKIa7L
10LX8WbjaVeEuSLF/wX/MvS4ndHoc6dHBAgQOfBcRLDUquoGza8vL7mn4XPFPYc1ifYbN6zQZFoP
G2NboBazwhFC0+AbcFcq1E+UZw683i22J3dwWdTrnwAf7xCrJtIoIEMASO31ScOmOOkuoAJqpNHn
LuM59gkCGjKQkYFw3UwwU5/9BqbMjA3J+ZoDmpJF9/uApiMLAA/o7O+S4ARjTsTjtWXHz7pWiK3W
7YcxCboyJ7rBlopuCjQnDk20ep37sT1o4f8u0s48HD0ldl/oO7NfM8VmYdNVsUeygDUGA9wrTECg
O1RgSNg4GTDhZAa015z6a6rkw4lQT+NHJtnl2fP5GppYLXhHE62wuLubp9WJJtCs8BvaZ9iikmbd
LrNLpmxQV6o3UR9JNl5DLFN5ZwwFBcenDrgpsXkMn1MB3ZgVhKLHw+uT2TQgFQJIJGJY6UhrLjNW
R918NtMWJwq8rJ9s5/N44H9a77VLMKndU2hpW7bfD9x65rjsE9A/kEG3prZUXfnhaeEwv71hEOD7
TEsHypzBLzNRZcp214xxP742cOJ75pf9AtYVoH1jyK8FG7SK3TBILkyeJQ5LvVOtMcWrieiBKrLJ
nG4LcJdpxotaNrFUfArhYlArHHHEBFRI6FawOXBKn4XkjVCAcl8S5l+t5jasW62tvf0cZXC3QLMN
t0j+HmXMiFp1wZGVk3Ovi6fRnUpiVoTU8TquLEgHeUEsApSnZOuy4xDxLLo1nDEX8uzNtYuj6nbA
BnVU76vqi7WMwdMwtgMr3PFXGB0fyI56VlYZ27jwM/YFqCvYKbymzAlr0AVY7ToUkHSr5pOWtbL3
5xO6Wu+TGU436g8Ajx2gA/6g44Lpaf2N9BtyDJu1Fq66+ohVnaKd2xfsu+8irWatzv+WLPxG2UA0
PGLxbydqYMzqrjELibySAweWil7/vvwqyyLbSQ8X7xmJcR2F4o/l1kUeqb5GCQfK/2YnTkuJPU01
62zvfTdGOYAp8cvHe5T1OEdKhJlpO+AM/TSbtZqzC8pTNf7TbMb90wfKCNgckD44lNMZMQj+4Jdx
ZcPI59UBp5FqAu978yN4pXTbjx8duWso8Z/tNMeDl8kU2ucxtyxzFrK5rQR/u54xGHPjc/vXM3UM
o5e511Rb4lm8yreybn1y84s1ASPfPaxTQAX4UHDjP4C8V/gIAxIYF3wASLtCuSFHFVQ9Z5jvyum8
xvFjiwKMeBSsHTP0XTlsAlj2Ck9hFY0QiP8kViqDTAsFNlp6hkyLAnzANUHZpQZofmTYGjhc4SaK
Mk4KeCJqQlgFFVuxfESf9cKLujjIDzjOvJAwWWXdxs5IH2vf4LYY4bV2FFHgSeZdw4vNegPNkJuI
KSitKOJf9D706VD4BIsG7hhlh/9pnJxupIuIT06DX/hwet9DI+MGFL1cldpdwUtRkTUkWJ8ga9gU
Gvx6qP5/EqT8hMc8nK9+CLna30J/jZjrV3j1s7P8Vrr1xhTt8yXErTmq7SgrDp33IX1FftxhI+Kw
PB7793sEvxj/iVKaNcqlq3AXSOjmZIQT+GjJUmesdPcffa3d509prn0PaJYHeCCkDbLtjMa9z8US
s8NMdHnzem+EOdCLzaFBqj/goupXDNcbt4+btRzBpO0r81cILP3Couy9ysO1ivbqgaPyQEOO3Y3x
9EF3jSZYOKPIwOfkP310JCrzUnE+9wW2WG/ADviRED8L+wWyojjZDV684gqlEdYpAANEdWMERA7l
lA8pePXDS27YJF+iK8EnrVnPsXtC2vGqRwNDt5rellnnNyYKb36530gb7WL/Sf9fQEYGc8diJMXI
RpgO15BRQkRhfeY2W/q03kQfhbZejvuKWxOiClZNFEWg0IQSnq24nZcloUDBBEzI8hYh+Ckl1/Wp
QabkVmfPA6fFiPVphgtIHsWp5QLqwzQJye1cExod4fyIhtWnsKlDK+8FPQobSL7gWblf5x7d+efA
5vOwf0B8MB/wzUBE/TyoDPD7UwAwq43xjsYJQPFVNtvFW/ZyEr4woquhDrRehsFKt2Hq7MQAyqnx
hrkom1+yEDevRZ9ZBwaEV60xIU7LKMnwux2ceuoknT7/3DOZtctYqtAMQ4DJXFo0ujL8Xik8l7Iw
bynXGkkkAJOYscqnhNCT/hAuD75xgqVPJAqiR7ZsSyQDQ2DaSbjU/0ZIRclUEeI4SD4mvrJOHIjE
3PKouPRI8+7ovYGTjRt+ecQPn2TOvhvtyHqFfc3MOiDBdRY5hLlCqC6o0R0UP18f8nVeDcuf8ciN
z4V0Ckhl1HKZ1/+5ORj4uKthcI++L6Y0Xt9RErG8go62LsY1AODUSOkqZ0kIUA/Eh7Lec0AiArlr
7G38zuPy/rnwFJmW61Tyy0i2o7tFTMMeanfS7jUo7QH2o3eAYCGpgoGIDjq93AONJeA4yD1I4hlc
4npR6CYS3Baqe8ZNrWzeqTfQ3SQex/grv5A3WztnfBB8wKyhO2561ModM7oUbOSLHCoNDMBD15F3
FhFnKB80M9vgKgia3B+iy8I7Zoey6LEmu3V+8Ta34Hbz5kumdN583rcD1dioBmmcm10QBLvDmM/G
b3vMx5cRDPjOGNxvvpzfLc8LluIxmQEOyX87PsOkygoyIwh64IZPn32ZIoyynGVWNshsa4UoxEpO
tXmBfOM05Fxua4C7hinONiRGU1fNZNublC+LVyf+AOJJiNFhhprpuIaLzsWM6yeAD1ZT8K4KT1vE
miHN7kssDBSCdlmjBfnKiNbF1+D5JLj0AkuRukF/8cETVvheWcrbzSVPrbwekd4eXgMv0HVo/e9t
wW2cwQ731Znul9vipM8e135u11vhcO1L/yPpvJYTV7Yw/ESqUkLhFkUQImPCjcrYWBIgBCjz9Pvr
2bXnzBknwELdvda//hBkDGBLhss9iBvLcYjyxSNG5/mIcV3fy+HVE71JF3agk90Zt7JITFazKYDi
Blhwk3EfkAQsZvFDxLfRkGDfD3TX7fMNj/O8MBfnX7tnnPN9jzhfpAt8dR4BBjPS+H7JkOaebbcK
b2cuaLaz5io+qYEIHRag5OhoYcIWchohLRn/fSHxiigYkBAz8JX4pUa4KWHPcLmDUtJfIjaOUp9X
BqqY43GOl8M9MK8e5gljA25EAa+Wb6PZMiecZlXIeXaNmxBjcIL+zImIOtbn0lZbKsdqqq7L0Nwa
nHSs0bk0+yyrqbY1CWOtqMn2L2xK6RUExjzFyxgRzQLXp0VGHqkK/xNYdwNINNVNR4+zmbZJdmz4
INGAcz8KqvlF+5N+jTZkEcbklEOKVE+jTfn3gUtD6Gg6HxFHNSLi+TFDpPuiUgHtCsiSUw5kCsPS
Rkr1hffw1wsG3uT0mYkgyCIcifCbi+kLl2+FTI3nZnQmT6qY4h3OJGgPIqEfk1/Ypg90X2N5KS9f
Guah4zfj7gUn+Bq3+xQ1OhIk6Dg15mOBGM3KS7i+sUUtpKzxW9lbMyj9ClyZFJl1dYTOP4adc7nV
fF2dPCPhnD8iP379jJLtQDDc2lje8f8I6ZYkbZJTN3IMLcGLmOsAial+DkkZl/jwvSDUfIXNtae4
+k5EntMweNdliTE37u5bkjJm+IBYvZtHFvaj1hfBChoxRiINnX11npCyqv+V80cyLtY1hBwQlqie
xAiQ/q7LwsCkWiYcMjtaUxW1BNScwhllLpoVrNhJSaWJfRPTihzD1wGQ5Tfi6PtMOAcSl/sJFXss
EtLRSQt78+tWneqkJ83k6Whx+2d99cDDroVVrJIklvOiK1qxxatc8s5ijPeHFwR7hbRN4Nu+vAfu
FcOUkkwK1fgK/Ar+ERgxp4DXwFwZxtpGCrmHpPALAyV+hFyHgHENVMzPQkxKsJ4g5Z4RRSiFv9cZ
t5c8FzekiKjupgn/E0nDGZmX+BXzVOIRrhMenbZs8lnUfu3jwkj27wtisPh/ugrmFZj8u4R3Q9cI
rBM3LuaFQfnXTQcSlhfmxopRh52s+MpjN/x+GNZsRgsCyAtX5xVM9akVPCbvGX70hJUytCbTBbf0
sXnuLuUK+iFD6HAU2WeMyWM8GBlJP0Sw3lS+YIA3gn11m1YBHE/S7AdozVqIw4wLS5uPr2QywcIl
7EoIqkUC/fuBGA9fC4DLh19gNI4FVogdAHYPULOIecGS4hMxkZS41cRYsog5f9gpd9LTu25ecUnc
XDJJp9dFGWcLyF7RZ5+4fWRICFgIabeWyfIWc8fWYR5nbMJzA55VHjfkftPoY1XEyG40V1kk70id
ABALSre1lDyWBdwwLH9ngOVMW0kwwtdNnfyby06bo6DjUc//kGTP8NbeCdQ6GE8Cbzwfr/3x3Bk7
+zGfOQUX3V0v6zHTaOHqBI6AbJhvJi6SHxQMin8qnCmg979JsMmAga/yhEKbo/4DxBv/6O0ADpf3
MRAuilS4Fr2zP+I/xAKekjHi38djHb7RCe5xPuHp3uCtjDHqKSBGXF9J/AzsU3Vf6zgjBFUn+GDu
Z46AP+bk/xHX5BnuBCWOVzO5OUsdqPkZiQ/Ey31DykB2+AscyiAYihwYjB+wRczENSJO3DHX9/MP
soE2DASzT9Dnbkx6RVUmwVOElh1fYD4z6MCyiREMaWtzvm0ObsvtBQS9Gp0FEI1KA5Uv7sJ7tAgw
ueFXUKClgbgl6lCf8GCOPnlH2hqhI6M+UHjxDaLySyafEEx5dYPyveCm84RCzz9NQMLP5UreiVCd
5zZdN3PMjdD6lFP9WzrY+Ds41h8FGim9DA/CdqI7p4XqQdePTwO+MrpzRrI35uOz+A5QZU8iiZ2G
0RvmsJkNnibnWvmDA0se+v5BWjRfN6qPDF3O2T7Yh8pAiE7Icw5L3yCsQCTGf9zsF6mqS3LZkqeC
9YB0hqQ7nkpkUBhT4w8CO40w7hSw0RmY4znWzyx2FwIf7InqoIV3RSJ9un7of1Sd22RFk4t/CHBl
+a3zBfhEIyxnEUj0LnQUcsqVA8aoiC3YLp9LyNsqQWtXpjIAgDwtPiQZABpTBt5txhODUHTj6FnV
4yaZs/l3sGWzrTZgmpX4L5TYbvH9+kJv3aNAW0jELVVIVQx2lp9avOQklh1SdEvW8gHr6nk34DeI
MrI/IKrwlMNzhmMo89wRM/dFxd7oJydYoAuR+IunCGHq4pI2nna4jfxYZwgN7uGNOL5xlMPSv6Hc
s1YmHrFvBrYiP5xZtph745s365d0zExuid3lvzdPmMRXOrvH3EZ3E7RHHJ3MX/u3PNMR2RObYSsl
1u7JfAFzCiMeQuq2Zn+NFcoQzGoQJjCexX8GVIDPEKPeISPD5OUBHOd+msX7jSwUs7X+6Viy8BEJ
2yG4Yun6AtNi72Tt/KrzHJsDzD8E6uYqOLzBI+OeZxT2lV3Zy9FK4W6YzrlmB33+wYIt6L7yb/lP
v0/xpsDJAdMYQhYV8hgnV3PXaDDDTGXyCSxrxJahjTC+objnjgaNSePnbf1ckr59leLRO+76XQKP
A9lrjhMkFo+P9wT/LSXb6fBzSMThhK5w0Juli5R8AjVqhIVnYAA8DExFofitoC1CS9j8FQvG00yC
sbvGbzMEqVptNuQKRZk5txn77HDlBp4ofRD3kHxBr/D1qGA6aDNXQvmNE5B/W76Otx+gMzUkBYHm
28v912Ijj43zAOlODdudzhxaDY1ID1+bqbEHmeG7MD7Zt//IRvikb+5TUd8+GPLXQRsLdp4gKqo8
ablRofnx/z5fdTGnZmR9yimOH0G6wZxFlKQUhVSW9+AVgR9zyBf7D+5FawgW/DesBYXhCbegpsBz
rV02M4TbVFDiuQJva/r+UQNCPWMZKc8EI214EJyuJdb4EE8n4g4WNUYCXA/DwxNWMN/3SZ1xpxtC
xUQV4wJM0xWxAsaPCfYuFIw4XBD5jm33fYzSIp/LzqlAhqNOfxFH3R0dSYw4o2GZiBV8m+fzj98h
Yg9bzOlIhdwakAKGyHoLK4Q3eVT0Xfk8XeOWVcwxbgLFUGFy5lirMdDEFmP5VjBdGrBVhDz03MAo
8z/AEAtweTyqPtGV41lMKD8RvahmrThwbz/3ciKiHm5Lur+O5yfQIlvc/bMIacRcRBB2npvi9Fw8
Fkipd0/oNNy0OHEXrzpIKk595HtIYL4wflEhQm/tCPdE4kECdSfvUMcj0Xy6IoBMyH6oGrbUHLEW
ke7x5nWttP32FecripA9/hILIovwA4jJAsBM5qzReu17vDhktBhjGEzJ9JbjyjaKmGxg9cErvmUb
8kseG0Cl66l15Yha/vyc3RWWLnB/R/KejNMrKZ6T/Ku++hLH4XZUuQ+CPbmdbEdlf6Wjhn2Hn+8E
hX3z9aanZ9/SA+WXz7kkUEbiGl5wiBwxwQGp2+YcWj8IaANYJR5Yk2v+fMrjY4LMxNxkW2TXNBYa
rTw7HDjEHEhzwp2HrqcTqrYVdSzyq4+vaJSdp+sErc0fgll2v5YaU9yq3INsePxEbO16uhspGrkq
TbRgy1SeFCoLdl0sQXiK2hcsGZnGFzc/aDAUsf9qyYp+A0BgL3ZPECM0XlmwUkGzKYCBpXhhaHo9
mj9za7I8XrB3XmFLxjU9F5/kiQrkHFoshYjaxgcMV3lohGo+GslZL/mS/3zjR4nvHCOW5+mOWhlm
73VlkhpmX6p6+cmja0vprdh/I2P2vOmHCLTvpeWu8sYZxqL/LWZPxlgNPDLTal1LQ6LZYaWK7scx
i+rKCJPzC40dZQHemO9UDt+ceJ96iksIR1SLakvU9tqsfM6xTCbKnBYtxUUkXd/m74mBj8ksCYQQ
l+XEIV0hG4HVVZIjktjbDxPeCsO1woiSrgwUqY7ryrNTz/gQOvMhMeUJ74MqqhznclwqQVmnntwx
vr7kgNKNoSxwU3lKYN0fhc62SLGgwPWcIju7sj4v3fpxHPHzmtuV0CSxi3svkz9qiNeNEsXCkaod
p3iQsp7o5vGZSQnlJpTEpcWqlMnovZXy9aBtH4A3n9M7cw9Dh1mSQ9tzl2Jl/MbgOFm94b1A7mrm
d/SooH/a4zRIe310wID21pjjlMpPdQFxcJVi1cb941ibZ+470r+IM6Akaaa320RCK36djZLYQvpH
jOZzW1IlSCpTGByz3quWCOkqHDVckSBHDqfTLNw3gGwYGi8/qyK2yYl+Q8epC45DguboDNpIY3Z4
ed+o/m3U7AZ3eYBHFeG7UBhRlRFxk6lreddP9O9aXfa/79bh+gBjPY7C/CuLAA8xcKsyIs8Z6jP3
MiYV6ibkop8ArLcw3B7/oxHCLodgJhw9HiWzTUzGQwSBD8XBxKiSwkrbdI9v6V80uzSgIIbrBwXX
dscKKh4UQemtmoHQwd5AQ2G6aJmsa8SPQ/YwUcNgjMS+L/QqBNLJzKOYLxAZj6MMEfNUWrhEJYvm
0gg6rr5/0Rb1KpLUbIQ28GhNEp77CXCGBcP7ZENKlTWqV6zzddhPXQFl6RbeQHiHw7X71ZNLnlAb
D4fkMWu72ecTPwokU9mt3Pzr4q0M0c2Nt+ufqasVPIGC24ow8zVdE3PS5kgkvEQplUfoXBD/Z0wi
iW5B37FUQXG3Kfw9c/bC1tMkYNhaNhhBM+AQdiZwSRkbvAAv92y6eKOzVIHeyjOmTcJYgENQeFRZ
mA0/WKPCSgpza5Q8TG8FyFnCngLAH+cHm42VrQz0GkLKI+QNyXTQRwdCStnxrjMX5sHJpPJGJYN7
l/wfQ4nUfsq/iZlX6CFMz2RvaTASDkayI/8zZELzibl3ZY410yss/216Orw2acJcQn9HVwlf8klf
zhJy5BF5tpNRHyRcDV4MGoC7YJ+MkkgisgdXBYSRhOkNAQE/eu0OChb23gMbETZ2/ETQiequTPRF
5gjfW9QSlof7HiRY5NU9uxcdygAv7MX8hzPjOr+/N295mX8BRsj3v/QLIOA6NXtAgXQE7plZAcXD
8/+zXPGN6eAhMJ4CY9Oz2GOmD/8MRUTStBJCGMcCE0sv4lFpub3iJHos0WnTUiM8xsOH1olUSxfq
j/OKr+52O1ls6ZRyWC1sSKxNbBLo0nH7vK3umyombRzSumAh5cxvCA/OGMd/zulJkH5zrw+B+DzQ
pTlmH0dpnaHLpYtDRM643y3j8iJIwXTqfCT69T6soLjzRWoJIIthTGMC2o5WX9v039BFAjwWCqjG
IrG+Di99hFtBOr6s8QEaL5d7AgIn5J2Nf35EK6yPl6xymksbCZ2G5YUAv4i/4T9BvMZUjJYxheAj
Wkjj19gOx/tefdLdMirb8TCihZYnrx84dUtzne/Q6trrNjTX9b6lNzbnfOp4pYrf3WL1mO/MOWhC
GouUcfGeit4UrhaBcxAbpulKFEoIAeCMwb/agFJgA7hOT+kqg2iEf4Qgawk8g+9iWLGgxLov8Avn
G0XamHImrRpUjdZ2+oL+zDNA7+7RbFKJvS7UL/yD/mLRY8hQ7bD0JASPPRcv0HrWfXVftzVJeGsG
DbdwmJuhCZ4ILBMr4QQCdXzdoPrf2XhACRc78YYB/IXWTNDMSd2hlxZ8riamNnphVD18YfGmAtHd
v5gs6MNWLs+kQxgQ1UVU1eRuxu9FkgI8Rkw4y3yDZTdzh1do9KGJtBmRGmlDdvjCT0KLU2NbYKG5
tTk4OKvzlYxBJG5fmNB2B5nBbRFKpNghX6LAfYUECV+VjdpPUs1/PqEkHzLNmtkmxmm5eq0xrEMT
T6cq5VsMStLnzsh/ms/hqn1n2nffXTTO6eT42klWHr9N1Kc25p+tNOv1b1PF7hwLiUfKFRbWxNQh
kmO9E+cFc7ODStGPeJbHuRZE+SOdOEV8psLOAnjA55z0ya4nbhIxEoY9NckSlXwsa1TfzwQlKcrh
dJ5eaaCmNmwZo0EA/pJiHDLGz3W1lS1oQHjo2VMk3mFy+HjPdbF8zDVnNH1NIHGlxxR9geyyW467
mf13X0MP45BGsUPNIX7oPi+Z5CwHlxmY20E1ewu6aLqUfc4P/LUCoR8a3Eczw+7m10Lpi3bnQKHu
31gn6oKsqVWNUA+OrdCFIdCDrVS4QtnG0YLe4R6ipkAWhcnI+J8Mimcyp7xSIQz6eFiirYWE6RpC
YXQzYrzGdxioE31WHOu5OiPMFgFUR7Kp5j0hqn7LkdpM7AqZU3t+f3Ckn5QwEbo4m7aomLj9EIPT
OUzzLZR4Jnbkg1SB3ZFUE2r62MCSIwstlFjYESNkEWZxJNFMEVybTCivPu7Rb6pa/IUpC7qQbBrG
mtBCevb/PKrNGXMGRkEMyFv0I1LwQg3JkKbkRHB6wtKZBKN7BH0gTa4fW4xnycqCH8DgpuUFLAGA
YYGjAH67GDvhryT9EJ35VunfYIbPU/c3BtjYX92z7GwFTROAUzijYbgFFI30642zGR3YP7s0G2Iz
9A4jos0fTJdMAyJRDzrCBeRP2M016Oxbe9ydC6gTELcnVWhQrPeKK58ymhKsZhHmUJbCJKFGlzwe
h7J2eETcoibq/XYMUgRiRJ1IESltZMyBNIfh91Odvf7qA2JoDPJN0Qg6HXr1KeO4EJpaNg6jr1Ph
1Sj5K2dxirZb68RZC5rXkT7ijHC6zNAqF824VChm/OrpWbf4fo0GxXumISem0WC052W42D5dCcB+
CCQeN3WgC/IYqLNrwE2yAocA9WB9yj5bA9c5PBhiWIOUteq4HBaM3ivPYLgOeaphFOtSOj8PxdcD
mglcJA/+MgA6SFDm0jvej5nmajMbM2lExV8at+yvdl239oREhw43Kt4t3jz6AQBLvHRhv1HNMSB3
QL54T3I43K0oKeGNdohqR5A3nIHdtfT4/KDGmO7YCPARdlObisA56+Pl2M6QouYlaoC6JoE4Ft/g
Mheh+fEpxltMSVUEH3MenJcwqnm0INWCEWMLIsDUWGddwj/9bF70oGws1++bsmiTgF9G9gtt+npG
Ns1zcaogM/XmRMU+kuwojO621Uoluhg4NR0TCEvgQJJNdYy7Oy/NyeLDEHJaJl82BQl6wduXeVuI
FvUVVmSNjn8/y9JzT/4EGPyiseYxTC/CZwI9wzEr1/jGZtceovqDczeuB25X7HGhOfg9bi6KTyzH
+BSd+IQ5PojhBtLXP6HC7BjALrZ9yPmWTJ6L+3IgdpfwuA9jEvJHMFB2meljBVm3U+uv6kFIptgA
M4EXNnwgfwzUKY41Vua8aOM6cfB+uuuTRt9QcjRkJOGt/JldAZCkLZlEFeMcYE00Oa2w0eXezOcF
iDEGsqrHFezboL/t7r5FaGU/1fRJNcJRnJqIUFKdJXQxMXPjVEQ4YAfvrQrl3TpcC9/oQupSWcIs
1qH/5yrTf7V2qILGPSAZigdRrn6VTzOScRDOQDSBPPrxUvT1FLTIcOIHbGsGRDbsfRwDBUUQ0t1g
hhk+Y/fwhdaOEWZDr2j3gd4Fo+dPYX9jOTlqT9VnqYdVtYX2VpGeMnqeJSiuGT4R96maBhZAKwrC
e3gtA4sl2vNKntv8RuHH4q49KX2PUTDdZNRnEvLMwaETtkg3tZeN0rvqvaMix7FkOTQ0SMRMO/nr
9MRKTXQQapRIf/V+3aXTt/bd4MHDtJVq/rtBS0amtx4wh0HDa9J+8Ljeu0lxVPMU2aO8rthYC7w4
0Qo6onPAIoSUPs1DfNHh5sXbAzZwhFR+7VwI2DI3jjTGRosenjlmgTOs7la4O1wjXfFhplboVGyX
4IOEpLSSUCph38e48wMBhfnzyLEU4qgc6QINs0Wlwm5EqUh99vA12bNLb4T4ZvaM5CX0zQ61D8QL
25UvosvFxh3HO9DcDN6TS3NFE1QyFEocmpb8GhG4oUoksK34CUmdNHj+ktIG1Y1ti4srMeF38afE
9jctfRspHlpfYFgMMuhrODNLwkxDY+Q81JC5GK8YSJjMWRLq3gJid22Cyd/+k/ECuTEN2TLjkjPv
KpL9Bqp8DJ1RVDX0ey6FhEVsXC2cFHm6JnOTl2sppMaF+dWFcf7PZCZQUSMmY6CN0n1ikfYm/md+
1QEDx9iJCZNcEblwX1QQejjG5rSYnHu0W/GLOg7TQfkwSo5DNr1+fgdRzoCBCX6KGO8VU3v/3gyx
7Ysar9hhn2uebsBuUN/oNIg+2tXl4UWNdidCedLcIwo31gWtYQ43GYTlwZz38fDT61QpsNwIryCB
NTPWeiNGCl/MMSHgZU43/8DT0l2r9OnHP6p7p2kXEa48lIOhK+cY042ijBJ4vAzWH64JFWtZopYL
m+9mpWFumrsDfWnnMyiX49cfJZvFGHrk4xoLLEEeZfaTkCCMZ8XdaS08Ql2T2JFb+Pz4pjbj7+tP
R3nDsAUqjorloAuzhuoEGTbGEDBu3oJfI1szXQpfV882LvmVJhUbF0mH6AcydAfxgP8Lt1D7KR97
xcA2IM0XatZNZdX8Sisfd/4GozQZisrrC/vmTPq+ZTWEWlhDGsOW16X92K7JLyfrRwmVYCZGD2KP
3Ig4Hlg5ibZ6dBiDVj8WEJxdHxLzIMuL0W1nNet2hEMxPyt5PV6yacTuauCBfd9nQKlMnlQ2UyWQ
kilQ13aICXj+d5PYe5BVatLpcAc3PZGNxdwEAJrQ328NISxCDMDi3KHqTgqvzTwuXIbPLPA/OO8s
O5VHGtkeget3vbK3JBcBdA7wjDKnZf8HscctYFquuPU+2/63Zq6Kc8ZAJBNntUr1grZ+TSmk36ZG
uXyp05cRgTCVH2jX7o35NCx53KuZDrPEMuy73aZzgdvE6Ioe9sMQj9TrfJ2BxyRvX9xjb8oPt5DJ
UTVF+UBlZK3aysvUr7I1yESdFhrDJKmIc+057WtJBGl8+s1rOJVoJaBvaBLxMCVSdyN8mhMLUoVx
TtoPftwrSwIQ9JMyGozDHQ0XBxcqLYp+FxTQTN0R0CUyPt5OqjsroIx5Dz5oZHUL8Q+q1qNQmsuL
9yDcoiBUt+frT3WbSmWB8fd3A3L5BN59+zLopkZRMkBD7n3yuFJ5Z1t/gsMEWfXmdho+c8b5FfV5
hNO18wBVXqGRZsq8SRFpZgG9IoN8XNN65hfHAQ3mtopGv5ZzgDUnbWGQBt0eVnSkr2rCGOkgfMuT
xr8kWqyFzxOv7aeZ9j7slpN8GtbpV/F1++sBkChAQeYPBcCsS1ilDrfTBKicpLgToCXByO8WwpAY
Hr+Z5qTft9yB7gk1gxWKUXHOWkTww8omY68IRor74i69hdp78rGgbc40czKqA67mG8S4i972wrLm
xigCzwWRlLEohN1EJhwKdhPJgD968pgQhgMd9jyhXFirVz7lOSkiIg6RdLmP/5JDCg8cEAmKx6zZ
LkOM2HFjuQL/wuXj/GtiCb56D9XXKnePfGE0jDO2BNpWlzZ6vU9vcBH9sTbZykuSp+GVtT4+b+ad
IEna8waufOcgmFAb7mREMCHQD4BUtzSwTKwQdHAUTyo86Eq/k0KjJWuQXWZGtgdoFXKL+yiW0bOR
+ygSFK3rcqR4GOMmOWEuwi1Uoymk2PnWf0FKK05oRsaIZTnMGbXVi8r0sj1wnUa050WcDpxi71lN
ABXKTbx23j5ZSwkwPBg5qYYwcFqCv/jjvSpPhbEPZMTD9+MHXMz7+Bqx4djfFqYfDZECTsqYVWOW
6dYsJ7yXaDS+X60IWW7RWjKzwACTgp1DGv9+hnBtRLGBMz4lgaRRG6C/uHJ8t5NECsDodGny4pAc
XLUJb6bHN2aUV5/1y/6SMOuq531LhIn3UryMefHg3vCUZ2b+cqu7a8OOYEb3cGHVKsyViPIe+QdZ
F7RctSe6lYhK4l/9z41BNaZkeGX/srfcmd/o3wXS4+Tr1RxVigzQdTxHKVGoPClr0AtV5Do5OfLA
iz4SXhAyJVyDzVpYVxET2BoiLEMHwquxbwYi74OcLb+ihyJZ2FhaQFUNh6iMcOnefr1by1H3zfl6
yTdkBp3tI7xczEtodvDiIDoRpimWMZv6Ip9ROfBFUxsnspNiZ0oHbTI+ABYZf9AcYOxBWQfv9vA8
3Hk49oBKpJ+yrwk+HcW2jDGYMyI+jshxEjE0xrxhlzjsQTW/t/tE8wO9neUOc4w3D2U2ewYbfUZA
KFoHSmB6RA8+czcSLGo4Qsbg6EwtDBpFj7F1SkIH+rQPgWTegH8vpvVgJ6g+LFI2cLyLoF8/iWki
L0D1Hq8pofE5jHbaNurHwcVCt4Wx9sLemXh0AN/8Yn9n6+7IUf+T7F5/ebQwcWwFcyovj0VxUoUF
a0+qNeOwDrsfkWZCZaSLNwdnDuIWCaImiJ5VR/4moKwyH9dnZm7giw2DREYMGj/NrP4mAlY71if0
ZP5NeXOjJfJw62o/Lh+qaEvgz0PEILhilWSTNywBBmcYFTJABr4BlQTMRwuVuPhhAx9WK+wi9/b6
cQYYx0ofaQAoHq/utbtvOOdkGEIXbKd5fF4qTQX7h4rHkRYmoMVsOaCokPZ583FCE16C5hx5cur0
Z5SRDEH2FpT2nRa9z+99ejKOKa+wxPuA0QvDUXpn2DA3OhVRRT8pRwSp6YpOkxoQ5j8kx6hYYdIY
IXRld6jZRX7riLpblNWNr0Hk2173w2+3vL/HbCKMNW7QdD8x0zLaSk+9Oy/FHWHLytgQhfzdybDM
49dIr3+9Rb/5I39/pN0dP2CMDXA6wt+T85aSSpyHokQD4uBkl5CroO2hAeUWBhFkFMoEj3Cef/G9
7JiywczAkS82L5I3hI2MqziIUQ+95PvfXIrUBuwimBVokGRBCfyEoMgWbZZWh4x9effT0uFmqBFj
cFWfblGuiUjjOrGTY9RLXS7EPHiYCznbhK2bmQdvTXqhjpI5tkpn6B0zTOlaJAcudkJgDhNebFpt
0lHGtM+2LcKAaLctmg4s0SjqQdj+lFbkBhWn7iLKQ8ktAKOYbxwxAt28l+0WJ3/1NtbRwuEnyvTz
CIRwZbcgIhQPNwae9D3ilzQR0Ag6CWRZ0ANWv/AHq3Be+NW3aQ6wOs4T4uXG3QGvsL38i0nIBzao
4tgsAeiZwQSHUeAtYHJUzLj7bhOyxIilojwap7tGBKcjaunxCz3wfid0O3QGPbbVTM15W95wG7qo
wPsq+zF0mdVhhgZns9mgxHgaodrSykxz5Hx6Ce3LXr9wimSc0sZGvcgBty6cZ1U6NXUhuOPowVkH
ZXtHx3aFDfuIpJ5jYPpQPBpim3sPS+dbVA3ba3qS6SjFlF3zXyNceLHcmb/7GefCqCeBay8LS386
Vdue4v0NmQbpEQRtCDgYbZWcCRDNFE9nTNQ5huJBXOHE+Ci+hWEmtGMIa63fSiGc6ns6BfkjbZPh
9hMzGICtEiGMO9gu42Ae4YULixbaCvjilG20eAXSTNYmZu1e+4CHhLPTIWLNfag/qgLvy7OwWmUm
yZnNCYLvLG8/eTonGzgxpV1Fw0OoFWuLOouiySCyYyBox9PwkyWWUoa977bwNu1ASbEG8HIsZdiD
DV9FCgt5Cxt30xmdCTNmUomRnUk4GjVNK2AkdOQa1JmR+wLSepIH8g/lsqg5oXMTuohlAp5EXUAI
B+gTdNsnxk6gnjKhvcRmIzMVNz2S7wHHxI+LwvJj0ql6zLIyZh2lUyvCx9Xk+GXhXB3eJc5F5n+f
uXBIoEQwieWa4nFqy86TjgsJK4ou3v3M51zEP4+tKEESQplVirHcg+5fsXwbdMR5dRNGGlgs6Wko
ih2Qm115YTceBDZD66dzb3JAMhYkRlNyxDHQ+YirCjLqaBKl8I4BHcsFpb1EpJlICqJzfEIQ4k6p
xjLvKnWX5fFVTEgRtYLPULxVBlog1CcBljRCkgqDmQ/JjcXvCZ+2cso+CdzBrpqj4hIFGQysBrIz
KGTtcPl4K+onggFYJCBUAG4OdJ468waSNv/hQIPlApwNZYA3N3/7yEAMkAZPlzxFdcXfdiBhxcUE
OCNbOqzIBWVSQ24xDYooGZwbiObIoxmi06LBYuDfVpMWALF3DRzsDIE6xmYT8Kyin6TVuRNePTEl
7poAitsIm6+eSGz32oLRhA1E+YvjEM9sXkZPQlVRRzr9Iscwp0Ey6Ck/wEcMMrp9wt5MS4/z3se5
g7O2TkuEJSFQyDpAn5MxodyeRmVN16rTE3pkm5f3EFbEbW7Sbolu3S1tp8K1iTOeIRwMHGhVokS/
Yw5TkkQdfThlGWwcYf8YMCJxhwXd7xyTJcmIGxCIqof2c0QoEZ6Tjo5vMCLjAbK2j0gIcFtCuAUy
CfuVyE9mHExK1pqFksar1u2Ez2jEZfD0MVwKgbqc1SOOQ9QEGqhSyvxeeA8ROsTux7ncQPqtORQ3
jNSUJdKNZl/A9AHAQMiBXJBzhw/PSgefB0440PyDEPkjQS+AvCy7Yg2DSWRxEHEDHpuylb3cetOc
gD6s7xv6BW4eLirHPKtRcdLdiD30H16mAkxR89K7AP1Ql728njkNrRV6Epgf//6RwKsGdrTG5NHJ
xCiitOa3QyOMcUVBKgeqfDeDE4RHUOHG9R0ygUvqeo09LAR6qJUg3qhXqPdYSfAC6Scx6eDkyznP
sdwvVFx1mgzyA9MvRB/b52/2k/1AokL/BN6F1TqOChqbLjaCKZJoesn65jQ79IkiAYo/Txe6gkr9
MVJ/HvaUlzswzcKvhpvtfvuCX4ipy4PeD6kQ/yCDBMOvN7fad3tSdsWPglIBgzuaDlJ2OaVRBCBm
wWqlC/lQpiVo2H7HFgowbJspGzmt8JTgjUMbxpHGOEGBFeP0lADsPxP7ovHdyDCB9JfVouO2uqpy
WJ8wLSu5mdlLkRUT7McO828CpDB9+sBvfNwp90mxeLDq6OCD/B6C/DSI/MY07Yx8uMdbXJu4sDh3
JZz+I8ApgxAfkgCCHAkGxL7MpdNlSzDvvoiFxD7ddC1aAGh3lAopjT2I+wRAis9klas0Qh1CYIiK
VT1Ix8gHCWHtUT7xSVmcBRxDzo2DoHCp1rkFS2XKy9Jq54PxLTcGpilAgRBTE+fDXcSaxll+gPIg
thOqsisvjx/E9d66cgdga/pTXBHRRFf0saYL+daAbaP/QjC46gS1FUh5BthWRfmnT4cO10uGIB+t
CKRbsXsoc6VnT2ftI+KjD8CaBksPyNyQc/+4OlCGkXCA7LBG2e8gHrFSIV7x9e4bEgVXhC8afx9s
wAUMIPB7/iaVRvypxK/PqYe+g+V1/6mXt4QRa1P5BduJpUzu0taCChcrEjlu5vkBw1A72wrhNI9F
uWri++LJxJTVjzrBpGnADGKF6n5HTVetBqppBLmvk0Z1jh3God+ou2ZFUUdqyqY79Rtli0X/sV0K
thXUKuRvuBys66WyJc7WYL9kNgSCNjxQRM5LwJElyr7kq8XvQJn1ExFiSsrlsl3AC15+thntMwQw
Sr9fkMF6+yK86En+1RCZGHSRN6SkvkQVw4Crt2NUIFWkLNGRsCXhUofjPYbtGFTxB1ifQw3ODCDC
kQ2qJrgdzPztA6Tct4z5OG2eS/EkddijJIcHZbnXasXTy+BjhnhT+K6GUQRYGb58wJy5w9wJOAZ2
4qvgngr4Zib5IE/WHwrMP95KYE+qeOY/0oKZIsTJ1+pJCtfw3W65Q3AU4DLbXvJbHVj7c2uRhNJX
v1Ywh2Lq6GsL+e6Ofm7fjDU5JJDecI81lugoeVF3nRopeCzlnfH9AqMCSEDc8BmfmN8JKhevCqzz
jwuMq/cW+PG5ZPHIhsju639xGg9KHGwX/cbeN5f7D12lpY+lMwJQqh8cG5u1/E3sLA749VaOzT2n
Em869QXbMee3SUd6rlbPt6fN6l/LEFBkXkJXQB+ZRzQA1E35NCUyl9X22BB/Cl0Woh3TQzZVrhmw
khjqHuu9djZ9Jo1WFmPmeP951b8fOOX148Rq4Zrypy0AulyWBL8iqBVVgLjb5ZANxAbT/3svC4KG
YBkQPp9VU2Gwpp+qv9tX9cehJ78xoxyPftrD293dxhGaznFMbzNGJfkbRZQu7gF1UfT1hSXUyAEr
yPewNM0tM1rzqCOPPWuTFyBEvvlcgxoLBd3tl8Ya1KAcZukzvK8K0HCQv9rXV11o7JPzJ8bp5XnB
QgWx4yXD/OOisbvAjMnG90P+JdRFIiYbati4+GuGMZA63HKQAuoY3XI4JVXcFXDs/OI+egFSQGV+
eCbv2yD0AjE2UakrbZKApBSGizXeccB8zBGR5hCPCyF1lnnI7ErZYxjQIzp4IHLgKqbrnr1mRC2y
sH+GLGaL4QKxSVs7Xt4IvlPnar8qgDGSB1LRNJEFZ2F5yOjmDwv3Y3k2l/YRoWFFt0R+9OWz4feo
cK7hOvPbMEi7O8au2N/OKUYj61849sn3h6QgGzsESCJj9a/4Jmhvnm3/o+m+llLrligAPxFV5HAr
OYiIiOGGQnETJUt6+vO1nr/cuglrzbzm7DB6NMRu88fmsR/8dE8PqZfvZ5g9VP8vqZfSy7ydHiZh
kzf3iT7c53uETnEfUmm+yLaZj8uHI3lHKKZMNpiNKPU/z/74lxN7cO90FSU/+/x5T7zYm9Cwy8WB
8qmPRB9EEgidajk+9VafJ+3nGf7MPp/7x0ls3s5brhDpQIfzdqHN5AHaFlnnSURAKIRnsBggoFz3
1k89LvAWzT5WYcgoMia8FLrrl7x8URNBhcnerXvrXvrJ5uIlP8lOErYQ2mQVDVK4kL5uL4t8ffGk
0G983dWkXfn8DCn+QPwqvFCVEx/HXl5I9+JtMVm/Ld7kPqzR1XkSEXe4zQDoMF2dGh8GlDAHCD6p
y7YyR2bqqIcGeZk9MHq3PcCAhpcZGwGzY7zIfm2TlQIX1eHRZu+z/BfxpQ+D9Jl+Pjzu3jnBjDKV
WD3fj4gHRJNnl5V0pja9VOer+rxUnaIkj+EFPLfOyUPy7dHYf4srCQukOvEXMhujO0iWF+c7gKGT
1IgFsmEtNQBfSiB+kGPu2xZZs0EUv7QlhF+wosO9Z/44r+zEKcqYWRqJit6eMWdUkyVOrfIItxFi
I6ImNjZgkk9bj5KvrLeMcI3iV97mJoN3URCFNF9fUwphMfz+o+FPlw0i+2WAn2afyWe2BoMDgwQY
tk1ziYIo3TFgQb9qWfHLvmd85J7r65oeZUtorhkKQ7bM5Jq7FnMFrT0PvFG7DRIvOhVHnGGWaI07
sm9/tXGSUEG9tOH0NF2UbytZ5SvXWXPTyo9jPp6VWUs/FxqGkL606m3eWTkkQMt9kIB0QXir7B2D
/ZvGa3Ly/sNbB/KYnfaepWS618bkOPGhgEszP/44d1efNJbZ3fl915oBagF13+UZGkPClq4k/bzf
OjvKNJWLJFNhjIRrWH1SeeGuaL0/RIDtZPGaHWefszJXvB0e48w+9RZvnqPZ6+yVvmCIzNJPPz8G
DkkPL5PRcPG6a+1asti/Mdlki20zf2kWh8Xh+u3cN8OpgfZ5m+rcBrAitv1BcUij2fcM8Kkn98lg
36tt34rjEAcyHWfIT/+nf3miumvewOM7+4yizfppYN6tpO3kMoG6AG76slSMZWAnJumq25qXJzKJ
ySoOnUMy0TVXn8t29vnHI3/snXrXe/nlHva9XGc/OevH7PM4uTxJ9F0cF/Vl9hk3/I3CFimS54L+
LlFk5DNZvBqJ9Vv2eTvZv5ksF+jt9IogxQA5g1MyY1Jc4JNw31LMB4tPd9iKOue+F85Dos9YYpl+
8n7/tn3Ljmkf6eH5vTg+9g797VuBttGNjnNn2SqjyUZmqNAFpfTpOPHKxnXU9OJw/4Qp+ZEk9pAe
bw53+6fk+NJJdVAATc7dTX8n+aThGxfH16/1wAgyMhry0VCPrt1MB7rcqI5/JynXzo+THqFvrpIh
WaB3esoOT5P0ONUhSIxuzB936XF+eHhEz7Dt8Q7ScCYFUXHxdj9JDl22l4PrXE+OjVR2eCYH9PZN
QlXhk6C6HiT/ZbtrQXXn4W3As7ka8D5d74UqDymVhQdSMWH28Lh6QL71vPjH0srDl2NrRIoEKfie
6i7vU/yBP2+r9vmNwjo5vyVRZmefitgfM4/ZJybA9b/jx2iQ6coMp2+CvrftnzPa53Tve/ZRmMs1
cZetbdtXrMRMbdU0NvAzQmJMOrVrBX9tBSbGN1z/zWnvCtI9Npd3zMjV4KgL1v8fVN7BmhuI2nj3
U4sY8sVwV5kN+dKCy7vMRCwxZfklWHWPVaE2dSnzRMHSke8idBUqAt12WJ+rImp/336K6qkcW4c3
AaZV3Nx+878/uUgKgbKMIdL98ZmsC9IaUFn9gOzeF1EAHxvBzJfuySkh91Cuyx1WKu9fsr3sm5cC
0wGquo5cPpmwL3GVsDoNji/HNrK+5xGML2LEKkx8hQsfbhn3lRxX86/jizumj4ytbmbsYWx2DuPV
bgM+1x4WIo5WlaDpWdUiFjkoim9QERjMKpGI6O99M/DUgaZO8ZQyvtROH4H9CxrwonxFgXqOTwTE
IoccNaH5K3IF2w6ZHwhwrYTD4CZO6GMwAGvuXe7i7mk1qB6N512PcG8Mv3pdYgBuWKEfg9XLVoIf
JHQkF/sRi4IoWhiF9V0YwH85jJjOL/xsj+dnmzcJwnYNx/ODM/LwZYyYgre/Vzihbx9L6GoBF7nu
9oUIorzCrcJYIEiB1g8BRCBgyiMZjDJ306/E7c7FYRsTtUZSK3AdVIsSvjRRRjdm+i27kNgN9JcE
2gNsOOss0PH8MeJ5U43dPRKFj8P992OMUgyrNGbtTMgJ24dN6/q8vEjsnGtrAYWGVPN8+EqJN485
AcORo2yOrBpmIebGLAiXlDza3Cxba68LECug9Y/Hp6BK/3lmHCq8GISdb91aHTD/wbxPbeolwv9p
zUyEXROQXorwsnESbE4f2YWakP1ibpx9Xp72YSiF18JEAzwGYsfUn85G5qbs14Mj1otM8e7jG2W7
KEG+4sf08/n93E+8nB5+3vNjp9l9+otFzJHh72XC3v4nrQyuX7lO4kUoscME9NsJ5+SavS5eSRD9
/NfiM+9/O9u1u3j1zWVQHF8mTgDnhT14giIn6Ygf26FIHSJ5znws2DGEKwz4D1Lv/LcCOEx4dnGX
B8gZrDbLzhmIkBq1eoMxmb1tuoexZKCQ4/9I66VP4u3FbuOp+hQlWHrdjHOvpU+2ovO/yKmXeKW6
0SRDPmEsez/Dfx+fzjbmxf4ht3/bXE+tW9pRsz0y+u67x9LnAcHYZfs6S01mucBRrm5twlLhJGrq
4+gI5Uj8RlYn5rdUttlvco8FuBWq7/KLzZV/J5m9a1YOddNzy2L7baLKym7702phNCgxxOcQKZXJ
cN+r6m3aSexaJK9vSddW9Q3ms/X9ZtfxmJJJzqXOMfGIKmeTbafOvZIkXGcg4nZq17pNh8QjmM/N
3I3Y6CppsYXzpz2FIC33zuGLIX5PRiAuga6DDe5zrIFb2Q4a00KNGmdlCGNlCyIupnB6ZI/Dn3Xl
ehymj5NkCv3F9buxzvNy1xyfxKCbULtD5dz/gessMvwEOJWdPjESPgM5VaBBZgoPxdT7aEO7uEzO
Kbmq6+ljLRPITCapUXMF9SoWcLDZ1p1jGbZaAkyqUVry1hcmuUvPDLngO1MnULLgZlhFCJ/CpgeL
433uu7Y+3JNW5pU1IGf/MnCw7Q/3+1Ezk8dVUaidpPX5rkG1gq7ub0/FVIPxIGxJeU4djzF1Ivdi
9wh7oLTIEclw/QIeDPJ2EVSX9uxj+wEWh4g2HREcn6BCH5e2x8ooss2PEDUUO8ePA2biUSWVv5fl
2MjArF1XvfW0wz50P72ffwXR2VlP7J3MZZ42zlYcBMKF3yWXnCXqwseY7e9zncxP3YT9jG/Ny6hS
mNXkeEy+5Yq1GxnjwG70xV0GKcuIF+7a/U8b4SUXJDFLeJKql6UIGpuJY/QmPyaeE8JIP24v7skn
szoxJpUP+SuxfytMAdKkogdNAJ7J1DPzqrHQFBxV0hWHzRnHxD2AHQdxoWXfuVs9QS9fC3d7mpZ0
d3Aofelk7CePq9cVKhg+9W/h9SIe6v7OZklAG2Rid9fn6ZUP8yWZvj9kW6Nz/3aoF9fQGuw7h8l8
W786Q787B/E+RP0TDGdNsGRBwDV/jDQEt3YhV7XkACDyOPwXUFjr3qHLK8nET/8gwjEv2xD4PGmN
LCd6jLQZn1i+6kuWrJxNAjkmcZTLfx5yIH4rdh5uKbYa15MZf4ptIiKrBrSehvjEBXkmppK4iqrU
Gqm5GCryFeGQNmV851fhVFxndxYzfwAOHLikU137AbvDWQrEQO6co2MMeZV4z/RuvSqFRBfCs1wK
lu/tTuDjiI0WXSp6i2Pthx+iv3pzPwSiJngY1WWv8ewStUdUaUzZDLmHSoimIoClf5NRM1/drmtG
wZako4VV57uq3oOm8QPz9pFeWHoH5wC01I9Sxq8rctflWdsEVFMH6SEIrsCaqdhOZmlcWYnY1IiL
+0n6tx9cBW7hFQ90uWrcYuWQ9uWOYBQTj7GGIOXTrnKm8ON5dGmJH5w/dP7LqG6bMJRc0wY9WnWt
zD5pextY3YIA5OBAyPan3ey/c5wM68mue5zE+jDahdoUzNsEwziKHylRt8MCS8kwDiaFV0a5sSPz
XEi0ZRV8GWfzY+PWC87wmEVZVrFi/M7IjCrCjo045abbFRuRJcJy98CkFu6jY7nPa5zqrAZALf3S
58/YHYlX9frfv8Xb72LTrN3e4i+D8i/kovydCaJ4qDLmtCRmdl6ueQ453YzQBoDfCqA8kEq4q92a
Dsy9rhlIXnkzDuq5PtjH40qr0mBr+vq3iUR9GrSlLWwKnnpW3/aIYmiI1oP1JDlmF2WtONtj5VYL
4f04iOXelSV7wrJiYq6ibLtKieeGR0Pki7MzrdlhNqTB7vqs/1YnGqNzd/QvXU2P56AK8bBsJ796
NlOsflCIlEK7GURFKHd7hdrizYKz6JlmV5Nd3yTbx7NDqwYkhZXXR2/X31Hkfuh7zOIpYJFlimwy
RCJ4nuwn1pJnMNb0xJR4QLcTRa4n68niLRSaN1r1m+E3uftJTINJ+W1OdAGLPC1vdOfx35VQeMq9
fLeT/1yJuu/pM5yu0OTjwFo5d/WE8uzJ2nJ6ir4CdqusJlaNO9RmJU1vd2bC6OOIoycOd+y8tRHc
ZXX0TxPrP8Of4bEzSVQEqDdzzUQNNVJnhcghUiqs6kOxHnx1TJ//znftSWQ9yFUSA0Z8y93OCORY
qmXL7yWHTVC9kCxrvH6H7N2ELU+mhVG5vbt7OLDMhTha6tqSL/hcPjI1kUUfa4O66F3HcjrgtMi3
eKR9vWwUaud6cUgOXT4vnw947ZgvyjYfZ/SBtL9k0sm2kD01MUXgSi2nHrC2oFWSQwEYa9EpyDXB
ASq7hJzRZW2WX+MHHQvxIrIT0xnQxbOEUUHAJi4f26YEDBWIaRIf07toPE6A2rFSlIzBeakk5K5C
8he4K9Bxy1z1YwlDxwnm/LY0vmUsu3u4lvcC8qkrsRugIaBdOajKD5SgO7tS+SvDJ9t5G+8qz0ER
PRcz5JhKR4ZzMcv7BkW15mwvTlJdx7pMpbnG5h6PpIRJu0fSOY7XybYh3c79uFSl2YROhQ8IHgbl
z/T55q7gDEqV3+TP6xMGZCl6EOXSeEDL0zo+LKVq/Xm/Pq/fbk0bN8cL78m5e+6KV6yBwD5So3vi
+Wn8h/7+LT/ctVIdlpMuhXq87WWfT4MbgsWL7LLE0DjH0sNtT/5PJpfF25q3hldheOkk7/PD9FBw
L5N+PEkCcvhi8v8cmsfXaz0xYRMv5x/FFZX8plscccNFedPIv+9eEsFZx7Pqrxjk5rW8eVw80UXo
Kb2DtHK4vwbsS/A3d+ByUq/y63VjNQCUdU6dWY/etXtmP/qCBe8WpzDmlemz56AFNsPquX8pXD9X
7Vn52F5IwwwkKXOxbw/P01a2t//4ES4lWRH7rFTv6Qr0Rzmj2kwrJeakMX+Dxbxdqpvz3epf/vN4
X8JvcTfvHOTBOo53A6F4lzHEkDSWGX7AzlXU39luUct1c63z67bKZADA2AbGoThCZnLTb+65pYlk
Ti0wCmgks+5E6a6k3cn1UdIattVTAtXW4iH5FNVVhVdUVt1TKyfr5ObhWvnunBtrLFvrxnO6k5ML
/cAy8J4WpUb2eVuNC1e7uHgUWFFxIR2os+zTkeuar4Kjjl/iA3By/pV53/MnjE84Ihq3x+QT5Il1
uQWOeMn0F/g5Ool6oTX6zP27vhY4O+UNTQu24SP7PHJ28Z4CogJzSwRjw7KNAZdzN3q0BgZh05PJ
ZzVcTkCU7XICqO5uw/lbmh+iteq6O/WvUE+/ZuEkMBSmKH6VfCdxvx+nxrfx1tk/PA3nRzmtuc9a
iVk5SW1j9Y0IEVSPlXkd8ykKu03rbJbhQP39wKVncOG8KO7FHhjApViDP+P1T18iTWXHiXPr7Lqi
oj2fxbdzLYJA3dkyeMknQwNPBYYjcuaYq6fgm8QVyCWNxAKC5VelzwEj5bjWmGjKozd/Lnh0gAOF
Y6tGNIpoKGTtqxqWbbGb2/EJNeFWpAUGbzgWttZDmbefBd6muYa4ebi9QLn9bMqZjw04Guv5OwQd
PtXV0zlfzn2wnGSvLZssCf/n+bKvCxWf3W2f2NkzL+cvept9s47Y4Jl/lrft8Ayjw+9Bwwe7uM98
fJwkNMu11Rx4UIBHBgPiOEzS4+4r86LG3dfUugCHk798xYYAH8YwsDjXDl+wCZypwoLywcLMB7Df
yqQkjrh2zlUKpxqWsl/4EMPCNXt3/gIxBAViuz4zCbA22UOTAQK/gC+AFHlyOYU+wkwipjUdED9A
v3WyUnrJ/1QUFXcuIaXLpY/cx+I3Nqzw8f3olvfCR0mSAzwv4afguPk1p556tJQRX8ZtQFX/fk+G
SUBCeAExANsggy1miZ/3sEC87x7DcMCcQG2idiCGC18E8+3Tn7PjzJGhCWwO64dsziM/2DfP1UN3
35u2tw9opNmRrVZmguXdR+mFKvrzvn9Q2rxQzn6xoX7FDxt3+AnSz8en09P2YbBsn9+vXyz1L/T3
5+/3G+eVEMX6qYOptS6QsJPh6mXLvpegGg7lRPowV1jZ/YM+4KTKFZqsEqwQACaL6S+oDMD1x6LW
fgLwz7td0MgIw3s7tTkGE58lHLnFIUNAFg7jqYRLm9LPmYX//jM/ay7ZKm1rp0qJJMD/INumdSSD
ubEnPkwrdG/ccCAt9oR3OlG2FII5QWUrLBWXOWqeZIscup91j7Bvsyapcr4LsZxMz+OyLGBqCCM6
sYuzgdlkxDpWCqF918/VkswasHNklDWMOaN/pQRy48TnmtuXi9wCRKn9JD92dkfX2R0dPBShY6YS
4iA9G/VoSKl1VV5Gcb6RqS+/WmQYpekvUhxMOGJOEzIqBaRG+CZEkaqIfdpPotUjIiXViXDn8vSY
jImohjNmkmL2xlJsa2RaezUKrlrPiZckLlqWm+lHar/xPa3e1OD+8FGQOZNV0iddidxOOcqOBXye
JrOQBsmiWXHZIF2h1m3fwoPAwXLoZzrzNikolDol/3A8zrgwsuO01bftaaYmh32+ZziKQw6gybU7
eyU/5o4NOnHIkl+7luKXDTI5AXTalnCOcpYXoBlamSMZHCbUsF52TMGh35o8ordFxUPBJnLI1ClL
RhVkDGhIzNHhV3XZVMn9lDpCJ+zD9692CaiWuNW41k+ZCh1qEYkzmvpqgMJVhSn/WKUHu4wuRJXx
IvQEYIkbQnvdQOVzOzaoqmYUyl0bt4eKAow3M4lLRiLfDWhI5jmWF/qKtvsW7HLTN7yamr5UdpIV
UT+l4KIHSsZpDexqFBSxKUJTqT7kcgoUlJbOzmbtuZwNkPWU8QG6BqpkrnPtiioWMN68dLLVH0yw
RflPqlqTH86nqKDtfo/fu/a5epqURM9SfLPl5HA1+zUh1Kgdr/W8oCj6CSX7JISqQTFYtlc7jjzC
+0QAPRMnwcg3332a0GkFBvEHW/R4edhkdjeu3at97CZRMFDiZN4/0VKsnU2d0SMtzeK/TIVJwQr2
4GwSVAQPnUzRom+Lh5rZWSz7lllm2tYi4baZw6OOegiuUIynu9y1nTrJov2UXldvp/o3Yq+snBct
lo1bM/FK7RlhyrSqz7G9GMB8ix1qP+1CAhWFKaPmRYXIi7MrJ5HSpz27vF8Zk6xseVcHNPhN1ywn
OVm/W7tufnim2/xUp6cOBdyue101bt8CSatwl/NV0/JKrhrk0goT5Hdjdmp990sYKazVRFUXTTxC
7GnbXrCwDCGr0F+iKQr6R6vDdpCDeZrsj9X08+Y9P6TGMreMWtbJcfV8KLa/0/eeguKuVwQPHuxL
TTNamtZtPR09pGYV5UxMVjddqvMRahe3ZjLQPDD2xpC19TYokAalLvrFWSWH1hz+v/JK0nJBt1VN
P9U9LCZAt7Uxn68VRagfMFlWDVOpZi62bItUW+r8amCrKwKXINIHzvq5lT2mNgTjdx7v+Quyjxfr
1x6brkBuucnq1pC+YczNqm5mDaanxhzfausd2Fz0la2D3exyA27yiFYLtfUAXNYGvD02PHm5Tp4X
5HdLPNHUAZhYjH76QqnDJpG+3w4yFcYC0cV9+4u1afEFpgHgn3jUtSwUnR5eh+pccqDUZuX43Qds
rvItJUdD+/OtMOJYFURANEY2Jt3Pdcz8FkaLxaZsyg8BSVu2UXObJEWliIliQRkzgKm57QfJW9WO
aAxiLf7z50gt81g0PKzZf6nf+o0XPN9SLNJabCnYYBOwzulSNfWz2ORhBc+z12zy4TTtenJHwrcn
wmhYvBKv7rEfZDoq53fW/63Qy1bYWzZssseBgm6JhxmrFDTltMuUkUx0p27qm5ItEx+xlXlkVs11
olmp103XwAn7OznIbziTVbSH3+1nYt85DuwCtuP0WPEG3UqzO07QvQPSzsungWWlO6dmmp4lx5vD
+obDvlgvYi7dN9NDJ2SVMaN6ah6b1/G0QalpBK5MJc1rdYo/dW1jzNXmeFJXbzy0xqaFCLWD3bQ6
b+wRQe+6c0/QrnvpXHx6bI5ap+YG/7NPyRwXlNghe4xaRnjUEqcaAx/fRhnzRvxYBfGNODJFu6Jx
bMae35QM4u+beWPUunXie4dT1M4C1oxSdl0f6Pe++VcX2lfrXUmHGLVRy1cXGSviTIuSLx2NyNWO
zejuSQ+CePOvP0XRmqoETfPLFnJieknrYbT0r0nRxIJ7o/iiogBOGnn/R1k5rw3ReNoe1ZOGLSix
YyyiwHj1VwL7SozkdnJs6ph3UeRvX/Ot2SRKKKC7jnGLKclwJtwq2GXjZ9uc2fY7exkQ4pYot+TK
gqmJKUuXTarPi62iac17tVZJvE9Wo9vqOhoig+QhaBqQuNgy+mtZ9PBvgOOe6W9/UZnHpXi+VXCr
AG3hrZX9oPr3+/eJmbIAovOxjuLvSrX4A4ZRl55pzMhKi9fMMhp7sRi8HsaQ5WrriViqKu4SnSpq
QhF/bb516sQAxvKITZHG2Zy2kfK6TzcQrHsRay16GqtHV0i4FyuM3cBC1pd6FBZX/d4S/zl1/1bu
ydhlKnHXXhMuRvTky6gwyIJvnYKm/JahMfFpzPRffZw21l3wmluG3aK1V2ytejGCGC4EU3sryUMT
XOd3OD0p0cpdN9bHpWNB/zYmnpe432PtBMXoogZ6Yvd39cVX0W8LPIjAwrq3s0js4XZXsympRvdE
YurYRpO6ygTpmO7/VWjtd8I2TJo0KutJrNyo+29F/D2d0d9YsX/9tSpJgzF9xVbeT0xnnCu/a7Ct
NlZIl8ZcjVqeid8nwZYZ3aHVtvRpPfGcRS2sWujaY1lxuBmAmJ9YVXaSLfVm0YtFGbPq438xhMV/
psih4gNPqe1rVH+PW8xTjEisxGh/kMYz8LspCkhaRPF31z9p6d9+k6xGcWYfl6I50AgkOfHM0bgb
ibvvvlLrhlsnLx0bk8URw+B84OiPbQIxnEQhBwMXe0xMWPxPkooHoR0/sX1Fy08dlOoaByDkx5TF
F39tDARJfH2NeY4SLqYhFofJulSurFc+0JRVb2WeYrf8exXWLrKbMV96ZGLpx0iuJ7GeN92kQ/G7
D3PVjfOld3HWrXvxsx/EF9/9Zf/qEnDU+JApLU8iv3XYlLtIwxjQ2Nm0FnsLwN6uv0ElRpraD+Ik
e7N4lXZELhbfSXfC7LbrHtwFedxa9xa9pfK/+zzKyrjYU+N+qg/YTi9u+u4nXveDb02wPIk27wQW
kG9SygFoRYxLZZ5pwcMS/yyVDCtNj2E5QFSzWd0smXRoZM5qJ5kFT1pKDhOf+wGFZt07IceTDWDL
NEhrItw7zzKdWbnwuu6VaiCISqzh4n3cYREq/uOoLRyaybEVkq54jLHoWQA/qwalScCUvYx7gTrM
nAyOjOJO6j5oDJvqDDvg/6HKROHwRRAuh4rn51n1Ur9xOsnhuQvTJrBKgJ/H/Fr9HpKy8rm75Ri2
9V/s7Hb0fbAqQEVxdky2uzcdOo+XF9Ht5VyNEJ4ivH67Pou2kxQx4JcnsxHpbT7Oc/ceJ9+JLtN9
PI/n4frwmP/nCotogs93mFzqoM3AgZ/kK0w1DeCMmjgMeQbmUNTBcNnOdHb9dKF9wN1wwmo+b4sw
O1I9U01r/Z1gcBmo/WecFf7L1j9mY8V3Fy6dYEWzCXxbnMXxqhd5FYqtWEs3adJn91m0DQRzMByK
sYHYiVgEOp9KoYn+4VgjtBCoeFWqhzHqon4wDCFMHqT/aa2+/m14nrrF2/FU96Bo4uknzl0zRabi
SSB0QQra9QmfEPUPCJL3wqYqo2RwWWik5iO91gwHEG50kiHvWh8ZRWKGPaHlHdy7PYeyp/chIQGu
v7rd4G4wR83LuKCCaOlvXpmPl30jfMjX6JGJ/b3Xwe4E4nNonofq0UGEQtYrEVW+nKsFOqcKajnF
VGCDPe1neOr8jFOJh43G3eSawrkefji+EBET2lMoNqw+z8vh7v7BG0MA029azkP6irxDeIQOFQwi
GkVnHjG/0zDHdiSSmvhBfK0aPptg7UjgDPpnoAQOEWVpFNeb4I26GSnMEC9UzIG/u2IIoSrPYQ8Z
XwWt848ygVRJpbbJ81jE4VIeh2TXInCvGLAb9FYYl6NA7bT8PS0apsIoM1G1AcnaYcUcp+0IloEw
WzZpvPTy4EGmw9WtH+KrYrywZHxvyXjcommJCHdLJ6LJXtQ0p2RxZqvvv8KUA86WvOy7K3Ydw/u7
313tRyUPytYms+p9983H7+elWEux+f1YptfhqreNJ42k1zfOzktJWKArK1ymV1b88+9OGeyal+ZH
VAexPu1/d3/cmHiNTYzw97odvH/3oyLqhLNNR67D2F23A0E2fHA8Znc28mrswtqReN111bqaGCnS
Pyx5EzxdS3/GVEyvoty41+n3u1eXIg4mqbik5rxHo2PnZoVVoQ1i5YkYzk51+af+bQcGENG7HTz/
b685Kkq8WppbJZ3dKeZB4mpuQHdbka9Rzlp5URdQdm81OPLP/vweHbM3rS+9ch4PC6/z/mH8MyzR
E1cDhC2lz9VgM/7GJV562AzXHej8aqlRrNqdq7ne4+Gl2B11L+8SlFbxvS9rMoLV0/Wf8qzOY1o/
NAqV42dCQpPw8UFAJGqHdqaZkir9+2XXTnQStYqUJ7boVfMsRvl+3p33ebvhuvpSSUCTXcurZrHO
2FoTilLLGN1M7fVVrBMXoOVR/oDVk5TkUEdOiqvINiV581ESlJUj9lDfABTWEOrL0sCOLk3z/B7q
8OG7masfqz1sCtz1827pAZHPU/FxM4xO4qM7V3Hmy+xzeo2v845ZYmSYxRrZagbOrQjXt6hlanOy
AkFKBpJTo5l+/m5BBrROIIDghAyK5RpjVSPVntWWrKwqrw5y+qAMki17leQogvVbzVODGi+xeOS9
vuE/7S/rh1rhXuBoe9SULJsPuwZIV8nUe9KX1BCNHip43PGOhvn2ft+oY0doyoNdbW4RxeOwrtY2
99/3y3qhejeFnvu5j4wp8zqXIFidgVj/qzGik2lCNJUBAzIvx6OnkDKdZkvECSlv3ip15/d8SNN6
vpeRIihoVUG5jGNRAo7aqYKixiQkpCX5qd1aydroYd6UN7VVeNx0rq/LTu6x+FB8qBYekYk+Fh6D
hvJWl+RE+pVsc+0300UWUc+0RupHRyLSvBN35+pV5od2up1vS0l8f7k/NxeNRP3cybVm3WXzZdNE
+uHrbYvtpj9rX7pojx+XD7PH+cP2fl7JNtZcZ/Ix1J83tXxj33J/e9ZOd9YgOPUsrspLF91ld9be
9Y5dEXa9ZGff3/V+Bsfuc5BZLtr71l72nrvbfYo1vIKkrJPsjNMdXAK9WXvb33fX/W03NfzujROt
a2fbX/Wnb+fOErz/ddOLEq+dffe7591gvOp/96aMw8ORgNk+DlJfLHu/v4NZn6tsM1j2TsNlbz75
HmwGN+DG3maw6s+lPV72ELW9Lnuu2t5tBvNe8XXXLBXLvtsjrOrx/S3Vsu7ux9+DPW6Nucijz9Lj
rRwjvhhvh+fX6SDxPnp6WQ2vorZWw85qGD/X18T7asjOO5Qe8x8f4b/VcH+uvP28nl2Ufzq8LoYv
+Sc5a2qzYfIh8Szx1F3qMe1VLlmfDTOR0f6pNxumHwr3nziMOVkRzT+cOOgkxZ7KDiKzOzRi4T5V
762R7ubuR4380xwm+vaIXfmxcM8b2ELCkn3q/QSTR+7++nBsZe73VaP1mLtPPmGnydz3rg+Z+3Mv
1c02vwKr7Mccy6TDEt6+9CHDGiXu0q2/6Wa+Uij3kk306l6i+m3IDFAugBAnJ1BPflLdwCd72OTD
QZPgcr/V+LRQZawfx7Vzd/it3vrwWb6Pq4qdeB+vFy+Fqms8dmykL3lNCTLd+KbEjFNevcSt8SXm
4Z5LAT9cHWUUqvuG6wZ5OW4QVldXL+HhLFQz/VL1K9WXoshHpXjrBqHCnFKuLZXjgxOATiXT723h
nBUKVc1Iph2Brv5DWMdf3n01xeelatz5d0VcH0X6GxjserQWBlF74irVBOh67rH+7xLJ0u1Ycfuy
LiK4bhgbUXSWZ6S/fdm7/KgnsRO41RbAzgetvYZYnz7rfM83E9e1MTsPlvU8BMlbbBwJUOyAZSu7
iu1M9dENlMq/dSe8S79pmOu2L/M6WMEL7IFPojWr5F28mD5Ho6JpUplFsiFu9vgkCnPxWUIhDbE4
GvETSOz4qyBtjKu/EUxH1YFiUCH/CUjDsn58KdpBR824REFV3IYvAIDd/Qv+Z6xrfdxE0ng34pv9
iy3sQ5aj5yjOsL9ZiR+4BKMVgY9Af6/Oi4tLOKUdAM/fDiYZuQM0fmnE4VZ8U6em7VFOa5pEVqf4
vHLxWVwh5D6myBjE62jsdx0M++/2/18Me53o/xUXRc68v6gl6grE+39Fuim+GDW/n9XxHCXJ0FEv
vhmKFxMEpP7bYJ/LJuL2uDG+Hb2ZLff+V+TpIxEdCDz9JTCfs1pUFy3kH1CpNrv7+IHfPVoVN0er
To2NdnrfwwAGUC8dZ9ltOrh8ju81DIbc92eFRwlOgt//Bcn5GTWjtY7dNx7u+CAuiY+DczxeGWco
Di9wWyjDx+8Si70FID0+jQrcLQQyhvYjiub10ab48q+cUWVkxqKsv0+DuzyykwXLd6D8v7+iqxD+
/gaunys8bp5WL0j0/lpnSF444eOK3y9+2xm14EBXH3mBu/vW2Hm1qfMcj3pg/zUs4a0bCSGq2RjB
3waUR73LC2wtPnDtnLeitXNc6lFlvI7y562b7t0akVp96oq/n+l7NCeukDrhtzBX/DYwSoqfRW3e
mrfiHqzvsKstQIBopSGHH4poBPXAXRuMXwp3MzFvpT6gWGoL+YWMy6X9235eXh+CqIP4R2FLCd2W
/k+hQhdS4RWSnWlLCkt52uYtVJRRHrHFN74lSKhUUxYkOE2pKWphGFIfWqVGt6EN+f31LfagB7WJ
Wf2Nz1i+R203HPVRdLRwTuZSt24vvf7r6lSNqOjVImjRdTGA0xawAwZ7l/z9jVcxQ0F3f6hLHOP/
lE92Xz77SL2kNFZX48O4MH7jRqqPFuzq/30aYQrGLHK1xsv4+L/mux/++fcDMQfumVeX71EKyVUs
TVlcrUiHiJswN9Ul1DA3zP3tzhtqtP7+1ShkEmH8b5UgGHpchYWIYiXfg8LwkXCHKE2kCVAJ5LEI
v1zlCtQgo4akL8v2VMpwTdSchZw6EVCf+YD4WF7iEqQpsBpGR1EK/PmaPwOXrqWgBXA4lMWwAIvA
gXg9K9Wwqezwc51q8vFer62knLTFThQpkuLc/Fm2F8xf2eZs20hlZfJA3tdLz1rXaROgP3dsL0sy
VXRW+XoakfitddvXi9OmRNniP4vLNl6/27ax3jYWxdZFBOBPe77r7Av3+WX9lK9/PyIO2txau0z7
fH8813a3FsB/4dRd7jpXtKSgA/WzLtXgLYQKiB7k+PwpVdd73rXBaNVbnLtTsci5u1ruA8GnAI6L
p1M25OyddBbeYskplGoFknACH1YjeWstV9I9l5enyilZEUJa2oHe8DZ39klg5nIhAYzKOFCfgjbJ
Lw4jlayIHFkfy7n2Lv+UMwEZiNbAukOh3qRBgECB+hDgc6qAI6TAThLBO+bzEQ/vuYa1DK2IQJSl
IvMCQZ/kVz7Jtwhx9/sPLANoIolz+VLOCD/aQ/RUVxnU1zUdde83RrxFTbT7dN8RypCCoVnVhay4
UvzmZhXX3BJgDOLqEV2lqTPgQnmYArwUVeN12NVyspqfH06X3mpawZS2KNRzsA9SxI5qlyfoBFhz
/QGg57nfp3hlA9YBZLHNoCUIgIYuCa4IrD78goAlwaQ7yTsqQiZGYQsB2Y3wiQUeXLGpi9o+U/XP
LZlk3Kg5wB+wIzyFfI3AFkATDwxl6V/gBAi/+sBUAqmx6ywLZTRbBga+B/Imuynvn9ZiPC53MMng
NGjGQN2EAdjyREXFmbFBbDX/2jtWSpX0II8f7dJf/Cs9Tnulx8w9zq2SIODPFQphsNO3s2Qbhd9U
kqKxpJcE8wTwkCNQoJO4KahNIhuqODk5Ae5y9eL27opEBtgN8GJRzmcqW8AXBGRPuV1tv2iQmHef
W4QdrFuSk2KrEcIjFpXj72NaaELB3SDes7UFFCjMFoN0prz5xFe5gTM+321YOX7Kc+EZn1eoNRhc
2OS3n/PdFYf9PkiZMSh/b2qjCXLtn0U1kSwvF/GZIO9d5m57bagPGi85Wf0rvMtZk3o8f4YmIB1c
r9Q6tC+fuAjWdpPucnh6/R9JZ7akKLaF4SciAgemW2YQxXm6MdRUEUUmBfHp+9vVcaqr6nRnZWXC
Htb61z8kwXCSb/Q5uT7TeiR7bxzYOwf/8ki3mKubAxqYMvitjbBdkiQgMn3P+QSgAjyTFl+dDQIM
XtwfHVIbdCOy6Eg0w2groDYkN61x17nfhgWjmpvPMNhvQAclG9wtFJEGhtfaQHZhDuVxMGtdZcZT
kxefc46HRSCtkmM6+UQAs+RImF80erCV0c8jfJrgKyRP8EvJNQzbWHHoe0wy2StsEdFvP60vcCrc
Fx4ejqe/Bb8ZTPFQIHF9OZzASl4a0x+c486qrx9yeXD1Qig+zTfP8csTKctYzSCe5Iuz3jBXhMOA
ggYBdwoYPX/DnFgb83NSpoeJMb3F7SlbVERxwTDGQpGLhZrnNJg2sE5XfKGYfjSwqzbd1+mYeiOd
pQb9E5Hwu+zUB97kq5z8CajVxM8pJ+lLay0+jKzXlbFEV6L3HANz9h5hF+aPeB/Sp+EpExCGRzUM
UywFIUyh81NYuyQj4xpuDjUT1+Jvf2QMcRCzJZLdOePHj42KyHNTefzSACjxKE93vAq4ITjwT3Tb
4Xs8pJm/n9VThqlo8ImJarIz2vHH9rd/Y1q4V1GmUTUP+bosKfFbPIYuh5G2ria1oFwBOpt3jH0g
0uGKhwsKddFJHWV/9z8DJB8mKySzCl0bdtjGCoYmCtqEfYKx3uY3QUJ7JlmQ5jA9SZN8xT39WN1W
/ak8fW6Gf6VkymwKnh3UZti64pw1H/sPX0wqXPOQGME+TUQAj5DlCs1pA3Ea9ssmQy3K3q5OP92t
SC6E5Naz2On0HXMwJKzFU25EC8tEJQ0eUEIyYhKcO5gtWvYPhsVWgsT2n1OqgkGqhqEk6ns8mSzZ
xSa0OnYo7o63ad03b9Pv9VkCCrNkrHKLiHb3WFF4Tw+uNssg8hYT1aU2gpm706aacKzK42fi/zO0
wK2DV/IobIjcmBhutEsbd0vtqp/lrbT6zofb3vEN+YbhICoGFjx9M/PSeY+iD1pxrFxe+/eF3+Y3
+8MlhDt4bimghpDlBX/HTFhvywEgA2ZO5KP0IWXs6j9+94GmynCS/w+/AUx8iVN9giAHbjQeMwTK
gwY42jgPZLtvG9dPlEdlpLv18rv+Xb90/5BL1qT3kOXXD17AQxzR3oFE5o/1nOV/990n+IDH6EQ4
atPmQr7Isph3Ef8+Jh5BHnGAgC8qf4OZGmmTtygmPTnmNZbMjCbAKDz86/d6X96XaoxJ8Pl9fE0E
fpGu8+jJgYtxN0yWzr0njixyIVy+Yl5awmjpjizF7oDEczaGCaU5wf5HR5xk/hiyIXbh2pOsDmOh
Miy+bERLZuWd+YmsOEZAqKnZ21uNDyYcb539fbC7IGuA3w8T8Wy1i7wcboq5voXyi1MW3F/j52gg
8utu+Z20QbGSltJfurovvivZI1V0qXswLme8CeCnfpRPv+tmzZpgQQffEMynjT6BvnmcYRxNB95h
QcFkEf9+ui0OkwLIK52TNhNCeCZyc8ZRD2f30nzNZvVwCxEm35JCn67wT0wvn83zwo6tdEef9HaP
jSYO+M17UlwZL7nJvtv8Vq91zYKdEIbH1IojZNKbSqMvFAOh2sWKBXHd6jD5qOFnGLRsqlXGEyIK
jQAS3eyR2Ll/r25vC8sZ0kCbj63WZKhipQ4j2fxwtcL/GusTI7hBI6aNxDwVkkED/8juH6B+2XIO
04MEOycrwiQlM4APw18WDp/Zg969+KDSW7ycaiyPCu/lCfx8qc5yooMWB+yKz49rEgk7JvOwkkbt
prlgx8thDKsFHhzqJmZjaxlLgOXDlqavMT6Ut8WddFHVZ+LhQQovjjpYpo732ZSKBuk9pd0C3SWQ
ylnxGAiNePe87e9FnHK40PUttufxPX9sn7NqVY80kJRdh5lnite5Y3CKq1auw2d2VBxurRTbQaTn
gv/MuYJJpHt7ieN7MD3AvUNtwlM5dVxVaBp06iLh709omlkSVMXiIyS13LGs+KG63bLv1hEULU+a
dS5rYF6Znf//33EZjjrkKBsiIX6rEncRKAor8FNHRTvxxyNgo2dIv+BRwePHIFbHhINGEIedRbvl
8JSOX4wkNoOxHOeUIrCMvAcemnZvgs95f2rMb2E71uaSk4IyfVz5T707Q8o8XOJop4e4UY5F9tVw
V4wKh0t0PZAcJSzm6lbD5CeiZWGPEGhIvqzu1+KY+SxL97P44vk26tvSVbreuUPhKuti/dQcDhiC
iRRA4v8mjWIfnGLM2sqpX9UJ23XISb6RN5h/j+RlDs8K1DDapWYIQW9ihF9mg9BchVMip9qxjg4x
Z4mUBsXP0sI3CwNE0IBuDosYMSfedryTb/zA92Y4RbdqHlsGyTykUR033pNdO8p27ElUGHhLmSRe
DJFGvJwyfuN8ydvitYYNSXqbp4NHpvPt2NJQVnk+lHi5q+CWTDBV8AjuyxvIMoU79+T4bUmeoon7
5vsL1MUNMJJgcq+OdXwgBl7GvNkhx2xcM5REDLGGvjc/4/wSKGtKpJCN974cTtmZ55vOy8ZMua+W
6E/e89ccDbZ9j7tTdVFP/RE383PPA63Gfaz5sO/l+TV81kC/u8U+i6kKXGStHs6sPG8czofe55RJ
o+e4v2k3OaZP6lwhNPSqjh4xp8LcGJh9nAtwKb75X6J6xxhjs/x0OcLgEC5BIWAyZBKa04Q8rqgO
fpiNQL/z0xnHyGvfrDp6WbPwwl1ia2TwuRoWytnqTgR6umbUPMb+C9pegXGXi+lL3JwOGIm1UGjN
A/9khBpJpuZEbyeh+Tv1iBvBwUjgcaTihPm+XgFuES0OHFjEPyY8H0Rh/GsBHSTutCXjMMBzH4zk
/kVmYrWt1Z9C1iesuN1wjLAXMUqVp2oAXsaHZBcAR4CvegybGuk+FI9vgH/LZbhC5+DSK9E05WEh
WZ/CfcX6sZy3Hgka+zdIDzmyXrsyTumWTgnCLJzDIF2SKHVntD6HNJH8NXbpvFD2oB2LmwHOmRoC
L1ZQA27zhPoP+72/ZuALqSyBqg73egndXYUCiOU/nNo7PP1Mpe13+JkJ7mfSzkXGnOHCKpi83M/4
tRjAg6NYgx0p3D2HOzDhAgMwyjeLmDFytmlFal83TAlIgtQRTL9qtwdLj4bgt+6iesm+vRPKHA1Z
m2F65KJuHqF+c/iTrEaKCx7Y0IkGXuo/oZhz26fzxH/P35PS5cLD46Te9bxkopPzvRR/qOchEZLG
B8NUO5e/+XCeFBiXM0/2ktptD2NclJVZjd8aXxXTkF5haWN2RoYDRM4UoUOOtJSxuxCt1F00YxlD
RSZWDacm31ZEVoOHy2SGLQT2KciLvusaIbDzWQzwb2Aj9S46cQjWYwtZhOMNe6yFPmqDvqswt9Mj
8N03q6JjIeD1jw4Mh19btKHEI2ZjlozduoOQooov8H2VY1o7zCv7KHiEdyiS+Yt+GfhEZQKOsZL4
OVG9YoH8A3cwuwg+1wIa0i/IZjhewW+xBl4Jf+b6gw7A2WFK+8dSwwPfvE9/HX/D59xfZNvBLJ2k
TK8GVjFmnowGFc/rcbHnzi+xjvkwGxkGItWxRCpSLdSBW84UPL744jhZxz/Im9o2Oyq1g0tm0pjd
FbtHwxwzuYfggn0Eb6KwlDPfMf3LWtneIFSgEkZ32zcHqDMxju9EE6Xvb0yWoan02LO5xzg+v6Yk
YSdTEoHM2xIznIX8x4TzxFE4nJKAkGomY6k0UDLvg1kh4etw0M51ZQ+fVoYlUO3wrfn5srmqcbmk
zCQdROtEgkFF+M5tXpKxpgWaF114Wh7H3u3vDesg4mgIuFxRtI7JoKisT5At+9tfeIve4U8cRICa
Ax+1ROtUNo2jRHcKmQuXmXZXnSrFE5DCRdglYl7Sxyxrc98fppWP3Nvl2R+HURUOvlYJjwdvEXi2
IAuF+x3iVk2n6r4BLMjbQT+0af9UiNorbitD547gbn45BOGViy5IoQ4FvDAkSynO9hZ/tmbIkAO6
YcxLg2ZXF3nEvdfRHMgMP7MzKX/7z6mwCtrUdlNTetEE0QOq1oC0ChYYveqOSkT0fxwe2FWFymJg
jmq/wyOwXHANUhHyP93P/wZratRjNa68lTS7B+X2NaoYaUwOU1aHh9YFo3vaQRbxh9sTSfe6NyMp
YJ5dmH+PaZzI6GxhNIWwnaw8VnLWn8H5vypPFJrTPAtE1Xbqa3C9UExaHUouPG80HAdx+3CfmHye
8s2B1cx4nmL6j7YWk28EmXhxY+1HKarRuw78hhQMVLsvi/oIR8QK0Rx3Vm7XJ0rVD47hkEr/fcP9
+Uf4DrrGssEqrbT7OLqwE93hGJNDztNlFxY2qBlmZScjyE+kL7w051Z6HzD/EVe+Ms1OtoS3FgKK
wsk3FW6GYF+5Kx18zJhfIEGuDUct6kI+9bLOCD9DNawD9l+x+CQLDixrQrs/Q9o7+viV+9pmnTB0
LTtTudm92IieWtS8BZ5RiB7NMiK+MXkOLiAae3TB8Kw0qGjWdzfLhSXiDoygt+jCNNBn3RWPZlQz
xPqkY14KMY/YUgQUk3g/8q5jOGoN6dz5Jl3xfB8LmvVir/qgnFMKjkTsK/2sbl8mXasudNnJvmCE
s6DGYujuUBYuabOcx3IHLptfcuZyDIhnBsdfNqbHpokGEZOnPw8HrOeIjn2HHfIDOyFils2f97wy
cGXuALqMITWdESmXuEZJFzkYIAICFQHHQToGh6Bzjz0mw0BoOtgowz4N8yp1i9CT/p2T/jmqkT0u
71HzfxMIgaiw6PUm5fIGEBdUoUqd355SPG1H+DyCnwAsu0OfKr23pqU9nBF33v5ordfgFLcikDAR
P7gF3nmr2wLERYraf5jM4N9xsf+OZRM6lvmeDFjRa3mZ7Q7bDloTLKd1g3GI+QGa7JkvUbVkrnFp
xveYEp0QY4pZtqaPN3Iz0Uc3klRoEiixRGGzULAyp9ihhhTZnYdYXJQmmk/9T/1jFkmTzFqnJt7U
q2qRbtWLzqam+0cBihDwkg1G2R4ZpT594t8TyQGAWTh0n35O3RXddrXi3P/yKZYhCyO3rk8eC88J
6GkYdBvKqudK+aNAcl/OC1Ox+7J/5mSt1ukcYC+gDzcR2k5rkNlpfupxwHuPYwW3jlAoBGOnJCzj
x/blHeAIAde4QC+hYO9NoaV48uRAS4bnDvmhw+1tWoqePpgRNjF7TAx4PZ2n8Vn8CXhw/CWXgfcH
WIyc0Bi9/uCmUTzB6Z2WFnxWn8hWR3eb2e9IYElw894j6sae38Q1Q5/MgwsdqdteqMx+M5grCHOn
QDYfsBuKKuZIjEkgI3rwIZER+aTTwg4aBgZiJxPv0YDeqeeAGQlIiDjnC0b6FhfGc94GGLhwLCt2
5hazvg9mC9dgCAB4s8BVdP9+t/vubYo/rK1Pb3sSIgrDpaBsNqWn+D1ITOhkHDTSKpgzN+30O+KK
f+y5w7nhDztjwrBfXGfEljHhIW9tgc4TfL1agGnrxztTnPlBs9HnyBRtCB15vvA30V+tqyWCH58R
Tsk647g3l3G9N/AG27NiBFRNnUlrj//Mrt3p0Nz6Ho7R+KDiRa3vOQ0ntX+zF5SvboG+AzueS3Uq
Nt1fP36um2txJLuOo6Du2zyLMgIwIfivpQzAES3kRsUIGOMGnNUhYJLtSYX6R8uB511lygldu6lc
NdbPFULM3ebH7yiwnge2FCR9wWWAMps4Fabz145SIrH750FYB1op4u6an5MMQonM2j9gqWYm19Zr
VfuGD8dspC0/mtns/kbN7nbFKNbH6NPN42YmecOteq7WYHXVVY+/DqNbVz0RhXQdfnDY8Uq2KyUC
F9MMjbso240JphGJrwiVMS6rlFsdkl3tNLA1s++J2wVHOGzLYAVAl0S7/XWA6DrrwyddAQsBady5
+HK313lNbjUrTss+iJU6J2CCK2jAuC9OwxwbCeBfEnwGwG1oRThhuEomeNG/z1rMs+LlCm/wN8Zy
VfBxBucaoCE8XMhh5BLiHtCdeoNukrYHzAnPkIkWocdawGr84LccSL6yBAB2n2Hnl5vCe+M7Q/PZ
J49oOFHnh0kWG1hNlM4f8K3X+glb/jnBLskqNnRIhdO6x4FFErt9Bz63k7AGxy4sLi7oOS2SxPVg
38IGWBR4VHCx4TMASrAznE3P40SWcfPnLS5f82H0IJ4I5vtRZtctaZ1Lewh+gFA/meRRL1TPNcnB
i49PvBhKzZ0BxHawlDz6YPWdWypTlRHtPmqd4wNmq72AmhW/uZz2ukW1UnhkfIBx/KyCaOOPVUlC
rg8Aa4zfIRMRzO4cQL/DgsqedSnpFkhbkLvpDKNjsK133PuGQwI+ELX/g1mUaUP3TZISvmW7K4Hs
XfiNuUDN+45wOIw9uI/58SWcTuBb9wXVo4ZHBOy0fiw8+x6kGgLvmOnpzRiHaWxnpddvSF1ebzWB
ZKsxu6FGUEjsQzzwNAsWBKaECxghJ9UubflsQKSCPgaEQwh9cJhIy++uNx3sbm5lNbN2yZvh9uZE
vNbc6Ehp/fuCmcN9MTxpFHjMF/8dSIdR539GSvCdStiTCFOSu6tuvvt8wXXv98bPy3P1iPsjrsE2
cIDcoIQvcuB8QYIDIuT+K2OdkkABvebticIAE4tk0RvlM/XClBWeIhwoZdZc2ebNGth04PBqnMMK
3NyCsTsXOHff/OIUVpwKHtcqdUcseqYs3MKUPpwOobKtop/NGzYB5eniURWS3kqK4xE5AjXR9XN9
rFWnZiO9V4fN7cxNsqJKBNn7rIloLjj68DvD+DtlxClG7oYYe8A7a/GSzMb5Cr4TF0p+g/+NjyUn
Nq9lQ+DqHOYGU1T4oGBtLYyc+7ibfjk81ePADmJiNGm6oV2CIEBdcYS04+6LmT1mgqTNslRbc2cc
KUvcgTAyFFdGTJv2dJBHkw1F9NWXlaPYzYZrSHO+M5mrcQ4NCT6nsLQkLIrrnKm75he7l41pvRZq
J2OEhlJloD4R8ibt1FLpX5gi43M3XKEBxoMvzhl0J+abe4IxNwP5hCKeLzbeD1xhyE2bFSIQ8qHR
GQicB+JbhqaUPGcYQtJjpoADTVzsMjik5mv9XqPShRW3fMBadvsuiWyeWoa0FL9/AyAJYFpZfkY3
O3VKd+D8HEw0SJ0FEWOkBoMEPhaDju3Q/TY223VETKSbu0nYNi7zIhNQMn7TM/0NHIxmHR21PJOY
qOjYS8IRxIBt8lq0/2azOsYWLBOuY9CRJRyjsdc3+3yvX7PE0+ZhFarFqK/tgcI7OkgWl8QBcjdU
L7h6uvl6ku/gMFm60ZwrzNvFfATyJ8LTqHGyCIzvb4AQ07oRVYvj0o5eB0bp5amj+7WrMUk2HOhm
eeIoSi6vVdgIFFEcRI0rqmS6+Ipu22HCxXQMLOz3f0c1kmgPg8wdrPq+LJt+GlYh7Z91d6mfKa/6
lLrYQsyU3ct6z0B86cqSPSMckG9A+A3tDLW813fpXgXODK+0XvacPqceeDnP0mjN5tLdXQGF4V5v
6q46ElAiUXGMsAAUrR3mPJvDDr7GQPHo2eUH1JAElhb+dHrqNSNC68Dp6FwfF1Zeuji/T1CniC4s
defHBJPS5oHToJ1dlPlr1BdjFRptJnJvJCfi0FK34AwH3FK2IDADemGghxIzD5H4O2YMN/DxcsBL
daVPk1hjA3K98pZ1jjWoS/CNqQO5AAmtuUe3ys8IyqSGN8wLfhM+pQzk1f7AGjBUJgTjyFwpPcpD
h1sGKPb+c6uJHJVBtf46oWFrVKtYMDhp2PpawEO8vm2so/z2dHD6E65K/pR9s+W5yuH2GtOyjV4o
xiBgz4wRYkusfpi4whMwc1+ek0ZqcyxlG9BMlLiyq1u8TWCuxORmALf8jK7DCBkuDsk4K5y4pV5e
ReQWj3YifJ+Yzx0m2o5fhpo5aHnvL+c9ozCkOmDKBqM5rGaJgqqXxEjrs5Ae9m373tPoU/DTcXzi
f52+bPvM+ghFZIZcjNsNvSHDOdz4Axp1MrEIsqrItV+mlySs9iCw/zLdk1DZKcHvjyaZoyxO9+JP
EGSw4Y6jHeGm1KIZBkZY9h6i96jAp2WSE/Ak+I2F32HzgznQpHNlfHjBUy/nHWdSyrUH+tbaPavP
PP4XGpY2p9SuSnAR6EPBOV3AYDR7IWp29/7XBcDBYbcYWJMIqzOUB6qHf+lCwRQK0sWPyuVG7hwj
XMNgTCAHhyW2RFwLgrnW+PKOqqqLWVgPxPLu80h1ywffXNRfVdAcB9cyeM4RKEHUt99y8MtHT9jY
ukvewkyaHuafUcttTytVsCtOLecxnjJnpnCNyfKZaB7jyGVlMuBgcCndrHBg/a5iiZQjY3mzHxxs
bCsq2NIlptepwt/x/vexYSELWv4h1oDrzQo3AsifcBcOpoK/10zfcBKwuatVH9A7mlPNd9RUF+l0
WAubKyRZN+wpHRLs0KX/kyQNvbcrT3rxK+q5SsRhn88BXwH0SCSn5/kFNRwZGBTod9Ey1RNkaIQP
0GfMEzQw/bW6zuCLsWHzMWbGEXdLc4LY4hENs1TWxaQ4IrFzzonLRLMOSrfxFIsjr++CndEzAjBm
XtwP0QbjgJYsDzNlCxrcP2aYWWub3DozzWnWXwvaJiSzBfu6eCy/I1IKbnvRgzJ2uQja3gIip7VT
XdVV6BB6ZGgw0t3gGghbgxHwmX1j1zGzUe931Q4OMoBF67KEqSWmK0ngk9Rkb8l5mqDOKO4ePjZo
lhpB9BngsyD5+EVO6Hp4HDf/s8bDA2PhA10g7zf8nd8Eq9EHsTZbW2hXxZ5WId9Y6Xd0QwFEf1ce
DzNir9ByIMRT0VqKj/gFL4xxsCeBnaItPs4wxFsUf7Xb8RWVxyL6nt/n8jpYMM9Yo8hCx4OK8e5v
MSsgDbN/fPjYlPlNj6fRM6PpxSicPoQKBBI/Sj42f2olMadofTmR6wUjt4UsD+N8alg9TxvDwQYc
WeDiA1FJqCrGr1EHdaGjc8QPdPU+/fw3T9dFpjr9ZLSfd0sNbuLELsfGiWsbKqewVeDllBb22Mt2
dxjAWeDV6H9vSOiVowkf1c7krAa/vk+5RmygnJUyc6AIoaPd0oxB1PJSc8WnDwAhRGfiDP3KOuJE
jXn1mKmFB1I3ghdwMndylDA/CeTzG+oPOG9MWyVvIUvZULIaBL6qlzBNJwf6Wq7pLxEhx1lIYqJQ
vSDNesxVr3Lx1WudETI+kgmsyh5MiY+0MFi0SsIzuglmHHEb/oHOe4ROudmRtJFyjYtt1DQYGJOD
sCfb3JTMOXRPvCmw24F23zGNy4EBvlbKHmevez0bQWCF5deD7ARVqNNpVCXTsO/uHWO/2qnX+uw5
XgwQB0R4ugZZgDuLCcbsoCykusMfAhMYujtEbRR0GF3d/+WB5optYDd7Oig2th7Cq4dy1TdGnHWw
OGOGNO++k68MZKmj7oK5080519EUe1ow4NzCEIuWHCco1RJAo7K4ramBgYhSZwbaubz53dH4oOJ+
+DnxOyQERLRzJNSZlywy6GjL6Q/hovUeVyCp0P5EVy673LHlttw+GDR9xve9Mcka5z36nXhzM6a2
wwWkL2a1MOjZZ0yu/ikHxMQMkPzGW/Do33jnhknl4XQuAz76fBNuSrdl7AKcsvVLuweugkLCkSbP
GMb/nzZRI0OcbpmH5XQ2hikdcybU49YbUM4rhJet+c9HfCmOIj9FOSuxusdlpHLuIlaa3FN6ag7o
hKGAgHUz0kiWB1Tr/pPlNLC/ARJ2LGHInbvBh9dteT385w6SCkaXsJzh4YtLHM8bLDUQyp/foBOy
/zKY088T5oD86NvatsWOpEbs4CPWVFGj8eHIkxEmL2VUggjm8MyIOBchNuK3wdL5BuRTMKBmBsOr
fy34b3fozxKEu68Viphd2D4Rje8gXLThnaTshAlwvUB0GsImoV5iMsHDrKmJGYP2iFywn1HuECRI
q9Ucy+ilWzs9xs0FwDeGKXYUMCJ9snLt272LxPk2wmHG4sHanQ8SvoBG6tHTZBEinMbuzYbxN5SD
bicH2h4FqP1aPGacy/qUIA4zmTMLY6IsZB4WO4RxE6AbCirF4cWWAX8V3DrefvuxlHHPPOF30QCw
CS18E8OdLcca5vsHYRmYkaCBjcGkikDK/QENiTu8voP0/KTrwQAvbkJq6vg+1cLWxecvYeKMxmT3
3bi/heTOuqPGhmW8mP6pYY0kMujv+zMYb1LEPPjzryh+sQ6SaIj3iEiOlzZQdzHYuY2wY/ha3D5f
nrxC9qKpnR7784GXIAf3Mdxy5Jjp0MIYgHxC5Ml+teMeQ3cq8TM0Jhyca7uaMuZU0XgW2MSBj1lz
cA6GjkCX9hSkuhGNIrjfy6FcGEY/wGUOSHbzI2RBqBYG+tCs3CnLX0zouT4ZB4jhbhK/RzBcN4dY
Ip4KWezytmTqeAZMooaVcBMGg2ZBUFThuD+nNwUe+8fM+ExBxzBw9PbDUMY3gPQMmq9j69wnr4B7
zU2iGhzL8HtExBIbMC4Zs1EJ6N6wMlO6IQB8Yuu7qxGLBtna1o5sxXSfQnFLhLsNw9Vpw9zZErGH
kddw3gu0COcn+xVIcYaq8RvIY5Gz4v1YnTiWOreYWvZ5URkgT+8xPJ3ZneP5zphoej+xK0tGFHJI
xMX5tZXnzB6G84wSlfrFJsxuggCZQ59wYETdTotvgSq83DmNkPKCE/LlaAFl8YdNz+RBR8gpOtSD
lywfxydOIdB4OpOBJG+qJbTVT6a81OGapTcjf8H8UFATYi+5afShPMyc97+gJ5Ko8mvF4IbAJxKp
rgwHFtmaVGsDd1Z8ZPDSHGH4EA0hJ4dcIcJF4vv32RduJxY8h8MbXANeRx1mOpCg/T3rqwbm58DJ
ybWDP4H0VfXwX2V+jvEtyXYdGOBHt7pfUHYEXFl9VGS40ce9OImY3hRcNMuve5gNtjWIS8Odwo2n
bOUwv97x0uerXIPmYUW0vq8rjAySJUfVjhWa7ih0oL27EqpeW7JhvTgQWeWZFmNYbBHLhoYGpImz
p6Ljt1V0s4qpVu7gTFQmqVk9cArF1Xs4GTg5YScoqahaXkxyqOze9LIMG7h/7rAmSC21sqsE/zro
rh9wVTKvcLVipOQPQ7wIQGf8g6DmcscTMO+rTm/BpYkpIfoVlBQPh7WmpqjOoJ8sUHkeWdr05sBu
grrDSCWdN0BtgEKt4A1lUfmKm+vw3GcZp6csSc05n6nnJyJNKr98ES1B1ua7JTyq7/xOjHmUIqRX
NSZ9hpRTbV72XFI089SmhWixCE145cU4o33ITFzWbNm+/f1TXwJKeP14RzQ7uuLt41hOoH3F38Mf
fEla5Rzo6726Y+dfOvT84ZeiecAe7Z9vU8n7eoxXhxsBeuzl0dvrCzYgTJn24PVwdGM88fGUqEY0
o6PFHTBRe6rucxIB0KwU/zH7jvTdbQxFuy/oBV5/lzBxnErH36yu/F74w9ZNMAuhgeYx4zOapyPM
JpjSvLtosKpj6DmN7sAIe87SkAJtoqzraUnhS7q4P2zN9+n9L8+68A+uMSfVlHaMBkqZvMMG/Wyd
OEaYjA4YgpEPwzccSMz8n+YFT0u889mSvQ18AmPyOqFHXDJm01bIIaP2nFzvY8oWEb2Vz5RRss1w
fGqdNKjDKipovjFvAEXaELLVXrDsw5D3mP71nZsI6KgWYGjf0WMFxTah2/XQzfHK7EekrfRFQj+C
JWrI6w3gg314kQgaQUKlfWtDbLc72BA9GHRUnSFDQprSly+NxTiw2BiV9d4wwIHhQFj0tcRDjh5R
m6DxApwa6WAi/iWAiIv5eBMiA/Oo37dD706sIZ4Tw+tgy055LtlSULPGvSD1oFGxeChAZhkF3zPq
i96DM3V8GH86xBgCYLbrsLNOfDvUIXa5TpdEieEw8+MMvG1u6x7FTOepEzjYgPfGUoGDSZgQS5Vz
DtRLh/bZ94HYHQa33SyJmFEwMiOHOsNvWIkFB17HlQhvlmWj08mK1EZjWwv+Bgl2RBAwQftYfa+y
O7q+ikOI1GkL0rdtYBr9BFwQRMuUCm86Sy2lJ8L5bseSS0h0ia1DKqwHnIYohekg4x/cYtEbjpD7
aG+sMkhR9ShGn4Z7sBWkqcjaF03pPBfIe/hV77s9mG4zHFKFuai0wZczM0Y/c0PokGFV85+Dcu8+
ey3qPdal4yx8t+5njxikb/0dBBKSczcsc+YIIzCaMGUwbR0WEwjx66/9wc0Er1EDidUBYbmMwzSj
YhZy+X9mjaNg+nlpNkzOUlclovvUg1iV+KBZjz32xV/EsUHhDxf3QF+yDVYqq0jyZJwALfCZQLJf
ISAcQ0LKVYXEdfjyIdEq3wXmD6YyelXhreJLSLfdmKwRcjH4NpJts2iwrk5jHls2S84U6j0Exjux
WDo6sX99IHUFEiisbW4jzS9n3USCJznB4sl8C/92TPPArVvvGygbOFui2jAHZyqUG/4gP0s6K+7H
qbb8A8eY7owKEcsF3FT+iumDVB3AYqrNBn7xDCtuLg8sTOi/YXPhtmuccD19/fH0WNcEa0H9qmEL
euRDaxXJ3FNIdRF/l7we4KV5FFyzD9U3VwuVQ/FnbLUt9eOcCDIXrNwvlg0kytp5QND8eE0/Siqb
u1Vd1VxDDkml4St8WSM8h6ad8zhm6/b6jMT2SVcQSnx1xZUAUvX9x1DIOWy2jxPBarh1G+59xjvC
BpuCtFHHleHSFWknGcY0I4UVc8jbhVBn5xbRXOBafVsC+KyHZ7oW8FFpB/t/zC9P5z1PZBqdTVV4
mQoj5wa/57XOcMEUrUrrSrPD+XVk1gvFYDLgQizH9Yduhv8I1hFggA0nnJG0YToHE94qSqLZtNQ9
HAeK1uYvl/Z3PWAYsAClY6/7Vex9HbhtvQ5bT+FDPYz5FMPzYwnreUjIKeF8OI3ik0gakqm+rS8V
wCLlsUXaTFr19mq7y33FVmS3/2QMImfewMBShNALWzSR5j5n4jHEO8V+BjeKPQokMJbOvueYbjso
gcqPn5yUeWLvU5xTBuhrwtbBYQ9FrTJHkTMHHadd4gxflgBnzPcOjuA+/93W0uiR20hc8nvQIe5h
sMQVS2XzGlGYJLAJ0839HfG4rScjo5SJ+41JbYCzIWOKkTS/rfRlt3uedEbvySSLKjLrzZfMF6gh
r++YUFIwJHCvhRIDuZJEjw/x+m2/36RLAXvBrpgldrB82q2njQhQfPiSmXNxUO7R0PvvK8Nxepr+
pgrlZb2AdwbDDgY054I2/e0eqEjIHGNQv5VKu6xMLvnKrR2BU7UXziv2x4PdOR6CltyZENJ9cM2i
euJGAVO57T+XnE3547qi6eEkHOHkKZ3QhLWIVwpei8l9pU7lHXL7qbZEKmMEsLvB6m/xDRcJIHlJ
dzpyhSkOgH1vse7Aro7KEYM02pges2icdsgW4Gz4PLx8L18Q3fzfxgSQlqTGkQiVP2G3XYwV6l4K
aMXKTnUI0BR2PHysypl6sBnhpWEIc+PwwOGBmT8eOzARBbXzwXB9ix8rONexXFPkhdr5tfz2zfzI
xdDb9s75+uDdR98o+dPOcmepiZUfc8YglPq0Bqya6mk1LGDGhMTF4+rCuFXoOECP0eiJbOmESdjb
Q9t0mGF+cjXaBR8/3CNZI1iT9cS1CocBc5ftwa9dAxgrh6umUwNg5zfpg5jhx/VHWZmHvQ2d1RPN
OioiotvE/OyBpRr2LuO3+4vB4/oV0Tlk18LF3QOrzT5XmXgLuINkEejW8Hqf3yeiCZGCCmUDVTvn
xpyfEiQX7gu1UTFOyPAew4j7j6QzW1JU2cLwExEBKgi3jCIiTjjdGM4CoiAq4NP3l9VxKnrv07vK
Ukgy1/rXP1ilL4gGQ9WqosyVJDhvaIe43MDcWQSjZaqEuHpgNrxQhU/DqBTjJAlA0QbH04ibO1I7
u63/c5JF7jM7sQrecSwvtNxqUEzsxtRfER1qpMFPkYdAOVyYwirxfx+D/D8DRFlFbZaFVcuWQtpY
z1NgvSt0Nb7E1oHjfSYC7BuosUiMLrQYRXd0p/VGi4BXDlYTUbZU1p2LseY8mBLgiWSUmMPRe5Tt
JfxobjgK/ZlEYY+m9wMDWBAWJdwQFEdo/Syd6huIShahU4SQepUBzNWhfTuScEkzy1F3osTW9hTy
veUbJEYIW1zhoms8kKnuDsgiAEXSTYtDBW0Rfj+sPrKSGvYi3HA5uGD16cIw9QX8lby3wpp9ig6c
Ykdg9QF4I4gSRH/mipS7/fCHjrG2K8YLcLH8enINew9r534A14hWcrClsa6eGhYDHXL2mIQynqZ3
h4bnNTqwzuMsjr5YIj/mbdyJGbVSHHAyfymknNu8e8g4VQnrOfMmImoUFOYgAwxWFUBQZnJM0kj6
oOpke8hCfOhJueDR/zFbQWF26Hq1q43w4RgrAVltBIBT0KAgfcFyrM27IsLaVJBjCEDkxTLNZGjL
QqSMP4mBPdxR0iPuQuPwZiIAn+CxZ4bf0OBpZq+LhBbg077BBQPNAaq/dEM4uDeG5TzZPMu0kmPk
XzeLnojjBHnD98Jp9UZW0x+ny2SxW/NtCYdbCyP42L3IEDXGV4YqTG95lxh00ePSXtM+3yyWP78K
Ao46BE24wpO40V0zrmcSC5T1dt5Q/6GSQnjIbZ3m/NR43/gZ8Vw14Yf9tvV6QddJg6+Xcs4bJ8EL
uAtJX+I2QCPec6IKIxrGyQN2TY4TG+2FxM2lSO7YvC7DlOvGuLxnPfeJNS1pQMsSPsOlHEEWCmhA
Fy8I/aiU7A5EG64WNjjJ5EPHhMyUERtNHGarHgyty9tJmAJjN+zUIuABTt9N8VRmwtOr4ZHYa6fH
HzFgNlWLD+2YlQYING+5eHAolvhTXfEHA+r7XIx5Yb9rs5k8OZILq+XMwl3qCri8fO4zCmNRVOM6
JkW0uJAGF89lRee7FMnbNOJrnNqAX2R2xkkjxi3C9VEQDAzu5AaLdAz6WU4UjtU4H4giOmTzo6p8
p0iUPBYqi+bFZjLHuxmiJEdRah+p+Tyu+y/WSqdzoPF4xRjeLZkyPSfsb8/TZ/Sgd3aa1C9FgfEb
E/nJjtX9uDRC8MY/MHmohkMVz3LcImizrs4k9xm2U5AghV8b29uepDu/16HctHgKcf4hbwY2hbKg
wHkPRwxeHy83k1xCAif3AK43N6KxKlvphvXV5gdLapp1dUxbs5lC4kV+DLXhi6yqC02imWaqJU+g
zzFdh/MIrzps1zJa4duYJU6p1Z9au+Sk3xihACPoeaC3CWmJzFQcyb5b0ugKEVnd3PDIiBW/SQlm
oMxMfb6ZSCdbHtS0TXBvPQ7GbFwuFfCJPtmchG/y4HQvTyyuztDK/H6ArfnmMy6HABm49hPhI29L
B9ievlUkbqIexrcLSgjOkTvV7cNGxfcTbAn/YsXGfnFTOYxHZwiqMTTF/0wI+4TVt+GWf24o72Nv
Knu77XWfLcGiblDd9jiIsj+uOVjXQG+7+Bn0mKfb1HW/9eNl83eCe3sbvY78FK1b/FrfEXmiIcNQ
jTdi/M1GYFKiXmCn69st9TROfH06rbBG3E9fCCO2EJeFg7lGJXqzQY5oTrakLtKofmhWIEqufvMm
0rekXwLcTdIV3TQP01kNCoaIDa7E6ahRbBpB4CV+N7gahfqhdJ4Bwq9qwjs4F/TnZ2n+G9Wcc8+D
POzhNfYJRZmlRg9G9tcpzwDujtJRWjeLFmYGGyYSesodpn9wUbv8tixkdNxZUO3OjRAmQG23x3YC
q0TYYBB2ygSLYpd9mUq/kE1gBTxN7rYafNhU2WnBZsD9x8IaE4yOO8nPvYPmgN2W9wxYqPPn5TfC
iMHFoBDrvh1D6eYA5QNs843x4U3YHDkUeR5UIa/GJq4mSwnZuf0YPfHHEM4ZxLRyy4WYnIcbcFnm
vt7X3FPWyhz3nPHNZaA5f0xEUNMzSMG+henvdSaYqDd/q2DMAQFv0Jno0AKfMT905nByUs+w6wGs
uyqQoUUv6jjbCl8TjN1Yy9qUtQd63g3oIpmT+HeCnO6hQej9j/WH70HPC0S0kzoXHppkafO781UX
ycQHuQ1R6tHXNUBDmfn8mY5QVOE515srEPRq+4OfUDYl2DHSlrsL0p39dVkG3cktrILngFS6eRYV
3j3uIxgGsIVdq3u/9X3ChkAH4u/C++jntoNXeBsmbg0+UTpU7/xZDj6rqyv5kA1on/tRBNRDO1RO
P1NhCLizn04a3snnoHUDUMZDDtJ/avdBpUh9rTCZsK6cxKnzVoWwnK8cIJmNRjSDAwPoFMvNy/to
jBj3pGA+F4Bs9mM212KU4FKOREQfUPQAZ4uqgLOO/m7MChzKuJsXk/vmSunD3RsXjD/v+aiD4RYP
uch7tyW6S+RcBLryxhTIQQ7/0sJ2RSRBOnBnU6AZ10adRRsh9rkHYGVg8yrk2AbM4RknsbbRiUql
XPtxDvAiARWQLERayJF8fi2ew4t2y+MxLKIro0tg74Dm3/xOxEpGLY1BKZ1GIoaOVE7tlioDxg+H
8uYmDrDoGjzo8J+sYw5g2aywdzrwaGMU0jmDwyO30c0XKpJtFugAEmDO0Eo0i86FSoVT5rbmoyJD
Yd6gIcvriP+Cu4im2nedAYLsMBcmr/QhWGC8B44peDhynDWO8RykFDhnmUPpan00C/bGRxViJFWh
GrEIAIJDcMNAi46wcDQ0E15+3mEWUVk9orIkFgNpO9x1pGawJFvvN4NO1DY8R/RccGE/o9u2ir5B
Bk8FBACkBxIDDBf6BX5nDKF/xoQQE6960t9K8WMlgpLAC5FmoMWnJNRGaHwOzJpoJHkRrSYZSrwS
QwbJpF6kkuT71XEHM0KhOT1g8vXDlwN6J3mVdFjQRmqT35EMaRIfbOaAkhtuBqfltDpzaZm1321p
RZ1NpafgVsNwW7NS3dSZClPTzvhd/FOHfgDTlwXc00ZNe/zlhfeiKkpcAzVJ4qL4a2ixU5vZ+w/M
mosJcXFLcct0SmIJU7cLdh1cDGrT1HDTp9/t+VXHbck7pXoWy9WEOEA+FKGm2tfhuiO24oRn26TD
QXQC4Q0FMP/Ci0H6rkXQE+/yA5TIpsPQGdKAjmOo2F+7g2uIzUF6uPHAyG49IQyBseFKiq57uj6G
7WRavw890sXRgDGYnNbrx3J3hNG77UCZh8iPnH6LBqFeAWdC9ho9l70p4heu5cpYIEv4G0pSwoFu
TpsYQqCCCR/BQ44WaKvnPI92AUYxXjVXuJ73QbZ4rnkLTcchVIlTumAcybIGd/7DqcVlZrDYN4tV
b5PSQjPg5BMiqeQQPwLLQN412MYpqz/W+2elhvUZZTg8HymPikt/WneEyuKLXD/oBYipUswf5RWs
/DzqLqmtq02aAvTkp19cxDzSFLTagaq6P+Xj80J9Ym1j6LF8aaRgNVTwlsRY9qyP2dKgFVY8P6pN
X0mxBp2biUEtCmyeDktoHsjm4jLeLRBxFaHgBb0blShV42/NP6WgN/uFn0kxFJLXx7mI060+kw/v
Lbh+wmVhekflOFG39Ad3ejCaiEtHcjMYTUBagoIsTZiDMawZ7ILu5rmCkab4N8V+EfESMJNnV4Y9
w1F+uXHioOaG1cgleZq7NQUhF4nhIw0CX8gImlYU1I8L3QOdxPNknK/HBqgyM6tJPmmhiTIdnTGy
KUlQQWoMfXd6G79DadJNHWC+HUJdi4mgsuHaaKtP9Fmge54ozDhvB+SEY0xsGEpS8+sPC/Rowg7W
gRN6ADkY3o9EKs66AX4W/m7zO1ynWPIAXqIJIT/l95fHQy9bAATusFnrLDrz8ihHjwO9OvsAcDBP
C7QJDK/o6UQ8WHVm1VOJPzY1NhRLAFRxYAzTCa2scYT1ejvhyQyoKi+JSOEYUUBVgGT3uG339rTO
uDAZq/Jcxq9AAziuJ9qic7oflL75XvXHMmTs1/jpqxdYwvKaXu5NMwB0+mJIIkf6qMZGBSujwWOi
X4BtxAARZHfGGYHckTMOk2eWBc07ZxvDNJSPeJhjik6XCUDC+K131s6PDS0LID8cGPAITjHiwXBF
7SrTN0/Zsh+30W2vcgouqfExrhrTMEnblu8+qlMZnh6tk4LBgLjgmCvShysEHW9mu1Nng6mJhlos
eNejoud270RE2zTl2cumNfjS/QCYgWUc3xdku3eso4GXR4pQx/bI3AEYYyi/VIFo19yHy+vPKANo
lWaiv+1uP0djXzGFReoEKq+MdI542vTDM+6p9PZ/GtqdECpj/IxaThD90NnqnHALLuQuKaLu05EO
Dxr1LHzBHr3wCbWIbprdi4MBUsb+yX6PU8y2PL5YwesnA68cZi/zczoSSPXdMWcLfnBzsZk2QgzF
XiKJ3Ts5y5L54k6+MBPlUubv1WObHBu026Oq8HmsUxzyphKgEpP7bedQxOA+13W1gIWWQvxYv88p
jzwrD2oft+hQrhoOmFNy+E2YfyeMA/AQ6gNXsllb+HTAea1EQaQhnzIfV6tz0Bgvyjxxxgpy0J1w
LxRqiQhcZl4mTm1yxlzOCCzprugXbQrqkn8ZfmnG9eGN9jz4zTrz5/oqPGLeyz6XfmFcivF7z7kY
8hhoGx4LTtz0TzUHPgHMDhqJHx4P/l6EbBL62hP6cHhxX0YTwOv4OxP9jnaS+BfERQj1QP7YFUCF
+K9ktIuHA8QUm3zwRwnbGfYTEIr7lgSajibjdQA/kUM51tIBpNdad6XMbUmCKAZca8PKYaYyTkfD
xVkKAX6pOP3lK7Orno+2olN4jTaoEv/eIyg51PqkPbsPTlDKTnDNdAJvW+cUb8wvCX/F4ErkHPwT
njNUlJAI+kx7rRe2TiRWAnkJJytUveQe69OdB4cHyErsBrSuoPKwcMtAj8HYwT97+La1oqNqQHnQ
tAjdNJ19Q5oBH/H1HvYYxrfCtemrWnfyGVH/IhsVY3FwcSQmL3BTJiYtZmYm8J70te7rDoN8eV+m
FoIdwV2h5NkIgSCZR0/hyKSmTg0L72kL8i2l/x0qPlWaST+XI/zDARULlo/FFL/M7Zo/n4G48MwA
SK7kJkGb/VkVng0k6H0s8cUDq1tvfF40QWlhzyBsgruFazxIgrsLGWsmQnn94+vYPXLLqavBO36R
PE45Ko98fHCMGVqGW6TOqL06EzaQB89tMmiXqMaY6+k0aq4cPqf1TBWugngixM0Ko+nza8KeJg2y
8c8n2OicbkqqXUvlp5WgmmbTz5K8G8Jba8w8ZJIPSYwThgM5IciC5udJJG6oa2NdLtkV20t6qmbp
xnAJethwF+BDfLsXtYjqOKFC5mOykrkOTNL4k60UNcEURFWdv5GH15dcAOC0BhW5dGKsYNCoUE7X
54rx+9enEudIoKXfkYhABBz8WGnM3tsNXJIPZ10+ydNUoHXsmyO9v7FWRn9BSBzlzPf0lmOkoevf
EKj1mn9iff/aEF54OzIA3VDcVzMiARMV4ZaAgkSmGGUlVE6m6EE5RZSmiP/UWYLU83Ltkp0es7us
6zKw66PW47vZYZ/QVQW8WHQciLhUcVCjATOr81snLpIBU0DlTOIlJSOmbfQAoJwQ8mgd9xptDX0l
/taV8Lul/Ycru/4QxoVMkEVPHBSYZY0XKq9oUraLVoMD89TByBB+fJdGqYWzb4qTA5e4mOPRYN7P
Z/u5Bo3GFpkR+qaJvNXi7pwZQW/brEFBINDwILUzHWsu8UzqUIsx2domM0a/bzSF8LhlZgeM0pBb
nnaiCUH64mBP94XHywyVrfXj11jfAOn/7erp06bok+fIxTiUbkt4U3H3UMXs7HDPdnjqPZCB2VcK
ZxqRmlZRjJqw4MWbjE4loZXj3KM70KGtvu2HqEG6nEhIw59u8wq+Pa98uuxJHd7xBiM+jm8+eYNI
nUeTDoQ6Ec57a91qGyfqGy60GGkyViht5nkcngZ4V4OPItTvz5pRc2kXuZMzzcOAAoRMc4hTvUom
iuVTxrQFVPaSdC1AtBsr8+0pTCm2vegDNsx5yeEPwwbHvDLE2WxX2igP+1MAXVBhMF2uQHqpGC4w
SoKPwgX2k/N9hSshFIW/98rBzsbPn79Zb/67UPHhRT4VpnkEJuSzm9+ScqzP0pjdqD/CpI+cafrq
2T1EvrIiJbi7J0SXLu261TfquOH2BCkG9q8AniB2U/rsFjLYuJ+pYE9i/zsqpx8Le/KMCP+LOgzc
E7JxBeVX2VIqbdXwB7EGOYPBLTbr4++FuqtLwBpN2JaMUdlERyAqt9dBZcFxUqdWfoavAV2AQXX/
wDaDNYBocejbSEdiFrnoeH2/gJqG3Ind5T6WGVpdMso6+z7rD6u3VRUYZgqvo964c6A6TcPu5oZI
W6ZFo0bt0wf8zljHb6E2h72gwEQLHnGQH3p/+lao4VA0tSOsmJk67K3zRR9A9+0oYXu4nfuLeqoW
Jrv7iyWKwi/aTWmBY2kln4s5IWh7RTwT3/Xz0r06GaC3KQ/JeGUaM2+p8LafAegm+IrXc9/hfYt0
5EWGnEU5R6WPVxcFF7ccsXmJVcmW5THX5lTQnyP3FYj1mPAscGNxaOf7v5cKEeh9wGiBtWTcvW42
2i3zIQ8IIJu2EW7pyUgdG7F84jGQl/k+34OfvCYk8ZIugaUTaB99MWMcBiM5xamXv8QGwuASiSsg
Iu05pwJadUarwBVAKgCeHEFhLxbUR0OwLvl1ELRkk4AJY77bdi7KiO2MgoLcCGYbiPxYJUQn7auZ
qCwgLbCxgux9hcvnZ9zbyxi+/SGy6YYfpBqCUrNo2d3p+kB2fnCEyQr7e4f6srdkHtXbi2wVyhe8
cOU9+S1kmhA2lgAAPshByMB07essPVHi/wBiOSVGxBYAlcUkuBMzZriARdegmlFsB9q5DjnbHAHo
wVQnDRJY1WPnhdIpeQRMf4J3s4SY3jJlxlt3amBYOIM2gljJNmZiwUKSwSF+BBM/SLALEnET8uQ9
xA8eGAj/IXzXvwNaR/iVfXd9EgpIbCH4sxfSgdkG1Mm+z5wSnTjupAfoMUh2H/D7qiBZwbqw8oAP
GHD8Y0kOZX20oOsbYAls6T68bASRwpwZqzuLyAlkhGl0E/gmJKq3Ux5nh2wZSeaEV2XkANMeSV4f
OU0CJ0r4Dgvb+PPTHh9ZR5ynPqJafm5BmQiRirrd+gYGeoGcf0ucswolBorZRLF0kxk24oSrc6BQ
glDOYGeCinHGZOJhMwJ0SQ/Bagprf/YRhgQsawg7O/vw8EnJhZ/DDJN3jLOSdw/6M/H+AWFQuHeO
KnEconPsx2+cNYIal6xRLzJCbcTIcPMeqiEpJi7e2z3/CyvUuSL7b23tQcsrGowfQ1keOoaA55Jx
Y1fI0B6qybFDMrex77wcOg8ZOLsbwiFjC5XMGmCOEywSuykEbjxhbMFlCKWl5iPLGL4uyE94b+ny
Nt5QUg8SUWixrh4jNi5MhWw8wCyhLcBEYIFAHt47sg0oATi5DRAweAwgFnDhJ7wR6MrMaXT4kTAp
5pxTXBcYnnaGCAhxNRMoSgFrCUIjjO2hJGdc/i+GQVh/o3B2Z2jtvNZREIi8zTHsBW5rPjhqSLH3
TE7FjXyCKZpfa0wSuU0bZR2+A/SlllBkUt0RGu44pn+zXXMCgMxt0+3jhj8XtEhckPa0YwlLS1Qe
7Jr+q3BoHTlcdyf8Mn8Z5HlM8shmGdZDCWT5jRmgtsW4R4UOeL3kl+9acyACMhZReI4OGA/YzTwA
OfYNHF7RyFia140a6GoM5ezeDLr3427Rq653ZDfl492UqZ2lHH4BOS6m5pFxzSV6Dqn2h9o035dw
oZkzBC/4UghaWfWeMHH8IS9gU+tZTGTJQWSKxlAY/Q6ezw3zAuHuYDAlw8LYxSbWPlDA217PnID2
wbLSh4p53g14jMFgoHAKo/MDNyvo28vFe4WPhIORkdOYEZguiT7C1Z8Le0dtg2YQz+CZXIeyOn6p
g5w1BaB+dfvcCPJUEMz0rXNUo0WoMM+HMj7g4aVVDdkYLAUipVgQ3A861ev2dUjt65SclvgWzXwz
4ZsylEG5deibIWCzuXMJ2KURVMPEIi9FZnCeXmoF/qTKjao/zuo99GhjKRxHHZ/Do+2aXfwrDTur
CYDyyp8nFYPOcEnzUlvVkhhxVtcEeMwsh4vFj/fCji5ZM5rH2+HqSfvMin7HdPHA34DRoU3s699k
QDr2PK715TngZGVLQ++Gm80bKQCRoyPM0bwHZc2LQVwx4ncp0S6Ew8+yFXECFJuMO97oH+bJMttz
CDB++bpMcO8jY54wUGbaNcSaEacarudgN1YfrpG5r9FDIhEoZdiWO8hGevj2ELVl9gVvGqpkb9rB
rA9GqrqG82IcRSAg7Bk6B8Sk8O0gNGec1fDVsCq9/DihJlXmw7+DXHNn2/uJjC2aCBKhHtjEkUx3
oaPKG1sji23M91GKUNjCKr4Q2gXSw08wR05mHaJ5OR0fHg02f/0jivXmyKgUCVlrbPoxTeSZ0Zrx
OsCdESA4GBa4NJf5tXqs+g7k1feAckgsDeRfHrw4mveA0fHtSDAd3OM9DcVr841uayLQoW9mUwbN
Cq9o4Pevj4AGRDEA1wzVkwDt+H+NM5XHbxe/ZvCcBS3V01H9q10MSdJGZM2TsDfC/G79NLsIRGvA
5kLJ6eCEwx6Vr28XtlRqYfy2gqtv7EWhS19CnIl8qqmCoPB+uIljXPbw38QdCQmTKKI7bKkr3WZH
2bm3wklimYI4ZL9OJER6vwEdGaO3pU4LoXtdl/4ILmG1xQZDnF7TbJhbx/HO9G7RHfMDKFw7/7Os
99unGRsXTn8IQ18G/8ogaq3gPenTTUPVJkUHt8ijNK6xmGQoyFJkH3yRZiKN4TTjBAErATuvP0L4
UiWkIMNpj/iBhoK08vqZ9Z4rqy6JTsoqP0Ni3/maPcmHzLF47KcYXVvaTMBE2J1+zGU6WQri+IEi
T9oATrQrY4NRPIlPCWEY4kSGx4tZS38m/h37r2EiQhQUsUWj9LuJLhTnniIguo1vTJxmVYYuu810
Rx1rIeULYOPiI864733AecCiCDf3hXnk78ycGJEyzMmABPknhBwjGZFWUYVlyGjkmMNiAlh/Pwkv
2ZHWRF8CMEizxGc6GRYAHv51hXDtykfPo4G5x27Ez1uwGTwqQ6glDNEZ9RFj1QP18jG+kUkrmX8D
/VQyn1hcU08f9fwGJZCOXYMs2Dqw3tDE0NuDt+BZyqaKSZOV+M8R8uAr7pM/TzNnbFYhdxuBYyHq
/+vQQNuYxNjvmCWGONgvUq+xa9EZWzm6fCB5j7LrUJ2BkeeUZ3zBS7xmghgM6fzlQjdaNVgy1o64
cEyt3MLlSI2zM8IuYhz4JuZSWfyFOqAMaiITcqw1kmE/EEajbHrCt+FqoiAyDiQGUlUxnIBWGD5J
yYJMrqwqzmms2GqIjDeyeiRKQDh1Pn7+aKjEPw04CTIJDS80nd+Ac7bLktMxMGVchhMQzRkGeuqM
VK8ACqdLE8o3vsGsYuYYbG0U/fegM9cJOeqbdJkitAwHB6+0tc2hdrbgO6N0f2ZRc/i8WZ70tFhH
DN7B40AQzDgPoeC4UMs4Au/ubFS6zpkbg2G0s6DHokx8B7LPZ2GueLNClQ/LcVa5kG2wXUHEBCQ8
FocTBbEoUYZMrs7SWEHrX9m4Y9t+bQHUSzMKLG3UYm3RnXG0YLY7onpsuGwcDyHQBbE5ebjboIyM
MyBMwE9CRAb59EciG3wYL7pzfYZC14ib9deMfpzyXEq0EF9qItjuLyY4OsjV1S26tvIafhiEU/Qa
SPTGNSv34fYSQYt7jD7sv2ymbtcuO6Kyd8hWRXTUqNTX+oxHkTpaQ0uthzW41xK42Mq4VqPb6Lq8
LZDqwLzj9OtSLFD+E4Q2Y/ygIcQeb6FHvl1Kk3sK4++1hsR8c/HhNHq+gF+Af+hXoGb/XNqRgvHN
uxl3/Zuv2ppzPbSeAVKNqd/wcxHJd+oEW/ivk60ea+irLrCiNqMXv3n11CDvruVb9BCf3MGHYull
Izzwkz21kJnNMGL7q3Q4TUUbrHm9Fj/PLmyPWC2t/rJjj2vm+oigTAyWnSkUCmT/+hhjdgvfdEfs
9y1mx7zu6O3ishRd+R1UPy9bcV9u4z5GX7vjNTy/j1Fv+nK5RBzy/wvJJW5j9Kyokvgclra843fC
PkpzDlKCnyqTPIC3+4hsP3Ovr4fTX8TUiscfofQ1t7sloqnrOPUke14Md8GUXAZ7KowL7uFasI0f
WLVQKNoP3j9QUGGmMWTYTbVKad41B1EXKsCgsBxmhPwKJAQerar9YaOA6c4Hfg0le/3wMxOBMPxZ
GEVrGTYgvdKgiWqOPmWuECdplvB/dtZv0vWLY+loW5gko94sJfoCysM7loPOQPzvBqtdmki47qVn
ycZch6cWV2gmnjhJ0iF4+ZgXdn/rv9WhzUqcDdgUILP3Racvnfp8BA/4+jcHjS7YRW0mTTgTtS4W
5Z0Vr0kGgnAKwhXApNcTDoJgTcIZik4PNR/L3q1Wkv8YZu5nVYTl6h5jPtFn6mbevU9Alh3DLofi
Djvovi049/AKTfA2DJsqdH2VM+X1IVetIUqhlm2Y80KqYVCchGJoFsK+qciOEu2ukCPrG55Lq5mL
QCAeY86oLc2FjYCTGbMlemv0IzyhHZIgDTN4cAMoAQfwUhGeHaLfaH1lEfWGEEos1afUZ+koYhvn
/0vopvmhhHhzCBR4bt9jMG9aUAJvUINgX2NOb46t2GjnWWi0bxbuRtaUCRe8aQBAliLTWwRvnwAD
RSjC9eDh9WbLdMq14Fe0l2rAQgfsbSbQUyzsB5z+6ER4ONsdj081wMaC9aGOOhbEDFsEKGO5Pfy5
KGh7rsxtDVsHK6S7F6ojsQV+T7T5sdj33/gNgJvu3CTMtt0DsArAVSUUp9QFmPD+MZgwGeZsBpBM
YqBOWHh2dwacdY0fA81c9QEFKNvodM/XoYTRJfWHebzvO6d20gVe+A0rtlGCHREYkca+7F0+exzN
/Z//ZTSOV8qWoSkYC18QLj5Yp0CxGWYxUvIW893dJhv2mTN8xGilf4BtAv6s4+yDWatuKsDJB74T
eeCqGyAUgUPbKXFJIC6IXRp4kwdK5B6A9IDxVFM5XkCeA8SGwg7EDgEIi6GaAz2TBsbeYMAC8a9v
9usjQ1G4tAXnHDaTKGKZCbDpJ3Ey/BMBQgORxl9zlU6ZdjAQ4NCk6XXfFk/CIduoeDk5nGwQoyoP
CIWThpYAfZeD7TGC1JaerccBZbP/PqzDgtsxJDbJElFUhzIUXvKVp1Lx3sFYHiLfDDtRis64HyFZ
hO4lMkmJ/bbLQcY9Edzx3YxnAi7Kxwd9t6ugc+y4MsEDrzOzbBYB3oqMhz4Bmik8UVh7ig/T35P8
ecNb61urYwyUZ3UnOMiN6NdwP4BmXVIyfid3d4erF5OTDbdmSLGMCLDgKKLKXT1ZiATGc+yEmnWb
l9ah46FrpUSC/YUse+dVLFSofax65jaMDqg8iOtzoJsOfuaRuoBVLnvlQKd7pELheaCDVTyelDgf
CZRPNy8VE85onvuGhxlFMMEbDTFhTn9jN967QUPXOORwzq9hExy/w8LhO4cI61zA7HEPadiispmt
mTUiF64XBYLwShwK0mC7fVGr8e6osVhJIR/6zkwIUjR5Q99JMenmLlTq5xge+bW16hkh2xTmNDkQ
YycFkavsviGDTULOEW03I3WN2F8YKdxO4uHW2foQ90OWqrx8EBKXAzF3GjNFXvxCNkD2+uv+PUrG
FR0nPrTRc/72uNrufVmzsxbWCQURjcDtxABJRaqADRxNKfqVuwd2wep7mRcGtq2H90+Aa4MLomuL
v8WTpcb4cwcx7WO/eKwguq0ry5s9iP1KbT+bCoNrhi35EM3IgmVmw8+EybeGtQeCRw0/kDiC8EeV
5iAy52wIsPlGs4OpyWNanHGGHfQXa8XNZzS2k4xFgysdGAbYRf9A0LTIjhXgxbnxqMNyAJ3zF90T
nTv5UPe5chAeJDrSdOK8BMvrOb1HOXp8hOAmuSYWtB/KnW7QXalBPgQyncAL5Mc7jpjViLD790mk
F/84//En6/LLcoS7jBbYnXNrIUJat+Rhc83F1thfwU7a8xJbddUfdJyXnzvUwE+kGjLvnbqR8rdi
PTd2MeqDbd7ANTNOCiBVWKL0qcyhp5ii8zCJA+JhE2FAwTgkCsZ5DqGKMj1XfZlZHtlP03L85BNn
aK4/zvo+EhUgaP+IUQQRaUaQm8uDQGzqMS4UFNjNoDtIjwWIpchhBOoxBQImjUEQIUE+3D6DKpSa
FIL02gA7T0ryKrxH6KspEYcfXNsTWoOdh3ccH91DFufmA1GI3qMGo7o00iCTEEkwYJ3nW2XBZ9qK
w49i+IwukP0KM3hK4+8ENwji0rFZA/ph1u/AAiEaagfrfdZ39HllT7oDRn5xOU3d3gbPUSfntBSt
yd1HkcHWoRyAUja413MlsFkgWpe2Fz8DEtQp7e+wQRXXiAb1/OXVZoBUCQEGMELJemaOMn7514CG
f6iTZczOGOO6zrHyDbpjY9+ncDcjHHwxDzIi0BkPzmM2xQdOUqzfirP/c6b1nr/m7bjrMhCQodiG
N5+5doRXoXgM/h7FjhVJXGYU2dYBBJNuEDCPFtwDLAWqS9mRkgA/+jjZYqQ/uEelxxMsOqLNE37b
FqIf5s74+a+e4FjFgeYuRqTmZGcss2f40wSlR5MqUZFvEoezAh7N+JAM8MUE4vo6sxzRB61C4x4g
mMxWjXNO/3TEHAC3SPwq0s0YDD/p1WALYgrIEiXf+CdZ6opOOBThyA8iHjmbbpFUT1C/guOoRP/t
JlC0mA6okLuX3wVDBeGjIC/RJgJ+UBYt2Kl6CE30IWfc4jNuTncOvkg7Q2uEuMYXS7k9oyv5qwIo
heEb7jZEmQbc7/gZM8LlWHvho8a1kBgrAtpNMtyNeQLGsNpKAIQDgDOEfJw3sTZVL89JCvK0lAGW
sbB4LUkP+oC1YcaSzgXD+e3I7mMsecYw8RNHHXDWI0edo6nHN/A77ERJTMDY+0n8nJgDMsKlS+Ow
ljdAAIxdGYymP7tLhQmXDlT8YfH3H4yonzYT1Cwk/xMonZ89MdhcGLNblJyNMXbvjswBXVLQ8KGu
ZwgCAPyQIXm9ZIsF0JSB3fR/8iOqZcU8lkWJTxb2Lp+YwyNC8+XMKnQieGFlR3XfOJAeRyXbUp8Z
nrF6uK+5dEAxAb5SnckkKEYY1L0m/SgHp6GXh0XzQCZiCWUUbAfY8Q/nAya+5cYC+6x2596lmrXn
FOqMzy1tPdi09CcrZYJA+qQx8QfjO70T+81I6QQyx+yo5H4DRMKX4wJClNWQjWgJWWtUUfAooNI2
c50sGL6bkw8uEQBLtdcn9b7df6P02IU0it2N2/jpWj+32++pmlbTq8bTK62kQ7d2v5Ecf0Ioty1T
Do5T3GJWbVxNmaTV7C7VVD30V9ACpkUELkbbIk6VwuvA7Ht7N4eC1GrxZbv7CrAYl4XF3R0ggVLY
HCigARqI78acWPcznMqR+MyTMdO/iCGUd9ZRM0mOBOr1GtQuBjBgaPfoOWT91pSNBaJshecvmwpK
/lQdcJyn05eHz6HXrtqgPVyjR/ih5JCgvn/G3YF6+PxxgcuYM4DVTD3KcAN8Vdo84sdZghnLwQFg
gp4aQHMhz36TD5JtWHVdCxZkAnsNjHxmQBW68JQlxIqzp88/4/vpySDupsLLttU/gnJ7Ls/cQPGI
IQigRICLDJ8LzAG7D57gYX7qQgiflafu/opKZlOerhgFnxo2qb3G/bygssoW7JrFhFveZ9+kKsHJ
Zy2CXpOgmDwm3wX1ihhUgrie+OP/V4nL2sPuLL89i/qXGaWs2xJVGRgHQCGoLGNr0DpIZfQCaUQl
OmcRgplKIlWjq9EPv6IrbiINdCCzT4zIpt3fT5RCn+nHU1aAVnlcxjm7lbh3/B258HPy4aMqTiOe
x+oI9acatIeiZxqTnmzKIpMleofy4R6+YohpXJTVNYKHEZX7ZPby633KLGz/PXGJ0jXrtt0ypWXo
Kq251lhkLZ+MYY+PibRWV+iog5ZzXRtiPO2VbN1voB/YSXlPHrBJDxRcsoiosFPs5+2Pf4Nq44oD
GDtLIL3Ch5jF0aq6KS0rticMbypMqwu3Mp9xd4UdN87guX9FfzG5e5TTzmcKllaI+ph+BGIy601d
0dK051fEs1FlwnMHUjoPGcg27xyuCRNiDYMSp7+GxwMddGwcIaulk3KlYtUmza+zfLkLr5rgr0Hu
ur2Qo/B9sIP4E8g9YwcfqGP4Ok+HgQMjUgTY7LVwYRMLJ50nSCdUN9y52Adg8J9U6PlX+PTcJWWF
aRsMukPvlIN7MDo59UOs6AYcokyPLNieSBp7rKrZ64B77Pq1x0SPNHcfZRYjjM5ld+Es+UfSeW0p
qm1h+IkYgxxuFTDn7A1DSwVBUZKEp9/f6j1On97V1XYZWKw15z//QCG1CisXpoqNuYIuQEoYihi/
hXdFUDZDpIIYW0HqIkzIGRhtn59Sbc1TfNDOzvk1V2YASoJVDT0AtoxQYrbnj86d1RyljXlu2b9W
3V93hOe2EpBn6N2TUTe22RuEh53JHK2b4oE7+k6dRXJxFvI/2hdcNVjIVJNrlUPrVLrYQrGsDzRU
92z1WcV/cADki/1It9nlDYTGMmU5ZN6TeRuOrv/cYcn6pbF9PeKjdFUg0VMd0QU2RL3gfeO97+8d
fPjwA69GzJ4AJtBRU0lAyETr9u3baj+BJAOdClY71GS/8musFhmUOi7ievSi5btXU9F58UG6IKs/
cdZEjwYyGOUz7t3wnzb2zIBOtSiPhKBNA4zDgKC8fMp6KADv4Af04DKq0hLPGrDAz+veWIP2O/iJ
ucSAnSlse7D7bAbD4DrwRViXW2fLV9oShT5hJGRa1iLF7LXTOTDBYMp7m+B3M/yCqSE0ZyCC3gL2
A4z8qPfI7xmrm153XMJq8XUsKRYFlQeiZeMnyB6bemIsY7C5kdwOv89dEY+41x3dS8NBAdMPSSR2
3sBokafnZOcKiVhrE0Do8otJFxTBFxY/GRIDVhk3RAGNDpYDNwGkwTdAILWeTU5ZD6ZWTQ9N1w2g
BhcdriC9ChSiyOVrcCuTdQH92yLhoA9ws5KxMxAiR2WqoXuFaMPQEsiHKhovGuoRGgYOoxZ+HkOk
H3PA90WWpjAXeQI+Khl2JVCWUXlvKh2MmR9831HcHxc5xxCE6qHPHJBXrzFV0fpm62Xx6KMMOuR2
b++XC7+ib+TF0B8pN4ffGeT4WbviyZILr5iZHk9hQfPD5hpUNXu0MP1Qbe7VWfZg3sjsHFs/4Fz5
oT64zaEH5rBUHzlwC2Q//LOeBK1in5dBgmE7dI5PSqIb23qAuzpyUwuMYDgC08gobkv3y7wbJuu/
uSm3taz4UutCEXMi30pmKEpadszYjTgJ8tjPmJO8cBHpN4qI4sgQl5qu/G9h/WCBhjSaLG4C3Po2
Y+ZckD5/KG6YxazVs7zmm7XVUywPNirklpI2hDHqUZ/IwFSEgsIFadf6y+PSfCGH3nJcA3jGT4/J
aPrvEsE54siZceHSKZ+2vWJJULfwy4o8Sq11Nw0n3ajZxEtaOmakz941pOzew1IsFzVryLww+frH
WD99b78pGyiFkPlgi2RTrlG2ks/7l99UBkicMJxuho36VHAHQY5gKytMizE+UPraId2kQ3XExNKZ
wGk2iENs+lHgyyF2eZ8x03n+Hd9FvERFFcmuBVURaQipxRr6P5FUAc/xJwmhlmyyilCfumhxnjC0
n3x8zIE2SuxT/PITOUB02pmzftfvMCup4160IaZL9nC1DqmDoK+4yph9EYtH1PNmr2BUHzFVi/7Q
rs1kqFv5olxEf7AckfmAgsLDbHfv8RNqKxMMUmtC2s1yKLAkTBXO9kzCJDKYI0kelZsifgC0YVIF
oSV45Nv09tvW8/YMnzs6YiMmDB/zoTZHn0exg5EqAjtpo/xxC0L613fINvf6pdmWuAPT2d3zW0O8
9TydqwttylWCcF2tGRCCySBgsy/2XiI/SFlL+27NZP/44zrvXhOSRBvEDmAP8LJh2TAv1/powHOQ
FcRyG903AbbLAbzQQeZHiOg5nLzfkKgVH2IlN/iiRkzLSfPQAaPLgblpj0jEpYc+ebO7+c+dQuye
wo3zqKisukJ49Oim0GpQMzuwMumptuGgg+HK5D26YU2B3g1xIQccRRlstn+kr1KHmtPn7myOyZ6J
S8Bhyc/IxvSXPkTOG4/nZtcW6izwfvckXDGPdzDzwbAm6wMasVt+Lozmbeg2fwo7I+SYCzZnPIn6
QDnoM/Y7YKZ14p7HbG2U4jH6At/4CnQeYNrnHiPH6Aa2tq9erkqDmi4+CA6AlCF1aiBsMMZMm+GX
pPVLpv5rLHDYlJDQPXCiA2Zkg97yDSjBzDewz3277z2M7WCWYa7GsvCxXHtCYPlcGh7C1stg/Y/d
tiLctE/IVWiLVI2WmTo6yvaB5V7kZWICxcZoLdjD2RQxhHm7iD9J2yP4EMNfefkm+gIEjPsZFjs9
u+FT1NSSyGWzWp8XwgGg9p9zdrfvDfvZQzkN7gb+hX2GRTAerM+pSgfERnxwTmbKhQccprlryHd0
tmmIIxReZyOJuS8KEUpfXvA+xyyoj0MclxLs4Tdix3pQytI4g8aRTFvg9CjTZVT9GGLMH9s6pCCo
fKMEQhJV15kDAAYrrQUTvRFsCVbY9CW38DdE2rKRDTlfCnhSwKrcp3/In7Hu43s/n9QRNjFwU7Ak
nGmEgwmf3fNhbNIjJCMoxTMuu+KDhih/HVE6gqF8LS76W5judQvTQ6JUxq6qLUzmMravLOSx9Ef8
7tLaNCeWQbEvVtQu1qHz9+GCniWqXGmCeQpzONIQxiSLXCDdk5mBQuDZ8xtXG7IjbJmes6aWVJ+t
QBhxsEIsudeO9tkkQZUYRMc12Vv7RDBvuDjF47kvPM7ZcsoBytvgPE3sPvZ/vFnSfhElvSn7528i
Be3pExooMxGKtX+PZWPvTvUqwOT0wfKgUGj3r5FKxpm6NSgKuOlbGD/TVKOfcgRTk6z5nMB4QdDA
ObYeaWh3dzWF1wlXDLZUcLDXvBvKMzpaWkBGBLKLSQ2SxEZIUBq7h2QUeST1nHhE2HcOEELfjlft
6l21w9/trgGbgV7431HkCMo3SBykultOj+4bPpPlZA6KflbAoxKKnxILFvCCm7wmz8S45UcsEKl1
4N5IG+oOipj+kU8fhFadqePoZMBKvHGbAzPW3r7u3GigHJn7wpnu2SR/bIurOWddwe+3L6w4mjuW
ovBqwHZ5ngy/wOgbjofq/FzRXQCoo9cln9Ln/dC6mijTgV/CcYhRZ+e+rhgYhTN5o4wZWq9qYH8Y
B45wYObw4aDG8Ev38gWW93NohAew5RkOYqcfyj3zSvXHTO4zQfmX6YPuhqQkPHTMYn5CKoLumiRO
T5qEc+XFvK8GW6Ew7nU3Y2stidZVNu8Ld+dri1SP4deDM41uhvtvxL3NxwtvTWw1rJuyGpjj/Jas
UwIJhvWFA3OR3hjUBDrRy2PUt6VIeAJour5GjiiEgWJM732ABq0RhMPlwa9lXsDLEHUkujN6Q3Y6
gpPO5t3xOb/5AVz0CCM3qPhj+Y7dKM0UllaCZvsUli/8hXWodhz6nMLFWd29FjgwioCMq47K/XVi
IccndjLgYHw66OaEkAknMcqiBYoEMQE0BLGpz+f2SlwbcWmHelf42SDt95GJ0VuHJA08/XBlvWbn
r9vFnlZvEyZfxCm6T6IU3fCQDR3FV5YUTvI5XLNbYyBG28ALcXlnyJLWuAG/lgkwKuJvJnyLBIT1
QG1nnv7dwKHq43YX99Ub7iJDQx9gNH+Dg49P63OEok13wcEMr+IognuHM5DlMrtZgG6POO7mtkuS
7R+p1UNnQNQTY4b0YpBjFww7msL6OaBCjK4AZbSP+o0WKKdl5uJiLwYDix0NU2O3/Xvm1JQDyxIB
FzqjzB5aAGWA24c2IKwmWrcU/LhYrJ7hKN9wrQuy0xzkem+/u8hs5LffCjnCNBkIvHpAvkyVYDWd
RWz+DWXXDEilg5dLIcxhxG5anD873hcsiZkqDQAf2W2MmbHK9/Uf2bsoH4x5lR8dupPE9p2WZDzE
EZhN4taJsDQ8xisr6xHS9zoQuMwrGwMPLD9MfWE0L2zM5qg37CEDTuQyUFguaBeeoCBQLBoXjntH
A8Fb5nIhwVR7/PQSddifRL1rez+caMcB83Ma/x75hG7BJ3K2e23ZJ1XrC2I5Viwcea09mCvQ5aWF
a7WNcPQ45aav7G3VJXVuFKiusC/vCWd+PXelMRCKDr6NXb+xih505Dnvpt6aCPuMx3ukblSyjcbf
HdQt49TdEp+EZnqnW+ujKIcrasxx9t9wTvDkag9VnxscO6w5qFqwtHUAQj3AJo0O3uPt8kvD6wVL
9nwcMQCfpXPd5cT4TpzdmzqLQfg2YF4CUQ0RCJv9iM/ORHuLDc9PgMHpniWCIJP8I6tfWsRbFC5B
qSuonMURRN2c5g9loP9Vf99HprjmpqHMubCWQk+Ck48etCatcKusv/hWHHU8hVfsZmgmW3gYqxD9
yfxX7QhYfsRYz6+zYow8AGgbIAwIYRQReevxHJUvdb3lz3Hb2xvyC3sZuCAEF0AfUAPmhGx47JDb
iE+w8bMjPyxHBwdVBoydZy48Mh51X9/Erffjyg/M0H2zmjasfmF91Hr8LpOoybWGycAVy0hL7Cur
/IF4mT/zjxQMtRCk+nxCPBgRDJlPfg7fgfmJ+0qGPJRZBLXflOgA1hnXKIBwiWjZW3LnvgwR3L5U
8Zfn8I1HFhIlwtphVmHS62PJVLXiAaS8/zNe1vMhV0AjhICXr3unTrjT2nzC2UzCYnOLTaAG9NMN
8wvX6zfGbpRUdnZm741L8L6AJHvmKdIL326UAVf6i8EMJRqukoQc8Ab4cbRvIFGvvpOMU24jZVYX
Q7TsajEsPZtKiboDtRGCyfBWl8ILNqfkpsLBDabzy3nZ0SIP5Sme/23p/eZowtsty70114wOIqBK
5niQTTz+23T9ACnJuD3kXnow/2K88Au/Y+ao7/m7tPMS4utNskJ2JfcGQC+XYlsz5aLCe8tzbu3y
veE2JuO7CVcGpA/EBHpf5fJw6w+6C/9e5SiheNmSjS5TjMjco9zs80iZfak1ewoLh67kjekssx22
tuTA7sb1yTGoBp1ACVfDycHjbSCr0ycFMXuO7i3DiPjlvS35lXaLeYTky99ZzOaSzX4KEZtr9iYt
nRDRRtujl+JJ42hmiLN/xcX5fjU6d93YqQWNvBZLS7ldU3K+36MXBINrGPlx4X0Qb+ej4D0oMehK
xiF1LFw9EPjPIo53QeBRuOfh4IWBVTH80LFZzSZvNlJ60nX/ybCGvNcWWq2s+x3NFF4mUMUl93sM
8S/25bWm9V4/j6QwhU36+qNQDES0dYGwCkHFMHlQ57aNFzlsLYu4OcoY5nezltgOlCPmJDf40Nxu
+p4zSqdMpF+vYESmnlONmcb/9GlZuC3hPV/uQDdn5EzTGkLbK4NBTATNr2czBl0XCBLKIT9Cz+b8
++eE0XGODxPC90HLz1NGVbv7ErenT0FFQ3UmHeNo8Hv79f7TuFE4SUA+iyFQIM/MbUPhVtAHWNL4
jSYKw9tqMKu/c1xlu25epAMnW2l+PcsPDJaQDsiQdFnx6YZP2wrdintL2FzTiGNb+XgC0F7wUtlW
3O2McjGgVoUFfAi+zGVE7jFT06Uaj57JyFbHJZDHRfidtvMaqcOe2r86Y51tu+0cciBvMOtTdfxG
JIXQuhEAUNNby5fzG+dMX71InEUBbsi8fsY9WQO+3MGXpEZcvO/aNRxqzD7h4WElNbUH6LPxSSUH
u3n7r1N0wwSPVjU6qvhWv30FgiVyvPXz2W90ocblI6X0FfA7+nig7z3AMq8AZRJ/ibZapVminaum
1BLBOFRmYePag0AZUNqVON85C4C0BowOTTirG54S2CB20mMHE1M+0i+lZDd6qRPA+pJ8IfipSLmO
OqmrwlLwq3vgu+1b/I7Bo9Y3IKu8PXVMx4ErJDI8Nq/CQwcshR6CTYA4flfRqWDcn1YDAeTxI+JD
WXhPWu3Q45rQp8gc4ew+dp9eVDxB7YJKokums8OiUcWslB/R9W2EGNyfe2Tl/CS6abpUmY0WAzXJ
U2lAaVcxBvvXSodY8dOuYmUMxxPXw4x/jQ5AGmqbljSEC+uDu62m64J7/AeW+ZrybFx85HZQa7oR
PqVmeiuKdefMgCxTYtDSSfTdwjYsWo/+uvQ/F8WV7T7wWPj4cejSStJVwkv033saZZoGRXUZ8gjH
XI2pcJ/+FlgV48V1s6FrqMhrh+9yg6oQ9tPvuIG+zmx8DfgBrYsuwdp9YSUAlHnZUd+wvaeXpbPC
ZYb9R3ebazAt/lKYY+RDASIcOcA416m3ONoCuOibLORkfoeeSRXjdyvGAx+GSFQx/Uqdh8+Jnvrd
+hP/G71C76OwZgTHuNbyjPXH8p4gfi0DPk556a4/3er0fiEjFLsnh5BJIhbPswgk3+RqX/itwREv
8PRNgoGBGY2oBrl2oCiVp87qhz7jwjEnAVhguUCW54pyHK1w0KUbbQsfxTa3hXxBef67SYuSmOAP
wx1MKtOB3Ed5jdAgB9dm3jyka9IcOJP8SWynAnLW8iGrzV4xxP23Al1zBgbyyf030VBCa6D6n7PI
Q32vbLD0GiLNyNhKy+8YfjndB12ByBho13SSEcw7ykSZvEtzF2Q+fTf0zb9U8umWrdx7P2RGn7QD
PPefQWITOiTs5VwaMix3sS4tsMm7gbjUveakbevKp6uQ18a392TaxhCv7mlS7yZng+8OezPLI+7N
/HpMN1tYJgzzw2Fo074MYAy9UBnROam+fiVkbPLBI7apcf6qHRfFSvTx6Wo7fgLOQZ8h/av+GaYN
Ei7+ggFrNqFErFdk8fbbIQk8QviHLUB7+DIwHn9rL2bqTMYmzRJkIkLiKuEcMGTIitZT0DUS+nl9
6Py89iADwAqtGdBqj6cmDxLcVunT8Mnr6kr+PFpTMOgCphWPBOH+Z/NSU+Pe9DkzIaYpsE/kB0Uh
6OsCW5aThC0Exuw1GDEpkMlSRdQ3CvblMuEIo8JOgNuYgsKPYigkBS4xf+hJYx9ShMqsCDyBIScW
V2K4d+c3Ju527dkQCdADMjb5eK+nm57w+4YPJ4TmR00Y6KVH64vkvVcMcdKgWuxhx4n/sOrhfCST
QwFbCnsqhtH4KhG1x8/PRKgjI0eYLXgwoZXAoZyXcq8xF+XTNhjJM5v64flmA8L74KkGBClAa4yg
GtbtAAi6wbwKjVUGyCYgaO1K25id6XgxU4t6X8mFw/6Nfd63ysXZHAEYXlBb+7ydpvaPAL4pdVYM
zxVApV6/6MChAUN6XLxgOTOExluGxnn23eQL5uDt/LkSXoVqBw/uQxEzTuC90o6JMWen0yrHSxRU
fkeqkosLjuzlkuv0eBEaq4h8w014LuYgqJgBRNiwsSwZzJH74vKBv/7IY7kwfwks9n5GYWYD/NHi
tzRA2QZrM2DWDsdUiCxIIgN9j/Cj9ZhrCBpn1fCZYyuQnbECEU58Lk8JsgRC/+YcStxqZrPySwyw
kfFBUqX7BDl6/lxcx5JzRPpQKvwiWB/vzKf3N54eUPE/n07svMArcJhE206X7FsHBxKo+2SqoHox
PG+BR8DugSw9Uy+WYIfCC91ZSGOyfb2WBZYpPxxAGFBP/7vEux5oFvqqYCVWpwp0FW4oxVDLZnHm
Y4J1MgeLsCZ8FU6gCHpAkAPHFrarINkmAb3tlMqXoCQUTIfPOL11SAWhBjy1sTjVSz/7uR/YxSZ4
V7bGKEaA8uDtkatarvaXkk3ywWkK75yR0fkWMI62jY8JaC2OOX3qi2AAJSUKdvgljqKb2e6Yagun
OvDlrzSzjHX4nTvWUPaYQP84X1IaHDcD0/PoI9NLBZJCruv6t+fc7ZVHdZIt8f+CgDRtfE5Z7Fk6
FMAozTlWkXD3ccOjmnPZyapDpfeJsQ36TJOUAa87PkKzKQA2zT40Zm7R30HycsG+TB08UlxpCKxJ
1k/awzByCpDC0oMgtXgjTL0mifchrGwfNWCh1jC5P/95J5BUhJVCQyKXEF68z8W6nOKBpa4LSKxz
6VhuMtXHOO5z5/5ki08GMEcHyhpGcRoNSkUASOZep0J6lFv9AiS9JkHlUl+iGy8AgTJDxGG4UqbU
bPLli0bsQCw2pa8FC/iUL6n8UtODtncomLti3RTBu4EZ51axp2KZiBmUxxJRGHlYfcFhgT75XbMh
KFCQSCs5PxuPBZi62aCUXLNyy+ZeN3grsSKLzdP2GPQPMZpQT80VVRjeEZPPWanmodjeSFmNszF0
MFA6tkJtYJEAgcyLtIMB+wmMyZwF+u0fQcDbwOPQSzom2NzI6EKfFq7O1Yc4rObWNqPcmmHRV9/l
77StPQZpssv+owybqxl7wVbCjwA/0xOCoQmbYIF/CaOyJfbO3Az4Vo/LA3yvZAdDRdBLxhU7NZsB
5bXs/q5ga5AXoW5Ex5j6HAdkH+SVuUDE8HkfjAuH6UvLaHBUVK4x5P1r8ZpiOnkPbUawwMDZ6rsE
B+84zTsfkkaEcF2oBVWRlNPS9G5/t3N2yRi8uOr9lbmvBX1Zy7D5T+fTQQPmDEhp9OWxOWDTZGL2
8hEjAD1Tbz2HXCL2x+ewbCBtfVYKzC4kdJChsQSYMa3v+YvncDsaDMzeYAQJXGh8F/7I86bT+xrR
T3/w7N8x++ST2Qk5n1DMdf+4+MVJMPSTIbdfX0jYn6st4WkLUq206XsIrwrK6NDif7p3HfEEdzy6
kBwNXkiVGlilyiSFug4VfQFV4uRY2B2km2wlGJpaLyMoc/sy+s6tQ1U3lxroU+BN+kE+xDuV0kZK
yaFii2QKpkBf6HFSMGkst8aUezZm7pi05MdYkr7rNMRClrluiKGvd19pHc+M0WcCBR3CeTj/ThNS
tkSM4RsnJCOJFm2JRBab5vqGjWDA9Ld6M1dBj4754CgN/GwdL1V8nqjxOC3ZrVRPcTiHZzBxIua3
nHdA6uqEMyBV4YpFiQGFiTVUj4j2UjAPPIfQc66RMLiT/IDNFAd/6dY8t03rovt65ZODLftBZiN9
WscEGyM4SBjQ58iQUm6KmoVINYjrTy/5AaM2/rcJXQMH1Iol4b8pC9/3kOifdoRfSvbn7LAi5AgS
7l74DdNv3H4vQQmhj1QhnxIdwxBIIa/Y+zwHfM3jng6OneqW56EEBqBCdcoX2svLQnIV2dwAYS0P
QomsCfUCsBXfQNoPJhvGnoWA5BYzeOcT7dnoeMjXQUzDbggRQmA4CGT5spHFT+fvqdctuE51L4H5
DQ0WKwXOLMYvaGtir4IxhEgFhjfyJFxkMrdrWUr9jGYYc7ivxxdOi6VWv9MRY1pC5lf8hkXpghh/
D1rlw9OESEbiS9DHxLKGTcfEHAmdkHyU6eh9hyoDiXECFQ2/2QWxQwRs6NXwBWPae10bUlTRTQGF
yX3rPWqw4bkK2Jt3zCEObwEFhIQq9/3zgL+xcCY+J/mNMMIxcMQgyo6nt8QXKrolnC6NPikdwI6U
UxU3KE4DtfeDSHxQxVCpaER8dTdEx/wRliJMEWC7sqiQWiZnmLTRkIqFrbalWobERMAPrDZqijsb
m6n6fLkVzRYd8881L/VcnmXIP4iH2PETusM/ch3lWrwxDuQ67oxDg4RFpvpjRMGIP3ExcS127OLU
aNqhmFGOYt8Hkx/GJnXLodNH8BRR8/6zcqXko1ypd/K9QOKZ1z7PDf1hQIEpWKwDMdxIF9m4Xlfr
+gxnoVxYE9xS5sbU3KcnJt0aDg3vMall0MTzRYurVLGTd7+N2D3KRbYShFbBs/htsISZxUd4CCWq
tGDPIfW7OZPvBu44q3mGASxVCQfyspi3F1xQvAxiQjVXCQqs6F3f62z+gqX4XjvY8xJvSe4oEzMG
Q+N0mW9FEl83LZAHhnMyxxBe1WydiPq2yTze2ng0F3skCSQrpv5rU+80gkuKGV2Vn251T18GW6tj
DhBM0wOcFxYNB2UwbZfV8Tfu1hqCT3MrxgFkLJCkVyK8PL+u4V09od+1b6B6dMAhyljMYDmOrgTU
71D7HEqMHXMRVXoCIrZv/Bbc4A7Dxw76Evs4RroBVq760sTyI73qS2MN1U5sJLYv6HQ6I9sDK5sQ
K0zXDs66hpoD65MBCtWMJm7cF/9Kmjtz/uVam0lnUFVOl394Oh0xsidU7D1nX2/sqzmpluFJP/KX
wIQh4M8qFV46CfsH5yxMBcxumMahICTX9q/9cxAZ2htjYKzMRTKFX7HA5HX1mkh75cwdz0yVXSQo
3M+xhJ9FwBzgFogQYNxF2b9PMprkcbIp7z9B3YS8uX4u4Mr8Y4rRw/Erojan+gYxRbEF+QVnC7b+
mqTgvkHyuEj69hgLJmzMOrzXf/0e1c092eQiBtq4v08/YNkxlwbAIL+qy2SqeeHGOAXr9mAfmM4Y
l0/gKzt7ok9BZk3aKUSSN+PRXLr959Zuf3MmJ1uIhjDLZy84VoRYgJVzSnPLHJTTb52udQYV4NUi
bKB7lGMmAd/D9yBLEGkxTbEIQZMP5vW1siffeYSPaXGI7u3htSr/UdPlpTJvj8+lPM221fS5fY6s
GWmMo2yrT4NJdkrX+by5RE4flu5IP0JxBxyGe9KA0cBxhgw1KmfOVp1L0/ekWbTAXA51Kd1HIMiS
GUQzAB3qatDCf3hKtGeUlUBEpfNdBmLcBuPQ+Ocii5eaoBcx6YU0pgvl9gdyOJsEXcjHlzfdCneq
/PHGfxoAw3L1IxeUCFsUQo5wTtBguPE0T3ijveftSQ9xUmHZ7MPbZ1tC0QSriAy8clOac+YGT2Aq
0HrSCSwy4IdijAHKDeyJfRilFRzPB4eLWgkgCN4jyCgP54tXS743sBHftnhxf5BDmdSUul+IOATW
XQq15RG1kF37JKKjvdXOHFQ8jKNRp55lwArSLgz6GVwBBqKxhRxh9aUfw4QephIcYdI+evB32tlG
c8KUROkN4scHbh6tCFpARhecibrfNLg4M/CHXSZOV07jbwuvs8dQLLZwpxp18iWXt3oVD3XGzTE2
6WtuC32rqYtP4n+h0OEwUHnFiZP2B6fqojNZg7x6+0Y+N3BmUBK5kDtjY0w66Q1TT9gEGTf3jXuM
6RLvhIeLPYcJlJW6FmxNTnDobLinIA/lEbwsyhh8MDih8CHoFZzsN2qfF/6Y3N0hvHTUNC/P0gbi
DJ+80mFT7U0cEDhoubs6kr20pWrzoxCsKbe4mAc5OaWfZq7MX/KAagI8XhQxkR9UK132DUL2SLQz
p/Y2iT2FqbuuYeThWefahYUZD8RHHgm2lQlRfOqIrBFPzEBsMQH9PRQSjigWfx5qDO1Mf0wvH2BW
kb6GgSZ4WrUPtQ5/jCIcMykvaGnhl/uvPxrWohesBNDKatkGGFYoBwi7pEfHn2myCBWoVX1JHewi
cPaJ2E/gJGAnChqTDhCcC1qRTBp461XFOpraXJ9cIO0to6tthQXtscD+6g0BC4jkGqM9atdvAdLl
k85hCEuQhK/hT5+YYvTHJ55X9xBfare0tl/Fi4KJLI1+zKl4tPVt3PgJNwRbhwpUwN4bjiuqxwIW
mjTKrOmXufJza1azT3iTkmMLTvdpxjigyKf0qjXTohmIQClgmY5wERZSSLlG7JftU5M0wUQIWKBD
UgO/rjH2GuG9iJe4njbTNOIjJg8y6FexsFuoP3450aDhYKe5zOrVpyBzKB5wYkX6iAfird3xhrqc
8ZyPjQKwiJMOMWtK9N4nXlqfsaTsvnxKVUwn6ZoCf/4e7JqRpSs/ryzyADnOhMKQgWvEDAjW4YIb
Ces+RomRPDI/C8zSbJAjcqA5gKcB1tJPkbezEGRHetWxgwy9IgQNlXFpnWUifREIB2xkcGFe17yQ
oLbsOmoXXL2TSUDGTQJbDEY+AhsZbjjvJxG3y2eYhAymRvU3dT+6JigULdbSP4bXkPwQ6v42SK/G
+j4hyi8nzm36wURNdcO/LMFtbljdxMwcvj+wxxK45umZMMmrPzaw6PIN5s7srrNzjPNVa40dMtYZ
TF6asbR/3inDfjScA1X7Z5hIE/0ZgxQLrOR/0CsZ07/epDmyBV/hwSvZxxSwPeoumtORzAzL/2CB
OH27392+OqSeNeBcZV/io9cWT6QH4H5ow+ckx42VGzp/2TOOsPdEQhWg8m8kyEtDjejFdtxtaF8q
SCIwmXYqFeeYOelrKLn6HFeh7AocitSThNQ/MsNHkOqFjBpY4oO08q5M6PWm0fYd92HWA2ZweL77
+ZQbDww5h7a8wlQOD13nCiUV9inlK7Z0PwhYqHIzGrSsFixr4lWpxbhbVQ/D03WJVA1gMN52xGAa
aJnKybsgUxx4V15jAQ/kpjlb1m0EYE56YfIFhlOuX2pW/mS8j8QVUBOFIA34H6o+EEY2sOwVPEqG
C8Q0Ir5oiLcdFlLeA3NINacvuLjG4JcssBDucCjfxd2Uhc4k9lHzQP5F5bb3ZwvJJVmIRWX3LH0I
cAs8Wtczp51+Io62ZGFM9HrUzvgx3822QDlE774jfWkISqgcgEsxIVXJKnieKDQXzCyGMQuekp43
4UgTzUDTfZWTeTKWI8hU1ZwKva1HRU3jt4Lm804mrOUwxO0JbmOPVyblB6pqvFjIEkDXuRUs2H9e
+snSaKfZznT2IBxgi/CYW3K/K/6vtBW5thN5icjgVyzb3OPgqZ1xCjsgt4kF6PqUV9MgH3NeQsOo
Q0/nxH1k4hD+4JudeokvwPchA6OmmZsERnIAEtVZ+v+GRsUk880jIUWYPN8YgUKbobhNJzDHhGSm
Ppbspi1m1RzQjr1RsLFjO4DztVcX+aP2m37nBdbIGmAB2o+pMZz33B6VYzgTgpWCCBv0lvMr9yk6
ktan7lDh7beCLMRjPiPaZUoFJkf/SB7cl2rlSRf7iSEbaj6Mlg82RqcU0lfKNCII6POorA3CfRWc
IT0KC5xLKRk4T6UL386xJCa6PhSNrYZ0+Q+P2GZoyr5+a1OfI5WrIU4k6yVGTCUVjYcxnhSi02Da
6NNjprbPifYi7KTu1SdaS3YA4t5pGEJ2M7wpYpd5leS1HJfsQBKuRJTy6g1RDH62INCkHNi0Dxgs
oH+Ha+fZACgpXsiADVjVEYxLHKlCS93no/4Kkh7bMDCjiljuN6oRm+EJRSuMGafFJi0MV2nvsRBn
7BxX/yiKVy63uqHuoGBWsADC+VTk1OHmzASYdstnmdjB6Jv3RnxC1BsW7GjcSLIRNVyE1ATzBojn
DL6xPnWNbz8ZZS7XhsJNBZCwRvAQ1D+mbGnWXzYySqN+FsxgNiifOSyfHHMUIWsZ4empHuU/GbQW
qiJ3cC/HDxsv7X5jTiBLEVz7GkO1kLXp7+3+vnPQaZUJmNkzTH+Ygs9WXseey84HIHhxIJxRPUgM
zWH8c41RoE0Ku1dtzCvClEKCXzRoPpuM2sBw64Wzb7xqVF60sVLD3CBGAJIfKKDjv33HXJqIZ+92
x1AKy0nsQAA/rH3763fSnFeQHPOxsssIa2W+ke7Ldv367DOL24WdDITHf1mD+A9Uiz+xH3wJok2P
YkM6GxO049B5F3m7J05WvrOjYS4FC1Mf6lhnapiALUt7RYeOq6Vx4BhjeyxsImCw3mbAydgGMU3C
hyRCWJkglUIxVr08ZauLzCUdYyT66mCAhFOM5P38h4j9W6xkXLm6f7ExsHikGWT0aPl5DZnxahqp
9q5u+MykIWAn5TRWXeXlA7nbl98f/O3ms4DykZOjiTGBug1qV9PQSbjmF3s8aM5MtfEOiTyYEEG5
BoA3P8t9SQzvdy+Tc6RukfKYsPHeSL48IF9Rfj0g76lUbt2weGXTgHuIfGnR/TkEAIfAgtRDlNLB
8ClKfGi6vR+nDe4HzCliDEhhe3hBBzs2MfwaGg0rxvBkaYkoqFBXDREewUxDnMaofFQg88dEK52k
0FqkKeLLZzqJmaMV09IBsiKHVWHUATw7dYgp6weNh6sNw0S1HZIK+mNCPqEXfPFYC7i+VyKJq4Yh
o9HKB6KjPWJc2/ZFu3jVRjrKllsAWxYpRv/HDlYuGFLW6rDgO0zDmAoycBjaa3X9kbmE/c9QX+PE
YXslhYsVgPCxYDFHHCHKesLnAPdjEopYR7jY8F9kMTw3xQc9wjC4U8OmyBOwE7tAJzF4FSm58bpf
ImlcAeBZfvonP0dNRRdGB+MqqJuUsdT4cQzcRfJiPa44VKOekvghisFs9NzgWe/AqlU8Q+slvY2w
Sur+oulrhoOOwHRbwqLZnnF2ei4ZPjN0tWldxB7b1zlmJgxbKvFuXfjNL9zv8A/hrSL38+TDk9gc
zn1E45R0sOg/2xoQsq+YkHbW1nMQP+d6PMOIWau8BrGrFbD3L+EVESDGq26ri/A7hGiMtiCdWIuo
GP4+JymY/fKVCmOJKsXBxoAJPVxYhXKfyiv/DdTX+I0X11IzcNjO4Fd+npdctb1IRaITwlmhQn8P
Inub0Vnrh1JfUME1g+iH1bpneYi7gQP/Y+m8thTVtjD8RIwhIOmWHBRzvHGUpYWIiSCgT3++1fuM
3qdPd3WVImGtOf/5B4MKbCiFAICVxvonPMU12bPU6Aoi1qR1Fh6W5vT/Ca+4GHL+JhdYTw1nhV3o
MH2poZpPaulUWGsJr0E9rq+UNszoinacjQ8tIvNCXchqVGpTFUCUt4FP/JiL3YEOT8snrPtvtrBL
3bsfUgplmO/X9K2QLFVunsO0/c6bOvl2pwZxgEQ2Y5eFiNahYqvhxVqqw8mnIuAh/V52l/v4dbwP
0XiEKqP9Z1iJSboXUUMjgR3yc+RdvTwgArak/BM0rW/u+g2bk2X6t88oy6Kn4gtovP07tBGV+p1h
dhY2n1GhJHzPtQpaKaFsuqIML8g9F3tbhvdEx0tz5r2b4pUf1iq/7iJZxi2AWkhgEZ+gHGzvRYDG
kiCgpnZUMFVqauo8ylg8DUqPLCGVYklze7oDuMs9EDSD0bf7/WJwd5k8RVg3GL56EHVljte+4lVG
nPUIQ9nEuYIlodtwkxRf4gk8rLsuJDCbApLQWwZdveW3ineRXOBcakE0nFrOzefy9TIAgAVBQZQ1
YG70YgJMOYthg/aMrp3P8HhIHioj+CoYdB6iA4KvziC9zBCv5LngZ0w/FasUmKJYFL71zcDV+Ehs
FIx5e5yBPOxIX1qIkurFC+Kehqk04+VeTJ2Z1AM5366iQzWZTH1dStwSuxbFa7WJ8WSS4GKoiCCd
Q3+iuqWYxacDyRi0BDaWIwIygUEz7Ye08Ytyja0qhyIDm+fIS3GBchJ+EKfSAjDagpjbuy+k0Rdq
bIheLu07zB30gGz7ncv2rNeRScAcm+8aCSikPpoKLGSqImi76AooPu3Txw+IY31gfSEu19EAeU7K
xTahFkxQMXYdNqFOsWFNY3fFuu0aWyPtl71E0WgybZ29HY5CCpf2Bi0HorkScaO0iy/RFEbSh+UW
oEFBRjHiW/Qlj6vA59lP1nkGWuXQvMCUqtgVkUKi1TQxbmswVqZuBjgH7EGoCg1jCCXP5hmODkiU
GQxAYirBQl3IyJSoPGcgE0WMx70c/AdogXA8Pt4BlclHwBp8Nx9wcPEygjtZeQi5611cUD4fn6Km
5huQWpNDwagOnXbjoI0hQrSFlUFHIzvCEZ2EtzVQ5GVOVf4pXUyiqd4EbxA9Jd6uH/uq29XX0WGL
kyn6slMNnA48lzND7brqjvJubYzua4PsRFa1g62Ph+Ph/PYPPpV/1LXOCskx/kLAeu/wr+BcqWMb
ZrjOqH33pItMwDq1mUaOuOxdG/fwo/z1S/B6RNycSmxXYCo6GVER9GO4qM/gJ5IQQU4Fi/Y/TYQ8
v48+CHMPAiW8rJWlhcEEPKJjv7CYgcCIg1wLpArPLc650SrIvA5Zv7hYfGCsxZ95zcAIqy2K0pUA
etYfuA7ykcYQgsYFyfHqy/NZcnROpoEgu4O1+UcZowFp41CgCzIGDwYBCLeDi1c81mvI/wxXmWxY
RaGUtS+Kcu/QiqCFRnAXnG/62dEjWHNwCO6djgeHlQqDIp5QnqzOt6pA6nwVs3EA60vMdPayrU7M
p6nWVHhFunD04thQetMIwfDBVxhGAeXMP8nNe/+hZZ7eTtJW5L0zLUkeobav/gz6PwHVUXm/jgyZ
hIVn56Ebf+I5/3X71m+oRAnZFVbhzxWUypoRMMg76s8Zngm0vNEz6kZg1ODbHZNnsNuH91yCQHVo
rfHZojpSxugVrLj/g7V9vTOEQ0oa5j3Iwqyj+keFz5yAmxnDoX9wMgg0dyz9M/edtRLTP/LbZYEj
06twJFT9JMlQgcMb5Iz3kKIRKjBk814WiItn6G7GkBlqBEJxmGQwrQyAqyMuCgPWj11N6EDBXHMK
enxJa19fgspgRc60Lx+jEwFuLfkoyy5idnCbyRLPFubG9m1MTFmqxSg0ICeSMhMYzCyuXs7SjEcg
cA66fIAIILEpqC3AMKPEx1FaG3QogMgU8X8trekPxOAUsvFzw2G1pDvKaBP2YkDAnYzpyY8BnYJT
R88JKWDBm5fs/6dDUiyRlKRNzC2d93g2NNPr9D/uIFo9/kANzWKDoFPavueDFWIrVhjAT6bd+8+u
WIkmHw13JqSG3RonSwXlozwpjuppiMb4F+oTcmZpiSAo84sJtJYXd1pPcjbjaboXh3Af+YS6ci8E
fhDToQQREJXBc3iR8Qf3btEveAi40cgewO7xbp9Q9x1R/sH0+5Kj3eOQdJtox+H6JsS588svPAlw
44dDbVHvuZwXRJ0yHbj3gIk5hSfevOkqUTywx4qYntfezNIL9F4u+NncKHMrPKz4nrrydR5HbiAC
6cDTmFOYAa+ESHtAAcUUXHOuZNUy76UQ4HQhueRDmoRe8kPQa/mvBf0ScTCftYrOwcaxRF+Tuv2T
c2nWBlbWIPrgYIIFS9F95VRvASCO5rxgLT9+eY6wJYbvg10nDzLFJtU2zyzDGUr59LviPNJn9CSv
oEPLgyGzYaLq8Le/0oUzG/Df7PNJyb30dWE1wrjjFfQNoyxqThiEE4DBCkIoExS2aWqel0ujqXF/
QAiDbiqRMA5Vyr6raDqcunEQ87DN8T4NS+n5UkEKE4xjehToUm8llqsQIJayGVRDDpTKz7AltSYY
xLDMGoQvlz9IPvVy/e0TQW3CjD3iebsNXH6HTDZYg8lJ0EgR2S0lNngAZLZXKMO8Dw/1Es7dE6M/
1caBSLDiczyzfDy7hzFl7+HjPfoE9jGgugkHRz49YSVj5mlE3dAv0RxLft8ElTyiF3lskSxGtAbi
HCNDZwpO9mqLfoEmFXpbolJMzBoeC/5GiWHafJkCgBjUA0L4s7buUwtPDMgjTPYgOR1FhioOTeKR
gYw15KB30nF4ZgyNfyPVPyY84JEdS+T+s7puteNH+E29yRb5Z/JYMPguWHHANjy27Ccb6QeMSwCk
3XvC80nq5H2wPUgh5eVd8b/WEs4WwKGoiCgXqf+HMHv8EouOfw06xdTLvb9dTLou8PAQSeKZXwQ3
vGF0YCFH/hLSJXI4AcsBKJmp6Q3BXDZRFBho3n5f7If//Fvgdx4NUishUXIsOMLRuv87WEpPDrYo
ApLNLMSHVGeC4nQ/U4WwrUFQE+bUg0886CJ++l0kdP059JYcZ7XbxPq6bE0Nx0PdqfgQOuvO6xiv
ys6yHYbVS2wVVNRNk1y0yMTqsX3+IzBBWtDH/TNi9C88d96Y14ghB0O6gJ+DpMqfgSMElkqQ+YSt
llqQ2vHFCeBfcv/FaSXPOMMXxqEQpkwu/zsE+GBfl3KSb2C/EoYn/Kv5jy1G/X4JIdPwFYBMylZZ
JIK64BpcNvlo/Xs/3qffcPp5UYhvvC7kVoPSFYGi5HA6+IOV+2UnKnA+HFe7+wSk2FP8s0XCOAN6
7kLpXzcAwsy15Hyjb+X1OFtwjEDkaUIo2jsTDqoLQHt5hVeqbcsvClc+Iv7tws8FmlbKWGvR4gjd
RU9K7gVwDa8ideyrl/j6CjnXMDF5QwBdri4nnW8TqDaDiJevZBE8XHi/UKMoG2CMgodDMsW6gfwY
gGqu3ACYWXeUf2cIzFxqp5BHOKj/vpOzyHQW+J4zKnqPKlAxsmabRDlM+UFFQ/fHSFsQ2gQjlcvG
28EBVjpCb8THGGYRlC8sJSZc5MeEIgGxcsdohScT3seRF+PnIO3ivQbBQ9Qu4sPc9InyCXJ9A35y
hhIChn2JyXsQ9oETOFp8WDKv1BXMYl6mIuedVWYPqbmaqMdOW+QzWhH5yOeiNBL+o1q9KYgNpph6
vMIBh3zkNw4dwky14OrSFoGLkyvLa7BHkotAh8WLN4uo0NPXZ130Y5opKpKF6pZqAg8GJx8IVD49
DFljrKvZiGUC80R4yep9SeUJ/ybHrhujRAVazpzvoVTLuREJh6USxXERI6AJRnnEKX1WnBTud7pW
4V5F/vWCfsAIsbncFjG0HSo5gcGmInWF+KEhfudER1ATPdb1Vlrf/t67Iugs1idsZ1JWT4RIJSxS
mDwvFg5k6VSQbLgiGII0CWrkCh+AqYVGiwkcBeNj0p+gPl7hUbmZP0wf48HmI/OMufDJKMs1xt3p
BZtQa/Jafn5wwwDaQ5MaoWoK8cdCIF5CsXTLPORysvjdSOLhtFoJjxVn6gKmJS0tn/RnjGvQEjFV
sI2Q98aDUlk9nf1Qc/N8AZYI++Z8/YUVSnWLtdJNuJdWmBeWsQSPjcZzj78bPplq0k5QwluJJs8x
SrlQAvaN8w7oIeu9AsIKp0MHBRrXmEZAhU8GKw4TY3IcPS8MrF06TcMvbwEunQEqozdMjBvqXXw+
B979E2VIKvdUt5Kgd5smvlztpDpE1zyQR9Dwc8/ANMn/LlEdwSkiD5WeDG4boyXnYyZaln6ooE6F
sn/O28nLCt/tqD01cgoj9JGTDkO0wVy+pPonEPdlIVYZkolqStdeR4LiYUML+vBngv5tGV2nANY7
yHY7QhMHax3PT4ghJN0jo/zD3NqtcTnHqukwNQWFxc8Scc4unIPYOozf6+uJxQhLA0SKPkfYn2A9
13MMZIzfHHON+P2FWWVBfa6D7/G+gjmPAWd/ZOjzxcIMG8HAIPrGB+BgWI0mXd3ILqgKlmmLl8/K
hrYW5jJ+j1gAR/eXL2Mg/Q6uEwtmGK4ObrlnHRieIZhpI+Vcj6Er8DMypE7yVXSPaYQvS6KtKKD3
QcD2q92AF/brM3sV8hrCoZ77N44BLq7yWMyE3NAzAM2l+XfDnI9ybwy5EbNebmvYE8IoEJ5lR9wP
CeH40/FGLFe1cMGiN8qiIXMx9302NnRtOBng+4fpDYrsCwX4tHh6xVxZf8T9jWsrY9cQyI9KKuYF
Vix4oN5iZwsZ+0KIYSE4IqXIovadfBOmx9xfICfUo0e+H9dEUsEFTZuFnmZu+GSCwWUp8FcEPkFm
4LMiaH6jTr8u0jmMcSScUcBWOF6KhmlZCXQADr8IZBRlMontWG+U89sOHVRFmBRHE9zcKhLFPGyg
aPDTWIg2GGc3ins33WoJARmM22Szs4tUD75YOtEnu13KDj4IuXWLEAD/BjUbwaXARXAjhgSmCRra
cELEg4N1KbqVjR5lM3pdrAM8AhlDnjBB9othkn7DBq3+v2OmgeWKcQraDUs8EvUwg6XfQ4lk5Rf8
RJY6krLF5WZQyRp+z1nrPuOvsDEgKiDB8YDWeuDSX8J4BocTCZxUNdjCMgsGyj3yQjAimFvwck9r
xGuAMUE9n8MXYxbQrTW4HgwCiRVi2zHwZhxJm2vh33pfInBmcWdtrhxfCA2x0Nb/7tjiIrCkxYRI
YcR8soDtk7IYOK1xhr0jMYpHziHuWs2vIjaKq29igSMafJJooGocBtFgzayDNSNv/MP6qtO0eZgz
8plY63c5bJsN9RPF5AWFqiMfDzAmTXvocQrNnwtzBLCzAu20A01/zOZpHbnjPoR6PnEygQrH3TLj
k5oR/ItwCYGa1ZEvh4JQn8elI56Tmy9SSuDe+zztTIJzPG6ZLPMAU4RNIoIfgjvn0eltSNs9/8Ok
IsrsufgL5qx2BLjGoX1trMyD94rhX9xMXhMKVY9W2RPANPMaLL0vpC1gX2BPJeKvcBq2oYxhhpo7
dCj2PWJlszc/pr1aXe10d8bSxqG0ZNSq2xis/56nd2c6pS3js9CSQtxjDbN4OcPZQMRwwKUiqnQH
bM/eTDfprvI2GBcWODvhKZDuJUyWYcHY7YizyqoL4sr2pvDkW8g/Bt5Y4hE5HnN7fhwnOJNFeFD7
SvDBagjyK8Kle6LaJxxuHPRntuRm7sXrwpXqVcHdxYicaRtmn3jDuWX4FiERzhWfftJsGC8dYlyy
/SYaCt7oc1/vD5L3/rl9fZ4xbCmHOLj/9Y3XPbxqWeFQTJh1g7INYodH+3PnWoo1h2ebR4KbO2cZ
4EYte7sc90flmsqHZNjHWPRd9DFwC1h/cb5oY5l0F7IyeQVHNYG6Q/BneTDX/lXQ468Rm6DGHiUb
Cx1lCkaoHUkz3w09ywWPH0YQ1DZL0ZwwfU5YiQAc1RcTgzAP2mN5PuxAiSwvo8g9Azf3x3z1RiF9
puimruOheExexAcsnkH03D8hDbvs4mo2wtMGq/feY7z4r3qG6AzPtl/cwyvJJhv0G+/xoSe2Bxsw
+DN+xS4Zy0taJ2303A9XNWI6jpfl8mmbms/GxNZS40XnGNB1mIc4/VZfkbYXD/FSfDNWyQKcqg6M
YiNhegQSyDQxQeHE+s0ySRVEIUnOAEPnk3DARz/IWGeKFcOBfcLijl2zmqV9Akhz+7r6FP5r82Qt
cyAr7+k4wzwU0Cw6Ghxr5k2EE/SIJ4LwYQeBmS+RD1lHVLhuHWUOn/Z1NAwBBtIHNKXHIOfLXab6
2GlyGCgJMEBGnMCTy6MYXydSSsfV0t1RRQ/pq2JIY67bjlAuJmpSIUET3H4AN8b4YRXeEhJZfTXA
nj+uce/8xhpJUsNTNjbmfArWUtqjhXAnt3uiyHMowXBsA68gJL7Ejj2DHx8+KI3L2T1kojqFUxnx
e0rE2S6fXRa08r7EIs1oocDvH1dmnNPpuiZ4ZwSsJ+N7XMxKjMPzEE0IyTS3CTEA1HKYeMPMrsfV
An1PIh3fQQdVuo1Un8ckEGxs9h0PUhWOeVpSnvUIr7Bk6PIJ8EqRA/gdb18k6sHq965rgDfqW3KO
9CluDw5TZ8xzTSLN7gHr21gsPjnRQFxR1hmsfAKU84lJPr00BySPLn7F34kpiH5zkg7IBYRKrUf6
1CCwnG0Nt5DMhlyN5W7FtxUrSM6JeKk2NIn6E6FAHEsoeRyAO4TeAFGHVct0TRIGXyREWdAkYc8e
RjCsq1AsdrWfrRTeIQ/U9BF+sZ0poiJSY/uxEcfUGDM6G8HRx8QQUjQy1dv4yXiJXfKOYCtAZEOH
z5TU8unFFHPEuETCE4GC7n58TET7qrlE1rE23D1knmycwgcooTWjD8pQfrHCU2GwDjOPe4w1cHBz
xJNJ+VCq/tDyaEOYJfAcDyihwOsMbCtE8lFv/54hZjmHKcW5CxNkDgjmfe3lPI+/CADFryWW3cGA
Qv3fHzCCfo6flG3sEcvcXvqQkhk3g+li9MS+Xa9yVgSoplzKJgHtZtp134NnMKcDLijcAkVB+otn
HxQjx5wOkDzIrYAOAEuwfzoz9HuxRg+x85PefzocE8CvLOwIlxoPJGoWR52/blsTjcb8qgUXWRhk
FzxQENDo0MHRYKU/Q+vt8+DAYMhnrAPAEo8FczJWW57LO1UjFUgpTpd8pIAQEAUbyQbeQcg6QQvf
0AFzO0puWYrlHtfCpCXCgZPynFOI8m8YeMEVWH6J51gchtA+XEoBAenQuUJX08EoAeJGuFwFr8l7
hk6NkRb1551ENUHmlJfNlFrASLifkKxdfql+UGPSr8iQ22UPDVutJNUzAhtg6GZYkFxdWGAdHEHx
S+ShcuNQfuZYrN/ZkAFcxe3PgxFCIedpzzFFNNhpe+86/zyR3nYkonh6tzTxcPq4fdGs8pFV/NXf
VyAbxN9hq/N0gcCrQPYaJ767yjFbfltSITUGi+N6/8+5OjSnw4h7Xj9K8OcvKwhR+lJTA2kNXmuO
4JCSXokTDtk5u+u6Ew40rLjPU79/7J87Eyp5rNh98Nx1rrTCX5qojA3Mnu/Hw180qH6Z6bPmQ/Pz
hwHjf5k+MblDJcfhC8uC+M1oJguY2DWan0EDzKLXuoClKN8W5QiHu/Fg8vZVoklRIOAfOhFL0YGm
5p5adjRtvGyqbx8/zILaQQT83iL1Q1p6A33x85bzkCi4I4ECtw7OLS9G10g7sVnGv9o3fh5MoFYS
XpmCAkF5IEg6B18XomS7mmXbeqKev2fzeNg8FzgGTl7xQxBz/D594U5MlNZM5/5aPBfXmBvZkYJX
+vXi3IXC4WKXZuOe5SvJa0zGUaIkxSL/HSSPcZegC7M7XGDXMhPuySDpjtKp3Zl06I8ZGHy3KTdX
TYDDt0BJQWgjnYZpQZR9H3zXin2LwXu7JHksYUSFIEA2E3CPP9xW2IeH+c7g2tlSgO+RDYnLJ/lq
cZ9w6GP+Rh0kfukt9kziDytgf7txsGhiLvdDYffvi3xdfOWHAHO8bVbUUPyF8YobH+yff/809JkL
tsRDcm/1/JPYQCv+TffTlpyFsGZuM74PWABhSj1mmvNeQPGnmZ9U8x8mtZHF7QxJMOWSaEpQnt50
19jxzj53B8YyUQ5Rz/dJtc84BzAGVF5YczGGH94dI67gK1LiFWiq+X//ndxWT8vPGbxtapIkGMn3
yQXzt6t3/vAgfMRrGDBuQy6/ye3HLQsRkOuj+4SRthhKxRzz9HnioYkYiW+FfWcbmLgtIFkmwGTF
X0lNggEPHdeu0i94FwYslA4Qe41YiqX673NZP9PnD8wJBX2ohR9YEdLa3kOGeCwt5hdjzDf+M7/C
PJBpwUliM8KL18PcDUSEBaRvwmr3FYNd2kYBQPxQQ5ESNermitMhwU2xTDFP1FE67RXRLqeaNeGL
C6j9uXnITuXlDeNXtNGrdx+CfsEcKlydSn9P5QKKjpEc/ThmFjECRaaW34AeGK4pRygnPft4CeUf
RsLiI3tMEpbkfvMsQDFAvk+8hBjiH0xvMAavk3nB2RU1m6xjBqVQRLTJayLNH0ck0UwlJwNo1L7J
50dbqLpml7uHF/nV0gL39BpJNV8Yvvmg6K522fyGW+UTPx4acySz7u971M6kGdM69qejhV6bElKJ
++1LmBk7DG0hZJmv6Z3oJqz5aEkz8hkD/Yc40I5xOTj5/BM+ucLJLRriHqmOMKobcjvjh4z5pRmh
/P4K0x3j96kEkNOY+pD6NmmYes8VTMVQNNqNyiAdA1IcTLFebjGTgvSCz8lfUUTQVNstpDNIBBXe
Ex5/b3y+Vd8PWugWLua+TTC7I59HhcI72rzoDbULoVnFn4V5Ee/nYgaah8oP6OMe/V1G89aFiuHp
2eltrfNxs8EwiJbqQiRm84oz+yzKljPX1Udfai/HW6CI0N2Cx/iWvd2uZ5mLrJEWa1Ef6w0zFJnu
9syCs9NI+9lIS0OF7OAo81cWMqZqcd7o7Ns5Z9TdOwqCJq5JUhG/pAeIm85N+lk8Zn2grtVVzo3C
OtGSgwS6jMv2Gr9mm2VvZsXGT7nIJhZWPoxHItl/gm8sP+RrhsySwO83qgkfC+Hyfa5uDzN063id
LBA/P+fAUQwbLE/s5qv8GwwBthlGQ8wirPZ4oyBlKsJ+pZy1hJYHjfMXPsbFR/tGwEeUxUDv/DYp
mGscBFsH2YSJEoEihaA5PqIwKXPumP9gjmAPsvNlARbm61NRIn1DTvmTLx2m8K74VkpvScZfzP9v
aIMcXSSpiF/4IaDmZlSBAJsujQIH+hE6+wt2n2cm8zBrYRd9N/cPTu1kvpCryVfJ5GYX50qJyBQu
hY/LJbIBaqoaFZBynTYw2nEWmLdEnMNsx9mdF0H0bV4T+Ey8RlThnsAhEaeF8JhefVVBh+PpCaU0
X6HIIIwiAMBMYdg+G/cGUZBWFAOIpXJSUwWWn3CPo1r4V+EOI3ne0l8F8HMH08EOi2R0x3OhRGzi
618bI2/bywEh9uODT8oO+HiI21eqcdU5O5SCrjame6EQVyKRbbos3Ww0iKQfhEa6K88ZesKLw9mF
kGOg2bDAbG/0DWCwlK5ITCkibcY6iGGT08+w+KEaZ4DqQ3nOIsAlYVHfi4MAFg2tlYJp9+IzKX95
BV9af4yg/pX3ygKhkEoQMzX9Ei51P5PTQYRvpPOLAvm+HURIoSiWPtNuyiDGEMIlzYN17mlsNiSj
dvwD4mOZAp+RyhZwIqA5DaAIY0n6SpTo5REYGg4m5gJbaM6ERnQG0hX+E4fMsdS+ORosYDp7fdzG
TYwwTFoNeU9kaLySOiu3KIshrTd8mHyEq5QL30afjAJc5BxI0tcNL6a7lkNXQuZ57iioofKRvsjZ
fsTLDCfauBj1uN7pE9jn33g4UX6v6YBBZoz14wILvVmBRm6kBlqQRx//mrIgR7f5K5Xi5/TpmuEw
0ZyBi2qSXaqOMHKMCfCI2MxfzuKvsGdrLHkwaC69YXCJasyF7uvWtRC4yr+Nu0XOzIJILbNjfsEE
gf2XmqaljhuwDHcIuCeIQaQFC2S5brDRw2EXQyd40xapkgwN1wV3gvOIiN4Ur1AnVxx6YRYwKA4Q
yMcC1WEmGzxG5uyyREvD+ESJ4W+QLjAIvtPTw4lTKzDt6S9wrfOr4m/3slcXih5MFDxpmvvGzopM
xxrJBAA/vXytBEMSGrQFKZtR58gTfS8+QenhmRAMgxDd9r+UhiLFAHaLEBxEntZjQhBd/OLfkMTx
9yE5DmsXIhRlQhn9sJaudrWLvQrUdNp/55Ic7FX8d2LsGGPd6DFInh8cUtS8e1J6KG0cAIOg/rtF
1QgvM/8WbSlTYB2wI2AxDRPL4aMtqLHgHkO0pW8A4L0se+FONvtuDdnVJu1WmzAsIIwPJQ1mTGxk
AxvDGmdBTibZehqmx++kS/idGMV80iUd8XkGXzVAnl0VS9pE9woctu3DuPcPs2a0V309Ln9gYtgD
lw/Q2evb6HT6K3z+hBhxJDA0saYTBBB29ilBQm/rGExzg8ygjQif6VH+AzVcOMZBD/UGjh7DL8EZ
FlxlX+Brpm71gJB6Tjd+U8TQYTBjm3NjWm7qTZ0cvIdDQ+L8JXlurQfCo0saQ0QC4x7BrIzxI/z4
xCiuL6nyK053YMyuEOR4kDR0UQ2LUOeXI5DbPRwbHqjGg0CCRoBHhlvO7/wn2doSIuU8evsHSrv3
FvI2T1BNX19yjwJOVF4WQYdiPaHbZx8FIH0G2YzZHivcYCIHPG2V1215sFmLyLXgbxzGuvOx02w8
vC/3RTTY4jPNgX5+VZYzuDbTErntjxRo8S3tXI497iFJkMBMJQiJCMEDXdHtD0s6cIjPlEUSCSeU
rBqk8iskFYj5HgfMpYTaTo8kD/hJoCVaetm8EnMErLqDJuxhawqbl0MNlZNIIVZ2VXIYoeVL5HlN
jq0F7MGC4r34lOJ2FYCrSCT8pkeR9s16zn66PGfBYVFEmHr+tNSocUc/Ktwhov4PnaQxY9bqpD+m
n+/K3z7iO9jAnPMrhHf9i+gVj42zCLe+HhGkPDYILJn8WQyPnSZpQlhpgA/sUQWpX/eg3xym0rwY
a4aNJIECmpwYtiOiC6Oaq8Pcxn7YP7s+NmYld4Ecf3yNzpCClP/VLk3g7Mn4lkWFS8+tgo+Cp8PQ
rFEACGHHY/1aK1uFNtD81cm/dof+h8OvR+/RK9VJnnTofgs3dxcwHIF+B8tmg+gP12+dNzbFIw6I
MimnKF9IpaQ+4jwJExR6aJYdCQukqNMFOakVFlmFzcKh+hIlSR9R5z9On59nqji3Zec9rKDElxxV
mQCOkdIVKXSih+JemNCRg+PVP5TmlDOg+DYjYeY8iGOc5XgyTmZ/rDjYmz8CyV0Mwj8RT5WwZPSg
iEwFWSHFynxVkFt5d/xoA2PChm9PhHALJ1Kc6XICD+iCuS1eS2r09LBSbc3e7xlSV+dLLAI+Mjql
g6dOYSqmpqdGNE93Kp4lEk6K2Lu9vLoT1x8nFBve7XwLuKauhWOnzVIDdy6wMNzYsOSC4qIompup
oN2hqPi3tgOqu5nDyqFG4T0hurkRPX/6JuaErGMMw3FvIXa+/sGYh7hCgdlzKmUfIpx9i7BxYkI3
WQJN8bizxUL/zUa/5oI20xks8tHU2u9Le29RNbNrRJtzZLv+m5+9jvBD3hMSEGkIFkBsRtTzM8Eh
rVzg5fHA2R+Zb0wyVJZ5nBGdl9uT8diw1/4VD2ymm6SaLkvbH4dWZIlg0ru93TN19GHshjgo2bM/
2pRENASlV9h/fytoy4w+dm8//q/9zt37pFj8WS5gx0gfwzjGn4lP3/uoH5zPHCIW0wkK/B9YuqQ3
iSsnzsCJObxLcOS8AjRgYY63rbt3fXv6IMHWcKYdQebkYYDOHSLMYHo2iqPhVYkBqC/w1GxsOUqk
4R9MicaYkC0NN7tdHignsLVvWrG3cKvfEn3UxhRgBCceQkrFK10E9YeWooqIsvMrIR09fSSAXKyJ
BHKJl08MbxjdHYI4XIgLHvOs6Jd3DHgoAjEZujtAsRwh1ojceJg2pwHOWqvX8bBEdsbR6rvqiEYO
p5PHxuK10JVBff73C++UmvbuFSBF/hbjGu04aRnoRTh/kPeOJjMN2MrOUDhaVCG4IF2QIdTaytRc
qpXDslnguMUNnqJLe7EEmcthxEci7D01qiQbZ8HlWIGaPTCChUaGVlO4sdTofmT/wsp2DXLaegq9
Of9ykz3OrZYOI/GrCsmewRnm8fI6ILYHH3gwNcXCPNCcISF/nGYR7Ix1i5HyonmgR82GGGf7PH3Y
we9Zx+6Db5o3CZ/BqMRn6trwCquLA2Zt9A6nfHw43anbs5Ux/w/QNgGdxfI5nGZnLMISM6oSJHrT
fGUxksEJE/sP3kj5NwI5ojxEEtgkh1MxZlnFjGRlYNFhpLwAJEhsC7HccDj9iLuxuRUGNgbHA87J
mEQA8byOOh9OuXpU3SKdFYdi6kQwGDZomM0pvNkF5kNgxSwwrFLws/mzOdU5kb5YukhPoLcRkS0H
GnZaVNFSMVM8MP8TAL/E4gUMz6el4puaJ96R//KxxJgGAqjz+7C9yl4VbhNgsieeJ6j1bhbQs3AJ
OKXhY6PsbqAR4iPwES1sJEny5oOYLhcV+SNQCHAe/4KmhzN0ONVDAe3POTsmLrZ2lTRJvmoTuHaA
GwBdvKQ4Jxvg8oKs6SEcG2ZxtFA0ihsplTzeVXeZokRD0qXPRspoAYobWaVDVCtcY7pNpGYMJBhU
hK8jV+rCjCHhRaoNQ4PxF5US5PWzcWH+gpxS8DjylTRnIOplZx61Izza479UMi7tGFDTmudnpiEI
hhkwLfh5GH/VJmPtoV2liMUHrY0q7rKVOeWwHg5vJMyKdHIbhGiIb6OpxCiEOOaEc1HiifEREImc
FNffUjp/niNY6gM56aS5zhqs/NzbnZFP7nCwizHjQqkfVXwIAMSjyaIJ2NiOv+ZldrvNriCYl9NH
ZaA0kM7fOumfsOP7WNNRNq5Rvd8Gx/YzQp/0qC9M6Vcd+ogcU2ZtiERG16ad9Md9wlAJxxpGPsxr
vHyMjGYonXNCagWj8mzyAC7aREzRviF4PszJbE+cH67ac4TXsveEDEHHD9oVIPUxrXUJ22LMcE+E
O3NFyDeF/vOIaMAPO2j8MCvNWbZvcz+bHZ6jh5/PiJsdMtwMoI584gud0ln4bkFlKEHkWfNZ4gRl
ClH3B6pbacOiymfQTZjbMEehXzNRftvfBI4gE1FU1hkutXfh64UxXa2lcDeZ9JNX902+zCyM+Cv4
DLwnBM8h7+gTUu1CiuRuyKBb2miKhG1myLgEzKFqEjAF3hZ1dinsUvQrWbYw4Qk2PazzfZtAFUU0
1QzFZ+SD8zMMkBUPZOA64Yodppoa9gmsURRWjN4zkuCymCkVp/3M/AX9FGgc7OHQjJTWoxarrB1r
9IP6UExWPEAF7h0j/ZbM2Q6RrO3bTbW58JbMgRDDK5KdEUo3jLCmur6YSxNfKt6Xkc6NeSM3WK/H
IBi89+A5Ipod0OVJWysWCFANkA4EXxwIP4gJZWZDYzJM/w5oluP/1/4x+zavLjYML9gUQpKl7xjm
8inhKmpjZucALvCIhcSLsRSyMR2gEnhLDfkZPq2CTJA6h1qTsAjZBxfRp9l12pErISwsyBN7k77Z
eqrMABQwkWedRw8AAwbIqtVjyu3nmDnUm4CbE6PYHb05nfoVAA4TqItPbd1BT/8dnJQTIm5sTR6f
MBMG9ZvLI3gDcxp0Kjfw6VqtZkWFW9Kj+O3puPolNJCayZwcqpv6zIPaVwveydxp/YhVnYt+bhOO
px/xmSREGwBG2HnzlTlzVXN5e4YsAgxaNdY+zjkwlnVI8HfkYeZqdFc8RlNOpmz6LP0Qc85cxMuE
dYvlo9mQNIv8jikq5E124BOLxQcU58WdaqW81tWcDZkloQc8QPdGKya2KGp4LmZ2xhIq7TfXZ6hI
4SHS6Tyv3FLae3q4IlvmruCm49bg1lSfLPmsOcN2LK4xRdaZqygoCaF4OJUfbiLEY8UKEzxE5/yN
hwPFHddVQS6YPN4pbw1VjtvsQI0fip8Gqx6TdIy7yJxntn+G/SvmW7iNoVlzC/Eq5Ypy2smJ7c7i
m7piSbrj7qEQBA+0xxyxh79F8PUZsWHJqBDpH3CbV8OZwQ8aWZqccATasYCdKjIzRzLuu0UWkZ75
MUe4Gd3QkpwRzPCgqhAfiB0tZqxM9Ur8xg/B/cXV0vQwvc0wDJwhH3wDLupj7fh9EU3PwJf/h5mL
fez5YcQvgE5mw8VMjBeZPWH5JKDJbsyK8EaKAka6guacF0mT75hs8gZA96wpsLa1G15tUKXzS8y/
qCEfhQ8pfNeQRMZwjZnHksBCwecXrxEHAjy5sAhNnbGQCoMb8Slwe2P8uOO4FEXYWh64+lxrMcAe
XxbYa/KQgaEaYv36H0lnsp06sgXRL9JaapE0BTUgehuw8UTL2Fh9i/qvr61bk3pV99nXBlKZec6J
2PFAUcvZiahWAMgwuv0TC5a6QcD6mnGmeBp5ilCrVEhLAKG0jDADuwdI94D6ZIKC48IYzC8zo+am
TFghROQmObHckblDRpBshfYfQjP2/I20xu+JfBvzZmLHusf2Ch6Qu2HkDJori58xXR5e4Tv7AnqF
0OP1MaFlz2RCXg1Mt0JPe23ZyiQqabf+NxVPP1AEFNaz3i5+ww+zQN9jfDNqqY803AmIfYBDfNIW
Zfk+yVqajx4Mq/WDBuv0YH2xeI07J0lK+x2dWsjuM3xET8AaxMKzsRHMyd7H+4/InDV5RLD2qGQQ
lqy25MxB0TE2RONOAXZmw+KDDvUvcvxoCCYndODEm+veoB0ZL0+dg2w9OKMg4QPNnnxkyppR1iwx
R0/LEdPK2zD/ZB6DMLsdLtNjTDD646T54AfrXoig+Z2LD6SGlrR31o2+ZiLOr0mXOjmbuscTxQFB
xxkg5LLe1Q60b5CZqD6eqOenHho1ggN+IGIVPsirSKoxHzIvwTzDBkTWF2zQqaMDGPGoHGeVuPYh
SJhhWMcMgyyEx0G4rjEXffGTF8mh1w7NDJqyBwwdT+0x4GdJLCQC6JFY77gUgAqy1CSQGwBWs32a
nRcUIyAVTIf5fsprwo/fJwsLSxE6/2cY30NEw3wz2FeO3fHsB+9M29P3CXIkbxeOpdJpnwgYI/3E
lB3WHNvD/K2Nxvvty47P1cHwwh8U6GTcYxJ9oKFCUwpsZR5r7Vka7C4V2wAFMv/+T9GBuXieweyR
p3D6lU7DGOaY3lSHt3m+pyeHQDsMD64nQZG9y4vuHn9Pi25vKtKRHA2lex2K/qOt6w1KpOomfRKp
ex0YR9WbYjrmeNnVgkvqJiemYlJtoXEh/U/ly0LaCTCBWChJtvJTWVkVRy+MapYimlj5oO4lyiw+
Qxw0P/K5Az1JrB7ZdpEtSA7/ggmnIqqHbARoKwzA0hdhcWv+u+eSd2pvuXQamSr3loTJ9Qahv9I5
hBlgHqmzEJQ4aAFoX9Dz4BbgIr/nLnFljBFTMSjvarHr+0sDe0aYIZlNfORsYk/jz7m2CobDA4ki
hZ4mab0OW02AiKi/sH/wePNPHn9pVcrMKBm9Qak8mdpXqnz7gZdzPBVs6KQxyVBRUkw3LNSqZ5jD
pKUI3tvRk+DN6zBus+Euv2QsG20nAUaCn4WSVCt9mtiFma2FV2O3Ig6vDJSZ1NOZHrwsL+wgDg+h
8T7l8rqoX7bvddP7i6SgVk4uI0qUxjxPGYq9BNLwi6+NZYpiJaNrq4JcNuDO+OB0OgMgkcyUrxSn
awM3X03GraBVqD6oL6XPcCTUU5okBtotYSAKaz09pVmV0FaJvXQaDv4LXogeWX311xMMXbN7TCId
6SBb+z0LJEViPCKJkTq37ycAqfK+eEVYiLvhbZh63viBh3osvAVotabS3RpAsKpDRx2+i/0LckK/
GO1Szh0ljT9LzKYSHXtZfYHZ6CylfI+opwMFJeFvRFMN8JcYhVCIPka83KOI4Ydfrn5Vq9EP33WM
VLlw1SDo9oMdhOPaHCRykdZVJHgKTeZOWWd47ebvgT5QCUguZ50TPQm1ed1EndbjdIgAZRvxIU8u
LVlKlfQpyrqn4XFTIC8W1S4OA2bbtCqGfpWhHozDZhMFghdMMFX66SqYXGCNqPkVmN7W3HAXsEl9
v1y3GmvfoDGWSztBx1rNQNwIMk9gEtuhE0sxHQjBRsb710qiVxOlIDdeK3yjT3hB7MXXIwPxGLpT
2e5kH5chrEMNA3jyQikgX8ceGRCYarkU1rGWeXXNcFcnYKU+LoiLLEpajoP/Kdd3Pal2GXegRHzI
Mb3vCJoIreAqOetJtirbvdaSrIg1keQc/xvqpR9DQH57laJTNpEVT9dJTb4jXTrEGlfMuA2/AjG/
SG2LUOpd7QZL3Jq45xU35FyTZBgtg9erH9HLQFrDi4ngkzMbzwCSc+ZpKpiQ8ay+0OYMNz7BQCJY
qBJX6cloWlBK8L516U94CZtAL3kCeY0YQ4Xba8g+/QV6Y/9bUXgKg41ABahouDRwcrBfhRwZ0fhG
9k7QvgmIKXhyu4mwxK7iFiduEX21DZ8SfM6ESNbJ3NRKtx5U8b0mzmsRIjha0H0mI7PLiW3jEdax
fNcTnR2N9orEFcUQD8kcINpuhFewVASDZ9KSqn6b0HoeROpwV2u9yCDwptEgADQrpFv0hkzihisO
T3a3Wt3qFApG5uBF75tz+9txa6ijHx1lIVbcmDFQuco4JP+S8seEdqOqVMWA3Wudiw8HLJZLKgaY
SEGMG4WJeADgFHfZAu9WWHrTQBSObxZLU/VRSkzJmyZFZC3K60piooqsVQvShygaP0YVQzEOlY+k
58ApdsaEAzQS1nVcuubLEcLFTo8PYfclpV7e7oym9uL6xoY7lxjCENpDc5Goo/rk4APdJoigpHqW
GXMGOkImQu4McTdRbmPtBNMkwmOpfpQ1rgpjgIVxMHF/XVBzmGQ/BhaXP47Elivwqg8cSPsFJs6/
5GMS5gBIHMyCvovxVFQu4FTTStQ5CTzEYv9qDnm45gF9YTfxgS0fmmZD0IWg2IwHkYzCfRhXJE6L
BuNEoD19Owcq8l8kGfFPk34isGZ6UJ1boerr3LSxm+rCYcf3KdIykJQlbJmWAlPhGiWX1CbwznRu
ldxj8uh93hkjqXrvY2hgzB+TsHtXI7rur2ncZCKJOxLbpNmRRaBOAtBfUecgS1/6NitLr6vpm3df
Hc//vMF6k8pEnNbPVGkQqUBLcsofe/8gKh4JjThDDaykMI9Y8rV44hFjD0wIOo150GZ1U+RJKY8T
hJiAeGOC9rxSAsJhi43Vq4fR5+5fWjLUrtJBPoBdNIIoruSniki8EmdJaL92U/3Q40+fISg7dI0b
dgRPQdfSaPaLAooelcZLWI8xk1TY4rQqeSea9jT9i5y1Cp1LBcldIpo14FDSVQt2ETFmpv7FbxNz
HbhShvUizEJkKyGRPGdFZ62SHze7QfHdHARaZMjlugpENYNpzLh+x/Nb6o7BU1VrM8wFoSdSqric
diX8xZJ+VBUjf2GFs4/WdeBNPrmzKHsbY9VioJAVD9lfVorbxdwiI6luwa6thMpmEX+K5WEQiWvB
alJxXmT0cVOM0ZpEp4bMVen9RWzDIGLwhKSFBUYuqPYXD15PY+Cej8VzaRzUiraekJzVDnOeH1lh
mtlqnH2Y4Z+yQNM68FugbBb2fK3SFT/ZAvtvcUipihYvCstnOKcwIZ2YWEekMmJUUKiOmLfjG5y/
WOiyVdvs1cabjANNNrmcKeW2LmqYmD+U1M3gabBLZRK+KWEP1bGqakfPiZfjndPJGGbxqh3rTMLK
nXenLBmwPlHicCQGEfiYifoMDgqjB1jFlS6uRY1pLKgCAa0OZzG/uTTrkiLcZbjzDQiZYfrZypQx
EfcXaR8qBz2iVz8eyj5eSyQDGdcUdNgEhkYa8HBwlcgGYyfRN2TZV31NJNzryh0h7LcjRnQNAG1s
MPTJL1WyN1P9rCQh3XyldtDx+ynT8lB0I55ZPjMzOxoLnuo0+5EX8t40z4kP/pe/RidlS6mivcxd
NDDzU7sYPgx210TSmUGwtkDWw2fv31ruggrfEBnCSTWFypILnOpduqn8YSvV73h7ywXO7QUMKX/q
l5MhnSbdpMUAobqjG9UTmCyhFpCuMzqCIPKXCtFnQQHWqrsKDZEswaMcF6gGZJSBJliPISa7CydG
yv6VM6uTzK9KeEsrha+LiB+DBDeGO/2FwQd7lo/RPNPn1PWj31z0ngFk7qVgiKPykvmJGxiMWV/n
F4q0RjK2TccdLkkh7ZSQLuhVvdwBxlkH6i7gBB4j2//IHK6GuI3Ttfzax6jGuSH0MqZYf6NQT08N
h3IBgKvA+2bKllj8TiWrcYC/E2y132oGrgLTCftzA1LD0HByRtumYjUSUyjmfAqbJAmtPvuN4vU4
kM9cm5CDIrci5UszNjmLWaNzhIsWNTYdQGRxfk8LAOidMLVWVTfwidyGLmtk8Piq72n9obL6Teld
YGRAQECnvgcGgCn2EF/8QcuZvhq6UvhMivjGQdmIK0O5ydOzC7mvhd5Q/TZit01Jmwuakjf4Nz6b
LbAHJvFS9akzWu8jwolRlei7KP1uZMHuWy80P15GTbf5PPVzwunMBYW1r545TjsOBSyU3GDjhKbu
zP5Hg9SBXYhV6MUcq7XEY69qH1EErSHTRHrUqVt3Msc5UZIDo+uxuaTZ667Toeg1NlrZmwqiy5V4
zf86ZuH0WKKrk0YHMxRulXkexOmzJ+JQzknP5FaJq/tllttpMtxB9kY/dwPGvUFBorBB0apkXD4D
xOQgK2h6cGUaDC4KuEiHxJPZONuo8zQ12xiLR2ySYAQZJxV55cHRjyprTPPVMHya6IUUeb+YcLMQ
3TldFVVZTWAzKvOea3PHhm5b/N39qTIRxAoWU0rTjNccEsoiMamactj6CMo5W/3pTQhxus02J2H/
kn7rnPEh/I8y+IzMTYk+hFJR778VADTjpkrpXNYtViF6HPazEGkWo3nU5lzsaqvUA3nieESHxFX7
4aaVNSlPT7EVnVGHFjhv0xklVTO6CdvgvPiJa5TsfOHNd3UYEb6i/ruW1825ZtWNCRfDXt2EqLIj
0+QaTXuW6/qLpRimCErAIC0Ml3FDgoRgZPjD28oVSKVJ1dXqzgi9MS4vE+qDp5xjFq2cLEAOxw/T
4W3M9Yg+EzfoIiWov+NUgf6eoe+t9IfmVq9jsDhl5WKtZMxPFnaDrZk+QDG1dh48ep6upncnJhTi
oj5oZC0JdXTKiS/o3iogdXUPfsvkGUg1e2IMgfJxpB8Rhcy3u5vU/8idZunYkyqepXIgJCYhDy8s
rGJBt5FsNpHLgeSLO1HT3IWsrAM+Z7+1F8NnvUANznEhqi9S6KdNlYNtLiZ3hE+4yBDBJJ/dRDVO
62JuMFd/coQCHwhUkpOJWnyoEWOZkE9rxA43HAGULsa5KQD8VjDWSYvQI4EbTPqbgQKU61MnIGfA
+TjfaKljx/kOvGCA8Nqnw6aX421U4aWd3dijYOmY382UF5UVuZ2q5OvQMTK9qMReyJeFmUlmMfsM
6BBJ4baAgrakhfKSvxLae3l/nmIYcsHLy3uVlHAGMMYyy9WrvkgRg7a2NqXP0dzFvHVaFhwb7tMl
3Ycp+PZ5coXuR4UIneuAptl1X0N0atX1SyUfSVMgNdTJOUBz2y5+TFZ9VCKRFZtLbkzsi+pJ9r1G
0rwCk051mbTR8bNj1LRk2lMfpBoqiekFDIkp5LgTq09uTCJbMKBDbdK+ImkiYU9f98rPvBhjnbRP
8BVDiJcO5i24qVHaiDpSRgiwLQp+JWDmBSlsiodtrPK0ZsCquDQJisAH6DNqpVPWxAnoJCuKNfrI
9OlHxC2vcJNHwB9vk4KQqJHke1cmnpYy25zj4nIN2y1QVuIvFhMjVBpYeZWE0C6SnQEWLaKoZKcf
F7DgQ/mdzE/FfFAplOFWERcOrXiVlMsK48to4oZLz0NZrwcJogzFlUr0r6geKvxJ0uJbRzLD7V9T
AqdL0lsqIkUC9DLlm9dQnsXQaWIND3686aLaoSFYbbT4m3Izrpm6apcIqqwCInuHRJvVNA1nBWM8
kbfyK1oF02KT5tka6bkRHGuKx1zs776KQ0NRUiedG04VMztA+x3DjUW/ycNqK2oENkztlz7hJO5i
kYgzE5K75u9VSbDpS5ePOBE/aqqXiplBY8nMJbu72Ry07mkUO0Hj1ydrhCcn5InPhS0Trqzbl93f
ALtQB4w0x0WCjmL6wiy/5JqK94o5cOEUTLWyt2xPtehWKsxtJlIl+e/BEkjCndlaByg2WDO2ZfHm
/pbpC9oBxm4QYPgw2Ndeex8wmGX8MmmBpA3e50jPbO7h0nFjxMzgWXljcsivVVLGb/kW5lbw2Vv6
a2s1Ypau2ZTC3Lqo8GH6IvoncGgLdhajr7al2Tt4xV7Z072FXoyVHlEi/uU105wcKaP/hrCOOXXw
BZOSth+Ki+kDBqgHKGQFTMCevBO+LqZkS8aGwYUGnk6vFRvfMv9CXLxKma9gSB0eJm0+RpPWg4K0
AZV3KnDDFfx2oaWTC/WTIBSAK74vT9WK2SY/CFn2V/Po74O21HoLze1SvLxIUOMI5AjhkmvhIxmN
R4Y+Rtihx/N1l3SHEcwDC97cFzCjf4i2nsizyLcF90MUyuwoW+2rGBz0u+h0aIXNH4cO8dcKP1jO
oY/XsqNngCQoJolwRh1LhyR1vNH6YX6J1/j8gLaIMkg+pZGjbqaHv2ZwqLx1D1JcyMBwEWmwS+Oc
Az7Oh2LhVaa1v2KUohyiJ6+efS3AEodcdYafoEr7wZSL0QQiksUeyt8KN3LDOJDW/izYhvz0nDUM
GJTesd5+MZIFKPtajZ/lln7Uam4+L7sHTuWTAFKC8UbgZevBtJjc874/56/5NybHyWluCQVASEHe
K+3YJdn0W3/9ROuO1zM8kv7g+jQVl/6aBcOEEaFRzJiaXknGwNZkYu4QAMDvBy1Ar1xfcAXk1SyB
7iFkWFdflnxnO0PHYMufJEYRYfOHPgajEBwTGPX1kihU5BpkSqs+HvhdhaybZvKlUfaSgu9KY+TJ
9X2w2bnqa7dn9MyMx5NR0vvUG0R+f5t44t4P9AGnwKmOTbCae3P1sOL4ug+u/wHCykJ5qrzsxdkn
PENaI8rDkUP9xmKWNtIZ3SXNbEeX3bJxBlfmRoTEkVHGW/ylsT3jI4xsFEBAm3NOyFU1VwbYqrIP
YUM9TE0iCuDqlrVDzgdtz5uIRg4A7kokGuxH2GQ380cB6Y1mNtz2Owxt1EkGLKYtv5lVO7/hV/gk
t5tZORoS2Qk6OiUR/Md1/BRUK7Z5PtlY8OuiB7XCc88kI1bRI8Ia+UjxjOLZMJjun5HMcAW5leDV
rBYGmdUyducysGRgkGAWROWyR6FH0csldU+MJ4L+DaE3xWPh5M8FHfi7vE33GeE2W+i6+n3chPZo
nIut+FF1jgTZBY9WvQpo0N5RCtdz/wcMDbLJBjgauss1UiEPqfdK+eqVlbS61vuUc/GeHCle9Ev8
lDZ4+VbRsSyc4Njtkag46LO9xKGoq9yRFfpu7rh2Cycy3tzG+cWWKAwehVibbwD4RsZSu08n86if
KA2PwCgdr193ylJ84JQ6mLtQdiIyJP61oqTBrfi0w1OExPdAyDfNRX5HjoJV6BrJ8kiX4xIKCOtY
0qfKER/apuH93J0xvoSqzRiB1kmAXpz0YuU9sGSr/0FXai4sWITxQfirV9+prcUnYyVsUq9/GFeB
pxlJVYaNiz9rVxXW8vUL7R8vP/hTQbvTwUsu2uaF6oHxIzvrNbarDRrK3IZt/Sz4BoaW4FQ3kDIX
D5O7ylW8GOqaAYWAYBH8HZ9fy4ANJhx+2T19t8XeBGTj+V/mzj/IB6LcNvmOZlRImfNbylZ673Fu
brlCzG2XM7s2O3GHzHbPDXUlg3TG5aQgPGTZiF/BW/XX7NifHz384pLATqw+03f+Lb6TrFTqy/EY
fr920T34BJPjxufX6bVjr2NPtuLrVaN7y2tniMtFDsTM/yuku+lnlG7+CSme5MmfxQk4KVP+43Qi
QnOpu+PneBrs8g1oJFqJ6N7tmYFw8h/MO7aANyWgaNqW3Jk/IFVjvdOX0VH9kFkyVOnJ0hO32MhU
TJQEnZ8qhKgfmiWc6Om62R8PPibcW3KW/3Dk73HEnei6KtuStxDL6pNr1rZ5x/3L1NZ8owVQP7C0
HNhyV48B8B0tFPTCa9KorfE25i75igjb4dwFiLu9do0nE59JupqO/VpriPlcuAzW/HO8K9n80c4g
8yXnHFum/td88bS5v1yM5vEb3UGZZ7a5vL4Y4oK0mOOR1W30Dr+dd5akFmMt8tOtEhLgMnihjoxr
hymINK5byQoPKgpSXE+/EUUUUp1VarMEczy1DAFvhfMd/HQyn2HU7ATCt1fZO+5FHjmXvnaBisEq
LICr5Rvbbk+3kv2V3cblucSSMztASbbY0/I9yHuDscEGMuilg2t1YkM7Zuv2pn4PGYSr8p3Wy5ac
HVTHG+Yg2bq4PuJLvDF/WmMVPVDvZLhrOO2uzD2C4wJJNtrc3/yvvpVvgmWsWAir/j6t8MmuCm4h
+jWd0KOPW9WZByBogFb6N/g+dhg8LmTW8viHb+1nSBbrCnMwIU7xIbG4OScF8pMbfQ8T8ywdqScA
dT+1jEO6bvUNqnHsNSZvkQK744D4ICDmF5qHTUf1tGhXlKMtU1x1DZPZRwSxb+1b6TI7REAzg9uc
hBsIDfllxP0VdbQK0PnfeUJ/KIlgpO39bXNNn/2mf/Aa5YfMOw0d1oHHTi4Gu6oLbKtEZP5M2SAK
Kz7w+x2KnehcEbszIMLh9NAJ2bTUVftn/GWHxtE3xrVwmCn9FBuOolvCiXXU3eSe742jfJ/eSMy5
fjOdug9vQJdXs7KSTQJ9IpUoH5zbAxNd8xu7PFhnca3dTBcVxL/dG2RptpItniSC1Xc4aGm03P99
/gMK879q3ZhL7TKuHvRTO2jwmMS/uH/gtngtveio9HNydUvsfLq68RPo540YR8a17qIl/eKhNC9k
pTvyZlZoTRa6IP0w/pIXycRrU2JpWDX7mPpcsNqPz+mI+wWxdu1wwFrCebE2XZJbiVCytTvqu+/r
uF6Qpbzx3+Qv/UgvkYMAS+YFpyA9fVgtNzZO9Ld4nLMLz8GDY0vfBe+kKPbLhmYYeBcO0eG0JR19
N/EUp3vEcBSdi18efNwNwSn4REa8TA9X+Z6hkm7cFzxnPuSDic8DgaG8YfbYfAVHydZo1MCbtDKB
Gn3ZuPJjdm3nz4rLgbplYe9VEr4kd3KqN0ww+kr0qmX6M1i91y9VkBOWZi797+S7ZVxBucYGz/ZG
fsy8THFa2/Eq3cVfPQLMaoUEQPxKL5XN3/t5HbdX3mkElOj/BewuQ4kNnyxfHMx0iDFEKDjM0ge1
Q/rBWmD34IPVuMPuccse0HbNrtu5x7EOnOzR8YIXqz+dwnsD3dDh4A0s5TciHsuRbeCp2Pf++IjZ
0dlvQeaYa+3IVPOKDcLNL4oV8UUCTveKv25CcUEEhSVDiN2I+WlrGBeO7sLyd8z9q1mYRgwZAPza
anecO+8+E39XuQdHMrf30Y7Xrtyik8HWuKks/xjQcVuKEKTX48e0j7Aj/xYOl50YRgY+i4HqB2kW
ldMzo/xmj8jXXKg5g1YV/g5Pf6eJoMR4ndRzNO0laDi9PV8Cc1taeZp3jSCHL7MbsRK1Q45pN4N3
r+rbuOa9WyEVZWP7GdhjfrFxe5Bst/Kb9BPx4tjYufb8Tcf4aqJes3AOY5yBc4BEZ1XY3CLZrLjm
yCmWjzk9j4g5xY4ugRv8MljRvHA7XUWSlUZrse5xRIS7CvrqLcE4UtgDN9j4T+Qb0XkcfqiEyJni
iFqc2nYucAihETSYYqDKRYdM1m186Lku39qfzs5t3vDQZrrGoXLlY06ID9lG1hVb7oGGF6qu5uPF
cfo1POKPxo75HX7whJaSRzuNCcq78cHBUz9JPT8UmA9lB4ULx9FMTVkmbADc5y8vJnSEIHLSD/FB
PcSKF8RbZk4Ev0ryBbACzv0qQOF0G/BmMe6dGhrg+0Jx29TVFi7wDFhqJp1s4FsAKUevQGO4wktk
z57i9A2jl0pl+FrSNRewEaKc5Q2HGK+uigMHkbSC1Dnz5LD7y/DYFsntNUMo77Psyvu/Aqakjv2t
pF8wiRo7/6SgPGUZF3ZPKiJV2g8vBd/Tyl839lVSKx6RT3Xx9UfbbUU/GwGhhnQ2cuQ5Nq8AKVN4
o8R12la+4sKi6j8Nq/beO1Uyu4yeZbSRf/irX1wZEK2ezryNkgf6Omd2LbsSa59NmfCXc3IsbG65
K0TO1oBVIz58K89wzc282mBExSVKeZBfK+SkJJLu2wsBlM0XFBn7deOz5KIf7GTODyBJNz8gFjpy
JW3FbXOwp0NxpfHZjVCmNS7c6iEhoMUaX2vtqjINWdHg7VdE3hBEyPfD1RAOqZO3YFK98j7PWx3N
vKcfs3YOiPVra3TrABYYwxWWEtVfZxuOAl/Co8vKIsxOBSA/MAGWYvP0VlbEpJKs7DnAGE3V+Kuh
SwdegO/4ZPpOfAGeFtYkGdm6ygA530BS88+oR13JmbaPbhdRUewh1k3GJnvj94EMpd5I1aZ/kTpw
4b4hTDlASsAIIRegV0ZDgUgSqmxOdmf8Qi5UAgvgkZ5p7OvsCQ98N13CXwZwHBUgg+gNhN+BjcDr
t7gVBT1AG5TUwspoBmHEpoV6EFe1bC2e4YmG2czv14Gdcf2mUGe8jsbGfcAjQ/WBQYdm3KUBSz5r
FuN3Wravp/BBBASrWddoLJCY+4GoOHd7CCFE7tG0IYyE/tsS1TyxVTy3R2SDg2zn2jFZJxoHJbIY
jzkqam8d+yLm7WV3Kb7orz4QE7lQr57Bl37guzJm0nPLZZdcwo+XMAegpm8zFtMlROVSf+u3eg/w
n2205CpFz/ZAxtB3e0Q3M7jNraHHvBQ20n04cf+lGqLKOoOPoZNYuq/QTdfNGT1bbcOUpql2R9nP
VIxOBq/CJ/FiRdUkyqtAfOOiiJJgfgxwZf6gOZ8OH8k1eUPxH2+RnS5CPjX1TpMocIlJkhhk/2Lw
LtkluOSiqvq5hhQBw5JhhL6rjLnUuVackVayK990aEXSRefyn9ojoghYa8UJJLVBNulnehx5iji6
kMFuw7coeVtEp44KmA4gr2haPWg9QWEmb3C8M0q9Q6a8hwAtWFv0sFR7kucEjAVKWCi5X6BygX6Z
DgA/suCZEwggybglceFHaMUk70nt64TTCpjMafij20vCxPew7WHNzNmp4k/85r9nFyRpJSGjy+pN
+QDN7ZUbc00ZOL13tcXQUDiCO3wwy8NkSNyWjhsHx9MtuXGcuAEFrnDCWHtd2HQ3HO5SUIeXAHu4
uKmy111IGUpyi+BiaAZnNXF1ZuNX7t+vtwFL5BOhlT63ARO7+DbIZrPid7ZIz9eo6Zhdr4Jsi5oD
uAhwxLq1I7blN+iHq8R9DSC6uCabXGYWX/QAWA0zG1uDnYmf+oAW4JOfg6W7pW7NQLJGZ+D3oe6N
uhU028VBWJvmsiq3SBgFjIBesAb2jvtX/0y2BjdEZKY+5MqfiiDQ18lpIVsyWISnhJxyxqfCPULm
63LcAWUjEIK3yDY28K4m2rpIK3UkrUtYy2h3/GDNC0ciHLjpn/gDUqidXLDvwWt5HO343n6Be6Hk
DuZsF2WHtrqv/tEbNMaK9OHET3Ky2Q1gLO/R6Mqb9OjfWWyOtqU8/HnSZZW27PP5+rVj6As7SGxd
8SF+oplReYq4m77PlSCbgHodn91xDNdIvKvgKR2GfONfcDmQX7nGgCLTLVuR/qjbM4IseVagMk8L
0tJOcrcWbkZnk6w3153J3J81LowTkJojmccy1XJjpOPxToGNXEtbYGSxaYdXyBV+88Op+ytkrAg4
ir+BPyF1J3ieMuvSylZ05wxqDmduBGuhOkBRR53yZbqyv2RbaI+aJxTugJIHOh+70Yp77lgdO5Ky
dhWLBgQShO7JKn8qhzE93HcbSR/P6KZ4v5IxXK77OSOgOtILYzzpLSBys8UA02KKyghxBlXMoHUy
SwDukLHjtI8swwKJCAzX25LZ2jdyhtOwHxLrShjzUO4wi4qrkJ7WiP+Bm+oF7YQ95yfT+XIih4Zf
4JTngb6yjAaSqvU6PgwEtjNpEnkVensegEexZehYc4OwmTDdAie59x8RVRxNozLfVY/Ouslc4cEc
2dk3XACHsj2wOMd2FNWLn3nDSbf5LV0rT8XjvV3jWF5L4w5cxVNyw8WynK0n3MZCMPD43fKcLL3p
DeMMw2VIYmweA+jmyJ0Qk873P6KEP3Ob5AtKEqR5iGwlCkkkMM23eauHPc6Kp7zHgAHXjVdNgEq7
zR6vUxu5dJ5ONFZp/XM4gWumS0Ytwt/7WSMkos22geuMepP2anej8hR0Otq8ewG+hRXJwd8Uojrd
jBN1lUeWEwVnOVjtJkBO/FG+dYItfQ/I6sBk3KT9XD+vI1penOaU7TPt7qR8s9lVoFTu2vfwnTnJ
O6woNq5mo9watyXfElUFHAkbBO6l+YJjDp9w2dlgdgb02TaABqwXvBFB78CqssUHqBjaWrOMR8H3
i6pkQSVGjioHJTRHJ9+wSTOHCDcU48pvjasOtGdnpwx9L9x6KiyAUXKllXzIRZczxWSp2TO7aUXw
Xjhn1TE03Kc7Cr/46j8HcizSt+qoQFFkUj94sIMOHXUa/rrknT5Qtme/b5/E0C6ETcwTv6XuS9Rb
+Dpp6Tph0Dv9axDr+4oBT7BKkjs9ArOA2822sJSMFaNfndSXrxACI26T3oHTZc5eUvzhc5wIphVC
DqGcjJ8m4BEEK5zqNwFHUHAchxNhDa9jgzYcFnVvoBtAEpq4Crp5OVwriWnNiCadfgZ/oCBMQ9Oy
LgY7JTmW3nlrM/siUi+xM3e8gyOF1Q3XOkhtGbk0jZVrs47fjRrisAzFB7wgCJyA4Q8THlDXqPyG
ZqtChU8Az+Ox2KZM2U+oF0WedhTIaP5mm0bCwJYZLVjcIxTTal91R74v1o6zdQbV8Z4LOvYIN//T
KB1Q2X3n77AOubqxiUajB+hwRgTShabTxjOXUf/vzNIDgcU4kn9GX6CaVXXZJojlgSeyRSOLY0/D
KNAvSZ5HN644nDlU7+f2wE7Jxk55hEC/xBIBgH3PsYDNiyBNMzyWZPD8kutKDN13ALjxbRJ3lD78
/6G64uYlaVfJXAuP8AiaB17NiuYeY1VlV3dcHOzwRzg++GK+hV7QH/1WascN+CiBQ//wP/q1+JZ2
ZC++RbS+Fm7xRllxiGhNbcAGHhGrMMimTMHaj9j4BPT3ZiIpwiDJOA89F9ejVdL7O5QlA+TRnyre
hNA2u2+K722Lk7zfNg6nLxANhFydO33SmKaLxB/SzAJHzdnTvZC7oqYnh3Ml7hN5H6q7lslgyXtc
HnWWWZ+u84UNy1jtZ6irxAeI8CH0hHFXg4DCjIEJZ/KU7oSHkFKMfQ6Gc3b24W5P0Cm/2td1kX10
8jxj4rzgtZeWzi8nAWijfAMW2HA3aayKMQUjOohPR4qdq+qNrnEgXIOcWxj/zFtu7derlL2Key43
xr+GjJGTYBL/sEIXAWp03EzZBWys7rvI5AVsHDK6iSWI7XROajQf1Z7BpKlcy8Uejwh5FsChsGgK
2iZAQgXwucWcrLsoVdOTlp3xjvT7IsKoTOtgv+DYV67mQxqe0j+/RgUBjegEpC2oCUoHIYc/vlYG
4s/uJN9D0AURW/eHpu0HLHJ0nJNz0h6lmnFS8Ya3A5Ae/44tNNWOMGCj/UxM7zi+OezPmX/Lj5O6
wXWqf4yz2wZjOAxPTHRENuQRgKzoXvzH0XktKapFYfiJqEJBwFsyKIK59cZqQyMYUCT69PPtqZoz
oU+3ImHvtf71h8dRCDnlHySMhZeFwFFwTj/QNdW7lV0NW1LIXcU2VkgIiKCwqjuWgnF5RChEM48g
Hlmams/uNFIJs8UDjK2HeYLCjO1aqlnbesd6h7AYZ5DapejpE3WXH9EOaECWZDv9d5RiXWF2eLWx
SeXX6XapeU9sBLAPnpMzy7O0QDp4wjEXGStPW29/Bw5l6yNPTkW7QkJ5KpkNCZ8qYm8RVR3RKYod
EfnG7cJPPI8ibFq4jIs3Gs9Yy10030i66LPHixMexLgMOIPj4IPRAF6uaKko667KLxUQ8l46yDda
ZFQWBqE2wqC1245dRo8wUr91YtCcGQU7RD8d8IMvhzbtUPHU8vX7y/mArYoRINvGZw7VlqBm6i2w
qP9mq5/sTKbzkQBA3LRRtTGbuLBetwpqdlFe32ZcDhg9OhN/wj6wBNzXKHGjuIRws1Rv2LoFEiZC
LKAthAgkTNSTxq5AWFnUMXo7rFBJ4qWvnw0R9WeRFhx2dCEUMvSA1LTrwRHLCQQNFyOQhVL9hm0V
ynNhvDAtfsbRyKE+JzkKJTwLD5MpIEkQoHWN/9bDMxiiawEDZYa2CVe4m6BxtW8R1O/DSp/hKcAd
oS8Qh+9weR6j6MfeYVKKylP8lD4bLLo5HeR04KHajvq4PWnTz2CjLaVxZ3UAoUVj5/i7VEt2ASbe
6M6do0Ki6Jp4kliktZg6oSDemxC7l//Yv+IRQ3D76RrDSfl2aKnriBZsSJj3+Mgc2W4vX9aPCd/P
kt/j2tZGPMb6ZNV2dDHsc1/siEEfAIaOPJk08eSWMY66JZiPcJcgMbPe67iGWfeadp/tMXVey75b
HRtqFvzAbglvV8xFLc2B8fdAfhHvROSNyayFSzRmPcVHTTU9BmGBp+1eW9xnIH+AFE8+oMYqIW0E
IzekvaL9Tti39H6Kt8AH5MRRtno9E+E3bUA6y4Cqkv2xjfhdCJNFvomWnb9buF1kdjO/xY02LvVQ
5H5DVBtta0IzuBCkxZB0cvwUQuR0fHAymIAcB5OaDEiX/EZYx8pWnLyOgX3AqVeOPXlP6zhzFPu5
5NTh0wz6rMUyCAH3rof6bz3eHoAE6DgRMaJWBa+7fry32PLVq19RldgQXHl71HDKUSPKNeQso5cj
IyULWXaI2OFSGc4Rd1tWhDh3xS9OuHZLCHwiRIHtjyfd0bdo4YlwkFCFrp9Ecgc0bj3ngD3pwifj
OhKcInR+Cpb146OY7pTVUjkSs/Le53bUIljs+Q9NgRN/4UJhwc2t1EfFXoGVMYE3T+DDCOuaNjqW
9K8wYtkFdM1DRYS3NhRVM0D6aZj7/jIGUhz5qWaDklA9vXSvWhaH6ViPUnPfUlNrpLLsr29eDStN
YCQqS/ZOBN5uHcUrvisGhx9aGo19UUPVlFHHdvDaR3CjC+25UftqnVf4bQyIRxy+twf+zGp1ISMX
uvcTApBTcsbr/etbLYi572XGyWNlrgUUaJBHMC7C/ukM6/OD4AkUgeCbzn7Kfo596Yny8TbGotOD
dg/rq1qUfZy+5y+GWYwvAeOViSrd4K5hKJ8F1+eyHTmQKOigQOBIkoD0NoOtixx57HAFtATGp8HF
FL74tOyCqYOLDoA97FjnvmTxL824OdJre7jtmleSIup1nK+gq+djH6SC0Z5GPK9Zk2NCiop1/wUa
ZkQWAdg09EbDOPsgLHrNdG+43AkqAWikPiND3VvrO3kqJTiIuTjPheUc1z1wr34C2MR08peKxhqO
2SzYbSFA8ZNPXP4uu24mb1vM6aoNKZZjor7/hjUkcAhJIi+md7iBDmcgHYd0H6/3O0+si2mk2hcp
whK68MoEuia7i+grow+xKIlCjwYCT0Z08wpwVOgw22OVPB1sKVsNOiaUG4phNvncRirPOpdNdAyq
iD1jogtgQa+c+XQQ4wvJhkWAF1gsSEus5OFols6ZVqJ/TEOQsFDGA/wDcYsQNE+QsYCuIM7Lk4dk
XmokRpjkYVP+ca+/2HPNHsh2MxTWanKjdST2tvSKULT/xjK5uiIhpz/3QECFU7JoIJkQRTeoB06s
DPGn3MO/2uXGyFi0CTy/CpLalzsmhhnkyu5Q7p5QqAAh8EZtuqzYRrpAGTrvKHsz1KE6K83Cx2w5
Xx025bJA6hgRwtMqOGYjvFwoXaI3oQIbzJETquqXEaWwg9M+kBVEK9T22A9gX/sAvDH0+TVFuiio
udqmfbiZAd6jvND0UqeqHuxj+5LpjEi4uaHEmi8leGSJqjlNOO79W7PErBH9xQ+jl8Frq+ZycHtU
qzx9BsqrBxk6QoXqAJeebUb9TlNFXQAHZixPB1p4Ha7LbKXL83y40u6jzeeTnrocnuFEK+IxS/E1
y5lp+uPCR/1PFzKUFgfIlgi7WYJ5nrLTN3MpKgyqZfBzDZjQao7IEKsHxt4WvETIW9hUbzBUWgg9
zBQe+eFD6rel/Yw65z1a5EdV9yXV7YAu3EK5ZAbGykAnXvcNsLreY2AX3OJ6+oCSjRw8qf6+Tvqj
Los1XDxXUsx8UkwpBFo6eK/8bRP5B2OY1WgGQvl0pOATlqEGLfmOgYYY2kN1A9INSZFkWArJnLIJ
b0vsbnm69QBsgsVhBJQyg6Ly4iFk76aJUfbv6PSuvGIqrDG9mnEljnAlRT4CQOZeIkB1rzor7r/o
TeQrSe7+9efFNGvd9JBNw8yDdHDmdveUJf5+6Os/hi3jOh9oi8p7RsoJBiJL9BaroJ0aQtkNmuNN
2FFcT7gFqKFi8yMmWYucLTCqWsV+SqQMn8ktISVKRNGhjLWo85hjqwwnbrT6+AOwwP6OUFXyuYgs
OGF9B7ssRBJ5sDmRHo01A0X7uS4XSihOTBFgXE0rrnosU3R7ExGjBM89vi+5l40E45Kj+nRvaOIA
/LTkpjs0MxVBI2G7l9bZ+rY6uHwLjuK4tJvKEcM/mDTMSX4P7thNw9sK6hesxzlUQWbxrppbPT6j
QwhRqMW9kuXYqfzBU9jFZhZGdUw8AWNTVjDM1FElkNstsxILUfNR4xUu9UI74+6gzKVZTDf6PlHU
jeCmsCiNqExFaIeOB+4aBAhHT2mmhijyKScmGQELSNZOGKIE1MnY02V7zpdkldgo4IiOFQxnXtjg
0EV+vF4R7in44NN0FzgHEls8r5ioXSD9SZawPJpQq94WXF3JUh08BfblGRA73eDr9lkCxlhoyjiQ
wQrv/mJhJHSVBpRGoLutapEvwbi/iCQUbH/ieMUFubsK5HPLSMrFd8Y61nrwq+7xbZJhmec3R/aI
BagMxQiW7a5yzATMA+irW7jgwrxRiNpEFOv0BB77NLYZ1rIu8Z5f0lNA8PFUWHU6O680G/4Ow1eE
lQ4zLf2oOnlCkiRrO0om9AlUxo0LfRm7PqwC7xMuDlUnMsLribqOlZIzVFvykWcbarj5TO64gDvM
i21KvBvUVmeAXdXV1tY3X6vxmf/O0pCKIz82q3ts4L82sD8bOnoe4xIOKpmaxLKJ25Hbk8oTxuAv
tyP+9Md+huculwTTIF56Uh2FQiPMAqzZsB6J6SQXEC/5GDnW4HQJbYQfCiWMO2bSgpPACITneejn
+Lk1XVR6PUhZV9AfTQn07r53vOzBwlPq5ed1rQznuyE85IxwNWxo2wiVXfMAPmxgFjBlOjy5KzqZ
MiIDexo9lB1SpJPUdfNrNVwPn7ZGzRy8L9+AfpJpILBK0EO3QM3/AzJhYR0c4QKU7kn2YqiB6QQL
DkbL+Fd8ZuQsgnR3W2H9mtKsjra5Le7H8oh9CU5JQQ9M2rj9zRuspAmWBi8GMpTXZBWLRAnqapZ6
3Fk9OMvrVGCud7pLwgB4Lm19FLSzPLmeUIeq3DxckwJklnumcpTTEKMdyTE0ClqbrJ4BL0RTIpau
ML+I7816MzW45NKJpNtx3HxsRhrMIohPprYXQ/+7W3+Rty5BT0YnHRpCeEXRD88M8QoBVPjFW6P7
HvTiDgeZ9+ecG1bxtOMPtzYxrQw4q+XQQJhlKj+fkHutWqabL6tOFYyIdiMVAgvB3+/dMv6E33iS
H7E/gbrEiN3KL/0yXYJ3S2QQYQ4wOhECx/p5IcOMO0m8Qw/fHKyUayAi8VI5GAXqN66W0imvQv00
+ARX2ZWdT3iYweUZhvg29HLAAApFA4SJQ5EM0L6f2FsDoPASwx5edVlOuW6ngYsQT6Wa3MjPJX10
eSW1rAETTj6twzZMe0PPTwYTT3iMgM6FAsyztBTIImpalknMBb+Egej+fdujc3GI1cD8x6F8WMMa
YY25uqQG8XOAwvz5dQcn7H7XOsQDzLe5KzT8XlixhzEeHrqDhpXbTB8LCys94ieYp/wau/EPTTqe
8ti0oqh8iwRAshTfXcQMlTGYYDpikuByT3YY572noBvlcvwKwPBy2FIAw7Dna2v08SSgxJnce0LT
MnmdRaBtYHjppEL2sIHtZvwS28fA8AyyBqM9VDv4+4dNiiCKEbpyAgEif5aF/T4jqTLdjxBr/Byu
BL+CzjI8vzJ9WpOpSU+pgP7g1B/mR6AgnPYOmyH81Ul3Wz2c13HcMlGCgM4M0zWaCCyFQX3tsl79
GbjUpzPyE7GrUs/AFTgSNhEgyagFtHTBQF5PrHLwlqMLIkyM3Rd7E2A76htWmMm79Q9uwQM9zZzh
koXtPWsmKjsfuT2LrrAhOlSJxmQRcPp8j4e/zL8IwfbyFWulWN9oy0d4MTER5f46PrXgs3kj86it
KmZYL7b8fnbbpmimU9g27JWLKmkYe0HRKAEXVWZ29N6T69V9SIw/lsaBWAUpUGp/eFxK0U04i5Xw
5Rg1lTOD8GDBJwMhw6BrBWPWkuGq+dTimOztKAkADDafOTvf68wzUAw3BGk58CgyBg590nBDbtFv
kzfxdTK25LH1XEtzZTG6+eKNUdk5t7jcFGuG8hicSzNFw6ZQJHSi1ne78P7b232gQNQY4lM7DIDa
oYkpGwAwq8SBsQa3hc52+BmIysMh6BIGrrTUTwevClqADAvT7FBztAXVZGNqc1YMm1lvREpygVEA
jxr0xgaIGdd+8RAdQnLoZTIfaLoKKQQAvFanqppik8Z8orPIf68vFP0lnevsELz/JzGBVhXWiUG5
34Xp1aZO6yEx0wZZnKMYLbXdOPIJzp35sLFyto348FPbpXOgwOeB/hv+/MrugAGNHEsRI23IFw50
gc+qcZILDJsIv4AFwc9sab/pTBSMARl1XzPmokBohBtofn7jdtOAoOmsR4R10JzG5bR3MA5hVzri
nsaHzhhKk2Xwx3By/kLv6MnMnSbNGbAHqy14x0AgQD1MufzVvlzm8WM9EEFmWQjPHk9HYCdiXO3c
o3p3sEyjO2cXZ1x/OrV2yaViAOUg/PLC5VqK0JJbTObIurImuDEsSE+e5ET7CUvcSMVig634FdA/
JK0z+amt+xp4OHVGP++wjA1Pyy3U3mwj1pfRtbR8MsrWscbiOpRbcGOUEthM+dlaTsa/2fRArMO0
8tnqY+bYU+OnmWE9smVcc5gwWlQtgnAyyFN/ud9W1iw8Mdn2CAFgLgDLcvqOxtSKVNUrKPxMSP/v
NTvVMTa4/7Dlguu1UNlgQqSg65vSh8R9dc2L2ZnD4IubPBqW3+eiXIwRVU6L5EZQCdgP8XOzX+bE
3YaLyiVtA4qryfsHlujL3cfMyT+cl4w5fz7F5Hz13BWokCdIGCfMnQez5u+JeCh1EPmYcZWgTMAV
g+A3BizLPakLvo6pV8SDfz/rvoL/W3oBUWYsXKP6UeaMvFa6591yuwlpcWbVhoSVenoSL7nCOEkC
LobRarDv75HtQCOHEAPVyXJwefDqsA2prPmn6uL65Wn4x5hG/GXQzTZFPT9eG/EnqGPI7s54XgdA
dodYjbE7ODPmjKgOSYG4RQ2deEBXnScIeZYStEUMpib6rvDvAVeV56E3a4BmCi5QWKx/O4zWK5Ik
BRQmQbzu4wXjS4Qx2OBikTEvrvbH5lg6w8LJW59/4DuMzRxfaVLlrUXHAbQUcho07+3BxyscOiID
erIYYmWbUqjmwlmMPCdQypmimFi0owGqt28f/cDmb2QPPRWFFhUvFBzPsPJ14SBbaE5QBEfLzuV5
azG5c5Vltpk8NtVJymxjnUM+n3SowL30WGP1Fj5+5bBg/NL9NG722yK7tPCJYpPGz2tF+XGYu83q
M39HWMpQbh5WT//51yblxIN7l1RbE9vZDnwYaZQxssAjmskR3xINbi0rWsSI34LPLk2hO86zjYaf
e6H42l5yJSQQ5KQIphKxJesngFNvIW/YKuaDpw/G5Z4BPPRMk74nPD5X36D2oMJUPnj0Czdv1MyN
ucBFxf6/awcIBDBp8jl9PqgR93wCwHGmldqiiko6MKI0qP5uq3cQCgLdy5Tmj0BdNtDdBR8e99xL
Zn6xeP66ZAqCFL2I8pQdWC7uV4SE5Ev8vCECJ1mPTwAe6lCiAWEOqzGOxdi+qSYxZQ/wa0wB/TdW
mvhGOehJiZQTEOmqZ9BVMuJdPpbSjtW8n0Ca18/vHDq9PWicj48UmwgA5+0P5y1DwfgeQDODBcca
BlEAaWM4JNzpA1Vgi6m3FtXWXxbzIsoOBhDEUEhBGVuem8FOwHgxyaOrd9t+UDldPeEMTZ3iS415
P+fwItY6ZK7PMrPJfZrS1stOcza8D5TDm1vNJbvYtqY1hC5xuUctSQvh+0+NUDvuhsxmWvOzhTx7
3aNsuvJRtmOW8N6y0Uy74A0+hKGQk+qME5u+byXtkGM1XjOHn1FeUA+FT8tiibRyqiOivdafydWr
YP8hZ/L7UIplhxwfEgDy5DlV4te0/8PE9u8e4CoBA4OQGJc4nekYF73J+Cwv3o7mufFBMo9Q8uHy
IoW5o9yJPxv4Re3f4Y+ehckdmisKlscMYSiWdU8DbyqbYDK4xiCAVCXJnSkpHEa3ORrXDY0+NbM3
eAZw5Gn+hsx6Qnl9LQgxBNLliF8kyMG63xxeLnXFjXhZnmgamd4eu08+N27ZJCxcIGYNInRht62G
BSdonlXiMcHQK9bWEladk+sc2sXkiUEEAnHVvBYu1A5sm9iQB86tCOss0OaPYvJVnX5kSqlT83vl
VfgJmq8d/PG+mrZ3tpEFXThV+AgOBTcC0bYj7l20Qc8FztWYnSKhZOZFO9kQU5GfMNHON6SXg1NC
VAfoZcFBXSsvymb2ZgfALWGW3mfvqGWngAmmoOv38pdKdJInVsIztMsHCLlVnkeTpw3+H0OdYjTB
UOIYUxMw6RDwubCpl0HSjuT4ruTfAb5Jm5IwpNzl9Udm+w31o0IatDBsXOPHFHkdwC8kTLy1LYZq
DN8eJCXfZswXcRLOIohOsFXgiPJJEGPxHIqfo9PAHthcjGlYTZYnr/GBhRl8YoOL7aWP7WMGG5Jm
/cgo4R0Coc7Y3/IEEQoY90q+wFe4L8GA+bBc0EcdLwzpopOHLBxwcdAW8Dmxg4VrJOigQ09GfvW1
OQTezVzcsQ/vpQADNNCDavJQbTZ8BynuVYmHrD6RAYG2teQEkFRILsqZviF4bcWOf6OQEtCBDWCv
nq6/RJTAeYb5u3wzlqRYGADJEXPxhtGbJbpH4RLKu2aCtzAyMRofKNZMpxJ1Ba/pDnvkijwcTQdy
/qiDGFcwKxswgmEt6fewFLEqO0Q2pUv/x42YkqlB7kcxeeumQo6hpc2QSI0ZDIAy0P9DK5h83Wwj
wWTCCKk34yHUVxNzJ91N5y8ugg87DMXgFJ+tNtRLqlIiKH0F97wCz2JVgSVjS9Z0IQGZYj6PVfs7
oGObw3Iv/0SxcslwBYSin1vvOmh5DEjU+GH3RBhON4t3YEx6FTEhsAaJOAcH4fVgS8VGnEGspO35
e5Q+kTmzQ1J7Gph1Q3KUsfkAgo3cannl3UHeaQhkBhzT90/vWjB2kiFdnHVF9WZ/PU04njY+NSSB
OWBiPRhnielUfIilEPa84BXlznDaTnUPXvSCWTD35jC849UBVcScyIwg5OhVOytOzzQPMHei/go4
axoWeR5IwsHCMEZH1zNe3qnhxu4j/ETviCEzwxG8/iVff9tdPGSzTMFmobKb9RFjKlxbL3emJCgh
YX3DzCapQMP11DRQuSiscJrTm5P5cNaHBmxQg8A/pmnnkmXa/1MCWCPZ8TN5oRN3mh2VLeXb2sOk
F3PbnG7OBkbh1n7dVnC3Dexh8FyNxV31tZncktVu34eUKsgL6j3DN5ioS1jHPNn7bH39Oyx1hjcg
juRf9lb+R9opU7IteIoLyZJxOAZ6OFMzaTTJFlChV6XJlXa+d0G7YQzC+JhCWjwskQ7EtBqDOZCz
ZmdBEQzNFrodz8RaspEAuOwes/HGMHVB9H7MmSavh5fOT5gE/lZzBslrIhQFZ6qyGISBuZivqPE0
t52mSb/KqVKfcTrXVpgFkD+wijnnc4WJ6t+VgHXmpS5DVqgrR93/LFCDU3DANMKkT3MQsTs/BiW6
b2Dwb3eMi6rpa9fYxMIhAEn/4MdupGUfMouCBvj1bzSxgPY2I9tXPFilcJTQPd2Wzbrdfhr3jC/P
srJf6H971m8PJn7GBroZliYipwnP40eUB9IKMi8NNzsIq5hsUcPxSnPDi1vmK/2a5x57bupReM3x
u3Xo1XlDVjBdpJ1x6kcTVrP523NXcsscFjphCE3q1SSMgjpYJaaHoTvG1kAASc2KRok3pBAX1s4I
04opfMWCvFvctMYLoIXt9aivsYI4ySxDlUE6CjtD8AgU7/v1PTzsdroHo7TbrHdD+3aGQO68xhbc
t+eshKsJR+PMtk/thcG0c/+axbn6xVto7I+vAW3s7/fjYh6YfxmQfURbT3THd3F1qTOpvBip+9pm
TAxyHhuBMutjgq7QuWk/msvxzeJmNfy7/RYG9swmiUqLVuRfFnE1R6h93R+cq9cl5HmgQL27DDcL
RAThtzGfu3ZPXnT8IMeTT067IzsYo0LjVv+gwv3ikmIPXOnnBbV1qpMofWW7EIVhjNnrQiX0e/in
n3jGr5+A1qezv1P0lD+IaVPWU19DHbMTOxAcnSGXAVkotPApxBwVWNJl6lIJlokeAodW+LGZeU6S
16tk7PnGM+N/h3R6mslVch6rtxS0LYsGWzptyMAfy8evbPbQjBHwRMI/ug0GdDe55+Hula0T6vLm
CAkCf/rHujpyT14/JI/ZyF74/bU1kqQ6apjqd2Ij9RZsTh6mEFgGHJKeXh3lOobsBBl4GF5gXXE9
gioATMMcyrEVgIGL1f9R4W6kS2MNT/pWTA8ea4yM0cUbLF3eo8Zqg57AhDIGsxTrIOdqkXhON8kQ
PXjiMnDbM+6nDeMF2a3WyGxEQ1sdQS3Ul4knCqFBnBDWa8JDGZIzon+H4y33Mr7La76LvYbvSiPt
LKN/8ollk9ZCVDQvf2t4em6WwY3Hn4P9j2lpsSccGcPmbuLhGDOrWzOHF4v6nQgo3DxRUR5kdBCH
IxRUlqYKNRioSIyd2mtkr+XJe/kK+9UtYd0ag20PSeT50iURLYjBlUO1QICG6BiUCVg7DSLzFTg7
YxsZhmjGd8ROEGrSmldtP6QOg0QFVb3w6Sy0dl6rW4hbBAAeRgmOKmkagO8Va3ofugC9+Rv43+48
PljkM9dNGeXoXJCS4AqFhKKFdMQ0YzShcGLKX1PQEJkniBLMhi8oGFqknygYHo9QG/y8B0hmm3Go
f3F0zxi6qTISEO45Y7S95WmQ5SKsazTSyK4szfRl5cMDE+FJpx6cgTScFHJLe9SdHvXDlT+qObqx
WJZMGUcF3pMZE5S+HWyqSV1XuvU2rsvr4Hb84LWTQ+qSFNl+f/zy8DxnJTYiuHB/xjxExStKNRiv
2d0tvxp0y7IhXRs20+f0khBhahX7bZsp8+6u/92Q9At7Usqyu0ZeTncbTW6jd3BTNmM894wW+nI7
2IJzPQ8I2cv/5Hj9+5qP6IE+t4v6FBkgT3Dg52oIyvDKrrEMJ+TdjMF6xUCnGDrN6xM3RDoot9aO
u2/nj3z5gRR5jAF8I00OPWbC2C4N76fDFwqrJNtloXNMt8dirOkmsqCn6n6rfmoIeiNlU34qmv0g
k2zsep1HXUba+0UiDDZeiHTJSSoDWTJ+pMVrgF56VT4Aa0dfX21GlJvaYjTuAumZYgLR6qtDu3y8
CRvF0up4nd2+KmysA4oukCTlabi3tD6YI8ggaU8SElNT7faFugwy9kT4Ww/jOpJSHpeRHhM+8PL7
jFtaXhvYXA+HPTlubwXgH2+ph4wGQiueAxu74dX7o60GvY4SYvBF/vAqb654cSPr3abUfjMxzpBh
dNbt9v3MEOFnXt7I/uDc3wam+u7+xk05u6WHaVGvb9/ojrN6i7HJffSc1U+CzNrxZNQVKNPHH2L8
sgG3L9P3DkXaqAFZbmEd6YwNNRe08cWICLtpbeghQe6mA4ghQ/ppUwZspX5CWr0ZTFnMB1P+WTVW
c0ZUct8pzL9mOl5TuD5AUniYT9llB6gSFfM+5llsQy+2BvXuw+2golhpmzegxBcrPrNMwLuv9IOT
Nyqw9vd5xcYMa1wTPHdRLNgojLBelPQ5GLc9rHdnSz/XM18upwyBmCASklM58h8IgxSy8VPV6sPp
HaMJ2CybOkzth9sv1cndwfIBbSUi2+XIkzzltz0jhIAyMcN9AyshHzlG50FQ3ihQhEgaQyfLIPZc
zuqVAmwIfnh+B/ocJvnzVwcBOO2oYwFemhMiaUfa1XgkyeEHUrhw87FFV3f1Gl4Uj0rg5F11EGdz
9LAkuDqYeFZuX7mQogt8bF1Ij05ntw5O0UEXfBap3wX3M+vNjLYbbKz/MzzlJ5s16JkVExhhywQA
ls7AruLPHsXTnnaRoQhFC8QU2MZQ7Odsa+QWwL+jkKGjhFLHUBT6SgmBEoYreCpj6ftyQCgLLdpF
mJbiBg7GDdO5Zc/o6hkzkccaw29WRSi5JABQ2K80wJE9yw575LVJMM2h0r2xARDwTMoD/jXoC+4R
yyp9Jl2ykfpY90t4sZA2Q9ARbkbY1jDLYW7VTUAJIAlKi0Jw4k04t3DbO3YM2sQcpxvYvoJ+Qhrg
URiYk8E6svHv5414feInKGbY9pFDwcvFQw5TS3zMt9B6U0xw+WD79wVjdLajsENi4MJKFJxqBjKw
H6jDkdriYTewCIQgFW/HJ//QEhEpmzK8E7nLHD81YAfFYOTBLaRYf2DHSJMDQblx6YP5O+cHjSff
+VgvJIB3OxX1wutIo0rYIIg5S8OdtGsoVSXygAmeIt2+m6W766L5IwaMEZP/wDu+sWkJahFSwD5H
uQxrs5gr20coDgL7MAZweGFTVoOJk1rA4YzHqxaSQDk4EpChj1dVtyluG/zORCQEJVW3qkagSZCq
Dzu++kmXfDyOe6z8GrJYtU9w2Ia8ghD33tBDcPNz1aAbH3VhGh/S4lPh4uaOjBkGD4fQPSK2FybW
NbkJqHrbGyBW4eO+/5SsW6k7rQatneL/v0hucOSMoRnj/w2IWmG/4haVsQc0pryTxjLy1SJ+9WnA
JE9GAQyh9+oTMdCo/nV4VNugJ4CHDzRBDOEofgb1lNiDJVrXL7UC2C3mC/MP1pgO+QKXkv6FOgmu
eOtCu4CzzhDnBTw0dHONlQWXTfahIKNC6lDj5S4VP3y3CYMyjVRk5rtPHFdRi0IsQYEbfeFPtOLr
HDYLeQPFXRBNc0A9wW8LwAw6qO1kekB8hZcPPezCS8gvl58ku4BkA96BI+Wt4Cco2yF+g2P3Sjqh
5qU894qQgXCkKtP7dR+9YuPq8yoaKbgc+7qm74Axf7ntNdQpOFyhMez8LzbCSxnGMxYmPPYYR4tb
g1LY4jYr+rkGAQXg8ubcFLej1BMMVWVSxjJiaJQdJLpcgxeZ6nrCYRsEQSBvpuCB5cuAhYO6Brwg
/0wbJC2e9nKhgr5krA5x3bM7xg3YqUv2eJtdMWYKX/HHa1qXyT/fj+VhDw+QLKHJbexQIvUdBsvB
mNw5hvveS0JYA1ri8uX7x0PxoF3GeDMYptQmOZ4QnVPitPCyeYVXjW9MyAE0GuHIU46ctctoA/HB
4dbhYE9QIOsSGeEzAnLUpNRNHY0SkxASK7HiOB3cChX9/bsZP+6OPL9tGBA+xOSBnSRjBzLsp4oX
J2wsshtwX7b6vcTpYtgeFQD0KtZ2LFq4+xIzwcJqIYetFKe7Tvkd1O0FWi67xkW99Hvm5s8Uxuim
3TN3h6UDU8UAgGT/6RyZkEOoZBfYH3xSJSNenjgYT7niJmvdBzPxGMBo+DrDId2fqyEOO+Ad5xJM
gDrmRw4zYoCNOWKWn2I2mGYTpsfzLzRf7h4iX0u72gH4v3EMdXzkeOkS8mBxHJ1VAMPM7V8O/W/G
7T5/xw+3hGRt6lhFoMiUYNwQSX6YvdY1W0f8jcoIuLPftnRCR9x//HEyTspoOOk84hNQEvJu09aq
/c2XmHggmzxoQ7BuZL6QFD3sLMmrEU8C9yV70Aljtaf5REGUTr42xvOkHtGhgSuecgjCZIaMpu0M
2ZD2NrXf3lFDPPuczjXmIkPe8AQONJhQE3oDelVE9LMsgpIyI4FjrjNdurr5lpnwCAxvsBiS8Qf3
CPjkgJebqE+xS5NRh7A2Y0dv4r/AM0Y+GM8iz+gXeQ0hl6k7JukI19JQRtBcCw8hRFc33YKFD83K
YGEcLvK3nWNLlcELtJ47DZZq6dClcAQNVwgJ75KiXp7vgWkamRhtptru1YVNwTD3TRrglc/OTrro
AuxtEyPELc5hH2TZYspcWExeceIhC8g2QoTGUKBYcVqoEFdsZciTJWcRjC/1YGmIdEMtwakVmeDD
piv0i+Tu05Sd1Z/rAql3lhyWJ3Rf0X32SLBNgTfpK3gcjbztaZqi2fBXbnTwWIKZ/1YEXKPucCjM
ge9c3KtLCsD/Pg+Zx4m9ES0CqAagV4XXGcpG3rcLB/jDEQILroek4YV57KR2y7/+DE4TjyNUFN7X
Ix2baOoQf4rxb8oMimjpX7oZ7TQ84WCl4fbB+Lyhc7wjaVbQYiMQt/iGN2+B4y6Ozy5sgiLYeq/f
R2LEvBuM0OjgkwW4BgsKKRKP1ZasQ1vdlVvpIzLVb2vxvCueGndzhlvEzECGdIUUZKEGT/YXumrh
4qiZxUozL8SZsBMfb3uUQPgzaAnErGwNO9JN12A02zw+EJ4kdJSdA+YeiQTfwxIyBMcFbxdF8Gob
fKnXBlOkXCZubNFjKkUn1KErwrQxtwNnBaIJsITh6KF2Wii4MDHUdqQqBiqCu3wJqoDOh/ZJMr/+
AG84ntZddnmxnzB4sirzi9jAPOB4AGP+aHigXCEkL4fuiM+rJWThgWlDycmt6vg8omYxHBpmHjtm
2Nz11DpM8o7fxWhfn0Ary7W2OSpTtHmrsdvJ01I4l4B/od3wi32DQAR1BbXdHsiLGkTfMiivMLXr
/AeYJW6m+QlLr5Z0h7tVnR/MKj7oxcIbzpIH3Jep4MwcMetfvSkW1XnkltPxEqqcOodCpuPNkYym
+oQ9Ed3/LT/zZrDOmKEQ04eV0BOvARN2Ndp0ntCeQoS94cjwCPvwL2Ft9QUzVsparEI4XzjugIeP
sPuZ6uBKMvKhaUd2AcPT3WCPE+VbsXZ/ofk1PSLhmSOX9gc+oep0kHeFzzwbjTYxtAZqrtvCWmSs
g54rs5ktNnjJMOlC8AhGhEnoDA8qSilc+ZrdV4HPiZWKPQDiZ07FElwF8wy3gAybrwozJ1ZddYGv
DXGBxxHrEzTYr4lmTpg4pdyT0d8fyL7bk/cdDKPR6gEsss4al7V4hGLnQtQSzoomkMiOKVbB3rKH
2cCkcyjTS01l5oVz+NaXcp5+PLSvQy44UyWOCMkm02WEabmQ+eIi/Vjelioc1JFdcu1geyyBQLVF
Bl0l+DLZC+648qCY4ImubYERPwTN7X6pt/la/Uywl1aCLsEjK6oqr8Wph+FHeP9pyWlbDplB7B7A
f3/KktiZ3CK3eCEFva/sUq4m82D+gQmvp9t4MzjVVDmVbkgvuBngfFPhjUVb5sEvAiKz7p60G+00
lhPUP/9oOq8lVbktCj+RVYggeKtkUBGzN5S2tiiigEp6+vOt3uevTrZEFyvMMMaY7gg47p3yVxOq
euzvcPMyc1CaSBUjMoYu1QgYCqhHzVaIMVKHapkSoPqOZSQ1H56KJOJ3ggIuvrMOMsyUATBCSigN
vnnxbs32Tuk2KwN/+DSpxSTQMYnI1nMc/TTtTIS5ewM408YQsELPvIKeQyXsDQBcgA/7V6owjoc9
c5SY+KIIjI/GnINLSpMiM4b6pE/5iFUZFKhfIVtnDe2KPWniYxMk5+eK/xrCGqygJI44JfLuVG1H
BXJymxVHXn+Pz3O9EbGfnw9irUjcPCkXRW6AjByaHNYzo0AHeEojpywEpcipunl+dyYcALbHgJzA
rd8mamLWnYnrTOINcegAXZ+Wk0SkU3CdQa6TrAaGxFyKmORgooDQzJZUGXptiL6CzFGt7y8Qqpzq
dUg27WCaAuaENd/bg8F+Xkr8HOurjz8LSqVky3qrGsoh/9EXpTUiVGGoAKVgqm1VAnmTFoFGdSwR
/S/dBu2s1XVEGRKcJ6PgRih7gQU2ooCG3aEFQHx4V/28TVB3sMpgqjq0CZ70S7bFbb+dbGihaZNQ
L72zOJv88LAEAz7MjSgUHvem3vCE6g3vlOg2EJ+m0ng36bVW+4sNk5iATd+qNX1R8fpH9Al9oqjs
5+QAVEtTb0hNZKT70zlyaOsavvNlFGqhdmZWeFzSZQnYWAxLxiTqIWs8fQucILpo5BxYQeNffZMd
bl47BZZNaZbJe40tCYcM8wIkLLCm4Rr2D1on8eYLYjQaUPXlTEzrvYFN4fV8dR4v8FrJwatGHpQ8
LeRIfskaEnctEPEdbgjV5KvYTsiO+wDh0KgtpjmqL6RMIAC2B6DlN4BE5OtBL4MfbIJ20syhd5vP
sFulDhlikSkztR14WiP1FfyNBeEZnS7kKt602emmzO+OyNAIfCz5O3toknCbGycC7Qbk1DHr6WS4
IChhIuplQlucDIU01LjntxM/GS8FUOJE21k3M6PyIvguyvA9lr2oBzTgQmYTEBMmYsrSRZViuM4M
CFMDmZkjSHkknpSq425F1SZykF+TSvBvCquTzt8PN33jFcH6xpQq59+XwBFjVFMQiQQ6YO19LpAZ
ZBvu+/ZIX6fr0DGKY3FMwnvY7GTgGfPGYem8YXFdMd5YQAzKx4Nh6htc34KmQ76KJDDKo7D8yGVU
bhMgYUy4nQ7sTrFWJ+nhbfMFplxzsKGMeIoyCXNAR7dFWglIDZP9EtxpQqwaCBqrOWm9hrBgc67m
0A7X3fjyAPk32hDZJ5ti50Iwd9wt0uBqA6Sc6GDKNPBmUKlMHeurNC/IMTnZlOxHvq2xZtZAxI3r
BcCEyPc3cD3IOjGhwgtAI+kE7Bb8QGLdFncMUkBxsKgeQk6APAHeOPhwnOSB/52OTg8LmTXyXLWN
+6c69ZQiGjaZifVnidAAGOT3Args2NJyn8FV6a+q842xtGcKnnU8oXxM+Z0qbFb1XxSwT56gwIzv
8xDogjXIO5k41EoEEZ/4QCIolp+JaV4lM8UJ29NVhxtKgLVHfYhJgySVk6/Irz9R9mEpDBhi1qam
293Ak7Gu5IYOTh3VtkN9SBe3BUJJAvZMUAkddkYCivBj2JS38e7LbYs+TFoqyOENFB7xIxBJtVlP
NESlDsBvsdEarJXGohuHUO7nmSlPwKJQIv7qJKyAFLtzHvbLqSfkGp3O8N+OCMLlbhcoZr3GEPQR
5CJP/LTBqhl1RFN7kOhh1twh1DyEZPWiVC0EaPMjFETk3ggqhj1UF5/HYpVH8JLce0R8m5UYh2N7
DRrzukpX1e/b6s8G5PiwHi5EUiKyRy35daJ18QSDkTAZ8awbMxbQDnzsCSUiGsF9fwOcOgnVgukf
CwWvAgcc1zpl3Z2DOk7GuGDVsjm3M1J3EN5wfg5Elwh5AZajrBP8EYIGeOU4tRDgaqRZiAPQ4VW4
ggZeUHKzVQSb0uP8VSDSDqSgCuLFm4Xs4ypHGcnZfTEDbWX2xrt6vJO5Lq7hzbt0HtE+kdReEJ6I
N6qov2TcEPC62qiUjI6D6YDi36nHHkxrX6tGPFxAKT9UVDOKoDxKovH64BOi2/kZdWbzq8+JmliS
leAPwfyUDNSpQimg6/3kGK/EsNwKQZbBsbFfWG4RpV/RekQyigXdZAoISuR5Jnc/Z5E9JuibAIeJ
gB5Ti2UOSZJyZFli8IL6LRjlgcjT/753BBwQnEAO5Iek7au1oDC1eDssyMfnb0oBQrYya65fionn
Q4IXddjaGZ0htj/AFWIbs6yikTd+erT3GG0u1HMlYTGP5s+AuL1BsMlKfALVhvyTg/2kbkc+/e7g
t1UqbsnNrcN2f1OMN4mx3AYQCl5mkE7BT7Wgo2QHJQLQJOEdGwu0H6m9y3A/iqjJHl7i/edE2BXb
G3oORAxIgtcAeAfVlkOkQ/TwhyyeibMzHu6QjGovceJpo8UIbDrr5/iGBHKJ/4siqI5L+QitMoSU
OKXL1XYfk09H1VVm1sfR4hrQMnBIePwHpl5yOTCq78sriPwYa25yX1JuVXS+Q3e6053G8FUI9ODD
4BYRiMwOZQ/eANObENUgJHcCZJUt0sP3ArzinVtta7+ZHXEu1FO6ULfsQ/SRcBG1KmsAD6jzFFDA
a1LEghdOoh81CgJvVFHgdzqCgUzVHROtCkIBSm6xYvdACQscAJflZc0swvIKVYuCX8h7p4Thcswf
EBhr+C55bJHvLhYMmvf0tYCGp46LcsKsh6hWKk1OrNWwoRly/RUQzTXxLj5BF+B8rWkgRhxOD7Rq
6DgE+dNjhi2geNLm5kPFAGOAL2pEd5QKmrWF+QeZyUFutZpmxgR/RJm9nK+TAFT8WB9LvJZOjf0N
+5sMoI6Vg/brWURXDQKiY7RojeSC+E9yQRH8NEAggwCzNzB7v0j8v24m0q4K+NWnkVBYqkLqSpbH
1z11KxpqJAkwyegAOcT+uo2dHyhvOH+fUD8XsBmwrjuWW3Ix2MpZRHoDiw3TVkNUiIuG3e79K9mj
QAvPuCNPT4Vv/zA14OF4f+c8UgTcYZgYpOXHiQTnZ9x/eFoxuZ6R7SasP86Al+NW93HlQDc3BkYk
pt6VIg/wdAAh1NC9Mfx/H3usBaakCmG3nxgKcIDuGhRkHIgLCEP9kuPuYx2xVIeNANu2iKii7EMf
1nUDNU+asbN0waNEGZOIHuidHuLE1wnRTkTdFDwz9PFmwgIjl/oXE8XCI97XgGNGr+EAbLBB1iu1
5G4FFyje3L9Oh2EMLahbY519yxmAmPvA4DcccNZQVj2CfjFVNm4mmdtkT4zpDTU6gcVikOtKsQ0w
3n+EPBxYl+SC6m6xxevDLK3u4wJe5EFexKIY4OhqIKf++as7S02t2/HpZkckiTDy243yC04VnEUh
vAFCoRCRSCfZQ5t4DfNwOomecA2Qlab73y0i1O6XME0i2P8VgLoEdQn+vrx6ysJwIowWlS6KOyQ6
Uo9RQkFu4KO5KA0/xBcNr5cRDdg73txmwixZADOMV6oJ4GzzZpqAnDvsGyqiqL+U+8YJWVFYRUD/
KoR/XwaBO9wLhI4AweCakhURy9uIECFxLvwLug4UqdwisM33+8CCQkwZ1WnM1GV7wXAhEkvynvCr
dNH0MY/TI/6MEvjD7hPtxEbvE+civoRtQ9iPRAzHNEvyYSEBXCLAakV0GEu0nWUmQkN5ePOhE0kT
UZ2MJ0ICcrIimsxjwqu7RTwlZkRol+CLJhoKDr4OnQ41QpAVq+EM12mtMDcl47Xs1/2JHsHotT7B
M3zPqOtCD5wruDPiJRk4JH9xcPAHjW5LrM4mP3fAlMYUQzrHq9fJ8m71TgWf50KqLw7BS8AAg7hg
MuswAln6r94Psavp1X0b11DYkQ9oONkcilJ4Z2ARsKPFttmCpu1O78tg25xweW0E3A+ko5oTNGMM
xdImNwizmNmapSGZ80QkApCuGt0IHlC/SUqRzTB+0HSz+uZrFf9Um7vmZ0iyaz8JdSw82NekK4Cc
/dx232WuTWSgtZ39XVLEE/wE2baDbLxd8xZmlAm455PqkBbGO2xmr/AWPmYjO54PQLKO4StlVP0a
g5SUzgPkSMm6rQh+QR7QwbjAG81FfJUU4e0AX/kKCfMCqlzTLRKQw7A8lafY+gquNvOI/dhQ5XGE
xWLu+3dHg2SOGJ0I9cnuhTjuDu7N8ND5LyCBQOjw/6SIyvSoaRUUW9ABmNukWZFGQW2EJQHjmjwu
ixy2Ix4g4D+odczz9dcgf1GsxcyAy/BErm+yYs5niasvhYiTE3bjMT7m9ZrYG0yP+Xv9tq+LnzFQ
ZIslYNcbofFiySSkTp90IpPFxDyQWRUQKiBFQ6SOzAmJoEHuSAgB2ixZb3waMnA9sTfZnYwmYgga
aFJh1rNQkikrPUoQO8XkNp7iBxykKZgIIImoqE2rFb45QXncapFpONZrjMqOktjA8SA8pCYMlMVV
NG3PLHFDeE8UNM/s2k49SH1z6mKjINMTfAzogpSbGYFObBjl5Wb/cjX75nZRZxPOgHAdff6WfxKq
FN2iPCJMpHrNYg7zSMMA8LBPNScGdx6kwEa4+QeKkCCi8SdIfd9/ClDKkpu0ouDL9HPiSeN2IWDl
/NS7mngQYuJjTJsuohTJMtkOz73Eyk/xmaCOpexUzRjYH4+Wy8cwGHoKQj9XrqhB27RIL5FfLnRw
QP3tEPE1eJrTtzbBlO77OHA5csFDv5siLmvuIYAtiW9GyBmAv/jgUfBEKMw6IUf6mEfcNjOWSPlR
43M4KRYY49+Dsm6W2pYnBISbs1IGrcLQJvdEXJxwAt41nhzlUTwm4XJPjUsArySyF8lOLFAolEQV
YLq79bWrOUoR1RmeqLy5YgtCWj6PdmXINGBC15QMpjyolIOYUrHWbWSMemgJQickH0qe0T/1YYV1
7kmA/HkNOAHJZ9EbFBFMoBeI//Tj3+/NgGsiCA0GTfSYekaUjFfir2adSLA5qQPXCIojXAm8BEv8
Q7Hcv70SaBh/R3OGCodK+ftfbLtCXoQTHnHmyRwSJG8p7CQ2kernlTi92PjvcgknFqcVB/T+3qWG
G39Th3eFCy6csr8vmh2RQ7gNpxOxBYaFxW2eNOvf9t54fmpWfOo5oWUGLZtFMCJ1xG4k3inPK37D
4Np8xR1ULtdFLflIPTarcQGrzgBx++W5PD/3/zaDhaRANh/mRgJMZWPlXv3U+e83m0AleZyEpJ5T
niHBkn4hgOXSbkPgr8qm4SIpsYX7gOWHKpRg28A9AKIkhmlKJgEU3NiOvNEARQLVIjP19xukNpe+
OrF342ofLiJ+SDKKHZrgA7iE1KrTHrkxR7zCTEMl93EW73048OZwu+z730n5C0/4BpM5/lUmU0Jt
VGbPQ26egpzeK8IUa481VgTtQGTqA3sPbXYuJC72cTm9eCvmTeBc/14Ws6vDYbHHL8y2v1M9wiYo
ZmUFvWbwd/1ixtbb0xD3gh3ZBFlUzP59UaN39gzRDQiv1BMK0ojLP8JyxUuwibL9YFsxI2bTQfNs
ggeYVe7lGRK9QTWeXZ8hC2vsPUIKJM+46QPvistzSKDz9otX4q/uFTNiSPfziEBSMCK8hwg+g7rH
q2J8EJBz8vmh+N0ZB3kyH6FmoLOCI3sAGlom5IlSNj8DMRNYQIRX4ndrZhGMTp6e+Khiu8QzfYbI
cG/+7f09UgSMLSJkKraRqv63q8qpSldsFCflEYjzi6uIM/97UxynWiRnxB7iLTqALY4TuwKpdWit
clVClOTpx7R3bN95+qXbbugNAL54KbpGJ8Kp/7aI8wx/Y5vnCMO7dOvj8Pd+5ghTnKN0xQH3s7iS
2BO6lfsIUav+619YKsfHWdB0xV7ivdiuj7pXuvrvv6PFewOZvvHvANFFS5enIvbmdP8OFVs5hN5c
sh2MGJ1V/Hc/N4BoxNZ/x4v3BtjuYBnPAK8eZ4lPpUNgEPchOqTYccAQph0YA+J/8U57FL1eDBr9
t+V+xTgQQ4fyecTPxWMQBe9x2bqAHg1tH5hj+Iqe/IBVC2uyw6EGvIs6M3h9WIdY8q+oHyBZvirY
4bNCySx6z96zmmhkdPXzMMfoozI1bxakEPn8q37A2GcyAx/HIf2gDMV+8hGsGCC7d/SdyZsyLPjL
VCROw1R18wHSsSfzbD9gFkidOegYJkHMN/QKvlDYUdRj/iUKJ16IyUxMali8fJFv5gdK1Ax/mOzz
N6JKr5k6IPhMIrEcH7Wzb4TPwWYZq7iOGrKHyeTmc0H+4RLAyTlrJlhxhLzzyRPyLeotTFjgRk3E
OpHWyJyak4y4jf4K0Ly4pPgSe3EhiwAiubmlzHoQapbIT2oW856+0TcaE6w4HXG3v7c5LSv56t/x
CF3UEZf5dx7FjDeZc2Ke17kTVMv4rpGQQNOCL2TkbMjaLEu8BxRgB2pDlAvlzjVHnEBcQz/W9iDQ
uF9UR1wdCfx/7//7HGItkabi5nNuO+OOxSn/7SH2FK+BmW1SXqdOuWf6Jju9alxORqPrG/H2iHhX
g/gobSPaGafi30L1CUVjtijoKCZKCuZ3IbQ6Ifl3wUm8p0xyaExsGhj6cS4e5oulhuckdv73W+Y5
xih0mDwCwWgeEIr8ax0QwYAyY/zXkLbBp/lr8szpr2h50TnEnYtSVOJGRT/419b0FpLqf11ErIXi
qch/O1SuWB/FB9CgoYmOJLYox7//yeDz4uaLbsida1ZOQ/zbBx+cBU78D8qGYGKfbAR5CBpedLo+
q+xzLzIUlEPZiLOLn+ceRS1con/rccPi1jAqP+erjzYH2XWGMjkiMYx9iQX537p3Y/iKBUls5YAY
S4gRVrnSke4VqDwGsY18A6d/7MszIXx6Wc7i/e8YhGd4iuIGHrwntrG4kW9zZS7xd9hZLK/Uc/03
5FBU3hP0/GsAcV5lIx+pBUNmQRhsYjeZOZkK9m4ukhjiTXE01gOfWQxamRv70Kox1PeY2Up8XtHK
0v9PKW5ctIBorZElRrVopYqeJX7+ax0xXMTz4jEaGEe+tq2WKp2aW8e+aJZE3kEc3Yk47vM9zX2k
A5wZaNhEzerxQw6IFn2DzT2rBJmg1F3H9dNgYFMOVTnWs/4KoP2GvTFPVoiwzzBPI4L3zYpwyuMH
gQEA4OMXuYAzf0G56keNTAaqvf2AWWTTif2G/BkpE+ajbvUBYYigSo3wAczZzTMnVKIc5xQzIYXA
HQK1QaMCkmINSkhZ4wM0AzPfl3txu8TZxX2zmYwK+qN0+mMd6Rtpet9/wjIsiQCdMYQ/Z/l4/1Eu
Q6xAFLqgGhwbiAZ19GS374J02VJGvP8dpX4salD0VyNMNS4MzRJz/syJG+4EMvO+ndZTxHHcm08r
dSvm9fA7K2lEGKPfBXt/Qg6C3T88PuhYNHazoruDmT5XYXtURNtJLL9nutyx5Gim97Xm1xHzQbJT
1vWht/0uetvPcrTF1Zu/oEPU63RRrLvtcI/uRT6/f/RyKWfGezsKH+tkkQGX2PKiGHc4sWOkdHPu
d69QdS4a4gmf46jlgUWDZQ+6cwGdL/XzPg5WL1Jno6gDS4OE5CFbfJaEG2e3o7qEur1Ai5PVDWWy
5Wgmu/1ZN+sWr11vIy+fPrIedJMpt7itD595u6YlkDyIupW8ZvF6/NAaRE0yUz/S4KDA6SI8Z2xn
vgd/vYn+BeoO0R/iXjoQKewbDDMe2CpfqXN1Rc26U/98D7X5HUL5/HaijgKYuFCZZscuVGbDCPK0
XyN+pi2xvymPRn6VITLX5sIWfkHvaaf3MPPyJZ51MdNtkGW7t1/t+2cd/XViBavnjkpwqGzBALxt
pEUT6msl0lavbX9/D2A4Rw8eLlFlX4zjq9n4A9Rn0qgLnnukzhavxXtNVhMVr8MV73A2XMrhfU5w
PcC2XCGBMR/upT0tJZ+/++YPjYScWlSeKF6yvS2++Nyjrer8xaroT8gDEGQoHSnUFpTy8xQkQr67
KyhhBf2F3pSKOUs9QO6bBejmI8W0iDdw7Gxt+xW+ObJrbhxCIiX19JreFhpGj2JTCyvKvO/iDd0t
myWhMMUwaJFymUlTdBtnfcbt9rYu1vm8WhaL57KCAnu76GeEldnvR/pB/WGh776rR0QJm9Hitrqj
HAkrKEZEBj0MwTYa2E8H4lA/0ldyTTQK5xxc8honmpAALi9BDeLbRN/B5sq4XCLGkS3aS40OiSgx
BXFojOtL6A1Pf3jRj81S3fa2992Ljovse6isxbxxZAC/DxmLZrWEjrrreHoRB5FO77O8woMuxQk+
YXvgbPW0WvZX7UFPDUCaOrsKc6I5M0iZGBjTxGXFtHKpllyGHsqMhYvNqtSCf4IXQKhjxxvykbmF
bcyCDJsnKivYRdh3WHyQFwBjEYEinVpNJFz+pRpgk+mQgyMxtXLW4VE/cn6y1FxMR3lRzBG8/zdk
mGKZ8timPoWxUp2Zmlly226cvsxqIMCn+gUTpWZ43Kj0PsaeIK9AfpX2kI46+QxuZsP+BINll9ti
T2XdO70XpJnPvVPvRJtwO7il5PfBT7AQ8I2C/h9JjwM4Ke3HDb0+VgJblogwUxSO/uVzxso8sjow
U3PamGHMTHvmovqRy4sQOzqcVPX7C6YzsZGlJ5bNJfikXOJv4uRktKXC9AqjJRMtz6l4k+vz+o7y
OuirTJyJdmOV4VC20gZcjpwyN8gNsDPTMvEMZg1amdvgaljEFM3mgs89aqLxKSXPfbN1evsbYhdE
6ipKntaXDlF8f9RHkFeTkpJE/YOqBIPEVlCdl6z24RKWr6tAhqvWIlxfXvpvg7Z6DyDcD4HABDFp
ird2BZhpNmckx3iuHzcrfoeMI25eGlqZ4qUfwXtJR35xIMsQw0ZtDD5QA9H04fQfgfZxdOCEyYJV
BUOED4HNr8ZuWU1u8lRkJ9T9gwqZ0vZPd2/yxh/5mNcqUIow5zaxLmXxcR5Dk6IuVslD3RCbAzBT
dlZKRTtQtnWNjzrQHX0gG3E6pNyfidta4K5U8AyiO5jgAaoD7SSV9yN9naMpfAGcVpCy67ndD+jf
rzb+AgfjPFjBFOYbf7At0T5uqF51fq6h8N0Ios4GZzBXaUL+DzWB4J0Z+DKodDCXr3QCmYkT/5Uh
fA24J4sg0yizssKqbuB+vyghnlSNXNccushzS2pwdEopcxk9LCXsfIaegDMOJs2Z+H5fBoUooN+o
ZPLMTXnPohn0swnhsRwFvMZIXFGrKw8wqpPxisAfZF7YHUz5nD59Bd81Iyp9LSV5+nysBbcJ4Ms0
oQbnA5gGBjmpSf9mf0zm1UkRCccBsCIpK6pi8hmP5WCSSS5AL57n8Hf0NgEtAMDKqKSZejkbfclT
wFYaLxiOpgqZNV2QCNwQnQXjYvScx570KABxGxGvDwob8uyzLpFs6c7JuvhNyX0eaHzSt077q081
kRhDf0JU29Uj6UTOS58IzTSnj0x0iyaobA5+bs63dmPKQrskokGvomVodwFhHGCIk+vqiopLFs/j
q1kyti4AXO0cDlfA/DCYJBu5NGQwBrgERKWZ5SYxBV0VCw0d6kbCsCwdXZlBFHo9T3Hr3Rpn2Ozl
R6hlqyFDX1UDvT4NGJ33xK86/3ufCrDRiETJ+KouYh0hXgkdhn2voeG/iKd3fbD9VHAZ2M2d8s1U
YUb/Ty8wrJJuXKHs88HtJKnWFcTdOisPh+260c7fz8/zs9D0HyQBJRnyK+gCuOHtuu07z8pLkcqn
NkXs1rlff0Btwh0fGq8cgBTqv28BoweCMAggUd0zgNyIYqUUjkTVJZ/W9DCr+cx7qI6L6pQwA0Dz
9UrnIc1yEDXJhPvWNYPpkJmW9G5ZmqR3+Td7OKOHpQ3gd8L/HhNEUoP+VmPyXMsEdA+S4hUCRfGa
sjBA3qqCdtbARUCo6qC9YZQS63+1bkbR9nlBwUJQciMYzwbxAgze0ZZDHme0QQRZTO2sou+moi7f
GblEImHgs56A++JZ9TWGLzd9jp23/9jdIZlHzNvwxJYdquOUPocEQE1cCJBmxecBk8NCEQJyRGnv
ucITYO5mWig2t20MgBtx4/V9WhIiQzXH11x9+qJ8wIWwsgWFvddFMH8IxYPbZaXAl8q8fiFkVx2G
SOYIbSVYq3BvoLsgkqF7/S3XYwlheccw+aoGFCVIG1dc16h3GbpQm0n6y19D4fPpfouYNdwL1Wpn
sNSEqmmJojWgM/LNKcoyEwQBWKToTi1yLIYy02jOcky+bfgrqHUDxPC+PHdBie1BYIrAslCw5bX4
VCijGHCrc1SfF1gLLKfvQ5vakiYYhWKWH4E1PbJWMQXFFA1SA7EA647ivcBmEdONsgMPKZanwzdp
ugcaijuWO1r8uklnUjcZ/TTc3+Zaox0jSg1TZAK/4Ac5TBV0UjfPmXGQuaOkgE8teE6BdKdTzBJY
jGi/LduaiK/iyXYF4h5iP9DdFo/LpqvddyAgF9QDjq4LvSbqmLiFHx9KqkYD5CDzlTOm0H+ZQYIr
lyqiKqR5ZqSDSFTHojOA7KNANEoUhK4Jk4T5L1W3qC4HyQBBe+g3G93ulkyfjuBaDBSHNZWKhj8v
KEdkEH5Q1pXGsMlgT9F/IUSQ2XkhITCT6lMl302tWxZDq2OA3kxGWULjlt22ZR4umMJxVOgdimpJ
Q7rnhqw0YkKa5Fc9+00GnhiNQ7+jAsoPjSlBffjVJ61fHh4XFaJjChkS0+umoRdTeUlEtpCKUJsY
lR2kFL57WAR9DOHvAYiITBKEQh5C9Q+B+0nqDtoxRWYu1wV+CDOAPBR4+OIDlglhYKzT3AcXTDGq
5ocaiU7jf38UNORaaxj0QeQ46KleUJsC+h9d38DCjVuCklvFjPDDhIXOIN4V+72tq31DG2PDtQ6U
f5iipI7GERfJPxNQJtABIfmr8GqEbCtukIqZDWBLMLay6ccjGX61y5O8TDLkrdDsZzeWIMbvUcKT
eRijO8qJVi20C9ChvrIE/bzQPU6sGhr7bf66ZDl2E+Ao8nzHIXlfRBjAEEiEhSZk+rCAuhny2WCX
dM1R66EtYVBgYIGy+6n7OCXSnoEY96gjIcOsBIJB4ofkIApvZPFz0nIngi0BmE149sAOiSiQhoiZ
776L2wEtBpy8/hbFgwpI933sIn6Cr9P0gbtxY9kaobGd5jQnzLz3gTGwzRhvpOoGZBKU9X2Z2vKK
xweavyWoTiYXIUDK2YJfx0Gwq8JEVx/3QdnHwX1Zqm4DVD9GRrlxAKV9e5JgY0lqZvWfizpG/WYk
4trwZ0nQUPa1b4DK7hAnp5lZ/HomUygxW/jJffQSEdM8PK1RF+C2ktrgwFcx0dcxa/fNvC8JC3Yk
RTMyc/dlS7UdoVua8Mas3OP/L1LnQSxAYHpZlMFTipK/zDOm3NqVhHxxb/oQHRHoK7zoIXo/mDNA
6noz1FzMkT6JwXVvWpTuiS2jFkeWgcwsufk20GaSCzX+NDp1W2X/2mn2dadQjVr6ofbwd09lTlyc
q3kD0A5mNJmghE5PrfyXgtQ9qD6L+rKPjPI5Y7hlwISP7eq6R5Gw3WlrDXMaf6Pn4/MNvrMtxbqF
3NRWMl7Lu0P56DPC3OBCxiqCYnQ3ElItlXrs7wBa3QiNIzPWzurTHJJTRbp1jbJIJdkxyWbmXvTO
CLQoU4mSe4DswNoNKMx0kRtP6mkGxlgz9ODYpuhYMAXNSK6SQ/XJW7N2ZP3dS9G8IikNpV0h0Ohn
gIL6z6kGlCjDy2qpEZqzBit+TGpWsp/5Ltnde4tGhbvYMGhQdyPMRSkGMimU811nf+FMArnWd1Gg
Ml14ZLTnhKyW70VFyEf8R990xX8Ef7C5Fu9ZtUTChAB355bzal4c3ny1pGdHp2opEeJ4/GDuiw4g
cYc3vwIT0q0K7757L0bC0oDPpl8e+8LLnIoKrER+MLt94t9EEmvgHRXhHkL2xOthDa1wltRA2SDU
HzQrNZCPyP1GAkP3jp5EwhgVx+Hmcx4SSHwBtSaoBKBJ33yjlEBnQwwUr5iIHAU2Ivyz1Cf1ijFO
diT8nL/RfVfucz6oiNKhdkuSVT5KxCcJOO1xbD9ncTX0sFfvGZG0vURkCj6kr2wIwXyjZtks4w0x
undUELXDOfs7hm1/sTvrwyehAebfSDjjItb7nYkbF6fCmS0Jm9RkDfAEiT8Tqos3A5Dmic/SKWAt
+qblU+MvsfYBccOm33NqAs8EBr+RaNfnXt+IXCrWIg7ufV/PiI1vMFxIwArxcZN475XWKMP5Yy8D
xZmy+lQhrnG1SrmZAbJCfDrAvCISBUBqVc/ENXm0IYOeH27WHZCdKc8dj4llAMwqHqUiEufJnllU
34jgnLidZklsfFadxSP+y9aizgmaNUQBj+3trAzbGS0QfRelCAqvaK5BUPAs73vdI9OIdLYiFHdo
FUEXe+6fe9EK5QqfFlXtPXSPSKVHSEdxNY4mBkZCWBZSCQ+25meR45I2972IZRf0pGdIngnLx3qR
CipmIlUk8ksJkfIUOBadYIVx3B6Z2j6rZK8IxsDzLB2FWRHCHBntcsr0FkfAc1ixzJjvo/yLc9QF
PZgFvZ1oLNTl5uXyMx+cvuvG1/eFrTo34EdoHy1Q8SVMPbRZvudNOJxeN/JCXlyP2lJdjpb6QiUK
h13U/3kEPbEbCQV2n8Rey5P56txUe3xH3OJzTwYz2beb7xGK6/LtDeavI27jtphWVPEAzG0p3iMo
KWUkMB4fBw08chUpEa5k3hFi0mEAAh85vW3FE+DHtzNyrpROHS4k7xoVG2Tqg3v4WHEWAu2p/1pg
vEKXeBhE9ZAt0I07yCfUJZUQOqBAYAUgPS0mAGfoguHzUaxjSUBCcjI05RnqbuB3u/Ae6NPEvQe1
14VQvHqWTAXE0RI+MsqLd3fooYnEWJRt6kj7VI3kzp6BDidieg8kG6GLLWzbZS9MPCo4OoJfq5t9
ytYKdCQyjlC953Gkui9fmT6D2+zpNoagkDYB6MdrRFKdmDNpDEQ/qZc57SORTeDRhMRm973hkmqo
LirfjurT2rMB5dwGfs+EK2Vq9juQrQystG5kCLCpNvxG6x18LcEdoLwzmdvRLgXiDlOPKg59RFRx
Z8qtElZ+YVPg2ZVI3yIy7OTLjIpOt0CLwBtPJW/kNGE/HMzvZGAquvzbfi6ZrL0BiYyv3VmtIzvg
yNC7qMAwkBMJXh75szWCB6CninWzrVBwwF/9nNAfBqGBmMhJsBp193P6eKmbut2vPFfcEkj4wHuF
9ygLb/v+5hlprDeo+mXV+B0gJkiWBClxqJnMkfOBzxf+dgt+Q6QSR/Adknl/i87Tmsv1sK4zaK7a
jDoy9sAbgIeDAukh+Uia5+VpQMMGdm+hTYE4ibwYFOwvWVsReL0xFnQXRmeoRgjOWKPpFZPDTmj5
N8FnkrJLQrHomKNoxBRZ2wCxnstiTatMC+NrfYjVDkh9sNyZ1VwSySyR7k0jstXze5AELycJKJro
3GYpX9Kim7+9RV9wkcIEaDOUBSLBDMQdFHEw1xj8VA1HPGaCAIGFGKNRUG0utYlnIYMYqLZOlW4Q
G2AbSndEmBxxoynRHYEccnJfWzRwJUuGReerDtoxPsUa0Zkm52SXoCHER2dZJGotmM2AuD/bHpI2
U6HnCSRq+piTDVgnu9jLZpRHgFyVhPpCm/eW9xVErM4aoVOdB71l/aviM4xRRYJ9NVw87aetOI9F
gvLCMr8MTwiq+F+PsH8Bqt5p0UEd4uci0Bs8g6HXZ7EUZUbk9YBRpVPDGjGfsxx1qGiRZVh1+9FK
mRUOdpDBLEFS7emqxsiVHOwJFEITV4ynHAxBu4G0+ggzChsMrJtHF0dWOcU1wJG2Hlbl9KLbuvQb
J/VqkwoCYeEz0IEeXT2UfMlJwoc3Vcghj6mKb6bPRkGP6up3l9KSrm5ejQfRHjXsnYstLPyB2wfb
WZtgIp2vh1g5qSwSkQgDzt9T0ZUQRJn1omxNybqw2ybIIVKmnSATuzwhLF2nT+fjx0G5pSCuj3Qb
PRd1ekj4tfdE/7sh5u5T6yglU9TfEs+3NIdoCinEyh/YOUzrjnHH3GnnZuNlqxHJZdV6QTXCKXEG
TBza4hqmq3KTrhSr531X/U0eyTh2syzQg8aBxU65NLT/vL4jT/ggkKxRN1i8BMzUGYKcGPn9Ux/D
9T6/eZQdWTBFkJlhGZ1/14OTkCe+AqbUSCdRTSpM19SmXpIaeDDRvACzisgZ+EkTBz+skdSJbZ4c
cWEe+xX+oGoMTbqQWxoP923eZirVMTDIASCr9Ni3MMs5Kyr97seTljBovA60332jz3uLOkBV7n8k
nVdzo1gahn8RVeRwa2UQKEt231CO5Jz59fswW1Oz213TbctwzhffsDedBhwsIwUX+fVNxNQMYhQI
e5a8Z1IrxwohZXZUHg4P+/64QEQKssWMaPqyd6+4QOUG9dAtIfOQXpujdrFcbIcVN35qdvkULi3/
VgQKELo7Vk9w82DnSUvDnj0A2Z6w40DWDiDbg++LJJKnHwJscBCoQZnDDh4Cgv+CR13smR8lLxtt
lN0AnP4I53GlbPStsBO3cEkWFUBlI2KIXtr6vrsJfxkxfDEV3OH84gqsi3Ac9cZqhXARvy2d5NAd
/PcZRNVZX9cbdS2e9aP8kzvaVbqKH+GXf0y/6v1/ronM8xdPQ4n29cr9RpZg2C1oksix0HXPMfQg
CuxlkIQEV9ZYhFuW2QAbNBRrMpudLni38bjw7Zg6MZuRCCVkC5r56JG54ytzzbN4mO3gZ7S/gS+D
TVu22hYYQxZXxGuMo+EWwyrhPdwHN7koLGQXoahk37nlrXfCm+HV2Ff6B8GLXH6Cs3EFI+nptmwj
xrTJt/gkb0tw5s0x3Hv6NnY6fjnhFZUdh2/NjeS34mjY3SF0irO5HQ4iFmpINR6EXbzXeb8oqHJo
kvO09beKl7/Sl+KFXxCwHM2FhOTBliWBxw/pPJ9FT3A6xzqEdgE418lO5rY6+KfgXD5pvHCXM1DJ
hjJxTO7yt+WGnnnr3tFH5dyot+ZdvMEMvC6qbHfpCrB5+RXQbwrcH5qq+KV59NfMvsk09Vf5pZ/N
AxIg+2iHT9avduVVMVpL3Jp3Sf+cf6nn4JG+lv9Yv+ovTDFfCTwTjtkrvJkfjCC5dnAyOxc+H9HR
Oqk7JujInRMhcJBBr2S9fDgy6tG/hc+STSYV0ym49E7rqOB2dTws1VNyT73cK+7VHXcnB7HA4Wz8
S1AnnI7NWXXkV/+obuaest+ZCBin5jzwtENHPJr74a5SD8jO9DKvZLOHcV6UrUyv+QofwgfhMn2U
j2Hfu9UJM8Xr/Fl6LEKuuMMFYL/PwYf0Wd1RKHvWXuwFZzaTxkU9zZfpJ98bK4C+V/+HiMm7Mm/l
ExLXmdKHO5tepQ2CJnvTEz3rx7pLZ+su4IfTGMiEDm/I0N5gxYMtvvnXXF6cdi3UuhFMqb7i3/SX
yiz/tYhJKCwCSuB3Dyz50sfwGl75IziVbnKCIYxqCmKD6+YkHheajL5F/2zbneXjcilzPkC8b+7x
vvZQGF63Xr/L7ekwHFDI3avaZn429+w8PtMrxmJXCwft6Eew0ysW8pfkgOXqq2VlAeF83btIH+/b
x7TPH9ZHeAlO0W2RbcG+4wIw4FY/KDEv/32kRwk1C0mA3lWd5LRUnuVv/UD4EPWCyZn2GYrq+p75
nCs6olPwk4R2vhOdgUfVvIyP9GF6pvfnX/1r+IhO3YsH9Ts41CIf3dfyv9q5caqXclbOOMI7Q8bz
7GzVtU74U52yp3ZSTspN9Iz7eJLOrNn5K7GbuiGTZ8bV1t36iX/DXx9N8PIRPvxrcItOgrbiC/OP
8KN8SB/qVePLx65xkBcKKHX2xoJnbxxit6LKXmpQ2Wts7azxh6Ibn2ePvjkVgegtt3Qp2jU+isG/
st08re/yEN7h/UNSZNAqHYRtfNRONA5ejLWIecmP8VHC6Sd0NeGt2/tXSByHjj6DwmwHwQDJBGat
sBP9pSRFqN489K/whCGstwihZKzus4NkV9jAL3q9s42+CUSJbb6PqMAhBaxDW1wbdnOc/0q2q2fD
5sgRk6qtQnjHzmKjk7SUTbbNbQ7VK7xMTvcC7YHau+lVznySTqIHB/0BLOI5gPHaLpgQdafukK3n
/SFDMbq5DUc/kN5im42e+cUl3CtPht1YPxSkFfmNpQMZm/X8EoLxJDziJWBjfYwJQGbn5GaY0m7r
BLsKMRhG+UQHqCSn3jbgsNndujlG92HdboxVRlEM7p58HN7onGjizEMqkk5IKF4sIi1a84CQbXGm
LURUiJrsVv+jDGAQ9BI8eg06TMaLZIgDwi37eoNkN6Vrs+axkbwOGfaPllsch7W6He7NuUWo/Ko8
5WN9lY/zRlp1WGaiAQQCXEQDn8KBSNljMSPtot0A1Ka6MMcGa7HkoMD178HOPA5nFEJ348Xnxcin
jNhmXCRsL4J7u7FswYaLZBs7HUAGIoLb7DzIb+EV65ETYAivfEbn/qm+d8fcw7n1On7m1wryae0N
JBHGWvcSSMFB999aj+RC2SAvPNU947ezueftA6jgda+W9igmp0ekoNqrr9Dvpnt3rs7NfX4WEMQo
xzgcZ+VT3evO6NZ266lH3WkvGLSfJDfftNdqi2fnJt3DLLbnZ3XOPtI9lj4/zV0+oo732dAxdffo
o/X4Kls+j938SJ8jQodw7hwZYfTm3hCx+p18DJ38OnAU1T2egzYqiUfLLu4C37U6+05zxglpJdgR
BigdP6tlVz/pBgulPTWJF1+HI7Hs2J18R3JTfla+2gYSliMcjEMHT1p06JVWM5dj2mq2/80A8mj8
jh7/8NNX5/wq2Giq2sm5uotsCHi4+VX7q+7+u8xsklg5rftlykf7hPIY9JMd49UBJR3OkzvAlQIO
w4g+dSC+bvB9pzfmXRwsOt4ZIyGVSezw6B4ZLdjCFElP8DBDWmNy2XWCfs2LOchblFooHFvP54HH
PGjZKd3opDr5BTHzPSLZms1iwluqS90ZDuqx9KZjynML+V1PXyPS2Yh7+ZWcRKfl6eAK6jQI4JzS
i/rVu/Mjt2e3BXnyW6HflV2kF96JVNESKCGk/BEk+mcFoCmWfnjpjRl5UDkL13qvePFX6qRORhlD
L4w3DXACZ7aTO2pQ945SJvQa5qfn7oAUcRneBcn1fWmjIikiccdmXFk0YTNE7G1MAMyOWBmbUO0P
TaavS1TvMjOHjChTi3gY123CeVjnQrjRJoataKqYZH5hwTQEIHDEawh0+K1HkDlMsrWGTrtC8FGV
3O4DoFPoLJm7tnq1wbgN59+4S7d8R6MtD2MrwIVFoxJEqKBRy2gZeyPan4SJr5Eg92bRa7Af7kEn
tOAV+lbZDlAxVeX432T5TVn4K7Lx8kOs3IDChD4aS/5nL0YfpvJVWiiy81wxQ7ZSgAc9iB0EbRP/
0Caoa4WntEGjRplQP8pejeAao78PA3Vbtcy72fCHfelMA2zr+N2I76mIklW+gW8cjDV1/b/RQv1I
2mScRb51FExrvR8O+n8uRF23EcXjIK7nRdERiN/TMLFSPecTI3NcJfEzX3WM49VbwkswYrwVeXxI
SnqoCBUo8EzXAtaEARjSK2iY97GrL4A5JCUUBBm31Mgh3ki+a1g8mb0p/kNJCuouQWve4gqW+OYb
20um44sx/DdpFi2eJ+pyGqFbBnCH1TvuJBtAeeVNQXbz2ZhvDUu/e8g8BVdLZYP+Duyn/3bElbk1
RroRRFc2aAOZtaPwoZNtgZgSPXC8S7VtDTu4wPaTBZCMyDb95rgTzG0Xe3jJMtSRy7fvCQMH4LLP
HplebZP50Ev+hbErM4td+MdrA/nyYFtt8RDBdbnZg4PxUYClNc/XbLmZo68D1KEQyrmVoEXOuqcj
HRitSh+xO178W/QTQNr8KD7aBw8TBVdEt82efTOuH67pf7afLeIzNZCNbYYKDuaQSAGs67/2mZHQ
UcwBij9j8wvOCFgXsLVV+WN+Ki8uoc/uF6VIJkOtna0jfsm8RcSSMp9gZAV2iRvX/EGD5m/xCsXu
uwEOc4YCqCdPNDUTtusstllKB8j5QIvdtVeJVQ1aX6zBRvY2Dmt5lqPKmg06KHP8N3vzEuz8hZoV
M+ZFeZGlOgpp8OHHH6Qv5ehnYKEN6q3cS4YbW/9A4AfUz9/YnyMr6qIsbx04XiJQo7r+EbTtLAKa
OA3KxsTLQ1i3OAZCupdWffAjYHIfebwoAV0p1r9hc8s/hfTGfs2fthVbaxtbsyXJMmcDy/a0fpsb
7+fM9GubntE3RFltHxxM7TqgSSPgNiWaD3TqzRU7I022TST/UWHr2SevJdRQHAsqNZJfiRPLIG7c
EMpJr53D3jWIz6hcgBFYDWiehbZQbiVcVyXGvMYKKFLJklDcodev0KBx6oNn96/Ud1yQ1umGBbSx
C2Gvmtv61UL+0u3UX6NfGyTrEupj7qK+5x+MaK8Pno6earjvYYU8UjrB1hlg9WjvMI6RmXXqL8lL
HiomqdPuv0FOj/Na9wkQhn0tU5nmPV6PawADsBEqZCyEZ4z/soB3MO5R4KOhhTLTJ57icPym5oBd
3tL6pDG0zfJVg3kHRMEaUY2HKf8KDxHi9b28iKjbJOvaZjSqMJrNSFB051h2qjDEmXHSvi+ik25w
Hk5w66dddutuEx1Z+lntcAgst8JVvQ/v8FtjEDI4x4VQyIqdCqWw2s8JDMtvNnw1TBEwRgUa7yz5
Jygq2CzYA29sDxSLeeJhCNdDc9BPSuZE/WtWXP9WIR7AszE5SasUracLiuMimnhrxpGI5LAeQIq6
QZKMZ4MZEa/53YASyOaqPAl8QxVSPY/EMt5YGLOz1Ky1ka9pIFUJVCkHhfoqYpJvHYAQAPOweCTW
bUaG7+CjlIKKge4mBO95BKyIzhnqJaAXeFohRtPgsII92IhBdkkkTQ7XCFgzaF4uN9ekS/kC/195
6xWaKT9GbRLooHi3QvAWlQlBblx36YSo7SNZdG/vUkW1y4I3jDY1JMjW0xqoAR38P6x7q2Qf+2TZ
+eovSuSbwf9ufOiN+M2z+KUVS9jUXFOTgTZfgj/T6OQ5y7aAb4GbEP+NJWyflH28/BkQ3pS4/6cM
K+qLweVPDuVqBN8ivf11X/4n8G7jho1aeJDO4SIxuoRd61Cu8OP8p34b9sSsnoHarmIjzW75ImM9
waix3iJ8FgAruUPnWmID21IDLDUzWQBaiF/uIkAi7sQG/6F8ogfBz/FHZfmE/eGRPtobS9jkn4yF
umPtyp320brMTNAz7BgrYM3w3RAz8w2HTSJmcz3FteZvortffAynjLfqjfUm/R1/819kwXj3yQ4S
f9Yd4Gn3+3nX/vnGF8I4002cjwNKsVCN0O3Ix48Sjd7hTUQTUV+V5rFB/6PfRJrLjz8bm7T7wPpr
RNOCFCwi271K8vOA0oENHhKDeke6S8Qabd0C8kdv/D8J9EV0Jf8NdASm33qmL5IdU4uCC8TtBjVn
Ed051tIXdHWwaUts/Z43+wCltncfHxFEp6FdX4LbOKB50XZvor+JYcJ/54DVFfKvdUJcDJBlOXsW
BqZsQpQX2+75i+XyunImZa8AIDmRMmfgkMVfAVb4U+JGE1E/zeKDgkv5B5iabAOYh2A+UMmskaAF
roS6G4dwfqhwJjDOy84NXbt2Lr+rP2blcvnTqr/CNykkyRfdusV8gzqMKlX/Y3x2qZS3eeLRQzsK
1+iuCXTkobnnSpbZI+WuVTPy9AHS5iJY8fFP7kW07xFHSG1Rkw4UR2rjewbZ0wempMYQJBS62Eay
a2V2zLFwLC3dqHHpGuZu0i5CY3kp0FXfIDyhjS5ENFs4CGRyyRtoQEFNSBJfwvhaU3w380cYod83
PjOuRIsXrBaQ/uYhBGQM/NYQjynllIAOi8Qkuuf51+wx1GylcPrCOl3FEWUPPH69F4EHm6+l1jM0
SOXtv7Z98PEz4B4yFmHoTWSMktTQUapnj0SckDxFumEwLdVmplKeNpYYbX3tQHEvHYoElKhJXZTu
Iou8Pa065dPHzqU2tXWHVLYPKbe5qNmiaz0tgDlT/peV6JAGjyz+TuN3oXwWg76RQImO2F4oDxUc
h0kIi8W10nsS3rQ6gIAJ8bEPHlgruDWUtfRVCqchv8X6NYjzrdDbrZBuy5QuuAH5NTgay/ZMJCvn
5WZikDEOLNCQkivaa1YPWz+nwxrflfc0OWLHMDe7eDjnDLPwrTHRQhu/U6JYi1Ai737Wwl2Rs5DQ
vmRqHC386EMLN7MKnRwUGZNqG0QBhI6g+ctUcaMBsW0IzAlpI9AAzSESQtMML9MCCA9OiiOcpK/Y
32aKuJ8pwUpr2xS0jUBuQ4zfRE/mhtXtRSHB5WTQD79lFI9o4RSke22B2IF1KIrnDOopRgAkgqxR
j/W26oCO43csQpkpdAvFZWM9ZJjnoLWgWSw1ytucWHbZ8YmYSSQfM0IivfIZD7ltxf/992w4oBC/
HL9er0GFy/998X5xc2BQLf0upprBbkqohlQUk4WdqdAWaYNdkuVDLsgIKbK0/cyp1bWqnDRMATF5
keHa5cTXIH/Uhvbma7gz0vubGvUZ+LeMo+FDIVU2aXEdOrx74KrzQFDVaEHqttI/hVQ2VthA6JhF
t4RxtByJI21m4FO6ncd8NSUI5YbpPqLJakBcjyHQuBkdBOta6AamlfxWll2ptuyZEq7sBydgtDhf
GlBDWH1IfJBeAJ7AQ1xu/CDbQ8fmQGYn07C7VGFGoILkg29YmRyOPkBooPwLUZT0y/RjTvRDOyHE
RFTgg/Fwi2nTceEqWwDnGc0sbYNjOKDs0WIf1DgyaaggTZvxe5W8SlqXpY0TM+gYFeRscJKdjMA3
YsVD/9ZWR6lFM4JElVO8ZfBo83yTUsspHY0JsbidWQLiadHD01KeJj8AfZy8IDL5rI38LOcvvXWb
GXDJV5WHdqLtNAv5CinYtsrkqQS3/5Jt17oTJNTW1zaTz45H3NXTJYiYpsqTnXKomq5bmQsNIzeQ
pO+pM6r2qyu/zEQ6DLisvOltdxqKFjloDErH4FtRAzot+gkJ2IwJOTdNUHbVEZfKcZ+tTy0VUJH8
9sqficS9QckgwT9lEdnsW1CvuX/R9HbdyZe02UvAZAs4GVqwVnxILw4KiFUQ0zTCAuL0WbX5aAXb
LNn2Fd+8whohoUJ9zbrwli3SpBFiIf8aWpmRM7CAqGpSfar+JT2BEBU5EHP8JUTDUrQEhxQFHKF6
06Q35P3DTFlzxX1hvqTTuKpJ0KUpgdpCHw4pQB213wSVmGWgzxYxtg7CYnYKYnIu6WgXFX07r6N9
zHWIaxmRXOZzAvE8lTm0omNaJ7GrOORfFb2iH9DPU6tpmb4Z4/YhyOSeClBD2bqxlKzjjiH7OB79
sESaUkRLdMzOeiHsAiSmTRjs44wGZUf/r6kx9j/+rpGTva/GdoLqU6wWa8X8JxmLpEO48perTLGn
p+j51sahz8OVWXxq1BODJh6SIt9nqSf16CdlpzHcRTprLGJOSOUb5ziUhX+1boD9dErZvGnDd0ZB
Z0Zuk6CPhUCTCTgxAivZTWiiBuupizYhBV2NuLvRwxQSU+qW1pkjfIN9sN21tKoG3NC0etNxAiz+
ul/I+8rYC2yuuSmKcB4AuOlIdfMxgtGdcX9SgRNzMLdLsCr5IQ0Z5GFJTsXeD+hxn/lrBSmRyD/z
6h5tZGGl2GrbJjNov7YtIdxox+dciciYUTIwiqp8SmhkYnr5lKKI1fnfk1isJQTFNaw8Y1Xczghx
w04CXEGFIiOdQGzI/9VFshYni3f5Z43AESr+EFcbcUkQuQMSlMxIynQdxZ9WAja/81Tt2DJcH/84
I0Fp0L25JcM5c1G4NdbjDBMBv0YpmUC4unPdbQrQyuKzTIm5iqdZTx9xh4kfb4Hapg1dgK2qPpJ7
y+XVmDa1UOJNQE+3vlP2VNfLIVRmNFv8EthoegibL1/gUvB9x2eeMVUHlyDm4qHNUfoiSs3Kp2X8
Ez+D4UtkhEEykJWrzGMdsbKjhql/Klq4Rqx2JQRfBhjBhEQu7grVzzDUt2Aw3oqudObUIpWPe7E+
TdZ0kZhyMijLYmfqbBOkmxW9VJoNE/eR0DNSu9Ndk0cnKG4LAjO+moD2TXCRAZlRZWLwCwhTyKT1
Aewo1W71F1vSzuI46wPspogJRyEiFtN9tznj/KI5WN+iYX3pU7YxMhFRbgDJIhrvynlC5GgAqd+z
SQKwbmmoKEvcJG0VLHlEc+fASzSGOIECYRgaowxHXn8PJWkt1C50EJ65PnqYLlszhXn1VEC4qsBL
igHZfAVL9R3pVwRDOoHmKT6b5qRJtuJjmZI+EVcM2FvoiCAK1LSrpLjOJIJkQKtILXZ8mICszxdl
WMPDEq3HWHynBOF+/sqBRxt84kF5FoCG23YpMWOTyhXpYSSVRf89GYkJ8TupOUVkKwltS7sqMqla
PmqQOQKoPTGgYOpmwR6bSwxy2cxHyh+KRRxom3i2hcoO/GSrUBhUHc7R3L+O4zLs5ehvDBFAUK5q
Ve4zxq8l3Hg+fJP+yLF5JmuoLRMNRfV8DemCBNGF9IvBJAMsppl8QFNkOoo8MiwySCo9rV2HitXY
IP2vmW8RTXPtpuV3X0qXTPf3CQLnSerIvF+NSzRQkXVgBPom2+RscyrKLXDEg4iniIRmGQXXONE+
JZ4gKW/hBF2ivS65N01tKUR1VHQ7ZmPJN4rXCrNVffrQdKgt+j8JgBh/XGOZRF0vVqAr5ncBc7Ag
0u2l/gbEWR6q7hrNn7phrgrhmiIgl5LVTJIYU19+qia3dcsTLWgpROw8ulYSUcN008nWzH7TmRcz
+JdwDOvIXgokk8lUUtR7sbCD4SdCu+89tDRm3P73KN3k4qfbzMU/DUFYIyTF8951lTWENRwSGfwe
Jn6cNcphTlBWYmSc7kYzASvyKUjCu0jj2KRfDfnJivZZcU3RWg616eAPe13SNvJsM3ouoAssCS3L
vrosXGkZvh/lujTi04wDWhuBhRO32A1NOXIGQuhkALWrqjmb9DEk5ZL6KVPrXare8h7cGehIFMnH
TTv3O9MEQIEg2GC4EiVugtWUiiClEOt/DT/4SCnnQ8Q3JzLjcqcEmi+0C3AnGiSTQSeNzZxtWk2D
xWfQeZ5nRd2i/dAjoKra9GUiXrJaAb6+0U9ZCwaJEJSF8AyKgAIyoFZrlvYCkyfhgQMeVzEAq67V
Vz/8LA5B7q+m8HOAoNIqcOfaa1elB7PFbyItqd1Qhg+p5+PXUiOOsr0UaRMmAHLwDBg0+xVo+KDc
tIiYWcGJR1T6u6W2XfKzgeR6U5GNmLT7kFxma1xFKQA6mracfFs3oCkNwBsk/JAMSlXhHyOEJEN5
37fhqpQAwYkdZfR8nUTlp26tQzV7GlWH0CP5mUe2FiOzjLuzpr6b+NM9A+7k4ubMRMJnYqU8RQl2
H1GjDertHH2ZDZaFAXxb7ogoQlsxGG61eEkoT9KM4C89wEcg00PI9VubvDQVL2kSx5Ah8gN3IYdu
1kIjZWGl/Y1IrMY0WH67twYwUyYgPOhLUo59kS691emZdNcZv4TkNHqlDZaj6abK4i0rVoa1pESd
mWPlBBCpCukm+m4c24OJbQzKqdhtRVeOpgmPKP00LC8gDslAOThynV5vliChPCaEfSLWNqxQK4gX
Oq7IX74GaukeSqdGuDesgesQqsfAWK/ehymK9s121vzthFzv8ox4kVITHwwU8DriUNFlu574smqQ
SxoTT4/RqyTGGP7BFNimci992voKdUZt9EQDtuPwHdQYAEB99y1bwXNCDPa5iTyh8W3G6ZruWFa0
lUKO64pmqQCqqDjRY48WqwstOSwTMxrm5WPHhRO0uwas0cD+S6pWg1EdG+WTGrgXoHddAzZs9StL
hK1J2vQ12NJE8slWrKvSse8a32mcWs4WK5/YrNeQjzYBIW7JsLPPikNBKR5ngNEtIsQzpMtyrFvh
Y3kFBrDO8qZbTxSNpY5dsWRT261VZldMC5ZrMJA/M5qbUUREtajHN6F8XwqnpT6PDLfTEDhlr6+5
fN6u15f70pkFSXY5J7CEkmctP4UZ4GzxR+WjNena5CoTIpOKOlCo9sMAxLNEeSZ+t8KLPKpbHl+W
m5us/QsgN8i1zcSFJhXUGNWyyQicr6qI8Xpm8aZQPVZMJDmTvDqpnFZKhrpLLr7pMCAjQLiivIwo
Ji5ij9otVeibiWJoghqR9tvIVzYrFP5KhEDy9DHVkMzyZ52DTqO3yqbfiC+m23GzGytKC+tai+BT
+As9PnuhZC8tZGcwaWx+8xp1Vcp42dYptgfjl4feZAiS59T5hIMps+eA+eDwU1ofpBuFqWoDp2Qw
iIP9Vir8fSGS+KVb1QNl7r/jBD1CkFyUIBMNREINPFvnOf1VeYi87EFk4FeM6wQwiM7ycO5YOjUP
Ar4Kmy7MmADS/YzyQjTP1j1uHsJ1udipgYuLjtnRaMuF7mTxeGM2vPVby6FYXGf6bJtChmQgU79F
X4u6W74sjyNNfi0pPckZ2r4mjhPxTQ+qtYCFjZbuR2MjZ8KWeWyWO37uRWzwUhdnTdaRyVrAqsq3
4sOoYgyAyLXPvHJpiwf93qIBnhVcV/CA/60+GV+kmNcHLS7f8MNgAArdQWYATxUlKbbIjEea6ndN
h6viv8qUsgOlBj+U1sqPz3yjlNyhv6VDvg9jgItlyggfp1zJLSzQYcPcIzDHkitkXz0SUzz6S8tC
vlQOVnJyXzp7hYGfFVyWcQZnkUM0OW0x46bwCfuHwTVs4hhCKg4wRH+mDbl10XiwXLrxK+wuk1Ct
LEZykXbGhLwlxIQiHAI0bziSSZ+4urCzCi9Aynypa/gPgwEBP/xWfcQr0M0OS4qkmr0VDjpyvTNa
dde20lZjcT1pHbBm/18vIGtesSwcPlUMZXMJ1WKN5KfRHqfgcLG7bjvCKP+v6DCHB3Yu0rQhtg/w
iYvgQ5Yekcwmm0hUM13Ek9VaNUyeKTwlXrfx1xoibr1sWGX1fZJRvuRdL3dqpjFYAlcC78mPLz7g
9VTl/pcCi4c3NWFPN180Htcy7ODKB+ZHYNKPx8dgdsiqFjVnD2JhLlj3FV5bWj+BeA1Iu75um3xh
CUR8rVzqamFpMSfRRhIyiBY+paQgK28Jr4YVklBBNS2uOatKUlmtu5CiJQkpX5Y02bQPJ5W19RLJ
fyY+qYq4uPAwgfEIT3bekTohGQAoOd01WYpw57yPzdDtJyvf1GbzkdUkP3pael4Ft9KlwZSgG3O9
FKvdd0K4ZkxYLt2wuOkleO7z1WI+LYBqwR1a9RjFdIyJWhAxOSpxpVsNtP4ouhSMlLJnxJUds3An
TfQ78++M8HE15KwKednc5L5Jd1rwo1MkcJizLt1d42Yg3+wmTnAVVeu8G7ZScBclL7MuhVZuBna1
vmHSY4AaG6WrkRwkZa9AHlZQR2hTGNVVdI+oI+oC4BNraREWXJF127BqHXNi14BauGDKtkhr3KlX
NTHO5bwzaLg6E0HGgnaOxWw0IWRJ/5v9NGWEOyM6Ay0AOQFcuZYeAmbVZvL/MBp98pPRYHC/AFiX
awWQRymZl1FgqcdSK28hXEnCRkWAXJx8si8bV6zJt6kF1Jhpj2rIxyBiqCtiJghBMJH/9aTIodgs
QzxKO5m/JeUOYamjYW+BM1kPK5/eyoAdjPiVCLtOGDeEb9oas/DyqtsXkrzGa5sZfNEizsnRSnvE
HTkW+t9SN1fCK8jpEMx9I7mNkDrt2Nm+2d+sKrLLkiVSEe6w3OSQpTrm0xJxmQtgIPJE7kxJmFGO
uC5TkJTJG/Y8YE6kDFUJ/1FAz+6Zc3BSj4OEejO4w9Cr0YWJFIgr6gVD3VVaeApNdDbAaUyuQo9k
+dScrJIZG7F86uRXF4MvwDtqrihPOEam+sfKLeUFVtFnmDPyjBE8TtHf+IxJmQKZULVePllQKNut
2v4A2Gia4tDWO3G8lPggqIvEbGquJZ+/XSl2S18m84QzNjGj6i1V03KdSdlL5A4YNKnjn8EKUEUm
XBF3UcVEM2KmMRYPUVc2asjIK+GhBB7FwpCwVsIIvOn+ZcI3u5G1nDs5E8ZWvTYVy0omHr3gChL4
JbF/1Ry4t0C5CSEnljvWqCVi1hCmC4lnwf4y0optMgsDXmlHq9W3ZI2Jm1YreBuaHWh4objGkf6N
g2WJRYJp4UprEEHqaN1bR7NDfGToIaPxfZfAWM/FKwxK2zBhTSFzkEADbbAJT+NNNYEwQ23LF6dV
nOvrtDe8pCMQTJBaSci80GdMh2gsvh1wjtu+39bNnWdfGyTazdK7NtNlbm7qotbPvZaADRUBcB9h
CzSga9+LFG1NGALCkZ2GicmcdC80u0ck0EJfCLh2+exKryjgUvIW/Fh2DeJAhV3CfB0yxNOoDcNP
xjS8TZX7tczn5ATW/4DOOK82SDFFDcmvyAvNXxr6YQkS87K05m5kcUfAR37EMpgWALIPIJxOxteE
FruY9ucUTQbBbxCBmLEptNiNQIb4Y21RsFH0I2zfWZHqG0YXESWQRovdnfOME6XetVT41kp5b1ji
gqsKs/gnhxpe98Nbv9TDuvDI2Tj7DZIO00dWFU4Ue2JRbURebsg1qJKnxby0GJC4IUrPQMj0EKsF
VJvlT4572dtL5hxQNufJb6Rl78CAHeBKo7SrRPgZw3vLBFscVhkEk4L+loLUty4+UjttAZQxJ8o6
I8sPolDRfBkw4gGEyKgx0UUvFR0lZ6yoODIRbNF9w+QzrFZY5ajFDZUcWtXwShEXE/Aop2SEqftm
NWq7XLcJ0wNwqhhUlMhCX2Eo3UuACnnEsYqMv1Ehd88RmqKjxVTRmNi/J0AQlZsUFGt/ULcqnIoy
M1yy1EphoW/kbk23KWQX1jitKQAeqTfBuBoFcz3XmAAhFzSP9UlK3uUYSAlNdh1EFzqwltZqytjS
hlRyImVVHt3BLejZ1UjDw9LCMkgZBnELumtuQAql50bHEwIxoKY/MijNTHUViLjUwJpk/7Jbzp/E
psxMA3R8pLMG5LCS1kNiXkoZjYRiRCRE+4uYWTJJFOQHc1Bmh7ghdxefJuJ/HJ3XUuRIFoafSBEy
mTK35X1RQFHAjQJokDcpLz39fJqI3Y3Z3ZnupkrKPOe3efBpAxnrgFpVjH1a0dVWLMfgxqFa0zw3
T0sT0cx1Pu46DyMzWLbBpcefz1W8PqbUyD15VM1TKo1tGKDXD1CcoN6xqI3Xc2R4l6RmkRJHWVUk
9zF4N8gnorXmP6WeOHADr3PHWTowPVFr7+avYn4YicioAtoDVH6d5ywz9C6TjRPgdYaq2PNhfhAE
ETpRLSJxm9FRnryD58JHjWmxb938fzwoNbfz+M/sH3uX8Sfa57TTVZxb4/RujDOisW4DEs0sss1g
TiLB8ed05FKQfNa/Dx72IK9b2lDm7PR2XNwrs5ojxPC2e1h6sDjw+9tUxQgaW3xyAXaN/zVxy9vb
QtElAnZj+oj2x3ZTC7SK5bxuvwS//5Nh6K4qmr1zjSxezLv8JQlTnvir+++4ehCpEZbreWxxxu8Y
xKAb3tAIJc0IbE7PKAebNs2uNAr2AAlWkkCppsUYDt6QmB51COIz4C5hE+Q0Xibpge+8JRmukdbC
6t8M1f1zVIQKgeybGSCB6E3bPV30sdwqHQWQRvAMTp4ADprJberJ6q7ld28TGNy/aHONbrASlPQV
uETCv4bujCzBLYJGb2aL1V/T/fWO/GUiH0xscMGnK1mt0Yvq3ilu6o1I/gF+JfB7VZscOkCMqkQr
lXfvg0bIjgBXJBFogpYcSMWwzhUrf9tZu0EgcizxTzbtJou784xcAlUEfNEFB8rJ00hVhkj24pMn
wm1GmQC/+fxkBR7craTeq31NPOiRxFzGyDq1VEKSkj/F1aEa+g4TGuufeeShPCQcYmrcnCFZbEWK
pJLSn9YfFvCNq2dXYwPv/+b/LWaGCrW71VK+6WCEG+w56opVQqKkfJ9f7Xk5Lafn1sVV1BIn6fXn
oA7PTV+T/MBcEIbmtkqMSyWbGN1I8IlqdSmd6Dl3nX1D0m8IUYR60R+qFRKDjfW/dOWvbpg1Zo2K
/6/P7Dtw9FLV+c4F7FGGe5y8XctmmX1FbrJM5AcX+rlr1132zt66TXt7rxhr0sbbTRkE57xLL3rv
rzfRBapmI0PMHQE5T662hqG0I6Ke6++EyUr65O+oh1vDTpbOWrclWgYkRKKhcSVdT9FHZzDWlvQO
K+whDA0CMQ4oz9Vt9U3O0BYRUKRhauaTa5u3BAEraLiw0LYqZJ7eNgYRKlM0atL+dpAvBcI9+/RP
D/Yy7+g9ZtqrHbHxcRAFzcOjx5SWRgEIV/zSbCUQKwCl+FZ1MBztYrOEz1qSBvWRdOUxiZ+EW3EB
VguTMrkBCeVWcP7Eu3Li097bzp4FrYnbq6aPcK74t8J1J5HgIFLtGcFZSkskcT05EGQBFeKPF3Fh
GKSCaUS8NdHWR0Uwces5eX1kGMFbalQ7J/T/ObG89cGXZLJM+mk/cwmDQiDXcj1VCdn5ZnfUoubQ
grrrjdynHAsuJqz21U6djV7fRmAes4gJAeNkbm5D1n4P4XsWrdzqVnXBpqyWaYXlVmZPqHr5ogDp
651mpfBXw9nUxSaavJXQaAdynwNe66jX6Pp+c/r72NfXVMeZaxZrm/+HxXpKeciTduNRk+GMB1BK
n2bYDHHtd0xNinb3+J5GCfvER1yQrhmTvNSgSCm9VUXbFXdF10OqsSy4Mt4BYCeJf6gMfjWnPnXn
rh6Wnq9vSw9HOTXjo0BXQO9Q26AhaIkiC/88stl+a1+f16sYlXJAfKU9Er5SBiTQNE9Z6+4iGb0W
ic2BbS+zNy3wiUQz1sq34cniY4bNLgWukA5z2DjnxZX4xdiXtG4uxvLZuoENyQzWmD0MFR8UWSoJ
6prehK9uy2pn8/qGQC6QygKkDcpHgGemSI/DhDGC5R1oRjfJh7EP8Ao9sjOnJJ1bkvebY6Xvw8PA
hhQQ1Nh4ZK3LiztRinNMEf/H/lOLRKKPNxYnqKgnwDRSEGJEV0NorYtYf5UTJSvcdh4D2Ajkg+RA
68ZVQJfr3NyTwr17t4ZiCScMiEA0DjKw1gCXAT/DjA33sbsU/LUDBIHdSq6GUHtFILCux5PfFLuK
+bOoXgR0NwM48gpt5QBdKboyWNm4/2m8RNgI9e8Cr4TNjzn8tfJe59WpQnkVx3SBMwJF9UV2HEgw
mHlJH6DECl/YPByDfMieCnidAjX8C+bd0HbecHD4apyDD2qv4Gfze2566xY1vT0NGw8VZg/UO/87
qiThfCj4EY3GUAJ2cq69/GikEW9As27udp3smasL4R0HtgGzE3vJi2VY21x8IHARfGY1uTvF+Fu2
Ahhj/hxy8kmR0FaD8VR1MJyuoi8qvlV3S4fL7tF9JnI/ZRV1jrQ22RuRGh8TPW1SkocCrRLOAUaL
CMpLcpU0iIXt4lF0X9x/8zCLGr2L7glqEpJaaUWkF9JAHhm4B03QYWa7R73QTi0ehEorkO/ceKtc
j85PHbcWEiXTNUgWep/VLgbedL2d+3O14E+XNX3dEDwAVIodtYRkK0PIPdA9jsAm302EuLUuzQhl
88hNBprO2dfIDdVP5P2xncykG2OsnTbXqH1N00fmfDYQyIyfQYj9DT0uIGuk8w96qy4w35OED7rP
NvtCp3mPtG1UCA76z4SVhclpkUtxEUDb3U7ReyLcSwikwKWWMdfNIo3UQleOsiNKxcrtd47jIFfF
fS+rpVzPNqtR306wXJUijXheNiH02qrd84/Msq6Rbytvj5b5lIxEF1RvQsvoIkW4Xs/jYNushgIo
1UK9KGVzKXW0jTn4m9VDTzBZyVU4GF+mnrzKmncoojPY+9DoZgpaar97tlJHh+rxQoKhhrexA9Iv
wRW9g6aTXlbw48ll7D2suSXavcUQ6ib2gnRGnNxsrwPhdwbl8ka/aotqm0/DCiF4lHTnAQi7EcYW
ccuQR09xEJI800o0y899GXEmYVLwrPWU1/ayx6Q5YF6rvmze3Vy3v6BUUCvz1ngWzohseBYIjfqd
wQBbZOaqM8uPthz2oA3lKBhH1Vs/kigCkuCOB2UDKU0NxWHxePSbkbRMwraStUfjk9VfiCc0C/ZT
+8XzbppvHmN5LURP12W1nUrMJuFf7CSHsXwewcM85l8NnVHEOkyQEsCmR51nIWsCPxFMda/lYHAj
RO8hG4nrUIxYJReXvdbk4dUD7aiTfifALQZeliyh15TsWbd41jNQmc5Cg68fVU1BDZLCvRvYu5LH
dul274DFDNstm0VYD7cqsXl96w5Bc/NWqxxNTjw+D11+ahpQQAeiK/IApLV673zP+2xtPLnpY7RR
HfvjymhuKrSpV2a14lbMJkUPUbyFZNwZefHsZv6G8yeciDjIS8aY8FqXGOUG9Aa9iac4d38t9msX
Upw7z0dFLQ1I4RxtaN8crJ6ntAB1HaqB2NsKpYFsDgqgNGKVqiS0BHzl4B/MCOkBY1uTDu8Fh/gE
92APYHeethmMkaUi48/G+aQAKjRq/GqMbQOnxJSebZV8DsmwDlFjiUl8Kuyc+NLZ2ysK3ob8M8Pf
pJz47hs6lpF8/pTZf2gYnNXIRguESFkgIakCKaUzertofKg0fUHw6tH9N9yKUT+4NsquiPaectL2
jRM+7ASwt6T4OwRg6VHJC3HRk/GYB9CMMXDmBCwbR5iPQTxvra9fe0VYXQr9TspWaLdv8hG4aLY0
fatBNNgcGwkHll2uXBvUqdRxRZqJfuDQ/83ddlc6uK2y8sUlq0rfdyCDUX+dyEdgGeyscq9B77Tj
ticuOOhadOnZp8984hrvrqixnhJfHjTH1A9Q6VBrQsYAq55dWd+DwWAXoqT33NeJmkWi0MUuNKJn
Euey6K8EcueGzaovaI6jXtfxRjhPNYmRpkM/XTn2i1izr4ZBkOFEyqv7K7y3aNQAQan1qNmffDAj
uazwiXQ0pjsBythcvyPiu5uRseEVXJvFEU6zKeWq4LdqqRydCKJCpe+aRPqJpUcISjhs2tH86A1y
NTlXeaJXshjRayDpAdiLkj8t1HCOWDAz7d5GMcOU70BU9OiWhE+VTRTt5r3eNjkIyIkd8EQMtyZK
GG6ndY2hwOZY4HhAPM19DUAmSHdNtPGLY1O56QmgLk1udTrcYeg3E/sL15YkT4CcWh3OGmfoPOGs
YhthId9GhcZrQhWfNy96a9MxN24Q7vXltA6y4C8uxmWteL1qwvWm8eYyYwo/2IdhdQy89LWXAmlp
gaK1PReMZCHD0aDExoyjTaRGZAYO+Gt4cJiNovicyGwtpjnkWEfG123HwsbMEK6tPr92DgEY4Qhn
j2gVFdO+Dg5cr/xnWB5aoonKQwoDWSFRZwsaCFRBQQYBwrvaIQCbD28YpJQPrAtwYBbPSfcCjtSD
G2fc+6mBEQpvCVlWiuxHfmPBjRnx++h0sWVheECBohD8VuWK9LsZ8pnB3VkRX8lnzHoD05DBzdEm
62q0nhGodgyTqJmRK4G747Vzs2KrBz6dKpLZpD82+DEM80sZR7+LGX7PovvkiV/EwwNRcu/hPXA/
UyrnnWl61pkcQ+JNPYt9nI689OwOaJuJvCoeASR0xqquvY72RXXEhCOLztPLQM2MR/x9dv4LxSLJ
/hFL/K6KiUfGWo8I0qex/T94mutFB79bSG9kqqUjpemeu9E+6jlQeonaLdWTY50h7/ACjDz+6P9j
uAK35iADZLYn6zBN6tXCXGJfDItgw/itsPATbQU/T6nUk2M2axobJxRwcXtEd32qgKA79x/RoSMa
lSIqVwo9nZJgjNomb9lzPMrtPNCu+aaOKJd1saio7/k3hKff6tZ6cMejHgfb1v/2PaiWJ30mykmD
if/yQG2jgIMc5KDVXjrtqsGpIOtx+1tJg301vCVFtg5d2JYOLe9InyNqlnDEy1zk+66iPKopKWsk
odGigkd5T3rp7KzY2tVB8hUgPxv1pRaSrwrhofN5F6E611JtanI13Sxd5UZ/wpkTFDQFItdRHRhU
Xa2gDnfTcLeqrwI6OEz+PN/HJqo2bBIrNYt4DwnYBJxrYxq0TB2sGv0e7bQRe2VcmHsEEwG0gEPO
YpKx6VYOYmNOhIIWQYPAifRJFXIDSp6w4PVMtTbXswFFHmOR7zOAhv7adIyoydLnyG97dIceE1dz
4QFJO4kuAcHZxPUZ1b+pNm0VC1yAh3ISydXyFnJ4iKxZ8aEZhrFJs+gp97ptJQgPTcBYGCqMaE4D
fhYoGqX88CVrT3hFpof06dRIPBQbftVJ3T3XI5H9UPP3jciMMlKYUsI2anhNpANRiWrw24AIEnen
e2s5xsoG5QK+gpAfe5X/mLg3gQ1NnwWZzwhpZtwfO/8+2ftwuMQc0cJ6TxD76jK+OnzEna7teWTj
+FLhjtEadzFp2ipHZIGljmFlQFCrM2Nm5BgJ7AL4UId6n5fjYULVao7BqeTWNxGja9CmXTEedEKC
NYQ0OQWigsuFgz9kG0OpNue555Egf/wmcjrFzdWEFCy8xe0t9W4gjZmfUj2MVOQQaw9FI5McwLq7
a+s4B4djtZH63fYkAqN7m6LIhedQtgOa/sl94jN4ciVs9JIu0q1x62xaN8J7yrbKCeYQemWU7DPI
JqP4gHBrjfslwrti4innx9UdpnqcJjYfRufRYIxdTrskVDyt/OjF7a4ifLFQFQ+E3A4Y1VI/e26Q
CZWJ3GkuZCT5tdgCGgcQbSNQzWL7RZCOhrg10SSR/VX8DDP6Tv2ou4bjmGU+AgVPzVuAumg2KGBr
aK2bIf/mrzSNTw2p+OUq4Q+pR/lmftpbHt4RI0z9m6D87VmCfYah1G12Aat5kbsA4hc4jcZ91MRa
ma8x37VU4X6GwAMOWYN06MrfzGNSGlFtyY4/+xxI7s53XkyBI19Kda3YZ8z/nUi6p19bBGsa2pny
4ZsvBsJl6fFuoYJsszcxoy/jIat+/ZrM0mQTYjA35Buniz75aJiCR1thDBvYRWroeYMkdFVBZKFs
5cPU7GPXNkQ0POziX2CMu6pTZ8tM9vZsjuNxDdCTlYO2Cif9UNRvJpqQeaQdioufZtSD8mCBI01E
LZfKu4RoyGv+ycx74atdFEW1NtFDSPWegCwlQAd1r14L14kXjLH8+TGU4FEzc/E0P1Aux1/tsAO7
7VG4swi93AXekxsh8oL1mdei0tiNRMrz/TgwulX1bY1gOXZ5NJyLRZpWx1QFDlfBBJfFP93CYcx1
aOHKb8Yz3xXTrsMej8tuyk6qhmrosfnQS1+9md02DvYJPGVPfsL4nZLnQ2kZv7aWb5ioVoid/IHd
DeNyxpwjyMYxzMdETK6bO2D2iwquy2lh2Mitl0czWHufKnqGgii6bhmjt4yX04dwXnnWeQ8opfxB
oATyhIObDDPzVpvEw7I4xMNyMYbP1XivmgwJIkyu8TaDfUOVvbim2DriLIABlPqqU2+He4tXFgKC
GXnZavUG35vmY2QftR+tx50kz9x8aKLO0WzUgkgBchGc7dCsTom52C9ulhcvaw+n263NixUXNfuN
hlkNPL/kJOvkPaqRwUmcg1Uwt/JxNzYc3NXv/MBF3Wx/X/Hn10aQ0p8ZQpoBNpkAEfrGbhhQzABQ
BpNYx8DFnUFesNZhKDs0POpjJHYGoJ0gUV0f7viXdeBuvWfXLaZN4K5Nt/1ELJn9f+uilC4wYMD6
5jXQz7q19b3Hz1nVNGKAlQYIxqOS3m/5VPWvVo4Qk2/YcrSTi4ISAi0HiVb9bZ4mJCeJYkJVdMCm
0IaoVl2LEQiwgEGnG2MGu63Ror/cFuTFIW1AetUShgfJtskHnF7Zt4ouNhryaJtH1/mEEVN7LPVm
wT2OGBwTXkFI2+T+S4npdfK5qAHPLYn27sAXq/U62+7WQFyopvjh5xDc/Y/lXgrPIQydqy59DmY7
Y46FJEY1jC/SSrY2u4UYH2NVHJI+W/G0jqO9z8dpVUbI3uJZn03YUg5c558yDpUAn9UQfs63cmz+
xAW1Z+Xa4E+rWz8F4QQ1YQJsSlHE8V+/8p9R++yjK7cIOA/Q8JawLya/+3qoz0POhMGThxy1/tW4
sN3oN8ERHQTRuonQYVEaiwB5KN7K/NcmA4MJmqpr7nAIvCz+Lri9oFA7Y8uOHSe/DrQJ/z0pvnwu
q4bCOhsBNUwVE6N9Q8NBx0fOA6y44QqYjkF1PEVLzT6MzluHFoorcIEksCatB8W0ItIqMz40xSeZ
X0oR77R8enLLYo05Fjdh6OV7vj93dLd1J3a11cL1zDQhlTAWgQpOs4ypqZiepujuztcWQreZFcMW
zT8WcAPk4o8XYpKARzyi/h1dD22JJCb4afsd9oeu+3NNwDUNexYJbvC2gRnv/Mn+Nqaz1cXIfzAK
e282i2kMB60oXWrWo/QO86XZmowZVPN6iTi5swfeCZa1zlYEftFqXFjevgAknB81h4ugKmjTfYR2
cxzRIxWIhZOE2XqA6aCmhLEIPxE/GOrXtD7oSL2x4/AZ1yNubMKOcD13GyUefkPsaTFcgjX7wCpl
lKOYRZIZ0W8z7i7HRN3CBu4Vj7p/6Mm3RBXGl6axX8IFKIjUzmMwn3g8u89hVLyOc3gymvH5ZDHf
DN3djJBHiqOuNMuDTtYkD7dLI1KNWD0c0DZ/JTHictc71Oyh88ueYhBmtxje5sFo4F3ykYuWYjv4
FB2XMNwVbOf0PUunZtC80fKz3z4hT+Xosp1TWUVPgiJvclyk4X9X6uFMWBELcnjZlVK+27Jk5jax
8389eSSMKDqKLLrk0Qrb8BYhA04I9IKgbpkC9oRKrQuPhAwOH3VWvx6fUkXMuSvJjQButtkvIuMo
ya7LibHwBx7EHN+R82kUnwKAr5G7uayLbw1r/ZGP1p9xqxn/BezGkSWcxWy8StmuNWNtBwe/E0fN
BYRLqdxtzi3AaTMMB202pJms8lq8J22c7cRLxlPp2UfGg5VPkgEAQBbMHNW7zs8DWqgiMhyIXyeo
an7qWAmL5I2nOBzf5myZFMC/t84G0R1tiwmccaOF7q3aEMa5OQXdeC3TZ8OLj7jmXpyO6cBQm1yP
/orpq8CUpqND7Kdn5dBZRs1IgK2qXwfaCn998uAV+SvhqFDAAGbJhW5sG5LU45Mytu+EnyfTLsdP
1Ky05nWQWJS3FcN+cky7j7A918PVKV4FHBkj5gis6Q9rhKYcyKPtAlvB9TFl8fGYZfkks+pg5ZAf
y4FrACiifNjy0+s+SkJpAiKPSclOlnW04o3or8MveRqTtUGmFiYrCyE0Ua8f6GkjggyjTYqRMjjB
HPRQOKSuMnGLbSL28A1phs3kkZOyPRVfQwh6uc8okWKgJqwcQtQF90XesS5xKRggLAheMJrN7VU8
UBDnAXnFiu4ZsmkEgtsGZq8mezvAV1iHOx7s9TwjhkLsCwYeTTjUW9zEi6MviYtoaxIHVrQbEEXS
ZkuUrml3QriK/eFuZxubANGOa5TvP9P/HBsNCvKAgN/VZeHqih9NUoPZRAvLnS62PKH3KeBSAfGL
j1jJQ62Fe6HTbgR+ptwY4oYJIrG2Cdy9niboI8htbVY2ZUASbobJTWFGn48f2693IiahhigFqyT7
OL74zEb80qgikDQWzHboHa7MIqhDdGz2plzSgjDEbHHqmLJGecU/r3r2xh+PfrUAAFhZ7zllxh44
mHiehfTvcJnI7ZA+mozfvxWPLwdz8evp34ZNxah0Fg7EYJh4C2S6rBkayQU2hVpdzlpFN5pY+Zdi
3LXKgG7NKTTbJciHdcylM2fF+TUfY+VMUPvNsu4oOPSoisJpzB/ApvBWMWd5lADgvQ7hBwWTqAT2
cAduBkxDbIzek0Hwm0P4L3dW1D3hF3i08KruYuQYWhj3kZVm0f+jA2aHv4W02sF+bkgn7tc2ObrE
ab+k+/GAMcM/U9RVvKYl3uAUigBMpac2nCeRz4P8nz5fYcQ4WDHHOXLCgH4TFRhAsdm65/RNW3Pd
2yMkIL7Sg4rIFnJ9rlXCZvSrrVOi6b4ALy7K9phXOUWr8iVS9WFe400jvVyRva8mPBwlOlEKf9Ge
tOfo0gzUglxGxLwW4cfDrL8JVknfHmNO4YDzlQgs/jjBaVZEzFCQL09phv+2fiSCAKt4oq8aa5y/
UQEWvbDZ+Mg0ed4R6ffZiy83sdtvKx2JX+yvgKEgqOH7O/RXsDglMTwIwTpVv3OW5OHP8DGo9xsj
Sof6UIJICTZNZRqHFlDackn2HmePertRYHfVZSYE2AktQlDRs/LNzoB9KYtd35gUEvHOC/+kc1LV
2YCtl8ZzlJ4+gJELU5rDt/7J4ZvN0d0WLgF9DkF9fXVPrG+n6TeC8ytowYNEsqrdLUqRoFmHmNao
7IpwYqySeq/s8Uz2RMMNXrpyiTmW4rWHa9nHsrnEkv7oGLTizaJPJfTLS0n3Ge4SouhnseRQoa44
NAhJOoekC0B9k5PWrJInTV7riL3WRoolBfpwsNhphTJh5KWx4gfKgYiHD5d5aQsqa+S6qsmytQfr
KFtUDom3FeJZ/zE8PGwDXRt9vM4ZqHghuOIDHt6eU0oHt6m5J1Ebkb4KAtimIDz3nM/R5qBCbqkj
MHDYknAph7Nf/BDUZx5fR+PhLneA0YrQtPSlno4eGZ5xfzBRg2msBSXtuNoh0Q6SpH9OOuyQjLMo
GMmw819M8Dar7tkKvzwi10boAOJ76uqDM8cJ30dyslpYNC524KsWLWVs+8sCPaXLSx3NLtlpItTs
ZQRVdOzfwGddwDxccIq4+V8NAMbnWZXx8jNBUaliDC3cgHrWQu9g/zzPAB/gdEB7OjIbCjci8zGy
qlk6ARxIX4M8AjH6dYOn0LCZHbhF2TW9uIWtQnHp30NBFU/8T+uHhUkWRE5zQ8CtYtrpc4QPO2y2
Ss7ZW9BaekBtiECbQ/ow2rjJhljZTO/MY0zhFasb7rR5Ouev8uzT8baWgxqCd92LvwQY/wC8HNbn
2sYOUzxs4+BZbxz2G0BDnFM1eRwUIwGYT7AMpv6ZvhqbwDlWyWkYBa1644YACa9gUHTFhWsn+pM9
4uNfnBITJaD2NXYPjb0lebvB4ZX+wGiU8itQm/Kls7fh+BfSax6cXBsn1yVLSSvk53ihHK+46XdJ
hRYhTHdkXchy5Ep7UM7Un4nVQCbHUEeCk2F+5+KOXV4kWwf+hoWb5zSZ/znQ33wDglPiPsghfhFx
MBztmNBqcoFgVlAKB/jcGNeXDC/5+A/onX2fXx4puSVZipgkkZhAjmyye/XtOa+8bqPHU8gqlk+P
2U1uBfGJXJJvQ5tmDpi4OwcZWMIk3vOGtRR8kpxhIhf+wAbBunBsrBodr70zPdSFNDHNEdILm2ko
ih4hOnfKcTQkzNuoZqjZVQR7G+uYvwB0o28I27A2kkYIyGGGLGMzADoR9+uvYnWH6WiSrSywcq6i
6/io1C/QsOyfefSLFo/3d6a/hPVTnF265rPs9sFLCIn1oj9YQs1H+gkfS778nf/GOkZuCvTsH3eV
ZGgrlxn43Bwgs+hZ7wkhwN01LQ3vi4/IeJv4w80Yj9WRQdSrp8RjejXFqZXkZLoMXUGGEBf5nOgA
zJxdn63jZp0Z55gvJrJpXnIU6Bo7SY1bo6xJ4rerTdphBtRnRDJ3bxXfSL31Fl7bMzoRSGcRevNH
dEedXSbi7zKfwDHTXtbBtJ5RuJIkgZLzeIzPODyxH5TuuGoEftSvkiVk6t8wtrlEiE7o4vy5BKXl
LrfzRTcbTZx7NrvEAnutRbuUhG6fME/lcCxs7ADOaCD4jrmoc1mBhgS+hVHCuiqwQQJc8qknwIhc
B8kvF4Q/tBBNRFo0mb9TK56FEAFa6aKqzXaXvBI7WfWXPszPAhQKh5TH6o5md0zGj6nHIszZowa1
y3nMK+dHs3EuRhQ6EEsd/PRut2XYSKBlUYoPUbHps23BwYWIZJmCUHBkPgp+tWjy133b44NfuNa+
ovcp1ViPfgacUWiP3Hnfsb8VLoACJK9CKIbQPy4kP8dbXjwigAvlvpnz2d6ygdqLDPB1Ej4068GM
ATy5QVVCke3w00IZOS8NG2jIYZPbd9vpNmZC9iBBYStUFbmHvI8Lv0HU4BYPkZPpV6x9Pqx5vArg
U0ucSUby5DHpGyRdTX6IDMomiArOGn82yrUUhmk+mdHXIs8ma03SeJnZHyaEilLdb110K8Ipcana
aFlR+4/ENrYmDp08fG1h4RJ1bLt9Yf5GnvlwJFg83j2fkoYKfVlfPRn+vuVVHGqur7hjn5rC5Nnx
qFr1PuepwjCdX2xazRSsut4k6Ih5tT01Ji3DwbasN8CZEKvxQMLiSkf6ma+dv5CQT56qYQU1A+4M
M0joyfKiFb9AeA5mQ5Y2jpS9D5Y0VyySFucymy/+78JY88OTppiQiBvQj8oSEWBxTBpOTyKwMnJj
5D2JxFNU847VERH7U3W05fSet7zwlEh37YQt6GjbPZZ+FvvhJsCkp4zcP+lfs8CALZ5eZoQpUO+e
RYCp2JAA2fyVzjGw/jSoEU2JU4X7FwNWudv+1JuBPx3xXBuSAQiINBARHi3CuJL808OM5+DM1t6m
Tmff/yTPYIbLeFa8ZsNlj2m0FA+bFVDcveg8TFd73EAMSvXi6+eADOn0mEACG/4twvSNuQrcJkVO
3xjUfYTBZxEXN3UP0uxgV5xGhBfOxm63HB+RnW4zuPd6viKidBsy9AaMdZCUCBeWRXaNu7vr3NtN
QN0BYZTFKWIfBgarkavG04JcNXZMKBm9/Qh4sPyPQMa3/q3tP8ru2EUfY4G1Ry5LDe4Nv59TUeqm
YYKGRcBuE51Sz93asruCiBD46sljkZzGbquPzjb1HjFAWV6RsdgRnoacBB9pwTv3mksMhu8MlAa0
Q55h2jLx9KmTjSJ3QW9kiL58crwnO1IMXNa5TROSrAdK4Qo8Tf5a+GEFYN3vBp5nxZsdl+VeFO65
659Lawv3dkwF2mbzI3nVyAPyKcPMyBYkdbPv/EPfY3uPlnyQRNxzRUbxKRrlRaN6rqf7qE3JzeT0
dTUBVFgAholDS5Wacqk2y7UXPV9nXs5VddLVqfOYlohnMwO8Poxy4XsxJ4EoCEZ49tynYrn4mLyt
TJ5DXo+JlO/0Gtpr6TyPnylYobTuOcLIprlVJmnAMD7Ep4uL90IfE/EKOcpg0rxZ5z8InleIpRf9
Nzuyj5JjWiDy8H+tffSY4vVA3TvaYBTlf/7deUUhxr9crqFf9FbYYOGRAMzv5Wd1lv2iJYKbbeWj
+6gf9cN8tj+pTUFEon/Hd4ty1QUybu2HMf0CL/fA90F0HLvo1eXdxM2fLefWKXwc2JoW6hP/d694
Nptx5RBlYCY/NS6QGpFTiHwRRjnMJTFdiJnC4kUhdcKmuXCc16gvFj1imfhqQrE3EOENUFPXQPIT
XGg6F4LHtPzKbCmsfiEwauesgHF7wEIVYwPxLo0CiBDnPmZU1ci/6H/czHk2TNyILOT3ir9loIl8
12qvk41MH8FbFioCcQkm03ac+6jQomo7dDvD3qOJI3pqhe/AlAcMTjyxU7PVKNThZvdXsGv83TFP
vEvBM//v1Y8PiIMs4zfKad17F/qti0/8PUm8b50lIw27S0mQBiKj9DA17yzFtdtjfYog9KpzQ/mN
ePeS3ygA55m6R0+yecKT1Kf/UpSheVPdIvQ1mnYrBRYrOINLoJmbPEzXI+L8SJZbbw5TIX4xMqHB
1KMH0rIs+WSwK/RGcs1LitYbNEiMSP2YP1V2fSm4f1tVr4hbQoBWx/Yu9+k9e4akK7SSeI7j/BsM
bX7qf/V047fXmR5EJqeS41SzBjK9QeDQ0c1CH3DUUYtVreZnJl1GDzwRARJ7woZX2O5gVCEx+MbJ
kAXr99iRwKapsqXt1+UHXBt4M0KI62X10YIXQO4R/RsuaoJ4dYR2geMvVCn3VkxSsNLw2T2NeI/M
4/za19KEXcASCNpSuYKlpudxWRv35IXU7fbQefI/ks5quXU1icJPpCox3FpohjgO3LhCW8ysp59P
Z25OZWanEkf6oXv1AnvIf6asCCQJpt4Azrjq9/TbJQT6qMrBLVrGVhZHSRJrSBEwGO9pXUljXdlh
Ipe9mMAVVbxWkBjzkkusvFIYcLIIzWGaXCrxEC+UlpQdDDYZJhQW7Bc8UIFpkk+TrSuUj7jCNxeX
y9obiQl+fWLodUd16VhkVtcH6G5WezMXCNE4LUlD6hjPexbiwaf/lBpRFitPCPW09MWvTAlCNXNI
FxiOduKHhfdT2JM7g6VE1vzk6aOIKh+51r1FTL9wdAKeUbPYCYiibJBP8i+k+0jDvUybZz/zp9tg
rzj6fYGbCqZSKShMkpbbGsJvkhkcxVtD/ouIZ9GqYJEOYb7VTOWo8Vv4ycyrmJ9lE5iSSkf6CbHZ
LXPLnvCy7fGE7qCJTiyYmvjtlcY0ELKWJIe53QrVSbfK1aLISyFHVJQHRhc7cpx7SkJOuvLedbM/
fapJf+m07CI1jJaiKhiemW/O8BmrA4LIIARxUfPTDCo8N6+r/wx5ACKDVFzOJnSoKo1ibAnHiPBk
lKqm9XxTrfmSkj/co6qXhxUr8LTiE4/KlYVcpHzw6q+IzS9DARYi6L0YNyF5oORjB3kDaeJTI2mO
VDSMsZANaZGCVxgWK8XLFIJGGUTVEFdr0cBn6nfGNrI6dYtBZNm8GiOUD8mOqUvgr3Wl7qriuwrf
VGnzI/GtHeOzUQr9CARwbpxuWil9+GIWwwkpxXWuwSiK7Gagc1Dkk5L0B7W2GLPiVtY2RzVPb3Nj
HXL2Q2bRl/WuigQSjce5xCmsWEdb+XdUZrt49Y5QvGiYbcmEosUZZSnztZ4JTBllv5KSo9LvwYXU
16VpPawrJfkVUhGT7c7HYmlTCXwS2Mllr3uVOlya+LQIshvKr/gIyBaDrA2uoPP0+Xxk5NZqYqAv
V0mFwFCfTGk5RSI3GuPN2fgQp243zvVuIj08lpuTIrUvZRTEMOmTkvuqRAcBHWR666erhZInHFtb
HZiBpW6mjX48G15GZ5+vUcdeD2E0wz+KH4h4MmPSUrpGhUXcSRfJwEGc0PbuWFqBOqoYuRHm7sut
i0mzyoiQi59vzLV7gcqqwCub74XQzGRyk/ejKyYWpiw4IpBEpbxGUMMmjDBhazviUB3Wc4Pdi7cV
asfvgdwt4xcEsNRPPXwug3PDIlYPx8TiLs8fEHgnAjgm8A4Zu44F6Rs8aCwCtpiOajeQMCnZQcqz
HBNWI5R9MAB00hzJMHPwqYCjV1zazEPOxCBXJAAA8jP0pQ+4bxYiUUjoMLHw9PuG8wTpF8wt+TLf
u2zHgdpBgTNgajg4wavbifVI4wdfDNgXTwj0hRTVQqAQMMi5kPhorWDzLbD2OFtI3hhOXAJZFbTX
nq0VQYMJom6voGfByHc+IOGEmChx6xFJpXgJhyz7fnFaFZ7+UY8vAsI9bUczBTFUPMfVdZ5OanSR
yWTijqh464E67UZ5D/08zXwOkLh3RtVRJFeCXPUPKzIm8eQAYk05BKrhthJnM3Z+tjLfGDBL2qYE
bhYulupFqPQNV4E1NQYW4jXCi1JneKHKLj5ATvAS+9agicMjWeDQQM/AQJZw58wef9A41gsNF8mi
kGakPXkfMezJLecDAFxxwnKN+Vfutfe1x/Yl5ndCsJDkR2ACHaa2a4Y/fXnvEFiZBEgK/hO7IxRu
VIRuzKQPTRN+2Cwv1K1OcZB+4y/8wOgOc2IYs9++dBEaFNZnwyGtwgfYqZZbGiBR24itD9ZLqOuw
D+VgVHe5cQKZGtYo7w2z4m2xosCwcy1jB3k4pag1HX6HdTcc/L69BVWtLUtBGt5T+dgquxRkvXmg
MkvCE2MuELFntsVHfQQ3W3rQmhcV5zwAj4VVhikupfoLvQS4H1MBmcnktATlT8nVC050wl9CfzHv
+ngPRxwRL5zUlCHqn07lNTG6xvqaGPjFt4wjf9Ni7hKMGdn0JeLvvQoCZHpU/3LngyNV8yY8SJKP
cQzYAu1euBKoUbzYo+Ah0WR5V4MHhZDpHSWogb3CsDXavUzG1wwgA0q8J5kwxe6wgvrOiR3EfzUO
jLkdTY8QqpYYW4HyTZI4WdyctTjj91LQdEFrOjNJPaYDExPP3IQCPnJRDhf/fS12hyHzOnNb4OXB
KNEdGQgLHBWoHh1mlhkkXZoAxj7cqAV6HzyF/FI8YyXbtdDJNkMdyChrHgRKMx2VqIGPMENyKWhJ
h8JLHnEb1KmQYWbLsYrLFsp1T2EgbdxigurbAEeOZfFWqQ9mxSeYBzkoRr/r+4MIM1E33yNOuXQr
hH46fBfzPldgtPhIdpgMW28LiNc13utkqSL5mzxSW/1OYdKApwkFFMwYhnJ2QewJIMR8MiaitQGa
uBrduNzyl65Jp8+d8E7grXLPiZGV0bE6EVAnzmmVA7GW5w9UqtXwxC+6dmlHQuVtkRwEfDHINDBs
lqaK6ORFAaO1gg55PUYBGRZYKI5thdeLMEyitcDClMhvgx/9Ax0uvXbP1QENjBSghtarB3JCEIjM
eyM12FXbuCLBAWSpj0AfoGIX9KRLhcHQJvy7qR9M3qKv+V3CZrK/hV2QDpxcB1N5pB0AKCZBfq27
3dHaije6L0uxJ5nBDbI2+Ur3pRAZoDt1e5Sbo7ScLfmKA68ZIQh3NFaM6MgMxDkaVCdJHQxrGl6i
5sJTXLkd8iFm3pu4WBIQT5F2uwm7LQC+zGmHNzRroYJOyR0vrOdC4650Bh4phzQ5zIbLTN22biMK
emAfUJbNmdq3og3DxQH18mL3XxwU0jcMovQvI0gyuWN6D+XuD9PkWdk0My96/e2METBt7BhcQpM0
fMLE2bm9h41R+44vX40ITsEPBE2sHX2vcxfAvD7QiBAQbosBk/Z4UWYnLz1ivfFiluU9FwGMKFgT
4B/I5mLcF1qb45BtNyd+DE7LirrSDwJFc6QTvxJOAR4g0ECixUFymHzIfyDmqn7hblGg9gvAX1vG
OvERAAuThWWLuX9I/Fu51WWvWrl1Ll/oUK3pr2lEUfZgpQUYCW4cA9TakuzOR5Z5pWEw5Ji/Oavh
S165MJuq9ctP6rBxoPHwVikZcT+Mu7kuMKxn725jFGcsNXT9EgZazA6Yn3kRguUfkUeMPmYTflou
F1lAl0nOMjskaJmagZXKLuwFOHeCuMmQHwSI3I8J5u0UmtMxNLCL6PBPO1YZZbkwwwRE0ihjF8M/
AVQB8xmEgQ8Ys4fvuag6S3yb5N9O/9ImpvxsQNwEzFbeliN0h/Zbs56Y/YRBAomylvp9p99z5K8T
uR79K8T6hsHOW/bTvzKLYsCyBlgq3fpVj5sYWs4rJS9/LG4nPGfuWQNriAu7BqIkvRrIJZtseqMi
IHVQ/1W340U8w/f8NVxK1eEtfu32ADCI1uGJU9Vy2kKCLmR8LT1UtVDiipf5ldcCkyj5FR/ql7VP
P4Wbvp0/spf5xPsA4ZRClIE2XB7aa/wX8denk1wl3Rd6RL7F/CfqG0gl03PtNbN1lHeoYayodkK4
CxO/HRc6J+QU+lbrkolQ8Bh7+zOBrwQdd4UrVFyukGdaG3ZL/+iJVX+S95rbwrsMSL7RuC2ka6T9
Gi9c2XfmPsgxPvPP/io/srt+nX4geKECfF4jYiy5JgwydclJDMwbwhyV4ukdDigiyGFDu4aX8BmC
gR/t6kA9hvQIuJObdm3aGk7S//n2c9VjmTWbDjZF5JlxcjCsip0nEqobCd8Mwvnfv4Sct0zR6FyQ
PBN8jczMiSGSS34j7LB0wIqkQGLWH7Aix7GioPjt3AQv29zjicHEUr94Zv1EzbGhDZ/FgPEBFEEG
KuoXCSVYfKQhSH5l4790Vq95baO2KiXfxFqUivXHwLug9UIq1Abm/QYcRL3i9ra8Mx2JH/k+I1zQ
2kn/AHGkf91NXrPwXo0fnrbVAikAVQbSO8Ny7tCGT2M4grUeVpS8xV2hcOV21zfVHRwcq6HxsVKS
uYMcLAvRPWjcmLx08MFhA3J7V/9xHgOt9px0HEMPJWOqahMsbMKidGsx4AAc13XAl9ZPzTibu0/Z
9cY+xW/adIz3ODrq8g57ipQIaYqxxQVi6x96bSd3bnqsN0zyqhoM1jfTVpKZwMC+B7yHJwhL5tBH
mCk4yYUlBfzKvBwErAd7YSnyCf8ld6vn7oCuwWns8sOxTuKPxRPS/O+/5Yn7ubqjfc/h2lPk0QQy
xAIeXL+hYDW3Di8POGStOqE14fiie5B74GjySaBUlDhZUXtepgP2/efGJWzh39OZX0sgB9isJFQ3
j2wtMt2BMfJ5jXWgX13W60sn2GrbRMwL8b3dpNAnqXrhPn09MQbGFV3f86BZNLBxegsitis+8NTu
v5q7AchPZGLkZr/dgeR4lsF70QU6DxmgiQgQtFMpjoH7mSlZTD/DFUifBcrjYVkP82E1TMK9a7BZ
izovf50S2JFCnoDDpFIDJTTdVRMWbtpXwrhrihe3nQI1PE7vvPGSHOvH/GW851+RDMPHEX4ya7v8
93ewPiAo9I/oN/8v5YIPFy8u+50Pkt/Eh/CTMuLJbfMfvxXbDWdNjYU7yp/xhWAX8vx80gK01RDw
29NKgvjir+bUgOXsl752GxhZn6bWLZctP1hceqYSLI/XpdsigX92nxHgBJ6NgUrk2rLD1QF7nCT1
0jiwyq0aomTwzTX7yee2ollCwPmUQeodhaIgDdjGdbYrIh/jLwHjOGIODWYFWyU7liEU3j3y/PYo
EHTe4TrrW/1l0I556oZX7kLofGlFTbirI/zfPWX0dOSp+IfAvigPibqNyu08HKvkrBY3kcOweWnH
e5Pe5fGOTQs3Lb+phsm1muPCnejxNtqL5gEHjjK9oMZAGKDxESC5mIeBrF79qCKHfU4wPo8h5iHT
Rz+cy+FsDRdNP/YTmRr2/Il3eakcjW7bkcNc4P0CXe4q5juDdErj1mWHuT6N8bGTTnQuA5CrsWvK
QMAxFIuNet92vik9RMHjTIEYuWA8H/b3hr40FW4lxSv2KeOY+Rby7OKWDzwldiE7Zp5v+ms+OpVI
m7/YFic2EG2LwQpaSp1PWW6j/DuDokeBaCDUDfd1tRmQ3FRse2a+5FtrBCIq2znyqpihK/OhCaZO
G+H/KYX2XO3i8V9VHQqKryb7sZrJ7rUAmAgqgxcRi7OM22d2NBIWO0U7akFcaEovm+6DdhKpZ6Zt
m9rgF0/635HUG4ZaZCLiGYw1iqIfhPhS9pdcIrUN36H5uxiOTMaN0quioKVPnX0gXBQ2EdEg+PoY
HciDB6/E+IpJecd0m/QOHS8NuOmQ9P0www2JIaZgy8lHMn2Ygi1sof5bkF/bl9E6NJgU7JTSE2s3
xSQre8TwflsEbpv0p8e3JfF7CU2KE5H1Q9QXES+MR2s/iQIp3w2ntmWYjSHpWShf0+nQxfu49xbm
vvNFFG2+EUNJ+IG1YM/PuwnCo9uc940Pi1BhWEGiKlciZ8TnkD404W+gsmmMAwUAhb9IZUIU/Awt
Dj4cIWWjE/9rDAxAjqku8s8FQr21nYTGAJ6Rpm+zny7nyQgs9dZOKPR+wp7JUP/3EKD6CLBzMhmj
xgozTNbaJhJ3Q/wbQgqHnwTIj+H3NN0b8T1Poblho7Bto48azlQ3nixk8DRGoeIb0VekHMLuu65+
n4wNC+UhKY+5O8wkuGcYOGMZzK3Mx39MV6AaDKS5OyTs5HZxd+O4fQ6wquwpDLCBhJKkG3ZaXUR5
h39LhuXgHQ0Tcs8Wb+oPXHkHVjKKwm0obrWWpQPO4nKzVP0urvcRAldgy4bMoxpqWt6cQhG1J2wJ
0wV9seZ9ZiFEDWSoTJECdRyDCs/ENRu9Sn5NGtdCUzC6NIQRekg5PY3jUcPjuyckhMCCQy2cavNN
nXcqS81MT5pwr2P4vZ9seMW8ykJQqPywu4HMs32JpfemhY8EF3vaJUyR1kmNimmnylutn/BRSbBl
fiLvp/xYpyfa+DZhx7O/V8UgmErktupv93yz5nOXBKvRq3KK6V0gDSuu/vTQoqKoBGxi7GNRtYOI
ERCUgwy5zRJ8atl95QEgf2hJVsEa4WwZGDZlezHzDQua24UaF6xL2z8jjGYQ1G66l4iFQB3dP0QA
M1oiDaRrZ9LMfxcYchR0B1jAbrhLysnhrUCDYAKGu+uT4Z1jM1kLz/qPcL3oaPMf5V5SNvOLkF06
Gvt5ZaSIrWNKp7481saO1zXRwMHFWi5ZNzL7QlyMts38anBmFrb6ESPtRKDnPDx1hn0Tvl1Ml4MM
AdOMgCrAwSBlwtfQmpCpQWfQB1FxfpqnvdnQbDvwEeqBsUoTBrr8Co2mVrd6cq/xWsN10hA8ZjPD
D8Nlhu2JHtp9vx9HEr22CdgmUVblduHK0Zx8wCNzg5NNOeybgUE4lGkmDXb4ig3OTLeNT/gq396b
94o4xHQvEgIenVPrHiK/nn4tIWBTFdFLFv/p45+kvFjxRZ+YO7+Y4q3H10NuSeW5LIzA8IZYJlR9
zLM/K2UnGxzoNrLvBCrqeNLnQ3SNS0cwz7Q5vUal+53GVw2IhtTMxBM0rHAgmGCotmvR4pB0KbNc
7uis+Jyrz7n4w6ctUxc/z0FVfcYwmzlk+e6m5TfndUCTUqNA5exs4eBV3jM5RQnDSOBa2lE86ADe
cEYtSAKNoP1QV3CMPX2NIMD+pVk4VLDFRSdFFcfEvQgfYESWgBtftRfHc02v2TY8fvMtbC5x58GW
LFcFmr9GLQLQqz6XBMHWuEc2uq12p1HcJZqrYJ4UEsrwmkq+wepjUknIeMoV274YqQsLp1zVuSU+
rIx4Kaln1PKxW833hANj3jbwZ+UDz2VV5NJ/OB2OAkjUlvOiwtVQ/sXyhxbtjdbPh684DRDhXTng
5Ablt/sEa25mSHLti8ZKL9C5e3m+FqZUWhWPNbKRpxaE2SygGVRwwZN+PYMRrLsE8NRhT9TJVpiO
WownUvmOyKSsz7H0htUbet9N0s14wyIMEV7D/JBFd6PyRGFfN3uZWbaFjGFRqBLs0rirSpAxKzRn
7HIPMNEZdzPfDtHNKochvDxDL0tfRdSW0b4aaB22s3GIy4NY2FKzpwTq9cu0HKQqENaU2eu5bh/P
7M1KbhaFipJ8hdE1Ew8azDHKsK/G+IvgglbZIWWcZ0Dic7XEFWW7PA+EcEM7AuWw2JUu4CoPf+rR
e+2FyYcssF5tKIjxdFzfOKA96XXr7W56/MQ5riCMurPFjepyujQoYjU37gK8AEbaUA14IZH9PP4a
qn9Gtk1ifIjFd4v5nbG8M8eG4wEDQyZrTvFmY1dmB4R5UuEPT9yLXcKcIGZaGlUlzxyn1tcYh+IF
Z3igiP4U8QSb5tPqwVUZrJOwrF6GjpXwNpFQHQchhnT2CK0JP4lN942zI7ME8lH/ZuYzHQjscrRy
v5+9fHWC2cBOtAiRh8I//EOahenWqyC8D9aLVv9F8XUhN2raFpQ7GaI9r6EOMKmzdcjzTo5WhhMW
uxHTT7cLDFROazoHIgtnJ1OCBNeByVWU92a5YRnLNJcAMGggIQ6LO/ZaeC2+DeulC98zPGjMQIfb
mv/Uyy+CqYibNIrcnmlMgWUNZYES/+o0HMVrEv6LOXSyJz6UGdgHdsYCOrjZX9JNUdvTDO0T7IKO
BDYUUqAD7nhJReUFo8xu9xoAYIu4KqAT5EdYJS4hjsIwEP/yjlrBJghXxt1EWJkW0D3pDX9SVNuS
u/wVI9fKhiUAQsmJNADKA3k9i8PM1IKTFKRCJskHUQRMNhhLGDYDVh4NAKQsABhcoRkOHiA1Jsqs
QFN06tlTGxcH1qetoa3MkwugkKRsmbCA1qiFD/dAhL3XODLjGOgHjCOEy4zPSHrjnPEF09HlG3yd
WX1V0p+Oh6WjFkgipA+XBi01GTGpn3fwin8okjhuyESFZIgBLIeykQVhdtC6GyIsglvlaof8RSeo
mPmniiG3qy+UhUSU4K6LLghvfqfKj4RZAVsKIlkbhyb3DX1PsE2XbvGJEKDxQdJTHUP4J9WfbCv+
Ed9G2Gsg2j+4PguyT2MBYM69t9KsIUzDyeZcJJV5fbRY/C+Tv3qoE7sb2cDZvGACGXkhZK7B7ktY
pBcBQiV+pi9QVmUoYo7KbIjZGQJIw35+AdHwajHhBuaIsd/ix6ATVG2Fp4j3Efyw9/ZNPdVB53QH
9oBr7EHXPhr4qM1b/w2TxkJixJzpjEV0uW/fjAIM29MR6ZZOMriy4Rm/+qe2RYcnFXa53kSMIR2T
M3kD+YnQylIJhiGYTS+DyMufSsvC/IaVgyfbauG5/v21bKf9BkJR/jHLhCTZcKkS6bhoHveVpnIa
BhDLdMlpHkmA4gGZRst8hhTsP34rnFurI0wKhR75n7iEbfA6QrUFcWK34GmnuX2/Q7I0s6qNC9+E
GYYGjVLzCfmNVkcA26CZP0ds1k+aFBN2DBwP1cViAQsU/FlBOgbY7Q+CXzE7ZR5HDiwbPXIRiOAQ
AVUaIPRpHlYHgnQdq64tOOCN4eBAxyS+WnGs5RK+PPfpy3KhEzB13COdGDeee3MkPvwoMbW8dMcB
lbeDQLDFjznD8wO6zfqkGvIpYelVpEvaEoC87uU/RDzC9g1TWw1C3KPxtN0sL+1sp/+0e4e5hWJb
P1CsANm6e37KIP4AGAKyRK7+D2goYGmnH2yUz3HfuuJp3FkZLGo7/Ia5pYBfTxv1DR3LAp4GGORo
oTd8ziYnAVHGkDKHV5Zzc4JBAieAUyByG571Qd+Xl/xOcwRvHcTNxO9wfQPhBQdG9SfiMcCTfo2x
yIHr+dqPOFpvkoBXs2Q+R2kUaI9k2sBFbnjHSNcVG23fK6xiWIP8xRwlkFr670nYjN/87kP3WCgA
vPzcduunNhKn+0zflyPPjfUUj0xN8Wti89H/wDqQ/rIJsy2360g+gura/Vs6tGQvM2QTUuQIKzJc
frMCcoqwjDwXqFlMASHIvBeCt5zrzJFVb5R8qhlSsgxYoSjBLLujutMxMnIXTlkHzCplWlCs0KzG
bozsmaFM5AB5AX+BRIFHSZED+1odIT7Z4Ve8+rtS6ZFror3g6pAkoJXrWcvEXm2A9ewMex4bCjME
pfC9fKGwNVjusUfDZTGAbTyFBat5BjFRuBXABqLvh+LlKtjHkQQOsQ/0uUJCttGvmDi0tJobdhBb
NnoFIzpDL48gLSPnTdz6Tb6aBKd8gXCBIYEZI/BeOhu0tn6Q5jtudCUQ7tySRgKL2OME6me3sfwh
PQzvxTvwgP5KJR//w//8KlNkcNzhsIArCKdwCRa+jpj5gs9A05wQzcKEaX2/w2ev+91VhC/TOhIv
iPqdNFwAAXqSl+KKhVwKIo0Zs4ulKqcnScAhIpp3uLTWoz639/4c7XhSyDqaK4a7kBGG03BcVr3q
ZrilvzXdHhIuXivkge1Ctimn0B8WlFG4FUY0nn6SnWZEC78tzlLEfaBZZ+YDOZ5RzzvFbY7qUg1S
htEuxLRSJDHF5Qzj5JFSN4WSRuQdciOUO4mnJVhM4nkdUuIw64YJlLicn1YHikDYOPYpyHadeERu
wICH1RboqOn/2GawhP87yhDLclbF7Xok4VHOYgEKbO7jH1JbZDvThnCtSHTCwTGZOjJfRa7GKyaq
7qOOgYvcWMGy3hcnZyKSbHA6PjLmQqTBko0JnYZ6FU+y3/itSXyFsmmjo6P8123XRMyVpAmYTXtf
/uM8xxQPMSzwKsehss4N+DBcLZoEdgmNlqwQbpyZjv2rXIPByXdrDSfqbbwHtc4WP3HtpiuQj0rn
xG/PxoZBAqEuRiSx1fqrOTJ7eoZ2iXcAJxGR04MRlPIHMK6I7XIazOXf+ot7Rlf0wrRqWHByfFZH
3jJuMou8fxIVtODhwajWa4FjIDHFMGnmCppu9No9OaUWZqVWbk/WdyO+PNML2gX9whwPpHakIiC0
EfiJV0Cnw2CRvwWmCCLVq3KgX2bjdr/V78r709xxcsyvjrcMjIfXCtTmq3RncBmOr/3zxDafmRVQ
pnHZnaD5/hRM4b7xyCeTddrz3iBwkPGdnlvmVBGL76BrJ1goqNfQNTLBYtKm4dDDg6NcNN0IwIux
S/TC9y8aKZlbTHuJeV9/PX51OKMhh9mvk0h9/UgNrYsa1LK3UpTDAxyBkWv2+LxgepBcNNOrSkyl
HR2iJXR1mLRgdypyaSeF5I2bBBaa96F+k4ZHlF4bHEogKHMgf8AAD3v8DR1N9WuJZtjDc0jDaecK
NyQc3Bo2MqULGgoE3BoSk0sF7lu75kde3Yz2rZ6v64DOIvMM+wLQOc8iFyS9RNlVLm6M1YdiWxsu
sW0l3nwYC2oYauBdBjJip3CMr89D/S6yFWAjvSUvJm2XuT7j+LXkMsFqx37y3r5LSkfGeCKbBXuO
jY785UeGb7SpWWCA4tfifKvektTmcWeXwRu/eH4DBw2biqZaWHmFWOsJ+OD8Sx7R43kAx2cZ4Ztb
qnuRQkyHzmo1L4b22RnXvtqA1kC0F2H3aiQJwVf9qLSgNy+5spfV0y0dbdg8DIQbUhng55XQ3Z8r
duqIJNyhgAmPTxzypWCxUHa8lKTPfErpisYvTzJ6IQbDip7S16ehocPd6yCCHGRLYGIS2gcyNvzE
UULSQ1crHXTrEsu7uX+tNXxpXjTExkP1KRX3xjrKIC1mTOMXwKRdmfvrGIqZRRRfuuKVY0hW3gcs
FKBikL8GBPbc68L2P6W6Ajq6MaaD1drcC/CDpV8SdZv6aj7QqDJah0Ru1kfwJyI7SmfGlgDrDNSg
0aYxUWqhe/2caMLz9jN59jYypOzUmJ8lNth/cfKr6xdisbsKlLiEh0BsPew72Bk0vyuvKKsp+C4j
XUL+wWP+j7DuC91JVi+LvusH4r7tiRQeASNGu0oguQVdeBxBws300+LGKYS34XmC9VeTcxDhx+g+
e58JI4UR/VXvP6HJjebrQIwU6IcvzOfW/B6Y0xo4fP0ZuAyYPk1OPNAF4JO1z4U/Dc3eOPtSGcD6
MdNHhgAen3IS1HX7+UhFKl/0RZt6ZOJ/HnDS1T8Rpi3AQhb2gDi2WZaXQwqubllxTOcAP3/NxCbi
rcS2DVYxE+iRcrbMvrvpID4hWwU6LvvFO3KoAQ0rEKRhfvQyZpyg+ozxZYQOM7BmWN0mwBV13JYE
d4VbmbFJxf1SwVl9wQxgwZZAx0c0OYsjgHDAB9cZLvBFBJVl/Hgicl8X+Eoe4xSdU8LvjlLsyXTv
rF5R9lYdXP0CuXvT9Y/Q9HsvlxcCT3z+erggeeJDdINruOo6NOmWUqpKxWenQ9QYnKV7m4pjYR6F
8NQk2Nu9lPNWalaiUIKdmXxksqQnD2h6q786RBeqyEORnaXuLbb2FaYlJGL1h8Wih5CuU/za6u/F
2rSE72m08oMYjOTI3tnfPbo4eZe1x0I7mNHOKgOIDJJJXPseOxar3YszVMtA5HCJwkefRVw+B3Pa
6tkpEe6RfIN7oBCBKNxFIKTxY1k/P8f2GlE8IbTuT9Ls6CgQRgnUfGv216rxEmS3uNwCO5BT/JjU
/5otQlwlX5s8FZgXEfC0wQmf8hNm6hIwFXr2JCySubmSHDEwtHOfxG5hDhBLIZGFegb/DmMXDXl9
sW0qcMHPFP5ZGWiwUzjPVRYwVCDvafoyiXsTPI2zQVABVJOMn+o9GRL7FeolLv2brrL+7a5hSu2g
uI2a+0BOAX4be7ia7S/CaPYuLaOGyXeJ1bvf45AFBQ5fQLSp2hEOCRFJg7Ud4ltl+QS2ZySnEopH
aYsMfxfnbpW45IeIZZD8dfol7/bPvwKOHqZhDKyZ5MMjYPD/rl1ERD/CPSN4APKr/NMzfghRPeQg
7e5IkHOuHYv4EPYPQjOIIsS4s8GVbXW+g5w8xRneSs5T38cMMsudhVKDFgn4eXEkwytmuLS+Yn2G
yVHPdyXE7RZe366QfqEUIUbqe4drOIXIQ60PMYaIYs44Ulw4+d4KbEkX2myoKytgAe20YkbVr4RX
Q3QkNFLQWDEzQfKYOsubrL5g/QkTaCLhAwj2uVZi/CzE4oNNTcbcitHwRjzh8CgxSsOpkUYEwSjy
8s2MuJyZHV0rzeNaF9OLhFgJMGLOYAZAucE0xYa2gHsgdRv7HWJUSvmHohD0+pRpLpMfjzJtOosn
Sqya8HigmpXl5LRPMoLslphOyEWEtCF1vuUPaIlI9YAq4JqxXAgPEk/Tf8hzo/E7tlq3Aypgdk8h
ST3XQEZ6p41skLRRBXTeAm8H62++Bf9/gHuSJQixWOUjMWoYXAcGe40+YMdUNoWd0VIPopnb0CBB
qptEyJBI38lkIS0TnwW7pHot1/vb+P8UY3GYkXAKViitVh4On8AxjFWswdNF58FRT7XL64N+xwWD
kyjEWvQU3OnatzAfoOQlUGk/OCy10tEHGjYn4qCTvDFk/7OP1soHabA8uFntzijrVbT/ADQb8c+Q
CK1e6ZUT8lDLiwEvoF4hEUPCxzmXXTvLw1oQVvOsOiRuIsTBvoAsGkqP1eosc7IRszibWgVHFojt
Uw2vadNioQNrmnAHIMOVuVZCcqO+5nlwll8JAVopwCRGwiiHsvtI8M/kuQ30Cw6Iba24Ruo0Cs6p
Lm9RIS49cdauRedyRH/DBNUeSeiCrEDZtyFQw5+/MWKUv83v8QwoggoISKWNqU5teWWX0d/hT7QZ
/p57Zq0NfcN/aANtCI3P+NJdMRjTvjL0jv+0G2KcVZsEtA94zbzlp4dKAhXPz65Ap1S6HwAD1YQz
50b4oBrn//LLF2QfMvNIdFpAiBZudPZ/ziROueVzcN5l30hNohc4anDVyDUZMNknMjX16h+QNpwA
oHIptQurAnNarqnYVd5GTHF0LqGzCZEQbqMKvIr8wGPqZ/AsB4Zc8EdXCiH1DdQQVvp8hK9dgq9B
1nMoqjnDWFPsz+pbxGvmg8wr7A7WCrDebBEkIEN/PuC+seErTuKV/blhq3eIK2j1OCsmSsmTCv7H
0O5DwrmapVEyZXJrCO4QbvkzSIZ82gRvkKGES3PPp6TsJ4sMCcUD+RFncAZng43MsrCwfIOpBj7J
jbdRe7d64zH7fJdD9w2PgXWNmALbtI/yOJzZl/BZ2tDjvxqoe2MDUbWQ5UCQV34rqiylDejJe9m3
oPCD+OmeFbl56PG9CfSgf0w8MBYAhRA/q2Pj02eiiSb+EwBGZdv1Di5qkIZtWnPhnn7rTDEANphP
ouSj56pcLOZo9YGKEZcDk0FOwOSLjupXfcl99LlkSGJag78TijSojsMGSg0vAyKsXuHftkIrKsdD
Rme78oIMdsZKbwG9YBSmAf1RPh3kG3yAgaqeSxODyAJ/M2+csS5zyXkecKZxBs1FzsLZmEPdwQmD
YXIBOdwlYkhVPKanJIazgBiDcSRI3/R3FvRJ6tTabaHzTTaDrfoYr7UZJyr8RqW15zEAdn6OazPF
ucG5w3Z8ksHIv4D2rXRKECz+q90qDwP3J7obiNjUBoLDb8GRIMXhoD/JsPTho5Ek9MuFgERL+ax/
WAUzBLQZIMkxdAdKLIOCHpY1pmeFDeG/kvhztmPp0ZF1iLAZEc8+rQMtCDcW3SmjIDPGjZ4nT5W2
0tOnfxMW3rDE8MF0Fbh4Ojp21xiICVrxeKQUyehMSQA/V8CkHQ8QytSOhGpPRTMK2s+LAGzTYMTR
ZmknCeR7G772ia8nuOZSSW1kRsoD/jn/sXcNjMN48iC0DBh24lm6Wd/mXw5LmehHYux+GM9SPhrH
5wFRwp6kj9sCIQ8JOWbINnxCZuhMAsSv+sr2T6ieCL9izey5QtobXe7wjacWj1z6JgYTRO0/3EN8
rT7y1xguq2yroK0hNjYoTGyw2CXERQt3IYeB9/9IOrMlVbEsDD8REYIy3QICTjhPeUNoHpNJJkGm
p++P6uju6qpTZoq42Xutf/0DPgEJYAtVDEfJOJigzDNivkFIkhFPpjF5hL9fOmkY94QSaAhUzBFQ
QZVz5tHnBrPVoxuBHBryJLBT/OvRcASGcCGZBFMrtpx+vFO4GPACioOQkgPvhW6cvw9UR/F4KtG9
S/DdgXAqKNCIeEY2cfjEMwx3pfhJQQETGB9CSMVsHkw6pgByv6h+NNzkmKdO6cbG/RIOKrgERXFz
xIOcBloGBMT3gWVXjIumoGAZ6WAG+ALPX27qc7DBEzTsZbLmknlw+e9hJEDfW2xdYASM0xDo/6My
ZjxZsZ08McpIG5ehGmWHAL3UxFFGpGagQfmPS6sJFAxwWKxuxTBq21w5BBb1VbpjxxSb2p1dPX4y
iBIP3TXdt69yD1+6PH83WG9ceYA+1DnsH2d+OXecd4G4MGVuMFb4QAvvVQztVjjwTCGVHK09jOaU
7RKvv8Q2RqfW91DtM0y/TP0GT/CQHvrL56Rc9OdkA4B7bp3ZufxR7sKBD5u/8ld9RJ7px8RVgASM
OAffEe/N18Rd58vnC8KPgXsgP6UXWl92BBRgVH7teYaNPlXVGMo1NsHwjan81CsAyz/qmdlDXnfH
7sTojh/o/oX3/iFdmAXA1O5O2GxDovkrduX+68k3QF0hJHXFlDz6Zb6o/4uXfaBAo35NnjNvOMrH
7gbRJvcmf+H9c5o8Iob2+NDZoBIrIKv3froAMGV5UyFCNQBbfoi/2TjeBDd14VDfWibwkA/vWk8q
MKXXf2zUByDdsMuv72VybBHNnlSn8dL796QuebxJ0UxpeW9EUyzaY7OZMJwIN/FZuGdzZpuzdewO
m2LfnBXb95ozjhQ1zBwIHhTR7Emlod5HqRhjguroq4YCLg/1HlOttbhuH7BJPWBbx8IFZfM+6/fm
DGMtOZbb4QwQ3+zLY3347PNj+uzu/iP9AxFl0Amm+F6ruHCyRQLvfSHrz7GpwBONI6PFqYocECbA
g5U+pcN3Ncj4poH049Vig7AmT5hPDAhalhqtCKJjgzkGjkW/JVsRG0S8kNI5dbj+D4xYgzcOrNMZ
5bZ5BaC9Xxjo5uSps/ohkjP1/IO/FCiYkBJ0ayB+ZEUoD864X7BE4Nvk0u7Lq7wQdulqusULld4A
8ABC6D/Um3QhI28e5IEtiokZhGCIp1CO/xvKFNgFUO5fxXv/zLfZz+waHfU76IziVU+JtvqMW/ML
1B/0BENHQDmwQ5XBty1QIWdmyiGgUkSO80BQdZHtCXnIeI5aHLFUB8wYwtjYhmwyd05ifyTDmyCc
6A47nnB+kB+HFX//UDaCRl2GE3axCK3YGATgfRBpTkleGRvSzr8nPxRoKZo2Ho/0XF8HV3YJt/jh
ZtY3cSv/duGcM1x6ia7otufy1Tyjs7yRf4Sz4PHAJUtkssJTfX4P6gpa+kG5jFzWx/cizcGi6SFs
6OiMWGYbdnqmD83pc0QPglaB/TTfU4nxJHI3qe/gK/WH9MoXzf2S2QLZLjfUqxTA8mv66st58wLx
UZ7Nz5KKtNzO2JrZcjbg9MD4/FP5cZoXS+NLO4hRQWG8b6w/2C7sOpDTm3887xlF6w8Mq4fAvHdq
Bv/NTwccwoC/5mFjjsO1PyRRLRKcnMwYuBV8MUYXEACIwJ/dFYdmcllgfFgQ4qB+RFRmKUvVTGkM
nwknPxCoYmNiFP750hqL+JBZvIRx7fhkljeNi+DBsrTT9x4xz/7X39m4hycoj0LwE1DpzELlgnYQ
5EtD5si8HwkYuy4fGt8UFFKj3lMvcFZyRB8arI0OW/pVdNRQJCrji2YSkCbQNCKhRSMJRARhjwl8
zwoyMw2wYjwbwmPxZBl07rCAXA+ZDp1KJHvJsISwhtlk3u0nGAfARavJffJtTUDYZPvlhr6BUqT+
E/jgnLuw40uTyWCFmZ9OphT3BNaYqf8RbsvB2t+gxgrn8NlwU5mcq/iEoLY06LnAECkR4DK1NHWo
kALjVDo8iOiNE1oWJFe4EZk8bl1NXTCKiARxHMryb7HioRwcsEqMsNaFE45NnBEBPI9dPJMD8jJM
QD3ge6BJPGwuKstsXKrj9o6PJFF7cFsBrUhCYQ9GwcT05g1BhdoVWBpmHfNwGyJd9p13ACIWfTFc
PeKJEHFgqER2Gf8IYspP8NPf2uaXqZijFe6Jg1XmmysMOl3qH4yrJLIuNPZjNDfQR0ewmmdz9uIc
Stv8pTTFNpsly+qlw73JRA5YESNjVkkEmnmSI2ZAPabnWC1D2RMgVpQZ6lMcO4rbJ0beVZ8mOaVX
tFT0s/o9QKmFlyRyyJVGJIKAYfNL945O2yoCk83wQzHEbOs3pChUgAwNwKGT+t+myQNWPQVy5/BH
MtjI79/1aPnDFn2rH/0RkiJBdmxdbPbiGQdwLlNGM8ijxlwU5cRJZiv/mo8OKQRwXjSHsMPb6GgZ
sZcb4Tgj2gE+ouvdNJtsX+IQBDqVMH23x9Mb5EYZUX7h8mr26WA3cDJxdvzCRiS4iIuyPgUU9UX1
xbnCnMGnxmoVqjVZywC4EOLKGXmsHqHG/59uUHga0xqFkzlGHHUN4y9I/Q16+BA14gJLuKrFTmkp
wn3+2hTQ6F2DyPMVHB7sbEC0tmwH+6Fr1nuPCMInVsiJGTdBcJHoXMyawwHc4jsvsxXJPSLsieRU
EkiT4OhJbAmyiGWFFRtcB0bBhTDHTLxr1jM+MLwpbksoLaLPXWxIJToHlTWHKGtWp1m1wRY0mnjK
12FnpOrXXZmBVPobUgfC8/JR0+jMxi8Ye/Wf60BlzWJslU2OjQUcaujCM9hA7SZsrKngCSgPDvFs
BTdSrzw0xyrmeN1KOhW1KXQXVXY6EnAt3e4naDasL3vHzJWOMx8q+XKiL+km2CVGp8ojPmlxMWfA
P2hm99QfVNvv2OWZny4hwNPXEAGTLUhGUKdc5k5eFFMTb8hj8wRB0YIRpTSCxSTfZNuI74YR/WY4
ZC7siHVwFx78YgkoXzTeD/0hzN8pEoU120WNgXLq6Ihm+7VQbRqFbIjNTDtL0MQGh/hoQF74+voe
wwsfGwFdAsDLXt+YemPGTJYOVyYwoJ6cktFKvf2wtXBGaNTNroCnWkjtfmk65r4IazDaNWCbCn84
7YHaJskzmR7R3QAKsIpylYnwQvCt711Da4EA58q4BHeoDg0f/DbqUjQZjDs/SJvGtsdf408QdS7g
hJ8QIWKqHrbO/S3FlPFjTYiyUhYkQL03jRSRWG9oCrt2i4vHxZd2AwT3oIREGlyyyVI3E3O3m8+M
tWjOz6AWDhxb/sopbi0/5jI2ekbYD8pRRCA7bSyjelv4Q0DQAkIy+1S0HzaniofVGh7iuX7R8sBL
xuI8VRapBHnCUkd/ZgZEDgO7cjYHyfbJHAD+Onwhh6BOj3aB4NJmxhJFnyMOlkYDEysb5PDgHMIP
G76O0czHntyY9OUw7j0l30KhSnwcw4lYAeat3bS+Fv56JLMCAz0nqMFAGmZz3OiT9/pDZDNv5r45
g4Fvuy39U8A5H+HMzqwfo1mmfHu9Nya640+uuDci7FJWEC9gQ1l9th4wa04d2lWcgkMPIxWmecAJ
/jxtj9nwwxwkixZqtOCwRNnOOLhWliF1tAjlezERDHWCJadLc0XvQyg47Gg0+QWduCdahPcF4s9b
9LDUrVFGFwegQxYf54uyjRVHtxFR57OlLllVx9M4j09Qhf4hyB6jQlT0+vkyJCcMzjwLJzmO43U6
8Zzy5F2dSj6wikX42AKGjp4cOP0wxeG/WLJMhfsHKg+Q9qj7nMw7nURDHYMlWK/et2B2a+jSwMzs
xhlITHFCrdswJMlXhQ+eT5Uz+fl+/s2K1ec9cXwK6L6giWu8HoQ3+9CQxDuJaalQh672wI10VSlf
awr3LZkwdAY6KnCdzJB6Jjhz6IO2CjiQOtGViP+q0OtJ39B+cxWt9I/gH0xfydDVoVx9L0hJl7F4
LcuAfUZRYd+UgZeFK5+Yhx4RPr3SFHsPyJwSxkcxbA1ZHua5ELp6Uj6xS/HxGvnWgjOtTl3CQYEV
SwcS9R6jsnw2E4Yrsu4WlWZG3/CE4epfD9za0Mf7A7sxQD88d5GiKJxGj/EyZt9FpCbOTEfDx6rC
0qhXr42KrjSGMuUn608t3yJ/C9bLozoEVAN4Zce9VXbUWqK4FdCtpOGqzPfCQBL3t0KYWTLLhFNo
l357TauF3wM4y3jDvRMHtXcHcNapxw9Q8GjH0tX7AcOgfMbf4h/tr+ohtaaT6d7Xi+uX/NN0Ep/V
t7qNZl1qCWjWm7L08I1pSYqWkKxF0n6y09QL9lSiosBeq0k8j9w21Jwh7vbjB6lz+lkF5lMsIraz
0xJAcsqWWVa2hpcO/nubqNOXuX/qKx6yampJPux7V+j9dYuwWoE9Gar3qQTAiMek1ix8WCXfVVfN
1tALZl1wzKnRhuY5pTItBdhg4TXoRlO1ff2ZbJCIDKmDfiJCpSRB6cGd2h7vg6wHdgKHMZnluCCL
Dmnl9lQYrNGWuBllqRCnezT//YTRrMiMEWd+tHSlWIA65+Er/kzm38kXWD6cB2M72eoj83QWsEwC
/JdJrUnZALOCMdcA8pFObKRkuJ1pkT7XtcyNP/8a0oHzEFKOgHBAFRbEN3jVZ+ryEbOUAAd4r7KA
57LdqGgQ1TWpinIEKVkEQ1QQAw+Y6JAHfX7fUgnIUVWOJQ1Lj1aN9C5cqwbv/UWgyk0RcNfO5ILy
lLoVry+JjT5E4+ZfvslkUbzPQo2BKFQxlS7hO5XdmOSUJDmXOtlMe8iO8JqxcXqL3faj3xNImgSv
c5nfrN2QZcYws3Cajga9fns63ytheWRxIQKDDjw2yODcDDFSr8gXwErUSNh74/1AbcaLS47J7F8Q
nEqqllyY7IjfWgjwqCLwnTxfSNUj0bn2/OP5BeC2zGUyBYziV9h8XKggBNj9ij27UL/S6puGaCv0
v1bVqnYjrLQotRAJzzTJDmAkM/4bV3I2/Eadv+7fraOhdNDaZJMX56jn4Un7NR537eRVR3cl1Haf
fK/AkWj4YrtzOQriMCoqi6dc8K0xm5sontDoywDf41ACHyZJWnur5FYQ264ep52n1HgEEP0BTzKe
ctrB+4m1ev7BnSVlJ5pMbwrWLKTvGT9hKkGmpfjN93U9uAWlSPO9jb9AVf7G+fnofqcXoyir2Kgw
XEO2kFy7qe8W5hf58wBDAvYxIQbo/mq0yRo3jlRTzPh7F2SdB8hTeX9ynRyRupJvZfzM4ax13niw
yUm9U2UsFlBT4eYu8TwI0bCM8Nb+ioYcLOLsY6sQ4QLtzd08FJPR54jGjef8orMfaQzqCZ41FbxB
cAQ0+3SUtk2cd7z90rskwIoho0/f/5doTjGdeg2MXWXk1TKZuNcZaQOCziiFOSuB2gGJDznSlKE9
h5VkNgwktFMMeVX1i3PBtyBxsoVazZhAM1R6+TFca+LBJ5NxAoE8Ce36Uf9rD9IZeJPqENk9YCWo
Q3f1UUdg4Pdv8FjxYNTxpd8RgknRz925qzQJtMv/5DM0v4w0GeYVq1L9jXClRk7f77704V2WbjQk
h5MoJjwrpg2ZRoewJJpAKdc5LKQuX6psNXmjOT2++zAPmDG8YcF/nIA0yQFnLVmo3Um4nGnyQgtX
mTLBmRGv+/wlAIuFyHgEm+hwoHaSkjMVv0AsRBnbgZejzSVkwNIQ7PtkTzHZ48AKSL/FCTZ0WpTR
MMr4ONgJw6ijumkAOUyw9VJGfWFhQKqiPf7VYdIXbOxsjGbdIcr66CS4mvL5g/FVOGeiR7wWN4F5
W4J94fiaGWwQqtjIavZ0Yl0Hf9iEu4CtB805sXiTdVAuWt/xn7im6fCp5rNVBIrBKAFHkGLUa6Uc
XeVS+zh0kGQoTWUsZazy/WhgQKa2NNi8TMFVlisL0IKacuplpcdXAsEG93kmmiIm34GNjeLwal6F
WYVedKzW00twC5m50F5jxUTPwo++Pl+yCLiZY7MIY+GTLIjhpt0RJm76C0IHjpMjvASXpjvmTROT
/AFkETqTbvzvZSfAWBOKGtJPbDKVsYmtf2JKPIZlM5NQQrh6lv5qNVYK7zgy7UE2pWuKuN+cDnOg
CvERVXvqExvHV2Rb6iMEPQE148UBg2/ecPzF8EUD3Q7SjR64M0ykGhvRKoN3YLiKfZ/TTjCj4yc4
FmSDyn+fuoHMxDiCca+KCDDDwVRGIyhPNzFTDrS0eucfZQCpGpZln8aL8oOVkpIu8I40Zvmtoq/N
2vBGG2tUPfTf0Tg8wSmFElTHm28a3tRi1fqoHccxk8hsVs2gyddDb0c+6WxRc5pIf5RWUxnwQMaL
t4CvUInCNqQoKogP1yJC1vIZo3rR8QvUmuElrBRbmvjnKaVkV4eLKXzMmQjVQFXWehI/9TD9C1ua
AQT5Xe3pQjr/+B25Y7I3zVJwDKZ4pOWEaQ7dhAHQp8LEuFN3sVaevt/qnKBreE/Rgb5hpKF7U9BR
a6Ac4+9TNcGjnEgKfd5D+ozwOpzqpzZJkW64GQm0g6ZupTSYg8voXHoQw4CaHgdhnJIjq5HxIi0D
u6aX8WczlF+c2nkFLUdkMCsQWdEIE+oS6AhFuXtn7Wvcs/1aWde6KwY/AD7fOF0KOOj0GEYXCRak
+j2DGz5GPglcWOO+ZRR073NdY9ahlox6sHOCFEbimaXArQ38FweVJgjuBO71mOGgMabSEXilabz8
3N8Z2e3s+T2cg1kKPUdwNdqnsJ1tiMlORzByvPjK+YQS4LlyTOCd+4CjQogkEBOd5qoDgb7bfwOj
wSEa3GmoLzMdFkNDfHE+lZFNhZY83UoZkF58KniZhrNcyxD1mwjMX6qdojNK4vLeWnntBQryUlHY
uDWoJpsQQZmAO66MH49QV843moG9wtyuNAVTsNJSG5Wgkxw+BvTiWnhNSJ3XU4FoaA0kM9/Mso6k
+etYukLpHbPR00JYx9id5NV1Ft6LfM2F4t6ZaZC1GRkArAZ5uhLBx3NfQ1uxj9m3BnlG9InkhLoE
G0aAjw0UVSDr7AonB0CANXdDYRxPLtzbjAA/1f56sFrEgGg51Iod1GgZJLMd9rr6L2CgX4HjjG46
nDPrz0P9k279L08TlDrmIgCwBHSBpmJKxEwyccCCY9QJv+977kkvIKPuGZACWHryenYWniAI9T+J
zZOhAuOaZ3JmpEWNSS4SZEjOUPl7zR/ASZVXHNWreu3WxW//12+YHPP4KnB92hNvRt/K7xbX4Hqw
eihXKjvdBTdkGP2pOJSNof2CjLVb/4ZnW3Yod91PVJ+AWMXL9NIp9sAIve4ZTTNqv2i3Hq2k4a8a
CP4QObDQN/ztm5V65WHI44eSnCvhR8QUJMw+lohAp8Z3KsY6VGY9D2/09t2hBw5/A9hOVWAWfThh
7OumJQYBANsNhloJRws5zUYMnbFymvHvugDT5ZQEcLxx6KHUrH1kXxrJEmTCGThjtbqjBIgxwB0V
h5PU0Zo9JRwkt+DEeqJ0SRXUDzqllQzTxkeY+92J5bVgXJNDffIRE74FAJNiPGQi3Acml1jaC6CY
M+3ew8WVkjO1aDg76eei/SmrjlWti0dJ/s3pvvA1oXdMx+nZwCYNWVUD3dTrHC7Gb//ZfpkZizlu
sCG5ozxpUYj9fDS5FpBcWyg5rXxMAD0LBGIf3dOaO6atA/HtHQhJEhGPKfyNXQI1F+pv0pTbisU8
6/4pDaUSubYyaCozDIkGXjUbQNgURD9tG+cjfrAmYGonRp9Tn0RHTa+eYR+d9EZYf2LWovjp977K
99HGiezkuLnOqn6pcFMwN8cuHbN5QOAc3yaGUlJMfAJ8kxLtScAOOg3Cs8+DTXb7UqzVg6Kc/Xz4
Kzi5xQgJleDvlTDnKJPdFnc7SjbmXKI25hP5czX0OYew9xSQ8Oo1WzsTNhF2MiMSepGUyd/41qnG
+KaDR1YzqRUxXdf5GomscJXPQoPNqTY/CmLdbpyCTBhUpYuupFSkkYvKWy2DTE5WmFvGE2qOjV4f
hukpYuGH9bVFylcLqzQ7ZPKy6LZxtx3gKcmqjRA2tKGPAad93oj9LdJx3uJZnG4LZcnhSu04UnvQ
bL4GEN4rcxUoODVn4wzCvUWcH5usMm/ipbQFycrKJwaVg74bqIVDs80oaL0IF/fI0XlAks6plX3J
/Lkd/bbhXhQFmASBj6BhbrAZEX0E8ekCa2ApQ+LDfGoBwwJOrCT8F+U+w3YcshDKHdQ3Pn68bibz
Wb10uJF3CNlNHWdS8+n7M8ffDY6pxnEim0x4GPnDWJrcSTdBTsCMht8IZsK+uyWiAapHNnHbqSkv
m8fb47d8EUDlEJJ22J0p66nTAv7vK4T6w0LOVpBQaDvTEHgDOzEjZPTmu2CWGCEGAWnpI5oecLaH
8/4mnEG7EOebZ4EiEE8Yo1r1q/pnOn/PybfEHbva8Vk4aibpQamozACfZXUv4f+Pw+F06rYYGM6c
mnhrmawWg+JHHrPty+WYfzY9CojGkQwlhCEwu8APpVtpDTaHxsyiE4B/31zJ0tzAz7YZZc+u6i9D
VWgRUrJb5P4F6UPfEOuz1QZ202Itk8Kt7XGd0b5bQdsrCbY/rr9j23YgdUIpmdYrxBGNvP1UR3H6
+CgbsgxhSH/bTQp/SfbUiBzYedsvcf6sRq+IdgLO/1v796J7VcWDuGS9ZUJH2jydEtToDKsG4E28
QjP1Z9a6ha2jjSL0YssHACk+BusZw9RmAzWa8T7SXLhEkwybZGpKWkU/WtVXXbeAGONrvVROY2VH
l2BoyDvnn674JUUJ41Ux3UhcVTNPX1DfWQFVg0ZmHbwmuQ1VKIbMAW/lGPVLDeoH/JIkAJLOLD9e
9TNMC2woOrjIVb2j+mw77ru7cDUk/in46rXIoJSfuLvIUJGgS4b2Z3pWyrOQuxD/48aD4NLotgzx
uTpi2Sykm/ewhpmHuaOsLvtzgUZVfQ4ztxDudfcSKcQZe0GCKaorxx3f2PflY5QXufjH0UjhI4Tm
Sjhx2g2NJ5WPCVfA0G/bnxuUK1A6iwUoTBq5DObiYqFnG0EwGZAhckqHJWEPiC6hozUY3a6IoZbK
9aQ4cCIP2ebLz2GWW+D78ZMVC/x2Ldx8PvK5DtfFe6u8ZozRcbMTyjm1KBXlhJILl1etfOT9Pex2
+dRWnyOxvhvNShFSZIAjjPKqMybbTUGY1tjzr3BhIfg3rXjyYa7PjG+4kMLFZ6tDSx3NqCKXdxOL
hQarXN1iqRT463eFscspLt1J/NI6PKKvfv4sywPzPi67/RlHgARg4GWHE93p+3ZKlQy6dUPJCnFG
Fn/bzo2qR8Qo4T2PSwvwNbazdkcZ0pcr6dW/MJXuSRUdxXs4E3Lv4cBEZmv16OzhGT4oySzlRLZj
aNJf7d9+Swz426LZLU7ymg3DRO+6kbGGMsQbnNMFB4Cyl2/YWRIojfcWmkWS+b4XCFVIs9p8lXp4
P01/KQ2kZSFsMNHC0HDRPyqa+nQvnXli439jwLuR3WM4O9N17m0w1ioP1Z6IH3LV+jnOnV8r5aBf
9vSRjEYRm9U2UrTPjSsL4IWPvBUTZpAb/3LuxTDLeDk/doZ71xI8BC0KitHHgajQzQMm2zhRMZ9A
UqcYMy+HtYsGlDW3pFIPimWRm2BjZndLc6s1ceaDemnNlslKXIXbdgcHUFnkG9nFOMx6O4khbAlz
vvc8HZSnkcNNZaPlI3WnjsixkepR0L1DsJwzCWJkckvgnuFB9rHzC6Ia6InQn/E2e2D0vE1d7tl7
wTAbCvkqZh9GRwPk9EtrhqQH+7/cCO/fwJbdigKLRQ3Zuz7Bf0S0YWZHKmwrYESAtSXzDgjP3Dfo
ntwu2WYhiqfyoD1w5sLZUTgQRi0toZj2N3nZn6qFSClAhDEtE5k4jGlXyqJ74g9SnNg3/Au3riQJ
l+wpdGzHz3akNGVH2LMD3acPW8ekrR/sH3FdLDAvnNDMwX03IleZLcsNZzC2ZtgDQtyZef0K3/h8
TmDkn/6bXMSdXFtTTFhNHNso+etdNGeuTyb0A+etPaP36oCpG2D8DqyTWum9/l66Y/gLZWTDpJyn
b7xzyUOk+DRgq/Atg2usgspoTSg5R9ka4UUjsDX4RJqDWf2t3HfWbC6uKkP9RZa9xMRNPIU4Bi6n
Fk+nPdnro1Gm6FJmtYmlr1RCIli9m87Fn8fQ3XinutH+ux8YRLJhPrhlLDUndQeXhxZrAIvTihWL
+9eCTiBwYRTEdv9DzYG57yldlmfCPW6QE8Ib8r5orl+hJC1mc0xpdXu40v3eqZG9z9G/jLyEF/1J
5cA0s+Jb9eLPHDgXS4iL4CPb4eAv2s2wwFzQDBa508/jxWxJJyzjwG9KO2HOYrnN/tIfvGwW6E9t
f6ed2o0I/5k1M4r4TJm3KhmrrmKi199boij21YP1K9/ekPzyJdzIyI0YVfIJtF33fNscy6wkGilH
H8Wn+pVrWrG7Q9TfyjfFxKBjEdowmKkbMTY2miOOMiuGv4fZmfP0P7JROqe9kVf8krydy6vgjF3L
g+No/BEkrRSNNmT9YcWsFV8MGH3YxV46h1hmu5sjffCQe490NgAOiL9etaWLW5Knh/WzwelnVOt8
i/AIkg8Ta/RQdIrJenBk56uTo2cjMIjaDeUC5JnU6eEHjqA2fwtVO0RnQOmPfHl6hNefINH47n6F
r83k0scYyv5ewCHm8ODVeQvFEm4ZINuHeISRPZhCg+mXmQ1zvH99cMIp53icwDJ1MU/BZhW1RTfH
WKfD05Vp07ryqgv7rXhLlwGMIR7A59vCU8liNY+VkNHe4brjzJAvBQ8JDPnhBlDvbkdcxcO/aA57
gjd7QRRk8yFS1ch/SI3mC8v+uDJhrm5k773V0CQAA84JfhvNicMtsiSjdsVD8AMs/MOewIYId39k
wnJvWMbzbNGwsYiH2kXrMednvN/eHihuK2jzVjlyvCE463bn7oYrSXdc6lgZSgt9jwsGJwwJInbk
jJvIcVIw5kVltIK47ZJ7u46WkIp+9YO/GyeQV5ljeUsdhAW2DOVsj27URhH0w5xIe0Acry6oXyAw
hDsySxfvFRJ0lskpWnwhwIy0UqxZAxKaDCSvrD8e1cRL5s3o4EqHTGon03yqs0XnsiCIP5VHeuh0
Y6dMavCCdekNWMjBS+yNyNHuzA30kZpcP9Of7skkpzUAn3UvyA3pH483IixYccyGF3AoH8E/aU3T
Kc6LQ4gpME4ly+hMefuZi3+g8JZ/Gpzi8l0L6K05O7ezxJ7hddHCFZ/L2HWYosfoh64/mln1FdK1
g+bNcGgnrMBBmLhjgGL8nspzhK/B8rOqSGnqrkxjwCZQSqTn5KeaGrgRHMp1v+U0N0aOL5ReONds
p9nqQ9TMKWCDw30c2HsJx+iMMcg9X4NgHWCRp+vSZiF/Hc0QlkQvLWo6PXIFrOhnh5LBrngw3o/g
zAqHZbVFxaA64wsFT3987exSAnBvg93jc8EV34amQXm98U+hauXxOIZnQ/0tLuqmcFG33NL1ZIct
8G91zy6AQk5vZ0A7fOvKr7SNTvIeFQzVSPBvuoTZM/UqymeoL0i97I8LPjYXIDKyRTvfL5QvW+7Y
LvR5mJwosP01B9xapqGG/sPax4YRtbpuJOv6T6odDggbCXNNFsgKcIZTXfrHKLQ2VSdZE0GeRTbw
ZE6nsZ6RavkxIUnCSLVwNHgy13dCTz3w1mMR71vkEHrNn0i8ybwhhJ4b2nZGvkEljfqZXY0itxwt
Xztrq4xU4/w1PSCapEIReUp8cHIDqzbfhac0WQQb5uKYK3UaG3J2+fSmcuJzCg8kITLmtw+UUtD7
i78J6lQNB1KrxudhT34D7a477Ct6OhRWQJZAWeoPQ+g9YN9wEM4cKIiBFulypL7zdLB0s1Vo1wt9
i6vOlquMVskextmotEJnT6HHMNgtnpRuB+AoCA+wIiwgkh8d2MiS1/kmNEVbO8+WKF/P4S/mmUvA
/NEHG7O0j5u5EBBjDBcwQQisqZO5CGS4r9x59DU0dtnUDTle0RBc30fqzsdBgopP4y6YqGYuJeXD
SXQ4vjzF6pbSbjxRt6ypvejREUcOxK8YTwvmcDDlv7/K1EpenEHu+8hGiyKsdlkzaIqQDjid2Swr
9NIbCc91D54OnZDFpDWwJv+ifETdJjuRenf3cbtltsoe0bpZDVe4qpiXMKUz1Mvkxi6x+w09DsAF
DqQ2lqc8IAfx0PzNeLh5VEaKp81MatijA0J+NG6vzRMiz16lMfeES4039eQIPQ1Sg0ZmkoEVSn1h
WEijslA9ntP2PLnk2I4CWRvTZ3lGDzBj2/SmH3POXrj+3sQDOPD7EiBtgE8ACYTIU09/hR74GqRX
mM/s4Dv0ONhyBrCBG1dD/KfNuw4Rkg0hKkYIwql1IcAZs3YynwgwZCdKTBU5y7nnok7of9CxjmYr
aAbt4Tz8QMF7LwkceGIYBQhCHvV7tfafJZd+/CyZpxd7SNeFNkfPqc3jn9rJ5oTJu8oNctEVwoI+
rlbFOP9BBpgzzuM/MYvsa6gWPGOToom2yhGs4BhZkxXhjXxBqAj2+DbPI3v8Kwer2Rt///Z/j/vE
OpOrhnvZhT13lJcxcGxtX7J8Y6nYgfnAjsx8PHrj8sevtGljzL/WiKw/qFJQn2gerH//Vu49M668
NDN2O4ppLubyDw80c9Ub5/G9eFf+lMrHKhxM8PghLLJMmDjG/t+/1jhidONAFOI1eKFbGa+B0cT/
xlfQivJGksF1nhV35hLyxx3kMTXhX5ln6b9/icsKLylMXBUM6Pz8WcqHHv9fhnQBqdhkJMqf/XcJ
JnAUvxgijEVvwM+N/xnZXLwY5iUvBUGxi8aKsAp4zCC5cjDM/dXk9PUNBl6lz/ja0qCqYWyd2prq
Cu8j9Klpva5IgGXxDCYN/bxdQwy2IG9yC6cmT4bNbRr/FWeUiQsY/xuvlRvk8hGd8WozWGTjn4zX
z6hwCdeQf/r/Z8ktDkaulnSuOS62i3SXTGyC1f+S1GQkFKUgw1Z9IUnxgoVY4fnfJTO6yakbFYbW
6JaVu/7q84MmEZ9ZjCyIGN8haYJ/FhX37g/MCvpwsBPyFQJ+eQn3F0Me5HQfG7IcBh+PN9My5OG+
1a6mpwm5ZYbmhUy/KX6RQmIwNR3MfXpP/wGJEWaM6VQnzFFIhlDeKou4nnCDG+BALiDecnSsJBBZ
yLS1Ldh6iLUHrLLRPkCrXHnZPTKP+aJ8jsd5mlmc1Qdjktngwd2JoVbOhzPoe3/yKVAJDX9gP8B9
UJcMgBuPINnIJmbtzmCw+pfssPk+dyeMv2lOseFw2TPyNSqx8EtJRXWK7CxyYFb+fI/NWWdDwDPD
zPF/u1Nx7ge6T1wV/0a6NSsvOmDg7qU41HjyawYUs2V+jP0DcQXbaqth5zzvP5vPoSet7DLqr23I
VCmAb2DjiiC0Z/kPuh37i3wZ742rv/hisBPFcwVBinwPKDrlpYJK9frZ6+fkrHqZq+8FMlqXcjaH
cgczqc238QOl1AA6vuPL3EpPHAVRs0z/xaDaRvpErAxpA/MWQZtjcaWgZDzG+wxHFsIwXFQcDdqn
fhn4d+jGGkd5fOr0i483bw233ws0NKi9pbmTFSweZO4B3g94km36/5F0ZkuKKlsYfiIjFFT0llkQ
BSfUG6K0LGRQJgH16feXvaP36dNdXaWAmSvX8A+MbRxCY4w8S+fH8s8UgeIMsro+W41BhKOQiMUA
xlqz3ahddPPDE7o+TkJxdA96uNQJoPjkexBYmZn3mPwUDDyGisM8gRqfgWK/FL5rQzpFEPw4xctZ
WCdQFLAYe2JvRyb5ZUrBWP5OrpB/9/F3K8cYZCOT7qB584I0iH0k/lIllsTOKFneSyxgsC5aPItl
Mwjk3iuGy/QNts/kJvnmB0C0ufcd+PX4dIdQE3F3b969QY0Lon+reNVkcVf8CKlByX2wK28VpSKQ
5LdXoMOreF3i4EolHHCfx8GbxtIuebmFvB99nk9cxCscqn6xg2Lw5U+xnXzQSnz5Q8USJtmSXoGB
RSsmWQ0llrybyWGTrMoHaQo6c8QvOHM1VjXchQYgk6MWVxKSKTQ8JnDE0IBCzAO6NU7Bc4SHtdkI
dxUOD7iVRvIFMqsDIEWao/wBjwnGFtz4M6e/qnOE9SBwhbobc3hYDCBoBFsWCEsJlwq55ZE2xjob
nxJqFALRQDDxKIPGZLds+8yA09DirnKbFAY5M1fA7z1pNIWkTC/R+wL90WLINBMilEEiCOqKQfpj
hFoUBk0aPfL7DHUIPUos2BOfEUbSIhLQHWdTI9smMc0AxvLHaAGdW8Bj4LhBRoCoZzIDUWmg0Ihf
w8ivSYlI7XiBvxF3CxObgS6aMIo6HRKwtReUndjOCvsr+t+IBCHMY0LdZz5V0ganyeLNjiQR75Qe
jPr66mWB8wFiFsz+tAikPQ0XaiZ4D3COZfgE2jQ2jCLXYF8/4fzyz7L+BVb1geUmPikeEG16pTXb
1BiAn4l1wIA55HSOa5jzTzOtLAR/wPTyCY6Rs5BVn++G2EyhwNMDLHjlk+dpiWknl3E3qc4gQOeh
ArVdot/ViEEImjQBCqbTNqjb3wfAp9pt3yinJVbPZwENJNHjwmwQA3tCuLYKhXwTRFFzqyQ3fQS0
LlLFoX+eZAzCOJjQfIH2r8oXTLqUSM/20qm+0MFav+mlYHnTfY1mnQaopLVhecOqCbzVlFmT2m4f
awXVPsT5bQmqHlNLxWT6aJZvW0ExHQwMAQ2YpiYdlPXHhX0fNVq7fXrygpb+9X/RsS2V6URHdlcA
7eFPoNEmwWrkYQIhfqlR7ExPQmSJMdCJWTv0WfTgiSik4SBNmTxn+ysBSu3DsXl9Ifryh5cQZFhq
CX6X3eE+RQEFmuYaCydA5Cxuvl7sS1ex4GzIUw0YEEgU6YI/qkCoDGGc0YagJW3MloMVZf9kHqCO
9NnTXOdB9sBhqDXBsYw0yCBL0MyYxZDvQpq4lbTM0Ifh6ikcObf3bByLDYQuOgBcxn7G23jtkTtb
1FDTE3wFV3hTMROA9PquDMql6UIwWi+iHYrLRc+pgRyhZH3N/i8/Du6/LPbJZB0Vhzy1IESUpYSI
1QTEG35yzyEaGjm+KiWCduhkx7guYgXPvIwTD8VLmlJ0lej65RoSQv+mcmxBdU7igwUR1MAYxoGG
mgAyKWjH8mehDkIBk2vDET4RJnjw4eyPWR45+oxRNmBRshzZj5ILg46Hcoh6HJtNUu4plO8x+OvX
6QOaZ2zdYGYz/Wt6JoEQlw2W/UxmwSB4NUBhBqlF8GlCFeJ5Ad9T9Ghh2x9EfSF4dCesTmmY0p5g
2jNLV+DvFIq/CqB6zoESgit4fITMDLwq2upg4No/5ZptaHxkHJ8Nev0oxNGOVMf0otazW70YetUe
gjqkpxjJRGzvt/gg0Hpc0COYTiXoECRttZPRfKG0y024uQybvrkHd30W2zOFlpToH6TznVxh3qwn
8U2ivTYhqhkPnJByzFux10KAdFf0gTxeA8gV/5owxtK4cqZ0yIUBaqBhRI+O4VNXb+FdjBHfRQ5r
4rUojFGLdrZEAjeBVwmSarzGdz1SGBS5yoo+8fB7HJXsUZO6O0bgxfxQvY/MFn++ifcdGQ2P7rvh
ScZIzba+1APhWPMYwd7TuivSQ9udML4D9DIC1X6qANiWqCt13iA/stG6PGCND4YoM3KbRWvRa3nc
8KBXmNMMx2GKFsR9dBmnh6Q/vSmlc+gr6FO73G7U8QCFxLiipbw+2GtCbE9XZ34/fRn4Ze+AcXqM
DcT2NQu+n6VU4IfIgJC9/q4Z5iPqhYRyZlUfa8D3z6n33xBGWL8zVHTCyYj2j4OXWBkvKyCls9kS
bEm+TlF8k/dK5yvSpVH86fvEtnoO9QZWFtbrPMQ7R7E2xIbi66Bwz4k3zawmubHJszmCO+YIKVBy
o1sTvLaVo7h0OjzGq+EglPYfrw1Qxl1+d9T87mSZuRIXtPogospRt0Lt3KO5K+RZSjHUmiznrkRE
8XiVsDg3+2ZfBDLbvrsUt8e53xfn/kZUyYJ8+1xz8tLsfQHNC8p1uX0E4lfFdynh50YOE/SwXQRb
n/9YK1vazkEVMFHrvSHRaN3jq6zHTPC8eq1cJtDHm72M0UuxH7kw3rbPbb//7Juz+DXc8wvRFyfd
ArzcDDYPC+GY/dQfL0abyQbc2QqDFdyYynWLegah87mWQzls9xmv2uzz9TfkdUP+tB2Fo4t8GfFv
ifGFEORWgbiDR9Du21t2HoUxTUBA3TQFzqMLjU862pf4Vl5e4ez0uhDeQ2Xz8adLuqnL2bIbgQnq
suz4NmfW4MooKd3B4WBmtp3vENk1pUAK8sX82vwMD+2qWSlHCOIHiZHIcyf8kdqf9uf+25NN7dpD
ssF/C7ne38Gx/zGlQ7frV59Vt54s+1W7KX152W66XbuBPfvy+1Xtt6tul55qv9pUG/Htg5dR+g3f
2WxezIHuJ+gew4N04A//fk9PsM2B/f4Mc/v5m8Jix4n5lJ5mf+lvzxUy8NqVOzybmx/l+NxB173/
duBvmSpMZ5pyVI5c7Sn6m/3BXamYUvyKa+Ud0HfY/P8ig2PJS0TOw37CWqg2WLFweSWXK0PhRx6D
dgTvcv9VTN6Luf7P8AeMlD+iOS4dnqdmIy/zU7t6nt6717rfP7dyOAE/JRmMf4IsqDz6p++LICRf
ZQfWjsbhyJrowspr95OQMRsLrQm6dbfNXLNyXqw+ZjjfjAb9M2wkZgzkVGNvsj4qzKaYNE2uynV+
fS0U87XmESM/wIgFB6DjS6ckf1up8Tu1+kPu8w/cfvqb+zJgrF8gbU+/2HQUeH5+iqYgStTvTrFf
285/8RHUPnM9HGTXL+aHhHRY/a99GTTrqbu1yeH82v+smoCS68LOEvuIdfjkf+W2YFXWWAvQcuv3
NXPTnJPPlWn5uJUj9kR1BqxVnT+36jwPX1tx1O97T+yyD/tmfplfYLiW6/lFbLV6LX4nyM0vJX/4
/Huziu2iXNjBMIt4S/EbfTd2MU16tsONr7DjJ7rCazEn7z3lIhBqfBPb7JaJn1Au4mrFp8Jf5PBx
nrC3xP8IgNlZuI7xyV0qLhYIIX0p1BpEGHmc5XA3uRR8vTozwThDfxOv+C+4CHrQrb/xVrx3e1P+
fZt4QPyDBPvmwlv9+wt7O0OUQrkANEAclWSJqyPpuTS3miqPn1PY5fT0Bxrxic2c8bYowST8X+uJ
GIP2IjkXVEMVzS0iDgRicQuPs3IRt6mE5VYmqrR7Ed/kkNmcuFiF+2tvKRBaNTm3PP/hHvy6S0p6
GfEPPDie+iBszj1vIh51zlPl4klXmZoIWjNA1fPNP32N92rF0F1cmfg5Mj3UE7fpNme98n38V90Y
E6V8CUgHf4JZOAozlgah3StQzpjtpIV/cnJnecWJzk/2s1N3ER6BhCnxS+DoxZTnfXldkOhgOoSh
zeLpSuuXs5x7YzSAtf5I4bmsdhNHOo6vs/XzMAmgeQeDoF1+llOzno5/ps/hoa/cfiXiUb8CSsSE
KnObAH2v8vTd8R0/mLiepP39OL7drwKL8O+T4pkTbHecvczoCwSN+XxGYUVgfgTfcDFxX5wM6PXM
ea0h65RzY0/YFj/F86TU5NnzOawZUWNuwJniicVf8NPiF0sRItglOTc3XrkiVjy3gAoSFqRygQsu
zkGhS1Kcs2AUzrWQPtm2Pb6D0mXOuHmFNb9mp4iH9ti/w+7yvfAhNDcAPu9w5kd+EnDkiKtOzogF
sZhi/l/oAw00mbso9qKLnhkV2iNMleKANVGAZgcNyqwLIBoZCe630pAgkpgzg6MAoz1ld1/KWNTd
d9nPQwi2T73kZ7Ktj/GhXN53mOFFQbJhnipOiOYQBSUA0D/0oq/3xdh7Lpl2fWGuqZ+/x6reFYR+
bK02oOtKjpDnLlt1y/eC5r/1Pn4M/MY0W+sX5Sq3c2ewSL358o5dEqLT32v2Uy5ei27X+axzjkp0
Zv7fspDQQaVOLvmXXs1715c/eF5OFn1+HYxt0C/3QTCslmPsc2QaiuQ9uQuiSRB7WixIaAKE9LU5
4J+yMa9wefBHKBnNTWbsE4o3+56tC8mFGfQ4Z5OVxNJ9O6VsS92Cwet0F40Qm1cRKrvC+toqCDrP
ofR7+bGHiIRXaXlSgAecZNTm7os42TJHbRNhWDZEGq8QeUcLjgQL7Yayu7Sl9hxNV/eeZnu0jFPn
MXaJZ6WCS41W09jGp5hhCjz6+bLKfSqmAugMRdF0O8yQpl8mKuXQgyY0MLgQNMREZ647mCy4P1bu
l6iDqgTgI/2B/QEWnczNnOfsTEQq1yCSSPK+xSKCNtn773xN0lZYJHWI10mI9W6xx6W39Gl1LhtQ
ErIGchTwRfAFPQAjPNdL5/G1yAcT5JPvW4ik87DCIHKJiueo1DOhufOhc5ijOv4vAvKGfHeVC8rn
bpq5SeJAQK4HJxBa0ymUbmI1TFgchfNuxXsn5eaLVfdIm0/WTW/UEoQttbCkiT6iVpW0rjKQaVWw
e5stlVygtgDJIaHAa31w3sp3Uebe87UEuGUAA1/Hw22Srb9uWwtaz+djvUZjK8UBO/tNgsRhRAi4
4E3myEuc0kvkI62Wc06zcefoA/9wfSOXhg7/QAXulbXFA+YOiKyQwxKzAmyUQPYz0fKc+R8haIwJ
Rxnh4/tEz+D+COLne5F/fke44CU92CyIyBIuUchzz+obCT0QuFNxR7WntmRaTneaAc8xWVvKdfEx
Qu0ZKTzful1M8ClEhvQVPdeVxGAm/Y2++XrMVDztKCYBsL55gfKF52Dz8qLBnUDX0Dz/XNryFFVf
YGc1IKzEjyTlrNzpddPzuedQW8krIbWOPnP7VS9hkAoexTxDBe8ERpcm0+A50L10eIs9yso3w/Ub
ItDPtcR0EdgruDwi9Oqxv1JZUZRTKCgIZwITQTLU68sltiZz2pl8Fg+NIgRxzHrggmlg01FyyEJe
zEFrY6RmM+MKta0cuFhYJXvGeuAl+cbh1G+peGDUgMzBcZW0g1b3DT97gVF5L1Kz9dgfn7vNdhFb
ec9kXvLpIX1OTOuwxrKoOml8MKR846secQ5SYnKoDW+VN0W6iI6jIE2DLABBjiGS7k3ny+H7xAbi
uKzYrvWethKfn1VpgCVLmnYCf3MtV9ggfq3Cs2A/nR67K6oGMsor6lu99rpDX8wk2yhQOqEng/8B
k0bZBQ6YUDY8KI35Ox0RFjwrm5ABRGMmMDBwjEwmq9dckAuoN4DE+hFHFNIgrE3mnu4AYtg5QVKw
tQTOb/t0eUHnw7R3qKWmsqm0XW7KlFoof5I/UomDHaGvZuGuuvo8jkwK4IbSOXowxFohvUh7qtl+
Lo+JVd6g7aE2TzMbUgF4/BGS4PboY03DGYlDcoKLJQRm1EZxvu26lmBz4+NCO/irv6zyrU2j0zdx
sHDt2F+SmQdQCLJr8ks3TszEPggyMIuI1TVMEW6a3QqyEuycjGC0gTqefOEmY4McqJms4tGxJTDH
BHcxsaD/0tyZ/umAmjCVm1oggoAadmP7DQSDA28G3CnfguWiEP6gP2hiujspnQloZURBmJlNoRQj
9Ydik81q3XHQUKdqrdXfoIB/7bdLM196qdwO+ggemvsdD4fZpoeMj4ZWcS4gNi1eEeNFDIkLvGZv
g6Y815/ffrxtWeVcfT68jogQ2XoqFk6KRoNQbkHfqHp7qZkA/DzTLerN5vZwiC8SxejdLtf0VdBd
mSM0gK8lvLbCIgJBMSoX7UR/lQuldbGknyZ/ElEFQtuAZggCOPYMSkRmfQUmj/Ok6fQRpj8+yXfI
wQJMsT0nLr0Zmsggv1wBJoXFp6EJ071ArDxs7imzXt/DlK2KjYwG0BEIrJefkgCVxINs0+DY1r+J
UzlcH8cXnx4D/DEXBYyFpQeQi7WZHknOrdEUkxpjdoN1fETvJoSg0wbTHzLTy8sGScTxAxeG13A7
agTOHwoVRO7eGi/abQn4wK2lW1k7LOzP4zB1hreWVvoPkgdq/RtvXiYyxMxOQH09AMz+syUdE8Ax
XEPqkXOnWnJaJMYgXpaRKdO3zI12ZkDCYQNTvuhDQqaJXUIA57250Ve4L8RT5eCCVMzOJYJBiUhA
QUCxPYKaY+HMnAbENcYPokehvxAwIS8Z0v87ytQyfDJuuc2Cwex8ZvMroH1w7NTm4JSydf25gZZE
M7Z4eyyXnpiWQi7WSekvtJiZvyH6OKJRwGIFRyRfOPDptxSLt2R8ELuugO7R6ZyHc6YSPlq1U3o2
pY0q1Y0+IsDbdfZemAtQKtt/GFyUl972JITIC4cw4FmnJiShO4DVGRMtXLL0cW9QsPBQiZ/cPsz/
8xP8LtRzqERMXhnMD9U124QnReuXA5IvEVsI95lReIhRtwJqxgEo3rJwGnAb6AARQVis63weCG2/
E6xYBgaJ+ayt6g1vl52bM2sV8uOgD3lEIvEQVd3cXGOPwfCwxglaEpA2MmeRjMBLIdBzkMjuhTXG
FFVyMRjhllrrrqDjoScO6XRignoBbA8/o75cT6mRUqncb0w2P4WNqtQZcSokZS+MhzjbtZe6E4Wb
xyuxB2gJsTDeWnaOA5FGWyXz/PBh1t7sUplLcMsBmwbTam7/3wPCcJEPirKfmjCzaE5VAdK/PElS
Ap4RQ1cdvddWL86AOXly6LrYLBZCVsx2YVYQFppZWWsUQdNtPzMu6ZpoJCOkja83QKiRxtO4xOoF
l9rKuqQmdaLBCyXBBZbp2yYrBP+2hi5kNgUHqsBWN/FCqQw+qgIsd4j6i8vDIs97ri8F78R9ppCw
ja+NUiEiuWsykX7f3O4aeHz6jnxycmHXTNZ7j5JiTdO4Hm4mAHaAd4TEW4yRRVLIVwTXaoFSkQiy
8uWJCAQIQ77+YEuW1DzJ2eTSETSNNWLM8+Xy6XRYr4gqck2zfnIhC7tw40QKoi/X/iLml3gleem6
uX0v9IA7kwMxfnPOPbJDxXKd+vEZ40wNUVTQ/9AI5DpMspWcrqP4RlOY/lhnlohT3MWlR8WGT+NT
LsutuAWdq22Z4DL3ON86LQLUjEKFcKdHihK0zksIp3CUAFyR7e8FNDegmHEFPAQ61Af3eOQMx+ol
X/MwCPVkldxeTc0+dxPnQrcfzly4li95E0YS4pTk1c22HNvYeUboQVKM0aJHOw9gErA3wENi5j8y
xRQEVg8aAZvSYJgAPGlg1DY9xcpiG34vsQcy2SA3XcqBfG46l1eihI7omYNgZZbD+tsX2kzvtO5p
wVrDQla9JRokmbdxt/9mq0MbbnsXhcATw2DF/2BuzcxkITNmBCxSgA1Q41Vjf8IUjuOppNqAdryU
VyAZQ2sz+x2ssmC862zgvzojHTjUClx5jccWe2DT3sgtqeARnuylLwC5wW2DNAqJHpqnANx21c/r
CP2qO0X7AEstrb4+DrVJALRB1uyoYHYvk7xzPcT3nfOVBc4nj1jwRvHmgczkw0y0bJ9eYN3fmyUS
vpa1RFMBWj5OH5YMKQVp3IlXYS97Q90JfwK0cpFH6Oisq/7zi6KNOvOZlEx3EKBAl/pvLhdIGKlU
TZVdAgYEJjLW/djJAfRwCX7m+W1hgoSTbSIsoeIOi5Mj4Xm569PIZgw09FvFGG0GCKwAj+Il/c71
n+hckQ4ypRmAtjVnKoi/knZ4YuWXdmR2bulKne3f9Tnom161AESGQChfdm1HZrKYUqcnNwqqkLn+
bKFoBggsXKXHv50DZ34Fak7AnsvOfLpktYhRlW68/IIDNhowg3s/5sr35Wc585mJKjyzkK/kf+Gc
KRZ4z81gpRgD78cHZzom01lWv1WpSgP9bwxeAfnswQKHDyl4JqqLs2b7tSnV4Ylnf4XhHmT194nz
2hkrnSQcnxt7tj98qYvV4+eh/h2aizv4xVEn1ic6klXKDgWXtwXgnjklYu2Mv/DnOn3UIAeSChgv
grlJjg+xWH0zp2Wm+9Fh4Q4fMNXU7++8DWQ/DrPLmAaNP9dZL4npRqvPhpds7cliuFJU8Dkr4FrH
P2dg4vPT/vtZqKfp/tASm1SgZIiubh+RzmRrGf8MtUL1krC4jIACgcsROJ+ysxl3M21WAXbDXHWm
22fIKgGJ/f9guQxLZHypH8BiewoQRLOb64gwwU4bGAj/UfFZjz3hZ+IKFX4NSCuTuFD2SjVZjLR9
b0srcF1g0tapXXrNmqtKz9Cxx7DrUvUYm17qFS5/nNG4Bz3ytjDqHqqPsDdajdwb5umy12i5PJeV
EWCAhJ+hrejxXxwOW7MuzLnuTpHsXxxam8fHfDB89gHPlZ9Ffp8Z3/ppVaH71CayOvHzfbbtzjDQ
G9hD+yIyoalj+DfxgbV8VGVBSFjHWy4HB3IHYRaQX/Od5P25kQYVcYeP6CfIrftB2RNxDOb391Vp
ZJbPgQwrlfnfqXaBFo8u9zULmUPZ45il+mk5ybX2NiKRIBfpKPescYpHBUmy+grpFGJ4DVfeQvX4
rlsYlYWISsc01TmKiI3EH21D7uB/PcRFUiGEgSKBcxij/ZVqh89z8S6WrDlcYMA1o2RKex7zcxaB
AbKnn56dnI4XtmufkHpktvqTF3zIzHYZPXWDxRHhTDmyH2Fry9Q6eu8M3HthouPMwgXCUgxY3mlB
3PobmAlZi/vqjNEYOcZFTMuDA1u3S9IkRrMtioP6zPws413LQKB0XquPWtlHVHQUMPDwDYSh5QDd
DWBCwuJt4LI/YKzdSW9XvZbvaLpYQw2PRutKzDkVm6Hz2jz87dOq9cESEr9FajNPDwAewZc9PUA9
qAlrAimIm6mPPhG9rqHRq3rXByylOtUr+7HG3wTUNK6RDrDx6PJRI4Lp5mRBIQJpmO7vFhglWZtu
Z2vFKxbb1UP/hPlPw3TZeSzqDRFRKxbOKVsQCklbTAbz+okDEzzxKNjcN5LJ+ANRUgU09Y326swf
bTIrdhJMnpfJDkC5gR7B4uTcjYd+KvTSaxe9jsaGFgebGVDX2RE8nbReWtPrCUOiXbop/NcPfSAP
8L/w9OCkZ5H+AEmgQbL8s9sE7GH3dwNoQVBTgtgv1S0C2/p1EBiIxRjGXV0NdGXxB7xwjUPsBu7U
gsqRi87JUgF+LGkZ2J31BmhebNmbWMn3rA/8ph+Xu+pQuNpjgu6tVk8Y7Oy+isrZYkzN52q8narW
1+mMKxbA5tvqbYIVA1SnWWSnajGGFJIbQzc3ouMSopoXlkLxbnih3Ab8JnOoA9KwAL+SnJInAYWr
1lO7MllNdqFjRrHrVuA9NJIQxFnWrF7L610+OIboICLID3qw45U5euMTIcwZ8ewNQJbdWPTYKYL/
2ld2tJFW2Hc8LnOkBECX3FMr5+2I/OQAh/GKkN6as40CFmbd8h+YKWs41I4yPoTrZA0dTceLAkjo
y3vCwbRYfQZwG8C5Dv15QK0jI/PLWvvT3kbWGlPbmM5Ag+JNQgAU99ju4hP5r4fIoV6fedOZFq9L
60WhqTocLmopqe4QOoi3H1gl8+CdwrCZFgn4BAozxMDgybLQz4+t8wl/n5mFVSkccsK8l9/oP/R2
ZIz8nje7B42dALkY65Ox7qL2tOfJOlCstbnVc3jCxjdYJlijxEBegpRXeHlz8qCt+7zR49HEqQHJ
NsX8Qcu9Q2R87LtHCxFIbWXnAG/mere/O/uPCiaWQyl4rAkuc3nbYuuhSuBQtvD8REWgNVsseh9P
j8/8e04dB6SMMQ4zySgt0HksgQqIdmccgoOIsannVmG3V4AKm/W5duobSGhiWRDrwf38voEL/tgO
u77s7f5ymJ+m4A5SY64fem4Cm/rBjj9LhX5oOTkSk9OY4AQEu72MFdZkgLgYKe9J3nFYNxd98MsZ
emO9aAeEdtKx6qIFitjVXH/uhzg9aWkpKCGVDhfCAUx94ZDA7AMMmYeu6Obrv8ESrR6upywD9wMV
FJ0DRBdURFv7cK4P/F+O69eMbc7zBEZs3HnZuxNdBDKJ3fQv80Qk0OB1X96QPWdhSINVFI8m0wlw
d1XLtlEohp34W+ivr9V1+gqTkAMBF29XyeVGeSEVcrD/sIhhK/BSUADxQFXlgyO5YJHqevnSTvKe
xhMSpkDG73ODmH6+uy1q14SGmYvPQZBtCz13ALRh9XCQqZjWmT+zQSN5eNHtUA+wRvBZ9SE9mG1l
AoVmYqbWhySGE2YPoIQ9z3v5UDsVlZ/aShpmoQNxoA58ySXY4CyulR+HdGYr3cEt09b1GqNxBvrb
uwcTH3+l25OhLYnjdr6QbCHSZUzWhU2T5prfBqDwF+9VtUVLKHLBDkWg12PObL+am6kzZHeorFtK
W6QZx4vhpeVEQLoCc1xairdkmx3pY0XuJxzTIXTKPRj8T1h6YEFSRBv+RRdSNOCeIHqZCukM68RH
OV5yGnxpRmrwJpfvPX4DpCgP0ip8W8X++QigawJNRR3u8hV7bNE4Ywues5rsYrI9WUQClnPwNQB+
4+AOEsjhyGE4sEDnqF59/1g4Du1QbUq8A3lLtFzmG+UwdUFSOXPnC16u0AHDgWEPeerT69BEe1PP
/NeKwxZmZ6MLsPEKY7aJQ5w2UY6VtSDurXaLfGBGY0Yd7WdmC7QYm6C/8qdZA7176LlXmOKkex3I
NuBSg6Kf2mBie3qLZ8XBQs/BdRfVY0g28kxvluPrfigA53grayzSmV1ueCiIBxrJ+j6yZyQmIIZb
v/LTzchLqb/IPfUY+ijniixiKBo0p/lt8tCfBhY7o310jQBIPgxaPkj8gvZDp/3vZfQ6ArQcBcDT
Z1AkfuUD5pl/1aJjMYJy3s6EKPHd/s60AXTCbvM+8PfnKjJHh89udgQCXgeEN5nB1g88DMUuD5Et
qqERIbD+QX4d0Q+zA9AtNFXM/tgd0DxJB34KXK6xy6k6sRpIAj8lUwR0SBtwqSrcdnD8JabELq6A
wyOh3szRhscJSX8bLdi8H/nQgIe3IMKZL+gCcG0ALh4xPhRo80oDa/52wHJSZj8Ff87EA/f1ptLl
0teP44fOdkEZgGeG9/GLxXCLUQ0EmrpWy4IRMQIEUwLskYmy1v3JuU76WqhXJM5YbZ36dh4gLQ1p
By0FsPx3Bamp5CBw6Jfraa62p2aJXIk5348gKxwEhee54gFg8DiFXAZw/WHgzWiPdQR9o0Wjg83H
LYx14zA68UjqEB5vTvQ3EDI5zmjtcewgrXMFsQ9VCkwUyhbS1G51TtAS3wwjPzxxvHaK6xdFUyAh
Lyq84XXwoL3Ckhpt0I/cTRcdO4CZ+RL4mlbad/0b9K0G1xH+IdJmVMm410TO+208ls+DcoZ8d+L9
htsRas+CE4Bgji6SANxAFs+QjwMg4he99bFZxVdURYo3C2PanCawgGqNMhdLHyB68/34JMV6Hkq7
dBUDqNtDcUpbv8QlhorCfjmgLj1ma5v7dh6+3cfbkjf3VENL3KzwiTUeGhqQ6ng9x3jHmlP407Gm
h0IjvIO6xH7xcDigOCpbNCGF/wyUtDviGDh4ks78Q2DHqQuIUaIGca9TDm9I07DOfZQ/KB6izsAN
dbDJL+hrt/RnGMxsYi/GkF0x2m4BBDjasTwAQ1Js00AZjhHQsmawEUcbdnWYjVBzFCZoM/SzjIQZ
BnOXU3LrRgZvM/XvkIbnKySUjeTGF94KbjZ7QMVXacGjULQZ5F4XxyRe57uRtlOY4X9ZofZHhV7E
53e8lratQEir1OEvCLNQ6tkLJqlRhhChkLKfwYSsjeb4PMT+PF5PlxNrcJgr2vCXh8dJdOG2RoyN
Pr9cKMzO8e9jyY9lS4RkGCyYvV8PrXJ8TMewIFYA2tOJO3+Z8Dbj2sY/XPuuqrmKNyz9ZY4sRIai
dWTeIYADvI3OWauxVlHa+JFOjRnv3gGUUarb+Qrv+N3pi6ij+r6MF6CxfiOfPkMczAj3ADbJrQFO
nrgWJWjMl4v+3zIyGeH5M7+ZMiCFUnJAop/mjDdkA9R4AYul3o504Yj61drFZ/Rb0u+LWMblgfIB
Ui19LYC06QeTFUWhKSJbjTl9W1/I5FieWvgJYiWAdE8s9J7vFIhhbdBhqcPHTaJHMcIvwqBtCIz8
GrGTO+2xiJZDTDL2QFMTvBB+e4uGGMvUvAIyHa3Y6nQZGFTiBlSo+d87GPOs7NkysqEelQekRnjq
3dgkZNw3hV7viXGQW14et3/iZ+vHAoI0EFSI8fROpAXN0hOLe4k3QRHTNNqhBYcuEQ2glHKXeVtp
sCY+J7Dq/Dha0Vi+wqm96/TLRnB1Vxi6Tn1w8tN2wfgUOZUel29YbZEb8cyQ6AnnG3DLk00mr16j
n7oUMN8JrSJZMPqu0/Xz5wvXtABvSZ9trPfLb49BSEIdAxnWg4EB7XXLsQcRjIDl8pKEW7qtmcV0
eY/XTAooZ+J9MIgx7ls6VtEuOtFhLeEe9ozEoCiziysL1BjdqsVEqJ18WQHgajmgFtPTeMcVyR4v
DHaNu1/WxsQb7/DdoducePPVezFaT5kBLHvjtcj1x03RBmLzj+xLT9XNPBdlRvUh2s+yeehOkvX0
7z7t3cPQAE/G3fSEFWUiCPTHB/JLagt+M1GYv/PEt1BpR+jE0kVmkiqd4A6zTJvTYJ/CSgeVPp4y
Wie5ZjhrzvQ4iGzCJedarN/pSSqaXJOfqbDxy2yRdBbLCVXH4Vgbj7X6ZwYEiTl4RThgtekMH+hp
YvZBD/3tMpmmg1cjx7On/9YIFNQTE+WJgVawcCUprBfjCHTnsUxiWL+qrjX95hNLYP4zCOjIOwm8
9NdHh/zyAZchxJ+Uc/dBKoFjSpqjNkRNBVs4Ml8c14i90sbe5D/MhiUfAyUPhmuiQpbDX/oKOXWu
whm5QgbG9HQ5hGMh1OoN5BnHO/n8tV4w8ogOy2iNADXanRwm6sfkHAZUwAmEeW2TLrMdGuOYZEA1
HW6nDLErvz74xO2A8xWVg2ynkGgfkz2jbkw7tRxnM7XGWwAnPktkH1PRg1YYK/NILThwZApdQ6l4
N950l7t6mUV2nF4k2UiWRKPsHxWws+iQkN/UHtoHhUnDGJR/vQIMgmYPodCE8+XELwNyHif3NHJS
ckug8OaLv0GE8cYoTbRC5QqzNQzYoCT+YD84XtaA1Vut/ZiKVe3GZBOzLZ4Bi+l1YJFCxjt5RacJ
wfjEYxIBcDljNOzhtbPnk5Z8jjeiE5mFdCVjqTPxKYyP34cxQ10/GpgTNCflDaTmarCA0R7Xep/D
ogcIZHzB68tGRLoMOQ/lVZ41F9al9nsYTGl+IgUBZB4yIqxdlCoUuypOlKHdD9pjcK7n++nvf0Sd
1ZLjSrOFn0gRksW3BoEZ2m64UbQbRJbF+PTnq55/x4mJoTbIIFVlrlyAXqkWVXKIFf4P5DMWxvgH
AfyLKD+aHYyC0UHotVd+mhOT0UX4ocCrJkJjCT3JUR+2OMu3HIKCdfBKxnQXOKl7HOer87rTqAlK
6DoiuY/JdPV3ptJuWJhYsriRmSKdsXB6voJ4FnwCnEjqAZ3bNd9KfL2k/TLo6dj9V/bkNC8dJTse
UvTn6GNhMmRvcbtkFIgVAJNtAgv1V65vHK6gfBTGrv2BuMN8ntEXlxJmJP3KYCSfYl2x4KWUkHaQ
pePadiVOnKEr8KBebzDgKf4Gjqpwg8GnnC3gbr0D4rfe+G0zy8XkEEUOCXuwx0EpkrMlnaxijuxB
YQtpHd4JZSOhuv3A0y5mF2QS3LkgEFPsubNjc1fParILqMmEeBo5BqojirmeYlRjs+da1dM1BI4v
HiNd8cmMDl+ZG2EOj4HUg7GMuE2m5OJOOafWavo1T1Rz6Pmpo3n1ovb7mn2pJ9andCaMHZU90gO+
Z8Snn/Ub4fC2K7cupzY/1N5mh9RH4bLoPXCY1qt+eMXNSnKvA7rTwhS2E+1S2rXvwcsPe/fp9ZVl
IlecAE57cCsXveqMP8zLmQg+cj/uyfFeMgXB9jVK/NGxPzhVu8y3P7BoQB+Ga9t4JB3gQz/jonlS
11+pzy6Jnw9ckwvsmyfLOots5KisWW6NjRqQ7Kq4ML/Sz+jmMHfqhUIreKGqRAnX8BLJF9/Yn9Dn
oGez4WbDDoJ1tmJCyJxIFEY+c5blhCSLTDW+xOnVYPjHSFu5NxvGFDj7re1F+4bsYs3CE8GfWBEG
GAhHEpZWzlOOHmqsO2z18A6gI0nIOx2cUBGgVdiXpT/ClMPBvx5LPs0fIMBzeR0ogotgw04cPYkQ
Ah/ZqQQfUxYTzTJDSxqy//idsNHbRdMyVF/Z6KO7PnoavS21Dgbo2CmTNulZ5Lxln8IbEofp5FfJ
0CMSnTLX8cpq4QYwgdpIyW4mw2ASuz921wVBZi6NAHJQVyJqQidyY5zbtaOvVXQkc9uYy/oWzPMR
xohQhceSgM3xzZtOUIl0jFB6RuwTFBPs2FYEMN5yzBKRnU+CPFP+kLH8Xt3YII1Lss9rn9FTDphG
YvlNcZqAz5d4nmWFDxMd27DHo49vhaEFYzaWNrYAbdg/Xu29vioxvatWGvYH1CeAKQuZUcU6WBC2
DvyL9Nj+zKgD6SQR0OqLEAWN0JuggsVOcSXIc6sm/UX0Z16fgINXhl3lG8s0XUpgeNVtxBSYkfPJ
JJKKzCV0jNIH10Nj76c9Cj/Kr+qVwq0Hr/xmEGOXDsrNaVxSYbNvTTgoKtuJnTPccanLhAiI1Zd9
kukpHi4YmKBbIrID9ym2dwy9+RYQPvJJ8tnMaV6G1mH2K84DUHfOETHMeN4yH6ZVh58B8MgwwBLy
QcEATlLjQNaSIxXbCp3dbKGXSHHW6iK4c69cpwK8dDX4nFLt62Nx9jB3vryrFFC3/MWYHARa5K5m
C2mdW560HmdLOmp6e6TineKWwUHXWajmT7ZNoGwSRiyCH0ipwDriKW3nlPFntJJ83bgiJ97zVwU6
057dRylkCxj9oS6C7Y+AUbKQWwUEma4ehgsz+QmIyIwBQzy0dbRmtCehTzc1kYYDZkgBZWJ8CUYf
sP5CMSid5hv6hbxtCZDCKYVkXAY2Gn2p7k80CyNePoxNaU2Y30ke439oINDwWjF0NaP37pXZzSzZ
lIyINb94vvFKmsKDHDNgn2e4s95D6sWELLjBwY2zzew27jEcE2aF0tUKqa1EFFmMzZoDc9jC9Aug
wmO8SzreMn4nXty9FchMSJPFkQZjGjAWePsxORmftjJXKXavJrXuFxjXPtpojthdX4xzXjkzzNkf
UIdkYa3OVnQKPyWPUD9lhLwiHO6Y4xPBKFRWxTosHLgdVXpQ2EbhaphCg702oeOp05l4AHS+nJ2V
8BGxTqAthBGxER5U6lrsIzvtIA+u0fkte09B+2DWGzkBCtH2SnJQFewMciJtl9CfTM6ukpuYdeMo
HHEYWdvbs6vU39qJIZL9QqYCljydjr8btZWj2/COU7oCTFchAOAaDG4w4qCHQwg1p4fH/RA7GC1a
mNKZaz/j7KlbuL4e0dEYQ0Wz0Zeze96/a+EvTLg+JeGivLJF6+yPUCYsYEUs6iMslCJPkE6hg0H0
4gtmyU2Lz6DDie+IT+gTfgYbhb7nVMJuZWscBBQWvffAIuFiRgPAbLA4RAw6apdaodbWsNJwTYSw
poU+orMgvcFrmumv7YP1rt+VFFRB9BORttjCPYoTNio40xDgEkTi9w4HgOdUHRqoxLG9bY19CCal
Zj1eB9o6qxmQs/HBsNFDzMa/ocmZpA2b3R6Wpw0xH33MbKXYTktFYjuEqqcYU5rMSFw4GHxhOhaw
NnZBotOMcQSCCYjlgGBAjgYzneSFTxUiTm/CS4dGGIynqFo/2pUV7abWRSY5NesOTnaNfR4mJ25W
73I832bIxv0ZB0T8eEy6eVX7U7uOwd3JDomXs8eeK0PJPYtUBUYcEBlgZO5qeRGsDfRN+wlCebdF
umyUiDsd1TiHm8DAJ0/EyZHXkzDRmatPGVBvJ4dO2H0pOPMU86neSax8VwJ+dGlBRjj02cDP3wis
EerJDi7RAKVLhKRbI3Zsc3jsBv50qHYxiHlBczxhcnbsLG92kxtnIM8NJzcU5lwhW/RJ+S0yvbre
NnQn46rVHdJZxnVNw4YNHQOCU0Lk56bdPIBqBhHUHJ1a3VVRiHIZs1uhKeSTfWUWleyi0dWPujT/
Vd/NF0wRXBm7xmAXJUs5858JszvzIDl46XMfiPdMdGf3GRTdD7BoxYc/pzOAmWsn4uewsqe0GJbm
Fp971O1IMXwFjxqfeSvPbfoFqMheDXyFdR35PJ/hAcID5nWId5EeP+aJD6pHAQRHMni3hzmauhMS
LA/Dq3rxRbU6MLRLN8gGLDhekW/E6z5eQ3Gb3Cc8eM5Bpj9ZQTh24RO2wjr7QYAKOdBUz+fZrc6w
XFhP+qr9Tey5DP96DpIQrCJ2Pc9iLLfCAz3cD28khldbTtfrcIFEh1wRIQM0YCiC9MJ00qhpa8Fc
JnoL+y6aEA/GHA2+MD/emSv7/GULk1RKJjA9qnJ5FR2fR0gdxTE4sTi58b7+gCrT3IGGPRoggAIB
frCbs+xz7jC/eBPc5r2C9bETU0yska8A87Wr8ZS8oPJKl052xT7qDt1G3ctv+PuSctST94sNQ8eM
DYAiP8fJN1R+doRU3VRgo3hI4qrHB+PAkIHNjcx1219jL/Gr7bR9Os/ZKl/PPisfWfNsDfq2GfCO
QvDkQ5I08nMCNZbluPFFBjvsMnNPIuE3hG+KkRaXRECTEjbPi/Qhx4wmw0P2onmyp66x0w1d6nZr
i7Yf37wWma7q0XlI8XsyfRdoJCFpluMJc9bssdERiUDgvJRszpDAMVjHYetqkupD1N08vOWfwpt0
Vi7yW/lrZcse68NuiZt33n1UGEI1gnHqkMhr4ww7r3eQx80cRbkgTyJk14EjGcNQarx2l3oX49z2
MfvRPquXoZs/XrpqqR5g0lwsV3XCc4XS+607PIDBFwD6FMW0GIY73c0NvNnEiRb9Ck8sinVTaKse
LCjf6IV/YE3AzLCOxIZMr5ye8mxz6LYmzujL4h066OvzfYwF1ba7PI/Zurtjb2eIYPL4TIwFnyaJ
sTfi3IXv4wfpG6qTMg5YQMBxkNvOzY3iUZI6zRc5zbjv6a/BVnmt0JljXIaGxI8MF7rtDHVSvGpr
pzqW8DoUDP2aLSy66vj075yhGfW0kF5o2NbywogXH12Kcf0+JYfQWtXSPHKoRBWBAQfJ6osrEYdh
NNnJ0uJKf53wTNUfb8WmY6cVEKbx3CbG2u6/ys6LO48UaxwkZGWTjm4YCX6jDuPkkrwlhKzRpzKf
QCpLwtWmOBIhC07KXPEOWolwE0sz68Ke/Y4/CtLBbpNyVQ6nbEE/SzjpFvLSRnXjk3RWzrMv6/35
2t0h8f5Ty+Baat+5CqG2NS0dNJjR7OkAtTrr9g0rDNGQYMEdLFmSBcP1gxLjS99Q7azBSIWQNFqy
UB3hVHi25VABjCBpDYT7RXeYVdeBIfk83Q8bToOXcUeuC80ZMu4OZBLCJhfrXV5b69yVhzmM7u1d
WEbaTuOQ4rvh1bMZsBNYkQelYVktKQknKDoNCygp9auJDnnykwuy2UN00ec0uFA/vahy72/WmQEm
2KuAD2hoASc0MTKxAMt8AWBFwoUAuj62j9AcccIGIJjuENqfS75FT8PtjbNVnDZL+YONpziy5Ex3
aP4reh0L/9SYO1KWEmZff0BndqiAEH8g2LhpPtXoV7c5f+Fi4gNtHkHfK9DsOeb3nr6PGHyS/e5c
ny5D/A1gIGhszwvU1wozDXVNhoLHrNNLX9juX3ERMla/A9tR5aZQPV+lI9Epo7F+ugljFdvL3mlY
ut8v08UcZoYT+VL7sx+KGQRCQlnFzGd1Z7akesxgGi9p21GifzDqteG5tK8KPete2+vvSZEhc1q1
HoUdZTl6mkVGQGTiKjDJkqVKAJX0IlF0g7aRM8vx1LlHds0To75rhaTjMr4+T49Th/8mTAN52TNB
5syx5tlhKh0qpkljalulX13/wojYIRT4zyuY05yJLdsdniPNWRmWdeea0qrBqmrCPNSn/TH57jYS
rrkH3Y3Oplvb2GYy2Z15kh+mjuzFwTs0lYBp6brHEfuHSE8Fz18klHetdB/pjd3ZOPcbpsOUipZj
0ejDgbqHMo7/JP0sAnP9POlXXTtNbIg5s5x5jgUO7Uu8Q9SB71fokDZqJxWYuJd9t/VSa0ANPD24
qCWJTp/NZwtjlPok2gUMMvqlNVzU2QsG8vKEHMfe1yDnlj/NXtL8/Zl61S+VXNOT1BKdEywO1dtX
w/zgwTgTLxjmfF81rRkEX3x1IPf62C1iRMDE7Z20TvAg1loXo+4zoLHmMGTElUFdxN+y8+C5bwHX
A0bH7xIfwUuNQcq5fWKKdoPzBxJNuEC6poVszrH/vDF3l1fxNxhO9DlgBnzT1MXDXALM5i/FdSS8
gtnvIiV+FWLmF1ymYT+DOr/R1xo+siXazyuYKSVC8lHMnMyBbSLpi+lCbLTJdKX+gFFCPG3hcDpw
AmF7/lPiunSynOCQ/GJFxgcYwV99rngHUnl7PFd4h82+CHwqt8Jr5mRjqMkkHYRWdKIR8UfL+K0a
vGhDuhWRzdXZ5PqCPv2RvtvWYlHWS5gQBewalDHwk7pbvdSruRUQTOUyAJv2tOa83Tf5PQhXpXxU
M2ocG+VMubcrUK3HtZoOVbOlO8aYdMCUgNnJIB8CfF1lwMvqW2efezz8otg/c5HLy+mLcC1yRzSM
MuVZIKxZPids0B5YAY5b9Y87gh/vk46IUjvY4+pmvKkTwjTyrs+jfIy5Sgm6uzU5Cw4+pxRUGf0d
fvAE3S6Hv2Tg8RJsUtgrnP94heXf8RtmRxpjFDRXe4LxOJp6nbrtU0PJUgILu1J+HBSXSyj/yt7g
1RIwUkkrLcb+341mpxFFxuNCrinYEYO/2CL398MIz6F1jbrPjBKheLEsP9BpLo+5ca4fHyCCIf8F
rR82CUp+Y0PER2t/xMqlNVDHtPd+fO21mzJ8yibcvcf1ER6k7hz12zDAPQBPtMe5mk5d5LfTFu5J
zk/t/jZ1x1y6mTM0KwhkHtOtMj6D9msWwfJAOTt+T/UwP0e87/IJfj/dx+ysKZdZj8DLwYEryzC/
Cbw+PmokL5FqY64YT7N7w8fmLKvDVQPFlhAPAAZiWAfaLbeYkD04U0zGLrFUvlpv5dIHaU+MjTmh
Jl3UYFMzN7R8A8JHsjPhpS1UUDGTxWFJIosEPiSRhwSxS/hgmcLYivkJbliQC3hSGAA47TAjVfNV
BEj53hMrT3TGuIxK8a3gjMlwefxiWBsSgwgnAnouAfWkeyEKwIuZaf+DjVj4a2HW8+iXEhFj9koG
6FTW5gjd54ZNMUUXDApALSIqVxw5hH2CDJBRhbrlS7cAP7MlY5dkXE28EHYdc4GWHXSYpwD+NUcB
AwHyALoxRBPAYf1LqhIpH4xvZoMjwEPmVP1yMpYqzkjKssjEEKGOt6BUqkYk3iKYqN3mFfVQzGzY
IdPCZPwANDYuq+42wakel7wrYjj4hJjGgN9KC3QM0wyd7YqBFCWE7BjGlqC5Cpg2XzetE0B7VTY0
wXwGY+Iyh6XK0gPiIZxEd2H0yh0qBofqPpE2Y7guIw8fHQyqKfxH6UedXQP1dcAbInp/2O/AFlb/
0s5g5R6nx6kYbrK1Hc3jEzMWqADJxj4PlqNhJE0xr30CPkRgjGjN5nq+ZJhPNgcZIzlZmq3goUyg
nKh6DvQKNK0pnEc3J0ZjthpeESZFaHvRwFNTi/oA0BtdXsR27BZsjRf5hykgFQx3pIkqRQ3+uOBo
gX/Vxw7SjAhEjz0hcJ0YDF2JhbqGO4J4DAbYTiD5AJfPDVBhOL7oGdEDupd/JGgDUw7E6fBWHAAu
0gG5yTnfYdmwAeuEw9kS3rLCoCcGFoWm1vtR7qN2Ld1cm/8ETFGZQ2RuyK1XM1kcAbRpvphZExAN
pAG5hxfQVGTI07Tuf1gZMKPEcY6OQZoDb3s1KDgfFGj8894SzAwH4h1OAEyEgJm2D7TXrWN00S42
6MCcgC9scSdKYyFjQHygnoXItQJUWOIOO1FQmkhywVx9xdUOz98ns3KyH5/rSXhWz3AyMw42e376
ZBGgp46M5EN7iqE6CwHZJTakZsaDu1qFRasx/H5uAHdJnAdtLKEsWqjOhSqo/YEB0vsqVleMZSC8
ouyBTL+CROo1uBCOWKgH5kcvn2f/hrTvMcAnDSJg6sJst6DPgBJmPv9sFN8igGlGgwez0Dtynxu5
o89xVew1HGhfLBhz242Uz+eNf/DPIyMR6zsW7hrhlTlmw9xG0d5hETBarxIbaAFyGxJMU8ZpjoCU
fhcGv7pZr7BMYEYpSeuabN/6q0/9bJ/vS3YKEqSKvfFbNKsxfFMhVfXPVQptLqSk8imx5gnsGHzi
4SFCMw7fyLyKVJT++AQuJnZABkwmXrwYqh1CbTsiy1AI/QjNak2RooRvhkT1QKQKPk0Ih89GiogW
IF6wt5rOzeCImOys/Q2wDbUXlTaLHMMnihnsITCDmpDLUJ3j4gsmDrT4lXBK6fkcDPTfD8HOqt9W
Z3pFu1Mxu8KUrPDltXkZsyW5SbT74JSzY8non0WT3IlXm7X5j5IBetS80pixetAncWQMt5iG+izN
ZFZXijusoWfhHI5r/br+ou1mV0hBe15zCDHUQQOppiiQRD0C/vceT69s1umxfOF3s3qKyWhyfqIj
hBCHOvqE87Xb3Bh2GZdQcoD3tW+6jKXmW1vDx6fZx2RrkzCvWYL/4//HPxDdYMfYeYYPPWHc/gh5
rKt17z/BcSK4+M+c5Rq6KIfQoK2sHdOIfev1NJfwJBYypyfYaTzb0IpxqS4QI0TLr3zBBXT8i71h
bsm8kgs7+yDXFgoApzSLAWQgTvsFNhxknxD7InS9YK05SGruE7rDvVBCIkSll3uUKxSWaP6xiJqj
V0uJrKA3RalGjiqy5eIgtHvpWqHR5rf45f37n+qVKII25S5do33kYeLPfzf9d3dVAAW1q5IY8Pco
8cj/PZpWmOf830P42b9bVE8cJV2r6JgZM3EPhqv8DwH5/x6reqqHwFQ84Pn3p3j6//83C2vrclDx
MxAm7qV6f54rrSueWbyS/x4KZrrumFO6GaJC8adCUhEjbfMY4xo7e3wlSGX5kThA65J58Pdb/KmR
WCH+LviF9vRVXYr78cqW4r7yFa8tIgL5JR70766tK+Pk1bqowd3CeTjgeeLG/3/O/+6crsUReQ9/
xyWDgKP9O5JKS1w43bE7Fk62Mv+OV3Cr+Hm26s/ib22VrcC6eTFEfKhL8dIs+Ct/zwZfgZWbMdYa
9EJbidu1FajL/95G65Ik76pLcWfxRsSTydfWJaqN/6ueeGpxH/Gy//0p7ttd/t1f9Rivcp+a28SH
UnAv8dziVvE4cb9/b0A8qj2L5xDHF2+Pu2c86N/B/7ujeMK/F8mnSr72VTy4P3cH8fTigf/eufjp
vycWb+XfJyN4AdcyZEf494lw8KM4DJ9wwkehLhk18uGLGyWBu4jnJynv7wjiTYobZhQwf/+IeU9Q
n3g4BiBH05mtphfxkL8XzLvozxkP0VC+cjeM4wiK+HvEfy/y35sQf4qnjTluBZXs7ylJ+OXH4in/
HSL2xL+GF75ZDigOJm4lsoDvW3yw4p0qnEKc3f9dLOJ0E7/+nh/jA077eM32/lKsihXyO35PZxRN
IHCxG/LbEPu6Z/mWj4gT1zBk9Ihdo0MHcJXtxM+6DYPq725jEXJmIAdMXrUlK1jT34bHqcbJL3bw
SGHheYLwEdiGWAqTfdOpMtT2y3EgH+PBQ0J3PCouZa9b/KojhbcPTQI09unAVaOqKwh6YyvnMo2+
UwmI9vbobyPSl/DawslhJW08pIme+NPwi3voIth3ESTiff//v6Du4nAaE8Ii3lzsmivxC7dVDiX+
9+DWf7f9+wkzLxeneeAr5uZ2fZSRWE2fcFspakuMj2dULgdoGzplAzcn9V62fvPoWGQ+S35dLitY
tUhIAJflF96xfKCEh4NgXwmSy97k6KyZPgQhyxn29UsJmXbBMCeBeg3J98K8WF3TIT69nrEWVDRa
nnLOzoBKe7KXivWKQhRGqbElh2WCoZiBbGWnfJ/t6i/saS11RfdRwj3Byxph+KXaec8TrPqX4KB9
hZ2glgnmLQHlH2ALVUl5P+9fyoMkoUehMV4Yd7pIhDIts0pyGS0waQp/RWGgj3fHIma1YFyHtSgv
2lxCKkXb1NwkfQ61OXi8dyS3s9/TTD9hL1Ix5gSz0ZNjTwASEpFPTjK8W7HlYrhCu/E7fDS3hG0M
9llCuL1w1hw4W7AmxU7kFPz1vgDBzD1UrFgCnIsxy1iMjZtCUMITuzh28g5qOFIcteQDcu1m2ddL
uvUIl3hzYcIMUtbUBYyFGV5h/ANtUIWV9qNzRj6JhlpRQmA22gJdUWvQpp0w2E6/6LYAFcxMID6N
yRtflUD2jWY59Rb98iJdA3r6kOgJAYnd6q6cW4Ciu0GeSPCNH8+mPTOPyLyINEJwaRg6LeKr2TZ9
46NFnwa7nCG+mDOTbbvA1QKHClR1Fvyh7ApBkHyKdlucZcYZsFCP48V6q317PVyLXfDKU4gasrz2
iC0CKPww09fYxO2gxfnZ1r6O2LNShcSYlY0O00mvh9mLdQwwO7gkHEwCuX06KSIfg225w5zC09ba
KTzfraPxQtqI7hZMTGeOeHJy0Bx7Ve7GbxrV+h2D7h5u+Ud/DE/KuX+DI/hk1g0CI04Z9ZcaCVBg
pBKOzJlwfc0T+Rdf5KjZT+lbaG4bhBCkt9BDFbQUXqXiAIspDxHGIgtjPXvhb1gPmKn2yb4npRT6
MfUNp4YMAJkvYUQBUsDJYTTY7XA+lRMU6yshnmbae+4xJsPHdyf3sHggazIPUxCQEG8BjQIAHXpi
2ZT4TS3oVoi/wTHlHYA//El/QIox36ZzCQX9jNUSeiSMyQAHy3O8G+4Vrkv2XjqnP2D2NHYXLJoF
8G+8Qxql9qUZqmgfcodH02xgqyVc5QyfvokHo91SFjw/hHWRMdbdmVfzbXAA5kd38PyMmhicammf
kwv1rujRmHAwbcDKqWc2zstKdyILBtIeAnr42YVfg3b0/Q5ej/oLcjR+iaFW7sgF9txQbzxD3uj3
CAsRfQnaTSULbhJyLQckSTJFhKKmJqeuvMRwjZqjqlz//WO0iFaY7n3njdA3gVDgIvFF2Thxwjhu
Dk/FGwlOtQB4oRWcx+mtTDaDsdZVT7BhTHissBj8mR7uaRZNdCaIbGnOCX5h8MOoh2gji7n2e8w1
78W9R6irGAnB6mEggQk5rv8onwn+nH3CEIv4CiCJhR6LotH5WXuYNB8fWphjZfxtkXwA08HqdgGd
HCsmLAe+eL5N4zicrOGtG7bsZ9mb+jgxKaVy1UTZytf/YPhG3WyAXu1QEQguEeneCBqM7Zh8yR2J
XlgmpFcYYaRn2zJPdrQ70Mz4pQUOnaV3ST209K7hD2+I7C5flh2NBrcTFsyMGDPJDVgzm/dE+wAg
Yef4Ak2y49eaVOgT/VHoy5aL3gOY1Th0yprdoMfplpH5dspw47pzJSj78dCNCxZSpCekumSKo7bO
Qz2o9pLzGjWCDM+x4PrKhR+cGLdqbm1s++c2NlfWS6hs+nY3YtoAzZx9Tzqr50d1CTGMQLdPkvY7
Z6I2uNgKG8U11C4s3EaywcOvp63TLkmxJEN3PkTJCvM0gIXe2rZQDXoIOB7jM94/bheB/Nb3fhqx
h+Fi1SPv5TrKGBGV60K74n8igymhQp6Y25IoesHIw2Aczz6KQt7ayliM00E/TuUPfxBoGgJbIKu3
X0YygzsHeiDx0o1iL7BU4zTAVJaNP1lm2qswTJaXmbHNldgvNdSWWSkvNTI6DcATjWHlLIVqHrxz
YYyC5fbSmluNedoRtjI7FZcjtmhKu39kO1KAyvCPcJFKv/hgpI0GUQtcEa9fdANL3caRRijtwX9k
NG0SsOJS2DCYc26igQzIDWEtAlBb5aCNYjFQa5/0tCw4w2qEtMb22E2eZO9zRFT2vMk2wv1f34zD
vg/hJvbjSjKLU5gZXgKhu1sBYZXTGxGpORSr6qI00botDK8jrULNjJUdP32jyC7oTSTtkKAU17iG
ZF0+8JNkOHOwMERonbMGq4+PEdwhASrtHhhVNvEW83MMXaSoZpCSkjmMu/aQlKc+SdZ6PHPbH0k1
z4ygo1ZIwIDs1D6E4cPWylXGaWGwP0fQLiqrPBv4BPpJDJeE1Aw4BjGUMyIi01sDiJb7WmJCmhSh
OhZ4NmJyIwSpfnKUR870pNgDsq31a5Qfa8Wxg82E/K90y4zPuSLEijFtXoRMFcLtQLsL/pV16Nnd
YfQk6hCrWyh1v+0HMk5wSxjNz1mzCIIvEaPQ/hjxjS9DWmoUBl3lVk8s/hlwjxYzDTKqnjWZ4YR8
DCUqC7vzqzaiBZ55HWYC8AGaZJPlZ76LSiQ4BIX/HIMDkepmc5MLhAbhuhY2jkp/bGevZmCRo4nc
ot5YZcvJEHjJk5H/g0HLw2ZQM56gdzWwq2dsYKbcwWm6RAFYATWVCsUKRVKl3yICLSAj5fAErPam
wUiuWIciXoDhxy2QgM4rUnj9VlVedGhZTQeBUdU+e+QxTWacAt6qMZYEjqYgbuq96ipCQGjkH58q
ookYYWuPoB0xQvJl4Of4LNf2M11PCMSTdtg3T7p/C9OLuvzVw41MSTQ+6302hi+KtBxr8sfyEWKI
MrxHSfKqd8FNL2ROQNdoi02hJceHDrfMKB9eBqPNwuuq3jetebQl3nkerPS6fg0hUsrjQs1lbyBK
lfFMBc1TqV8miaolpBkvfp8dSueoZFqBj4M1c7uHo6fbcugd5bEN5OwtUynghnrD10S8D5LXsGlZ
OM2T1qsvGRg5KFyG+4BusWJFd1lO5M2k5uwAcDFUeT005t3SrI0MBDf06abshB97cxtTAnealpEK
8FubuyXGRbqSblIN8hSEolE7tqjqqdqeOuQ32VzaSrZqejBss2VxwuojkP3WsHF0tA8y4Qs2gRz9
DFoT+D76kFlPOdDdYshNKkpzkYsrKZbX2cExKuTVLsNDrGSST5MEk61MUVxljZdkH49K8sc4ZNiJ
L7lpXyfp+aJZ4IOEGEzLuAYjkyGP0W9KNyjmsoaE00CNMpMvqsSEPwz8okRWcCurxrPz2b1NyCNq
8YUc3SxHF6cD4j7SQ9pDcugb6i2+9Si312mruunssYxAs8bfMLp00mL2lFxtSMn1w02kCpejbt2j
cFnBZcWoHnZnjdYQspDND7pDTSSj3n7kxkuLdnUCNiykejULvx5D5MaPcW2QBG3BFCrb3SO46Jic
U/oZD90vzRiwt9tNDyDMrouPkm5uUzU/V8XrA/jQCuljMwLOFZh75irROhIiZRQ/YUEaFsKGZ0a6
+SN5s2Ppu0+4zqxmK1XpexYO/vikh5Ue+E0r8JNzrAG7VpyNLM/DA9jHVvAg4jKasGVpQL/TemVq
6ybFj+2pLgaKEWvIiVUlnIEyuEHk8oA4WlGH1owOQ/PetjhVFsOawoFUgWMevukmcakYYcXDLjDa
3wfDEXk3YMckztiOgXSQLYsecw1bXUmW7HD9XkiTiVvZkwxQYhXOoD45Tx2+YLlO2e9yGB95eMF3
E+WSVNeHdoB7bkHogQo3wvrtczRIn0CkqkHeVGR7rTZz0CqONuVscj5oTxZlyIrhwPC+jFYPps06
flnKumpOCk1erzumGfmNtEunk21ip91v5BrDFJzRzUOGeonIHNAxZUSoqvarWGYyFhJ6a0m3noV8
BprcDQhwmciG+DsFeOZMypIDmDPsYmLOwvpHfs6WUhzTQ/LW552efqWwRBPsYDktutqcD8zbWkpb
o1XXYpUbrGT7SBmBZgbZ1SgMdg/z4ym3N8kYz8gopNz4fKjI+KuAlIyZ7GqP53u41nSY7znkjumq
I2EjjJxejIVGLfg0Ym1VtXwBQwqHt/tNzfYYQm9PuJxU/BTK9gP3LGAO8RYAk3JWsieXWNMTbtyg
JcxHPpEPK9Y/GOrpT6j5n2nXuUyitLjYDl227ErJGcxw9ey/dVTOaRpAAsYStG8cmM5yMWO0Cu8R
gy1RXWjXmaEjNJZghp7anBgU+c1IaU3XjQzvfljm6U+U6/OU9jqofhDDRY+TGsBQ7yOsMDLAju5n
qqK1FUtuYsv7GpgjgRiitqFXcvKwGbg2+3vLpy8DLYQUrFMxvGkhgkgaWm3c9QS9FrG6CTV9E9eA
eOaXWs4cmea9YWCb91cDgmf2rVrhVm0gfbDuy3W5sqqrLbxztQe+GE6bqivegz1DMvwcX8SybpTJ
esBhlqGURkBEXmwluJVtey6B/58IAYff0SIhj9DSLt+nj/xuc4VFLIqZ8TiW9jbv7okSkRd5ry2s
nUC5u8dHWsWHqWqh6iiQDx5hfa9nH3WreYpseXGx0bWqxt01pZCNsbIpqMyrU24ae3hrGspQGdSj
f+5leGHzrPpRZqHqtIq+MVsGXiPpZyrNADSD7EPWndiqasb8pmMopx573QZCk5S6muxaFhKOUjpO
TwYWFhKgNSkAOknkdYZ2pGmZb65VmAJpTTuirgsi3jCkCGZrzrweI9TYkNwQoVm4x9eob7bG+NFV
Xr5KSmwX57xrJ0Me7zSJEyQ3DGrZ2EuIutQ6pCcWK/MBJ5We2x6cmMDigq7YenzVBTBhZaKYt+Ry
FQOQVyBV1M9cJWp7yALGwlx8MdfFA4H2Y52OIi8Kn9r6Jkengti4XKaYZtRsQIrjVFfbz0rJV4ak
ztXRexTl9WkyhEySvWxvVfhJBQpGTkjmaMOq02+11NxMApbi6tgwkHq2j/U0gjjZfqC9aErpGbNd
JBMVuVOsaKHR/z4qwigt40a16OihvLHVcPNoipWVjviJvBmIo+qzxXuZMYAzMPiLFd9EzIAg4KGu
TAC3pxvnl1kyEOZ2k9nlE0aACq/BtEmlafn+On3b0V0oeeHJ+CzIBlAKgxyLOEq8I7NplTzybW4J
jErQCZqlNf0fR+ex3LiyBNEvQgS82ZIAvTeixA2Ckih47/H1czCbF/fNjAxhuruqMk8OXGGLgvPP
qslSpJtVqmxTsrwLLbRoe5ZmF71QGyCxMtKloo1OU8fbSkZEx7yTM5YgExFlSI6KLlyeWmiEo3NM
m/6vXyOBkk5iqD7kjGwTDdZuxfi2D1YmxXybAcWU0k2kxYuuY7IUqXvTpFTkwlvKZ+MCwbRYaIhx
0WxXQpDZbIcSSgPanyHQj4aSgSZoLsxZ4w5gWNItDWU+iNZaoDBp6j8rx3qKXt9r4EgQybshezAG
dJH9laNA/drbpdLvQtiVRSwdW9HAW9caeOqrDOAl6jjP3HQDFK5OuFpx91VKMMlISsuGfcskbIwq
meN3t/fZoZHaxyqT9J4EnmRRSIiMmuGjlwqOIxajzMC0Vp7gg/au2ONTl8qhELcStWvr3k31HEst
PhYGVP5GZfoYDmzBFUdvY6/GCZhV8aPHweMD9GDPshhOw28WO5Fq3ETWiR9eI54V7x1h5K5WrYRM
ZLLKgh4XGDE5tbM0T0+9aGZLNcVU0svAnHxMl9Vruv7iOJ6H+qpGBZQQJJBm/eNGpC5yoqljYRdr
qH46yvQG6yPyeUv8jAY+/HBnpQdsoJ78yd2JliLV/yTJdEZ2CBd7j9ijMIjGDjdG+hM28aLJdy5C
OMMEGG3e9RBJf51yPu/PXv6yBmNVcyyKRRUZaxoptlWx2/b1wpf9dSj9mrQAe389PTXeWLEqRBlU
2xaCJe2JIdiE6r1KGRanFKqBsm5Swh5kA3LAs1cr8o9o/uO6Mx4c1UHvEmTWf2vGuWzqpcIQUUBE
MkpPfRGmjsmj3WLSo/qYR0jiAvXepMgkimo/MI5k7mf0q5CEBl906JODEA4csTy68m+e/8SDji6G
NgoOIBeWGj0+IUxOAfDMDlFIMoARz451dipQI0t7iX+auPcxo6fT9vMUaizCrySzbJfsbwa1Qgdh
yBpADds6qNvKXxb+knov8MWtzBxUbpwmWPaTAJh1M/BWJZGxLoU1b5o8IHlvdp5FZB+5uC59SQoY
KUdbd1nUKLYHa27mf+qg7EqaHMTwpd7TNB2LAyBT+KL6saCM69ztEEZPn2ERVOVlgmNCNP5GpHAk
HMXIaPopoZlmAt3C4GQyGI+RKaME9KTKyf4MxMwtnq2+KrZ6PayK9idQsq3lXdQKh4T8LOOSBEiM
IMlZYyqcwHFkoZuOVVKG3PtuwNFpRMQ/pYJk8ZncU2i8075HcZD7W85HJMXfvOihI10QKh5GXh6E
nzpFEvxHul63mBbjGL/AUk+mKo67YrsVIn+bBP+LV5TD4Klc20Sv2SF3yucBe3vQSU7fyhg/aton
5R3joDv0pxRLddg4ZRavDd+ijchJVl3SIuCCQfjFAK6KjGY5NqT8dcde6NfNLnOHec1iZqjjvDbp
mhvsL+orybydFFo7y68Xnqcv6kJc6kmLTwcWQUflOooU/EonLzTcknH6EZSMoOIPy7QeoRcdwwaj
oQujwmtAuugs7yW6f1dxNFqXKSENoYBXb6xnXc7IJI+sP01J/krKuJlULGtW0YwnuUcVG3iunRA0
c8fNEg1I9CYMeECYH2GltFVwbUn8wVBnSBLi9hKlJbZdVVpLGfxZE/GgRQswLZtzgOklZ7NQNVQA
Aw2P7FVb65YmqN5dGgRpXvAnxLkz0j4ZmnhbEsXVBwStYN4nUdLjoL2gYxL2aNv8PyabBiBGUiEc
cWBcrnBa41KqbN0KdqbE7YFudadEPST0aBUT5fgIMg/uhKt/+BjTui5bN83UAc22tQaNTQmcbtBQ
12IFUeBN0YsrchYKTtKwdKTdAOe6NmDEGk8/YfSZLwp+ICI0tdyqJa5qP9yXtFilgVfSi+4FuDlW
GUnm1LTTNDBbLg3+apj1qN3yqUfA5uD+SUjOZbvulsr4Bt2q1vUitvCnKBirpodCDt7TB0zrajGF
R8jIvTuqBR4zezo/VxEJd+U9oNKejiQGojkuhaxYDjtuI8Z2lxSOJSE11RH2sPhlk9gCFSUPSJsJ
86hI7alzk2U6XL92g2KsE1SnVkus+lerGhcZZiOerB6pdasDii+97XSGJ/miUuO1mSDDAGuno0Og
0uk42xboF2Qk5ENnV82zJ+UjEHrO1NVS1OFSxA1GYPiULEv0jrBPwtMZTho5GcJ48Z7T0l6NqBRI
lYC6Uz81WqRtScp5RmzB8J7qhv4sa9kjyxEOWsGJZW3ByxdZyDo4tC4ahRQAZOJUWN0n8zqOKaBo
vmTRYijHGMCWS3/Jfuuwx46JsfDp1QRpeOVOuej4It6WsDlX5knAeZXqe7OLlzc+SUlYfAGhT8Bl
xHWfEYsVxDPxr7tI3ww6LAfOD+8Kv5vdXcJwFterFLLVzlA+OjBu2Eeii0tXgfcN2CqCeA5L+izG
Y0eDCOPsFLmAwnKiJUhb/h53JEQT9PZXShFsU2O9Ej5VJ0JX9MFhsKFCAGIrHqJkNapzvu0lPPGX
/FhruFo/Pchx27v4tFlsuiANytvJUEYHWfCWKXOnUoVPRPTigkQr5Ss+ucOsQ+iYNLtYOHrep9DM
sxSf8R9JK7qF7a4An8A/UgRhoaraMWV5iaR9aa4ScZWWN5M5aiOuCyZRMlqljE5Ox1hrwPbOmd6T
9kIPQGA8ju6xyk8R/+Q7H64pzo3aW8pcUC/76+Pnh/QTY8LYlLRo77S+oxXHiZHe+4MRdpHYPPSl
vkoxwZULNpLhLG4E+SPQtz6jQeJlsQ+6sDpSh0Mup6CWT9kyORknQ66ePuKGdNV5MZ37kBXPS+K+
uB0w6OVXVp7UNyVxry8Lkhs4+Ia02JeEG4BJL5bdVE0L2BKO8X8YSbEDxEG8RP1LvACZJZV/FbWD
2BxRCakMrJAejTg9OFbT8McHBPKFgASCPv0NEHHBXabo0Bb0LCxatTL2VUDD5KlXmJXPsnob+nsj
7YlUy6sc9JU7T5tNpmxKC7lm/sXNydW/ftQ4AWwRX0v05nmjreUgb0r0rJW4qpRbW39m+aHkRlX5
gRfCm4J+tz6nP6HfuoYNooBtBXaLk/4wuKocv8aLNxYr78DBtznBNAOS2SKzXQwXbHq/CawTfcqx
TfcJIwxbRwzJtZ3564oYIvysB25BgLDU5keKsy36tFn4npyCLoYTHnJ2HqihqBcppDNHQj2BfnnA
+dI5SkmJYodrk8R6FMYNvcApIzfVHM+0qQfVHEIv6WH/R9xA+Ov+DW8B0g4wef5XteZSu2SVw18N
n99yhGNuo+ezAaCwXDHqvQfFDpM2QsxxR5dxwSnp7f+WO0KUYjTfwUy+8JzxayM+T5errpxXYNC1
mcHYnuMYApt3bZ2HEHXEp0CmxZs/YsB5Zh4RTzGoTFcN2kvFgvErjaschqxHY5VuSQkxD336nIkh
kGydYea5m4IUxjW9Vkg/OQaQmm/2Gb5aA0kfjnSy05E0sKR3R7yd2QrPBGpGBPSsinKxEpQ9YbuM
aAB7weGiaGB/ZqTiqti9D/R1GU3V2noAQUVoGbxzkkII4OC8z6ySo1xBiqLZzYozgwwoAbjRUPf+
9yWZr7Cd99fJA+g9Jbv99iZJc/3wj9jNsNSSWnEWmcjirUYVP9gM17xzs2ehBbjDUJ5JZYCOfcuN
2AcyilN+GmU+GyMMokmT8+aX1cpldY+LqycvyEbBR8f97NsFXGcgjysmjuO2VKeUX8ZoGSTQV0BD
arpS8QIjzpKxLe7K+hQeec+AhyASHB/qdD84QdGjQSCIHdpEJIzi7YFSaoLnq1+kA4BmvjIixY/2
7TIlwELHs6UhaGHrwUp8xzb1E14RE+5BsvNQOcQH8Nr6WHY3bXuA4g/jj7E3qm/muZyTixX0sFnp
xNrn6wFzahncIJDwhkWYu1hRcaw/ICKtQu+rm8QK8poR2g8ZbKzFmCIRYT9AIADDuyCFhtYnLcLv
STnUzAQaTFjkhMV4qFSb4Zz/QH7ONLXaSfKewBeQ8doyPOPReGnyZ1dflYbY2lk+LEV5How79wG9
dnqBaYg01pn/LfHbop1UKbbBwg5cclyZqJH3lDMMXjrG1Uf0D717KKigH82P+VPd2jP4g/JSx5t2
nDPfokRfemRhnLL4bkL9ay967eDqQbNSnAofZKctbBrF1tvlHdTb3Hsnu+TGskxVuFLO5onA7c/2
hcOqfCFoNjbu1hD3gAHzYp5D1JFto8AgZ0/98FmEGxpnzKWn6awtBHbglk4SS9TcpbOHaUfe9B9U
EflHuaHLGacoSEh3h2ZL5yo15mm6gZ9EV6SlT+tgJaEj7oNnJOc+wINAb9Xbli9uV0JttkMGREIZ
eEn4ZsOi+UKaMPM3WTUHZwnnwf8w/ROFXsRTeIXsNICsAyUFbA1NOfIGdAAXud9wGECBg5Ki/C5+
Bncz8Y26JZyqzsOfsQnDI0ykQpih/GHGB7IAhwN1sPoJpxKygNes08OmLxboll6K8Oi7l/nDXcmY
EUFC7K/SBUVJxBoMXuEW7AmbIvpulh7BGwDfYwGBh+cVN4QhytPk5f6zGO2wA/9KH17j6JOd29a3
mKrYQw7jizUlQ4VMoTsi6YaKAwgj//BNO6rsmMCXdm4eh099XaZrtvZJ8Sxy//1VzEYwzqx3fehK
mx/31DbgPaSzgQZD2JmIZkSukGYcNMY9TB2giF8Y+A3ZvoewwOQf7Aw4occUFI/vEdE1zBJpMTRr
uf4qqqM8mQG2unIow3mHkzBDRM/ERccFbic42RRl3SqrGg8J/r9ujgIZvUoIxruZFmP/So1atceE
Xh0Nbaree3yil14UJ2/b3An4Zc+ojxHzbyLzKpuOHQcGuAJmdjD3WAdPGA7X4a398Q4iwD6oQbQs
aw4w82ilZesIfAfhdRxUkSRry2KDcABLKffeA0WB2WoWxvOOW4DJj3Q4u07ofRIkbeOxZgdCJvAZ
YORVHgQHQkdgy2BqnZNrxHrD/D7uJoV5nE+RIxzxiQ0i/WUZb80vei7FG3F4A9lVAHqMFBogjyJe
WDCLYYOdoWwOrKscUqxiKbZ7Vk3WQxI/cG5PPwDMEFmYTP62NL09phkzEJHBkwmqa8Jsp/EDf8Xu
DtKOYr+aNRDmyEAW5j4RI/SSOhooBXCtuUoer9Yeuv9kvA2JI0gaMLGYp4TxUokUhMEivwb0qz3r
G1IUIWT3YKy9ktfdD2f/gu4VKTr1KiaOcHRM4KvQW9Ec1tOypS86ZouBLaHbO/EsY+xK5J0aLdAR
aE9AoAHQr5huK0imDsKmTMsSRxlwDeLKAK3ezZ7R0pJ+S0z8qjkvpfUEVXWPWfyUOVYoexMMCWN2
DoFE6IAWqxiUzDWO5whqblT8LGPIWU7WMj2HKxhrIjojPI8k825pv6PQeueXTp4p1JTXaNfVG6ne
ebeH3i+yXedT3tCFIe1pjRwy/GDclZ38C5a3xFoVoC1xMRvIHwDRcWjAwkUPhnlUrC3Uwh6OiTYv
V9oSaAHnIIsmJK7YpQcn+EtdyTuiynBzUEXsEQjhUkxoPh21D9Cxza5bU2dGC3UXfbHsYTbVfXvA
JFvtjXf2m+GpIQKyODTlnm9agtJgRW92KnEnWBYRe9Fbpwlk83nrv+6nh/s6Sy/FrwBO9jYiFiZv
BAUWNN5d9UnbVUPzyNXI7P4wIr7kTFMs5Zul2zJTMJOeEt8t/nM9oF+bxDq21CnIZpnZxh/SX437
sVkXNbHdy4EMxwkdzBC4Qzulz8CrFydOwPSJvGBwojdKLKijnB54ZGOCXh94voR7NSn2JmMMQAx+
eUaZOxZG+ROdZ/s34hR8/rBtcJWf/kePTaeEYcQJzD25vyCOwodX28Un13wp/lScfWnPwNugRTu5
VaOCwKXl8Ml7t0YP0V2qM8b94lkdKNgkW50gfdiEqq/ypbxASBvv4lTt0tXUhLG1b+oD9UtaIlHT
kZZ/iusqnf/HkZVYkB0UH0x6ZuGHh1Gkdx3ryUiXbbAzVu0fuCp2pLxCEgC5aOIU+d7C/Bw0B+v0
pyE47UvVnP4l6Shvg0/l7f20iEDs+mX9YSjF6OLri+LGOMxnK7t18pzcQuog5WaJC+2WfEO4Tu9s
7P8riFm14kxeba1yUS/Dpwwn4Ol9Fkx0TgELLa/2BXZ6vufCl6vkjTvtHl2mPXJYsg4id3NP/RYh
GwJbiNVAiCtviTeRbBw0Q7q1pD1Jn44nntwUfnVQXMa3Grxk34mGLfv9B2UBhqkV8Lu1z/qC/nJT
nWIEjhvjL6GNyuNPvXGx3sqH9tGDd7C9L6PnXOBqzviy5GVJVhp2mg+srcMVs7PwV5sAjDqaol8V
Hc6bxtl0+hJEDC2VwiuP1y1WxBewpRaf1gLSdXNlzKduewRhjPigcJIZ8UYpAQDFIEmTG98t6IQP
hdPegZK8e4rDVFlHBg5phzwzCg/a05/xr8CdI7CFISefnunl0nxZ9CYJRifBKIi3NbKMlUcY3Xhj
xtacPceEuQFcI1oXH8ilMqKw0UpzQlTha/cz/aNnbWSw8lP4czYqj6sDroZf5V7cE6c/Yn2aQpvk
O20HCi2V7MSuBMQiPgRwt/VH6i7RReT12nwTQ12vm0v8k6C9sf5EaS2LwUrxB7uRfqP0bnh7/OHu
jxat43HyXCKLQ8w3dFexwsBpEHASzYXmZKoHFKLedJgnxKwr7pnG7HleqFfwBlQ1Ec56PiFbIkxC
sqSSNxuWEk+nlYxdanLVcQ5nYIRQVGR03Z2ZBzHIB2g1EQm7txluBW6KT7g5lHVHxvsVLukw7bnM
FHS57BTn9IrFR6M475wp2ks7jFswKU5zMBE+V6ihZ9onlXH+VR7ZqfGMgEpCaneV3wIIxa06bAa+
SnaEb9JrkTp4+FN3AiXit1/YBPehtr7RedE/KD7GdSet4l//S+HuXWXTRslZf/SsiYv4l6Dydh7/
QtTS/2g6UFCIT3dPK9upif1WxTWzldxcSbP4N//1P+tj+au/uKPlMT4i+H7BBDIQlNDAw8ROeqT7
i7QX9d5BaYgL/tVp+O2QsEYXa5uvUCL8UavHMKzMpc+rwfVY8eZ+IUGiRULH5++XXg1h5RPIe3aO
oJq2qGqQEzhMahE1f5L0FszEs/rU2TLn1vGD30+PVs2FDh8xxv8lwZKDbH2u0QIAK4wXG5o6eHwq
HYyf3xq8fHg8c32pE7Rg4UChwH6kc+M2/vprr1pMErxZf0pGu6UapMOC0l9fudj+OcOzpgmOJ5xy
8eRrDHfxDnOn/N+QQMEfZmcheeoFVhDR5sInNP21Femgo8DjBfc6efJUAZu7a9tY+PI/21Mf4BDt
oBdKF+h3OH5hYOFD/u7PDIGBk4xnFCKXYIm50n/gm8YPhBqa7sxUvN6tOULmKRU03+JT8NBKsJ8x
V7dx0wZvHOT9isqeRKn9pAUmq4OO1fTYxlvoz59EV0NDJalBQMuztkgwauieMQViULhUUVG0V1K2
dgb5GYxDye/kFDYs031lnumdSF96f4E7qX0p2MAWU2N1nRA3BvXKVkBIxA4rmv5EzuDfBALtMTww
yIptVVn22twn8GWFEEwlrWVNV25THKAtjW+BBsazOpI3VLRLdCfjfni4B5/VxYDH8yHKrLHogINz
jcZwUVc2dTr94gowD5RtlU7bl8/WIZoWUpPJgYzcVNvr7l/6nUwXERkuDErKehd3H+SrC+1XzCtD
TYjuCG6c2oTvAP4qdFgkoONMCupLegVQLXJi4TnynuybCmw15LfTBUOZG+r7uJ6su2FGOuhP8uZY
ysFVjQ6MnC1ch9EBMy+3p4cMhXqRRQYXM48lPVqrOUnDDr1r4GCs0Dr4eEwAcVlwQemBiOSU3XX1
QAuAloG8YDHA99lwCLnCT4UDIczJmEMDigOQOQmNGjA876q/CVyFWnYCuC/taXjT5OaU3mdr4xvY
l7puIu7Ckd5KKRDo0Z3k6KRka9PcJcMNPTDDs1BfDveUXjnhziQj9GvDvY3qPdFR809qqSlQkVBS
ZUEPUeME7m9GCQga2vpplRUWCTU9gdKEQYOuQqf0yxLFMHZKaiEkekmXR22OtHj4/hLtm3aPPI0P
OHSrHusuxupV4eH+XU0CGKk9ITpw8xfGqrern4pnsAEvgw4ChRpdzhS/MQdJ2sWwrhA898Qsf00l
VGsnsV1caBGfy37BIXfvrVUR0AD0ZySYdxnr5wKJM1dyfPSc8r8Fc5ado6d5WjPTwKDJZyU8EzcV
hAXa64j6LgBkiATAnnr8ASmL1gtZs0JC8Vxj7XYqOk+Ut9PpighmzhSf2of3I01FzK5hZ7uLZBsJ
l+Qeb8H+gpV1aRwcdHGR58DBEZZPABp1vMnFrsvRrLKojIzgIuAplcswA7Dsra+upGJGzylpEE0s
ZLxhsoujgY4JFckXbEjID6daj5byl/KYjjpcGYiqwgH0zgK9c+Uz3wTl0U5y8rl8G7mbsA4/W+l7
2qAiG3F+mHAlqLdo+iIu1L7pk0339woZD2W5xhPvEIvNPxQgJEMJfvN08nfiOyXL5impK+6tD2gS
u2aFzTJdxJgViSKy6QTB4xpntxuYIwpO7tFk8nbiReCQYzn90XfgFPPYRkeC3bPAvDptpRIVGREG
HEAZj9vRZvr3HObIYi4uxsrr4BBgUmcV3IEAmAy1QBTLr/FxWzfUjvxykpN/U8lLZ+cnnj3EBWJ+
MLo7iBmzcvbyZ/d8npPCREFj1/t6ntiyjbfhEF6ILptB0e7nyiZYOz2FHbTnebFW5gdQ03xJffHm
d+bIIHVwCm2aE1xr0l6+yJS0CTCdUhzmoi3a0MZmMmiS4hjZ8irdI56auhmv6heGjHlkjDGKyI22
QkV1i6hFJisVjxnFMe8Ymjhywu6WAu/srFLM3fvmEIpwrhhG/w959N9d9aQqr+6QsfBSGO2JRMpQ
ROZEJ/qJwjiObwqDNNK3yVdDreutuWVcYH0/aAfkzxPaEvNtA/a85k0lCnnqR+b0YSj61wbrNVtI
fOMk2JR3DiTRNhZttJP8cXWnxuA/SZZ1I8AtS/JnZewHV0n4Qn6QZ5+M9OvkFoNexbJDGNVsytrl
0UIY1h0LRhneI4XHzYzuLgdX3WeOCvwTUu5cf4WwyUlcYPYQX6KVhEL8ln71xlu2Pk34MzMONj2o
IOdbZ0a6j6/SjQlVtunebg7lci5gtOT8Qwo8VxUpHrOqC/4SnGKU7MTQNDZog9BaZHeaYdNewMBU
wZwlHDQcUXxFjT98XXxiW//pqW60Rf9RXtql9kEOC905cW8FaxyTbLc6Bo+LdmDBF9ML3TRVuU6b
ByR4NIcl+Z4MZ82zDoO0Ux9YAzDOXyx907VfRXhi4Jsxx3IUMj9oo/+GF4IMsEjROvAP6IYcinxY
lJxrYGs1/q/LaBSbDk2mmCOl1f/SZlQPLbLqFx+kTz5ZvrIpsSP2v+jhlbyTKrojjqycf8jAXSX+
hjXTm/pa2qPrb6g3sZxz3kdun+MmCT/Q8M7C6IipJK0e7ByMc6Ot+OJ7et6GvE8WnylldNY+4JSw
jNXfKfl3NBaJ/RQ/LbwDUf2k38PzRBuF8wXrlpd+x8qd/FzeOPqSwwY/ms7Uk9GbC3EC3TMRxSY+
I+BiAP8j8C8/PJ1RhwprXuK4fEyrYsm5TlnDFwUNMMOHie65UU5ADPlvl4RxDix8mJmJtu0+stKf
pgyAzB7Crc/eeBe/cgUnk013+yd4B8CyxwtugcQRT7TnOZKh1Cf6eI5XxQudBoR/fW+AywtrITjK
2QsRpnkyUatsy63W/Bmoxx6Rt2K4IXLEQDAGkVZeA4SWk6PUH6VwleVnnBdgJdTZjwDBOKL5Q1+B
Hpq5yL+prjmihflGbr8Q2bKg4e79zVcYXbwApy8uqZHZFoeU6oqFJqGImQuU/ef/v4PlcIwjtSWO
zq58aOhH4ugdgE/fDPOB9LURmNXMyEvxpjYfygQX3p0zYojPNxBPJnuO260JiWVTJVA4eGZn3vzy
GuiPlrMkIxQVNSgWuGdfOATX8urzZ+Ah/LnC6lG8aPoZD6WYdg/d/5OMTfDkVC7XT8KMxWiZc1T3
AU10TIQkBAIgfzNlK31bwlcCT6g7RTBT4Q8H+hVWZuDU/q7EAy2TK21b3ULnqIGh62x9NiQ/sZ57
QANn07rCX2trhEa838ObcQdaAZ6nYsGxu9oz09TZ+8CKP7Lm6Y1L0d9Yw1sFS6M40rhrQyRSCLbm
DNjQesBEYsBHWpQ8QeR4g1Ahc6CWmU4wK9X5kfMe9Hj3F1bX8sqkmDMXHcT2G5ekpk4lnoeVAxF6
UfMlzYFvQrvW9MHda+kEdhFNJx93XJcM5MqUS4mDNeFKdg5p29SY/QTB/qHM/GHNF2jTtOm6ZcEI
J6ce5QMIWJ9woIDni3tEcHGKwcah04zPTA0wPK+ZjuGmTdlJvpE3EJ0OyusTZRHmCAr3rTlguZyl
3YHyk1MCQ118XzQ7Iw5VrTt1ad0PHjGz+UrgEVAFR8QWszaCD+brGFOxkXbqgV+FP5FvaJ93qH85
MPffhKNzBPG/RGEVX9lfwgV2OG6Aie51GrwxH3nwm7qEAZGFKRCMsmbdJbsYXwGvQ5kx0YJ6tWVS
KXIU59R0rocfmMgJEVnAgDg4y1DFMP30p54EZcKF5m584Nfqy6VAv4+jdBZt228WSL4rTy/DQX8e
X7HdtKCAGRgztpm8i6N8b8cLR7yyYYOjYT3h2/g4XwIOxRAqIF7WyUsHBAYyaMVUhqoODyKnTKqs
3+7geovQhRBgj8f0hqYnMR88z0m/QhErifGCu1tyzCHXpdyk2bkZkXnO1Y12i1Ax462919+UbEwH
2B9wxRryStuHr0RzzGP1RZzpt4IShN1uXn5zrVyPLiCNN4T1HiVd7+i47JtvUplSduNsgweu5GmY
yM7nGlAMgbf+ChlyzYdGU4LK+zg88UQRBYMs2ng0AThiHHrblCZ4sjE8uCXB1PSRbsJ3w+uiz9lg
BkJdGBeqa1Yr+eQZDkXn1IHHU0vDCMWTfi84/K3MM4No2o+3QccMiWZ82TB/ZfZM48mbDhkGbETO
68gSER3MYRLede3oRt2ESZO480iA2LfYT6EWndgNUVho4VHHT0BtFwVvq96m/2sYeBUMKzImPTHq
wfl0Rs1t89YttA3zqA3bk4wukCmatWjhwwJ3Sj/95FbSRGQSCJEp/eZcVASMF81JbWLNJ3WRyGTM
JCYy00VHp70vaWdUevCUeFZLRt75X0naBEQq4DNZd46iu5xDzlqZU3FLzwXrnxZYf7lgzHnZKuRW
PomoUzmxlYfoJrB4RsNZe6iJaRvCrU+Z5ERbL2IxjhA2olsrNP2QlfWlt+Dki/UpwgsfI5v1LP9S
Y06xCsFR336KioIWox/dapHHguM8fSaPLkk9RouwDWzBciQ+bM7LkeVESvFhkFDaRSXYZvARq/k+
7etN1QS7SUlWuUxEXXOpdssWy89YsHuLx47abeqPebv2QychEaXrZKnOYI+PIgsR0KrORc6JBbai
s5NHpMLUry599dT4kyqKwVYZYYwgloADE3pKg506SIJ5j7i17Xpb0yygLSfLe6oeTlNGtfGHniCd
CVO0RbgNCn+fmvB7eSlznQmwuPqv0OJ2SnYiL0F8gccqDSqBkEiXYSWp09PnutchbgFVyutKZjQv
FNu8IemC5pHifyfuYAeUHEPKLujIYNmTDSKtQHSUVlhVRrnwRfevtGiXt7tRZryhFgtLmxq0e5n9
zaMFN4bm3NQEoqaoj6mFcXWl0BMs1ozT4P21Fd4RLkBm4O0d8pP4ylRlJ1Fb+fTQdAAH1a0b7814
t9LiEI6M/f21Ke+bA5JgJ0LYqXv6MQdM5eXwnxoZ0WvzKEJlr4T3VlM2Vo1bs5DXiSX9pSRjWzqd
Z1FbtSikTS3ctJFwavL6JEKwNs1kM3B5/VY5S7J6iVvzkkXCwuIg3zOIKj4tgVk9rkT0H3yvXMTg
rIm5I1AapsZdo7I1KpMtKMdYPa2fyI6qnlxG/Th4KEzk6+T1lFG9lWb/issSvhmYhIUodn9WhOcV
SXOjrYMU5TYPbZmdXWT5TUnjAPkV+Eb9K5VLpC9/BXKDPt/o7tOHSWV9DN67sv5UiQKKwx7PclmH
qwSeWI5nIcQgUGf+Sq7uFv5TRYkAs20qFV9gMYKr3Phu/EoswDzQBLORAJMRpr0+T0wnlHEhDMWm
p6HfuP2s7E2iQolgU6u17jKlRaoIGN4t2n0oBJTb+mGS/rdhQgiBwDwPnQX9zF5j0g7RjlcdF4DV
pRzUyTfGjti1wbXJAY/o2XEkfSBRs2XXF8cyIB0Glybmo1Kg+xrzw3O3WYZoInoaBX0aO4Hr0ShS
pvZ5wvQ47NlflpK17qb6zZQAqol8BsZPPgzanK6N1lqzhI2pbjh/Zflc6ibACSWz3oO5N+ZJ3R14
t1LxgRDJzd4JQ4BU6TE4S0ylU1sVn5PBVK20BbsGiA7EK/1gHa2UpvFmEi9O16sayMdEAYF2H1tD
omh7QeqdGqlmCqi9cDGfdMPRwiOKttnLGf5sOt2b9wotLBRI093PsGQC3ZEJXsqg3RYLVzryE8lE
QUl97CM+RnfrqFFb/ekp7XIIFUdEZVyX0XrIidlzUxwMZGqEC69GXRLQda3OktITTQFypNwLUEib
jqc3YC6FTELSiKTZGyzHxthtAD1U4kfXrYAwNMFpED7i5MYARGOawKsRQBgyUAeh4WAq56GzrXVW
HwiiWkNqbLyMhwTWAi5SILZ5zyAqFRa87Fra8J4h/iIMATvBpmI+ZPELoPTs+1+/Y+BE6mZOJ60L
/pQop72NpjgBg9H0durLS4W5gxh+5FK90ogEcH3WFELD2Er1bmMVri3TGkoKJuwsMZF2aBho6SlJ
iq73UfHG6BLYIW5NbSl3CelxyIo+dOz5hoLAFeVcWB88NV9ZAVn33Ls8CHfG2OOlon2SDFT/bK+U
YAmhVRFqmv7C42m5Ado8F1cg2JcW7CNd9MFAhIkaT4ZhrCIhxw/HSIvDlBlOSNik+zRN5E/rACTL
YAuNw4MZvOIv7TEeqSkMxhgKOHOUfH+ZcBiAtXRb9IKmuDJING83GCJJsZ5GOU6KI1M/FGSsmJuh
Xw7alXMM/AnSD+BSNvF6lL6N/jfCmdbgDvY2LYSD4KQzh2MpJmwuvNbZh57dSNGik1bW75zGYOHR
HAXrok+APsoGiJJItiRhmw3LMt7X9VtQ9+AmGyQPsN1ievDpmaOSaKAjXEU9gRgnEb2kAinFp1s2
1SjCwXDXBieB7svoDiZBqgFfh2WZ/zcV+zV9wIKmjB9as5yiJ6M72TNt6NF8BKj4VSrUProPMV20
Ff80WQ2KsCnNX1FeSvW6Z9pbtp9kgSxUzs1pS7IBU0WLhTrNWLBlYlhGGmLtqo0WLtzqGFE7DeUc
WIjsaO1VoL833mq6EVpIUPR1kNG5mZfJczzqTsKMpmhQnZJIgjjYaHVsXOZc4agRoyJ373wI3Xv0
zcYf39m7Vl0nsUAyxfoiQps0LeLq37QuZPVTjByfgpaFUtBhpYPCFXkraF83yp7iqfeQufI6yf1Z
Y6CBXxJ9mLw0Ilr9gvpS9ZM5eJfphZNb81yW8bcBJcUc5F1pqquGY0HJcMrEDeXFnJmoCPR4lbNx
TJtQ2ur/SDqP5MaRIIqeCBHwZktPELSikbRBkBIF7z1OPw89izGtFi0KVZk/v/lXXJb6QKWBxgrJ
JYoxGEdLzzU+4KOEBRHkHF3Tmw0gK3hNflRzAwVye8yTScvgF2ewpPEvhJnoGYDWm8L/M3CZko+W
nuJKzwJW8B8C1CZCCNo7AVQpZrX9UlZUfmtY6ga7Ar1oNJID2x1GRq2jf+kE41owY2iwXQF16OET
zli3sGClU3yVz8pX8JFBBJm3TnbuF8JGuCrkUuWLmEEfd9JE8mX0Vf5YJ07tH/YFbiNGGAQfPXxe
cCpvGxJgZgSLQNDJLuK7u8G67t5geswDmOFrF+lgbv2j8hj+qG+xbJpypR/Bn4WtwlyA9DLPGYPJ
l5reTpghA+NGhaYPwwW/CFhAZ6leN1D3oCGcBkAgGwTmgS5R/2QVR/PwLayEj3Rr/IJloSidRXdg
+0f3Mm/JTjtFHyWW1PpGfhWPlC1mk9/c+VlYqA9lxp/qfbdRH6SxgljMcoIG+EAezeoDKInTGmHO
PIXyhB3oNXQWOiiyMbtms1e7IH1t5X3Dc5wpO4A20siwTZts4pNDetWAV6/JxZgxxDwPF8bqS+kn
u0cXVG0/+W9PwuaTgCE8H8sd40L2SXFBVzmN62YkVTEKbt7KY3zh/yqDL9wGE17zIndn09bMVFIn
YS84VvZgN8/6CNg42MwX7GhZPYOne9Z+sj8CT349/BCLt7RhJLNlxDFLT90dLZ/AnTl9wanKGwAP
JyVvejPEKm6AHSfbVxuvqjlEiGW7jTbTuLCDogqXavMCNKdHt3bZmadeGxt2wPkF+nn1ThfNnu/p
w3horwaglp1o+PBR6v2aE9WFBDecLsPio4LYy5vR1m43ByJkese5AAOGnYVkk24O7YeNFPySDgAi
6dU/Grtxm91CordxpvmiDwCVKDpGd/hSzwIQToFRCo6V4MwfoEFw1b4o2IAW6NW7GxtF/wF9YM8Y
FF7xB07VbHvEcOOP/gwuo1Oeqm9u7wh1kufiZwU7y8DzPDUpqAwIRA2QEYfjJKpSUdgapA/HO8Wa
+XuErXPxr3dQxu7SYKYcrU11j7doRgA+wFuZYzKRRNTOMxB7thIPYEIv9EHtquFLz0+d7a+lRXpk
C33R1LNXE1F6tMjzHs8E1vYGGvW5/yiXwInTh5+NNuY2+at9cKlhuMHDYwVyln4ri/QklTVKUtf2
QkqUMYtI7nmI+SuiukrQgWYNqe5cPxqynkBAiOY11glCSjQ2Hu0RPOcwVIF/zJU/iIsQ8F8u23XH
iDsI6nXZnjRa8nQnot0J8+swapgFgzdFi+nUnzbJQYCfOajrnP4W1dO0JbGNTYJgFxJ6hR6K3QOx
iSXCPKjZvvc1JjbmIb4JLSgtzEWnErdRtlb0e0vchbgoU3DCeOsm8rHQx18yhgRioxOawINR7nuR
lGF0IIy5Q12HGxcQpnKUHF04teRNqwD30PRj+hpffU6E5lCxW6vcNj4zZaIWMfhUsff+9wVaDiOn
RLgn+oEmGQ8jacZMq1jjzfAGihM+08ULzV9+qo+sqmoNqAOYBWsQrhI5JR1W2Po8rz9y0/ZxKYAi
0OwAxwiQKIwDCsAk2TQZqsI5gAT4FQB3DBccLlfO1HePsXlK7oJ303rsRO3R39XVOotPmLCQZoul
q4R7DJxpj3Ksyc+KCP52Gk0CgdqzNiywomCboG6ApQ5WOuCltm1IrdtbqpOecmhMmMTstM3k1PKE
u+D/VvF6MjOFGElL4k83FGez+WuRo9VvBWapJXY5Y7DMBHkJ5zBpOX9CNMv+TzlKq7FxcffJN/B2
fhOKVw/n2hE9EUh3RX09lMW2AA5yx5AUOBzWoGOIwgoh0wyRuIcOMhLJWAD5X0N9aZu9QWaJuKQY
COHjoySlY8yQ2aKmY6RDnNvSQudRrqmpiSJDSDrUSJEG/9vEaUjBArHHhC+8ipByDPjsqswQTgpO
LqYshkHQco/TU0hSROetVAGkzsKwBNrBMJgcJ7+hJhFM5TSZCkhrJwkacKXbKiaSYESQZYSiG5uC
siMZQ4V7xaIaOxQWxB3k4JSC+Spl8mz4FflPC6C1l6Q7oCnp8EnxCIQTdQLaTGZyOokNPlhI9jam
uSwzwlxCpDTNCkXogVzMyPjE0aiS7J6oKsWWXcfPyCL8zAVO+mNc2z6CeCgIAxdrGQp7HEeqz6q7
4R5SNS/R2/vVUqiXur6q9JU5Hnm+INw37VEzMRo5j1zAIdiL/p6/G7Ai7TdqdgH8TYM1s7he23T+
W1Oe+BqwigP30wghV6B2cTH+Q+SeQobDTnp69zx/WX9W4nGMbmJzicSNKdumZIvGZyg8p/dTv0xY
oWXzGQLqhcXRaD95bV6DaVufbyrpSC6Rqa74wG295OdtA0Ky1tyryryq2WAiOkaEr6EemiyRQfu7
wTY0OwgwwjAdZkpjvC9pDnTbGzj4pIK+yabmyokkMq+Eafrl0tc2lFczRXvK/Eczpt/mKV3hnOHC
bC5rJFrJ+CUmBxMSPPiayTo8avq7KYNZCTaK7BuzAEhXZjsL4bk34ndOVsffKDwl95n6a0+9jtgz
VG05rEMJv0qufpUyXQH98Px9NC0AYuoi/sk5OKqp57UlEA5PYTY0EHfiPqOOOUPrc2jwjzcsWx2i
3T9SvYyQEh5n9KjKctEG064AZgEePgCTGQMtgCqCgHNaeiiLrUdSXTTsQOWnh4E+iRnaClttNcQv
zg7w4iNapz/mgo3fVqHZ1FRJeWFtUVSxcHpcIjeVbGtckN4e4s82Jzd6owkr+Hw8a5AvMcXh16Nk
ye/0JarFd0v4Ye+eG/gRFkBMaJ65MP7wVja6cMdIpXVR/OwV4VioNv+TMCJvPlkBXCqBzlwY3l53
bMqEHOojY0B2Qq4yjJauPmrq0y82rFwmyaN5Bt8Slih2u+aoGs70b66g5kDV5iLzIB7Ngd8wMTnz
AC6vYV3dks2Fc9vmFMnji/hvlf7/6jya/3FHO/V3rM6gvZj6CgMJEHauKjZBgH2lNa0hnjUI9twi
MrcLRUdzxAY4g+022jx5r25yNG/ahjSKrreDnhzoI6uQfU32PkAf488O5xz0F9m7x+RNd3LYZoTv
wARR6QCfk0M6yG/FDPFaBZdQ2rQaYN0mamy9hnhyTMzfoTiailNojtiwglcWLyU6nXSxwrfFF+Gu
dNWx+B4L3Cl7tiQWXatcPYvI52UAAwKW9TR6wUGRro1iq5xVn+lEu7i2UxQ7u1iLVYfATtTQNrss
v1jjaLF+/cg2xKOenQ3sR1o7l86J+YwkzvH0zRPEfKEFBh7XJhMJXiDOTSpoQNDluNkyVmjOiY0I
wmnvs1YWia5RzR5YkWcy5tuAJdXbHYodVMvZMshuvKBuMj/Rzq5b3ksSJsOJHDkJiXRzrhKcobnc
/DIBnwAlvklqD7JZeachoW50gGqY/kE87ycF88hXkchE+GiQqYg+JaRO6HFSZamlMhQhWKkjSqMG
mYGffebaU3rhapP1bMrqs2cWq3G09P1bg/DnQkOQQVvdgh/Dk0O6yu45PZXLw3vzzFKYHqIyKw+7
N0vL54HWtVSeWnT0yhsVbzXYOc84PXn6qdGLp/pz+gRN8CYVT9/22Se5j33wEsa3Sldj9Aogn0JI
xAUvk8Kad/I+7z7l8o3SVR6vPvEoeWnjwCg9xt5hY5wyVY0Ni3RKqYCh0Ry51PSPTXVLXMcN4Sg4
mnBNgj/WeCZ9ctb5wYs9uYnKGbtzMd4SdrnpzDMGa8JK2ihGGqfOji7Drdx8VwwEA3kzsqFzpnBH
8wKttZHzS+rd4JdF3313YGzWAUlnfgCB6JObOMSRLTo15LE1yhpxVQYLcAeoy6xwHwHK+/hnkVXh
g46LWKTFt0ahnIdkPAAFStBi0cfEkO2tRoExwrZcBU89K7FdYDueygCqlCTGWkwD9xOD1aiD1nNQ
R5xYvgsYjtOCyz3SKfx9Yq2zximhcrvQBNwUHox/Ttj1TMNdcYbqEf6yA/qCnsEFkXb41q1CFVLU
wB6LaQSJln7Q7LTQIJoNP1trwPqphLQwbEoZXm1QSOe2xPxzeBTGbuAtqBFeAry9UcZ7p/eXBnWE
CDd4enjD25LwYCh5hGkYSwOSzXRaiEqwk8ufukSZ0MIarjB6U/Gb5Gbg1IioQLJIdHyLIkPnynCu
jDpfd8/xzD3MiTLVGlVAlBkvPv0XmXKRkffsX/iMHNZKPA/5VuOVxd4TmpvMQEQr2dNX1lKL5JDn
q5pP3+9USCchqPEQkvasM9vGss7no/QdgSuYxARUOZXXL0WXfArcrd1Jr6y+M1TH/vDImHMojltf
xHCLTUscnjS6XcO2nOBoeAFQ21ylp/CbbxdjpPiHQIe5VO+UoV/SLyXpukHPmaz7ZCXGB2HyJ7P1
6KTGP0PhhCHB6aQFGeJmiE+1CYdkG1vkWp1q2Bf6XsS4Xrzwi3q4ngFVQcSpHRWDC8R7LDAT7AZ5
DZktToKvX34Y/E83RpV3gIGC2pidn+cEmKeDANCPoFMo079xDRRR5SEOBxRi5XmrXNuoAjM7voct
zsbQnlNl4cEmrZkd33rp0Kok+D14P2FikRuz4ln4US9cY+HK5LXYj/q+RFvKL+kuQDBZeCc9dGQd
srBt9ZfYXarWfooFTGit1pO7Gfo7eRG5+4ETozzFJVodu4NW6V/wzazRo/OR3L1VX8zGTjQUKw6/
Dz5YMCWEO6y+I+OVoogtmZ1OxkRV/CRUqIzg5kogssAuGrFiQsDINDwp1Ynkcd6a6F5C5ejJD9ni
jHN8dD7ucZAWFULP4KbFC+NbUxcNM/VyyTk1VJsKd3nvlKo2uxnbjM68QtYoiRjmlukfdqQYZGZn
aFtxgMcPkAuAgrbMekxioQsvrfRkFT/AwG60AvOUzpX0J0JkTDcpiJYQwuFCtc9kQYEY46QwxlJn
zB7yiH58vIDjrXCcI3XkS1cfmfeHkyasVr57akpgOBEUhGsmZo6nEvkcQn6FBjgElCVO0+F6MIJQ
Gg+W20TagHPKH3LrKyO8jGedfhEmPPS08ZYqL4/jQA9/+MsS44OKuaoFtQ5GQPHQIgkh/abKHUJz
uaRN+DP9vcATiFg8CFcWhNd+yxCjclurDjg8s9wpaEYalWJNeZehKRwuTTStTQxfcb1DUosoEoZB
wOG/yBgC54B/GXaIOZAgPOzwx+cGEbWH0PGBioc0XHgKPqsuvHN4uWH3V7pXqHliNQ3lJebS3h9P
2HCZ/ZOAUCw/sNbrBhh8w0L3+5MhXXrfETFxqMLJ7DGIDnHxyJRHVnwX4YFKtRHebXuycLpXFuE4
vWEug+dtmcaz0OkbuGGhRTQlgO2PlxyawZbItsTutZrG2kwvyQco1zxx53NYLVntAsSCzpZo3ttT
00abJAjXQjgpyrAaS/lqOHshhDEegcFhLSpExYxcOlzU1nruiPjy6FxKhdtLhRAAJzTvmCARqlBK
K5lUHf/TSr8Lj5La/2zKUwHdVvDqlZvHm4DbxjN3il5sozjEh0PfVsWhF4x1PQpo/UxMsJFphtu0
XmeU18YC3k+DbQ/v17Al6dUSyeguR+MKdwsQtk5t8odQbz/YJqzsL4pWbRdjcLJuYieMH3lxKhHZ
JdFFGL7DCg8qiRl4gC9HAGMW5xUZuaye05VUDhtCK151nIEqWyKKkS88GB4euVjEKnHX1KchWhUW
/qs/LCQRlkpl18q36F1MHxKQzaZoEawnMJ0+jZ2TaKfJ/ypxeNLp5k4vmr/KyQPsH4X5VrJToBBN
gKmgw55SCHsk1dx2o07IwJz3Xw9r34B0/2pju4i+FQATS92NLjF68Hol3P0XXEoexMVFeN/omxrz
V0w6c7FmM/hhc2pRGKGTpGbEike1I2KKG/9H8JgnWm+TeYBIiBsuDCfcv0Myjkn9cb/KBDIWt1IG
NpigsRvRe4WMnhOH/c3iG+SrYDPRmkNCPZJxXzQBN564TNRTru3yhKsBZ8Z6Z+67IweYrZ6I+fYE
ap4FP332o4m257pbDXDPFK5tso6hTyN+0vrmpuGa+uEzVFMD1BsBWLbnLzJ5ItxYiyGiH3XfoQgN
7i8EZmu6DzX46Ny76h8C0BNzb4a6w1uks8P7AcjQxxZTRtDk+iveYWHZer/uoCZFyQG36QJtYW8F
CxOxX+0VWy3e91g8UWkqOPlYsrXWQolJcgunCdFccBULlDk9pTAixmq1zotDrIpnDDmrAZAixZUU
V/Z6SnIEzzcDzJGYHKQN9wv5wSUcSEkFcAUyaBT8aFHwRs2ki/o0sQSAURWXpPgZdzH4UoedJV3b
1AbxtYaND0JdWL8Zw66UrcsXj6VZforGjr3CiGnGk3etKLh+34aGi+t+1x3H8Vvx90Fvrj15G4U/
fN4YJY5YfyltyJuDFFjmcxX6jh8zVLDSeYi6tmO6IDYbJTsEaOSzo1HuREXBtXFc6Ep+lAEoVchx
DcYoBoOiVy18dfD0MhwQQyOdTbtAMn4KvF+rxwbqWnVY5sbMTZq7QjNbDi+z+I5cmODuX0L06cAk
RNfhf4M41bCYxYSQud+ifBYUNYwPtP7dSZ+SeHJNzGoK6ZgpX118YowType0/iBbeiBST1036SGv
Py1/pxtfg/mlZ3fKcLU8WXQA5qvFE9LfDtGJrJNC7mY5LYUEcUnntsQsS6deVFoG2r+tj55zWuRP
rQKwy08G+3rEtFPDNKzWGCvlCBaaq5LfPa5vyR0IUtJms0F50M/CJhWTowWU3x8GPuXEZZXoF+S7
ZH54Ej7Ek9O62NKKnhnMlvnSN69D/k1rizGboKz6ctdH4E/20F2F7t0nZ8+9t92vB+otD+E8yR1t
oMnL5yZ0rkSbbFS/zBSTDuIND3GNvhYrIWmvd5tGebAjdMkT3qiuPEp3h3C509chjWFtaybYxIRX
SvFxspPtGRdC+JYTkD+au9CDlDiSugCDNYchxxDbTR+Jf8Wbw4ftXiwHIqXh7MlYDOITNmnqhv4L
z/dJdtbMmDwzaBUQ3KWrgbSOfktgHvIkMHESQ30nSE6RfOyNY+r9VHrBPVdhsAJHHlE7jeccaQJT
h+abhCgUcN0nMBYezW29TYMldlYK0CnMt66f9b/46QQFNOKVR5AyNoROlC7wrAF3Stu1oJIstkxp
MVRHbhyx53u+a+5N8lCaw0Sb6IMR+TTWEpooFEx8SYd+M3RHUf8w+30qOorniBbOTFPmO/g5W9EK
Mj/zAdy7SDmoVdx7Tqg2hp6Q0m0uOjUgb71jlsxXhbUYkRoxxmXSEiEW0xkVt/k/61vciqxCHE4g
yfOZ3wwiWJYMyCDiM2YNRJsn4NzD+af+ZYTUzQJ2oQYxoHiTHsIBxp53nmwHbqDh4MkQAlsQc4Ze
2M5Pwlb5E0E2N59BLOqp2BJVQmn129v1k7mR8C7Cpd+uPHmHvKTfaWcJo6NZfW/IY4OLRCNsMbiB
NoiCA5PIOa1SRKoAEo6Mv5mLpC11qIgRlmxTqvhohcE+mgt6MOmp2HSZItVVtRsvPWZGiDSHhSh9
DMpPkHyBB8zDiLu+Q4A+4F7kdkuIv0ZTzuKQR0GsHUoWDcoaaWBOzXvJ6mrpDcyd+Dwd9mClAUN+
Ui5gP4ZTfJTTZd91ttQ8/PJQROnEt4M6Y5RdxGR6wg4LqFMEAWAZh6x8PVJNJgzBfCfTPyA8T7R0
GPk+tkGt+Ao4dkptD101wJmsEn4NqAaj7uIxfU4x+4Hm7t/bksYKT8I9BnsjG7ynEEvVv61xL2od
ftZn4JfKX5LfY0jNsjJvkfAOU8Jz2F7JfVWdVj2nsd3HtiBkS7WDBhP4JyPH3NpiJFABmPt2zODd
C84ZHbkavCdrf/8THKwW6nUvnJItU1js/XzkK50jfFtyZbtkGVrvFrmxi6EUlZRQomPqzpWKNBkZ
cUJCjm9DounKb9zMF50pOJiBGDRwzBZypoYKL52K2kkB0YK75Usvciur/quVEOuJBsjkIjKxYir3
EXVIAEexBScVt5r2bWFM1FGxJ88gEpfa8GWZJsKi5OqHxUGF1QLtYOL7ITjXavyxIPdUNvx1U0DS
CFuTpGA9GRaMcfLBsVToy1hrB39ZB8kKFVZZgeqwn6q8pliixFb3KVYBwMCziUlTC5hgBvcoBFHQ
x52PXiHkyLYi6aXn2Pol7VdfEkkQQLGKgNfxexx+A0SbFQg7gjQ+KjMAKOwFnD/sbl2DdXGEf5OX
SzyvDHw4SKJhu6MVw1sP/woqVHLpxblE2xhuE/0fL5aOAM4AusA31CmzX2H53OMEBlg5kPW3LTXq
5oWIq36yIgsZv+4xsclBIjIRe3rYfzDmyrlPeiIpQux8HLXVMWu2IkUZ/r53wjQkn68CBuOM8GYP
nT8ONfyhqDaAMQx5kUHh5OJr36omMDWKsXtCChpCAEj3UOey9DuiJmusLdduMaSZHaYMJvJzr+dr
2GBiXNq+Wp0jgIcoeXZ4VuTjvknFL1OB19+BcCL48Is/o6MtoD6UjVuSfiu4PRZsx1GFnqs546TS
Ue3GEVpNOCi+j4ya+WKs4L9sAI3x8zz5C3nHJmYVUz1gVPsERDWaUCoIZ12zc/EcrCO0k+jmp5xc
SrBUgPGR939eKn/BTUnxt7aMZKePsIZZBhOFRU2ph6QI/Rfe8ESgyIRlckhKHdGNSMPPHqCmhuLV
kiAUm2iL2VrHKTQ1/S6xOgB+wxWqwG17vLDwI4wkpNKG2w+ExJfzi5hxAgunhgbjf2ZwMoNitN7u
nD3OT7ehdkRPgHgvt8665bTdCay7B92C7xgdSTY9+hiM2njj9ih4wTfVZZgtBBmq5wZlCPokKsde
XXGeMxCD8dVxwaUlCXLK3plkfzR8TNyNB1N68xS/8he8BsatPBAWNqRl2PeEJWHNNZHmsc5DWTYL
rghNfAJ8twpvEmIU4rVwTSdFsE3i2X1h16NTiJ/0llD/JSjrEPaZV2ANLa5q5SgS7S1TUMDawvSe
uFYZJeKMnkKDQcG6xcR5rqQbwV8hE4Bt0GQOdHYoKzHqAuA2vnE6H3nJNJ54AJoidjKMe5hqQoHH
qKheNSR560sp3rvtvqeUzhYw+0vwCNdwpCkzyBMW1wxnhILbVcVcdwHhjsYHNv4oXvqBgXW+8sFs
4Z9GJjerzdFOdk6ZqpibXaxhZLZ2VZpdmSJd1d8VVpguRgMNo2i8BUilKDVS1ETygvUOVxawwuKC
qA1GhdYwqYP5KMLuo2CCeF/+CO6xQz5dR5eJ/el1TovCB/dlPFwdvlZELNMfsD5lD8YGr9i1ARal
rB2hR3Av9+tKIoIABGxo5n2J05sJaDp0hzYxdppxSRRv63cMmQ3x7rYDVPvyYgVLrdxaDcYk84Qo
ozNbrIoPJVm43k4XN+1knTJDvCFVixrLeXxryOKVeVnKDf0HMuvY7+pFg21Ji7aeC7eUScEbnBLs
GLMLjASTCYLrLtYDsk6h4mbDrGCJ8T5sK8qdHu8685JW+0ja1Lj6DexSM5JgTARdwhqlwVhtzPzU
qGuPHzKlabfQpUdk24vuOWENH/ku4zsTZ/UvbBAMNbNxzcRYp0tE+zUrpnsX1dIidteFsquUVaGs
zHoVDESSbeP2lOP2olCkNESN0JvW8ri22Mth8gEYTVz7W0N94KZPkqxjfV2G2xwXa49bYUR/Ly+0
yZtm62FqKiw4vvIEdxGQCQ9BhkzatRpVa90Nziri/7ET1kNBqtQwd/Vbr+w50wzFu3sV5rdAH4wD
Cli+6dIA5K2iVxfiTAS5qrxqDDmHwVjUurKmWGDfEqdE4GI/sG2b3Bu+eQhUYWEZoaNViBYhtPkk
M+DJgV4tly410QNsZWaFH0UG+Upla0JRLBMbtPV6bzXiDiLc5NYJxQ/am9Q/dPWdAJjQPYKhIpiO
jEM2fhnUikZqQL3l/E8OQwwt9hxgfiU+cIPPMhIs9k1+r5KNV25yKZtLtLUVRvIMe8r6DIMiAP6h
XML8eh7gJya1B6oyuklB0x+huiQ5o/GvRnDtm2dBGqK6N+QbEdEZVgUwQJLkng1nHbNk3bCOON5u
S1exdR1SegaGq6HkFcz3EPtn6DG5edHxeLK0jcxUpBdjPIvbk4/LmY7VMy8eNcdUfg24Ckqn2kBA
hWWOaNfTaBGEBWQpfeEGRmcm6N8jRmLBom5/KAZCEYZQRgakhnSUTUwFhVOfJmxWfKmyzJFynPBP
UW9D+OWWoZEGBYuzH11ysI3NzUMrrQ0GvhGvomg4zPvLAGGOKRN+1PyE4qGRgLFwD16TB6HpPrc9
1CLucYYvoCwYceU1tvjtt+RjQVcJc0Mhup1zzePNTDFnQoy0k9mcTL3XvyxomLX/RRqV2zpND8T2
j3x4HlOwgXGfvSnchuKmVjhJDbNOWrvVt1cxFB14S39Vt5dTqkN2xe6Yy5fElbf+gAyqsXZms4ey
NcIbgekYe98VrfVEENXANqYCKhLjbcQnnCBzQwpnootJGUhuEiwsunIr5EaAZNfggU44ByViZ1Dt
V/3C68/TCQrfWcWEqNsP0GkLulIFqJtXFBBPhlQqpN1CXIp92Pv/OkpGmkEGeZ19yM/QMCNIcwEs
oxCjKam/RVn7JQbKh1YQ9SH3i9bKSRpiiILbkNc/eqrooB84qe0O6WDDrNLEujjNpZPcj1tfVjAl
JGYsVXHmQ/ZMRnoPaBiN9RaS/Vx3YfljY9HiFqCrDLlQ+GCkbU7RhbeRqZQaIRbvnwG0XkvMF9WY
ss9ijgR/wKxTkngKHNOn4La5NDbztCNuSyOvl6f18z/Bu6ac4R5KEwG3KDMgBKj5bGWSc5jxqNmX
Sw0z0BIqLl7IabaqeEpRww+QX2mLewBnLPASqOiESE7RfiolfCqhp0avo8DZVfblsI8sjqPK0b1n
GjL4Si3IybQTzHUgiU6rvSMA+U1tgPGHKjtkGtH/0SGOF8YVQfXptghgxp4NAxskKVp1nbqXehcr
rmVZQIau5oLCfuRRC0wnJSJ+gX80f1fAzLBk5mpN9Ew1i5TG9FSJ7IQjZnCqCNOGHXwikKm/gf6q
5bNYbTyGFsK+GXdEsqnym64picDtL0rlTM2D5TqZfzM4IzRQ1wI71rCAPUrjJwTQoMlbuLfBVY5W
FP+5vmtNzBkY2lBQcZTPzPFUaD/NeNCtTZtsIvr8kqDgNljGMOlIBOq/K/XXEs9R+jUATogDdl6m
CyR3TZkuKkxragJvSva/zN0zfn9i6W+Qa5YwsUdxtZCj7zq/lxHxPh+xuBWSRVBtxZXu2a720Rbw
E2Yxm6G1FhvU1gUsJJ41/wEoHsxnC6wEMR+CCd5UfT+rhpOIhWFtfPl4CvV3YC68EeP6RHxZMp4w
2eKzVeVan7CQFyR2SggMZFptV0trkauIDyH6tq1lfJlUSVJHuohpLUJXOLgcDbUMudfyIQaE3PNY
KnBQ5sOPEF6V4oE8nFpzFNdhhRkiybS7ilCF8FYzhzT9S5GschJf+3hDtVQpSJg1SGF4ZpkeQ8Vh
PihoRilua5We2kLtthW6e+RDfW+r2VZo8Fqjm8dhngKupQ7rFQQA6PbLAblwz75vIGZKXg1nPiEQ
8Bm+SuaUET8tfKwbQn9ZUKmPLi0PO1l71OFkE9EiW/exl79D/Kqwcrmb3aehyBAQTdvjJoq6HLAE
KWjmnoPkBYASSOZxahEDQDlf5oTt9nT/fWvtGkwL8iqyhZ4y2jpoEorak0DbWIprI9wHQwAKHNHQ
bJqrpyzGiDh3Rtc9WavVF7GTBbZ3GE/0xD1LwLjljrO8VSdYBN/2eSTYurGW4y9QWC64BQ5uWQ8T
hxy8qzHx75Yx03HlnrsHjzXhL4Vw6Uqwila9cPGte55cQAFSf1Pp286l1aUUkU8AwaPELGDJyrMo
j5KT1WPPvDcC1opNCROUDybMPiTRmvEpuzxrDcJ/tja65YDmndEJ4sd627Gj+DsZuhMC101NmdKC
+JhVOxcY9uukP1ThE0CbNFVCQDoGasemPgXx1cAwKCsfGsYqxNanRH3AjsGyLNz3BowUhpNRsxyw
5PReMnANXk75DsNQvr0q2UYEK0bPOPto6r2JfJO4uxhZ9qIz7Dxey1iBcdOKywg/qSMGra6ApGAn
KWu5CLm0n9pwAydJ/F0pLvk1rfpxOf3ZljXSUg6KBVOXpERAk9CCZSHvB7BPgD2ZkdMzbX4G75UT
PEUKZXys9Q9J3MbcrDXkgsrrliM8nSC+ue6zkeBzHuTwaQYXobsx4ht21fARsdUZuC6W527iR+uY
vHLtrhjKNiozbnvM301tZ+VVHD9yxhF+TG4lhEFzF5c/lUzWtOzuR0ldlJK5q/LYDmp5izf8RqM1
MrwPSfn4p8Nk5/X3buN+PZLGvGjggQPlKUauUrAbKvCQrYel+cDWXOm/XdTdR1apxambEfcjBHxH
reLo9HnaZP5HeRwX6HXr0FbNkb1Eu+bZ1D0k8EahpWoi3EB6EKAZDpS8stCqW7nTKCXEq9hbmwXm
NrnKTCa9J0lma0H53WUVcyraAIpYC3ffQkERL0fbPJC+WwMxTAwv0a0hAMX6Lovg91O0/eNWuesg
WKrjw0ruBSqREB24VL40kQwzpgp4IeNdlsTeJTH6FVF410QOMIe+FoEJ9RhbFH08uIEjpbuy9JaS
htWcKbkf/RSG4pYdqLz2IanRu3TjfdvIjJqsTe3K+6S2kJqgPkpYsO74J4gSRDdOYlwREONtlQK/
WlJIXTdzKkFZFFgbGwO63cl9DfRUGUEi/SNjKvk6sl3Ixt3MvkckZzU8+1Rg1K4b2Hz7y2Q6LoPu
0NeFY8W9k2lWtLI4YVUXa2NZbTZVdADSMUq0zzwEHWuOYu094DURfyoiiiEiCvHVmOZtAzN2uGRi
/5fgqKUFRyZS+Ki28rPGkKfIpAvz9VXZUCzA4hqlWwAPVcLxpHdp14aF60Zz1/+pvT2zcRNdho7j
nwliUEJwg8gFS/nfhICpmJJvNF0+apV5GDwPrbr/FVhgEspgaAsz4SdxjJ9bneyNLEWBLlOJyMZl
tHK8+qMRthyRmLIvg08Ndmh818MvzD/Q2n92m80xYxgQbKDVirLxMCGUVcWtH8qjnlqbcfBV7GaE
HxNrTqorfDLB3aym/ekH5g0irCmJrJz/SDqv3caZdIs+EQHmcGvlaDlItnVDuG2ZLGYWM59+Vv0D
HGDO9HS72zJZYX97r11yd5kD91tzxmMUOidr4FyBBol+Fz3b7Z0+Cip5LFv1Z1mLXGyn5BHVzkrT
4s04Z1S9NecaCG8xUWJl72z0eFNec1jBBJAn9pyGq9ysl+zqx5bkeInRf8kPpO6fRWEuOHuHtAsH
E3WlFFHuZfeWT1hWzezW08sn6jVGM6vTjrN0F1Lz302j32R6/y/3QE4KQA65AzC2nHiWm6j7HpgB
OiMhvTawX82Y8De3fn1kbJfy5+gwDl2+qPmcc2zOjqk8jyV3bLrWXVIJpbVmme5uXffqpK8Tpvzg
bgHvhDRPdgDUNcxfHmnf25cOIIkBEaav1qGpv1WDD+StXQbxv1CG7OgOyMh978C2qYmVec6pL9CP
/F8HLMTYoAkzy0w1yCv8tS6f0jrjHllm4MKyHEBh9GkE57w/RRYR7OCYtczBFWHqFLIVzvUX2tyT
X+YHHV9RhTpSRxwMeJ2C0v1nRdYBCgpl1g0YePKx87HkP6JaB7KpnwrJ7jUX8gPv694IoLNXZNnI
XfApn2h6eavZG9OpPKjHpASmlEw3nVrMhLxhjX2k6Qai63rO4ARCvQ8xTY0BUiTmhNhmV6NKACGI
6S976jzeas+ooDRx1u0talx858dSo97+LIzg6HukltIoPksgeUYyvpmDsZ+q6B6XeOgaY5HLfmuM
PoZKa1W2Ji56uZ6yW0WKNZdpvajb8FyZxSd1vwSph5MrHt0pH3WMowMqXz2t4kkd+LyDO7RbF2JL
Spgz9DknbzzNXdUz38yIAyx8qfDR2LrcZZq5kHj2R/LMblHCQjIN4xqibWZQf+eSzEba0dsoVEyo
BUscLQRMBVWB0pJus0bVGmWcq4lLX/VvoAwHKCEOr/E3S72N7/RHJ6YicjprtMrSMLhA7u6uxggm
1SLPvvYl964By6P32mjm2ivnLdk+ZrvZuimbF5tRqlcFe9DQA7fk2cY6KQhvnELx67nPmfMskv2A
qtgawSEhcp/QGBSP89KIYL+CrqjiXhXePofk+GYeFVup1rG2zGtzmUvKNZuXauw2xTi/6CGuV41g
G2IBrSiAzNGQtcy5Gs7KpBK2792PnnT8ELinUVbbviaiBVZwQL2VdGT5cbYeSV6D4hvktx2T26ah
uo6h8Qf63jSbQ6kVhMN4s/Lq5Fk+FoVkAiik4/EeVrb8zyIT+cx7KhaNCs4gA7t2IGKRfsXZO8CP
iRB2JhVMknMGAQdumjZV8t5hMNJtaYp1+drTmWMZOCRQ1gwcFZX3CLOUk4m+yYZsb8SbojH/6cxy
UOptBmEE37zwW8+HN09jCkPv1iUVw75v/5vYIo614SHH55sa7x1C4eAC+CA3EYAAM8doZQ00n5eH
2aYgLpmLg9H5PJLIRqDCKmfEyu6DTmvxfmL7hTYciJx0LjxwGg6xTdEKU0HIzr7MqF21DOHBowTa
rki+LPfbn5loao781TBdzeSJtHy4lS2PNmyeMgLQklWcpAxBPaUGiEW7tM6DkP13OMCBiYjMzFgX
qmFfTsQS84ZvDOAgFRWZ3wJAYO2Owx1j4HcvAA7jY+uf2+Vrxlrm5JDdMhQ7Qyc3WIfZsRl7LNT3
vJHrSO14xjjTphk/SeOjb7EaDYT/mxnBvWV0QvUYJhgKDuyVZRBZIzBc5LQMFahEZfoeGNk2srs3
1eea4nSp/OgvLF5jw2CObx8cxzwE+rBP6ZdTwfY8Tf8q3pikNret+U+O7i8wWTf8tSs811RNTyju
XdfzByTvtrGLsv5QGBYKm2kfjfho9EjbOWFOTL2dZC4zmvS/DDAgw2e3F1+zZDA8Mratu/mtjZpj
3bnHSbw0YX9oeKpTPTyzR70Z3nyN4oAWccjGiU2nNddKrnGWSV2SxtAEzqNSw+1uoh/GeDF9hqy8
h0JldjgaD+jBGiks5dKuXC5eDDhKC2KHSLEuwOfCONNC8UBN26fwrIHaNZg79X0CKb5lhEPsMk0v
Irh25VWjbcPP6XfWcTNSNKqtxDC/FWLczLBPnNG+wS9ZDQXvO77UYkMlZW+GfC4fTdhu0nzEaMmg
xf4yWczzttja7EcuPjM+shHxKPW5ib5P1noSn10172sHFW3tZDAj43kzwnwOyGl14WdKPRhWbOg5
m7D/J8bueSIrLcK3jmLcGY82JAXcU8z3SLSA3sMTb+Do5JjHRvZepK/DBkK9yhiNr5H8ntyL228j
YwlYiAZ30o1VfHaQflp0J/p0JGkbREXOEosW3aXEj7AKfmrwlYhNkG30Ffa5KNvJX8wP6H5Dv/WK
XUqVJFbgDg2RSi1un08Efal0gB3COGo4syxj6rPGHwqiRwLZM494wI90sErQG/ExT2dstYSLPMxu
WcpBu9DhZahDa8K1/nmuV++dc3GLb8siGrHpxt1ovLL+ETGtkz85MJrcpfwkY+VyxLtlj9uMjHmA
07XyDqTzJiAwafya5PQLX1LcKtzvde8YWACaTXvRQf40iL9GjI5ouaYjh//WEQIJBxxinfWQuD87
gK8tY6zEexjdR9HvqS+Pk+d5JBdrbVzMSby2GIRod+UpFow4c7mWTb0QRrRpi24b+gnHseAndzTm
fzXrldwB2UF94caoB9M6i7pPKub2da+/OVXzKGEYZLlebcba/DVK/1MD4RaNxtaYhp2Mef2PnsBd
riqoUtJg4U7aWFkR/ZZG+s4MaxyBR3mUB/n1kwx+NCgylZRAVhnMKp931r/ojvM5MJaEFAVrfH7u
vENXX7D0J+7zAFULHI33moDtpleYNtT2NacOr70MNuPW8V2laIM11wyZkzrjYVr4LtMJgrzADraW
WMPycKdzi4sQ7xTh5GgL5ZRsXmVv83oNd4yJFZN2IoFT9TzEdzN8joKtT+QqxRTfhh/upb0EkK9o
CO0WbJwRhwe4NI9InBkLVyFtORslIIwrh4tHdiqNpR4tdRPTSHnDCOumZPZXpfkrYbL32cMwNk30
6sFxDtka8kPXfw4uuBgIjPU5t5ajcSi0LQj1QWw0JNHiUK/NH+QG7n+1dQzqW8PN06Fg0WJw3mJE
QmrmAvk9y4Wcyo2JmRrQtsOFF98I3VPgyT7rdsllHbqCeeNDqH/0iwOWnZEnbkGyQK63ozxEVPD7
uX6si3DhGO+R3ayFN289SSUacRtYBRorMkTEP+pX5UdJ7ITUNsq0saQnc9SOHDCx0tnRMn61wegJ
nH0LcIPviPXVh/NS/lLv+jpdWQyw+9ynn56h141ekgvexew5//SKAwCTmvYgyAIwuWMMLgvxO2Tr
4tBsEoZ0G2PT7dzP7qudT/yyc+WGJr0nP1pGBb3KTy3iICUH0ZVSzuIf3s9gPzpL8VlQjeJiCgfE
um7TLRlQ11gOXxAwY1DKT+O004yVB67uY2iehwZQhzlsGqLKEeO3BDpWb/O/OyfsMRi3FuMtireD
zXQ23cwOcWL8MWJ6wedXnlhvYbpAbsAGAc7QM/YN+xIMvDr94Ww1MQzDHRd3T+O7fA5ejXt6CX/I
N1UckrFoWFx5Hoxom+Gr4ZGCUEM1XnkQXxnq8ROWSx4JHH5rEa26ZpUmylPPU08qBhpv0h21P5CZ
0gdJRDLI+mU3YJkcnjy4a1wYhmXPXLNbA9x1mbBSsIBWCd4BBOIOsRgjjx2C39xUxvuAtmvwof+6
79QpsPETDHnyIEFxO+o+8GvyjyMxBBxb0Nw7Vqsp4bJ7ju3nKvmEMcXMn/yb624rAiRO5R+81GP2
Q8YD731n2WsLVbJIsCkP/4oc6PKi6uBJAy/N21UcYxJVjxylnUCYTECFnKm6cuE1v6lzraZyx9rE
6ektSHkR8EJWnPw7fmm29lkDLsPHoJRACTXFMkydtQ8ODoe3ILcFCGPlcXbJa1IKg0XNILF2k36v
NEBtYAPJcdY5/pOgWC0yj6lW7DIfb6OtPti82kw4GZTP199ZGqRVLqIWmzXzVkwbiKm8x51cZ+5L
J4elqN553PrirfcZ4rcziZfXAtqAHHf6RH3Rs+bwY3Lg3wFQQBgBgRJ0ews49vRd1kcN0lG2oBGp
+EZQy8XeyE8YMl1hLlx59VgA4ppBMfheqmVtGVwyAz40e2pLuYzhL5PE2mpc/dLpnSMfl1eXVgwa
2+tVSiEA9EVicDY/dp0Zs/6D58GsL7FWvY2TKj4mUFE0u2F2MdaDnHRvenZrxK9GGonTZdbrB3Co
M50p2r+4GjBBsUXj6jYK/V1xTlw7uRnc1srcJS3Mq4uxY3JiKN9ANIjOz+fMvOTyrM7YQjkBAen0
vJYuMivjfo/htkcRo+kCtpweRXE/eRrYPZfjMDWkfMNFNHpPJ8s6TtSRJDGAIk71HjOnFutdM98T
gldOFD+rjmOJ2Q6NbXmqCDD5hFnyvlz0FOmkPu1zsGfcN41zo4uJLvDGfZcPJ7hteytt18v1WPs7
fV5FWIFdk0Mj67mUwZIBdmi+xwZMk/yuwdeOquRttKo3GngqE+pmHTSrItPeOpNKyyI7d+1rTKI9
SK5+J4izM2yij6tnzScR0pCNNNpqLaEBMcJOh1+z67Z890BlKPfzXzH81B7SUI3c7SSY+IzLugxL
ZFTndwqcR98JniNHX+ohBgTPjlm5dIhqJEUtMdGew0GtxEA05Q/fPkXsEHXxi4WyOUQwXdw7J2R4
uVP/T2Lygn+QaHKLfRmBOX/KiO8MD2zlbn/A2vSk47XB/vWsFf4hTnigy9bdlpipkpQByd/IERMc
dr4dsnkhiNKFOSIUQVuD19yhI4UTytN7QRea8qf5BihziLDBk8koC53si6D8xmgH0oqcZ2qMIQK6
Dfw/c+/2qpQZXZqbsGxgA9bd0UOH4R2/S0ucqpTSCzIOcSpX/fgzTwaOAYeyEs4WWrD0pbPoAWFU
kNf46ODnQkdx3uYqegaI7JV7O7r1Yl5ZGJy65G63JAVGAm6Put4FpX9IYQaE1HNELfZ7AiUtyAVl
g9PjaCW5K+RDBZ2HIM+k4olbxNt+mBkuhAjuNi62fhGOnyJAW2FDbYdwpeM+MUwPaw4TemSWJvvp
koPFtDprP7BfezYTtieLoaQX1+sG8/fsIPz3C8F4uOMm7SmrVSvXKEM6x26DUWZBk1vJRsNynR9m
RsnW2bbolYBjdbcqpDfm/oZD3MmgktW0V6b9pQfo1ZjCQPUsU1H89PIwUXlHDKuAlDcgZTjzT67T
u6s7u3pgABfRkBtt0fk3mGqn/KuQry3mk5QDt85EmF7ztYZTGMVcc389q17zeO49YhpR0RO2R7SZ
VjNQffpSK3DX/CIuNhN90TCphX4fS3MTBlQL+ncBJdB333KTsjKoCYDQFtANsQlPu5bZn4aJTpTj
ineI/aA40i7btyPGSqol9x72QN/F1UkwVcGbg3ThG5JN5duH33lqXbowkKzFiyKIKJ5c7WEiYEmc
6KNo6CNvrrPOFRDDaka8lAI5k1NgiwIBqoQrinVRXb15glxc5WCu+jUjCyY4Ny/hSkUKGgQdBOQ9
3xsW15yBYBMJ4EIdRb7QyyVm15Vn9LsY8yguQK+7diF3nW7nFRVl40if+rzhXrUU8OWUY0/5EEKo
WiA3+P2jikZP21AFWQ130TUMIJ91Mt2aMoMW+5Ha7JkjFUbbgs0pBhMI6bGJP5gWZtgM4GNsYmRb
Ll9YYi/zjD2vdRYObzzjewfzlOK+FZgZbJ1LnE05PPNN3y8gAb8kWr5iUSCXyEDDwHEx00WYdO1Z
t0idaruoWvf5ZxcwCdLv/MSVryEVl1S/nSsLnzVu6IKSqQ5b8FD425QLHV+uwe0c6p8ZReUn+key
JRArT4ckOJFtsABCwcxNmr805xJ9CpSrDlcC8T5ZH0jJd0Qx0SrDRw6hmP/gOCq4BSL2xUhxEWbS
IP0buR03+AV9vgePfN/C1X3E85hB7T3HltwmBMQya2uSzxz7a8IIrErLLTCZvGPshALM/R78+Dw9
9Ry9Iu/KT4N/+mDrW36HK64T8Qv8K9yE7FiuHQdgNFBD00XbWxstRzx32uThvbbTnRaT+hL/jOJh
zM1Zs71FjFvE9HhF02Y9cTgtB0nl6z3TLk51qXlZGucv0NOlVm0s0GEudqwZr1nR/47uXUso6BVI
Qtkm6Odt3kLbon9CZwM33emkKIQzkOLIrK4t58nWhYbPYGwc4sNpHcTOguzz4GQXrfdBMdUZGwLd
QmlFAtildjTOX2d6eWXkvVnZFZbPocMOCJynCZhTtRENt2BEU97KNNqo36neo3vF5lub9vJkUeiD
ubFnUOWb77x2rUuNO1+4AuhLatHxiNral6j8rulwLXFQsBqUvc1Ivl/tIN4PjDUvI0Y2OKZu9N6z
rkRMZgfMUKeqTQ84IBdBPC7m+cNl8VY0yFgbFicVnfZAxnmYj9RRoPWvrGRAlr+Ug7d5VAXOTKw8
WMvcCqF9z987oEGo8npI3fuWpeGEUkmiof5E0gti9SHku4rTFI4e9UcVwgPwmhGbx8ymTGjwXuah
OAQhl/3GO6KWMnOwn+4FdDqApnZ4gxORpC/ryriSY5nkrq1vcfknygTn7VYz74UtlybvunpTwwsv
ri3+LLVG8QMjsK4IvCTohmsWfcHjIyU2QdNURe/xH9XXLR9FLdzFzPQ3JstT5cSLfhBcaTW+auGu
cZxFASSaxqGALW7iPoUvOnTXURKuqrJ5iIGLjfNnJgxJy3G4tziFbKf8zZGrQ3yALhNch5ta0EHy
iIbtVOrnxmjOXdjshTYdaiIXTfs94bDQ+28iIS4Xcv4LhqwR2ZmHpRPe0UK7jCz0X84jU9MchgT1
cBZr57Mld29wWjOxczTlIyK666tDG7U6urp68e6nIIleUEVrT9sQKEB51xlXxRfgfhuvVIj+eS/t
WzRmlzRDGog+iTawbZOgcObfllIoKHlTR5mfdRqGGjpl/GzgLY49MLrZcfCivZ3Ur8Qf8EFIIMDZ
R65NmzHJ0Jv6pZYoi/64rSxS2Ul+iFOsIibNgVF0i1sOHjusn3eauwQt6/VDIBACLToYUFG8luhJ
Gmnnkiy7TF1KF0Ku4Ln4SGagStm/0pXL0T67dUKWZdg2GbFSNOI+1V+Yyd+87kVWEwwUC8/gqmXR
6zELC5YOp75XUpnXGvYfFeWIaWlCIdU4p1JzpmHNS7PPOblnNjZb+ZJwg49a3tGbMf1qFsAWGty5
kfixwKL9kMFXnATsfvHS6nFLC2/DGYyN7dA6cKECsACchWSR7vSQuIYBAWVi+mZGp6a4d5W1rBg6
YEWjasQnol23XxUmdHeWO4+cjpcuA2g0ufedsuCMhsm6oL/XbvhmVg66YLMCuADogAELOJORROow
bSY811VqgX521ta9YKdKpgaY1yrAR8ymH6b05tXlwWWQGib11mu0YyfGYwyeukieywQTOwpAWFIC
1HJUlyhD8k6VsW6pgyFcg0fM3qp9ddSB4VoOxa2gzIxTjxqVAcX9jKZtgekvwhQk0vzdisDOjV9T
l57S9ktis6oVcyQ1T27jrQZGGsb4KJm1qTNZQ4W6xjjBsYONj/ArMM5w/eZoEGJ75y+a0ct4ltXu
pF0s/W7HBHBrwk/dX8Je7dk5z/a+FLepoCZjWJr9pvfQRqw7LtEN6kPqXwovOFjDzaeAwXGGU0wv
61SQcfH/TG+XD6ghQEMa5mBWD+cmTD6zarhHQfiG/8tTF7CgCuhxDdzLxE/Y5cbmA2EMY+vA5yv5
a1jFbjnkhDqaXyx1qZisQ8FE2Y+dm2VnDErEugMY2rrg/JuE2mLKClnHmHkA50RRchx3a/Ae9pq7
LGb7UqYms7qGGS5j2SgtzzFB7XZY6mgTdUUrkUkK6X1MTiXx/UzjphM+TJaBSuwil8O6aN+VM58a
74xht6lmASNTq+kLjyUJyozAZ37Sbcb+1Qsz4J7Yp+T8WSbRe8JbU8ZEKWDJ+xOHYJsp36qqiXON
3BXyCEyfxcaPibz6U/dLQ3FnH+McC5IH+nFMqHnLiyWfeaP9JLhHJTkkXyu4Ct3j6uFhxqK4Rafm
JfgKQYuFXGs0+roc8ZgNhgbuJc27Iy7r3vgeY3vtluNOqJPtAzN5Tax+sJuNlG5DPtzFYr93+otg
g1Tff89s0kjeu4jR/n7IyUDPvwY/pyDgx84cv/XC57Gmcyx76dg3UoxeERK5EVwGJp9udNO86jiC
Q2O5XUj3RZJSMSQHpFDuCaWG3clMvAVsDvVm2XQMcZBceVq1ztmWJePftsDNWmqbEnc76wjXDcWN
JTeYmvcAO6rvci0aNy1ReQ6FKMNt2oIVrg5dVmJVualXBd4gfMPZfZbPeA8wnIjVYOVrY9aYsu2k
F74wHF6b/SmkLseqN0NJONB9ig1OmZzrAvlSMqbM9JFD2s3DBR4BrOWNonGD0DyijEBEOc1qVmvj
xmB6r97DnMUFjQvLtgtKPfwMMu8tpLmM/1EUKwP9oayiY1RX1DDYmwzzQc48XLH/aKdCdR053xg6
w8jCY1IJQXtoD6bIn0fuppPL3X7A6LKycESl5d7N60US0FSGcGT7HAlwkJTpc4ztgkkl9jw+vWxV
M/qwSiyl2ruGFuOJ+lQn4uAIPn6sPFyFwuqaD1foK/bwHIibmQ+Yjjcxo1ZKLGZ/N2kYJcZIHE28
Gf2lNVq2SsKUmjvhdMft54hdwpcTOJVbl3rmF/DuQAw2M5KzmyQALmIiEgxJWPn50IxGQM9Y18ZJ
fcuyVeuiTMKrKjPhSM6hbeA946PbqxVxcONtwPXT0N49tz7y1ET63U/HZRdRf8VLUEIhKMmSSKYo
ofyTDLDd5iqKN7f5Kfgn2lizo4miTrVKx379GuJo4HSIaPIiM21tIZDq6UFhvzv1HXCPdzMc1NzK
jKA6hHRL5F4MhkVQshBuTYbDeXVlOeWRaUwc1BgX6S1vlqOqOZfzamz0VcVf7Nf8/6N80bQrBpxF
2ZQn9WTHdrDsjLsN62oubSxRwamUpGIJPHNO0ER/tGwiEbIcl9w4QSG0AhMUj6ZJzQ6pMYE+12rd
K4/Mf5+Tza/hnU5Mj4nWzYL0PA/DTeds08+cIScX/y7Pd8877lt7rd9PgEGHf9YQHvyyOkXmSSDJ
ZKhf3phvRecApgiPPgmMXQBtstCSz3k3CxJzpb21nF8ZAwk6mETe8gIW1mT5B7McKJ17nls0O+lR
RcO/zZ+JlyQk52oGoi7LoaFvugEHz01DXKnjlkcEVE3S9ZcuFeeEgQjvemRzGlVrgUPZxIhXPWW3
VA9X1RDP5A8OyaMdx1WS8WST3PMYhLJTzRQBjuLf4IqdD72MfqaZzvRSIkhnXJXyxt5rk9zoaBEW
vS614xNJBrZRQEg2xbEG6eRDz2kZB2kE9ClTMqZwJ9A4GhN8512Q+poY6wBBXGt9vaWWLsgflcaY
D9k7/M3z7ygwdxbJm4wbMRFqP562Q4uqh2zpGeCsy70BwWNkrliP3aoQTB+Mh5PdtWGtZd1WcHyp
xvkyDTg28wuT44NOsISwadNvdXLmk3E0/Z1WMmacdmrX7ri3M9n0cGjlugGvExMxNzmoks1E1bF+
bxH2m4zj/KgfQ/6coMHJJjtgzDzh8ZlIugiP0i4/O5UU9mh0ACAYNM1HEpJ5qhDO1Nd1yu4gSAX2
qrworPfmMF5KGJV2S0dIZv64vHL8u3u6AtQLUCT5h2iuzThenMl9znNxIEOktdS5s6bVgvh7rWIS
cXRSPIIaaC3bBmDBeG9FJ75DVvS6ucf4qrhxCOytYbZXf1dPBJ4JToi8X2TfMY9HNPtr9dPVHNQY
CyCkdUK3W0gOXx7H4yD9csk5+sOzTxRk5FrYK4iuK9/4jQF/rqSXQi0e6vNI9F8Jy12S59Q4DdTR
h8FHiEuwuesMpy3WRN6/SaN9jIdQvbf/7YC8lhp3P3aUOrKfAMAIEnsXzllF6OytAAUum8XFm0JO
ibRGjM9zw3bIGYmZ3McYqJpunjRco9g4Cm4IaoHvvTdNP/E11D9o0nnSnHtLL278rQnJcR7Wr7Wd
i50eUTSxaQG6ziQ68YVTsiDWOIaIEwyzQkPhL4x5OqRcEZJXWRiuJoAzGBnAiRl2E1cQ++hJbOBM
qNHwdqr+IXjRBcZQGH7ryH6DTKgPpzTdpKgDIXgBThhr+hn1UWUXk2dcHiBRQP0pJpDvXCi957dR
FUibveZsNdr9OpX+7/RdyxSiQZ1CgOJDxAdy7vvPhp5ZuMicNZsdzZv9BwTud05ITfGGSwoWm8G5
9DO02ImXJTZ8PGU3zlpRduZ7GKeDasdodk7/hKRPP1T/z33YjAONS9LumghhmtHPEathw1wVxcZa
cuHg/wxAHM5WsHy8mhW9nPTeUAmx4jYRslz+I/5sfXBaTPiXWlt9wGjxRQ0qfk+3XJNNpf8oHBS8
Xm+uFobQeSOIA+SL6Q9+ZSPeJMQD0A02Rh8TPA4Q+FQ72lNz7DggCUzWcQy22Kv4EiyCHG84WPh2
scm5Ymh0aEVu++73zXGcR9RdTnUkeaw4/IiZvDpmgrvy6sqRYk/m880Dic+wvgx4STSzzAOfQtku
PflT5W91T1447IFjjeTzsQph2s5ZjLhW5WCrUOAqrq7z0aaCuQbJRFkNz7FTvbB7ON8FSfKZSR8l
igPOaxuDbssI0uqIqN1QNJgwL1vHJy7CRYpNgbBDL6kjRbV2GVqNCyD4xc+UW7u4rJ2nUw95VCLN
/D8ypbndNbCnHTGZczb89Wb80mbNOkOoTtoRPZ9z91R/ROhWvtsvh7VjvNg6BDH7CZqkQ0pNQO4v
u40Y4a+ODFq2sYacKaC2JRu/sgEojTAL8LlY3XECi2oZcu3K99xQqjqdWTtkDY0otSTYo6oKwFr4
G2HOmPi3qBMFMQz1MZkYO0NuokbwFYGuZemlccOLs9Wc2JwZOnrauM2wgKEcVPW4DfFoDl3xptdM
BSClteTXPvhZeFUEfIUpFtXIygkV8AImxAuyLSIz1tGrUooTwFtB/+rgXPcnfZt1V9RQ/nWZr52T
dt6qR2AunXULQScaxcko5AGlJR6yVQqtD5yhxOU8Y1QvDbFtK9h66K3YlVFuaFeodrGHl4dwI4/c
7BbHsUjfKq86jwb8ZKvp/wuCqbxZLGaS9wcN0SBEm+JffXC7GHspIwZJaKeQj4KtMjM/STlUwFC0
MFuNFVAea+uZnIDiBxURJbfihjsFpUG7Ik1IQOFDqo4ZR7EJhq0C6+1ty1jD1dMpkknQjaZDbuFj
wqXd62CkSoZIEZ16HlO1mZW6n8cVn5Xgl4yk//aTAZvpDts3OgTKOKV2A8TuklENIjvw/HJaldle
Ce8uP33MVQHXLRR6NbEzOkQE/9TaPg0TuJeh8etXfjyW/fAKIN7aUR35ee6Xs98tzOHFB9lAj4Zn
YNDQrVMbvLdy5lB0ytSffbjDaY5Gij6MNRJulhr3xNjxhGqoeDpSdu6Sn7fPDg6Sst4nqi0Xmbxm
W/I56SowhdZZa52kKtp3m4C6eCitrSTXlaePRtXt8aNjguAz80f0MpO7nHlIhxwzzj5vmXqU3Guh
6/M0DsZBkeAs/EeEo2dKUEhkDrz4iDPNVes2jA9mTl26BAzBZ+vvyvo2uFvhf5e8YzrEypJvJbr4
EDjiFbH86ogpI83uOi9EnDKY7K9hrG/coluOLDuavCpwhpaeJJV+IV/DIySh5+ueJcIeNzg8qb5G
asO6X1bJzkSN9vVRBXjxgBJBTqGbVYv5rw+x8eVLfWgoDJz2JocvpYqrV9grVnpVr3Vm11xySTz4
Fh5ME6r4gl1Rj1les3g7x9gXAmKdD7IxCOYqVY6Icc3RcUkddmSRrZw4yD1z532XfUsptujhYpIE
1xj4AiYmnKKZXx4TmawKFtPSwFdTyhcTjZE7fY1Ly+3NNQq6i/5rOe8DPG32Yi5M7nLmkN2vGm3f
JqTlzE0DcyYcmYum15hSuLaO1iUhduh+Edzjvvue2nnnb5sexRp/i4OOpw3DsRquPh4K/IkdMAQP
Rn8t5GcnuOdWw9likCEA0licAfMSLO4wnyyHiY2HPt+gN1CC7l05PM0VkCsRHMPxZTbBufNG9hjl
mURI7kCwrVGHTWBmPrYAiletZmVws3F5I8uRPOFOY75cVxebmK8X/HP4Acau4tNmh1ijkkeNbklN
Bra9ViM3yydecw2pJfL57KKSMUu7Vw0k9HHbOg0gIE6MK7ytZjrPbCamTL4CvunCf4RMPn0GiTHt
MlHPaE7rjlzTWOW2ho/sjapYyBdWuIoLQJflbFzgmaG2WpPYU2SA+J+AnGeoGUfXmGZyZHdgbvI0
Y6trx0ucvpkwDpC/J5iI5pXFvJUbZmUrXgaR1vtafML41AAGxZq+Z8LlxCPUZrRHaljYgtV+OVvc
vYdqbftM9bSTj9jNxCvJUGVQavXiwOEyRIhRU7WApavA2cUPwZhrzAXTqg7Rl2Ieo+IAveApKq6N
+1KiPXm0oEgd9+38EvrnqLwQu464KwXHNvDgow7Lun2NuP151OJgvNHCldBmOv14dY3B2pdhgLex
OqiZaNNUF6mKAkicI840TCjnF1+7hGl3HRLaPCEMFxkht3LTtzvakAEaFDe1IKb4VTuybiHsvpR3
SE24LFKedbHJGC5xNa6aatGC1MnJhbLfReKhOo/M8ao+tma66owGVd4XtnplmhuPihiz90gDVIiD
yT7pCFpHLLU0/vRrujllfo2x78FD4WyBV56Lsh/FAK2gRREfiTI4aLTf6JcRKDrZ64Kll5WRzD6T
PmaId+A8XqKtUDDmjjZIUErYBvmqGkNuIK2WKDZpzJSfBozZtE4A1nia022QnkZOniWtMU5cX/RO
39ZjsBq8jKpM5mdM3e2xW9qQn0M8V1rwAa7FVLHRHMJdSV6RPZTZgbkwBI5y7KQqAt73jzHiOech
Vu6+4m7EnEZi4FaMhsoZptYWeA/nnykwcH4xjB1H4rIwFK1rwhOWwnVUq13/6Kp7TPxZe3boyFVr
qVWjecF5QOC0Paxw7z1eNCQ9BZUt6nwxJIiclfbUOMlSY1rd/o+l89htnEmj6BMVwBy2Vo6WbMlp
Q9humTkVY/Hp5/DHLGaAwbi7ZYmq+sK95wYbWK8xaraOXj5F1psr1M5ISeSlT75teQre3BfrV92C
7kOK19E+cPHEKFRdPovCsBcmZfB8Duvh9By4CcE4+blE12PZt6aEpLaLGObWTF608GH/t+tEcDUg
Svxu4r2Wso1L+BKjDqDXq/VLj4h5YpJk8FbUXrpRIeFqeWt8l4rO/jEwHeE7Uxkk3RTfLfyyycAv
gLeiOpk8QQMRVPg/MKZiYv/vmkELx2SHeijGC5lO67nAdbvspgvtWvPQ6IDRDC6KUcwEzzUS6JoQ
n2wfxuW3jZBR8kfNNKd1E6tUqw3IAatQf1ghjHubTXSl99/MkjcVQhOH2lZw7EwKSEForWXAyNxH
oc9pMpdT8Ckawzx4zogHJyyXBu0wJR7imhAhoSAKWLInfh2JcpBltQ65RnTrUrfbkrjTET5LSiP9
2oq3FAIJwPh5ELNLvIvrvFvD2qWojDYSI42zK9tXTNUjcWo90J6NW11yZLszgmKbRNegerY10r6P
nMaKSKd7Vl8S46THJxC0sXnU4hcpfxP3oANTjyg4PB/XN9+Brn0aUZzDgER9gGtE5K/YuFV4ljms
rY3RkAF1N6lgPfdXCw8NTJkgPE/iPLgvWv+RYAjXn3XniQH/kxEix31hkMJR91FVL0l1nBQej32H
sMp91DkPObOJwr567XgY8tlCspUZcW8TZ8uvp50L+o8uCjeKiFC9pCFgI6sXyLF5t5sb4iekDR95
fcNsH/NK4vrTSV7y+hNfokeDPGondG7IlRksxN4KP99UXtzy7HMtaU659Ou/wHrzA+/Jbv4V5SoH
55OwLCg41G2AnG3CkKQDAYA7NyS7e5h2NkSVFsUdw+RVz2KRWIDFxKKtV7jmyksqNn0C+3gFHFhh
vzeAWvGwIkakFaJr5+EdyMdOexI2pi/OCJlsIw1E4GsI/5hZGzevtp3KhwfCPuTVn0SdQd4Eihhc
mNmUgIK1lfHLQjUNDxE668g/+AhDIZHiQoD77C86L3pS9HYwqhhZhPZjXvaoLeptyhDu1AK3T7yo
rWPKW6Zp750Ovgq4Ed/4fO9htK/RUrsaJR5zgLql8xesKurnlg9yQoIbeJQxlDk9olSLd5m8vPIj
R2KSvebyGpWbKd0PfLSPkp/ToRWchvIZEyP0vdrZzhrubN1Oz2F9gudKYoCHfOSH37Jtf2reo5JC
pkEgjUoUJwiLRQohlMQ7lpfivUNhra05GkvgSAiZ6+U4ISYCrv0VdT+ueO9n4Bfg6OgbogEGQvxQ
4o8ZYyz27hCuSvENUQK7JYwgZlnUauxuj+FVv9HOmT/yYJ9AjzSXsFgwVWz8Fzd96OO1Ka8yrN4K
7M0Kwc5kf6YckIw+IxJB0WLShKCPLmjkCCZbWy6/Y30uRP6mvxOjSaTb0kk5z+iKsk7trK4CrvUc
+1QsC8tGRNIsm1m6Sm6d6ol9nc4VvywNGaEpQX6sewjQF6LoTXftU+1Zi/bU5vyShncMGu6VeBcR
lsdDRaATcWMMQsEdONkLgefQv9yUKE7/xSuJhAn/DO/N4IsgE+xHQBBcPBWkX7f9o+fvDw9sCrwe
UBBX7qoPrxm2+qpax3n/VNkflUafa/yL3a09EA1ds+ybu3TCyQh8yrDQb3EhciUb9Ln1PTPujdho
ExIA89ftvk1rU8yBNt2lg3EM+eJLxQdJmKb+aQbvA3yNlsGWN501xEZFvAuqm5m9xv2GXwzVIAJg
W4d6Wh9GvVn5p6bdWPW2SY6T/VE6Ym2YzVNvN4scD/xsYcb7L6edNP0N3Uqv+fP0HultghDZOHHP
FsrYByM3SK2RBpfA5zDa8ZGbi9EhHdsKgWRO5xbk7iL3e8riPOT4B3PQY2sbq4tByFxtdLy1BFjQ
odAapeFXkfJlANOhOcNNxsgUcgNcL33OcBl72ACCDOLCOFsxSPg43qVdukkAzLTjjRexbtDNdP3D
gSlnZPKlcgnkYwCcVemfWXhoCXNQkfXIYJRJBDdLpBQDLBm/Fkbx6/j6UkcS5SI0tV3W4gNRua0Z
IQkOjCPN4HNRUVQNj0Df11DXihCFImOfkoeQYSvSAQrPXWISlNZMK23wVnNDWsIln18aPqpjq1uH
gNaJxscp7ZmK6CMCGtk3jQDeab+oXIL8SlEHdLfNUG5ROTPN8SjB9Og/pmG1Ht3hK2VlxF6KcEGd
Hd4TPo1tIoptZuRfDSkinfdL8CqcHQNXOG2d5tJPkMQ4kJvj0WROjMNMwB9ls5VMMbNc33qEfhnM
tXt4It8Ce380qzA/CzHtdEXRt3SxWKWoCwJcWjMwxgjvaGoRvkW4IbhyMnOj6d6qsGzsHSihzI4J
TR1yNWS9gUiHIpKcr9BjnMiGxAggrY1atwti/c3DZlqwstR4Igo/orzOnrH5v4ZyfNcL9yhr7o/K
/ygEkp8sC4h6Gjaj4rZNHUbKCV5C/FhsfS6NwpFjf+f54PGmRC5PK0RdfRzWg+u05Okw1saetxkm
F4dDDuq5q+6j8J4s/E1fdrRl5JOAhhIagYB4dhnnzRlRwZ0RbKhYWP5NAUI3Q9KWa9Gic7aOuerT
6b/xVgv0sKvTA+iEU4c2ImZLlFZZMxv+1rqeayAG3U3oeMjlw6sp1I1Z1KPs2ckYNTrYJP+cO9fU
NGEEjvKrNeqt1JTO/nNirMnqa5mntHb0gvhISm6IyPfpqTSwqLYZs+DH2eEMc7U0i3XN4ifwvwLy
SXLYfNLn2xyfHK4vpTXUo0z3yqG/irwHGxtgTufKLmpkLJliFB1QT0QhAfMTTOVBoV5NYrytjGyx
9ld47US2mPAeJMA5gCw80lh7SUh6H2JGGLjXTErGVo/Odcu/b9BueHhIVZgdYHj+2fm0dxPS7/Qh
tlhuQ/cNwE/1NtYoW351GRCj2r+M44QHQvgR+2DWngrTSjIHhVuWudQiNu9sWYZAJ7zNTS/eNqkn
dJGu85X0wY+RfuPy5mmZ7H8pQ7g2V7fanhbWdLSp5Gt0welzP9wCVELlp+mxLIsFB6lFIhoDEhAo
45Q+d8RBeLAaUkV5hNRKQGS3TZzF4tEi1KrsNSORpsTNlwYt2JceervFzE0vX0YEw9Ojc0/kq+K1
gU64r919jhmlHRGquF9DdhVZz9c+piKvWd3ZyxwtZcucLIn4Sov4bKK3dNP+5HuzyJRfrkDz1EPv
s9WuIfRIFssUk1rIvxjj2fHiJSvFrZGAxeNsIiSI1GmGFJYOKF+/A0BNyTHw4sPg+EuhdnDgHD96
nn8MEUANmVTFmNJa+mfUIJRE84YmJ2AGuCblbbEx2AKBgvUY+3qsroe+2sb9zRsPobcrCnDK+i7R
wbQbF8RF1ybRngPccTxolj28D3PWa8J8FemSXf53VWtwocN/yFJYC1V003T0zOFNmNgDG5gPh2mE
5eGZ1UlvaMFWpQ+tKf9EBwIad0Dt9bfOBcwHec/tiW1xFlhaUL8AWkWf0/MLMHHa6vG11K3N7IMb
lmVBZoudXKyQgXOduvA4IQQh/0uZj1gtG99V7LerQhovNhs3PA8jxYyy1m5YHSYJxNkhcwAL9JC/
KXs8KIkfabJ9Pl7nXuYbs6UFATx062dVf+lVRyaW63RGPTDXhZXVEIVSR1dHfXZ8yIp1ZMwShi3q
f5uJwKUzGxjJvJjaP0Xub1Ctp79Z3ULYzS5wLnOzjIZrpcMcmgri0ThhufU5S80oxZ94N0nC1QaM
mDwe3btrRvsYiAQx8FVdrKri1prWERXjBvUIqkZwprz1hBfyDdGR1VNl84Wb5+H0MqSYI7wO6FPN
kPlQEcRnrEL9E43q2gdF2bXVT2acM/R8gafWE9+C2rZXbe8cmC+qmoa/Mt1dlFLXhAlUOn81D3f9
jAcdy+E8T47lEUc9syOld5AnYBcmm6o7CzaL5YvIrkkriJwESMzdqDv6uvWane/p/D7pcn4bHKbl
Wb0nBBEQMLvDeNwJa0veFw7N3tv6zpvZ6mcQcVIwykbzNWeGsxegzzSikk4fM0e2L6GYzpHDJeBb
D3Gk6I0donR7GTriDgwG8j25KgRfhewETaxhyZcZnlP0qew+a1C4YaG/mdnDZ4yjVWQUwFsy/GmX
VATWMacevwKEfYEc90bfnXWsh/D+Vz4zc1YJEA5o35ceOLVEY9AZ8kAnMUPWOt5z5N6SmEFentgL
rvag2ZrVX4iS0U+7etk77Zufa8cGUYDF9NAfgfAZSYVE9YRoTgtXc09fKgh+9bAJZb+YhwsqUquu
888yM5h1DRiW6ARN5KCo8FF0ajXKoiEXr3oMs6zzRPvC/xPbLZl//Y9XQbiwS+1oyRvf5pUpMPP1
AVSWJIpPcEv6iGZrAJYOoi5qK2Ihuq3mxe8OU8pUpzw3+NgrX2wcfCRPjo11jdlPymzPgWWSWqIk
HW9oFkPGjpKoxbUo8o3uIkw21hZPKokBH0lKuK7ZMxqC0MpsuSHoBC4lOpBiYcDcxJ+z1IkmTvlT
4b9EMmDImXEyVrOZpKaQf6uWwXvmJXuviD6HCegbx4s7VZfEMIFBsjhInyWWYbN6+LmPF6/jFixG
SZww4xTKFObKgaazREDMoct/RK7cYg7mqTL2UTG7P9pt2GX7wYpJVLRFxbeCscBIwdG6Oe5WdCmW
naZHx9L2ciJF3YPAFWezHqhgCZ3p0lvp8i2aA1U9zyMsxXbfCGzt90NHhEWl0FPYTECqP9XhFwyg
doXKP4dZvi5reuuxJXiZNEWHF+nlw8uY9ruid+95LS95R4UQ2+D2iuWENCpm0ywqvPGHgY1pT5JA
lfBQaDbDaSta51nHw1vGN9uNd2SbLIX5IBv8kqCd6tIMuBkmGkjSJCVUNRv8fu+loMzFnTN9GzX0
enXx7hXu3bT8m285GLsFob7qqBDgOnoLEQsCY+CQ7tGubVD7vjBeOXDgIgRyHSMgovuYPx+Jk6xj
1DtjGEGNK5xRxiRffZsYx+5jdq2RD1JK4xmZyZwDHvAy5hm2EH0PiNi+M+NMJETMtY+3z7n/N9FN
rqhqtm32nYp8x2RWMdgUDwGwyO9OLmth1DcomGZE54+/rEFz6269dFwIDhlfYeCweJed5i8zcWwg
o9PRGk5U5HFAq/I2INaLkWuVSNjHWQCOjqGS95BWWZK6UaJUHyEzNNrmDYyXttHmAS/IZ8N776OS
78lpQtrQ4R7WWNippLsoWsb/Pgy21oMNlAC4SRr8UPpaH53YgyOnRrwnyT4ACU29vOHXUEKxVua5
ZlFtfwU2Tk9msl60GOWl8rEF8FwvsuSD5sVVn4PBTYPygFpDpO17Bog8MJ61fjwWfrkvqvLFy6qN
zgo75zW1GIwI82WVdAkxHibIO5HHWkx3ZwVj8+eiF8AGxZc63zXoMWU4XNQhy8ed76vvel1Rturz
NIKD0CBNYZ7RU+mhsNB3PdkH8yorX6dTuLJhBIfMM2bDQpFpLxb2oWhkcp2Cz6FxHvhsWBjvioEP
q3IhJNEK1+AAeniZ3w0enUrx7vOnZQVU2Vy1+nH+OwKXAzPUXqjTC6hcnb3sGKHAYs84U7z0z2ut
jSn3RbeplHbv6EiFjzocZ6bOwtxZ2p7cz6YtDsYJNSZr/H9O2617+dU/EouNAHz9CDcDbENF5Rl0
7E7CU0nNzL++MvJFzVIrtYPPyQZT5vPWjTZ9i7GurBOK6ntNGVXTFsyoMhK0IrtiW8lzOQvOGcVn
IPBaFBMNqAWBId8x+xWqHKYKyEP5MrgFPoWvxn7kPsu7vc27krvTC3KKyAjW2WSuQ8Nax174nM9M
ACQoo9EuwcQYLMLlxC1yMYjoKN7LuHjxea9mlL9j77oebtd4U2xpNV6v0TEsg4A65OnOjB9hNUPd
IUf3iyncuIWN9JX+Us8OMU7UvmdoBIHmGM7QFe3HAo0Q2xWmJsYp1EJBmb6in8xACNpme5if/47K
xNBXWFZdCjO2IixHUc1tKP/xk/YHNdGUsBAAk9ugXMT9kOwbyKc+669RsZxnF1PsBV84iyIWA4fE
OK4gJiEFFoiZcX4hpQHn1Rcnn/NJHYtg2SQH1YH2BtRcDydiqqCQOeNelWunO+VAqrF59SrxnsYK
J3ME4deuSaFjy8LGp1tUeD2oU1sq+xE5G1aASq0DfzNaOP84s36lfkqFfQ5rPGcclL7tnp2CzSP0
JdiTOas4yLn4tqcUH12AiXaq1UuVs7MLNiEwrIIuL7Yl0mpJW6SztEq94Z/Omi90WIt5GqGu1WvA
um/IK04xQDw4mqyq59k9z4eAy9w6HUhMnl7HFuKV7ab2YnSZPofIFJPpq/r2p+yWgo8uCv1SoVsU
LWAMqD5xfAoTztRKbM3hruMVTPxh2dnMbnmvE2AaKQel0t8SqW+GSl788BQiaE33DSdfG1wIjKiI
Um4qUlN5vIoWL3RFtTKuO5Zk/fAFA4bUqmk76Mm24emZP60iaC4d8y9nqthRs20AbmyFVCzK6+8T
n/VEbPdImZaNX3NTgl5BTbuqf+lcCdVVexCF5SwNwTikyqAFwV0e4ao501ZnRioM7dgTfDQhpzBb
AR8ElVCW7mTCLVJtGPgagFTNMWGPXGwaI4SSSNphzFObV29tzmGYSPMmU6DJrawuTNF+LRuQYOfP
M9EgXTLxxfM1ewBPjv5IHA38HMgFYFYsOVbcvGCCWgbozBG057QV0FOoC22S1kUYviVD8Vqr5NIE
hBCAD9p3cpPWw6FLg1e6koPJeKRW4phUxI2wQm7bdk2njpues7pc1eSLS0Oe/TK5CxCwxjiXIZqJ
dpps6r4l0j1P/9i58aLmuAmkQXA7ytPU8unCRjKYDpY8xOZbKvNfVcY7ncFG48G6KU8FQ7hITgxI
e7xDw06XJuo82e91NWH1o1jJBZ4xm3urnbJd5c/oqHFFA2zGP17Cn2x885BKdCQD4WDKXed+u568
k8arJ89JC/2lxOua9oSAez2sDfCVIWFMnI/UAv1d+Gz9pHyp62VMSsPc9Geue2jTfO+UwcVu1MZx
vtSWgcTGwd+ouL24PvQoPsAWR5b9F3I2WlZ8El49a8oWY+Azp7KZcTIqoa+oifvtCWNwUdTrCcEW
g3btgU7UcHXTiFnPOJ6F8845CqRlWjs2f8zdBC5GXQds1jyQLP12WdX6R0XnVpoN6+eSQt5raClr
k4fRALvd9cmtbhmr9SVLIQJiUcwkkXv0FNgcIxrenBrKq5UAyM0Z6xvMYLCw81CBZE0QrErrVSWV
YmMaXQewkfB+W+J60kCss2wOxZLnDoRKpgOG5egP++Ji2A8VsGTOeQ15NnyKFq4KSXOaVx/SQB67
PicWhDNOpdzd+cag5k3p+xwYAN1k3zLHf24Ira/V8OvoFpzGuN9Ndv7cupTp2GDG9iNJOK38iUE+
haPd6+aifYM1swg9eMO0/mCSz1EEf0rtJk9bkImI5xH5D1mhc/XPlSc063UqJUG0rIpYzklXQDWY
Iq4x4ixjLoBSCtxFzcMvqzcEQLfSQdVYbkzSYZ66Rr9FtOjpP98lgEFNbJRC+y/Fgi/8BCe96z0B
HJjPdSw2wezk0ecZvca56EQ1uk1ck9C/AkzdIvAOQkCGSQYaVrs5TQY/mpjdsyH4GxIAPA3agq6f
rqgBQey1xp+lpwfMND1gN/9VTFUE5nzcZA5/UCX2H5gffRWl3OrNVC9LbpSn3qpZGrjOqRXWz1nr
MwYCFR5BTysuCoZBXtYtpQ8X8JQeam1tlvIvNalDZi7j0A33JAO8MuNZHYQAVVStk74/Ddg8uqz/
nA8JxgnY93Ar46K1Wf96V7uq9noKGCiG0eE81+hcBJxIx1U73sClxCaQ59baI+ivaXOIwe/u4Lyp
6beEcdq5/lttP+vFXBeH/l/UaexPZLtI+Y/VeuSKuluML5tkkKccbXpKGKEwgz1B2KQFttS7rie2
WQVxV8T7Qu1FIg4NQ5C8Bkc+yoPfIdRNJdtimARU3naevDl4C6au+e2HatFbydKaheDx+NnFGDPj
muzxlM/oPYMhZBYVyeDDwZp+Rz95D/SaqQG8ZL1j049etVBrVJGrSTe3mWIGpahJxhL+BjJVLm5i
m1bdfBekTB64oUncm71aE5iTgFWBBitsUO5umu5dt7L8BvvphYmWPe2nmmToNNnolnOO0cJEfbPv
KnnWYDvhEYxzRmCtQlEHW2M0cegHW+kVZPnZSInBMfvoe8jzKPxk09kEDF18flp5OGz2U/YWAqhW
HovFOg1xR3CNGOQftP1LEubPk0USy9h2TzEnMxDCRe/DjcUQolHEOy/pEHLkyqFd2fRXaUtYWN3B
IkKI5evvge+8wtE9E0Qkz0VhHFQRPavy5oCXBONNQbealV0qaF9hj1r4Gv8yJvJavaVgo3j3V3MK
FJhV4BRgI6Q4i5Tr0keOqKhnam1gbNEA4Zlx9zCSS5kA9p/XL7J5ilv0Fk4VbfuyADGVRttmAAXH
6kizA4czdjGW9mXs+J08O0Ap1PAbKJMJN98SphBMIqiNivJnIizVIvSd5uUOQgUojNKwCU0E3VXu
B7NYm6JTZ8fo53Q+RpNO9B7VLSMmovPkwjfjhGGLdUhG/5Thk56i6jsjTUyUZMJ4Pufm2EuQ02hI
0uJ5dPiSG6O6xg3GqQxNCq4/NDvpvmBcsiui3ag5f5FtIXJomea3/ETaJv0y7uBVo8DoYr6LSc3O
IHmz628h3ucSzkvvFUR5aVl7AwcS3+aQKVitD5xwP1MSkzM9k5mgrVTtS/6bpN57Sa7TwQeMKV0A
nSA8O1pktGfNUpsTPlPyVgqDjWHPA1y66W9d02OgrMZbl3rMxDLB6wbHZpoEIVYfI0DFgdTAQfuV
fndgdQLnA/OD4fW7xqm8ZZa4+hp7X7LqRAvVzrgEjtrlmrVJaI+75FVY75geiua79ro1Bpl8bYYJ
shHvmFbqwpqGA0bMUCTkWCo5RCBJEftr/yi57jU1dBOZz/kM/hQPz8s3IVq1eqRkiCuQTsyTCsIy
Epmum8D4Yg/PG5+tnHJX4yUskrUPW5APO8OJoJ1wGustCqbhNGt0c4Agxr2O/wowC0gWj/NocApu
cyhTZcMcAWAx+5qK13WGBM9p7LUPAcLU1JNTGieXKTwpvw6mK6WIY+5hGNK9Xe0+vYQZaxsb1ANW
kj5/Rw64DcpdxKSSIinal/b//5sX6ZUkeFCJLnN/tkfgdq33/uCySgRt/zSSRmEOzcqd5TlIbXAt
mbPAjlqz+R5l90IkKpMGblRngOgOFqBjhIQRa0Iz5DgA4M8g+BBBJ0yqaEm1grUBY7JCW4/eC0NY
QtNIecnRAebhYcCP/+4i+uwqsqu55+3pnsWnCEjByGI/GdCF4T3Hr6ejiGcONuDaHIulA53PMuvf
WK1dAy0DwgrDXHZlv2aJuY1acXac9s8oBUZbVIoRaCoO2mxTKiLon22W/LO6m8+xscgyenHYljLW
GerTGPHjTYCcjmm9OSebDNvcdAtUD4SAQZ7QLAhErruHDfDR9w3Rsu5vjGu4DH6Fk93G+twJ0nln
hHTbf6sMXAH4ch8o4ui+lRhWnnqDas4sQiZ86TydwVQK8xdmB3aPtL2MdXPQMI4bunjuug+3vqzm
rQxnbReSbXgw/Z67t9h5RXyMtGY1sIw17yViyCp9C5ElzqAsnQFC0cXIYmIkm/goY/4AJoDgUvbx
zbfVqVFIoejtaLOH8/SVxww2StX5S7/xNzLBWo9bjD1TH302/rYEMfwkpfFXoXm3J/OTg9PUZxre
V30BMk3Aib2fGBQ4LXyfPk/Zx3ok//Y8I2oiJFB0kBG7Ytaje0sPZgDrgetYHWTFwCor+seQS1RH
yULDqMywDZMV3bXHrmybV/TSsbIBP6mIZzNcO075TBLqbuggHMRF3zCK5LVGxTLj0w56ZpdOwKvG
r/hpMJpZaAbatQ6CnusS96dj6C+U+yRzCkOxD1HUaHMGSqlfIhcyz1gLcn5d4trqZ72xD3mtzjbS
6AGMaGre2aFcYnkb4uLKwPAM2Po2+Xq4bEEmMj3kfnXsVaGTQVX5VI32SGiSH33E1FKwHPn4p4iY
b4/AI0bBg832K6i8lnZGwzUZjkffLoZ9k68TxXF21h1Kndw8WfYGOBZaTI9vDn6uCOUl3wmHOXOg
n7Xp0A0ocPgCxfpO5lgK0F7NWzxBMdqa5lr3HZLFckyD+kZAsWmC5KVK5J/IjWf2eTtykrCLrSo5
fDQZ2b58zg6tfZlnGwvRY9BvmPpt5ti6uFqXEcTAmBgIncV77y8Av64SD0tPiFLSZMI/PJd0tiqQ
P1lKtqdwTlnAWD3a47poFzGu1IC9bPMrsN4YIB4wdUmsYxqfnElzUZdko+rWcM7AjSjYCCvIQ/A7
GpRtMYvh2h/kzhDP7mDp2OG5zqXOTBNIsRUinvTYrykGR328bskiKmbSvgs9oVZLYDQwxci71fWj
p7dfZGigjED1NBUYewy43cybcIMzQTxmcrwPSBKSY1OmxBS814HLgATWcX6trTurVUi49BcumIz5
15tr37kJjGKShpwvi76XEanUP5irCaM5mq5/LEnsrhBYM4sczuRXLr4HDU4uClZaGBJmri0j6Rz0
Taj964ecJewmibd1s8nSR+auI9P/IHaP4dRqLLHNM+Ud0tfAs84C7HgPtXq+snPukxaytB6ccrhR
lAos2AocBh7/BPju4tqxei0UE0e5nvtj6Np+cshiPv/0LQeVbdI5mh2hyGZOpRs8WQ0JOlc39CDd
0eiyxczVovG1n7G+i+hvb8fqNqcWwJjrtEeO/3oKtGUbM/RAwlsdEEnw9cdMRixzsnamsmc+Gj3p
OR92kxk/Fv5XSkYOTTNnQ5jRf+GiN54k8D8e83ClMWBA52egxXiE0DNQsOUsVA0/TlYrXYA7612c
okXcra0ALFs/1VvEGCtXK0yYnDozyPq5Z2HHxOQ+VP6X10TbCKBUBwNUwMZpOZR56QlcBmC4LqxR
h+Ql4i4pzfhCLpz504R0M+efKdVdET7GxgjkvsDMj03VHFb/fRdHlNQBbOqEwrCySTG3ToafbOc3
VPask817imLTYYxHoJrjPOZ9NL5/M2Xm39znHgmxEIBXjU6YNYturXQXNoocXgYefIFJqOEg4ZTF
An8aAphkyM3gzvn+dr5DI9UeW8Kc7TRyIAcm1z5hUdQ2029TduQIkq0ne30zf3zCJ1G03+jVnO7W
GujiKvZXGNXZSaacxCUlXVmhde5jxt/ZkhbOH66xtuEZaXnwBwoEk9OlMK7euMEijWknTc6G9ZBu
c9aRhEb+JcSaywGQkOoXnCQhLCzlZAzTkhKqm/aIsL94tob+ajONc2ZejXxHkNsSX5gxFslqdpwh
MQwG9jGBvIl19lBkLLqWVenRSKzSOXXRwI6UUSqUi6DDYslVhaqeQhm3FBOPuwSOa9vmsfJp4vOM
knnD88O//1slQLSpYYR+LVBdFgyTIz6JeWLppqu+YAZKBcevktPv4HLrWQfRa8E3uvLV1goLgYV6
DeEWZnQjTAC9ZhE7j4LrM3aLtWxCyOTcCC1vuWjWMNGW+PkSYDVlvfSHu8FCmGqIUfLSLDit6vVQ
J+vMAt0BDb6eszIJ7KE8EJjjU/OkcW3M0z1tsOeFCZoU+n8GSXV8QAjFcPmPCZyvzLPI1aeAbZOJ
/pWPt4oYf5CU2JgoF/danlznBaULIwHx/6S+VIumlZuZ0b9mMj9TJ16ViK6KxZBpiK9xyE6KYt0j
Bqwh1hORPgWxhKJbBPi26v/m9bheBJmSnV8fqAtIiHwBWE17ssyzo8vAoFA7xX4AGK/h/TVWvuwn
6h97/Eg1/5zoyRHPN7dBcakyphm64561yr20zZvXshhtOmpYaRvrvrW/m8L/GvCMuI7aSo555WVP
kfbFbzpp3XuI3zsHPwfLc15qY8rMWhYjpfsb1LdYwAhtjIFtQg3yTrMaBtTD2dFrJrjde+7nS2Jq
wXPjUs6SX+gdfuvVK4YkyLANHV9I5+2JOJ+28Viv6ykuEd1V2I8VbDE+o0+IMriPI7bXDcC9in0n
INZ2aHZRc4wr4FjltBpAa9qLJrxEVUBZdI1SicQZ8x93bBSo7Tw26WGmRCsCgHOIESW4/DH7DZMU
vi1/nTVBBcw/TJV/iMk+NJp7pS6XBhK+JrBObWcfnFEs89/C8p+hCwN8//PE3vSY9yPod2kMQby7
eAFozLUGvfOEK8geu/fOIPx2qmd+fuCzhrJNEEQtK0TKyZEs9GkkhSmnop7qnWFPzCRtEik9OGYS
g84bPeZFVcnFi3BfhdFB16t3lAeyevPnmF+JydelT/fFUVRwW4uKCOA/iVrbpAhVEWammN+eq8Hz
EIsdyuJUEI7F3HgRqHVCV+0S5SIYE2T7TENQxlegQoHCueax/0KDjvyq23UlGCeqJCJsOE2j0nr3
wMptxwyJn+iGDxxYlFjOPtQpXvTvqSC9lqybefePTlQnWNP2+DTlw+GwRpMF94z6QVab3MGSwBUa
yRMLkKCAKQvbmh/grJupOo32EBUTDv2l4dpE1UHvzAwlI2gk/+D2q19doPB1eQ0sB3o162hou6SS
YVxhdXIFTUhfekQCHGpIq9stWAQf1RwqC3SY91Zj74DiUqXQDM2kuzcuw/fK15ZiFhAkUCBn3WkK
ODpl88oXsWce0EVfEpl4ab8JzqG0ZR/b61etzfbSAKJM+Vvwkgebvf2+nxPstkClVqYZH4RdnqUk
BdHHzJHcU7pHKYFPcA/2g38NQZ+UDA3mLpFukIcUn31KsDZ/nU/GXtCeerWLm+2oPVfdF0YqWJrg
Yuh0fa7b2bySdx8+17uU6sXhf7rxa0Ymq1DfLT5dIopuXiAWUxxuZyffvsOg3r1yPBrIQ0O6okA9
zPYNaYbBMcMoaRHVwdIKTql91P5H0nktt45cUfSLUIXcwKuYsyiJVHhBSboickYjfb1Xj6vssT01
vhLBRvfpc/Ze2yHFYjVHL8WoqhCPlkfUs1LZmQgzdU/WSE4QSJDyqr6huWG50VQiDisGOU28wZjT
1d+a2i11b3zrVAOjSVRkd/OjBxy5IUatBbSa93QiBvAWKcDGczv7JBDsE76jflOHP0mEGY9oM856
ZYxF7cCSf1iIWKOXkLYWZ4nvMAbqvwjeEtprD8WZH5ayxGyMDxnlsY9xR/uz7H41JvdCfIMpQB3r
EWnMiBM5oNWZKmad6AhCgji10aZWC45odVN26SxzCtqcav5zS803/chqj+dsIaQ6KUx2BGftYUtK
OL6amf1AwI6p/E3pGotZyGXbcyrygctviwg8n+z0YGvLddABmVhp1keHE6KsdCbsEfWgaXMF6Nih
w7Vd5wZzjuE3meG1YF1Ub0+HASn+HGipVuLdtMzVhHzL5i12a/e9UcVJZ/nQh1hbyeDtI5cFErgU
Z7XiO4NyG6Lo1XV7A/ER8agCfGHzm+uDufS4ccaat6rqBvqmsPaoUDVyM3XgPvE4v1hV9YKXMRLu
o0uMpc0BE7dhgvO6+ye+6pLjZv52mw894W4a6fGlnmit1LRc3ebbZB82Bpqr2lTi1XWtSyibn7C0
rkPY/kE7frVtwaC8qG6pwQX+H11SJPccSfaeyKKzgIKix+OWwovm18lkjOoGD3/+dtwQ9AxUH8Rw
w1aKTSb5CO1r9V5Y2ypbSuvZC1/UxtnXcHBJG6YKjUPymJGOloO/LBPMP/nSteZlUgxsrTOIV/MW
SE6mRGI2jc4e4hwCwyNkhTP+QG+A92Inx9y7OM3RFd+6N6JywzG1gONChOrEnYNHF+9NM1N2b6oI
mLrmXpu3utYdyog7GvPwY6sTlaeh802gh8htyo/hbo3xZKWEl2nbqcyfjD80xeVEpqGZQ0KVPizO
AjufldWkh83QiDyGcsao7VEKsq9BLCboSr2CeIo2duKvAHDmx8TwSUUrNgO6cDY+JqaGxSC5YhxD
LigdeqN6iZsEx4K27ZNmQyzqQpNc34nKLSoCwINX9TkHe16HnFmBr526KoFuFBx7w+eZRmgcO4zc
+D49mNkrJ/GvVdhsTJmciG3/1aqfKCaYxVXxj/MuT8KX1j2O0cWcSIJGhqxjhwHJ+JHlvLaODwec
DgMsIvLkYsn1crhH8juFJz8ld4tJa+5tGuj3hL8BOgVVCahaTHs6WKReUNvN3ENGTe5iK73ATVjN
afHqwFYCUV9eW7++ihblAM9c1MPac7K1jBG1GTYREAEYDKdKv2UfcaenQzQioBfBuxN3qzJpgen5
1yjKTqC+5vKu3gTa4Gc/Y5Bgv9j0L2TgH2g7fKXRuK1neT0zlgv403XJ6K3lKv2doNItk5VvImkf
EPAohX5MZEFjrVxcoVNL+6fG7QD5qGyWmfbeesFWN+ZlhRcpT5SPEzqpjhqps/Yh73+KCqzUOujM
5MS698jX1+pv9zl7HO6tDhpXMUebRFokOhtH3LMLRuWkSVdTR7HvX4u2eudZ4TXQllwbuPqSLMoQ
Xhsu7WdV4TLsw50z+VDV2CP1GnvIF5sy2qNV4GWXqEWw6sL4dhaJZgOnSnWdSiM/Mh4DTsh2G4mr
7puv///wYw59m1+1TbQdjSd20mbGFUmJ5X2rT20R8Nz8956PAqBhOMGIGp5TCXTb0thS/vuAgh/h
F3c7pnQbMN63+t4HdGliiaqIl0xAzTTgoR08dWwCXWg8aW1CBzOFD0uTakj2AiqJyb4bn9UKUL+l
xuOgz+e3BNI4AR6T7qoec+hgHFvr3sYO0n0OGN9WgTlzuR7Ql6ofPmc9tg1cKzZz6fCdS2tuB2Tj
YIwJX6Y8PTEswNXMHS1sVtz2wja7pMHDtvpno+gW7gxEv+eVa84MMJcROwdnHP8cM72CPHKIJsZA
VPhDIjcPiAf2H4ZzGpzwpAfDBTm72W8L18ZEGW6YKpIV5CP3EpzCAndhrM/ZAuMeYTtok1U8pTX0
22qA6Jr0quGdxhdTLh0BrcsqUf4oI/dUWSdUQ6N37eU9R3ZljQcLX27ENWyw/N3A/FUrvgC2ol/N
DhW6EINIcZ2O8sS9aCTPpDKE9t+TSrpzVWTrkJOXOPLG+OZzVj3JE8wOfkD3Voa8Mf2kh4/T7UOa
2hZVNXP+k2IDRmW6tyLmMVm90TUsKyDxkrW2iHjFUcRDKvOwxeY3OlWK8LG1Hqqc4qzPNEDxg9JW
7If6mujlrR3EM5nI4AAVKZuw+VFUq5yp82RRyNxTm6JKswhY8f4wbe4BvKDoaBbhuPcT7j80jUrD
PApKWfr0Q2TeO+QOtSeeU9qN6k2KvIDNjPk3CsEse20K5gTVTAeiWlvsD3X0XVJav4EWaEa2MFxF
PaolytjCuMpIx+v4MlkPk/6MTcwjtk9qlC7l/6xTWaCXrG9ewtVergco7E1Ha51QHMFX3fnOwS4y
Zp9A+gZGjKbYuJ2+D5tu56byPPinprU3k95CJOi/DTvfyu7f2CLC08ZDzb5o1Ej4qwfY0S1Lj2hQ
gvhgB004qGy+t5FMtJYUyxhRdpIuCkEJZH5LdLZ47fg/cD8JA3oLyYpZDYpgXMJ4KMhJrEnEMHBV
a+dap3vdP+a54nYeE7gwPqs4UOHSyaRpXcn5JZTexsr691jw7kLlbq46Q9MieqfdwLMZxv1YnPUC
OHp30OfvsXdBrmHApSAwxT2ZMb855s7v72wRjU5uUvcpFU9IXAVV0BTuY7VRJJBFuZdr2Lh4nxp+
Sc7AFeztXYZLUL2AGTEtcdf++BLZPhtHGX4bCBj5kOo/xpRMmvmmegdYuSBPIXyIQQM8NHjWGeru
yiaLFqHD8LBpOw9NcwrJYAkntAA5pO2KgHEHwbkKil/pivSUp8imX0BdLIVf7cqIllnprlz7lTDE
XXFBmLSNhYMIhxqZ5xrn3ztsN9xUg63U7hi2/Dl+0ZnDWjR7Eh25z1zu0plBHYrcHC9e9pygZu1p
cVtotEDbFuJLkklfxn/tSa1inyEAVL06mbk9lCEL6xuZ3JIXtfVugacR+3yX5qhU4huGhq17Vj+m
6O9ukZwGn51fB+YWB2eHp5Liu2V/aqxbAHthpr4mGQBmUCP+eXEOCIXlMV/biTZDMpYlWljzpMXU
8ak+vqWCYM6UH+DF8V8X1jC2lJVANWpR/l2J6a7KvZyeZz0i2mqBpUBP8SbTfObJJK22Ljft6P1q
JRieAfYW56ztEsQ1ndw5ffGRfCD99d+nlhCbXvsoM/9jMo2eQ3wxedprxfFTy3FdhnB/yQKiSRfX
zt0QE+pubrdw47SiOjsdzCmzPBBhR7n7JSnmaOqoOpLb5EJfA1xn45lWOYbfkLMtYxQ+clP0GoOp
DsYGTkWvZLqWEf4k/1Vh+lEBVgjDfhWHF5qReXw10CTrXXvLbDxDScXXk+XamsE7XxvylmT+oYzl
+h9woRXcwSK92s3JR1TLP9tFRZaJ4jPX69+8LKIF9IWdQPbRwhyruIOMqGFob40Sjl0s/pqKDMFK
xZXGAFG4EqmCOUR+Wv965C13w0hgLVd4yGwDdMHMpLicxGuXNNCnwo+o0BZPJtXsGMmrM3Dd9VNC
XZGoH4jzMgVApSxKDPoeAiFN0NLN25q1sY/d5xDgar2i9juE5ELQQsw4n+M3BdS3Euc9aNrf3NVp
A2o/9L89mqxUOwl0RgliDiGuetuQnfai27tNea6qZjvE4S61DtSc6m5k6e66IADc/zd9B+IAh7OW
x7R894I7w9vUfKiORYQRR8X3Ijq7oTgAcBJba6c/dz6CEqt8JxBWpTgiYi0PdZ3S7cwCKtno1BLd
0Yu9TjDfwiPbInplfFvMx8K9qb3SyKtVyVniZIgkYBqpy5wJ6uIRQkIFClSPrziglGN63rrOBJEL
xC2gX/emHnnqcwmfSFae/9k6He+Z6674Uv8cRzPKSc/buvM722/BhTeJvrDpIJDCdn83+OMjzkFZ
Vvuapq9SZw0BzRGrX7Ye72YX4hdwJCmryVP/mjMMiYeiQfVnwrMmMFsai+ZSKrPxDLrOc+Uyw//p
oaeoLZooBZRreSalli0MbY7vH9xw1+gIoPNr4Pachn958fCMN9s92fK1AftsEqyhWVCYcUDPzs2C
1zoFHmNFihzruZheLGYVZXOzS7L25Pgi5XwcPSQirvFtMxJKSRmMvf4Majk8B0n+QrgbEY8dPaJR
TZttnHpkC2KcDJgPFn+tluxnlHqDg17IhJ4y5zxfWiExjvrc0hTk4kkPiJ7Z06ii1+GHqDrAwJj0
qyFmZZ5x9IsvW/ZP2YjxvT9VJVgNg0lhhhoCChMZQpzUCTjv1egACfCsK53oBHEbHom57XbmNAPE
c/jGxvchIBikRAPO2GwVjenSbm46L1yrPXrWb0UMnGHeoiVYMFo3U6T8UvxVqxiVXxrKBHLrbPY0
OYLzmHymTarl3K3aeNsjKEoRM1mFdcX0TbCDZRMbPZEk19OUYzpWuMwgWDL6FzNFwmwMBR2OYG5d
ZoPfoWNzH65qw2+K8DCZ5YswuMjahnfxpr0xGt/IlFeTkIeQYsdE1K1Kl+5ETdLN9X02f3pJWkwS
4KPOTnEXMM82VwxbcRVSotdoEOu7AtgUCB/UGUWy3DQGFoWsNMjPGVaj7+xJY36TTfHj2VypDPMg
8GG0gbGYeghUTILJvKbaAFWbvXAl2BtBsgk1H60AXkWd+RiXdeqEprxL7vz2nkqqm2rwd8m16oj7
0jWSSti9mnOz0mpuCJpge0PEXwabWT9NkMdoMPTNgjJDMv2bPdwHzQbgpFv+OJTkDZDH0Ir3Xghn
u9g2RCqg0ifnCZpk6Q8X0eUHc7zG9b3XrnHEHtbubdaYeuRVGVFPoqkralIxrAXBU3rUvvupultr
8urFjO5LfZ1XBArOt4nTXdOMpePfmCjhBNMXYQPRkvu9IDhjdg9qfj3GFGZ8ehdWCPMGVZuEfNmy
ClaQocJCO0x4zycb++tMw7PIhkNsZ3szafEPmwHzFZ5Hiay/jLV7RgHe4A/wUBs2I7lmGeghhvpb
t4Wna4ZMs3q3xr0+IqeZbdohVdobqyqnQ9eRbknMwwC+m6Eo3QUV5xBSF9F3IHpKJZTZ54wrjF/M
asJO/yg9a0O69EawlnyCeNhzGaXh7PbYobSX3IVvFLooY0Gr7UofJb3Lp2CDeRm7BGqtApBnRAfa
LYT6qHwOuaI9+YViRhf0NHr6e4AGBz6+5Wr/0vieVt1bG9FSAMNBYHAjS4YpKZ0/zPl6emK6xnqG
SMweOqylg2YzJCPMwVc0cB9xqQxKdKxBIPcJ+vloa7PyvIavAwzZAGx7oGC3JB7LYMtWoEhdxNno
BieLDwPdJHbRJOVj5SOwEFipWPhbDcteI7KPAGL/k6ExI4lQXR3jLMV65hyl/2AmsjLMaq15mbko
7d/cBqZDg+dnyl9wy8qOieS18dtt/tbgLs9ZGCAxXUL5fDkTJsmJYHGa1B2JWGX+hl2+bLJfNVGL
7Ru2ydolxINvE5qGO+wJ3QP3tY9JMdKMWV2zaY/srcdwZPNdx+vMcGCedW/RzCV5fDc/0mDnBsgK
NTYlplkcM1jcFqHEvsnOQeAAfYBuhdjggl0OKC6B6Op99RpoaNdOO6n7Fb3TEstGuR47Go3GUvb0
vfSrKeBgas7V8XiwtQnAxW6x7FprnneILMkqPTzQuBk+xxneRpxi9Q+///s2EbBSb2UGXZaTza1L
BWQlaX7mNkL8or0QXrUm257+YP5eN0MGdtXZIDYWa3GWRQ0bESU3oFZAcFcr0Sja2406rTOCl73u
QMEw2ZoKma2HRza+hKw17tOgUoHQTMdGe+GTqatwRwB41228FzMERKwXa4CMsd/CugyxcCyQluxH
6DpoNS6BGhn1aw2NRo01baQR4hY7syUDxV+OQlvG46N3P2ssH1KjysWYG4DtHSjCsKpXxkkNLwNt
OERIiPT+YXuI1L/KDiO4fmK7VGtaXRwyrq59AADfvnn0qbOrzR1PXTfCU1B9tTg6VWukT5DxMsVQ
4Xwal8sEFIJuGp8OWeFW+Za4/nNQfnsSD1TcAM2HW4ThcBYEGRtiX6mjptMXbiIIfD5CLsYmAQ+G
XI3ht53kIaJwJ6kDmTnMkRGmZu3EG0yXq0w+6sKvtzY8a4ktoR22wrBLspeojKcA3U7lzdEisSJm
azrmSssLcEUAegjBr0aXXiPCcdpUWMGYkEXzdyNH6kTvGqO5ilIU5Bb9/kzDuCaT+VzIRzlTSZWI
9aL+MhiwYwAj2XzVqBfi8k03DpmzsXsfzy/Btqd5/ItF9GsG/jJM6BxrzEhBIZwAZr5G8WcdeHIZ
4HWWZfc2HnLm8cbKp8HAXTJ3t0OVfZi5QzodZWu0NmMmA/OIf1CbX2oz2PsBlTH0LiAkWW+9xEW7
d8c3JLJBHp2Im4/AHyKsQZ04P/3hVNhYPD6NcDnkjEnypnEBgKAK6/IPvSQlslj3Mv2NUPylb24w
HlwjOxKOeZqF86ydPS24l5h9CqSm9NSX+SmrsFDsEZbrXFLBsoblC4WEAsYlYm9QhUjiZfh3irlA
ECdNp0/sI2AJUn+kAJGRKLeEs4idCFmo0dapgp3eeptZ2NsQJyGCM4z5vAeA2RBPM/df55hEdTd5
eDm1fM/ilxycWMIi/00HYjSo1oleLg2wAdHDIS7JLsrn2I53Y8bEL3COWZgevdk8Nk38jEmOJZUO
ONx68igjAEBBwhZBOQnsCngCO33Iu4eHPyH0jcmmqW9tsrpcbPJsEhZ5ohGaPr3gJEmz7Auz7TR8
IqN0N2k1vtQixA3Ss9qqb1UeaCjNJo3d7yMrQ3Ru7EANKD3gieC/wAJPUWTvUIZHo8+cicYl4t6y
2RY9ZQmim9BENRvKVt95efGZcqvR6InMotiKiRZrCJk0L1CoxJgHYMLHIQuHr5UrBVakN51WTNAE
X2m4c1mSVrmNSgjYTQYyt6V3I5Nb6HNhh6va9/NynsZz59DtUZLYoaLEjGksGFWOCyJeOPX8acRv
WYoMef4GBjGNf0ZUPUhBxBLHIY4/gjImZ62G2U+mKJxGUf0mY7vrm4kh9iLk9G/gI/X2ptPyr0Y1
w3UKLZlRJpJlzC7TWO5HOGK+Q4qysO0Zg3aUZIfhmai2DA92kC2ckC9valGDuvLKpoaep+3FqS77
90JhL+jZlP7JRxBXgqEvqbykzn6Txdeo2UTuCT4L1OmZJFFeZ+70TGJIa1wwa/jok3AdASA1NLyQ
D5M6wB3jXcOr08cEO2XpPjKqswp4IV+mom8qhUcDJdpSQb6IxvllT5lj+y3g7SWYhW3rllOhzo6+
6vyHVo1rp5pOaW9eWqR6w81nVkAHW2h/ush3y4I7RDgiQkSyy4SUM6zXQJyOw6nNP5uioYmYIyFq
mVQnEzDYV8GsjQiKN7MCJ9sSXY+lV1vknjylTQvNJouWuUiJdNgjWUsw2iAhzf3mJaG2EvHasi+9
yQEZLIpO7Go6y3FoLp+sWRxrky0PlmkEFJp2Z2phrOwIQ0NxgYFzxhVU2mefOK0m038N/Rt1QUKH
rgG5Y4/odFDPXjRp4/Tqt3WOuU63nBvRM9+aZEXBgRNM2zgZU2anpnmR3QGRlqyv9PFS/1+cy5Xi
dhnpe5lYGwFbZZEm7b7xwDmykzGxS95p6a0dzVnZs3eJLPwsqvbUO+wQPejtrP4ZkSMlzw61REBI
pRa2V82nAq1ww6DT9f/1MfZ24a2lB2695w1HVidoYtaDv6uGE1+MtNwnVT33iNtN7cR1EMUdQr7A
wa2Iz0yJzrMcDjIzA4KslFequzfpjsTEyDqYbkaRcA0FB62JTeKW3PVuo8cYv/CigC42lG3bv+JS
VmdoY3FM0TTa1KW7HWkphmG7H1xu0+pmRqWM6qv3D1GRLfyXGsOq6urOvK0VP9tmqqDVEMgy7xxR
RTcR3OUwWA9avUDhRmRiGx/DqL3i0ENVAKZbq7vFAEJtGkuyyWFF4WktJDZ8Vj2VVehqp55Wur4l
0ItvwF/MOiELzOItXtNsqDfAoU5j+pu+5i5CAAbvS+YHOVxf7xnB0sQRm/CiJmC1FFw3Z2hemYK6
lTGX8P13DB57ZzqWuOjIZGP3BTpFq4aD0QlnbnaYtObpBcE0rq3kKTWxBvtcskBIxsgBFulIEwbE
GLiUTyPVcapFryzkOqrYL0vjRhmmGoepqlsTCv5mzI5YOHYNVURDS0rUxZLijBtFLZtTJ+grMHuI
mEdo3M/sLt6RupD5NHmpC0VhLCotByeDJkfrr0F8MLLwgJMHiY23dQIm2pq98iBJFcWuKjBU7xxr
V1neI7BwtUEP0kSz09wOXepEBFmNVrRgf806HGyT2GZldkf/fMp1XCFG3P+rupn2R24ai8RxiAou
XpOek7C5Imt1LVftsHmLw8CRJ6t76CFZ5vwxcUGpzB3zc7QAyC96jRZVDXYjse9OUGFfg61dMxpg
qLFuYl5tjVqoqbByWl53VbTqMunXas2xZFYepaAq1/zxt5PjcegZSjx6lgXoT26muOonvdSW8GYq
KqWNL5oHcVjvM9C8AHWFDZQl7maGytVn3JOZdUJ+8gRbbczzdx7HkoEGPpiwSl8xV8TlKqEsTCiy
U3Q+Ii2XHkLZUQZXjXjur0zQJqDFLpkhZUuXB5NxZZGEh2f0jkFqVVm1qul0qTJFA96V845K40FE
KF7qRT5aW9WwSVReWH1XWF6XFzioADjKi4fitqJ/nGo8b6IjS/pYDCgKbksjTTn/VhBnrhWOCjCF
C4Cmkpt4TXvGZoksbb9jTFpfqgHJmCmLTdhne8ey6PZcw4C0ugQtPu+16wNrC/udbT6rS1CJNYmC
F31eQ0vwpkpqpJ1qI1G/BkdsegwiZDABZKAcJwyznZbWqvPXRMlB1oI4QQIl5u+i484V6a98tJ3K
mDItuDDeLkewkKX0yhhZewwZ/Eul5yt2WQROmtC3knyGiDqhrrnHD8ukyw5KII32FGEb1JoF/yiL
zSfieagKBjS40Zps7c3atwUxxxHtxtHZlLhKFmyrUt67DIJaFT/rrrfMp58ZP0HCG1JwcSinP2U0
R0sbjdxCiGoRaIIr8BrKtoPQ1fXWmoks0Xv0kqfF+QkgPiRRErEw1ossNekbE5LBNUE9IU+2W817
MxjlMB8doPoRDXvLRX/py2YRt4p7qC/VXabX+6UPL8J3IU+gB1d6nQG5L0BwbgGABGhglTZxLOKD
Hdnjc6u3eqpDQPDQIc1n2+QMkPeCK6sZG5c6+SmwEzs6D6j/kJVcdvmeL2UO3k2OuQognz+9UssN
uNDKr5SJg/Eu8Ampu7JarjRBQq3B+Fnk67YkKZR7ZBljEIF1z+6/YG1Rg5MHv5/YuxUiraYJYNjW
O238v5AZS2X/qfFMZDZYL4hLjnW051hb2r8MXXPIE+KcVo/GtzkgEpiMhtj0FnzQ4tsBOBqi0D1v
zZHYD4JL+wSmNHRLbnMmOpGaFPWx3pcSO/UcLIzwE8rsygSx4wZfHPSxKI++pi/DwgQF3/1Ypsoo
hl3i8ABCXZklkOwicavSipnFQAVlLxxL2eYfAaPKmd8p511W38uIDGUmYplFjDgWuXDbFxsuD9z2
nZ2Nw1i/DLW+Dxi++761sWr0wupWb1ABTSnQ6OyRDs55xJkxoDkwsF9pwvwPvl4YQFt989sQ9hrJ
+jM/dpXxLQjLWBXqhiqnY4YBxZ6jo99ovONQVe1pS+tsMUTFteqjjxYZbhTb4bNCceT6c2gM/0aQ
Ob2xtRhueoIx3hiR63tOOSzjEVxp7anPafMgK6dZumxNYvxrkPLoHJ5NbhDQWHF0AWxpzgNfsQPb
ch5JWZ3o67M5q0VCCaEWKrhHfMAMAhEZAFUz4wcXS5e16TGaipMDbRig5sCFnkaxbWtQkhS+tv6l
Fn0AE85KmRrTPiw2lXYKtHdyMDYQf0gU95aGLPce+QNhOfBS0FrSuQ/T/qYtgIrnv22wCxvkQ1jq
LYhsQ7ksO5w8Gc0HCbAFOz1UtxQzhm/0SwaY+W3wYVgVFD2Ea7bkX8VAjx1Oq2PBfolRhokYpg4c
GhBsVbCpgZtPFTAdiAb15g88GHV14ZjoXf4rw6e+jddBNm1TMKZqwes0pAqEgjhgKix8aQya3lvO
iFY0zj5afDh3YPXW3TdgOV6jisZGEMWXsL3RiMC5QkRwwY/yuGaPTfo7aNHaIqytBKSFmoMDFlVq
uULNte5s42ywj/Y1skv6fr3VvrqNRPRBmqMZ3Jz0mrkxAm3ZMT1sGWN19DlR0eQr3MwoK9oNxK3n
yWLkNu9IRbmANJFIrtC7vs+WQP24KWhyqrBUm4PdSPs12RpqSt0Nw0ltaJll7TL1smwMqz5Odrcx
zSv/KthYqvak8OjRpSBno7SqLYsuLFHzLUJSHmEvbRncIL3jEJUtCQ1RdrbTaO/RGPBasSucZyeV
u2kc0DDAWjQfEbpYUx5rg1k+LR+foKieCJhq1F9Umr0J5qoVpLi77lPtECJIblsarvltxtLgAel8
NudfhBDbIZXXA4tndq5SWD+RehArq5T0IJzTxHCtfX8swugHe+mhJzljXPbQMarW/KdSEYreX9dW
tew0HnbfwwHlxGWl9/2NYA+GSCXIH522QxMUr6l36SfELKTNS0bnD1WpscNGiJ9R6Ptptp67calq
bY+kLqOqVrgJF4Hz6nBuY0VIxFU1MZOyXnRRjr31hsYjbpAycTX2iPpGK8Q2bX+o4iHCnztWwz1g
4EdN0Lb7rmOzFXd1Dxiauwi/rKTazkgwRFQviRxugJDEaFLJPEUPmzNU9BY9Glpsjy7pCoVlUjC/
Z3VCiyZftZAqVb2hPo70cm6UwCVijNHoki3Q8w6j07CEEcmuoxCOnPq4XDivfYsbECghpsAE1qmd
478/Cm9fNZKgkuurtgLsQPMicryD1fvX8T5wCVi2NaMit5dbBSxRzoOOAthJuT5OgMFXGcOuGIYG
okXlmpHAb2TAxIDB97gVrHcm/kB9wDKRLAjQIaYHmRukqXQcMv3WpyrxIc8W3BHo87bIYdlveEK1
zEG+tgeNvh1rbYmBTm1ZMOa22PcRBACCNnp/14/ctD8w9mNU1Waw79GrLNQUiK9Gf7cCJnNW358Q
qCsMSRR82KREZg7F3/wtnINf/UZWsUxMd2fqaPMZi9t6d+SrK5VoxtZXlP6ojcF1kpmILpvvu8f9
6Diwasa1+ip4qSLb5Eoxn0UwgfSpnWPRgy6ijpTWScuvMdtxm73YnHt2y4FCx76JuIhK4BLsV81p
4YdXBrcB7sv+MFoXx7rESIG5bT65zbR0DfqbpIBfUBYsnEmu87EgNhpXkeLdvQCW6cpHWhXbYXrT
fep1yhN1oKumqto0G5/oU6/6oL9Gl62e9rTc+Gsh1H+Z6Mm1//0t/tryPzoqfgfyc0RNL4f+XNa3
IWfvazz96BotUGkkomysg+Ocwon92h/c9RCRlqM2GXmQfAqnxN6IYXLunwGysL2icxYwTfqcM1aJ
TfMEa1Vq0KdqStTk8TEevJ+seS1lDgCmOrWwxMFY0HiRB1s0HLRMzE38S/qEWCp+iep/lXGtOcA6
xA8zDmW0kTCO1JPW7b0q0EpaVggOYw/hSQSocpr1VS2cY9imYL2xTMRE80wUcchz/VrhC+8Z1P6g
rWg3GfIZdM5T561bgclFdESjujuJy9sZJ+Ys3OCGG+YhBoBPgT+8chFZDf+pmyKUTy2dvOHUYVWn
5Qt/stdpLPmLIcTXcIpA7Fj0JDBxTKgCUKqP0t34o6qDqAqRhfQYpUY6qJKTKc+MY/GlevReOTEB
hSJnXtww3eu3ad6H5U/YMrCnW8aMvCEJK1WHM+/YgFhzxOiFRUkE+JkQ7Jecq6ZuAbJSDna0UgGm
7oxXDftSrFOsIizzz5UYNoUPC9fOrtnovObQHge7fLOHBVAtVTMG6vBl3lsS8Rd5FZEfu9rNV7qv
bZmMFGtz2tuIPUUbf9E69Z2A8+faDZsgL2HbnDsXorbgo/lZ8+722Uc8dO9GJ49JWrzEYKngKYn/
CoEmLHbjXO9l4u9qEfEb1qhZzPmeoPJmSoQSuhiwLyW44dxdoSp+ra3PBhHJkhgJlVUlcIyU0tqC
ou4S8u+q8K6EJW4D9zuq3ksD9BdUsN5orRWKrgRlYDe+jH22zWEty6E8kBZ6hNGB6Z72HhYK96sD
hmP/uehmi8+Q2YTV5svA0FcSrF/Xiq2o/B/dvfXM4Hgp0UWY5DJ+qXWqEaFBdBGfvRTf6qowFwR4
EQvRLkHjrQpc30ngbQgK9LVPV/uLdOc5/9MhVej0kgvrG8ZWjvIi/zeo4GBUJGTONt/GRLqleC0H
92wOHlQel+80PQHrRAz2Dc5sLcYjTozwn5lPS0eSLXbOabaga1jFKqMJK8dfz6wkYUBpc8VmX5+Z
WXVdTo3I9cyudlotP3WcVM6Jk2iYg4Zg0Y42Lt2FIeFS7k+XlITCpAOG4QynfmSlQhARKzV/d8nE
ltSxVVwcVPHSEpHJRmhRgmULqJ5LMy83GB1RYzctc9H/orHrBWzxnd0MKoJC7y5BreHCk8Yuy62H
W+NCTlyYJqAaAbl5ChJjzAA5aDRMO70rd2RbobROwUmH5qkkf7QlNCfjE6K6djvj3sCWs9xykYls
0WBdL5GMhR0vv1vwbMOMUHZ+XsS6bDVolDl/E3l1aYz0mpn19wGHL6ECbH4cETnnQmHc8oTWu2uo
frQrAdpiLgIUhsiGYa0pfNIcfsfuUbKnM8Y/o07a1nZ2UZ83mcLtUPzUYXmttOFU1WIz1fFPWY4v
dl5sJc0WQcFWDm959Q3XPabs6Nbl8DnlP3NM2yHpf4fkWfjOM+z1p4G5wWS2hIAnl2ZSmJkpA0tQ
XbIGma0zfOY1V7yW76YDtwc+Db9fK04u0yh2YmZ7hXee9eqUgN7KCr7oLhJLuixk2VANJ0i7Uelp
ie8hIL+bNWndjjZ8BAziLQ1Xl064DGkXaJJYYYPYl6H/z8yMQ5hYsKpQ4GX6O8iDM6uGYfiiy9t1
ldM7tBk2RN4uTvSDwNvTNZfsfyyd13LjyLJFvwgR8OaVBEEDWlGi2HpByMJ7j6+/q+bc6ZmeNjIk
CFZVZu69dhIwiJlxNuDiCaPxmHLuaBkeBPQYW3ybZXzMCJWGt/U2mNupLjnjiA5J/FKm+5aygWF8
rtZ3c96KjtXEd28tW5jGil0ZL/eOQTIchfd5HrgzsDTjBYDTpsVMD8zhmIz8daj7JS6qeGGWXmnb
hM6TxKrBAeZdfHpDe8yszJ0opqvMxI1VQEuutn1QHtTCepft5mYH5D8WbH640nXnENoI5mvCvcY3
g12aXk/FRijTGbKb8VVV0qNQmy/qjowzlF+7OaLU62u0XCMagqVLVh0YC2vPIWfdWeArLAoqBw+f
g1Chk39LGvMisEycWpNsAX/nwITUWP+TP8MSSTClRAnbLc9ZardzYXi93PuIM14S6GirelKYSvzq
qZD8qwNmmj8lsn4VIQ5udUbKEQ1gbU8wOLbMW409X7x7ZHZ++omyTTb1b1Vv2gnld0oUjMIdhUzk
GpK203Qz6gMG/Ly4ra6SJdK8hpqjrEapuVncbiFHmprE6aJy/CA1z3KNvqzzQiJb7bw7NUvvj9XG
5nVJ4bdyqVZ0M7vQxKZBzpfwouR+HvFqM/phhrazcBNgtId2g5bN6J/L3J3VWiPUOf4XhH9zIiJN
OOl38auukuCTmyxYkq4zhwpRzSpvJbLvTBt+pCy4to3G8uw8qayQ6vVNeRW7TssIlqM7kqGgZswb
IGqvaDs6Uv+ABIy+IUqYdcgLVAwJWXZANeqJBmFuw3+l483ihC67IjVC9MBFU7XnGXNyLicVPwko
iRBzVeKB6FlJHAqJaHMm+ZTGf2LtbYAAjbzFdSRy2ehR3EdCpSUr4yavyrMhLB5KYh4W+8Xu0W9C
jsthEBhwJ6KyE/PE9F7KKQBJ0IcvYU4M1jaP/yo0AV1JKiksFz2/i6aTEF1xWTdp125S2fCV9tR3
qSuj+ivMfVRBCZvVjCur3zokp6VCaWO3HUtsgq0qbA3XLrV9p1G0DxifeuJDQin+ztVsx7x2Zpkd
I/wV2m7kBKVV0wOh06kPaTQWwsNIKBzt1FA1j7zD/pjcUyfTf1tuoVr/9Vm1VwPx6ljnwDRB0UFw
lzsW8ewwjXCa9eRjaW+iqEPc6ZCfUM+bpgUcxfOcuVsDqyUDtvIyi3FEY7h401F7/llUWgM+HI22
Ud9k7Fcl450mCK4wM9capwMpdYZDwHsvCpG14WosS9puXV+Q2QMgT2PE3pYgQUjZtek7UJFYM3kN
/CdaFX2CFR+eQsZrq5skGYnxBFOAYbgV3LG1cstnZafMqrdo5Pg1roWXOmRqSB/8GXXgqkCgcshP
8TUrpWd0F5uW+6BLvLMeitzsMAUinZ3vGbEpga55QurX8LqKvoemxmxbbPr2n8ClK8aNEc5JLEO1
gfx2FX44tnayyJ2SSG8X6h65AdItu/ZWHj8tCqEavWaswnOP38o+ZFzuqCvNSQ0m2iUNftKDC/Xb
kRYgjo079HpL4T1cS7IR9eQ0SZr/XzeJNpslDbKrlc21sjviICq/0GL66qNBbM4hgqI7Wj+7iXy2
Sh//mUaOavhP9EWSkJRFzGyiuhU3Ixi99SjRVhpSsmhutfqvWs6oFcWBJ2MfYTuo6ft3trpDjxeU
kEKk5qWVu7eSpnvWOV4olG/kiXH+j5lKz078jYSf4Oub6DzNRNtrxIQMvXKKBRmJ1CFFXnZq9DBj
ZGgoBycVKTTcgE96IMGe+NGD40sX/aae4gynK+Om6Yw8mR7OfnD+SNw2c/mzkNX7wu1SnlHX+nWn
+iXEtIxzRVI0h5DauqU/FnBTimeZFDQsJ2nnxWhZC9zLWiwSleR1ML5VS7SPBnvNetAgRNWpMGgx
k/MA9zUBAdD6O0DWIFT32etiVtulGIgrEJab5mBy1pSMfYIzXtB7jYpzs5EdZDP8HFjdaZrVCYdU
jI8KwxQDGH4PJ6Kbo2MvUz1OK3ibCQ3pImv2IwNxbpv3YSk/ggHQcdlUrqozKaI6K35rYnQam8Hr
bxag2me/7Ao6b+ONrMr12I7nCbC1TeFTQ1TW2C91iBgaKmRk/fESvjSwbdXU3qRcAZX3Ae1Hpts0
UQqp5hSCvEp9JHl0kcbmW6HNqefMTc3ymbXxm0lsSal2b/qAP9scj0PV/AThcoh7EdaxJOdivusH
07Zeu6m6qzGv2VgvTMgpjVvGHpaXaPY5Kz+yUShnNk4yOKvOZAUhAG9flh3xWhQfsqBIFTdGohen
kU+LQgY3oFqpxftX48xymAh39rmloMLvBiYyxtJJimEytytGdpXkeA3xuqL0sKZoL5fLSyDDK0im
c+7Ixyp2Pp2YquWWyq+Bfqims53vozeTVsKaQNL1vLpHq7P7I+3AdK8fP/RQ+GGs/Nv6sHMfbrpy
Pc972a72F+/1tV15Hyf/6f/4P9maUM39uPq5/+12Pz+PcvO43Xbz6nAPXTTna69eXU6np397+D/5
yqflsEpXvuvfbkxCt77/8Hc3RvQra3V6PsV3fXJcXz2ffGy5+vi47F9fXl+9PbS2dbS63w+Hw9p9
5Kub72MaW5Ezuvm5nXx5DbmOH09fPOxk/9BW4qOA3Lo0f56M0Vdw+FY++Riuv2Nmuvq77w7Nar3b
rZ+Pfp1q00ub7PoU+Zw2PNxTx2f6z9O85qtYK7fdPJ88YWP1nNeda27dZ+c+T26+8vhzl392Ph94
8nkW5erpnnjG/Pw88Ql8xsn977G5fDmXv3ef4nPFr/kYtzjyiXxtrlG2F4+ez+QBY/NYPbgKfDx/
5IsP5RGc+PVJPDq+Kv+K3yEtXfNA+BCiv8Xfu09x9U7it/yPj3NdvjyI0w3P6P+/Nh8gLjNfh1dR
PEA+58SXffC4xSPmcZ16nrN4VQYe7X9f8eN/z5hvVvJDPEj+hgp5expc8THi+Tw//JP4nh/8VHLV
uRo8Qn7++O+LsXWveUaT998T40mXK147fiOuDS8fD9NZ8YWfXElxpXlcGpfB9R1ettJd88/N/eHH
7vHz8H3358YNJC6y7z/7tbvjCZ3EgxaX5r8LJ67cSbwE4kGIx8o3dyeXLioP7IM5F68DDTJxccVD
5T+H1xs8yp4SbH0iYWf1IS4Cv0ZisuIPxIfxGPkD/hM/n/77qJIrXuz5IH4BDRl02NRu4u5L0X/6
UjogQn2hbW0qJzMzoVNMa1fA+0WQajVGxzrQzoZq7HoYOBanOLKQbnXGwbL1apGZQ6dbLpDGZt0/
QD40SSbZryCiLe+V9aJK701Bukb1My6bqjjRQF5NR7DXALD88G5aGmDlt66+Km23CgAvW6afhtJq
3Ne6ecyQEJjEfNkaKwEnGAlFuMTmK9vtTu5Mb2Huaf3Edb3rDLOjm1+kqLg6nCcXOct2SYaYb353
8qhBVkqvKDBwXXecPLXH0kix25sSPIqBx/9jAOnPW1pW/fBmjPU+dcrfiIF/hF5zpj3WpORPBpjZ
BMZZHNeRY8SEzzd8bN/BsGLnqqf8HiTmfsznbZZwAJ8Ihkmm6jQqvt3qvj4NXDIZe4S/KJ0rTHIL
mKEZPdkgvRrGfnhy0osfwoSBJX4jdvfZ1raUFDpOL5VEiYLYsIpSJ/N73bnZEbZDDSVM2ATCO0nQ
U67rdN9gePXzWy3Je9FuNmII2va/ELB2H70CkhL9fWFLbASBy0aYYzhPChQxo8ZagzjnzXI+isQ4
K+PEuCU/TFRNkO/zEq60qHAbda8XtmcWyzcxNKozu0UHkSVmb8ugLotNTOGc139GjfUtfidqBLHj
11FK0jdDD3ATjIA7+VWuq6+kJtV2lBAQtf/aYqLYVnZ0qXAbAGiMTjmSsrwKvDLezct2ALhUeLH5
WuEls2qG+xxpEtIjaAiKAbctJhkx7f9yTP5VmTeDeouuer9gvmNgkPD6hzMfYrFBx0n4VooRJwcN
BlcoZEHso7ie7E+wmTiBhF45PkzDrUzZ9pjSw8yhP8GnyrSmx5IeZNX6JWKDXP0YGNiLw4Rka9gY
LQCmrdfO2avUFdvCVHdx/RciEEuJGPrL4h7aISdMoHJ5NtEiRV+5Jp/BFt3vlG67DftM2bbzW5ww
uihf6MJXy7tlFy98K6enRVzNvvrfgTvHhx7W30lrXlGEL9ldyER7QnbanqzmpZAJkdT2uq1fM+yB
cr5sODrN3JwYv1Aw1QbU1v5WLx+6vG3RrTjCcoqqT7OPGexLc3kDR+XKHR4/nl7BOXVcDqmaewW2
sdpG1Gcv/3IcaPq8rVFohnK5F+2FCgEELNpNp5AYziGGlCUqkPYXfcdXGR8aNGjot91ct9YtJBfx
ZlBTplfhYzJBhg+qdUmm6dCM0Uz1Na9y1Tjk6g7cDegP3ooBqmXtRh0pCk7J4Dktyk7oY5a5IgZI
NFBI53sN6uGU9tJ2jvNNU0GsKhfyb+nA9/BGmLGJiVkXq18LIUdmtlCdKtVmpvQ1ACkONhpuADQk
8cHXRUYFmGDMdk7CmawsD6kOniuz8hsvxElki0y0Z4qQ5pAJxGG+L+TTjzsizB2SsCiEGLUMxk+8
cDD9nfoDSwzgmgQmwkeLkxZ0mqNRz8o78sapY5qiuOs0N/N+L1XljghnQMzhpzpVzO0itLF4OYbq
VLT0ifpLmH63NckrO5LSItOfFZMs2oIo72s4cuQz/hUdumtOvQNv8lJjwN5fB6nbhkV4JQkjipeX
LtFYPlh/SxnVArlXGGKl1PBa6qqOwK9KdTY2G4OdjJvI9OqZHj0pRFgnbFAwzLu9lP/3vBEa+EeC
A8Sx0SUKEmWlDdLJITByTSsP4Jtzy+j2QLJ6ynFMDOWHk93blu4tNNsQB5rgFMz7YVZ8QYRt92am
XT+byNrVWvHCiEoMORntdPdOHXY9619qvEdEbQ3ceD2tjLi6TXxf5NZ5s2epm7JtHH3gInFH+qUG
Q72lDr2lIEx1WPZt9jGO87NJ6ldVNTexSrVpjKTldgC1N47JAFoOXZvoRG3E/FFTAZKgUMS4fVpo
8dTNXYFyL0tcW3tZ+sZrR1QkVHCtPkHDNg+dDDTP2qhpS+rtW8VyggwkaR7l7KxabMolnRhznk+L
xsZlV7eq1Hm9oKXsqgRFPyd8SsNw0O4lqVOps9PY/2ypPESsIYsj/eCaeZtBB8XQoKeW2kntaWPA
DHE2wwh12/QdEylyTZQGA2+H8n7cIvm7Fykk60SDe27Gl5G5pVQGPh2sXcmm3vS44DG/JuoecLUn
GiBl2l/RFJJDvYC1HN7EZpWQWxWVIH3N1hPjIrZG2ro9aQmBGJ9NDsZ53mJg11WzdRU0ICgDuL1D
GqwWvEFRZQR7EbpulYdsgbTPIq02M84lTBRMbB2QmwZhAQHdkk5orZXZZzJDipfu94oiTBwHCx5b
CYwdQzTwDZDHqWacjBJDC2mH4OA2IBn9YjA3UmuuWzyNiLSExMKMgQgeTDKGSNxcs9OxRjL7Cx0v
Bzwtm40fzShhh7PKYZ18hoIolkqD2I42tUZYxUTBaSGPdOfU+clragGtIl5PZG+VezUPPM20zylL
jAF9Rwk/apAEbXWklIQPTM2aVUc7QLhio01SoeOS7DOP8doQK6BYDSr5e86w9OY0gcscujCienx5
Mq81Rio3VqNTkP/F8ocCgdKUd8nM8Eiz1051QsyH5H47m2A9J3nLpHmDmnlrcyHlguZ9hSQNRphy
WtLWNWQVwCBth/5BYrEL7YRNi2LZAQmMfBmZAG6GlQk2nu0rDhjQkQ0lzeGpRm0y1GATEB+EBbuW
zfgdQR5bl9DmS83iybQkR9sC5f3ek5Ot8MbW+B5dqiCcYYbGNDK5TGp30Hg8qshKQjmz6PhlgSTh
8WNrhzpM1x/5+Je2OC4A0PVCHoBIvxPbR6mjKGTfSJbB5fZz4N2Ll1yz62OhD67A3YWknxQW52sT
AaBwKuHdQPovddpaxTZrpKg/OEJmjwEsP9NapkIfczWchJBH7OxR8YafNmE8KpqXdfNWqJigHFeW
ejLhLbgrH/9ZEbiRMr3ed1xWlDsPwsrQjGm/JDFJk/yvRsqQAVZZAi8f3gLlNpHJHejY3LGCt4KD
RGk9jqicZKQCihuIYp2rGMsogOZfVBIY8AhO1uRtqWVrk4A2stW0NnINbh4R5lWg74SUtlLrclfm
Nw3wLubZov0gkiSu4BXtrRbEc1Yz3nKGlS6Rhcw3itp+kwa+OHJyMNB7AK1T4fGoDTSBBapXs4uI
944urQoRjvNSOELS4hoLCUUD/AcbIaUNSp20wuB7NUESdgqTMku7yLrG/oVmYKTSnbW9VjqbmBVa
4uCO3YjwFsYC3BaD4uscTcvsJWRR1N5S5lymqm079CLskGpsewMMO3nCBAH9svps1NQXby0huakY
3+Ic1iBc0BaJb6aKnEHCXMRu8t+7m4DLJKQWsehZLOp9kNWtoX+2yM6k8KMBxa/RVVDO3Tyu9ea7
hCY8MMM0qisYQbn8wMbMHJGVgRA/Nk/BtEyS93pgoNOTkBQoL0R0gsKTGexs6APN6i++HUUh5zaN
t2FmHNWLk2J/ovjS6UqlCc1jSToGkMAChIwzU1bimg+auvhq/L+FvCUkhH4f4wBTR7FI3izvfjPY
sHDQZkmY/L8lCO/zTL7CzzcM5IjhXQ6hKXcOcRz/qAK2sX4mHGFfJvKmVBc8DPTYlb/Fim5FAZYz
fh3TBzr4dYtFPYyMy6S98SLaVD75FtTCWkJY1Zk9LfvfKRwZgxyb7GSQFmGXBvewMDvqG1mKoAzN
iD2WreEQfpJqnizPL3PPjtinuT/WytUYr11+VMLPVk0gVxbnuRqfiKggCpgHLVFeE5u0oQh7ExGy
AL8kdaMLm3Diqoe4QWITnMz5U1n0DXv8JlApaKv7qMZeUUi7jvlAT2JT2BzrhNkdNB9MtCPK975z
dqmKF700YdioK0utMNbhDzboLaKiBnYV4gxV87eMQ/oCXGgmiykll8VmBxVnIWq0QoM3OW/LBBB7
3r2kkk1Ng5LPAL0acBxNYJugCMiccZUlsa9wIVHzckKhc0+AK9ZzfAKQ8OiQh5t8/kk4sc76BSPw
ZoEvK8VrlWpmFW0HZuOEjgT9h2P81FNGa3LEx4ktkO1qMNgEZMdzpK9SQ93OBc+nd04G28HJ6QVu
05m04nUqd49g2keQIPL/ElWWr4J4yPjKJ6kL5DCl9pjh4UIA7GHEXtiGXvvZLQXvgbu6cB4g+kkL
MGyjM2MC3jBM6fO9MjCGi3zeID5v1ZNTlGhMJKbVAHuHZ9h/JfEDSDKzHpsZcXeU4mMqiexqzbdi
RicG/SpxgCpTohQPJNVBcfV550ZdhhIWfQ63I4S5hDCDkMP7MN4H7WwmFCf6cNSyaY8g5tal4aEd
6iuyWkKv2qokeUGmHOww6F4slD8DYh5Trxi3NadIQ6FnYkWfuUXZxWWG2NpOISW8WQ66HG+5P/By
hm7bqjvJvIISZwWNRkgx0r8JTQJeEmZoUYNd55LX+VpnDx9jh5NQ44WYXwSaEMELOat2hBFfwOqg
XTaIUw38KWO9k2A7ByO6w/imGN/DdEY7rufPIlF2aWO8Y3hANVmdrH6/mAT1oXVhPd0uMCaiQt41
HEVb2JYqqsMA4XpYsZMz9TDr69hWbw2p5gXo2ZIjnDX+9aRfZVG516vkniIOlNBu5h/Q02j3qwdO
3c/cJr3B2BCWTXlIf2LIz2PhPHPebsWhzglzk8pXtg4EfI6Ghozuo7OZSJcaGEvB5x/z5DLO6OxB
vTO2GtfTpLwHJ6fsD7aNx4pKlZlnYhEFkZB9/WVnp7LIT6Qoez37vZqKiK8BfaayUvKLXBW8fdWX
cN5pi8pO9FCm71q5FPikMghencZ8nTs/DctNlI8rHVV9UiNmY6SZj8qmt7V9CbLG7Hxjhqvc9Jfe
wjIyvZVgm5dyvMzWhLACN/6U/BvAIZQItpR+a1bzvxg+8KKf7E6/x3ydoVU9bRnXNmckEB/r0SzO
amRs1OlQ84bIWkqy4RJOu3j8JNeUKQCSjX78IIJ9syS0YMyMBlTRPW3jpsONssgQbarXefoiDrJu
WGtZSXtaV1K+jrmSpYklZ9J0d5CyL87V+0WjsY92khaLxWMJqkcSml5OpE2Z4yMi1lqawH9KFG+3
cv4Ohm8N4IaOMoOMHLRp/92uhUQZjNsIN0U8nQpqnIhlx2rR+nBET+H+dBb4lyKlJunowhVR5jXl
eKwKlJekfCHvamq2yS7HN8NIMjbx4ClcL1TCA02t0TiY5gEkq6UK8CIiUcPrDOR8aOBsIKVShEfZ
Gt12uWaE6jSV6urosg2kItiYwfpDxRj2BPoyGiaMKonvg0JuVNMyIoEFZkyYnneFTORx+LFwceo2
YXFm/V+ctdwQyTGXulePZFnNxVbfISDh/clEo0Q2ILEdYtXvbexLZkpwLG7ZZtm2vXzq0XvJ4/fE
4hMCOE7QPtyc8hano6coyH3wYDZxegv5wqwLTnUOxu+e08QAjjf6bEEIET+e6NE+nKUVY+nNXDlr
PSrIqoDdZsBFgPdYDkx8wx+T91WnfFUF6/GI9p4bVJNYfFNGYq2xrph9JpZxZ6QETWOklSlk4JdZ
+JtsOo3i3IZ2qM5u+LqvS+2cWzl9U+wevOvyFcQAgEtpPSVXU0PwFZZrJ4Nf9yYnJyaKq5CyB6p/
K87WLWHXYI4VNBcKdA6bZsnIYCWTn4sCFwK8V5/hD6j1jdmMHsFjO/ZNa6UjvO7Shz6He92kUKQ8
Sp4zPrQ4o1E3EKkCgC2fYpc9+JIk9TY0jItmvqjZO/p47kLLbVTCm2FWRlG4KRklCjAvtznil2tl
0eyLt6X0BABNtbAqVN4Ks5vKPw6x1d0Cpzb7AjYMpPVKBlKkNW+sPXNQMzHtSGDUSDgznxWOVtOu
8fVpbtowF2+Tv9JU3bwV8/jpitXpLaKqDI2MrCJKsfw+g0lOuAz5rglDdwJRogk/MpuwvJmwQzU5
WmPKg4j62omZg3ENCYRcRUqxjQSEFjcmQiYxiCUSc/jltp1p5TrNQZUjomIsSJLpO+KKRNuZDEPn
29C8djQcjbbfDRk5ZwuJswRlw3pYVyyprVQA7qTPYIIEhSdV135tt5t5olLOVIJIKGfDmpqaMR03
EtklFdUd0dVmPVHj0HCAmpZQT/f5jwVV0Qm17ZIBTVxgFNmHMOJ9YX3olI42Qhtu50ttyzC8nK3d
dTvJsghAnh+a/pDbT9NeuK7BQW2VOz4Wt0Pug0qmtj/I3QTf17G9wM/mbxjYtTnpJ/uqpKc9rMdX
qNDMyweULvTy1a120IKzzcGCXG3q9nBLobuNWAwGko1TLuiQ/vYh5RJohljp922ri9aOK2IKGDV4
MtBp1bS3xuhX1k6KMPqmPg8xRWVQSb857pous+7OMm0Dp133hn6taJ+CkruNnPAZWmJfsKzqDEjf
oc+W2h1fV18jJV3LkfOyEESkIKIuZhtqIOoGR931UUh3+jbnr05sXzW0C4zxQ/BY8YPCLFAf+hJz
7KFI0o29eIDdkuMnTKBKRdxjeOAJLe2PI9KTkY2xQiG+BPltqi8F2vNglgCCTRdbGjyhvBlpZWPz
gEIgUZDgfuL0KzMZ1xE0BTnKg6DO9yZCy4HDEFKfdHAgB4wPRZKPOKySmdUzuqdpezAShXav0KHo
e9T5OR7YNP8MUzjmg+oOqe3pmrEHZ5t6RVsftIF8tmpNFtkKpxHhj9cgftekxdUchI1oiFGsMpTg
9Rb0/x74qNdFuGBgGE3WEcF8PVtisdjW8sj/jYOS557eHTUYfCKZPmiTo05vh1VHO6ZkdY+2+lbC
/GYQv4Ly+T3RiZ6x5PRMoamR1yMzzdmY/W4CdNPbpERwoCG225uHbmcZju8oI8Aozj1kDtObxW9a
gEWoW3ljlMkBYs4+I/V7iJWDpp1teD4ZSiJ9mTYKJ+7COQ3Dq97dc/0y4nymaxCc2vTQcNzjEKh4
VnRl3qLgIm2PRL4O4KqdvyqTmPF4y7SvoU+Y2bOaMOd+pfmPXTECiM/I88XiaaPxyUhTsf4jwkKS
po+N3FHN4Wun9ovZRpdIvZCbprhpKNOqNU+LyICJAf5uTdQ5dQq/CHGO7sp9tyHsY2UaJ1RD/KKr
BgKnqmNjhohae9YfOPosyLWJE789L5u82w0mfg38ii1438noN0HxmpJBVeoA+gFdo3FFsWe7ddD8
OfsFK8/MpGEu4j2E2IjmI99a5pJGrzpaXPu1Q8ALXIGuVrOPcjxu0fBhcNoBxqel2/IeSjOxnkRy
0bvN5sCLu8gFgoLPFL8lqNA55sayX4xE+xZBhFbF0VG0WQ2ac3H2bE1ecQqu7IgUlwYUWyd0rCi6
IeXGmceoKn9ZaLQUC64IakewxKvpc4wDkFrKBjgryZ8WqBhj56RXabYvhTSL+wGlCAFmo76uTYvx
ACa1chXh2qKDh45hLTvMkWLXmJ9A76uXJf1z6K4No69l1WtJc00ZiQRh2QCIyiBC7w94caCT6Guq
JLbvSxPi+s/RJSF9S5P+LncGLtjZT1vCyJFhdOazQAZXKhESE6xA8tTdmRS+Nz06psQ+lMOrA1lx
kPNtrjx72rI0YeOQZnVWbPMkPWVZdhrR70uhfExUEDWGp/UGZ1lth+Rrxic5lzjQOCVIjGCm8ZIw
82zsaaeyho619E0U8CmUrJfpHA0OGnrTkxZ0fU38qZJYUrDhtBz8axqLNXAI7CAyi1VXITXKyF/C
4ZEj6LPbyW2a/F7bwUaZe3BijMcVPIlIt0m82iTc5KFUneJnkBt4Jt862aYl+iWnxMO0v7bRgLE6
giBZVeE1UdHKjdKViW46H0eFLTl7lu25xiayWN1mkDWZCc34Kg+fDg1eQJ1CMT6uixJS4JBd6XV5
NTWUVlNYp9ltWGgDKhwGkUISG4XakvM/jc4wOLT0cEhQQuj4YlC+th2HV+2R1u0eyi8vKKkPGUfV
uNReC7PfBWQ1004jmNG0f3uIVKHTYhmKXg064Qldks5Mj8vTLODl0SC8gP37V+gp4nDgYMwNzXGj
zvm2ttFsj3Sr5Yil6pgU6TEc4WSMAYJXiRMxxvqhInH7qER/WvxXpi8E/AHfLpky1hi/2CNmmBN1
s0mjYst7f9PVCMGUjgeAIHMbRDvyVCV7D+mADoSSIZfBamEZyRYnvYtj/6DYNUSnL5VjqzweOpLo
bcqHgGHusDydAi7MT7t0W2vEs4YhMgVvN/o9ZLwW3xtBAKRXYlNL3kGl6MU1UKRDVkjXTv8r6+RI
LvMmjLGrhbI/9Og6Ias587Qh6etO2esNWrBXNOkmyfU1Le+RjTUkSQmuzl5yaTxGWOeykjAkjgFx
VeL6o1dGvyxzzFVE7pSxU2yvQTepO8zY9lPkyVa1y0wUV9yQGutuBaU9nr50e5MXx2JJ70tN5tos
f6S6gllOB1WFSJ95b7aJGl7omWGFRdvHyfOdJMmnuLwWUG4VA13C6Js9jYpAwiaP9grEc6TI64X3
OwOJDFuFqGBGvAUMeebhG9iKa+BttUmO6rGQwLdy5Etn7tIB4Uf7MuDAkEqkwyMKRkuHLaJ/wMXw
4+QE52Oj6tGLSqpDnxEDl3aHoYt2C6kZTteykiISwEw9yfOxG6ybtvwWwcWoB6/nrWA/YsJrwBRs
JwbIaQERNlzI1gGZO2lQPCofkq9rBNpH11Hwm9UDDREBOjmRb0OGr/qkBMoxi4NHIaVQQhQsdxek
w3l8DOBQSOV7FwTr0AAAhQjVKvZ1+6T9F1Q9fFXO88zi2enrjhtTIddp+epABanBrxwcZGzXYzfx
IkITNRQy26SVqnh6hDgu5M7W+tDvevUZcycXcsgyUPL+b9ml1HptZikdsMitSeMj7o4z4Wrg5Agh
EsG2NS4nAx2oCsbErukog7CJCsHzwMnI6bAcb5n8arGW95wJWcvh4a6k8ZtYVGak9rUoLCoDXg2N
OUtKQtPiD+wdbfEtrQvGt/8ZBd4bLblzWHJlpzxGKOvHJtjSA8bTqq7a+F9rn6vsaiMzNE45khQZ
qIs0jGtWUvAlCHLGPXy7jaPTLrM+UY1wY3nRqJK2Exx6EsIthCMmcw51PHfTmwHtryNAuySfsBjs
/cgWrMNa6I8KHoQ+9iFhHDqWqhg8BfYS9KEIPpsDdhMy1NPvQu5cA0iK00+btCGCxrLcjAbkyDSC
SMMUjn+K/laHB9WKPZM4GiBuGwvgf1E1jznL91oP7gnCch0S9lW8Dsm8QdooJKONBcNdx71P9sC2
jtNjFO7kZjpOdXfRk9YLtU9lygk0POvxa6K/5GAXa0CP6kSTCu4KrcNAJLyPZ6a2/I6/OYpaOdGv
s3yLC6JcZlzcmrOqUJusJc30TZWat/zsssdkADJhu42mL3EySLJHx60dvTFTzMtnY+17Wvt0pRX9
xbF/J4UQpn9wNVdDNNA3R9WOh8S5xuaz65+caGHM5xB93obpaGsKzUNGKYQf2Wp4KIMFBAo7m0yc
FLlY0Vc2Yb4Ofq0M8hnZe3K2VydWQSf2ov6ssIGZp5Ak1oHbs2bbyBG1pNU1aK+LOnhB3W3MGQjA
xqBUUpEwJ9exhwahQVM7Gsilco3ajXk8VFUkEQxvJmNjYpDlxvYFb026KX3lBSBmtazxLCQXeuDN
ZQv0u18H1BQ5b3onsul1/NoNjUTEnQZLZNG+VNW9QmAQYlkmot6WT0YTI0kfQc+JQpObLeUJMGht
PljKWdDzkuZZxPfGS6TSHykM1Jr/7Cxg4qpvHMdmW8UvWb0qIZU6h8oydEmlXJX1dcr+xXTnbMZO
zdto7mMECnZC7pUWrYL5fWKQDeW+x1oyfNYorC1AnpBg9O6pOjt5GpnKyUyCOIgS/2XwLDVNdseJ
JWI5TBOEdOTQDatJTT0rYYCeZO1CqgRoGfJKHMjN71b6mPtfm7NmIf8fR+ex2zyaBdEnIsActpIo
SlS0kmVvCP2yzZwzn74PezODQfc4yAz3q1t1iizOyZuwrIwTYwNK6vBOJWegiQMFAoWKdxpviBpS
PV3TithAZHDz7NbjHeh+i/azDX6a6ouyv0WCBJTx9ElbSnejR2hs0aW6lsz6wFlg3E+psSJWAq7r
IkAxKPqTSJsd2H9tq+mcMWr1Off0GuUmbvf1yO/XUtDBAwb/QF4dx3hTw6Ek3g1biOQOu/4SOhC1
UtlX0LlhcgyFN4sWqwt2PpKwQlS5R6/Mi2QZ4XIjJb4bkA0m6GCham0NCV1afndjBnWPugsDCK5M
y6ZunK2MwDEpEt5lg8FYGBMyoAJDNH6pNp+YnQeur978ycUz2Hao6lHGepubKMTCLutYmG6YyCRF
nXNiXKboM2r8HcbBqiI1rxB5NWEC4eEmLkksOWZWb9ieRBOubvA/+S7DrQC7GeazufVC7i/5YGbH
IPFXtChuNEDhlcCsQhVBziuOZAGAuKrcij0YeHnyV5y/1OQDYkYwJ4WRnGT12fvoJ/PCHy2o54jX
G89qDB2QEavEStbFth3D9SD/0DPPzAaK8dZxz+n96EDIRa4IV8H460u8R2gEaeHH92RlLJgT/Z7x
kpeqv5Cj0E5jg/0ohl1z51u/nU/CX47WRkh9Nd43zMzA3RtiqIkZHvUBtURbTbp6lHNKTSpjX9AV
FgtzkhZrhOxtNXWfnTx2axPvdOAANcFrD3+QTP6uHVxR3pM8W+Ta52zbE7raodLVTJ8M4MgoMCIz
RBUhaLFFP9LgLSbfEl6AxlbBulo51wrZLr9zDT9wVO2HaXXgvNA/TIHgl4k9neYbTsYc/YAEETxj
CgZ+qSPOwOBRWGbO96wcKrxt/3wBAwrmDXFaJc2u6RF/kHi5lLkyPYsn7UykZP+ImSTjzCGhk1d4
PLFCzOYSuoF/Y3xN07QX1Q+/vMvJWfd/mmKbctYftN3cq2mqb2J1q9Ts9mnBupCCgVLH54edl6Cb
nN207p7jCeLriFjkLZ2WjdBVsWlJjGa19NDrD1/Zj/5bwtqCBLjvR3aHpmwXVJu3KqqqW1KAVqkd
xcf/UvINtUhlY30oU8/pOul3NDR8lwbqc/FXKPm1mY+LSWDnrNczBV5/Ih815c8gByP4BA1YYGcI
xY2EYaldpoHFjMCjDEZXNp5nmWcsjgb96CbTVtUdzeHDIwpsFGRKMZqmcDcT9atJq7X8b2QIqGow
XFnodDWDLQKLTnIlRxdG4/OBivizzaXyYUhlwlontt02nG4pKsulaa3i8JrSg1EOzxkWKhoPs2yZ
olyjWqu412SIThTQkZmSUSoLm7waNRTbMmS3i7cOeVxOLgK0R3EmhDmQQ/thzgh8yyBnxvDMhVmS
IKQgRWqYTUY3LLaNmXwI4Lrmw2CTvwWemnwrsas36vhMCiyO+rHmuol1XCN3tU8cKRjmFwG98A+p
KHedb54YUXe+oBzLhLgm2pGkNXR4wYKgQIlUH6s5VeNprX+lXbgSO1zNbLSpj8ME9jMVmEiUci2Z
gNbglBcQTlPQYjQautz158oz6UEY7pZCxm5VhdmSrCa+ANCxTA1KBjsHvm9NsRjmUmSgSIXoyg6V
6tlMkFaVQ2amF/WDxuYnW8PMIi+Ib5kb1Lq2c7lOBnY2igA+F74tBvG+YxNl5B7+Xori8B2GYNCR
vhTSP9FSGcwZ6rKWg1uuGHaHQUMDh8x2yWQ35fHp9UNns/HnUk3pHyhprY40ntBS327F1FprHDOC
2H9KMug14Ez/x0UvpsfTmZFnZC4s9Q+LHYEFgEjN3p45nGuu8nhGEct3S79SCrhIx2Ur06meRdSj
832zP5lu1VCEIW8sICYvyuCtQS2s0j/f+ovnxDWyiAJhraKe02JNLMbDxzSwVZUpzQMlGGVPvf6e
dcB0Au8tvXuxvFog33ReHPPfpsAMKJbxCjL3R4C7MhH+JXNgUbpyZy8tvSI7N+5aGm3nwcdDwIYv
7+gC5a7iZ18M21RxZUk5MqMKGstunuGp8l2Na0kNeUHexLnXbJBZLwKe5Eymtk5uHCLifRlimPIa
tFvAv+1j3ZPo5qlIaIfxc+Cu1MJ4PWaPST0HerkysYsMMEVlHagQE1J3FTVy7kdjejZGxw/n2yqq
ftw+ypyn5egYQ73S2+z/z7+koyJJOlSfVcCP6m2slq8POwZkryJimOWVxqm58oeVgQAH/ZYuiBTL
/DJEgPBlb2Mm1trz0pVJjleTbjzBcxwK0yf1UGz8p43QF2sDK84YvKJu38d4t3iPzPWfBchVk4SR
i14qsWoxeClqXOJhtzPnWCQej4UKe7VkDKrMz7qFNjGkjpAiQ+qHUjgwG3s4OMf6LMX5usmCdWG8
fBXlq2PEBZJPolThpVzx8VnKZ6EJMGHEjahsUmTIQHQs4rL8Wh4wziK/FAn4kuG31YGc46exIOBx
ppvjpgSflsZI4rfYjNm4FondCmn66uuX///KcFjUKNshVb41hCfARjfqRTNcnsoXggXt8CM+Az6j
eXccs8CpveJzaswDHpctXQw8ePuNzA85ICMhTCZ6t8UjoPY2tUTXDiemrBElljj9pv5TCLdG520D
4TPBOoCBqEChbXmySjNyQWFsksdtOvmOlbLkeknQEjo+RZx0K3FSbmqY7kQNpbrbx8nklr6JFdcp
I+3HxLjT9wByFK+1lgnq6UJrhFOG3CqUbGIDUM6SsjCCaZtVL17Wg7igXB4Lh4BFivdamZ26GsgD
6bY7q32pHJ24fyQ8nDS6BINEszv5UePJqKJj0WDGFOGlsQwptOwiBWAO621Pq48mUr2jMr5LP30H
MxGbrNgg5+crD5+bCimrqfewzZam+r80AUsHqQ6RCUI3O5vYP0TDc2hM7uCvyftN5a9o2Mkj7TrS
NwMDDd50CYuJnRcPXkLcyQygwj88+pTN1DhVnin3WNSTGuP6y14pg1+W/LU80wrzqFhny4RLY5lr
7h2n9JpFN3M1qKaM2j/y/b2Xrz38QUZDKK71PgfrXUfs4ou/dPzOMogZmANx3wn10Wd3aWlbSNEL
n4mJqii//qYi+2saK3AEOrnpejegTsxiwwgEFT5r7EgCe/aWKIKfuZgedZax83zYRsNKptqhpaHy
XbcV6w0mmpb5NZyb9OKw3HsDh1ewUCTehXMZVSZHtxO2kAK7rk/3Mw+SPqwcTcKPZJqSO7E8UDFg
hgUow+Ia4wuDIkVacy93v16WrwoMGt3A05swIG79bCOMxFqfvnnsu26lMNDFqWIzPNE6sQjY5it8
zz59eD3RHeWQVO8Sgx77bfZM6aFSN2Qx+Ghx08LVGFbAopcpepcocHTzgHVM2dFAqPh/KwfbrLTc
SOsoad3LtGUHf5mpboYmOQpWfRaG5pRaxjLGrVhTM6hV/8AHr2kCj43p1OJEk0q4FVW1U4PYhrqy
G+NxM3NWa6LBRpo6fYMzbFlzcPYF/9Q1rOcxbQJlFBTm7q6+FsBwaI6d2sYNKcDsU0a8fidSbBgV
v2HZfxm5fKPJoCcpi61sR30c6/l7hKPOvwVzw/ii7iWOC4GNn0eQxaWV4lXiQBNuxw7ZKRo3fozj
sf/IeI4Lx74VV5AZHKuH8INS7BOoDDA+h8QTSqhgvaJj6vxgne60nIRaR5DuWAcwT0T1n8b+VDJC
1kYFK3guCpSWXMVvJDlycaZYCv/+RYRZznYqKKilnjtgWrgt2Jy58IOTIXGpEksintGEeHrrjy4z
rvUMxJNQPSU8qXIyXnJ1BAkiOZrAe1bzbkhaAHHTQyl+eMiWWPIN1jGtjxeHBcPsbo41Etgj4LUD
P29utEBsXdmEq5VU/WeXW4w1+Fc6ej6y8US5LmeiDjk8IrSvpO6cQYaL6MnWNrpVbXRLwmqXROJ6
lFDrGL/icgJWKBxlf7rFFJJMIma16ciNxw2XBR1wAdaz1TvqIKNx3JhxGlnm5oO5GaHIqVidMou6
AwwkOm+l3IHvIjRHWLXTl64cpyR25EReRdFan+5pFa9itGtBOOQmLaPmUcW7iH6qeH8dSQKTCWIa
HZZuMU8NDkZUnzaabQlu5v1yw1KLscAlVkF2w+pVNPle7V5t/KyapyZfeSx7lcbyEf+p+JR14xim
b0h0dl/ycA/uavSw4HNZdbycDyXmOK3wSylMiEaO90WYD+IEYwLQmMewrbazg0pHrYgCrCiGtRUw
GLIic6ccHFB65xw+r3CXUTzgQEIviagjQ2ZUZMZMkMh0fxbao+DoC799WaeVnQv7pJMW/Myd/KuK
d0OjRq2PX9gLEOx+8/yP8DwhV95oxa5GBaiTQ60CBk/F30aS/mFkyHhYWz0Y2Pgc6/6qxK2hlTPO
x3TredLnahGnrl8rBUvO0A5K/ja+BMAs33UWNYgW73xgGRNUCjPrLgrXeoV/r1wmmvpPw1Kd6Pqx
GOJz3nhXYd7zm+SGtTSkLCLkTd9ANKHqlLpTMT9ITJd9kK9pWT4qPmJut/GK/89kPUsLtMweLyKv
QdXrKYNhvxMePNX7CwXDUcMJAW6M73GNmzhINplK3lH7Tdt4afCamjq28AhhhkWvAeWpLQ3h6UjH
BF709KkKuV1OzTHDfY/KOgJwSLU7JCwP3UpKzqP3L4aZbLAh83l4YBGYikfFC4SBG9AyWq0ZvMJo
rdWnAIq9hhKQomr0e81ArMNlmqjDWmd9QgIIfc9DV8+ImUnOKOjwYejHq0n9idl4p2wg+BgIW+Md
0K8+0TAtoqdpuMesJwjCy4XpsuM/iFznIlsPkz+nyHoy1aYDh95Q89YR6ineLx+QpKTRgKLrNAzI
7AjIxmcG0mAhb2OjCp0pYEKEZq3MVnOmOy5Xu5+ir0qUXxxLpEWpUz+CS3utVvKF8Pis57L+4dxh
FgFTKz6gFoFVy7ZBOB7TR/4PkG6iXoY1BPxVKJzFqr/WuXJIBy68ouY1XOT7NBpPKgBQUAD0Od4U
4ZP+XiH96vwffLUtFPRmU6Ss1iPHFL4U88TFO4Idp4tGNneVCA0MEZrJQvf3zD1BSZQcP5nRRPj4
Xcm6F+nFakv+AhyFPVeIju1gbSLuJNniJk/2CScCIlZ0HZDqn0jQIAuCNqL+mTAi2KcY0mhrMfMD
ATPfhAAy9U9JX1GwCb1v2fyIIb0TGGDdxZaJhBjY6R7WTDR8jsBxqvOAy0SkWWxmAkoE5UwPd63B
asqw2BRCRVJEBDMcXYFHbR36ZqLAeeOHklVKP/lAwQia07c38dwmCovfEcT1oq2PWnCmQbck/q6j
SkhA+8x1pD5Hy23Tei92EnfAtAxH/ONwh7BA6RZRhAo3JctnMpomsrOBcz9hcU7nbJBdAQZcTe44
n8geBBFHZQ7w4n2RbET+Akp71wa/mUXc+U6dB2CErfnart8lNn9gnXCt+IVCsEwp7S4S7VrY8fyp
3rNXkWRQIVZja9WZVEE9eaxqf9CrsuHBkD3gtVewivftvBy3685NUbfMUvi0eGVXHk/8jvzIuB4Q
mtWa5h/vPi9HtGRyEpYYPszssZUeviJvQU1dCaWp/kMZ3v5EfQ5zbiZQGUd2rCX85PU4wYQBa6cS
rytidabS3rwGYwKbvhxwZECNhGUAxIxWAe0K2c1P9W+2DjLpJPSOQ9+8R8DRUwljAw0Ozw+cKeA/
5ioeK2451U46uj1x16j5rsf6670s/Y1JOP2sy0spP/Pm0TFApHG7LusE+DlnYg+UZRCvDETnRg+4
W7mxmnPR45KZCC38GVoBl9NahgCyjZOf4nUiSiQQkgENUSswirB8F8R7wF2Av0LGL2xLY1Z0Rs7I
5XjXo8+O4upcpgYAr0BygiHsDLyEQ/5C4EID6hGy18C70a/vBa0Xk1ukN3XE04rS34/nXv1sqSXh
g22m0BEgCFNrQjsqXT+5sKt6CnIDvm9arrPZ9f+M4FGL6wQdDOvMyCLGaq9hc1HUe27u+xCUZoCF
hQEj7G5oRUL8V5sD2LF2qQPh7aOfgDtZpebYb201/xoEO5U+NSzQ4meJWl0QGkFIU7pL2HZOChU4
UdKLEWgbhRWd1bqeuIFN4Y9fSrLXMGOZdbJR5Z4dc/zNP8M171jAhzZzMGgGZiQIvG300MPfivd0
zWpUbR8ZRq12r1Z32glFlmpFeU18eaFDFzcrm3Pj8tyuz2+nW1wqm6KTxfuTReCZL22fzRWv19Xl
l/XjIl4miws0jdUF9vUi4L8W6y2bcv7RbftJ8+VyWK5PZ/KlKydbONPy8rXE8fAY7D3lQra6csKt
ejbPcEr5vwwACxdw8JZ4bLfDUl98wqNbzD/N3r5ex8ViO/A1+KLncvX5+dUsfofF2VEXr+PLPS7H
xfGy2IaL7fnyPp/xyS8WS3fpnJ3FMVvYt+32d790F/wYxQLExMv9c8fF5uO6/HPnb2ryXawDoUqb
t/GCLzp/41/erDYG5E3oxI5gz78hv/bW4T/ee3upLY/e4viKFu5dAtj3GX2yCBmgpEY2YOeBTFH/
KIIvLl9DOzTmR5QefEO0BZ5VIYZDY5jPSzlPOmszyeZ9TinEE+E4VPEUGxzilp6EthbJ/GuU7ZH9
S3SBG+dZZT+9blHoxK6slBDdWEZGU5mzukLXMQGkUguumswAUCYIwgGjBbBqLSPhGmXHEH+TRAOd
AjHLkvhNgycJYx7bwEUBhbCOS7JjbQjsCdWbUfa7SkIpkGmwFIOR4zDnVthsNofWSUru5OZ3Oe5I
lrsjhr1ElN1+gC/g+8uK2gsLmH1SmUTAKMxQKzJg1F726vAOGzfSxZXIS6HV3syQQMYIUPBq6I4D
sD2xYJnSbn0KuroAS27jyDlvTJqrzES8JOiO0jCHhizsFJX1KVj9Sly3vIK8iSEFyRQ3ct9hoACV
MEmnqrk0o4esnq44q+09skal9LDEW/LXDd9l9F1H35TnBaG6bKun2S72Y/RdWq84+xLxMBb1uSEL
DXyfs8+1zGlP+pDSjRZ+jNLVlK6BcYPfIgtvMXiY2d0Q76H50OXPwP/iIMQnG5lfZfk9oC+0B9re
Ev/LkF55+0WBdcVSXfvw8D7X/m/Mukf9YYFMHaUUsitm1P3NyrPvOUXwOwS/bX/Wm63Axl2RWeLU
PgQmzt/eXQg+umY9YahPJ20eIBnwgDqZDgjaOtr2OVPk/wRQyzHB/2TSOWNgMKZrAjI/I2iYUn6A
VDIqNt1tWKyNe30dpgPyEpfg1ipt43u8T267rmzc3R83aHLyB1XDClDShKXGTTKcJLsVLV7WLxkq
m+a01LwOS+bU9spTr8X/mq+xP60k2x6D1ZIFDGEH0Kn2bqdXS1yNwhWqqgc5EsOJ21VXEOx1+WPh
qpMzjsBvM3/nN3xLCpn5rZYR1HKi2PbjL3X4CYLfLsJTDOTADaIfqo1AYSfRJSfIX12sgKfer9z9
FfGbn0UYPqits1glR1/e/zEdhPqldir26avb4n4LmSf4iSwYI5dun7/SV8ji+8SexXNEt+W4v2X/
vG1+0bg+ta15R32DY3GXtsYPgj8jPHr97sP4QdZsGI62uLQxYeN2ohmWOZ/92qfOm9erDtlR+4Pn
oO+8FzeAl1L6tiDLgnh+6A4cP7Av982SlP30y/8ijdTNDYkM04v63DkyLoP0mlDxsaVXM7N1eiXX
we8o/ZPxfIU/yfdouml/RsKGlEWc5EfUvw342BhPpkVmnpT0FE8HhkDMg4Z3YXU4s9fMry5/5dPK
v3blCxMlm/oAdpi2kkuXvEvn8H6ZqgeTWo/lrj8l5dGTV0NKxfxXKrgjgxQwFOyLWCOCZ6R+FOmn
qL+b6i3r7768tfyyTHr+Kw7ADOJaYuK240+h27Xti7cwewDNEZSL6Eo8K3AU/Ybyq4lWg8Wgiay0
pO5wkP+x9K1YZNSAMh6Zddf150S0XXsiQQ/1rdduLG7CGl0EwQq+nI3tgMWO0LjoQxGxn3x2E3bd
UghebfkW/9ryWFALGH36+ZFFtVQ9mWj9U0MpyyZpD8A9ddYDp3EWgC9Z9UyMbXUn8bvO62XmDHfK
tFbcGDzWfcov/8RvDBUo2Av8FNVK2tZsGYm7L4pnjimPYtJmKXMwI/Ep0tezDI/+S3ob+Ot5oXu0
9exw7U7WhjP4pNkpW69mFjl+bDNdl3hhjkBizU3KeWzLBRGDMKuBkOwlZlVgJc2GkSv/mR6coLS/
nGbO3JFetXhs6kVYUzgKiwK41gqeyA8ntvjHyHegjoutRrdP2WBcN9zacKfRbQ23Uz81WVyzBCgz
4ngVMRSesrH2bHjmCrAASw4jMs6FnYLrLxD2onAAq84w+69S5WNv4I9N71PA45rHvg6NtMUqUTC0
5fgXdLAWVc85sGiFo+AGKvj+Ll1gGrhZg46WcPDbY2wy+gPU4HTCUFBXSJ6vRO3XBTa7JERVvIlI
rwW1DgIBjyJmE9P2K5Ibp6bxwVWkdgn5kf0UXlgxEbbwEBKMjMHkNNgouqLZiCPYcz9iyecahCdk
697NbEh8lZBou4xN7sA/BwTJchriGEPxj05ZVkAgS7YGMO0ZsF5vFdKp2U8gdceVpdyF9rccbpNh
0ZQzYr71F7wA3wb6hxFvipGVXAczlzh+2rOILm6NWN6avvwtqsh5x8KLaPGmNk7AQGrO6olwJgKs
EckZvYOCXVzvz4L6zcSXwfBTGXGNEnGMbJ6Ctq5l0M8+jYjHiuUO0a2jkr4iY6/1EzolDa4x4DIO
D4V4ZjmphBwNy12ugbTLiR8PUn4lxfUPk+VQApMgXKS2WPlBFhPmShECldKFn7IyKsBl6N2ssjE/
rRq2IZGI2Yosv8wqSuoXgU6igHoihHfJYpFYmBKhFo7q3l7TgKh9IRSvG+DJcqe6FW3IZVyfFd+7
wqwNQpgIacyykVVCEXBnYKkc841gvTX2+oQhCrIjQkZ1bQz8Vjob+bMzJ8wDnCGjfDukt5YUBSje
Z3nv1OYoF/FaLSiqify5RB7TPNhwCCcgjwmuBq9COhr8riZSguE5FQALn6xa4zmZ122TwNwMuKin
itUhUXv1J7eu7CEwFIbNfqA0klqepcfDw6NaTlNVR4l6VnA2HzIrJN2/INSQa1iQDmi+k5Uxro1b
aWTwStbjyGR2ZzUP6kEHTlGiUZOZYSjk9YiYdpdRn+Y9LMcTVUxpHsD8/zAY3UP1L40h6jMupToG
lRsWaw5PC4koLEaPwYOb8M55kKo4BENqK01kpxpNrDN4RlOhi2UBj9WjpOjRqtv9SIliNP4kPVu4
WKr3AEdzVX8ELdS5nh6hNj2Oc69pJ6zzHEMxfWhBsbHyiKB4e/Z44aE5Sdspp8s1nQN83ndj4nPC
W+ZHf0KngDRFxzc94pM90vQzYyqOeCpVOVf74GI7h4TQ8IAxrhnYAJk9gcgWLrUu6RStBQZdOb0U
w2CjO+ERSZAt+DI6a2EezhiD002BXho0/lrBgZHVpNhbBSe7viv0BTGCFdkW9A6v9WyB2zanSWP4
NzTvEADiGO1z9i86jH6DOqbOno0cxvht6CmVNtbS9GGyPDW8LtE8EhIWyLsfCkyRP/6p+irilCv7
Ncarb30WO6p0NUJMB0rgHXwYkBLlq6eoeIWzYwBziWiuE63AXMf9mN3MESCXjEF/cuSf0qI35DGX
x2v+2ohxWfe/lSQvh3Y21rO3tlyMc/i1nYgwgYHlFMR71m+6/KxL7Sx4rEaf7roB40KtLkq6rgxy
UrW0F7iD82RfqN9pQ1RjfMbGv8IccUpuAh+M0yhTGkxtnfwE57mS2BAAi3BG9mhNLkL29e2B71X2
0d2qm2NUnOvkZQJUSShha1Ju/3ohSd22pi7Ox/vZxJeQJ4rGkZ59TJsS+ENUigUKaJGO6qRaGjw0
YhWPLEnp+DHlHMKz3hmm+VSIIP5rxLsmfGBwygglySPcDUTGoHUz7J1y/RS6d6e4CsFeiUUI6iXG
d5MumLOHpULE895qblCBqg1vZH22XXPrVV4lOs5LY3bgkutO8BhdB1DY+HPtmmUTYpKufEYipABI
IOEEfRxJiI9dvlckbdvgYKnXepa3NulEJxAVNdajMCy0HdB20hPv/MGiZRypX4Hs0VhfvbKj6mww
Mhf7zFYzuB9HZlAUIoI8O8XQzxb0N8Mal6IcwtgmKVbjj9bgFJH/Tbt1hXG1o9prbE4hfnndbHkL
wuVtViKGl1q8My9F+zH4aPS/fvrAxGrPvTOMtIk1w3a3YlBwiwrc/yDHgbHSf6tS9IxibTlxIjiJ
cYBVgsP9VKEkLdIeB4CmYhM5mZwka4EnRi9vDBNd2GBXm8k/Qs413KcrQ8OejtCj5Xgv8BZW9KZl
BSQfsrhjd+/n9pFCv3jZucuDfWrgLC3bpWFRh5NaRA/rRYZjY2S0kfzwYRgYky0nYK1bw8irKIfV
Mt48rUACtEBpHDynLSyn7l94PBeYIqp22VTiPQvZNzSc2PXSli2PUWp+Ybe2iX+65lL2iGnO0QLJ
1/DJoyC6s8fcg3jlRetM01aldpUs7kF2JpNXrE0MDCNxZj2iDCnNtk3/zId6V2Hom4qNpnjYZ9j5
6ChNBmizIHfnR3xBKyglYBVLDgJDlnoUOmz/W0t21fCi1Hsv208sXswLBZk4s/YCqdWFwd9bTrcY
CLsWK9pp9Pdd6qoDvgtwJfkLTLNtIAU0eMxC3NGzWYHXDkAX+ssx7WK17y0WA3Jo662214jUzFUr
itnxrkycIpV3kJg+RkWgOWRpMtnK1VMQm3sbV/eB0gGGmEWUE1Sa+YIZM6h8b5vCDmnFiE36raMr
Af25lxdCiepK2OXTgQGcu3eQDoqmHHuFBYT81YbaoSaNiDdzlR2q+aoGFdl/kDMg8o5NynL0rrpH
Zv4hsp3ygmON2kGppddbnAznjdBbD3E3WeuQKKaVfLGiiPlhqLusRboBhp7RptnAQEJvKzYkeNG3
eVOl8xsCgB3m9LYttybCiCJSu9IgElurKtNPHQ6AmvlYo7xEw8JOjp0eXUyqwkKEKaRyLRscqKka
sniLRelPFqZH0c8ooEEXbqJyPZOqJwV7nEghevvG0rKqg3vk2bWYbeP50sZ3LKfyWguePrQPHDkK
M9IsM3dhtyjDdZo9c/3OkBCQmtCJKW1bUSDOd5JZrXSmtGvYV486Zs8RgBRQsgjmy35krU81FTki
xuGGVzW5var7RwetEKqbmp1HyI3nN1sT52oe40DNO85V5MdR68MEF0t61ongzI9WxSoIvh4SIL0a
pfLJdLc0t2YcQQDvYFVU9R71WhfFHe2/fKZteOf5TEvNM9b4E/iOEMoXUZ1HxHHdqM/5IY73bpjg
m00uq4T5vh3g70ai9THHHkTceSGPO62td14bnSdD+psnbi82gWKgZrshxSiU+7JQQABNW2HZ4+aI
ZIFUxUMiUkeZhZ9dcoZetUR8WmKBhdfN4j9AjSmOJmgMBVdIE+9IuHL6Ym2ZnYGMrCyIbcaO3uS+
fyC1UdbAo/pXwpciGVeZULXPBTfXL2PSXvjpRTG/JfVb4/LtgHONM1CsxrsZ3ea2Wq9XyTkPS85B
SX2afVASvp6MXYjEPWNo7MCPGVw77Yt3ku99DEzorczor4N2w/9NjoxkpDkVTkkfatFAyBcWmkmS
uD5ayS2iJpyN/Mrs6PHWTgNFOv+7YkI8iybqmuriZAEswJxoYPGN4UoadpbMV/U89SRDSC/QA/Gc
swsMuZtQ7uOMNLYQrDJPO8QJfb5wJE2m2xiTphmIdtUo0JteiYSp8er7O787YrcJR9bZdK/npmuN
HLHaixBf+xbcIZJevpP62mWamaRv3p4RjyKh9P/hsU8Z25SRRaT/9r2Hr39OBgbyBGPmDCUPV2ny
QOevaJ5mnQA+bx6s4voDaRqi4VWCsTH5a1EVWLbDtKL4yuS9LNhdgvNditd1RFgJdnjdz7wRkyuK
frGPGqdDpPzj53Tb4I8BUO8GxnNQSqwt+5GUZtjweEBvFywXUgLIO26I6jvWq1+ti357b3IMtKWu
QW6kMsS4yRo5tvCpUKo+L3XyBv84zy1Lou7IimW3DMRT0EkIT0zDLD0TQ/iG/j+XmMXiTOHAWYfl
l7iFDpOzbsCPnDq1wFrHvJMYa6nx9gqfwlhmjzCuXLxsNAov0m48GuAZMlLEPSEvzcCZW+7T2cUe
MEuDiMsAXilbfAqY409JfIu0XRRznBcSW1eoZsyyf3QX2o3a8sbHtJbzejJOOV2Dwl0M/vm4TUgB
MqRK+rCbPZY5HLYAQgGkEo5RaGm8S3ZzK2nGYcFEFhj74xy5iGtkXyVcKkjTeMSwKWO2XVHNWgoc
dAjRCt9s24wJssyRl1ZNKY9hRkv6FicyyMpi7sukih4CVXYvycyl+m/SEX0hsu/3DFdzT2DzqnTZ
1TgFhrq8jQAGFWyeeD4FKYZT8iNRCri0VPdGp9mYP3EPFSvR03eKBFVjvOecWwVuaE5CX3ha7HRG
zIBp4zilMrRWOH/jgEmY43vT7JPhW37j11eLjzR8gf8qT0P6NvB58WYu04vX9uSOVgJnS4ruO6Ae
ZYdHLH8ObLV6lsd++cnRHWPBPsjehnjIuJsN8cOo3+H4Vwx2R5uErmX4OohH68uos4dqU8ov1o9+
89Lx0tQxKdmJJbtvR13ikHPJWt/BmFxokBX6eCljMDZ4lEZkW8uxIcKMEUB//m/cZSvcp/1fjSDY
KtugfbbRnxVwgwD7ffIXTuoN6i53JGoZqyMqJENWcRHivEyX9R5Hpxx4n0oQ0Yd74IhhgPqQtPxS
0iCjTJQ+4QSqabEILOaCTTZDMMhcyzmCpP6tBjdQHMV0plWAECxCpkQ4jhuOxipLYHkxLQsOZL40
vkN0CNb0y6qv+EiYXuhZiFlri9iecGzEzWvOptSYr+c5ECv5vHKPM5KHyAPdh8hSpTDpE0c8l4WE
GSxxyvo/ks5juXFkC6JfhIiCB7ai96QMRWmDaDl4V/D4+ndq3mqiJzrUFGHqmsyTyG6G7JgfvIJO
OtAZnwX+R6Vz4u8LtL8OxYDMOZh7fFHavBFpurRRXhU/iiWRN98iEE8Rb2VxxQINuIXDGNxSYDCi
RrwTxosK4r9iwRHnuBkCd+HMz7X7Es7zR+SOh5CnIE+2JQQZm5JmOLnCRTTZUu9pHjnbE5QkHuCx
Y3DquO/zsGWKo0JEFoB92W28p6APExfDCdFS7yB4D7kW3QeBE9azwdRl+VYMNKqmZVBIlesawEwj
URqCUkYBp2F1S4Hm2Vl5cGuiFeoIBWz8HBV3EbzRKqfBp1te89A/euLHYgqSzofWJqohbV4ZRyxM
RJs5sLkIqr4/QHxhTY+jUhmZdRHua6Zso2qZZxxUyMmDllYpadDkozUETEqZkgOWZ8om3QdhtGH8
RgdewTXT69/C7AnNCaC7gFpFwB4Nh8HJIS9uSUklA/2aw8vA4VjyunXbhUtlgpBwkzQU9fnIWkZ+
VZazESF761h+JNByBOV9VVNKTYdhfgeTswqpAtmZxSFJYmyaUpX6i8RAhSPa+xquHu+CJeCNhOtE
jENbgLmp0TCaj4bOVKux7gysJaNz4a650RadBlvIv84k1U5XT7FOekhCJecl72bEMbNOCgfQjDFg
P50yDyurc2Z6h7kynod4rrDkoPwhK0vT0pvU/Yum9j7R/F6oENGSv9Qg+e6E9xy2jyKcLsFkrbUu
W6C9Xs6lfRiA83ndsNMbl69q12UscRwA4Bl7cAxGg8kQoTvNzHr1AA91bNJ0oFD+jFw0TGg1Wtvb
D918i4g3buJ9kuWbsGTbC7PvmrF57DXzkxUhaSHoztR3Y3CSlD3T5fic01OUaMpKh9hX38XTFe6y
CSkBForIWhKMdc6AqT61zV/eDktcbxtSKnap+ZLiLyUIyqKXEur7SjbhhAA8fzCatdVLm3JaMjto
+gIGFLvPON3YubvxqKhKg71o8aQ3IdecmfV9zMiwJjY9BNgaj+m6CogeyPKD7cFqNbGJWg1qKQMt
dMQcRf+QZEyTFjuOx1A+dP1UaC8WT3fhDStNDkcN2/LEgE8Ry2rkpIZRH1L916FFrV0q1+I8sjQM
eUtYmD9aYlM6oz7bE9Dd+j63X1P/WhFemf/ya0czPOrFnN6s6I9hMrZyi3QKcmyr7iqQKg/jGdQW
qXosKEwXcGgCihejrsaXNpgri4FboPE1xJyXEGD72aWKFLipSYAnXtDIw6ulv8BGRD9hhNSEFEQZ
nhkiHW+SxVzfP4jGNYCtSOei9qtGWlDVvfucyIW4e/jTNN5dhFJmJuobsAtRcRXMH93+TnmeEmsj
ik+Xa2PYbzZvqSbmHlYZSBgaqkXEi8gM3qX2UrBZY7Ku2iCcMefxHvnWTw39diihaoZJtjHJ+EAY
0rj2NsFzWev/EBe5jUfJlr1EAdsoaO35Hq2hXOywcdNQtqB42+9BO8lq2OhsUNhtnzXxMkOfkRVz
zAIjt2Ft/XgnzQkZ7psWiB2IvUseUAil6CrYR9oMl9huDhRJdvI3lBoxmZJXnkckbL2HyL/hDvSY
ZUa+vktBS3l9dgvYJxTqqvAi6llW9mTaOwRkm2fNIrcbpOTkYi/DFJYQH8a8WFDLqJFy03xSQR5b
jBvxbB0iGKoCU3WfjOy2htN0F25O3FamvlH+RrBWR42fA16nhwm8lTtB1sHQ1kTavsNN5mA1FmhW
Qq4NQC2moDuZfEYdWFbKV9YAKzsFi6BGLVyXmUVaGm5peHryats/in92ENbS1qmtA/cxDMDk2DAO
0sMl4y4RCCwTobEWeZfxRPeJkmHCHcj2aQBmJHkzp3NxqOrpkvbTi1FHW5YJa78YbwUvh6xBEr/N
GatH3iXybn0olqz4W8ptvPn42dy9RLj95NT3HOw5mAFMs9Wy1vyzP0vcDzHHg3dA6kPAGAEtASCo
ajxousa+rl155kc8aL9kwRNL1rzmqEU7B+gJGnWX1046vJnDYfbloghw64P+CTQXwAbQRh7G0Xd5
qRAXynsbPqLGC5uYMnhP4t7pwbK3BNAkSkOGdY3WgA2Onmr0pZivVfa3b5R0aFjmyj93GNcDdmJs
6o08+i+T/ab6cdO4O97w1CHwGjwTifIjY9ju5XfP5GmgWJgauj0WafRgDlFikSgu7HZoC1AiL5Xk
HiHAwBwd2UZ3ppissLx5pFQql1vMqlmOTJNCrjyG1TB7LxiNVbuATV0SAwynHCeOb2cw71LeB3/w
ntJ2R9RXpxM7+yrtcZuoyvPcI8Os6pPb3uCvtz1kmkXsrZxw26H7dpBQ0YI7yd1Chp1yOQlTUAjK
jMqMCTZ5WqBnuW+MaR1EuwyKVfXXTr/ojolEzig5bL/a2Kix4vovEb9KlQtecFUZEQrEZNUPDicq
X8R4Zh49i2bZe8ZaZNZ6DF+RUS/9ttvXrljEDAmdRDIzHM4WEnu67u6fNbxZ+yH0CFgOXrEkP4Uc
CQ6t+TTusEdoKNfU0CfPOKCxYeWcClXj72iJyAxgjsw+S/l4ct57St0Wm882b+sJMBF/Mug0SClc
h/68ritgFVq9MSl6DQ1oaLnqx2RfuBojoVaxWK8FSDj/3lczE6hsw6S5ooDkKMIH3Ea3iSW0gJRH
9KdettdRrrPyB9zxIqV/4Hh+hhUJ4cA+SoYQVYkJML9qjMljClCmcmsT3lMXnHSBPAX6FKKDoMIo
75B+0b+OWHE4O7cgQXY5k7HEmjYWBrnc/C59YLfxpnBOU/7RmpBW6flEM624jk818732a9YeZhNf
hQ2pn6EHPrtGho8ZCUMcyuWwGaBxJP3eCk9uJpDiyo3AIpKSh5SmqJrFyazB0DYB07OKjYgUXxYB
j6yBbrVd/uOuxCJRdmhnvAcU2hx8STzSpYr6NJE5hrqbaWDxbOfaNZOk6HKJqV7Iz1WIknUHjBkF
2SmalLucxhaskqFfmgFCrIXAk4EU5WXB5Bpo4kHZshmbL01KoRIUTRyuRx3hi0a0vAGzI9n747VC
gkGPhJQQmSTyrKj5j1Ype/NWmcm6joc1hhtkbIhpM+zX5M4J5D76OZp1xmMf06/aQZgdgnrWhvGw
MvPwpKfN84ANe7ZArQwRI1ksl09aIp7jJubmm7cxnY9XtMsBEGWNP7fY+A10aosBoP07sqRiC4fN
aomkcBGyNnZRFLGf0DgLGD6i7SzpI5z0Dxfn2kPbqeM9D1HAWHyZlq2Yye3OLPh9Mv21xj2eouIZ
6vhksAFqgGlXExop70tJ0MlBNWny3ME/W+47Cmk1ScfGA95pzc0icFo5nAd90zNrf6TFT4YqGxnX
akDW9BMQiaCEZg8rI1rDYlfFRspkJtswnRiqqyIr2BwfE9ovLRcnYkmXWRrsh+pnisJjiEZocBJg
/3++eUsQm7D+R7v+bFPPaAR9c0629TNL54WCMBVyWKjlcqmZizrFEgjKimC1wIesKtfMEmcHl2r7
XHTkL42c+JzzusM7isWYmt7qib6e+ZL77q4GuS7YalXbBPrS3szOtE0wu0i4EBZ4ohLuWAL/KlAy
Bdal3TPTWgGyB14AfgpSnqHAyXCBrRW78AyLsDqWdPGSSBJiNOrhDsmKUVoT3CKOCaziLjBQhgIm
WQRB/NaNCG4MZ88EKDOQmZVLETM0gRXY4DRvnIudOOS04nYXL/Ew73x2TZKJM7jy2Y0v3fTimL8R
KhwbjIcM2rW+97Xsk5CKRV+iCmFiWv6MKJBL8oCCRKMqpiTV6MWJZhGTuegpRaN7phAZOfGXFPdT
sGLQNmJhQmFROB+yn1a69gvFZWmJiekJh672IudkU2JE80F5p+80TKXWsrnZcbMgAU26e0feyAY7
eBwxyt3gBWKdCRsjwc5FPm7UwvzsynVHiLLoGfnQ42f3zkLUzk3ZVM8VPYFCIwUTqYjkm3W0uBEa
QwpNtFw0Hi0y1nPFzEkN9HIjhzpAli7tVVXcWs73jgITI7obMEBXsx+uaXfmEJjKdokyXhFElLyp
d6lgeKDwmnnKESC+OcL5AMCr8B0OiqmQ8pkydpuEmnOs4t0MB+QPjgPbMz2xXAmqY1PGrI36TYQ3
EY6Zdqs6BvjVSnm5iTh60ikq236fUnbg1S8DllhML0kg4OLbG8m7P4yrraZvMN4s6cyRxFRUI/UT
Qdh+UD0xSaTgHgFvAU7CtqfjaQ0TjtwpXnRoQL3ygkeQ8YGFeC+Yo7U1ItBaz8wvB0E1CukkM5Rk
6l1zrKU3FhugKTz//IT5MzSOVIqIpsQp6zi6mbJR6bKZ/JprqL8WYVdI3Iv5WMJ49mjPm/BP5Dzh
8rnv/gQSg9LQ9jHF5kijrle8Aj1jr2FsSJMD7OIZ+WaJ0lQZ+xL/Uw8PZJ2vNZrSmrRF5D5UXsqd
HCMt1nPajvyoUB2B4TKIVwVRsWI2gNUDvg/d/dLymbGJvyAZnj+A5i5sBjyai3YcIWDjYjhBixg4
EUvUkRjYY8TKyIRbgZgs5Vp6fJqm/Cynd3U1zexMi79QNIRG77ajae6YfbD5rFmwODY5D7zm2FyI
7I4Va4CS4DXfLQkm0DY80NUcDeQ5EBJ59Tn4a/EeJNDkOeZnf6WOElYBRv7J2K7gt+GXW6oOsQ2q
hW5g+fZr1BRls3KLHzP8ELw6+IYbSJ7WzfbXEE9DB8tViB496jdIiFKfGQHiqtj/9IvfhvvW0NV+
zd82tJa8CXhwQ4AU3BWsjPjxjOOxYLfi24W9HD4b9M7s3j0uk3q52RQWnfmrcSvggoONqG/62QSP
uWC2u8uIYuTRokNiJTjyui942CyhLxrHWwkWlhORZEgBupxptw8QZfxz/ZUqVoB1PY0ggUPaxJqM
DL/dmNF41e0b3E+eXqYPc3QcWfawRFgP1neLLJT9W44Wz/fPmqltuFVCvlqLuWSDgVDVPV4braDN
v4MFW4ysirWgujRN+lLVBjfnh0llooN0KxUJCpFwk5jX3ptOag4uYmZL03RnwIFLDk2GbizrIjqg
hdVNxuygyEOGa2B2jj3mg5EXAHOfwHkxidCyMR7WcDo1uznEsHINj/rMLfNdOq2LnMeZpfiTMMpL
boi32ugR4LgcIuVmHKaPMCMAVY3ya53YeKCQEXXUhC6rbgVQD5oewYNvhvlyCIqzliP/tKZ13ywb
/6F76cbBfZ4izxksXLIVAxl4t+idSwRDSosJZJbHu7ZufkzumsdUNKblTG+Cchzp0wYRdQbNwLjJ
ge7bgV/r41mQOfZKijmdmmzuyXYjiiLWee4o4PAc43zKMsU0QQJA4cJ2U80meaFJD6mPzgq12k9O
sB+Fvusa4qeLCuGa3JEOTvtuMHMkSDjN8r1bIo8kOLVV2TY966ru1kf4ul0WeG3+f9hHDOyDR6Ng
d6EFySUZHhIM2qR/jr2x9XpvrVX+a4OZTnvHsQ9ph/eOx08et7b21nnsrUTxTqa5Q8Fe2W8jusuc
xC+a5UsDYK7b6MAEu6BjgvGrAFW8PBmIz22+dgbyvAamJ1bdHu0qfoOMKE3jn6Gjls0plSAyslVO
sU6wqXa/IrD9jUsuDDWGBAjRUC65yQmG2cXuWTYnBX644KNsu6e6/pvGZePyFTBftoZwz0D0NRjk
WqF5CHAHZ2RTnGhqwG7w6JH/dozd94T5NrfrKOplHVub/wAHWnuKQixVJnbV34HLIeppN7Pi9IR8
WP0zuvgxDRY2rqcEPm9z7EgFNgx2rkV31gDs1UyUp/xgSHqpY6VV6xrYTD1cekoP/HmPjoPBQYnt
EURQ4O5hTbl1JCA42zv6RvFfhJyaLtAIFD2zx+Rj7mkZtffY4QukNVRWRvZ/Ta2TEfztJs8R5IUB
EHd4mrR3RaioUR0qak7vItBEsOQsI+7tzkUoRJQM7BFgJw3LyTaHzUMDwrq7qf5MNuj+l0ktqdPW
SvlI6H7DLoKBNsM6hHfoBYvEumuhxhgtXJzsMcFfykOimeDkcFZp7xMp7k50qjx80YRQFdTiUcX4
Dj8W+RRoMpmWjFTOvLX/U4QA9p4FCtgUve46jshTxBob4RgZjrr96aKuH403NB2gdvmRPTsrcL8u
WxYZ228DC+p5NNUvx9xa3zdWxz5wYqKu3jaAzTp0ANrBDr6d0LmJUdsIBsjpw1Dyav5ulks0SfpG
av9M9tepR9BbxNa3wwBWPALxblnUqBD1Ks9e4ZbMUFUkOQMmNjYWD3DRROtIBB+acDdSWOTokctL
J81HhRHNws7aWnlzMJtGNejxJWlJHO+ys89DAcIU2uVnjNJhQE2SRo+uoa6qzjL1Vxb4yxm8ncUp
MCG56Yw/Ld3WznM88F3h61DYM6FzhMzw8DukwzXkqGjoiaXSt3U7/tb0l+FgblnWtkx0KERHk+UX
kwJWu5QCC91/j9J5VdBGx6gc+iFYF++VhpqruCLywhyJICd3wCTY8jXMOFptM80WME9nhtaw8tjD
Nnq7mrLmq839y8isO82tZ8RZ9Sp2CGy2+ciDQlxJDyRbe+ri4pxb5qVkIdEIfVnx2RPMZGnSE7lx
1bvgaCgFsANyyevpRwRU9dEFN/HlAO5uW6ApibaNsbf1yGgcDCe1aayH+NOTDU6IVe5qsPn5YjRS
algKYXpdVTHirKI3yDFEMi7kM9Blxl98r1FzbqpX9a1kHcEQGruhUDh7OBwgxjA/OTnno70rWUEQ
BLZzhbhiWPk3mh3dvLV1fH9fEEXuleU67knqi4IvzaxXyC0G9Ce+bsOMYKwW1DdVovikSTl1sElR
J6lVx38XMR/OY08YZVgdRGhvNno6fSQBKuHi6rb6VpvzlVmYrw1tphawEgBX0CLqcEgNQEh6y903
qO/s3P7mAFl7ySaeSZTnXGO9/hDtw/UFeS/2eYjCkxFgqSzKfS5or0XIcDhatdgl9HZEXTa8aQ1b
lvRcsJc1qInY/9IP5tS5bwVc1CJ04NKrxnzfpDv3UWkcsBBZRPZc4Hr28wekQchfs8Q6bc7UV4/S
xGvLT5o5sGsQjHlrbuQAHBCyw6gxonKhQXzaEhmiSdXksxZp7G0T7m1kDi5HSHrv6G/pTcgLI08g
ATiU9RFFvr40+0ndxghFpKI+hBCxrhXL5oFuGWI7dtxiPWsDcm5EbDZYHBjWgblwBHXv9FbhFap1
woI6NtXMsG2+HY7ANAwWefoWmHgyVW+NTlhYwC3ZGckpeG5zuJwUZAbDwbpIYHRCTmoGlmSwsMb0
30Qt5fjeCkteBEVcczx6G8IqUWKE3HbaQPtGP5xi9UK6iYI0AlFSQdKJUO5o3KymfgobTNPBrwwB
CRWYFE+uBQYQs4Ht4nQeMzAjYf/XS7UVeitUsFUx074nK7X4UcMUws0YHX+rALQUokFAwU24Qm4f
suqmGyYlowtbC6LPrYUGlXjkQYxMCDJtsaPPWPfZfGphQ9BM7UaIbyVXZs50MCrjllE93+XapsOx
7IsVoE2k0LUJGPA4S459r+3ttPww/fKKzHOhFJdW2L6G6dVWtEZQHXG8acCxlRECevtsjnejaWAh
vgz+myuZ0d/052bp669K/V952Bpwq7GoW7bI6AWJRgX22ZZTyPUOjdshBECnham7UBCaXF9nPbb7
FqG6F5wowoxcfolCp4SwiHhE0m2WeElyYwVX7F+J4dutzNdM0hdRpGZ+v0gHjYYOkrlPlQva0bo1
pOBNpK2hIGrktpSsauduO8tzC1/QKkjH3OpZiiZfHtDbkZXxYdB2JsG9kZdYJQbb+hITfQBEo8iM
g8oYs9Ghas6hT1u6uXyX40wzQa8lAg8vKYLYjttR53+T7BRztaNr6ECEzrO/kGlFG+N8Gv4507uC
u7n1rubFMjfe0vU5XUNtG3FB9f/MIskpr3zoFWj2/WhfIi52km6VjNGpKM5g7fduql7dvOJlH6uP
cy0IViCw9iymYt8NPLeMeXiOiCFyV63tAuXDxOcT3JaYUClp8jOWk9MA5NiiBzK8V7tP4dF0zFDG
S1hJ1kYAcZHZWcEtm40tOwEz2BqUpS5ghEF0H2WRrMMX3TXWDeYPN72nClbusG83s0siiNwxtqw7
KYNZvbjsvqU0f3wmNUAvveS1bsKtxVJ4tuab5YfQg8pNDxKmyD8sRz8EA8pnOHVAGakJmA9pS5Md
ShR1TEjQH+V/RV9ekjz/ajI0ztyuadY8F7m7NRThjjzJ3tjhhVyDlmLB7ZS3KgUe6rYnovmW+GHM
mOTNie3gw2qQFZgAnTrdeqtaE0TGA8Ec7B0ccmLZxfniXcTG2o/RdjWa9+hYPVez9+rWyFeuEVwh
J/lV4F/dIaOsKcpft0Ps73fyoldkpSDLiIX9rEhlZMzQQzOp0tYy+miHETFxRIDH22S813Q3fBw3
eXU19J7to3O+KkRYjKhBYkTowW3I3j/QjXANP00fagaTaIg16keoDt4E00MId4enGT5frjusVU1W
wCWND7u58Cc27khgi7Q5+J8QJJGG1IeYYAKBH8hwkOuTdSf738qk6/Xi1yh58eZHwPRfBxc/jDsg
ck8sWZEYNWSH6QigZ2Qp/OyiYCCJbi1Ex17oNz8k7CA70gmTTbvszOBu0Un9t8mJWRoREBfhFNOI
nMRMmmhc+xrJQSl36IEB/0BUsd8bHak2BRjEf/I+3rN4a8G6tXgr+sj/YQjz3ldX78ibpZF3oSij
IJsHimQRIaKQzV1mOF7Y2ZUvPbu2QLX0+4AmfGZXWI1bYGRa9SnDvwAaaNumrxm/qS2YFoh86zuQ
LVL7GGpvofs5kAyBs2mpw2ZiO8Dm33xxHCRz3+on85kk+V5x9BDT1hvvIFnAUpxN8d8TYePGwCQh
x+Y4dM7Ngh2DOpxIOVznkUdyJYyOBO1SqmP4fHDFnnqo6KQ7vMWtfA+ZOz7lgokiAqYkYJ4RF8e0
vpWouVyPc47qRv6iarE9vgBSLGfu9kkvX0lruNnjiCpCVKQ0dszsCfV044dNmC/TS5MgEtvjTsCU
Obhfcc62Rk6saVPqCfChU/w1s2Frc4FWFqI8ydY+Ta5N74tbqMzWTO9thzp4/M2Q7OXeMTA+PWhb
7Fby5NjXpDaBVDQ/jGxPr+qRJ114iwFixovgFVRlzz6NYZivVc1o1dsGFCwm1FgOuxrHWtkBp8Wn
POX72r/zUjH7NzE+9IGgKAcOXbPyDba/+m/IcdgA4GHNaCJRLb2Z9ReyUNq7qGW4WK6TUW5cdLUe
s62ccWvgVRt9NHd6EIOCxltLUWh774K4B2mQ1hEuv0PdZihB1eez7mAGn4cpsZHyNhEOZHfWz8Bn
Nr4nyzzAAWae9RT964ndS7gbx3vTPpri0yi8TVz/CxFKzU2GIMH5KUKGdU463KB+Lsysv+RReZrb
CLDVpUvDVxkjk9eM8G9uk0OlAimNOHw1elwPPhA4I7L+kc5zSmdvA2OfF9vEg3PVSEnSBopp0M6I
GbC3tSQURg61YQLIDUEeI4ReJ8kXZoe1iLVfNQ/P4nVjeeR9H6bJ+88uViHQMzQfu0K/amwW8HPm
ENEWxa+lO747EhHw+zR9lNEe+5sifjmfZsC0r7TLY8XgCg3lWedmMnCUDcJ4Cin9ib1cZPot7fb0
iBL9MiUpiZkA1fMv6iJUNC8kH2zJGohoUT2rOAd8X5V7YxVxkDpv2NB4jFW6CdqPtp2XepuzmQBk
x9BIkCdlux+VdlWa97SB684ofXqpUcYUPhv8kWsui61TKRL+R15/QoGsJMPZnOBezdqZ7ozT4x9z
nHbepHHJS+0LjirTXsY3RnspO3lgPs4mRa5CizC7edr3xnMsMszL2KUa9xHmLM0MhQoqmELPLylx
cg4J8aUv2OOy7Jm8tRHYz0laPhTSr/c/mYUWMcarTD9Q1z+H+j1HsSWIaNHxmaVuc+ErK7AUhxqU
lg5pXO7wB6rtyMPQpm/8+QLlUnjYRQzujBELZarEGSBQw7xavrqcd+xNpvcS/0wAmDfrVBrJcjbe
gl4sXSd/VQMAlRc6zozvFsEOgcPMoGTmf+fmS8u2zUCR6LF1SVC72hQ4mZRAMexFXT+MBB/FTe17
wRs8tS67G3+tPnvOvzcOgPOQtA94MREncPhRC+CzxHrPB93atLzAYhW+fGnoFmtKOLU6fWrqbDA1
Enej3Nf/4IQvvOyrLtBPFyc2osQZJYr8tIt1yWbb3lO5r9lQBTxIepHgM2O4FxAJaHgMilWVwBQp
7NlB//O4VXpmHOHRHkKst3Ide/5Znwm5FxiVtGXIuNKbs9XAdqP99XkrKug8sBSDp9UXNXIyACyI
sUOqukbbMFE/2TSYmCA3TLTpjAiT0N7MHp2oG78ESIiaoLsNJGEkAyw9Cgemg1hdupc5KVSyqDpN
O5tfMf5V2Y4pNgKMWR17+1CZR5zkNDBZkmh5qrwCc1Jf9M71nhBE7g2MQIiIbEzB3UOzfACMbcaB
N8mlphQhw5D/Vjn5d21vrvoahBeMPzNpl1XU3iyTNiNpoitUGeqBmo6KQQZvb/aPPUQ3Jp+MdgCU
Yg12vWyDV6Z0wf+0jEBx1kbuLSrxgjXDnkShEL2ExPpi9Vtn5tDK0QnFxp9t8dW33fRK8i2jDQ2k
lomwGN3hU9gjNdCbdTQVEMV6m2aIeb/HEHDRPAbqoeaqJvossEc0as6NYCkSv6zFSNeIUXZCB0oj
GI77SxBdK2APaFfh5Vib6SiNS29vrept6FiX+RtMAGHIAlK1VNZu0rgRYuoygqgoPETDSMkjQ9Hc
2pzhQGnNRL7kccVhRvYw4ZPYlal5u+fJGpcxy5NUaNcuYM0Xx9e4Og14oc2hPkb5eIxLkB9VAWqL
fWnFi9m5cUNzNe1TzDw4tHpOeJJ7Mfv5M19xa9CScODl+nNrjNc+UvChJIUeR6eERKygStDBqsML
gjmA3bXLr3oyf7ij9sjDrT4MjIiNYWG0NTHp/ily/Hfbuk/JJmXqlsfBcohGumsr+sk5Zr2PMUUW
AtV4KS2SJJn8W3BxS2t+9BOUBEoa+egYIdxzUoorj7uPFfcYX3X8SvWIujj7Vt9/yHrG1d+aMEb1
YG46XJnYGgreNFXUnDrb+R7ZMRi4XqdkLWT2PSQESngpzu51KMDimOWzSzRDD6E7HwlBYH2WjYRX
r0Kb7++tq+qbjfOXAyqL47NPrMRkfzcIqrP+eRThozeJQWCBDHXJ26ecJhVQeGO5TfYVTHM3D5Zm
Jv9yOCvJDCbw1acW1HgSrd8RDRJzUNR8CSog9G7MWxSzMyq2wqIWw/nc1OUFMfgmZFHDsnWZl+aL
MN6bCTqMTsBp+WdUW9R3HeIdBdXsWRt4WK2NXUeZYcYvqt0dU2uLhN9t/oiXfwL6Ehv7GK2+3h8B
9gaSfw3aofflScztX2FOccpA2e/J0wCrP4bZbRTm2amMl8CZGSfEr0WFDbGFtdnmPw5B59D7MN5E
5FhDcOiJs8nZUbgbXRmDMtwrIykxAfJapmu3vEu2qd/vkoz5IAqMdnDOeNGW48wOrAM6SCcbh0A+
MVxRVU+nUruz4o2KHZs7o9wMIZ9F+62jXc6S0ctfi8AA61+eWv/mSomxB+ozdZUGyHFi/2EWq8J1
XoIKql8wTx8yQV7imvvIVgZh8jKQer8NkklALVluy6VnhxvbcAn6nFBBuj96D6zVf6nFxQa3DWtU
CdcKAibcpSN/NIZmiirFxsXtrZUSrNh8glGco+jAv0UyrrXuGI4w+vH5dSfhHrRE++5R1fQux4d4
z+s3syQwBjekQW/AHN7Qd0TJlhTPDYhJLw3QPKF3RkvWtN2lZ1HkThJj6sfUX4wRwicYiRlB4wHY
FpnkchOhB25+MqISaMoJg0BBi5TvRaTUMIRq2GAEoHRf2wjPU3buWLIpd6cheqCAXMHx06WeiZSk
wquQ4ZMkQJrCU+666wxXQOZr/6Kw2CS1/RYG6OU7bij0iBFjqdbtlw7Ch65OP5o82vlsdK2RzCEo
6QUtKOKXNjIXbrv19WSd+JIeD3pd8yAjFCe8ZO1Bhh49coT3HJUIGce60NfTmG0wrtguTynPZPwx
aAB23fo4l/k1tyv41YW4ysh4WMlPaoTEP3DtBUDjSoMmWH1m3Z+bHxwNQy0O5MwCwxP4G1/y3NRH
C1V3GCOvnAekhxmAN5SFLYUYVXc0fg+4TWXtH6STsc2DJtssPC6l1b34EfqhoaFewbSif/oaXFFy
goh0XVR8x7PYiJF8sclYIgRBgNDuMjqsfqY7x1iGqPBC8zvrBOU2tA4PbDvFAMUoZkXoodFTK3JX
LTm1e5Bku5n2jVucMTT02WQXk+hngCzpcA3V+E6Zi/yEdbfqWAaYtULg4UHFje4EXxbDQ2Ap+FPS
xQJB0VMv7YMJo6/ABRy8R13xwG0X0L7jR+sQW7M4HlaBtrOx6JMJi8D1kgvroGunOv1uBPKx+phx
bCSevuSy+TVOTmbEzQCznqmENvIaTo5C6FvLQV7JMLQ3vzLM2/HAyo84Lh+c4LnzuGHISIlhlfb4
cZM+WiJKZPjromsh94Bz2B7r56CmnjRN61xNOUJyOO9bpyA517TYbSL5g41CEo1w5Aka1CoJYmqv
8Tx2/OXgd2Tpb6m3M+N5MmS08TkBwgscMTlHU/0v88lEDK1rgjGSeuGoNAxi5ojrsLQjogFwTSVR
6nJli+i5ZQITmv5f6ebL3l5PYh00j8IBqcOAVGf0nKMy00cb8RIuM7tZ8YkBAbhHR2H5qpMVnAps
scxaHIYFjBHoDaKDjsSL1XzPJSqdu0nIi+9RBLvHOcpuSfF37F5YKPV3Vzn4+r2y6MaJtiO/7DR6
8Y/TMP7oUm3bgaStN16P5rbttiFSmonQhpTPOk/lqa/jZWkD3mKL4dNDZsWPjZdhzNpjxTE9FvY/
/F4SSxKnCwIAdecD8WBubKCzEyjNje0EeYvBMo8UWMLiXeUrlBILxgCtLsJeQyfQP3qEr/xnRvDj
48SNKYlS0OGwELCI8Np7STRrOTMnd76reaFJ6NJyRa1eYcCCNmW8lME+V9nO+BYk5g9s1/lSy+EX
zf/IcrAl5kVr21uc8aCPPPh2PEWtffkPOosBx7uo2xZN65A9TIBSLs2gpZTt3rIcea3SOdmXFkEC
wFsQFVH0kft/bYfGlaxr+V3ExHG/sjRAgniWJPE5kHhIJJraaO3DFmUSADrrO6Yk7ggh8Ays/ZIA
Ak9xsYIE7yH3Xz6pBNknDbfB/zg6r57IkTCK/iJLtsvxlc4RGmhgeLEYFpxT2S6HX7+nRpqH1a7E
Mt121RfuPXfOST5rvvLg5slzE3WHtKOHS+ddnLWfrmc8M/lEBuMfh7jeNXGyVSbSYgQgiIaJS1vV
UY5JiKQhl/qvG4g0fmcKoN02ZpSsLPULNlvXBkiEHf/vrsLjqioMgeAH/kqvIu+CdmmLMZlgJvhv
RDHKeQMW4J+RdxE01j55nCmmB3saIaYSU5j/1HcrvKkRqfEKXTB1AgqUtn5pvA2SSasjFnoils5+
G8jddX7JsB/tR23fdRnuLc2MopvDpD7lPQstsoDLfF3iWVa+JJX905hfOodQXnZNZHH2JyPGHwoS
Yl83v0VWrFMZM9d0dmE0bYbMIhwahDaT7Rz1b+PvK3/f85clZPg5FiP7vQMTPj/+LwsejbS7m1a5
c9NupbxzM5DQW7736SlkUeCJS8Z52df1O5nNY0RiBietbbxYNJVaTxCZ2W6xl3+jXXy/SXyyNV4D
NfTAyxfvTEEq6heW/Y44s+7b9b+jHpeutTdlgnoRqjFRicEck3VDsEEUHuAWIzDxvxmIEr4KdgwL
SU1JJiGom1bzVfJ0NTzsYBWsq+CX4Wrpq8fiXLVa2ap/q4Xw3uUmyF2ogJDnvE8OTvE2Je35qjm7
cjguwXe6qJOt19+syzrwGsIEPoymOWClYxjY62C5BGiexJQfq2nBxDseqon30yl/rbD79NiH6eXA
ok2X0L3AuaOJTAQOfJDuIHKQXjuonGv7MHvPmXxLO3jhZMzgSNPPZJl3a0R+W5RMa5DGVIOUlHW/
jaaPILjMCTMzxuZJKPYiYJ3mYY+FEeKMGMkqprv4+Av/NiBYD0osrU6SHRFbbzvOV4FWzFhgpvX5
SzDDe5gyNjY2yzYUTfVZN3IFr2N8kqX8pFfZ95H9GgQQo4Ia+GgGBeQrUsNn5LiHuHWORuy84QiF
i/LbhTuFNtHUQ9m/mqOUgYhoTDAeXvQivBPAscRUpxmL79L2fwLuwUYWp4EEwSgSdxc7Wv4fyjwm
2OGmrU2KzyT7lmF8A4DIcsAkg3tSOOvSvQrTb6a3byj4f9vBOte9uR9RjVYhTIWoKre1nLZkd6qA
samLeEDFP2rCf5TG2BGGYZun357ANjDWJaqzdUX4WY7Gsu2gelabjoGH3m71yWUGJ+zwdpRYG0In
3YFIot5G95WBL/JCEm++IIIYiDPq7NkaSopNYEEQQXi0i3WNQDnDliOQcwkNjowApTVovjhVmzOn
/80siHgwz479d1o+zLjZuAE7HDTaBtrevAbLQiJLaavNDNnPA3kwBwcQ+74+rVOYSD6SM5y8IRlj
I7+mD4QkqX4ynBXp1W/bo5xB2NXvcJuDkYbd3VYCelTji6ssnZ0lAVcOCKWYrE3oOsFCrVrxX6f4
2BgSZePdUsauhYU3LPGKZgqz1CoqPxX+kyTiXG9W4ZHnM2MrXSTDzYSXamaQ61mazizB83sgBXwH
th/TuC0ag7E5QGKisKbZWBXdAWEQ2BCs1TpMtWeJT21u5q8aljkUX54BiZQZmVmeJ3QiaB3A9GSh
2BQmXvg2ZyFQkg+mBxLJqcDWZhaKRgc7MLIFZsZLgVon/XWR/Xnw/1yyMCZ7eHC0Nb/Fx4A/yUbc
1LyVtXd0CdRp0UV5lKdMRFfewFKfuIZCG02YMDIGJ/BeVdcFEgooXAV9oyAh2UV97bD5B+W5KuEU
Feanmu9WFawbcjmPecCSCBldSQRF+jXV/Z+C/22sMnS0+WMdYagphmfTmy6FIKljOPpG/RbXw9Ft
m21N6ijqw0NBnsIC+sdOsHK21PCwCAuYfDifBZBHE52u+OnbgSFoeUhoIXs/h1e48F1paLc41Prk
5FFmcaG/BWJ0KurLtnyv1V+Hhu+YcF/SIeZkojTHlmsd6/RyWtQusnfK24Ryl8JCsgi4hLhiIzb5
o9Q1Y7Vr0EP44q4v3RjWhMvLDVMVTxuF01+Zl9smOQfIqwH6NafIeJfedwT5tzqFiH9R3cNOo9fc
OceAeaENmsxDhzwzcCib37R8CpkEVKyGgAyR49j5a0wKaHKwCldvaKRXNui2mV0ROLbO3k4sYvES
FPmtV/fJvbjde9Qab5PtbWsGmUbAULbYjgw6Ss4mw4zGB5OVrmYkpF/sv43oYjI7S8rhJIL2ZOAz
pzNJyfQJ+/eM+Ylh+Gejjw5yxH4fKd45BUHkIaS0ytlcTjAD9Z49bTvEy7SLKLgXKTbl0LxE+Nzg
Svnjhn2FM027Cd0A2a7MrvALwIQqmZwzR+znlRtdvR6nI7aVMXGJVczZvw+r0a/QQVP9WedeYjjX
AuYQrJuK393KO5Atu6lcVMdD19HVou8nlMCjfSDmC2mH82B8ugAskVS9ZN6LRRvLfZF+dgI0Keo4
ZR0J7sxLwAMnZS/YNqxqG/gp+9F7T3y76b2Mpo8xilAWvuyIJ8qpUNAxT/JwaDhojWpsyOBwSsZP
aKWHFKKMTdjIVzv0n978IrhRzeaWEidoR+PJHYt9WgPgJuCXGZ7DtP2Yh79knrPatPYVmRVujT/c
iY5ZtDzUPoMCGTr7AjLdlNHatMFTSImGRYOKxKq8Pc9EHeB/CnE6tQbMKtR14AZ9JB+C8Q9JPFOG
GAGsGloknyjMCksP11CH0o/Xbt8miv7twINT+SBxyWDQUeSM0RDopAy8ccmWbMtVudwjXpYq8Y6h
ezFGwAM3v7n28UeRWPQrYqsS+8G6CSpO5sFHx5VM9OqNsJqnhMcCyvXW6XxFh+at9bNTzujXiEO3
SUlC46dAiEsSyOCq58Ov6DUhwqD5smCukFhLPl5rJUcH8ZdCRobyYYRsVPvymXbKDI5Tax1CgktT
LgcPPbpD3INB87Vt9ErFck5O6P5T3gcCxcNyLlhJuu5OLzsA8Q3ZFZmSKH8slufSgli0t0f4utl2
yj8EIyGffXtM5MmsDmp6LDRKCq11+9211EDMVIpnLZGwk2dF5cAwtw7VJu3aS9mxvSRPoiv+oiCl
3dSbRq0NyZ/6kdByh92f9vLoYwCiqYTs5Tp/es6qRVYHEn02Jvrw8csmf96D2JWQ72PuXfun9PGs
JNxCvBBZdOBtjpFBExsIS/mSTzp9G2dXRW0Y3GPqJUkX6+JOtyViji1nNyMYUgwY2zjcLWL0tyWq
exPmQb2Mv5ZHUQ1ZiBq3NrEQswKveaVzhnGW2i8a5kMQZN2sbL0wavvnMDN5jjdlYO5k3l4zQyBF
kOumMy85DKJenmMVE65TYF6fDuBfHsz4OTftvTEgi7AVDS0SGJfJhD9bv2agHlOfd8hI7mCnI+9e
j48GTTgaFCw9PlBTk9SM4NlE7CgC0mi+J+6dsAuOQYsXTFxNeBSJ0HHbMPDZHVRl8TQZ/Ta04pui
BbCSUR9MLvuY5rFxmrPvFSebEyyNjHPne1uvk9eSxaKYP11OVwvtWTwAZK4xJNq9GFaWP/IgzbQ9
C4d5N+CGa19CKbE8esvBR8w/wkaZrH4fINohoDW4jWn2VebG/JCwUqxFgO4vgXHk0LfbefbmewHy
eOz9ebOhhWD86RtfRMu+GcOwmyU7dw4JAQDYPlvMB4m2t8zmIqXzmnBNWvG1TH3WtOgyZPpqg3sI
O28jSOP28NgUE2jnn6RC2oq73Yx+CtEfEeGdFTMRA4WrNnenFMtOmz+NyfxXvyDVSAsIfakKvwju
KFm4zgdWxZeMu6hFohuExBtWxulg1n9HcWv7eT2OdLnTLi373eS9SfTWuYJnXZPFibClkwfPDM8+
c7OEVlRoxWBR3jpyAC3WH3SqYf0R5G8lonjhPKZQaE30AfiYt9IRGNAk0l3et6GcnmecgztSddDf
pzw+Qryktb9qVISjHR+n/9N5DLVmrgaktkP9NLrBrs/mDeldKXv83jmPDFYUjtexljuvhjkAtK4Z
gV+QjV0h6dPe0I5SyHOZkqmXlq6/DKGtPM0DP2Zume//DWEHdNmTqD6k/Zcb6bYE4j4Nvz2X1GTd
zeVjyhocAeaGjZib2DsvF4dpfJoQN4Q240TiMNm6HrCLMZbeSHMAEAc6TdhMCDEflQwAW4IQubRM
XWpUNGIsnju+pOYZQMKqCbVbC/cjPPuk5xdke89bHbfhpQF2lKa/EYowOKIrnz0UuV0dNzub0MRB
0L1pnGJVYdwuYRt3C93shBMRIQhOKIOAqtIJsKrSUZ395adlXzwb7TbGVena6F5/jPIV/9xDkL79
eFm8Rua/QRPMk+xyGLA15+V/atk0yvC9Tb8NgB7Jiy5VPRwiAOF9Q2xLGMRzcAaX3dSMNwHVFhT/
2ryKL5akNJUx8OteYyAbLsghVOZZsPDqDy/WwELFLrnuW8aiGGraZUce3T7pgCYpro/qzBxwfscg
hsMXP7UNiS4J13U+AWV61dKfzL95nrmvu/qqHFLO2ex2oYOsklFIS4kkqXDCX9N9d41p3Vc3wyv2
po8dyN6baMxnrNtT7K997oJJQCkY/yReem0rNgG2X+9aop4kTjn9HWfJDJvpyviUTXOYkiU+TxvU
gyuFDjF5Gch6ZKbqwI3rWdHaSKnROo4NgghsGijIsiRBt7Rsw0Dt/MZ7Hrpg16WIEZM/DsOijM/C
gUhe8tojLNXzpaWXaySJBK28eWzLyn/BN2e9EpIoqCIW4IV6M7kTHOB7ZowQCuFLEfFrM0bVQ78B
d37OFslGgZIXh+atRUZu43qeMhov469q8EghOA/wKTjDqS3kJnVJVWb9LIvnlnxMWobHwOM/D9qo
HW4EpVGDCyFlV9GWqKzl8hD99YmPmIFnDh+szGZv0/TNqxy9/ZLIbZCSsI2+arZisjgg18KeLFH4
EKxLeVhvTZRGUU/T65+j4KW0YKq+1LT1OBZnHJqcrIDbLMrbicojN3/G/BzxXGOtZb6rw0TdO5k/
d8LNZvWbxnejeasFwd2Q3rgObb6fqq43CKa2JQic2FoOFBf6xdwwoWIn6Z2D8dRzGFyohYLY/q9M
z6NigMLwyErko8++skoYC5BwgI74oVuZAPL6hjN7XPYeEdWVj6YJQz/pTes+/0hjiAPJq/Yxjtmz
gCZbvCJtQK+VfUlUXm2AIB0n7cyKTBHg6yKeh3nT0a4iKcA5wJCUbryi3A+gZKR2oAO97Pqemd9d
c5uweKOiWonRO+SSuSb/bLfWuxbzRtQzKhpBrWUbGIABdrNgfneTfVF91d17OAXbXAPBOTCTxyj7
EAwPivS3FQk7BNYayAoMptBLB5+suxVW8cpWnLtOnVTb/FjxfBiLjsPKlGezn9jFuKdIEEngs/T0
SYdxzJ941BmBGPhn7oUrf0hQmBEgR/WfGcHWKGg7Y1aeRfPmLv026al9s33VXscqoK/+qEITDdM3
YwlEzIOGjDY++DPLe9HM23Rm53e1rZ49oHqqG3lshLr4vrd3P524PurdVt0Eh6oEKhJrNPOjYewZ
h0MgxlmJTR7ni4X4wGHwn4EIkQZq0dbe1JRLs9xnFEUuUwIkQt+0X2uhgeOKyVYhdYzQvw/diIF/
Z9kfUjj3GOT3U4QF0/K4IhwGHWz5SYmhqJhswpRxUZx5QSFmSEo+CHEV/BQENU2odu3iP7UeQb6o
hECRVwtzHlte3Yl2qtS9hdu09IuotTtga27bb0wjvrY273PTDSB2kLd1pHyY8wRwon/0acqX0CYX
qnjG65bBYLMKxuevCcjLrjzC+NxDwHocIvFfWrYfmVHumojPaTq0twHJpmlCXVUgb6NnJ5gJfAjJ
U7DZVDs2dumgCGKif+UtEvKoQzBgV5ErS3j1cquQvufKXS3ZqyadCIOoMKZraeF+mj3ZCAFeSxff
D1k7BamrwRh+6H9fMT4qwt+gKE5m6bMSJJkG0X1okEAFYT5EFj4ctMrfB+Nt0ialVN0Pg9jO5bcx
vkXG3gC9EuZ8ftjRKCqM8TprRa8VPZrS+01zugSreFeNsyvD/DQILP6tXnPCZkuZogzFxg/zveFu
5SfipDbcDSAZRQ1rrTqr7IaC1WJlS9mBxgQhCHoMr4T90s7rzn3HMZTV1WFxp60uc3IbBLVRfas2
3vfTJ1ezyQ6nalnLKvtJFuD42/ooMRP5EDwDTirrHONcNOdDCKrBgNCu0Am39r4gMNXe0CA/dOEb
Sw4fXaWx8LN6/9JhnViCELk6LhQc3WVqkSVSwkPOEKL2u1FiwTQvTnJx0pe6UBebvnAcL01ydYLo
mefPUDrCY1M1PwVs46Qnkcjhr37H6RKxyQm7l4nC0YreW/BeU5rcxEzUPFN9p2A8ELhPffHDFItC
xnpd8vkK9mdwwfX4OPXIDqNyE9FPDaHWfy+6fDdBNyMDkXghHGe4m1pz9zaaN48sYEk+aQfojiUp
+GYLd4dby42XeCtU6/iWskfMmQ/YvuV74drHvmI/vpxHnkiMmnvfBH0JSLXoPhTlXg2DTnFTzQAy
hZvux1TsyiTaRuyAXbKYevKfkslDX4POA9e5wEjVAlhwr7WHyA4dSjOR4VCfEnQMgkmVQONDZdsQ
vEXpsxQJtz8VxQzNI33L+AlFwrEMFq/bdVr3uzA3TRHNc8Cw84pHrOv+ZYAD5S6IDiicbOtJbxKU
+4up15z9p7xhPW3YJ33UJ+rKPZe74ZocvwU+uBfK/ZRyjqC49xm9Zgwx8Bqn2YtAi9k/WQZqLhc5
i2kDRnpK8l+B648HigkN35v1CVlv2+E7LnEh6i6x473yeoyGo39ok3BLBvzep9CAZAhvykFFWzcO
gx5GNCXeCyd5Lrry0DjGrgrHJ9238YMgl8PLGw5IMckk+KxoeTUJcDgzh8QgswkUseriJ0T5hqNn
jbeM9BkYSfp2gzwn8+AJTaoWSG+gae1CqNsRLrghjG7ZSNQMe/dx2fInED8zlt80K6lqaRsEMcTV
foA/HJKmAtFJ4zyf7OZv3eQcUvbJIPfRw1Zbpa8ItPhkh6VhdEFoVds99hiVXXRE/UcWeufCHYAP
RAeDI4O9fcd1wwQ3aG0iOtQ+JSA8JuLglylfsnyX8p5zyceo8oUFB/G1Hb8rTbyZBYOzetXN4ybs
9xXUiAivcPHVi+zE7aJ18NwauTiy63TaAP8wkvPuKDGatkG0TRQPQEmAz3bh0Rm86JzXRITWqnph
b1R04x85IEq2whN3JStUbVWHrcrWtogQM5GiltO9suKM+8+pID9nCk9JzFw/VccwV48Luoi8u4Nk
RFXDIBGiTuOksMaQck4YMIJbX/enwaoPdodRb+xJiAuOc2+xrpsYqX975mVarlJ98CReu7q+5PTp
qErn6XHJvyZCWfxoeRUOejYvual339JKbvddNgStBejamUTGiFEeJAWw3UpC3RE9sa1nbY50gqJv
YI3/CXSEEUxpi6cClq3i1wowHg7/wZ6dM4KB3sVXvrT4FLMVC5y2f+rbOzdz8S8w8rqYH1psn81g
K28W3JeuNtFIc+F7eKre0uyRtXy0aJe18cX2H//fv0c2+0G2tE+NZR+MzsWykivupPWC+MGcsQzt
sERRTfOLUC8I4+Bch01CkQSeNUOEXFwKGRNi+rfu03vsMvpJq0ucp79DTUOmJ4Cxx6iF/CLCRQZ6
Q68OmAVf44CqqPXowi8eFvS8/0zl2Qu5XOOf0S33IBH2kHl6gpNosNm2mkhqfMaOCecEYxr96740
ZQcwm6DkmUjg7JrSQiD6qdBihmiDdF28DAz+5p95Jgsj+/LNx7BFAOx9MfnQTnhEL1tn/BlZVfps
BmveAoc3woaf5xGs45EOXtvBucLNaXnJhSVOGyA7+TFgzXc2O8yU0ZNux0AetCDKHaKwkSnkCWpi
C4BPyMx3OQ/opwPmnQZymLQBmelfo/KVRU+Kl71tKc1Id6fxkHxE08TGU+eKV5j+WJrjtiUbouEU
+4iQeDaxBSkGrAP3XJNsG0J60UdZ0XRKK3Y84wc9YY/srRAXYaQ7GNJ9D6MlbreOywtju2fbrV59
YXKDogm2jlZyaGg9ZMEylqyCq6l3bMwla363sWYq0JCGy7w1xNqSFjpjjXC0HvWT2z9JIjOsOV8H
2bBii7vVy1Khor0ft4ciZSLUzbtlgCo27LOZmVJFa4d4FpVxxfkZAiRx8XZMm7y/p0a4l3yAkthO
CSSWr9EvfzLq3EYclPsIlvihKGOc7w0aKOjbOG0Jv/L4DdP5a4m12KvjPLZ8sUulu5JV99FQNC79
cI6KArMwmbrsebzwQyh/nSMfa51yUya/U0blY0PB9cCkx6/Ae+CErSPKkKh/1R4NU7165WNN5193
7ToA3Z7H0A6cfZAxPC/UfmBoZEN19hjKUlnCJfFh3t9BB6UNcaT4u2Fkhiuc8NRTYO7oG3mSBWwK
IgUe3JE5V8BmWLJ9cI8xuJ2URqJZ2KDXxB6g2UcK6/BlaqS4NSDEtDJWHROqvV/gY25VEnCGeCYt
jFPo9jT9Z79F0hLw+CvkfIWbvCMi0hWJouOZByjbfYxpQL56k2LVYh4R7zLO/uyl3Ed/2kFeCqTs
KbmrpjUxax62tnK2UW29D7NYhctd0RkvYXfqE++05MOOIMcvp+B9x1emsfw8qIxsNgaTdXZvU7GX
S3MpLJZnu4SOcZIzWIYYqB4irRQsA162DOi3m5KjiKwbAJC5EaZ5c/obprDmYWAphUpYdQg37RYp
1psfPWYMgCg79fvcXdFc4dxk3PAi/G5nes11GDVQhuhGJfb0+vh0YBl5/r8hWufumupvLSnJBIHq
s44ajkzg3uHZ8TmGsMtVr8F0jpav3GX94jxJ0jgKlpk9XgZlcUppU2KgDqObgrWaD2TKZcJ9AG+P
ipaRAXgiRCRD8WMnf6ageOSHTcm96akAMGPBmGZZ/MIiEB04632uLmNAI2Vk70aPuF51W6/KX7LM
4IX5aumSLAtl3JMHx8dBIihJpQI5yg5HBqji7tNE0sZ/fvVW2qyI8UIHzKG1oYUyZHD3gcVBWDVr
VirbYWIUOxyUMz2wzMk6TFREHZqYCgZ+nqzPwvpwce5pnRFVCdbThHqlC/u1C/58pKqcZh5aRZ7G
9N0DRTPL/mQCW3QIcS+Av44LKz4dIJ1yHmyDeFwTgsJboFBUGArDYr+px2BTh3zIPX3uGJ31ZitF
bRKAAhpJSsGjyBFvGtgZSH+6m6EF7qEHKyv+RARWjM5bUwClMrtHTvKKkhUL5sqsonNWu7s07o+x
M+/sVVm2TPu98OALQgDq4RUK+Tby64O5lM8Tl2bD0jzDkKC/A48Rp2yGTcGbU8vnko1dUeraFLhI
kRGGMmK+umW7ceGAKbyTYQ/sf6FX5b8OxXgW25zCJP/+Q8/r+uIUTodleEw7nEfxZuBRj8XdIRhK
Rgnr3+LfvTE2h9jHUuSSsMT1CH3Cgja7zGyRmFl5PnJ+BmkzIcbL0jwhFcHU+srT0I1PQoFVqAab
fsG6ZjYvMlZdN1bPMF8oZi3sLJJ4ursLaaBxxT1I/ksQ7lhgMCkY6+w/Fb1CP0JxPTOlANLnQXsE
x4+AjKaTSZrea/hTtuuHz9GGR3eyFK3tXGyaud4hL8Wv591s8wqFfR7eZ+h/kx1zBHCFRrug/MhB
SAg+tpQ4qRQvuQvbEjpQ0cCvR+2oTX7OgbSLgBSepuPi+kFtOLN/NV2G96Tn+YpwW8LShNikPabc
vrgVTfvaZE+p8hnFvPkgE1v2uBXT/okjYx5+vfDvaEDIRnbcptm7078QOqHvU04gyFqbRhMA3fKn
XtpDJliXU6VkzP2k8UGbgqwJP3ebsaAw0WeprUcjG+MPgxx6NdqXnAdkqgCLm4h6OVcqp3osaxI/
3fOMkzlNdvCLaju9gtw8xt/WgI6IhVjLvgU4Wmtzw3CttyTKz0Z/yprkaZDsbElHOWQzCyzf3AbT
B0siFQn4W+LBTCS3MWTctsTdcZbCO3bgZbznYPiWEu0f2eQVdXuNsMWEtET8VJFvhXNQGAyVbHYL
R2ST9gcPQkXo2I+sI2qd5NRMnMRM36FXa+FQ8l8XBJyByI5qXkYirwxmMDQ37H79GRA+7iyvhBcX
PJW0NRlfZyP/FG516mhyvU6d0oVYPOwWvFu7tAJXDk4vQgW3lKtwcHfETTHPrrdGEu+a4NKLBeIr
zTfCYNk30Eqe0aJv2IPSDbUlucfxteBStueC8hzhgLtKUHJVhHvP/XQrwLMhPnchBBRwXSbv2edh
W6BBNgjK2BpAcZhQLNGRxvwFMW9HWmJA4j1C6QGKX+9ptiqSUuZYQ70vozfBO5gwTJW2d/OdfDUx
W6pz4hLZtutVgf1Jk7/WMg7J64O2ECYJI0UGz2S6bvXOPzTe8x6LIwDagAe804YDlvz6hR7j7h1r
bC55wjh/++hqB3/jBh/HzPgE8yRlHRAqTmgsap0LQM5saNLmf+ecjQGgKehquyOLYxomVGqoVV2O
SLn09H1nqxiIVVz2yXLG/7gZ4IKAc4bbgHPCcKkjGq7KHifrdOgsxTOhLUossFrzYCrGLT7Kx18L
ejFrYhWle3jPm1h9pNVz497aiE/OujnJp+YLV2gFurvey/jDCyV3629Tie4m5KhK1mZzZ1dGij0j
MRIE3OFlZKwa+t8mlmTGeH73V2PMECtBbKcsvbvmc48rLISgwwqnaLqVo4OGQu7IzN4GwMw7hgdz
DbalOpYS/5GPnjncATrySepY4L6OqKcL49tpmu2g2OxcR1tsGqo10p1Y9rMCbn4B4GwTwhaJRcKn
CqoF82uC3pKfEO7b9KN2XtiJC7KVHFRvhu1DJU0e/KOoFtZrzFqXbO9j+eTlDFgAY7thfnNJINks
9rOXfJYUNCL0L7astq7/nOixJmmasL9IEWtiGEIfU97g9cM/qL5gJMTdm+Dnehill+gyqs/RYnrJ
A2ACkjCSXT0CtwgECgE0dMNHNBkPvvvTo1pnoXLRa8KWyW2EnAGb9Lc2hk7Nx8LDabAThVrExBCH
EKVzM2TrAbfu0HLZs7UprZu37FLfPehThpaBwnHkUccIRJaEno3oqbjVnEtE8vSIrkyeHd2xoTgt
5HVkAxAmCcaRcFslxX7MEGERjBmN/+XZI+4ezA/UJwkhJQpKHMeC/TPOBto3OoURuUCDuGQyd25o
n5aqvEL2xwz7Iqp5ZfBUjiarZZol6UNvaN5StrdTXt4mNAs5s6sAue7k/0iSC6OJ7SzB3Eg96/op
C+4NgiTHOmIzT5NLXvW7jttqpObljvxX7+IzfkAp7LenCtlMS1JrM53nnkmc+GRMk3OfRfgIhAO5
jzK2GZc7g0JLnCVP7OT9RM3bKJ+G6dPj2ihQtRvY+2zEjoIkvWIi7+vFi5FQF68LKx3ZXwvCGe3a
JMGKyAF5peRPGVMPcKdk8zcmrKGp//biGo4NufAwi9UXr59VsRRgbjbtywN0grk1iLZ/n8sP8KGd
IJd9NzMjKvr2MRULpEEqwH0ONK2zniP/pebQ1p0vpVlUfvQVDocg2YXW52gG52UkeyrZegvGWvOj
yL1VoghOJV4wukAJiJ3/yJEhDOOjZ/bSMpEYgm4XshG0EGxZLlTYuSNrZ9q13tZllwSoU1kXq7t6
LEbmhNQf6riQxKcZs06x1cMXafVoGD3gNkxjS7m1Thy+HJ6ajVgScRLSMDKb1QipCuwvZVXFTNyv
4kczsM9C54ZlyZUbwd+67d5V//RKU4StvyFD0rNTVrcM4ty9wQdTRqADDF5boGwTegAtFDCClJPk
sXfPrIQsuHTuucOixjZiAI/P4c2fmWlzqMOEuetZnsICK58mfJISddOMLsqdepZT35PWd4Oi7f1T
QI2wpsLDqKFFiZnFE0bubEwmkWuMhDDuEW647fAsWhqWyThQCmY+YxUGBfixVTmfS5yljWu/pz2T
E/czt6lXiDVr0/ivLKJ9bPyNegCbKJM6i1OkhuPfnr042DXUpOUPwiZBoz5P1g6I5ErRQ7r5KfEP
iiOCiJSF8Q88Hu4nHDOkRYag92R1So0JFDnfZvGbstMbhXVWoNtGfI45lOG8+wLiAGIbP0r0R6Z/
8VevyqFYexRYeLcfFN1naD8OIz465g/tiG/8vWYc0bFsKnDtmXT0EdmTNeP5tF3zl3YxWjclxgmc
Q8GO/2FafMSq3pvEI6IExG3LgYcwGC30JmX4O2IQiNxP22KMCcc8iczHrHjrkDXSf64zbOk5Msu0
TFhUdw+mfGXN6hTAkMCVFNYHpWeLklK21s0Ay46EZVX0+Rtc0GdrJqIYUDU+FNrCAdmP9Zx5uDz5
nCwFf2fB8sxVX/LaJB0PJUdbwHeARNYrXhOPTaG4R4QYWXmPQGVhIxae56jbOqRzU9OH5p4Fw9px
6nUCh0/2myXgp/MUSpqIcAG+gbpBBcN6xA1EjgLNjhZJuquCMVGjfrqPIVAQoEjzyMsN5J1VKkhA
R5ezq7TNko4Arhq68CQBaxgPW4T7nD7WxhE9UYzLReM+lMIBDEISv3IPTD0MO6xAmvX6Ek40Zq+i
jvg+AMpMYjPY4UF/tQ2MAhT5W4+7Vk1PCYd7NB0SFcC1uYWI4+AmEC821F+L4++l8winMDOWdbkw
9T7bo7XCN8O4hChANthF8aov7ILxTGofGK08mIzPAK+jhmPoVn15WtcVR8fUTbGH06RmgJDS/JEE
QdRIBDmWJ4ues/cPPkLVkEXzPN9xxHVcn72hRQYHjyjqFnx7bLQcl5rqC9t+QnCndf4oE7r5aJKk
0wJ5cbHOV58Sprdkaz0YGx/8y4JmSfIkdODfplQ9jzMnDDFZRsy5Dqirw9bWe6BhK4JYaM5JcdFL
Sc87Y8th9SidHwsfI7Ydh3keY+y4Pi04kNnmGj+8hiPqFhY3K3uRZ41JKcgz6CZ0gr2yjxUKT1MX
wHOBT4UHJ2zxxNZU2WClyBCZ1DqGIaLm5sEAdJ4aDC3MdxlgxG4jIEjo/7W6VusJWdSpaxnXB+K4
Rbk8aH7mzHFcDAiAsA+L9DgsOBfd4RSUr6J1T3gBkcEPmzalF54ZDqN/FAOSDzCbmZMf1ZS8V2qi
Oo7WNcVQ0hJyNr/U2KvCFNYybT/MmR8MUg9j+WahMY9Ndl/kXWkXRlbik4XROwRUGsSHcxqPnzaw
rins/pHZZIXPbmJc2MJigCLXIN1G1apBYeG9IwbSwljUGCYDbDpYMF41CzTV7kz/Db4STw/GOCDZ
HatHAdEXVyurli8HqCoomMLjG2W5atgFaOT+uGCVmFhsdbxnTUKocfU/R+e13DiWLdEvQgS8eQUI
ggSNRFKURL0gJBUF7z2+vhc6Ym70neqerhIJnLNN5sr3AdywiGuXs2s71boHiIEg2kMtpUi3JxKB
yY0RqaYwI6K6KAjPUyQal/7apEAKQAGwNmZTHoF6/qyQCyaQiY2BmiuhJJfa5Rhptxxr2IC6FNod
+LN7N/Z/ZhW/VvqHwA5PgzqhESa0ZMqWA6tSMY1BjOQ1Sdgyl6nl8//zet/YL9FlfyZh4StUo0r3
PYin3MItjCMIXCbjHKj3YB4ToQItc0pDhq331d33aUzvc197PYd5PH9G/bOJMGib72q/luvJqUNS
GcOwjzAaqZWA4uWe4McnnGRvYs1PVoMU6+WaOWR85OfnrCIgF4z1zJgG5FxsokWk4SICfWZ2HUbv
9Vgf1Eb2ojh9z3qFEQ8SDo492OzweLcJ78My8n1lBu0GnyAqLiiuW6VEmMCvp2J5U4Z0K/XWa2sY
L+fE5LWS8vdyhNqSbgWOBARXKSGtTUOiRxk6arHlOLUkNIvYHdv6K4ozcsAuRbJT2z2KCR2wrX6J
XjLoUGvtg6JoDcpulc6R8MdCYLcLMd5OfcXN/C5xenVzvI+6L+KD52Y+l3mPHpHl7gKYoWX7mKd7
IK56YXmd/F4y3i/w9a0Z1IO6EiToCHt1I78WKOxn4StTmk0vyecigRbNNbzCt8Et/Bul2q/1ryJ+
NUUGt9QsbL8MFZsoeF6URcYhQwrea9/B+juAhALd5ASgL3IrezdYsq0VmaC9G9K/CpRCqQWEXw+r
Ro52FGhKy7sEPJhP5qgXEcnW0qaVMD8hXo8E66/KhB05Gq7xNvajX0TmqYerN0gs7+f/aTtg4xzQ
+o7Y6R7kIclS97mZfkgLrm/iNiq+2NgsT6E4siU2QI/zToz1RlaU84TXTa7inYTIpUqOQsE4J3Rn
mXaTcldSyi25VRNOi4gUDgF5QVwxENQkL5kuuUpxpJ9yhk/QL3nwUzbPDY0c7FQEXwm6uImHT+jj
h65VJ2OJ95naYScybUNk5VN40XCRCmiJ6j6EA8MrZBAfHDDrlyWYbMpLUEtOB+jAGJhMh+9hBD1R
rzdpgwICv9vIPkTAXyssOnUeLk0YRTVfP3p0uuXJGYSOt+2ObsNqPfhsDytJ3/rsM8ppsuuZnAiy
QF1l9kfMKcw4KxnTQH82hmwnANCKm0sCM0VWU6/ToR3G7GCZPVKKf8jheeys89I0nlg/urSx5Sh/
iOFZX4vh5SJToFaG4i4MS6Bl0XkXjARXbQSol/FZl8OLiodDh+A69QchpzYM2UDkD2IdUuNcGeFR
BmkDoCevj4Z4m+kHVQEHAuooIj56TfAsoOL9qCCJokIB2VckXl5+pjre5IGUwi99qa+a8SInH8WC
voo6VKJeS+odtyyNqnQyKWuiOPYJmWUwgflzhmEBLKHIWX1wRksII3vh2Mc0yigzBxAyAFPnVW5g
Vhtdzbakx9lFhfmb25I7wEQhhTASlg2eVwBLVfEbTsxhrzPkdj6AYPoTA9nvoVxZo3oIa9NtB2kb
4+hiu+FJ0nsWISG3sitI+JkIS6VeTq1I5sMAVpLwuTkxsfFvZ7M4h8T+yhMbDvPeG9kjYVEmYueb
o/atVbsDMX42wLntiEM2BmK1kiYb8SUWnzrAGxUyALhrqhJgKSipKFCW4dJDt83K5FsEH9CaaIcy
bFaM+6nN1y7eXFSvYKXAWmszaqc+0BAttofFIMKv734XpX6YuNWLhQCdZitgYF54LJXA2IM2iC0s
BBNHI8dr/J4yXMwZ3dddsq58QftTbYPSpHoR+YO2DBsRNfAGQCbDaUkwHqtS5LrsSpPxZMo4SCm2
VD5HFAxbM6o8s6quZn7ucrQK2ksW/tNTTHCR/nYYh/Y8KetgkFhQfGHYNvc1ReiIf5srDsLUVkHU
U6jpnr07NEDN0yUy7aP3kFGFPOEfkh8ziQoAn7iJiaSsRyiSXv9PnSi0kF0ua04vSKAesAJNCSNt
cXVXSHDyibH66dd9Ft730sBBkjEHUlgHMwCCYUc7yYDeGAweLE7IbJ9yOgtzRYX9EJPlNefgCvTv
hqHKtpSLt5bxJ4pKadGvev49tH8Jc8hWfhIWnPWQvhP0te22FOZzbL5HbA609rraQZQJcy4aim4I
zkkIbEpWHc7o9lUvR6bziKA5faKKXnt0C5xFBC44ac5yucgHP8m/dYjWJuQcBVVDWDyyuiNfAfrN
wPj8lEAKYW5WSQc9VA5Bkx4xMNATIdBhk6bVQFd2ptDudXjl8b61tlYzoxbipWUcN8oQHkd0pYsm
kU+o+ks9eNnC5F2CaQ+tBz2sUxKsl/32XEoRwvYuoRb5J08/WnK2sB/Qvr5oZQiHlD6Y6iYNL6JS
8cFyBrIsb6vdkm+Zm0Owlf2BUKpKu3aD11LgozlnKJXazNtxi42y6kdAGwH7eDH6sHVwJlAcI5E1
oHsWmxgW4zChUVN4SfcLb6IyEhGCV2dErL6gOlVluFrgaxbcDxh7F8oyhfZMXwb0YLUnlZd6+pUx
4iq4Y4z4u+VSlaAMkSBpYJkOA1dd9qxqqNpx16XgTptTTzaJWf4h15PRYKNhK/qdJfa7eO73DUPm
sfDASMvg6FfzYXCA8xNIijcHsJNGzBZR5mfMx5BoLpwRoBaKjP6HYRULr1ULXMuXJMaJySmBUhA6
CUpr/SdbPsv0FqFMNoaTOfwVINBSBZa5hkBKeoL4SHjDYxE4iOgnlCkC3gxR+k7DTw1LaDH4dfg3
wRU32+VHVGFzsCE3u3G7YqMsbOb+NFc3Tf6pgU81lpcoyCsYxSMiC6/rBNwKTpXyGtHP4EuxaL2S
JXXw57xKACY66ZnnfKPMIpP0zKqsiL+LgTgJvvRW/4z0H84Rh5GmhjKwZRr4L1IbMHArD8GaPqx5
eIj5KWWGCMigWfvg9hoy+GZOtpHBA6xbmiZgzj+4aojqkQffkI5IRSk9dwMZEbmufpjYunJ+Q2OF
RmdYgwpaEyJ4kYBycktwA1C/sq5TqU4k5kx8CSHfUrROk3kp4wy7NuWgrr8xzUKT08u+xlJDchKu
dkXRH2oLwNLCUlB6jOgSSXsEBGTxaLAZ4pdL+IuteFIQ8suq4ok9C0sRxebdTBY36N/4nxWc7OlM
Du4nHAuAbdgtctAMma0YGtzSMKbnjZ81+ogey3pojltNeU7GHzmXVD68cF3zzSYxRyKt0ukqpXWc
JMD8CStjabypcBvs0TfFyzxdj3JJJQ5KbqNKrHZ3ScoPpgXvfbJsI/ObDG1b7bDTzxi26jXiwl10
bZNh8dJnKFizfpx69WUuUR2ztyZ0fiKsF9wfAg8m8ihjAr8QRbeWJK8T+y/W/K8iO8apeMbQUkOw
ukWE1rvMb0NVu1IwHEkXa8xXg45CHfjDywM3yLwTcQqjGlhpCrVjqrE7NrpXy+squ0fhZ3kVwTka
dZpU4fE1FU/QR7Af72xB3KnXyWFSd6vqfVB+u4l5AYSdgK2vRP2V8dUWCncUoBF4/8mMkEcf9vgj
7UHAgjn9wnUDqp/9VmrFzJU1PePXjiqIQU+QEsCji0zXRWsvAdNnts/YZdyHiJ9XjvFojDutZJ9w
G6F4GBGOZNZ9FrxXI4zOa7xHSD2e1IqnMHJqc0Yz80vdTVhlR+NWU9ZaWuK25cLL8D7C4RuU4N6W
AwldzHX4q9Z/NfWfySvKW4gyR+93UCAswPGheM7J01PhuLXojtNsQrTI+A/9ccqiRmUR2IrkL0p8
USJQl7L2mghRkHIcOBYoJRNjQVsJl7UFjj23aBUyF++qQyLlPmeFF/eETGpBdjATJpU6Qq8RB+o1
ri2/FNHw5jGyHnG0BRIgGCiIMiaEyuvQXnUTGxBoMQbmnUQyPbVo3I45CpPqJArdZTqlOtFLnHIy
IRvcEwYuNH2kf8JiDgp6ahRvhFaWC9VG7tOHEFqf3Fx0W9XacrExOKSaQRUkFJdLX8g6aGvNawuk
AQmnhLwaahtS4FdkQcYuwOrk+8qeCy3VjUQ8KVpxYgwAzpsKWHXF7hQI7+xItxC7DlNqeGgjzdht
o5tBDzgswU6Lor+wkE8yjWekefXYk4CA1iEEiBfIiNeJMNLWFMVQ2MPUD5T6tUMijSCGueEcOJ21
seDTp33ipFaChfC3bFmUJuY2NFZ+EOA4pj8KYfWtBS4de953iJKJ9Y0Cn9YaFQ8hnTdIqK+Z/jbi
ygVeDm0A6g9iHT13Zg6HJrxgM2UoaFV/Ubeug0mWTd40SXTjwLgruOFqpbqUbOIUi5SwOHfL5TjN
yffyv1Z8QXtGpgYejFYIv2dtebQmUT/rsFf5TohAXE9XIxpOk8SNZm5NpDvN/wi8wOO8+FAz40t5
G8vsXRDaFx2KymYuUt9MjZOgl39CNP4QSXpqmTJ3zd4g51Au4k3XgRhv9E1eKcdOkNEJhjvBSNkK
ppsOsGEFIDbVc3xAS2nseg4ADRakYHRXmQKORbmuyZDm65C8j+k5Ji3YZROZ878h+hTALUxZj+yr
8gudS41jRU35K1hDRUp8vK5dcV392zqb7A4UFE/NynEag3CXpZCTWEvn7CSa9shoQGjBvQZOMYOm
4NTs/ZyqaF1bKsN9pQXICEUQd9naKeR1WTUcIYxJhfgVVmAK5CKTkmc9p2oipOe+8BdF/lAaIHrY
RcirwTr+nvLeLmnJPB6DtxhXHuZlRkNEva6muwbFXNF6Y2acLKvwNQYCVvPSpbxrjB5laKEaKkhL
2BnJexnEm5blUdyum7qNpjDi6PcQDshsi99iFWopasxcRW4dIuZsnIbpsNH9DhG/HijxazIB+aQb
Zo8+cLKVxZekWa4Zotpks19b8UmZmkOu7uqaZ3ndXLPsWQIeVUJA5wp3TbNJWSbOi/gxd8tuSN8N
UfQSk22cYk91cFbTl4F5tzbop3msT+r4sSY1ZCz8omn5CcLkI+asSgghVYGqZH6iBiRIIwRV+zMH
He1vJ+8K82DlA25f8khU40Jm07qBOwgFgzg1/aYJt4eaLOqFqqYS10FfdJgrA0Fa86MqxSEqR0Zu
3S7upoOc3zvdPKxYQSHg1Fvk/RjSaVvISJgkTnnnm/gIwhqo4OxB3CaXjYK1x0diD/Dk4t9Mlji5
k+LQ48lRWrDA44OW6lREgztoxY0p07bHm9ks+W0qlmdySYCnBT3fkYglejT1F7WjCik07SqFFfWz
JblEBn8lhvAZzJ+ioAMra3Fom6kfw++2cIoUMT1DuZUM7VBUvxmXl4li6JSlzwRpVT4y4Jh2KbNS
lRufkwa/xQtb6zl4xkeZ3mnBSDdJD0no/iXpTHYfb25F7Yn7Jg2Ng1J2R3mQv4clZsZWMytpCL4Q
DKBMVs5GzOBVJUM9Z0bDthq5lmSGb7HRv9K0wPCUhvdUzi96ySvCPJEGuDgk2rzrznkyeBae2ZIM
Lomo5QBEac9Y0gh1p21O4sj+MgUIsyaGzntJITVKo9Wh+GDrqAhI/pJdXkS7bjoVDeV+ythv9JQi
3fQak+U4I8l62ChtupkKaTuYbANoH9h5O3Wkn9VB/4G08AazRU2AZYvWoJzh2LgjudoRA1B8CGiI
piZyhPyi6fUzw3VfCnthTB+dXqHGxdwgGX5Y80FOJD8Y8ke0wBZO5p0Rq+zarMeKyxHS5V8G5C4B
SCtXNL0lcWCekppbi653EMqDTtOyACbVu+BRAR/gGkODmu7mEYZ3zyCQjZ3eYVnj8xcGBoLjTy5b
m1wBI5NiYx0ITUmKk6E/y9QV2j+Wq28kpG6iipchOaPGhBYlCcO+5FNeAiJUV9gsJqK28K28/idA
sZqG+JJNgIGanYpCrJuYe2WAFPLpXuJKQtmFOcev8ElGuukzyiRC8lanBv2PK6gUPSZO2luMrB9k
2SHQEVhWKlA1pMwrZkNFMspuPEE2mhe3pIbCrnMRfpH1hkKcjrOidRVfpNR0m2k5WUgEtOqpMvGB
6W+pgNSM6LQqhQqQf0GmXBpz+c7QecX5PHtmUt34G18Tz8XXgIiF2J5NHN8rYdrDdHMnffmQ42xT
ySizkubMVD4pPCO9rCChpCORDjcACzgdFY7S9fgSz2WUeUNbPWUeLdY/L/pobYYuYSRBES6b/XF9
zrKWhhMvfSXzaoT9+JvjiDIGsoiXkOk3a6IwesuU/lkluZeH2LbbzM1oKlcFXMmkux8Zc9Ejm2V1
Uzrz0M8CQ002ZVUjsPJYXvpNuRRvjEv8SajgeJsGBpb4EGTptTdVl1AKMWYumylXT6tuakOjo7F8
o9kYKjBToUWRcO2p/oxAf44NSAu12ltKdGFDeGCWLBBulasXcUDfuO+HPby7WGBzjJrpuUZUKDvU
f7jXRXX6KML4zVw7hAmus7janllcz5YCYsKk7HA6ssZ8fvrfAMwPlFHRU0NR9jHmg1b1xDHEdZcD
AMCY+6YgGByw5cJMdrTYNTFQW1yPSoFWu42crubJJRIjS5OdhGp7jckYkFHHQXQgA+GO08RZAZ2S
AGu9SVbfoB3TGq+J7eNjYOOcsH7KTeR0Xfk6BwLu5WZPEBg6hR7FIuEpzQEbwy0s56O4nFNV5c8y
sM6OjMoRCclzOqSaE3yUhuOCB1URGETIza7NakQ+OjhsJXiVE5LGs6z/wOuyTU2mzcmb4BJkxob2
PMYTIiHiudO73noK75OI5CdWs4cxpu6k4roSX4yQV5jdcZBo+xZl+NDLSJ3KQwemUxrNQ1lYdxnf
SqJ9jaXo40HMVk4WI3lhQTHDm6eFMrUQ+19RPML2Cx0lwvMrC4dByw5Nr58Strh6hI7F0reB3LMm
gJefd58xUVywgAbG/PP0HOBsRC+oYTNp2OybHoOSFzFGlYqnliqQ9Yt9o3SveiLvTRJPUYLZso71
RAXoUzD7PqU9V+H6oxv15OrVJfUEp1tNdS0nFmVRyNaeuBVd2lnpn9FiQ85rVHwKR8caR4VYmdAc
qz3LqeFOIxtBFcNJ9UDh9GL1OgFFPCgpuFCWUG0svHBhgINkD8rkPan+BgPEzlWSWANVSORJQxl6
dipL686z9GPBlDGwAWCklfjna5guDCISOj1JROXotAhVFIzD9gAPUei7n4Gupic7Mmb4lcKeEcDf
ZgBzDM67QXf0Bh+8wi/iethnNWNvWIrpPP1jGEgNHrf20OlsKLTqPLObHtZ9MriKuamc2ixA+C6e
NFok6BqDE4n1tYsi0x1QdbB2hRdFX6C+wuPKh9E1GGFH6Ch4TsRau44W5BlQL0LkmD028mVCsIDT
INK52e+TgmsK24kYdyyJGbYI/VVm3TWIPwZzsRnbac8btFhvZBMslFbV2TLqD4XF26ZMUAkoJoQI
3mgE2lnznRrCipSycB2owa7gSiLssP7KiLhVlZyGID/gY8f0zxwepdWSiFuOmmOYMfCyrrAfdbYk
NbXh+hrHXX4bF5UljOi3+FS6qWXGwedJ9xhgC1Zhvbdj6akT0XgyOo6O7WTBz5YqhpPEzaHGz6OI
vlAQm52hiBNr1m7amwT/MSru6VA5fW46XeVEgAsCKNSsDzcShTzgfqByK+paYJdl91Az8J4v+oug
CZ9Fqm6HJNm1Pbym4QsRzCbQzN8UAZQqiN6ayZRVxkVqC8+MT0lDiRMN8DzxBHBZJOq9IVe3ogrL
SYdSdM5c6LBuNd6TRflfp9WWAjlZuGsHoplY3E9mj+NHegPc8JQq6WKq2pkojI2QpH/9gkyn+ZYN
hg+Zxmp02is5EvNK3yA3dIbmy0wKskOYVTUI3Mpnq058mCXEOg9akL2+y+0y0SompJiC71USNyF3
gEja0RXD8VoP0w49ZJ1kNxmFqNRJbrbyraVxr7BKxuHPCQQKgeJZGlU74ziVB2lfaYS3MRYahC1+
9NEJhBwoQTIRM0h3RE9a82XoMfZchkhWj9SrXCZf+9N7r2zeoqa4RQhSdL7PlMDLUSK2qak5KO5N
BqCVH96kRQkSJuWiN7HbQw7wnU7XsAz2psbNxxhwl+clKqxzOT/XP1maPPQmeUWrBjCNrpzdgfiC
0Rj2GjHwZM9FbN0s0uViWd1Cw94Q67DRR5QLOtAIfNZPp7f4mT0BISLDcFsrOe8Xz9WkC3ra3Yy8
BFgps8EN8IUtx2R1MBFLLSGfhEUy1PxgD+TFfP8lov0yp0xmlFg34l1q39sFOwFfmFnDP7Vqb5in
Ww7Pne3obMe0dQLnsUo52SVPdDP2iMoimEU/YwQeTdQ52rZNKpvwz4g1BIdr0t/XKh2LuJNTp3Tq
6Mrk4UwygA9kLYno5fLXVPnT+BWKil9m4YnyiXqFGadOYECI9vLU8W12eY+OCz8ech4jRrHJtcRd
20nnZQA8iNAr0MElI3MAi9s0p5j3vJcbep+vbvQyjpx5nbPo6x8diC4ad1xlwUZn+ZWT4yiOF+G7
NzjIWc70rc90ad9QdHEfZMIxsXrk6UiA7h3lEJ9mARSe9IGoJiUpfK81KCotpyNbMln0yvmtr64U
BwoX3eLWGJFI+I4Rs3edyMdhHDTweU2SfFJswdzo9l1+mpC8s7CqFq8IJ5e4sr5TXdx2en8NL3nK
k8LCS+YMlR+aehq6p8gwPf3pYOw3MSIj/sUq8VDSgWd0qu/gohisxE7GFV2F34LyDHO/KL5m5WF8
ymrLEgH/5QTP2+g0G0mUL/WUO4AugTMbxi/CyKl+MalD5GGvhHRv62s6Nl+JOLnrXdhK+pk04V2Y
Tveu8gH5/7LDfxcgi4rrzqLt2/e+k+61LKO9NPYJknx9bI+CBrH1luXDr8xaOY3jnSJRkHHOjTRd
Vv8vmq/g9jp1n7Ur+L8/qpJGFDvafurg3PzNgQLLccgUgIEQ6okPeiV0JX2xS/kH4RtxOosLhSgv
Ed26t5RgJJjXYl5L/UR8jZnyRebyGDG3jqyti6h41xe6fi5/iu8uWTZFFNSuZnWvPXk6PXb1wjJ1
xl7EJ8IzVxMEJzGv09Qx4hjDfRtd0/4iCQwktYZINkFAoKsemhqXZbIcejryYqXiUTEO3UmhQysb
FTJy6s8CgApXKpsb0yY6ao02CfFAg0SEw7nMSPFBQlKby0vG0zP4+NCs+WU1mazHQcTfkxmQAWGr
CXifdH4YkV+SKm99lLruvhpQKCHTV23Nfs0UV2ovSX+b13VChbAnfGFY4jT0+LT/+3C9TJvxt86y
F5Rkb2mwbpRzxC7c5JASrOZpaPNJElGiMXDB0C22wpHZ9lYibZeDYcbGNg+TbVhEjxgJxrjJaSZ1
jRy44Ckm64J5TkOwN1eeHlYwOEheo6/Mw/4opGcOiG1lVbsg2EwliNIcHn2SpR+5uBbRGDDhO0XZ
Ry1C7+hxVvULos8OLz12CxTy2t0Uz6NSbvjXsixO/DEr7j1zTlDz07+hy/dge0g+kEmGFBWRFyVH
XoT/zPiXYX9ajzK9edCWAX6nNKNH5toaEhejMntq9PumtA9aaMVPNTxlMUbJbHGHVLhp5YvGh9En
iFuFE8eyLOqEdhOei3594F9bawW9b+iAIwap+zVHkicyz0q0t/Vs7NTHOmATspLfGGFd7C7hJbJe
F84rmW4LlpKc0VW22IZ6Wqb4L6me0Zi7YtVuaeqculJAvK3IJXYmcvoBiW+TT3y/qKrmg5W2+pop
RWou0Dpj8pbojgEUhQTwMngtYyrva/NJcmDr8IXjnyJYccAaXN0HI3dX9YZMKxG+dhY2HCOCIg7w
VEnRmRMhKJjPWdG2Vujr2VeQX+qFNgsinYgEWNoPfYCRhR/cwgmd5G7zDEEcjxw4EHxjbd/TEy8J
2QXwacTKSxJEsPo+UmlxOcWwpWXhoSMYEMpiHUK6xdsH2jx4FnjCI6rYda7V8ueD0eAvkXywQgZC
w73cK+WT7mVEqGP8W++p1ZU9vKprmJBBENj4zPhAjFJlXongjvu7NvZNxaXD50w1ZL1q3MJd4acM
a6rTBPt/Wpy0H5EmYk2pmFumFyPhlsVFA5W1+ha4H9cLTo1hDWUzUvzswrMjYHMw4uULXzmO0sAV
oj9i2SBBNf6o/ynLL8kmYo8NDnZyGMa7KbsE8df6ISbUqPRP9NMM/gEmtNkrQ18mI8sdlc9Exctj
LIvKVhH/jSq+fMrAWtRY4FTYSQ+wN30QZi/E7uA5J0vIjeWTWnBNTied169sMaM15S0Qm/NQFCTM
MQ+501FDYjbxepLf2yOKQjpVAOpp45mH+XsJ3ubhEhSZLykKI1tO6hw4EIJk+aT3l1mhy2TDUjAz
WtoVbS1AOmGfyzAdxNY6AaKvAF4XxRehuRspT0PsCZkv89jDidCKX74ZrQV2RtfSXgy09PwGnJlV
8NMWNwm1+1qyh/JpRuEQWk/ZUr1kRJUxfrXhrQz3xnLPl3Mx9E6C75ZHYbBmd4m5eYNXNJVuYen4
uX09kdwg88MIjb78MtcjgoSe7w3Z1WTymJpfyLUInAqCiVYkdzlRXnqmaz167BK8en8JqpPMPbBk
i9/N9UtqybvJ5D2Qcp/FxV4omy8M+BdJMt5KYnttNDenUNPOEU1CdK0V80rSLvIUeSe2+77u6WEv
Q/o6mIAed5n4gBtlXPMTFQ7L5ZP67/jB5ukY7xGnx8f4uM7pvdirfiI8AnbqGW7y4VnOdFHXv+0w
vb/mnuCGX6VHXv0Piboe8TcnYMrFS+wmm+nA3kW0+TcDcLQ7v2Kk8vRYld+5KR19TwdsK/z3wb7a
9sN341f0Cs5g28fGdl1+9UgMtO129qtn+Vj1UZzY9V7zDdMhTPeTLAnF748RV/FR8efPcYtuiD8X
stUzItWNuAXPYVfu76/6ktloyG2wjP7imHb3btrmy+QQjORZrgeMgz/r83f9W8fBFxzBxaGHK9t+
PI4unwApM5to+3w2LhhaW97/Pu53DuBdZJ9T5/lKLq99rI80DA5AJYef+EXYgCp3bn7waXiWh0Ci
ezc8cfMYjyjf8aPtxyNYx+LcHzl1NL8gFdHOzpPPn/axuOfv+shbbi8ejaoNaYEPKj6yJ2ROefll
7cOv8OF9LDvgexD0mK/b3jX0kw3Uhn8ZDyLbK/h8mJc15+1tsU9fw+b0Vdsv18n2jqZteIvr39jt
2777fXYS27/zkXve69EGB+Ocz8nuLm7O+SvLYbux79/iBtmwQ9IO6+Zv1PWb4AXzvr24knu/Q1Pz
QJM+QdUc7jek0DYpH5vK4ej3ESBuKm9XeeoPmUVe8JFv4Wbn24kJspu4UAm2lVfdw224je44ID6M
TbhNGDtujMf4EW8jt7ylW7AJ/HszNzggBHPMHUfxN1m6Tv9C324nB0a/iX3z8Rvxm/p30oBp6v7h
vLEJn3EQr3vyx99sX/4yx7xqwGzswhlta495ctf/tIfohB6t3fU7lrBO+AEz0IHV4AVucv/7K5zL
4XDA/WGD8bHrXc0m045O5pmJyHggEmOL6LDy5t0lvBGbtO0/kHE6JAw576fuhUbO7jZMAm31wBPj
zz+Rz2vNtJ+X0hF/5B+WS07hz/tsl6JG92eitGwfAc822dX/osNgOeN+Pgq+4Acx2xM7OshHpgPs
vbffwxXh5bZ/i3bqtn6tX9OHvs0rW3EIVNtWX1TTAl81DxwShevMl1idA7t9y67rg0r3epTtzql4
uQZP3i3uuBc3DMt3oePfma5txpfvbxJHX8UNiP1XhqHb5hpQ9S72bFwpcbEocekCLaEL5r/GD/Co
gLcWUOAJ539Hmq+p7GbGLmvxEZrUQfouKfYBo5ZcKLz1PllYIayTIyWiYioBO75QHbN0twj6Y+ZB
BCyrbZHXISk2mpWRxgfwuTxNqXzK0equ/bGR/cBHOc0mk0EpIdx41d3Vjtx2fNAHFYaAaV1EYfS0
iBXPLbszj91nnrUJN7tLxKMTOudv8nNdiPI+blP7dktf1r8buL2NIdve7G7Owzs+HPd22yTe7e/W
wlN4bS4maheS1W3oBCeSgzZQPebDeMhOgQOt1P53+LvtEpuH8rAz3X+jHSGaRZhufHPzJ188+R4y
XfEgHuAgjYcILagjnXiqGY68DteKnD1yL0v748gx6bm33cV0dvBSgMMSzcRQxa63jPR4pzvbtm+7
jbH5u/t+yaGACAkB4Zv2LuCv5J/BwGxc49hFDMbLkez6PVM+2HMoNdfnptvPq2/TWd6X98Ry2ETw
n+V9ep/c4hztJNft/0kuAzueBLwv0nv4sHgXv7tvYBrmJ/8zc6N811D3NnJELc4duv5Htdg82yiA
wCapH9O9cP2QyPmWmG6e4/URFAi1+Y7/rVObrDpE1WEJzuhtQuNX40YtjEM8gySyyzeSAxFov0XX
yva/v2/9vAWIxRqZBUOACy3knsEy4Cze4ItIGvfFofiIvdRTN6hZ7GBz5Z+4586wG+ztM/aeiFnW
HtBd7yEO0x0ZSTb2LY5aDnhzfDOyU72PrS1V0ZFrxBa3j2+Mz7+KK3N+Gz4/o3zEmrNd3OabBMFN
f/ymZ3fXUxUhj00Z95acNZ/7idAnT/9cuB/6I1w2R/LX38zcf3z0LCM/OOuPH8aJ8bZtXAf7d72q
xk90pRscNRvYvufpGn0gQvGeVzRZNhe9M54k/ppsPHLAt1xG6TayOSLvvrhxH5PTbzTvMbiPx8TL
v/6f5J6Zbu4Fnwm4c+cPup6UIDI51ZqjZf+I7k/xyoR3v2wQsW6r/ScltGtweBHN5iX79/ee51k9
NdvSbbbQlU7VptpcCgfXHDfe4K2vTbb7TnbffEr3W+JyhP1H0nktJ45EYfiJVKUcbkFCRAO2ceBG
5YCVc9bT79ezNVU7nlkPBqnVfc5//iB+RuJ5n737tM/FRr1iCXEm57sjOQ18ofmt23nmuRVQO/kF
a+neebhjvsEFXyOZXtFovhjej3k0PBLSnsJThGXSxT4iLABB9yCFSRQSSELX3DQun/eDDwyXb1ov
nPSQNo7//9fkbyz/60bC5OoLFvKqvODGyOYowunaHX8JO2mLyNzN3ZcrkxUe38gXKN5q4Lqtf5mA
eR9vuI64kKv82qvc5Uz77kJb5uCAI+BGiOx2bHJu8DyuCj/jQBi/xTEzbmO2Evk7usdndv5DsU+8
4S42XipoZv2Ykzpb0lieRLkSvEDyfuq88IJIZdfvuFNEO6yatThKxWuhhSB96oCqeCVx+yAIb97i
92C9/9LJTTkunr7B0ZXdX1xufdv5nZ9v5C1dO/T7f+9QHHzZGtP/NcSbS+b3ELHQ7awJhLw57G7R
LVhLr+2hfHfcrTjJueQUO+JwrU5QY/zsETxZl34Fy3YX+YZrr2lTD2iH185RvCO8dGjixL4Jarjm
fW7F30qb4Ctd/WJNscJpfvPNWeY9fkiPXl1I2uF+yy8dpaH6St+zzg7FgVHK0caSlyCIk/FsPHUH
5ylfU4mdQw+99xVBomttc4+4jydQlOfmIlwsN7+hOx5OxJ2s4AGcG1c5V+6woalc4fTm0T27xmre
ayx8RLPeuIWqpPA/iiNMr3/3jtPfFxXA4SN6XTbwaHgQPt4s97D9o4aIPJR/bnwOXdgS3AaupvvH
M++9iSfpA+31SjrynDhUC/0KHsQhOuJA5477xuV9KLyjxm33AvVeOUfxc6xdu4Xluk7PfyN3Ys/7
8fZPt+2We+yimPn6ovxq2IGi7f6rWb9ce34GwZQ7a2NsuldsfDbzW7NTNgZrEQkv150Y0DUGVbve
61z9yjvrNrwDgK9V+NW5IKm7aWO9cAStJe6YzZPNoO7YuWidr8E1esXhyDPO4ulfNtggfJi+6adv
3ab2xut8VV5SGKK7+gCAKvs4VN/71e+VBcLTfho+2z3aM/D0Vfsuj38gBLVHzCHrl3rKcA94VfGQ
SPxiVfrJnsYW1taapnGL9sCLX7DN3ViXgOUUHZUXYglP/fv4nT3qb6NzgyfnEp8jHlFW38Vxo32+
MbF8NOFnHamutqxjajf7GQq9ASANPrQeDzPll7xleqpjX6Vuhof9bVYueUmHsF81fuNXj+uf49os
CAY/6Ax/8fHyu43sj9fSM735eTkbL+1BU1JehT0xrFG4jrt2jg96pX/bNWEgIzQ2f3yOoadTC00J
b/EGykoRoyIXSDekl/B1jyBT3VWY7AkCG8pRuCIUYt0G5muJz+ZlTjiPqpe+ubS4Z1nDSvXGffjE
zUb3+or6sSW347XL8POC/aaSpPWclzlP1IttMZziFvA0uxS73M3TPRLnHvbC/MJQYY1zm4vcaf1z
KbaaTtuG9WbnSSvYQvwi6HBNFBjPWXoKPuNT7KOF4ueL/i59RC/lLbyR+lO965eQnTv3Nfe75RDa
6St/hbnxeqJhxG3PFS3YM30VIOSakAoX2t7xG8Yx74LfiD3tFNAZn9lngICSMsGDWPJsrvWvaZdv
8TWpn2ce1YnPvHxCCfPMU+A5O+NC+Pcq3u44ytcXX19dhpXpNtvQt24cluvA7RFvr+pn5ShQPTAK
Ro14c8QrgxQVMrUlD+I4PCRhPGq8F6mKMwqWCJidIkab2wBZVQ7rGAj8a6qvFUgH2bWHuH6vxpM1
lEzjindR0Rqm7bZDTUKj/h6ZyRX7JL+tzI2D51DQTEcpOQTEvliJN0JzYUL8rVXNQYIdGSHyR1O6
skjQKAFaa08yO7gqst/Tt5UwRnTWRQbqk7R/jYWrOV07f7L75kWgfFm3l9Wbmexx2EYscKrHU1q/
qfE1LXDiYPREqX8qA8UdadzHW0YiaYdBCtHbRgw2ThRXQM0Jh4BsjCoBzYP0ZGZwfyI8DoTv/lrG
OWo9N8u2rDxTRs2AEe5bMLLd5+hpMXLT+NywKlWj21h5TdXdbUqAKSO7a4BubbyHxkNGjvAzui/l
J5Y4q0CpwRuB9mGBTU96dFx44Vl9BMTbjS68JZnMabledsyz0auidb/rpbEV+DSfv2c0D0xWSSkw
Pnh6fm/eJqd6Nfj8Tm0eU3tfl1d9VDjIAMZqaOM66FkPW1bVqncp0g8DGreldtxeU89a/LBVGOTf
Fe5+qhiuyJSRigC0p+6Wq7jJhcnVZH4XMLPvoMIuyS4dH7p6HSymUdk1Nu5Akob8B2trI2a98/jT
pz3z2LtqIyuoT058MuJplVa3ZdJ2JmktaiRdShU7mTuz00iwsOByDVnu10qCDOpu2QCx21a2iW3A
K0tKXKkz30qc8yok/DGEuQyyaYuKaU6yLe9fq1FVdfJxxpd0QvGmf5bc/JihbNYTcCGgUq4kQygx
58qtDv9eXGE4RZxLEkKncS7deswwhweG4x8LdBq8DHB4Tj6701gxnfLH+sfEb3XcJi0shgXVA6BJ
fStpzsqGxKWAqnVZnlsjJeCK40G5BOoEcTbdN3i04wqu3wqFMCTgza7oz00LSEXwHVpPn9vFZeNW
R8YdNHIeUig6w66P/L5gSE2AjqPLwG+6L9H8WeIxVOJt0cLnwgbK6CuvJI1hWiQX8td6ckYi+vID
rvpbeOdvLY6MZD7sdpVyk0jaRo2VoCyWsQjTJItSLwxlV6sA0vtHoSJjcR5oKFY9DjJlfC/yK/Y7
kFihD9TSe0d6hXg6e/uiD+XTGCHZBBXvssyrtelHweR/schgoXxV78NkvfaxvMViYtWqb03bEWFG
v5nNuLc32PDUgMfTOU9mNGJXNxkQUgnI0fys8rfBki9ZslMxGIjincCUcasAtN+3CF/a/BaPWJNG
d+aFoIqSEFPLOcbyyqvNGZIyC5cq583GIxET7q+YIQgIcgiCWDSPqYDbGy8vYsClQ+o1bDhgGRrZ
EwvCyUKPaew/uLee2Oc0GQJ34WvNIv0jIo26RPIFHY/NuW6r6a6FawwlNakXGtdZ3YrufK55QGcs
pfrcWke4u4thFOSDlpgHhl/dgoUeZZABqwEykojXFTCw2EfNCENQ8znM73OYubxbMeOFduPEJblz
1VqnQYsbkRSHuRMnGHyOwAKKJnm+w9xhsuRzLn3GsbZPNOZVowWck3MYw/LFrGs3tljwdPJb0VyZ
B8v1WxO+SMRCg2qaLUT0vdVf8/y6YApD6aFRyImEb37voHklwA/hFw+tmPkSecB479DOmPwW+yFm
NtOGR1kh1HsvNRhhmzMS1S5Zt5Pkqfqj7N+VWzUoDNWmxgv7F2vCQAqGSIP2gz2lMm8m2uBAQz5B
7wBuAnlmJVvdZTLRMCqhx+eD5zXyOUxXgjDgGHublZoStlkXysoZ9HOAjYVq2n/RyNStzlYWw5BY
5RjLqCiaaLoFeJNChVHnxbcuSoMPvm6tZZznpfFVnAVlu7BeKdcBGOMIsjL6qHSI1gZ2CRPjaov9
KyklL88CkON7LN+tOsJHJkDFwFblJOuxb19B7A3wRohKGOScFO1zSRePLUgxGY0wmKvJD8RKIWVK
nshwxjuWb91uEkZAQAaBeWYipcQVPX2yny3NHdLfLHyXsWpwYHTpCiZD6nTshCWJw0yx/dObmW3o
ylwJN083BwLgwShkzWuRbmst287EU5EebMtCsnvleJgjPFvknyAuTzHHoQYDdMJ9WkXCOKbzVkw7
8gYjc4wcCwsSDDSANIUjS5DdO6mE56ZnyQzp5Clp5gkWbNeTaBLCSLL9TkmvnPKc3fV6iKOPLEFO
Gb+Jpb4QhxQtVFwEf0fLVk3uOrMok6l5p99D68YQ6//J5Q2B2zoj0WfRWHQo++L9wlRl0YjPYesW
U65JTaHDIwnCy82M7U0zX8VMtgYDmcsU7Wq0FtVI0N2KkJyBryp6jP2bpD+FLveCexTC7+hPA9+3
i8fdmHhZwZYLEf23i4r1hDHlEP1hJVCDPyukMwBfKvhmfGbt3XyqqvZYa/FJlrOtA0t/rU0nPBDb
EkcAjtxgoiPAdDC5dS32FP2pjqt/FDqxsY7Yh0PgE6SRIaBOSm/i6NG6DsdoBsmQbnvpE0MUKhPB
f4HKIleZN+MeIRWkksTPCquK+DYe2UCwd6KUGa/gy/iSdlQoazRmrHhOcY8Iq4Nn0N9Za+uK8OO5
QJW9dH9t9zYRn4LOcPWPOrIk50a5pVRdaUh1BNMSnoKqZz4jWASJmAcTH55z9zEjtOH0xQbwCQy3
DNpZm8IVacfDv0e+2IttTHweVaE0Mn8aRlIpQ6ugAeXMGK9zyguoEsbIUzxzS4fqKbeYM3bXAhIV
TO4JCN36ETVenJxiylBZXjcjODicARk3UVhEAZhPgCH6QkncKb6oPJTenzpyEEyhl+afsqonDCpL
uXvEBuHZRntGu551L9M1RC4cZtghm+VbrhufpBv4hXJjGsgy64mxUdRbyYif8sVWHmLdSs13gNcc
JBCLRW1T+ClE/wRsXRHmTOpzBx2lRmHmPCWA5Q0iB/ipDa0/1cqYwpOgGotkOKfdXzEvaGPNzcBC
mKLv0KI4D14KfLcKjeaF6IhYaZ/KhU2u3pcT1H3mnDUFqszan9TcV6z4A0pCn1Supv6os+MN1HI5
PKgcMttCvdrp7E4tSDhSQMk4Y+5+NGdUFzG2L8lwM2qCSdRo17HvZGzekt4xheDojU31GmNmYj7a
mUkc50czUOYYzjGbwo95ZPLB5GvRXZN/ac5I0mxGhsZw7Ppsh/xasqSL2Sw36ucWKziVTWXA/UVN
LuakClEnNlwwHk9iEZXjVSR/pmRU/WOiOC4WhKQN/c+TpHzIpEutRmsT5kWNzHY2nxILEgaq4nEZ
vYoNusfiEesGtg/OqIMFJy4coRCxVVc6zPB7FRqEjl1ZzH0PPxGVadX7kN/pEXSLGo/9m9zKdr5W
3dbpRWAU+oDwNKjAAvG0L5EqRDLl44x1JQx43bBQ8CLifrbMAmIBfiuJ7AsmyZIsP4wra3NyZ4gS
dgYAEApK7LhV2yGl/IdmWoGFdRmEzGvfMAR0ouHFHCXIh6kvClRKemIRXgQdLczYJcWLYNE3SPis
vURsDQ6dURcUvmiFBHkhxkdpMmlSYTrMkc94tu4JVEpB4mcycaHkI50KEpC8XRKRsbOXzUs/UuRS
7WZS4er2Loif0kT8TaGyKengIQeScFdzKlSEGGDa7UODABKikyRdhhIeOpakn/JZveD/IgP5hzwJ
Ve2LLq3FqrHUUq+K/GUp3gurghl7FheP7bsasBRlg4UwIHiDPfvtosBNY8zRzZ9x44083wVRGoP0
Ko+0XqgYx7u2YCKjHqLlgWkQgq4TG5ld3QStGZWGGyJ41xoJMjL7LUUQbqAe39RYP/k0QoSQXLqb
k9OmDMxYjloOgFNzxrWUpxy98F4T89ElJvmWuU+lhG0xmXiLtiOt+FMK1JOmQlNODSjHBXEb6J3q
GeSwTVucwxTtnDjgI1FvYYS0HaTq0jCtERTCyGYVBumPcBmhbLuQ3wOpWkUMcVtaeA0xYT0UkNO1
VyViNHRktJ+CMQemsoo4eFMcqghWqelBYLBEvUyi9UNFAz6TIT9J1zHdO3DeO3xpigi/KNJuK2S2
0bAZZ9PV8/65X0DC+uIF7R0cZGjn8NsTAporlHIcHAdDXp5VTMVlpgxSUW3j5le2elds5qasHzrM
Z7LwnizyTR/uHWalaMw3dmHSTTER1uZNU7f09HxN7y1n9HSO/qEYaMYcY8Pj5WSstVM5+xhXWgjf
h5Folqb3l5yJy7gsp1rN923DQbNcWwc0VYiwCE0MsDbJCmOFDHZjd8ekAbvorzW7M6wF0hrMRsGQ
5DYbDHZBmeXshniMKAW3bLcJ9yfUH2ojHvoGJmuMBRrHWY+r903wrhaleYF0ZlkEdXTXadY2aoSq
LMZ6Jc+yo9EzBDC0gwl/xOzFFKou/ERJKR0ixrbt5V/LMfgjywjnF708t0KKxdyu7UAcItmnvXKi
nR6TkJGpBOAC2qvXJLvHKY6iEMqgbSyUsk5FZAFEHL5kXVEHDcimtI1O9LXGJtzm8ldfRa+OerFR
etb1I8zmnejOl56KryWiIVXVW9x1R0OHfhv4iRNDSLSwob0qUAMGEgNNEfGgYnfyzdKZgSkWBtbj
xkSma2JU9Cd6EkEE7EvCenJ/thG9vZbOR0bOMZWNi5kPzlVspAYlA5yaUlmVgSiaOBLGC4ELM9ic
DksU+RL3LhsXHnrAS6IIDDv1wtOyrTrEB2ip2jRCQ2ZF5zZDK0YAgWiOBA9XC8K1WSQXK/BqPFca
Y1mJg3WI851SdE9mBFVvMM9OlP91WeeJmy5kG0rBDscmSZyMY2dri7C0EoFh6YuS087yLaqDxBDu
jUyIzQC4Pau3zhJ8i3O8hzcf1rd6UmAmJZZvjL8ifi4qd6RF+AU5LOS+Y5KknyUt37WqvNVFzY5s
Ig7f8/h/1lCHMx+MQtwmPG0pXKuZcGV3LTPfLRnWrfwuKEtSj9O5yBWCE01TvUDhGTQcKSBU4OHO
9o30lsGvgv/WNFJM6Y8488UFENdGELSLnMTqsdzYFc5tjHrrsLhGFgFOUI1NhXAvopsxnAVPoDSm
2mYIL0ovrR+PtpXuOCcuOH0E/bGHVYxXGzZZ77Yiv7Lfsz/C0F+2BRJh29ZOKYeNwlC5wfCES6xS
SgNFR5wBbeOLglqnFxJxE3V+W4aTKHDBfCb1YSkYtkG0CgAXFpFIAU4/7lWbYbZ0b2jVi3AvGvyY
SpWTJadxHgech6jLNVz1QvSeCerEqPlShn5nUWU4KHyWGJk93vI0X8gt3d8F3IZIDklz+Jhc3rIj
0tjEvonaM2elW9/cB0HJQyG3L0OKoJr9JHwTD6U4FCm/G/wWFpuTsiveBb1KUXrilp8Le0YlwoJp
oOJBtuTBwmOd13Vk/dybcMJKw5XoExWEQygB1zo8BVN6Xkx1N3Oze5G2HeTQMIyEnpiKr2bFsS/F
PGA1N28BJ2sKQucoB29B+hUzERhfqnh5M4grUUcOAPxDqDlBza9ReEpV/h2ejGp+bIBpw/uki6M1
2STDGyXNqJGhKpdw4I/Q0gX5M4Xq1ShQ8luTRG1CAeKT6HzQhevLk0AxlekWv5pkF07Z4HbIXEWJ
IhpvXgAG4RT+heFNIGMy+7dAH4XmTCf1pazPSbJ3kO0DNnADbUQVsoO59kYAQ9kehFV0uFFwlPCl
WBzjA0BGmtkwVe6GFY8nAyJnPF7GvnyBpyBuF9SzmX2CP2XMwUWxI7Nd5Sw/0et2RXaYQpKV3gUg
IRdX5hkMKVT4EBmda1KlHpijYGgaqf48tsqWks2cOC4HBLfoHkgogtw+jBej9pqGG34aqPziHrUE
a1H6h87CdpykU4L7/TDNa8mqn6x52hKKhOMAnAps3RTjkQV3NY8Y/evv+QRYGkZnoKxn0S4u+V60
mUKQSqLzSrxTw/hUexBk+QmEd6C8YNvEDfYhIECVbdApcLjRBxGauJzy9M+QadJ7qDJdc0C47opL
Qol6SksKr4KAK07aMKmfVPJOsboAGhHWJjXR27pU3vLuWKmT2wjGSJTvSYSkzJNcbV7xsGrD3ZFH
z0Q+XqjnkMbcxEF3EfuQFiJChOZluar0WUx0TQKUssnUVK4OprGsBxpKGsTV2FKsm+6/t97dqyDh
RqcHAd7RIsUMjwqOFLEJpwY60uWotsBdEicsjBa48iegpU4jcyWKzsrg69xl8hpQRZ7m8K+D39ck
eMUn2Dah5hAygWV6jDS9DRHPfJNFksog/1Yv0Qw+zCcI8I0Xx3pS4EMrr1v7mzpU7JCiPxD4QYZ+
Y26YMgVkSGi5L3d341tHMM0F9ZS+9wnYZLN9jPALBSghevFY6/djMxwnS3X/CZt19UT50NDjOnxL
iorIsEvGNrDCG+IgdbhI4utMCd81pMYVuLQDQhIX+mbRZaynBqxL4oPo4FmkBSXIREZ4B7ZtL1c2
zY6DpKebX5AgN0COompwllO5MxNCJxLgvMyTqI2n5h0FhVAtyS2BHnuBtwp1kc3URVY/RkC/4Wjr
14Se2YBHZu6YfHSx18kvRnpOLVQJNhQuHaDEelLbW1D/qSmycYwtin1M6Sr+ocgKZJ7eMCjnbwZ2
cSuwMLzcc9hPHcyH8A/B77/z2Gj/xkJ+y/vyI0ZTaKbjd4tz2EKTILZZWzRwcvuDt5uARSNqWKEL
dlBK02GME+Pd8iqF0JNK8COugQGvvxizi6rYXi7XLhyXm+BLO3a/yfs/JwwZLrBAU3lXzTKemfaN
OQ94sN8YIJtwiSkMuvC9xoRfIaCoMYaDgOxLML0xYPvsku6ZRNjtQsoTY/+xOUVNz0GBB70Jt5aj
XoQ/lXtdvi8T3cM6ZnFmClySiSHVAuEGfqpi05zLa1EDJW3vqojOBPbmcO7nFXEgqehIXyMc/2pd
/i2hNA9zsVN7BY8LyqYFo+vpAdQ7dUQYMmdCPMGe0tk30agQHr8RjVasZltxOobsEdibYG7Zh5CY
w60qI6qpGfAovKVqr4EcJAPHAyAkiCq2aZhKagj8KVJ5XhinIDoALV2oK1ALbWsTHQZfJ8wGpBYL
eh5VzmNxgJuYgPQV9oT1hQ1qrLLTnMRb8QYmHnMBr4kDR+y4IL4M1yosXiwMhO3qgLU0CBPitiCh
eMSwOIcWnlLBOke46hicPpKYSZx1MAlKG4cMh09O4Ur7sKOv2jjK8FiY7Mg6CoekvQwxQ3ckyTiF
7AvbeFP64nUk66Nnop4EiPfHeBNSp5+QjHkMYFrKY0UyRV0haOwBczYZDnEbc9dBj1nuM/feol43
OREHLcY42jeYLg11zFDZcQURRhx9wf8btiiZLB4rlbBFUekPGmi8ZawEBpWWKZaDFQnEXA+dcamM
6vpV5qA2nFJedRUroUhyOE5w/hxcN21wnxabg1Zzw1aMUOlPbKyRCDodSPFYzHKbOIUHOWT5Tpef
CiIbiGGQFq7Ww/+t8AaEaUYyZg+Qa5LxGdc2b6b6d6KL/xeqbomne2vNlzgnFRNwbgz8YLB3hikz
ndsa2BDLFNsFg12mh01rnhBeofzr+31ibkTpMsFB5MNJsnaE+YwBz4Sggooro+3W0JsYlQa3okRh
iD+I3uM8yA+JKkSCf1GpvsSYGxBkDl2RzX9BxmUSQV8SyzTADbTItwzSeZMXnAJcIrUP6HfAsSas
XGwSFqoWJB6Te9SKUl7fdButFYpklLbdeyjB3yq2Abp3pCtoLOLzjHRpUu3XKas+FU6LmRgD+ME9
dqqWQdovnVZyFpjnoDIbCGhMVZnIwwe4kaj/MplJpJGfnKD0+i7dso9P6byWQ5iA7WkCumvCmeBp
8ewkoHT5EQ3JSryB2ICMNN307FjlnL+3Pt7kc/ERTsFVhXyUw9IOlJNcl9tFYio7HSJ9+ikmnun0
YQcaPg8o8TOishX9KC6gUV1n5I6t2HcBg9WM/sexGeyLzhRSPOaRIKsoVhhDOy8jMsl5ALDFiKMe
mt/M+JwlqKY1GaJbPtvcfdjLk2icakJJhFBI1hCAQZ5X1JcG0nOR/URlzwpFBMfJOapUOBq7BYVK
DE3yR2iQqZB4NFRyHhmV5SUcNqpEzfhDJLFgpzw0JwPMberRlZq/jsrQwyRXkjfFYQ8abMaXqIUJ
cG8oCwP1rtOuqARIT1AN2S3DPnmROLwW9YfhMenTjkf/8UlMyDOdWw22EcgMhM5yOe3TIP7KSxr1
pppcngIxgme+h0RjXou6Kg4wEfqseZpAykX7rasXlXlD340HdGluQK/mcHSgehTKWtHUCmmiKDQY
uCgLtn6k5BTEAxBfQkLamBMMUd75EEzx3TzgYMQDF4q4MyVn8fpFZeFUNzAKQaqdULw21cswA9Sx
pWBsI45pM/R7+7ee2RzhTbHZTgSzUSTLwuC78Tv1hMcXNHTW2Bi9GVBcTfxAWy3ZihCjXiFQdzg5
hMWA1CUWJigV+7XuYMwJ2TjalwYOcsujRotrR+9MhMb51FQ2fcedgZsSLKS3fOXAaAI2EAhKAom8
yhkVcodqJ8SD0Bf7IqjOWkjC71MHlRpL8g4vPA5ZhLs1e+UgfU7mXegLy307EmY0/NPXLEDVdrUh
LNIXslGO/oiTQG3PRXAQE0ohWRZ4/lxMjMn+3SuhwmFUHkIOjIDZ7X6/sCzFxWyg40d7eTgTkyKi
haDrTFi9gUYxZNEZsi1s2LlzCKG94HCyakwA9PThQJKIUB3TWWBI35/N+j4rL23z0eDNGVmk42DG
VbDSjBpxKcW/rDFPHNC+cCQEXe1KOkSW8O5EfylRaFwWJT4DtkkBwfUvnMpFtS/bs3yRNL9JXwZM
GMEI6qeSHUoUb2kpM8p86riXI15pEgDxjUWDap55E5OzOPnRtfdMP/OybfwjKdQm165/tKRBqN05
Zg7Y9vbKyR0Ql0ex/HARnOza6+9MFYrsKmUfQX+ypiP5aO0kciSfC0yfpCw7RUAxWaMeKikmwab+
nYZ8bWTfislSH4+yCNleiLfqVhWFrsOMVhqotMB6hHrJiTpie3KfBpCxytMyl+8Sdi6CJ5AFRLUu
yZOMZgdrkXxTj5Bvi+Enw2Yjb1C3Ib03202VROcKkx09fhgtNRHxIE1cHawu+5Lkk7xhpacVLtSY
fMl2fgiSEdfhZacb076YbrnD7I5Qex3WMQSL4pTUludI0YbloVkfhRW7osI3cJqLy2eF/VgydtLy
15qv/aQDbt6C6aRrlds3ylUnDCflvCgZ82OCLjMHmfBDipkqW+ANYpCeE9KSyzA8RPxVPhMVIMYJ
EeEMEUJ7+2CQ6EDnrRTlXjz/PbW1hg3eMC/M+oCCdPswNUCopk5aYLNyfjKtPpQxRV5gfGp4B80h
FGrSRVYFUYWvRdDhORu0vznSXq1xDoExc4zOMGwKivcN2BEclsSEJGuxtpk+l9K+ZMNZIGnGhgcQ
qS54xQTSulYQTlDhIYYy257J60R2lCNwDfkPtAw7gGFTG4zm5BwxMo2tbANiMODJFhBmhIRCnppg
jYEr2043weCoupOXDIdWKL/wuDKTpgwssQhf5aOY44gqXcuaZwhDc7kdteaQeqJUT6vriAI5nt+t
cTw2ceDZyoj5WHxV9kqc+1NOgmubn5UI6jT9H4MDP+n0q1CKi/nCFF7jukbZYkhPM2WpVik+jBuC
akzQ4SQIr5ywIBBOYrJTixRpTh8GMmIYGPBaQ6Yxi/YWYdFSXFNIdrSDbTZzt3TCbF/wqrS9CrDY
MXQcItnjoXLorE3RD4gSOgNUoD3IqCxFYWDb00mqwZgl8swJ/1gi/YviMScvTDN3Jp5tYXgQZCBS
scQcmTnryGi7VBVXxh7B4kSsLEh2ASkuhVs40OKiT2tCG2PR0UOPyZc55WwCf4yVc4mmeSJKcKQy
GY2TxRnUjA+FOymmchqzOhVBI/bm+BsEsPMtdi9C190wemQTMjfrIfByil578oWkWCb1rFE/8xGV
AInlEwBQjS0/ll2hdJITtAnOR1Lj8opBLgJrgS6KjbbX3NIwmG84lwq3mJ7PFYRPARhfRKhYygFh
mkjTKfNiY/KTov7K5k+TyTmwAFUnMe/po9e0j1ox33EzUjH17YXsf7R9AyaNmF6ZI1o5oXbM9xGT
XzGVTqkw9ZHpT/kmbo6VLq81NW9c76LivZmQcQuwhwPF0TKCWaCu8FYXxs9EoOwoE7vF3DbF5HUo
1jkZxYrC2ULKB7zyUk+flp1KNSQv9lYbnmG1QYKJGJtAWJHBu3sNdneV7C0n2g6F5oeB4qfigAPR
hLhGZhdC4a6xdkGvUjnmtGDVgvdSM1y6eHwB/fdq5OiEd0L6z//tmnV3aIx3J1B3MkwXXDMxCMFS
Tv0ZuKi4JEBiUWEQdaaxGenVZ4oUYe0CQ0888PaibxS4HA2j9muNo2irEfMIVa3DDkPQuBDFWFgY
x9at6TBPS9LuUpXzrVXYaKI7Ly4aFUGVy+fmaJVP9UCgxybHzkacSlp40ii0BMIXjCpS72ZTAJeu
7bZ419Nyb2vkfB/KeTrR9AlunV6cmsUmdsfuDoNnkAz5T/xMvANwjIDCuZKLFyIDkS42XUctGj0x
18a9sCWXgn2wltSVaXrqaLum9CjAs9ulOKWxfVrUfOcXjvMLROLRZEyU/+a41QMsQ3FHOQn+ACcU
1TfgtJUQekqN6Dxm8Jec3VzMZbA0y0cmP+lH5+DjATytRZ9atbgpeDBmmCuNbG3gj//LFI5tvlD+
xKBxkV4JS2qgg032dRhgFvkcsT1D91bgU5QdACIG3i5R8TFMFRNffSOrFh3ltNMVHrt6n2JXJyTd
VtxhXUcpgRObVZOyPJIr7PSPNKWpCh2vmO4zYxrLQidQP4W/i9Q/FuIDc5ayhZwnBlZdyhk2ofw5
6j+BVlwrLMg1HJOdOt4KjConGK7TMneOUAjDAIwdg87L7N6SPABfTJyXrP8mCtqLEQNH+DLYGCRM
JczhhcitCl57DLjF9Ss4zMfcPGSM/sBJgnFT4i8YHB0cEss6uMhTcTK3bevj8cJ/+f+yhkl749hC
1Q9gCQHWLn/njqcXGVHblGQJ8ZvfJq/oiUQeFF0If25iHJtvmDTXlNcS59skAWlXnEuMGL2iEtZF
DmtxmqoNq7oblYsZHoxK/Zut5NB1+nv/W3Ju80GJZrIpOLrThHAKvF8e/mpKgBm9Er7y61hGpYcI
nlgbEoSZ21pEWM1OBrBsFa+dnHoaaOhCSlBrG6+i4Va4kjVhzxK8ulZ+6HSARYhXfWk+GN02dIYF
3iAEf0OCwR0aNDdDB68Jk7XqZpnc8De4Zon0gIyQQGtzEgq6KcYfhvFaCQkWSX9c/NXdspJ0hDp9
jVthuDHrjTCPd5aCtLFpk8JU6EwKpNCGx7V4pkQrQB8yttappMPNOZs0Zy2uJzxf6G4W7o5FtjIh
q8bOqwnMyz4rLj2D1iWyMabihETTRXHDm5Jg4YyVAz/0h48hBjIQgQSjpN0LHkle78PgUzfuPTQK
AfvY+hdZMHIMSs73ZtjpBsPGqSbYbJQJnPx8WGyufSatuDCMmE7QGZp3NlT2/2n2xUuzj4LzoGPN
PAGNMe5potJzCHiUpL9g2QCmAdF+EZTuAQcl5HSnL5B/SZkdFwR4jpiqk5JqnBZ4dbxbPg2EvJV4
6YaYYn6cDl+hMkikLk7MHMy0v8hl4i3JGz56/3op8t76OxclqPfzjOKD3Zyx/Yrq0f7BBnSjQVmz
QMbhVbqyk/tRCXFV2mrVBlL3ypDp62B8mTvxs1Oshfj+NQMMcU1wjgUvcZjJ2jkDSrRMUlWU2yoW
YJZsvKj/sXRey20jWRh+IlQhNRq4FQkmkZRIiUo3KMkWkXPG0+/Xnr3Y2ilPsEwC3ef80XScTVvn
OGnb0HmhQrXfdvIjDzpayGD8JTi/RgOUSPcDzxzpGMyOtHEdLODzOlPgnsn9PmkJluocX1ST7wLP
+qrImw14jmzChRwgHcfGeOC2G687jo1LXhj50NDESvw9+GjVA9K4uttMDQQz0+D+k8Cv5Ehcoe5u
2NYWhuZEyC9vYaxDSLiYWANwjTbEBspSOy/R/MQZtXfVriSqv4idMdPDj4QzQFZEVG3U1//CTXTd
Wmvu8LIEbAICeXFERkna7vUo/TiXOBMzNWwB5FJNIQgVEvo65vsEOFBi2sr95UYwrYiCi+GxjwFJ
RfWewJ5R8rteDs3SbOiLXDnutPb4mczZPSZu97O0jYqSf8hHRhdAfJprSOYjaJ145bF8YGz8/yVF
XhUlxYeJHi97gAlMmXkhJGxiEYp3C98Bqj1+tL9B8tyE50UgDqV1FhEiB96umK+1+RvCw8fO1RhH
qqc2dQf8433nETaxR/WZE6jgILjnwy8k3dg7dg/C7vgKhzN9yTtbs7dDJd/AiFhJBVwm9jkL04WB
EOGbqQtjqPFcFB/tr2O/II2JYR7BOxeiD5snHSapoicOEcmq0kwU7g9jxR9zImO5/goFtjqOEF0X
W3fMnrgtHZ5V4pEM90sjWAPybDN4JbCn/ieK0HeDLyUNJXeBtW7Mc4vCWzyh43RFcy4m2rQJs9+l
EziX6fklWukUrh4U5J92L9rVzbPoCJBzd+5yGngE0Z7b9aokXkpsIXZaOAMCAFdF3+E2BqHnyepQ
YeSkLgVslwM7cqf/Ir6JbxO4GTds3n6pBa6A4ALkhuBb2QTLJCYUsIm+aYVufIkLbPrEtJ0UxaNb
xoM+V+Bi+E7azrdTGAXqmnJ0cgMBJeG3bhH4vwmvKaMiKzf0HUISpUctHFiY8GBnX+rhQEBvL8Cr
+TbADPWZ2SeErwaenNJ6NSiXyVFwNYhwCN8laIuWNBLlsq8uy/fdWPqKKJDMTiomp4SJT7rk2IXV
aaS+IHEjagTFOq4zVLchpvLIHNeDJ9mJOLDhfJR4Ps/N3Ys08DpHJs2L9bMbinWO8p/OQWumxM4k
nwfPjdfdveDS0r7GxgMX7TZdjnTY4TNvD643vVCT9p0WiBgbR+PFSk0fyea1Lsq9yTDUeGCPg4ls
8aTWcIcR16JDKDGqzVj2mIUOip2L04vD31VlD3Vi7gK7fWmtea8k9l6RstPZz66pttHU4uqLd5pr
f8RsIbA3j1R6fqpxkwdXyZNLw1vXBUVlRUY+jR3s51G/ur0F4F6964DkkwyGlWG/JuEm6+XNRD3C
2dAvL0PGG13ly2ES8Jhw30xPT0oa3KYke0a+o497FG7EqSiQHOMORFaBtHcegA74eojUTbtNWtub
3k6e23Tq8M0TGjUGp9JRbmbL/KtF+TVswKlHxseIpURd2DmS+Ayf0cy2QUJTtC+a+1LRQDFrlsue
X90YXQHheXtm8O8Fi1Gd6AdvTHdVjpGYzSkhjmC5prTulRHpoSiqwnhEB8GH6k40x9YvrUl4B6/Y
gkiysed6Z8mIRr7at9sTRUITLVUINykqkxbNMImWPnKQVcKqWWMggAUa5+DNq8FdY+z7ceZ+DPTF
W0t+HFj8kmp+KgG3VzDiUeKuuTcscmaLDLMkhaM6po4FRFNNEkSPbmzCy0pzRLYMsIO4tyi1aw82
mjMSSRaXqMOQyXYM42gZxtE8FUop4RFP3d35sJn0h41bwlWVRKpONMhb2VtlzAe0CU2xHB2bIiU+
2AQKqxyVkJypwE0kKTbhLioxEz7i+HbTCPDy12u/hkyqAwLWgSA3ZqGWQ4NZoZ5Z7hOTdM1DguYg
aZIX3U1esfcWcpM1MWpWhYija4AkrhKXcOrlZGQR1pdl33UeIgry/ZTUgQ4qzcx97PAB3eWeSQBY
Wz2rMBs2cGa5vjuleHqd64guLU/a98WqDm6E0TwU7TYbFhIiCQk7hpbit6ytpwKdaPBI3fAlcG7J
ADMSvtnczHoayQeYlqcRIdZ9mr8aiV6Hi+U9x/4fGyXi74UGrLY/mxp9QQAKTkbhJEn2ZBMQ3BTq
5UfoPSXzk+iKdNMZh4DSEUu+1v301wkpQaB9LmcYmzB8dXWws7034W76GW1zgKGDQSlAIhqOBgGh
24ZeA4t02pRxMJywJFsZ+MASTytHuI8a5n6iagqoQyXznvOE/Q/VXHEfHQIaZ6WvO+eDAVMMocVz
rjT1HtwPUZS7lCKdoTumwjgy5i/gUJoLxg8dB33EgMqw30CT8MR4vGsq7TjOqZ8Ow4fWzZCJFbWN
vZPuljICy1Rq3Ool8BiCpwadJ6aQjFmjM9HlEnSLsYBfHdhNm99WSEbgY92H55DD1EXQ2HtHw75J
nQMORkuyhwsThJgei1Oju6ju2wM5b4rgJvoMTIQaMhZA2xz5t8srkwUlBn5J/5jN9zLCWDQq5f09
GZafMSF/pye1B4Ay4cRxg+an6gKqY7zfdsz/jkFHdvNR4QcE9+16jvbea78No/3sDeePVZEmaRQ5
QC76KJO4/C5d1uHRcRBBLe62wbRpUvPOozOxITavRR8pYbHC3RmUV1F/ATFWDkZmHpKOVip5OJ8N
qgnyRyX/I6+wK8a3IRY3brs5eEGSijCaT8s4pZU89mRSgI97Qf9mg5MW3msZxU95s/wnk6j03SCt
Q92IA0LDtcYPCjD0akjriqsp7bZFZG7Z4cwFm6gDkkh8oSv85pkk0p5XPUhpZyiln7btCrSAgMsO
p09gn6q58s3+3u9YwRf4XqOd37xyoc4989U729j5wWY9zuCULVqWnYoDWMkXsHMOKgDSeXLs+LHD
BOxMF64Moq2xQGHEiryDV9rnjaJqEC7TkMwbpxM62DAg29Eu0Nw9qcU/BQikktg5N7D1BFkFDUBk
1mGHYOIgS33fgIDOrrc28l0s2Yp6+dSxaS/QHjloNy4uZyzolGHqgJRJukM48/0bBxXEUnKSDWxL
1GU+Lzenl8+jPq6cKf/boU/oulubnyrvJKkWHtr9TM1OpEOCyBXJ036lUUHJmxmmJ1hXpYmvUH01
9XBaGlNfTx61HgTBLMXnDDUfWL8YBZv5pkGcVE8pvoUkRyGLi0qi28OYZYm/mKBnCHc9peuF8p8w
wXo2APsPllQNbI8CsYMUJrU84g/ZiBdlfMK+t8Qb/oqKZQyeqJtsmtjEUm/Ddk+EGh1t7p9EXvj6
GbDz5sKRi1hrpPqufe+YfMZ0OBJ+zPrlpSVaBnMdF+OzG7w1JLSRvDayCQf1axFXF92pH3XXevRG
juWwsL9o/NvLFKl90PmNGWQrJ48+nSLem3pM8eDAdKfubUxiIEgoQMwRpUAq+LqNCRxDQv8hOy2I
GdA/gLax3f5MB53olAL6JhFUwQjWHPHwJHW+KT6MgOjwdA/3DRPpdsWzVUuikGb9ZiHbKBaSBQBh
Qv6jMqAJiIK1NkBXPE7AGdZBH9MedWr6babcKjTQQYTKDsuw7+QURS0nbfzKeB41eZn0GwsN6X74
szh+GEzNZFaHC4VJbKLNr9YivBdsAaxSOBFmYwhh+ZH7I3XpoaGjyTmyJefm1lJ7k5PhK6fbdUG4
PnwPSXaFq/YtbF2wLg/EAfpJOx8XhMcDrA6IL4wXFgbO83x+GrnghYVkAf4aqANIMeAoV9i8XZQg
YD60PwWsxC6BAbBcGxHZMvHTYL3kTLVU6OoMtFZ5CDDHaDTCokayy/jYd8Qf4DiyI/OnFd19cvKD
TKmQFG4yMGGsaHFG1N8uSoXqnHToxpRojkxsEu7g2jLJva27I/VTJ3HPcEEbLovGRG2wd6sgHzOM
qMG/E/Br4QWlL3bdivCYZAlm6482SF6dBDoS6VxQfPFnfM5ZEruK6x0RceBeKlKN5oWQp4zNO04V
abPKKDoAHyKuByuDwBE1ZC/2ZJGSTvy3kiTPuwXpSjoxxAkuR4QjhxTSs668r6X9LfER6+I0ItkT
nHWO5mwVtW1kzd6BRRlwsgxledRXqTN9tt03+ZrrpPfWupm8LB3p+aRQN+i4eowpVULQK+HyZ10n
S7UkTsgj3orMqzR8SZU2FdShrWelnqo0dOmAARNf7j3ECFNSQZcgTwsPQCk6qlZzeSmdN4MHuDXg
OkYJTEN8VGbSpRZPLxzoOaHWahwTyLPASZQvcUQprAQ6TXYds4843rgzqYlF5Vu6cwYzmHGnkp2L
elugp20KXnzxm+IpUjc1moRVFQdrxLIK5AmtcNdnhU8zE0S3exPucMS9+IBv9CnlPztOBPgK7rcA
uwpSkKRBOzjTSnFaoLOS1l6P9UUstzD6B/NwWT4s6KHy4iuk4JzfQCnrhXjTY1idLwU8Gcj7+eIB
bFUTxYQCJ+T+HGbqkaD6xlNQvIUon9RDUeU095ClU+Z7NMdooGrs4jpx0Er7CThKVEDTWwRcwQ2C
+ZQCGAtxyGiwQmFU5PnZGwmJIk15mJkJe4IGMuouSyyUFRthNe484g6H8TwjaNjJugArnFChnPIA
LkN2a1ZXjzw/FKeueYzrYxIR4kSgJVzbj7JmDm+B/hsVXwn7oAVbUmirfnTJDg2rw2hR/qRS5Fd6
RWoU3SoGngWcVYlzr7EcNGsmhZlui+wgG3JDEqbTZcadtNKSvxYzgz41f+qO4xsf7yTK14KG6BnF
mVwntK4lM4Lq4CWM6HmYARmSARF+f9Zhl1rzMyYpSr2Hy9x26P6/DJLkhmxlRgmbrf3mEhbNQ//U
zvXf3uvWiXxJiCJN9fGxK8K9ki/TdeAb/NQaLLGGXo7PPTMICRsvmnOjTwc10medWcZOzkxdODMY
BbqJy3huuB7Ivii4EYADkBduimc+z8j5TluxqSPCMwYCz9LpA0MysLTh66628WoEQ9EhAxYdp1fy
fom2R9nDQ0YnNDJjYD5vPusVMII3fkYBuAN1mFqcrOiQ88uq3hUDl/ggfojZp0GZBnvMkwJlGps/
h9d+AjdAouGAuQwSmw8vZR22z6Fk2op8BfEIikhBb/IMuJtUW3IZ8vCn4sVAFEsZxDCTtb0tYwzq
FRn6yJlcZ5+7nZ92B3WvVXZ1MBA901uC92WnM/jTttsZ2bU1/4GYajsyOo46RPboLZsvBVIaFroO
xkD7E0O7O/564RWDqtu+uKPHIXxikKnRvGrMty3vCy8BOxB7QjFexmV451RbeOCQdFK8dHdyzriv
WZLVQUMOpwbwrgOakZs3feCnZPyU4tNoEI7qkfcwJNpjTdiDTT7M5D4pEFqpyfkpUro/AxRbg3Wf
AyQO81XiS6a6voveOmFdFJY6iR+qml6XRl85xq2gzpMfywLRl/0pWL5jDviaCL/SJU6H4lWTTUZd
++ocHDIwcIlOUA1jFfEtk/tXFM1jlNkf+qivx+FWaDfeEi3FLBce1JfGaZfbJ4ZTBN0Bv70dhY+Q
RlIyWne26VOrSXKEzM65riLvO+ja3AF85oPj3+iXZqt+0n8/SUUyTvIKBZMNe5tGcR5zSIJC8zY8
5a5nQ/FPR4rW0nKnfgHfSUwS1jKy7QU7AkAY0ihefFOOVG3vDMNJN7qfJjkOrW+YR6J4V/rBiOSm
SQJeOd7rPvKT4SE8a+mwiZdVlrv7pvzs7PAzHW4Ug9WIvDVtU2Vw9/KvFCTnJ/tkelc3XnkOSded
5sfZaP1qeV6Me9X6cdx9Wig+UQyt+DuvoNVcIZ85dYakAnEg2i21iCWLrLW1txUqLOW79N0MVdLG
ag518p4jJxceLdm92EXkxMixgn9qT/NhxEuXls+O+9It2Bv01p8iRG6dfV3I1w3TXUcMVJmdHLM9
UGTxFUBfmtxV+owVScwbB9WUbiKtVA+Ktp9MPGDnuqSE09tXwUvcmC/o+lOOZbrDRljQgSkB08py
8LxjE5D8FohHE033pLDhdB+X1c4RxFRqRATyVLvLsGllf9Bmfn/2SwBpTSf/GD8EPaG9cXfkj16T
ulwg5OWei+kqnSalxQgeSE5gEsUmAdXpcULoSKjmHjJwO6ThDTKsZl+shS9Z7vnbc5AeC3QrArq5
sV4l00KPpExbTHihnfrN64HkremrQxhS9BhzSTb3IvDhv1GwaiXWRlq+CUPhZyTpA0LUciiiBAGz
3XvtnfCq1MaLTAqSvYCA03LYOrG+dnvzjxZjHTfuAVJP2h8fUu+3pJHk3nv3LiYClb5Q0kzmjlqg
7dSQ9UP9JHycdXKbXUYjSeje1X9JbV0BsAF4LSCfUb7JFhNQvxXd24yJCIUQF1O+tppqPbUrk8EH
9bGyodD8RA/eQXITmWNwEE23HfrUX6BC0qJfOyk5QknD47hvVL7Cc4ZbF2BVCdwsvPa1/pagjq8V
nBFK38rDvW4uxKV0G23PpkcdzZrYkOcQjtbOrccRFDkrf0SFECr+rCp3WGnzwZ2YOtriU7FlcVzz
SH6mfbDrcNDkors4Ua04w+OExzkaLayOpE0pPxzKiyDVftTbXjjlq222L83MJEncGikRSq7v4Dov
OtLJkYNHFARXCwDLEqAeZML77hIJzR4z22M1RqmMLRWXVtD+hHlE5sPdQODLR51RPoVfOMMvvsdD
riIF1AIKlZ+jvyjsf9hIE9FL0W+A1xSk1pIlAvZu7Tm5uQVCzQVav+QRjTnL1/xaO29KH99MwW2l
leHzDOdj6j5xCW9Fx27XdYegtfr1PIfHIrTXQwJSYxNZxrfNWASCWJnkRkObUZm+nrXqUgvqDkvC
OQC9oj8T5X34tBhCOQQm80VrchRfBCsSDDWm5Z/W05+rjo9IIh7Cld4b1j7LNulQfoa29Z4XUKou
oSxcXGHrS5PIQYfo6Z5sWAZr9PNNcDN6hyGBQWpZ9kNaXJo+35l9dtVta08VMITVnTqrazz174DW
ayuWGwpcEZTaq4aw8AIi3q46v0Wpbhs/zrJmcgpLY1tb3q6L8BMsDLTImVx2e2Sb/8qaydIi6Kmg
d+JWQqp12YJEbNu3e808dCxPbnprUGEUTACDzlqBPorvrwNbDBWNQ+iO/lb+mTxvpwXnucDKwRPH
o8rX7yFxsgH/0ynZWNscKX3b1ugqvto0/fDw8hYYJz35oTkmKi6u+9KuPycaaTXBcGYXVoT+bngE
XHxyJvE60yH+N8Z5pOTYJDI8ILW5YRA/TB5hKTmO/+HzYiFx46pj70i8WwP/6cWbhntevweaeKzK
TWpREmzcBLnGLmnx0xjvi4LahvKtzQlMa6tVNvjYQes8/6jb/h3dwGC+RdbC4A8bW72CcJtyeRmn
du/mBvgV/EqZn7qwRUJB4iFiJa5z19aRti0IE7vNmHwMY/q00O2r6cbRZv1pML+mfO0u+n8izMxl
LceX4rcIvweNE+TEN1Cc+cuWTHvI1HGrlnob7hCpiH4fcfQA+mJ4jwOy2zLyf8GO9NnFwSeB7vsz
Lwj72lYHPeoUa0o/8sj7olE2q8unOacqe9uFREAKCoK1iCvzsWLnTW3tZnlPWL47j4UadPnBnFBz
mu5XEUBW5We1YC+kHI+bPr2nTb+ZZvpxdRwy26jDXeRlJ6Fg72o7mhJ57UU6EzUv+1bKU9+iqrkC
GVsC3oZ9OXUDym/fqeHgZjV2iftoqdxWBFgDElOrStYRGl/yqxCr5bvew7nnir2Brswsj2iC46on
/OIHAzoEX7wi0MsEbIiGr7oXtzFeK6iA0UdHLWaiwISeKfv51TCyjUWNe6TRsw2ZoDNA1wamBOQv
IGzZsp66u8PvwHgqu7cCaWmNlqjpsms/dCw8foVChQcmLZ+GsHqeQv3FIS4eSkODoV/cZ7zz3Tyu
03bC8l3sbB0GJLHdl9hN/Ji3vY2/AsYauzT9ICep3Cx2/eKgduAaJ0m+5s+AgZirICwIlnJRJ+sf
vDZ9V58s0LsS45bQt4YgpAYPBC6wZVmXIdV+XG9hoCyttcawZEEWUnZSQ51W7lZzg5PGL1Dw7Jpg
QQRaHCBNG4IGxu0ImFX59nCCKsTdS8TyfYxgady7q5Jalg/QMMi0GggvZ4tNst8WedacMNIzYtG+
JtlEuxNOwhBcCXSWz7Lg+RaXZoh5VGa/dW/lH6c8AdYwpTxbc+0fE7K+TIKWW0d+YNeQnudrQ42r
4uJSQe3FNEw+t8JEOUvahfXv79kk88A/D3QQqT/8QOqmHj8qqJbTqNnp+Te/Z9WXREUSM2H0f9vs
m86DYrxpFMoF5KdyUesB5Ko+bqPQPXfWdIkXaF49WdvM4GqvnsQhs/ZjDhHxo9nimXkrAer7Zy82
tKumLytdl5u2gQzXQ7QEycYmziPUto7kjC3SbFPl95HrPW0/52m8AuW8lQWsPe1yCPwS1LYD7xz1
K2P4XI4kprI61wxi4SEOywvwm5M85o1xYPjo2/AaOeJHmLg7aoxBFY9VkwvwPFFLDKTJUYoKSryE
JNF83skvq8zopVPVolc8sAo70AAEwFMGOo1TbE8pgwcdWywjP1Zd8Yfz9lM+b1RenCcfVf7PnFYM
WyW6W3gPXiP1/xK2ED3RqUdXkImzNb26dBIhRBolzdQ3Z/mRveeT71PyAZlx5ddl8RETYOAlb0Nu
/VHaGif+RPUEodPlf9zZvEynHjLN5m1TvqxZllxfUbjuiW5W9EvNmceBNm95kDn66uJniOq9KTi4
2/d4IZyN/1gcP1kaCg+9pFJB/vJLLWAP/8e/lFTDVXEISJrPbXMDbkVNZZzjmqNURc5U09VB8MQc
OrJSzdljLgY8/Olel7nlu/a5mUh9LLVjmYrNUr+okiF94YsBnBuLbzAAE7qmGqF5pqdB0tSA7dqC
mpqIZk8wx7c23MS96O8MkU07rkzK0bl59+okG/Rio3O7ojTGxJMtV02rUc8jX+CltwgO7CsYr6Y8
mwhUYys6BLPz3WvJUeOVKwsShkhjBdPSimLt9HTToSJ0DKRTQ32wiNJJRbM10ABEcYkgB3Ui0qLK
2poFheTJjFn4Psr834UNqqaWUFV/NsY8OeyHLvxYrsgEjSoXqE0bfZVu1ocpCvdiZMIpquHbAdyS
HKIxc6JW6euUa6qNP5lSQ4Ik1ZrO+Tui8bNJiKY/2L7DcLOVo1VSrJqCIMeuBoxmW20AqmhGKCfs
tehdmabnmLbhm/cbwMYYI8FC04U1HtUxZWRUqXNw1LiUftWhX/XoN9yqx4swwTYYx1wOe8+JgAND
MoWB1MoF6VXR3NzCwPCTRC1GYfmQYnywMUFA0cAVld3g59WyUUI2ABsPUJ3fEEZDSdwn+TuZ9W2U
z+aYkgAAgrQHScM7iYiqD+0Td6P6eEsHHpiGOtHwRs5g+FGx9jJ7HVY7izwW4HG9/FJGOZA3FijI
I+Uddh+C4EJg2D+hb9tdONZFIXeq324Kn2RcHzzL8rv4wB+hzLOtXWGrYvElSIaMJ20NftyiNWZ9
XdlY64MSVl8GC+4yffBHAiwk/eNCxnt77jcxdzMff2h8Qrz6WEiI5xpursAs6SQfpsrbh/cBgKzM
cTXiIPPofncC9BkGflWT9Inpc+6DxzTX/TQkTgig3UK1wSDNlsXL9B8cJG7OQPxB3anhdLy1YHLd
OB+csKeyFn3dK1emen6pecvDL+VAXKzoNY3tp9A8Tw1rEvAXuS9BZa31kr6y8tSGaLBlSJCJne2B
v7DPhNG3Nwxnhx+buMuYfCmi62J80gBmEy6HKEZcGAIyxupPLi9e7ux6gOvZgDv4By1R7d2LaMub
WfASVDkwE38YWmShLxmVpb3X8vtEPk4x++4gdF+Yfbu5wscciMZD15vgobeGzcAqi3tN+ELoz+Te
RWH/mrQhuruMaL7fllhLr/yKTKW1UpYAUA5tcsgkik7qHyuxaqnDb9HyLye/pv3J3KezdmJf8Dj8
3H44ApXRlJAjlho2zCbtEHFP3uJJrhl+WsSyLP15+GiE/cYChZoWlJgkonCJbqlLv5HihIoiwd5n
SlpKMcJF9wy4VnaU7OG58BZJWM1Xu2D6zLbwUsz87x6BV9oQPDb8zdGhHGokbgJdtfRo0gNWzUqS
3ii60Ct/0JqFx1XDr2yWiH+HjwFhdzbG77oDctX3hJOM8icPmk0YILrgsbQwtDhqgXbIi6KnqmEV
HDmrdEpzlmy4Jplcw5EcxsI7BcZj1eN69I4emsmW7zfXyQYg/wS0yF1rHKu1qd1Dvs+4tX7IDHjw
7MXv6vRlsZVwuqZ0T56coMBk3zxSRQXsHR5Vb5K2RTn70NNcMCy/bUYKPf/BZWba4gHd9lr6Vbag
kVoXXJYlu3mB5ae1c+YUKZCYeW61disTwQHXM3N0XN2TWYH+v4X7a3LAJHljI2AjL6SYrjMPZYun
vqDAycYUqlUHfabU6GAbxHE4Fgb3+ITyiwYjNNoyi9Ze+85MhTiKN5jEeqP75aQm8g4hfINGEVCa
V2SLxDEdazXLIfhGeLvKsmLPHSg188mlAtLGY4LIDzQXNXPe3HKiDiaTG4WfIY/IFc2QApibQO2o
HRFr6Iw9eoyZA/t52BjBxxI8evYhhVAdpeBcO4/mL53EGSH2gc0Ut8Ky1bJTu5hG5uhZodRF1MD+
2NsCZE3aMTLKswlwrO5cJ+e5RktdFSTWGArEmRBqG6XfehGzFkmONwUTERexdo3o0WabLzV8pnCR
UxHuXEhfS36arftXTaCMfQuoZdQclzjZz5OJbvymI4h12JqsYGtjQwCdKW3zh0HWg2uaKvAny/BN
fNRdHK3Vx+nxYybgqx10WGuZuMXRnIw9ki8U9qAIWuG3EKizwe6sUoGE86biUlVM4MRpx9hedS+W
Sj1RMaBy3bjhhr9UZiErwfejhFHr9p61H3yf6ULUd8kKaBjD+zT/ybKLcMzHfxNd0JwYIRVBmFDo
xThOttA+iA5jNTIIfQJCqR834n9l+Gs4Bw3BUJABAlYgqTceAU4HXTx3kzyFgUcCxYFfHqarFRtw
ncEuztUixqA5Jzo8MDyQvOUTbTGlt3Gc29htFbmkfu4+onK25RvDtb2Eaw5cDNOYXXAJof/BqDLk
hAbTcKlhzJqttwL1V1ggT2lrLHUN1scpO/UwOSEh6ebBK/R3swvAwxu/JJDKMCiNaQRInrdaYHl4
qpRpIEOXvtADmHEDtBP/mEOIN1qh2G02Y2Y+VNWTihpMySnkD+KsZfmeGyq+J0ecucfL4AlWFe3K
0PzIBzn3fvnLH3GWE0UiBkXLbE0QQk6bHfQFvjbbjtpjZjj0mU+HAD5EwWsKZosZe6y53LfFR0df
DVe3uuqV7IGi+JWaVFyMSMReDw0qFwK6Bh23LMFPACaMwj1KI8YucuvAnGclZkl/kaDH/cVZkN2R
J05qyOSQupWJNSF865okkDytL1Yz7HAIWrzGU7kc7co44Vvbqa9CjflWZt1EKK8EPCBGqI9oj8j/
Km66buAV4b1rfmf0Tso81vzye4qUNC467qdf4gXVnVtFl5klUM3184z4D9wzvCFn55NgekP5PRFk
WqNrVT/0OIzfCMdVqMw4aEfGDVXXN1jkU1ubSDOwNHwpgxtqCYUiSpVBt3AGjNNOhXJodwzrdlke
SmT/iXITgyFP5TYsbk6BUJWTKvmtbftTJSmU/R23AIQEXvjkDSIUvTlDGA9xTrA6OAO/5KhLFR6h
9Jfc2gauellvQ8+iFKEqj84591nGidiUIWlP7qqfSMpM3tYIWQlhvCFqMYv73FjHkPTM71qIja5B
C6Wgw+1hyhA9IAizifBfZtrbm/a5YAVqOasYH5THYBrTcyqelNyeU68Ue6wZ5fDGd6CEvJaGRrB6
mtQQVZjG0eDEslCKLXBdDBJjya7MSMyER6gud2dETv8/PU+OOdUhqseplmPcFA+Dhs8Q7Ldn21/I
lxUCdMfed85FHacFOAEBeMVL4yb4/8TB4POIlLRO6J+NWd9H09yWZfDaV9Doi+XbBvZDNYpFlzaj
wsKDfyJuip+Mi6rMAX0EKQuAS824LWS0muuW3Ghn01unpoCQKX/hlgpbPiXpVbbAuuFbo70GfDQG
gt8YGHgmJDd+w+OD2AJDg12iAQ18h1cJs98DOzTJG1w9qBcCZn64OL6afmvLXWxolyp/niBhM4bu
aXZOhvB+Qo+H/JQhsXtAMbvKiBvuKNuUYt3lHSQZvcCpzq08XoqO+W7dzuNKwDLD5TnyknVIuyKh
gl7ldu63bVjRTHjlIaW/iCccG3pIlnDobEUlvjXMJrVXnyls1UpUatEqjKD41COZqJZxHCV8Uk2L
szbO9p1ylTX8XKXXrO8ogdfq5yUn5lcjlodbsgag7eLgp+lV3Ivb+lnvAe7yTCJp4oYd4n4/KyAh
+ow6Fu8mpkuHevvlj6HgTD1RlATshZmEfyujO08pRS7ldwZTHi9c48TQ1M2N8VA9V9VnD/nTIRYR
HKOknWnEMwLr0F5/kvaH63WrIH5Dsu7G9evU1+uJzI5AkARTA1Oq8b+9hNNFk+V+QpRGBAKKMEFJ
nc0TG6HFO0Um0I9XztQ7ZMEBn8emd+VTFNbvldXsZ3PCXEOMSrqRlrkawI210cYbvx3x+Xn5swkE
ixoAsR1LKR9azI4etGtQIiavDKQPvqD3tbj50GbzakvjJU0Rd5s2QaA2XPmgTYiV67VjAnHzurYQ
dPig/oyN4XdZ8NoIjygnb1URrcH9/dYR7EI5YFhvvRSjRyaIIBxAeXe0bbAew2Qhv2kPuYmqnBnD
zKu9p0Qz38gdcMjS+zVovnsfkuvoDA8l5IowMPcESPngQfwyDrhmNnH9FponScDSEuqHpns0Q26a
p4oLP4c4Gvm4bVRl9wjmtgvpq0Xl0rlX85Q1FxRD/ANzixQGBWJQde81fd7evjG33rQcdESOuqFw
Tc4XWhbb8ZSw2ZP6sRHTeEjacUcb6DHnHMjIz+7YDfTOOQ6czvkS/3gab0I/NeioaXlJy59UIxkg
sSjECsePTp9O8xD7XAgFVjHmwx1LK9uAhc9xxFmTh8e5CwHa28e6PjsLsQH5H7NefBPnp9a4H+og
kF890IAQBvmN3MATxes8qDuXFgEOd0l/eQD56+VE81RvkYqMnb+HbJ/2iLz1s/tv1seaRvzOCFI7
+93/aDqv3daRLIp+EQHm8CpRpHKwLTm8EPa1zZwzv75XGWhgMKHH91piqDp1zt5rGyyNot09VokP
gkQ4F/ow85b+DbSSeHqCAsejs6IpphETm1m2V8XzVTJOaiQdtN46BTA2hnarRBlZXXX5HKqHQDf8
cjw0LX++Yi+loQJHsLcI9sTmIWS4XYMfccbbnjizP0b9oW+1G+1W0YYso4sEx56TDrUOE16Y+Xjl
mLqG97uaE+aKw21Usa71ftMCWZeUvakNZ0pLrL3ml+0c+ydnJNfcYDQUtZifgVKG2PIuAy+ukLsm
SFhq5L5dJntZeJbnjAGRfclxW/DLldrB9qD6U8ZhjvZ09O/pTZZV4AI4gKN9XGFqn47Cz98l8n7u
q19nIPy5bd9KCXuxkFVRCOptBOoXMqCoNQd/Gk1v7tqjZg9kVexizrwCqyBSZJnhf7T5tO5m9RCq
TDf12YXh+N6C8LAQqpT2j73tmQIOeJCbYo/b0eDxFRq/KtW8Xn1YEwrr5inMtGfHynfCMlTytDQS
xS1dmMl5yVs0YnQfQXIdhKROFNBLH9xi5cfQaPhGOEKlHwUhY/cboDwo0CzY6qvZcaIuHPlZt9JD
Z+4rMGvWWeofZo8Zf9OV7nSrjyHTT2Caa2NTXEJ6Nge53fe+CaxslRwd5I6IqB/aNuaO97cEarX1
UqRv1mYkB37YpmSmk1Y0uID+elo8AFSZbriMVDn0d0iV2pXucmAtU0/D3dO6ZHwUVyKtcZVCM9aH
51Z5nt+tTbyz4ycj2zMmm4kMoCvnAiFiHoRLwYGZsUdurFfQK3gCV8FOuJ/RnLTIy3eOelNwGe5Q
pR3sX/m3BnLY+72ySwJ/eUl9+yL5vMfaXndb4JfyKjwZzUHMgKStHe4jpAeuQ1IrLXEAisCHo0fx
G51h2qCzRwq5PDXtU7zjuMUIrNrOnYvbtOQRINqKTJ4SC8QmOg/RDVxuSMAnwTwcyaBzuPO1sPaN
jWd7VdeHGm668lLRw0LT0a/AorSIbplmBH6lXZHRyGRLGi63gb7ipcWch/ha3trdflHf0RQQWUrL
RadvsK6cTXOPL+noKT8MYE0vCi9EcUoTJiSsZqbkhwPOmXc4aNB0+aygPdHjfTTKWX+QAoQ1BdZt
QfPwQnywlr6AmCDQFKdIfhsJKF6l5/BMx4qYqsLTPwptjSY63aKc4LOV1ZHvzd3GHJ5K+4Xrau8g
lWgpA0IqzxXzd201bDX6tgsN/JuEv0j3BJCUNR7PKdYBi9A+1FgRfGcyrSnyXMRJxRmJE5IYDlf1
Tsteyc7MgeOQTcdzZVWv+oteu6mx1t3oC64RCXA8dM4TepRkOgbde1H7IEBE+JHwqlB/eu1IPebT
NTJjxDI0guBXUptvzeHmoFIYOJa5vHNKtYmY0m4ruimMzCnGQrd+0w7Ze++DpRslhOOrEX27m966
Vx2v5xZJBaZKDqhexCmedhaP+UezS96p5imCMuYiBwxn6nsH0fvS/0MlALjxQ/9O/XAvvzN/wVWG
WYFCNVY9rh7DH379SD8WwIub29u2OTkSMhzEFJ4ZrMuvqV8p7xpsSYb2I7XUhvaprG4LVq0vNo9B
xNiMz6pX8SbzhJIXxW8JRr+0H+aOl78rtogDJI6EwwsCkcHGOMZ85EVCQYrbAe8+N5KJDOfliDTH
/l+SuwrgQE95yvfhdmpccX73lhc+LVqglpbTp6OIf4j+7BDsEgD5lCVENrKD7jnGaVshGcjXsPFe
xPuCSkUXP8LF5GlHM1u840jlAaxBO3xyoSWqD23HZ9DIFBBqEW+BHMJ39ePSM5QNPI1GuwSFF8Qb
Y1PZz8UvQ5gi3RrKHlwXahmTrC02S5e+0GKutD1vbPBdXBzGp1y93Av2KldnfodvP75rBoLt9Tze
FCaYhyQAzOjx3sT9O8+3mOSqB+1QfA80V5S9jV+MVj3lD3hK0yVZ3Q9vSYu56JCTuBwj7sS39Fwf
9WCvz4MPoikV641pXMP0PJVo+MAfe3G4TYZzEXvWFy0rhgUHLaaegEP7NkePoXrOtScoUBYziYB4
raw914ggpyvqwmJ2jQ/FOjcYDkqastdwvlJStp48nRfGxOTJ0oXlm/G0ZSi2Xc7UOioU5t0bEKWM
C7ONbfl0HvWS0/ITDXbnhPIh1DeNfMvnazZdAummiAMzXDDtKRxfR+1Jsp7l4Zl/r0jrganT30f7
wnkQwUF8LK17MLxW5SNRXuhX4pYk/pHhF4QSRGb9nQ+BRXh0+wVeC7s9joN7KnF4hKHdD2R8PAh1
g5jDQrVY7HtrfDdsJbznM6/8ZtSvqfqc5k8LUyfN1fDXmzebJ2zeQMwgvzmAsJ9QAu4nqllCpZdk
P/xqeza19sg+Ym3yU/40UNuEfuDXqev0j7ik/ftWT2+R9Y76ouJycH+f0U4x/Cx03zY3ofqqsiLL
Hlcsk47sRcPGfubdNNoDJ0YG0eJtTlQMkSvtUEZ7u/RoUVvKHfxQzBhl/op9S90RO4H3Vk3ET1OK
BTteTCAM35rXyrAqXeG6OsSnxa9ZDHXX8oy3nZ+zACr+ihMOhQk4myC4NJ/M/bV96zVfvNj8TSmI
jQgEoi9DQGDD5XwC1vXyU6teU+46nvHAVYu1pe+7yo8Tfzq0TDtOiuMxGVRRbEvErrjxLSf+gxzj
HWo3eKZh+qWmsstiOpPfWlMRQfEOL4b2kfU/pSRW2dB+dMqn3077NmHVX8ZvaETp4sPUwl7InqL+
FI43bPmdvM8tVD8fRjezXvq+rLhOtY9eORuWb5R4zRbGQcexHnvy68JInGSKHiPtqtpUrIDlynyx
pR1Lv1ZszcILT9AlZ/efARj1zm8fr/lb3+yGX2Lvib2IwPrgMQm2NopiMrhWxhYV5YMjP6S8l5ww
5epE3UGLsSDUAPLeVtmP1pYiQ/EHKAwg6Ba3Ste427+A7BQX5WWEkoOxFqSSF24pO+KtcWDtMul+
bofuUA3M4r0Zp5MCEnwfF5/BS5TeildMgHwgMHwSZKiz8pS9Sii/AlqcaIS2NXBvxAUPnvSwf499
Q/8Yim3p/EYm8vZVV+4Xorewv9WrF+1Wg0eKfjj5D+0a4n4Yr9RvtL7294yyHwXmNnrlu/Fqporr
nGjc4oOF2aV4obRjzsCFnbdcStg68ht2E/ZcAEjIdk7GBksqRkSQmPe2gP+0lvtNn631F1Teq1Bd
0UnPbI8BbS/uIn7Hk8YzqUEkUTBPI/FaX1hBmHY5zJhIKCIEApYzQ+5NtzfkfUoUtnTE88EcCEkl
TQIqulKyaEVzrjlOeDDELsnmB0cKWUpm+FO5nQ518m8iNl5Z28MWGRo0IkfZsB6nyYNUAuOKXDsw
QNlsgfAm3siwndeQQuTG+pH9spEljhd+5DDn7FXyTjFzCna27kJSjt3kDdF08W5dRqy9Lx0Hv9VC
hBmyZPYy2qbjluqwYBo2GRdm3fxW+2pLW5l3Zt4ntDQZOnwV383OujQTL6pH5E5nnImdXqvnblf0
GxmPF4JFQHxijhCnh0zHS8eEwDWCNekTTN0h2Rf2DU3/jFC/d9kVbeXQQ3NaDYyoym0+76lNgbNS
mvbXbsu+lEPKTl2eiYn+OgYOr/gK7McAd/Jr0rCj0MJBJUwWEkgtFxkdR9mES/xqk1lO3bcbfOjX
mDAQ/j0xOND/ytzqq+vhha9YQqzeY/M2pmMMGGRTsazobnkyKo6p3BGzeCIITyaKpXLZ9zOTyDk3
8voRCuiajf+bEpiTHpV5vKpo9X/K761HkTeTmKi49jfrX9tfmHkEe6K2pC1vlFFudb7detjFPh+B
/kkNtcznYWfEwR+19uR70SEqfbW9qbR85TPFYPP5Hp2Lr2VV48vdWs0L5BC34zXHUIqAhTlsvaLp
l9NLfSe4taFlRH9jHaiQv3kdfdTwhMvNL9tkb24Y3lkgupkFEbq2Ztt2Lnnos2eMxibHbxKdohYx
In7tKxXQQZZPEu8RJ7zG3oI2ULp9bbvqGjBP/Y62hqN39cxVK1dERIh7hGByywkBodFIq5sX3x2O
4Xmun41v0R/myIZcUD0q32V80UER/2bvzHaB//MYnc3yvhx6P96HtJdWxSuX0c8/W8u1f4t3UoK+
pye+WH5kBVj2HH5YMb/6T6ZdNkdSMjZB7PqW7rGKJ746+dS34da6sL8c9HfZ5nhjaJcIfymBSi0M
mG1J2hH4B3pKh0jbah/qe7ivgIHvYaDIdNu36JE4ATCoA8ilbnJ70wUvPF0VFlFqmoGAtfdyfuvt
B/+FmPmUNJ7yrqDlxyvXXZT0zVA+LU7GPfYG3KEa0st9RcL4G8JSBwqZhfl1X7yal/hb2cPzTXSf
qopdJDA30g+lsr5dZCZaW6QU8qbI/YqHhMlsKbZozgCseTWCq3Nf3HsFNxqBflBKqLERXbLcguW1
vJEHBSYjAXafw3jUPoLwzgwMZ0VUggh6zMW92EoRP3HgbFN8zfTikNcH1Eksbmp/InhwBlxz0GZu
8KlKb8F3Gz/G+IGmw13KPRdaT78y9XMJ36MKc+fZUT4b6zaon2yAc3JAV5C0B/7hqL124XvAQf4p
hRBEcB2W3R07Y3TgfcUqm9PEICQbrxU1TRBdm+lp4I4RloFu+8VWXoVb3ETJxomJ8dIW2kjUfULF
1jAsbKLP7MHZrIrWWnOsuk+9OknZpqGvHHgEk2Qtbt+NHVyw2uCvr15Ga5c3RGKutAdoiuk4SASl
rAJkX8Z+oIIv74PXcQHwkQAXahBypdB5K61/CyRLQenUeaNy6JZ/AFWElNNE11hWH1N3ZmLW4zEm
L8hCySxd6QgVDNBFd9reoUkXg13+ECJxzJJQL2nQRjiyJAjx8amlnyrJL2JEAloxnwi+fW3SfTnj
Ual4KD9Qo63ptXAmxT7SrMUULMVR44ByzunEgyZlCDnzAvHfmCzgd+k5iQurXHwuccsWjxQ/E6Yd
wTwY7GQ/UuGLCSrTQwxCYhgh0QQQ/3HXwdCFCNSF8T12nDUzXrh/mIPAlaKuI2/WFkmwAloL7HSm
A6CjmBTkK6ayFgx8nfPakG6bPn5iYidMaGiI+W606fhdUE002ULxwuxiIA0427P9Fj06CmFCmP3e
YKvlt08+g0ZhX6UbYeAnIbUKOUyervXAHXDECVcnwyvQKsiBXyq8OsDpbfVjSd6p5QiDlh8MkvlK
DY7n+CH1ZyV+z+muF+wLDtIxPq0sX/9Z9usQvHCZnfynzp7Yy5CJI37EJCn6YwmdY0TNNNgWAKyM
zWz+1p4DgPA3OqD+6I1b1XOfcQ6XPdIfcZ91o+UqaLJV9cYtaMxbkhLfx8y0VCu/TcliohFW4Nuo
STWQhylb1w5xNZQ+SfVbZOdZ3w0lumpbOaFW8/vOoLK1VhqGGS6oxnRswkwiE2+HFAuyUPKh50jG
Y9KM7k7/OzFYNgYHZROZfZgmleDwNLJUCuBNuFRE+jq7iAM5qjOVl0dunXuW6FhSOEQ2sQ8kzRT4
OPyKQ37JyhDsBAsig6pKuQNJYMX6s98r+YncZbplYQtidoKPaf8KOzJ7i4McBgSlPcLDu0shcUjU
JjwcOBdH7Ck/NEoZFzJwxP6lSzTF6eKFtD6kzTB+mIZ6TdkA5kzdiMmvnDEc5LDLuVAnzrBwtL+v
XzbOfSF2R3HOf/+XvSu4uRZBg1ruchd1UosSY593rg1LfFSQBQbrDBWSVuPZQlxDOSaE4vGN56am
0FUvgrts9jebo538idXUov61rFvE08czKoSDmP2DHpsenq8we8wMrRZkjvFGDU5oU1CucQckTEJz
Yjwa4gkXK2f8xtszmTu+999ojhkW10KoCHA6DFxqHq++brc4HvCRcTdcYSQm8bCWRrT7iOqitYod
b/iF9SKEraScrat6PAvZXkvgKX8KW74vkjXFREpI2pGHk2U1oYPOy0MoRNLoqAEf4TqkQyQ3bDnO
vh71XYRyonN+h+IpwmNfNs/ONP0bo+UpRBBVqQPVmMJIxtznZugpqDMkKtWu1G8FiS3mJPxFVDB2
cQqNzo2S2GOknNC0nRCDMXg4D1b/XIGFETpQBXFRvcj/Uhq8RahC1UdHE5n9s/DF6iqTEuSMSJu5
EAzhxLcTCaYWdV/1I/J+bXD0KPRWlRwfhUJQjMNLaN2CzmFhppdSP83u1pS/WaR0VcTDhYje7J7g
YtlEcB7HbpGr654PPDHixNC7pHCxqwSeFWnrb0uTfI4JE5vQ7skoYLQ8cxTCfMDpNicYNrubXX1t
4+YVx+5rG2mHEAHSKOUHPbfewujIDawD0IUANml6SwdJAqErEramZp2Ra2B26H4A/xQ8T8wIhYyg
aTRfIJFi6uDgpwRNmaolBGHkv7xpmhjwMjCzbdnXDMVzLHznErUA6aCdvRMCOjBI4wwjg2VdhWJk
fFiolkTcsJA/2DDIDfgb8OE/KoLaCKJxceJso6K/LjilyxmpjRqAkr6N4XJWlwrfXpOjWEv3TTp+
mmDnZgY5nCoY6ZiFvNP/NqAJE3iKNjejzUgmxcXq2QzyBqdeS2tmCG5OhPiz/LHR3iVJfCtE3pgt
xrFjYGHzTnkQ0DWgc3HK8KIipcjYZovwQ2aMOuOmiZBND6btieVG4F3kngpHviVlcVELT6iEkBcJ
uXxCvYtEkt3W5GUWBAGFThzkm7yzyA+q3eKuBu+pKeRzZCmL/VgkGpRkw2VOc2YViomDEXejgpgK
CcFL4bIETKgD0N688SFHtdQAqSlMrGQrt/eY3WYk23XTTPmzcB/9AVblao3rHf1GT5QMQ3F4Vl1+
ygx5K0QSoTXvBM9Iqo82P7FwYbg5FEKLQqOWT17KxR93qouLbTTihkc8EuvjPn4uyk/8oRidGFWL
J174CFSJiXY8MWiABYKnRnjZuyb4rqXwq+F/5xzuTB2nb/qi8XB1zJ14kUHppOavJVfvKk3DctxM
hGAIPdmgKDuDy9CYJKLYNIPb0i3q8GdErtIgEBNPVo5pJWMNqJ3WJ6ynintfa5+r4k1P/jXSQccy
Xg2/NnIUCbUrOlRygWXMH2z6ERWOeG4QN17igaIbnLRS13RBNF+QR+r4VxACpIchJu78oOCp4xhQ
EVhoVoMLUsUYr+15eTln3JLKYijErMgYPJl5uKB8sP3ZBB38qdbsmyFATejMYAgY+mVA1SZ+Rpsc
H/nplCPrgjaL/AXflbh/PD8VJn5N1TyUkgXhz+HUHaLp5DjJp9AV01+f7zFCEDZJZ4dYpyNKQ0AU
hvpnpLOg84rZJQ+C09B02DpmcNQBTqh1zPQbtOZ0kx2kecFuRKiKIZ8/JlYmtBZikeNTlOZdQIRU
RoOs+9R7lD4Ua5KmfGjqDdO7GxoFE2TS0W7BVAgegdF5dmN5QoIkyJwjwiNBHDI0ZtOs7ThlkVmH
uHAlQWVGyHHtDd8A1a5ieK57a5c6g7rCmg/OqMQXBTi2Rgc783oZU8o/RH60JOWdmMgFj0h+7fUv
RZs3hnGtR9Yv7XWkX1XFwjn0yJijOLTDpWz22kzaTsNnZNov8TL4y4ALMycfrO2QmeQ57iNSvlJz
PVghdXLAOGE86UMOHc1Z6f18gqiGhAvJ2hy6Y+oBjwCHjoGHeRiqBWofOSYCUECFmI6G5OxIQfCp
MSVtZIkgrxh6oZxfnVm+YR9h2ExkjYKCFT9BmZB7kt8jhpKxWMgj4kNe43k85FyAySm9LHsYPMB5
/6vnioXNUlszs9NhyDNkznvjowYfT/3a4hUUrhaCj4IGRuAoH0VQu52ZNrbLxstZZWJs+dMAZniB
mU/Ws7EcjYkvNuyTrls31KU1zxzoNtcs6IfSfgvzEAWcvoneugTfOkd2SPBGUB+b/pAh6KektuX2
yDyZAQNvbkoAhNnlzx2se0RqzZMY8+rAHK2MhvLyM7ExDai5rDHEpFRdRbWixenWZHtWq6dJooFS
AGosSOPEjGbsUpswd6RmYcZAggnxhMip6tJviTb30kD3wPkLbWVbGePRAveSWfJ1AnC30BSrgDIL
qkthTNQzgRuG/4YpeeZ1CZndoG4m2oUjw4/S3gcNO97S78h7YGaujLAUpHaDeI5VFSRpIjsbpQZs
Oot8ZCSHc8xuk6jXymrOHDqYiQbLXg1edIVtCMuKnzP8zcryZ8krYUtcmeXI1tm2G6O9y8tPhfLS
1KePHKIzDdb+KthRxlw+d7TbkuWI+BGXPABIFRsB4AhhgTStDvaI1d6pdQvmCg3zQHHdDLX4UIfi
u4zsw0xWY6FyPEp3EPVuSsQQM51eaqhrdgs/Fpi7QDKDWgotdE9ct4RrhhVHSRTah4DdLGJo0Osl
VLdd2l842IkzV8bUIOTchapnLc4/SZ2dwpeBW1YpN7mej1BxROomPoU1ewIXldY5utVp4Ugnhl3S
oVDfK87uSxV7wvymkEDYpxKRAbWfpFTjdBni5QyfdRO+BEpyCk1t3yh0F3MCI6Caxub4T8CKe/lz
GrujnCy0qJcIrikcwm6CT6EwwDBqhxE1rrzwrRlxzuvNs4hKtJrvZP7MkyLk53HvLTUe8wQFCx7X
cZRehWxTLGWs5PF3HJrXPyUh25RuyceaVaERtI9RfopHpmBtk/3Ys3Wy8+Epb82D3vX5CmRELB+r
VjoYWn8ZddATWahsNYdOrC1v5SEksoPiyJm2SmyeRKKYpFCldyiawukrr9qnXk0PVWdfo0J0aOZN
T+CKOrHoaW1wzsE9pmrKfKeD01aDUHg0cfyvhG89OTGpUvVDzdmr2IbbFLh5ChS/LZTPqoW7tKjZ
BXUWKU52dZbbg4V5a5QXbHX2vbI3YRuhc6GYoEZryaMgFiO8RJmMeVMOLlE0HqnMdgbLRxcKLmV2
Nudvp8OTpGa7gp5r1Fbnvk+RKY13bZovwSIh+2MHmqTXvNuNen8WSAhhUFHG/C2N3UEBrsiALo7N
M0a6Ixr+vTZM6O311XrkQhgY0dFZTGtxOYVuM2f9lbAS2oVbI9nRICColbpJv1ualOxSWTLDKAG4
mCK5n3X894gm8PHUJI0IPK00KFsOecA0dRmwlFph+ulusWrQfvpYRuPT7KjhsvCS9gNhWpJPATca
eGgpFzLNk2t1m2vFm5x0PF0cxKuOTCKaOLNzGPrgHOHuErCeCnhGTmFNGtcC4seME28BEDvoAGJ0
CSpBg9HN+e1F91+9N31AQxjwsDkRt5l8D8e0WR5S9dPWwUHJnbUdUxaVwUGGRC216V4cmjNGHF1i
uGYgbUO8Ukus/5FsEvk5I2PIYGEQJXlLgsdQhwdLeD44zA1UYeS27jnm9W4+TV5Zgx/Sph/+NUzj
Wmnl0zwxy+EEoQrTBXkUGhc2VHA2OvrBJNsiqTAKmfKjy+XtlNLVqxaSiciJdRgRlQyqWevLWHiv
n2otu1iqAp+0PtuExUwdllENvNWYP8tJvCH4GvNFJb/U83uYIPnKGJDArenwvqpy5TXho1ZJjeaB
sHIihkYyPU2ezxyZ1XyvJs4tmvmR68lOG4AtVwNbx3IxAuOf3DHkUQ/T1kZMFUTtu9GY31lSbTpe
DKl0MNkaT6J9ZaI3QvvYCaKlnv3tQpAjHPNBbTUQNFohj4TwXfKUiz/604faP5pallVwx3B01lww
zprVshwURv1Ni+7A/OjVc730m4SypaOVqEpwDCPY3cqTVCzQgaenIiZGUKIeL8P2Zobza6NxUq3s
ih6h6s3W4I1192rNpOKpbcMkiSmGvo3RVsuaheYVWAWxPY6fOgTtGiLNs9G2poMpsYD70cPPYXTQ
M1aRhM9cVKEWksyU97jDmiI02dibojL/EDEmhNhKV7mlvS7YHGU53oUIXFLnDa0sC5iiqoKALNyI
9b1MDHxVH4hmJ/mWEuQZkQ/Jz+xEMSn2WYPaVSisRGaE+OuywbhFANJSNNdkCIMxT1O4Pz8lFjkB
T0d4t+ZU44TOc9tLsFhhs1rqNaApRXL0X1tBlp8ngrE3TS58G4mfMaxiGkjQ33RKX/uMSDh0P5Gl
gSJv/1i+Q0mbnjOCWLDUZfHtLr82EdygfmNlGtKMXVdPj4laZSnhTI8/MyjTWcFFkwI20LvgWnb9
R2qPW2mimxffGq0hiqmKzikbTqWFLoPvjDesgVZk2k+aHhyHun8yoRGXOWeFRTk4bXXMMa4b1fKS
S9aPYvXuWMa7JAbISc6K4OImFDcV2KGEXlOuUkwX7VOX6WeneJWG6jYAN8JaThOzJF/HtO1jniX0
s1MEXTmtmmpmhEMkt0Nob4trCThkiFG5ugpucF7Fu9iuD0kWbKJGhF1jGCe0DXlqR/cDV3GgKccx
nJ/bhAPbMO3l6LMkbMlaTi2G3JVaCG5Eux/KRye6ZUPpjh0qmf7LYMybmcW/3HBWpaVvTDg9Tu+1
LaPnvnqSA+UP7zeZza60SGSQ4kvHIa5AgqEG+j0Ku/XMdVSK375FcJ7jjhZC5RaBvrVSGZNiFD7o
svoqIeoWaKlSLdwGpUmXbBKd8QbhTQRkws/tbqJdRt0aiV4jMthZZ6tCoaXThLYwMLbMoAjTEpJX
Rf+hfd5j8+3lfa5Ux6WgzRQo60z9jeANE9vdyOKsA7c2vbT2GirIySnsbTnS38ymz6l3vKYukWFP
MCmyVyWLdwAb0aXgastsypQkhufYaR2yON40CUBlmH1CO3a0YjM61OA67L7yQxuyPWyxVQR5S3yy
kWYaRPmNpIoL2FzHpTviIfENu/nGEeCzLBK1YJrmuar6eYX+8KaW2dso2jTY9YuWip6+b0vpGS7p
i6NIkTvBUx3IHorI97LJu9fSa0DjJSqJX56VU6wEbtl+G6TFCLex3dP+Tw5zoT0HsegvEo6h9QSM
NIdKdd4hD3AEolHbkV/ahv4YX7PI+LVGyEcKo1f6A7kFK759zpsItFt6ii0ky+hdI2YRMbkqStXt
5Ln/RMrsAXJ9dmwdzOq4DUYqJOIwxL1YhvJCvNFVWiRIbvuG9jOVr8MNznqEP0166ZlNIsBt0C4F
+zGk8lnuHOtjFRgpKLumad8iMbfEBh3qqDxZd4wgWFnza5eRsTRkTwsdPkZI8rdAjTc9XL4qvIqj
HCcoYYXAS7FPR+wZFm8m7QBxwivYzFWOrgE2PEcdjtkSvRI36GXGr9K8LHCDMkM/TUZyMufkawkA
ONPmMw3ed9n0RYCu4J+a5rMZVq/gfR/iLy/o0gvBcDE6rCCNl8UhBVQlnK4o9JgbtESgoB/lRzIU
lRbcVex1KZucuADqRmLDkBz5OE/WHgFEJPX/DCf7jGrzkCbd18jyHDPkXsJHCXgVH7Ar0rBmmDVO
RdIqHoExOOS08MSGnabAxrBPozPmhKLkMEM0LP66N1XBqwE4EAn3hYf7mSlzoJqnrLQRt7mKVewy
UmgXB+TsVBj+0JUXtednsn1NwHMd31LQKywvdli/xJW0z2J5XdMzjyhJBwJXp34v3rkKWU0bBV64
FyExdPVCYLotIdpGtuEo2AzBRQB1A1zUEeVix9ZPq5a2j/Ya44nNHzHSaBYDDkaR8zLpzMH40Ziz
UcJBL812ZRY+AIU9x5HyI8qMcOgQeFwDIjETJwAXZW4xKaAkFf5pRHygpw2cYEJ/zJoBfoWmUa0Q
GUCbYjy1VCUSnjQ8rrRBDkvenJkh0c/UUNFjoGyF0XqkLdXiBIc5U5zk5MGsU84OOmj2Di0bTy29
fJIXL0I+HCM2N2i88rYIizgtEUIj0PZjSMMDQX9fb+9ifRKfyymjd8yYqD/bihMwwpAa8oKOMwb2
5yJmPI8B/Vi52HswLGZoejWNoS7+7ELmQzyk2oTInmVrCtStrkof8jQ/WBtFDZVM8xHnEM8D04r6
HZX6WhjJmb91TKC5wKj6GZYociUY94RICKOfPShHuzW2ffxTKqCX8irEshYfivLdnPKLLjknuYie
bMKTotljZeR5H/A19P4C8Uetv9Vc3+JwajKvs0N+qb7VoB9Gbe32Fuz2MbmN3S+edpGbPSVfOjsK
Y1qgObDniCT1i7H7mDBa1myUgvUyf0yBTkhbcWaIgKGECBK8VBix2CfISKCJ93ctC8ZfKqRp1D0n
JhHr5asu9m0jUgXZ2GfEXDOtIbArSPeDUWy7qz/7IvL6MX0swTs9RTFuFV1AixFOySrChus6Cwxb
SouYwhzUyh6QrVhi+wnOGhNK2rdNKb+IR4kHQ+V8A9rANXKCuevh2Bk/ND0GeM/i7cdTm6jw2LmJ
UUGWsH2IZqDIoEhnFUAvDSCxngmvYkMccpswKsqlYzSf2+VStMgPTKLDqF1WoHvmdDwX1ic5v9gt
1Gk6JhRHYoAiomqG1J/Q5IqWlol7gG8Lt2M76DqCflYCEQ/LN+zhBQPEG4c7Q8S0+h2YLQtDB9eV
R03I4rma7Lb8vwBGxSBVPD0jE7eJ2TCfdiQL2/oYTH0T62cxQopMaDPRGSvWbeoJFnszipyJsP93
3UMccqyb/LXgfDe6ehIk16i/dQzyS7wdGh0DbICY7GMSsfDHZKQlxyzivXZrehH1Bx/MBCZFcgF3
FUqWWBHwLMSDCAUVA+LQjjxaLcISNkGWKNsPbmoHV0k4DTWEXSz9cL8YWNdMdgeiBfVrVb2q44tO
J4HWnzWJADDKYaZneZC9lxgFO8IQRMAXRY2p/CxOSU3wbabNnp+ENhAZyLocFixloeeo0Y4it6Jq
twxJib57EdpM8ZyJyXqDnTGkeWRg2ejG3xSlfrfnQcZyKL6n0t64VmL3arDZy3AIadFCMjXi2BcH
5br7FLcoST4b1NeiLZ0s3TnMnRMTW2NuvI2h+ZA+eJdVUohFJ8ZqHjHKRTFr4O+CmPW/eUWPtB23
gEncvmNa1Je/AYYlsWB2oMLdR2y9yL98ppGmp9p9iFCRudR8jN2idhH2oiQPL1xrMTVJ2hJTxl9X
fpT+TcS45FF5Q70a16g2nV85LP3Wvmfk9Wg/nLe4KYlUnZcDZBIr/R3rm1m71URFSBfQTs4sxHiT
JGgHXJ8me+roLjOrnyqTmZ7mik08DGNpLRr7Ytr690pz2WiDcQ/5HZWlUy6dRONd082zgFObqX0S
o1E9FjIVMSUTPMBDp1REngpvNfpTecFrNd74Oyb48Ug/GdyiQrASugAis+tm2owBtDc8Qqw6YjjP
Jawlg0AS4++1beufGh6fQF6xz8A3YbviK5h44ma3Th9UtEz4wZEFHC6Wu9gnBFpVku5JOQLTZh9k
DiHkDqgJBFg/gjInQKetyW48Ah3Pnm007BGgQbRlDOSoHsTYQzwQEideEXmNg5LzXeg5jnoRBhyH
j98ijE/jak9qLkmdDhR25Slh4iRmKbQQqJMUTizDmpvFTICOH4IS3inocQd7bA5jm4iDsIgsoCng
6Sj9hvGqDL9/1dwyHUE+NSF1J7agBtwefK9QsIP4u5jHc62QmzCi1NmTbA6f6WY9Zrdw3DvdMWSX
W8k5CQtcjAW6yn8snVl3otoWhX8RY9BI90ojYm8S0/jCSFIJICAgCsivv9/Kudd7UpWUQZq9VzvX
nEPU93+rSqdx6CaknIztc3x3ODL329e/7N60+XSoqZloPWpAEBY3mD1oBkWiVMcJ8IF19cuzESNP
m/4MX2X+qpCiDlTxDIgVJ1XKwJl+yFOMeiV8P+yr5aMHX0xb1aJCfe5PdGPdH/haq3L9KYT0Qm/M
WdfWP1iNR0bnWJdSAuvPlNqyIbhZhyuxOFIfYkrgeFRO1NcgXCJCovQzQ8kGziu6C+1GAAQ1LBYd
Ihoy7MiM+IRIkY0cxI4FTA9J7heA4oSZn1Qp0PPGHEMEAFyEsa1Ih5QDhloG0OtQrhJLzT1ik9C8
6iotti6RhMDZNgH1x1Axq3AwNljyHirK2asms+NKoAjHDrm/c4CIY1AI6ZkFWwLPIy5o6G1QKnks
5Rn8aOkHAJ8bKEBDlQl/8Aga4DjeZRYHc/ZpXvsdQqtEo9EE4rO/qxuNbnvKVjUFWAN8WTwCARqV
bj7mkkXEjw4ghMnhUTA52YWgWjTY7bSBj2VmgoL9jMS3xwQriow/73riVIlHW3AjVvd7AdLXPOvV
VnzBw2bYf6lSsCPYrEirKPlQ6MPUEJhxUexjc5CvxezAX5wREl/GavApfXLk6m83cnZ4KKCErMLx
8kmExRaeESxIw7eg1MZP8OUTrA0jk/v8o5DhikYdwsJ8rICXOusgJUPYrrnlqspJX5aQuRHxtXRU
NUQyNYpmnJYUnbY6g24aM5TQX1ygDIX9dlFSF6AdDebpDO2CrY7hCCwA8qgwJ66X6+xTJq8a7Uk0
ByaqMC6QU8jaWTjXHaCSDESK/AZ8llIuIpmCQ4XlKSP37CCBY0FHxglJXMkbpS2bOjHvF7FPtoAL
9KWoPocr9ZjhskxTqtPIF1162MDPyxk6w1eNFscN3DP3j+zXHdlzPECLhLd6v7hiNBtqsn2aINBE
Fy8JQEzxEATHJoQOsKnB06HQopZovnIebAzZSZR/4EUVe35hxRGBt0y73vKtGFCMcHq6IT4IHfmU
bgm3GaDnw8880OZCxRegBbygOd1c7jdbhz6AdDsfDLGk+h5EHDuyLU4zPCBwOI3gFcdT14+AWASE
HbJYeody2qetRXr74jBhLVxYD3VvmqCcVxcWLqQbUI1APsdFcQG6s2nagnjms0wFE8bqtS8bnERn
7nWwYyUYiRTUgXO+RTPYrqC7k+vNQb4NTh4zkO4zZMplOnipm1Qam0Cqs07B7Ncbroy91cAsmgG7
Y6GSCSzHxYTex+MH/ic6AGBbbg6ao2FOaAHjhjJ93kHtyNOWU7SRxxkrLAUXSEDjcntMpqkAi6W8
H3tI5iM0JBLMquN19QC3cbZ+7uMdfak1xlMiNQn0UPfSegAk/bP8vs24bQpXjkA+HiUjTYh0pPlv
h66MJBRIK3XQXkog0afjt62cF1yiPHZ8/Q1oAdbk7YxlqBnOJVYBl4S5txAUxisjvoXqsjjv2Zl5
YlY4SxMzhtmCJhVFSM4qm35uBkJmMJhJ+fR2epiHjjTFKVa9cvcSdj5pgJzhuboviACz7s//Y5v/
b1EJFIOS1qJYbnaMAY0hg5KIOzi/kE+4rB0kUctfiWexciAT8bF8JHzyIl+DfRUjI1EMAENG8IgU
kXeF6xrbPmOGg5E+vTsiWY7/w6qTYimkvXftROx0vh8k8eXhYhjwjPCXM94O5Ioine0Gcoswv90B
snEXHgOHfhsDfuxZrI3dCG8ErHJa2h8N6uryJP6eCLOWxME8X1dIt663t8J+k6RH8jwiEWJK8RQE
LUTxN0IHMhjie6m0qUxZGVq6hvSGewBqALdf562MaVqVcrDd27xG9WQQ8BK0GTKBO3RMjhDymHA/
Z+ArZcBeq6oYIqA/ljJjePjM3yM7vpQ+dLM0dFrJ1usV6g3KAwWNOdhArdkhGY70zx/Xb6isWHdX
yGT1MiFTm99anMrjvdF3Nh/a7W5ZrNavl2lLfTIluawB87KbuCC4NIqcQJM+PitRoaTA49fbcWf+
DZFgXQBSXhl1y9C3dMvbynVf9KuNAP01Un8lMLpCtTemOtzNddSA+FdGyEjhd5WIrtWEfEMqFgi2
J6LGzgQ8mgC+Raohdc5Hf5AsURaqiQW8MEYByky7PstIfX2WWNMefgSCWxGHFanyUpvXLU+fNZne
TvY3zxnOdUhWmae+oBcBxduV4c2XJoPvL7zTomR/AMTAchFaEYGRMrAUJcynh5ye6MsSWVEmGTOg
BGCODJMW8P1XTwPrGRmyGANiUdXHOmAylR5VCHQdToQJeESKGBhFCKiv9ga3Z+tgSiPeRvR0oegt
xgpXqpXTTlySPDjcpGFUEQPvkslN6OZJ6CE+7r4kt+V3OSCBPkTsfiWASPhEZs4l4nzZGSaFmoeG
TrSFNkM7F1zAzRKxYYKdPLHmRDaCh/2T4ij0xZmUg+0pounchFvK9BaDbYgSWWhWwIeNKX28mPYS
A6h1sWk9dcOTPX/AwYS5gKNFEIIw3AEL86T/YRojvAIHsgLhUbmrj4DAjtwC62a6xzs6ZXLRrQ0g
cStRtAqS4cL2Nq0fzLqwoPBBoK2435LNmsmHWHCTgis+W7HyDREFhmJAaYTAmarR9fE7tfqekx4P
rvPWXhn4KTye2wSYHgyQ+CBjyWAErg/+Fa5RTIfWRsVALXQIRC8XvqX7g6UAnw6n0mrQj7ChwQBn
1511P6Pcg57rBogI5ghn9Fd4N0agDzjQlHSa+O+e/FCqoZCuELYx9aISwiOjrKd3GGUPkuRjVNuq
XLAiSgFN4irhYIYU1NPhkMVc8DYdUlV5q4g8TNCzAvWhiAuijDtR0BQVJ37WP2/MEsI1TaAnCSxh
LC4puW/qwjpyeQU1eEM/QlzLPUz4DRtNWVm+tbag7iRJcnX+wzqThZS/JSStmkE7tmTKMSBnYr9b
Da1uW5J/3XsAk7m9SgyWpPAqXNAtIPmNCO/AyAnsT3oFgianhd3MfitUNG7VnPqbTWUO7SLfdstt
TibTSN7E4Ld6sAEvS7QqWQJnj+nmMGNOrn2Dfk1qCSy+q44BgAwNtwmYUJIt4iJT2bP0Id7AU14J
6e+4tVk0FkugvSwHFgb5Gi4ICIX444tAHDod6hNhExpvkZB+ttRsUVM0PzKIzQBkllYVEVqQv9zU
r5wWqN39xVC3GTVHk3I4YO9U6tiiLaduyKoEYDWmhx701QCcD2zwbRC4yoZHjOYAfFCwYJ9weG7D
ZNr1Xcho/tbOCPliTXvozDBgBhqeYhYLnOuF2cErwSSRD+DRKdZMgAyMlNiXznX2OqPewi3CMxPv
WqbMM4hx7tlvA8wKkiFLVglZUr1kLej2USmggrlvCAdrPFQ9LOrZM9GZlcSyH2C9KAjCwediJCXy
hScZQOF3S1da3CCFaJwap3HPKFnqG57r/2MayfI0kgtWGxaZoRPqG4a5MboN5UC5r1x7lnyISY1r
Q5CuBwpBOF8DspZyj9QQTdMHVUeN/GxAFwuSpMygAdUeby4+FHbJ5iZgLBYydpg9z8df4M/4SzXA
ZHcnnWF87v6EEo1rgomd/mjjAexkCCCgsAJRDJwvxcmGAj3J6cbSg5TUr+b5sX4UbpwJXzY1Jm2Z
ZSOZJgsP7LwgtTldw6JCOFS+cTm0LtUmsiQuTWYSiAmo3pkmjOyE5419W12Qmboxc2j/kBRbxiFR
KBFQt59ZBnR6emzBD3gHA0jFjogEawpOV2IElkpO1tweutz1ibClx8A7qAGyoAlp8CD4DkkigOlL
NtLMNvA/gjUkBGIDUDwR0yCZ6Dm8mpBHH0VpDoOJwpONpDs9AGK+UhIE1o06HjmuFIFIah1W9KRH
AmYcKAx2LZNShGAKZu3R7a7mgv3/GJyA8Ii9JOC9230MmKkgRmTwgzsvAX9NHwbkDgKzXMudxh73
QOhvxPbJo2LuAn91tZ5mzT6Dj+VBjSk5zTgxjUZlNWNi1DkqTGbdzz+yfLlNNArgRUc9xMI0kNr9
P6x6VIvJYCD5KCaFSvRsY6Pbju/VD6RvEvHChUe0iPmkJMEtgTqalc/GMUicoQXAolzgauKekW/J
zcRai1svjg0jzDUFiSITCHDW/EBZzJNHjq+9PGVMsQAjYvPjUtBylQwEEj/fY+0PQBDQ56U4E9yt
twfT0ZdZjFKflIlwnYQBZFg8LT6dhiFTVcyDMR7bX2JnXPbKqnPWDVTy1UZ3CL/TE4G9K039Fp0+
5oSu6bt+o+6Jbvs5gTbvYc41N10WXROhdmPealpdHxO0NQCTGHsJK4bMs5Jp2BszbsfK3ttWjnDs
JlXJtW3HT67E8vg8JEW4AHCZaXv11Ryu2Nnidr0HTa593aDKgiwMAYuu9huL9izrGtR4F6U0OZgw
sUHbiIq2mX9o6tMZyQod5A4OcdTtlyZ/m1jK1xu08Oa8T6EKZYIwJ+M2s9nm0jmhbS8VHNOgsaW6
A/rHRN2tdrhSdTCmHwUW5aLIwAPXsmBlfKgYoddiup1e0oBAeJU/AKxvmjs1/SugYYymq2urh/CB
Gn1gu0dwDw6UdCNsTFd4ze6HRvRTBrCwxLIJQ4P5XQNz+l8Ap4DZSzO8YLOGq1ejP2uD1DjP70cR
E7Wtn2pww9GiIkYENtTmvEHkgGLbTOBJqSph4+1mH0zGOlx9BtfNKcMsGvAJ/wk3Mu/FwmqoZd07
DgfKbwAvVaT5jnS4BdGkn09ZFdsZuXt5Sh8X7ya8i+K5UQw2YSqsuHT9+HAZ8TXoMMFJYGyTy3oC
SJj2s59GSqwg+pFhLRumdhk9AfbiJZTzCxBwGQbFQKpjSPsf9qEqzLfkUQYDKRM0fLQzSQ6o5+Mn
5QY7DNoOFbKNMxgjulN+MZ8U1AuEU+Fu/qjozIsIe9rDlguWPSngANej++zbSoNO/M/Ur+6P5/vl
gfDqfdFdFMg6zmjyHqjF6l3PkAOjCNC5gJA+jaDECpDMID2jhiKkVFFK0HQFoocpIxyK+lSV+fPt
OgbprVpkVB5Kbbawh9u2dKCWMJsX1gHtTwrlEcmcVjvkvRtNAwCp3sF4xcPVWU4ZW0EFP0yeB6iz
dbn41u9KMFHYIKoHlY1AITXhiUi+z6uNDZ3lxaH+1cyA8aow7RCtIkatYFMdelAOI0KzZ6Z/0BVx
0Dqh1nlFQM6WAXure0lraOfb/dD28weTCtIkcceT2jjvDlbcLX7R+oAJmZlRHmChMC8NXX+tz8Da
/BY3alZlqBmInt0PqkqlCFWNBIPQad2LSGpDwh9VILpdAFUgxQHxUBwzKaEC2J11L3+6UtUD+hAb
bigybjtbqM4J/LiHvRCk92TCPIBly0zaxOiXxWeqFzbg2As5QXkSfGVRMtCPl7ziAYGI5CMqjOe1
gFMzdKdmH/czCsgV+mc5/cY7BSMczogwxNA5u7M9wI+S+A36m5ZMO6CyztDBroTCN22FM+wAQtvO
nLAEPdiTft5a4KzFQRqAdyDvOjmbZbqhTslEqNfh/AVcCR4cIB8U9Kl1W51lpI5np0hpCGVPMwW7
r/7cy2ukaMmHy/0el415/aq0YmHgtVu4LSwgXOA9FiWx57n7ZUcRG/H0XTj2OxhsMyLx605xZ9uZ
fX8+zzXG8u4VbAlNOXseMWMtypaMkcl5tibwfCKumhIjywqLc0PByMXzXLrNDcuJTAGmsM7t1Yx9
RkGpKF6K61v9+DEuCB5Ph2tnvGgtsaPOIG9/ekhCfdU+nISaH1BOuDwLl+EBZ67oH/pjWmjGR05B
qlMhgOZzB3JbJbqVw5Y7N9DxF5uUM8gDbXHcE/RoUFfXxGC3GYDCW+pbY72efpGKAxiaR92shogG
CjERvjHIJs4pZe4zJDwAl5KPqfyVhk15MsaNTi+2fOi+Pe6uFXOrDKrhPqdu9pRJ54yUk0i1TC8r
k8ppheJufe1jQtZoYsdhEMZBn1sze26cy5AjTr0JqgBQCU+4mgGeutIXBHM8GvPr1C/vmIUaFb0U
+0wGYLeu1xpwODED55A/JLoLxJoj68YQCqxpBDCVVlMIVfReoAPzO4wlNpvIgIfURS4Uw1DA51sW
ZVRnhJnX81LiN4gEJc5sYF+gDewbTGIDgY9uhB+kFll//nApV+VY+OSKlIKezBHFCJJ+5WYl2I12
SdRw6cgy2+yFrBlL2s8nxB56iu/5GdALhDfj8MEgZ8qEggWLbaXsCPlbt9/fkY05Q2bTm+aPjmAo
hS+kgQKxOsUZlWLd3oLOglfrhLcC+FRHOYwuGtshAxreSYCfxOiyR1cFzaGOoSzLY0GrkNAwkVPo
KI+gsgqdgvLSJLB4OCrP49CkTSiGkxbhBTT3BTi40ljYbNAx08elYQ08NErI1pxZx7HzFYqMWfbw
JdNqfgSLqJRLUkeH7KvBHtFgDEkpeuMcqlYXYMZQBV1c1K8J5BOU794E9Bsy8hCqc1zvgfBQMMI5
rUM0S9VuOkiqlkDrsnygK+JiMgQKULe0JMsdCZz4OpZWAevcBAT5AhLSbDkFJ6EtPdsw3wTKhdVP
bTzOCeTzKwVX8hm8AYopf876ocQXgPlOnwgV8uwKEqoKVGbpu/5NBF1MRYtSisOtXS0tSsIiM922
FXLFZHMYwA6IWEa5ZZC+k4qBzS9CNKOq541+0+cqYDo4QZipJ/Mx7XlNV1AjfHqgLEAn4JpUUaYx
nn2n28aMBeNeCQbXgl+vpEDUETdIVx3jgbyUSIrXgA9kBhD4aH+nnroRPHnBKVvlu6I960gUGbf8
ZdZDFf+lvaWOHlcTET9AbYH/ZHgKHUnfP9RXn8xx64UJqRdbyRyUhcCRiwIaH8hP7zqCmIa1fFD0
0HeIBL9Ukxp2a3OaBQ2TwQ4a4BeWVU0FDgrDzzwx3yYZCamJxBK6FcQqMCeKFP1AG89K7VWlww83
bfFsACohLSNOSy1uG0WUC6qZKtXCksqNpJTN+a80eqMPosDHitZ0a1IpImEaQa2w5wP9Vm6n84Xu
2whLPLy8lHEU8BlNl7zmEMXm6BTY1JRlxdB6n2HBCE3Vxp0bFL5M97yoARsQapRZEZi15ONmyZx2
E7V0Fa6g2cf2cG+jDikXKytekzP6ZDqn9sgp6dK0BLVca8m6EkYZtsaEXnc3lXF6beOKz+wg+yHO
c6cmniZU6pPP5ra+kfzP8P392Zm39BkJl8aHAVoCJQwAB0SmPamnwdCGpbTHq6UCoQWBOvZByVbp
mvQlRdxSpUdNsaixdNjVz9H8i9AiNL8vZwa8kbUl9nemfNEzij6xQRIDmcbZz4xGbq3QVADM3BtJ
nBl09h47Q6ljQV3kGNvChPgCVHqaQkM4EpqfcvXXusM7wAK3CSFTxoQPKTvH3dvTu4CQK4tJstqM
ACFDRMJQCKE/5QJRPBVLxEYHUjoE+b9bosbdDJfEPzBe15jzkigysWhEpMfW+Bmqj5qqDximjZgP
yjR1iewupU/Modp2K+MC6IkcndvefrbOA+EtdmJ2UEH9u0iz5sTWeOtxpBg8UuzgPg5MkRcEWYdr
iMI48RTzephrUCMXAl853RkzieKok5bpT2Qia3irWRm3LBDo8zDvACpVVLtNm3gWaox6N42oOmJX
HcaL4VbCd3CnZMyoF40OQmqyXXk4ArgTu0EOWhBpDzoN+NGFnwICbuheiX/ySJqSCcV8p9o6csGX
1/MMYgnCTG49p83yoYh8hi/KSPHrSgbX0tzIUJlyoO4Kr+dnKJAS90nCx7PACe4no4A8nqUkePrS
vvZEirO5RIx28WNoo08rsUZikHH1cca4Vj3AyHuU+u7AagF0lqhKqBNzYBgobSugf+8dj7v4VUoe
8HB5e6BundKB/rvH1F4SiCJnkDwx40WRdJhT5RLFrIHKbU+bC83QINPekD99mKgRPuakk8MAB+Hd
UyGOkraiWG/DzVhuLrK+NH6xqnnykroUgahRQ5UG6dvtxsOoKXkk4WAy/E/Vuz70yCaZWiyXZ5jm
V/Ww5w4g/gSrlCC4RB1Dnq8J+9vAKaqQp2azy6oTZFJ31nZJfl7ljEpXdAkTF7j8ss56qDtmDD8g
cc8jJ++8wkKodndfn4G+nTYquZBy/iiTQ0ngVTRHw36e3YzAbgGT2gjLCRTreuqaeXbmOMVJdTbq
hN0nYHkw6CFBhQhGiVWv4B10CHKpm5OX9VLQzM2IPE+3QkHCZOaLxVO9qz8tKZJuftvXp/p6m8+g
gKyz16E/KIm+lGHxBJWuu06j2KYzpPKwwahPzF0SFo/qMVesb4MyXuG6PijxNXFbih5ewcgDky29
6BmOK8q3MoHzXMOR3gyEdD8j/qlBQsgd58ljcVNfqcznPXUtk5oNk9JgRRBtvcBcyUhxQsCU4J+7
4Z+esD43GdEiv8PsjQmuDSL03lpobdAm/eIO0DY5TeBIBNTR1BmtloIB2SJWW8ZiqiyQhV8cKLnJ
xrbQ9qIzV37eST11A15v/B72iOD+YhAZMymVkqjNIGWiLYqpt87UAGcbsQByrlgJYiy3s+bX6qgP
FACInEZGXARAZCiwn0LTaqIiqicLd+qfrzUts+pdAycgm4LaMpDlQHPzNaclGYeMxkhgKX/2I9kH
wmrDZjIvXhvYI5xHPdo0cAM1R0vEWA8W953akCTcBaidEm8tSQzxn1cB9OsaqKjv9DObagHLQDC5
iKseyRnBucwU4FP03uprWJWcNZxx74NOxZNWVE4TrW/u69v9Pm9n4Jv5mOTyWLfnbGc+PkRz6KEN
MWOXd9pQMvrqWu1uUs2NTc95gMaTbKedCAVNPgyxuJAh7KhkE2UOouXlC7zEdG15RCIPPLYEHDcY
hlHg+Lqc4Rri9lLj+yHr9mWqgKDRcN6LBDbHU3b57agVZHq5gEna4/dSKnqyB8xJ2zdWvtPdJxh/
oG8YjWWhz8KhV49dA2JgLFbGFTIiRmaE1cIGYqqcnwus60PTQ+7mpYbxFJdSMmrTQxiWg1+w8rtE
byAPIM4IBPwq6E3S8wC4SbN7DHCWoVqvLSAper1/Or/3z+uL8l49NS/1Z7q1d73rDUsQ1+ss7pbd
kiJ1jHZRmET5wlkm0TVOF5aP3ITX+nHE3wJ3bi+KBST+6wbAlWes5ekvu025uzxXh/vx8lycyuca
2OkXr7d+pxT+BR6OZ+VNPbpvyhup5ZES7vH8DjK63zcfzit/mV7GF4ZT9sNWgZRrO/BKKHpuYVuc
93toRBll8omAo2mRAgiaeJXP7UZbnXfjol9lO27VgQ7uBgq4+nDeJft0ydDUihG7DdUt+MZ39goq
liU4sjnkoqEWQamyTBbJHDJxyJrK1WWhxlqUx908jYroh9bahtLhPmW+CFCCX6PbsLVDJJNixB7n
RUxYsPbYDAHHSqPr4raCMJlfcqCkCimT+nA9rc5BGn6bEWnSht8KIDz+vLxCqeArfrrJ5rWfe++Y
L99d3H1ImoLZ8hEacz004SQs/30F8bwMkH2cF5EdTpwwjaY0nqLLCm4oxcMV753Y3QLZ/6IAyvjM
7Sv5GL/Gt+x5fINTsD62x+ktP52ftTec5gG5UR7Hrlgyrom0wJzB94W7qhYz1EjcecGTTRdDCL3g
Il/AFLW+rRmFqrfOsvYeocpZEV3FfTzG9+0Yy9tnYbWoOMRjY6yKJVEUawV2Du457aPdsLlvqkO1
NBezH3nfFE+x86Py02bHSMjqshsdj1Z4dYDSg+W6qeCd8KqFupGHRU0eljSI3mHmXBCuRLSLlmBk
eYrnnRMDDYimVbvJedCsAqaZPdSwV1bMg1iB04gLHkrOoxHCjphXwJiar0VwXIXsJJ6hEcGxttSW
5225pe5y2brLYU1avO7iyzZn1Mkrt8bSWEIhvFS/J1hIqzWamWti/Jjpp9zTIkQD3wvXmyI2IxWT
RcdBhznRAEMAcRobrLKBnM2D9hMSLkROOVQV8zXig3me5W/O2+CB4zs5WsPJjUtErtd3uObmdVzH
blTHxhJJk7XJuchP2lhljAyhp9hdIsyMhkc4fRohbvnjvFAiBAHnCBv6eqAHhk+5y3/M4UH4exlR
x/RtfPulT5l9Du+QEHlccVC9mBy64uDGsim9x3xaQsv7d2Jy0sN3HjNJBD3O78CxKBQypgnE88R1
FTFGUojqlgXX+3dXinWxHrld8IjOoWSbIkaiT/oziprB+JTS7IeP3Ay1JwgxtafHXt1fV7P4m/Js
6nnnLydw/W/FL6InBnW2s/2PFeO7/KdxMS6cveJXUbWJvzpv9wjfg/k7WZeHAiovBTvFtvcqv/Ap
NcRkUuwz+Iq8GfsMwsUgC9wtPEg+AXB8WUHN5pEcbfjOK9YM+bChpOHr0e/zkRldDR/uZ88/3gNk
4nkr4gL8abHnqf96F/4mP8HicAss/hwCsPkBZFbBZQs1scccES+G0n1tSfIXk/vOG+/D8cKlv4UP
lRtf7BHK9s+etRhiGtkcBP3tIN1DeOEbPES6ulsUejkMBRS5z/hCOGBfx9CNQOPJ65VsO+CdvJjx
CBX+kyOxAPhP/VsCdCL5HHrnW1pMASmEr3Fs4H+bRwwdlye/SzmLP1OmlgM7RlnAPzL36aHq7OfB
8FbsOLbnzCn5+dkSimde9CA9Slzr0e+Cb7oeT2+Wx2V9fMLN4IEg8e+rNKASGadByXfooXg03Ph6
/DxWHOn37hXePz4IZQs+Gs5dDgpfhJ8G0JP46uqxenhuMHBG8rt88N876F5xunIcRluCJioCSnwc
/Vf+WW57HWu+9nv9TDx4RtkllOO5V/L37frCGZtLptU82TCf8hTJ1/8+HzQfn0ERgLdcP8/b0b94
328IEfKSs9IXOufz31nof6zsfBpTHr4RygHknhLr5p58FHuOmwwnCY9rDGE0CgZeyS7Z3YN74Owc
1hRO4cCIPJ8mj1XWEuDOaMYZUW2Jv6t3a03bK357Q+eDK9H8Lk74WNRS+awrn0iQEUICjdT8/IhY
2mpi9VIvYL1ri938awX8zD8c4PJerDYnIbP8opznzlHH/gfJH/z2885LXp3X6SXzdy/xUxy9rat1
H1JbmCc75WAsxTzAt8ZLFvNs/qmvPz+1kDvbeOv107SAv9xjVhUfVZ/KAEkaqFjpkAXy986/Y+nh
0OZP6EfC8/y8k68lX0HZ8JPWb3bl/Dy/PMsRyjk/3TEMH6AiF4iHoE0bUkDlK+pg/Dct+AR5V9BG
8img5Pk9+S0mx+cZvhZfiakAJ8VmcdnFzGP7jHxQoAsLdj2DeAFMvSFomUheRBMhhaj5+IY3haMU
enmF34JoACMBUdffd+6fmbhxCBx2xO1dTLDpt/5ljnSxPzwxqeZdOAs5XHvMYSDXvP+ugKviN7Bb
7CM+LZtn8171smcoxwP3iUiQk8mPYu9mewt7o+6HDwvq+7D7ePyD/W6PBUwCD7P0Q6j11KNtcPPe
aDgdsN5bWUEJqw1gU3DeDlgZecEMsIZ+hVU2BOIyHI8RDV6Zd6yC7SK6bD9v/vF4WR5vfhl+ihET
Cy5Pmv3Bw828wftX+uQQvNKAXfVZxyyA3X8LYSlb+9/gPS8/4bdiXbZr5sK9en0PMPiYSOsZ3xjv
nybvhTYWHa34hEqO92OGe+h5eX3w/7f9fs/17PnRhzr/vHrYDGuRsaPFTgz/ncLwZy6WVzEqF++t
9L4Bpy8YPmWdVz7Z0rEiJuTWvEWRF8c/+1nwjR36JidiMyE8jCWQPS/fAVHjGmF8iG58h4sDZ+cn
C8vLXvVduO4CseuyB7/FzvYexxFbj2dmZ1aYODmoslE2uAlffMLouxtITCin/FlnsS6Ue15u4ei3
AcpYPiCxZRt0gb3BGfo1dwnUIi9OsPes+G07hlw3iNpn++cS9lEfoWm5+u9RiSGcrc8r05+4y58z
vIa5RL/5z8U6zwQiOe67xmfRueAEp6XElmT/zxC0MzW1lvO8hcM7U/ekNty9Pnxbl17E1cnvgJhm
YahzNxIXlf+bwk8JJbSQB+FGfBGbh1ASvyhGoMBz/Xd3gCPvKB3OvO9ubq3N0Mo8XDURHGzNI8y9
dIZ/2Bns8PluExxWByX4fVaCg5+EYKl5tElINBf/0zevK3v3/vp64H+vNOM9a9OF4/tlzQw91L3w
Iv0acyeixcHfs/0jZC1NgcofCT88Kd4GQgv+8WTMdzNMG6PiHiGYB4zLQ8Fil277gPrk7z2UNMf4
pvXNvwMm7sLBBxIa3Hgxs8BXYzd+g/ZfynfqMtnIIVTf9RQOP8b54sud517nfQEcWH5pXr7UPEiK
MV2SFTFm6F3m1fJ+JPJd8VPem3sS9ssaRT4TlvqfWbB/e1t/iL8UZ/P5QQjAw8ItiSFtnjDmQbL6
+Ft+avzdBqwQUDtPstDlo7As3OGepZ+hpiA/ZfFH9D73PzkrEZ4kZHcImCqAPZ4GW6zOYnGrFczt
sxXCAvZ50zNw7yvhbVH5nru9rir/2wxZDbINOvwLNTGWNV9ZsxUrpQvcjSxz2TuXhf584280el4U
Pnr8kihLPM15Pv+KN0yl7yH1xW3fVwlOH704vqsXpmedKPQd0VYPYV4LuP8kONCnL7iNchV/tnkj
4R3oD7YzZFVhcaIrwJ23ohSVEurCAf2KACkF/kPDiZe7aALr2C2VFZKpgQoizD9HVE9DJ1TWINCD
ejHtwQL4Tgj5ydYMHL9adUt3US/4mQ8f/SbZln/hg6xImP153BI/ftFB5iWP21xo3nXHd/+5UwJL
c7XbnR6cgrK4BVeWDgpXQbbO1g3fZWtrM/hNQHcnAGc3dw6svbAPkgPa5Gs5Ns73C2vBY5Q1QWR6
tDfd+57CCU7pSdzNk2cFqVdvzvN82ZLZjCumnld4gN57unneB+OC3ud2ub14ZmQRJY7LGaYo98en
2QtT+nBC8+y3snBSHL03BkwRM6LiZS+yB4CshJd1s0YViWtgoiUUA+9syyNSj9590X5heCMJqvIg
Wz4W6Ep8uHv+xXutw27ZBAwrsW8gUwisSHbHNWbzKd6XPac58nffNERUGNtatrIwAvHVOXtI4TdU
P30qtk5EDumP3A75T5ujkBCW7OyJP7lB2//+ZGaXZaL697+9SQHlk735t2s7bujDb9bYiW9nc3sn
dvx3+F0sl8eP7fGY+r//IJTGb9FH8Mxnw1MWcIkG7kJZGJ670J7h4PCLbfav3FMT5VOhDANJR/ZL
vxfp8wXSar62HmO+Bs5rsYIX4cVYT/HwNMaob8bO5/jP8qm2eBKRANrH77urjqs0FveN2Dz5mcQr
EgdJRAPa7+9nEu/IPek2ra9xX+7RlxE8trvdC+7r6WePswFwgZ/IY+VkH962t9CzAcoRPNrmXCJJ
6IkJ5x9xtqJnV39IxPlfbF99QLEQyjvLJ8MHcLOXt5p+vVcDClv8jeQwbJ40Zno9JBnnDI/Oz0+M
jwT5XhIHyVX0eR+qpAdqMKzHV4kqJIPkcLVX7IVR/i/8rPbnbfGCztOOxghRbf7Sh0T7jbcNL80/
DUj2ZwW449s99KGugpuIDFAfbf2R6R/n7qtzIudZDEq+zn4hXY8euzSezZ50KrBq6TvP2aty6jD2
rzi3+7u1g8HoTvPTZnYRnLLnsvIwG8w+0hcUVhcPWk0ky3k3gj5nRirvjGkG/FMGu77lt0f7i/4E
nF+v+vf51TiMv8WL+j7+9q/53iR5oKaBWiv9aN3LYApijisPH13QzlvEr0o/Nf3iXZl5NR967JQA
QqT7W2PBqgJlLwgllbpCeWmg5qCNQtW9SS+LxjTjEbRb5XYoXiF6X0YlNWRnmjMr6EyH+7kkSkqn
/QNI4flcrcpqe3Os10d9fbGsEYIEiuGNa69Mmk8ZPN6jtS1cc6sWLbQ9+camcu6qcNQNiIvMAOTe
2S49cjZXKuNUog1QDjcmOobE2DAjtO56aeT+FGD5pWPzgFq9u30yXCK4o0LpAwV+l6Qo4rSfXu2G
cmQp3NzXGwThNCanctuM9Ex6SskuTodSqgBe5LKMZFwVI75uxvBH9VRPv3YFGbN9ys7Qlp5fNebD
LHqaN4DeTnU/Oa7OE4KHtUONZ4TCatpY6bt9TrdF+5r3oiGVMTB/yMH/WIAEQHt2LZlNNYMzM+K4
DsqiV5oHgI0CBrKRj/wfSee1nDoWRNEvUpVyeCU7YBsnbF5UgEE5Z339rL5TNXXHc8fGIB2d0717
hxUx8tlOry5Fz2QWM+qU8cwoIyEgeMbGJKLajFmUxMYZZ++05Ztd/049xyXQrhASGFuUyBjhCsv4
SZgRGNII5+HBBncHXVYYOiQhI9bpvbb1taGS4oPyYocxfKfdm3RaERsLpdmuy1/fKQ8pAzyIl0F0
gLlomfqi0amywlT0bKDD3FjI2fE3pBeshPXY2Tq99pUi2cXiFGdEBLoDitHIhZ5rvXPfQma3Oe+B
YRCquekYIyxHytujCMe/KP3pi41mNavU9vGY4iZ5OF7JzzQG/XJSrfrWXTG+mupsh0MWJDgM/9QC
S37ahCJ+CAPCwA1wAB6tFKrvREhaFHaLptkX5nOmfRjmNxRJXItgKb0q/GoZrPybKzPgSyPWf5kt
JxtfNJ8HP8FNETlrWTPaQCkSa8uY3w/7Akmmo11skiDHcCnT+NT4f1weSwZTR4iAwUShjcyPMCtx
nx93TkmZDWUCbV4ZY5iGuuBgW+PK9U8tzhzC6tBQFs7EaqQxXGyj3sgMpDHm1TzG22Ssd32irfns
cw25tUEvaJJYsXTkU5LTDPmHZZ4xaGXCghaEpxNHvo1oNIS9R9A6Jkv7ziNwnsF3Dn6fNARVBzMu
iWjlMzG0V6rf0fquiFoUOkQJQTMovg3bgnDBHov/C9Q3FyUfQ0Hh+RhQ13w4X1mHMGVPeuYL4+JQ
3l1F/BdInU4AMZUIJ+2P724Z++TMgISuVFXNW4cEQHcQXtf7fEq3rvOu2uVOlOdc+gaTRbyblzwi
G93RidD61l1WXHAy5/QVKk9q30SpH6r3cbB28IK14APuEhnNpxBWt5WB+RLSbTSU8Fm/81Mq2TJ4
V4vp2W7jDdM8vHhnSC04CC505093q5dEucmYF9cfRFAeNDtkVTXT//Qs3EuZrGoG7Vb0Pruo60oL
IhiiTAQiA+6UxYqcxRaL7PKA4ySxXNTcCLj8ftwZ8IlsguF0qOZaZf45XfyikbPEm58V3BAYTqkn
q+gP6ZveDBttYxM24XGGMHSzWPstV0phekddmOgStviNAdOw9tsLvF4FFolm+Psuj7/gKXvzQVzH
YCJsokFZRRPjbzZm2KpvhLPj0X7H/ILMpZuOGCRW4Ck/W9aPDBxRkYoxgmV+NVjJyUBttL7EyRmy
1UZmYWH/hgpnyTgOp8UVwkRPOyhW/dAwD3FDc5VCtRYmkDG5TynZ08Ow8JHVQg95syOG3flVHbCz
jynmx70DmSlnp2bU1KAYKEvIWOhMNGpoC5gQrqCsJQOpUR2vccCEWr6Pwt1E+FoTkDwkQTiwIxbY
yuXH/EiezPwefnun+Ds8J0BvZ/can/Vr+B3fOWKrn/KuX4nl+6nvFcKMj/aOD0J7Nq8jv/SKsuUv
+p2/CVU+Dj8sU9rpO51wZK31a8KNKxbzPT2TJoTxgn1t7yzb/AxJUb/qPzUynp+UXz1dpysZZDf1
tzymx+DWXsrj8MZrpd9sZPaH+zmCVi3iY3kBvQn5Hjiv5p/yjW29+isULh5/FRYa5MaFdol/mnfl
OHwVJ8xpu5NzrHgky1V1E/+VRXUamXrFf9UpQiqBynqbMKqDA7P0js1p/NDv5rm7RbeMO7xoL9al
/9O/5s/u0Jz4NdVXwyghoX4z8JajawGJG2HVLocJg6y1PezgVuY4gZQblbh6HfLmrq63/GRN8q29
zcYHvdyk2KZ28PUfcWEiqasud3pC5D2PxWaEyhs+Iu/hp7QexRf29BtlXvnTo2xo/MOa0tdFeh2f
+hJd5Momg3EVYRsPgNwzVF41zjNhd8hddFjqy/Q76XfNlaeK9Jiqh9DGKlq5V4OI7Zl5K25oCwf5
xVWW8ERsCU4XS7TK7LrBVacOB6l/mYqVCj5e/HSIjjgwv/gDO7OeS69sUdJBq+GkqvqneVyVLcTz
tYPtnLocaEps5ppLwsYSGn4dCsaDVrxYjMzIVzhzHAbEW/BE8IAXT7xDMxTDu+TN/KHgFI6yUAlW
Xwa0vcV4q94sTrRnA0A3+Sv+gt9yXM3fHEvBL2mS2nfCaiRnfvoMWJT8tXX37tkfHAHygy/lqfvU
3suL/ZmdptfwrP6YV/fKcmYhMmEZuqV/pbwlruUKJgRzSf0d3rqf4Sf4y0/dJbzhw7X2r1UE4XcV
nu0rJSNv0rjPgi9jNEriuCRaBn8Av1zj6K9o15RS39VfD3KjHPgx/2p8Nx/5Kf0xPsoVXckF/er4
yvWePvrbePM+jW/32nyWt/FV+4hP2XG+GtfgeybtCtfwr/rdlc8BqvDdfXav/rH/Gj5wygbTY5Gf
2lMKKJLxZE5X/6p9lzfjdzq0t4B3wPnEr7r2dJ582Dt9E8ZYh/Lc3o3v4dJeq7v1CcHxBgE/vrWH
6aNEiP7Lfyl/vLzirL1fhTAw4O1sEd5UvB/v/at3LCDpkAWndys0f6f2h59SfusbxBEoLfZxvuU3
lbecYw9+yU/uJeHyBn/qK1fpk5K8Ocyf1tH/gzp8wDEb7sJ3907+VQ7v9DU/zozZoVcupl/7Mzyz
MWG8cDW4q1zi/EhqD/rD6cpGRfzmxf/jfl3D83TVf7XL9DZ85ifqOgQ44HjnhGnGEa71afh0f4x7
9NueWTXH5IijWH7TSbWAZs3V8k/anhjh9jB/2Ufnd/41wOFuhHJyQ8YrCMZP8M2la3+03+lzPHef
+pUNmFXRsO/98Vu6i/OXXJIjPxcwB+IrSD+/VrxIyb/5c6/9fXhNT/EtvnUf5pW4RPoQ5UsUqK8x
Gyt35NB9TJ+UnW/2JeW8QW2z0C9otoiFOepHXqnZzRDZjvi9TR/I7NITdz8+lTfeV3KcgbiUYM2N
Hl+9P/m9Nz5ickmxVV82bzMfuz63svw/SV7lIajf+X0XhXwmltGNH/nl+0cQV8x8P4Ij6qf5g4d8
Nhbjr/Hpokzmgfv2OeN4qqoLtrLjW3KMLo25L44smO4SJ+uYZcSXnDIsjwvkk+YyHIyP8a24GL9c
l/JW3ib5+5QLIZMmvkOFdMlPh7fqbn+rX/rZuGof4bBMf1CUJHf/7PyyFHlBAjGSpX9p3jLmUNnC
+G2HRfkzAWVwAOmLmMfpnZUMlEO3x4B0vLFDhbdOhUexyC7GRxotsGL8a3ha784nK5p1DaUc+cTC
+Uy5tpM8Kr/OJz+XuAt8D+QDJ0fnMzt6JRc5OY6v5sn44z5ov5ncYUDrYGHxnP+x5qgCid05dm+y
Jxl3m43G/9HYC6JrecuR9vxiSwf1+QeVauas7JPxgTN8is00Bx4QSPzQUmuf+SCwb6wr/wHjA79I
Hl2+5tbytXJ1qRn4r58Bc5DL9F7duTHTPcDYgo/MmQvvmz0QScDPdIZ0qRQIB9b04d51ODd3136q
+4WQrijNFpRjHl/gMjQv9G9SFd17HK3EoxTCEUjZVfkJr+qZ11TP2rHAwKGlMF2Evw5nvLUezryM
9hvfkiNfKCaK3oX6XYZb+Iwr/45QJmLAdG+kWJf3z5/cKJjozhU5L++J3xT/kWz27z3jRBZx/sDX
RlH1ZqarNlxNZ8zuuVz82d0NbxGcg3PO54XNCcrNVQjIziTsah2cxysK2Ogesg37+AqtGyGZYvKC
dTAeBFssGcyTBW3vC1UDJ/Oq+HauztW7cvnieqVd/VN05uuQkAqoXvxK3u8Ht32On6t73qxnNkv/
1F/DZu0wOfnRPpzP/peFWq/UFy28Wj4vtNfNk+8/TdgXufhshY+Ymg53XX23AIySp4rMT58YYOUp
APDSNgAYtUVkA2Btegj5DdYR+3JkRKPxMHnvw4BX0VvPzadG9Vb1Lr8Et/xSXyjgykt+0X+H3/jI
Zjke2RLtj9pZ4cV1ZzbPzmReOd9cRuOyU9GdU/5zH4BOJhwxMMKFVYgzBXk0S4ouLFWpA9nM+Jlm
PHIyU8iZpLbMS50Fsh/KFeuUB4g/PQJGuqXRLRz+ARdF2M9V5Tnkf6NLxKkO5+RD4UATkycMsOLf
o/KnsXFfKgaEIZRhuaPF3fjIjtWluegX7cs9KvayPWS/3dv0QYNePyqkPB76w3iqtIVx65QVXvYd
M97xVwfGl6pmQRUKVpwtWzjGoB70Zp2KvaIYYb1JNAT5Ez3XOYshTthoyk1/bVD0avqzne41sXFm
byhwVmXzAiNozWkXVGuFbkKc6Nq8ecsVPtdTiE6m7TCxkTt8a9RbWcFFC/XPAAkxRFYw2BJlkj6t
vMo7iGhjcCjbKSnadJ0VNvbz86qgXs8BphKLJHCSlQn+0Z/V2gQuL6LVpN9MerFSNCT1AfogRH18
c2Dyyju5ulr5HHqoGOhFo7HZVPaDp7IhZOl80OeXGpMSlcCV7C1qyF5ztjVVClKaNv/wg27RQ8pR
yVA1098W26QerkS5JVXqywNeqytCtdn8jGlhMkwmzeHNqplpWNoV3EIhWw8dNfYYo/Jg4nYErIJP
ProHGJ7IQVWv3cGKS7pzDyKNzWz0MVXzJlTBkmOHthbXK2IBHzwElrPz1k77AiXCNKdrfXyD0jvV
EM651ZAyTW60hffEVovnVZ3d477eirBqjIx9ZbQPFZO3ZBSt1hjskT8tgB4wo9JWUfepUNCJhEyk
a3B9LZogb9oNebBuiWdFK4wmRDxDAiZpygdwAnamq1iddwokfJNhNQYe5KENXzX6Rsw15YIg4p5B
FSysd3PreeqfMdIHz9hqQBzCzEfiWSvLKQp2OJCtW0yehWEJT5s0ChriL7OEc4WvZlS3C195Rnnr
jfZGY6VkrWUuRSBlmOKQSBDBvjJHjPq1P1Pr1xUvM+pIslCRg2Xh6BQ1+38qvwo/K7N+4J0VHLpj
CZ6cH1ILB856W3M2kQKDafxauksFUYaj0hdDqYIMG4r/Tk3KPB0L3s/iMZIfzeKjqmq8L+Id7mm9
+piGcLQ1d+OTX6UYwcYgLt1Uwlf9Y4hOSkUoMaZgFozviaEaNPhxxLeb40G3X6klhHGPoG4qNWZB
+magkActyCnxdYuQU+AFC0v+Li4Bjt5TBcwN1r49YlQluMIUXiDgqsZJkC/oycTuNfPJRI4WIgEB
yn4MX0WH2jz6NT5JTJrQt1r6PuGijpo424M6lTWWEd6WVYnD0bB2kC+q6Mc6FBi5Xj4ibFFqczd6
bxYgDSwxVCQptjETXlhTyhnRs2TTrSRziec/3mEP6LzmeHpQu1vW8s0o0F/Mkthi5vNzcOMJCeur
7e+b+UXsAi0QHdCkbu42faaummNiJ1jmpbsRK3DFEftZJN5gHYFK5VXT3dILqZ+DRlk86fhQ3NAZ
tt6E4Zn/BMc7BwwOXU7OsC3PpoFCvvlziP4t8CidaYyIhwKppmkEUxE6PBiCgWFzQMaZXY7vjQ79
mSjPtH0n51rUsIHVbKfGfBR9hQvkGWCJqcbv/fxbhh+uwnit6V/8o2f0+GbO2JMFTz4vANy0DSbr
mVtZsTjr7rPCbcBxzCevxJgKUI+QxGBctuQ89woTNx7yIUTlm31E8PjTIlv7hrdEHXUezFVbMdbS
kl8uwro30ByOyaXPql1R76YJrqftPQq64RovoYHRfsccDcF8CFXVUtaiOJiS+TmKAHYTF3B3Xdik
9SY7vTkr/NhsFAjCzfdCJ546fKw7qFZlehSVQtiCdh08YBWlnL/qKfr0e3UZYsHhTmd7XOX4THQg
OiTJ8fD10bli19eRBefaozL+FdaL4b7Y+k+REDQQP2IFmnJ/I/xIJs7cuJ5euqlclVDvVG63aaP2
NBaDHJzoRLIJOJYau3aYxCmHtqmIoFH/wmTZkTqFh9RWELQc0X/aMBPxWYM5uLIomOPVO04PKrtR
gkC66ni8YbuOVLePMNYjDzS7DX5AHPXiPZ7+tOkkyqc6bvDiZFdm93O2PkdHYbVPgw0RxfWfrbTH
uh0Acs7XhRijkv8jW6jrjy86kuIyedSyrRlcvShfVpjpOqW6MAJ3CeO4iLa4k4FZZvNbiS+aE+z9
xl3yqempyRqIGBG1e2w20AI2PmxwvGgxovCZXlm4ephmtTMBtc3Rwi130Ybza5Xggk58t5fxEJ60
FK+PsxCntZEsJgX9bH4WfYyN3WRkOqTlPSr1dpz/9M4BvATOGd5FpiaLw0KtGlnNc2cOKBqqd1z9
sYeprwKKOjqz0wqKAZouHkXkHCg0MG6p23wb4BhfGOvRqSQ6I9Mho9H8AyLHrDR0+Doc+qmRtQDU
zvoO5PXyfYwLTW2OW5vh2sTRzpaTML6xHedJqcGxWd9GsSvLBJ8hap/SF8V3gboybZlcp8Bx17QB
6O6woWI4ESH3YZFoSD1aoso79z1srmFAUZc+aFq2wzWhUPZa+VbXrLw//E8fe7WEnFPR+qCjSHoP
y/JVhQGkaqqPWLJgNIBgivlKAS6aF0CXZobAkQ/PFqRg04Si1gcLn3X8bfK9A2mrsbe6jmgaZTHV
DZaNLDysAuHQp+1jYUFBcnaD/YSAR1F2k4tQ+FZxhKKlDDdu/q52cJgIkmmGRW47iI8eRO6fa9Oq
K770WfvWU+tdtKc6rYJe4IP3WVIzR+5DxMzIn8W7b+15LynFO4kFiK7pBUkz8NCoYHuk3hyDO8P5
iYlkTmhdTRoyzubhlVCB3j2E+V9CbyljAqxx2uwQ+B+R5y7CipWfbjhP2aL1amuE5yEZ15hqNCZz
aPPBC4DZkVONB1ZvNH4VRwS7FU4AzMUYu2SIQDksEIMu9QoPDJMDkOBUoG9MOdjhguQxRu6MNMwr
hwcPQzQd82d6nVjTnv3yL9bGm60cWWdzvY9njhpuTk6OZT5xEBrMLbvpFOmPfdBviqTcGoSy9APG
dOYf1wtKP3gzCKUJ/8c8Vmr56vVoqHDlCDxS0JtVj+qDpACR+9scoGN28h3zT4ZbIhCWgYqIxmW3
a7ArIUOn62BxoBzQZtQdTbpvtYxxHhQ19Z747qMxwYZjaMWnL1jJsfZtwS7q8XwSpRwvL56eWIB5
pxb8Gm97FX9W+ylNnvX22cRM1XnyoDGkiJ+niNu6S/WVjUWIZmqrvnxVIyrAhAgVqi4DowQsD22r
/bZMwNts4oz1LPuxC+PXELRz7BXUYAhhWUQ2hWHAzhWIqL2KP92cCmCqd4b7oLYnnNJzMrELrJbH
A8m5uhMi0lgoq6Ejm+hcNGSCuedQddAmvjT+R91En7V4eqBNYRjJxCDJobXNvjjmWtZvytCVw4D7
n7I7xuO2yfa0ADNzVqs+BeS55WiOOGyypFw5FnYNjLnctBJpCDufQwM0zYyPTxneFbjHb6QRqBMG
OwGOjvG+y1xkC+2bqOKc6m2gtaW+y+ob+yy1YV6S7/LLhpgwTGor+qvOvXQmVF6PAwPGmZYifcVw
hBCbpiL451DMJKmUmL/sVSTUEbrpfBYJ+ckNWOWo8GJMQio2MEOjGEQqWkXKW+PNyEuOXbiOX1TN
/mgUYkq0YhWE8cGKjc92njaOOWCe2WxFfixK8XGwN30+rMVCQBRtMvjow08zInrqC0Y9T5loW3LN
pr3JGfHcBvtkoxirmo/odSzeRfKG9xjAaRgxbg0PMpplXEd3wTfP4LG69cCM1enb5wjMEa8YGZTK
fE4denyc0vLFSLKtKOGKCfsbixMKlWujgSSMh7HQcJPztnH31dIMRpAGsaIrmFE4PEoohKRKR4Um
0/gsfe61aBMFT1332DHpUxttxfPUGIwmM+uxxL46AjnQXWO1Ja5bxfczqLp1PZfXsDtrmik2FMt5
QlZEcK75QnBPJrtKSS0CjRljEClAJEogSNw1vpFZ77+IqMcPIeVpWM8Ac6N3k3hPlpccnPgjNh9O
/IoXFFfJd6qXnF0sf8fXYpHYN4vRRgdWhIkcV5r7yy4HtMzXhPxNDCzUtQsYA28t38Tq50hAVsAZ
sKkQFmCJ4GIMnGFnhhM3W+2cYXaIQXtJ5fVFEY5Lu1/+dJiqevm44h2Igs+sTrFKZA2HQtfsfD/d
aHemZHpxSDlTe6N8QDgrk1f5jqovPzztNS/AHboJyzTY2elWrrWLHT1J4R6nSomFjUm1wIhbmvaB
MbXIxzGDSBnqSspk4P5Vf/L8cSzbGLVy+PjluvHpaky4TMBo/alGfz/Frmg6LeRxanTWqPcATEwY
6zPfmTxyDIPhf4knSUu2J80eBUaGz58CSCUjywmzotTib2lFKGNCbKQ53PEE7QOO+/lsqeZfWbzI
ug9o1EMHKnFLMDDmUgw4nOl3Nj6HKdmnxoOOrYxqjJw826TAG3v+SSh0RfOGaz/2gGedWaq/4UUH
8EotpPNrwmc5gnkEpMMXKxk5cqhII5Rf9K21L9XhF6niXIpeuwfUYWxWfYJLDQAPrgvYmTvmi6MR
e+o+xgNswZfMfyUdDsce18WyFclHRCyklA1NBJ7RfrnksdFuSwHDFeKhy8lzifhw9bwPxxM4BJJq
TbtlRbUbSDqhEQtBJcRexaKvxXZzMO1Ho4kXAnlIti/uKCJ7rHVF5JuaZ64SZ81doZ4iA9xFLifK
Ti3lCcUAeGQL9+4Jt6TxQOoSZs2eGnw3ioM0G/ZgR3zas1Zf9Ajpz8BQKp7WGmWk+Jvw9n0ymJQM
myzAJJUdcBqgZvftrnUwbClYWz28W8BVMWNzdbwzMCvVv5TBbtljvK9AitRy2kk80mgvSqAFn9rU
TYgXZ+dFnu7bOKtPrFIF3f86K4tNx1suxYSODt+iNQd92BoajIRZVONseVTjvUFYaGmkODqiEye1
Uq+6FY+T3hgvAQBK4VkbUUvrX+AwPsQliyuuRweG9Sv+JViTezIz54U6IWG76IhAT+eN9SDCfma9
AFXIhO0RNxTrF/7NhBsFv1ak3XV7SRuK+3XAbgzyreaHf3YZwbIGi+rskw58i+2kYdCD2fwt3i4J
zRDS4moe1641v/g8kGBcrDIpBORqi02EP928bu9Vyqowir0HOlAAL9BRY01AxJXYHpeHmbqIJZK9
hQaISXhnX+rx8xjmXFZs91QZzEwbfwWbh8K6qaEs0UrieB/l0FALgB5cqlCJ71pQN3Z9eS1pPaHc
MS6ckU37FK0xmVEDM9QJVyYciVFkUCjpgGC3VHljgxkUxMZbYXqMtrsNk2RbmeGHeGjMj5NqvM6x
tsl9+KlY1rTZBMlAXvMusk7K1xmdc2cgMGEjdvFpowbktI5hJBFp5uo809OXTjqz9LmN8RWxvwbB
o1AzFKBPCgGk6j3uVJhf0g172L9x1sh+7deALtSjfw3fm1nlVn5hObQ7p0Z1mDgXyRJUlac2Y7kr
GLLl2wEWdlC8TiFcRpCDgYwxiw01Tu7CO1NCf9XX3mtemhv88leBSV78F8SUDko78bukw2A2gLe7
PJcOrqckn4g/D87VCnQ1a8h/yHRaRFgjRIn2Kr1WQvoF9BoNMwysuP6RzWZ0/hgMZG386RA7pGgP
ITJ9T92ZFra11jIsnvq83rowJxj/zpW3DNHq6TECnabbYILioZhmVlA69lo1US0W2UMDMie9k+vF
K1n72tht29cu8ddSwAY5h3t7Ssp+xYcJM+cBgo4cBP9CpSlyNLg1jh08Bj257286Bj6V88CSTWgd
Igy35G+EodK5f1L36LoOGchfR7S5YwBoRpyrgTdc4FwsHW3X+DBbZ/+zN2q5SmLeaeNBEz+y++Qw
WFKLPSZdia9A3WGHh3U1XlAIhmsqGznZqbRE0V/6xrdXOHA18tXYRBt2QjlgQ2wDyhD2mXYoE2gm
XEs//MMheVM56g4STduLbwN7W6d+pRzAfJCYCslo9QcsA6Swo9Vh25pazs+sRixUHSrjC5/YSnef
YP/MyaGb4JlG7jIlvUwc7DCyc1xYIOHun83IdMOrMA1cMYmHQ2O4lFuELdDiqGqxFeOpvk7pXPgc
b7BoJKXTJuwhxuGt6UFuLfB3cXTo12YVAuSCtE4VEYz4DmFlMRF7LwVh8dWWHblGDnkmPKHOqiMY
KM8OUptxLdsYd9V/qKW00ULYwdqxfbVV1Hq1f65tcyP9OW/qfyuNHgtDMglcum9twB0rJGX5PIMo
C7uJxwsOoNOFz3gEaxnxiqwy01eeem8iBifdJcktSF5aopbZHABFu9HZKGb8qITxc03N2D7TksKq
sdq73rFFtas88qlLGPNhOQPoCeeJ7QXYladuqffbZmKoYNUgl64Ln14Ww7PScyUgmc4dzmWUYhYh
QTzpvXhrcsAqtXPwZLY3BGsv3dAr/QMnALT/RdZXT5CIWpBvjUQjp89ecY0Ea8S7za0PEOtWQh7D
dww9eWOWj8GuAGVKeS6R3ZOPItYvUnNbeB4wx5u5oCWPczU98oCDEQAjSpJGpRIfQPwWJ28RHmpP
ptauPOg1pDHk4RR1dY3BEpuRz9g0k8CspXSJeJsmZoejFL4TT9LicoI88qsbzGvYvbH+i2iF6QFN
loZb3suCocD8AtXMAKUUtlseNJ/i7yP3W3pQ8S1p2wOWlZwGQpCTZoamFgqeDxWGDQcEw2WZsuAL
0Is0xsMPSicbaKWpROs5G/nAgCewqqQgDe7YpIjbihhCR7w6yyxW1E0QrmRs4EK3yZtVXj067kNi
kfFn9JwidFmCunM1tKj+StJjdeZ5oW+3VMw+mIsxjmY4rBQnqyfaq0QZSRmWnQkqk3fbgHYJAKIH
+AFWED3wRJrpPSWPXsx7xDegNt7xK6dl8OC54r5n36g85b1HENS6od5h4SQi/doLMyhiWC5yDTHK
fwH8gTDzNPl4UQ9ijjsp2Y51mOFWqhknzDEItyF3130jwXwZ4FgnKUSu3z/j5eHDFNW8hk2Xc6vA
aFtfuv6x4FjygOa6SgcMYQaXw2Oo9nySuJ932JUNbot/g1I99uzougGvzdzxFGYCtmFEZT6UlPbF
tZLEn6B/nqPywTGbQzE6W1qwf4Z4WsgMZ4uDmaJa9DAbOdJGwCST0YsgjGpGHAK0S6lwzQl3D0aE
YmUibQ7FhT1VGzwfEkTTifXcc4FrkBX2dgUjLhcuq2uErN7V3FH6s84JrdjgDyNWu2JPWEXh0iMj
FiqcHRENWwXi58tHEIs1lnGd6WvZ6EzzVzcexxk9XnbqpdHIHhvgXXHs4vnbAd0phK8z+51o0t1U
w/VXXfvz3uUeSiFW4znaKwccD0dGBYWR73ryGtsa/SAJBfBRg6CWmBPuGyuxj1EdZ+3dhfco/iZs
X5XOlq93B8xqnsRhKFrbEmAx4GI2PIpTRMUCIshoI75kYjUSleCq9pdUQSWpcNjwgkdSoont17ym
WCzCaI+9f8Bm4AFEmz6YEmYMk/od4aTeG/lDH64HPryTqK8Eca/olzDGCNgSs6Dd+TYu+qRLjSd/
djfy/03AvlzTt2ZCXA4PeBr2m47+POZgdRI6kzoFrMAd2tjFQKn/dke2nREfmYTuv8v5sFNyU5Rs
rzm0oMrCo8fKMxV3PAWg8aCw0XsLM0eJpJ+yLNsKcNeP0/JfvAZYn6kXWz6Z2NqVPZ6c2ByF1rjV
GGWxN5FhcJDKYgaHLQoo/BZb0WOkb2QbkmlmwmBELz/LFoy3pEdh+Vt8WilvzOgmTz7OxOsEZlUb
eHit4fT/bvONHKsKHF4sckh3OQBDja61qbwTtSbOqF8cy07jpdSvIdbF+LUBxXcYeQpD89+Qyab/
0J1N49+ihgPFIHIPfn6R5pd/S9yqH3Vws9YMHsUir8Hu1E/VHZvapabhNz2YciUDhI0PiSLxiDvf
1MQw2gC34g+8F+MTuzqlzRJ8M+9xhzsPQMA95R2zR/FN0xgi9oRl6Ri05QQhJoJDz/D/tH1ttesY
0BojWX1sKd3Z7Ol6B+jPwPo4PkHzDMHbMlP/ypkQTBgkTmSqF+STFcXwApk+7toNR27C7M/wUDVb
72kHnOG9lrMlUL8pzsXtowdtpLVxT7XYdQz8if1sXbEV0gOsOvVRGPDuQNzPSP+MdpeY8HzokAFg
I6ZQWdAL4QvO1HZjRzcrkcm3ba0ssiS66ku3aVZye6US0lvRyYOx00E3VrNJ6oeEhAaM+LZydudE
sHC2xUdlxLiFlmEqkEdSXAypc6h0ngmKUJrpEK8R1f8s2s+ZXFfNdFca/mlW99VU+FPn6ICxGa32
Ho9bQPGILZEgLhps51jLd/ALGHtIfAzPsdDnfRoFnXLWAKNBLO0+YLGHEbqDL39MfDlPTQVBwe+G
hQFHnZaQTB1p4QIfO4k0+vo3ngaYqtzfQq9+K+2bocvOLbwXLiYF6WjSRYTONgicdeG7q4ql3Wtc
E0aAiVksJy7fjEc7Cop6fu/mn0Gkf1O+CjKSWWWiCaWaD6tNxRriNcWuxx5faW8yOeiobzgD7PIm
zlUVxQHrbu7vRX3HSpAjGpg9NdjKWw7I15zKtin6Fc9zNHjyWI8DZVL5UqLAySziADnBZAf1R+tJ
mraUqVXtPhiuQoCi/WDwpCWIJrUHw3tojHiLd16vssPAdx0NDhPDX2Rcdgu1TgQ4EbZPUlWo5AW3
VIEz3RiFoaLpu5adQwwEA1thvAKVArL3ZFNfIrEbhk/FhN5M0cO2h8xD3pWcGqHOvIARGx/RppJP
mBuJC1WIixRdHiujD4lTMx8GI1sNTn6AiKSgEMjGdwcmg/C/WxUXoUe52zUNU56me5dBKbN1OWqD
EMuwB5UJYNtxPOFgX0LF5XPBPIYh7o8Pjt2gUkkfMpppFAQbXMO2+qlpLfwYv9n8qJEUmeQyC+LZ
CiltzNY6W4m6HtiV9LJ9c61fk3FixtBV28ml8zkrK6QuxJH963iG09TPD9JkypicgCDDpKFi2CPx
LxKcqPjYeeAPKcoF+X+xGe1NxZQMRpLlY4TbirvNrZ/JRzrXmA++QbrdvOfSGKwnE7In9qsZcHjF
6MwtWeh4xxT7XsGKYmaKYcF6B9jM94Pign2N2z5AkMkzIkZuKYFwg2yX2Mk1BA0H9LhdgLpzdpdY
du2SAJsXrJd1Bqsse4N4DadtXonYZpoJlp+4RM/oLw4g3WjsHcfYmmr54f/0wWs0WJgvtm8dpavs
BhTCXn0b4q8UTLKHKxtS4eWOtXQzdevRV5dwZ7g+QYHLlF5vJV1X66dnDkWZcLTfKgQ2pQTUCryT
Q0/Ug3kV1ByvRhauG0Aww88ODtSe9KMrmic5nUuGhm0PCjgwYCs4fYybhNWwtcgJbVdoDgkdQCjm
wZgQrUQLxigpSRQuFs4GeOdRLdrqlso0sk6dG69MvPXEW2wEP1UT6xLCVNfRt8hIOPL/Gg/zHTap
zvzV6v7o9Srzqx5TPzz8hGaaOm+mUT1ZrYuMBcTe0cRWjpYnb5Zple4Lx10nKrYVSnRIOZWD4Ktn
v7Wd4eJRAk+TBRG92AsYQoWAmKmYvKUYKrsA3ka1EN9aTsuAWiDtMYHyoH6YqPysA7Bo7YxLF0oK
6Exg3qYUJWBUbCDoKhDzSPodADcl188tYa+iEJ48YsIJdoCBwY2RqUIH3bcPS0bFULhqs/2A9qJq
pEnpR7X97XJ2afqyOUOVyNBJhBW1R+TpLNVTSH9YofPTGAzU8UyQW4jB3V6zXiHNRWvx+ZNMA6Uh
YFGHCnIZp2zpMskN6Ek8aDbkUyOpZEJHqhL1JG9pzMmBUE8lQ1wJtJ2Nuzyjteo+yAIRxpaJ+R7T
ikz8///j6byWGsmWNfxEFVHe3CLvAAESjW4qaFoq7309/fmS2XFu9uyZpoWkWibzdwnLAhDXBsk5
8L7GfmXVI2gSsC62GZ6m9EiZdO9wdFJTBaif+GMCrRGK3AHRoJ5lhgg+ONG01d0tyC+dt+uoIQjT
p46guh7RzEe8A8JvCTYOrx29laE+eJ1aPInVL3Kcng2WH/AOp9zgL1UVV6VyQ50woHaaRt4Oey1M
mo1H6w0NkGFaZBQWH9vkALDospgUNjCsAwnQRqoIJUPXSLNYMe8RM5GcumJDHMi5yI+Odlca9VcJ
4nDhVlxRQt54EJYlB5WkaDqycgBz7eqqgjSG5r33iqWB8mF0aS5pGQz/pRyw1gumU10JWQZiIjOa
il+qC1AarIoMnQVMJFz7Ce6xuTmDs+daZ6Di2Bu0rVfVjAF4Ue/RiAaUWNG04WYf+8vUYHlG6qwy
HjxrgBYY1Vky1/M3aplzhcs/0gjrsB9JQAL7o0Plq4SPANFgTTh9kxOOP9/RgchGIJMcwBIioiff
rq6tdTzs2jY6juaXV//MIfb16tyWIEXZQ5BpUhO3TPZemmm5qVG05lSGNHUODTDYtnjOgDQF1tLu
AlVWVbEuRyQXXPQVPPogW0ltaGopMrmQbOcwZBBAYPkVOfEZs19EcMHTgMyh4WbG1BOgLsQKrw5S
liKblhDsKPiJCJgLcNoC5sgD8jm3gGwb4lnBOcSz5jInYtpiFdsActcEL5c9thjjXcQgqWucQpvs
3NFt1yJeMGjIo8rCsLWY2t3c/DM4APpvdppsZGKCV0l7bf+NKkQ6ekYz3cKFGRLdSStrG6CFHGke
FxQ9rMjQWvKyu5EZJDTWYwUxwz+THghf8d8YiaCn8MnDuI3YLh5tMvo80yZgH8IFrE6Co5HGxcga
eLki3CXENxAshnZJc1jVzkoGSRno32xB2iEOUvxpcN0y/oUBLVKnS5KojSx0o8Ap2HTwMe1t6Q+v
aqftW2RUIwqPqdWPQrKbCK8ERmRzRMzq6CthtRzb/MO3LrNHmLrREbKpxhsmbzDDberBv3CXT7dS
i6hoLh1Mulzgaq3icc62bNWSmdCyD4U6qdXuaWR0zgxMNJJU1DbbQNzQbvAZ45qLwpyJK9+a4lDO
RVwJZCWqkPtyRrh0kT4ItqwJDQKqbcMfNu2oMk2PqT37kAi5UolR3HAv2d1Sd7cuYSCIsqVXH/5M
yNf1mCp6pPzqZKyv9FuCNsc3CUtuOpJmEXKW4dZWko0ITKRUElWcoGlyyjk7A1nU9MOImGimWDIf
8rXb0BgjgAN8RXE01VPROw/8qmjZAYys6KRIGxgdNOdjCrO9CXyPADqVxgv1HhvBnZm+l1xSkTxA
ueh++TxYl95nm2N8zvhTIbkLvBlGafwF83+bevhC/0nRp22a3NnmEmMqU6Pg5uSRiy06Loe9GFgD
BbOj/c8DvghAz6jkRBAyR1eNDycvimgxx4U1EKBXVUzpCVYRJ4CuPcBupQW1PU42dsqAnIYP/juo
Cv21jRYck2Iz/SY7MhdrhscB+E6BvwQciolypxyiJJBlR7bzSl5M7U9Vmt0Y5B1PJB/SUuIdX4TV
qSivoIIyIQd5TG6Fe+EgwAEH3F62vZTGV3YOH5CZKzLxpGl7xLOE5++QaSEpyfExlyT++BgHy/GS
9t4Xugqmk2SrTFM3IQMT9HJamgABhjMshQelYUgJqZfZiyR1g9YDe9CZIZ/Dg8Z0GIKwd167d5XP
1mdo3fJmj9tmPHX9i20cUGj2SAnGc+YdrPyUugg5tylWthw32lZTTxzQynSrqhN6VUbXmvY2qE+N
DQu4tjhTRVi4VxmL1TG0Jjm6BiTFn9r4MsrDcCTnjIKqTFbhtPHBYl3uYblsXNRPk5+Sb83/n5KD
62SHOlN3qmfA+j6blsa9Z/yRdZx62Ef05LXBs6/xgTvDXKtMHYnxxKTc8pGJK7rPnjx1WKnpaRiV
t2rqlwaYl49AWO8ewAbSMFICi7RDwy7FF4fYu30N/sWc/IPK4kEQSs5biWp6Do6dMb0ZEu+3owbu
4Rnrrjh4eUxkQI8YQXvpWgS+gf7h+Iw2Vmz8MwHzV7lBtAkZod5261RkYO6zMr0GhbZCDPHit/bb
SIcQR+F78RSbNoEVrbWV3oPhQr5hvcj1M5rJS0PdZMXWTgFrMjDwi0RXjbFxKNVNga4YrXA7DgUT
hI2NlxBtOC+Jtt5w87VFcig95nRVMk0kR7fjTjsborA7hDmxkcw6jJsErV9OnisNnUHpbZsvLZKb
muzwjrHwakpcWtdcc31ajX60s1Dy1RaCgfFexC9l3a0MBhv8R+5wr0TRSxZnJ5v2c0DhLIcclCNI
hYcaumgjuFAiscJpm5lcdEP1LWwkchMRiOPln7C/ZP6wzYZ8I6kJo0etiUm8DIwd8na52tMCr5FJ
pAZneaCfO8ddRjE9r7eZUfMj56PNyfet+9rUDMbctTaTSvBHkPAsA2EweScE9fnXHiwza6udkZyA
6n37KgMq6s46iNYS2FMpwdenfyIVjPmeQQJl4oZAp3awkecN58+WZ8zXYsjrb7mzpcKYlekkNACH
RVg+DWP0hkBJVGmzXnyMiHwkXpfyQZh5AatA/TJ+Ia5n9hLkFHIBwa6EWPSik9YQMB88VEYWd8pW
6En+qpbGT3vbsQjpnha8CySlcJ4siWRYJWABI8NRfqcyATKxCS20NU1DakgjnhFuahWFlDoVUJri
msinUmQdjvWVgEVGoUGtRDWI0Y5eD12Wra3wv4v9PiQbeDqILkPqRi4YUWm3xbwXZ0eM3RtddMSa
p8bhW5b+kOJCRuk2xW8DLyRbz/bUDFaQfYCZIBUh35ftGom8b5K3zxZlOAfMiujYcKTPpEIQRS0S
oxwhtQUQICwUfHBfTNeJktOr107zl/Nttv60erJOpeUE/fWY/+NoPwPzVCcaHJ8Wd9C3tHFyFErX
z+nczdOqts94hS3jMiFjARuyPbQEI3LWs4Uwn+T9J2PtmVdoPREUT4COVIs1ZSLjtgL7b2/0YD/f
LQAwKxbkN6UIjrHu7OWKQ2rR6epeqPSY/VBPzd4eyu2YnpHSIgYM1Rsh/l6hP0VOtqSxED30Xpq4
ed7nZPWAscKWqlB0efSQyQWY3R3QYJaUJUxKGp1jKjOqqKJtN4WCyZj7EhVPpzLYCU02zpqNnFFZ
92jIgqjJBoDrZ9ife2GoKHUxZUzkkDGOaraCLrx5TCHMPurhU2P0wn99obSQIt2wKRMNQE1/uvek
hyDSpAEywXBHWkWzXCQcunziKOlebefUOzZJCt6qNX+zPaTGEnpQdBhIO7sE4MD7ZbZ5B3ILKAgx
qpJKiOWVgEIoWA5YzzQQOYkH+VmcNPJmo00OvikakQ55iY+0AbK2qrw141jX5FDIjY4UUdU/fWLA
A3Xr2n9QOed4/NEhRP0z5yRwSI74sZ8cvixGDmY9x8Y1qKv9L4NpjXtliLZ5Z60nyuKMGYMdYYjD
WcsZurj0KUIEEgX3XApgz+bM+FcZKiExMXnAgCNVZhyWFtOvwr+ztlVKfz2irDO4jljK6Z6NMXH3
cKiQYoCYQVYKJ19qP6MSU9lOsldy4yMnYKblzDNd6qeo2JC86pKmSPljgEI4PHsanYyuMFXdA88O
+o3XzFttyz9Y7SK1lSGWoE9VsmE3yDqUtqVHYTogIyXF5glexKqoe3a5k27YfCrKCxkjFjDgeahp
LumblWR6S1KNqV5e++Obq1q1Vih/lw1zKfg88FX8aknLF1mjU07APbSQvAdOARNzifiApM6RTA5y
+akhbJ9CyzAgNvMtFFVYMosv5PaELxgs9MDvWfQvsIAd4Xnik4dBy57fZgO3P3HcMgeo9PjRLjcW
ZvYlMmaZeOKDvggWs/ZNVFZic+EGNU70PUj5DjJGkUaSk1qaXHd6rwyeK6S88sr5G+L4tzYa08Md
5Yt6LnAfaBXphdBg2WTyyGtJucZ/RLwPHDRBzlN6Ci9RANoFXnwQLURCb9PQ5ssq4xRPwZk9EDe0
u4pFbVwGexZbMvGGiSPDZeVQzUUB0WLKe9ag0igqcED5mHuXp8dfcxEH5dj/BWzgIGLX8b+Ic4VR
kGfFvzmM0ito/pxuq7VIEeu7tL6swcruidBv0dowFs87DWGPo/BceP4iMo1PeltnqF4InaXH4NqU
ePrfbmhyfwVHEr4OiPYrtUkGPFRleexDYDrQFj374Lu0vYtA4IGxUpKfrlpVxio1/pjMVZJ+08d/
Ih1+jWCEBu3XhqYZ+3i+dLCqJagnNqJwPMlFaCBXg4tDPwTQKxelDdQWW1/8sewlSBOTUMfM5Q4b
ildtjhb5hMdTvwg2wwdpCRmPr8jgxQJWsMXyLXLrZmOQkJ+jWuNHmJOBdourWXCRlAZatq9PH5TY
kKLqTYwHPd2AvHXKmwGjPOeV0XQrk4Atq1nVVFLTaPweXR5/vzBR0Y6AGdke5dmzPFcOSZ3LS9p6
AY7qKZEJXm8+w+uZBJbkHyF0OLFmyUXIChjtH4EemW06x8Za7Hf0pVzHhUYbDhmmExo8XoRhlalH
WLLdfMTkNJ4iQOcCjAvRlsIYecsLTnxZCh9UqqnA/+tPIyNNmkOcnFv8pSxohgnR3HLlM0VDgBl7
fp3pInmKZee9wGN7dnlodbyi/8kxW86OfjsaL0AdmYnvlsNPJAgVdgXbS25sDc0JjkH8r2xxdpAx
ILu8HBF/80/R5om/sShxD/C3QTMXMbJvKa88vTmaGVVic1A154Zfy0VKn3PyiyIrAQch2JmNXIBw
VRI3tot5ddEOclyKapsF6M7eVz+cKHSqPn+lcfRbHsK+1felvu/afdPuyVucST9v90Z++KxjMgLN
F9pjv8zfkHoMXOZ1wndPIiRpLNjzRDLTu/0OnRvDDNlcePh14Asklk2hvTCpNEEqbnrXbHqfQHLz
+lHTA1OODOhgZgSdBilZ07Op/EB+uiBLeHiJqlmJtB9RF/xN9yOzev0LYwr7IRNCXwJ7orMxw16h
0QCn1SZ9zZGMpQR5lvmhVWQ8jDv7LxpUFKWRcYR6gR3Ggn7XKjIVqbAl4SZFGiSPs7aQCDGmGhVN
irrEUQmfdDGdIsaZMJSysVxYcsZRMYYOcL9fzIx3AeVh5gSQM+UjwmsZi+kzI2HrAf3ru5JrzWwI
JI0jxhptyU5xEHFY1cGhhAOO+OLSKmWLUSvlq7z9OwAN2vZd8Ik23ZcQPwKkg78wabuOcOeTiR7t
smmr+os6QBzKcO8n+NArr9c5u08NJaa3I6EL0Y6xUmP7SC8sQVOiCWhJhCoaZINes1JqmD4IRcNj
SFCNOMPcNBl52wMBpdyGBhNWCCtxg9eGgkOEZ8OlM+e13cSYOq+S3mTFuDx5f0l5EISBwl/wVMZ+
ofON22Cz8PznzLnr5Z+Kdqb2jwqf0F6HOdbfZWodOrdajvaSycOjkP0ak4qPw4TWBVqBioSLXqKM
REFGabwApexLhakcG05NAf5jiFvKQLyzQjOOs/dD6Vxwmvv+SblG/rbCJZmEG0gBgR679oQe5akq
VwN3Vv/tO/Mz5VwSOj++tfMaY4smAknH0wDBZsD1DhcQpJQkYKbFaJSfnKleOqxjlOtolwT7Qegx
1FSLQ8XXdpdSTH4R86Y5Le36rdO+RLLZY0VbV82uqpbxzUZfao/HMoVdKdzXsQBuishr6IFwzY3a
Mcw+uiteQwiZo99akIuCdWVmxgGT2Vsc2n+YU34e42pfCQfwSQs44WIKiCAoU5pvD99C4TZUnVzo
7SJPsN4QuCVkr280jJdDnE0dkz/VzKnzxr3Tb9rgGptHJfjG8rjlsQ1ejDzgUadvJv6jbjcMpwZe
x57/zHAJBDeto05dUxrABKeK9kKjLA1di6WZcowRUJw5nEILy+OUZ9EZBLJMt+GlK9IXvSpeAFzH
9sGh2qjdzoqZFfJs/Rme9frZTVH/fRAGxky1rajWpYmZB/U0MSqeQdlIuwAxonHtIPQM1T2Ih5V8
iI7RpKoYaKpOWNE6AHwFjdTKAncn7wfwWwCqiJgR2ezyOrQRIKkNF02HCT/inGw5NqW5aYkGguqi
mx0xrSPI2enBNo4/4J25NduT96SPF+aaIwn5aKjGcuOVGXZQJgsLAnTOjk1MxMicLPP4pQZUk0gt
uHs8QqQfxsM6NSNw/v8Yspk5NJWCICVptzXGuSTM1o36XJMc45PS2oIuP5k2tfcBWSCT4c4wTHW0
duxbBaQdbNk70HUoWTjBOwXJ6zJGYw+W1W9sjhOVeu4pIG7U3VGPcUjxr0azcDF8VvuyOBkutkEO
GcIg9VWtk5Z0s7AVsjrEQN5y18/RuEjSZ1jZpxHyrNmNTEXsKcNTEBF1REvN0Ew3Hf5m3bAabvb0
VXXH3p7XLb52f/zqQPXD9lnRenxDJ4ZCKExmjrbEJSnjt82e5ggqW3QNS53GBCx+ijd5c8CfA/R+
RhfbNsyA+4oL6N3wtfP/0FL49NwCCVpT+S6crwmJyJZ4ssyVOZpLwgYDmPCZLNYvBbSpSd7tVl/k
BL+UDW0Qkn0G6yAxzJZ94q18O3kGoHSG/I8Lx6K79V6kNb7rLRkn7PlfukIAchm9UbkK+lgyAwkM
tLY3XM+lepxcJJNk4vF+Ihou4OFU3/PN5d73L7tG1aoFd6snOvMlw4NeH0q071rLEQy9laMvHl3j
RekrAg7EHJk9SzmuGeT8QB4KPZ8M2xxcV+U6bBEfVWgMmZSTAhfT5IvIzgSAy9V+qZndVtb4UI+7
orn5Ltsk4CpNc1y76IM7ooWBgbTgKjiAC2vQ1OYhJFolyd/NuDxYoEzS5vArEusrTsybQAmtkB7m
RMmjLGYXpRoJMQMFmn9T/kW4tacW6a3Qve5F16e15zBaa6H6WCyn57n7arEtlVm9R2hTG0cjsLeF
zBVHQy/2OzASxGjWgCUOUYNFamlzykwhw4n1qhMUdx47CJyCdMUeQM3hWpMZYxZTmrGwkWoAh34G
peUqKmmrTE2DZ0y+3RzesXlUgIAAEzMz+LoEZ1S8E6QBkdKTklMfGuFashBVQR5AOgoNve48fIaY
EqRYKRGxjcknNytfXSNWo/Fmhf6qZFoYL64bwJWvgbZEGPrr0UW5o3rYHvSTDWwvaD+2Pc2FLSUm
CV9RXO1khST6zcZPYuMFQlgnsgjl4lLw5Z2y+yteXDdUjw60j7D2XE42iZA6VYiC9DXCnSW/A7UU
52dVkCZuDe+KUq3GjJh7z5a4h9wAlQFpFC4UPT+EqzjXEVo+KTbXIBECCpkBqUUYePphqk9Ve24q
a6fnveRQuBZT/XAk/4aTZsyG4tk7XrSqLfxjGnPQKI01X8xGZA1UVguaepvj5JjRu8vYdSRFEU2n
DByNcMkrSEVUhDSe1sEg8uRtXMHuMxpS0B+dRGcbIWobY79PT8L+NmyBKuQ7xg5MiiIyeeo/U0f3
RwJOQtwGAWQK05fTvNp2NNggmjAWyGsqSqPyXBrMmDxSfVnedm4PiUdJT1Im1oXmh03+1Pi9JG7a
/luh5FwpqD4AhdXokQe3ebzDCo7dVSmJ6VQvxENklc8ENebmhSvFQHk0dhA+W09Rl6a5ap0/pkn6
K+86IWbdfK6klLQm2pEtBig43FclppclN5hPZKMeQbdBX8+KVIubi0qrcdaDdNEXtDxzc08rQBZI
4YaslBHzDvE1wUY5S7sCn2Pja9MRjfCzhk0S0BBLKV+rOH/zW2Z+qwjkvOJ9yvNFT+Rosg6mT/4E
YX3IqfALikLR+GpFkkJMdM8dIQPnLyPvI+8iyhIBqwJIS5OzcQwA1egqqUQFMzDQD1EbaghJf2eX
qRElUbKk3jKiMz9DXfIkQ0QLSEhUcGRSCClAgDBlK7MetXx64Xh68gCoRKJScKcqeLaoIzW9ADeA
iSUXjI0tS2YMgquNFY8taSao1swPhmUyyf5sF+jMrI8AfGduvjVCcynT3FFfOyBSvqgV+YEuWytA
ik6sc/0xXH14c6tmken5oYZ782FB5DPKa9BKw3OZBPqMyGci+4gUSOMuj5N7jL5EftQV/5qCwgr1
kw+rWSmv8p/91l3kqrEW7wXlbkYv2Yz0Wi5fD0AxF0ofOkspOkTeKRpMkQIo2Tl376KzTf32kGGZ
ctHVBNZXb11DPrcP2sFfFRYKLQfKw6oAzOdLaSZnhXc2wgRAoMdWhOcJAREDo7ZUgtBZwBqFmcev
wy1jDARncDT6rGRucZfIluAzc/7EBork5i5ascnC9g3T8wLWZqMhzLTTCBVfjcSU00UHSfejGpsx
g7RI0bxxuSGvmwhaHp373O1t3jVSwhW3opLfKP6d+dPFnzBdwpJjavqcM3XbkiKiYfvCzVHmE/qQ
s10+4ysRRg1+lGMvDZ5F4uzV54yjSAAZW22Pg00UEugtTFxy6Qxn4bBeMgpRy9mn7GzM9QEYvIGA
yfSvIynzxS6HtewOVuBt+3wdQMVYDyyDYvOoz2JQZTB8k88rrd+IC175SjlcM/OchWcI9JxBQ9HK
PbZoyP1XHd9yfbB6uhgq91pAYyhX9HjQCukvjW/W9OajRjn2NzM2qN5RtWOUbms8CSRYMLsHgYFn
bLjJBjJ+KMdd45DNX76PiO005D+ishdWfgKWQU2J/ZLkN3MXFfSq+aUnfacAMD0yVJfxWrH+3HPm
UukzMqGaVzIhty2ZbXho/GmtZGu+zyqi1laZEdSD3dojpK+8+IPLJ0b3xrTCSkFiU7/z7dcIsX3U
GDOZ413+EFF4ARaTySTAVtt40bBrRvtYadC2AOgZB3RYjUs9wEJbTMtYMa5aDEGVLGzz9c0EmlOL
8cUqoaL5yEG87VyiF8i7APBvVK5ZxtRpEuIavpXmSdp4WnhZFiBbkHcbbSBBiT6Yu9LpF2n8EaZ/
0DZg/kB/GYpWqj7TweC8CRHQpFmDZ1OAKfatb3L2XJxYfWKnzPW08tBxgVazGRFhfbmI94e9ZmYb
ZPVO8tBZNAEq8bNfHLMcOlECkuEjADPMYYexOaDdyFFflx8CgnFHLcSOr8Uq1gTm3t6BG6TDp3PA
AltiPE//hvRElyJ51Yc33qeLpsPkQ0Aqg8Xxc2iz8/rTrpkUa5AP0hYkGq+9DheMlawB+sx9WC1N
IIoJVZoOy1+wdnXwM0V/VUhPZiCygRCfMc+cCgg3wCqrBBeCYa0IOdiGKgN0mHAISRorfNo3lVLa
pmkuyZ0sWGCje8+Dw1B2mCBVUWeVNP3GPQywp6Dkak8+jIfDMiXKN8G3VrT/LNS/HBJYnCTGmNro
/x8G+r3aO2WpgLdqJARQsGQTg6QTvY6CFFBMZ0/W+tGpXdn1OpKLzjiBJkKg8Ii07tNskcByZXn5
WmViHjhvUj4SIAONSgW/jMHF40jyCIcmEc8iHozC8AWvrSgNSy6MGrKSWbYs+rin8gOwowJEv8Y+
Hru9SOxxt7YnRKtT5T71NeupeKpZ/gNKdPBS0hR4T3Io6qegwfHt1fsBE7HA/RnptobCHA6YlEZb
UcRzhrq0+EVDcgu+q6x+y9E9KLW18M0QrdLad98htbN6gwESRxVzwWqYKdRUrCOX4bXOh01YoYvB
SafsLuFyW4ZpzMNCuJJJPXc6hUm8Qs6uqPlrx8TA0brLVxMzBptxO/O0n4iJ5BCq1asAwcjuxPMs
hDzPs2E0MWpcHqv8R54GYJh0BB1FPMMZQQMCC3VKQ6Au1erZYtgz0FSuMQ0Cbei4MDpQNijH4WAq
2c5nVHaJBLnRcfvBu/IWU7huLfqrd9FaVAYhMU72KSC5unQkkoLGuknf2HMjGDRfO89sTBg0pdzR
hIg1KoB6QacCV3G3JPL5FZeTzJ8m7AA82kInO6O973A5X/z5my0PKktE3V7yAnyY67nwzrGL2Twl
iowEGySRiFzABASSkjIXJhEfYUMLbGds1q4jFy4Z4B4JZ2Rsptsl21T84YgYVL7UJmRs5/CPd6c5
F7zPWzMmqKh4SNvEMcESovFYJBmdL3EGtboccZIC5wj3DsEXUoiJ8pvV1rOmUJD3He5ewmvKTcTF
RJ1f1OWyyB5JPu0QPtFhLFyF0AeKgFoyAq4djLo7f+vx2RzDJ9+MFw7otqcvLX9fKvgsriWTq6Gy
gLkJWI7+mmi5GhfhHCFO2THI6QWCSzQd1SJ/Z1G0PEZgA/IiWV43E1pQ+tBQtKI/Ez3FhIinJDnc
YiQM24U/zIr4EhfalmY9pgN3DYbmsruKlrHd5GGNWCY5cO0vwQBshsfivakUXFioFYvh26ZSGrRp
45I8DAQ3m9jxgLw4RXPl1eWAsvNdA+bLOqnNI3ATbX1wllbYxW3AZwjUVQmzAfpSzfDrpG8Y/pdv
UfnE1xIy0RboN8F6ubZxSaF3hzjmRAxETHExQzAe/vPczn/LIiNTA0UlF3U2xKcKSTwCAhy51AsR
cW4qOnWuiZQNHiAEzOQXJVm24qj2oue85OKgYmqNC4Ae2jURBc4I+IYm/tU6kzy2FHQ6Ypjq3Bxr
vOGVOuDvOmRq8mJLeD+JIeUmhFAMQWJscunNpNm4BmiUemN+NzSTnT2bHHOTdGSJvk1/nBnEmrci
kHWtMtS3ObKa5PGo2rAS56d5F91tPihHthNtrQ/aK4pfgGZkIZm+i2kcdUbdcUgTNbQKgm6NkUGE
xQKHsA1HJ9sMZv0sPyTbRpZfgDcxS+7/swwFFEUKEzzUhtocGo3xxm3AHCwPoyiUD1M5vIHbCfB1
YjqISbp2SsTiSDop7tCC5O4G0b9RbTS3Pg5kC+AzRraIiFiSKihDFvxZkXqfelMep5HGm9E9HVO/
nWztJQwDovKxnI3FrovCnd6lYCQVQpRHNlhL6VXR2KAferZCVLLad+S3RJttgmRFJNQ8/TOw2qH1
c2qSYL+aHvT21BRYE0OZet8tS6JMJ5iW4dQz70KzUkbAM/hXJwpxYhpYPr2hdiGzi9DOuvhUdCoC
Si0ALZhUaZJ/+2uKIVBm+rWKxBGQt4yiSQd0J0FrWzMfB0lk4HFbB8naA+9AP67apzYUZTSDy6vy
J6PWGUEtO5WBhrYU7d1S6/RDHJxbshQC6GCR1ClsX6NdKpy7DsZpZJQ9lKtzDak3EQ4yqAO1V1Vv
zM/ReofFsKibHW0l+voseS1zTxD4lxgpMxYs2NyamxW2hx5ek3AQJI9KFX1ITIdwk21LzPnM04DJ
EHkYV98yseOt6kIsuhFRMhHaZpRzH3nJJW4A14ZrV8tfmQKCFB7PA2Gn2atbMOzkNd/M0BGD1dFU
9Yex9NYuzt+RZGv7CznGbBict/qm0AZScgwYDLztU0xWanY2TXFsobo3Ni0y2ML2t5Y1bY1MR/y8
LZS/+DIm458AM25I/Fdw6xkLkUfG2mdnW2RS5YgM6gzjBYMp+sLam0QOAnlQKiTZd8wxqCYkk6Q3
aiSfYp1+O9c9RrtVqLi5KPDjc3XIk2Otp0hZRf+cYB7lVp0SwJHkbgxwaN7aTrYdNBCswURamq8/
ibUC0cjINCzjPJvoJa2BlCaYZhh9EG/O1bo+leXpmiMiceNhJQYCoWHxlNRoR6A9aaBEpw0dib8P
cF6qgZHyMQ9eYHmQfzp+eQAjh3IZWdEp2gCfkdzUV3LaQY7jq9b67yz8zmeMS4yd2SAB3U1pvO2J
AhB5QFE4Z2lV+eSypSswqpDvDbPZoUpIcYtXNbktAI84nS7M7lbCe9F7hzHrnhQD9U2yHCxypqjd
ExVSEoASfJsIuhvuLkPsEiwnYRy1hDKjpAMZmwljkbEU8tyXUS7NoQxzoDDYfwgFhO+4bzw8cY8x
mVdWS+dHv0sdPig7HxNu9uW3K3TkOWHe0zs8NmvY0d+l1OHrjkglCDJnZRsY9E8+9euUjKRTXTTj
3SY2k6ChlpO6je8KRa2uzAcJtJG0Vt5y4jA5kMzS7pwWzMW5AJQE+g4haarC20Ji+Sv9Xc5tqGQL
7k+SAbC3zD5ZE/1JYvE4zxr3EhGSIUXxCPuZIF4OOQVo/9GOZAQcOmgxJc3F9m8wrSaCMDlNxvQh
RIZinoB9lO4B6MAPuKn65kBxI+cSK4Jjg8ZTLrv/RhafgvZFGC1BSOQlJh0cRgh9gFHRDMXowOHW
ZRM7YpkGjwYVAQsSHE1ieGCqhQNv0angeaFqGu2b+EayihPhhOolIuIFbQB/JemNrfRZMbdUa92M
4KRzFHf9ukcRYls/obKi3pCHLQdYwrCh9KysR+cq83tmTGqSpCFvDgqt1za96EZ4Ob50UKGAmaT5
zYNR1YwvWLMeJecphK7HONXDP8IVdfuES3jq9l5yrrqbEA5I6+RGdvN1qtB7U0FQZWDjRvxObdBQ
zeRIbigXWszO/QP4++BQL+ZAbS68Bn6WpH0e5i8H5B4VVk05i19HAQOkWoiKYi3YroO1eYRyMcQy
0/AL7w6X52i9Rsx0yvEQNlW01nRtMa8Ven+u0F/AXkyEWftjqkhZtYcALB3H7EATgh0lJOJFBPzW
R8pyQJKsED1EdsZmwtisKu5ejO3C9dbU3aRjmnS1HhnWDnRuzV9b6oW+sxnIEeAMSr2lBibPqoth
1KsIeA7bck71KfqbyTOwemMXBNAVEMogugifuQhcR0QYpncpDYKa/AfgrB17K8BFERNGVLbDLIp7
hrbQ6RnvnDV4E84YcNXCeEpmxp8P6is10MWz/aXj6yeImy5RtwZlRorNRaLNBgywCOTV+gvgjRwp
vImEK4c5iEkAORP9tMVaBb2NGnDU2DvZlgEAhHKJPrfvz1J2Rt03luH/9Y3QEXGkYtvkxsqvNPYA
KeUfepCcA2Z2wd38HV0mf4C+T3Zbcslsg2Atht+V0FqNtqXd792MECiYYX0l1JLkEshm1SIdDx+s
Zti+OJxTVZyckh7UNfH/OYLROycVQCJNIFU4lwcqG4rXqSL4Cegto1fwKlrYBD7yWxB5aRdnX6wG
jAjMsruMHHNSVMP2cJDfK76rsp3WbnS0qcMp6VA8ibEX/zX0tTrdpBqu4e26cz3AQoEUigMjLT8d
khNR1Jic1xmAajMgT6FpmBeZnAaUyxR3AyFTAmzol4J9hTMEaY0shAHYkiGh3WnO8OZ4DG/i+CPn
I1fitVZ7a7Vu932LNqxRtmlOb4xAx5pRNyKA05X+mNOkRuBvI5x5pkQvcectdcoBz/hxjJ+ozd6Q
/4wqFvqTSbVL/ywELBETdPd1xEhOrj+VrKPAJFOQdIXQXIs3Bk3sro3ddd3B0VAc+h4jtUgBUGg2
5e5WRtK8jbvgRDKEa1CRXZUfQkEhEV94wUYlSUTJOapj7TgXO6dFWZ/kxzm19pJrJIAefaRQc1T6
pYrXlk0Z0ow15XW0zLVEuqTBmx/mO638ujGAQPF/vz3oijm/m1x2SbEWe40IbyQW9/dUY7M8z/Ur
QQKsvWos3wlclcArcfQT+Y0QyFAQbWBkQfAr2jj8sSKaVLLHDAVJ3a6mEYH3qG6QdzKNxrTeIhzG
JleIVGO0zpZ30VNSpZkKxzrBfRKjL51TNFBzuY3xOAtDDbeAZnI/2Tdke78aSRkINdbQ4fQ7I5is
wllTctr/noH8/76aXqgQwHMywoqBCAAVkSPM1rOvmpgecQCot0kLtkjaxrhYoZz5Pd3cU6BS1KNi
pKn4VcBRqc4kguJYQ0ZNJ7cCdROLpAi4PQ4i9GORYy9ccDf5wjNYbS9ZBZDp3rg10xcqLAlr9FRY
BwJNEcpE7JlRhvDgW6K9ROwMCMKrSiEmixWEgANJOiox1UpVge6lLlcxmrrBheZE3Z3xyULeaScP
Nvzqm4NZ3k9UJwYBZZI+fB8hpQyGur4HyY/uhmu9uFLW2dSrtHd8G9m4kZuPoxfIxNVvEkhESgwN
g5DzQFWymmiWAKfk7YHeKzF5Rf0jsKl5uCk4NcYMTaFbLBE2UH8Jq1STu1Vaw/G3qGP3cgWiR58Y
aihSb39SL7LVhvZQlIThMoyS9rHO94Sd8RsZmhFC4/I9A5sLi2bQJHJBmlzUHe2bH3fkDUtLUunD
NvH+YDoI9X4tBj0MLDY8L85IpDESxsY/vLvcFGBy+Aj91jn5cK55vDEQQeVWhM2e+bbjeOx8LAF8
94E3roV35tPUFCshgKAhuicuoM5HxgTPhoyY3DfwUA759uHyUcbPlNwWWlMwQou7Kfn24d91NAtB
fjSQm8vPS4FCGe5AmUpFbkv11F2FbbL7HHEQannpNFP3Nay+J54P/kwxMMt2Y2HkUUVIjuQP4EIC
QUoe1MchYt6MhJl5dPZhdFCxNOD0+j+Wzmu5cewIw0+EKuRwy0yKUaMw0g1K0ojIOePp/TXXFy7b
uzMSCZzQ/aemxgyMIyhzZTFox7fqs62VOyILH62AFcDHJAotym/txceGsMlMwYqMQIJ4dKkdvFZZ
IOOMvWhPdtVHAJGdMDmmxLpBJP2IJoX7BJMFjyYgaHcZ9Qjn1DU3UuTnG7ql3njgoHGxaiys7yT8
IKbQpnTfz4gjrFcVBEVU4+kBbNhwVkERr12gBLmYhRNAEiiqapHKImc54y8jhyFlYJ5Bt84ZiXAx
F40gqy+rT76aruV4wau8qfITqq2NhzZI/VLDiGSEHxjyPv0MJvpEA/oHlfPMkwGHogbxwIr5xoHL
iGaifmTOnmhhBca3YCk5OaWmhLEXKLCabUnW6Qh2iKU7zg4ajL9SqFsR3Bn2Xf/yqP9EazggbX+o
dDTYesPYSh/CA1dLcxXBmsjPr41XjWzBKkVTVYfHxDg7AUwAiqAeHlB/TZ12FREayPq2k/oSEAIC
p/hkzGetl1sxOvn9c6lfsxCJGWEkE2aLNlt3cXRJ6P8k4AHjq4sRhBGh9V/Dmg7QnKxQ/MwVJZ1F
loGt38DBcvXZLCcUH+GmrA4+JF9TNQhODrnTfA5BQ7w5GX/ZJ5I+l+IEjlTeZ0CWh4u2VJQQVnMy
WZfcwUpsbfOMIbNcYSVbjehTtOA1Nj632nnBcxitxWdGIcCFGZoMXvVeHRK9hWJ7xCciBsZ/JBd/
RDwAHjThDH2URIW+4abMHXxtDEiKil+1fcZZZoztrtJYlmuA9uBA36Ki7nFXwh1i7+ASYEHPnOj/
xHQvoaRED0kbSXbnWjMrXk19zPx+X2OBwpFAKUAJz0FG6ikjSQLrUmk3VG5D7j+5wSdVqPSSKNXR
KlT1qwfTUKsfvn3VIKSLBnvQArfcTP+pqV9RGZHApgLhH9wKMjo8dRRVPdEIee4/rha5q8TwPWC+
BTJhvqP47RTIY364Q707z5SYcboVp0Yn4c3+UyHlpQ3E/Zzbn9wlo7pmBgXjAND0QxJzL7dMFVJN
YxXjKbXbpde+8oGlCRpV8xtlQwb1IqKTJtZ3WUoImYPX/IvOTFT+wAZyOKkN+Wu4myj2YsZFuOGL
hPyy5dL6t6+JwcCGHR+knIPIZyvr6j8ePhvapVjMgy/N+xU0dWY/w3zImphq6yss1J1F1weZkOF0
HDxj+R1p5QaCei1JHULKSg3okkiTSEuOvJkWn48GvwhrBTCtOs1anX2EfLzPiCNreEVKkVnmhX+Z
Rm/FrO0TysSkwGUyEFAafPWkNlbZGzuS1i5DsMQfBx+aurWPipk9wZekjSptwjyqA8cP6xNMQy4C
MoRDqnJZzzGys0HbgoJLYKHc4AHGMbxB7qku9b3ZvAJ7V4x75bwQZi93EbyVmBG4n/1EefI1YqpI
9YqzrwItiE1QgEDLjTOSqAIDE3b0CiZ2x7VcKmxWAQAxkUOG8ss9OpX0Gb/dwUGja6nJpqyNRcsh
a5a3QGNUlXTHU0ddwF3CTSOgp/vY5CYzm2SOcnVGaC+1p/RTFRaFtiRvwehWJjNCE9ZK1kZ0A+t6
ehXfP/eoQZE2EHJKmdJYvy68LzCIuKJdqtcQToP6ao6Rjdh7IV4Czn/2DtyS0XMIshbmE4WjaAdi
rj9rZHAhFx6Xt/x8pCTp+Bmq2n7UCKEASnDFzsSo2SLJPwwytIXcqFDmIWzjwhOTkslsZzRvEgLK
LyKccqMG60dwnHpSEpOMdxSRsgqn6lTykB9TagjrEW9gtoZWZHAI92nFdYGCOrh5MwPR0NX0GgAZ
sTAnNXevgme3eDKyON/5JKOBVFDBQTlRV+nAm+qO9YiCTMIfFsIGi9p2klDnmH/IvxMUu7ZhOlHW
CMOoB+Q1luhQuL+A2csgPmMJ9rnve5Mj/4Nz26UIg4T18QIgubjxXH3QY228De0dzSm7juxyYnYy
KgmenYbHV/xTUW8vS5gaIPG1yPWaBjY/epM6XGRNmE4kR04Q0ZQehIcoW1ptbgadq5JoxJMwXwmp
NWXy2C+SS0GJxAHBTq4xuLjBz/CR26SQcWYLHYBLZSVZLALG+PQiskL52ixMVlZKToDWGlsLqW+P
DE96TnbtyDr0NgIbo2GizhuQWKb9Cf5jFef7ofwOTFge/z5S9vJ7W2/tAbnVGHiIwh3CveIMTKq5
RkSGcugMTCbMglW2Va0rHfXyo3c9tOT4+UtM08QhcTno4Zcc0gq8GfsAmI6VNrPEAsSSMiuYqSwU
JbKuewXmBYzUbE5iehjsLXV15ZEFvrCgjpESEmCvbhjzkQ171X+DcQVEMxaUe0z64d0TfXpUJc//
5qXPEU5WZacWa6MMrmIXVoZ+MaAtE/5uLSW7A+q+c394tAzvWY/isaDmsWndK627J1xL3bCPDoMf
YVW8TvG1rYmRZ5IVkdpA/ebSSMiaWqGkGDmaaNU0ENeKrGDXW4RFsEZQLGvbsJntDW7ITTrW05ds
zSJ9xvos3QzHDwQGYtmTKAl0hLtUPlGF6fZJ5nJn/8C3FhNK6YLxcbiL/BEOcAt4oaHqAw4rgpXV
Gbu+Pxkk1og9LQDnYpsLXCzxYVpaP5JSPGrKmIFiCrpJONJgHFZy3nGKK/Gr6Tw19ouuYUkhSRRV
AWWaMN4Z/g1Ifg+0LHhGWv7qUHKM6JZaTAZp9lLUGXWzCEsrdMnj1O3lMh9B28S4n/ATdNc/1Shs
C4fJC7TN2lqkUzJWsWXu0irXV9S3zHtvqp0fnJtaJ0cH2ouhK3QZASqMXqxCFRlcwrnZGF/CN6kd
lGirJgbpEiSawBQI/kzJL3q48MYe4CiTup6ZXlj8c6CEn+FKCoXfrSp9YzJHo+SWpXyYKRh6nYP6
gdYzF2YvNbfUukMJ+ALwIv4L/zxiAqdZ5HijgENfXoK4iPEAtEJ6dC7dLhiXolmRTDAD4TOnV7hy
8G+NKq9+GzKts/QeF4iQZ2AkAptr2T22kc6BA1XUkQIGipWymLh/ARht1V/zZaSa47/kJqknVFrJ
L/C0C6zLsZpx56bgq6p1cghdks+lo5BhhAt3IS/S5F7WeuCc9lRqEJ77Pv6VdSd9U32jE6PdDtMt
HJPcHBnCJ2mqo4BoIQyI0/qRAAwEHTDj3FRXgb+JwkU9HcpxOk1K+RSVB5OXI6y86d5bRryoEfFE
obIfKotYoZY8gGZrUwNPOlHkCBvBFiDOqDIZggaq4MbrnHEgsU4Lkd0RPAwgvD68jkUZbaN3YzRx
HgKDKK8gsPLKYphkC2kr1z6jlAQDbtryKNfOS4s0BaXS4xIH2HeBWoFEAOG8tD96jb0MaSAsVmBR
Uta6dw1zSUXwiYQOBAFlG8uoRldjC4qeMvIhFFAr0/Qt2sq9UClE4gqAywvodfguusqfcFQ+YyCr
oMieDIpfYe25V6Q7VQzSO0krzbAhtMjgu9ecH9mSWDOrTG4gUL1DtV4SOmIhiZLIA5tv/eAwaDgk
+EugU9CzjLZZLBXIO3jSOYR0hbsgHrctGiReoWyJ0DWAaY9xSlRPQYzBzMEJnQu+EBIgxtKkLgCl
pJNnMYEqILKUm4noBP4pAUodn11BW1mSYwvnvqzDdv3qr2poQdUgbMS9lkDO4A0IUid2jDne5KvW
1Fhod0QVY7kEhlDNTgiUlc+ZCkhQySgi8hqNF+ds1f8hjgrbscPg45XipUymYGoCAnCgVoBpPmTM
1VuIkR6lGPeaMIr8h9jkpcCCbLQ6mtcCEHCZzCjgHLLgqSR1jCYKu6omeRTJkijLqRxVlXAcZNO0
37wRMBaQBI+HJ1ltIzAd5ZUJRF310YZnUCMvE7gDaE24IIfdD1R6ktosHg6STaBxZ/XATGB6UjMN
LT1V8dj62sREmZKUPg5xGB4rnnYIuQSOEligqZkTwBcT6oTSDf8lyE/E0RQ6JKiV9Um+OToqNy7X
Blq4yVPe2Z4q3y8GeSWrYZ1Xz077Rrtkc6riGWrMkoFRb9Ps/fU/DAZ0GGws24jWRsXwCCW/0ei6
0QP2Qgawd1hXQVdtpaNPUD2NzlpcRy5bXJagtOC5Hx1pnTx32AnXwfske3pppxMCboIXip2UtA9Z
lHWTWtAzLmn6VyTB5pQfawRjdiAnZIKoQH8Vk4kOhqHAS/LyBERk+kXFaMq4CQDjy01X3aTNGnBs
NT18Ljw8/Us+MUdrFbVr/hIAh96+gJ4hYcKPIH4Q37mAUboUWOKZsUhk6ra6vecKpTQvuQW1v/bw
jwXBmafav5TKQktp/Fk4uErFmIM0LFabYzIBRPOFRnUPG8wm4EUKXASpFyCPQa8OKDLiLyLFkilO
J7kXWEZStTg02mESnsg1drUDJaHc3ozbxV5IA23V2lk65tbkqKF2VQfuLmaPoDBsI94w67S+JHQX
fELh12Vrox4EiZGMSEknC3DECydhpxbuid9MKTaCHkvMf/M7oKIQf0ZlaY83J5tEndVXo06fKOVV
siQSHjcHUzWSPk0JrOsQFh+ExzguE1DQ8tV0LiQimnRz7dHttB3/QJKK2uhQ6+NSChS2pRGe+yra
diGR9OC3IbG9hls9cQrp6shlZBxM9TjoZ4XX6jT/8vZJgcEwSJtC6smc8bx66dp9ov5TBjjmCC3b
1zBdfYyOYfnt5BcvfJqYL5wnl8o7soJIZP0sQ0a662eT5MvsX2nfHe/S1UcwT59DtM0IB2B9ZRZZ
onW2nyrroDFaiI6v6Ch7WZIJcmpwmS1KY4KfbWwpy4GOJSuCC3oEWghSZBkug4d7Ow0RXodbTAFM
c5mQ1Diew4lgVrKAHkQq9bIc3R0GLNBnBZiNqR1C+arbx2k7IvUkeHE+yc0zds1CRFeD91Yw17jM
9oHzJsufBymFixixXTpkTNawy5y/4r/iu0h2AgVAiF4aUKBGfz7ZrwM/kF8J6sz5onA9YVzjpOIX
58gIYcjzg8ZolfQAi+qTIN+1OFII2hAkz4NoBPuTbDclA4Pu0YjUNzjlDg0Hv8KJvxyc3NyjAoFy
ubXoTZAnSFfLiSp6HOHBZJuTKcCkn+xKC0c3ZmOuQfmjEWjqveYIOASWyuZTnKBt5cyXQ7pJQXmV
a4bkPeFQUbyj3FaGR/Tp9CuzEWUfaiBbAbCbQB5wzMinYDlZ5lX7JXo9EVyb3Zc46yROl7c2oxyp
wa2aVOUg3SJjA0nmAuYsFB5Caz8D6J85fgO6UdCV0XfSBYrOTx4Kq0NAsZlqkOqDHCoMNHAjol8U
hlBsHHIACkYNfqB8oDF+BItLv6RDmweYO3qVa9RB7IP4pSFIE8vZ+EhkpHcJKeNgLpQ+/qNG+V6+
VeCD1UBxAWmC5GtSTBZQuRi2WAnIwBrcNqLw87G7cO8a0a+sIuoY3fzuPIIi1VWuQOzPIu/QqS7d
v6JuHdFoPBsvLVnr1jYFGxueSoPDV7u44c0kgn/AKLtmfxIDUs0HpUBAhQsC/AY5cB99kBs0kI7C
foDiC2iMkrJbKhMahIhxl1t+RUkqCQya6Po0VKjlvPUZXiTKEvw6fIeGqx5xX+3RvI5blclNSrLP
gk8TKSLfBfJwbP94yYWPOsS/qguGALRkkjqd+gVlChxSpF8a3HeQTJJ2BMUANNpxIfi1/ixlGyuN
pCLEnqcBmzfnDsZqpLH8QaGBmoxhlr150HwuN+VXmnKpg+2YVN0SUj9eiyJXeH/2SKiEJ5s7FglA
RHXJ1q2AlORlY5iaTG1dqv4mtDby5DX06XLscjUGCRgffxBIQpgCiGXORYcSmMk4lPyyUUrYJr1+
6T13Keqe1runpG6zGYCpT9J/hRlwA9B+7G/nYVj0vrepXFLBeBc+FYJo4+C3+OolQkihdXKOfRQ6
ROrKdTGx4m1yCRLoFS9+MQtyb1EL+T1BkvRoQDnoRGmLBq9bDJQuPnP2zBWZoGr68hg+USFH5r6c
uEDlrBK3q4RFkj+BXrq19EXwzHsuVdgLFPvzx0Moq9x4K4RvnCweGheZZDkMkJiSf4C5h/uT84PF
b6CiSnRt7xcxE0TUBZeSD9HHFdq1LEdBTIm6R3TRnmpKp5HcGiGLTX/a8RpJdVf7e9ZNt049hL2G
JFxfxXLYImdOzId2MKLsN8lDcLEBkFRc32gwE5EVQrk9Ai1MkHxh6jASYj84gI7LhhMoxsBf0t8e
lQozHQR0mmFq4f9CNGgyL0mScnMn3NQsC+LCKhaxyy6r/7AFsuH1NPKN5XGIpa+v9f1DIwpHwUaG
wefMiUfE+FzKeHecFXPAHbLT0Fc12pUJE3ubxoYuVQMcppGSvQ9Xl9crl6iEAZli3d7QX85DvTYp
sCgrHZ2ZXm8zCFKLXUSKO9JAg+bcwInJ7w5MjDOOifkfEYJCculFhIxO/gRrMT67PrCdSvPIhkSP
/dYm9MOmRv40+itKymjeTQRporAx/wVMJkn22uukfpecysWdsk4jpwa2iA3hlO+ZViKHZfDzgXZQ
1jlrn26BM9fKvhhPxW2EMsmdCD/laVR3t2gXOg0VdxXFGo2B7p3mPlt/zF6/sx28pzq1X/KSoIGO
xhfc+1rJqUdk//Rhlle9+0bTj+4J+RGQu2xD1pCsWU3S9kkSIqth+sOvV+w3QH+RQPHAmOTA5lna
KEh1gFQUdlyPssrF9ZVuue3EOzE+afXPiFrisYdjUSQId8GaxIQhbWVFwW4hgOxIzHmYMLh3FGsP
tyXzjGzaL22u//QcTappLSr2gsiY/t+Gi7lLarvG9elijpz/IlukQAtxbLgJ+Xz/KovIpojhi1RT
yG1RUYJMuDWAoX4Kn4j44IPSaLQOw3uBi02k+VydASCONI6SrWDEJyBPzZCEW9JywIEG7Vni7cDh
cBvkhAnTwHHa3aqRyATEOYx+ZDI3FCqXLNU2eoI9NSP8hPKeOu4CH21YrYOe+dGXLjoDR8o8WWHQ
bL3dhB0wY7nrsNx028z/sdF5GnieD5NGI31jdI3GAe6Hy4YpvglmJih+kn0ZFB89pRbqtIzbVMIf
JYHBIe6WrLRkvsb9dxcDuOhnpBgMeYJxGXFmzGfvNcILgvpVaFWJFR+W/A5vtHalxC+QQ4D1EbCu
4qKyVgx9ZY1R+gcKt6mMrJJe/b/Tnri+RQB0RQUkFRrn87Dhfge4vzatu6iJzIiElJ5nUtG/42Fk
kkl9ZlY2tA5SkJ4BfL8OFHslnCotgkEDJ/wbRLtwajXJMo81wC6cHoKrpVL9JaNg5PwP4GFmjlYH
3pHsDX34aeqLG3+nfFpiK/ZognwK0jqH2dP3OuLulzZkwMhy4Pwj5gd4bTFeU0amyZtYoeTvoh5W
bhYjhQTpi52gZsZbiUlVNgVIIvVSDvvWc8kjH1SJla687ElknQ2bghoTkdppnpr9PHRixNJkbTIU
SitR5PIxSZMW1IhwJOJNMiTeXF6IOhDkCUPcmp86tZMoyYNtaTHRErV6RQx3tS61k6xXkakqcXcd
2J9cmCIT4TImVRpbFP3BPzBCb9pW2Gnm9pOyIVXOtJdK9uwm5MqDqgKNYZ9oQLg8aP2qYIzRIvzW
/Jc4VFbozmNzl/fncHzDZsQpD9YYWfxK7TT9g4+ZVWzmFEvDLg65ivFnb7Jup4ZrP8R7/sZQQKO7
c8qw183sj2FFC9w3EXGaNm7ftTr8IUMmyJadgxKMkDmu+3Bi5G+10l+UUUpjxoPu2SjoMSJT39EJ
5lnM+yGoK/7peloh8hmy5mwC/iXVi1/vMioD0kmi95SRWRh/6cMKaA4uNUfot+TqczyN2Xc8fRQB
Ux69J56kBEgxg4aIQKktGWsvMk/5NJxobE2uJ/4/D/VJAw0VD3d/ymje8h59FxWoUPLBqwUnjaqV
25rlAm4eAHbwvzhHqdLRh/N7BJojFIOCmUNW1nNsndoAHQoZTUiCODIBJBNEt6j12V8pPJatdLTM
DGq20e4vTUTbRPdp2yBatDN20CXLA6OMSr87Q5HJ2RvZqJZx3dn7hihKym8OSroTGBOUHiI94+IU
7Se/jU/B+OsNPBmDiwDcaaAh+jhfm2bfHYObQ6qAaEgH0jkc0eJIIgHHv3iMDdAZLiUdE5tJsWUv
uJi4mQHAZmw0pvXpG59OvNW8Z6TgGjLk/NMn4Twvsd9r7YqUmSr+k2O5dwD7w+ypYjxl1HfwuPmp
r25M0xLJUuO/l3W+cMxX4RxBvgdm4+aEr/C9AbLQH8skN3BvyfMCsWmSg6FTrVEKIv3MmGhEES4i
5HbOoHLJ/NwW/jsbATFmCVkf6X/V9DxygavI+ZP1gB6BL0hdUFfdwnb+ciVpPza+bnffhkB8W7KD
0mZrYt/I1npA/Y+m+lAELV56HJHIUMdeQSp3DcNAnBrS8PzfcUabOSgViVjbBPFbeCh/+obiDgf3
0eKdRz4jSTBqdFu+iwHWRm0mRQvNvySVmdiCKDUBi1ktfER5AlKDbxzWttyn9AVh/5n0/mZAJEM1
Iedo4ARP4CHI4/MQoSQ4GxskDFqSxKgmsZdEWLI5X+LSYkoYQd3QmtQUTHdgBeeA06K9FfYyd9yl
ifNcw69BgDAjfHk51EXEM0RYvjHOw/8SrfVD/reUiFgc8cZRLYSJy5o/drBCUXolDoUGS/RgenvR
0GG0HcOmt+H8xx+kWODEEUyY4z5Fgu2FRy1/Ea6U+xJDq03QJYu0EJhALZuTCncVPexGWx/ODuxE
eh82nUX9TgUqyim6hca+9eOBhDJV/ZKaPIE4U/7Rvaf0Fj53FUZc1CTRvcnPxIdQCfFu4W3U/scG
KraZnga8a+Yk7x0NtFUMVjpr/6yQBvIzwp+FV4EkwifvDQ0N+XwaqKjDh2TbcyyQqzIEEDwhrgHw
pvBel9ynzBeg45W7llIJelOLwDpjfZUiyfDMA5x7P3wKgxrB+6vET0PEC4JpI0x+kL9Dgp6fZi56
61CHqg5jj1Dh0Vj59jPmWlFHAHoC/YJA+GAsIlgXSm1ssq2o83i9UjW15XfD7POIQHblfTTfAgxh
15iZyJKFxZOVyUZCV/Eum+JOw4BmjZZCjZVVqP/VYMEl8zuch5WonBhOxwyHwjmWtPR1+05XRR8j
bZZ8yGm62+Tk5VZBPhgakw8qldGFmmXnm1A1baRCDucnOi/xB2vGuBWsrbCzTTX/4EXYtINBsxeS
AwVuTLKPLhF94yuNBp8M8I9jRvS3UkpgGeyoSlpmZ7s8N/pwDoI8Ois9oyr2o39pgx8EaIV1l+ra
Cv9q1dMDR7ZecSWjpQDsIDCnueaBhrV7WJQkx8t37fubqpbHWZmuZeAuCj/bMw9wL6hYSSZyZaH+
1BAAfttjt2zdXYZwole21X2qUX+x2JJiugSz9RS7h8Z8SgxAckQljnVyUSb3zzUV1+gSt2gzq+aY
NDq6z62nSj4s5eS8dbUQjpR0ysFdeE6wp9XU35kIvcrzCAiDlnR4K2PaaI4OecN9O30Xsb612ubK
4WGT4DAQhsG9qBvBscSgjiR2Y3NZFd67T5dvEfqJB9gnr8y01KWjOVuHMvBvU/xC+DVWcSpR4bBf
MMtKootbvjeasSHsYRdiH43oMJDpF1q/wReYq0htsQcinPR49ZT8WKPq4lZSNXiksrtkLiORPiK1
xtRDEFcJLWzxQqAw0V/gUVvIQFJO6258ZjroplCw+M4SH9YV9Yqhs8Q7FVu7YUwA9xZWj/gVcNm+
DWZDF68Se6C+iHIpa9yDVUJ/sV8TGnWu3X3VkhTQOaA33A/+Pm6Lwxy4DAHBe2itLS26Eju4RhSD
p7BmWMi8b5I/jrT3MRAlDEdajRd9/C7JmACxOBt8fXJbc6jOotOXLXbC05Tew7JbOA0mn+LNQ9ma
6/Gm7/5OBCu0LWKBazlxks/7is6WDyeomBQUCS8TP5nHTA5qbfzv5MCYazBMYLKFEUi6FKpb7y0B
CLLNz6SG3vfns1tdkXsuLSCLoBs3HUisUP4JR5Omo1Xob4jM48peOA5zdArJDUPwwOIdKUAIHWYQ
pEczkKNzK57m9G6WJLgSyeqCoM3lFQ0ytamn8uC8naq/ZtoB+Mkn+Rrls6XNG8nXZgh3MUbvUGkc
m03CRPiBisqElBjzZ34HKGbMMUw/i75D7nXdJWcASc98Kh6dWDqZTyRq7yjIwEMViFbYZFTG6HCk
UIbpod5gFVgZXW9gUYbeQhh64DD6C0hkyHcmvFkM0zFfCROM8daL57+sf2js0feSj4czVdTchb6a
9QOtBOOD53Mh8VVn1WSyFCJHBxcl6bOko1SsVuG5VNI7pCUlPY0Urt84/hdQ8bvA/oXubGfTxyz9
pdBYppwIVlVuOzpOvlXitgj/PyeHHjhCfOTuqLws5orxFCyG8IbTh4bQqW6/KmdYFpEv+hY2m4De
KUClxRaQZCGEDElDM0Rx4IB7NUX+kWsp8w4Z9crn5sDkcREn9Goy6omcua3NQekwt/pRAXn4asd9
Ndx1Ek+9TCXGi1GgJh0mw8fKf9XUyKVHP00YPbJNl/F345bgasHwhlE92767TWNnA8Qj+bljf1Ki
mADWQ8fknP4oYpthox8q10CmqW9xv0wtOTPxMbN12cEkS42TsYHL8Qakv9x7IdHQDP0tbwI4KNwC
6XFoUU2swNd9jkuR7MkQyCx+1ps9T5znyB0sx/CMianoRsY1RO96TXvQ/FVHZsAA/3gAnS5JOERb
M8AEdHWl5G/m5Fwq0BoZ1CQzcXWLS5JMATFzZFW+MMdsqY5MkXzoyuVHsBRxW6H0jCi8565HcbuB
HCLMfZG9MD0ScR4ALE9B5qSmX5NDIFDOJDdSxBjiJ+N29ChYa8Vf27S2tflZ5m91WV1GfThq2bCZ
jU/AErk2cgI/BzkqCDbsTGdtRenTA+sh5xTtTcxf91WMKpshaxYyoVAMC7Kl2Hkp0Uud6199DSXH
DfkLkjbS0YQApvCZySpD7QYwMSff4BxoDjrrF6LD1V5j+EkbiGt0lb0a/ykD4GpPJvCo0Lee6dEm
oL4o3hyS9dXOOFIuSXDrPN5QlGeuv5TpIlbOVYnQwOJS1F5dPtPAMRLNykup6Zsm79dWDFTEYLmA
L2bTu9Xz8Kyi4xiIqhoAfhGRAlmzOfh4VYyt04/ecvLg9fIYiwq/AsekjHApRYvmxw20I/anBarj
TaN9a/rdHSR9MdjOmU9N+2olyGAmR4YtMzkJmdRhBOeKvRfPtK4lmXv2SEFvuZuMxlEFWEBhHevm
rgrVt4p4wyH86kCJZ5OLNcTpDeVQhNQV5Zr3NUwAPSZqNUPZPPLtGbro6neMx2qULZ2pXYj2bepP
pcvwO+1DBoC6k7Equ2g9k52cNBoBo1SyZLg6lU4h92m1+aXBlUhQuoyGMagNY6QNlmJvM/fYU0Xb
SP80MFZ91I8iW9VRoGggfW1LNkEldpfgmNoHv7YA6S6S3A3yI4MBliS96kN+mzKUx/NJBJD8E8nV
HcJvNbbWMlYmggkfgIENoTqbZSCVB3nj2ExXeYZu5GYrv5Skw7Gtroh6fBJjETfWw70E9SCZOSAk
Dl6ONhGssIWe5XjPEaTTiWCP5C/r4VmOrBD90ATvw/nUkO4gsyOlxY50rBwsT+64s+X8DRn5YF18
9ZvR6vuJYxiLNBiV9TzFyI9KckqNgqM2uehGf3zuzUvskYfhQFmo+XefGKTQUe1TRv73qbHZzWX6
0g5cFqaEdz9CxDm9+mKfsKsy7ehTbyRJgAUUcxnkSkkspJEEfwh4WGRERSIRUUpGQnA+oYzz4YjR
YLl8epc/4HaAbrfey1C21DvULQBNXf0pl1BYK0fVBgsDSwiCNQIAM+EUgFdz7VVQdwyT7VdDdvWm
+VV+XNpHByMt7u7Yvae2sZqyn8p5Z1Y03eStz+HHAypqIL2SVAlLR/wHvUqjMk3ybpH+a+qJi13H
blqBTOle8aLSq0uk18jflHHBGuxYKncigxRlpkFMd87rkEMQhCDNf5L+MLjk86D1z2xnZbpvv3bn
MoJAWyhEgvV6tDUr5kcoZ/L1W2R3PY1eOR6d8+Mm5RQD26joNVqn3XbkwDJDhE6H0R3JjVtO/pAv
cZrQAzpp3QR9yXk4VLus28esdFabsObViSIFJyxmhpD6VWw+A4tLpsmzLNaRjXEy3iK/iRRuwZZp
O87GIyFZb6FKGaRzJ+KE4AMi3MiLcah7YN4AU8ihUgPU3RovGx2e4l5dbhb+hTGxIzHHZaSVu80n
CAy65zDBQdl9SPK8wsTbCdWljKniBUvNJGNxQR9Y64SyrFhYc46B1QrkASCtse3txISVPsl3UnHT
XVMnT2ZwDdNLUKJTd774lrRnLULVyjR35IvZwIB8aXe8+vMTVVabEWcAMkep+UgdgAHT71wY5qT8
43WhZ5RxG7L2ZUoledwBk5BvMicYmJPqwYmuNdeaXbHZiFZeeurGo5JogC7RMDH7QnQ3tERWku0S
1VzIRcQwgWLMAZMuE9lLffju1/bOEaVVeJfhcpatXTlUZcey2G2YZkTisqwKrimNXtZDIMPTEArK
0Xl1GUv3K7LhS7nGDCovcBZWLDPFJKuSD061GehXbi45lgRpw1vvIeZBf2nHOnqMk+U3u8Tv3/pk
J/n3ZBdZJozmGhJ5TZXFPIhP7Jl4ZcrW3g4RBtWp3FEMFsBCg9GvVbCWqts1Hw9yHZSDV6hi4aMG
DSrsysEn449JoCNEhjpbF/MZtcTJRMtlUH14SbRyG33fY/BnZchvtbzm5iH3DZx/MuwpD8gNmmkQ
7Vpn0Ps9kNMXebM3PytILG2RGiGqHDyLcY/DkR+SYSOu29exN/fKOO8MJ91VkKwGi7uLoh5U52pW
z6HavBNAgf71pDBssAIrIp0EIVXu3SrcAaVJRkU+r4zhbnv6xiCeBxv6sR3/lbT3/DlZGxoKfdRW
iMBkTgfolcWNL1aCDA8ATtgRSIKlxIcyFG/dDKhjGVScqtXV5VRz0/fejgn/ZLmb2HdlrKkEiADD
gZGuISLZcAIZTShh4ekiNjFLBqMPVD/Ff9ldUWdRy2GD6UOXVhJzQHE12dVJmX+oif3msVRqM/3K
cQa2fb8q4ieNcT46qGQKD5sC6dlUa5NoXCmC5ZmrDgm3BzlFWMWiBBOcg/mgsjx0OVWr2xS/SdiP
3uuQOoRKMpgzYUiqvSknenDqBzaMrFexBlENeRNpxto/gc2Sh8z5szN8zLf3JO6Pj2MLVF6bx6ur
ewuZ3GjRpzWhVJnlDhmbSuwDSEhBn9Ua5d4k6bYa262MQW1b8Otk2DPZ484I1P/ShcuMluq58ltm
Tg8/Bh0WJVAEvlfXJ8zEj03NgcZla3WvlBNinCLLFoYzW4Z0hGWMj708STci8f821CQrhYkyJcKx
8hY1n3Xl78MQ33PXLpvup7ZJEO77TVC8W/gPJNMNoAbW2kbYoJJbJYmDMvfaNpuDckkVd+3FMUki
OYymc8HbJRcrf0Wmf0+NQzjdtOpxOvg885hnPmmI3XoEiA4m+XxdIKzxUWmK7CDpbQLrPSC9luL4
lIGZyxoST4vEzBk7uyXx8iUsdkJeCHA7k9fX1Jxx8aGhBq3RtCK3E10iQDh3bhzS/Pu/Ra/tDCGP
Bk8SjYAY+AtCxuAGReAFmEiaIsHmBl5RUvrn8eHwEFEh8xsMSUMcP6E/Im/rwg2lwdIg2Cim1eUQ
bwnSEZ81FyuUEaXR18j5DoCOnJdUjhDEJm+/FSYFVcqLTI6zgVIdzopBFzPBCZ+FU6Hsu3taLDwu
Sbur2kYBZY7ohn/BkCFa4UWYASjuCYASLqIejF/8epxQ3EAEKTIeznQwqIEbM7ll/AuzLJI1n8PU
uVE+8VT65F1t0Sy99GZz5tMipBXAXoO7qBMf5wOmQeUqImqRHjHrLNjmDGtZkKP04b8FHISgjQ9x
FLK6ZjOp1754Qi9FMtXM/QLFQ0xfniIUQYzWfIhlgTNaeuEWaxG3jeEwCVYlWu1NDDlGC8Mdv4mG
ADBQZCITszbJ04frkDZSo0+JW2748sB0WhGlB/ELYfMRyElHfscUD899w5FQowY8T6QZz7Q+s7qT
DAnXIViXggxorjYPrQpmT8fLVAhJ+JMSga2Mb+rEf+W1/iSwhwYMOuWoCRv9uTyP6sVHfiEoeIm0
v4bKsxPlmxbEmcPjUP1KCS7Gp84uzs26zZgz2SNr9AUvkIl2rzK+otYk8KAGzlBrKFHAG7kNGuBI
p5xRp0CCI8YucQIEEXbmU5Ncwv6Sgv4n7sAkgnINsHoQkqFVdvJ96DLrenqD/N+GuCZ8ulqBS8dc
BmlBqzH5VySBcfQ28ilywmZnsJEsh3gnrZuKnemb2FuzfjNAQ/sEAqCOm+jvo7Sj3nnvdeNc4QWV
pJ4Hm0MsrEzffowGjFDFsprRiS2qF1v1CP/9sBE7p469p1fBDSUD3fyqJ8jTXpEtiuBWWbdirRhH
onHyZWS8QyjArq6cUIPJmK4Z278IC6BK1GZhyVHLPuTeAeOtyuOQ0uYOlBcktbF/xmYTk1knA8om
wgd86icp+czKJ4muItIJFW98jQrGg2jW0nSIPKejVDR1PSLyk+cnpsusJSqUGqJr4pWD5pprLXBJ
l7kpaH2mwH/OquaWPRiYW24Y+067e7QpMkJhRmETky4NTV+g19JuXnH05mGTIEfzBXCeGJfqhduy
QpOdHutIO3K71oR72ykSrSvEKgjPDzvMGV5c/Tjmzjklfuh/LJ3ZUuPYloafSBGah1tsy7PBgEnS
NwpXAprnWU9/vkX3VUefqsoEW9p7rX8k0pDRyQOHNFWKjEtjq3fzoXegXwtRbiC8VTeDAsvym83q
Ev5YT5PvQol1wI6DZawz2Aav/4lpLxMDbrTu5z9iLpPHUAjpmbrYxbauTpSsXUx0xiJT9FfL29Py
97buJ3QJa4zgKDK1yYMKL/irD4Qxki0AqBissfAlVdoLf5byh7SKDfQd7iCZdlJ2XA/JUIACsZ3V
zTgd9JakX3beYd8PIZGOSPgtjJvhP61GQqTmfjvVb33d75FoWbwOFpIMNaeR0kLrH/lxfFj4KIO2
L55+EyDByPrqybZOXlhfmf1peIUtibmmh57QZAywmdFeHHrVkyQ8akRZgKH4M0kSMoDjzLONjyTd
z8hHU0ydctAtGpHt80mq1pQu2SvkNo5AxejaPfpGefQaq3s2KcBjkmQ6iIDqWO/KxN5BdPeAipHj
g3wx5YKGH2Q2ZsgIJJuoIkqe5wxkuVDod+KOnbhNEwQ9FUAslw6XkCM0m/HSk7wJr5cmN5Vjc+m8
51olw8uYVn0KxZqXP6xX17m019xdaOYGixga9beHujTyAmEXXpyS2DUP5QpbhfJth2hpjL9YcJEA
1aRNz6X6pykW5h50GPoTMgqqUDdGTHgozRe/sCYvd6uQzYeMCxh8mqhmAO6OZv29p9fX4mnSCTse
FLoNufCG4UTpzIXJEU/QWpuUdRo3WwkizuvqEsK3iGnTA9UnyXjnoT2lyvXJ+ucatLNELptZtTOy
4cVIkhVVnT5BFqsJ2ES378GC9Ako/g2L3jpnoirJ7K8OTnKxZlJ0A3RjlMV09Kd9kXbKw3bDTKRn
tIsLIfnT6+UTlQ8W2hzCMVR+H5BHsbKK1BGAHJeWw7MKts91+GPNZMhhJxCNgAw3QtVw5AqehdjF
uWqGsx2thHCfzHdE/8tTlbcoAl+Rno7k2ljlW9q9VcPraL5mXrzmy1wYeoDWp/wLy9JWZzhSZ8hR
08ag7f2utY70yXwnogNczmBaHe7z5MNYMIRhN69MX4bJtg9WbHpT9GcpcIurLFweW6zmp0pAEMxF
TXLyE3ok53cxNRYVQXTVbQbpyDvrTzxxo8KIJ7o/FfDM3VOsPToqC7hvCY5B7huMJyC5ldHRpAuz
1mHEMfFJD4Phs9jMDObsPl2N9RY0Q7AKJxg+UyITUQcSE7HVnEuarWyUIxDHpnmzhnuogsQ13811
SBpK38pT5lCpSfKyjsKwZsPvSN5YSIRviJ6ROR0kjrF/pgaU1gsdpjMskc6Vyl6EAhMhJ1T/IZIs
b0iC5UZMZ3ddGKg1hhJdTApxwjimX7PK+mpIXVbikd+lXPeUHfVqhwJ7FokZiKq4ZowOzw7P8Sgd
CM1f09Q3TMeFxpOGYipK10uHktrp1wWPMS+Y/DcdvcTj1WXrIEl2FbPg4LBRsdfoVBJjWSDgUq2/
dSNbdVEAtU+2XRAAHl9J3+I48taK/gXjyVsS8Ta1ZCo9u9DgpZ2sJG/V1K/whPxTkkOr+GRhYAOp
SHDp8HBjLypUfJI8gkHzlboXD1OTyYupF8gZ8ocIvms4FIsQHYvksq6I1wOuSwoCGDc7bnlOeS87
hqq+6nE3TCMyq36bmOoGwD5M5r0DPVQCulE9QRx/H5ZrFLyR+1pEOK3mbTvhyimQ9twKIRiSRxGM
u2zg0QEH4mUwWsvvlveEo6MvTT8kXhgBpYz/JG/X41EyHzyQnDbPdo0SHlVe6AkvYz22+xTuqlAe
KMjJit+JfAsewypRScThjoG2QRaV8OWT9UL9c7kJ1SPUX2K9Yoj8twA7sKTSYjXQitx+RxNRGqzF
UTBSFMtr08uRz3Ac8EjBYBxcLh7HfV7q20K1W9Mii5oP8OhbNSvX8BQ6msoYBz5yuP7BvupCOSao
UHrTky+OjBDXr5SKvgd0hUt3yElNjcm6dcj4dQFfuoccNIa2rMHaJYWjGpGwN4e+dP1I+tBz7xDl
Z5eBx0T+k4fMzGHt8Emce2eLiJ8wXbf0foGFsrk5AHf5kuwj9DMNMQuCrYuCe6ifK6iUsUCd9C0E
asX3IqHqOdBgTnK97GaTjnBERffOypsg7SCyvEAjUWYh+ZjfI1qhqVS26TStTQLze1UYuankxam2
snDlQP7JQVCfiSXEZaqIN4PYXfUzL7nELWjxj5qdPX6epnVXvL8MJ/IlBJJ9BnZbAnDV+HVbTqUq
JnN3XjXBhDvpgB5Ztu/aJK0Jp1Y+YTnMrlVIXKmDOBdagJlBaa6ds2XFzcmrVYnGDzPwyuvQMU7/
gCcQKxlzBp6y+o4N99SBMER8FPIHo5qILOzPZDV405qTTo4RFaGKY8wMBIcm09dRA1MOnAnGp4+J
n9BUOuf32inXqQ3hyu+NzkjRj/kwnwrmgoDbRVzaMivOUfMnaPPXLkqPAmLwnpc9Gc8Oy68sy3N5
dE367kfnGkcamH9PcA50KZeLdNtJ9m+VzRfgWpOfODOKTw+DaOHcB/t9KtMVxnMuBOAbnnhKS7Cs
HiYUW3EEU98+kWnSapQZPhQuRVLPMgIMdaRt7ERN/KoRj9VWH0CuptxnUbGy6w9OFll4Qv4Vm4qX
En4EZG3ayI6lqudu4O/kseMfFBgJSPqqMK5xAAmPiGYAuIsXOmexznrUJ3wYyD0dtH9Nh3qy/ZUU
CcKjI5O1qYOMX+VtiOnU6InYsC0CYUbylol19grrNEyw/mAYXuxzJAoDMTtf03wz2C2MkCmC/Acc
F42HUQ+0hse3z5p7SnBpPHd7weSpU5DGUI5rdYhfvOh7wWPDq2bUoieL8kdFJeyvto3q7PqsUGDA
vcrxT0n9qQPu6iTcsfrg9+Ja6AVVHd/66rx4E2gXWA1BOTQ5gC+UnJU6iKuH1BJRLM92hKV8md+n
G0jd1rS+upHaF/MRuZ+apjwNvOgpt2vueASeWhjQUcfmRJdW+ZklBtyxq0MfT5XIka3lWjIEai2F
VmCvcUQmnkHfUITxDTAzo1skx1av3iv6L8YBRdG5ZgzXne8eH7tkOk2S3X4u3f8i/gNeNYPGSCvI
t5F1F7TC/TLafq+XPU1tZA33tT9qLdU99i4qoxdJ0uJDkD28LNSdCo+lBAOJfvk1hWhhu7F6NjBF
QRiBep0KJNci1p48bMd66TrUybBcZn60iChYqg49lXmvU8JBaGTbh7Y0mZZ7cmsYhWRUNKDRR5SY
DdVUVJ2MWANzrEjGDLhqf9MWTJT0DJJ51+b5GDApqhiaZHGA6xrrq8IgLgBCg8W1Kbq/YNsGRyj/
x20U2mcpKxvNf1VS7QXobkvr3YzJx4W6rl2PzN5z1W8yapPV7p5DDjZMw6r7sRh7lbe/T8a1ZGeM
ZrcBuAAJIXVNVDwuhion/e7tO+94v2A6AX3jhjI1wgrln9t0EDAVhAA2QzAjd8e0B1UsYZtCAGhs
XaN143RTnMciUXAj3elxSWD/copNNAbtZtF5CQn9AhQvyOgasnGVZd+6bf7WM5cc9Pbovs49yhjv
JcMhrnrcQlSOyXyCiHcJHNwCRFYzH5OewTtlCwyaw32wRXOI82CYhN1axOSyjgGJ13q9dzAPDuqe
i6Il+S19sekAKLmfeygrK/fje2ldQsAzyGwgRW7eiBe1bFxfLq/EOScMlsB64NaPiqQjvueEv40H
D/2CPG0VwUpVf3dxXQ1uS5AfigxmoULVDimVkWnK3he0oK/fhUfWh82CT6690Gi89F3500Hk2vyL
TZKc9OAR8qYFL338iLqvcf6p0HhEOit/Fe3dGdjC/uI5Xg/IzyTMQuhcAWsbZN4OagPXci/SUN8w
DtXde1nJjtOZz2nyLzWoiZqfXdDj3k0uM9Z2KIaYmcrkIrP+/r4e6KhqBhGLMMuY3ihkD5R48acz
NCAcSGPNH1HaiFFtpvWsUZjsuCBdNOOeyQiCpiy9GaAv2pLAdGGxQ3AtoskGlqRV9S3ZQfCiZAta
7St8DN/ZSIhHCqjbOP1baHO18QMtzXLSsodFGwFih1mVJPLOu8dNgAwR/U51kdasvvkvdWgZGJ+Q
fsPLR3kCKxudERonyUUeWsd+cUzn0SWQP015GGkTKqmPlNZjQgHVD0//EanliEQmqPwkcnY6WEJu
NBvgEvlYPO8kO67Ks5EyBtolI01L1++MS4zFV887zlsidMfD4IYnefGV5rtlJ62zZ2eyd57Vv8Uo
NGKtu1Cyu+oS8tRnzpzQQ0ekkfPHg1Vozos2Y6a5ORmyEfwWfHAOiiCb0poywbQPLuN430wuIYVz
WvLiKPR+NMcgvoaRhy3jxbWP+ZxdbMda6VxGE6uoaCL66l+iJtR3ttulap+DxSDCCNGpvRmTa8sv
RWQou7CgGlj+9JGyDidk9VqirTNHR078teyLCjB7tlws1lcC4C1y+JwR6hNlfdkaGxKgfBE3cG7Y
6nysbH03aNFJz6qjRHMsKtEVEcmHSruTv0v+uUxwcoNzqTIrqTinZdJPov8WJT/PFHOMKep6PgwR
dDSWvs2cr6U/WBodqnIwvi0LlWMuFtvKhG9EX9Mrqx5lV6N5v6+tvF7kMEl4SI3aaopOfXrUwzd2
4MZDdiyAMSFJsb/ELmZ2BGvtvU+HDx4Lh57zIBnvaN8w/OWbwTEIVVCegTxAVGW6pyJcAvMn1hoV
86WgBjkaGTyiOEZz+0YoNH76TYXRFJsgpv2AVk2TFIo/k4aADCZPw/DBn6DQ12rgmyZiYVrms5Pr
K6cdLmacozvAWc5qTlhlDZ2oGncmwiaoV5+WnSCKBNtB16bqIOB8z4E3bIlNsVssZG61hWxzgEiY
E2DTGO4nfAPyv//2o9SHggcRnTBiaovNKGITafa66R67ybhCrcg5AO4QkHM4tqTINFdnetHeLBoW
VFLrJ4Q+PF3MjMXwAZFczdVG6QrmvFeLkxJgXOZ/SKR1aP8H5jNADRAnENMuV6oBF+QjQQacQ2Yq
gHLKUq4N4m2pqXgyUIB0AXx1fHXxiZS1Dji4bEet91uPs3UtyWAmUVYS8pzrGL26g0gTqAtoQDpn
8h885nm8MmmlIucS2kMWJNi/FRiR0GZOe2zS919eKGX+5SNkZgwnfA5kcb6QvcC1QRM0xooELlBn
h5TcShGrCWXOk0EPUsIoqQhOxx2Nu8ilwbM3r4hXt0rN8urCcyDUt6nG4SE3bimuUiGJYj5T9pDV
ED76llyJ8MHct5CSxDKR5Fg4UKRlNVMTv5vSr5aUjh9Ihl4njw3JBMY1VJJEcRIJUHmfHaxphC9F
NAwFcbUpD4nk4irTWd4Zri3J8adYwOEUTwxYB5RrtnqnzFr8vrOBTMm+aQER0vzbBLgcAwbAnuac
8YG4kZmNo1kUdg7Xbwl34y4elEbzJoI5jyck6xPizdKXgip0T3a2312Kn1HW+whRwYe0bhdUnDZY
6611UH5wIf4iVD01o1jRk1lyT09EgEo1swgg+FsXI9sn2kcFdSWx8dxsQiWLMkZowGFoDqV0fxR3
4RQFvV2wz4meIOahizmif7XJGv8JOA4s2x/5FuAxbOvvjLNRsFFUt3NxkWOBxdMik1BrDu30XkY7
jhjOWHjllPguSnQH68aRIypssLFpgpRoQGsZdoz8IRtmVN685KNozI1j8ihDHtCzpSJD41ocQkiA
7lA5D68uXgqyBdrEfOrtlCh+lDUMM+wJTMiy7kNPqQa73HOmD6Tzi4tZwq09/iaJImVNUFOKB5et
mB8QkMNe1Lx1TPRBSKcJtqE0pwPCI1a1cNYSpMyDIonQFsDIsnwauYnBR8MvhnLR+itgt6E4KPAK
VIKkNKj+QFSWAynh5jAJhIXIdGEbB2yhitG9xSUpLPFFD7bICFAfvQs74BCCJQTDkno0X6K5IU5D
5TtOfe7fdr6CTmAplIysBf1UbgT+hHHEzY+BQoj2QIwiTyXefkGHBQaW6X88F8ElgUAABd2OJDQJ
6S5nOQ+J6Mrkf9IlrorDeFKzFxkVnSU4TaQNYxUeqQKqdnRePgvCCcrBx5DWHxx00huStPuxPNK/
wt6p8mDJSigpGo3pbYbRJrLrO4GI4SFELwsSONl41azvEH9ATLbglBA+wHZN0J+DrjWMf5SSR4yZ
urOMPbMcsyeLRULVtjGIo0xXAcc72GeN8O+RkIn5qOgfpL08hzCw2KYYznm85EYR0Tfnuw0t0nYP
FI/oAhSaXszihxNcdsQqGXzObAUBpQgiieVw+rPSHvK4f+b2RnhQcdflBCFzbhFL44R3+BGeYyRG
Ur3FQ9/BokYgVv3ATobHSX7/VDvEMKedg0xlideNOdNb21I9iEuo/HCjEkkQaqTeBaeuZTsl3jKk
341BAUhDvg5+KJ6SvjqQLYZFl/Q98w7n1nAPyPdBkiJjgfhg+Ln4/7IFpZE1reyWmEUPs1v0oxCs
iPY2ARDxYFii6OGVj0AyahEi5M4/b0CIDiEzYjldiu5FVHNlWG08pyMtwfUL4kF+RKbf5Dc2vx3D
oKTGMLo2iXWipo/rcNH7Lbi5wyexoE/i05n5maocwwkPqMZrZeAXDOZvRhIZMQYHNTmfnbXFAg9L
95vj0p6hp/lIM7ySlfZPmT/QdK9c1CoUanHU2uHO6l947nkP2IOsW8hZgHpTIKSln0i95d7tfni0
PGxLiJLA3fmLPOBdSZHOsKfp5nuB7IJlmNAWidPgP+E4FHcEcyFk7S7IOSlIRITC1t+cGp3ymNF7
YuH6xJjBBckurFMi1J9iWI1GlJMvC/sD+U1PJjxKl95E8BWd0VxuKmOAnHiYTSD53Dz5gYnvh6B1
/QYAgFhqaKwjoR/IM2oKgyg3MGOOHiLtLHoaeFf6H5FcVB2rgNAObLbIlhEKZVoKDkMMEGnSfLgM
TrBrPKcLG6xOXC6Pxm9hEYu6m5DAhK2f1gPZT0kLINeIyFUomfrGpS9iTH6yAnWZpjAsSp8YwQXp
teGh5Us2ifFfbHVfWgZzOKzbjSgtVCWbOI58DdNLo3srvkKN11GoE/gYS/MIOruiMzcI3aRvrRm+
6+RYBc+j8idEYT38BaGTaUZoCdlwZQJgnZTfkB0RUXMZPuRAGNFFoRbiYZdzvFuqx68qD+TGxgpn
3QGtuA+ZMUq2CF7SVqOyvd0IPdQ2Z7iq38FQbraG1QmSBuUdG4pI4yfMfGaKRgsefQCohqKTlYbn
CYdSGfva8ikXJWFu/FAR4mdEnQKaJLTILOQddtmLwv+hdiLTDh3RgtAXnLGGG0JUtDs1u1jVFbwt
gNgc81VD1h/GW1uh3OYDLebKBe9uZlofRDdzRmtNKdolcT9j+0/RwTWzA/MhLGgqchyry/Sew17w
LcKny7VDJEYwvk8a38lRiffef81Eeqxk2XLAWe/ybeiDwrhqEGoI87KEfibJ33HGT/7U3ioGekO+
IqwOGsHcRJ8LUANxpCHDJuRBMPJ4fCuKr4rIfTFLEFVTNiEH5CA3CaqAoALoyK6IZ9HztaTwLQn1
gwKzzVJzZxGQPHdCRElpnvggNGIYRMsN8CgvrWT/CnSLm5M3v7eZL3vijQzERrAqfbfRMs1HhDKo
yT9BZJ1e3QtNP6s08HQvY4+qOX+Qmbg1jOEXYcmW7N1AqARnFJEVXBBuHPtK+EfO4ojM0ja/lb29
Sjks6xJTi5bQAPC9hKSX3oWhBMeLh4SYwVsWvRvNj2qgHeIr4ENChCGvlPzjfqI41O4xItzkcOWY
3oyh8leUGGIXmQ5lQ42XiGPT+u+AIQFxyuQQ59DADJONm/PbBJvZ4N/tyE5BiQYQtAQRzgk6ryoL
YUH/q75ngi1DBn24zEjv7pMSoW7h/rSntxItjV4dknTLHcODDuT1e9ZOg+P3ExDrviJWzJ6A9OPL
aMTnLDQ2mejOezAr3v4RHBj6HBEG+jvJ/6nuKnPz0MS4rqo9p7ztOaiN+f5sGmvRvpLTsQxsMBWm
DWTfr4Dz3CvWtFOtXcabNC3IzsYKt4PNUMFWbN8qxqymt1bJ6D45GfoCzJjy+y72f6XO2e68z3jf
8d0h6G154ufgAjG4Ngc03j15/RLxTLiRieoIJm4ctBXknxg5UvfV7nayqNTlNUjTfTfGuBtODaJ8
mj28tPjboA9MDOYDrveg6PAcjE9lo0Gj4hRGOeWU9oeO4jt28CIxk3WviqX45vKvzVXYSsjL9icD
eNTwUeIXaJsCGXy8VnmzQP6d7q6S0Zv09y5R7wwG3XxOp2FtRfDb5X4YBskZta8g6Ll5Lutuo8f1
y1LqAxZvBhM+GOZLj36jyuPZnc8BucEpkLlLv1i43D3apauXqhw4nMG1jWuDm9lVn7MeCYmCCIzz
eTmU7cQw8argJnIDfUXQVhN9DjXanXhaq3g+iBHyYBXj7DQHICPLhbl9o8Xm1fTMXTRdg46Zw4iV
d8V4YQwhsdj7G07FZ9gd66p/dgPjUKXbVqf3FC9TGNM1QGRBWuB+I/+MLdzkWysyY9Wp39zMIW0q
HjpJobXmIX6N0D6Mxi4Ls2M25j6fRNOCsSIasDr66giFEgxfJo3QTOicujTVf2AEqak+cvLN1GXx
B7wtQIx+b5FBZpOwxfU2CKMCEcQlANW4dRDl91aBC4K1lvKDFA7ObI8pfRzyuMShtV5IKW7hKUpP
24+h8Uzf5dKhA+HL5fDfihsxbotPbdjTbnKwKdQTUSaro4O4MAw/nYKceFageun9rhkuTablRHUG
RDI7fgXTqvLbl4NzjkFMG0JcYnZfidwxiO/gqPSUp741TzET6Aynu2gDsDz1U5U9/pU4Dw4Evw7M
XRJ+pS0Kr7o3T5P5ljH1egi6VIwjddY8qzAIbtTmUD3ZM2CZXrAylx7ZZza9e4gUWAFyu9r3tXpW
g+rLm50DM+2x6/HSrKm1IycuW4WnOaHw6ugl41PsogrUg5tL7m6BL1NbPBjFwe9c9aTr+h9eGDdi
20+Wt7wbLqEbnsMSMf482Jc+wytjMR5pK4M/USfZSCUfRw2nj3yAEFHXQ6L8My0dc6r2sTTD+8SR
kvU/snWJX5arvUuNH7NXfb7+0PsJAHA0U3m1s/HF6rAV8xotrbsBviHIKHwZzcVYN7Xix0AdDHXf
OXkEjv4ALcZxM3Svjf2pLTvqioPmh4D7J9Hzun36KuBFG6jPJZiUNf0gd6bJyHyui2HXd9neYdXw
oGQZcFTMSItF/g+QW868bSu7clD5Q5bPof/QLT5jaCu4GnvSQSR40nCWJD9Cjk7cVTIptC6tLcal
XYZVWWpEUEvNy72xzwtnZ2bfR+0HkraZeJjxKHIZTkL156CPH4Z0aPHo6Ep5iKqOExBbFpEzzZuD
JFa7e/lvJXP3p+NLVoKjLSFTILqqPd4GDhKzgGXn0BvJBf7FoUait0EUiOhVWRlZxvVpO2axn/C/
cnlO4KW2iyLpVOTKf1ZQvyJtFPZgk5ITpiXlXozSZXTQeXQmUGi9PmXmw62QkxqP3vAX7d9gnhWe
khHQL/prg/0RJGPNwWZcvJNFmu5cPhjPOU9TEl2jKTmGhG8zyQgJUxvZqfa+kKIDL4csqc0KWVTv
6bxpeGXQ6cpIAOeF+D7mVfp/nXsN9mdwzqdzsCrTcFOYM68DBTMNf89sWZQo0r6NUBHrkMyWOiQS
suRDORJsAcGhIoIjkpqEXu11qY01vFHgMZdP7SmrposHmDPiRHI8atX3Ma+5V7VEbDoJIxhQw9Li
ISOkDX8n4S9rrudQGw/hoO0993tKPugMK9G4WIV5kmlzpBwuDv8w9BXOvwhELsG1FaQ6VtYZXTXK
HroDeHn6uFp7vNWiTdea4LngPpl5lsWBJStynjlMF1wswxX/AoCoS5CiZr4bXFYJmwzDFvRUABE+
jCOtzaGUZiPPiohJhtbFJJ9ftO41Q81NyLhNaoslAt8p9sNrPZya6Zhzy0bWDy0OKqndOV0S7GLG
PNGbyjFPi4wyIXXp6u2oGLgB+QQgrS0GX+1Ye36UHbHmeahk2fqNnTX9E2VxVpLFt69rFF29RzLQ
gxseJyqfIEer1bJksvIqzg8/XIV5OeZiYAIHW0RMChEoXTrku62y8JrPL6GCKMtQXhTGxybSnwvc
FmL0WwATsMyKu3cEGRJj/KKeBW+wuvA5qfuTgaSj56ons4r6rwkkP+KPatvsTfUw/FQpqdE/2BMn
Dz1tGIOm0PYApfWj/4Dd1wOLFDIV7mfjJet9xjhg6kn5MSdtLzCxyY9eQjxgHmIkZg3Fn7mUW3K0
+LaAPL1YhDIJ0pNxZydossVpNJUoNsBnOhZ9wjX4RoUUEtILfNOlEONZtLltn8DdSkI0Hp8tCHIO
koTXiIOjJ6lbxFdUfTOIyvqdAVR2/Ji2Or2LiJ1j0dSLPStGxmEWWdkeS1i0TKfJ/iuMud33h2as
bjKH/+K/f4qCMbMx1I2N7pbVqocKdhjeGZHB5QDyyXYQaUmhdGfBVwHUdJLOHHQP2COoaxRjFy9x
zXLCj2jnD1BaeZwQuJGKmDsQYtTlIGDMYs+fYBgaZEEqPQHVoMlGQhSHG89/CtPGktivBccBzuny
d6ZJyY9F5bHW6PhBTYIeKS25h9Eo1V+DA4QKPos4QkKSWuPm4lUGicHfoxgm9ZMgTNzhlpTwCJRC
5NYUM7eGV9X9qP4bAKnA3Ple5OIe0RVlYMYiXxWIDLDRJW+GVY07XAxAkqnD9hdp14iyeMxIUUh8
E9AVBjBGO4Hf2ilif2Hiqw8eO5ZBttqkftusx5YCIrdc3yb3hIKhzY8J/KkICtDhBcZblCR+zh42
K7Egir94lPFK9DsbptCyiDz4KxxS81B0Em5ITHkEYef9FClNbBRch2dDQRc1/AXsV0cL2pCfL042
YfUmz0zWkYn0JRcTqqeZD9LTbhmJS3KJlj/8YGhZgfSj8XeDl8hBkeFIxEl4kS87oIgVRIiYGVkl
/k90Bw7LWdP6KjRXnNC+pHHm6leW3sb8QcSycLrNzieym4IiBkR7u95SICBvBkAKAIJRjUeCeVcm
J6Ggz9Yr6vp0uTr2a8/AAZXGK5XiGaEOVMGqbUKTzBb918RNVLeyebVqXKBe5dc8AALCCak5bvEP
kV7RgSN1Jx2NWKiz15aEpAmFww+DELcuiRqAetb1fldp/0mp5szSVy9AmcuTJlF7CDzZ3gRiAG8Q
e4pIz5Qm2YEWfrnK51xCWsGVKN4uSX0EOHanPhFvtbET89fCFLOfoWmKUUq5CCMdRMWED0CiiH8p
6cQHdBZrYy03Ume8lrgamUbk9NOys4wERLH6owHm39xwAugh4awAR1qNm8hozqaC2ylle7XEDyqT
OUwZR6ALASiWX1ZSSP8QMgqHbA69AkzWI+CdZ79Jdx4ZiqLQd9Jxx24PSi/+JlYrkKFl/IqtfznF
eDPIJVULbvvHJAxDpDEOdMJirhP9azFeRSKlghqgBQQ2KVDK4VonQ2dOGhToLS8LeG5NzQSfZYoI
j6ncpXTZdtcYDbLwz1jw+YprSxRGwpKzZvIHsVKDOJUk82r7DiRMpZ4474t/k9mtaxKl0o1oXon+
srpXhtLQeJjZfTTh/lkApUExu1VwTw0yDXuv53TqxevOfs8x4enWwIfwL00cfHGMfHlNItOBvJP1
WCV+HW3mhPiSxXeGGH0kJvVmuvRGsRcxx0LyTe7wEypUDoF4RuLR5HBmi1rlMsoo3/icBCiHkfwN
LGJxoT2Jc4Q1yHRc2r3+SYJRKlYZWB+r087mza6wWxF0V6c1KijiCVMiLw89uvOlPs/IdJZCx/UP
ThYEOxVjhTgmRb9RGFSWUMTLqUEyDZ8YTrDPBjxs0QmJxJZjIFejio0McIw5AsdmDmEq73XDVdm8
SDV5iZhQlI6XwDFOzXvUKXu4u5Gr2h2tnbyTdnXTuU2W3KBJYF/Oh/Fik+mUkwuJoq9bHBwCsCJ8
sRr4xm/vJxYLe/qe6m80EXFLsA1cFLOR/KlGQ4ElZoiCeWccHln9t6UQGxEQEhebwUInRs2FUCNH
FFi4dSSV7yBcVYCIkGdLpeFTnMAMgwmlenY6rIsE0pjQgCh/dUizyEX2rLxo0x+3rXjIHNi7g8we
eLjW0CBTtG7td6Eyu48OotElv8b0PLLGmaE60oAsMcORICbiFDdb2yQDiFyKV0mAWclakG+YTyma
lG2F6ImBE7Xek8w9Mf7WEzPuXJenieKrliOB98lBWjkHNya1FmZkdFTirND9Ek3gpe3rEjIUcRzB
4iNaFfzTBjXSe4uanEPIQzzHtHAC1Cr8BiWrnpBA/ba3+iOHU4Rvtoq+xxKzbXfweGdTEBymkXLO
jjwWCa4jYeHs7GG4D5OXUj44jnHhlbqMta91T9C+gjBqo/Y06U+kaA0E09Ai3ZAGtVivzMoo/SZ+
DGJLk/5ct+VfLXpFEhIFwy2dnzMys8K5OyFBLtOt1QdHI+DFWud6wVzBGeDxZO8VTz0wXaR0wfA0
i4MMl726MkYeTE/8BdeYTuGg6fxgbD+GpmEXojylOqiYHCCJTGe+JH13mIrxKNywfluCbIdPiLuF
l19kjhigcyJxRNIUUpekxPcU4kXCQBdjOOg5HV0jOtVq/p6tgbRxmq8Tw/eUkCo+wh/Y4qMu2Niq
3yMfiiyNUFecOyQC2AGFqGnGLNZe5kzdo/iC/CdtDs0uMrqacGN+Ib3DB6Zi2Lobs7n1gLulsC+y
2lNruCjXsBmAEyCoxSW3qsvaz12SWQA1be2UxwCPxr7Cj+OltA+o8BZogTwcGfZ9WeaV6D05+kq4
aegQzSzfpwlQM4QsH23ox26FII0GJpowFNT7lnO1hmbLsWAyiIwqFfHusY8+RRETJ/kxCj+m4L00
ql0qEZLBt8UFJXkOZFoWHRnvsstGHHDYn8opOy3aM/zn4K48IFFHo9E05DQNV2KWrCc0l+NHWv1n
a+PaQHOkY3iRd8UM682CWH6xom3qBZRFQpHxNuZEhuQsMBMUsgeAole+knNJ9H5h41Ra6yQIxz7n
KxD0yI1YW6/haZr33Ixaf1nIKMl83QXecKkfpQMDUzkgailjaO8PWHS8rN+m3ITYCDZhMr4IV52T
GyNVDcXU+7y1ZQLhjLat+5hJTZOqpoxkkVLfhHx5C0V70oZDzIzWoEps8RNA4UJwlB8Wq4iXBRt6
SIqZJRBHEdeDRlgG8JI2HntZUax0VUeoN1jXJ1NHZc+y7FwZjxhPOWioqnFAnBNgxPZfTwL9yEcP
Pt/QdkIRGie43qYgPBDQC6doeRSTKZc4Jv1ziJkjsRjvDOOgODtv9n9VGjB6PeHD9ORldE8404p4
nFWafiRJvW5jYz8vjq8TeRjwTMm3liHzc5tvXdn0ZfAkM1Cfxhv6dEnOIuBVUYg/w17MqUcqSj2+
D3Q1cPE6gJqWekLQ9sib4ChG1XYpfrSMYmhCYoPwNUyRY2Xdkd8UxZdektGprgUuMZjFw+rhIW5z
SDzC7RfKjuZeFROaluQk8oww7qNDEyL5Zmj9Zz+a6EKIC0Rpm9nvY9+uFr28aDV2CA4zx9A2+edU
/zfl2iYjVmjonFdmVUmzWorB18KbuA0W55uVpHPp73M9gPadqNpbG/Ldai+ShwRl4bJFo3CSEYkg
tbUa9wfe+lWeUIdKHjXpgwA2eoxYht9EY+PJaJCQz3Jmf6gU65AAZUiaj5X+LONNJXe57L+awX1p
uK6I+etaBfCUYqvizQm9k3xnHpfFQByV5ENYTf8l5haTEpZ+r1A551yGhJkzO0TOu3bhIklSNCuc
obCeQUvdzg16fMIijbpN9OW/8sBmPSV/7PmTqFMY9l0LuMNIJUM762tDJaychhxZOukQMKYO9SUI
GjPVPhfGeKr18t6E3Mfn3/jOsH4tSIttU6zUIvDVy/jaJVDonGyNtmX6IGWRyx3k57mbPlpg0dSm
7QBftIuEJEIyIt+Sl42+OMuhrZjdCz4/uTHwn0eatoGFJkceRXN0ssYDBy55ZYHvDaavLsl/UzOh
ADTIWYGxjSlCwodeHM3AWqXGe4UhyrbmXcbGPZLTL1lQxv9IOq/l1rEliX4RIuDNq0iCXhQpd6QX
hCy89/j6XqWOmDt9Z9pJJLB3mcyV4Qu3O7d3DIINsuFYP9uCoqc509CDKlTSuc68Sd3ZVLYIpU14
Rr8tWkiPCUq0S1yimPVnQ0FmwStX8rVus/BcVC9FxF6CzgnJmwHpSSKQuYBpdQz9wWHCzxMmMd/u
FN5UvT8yoUSzI3UFPfgHVzszH3lBZEiHH2bkvWMx2GG/7VXzIC9kFCa+AXiro0pKUFOxH82ZsfWW
BpHvR0d/XTAdd3fEUqZpR2bs1zQ82IrvlTZnywgBZlVEvtI+eXrvs+3B7YqZe0ie/ZHp5x8KiNIB
sYdQCkCJGkp4MpMSynm2FxF1B0ORoy2y8XfzOMFc2WpjdowA1Tbp/Fp255k4MpMjCul0xpOudvnu
j4/GfKdkLC687IAFSseSNe83chWryq/k9Ygf1oFYJPPVfgBHw/odMLOgIlLQUtH04NDwSDwGrhtk
3kcRhdg/CZnSREkBlat+5XR3mfbIjAP0ihNVDHxQ7NUwPsdVww3cZfGFXA3Gb066JR3nfed6T6gn
qu47I/OuoiGln4kLPhNbgGOBRyJJu5e+XUeUpirhZxsgnPO9N4dA+ppdLU8VRw9KXq7Ipl9bfBRj
7L03CwuZ3tiYxneU7rhBSDA9JPWLOEhGAMGqGu3pqlobUzAzh7rFpltdxCwpXc7A0pZVdldrX2Kz
NmguUXyIG2RJUR+RLvmtIZiDKBcnBsaM3hecm2wrGQHM7LuGXewqGwUHU7FsJnVmG03EByIUF9zG
UZndC5XUH8N+SY3HMTsboN5EYEdAYtetW9Wj1tMRMgwgA6JsvfBUZ13EJFiDrCS/zbv40xmrUuvR
n6u/hYgFRRzPVHBBnzGXaFWZXAj1J5p4KRExJumNl8ss3HNbTb5IurW2ZrPMV85FPkfTp764e9t7
bpiBc51FQPPJMks15RSuq/SLsUhF7dlvFi7UDuFIuZ+tbGdV3kdBFqh6EP+SEnzW/Ze00CrQ5wJu
g/FMmp6lH2dY6q1O8ZOjuKgo9eHkFYyD2NnW2bjRpukS6+nBypi1z9/6GFwa79wX5q4x+zOe66Rd
wTWFLWxtxyb4xgoSJtpjyPvoOS6+S+cpOxloPjW7PnaWR5DkJzG+sa0c9ZHRf4AcBV+8DTgpQ1kh
qSxdHF0HGjgmvH8AuYjVX09XhroM4mUkHZbGLKZYp8NwlJWYsuvYzY9M8xkaDVqP3JhZ18hZTIYl
qRAF79eMS6H5yOJv0+j3ESCDxdp0ysVTftqA8bVFH0npSkUkJN/E3HRfOR+CAisX3WpjI1tlJBnW
l7aq30SrNg4o6YeOmx35rPcmgg8kXMNoHdEu7SKGkTEV6fgsL3MUGWcYEKrJUp/KK6Kw7Bl+oK0Q
ya7BMELVVoDuhlecPsyLnqNGaFETvkqtq3wn8D4GekVRAtTFvOlM1voEkFMOcY++VMGjpDt0HUEr
Il981mZWb73z0rPLctlHM3dMkbFZU/rMnv8cA1xC+FClI2iHmw5XmkFHoxTnzksxksdr6g9ulKUA
v0XFYTFPVy1tq1Tq2qzrbZ3ddPoblI9aXuzg1XWKcoSxDT+qE7kjBRT8CRFTMkuy85AwGDikW5fK
ISzOVd2Qccx2o/vsG1bE0Z0CYjPEphDyDxziXQs9a9ZJYq+nl9AoH2X2PfKnO107qMwUK0LTmmHf
sQaEj5o9YRF/pVj2OEFMDgQ5lKRboP8VQyV1N8PUCSVRoelMKkkSkWYXe5tVnHIkPgxRyPZI0DKO
hbdTohnxByOM6p9TBlAgWCEID3e4JT3BeuOzp/8zYecQf2YT2NkW+8az1n0C4kxIS+OmQGanaQVe
E/uQUAVxmPIMNAvuVmbZFRQbZ0jPxRLyUb7XER0/coCm/hqrgZKb15SRo4uuGqGHFtkrtQQZR7kZ
MQNlH1rGBzeg3dFp3V0J0RL3cSgJZh6XLyuOOl5YZt9YtG8nnqyleusa2NrLprCMu9HKHsQYWCuW
T5eDUgGVCtaahFnVP2kumna8V/FaTSOpj0ACDGs/tt9yw3LXcF9AzuToEpUP9fycQnmcWVVQkTA2
Hj1EuxFHF6eJDhlzUu6MCoN6CUifXE3HDn3P2NvxV++c6vij+bCDax58ur0Ocqu+U4ceqGLke2iF
/SYTRSoXqVGdh5BAmJrUwO8oKuA8IwBrfxxK0yRKNvKjVdmzx2fSGogGwx59ArkpbE961nUcM8zP
xWtW8sNBJJMxyLRY9xbOCQ3fA8me1DzIUAShQFyTSBYZhBq8ufP4wbxAr0UHyYfPtWZxvIryjP29
2gFKdw6YkGqFuGCgRUSdRR9pcs+9S6xcCH7oWbV1f/g0EWJS/tS7E5r2HEkSL1dMjVI3W42fZka3
MXHx8WNE/YeXFf6oKH7SDBtKzRxl7zA/V8WjVj1EzpHyg4RA2eUz3w1LyFXc/RFLu44csmWsMF8r
uxThIHNNmbnLsHQWpxJo3/wYenyQjM57sE9kL4QIzvh3iHuKxmDn2o8uC7ieMat6bp8SlBGuxtjX
JEshutoM63Oi7SZ+kRR5Be8TZUGpK2gGvxnekRhj9sVWcCV/YlNlDXMJSJTaic3z6rrPffQlxTp9
EGY3VIYQbcUtAboQ0eGQjpd5/C4CjZHYqzmsApIbaYTMwOCMRvkPC4rNUcHkGVEhCvQ5xi32kjUV
QvWcFCkkqaom9IAw5ZrOPS40gX2A3CVRk1sTtjgWOz64zhnuFJDsTfkj8O3Rdf0KKgdCwQimMtpC
1EiGzS3osCrjEd9MOXRQrmzmFuns7UTEIflZTCqd3llroLeYmoIjZJZGtcYKcqYUScNPNwaYjLvM
PC+yBSc6vLUwI7Q3sacBHAdKuUQsMXwRp6NvlCkyYnAGRUG1ldm9ERV3pVsd1e4qVAj+QX/TGTpB
hdtMFNmyeYjwP1pPEDD2Ut7x6UoAa2dfWRYwCJwRTzUoylgh8+Ka4AZ4i8V+y+GtE2WhtT/FZPsh
5mkMaz3AN48jtG1OQmDItjMyJbR06MFfUFJDF1VSd5+iYkJxH+o7nlkE+syZWPUMc39P5ijtYO2d
Z2QaMngD1UetJc+OlXABguIZbRbw4YadIGEuLUN8+Wata4zwaKBq124eIMjOUu8FkqTNx7/rkXQM
D19nVv2KXG8kc9UTPz9ZRhDWNfbVLS/QDPOZlBZekZIqMeATE3phBbLPtgcUIf/jhRcuE7LBqo8s
eFJYHrZ1xHl5bpwn3dCkEREujqV+ahlrVIk+ZqJN1l1tP4mJIe0sfyAKkLfAZ2QnZ1VAkUYYCPoA
lIsGoBZcUr60bpajnpocTDfPqN2oOAb7dYeZUXYTLt5tZfkYaWDDHAGzxUAOOT8iDH4CW8u2ncF7
ytVYPqcK8m8DLlLxm+XRKywJ1XHWcTtvaHFZcFA06L9Vhd6lb//WKiw4J1ApeXTgZyK0OmJb5jGc
NfNa2BK6nrAZ+svT8+zirvMSv7VSIg5mhCv4DHKNj996JPGNR/nGP0KgGo27NmkKczJNKNmlChEd
Ijiu2OJoK8502iEfOAVIxxAM72XWWSBoyodijHDYIaqKMpBphBYFo5+hp+TyqhEBAzLMEHaHFIed
qCVTxZ/64iLL38jRjoqz3C8A4vOyXZXLYxJNG2sG9es7U8BPqtzP9rQWr+aiBrcZk2jRlW/LxJoG
ByrbVcG4CB/HKUY+buVd/pjzfMVT/5MaKjyo4EMru98GWnjN9Tu4FeUAKxn4F5weaIzteR9W1FwA
yMS55MbVgwmIsV68vQUHyB7S57mtfDMYCNVSb7Zu/ZO5kokjXOCsiCtQGXdKf3WHlzpLrnlzsYc/
AaJj9P8SiFu9DWe2A6Lu3GXmsOkqAkmq9ujF7lFHq2A2p5p5OCo/wkKCVdPBG5/ibWSTRWm+DebI
Pfmrhve1wlhl3nAksdrcN8lvaD7r81cY1Vej6HFqEMLOnnr0jI0Or5VDlG8wy1kL1dEWZxPb55HO
Ka9YNbfEfvToHjpY9mZPBmzAsAcvZoBahQRL4t4OPGQO2/PC2ilT5hcLC47W2sELaBHc9TTQQsMt
Em9d9dPapjKItRfLSF87az5yHa/TlulPcC75unRmIPn7OM0PbckyGCL8cMdmwlnWVsVENMDwAsSG
uybZNviS09dZP5XLPRq/uzx5T6dHoJ3cVGijT3q7m9pvGi4mGrTkuhkRds1/6rdeZ4vXiBTrvrRI
a871ZadxQFWtSVcGO4HIWsZw2LjZ/nnHgk07q/w5fxLzKPoRb6WCBut8G6rAeunDnbzh0pq7bEY1
423qRt9d2ADYJJ1RmwXKpsmfBQag2VvuNDgy0ybV7ccWuXQIQLXi0nVxn3o7zmXVvbQeQZkMU5DR
ukAWf5f4goZfQeJD1cnAz2BsuEpbgoKAmA4InQAfNfsZDpXG0CFMIIdycEUxkhc1eg9ZP8LlOBqE
C3V6fAfWwzEPdeZ3UglhUtX5knbQ6Ypkpy17gsZTBcE8BYa2c4L7NDxyUgQcUvJW1iG33MrrgG2t
XD4unBIFbVTCpS1G7hcXpUzg8UnsY2pMrbyhUyOShK324KtMtM1q8dVy1yR7nb4fhZtKV1IH0FPX
FrLCZUyeC9s6Uzzf8dSvlRltcZVt4L4w3VJ24/TYlGil9R5zQPY4GaANJzUGRxLurTw8dZgO2gbr
YoGyoflq3IGpdr1pYKhUzCjFSyaQA8kGnvlc610DEczyq+rNYUCm4sBF7nNTkC2oKrcat6HlbnQb
VZIfE4HnDpuZI4js9FrdmMMZ1QOVxnOmekd3NA+j9q5Td9WM5Ibe9CEk9cqpJsdAal4Tb5LBhJwC
Y+1YBXyzB3cCGq2kVwVX2ZKpRP95d+EHGTXI6JpSPwrnLVlanGyIIwi8GvcNOkWUmyg3LlW2txm6
LeE/51C14A8GTOEum0nSqdjChN7AIE9oNwrQNKZbqEIA9jFfOLvhU9zfIpNipTuZ5lMNXOmzy0/8
5kN50jqOEWWXZ9iJUTUQOx+8evGtZ+BHlRFE0NDS54xgKD2HLseQecX0Lwh/XSA6uBRQ8ql+bfPL
bzudPTOSDdYcswsvy9re99wwS/Gqse4Nf4KMIFNbW/fBk5tz5Y87A6pvz/Nm6aTNsxQPNzWzUG+5
Zhh2y4KxIqVqwTLIVurNbIfisAlS67hM3oblcAQGU3jQKeUqJQrbUFWN33OzJsvoY4xBk4mlazdU
GO1QAND4wzn31KPePoC9JeVNUpAQ09IjmoFyNDqFiFrqwMiEzPZq4DNCJLauzVUcsg6iqbQ2iaKK
4GTrMQ1nbOMCfg0zVLKsLGAETyMJjz3UmnIEAwZ9TFmFqomAamY+Vu5UE3/r3nTPDcW7c6piHkTK
lviuaMGBBC8D/C3RqIwJ4/Ch9/PyQ/qcscoBhLzV6TFrX3VEETNCleoRSafPBjRH+iqwqJKRkzpq
q0pDA06HneJ8SXg04p0F98OkjZfNxRS9JcaT3jNwQCsisXA98IyMUUOAVDHGZC2m1BQ1cAopqvKO
eok+g+uRixp24Ijhfxs/0ADSX2KRmEl8yEiY3qFFqkp9BwRFzN3F/NoYJ6wXEVseHGqatU3tVf48
MVMJuqeuOmHG7AwfdR3lIbNHSFaP9fDaF+oqJ1mGglzpX6ET51QD0njLdANDPcLOon5Q9eIUx28c
uZeosG9453h74fmSaesTmgHWzGRL5uzHcWHL06y1LNupZGc5aKKkijZiRP+tsc1kKO0zk+yML88B
x+NdvHL2ycA4qPY79B27ZetR/OZ1/bIQ3myGyaNdfVn1DUIY3STT7vleM1mnTBJ06dsOokn1gfO1
i396J2egemjpI8ZtHQyoizglY/4l8Xqy7JNCufFHmnO/2yrZmRgvMy4gWEJnnFVxfrqfrDe7XcfR
OiXBcHo0Esa1qOFQrPA4zdGvxhfzYN3MCzs6JLKt8WD2K8OmsGHf/pjT59ZIEpE0nCMmBjwpQnqU
/zooXEobo1/uZGRuDkjPVVAjtDm0OoN8g9hszbMxuExrLcDmLyHwOix4Fj/HQTMuTr0wQsDER53o
bIK/9/NHYymRg7HJzJc/GyEPhccloi+Vb3MEN7hXp8oFzcUszd3E2k5Eq5lqbhE+tYRClBU/Oo6A
7nHB6W/VR8GNQVuaELnMikMDDmGJliyMeOcGo94OKmb3JrzY1CL2gM8Mx4l8vXZOjWYGW1bc4CGJ
bWcm0dwvhrcBqeNi106oDNFgv/ZddGxz1vkCgNWy/iHUjrm3b9kBEdho4UwVuIwpizhERnm1/ISe
Awpw1zTbxt6qy7U2rr2lc8yALnPe+7rb0wKp/JvwBXULuyH7GsxvDZAAT3XxybJ17dcO/m/FPNOl
O2a647dWLH4e86fPevxEXLkcJoitHOVBvuuwfM0pTuQt/1PA8gnQKkkzLeJ+2VMJH8l1hMACfy96
t2p2/VX/JCuUJHMBNmMErAuGeGexwY318AQuy0d1sh9JBxSXttZec1NdGyDmOuJSGo+zHvfbPfO1
7IohzyMWunY4AO765aVmyW1RD8FhTinOGHFJ788gUPwqKNxghTcIEgYajuzNwitMppj7UGR7ABcU
f7lFwNLIZNjhz7DZQGCWyJGGdgMDAPolMqeWLzF0kjtF28aPlRFG4ztZt2YUUZjMuicXJyz9K84Y
5V4HsYPkuyVGEE0fYq6p/5wUmj72d+F0mcx1h6DIMMR+BamywhFopO85m06VUa+FibXYzlzwyOxF
MYFPsyutl1Z9x+6QZYSm4Pei+uVnYoXN2VgJwV9XgQj8mP190oI7JPchvlXtvim+Rp0aZsPEo1n2
nRdCFz3T4eb2zc1y2hBguFsXJAFqnCbcEVlfTW+zehuCl6Z5Bmo4lzs2MrN3Pw2vGQpiloBstoHp
9RRiwXBSeEIl2JdEpbpaa3wGoCuQJqCeb1i4Nvg+HB0ThU8asHjX1dQ4/0mrqAYCFknHFHmtR+Ao
RxWbpyV6YW/XyfTzrruGT02wydvNaDyMpcVYX1+PlB+sza3+A1SaVGIZC3z696K6r5QHu9nTjy0z
YiXAEyWrSleB69kgw+ruLSadKmQkyo70GxGGm4RXI/nndTc9bNYxnBECHUO06OAmdhPhm4o74X/C
+zHCYN3KlSZRLfKEy/ZH3mynubdHv2XjkB2BEzmMHr11gIKLioPlS92NT/QMqyaRWHGMBwTzeg9g
mayhO8j62Xbal3k2+LcJ6kW70Qqo/xhuIvErx3Yd1Bwm2m3S0gcnX35q74rC7fpnRW/TvShiQ9Kt
ozamhW0OZnRa8O0OTDvK9Jzq7xWBm7y6TCL16Kx6A2qNs5PAP4p3nHSRtx0B+BuQdlYzW8M5Ni7p
v4U4Ebwam24m/gNYwZaAIyuBV3bAt8HUnfUPshSYUxrEGTnfGmMr42SZb4q3vrzGHQFj9THBpsfk
lZOQmcdE87bwDspUnOWVUJAijmA70PwWpLgs7potOTHF/JQY7a6qwVQ2bGBZizNbMVAZsgfDn8q7
mVP3pb73nj6BTklagbltFuZTOuFTkeYw4SbhyL6PrQn+UHDRM8kC6jddznSo0C5cMivbrTadG3l3
XcSczPM18HtDtgsI6TY4nywLziQu4nRbsJ1TzYAdlDLv2xGOnMquHP4RNDHZfFNjiPo/DgNG7zi7
1Q3pX++R/WKn+5ASMEWP0bjqhgxkBSUKcSH/3N7i9kn2NvhKPcxvifmbdj8tV5OR76QArELlo7fs
S8E4Mp+RBJb/eBMDhefeQM6okl64TVn72Pu6TPfFuU0uXXfRmfHnMt+uLx1YYrByitEfawbHIz7A
ivmB7HgYDNfDnT0MO6mJ0vTXoM9quDWTimY8AQiv242vNzAt6Tko/RwymnIA/jijem7Obv4yORMJ
NLcKRk/liQElfIsY9Rdt1cpMg091bs9V4/gQ6ewYAd5jTnLwPis+0tkGb/8qMqSZKOq/u5RrvXMw
mI4fbsRF3DInAnBOLzuW+p7wlg6CR7j9A9EO7xpyx9HCzqe8EZaLkE8AhQcFiB60WLRttxrhh4ax
fByadZDW8OKhptDsR8xQ3Dn5JObhElOJTZAGQZmS0AlYSPwlgkusSkpR2fokAObt6uhhOQ4fSTDI
TtZDkECZQtCBdBNq1ZMCYCD4CebP1L660cnhvqIbBr3VuPVFaVQSbLXtAcK6M+Gl6FTgESqb3u4o
OLCMJaKiVBeLVCRdv0OT2eJNDt/YGZTZNR1Ig0CTUL1X+aWwvub2NEDmM/Jb2h6N8rRQeSOngGzF
Q/mZ/5YlOLBH66u03TubiTAt2t20ifDN6xBD3tC+pNYmV+A1buz+ziKSxYPTsWMomKiso8Of/dIe
5+EpY7EmoDSt/RATQKUYvhKZDBjuXdSIMU+ey52VjRbScTwWvNin73OITipkr9VcHH7h3sOOfKXZ
QPfIIoG0YvC7dnzLbXNj5rx8yUofrE3IPZelm8JDnViLVCpCOX3W4teKU4XV8dJ7PpsO9MR8fxt9
sOkBRIGkpC/xQHrdoSSLvYnvI4tJQctjy2GFSY3UsRt/d22fm6HjGz3x35x6Fzn7mLvyXRPxT05A
M2gDIPF3cXfkvxiJQkTZRfcBSo7+IPvBoHrStDsdHSLSdEn8s+1DHW6n7mYG1Aidt3G4pKXaKdJt
QFXCHF9Y0/IB0n6xWKSsETVAbJs7DmVdIELJ7x/LPYUsl47rxrnB3RmvY0cqUrtRQQowOKFQsfN3
DBXrOMBQh+O5YprCcF5BT5zjcutQNTvDrvwOe7KEGNeHYHNqnFTYG+AEDyE9vxLs2nbajDYhCkwy
q4HA0QzXtGx8AKZbm5Fx0DRfHPNYM+7w25gkg03vjsfIbHdjx2a13lnKa9Rg1BsPtHW70AHcH85g
0tVDEBHUDMO7sjau9TkzLmlEisVIYGST6M0bwkecZctQl+v8mnb7qfvuloGHxFeMYVUvJwW8SRf3
cKZ738o8XDbFIVdIaDKKI1wdcasA0ISatJP8IaHjVzr1UveMdmhrVNrFBEvDtGfPcdt2EGv6rU1P
wrq3az9KgJx3dRteAnqF6ENG5FL4MxrHy1vQjdbpvAdEfVrCo9EOqzHV7xwX0fq9XVRXY5x2Wn1O
Su5x1DoBRXuHsf1PeMXMgWf2z0sw+HPKKZ0b92lwRIJNew3+d1sWdxGRLezmauCf2kaRB2Hg8/k0
qYuaCeZu/8+tTyaJnfWD0f2LP8vmkqovblGvy+KdB0duxFiWm6x2a/ufEZeYKPINMx0DLQwqGoTe
Kb4WfjtixY+YJPSUvokkrbH2kJy8TjqIKbQ+3SoMtMtg5fRqFWXre1Kl/rw8YBREMkpevKe+GXO/
EjaZimvUC3UG39QukhT5zPPoLo86A3S0VtATr6BI2xlXDiFZLFdYzMjSj0UJSYxl+ZF273MoS5OW
swFMPK7xDwCT+0WJ/JohrHKt2i+icGj9Se6uAR55+DlyvN/3IT+dXj2qKn6BS1dF1NwhuVPd2tLI
30DQJkrtkP5QkGBS1mjt82yphyS6ik1Im54HDRwLCg2qKtG/IUIDqEBlSTlljfQe94abwwARM4K4
5qndh+GCpmspPl0OWwzhQHp7NJrG06Df5eG/EQT6J3YtT0fJ9RK2u1ug2KuaFyOw8HKZR127ZyFP
i0PUMJXnyFoK1VWiWscCtlhSUni/qG3C4ysyqJFb1Vk7A3pShwPuYmh8CsEhcFOf8WyCgi+w0fj3
87/YIwly9i4siBl+6yiMZDcFjgGldcUKi3mheNZY7CUBCZvQJxjNVQ0i15FME+ZEgjCru/bK6rLI
4RUBOMFy2bYH8bai/MHEGuhbAehJ5h5gCRvkFhQAAcLShg7hr9I8s6IU81ZeJ/i8iXTgLSpVjh9Y
gyHTY7Vq/ln0AjDXaWiPuX6I6ZN7pjGNpZFTierX0k6KZ1yQ5pEjkBDeJGGhBh90U16jAHx1/R21
e8VpbsWMmSifoxv8R7NFxYu+nBjl0UIlVW5sdlUg9XpQeQTqDe3g6zNhEvZwNnj0cHSQcR3GALhB
PrZUZiGCRI93uh76vWEmcMvyVaXX6099uPHXrfKKfBQLGf3VKo5a+SAqcyaH4oXKjynLzPDDsppN
1PEFOWgP7P6raxAyONB4SheCToFZipkxixFK48J+aPEpRZRPCvtSJbzF8PlppTo5Xw36IeIJAILt
3Nr1FepKrCKXgfpQpbULOOxVnTAcElChBJgEgU/1eEuIyo5KDWSdAgkKRBMBr42r7ywT20iU+XHt
g2FYHmKo4prDIiu0VtwTq8kd4EvdN6rFzQGWHdRe0W5c743S91mtJJG5fykmazcHpGTrGM9i1GV8
bzmZDzGdblVjoLzLtF8qLA5DP+4S8HUo8tqfAYSjpb14MtEzjsvC9Tmbh6y8IfSc+EOEZyWnGAPM
t9Y8JqPNVZcFVU1iNq1iDhBHpBowpVDwie2PSujAnEqEQdzpGG4hkMXMvDwr3Gl5e0lrdOIEIeVI
sWILHWRYrcz6JWfDO9E0KOqy1moETAlnET8b9biDZYi/oZ2I/EE1oaLIKLtPlpM7o9/QOzPq3LQU
24xfOveQGOpLyJsjdOy5AoVDUyEqi6D8AIEzTpucKULlHaAw0E2AeUdSPDZrwA/rEpgKfw0rUfFY
oCFu83JTm+Qsmc+gwr3Q+wbjxF/BISlYIizyCgJ13ByhVLQtPljZpfN/s8VtynY9IX5Ll2nV9iFI
Y3DUoFNk/jnW5kZ1EYSBZ/WoaVXmFLL+T4aPLjxrefhswREtII52BhMBj0gK8C8Md0THscS/SQYI
HtmrxQ+Ry75BLTcFsOxKA0S+6SzutWrazE2ypkYqwpteuySdV+uSbXoWnwvAFANLdizWPfMuJvm4
5xewkypfsCQAig2GBJME095ouH4X09vxI7KaEuYeKvAYAfUoQEuuXNel/TUnNryII6PXzFiQwrDQ
hBknh66HHpt9ImMOdSF+7Gliv4QCZMDdp4FsZ4i9U/n0hFImvGrks1xIDQuwuseoB6IIIX/F3Psr
hEil1STUjPmdAEmxwgjgjgegwAODvmBqL61xEW0LvqCZAFL0A33cb8zgrYxfPbJnhuad0EISvvB2
qO/Aj0wQBIixlDonnYmdCT17hkkqo87tXmWKZdfoIcL2zgDOLo2DzWCLqIae2sfg7LAfxR81h1dr
2na8yRywBXY9ylQj/K3CSxyjlkj+NKQJb+1AqxsOLWJ9vGlD+EWRK00mJ5PpnAW+g0U7YTJNmx0U
L3RLF6dFwgDTvMU0neBdYqIbA+LHvtsZOYsdVhrpwXX+duOB22Izrn38miGtHVCB0fXWbQLnkm8g
ZlQiqpE86I69Yfo8UcIWUqMtR13ZPTHAUNho9Wa4Uxn3KMymjJzvaZAkF2L1Qu7z6VQp0WPCCmTB
T4LZNfJe5MIS9T3nhd7eG+AYlEoDkcTT5HL9BCOjNyIPGK1Z6PUjp0ddQBYUg2XESEIo4ndI0WSb
VAEcY4K8t1j7hzpKLEC0KqKcMp/uUeWnpSfCIs+lmOy5W6EYZvPhI7LrHZKAeQjvHGQ01fDE9z7Q
l438Y7i4tIWoivssHJgykF9fXQfQPD1jfhhPZH0X2jXjjJ2VD02/kiKQqY+RgkoMtWu/1YNzHR0j
fe8Mv8OCnXq6S53+MbKNTZ+2By2B1Hb7GypPTGH4JCo+xryciX1D6oNBLB8LAJMHOvol6X0JrJJx
B1sGtlAlgJCcnYbNbw/VlDcONz4xbUAMepOUF5E26hq24OWShTfQK7CQ2EvYNURJxQPngz4vecGM
n4fFNePKlzPXJCOCFw4sIZab7sUTRWn34W2WxeMgWUeMtMZ6ZDD6xo9VYTNMHGQzs/oicjwivA+q
sggpqWFErdEQat4/z6TBUUi3sBjaUWoEyFzmyYKlnb32DSOf+amwoB+Ax4gHyA7M5DHn/0UKM6Tu
NI7s7qF2Y27rUryMB8STIOYxpMdSgHD8VN28Fpx1bV8bIPDOcueJDZFwuIyG125Q6bFayvJvfv1i
QSOKFIl8ZcU+xPW81Y6Wuc/7c+k9Z8u7QtZg8DZHNrlC9rrpXz1v9GOq28z5yZz3anpgKgdzsWc+
nabf1nFa5wEUprMCHDVlm8Ht1oJXs0gx8UwctRHjVRxKL1bzT8ivKYtkddwRPYgqkYuAA0sdzjry
6aYp4XDBGLatB9QAAzuSKizwB4xwqlpy1V8lUp0/E5FKGU3azrRvnhqhWXm2nDP7McoX7PREfJo/
HrUS6cDrsW1fO3JVYuJ45rbdhiDQC1BXFlUNIepP8lb3RbCtPQ4ZE5sf6OvgU9F8HRofriT9NKv2
yoH8aKLBFVnXiHKamAOKkHPV2ts+uMnfiy4PgdpcFBuPF97jGe3YQ/Drlc0PLwU/VC8g3YhKUr2y
OMhA2fZoi1cMVK+l9wYVYmEzSxAXA/MG437MQ63NMjUk8qKAn7YwqKUMkeNVe2HaIbBYmfBgEw+Y
JpB0QNdjt6vRzOA7UODXVxpvV7rPI8dlY71Z3QceOZ6tChlbRCCMwF/R8vqlbvJavksP4c3kSBFK
mtzTnaw65ZzLIBv3IF77yPu0g/DUtNiG+CL4LUCKia4gZ2/m9tkBQQpzBxRobDltKg05kYH5C0KW
aEEEDQpvD3+PTTmBhgu/KYPaLd6oOi/BpItch/Z5Os4e4iOmm8zqdTSPRJTXFIYKk1G0FxVlrEh7
m2KbxtCYYIa36OLhDiGbQR4wOje3Xs8Mjlw7XnsP/Pu8D9v85AcRIiJ4qzn+tCA8gTLkm7Gpk8Qz
gmFdgJ78oQNg6jKqUud8R62gMLLFHpE1zpq9rirpRr5dbUZ0aCNDeWUqHhe9eYzZmrZZ7cMqoX59
8hTMrT3r/P5FcoQkK8Rl/kHnyOLRw8WRE2ojgnjqoh6Ns945q8Brbk3/ToEhez6Wf1X+K/EolrqV
B1/j7+BNzD84XeTe1/VdXk04UWlZeZplMmqRv7wULPmzq+6l7BbU5ij9MvepfkuajEKOG2p6bvRH
077Gdo6Pz0cytO3tCgc5zUrOjj4D1IlqLSOg7sDynhEi3Y9MiQUCJ5NtGavjDUC2QaHEdJLY4CZ4
RQaRs0Vlqjbph57ZrgwQDOQ8swX/SdHPIyofUJedARWDncE4IYrQHCQ4yllLdPRAr/QAlC04oKAl
yzmB4qRwqrXeVBfpppOfiTaNvu0iN6rkbpQnEDWoNUeeuJCgg6ApmQBF+xJesDwoeLZKbLGCpUbh
3tf5Foup4BCoivj++f+xnnWZNSnUKpzpqoG12lmLqCFumZ+wmuHSxNPhcf/Kukkmrb1KI8XDWMLG
C/gYaP03YX2jftuC/QE3AYprAep+5RW0zVPYXQlHkOaaMONVwSSXr1+cB2kGPYNx33f30T9pL2W8
BiT1sXwYL+Fb+D185N/e7/KBult7cV7mp/lpuC7PuBg/l5/43/gYvAav7uvyPD7qX+5T9am/Mac4
r4aXj/4yPfP52590/OonvUMc3ZGO9xm8Gs8Vy0emf8yxSS55pxVAR+9ymn8Kt+JteHNv6KeeCLn5
Gn+Xx+Kneu/A1KyD1/BreqZGfGbnlNzJj6ign79Si/Fv4pMM1vanvm7O4E23445p2dnZZ/yn3/U7
i/89H81PgpLCu+bd+iCCwXc/F+bakfyP+9Aaa8Vz2BD+q1MGEfWNjxWZxEHZOBv6uk28JX1k2z32
58wH9fYzHdGsnJ2z8i7FN8gwOqqv4ISgcpVu8k2yxmC0AuO0s/d38da7UXidsj1zkdPkmwdjV56r
Ha343X88ncdy3MgSRb8IEfBmy/aW3SSbboOgSDa89/j6d5IT8TYaaSS2AQpVmTevGdYE0T0SO3cu
jvqzfcGmc11snM10JK7wjEbtYG2ddb9LnpIzIslztG62KF82sFsWxM8fslOwd56KY72lEfpEiLn4
aJaXp8ux4xO82Q+EoWCVx1G0aJbxGYPac3rGtmdT7Ky9skF+gzz1wds4e0wxN90xPKjLaVcv9Ifi
Um8gxK2rY7+y9pAeltMS24GdeoSz9BRdql38gFsyyXoQT/PztNSXybJY6zS723ahNGuLIcxM4Z1g
3oDAB8hVZy6Vpi0tJcRhnuRGfVPDf6Poc8alU6nQjvyHSnae8ODyEJAlamELYJjZSvdffPtkmOAy
ivJQ0ZJPPvfSXSC0gdMzcxRV5QpoZCY914mmbT8BfDKnHRC1zVG+aj1WIkUDns+u8tvBlvAjoD8W
48wpj+ehH3w40TcgFb/nLMTlolPJHeXg8HbV9Av0y+mWssuHqP9EZTpDNlQ6BrnOSgwoKImUDNtg
somx+cRb714ZsJvYMx9cplWFmV/GygmXRZD+EK9Z5cCSbQZ7YdSo3KN/IBEPKTZDhtC5bPuca/TE
jHvRUj2InKDw28fSGXZw5eEfAOMB+foewmkY1ON8QuEILHNQ2SnwaV/1rco+yqRN/ZHmlte08Z5A
2Qd7Pu8YvGP5AztGZ0OPUFIQVVRFlCerVH/37IG+35bRf4woYuz2vnalUnmwoVdZeEin+qUxrwUx
FjWyHTJyGs6rkKzKxvwUxIWzHlewpQS9Z08edW6BVzooAEzHXgW+rDPkC1Q2I3qxdmMgq2Iw1/UK
A3V0MR0GHvbfDmegVOC4ZVNrXJx4LSy6ECf0ZvDC0trb6cIFmyug6M+/1q9hEFaV7uvpJrJKoE4L
8w/uZpUCi6N27xZq/GryUBPdxTUKgOCCxn6rdffZzHLSPp/cHiIGSWGAdQ+qAfGovpp4jLdF/hip
OhK0dBWgQC6c74ZpXJWcNeOrBTRTPaaV4c1vSDUNYdpnd6bKIlhoxvGFfRwh7VKhTSGt+SEIsfL4
Tjqw6GHPgBkjxT+7kxT2aAH/l+bINu+O6wI6POeE59nrCaAeg66+vwH24ypmUtUCleaUlyUmxvIp
m1OjVuIS/hyDJKEJoaM0AE8sAAldiEVUYISWKFBiZwN7dUjsId7ak7ksiwPL+zb67xqVkkAD0v74
1s6jtwKjzgn57ZrnItjOGsbxCtmc3p36UYU5HeBkXSLjisx8B0eKSlNR/3GIKa6FDcEXsnoeBmfh
tArIHAZX3blPx6cO80dpjrNrTrBgi+VDHOxFeII6QtdxYk2AlfP4yLfghKxI9CoTGCThtCW5CgBs
74gmzHnlwvLVA6kD2k+EASGzdvM3bi5lpFDQwaSjnAr5SYzIcxNrREa56t0EjsgD5YRLl8QF9824
MIrizNxKK15FESu6YY285mnjIKRp3MvM6AqJRGufTK1cd3QhcvgqmoE4mMhpYE6ccEluUrKrJATS
9DhB8gk2olknD0TMxNqCCErcn8dl6QLYPkDMQhOKqjsB3VFGgwjCZu3V1t5tFgodsdE8iYbMpU9A
sLdyTHxDron5z+82NciyeXM4KJHIWJ9jbqBUiLeFem5bbMTyTY1jD+5a4teMK9aAeoR2wtE2pgaP
Kb3yKKnsRSXoyYiLIhewSJgydtscPbYlrTFGjq4JhhvcvZ66tyNvG9lUisesvbIQ5ZRs4nuthNvN
nXHhTfvN64wqKguqhcv+YJqUnW62R+3EcvXRTOENeoCtDURNEJ4kuZAawH5RgbVMjFyHds9qzept
oKwbVnrw2qXvgrqZKcBLSRAepJMZuhy5DyUXSvYSmfvCv2DGxy2FFCVLz2aZU8OzR8eSYUA9LZMY
3JMws1rpynaezqUTopQlvQjDcN1UbmiQ8WlSdhN0Cj27hLSKCtQ3OpSw13eEpB6DEXfuYsXVSHF7
b0vEnt01yZJrHTAxcDSGmiSmdiYb7K6kLsuh7k24VmzndHzP/e6h8mYq8DS5jm7+CVMAMBRxpKp+
53X9SF+NNSbaoMqE0kH8LdAQ3u4Brk9ijBAq5Sv8mXLu8LuFyMhAC7ps7tTkvKWsA1TZX1p/H1Nl
7fN8QaKBn7ZvKER0/erg+aECDvX4w85NzajW5QnzsOCxf52RrIc3LS5h4muLOUYYSja3nSEYglTT
asm+N9nr0nEp0peRYrIhP2ewLzkcpMHNiZLlAobN1ctfZQsWQWGhj6s2ph7DgygBD6IbnRFc2agV
O3pJaygPPXLrnnEZBjXNWC2MMf/kUjJya95QBaXDTZ4DftdNDpy/vYxMU8IB2/bSawyjNKlTyn9M
3DZlaD+FsJLLKf10ae3E7rdTgWggI7K9ZOBIkLsCC9ctBq5aB1HO3WlGTbQW9CCQLot/6U85Dtgr
2qMYB8qBnGRsinWGBWxNOvcS4+dp/KXFRHm6kWc9sxjWQtAJZ22TBWUCmY3Hs0JTlFYMBiA6huIp
XsDZSx3s75qNnqSrXgB92jAGpyqgwPzFRzEBTaRlHxwirxjzlzxLYpNXQAzHe0ZZ1slv3+CTAzsn
yU1cQNOXIoJZHAP953J82YyoTV6hGopz7KRbNwc2Y+ceslLOuRkOK2RAXrNCycUZih30enQ/BFSE
II23A0mg1YqNQV3jjI3JwanWvsSiLIHxO7SUVfGKzc/ybvgiGdjmZ8oPD8LMqBtRWSrKUdiduqof
eRDl2+bCkOSBbFELaunPOF89aDAlqrPMZlvhAlTZ0U++Arb4mLDD1ALvus0Dc6sJMzq/eBg660EP
YPJGr5OhrG3ALA62CDe/yP6VU5yjXS6aRB6UCvq39jGRgiRqVgZYPw1iqCor4/JXP6XZ3mayPCK+
MrjfosEa6eJ6dljtSrtPcJmKnoTfpUlNR4a+WgBWEx7iLamHnTU9mnOzDDYhPz2m332yVJtr5Lmr
pqFIQkskhuvusoeOoxBEjZlrtvfoBPKaiOMWJpnjb+VmcuI5WIeJbswhGoW45CY6zDECFgML8wIO
BY6FTOla8hHjTebXd5IFzQjzKYvhJbb1lW0t67k9prghSM9NSaWqL1ZMut50y2zExJFBH5zuGKyv
m9Y9ZfR2E62eau9CA0n7xF5q9D6sPVDCaJJNP1S7lawWNelWdVlu6Nq8Q0mcS0yNGEhWM1JdYawy
EOlg4HJdnFdvJDKRh00u1swPyn8TFrKDxDXy4E++8sp1TqcuViOv4yzw3z5iYKZ2XLZWQUvB9Sm+
nNEDEIe7MvHUYjyEfHFZUC4i5QH29a3vwN1qRnSoaQqGAWU/mKhGUwDcLesI+iAarB7qG1JJco0r
piJ+8AVoBRRt6hhh+vna4zhqxmkhzy2zyK08STO0qQwWbQC7MsdtMDDil1Tpnx3bP4p/XR58AQTc
Kh12Gb4JQHLcLs0+FtOfmc4qZrPSoE/76WMGN5cHOvCg9xfQ4F5DQH08WhhwLmcVWJDSSLafhWux
dLEuGW5SqcRIVACnZBUoBN7cOK0dMqzQWyhM1fx6VzBWYURdcd5L7qh5Y8+5jBgGaM5ryRyZDKd1
yAxjTnE3ZdaeGyOjR3Y90AWtvoKTJECj3fxUYoYmIxxFP/rIKLqAzLSqfswCoe8p19oiaAZc+T01
s6UCsoU5BcpIMhgB/jkukHR+YT8nh7piEIq+6wk4zQgVNBnFudaL429IZlsTjjKnybruioNTt4/I
1pxNupt0ciH1RyTznn6G5hUFMLfS8RE2rMenou9jX5XmENoxDLsVvpt4bNV+e+owuk1DvsdACUdL
5cTdoemQHT+RjfeakfrZdD/69EgiX5E/eyNOQmxzfBOijbbZvNXnnVj+/cXiAgxh8FzRW8KCG9AD
oHgzJf+jix54x4KyEFoBM4moerXFZQZgdexWk0OXa4CTSpGXPqklXxRbfKDECtb7pGD6O+RPNV6M
pTs/BsP74L35aXOCDZUGdJfBo5luSD8hdBxJPnBChirYA0f8QmoS9xx7MEYk6goJlJAg6LxyOPQW
GGAFEmUzA8BIThzWpALTgMT8BcQYOd2Ah5ishDQW6E+MiPcwTy0DCqELMOqzSVFjCf9RMeBLuOmb
AW1OKA5qhrVw5CDD8at/KbqrPFfXo3H3mK70fisfTvpaG5qNUaHg99wtT26lffErb6xDtnfxA+Ye
cZKTnUweisNwBZ4y5lei6ebLd4aDowVKQF4oVlOsfxC/0L/NSGS1jxEmPmEnMfHYEkYYtOAzVfRe
HOgxsf/+sR2Me5xjhBnSGCoYlAF3cXHgVPisDdD8sjnlmNJyJVT1i/6VKWXmvSlGtOkQoWiwj7xX
AaalbUk46Kt52UcWwUgckygAPG/cRMF0RUOwQ6PQhB8dVmV2jS6G4DGUb8n8Iz86Q3MxcQoBCKrh
vdXBcJxgnYOmOsFESJd1qLRbHR+83HjOJmXTeveMyIEE9rlBxY/1phPnB3dcGVq/9hkoDbW28/WI
GSwUXkzJGTyChCrsntl6wM5sPGp195DedGPLhYU1AojeIthtYAHZQw+XMljpgXI0suaVhiaMX8UH
1o9LdAwGFbtaQmV6ruubSvHqRfO58NSfaEpgtcMqg49KBPqhUrxnlg1C2A85R4OeHK347AxX9sBS
OcaUa1kNM/Mzb4F7zhpiK6zUFzER4Frz3k3FifVYUtdDm7EsnzkfufbYptPSm/O/2kaeh3G+0Rtb
EwxuuA/jd9VgCYotSh4fjEdZ3HX9rpZkQ7f6wvXeUsjjRXKXBdKUwaqFPVmOEAfzr067YQGxbmbu
9d52/VP9jZAsMa8G++c0MvDDDlQLv2Jm1GY/wVjHlTL/Km1vGXjKg0e0JP75lwQdKzhRYnmbtuk3
NsEJFZvPDB0sYcCgiQjSV9a53u4asz84an5GNCKvrXaYPXnE9vYcbybeEIgI4q+CeUVp3t0+Qm0M
eAB1EN8sy9dR51Xw9rp1wdAqtMND6/0MfyfDUvwfs8LcaBo3WaBkKBFQeFNx22bYnsQeRJs9ng5l
sJfzJ/aCXWMRT9Y0B6e8i9WdmlRY9wtkG8BQcUiouMyDy2oCXPSYSbU+JBGXeJto4cI4Kp4Ya6WP
f1U7s0Y4okiOBA5auDWQNh7hau2t2+kxY8phJkc3gYmlIvBGDajgo4CCU9Xh4lIKpQi7bfSjHcvf
tT20SFD/w3NvffQe9JdeR8ATIk0oVhRUru+zoZ07COTqoDInpQVsxrWWsfG588bERNqZd0ZxHjhG
JgC6LjKuesTWrDf0GjSX8Qy/rlt5Bu11E2KyiBgATpCib5wOsTMWBbhP2RXyr25Y5CNhC9SaVoWD
XqKjI9YeYhegE7C5SNnv40VN/pfMPylsXakDC5J86AT0mwWrApPgVL2labKPjCd7gD2vwin9zRqX
aPdqFZrWxauerZgyJVWXRCu5/cvk6GuP9icJ0/e06zD+ea1oSBROE/lICezyQkfl/9bW6NdDPdsM
HvIDvPY0+6PVK1yHR+Rq6IyWiRkeInZSNcReZTYfTf9XDKCypFkl0DW8DNgFP7TEWI5z+zDZyg6H
8h5h3xD+jPynZQbekKWbQ5CHlZlSE8EgY9wdasSJheTTvAf6j8NlrS0Osx7vqbGjhca3saakNaYF
RhcEkhscdA6MY+lkbbiCYBQZIroA3dhAzh9mLIwvVMddafoLbgLx/C8KbzA9Ie4V66mrdgES6Ayd
01zS6BnzNnzrK5Li7WQ75Y9Tx+R/ssFFvVOCjWGP/dXcL7OMUtsP3qcyhLUen4f85nOqQXBbjvnr
3GFGV7PxJgXggOh16idhPKdeQ8JkuWb8bUP168xxWfvawXBJju6T1Ty0tyaHO9LEzIDvuHoUJvPv
BuCAZZLr1mLGyUmP7fPQykyQb4fKuX9pgu/Zt1ZRCkmmxW6UJZaZ72ysWaU90N/0X/GoLJJybQXj
OR5xCTHz69j/zCSsM8IrmTQRySKm6WJlQJuVlrDJdBz+JjSfVrRVoWNOxlOOj3bZPdjerzH9E8gA
9wf5FFWoLzDk/DbLa0jdAphRY/upNjC4vDM8w7nR8C34xDxJbDgmGKA27dxYwx0NwZ7hrTSsI4Nm
dZ6xK+ihfCubLkJ1yniD7beGRGbtqbojw9nhP2h00+NH6Lw7ACBZ9AMTJhcjrkHH5pYRHfWtnwTL
2S9uQHxYsMDjXJFxqADxdol6oLntq+YgBW3IGeIZwdq8pDXHK2Qmad/k02dSo+gdSgjtCRMhckBy
9Op7vlvZG2eFm8hMymDn7o1mhf28faMm3znQuDQsXpOKKtFuF5qbrwUD8SLzMe/tlfhKCo4aMb9y
xe4Id3L4iMJZ9CiRHerfnOljMOD/tZHWkcZ4GSX5KaeNqtqeiTWz8MrfYb4wEshhXSLGr4RBNIAN
zYxpmz8uW8P5Cpq1D7LaAugU8XLKj1bNIBJCH2XXn0UJiCa3bEVVAd5ElitXuviS7XWGoUWH7wBi
OcaeWwqovwhohuR+TswnCsC6gNurY8Gr7vLqFYDM5D5aYbJM8sfxqYkxuoOGp1KINwwYpto96jj7
x+lLQt4x1FgS8MIw/andnHgSEFGjOYIAYSOm5fyabdmVJrxZW96mgjw4MBktKQzCxxkjn0EXxQft
QXT2aGBJDsgAhDxm4pgkZtOhmrDgpq4dSRFgYlmrQAk0gIUc/PA5Mqf4TPBNptEVuNYNnYjxq5Yu
NFalubIwtOzRjDhJzOX9lKr5x+l2ILOVs81iAO0WG6Sm3SiA1obSLHU4f1oAAYZL03g4w4T91iLm
B2hWMJNGa3doeiv97JfvHpaAEJ9txqQ2eIiFHWKIVq1AlEE26UI6M6kDdbrEFOELHzFirJ/3UPoA
RMBLeFHgUwOcSIOcqp4sIIvUFe/2BWJz4mGfvJZJcrQXSrW3Uu1xKxbDFbM6UGfaNwYiaGK7XQxl
hL4ssOmTAJBrzJV1XPUV+5UakKyUgxLzQrYdPUewJCtPf9I7dMRU8cDMSIyfpK9niLJq1BHPOhUo
DMmHz9h/cLauk6M7XWUd7hkJDyOuJ0ClECDqVeFUb3hiMj0KV6JUTrxsY83DutKB5hllpC5hLFwB
IIeKsagTnST9QhwMugDUjwdUinepzvENUiB4lAXoJLtJZj9CJ2vrX8Mfjk1qbaCkr6UWtiCppZxH
EJc4vxaNSVvvNj9dFq/T2t3MOBn0g7uR+1GypZm5BryGDJSKw2faEVXaKj72bvVaeWfXv/gMhiZo
Bpi7MZbZFVjPlP68sQP4VO5rbhUQUQFq53yVBd86EhlIIS5VD42pmJR3gYbO6ISHX+Tg6ttve2vC
JA4r3xZ4krcMVi7D7LL9wuWQBgXB1DrcDIQ2lYq27PG78hLMrfv7AOOBSryNmqvp+cvICPdotlWF
0CzdhwX6mCrw1MBSNV0/BBHpITiraPpBrylPMEGaAxBMeA3kPqYVQ51wm3ObRvcKMO/ZYqkLQ4En
v0GRSXWUdRvp9U0QJ/vWdfj5/XXAeC2sMgNj6OIsC0yYbBV0EwXsXiYQ9SmuEFU6IwFZGDZQwcy1
ivbtpE8f+GlXkcu5d7c9KgU4vjrZXpaxHFBZ+5QwDWQNOhCfbBrtVIcwgwrhkfGiCCCzvl0088xX
wmNvTrayOmRsxmxKC6his2KZJr8gOaISiHxY3dqnLHLImY1xy7QPqDl/PV68F5Dpr1QEpRp07A6K
eD3Exi6ai7fS3CaYJGr0AmRzZNAhbw1AFo0/bSBVbzt++e+C5tn0p3+PcR09p6ax9t3pYqnUcSpr
gKEHA59y/kSzC1Nyw1foegM9N4egpmP2oi1yVE7PkW9+Bhjy6YyMUwLs0Hda3NP+5JGpoaPp0hA/
J/odjKoe7gI6QyWGEKWGLhJmRlSgxXB7aJSmDw/T44F5vp8PBAZ6ywgaZEbmzvRct1ewAuDjDTkr
VFwBdKzWf86GcDUiiVb68asCQS2HcC1WkTKcFWilLahpjZKtAucn7jNuJDup8wz8oy42vpnFUDwG
IJhuB74MWSrn9HYoIsi+YKjEWzbi+h/h80P5icQT3gYYbIKbsRFBrjUVkC7yE978Fl1pe5IZZwlQ
CNUFFF3sIsGl3UpZcUbIWuNy2iHxAfDUMtJrjd1odw/BjKk/ZH39M53S1ewHz6URHpsS3Wxxd/n+
fqweq3ZeKFN2GTMmB7Aj9fKiuwx/94bhfUgVN+nuI8T6U4+ilK19I1v7yNFhUd528S9et4Rcf9ro
0+s+X0v9AoS+6FCm2ti5avVWhwU9ANm5Q7UZnd8SkIZ13sZYXJf2Fopz5KyCoMMP9xNrKPYhjtMA
nMnWF0xN1pH/1UXmQxTHF0H5vexedrdKo5UuSYu3Plw4UESMRdUWV1YojVgvVxh6ojZtrGMLd8DZ
V3DtsWaCfT0vYettW5qJsM0YL7408Tcl3py76wbERcPWx4J4AsA7lohcpShvpAAQto+F81BHsElR
FacOaRAVGnJLfDEKd7pWbEgOu6UL9MchbLP4/IT1w7no9JVwTTlGpzK7WPE3UJ7jvgZMAGHAKisI
Pj+8Sz40Bz24cQqKA6qDB/Q1h6fUsTXp9wpjhUH5xL2eOxN6+Q61Cmj+jNE++YrOALkpw62SGZrL
u1YkRIUWijBqeT/p3mzXvLjshUBuNEy8wkgbje395OIKumu1u6BcPAmSKiC3huwD4+yi3e2baVvB
xWH2VM4hewxWZvgj2O42yMrd6PobG4EKahEnPwl2Tktf0dGmlI3zeOidX21geliQDMi3F65CSG03
9Hyxu86DNsSMGeYHwSb9al7R7UrNJf+mFeNHEhn4NPTrULHc/w8jm+nGZaDemYLgRCz9hbJWKlyp
I9gRuVnxfLN5kOr2MEXOR8BKYGwrjWPPeSPVfA8AUwUd1cu7DBTSYn4A0cLl5091MezT+teFtO3p
LybunQ3QdpTcOIVMvQFYSpbUeOK8aVivIeEyA/wx9+qF6inm7NF9TmbmZ1Lcc1QwBvVSc+vgWKa+
KMywegTfUvDW/0aqDSo4K9sw50SHyUyHonIYkX8xApmJC074cA2Qe+Ln27RStr7aAZdAD+7/MSyX
sq9lKvHXs78GJRUKNbKU6vKz9C+a3iLDdDcyAupY5OQ2SDFvMK3xoMj8HvvyItWC9FUYYND+/flo
+vqR6LXvgPpF03FYgIM1xA1/RX4QW83YRWtqf9oRQHjZyeDrDxEVL7hPz8HzZ0FtnAyKf6XfIzsA
AMCdoroZ7hWMhzgXqDqJdXH9J9nVOqtBf1EvhQwqS4gahW20/FXtAev148ygDILPyCSVXc+DYqdF
uKdJIyNjPXzt2g7JGXeDLyxDhTjBQK++tgb4EsUbVXdk2juDom9KdK4QQnQeXIYSuMkBy0LbBBwu
tGvCKUEHQCEZPxvCYwWn+dAIAmHcj/JmHqDoK5s4JxSWTim4KRyqUsfrfCXG0y1KmuHWu/ESQozQ
GPARltvB5sJHaehuMgq8lJBbnk97KJ/8/DwC005w+7mActHs8p5jy5PTfXgkfUEFwGfvEzYrbzFi
XxSoxT7lyw6Nt9XgryZTtJYoquCuOrfMOAzptwyHC7UWStA8/spyVApKZhPqIWJBjFW5adASGRrf
MiZ5CYucPD4SMaS3OlmIxqKBC8Nt4GjKmU34/YDqjsCH7KphQMIJWFDDtpVkKG+qGKdFJeSYenJ5
3rThtcEklvixAfKVp9zKGfgcT5fVCJJB/BPtXQJ5o5ID4yglFeBblvzG7Z76gYU0M4wbT56ffgU+
3SPnC18vhWfK7oiTLIfWFFN8FcxgiQFHT11meOBIXLx24AB0SGgrRjo/xtwWsqm52jkd5IAAYVyD
RyQ7TMKwfupYKNHXlKMIaD6byMWPHxAXgEaGyWZ4tjlQpih5eFIAk1y6Cz4j382GIAGU8FWCDZbc
fDwBOZQIA1evso4FsYFGEzJLMYbfpniSh1w8vvsW0RdzZ0mVQp8tW5pC6Wm51kXHtJrAQHHylqdJ
95figpgjFDXUZM+mCwbPquBpG+JgWTD59l4C9ZMjKDg1wfjgcW20DtaMzvDI2+ANW8HJZzNqZdBR
LknrMJEiUUVRNExBjF1x/mopl86DEuew3z7KzBycdKkwOJy5MX5wSCiCc/fXScyH+CITdMRcM3B2
QCoFNnbBq4dQS+lfyUpl8EX4ImJbKZxQkyhtvwpo4InpoWFodBJ0AYxMH8PFTTNsmGdwDhoxBl9c
b1QmOIkFIPLMr7iI/FUpAzz30Zu+cd+u7mn4JLIghtUyoapyjE3eAii8UzCthRPlQubRnVdpMTQi
ny3V3I0Gzzvtt/iv43/qOsnCztSVFyTHUd/hIgTXKsD5ce4haFKqwIuOkcB2Ybzu4Cy780Ca/ZV9
W24nA0iNXku4QCHKf8d5x/mOvpNTNsB8tJydJ4tgwMFZ4Cgfn+W6TIZ+LhMVt5krlsL8Kmas7eCT
jqOtEHu7mAKoo31pPRA3ZrijBaOTg0tna65Y6N1n62lHthduIk9YbuXbppyEFMUdbNt84Uj7jNAb
9i3/SvXodvlGGo88aDodfBKpF6b3UszYNhmMRrxULaY1dcs2guUTI3twjOhXw9p0ihlNUd2QvlpC
u72HzVlqzCbY5c0b8qsug+dpXqXU5yWDUhjNOFN85pANnL1vHFnvomIYes5A0t0RX6EucGTXye5G
hJIZVrh398x04Yzcat6cAzSdKEGqZm00ty4wT12LumDDAqrJ7VFwxLJnlkz+hXWEfDuT41R1LrKj
hLBiYXaZPJ1MSUvFgKiPVg8XJJjrFk4JITscztRG7myUSTgMQhDhkiDMiWoOWj5cyXE00uKDbydj
Bk9pUypLm3g7wF24aHtPjZ/kce/vjRVtygyYmrgQGODQpGD6+5SBs9mfVcJhdWuU/2tBV2WPJgQK
mswTjDI/Xw2cKgEzf8j5HGYRAZRIeWs0jhWAoRw/UH/ghfSM1yhXpOriXWgqVYhaPYc1f2LDJXAP
QuIrfDDqhBEvS2HjcVsY8lHC8U7wIaXOCYKWbA/sdDkTZBDrV91RWjOa5QzKhBA4BHsZzd0Od55C
Z8Kw/yPUCrxoYxPDoNQck62J7UB14nOJuzJf0A2bfQfjhwvcmxuBArm4spvN1n6CJ8A96+ERpCZV
BsiJnDbUzW6/C5nR5sm85iqaO1I6tjNDfQEJO4ZgYVS/SHPQTOmyNHg4gCDAPOCmzGeFaZ7wCWhx
W/vaKRH7nrkU9AbJKm5pkk+awq1q2HpD7ixF8GyxjeufUh+3mbagObXHjDoQXLZdzL6RLngiMD0g
z5cj1gDowy7SIcyyILM2AB6Hu1BjVB+Y+qIZ7rambwRCgpYwolR0fHOVQsmXFS+8TGb7A34Vcwjp
U/1skXhPG4gsOvpMYcWYCFAynha0MxxWCWNfGiS2cQ2VuEB4/NaBNn5kDJyKyoBnuUdEXs4bktmG
9D6AQHbAHc3WJ8EdM/QMF0BqE3m+c1g0uf4Kb1AFu2yuPp2I7Bzsq3FFvy2oToW/BindnKZW5556
irIqSzHBXcHwETaYjnfwbCxE0qeIUTtiD1jFLqdIkN9mKB9t/M21Z/OUQg4QsUsYCuqIQ55kQ0Ev
JBAZ4EE8wEgBKIOs4nymDHVj2Wt496Rz6ba++oxpDQMZQGWZ3Zskq8voV26BDEIN85lRaG6hMJa4
CTY5cuGlMFl41AciJgMxLi5GuFbI2pUtOwUvB5vFAXdmU1C4QhrVBOCFoFhyuPrpG7dD3tfhue7g
mkIcETZY017L+paWcIzgrMZIWeUnO+UjK8SF9LPAhhcCGS9VY1IgxGfhoygEW6DBxYPOheOSqOqy
tiFUAFqEe/wim4AvMyCrR1/JKeJY1dJhAjhq3pOZc8WdYs0Alv6LBGDAeKkP9O6IyHQZueoZkz0t
2CXJTglEc0csC3ZmbIqZuTa5voNdLBqvPIiwFtu3DcppsIH/RgJaPiDH/Q2UrYbRpiTRxDy9kbR/
zIpSeFVdku3ppE1o2Vwt3UObKXs6iBHnsGs8T3jIdO4/TXnj6KQBtqnhDBwbinFdqeMb1g4ZSJgW
bSeFLf5nYMcKWfmsOL69tPBYiFOJS8dsereGelTJwhNomwxMktcOAgy2dCwH5nJjTv6LDdX0H2lP
C7DmP0JWIuwF81fA94xHjap6mDB1wQkAMoaiVRk7GkwdxoyI14JyzRKDtCxEFcuxNqw5yAmyjMvh
JAUpf+ohTCj9DsEzDGiIOGaO832G2G5BbZljzJszzqUQwpkCe1N56t023HVMiHSGA6QaZveEog+R
Z0a7DZAq9CcOiCc407ng9nRZSEV1NdtqMdO1XIQETJ72jvI7u8nfA9UAz6dUUhNG8iwSZr2MAR4s
5akFoh3wqkX+gOYrwr8GJpCCrr9HxCDMetatxQkz5Od8JAsme7LZsVPKc97nzwwk+SVdfimUeoP+
yyff5K3C326O8adAnxa/0q922Lowi1/x1kFzKiibCmVpcYmFwyl7HXMXqOlyaeW9hxlMEgrSzMBr
OBVYTDFX2WFhgj40FbswlDoc1yV4kxDgYPY/UOrwJJq0ZQLcU424lyqmnMYXyUY8kT/bnifB7Jxt
EMYS51QiOVBbBnt8NEB4jiSqRvohzlEzWgktPJZgHSiKbved8uBT5QihCg4V3R2dAMcd7bMA/SAC
NFkAIAIvOfFLmSUbpfZ3cuD77pZeRxvGo39pJzrzoP5y9GZX0Gjl3ksSWysFt6C5cwigcx5KYFz6
UuorqVmyvsfaUGVMb24Z+YT8g7aOLlEOzQAz3E6W6sC/xM3Z3dZe8m9m6AwSQMk+jw4xbxPTVIi7
HLBrnyzQPmHw4GGCUqg9TRNND9pFHT68b2V00M269XgczNs09PsAGWavkHRD1s5y5jEuGUNAn2qb
btcY9VnGYx3YPCNc/SZNvjqwQQoHjo0icamDh/cirkikU4/wwscBN7k5Z/wdbOvEXrtrdGmnzs7u
2KX8ysqRoylQh1Ns035VrsH5mOaLMe7/qWq49RJnYwA2sSrxD6O0yemOmaFm0jjaPvBAqEqbVSuI
k/Uv9gBiTZbgEHqGSd58skBgA26UsPXUYsb7LcZs+izsQg9QTFAQA050ismTqTDZcJuDAHby/FBB
bkrnYx7SbRB+VyWMgGqWvkHaYmQ42DmhaOTWslHbrGkpztXSNCGxMQlO90nw2Y24dSMuj8CT4Lo/
WkP7NQQJkOZIXtiNM4pWlTOA0h5+qNKNHxl9dt5SULLFyuE5ckB7rUu8CWgUMBS0etYxi5E0OgDv
Mb1rRXvu4QOyRqG8vLPRcNA7bGExPJyKxdFRHA2etpZL4YrQNjKXRr8qqEDMyUWQxiihC9p1G9rX
oEKtkJiSq7y2rP7FJJzLyrsLhiM7amKBkBqrBb2EphunJJlebLjzrUldwC4vjSX3QgoO0EEzjd6o
vmtoibyL58XLSOt/YitYdq6NMUL80LoElMGSwLzD9wmopt/nwEufhKSc9eYRpeyBhw6hx2R153Zg
JsKrDIpzkFpboFjb8Pe5jfClZTVMHLPdOckBOJkKMdwAt2P49Z1oT8DtjKjBosNt256KBPsOyP0a
17W/iZZgQCORp1gB1+l7h7UUptVwgQktGt1VmE8Xz/9wOT3s6UMQod7rAFkNTDLJ4utCIHWYldi7
N2TovFDhx+6zNm21A+k4Wr8pfGMXdAoWbOq/sYpXGRMyh6ZvGDBf56+nPa7dWREfc4enqT+ZJDJ5
LCMi1gpk19n1D6JAUIcsB0xDJe0AFM809wnVkOPCnQkYOtYbGTZkLJms47uoPlS1ryS4Cl+O0Qzu
tPUj5v9a/WmwM9C2Eo+LUYerIerFQC2JH7qB2lLEMsWXn90hq3Mw8EcpTAxKhYwRWcgIaqwPQcfh
lxS0MRAE4+5DJme+UsXwCr80lXgu814QrFEN6yRA19f+11MUFDLUzSqhYxyMXcGsIzwI1vi3+XGm
jdqCKkZQApprQS7BqKTbo/+Eh9fNKQLbimKJwLPYJ04zICyH5EwAEMF9sdzG7QRFe/Q/ls5juXEt
B8NPxCrmsLWyZEmWbDltWG4H5pz59PNBd1ZT07fbgTo8AP6EMXgonCe5PIVr0ku27fChmX6zGegn
BG2ylXhrF8ODD/eWiti9fmHIqCsIcLbX27AYpOVWqoUem9gyvMk0KybCqAb0sNFxvB3vd4BxGQmf
cZgTgNAUyGvEvGDOLRcIn1TpfEY8AvCjsIOrgflWSQVzBfwx450/rQ07YV/pkxm2JwtaA3gjjr+S
KTtEKaphl9S65hg6aL0YqWN4S6AxKjISDUoQOEqFo64YLqb1PYhTubox2fQkH7h4DOIy3PMC0DM3
8OrARwKsNelVyACZuila6NIty0WvtJG3JUldErmJS5HVPywmAycv1p6TXyxCT5Ahq82mBSf2cJkb
uUjmvzrRLFHoC0TF2Dn6VweLDhoLGXhaOgxapxz8hkI5DQH/D5d/dmVUUmMAbL1HCsra5PiCdePa
A3QUXJNl0f+T/+Wdl5lW4CcT94E0Cwm1s6EG8rJCmNXhrZMgB3JlKEnZaF2FFOmSZCtcFXevHafL
tjSI7uA5BOYrvdKrp/mr1tnzyLg+1Qk5J5zgbO4nnV29IBDTr1CSMhuPrDAYSfh1rW6ha19F9CEi
57DBpQSlnOLo1p70EksbmAqfRVQBu2Cwxe/P9CmNJC9t2HprzgIHVwm/6fHD+CrtbsHGpMYju0v9
6U0M+Rn5iiyhZBNHvgy4N+/4g7dkpAuQichwIL5qqgs/M3Fi0OwETDOMmkA6LpeUnEzLTVaTmawF
xHfoGGk8hBXspZsCeTKs6SxzGR8IE8gi0J5k8m2KdukShTi4rwWydmCIJSTEQjQOIU0QcMPAZgf5
91rMXnDulbJ401gK30NBzbRWY+pRUY2HXoVLb4aljieQX6cBJLM+y2rvqzj7gbMXhh+8mgC4HQmk
tpLfFFeHOSYcCucdP6amAVAV6o72p69I41J3Te8QrKWjhiLzlZXoZKJf5Q5E62yDa0gTOtGr2Wm3
aeZwo4uczHkVHNBIVVwEQMGc34iRR0WlIZNu8DrxccL8dKBkY3VEjs3UGeSyR9lfT/zeEdLHBiKu
x9pJvyvYM+ifNd8UXoMYkQOl17mxY9LrPwR0kJ6ijU4W0cZCxbv6JytgF/kEYsKjkqOlNu5aENmh
OXcE/TMgwiQJy0pqBsQvN7+LPQnkpAdjKIir8qk/Iyl5fjddjDZ6FPRTAGD627gtZKYVUTabiUVp
R+eOjopii4a/xEUovQKvYabMjyLJ8ZvPHA5FApeYMTN6Z66mgNkd0ZE2S72LPhB/M6PeGXZalXTc
AI5LD6MN/dkgJcijV1DZ9gp2qvNsg+Yv5U/qQYcL+67Dai2vP4O5zgdIGy3jZKzlyBVZIIqQbsIX
y4BgI3OMaPPkt5FSoifdNmGmVpAy6IG3M8Yfm8KF9Rf4nPYts1l0Uv4kcS8NtCBs8jO1yFAFdu+J
n1adPbs6zyyFoinwk61RgBBEBJsnj1PdvE8O03lPDkvpjodBvQDnTwSb87zbbHwveKPMYVgV1ini
EFtc94CJqbLpaXdLC1wX/hzwUiyiHU6PP5kUeRvFPOGYF8Y6DCfRyJ4+Tje/I8/iNCNkBTzp0nOb
k18OgOrBVQggZtxE9DE2ExWIdAXakXj8E56OltEfLk5wkic7IBDn44k527lyE3l/DPAIqIPOSOYc
OeBkEPnaxUKXZoGrh5T8gJJ/z61S+yXRJYJzyJnyaEb9U9sPWBoIQGcFYqWHKF5q41nITZ6whl2X
8yFAIB0ku543tvFj4ywuOYRyh7A+RwCs1qHhI59H+iOyQ4QB79nGzKXGuwNFBR5oDuyQDD4d3Jq5
tWMg4E1Lh1+EzgC9+Pt7kv3x2TLnDhpZ+E60u3MNFExrak96kC7KNLpQtxruV3RsXKZqUqCX1s8l
l/7IgXUS70H6R8q0nLB6ik45fn2ZeKANBCTjtYr4LyntYB58Ym9acJhkODOk31fZHQZOyY+Y0DnJ
28AvIGRukOrs33VeaM0rPBa+azyIFm3GV6PZI2IE9ymhu6xcBdrtpGOzKejNAwAmEfE4RDCDpPze
ncmMO7XHZMNn3Ps3rs6G+DBMGK2KetUg59OM3/LewEjInAi+QIPmc55yGkEO4U2coEaU72akYivh
CfyYkTj8zUNWaEFNRL8CMYjHSL5h9+VWqG7g22mV8fsw9tY8Pd3wsQ1hAaHzr+N/Aj0xdQtOQJJI
2NfHkbxoImP5TEQeItCu8SuDa9m/FuZfPPE39X7NJF4G1ipk/Mh4pyEUeg+7q1VcLc5cYn75koN/
acNju02zeS21Nj+O06d4pUml/ozpMFgeVqIJnCMiKajHWMiNrvgSBJE3QoZvZNs2qBw5e8pNoOVo
YI0YDhCvXju8Bb43AsnOznau5ytHCnMj+PBs73p+PyJS5HipqrNk1rF6lEDJZQAhSROf7YE+X/xV
UFEDiUXmDRsONdrSEhet0EqMwvQjxLP1wNf/UdNEqJps0+lOAsZI9XARXQqwVijaE0oW0TXRewv/
CJo0GP6DUNew2Fb15xAtVtJKp4ehfmVPBOhkAAIvqUKABPG/HKYEpEVMswznKpI55B+sfiCxegWm
UpPly3fw7Zsyf+oRgyG1RyiiAnyoRoYp1vrGjY7cr5TfMAIb1ySnbi/9DoKDiKIDF1cwMeo6JvDx
IeZOiilmwiS2EBoyHVj8GWczxyYG/+PY2QZUwaLC8jDvX15wptLYuOEm/i88hgEPmuqQgg1UJE10
BHrRJrm+vuR1ZzogOjRPu3JRaUf8HE2UPBpFffAn4siHY4L1Vsl2jr5LxeDQbCdaHPdX7pEMpJiN
uEsfP5DQlB7Ongp9EOciJF2fXoh9nSzpUZaifjRwVilNthP8MStB68kZzYAcPBpW8MaaK49TQ4EX
4K3N3K1UEnwHd36R35SuWRwJrM1mEwQfWcxGJMXfkKsjVBi/iT4Gz7S7A12OPc57h78k6KUHMhP+
B79WFGA8XFNe75mF0kpdN53+qRowLdwE00jmEyCLNGi6qp2UThILSh16heGxJ7paJ3CwCA5U2ZVg
3fRFXP+iv2mHP6d9KpNkUxDsRKERokTOg8tPy8q30g/kohnJCog+I8IxWr9FIRwBOSJKBOyI921f
bXi36DlpmFXkjL2BXzbasRZpJ4y5PelrxhqCocWUDAsCjCZ4KD+awGYiXZ7qLZsEkLm9sHIAJwX+
tQ7RaAPheC94uLozMlkAVwEadV775iyIHzDYhExAjJ0QcDILiS47ZiEIDwUdLkybOTbLNrTeOu9S
oVJwuwPtkjxgktxAmGnYEvYAJtwWvMUCLjvYges8/yH2mAX3G5PyBtDZjOg9aRfYpYWgkMmPgYfU
X97gDNZuDinAfEv+KOqCJzqVimykjBfRjzcBiSHNq823BA5iXMdp28lKVclk9dVh5UQa0TCXCdM5
OLIXzlsT9IOSWBJAIh9RbakblUgMniEf2mAgjWJBnTxVjzeVNJuUtuL2gSmXySbrearJnzT1KVeh
UZsfokkBki0stPeu8St0DR9e+oehNuTvs26AJ2n/Qn3LEGVwnm+QAiKTuUMy/gceaL75zR27e4px
Lc8CWk26bgq4J5dcc7PYnkifaiGCrf2nJHqtwr8MDARMEzjRBHqmTbMK4teiP5d4x7F+Hdv6qNCD
evqnUCfJ+CTA+TSZ7BZ/jTX2YYD7seok5KR0dxksC9BhA37hnd36V7QmyXx01WBrtvGhAp/hM+dk
KQz25G+sXd5R8lDG5MlvlLUS2I/49FgKz0qHWz+X35n/5/h0i5BmMGpWvpmb3wE8VvEeC3GIhn+C
wSGYavGVNrXL8s0Pf7a2wkdo7EGNUV4SeWkR1wj/JC+9ho+yBwwQ/fIyExEv4Hg9htt7UdD+nPg0
0aUlDR/oTcrlfdQz9/w/HvIicFAMYyUSbypZsgcVgViFIlBMsgOQ4/xhO5BdC1GkpH/yNRtcCf2I
royAOU3oSSkunKaEDm1jWBd5oL2lL7LO2hKkd2FtIVGWR1qdCdRaOroxVhc4UUkXJPuSZVzEiZV4
7fg3Lue3CrOFjzc0NR7j8Z5oAfCoWd0qSQm0pGz3xIPI/F6xU4mcWY92a3RwCKwmVsFKGZFmWylZ
gOLd5F3lBrCEtjHTM9V23dQbQ/0sgHecV4kfUYtXfSKlF4CB7gmNuU755XavlZfQUr6Y+2oIAQWK
0iDilkTXBwTOOT4i09gozaqkXvFx4HHVU9JCuU+pt2pzFd7BG+otqmRhfFMtWmqKBpH4nMbqsyiE
QNeDm0z6/+XJQGvYZ3jRCmlUPLfi3IeIVMwQFRHqeA3BQ7sH4PRocxQwEhpyQWWlKssfeV3AYWIO
0jdhmy67ioQ/9DvWZwcllPWvMrZlNIqpfyaAEnE2Efn4f79k/hLtt9j86d96HbaICiukjEG/bYP8
24hKI6nWQjvI2947gXAPgccm54kcSgBh0PyS2iXXHJEgNvcAUo4xxErHPEdQ80ZKkVDtwu3EJ005
lGwTaarirS99SQOxkSpaFPBExWKVr2s9O5T9Xj4/+jYWmYHpmHA9gmXN6si2nQtaU4FZeNtrd1jH
GuZyoBYxgpgDtqsEDyXHKkMN3WlgmDr5Vw5Ot3bdk0ci7NuYBwcf5LGHi+n6L7kXZCasEdA7bUez
+sCUGP5YEXuOTcDxx8pf80Cl66OwdNWz67ykobpjARRxlQx1/AsmAaYqycOqk3kjHZ6Qc6SBlnTa
yB6zqDzLZ07qlhgqap6ZsLB8Tbe+8JRlhlZKNvcM4VUhfNipueqoOROK8OSX9pbjG7TmlZBITBX1
mktbN72XgrxYwk8EiJLxUgXE5+pHh6E5T6jfLAi4uzhJASGwj8bY77zkw2PxRcEvjCZEVBOidIQH
VFRMOM0SsCgDdakYMyy2ntDrJC4vSwDIRP4kaLjnz+gSAbY48mnwOfAQEU5H3SXicqMeS6kWAaDU
xxROAN7B5sqlNZf6C8qFw5ScsbucgHtUC9560uFdUyOraSJjUl8C0Knx9ET30ZsXEvOEaXb7x4Ki
agOKZSbSfr39Emg0aBArfAmXLYG8okIv50ceqmQWsGxhMKo3gwQHabxpkqEvaR0bwWRJBeCmGGui
bTMeh1e2v6RscyF8Y9xyyZDL41dDP8rbA48nYoiAQ6yV5gFEs/FfuP+UdHhCwgFKoAX9TZoE5ixB
XQYisTAcrKWhoBHsbGM9/ygK+u4K0t/6kg9eKEFBMDTSKorijVdchwwoaBaZcmQg5r/ZfvQeMgcJ
NdMVoC/KUYG7hUsVpSwnZRuyE7hBoN614Eb80CTqEN1t0DvlQbWp4bhqCEqbG9oGkBCiDWMRstR4
JaQXJr+QBXIxkI1VwYL34VnUgJbqXLkRe9oiwXv4yeL0k6qKWK+Y/LOMYBp3r3OPsfLg4/pUX1UG
OxOOUTuvZix+YgkRjFRyr9y2eoJIEeIrupujtYNnjXdYrwKsxr/hgMSC2cpthDCV6/UuBI6z/Vhn
6wg566C2F8Mk/ssbyO4Ac6w3HeRBVRPyf7E5di4pEr1/lYcmQEEudFU60wn5Sx/YvWnZ8ujBddI4
hWQjZNmwxISG8RvFPuAN6iwErsrSoBDKbUZ/JqYeEgukgze4etSC8pL/gZjKTTEgGBKjN36ypQJI
bhU9BuYA6+QG+WQQmPKqIoDgnhX8JHJe6DcISAMcZeYkBJuptnKIBaf5lVvHyLmjmQ9qmn5z3Op2
8VjY2UHeFe5Z6c1lBkiT5qNi7vAGckSwY0coiaqYLaSU8PzWoe5i5+UaFEWAJ0lj4SaIYFa4ZAFZ
UJnxe9P1E0LgqdlKlBgEUSgVZyR9/z+Bxz+22GEQAyRCWtIJE8LE1YOAEEBAxEuu2Z9HpVt6xxk8
Ui7lu3cvsNneGB/kEpsBwuh2goi9PIYF2IJ+KFgZYIgiQAApDuDr6yxZ8xik2SGnfecFBToWQB3i
9dQ79qsUyr5R86Pog4OHigW2nkaEgeLusta8BECmff6eBo8l6wLs8lqN2+qzalgfDo8faeoSLHpp
aCkK8otGQc4bDqNKDe5KdS1wlcAh6lhvB0L2C/tFbYKniJ67Hf/JJaVx25Xxv3o46hYBLuxGbzYS
gxToaKfE0yM2Fq4/GEwdrSqkesUOTjWIl8YI2HqjcVCqs43Eqylf3aBaq1u9QgHZ7gsNNfuWk0Qd
mLCc0qNEiCyYt+yASKGmW7UKW8DrOTkW4nziNgkG8+S6EbMhlYetgUuVAx9Xzbely8BWZS9O2J9q
4nVHPTjZ7Giya5CqXwujeZ5iYps0/jSR0HQE62siHnpna1ooBvTwIq0mBbtu6+cEa0lFXpqpP+Sw
kyw1m25SIU3avNHmgGfhuq529A0jB52cKv0CTb+wde/BAbZ2yvI30KsDP8ASmR0rwa4uCNv9SBQr
fs97uTNvZY78lyFbFBXM5CznoTzCXc6I4XKy1aN/TAc8UXcyTwOjrDSkojCvA64WVonHeX5OnHGZ
fKgR2jifjIhdDk1c0iHGzcB8TqM8foctlE5dLGRGlSMq6JnSdmzGS7dC2vJNfK/cSaFucaHAXJk8
L9HPZXAMBReIloL1aBdeCbcmmJAufcINQ0Ur3N+hyw8zpSia37Uujx7UHzUxD6rxVLH0vs7tleq5
O1Gla2whEMhJU8U6hzP53guzLCP+lP5XbmHkP0z2dDoSVYLeCBT3C3dolNJGsK1J5FGNRQAo1g8e
BTUArQiiNzi5ILh3r3K9J22/6Tx9ZURYnqAmskx5UCdiqQpUUCVwUrcd/Bujh9AbZP+w6furH6P/
5yYSwNgCdDCrBEm9pQFl+DMqGpvwxAcnAJEPMKf2rHuikSs3IlxTY+LiimVjH9viF1efwxeoLELf
7DG/ETty1wQAorKkR5JJ5iLdlGoHmATDpYrw+07JGBdHISWtuejstlA95VmuJ2UC+ix777ky3f4h
suKV6GhQBYUy4gOvOSAlDPeENxC+Do2r1/J44E61Rv9ExSYaR+BPsUZY/mdKB00cOWeud3sERLr7
Ixdh03iPAsYIUsXtNoK7Bzoh8PTUNhYL0vuZMe2yPnOFcSoL1nS1AfEQPFEd5QHtnQhWjNjD1cKW
7hzvLQqaV37EhAiF4G87mqSEW/0TAzic2IB9Iw8v8kbNeLFTtIFMHhFovMv9LtE0lvYT+KsoMV9i
QJexZbOHDqusLRwbLSBCl+lTNdM9nKZYv0weSyU0CEFf8SvJCa+x/qdp+rrPkpfS0VfJG4gzMLjh
PQNf+sQrMJLI3WeRbf3gcayirFulwN1gOAa6JgmUpiDL24GMhCbMRpBIGNUurRoW2LxbdrRxyAVL
Xqi/0jAOzHx3bc4mdkIOqXL1QKVC4FwvnY4SfWoyojcgCDWLRDl0g1vuKuIuqa+ZjcfjPcWLkTPU
56MsJmBTPUWnyJ1VJ2sdivgNyvGgKckpLjSUTb1P/+c8dUOfi00XrS9HAmXpBNmUR4+SWiHCOMqe
DCvwszn2DZkk5LanjplBSZCRsRDFMC05RTHwo72qbEOuOBmW69BmSTdFA+bMv8FKsXbjly3DQkwG
NYkT0w33RWeVW07fnd4JPCST863G8ClGTgeGSr6QRi/nWrgY1M0wVVugAxRWc34twMmQs+lgwYKx
VkSHC/zYOBoNeUFwjHsRMCwPs2eDz9ckElQ0jST10+6Rt0+zVSlYrKSvQQMiE1f5x41eEWYIgDG4
1obODZhViL3E9p6kcClPBQEhKs5GXlZNziy3DoOgIvhnc6LDfDRKYyuttTRcMkkL4YgITR6j4Fud
Cc4MGJTMPaSTbDdov+jUMstfsNKdYYaxiz52jg7BgN9H21v2rzB+Eh84o1uRE+6gOyVySPqqiOuj
Gdhrwg2bTdVehG4mrGSHFVOMBrS/8vMz9EjUJniffLIh3b5DQNDdr8mFzhmSQUrQbaJXF5A/RFFB
up5TYohmvzuOyq8aE73C5VZ32ivqm7V4vt0xWQd0uVKOIMHYfPmWJDZJHYDHI9at3iNkonqB5hSk
SshmWjFRHqyCjhDgP9u035H0Cd7NjwCWQCyUB8k89MRJTO9qNyL0+RRiW5hN1X8J2RJCrxOBSIvE
fyQhwoP+pCFhNfnJq/goedpAomzkDFZMRKEgEsVGZ+pFscA9I1hr19Hs2+fRZi2JdYQ5bhyIX3Yr
wRFSVhIAFFThAumhrlFAbeBnpXlifMaipxoaGLwv8n6XPYBO9swcrRYYC0W5rx5tJv6O/FBxLijm
Hw6F2dp3kL6ingLWF0JSxj98SshEWUyMeN9mwxIIs49dqWfn3VHsbP/J51323sHT8iZ1PFEPboEl
ELl1zqw3EfZxYzFZSR8FFzLSSg9DLeMhy2YPkCuMlkbj74Qf03CsRn216/AY8WF0Gpo5wHKYSpbL
z0DuM/cIlAq/LhIDCY1T9fJD3ozOMZfYXrktKKwhv52CBhXfR2ml35Y9XTCxC/psqj9sQSWfBP0M
VZrzAIdZB0Rm88h9C+v8ppn6ncAuctirNNxVc7JWdYfIzGGjcM2KbWVkwU7I0M4ajW0UpKsk67YK
r7oBOlsfAzMnOGPVhhryKd6+HrYWU+dO6RLp9P5Ztf7pNum5amwNrIJZGu8Wv5txFJ8kvSJvgIvq
STHGbT0OkINMV7yRpqhX7HlDFIKhsQ1c5v+2PLs9LngiucrYepvscCnwtnz2HS5Ryy5vcT6vyQk/
yF3PEm3hExrjIqkCk6rvuT6kk2r5rYMkuKKhUrC4LxUkDQL2YRERmWOI+QnJXzUitFOpAVJWUAkL
CewTHwMYIjR2jHPRpFOBZPIpifK5RL6xMlHRg/pIKKu4IsvJIJyUkFNb+9CYRJ2SwBL003YJ5mu/
SoeGA0c6JXE31vHMGiblmWKIUUNaH8fE1geJoHgnKNoIK3NMt1tqHsHWxlL+nWAmng9uPkOmFAs/
vzZIYnu7Xk7xU91eIE2c0X3pcG6raHFR0b7WABh6oj/3POfGIbYr2RKcjWl0gqRCX8nOlF4/6f4J
PYlIkeVtFIlpAjmYEYRTbK08WSXeha2CDxws117S/Tdo62wKl0HhrTvKll+c2KaldmjiCOBFuzA5
LcGQ6NCtidXgXJUxixGZzdHk7wv41NF8DiKoWiZ74XilcyYmKkM4cuNxxFykYkiXyyvz6HUynVtq
GkCd3LWQbB686xTGT4HrohtaOWw3UhzysBvTP9gag4dAVNRPI7tY/3KjRgx9zVHI0tRIW9BGMQpX
NpSCN0Yehh3gG/3W8ZWEYOqqmgyIo/D7YY3CD3FY8qcn/5S+3feE0tWK9cN1hGcGdUtgzIRP03wF
D8a35yPzre62YIXXSvJWc35SAdedhIVdFAMhpN1dRYSDoLwmYgh1gpRggSfMKFh8q+mPJawDyq47
vUKXZuOp7kFrpkhjym9WeBJiA5+qiz8KrwywjtRDo/7VIG6KNP+cwPIGwGUZ+FvMVw40pw7KSmQN
2RGH2HsOymOQjcSKHUXDKyUuqEUbLeBjQpvoMgp4UOIFK+dD5DXsgtZvRUGGMFw7SmtkKCgf0K+e
LYlTNce30lC2scc6Vq/a2HxCBvW0SeI1P11iTjtmDTsUrWRwpvbkZACy2hAc1nogUpFIBQeHDEhp
lx0wL2gWPygBYJm2Ab1yk8tEllzlsWRpAeIjA3uXsruaYFFm0dLa1uanA4ucU47r1Nt7cDIaSARZ
RixVxmin+Y8VM5Y0aA0+DV3fDYF5nNx26TBuTJH1VugTNKADR5EYO5FquOgE2MvLLF8hD2jsC7uY
4dHDRZAWJH3/DhvRJLQGnkdnLeyOO+jXOSM+2fm2TJfUKhr0IVm76ZbR3Qct6UTzx10PS76kGQjj
r1b3CftoAMvwGTDD2yoOE54RzYYUdYmfS0G/TNM+1cO73X2LRgqIGwAUdaA44QfswSnoNUdR4G+j
AX1wz1HTvtnR+BpN+2LRus02EbSTa1/2zBrNUzzpdETGKVSvof8BTOdRs4WOqTmiWDz5wOVe8CFk
pGCUJmkHdh8dK7c5Wu6vmokHEl+UMd7Ip9pGHU4JHorXnOmlimbcOSj21nlLGQbA0xEE9Naj3Xxn
7HExAiAhFhuUMQgO36BFWTDx9lq7VDFd/DFQRC49v+m+CiQEdHImDkQEEJPzlyB+S6CguamXZmXt
mETlQQXT3zi9gNgKZCYga4nLyACCIJifDekbxoI5Y7sYr05TGZ+C59bqvyymRYgITeQWZxQpLazy
81M/1n8i69OKKwNzDQpTzIc4OAt/ZZb5owM9J82csFUzQ0xNgMvQE66Xb/2KLBWiDG1eTXXn6R+m
si6795Ldvv3asYy1ieBB+DUTWzQNkYANRoD92qx2JUMj8elzyHAP6CU4mkDgESoW6flzAmnHFM2L
dWYjZdHap17FzAklU3FrZMG16yZkUvCLOjsjpt/OwmKGsIDTBMJxd4KQf8Y9K2S99gqdJ62GfAcp
eDGaVsxNBak4yD7EFie4JZDpHAyQ0yXXv7GcQZ8wd9rVxAiFApXMDizApADpgXqZXMDw6GKjbcdb
RF8UI4BATfFgYAN0ELVODdKPWqxtGo5y+gCZnOqryKssSHU6dRnFmZjgPJD7oGlwQEmDsw6qjUc0
bnGy/+G+Omq2uvBd8lpAXcDe4Rvd+MUpkqWYQdk0DwkscQcQqvTggBVMz34KFcJJAFRnhFARfyzg
akcbgUJ9gvgu8xOdKHaOh1hll2r/r1WEbJMETb4RbYvt4EBWFzGxG3Gt7CMWo/rk0ntdf9DK7BHg
ZG3h+IyKW14PC4GTRLhBFz+bb5agSpB0DqVAfG1qmGz43ZugfqwBSidzWMxWeHKrl/uXYwDPbKbD
ahmTUkuuNpAFD02qmW/Lxr8/SVFq/elRqz57Whlf3IG8kDIhyDjuy+mhTdRznSQUVbYzWESHMCU5
/l+ZTugsKFSMDdVQbX3Y8qz7Ey2A9Olok7D/AFyssuwHobRUNw6fL6HdgBWp5V6JJdvj/r43MbHP
6m99GTAat/ilaBMcCJYAWUA8tZue9ZeV8mIgX4p0pOX4d1mnyE1n85fEeCygBtDFQllbyt2LGWLq
y7ILTIhADCMYVU2CkYQXC8fb0V+rJNLFbvLolzqG66MHMSvnWJA1ziQfqovpx7PU7X9+SWyLRfkd
DUuVrE/AJpQ797CFmPwBByI8vkfugmPzW0sMsomejE6cDr4KPcSx9EcxY8V0SJAfe+neHd4bCcbr
i0MPAafpLIE17uVw4XM+UqaJrCNaU6xkCLFshaZX/dUaUExghcSOF23+L0JWzjI/joVwC7LfslHU
R2l2BIQXwBGVhY4GXziF2C63yIIvRJqe3EJ7ts2v0WmWNm1lMrMZ0e6W2eRfBmXoIHWzZWx2B5N0
tAm7ghX+VBXtWkBMrS49FFKiqy11rj3eV2jg8RMhqt9b7aI2nAPA980b6xU8255ATopPH9GoEAXL
IdCrnlSNP3mPazwtEPwW0QOl02zd4FMILEd4nhlLPK4hcdH5HXLfhGLhP/dsNpC+oRrnbRRXJyJC
9spT3Gj7mNuUdQFI8Y4NR8J3M/Y1aGen/CK672UYfUatsx6fiyplfUZr/zg5TaDIPlo2hhWqufH6
o4HVQnmCGd87sDkyGouEVMdQI3eNfKA0WiJdCz0Ss5hE7MTd9Hr7orCBh3MjhNvAUoWhtg8Ta1VL
5txo/unBIAaFVe4G3FFN9zRcYKZgQeQnRdHr8EoQkAu21tNfRZOkfR2af/wdwcB4jspdfN4hu7jI
azxn/3IS/e6GzIAlSlzn/ZRskeazwM/ZxJ3ECrkrM/jo1GwjTGA92t9CY8c4nNLSOukkl5a2Dwqy
TKtQDBrrXq3YiNgSvJRurQnNEm6Kqe8PbkxJTfGZ8EI49XtvB79CwqcV+jX6X0lkLtFFj6znDfLn
ai6v7TdspMLKmq4vWa2SP+EeOCchaVa4IOnmASkJQ3KDjTqdwazWvl5eaR30hnylftGPbFBvcXBy
GYDh/D/AJ5lPVUSgnceSSw65TJlQUUX9J3JQiSbolJWDfgivxaEZo5eJ+q7ByU9+8tR+Z723a4uX
e7J2NssmPmJDrIR7E5ZNJaU5ISL5ueHBj3GwmrHGoGu4i8/Nc3gjWghqrDv2jNxq8B7Z65Br2B3D
TTlqSwGn+PDIJp7jDOjK2EvD1hn2UmY9LEvUzHotsWOst1NtOgVqPpgFBwPWz2dAjVUSJYb2JjiQ
HhwtK36fyJHrWyS+ZrFpZ/sq6gaLrKKZ/WC0D/gcY6oEfj42iZCSyRgAM6GgatboeEJHvAbe0i4g
lT4SXhGTrcgQM3IkDWNaiYVgwFtMp+Dku9LGs6p/JkgpmZk3jpaeUgKj3QKhQkK7/xFX7iqfSra6
eVAl1E76BlgT6SwY4DSmSY+GdBSlAuYs8A7MKRahM4XHL6qy/YAAclJrSI9yU7K2/a9c1bYhCEkV
oNdhPxBfxQMqaNRXCAbC/5Hg8KpVbBphSqn+OTUbeii+MEhtu4mSfyNtu1WccmT8Wppuqzk/5CSo
mET/g+jHw02dx2ODAdQiS83PVTTkO52RJPMFKBK4c9YNEEz7oMbzxYEbw5iJQoK5JcJSlPf4v62F
tCu9o9zcqNyORAGOtvruK4DCBulAhpnzdoesDg2xxfm0XM2L+x4qmM9m51W+FMhAFuCtIpPYh+cm
KAeJizkN34oxNNtQQj+pyq27hBJEmgd3S8oFhQy5nzxSH+xTYONWx7VD1gVv3929OIBrhbsUGMsu
WZysPJtt+OGmGAbKYzKi7t55TD2xtlKtcGd12aPru6cmyJ+I1V5KN6RqgM0RUc1e75PLSehOj3mC
7OP5d2KxWkP1t835oHbVba7yD3L4WlI9B7pesQ4afvjTTc17Ve3rLnsmFCzDSap1QPJlZC9I4NCH
kqvQFVVHj8GxtiMsfkb+I/GOGkJ0/d7Lb4NZeZSKYPOhie0i0YpnL8ew22rdMk25OOK9NWj3fRgh
V4HrKkcdeIqHmCBpj2Gm2jDaSn/UJw2y7mSZyvoVb6tj+XKCEONUvJWfwGE61DOy8RiFQ7BwLt1z
gn+BpnnnGDmichRRxrSXQMkwNJD3PvlCT9lMYtBh4ARY1c2t/PayMm0as6dqwoYvCh2JPIAgGfxg
GQDjaNlIcNsyo3DAOAST/0DxWdFLkhyJYdDFL5N33yRfw24AH07Td5HnyJXcB1y8fE/iThee8+UG
2jqJ73YjafQa1GCR8RGQsAWM7SWsWlz7DlGdAb6bmq0dwZXQtHUTHlHr+cR1UqRk96LPgCYZfbQw
gK2+z7Z6iLWpJWNUa2jbnK2lksZmq/F7X5dvAYF2AGEH10Y8IO8Ir9/aZZ4XoW1KgdQ4kgoSCptU
nVJHIPIWdGxncEn6C529ll+qObhOyIEKkdwh3HGDfluIjhyQqWYnmHbx+XK9r56m8hqF7rMzkTKB
yVHuDbkWSyGeKlf/ln8hyEFnhluFogEtHPJ8i0h5TbHrs/s0lhafRjgdHkxX3crPY7O8KIw+lPpZ
1NYOni4uyIk1c72HB/ceSFVG2k9BqxMq7gtxJKOV3tM0haAfRppW+tPGTHeaHTzi6W16ZZlgGhQD
X2ccI9tZu5phklE9PFQ2DIzCl4gMGOxpVTv0DL+IQN5KzTnG80/qsrwwM79UtVvWCSCyDeQGR5LR
jQb+MdW/h2irtSr7raKVN7LNtMwXvXIYNfYCNSsl36Vs54NI8NmKFJDREWwSzXlO0LY5gbmuu2Q/
Z37J6BLwqMJDg0ckHn7VvtkCVCN7LcPqIhlsXf6hC9o3mzubQVWrlDXIkaq51yojZBKDklP+yn4f
WTJCkhQxfvVN1mWEg/eclvPB7q11UkzbOK/WBjTepNw30kromgp4m8XlUhaMO3DwFh+Sbik7zllM
6yL6WUINFybLrHSDZBXVTDCAO8s+EL92tjUc8vND9qwWrr5Gp3SbmLnzsHoK0Pj4PXZjXygmJhfj
mmlYMsj4Lkp05c4rK7r2bdm+jhbAP9GXVTCdqoJWGsUZbq3qW2+IabfL8VfAGspjzOVqpyQrg2RR
HSV9NNaPbUVC6PCuuuNyhELVoy/xYZvWDRK+JJevm9H98nC0Pl2oWcsuL4TS+H+4kkZ18hYEiS8i
h9piEd3UVu6TrrLX2UoPMIn3IBCHNJWqCs60ite+lEwaY91h2rWJZ1bwF9RKuI1JRGSzQPWqTD35
WigpYLYGelN2B+xaTqBUAye3l6mAOb31GWhY6wCaC/PG/bpWmG4mtW1JoMYYGeb6y+jnv2lo79Ts
aEz2qx+W8EKzsSWNbod5LWgPmIYX3bB2+VGK5Byqyakyv3KFfVX2k+z9mWLW/xo6F3nGivT/kXRe
O5FkSRh+opTSm1so76CAKmhuUkw3pPfuZD79fsFKI/XMrrooMo+J+OM3i4mnGtix3CIJa2QewqOV
03w4x4ZzxdbLL5l5iO0nJ/SojK2w9QSIFFF53Zt4dz2MdbpNc1CGfmYU1My7CZZx7v5ZrG3qvsXt
t7vJe24L0KjafgLXnFS5Let573n+cbSsjQqmU62Gf3F3Hw2SuucrQpg5NDhtIhkMaXShtT8DieQ7
qQaG0nuud91f/zV5i1+ifwGjI47gd5J5m2PH6SA63N6x/0qaXWsG18H711Fgy0ltYhIIR0ueSFne
O5sBHJRGgsDChlAV7zjQzKXw/EznFLr2Zoa/6ugbVHgr1U6boH0OMZNwhpPu6Xfpu3GUrX24C8F+
KpJ9fTFw+NM3rvnT1biKPYzNSfCocXqblpTce3vTDxfSyvv0CXsui5m46IdFNFTT+ygzwGsCU6rq
vR3cLcN+VaHuFg9SikDIDAw0rRNIKRd05fyY9VPovghjIKqt54KQJs21/mS8LDh7XKW4FJw888Os
mwsk7F+6D2dV/SOkNJWyT7ApFK8hzwJDTHkN3sUeCY/ilQ70184sPqQgu1iHPRnFvAtAYWaD4KjE
eC21neOSCyhramrr7Ws4PJOmwrxwiAEVFu2iO6clzQ4iuMYTAOeHGBJjAKmP5VK2yxsVKdbaJz3x
DoPOY0C7A/ewMcOnKeAirB4rpySEBVmAanBzdMytOLjRdAsVrpwGwiEpsFt16abvDIIY7Dck4oyZ
sCfHMbA1j1NXngrF6oM7KFfsdJXxNtMbKZ7bbK2b6pSWZF4w4QvpEtz+FYeWNYJJ+Umy0qnAsfz2
Abs6cO+yw63sU+XpE3zRTZ2E//Gc67I4TOEbtv6b2Ed6i0ZAIXPretJAOMaLq1gfKI3N7yb44iti
XYpdjdUNeEFlUep3eGPzfcm0LVTK8BsKB0qbHKsXKANGkj5lSAtDNVwXfAaEH7T01V99fK295Xup
7vJ8Eys7Znm6NXz6D0CSuj23pRj08MRppGh6xRi4m2tMXigT2CacLG4eYDUT/8FSU0eWITayQYAt
aVucieVQxIykwJCRFeCkjdFQ3u+5XBDLpp8eA96WOOidn06HlNuGZJMFLUVAzQhj95Ipbh2Fv1a4
UXH60Xdv8CPA0Sc3emxC9Gmu++ECXMjdb1KeSLQaRbOMwIp+XZFpo/o+YUj9n521h7ntV5Y7bBGA
VFJy8cNFpCDBkWHAQRthBmhbb8ohKS3hAdA2ThArZsiwgT/tZNDL0Z+Cv3FbYNaxtpSDU6B/4T8X
rWLU++yVNvRoxngNXQuFD4SKnvPC6i4jc2fdHC46whDx3LBgPRUDYZL7BUeet76HAERvgMsA9s8o
YWD1XN32Xqtn8c2wqShybN6CNvkClqdvTf6Fwb/io763X23z3JgIn+fNjI8WTzY6jvA0CGxEd2wT
+LTEL2Jj9QsPEb+psgj+zW8SgciPh0Co0xMqWF4SRS13M0dl29iyPSoOMy1nN6mrl32k5XvPfSZZ
AJBb7X8I1/BR+Pan+Z4iX6p8ql/c/XsqPk2HUIerjfGL3qLekEVYlJ8B4dYxV6EYdirnJjZ8eHVS
XqYu0yvSRik1Ny2mljmECwOaLmolOFOWaH9AseXUpVhFCL8ZnLtys0PN5F2mFRUg9AgOnJA6t/jH
sAFD6L5FjLyo5U8CBAVPoLPtYzLt7PQ5o3B2XUzCs+cyM1ZDGDyglKIMvYp3jdUlzyrKXkMLpBaS
j5/Qa88vTtyu/a5ifeIowQC75g4SYXfbYHfVQe33nonQA3nFxqBsjz71WFhnCIIgolf/YVGNHRlv
yV8Pk8/bhkSNlRmkFj8fHkMo/B2TaTNYGxgVDTHKrmVaz5iJsPvsBAU6WO2CsFGb+lWmZcelwqsV
92ALXRdr1PXWY3GeCT988Kbsr06pbCOrxqRaOT0Sy4naR51aSCTii9LBHgaUxuLBZEdjDLGbsk+b
YKQw7m4j+FLMwhF7SsBgQD3WbbrFvFEcIuziRfzCIRtoFJoqbL5cckLxmhBTQOwRT2ywkQB1syoZ
uPhbJHR+iF4PLmxlYBs+fiSFdUZ0cAjpyqMU4hkZ3nnzDmJ984zmZk72NaSpxFvnSXkoXBPSv6Ub
zcabbnw0k4EfXVS/lYN96uJvE0xDd5oHS6v3nYePvVBfm34Nu/+/ru/fA66AOU+eEoXowMk4S03i
sSII2NkdT05i8Iar6lg2g0KT3N2nuNmpgIMBR3I63SJtN5qG7sB5L4fi2URfSGppfQp7jCSIXiWD
6WRh3ERA+IOpoDqyO3mqPMq6OcCOXzEya+sd9u0qd48qBV/USxj7jXnlhZQPFgMwxh0ObtQNk0yR
FAq5Sk/NQ1E/C2KshoNB1gVCvonVVSFeE1g9ieznqAi/J2iAbm9D8ROWlNbz2AgemG9B5BDwAJey
3drEeTI6wR7EQ7CbbYYEnkrZZ68djG7xNxcfxSy0iRLc99OfEKvW6CZ4UgGWKl58vkMMERHqOZBV
UUOBSq0Hd8ZpYcBBFqxTq6tV5HewuzuiIsbw1Qxq69EylqMVN0cU0jd7eKrmas9et9Td8D/9+uap
iQvdR4ZwcP5L8ktBPTq03d+a6DkzXZlFs86ms9jI5djjTtSj2mgw9gxiZIlYj1t7DGkorKxNGfCu
3DbY/QqsAdMNxwbqYTCURyu78dN1zLA23pgJ4WicXt5qWNRfq2ufDI3cx4Y7IrCXQ6wwYLc94NUk
2wqvjiFI1HxoSbJ3APIZhsI/vIWYa9Wk5YYRVChneYMt9TQn1VHlbGSnPUCj7tHR0nM82sZ71TuX
YVQvoid0nH/4xh6Xen7t8vKXUws1aKGOr7VitczOnryi/3INp4pEZxRlLtrj0PbPQUmdMpB7OMIO
xsyCCSLTFLAAZcxf1LRrhovXSEeB637MQG21AhTH+sMeqH1qQL9lFdXzLpLi3Ylw1uwe2Qs7fran
zwaOGd2xoEHD99GqAw445PvY3og4lSZgE8KYFHVghSHnYj4X7cVD2gahCbgm+G4TFJxZcS1m6+8Q
0ftQ9ywhsVSwQRJCA4R72qX/QZG+iHDStoIXYddgmv/ow4XqkAAsOcS6tR4ueztQR4cRrZX1t4WU
ul9wTMaHTGHDaCkfjOoiJ3lbvYs+ygdyQSun4EHPcMtCMzosm84Knqbmh4/YIPSPGShwaUNBnsOC
cts/LPR1nkn+qvfkG5StISWTBZ49FcxHtW6Llg2DHb3/7DBy7huLZsFZTTqxRfrfuib1SV3aOmVt
U4zZNJ/JSyge2sICqpLi1ONBUXnZpmzPv44bCJI0h0pHj0/TZJ16+iMcnNCXYM0zXCiIrjPO9BR7
jw3qOFyVUvFm0YxTBlEjTuHqQKfIIwP3TKEoRNuawvbBcyLsDYN9g39hXyiSwOZHpwjfZ9PblCre
Q88ZW+tEpFo4GWAQDCyrL6KkFuNBxHYVZAMIIG1Z70kczmjMTXc75sl6jDgsNlX6knIYqMnHvd78
ZSo1hnj/aU9+qpuoK0sAVxdoe3wWuZRKaau6ELvfHPGF/zbSb2Aiq/Dox9ZJzB0G5IB5EpNyLXga
r45rvQd0htu2KoLg2o0pkBc0B+NXZ0ObHqAWZgCNv7iNBZ2vtx8GulKACRfn0YTySrhophEeBcln
MpIyzza9f6Xjb7vJp2pmOu1oV9wd1i6htGE1HITP9Ov4ypoooElAhLcAnTnptewawIFuyBCz8aLP
XWTxSUKGA9xgWUFcaNieSJVB2SNbxQMvZNeMkHC6XyeqS4gbR+qUG3z9gpOo84o+vIinuREu9wg0
UuZ2BXZiaNxnF54b16o3ERIIliumGdjSbRivCIDuwKif6+riltEhMZDlFGBp9GaObjw2kGlli4U4
zvQx8r0UMgq6PIORZ2Mip+cjJ0ZIWcsByGoWIczkwLsJ8nMA08FBSeIb9cNICeYpk9iS6hURFwRb
0QvDcE+wnJYH5oCwSTmd986xjD7EZqCEEs4QK4TbmQrKkUU4u3jlqiLkNzXMlxJiV9TgkkzIST/+
a99tpsaF8V0G7q5ymqNVAo4bYHIt54+OhQGD48qrdzXnccQkrKWnGyCAkvOIcWa0n9H2aJRpUxGe
Ilxmg4Lgei6/trj5DJ8y/yjcgQJwiDZUzp4M7CB21FqCugZvmwBh9QCjC+u4nJIXi/mlNr9qeQGd
FnSgumZ47ZBe00VrBdOpm0HkX2ImnjMh9LlEoxqrKP6C0m8NIN6obrzGfBwc3JqGGb1d9uySaj5a
hNCt9Th5SNvzMJ91Hylyf0YWOzq/jQYL/Be9nImg7+zHrn1PJgh67meGeqvR+s1HDoA0so5iiuue
zEeGgFtt+omIwuJ1aNpTr6N9DPZ2Yj75IG8KkYPTcorwAbZr71ysADLY6oVx0FlPVh09arO1yqoA
USJeRlP8qIrPLPJ2M8YeXbptQfLHAZdNBEmcwl6T7JrSupd43tM+B4zx8X9b+V59MLJp3VGYPTiD
vVZz9eRYEIJNipuJMCDvqQ5BWz6ZJxuq2PT+XVh9mPPRp+j2fFZ9twILJ3qAEwlwsx5Qv0DdsqNV
DaYKaTxY8qNrgpdqRG5KbdpbK0ernmfb28ir6HsqHoyahvrsfRblE8Tdxcg2Fvui0bYtGcJeccG9
h/lak9QE31DLVz8NzIKGwrpFguJBcppAnY0R8zsXERajCADyrvhM41VhvhktpT9WBtkbn9EmL8Vu
JN6KHZwtt2oJnvKUNFrQxva79G3c0FhYCTkN5EGl9FfVmLOwkdE22zkI10Yd7R0UvTaZzzo8EU3f
0rcxmnlvOPUl3j7B0eHgdMgCDinkROLAFAdh114WnO2XTRqTy7eALn77FDwifmcle3NC/N9fV8Y/
BroRALZMOA1MpZzyid+317/L5Kshq8oBXaDw0aA0k8/qM1GVvzWG+4QqFBO1xUDWjPni1s2vk/qB
1rf3QH+n7ogWMRvQ6jK2Jg2jZsgVfS7dtZqapxk2xAIi4/PCUgb5XCb5KCNge6+rZWtAX8yie4ci
uwZagikjQtFZP1cwC3GyEh2OCR/RhDmH2G9a3ib3I/GgaEEDNbR/hjWeCtzNEaGO+IYJZIMHsJzI
QtqMJkKcafKFIKboc1sVHGCEAprqpxQ6cNQ8p5MIQbnlzLTf1da3HjZkIyLwjdmZcTNfuBF084+W
0HxG4/CmpT1w6gzMbLCPsOvsuUMYXUjzrQfNavDv4k9dgVyLakEDuaETGgoisN1vMZoImX9UTO0i
RsiipI5r7ErpqOCfuW8JcjiVEpWc1ge82b7U8mLWN2JFR5js1oMHBTRUtyrKHrvYeLYw4Bb1hD9y
IbjL3yp46a0buetC9vUJfXDQ2A8xI0Y0uUtPVGq4GXG4GpbgP71O/xGEcYiKNf8IW86nR27qCS7k
RTZjpF6lOkm/moknjZeTeKkpnVRj3M9DBQcWXwB4PZBAwLe2LVxDBtGcSY9S8ZXYUmGl0bsIOelj
xLzAgzsVwWX+I8Iqixu5iL5Ufp3BDgo832HlJdCy2P1JzzHKYc77NklYbiy8QLlzXS9dpRplGhxX
k+ktx7n4EQX0BaBza1gKrf6slR77gBAqrs3FgUKMDyHWnPKzsd38ch3eQOkeiSQ76UM2rkZa3mSM
V96w0JNSJqoJ8wzDWWMzcXGgcfVk8Dg2POTlc+IsbC0cPxd721TXiPonxJ8lg/YW+8dUY1FQuRaV
j+yq3fl407cwR4uq2VSTduVvwOP2Eky1kv/wYfLwnjLVyzCvcvZkC+Cp4ZltcYwrn9FVD72bmZh7
7tpbCt7cQoqQ7RiJeOZTMYueSS1tB/SXxZqKCtUN5reishh+4hn6d3RoufgBa1LT3WvQHZYFGWoW
bJ0Boi715OyRmrvMOJFDe35IquHi1d3Fd4JLkGB8B6vOgKQz8HpaGX9aT+SN0Uu27jmKqbAamnom
KKPxn5c6KyhXG0QOJg633Zxt9dBdJ67OMYUMdR7y18iMT4mZvsBIQIdXjKd8IDQQq1deYEZEBDIt
n/aT2NJSjx7z8sWX3z67B9EBBkThAA/tkrDbzDABEwK0ES64yELg+TNIQSsRjPd2oJYh0zS8mXiH
cXIrOXnWU3Mtvf5e2CmQmvVWTJgB5SW4Pxh+3b1Uf2wbu8Ah3ZXx8LckbS802J8eJQUZa87DPA04
qSH9NcvD5Ad/qN7mAteUMbmnjn+026XACN0/xl13TBNjY1junoARE5AXYKB/KFWCOSLGe+g4J61a
BQx2PIypgy4/LOOPBZba6R8G5ji6sY8oKb1Pbc4gWhQk/zwxIm9zLqAYaQYUJocQVHKz9uEEowPm
GvOIIZVQAAoO7Mtho21iYThhTwOZtp7QslxySogA1bWvIH7iMt6SNqKh7AjLW45XdBsfhiVEh7qj
ZHQBbnAFGG20YSgHnZC5vgeXjvE11r+Y2AMREygms2pGXXHDKUBS2S3CXL0AFiVxMdW3sgkYDEhf
LTdwxgHJio+g2VTRwQda8iesaRb70UCXBXnlMZs7bBy/tB4dmPsZqM/Yu/rsbgNrojRYZXmEz87V
rWO4gtbbONUE0MGEaJFVe3l8rTxvC5TdF/ZjTpC1z4XbDv2N6wxwUgX7IUoOXJu9eY/c7Ghg1QcJ
cEmyze+bZgZKTBGuViQralftuPQw+oLDSM8NO0ql9xQIrQOKTDGTGzGwxQqC0keqgg6APrDPv4+a
j6nC3Wy8+tBwYGysKgtdZyFh27+O/7JdZrxcUyJkOQmGNrkVTLAy1TOLPVh1/+zM3dp14BlWh37a
xlr2SiOZsnLwwIUDsR45xjK8PeGs22cn3+BohgsksIy3rbGV86LPIM5PhBFp7m4ZvVECxyT9SxZm
BN+kwwUrpfalB/fzF73lrNMK84ATyOsCyzRPAQjCPLgQQ2zDSu1mngZbVFnzWwePdBqs65wb9oNN
uauXTBToeyeGuvO2pnGIwzMiU2oAlubi7hJ8WvCynOMtfNomecfv3wWVla1uHApq+IJRd0sE7prN
XLElKxoKWDFYC3pH6xjPa+cTC+4+i+2HKJTanmj5tP0dlMO4d3EDMPz+Pg6ngkCeVdszPk0zbsiy
LLaFiIHMpR+w3LFghGK148IEtqmtdLZvGnNrUzJMzm2Z0+ChZUVjoF9UCdAmsboQN+6uhdmwZ3BT
M6W0qVEU1MQMp4HJ/dNV2tGlvdFJ0MrVO8qZx1jDV6wK8am+FNMXr69tt0B3UQ2LFQaBlW8RrBZo
ShRpX8GI2uaTAaMwP6uLnP5zhU/MWe9e2K9J8z6DxBWmSHyQPtQF4Zg32932W7gJqHx+LLALE9/q
Z56qp0e8VTxY1TlWt9rlBva/8X4m0CDC/myJ3zEaHvVD22JZ4S6rqf4jWeqCrbvJPU4JHFUcuFTp
L9VSPsPkB8gj7I7rjqET35rvOVEyBNxqSmF3ElAKg4Qhg+Gpl2/ZUv+lG9+gkwCfN2GZ8x5hZlaH
hKfGF8yTM2xEG5s5eyofHPtGz4ypAHfAi0S/438Ct6HH4pUi56HV79Z0HRmhD8tmqvHDAkqN7ywj
mUeFOhM10WLAxUZ9A9bOHz6mNDyogIqN1RVU/Ru1K2XSSAmke3RmBTae9ClB/NO4V7lB2b0+9GJp
gkyjW08Yd3nWsur79C32d6qO13wQOe8HDFcezY5EKs1CyzkfCrgaJdmC89KeeCUwYHWfZbU4N+gw
kGjnB+y/OhY+I30AsLk96TEU2OGHh+mk0cawP3r4iB6dF/eXoeEmFLm/S7EJPnH0GHhNoHMBIJ6N
vURJ+U0HnuuniTM+6JGzfXB0tE0ET/+PqDfdljFi97hAZrUjgthzBqsg+fHbAibPUTrQFxbhNUV/
MVCTMRbOpxPxuvuGaiPliY51j1Obt5FnERmce3TT3XReFIGLiGXRpefwjajjsp4Qe7HlRXpw6CIb
V+dHlxYmBzic/6unI5jeo7xtQDbq2sD+8GKFxHovm05LOo5folEG59Ir7NR5+jGlVTV/64grO3sz
5NpmbCmoDdzmopvMyaNa22QDETELEyeEuTVEY36litHdyNU0cxWlxLs76aE1twHuvvZTxLyUZ1sE
3ZbWuwfKb6fdiJkSW8DVvmU918DMXIG0sPxSE4ZiLKlpgie5VrCaAp9b0D7345c1UrwJjgpLiz0U
Vl8c9L6GxAt9nJ6vyTKIpG2jM+UnUhJRr2H84ehbNp5Tv6R0qbxjBijYAgVAN036T8HxbPhXg14n
pWakC8ZWOGHYfu7Vj2JUqn8EaMPhKGSy0T1c0iQVpo6vgwu/Nj6bhbM33QvYKCXMbum6rev8ITPn
AKGVSvfslOe0cLjceCG5MPs4HGa73pnQ0zBeWZXtt82u8SU7aoD8NalVM/3MmBg00tSX/VsLkSZf
kt0ClRMQgklTE+Evg+qbSiqo0XsgmgycT1YGSyLCsimxH/lF5acVdD/6wiDA2La0Cg5TDIFgWoX7
BAARL6FLLjAQNlLYDsxoOIDoPyVnr0GAXndHpIrHDGBGeYj34azZouXlDVn6sIaOLfsBehVMg8I6
+MKgjn6SMV0FDBrl14ydcO1S/siXaXF7g2YFbUvu70rZF+HqFRVxtK67N3T0TNk9pDSSLUBz27nW
mvjAivQoSKXrlMfD7zgBT5mZcxrgPBkTUecOBv88rJuO0aqRXiL7liZXhXZl2g/qjX9C2JP4eqxT
6JrlcOo0hMRcQAXILNLzVZHPaxhYYohQUzJAJJPKzgidTd09K9Alm26U9h4lxMweViGW9DE8L4La
+wnCZ4UZzrhLc3UMfQaoy9V26i/N+hc53jqGwl8IqVf/RuVoYrZjjIhpxwlnVsaSbndJR2hIUeQZ
q3SY70N0dBNOGFKdWi18cYrlXRAUyTRs6KkG3fivrPFDW0xKJWs8qzJ+cSgAvIyIqRpFQDkwSHJP
LhYOjttfiiT4Qj44Q1IwU5jQuYZEy6HfQamkoGtrc78LohyCCV566aJtM3RXNRabdkqQXFvcu7Y5
hwJzlVrxaSEKyJtXrTU/U2hIDabMVm3uUiFPKKy1YFmV1zF8Mxf3XjARMbtbC5mfHkWiYG2CO0Lm
elNxrxkCAAULOohX3kZQEw+EeEgJdkyQSX1YPeNqrT+zz6FPXjWO3izax3SMc9O/zmRzFziaZa64
A67hwEG29DdwbvHp3JA+iLFbT3mmOo8ICgev71/Boqw2MDAyUen0tWKLXkjKCEHdsOFeY5nrlYhq
+HUe5O008Mms2FrlJgbgybjP7JLYvvjT/Bgb3k9VgIkBIQz+vx6AUs60qbvqcMJp+NwKNlNNYAxJ
C+i8Su+LUzVV42XQvxd1TbgozOS9TcaDgUdzhgB7gSdiLt8WBnHptp8xSuFy/T0PZZ3a5i9JixqP
pjUDacFNExNw+nQUXz9N/tIMyYltuvagBNJMSNpU+kOopAgdCUcBgMFNnjRS4ZPSK+GmGO5iulTB
WUuoOgSXxb9UkKtAZaV2KhHnI9OqsNQ7WPOFxY93BlcL13sREUclefXlxf6oOT0tQRGwaGyhHy7X
ToNurv0LmtfFwqmcDrt9lJsCTO1hZD4E76oe3buT3JskoDlBVDB4ew6slqkJ5XnSkOnLnV1U7m4g
8dkKUGAhol/w5GeCUXDzK4gBHMvmRAXq48b80Jnhn1oTMgc7LF+j2SduPQlp4OZll/NBZYXKZjgi
OXrUW+9jwKYKNMJg9sbc2+LaIPoKIubB10uYdjQ92LdHdfG3Jy+D/BzdIjU3m3aKMXXC/WM5ObnW
2rqHuUJA97EmMiUJru1sSzLJn7Y9L92uzm7SrkhXwkjMhYvKPY/1mFr7nI7LgBBV0/cqaPAfSPee
NHHVp2uVH7VFBhN3X2SPqxAjvzkdtkH1hRp7mzPFsv3u0cFdgRreN+bNMlcY+3Mj+2CPnPUYvnIg
GhlslGpfe88SIs2cuR6ynRbtLKGxYDwLuYeRFZvYPWtTJhwoaeMDqF2RsYVYrMOcMjivhuFemFeS
5uSmyaVKoPF0IUJzklcjFVWY73r2cQw7ANEh1P8LV4B0pyz6GX/iTidlM3z2ZuvxaOgbx9g0jvvR
RC8VDli5gAz1Vi8ZLHI6teGHg1TeBSjwAaRSrquZAX8WMNsD1lbdp1Pjw007mJH7onMhRsxpTPgU
RXqoeVK/LWByUTimDdHLQuPh8K/BfNJajO8Y/sVPaQ3nrCYpC5zKifuTzrw9Hr4UaseRoCBGKCTE
dlvNqY4lpP0iIIpmC4CjYGlHCSbIyRFWSZTfzR7WElQ+DeGGaQ4/PVhHybf2vf7BbNUm97tnig1B
wWuyjjkF8YA5cC69ZshZmEJgt7VXdKhV1zBtR3jAYMkkHAB7XqQhFfd0Tzp05FsHxh6PGjJ4sCo6
E5d9Ts45lRfGr3N2oXg2FVMv5sFW8YWWQSgDDxNiQFwAO7TYmcet73DYW8LTvxbk7Pq+tWecAIkT
e4UriF4ZhGeaW63IV/wR4lIPEK8zOFF5DkC5HMfIfK7gpIFmT1WwbQtOuuEqU3nPnF8yY+PWDp5/
ISPqYoOb2NaCEAEoK+6HFGBEsdWJek1hpYUG0VbOdzXEXAbQsPWu/JNUau0VIUTWh467XjD/6awT
LlcBTEubjLYugNLXbrEr4eK130NxZzH75LFsvisQmwKinM5sMiIhQn5u4Y3vdtGw2vqL48xrbaz3
U7Iy2z/B4mHNxK7OExvO+bzspR4hhcaedyEOtjTTciPFGBQxJdArirbsG9Y9HWLhhcwk3BescR84
rePOkVgml0KaP2RBtAZh10yj23+8R2H5dTn+QAgfcnte16lPNf6VFuOGphIcY4JfJlV3Dkc9l1FY
abFKwdxISG+hfOC3i8o5nz08+XmxZ9mD8u1pczgPEiwvQh4CGRE5HozQS+L1SEdQzYZUwTaTnXHm
YdHQWNxzlvNGnMz2lYM3qi/wnEkCFXnQSK1QFHjstVshqsgWyoSw+M1DoOUAwKs+9fqroJ+idMPZ
hZ+WVgcpCrn1vXl+tNHpyl8NuVtAY6B7lsmwD/myMTNWc0hfe9j38hcETHFx1XjQocU32ChKw8I9
I9XeyIYH8WG6YFK/+dcWCCiXYodT8yFO2X0kDOU5iW0PckDIoWMhB8HpM/T4DlBYADAW/av06auw
wvCDfCNiSgrURGOB05T63vRbRBjqp8fp11qwMKKnIH0keKjaG2P6EVltXpbEFKSrso9XvCS8qbE2
YfadXOOGoZy5lTp3ibDFYbPk09VEHl2Z4caAJK2gqkovJLdLlxxUrKFBosYoLgQ8wo1m1n2nuRYo
LTBuk4fiQOc11Yclz440mwZFkjSbv/8JbNmiTmrgdnd7S5i1VFoQrG6Thg4aOCkO/mvQIM4VkWK9
teVFWci6+mk+yXWmTc2KKtaxMXzpRAoFj2lwo1f8my8jo2xXL1+GrN7B7Pz0TP8Y+cE9niCaLosP
xbWGEToeZetjvITY0liXNfEefbLyXLRZVsUFo2wqDvec+9h5BMyFTXO8Ycp263JAT6YXgAqFiE/c
MF8eaWCO5cz8r3gMEA7XnD90rUQxTybqzQn8wsJVKlibpbGitL5g1SOWZKkq9lZtozqr2rUbp9eQ
gnwdmIDgM3jWmGPHHxctBb16nQPIk3P7R/+rDd6b1IA60mZr7G9Jlr4Zi4WrKMDo3OOZlvGBNHxf
g8zQNJOKrNdfqjr5KZqnmhmgFfC/LcgNUqvdnIq44uR1jIvVeLcizPArDh9qwr2rmWeUP5tT9w0P
do1m7a1q8CBKNiYnUWpPL1FbnkRWlDX3BNQj6m5RYABEpScPCgDkkE0ieJX3n+nBEmD22/B0pAuN
vGEvLjIUZwNEgZwAq7jEQbO5RhettYjEZYJStSsO9AfqdpJC8+gZAjeEdtZ8CYeKxUZDB0FUm/wD
Kv2g2CY1gSRcu767V+NAVRY9+0D8AkYtxBFbXvYsB5lHoIWbQ6mvSKrbihBhCN4dBCUQ2mALnYcK
C4HyW6fnqN4j2O4s8QDjUI56CJ0DmdH6waEnGqGy2DPzYdoXx+LghMcLb0OhgFfXSeyvsJ8Yg2i3
pP+XgMuZOBZAqn26xXcODEkXgsn8A2cSbtGasjp0dYzNhzOzCJ+JzmBrj56Y5PMJFfoJCnsY9BKi
5PPr8A5bchfmu1beDc4WaiqS1h9mtt7CdYES4lp0GA6RPgz1qvIiiFXmlacOx9sz9gbnSkPxLB5W
IcAjZkDZEOOVNJ1lQoIRk8EImGSFZGt2F2svaMJkmtBSzRVnPbt1N9GYLlyIPrbI9Km0KVi1Ix04
h7TAYUfmkRpf5dqWYRb/bxWZXKZXiSOqgVYsgATDNC+g+3pz7sxLkEdHnHpWtAeoAR6laVbqLSER
M2FGYN4Fz89DA3nmD/UHBqwJJYVOdxZq6oFD73tQq9Q1Votz9kBsWk4rx1yTB0IZNMPSKy3Yg9hT
J0QOayDgLeq5GkB0YUdzWHH8a3yt3yDj6suzX0ZQK9QAg30PCyxVPHADWcBETRTUnd08wYoh36XX
VsC/AfrhkSjN6ZMb0+DkTCjymuTFLnh503vuwelceH8tCipo48gCu+SLqyvxIGBBwSDTLXqd6MEn
qFe1vlPWW1x+22GO7cp6C57UGtxJBzeZMPB46uNwNdQJzJC94ILKOQhV/Ckvw9caDVZiEQ1t3urk
vUdW0TNS5yyrzddl4ORn7ar8F+L352iPUrfteR4DJ9W3PqUbPWZ1OSO2duVXxBGf+ACj0hAyU55T
nw3UfPr2mfOeiinRP3HPYFcQqrkE5a7HtB9tHIREZlNnjyhgPgaRIKDmKI5if1oq0XCkG2UO09uv
Blq0gRme9FC5cTAVgX2CeNG80blGOEb2PgRxyh0hsoUcNg1NSxC8NRkXfPUDlt427q6x1S8U6rFy
W3X3bITz1QOXu1Qwcm1pkNYywyKhCC7fBCsEEZkTbpwlPkUxd9BHzVgSjywckRLF0PSIjymDOgBq
tpSjWe+MWP46id5vuujod4hLQn6XOjDBer2TY2Twj8t90u+GTtvnS2k+NAwQje7GPTuW015olQGl
/hhT1nLnatWTET4xfHusXjQThVX8NZcXj0oibL1nLLHPpfU2uOG6hahePaMl5HhtD4r0sorJLcc8
tva+aKY9aBuh6wBam3ugmJ4OfMwK8iKwBeqeAcLqZlUPu5x0JivbNFDi58ldmxhiNBQWDNc0Ss2c
qjkfXeIbtWs6e6wnj4p6tJh40IkGCbuTzsU+G7lzKvAbgA5JkN+ZqQnkqEcPHagZbUvYOLykkW9N
5eOAfhPNAB8F5HaE2Fs0RGHal3Gpn7mM9hFlroVex6jnp8moEwGfYcV7NtbD6blxiudoTg71MIMl
t/8G7tNZXVvlXJtoODqQDghSwhUQA7MU6lRP9EBlbseibVdZg+9Kq7+NtLbonII0+skswgQqZ0uq
AmYO39i/P83am5+qgw84mllIQTJrgVNJDolDrPCM1mBonzI9wcjR2WVh/B5MyWs4a6faRWWLdL62
yKLE6wJZGmSN/7F0XsutI1kW/SJEwJtXkaAnRSNR5gVBOXhvEsDX98pbHTExPVPVdUsigcxztj3n
tBEFZfSceYKuqfo21ANFGvVq6tj/FRGTYegux+zHtYYfI6kewi52llp8FHG96e1xJ/jUzDm+d215
zzwVg5ou65Lkp4jj3Ult5NnKMXSVH6UijwgS2MZKLcnRjKMEQ3zC5FXS7yKHjQCgaw4Ey6Us1TDW
dcNFYn6pgmcRChhdnlwq5Hf6N+n2M0nx++jTSHXy0GY6k4mvwEM3o2fnnyKMiE04yBVC7NXuxRhm
PEOttc7ZiZnQjeAob8LiozQyycpZ7HwqsisTRZByaIbLWA7rpGFNJxnKYJbOC0quzsgg5cMrx/e2
706lvVOoBAYIRXl/xRUI2qEjnjTQJSlz7ycddm7XVXd2Ma5qR/meSy1dRkbsK6PKMVuylhM7ucqb
3YzGC1o5I9ACJxCXLwibHvGA8sSMRv7Mpyn3xjB7nlRk+U10Y/WEDa24jPKQMlnG1yQtCdsMl5rn
Z6H1TJbnu94S1eSZXHZEreDFhnb29HVrp2hs6F5QnB1fy6QPMLNYF42OTkgB8VGmjznWRsKsvkRD
UUfBsuTmn2agYZJ1E3qi2FWtD9X89x8FqqSU2jNUzcxw50nEO62frsQ0H2dhPSoVNWDjQC0QB+Jo
zgv5JoANezeeKQwt1+14AzGzEmI8OGDVB3Z5rN0v/IlK9JcSVNuk7SVBLDRY1mvCWVNYDukGUjZ/
VHG+Nx3K/DFdTybS4/GDhDEx/bipsVQjvKq1/aIl9oHF/teLsKeP1j+B16gXfghrwdo5aDFek4KV
w6iW5vQ6kh8fh+xyiCKLYljpk3mbS+M9oICDqpbnnMaixUgm0E9Qf0+XNqZK0voK6KwsdMgEyjv3
eEhDrqOn+gnTF1f5UwtLum9Qunt2uqzd4Ipig5GOHncpGQIuA0mFD9CLrYYmjNmDVc6M8qWaElht
ghdOLkEY5mkytppRfXYsjblpY16XjcM2WmGzJ8tU92dCzQzyWQc75eitqo+QFanFOKIpcIrJC73O
oNZYq0FhMlImiKdWHGuLaBOMhCQNst/iHijCpD6bQR0ZuQ7JVArLny2+LRL2AKCGBlVq3vgharic
XUkriOZqNm3Gb6G5j7AYfJkIZo8I/wFHsNPxdtg9UdrjjwHMk9nBepKUywNvnRyaZQ8wzK4EIhiW
UM9/DhqZ3wOWcw3xev7HoNjmfPfmUlHuLQ4fAt/R5iABsqRr0Hc5FwL+cqdQxIbkgOmE7huTwqfF
OK0FS2A53cPEJMIc0CnmVnPU9IwKA8LwEHNmmSOGFt4AolgwXKPHieulx7NBiCyNK6daRCvNxqgC
Ys2dVikJfhtYdJ5/rJwL1/oLmgueQ/IvmlasHDABmtezGdinJ6DU+XT5M8d5Uc/jDsJ+YbisxtgE
Exb7mKmhVi5jR/qS/FuddTbbAWVmh/+eA1BbqzinOK4hcDLJFZsomVI92AcYDXLCN9XooZFZNwHt
UyMsC+hRpXJlc4klxWlKoj0/02loiKPSh3zTGvnd5hdJ6cE0rWtRq78OSkcRoh1J5y/VakhzDm86
EkVS/DZpSokcnRQK0mItZAD3aBzbJjxAIV2slmoghhz8Gjm3glYlIsmM3CZEAuNjCHyPqBkl0tbS
t9y43dUVaPVT+d2iwi8bvG9LI4vOGBivVBtjMaB3ki8sqdA9CLZvRGZG9+Xxr+ehQpIDW69hlUnf
QlJBGrO6zua0bkgLYWSUlFbH5kU45nIYvl008YyfaYibZZ2w2ypUw04aTXV8khK4kdyiPUqt7s3T
IrQJHgahfl221lamxSUxh8lBTs6N06yQFH+ZjkavL1AAdjOLvgeowRhxYsZ0pxVgp9mJJDtGjE2K
Fg3NflmSEwV78A+2ZIvitd6YJimv8TrFHyLot4mgAtoRRC2BD2fLmbEzmcHO0moqQ+TKq64y9aGP
CeFPOvbEK6mPCBPAFPgCM1hhMWPod9mKCHDPuk3azW9R8ZpPO371wCR5nTrevLQOMp870tmKfF3t
Xgf93lCs0jXiqXnvDI+RLVyYqbhYzkUrcDNXJF7ZGVbKll8KaGpmKkZ6vIuCnKre6ODUhLNZerKe
7eotzq560PjCJnoiFTAItk/lBw996iirsCQmMDJuU/CqBi5W5lJyXWrFiwRjX9ruYopssPJPAMna
Kz/bviW4wAZAFJb4KhT7YPUzW65T4fGntqQAhJnBOQBFUI4xBsH2FcVqngHflE7+4d42aecfc8be
jFR03Q6mX8o4aB5tQqxLj+YScuS8IDjJ/xw7AF8WCdcr/tKgeHH4wQy6fL28u3gJ6IfSeFzvybjR
Eo+VkmE5/zJ1XpiK7xZdSdsu+zA7DJ27q0j7MBjllfI7LXQ/loLFeVR2ehv/zb1B0IO9ToXpGzOv
tt75zX5EAk8E87MwiO3J47vGiWTDwHhRcrN0u+f0sqaNZiURtjvna4Bc7a0Z6Ry6nbRa8iVb6YTq
FxzKCxgPShKRpukkyywTk2DHBAzczFmcC/HpFOVHEL9GEwsmBlwCTKLgRxKt3HEk0KZXM3NBAKzP
QIFoJvw0HNKTxndGWQFOMRCR54o4aIm51VzAaa+sYWe+HE42CbOnCnAlXYAFaFk16EsNlxePaPTO
4UHwKYOHDifKgilC61gTT02R4ns+SxllE2PKxfeLuTCoM1qpKtm0M2Ytx/LfHKA3JBQkqwgqDn4b
F2yVxJ4oTXZgZQVILX6YvVxBTKYpxEIazw4Y1XkywBKnGxrDxudQEuUTemhCk8lMKfcuhqZhJA0f
k0WJstaz5qWJmrscQ59OXseCu8Z6VVrtV4EDVeVwBghlKzJz4Us1a28IUiqzbWsROvk1Vw9WWqVE
y9Q6r1k8v6D/0TkzZuZXIxkvIf+3NgjmSQ2S+NTU2BnaJ7b3UW+xCOIlZ9bOGRRMvkoFkAx3qrqb
KrHN5A+srOOMoDEeRG5KV8Ie/85+LKjStG4YONtJc8Gx3QG2q9/gV5sKCRAVn5th4oYY+MAieJdb
WP/0wQTUQIAhhprvFqpB0RPyCDEgk+oylOnaq0ESo4AhwURwr95cdkL4EXQ23YC+xQhWZNP8R+R2
82VUTqXMTFMEqpG2mk6lYp/ndvqYFfOMJxwipO5gu9C6FFyQMZJT9smxWrkUyjqW8lK5xQ2UJFGL
W2AF23y+yqg0bCCMquQQWdhiimw4hZyF6gCfQO1MwoIa6y8eap4uow3DwHkRRq/ZGN1aE3dWtDR0
dtTECoD1SM8id48FTCP3eg31t2SUKPgcR6RPefpKhuU8HKdkM6vlUvZbAIvFWbn5twJzQORvfMiL
Ae4a0AVPK0xRCvbOa4b0C1BaQR1ADQ0QuAJTMkNf8YrS++h8yeQhE8FFgVkaP8bGlnv3rO2zEUsr
OvO2O8mw1ontM9ett64KfJFP6E6Ii8FGKqydHs7rjlu/BqaFEJFbmqbDserjSmpUB916l9feABI7
iXzr4tJi1WWNdZ1HkBD/DeRsGtpbX7rbqscBO46/cxBejBBoys6MRQgtPfBR44BZ67b2RUEKFbu+
pYMQmqm1CMvoq7KJueRTkvuH17+NhI9lek9mzPdDbicdlpQZz7Sj7aSjaZ5wL45nRzlbVeqHRbi0
J/qpuFGH9GGB8hM+/uRkL/lEsBMzZpJWPE/5wXPTt4i7HisRQnJ1GQdgYESflENzYDFAFE9zJ1QM
IJQCxlIHGlag8NTDELYn83vW1lJQpjMPk4OI2Y2BYAISB7JkpFxaxsDjFO51VXxBuUv6nGC9Mn7j
/9EMAvYZ38AYDO83bW5wOUj6GKua3LfqdOel9kVex4LX0eR0NnuV/Ic7pbjgU/CuDtOE9D/2KeYS
eAhu2bE/eQLSZgykTN2yGO9xRVtsitK+MrXCtwM0x0NxMCdn7w7evRtlzgtR7vImCzPnnwCGJ9gP
uRNUMjJLpA02gafqlvyif5xGUy8dcp6s8WqH66YPX9yy2eBJXrRIlWj8KvhHvF93oN6TACf9iIq2
M9cMB5X+1b+WNGdGdbRkDsoXFYrISBhM4b+RJQWFAZGz3dYp0ZCFTJNt9TGaxCo0LIUdCVwgiE+M
ZK9mjrkI1WakDij5D1pbXt2KzUPrQWk5cNKF1avr0Tm48J9VXPKyKDWNeKRRBdRZIdixhQmwHq7K
kdw/1FtPXT8cA4e7LK6Z7R+J2i3i6QtCvIk0LMneWj5l+hAApCm3Ua0JcjNlb3C/lEIBfbbomCGm
kNFcC5OtzDwIFbRQcOj2GNBYEXewjW9zkCwnFlGLvb6MicjEp8IV1qclkcEC2VRHtbq40QR9bCfH
TwkQ8zhmIAuQYf9z5LQElgdbC+gtNf5kIrcwmx0Yrz2Jkyao1ZlulNA0DJB6pB1BjX35g6ujdVCM
/sUu8w+ZOJLLJC/2UhUivYMh48eE9HfKiiRmFMeA8ViWaI1Lr0kfnw2pdsxZnQLBqAHbUVnaZx46
u6kYzqrygPkjjjQRa9ZMfma0rz0SQzD3ACaz1axNgVFNtbcF1beABK66NuuwQvM+nqcw3RhqcugN
xC/D+BwgP3C5JuYctjeI9VOgQ6kO7TonZBzUOvhRixE6N5/PRla/1OM9Mq55EOAiJ+0MWxxRFAe3
tfbQ8WFGHlxzq8HXoyYnLSBfi3ZV4HMOmpFt/ZonN0Xf99RsQuChVUY6EaQuR8WfGumr0KV8abR9
0bakC7jDqwNi2ZF3Z4YGtx8HbjqybfcBwVeQKczmhm2+xd5VJ0Ulw29dqjhGeLzGJqUQteIRdkiP
m8SlROUURdO3Odi4UftB5hrLD8M0wp9GIys/tFckVq4mKipGtMyl0b2Hs7eKqwKDbb4sWPbk95Fi
ySlaqK2OESAixjGNUcH4RQIMWPAD4Lt/blnmkvHKFK4LSlN1iT1bcJmqKsVk4yFll+iNR0RWikHl
dwRfpFW6rChhourY+yxO/LQv6UboTzh7uVI4Ep2EeGOgkhm1WuTCp1U6FZCKex702lfq5JA43laq
NdKQIJV4Uwr3GMzKcwyYifxW+gcJkKoGccrVU6uz8tpTQGehuanG8ruu2peW9A2tP0SW95ywiBVd
cVMM613ztHClcE9M9pCRjgXBOg45M/fcbUOn/Ayn6X1Ix4tXmKzRGQuG0n3VXrpOa7SZHUUb7jTR
lBRj1BpbjEF9UhWrYMhBvxzW+7AmFMJq2H5VZk/bIZVHDiMV/2pHgbidZu1N++uZ1cnKKoNVY+fP
VmVzKSrVgbX9Be28Ii1OKX5HFo2QFMtW+2Qm/w0i52zEFbUNYNNe+6Xg6Eqa5BCE3ifC8Xg760wr
Y6Iepsqi5NE91snkBwHWRjfCm9M2+q0jUGVtjnuvg78MbA7gxMNaMjZFcMB1y8YZNyRi42cVpTgr
/O6VeFVMKoCHOju1tUYKlgqawWFPKxdwlgMsqruHyACBheBM6CfCjbxsR+p+XTAwLlB1Tj6D0PlO
egd8yDqhpztBsopmy3XfmEzfqdH5+sSD2czJruwINOG8bk0q7PmXjSNx8xStxcav0yqfSlwxgMXZ
JlU1hDiLoPOIEabwi0ShnvVS1+6FWx16lPFcZT5Bl77jVS8OXKo5ktmCdnvQ8l02xSubP8FV61Pr
BtyyI+OEPr109OLKUIEOvgT3LVV/A2F4za7MZoQHcbQvnUFbFjPlRN3kRsuSQESL7JLpXX4yI7Jz
zRq3xIOc61bdK4V3kb8dXfPrwXiknOaUTmKmYAeS/a1pJPxA81ZJRaml0/M4HHH1W4oTcLxicp61
LyCimabZpKxWqVKfuynVjj36B515VcFxoJrxJTPBWogCCAbIjclipiusfTw3/sBuH8I7yQGcWtXG
YzxlByZRby3IFGDRn+BY1IWBB7JMnK9RhNsgKpkNgkND7CT1tPpyCPNPoJrlxH/RjJsfJe0oJlYI
NumcJf7skyqKF630LpGZ06rnEZ1i9OtuDJdtmMO5om7SEYi3BSHHYRl+T1VCcCiiZTVz9yR3PmZG
2qyTrsm4+yCKjcyvVF9ZdgnbaiCvrcqfKZqlo3+45Q1W3prV2iIJ3humTa1Ml6bK8+s0cacmrF+E
RlztKs6gbLkCXmvjmnn0LhF/FFnOB/E8vHv4llNjkUWcvu7Q3creeSaislwGbkcuDGdea/yKat46
EWLzunEHX5OyHpHRxcRgMU82umdt7fJZBU62Ks38MtukskxxghgI2CKY0X3IvJemsFeiifwuV1OC
jAP+DgavPkM2qmWo0ib30EeVoDQG9sGYCG6PNwCbOUaNTVPWf9bQEmiYKss2+BSmBMNMIiDqfllU
ydZKrMugMnZaNbNkxXRcEbebfxDEiuM/8rMhP9A6+RPPuOC0WgcZLj/i+ewmrJkzSkcPMsxcwDK9
DW72mQajH6bKpgbLjjrpelGJXccyVHxUU7Oi/mpjibjC2Spx3H2XwvspIkkXBj+04HdzW957sasN
t5CJZBeSBQeM3mxo2W/lEv/j8mG5DhIsvgAHQj9uy3d7aPGPIHJejn31gulqaXLd1uaE6NDeRLYs
u5oeAmtTSSsaSHNS2ivDhBUwyHWyCBpG1+TipFY7yjbcwd7NqrIfaEAY898OgfNTpbLFGw3214k2
N6emrK5K/MYCj8AJJOujWY3q3lnGZckJejcQoc23gBg21L12AnBJx41bdNC/0bYowY9ROA638t1M
SEjxyAtM3ZVqXisDmrCarN86SV6a3FjJPORYmCtdVMzQ7lsapLukwgFEZ+Ct1DDiAjgzcSAHP3Hd
XYYmV1kW8hdPQzJezd3V63JfE4T+qbQuwWgcEOYiyh5qMtTYZ/vW2gyRhaKaqT8oX2zW4CdPbcl5
frXt/qJj0JieDZeeVi0Dh0St3Yn8OTBTpGeYC2Va7oTiIcXNxgFGIwoN14RTIrCLSGOICevhxEqY
ISON1LOAnkAshdqRwPIlMKQadPA/CzyaDpf1OHJEcfucdDCckxtedSabk4eBhAvXcSe6Ur34qXHh
Zqq5PAUV4eH5tPTafN9kS72kNqiADx/QsxOEoynHlgO9pJV5HhnTlyYSgwqR/hhu8WLhBIoQYJEw
JSZ941A3U0G8JfqEhBaaCZxHwAPUGNEStHB1+yn/FprLkrXHZJfvji086Xi3GGAco6F15WB54Zps
ZdNaV78eiFuEPDS2CBVz5r2FpDr+s6iiJWiCnAyJoWpkoOUwClKnLa8jV8FWxCF5YCTftu6BoC20
AkBy9kzQHGqowXzu+rNmWcs6XRrWcxOA2zBWzch0eGMm2B2+Rrd8RJO9L9jdSo8eoGinam/ypCYl
3zc1sPeSpN/hiT5VklAPYxrh0+Ym9I5C+XOALQrm2bmvrujkFqr1iMPPirGqNbwneUex9wy69jRr
2pJdvQIvVbmQDQx9fbBBj+WX4i+odzL2OZM+OUugysG1IO5jXKK9vmrt1s5vk05U7oei7QdBetMi
QCjaLLt5mcAkIVBzvprhNWKCdkHIKS8KFYQbKu43425nCG+sF5LXiFnkxostD9flH9KTLHoxmr9E
kw8DMuRSLIq1jsqWRN/lQPlpVWxzvAMkOS3bdvTB3Il9fWLrlS6XVocE1S608NASigkuvFY5ZIKy
5L/WGu024DGIklNPhFCLzKHI/KZ9TXhOqAde4LIzm7fpS/WIT6tvffUWNBSbM6D3BWdzdJVvPCka
It7r/KrXnu5CytgG95LzGaU1SZAbE6AOiYqrGocZJ5BX+Tq6vwlLOLB9xdts+UpkYQ9JCG0iiIOn
xdMIjdwpBQUa2htMjM2lEQ2hL+/oxN3a+IC64iCKbS9+2CXlNkCAHl6lGFpxXZLklHyx1vlNcQKX
kklh7P8mqm7EZHwCn1Jio9brvUBQ6aa/Rk8TVUOXZb/G9RMWpV+g4gHd8CZSm9vPyt4FCWAIQGGi
yIFCzV4Ry4btUa508laQ64TRZS+m96jDbxtzgwd8nNKRghZcxkdCYFXimOLsr2RmQneUfTI5ouKY
B6AXKv7ni2rbWOb4FWwoQcYu9PjISHKSUuljyDJ0xuIotZmclcN94ueVofBVtVcVBjVOcuAsV9eX
x0wFMz4QZVl91BQEfKbWnuQllyBOjmXBcy02yC0zG9QQAeDWgOd0ECbW5OiOP2b+btMgzNSRQCkC
k3Ii5J6+qpV2N7iMwjXzgacc7GyZikfOzJYRkwjBSXBCEXzMe4Goxp535m9erXi0kmEhf014DHdr
YXrkXM1ezQBKxmD969cFdqcgfHvBi9rg0ezZ3Nt751Awlu3oW6vZNJDx8dzM84GIr5bsQI6y4ROm
Z2GbBiqoaw7lYG5qzMOMVuK5KEDh+OCt20gzNCOOq7cLABW4W3B8Xr1E233I6J5ecBtXFwniKzoM
S+uD4hKfbhfuQhufNW6HiWCSQ9E9sJY+VVjizCfd/jZVe1fznD4HvPZPDinLcxhjDEaZrv7YEkng
OxPGnyQOUVaj3a83cGATYfJxdcutT4/84xyMGqkH9RYviYY5HaUuoIKkswqZm2P4U7coqv2MYVXJ
NhEwm42N2EDAD04xzLtWeSHK36ISLoHzJJhyrfeosvqY/9W9j4zr+lMq9UTJK5dWi8G4qRv62U3t
eZYbh/MqCIarG+91dMKL2iGFm1Df2SoSWRNRD7e+ledb3ej2yOUiMzpO6bjJkpwQd+tdzp5KEwN6
Un0jumvGl23xOwY8kU71xy+vavNKyobNaK/g+RWvJj9GQbLmxCAVoVWTt0LpkqglHplCG4P7kLqZ
0KjhfZkTEdmDvDWIiRIgb2dYSTG8fKfps4BiP+lom/VhLQ8RzqCExFoya9TxYumPkV/dAP7XhPI0
G5Dh3b5S4o1jZW8cq6nMZMEiwj/FfQR9xUD/lH1NPPE5nrIBY9reSbgITMJVBYgZ4zvEOEkl42YQ
vwPBBelrpATHBkFCldWvnlH+c0xEhMPGvj29N6QLBc6hyC7Q9Nw9Zjyts2x4ljUO6X0SeI+Gj2il
sDB3YUhIiU32DOAnGFd7rKp+HYzBQmI9hv6Q0DYgg9TTVdI5I7OSEMoIQXj2b1s/pDuoNdCx1BgY
3B80SP+Mh6jipIAxh7uDl1bipSCxrZ0uAJ0If3ntpO5alvTEYCWtCwTEww4LkcrltL3ajBtpb3wO
nrHpuFGK8g3y5EknyXv0iSYwc9kzobMsx2KbOhbBs2TvmN+BfprOyZtbPfE/Hd0jOcclrXeOgXbV
wB2Uc3SdiBEfuGkqyXCg6kNR1V3wkrICVeQKRcZWgE23SPrbMZH6eFFRJFrPK7U/6jiuOmdXEh8T
ODwXKGfT8QOsla/SM1egADxdpUGoFIhNVN+jHNaJVi54TH5duliA7M2lxdOszZ/ovMFfNXM+tO49
IGNVD30xnQpdXGyn8AuXmU8pybR9mrLrEL9Nxh1JAP4eq/HIfGnOmbWhF9V2zo3b+y0coGr6XXhk
uME/y5H436dteq9E161RCaICJUdwFALpdQILbfh8n5GD0V48tEASoBtK3rkw4TDe8uqnzlF7XCQn
J1+FbSQn7Oac7utrXO8rwiM7Y8FRKFKK4dUvJ8PT4WdItvKjdIjK67N1I5/IxL4qSE/ay2fcK729
yTSTErrXjF/h8GJ2uklnESwpIlH00SqpM3ii46ZeOdI2Pn2xWqUkxcsNXoY2/vfvW1vQ8CbnYhmd
h/rZHPSFirAxqkkujjYtBTN1LRByBRcEyXVJmqL9WzoesWSmcR5d11mKgdpTvMx5t1W+sBp2TUz0
77yvKOOa2FtGh8lcFevKrh+5pt11c/wi3uqpV9tlU93d5iJhTnmli/JImic5g6TkxFdpsDBg3vTk
rcz3rfTmK4l61ovumdPIqu8jcPE/MBY3EvNBNHoMOmTyYswtRQNg+T1ajwQ2JJK9A9FEviU491QS
WVa3P0VafTgh1Z8pTKtKHxqmYKmUMDmR0GqTSrefyMJrbIH/eNVp4zUMmhehsy5NN5zxQ+fCPshq
7Pcg/gHWdx1UNY0b9ssap2pMvmI9D88QqVunC1etvU1wsaXpc5m96FxfXs4aAxhNFooWKy8FJ34y
f3TDZ+YAzv9q0caq33L9lgp444a8ruIFa5VDP0zBEyFZGIYqiQl1otx3xK0EyxrsfPwFSCsm6oi4
YCQD64Q/PfGHGDjvcRexwlN0Z7y5CdLsiPEzX1666T31xCnB3XXCvt/hr+eQTo4W6a7yk59QwK/d
5tqTjMvfsg5EBh3Kve2RPszZWpzEBCFBDy/ZwoVxVXW8jMMm5Sc1CJoEoPPwOdCacEyJns5AoeUC
3PP+xxbBDYSijPcgK/fWwD9evklASd5DFYR/Zus7r3E2MqBF2/F6zyW1rSWlbmvJiPDXsnHaymmu
G1DKobcSLV7kuCOmAeUpyeKTuc3Tb0wbOq6CJngZvHZr9oR4YP3jJeZsYYjDQLRyuknWKdP8u9XY
utxK2ZP/b7efvesdTHZllDl1RazZ3YauRdOZGX6Yn7sZ89N8qxVly+W1AxaRkMNK6edNh4hKdbGX
jPqbK0JqSDA5TpcY0mcSvHLc2ikJWnh8XIRMYX2fwuTuqfk+LtINpnu0Oy1QV7pwaHQcafHVerS4
yDdmDLcBOGLTkqKko1oqKS6OCKSiHoehUequXOeTth6v8YPwQRYPlE3rmtLHSNQoqdr7oiTdDvUe
+wObDxVCNLYGKh4/SFX8KJrd4eN2F7698bB9sR2a5ivEnJTXRw8Kfxt7p9EkaJxKrjmSUGm86tt9
6G2tnbmt5CIERNa98vEK4pHYhaSbsyUf1zUOgbLjT8vEI2GZ6zGSQfcVpPP3V8tVOSL7VZhc8eVs
AAjuIa9RDhfeePg5IWASEHIaiYAVzWNENols+BwFGUtddQtb0lckDD2zpVXZMTdPJkzY7JVIQkKg
nnVBoguvN7oPf2juCATMiqW6fJsp/zM2TTvwxPXc1wRnI5qRy2ZNTQfyALsfFslcEBP6peYczZQq
uPFrk9+s+iDmL0KOw24dsAtmOPQ5DEmiwNNFBiNarkhO2Jz8CJgb5c3iSu01anUEvQ1kduntuGuc
lWOHF9rTUMAb6w49P9ssQle2PF17kyiOGyNUhlih6Ao/UVoOq1wlyk/MW9ujljzcd9lGZPlHqL4R
R5nQJsVPXRJjR9htRdq7mKWB7XkCny+RwTK6sPumV+I11lDNb41DKVBsrp18Nzb5WveKbWjT0UC7
hXOV/RfklJGOOHXW1lpMTbQ3kfIvoIVWFYodsYxCSucC2ke4jCNvein4+rSECD9VHVdGRsbwuiTz
IffGf0/ukI/ElBY3g+ZIsgC9dRYVwPSEepBLacfhMY18SKxtmXIqeuawcSJrN9XL9jup6JnnjiWe
Tm/8DPFG6h2tYUmXHLIhnaLL9HnwaQZT04dGOp4KpsacPGrByiYCxK6bc9m/d8zbhMroNdZ0uwrl
kPSeaDkCgHE5BLQjNOHKMF6QuNYZ2CqPpEb6Qqyd86A+OWq31mE+4mmf9NcWUfNkLd18vsylenD+
2qHH1MOmSFx/50OCLcLGggqqXo27ZMJ56njXIXGArMnk7t+jgbVM05k8yBKt8K1j2BMBkbSlTnYl
VCGHuPfvEDeMq0V8J9M2GcarJjmRLGzjdDjq/BWsa9En/nOjig86bXcjnLhgp4FJZWHBZcQVxQwz
tvghhng5LSle8YIbObIh+rXYXhtju6gCKhHx0AESEnYwcEMzwiCB1ttTk+gLHdFFX1wn+j4lEIE+
fB2HpBQusv6UoM5tR2YsQOThYyZrgMgB6b7oDZyZ64qhSs7sjuqtcBtOwAAxeRMF1pnugjVtI1UJ
Ma+ru2TeHbzYDzxUFG7ibRC8m91ShshWXGcgU/HANofGZ1L+JBZCOM8qcdf9eEBszB9oQRsMfhBZ
fsaezSRDHAji9bkntJ6qUAAb/OFMPAaYXzOjhWBarq3flLKBhHdAwHjG+GSRCtBmgWTOq42NS44j
zn4iVjCgLIVTLFS2glRnqZUwmZvfQ7SKgPpP+Vl1PwFWyeXxAzO7dKXKiESm0PwrgRkIDXgUDf0+
MZX6tHJaxM4DEVPgiF1HZKc3LWVcl55griRwOPXuIGYIY4S3z3GbsDOpSHqRyi0cmCAVUEI+Vdwd
0Nn3MP3kc+ZUV+BiKj/nNIt65Hhl54civ/aOc5jqAckAKW34jopo0+DRIhpZXn+yF1z+pA1TOOVc
vudSBeRQZUiVgrMpJpNovOjocRq35lpiaCE/FpqtAsgnZKstEeTyOAlMvRz8IRqBfKS0UyNOfqCN
PXqCgW9RCcqtIQBMsFCt/YMt2ZVKVMdqwYnXCJ8jLzXuRLuDP40oEUzM0q66khtkC+pC3MBS6c4k
+VP9Z6XehlRK6eZbVI+m2gs4VRWcu6GZQsEcR4k8PkJjGxrPQTsdLHnnsHYwYQ8oXqkyIV7uqHWY
9DNAS4b4rjsK42jyEuKv5ZMwyIk3rHSlazhytb8OuEiLKkhpco6UT4qWO/1S0I0ADsPPwxUbI63B
yhSwVFgLW1OW8k/gA9FrwOQndEAsG5r1V6tbh1wUuc0BVMHtML2PV3CQhu6HehzWUQStwqsC2feU
t95TmkFXIDdzUM7kvzorLZO+hyi0o7MT8VlwILfYxZvbNqQ39uYq7okLBM74/2daaeUihzSKWaUN
2ZTxdIjar6o8t3p+9+BSn7r229QO7ojV0VRCiG8PXOoOJ0Lqw3PhcXHhyFCa4NDidUSd/6cVe2JK
CeaxiGY429oT1J2jT0hj1qjVQaVW049HlJTOK8dz0kTvusfM3G8UT7Cju7jHwl0fOFvdms56R7si
6HhJExJYOJxOFionLDSZvm7+FPRnoGrPrQfmdQodfSMvAEQcKQupDZrLYqaQ/yUuLZBdH3dLz5kJ
Cf+0d+n4iL23ysMNCKvX3GKnWeeBvh2KU5LxEHjlZYKOZfvoIzK7SXmvULmzI5J/hlphSVgGOwOq
TA1TI/t4BWtHgP804a1n3cER155TKlewUwVUxTWbAHqWA6jk5RPBeob0oAYO0Cj4gVMiWZErOSAQ
LVqATeqEM0RGtdeYoQE6PI5UgjIWXQEf7b168Ztk2XRkmxXMFLwfb0NMtHLHXoBwMfzuCD0GaJdL
p9XtWm0TGDvCG57KYx3ca/fgRPVZQreIwdQQuyzPNTijgasj6F5SinGc/5F0XsuNW0sU/SJUIYdX
EgRz1IiS+IISFZBzxtd7Hbnqujx3bGtI4ITu3TuUnkOpHoz4R3nBtINYQjNVVB3dSQXZmLsbGIUY
HPLhhvQJxikOdV75So6+IxSfMgOLlPJg1W9hh53qLVa6LtjdCs6EW/FhmDOtpEWw5wUugBtX8xYY
cIsoc6e52gavfldaUOkiy7A5Vhb9WX3Fv2Dsl17/j7UXZLvuU/1lATVYKJ24Q6a1ckmPyjdUXC+4
QWbcpFv/yItZY0K/bj1/HS7nt+qIIuKKveve2DTHbI2Y/6fGPJBdBCq7HbfGoXlIb9WDsT9mC4tm
2x8RbiyZe/6zP4zbdDZf1JfuHVp85LAhIP2tCa2Y9AtxB/lEFCW0GlcD2PsBA9Ej3EvQwrkIRNpy
KWX7WFk3w96PDsVs4h/jc6FTPudndXgRZo5mADxNE8JFJFGdWnRZskkZbJ/oeLgmPywAran4Fwwv
/Dw//UA3QJJWErpEQ6fZT6X8avVNp62Mma4soCRk7ziWd+/mJVlXLjMcfEIX2lU/oyty4Qi72Kq7
TAjc5h2Gybe1MrehB1lixVzXhfKygBu2Ivj2aF/Kt1mA8tcKLbMWfgQDvpNeEWI145HpYZQuYDrT
839xibJvAWFl7pf6Pf1oTuVFf+3NlYLN+rQvMujXm5CAqhyOuAsyZqiQJ1wEoqiyhrVBCPg98A/K
4OHGDaEohxzhFotntQzd3EXOvsDafoGp2yIglJBmlK5rwS/GBu9vt8OVi2cHaw3w3mOlGBE32rq4
scB27aU6Tff0X3xxvgi7C7BCVBfdJzRObWuemMUxDsnO6r5fU/2UD74otHVLQutC5wtrI36Vn/mu
vBo/5UN9Zi47+xlezRO7Dh6dAD7xXcPWShAHoYRhU8OecJ1iaxRbp9hY2ICSPhUwf6eaWmon3Q22
2ro5MAqocPDxgmBfBlfYqjPpLRmOsjCptrHpNZmXF+tIQ3dBS+XiftSkhyY49eW+l8++dKz0g9xA
DN4q6rokWTc92NTPVJukj4XrXNk27WYSJ5+AwfGK+aVUNZ31lC2RaXrKEVAbHY1EgdMucdJn4Ako
WUF+msn0WkTfcFpolfV3+VAEbnvFAvynezNPzob6aT7LD/lmHaxvgeyf9Wc0e+GMZQgEbxqtmuEZ
sGpYbwfIOFDaNdIgjZQXv+j33av1jB70Qwwo3xFDUtCTXoU1zIM0pYt6QcLvTnsKq2EzubCdGw/2
4qpxCW5EpbNFItrjA8z5jKXpZzXuCXneEqSxep28t0+KdPcdp0gglBUaa3lvAVDBu11jERkt7AVU
Fm2JJeuJhSnfzd/6FVrgzZQ+/fdqm98g9kK2Qe6x0q7VtUTX2+A1doBlch+Owb366GnUPUSNyN8u
FpVRvAg3ydr6hZroaqA+b9263BoExKyKTbPDM+x3xgacUlXz9UdxCo++s9If/ioB3VpRYnX9L6Pv
pb0KSVYJ44sZQqdQKMlR2cFWE3l6QoOVcwoTouqBwqSMdwymsB1yg2RE7ceMDYXCIuf8AG5qgnCL
THfihkoHzAAXQvkxoFp17tCDcTgUkJO4har+K42oajBLr6pAVPqWQfUw0X2+DNPWMW7+vNZDRm3G
Sz6/NPG5H/+l5JU3uJn5KSXYcJqaTc1osPT69kKTjS0rjSoCZQFUN3th3l5cBk5+FgO8RkqqfK9Z
H6IDasClh9+k0Xf+6BwSAr6px7S42ebtzUJeCXgskJz8EzSQKjYcMTH9N8kr26puISWJnBcu9zR+
GKoRrqceYufTj95q9U1VP1sk1rBkgAcWIVgSZviejGpPWPY5JolVDH6B2Ec9wgj6RxbMVtLSKDNl
Zxe1azMssX/H+MBeMzBHrKtC26IIl7rEhcUD2M6f2lTyUZTIwuWZ8rKjku01YimI22mYJNOPNdUb
/x51J6jJnnYs6q5C0s5RIS7u0vnsoCe2B8jOzsXi+xsXsmjx4cEclkEj6phFDTzVsSE73MLK+Foh
Ai7BQTRXJf4p+xZNglUzLbv48ZcYJohaMUu+O0ZUCKwl4G6NkDz/peUiwqyi2TpRdMwuI3JdQWsM
S/Cd8FuRNsxdgDNXfaOS3vSbIqAAx1aAzPGvXPZ4SGnBciKllKfENFTqmGcBUHBcjmjnggTnU14Y
viVTB9ElXdt0MqI1gUVJ0VZNmN7D2U11l81mE9tERg9jAjQN8V63O2JF2PspKi68CDHDpLCVoXlF
lcTqhbKPOYADbwpMZwwpdKKb2Qoe7JGxdChOXIlwDKSgjCGgUquVfCEjTrVxpzR3YqbhksFUM3uw
DBHvkGyJnLBaPIaPTvCuw60O1GM5n0xUG8lIwLD0qsjKVgSQAXKTDmy6lhl7Ktx2vzippNjry07d
AnfM/cyzBa19sxAh96azcdo/xWSF+p1gEL7K0EAtSH4A8IbGxQVlAUynlp9zy3wTH7X4XB3Fowr0
t/ZJNwcxQGMW2pbMZ/CpMTHYkX59xjR0hDSYNWkVr8DUDg5XSc8o3FyaPQkAdMssDljENBRED3J6
tLS/t5YuxfAZnOHuFEM8YmewPwCgYkT7Jl52+U2MgMbpNjbBBuS1t365RQcVgW7Pf6p/xbzCLiMd
RF609b+yj9bFqQCtMOJPVXlH54n3NZJcMrkl49zxiE392mC/KbRPxIVMyFocB3NEmjvqZ4LeN6rV
vAQMM6CQT18BuG0WvztiGgjreJVp1wEqe/ASwOQFpq/vA9dPmXZEYZ9KY22nX39yniBf6ThzI2OF
mgGaFgQxulaQ6fTZkKMxhFt9OkfZt/JPqSGubTXCepOjBEAtT/Ya+5rGvKTdSwrODWFZGLwZBFNQ
tGpL3GRUq2OEuyhuJu8Js4dFAuzZFyz1fmTctI8H+k4V6JfEP46nmN1MN9pTCE/QDLJxiz9ESqsl
9qOopjWWpr4u4F0ZBcPEGpoSZtBRsau7+oVUs/2E4NeapT0MTlfoALMuXon/rwlz18dYexM7wOmN
sw1dvy5+cXRJ45ziCSwbLdIdbRiY3pPUh0UIEFFRpDIynEn9ivdTHjFRxgEw/2j8NwRFfnAudOxc
quegoOQt26UiSRdYfZigyVDh5sNkgJHBnY1WOIl0FawCBC3gTmHCgRnio5DdenQS457tJeBRhP3M
S3BigYxhQvGud9HEnFCGvDJe4Y7zcTkGasD93HjkLK6UXIhkO8WH3jm1eFR32m/EsNeXyXDXnwkI
hCJFayyk+85rabU0TKB1jDa0Eo/B2PJq3VgC93PqELzHiDg4QXpZiXAhGyFPURC4wssQyAK2U0SB
6uGpzWkoGJHNCc1W+dIkMh9ZYp2eoAQwfsQ+N9+PXKvEWAEuzQmvDeCfrTmzIn3+rprYnwQ3Wj4m
nmbNtD8dD3AxODxk+gFxMBm45Yk0ub8ERfVTsuEKmeHW5scOEywx/GCaWXNn7Airmu9qzJ4qA6BU
5YKP6wRXuSULdzt0EspS4G+l/FRNBvi8rogJbLQJI0B+/bXsZI/wwzV8FTGcF+dsCG7eo+bmZjJp
wADmJ/uTaYYKZK5E14hEr/BTvECGVDZAlQExkyjbCd9gNTy3VnObed8UTA2M67yZ3Ty6CU8hwsnt
r2Tm4jnG5FcRCdpplsgeJeVY2jUxhLt2wJ+V7LhfUj6TBv/jxt4bXbFqetrd6ZHhv++ohLSoK3vo
XDtp1qZGckDw55KrTc+abyHa1zz0goaptqHxgsHluOEFUO4Pp4BCLYVMMtT5XmiHjDnfDDbTCWVt
MBdMmbcEjsWrifdz9CsMGo0v/PEwV6WXBCCyQlyvVEo/qqiyUzB7CNYVng5XSzOWAwHomTIybPwY
2m9lznHpg6XsADWBzFJ/YZG1aJhea5QkEoEwtVptslk64rAeV5jGcUy3O/CUP3pQN+4UIvK4Rvjs
ig3OvDHH97k2z6ZKlha7jeSRYBFQPhbWuKnRewkUb7AZvZZek2cERHzqnDUpk2Ssp0dedWRiVdyS
hUIkOIIMyHdn6TSUr1iWcb/i46HtDAh/KhmdfmEs81j/s68rKa4FH7VM3sSf3fEVYoBLuX9TZ4JS
tKWKPBMWmVwl5KuQ79zZm7KkSwTXGVRamSKE3P3SogbFmE2ndgwd+JDJi7Gys8CdO9214HklNjII
ON9pPHhak5DXna2cPPwXXdoK41+MODAGL+27xRMtxvvQhYQLYTIHOQk6IFC+sCIRRlppgsxC1lFo
fDqKp8I6rgYWKqFa+gTGAN/ViNQFP5RPGC1miNEWdOBMJ0QrhMc7vfInH+OpQ3jy6dc/YBhdYL5K
JmkcRY7rWLAug4eshswPCHJEz5GNNT6+5U5VqNRxjRkCav9TK/+k1qOy74PxJLMEiUjrms5riUuT
ZIYnSF8OyacO76VjekrWBpbAHk42PmOYVpY5iEPP9J9V9jVT8ujZiyqMsOqfacRwi68YcZLmgCio
7NYBw0kiC1CaUjVN5SXVAadCHimOvK9i1VcJQPB0lEZ820pSvuLkR5kYyeJa6k8Udjw2QhEXMEYT
vN5h3jXoUxDrdiVOE2BEClC9aHVB6MJZXwX61ZYf/fRL8LwntznBGHRNeM+JNQ4SCZVVI8FeK1NU
/rcWl1lT+qoV6TWmtS0xI0JUsZtpEcnLGcpvtg2mjypMq4Bj8q7blQdKy5XsGGAXOPIPlYoInbl5
cc0IvjOso5rb1547xMjUS0TpouRHO6SUNV9VEcUrFDuoqhK12JrQdVl37FUcHHxqT8PxZGwYsD9z
JavZVCFNLGwdGwBitM4Dcliz/rGGGrkdDqt+/lWviB1BuQ/PWTM3UPFPYvJXRbfOSFyLGFu9YDBl
pqvIHthrZGAGeCQIaCdZj1FNlpGg9WBC0MYt/ogU5uNWrzQ6GDj3CiZ5D+HPxAjHcVSQP9yOkEh3
5S6h6ob7STgAF9ayWmflLUU2ywOYQcMrCDCCtEG5pZBYLpGNDl0mcG7RrO1k9Fxp23Ha+ZuZ/KfY
f+QosUd0hb1wFIMzlSCzlpXupWawqujvMdoDnj25axw9Y89ENzDPeGRkXOj0GjimQD7fITVm71m8
Raa23OpmDOIJCqhqJsw/BXMoKoQAWgYEBKzCcxyPIOeIMJMivI5Q9ql8fYVUVXXXdMOlySRyYghD
N44Zr7phuJF9mmAIEbyheB4OLYdZ6MuQoRwGIT2HHVUgLA0xviL3HN16hEcGvyFOJGeXkusmvrrc
EEhK5/2ZJJ820ktM7AbNYGjOTcRW6S2YCP2GryWHNxgas9Z6fIQk4KgcR1TjOFbFT1K9qV0wKrI0
F0KYQb1MJykOIp1svHkseffBjkHb0urvMac06nq7MNeKxuGIX60ZbhwdTNH2Srz5TTl5b+jo6vrZ
gKjA1WvIGJl/Le7nvv/05XLdOJ/MV6mYhiBHG/8koDSDexhZj8n4jqQQ3Auqz0SaF6DQmBM8RQWk
L+VpWETAZV3nuGVb4h7I7zMctmLw8t8eT/oG9tbE+KLj5EcJKI2CftpttDzdWNW0ydURUn+6TmBU
WGX4g/tNb10t+xF1t6SFBd27hlYdxTXBBuTVyRXic76lgqTCh+UJo2wqPw0Z70ODUSPYedU3OFwX
S3FRFWycnKDncUr3EiADD9ER1FjC5JnP2D3GsfcYnyigb6d4Q8hWkRFWUFuIg4slqejDZco6N4uf
Edcd5N9awWEKMmDTfAQtJ6DTnMcM8CfeTQ35Usk9iK6CWCq2iRwwO+fXASMwTiaLdcK76nQZQehR
A7+g4EgMxtf+K6Hga4yaVmTVJUibjMbCwp+mL613akkGWp7D98a8gF7XRIikIgaKJ/WAwRpnH7/X
rIWOixmWOAPyznzh4h9goJ2tGgWHXJ9MzVjXtqfV4Un1pS1zoBqmtuDci7z24W4zGJuqXx9ks41w
GKmVrQ8J0GJUH6ueMnekKNHKQ6JlxL1SkqdanvTxJuIaMUKUNX3NiQu37g5JKqmXdTS5Zd94GqHC
asxdaahbQfUhZ5IENGKrMRt6x6jhpMKNkqWfnNzxOroB8AirLXjfvOqAHyj2Rafjpkuytu7/DnSD
bRY+UhlzUiaGkOPHLPR6DjeuL5uBkoy/XY88Cn8wDHOZ641Wj3ZIBWLBVqBBoME/o1SDw0jo1aq3
lXPIEQYUXjIvs0AGuS991JR4+tMb+KVNLbvC3BNrMGYyeniYaBWSLlmVDClqhmTGyMACrCs3n6CU
cbYcORnzDHOd/Naab/pbzGmnUswHoLxyQlzo4G8LJKms+WfKEKdRjSUm2/RYf19ZHzBjMGnXyhhj
EKrYhKwEI9+FTEVT7a75+JIRAiJiVohb7MNdjplKiAQWLYisUgsju2ExzxUzcTDdWrb3UWbgEyZF
5xA838cRD7K4+toV1pXOLyO9DSkfTuTjzJkyG2cnlvCNir/6NHg7FG18i3Lw4WGUP2Sa6NHPIXhB
gS+SvZnJO/zJSrbZ3yUTBEwMQDbcgMoX6SvnAhM3TSgK8AnuuluOIyUhaX/bQmyRELCEAjZm94fq
robAKVh6ol4RDNNa3onmoE1D6gs73Q/1O8IEuKjfaoOZa02HiJfIwbcIklPQVDcmrWS2CwZplVZQ
J8wVoc5YEBS0zs0RTu2oknGn4asCjwazEBubZfgwOFyvm5JZv9SbQFo1wFJo9C+EEOy7DAiqzFW2
i17+S4yvQWKonNYt9XY8u9K0pUT50OvqGASkueO1rcWAFQFWqRQG6lXUWTxicWFovoTw+i207K1f
XU37N6MT7ggLYVI9TKio1EtiPTLKKjYeYi0ShKpyPRKe0Or/KsgKZlFcuGMbYGlWr+K0G/TpW0HB
HeePKiH0JcetNmF9nZmwxmhcIfsfKOztel1YR+DHEgEilwAnfa/3QF20ZxJyINzZqLn8sRUAh92p
a+FHyo+drY7kZDJTLAaQ+Mlmg44ak9mNSWA5AdpFes3M14DRkAY2R52GbdPBxwghgm4jDslSjjyR
zKdhOdSX48WIjuJ74UexTUp9qw/DJsgK2KCnNODeg1udweMis2I1UjabARGdjEQCqLxMjEkWFpNH
DVQ0uWd0JxSkjRUSvwK8XdM74IEFq36orSUaLrAXsgNt2ggqugSyVa5LpJrT03BoARKU2T6j5Guc
+N1gOCc4x6GwusPcYGSD21l8kSlKcaBS0rscb0g1jFDltIIpwp4ts7PENVE6hLHjBkNXjmctZIqY
WTnZ5JteeQgmJ5FZGDYw+xuZJ0po7qAXwvdSHgG2SlBTt+LZx0JgiBqmcj4jFThYaZdQ6gxWDfqS
HWqfjlCRYDyDezd6uY9a+SvNerijdx1XZc5KDgFX7SISP3Bd/wv9JCaRlFSmfM6AKWsB4TbfNa3N
UKBfOvnZUkWwu/p3fHGY4H6zzDN/XzbbQt701k43L31ZYyH0k5S9i78KyLKJF7CXTkzV2mCT4ogh
fKRo9KTmwv+c3neHLt/XoEicl4L8GiB7xyE2QQfG6o9oEUzMY2ikQMoX/V0cwjGwKvZFDT2tX3EC
owsgfEKOuNw0DpiYshUV5gg9yiy/ErzbJIRz6Cu6FxNi38T5EVhsa7TU5WdVXFnqohOZYeNjbbRF
r1ISR9wTHGpNB5E4AS2hZ6BXGa4Sh8syU9Zl3aMUbDiDTxlHMPWB8MaZClQGDBUyDMF9kmIIQue/
sCh5fvv5CXEMcMbxgkGDM0XGNjgjiz/li+YmUxIcSXqL5BsahtK+OgwCxwo6mwhrwVsnBCkOGQut
W4lcU91ZmP09TcHoGHT32BEflDrmGZMEBr8ETo0a/Y4yjTmPyxTNkQ6dnKgIibGsWKgsmkRwWhAs
gRqqjAlgToqzU5SyjElkAA0+mISsKGq2HylcgtD/l57x4Bjqu2TuhCoBQo643Qyb6Rf802Je9xZ2
rdgSluMdHYBH6SwwQj6qM8LGxhYD0gMbUGL53VQTrh1MpHRmvak6TooQE2KiExnocDHnMeMLO3Jn
XIDAdv1+RVAS5Z4/U3GENye74mHF1lzERo0BFeQPmN6aWlzbeh+sKWd0MrpAEzsme8N73CDX0kjv
JkEn4un5HAnOusugXrNXVeTlQgnXVtk69mHw5BjXR3/SNHwoiNDFebCc18IsJjZbMvBoB9gdTuS7
okFqkDc5wpuR7D2Q6LKVvKHPlxqmZymIRFv8IioUj5PRzbEwOQoAfGoqaxv0Ml9GSbuXsaybgaAA
7jg4BKpi7roOj/MJX8VaxwOZcSUwnNw2Z3E7imMypUZMx9ecsiUGc7Uobnifqjmv2vFZDr9CAwaz
xwLsEzZSYaYIgZerInGfVX01gpvRfKNnmO2HiqONQ8Xod/a6nvst6KT9xjmxCacnVW4r0VQYMGOg
rgrDDP04209pRJWXkwBjpJxoHqBBq30K0ycuW9cKVBH24BWcljGeEOMv+4j3Fmj2oQbVa8p6l9DE
5hxdLV/IbzQPvecAVKCrx4hKLrxxgb+y6Bs2M5in+I7iMYgCroNNSz0rYJakhGMGT0Vsa6o3wYBP
jWbVT9U5UHQOEOgJ4GF17eUsZovjMQRnIBeEc4WKePKxRael78HU6x9VZwfB7kccCeYo+oYu8GIF
zIhXHhU/xSzh0iVhn8fEuC+o/g3oyYaIrgNTA19CKiS2nYpxJg+wqo9hj6oe3sFIzsm+BwFKnDcS
lKCvzF472muph+cmiT/NoQzlbzbd61wxlvax0B5PiLPdRCV/YHT2CdreSq1PKcWozc0nIkFpm3hE
8tAg03pSjoY5Sj4WiiJ3zKOnPbiGeGgBiimaeFfU61U43OKwPOrBM/SjPRZgPH3jYBCM/oeu0Pr6
ykW1YMeKsVqDEQ0BdMxRfT6a4X8K3k8Q/esi2aPXF3qjHjiIqmXgQTfVZsKpzhepqx+Bj7DMideS
NWCKFCyk6E1k6OK8m4YDB7GEcytKQ65XhpmCFV+k8d9FRp8uvpyQto7S/JKJHIeOKRTmkxqt/7id
EUxPMICVdiAYJltMM0Lh7EXczaIjcz7hm6JCeonAE1UuAg5a4R9Bd4kk6ziTz2IiUBAPCqXvAPk6
o+oLspzsXFDJsXwRdlYykWcWLg7y2qaf4Yf2nEPtozQ+RZ8n7qzY0NZMTmem/jZspqz8sbCcaDsD
PfW4keudLSx0omM4MRPMbM9JzdMktMQcBhqapZieBnnulFmvZTzAmRBeozj30woxyB3UDTBu2lZb
o8IVxcbWuGWhNcEhVT/mCvMgyHcjBXvWwpyusMkX9Col3gBGIibKCeRxFuCbnlnAhyLab75qjkjN
fq26h/j4opfzKZzHDH0oLdYQkXJaaKhhb5ZDERcN3jTKa7FzDaT19r6lgMcd8AW+BdJDOMV5cVC1
YVWkp5a+ecDuVM6EsShSwHTEy6dpX6c0p7XDM4V0rxGxF0ZD8fwaq49cgcsOLpMWNurUHskj9RkE
nfAShUKK9SHa8L9qV79hd7HOgIPMTluWJbC5PHHFSS4nZeTcxfHvAJ6FpbNQJv7KrxhHcw58arO2
1WQicGtXq6qNLEWvamofjSHdT9PIIQymot6naXZNyE8maLmwGMF1nlFg4hYFbQfAs1GQcA5zQVOX
E/N6vLUxLDrUkOYEFBdXzlVoZDkqWx3jCvXOdNeU1J1q019TgVsA5f3AmWiKsbrGJLcj2bhh308L
sFo1u/m8QExERBlb+x96V/xdIlal/+P5Ext+H0KHy5/IYWYtFGWcjyY6fCP/muN/bb5V0/EctdNK
sC/t7LVGaCPsf+TeuBewaRLPYLQa49o60OcWXFPEZowg1mxaoZjAjyrk3BbdZmylhwmBd8Mg12CZ
iSuqMUWVnblx8ss+LVW8HnuK9TtdhagvuKoq4A1DJ7IU8bNhMbkmpBFtIlWgWviniMpMPAPJEtUT
WQq48EkOKNlCb59jr64IvxXVkAEzYJC4Z61uHdQw0OCMG3Am5IeK00WpST9t0O78cAAtj55zhHUz
w1ZLPot90+WVx8QtVjGOMUkfZSIvPpy42gVJWFz6LJYe6rRw3BcY3Dw5CHgTgNmzrzLrHEQsGy5P
QK+zQ+Ii8CdIpQmupxjMzDqQTvutwculquwjYCLdi0d+sSAlCqF+sbYw9+tUxNJkVHEK1Wa3spBI
B75MX8fMnyhyZxJFXMNu4BxDXdXyr4dwhk15YyIPGFkloZFsmfPPfMpyoB0mU6jvLx0cGSc+ljzC
3MG/fiy2qF2FHgvpJ5/Q6je6RgYsW02wEdpDjkjviAnJXoMV6+BPLgwJsAFfg9rgmOy/60Kq3chc
3TxHJLhx2uIW+pklHZE9/PfUX1wug14xhfnB5zgFxVUwWEpi1FPATw03E/MXWvEOue9cDFS38EKr
LwxETgnOdDY5tBr4fEo7NQwqCL6/swPl0sNvkB0ImJYdeRqQqRRzoXAUO0tdEWGP3IPtI0nHXdB+
hPRkTjksxendVz+Crw5qJe6KqKLyTutoY8ZsCmwHXwKJlBjFS32Aw1AwKJNfoQ+KtBznA9JNjglk
edxDKHAJSQt/mzYGBOfoRKAq7rZIOjjFUZQIUp0wOr6D9FH8iBpX0zY9ihKMXnRrI8MYYXmXcYMQ
hq06MfFvP7mz8MGXpOLoGMktsEkyI07SEEIHUT1wKbhiKNBRrtl8IcYnvkx6XQLFlkItlIqtDFVe
1C9Z32zYhwx/OPDSwHVWSfBt9sA9cnklmV1HpVcHeA4rBJ1SekKQGPIRh7RHUSgAfPgFH3UldvXu
Q9DNxS0A1SosNya+SAVdn/jUNtBhiLdAg59NyCnMeuGuvYVl7ho9BlsYt6IsYBEKhMbBFksRVy9/
xUSCRbHB2yPurs3fsvxBO4WQgavrZIKmihn7MH+IebzC6dfNjqu3kLoGGgIsUWUN1oQraZCvWh+u
MNxvutgCWr2B+Tx0486fz1w5IjpQGwmiQinRmDSQk4+mN9yoHZImLA50adyqVDtyWMGBLtYMtIHA
rXLe4yh5bbMM84QBfonlvxWy9mh859ey2tIt3iOOeSoB0RYZHJTze42YFGU/pvabwJcAYniqgy15
dQLa3O/rgg4LMk12G/cVlZZgBTjA3Epr3SW+rAH256BWW9SSvkvQwurh8JzxnUkZgwNldktFw1/K
eQYKwU195Y6B/CKUXOK5Q2KMw98+JLSUaNRYaVyloHYBwQgVFPioyTHES+FYjZecJor70OXEefmb
LznxX8cQxDS2MX71lNMAR1BSxKnXdf7a1hwMcC1UMegv6pVAMYuCoS93mvi1kObVNu8eQ0psB/QY
4Mr5Dl+6IXVDC3eg5omc9cqDmgN5JX62FTHBJVgrAFVU/SO7wwZyrEfsDsyj0CECBMvgAnP15JiD
+Mj16ySIQGqoRhYoy30o28P/x0bW4P4Rd+h10PZjvmDgnp2/ziwkCwadqOq45hyNgIVxIwYcDlXm
EOruDAeE0aad6+7Qtq4hzd5IJI/FYErGgbfknw0+sET/hVcfdA78jEnnTFHhTtSxc4lm0qZ7eAyt
vUHcHII1OwRbiIjluA12deG7IZxR8eYFNOxjla1V2ElxWYpBra3iuITRaa+qyyg81ehSLa7+iF6K
+ftASG7d4gzBzQQlY5erHv65UIu7nd7ZSD/ivVW/6ERkqwwhUz1ci+Ir4B916J7FTEgYcEh04jAa
YR85WC5OLvjSojeeXYOJkdyBSNnqlnGbuNUDzdmDSDahtcdQY6jaZUsepcDhxIyJnonWKwa6GKRo
h8RIS6QVqlwa6b8Fwe0uikgBHgnjSLvrdqG6zg3Oraa9Dmq/ahT6ba3dCUt7MfsDBRwGyOxVuWVG
M+r/X+sjxBlJ/+VuUZFCG9jpBOj2ROAYQsUMbDMarMVs++SjcAQ02l5XnHfRLHfGk2PdbHgrVCDU
JEhp7uT6VoLX5I2IL30kI9Ev0X5DCoGsecXhbB7fmM7IM3A7Pza3WDLk5nmTH64GnntjWQTAgZl8
B0SW9uGiZpqRD+8qmS5GdQ4zE0UU9gS08IkBCDKnG4Cciq+jgEloUISzcXyYVeHazywNljnj59ki
hBEQtCheB82kyyiVh4Vkbh7Rxg2URixyzdM7hZsE3xpOtAGScjRkOz3QV3QBU3sR3X2bAX/ZmwgS
jF1aoOpwKKrGC+XoxEzKZtHTIA7a4OoELDQeDB25+LRjJMa41Decj2wGyHV5TnZgMSLsXLb0/Xhi
LUPf3NMjrEb7MSbdXtFQi+JEgA8xZmjww38NqPZJCJVMww6iehoUCnAPQ011xZc04T1WEtuIpn1i
PseBJwHUFHO/aHBTIH94UfTpPmzsbQc4SNxRTi5fbmf/IL3mnbIZkITnjPuchsAl12hgRvvrDCYM
7rloKojPYAW1+E1YxbgPDWguzavFPe5PO3bhyOgygA/Liyhk5UB1iW1lEafArYxmGQ8J4FZFfsB4
HE5xJZmuBjyhMiUo4hfi1zAcH//uCU7DmQY7QJIasiBkE9uM6ZTE0xZ6qpdZpCFzXHESlUxfGke+
pDOGijrseANqSLsuUQymXhSk0EBpuWEUYKfBzM5iL2FnCgTE+FkC9qnBXyAl9tOtFPJXmxKLe96S
VNfU+sOcQtEz8LZENdfBjbWJTgx8Y9n1llcyuunRoo1Od24Y8UWytBrJ/WwZPFmK+q9XPgSC0JWx
ZzIV6RwFldBD3Bgsc85LxLRXP9NcVtErW65L3qTyHbSiMaH+VuV3o11tahopJsfLqqlHuDnRKVKv
Q5ISTT0yLFF0iGVacf7zrsWdxt8wyGcit9cwDgt65B2o23gkYZC7UbLNJxRAIEl1abDiFGhnwnPE
wLi2KCmpSR4xESWYzL5oKmLY0RZ3wwy5ocAm2u+rteLUeL/wx7eE69i5Z2fTq800lnWagbc5BEBw
+2Y6+d2flnaOcR5BrZnKuKB5kfUlFYhjnEsA7/UvdIdPLyBLmyH831iUdyPOWJZQNyAPmZFGTBfJ
UDZKcPAp4UUZVicPB+EX9uvD26jPSBKhOHfONqSLLE4DrHL8/mdMQgxwugaPfR8D3NQq963zgX/B
pikTWvcQfKOa1bdCQHOKfApSfAbMnPX38LWNU54MkOwYwNduMfmhlZIHbJJUF99ZbI+SnZD98eKE
1Jd7c/IxMoqQoWp3cS4x//ZCCfRfFOK0DeUbv6rHn6TDRtLBGdloTyNEC0O20en0V6n7NkYMkxS4
KyKyBl5UrL9psEf0/FsOVwaWttQEJvZBOgnz5S9QZlsW2wT8KyKyosCnOfUfM7OThOR2Cy9ECam0
EH6S1Xhsym3kmPuC6bmAV1LEmMJyBzv1Vc+QhaUooRopSecRUZu+QpPifyiKupaq3aD13jCs6v40
Vv5eBymoeypO4XcN9zh+EVV3rYSLv62cbFrnFY6FFzLpjy0BAlLjewqErL8yN2n2SsUxAk6f0VWq
TXuuw/nM4NakwKEKkeEeZ4QMVMzIdpKiYSDCiMbKjyWc9Gm2OGcyALcdxQZTVzELYkrS44ESY7Zn
aCthRCcACSgcJxl6AnZhM82IlCFVVYOd8MRl37Dz4SqHXL2SjOjY3MHa4ve5fIugeFHUhpu7XYMg
0o3qfJtI+xSjGg5tJ4Gmpnx29EJQ3GFNFHRz2d88aICLXhGOxBCbVaw640o3yVKLVhE9QKZML1kS
kCZ9hxnQj2S6IL2OrrF4o+FevA0FULeFXO93UAOzg6hwGX72Ukcmwr0FnxZLrXFooC+xOHNp7uTi
J7jBdBeOLWSEn+k5xwAHhn6tsHv66EBTv6rBXtsBfzWk26hWzdcR10JAujR9HWbsgEjlbifP54Kw
2WDyXl+rOL3iokQtNzChuUJYXBHUucDTrfg1+FiifBmYQIjoAgFF+/H8lpFC+x9H57XcKBKF4Sei
iiy4JYOSs625UclBZBAgkp5+v97a2p2dsUeWoOk+5z9/YKtRlf9Flt3G8vNmdya6udGmOOu7RFYo
jQuOUjto50W0VAYgLj04ZTzFq6i1xcXoGlwLeisSr53CPVNun6ISlrXeFwMPiQowhKArbM81WsAs
q/w7WtjlJb2jE8bB6f9z23gveQpFXE7/zZZoKXos3LAXoAOuUV/cA/j/wGmFdphhyD4mIxDg/sJW
OPoS7ZUoSvhOLPTP2016HNLvUgbDQ/RtvPWteCvFt77BMYaqa5gMVGe8rce70MKLIRH4t3lXQixj
QHrEeEiU6ppBgkl6g9byraPO53jYCo6IOEDLzthiVzZiYywWpwnSMYbjI2Q7EQYdGuOZlTFfAXJr
fRj9hwFKKBroUf4dbShUxZniiMFb+8bpYPOiLPSs/TO1H7yvavm7X3QH2Es8DuIYFmOH4fGIaGBh
oXOOnu8SK3bcCkCA1dMwOxSb/KIZkSKINRx2eNcIozNdng7nloEYqKwC/Tw7X8TTnwJMCfI6ld3K
9CXX1qCWQQk3TKfq+qvtjJ1AgtPyjDfmEjHxH2drt9IrOZgvGsXx3D4TFNUuJm6zXVzlL1Pf7uCy
eg+a3tGQQqlmP4YFAdbKQdpNWOiwYaxlnmBxg9ZQZzc/OzY99yhr8YQ6VQwiBoOW4NbSWZOxDeUn
HRk7TS7+f6AuXPHHBKc1xTaHwlQG1EbH7DGdBvl/OzOrbnBuYXEuVu1uZEygIRUXjCENPq2yGQXp
MEvTELMcgTSVHJe8QRROAn9YRlQA9VY3oLfoTFSBmxV182Q+NtHSBo/uS8ZYmBEE4oIaV7qaS55D
k7GxRJC0GdlPBXYJ3wQxjRjI2MiztYU5Gsn2Sf5lBmRiIDH0hdTHb9BNvLa7Mian4Qnd0uSwAeFG
+y29MbojfYyxD/Zf0iu6uTfry0Z6FunBc+EOW3bvag9D613/nt7r7XK8nzavnX2g5pcttzj1hl9f
ivP+gTg7QF5lYwHgHsk8J+oog1IM5wgHHHM7lgnOWuDHWsLUQ8NpnmSkdjs8Ipibjwq7Ow5DRJOO
gQSMlYPOxnncCarbyh8yqg3I/x8kDQ3tEUus5VIdKMrvR2X94dpAQKhuUQU5O4LrWP9jIEfdYNsY
jIOGIiIl3yTRfegHzPPlLN58o+B+6/bjsxLdtw+4e5FaPilUUNwLCPx6ZDED0l+7265rvh8qHceT
xkMKIgc791Wj1m6XfZOiJTiwaOk+MowHbVd9PN+zHW9oHo8VxewHaJ/IcHNepq0WkrjGnulCwMAT
haCoeg+9GMwg4E/q2dUopNk13a4I0UHd8KmoAhrblVAD53wjET6RSi9fAgWRuRzMGkYkOBz5EO7M
/m2z+u1ISP12874aVA3+7TtHX1hs4IagJlQCmDkNJqoEu+GWWXiGB4hNmw8Dzzx1TdxG+j/arRRt
JQY2OLR+WHI0AH9MDnm4++q8NWSMWQ7dmZwGPBEOgQbxg6lP8dZNs7fRj5YOekvoh0ceavt+f/zo
a9KyjfTQJHMeL+Oov2evEv2X8N1xKVfX1IW/VBAr7S+/smK9Dp8EQ7b4kXk6sUEJUT0fmDcMjY8X
DoNvBmTomTuy5ph8edUR4OhUnOGg4B88Vf9wV8aqRr3wdsw+NhWCS8Eo0BWNDDsYWJQLw+8+sICv
HEWL22nPTRb/T332Cy2IFn0Fof0Az2n3VozkuUTb6XQ7BY9sdwwZGqXh5t+IejWDlmR5aeZbwfmT
oL824EBvo/szxqk8eMJSEmpOpCS4PGhlWHW/zaEDBRgCaeMpj6geuSuXvEZPHkJG7RnWwijebNPH
p8qsgbYq4+WVA8xIQw1xbJrPF9NamV6SiVCB1n22E93+T4sSv4wpoWBn0LIBUyro9D2MacYdLzqT
xHI4L1vrvKfhJwN2iHBrqW120e2KMkq5s6SNHzP1esj0I2TZcVe9DL+oaIkwQKODuwkiO1fmYT0o
xDNQUrrNd8YuHt/qaOX58NIv+liqrnCItLdx+3irDyQA/mq6VyQVvvnAwrgqtkRu7nMpKSS/KCOG
fGM4PZVC4qKuIZqVsQ6onM2vDjN2OGp39VRx4NZuyWblKJDvEyY/d94A01Gu6YP+JDGL9+xaXTGE
sq9LWCQj9BcnfzWwUmWA7DcmxEosEDAQiJn2PoYddnmEYzPFOjQfK0FWgX1w4XRKOGSSGxXOb9TR
nAoyYF+LF3QgPzhCd63iUOy4thzNj0/kWm3Q7BkFkhIBuv34W2AYc6/j+UXz4NnfPCXlG9kQqA+E
a4PZwqjEZ3asTxZ5ExbZHjcGKV07AtwviL8OgoUgGflWTi0Bxvcf03dGB20K6k/zIhpCGnkBXKRI
DPBnkEFU+CXHZ1RjBQtITNH/5vNhbQhrMDHLB9sueQFGEC0Dwh68RepfLDtZbilWZa3P3ALHCh91
JkLNpxQu1WpJMayWb8xeQmzlbvKnQI6G0d6Lghv14K0UTKeFbAXRHOrjekzJM1jmuKtwFcPqVq4i
KccaIEUDuEFlPkjCikZU2gJLFqUIsQR48aF5p3oSpqG3+8sCKa7qnvLi5VbqIdibqGLXTfeMFUOs
1TPs9gXyCq2VAnxiAI5r2E6n03AkfdcXLyZK9JTjElROF61hs5dN+EfZhNlp2NS4TJahrHwWVSIm
Y+qSBaKbFIXyvcbsvPwS38afIHb1gQttphQ1h4CwUpdl42Aya7PleKHCv6MSg2fW0jVNnRqJKqzK
m3/i03Cb9Ol7WKs3vBXOezO8ZX5jvyP1xaW/4Aw8ggRxHfk55xtGtx/ZU0dlCMzIsShHoEAdizV+
o62oJsy7nXJLMHIa3OAR+Tb77M2BjIvfSMV8jir89mwpHmta63dN//LA+QXlkrNJ7Hf80AFw7yRE
Bso2D/M99TtcxEVY3rqPxLL5Lut7iPuP4jDECjX4TAhvP14064D167iBGuNXZxr315r2o8TP6m8V
0qL0fTNclvu7mb7r3hlGubmbCTXFnZreiZ6SU3dPrGC8/jD+MD7wfr1P8ENiKSzR45c7GBpY0BkK
zB1WLOFDwQLVsn4clg0j0s8ejiA42zYnagp805m2ZREaPujOwaTLL2MC53I8BIkEeGVSQ8hMFvEQ
lifGh811MKP+7OOXWrFy34TFzMPL6YwLrpCLe8o9mjHPCPOE5F5x6D6SmgIegE7Fhcm731/mYoeD
/UJoJjwtI1ANUlLC9EnDsQC/L1BWmFyHLOp2TFls5MUEF/UmDJ/oDHdJDx9QhLbYijxpAI1XCFpW
3BLNR5PYB1xVzKIKc8uDPr9TWJnAR9fzUekDOMx8EJRiav2v647g9Bvsmle2HtRhz/OJBUtCRknU
IEoLqmSPTQu7/I/yBDON7Mo0RrdnOiSv5TGTFXPeNirB9aTnShcs+LHjYwyjvuHZKpZ7GyEf+oRF
Ck5LjAW6KjlYi5d2TNRHcCMoDCgEIR7EqNU95xiAwTi+u7b6UxZ6tGLeht2mzp2XLHRhGPIZB0j4
WIEQfF7uavt5qqLH7QPhDeqH5g7UTV7aND5nJI7IfQyOSfVK282nhKJQoYeEoxze0yWwRO7UamzR
5W8miVCla5H1HlMPtjyb+sPG0oZ6gIntgOjYklBViWk+4zx6VPo67GqtNblpbPkcEjKG/2fK4Mez
Ut49wdOhvVv6BhsePDdoOAr4GkZEePivTFuAVYC79NOHQLGtGY8u8900OEAmPE8pu8oP6N3YViYF
daUJNxSOiY73wMYct/g2oCMPZsyMuvtXOTehEE20/AyhYrBMvGhyvOMOs5YRPEtIAvKZ6XzbmfUC
H0Hb2lrFMitivcck+Uku4EeBxQ6oVjdgCBY07exFUAHWrHHh9+fsdCtoTjorcaG/zuQFAsVAP4Bi
hB3PjFkGY/JW4HxUNgC9owUwdKkJgjCFBEJ4lJ93N8q4W597Z/ZOQXABZ5SwdraKnQ1IJtw2ywXr
1Fr9BX37mBjpDPKfjqfGg0kGVPP3eXP/lNfhGSvF8735d14BmAsJrTsDh3ti8wJGrcfSproIgkCF
F4QgDoFgFOuCcbsUM0CPhQKLZk1wcnh5o1ZedNqHvuepUdr7vrXPCTJv03qpbsVrCQkilTdkIXK0
1BPW6UIrseCzygz0paubcK7hO6uMXdV7WGmt90hXKG8qzrSbnaDG65t8S5a2V7OpPJAQ5SWtlqwH
3OzqocRlWVKVHDtgYMhVw1x/GEa7T1XlR2q6KNWHYIMhExGkkbBlP3ctY3S4nDnhl1iLGGkfaXh3
Cq66jhaDw7VsLyqFK4F0cr4JyJ/9n3QipqCzLQQBG96/An73TzO9pagPnUmHUStwSeoImOSjyYkL
LQe2rLGDzqnASdLDe/XV5Hai3VAvI9yR2+mgCckmT5yYJ0tFh3oxEGAu7qW1eW1v97fCuG1XNn0+
TYsthgZdAoI4XgPjhmnK7zkLZ2QALUMfyDimtdlmCC3xccQEs62LQCCT2OptgJ620qf5sQDHqKEG
6Y8UxVek/U941bXvAwbVjs7G/X81klSvGomhxHT50mdpkL4HqHatUHXNsUbSYCP6pz0dkH4L+Cvk
zI3H+7BdT2oBxchnx8OPhBFiID4/nhgzuQXeSE2O4wwSsVtAAJXOaAYlJqNi3sVMn666XeUPCFlD
A2Lq6UHmeIDzOTPdCc/yLW5F1FzykIjKC7UXysEIhrskJXl0lz0L2w7orWBZ/9B4k3WfPpMG31T7
rvRXkuJ/qtOys29HdgQq/6VLdG1b3HlSIqXez9WPBlsgMG+7e/PFLIfyeFjc5XU1xQF+w8YQGg65
Dk6lRnR9KlKjcrs5UD/U52jhdpHjEM8QDDfTJZMI6SMy3lhmT61p/AeKlJZhdePjhcMQ6Th1u0fN
LPMJ6N4xlVeC791cuFxld9fsoRPiMnnrvvLHywZbWGUMIEjBf2kr7H5gaA8NU1csXVQ8KAhHBnlw
JylzbvZ+ZFkYG3ZBcD4CbGMboeGT4IjrGH1vpLc7toMSpZEu9gS8+3pi0uafrHtW0M+p9W/bsnSW
V4WmSGhGgjsu+mC4tJxevwl1TKCjco162WN09njL6O8Rtr4BvGv4KflEbzFbqer3cX7R3d7GycpM
A4ACg74hkphpbo4oQvvpi90QTyu2L3kJqbPpiikKHsceYfsQ1/JeAGf3b0hKQ/Vqtk84I4I417hn
NygiM7QYgcoslkPpshgUYnr5mh9wSsqjMoGcLIoLqmKfLYHcCotcedwMTWd6Mi+0+DlufEcm9/Wh
R9P+svGtJyXi06VrFFMFcXVYl7YWP6Y/SKNpEWbfUA7Hdve4fxrzk9WisP69HY1PiEXbJtCizSeb
WKR4hPVG6qXc6v44eXeSzW1KZGdi230ngzyG95iM0Zzc4nOIXcL5aYisvc45SXHipdECYSPzpKD+
rmKYB0RM7TYadpu+tSfcpU6fsyEyzz4x1GC+mb9ojJgci7BPoHAkLNgkZM6caJqLkpJLy6en9Yhw
+d1pb+Sb498cwDgneyqRbbcv0ExAKnOLX0OniCcV2iMkHoxlj5MMW4SM2Y473+FuOab9SlwmpEAu
MBZAzCCEI2fxzpcAhVry9n4RRntkTVH6KulhTr/6zQ+fHIM4ubuM9aHI8Dsev1IUr86s7C0azzPG
GGGhOdWvcLdYoAAC/TD//c4+15MEufsK4NJHzSOad9qeSKPc9ud3gqnOUFmxsnTMTTgqgd55PIJ4
f2FmRqYNg+zOqTkrkfpoO0JUM323qOKTsZPzw/tTByRKwZNsuD6Nf96nTIScSkr4v3QPQF7h4kGx
/cQlBPrkQz+QAW6NwsccvWldQ8Jol69EOU5gWjzMO/77EM2VY/yZiGajc/pUITX5q74KhjUYdSQs
ANsKUxW9LsbHIc2IfqlQJBCrBWgZV3aMn4laheS3IWDGBg5ZO6qzzD+HJiJobMeE8RJy8FO5MLA8
kSaoNoI3X4J3oammFI9yVDKxmQzcWRC8XxlPTGylgZNyFz85rJO3KjUmvCEoqMv7bEPODzPN1/Gl
olBxudbdGq6Wf+ZC2vvz1xRi3IcbCxCVxMgCCpdzZnmB7iVgWuxQlL1trAaAK53TfJ8joKuaqDIH
KWFSQianZ8BOC58w4RhJ6WyBiePPw3vwsrPoY+ApISmxMcCCitZwPLgEjyeyHHOblh30Slj3Ouuf
oUpiB3BOf5brJtSemW4iagUkqYUZSvbbxxmuQOEUMb9Pql3ViptGlysnYxZ0kLtP3Me1ieUQyVIf
2T9SZDKJ3Es/OCRg94TVZsiPPOfE5/h5gh18QSAqYHgrzrYFHBTMEkhkJmsk5uICSiWafWQfyhF8
w7fB7BWQwRGb0VVPiDmDwiClnhThFESBwe9ZemAxLc2qy0OFFoIksGaX/bIe6L9vO+Yf2QmgkY6N
D3XfsTBHApU2XoP3KQJbZ9ZOrGKQetAt/TrSftDTaPQOXsds3Hlgcp9SBFDVf4/pV9t/KCqQJQ8f
mafvUDQLO+RyYUCnBQqTJ5taxaFQXSFW0M5GlJkEhdI4EqOecI5Y9qGR9mCvt8FrTrzFFCD9SuHD
nvPI0EWyK+HJeLz/GvAq64A1mt62vAWEozIToBA4uG23wu7kvmOrGu87DpSZ9EeiYS+8rmT4EMjg
1ctJ/YA2sW27X+vxr5cSVn1/j5E45RhMwu6/aFwR0KJY5d7eWEqseYQoJ56RpQ7my73fV7vM+m6x
eYO6U71CI2EJSIF4fnm6UIyfNInFTUkKkvNs3Q4QxNOD2MEyX72utw++kx11TXRs3zrXTLhpsGDG
i3xhWagXVlfxm0IOBGT9V7J2fHghzW+6UG26GPsDGylQZbBwnHm87kmzK2C+1tcNTdi6uaER3pvP
t+55Rjt295snbsSt3/OZ02yvqkn2lhrcBBlP4r3a/+K8Nn2B3zYIUnRsOJx+/DKGeLG/9fG77KAI
2kDEILXR5oFHy5uWB5a6lQ4dJFG6pp3FfMrXmMyArv7D2DO7UrLQRRcbmttaDZh52A18x2gMVJYp
0RNvTXZSAONChaQIF8ZUqe+gxvxAzJAu/ZmxVwwPZjcGmOecj9nL8NbiDpPAVGbX2d9wCm2JvIzo
Wb5BdSmpjvdt9Wm+DdhbvzRbojrAsYlPpGnD5N4keoPz6hFDwfqZti81KItTRzSIDHj2QJ5QOiC+
6A2DOqq2CIVbN7+2VthAffeLIkamAOkA1oqflYnVxdCxEZile7R8C4TrUwunnIHfdEFClelB+ieX
IYp28n5Y1/GsIAFy6wZrGcjDGE5uXO3ZRoXG1JcnrdsbbGPlzuCZQJs94lsYmdgtoa94xbaY8kr3
5TLIrqTWoBwbJeZLAfUyVBrgOzQr/pKQ4ZB0hQdc0O3LcFoZldAYu7BMPLbEC/vm40rTSUHTb7VE
uEtEbJH3s3eO7hdgUEwVtUT6UAcftChXcEx3zEA+wY3BLqPudhKMNST2NgiXW9Q+l7kMz9A1I3Ko
2LPPP+1P+iuFjCjKxxNINh9zSWyxGcPSxdWGXzJMpMztQI03+BBw+WQI3AnO5I0Rw4zAuHMZGn6n
4t2fx6gvCP/zWRwFx+iGaLhkIdoVRamr/IPrT1HfojF31RNwEF9aVQ9cQnqWxWGhvIgaH1aOl33m
cRlj7/ihpuHKKYHd748eTFdsbmLNV5EBNt6DGn7a5b/dmABr3WQ3Pd0SnT6Pwwv5MkON/GW3foG1
5ideZqo+ZWZdJFf9q+HiJ4zMbslt38HTmZkucTnKXR5aPVjuoWZ8BLr6dsZPke2MsnBPigmkrraI
CfjlRKFnt1HH3MP7aQrMlQYthAkkX0eaK0ZF37efW8Je0kZsLOwf/G3p9/bXRRRMfN0MSRtgR9gr
mO075XdV4L4L9dBTWK9ULEmuxBziFv0Mfx3QiBVY4cXnCpE0iZUPj7IBZ17YUh9alZgR1Ubxp0I4
L9wigXpsJemv8ae9820QvXHQhA38WV254Sci33Tdw2Agnt/0LSYfZiDFVSJYLYwQOcbtDzNIf9W3
/tIhDEVZGr3jWBJrp+7IouP48IFstljAbdxNyLiAq8q655Jpctwz50vOGFz9y0PSBz94YKeIRT3w
E+Q3+Q1AMI+nfwzA6WE+H/SVTxUkCcJrwvNVe5Ji4I7b3o4VJN+QmCOuFY5gQN+sUmsKfW4ItL7H
Jf9Koa3T4MBziNbQOE2XR5J91nH6q2OX407J/5uFmSap6COdwQyaYZ/lHkfK3/m3wCwgLHkLIQQI
DAF9qXktsmem+WgJlVBVd+0biAE6tPyPCU7G8NoFVhPwD2CHJ/ICXqGPSEZgh125w+uGhNWekVVc
7xbRVoTQUZj1nKboES7XIZ5COpVYPU1EQFCW8vR2LHDYcucI1W77w7IVPNXo9sccQN3mCPNphWXc
BlwBuSG7otuinFUS5Qrwh+vnY/WVKzv1HIAfdjYgEdsEj5m6bB/XtgrQpM1U/fMrQ+KpjCAeIZbB
+5MHGENx5ebrc6RsuTr5H072xjZN5FOJsTjBtQQFJg/2WlIxPfacJcrDCSq/sBfOk3sknSEiQx7F
bmk34QsX9ZcSA3aOxVE88qYqqt7zDxsH46mxPeKypdsktCIU+boz9Pqb0KNGTbJQVwCeYFbt4GrD
c0xxQOG6eOOOa3L+sfOYLPoyXrL/AVypvd4uMLk13/4gatEgENftqe+GeD49emeE8LUG7Al5DOD8
uE4XqEsMIzOSddk4mHI8EnBgBp4YgxBZxPgb3RywOUqlBW4HJnM8Kmw4WGYzkAS4Y6eDbpOoZ89C
fg5beONrmGenPqVUfchOthAKhxTNxitZ3Qx/mKqPZ5zeWMwU62wP6Xf3be2pRrACRNRpO8Zx5Tz1
KTpkbJev+fWrpIrw73s9MCN5O0eEE6jQG/yeuo7XNHCLczAselO+ltMCH+Mfjd/YsyIdQNzpnR8z
ljElYMpIWCZE2gNwtRrcH/Cgw3LEBFLwFuvb/mHLopXJL/kHj9SiXilsFq9DgpDgzcC05gU3lh+O
xz2bXQ9TDCAx4G3yA2aeGHpBuigENGSS0z5U8O8fTnXKfkX/82uCyL9VrIcrP8VmEVAsRHC9EuNj
+cdQEoMqRh7bjvuMIuB/R978l5N95qNeF+4Ip86VZBtj4CpYY8Akq4UxlTywzLgF93LbYMLV0b66
fbAQJFdTLytmPOLCzXqOGG56c4YBF9woV4iVWQJSKL+Vu+pT+khjSIw2nAzADWd8GxkJ3bczqxpJ
CuK31E0Hzwp6dO+hyjaEk/cvywD3AMQbsIyTTZifjCsViXEVwCe2094ScfxFBHVRudKvJxtaAUHQ
T2wfWgvR49xTISx0OE6JjwWh+qhPSxk/LrgQbyRU2DFjAw0Vzu2Yn3qI+omB4Bvtw887s5Sudg9T
E3LuDz/rqd5ZP9jCDoZvk6YEJ/ikgV+TQ4KagOohD4e7j5JclAqoqNEoeJQV8ZKs5/cpDTrlSX5r
9sSJZZwWjDzFOvbBSg9LcmeOc5gcDW65qXrwXlZUrEdbCyEwsHG27wt58T6Udsy3/5+tMN1xcKfT
JJq2t71eerdtRoDsw1urz/zFfFaJ2GRqQenPgHZwYelLi2jm7vByT90Xrz8EY7ELX8q9/mTiTMUI
jOWphCX8l1Wg9vqP3sc3NRzRf+OSjT/hGwZe/6hH7iAEbweYDwXt6JEtqpEjcUpjP0alhpmy/ISc
tpoC8CwuFHNRBhru44UQgVuGPZWzOdgXXqdnV/KUxH7eAHRIPiplSNAM2L7WN5i6bQzTDp69RUFH
X54wPJ7JnydrdnZrDwYlp/Uo/CH98/2L3X/BCwaRA2NBlwp5oiiFWieGd6SPlLmYI2FDZsyEO2KQ
4OpfQyrqZtu9rdD43QZlAxeeGTVjU1E/sV9uoPRctQ8qHGzGfQuVYJz5j78Og4Obj3zHJOJREnal
ZIH0vLvRP4+fDyjvxvwnW8wLAGotvfUkRsDK+i5/G6SVjETS7ZXy73yDfPtXaCfqXRt+s+TDD8hq
HTPaGxYhnHdHed0y31YYsT41l5pKHmfvPRzuBNdulv6FIZffBorPxbKfkbju5l39Nnjg6I7knz1S
9Nw56OIxuPk5mIrTcjjWO6zmK1f+MkL1WO6YJsYISSENKt+Pz9SPnc+Jz4pf0pEnP3vOPVxNvbsv
XvPw3jufHJD88/J0glbinR3gH1dzKGv59Yo2xjH5Nnx8+MMxGrcS3AyJUV7xogeoJsI6ePhdjGtz
uPhDLCX1E8yMeN3RQjqhtIfCfzwHT9RyXh2lztOnyYMf4QbprgHlSQid26dqgcoD+OH+nBTXitjq
gl3lPN2d/99Slix/GBBY25lHXPAzP+bcsVEof8FTck3n8j7Et4+fp89D4yZnH5I4/yJy3dJ1s4R6
l3nGMf9qf6FfANIuF4XebbZ+9N0aa+/Wt/yNV/JmdsbHy4IwN3dgyTah9jP76DKumy8lGH1KLO4A
NSPN3Bka9+5ZJxHYjt9dbC5OJFe63Lr308JWuPiKO8Z2SKUXntCqrgESW4/IlC0uQmihCKctjlil
uqYLF915W5yfn0/FpbBlBIlvWAgvIlo/mbI0YFn7NcKWBI6Emzw3LvuTIzsXjh4qI+afh9WznMPO
eWlycg895l6pz8j7Zz1gh+KTDeMs7onVtLciWme/IW4LlqGDIo//ckyznTHcNxTm/MR/YbwW37Fi
0YhJc9DEIWDH53Tcmr69UzTPwJMLwYMzA/b6dG/mqzKjJSXBKOBuyLQgCTChuzrk0WCcjb+Bne3K
LSku/UABgZDaZWT2gDPFxPJiHG9f2qsd3TyYam772r9TDpAeRngTBPPsrfzHYAcXQh9P5K0Rm766
lyL0uvhNUK79me/ri/neExVB7MWEH8R28abdtKN1CJiYBllMOsJWCqCPQNgLr4hXzs43IwGOJriD
ZBi4hES+znAo28M1DTZ/SJ8ZSLVX9SUleo3ywLQPOOo6vAo+LrNjnKzP+74DJIM0TQHIR/7HMMH+
LTeeGhKj8LO+YkOaXgvq2B3p62zTDeU7hC3V+cpQyFJr7M8/JI3M7m+vvl6na81o+VUdtvggvigI
wWngnea6wm0gnYStCrl+YNQ+PXcnIV50MOgvp6/NXzUENA/6EDNpVgOC+yhaRRXLPffz6ZNGtAMK
eyktv5QFGgGo0HRh+4e75/0TdjnYGU7SX9SxRjIiF/CF6R+DGwJZA8gwFjFdMLBALJ2bAxvHvV1X
JOa6MK/SyqjrPdS/1TXfZVRHtAyUVyDug2/vJ9xoB17LZ5BOPgC6YCavdLfSs2WF2X13kz6nPhin
17w5FQdqeJxNSraGPWDIk7G/X9kaOatyFm7vAlHeoRoAIy9v6sazPsjb2At1w028F2HozxGBZfJ7
NhxkMTMICIghTQehubmpXiGa+oKNuPkk2qE+pNs2nNm6hnWbHxlrB1OYByLemgqVMRQEKE4NnKhT
H/Sa9wQKCkpiE4bCpY+YBvj8jn9vW9xtcEJ8glR2+262ZszgHsERv9vetuavclAO6pv82+6lg/lk
xfLTj/14ycUeSfe0G45q4xjvhCw9tWX1Q5dn/NNAt9ujQAB+069b6SEFpM4pU1RseND4KJ7sZzCg
FgoNLhmxYXtjcD7y/Jo4sIRMszhF6QdqZBi1hyEKE60XUgIJBQHnM4P5p8S4B3ADwh0tuIj7INGT
8unCxdLOYIJJccj4oq0+I3kQCWhUewiSUPwQy/NA1UZihe1UlwFEBxacBiAMidpBye4X6HfZPRgV
O+ROj+AOmFXpIBMhymlKNbL8Gi3BF7+zYxh7UJiyQ9kEnIo2Qa1jqFrvMDda3WfkuoKv4Myp8Blc
hmLaCH3U19kd2IBLP7efLfuf1h8s6Xv45fAv2hBitm6HOvb6Kj66rxPBqfbFImEznsE1GFZi7PWF
7B9YD/WpEfiz6cO/Ixdml1Ly0pNQNzmZ6fzwiQ18bTFXRufncU5YPIofzccmmV7WnW4m6xZEl+cG
W6WJiD6PpgzKL0Np5heARunz+MR7Wt+gSMtENnub+/F2g/QOAIFR+vBCRQnGx3BSFGWzJzguqDIF
73U7FTQZOJ1ZryqhNlBphobRoEIDamt4AOesutlen/LzTC6qEth2GSHNtpEbCbko+uZkxNlHKHqE
w9NYVt4NmbEyaUGz+TKy9F2yyaBgzGCf09heKsFkmKkcVfJSW3PEvXElBRcN7WyQlHZmCMuJA6cB
LR11NyXdUv5P1teZPmZIvMgEoNwnT7cItHbABBhvmw7DByjy93m3jqeHuVe40cW4E8Qwsx6dksk3
RgBoqaFpU8RA0rTkxlXB7rsB9FAPS/j6KszFG9Rxg6kxninnishSKsY+FmZ1OX+opQ9kQF53y+JG
V4MPReIUPdsBlmo57FubiI8Bt48hr0Ea0R7fo7pAYETJbfeyP8zle3v7ETY2Vae9ZgopXFBncCvJ
1gzHYAh4KN61IhYGolgvxqqibccCIJCs3HMspLwSiFHxALmjYKPEkqpEqBm0JSbgwLCFsHdn2Izb
TZEAPBTXjhJUmOV2BetZvSAmE/Jaa729ajlnqwERdLMV9FcCGTHfxIFWOlgLqcJsBhVGuOs7AXrr
7XNSPx6koaPAybBWWLDc1KXtwNZ4BiXnkw8Ir4ziG7u0YL6xsmGwSOXHSPMxtz9cSjxyJO4cf/l/
H1HMlyMhxGz0z1SPF7gMNjfRvDH8AYbTJwxlMBh7sDZRU0CBEPaB9p1sVdQ89ycUeBfB3GiJvIRe
XWXQjhgwMQKQYH5DAiJ3zy7JmlsAdCn38ay8D75aY8MCZIA/YV4RbFT4KVZcGLW4XC1oR8JxZmPY
UXPuwnTSfiU+UmHnnob+qNQEm+V7gmAAzJ3Pb8K8ZUHAIuFdb2/GY0/Du5KPlA/9UUnnZ+wy5wV+
mxzaOMhRtuPe2EBIYqdlbZbfLTOIMtNhuZjoxV6Q4yuwv/F3Q3SBRjg1rg2naCur/gJ0JxcErfTl
bu7Vo2G3VPN4InRNHkoLLhjgzTWhmxdLhSeagr3YGGIj8V2zF+FMeMesgf6xQckw98SvbSZH117w
PMLhTFjTYqcw5CGiqjt1Fe9b5XiDgcVFx8SiGuASG7yTFN/25SKILMJlF1oNyRnRgA5EeBIKW+aG
6Y5VbSHj94JjyfGlATiJFdBKT48am1FY8SVC9RI5WoGQlifyAaBYQtKqkLcXcMp47tXhHYOUM2uv
qjg2cYsQtieVZX3IE0JA8RyyjnrOaRx+hA0YdtMrHjM2xJNStV6mQoJiAEad3iBLI1RjCoTDwyyB
Aimfw9OATgk72HT97nAjks5/m+KHMwKLwBUdkkwSp3TXXeil7WxBVdx4o/EuyK2YH7KkmHX7Urdf
wARwRKlea2NH31tocbZu9ikgSym7DzPsOymQCBbkKYVfpukb/zFdNvwBXkQ3aiX0gXPKiBT/1Tls
MZNK67Ovi+JHRwqGIoME5Nz2piHRyeqQMxc5IXJih1sotCwDgxx02xu7RJT9jAe40Es1jRmYmw5O
FIta+561Yadh5NdQ5JjSU8bG17bnHX9NRTJxZwrVZiZGN2kkccLx0Xsyk2h0bVo5Ote5AAI1cW41
yFghVDWlZJJTB0u0HLP9R8qew5QaAhy+HqlOS69+8GFLtrL7/T1FBrtS463dF6ZzCIRMvGRSqBvE
QcIFYEdAgHTHm8psMH9kWSr/MNM1kYgIg7oOAi4KMXwJYAjeb/l7di8wpX3t5uo/ms5rJ5ItiaJf
dKT05hUo76jCNM1LCmhI731+/axgZqTRnaurprpIc06ciL3XPlXEj09Lvy2Kd2hIAadXfpiiF02o
USEJpo2l+UDCQuQ0gSwcLqAxbhNRVrTKancnxKgeBTdiNQerbDh492mvvQBLqLg95aDxAH/kXOOq
4kmAfQcvgbWhYnl1mVS3gDZD7P1T1gGrOfFbw5cQbfZUYU0ng9SlTDddAGx/Yzr+yGnzaUDYktwh
ahEbsm2Vt9Cy7nNxV8ws+EOzgSYpzn+Xpl1uUPvM8c7go0Sqw7Xz8L405XWpORAZyaUPblMjoidT
gHquvHiwgLhTv8AwHbWT1VIArXVN23cFwydEpzrptyZPZlEjS3EAyLA5Nsjgfczyg+ESbA+Is/xX
O7cipwWDm0sIeDRsZu+9sKo3wVAjqqdbneCPDporQs5OUcRQSljAG/63uWgWfWL6jRBSoIczKaIY
UBqIcQNhqo3rzK/XIeqP5iiezSlB35JHN3vCFJMQM4xdH/NMyWoOCwbXtYWbHusT98JIQLT7d92I
4BkGfoU6gyCbtuQTF2ajdFjYDNrw1kzItGj3VIMoJ8MHk/EfF7fFyBPCIhLYnDy5v/8/XTtEMfg/
QcAliNtyRpqlAGJctnmL4ziMp1kGn1C4BLWkZS8AMIUZyTqXVW+kXa2QdGZk+pEwy1yfcIeWI1YO
SYJFSlTkTRKuRSvZYf4s4oxNdSM3SWSsgnwyvGzdtSTYQfpX6IjRyUpUFpt8UwJll6mhc9HlZU1d
skxk6IcQOd7qan5kO/ZYHhV2MmFWFCjDDIGqQE/hx2ZaI0awNjBeouo0svzD0NkZQaQ/iHqyBgxs
Y8sr1MsYMCHpaK3N9M1torodHlmQBv0M50T1935ovbQMBnTmm2yjWP+GhqkoUWAbJtDrrCeEuX/w
NfPYciDVDYZD9g5t6C8Ko/kG14MjUwITmnjvFv5HlpZY/wi1QCzAAkGrmwNUyAQzI8rTAGxmU6sJ
ccHDBS8kUSJELbEK/tEQiQ6VsfOTT5jSWPjXPjyUmj8qdNkJSH2BrTBZAD8TR6Z07Ri50Qb/X9dC
wDiwYVULixxpelIS5kiUw4kHp79wIijViUkmu4IQ3thLxXABnneibjL8DxtaooCuAA56I23U84KK
2n3P/M8U3eEAnFR0xCwSUmNCATrWTblj8pnh5Qrpf9e+idaXo0J2iqZYHjH2BEJPsGeiyBE9MzNY
70pp5rMtBj4aJkbdXMRuzI9D2F0B8MlGBylIAFi/as802/f0djy2YvIBBk8dXIQKUD82WbecRvsz
NI4J2u4QIc1wqGBWmeYNmkNLU1yQfH7xmSDBNP1XVYF0Sj5SHSvdDShLBcQKJ6nPYei1Pah/BIVR
fVJptQQNoAodSdellJqxqliMmljF0sccW0aSHnKkcgqPQcAt6STHN+JK6z3urW5fzuzW/etc3bmU
2wlFV13KWJt+J0vfGAbIcatfnoRsAb1PXYrl1y5IpPAZ3Qa74VVQsmA2S5dYxRitnfmYE1ghORdl
sOw7dNCpRkFeUtIxPByY9dLtGf5wdclxkBSLdqYcADVKSjI65aUeSeiCdbYgHkWLU3nfHsAe2KOM
yaLuEWS+oC4TUmZBRYnrl/oZLM8dwMjW/hbqqLLc52xqdmPWbhOeAYUupid7rIU4hix+NDnk8oBO
5ctsXko2FCQ8qQfZD0mjuKkbOeuh7GDS1NPhI+4pQ7ggSyd/h4BOmEvS3qYYXJxmPT4sLuY5Si5C
0+AwMoN4WZavGOwgD9SURhst5/tyEK4Sg3/fJ9UbgO+Ob5AUOw9N3m9FJbBG92PU+uvMJqaoj0tA
IhpWYe6YhVxYtUyxiO9dOg+6m59cB63h/fhMWXDc+BgTZmOO+t/WasCVK/QZ6c63zhllx4wPtr2M
9QRPAtQBicoNpqiQ/JS3AKtMWTGwaizE1Zxu2nibA7+HPpVTU7apc7DjbiNRFIYzbibLXbuyl8QT
YEg93lUU41iwQ2zRAnbxFRqumrBTi80+PlAC4K1+MhCJDgO6AYJAAstkxw4vs9q6mIVxdFp5+znW
/Za2EfsKzySveAaRpS6mnSDYzXE8SK1Zeca+jNy/yTTxC97nLghEPOfCBPzvDiB69ZGTchZqwtpA
H64zPGQQyzvr7TzsbEhT8wf4E2uuz+DVG2K8/78vMQ6qsfx3Qb6e2pvLNJWoaw+nfjfjBZoxiSbn
0NKewbdlZH9Z7clBbaMlEamFLS+9w4vxXsTBUSCG2NofmywqIWq059rsVnTlbGAriTHvIXA9apF/
SrEX2218Y31B0eNS+EgigqzTGcu2UV9dA7kcm55GyoLywn092rwRgID9+qeNaFOUhGZrRPAYE5HI
HDoHpEzNEJ2TVDCeH+XkblLO/hoDY0EvRTwgVlPRRCPJWVCIgocp2NbhLQgifRzo9CAcYXUVqsnQ
061jzuKgdNDLrV+aB6l+gFNaICf0sr3kzTdUCtZNiaHxQJaPEB7riH4T9d1Ub4LBOQNWIMWsoE0S
3VLQ09KYmEpCNf0RYxBMS3wX/bRPctYANzj4jJ8wkDBkm85BVj1wvQZJrjaAJMx0pOAUEHt0D/Du
YciTndYfhtB58GTVhzBaXCcNow5TwL6j5dxd2Q7qMV9DPMI5FsDbAOi8hZkofDVKS7RMZF/zacT/
oGn3DZ6b5rtJfsLwZVjonCK6QzVTYnMsFYMfrq4L8JOKh79iuyLxvQUfDyd0284vS9gfSutE1UBx
7t0Nz4GodDkbl8nJzdlXKRvz8iPpX4zpLJaNgirWhukvQEVVo6Go2o3kFy0QboWdiZuOyoT3AROS
6bKyRLj9QBIHp4788owNP7qXDxWSuq7ia9u7rwG5ZSyHPux+eTNl05rDLUttWwRvPoqLFgLgQg0U
Iz/sUN3EWg3gNOfKzo8cpJMpuxrufHWQfLc0J82tJZ5pv7gmNefdwMFWGjBHpUEEj2trWMPaIBXe
oL1gLsGqIZ7WCmwquvbBIovKURsJnLDLakVpKlBo9qyOJpoACj0w+ZN023BrNjCHnUT91Sb6lvxp
w9o2Fu17VibNU1zNfHxr6NZEyjh1CPv9GU3/zjCDS8qnJKV50ukAyUPAMKfuKiRkl3hGPUYLZEZI
BowTmDGIThOxd4iKkJd/QGphYB2cpoId4ycL5kf68oCc7wCnxd1LOt8ireLcBHuJ2tK52C2TNjk9
Uh8UEb0b2hM4RSeogFUP12q1aNjiCf6WyE1gpVXzz8WgOODgXf57kndoD/DbUa71lrNzU/ME0mBO
0LNw5PSbFKE4/m/AnWHibWMO8n5RXwRSZUW46rL8rwwfLd1ATsLQhwaGVfNKJU+J0OEIOAl76GOc
qN0yfK50AOHML+fXmLJ9dr751jYPpnSqsul57li3kS+h4ZnNo4UFIkvppoJYyq8l2uyaQXMIxchL
Dh3yy7Re3jNsAUG7l1ajoBcSGOt5bF3iKr+O8Fbsqn5HwBH4XxymNjbq0YDQICPXbi3uSp6DZynH
QRBNROekfCesqMd+RGmWHKZG4Swl4Hq4+QyFgn7n8LaWdn2uZ4Y/ivaUq+bNZGLPmtSlHqxbjby7
cRgHD3t5cYcuOPZKrVuUcQJY7ID0Rsiq123ACGyjLyS2Cy3L2cYjHH6fDBjmNzG1SI2JG0PivJd2
woz2FoVvVR46ylIQHmy+0umh6mr64mHEO7NU0zkjoqAGXDktR+VRy1FhSgcbirYKggfpZlGzcPIg
v9axYYJTpmu4vkeD7pT7nSrSkYyT/9uP2UaXiObxb8k1fAmEW5gj7Aq0j9TKTzDNMOZGluSdu/JV
6p2GLCR9cHYjqtZhpPchrwLRnbIxTiJkcmbYQ6tgwV52GsjU9oPilXVEqK0R/LcgeuhssPvUTNhb
WSUYbeBwA+GzZnFJYBWHdOFpSnvgwvxkPmSofNgZBIyxEN6h0LmlZvIum1Pa4AXCwUypSYeaiAQs
sTNjsGX4W6tDKFbasfg7ORb2pG7H5jnRFXEaOMdgyBmv1+y0Zq+zUkilaZHDrVZRZ+9ADryqGinR
bN3sLrzUqU/39SoAnwBCCHP8p66EPIBNPS4m0kHMx4B2hYBdeJf18j123P089s9dTSYtJbEsWe3Y
M6Fitpfo4b5Kt4nKCLnlYW/pPniafu5Gut5pMR+rmjwNQJTCc2QTKWh9b9kmOC8NHhyCmhML7WTx
itNSJp6MmQ9ezUvgcv6FfzUH3S5Anmg3eIrpwFScKwZ6/mCliqWjzTu8hiTWlJCg5szbzM0liEiU
T0FE5wHv8tj7a93mBEDFuC9GXF8UYuhosuKPT4Vn5sQS40hjLfK9GfoxOof2rsK02TEeAYq3Vybo
RdruhnkrtWqLL4Nne3SK46Lac29+gG8tyOYggpjOUVS8ljHwwPZ5pIkqzFDK8IEJnPi5AQHlIv4q
TuWeUxsE9C4ZN0f+FHGQxgQXdPkLjpFG4FNljs+Ks2tWbia2dUbKHnlDnE2Yd3jU/pIQlBDiY5Nk
5b0OdDV9Ts42KhEYeGmOX7kZbkFbUOl9Szaq/Aw5s5B3/EF/dire5QQ5FG575cSXOli0+wwAXaTl
zBLwiibpAIGE5iBlp1cy60XV2ESIjjJltaSt6decoJl24BxjoXI0rR1NXaKHMYi/jN3nb7jCuIgv
ltU74fsMUrtDkXLgDk8GO4dTbRsRa/O2tAoO+edMuDooJ003Vn1snPp4P+nAoN3vsSLsZ7oQv6fR
PM9JvqPvQYdbCEQAk0reqs7GWMAYoNRIFSybR0Ob30pDOxlW8W4RfrhE0w5AGqJlYsC+UsRHHupL
YbJZNsfAHoM5+UbQguOZhSyAYbJwrXMnAYXgvWW2okuFXIQTdVfrYB0Ys7samLkeL9HblOa83r/l
GC2APrROTeA9OIxUFnSKVirjIhRd/muHLyLDOgAzAJIR+Z+/KAFoXzmLO5HMkX/08C0KpLvb6y0z
LO7F2SLMsyJ4hgNiw4Sjjj9M99oHdMw6m7SLbMu585BYJOZkYM0LGvGsR/RbbL5AQHxFpFdro7GP
8OTr6ZXmt8sbahaYWzWi/DiM9dW5pUTjUbZhGVeM0lPzdeoJrBLyrL1dphbI2ovT/Cnjm+XfIoZ3
+idt97+cVugQBkQIdz4Mc5Lwkv5aFSJ98PfszBaSwpBgXXugvIJRF7X4uKEIWJRkcuJMRzSA4A16
ZnSK87igVbUx29ENUFcjRxlgdG8Mb+R1bJmU9kZ60BX1EDfAhUskXs88xBkY5wjnG1q6TQVxbctY
xmBuXlX81Q7mS8HTOk8zff54lSI6L2ieCd6sRiovN8R0aJ5glwcEY3ltwQi4upeKhIaUvGjLsld9
S8KZD7SMvHfWO38TJ73YnN9Lfl0nTlehLliGgXNTdtW8/NBJe2kyjn3gbAKv3Y6c6ZNpWFdEykVA
XjL0h/R3W2pq3+JlxtHJY+byrnZEdEB2B7Tq4qfimlZrfjYi8QduVGsziEMdc3XHD7zLslv2Hqhu
435KKKx+4yl6ogmjfUebq6XzvBjaNqHvPBqUKXRa6ORqsbNVtBXBxcyljSYNP0W07FzF7KbCHpwv
0UU16BxYJ6Tv2HXpg4mmtM7hTyy42GVwZ7N/cHRe5XTTS7qCM7Wbw6EiczHglu69LDK2lj8LUrBX
5scYD09sJpN2Dqpv2TArDsVD5f2kVG/9c6CVDwBTn34XBQo7uX4OXXqDUt2tXhpCBBheMcJJ8k8f
OQrba+xtqjbYDsm/JPGB/AJUQojpZW8RX02oaFGA7TEf5dTPbkcSMVcBDWUCE6HCuXYhHYN3Ebqb
Wb/S5GdSxAvMf/Ep/SuYVDarybBS5XYZHtsyPoHIvo/7r7LvttQna/WLnr83heE0f/qYWTwACZxr
pP0mz3nAtYsD9+J62bM+efu+BrOM17vz8KXQLUhIaEo8Zv/R8OihS4kzVyD6dE2x4NGG7MGLkK8Q
U3DBIJ7L+rnSvufZXQmtRICyBnFXMfBCDnQHAWuOALgTR18NAFmDwDtL1jfOXFqjj/K95NrOBpgR
FjPbiHdRzL4acrxfevA6uBn9W1xWjxnGEDAr4fglrZ3Ge2Q5km6pRDZytu4BzmOGY8NmSwzCYB0N
a2K47xYKV46mpYlxi5eLyCuJ5at0YnwJdktxOSyvmiDiKQUNe9rIybGgL0O52OP0jIjJkR3CLvAh
KM7L7Wox0NFVHzMpcBpzrolNt/OR48TXyAFs2oM7JsBcGApCiwHj5nQH8o52QiCoC2a6fHsN9iKr
Z4eDZ5GuNF87giUKDaBl4sDQBoKK8jt4VphQeVQTREHMtlZGax/ycjwbnAXGhaglPdqVSr07vJhy
2TUtXEFPE18+o+3PISaTpev3gzVvGmYGqlKvnW/dhUkv4Uh9WzxaOMDoJcQt2gFhFZMjYFytwLhj
WaWIkJviOtOadZgksrvBTV8s6YVm2mPc7nUWXSlKy+YnGFaav2y4G1Wcn7OhWM0BcomZhBgHfpH+
KL/C3KFw5kQl6GEdiD6w5d5v1iETWKbmtoKkzikLfUr6e5T/kLvWadkmSxtePcgAH4Z/qeZ3l9PJ
GLHmqzX17uh+Q82oUpO8GkQp33zzeAlJnaIhx/MjKxhLkK9fuagOltXQY7rQeDva8KQwtIZ1MbgY
kC7lP9JHIO/xGCAQ6pyFghF7brYFSHrnpt+zu/MZC8jjZoVbvP2Rz/n9xmyATYz3eWaOilSkDAmB
q9kQXrLmm+4XD1PF0FIjrX6Q0PX3ZkJ/x4SJdZIkqI5qvDMQNqFZsyhEB7ILKlBXaJLa72U2diVC
XuCW1CFJN62ssH8YgOshE9hN/Qe58AQxBC+tqm+EPyuMiEqSHbhEoRkzEJ6TfcBA2O6cW+PpF0Xf
dkYhNTlnyXGvmEw72VuFXV7xnYP82vO7JglZXNUfg+Nm5IYrM3DWlUF+L9NBL+QRiskdiXYhUcKy
okyusaeG5AW7a930yKtENyjamn6+S+lLpQ1Sc2bVnNprW306Jh49+NBa+R5iJ60HQtmtLSlg2ybc
ytdxw48IgBuFENNHa9X1yHIsntIelxbEAI4v8pLGPHcDLktr3EtOOp+Wsrd/0VGxB+SKyW+CTTp5
9+SIYEt7GE1MDa6H9IhBC1EjiseCN1X3jxZjDR2/LFHTGISSSxLQUkcmwGbLfsZBbTKr3VCcnQZw
gdIOaaPvhflMnMvKjtqEoSmSQnqGEcU0HZzmFpuHOY7ZJrU1pUlKc6GtUQl0ryksLWnneJwUkIMy
fyGmixpKXp1Fd5+9rkYk13Dgfbai9jvukudgLG4KsA4QwGxkeofUxDbuWQKXIV+nBMi55swqTKIq
z3oXNmv56jDJVqhdjgs09hhra2ORtuqSEgByaokwFhlQOuIPRi6wSaSCTJjt69GXFBY6gsJ5rH+/
nVTYpj9sw8V/cI1EtiENp4uxdYGY8MB7tMx1mE65imiSdzQjcO/kVy14ndA/RRL0aJHnp5+4H+O5
L+HRls7e4woU1vtssWSjX8qsDgB5+UbLNVr2FiMB0SdZeobdUHscUlYEKmndoxSLtaOpqiPA5BQG
Ol8/2gs3eJzrPdD3na3veUI4lg/mxyCpdI/Tk/wKTAp5f6jD7wxQY1Y8cGx5TxfnHGvlzmYFRKZW
sD16NYIzNaB8I7pCKdgXM4u0RdTootX53cACVYTX0v0XOz+yMur1+CAlgec2m9nPN1oA1BxQi846
gj6yHht4jSELyY/DDZl1CnAk6qfY/wMnoGQelZNNw5PufIvEKLSJiNSKbZw0K+aV3zXO2ZjVA23E
XlYR+VZ0X9mZlIEINWDb99rLZOzHLNsYGn1jl99w4uwaP+kOhekI1Yeiw6wZVNhvOQKfzHjHrIsN
cjYfgRnjyF8YlJ86dZrqih/wELqTCP1cQC8NQGIO7ndXbDUiSXrJRcj3qkTfijiDRjdCQMpCZvI2
PSwMm8p5c+j0qbpZWx23g3AmStcS1rq+HfzriBizCEa88sgqIf/rO+U1zCTPrNh28MqM79pp3rHm
2D0A7hojOvTUnc30yp7C/ZSDZhO3nx4dASai2UAejm2sBczdccmbCmEO5qwuraD0RdqqLBZ0PyDQ
eK6bt6mP7/96mVo5uQ1Ia2s5QCY4WwZOsK3QgYhQqBGfQPxKA75tk6OF4cgM4x1cWgQ0Lzp5Xwuh
NfswNx9NPoHEnXymaq1+GzJSeyH+YfLg+H8SXng6dmBNMFiTGCw33jDg3xbqEfFMkER/rTQ86fO8
5Zm3gEMt7oDHnffHDA+EpHOeJKlt3Ape1qQuCCi+S1SWqfEuLxKpRJrYqnAhJi0vds8lRtATwc1p
GpgCHEToTrF2KUqEMNOPA9pEq412Hh2gNmIq7NPekrtjsYSllrnOwvc6wg1UkRUN7FLurOrqPRO7
2EOEqjNv0B1wnD1R2hrBtGyQcXtRnjgT/3E3NUxjIcMw+iuEBdFQbl97IgYKmu85FZ8fE3+Y8J4Q
MbJKYCzWgbcqw/G1V8Dr3VMHnY9zRD2mlMJUmwBqw+jaI1Rh04258ZXl/j7+PAdykpOHYyaZhuzM
xYRQlSecnvbM6h6sdGaWRm+qvKjycZ4EVo9PdI4nOIcVc4ea0ssHbCtp7OEXx1I0P8w88MYa8zlj
OevAtaulQJlj33VK+ytbkM14x2fGWDuYVNRPowlyYvpeen3l+DuX3m4ApS+m/V0yHKrZKQuLVymi
D908OED98xqWSsiZQs6G+PpnJlE1ExGit/Sw3rHUPLTy2bUseXcNS5eBfCRibbDLeB/Q2GbDt4mF
+SxnfLpAahHyTPN5JHydM3oJI7n6IR0jm+19bv1MPuIPMsBm24E8jqEb5rWc8w268tLs7D0aJ9W8
1/BP6qj8XX+b1cBcPRdrM2I/uleatrKGSg7degjkvn41CSRRy7tUVHKCbmGMMYTohmDl0/ES8l9j
2fRq3hVjwiUM93F7is3zUKujjE5FLWeTRR4cDAhUokayknhLTVcT3KHIfNBONmPPpLskIWimdmW5
/j2/gkaeKvPbW4qwPoaJYP20ECMGIeXYhHXKswFywzhb9Eek/TdnwGXwElEsdYlUjohq+eslAFA0
O6JypLOylijVmJOX5S0rUasNDDRMDu8Epq4TNId0LE2zQxZU4f+mfnQOTrp3gWIxZKQf/pg0Ntyq
FeTFkHJMikb3vUuSdTX/hgYg9QG1PDNF3HhQ/JHKtQxC4V3pakfTer4N5Qte3G7aDxxG4o0JScTv
dwQa9Mtn3D8a+W4GlKR2dL08e48WwHWO/NG0OdSo8WM6A7cyAfhBMhgRLi8Q4rIQk/hjPazJI+UI
aTHCy8l3xiHwmOFy7x5nDU7+McTXO58p9QmuatvT/IxwgwM4/QnKkDZ8aQClz9yKAw0fe9rWhcit
6oZt+UJzN2leC9kWgidmjnzIACgDS0S9E/v7vAlxn/LAzyvEDHaNEexUqYtAKqq/Q4b7dO90EDxO
XXjU7S3/bMYNJ0vmeKG17z2RnAbOWaciePDti0twTX/OqbOtDfgCmwes5eRq/sktuIEHDgyBtm5Q
uPfr3Dk2LqEAB35BbZfg6GTkOYEtSVB52EToBapjGx7dl24GSmi6J79td9bRZX1d6JaH6DgUk5YY
tTYTalU99DFzgmYT++u0PBB7ch9645MsDQ1WD7YEaZWxzAaIu9zmliLNCkKb49qvqDhuOfVNp5w9
3QiBIMkQTCJd7eUq0RideVU46XsbgWR8cozXND3HvNIG9IKIBDclhVzaH83kOmYFkqXi5Hv5avpj
EpVgarBqz00+yvxOhKIcdetR3etsP/WSb+UhTzwXYHC9y6dna3g3C9TakfuxOPG5ZdzekHxs0UPg
jdXLaC3ka5eKWQLL5yZda0Xxt3JZMJi5x7Z/UBHnWMj7UZxtM/6VqdqjJeo9A2BL95TycTNpQTGV
qFeEmwyWfU4adT6z5VQ2OMUEhR21UkjV7HTOdkDVg+9IYNvIQ0RqYGMQGmvrLe0JUWQVTLHGy3KR
Ml9kvRRgfxNth5KZMUflBb6VxUmi1Qhn4HM8k+mrNKRNtnzuND8ofDuQcR1BfD6D7ii5xQRtTTSg
bDSUI+wQiU0Kc6izpuR8DKAHXzMmbqlCnMVYVbK47BOlqUEXg5aYhgjEwRaro8lN3cfEVOuBFi2D
wUtl/CFNk4EDkziGV4aeY/lBi81LINolz/gScquFO9hi8RWpc5t98o0yoGOyuvhRdvT1aRPgNKbp
Is+MCGSGsvHujq47H4K+XBvp9M9tvX2lx1CfpxfT11YmF6HtnT1CMaTgyvmkCN7W3W3R1L3W3Fyu
jSigQ+6LKutjI3r0hHmf8S+d9xm2GlKHaVZQvw3Mp0d4pT6hCJPNY4//0XuyAagiEpGEbCumA4E7
wePzWvBnWbn//TjIgpnVk8ui3cs8O6zfconrMm4VGlkEvRDadbhMgsJL05/RSzYxk5gMIOSrrMkl
L4+nY+elM4CYqg3owjAvsHCrp5V5QQI/0ppiUm2RDC1RyHp79QmDVyHvyfxKK8Ylnmf8cAkxXAIK
j/4WYN9gmLbQTABGbYbVJtQgWmG2odOtOx6rHYTCyEaZVe3rWdsHvGuZbXzFaE8YCsjNd03nzbeT
J6NAbMyv9av78v7J1+Ow1lSvEa2ChiLHbxPiumZUeNY/tMBq1r/QLkZ9h8+WeZEgsjM01qKn8ohn
NYd3kbmRVNp4CM94rEo6KjH7vA3zxuKDWrphY/oEJo6TPzETDoOa6arIb58/M1NaMkifpvEzx01q
28CNyuIQDBAMcPahnyJ/wOK3tnmN6EhoKVUiW2TBQKac1G8qo6jpHWEfT9lNU/W6QAiU2PGBme0w
35BqrhO2drNpDkHUHGLEBbWL96LgpBF80MpRSHEWhw411SRxIXhPE5RbbH4LuzQDq3r8Y86fYETD
AqISfTYR1rlMecZfsp2xLnuSy8c/MjIdEIfoCnyT9uj56bHlaxbLrWGuxaaORj/B8nmxmRhKk8nJ
mBbS/h5J22qBJIXWg5k8tSGqYDKFaIVXSv/JGfDbRbVGHHGsSDfow/GBl0V006y8WTo+/V5/38T1
iCK6958ZvvY1XSKM99piwdgsAWg4F0KI7isEHJTszgSiwW68F40zaw1Ira6PLfpVAlcaf/6SwCal
EzalwGDkNRAdfRHNKdQR2tgMF4+YLzwgBpyrZ+91DvKtFy472mdfWls+GyzaAm0t6bxI9e48h22A
3eun6V7G3jujbLhz8z8mFn+zJZBumXd65fKUvki8n0vJM8zJOgQRhPEPWZiIVTnLiRJdLpHFkjuO
DNHK6Q1+pPTCde3EGUOS5v/Yqv+WAX4AzN9TjD7RkUspFOOIQox+sSXeF5SGkTUoVFw0EhuvUbsA
80yDcolKr4SkFlQx+wyUO9ffcGjk7B3IylOeZSMykBDKulpRYJLa0S/p60LjxPbhpEFjiB3+nW5i
aNirDJsOc5qB8j/mfS5B/hlxs1MOA9b55JsIFgZsv/O+1o2tHXjIhr7MX7XDYcE1vRdF1uKzraal
AxA/es89fyMC1wHwZ7cwbUirnxgtt7LOfYEncPiW3c/h4aw6ix6MvtJAO9BUHvPwueUNNROkgMPe
GNu1jmyin/YSyWVy4NJFHRMTzKFocIlBRelvPUJYZsjcO0onQoljVtOWT+N/aTBtW7M5ucOy7WM0
K4ZBxiK2TLKe8zh86/LvemlWRr3sZpPWs210L1RZnCRhn+OXd6UBz7anZUizRo6j7GtUZyKrCSnR
I+nVu/29C/NkkV7IDUuK3EiNC2V98TxmNVRen86UTIp8AMNcZPZmurjfFvvvL5pS5ceFp62hseT2
sJrQtPTxoWRkJw+om2nH2EP+rlf2dRrd11rN1ykgmy77kAdaETGB/4dPPcmpmqVOnwEHDdV2Dl+r
Gqkaq28hKv77zm83o2y/PBu+SaL8hEEYTvWY33T3LAOB7idh7RIZS95iIaYdRPCNO/HjPzwK1t/Y
qLb80XieGPzDtjCRF3kIxRGB0Wz5Lb7YMOLYQfWdPASEQrf916A9Ba9dvmnwB9asE3ADptwjgwyg
N6V5ytQ14gikpdiOSX6ddkWCCZL1biy1hymtVuOwC55BSaMxC2+/Q7zgkUWbxFm05259nk1h6JV7
149OjYugYHbxlLqHeex+vELP1qMX8Cm+Wlt6zwCMFJbJm79oVq78qX/mks3IoTMzX1UpbActfrRp
unXeP4Y9Q5c9yhVn0D87ZOtw4fXFY9yIMpQq3OdQzXabt2Q79I6z7bzhIarf4v6cIH9pzfBioMKn
vjdh1dREbgxUJ01E5krJINdf9cXH4no8+x6aWFqbG575U/2bc4F5B6BtFF/0EflTcYgcOCbcI3TT
Ms/IqVo5my7nEGOBw/m317696Y/TGKuwPUn0mN4DabHcuwL7pkncytbgdqArNaef0ipXTQdpY75y
HAO8CO+n1154sVtE8wg8jaUBfkpQS5k9tRA/jPZq2AFRF3+M7DUdnjLe/4a6QAom0coQNfi3Nwzi
1jVu20Wnk6eXYBTs/sQsTvwjOk1uGx2Q+6AH9icblMZw0ZeNCoaqFYkKRBJHOVJKzpNf72fUrB6q
yJzSh1paZ0NVQXpCc1cxm8Dn5tJ78pqrDEcyC477fGMJ4MjkoqngUXjwg/Sd3rIEypk5oemM8mV5
1nOGy3RCja95qQ9mbJCY9lQuJYxR6oAC+gehTXipu6NrTKcGk6gosFoUtcPN5KpPODaCFkA1WiZa
ngZdEOZePhAn8dDUxh8KJPkVxlsO8ITDMAtzQxAaJapf/askcgbpk31xahCq0b/aLXGKoAtFhTN/
y1zC4kS60MNM/ekBTvep1hZEYflKL/6RgEyXncKrbj4zY75K/Wv76a5GIqJKDX0fVhSa0NWAloqt
dKTGtJwYpIQT/iWq4WuJf6pk+lVRpsNrTJOoGdObURw0WEK0nmJFZyP/0AewBAEZSPW4knsZ1fUl
XLB6Vwl7jWsOLMBkX6awJqeuhiWDzXFxdloJq8A0qp09xU+dVz3SdWY/Et22BDw59CSMjtIlRTis
J9RxspuZYbQpe6AinKg6p0BxuNyX00REC+S1vi9+Bocjou89+XRC3GpEVeUNzXHqCZcEcGUU654S
J5uhngSYHbWLz/kHv4YUkIaO8SbuOZUbh3wsDpUZH5j6QZA0/GfEpftYgWddwrVHNJv02JyQuJ8u
SK9NklBGyXI/4vkb8OS1cP4bReC467+ibLmOUPA0BQyo6bsXmQzFY3IrWv1H80pkodOXmv1dGg1E
IyvicWz9QNv7E/w7ARB0mmpzRGPNN84VQnXm1xaWGbIHqVxz8WzzyGUgdJZp31eKzXig5rKPg+NR
0LP74GmRiXacd/AVOEoWw2fSIYzsynXqJhchX/fudIyE/EP6tA2QoKDRbl/DMTjI7r1wqcveJpUh
+BDlDMoSTu6iOYtq4xS+aTi2NCoGAr4Q49lQ4YviOxrOft4/WPgpUdpolfGgMSMcE32Xj9m5oQVS
Szh57IusqnQYmYzQbGTVw1FuhGeptlhA+oF4EoZJPBAjvbCG2sCjPjN11I/+HxzycMsZUuvHX60V
puxlac9WKL7T4tCmdDM1LG0h3ai6jaGIlMDGSH57XrxyVRmQfcqht+4Gzq01x+1pMDfxXP/LPeOp
r7Stm8PSwP2Oqwm34rCtrX5tQqRs+ZISVqVnKI7y8VwqgasiaAikZTBZuDKfHYKw5L2MEPioLuPZ
eZnQFfOKu30jpXpUPXkRFBrWxKl6bDVWmVp7CFiOiPl1nWXfDgd8qA15e0WSfGWWtsMKH0TDdSaJ
cLZ15FCJu3UL83WgLh6Nl6IfdzmSYp1Tg81Zlyyz/5B0XrvRI0cUfiICzUzearImSDPKuiEUfjGn
JtkMT++v14BhrxcKI7JD1akTmA4rnDBnD8UyNhIgC6haZmD5Br6wmB6adW8/RTFeX5Qfywi4gOxv
usYb13CvynDWLVa1HLg6JlHTpHTZN+IgY+LyxokxDc1hwLJUhysqdMq+DwXHDOHB9vmtS3EL0QNA
LjInJvN7vEksytMAIi3iVUJzxxxjaGsssDXFOQZtQp0kZwdmiNs8zZHzyZnPXafoSfWsvgkW4AcP
4yvvnpIaT9XmOmYgNt03cyE0C8TFpEQWaDUOJVaHaiCbMW8dMatiYIqEf/wCZ/XskDT5HI0fHsKM
QkgsaYodyQwOMnOtG8oYA+nwQXI5dYGUyIuJ+SL/pIW8TnQxOBVMcMdWh/UkfPbt1PAn3buYqmgJ
jJe/MsrnJWZYV4zNdvYE7JsrYlZdxFkp9kv5ncZUiuxd85Zi5AtNRCVW+//FtSQjarb6EoJqAoga
AShbMWw162Pm7gkeahirDQ5tOjC0pfLSUbc5nerSj9CX/0XtvcYDemw6XP+hSFCYmHeFwoZU4P3/
2kGgxXdEzaed5WebwvnyeUdd/2JnCK3DXQDmUwHIhJiaawZWG8knq7szjG/iIWC1z+pN81OXATfd
4wToEEhxLBoLVRqfoYwM6HPh0U3qV4GwEr1oBCbfTdtEG1nBk+OpejR7+UB32Z6m/DpxZzohxN4I
92FNE9U0DaZP1Vqvlv/EVGgQdDJtyVsWaFDcoOIYbbeOhAxVeOvSt4EcwcxelPkpYRSSfLdaoAGb
HXRNRpOWR3gtg4d2vtrWy4zAc56YI/Xqi1QKfKb/Scx1UvUZRdU+pFF3nRetWgvjBw+eY+tQNbqo
ksKWjOxSZlQhMZzsA3HuJzpbPQDSsiS2CaNX/VYWuHEW8JvMA/Ja0aLaEySVTicdnF0eGY05xXZM
qWHo8qa6AhOaLeN+HkUYEBRAY9VyFfZHPkIiqrsxeJHzlQR13xrvYFCVeb0u0Mp2Z+i5OCL+AAKu
9ZMj3/jeSn7QA67dGF9Ffpim5nWYofrYc1vhLQqCjfWDPP5+MmClgYL+R6T00ndbc3r4M/8j8yPn
tet5b8d4yrLjgVZ5HnC6THgnCHmzr3oEYgZfy1xUB7gSUk/M9ktzFrrcRaqMKb7HlT7tBVupaTps
/wmNoHAuwt0AqG9o5of8LqV/bYxsrSDGz97CCC7b61giTTiqooYuUuyZeXODVVgIEBRS4Lec/i1a
n0dz6/abcsFZ4zlpd62/MemOZgXWL/exkx9wmDAjXdrySor5kCD07yb120fWyYFZbyzpqRHhKWKu
WJsezmrnnPfo0eVO3XArMN2kkki6p7QsTwLOLoGPuhCO2vTbRi84MATUmijBhNlmYKe1Oy4D6cCB
Uk0mZBWa3HKMO0Y4xON4Dlv7ZHm85tJZ5zrI8diNAaBSdtQSByMIvvtWco8iM5HQc8pw77UeuDmV
PGe4TjXW/h408MyRYLAFALWiQEGyYHjjojQHC64DvSIHNd2iknzGsDl40ErYc7W7fCSLv+mbap8L
9TZyVyQNVN0sxDPSPNJjbribKvGtF+HIWc5et+X3AO9X/ptBKQCV7YMBQs4ZGqGcIowEfLArh+3A
MVtG1O3mNF26CTTIxcuJTa4pVDVg6cGB3dcJY98zWVcCla/vfTYlvz25jtM1RIZWZs0ZxYeMgZaL
3yAlY4iSaqj7rZ2NmMUspMjzmL1h0yjUtpRBBXhFLX5bjK9IzQgrjEWL8szip6G7BnA09LmqkFv4
pM4i0teahN4gagTfN9t2HjIfIEk9a/zVK7xj6xFOiamXirKNlfFlyOVIz2FH8/dqTE0rEXO1NVOy
e2Fu1SiiGtLnbO1zBGXKAiDvsLHKYeUqqILOcNNkU33nxzhSEkg5V2o12tFxqipEdh4TMFoHgBf9
DiPOcD21Vf0MQQp8R6AdUpTp9kM4oAU0D4O0/+JAruco3QduTu6GJF0UbJKxAK4CJZLg2pdrKeV5
4NdrKXeC/qqe/ml6QcIUsbbV2uVYmyROzerIlB4gsmsP+MtUztYE4yRjxm2PGg/MULWDNsLJYPop
4T9PcECXgVF6jhai2Pr2c+kDv9So26jaxMgOSLHnWfBzKG9+bD36FBlT9oSZxUZU7ROsKzgJnEhc
MboM0au6IYOhTtu1ms+mWW1dgCB+vR576doS23KsPNezsWpl8tJgH+nqPFzyM1K8+GOnW+sPOlAl
z7SvmnQKl/GghkdcCIknQuMCYQ3Jg1nJ3VDgER/BvZvzbDNPbxE2OTw7SKWZV31OFn0LWB3UilUG
s2AZYD8E1knJ+KoonUdhbq0RUhfGNgXLReCrEgS9tZatuxoRNmVNT/A3Q36wa/pIxEi49hKwEuiQ
IRCX0cUgXaNAhPGo/GzBV0RzuUukjxOSYLhPjEpUPzp4SJvJFs0jMBLm0NYAGXRUJwvTFj/H+Qn+
bJWTGuSz86UxftT2uM0y5pyf8wBdZbhIFALgGih7oW8OYIHxdNE4Dm1n1TU/KoAWmRTGVx6MB71r
YhgrChvkOhheQt/ahgmG28M5Vd7DDKEyqojccLfQSC8WAcqifV9gLFCTUH3IJNsbTb3PYeuCgKTb
MH0rxbCvAaI7qBApBagLvy0NHe2S1hl4jHL2cWhDF7Ds8iiwIqX3EMMjZrzZkWNt7N8tEgvjdqVX
SJj/TMOabOTTRF1cJtY+MlAXpelzFHZ72Ef3zoDODkPxqic4wLa2Nnoy24dWUTCqiuG7M6LEKKl0
kWZrMaVRscGyH+g5uvpiwtqX9TnEI0kTnOcYPinbdvqz4hfMX6S1KzusMJuaYQnGYjxq3Upxdfde
cbDhB7s6nGH5p1dIAgLRcNLXzkH1LuCHDenGOxXtyS9+OD/RRurfoVkOLO9suJipu8fVQ0aW7rAp
FJ7V+NjDcWvYD7qETZldB8V00CVj5LroKn3r1FvNOVbtU1H03GQVWCe+lGa2flzEtR0IpayvDpsI
LnSiPuP8uTCnH6+GkYKXs3wDW4phkIrCfiKmikWmuuKlZQ9WcAJs3GbhRGAgmuNfCXhEv+KV1uMi
h42U5ktUoQlEtg1BHhFSkDhro13283iNNauMg8G13+vFg3fnX2fsYjFMYPYFXHPqsttA2JqJsQGm
rBoxVJO9KR2CxrwPp3qMiDmdmcQ7/lnZLDbWTQtUbi8jpnzmeiBzwOrUsz6TSzDRQXxDkkN+9fcb
Rt17MyFEjQDfMPZiLEaFvljqBWnJhT/XgRrUNO2+y17sPnlvPaiLTKis6+TgkZ/G9w4niATCNWA0
1m74CCQN2Qkkmm4HeIbbdmndTzh0uO8lQ/mot6WGWr1efWQOvlU8WXStNt4lAsSebksuapd74jKA
i5imgHK4xUHNzppd6X2jC76j7UtoHGA/IJ3LJgEXHODrHiXL/w9br2GxAz7hMUPDTWkc0aunzrrC
iKYDivUxGeDIRdxd37TCM4jhzbUgTQkmJPoka+DJLL32Tw0wO5/w+EmPMhqOBcQxfblRfwoOuKYN
t030a5u7sUHnxORUeC+VuEaBe0Dp8CxmtaPrLquaWc07CHkIaJ2H/gMAH1rcs4W7WxeJtyX2qGAJ
aGzfxsAh7DhY6zhtRwYbv3aOicuABDbkeI5Qq99l6mkIYF+7N2gVotN3q77u9KZIc5w6fnNyQGzE
HvqMZNT0/w4wWyDY4QxpqI/c+WIEoh9klL3KhXBT2nqy4MwK9m2PXhDb0AipcCDbHQwbKl+sPagt
J7aIHjIJ3Er08tLQPywq/HIM2IfwTOw3mEdwCV4jGgDh18+U3pqKY8aKdI59IsNDg8c5mHXMsLNs
t7oIaBZ4OzTfLY5LhSA2m+t8FBioMtBNyaH1Khwp69vopOu5M7XfCA2RG7Y7GeNdGYA7ZZ2H1Y19
1rVvywr2sRlx+Mn8dq0IqeCC6rIU6yBdreHwoGm1v4Y/7RckmUlWbzQjtARIbbp9GFkHczGIyKA2
iJab6zj71jfe9FWYw2jS7XlBDJEcj5EEbUvw5GNi3ITrsZhWlgk1uPimjGTB/4fxm5/L4O21njUd
CmRE8WtBPqAWaXLp8cJDakxw7bov167BBIl1XXLOutgXyJTIhu401D/5DByvD0i/n1ZDV1446aG9
JagSdfGsPyNp4SdJ7aTPEYmNJs1M1ylaaIMhIHU/IJhucENIS/8dviX+ID2YTm7SIEAd1Udw7ZJu
wJtDRCU4P0UF1QAQ1OaOaAWxYgX9gYGH8evEZ+dt4+n3lyiSO/i9qQ0B0ZtWBAEiOSMSCHJ4Z7j3
HlO2At5S6NGXxeZnbGNtA/9NbzNfQqKZLgYGnHVMUqWe3bRfTiAusfc5V+NR38PV7KNu1mIVBqcz
4RflrtHHjEVeRPXZ05pySmUIO8102lAOglzT4Olyo3uxfaTqgCT6RlBE4bEiWhjCmpESIa7UIHjA
ZPpeUdFLug00uDvmX+7EYPICvT4kvjX04WNShOcF0dzBnnpHz+p62R9xY4A21nbjK44k1vxmTc9x
NDw5LrkVffno9+ERk7robdRGKgAOmQ3BNmBrSCLVgGpe9KXc5kSVEgqKq2RHZ8xc7xnQvYXBp23I
9HQ/FkfuWb2PUN/VdnYnfX/beS6RI9OKH7MxrOhaRs5dkBAGk2B0wDfGkKFzOMBhF5IkALvSDU6A
iFyb/UjvMHo3/vqMC81r/iy4hGIhNCLY6cFSBsplFpI6FfN4AKoB96AiAm3yjZUWpjco86iGFkrn
aO+NF93/ohSoCWLPny1Y0z0/ZO7f+vaEN/qIp9r0qi3dJDhLCMEmkj92eiNjzIe03sGvLkl4wZcu
vI3RKzly64yNogmb5micq4nUPN06MmWMmBjU5OsV2GKEzDFV4+uuZrsAzqR18e7wN1dWeNGaHJvx
sT76O1HfCD/kcnMOelvEhTjyEQvw8wQx1IingcUVI2uGRvSAXnRzCy6uGQcQsTMZKd1ZlfVk5vF2
KGvcCpOLpoIH0NJoDhEe8P66Z33fmyEa1mbcTp46V4ncVabx0oErjyQhWQmEuKtescJgdIoGTSmi
3/m9+lTRpXI0TfcWY1mITldd5aAF0iuby3w35xPp7m95Q8a5jrgmsSNqbsbkPOULWYlQcANYD/Es
X7RhzhjAtuM7hUtWNoQodI7JUjy74HGj62EMn+Hui+YfMNbEII7eP5ZMGrpkJuQvvxbSPhEkIcL+
bNtzcDckYi0t8GpU2HCNdWcIB3WR3lbiaq7f/JLzJNWnrkssu9IeR+g6tPZHL+G8/GZ/Z90uXKYt
rk/oYGJk3B2Yjr6f9emsafbpVOjQD0ivbDgYoOQlUbItUEPy+uQEFUJt58R21MpAjeEB7a9cpiBN
86fEZ5u558JsqLI/IJhrVEOi1KRAoEsZVzbNYzZ+RVC74e/GOLT033aH5dqfp/VfUHYqzQPEF6WE
captHnOyHVDToEEYwP9d0FqZsrmWA6HWII+pYsLhl88KNEXI5GFp3iwD7gGKXN0PuaJ4Yl8lpoko
mJqRXkXjngFPpEC2Rxx7OVqbtgo3dvwujadMq5wo6ouk3PXEcwRP/fJmZKfMPok0okSgCmS2hOfH
utIqocU8m5hFkC9soLQOavbzbiir30HEeJcsUEvtoPmZCyaKif8+YE5I7c62DO7aiH3ZV+PaiIjJ
8GHujNK4+LOW52FxhFnVyKWZ5o9wQx87gohl7XANWyixHER5iqlKwhnWYhNKbdDf/EBt4hT3CDi/
DgO51n8qGG2aC+o+jgnYh89j6mF/tUCfPHfgll3wiEZkTQ2B48VtNsWHQzpThKNVyvmiVxZze/2F
AXwdqCv8L654Ad1pkeFphI+DzyiHG9KbP/RA32ztO22x6UeHnvDoiExfrqm4Y0rKy1FUfwHFqaUM
Rqav9oyqlVF7zqjXw0WKd2bTjATSvMY01NGkVwcgTIje2c22E4qSjD/UWI7OAGMcuLLk0JiJSXYJ
yG3FAV7zpk/H1xAuV1Vi3P0GGxS1U4ZfAeMqRBLewRtwo4eKC6KjSe0yz1j9Iv0ouoEgOHzPAPlX
BWeZ34o9lgcrrTdnsLJqDPcj4cxOObutiuCWYNzAjEdzV8BXIOCJ/ra2TnZd70XT/XrZeLAgPEkm
mWH1V4JMtYO7zmRyTgL7AtrM1u2sVy9JHmZ0em6TfHJEHKAw6eMoycQlfUwV4WLMG9SmR27IhjYd
8rgo1efkqzX9axLX+5ZuC14nnucN3eSQB1y2NVEQ3ft/7gXq3S3gNCjyBzpBGvfgocV717WtLuRD
Z2O3Z9WZl5H2pQr+WZz+CaubidUGnY13+Q8iCaeVmTIFh+MApsdDtaREUncHfODbrw3YbQHXCGUL
cvAVXlJDaBDYMN2NVcCkPnr3qreF4stG1+thaAtjrC0isH0HANdUcJmNbdRwoI3XDpPctL4xGKXU
iL9Ex0zDrturm5A8K3fRjKXQkQF9GU4HMyAPnbM4pW3NkBUMqH7I1Rp25byzXRaQKXbW3L0GtXLI
dGYA0Uo2DK0iVi6IhOp63JcKnk0KFW9ZXkskrlr6pd+wBsvhky7GR+lmL3kAsRw2vq5ewvjRgwjX
/qn4AkEb6wuyYSfCVxx0EC4psHEHj664aYjJugFdZMJ7W2b4/35xG62RsTromNjrT94P6rEkrnRo
JVkl9mnELmislueZUh3Kyps/bjs1P7QGotIAJz+UpnGxb7r5PVi8tWm1Ww9403X+JdhLdq8tifFu
/aD3a1Wj6+QINXCFs+byYHrtduYC9WE8sjnHJNp37eMwKyAXf6drlD61TjNOZREJxD6DIBlQQsLN
CHse0EKdWdwGTGX8CP2k8RRDoJ7CgyK9kpT1Pf9odAS8k2EVwN84mdwhDTmig/nJJVORCVwJDJ8b
DhLmhCgKJowZPYwCZjCdGRlxXr/V6qczYbwSeM9On9vkc2z/jG68QVBlkLiCzw9fBWpMSyg71sj8
0JlUEC7PeNgkCqsBL9tF1JZ0Qr/F4P1E2V+AOl70zWVJIEuGJL9E/p/dY//YhWgRbR+5KGCqSN6r
iuDkySfj6MXFQ1El+UXrhzJeaMrQRoGUW2eHoz/kgU5A3xGzrUJNu6ZscKN+aHwDJ6d+prkByqO/
QViLh9RtKWOGp35IscaKrbh0hyU42nn35cbjA3DijpN4UCAlXvYAE4kDEiM2Ji/eKcR+iKKS0gei
KDW8NKv3xD140GacUDxg1XrSYlWjkygcKdSHHkN3P3uv+2QbhGCa8lfMeOMtruLAcMovhp6eAgRo
6/mcJOH9APUBjaFwp6e0geYh/XXXzO+9iG54lZJoRFdAqvD0kDAcmZkfRNCLF6bzzVKcJ3veyiZ5
FxbXf/Y3FR2Ka/gUqAXfGwzxMibmGWeaV9WnEyP9+0YVt9jzfjI0K7WJmCHyg9sw1w/zqG0lHpK0
ilZJ6zwNrkX1BzG7sJ5qRixdSRnesLQ6gj8q75+W4eXcdD5k2CZv34RHd12X8yYp36K52mkyEHg2
fMSc0Ht5QCGEWkX+zD3+X0QumEiHcKDO3exZW5c09ryrcZmPcVtps/Gm1SuuNRMlDfcN7LQZ6bfq
8kBUFotB66ZlRYwuYIH0aS9xUmKuC5JQwJXzbbirtF1eGR2Fctdt/KWmH53IXvjv/GfyvNtcatuE
+d6T6kbBSSsTvJuwNk0TJ1Rc6lH0AHGmTNxnVOI2fHAAUwLmh41aAioF4lMNAkhjbzWp7pgFx6aP
zo2NOxyGbDZjKYEjeYaLoiqLv5Znqc3kBiZJI7QEGszo2y3pr7CeCvJ5I1pcOktiDHPi2nPrwesw
eR3NYF/hFNfS3bnUw5IsFDuuVmYcv1ZFebQcAlTpFBWR9rjCJzOZxqa3zUVHYZZ/T4g5GFIQ8mxk
AuPJOD45jbFfbGK2TIaZaUGzblzqMaRZXycLFmHaWamYNr3v3EslPyliIPIkaz+1HuzC+nPIr0Cn
uJUUgvrr/vPH8/qDjpD3cwpGLB96CX+EzCn43HVlMVOEb0SN7QweJ4SF0spzGOmFeyztV51HucpT
GHvoVlVzNYflHLXTdpkxNSGwwmeSR9vdUSeQwZS51/qjrdxXfzb3ftc+a7qmVYb/AqS5ZvsoOBJM
9Znk/U0pMruEvQVYZe96TLCxFSUSy0qhtahD7OGPiyJ/XaBY62Zy8ODhS47wOPqcBbIYwekJ9yMN
22NvRiRADRBwo0KdVrGYtjGL2kqje5/9yHDVA0FPm+pFP4XS6D8H3znjM9D1j7kge8ftV0VjUv65
3smbw21U2O++a9yNZnWBU8xcHG5b5197/uLASvCGGldpM3+28rwkTCCz+VJRckcK/oqDOQ7k+GYo
HkN/3ot5QvUzruBG3SeL8ZlY2cHBEw0G+nNIikGnIhpuiQiiCJ/0C1q+JK4pi4LNGs8uxSo3GUpA
NDiEB5rqGIns2UiaX9wgcH61r55mAwjQ3um3Ct4lORWWk31Gqnhq2v7Ue96pJKwyQ5GNgRc9NVF6
WNzXH5K5HCYvF38gSsMMvi3Z/TkLaqQgeKthG1NE/wyngtGhIGAsnaxdWntv3YDuMUS0I5f2L7Lk
TUrQOMZkwH0pMLyE8DUa3jGdjsXE6b1I5vLCucNx8OhR+NgtQFkv37N6ulZ+QH3S71S79Y0W5Jff
7pGSC4SznTvs9qr0NHn+o1Pfg7CsB4U4Ll6yY54M+5hGYZ15H7Ul78Oe9g3mQO8sNtR8bJagACeE
c8CljTH10j5DHAi70CB3xRgxi79akLPUo8zjK7NhkOPMPqZDt61bfyfTbNd34rFLqp2sg7VNVNxY
3Dui17a1BpQ5vVJD3oBV+kjJIKYYJlZy2gClwzVhjH0aJx4xZtfFQOJqMm1N/Gg4w//6FKep7GRF
8eeieUkJFLfcxyrcg4jmtekFjmlm9M3d3DmHPYJMNEUxgaFg70gusVdkxpH3D6HDyC0AFhrhDKh8
F1LFlSmCBHfs4O35H3TqOJWiIPZFifUaM1sAO97BdGBiiaMSxnQtbpXk12eOvU8hjSunf2OyuI67
9pv8ucibTkVUkqs617hiF8XGRF+yW0adUdcfKwY6Q8kIdSb/qzfhA2C9X8ziarenyChvQ4gpkMHg
eU6JUul82J5esrOShpxzbX3uzsGusONdj/Y6nxlRxd1ONPCgyBiMW3mprPc0Kz4aCN8w2x+ylgXm
/H+vOZX3WDk1NsrDBaPZaVkNERfjRMudTydYTxDW8wfMRHzCDVPrUR9AgAAPLYb11uBdLeb4NC39
zjUffOxC7V1Y7H1UU+aeH4t97yvIMyrEbq1CdAuYtxuy3mS9ALSTINYmM3hju2CG4afMjZLDrJp2
zZAbtHJhOtLfSZmv514cJ9QNYRz8OX6+K/CaEwYulAEsW3vGzjZqDwtyyFUsKeka2G6QYy5GKcmj
tvAXKcKV38KfX4Jx22JUXpJH2AkMgivZvAW1dUBdr3KCdbx1hf+mGXdXEiiO2OBvhURkiyKtQhNc
wFumi2b4saONMpiVj3Q9VersLAkYh2RQLtfJrD9S2GsONJolxyS72Al8V7QcKgivdYtLiO2uU9m9
GXOzLV0wCZGtHIfN9lbFJrW8Ge+qPt/GbOBaehvu/ck7uQppzkjtGuw9Fl3cAEGTROtzr2fzWsvA
NNlKH9BNcq3ILoQN79LaWCDzBiDINMBZI3QxwutbVsVR/+J+fplhafmsH6Ru8L1oKADKIpdBIHtC
YWo5uC8h44ISxHxqu0f9ppgsaX6OjihBy4e4qKJ5DSz/0HjOMWggK4fYwa8CnFGRDUEY/vOCBbGC
OJgh5JuyXzCMJ0HFjR/zWK0U2bh8k8u7gnIEaDSx1AxoVfrSUaE8JqVxy0hLNFtxwX/yh68aZ+c5
WWySAqrrCIIjCrxWmjPk8o3Hx6qlecqS9p/Tib07NFdp2gTdzicM+VMma5iMaCl5etP/3iiL/WU2
oTpY7mvEzhlZU/rhZQPEUSapKdP81NKx2zMNLscSN6zu3Rlh02FanywQuuCYhpkPNsNfX3zufe4v
27g02JMM1zhPCMjKN/o+ytv71rhWiU26VvbQin8F+by6OLTFQf/hsSru3T45G1xmNjw7OFlg7TF9
ia6uFDBvxOE2CsKpaki6y1b/0GIqOKC4HkMgQYHneVEW56w+TIBq2h1dApm6JlGGEOl0eZLMgzYx
ghbzagL9CYSibV1R4dDuucrBGNzLT9nAuyZj4uSZrw4EADiWjWYbYGtSAgJMHFvuqlrgFAKwaE5x
4vYvFi1AmOBpTFZNwWRpWc6kz5wqxSBcMgqYub9jyi+HVEpzANLAbLCFYo8axiiXn2SS86ZzCEBL
1bbqv1s2u5iLn9HGw9Jzf0ALDyGxcIN4HWoUedZ8nBEE83DfUKOvm14ds664OWP92SExjm1znbXj
rnUgAwtb3OuPedKabQ2hC7aRVbuvXWMdYkgceAxuy9TY55KGEdVnxvQp4r7wgP3S5zIA2grNS658
hk8BHFy1XfqOtxl/1eGnQmHlkQxm+CxjHIuciUq1LN/Hpn4QI8MMl/02t89dZRxK3mCP/aU4+iN2
moNxNCfOihTBT8NMxpNAThhTqaF51H6yUNVa89IVFf0v4CoeI8SWNvhy6AclahAOBxC8/S1wwdN+
1a5NkpFpRSfSlXB6PmsXBH1hYQPcdvMl06XVe2hhTarLSI9B7F1Ulx/Um4kBZ7WpSgE8Z5x7cNC2
N+Ddd1umuk+DcZ8lKK6bcLdUzWNb1CcI9aWBHedF+996ykJLZ+76/K3y7R2bgjs7a5tjaSenMDFW
A/YLd+JkYrVMKXiqCjSE9fKZSKp4b9gHyU7adr7WBUiWpzxpbKOz1ryzy+7Quxl05VR7sHKeL485
wGECbmdZAYp6HF7blkEKdSWm2MVy8JLlsXrVBE+lLRDZ77tOHQcn27Y8tJKWsvCFPvUxwHhEhxLR
UCfZefit8DzRdVuc6+gKH09hYu8In8KC/dAk0QEjB9kE26EK13AvsMoGPyJCeKo+rH7AyaP4nqXc
i15ti+VLH4r6K7Pc/U56caUF0TxyL7KPrniI0vFj4qp0iUZu642B1xmmFXtUgPoD2BCIzMbcCqpp
6vyfxIabvnPrnSM/En/Lw+K/xwpyvxe+iNx/KsflUPjlw5TElANAlxqVLuqfanqY+/oN9hR3anNL
QvNoQ14vsZhkHTj4W5p9TVwXInA4G2MNPjUVxPVpQzCWCl8HbIrVCR5KU+cTC9RePdf/MYZipXdx
wETbjAkW4bdZaXVm5p9Z6cls6n8dY9zR8r7KavFXwnefjJQotCmUlymNuruap2MuvQ5neLAS+c+W
JGlwQo0LeYWR2KXOl54xGUhmQhnfZ0UKqyrh3Ewfx5p0P9NEKGY4MN5rgC0/dX9dCYBuAPTNBXJK
12X0H+Es5ZE1htWwY9/nPZoCjKiMMToJq3ytE2NfZO6TYkwsnBlLEYZ8GWVNjSs5LUPSdvehENcR
DaEdGRvXYbY9N5SU8DdF6d37bQZrG7Ci9KJtNn0kDj5MffuiPRYyF2FZJ5tPr0VmbUYM/gCqJRYY
bUBoho2Pqt1BTcL+Ddfh1IXwBAgdjsVOT1ex/NB/PZyokO8hR7uNP+PIn5HUuI/C1kQxBv2ME9q6
AFGF8+a4eyzrQSds0s7MbzVdKYazO20ohm51XXq/PP0+Wjgo+qsA6kFHO1ioziAqtfkfu+shLEsC
OKEV7gmJarmo3SIFruQnqFjhztidRuTxdmJST3XDwXdIAyfQPTb/mkFdmDKsKiN5ckr/vJjGJs/D
v7Qindx/aPnzlyg91FHw7JjGaenA+yRco7S7miGEaP4Ys6x+Un/QLikGETIQK5gAp1jNDFn5Flut
ThRv3sPcxasRX4/e4cWr5E3/y7Luz5H6q2YDpxC+u2qwqzZyKCE+Vn9oaKm6qL+vSeF/FJUDe3IG
2yi6pKEmpWMJvO6QkuihTGjUUWnDDjW+Jo+05zz8CoZlHygirMwxOyTIZrjqcx/gRnynohD3QxL+
jWORUQerExvvr/Zr7DUj7S40OVRvc/3VBRzAS/6IRfBv7C3HoVgeFsdvVsUiD06GiWgp8Qf0vK/a
M8eV1Ugs8f4S/EegUxe6PkSCUvJ9AUMBZ8RUXZafoTD3dhKfhmQ4wnkp531tqCcb1cl8UVfCufIs
uzqxD9QNRDGeRutHZNaGt48JZECf276586s34wI7tdma1fwWYVDujV/VqcPmLVafGFH+p+fBBonH
RkrqCyqSlA2E14tHEdhm0YvJ+T13zGahGU7yNSRXRtb/pWYm1xgNW1NTVeT/6kJ86C/jYxppiAVO
SenePUYBGBtD5GITOGjU+3gX0eD2KUlXCg4niMtOH0M4hO6Szt84ZrWuWhetabHjJd/biIcrxkK5
wI8zIHOwB5TkssBGB0/tJeFHQaf2LQIMab3cscAftNvkWGenkfisTHgUfnVRI10MIeBL6hB96yBQ
+8j88N5OX3JxdRDbrCXZklq0L3qQfRPL4fgxWlomgESANKDJIYNR0i4qGvQKxxeE4/ViM3YnKaYH
WefpIuYUloGeoUG23t1CeEyGwq4IdjeFEcNZbWDa0ZgkHT7H42eMYTG2rLFA32/8WEVwcPCGso1N
0/T06vh2M/tG6NZSfdeMI/3fIcYTvyvu8Fju/PsIFi5hv9q7n+iB/i/0mTMgKo0vLiHXUOIIAoam
Hx9T+QyGzewxZ+yF+Igd19Ux/KlqN+HCMjPMJ3yJMBUlD37HKBUhSgHJOkgISrpqYcCcnKmOKSvf
Gocenb7cHY+h43/BkAiZvZBmMyzqbCYN/lCEdU9P8yIIOzvO/B84zdMTBe4aX1zOwWkE9lAHI6S7
MKJdpRD7IQ6dCqybI2RKYAhZiTkl9igyCQ9mxT4mh5lefmRWFlFLBSd4PcLXIuo/NG00erDDg2Sb
FsnBYkAZEWuwTmv/ueMYBHsdqnKvRKezrfyaNZ5QNADDxG6JXKJb6Q00pqAO4wZPa+xZOueN/tyb
npwW7SoWGdxX8FWOZoEDFtcSTN0I8SJvayvta6UNLxBQBDExB5wcM673HiTjgOkZ53yddCu7+3ax
jDMoo+b7qb4V+Bw1/1BD0X3RzHjQBJt+H4zq6g7GzssRDNFhuXTzsSD7gobgBcwO5jtuDW3zXnmE
xecNsT7908JEqfKe0ezhLpwgn4vvTfO9Hh8LKz+PasFykQCNZToxXyoQnTRO9xIH8YnOGX1E8z+O
zmM5bh0Kol/EKjCTW03OmtEobliKJJhz+nofePeey7ZkDQnc0H161Znduzk4L3E4baOxp5M8eJJP
I/e3lT0f0GsWhQrLApnac4qQh8ueb60SXSb3MrNPYV0K0joxnU+ZMCoY7VetYdVJINADeCNuWEDl
VR0eQh6TLmBKYIJ4Lp0rxNtF0ekCkLp3YafGyNM9Trl8IxxmiIZPI0/XqcmoIJ3XVXsYS8rhpD31
AU0Zf5WyKqUa1Yl/TR3GLI6Jbjpz1p13n4ISld97EeE0aEr+grco+4qzpxjFCI3bIopqEunQvrXJ
tjaLu3CQdNMOIjdGDDD+ohMLKUzRpTboJzqrw9+P2yg6O2gPkSvY9WHgDVGoVe0FQ6ONiZ6jpQUZ
6kQP/p/ePEu26oZmMCVtLzSIiA/TbWMEK9MRqwppTNaYCw70mB1MRYq8bKDXE7phOQTcJKuIyBtv
RBOT3+Pr5OsrRbF11KL+J7KpzYAEnkr3aeSRbsivgN26iAX6DTgWNBNKFqCLbiVceZOhBVcFET7/
z6Q9de2bEvP9F7v7jxAmOQ2L+aj4YQwYoDW1lHjaJuboVm7DwTpbkidnqQp2rjxvtKGr0fDNR6F7
K8H6yDNQR9gEagwQG0L435r34zENKCPnGdMTYoHx2IUdu2R6e+FueYhy7RyzPCrcFV71JhYfcfnt
6O3ZxGxXRic7V3FgHQMuojSSp3b8biI03EHkUhA+j2mxHGp5bOq3Wv1yCpGNR6zsMF5mOowxQia2
WRkzEzG7A2/Ob8B7WDGqG0braAxw2ebmaFchIiyw4RFBKqMHVcU4mYNcabzH44BcA54LSGuBpi6p
3mz70ePLRnDPRqh3Hve3OqF89hdRECJo/EjPPTzwmdUEQcNehun1wXjt6k1L8pDKjGwr/JH+yfRf
SzbBXZlh1RBAXIeNbb/3+bQ2DdBkzm9pAAKPUf8WVzm0+nKQjGRhakoeBpeA3IxFc3xpTbENh7Vj
X3BKL7W9x6nTVy+11q51l0Dz+Gbrb4J3PO0v7eBtRE/9xyrNZlOADfxkOTrIdcQLKXK1dpn4p8zs
j9iJ9Vy+Ozy2dk70n6s/Zb2703rFT6xuKYHMre/t+n70ONCDqz74wIv7fVhycSNoMxtID/77JKsv
V4odjD3ucKxY87tLHg4/FzkcajbSiGnV0AILAid/7iQnOKF7VdfyLmIrGFd6GK+1Zt62vH0mqzLW
WjecuAwZKSiygQmd/kLewyIcX1u//OVqdGfuA0x2MYzzP2O0dqbhH92Oq65rYSkkFxxwLzbZYZpS
b09vPaRS0T+DHTVqcGDZc267T0nL5zk21PemjhJbcvwjGGqVs1AQIV5mp6p0DgKrzv8inDx5c9iJ
9FRhmGR+96IPzftIfhfKqDWX/kJv6dAMvu8EarXF+mPBFGs3ZjzGYfmump2RGGcJcM0vMGsOw6d6
7YqyOHl8zH39wgpx3/JGDtN54k+VqftErgmmApU9F1tXNfSrQZarL2i56PhV4Pf4adWvU49xva++
4PyXZ2bnEut9dAEMa+TXjrBiUTiPxKndWVZoprYXYvzIiD9C88tq5G2ydoOO4Gs4sPhHEk70IKQd
JsZssOFRTHz+SKNGysecvNx8C6nJZkOJq13ZKRtiIKNwR1ZFi1682A8l0JGHytkz00d9tcZ8cjbZ
oaJ+MXnPsBU6IY6SvebzdDDqblpWtr3aTTrX2ObyH/qLloNcpKCJFQSf7fzDwOXnJwfD3Y/T3g33
g4k7ACG/+zVgIVGaRI93bfKHTa6hXYvH1YCVIXiFcvdgEr+V8xPssNEYQlwGLGQwSxVGp/Esdonp
cbQD2vXauzZ4zeWt98pdHJ4Nk5wg/6yzXmVbke4MZk159j6aSJka7cWJu2sDB6ya5kNoQzbKk2CZ
duYmFdbB51k3DMJ+VFPFSrEPoq2wnE/XIc07iZMnZkAAccuBg45bzaktcNcdcQXrbEaGjkowLvgw
a7KIoBOp6oTlKBEiCvYmEaTY/HR5VAB0VuxYuU6Akavibhm7JZk88YG5LlVLtU8Jag6wIvLXYL6T
L4b3PplmCfYLvZEiCFBWuV2KltwpGVahv2oLzHFDj9EStk+pP3llt4n4hBVOXR3bsa9piGlz0Pjp
hhFSH919SscHn78Aq6YYmCgRoRzX/ltQVY9M+vj37EM8kjZlMTRPptXB1gNXFOfudiDJu4X2il+Q
WWl8q6JHjTDKYD7w+MYIgCaCBdC1KX+KRefHBvPiqWrE8Dc4ijrK3TgyTpwvqqiOumBHu+KqPMLR
wlLAbL8H1zH/qu6kDSVQUjL9nKXNOMGPjikH7eSkJFYGrH/MrzIl8cJiEsB0nI+n9zWqLJ8cBoE4
7lJK7VS4cDFJDsupEDhWE+J1c0R2LChl9mV5m8rDmqFcff0Lyj9uZk0XbP2wMRa4wsp65zsz2Ehn
2FdjuJUcg2lNBe7i+B48d2Fy6vMtqjfDoSoopIM2+j+pqdU+49hYj7H5bQ6sH9kXhPw8ZGphi81g
VX8kFoqECkh0BFRUWuskqdeO86U+N4MzSzboy/GwbkRL61rxFaL5WuESUvK8NFlj+1EPio6GU7ej
p2JSAHFmFk6IEnDVatYHjPKZbWh1SOLiyZtv9vCpy2LZTID/i5uRIoieGmi0ezVfwMv70DbJo+Tv
5PI5iQhtRh7z6fPcBu2dBAD+ipSugNn/IqZqRmAFywIKovwQjPTDqVuHvgOJo1l7VOVzcmijgfZn
38sXMwJ0zC/qmrczGLSo+1QVWKiMRMdGkHFPzrNMBC2hBhaoy6k6OC4BiNZbjxA5QzPHqgqzkhi+
I3U92rQRfKe9+NVoUAt50RK4PYV38fnMGGTB4Ge/7v2O4c8U4KiwS2Dk1aYNm0Ws3YAnIGsxcXW8
csbWPM+ek+34h5I0sAJ8snSo1CKkX1mfP9qRtQv8+C1WgS8gv/v5nSFkj4nCLFRWLoJSMdxnq6bz
7z/tttwJDLo93fL43o/ZyiA/s7Aw9Dc4xkykkD+hdOAnsMrkOApLgsTEGZjQLuNj0KEIcWxKtbgC
yFGlPq685lGZjxws5k0FE95oj0CAS69iusgZk6G/UpMq9me8rLa/zyR8Pbu/jezXhP3np9a2kOYj
r+1d+MiMJInYffjkGCH6ePAMBiWPugg5RRZtc8Z6eepGcW9DjJT+QX1G6fQ9xadUSzYaYq6uM06e
iG5KLaf4TaKalqMov7swAd1C44lSxRPg5RgR18mT71Vbe0gIj2Z5IuboKIVALMvgdLaOaes9+tE+
SciyNuYd5glq+zw5lGAsbD5GdhZHuUz9EF8f2khKAJPLfJEM0WsQegQHS0ys3dHxrFPXakfcmuup
bDDJQunpERRGNt1MhdNoXrW6y+GHQK7vsWx2TxpnPS3VFtMLbscFxI61Ss1pkXTGhF2haLKC/3SL
XZZW1956rbCqzLPk+z55dEguy700+Y0alHAANJXTsT1FwPYh2JGfyAP/BVCHKKS83HAdTDppZtRt
hCoPSlxK/a45E6GR7JZDqqHl7G87sXLGJUJLzV70LNY2pcZJZOMac7EEjDWGLYncwn5I63Btzx96
TjweOjBGhN6WKMujza1BA8iqoVnl5r4DN4kEpxge/vw5uTm0NZPGTrE9DU698RAlW6W7s0NM+we3
/JxznvhpXoP4xrnKL6K2/EbFpscLd16a1JXhPnQYd3H9yz+3cdWFfS67jwxjdpyeNWzOxDygHHpS
SAHfSk5yhn6fCcSiWEys6dD7SLms6ORHLN8iwmywK9a4wtE2sHL8iPjcfBeYkENe9KijZGJBXTVv
Cc8/6O6bH370oXnwuomDvtkH/Nak+IuA3Rg5yjMWo/hNQgrZREfGxRyPINsS09I42UsjoP7SnroC
6Akz/dgwdnzWXF0XgltoLhkHlR6zjt2AqENBJDxueISxFoUiXU5Itjo7DtanFnug7KMg5szRnh0x
75KczoKGl5v2IEBzGaymelkgsPS3njHsgFUujZb+uD82bCtZ+YINRdwST7e5RDEY+p82h10ptA2u
fByaXMBp/AfGw8w5VB0YejGycPXDEbq7czSdDDprJepNoSEK7bjfCwLM4249xATHZvu5RqcvlbEW
gw67x8VCx18cedalxlEw4lDL55Tzhj4dRUWv16cJr3/Y1Zfe5kGUZJTlezpJROcMwaknLes4+u5K
Y8A39zd9ZQUxJQ4rutzaaEicVHouM1uQnwm3OVYQOucslddhxkzNed9JsPC1v3Lj8D4E+tZ3CVLO
+ot60SwW5F1Ffa8GWQfrNSHCOqnny+R5z63LdiGF4M6oxyR2kXJ/AfoA2Queuw5i0i0fGfpxG/s0
boa57bicKu/HZCKQYccZRmM1zNXaQ5Ga8fyIzmBawTbuuZ/6Q5rmSNfi9ay25Fl/JM2V0VsDk1dU
Oz+6Zu5ImBadGYYe2iimr48e8lyXGeAc4+jvxpAQA3owPbr5Y/zepR8ywn6T4R7DIc/61At50BhK
2LiIh8mBNnhOwhCRcd7dqUeChxhlRN3JdZS+Zq5LziiI7yIOcHjnKgA5QazjMo+IMT9Ae0ztfJtX
VbIykM/pVcgcFRdpN66DgPRhpfHWVkXQL137zfbcFZy3ZUZ+TW6Fu8RyyZph6zn+VT4ZsyI/DFPS
gcjV6DnwpSdQc8BdipyQEjo93Q7OaVUsahugAseC9jiUj4Y4hWKbRCfR4qV/yL6YOAc+Xd/S6Da0
O+a4YAwg8Jei2aRbI4ZryR9wmnWrP7kTrQZteb+illCpATEVaFBjTLiF7ZvFl835UPnTCDO5+PZT
dzOrO7vPGGMM3Lkf95MnruVwm58Nnf81PhKjPXA0HsTOypJTQAdpUh+bJG8osnxHlZc3zsqpyO2B
iMCsSd/I4RgbARnAR71yVlZ6aOpgjbS60JFRcAIHV+mD5XIV1BABHSMExmwaa8s+PeRY5fTxHqB3
w8wOWAjNb/LSpeQvYZtFY1uvBb5gO/oFHW/zRvXIywM0NNAsxfReRb92d3bLVa0R2Ilb9SH4NcHo
8UObYMbKM+IlpkwaOolhFV/0Qn9Ka/8g6OwnjcQTv/9k1InZGzwPZ5IoWF+M2sEwDyiL6VJisong
sls2olAf9z+oKgeq5KNWmTdjFH8VbdZw0RgA2LW8Ufimpr7uaR69ip6xIiVA79FWue281SqwTvJD
WtZFj62V31jHhBMIEdRH1HTEkFhoJvZRScgbydPqP9Jyb7MmCh6xW3Dc9ssUkrWai0i8tFaw54zd
jR4BBmlr+Iu2iNdeSf6YlS4yy9r35hfI1ucsnPtl7yEj6kq49qN2tjk8jFj/6zGicQimah4PObi8
sbzmj5rylw3PgyaJsoSO7SBzitxHIqMc3MQxUWl7ROd1kBxDpOORkjeFycIl8gFzA6afHD+ldsTX
RkJ4jK8fN4/SWfNtW1b0FNopWXEw0jTdwloT65cx+RxBwcRIiUTaEr9BNWZhSEeIGMJd8gklaH6j
bHgJ0RQIC3RIFqnUu5gRBMGseGjde26bQFIl9Cb3WnsY07tim2cMUVFul7PGhq57G0D6BCw7EJL9
+klzKHmesvEc5skWJcxrKIO10Re7Cvoxmad3TOMwbZ2S+O/mDT1azveXtbw3BZHfIG34X6pdSKrd
DvE6ObekoDNhXbQ6UUroAIHidwxUwPb7TwIB6NS+pKQO+4hvarAgLYL1xaz5j6jUb7PTok96MpkD
GALBhEQsiM6B6Ww5s8U3781cvCeIZ7xiw4uk9ZvM3NT2Txpm34o3TIjJDHIkippXtDtJKd+Lbngs
WB/IWOJ1DB5b6LfokJFehay5oFSjQOUum2x+mbO5SYe725Z3by7WWUTeA/1GPBTbfvhz/YPTiQ1D
i62HzHr01sYqsd8cubbDvwmND/4Htm1kwJJk2sTFPpDlNlEWMMwhnVt8TBJWfKafJwKQ6rDatlgw
GigGzTyzhqDfbnitbDoYzH4gEOZ3qyMxpBp3qcwgR3YkkCCdsXj4Q4RN5bG1gyMTLMePIRoH06lt
xf/liRsTjwa9x5n+giK4C8a8YxDccy5eT9yKkG8bDxKZVDp4aRbBpNuwuK4+yulqIGIepgPt2sry
5FLG8XKsR6YMCMelPeyUcD2cLUaMFJgFYkSfog8jxCFJgIkyXSjEO3OGYAyQ0AXoFWMMBINVHUak
tmniHgsn3ua5vqpYG1DiXqOqWF9i5G22e0L1ivl8lREdVvUA6Xq5cafpOam1bd7yA4oYCvDC/GiI
mprW2wWCDY00X3rU6LgE/yqlmiO9UffB8wf488iIT7LvugTN6tiI2PTmMXIT0GOYiQYTm+IV0pOZ
/RD+yw7srbPTE1AreGfs8BNKD64/XzisVMA7Qe710qeUUQhSiaUPhqEGb5y2wdJ2UeNGPXvMgbTC
/llHINbllNGOplaUFTCRCXzV2s/iizEFm1TmBhtZ11pYg8Yg9dOmP2h7YrlkgoNkir+CKLh7pLqU
U4j3BYVMESEa0K8oHDgPWtPZ4c1Y+lPEblUGCM8wzFGu9Pof+2gqDG5qifoDHq7NExQxFECag081
9cGOqcRttmZw/FREIVP5fc0UT95UcLWmu/gGXfhAiFbS8MWrryGXFAZ6MFUArSr2tnNs74Xlvk21
jWRy3sY0iTM0TXtaxAE6y0ogQ1COO+8xQc1IVPXWFgBWcmTcpH0iW6LPATnIVz5g3tv6VEMAdoBP
dKO+Bt2MlKw+ukHwGDsm3Saq+tBicIPhhGaYApdBQUyIRNdwVKBiN6Ls0GTt5r/FD3OoxU0yWvpa
FtmTzRVkZMFZZ0iKsbDKXIJT+OdaenJH6fafXRYM5qYLXnRJNhgzdgaynMbTwHeBxZ0KBNYE/zw8
6wOj8EIDBYlovawSAqo7yDqc/CiGdsK+y3E70JOL6QqJ7uj19iMKkVXeYXPOyNatz5D7P8OU586K
d7IrWThPFyJ3Nw69dp9gxEEYxkc6sdgIwT5FlQ3D47VjoOLDdoAK76YLV0tfgLAs2MAymVDfX8xZ
RHnvtzwvHPBJfEgnC74va2iWS2mfrp0435p8K1IjimLSTykvlNE0B7/Trpb26vPPg5WdmcmzDOle
jPkS+7w+KKmKlEeciO9gZVAsQmg9gi5/z0Zslnr7loP2Izs5dzWgF1hkIa6qYTHGLE66fTzIjR3g
1ldmVsCwpYZXv9cfqoGGI7QIUJy+h+rTJAENnCGpIubaVpXpbspYPO/Q/9ZIFi1rrfHnzWpVglup
gGIMzvs4/062tc9CKGw332KtEcJocWF1y2Gn4dbuXHOLTTArTeRGwxW/9bL2P5pAf3ExPOVRsm1M
iPvfld++5DT3fc4Kw9b+e+qrMVexGKwA6dLBQihYrMPGLdpblg0lQUImAj/hGc6Gy+G3YDvWaU8O
a091rbioX1zOfBsk1OQRITKUR4eAXpGR7a0+Zn6ExYfZs2CfzOegSc6dx+zVGvhi1nRpE4bx1qNX
1dyb31VkPSbGD4BB/LBU8vmGJYazH7E4jlV0SGfOUpp9s0VbpKbuCS0Ou4KwbN4BNW4mtJGuixTS
y/bsJFD+5MYXfkjYoXqGDhm/djZSSisxLuxCFG4rfrg+G52SQF3Z/pBqqvGNAZNo5F6rn5jxgH5T
EJgBiHL9PDOW15z3qrIfqHq/KjUVNPt1O/GW0exXFmxLy68IBizuIbO8tsdZ6abXWXRr5uL41020
Uz6PqJWW8PLbV7MbtsXgnAPlWnKM5obYt0Za6GuPbqghCwqG91mfmfsFcI9nvvFUe9Hc9DkYKPPm
aF8V3uOgBc/qX1EzehIZmp27U6xbiqHGdv6IQsShl5q70n7RWTIqAjpf4ptvdqXwQR3Rpv30J23z
fYIXbdaEYLOALSU+NwzFdegdM83Z+Xa11iQDMVxZBoM6u3m1KE2jtruwN+wCQunKM7DviX0iamHG
r7+iPINQKcN9OrybCKJs5jg2SyZlp3Ut5FCegwWWczt58ZN4m7FkVPMvHU2+TRPrCpR7fIZccrGx
BcTLMG3odurLoOWLWcUM3jUi5e7/QLxCjLt1SnYwvOonQRP6WnWE0VqkHbzbBkHiZA9YRKnb/tah
idJyKCTAt/zcvZVe/FQPDa7CeTHn0a5DDrTR2mGrWqAxiv7QqDHlEUt67FNUk9dHJJFVho+mnl9S
wRSN6olPgTGFM+zmgumKCb2zYiOiOf5mksgwaxZH9DiIcXR2yV0w/3cVF7JdjAFPTGBOL5gRVw4s
BHWwSw56t5yeml7fj0zGiYZchiVhnsmwV8/u/0Ehy/OAyZQuiCdrMcX7a7vrV774AnMVIY8GQD/7
/kldmQ4FEBPhXnfYkXjE3/iofq+NjzjEFc4N59la63QCM5ORTMvoPWC0lTV31zRQ5WGD7egDpjZT
zhrKmO8qVRmV2H7nip+hMTJCw0EqGdaIBKycW9MZpslbJ0zmFO11khhmJSIypP1hNxKgQet6MoLP
Xnj7Lp2epG98oub89QjrFUz11FTITwiwrIqfyUc2PxOlRZoawOeN75Hb1GivjMaeer3BPUiT6Pis
AwVn6IzM0TKtWztnuyrJryHs/4H6U3bG0+SiZq245C4m5bpO48fwWe/dRYEix0WVVQTVUWFICp1T
mEg5aiy1t1N685rnWqddDPgtOjq2HsWk1NGgIvvhiOKMk7hwwR7COe4S5EoIvBQsxuGBJ/mvgKBw
LscU4CIKCrF2au9sFv15pjVRG3HI+ztPMoerWOrPGg45tEWmhgJCe2RUtNRsUjgwLpj2HRWhneqH
3hBczSp3zlerDCLJJEJXlmgIHYiVcd2tb+BptIubMza7YipPDZnGo8Xv8tFelM6zbbqnEv9Rcwo0
fvOz7+iPk57u9OY3YCebVfGnCbQWN3o/vaLXhOKFVKwpvLUiSGR6sk0q4nXZ1ehvlQzvvP3EUCmJ
P9VVQZKNS+Y7KXHzCKO8fklmwgyi7kjTXoT6NmZ1VUfr/GjWBShA3PJC7oSsCCt+9VKk5Kzv/YeZ
tj9mwG0nxT1PPsPmuSmDc4GHChU0UrLM2eqwtA34Qs2UXsSIucBZumN28mb7lqNdcCdgTJhwUK4v
BhNcX8uiItOviJdWJtowdm0mKIOeBdX/nggpag21R+2gTA19MOByGyU23TrZqFX9zSR36fXewSFK
MISh3Ok0ZKzWlPBPrdAtfUD8Ui8Dkt9H4GKsEsKWb8NgV8rfOVT6Ug3XojHeIXRZmhawyJ7JAwgA
0w5WnnZjS1CzPAGE5zn+Paxf89nezNyQDhDcqu3o0ZytT2BS01UvqI3XTsAFhvCYzYAa2A7ai2cg
5m/RiGpoZbEtRJcO0b7HPR3zQkvd3qkHKnXplVtvk7jo2f6iIQfW0qFjRezH7W8icQ/DZyxpW7Ve
0JRM4CmT7LASkGoq01yTGCLZFXrcDapIr8i177gPh+a9dv5DF3cApSHRnDLv6reXkQ1tkQWkx9eb
GLdRDJS420HPf4gS8WhTx+YTAEoj+oioa+ekU9LeBxY99oRcJFv6bEgKBnAJPVjgDOjQWIhsBVD4
4KWejBV6AdaW0n7xQad0RGxr4oFfqK23gi5nYM6uNAnW2D3/ZRVZlkaCKYjAhwckYn8+ty9TwWQb
iGxTeJQWEtWFlvq7sdBvashbUNkCn+WQTVnIyrPNMu7/P0Bf1GFxUlKAmBeiKeMl6ucl2+CM6wdM
NtnwOwd/Cr1npDEbQZKHuoDxsnpV3PRTFxOCh+wsBJ1ui6tOefPlHhKW0gEi3Fr6/QUCOz/Itn5R
gBWlCCw48BBmYcZjeQtMirmGki/TzkVEjDmn/xSftCNW0dhbHlzZ6q+jePIKcXLC9lQ3zTFgGDCb
wV6W88aULz1tDBiJdTFBu51ubUpvb02oQrRt3L+3Iv6bEAUM20rmKyEQt+Slu5gRqHZ4BEMa20qP
GGTNPmrmmXd9PDJ+Fu5JT6e75+UfKpoage+uCQHQsKIwjQ/bI9MqYxw7pEgktnG0ZwOwKGLe39Tf
T8Z8DxhI6HHGMA5zLv9WvUG9GrxBPVy6nK+9GyDy4pIlLsaNFr2T7RW+Ty3+oZHv5hiuGmLgkPLU
YEBVx3/aUJ+k2+57jjpgjjqNurKBJVV4yNOzE2gL6X/zoCwBQ64HihDGjgvAEhD2qUbZHqZh/NBM
F/QhqmsJGLtOFaRV1D+WexrHz8EpN+rK8PQnpR7hbeA89Mho7Ydh7alnt0MI5a5G466++yiI1lrF
/s7YhhPpgW32OtKSqddPSYkGoha52wKa8FTD9ooGdppSRpZV/KCNBYL7EOGF2X0UVH8WezI2bUph
rdFkWdpyAthgwTOoTs5Yb9smWILG5L7ARLiedNx+LGrGxjlXI3YNjjHX7J64OGAoWZdQZHeL7UjZ
d5cnO9HuSkBmx1gEAEij6ApRXnhGC0iHSpCLd60MkNJw6d0G1ILBi00VklQlt42+bOPg19du3F5i
yDcsECNO3cb/1lTBSNfZBBefc7CMtYNPcPYKjjq2D2MNK2HBIntWvx4vU3x9BVdkByDLbb5lu7VG
DlUM2+pCThTrnHmoo4ljySst431R6MhQxZqXSWf2Hkl323g/XAAPSs9jo5LHAETJ7OPTQfcUW+9W
76zHsT0o9kd9UD9Vr9B+MOhuqhhFuAQ/KHPGqExiW3i9GuKWB5hdOy9QIKyt6H7iyN/2gDfttvlp
deYZmS5PhMxvEt1/kg7xLywcQNFkIKlxRfdi/MYW+oh19K7+e5xwIs8GlhvKXwe1LyNrvM0WQs6m
6r9aaCxhPb7lOvkFZKkJ/i0zE2++bb7B5zBHOcE2521yPpo5g4cjv4o02XVZdvJHhsF4lfcReiyF
zxSVMQPAg7yLPgILS0QbyaxeVrsiqk4eWLSQQt3CIyZpiqzU+XLV1W1ibcaCSKpj18/L2cCjn4HA
xDRV6phemu7V1qKTgeEpwepaQzereaIReh4VBJCaMWIWu1Xw/vmdWCVy51TJG4utOtS6JHoRTMiH
HtUUjFOn/6Oxf3Kk850U04KIwY2dT3fDJzX81+Y0aBRtaNQI6PTlubTTc6ga6Hq8srQhIHN87TV0
Qqb3mGbNudZtkszZUEHtuVYBs4q5PToYeY22fox6+2AYfU9+ubMAcRoX7RKzErtaMi5y7YlUE7jw
Q0vRGCxjUJUPfdRj0zOVbpbEkqx8zEWFpoVY0Xw4Q7bsrFOOyomoqYWB36/tikWLNqHqgKXh5lI8
4cznHBm+mKA7pOK1rn0hJ2I1N+ZqRE9eGva1Hc2v7keC3QiZ5GVcxp302WdpYkMXcnL99FCW8yIS
Ewk8+DZAoFVNvUsS457Ke0vsSVQtlJxgGg0Lrwdcj8ToNxZtnIHgbcK8Ek8aGJ9qI3t5FChCkJF+
j2m7KMPoHsQD2CLMNqADOKg/teqzbnzEjPjKA3lFCA1I9zcRZ9/YO2zOJpexqI3iuGnY3UPFyYW1
LMAMzJX2JYl6sZ1k5S80YZ6iJlumVXfshmuU3CvvtwhLNsvtMvfpeUg5r20BwzZfdWi10WHY7rsP
xQn7kHti7qQB+iyix7H6Fs2V0kGzbJDI2lpdMCxtNkBpOBeYHUvnMHDGa9anZ0ONZHaRTW/DUOxa
vbpp+inQSTst643w0a4cDPidFq4WbY5+jNBdDuxEoCJulQzW6Im6AUUVM7IpBLtNbxvYEIX42Y/I
idBwKaEs4K81bh3JSjjwTdWUrHX67QlgWGySF+Bl8hyG/+mrqKHmg0tvqAQ4mfNsyp4EBqBRFdqV
CIhwyPvdJ2JpCePQo1RyQBEioUElX1TR65TiiWBhy01mF/anEpYNlfeQ1cE5Si5uXG10dSjTJuNi
K8pyS7kN/cs6+rDEup4hDXsRddEBxqp5Ouj4lhE1ZZFZHzb04Ic4o8XyxaPGNIdzVGjjoQqHI0xv
SHxXJI0YHVjNUdZ2nbU1KlRcPsMASgQdRVPM6C4j9S1ugblQ++S4L8a5fw4+1PAcxWWk+ZQeJvJ7
c2HXr2kOPSxELt5dY2QTOtTImSgsPbz1ygaS7xlgT3iVmMQTi7PoS57vMMfUYYMmTLY+zXmeFvcZ
gcI0ObsyOfpIZBq0i6748n6qKT028CgNtl6lnJbq25+Aq3nFLalTxn+IpQlPyBBU2wBViYPaoWgK
wVYmbn5w8wlGCLfy/3KBfdgAndu+yU6ZNMH3XcYUDDYnArtHAww/5JLHFLWfNdonvrzDZiOiI+ka
c5d3GYIYKl4n0S8Zm8rpAw0iXTSPezu+zxLUXw3VXg1hHQ5r+m4C3aJNZ6BqAyVgBOJKzxmDB8aO
vVcjx0ZztikFkmpq3BIu9EikBI7/JiTRxEaXgEaityomztOzx/PWhDqVyPw0wts6NZb7N/d8sTwU
64L+xKXGbzy5S3DvawOSc0QZk158zihjR0M7qlkbBjlE0qi49A+taS4taDS+J7QXCurBslhEe/WG
9vmPx7g0kznqp3JPB4BhnQYbzsAEudPb2zwYokxXKeKN3NcOKI6hopBVCf+f0V/LtpZtrBpLKGGW
N5L7yIAwhCxVd48CjL5kJaeFFG79Iga83l+fw1Gp1My9ulhanIOsx9Ha4VvIh36dcEB6HN7KymGx
HG7Gaq2OjZoHWeUBVMi71IXGZyvaZYpQIqXK0Vm6h274Bvts32I3C4A3S6AjrUNywDAdO5+ztWTX
yQss52ceZkezNmq/MgHyQ7a68ooUuSZHU++TB2stS2+rpx/hLP7/VP0SdiEbGZ31jc9eUYOELKcn
t7B5AIcdhY8s03Ukk9WMRMWw/1gLH1SvoAY6qi1qTdjLnJ9l2F2n/gRcaotwa+14WNAQhhJV6PC4
IMS2tdVgpWy8bSXdUEs3rys3PcMDxwGWEuTrfmZ0FfPYeftW1fgFLCMWUi6KnMLoti3isXkeF+XY
QVcTC8VmCYp+QbbahelblGv3LKYaE+uOkrhLqZDyTsW34SJxvHoTVdnT3EJWsAHMx+XRz46j/qRX
vDEWhTkS/UGkL8oERPvGzH+JGH4x1j85gJ7IyC4tzMHRP0eZjZLixauw/zL2CcAWANpqJOdv+VwR
+if0Zhtp3nKEZ8d/f9XMEruA8GRKv4yTqCLLKkkOegLBROjo6ONDOWPRdfazBReTDAWnIRgXiq2x
hunkC+MfSeex3Di2BNEvQgS82dJ7K4oiNwhRYsN7j6+fczWL96ZbLYnANWWzMudC8FXBSwwV4TV+
5A/BTkJA9WeaG8Q6fBphtRn+yIlDpsOsvXHpqezDyrNOc2pfDKgIsrZa4iT0kXntgDVpQfyjGP8a
Ur2wkK4Sjk8NGULo96VpMBiPPBJNBw968nq4i/6WqKHGVjkXhXxrhKSAtKKPKePQFYFj/jPKKGfG
BFYsiEylpmfqStXpsdD5zFJjnmvapDcfiu8vhZuPM/nliHCGOq5DxzJRn7HZ3IQPTQDhgnec58lw
GizKgsXEi2yySkHXwkBjZKarIT+MIWm8aKOI7n1e+tsCpe+qbK86Ay6i1VAP0dIEzRkMfA4tHoux
JSLuNoRkAMB7y/CWaBhomQwU2IBVAbL5HjpZpT0mo/MtewvNO4nXzBt/XWTBHvlB04+3ogsTg1oa
qHOkmH8R1RgmVJNi3nxTCtSl2y2VUNpXarUCUDlR7BLolb4XvHSC/tgtqeySLSVMkHf+WYqNm+bF
Ozv71xn+IQ+ALkBVLh42RoELey2etUyRuiFEz0PwEhWEes5ZM7RbDPuQ5eufFp1rKwfgL1J9EDzK
+Eby9685FjMr3rfWWdhdUYrzyuRL8AUPTOmYopxLzyAEvyIwEaD0dJrv5bbCVAmAhdgJUdTmXiBz
C3jRnxHJqJW6tNp65rtk7XUPjEBXDzXAsNyDOAMogiz891kC2qNDjgkOL1M2IjmLU2I4eIUHqd4S
Tk4ZTvBsc8OMmEjzjD7BQHxKfXm1luLAQ5Y80aNm79KCsvGRZVp8tnRUCArr+ibsUE/YW1kIWzHX
QevYh7UCVeF5wTbENKckHt/DP3T80MBoNLnQTEZazUhfjc7UH0zSsOmCGY+9V45JG9WDHzPEYEEF
TNGokF3aA1CKeQvHyb9LtQCCXxxi9SlkagMfYL+cLXpaMT7YFSaMbIYLRUE3oXQjKAEcttp386/C
UJYClCxsnk4VV+bwllTk/FTH81GNg3+RpniTNqs2bWlEVptmhHK4ZAYyukPpehdzTkoKSVkKdVL0
FsGw8FUGAf3ApkJTc0zzkl9O4sJ35D/CBQqYOr0ROZeXZOF5gOf/aaRvzZLmfqLBJiJsj3IsWmlR
M+oCnnxrq8bdRprFrbeObU+zRHo1EVNYWBBAwfsMVxKWASHpvav77djHNGEpH1GMGBMuK512l8eI
2l/imDiEnMyftQYdd2ologFeMazG4xfj3+zERhRx0jJeuTpFhEtjIh9ts9em8ytRGQzjK9NDscsy
B5xRp6Oa9xAd95AAycMYGiqj043zRe1mnVogAQHzj2AGG52QCwBYbgd7EfRYujE71km/9UJtLhh0
jRZQio3EJh/rVfCSkRYE5QMSHXrp9UZD3AiyVtGbkuUBeeKXVS1r/d6490hTNgytOJKDK49vUTpM
ZF071AibIz8DHmdEIqvfdT1TLGSRwCrgAhiWBjik3q/3juBU938L2iwhQ2U6Vidh5uJIe1v00uGZ
ZLbklkY0H2P1IPOc6jDvGavP6hYrJC0609sJ0b9m6I6eS6WZWn4NCL5p5rIgl0JmJfexHJRIyyBZ
aCNFh/B7zNM1CNsglKjT6Hum1/cg1ydi/CitGor59j9Gb/vRnwnBsYGqdqMN5zyz57Zrr2kRbjRG
8UjuGloSRZRsmK2YFxoyFSOQQFsgz4BiurN0iCkCWwduFmf62ytQHPlIXRmIWXehb+0yqGMO5ifN
GfhcJXTQqHdZKRVadSFSsIyrjqgENV7RlDLI0Fsin5aG1MjtFRGPA6lXQiRESIYobzSPfGZGadm4
5IY6SHdA12O0EfGm+EkYi/YZZCmkhcCzko+CDvXI3VMSiY77Z8SUHYKQDeXoAYpr8AcNDtw3gYH4
q4ikMVa/cuA8XZUsFSYqmAyYC+hDWNq/3lY3sjmkBtMcogc4G5kbgDuNsoVA3vucosBPrqogXdNo
aStsTt37D9AfX0pRXkQM3rTqNvb9hUluJzwhTTjycI4nYmDVRzpui1EHqkUljZ9PgZ8eZbjjuPUC
EiZACmKzLFAKxsUDGypiMw8DnSb5wkeP0VF0kPvKQgcgLhY+MjVMyF8S2wcAnQZ9wwKaBNxFQGc0
iXe+9Qtr3cI1aljcgCLb0rQj9EoSlKNIsvN2A1CiYgijDsl7en2NzYV3eVzlokQWDCvxYOJixh4j
656FJp7goyOAHJe6bRN/jMy7hAa4mBCOMrz+n549bOaAYBJIoMVLUYxw2nTBGEA00lgKEZ5u9HfS
aytFHj/7oj8kxbBSqDCKaEelQSjaylr0Xf8KAEFCa1IO6cFDyTUbifszwF0Zhd4mw9f1sLK1wqBQ
Gu5MhsaLjWQiyrNPiHdFsxgWsJXAKCpDuiGeaUoQFTXiurGvbXwDm0SeMgD0KpglFfsiYjKdEEs4
fpShxKdNkiyF3gcZC09diuHmhsbzOGQ/uMSaR5ZJoXv6cBkHVZq5lrYXlpx6ddTA5g30QpFxRu0G
EqU5HcFWCbb94DG3/LJ6goxEX5XBMSVHiqQLflkQmCQgqehbRA5TB96upe9hjPFRLyhNGGKM8V8A
WMTtP//sdGFcaP8t1MxElvxGvXNex0w1BSvVoj0/Mh4PZF9MqmF8KSRBd0NvWP9uegs8LlK0ouka
70SdPKgAyyA3IXndKVqQf9GkBe2TEui4vv1tMTYCks9l8A1EWg9eXjSsRNF54LfHBG4OJJ3DTQdh
jCBDGdUw8k6DOoWUu6YK6E3F04gyemM0N4cis6oOO4d50dIWUH4GUHFNiGoyDaERPItORSJJC2Og
H46/SRhvpEkS0/TG0xfOU0axDKKrNeXvWaigA/cS89qWce81RIEEgY7G1ouvlcDX8J6yRddBgIBa
xiDZIU3+ilGa4PGWMeDFAT6OoN4P1js2Mo6PM3VplSUi7YIVBcYcakkeHVM2zydaKq1/iPkAHqZz
AUmzVRpzg9jDJ/MXY9ki2XTAfYu0VAyyDpKyKEtKJmZw6gcUG0Z3+dekNjmeofZQYZYesUixb3wF
BHR6efZzxBCYg1mExtUHWHTtIKsGUA856tGD10jJmJLhhDo4TNGARq5m6jc/ugwKXDWJauALgxep
Lth8DrAYZ9LA9sDOO+2APYsMLoMoTBSkwHpgcT4VRrlsGkldal4KA1QC6uheHC0tuaX3smoYJGwV
/SxKuw5Fyb9x7W6lIRgg6q0CWaERBwUQZBaxfowzEAbJmZPKbCgecC2ioj6joikG+bM22ojAyx8t
hm5Q2W7ecrbRKB+KzNoDT+ky6yvqlUA0FigiL73aq4mRZpLt/yFBy6r90mjEin6jOO29SSeFeERU
2whYjOTF5B1qA/4avqmpFsnrDix0U5qLzCsOcogaVuEfQk+0NOCFYQI/94mutY/S+/IJNILSvbZI
zxUgqMb0WVNeBiWnu1cFWoeRQ18jNtKP3VbgBYXpt+Qa+eHXH5bFu0IxOWO2C7BqM/nbA4xMONiH
sgQ9WzIzotCUcnlXFdVnwobgt7Xyf6B/Zk1Pfu3nU3uXS18ideg7pKUge/HVdlMnIxRHr9YdAG9V
/5BlJCZDJRm/qGVUuYD/CfNOLSXhjokc3qUDjKLeXsNG2DYBNPUxQ+43SHjtnXoF9aAoPQmpB5E0
tIO9qoxonlB3ZZh2Liw5+L1XQpQjkR8CGhuaYVNXRB9J91bGne34K4uY0a4/EiDOA6ItAYMYA+Q8
nKeqY0SwLM9FSMEZ29DoP3CEkD4Gb+Y0/kZf0WSlUzUxZBdo03daHRiWE1hTsrnAOhg2gFT66cp3
DLQudqVLZqkYf32NxEPHz2lDOBcxgGmFDOvdZNs7iBcZ4TlK5gYlWHF/KyDdAl3Yx1CqDCl0mRWI
S4hmpeYfwUMJRBSNghQyJZ1bqklwHUw7C8ge7kJMLaWKunSwNln5jy7fvKnBzFBIyuis0fSAXRDt
cDhCKD9/i7S6xlS5pF4pDSigMQvb3mbyvFGhLtb1v0BDxEACXi2KdD4KhCVwDIGTEkmamOYTBU+X
tddQs1KkD/JPelfBNmzsv2hP/LhoIlJcGFBKhgEbKgRCKhLZofpRHdi5Qdv64UDhKJnnOXOtNT1R
SsDA7Q8RzQ3XH5eA/Fdu1Z99CtMRlVYRqKk+PNBy6QdTm6pPovsnk+ErptkddVz6Nn40zdLPuGtO
IgkVMRMc6kbYrGQz/BxS+1TAA2Fp462Klq6YNGCKebS0LwHC08cbGavwdba9LuInK7poWgaOiGb0
OFxad7UjPYOpyPMeTf0KQXUK0KcYqf87oNQMgJTAqr5IQrEYZ7FMCnExtDq0qNJqISK/iB0y6e/W
HsMbVEpEMTlT7I0L7kF1+/sfxD1tGJDJuFuQ25bNPmmQqMWjjbaNKqKM9lVId8/cZsR2Yo9wzmPa
XaHJf2Vt9a2k+dqPKA0LlyuTdWv8eRwRFYIDnha4AYzU9r2pBYmUcOq1/ijobXuqDrl4tkN78WQl
m6ICFBiCV9BAKQy4ljLIDin0T/TaZQlZwOEv9WLsa0AjrJXppM3KS9PiIkI4crBWoGpHFqUFfiWq
j8Lt+FbA2FBxDYGKauQkLb4+QadEqgOmkXI4Gyx+MUGnaIytSjJbaO66ANCcEB5HDXIdqerv0Gon
y0ivoZ+tJMv9arNu2quiWviAjXzXxeM5dxgskhPtbJcReSlzEqgBdLA7TnAnfpZvYEpYxIDOEGDb
DFq6HUL7OMT+vDSvTsDwgQCoIpOIqjbNg8BYCsqQ1Oe1fXeW5+9OGWGoY2KMQFK8mIA0pzGTyl9A
PnYip7bKd4sEtkJVqB5+xKXzTJ0evn1wi+xcV8UhUNO52eS7PiUnai6yKmr3LUc2gjY52SA+Qojq
MdIuqiGQuPyhkIP2EzLbmRCfDXL1KKp8gv8FAXKqJ2nHIL9+9jDrWLGE8p1KO2MI4NzKwGFFwBiR
22N+YxcDOjP1dDnaIZTHEvjctZbnS/LWiQtVl6NyGTOJpmQHRgOhXaJfqQYEHQLDoaPSMGERMZxH
fg15S5jPBRpHyJk71d7GktiUnVL6PhbpaJXbP8IGC0RrQX+N+i8jawqkWbC0pGSaTrNJ0xEhJ3+R
S5AYIB6gw0EDPUJdj0sl+YrBL4pPy5Hrk55iNXS5mA0Zk5ZqvY6pddCRm6dI4UinCsxq6vhQVpVL
SKfuJSZHRIMmK2s7Tz1SV4NN/dMqLgL30iVo3irlIYdfOSeEpLbjRfmycpSlQAgUJQUhH8VXJObV
aBZT6hJfEjwQlTsScTIpQp2giI65YI6hZGf15PiVn5zBxtQpeyHDIVFq2cVxPge0I1McRCBi+9yc
Ky6mGVH2ZU3xuyjM3yw0VgZUIpEufWcMhcHWwgQ3Nqtk9lxMvRvuJlPc1UAVmYngDwFHweT/umGx
1oGY9jAE1z6AdgwEyhZr5DkWPWRVKUhctQdIy7BKh0O172FuzL3cEkVUe64XFXSIRrop7Wyhtcee
bnBTdVtm1aglLvKCLtDQJ9G0S3qwMLA2Ua7ug5XGwAQ5oWi1tfSKO6wonN9zcEVwTIL7kWDWBzqz
sbBtnsRoctOxY+gGph6q09JO4BcCGmipGay7tgb7TJOvT0+NBKNhOIooZC0yZkhFRO9VLeKNICsS
4yE2qBYNB2OYwneSKAYlwyGDv7kmbs0QTNChCeTDdw0lzgDUgPAEzhrIUeKDgD8VqQTVqX5Ko5/E
yMHHtJtIUo9BAdgQUbqLqlF6B9kU0p+wQZT5sC7RdrLZ71yks7bN/dZ+GQTfJO4IT0mLDnPjnRJH
/i19D8U05qCQS/iwarucxIzgu8xKXWKXrirlhzr0Nq0DZ4joUSQgcw2ZYcaYlgrwiKnEXwmFoKYJ
AtqeDZrvla2R/mnK2yz/qutI1lSLEY3MuOMkwsvVpBp3npuALNl8tONN6sGF5Ld7mqTD2NVTQwvW
Ze/MG7xRjEurhn8pqajfOwlkotVCzetp0ynsQ/uhe8QBnnmDwmcZdug3UTwBC0NEqD80XKIGK4kY
pSIWSqjjhhH1aMPaZCX8flx6gt0ZIcNiYF4pgauEE2/btHKVkoIMheCswWO2kUXWlW680cGdqDDZ
5mva6opnPL2q+vKYpYd+Y+8rFhVKauq8146BkYHbMurNNYsiOC45dxEVzIgFDeZtAe2Rrh5FvqmK
eb1uraYIUkrwtdBDFzgS0bM2uXz+ADUNkAIG+hnaQtxSYRyuvBVVdh0EiGPIdaCGSO5kQuUyCOd+
7i7gVEPWU8dwpF1EZ4O5LZWWtZx8OApNEsOpLlHm38LhrPkRAPhynQDpILnrqT+pFMsn0BHA66AB
a5WF2k+7roLmrEiQxTOGKp4TSoZ/HmmJ4/czRQwClNRgaM5XYXNiigr6PBDVbUrvinKv0Wz7rF2J
ourYepdcLkBkxwDY2xXlsWVf1MxjDUu/OeIAZgp9OYsuHsUznz5ZnkmTkFOtgp6xdEZ2go4aM1oQ
kLAZfGJjdPvIVbddZZ4H5h1TI18l9Xak1l3CpQRNKvz4FuhNZetm6qrvEEj33wh7cPSt5jPoaSD2
ejgr0VWfFKwDg7pVSN3eWWPHUBtIaFwTRerhsWLqoRjbe0m5T+Rn9IoG31il0cFj1LvN1T3tkLnv
DcuycJ/e4GzT1DvbWnVtmZn3EWuWcoAMnfsog3o5UqeqwviVxIzyAwANWrLqfkR2JVPPouHde/Gz
iJRdQX/VoMDi9fU+tLVfV6O1W0efbUziB0MBSDkYu9prNapnkQxWCurDvemvTIXaTjisGFIVtlQK
9dlKl5N/Cq5WOIWOdQJrdS5zNHTbDt8EHgJhPlt+iTzez7C8cflhh8U58oxVQ0bfmtQUAUa5JIEm
sJFoEcBRQAGwtFpwEQCJQ8sRdGDKaJ9BGxk+xXRMhJXLfAz/RT7QAhnRJSBeQUxPTWVq1AVSnQPT
eCPjHynMuqUuLxPmxQvYV3qEK0Z3bRg+B8hf5/hm12IunxUEg5nb+aovxmvCszUVLXimgUboYszM
+UuMiSJOsLbs6KcPSvAc0/Ha5ov6FoCWKDV15zXyvtaoVDKbLCnmgf6fMslISy1soNV/WPq1D6Oz
ap9RWrga3HG1PfV+9pkG75AKs2TA9dr9a4cl8OWt1VQ7ywPzsKxtlDMXTf9pURMoNlCrKw4DWgfX
3pjQzAGfLjbOx1jM6JLzG730HAEMAaFF/qgvmcvGuhrmQh92qrdjvanQMvWv5+T2gIDWTbYpokdM
22RyyNpJ+g2kxN9GdPmn3qw710/4W2g2A2H+VYTEEOorRyPfoXzLrOqkayAUnAMaar+RnBjQUMVp
oO3OTCi6G+WcUKr41D4cfZYwxL+n/tmAJTYOWsurMTN/wX7BB0ezGFVax5jZLjM6U+8ri6bojHe0
aEGtUUk8qS+o1UiDSZIKbi9AlXzGu6GwmLgUCKY1wjRghtStXRwrWnX/EA1hTgkWRtSnoB0Zn9Bl
asaBcHWTRqdIuWjeMQqpAdG1XDqwqVPDBfrDxCEdf3NJjb1sZoJ3t/tbfqbXXGibqXTlGwFjwOuk
hApjjPoaRFPRsh/O6K0ywCuoIjmusLYq0r+YO6CYqOei1zjudONIny8MNnpZz4PuH0PQ4Fc0cJ9U
/HmbzoR8ZJ0CziZGglbyPmA7gZWsBL4aiCxzfdTJXyKnoP2F+WSBRdea0TSeaxIcUTWH/kz+8J85
PYJuytSaghLuj4HKvQn5A9AepBkm6c2EfxFw1jb5zR4kHCRGKqVgvB7hbT5T3s0dEgJ+pPEpOk7L
Z1cjQj4RHcSl+/KcCYgAPZ1wGgABkIyhC+8GCz7TyVHUpdHOj0C4CB88fir4waHkNBxJ6D5LtAeW
BHPrdNPdlV/gkzjJtplB2MEpSpmbeqZvpAEI1Rsqi5A8INOYbwI40C6UJ4JgMWgrn4YGhgi0y0SS
RJyCkNBZEFzBM7DVKMQfwT+2lwR0ezRFK5soLps3+QzVRXTpBP2MN6le/du9Zw9eD0pKasisOERk
vJFN33Lu0BGB+BgpBXfmHkCN1GjHQGlB+saNA5MVTenaQ0/oXRGzO+c3gqIFdL/ndA9lzyI4lnt3
rm+b1ezgr9JpfNPv/Gx1lJGfX+urapWeiSnWGd2TKxK5T/lOld/TJszLRI+KVf+HhMg631Q7bR7f
UAm69QfWsAB8cfsDa0zUl3QKb+50nOfn+JytupXTTYeXxc6sVHjRXy74XB54xsYF0RSqOB5A45qc
ANfyNb6He0PGjcIC06Ie8vRIb6NLqYglAOF0h3q9f5PrtHvxtuwh+wsyhSwHMiNKMPDprKBWPtqX
5MqA6N7YpIfw7b6YAJ06M6jO9Ttr7V7YlvLNfYA5r73AKNS+eUEsFCN8VJg/IMTgkCNFcK82yTW9
2C8ezb2Pp/hs/fPPcG6vObnFCwIS/aXe2XHWP3+XCFVN4BFVTuGZk5q+hy2r497bPdKgF/fFzeBk
iMd/V9fuKL845CbvzFNfm2N9A1G4apfZ0dwyC79159kiOqYb5unmJL3zYiH+x/qsaSqQ67/zvTRj
1/gGfRstnDWE5Ot+8avMmy3zmQvKoGukL+c0Zjf9suQIMGVCDOycuMoAQu+CPuUo79SJvpNXsJpv
nJk/J9HcQA92BLM5p/AwR01sQ7l3hclfQHB46pfhpdnKs3yTPuUFwSpXtlihzDMvl/4hhW0mnA/L
YQW5Ev+VtsapflP7vCQzSrCzYk3Zb9Eu233GgQRrcGrW8YHvX3Jfnuleves/xbZYkNutwfrM/LM2
H+7uxZ2a83zZ7/Udox2rcq+v0qW+8i/l0jsGx3qvb7m8yKOTAN5gTSGzAmV3wqes7GO8ocRw7rbp
3DsSQl6KYzr9NWblnlfh1GBDjtapOvJRJ4vx/H27x56d8huz4+furt/xH3BmMCd0y89OOEmX8qq+
ya9xnz+ZB9zq2/jMj0yGu3qPrvnTu9L24SY1J06a82luMXBMpjJo8mq/q2u+dKfhEhe40uYV79jy
6+JbvmS9VygSTv0LYq1HGqIb1vPZ3avtsCxWyDAvIVBYNLv8kG88fso9Usnd6GfmRR7xPts6O3Wb
3uyDdEquEkeB2yKOZ/72z30xyfd4hhaA/ITbHq6VR3PkdnX34sj7x2/zTmFeHFUO4xv2A/6W2RSL
pzXWG9DaW5mTwWJQ6EVtzC1adSvvCH6Z11S36n24m3e4CbcwXx/7Zbwf1shTb/25j2VGc0PmyBVM
j3Br9buxLtllwHhzzsW2eaG/fpO3zLIcyzeL/Hc/RQPmjaLnomYr4JfkwzkwzHreeDZlb2/bA+3u
qb2QluPG4eiUe3+nXNPdcLZfuNM5KnEXCWuO2tmmwD0Z1Aye3ZWBH3na7uOzvEIriMMutiNfZvfg
zgzZgWEgRkVwf/w/tkW0kT7lifHA2OIyPwk45DslHSw1CJAQNl6qodR0v7126t/K5/jWHtkVXsNP
jAGGz72jMmtMsg/lXd9At6kXcKnbWohxTWA0IujHpkzzZ7gpjkgePwyc5ta8OA/MVASfjNgQQKmI
SqF0WNRUE+jjgPHA1kGkO9EekKh9Fnf0dG7ZBaNCKIKVrBmCJnafNCf0nYxbcu2X9qXd2ysMVn5r
6NuF++SqHAlN9HDK+UM676n8a5/tmfZr8mLsOJmyKRtOr3pvz/U7wmcBaoQSL5+9iYLwyfC9P4e1
8YkZ7cBZIW/HpfMnij4Jn5SDsN3hpidWQV2cfHlbXNs3p4ByP3+NR65KCCmqIF2rgFovkenCrudf
yQV35t2JHzH4xaI5ag9OMGRygPuN7/ybU9n3+DPnk/lk8J+QZV/MDw6w8k7PA8g24S61R78c30zX
o1YfAtSBoeaggt8/0GqEik7mq1z6o8T2fTG89BkB3QunZ2rnPAMrz4140K/u34mMNfE37t38sT65
99lRwythdIe77Mz4VHjzDH1CkMESYsWJFvFcHFDAYTgPTgaqSd0VOmmOk3bLL8M1/oY3BZcBaA8n
y1IQXt+Ta/E7fAQz5WE9oq9EnPL+2/shSTsr++wY7jvkbfsJHFX81vKNliU3gSiAhK7e20wF8M5H
55d/xFmCiKUXRAwCWwn0s2eWrLoyuoRvnUrhjEXn8/ltKmH1E8NW34pfjhmKdCxXc1X2bCfpv7Sr
XhjAG2fPfXHW0N7mm8snn2CjMXaub5xd9im78i/WBubyZhZv7AOB7IYRVwQArI28Q8dxXk7I7h/O
wcKZAIfbtHuSbzKU42eMg0gWwxYDt62X9pTZihkqyXNjTcyy9m/OibWUX8yIQTC+5mT4p3yXzkMu
dnFUoc7nHxOsbPkOfjgmLHL4rN/6C2tHnGeuQoxKdiXMGP4Wmm8hFEXucGOvunV19L5i7Dtzamfh
vVmChAHv7u6fKdmtouuwFsVbYYdwxtvhmu+R6Sb+fFaEUVi2ff7mw+H7pqBK6VmcDLw728o+EEpE
9SQ9q/dwWzO3O7UvhDX5s72U7z6a50++vbsSsehYlBUxizgghDBvItOsZv/bm/3K3xyx/ElQEyyy
RY7lULf+E2u7rw948zf1IJvV45uMt0cs8sDotHuNQHWq7wqJsEsUW66Y8erKnvH6LDz4UD4WE0V8
Kk21m/ItnRiHW9/jlY1FL/m9WLd445/jD2OmrdNf7zpc0ynsg4QD8Zkh3zuFW8IGn7GdnXWCV+LR
P/2n98MN0eEaY4YzJfYjIquuXHmOh/mVHO2X/Kpv6Zt1Nh68MJ4Ffh/2o72Yr+pq3rtXexYnbENU
89YJHpqrvynf8Sp9E+xgDrif45uTCMr+Lt/Hz/bALyAhaE4Yh/xJ0AVi8ZJfGHIj4uZvKIZPyMBa
PgxOQK413887Ex639jx2dii6oG1rH5VNsHTO5WWEs5TYEuPQ8rEdC0icCLMvr5N+13vviCQSm3pL
D9JD3oWkSfvxjZTRW99b1wLy5El4bi/1ATPxhioMrr6pxMAc45i0vD95Eg5L84Jeimi4Z84e6J64
qOQhRJzVkUsu9odvA2Z+haOPBAeDzZzpBDIdawmHSfmPqbODfpefzHHdQBvHU/hq9vJHcNTv5oop
eiqZzYd2gudrVx/wCONnsYsPtTjhyk366Nbdb0g7JpgUd3IwnpEbxtqKO0x+x1a98p4EbeqiweSI
1TPeOBMYbPun8VtC6lQwQzzR/kFLany0iHXQF3uT1wChjN/kbPIHf6pRy6WhSW5KsjXn4MsfXBIS
WbkWGbjxkFdsRcQ1MrF9/T7cZlfvyuDKE7LT+7Ab7jlYWSz2Pj1rT3/FkPmtI6zTF92OEuGR8h/5
DH2umfQA0jeHlmweXJ1HtoXpedEv9YV3rHcd4Ue6jKdMP6/wBQuKSOdklywgHX13RGnjqbmWN+5r
fmbSsD23G0zzq5wGM3Ph8RuyIwnEOzkaD9Any+YlslBKCfja9ka8TqDIopZfEkSvZBHwTL/G7/xS
n4Pj8IIf+objxi4QMrAt9Y1MrrrDdEZQ8UP21t/MF6vPtccSaO/mF3/N1nMfsCED/TOILJiGIURv
AL3DCHimhYQOzNogeTbAXoiMRxxRHAypM21o7v4T74MsBpx8UC2KmV5kO+lzsgCA4ttJ9IMXpPzz
13AU5oYBCEo8/Bb7Xlw5ek/lbbDQ9p0j34tszIXhAgybcFccBVF9KCa8UP/JSSGYIIrp3/ouP/Ny
0Ve/x1GuOHP9YbiPb345r+99lU9yjfaJ9eHdITgi5fK+wE4Az/2A0P/GJ8Gvw3v/Evt1YsWReXjy
Vd46+pE/MLnoKiAV4vNpgGbPmFeyXShHmIND7V7oj9I6pzpHv58KDNreJI1wEiIUS2peMho1oXXJ
V2yb3481tXCbECwRSjBrSpdNmdhffCFEQpBJ/JkLg2k5dSmywGQBFIRFOqJ+M9pzB2hEvgL6osE6
Vq0hN0wYZM+pu8zZh/HJM9F3ZXiY7lt0cLfs1weeDZHECcZBfARxozlBl5RyUvDF3/KRgQ5Svxo+
hAkhuPBGy+Gj/64/7ZX+iq78KL6kuCYf3VZfxWQE3RU3dATUuNc+zVfAbhyhyOM+uXfmKrVHyPdp
NyRI7ywqG2Pfg+P45JqzkNgZuGuYAqp++QGxDdHPiPkIt+hirJU3Gpw74zx+Y99e5SU7pm97y9QN
EWBMElytGn53sY1XRCRbiisexZ3oSyaUVycYf2uP9se2OVac9wPQFmIEApg3SdlDEgGV9pZwxxmB
HXbwXizaA7haAlRsOsnDhhOGJWIUzaSLgE3E9V+CT+s3f8dP96XsoYVpD2ArCFE5mS+qSMJW3u1L
TJiC5b21h/YN9msjf5TP4sq1sAHiQms3i67lN2nuqz+UT762xbHipahRnaie8enKjUtXvfR794H7
ufln82J9m9tYnE1yuhVmDN70SU+khB8ZrvVT3iUPJtfiN0BCsipibO4vTpe8fXy3z6oVzyhEIn8d
GMNuJFV8Ije9jwHATLpfbMWbuAUwsTC9yj5ika2HuNKECsV8WKtf9nGc90viz0Pz0a3CW3lgJOBm
L3wqA9kMjNrJ+UCq/UwksPffzsnelntCbrJ8HpVPk3f+tvtAJuUEV+ZCeWgnLsRCXoUb7yqMW72w
jgS7/9IbORX36pa/tau/Yh7igEcC9uxPrF0LoznB1F+JJvrhwKNSiV0QnpMRgB/nU3ixXf9kMbkE
7ovEgCoopodWDn7X+AwegAK+R/LB7NEd2wOEKrea/Nq8V2Sw+YWP6g/in4ujOILM56+IIa41FSvp
g984N/eEZSQZNUFfsI55YTRjnwyL3No9NiT5F38gPyoxrUMhGg6t7/w+Er4l8NZ9jU8e4Id62pX0
lGVLZvVeXJQDyhqrgroik2oiLCIhLq7K73DnEMv4GpHRy6/2lh2JRc72haVoOdBUO6hRXcnxjywY
kbUwahwzLhZ/YF/ZYP5MhYuETpQOyLm2RC9XtoXy9q1Zd9vuyB/xj1w4+1VcxxsHil/G+RFr2C7V
V/nkQ7G+/BsxGt+NubbvHFAu9VdJuPDMn3wWmyxuJflDcSWmwpH0bxaTM4ffSIUpoozxbF6Y4fQc
NHyJ04VbJcBkm16cOszx/+8OgSu+jfvGangdI5ji7mE8cHLKnueTHuKAo0RybS98FJgzsq0/R8Bw
M2hHl6G8Nw0IvAz4RKM9cogxoiPmB5PH3cVb/J0ncG7qrvsocPz4hx8CU2UvTHm3YlgLcqsT3Oef
EbqoG86YZsx4E6+ck/Al+SyRhFFAtO6O40l+alLAwZ+IMQrOHA/JAnk/2M4t/RjsJvbx231Vv+6W
Z4V2/jm8+HFcIUk1KqXVFS/Dr8T3WZ/eD+vZPsW1aSBnp78ytWBoi+CbWuCj2eGBb3vwMv2BoBev
Av0NLqU9iAdk+u/A4zYUuXSxCVQB2BOb/RaXGxqpJ7dFoe9MqMnxgUqA4vRvecZj6PdhzXl+gq85
UwPFNeO0+EOfL9g2ful4Uwg20g1NJA4CiQMH8B+VCA4GyDrn7TG1hesl8aeST13qadyUt3bDiEPx
g/0UilB8NRI30nVnoobRT2wbWhLi3P4pv/gKDyXnM9K6MlpS0O77NedBa8C1MKeHzSYmxzGj+8mR
v5BR4k6pcVeQT4t4kUtOym/A5PYi1rUhAAccWs00PpwoFrAC71HO6Rraf40helPoMAlNu3AR+Sf2
2IVwhoaHM8/7FX8dNKa1FzBkdNKMYQc2lkfh6bm2HEeOv/UmOoKChMCG2B+kGHAMFjSYwWbcJQtG
BLt2WlGv+Mlw3MQgOOy/jfX4hQAEYcv2gHRNVbKqeqrlC6IFQl6TreN0YvOgKAzZh/9IOq8uVbEg
Cv8i1lIk+UoWFANienFpty2gCKIS/PXznTtr7tzQKhLOqbBr1y6xkxD0IvSAtMxKw2mql+yfx+Qt
1F8USgslxXLIFg5pBOuXeEThVLiZzN3izrGpOG0sAlYU5y8gV+Kwr42hjzh90BGeMmw8vPg/v0cH
NvR78uhhhxoXDxARcHG7Mbs8Mw5NzgQGI5YQ2aJixtwGGK36RmdlfoG3GYFiq0CfUEesBz4ZLRub
qzBPQTL1Tk7kTaPI8qbxNA4cb+9by8BzfMcKnMh3gsCKRa5+JGtJvlbSmkkwdf6C1Az2kbcfmMkp
sYLcTJJTwB+1GTgnK/AdJ4qiU2QFUbx0rCRwYjOIIz7lTwNrmprbIGhN5xRvrdo8TWMzovJgxn9e
FCxPcRQtremfvwyiIA7+iEBj33Ji/89yrNhJzaUfGGZsWbyV6zEtR5zMyU84sb/It/zlaekEPri+
fbWZQmaCPVqR8zET5ARNh2Ps4wT9OHP/yzIw+fCSs+Z31UqWvekHwdLhOy3rZE1gpJj+X9ya/OBm
xw8z4BfLgB/L5gmCl71kAZpxGPTin8so9gP/L/jY4iNx5MQhJ883BUHmirOM/vzgasfJXxDETrKM
oiSO/+LcjBO8jRlZf3ESnMTN9YKHFfwmQVJbCYRfM+FGk6XaMW/gJnJ6ThQwgjkacOl/TMgw71bc
i/dwian5x6t+4FjcJDvgN2saLK3EPPkb7mnCrQ/8m8s5R5YvzjCIjmZl/f4W5u9fzoPCr4Ev4YeX
LFSFXAzoV4A8bVzMh5cBhsbDwNZL7OP/9RASVOafdqy3js4vVqaN3dUAvQl3ZKgvuyEyWULrRks7
bDNTmBxlNGc+iPraGTIVcaT6hsguQmOSUS5Fg3LAVtMpE6avXVWqUNvwUi8I7fUGZSIfFo/5LQ/M
RjrSh6OWNvL+x/um4y7yJcM3ScGMSUL1VUalCL0WIG9pbBffl/8qSucx/oZf4eIxD59n62bD0hvA
dlsde/Tfr7S7QMNB9MIVnXPPCqm++renL35A/wH87M/rMxM9+mOFRtzvx/2o2SxtXz6s07xaS1UL
B7twyDweR7p5GCGoHceW/oj7nmvI2mBMR8eoqWngSi2pVxkB2dCA4GUj5lO+vWpcWc1oibp1VIVf
L2cj3/zPlF1sxj1DuSGOI+qBc6Ft74XQV4MEGWfl8iwwUyoG1kAmS3be+HH5Co26e8dFSslQC55D
JlM/nP6zHkMo7I6Ly89lv/fwkFa0P0XJPgqixIq2kWzuE8NC1J1XSHmIYBlDSgcoYxytrx4y25ea
+VGmK8DVC8BuhxiQToWXqZ9ImpHMpxYnIJuMHJiV9bCh9r0YP7m4r3qY+WZ3QruP8O8EeZtp2bzU
7mo6i77MVlV2A4FV6H8vOr0ZsC2b9xU4A9XGmi5RWpA0h8smjlOfIleqLI2OfRP6Bxen8biGqANa
eJJxZxO0kLG1or5KJyICBwpNnBmUSQdyi1KIXDHvLbzZ4AV7E66JJQF5kXetKdFHJGCImJ7Gm2La
OIShQTt/TpkJFbw3hUt9gmpFtlDcAYPh+u2LNBk4EkWCIxIpIpszUD3j6pi74Kt/dOrdzfdftocY
TZta5jHr2wPh7n90RqdD+kXEoUCVjgqC/RybiCQxT8RU9sNIYiBSNGLj/Mrr+k9a0mb1QbiHVjgo
IyA27E96vom3iLsRIzyKAju+4S6CMa6AMOC+JPc9NuZ70wV6T6JMR+GqXAw3zwWnrDRwcmmoZdxC
CT0VRS3F4nMQ+GizSOmb44hoJkPvBBfeqB4s1NU1eM6KhCFCJ9j/HnD5lPDVuS701YdEcpHOu+0o
eBM7bb6e7siLT4LHnqBJs0hXgx+m0qEJj90gMv8md58eUWvCgJLgBrnTHCE8hIH13ydyopetzmS6
F2bZnE9Lprqk7jkdAAqnm3byiBhsFryjwfq9Ou5YPA96Nbkxh/dyuCHlxOd1TmYPwqBLqCElr0VH
BvB0yZpd+Aru1+ltpjo4ddJPXotsPQoeq2yt2ARgbj+pndKuZiMH9UoaUvNIcZG+8+BdeJR/gZig
EroIe05O8HAtzU6KSfKajIOR005IFUNppUzo9N1VK8OvD1JAKfOnWgGJnJCqVPbZRLOPbpak83QO
odjKqL1Ik36qrMcUoSgJMfN8122qlTK9Me96l03b3XXxRKnRREzuiAIqlcfOY6bctFo9F6DZa7rh
5o9TP4VSsxiREBbrI03X9DCJWBT+X4RgIVdKGpNxAEFr/G3PIETUj+oNGQDzLt5BcaM4Smh5YJTv
jPG7c8lBGhw9obffBLojWae3mXnPJJvonki9UpfGl1X2c13QiOcg4h7IfhMpYT/RXAIhDiKDqUO6
9a4TKXjwyjECHyjXadLNKo8SsPWcKqS0133q8/XJ9WBMBW5gLFAP4zEoYe6Bvc2kCGnjPeyFQHU+
Lvxf+x5ri1eiW08XTcxw5DEIIsgjgbXBwIhTIPEPxU5Gnc/YqtTy3gm5y3uWTauN5JVTzR1Mx7Pb
Xllo89f0Ov1AP8DJLx/bcfQOaFeZabYxbd1RIB3KqagNpM44QCBwBsjs1dvKR6YKBD6PSltaXj1E
ZKiHyzZoh/3dDHZPqq6D3XhmYKkiuEx2HUlLznLyjWDT2bzdGbhoXROJQVZwpBmtMRQxLoXHDbc+
U4nLLyeZy4wiFgw209N8ti9rlGo1kSJr8vRkUil4TCMMj9TZT8ViCi8GtdMYKgTXyKPxDvFyC66/
QXsmu5lWb4r6sjBTRJhYB3ojpFSYU94D2kyaz/Qu+imgzX0tFFnSgSAbCaTt1K6LPcadSYLYCCxo
fnUbMVzO/n7NwU+xR1//9oOJBecHxHNzZEJM/Y8vIO61H6G8GxfE7iYTKfk85rd72MVvd2IICBVw
8JMfxMeydQpoDLhemk+Usv7GVH9yE6PXGPaLNqfaqRHHwbS/bKRaSoamYK4ZHQXKdGngcRUulota
KBgah8BM9hMil+sOT6RujO0jyQEZsHnsI/VyxylAG1ychAmlSY3AGzRGoID8kKMxb+p7UrbIeAiU
NqX9zLpJzEpFwV/U1ugGeOqAkMhOmQY6amaxJgcEQy8y8UDS1f1PDfTguh6umHcbk4uNUFndHX9Q
8lE3QxDS11r5oWrP3Fsan2hsE8U59aKdwRvw+3cfJkvniAL7+zxOHuE3+lJmHwb1qp4xVeqXa+dj
uJtmo9n9tF7d8cC9ecPT/nIbBmtg039lHez8YDrcNH/y1NgZMcSX8LPmzWQwvuLKu+GGRklQ7wNL
TQwWA9wr56jVR+SnGcyUoGOCiFVtqgjfrCJhsysW3UbdtHOY/nVUb4bkmTtRNFxRaGDYxOG2L9aj
v/fpCN3kSzrGboq1n9fitntS6xz93QQ40Z6fC0HZ3PA+Bv/80TEXDWcW31jOnyO7R3mL+2HhKTED
BuyG51lwh17b7ywlYhXAj+oxV22muGBsk5s3DMuks+6+HrR2v35Eafhese0DIBTx1Eio78t6ef0Z
Le6Xt0fHwC+YJZSBdjr2SvYbHN45GIjXeDkpc2n3VNJCErXnQuH2lYtPSAli03jPSe6nh3KRHoB9
kMtYl0Bv0mRwhtw5ZYibM17Sgba8R0BOLp0tcTt9w0ZAZNNU7KvDBChbX8mTL5WFsTVeglLYPZVR
bfKmForbsXSbAsJamqA9hBG9TdCusAfb20RaJjIGo7OO/sCFCeRqUbp8zUEgWT6U3IYOYN+qnwDg
3H3Whjxt8Ppo38+fLlQKiDA8YQx9/gfo5I8nNVngB9eC1r5LN/2i2TyS8fLo19HDQUzWPfpMbOLn
w4hG0iVhj/9dlb/wM33JeziAkM5zyrfN8ySPxoz1mAOJsR6ixtfm5YJy6rxYcwZf8DfDfe6fE0ZK
BJSuGFuyk3/6KdsQED2BYgDXAJIQ8MdZ+uOOD5P08AjGy4I7bwC03n6uKpAM0AYK138ywg+0rm7w
ZOVe44ENZHC3JiICJT1Z8weWjeya1f+SLeAD0GNC4i88RLTDKhuXhzLKgAoKqDs63b0J0y9jdtTY
lJjA8ZufJJXg7zZRdvrsGHd/SG08152DDi8BHC2vn3n286Zwy6MAVWNiOvT3L+Jp9nulbwg3AQbA
6tTTMGFHAKV/AAoSbm80mLJLrtRxAAYZGgUw+C9shxMCKkTl7YteHV4F10nkzSTYlznCN7uY1n/i
aeb3MqAoRhJFpYBem5ZWp1mDeu2/Esw3oYwJ6Ap08ksFgnoGC1gUGbY5FJTn1+aUQYpI0IjwsLgg
D8+nozMEt/WxibVgnQLQYRjAi2bPtXzG3ANojWjeBreD9S1ZypbIDcgMVATUb2i+WxS+nQYm2s2m
cUumkxdW3g91TNYzFD3IrNTEIHfyaUKHHZ6EaJXwBXQGPg0Ghve/awGSVAcBxf1wa0gPwQ+5O2Lj
RsctlBt+ehRQXRnrGxC55kC9SICbEcVSyDNbACfYtzzb/8EiQBJBuGVuhpB/cChHAvIAQZMQdrJL
1ExGAksBvhZQE2Qs8DWeC7E806YQ5zaconVJD1L4f7pz4yZRwmHUdWY1rQOjVNJMspE6AUYDiwEV
5Iu/rQMWRpFWyALRKIdxheg6FEUpxmmJ5cdTg0NBZZZ7wZ0OyRLAf5RzO5d9YDGuBM9zBCI0EPum
aQY1aeYBCoQHRSkASBjALAvOgDCf+3gDFwQ/PrDSBAoIWYDioCZSAsip/BOEnlQImBJGRn1Q//gu
FoDgAMFgpRQu6oPABcWcMYUL6p6izkIATZUL6orAMsXuXPN+qCV/+L63JthDg8rRWGUF48pE8QzN
V3YZJuVxp54CudJ9RK9f/cKyAeeqW+d7As36x6oFV+MoGcgYrhRl5aCNJXocFPFv/LAuaA3Uw9i9
LNIKpPH3vSljLpEyDit1jp5yoqyAI2jloJdclPm5dNYxhEqQbJ4FEB4Pgu+DsDPa4LFvP7zASYPk
cUPwAePc4WOEFpTjUzNfMWoXmiSd14DyzEU6cNrcJtYmT+17MKjaEDRSlZlxG5Vtc4A0xOdo/+eG
z3jcojaXhmxvaUH5HVN1mw+o8coUZrqoRB8SGJ5jihIpb2bVC7IsDAZVEOqIe97Ub/gxSVv2AxMe
fJCnCuhKbeicU/zkXFmrXBwdA2xrLo5gbEjl12oObKKPbIlzVW2GvnKYOw6hZEao3TAWlXX0FDDi
98IuUvfjDckdlXeAftI9EG1Wlo4Z2JJ9gx3A8OFl2u0A7atTUfpMyb3BpRSaWxYciqskSFlHeOoP
JDItrOaL1tWPheAKxpHnT3YcE2ppZ2IooIc3+KWoifEtXPNnAcYvUj4ekLAh1BqglgFKA7tzzaxD
gCN2LrApVovfqUiDdmKMKnSNqQgfz889ax9fA7jLihGcDTS17MZ7XCiE6Jtqw4Bcwd0S5ByocTS5
8Tum50J6x0A8/MEBuiVtCfqlQAsM80i9GFK1EV53gr9IrERJ4vbDImmWxzPfQyXRcEVgD5nbEzZG
2XaRfjL4U2Mxslq5MiYIcCttInJRsmFboeyzocvuAtSe0ReERAIBPu+jD0nwz8Wtwa4xupiilCKO
IMr9LFI29oEVy01rY/6EsF4dFAHEJ1+CPUCd15ySJK5ROIrkuRiBTGAuwH4/8zrAjrJu9Qv3jX2A
B+oSjggIw4MWNuigXthlfCGgnvfaQgEkRuWJ2Bwo4MYarDbhMJjtZZjSbzVjZgHBFTn0pY8xnRyM
x8cigUs2vS1ypndaZJL+dQfiRI1kTtBWXa47SbXfF07SCNtJc+knxy3W4X3hqrPdYE38xw2KxgHX
UAVQK4h1Rw4bidLdLWaz8B3YG+g2FDneVMr86Lkm1GQ+Zahi6i41mLxYWmS0oxPP7SDKS+zM0jZ8
Lb4tuJ1KSNEo4Q6K3JgiBreXZflcNx70UHJSKp3kwdwMylYHaiJn1pdYAcKpCFfaROML31Vf3itV
0IPy4BhWBzASbhJhB0okixtxKm7+wPMYJV9R3slEqYiO9FZUI8g9ih/sMzEIX071S6xwiqx7Hg7m
lXded1wDe5vnSj4VG1ve9/rlMlUOPxQpCO/jF24Vj6FXbiY7DD+TK7q1rAr6FQgXlLixy6QQnoxo
hWBBQcOEW1Mxb4D+deEJGNoiKiyl/6VRrfeYftMysANRWIatGPY7wucX6FhgHoGuVPqkGCgv6n3j
bk0jQ03zSh2oqJrXizfSc8/wnc/0LGCK97fzGSGc9j7O7AUUcuUnaHO6HxryihmEC+o8zYGjssBu
u7QTHojSFz08NLdRTKLO9B4zXw0RCLv4YXrssLMBoBjFAHRF4QUwkQsC21MNB8f5Gtj4kveMRU61
hqbA7nB3REWS7hx2APdJtZlD2NK6dRdRHfkoxjJHAiZ38f+C9PKvCoOvx5HiofHyyDvTk8IX3Rv7
laOexeROdFlE4YryFPHizR1+mJEgSm+s/+7qCgiNezoW/pFSj86gA9XG/eFuRIVG9dhnMKcxWwZd
GPTvyExTdYQziiDZYDMpy+R3UcrhsVLKo2WIVikRJsgOMIyB6WsdxrPBl6UbCTYD94HoYOwOOxiH
4fPoUmHFauQdWrcOK318C9WvZ5DyPuCOesZt2n2m97vdoPfZui/NozPkAQJWO33uEgnwKYwS2Lwo
bdE3xFS+zgYVvTKN3jC526LjhPoS9ShBOuO0uHmcFnXclh5s7DIFuc7hoy3HuzJRHdqLTcL/zSzS
Z8GHIfxTVaYiesinE2ozKZFFXfywrPmxzD7Z4ZAMHAodlbQqcQBqzBgZwhIkwxAR4ynSQMBMALH4
eDwB/GyuQdy0r9cbAfeH55+yePx753PDxO+0ndESQgWMZiDWIZ4bQO3lQejV2Sv/zgQD1PRrKoqU
0aAFjdsZpoZnLYIY9lbIFj2y0KgFUBcfoQ/hYkaPW5w0PyuMoOUBjJxi5KgJ7md086QbPcl2Hxtn
Cn6Pryc1E0JuiX64PriO3Q8e9T67QXivnNtn8THWRwU1+0nTeTQuvwxXfUz1LNTGNiJsj6sPl1Vw
oJmKoS60Y3hVPQmcpaiQA7U7JeqVeX651VsgB9qFx6XbZrSBI5EmWnSk93ygwLa8Pp2CYm7c5vMU
FpRZGdNPP5Vyr6qmI8nnHhF1SpM7/Ri9V5F3aQsK6K9iho9OVZSV5nSBEIcXzOqgRSUZLuDeD0Qt
nke/kH3CkitecV2LKj8Ym3v8RFkT3QWxlPiEwG504Q3QZ6FsL+Xz4wKQSHqU4AFxp8JaQjz8l5Sg
t875cRSI8fUBOIUIH15XfeDz5CwkSDk0NfgFd2gStP3+41BgROARdDNoiIQiGcHmN+HUrz/PbQpr
leYp6f+AQ/tH/ZHP7bm7GGcpd4aCEoLn+J8b9Iq/FCoxzlu9JfoGhdzjIejVWdwPsKoTOjsGZsnp
k2IQSHLgIm6394MieCDSCOqCmtA2x+lURCJnvB1v5F8pipLYe8h32zToz/hQFsHNusE+2JZzwfnz
//UwPBKsP/AovCuKyvOcZlfR7calkxviN3iV67zDeSE9JMImW4B6hme4ib9DJs8rl+SAXI9wjqRB
EZcvToFJRbQGxPAKsSecOYfnZpJu8WFp/zoLT0nawPWQAj8RlJ1QTob4xtMWVXySr0okJijQSKX7
yhCedQQtThVOF1ox10b7d8LSRqgzNWixZWMH3z54jpJBsXvffp4aa3nyokfgFnJ0vBr9CfkB4hSD
SjRo5iLkHSZlfJ+9+MvlNef8uEq8dZ0IjQCMBUE7xUSmb4mwtSF7Q60awJS8EmYDYxiIdwj9CGIx
5nyMeORNFc6GWs9RiFWfMaVC3suKwvtzt3CWuHXWW7MkfzjDrCWAxj7zkGnIHKb+EMfF2pVdCDRn
/CCs4zNsabwWCYyQFRChIs8IlgiTRAirIReSnZMpkPLSGfC16XiUZYe07i6oyvg7+BCEONzdd4Iz
aHoPN/6m52kCzqEdaHCEm9SQ+4yp9pvXv4H3ogUBxK63adNGpRoXPkbanwd6IfBGZ6DMXIOex3+v
fGgJEQMjxHD5b0tlEQdlfRin9SuASEABmmEHUBBNGd1LhfEXNqCnBAVQS92sce28XRYMExx2wQCO
tH10YOB+0Pukxtdc2aOLtJJMzcCJjk6adqjkhsKZxGAnpOnKL+uOHBnxysdg99EPusEs8J+jxNik
SUNpZ0xxCEU3CJ8ju2FGUchuJX3Ixi6/01nyYaJXaY/Yk7kti/njFpOTyyOpbtDki486u/XTLvda
OTHy9bX5u6Z7TGLxClOUdBHMDZUPenVMVY+0CJU2hUEQ3fT4cccPGhPYnIhj1pjix4T3DUaTWp+i
V9Aj08Sq+Rj752gybJY3fckNeT69b7Z5fc9jZaFLk2OBENJqTKtJv2rJTZrlUHc06pUER4y5R+UB
OT8b1vZDkCWvJENfE/MIFsOuE+OYWE9or9QMuKaxtGuXbKhv7uQU2FLrtRkDD9LHt2CecCDPjrC1
WK9QIlGAUHq7oDcTU8u9QmsJKm/uMLmJ4yqp2478RvKhi8sgg9cAH/EVg5fC+urrnKDOl3g87GHu
ySNfz4nx6LS3XgxuQisNDYg8vI3X3f1M5/BTnXU5LUtuwaDy1sHo0IiIA2kJPcgEgZhYWJhqrDYb
s0lY7OM9O0cDbZQmWnid0820GmzxlvXsOVem0oKOO+BiXmkunD336u9f/M8eYBuy78RmZq/5n8Ug
bC6EL8TZeNXnnNdk8inSLUwBHPqSOgMpNnS6JTG0mHWg4vlRPxGpOHFYkwXjTTkntqN3b0rM8k5I
la/oXdXIozhEMARfBAH9FndEDZBPkG/iiaA48QVk1Vu+UhwRVIogGXoT2SV9PomwFDm2xWmR3Soo
jdi5gWoZRVYoaBZWHes1uowvuC5yLIrswJfjiwy4s+dbqZcQvmQ7fSOakHURofHT4sFkB8HTwUZ9
KsGwEkEkZXFN2CMSXK4bcicekIDeowkX3FngY/9nnawKfgzkdBBteT4iesJ+AGNRo1ryCOiOJh7+
IMiD6XGwqSQZEoMoTQ4B1YFyChHoSqP7jkY3gX7zI2y4SKooeXMNGHmKlmdBT9zisIQTAZTjsZCT
XLjftER6oktoxizuOf08iUx+aIJAc4kwD4NPmAevbU7PBwp++3R299qQ8QCrfNYtlBU94jkJnyEW
EdxHQRm84Bn5K44KuBENoDM3GoefxVlMo6ZtRM+X1Z8HgrW7hFHoVzCJBYf3cSnn0p7v1he3OasL
+rCgzIOohmDXMwKK8a8cSgtOllQTJ8YzSvqtHgAM+lB1vSf9AcIfQwSjsbClAkTRZ5mD0TNVEnbp
Z5vTuEVR4sDqqJcsds4MnFPbamcBvYCVxscQjGwm/VK0iP/4CTech8Oj0Rcfn4XEjSd34uHwF6Yq
LXmd5hgf5oK44PeFmCt4UPBH7I/t0iWD7Xt2P3Av2zPbl4FG3G/4+y+/8rAP+4rCKKyKkHaC5JGI
jwy2HJn2GyyDSua7MJLHtHGVWb88njpWCDZDsfESKUEN7JnWBIM5WoNQXIrhjpCpmfNA0sNwr/6O
9qx4bjm3ZvvZsvFoiMxnSKcujFVKvIV0gJk6jAvUIVGzNUlGi/mLttfC1u2Pz0aZEC8lYAhWC32q
4tyNaBAaK5r9/VfY+neezX3GwKPgDtYAx3p2c8kLfWaICIIvVQiGzDt3ln1GIzLB8+xzJl59npVo
NPk40Dttw4LYaaYznSJF6r3CzdXVaQ+meOlrEfmLY6wkjo/PxyIFra8ubJ0arxzSzDq/xmOb1euk
dJ0xa5LeiMJmzjY3MnVy+kNEEYdaiAXI6hQ2pM2QLQoYwqcQkYBA7ZKn0e3BuPjJ7xhu7thGwjZ8
zIj+Wp8jeYjM0YhLT5ifxQj0TowVfw85JhAihlT6vV8wqccVDwI7iBUnqMKMEFcTwGBSRCD3sW8I
bDUu0Q+BHJGaBEEe7Bgm7vy4HSXdAYRpIQmy2bKdUuuP8tX3IJvxm25flbJQJ1pUKGmx49mgNKtR
s19ijqgtd5ShoW7FzewBhFQF1JWpLtNADln5PZPP8JeFpgJpJnFve2ZbsYgxgSyy7F/4pQh+ASEX
FoHGHqIyfIOHhHvIO8QWetHXJtrB+MUKITBhkdDeOUe4CKjG0/e8gA/EAZFRYASIYUAz6Pwhevu3
0UWsi48J6wu2DECEBlk27grq+4yz4ZicED5K2nP/8kN3AQfQziRepPJEX5hYSLV8MVGiAitAXXDf
3zaWBR9MGsV+6DHl9MpyZ/5tCcJlngFmpEaHAjS0FaEID4b1GkJ2Z/kBPOMHeLf4NeM6iSwJm9n2
IwA0cWtyQCHEeqgB/4szRZQn9LfSAJIri55MBEY655BfkBnxCfCQLuIy+AsH5tqxF0TmQvaAEe6W
nnsEq8S5LACi1f4oOjDRg1Tx6o0zyr2esB1uBSIiBwz4/ULHFGE7hR5eIFTm/LlGplFcxdRDAcPz
Kh6NI2L8OSJOQ0G2j4iEug8FCjpLKMzwc5baAmvMv2jmSI4rVv7iGNE8nxBjcCiuKT9wa3GjnCcF
b7KPdiuiAnqsIAJTNcFybUE7WBh8L9Es2SNtT+L0WE84GUglAinsRawsEEjavgi4cVLvytV77wXg
ARDM0Nhv8KL3Q9toLx9xVjRhXePDOkHI/3IX7F5wVtxvRpexp9/DQp2PPszORbwnSmnzrk4GKYyx
ROJWUiJJ8lUlPqpz8IVht5SOf9Jn1mgLo/9ttXklbf4J2TvaK+6YHtsuv+3sC7ZTMdh58lRQhGH2
sTvofqlZ8BcDQdtbOGIMHo0z1BpHBDP2l4aJcqp/d1ImsHCHrKdpwU3gHTY411u3SZlBKyOrUpXn
FFn1ZuAEYDEsbvXaC7b37bhk4RzTEVTykEd1q0wFKB2iE4McQDvufjQcM0XCZPZJe2PYnA0S89Ip
NSyMLc9c5NkvJI5BPPje9oLmy/06YQeRzA+gIHyZ/YM8/eDYuq10Re7y7d0o/BXQBEcf1PiQXlLQ
J85/0PyGSRxk0AYQO6AyJZ+0IRuxRBWUAeBsownjKdEOJ1O4yn5XIFJtFQMmyrCcnUIPpXlmWDU0
FkQhasbPek3N3nRldBXIalaG5BZg5xsViSRExz+Qt4CcbzQrfkr0mTXo2Vrw+EmZEkDplb109Cv2
1SqV+C0L+QPK9qv0x5f6RFmemPYVDeClyNatWOnK7PWYyuPfb+Fc+6hDD8OYv0N5+Pu9mur79K2n
d6SlZWyKaqKp2b+DWnMlGoX6GRDTkm05ANW9s6PoqWVrpGkAmFcx1BprGYzIru6Mlp++Bj2FidZh
iXck92SZZ4NW15vHWMJnJxB12jHzbka0xnybug8k3H+3/uQKI7mY4/QxAXuO3c831nJg3QeSmqB2
sn17p1afuYrikzjdeyT2J7I667GXNwBltKdRjehFUiWRjN029/QiZ701frgUaEvVwwxpd+BP8jzF
J5zVrns5H9lHqixpUHynpO7SHUbGMxhkrlBC0vxPHfc5s5I5WKcEMlAPQ5VKf2Csh//6rvUPVcCc
DFclIEUK75jPpUWW0S1znX6NKQtEl+HBw2JkdDBlIpzvABgsxOrxWi27ODdkDBmDze/CmBUo0FSB
wBEoZg0Fb4JlX7AfLfAy1O5p0ceKGa8QOW1ABkWZUG0SR+innHR+C4X9wvAUM7wiBuOKOgQ/oeP5
HbLosZG9nNxUD4PV40XJFdoZcjnU04i5x6gIQ8ObHbUDJ4jl5BtQGzMUoc3ypZlJtB/b2CCOB9aU
qfOMoXE0wZIa8AsNd2OKqQR155kSw3AG1GAxKwyFHIgecrSeOgqUT4eK3Ij4A8lO0EP0L0EEWtEi
LMrib3F3MnUCUlze1+D3JbgoGR4hJtoRINssavBFrlYO1RK5swlZ/kALCmVSI4wokM3K5bY9/iEd
gLOkLXysS8Atx8xCRLfP6mvdw5UfXynXQn/66CRJ5RoDjyZYTuvDjdHviP0QKcgQJwhYWHnyCH0s
qNDvyzjlWQD1QXfWvvAE5wAiKPL5bGJqyaRNXzXSip1AA9NfsJirPmu/yuTB5Pgc+SEF1zHeCPEA
baboBJ7d/ure2uj2mTBvWpWigWzVdIJri6OeWQpPxTju8/vm1YV9sXwj9BjfSOo/Mj4OITv/fsA2
3oc7LPznExX9LzuOfUXw7AGZK2hjtSOHlpjvuh/7byn+XBGyct75BJoQmVee+SRU+NgckmQfdtfw
6hsg+swrFC10MqB1t/+oE5UghdrDcNb/jB5BL/qN2Pga8v9T8FV9kg2tklvqqAiWsIrRkaZY5Mso
Z9EHDz8EJAFQp5gzSv1fFwfiVTwnQup+7BLsCPhsn7eC+BhekZdNRQcjT1ICGE4XAsYPKZjQnMcU
AVs+E46QpkG28l4soA6PlLuPPkg9InYyJ2Nba9sOHkap0w3YvAHTUDgaoJiadFpvEeL+YsAVNAAM
l22IxeSBlmg8PptFzfwuqCZgwmFRTrrbgiGnCcGn8Y5f+pzaMZPjThBkBmia9RTMoAUQFdGgQGpJ
8ELoPBK5TqsdpBs5JY3ZF+X7iwYAUx+ZxLgscgEOoE4G7P1muuqZ6synIaV3tEY0wRxBpWEwdtQ4
SMyZFDqsqUZm+7pcPfUDG7XVPANn2b5RYrawKsoZMDSf28Si9+T7OlBmpJecAlZzQRKPmC/ECVY+
24j0TJ+pb5dRmZQH8hT0ZpaLSQCYkqdTawuiOlKl8T5dEpFjD1m0Di1ohURDDLNpydCoNAggk5D8
m4uUgMmGRGtnQhSAg39AX5d0VA7pg4BxWS5Luy1VpiLApXvMuns4zC/P+/yjTfQRZhLBIpBEeoGv
QU1BXGXPF2uqb1c8liR9nEbxtHw1hFIEtaNklk1PIyRDDqaqRGI+5qwoFsvW+xnqf4BjKAxWe/jd
gBt31PhqFknl6O0aTtQEBLxcVVgroPo5ARZCGWyN0UvEiVehmagvrgVger9/jIcmCx5dcBGUzcoj
IBNswUtxdOsLbXWfQwULLnNVEM3G7ukTNphfWUrJk5hLsOyJfWsAJfeJDtSRNd7kbPRfdFrqYgu3
ufSq7nRULtrdLVRHlZdjamOffMqIoeH3APuyYdhoucs+W9j4/YNg14fJWhU+vKav6OWGSE1bOTRr
AgCF6DDMwJA9AznEQT7/NAtqYA9pgwajQm6VQlKCesV83GFlovh7+1FvoaLNGOtWzQAFeHyf8TJ/
TvNDxoysBgx4RpkPu/1o5vWVY56v8i14lruKirMYYpvNj2dpQhjL0n8TrQ6zP+VMeVKbN+y4kbQp
K43ZH5jL7I+BUsxNSW7ljJdqWBAMBqSnmwJkRaDHfCOB8QSihHdgEyMslYcyTROgFCANQUH+wPwC
aHUfGyYz8lV+bZJpn6KKLgvCLfibxSLARlvxUXQqadD7Bvb1X/MV3T2iF1s2S5duICuorQJue0xV
1KWH16a3F/lthvsRXsA3PJrB0dyfHmYkeoiIRKKrlcS0K+359sIengrIx/Da182SBUYDrk1+LFgG
DGNDS0o0iCFsEFiVRccJfb/HMLASy3k7zmK8dJyxN22s2iEFgOiKRhf1Swp2dId1WDzq8+T1b+S4
6NHh2mEdmpwrcZhn0CN+26Fbs4eHPHIoVqMkRMYaHreBNbJKO1BPg2nnWJAm6QnT3JR7gOGAoUjg
wVGsE70g7RryI5VXtB1ONBFYXNuJqoJ54lfuRwPy+a8zvvDFlFHNbBfwhsD5/zAWHMTC5r4DzDgJ
ls483R3k58whRxPdcXTGWbSGTcQ7/BLGJ70BJhXzSedVvIS2Bycujgw1lLZNOrj5r4Z4SRQvpMX4
D1o5QjTcZic4UZCM/91ROPEln2JJ8J0lF3Z3Ysgq4vbU3LZ+8lmUqHqQd9F9Vls0ucVDOk5kM6Bu
aiFokcNZuFpeDLNAXNAJKQHzQ1O0bA+mvOfuD2gEs2lffk46h0lxZkJPC+xQppmyPtrJiCaZkcVS
EyuPFrrQGjritZETYafW1gOlHsWFaQvNMOIlBwBBfIceDB1+Rn88tyGFKFvsIU84tLisiel3qV+Z
08ph+AF0bwlLQiI1kSDMPOhQr+F4iccs+KrA5lybypMqEdcCTWYHWUkSc+5jphZ6icUJsQ5dVi4l
Vi767kMCVy1x6QFPlPEp69SHLSAtb9N3iFaFBfXTAp0yWUx8H7kq38OEVw/BYvCjFxIfBLQ8LQrc
FG7f66R/2YNCkBvhxVYnjesv7AEIHR06ofLbbEvvMDkcJHN+RijeVqwDvt+BkWmf13P+jkE01yuY
b+za3u7gH5dsQpmbzZRmR3Q+qjRaVmY03S4WPwttUlhMiTUN+2hfTT7G/4RU9mVqavbTZmaYSaBt
Prl3JJ78pHdhQlt78eP/SLqv5TayJAigX4QIePPaaANv6KkXBEVx4L3H1++53JgdrUYiwe5rymZm
neP3R0elowmbP74ktcx9dski5KNo42o/976ApxWtYJrjfBNfKDZ7K7rFw1t8i2tRvmkwD6Wke/Oc
lCuRTvPwkuo6J8fk4Fe8+WbJ98IOU2SkwKfCpkyglIfgFWVvVAqm/1ZPxxfajqPzqOABTFlHxmid
TY6Lwqj26No0yHIPrLAJOitzEWByBU14NzXXYPsmskK+YLI6lNxDvVefvbeQCUTkhk/RkxV5nbRL
8Txqt7k4j7+N0lxkkRuRDeAw/XtPzN1JSIv7/S0Ob/iIG3bk9vuuf/ADoluv4TtKaSmtd+7JoW3c
sulfjWg/OLS3PhX40L/hUw2HSybZLd61L729E5OGPy56j0d8aPtsXwgF0FSXiD12k4SLvXmvR9Y5
MODy8eurvbbHh6jQZKW/1LZBtlEEWG8coFJz9mQ+pD+cRBASvoiHCoY9rangIdClvji5JV/FdNZa
Yo0ZnAeX0Kn91+g8kpoKHVtaTo/tQ25wbnMSLzug9CtDfe2RaBxtZtn1/fy3NrJX79jLO9gtKGwD
B5P9Iy2fs8d/x3Ozovf4vG6OdpHT49HncSPG9fsPOn+NF6Kq+tYYnymQn6Prd7Fd/JQYJbN49Old
2cOTIu3tZ/eH8ptitUEuo0LzW/2mX+aQmtLwbdBEIY5eqcbU/auGHGtJMhOQg9XAmHpIjWwxHl7z
7yz+C8XSvGZ3XJD+cXyBOYHA1U6uiyzie3/ZnTVnTdW05ujHXu5SjInmsfkXXbK5tOuORTRid79g
84rRqxHJNMM6OErRsvlt+m80ukTvG4zXLrs1IJ8OgBKIzcGbchqcL7fH4hct/yJBouX0ml+4nfxV
ocl/abfylblMm6YZtlORL2N4ksJr7x0NedHsCv6iTQyA45E8W3SgGUiOJTmkp1QHPSlnarkd9RnX
yos3/5t5SMKB441Nf8bnDScHZijDg+nMptCXwZvEr/razUtn2s6+g/E8ppfoaRq9rA0bjJ6G+2j4
RzvZ2fwznIaX3CW9r1efdsleWxz54BW9t4nGO7g0Bx01krj3xep8JqsoO6fD4Uv7T7vdT6G+R7PN
8nW6KxtIiqxX6Ff6j6ezqqx48ZRWWff4ipysoj4tl59VPRi4aXSL0vSje0nvzUt8UmmH7U4PMdhn
em4eft/5Lfxhhf04JqrolejfJe77cvjtj31ytkCVqNgPlsl/Rd0PWrZNwLYoWB1JYeTr4mvFgFba
dEvbGauspXMR87AWFb7PSS06s1AebR/1SZa3FXyay/YQ5prBZ/20zqI6wkQxPXnlqP1SSs1LHhzf
qp1qxwx4ShNpPikm969aWohPQ0dqOPzz5yXY79Tq/hVq//5zi56yTfSFUB0CiBAOPPPOMZZ2cLb3
dnOQ61TTTrjWKDgOyheh/viSFNzv6O8mdVinteg+uA+uWdWRr/RKEJYR1i62Y9jh5n3I5QyLz4/M
aPvhGU9tpNbVg1fw141X5F0mt/cYh/8oPh/TQtZ4vY0LmZBS9cYExnFW6Hz2kl5U8aSR3+A7Jt4/
+dQBiAiyIm+E1UhWg8/Pz1wWIspB59gGocI5LySrp8Hg1+8PePCy035LfFitX02vL4hdwrZcdndP
gMajY6/S33/T1PgAqXCty/G3dKA8a14RIqvR+63pAaPjN02jYelPPcQmQX3zlqHaKttW37J3h70Z
AZ9Hu9bsL/rjwBJPk6ef717yAz5MEaNVG+SS9iN6gSeLXm4R8akslxjB2c+emK3ePe3d/s65vUmm
ezwb7LNlJ30JHpTyI8xJ9LKJ//xdO6it9aDaqXeCqzv/N8m20Tbqa5jLRtnrx1jlQ+muyMPfopfu
Kd0meFHxpd9sFYbX5qKnNB9UljtFV7gljexVore3StSlFoqO3tkm4+CT+s5g+ufPH6N3WnkeY94a
GlMbPTGKzXUzs5Hx+/v3Hq0nE4low36M3rNM3m5/63H001azb+07l5H+T/Nvozuste6Ddi7y21L8
99ZWumsOJ+Nydok/PorjdfTx8fGnLFZ4yr6z3GtQn65Gyf2j5+dV+tXo52fe/g7bM9ocosz+FIfv
u+TSHJXj0aX5/n3pRNkq6n3P7eV78VlTLZ73etm725XQqUjeT53RqOfbo0KWZd/zZu/oqHrg7/dj
KpILz21ofCTmnscQhUm9Kx4VMhb6QWC4Q86x81wUzF00KGfR+Jm5pPqQPHd2zZhCwWtzmY7Zps8E
oj5yAANMn1UWzb+WcGWno30PgH2BNTiuP6/eZl/F79t/9e8lklD9Y/oPN/G2ftYC2K6bmGblj91b
/iPXp87WIx6eHhIl96EWu8gKaqEZoqqf26/RwjHzzzwa9oddpislZB99pP1h2o7SUa/n9N4kLUKr
D0jBdi/7uUS1Qa0ZqSYLtwzORMbK9Vdve3HFr5ubn4FAgR5TA7zv07g8TRrahdJPknvjSiUqD6ft
SauSbPxbjQMz1jzkZi6h5BFDoIp+jZPrIJZ1qM22J93l902mDmak6lEPcGq/VsCSAJZ+xT7k8XTa
fho/ULOBASFmWKcHQcB8FFatMa6NG+MlMLS6ZgeeAg5gfCukJz3LQ3cFzFILeJQz9wRD9d8Vi8np
KWDSRKV/03fCgFDjytE4EiQWdkCe8f2mz9Ce3obAOqdbam5k0Qq+F58qo0U/NHCP3cLo8jkzUVW9
sVU4JDW2+A541dzrf+7eK8oeTp+RhPs/hc3XxGBv0MPcJ6wc6rDWoroZRWneL09yb+GM6CZQyETD
AnjQmdUu9If0dlOZY1/WlHZWT0X5QIdiCXjFKFgyytByJ5lYf9cPMwg1Y+ld7DJNulFoxNYHtbiG
fTzrNEb3v3qpx7+1f4S9n46IIfKLdnmc/+9AMIFAWi7dbDhAAe4da/JWNNsHE+M0FW2gYpTep8os
NVoCb9t8QKIhZagR7DrFsnD5Mjot545u8OgaNkAUj1ui0rtaaX8u/u1ubf+rzhpxwXgK8IzdxmRJ
9Zfl/Wdr0mOpzFuYfnlrmpnX3gY92D0FiFN8rVM2WL8VT881GICF2ULb4t/KTd1OAWO2/Tu9/1cl
ynMZXqZU97QwHtFx9VpRhdsj89fj6ixTk1iYDXdCPoUqxPjOlutUuDfNQbm2i4vXYoMsYbtKpoCs
6oRaZahkay2qqIMJ64Ncz9LY07NKuRL4dNWH64MfXFda+bkyfbzdx3sDpD+n5/Zp1oZ2nhk1/qPW
qU5O5yI36xRl66YZJMhJZegsVa1sV66HLuU1FCBnSu3qBdWqMvAEClH3Argb4/vPfP2C33R/Ib1j
KCqG8ll9NfOJJ5ze1ToBrj9PsgC2+RVWmG+hWJqlfHMuNHZF8ZWh0n4hGNhz212yAGHQqFeXxCFV
ai39Nx25jbv/aB7j3e4ewbCgBh/+u3809MveZPXdLZr46nX9voU2mD4X5hRQHi8F7QaQgfK6vwOf
3xFcP7yWto9oUe/d8sJ7Gd2ia7JSspn/0xUC7AAY31QGM2NR9h3H/5YzybZ3UFvefNzKcAFtl3ba
1paZHGnNmelpDLfqf/lZ8ye37ek0guzeK8bDdxsjEI7QtX6vgDp5ocv+1Ttpcux2Xw3aB7f+M7iL
omaojGsrQ9tdUYSalVFXY+1wHuYUv3eJjwKI0hzGM1Dz1Mz9a4fRvRaKWgty7695LfCGkXqTOLSm
kb3E4vdO49Jaz8pk0ZfrflFLojI81wsJXfblt4bAYclEP8+WIwXqffigOF/pm0OEv/YCR2t1ZpZ4
W2WTym1TPJwl50Xn2QXTLjgvXx7TZ+X1SalV8sW6RA6xMl22+3lcWpXc0+b2cqcHA6NmmS9LoWlL
lC956qsS69AjWlxe587xZi/4fqVASJVr+T27tsyH8fHapZozlm06nCxfgIJm2WqsM7BvaBXRP830
8P3tspFCqxgk+9vdX/V1gq8wu+qI55Em04lwRvnwPHk8VcrxjJjetJX7tHdOGo0GiUg8f95dP/di
x76HWkHSrFMTiPxI5mImw4GG0AeE3bn9ayzeps7yaTABBHiUnuEfy6u+XgOQzjr/l9XSksa5ur15
OW9N+X37pKg/y+43k5lwjxajhhHInrVM0rT4eqCrok8xyxqHc2LIxGo5KM4+lw36z/Wksujihpam
/6aLoSI38XUnwp7n9RRvJntOOxNJ/LuxHiBU5ct/Kv0lGjzyHEuYe2oU0gkwjuIdGOjaLEEzirTC
NsXuUrJaHu5XY2dpltRGkFXlr7Cap1ibD3i6u/i55ro77cXW4QJdVDa54klno3HrWA42I0xS0n+0
mVk+EH3aKv4g18sX0Ad92NU4d0X8nv7ccj/ToUN7WLzpasBvZbp4gCVre/jj0YAaKPyXvxpe9UIA
f1oZQsvyFwCv9utK/e9zK0Srj7ebj2nhyaujdU7Cdum9TipguE+qzPpwmLBYYrPyc63tJ+3ByUrt
RumZUoXGv8l7nw30STJqPI6mTWarO4vs/K7XcH8v3EHLNtl8RzN+6sHCBJa2bTvDYmou51r5QuId
b+zbZNmvF16NFfY1j9vnsfx1yX9szwbZQMu0L6yTy2nZoPOcwiLVl5YBIoysDG7Z9caF1V+CGRfo
q8fmKYCfM6pKu8vYGZ2VLoFBfJ6CEw1/+xsscf5907c1PgxEh3LvHoT1snmqDkC6bbUuj74pZK7X
CrfQLUZDuozwCeBKcAsAOsuNF6f2bnBHsbu3/PMwkAsCtvJ5GZdc/jwxWQO7gta55phKHw8KfBp0
Ca86pURf2ao/4SQvxsWnc/EVxCVX6Bamndu0s7uOYc+Ey6aOPjMNHtHCB0h7/r1sEdAPGYBf0pA1
gJ9GNQh2x+XgPn/0Re9O+4a9j0Uru06BPQYDX/d19K/blv6y1QPX4qSLXT16zXp4EPO0lnyQTdBE
dvlZWYB6Tn1X0boSBMXHaj90qA0Q0tCjOB2OV52h07RG4wY+Dby+ADFieBdbrf+wReCq2zx41Klb
+Tzrj7nD6K49DwEoYsoXezGtepZ4uk8meRqCAal0URyDAKn0LZbLJWSZbGAp4oMWkMitlghA8vt3
QGkDOLTnWCvFCpmuPuUCSajjV/iBxb1zLrdXE/pBkj6wVUXDXMtoPAh+jVzLcan3dn3d7oMuqwdt
wGm0V7ve3CAbFSqtOrrq8qMfoFWkgpkeOqlolByza65tN9+ZfAhjt62TSc61DqKAiRnIencjAg1h
awEcgY2y9s4JjNVm1uF5sKctHaQTaxQgVyjr6jPArZXYg5ntCMBufgBE2DUkfY12cN0xtnXukgQq
K3i4NXaPe74QMtmkajofhXS5/nA3zrpEfJmQU/Peu2zC4C+QEYPTYx9QrafWR+CBzA2MAcWxo2EO
9XTkQQKT2bx7UGu9e1pmsVjkYJ7anuxX977riI1g3wqKsb8gZMctB5cCxXwecKpuykIrHZzJQ5YN
xev62VzLadm96EihhqhoFJPrvafZuVp2GQfvC4dVrP6x+/fFEMSBOVoYtmNTBZhbXI928TzAFDiv
+wUVexUNKId6T0gGVwU0uCJuAt4TMEhlrV7F7/MwdJkhekhi+HXX0Xvc1TVDO3ZjM/vPgDisKsAE
Noqbsup1iEk/cTfTujHo/vexgnexnY4JbPI1nM0IecvC2r397pemSjNfm1fX27s20seaSmji1V0I
/UuX5fS7+HsoKA8PyVH4Hb0F+D8zX25xzyYE/UUp54GradGN0AJjyF0NMNMQlA2QaoYKOxBMQHkX
89SgZRd96+sLOHb4JFFXTW80QLrrCoN/ts8g1C739lmHtvYjtSpeU3QyVhat7X7M8NgAZ1/xrvfy
7xu6EjqohlCIKQciKr+p8z+eGAhf44tbURStR6vjKz4vTiBBZ3RLJi832kJrqHfDCP7KMvgq/Yvl
97XYtFbroZNRU/JgSb9rYVCh5es++sd/D9VY/LTOQn0lRzMtEQWZmhA4LjGY50pauG83+vd/Jo11
yEroTHgM+aGgChoeJhcX0uhhFXJmuzfp13oLoWgAwwD2wX27kE6o5MKLVyttRLXrNb2rTAjvr0lj
91SqvhfDQKp4WhLqBy1PzW1GOnBVpLvLrPLjx9nbW13g3kJkqR4gjWPn0k+AIxAUimmxGGkiaG8f
1ZU8Gxcjy811b2UQbrNEA0tzYvLg/Kc063A7y8rKKA+9PeQY0tl+xT+sV9p4d/erIcO6Me/zSgsL
8VR9XhmG+bt7Bp9uD1p3lHMQ75U9j0F7jESCXjEckg2rVOmPCHoxh3+HaBxI2SkgUfYxpTd03+4v
OuhQ5k7xcRJGxzmL60PGyCHl2T93DBQDvu8Or+IFWbZdT6qGwzLlR0rprqEBCqbmh13/eb3ls008
V3p5ZdZzRNzCBAxvHpjqpAJJJLTN/ArD5aeUTYMOgriN94LJDen8reVxiIUXf7P+hz7dKltOUhyC
JaHTeqe47zj8xB4gPhbjbaV92X9td60HBtKuhTgVKJbFtKg05xSK70qpH62Hv5u3fMBl3vIDsTkx
xVFXp/vAfMcrF2oVax3U83qDoSDfYeIRMm1lqwlQiDAVsbOAapHD5//2h8zpWH5QQEB01WCjCNcM
59W53gGHRQVkTrfAqlbjQzXGFtYyrk3TXV7p7/y7SaQLfCFCVBFbCXa51KrwO8JxhQ7iEt8urp8n
pSi+85uN+5iALBK6sk0hzKXxXQH7Ve1zY/fzwG4sK203RfhePb7LTqf1Tm3WwkSlvQwmJbyh5B1U
aZGuXWwr6F3X33YNgPSXf3/qgzG5JZbtcX8p4C1Q9Gj0kD8XJUarebqPQSudW1HVrTKoM9MyUGuM
m4HRq0xDWkRmwIeZB7fvcNs2FWTEt8gGpYKcyWV9bno0XCjfxl6I6x9io3T5EdhvMUxTUE3Ztq/q
szIFAMBmDXWQbw5M8sur0xUAA/l4Xfl6LvFH/XM1A5VdtK5Fek5gGg2jx3FUt83/WJjcSDCGbbSv
/uE7+BqczEA2BR5Oi2BoAUHXshzOFJuAEYuZq1u8faH39HuekUWBHrs8O18C8QTmhzVNDgGJBp3X
wu0/Sw1kahKVwNrErbDNiFE5vLALylFS8FNp7Hae/9W782cKQFeb8Mshwl4R783mrcUjC0GipF8o
mg9k7vl1AJxT/ft/D+wB55MUmZcaDEUGdppQP1iiBiKA2EUdNt8kMUnrUYmmXiIQ8/qpctOavGz+
Tl4I+if19o/mXDLNzh+He7K5xvdVc1VvXrUB781jw+WOC0A6hfgxa/Z2/x3WyQJg9Z4s9W6G6562
GJKMfwQyH8tavPaXADEfVRUlheS1vsYq/PclPXYY7PTQI088Nk9drUXhTFnN/8DLQGNrz77z9j19
O33Xeo+RXOiRGUwpreIxNAVN5bo0z9OuaubukcDC7G5xY+bwhSbaZUZBJSE6VLnGhzo5k7RQS7P8
R23WLCzap1qs7KmA0KmSSxAl1hDFlDerxXSqzPRceQcBbm20OQo6nqsUWVkzYvK28G6buPp2HVTD
76tvq8/rE7Aci6rbana3TmPla2+W0PEfaA8RGzoK610ooTgr1Xpks0GV7Z/riRhJ1Ui1P3U/Umm3
w8guFqZtwS5uq5bEVBkioOEBiO4dQWaIqcSxzDz74Uq9i74Asy9Z6Tf4W41BL6tdYQYU8wogDqoW
1UjsYbC0Qckd1lMeYSAxF7utZqy8DxIvTsLovdwni0IEh0ELnPnakBcv9PNcPWe0awH/udQ81Nq5
QwJnl28IqKaMJ/P6HzAgOq9ud541AyrQTTyTd2cEEoR5U+Knm5f1t/NaLD7luIh7n8xcPWf64sue
TkcjuZkS4owIUbZNu8wQ11Zvwbk66/Wgt+P6lQBLH0F9BjRUCMfX75roEwQMjCCd3P7JMqqr8fLU
FfEJsmvGlQhNdSonTThD4b38Ra1sXuIFOiuTiORUu7ixyB5bGuHloTLJTiUH/ulsGAW/itX9JBkQ
+gNKKjfc8w5XsZDeIA0DnPOyjsF3c/SsKnRjTt36riM9sT+2TaYjLHyQQEAON8uJ/76/2D3WozCb
BeYez8+p1X6Aw5gJxgroFTdOLMwlcUMPRAyD4tQImc7ps1FdnBTi/OEWZjNKEu7lL58sphPqTcqt
IP8LKKn0zaugz99v/13DuO/vxa1NW2p77lZVxshaMIK/jH+j5c2D5EPu/813baey7vjeM9A6h7B+
6oawnYwCBPz8F73NA/cXrdvqbXtNRUXn+h/HxXcSgmByNnMjJ5NrvUO8Yuv+3ERWwaFtTRByVgvf
y+/CD20DMuP7Q3LYp47YtvoKJbmcCqKbVcrk0yBL7hKQi2oeTJkLDuaTR1H9LH1VGtJ281+p4pr8
ElMldK+qpxaRBSbOd4HNmSp6eavsCZAnd4KSsJx81jo9zfu39XvhIbALmoW4AMdGa7URbbRKm4Rs
oqki9WJU23XhVsun1hRhc41hmZcffq5qqSXjgvj/gN/dtnPXNjGq67R3uQrv0B9cNyNzHUVcu0ob
1W8Pb2pUZa7pV/mCCIlXGMsZw582UlU+uOWV6EpC4sv9KqNDQBT4FdcfkmGBv6BRYRT0d/rowZ1P
mRmnzX0jvOYqKF1D7NnV2bxTm7YlWHy4+zn/Fo0aqG53zWBvAjied43gPJa7tuB/DxBcrLQFL+Fr
QahyMcF2WiTCLLoQtEVW1YGjx1T5kzUPskvLII4hNG3RhdjcWqdDmAAnXhQzOLLFZG9w2O1nP+01
ri3eW/3dSRVjNWZyguRoIrH5qWKYn8K6Rh/DIYnOpqI/OowQuaLTZVhtpPlHuCcP2E4Dd2XBqg+l
e6hgiYehvZVhoRH9xt8G/08QzjSfZXKZtSqqZngsmRBcgBw0ScyOO4VBBl6o4jt2bWvkxNokzEMq
JbNSlxjUCZfkNOuEC6os5E0A5PVnh/fiXw/P5rg+IV4UU/DDon/6UXrr4Ta2hVoWU5wChc7qenFg
/cDVlqqVumW1zRsYR1Bds8ZWScH9fn9zE/1mV+p6SDmVpMLH+igBu4zFA4fVVcU9d9kLttuCOG4C
ubNi4K1dADjH/kjtpF0J8cDyn9AzEFYQTPzmHICUWypCgTgUn1ZELv5cVglZtYURnqUMjhuOkVC/
yCB/agvotggTFLBv/G7CMF+PmbN/KGXrf6af3J/zs0SecP4n0hTEeGM/FzIv9zs7ydA1CMp6B4i0
Yryvw+O+sgX1oA4oLifStsc+goozl6eY0bMurwVAaVF42mjO53RNrY4pbOD+qj/JtZLQRL7lksW5
RyJ6dP21BTOt5LbTlttm+B33R6qO16h9PDZJJd8qz9zQWCSXK2a0ZqhR7z/913zSdpFL0Fp05FgA
StoGvte6sCKMxGqNQeEZm0vgkHVoWeQWbW3T+z291imFC7b7R16fdKk/hD6ri6davtfTFWfQeX6q
1MmDLsvNMwCnvLcURpqxQeI3L7aATDv8K2zcFpKnWbnIfPl766DtdqOrXRbatUUuptx7d89EUcpD
W5ZSiSSL6uh4bSQphDCcA51ScUpJZ6WSFPItUjRUW0U7uU22LTfv544fJCLSq/JCPmgGr6GhQRN9
i6LmeZJ5o9VYcZ5BY6e6OEeVQvvrUY/Ls+ymCUBoryHvyRqPREi1HgVp1GNaLIbZC5tNXHl1kJxB
SaYo1qauSv1NKTtsglSZkJbEN9md0y2ho8jl3w1vJEuzf2r8+LNrKWHV5QgSxsqtLWqGNuo1sEy/
iZjz7lTy6P1dbiHMn2lW4mMemlN4TwGdDLXS4iDkRIVd15td/xVM+hVGbEeMfD6ov0dCWpLloudj
meQfn3N99Co/hppNgzegPF/v4nEI5AXiig7l+h/Gd5mKkOssAuV3x6xcSchb28oHDtaluSq0g1vI
t6YXFNKomtNGisGLJ1jg8rc70JfzpmvyWI+UQ2aPsQvnOV0muVtVaP1IoSEnp4Reu5LDD/e2/HYF
Pbn4D0p1Z4gICocfXZziagSdzJAQnFrXfxa4AjuXj23d+hh7Q/Mv4IHVsDvzD5H8KqC7z5B4qXY5
+c8V5gEhNcM5f6QiHnPVCGvFnynIOFr5nj54SEO/98PVdBjOGEl4P7lIdrdZnanWpdbO3VmcUkWS
66m1P8abQsvNla7UaDLplxsbv80OpxStDcxqUY91Ye+NzE7pX7Io+Vm41JNz5/iyf3EU/YWq0sFR
KnWcf4Gw7dzVYwf1PksODxWE39BYDtDwwsxBUvmakNW6xad5s04LepOcCu0ZZvK5VwVF2uOt/lt/
X/Gw6tGcwLNicePWEjY4M9V8nMd11smTXMGl3ptmsd9LMQaD/2S9VBDKKlgq/dh/X7c/AojwSlS6
TmluY6g7Z7nWnOnlTy93PBpoJgrY24TWn1ttK1gXUNr8DJ8qXTTinTs2j0Nh5NwJK1fK9qU4HORt
4kTbdHdP5WQCZJRLRBdsm7MF1c9AnB4sSGbAAE0nEGw1/PvrapqWilm53qqRzLwhsLUOLm8lOZU6
x9qcTm+H4W78t2S6T/BRt7nxAGY5Zpp4jW3GL9gFR0TSp4Iivjr+Wl23guaXm1zwRDn2anSC7Nig
CUnu5VNWSxJqMi/7dbP565Z3VInZW17uySQa/YdpGGlz/SdOn0GhQc7rhMyzSykz3YGVdSZcMgtw
uD4BPFUdu8B8jPPT0eweH6CDPaLajKkL2ez0yg6onHGQcmjlAnMwQPZ4Fy1eYjUhFgmlRSUgsh/V
WJJLBQsX1Yv50QSluQHTYAii+d556yJEUTO5hUUv6qMDZZebu98n4iym83jSyCiDFddp5SsYL8BI
XBw9gnlm3W0rAAnzX6Sn1Xe1p+ZYBjzO+pO+maeXAq1vI4NodqyJtjXDJpA9zTviIqPp1NxEuqHm
NmsHKa8npSc/pcqQH5rVdfNWD2t/2jc5F5M3Jg2jFqwu78gWQSioUdCBEyBT8HJR3NxD7/9vJCMq
zVvOMz2w2vz3+tny85qmKqmKiGL2EW2mvKD563iGZ1Z+ozlX94enFo9ONe5YTVxfFt8pL+afCxud
jPj/vzqlczOVKpFo2hafD0FzteJmlNJyTWsMhwo7geC2wT2qbPlYuiIQ4f+FGKVXXx/C+1JYIork
u7bX8Sx5upt8Qfh2kQCFsc0lDgE/qV8HiN6HfHPbDpUM833q0cYVOresugKgJTH473Fr+9wTzL5Z
RYdEQpivhC9w/kiAsJw+Rw2z9iWUcVAdZCZHfn18EeZXH+mymrjEHN9u1ea7sJ0tiWPh8DhiN2B/
gk+jsH4dipE7ldFpIOEJLWelVGwruKGa9uiLxS6z9uHwFcIqweM+LRIJukrljGI9VtqLUncubtu1
SsUu2qH3EhsL0QoyMNwvCR2PY6MtT6HetfyoPluxxiM9nkK8wrrIXibr1D1cfx+ejMdwXxePjjNR
NN3jR8wjUBCJqQ/tO9jdqt6sCQqPTMjvV6tEHUwlGuj3kdnEajUz+LKmHB3vp3/k726rgMMqm6RY
qTzXpPa+7TdNqpp7zsfNXu5V/OWmGqYXnOhS6jjYpGsI2P2hnOdE/aERP/riFvdLOUOcKC9wIwXE
ZPLEu41dTyVT02Fndtbw2D3kP0L57dbKVzOcPDVBtTctgvwNMTZswWlsNy+7HgWuZbqd9urlL50g
0biNANY6SvbtlfBejVI/WoU/oBfwsa+tg+SWUInMWZsQbHz9tv4GjfSh5RMKclczU2Z+0+KpQbdk
CrXCdR0NxdxNpzL7ORB00bEiNtHb94SF3oY8bYOuFRGsUEzFSa6HMXK0R5RTAdYVGe9jde4qviar
pF9XGRxl0NIwesQVdY6uB5EtKYrM1DsibU05mwOh0kjw+BJqLNplmkxS/zMViT/2Qy7l5oNmEVAG
iKj2a8WuNWX6GA8pm5rdZJHaHTg1uS71TxnwIq1su9MRqzb/NgxSxlkJBQbnUNkGr1jZ3x4Z10lA
UZg/PyfuRmHfvKczkdJvzY9MeG7ZVns0kKCxTtYzQhb59rJf0OvXiO8rCEqIj/98SKgf1t5dvblh
oDtKC2BNkeJSGrBiG0P2kHBa4tJRLmt0zrx0KHAtP3bjKtI9sdAuafJ2Ma1kGPDNRiJ7IctejcV0
4QvdZKUoqRXPWW8xKZpQis7IaZvOFhIOYjVT3/I1Cpr0+nMxF3+XJtXMuGdow4D2X+XJYJncGhuB
6YMnMVNFDW8vtriGtGnRmht9c09LY/TfnoBt/mG1yl0mYEkq/9bX8qrdO6sWI0iNyYDRLwNyVDyR
BEKQ1BMS8pguKx/pNwyt+o2E1BnHmtTckcXZLvgt886C7GMDQt2+4ssprVCUFgn3GYMgt/jppwqU
QgJyGJklqeehtsxDr1i92F6TXgqtJVmsNtc1OiJwbNKCACmfsI+M6bkSwp3qrCforNyiEheoctZQ
58z8lQB6cn8rll81NTa3Twsoi1YbL/3UWxMcnq9Gx6kMogeVNmN1W2as8b3Srr6j7GvkaUZpeLAg
oiTOsV43/1fmaPtXpaz25SKpWIUMf9quzYIgrhtDLlLUIRpcK/9TmK+MHa/1VeNLnMOgKYT7KtHo
Hk5QA6mauDVBvloxnSqUPs4prfzkKWsoniOefx86wkTZy/qWlr6UdYS2jrVTD9A6gwyVFfZYAFZS
RMNHOBsw0lzjJXOjDV4YUCRofJXuLdOXiXcynbsAXrKkbp4r2SilPILJLS9oHqHxcgux0vGfcbrc
rNZAMeOLuf+QGQtXpRYUci7NYHvrT+VJ5rS7kw4H61nsPGSr0NK7YG2ZXeeV0XAQqK4SK0Gi9IXq
T9U0gO4eiRe5VNOCXMzkVpNPHgn/7Od7n7oSnKrAKnPlBfHHSSZ9MbRpK20+xO7mdpoVZs0DptCq
mesfYRl1rvCKYFPL8aWjuN3hW+l/OpYqSKF+MQsyx8JlC8kHzpTO7ZSIfRIuNdlTP1Zsr7WzbrS4
UNGlu3cjTa8zISgGI2YsqjQTY3Hm/fRi5fbnpN5o5TpLuUdJPHOSiu5CaFPshaZrazOoNlTwmxaJ
+IiHLCLf+MkeSit4NzapR6YlIZDi+ZJCW2xWO/zj7uQKtzvLq+HXMSSD7RIgF51diiWnkODJlnyN
JSlVYBraMxMYivGVos1K/SHavOmXyfePo5BZiAKJcH+/VieZQqk62yn14oUdJRQk/qbBUmL1dbR9
XfYnsJYBEC1oUEqUorklnJF2oG73OReLVkI95e42ipYz++roCWcdnpJmLM88CWGD5VT5FLPYgdOq
qxyzHeryK0qz/kplqri+w7V1p6zmMp8yKPNqItc61OP9+o9MU+liI2/m4TXx8n8fMzWCjsOgH862
adpeZn2TWWp7mO9NHgs8BI16QcvvSybgMa6l2Js+L9+mJq1F86+GqkF7wWBR9wFr+cugVqt9zkIx
TpcA2Ei92P0gzQiH8VC31kRUSFRFc3HMoxhqBv7Z4/Mpt6uyHQytMzs81zTz9o+ztr0GArGQ0+xY
I56CZ0CFHvozPSmG5KQdCOnAeIRBcFieKj8M3+hSMIpHckc8tVN4E4zJocJ/OXaXN78sntCzmfDe
HRnxbfFU/16/wBOvBotjyjSv0tlga4LR8Jbvb80YWveYBqdt97ZpLV8bg6zaLhlDtNk3d/nhvXc0
baTrw43SOq3a59NY7BeeY8PuQ0B1qi3rndcUfeiatrWJVdD3Fd4tjPPATG00qZS74E9z49VUa2aF
/sGtfgmO4ZMPRLqkV9fxN9PRuefFBgt5FFA24CsGLrbLGUo9r8mDdNkS3CxaWJOFFqtVNHhlFi8G
tfHnr5/O9XNjt56VaHT8tf75QP5/850r+aJxJ7V4PgoOF5ChqFbdWpPNHTKjh6DdHLZh+XFuO/+q
J8Gz0AJDOB470/keNOPjLVyhcO/kmu67rK/qWcoekz3+o9w9vWZlLbVUojjYPPmoFyaxem6WPw6k
vE4W27piRL8vhuvxfrwYFrr7MDrqLTyWHypS3A2kgFv8upkaQYt8r+EYxTA7eQTI/mVoiQlVUFeL
/uKnAp5E9xrHpdqadastrsQYHVWzwexpNqg/54elp9wgQO76u7fCA6HWwo1J1/3dG61d7Ak74LRr
W/PWNgPVQCNQ0mpXgGY+73jXoWBeih9/Hn0RBjTaok8/z1Fp7tUlNGX7RYqa/FP2aF+/FtSxX2aj
+aDxfM1na+QtHdYORdHeFoHrWumU2jew0s/qtkPJan4PMOIAWnmtfZ63La2ZWwfeajLpQhBVnyi9
9Yuwaz/VwZ6G7zMFEYNc+7tXao801PS/l8OpIv+PZg+A02qc767Gl1ubBV0u03pLj0StmkAJk2kU
5CuwXOc2CzoDxlUVj5lU7dc3N36C6jr1mbxvAndJkfU41LfLmL27t9X87PJWKXVWi6tDukGrwbXd
2Pe28i512GkXAyvXmbQYwVFegb21043ul9v3j5VJKvWWQK3qSC1fHEtVlbeJnGaw2HWXL/VnCe0i
JPyN0ezSLoymg0fvOrgyQlKxcbm/7tZGpA2702eaOqXRsTsbU53w9gZ9hX0Ck7+ZeKVGpLwDaN5D
F3lqVPr1EZRgCzKjXxuLDY1Thwa+B8VgXtyEojCMMBf+rzN9Lj/Nevm6jZsOyk+nBTpFrlUabt/m
A0/wNHmyxKRybvVewD4vk9onewwzTWV9NH0Wbg7rg3MtqoxmdOVkFt52PoSAHm+/br0HBz0836Nr
59wpN+JczwsqTmtNv6wH68GttxutW+f+9M+OBuPzdvzobQc7Ue6+WQc67pwLWm0alc3/EXVfS42k
yxaAn0gR8ua2QbZUMghBw42i6WbkvdfTny/ZFyf2xAybpkXVb9KsXLmSXNZwTqWJMvDPKKtiutx2
Sv/m2871kEznfdJEoVP9Mpk16FivH8/ZY3K6hCoaOp8R1ulZxRdxwrQ42sw/zA9UqNmQ6u9n9guh
DmFx0qv2lHHPSas2KJ97uXM/u04fSkabVAlVMjbV5gfOQ7VU1kNVZ8q/adg4iixG/5Qe0jDu9LjQ
Eznq7UjWua/GQHOXspNPFAB5GYICs7bJv38Vwvi5vQJ9S40oX276LdtqB5MFxbK/GeKKlVtkJ5iW
loS+mDi7pJjKUWMqfxGhLgXBhswYzcLc2DE/QIaRhDuReW7bptMs+8vRddv2R/lkXmmy2AqPyFnm
HrB3UGPVzs52VJUJSds6Cj6IN4o8h1VyKERGyOyJ/r5mdCUUrquUJ9FMPYD+qH2LwAuRk5STVzg+
3Id+mBeoelUAg4xSxQ8yobqoGimo82+DDfTWmHc1keyWhbfetdxa962EYQVjrQupajvL8/MR9/Yl
5ewU3g1XL7emrkHxK0+UUlqpoEUaHKMvi0jJbe7r3jwYaZ/5r3zUt05uezZqr6YNDldD674dlRMp
9LKPBaB4j8C96+qcKCRIRes+NlC20hE8i8t5rmO1g2pzHD2xQQQiQ0CyyHp44mTfOPYlEraDvbVy
rEXcxQwtyvB12DKIesNi0AZFCjIb5tugwTDdaiS1YQbxA7bd4ERkBODUk+OjUKUqPKc5eUmhPpt5
Z99fIg2886gXijrEkbLola2tC+eNwPB97/dFzS3/rnwk31cEiLWoeDFn72T+H3mh6rNAMu+mHzo8
oAYqw16y3U2vakao9rZHZyEy7Vg6XPJiCEFfNFp4fuf7kF4MzlipQ/+KB1yOZHiy943qYboam2Hi
4G9LGrwoRERGtP7IpTHPcj6I6Y6XN/ljHWItF5dBKqUf+9n387Srqin2eV84SPpDynpayol8yZGW
7IiO17JGD8VEVkxPYybh492cwN8sM1OpWhcYW7PaX5rS+OfwZ/ta82r5rsTwJEb6dze9sWaI5fI1
//eBnCCgrxJooUIRl4hoOWQhM9g39PGdn7x47OG27RirEsYXfy+9Hn4ZLFqfEHFo+mFBVypfOQZz
u5oraZsvEf3u7cef9WBSbXkw3vpl1ROrRMz+susJlEWhi14+9zzrTQfL2rjWvHZnvfJgj8ikPD0k
K5UUeqtk/nqLlr5l11Oi7zkVLpWik3N/6VXJaUw8RcQffl2aS49UJ2q4miKR/a69GUI54nA9PlWR
Ip6xeh4mJpdYffFJXmQYkZRgUDzAs72eqs/n7q63ft1zWHTqTsK99T7NUiO4JjQG32d45dvudrz+
XlU6eT1EJgMOq4OpuX6XjmGDwGANiMm8a/7vrAcXqP4+FDpCaOBXr9bSMs1w68gl+qrRa/teuHUw
sKBQ7FA2iTlEyijzs313xXadxSKVrwvJ5YkRSa5EWsBcorimOZTrRhK8QiRn4D+wWcRmwpx7p8QX
kceEEmGIfC6GmAMIaAboTbvrEVN2+d7c2pcYxGAxd53s9I3JXa9foXzC7ETKetZzSEmrsbp+Zfbf
mUqiuKCtM3Pq5gtdAPEyk+6OkuZKq6bzLtecKk6ezO20IxS9J99aC/XikUDXTbjH/ukVZJ/4T8ck
2nfIbqEnF593Jsr0VmOOZ5eGo2QPgu4JNZi31n9h7KAhl1JogqWbNWfx3D2fWrem9ZBKouna6Eq+
ucm1hcXmIilu8UE+BRsJMoLAmXeCf2JWX0fysXz2R9Sh6HA+o/X9j+OGfsJ8i2nh7sCGW1thT3ve
v/M5Ju2qQJXuv1glueheOmpGHQXdxv5vRtS46OfbuGCzsviCrmp3n9QYOZG1yZ/Lju6pe5U6f2cX
tmSa7tNcMh/mkumw0Lu5eeb4BfahPNiWoEcqQAu5/fhdKTzNBnKr41s1zYtyQhErEUOUX6KdgOw8
1Vdq1IYf5drVowm6ZNT75f6m2Jz5E6FNbAUBbjK9XMqrtHX5ytYsGGL2BjNhzVdkDMAxVNjCsqdD
FrIyyHQvv6/5zkozrfpRtnHrFn7X+pvu9b9a/6b3c2DyRTubZtTPVLE+Ht1bd/tn9lpNy8PyNC2f
urPBcf28Ozxvl501qp36Tv/cmb89+vvZ0ybXPTUeqhBJOa11qzLUVkajR+uRTQ5a7EwaMN+vbjLY
S8GDbHIJlfg4TLNUe0xpUPkQx5cUA8YXwsibtuB+0iOaXxlo39il26/SR+Gj2KshxHXpCr+iquI7
TUlA9yofmZYDh+awGO+TWbfWWhM7XsvYm+vEp1kFgR5RYX+ypUIsSKOTnGi0nYrAKq2VZlNtQS+T
YakvxJp1y+n18FTpFlj41v490zX5m4pjvlfUGnR/9t8tWW3HPd9bdAtwwX6mlX8h2V6KkUq3bile
JdO1lyd67YC6iVpKdzEWR+kcmXivrZmKPcFZyY1Kz/p/SLyY0EFmn9Ti9X3S2+jGmjEVrhAkOZ2Z
oftOgnE3Nq2E60F0pUwdLlDyNhL+bQGNZ3FnRDyZgVY7KojA4eE+mPeboeMfQfi2PdMQ9hECzK6d
9o4+eVMxAnyNmrX/zRG9YzYSU6K8Pwbxb4bjasM0LbG2y+hDskk+gVuixe3vmlXMNUTtHSHVQOPn
OpJ+QfVWHXywSxOH/tYUeYS57heT47HJmRZbxtNPcItvEv6sHijoUlI9vhf59bB+t+b8L6slzBOb
w8PjVw0ArD7H+CbpyfK36A07COYrDJkkkYRzDPuG2GG8mgvwhI6oSaFejyddTLzjYTaihO86gEW3
o3OMypLzRk9DvOvp+F3J7ZU/hWrYWIcpQFJ2Nm8qFC4vCZKWD0Ocu1MHn48KxY7q8b74tZ7r+cDK
LzQflR5gLhfTPWdNeqrQrAvZh8ufvM7zyu4XCYDHE/0HPWjC5t8zsPhC9aRReZ6ynYgKApDuPdOX
XG/y6SZrLOHcMO9fd+SNcx3IZxa6goNSVwWzALfst5Krp70en+X3yuGFR/2qF/9MLq19vCcB7nSU
yKvzl+scTbGfnzYpv5nRXZ6YRlNfzuo35NVVA2MlT5vIn76Wb6PZLK3u01Vv98C6vI3m4uVy7U/+
1Jn5RtkUz+m5eTs0aun2WL9OiWqmh1ynsFJAeDqTfkIBOHeNNypMh+fcABRDdU61QaSRWz9X/+4z
/WxuwMmfXuxUU7tZ0MvVRAyhoT0tLUsxy7UJSoJPNFnXOoZkvZnkuEfmTf9HiQ6FcY0/1o43uXe2
i35BqKE59mthigqFWMgxTeWe4Y46GefF9vD8JXNE991+ZT6kai+ZSt1kl62BO2bkMDof+ffbYDU+
fu3GlX/3d9n4/l3X68eyv+XrduNCe9o3+0JqZMRyr/pSRdAZyQBX9Og9wQpDJNSiZ7qsXrQMnXR3
MRvr1JXUcbQY7sY3kqfrdP7oRoMPFKJPwLPaLWqu7Lg7N56xKMpxXZX/dp1TGPXEQJLIa2DWbJcR
yC2nvLWspnsphStEBvbwp0qp/ZGqIUNdmiHYroIhqJDoTHyC4qfIiHy8q7bfRL5b61yW7dufc8yf
uncVfK99fF6ZubLJmFON2gnwZ9teABGeNC7ylDyzme+jzRCYp16iIBElJ8+67kc6NG8Rhv5xOvx6
xObbUQhpmtFZaolzaJu7xY9IkYrMRuBDoVoUwW/V0sxu5pPREt/3Q7hf4qFPiHnbjx4xlrT0Ld6c
tYHO5Xe3PN0N91Cf5SjbdRUOL7AnHfQxbRbrpwqwATf1GYnL56Gj9EBDrixzUFhXDvYL8EuR90ai
yeFu3lFxw767RcbRmq1ZSNmp9oONHO7elvKpqnVkQT7rJmVkJFgtTxc2ppiwOvQd7x+KDBFfYeXA
Qoxq1mp6a0C/YC/7wfqvy7urEBj2dwTP7FpEs7AiXym/VHkkXyS5NBCZiWQxROVtfquYrETdGxnf
KY3jgDIdaVckV0aLd3T2ey0L65VklauoQSMN4TPVFNNO6fSv5Y+8ugHuXbUe5HYJGMSk0lWr3Mp3
H6myAVtGze4uK7j0FEYCN5OwZmt430VkpbZ0K7gECo8nsNr2X2UqlrmS0GysP0wd8/eq7w4QK1RN
AHxnothPedioyggqLeIAYZHO3lDgYhca9zO9OQOaRzDobioSRs7ks9ooTmSF+LViOJRnjY5NeUe+
ezzXC7IMw1OauUKTGTZYWxgh3+9OP+7tWaF5/HfoyDohoVLaBmQbkyRbrpdt0t4mhX9YwAgMAq0K
pWVGaj2r6Tv++Wnewok+5X/v+2iTcbwkt+LtZDfUcSXzy11TvSRchhKVzrwoPo1o5o+Wo3Ufb1au
jC2Knk1yF/JAjmJJLGPNExuwgvrs0kN+fcMQxBSfdjeU8GFVS1TdbvlizCqN3bW0Y5N8xWmb75PM
nyU4avH83LIZn4RpPzffxa/taiaY3Y33t/8M8dqPsu8Xvcn2XN343F9FohbVqiisJ7N7R+v5ImU9
t2jD48v4yJchecME58p6oUXeVkC4NIEmLliO8oIt4D4RPwEEavZpoFeFRu07AOtCneO3wP15tzCE
lFM0CSxv9ZK5PsuuZomUFd1jeW1i8e3llLYyekYQPKqrVNNKnF0UNClLX73mGmauON6YcDyRoxes
l0VmFSod403k+Rqo0+hKTVGYzQLZtmMkhXuYQnPwlD2aY9+/PZpRtv/JD8sR01iJgE1247xgE3h1
AReadgbg8CCHFB3YZPhZ6zgZgnzl6hYwudAqK7e2QpJdZ9sPUNw3R551oRVg32DdijuWGGcDehEI
/7pKZvi4luncjdBTtz1qxlT+m9X3tVZeUXf/ihY1KX3jgF9Wnf0/5cvT9PeeZcx01ISgEcfSv8qj
X1w1NqXGLj+8lBrrJX2pwuvl3H3UtQlQk+vy0ZnK82Y3qG2SwumFNo0p7lkSiFEeRJusa/qBacwe
RLzrOT+wUyRAw2pX9+3Tf7dS436ABtXl3etqM6cRTAiAK6s9c6Ixsv6YUJx4mhwaG8nvgX1Irui9
QQvSihMlv6q13eFcc4gXrRL16b+NZp/H00Ny/4Tjuf7rs/T+ilNBAzfImc6ruXmSLE5xMDu0d8ff
5dunvKCY7z8yNx0mbgh9m/nx9mszLq9qZi+9XshSKPiCptZpRf8+ZGYCsRUb77VthP70f7tCYyMM
y8vLiyUiyadWkYx9BXq22ywbu9ylsTqL+6W/+cJnkTq5/uozeQLE99V4NtQp/zntr0XCePSFalcd
M380FUaxeLtHOXm6auc/xZyk4WZc1CJJyHnoYolAZI/Z6FbbupIKxAAyt6fte+u+qUbmP0KQpVip
QxFnqegYKdzhYjvCWy5iitQRQNxM2etS6i0orKUutr71G0NwcuJ5UIlL8Z3/DEA+rsk9/Pz/8PrO
aRiKKLsO9AscE2OUTBdJlspOC9WxzcuKN1gN+QpbwbIF3AgDYflqQKLBpYlVhTSY7Z7lOiz8doAK
cVh31E3uCfzi9HZWDJMaZUygDwx+sC3VtUGpOj3KSU1lfPd2y3fUy1RPFr3dnxOlWfXRNgeZEPgR
Rcyw3qPiHu5jliAo0T3dNdcbnoLhiJj/0uRNiqzFoTOtNKEL5u7+EaAuXiTx29fNi66KWtbLnItE
AZdoDJir6rsJw+JG7QcXBYZ8F/eUXOFaG3uYmwRP8fHpst3b9zY3u2+sJ7jirdubAo58au6q3nr3
tugwwWoRfMkakHBWw/w7+WH54sZcr3l/ce7XtOlBhJ72CWRh4cg9117zL8XeMd+SimuVeEeFVeSX
Lx6M8FGwfcm1a12Z7H3b2eWS0qL+UE6Y92WjcsGoBMjohLBiQQfgNuscTLhxUfbrdGOc3GbZu77r
l749AODCH5AfqBzSyZYPlyPwtYXjdWcdk5ZUS6PiEWFiRI/R3Cg+UunJoXY0ufwwxGCuxct6AHOb
wSK4UTJTjOK9Gxq0M1EF9gTLpRmjg/4XhLVGBYYR25MPisKuV/1tghvy+jTxIRDHY3aweMHw5qE7
hnaLvYUFjrbhwcEsvKQrURvISdFXgOGET/uXW0d5SnqcTssoDASP0kJF9nslSzVwFU8zpP4QpxmJ
v0170hV/D3KBuI85Dwt87Csnd/QR4Xg7sFHfzDs8+Tgzmoh7iqOHHoZzQPaOehk2JIWstkSbh3Rh
QmFB/xUMPZMANq2gQHwxVOqYz2T4hEGQhH7GNMgI7IYjIJaP/mz62DrperAFEf3WhKz4L3hhkiiX
5PfvV2WE5lUONXOR9YnD2ZPVp92d1Qh9bj41qaxH2v4DUb1B0oDhAFy2slX4c2aCWcr4pgJ3OMHv
0E9eqBxp+MGy6nv6yN1/6ndS70WH/l1CuiFPQS9WN2EdP3XWKiJDtYF7VjtSpdOv2lsMjtWeaYCt
mb1//b/Sn9x35Rvry1R01Mbvy6dom20QWCi+CNbP4Vt1qJFBUkKgqqKWRePdMPaY5iZ1yiTzwjgO
HXDg5+ApjJ5ABIVoHPyVlQ3d3xm2sHoBel8YWDpKY+SfXXoan4AG/tQMxnhIKBueOc6fOL6o/1Qb
zFcMRhA/FZMfK7rW6sbNSzcUyjsqH9D3cPREU5UsjEAWYFe7uzGhJlYZloATD3YfZ7/chNU13X37
KEM5MvGzK14dvKTMkKoYdYAG+JW7z6hoC4kg48mcGi81WmF9ldR3INjb0UGW8dPI+BAGrPwQhkIm
toB1XvetHXrYzY3RNHeLcEEX+pNd/WGbCA+WpgJATkw6q7KjmuFs0KMZodxaBlRsEVAOfLC0fgbE
Q+WwwKoMOlgGyjVQaAPEZdrTY7I3jku5l+QJzzVaj6bl5mFsRdiEnWVQBFmiar1zOYdx+WvZv32v
7ZGHHWlQBgFxUWPOSJhJJ0ys4+EFfBqzuTw9xIp7okafTn9nlPmZAWCnZION6cB4nOECFQCmTsd3
AIGbjqK2zEn3gFJ+5SVyzZyNXKTLkbrxUiQXeczlW76eHMbxvjwp3QxBmiQVyAO4TVzvog15OpmG
tvHO5gsIbf27fHuz0GydAovJYytllJuS3ZOUDbdj/tcF+570/IXUYvqmZI8pOwRvJWLL5W8ZcIBd
yoidCNU8CsZQhIUCyl9idrUnetWpyuWP+10MsU6GgjHEFH4A7BEPH7kg74kUenqyFrAO+pi8fvTF
hiHmPpxC+BSCmY/lrU2xu1kFd8vRV5DShehSGrLIJMaKWdz+ajwfiaCcNib7iF1oUQnNTHpAhJGg
QWQbfz2AfXuk6FeVe3SKyjleo4clpxTTgPUGeCu6HGavg0gt7Ch7kJfNKLjstjQc6lYj2LNJnl03
IQJrOPB8ocLPzaZCk9g6wLlZebp0pJpQbg0rPzTQ5kyOKkcM/7y8NWDvdP4JASn7RHm++hUhOKu+
68Jj7BixG3MrBlbGc9jtSY/EWKHYg6JYynMb/RfpJlhZkbTSXHEu5UZf/ooH0VOvj4v+Sbp8dMXi
TktntOrIsvaBxdmFHw8jhQhKj5wUtv8XKxNmiStNssTfVA41M0xdZZAxm+QXGYhjUjZ+zvxkWh6h
W1bRZFC335uxVlvfqMmADnDwF8psaoIUrrS/9v3rwJKwmy4oOjCg4N0KItMqGBS+7W0BxHJvF3DX
0bvxQhurffc0XgzdcPPS2KZby+lT+RvmJW+Rljinw5u6r0PAe+djvrT/lucfjO6Sw3Yb94w/C+qV
GcoULuo/oIRitFgexnZwI93PJ/wr/gWyeHQyHBw/4K3VpvCnt6AVDI6hFGn26dsQo7Fmphz/Fi2I
6bpkXddmeYCVRsX3KskaficXeklxk2ZcyZhAgmjYi0/7BwIG4xllE8cvwloeMxalrzU0Bvd815a9
w7hI14UWV/yCbHJ+dGVIw4PKLM7uDxUZQ2reAT6cq53d53m0YiPnVT5cVbB923ytPskL+WBrP+2T
C5uaYdQBfnmF6HbUJVmWaV7G7uDm83Szmi7DHkyjHavPIkjP3VdmVSKtkv0NSdaRuR2Zz3iN6zOi
wRETOUHthCEcMyRvjjIfvY7Qj+k2WNd8KPuotedJAM7n4tJChvOJ6ElACkLDLaj+8BCCVru+9kDL
VcxGb4zteL8OsNvYmyxGZSBejKxJr5pi5ACyQjZx1UTdO/Z3S+ICrlOUwrU+akdmy+A/YCEO5+R6
s134hKZcuiZ0oP5EtbiaaFozM9wRQCjFJMihoa+ahT+1NyYs/k+Ux6Aos+yTUpOSo7jMzcccvLeL
+qSIT2rMKQBmZpvngEIuQ3m5YH7TyHe10QT+h8HEaw10ERwHSgN7SVileTD6qZUrNOBDAsQ52e9L
pziv33o3qiWJn9EZ9UqMexJ/xtxgVRXEb5vGPZC8HaRxu+HK9ntvJvlwZ12KEBkBcznG4ReVnUSu
QXg6dpZv6+rT8k9mZeb7YPN6wxPyWNuklnve/1fUvpGe5+1Cf3VNCrlfWc0OnWJaTheV9gV1sbP6
/UABLn6dO5dK89G/DpWa5u05ieS8RqjOZaMa9+9eo8L1fNt0a+c2LTnlxkswYa7n79ypv0ZXVFLp
KcMcK+rwTyEYpwWVEki79jp5CSJPrk5LNG84caG9GRu6TsPKiM4fdxCjADHan4VJx2QRHKu+4V2V
W4fYFcGwLZmvI9HHnkLI5MUPke+jh00MmVb55gmY/kIybCVK9OfCzXs3wt8fVa6C+/g1RVMx0ZWi
YItMiGjGWQ2upCzj0jD7Cx0BReCQ8iTSGFGUAFCwKy0QaZEMrdMLuBNloXAOX52QnHph/DQBqDfv
jTYV6514tCuK1hmWt+xtsy/zCnC0R4ZL+kttRyWpZCpLiyDU8v8ZPOLzFfL0hi9nllhJN1qwun9f
QBIMfHmYfFZfpfucZXmYes97Hp+A2xEWzFZv7qnWdq3Z7t9lTGsB0HOpmFLPpG2G+FcyYpELUGwk
wlIV4gjOvGLrMIR1ins+96OSAaAlFX5myqHsa1HHKRIX3gBYUb4K60bVkZOKMmF1mW7fl7n6Oim+
LDIQh18nQ2OTEoHAzOs2MTC4tIHsxZDH4kvpo/KhxlrA5jwPbL/6oDqilgkpAt+mTKcYkBksvm1/
6cMXY234ovHF8q227cohvG9AdA/Ti4ho7cdT9hdWUFr2qvy0dciARpm7TIhb7jE5Tt+522sR4K3Y
EVmUQa33GIzJZv5MBp3phNfTzTZWyylpsqjgq1n9uBje2Ly7i7F1iuhPusNVzwFhGOfD6hc5rtXn
4XstuuYc/FwcHkof2ffJangmtxaGk1FfzP7zpXecfV6/OANycyOSv99T+np+0Te6S/mLuwZ3iTYY
uJ86/V1nUCMQjpl0r61tXQMvrD3w4msDPyoYu4WxWAwh5C9/rVeCNH/0/6lEi2jgXr3jpH2bollj
Y7fRQvQkboglQye62j8rjzo/R+DyK3T1QD/muRLWGMnB7AMU7keMp6R4bOKTWrVS/6VOcayPcVCr
1PeyAOln5td/Mj4pzXp0KvVW5Dxkn6o7OfPIM8nZpMAvRKhq93z/Z0nyiTRCTBz7cEgBudw1lTYZ
npv5PxoRl2gHAtPlBR01Yd2+UzpH0QaS49+S85GPgFJiYBJiJLzztcSI1oMMjRxVLin/DMHdB4He
VZyPXCB4107qvx5RKNIjYZ5hspPNzDoF7TdBv1p9itkfHToBy7PW/85BBJLyNhoyfhxOjRTIOFdI
buk+83oAOCG2qbSuR8DUAJa22ESX+8fs3qrM8TKFqNhAhCVQTX7ioE5Fn5B8uOfK7FTIruT8SJsy
dtXe5Sr1q3zgkVZorA5XAkx8xG9KcpE7xNnpwyoECqQMhAOqzoGAHVJuuixc+HQudXVEaM5rA7/v
nWvkdr3Cwizb/NHwRLtAWFaCAbJLZp90lmrYnIpppW1XKCZjsRH5WoNj6ktgL2PBBs0DzZ617v3e
PX9NepLy3fRHEu+6HhrPvax2bkCZtPqueaWYFKJ6xm5Y12232MvgKBXaxd7EsI8ZOZOOPJdeJdHA
EnLk0+nbFMPFvQN5dAv0ZJH1c0hy/vEapiYYKijxESmJk9hmZms5EsDv1PmEthF3yUNkoFEWU0ve
fFa/XBSKD0y4/UvO5CfSyEhuQe76SYn1AT5Az5em6AM31y16fJ+Glbf9qJrk9JpnX8tfKhXlosDT
4UEWWtZX3/f31fl5Nl6M3d9dWhqEIOMHf5L5cE+ALUHcDLbHwRzqIMrlHk3ALBqTeGjZu8vuyXcI
vvoiZYR06XYB4LSkzjGUzVBjxQAUfIbsvjCp+OWZgaJxL3xNwOLYjIT6KI+xK+hg1DTc1jGTQ/U7
GvJlLSo7QDg4nY5YXV7VWrvWKRm7slG/hxjGlz392LlCZ3qKxuRzF+irQ0XKXkpzi8Q5uSwGhQ93
ljgZ5kakiZNyuhVCa8uigtsB4iuHZl/H+S7fdDy1L3R04wMIaZR/FU/13FsJPY20UxwTEbfQfRdD
40sDjlRFhcod9KJGGUQnzU3Uep5QF4nmlfLpVTJU+Na7XN0ShWlPlgRSnheVZPYy6ev5mj0f3nAX
p6f6dlbPIdDk0uJv1KHLn+W/A7aZ0tcPBWH+fOip3D8+RZLKe4L+Dce0hTLOutPrc0WLha62fDvb
2yOl3bpgs02lK/jYyrcvJlcDyywuUUoBdBUF994h0sj6SGD4C5LUAoILJbr7W1A/aZ3Tj6KkRxNu
e2hWS03Hm/qhlw49XI6NJCDL08SjiHBYqosAZo8TuJ7rC1jF/WuLQTlrxCoYExcri3Hk1WUA1osh
3y0AYCubI2DEpWnKHPwJ1QafgwrlTzfvqta9zbW6Uw+ettkDiBU+Ic02T04h06/2FnoU4YHACbVe
UX4W8RXlMgRctMFWOy6InmU8RiR0EeU621gPNAvqgmhd26Qs9Esl1J619smc0oD8t40K0mZPmT90
uXPJMZOox7NsTDMkLVD+SkeyhXsplZme3oEnBfZfjyRTwW2dUsm2Z3owSMNNuv/BiNUkgkVD7C6c
OwSqQ6pUcsQ77MaEMaNSjTSM7yL5y6KJjp1N9Sk3hYaL5UOmZMVVRIB/c+f4bIFlDpKtZeLtWdDL
tL0eiRbO5Z+C1zX1a6SnB+s18hs8hzNAeOvgVT7lc2IBXGZoo5ml6FxxvqnCsSUaodF6aQk+upPs
i6fyT+2a4uBEcuq5TFuk4PTjvJ8P+KAP6i041XdWgNdTV9ZZU6hfR1S0HqwnM1XBYdZ1E4WOclOb
Ib6JWpYGzY6SrAIhmdO+StsBf8EzwlwEiBGo4FOV0vzLdd1+MALZX5kNxVFnivw9oYLfTrTt4Y6R
OsrHJNOuFHvMGeOE7zHt58+DzAX0IAwlYrulMui8/5CCi2HEEueRqXVssuUmRUYSkFn6dWSRNNpE
zih9vOsWV1x1pyXxi0TPEPegsnKK9NghjlwuuM3Y6Y4242YlMZxl3/sWPgVozUA27bIjxky/Vl8b
j8T/0bFgR1I+T6WxzEdLuryIUoLUSLFvFjVGmkpujEG8rP5mCDlST/TvWOPGdXQn2HdOFF+lteqs
Yo8bb020sdwkd7RZxeZ4NW7DZSBlJHZmvGyavjus8sAKhFX8CRoq+b516ky7l6UpycvAprAz7Or0
L+uI9ZRQPPDJMjF3VqdlSSulhcD0CAQ9QLz40HtJWdpOM8Eos4KxH7wqCBr7HxI/gkaFhgEdlaZE
MNuFkVhuhNTpBg35+s/9DyY/4PFbEV6flSRXHVlDtR7tUgv3Sp3brgjXbi32BclkTyOlo4PAmSt8
O9G3NvcIDCJVNPTuygoorYfUp2iih3YyLnjfofLYtndkTSOraTETR10CP4x3W+kOWoQcIXfxARyg
nCJnlwNoFeeJqmADSNwhIxqcfp0FntqvVRbfWu5lAomG6IMmpErE77FNgxwd6sB+8bzFaGC6DcWX
ooO4hlUiysIYB78Wl6rl2hUzmzB7rlokW57ffgMBGFLqe4uf7tZSS9+1HflfRSfyFmkcIInWg0hf
QAFi1/LzAjwTzQWNRwzDgnh6BjsKP+7AwxD0awpQYmAOiOPaDrwGoCOiLw2S5CQ1MphhzG24MWNH
3A/ZaxYngCRn3VDiHwqPv8dQ7RiyAFIAEUrtbuI2gpyoSa3FCZ0KTSt4tO6KbVutQc6xMU9MaK/S
FgSCtm7GfEt06x2pT0Qxwy9iCCGtAVqbYqUxnrmxJNHG2rfQRhRswtShUEDHBJJHfwzjdnS5aigO
fkLAo3I92LOGk9QvF6ajS8ONQD2aSUZE4spgHuGyuMBjWTHBiBoAeJfApuAm96N354LEkYPnLOoZ
X2z71AEaTGc5QRBWKvt2eXJU094VYIrktcBKaAHo1AHqAtE934hSgMuIGZGthaaB/IyomRj1chGi
wLXFDIA83lAE+KMwwmxaUF+Dt8rvsxXd0ufbN0T/XMRwDuGHAOpl71w2jhQZ4FpDpMZyLDrLch87
I3RziToSmCGZd+mFAJpUArlaM4qXkxYYLTxviRZRmD35DimR5FNMaS6WKQmVertvOgDcyKWk595w
hek3Tfz7F/Xp+9cOw/Q5A6Rs6KEwHptxLP45lAeLT1BCKCWMPJkF0Wi2wGshmdKxRgfJtxZ86IIA
AveJYsDk7X79Tx68hj0QEQRov/+0YhjpCsIec7GeN//uYEMuNK7J6u7/NkN2WunbhUE5A1/TVdTM
VVj83eqOu76dRaYLI1xqDdUksW3M7Si05ClSQyk6RWxuv3Z9hc387xmjuCtLoCmxbayLTjLt9hAR
brphumZnrHumrSfr3vmfOJ5feaWtTvwfMqpxpPoOdyHadvomok3bkXJetTq0RbLnmGYtk5YIQm/g
qPevSBOSCGfeyTGica7zX/JDN1UIYaIw0okwWtp0JGW87EsixWMyy+16KBKiw3navjAS/orve36y
xkK6G0zTUz+EEr+Wh+YWecZa6CiastdCVUE8gWfhjKeAAKg35q//GXkf1n/aFmXNmBpxGpFgt688
WJL3k4Z4bNK2fh0heZ8cKp+Gri+NGqjM/xG9v5kr429JyJa9Mo1Sxur2SzxLx2CG5inttc+4O2aQ
gHVqhEObjJFe/8e3c7yt6DKicUH83c9ZVRnwEZRmGs/M3MTJ6+ITArFRjRWERka5P47YCrPs/Sz5
DD9U20aUGk1pk7eldriZ+4pTybDdf8ags94c9pcdfdxeXRSkK4LQlcmbqMHbwAuEZ2XtaWTtSZyG
anwU2lEnMk/kJDnQqX6Ca4Ns3XHRYDtXMXYZ9C+NddCz7w+/6ttKrcsBvbuNTpJ7rB8uQKv8+1Le
Wy6pdvm+dHNi5LV3zRo9Q/Q493Re/5aHLSkOPIwl6J5XaOPEYItBPF0IjkzjvJBBa1Qq9Qeme306
bxS23QjML+0zPL/8aVk0hlxNL8rdNMsM5+z2lDAoqRS7J6xni5guxK6h0rVDrWWYI1aYjvvAHEnr
1aqhSHWoj/EKylalNm/Fai0b05G9nNSFJcydV+KaF3UxJpA9Zrt4xf/KyaT26i6y2T5Y/5lE66bf
PwyeNxciufWsJH93/wJn8eEueuiwjJxH1/2uNs3rFSM7GE/wYjJPfhY2A+rwoauhBEEySRKxBiHR
q3EgNdS3zSAOVWFNZv3JZbAbs0ksvGsfKD1kBqJ1/2KDLymFcEQkz+iUR17jzxUcgbIpJeJ27VJ3
PtTpI8+ZL0xWcYza+mwkAGDN7JfqsTOfQSF99ithN66Pd7ICpohblNnyzVWSPwEqz4emZXeDd8Lw
c492q1jNKjuGrOHm3De4m3ExuMHLexyV6BmlfhAUFercHb/o6WaYCvHqX4/zc0jORAzmDtmHZQNw
vzePHXHwqdhFtPKjtG/AR5Ag999vO30v6ubxfud13bE5C7b4/k5mVzFq+tsuxxbFPYwYbj5S7ZAj
bp+k3R32ZlGP0dQ4JdtWbaNfeENBHg2paCh9iPh6DejjZ3Ep9lbdatzWX4tL33clGfmvYWk/1kI3
+3w2Nz5hKUnLOwUHbjqoGuIZ/pq7M0O5dx5MN0+GjmeeL7sG/6fmSvTpyUHcfW6fmW1/5ZogfSjZ
oMkWu/h693JK90iaPTk0fVEQ77zSUN2OILub1MFyH53IoPfmW1Exe3oIC7//Z7bc5QipepdPXtTR
qm7abOuQj/TIfnLZdGltfKYdKc/pMzjK348xKbqR2qMKvAajB/+Pub994mq5H8pSFHufsy2dU515
+YeBou2nn8NrYJd3+/HOeBwzKEZKB0Yis3C++xRKI7fbz0Qulbi+HWY+XRLfE/ZTE46ad2kcogsE
XIbeXtXoMMR1FSj/Obxc+4f8p+l6ujBP2ICw0uflZKjYcy7X4/1aoH2XSryqLu1XjekGNpSVYyTP
E8Y0SGogdAhf68BABH79R0KB+JbnRIDdGbh2Hbmu879gmF3vMR+eXhYxl4uvZZzvX8uaWXRCOs9j
4PZ+k0I7D0P6JjoVcnUUkSeVqk70atlwzegDdErtNZO6CUWA5s34fhjpx1mefl2LRhFnTdusy+72
73otJk9GxfCt119KxFn2nFjF6tPZzX8pw1orZ1U8/b/ZWPWVBHXM2+++3d8jVouGHw5xmTDYt9SW
mwYAP7wnCxM2zKG6EKIZClrs27WlSOI6kDRfYQuPd5+H4bqhJ2KMBg0PYj+UCKJgqDw6BooAO7lx
AKi7f2XP/aHg8lnsf8/+jQKHgOuE3wskW306MruwZMuRqWI+KuBtsM9Tp4xMJ/Nefoi2bDSFZnjv
jyBlYR7lYzfrnUzOBqF7pAZArmXyN9QLkZtJr2j9+jMdPOk3rNJn6JX3z6daD0BLT/XDfIhfladd
/fzcpE0xQ4i4t0f57nV0NuzM0XdSOvPds0ACP/sraDUqEMyKeUDiugOxLVZ4+/xAc/pQ5NCRd7+/
HDKt3KJ5uw01B2zNaf2o5NL8o4E9WnvbfW7SzUWKpjnpaZNpnhb8+a/8Paa87JdgYGipJghea1p7
LS1OkIjuvvDHGLTy2ZRAE1ImxgmqvAgtBHvZh+ldmo2mkp3xfSfQmH/ka683XBqBDO/2uLSsLUXt
QPdv/ww1aUz2TeFg9YrgWe2AZ0rjRbDYKSGSAiU4oRcS5In4OHs6vEgTOsQJfi8SeH9tP85e/3t8
A9nclbVRJjK3bfmgbvDKIEwK9IUGFL0hBPsRTjqp6hvVoFJz9vkgPcj+Rotied/0yGyjqSBBbMm9
PdCmm4plQMKcCGNxb9b+KZgtdn+M7ipSXRXH5b58e0uqXLLy6Cpy3LvF37ledWCOJP3eX6Y0lL+M
2VFdmV3SQ7Gn4LcuNdX/Spe2MWX3/Fgzl0FNDsikOoSAT8l7PqlJrW9vWHXlKnD+V6HUuxfGMgWW
yxSGo85CgImQV7C+I1vfEX6fPi+LdjHYOVzNav8SEpYePO5G87FIDtRMDF7TYYQPaqRTsb2YvJ0f
f8m71whb0TS/XT/4KzkflSFfkAqtdl04YSsIEsiwKr1fra3GFbkgSbAHmLF4f8sYzMnNGnZIbJAM
mJzQGIBHZbDPI3mNjpXP8qVhluDa3Mtq/XExCmgRs88KNX3BQ+4/EqDb9Xm/gM0/uvvasCSa4Jxy
L1Px/gP8aC7f/HuFsuiAWaTHSpsydYjFbcsKV4SXkRQLadbLPo8I6TKO8pxUrZ4UbdoF2JAykxrW
SiN6dtKna7mp5G0O3//RdF/LqSNBGICfiCpyuJVExjn7hnI4JhkwOTz9fm3X7vHaGAtppJnp8Hf3
32B/9UFriWVME+D6gr11eLGHAAjUktMulRDumywo6SWOOB6s2mez6o42UarWpw0o/LFSwPNI256X
nfvgs2EaJPUtWtw9SCHny5uaoLs0g0WrdHjHNChlaHZoSe5ANOqOay4oORIo8S/6OTVp799mJFTh
8R8xxRid3jCuPBmAoLieXH4YQL3vgE04pSSc1TG9oaJh+tZ9pLvaPwKtEoFgHSwP+sv7TcADJpDg
eUe3jJL5n1ZR01fKgImv7MWyViSSLv754RM0VfRiI9WJF4Yu14rpRgNSxtFwhsLzQlnjPx4Xx4xg
b+w7CPCpfck3ub3Ar7BRPGf7V49Pj00lVP7WgTqKTXtF+QMu3BQnI8PIaCJdtzDMtk2eQmgqC12i
HuyWjP/H+HKj3BFq3dSrq2kN3+3SwxXoztkSZW9384gYVtq5az6iy34/MOIYskyduMlAovU+O60R
i3YlyT780ADBaZGEd6Qm0EHFJ27bcPLiJXiHG/KwSPMdfV0jXkNdgqmsijOD1Sw2z//mrV0+Oyhd
j3CPMtiLde+7ycQFJE4+5IVEyCIBY2y6VCygBKXh8gpPYACOIDG4rZQg4VZM5lFKNAugxWZm4fD1
/AlWOacJwx8fByLI5ZJufmeJTsPAseQMippUXNPD/J0L2wx4VEu3r5WjZZAnCZ8YWU0uMP22hekq
EENXSogltUdkoFs5K0GbhOG8iZFqlfUYpaf7c5R8ILYtPdTepI01Hk93jcftzSJ4YuR6TMaD+rvY
8PjndnMFkWwUWhLF5NS/Vwotq0STPOWalWlblXM5Yy54ytYSJ14SfctiYojvbKAbYERdQkSp07Ec
leTlwpEoPwEcaO5pE4EjNE44qs3X4VsouJakc3082u12rxkiu9eUBgxKDdco2b3v5BdrOlFsqfPt
nf/lg0Be+b0Mv+aD29YJrnturl9hojGffB6sfEjKANUHpnUS2Q69dZtLtyulGA3nCNEO7dzj+23X
f+1Wd5R09TC/ve/eJhoZ6yOtgfN1kgwSDb21LU16vV7nkKTjpLNI9YVMO5mF8RVNde+o8eTr5u4n
9eorWuKOo4N5s9e5033+rqPTyTgRSn14OMlWMln55K4HsfHuw50DdWL0z5sxbpnazXhCuAe82bm7
m7V6d3Fo567zAK5kPkybX1/wvDhX7+73Y3pE+7tPpHdfD442kq9TgkYyf/5Yze7lw4947qf35ZO8
B3Sa+DiBqAFs4f/zvJmcgUPZZF3+Y65yOdM9YnxXXTWLEGOrEXyE7lMTsisSqsYrEv/BZDbL9A/A
3mlpqU574P3Ab6+kfGC1JSZ1QkJK3g52eIBqduBeskw/5AKubmH4k1Jz/wqUzrmR8/HC/S7w+2Au
AJn+bhHMmsXzgEKCnV1FtjT3k29JAsySL+ayxPXWi1qM6LMknCOnRmkob3Xxmq2O/3Q/fiCVTu/T
h9yLrlo6CZ36er+Rglf6PzEuOCzcmn/Fp3xd1J41KEyEblJtkTi/fT378MjWbcFpnQP1MVyMO/7i
k7CKcEqkSPszlioedQdmEUY9jFxRSb/4BNxULdBjCVt9tolhb5SXRI53JBkiopwmJfQPQ3DGB2Nl
16le5rpr5lkF6J8UFb59v46e9/9+IVw5d8g7rlgu+YgjILLeBmh6fgh6HPkDJy1SOjw7hWMK5TOx
gFk+e+ATiweyaHWh3lF3FBHPq9rySV1x7NbXnjV3ycR+0JsAKWejtWhy4vwU7IfEf/eg+XXkXCYJ
JgZ5JWkV343VNUnUW/644PBplM94Ioh8Gr118i3zpMOFxbvmTpVvmj/FrK9iCvw0s3a4kmYNqeUM
gVFDwmYeZgQfcAyDo6AvOsScdWmQ8w1Z4is/bW9K/0YfFaApCSmR+mP/yhX6JycTYgquDYRapRLJ
PNpjYVvbcQdhziyfre6nIb9zLO10jZp0125sX9ezHgaYCzOtDx9jsD95nn9Ob6vPm/vyfSHcjO90
K8+wfOxFV3IF6rVmSRmMJqeatrA6Jwfu5Kb/UxWp1OauM7kCSpwocqLSEz2EdyzObyYa/xhuDKxy
Pptr5v4BoN4KfsxbQQWnmHL9aoOB/XSJUrR6YuYnOaCnjgzfH+Mj8UVtiGSAHY66RGkfo6WDABcf
8R2H6JDWFf45thpikceg+MR47TtpisQUoX6QTPz2VUMPMq5dLqS9HptrNpbCniPMqi2cpqfUYdgN
gsxhe4oMI1VrqRAdT7pz4PpfTy7mL9HcR+L3Lxf7/EXeao4HVKbEgxh8e1l4Y4VrF6W8B5d0cMLP
hek0uNNcM0jr88UgeveZKGV/Q6YCYlgDcyKjgAM2KWVKQrQxyDfap6z2hdsuh0dOzwC2/V4FTnRh
wF6i0g4lZK6eeqdaSlW260tXmmeaPKgOGnfwJaLhOCny5KsfcEG27Nnl5gk8rdZgrXHVocso1n1P
r9hZJnNtf7wR3ON8aZ+toY3vpAzIj+UFX2U1iGrzwUbHf/vKE40Irq0A8XgBwkpKzaCNoFMvAm6E
tt7UfxYe6huORjy2qH26UJ+L72CiSJfNdVY6qK8rwEvBQptaupLY/i7BTqOUXvVy8VxtaprL0MLv
AEZQYnUpy0AjF2nPEJSKZBIerWC0gIziq2MTZUt+2DnYGArvll2pAEtRIijncqLhrlzHB8V1lXmy
tU9YvlQyxLYGferXXQfxhrz6pKa91rp7OmRoQ9bd4SCHl6hE55zTfW/Tqt/XGUsmXKrqe2EEQ2/t
mS98KxSK+DZD5vQJON1DmQLFcWufSwrbbHKOrqy1sa6TWzn4nVmpc1j29tvsdMpWLKgdEymbHE+B
XtvFJNsiYgB2kMbO8FcwBTImkwFeU+WU7xye9Lma/zrKP3x3YO5vS0N9rOQJwqyQ6UFBCGjAiWo9
KU262jG/Vi/bm+ptvl1isVnPUicrT9IpkD3RLzSYXFn85o3kcL++RUYE7xPKHidVboHvT8QkU+Vb
D3J1HPTZwzFov+3K9WtkNMije5i82C6Ft/w9N5JCU3tiqrCk4sb9JaonCAMjBP082GXrnpT8+cf2
9UAuv574fNoOit8h17VVJ4v7b0FUZHyymvApSrq4nn+ineYj2Vy20vdt6aHwLx2+E5C2bumNTN1d
qRlwvshDkJaITRWG+u7Jfj90qu/ni8ZjNED5Ec89/+OO+2QB0NS1zZB2fWJXfHFP23ZoDkXEdquE
YUSwm+2N53x8mDyTBAsYikeLG7zcOr7Zv8c2ZT1vLaZfCIwOA4k1EmY2SsL18Dpz3wtJNLSXLMFd
mb1srvc/kpJAfJyW9Q0NNfqcv6zuTiiVpIroU/j1fSkfBBKA5AEfLmv1wF24QsVx1FzkV3Ro7VQS
+z8NZter65/L4mDY37593xIiWKbnyfHt560unUdkqf2Guvd91iq/86/W7Tm0AJItn3GF0VFhdRSk
z1t51ETgSla0UnovQsSJtv12IIVnsuAZHEG/XwI0B2datICk4Kkta9Iza0jrRRRMZSyCvQm85ADT
aF1EiI81ofuGtjuKwjSFbOlU4MH7kAdRWvV9yN9ZvWKbYcafg2UXTmIMxXrC5fRRK83JDIk+oS8o
kf2tzgqOUgFlTKbLTCGAPo3xSsUhrmTgvozAl9M7N+QP8zBudxrUmSR1oQgwFgE75zEi7Sp8Vyvs
CsZtCCS6RUdvffox/6GoE7QG/vA3SENS0+cWnNez97HaP5lfzWO5L73HJb3jT8bkeyT8iHhIBhy1
fFximIE6eDHvswRd+Lt25x1fCAJoWlcxLDPi3pBBO4OpKW1bo0P8qmjW/TizU5H3xubM6lW941S+
3Kfjvel4B1NJSksdafKduWJaWpNnJ/273t+sW69m0N/8Kp0ePY5DjcYoq+c+FNwNeNMNx+Aw+7Cb
NUdh2v5e0vdxvn2+dIOG4RxO7yEgfojxOJkDj5nJcAJfxoyzbA1u22bO8beUXM2UxFzzgcbxcZ/1
EQvAO3+ZuYYQj+73ecYdjFoqBUzb33LzWV9/g7UmTKEH5ca1c6hHuZBPO2ts7d/5dJF4tLJ1r/CT
wF09nN/RupzXf4cagK/RMbqbxaMSKNKqENneL6uwOYqnfWi5R+1yzJ2ze1SmxqkNII7/nUrfDezv
Ko7xFN2IXyWcOa0v/BY+8jezPmiI5joeNtuV4FEo55dTKXpKYPdCeREXOAerrhfjfjEgO3vInNvN
8wgruIyl5su53I/0Hw/xbyGeFT6Ynnl8CIe2+3FXrupRMl+sGC8kx3h2Tu4MRu8FPkOGCsJBEnk2
j+44fw9FxpAjUQdIqImGxnEWtGByq84xpX/3Ojy0EJR5bYSuDdb48Jw9cDvW1BuIzroWBhR3j1I7
Lb15S4m0X1zrWoVVNn95IP66Kn3n1xo9Nb42nxpJ/iTLF73cfhfc6EO1yPatEJ69JfnDbg9a71lc
6mE+ymbPqxc9TjTOAg+0d8d+WchiSWdg6Arerby8TDJFupTV3wNXiPgtedEg1yaNtlreEMgnvZtk
nIhBF2Ku8/dm2yqOwjjO+vaWqtnc177YZPPP5SdIUlBJbYsk0uh5AeOp04DR+4SxFumCfP3tg7NT
w4w3S2G0vKicbpD3R6JUZv/N11ojKrFp7bZdeaYKo0s3uoTFpiXNdoJLhJbNSyOiUkLIPhLNKnRq
0tFHcf/ADVJzu2x6X+cDF6o8MH+V1E+XTZ/Q/K++1cghNuZ826ltWiPcMzl95pr48s5aI4yb6NX1
4dqNm2ajVsOppeeUGFBWwcSMi13nslLayHcnAKowWyXMtn4059k2WbjVihqOJtomzONL5P6RN9s6
So+PLj3LUb/4Wy+/0aNLTSGmkfK/0/AKbVPxY9Ma3q+YVOtEEzdmx62lh0h/uEE03NT8R4m3RHzZ
rJVNazfnIXcWucuC1+Mmc7kqnqpZauNrtdWQtTfbd2d7jNQatbS0YkUVj2pit+lMFWO6wVFbm6fy
UbPOOBtrd9fTM3V0fjrsFMH2do3uQouEoPNtznQUWybFUrpepdIYjojGx+Kk2U9Fmmc2RkfxJIlg
sLsbvs/ef56rKq++s/VIKxX2rTxhlO5I/tJ9Idle7drjij8naxz3b8d+sVp8WBRLGipfTriJ1bly
zvVzefja2D78KPg53cEfBlTfRfVy9Lj0YMZaOqc/hUxSWeJrr4EC21o/2z1c72bxsW3NROhNE5i6
pEFDUmOcWPcSIsoi2IrgugKiSitTU1xv3I8Zs7l8AW/Xpnhb302VOnyOPvLV7PygSqt4uU7eSk0m
ab+WIdYF+TzXH8qvx2cg9kbfvGZ5LGMsXX7VtrpK8BazilBSIcsb2seEJTPOlqt0eSsFJK8ZraXx
WKiIKbQXCso0iH2ZEki5q9OGa5cdLGHW99P443R5JZqiTw8HGiSlDwC/Wa94GwBkl3bft1c/pWbu
fUTvv37UP89IPOjFGnGYLqYSdlBtWIjp6YBiuT0mI1nH8lqEtRha5DgwRzCyv8hyT8ubRn+EEe/x
mLUuCi3lRErYedJaf9Sy07y5BdXU5SkkjcVLfi5kriIxOaWHeXtUy0qFrIoy+WuuwSaVNjhvmueP
wzpZ6b9HG4zjcwjHNo6/GT6snxuwn0K2bjgZgytIJ8cKs4CBh/RO8bcUHs6KVP9lL3/KGouWCrEc
mSLUA6/HSSn9Qnhsu++OzhnsPj9lTKdH9v59RUpnI5OTrUhg06/8JOV18nxwbUM7Vm5PlVY+11zK
n5Zcm9Xr0o4yNIngoEQX4mYdwYjmxw0rWr+jrLpo/2wyU+JZMHaTve+7ebbiv9azxefr4rr82Jgk
FnLpeWgFrGXhYJFJJsds/jZ7q338fK5DGcI7Mk5YftmqqAsxK8DAZYt/Vpy290ONZsVGOmu5BUhQ
0A+8T8pJftTbljrmawfcPmdLMVOt7iEn7z/0ZjLVN1ShzOVhJM0qzRXAU71aqVs/pHWFcQ91iN3b
7rWqZmwteyRZfJZaCsYqAnGCXBd7kv5q1oMiXY658NR6KYuvF4tzvqWcm43kONgPJuGCtMpSIdj5
+iVbCxo4f6FGvNm3Die32lppjLBPXo3z5tzf3cxjyPWXunBfPkl+pmmhPX3bfx2K4dKfnhM22pd+
ILrKDCmIi11Z87WkIoePu8XgQTFWT/Rz+3mpai4HnkZDonNlMvxOlnhTtKB7G+mR9lX+qmuBcb+8
XV9/Vlr1Hnhr25SZdn/MpDamo85+8P2Ji9QmKaZj72CySOSLJPFOQVlyp/gYv7ATvDHpjJFbO5JU
TvNN2aHN9wsVzmlp7oNlH9t3GRVOsL7b1xMgfhMpaPMkESGtdUpZnNhCcK5zhqa7icmhJQWwk0t2
r2XHFLUT+B0DWvVk9wZHbRF8hVa5lyfJm5vmtDt51OPNP97yOH2OztjZNqsk6yz+6fQwIEyW8+bo
q5SsW+tsmh5SDUfTUoJYUEpOevjO1Mx25EFeWw7EGiT3YvK0buVaG055Vk87+RHgVN1O2sgaXUvF
h3OdbbbzU6NnYT8/SolfvtPRu2LHMnK89KaUSHVMVh1bf9iZ8KiACrg9c0n9VurTV3Uo9kXk3Y5z
nVO5PStf+aTYSC61UK7GTYFIJM6/MPcMCHI1FVTpse0kqKd8yQya1KHS7Yd7CzWpBEViUTZQOoTA
kyQpYpns7TA4/TbsZEEVO1LI+vI/2+R3/QkXg39gplIzmkwANjmofOv1qT09dKSkV3mYdSXegCGd
SNWu/xM/etWegbBRlvWThaMOPgIz7lW0Zewb9eLsoTKkDRAx7oq88asBRmpRLX8CUaPy0VdOy6GC
HL50K5JvW7UPB1EX9LdqS/UxH6N4KqWzU3O8hsmli4/CNs1p1ljITrW7XTUbvpUZrsNmrWRSR1/H
oxB6qzrvT8uq8S7ns7tt1keSmNumDRRxk8H0pJ1Tc+H78GJV09i5P3sD4MznMkzaubo694dRqVdc
pbUitQ9G58Ok60120qTircHqahYfiykq9hQm25WiYHmL0eAau463hr3ptXYx4KvmVDy5LbpiwaMi
6ey7i+vx9fLtueGOrjXd+pAFmNQ+dM+9PGbrATGQuyuf0n20dPdwGnfrSciLfYaA+dEautk199k+
i1fkqr5vCUbilIDJdOXKKs/0YVJ7zhtNEVXQW96ZgCutfCrnpPFxbn3f77OLi9KElh0tsnK6usxX
E3s+D60ajDr1Hs3RnjXSzVsjsX3TYza+1lvwOQaIWegrfvvubu2WUzrufj+HEuqd0l+17cdjXFsr
mtRu+6Dj+seXejN/i8Qkjf/xj6HDKXkVr3MtjTGaukUNvR07SGmqbk92zd+vO6anj606VZk0xbxE
JYdrO2azavrgeGoqPhafiSuer1QXotpM6yIzBEizklSSA6LGdIyOLNlmtGds0Njrrt7fpXJbfrds
JX72SANS4pTia7geFfrVrqqYh7ITaKu1hE4k0+z0j4sz9nLYHfVmPX54Z92R395qpB/DDD1NE677
sk/E7JNdS5iuz7RoyU1pMt0SNThtEX4fF15LxARSiIPwTWzPCvC/1D6maKyVBSV6pam8SHif2ehB
lt31PjnfinXchojl0jr/ypNLRc5TzfcWac6LuX+LbcIUSX/AiUYTQ/+Wp+ceJs3p1fJihtS2NzFK
+RBPK/FbQ9mKtGQ7IXmvGXZXY7zKT8UH4pxKI2ub+pglunj7vzIYp9NDsuydu6R85snKGCDUy+ms
EyIbdUG33AxFgH7CuyG29/feS4EsSvKgzZac7vKOXlv5p+bKm6FlbBQa5G0+seQKLfX1DGcO5mPu
pfExvcecYHecW7H2qadsO9gOtAZvrvipaePqxPLw7smCnVvzy8fax4Z7l+RZXd472TPxU4++UoqP
OF5vv1v53jbbfIXMYY4VPk6WdN7SPbZmj3QAUqisfrHzgpg5pLte/aK2bo677C9uxlX5IhTKNoNk
WDynUCC9TfPnefiwbI4t8b9VahlCTD/Gg01zx3p9piEo0Hblbo10KmFXY0InQnOt2Rtj4bLe80ge
q6t0P/RYfu5PYTrIn8iQ1H6zqIiHE3sd1DxYDHz+w/maOV3RWPWWrbWviC5ZDJaPJ7u0fkMBpoev
Y/bTdXF/Ka2zzSo9WH0uN96njecTa2uZECN7vhsrodH29kYvqt7ycna5zUaiA88urOeZfW0svw8y
JEPRRK27RT9ZjWfP+DgweRbK3B9s1rofYUBooCyJOSn3QjQMb87Phed48MEDbwE/MtIGth1C3deR
xx6PMtf5fsbE+zodHFvb5/2zG3U4EThyC6uv/E3VJ+sPMTUNTNZmQOm2fS1kQwT1lkTKqV1K+lyb
2l3x5vyxnHUqpnd8XzKElb4l+VgtZxisE8a9hAzdG63FVcdgnxaWSawRRma6HhCmVzHyP1n69zN3
FStqP0nUuDnQGkxmJGhWv+F3eFDWS9N6spqWjIwQl4f09z6tGVy45g6bw44HRQTFWjncxPB/byFZ
fltK3vT/37+QWetWOFdTiyZ/G1LvLI01bQDs2Ibp5unQ3yHiZpf3Qd6g+tJ1CcECpnDAPjsjLHmt
p/tnPQWWYli96bJV587u9kEOMa4N1kMcVMdDj1auz7uz+H9X+Fe+Io0uvimSbDawLLLqnWRI18uW
7PpUI4zmmCi/qidWTsrWHIQOTYfPYnMRR2SBwFtvIJc97H9PknzfJ9nJTy7H7UiusqbOF+6EkvAw
wgw7/E5Dg6kqmT3Bj2hz6pn74Xl6GKvOt+N0a/WeTZvFc6ZCLn7Fdnv4sKE4v01G6SoWzDazuzxg
qypOFBpLpILAMCvjsY/vTcViUGzH+5svUaMBIMNxXNt1rDQz+D0IqRCjCrsyNMo2Y1y8EhxkyvBi
6zg7cnQ5e6t82GEf1d6KSXpy3nV2vIr5+9OU9lnZDN6zfi2cyaV9bUzWXKvePhJIlbJLowBABmWf
8/TyqVCl7w31FUmD0mmOr2uUfQ6HduwFd+bQULnzS0bXbZjWOWBXt0D41jro+/37JrRJ+IdfBdST
oJQV3pmE02zbl8DcmT7JMe3gUkp0g0gqr+VErrq51IaPaima/XO6QkWQ52+m6gKanCUB3eWA4ZQ2
2rl2mItWVzcW8TErk1615/ljvlexpLfMZMB5iqe9KYfZeghVt75cv1l4XRg/LSWxOW242Ky7HNBF
7dBmGnVlE6pHQLRToEjFpQ1P0XAPz2Za6C2jMcnT4Vns7NtHDxnexIM+GuKmyUY2soV5TMdvs+5K
JG6yfNvb21WS68+dseOf57FTY4p+bQWzy2N8PrCStuV0cb8omqBiqmLiT5CNP0PGnR6HYQ8uruu9
+lfoq+Mg39zPeSbKLT9re+JatzxzQM9h8U13l2EVmgM2yyNG33TZoxe5L9ur1Q3Pq80aMElTtgHb
OaOnW+ffSQv3h8DMDrfzXq1u9oAzmYqFZiE5/Zu/zm6QBCbnDhHuNJt0Yq7HXnPE/OZVOjVcAYHs
52pF7y9a+vv1flq1p1gNKlkyxG7ZTrVZT4oi6yJ3yzToFTrxu9KYdPnKcnWilcuGgROWa5kXFxcL
sMnE3HrP1MSK82BIueWru3EXPvN70VInzzzh302SuFJTLjL4N2ugEGN5sD3/lePvKpJiouO6m5v7
RRwSV5vx68ZSEDyIcYo9wluS7dQJeREGR9gh8YzC/IifFkqf29mHOTkifFKq84UTyQ4Jd1PLXa/H
acvtzWU2eHMhk7abI2Vyjp90/n6eJmpDk233GLp3dru1/TivpLtSASI9XsU7MXmlzulC8Ve6Nrow
X+K40KFWzvj+0Py+j8N27XJz27XZz2ntI/RLqJO/76cvYI3PEXG/WqdBj8SyXHfXPqpEhSAYX4fu
PDzuB9PrQpESzV1h1SF1fg2YWlJ4PgWGBBey40zDrlltLwazHKvoV7Bk+x05U+61apoTJ9Q3OdaD
Gj2NL75JTazhNzEgBm8om19jPBRLxWZG9pjW8q1VdHfoEMs3pSu1sg4KsxsiSn7X1+mSAR0S25ha
/fzNIz85nF+9uD5HGZO+v5CVs7jQ5wl9jKrw3XujO8p2nWGzgVFj6DRHrLSoxEgFZRqn/u4J3V8y
fpAxXfdXQaR3yFuqwkH5QuSJfOMB3GwT/SBQOoiqy+ZxEiiNXw6JPLKODLIDp3yi2ORAuzCX+L0g
6e73r6TSS80/5F5pDXGHJjP6sxDQ4ZDEjcJ+udiyg6iu+ofhPzEpBNY39z/J27i/jtzDwPXJvDDa
h4lcKgKzntW7Ijy9sJ4XrXOy7wMxMx63Ec5a8oE6agWVoqzbbube3YVaCEdjypGCstpF9kD7by3n
IGOH3rK/7FckZ5XexMhcKASt7JxngrSt+BOtrGfkwWnAgPu/U2GKpL9tB6PxoABwZ3EriVpkJsm1
tX2TjaU1dzMnO6RElk6yUlp4RKPlrCGUf9sVyu7pCxOXgAV5zDRCg05caIJ3HId2XN7k6k5/Brkf
xc5MUyrK5iEqTSLXIFL6RhmcUZajPkH/Th0PX2O1rHFdp+l3Us3GevgNUwQ1Db0/Pqu7loUVCw6u
mM3f842syDaz4spS9NJCN2aGYwh5+LV7NCft/TCme6W7DZCGF0IDtnUhYaffUeOQ6ThkjC1rRUv/
OXPxnI9XrIN7OHlMc7maCZGyvnx6KKWvveuJ/vfCnihL7Akzn85qdMLYiHXe6MCLkqlNHNaCNrkr
Su18t2w2OhWHMO0z5gMrZAvINp+Mic369+JWHwOYixF//Sml5w+b8pkCxzwt56eZ74URrNUdC4wn
M7o8hb0ctmg+nVaaa5dE/HeWS2N1qKzofX+Sy4nO7b9S76e1a4fPluwuvrPQ8o2neW/akhUkbp2U
nsKtO/dHzW8VH61l+1Ts4wB7VxZ3QX34WRWMTeftceZf+I1jaVytcBind975++X4dAwnEpfar/9o
hUNYRbBCVT3FJ2WgX/MpHROqbH4xUvjBUXgJdTa6iePjmP3TyQ7tnqcpZT7XnWfbyWnxkp0741Zc
TTTSgEbNfd/57KO5Ifr+b5gtAfF9tdJ6SH6H6ULDhO987s9uAIeLq3DIvzPKq68H7U0orBJF8HOF
v4JOzD2FDVHisFYVJfFLCff8hOYG05zezp41r+Ug8Ajy4G5JT9l70Pl8x1POhvV0flnt1dsBurDG
dBicwT/Ui4NpWG8fYVPEXOVT3U6YbsObA9Ec/laYFgzP2NmbgMKZcuyhKeCqt884R7jdsKTXL+Zf
p7Ssa1y5tTxZSRsa/GMDvvwe4NFKZm/j0AHdMHR3qdjYReF57cyjx+PVkJw7ZD4bVujyazwIKYw5
zWGnG0u3W+gum3YD2R5L+rfpUEjmQEq4CLGzAjL5QYHih6V/8beJigjkQjApGWZ0PANTdG20NdR0
tkEw9qJAYYAoYamPHiOJw27ZUQTVB8OPfXeIrRnqZMllDB+G7HlQYDkooca2neK6jfv65ab/a8u7
eMnu5T1PiMN4ZKWrszcEIV41Y6awDMHqcSp5Lu7IiUMPxajxFt7FMdtW/jIcQQGx8kXcgHBWPLVw
EyX/zw0kf/Mn5dd2/x/gw0fwbCaPhpjMSKWguq6ykNgjzZwr2f4DBHskxffv060kIEg2LffepD4M
H4rfWfkm/PnhqwaU9vROA+v0+FwZ9n4G8zfe7o5LjD7msjDOTs3lZXlldQHhWRdlRO3JlfBBZZgs
SjT7aZNMnwP51g+OLbHv/twXH3cBgI/61mW63qdzKhKiXn4MfHFBFjA53uDfsJ9fqyTe+P4s8AvC
5Dnex//lx7BAwbdijawCudtvO2Y9HC2tCXm+/XSr1u6piQSJmtTECbc9s2R/AoAcP2DeNY81PLOA
wh/D0Z7TrWhbQ07/WBDr0N9YpElKpYBqKXD6naXpKA+QQ/WgboKkL73ULwXspwjxNG39MwBG2aE/
ypChCiuSUFT8sBkloG2GQ/M7VWIRRkL19hyOobneWTsDaN8SuEHvX4oapuWLwl04h2ZieAEdUatq
hzLbQUWxL2O/cuLe4vlgMeLjB4TE57Nbc/YvUEj7LtGmOPjcisPZb18NW4ag8Jj0qpVeCBQjDwLb
YuaBVzGAktcw6uTcWr6Z5RUo5dCsfgli7TPP0B9NjFOadsBv+Bpr6YxOcnJlMAlPBDxSaZ1bp0W7
9ByQ1ree7QR2K6xBQI4U+8vNY6nkoxv4S+t/9EHPAb5rjNZt1L2AXvRGtz4iN/n+3BreQCBctVeN
S/0MIsYWeGnYfqG+0MMSUpqUE0lxnm9aZqOxuGVebV/MH+O9xlXtY3YZluya9H4Dhxnf6rHBsw1w
2HOE/B27JCuDwWJttP7cDnZ1Q3LuVTgipUyfptKvCRyY4u8BMMMNk1hqtKhO1dMJZynCSWDC5hFH
z6tYQWeihEls27IddSL8UxiEmby+j6BUyHCJkJp4s85h0uOseE6P8/Sboby6tBdu2f+DeedwWxfy
FH9jqV/OO1XebbYE1oaiDD9l0hRgT2sNllqBggmtMWO7La7iT9AxyKhCpz5HRTE4Kz+rv2yfjlJg
8YT06MjeMi3xm1DTHzhX01Bqwxdx/2nmRTb698PuofnKL4ungG/nF8McT0ucSx4k9+nw8O6RzTlF
829OXaXPXX9aceBCjdu8k1TgQOn8bTzwMnMjW49llSd2qekp9sIFWEAqthmLJ7CJkLpaHiYLVQ8/
KTJ9u/ZIQl5PnvD3X9ebAaKHRV4EwGarp/E/DNppEYw0bjeYN2VoGvl4E/I5zHdQJfEphFz6DWz9
Wsz3Uo0+A7UnwsFr0SjOrnTx+Gi82vlLoHcRKcsRF3HEqokIKWN6YdkQyU9LdxUvIwbXWHU2Ietp
jYju0zkH1u0hq/64I6F/MvZ1unRfvwrweReqlN7ZNGt3s6/CKJtHpK4P3HoI1fCnGGRCGQVNO+AS
7eGihfB/Ds35G5hkmiIxxU2YnjI9nJPSl2br57TSY0Yk5atVJt8Z7jFJSzfndkOirkzSdMXbe1DF
ohvHx2nUVKkoNg0EqSaNC208AjNpnnuFm6F2MTeTNPfAuACgSBns6Xh2M34sXs2fAfVZ7XXYiWYo
ydGecty53Npke3sOrubodPooJd5nG2lFPzWAiDWdbFpgkXT1vMrOl4I8SemypBHJdcGihQk8rSRH
746tmnEXP/VjT2tOkb9adOzBZPFU7eanf1EBCVjvJYnL1yIKSeOy+DKfZo11qn8b4pG0ePed4LsR
q5Bu2QsIpdILx0bBZfcweDs2z2+r7lrt/OQlSJK0a+UyyK1W56V+ZPikvOBHUi/Xqy9PAKcevR6+
mySGZAFZfGhYd5gchjxABdPLDIEsD67xcnjK205YFXCm4CkFWLTvftp3X8r+RCEpg68p7XFKJlnn
+E/KkMzar09J1epuJtmo9TXD4RBFPqh/W9IfIuEVhXDy8PWmiwWWFbV0Sq8Y+8nXV3ASStXtLFtf
p+QhvLK7zs2m24iimd6d8TYyBdZ3X7vkMxbRSgwxHF/1kO3S5+P57ofD0v/UNexq8Va73FDQoKsP
xHmWgmVzh8knzQv6/HQ+UImAsRQzZHyoo+dHFuz5VDuA0WPtCxNApNjVpO96xmd+2khmL9+Qe1XR
r2/tfx24os5V2tjVqYOGqBUDPt0Nn1QM47MI5n59OHmoAb1xnf2Gy+pGdg5j7Idu+gZchPw+fe0e
i711V4ASKsXuJR8DC9nf/4/mEHjwl0CcIqr/f0z/1w+FzIS9fXhYpY33SLvgA4SIAgD5A9lJWK1I
+FmHjmvWroQ+TDk5kByv508eZ0xNLA7dAzEWmCZsBKe+9Ort64jPv07O6JuxB9qIO+tKEuTf/dRb
5+/OGzLBAJQlWbSrSeEmfls/2rfts9yRrrRB3ZbeqMnr2MCbTHuxy81AXlnJFgeaAQRjJRMoCd6r
rOCVAkjh49uSzi2nMedcefmzXMFkfr+WAcZfX8tDuV7emxeHyYDKppfLe8hnpbeU6a1zeuz4gCkl
Dw4onjSGNrr37mP9Kn43yN4if3Fqje7nXaU+tG6r+LwcG8RilY6uh7rVmP9aT6HG9PbY3CgXEO1q
bt+KrXJLhWurYOCDVfcgOSEq8PSDvhx+HIqZCpOsqQmST8t6VcghgI+U4Pt2fj/5PEOWObC9/eMP
DZB8X47KjpvfG5L1qVw02z7yFgIEcIunlrqlN0ldjOvWppEUzFCC49q9DSX4EQnl7KPBerzNXxvE
ZQNOK/kJo8J7Nat+aiX4ouXIEoC8T2q3tTVpJR3wYd9RJQFT78u/uZxdFIbpz3vxZduvSU3Jivxz
uKRSbkv0Ydyqd0fNH0bA9XLCuUhrepdk2AiGrqLgtYub6GBfFa8Wj6XeEeLrsT5KlgPydkrwiLXS
nyVEJuQU6B39wN8uQKhkDcmabkpyh2vsLzf3YMTjO+aP2DD+rM4qNp4cqZeRDNFRqsLpM5bf8np9
xkKOCRqsojNcsrtevixFRpwvtmbhYnW9QfK3ZZjIjj8+jqr660jQjGHIMLAkpx3VZHZkR+aqhEVP
3nqVK2I1SoVvnVrbZvmjcdNoY14h2+v+LQf5j8roYiTPMPl5LD7H2h3do8Ehi63adsBL88HgSfOZ
7PSsHAEyj2m1VXsoteM3xR6tc7s6IIBev5Pi3Xyh5GSSDjtiqcdkMhg/bTkwyYe04RsJco8oALPa
w5GSPbZC4WyT/N2pkOw+tsNmhHdKF87YCSB+j3GhdFO9O7epJUpw9RER7d8R9NQatK2KLRM7XXSE
/FJiLzRYwyHrn9Ts5eH7P83z5VEh1UHgmmoyrTJ6nUK9SqZtZ3q6CpU1SUeGH6qoFiJ10ZEXk1ap
xXxX8fz96SoO+elMxBU7ceTeReV/0px7PwuGp9GnSiz7mc6UP9n00bvKxb4XAY0ZTZR+92eAI7Iu
rQ7G82buMcawofCMYvDtg0/DlXYJ9ncMKyLroZTddy3dPa+/Ntl5bfZi3/9H1Jk1qaotQfgXGYEM
Aq/M4jzb+8WwtQUURJkEfv39lufhxtmnB9tGGxa1qjKzsrTVadNdxMWtyX1IGlSgRm51kRNgg7Fk
vqkIAuKXGeDKVsA9YovkoufkDkk2ANLwnqdXkItfjsFgvA71L48i9gilDX08FjOcvjiHSLXNxXuf
70dhQekiJB0C/cD2hz9fCZFjw7sJOsb8l0xRGnBKvkTJWMSi1q4rlhAt1NDGfKJ5RoRPIlw5bQgk
z3NDrACbd17EZmC6saDBEKUMLmwclB/k18hTqRoqSibJrqkNqG5gwESVJKoQqDQiugBXhyEr8YgY
mpvgsWXt3sQUrcY1rGTLbJdpSbQkCKHbxOpjm20N/gbDUi/iDhgdP2CRNGIt62m6Bp2EZpK4XSv0
TGi/xS2NIYuHX1qBtonObdGtf3jxvhmcQ4d74b/E7sjel1CKMnBPFKQuPLEzcD5B/Uvzsovq1sbS
w8a++ZssUsMFDbZOYFbdn2BTSM3/IRBZPZBo0CDLaRY7XLEUEgUBkEdUuDR5jIFd+JMFQNwRFMRn
Gkgizh7NwmTWJudSElJ5se0xO4g0CA42lAJ6eTc1dBOKJy6gEpjeCV9i8UZNR2DREp7uJCv8iScI
HY4GGlFZw5/4z+QPYc6w9k3gWcs/DGDjlXpciyDGEOjz5M/EHNO6Lqpp/Al4zVmCqwAmF1TVvAts
v7B4EQ8DtQf5pKoF8inQZ/6sWSsqSVJzwU4Lih124QK5OCQn70LB3wHB379v4jmrGXXO2RAFh6hE
0nExfe9hMI8YKXliM32z9IZIWkRMFN+V47fC3pUGOBMTVmWWv+p9d17WI6PTBPYcgG/zHDMccjrZ
58aRfRYBXaaFF+34hMtKa7RMVvRZCDYZUahIEEl5GCP7/UzStxGqOPGzesyrn4FAWWDxGvT0yJzW
qcTJ/94xxZ6OoTFNzYxCY6kSgGXyhI8j7hBuSILIRRK3uksqsP2JmFN8S6m/7fuZw9AgeRZBBql2
i9raft103Brp9iRcEKCPImHXdFuZiSe9nfrYxsQC8x9UeTImB/QvhA1C8WiDMzrIvt9TWxMdADmJ
Yqr1OYrjiHgUjRNu55TaiHu9IpBVlitiJRFtlk2/O/ZzDxHvCVpUWaGDyzD5sJ83EXjUiMj4AgZ1
a/aG+sIj3yiuzDTXJyZ4iERJ90W8fTvL5Yv7mgNjbkD+ec0gvtiBidnk6BxMBHxtBu9v9SsmnfFD
6acKhLyJvNd587j45SZkYij7Drr0OY9vB7RuRjMetxL/NCUKBgiXoLCBdlFDwYCKcvtEWU0+gLPb
ryhv0gM2pXTiHExKBaud3DegyLNyhmoJpLhGaQ2k/KSph3sI44oJKmZwacBgsg7+g3aM3BZWFLlT
DEIsmMiWKhQ0OHGViUZrtwR4LLXWe0Uvfxbg8zUFFgM2EHe796sH4rjie3KfseQWZIBrOEWwEurX
iJ+JnwteXVCQ5MFLkTRzuiYPgIpRqHkld7bgYl98RaoDZUrOj8RZaHhUcIUvEgIUwU8B9sUB/bsI
6PC6eG7BneJSwTugcRxkH1myyLiTsLeSMF2IyAQZ+41ZAjHnfHICwcuFOC33BfHEkBKKVjdlXxhH
M5GVPWwN1RnecYARCqM9KEXCaDVwSTvZY8VP2dknosv2fvh87OIXPadupbnIxbj6nyXXkl07Y+Xh
XzQXjH06YQovX4sVQEczFeVpKnZgSuRoyofPcejjDTpF4enCC4k7S2UJRQUrRVJsce+JvYBl477O
p4u4Vavzc013Mjk/aZls6XvoJ4fOMI1rST0kyhtR6kQ2rcdOvowrEtjOkRMUfoQa8WOG87oEYsLm
irqW3ZN8jdCMOyDd/TwjZRA3D9Li2ZHpNRhi8zDzdBfiuLt5xFbTjTHBEJkj7fNPCkfMNog+4jPt
YBjyroRbZ8AHLN3Qt9KjzjaAOHZBGKKHnbQWToymdaYe2dS1TOG0v258wvXYiV12qhWdqjwmdtuS
6+S0dC7R7bhgyvds1HiJV70xZaFzM2Hnkqn7xO4qyupiB9+GIQKttvy0Jm6RySqAR2LghrBFYLOg
RZPfFi9PRyZ3Ba3ZOMzs2A3+if0qYdtkupHz+uOA0KR8Zbf0CnM8OejRZ8KjEj9DAR+dhA30dx8T
LCfbLdvFRGzCYitGSUwLkp1H7NA0mjbWWXCTIgdHFG8Veya37YciQ36u2eA9/fYeq0d6Um2cu4TW
cTATWZSItv0XebnTCUKr0/g9jiH12TEYnVvSP2CVUxGQ6Q0P7+TWEVXeB9n6wlw1bjbujjSLvjjQ
6IhabW6wwDiII6KUODzrzjp3x+4YNWDD5GbYlYhlx1JDv9Lw/zcdcgsxc74DDMoouKItE3Tsn4bI
T10FFGubKwU8hPwl551RxE3JYrL2kMPjoARh0748xjGzZTfaiu/YFnjp/wfxD/licp9WbvEN01VY
OgTZhUgwyQS556bgP+BJqIJvIrDnx4SZq2TG+LgczdaqwmfDjBSuXuy1iApyJ9FdSRGaz+Ll5+o6
r0KK0hoXVxVqBi9qqlI2WXSmLHnQXwC+mi+sF1fHhPy+vcyDQkcq1dcU7xB7dK1BA5DfNMB+VHFu
QyC1op2QkI6ur0kGa3IKohl5Uuw9Dy28/2/iN3SC4McI0JnhtuvodMi48YI5h+CVPgN+sd5zDCfz
5SVeI7hbEY5H4xxc8I5IVcfv08VhwCkOg47QweX5Md0PZorIZAdu3QKumusm6JqxxsxRJhAx1e6D
bhJkGfCNgK+yVmWsTm0JCAFYmWBq1/Dmb+w9bA0kF3R1xrgcsWdY5Zt9QHzJf9/N4quyYVNBysse
wWe7nURsSCKOOmYGOHbirfCHcakofdcn70IT1hpA58vtE6mDjKh38t4OphingLYtYDm/W7QsFERy
AqQwUSFTsbKGmLJFif4ht4F6ZwFS+N9UYI9s+R/vHgdiKq3sCPRGwZIEJ/xuku5Z1dxQInccwJp3
3yQbFgV+veb2FuNrRG4EeuLqvnoU2QI3FrFvlBMIEPFj89nuRIKUM8EcVlNk2pSzT/++g3QRIaYZ
ERAewn4ncfAPfQCfASqB1RA/QnFo9PvcBpWl+yJDE9l1guUAMYQ780AkvoiQS6uBmMsmstWOFkMR
YsjGeSOEVpHHOaaPcY+YwSkTUYE1nXY3JKEQfZtAQ/Q98htiZLvIpshRuMm+5RGvL1I5UugV7e//
vaUWqQGiAOFA9I1JZHp8lzniIzPhmGhfoTFEEBEQeVxGbixfjKMced2UVFJoObIfTikdGfxpYhIf
ngRMisYiFVceVeEalv9ObD7a40IIF66fK8LpCCdhsk9xbqWAVLv6M0D8iZF093/RRUJmtmEd0X0s
eziN0+pOKyZWoxgaI4rAOpPB5wKaZBDb1wX84WBxUqAttTkRRFbePx5VKag98hCgCNz++SDMYXDf
Tt18kTnsOLgpChBtt6HdnhqB9y92H8y8gQnZigQ4yOVmgKcI0qINZDQhZnNpQImoL8XTFLG3GROs
OnnKh8PS22kPQO+WulhshWUzXDt1lR29nvV1pNIkYZnxiilqkeRhRfBB3125D0hILixQ3QFzmD37
8+Axplck+TZlViMPLcrjCGxFx3h0HIk1hzca3piM2mBTknH5QSH6ck5ECXxGIeq4SjX22IhJHQ2W
KbGzxAUdLQAWjnSz9m6/Kxc0oKDAYHY8StbHb7vQGEScK4HB/co6QCj/obNV+IXh7NGAFo1sfNDx
Q2AAI3AMa5n9CHEIsbJwjcYaAptvRx7JQ65SI7sjdT+40YPLb0jcPcwxICwgPwC/wKOb7j7SQ3hZ
w8VwDKNe4ZwHORqH9794hVsXTnMtjoYY6DHp8OG3uwH7KjsuIQLo49LGmxw6jJT+pwDyKWgm8e7S
WFO9mG5POkYQo5FoktQeH1d9T/NsjcdYscsQOUWYbdDGaNEIhE6mFD6hgislQXFLiBMa64WHvjkI
YgyjcZujIyamQ1G06CXzhGz80qLZSWwDTRcULu3HPU2byEEkeCjJ6WRPITeENpK8KHcNKXj12LYF
sIjMr1fdBD0KNYWG3aGjoM4YeCMyflw1XvRvByMggSeOrC7Nnry2aN1AFnD3GfnGvJGYN4qnZEOs
fjEDDyUaRjN0+VlRhXecsVL/npvBIWXHBnuv/WTk5Xi1jFhrbsf1J9CD24JAkOnRTEnh3TopVrmm
rxQ07npvrAq6XZF5Hylg1hNmlvvBiZEV9hGVzcl9w1e8sNbzmsvrifxguKH1dWNu7lBSZqBv9Snv
tTjWOhJz6R7iBvp2spiqVt+krO5HkNMYPJXQEunTl2Nu6JzhTNQFOoj7rBOnm6lpk3Sqbzq74i4j
F1roEHkL5ZJudSPIWHHUDZdqiug3O9OOdlr2CzN4gGD9NmxmV4i1pTrL6Y72ktxBRXAxZuqsW2lb
ms3+fdidGqiR59xsuAB2zIwoUn+kN79PVh3DenZBiDXHJHjZYWdtwoCoxNl3+fDNXcONqIhDghMJ
9G63I8vdFeHubM9t25237jx05709n89/5nMSbH5nY9ubHd/Y89AOVvvVZOJcV3D9V/5dP1YwWa0c
J3CuNh+CwFk5YbAK+MbmW6iaVRBsbiAvKx60nZnnzPbOpLacq2M7duB5XmbNHFrqantf2w4ijAnH
nhguB73b8I4BLzA5/nNmzn6PrKS2g4d13U+ue/jIK8fhWJg68LJCFLi6mryL1TUQv+zsOdBqcp2I
t4VZXHB0eKO7wGk8J9jz5URIk6/Oiu1uxXOwoBNfrCbAKvbkFtycW+IEG97lgE9BYN82UES3HaeE
M0v0Zh/dZVjt7fjp075uApgncCjUjx7myW7m8NTv9naL3RsZOkG38SvfJixjUrfBIExsAeJ3V0Ly
gA8RzXYitxf/C1XjSkjnVkLnuNlwtTa87sfipNucgL0TcMxPAO6Ee114FvvxPKTHzea4gi4LHHvp
WpaATOY/P+7P0Hbdn5/WtUk93Ol06koOux4Bfs6FtdjVyatf1pw37IpcRGQi8x/XtX7KKb/uAjzX
jvWTshlPITdU62D5vm/hxffz87T4R7pR8TS3Jtf28eiw3C8rIjDTypqWztRt3SlrzD4X1o5TvsHW
8HYyztm/CO2qP1DthTZttumVgaKBlriL0bndKlXwPI2brcHXxfVDJBDVMllcNYEZffwjxIanqT4/
kXACU/8HTfc+ORhpJKM/JvkO7r3XrZyddgR0ceiGWKFvu+g2/IX1/BUIRCuoiI58GoAvw47BGvwb
hiCh9N+wfQbPuez1bjl+IE87N3vFwJQy21KGLOiBWKiRW166i8jpEIPllrGpj8PVYwqZJMoI6Ujj
PjVuyvSPBqTkUh5JB83hVplJ4+7n/iv9EOhTfUUnl0+L+iLZEVY9aCW/J2legDiFxkX2HttS4Zgx
9WzkaMle+JkL6Gy4P0E0nJUwg32KGUo98owJVWiQLT9Tc9WHnQf9AKP0nprvDoIJxb4XLclPmSD+
nLerZEq9taCEYhLALdmdNvFcCyWZ+XFBr08kOkaosz419mFWTSlxyzCTjZ0+tg/mvzup04R5PMvB
uYDqJcVjOybkAQDmjinRdvzwn8x/AUB4uSVKWgVjUxo8Hb641PBRkLap+Kf9G+I3Yng65QxiMcqq
p3B8aDKnJojm1vAsy05zHkB7X/TzIMTtGCbFQKiJELhwoFFrDZtSx1DdHsDV9OvYyfBF49/W5AqW
sCOZX3ty5BYgatBwJCxXLECwV8RQr0abQHMRYBrbOfoToLcrmcYdOdlQOMSQsGDzS3sxKi2EQnAV
VFQNSoF77mtn0gMMMsjbOlRUSNZVqO14V6gONp3wMa607P2hzwSpm7od2LNiYmwftq/vKmu59AsG
StmF4SV4jyJziOhot8zfmAZ56gYyM5IwZHl4mNXWp7WpW3Q10GkylX15t6VCyWEYmvmJTbXTKOLs
VqZbemxK6xKyd9PDzWE4Beowi3b6HPBmUuWhti5Vp869fmg31GIiSfrH76kM5ENWLjnttSzsZvHx
T62dYTKZbKrCVSE18bEhBxqj27/jSINOzgGsUsmaKLMoG8neVdugSxw2rsLGwNc6ZFAZoudFD+MN
6WHa7baimP8DzhsxBHDodpwtSK+7c6K+HqI4wg2QBcCkDluHYxPORHj5Ok/oho8nch4nvXyeTpsx
ldvTZccAl9FcnWl6JoYNKHWtjsaSvR4Ula0kjvhIQ7NrUAm9F3RfjDpchymGmL62zGl/WCUhh08X
gP6ci47cfPOYyUv5Km3adXoY8T7JnDbDNSjYKSjw6TWdeNNO3juMHeKNithR9gpOy2imgWVojooT
3mv86JiC5J+wdQVD/zNgvVD8RH/NfTs8PBki8dtuRRvfMb5KmTMqLPKqN+8+tbjlZjwhm41+Gh12
rMytmOQXbEp3NNRZKEJz603jz/RJd9EHySAW25b6sV6/9wNkHcUnQva9AKIRFUK6UIWBtcbIfMVt
gtBb9soGaxWXeDVkVpJNUxYAgV54o4HXM9Q8ooj3o87T4LpRpIX5ZaQ4kLmaiQEEpnxkdMHj5Wm1
15LUg3zDYUJ+59ZgpVPUwsUea0+jDYPiC96XCnY+2n5+4tv7YiILvUXbwSpZjpiAWuxgH2TwUMos
UtfUJSu/d6TLNn7QjT4n/cdc6fF2hLvN8PP7lFwVkrN2I6rH82dbLj8LMEES9d4bnmMqH2oQtgbT
ThJX1Cbc5A2+GV5FjsjykLEfGpdwsiPvpYRv8P33Mh/MKFv0zmqfftq7OM30T799BHXHzJHruyZI
khA+gq7y827+ObaFV8JQ04FOwl54Mk4ntS8VDtuvSN+FZb1EK1jHW/badUVryvRzHECtYnCSOiDd
I1xYI8Td3r13cozgMWgj/W2cKHUNuAPstIi9GNOQgTIXUfXeXBjV02i7jZyR6CrpKUV6K72+fgCx
H9o8I2bCbIxZNdXLfd+5sE75CUqsbgETP9t7v37et+0dkJ1SgblGzfjUjD/YzxL7eufOpL4n/fsz
Bb42CgZycKpdRfeqzhkljpa7w9ytPhdj4EvNyrT7PHz9KkzY2FUT4jrMfoQ9yMm+cw1R5A8CY+jl
nxUuGyfK8JmqHnixN/d27FHTyBiHYIGwxC3RzB31i+e8lCA1PDMb8xL6y0/AuUxHwSUEDfvd4dZJ
UFDm3gk9qewS8Qbz6pD+xnt1ofn6TZo+18Pwva3WIzEzbWZ4LS2au3pTXk/sjvDDhd0DHk+RE4wM
RN7CJwzTXDxcqZ4x87xnjLQg8VGP9eKNXmX5ijytFxFeD+8TbqLXHhOiE2oI2J7SQyhiahT27rud
JNuiZKdmDPXifVSAGz9TWthCGcmJYXX49uGTN8XW6LXv7cf2i1Kyow1vGGsyFPDW740jYoElzWsr
eWEiDqnw6dnzbjAnatBrnMvKfW+He2pEYLqixKCoq9zTpQMqxCZsjztnwuhOTO6xTKGfVbegrhki
OW1CHFYHO7DRi5uepYuxOQWoAkIZ19LNM3gG0tHY6P/UBXvyK7ijuN+OGGYgzrkrYRxxcp7q4o6G
5WONDWoLrFd3zW/59whfm3TzVM66G+3KD7vKwOVKqQnONLgPYVb9XQSqI3Oyp6gHkBhUmRtLs0fn
ZXROIiXAqUjHg9ZSUCVAdeUkRdwymI+OgVkojzF0VdiINCcFgMkDiuqXb6p8EHMbDOv+94Y8Ev2r
rz+sJKrVh54P61M6BkwPwB7gnGEPHwEAL0X8udxiYaaTGb1sZRdTNOr4NlDqG5Ubm7bMRWqE8+rn
2oDxtE5Ms8J+lHomTnkyIwWZWu4+9CAtvB72LnV7XOiMt2Pukt17N6x393BENjZpCkaj1cVxkLnD
f5nG9kK3IrS2Cw6cA/Qq/mBWfxk5wagQnmbv7iAPyZHudqKbNFrq0vH1IYmaE3q6FDFz5zWPkI9K
5qe6czeAUcf6TDhatSBfuqMy610KW+yWX74RDHzQrdjD9JginCZQRCnnkStNT1OUKlj4MNMG6pyx
oAieYPaaz7Weaqdbs3/PXjCHiGy2ObwpB8dtEHEnWmnKdsytOLVoKKERNPuVjWO097QxTaQFZNBg
NzpWDPQ6rfsrEk48hVoyldhGlU/HTYqCJua6inniNU5JH5+aWkFWMGSIo9BsY1c6mIxCeWZAZF91
fgJeS9cHrTukkm/6cnQmN2Eeq4ciJfsDeymw5GcnBY2OrNicD04geO0djZQqO8U63wCPFf+CjbAA
pjyD3UZpLmeWvtSXA5JNm3wM8GQUWfp4P8GN1vJoE8l2yZ/AdXECGriD+YDKopo8Zm2wRgO8gDuM
4bz+3jigBb+iQ/EXYX45b6f1/uPG19kst9Jx4wml9hiFCWy1JYwxOjebP8eR7L/GQoktJKf3cXQu
3QzVT+rI5E7kdcyeOGGWV3otfOEWPNzp/XU0i3lNdlfgZhhLRx1vR86BNklUIsPg4/2d0IMJnSOy
etSD7PxoMKJFv4SyculNXjJjOOjoe7v7VyF1oIHVubM+IPERaVQOcnXX8L0OqS7N/WMc3eAb0/FN
sf6RCfooCGleEZRmOoZD8jL/TssBcgfIyb8SxpKGBRoajv9ST6ad/h9vid9OaFp6+Pg1BCyDMZ1g
/LZMsZ4DZao+aYiDGB/xyMg+xt6M/PfjVlOkM27iMSp1Uk2Zg+PTnh3eShBUeuLpdCMs8XdOZhGe
PqWP8aj7XFT3VY3HKWd6U/A3MnImcp8e3bAjh2+wfak2BrTKXwskVAOuMN4ItCvxC0jPnAnxYUFo
lazh72foRyuzCPScwuM4rCzaHBCDUH4PlhQCTBj/Bcz6jQfpNCHzb2iCkGCU7MfpT/H/3Na6YLAM
wfqH6AyIjoIXZMdFmQaF6pFyfylavUAivuCMWNsGuvgf/cfuNHIvYO/+/Cd1Y7ew09kEoXJ4g//z
C5+EOBCCEvp3BMMnIO0JaLhzOwHGQ2iCFdCE5A0cgJvYve7YZ8AtRDvhHUrv7s5XN2nCzFSWwUSs
DyyfrLs/eRExlOXd51LN3tTeOJmCJLxEnW7vTvjxu4c4cOnDthA9pT4V34ab/9uYKHoMhSrIxxLU
Rt9EIs9fJ2g1qknLfvpUzKwpiMlQnjcG4Nad+lZUA9YjJvgMf1rw97sAZDT6b5j/9e/5x6xIZggw
lG0K1PFv6KbWD7koE7hlrNJzEkQ4ILwV6fvE2DHKXJXxuNoPY4YXCWoVlLCmf2LxIhDz1e1p+phF
7sD+6bzXBNJ6SxyLciZs4Utpn65V8PrV18lf9GZYkWWySznw9ggH4JldY1n80uW8IyFho8NU5IGa
ALkzIrDdEy6Q8wsZi6K+cxGhOtQvwXAiGga0Cd0Bm2SVLvI/MDlEQrRf5//KXT17r7pZu8lX2/g4
pE44LYkmMKOaDZgghnh8eQHjt/iHVhpxA22jBkb2vkxjC8oD5GFvF7gZfJnxvmYU1OzDb1+nBx2V
PP2mgUkhjVp/Gu+GjGgfTJnBu1bn2e97wgi7CdSgdpXW8rpbg3BGh9gE5CKY7+4qOuYYYPgzZmIQ
6drbYgPtNjIEKIH0a0mKZSjyY+1M3qQz50/9hSuuIVgRDjBSFkN5RAks5956X6t0jB/lA85xzdCT
AIMaxBGWkLURS9nj/v4S99c4/SraTxGWypL5T012eXQ3FcNr48Mpw3TzFZ46VgfE/APIutXoBSIs
yliRhaCYJpgeMJ7gveMQhbAqsgHgduHATPKM2FQIEwV9JjPWIYstXD6ZP+9ry7yaN6Q2u+5AysBJ
juXj0Nj00sPLs39PdpBBnGK7tTyVQCUNY8OZJIl1jUK10jc/NXTsQZWs9g/e4PTb/g3RLv4z+ikX
R4fP1oWfPj6JEukigAdp/aUGJ0hW98kQ4UEWRPHk0U9iCczDIbHAHBbiBAv4nL5phdGgXpUxb9LL
Yz8D4MW2HTEP1GjstyNPuz1zv1btvKSFxcMjE9tIwA94bwwoZUoAF6qgQVTEqR5ZnRE8dAj0Emtw
2FB3GK0o9PShT2Zac1bk0Mzc7jT7xGsVHRrCBO5v5Ly1Rc4SxU5Jm8iFaqVy72c0jciSMmP83N8B
H9AjI2TCJeMob9j+5bHMHbAvPfSg5HEgbPHwR5f8oQBJGDoWRLB7yDfotCNB+mcQw9DC3EiaRtPP
j7EdzrXZ/ab9SxII51MQ798DHOTtCmkB+fQHbzy8+9wXGA0dQufHhb3xDqgHXQXtTpMOiqfcwf5E
QlUG2azZ+lZbJgoTyu3+7gKdyx3wgxPf/fdBwdXj7jNR54m16ggo0DKOZN7k9BR9wHot1hArAr4G
ZTD0abdqii2tk7MhHeNHmk4AyvojjjcfOugoyek/PNfnJ+3DykZ0Ae7jrTFLagY5uBrbJ4wf5k94
Dc7ldTR/kj/T6glKIFpOhNMiNA0lWoXHYfisGDdkZ5g/6h67Uk8jhLEvUTUZHvmQrLBjOUMkhPRj
6jQ+iblA3LZZ4tE+gb16ROkHsrrr99VcodeJWnfIpOx30C9/sQY5DFXoa171mxEgY4rAdILi85d8
1mQmxr9sIq8HWySFHmPqN7xl3qO01q81vWwHrGBkmuroA59CFxGuOzZpyh5s9qpxmTrdScSebUqL
inN6/pxAT1/tAsIK1vCNM8NgpdLALXEp0yHti28v/ylRoQNVPswgGpquntBbFm+SHvHn59DiH5ou
E3TpsawE97aYnHKgw+HB3EtbCGv3fBYSHVoyNj1N7UI+DSK9Q2HigGSg+FFcYg4P3YPyij4NDaBg
v3Pvs2jWOx7P4GcfHvvk0Lamh8Re+o3tJ7bvYzVoIyWoSFWWy+X04Lru/IyQVDx11/i9r/v3Cq1X
uhiUjvZcj55jDL3Nv9Nor5TnAvPO4RR1EgVk7jLbpdPOWvvDxElfpqFMWz3MZdoyoN2TacTvgoKZ
8EwqoLDdVGY4ek9eZvhgzM41nb5xrE/dZoZfHzymhvsWKFfv4weMtbWIyXTujJiWYY9ekIMOLKmG
WcfDpZjhQazQmYql0Voc2QkaHC0At4TbhUbHVZ8nIASCDyJvVv6UPw0MDZEubisy0D65Aiy6LzIG
NmFkQ7THoAeJ4I7BdDwhDRU8ewNBJJ5J1xihmNQDpdEGTkdQ4Zsnc5teYjAqZzr3iJa8OtkTfL1h
VTi0EgX+MnLMtxN3AaOEqO1AdqBTmQXPgHQDAzCOSV2GkJTE4HKni7VAJKRx3+H3fN7E4s0S+7BV
8LDhZYJHhSsdTjZkxrVbXpn9OByOzV5wzSOo4ASMnuK5Pbfz7IfwSanX4NtJMyYfx0bQrGPBaNqU
z/wSWQay+MgnmkL1YnsQIRQiMYO0pvcQ7VI5TgCbcI3JfTyBsfCt0KJDdZcOoDj/oiuFK5GZiJwa
jkpy+JqMwHpL7zmcRQ1+phalOTV6OteAn1FNnOvMTooZwDaPSnjZrJ89Vb4Z26NjcQbpzn7oKUmB
++jAjZDmjntpnNZTjqdW4U9HXTqaFIj0yuClgZhw/UaH4e7kFYfyR/TKAAYYdpwxjQMY6QVSxBAr
pn+E4ArK7XE1Q85+VXlF5PGmzRBAndsHoAN4ugqSPyax+LyBO9PDewYL4n27aP6Z+3LJxIUToXKB
bhVm48MNSNYiVgszRdkx8RxibGg2ppCzuhXeBtgR42RBwsboNes1q3YjKpbFaV0yp3nzZI5YNWPO
YAXzS9fbrERm+52o1raiK6sWTPUYa22weVIOsBqiyxt3NehrjN7/MLSc9+57eWZOKLCA0MF1B5Gv
5wv18Az1fTwBamHhCM0Fu8hzxWAGhG9/ycX8axVP+XscYxgKyX1f0469O6oDhADgBD2CmXN+BRFi
6gEzF6p9Mf84mGY914OwmTcrZV9P8yWxF1kkss8rggRAC2XP5k3VHT8d5YYMIm9sHZOPCqts+/6e
q+yystUiw0EnLuSV6DxB3anjWWX5tsFP/DRJPOKBMkZ0UsyENpFiHT0dTX/troUh6YH25qbuMNQ8
c99jjdlY0vKFagDblXpavPesU165YFmDZxQQXhT7BQfizqj9ekqnELwR6AHlbcm4ZvqFMsdMNxEO
mqfSjeOZzMbSaZjozvhhoolnIlJq88mnDICwnk83wtIk8vvPTtMdDjVkOhTJAO8k8hnVKRWOypz4
fs4qlSpmfoq/uAK2yEBZCU7i1eN6zWFjSPoat3w/K5xBtxgUwPjblMdpBMHzuANt3PGcHonUsdSD
Dt+bR1B2HoK6b1NFpTsJdiVU0PR+Za5WThH88cN0sCSh4aBG5Cja5NlZQ9p3MYaJ7ZfknyR6Jd+4
kkNVIPcn0JDEkiZgIYAWDQ8PsNG7g5uzrNmn57Rpp8ZzKvEjohJyFeT5dSB9fFPxyXP5dpAF9Smg
U1LooWkDQN+Khl6xEW4XsQ309UZl9x63yVh6O8q/MuUnAeoRNy0mL+ENR7h5GttUm0mqkyKc02zB
QGI0hpqO1nRsiiAtMY7CIwrpc4ANsQYTArWJrv8J0OAnWjPRJvL4FdRO36ezaj8EoafgWxfQVUzq
q6Y9b+lFC55aeYoW0gEzQkVyJ0Q35a2OL/XHHmFdTgHcAfBPqtNkiOsPyRSmB3RmPlYZ2rNNvICS
ipHNLji7AU3NwntjgNFHNFNf7OR0xLKjggOjpb6TEa+qJXyVuoxWCrZL779oBmOMDc25nwnNU78b
igcosAiMZhhdX2cU+ZCL09ElI+kR3nBsNyZlMMZAaJoYpDdlTabz1o8ur38MLoHsMgMwAtqc8XQY
xzMdZwrkRIdbMVMnjBeER2D/Y1tlb3mFseI/10Rx8FzsI29FSDpWZlZTMVlK9KWqqf9WF7o8KdPN
kDZEZHbFekQDSGT1Q/KyRYx9AS5ThiuG6TLki2mb6H+opNrgQ41I1PJjZF5o7JSx/glPKJPpmoCY
AQm7X3A4YvB1mXj8Nof5NF7AjGcR/BAGMywTnB4OD/Vij/2LmIyUM3S6u7akaHdPiUNil4QdYT+a
yyOfga70eL4wsAXtp4PUxFliQlSPgFcYUnLyO8BMHD4J2HSj46hdBZI51tjUCEoGNkBUG8yJ7f8h
WWoMl0mzTI/cMKZJGS1P6rh9/pJNkHqQR+iq0B5S7vUmRrliKkVBO8x3IAavdkKjSV9zGhLkUH9h
s8+exivgXU+nIhspD9KM+KFPAqyXPwGaGBkwU7l8mlGeUAG9sCEvqYfpNoYipNVstC3DXvdR07RA
KQhnsTq5BwXFK7QJgAVpD+WA8q/wooO61kH7vA5Nude/xylywcrXS0YJWe+7PYLoY6YS3slEaDp0
P2GWh9mLUQTwiURKJ6+X8ompcoygp0JFK+toJOgndtfrg73KS5kOdQqFY2bpD4pFkUw4KseToClw
XMBaCLLjxEhInHJoFmr99281CPQ7mZtDFqyoJOceY3GleikduLKMUkcqicwNBOKOh65YCawH9SVW
1stwc7z4ma/+CpmSJbMQSiYihyAFd00w08N2e4rEyPjB3WfseNGKoeEsw9fsDjmN+R4Ad/vDe4HL
LmYys1bHDJ1uId/TeWy6FetU3WUjn5uCX2RjZ+VS1ne0gM2aHZ+4VVhZBTx1+330H3knT0txHf14
GXkDSvc+VBQxVkd8jQ0YXwzBTLzyM2dOB8ABH9m0+ciKZHQK80WQEbJjs0wb/kmuNNo3aojWUsr/
0TzJE97suQytSWyxrADv0X+QNNECQcMCcA1PpWJm1bEjs+S4j9kRM8HrqKRXvTVnXggEH7zea0ik
te/DAOKvzDzWHjdB3vj6wGXtt6hv6RGG8usmjT4p6ikpHgxoiXNapnLqHLNfsKuxcTIXqizHED70
Eivgm+U4Zf6ZtkZYoPUBNTFfqAa61iPdvBoZLZYWL1Y883RcGvnlOQxxVwc12C5cHT/soLQxkD/Q
/ldDSusO21csr+6ow/GqxBYw9diy2DhoBUJfUbKDZG7zPaoRWy262YxsE6Eh997AZzfoPj5bDvsQ
OD0fB8XcKH1UgnDCSocy2ue+5axzghV4s8bmlrs/5gNpoiSTih2unVK/sdj7gRVRV9KBe2IpueKe
yAMUhFTNWI1/fkHfRZzNvZeM9M8ChQJKYeQiX5S9wwLP6Q6Hvljg7B1rTiK7qexxazOdNoaMoPWQ
rUh1BrCNhEGW/xCa2aYLjbm5z+yX/YnhzjxzgDgErz/s6g2X1y4PMsYluVMful9eFokoaGyH+BoN
Zo8Zt5X+fSxBAXVh9ff5fTERMg+4M8Q7HwCjWTydMPqW3RvBlfFy/+PovHbU1qIw/ESWXHC7BVds
epmBGwQzA6644QJPn8+RouicJAPGbO+91r/+ghjOgIJC8LoQgOmyqOGHY97ck4s+m3yBw6GGZUlX
bE5j+iWvBXOUuFjQH4gdpUOiNJHqze2ZLlvEkVCtYXrwrMKNP9GTJxrd+ziZGqOroTTXLoRgcF8m
WDXpnhwO1J7vOZnuKPQJRzMmvtiw4Nl58ENdwCTl7nGpaDwmN/o1jhZ+b4ncLZ2udKiyY9FSOEO+
ZAiHkE4t4zb50r541A1+/DGTsOlBmPX1oaQ80FISLQoU1rB4QNRQMqeWdNglgx3XWHQ5n7/LV4y7
Ix/6W/3jaYUA/Bzs/OcDm3LOsxZ/s3qobtny68Fud9TH35ThA4W0CAW83dFfspN3Z4GDC4sqoGZO
9hqnPno+HPpIxRl3FFMbSbdc08i7+uLu8gfAaAMOQTACyCCQbdYnL2xUdKlW3u7qM1xd9p1mxWvU
JhXeht/JAuOH+13GNMs8qsiv/h/vjP5/qeH+INNeviZojS+h9KdWU8r04UwgJL1D/lNVlhh22xTQ
9DfxINsC2LF7cfXcAQ42MtZIkJz0TvleVKeSOIGLC+uZ6RJbUqv9gb8pTG5PwEWE0FR7/Q71R5gb
HjHAYHsSYsnZ2O+GejwHzjAwveGp44hj0gUzhx2L9oq8LkqPsbNQjyToMGy85A6tZ4cAArGOYbW/
DDAhOCh2jN3/FW4DWyH7YAbxNidYagp2SNdLDBJdCS9XndrYAlgcS7n/AOwTU2kzILOpx7vvKqLv
hlPcj7lUXCU52iC60IdPkuY8ThlIK0Ti8S3ZfOmHivFz9L9QneT/UVnSx+Wqxz4Rl64dPVfO5IIp
oGYDcRIQxc0kIEuhEUc+YVrwubvti9mpPCbzXZk4fjM85/ZB/tYcxrL0RfCpM++1pOClJeYW0C2B
wNbbEeREsk3b3VhPOnQYcvUSngaDbkIr6dLprWCwqEf2fvjjbPtIv+Az5JA/VEbP8E7YDvFD4WJw
vYDXsU1/aWzpvGjLJ0QIQUL62MP1EVMgwz4slxwaaBiYM6Py/wTcZ16UVyeJU4Xht2bQnv8i3OdS
sT00kF9MZrn41fzKE2qFTaP/4gmx5l25LGHOoQUZHukZjgq/yL+Ga93iWND8cAeMxmtAKpRTjkdY
uboMAT34xzVCDA10Ng/r4kAVto0bziOATAixVfsiWxdt29Z7ZvlVueraUC/usYxsXUWpUuIBCxrA
on+6HGLjudd4BoNPYUeHWIorUj3xf4jAi+1lRJX3sd/a9oXFhrSQOdKUvaD9p/MhtPVrahyGPYnd
B90ROhB9W19bIk0HBXiNNSddD1sBEr7iNKkW0GMmP8SZiwu07QMCk3laE/McYCQQXdYDtGpOMegL
z0CusIpeRjezchv494yFEemUM31lUlKVM1niDj8MP9+ic7bYgpnBKyPqR/CCN2CO0gZ1ucWM6r8G
bdxnd7lybaRZIcR2mqwuK0hhhc9/1SGHxtL043SfTjyqf3k72WQd9tlDcu0ZFSLsEt0n5PRoXdmT
+fBdwj+DRsQhBrriAv3Ss7xtYScvyXlbmchpZulKCDOXLMZlZyfHPnwtGo/QX4fiHtUkZk1jq0Wc
uI7gVd2O/134ySF1qBcg62buZ4HQcRrUG8408Avx3JWmy4rWz9PYN9jd0OSMSvQMhpN1+B/6xQnd
NEzRkg3ZfnQvJlMp6IeEBulzzsXaCOWJr64TFUk0J7Hgm5zK+YNLo1CvD2N8J/76O2octuZPGYge
A3P+ivSOaCzSAQlUPLlYUdjE+F2gIIN6+E+E87oDh4NK0rBXMc+79t5DnouHUQIFmUv+7CBaiZjU
obRtmAiC4XUhDJpFOXjsUewN84ItGeYDooDlZDKQeQ8iC/lKl/yHdizjnQrFNEM8csFU92mJF5eM
xobWWy7gb9DCqKsJiSqJIyhkAQF0M+E81neIWO/0ANGl+DhJvWzFXQP4g194FQ5/ImPgCTVuuREr
12RqJ9Iro7HrFU84JQ/KflgsUg5kxjz4mFSLXN4A2StUygqODJYEsUDzuy7QibjDU9BvCAghH/Fh
4QM/MMTA/g4JZLWB53/RqcOd4vhpp2+mkwyN+l0bzfqPbzzXjAreG2CF98JAinSTyFBbbLI5UvsD
MVznyf0DcY+5SG+pxkKFurWouyCdOJMN9IaLOWvGKgH6NSwI8h32OoDTMJ1AVsCrrGBaqy2aBzl3
hB5ZFBKgrJKj+B/h54MqkIEC+RHtuqWtLMiSnstU6aoUSJPlBQEHdcYb4pnyBzBXoUum30DKhw6L
g2Na/+k+JZJ5YrqQO0QFMWcelUeMSaSPne8Z+EDP/eIklx6OdABzBkXiPFnD+O1/4ATC2YHDI1oS
MKZontlJJ8Of4H/AL3JfO2fY++BKZj2hx52iQx8k9BzN9MX40i8Cmq+eLgatGQXBnrPntVApwvhx
VtSGxKb9BGNLUun5TfUZym0B90K2TgPZ+5rSy8bEyn7ZwoKSmB2UjRN2XxZUyO25cvnCFvBfIEzn
qhOAW+pgvX9duhYSHFwmXw8KyV2yaJSRxg5N/bSkUsZoMHWW4WyGSpgn8bI04Uv02P6O1r+CQ1nZ
BgxeBU7dYfXeFndUNPr35F5sn2viimY+Ugnb3fop05LBwrp6USCvl7+SMxPb10k9pU0w0FOX+MQq
S6PcKfm1p53TT4oYwE8RxiPaitzEZfSjT6z3TUM+Js+ozNpiwUxY8z7mTDlevnUX2bR5pz56PBfS
/zTJF96UMajZFJxbhoa4BEnT8MmKQ6Z68g8RdA2qHYjSeCOkDgU7KbQLzeNIjPcCIDKzQASbP30b
9GDaqcFyXlE/CCCsvx/QUzD6VPoalP9N36f9kWiWxkPvaQQIwFg1r2W0FXB+CAvsq0S/unDa2OCS
sj5iguDRhgIJKaEdmhhzrfRQ/VAc5QLZLROPjpj2tg1ITNKWomTHK3ht9siPxN3bzrxkCzwNB9KJ
7OehuH12WIASrbdqV4KVfuH15lxsRbMTt6FVmEKRnvXH7IennslwCHWWM2ybXtWfCqL6Jv96/VSk
PiIzRAAZqsyrptm1oWTpTVeCp+vg5gAJpHYBO08P3wHVxW7eV+bCHaa68f12YOWAiNWeEVv+Wfk5
x/P+sq4YGCKs/2xVknn8+irNAcxinJiP2uaBjn4kqP+Jp4cWKgwJ91DzsulBNJ30CzgpZ0SPEMlT
5v2OlhoKbjDZmxsKiTRg6g/KvHx9p0v5LmACmt2IxZoVwCoM37Coo0qFurSa6D5K5Ncx3k8kq1qD
mJtz0ZGimXofUwIZn3QLvkrtcsoJw0UUNkw9jgj80vpZXs6T+Lf14GYwMqXResCwhv4VKCd9z8mN
z8h+wiwQchYtCzpMmGxfAgiHQd49/p7FTv2L84Vu2Ayp3ohBJ3DnX9f6mF2rH6gPw/QVtERcWYC0
SB7o823RgaQ2un1RMx3Fb2GeIVB3QeQUBNz0sBneFx+/u1KgVr/DdXJZ9d9MjSusIGBsqCJ+QTH2
XiEDkxqNeCBEjrQ1CNWl/VVw1xjRfxjOBvJ1klx2tNey/5kjofgGIqdMYb7S2fqogU6x1v04Ea4L
63dYgvYb45421c+PdRHi0ccxHkDOqik8V8QShMU33+AHhaglnjKIBbQt8B2SnU5Jskluyd2wgJ8A
MlIWMB4RUTJtFqYOI2KC5QgT+5oPUONk9ccPOy+X1hCeypE28Q6hs3ImX81XJjkPJ129NpSZTztf
IVKgqMO1Z4sdiDLDSeR37P+pqdwXA4neKX6wHNMt6HkVxEsEtjRnxmlAjPHgB8BO/PigsOnaRsgX
0XwjFCFGHc35VXe52yWfrncRbiDdNrV5R6jH6whj9rmEgLCfrEBNTgzXWJsWt1AmGWUGNzUJnoiS
WbZshaOHDwF7e/wGgaxJR0Ff+ht9POb/4BJg5UDalzgwL4FeuWM8+nqy5toeLqqbZPf6XGwp2WvA
ysADGEYMM2QBUIsjmCGXbmHg3pYrLk7Ro16xhy1qCU+/oPQki68vtirwFzPOzzQSTj3wg/j9QOj4
TpafmB6ITqGwbpjfW4Ur96OmUnhaMpsI3ufD1pCXTexyB55f6cXDq5HvM4XAUi7qa/bcaR1NmPsQ
d1Qfs3LZrEVCzEQ7nhxAv6pd2q8bzYfq1OOfJXqYBGBFyegjPaNEKROfUQCUifZ7FM/ANhkz+pgU
MBmBiYFnlbaSRFfFaQUyPyqQDI6ZDZtUgSuOSL6ZGxRwjz3I0PMOEvQBRPFyFmnf2M+PrxhLSu3o
YkO0Fw7Qkm60olXA/RuXMESjI9JeHPjcZqsQWbWvNtK8DiT3jQ3BMnEq9wUgcrgslG9lVQ0W9LY0
DvFvgSFJXb3JiK54uy+RlTzNVo/efsZO86fN4HJTYMCIF7Y61FPGdmLQwdejqDyLA6lRXeHhuW3F
W1rCBQYfPioJ3govElg/iZVvqr+IpQ5X/V06qDt6bcYbigwUhKAywnSj+cPt/Vcwr1UhfMye8qFC
QCJLwQR4vd+zL8Jqj7Bm2zzTFdvj5JdIVeLlUqs4q2M4VoPIt/OKxXutUa4D9uphDkMdwvn4LMeD
q28lxRfrbhkrzkewVCYNc52TyrtAoXdwDgfsQhjIfHwV7czlB8LYC2MPy/jJOC/nwqb/1mfGWjfZ
h/JFDs8EmNLtbjFDcVc8pIExeoFO4UCI0KNZxPFC/IPS0xNI7vFqBrthP+06R4IKS7Fd82cTw0oa
6wFNZK2SPbfHz5uZCjAWTDsU4rsOnj1k+BoKBhsGbpoRthDD/N0ukGRE1RcTn4Znu/IplS4Q2Th/
qQdKyTUx5OLqVeimMy6lXxuJrS+jOywzUnqjDISYcRISLCZ84yRbz4IebHT3vkUKsZnr7BAbDnig
YdrGtvxrVV++gTNn+QPRxVG9KtUW1EJRnMwIUqCNx5KCkEpgoMKld4bpq1j1EzfCS0CDTn9NC5Tv
3xraEPhHlNQu+4lIXDp6EQSGKLBgg0prVPivMyMS89jusW0EcfJ6QHTgxDU1crnIFuqaidfEUgY3
m+v7CIIdtVa6JvQbmimtpWyDE5TuZSvfyrP4BfRIp/CmVEZrCCkUGBEkvLmBug1noFu8HaiznlaO
FSRapNgBCKcvo3CGbLhlpcHDYMZd7HSYnatECd6Ni4RlzDAG/wA0Dzo3XmWb5x84WsFM/GyGSPhH
gxk9fOG8ccVYa5xqmCT9Wplu17xLacu3Jkh34PzQx79oHYc1CObLfbvpjRORORNm3auEoCifY0mY
g54mPJbwH9BFUWNgvYPODFunKVCp9pXS22Lf742tSbTYAbQipk/6BTWmAaH3JjjqSJsCC71sJWjx
PlUxpWYx5j9PoQHqH24mcnzeYAC4gwN0ZoUk814kFRXmmk1DERN8Ns7JzZnE1o/WAVl8h5vGgmMc
WhSLjufFVg+sAaB9ysxibR6ZcXNrwdxSJHm2ki4BZV+Y0hvTiTBTZEKxXdxgwXV1l7H3e2/egf7p
Oih01cLNHWqyDfg+cfZpNwoYc8xfIL+BOGFhB9SnwgSycc8DQKJdESXkoL6MEgDFOtZJ3XQJFW4E
hjD97WY062KIcaeMafOU0gOWRLdJdyxvZnDaPNkYnGIrRP7ReL9BO98eEiSYwd8scBqO8Vg5vq6c
5k0Ijgfex7cBJzA59zsm4LDgLTT5Md4JYb8ZfmCtIeSRZHzo45uguz1WmQw4JaeZa5tjwrGwGA7I
BtWTCpG4o/LfmCE4ejvS2fFX9ptgfEDhGSESRsy1y7APtZqjumaAAYzDJvEl4fnmNbvKQ0kPspsd
sJOYNzeiOICR3YnqVqyMP8BnnVPhEEOoknH6+XkdWEyWgYIJ+i6pGvaLed8hFUcvgUnswO7AxhfX
J3rEegFSGn9rK2YbkBlcyAA6Z1nMDwKYa9Dhgd0tzZlcXOG/ahS9gJtVW9oYur33zROiX1yJakbb
/W1yU054lQywWEbKU4q9Bz99cR7o2TfNDvz5wmuCP2MWwVQKwh/8B5eqNeO4c2lelxlYxiPknuzY
NeKVzgOdrkzrxSCUVqGu0Z11FpwRCQuuEqcMX0jXtLKQN7mpD0TSmg9aizIsQ9kP+BbbIGmQii7f
RsC3We2kA3Pz2AHBj3GMKDxYp1kZcl+Ss7DvhC1DXdAZ7UZdpC15llI4pn8PEB666pVcuSDwfKa6
995f78q+SIBXzuxVOhXqyf+ltHIwDGLRgRo9EPC6X7S4py8RLq1pvpalJ8yjxftGdmq1Sle8OgU5
whhO798otXl82l078RTEtH9wMWeXhae+oIs3c5LU7GYPLY2nXPerAG0G5RtsRD/DVGI2LJLzJYCg
NVfmhsMkQ9u+vcZDMECNT1t3uRGz88s8gVW5ANr/fc6ueoQVn3JoA/xNoKvAvlVOqXXV6NUYlG6z
A2v+SHlB4PU0XrNgIhfPQoulHnL4raBNPQXE5tQNf9iS7IGop8L6aUPXxF9LDLg+FoDDk2UyaksP
4Jt4QwJD+PnFJWydcj79n7f+Gig0kMeddShRsquAFG/m47z5yJQQBLjw63u9xWJng7euk54kE3Ya
18TCIVzgdSppzx15lt3wY7Phkyp4e1E12jKHpWfYdXx4yVZ6jPw2DzqsJBU31U9y+SVfgkd0kp7b
cWLc0Ysf24s1TjQIoeGEyjYRkxr0mC6DZIHpDNsfFgN4Yz2mbCnpxH/s8NV5zqkUiSF3hd/Hje9j
DuWP59cEo9khg/JKF9IeG1I8u6vAzxssLmBL2RdyvhcQLtqDcGNzKJjm/Xw8g7oe1YMaFkt1d5+k
ex5lPLGY1OUL2j9kiDytWC+93UK229jJ4xMPAWTnC5nrzU6CyQ79/0/T54P8XWkrriJGstXCN7QU
VI3fCbAODwg2TNgKrz4nSLHaAYj1aq4ygihc08cWLEEKyoDCxakFQvSzx5JRB5TgS1Y9FdAfeP2H
Slt12323Yb4sRszG1gDpo8StgKjXbasLSpGIzXofBeWyGkEL3OgOnP89s5pozbigb+dd5rUsMxUR
jnwuVvJt9ApnXD8SHphMGKYPObCqPOk6SIvPEbQeDnWUj1u1aMwhaIveY5X1G+43hywDj2o9PvWh
itM+rGokJJ66FbYJ5xnW5T7+xsQP4hUUT194/of96jmqN0fWNM2f4j0x+3EunLuUcbPRacuhUo5B
iCuUd0iYIIsuywAhe3anLX3e2dwOD7f9e7wX7YIvcQSEiTrFag78nEN/2o3dHDd7BBiEY9MzLyWA
R1mWjPLoqgDJ0Bxx3uNFfkBsgLwAQQcLwIXMveQ0BP5JQykwIaOseLV57Mo/27x0EggjM2k7fCHP
sTXKVR6Z9bCHafbdLLVr6z7+6tU2OiL1x/YQ73H7DTfxK/lmv52Cp62LjTISewrO9DuGTmcTAqPs
UkvB3YSbHtSj3pRJBIllfM8ceddhvuR5m4Q4s8VAOczPhHVVucxBJwGtyegFcSHG6sWnjq7KtV3V
S1KlT3DWDchYFqMM7vK4bVD0lX/Nqj5gX37LncH94IZA1nLQ3rQ3nrRsQ+1aakOl/ilZC9i3ECrH
lFNEVuow4H17CVom/VttrPhJUHESCg0URECFPuw4zU/MsBoyfZodM1Ro3fPLtqNc9VpfdGLdY16v
zIERjKAmgYnS9IvCM/3i2g6x1W2afe+0Fe4Cij35YkiN+eQcXpkgwFN67ElH5A9msvUWZkZwTa64
TC8jm7ocBjCek9suYK3RBBULujNlSQu/+BAbR025R1vI+Ll1NL+EcX57YyOJYm4FPywp5/TxFwBC
eC2wVRh3T9C2RPjCwCNXVjJglWrpqvvxnlRsZ4XFiTaVdTpgsgkjMcIjo6Lgxo8CbbzdqV5BGYf5
jLBMcXkox7alxCoqn0k/MjUeXSdltOoXkEG9NwBxKB5MimK3IoQQOU9pj0iEjT1ahVhFZ10/UcfO
opXEuYaKcyrQC/xM/ApOvm6bEDtL+SrRyhQpFErnhWcOZ7K6UjEAByV6u6zx5Pfjs91dMBED0SG9
b7Ie/XK63cN+o3ZPVzx8GGCWTsHU7/DQZ+9i9lat17reZb8Go4sz2e18PK4d9TP8sXhW8QLUStBK
PlCnMWqAOo17JcQ6wkPE5nBDC/KO/JSxE6ZwbFqbJx37LANv++l4q1/D1Tatsomx9AD9kjfV8nIc
wh6RcBpOECfdm8RP7wnjQlv7Y5xht6cneCTFdQjO8bxHn0WGnKp3NX8C2Y9/8KPfG1IrKudT2KkW
lspK7MHn7uBj+hKJkgR3nwNGXTBEY7fv7KY8RNpcap1nIG2RavZoeoyToSwvLDo0z4nz8isX4TXz
nUhfSTCnX06MN+nb/C736BiydxBTShuBcSz3zCaav2prFlMFXKeain4dtBTTHnAdktQHAwUbiT9d
Wryp32EhO9kqf9x7unKi5jhRC1+FL7LgLwwc9MjppDHtfYm7i3JKJXKAE/0z5+0j0Ulefow0v/kR
mS/g08ooFY5r56L3+0Ha3Qxuy0SjYaZEg4odLNg5bqR/SeEVf8otf7t846pkDy9ULjhDcF7g1rF5
V9MXbhwE6FGzQoEDFcQrMQpxzpCPIhNkFHGAPUClWxZ2ve7Y55kB4xUAPVl1BBiVp2fNBc3w8dt0
2/rcguTZj1264iyrPQ7fCQUej+LkIIGMZwB+Cx6nNrXlkXvv9jA7Yqc9kKDdnNVbfGgcmJRRjGvT
rJXHe9csio3wApdhdFSCeWTbj+lN4kWfe8oj6JcZGHxQbCNUWvPXrl2y9OpflSl35jkMK7O1KaNG
miJlFBntQrRuH44O1MTHIQ2I7p0dGWScwpevDOuAw8Cu1/uvW9n9ggM+4kCNHGFZvN2aEtQI82z5
gn8IV6ymggQkRKEz3kw8nHkMORphezIRGj80/0gkeEBbdqYvEaEKPmYjk1OcaMWKqbYdeoOAf4fd
onzgIWLUCxGj95KfGFyYE5yAUxB6DGHNvdhCOpric8CXHdsawqGcngpiSueMUAvachI/mYLZSbvM
tEX7Z1Cgs9ENsFsjzRWg/zB/JSCqCfR2/dyBJT1XJjXkxNOMcNwyqrn5VfGCRAKhYWEED6FtDlTY
VqMZSLer6KlXo80veyrs0SrMsa2oNKu4QGk4C2B+V3FhrHlV/lb226etMzABWgYu1kGv3QI5I8Un
+efYAt8/RDIySFtL2raAgk1HeOZ+FYceXl0T9CRjM9qLppFx5kDOD6zhOZ+lYYYVMawGBoCqOP18
iUz0GLeTutpiFXPiXgCtdaX/wt70tUpK63WTss0LuJMk0AQtzW/C+a65Ph4pfFo20Cd+jhOPkoQc
DgY7xXeyY4+sep+jQRBm+0cdsusN7EvGWiYyvVpjV9YfW3Tu+2cYa9MLaXihxiOAMQL2ClZxiL6H
ID9cqGwNm0PaDDqC7zCNp8rmiFbCEoN5MHwelVEGMWOfyfAUgFwHfD1u/4GEDw8jG9NutjVsl4dj
DJjfzmpcJrANYKdqlxIPJmeGUYRtsjYmqKdWHBV0ALjcZBv+OI7mHDzILiCFYfrA5MFh+RhVyDfw
kFe8kQDFdf04qgV5aGe/gySWWvB1JE/lTCXaibGRv3r9qmAA4RvD7nGlv8AzKsScNxAvLCCoRFYR
0hdSDSf48lVeL3ka5rgccwzUbebVi/6aNtPk1G+JZhPYMrfVUgrrfXlSQzXgSybpxNe5uxjSAT//
mo2dXp+veSq5xL4x00YOj3ts6gmDo5BII1Dlq6sxIqVm3KkPv83Ivg0e89ywJX5M9J+tq3fV9K41
6VxvTxJnPygXqCkFmESZxWwRPwp5qiCsPsooCqBO/MjUmSgCCRvDKVlFyTLTv19hgrc6o5gYAGWK
1Rxfds5fcyOoaZEqdNPqOGGmxGaioubgcm49BddJvtYYgAbvxeSgg8Rc+2u75NOGxTbGeRtODBUn
S2AyJgBol69e3nfmVQYpyNNdO39iBKjvioGeHHYc2/NnHZlXiUHLe6ognbQkzSPzcBDOz/ggKFut
WBu528N2RI0xeSya+Om02fx9hTEF4I77xU+fOaMjO794wykA9tO5IKYGpNo9YdG2q0caaD29lpe7
4uOvOUyo400neX4n7DgbnpecHYJyGcErGu3BM66PfC3r6yfUsE9QYzGTs0Yt+dpFILkQFDccEknk
xj0t6DxlPAvIQTQlWp8GS5jpC+YLgwgqJZ4JzLNhZofvwu72Un5Wta3Y83ndGF70a54pxxpnQhYf
DMmfEkbqltOvDl+8irp9zxlnVtYb9U/l6N1Or3yyhS72Jab49N+IREhWj79kDScMXLLhPD+JAfYq
vAvpwKihw/LngdwPkFGFnZVZ6sWBixDx7bKjCWGKXKTcCOQ/UJk8H676sC+skgFFUHr+QMT7tLj6
qz86MpTJa/uQ90/DrS8gWgRXANSybhbEAS2rb33iMBJiOHrUIQ/91qtsZR4+d+lY4ZFBJl/qmVRq
b1c4t6ZbgIshyCUbVGYM9GaPkOGI0D6WPx+Mz/MTXhFlu8/xMgJ0ar3+fVN7t/5+vp1gAKBDfaSF
phpWKFX1nQknhPLrtW37w6PdZtzwelOrv7I8F3CKuCBdsYyFWDuFNH9//LwJSbzM+ODTRD/AJU8+
a7gbseqIKKdSEjqJdgZMgYeVUwIKR5xsOBzVxmXNY/RqxRocS0oMTpCFsU+O9ZlWdLAHiSV9yliU
781AF0oxQh8mxmOra/WvYwXYnUjribSAelTCq0B/9YJf7LI3UF2muWfcGzS/H4dNG7r74WJ+FzyH
JvNWZuzMP2Ecj+6o9rMMKrbWxGmTU43AZBrd5dXrCK40LNDUaj+ND/6OxaCP1v2/X5YW0Ww7HOHS
xG/ToBMdDjCJ75sOBun+w6Vjy56zHGPTaCzAWn0pz4w52yqOtTT4RfDMQvbyCKrEuBmIAs7wbxz+
j8k3G2JmbTkDU2tfPIhY/KqhVm9bdhM73UQkxh1qzVXQW/SH9o90vNrAQ0anqTh1Y+VNNZJtHvML
gCFsJVgXj1FjXxAT71JIJRhjilupW77gdBIgUC1SVAWwD32ca2ULvMtGBNLDQ7XixUs65PEiw51P
8gnWVP/ox4zCxng0C19O4pOoZA/QXVKBKhs4g/J5Dngb5ZQhRAficOSIcNMhO2J7wCBUgFEIwQPE
cKN4qkc2s2eszQ9UCtyTMOSjZLN7MFtG+8wNodaXFlNGjHiBM/8PWVnz5XgyI+abUnPdLhgREHdk
y6RMvkJ5Lv1UbJ4ZsToPsEqcsSwYgEQGGG5/J/ITb+xLyPhwOcEOGUjOwTNmj+UWyJ85fy71eepL
bsVUnqwi867cweu+9bkNKe2YkcZVWxFfwv4Ne6FoPJXT8B2g93gxmpXdRw5r201zR40WMb2z5EKR
muyTFVkQ8+cqdY0VUIurzHGJ5lWgDXJqfyDSUH2H6EWemHpMwskj0Ms7nHlkM8rTLdswEldVeviU
6zw7g50wv0HnGEm+jllRvLg8guaz6waLoYiC60xCaUf/JiwmMia09jumgd7LGBMtgI7V3uIS1SIg
cAvEj+4f8zDEYtjq8QvWB55GQPyQGrm855HDYNvvYQ8WIzvyAxtjNfkhwgkCqDwV2JWA/36BEFHa
iT85QTL9t0bUAUrlHftIEUrM7cCsoU7Ep+b3AcsEjiYbFCZ+ucW4FuwC/RlCAWinOB3zRhkfGv3e
NmfvJzMNNRmF6xrYqUSLZOItNrJRuU7zzCBk8s3TCzn4JdiYJTLLw91rBm46DhnIWMHG5TOq8wEr
GUOgEzTR68PfEFmYUDQ9BshdfUyYKNKnAqrziu+VuDNW5RUQjT9AfTpcje90revWU/QJLXkTZ/gG
b4G8YN4hKLM98xkkEnnwj8PX7uMAgb1ED0zlU9JaOCpJ1etiod/yRUeCt6PcG6SCSogIAiJu2R+A
upAqPqBUdrMKWokyezDBy2e8mYDvSTfeAIigwxXKREofRRg4GGf4vFc+U6DfeLy7FvK97g4ZBeiM
Y/tzLOFWYOEZzzgQmmh0c8yqGQ5KEerBr/fqsc+20uISfI5MUtgsrnRarANc1YbER+BqktfzcMkj
Aw/WF1oorvNDicXi1+Wk4M43ObGNM7ENjTl9QLPMt4/g4kcc9Te2kc+2PKJFxngJEt7b4plXNqDt
q3QfbaMlS//6GY0u4GwzCwAXBJInzwxTiTYs58xk9qycJ307WwRMoju3m198TBQl3CtcKbk5uAog
jYR4JSHrqNjoRyyOTwl+yn+gJsGl6062EV9JxSpgNUcWE/wLkKMxgysBKOuY55RoXaZp9+p3JG3G
oz8BN46rqTC2ZNgFvRSsna4/tjTmFBeAipl2uZqPxRjhRJxo5nAnc+b93PlTeQOJklcIHJ8r7YVY
ErB0fPdH471anaCqj4tqfwlTAT4tbmLO9WPfH86coCiIftRdwvxJgBkW3ZgAwHhwkGm7Y+Sh6jMR
oQqjufwy5+VVdcFiINI1Vk0CXQuTdRVtOrdCbsrQy6uxa4H8GUAZA9iG1Z1sa0gU9fzDU3PHhoH7
RDTdTOJQWOC65PEsBIb/CrB2smN3dPbAHsftPX1NOikDwtElSvXzmxiox8+1/+8M2jh89nnuwtOw
x9iAcGqflqfrAcfdHt/ex67++7APAeO4gXgjD3I+Wom04GjAw81e5DypvzgI2gS3s1lkOjlBUkxP
0M5HXkeEVGVXqc10f0GiiUecihtD6tJO6F/CkZg2DoC2ypr3WoNxMptD1pGdmapeboiMeSrZX55b
9YpDynK04ff6ebyt1w2Sgl/NbZl+4OVy2ZYl5J9qBSH/DONOIGR81AbrR538FGU0KWdhTMAE/u8G
QCUTkgdIywAd/zgdU/hRsT7ONrGXQ9h7QdjrDBkDlCmHgIgOdCSISzSysJ0GC1s5kG5yWnL4XWx2
sjs8Nnr61XeurHrg5gMpd/KUpSaHKACQG3zwJUbOoDMs85EPmthM6I5IBb1sfuHwm7ggv8KJflPm
zH0htCNfkNkieIuOXAg3wl0cEgdAPhQVIt4/K4CU3IGTySwSauMVl0rEFtk2fSxZ5sO1Fx198LC/
mfcyEYW5tGTbBpY0v8l4GQqXcuu9bxW7IHKWCp7nizrzOh9nsh3qOp+nEbGUssE9voT8lc8/RCpJ
PiqLD9QdOMpS5r66sJCWnFCInwBzmFZrw5oL5+N21PMv53HxYUhC5tfvy7e4zADHMmDhIfOU4s50
uoow8Nhk0eKVegAKSQ59ZxTccybiQnnBNiefvXBRoZ0kkW4pYB5ojKoN9AIlpP3c4vS6QIn9QaPB
tqOCJQC51uqeMbiKNXA9e8QMbw/68TV6ZUDs8JaUUHz1iB6U7tZdm9iG/m8OPn+WAFy8Fv0D1Agq
OLyjnBwDxAZkzwlurDM+tRW0q0wvqSiYcf1nkZskyJAEVuPoPn9TE5rI+ZwMGSCyIm2mYXFD1QNs
C4bcQJ7dZNmS/4UFgksffEAFksOhbg4lZCwyCVMkLNLWFI7d82aCyS40VL7GOBCHoKXi/HoYa2cF
aUAbvGKvBxlUmZ29smw2i2LPxIWWxvyljXPODwE4aJk+1E9d6raVXZ7fwvObsZIp+VVqzC7TnWs8
ck8ww+59ujxCSeezi+yZyBZ6Y/GhqVUY+OpV+IkIDflTSIcWjXP1mg2xN3ntX3h8aDzib0dAmEG4
pHC63BrVjwav4Fb0xOnOBQK89a9BWz4YDGWDx8d+MhdJAIh71AvZuk5/E9IRPi4yK5O+8FXceozI
oE/wS2+tFGFlBjW++VCResbXcxycp5ip9nbKS5I8yWQJV0E0ju+FiZ9H94+k81pSVdvC8BNRRZB0
q4BgzunGchkQEZEMPv3+Zu86Xfus1asbmXnMMf4AnC5qvYyLp6HMDMlJyTW12ThPFlWmcLUrRpG0
zPhdk+7+mZTx3ti1OFG1Z+2CCc6nz2YuMSVglJKq0bUvM3ac6dsOtD7+U0+xKMeZcZHeM34myUcG
ksFJBxGHkBl4VWI4OgKMjEcYMOpy9+xHXz815mA8BdLhvdDxDQey0vObZFm+EcR2ASlLYUDtBd6c
RG4UYAoNXPfqWX7i5+iFsrM4OP9kN1GHeAFxgDPVTiGrMXlifNm5xNOTtnIwG7etYX4rZB8pjqrU
JPdPilwmNiFsr2QwRl/ceQHOcbjFoJVxveQi0iwgPlr5EN4mTDqbaTOLPtNn9IhBaHTE0GAEtJD6
cc7VGdYgW1d66JBN1bwiG2WyA+olsqZfvBb3Ybvout2nOkVdM4B2p8Q3uZ7FxbAlx2eReOnxOQY3
5a+XKKuvsY6NoGsWKj2YkdmiUTGDrpPnlEg0kGFEM5qEjnpU1VX6IfTvfPqiC0/QrkyaBvBBjo8q
PkUc81dJVkZmCwoRmd0g17wScInK7exHHYMczu/4Mj12l+q3Q6VacOR4lqX77Cw/EvuqhWjWCy5X
WAPl2sYveZQDpPil1qKDAqeoB9ohk5sKIZV97MlbPbxHlbJS0aQQEResvYZKuWEBGwxfjqAPpnQ1
sC3dz6vYk6VBSiBAoKZ9V1JE6AwP5r341PMY4lWCZe7QbtqdJFMSKHK/aiUv++0gkrx/eNYaZEIE
JqxNZkDEqM+yT4CufMsj3g2RV/iPsBZ/w2bNgUe7fnfGKrrGV+7eHaU9VJqNNUuYVvNT6M18CRCI
mb6OKjui+K4DkeBmThow84GUlEvAM/BXas0DrKi0MNYXWUEWiVSjC3IoNIcpjrCGo2gecjs268n6
OnoL6J1EF5AQaHwuCBQVLASoKNJLjScZs2LODzcS+4mAH4lXxLuPP5P6f89Zh8J8Rew0fBTgKUjT
wKY461D7gQJDfYF2SjqGSPsOCSC20r8XjNQVIBC18SLNfWfeea/ciUp5eCE7fCUgm/XgvLcblyq7
BggMnC2LCjgQjpeZz7Dy0uDWLApfpI5CaKtEz2R7WM8DCKD4l4EASDSXX/mxZaINxJI6/TCpDqkP
TUWPt+IrT2ZURvls3uVJsbmZ0588A0ICvw0BE7hc18xAZ9EhT5kC+7A82dy5Q6d8Q4/mVjj+PHlV
2s7fPuTbuOCDE0NA7u8FysxrT9n8G1O7e06gkGafDUJ/9DZdxesX5hxOKioHfNH5krHm6YwQjYNy
+sXj/o9uqrWCvXo25paBHop4K4mqEHqaucuWHl1pUyloqnAzmSaMT8K2+STlw+AxCPyurY2ZOuKx
vyXjS5cwnMpbMNchvHJklif+kT1IJYW9jKkXVWtGkNo0iMn2RI8xLzXS+fQt/8SzOMG6l2fBGLnj
9XBiZmEpB+KAd+K/aT4CRhcfogPBS0msTDTSqQOwDs0yPlCY4R5CQp9HE4I8oVfSeHj3FGSE3QmA
Aw9cExsyM5rDQDP3TAomaGu7LBter6GBdriPPhtxbAChOgPFPMUHPhrVJHYb0P4pADwA7/ynBApk
wD68xAdGXfjhbJks2raddr1/TTnQ790mX/UmPMdEFJmJIWSqRZWdJxFiQATtIGpuUL05kvm6cY2y
CYtuQLy9dlpSGWY/PEYHxJ/gvBpeNQduBVxUnliwALhICbIq8Z6ysx/NhkiFvMoBSlKywfAGA3RC
09Yh7vydQPrxEskRBicXcFLo3M+lmWmOSQzDzyUfC6mC2BhoGunvn8vNfsIHSIABOW/RbWJrvWFX
/xyaj+TGAwhy7R1AM7IKt/CK3BaoGZD22aJeAVWBxpwL8Igg65LLFAC8LoiPIPLhBo7iQ7dJb6Ij
zMHzPIFXB/E3B8JE4oCIK76Ckjq1pw67pQ9vR2yGOhVS0pSiZvVK0FdDry09+y4iQ1p/AarIDv1B
FtmVN9z60DlXuYNrDkCW8wH5dh2kbb5kjXfr3wl9BDStaRE6mPGxWDBa6+YGfIe/E1oS13N3KG5g
bf9Grlgo4C+rSbaALtKt0yNgHC6KyHDh37QND82cMYsO+YqBoKeE8qPldIGGtHJ21O8cp3d1khw7
vIdYFUyz816c41dWMutEd9J1NUf9ARbVGC8uS+ya7BB0IdKIyZXW0jXZxytXMruxgF+8I8LyP+Ys
aEYD/RLoyPCjO6cJqnV85Vm/yGeH6wBm9M377wQdieOQzqVruC0wdLTtd6rmxQ05+FxY5QgoZ7Lg
wvK7MIr1rCL5cyWI5SVZ6Mz+emVZIxYbcUslnsvtYfEaNxsmDTRe2s1yYAoAO/2dhIWhKbYS8842
vgTd2yNeXfbYyGnY2WOX5RvZEcwR9Gd6Lz/lI2sPzQYoce0YxFl0lNgcsuMT/Yd1feJcbzE/Gujk
pGdMrJBFAAemntE6OvxOh9D96N7VY0526FjQ7ssV79tA2j+L054xo9XclA7VDdAMESRHez8+ED/S
gBYBim12pJv4HYLebm3eBc39wG/KG3kjbh0bdHNXr3G5YkBYy9pFuJbT28xU9jdxYDr1CSgoL2JQ
+AQOxlWucktysUzjeiQj2PYSw8DdUt9GV57BGyCozkSvbpC37R0Sb+wi7CdH6NMkE0EWTBRCNdii
xQKembzh+cUGa7vob9zBjVFruLKdqhMmXn1hCtz42D8Kf8NBdeHyy5P5FlmR2HDzEY2rV6yr6Nrc
WL865oTU++a5LMQH/t+WaJOMuXuzYa2QbBaDTzuYF/ReMkFJjsnCdQrqG0wE6aF62aLZsNMySyuk
S0DYQYbv94xhAZNmBT+dizy/kh3ZvZgbvG2huUK5gOIoUUH/DdIVkg6wGiG3FPBW1Y1eK8sdPU3H
ysXwTPaMYJCpgkX2iX6pVxLYTuTnYzAQCNCDXnPIdNNQmlvdBMteDWyCFrZxjo4w9jjJ2cL54hMZ
nKc2ZY9g1aNZAA9fVkUQyTTiRb+vqXZhR3jxIJTKWDLkE/g+84T3oEeZDeaFlantUKVFU8FJNEHq
60BKyR5X5rJZ8Wfu+caT6AiZCU+/EJzyYR0aQ7jsWE6zYetmyNhquiBd/D5ru5qI+yzZXKTqSf1z
D48cCWApd9U44Kunu8KBgfdAioiaLOx5xLWZTuh9UqXWlmVvg3BLmnhc49n0UGyyKUWQj6VeDa2K
chsi8efDp17xV37yPSP3q4HffLogs6E8kPY+H6LjZxYeRUZCHeaXcBGSE0Dlr/+yjoBJzfBwJsH+
xOcE6uLlt2Oi8iZn3f0ZHi9MHpnMB0mHFCY+aNDSFUYAjQOVjPxwzgtzmHAnxfOLa9lfWg3Hh4kC
dYfBT/sQ8HCEJ39Lni+1ghC1CGo2iMaQOEgZSopqpg9JA9QgEn78Gkqaydsj0/j6kE17++wbOC0i
CzXiyCeYKJekv2e17L8g+5HqRjE1ESYbCNPzKQLACGwQP5sAxJmxeNuefChjtsTe4l2isDYoPWOb
S0Ntrs/TnW1T/u9ht0NunUvyB/0nDkwATyVhvOnzz9ZzcEZnb/mcpIlTjM4DgJM5GkFYbG/ihfZw
fwiHOSR4Q/baB53xmRHJsG1SArYXyJXaAL/vwM7DNZG05fWKsZZ6aEFHvcAE6MeGAbz86xSI+OHu
S74RjduHpEPeIzhykMgh5ZtbA5dkNhBREqvtg/+nSBCWAFn75rJ91A9zay2yaUSukh7BEKd31fEk
rPWLHZG7ReYKlXtppC+BIGa2yOGmofv7DjJAaVylqL+jA0lyHpd1tj1OYPqLDZUa/h6ekD7rjIn0
o+Y8NBYvvNYp/d9h/yPaQB3XCf9cQ8ElwN+YPUkHqn0zJxOfOl9QqZ+g+0ze/zqgfqRykHLrjQzW
6M3AYALQbbmg94sByBeK7BXSAKMUByCgF8kE9A+1o8F7I+Tjv8HPk6kUe9N5sLm3/WATrIaTX99D
zBP/aqX/bx77+PD5mMY7Nol2Rx1kCKzD35ukrvpDnEKZyh0SHR2A/JhEGGItn89apeAq93az/ruP
pPdv4KHb6sI1IK2pYKudTnHpGCxYUqZbs6+Kx5J6HLxumhf69ST0Na9z80DzAPxfavQp+smqnSSr
ZJUHhGp+HrwX4s+dC1BBA2x9qKR2paIktkEAf/Hjt6S5tfwwLiigUCMADOC0AVwY5zOuR/jDiOLj
24lXz0U4BvWQrYxdbrgtht5CzhuZzYFxT0ZVO6ju2IgA3EUmBEP2FxwjnyyKna7ZRjO2e4iahDnc
p49sS/mFvP1zJlQJH8b880C0+Jw5augirvS8nOesS1s/pBOMbCBNaTAb3mDagDBOWbdMx54tVJMR
bYopNytOwUylKFO42oMy1ZeWL7obwL3zGD+gHhC5cXWMJ/YU6HoTfEfvpbzHzQIiBPpJaRkgnAY2
AdIA+zBVdahdMF7YDNke0TKxH+mG+subrCw1kQlFMOJVag5ghxYGWotsfATA5BWphT9oFl8fzGWp
d5AbJOinwIanNDvkc0jVgIRY8VpRkVMRhyYbvSPiAZRLf3UJCN51fSFj++TQIIZ+OmD1fxfKQYir
819CSaTRQPOzhcp7NFM/+aLbvGAH1wNcd+pwg8sEtgLY6YQbIlhNCQjCnk6+gxZ6LoKcSIxoTdlR
L4tuFL9I2VNT08R6Z8cma83n/C7sxGzuZDY5NvgvWzfaLVpxpRqeUbeiaspdIB1SYZOoQuKtUJP7
CmgPb/t/4rirh2npU2gqSdBDW6WGGAkZAGqa7O/K5aNv2N6L+kDqmE42cI2ctBh5wculBg/w+EM5
xiEjTfdz5SDS4Skkfjm+eFa5InKOK9rrlbNLJiJrtWn65KCjMzrbYsw+oce5iOAsKV88huhjcvR8
Uq7AYwYOAdOEaiNDjD4Z0X4rhGgK0uqX9sJVhp+1dxzXZIB5XTL5DBrVu7M9JEzhvsYHZ/wwifvE
I4tcWVemDaI5MVlmDlWRifkbrMwCbZC66U1xuRfphLmvekKT+VwluxsljFwAMZ79dxxbJmAgjFm5
Nf32krY09AcxQg+IAAUnFD4pJnzH9LPgxlj+l0M3u0PtMbMZIOeCIAAkOQDPF7l0balWB7PwuGvF
sO3lOfVgbhcktihavlbMYOU9yi/ajkP7CSIkZjlQH4uDhDo1KXGc3egdAigNwIRX5VMmaGeJu4P9
QAffaa2DLq1BRvCaMrhD3U0onUmA+B8iKmA1e6SeMjvIbvF7ksvQM1E7lbYdAkMbCBUwCDJcpz9k
1SNX0UZEfu33IcvgDuasElGHrv6l0JDO+VKp/iXhWLb/mWg/nGdvWtz11StJGISY5lSLcBm/lVT6
M1GZs3OsaHeN/S/tDUzZR3Rdw9mzHFntOi8n6dvTMC0HrIUDF3GM4lP0krCShtMrzyNLyBttfzCS
mGpMCAO2nnhKKs3lagTogZ+Wddf+zsLseC78DBhpuxWk9gL9XicpULBxXpDFge+x5KNbEm9pS7KI
FGpR1MccRZma3wWKwdQiKc5mYkaCUH9TNAnQeI0tn4cjDiGdXVjYZ4IiCiRDBGFfK9T14ayj74yw
E1fojihrRUWX/maUe6agh8x7OXjg01NZUh3vCp/oSBRr6609LavLG5YWjDAbqc9s97QOCUjoPxk/
pJHClnSOqJELrVeDBDzp/CtMHFkC1zquUPW2BuAZgOmr7V6Yx3/SMVKx+PapAA3RS66yqZawC8Z+
2W4J0p7NhRJ3Fg5lYqk4QBPXyNFQmBf29vXB75JpTRwqQ1WZJAvUk4AnQAb8rf5nA7LEZRdH1Sfa
Mh4VyR0XTZYzgRbif8zehPFji6BU6ugPWYINAlODaUFFn+iQeDGjI5lBrxX0tKzwE20Sf48/5E6Q
3/8uOo5XK4i/COrxb6Ia+xVABBMadamCmcMtjKKFoyYeOyJgjlYO2D9D9KEZXqA8ryCJVihVa+FS
7cY6Qac0+kKqVkBg5MBKgFdwPJjZjmI0UgFV4VOisK4U+qi1AWmIC6wr+22zfc7Y6HEan6A9BjMT
SWCxDCHvw5+gPF+NUOv8yVMqWjyX6JJivhn7ogPlxazJlt9LfUmoC3PQtH4+tsQcT6x/X4J8QjS8
bTi/maRwsyRCo9YB42GDYbH+JUVQSvsinny0I5LCxnnOcfOZkS5i4lTIMdCJZPnG6m/2o+L23ps/
tG7oXGBN7tccx/H2Xf1TUDaphmA/EKVS5OCFQmgC9ZXuPf8QIbE6D+cmyk2P4xcMIai9P0wH05vh
+1yMPy0UamIXjlVRlefctH7I6A/yC0nrP8BJBRvOIdB+EvuzHFHjJ18+4nQ1obac14TdfEn0A9lv
PqBAPAygSf6w1mBZUZ3AmW/DvAChM+OvND/e1DugGKJULSSLQZLxm0hpN8aK2izftqIVWpTsLT9O
vadjHLIJ4IeQkLsQuMesCJrCF5A6zOqYdfRgjLQnqQqhcgEEg7uIZYM1m/CSRONUH7mUKOmYcCDe
vHff3eeiQXKTfQAZQFLUQ7j57JJJ76oe2IXUAwE2HYRQSyRwNUTa7/cIPhxawg9imhRpcOvKJ/E4
4VVGYi6E/DECG/IFc8xdBDjo5bnKRST/XtU7XpldgA4GoEDALlYUcTZXDXtIY2kmL8PcJqhqcien
Xy2kz7kC0J6nirmjOHzqXYoDauGztMTA4TgDSA3O9owX5AsUCjIYGCL2rjFGMRYLHrHox/vC26rt
mLlJzZXLIE+vOEkrxJ2nIcFGh2rugLow70ejBW84F7cpvs9nMXL0au9wnkPqxS2VWOzwAn0E8xHt
9WpAT/N48Ba/B93KBgP3A2Gtv19hEJjC3RpnOAaRSUdlV8OAA1X8QkiQ8By6helM85lmuJGu4L/x
LT6647oGWIgX5eOfK1p6ntMd4cI4MOKgifg2o88HMbi8MENBD/ExDN7frGaPook6FRTeiM2KnteO
4Y2dyTpYB6Tf6FkQCMSTQAOANHEaljt+mRYCDuIaG+tuCwGaQeNayWui13PlQ/9/vadCPWwgxr8D
cYbatkPXAfrk94wDZ0LvwFCDEuJQ4RoaLriJ2w/2FP0Bv4VyvSnQCKRmNdnnu1zPmQSKgMOwiJ9c
QmbvVbHJhWQA5Avkyq0rrWY95BcmDPEe6kG0G8wTnU3H0oH0BKuOLmUmMCh8PA3npVkHYhSoEhpj
tiAGmWOFucPIJ3TkHwuc3Y3lSxfVj1r3eqYYnAh014GefBKjPH4PLpeEm7HPzz0/rr2ECAm2XQiw
D2yBH2PIePWoHcsHfsS40nv0erhgvr2Afl30JauJR/COOvv6ux/fsAlgSu44s+WKxcS+QDf+1KV1
DW+MKO14X8T4G+OU+Pvdp3sBSvGZVedxBWF7POc+CD5U3LilkGIgjfCyBqDcmAvwKA/cnO3l58KD
olvaDlHmXuFY/HdDYV4gb4TsN+i/6/silu2OfhEbBeQ88l+kyJf5zkAwCQQayQ3AaCKzYJ7d5loy
3a6ZOinFWPHa5U5/8MLP2QdwRULqtw9cj7cqH/njvTOX1lw98BLKg1XPSWyIpvIxn8ITU/aB9C1+
mR380V2czs8S6h9D0aA3nJY+EM3PLhUyNnjOsLYp4XOG8dUdpFP54Cfobt7tdWkfPJOcytuj71mT
fPO7g0t1nsuH85pD66kMTWUE4qm55nTJoDEDrnr8scG9GBjy5EWneL21dAIaCmRLbtcyEwlkuekT
x/Cd3pXAhvcwl7Q0f3SEtrMnInDc+tAAfqZjtWCjYBjYxtgPDWtIpqHmAiko8bLNYhl8H+o132G9
Q1t+3bxuKC0QEuL9Nv/suEDmsP0kXqLBXnby2cP0EPZmvxWn4o5HYZAKlomtA55iNfx7CzCIJDYk
YZ8DyU6+ck0lBlavyjJjMZZDIc/GRlBMEk4X1N4ZO76LdaBBMWPXHJgqxpwf1ZlSzfjLHqyDsRug
KZNDeyD11beEvQ+yPfyxVy0tHIIelJ7A/UxwBaLOy8cxE4EXlg/+8bkjCZSLWUcogxokXSed4p4b
ig13iIOsjXMd1VNovt1AGX5drQsgrYW4XvPhEfkzifQXB7iLUD9P5y4OTA/zWf5aXLUo4FnFFXMB
NyZQO7vfh4LacjeQdu99PydH2kAvcyD6Q7zuBvL6fR7oJ55cGo56Q3noTHAFqxYoMjnp0Gn42Te+
jai2SLvsiok1IY4OyAC0Bf0tdNXkEukCnBuA9wsAZv1gacQjeI7aNLNhU/VjAj3OiVPbBaSJUhtu
HWIuc9oK2FAbnskr0QndvBQASHgLzJBQRWd0ZnbwEQdIRpviMqAvMVoiCYUZJ21FcQhE5PsifjgX
IllPgv7Wo4YDhM8+Gbmf5aQUoQQNW7y2G4dOM0/6y2dSn7PAaD1hs8QXSEkykkvpEjEtGqDXsPp6
awaz6bnMOFrJ5OCNa6QJeF9+MU9Y5QkahSlTCmSXg/oQT43Po7d++JxdAZeOPQ0vD73P+sFvr6kQ
YvUSMyhR6WJFQZ9iApN2mmTXCFgDjGGwnUWHVcUgO6CZ9sk9/sij4wJZ1qGGnkcnWggtEvh0aw5s
KpczbCV1YHj0Emm13OPhCtV+3A3gR1J3Q92RxccWlrs6i9ZlAf+o6FZAP+kL4E19kb3Tl+iGGZNY
onA3YF7YagAw+5uOapMAHmteasV9+WjcwBcODCdGUdWXuIFt0mtE6IqreSCdXoQFW2P9W37IEPo0
WllWNq7tJShShJk+PtqTvB26nkMbX5/eSb7B8C6OzC1k6Zk0NADZNWRuM59+kTTPvmTMVKyuABAv
7csH9gbgZyZeB9hg8NzZ+CSRhwTdh7xX62Fe2HLp6siPUFYXrUamjO/jjkXLeQULyvI6VRC+QSHf
6TCe/bpfHTdVZnuziJmopG5Yd4aPyOYZsP4Cd2wqsbaLA0aC+GgUwDZnRRc9V4PLMFc3CaKMpCeF
rTIiPAOylpWExLbTY69UXCxh6dCQn1nQKfItwQz0uUhIsjGDrBmKVr+ZvNCm9klFf4QFiHvnZ0Y6
jCoMHAUyoU/PHpNnXEKJDKeNECHq3dCmgj79tce4wPOlL3m1XyIEZekNpMy4gOmIofdfWkCLXwAP
U9K/QwVWZ+XxCvwXV9IIJcx5g6qSsUQfnTRuBdQNATIE2RCcH7B2TfRyqQGFKx5rg+8dMHwkfSuU
RlJU1wWCnyncrmh6nQTNUY3G1q3XjDRkf6iFwD3A6rj2z1+AT3uIqHABsq2KZjecJpzRJdIzBGD9
Al4Tmf9lzynYE84eU9F+DxNtVVKXgkWLzlzmMCw/mcyMgyQa4NwSnGUu2qqpAa+R8DPM5N7wLff1
aJ5BPSAP4/3gmWHP8aTfICe0MjQ/nLXdD/4cPALlO9uRUsjXHhP6jZ/hTQHewLEHxt8J+xH/a9l7
qfXwo0+P0egWBAlYmlSYn/SQjx93pWPdMD5BLiuGWw78Ugt4B5v5zx3zE/Rew08vAJ6V/zM7R/5M
OhgQCvkuN8O/GfyZ5iNKxZ3WikiXLGX4arVwkn4WXLg3RrTgYdiJNC+8hbwOtgPcdq0vYyEMufbs
fEtOAwCCjr4qof6iVoeBNKqZJMhQ40wdEutCdA8JKgnZYMTWcSjuh+GIDBygbtZ3gfWw0G+gP34o
MWgB/2IKGzsytp8xvNU+UuR3LKp7XLshRlI7R3Dx7L/JP1sOAx7ijhreWoj4XCaPL8urTNDtBFmi
u/i9NPUUs8/bAq54//710i3sbqibzOeOqcF6eMFpJIQQDHUmCxPzDCzimEkBTJLUxPfm3qMIcITr
38NUpreI2hEkFYANeJmVjlwvI8l/l3Aw+Qg0JwWXCi5KPqgxmlUBbXsqql1wvZB0ocwKWRIKPTV4
DLdwbKWa7DI60Z0RpYnoI7J20ZpTb7wLlOSUw+CF+dwArDy/yOOb1NN6Q6VbNVgIPL0zXGF0THXh
+RvRuD3f5kE45dARveN735J63zD73mMcT+s1+n5setCL2XYxCu/+VhEiZjWzdWXhgk3DbOezN3CL
p0TdBC26kXT84NMbhtjHvw5QUfbsnBOcxr/VXdX6mMkzgT5rNC229op+5ndf0jhihhSIpDkMznlh
zr7KoNZ8w3TlntNjXPkCCn20FgyXro+61FMVzzqq0goVwW/t4V+DlkBEFU2Ch7LSs+ETYhf2N9LY
ViDg1OgnNQj7OO2enimaKadEglXBHY05nfnQTnQcj+m8I4QvWKlP5Erv8I+ZVOA8QHcug6a3hqaq
pf4nDSBzmm+MAZ2ngFdPy38/SNV3nZmHpikexuMn0qIoPSnAsgb8myJ2olMY+fVG3TZ3VCMRM6xQ
x9oWd1407EYIJn5IVdtHhEifLRdjwZN6gc3yDe4pkzPU+X4lLXR1kj1iLngb9QIdmM96UfDkJgDO
yYW0Dm0LEK9QkeKiJAic8eqM2IJz7tzXhkpNPpfvGSJ6p2YaI3Xb/y5QSKBbYGGDBTHdZsv8LlFJ
7B35fPMfxH2gGdcEtdnjd/EmZ71VCuo42NSgOL/q7qWvrdC5KzB3nhggg89OexbiFOyglMjojgxF
GwBjUE4NkEy+gjvGxcIMlGLs+Ddpg3qtfYNTudHBHyMOiGrmmo0QoqjTzaBQp1s0+/aNwUVjIO1/
DnUkVrOSkq5xEnEh7LPzjFRqW1vI1RLbhjECglsMegv2dB3qF0Kd2hi9Bpx7MDzGcuPfZ53OqhOT
8QvHst9tUZha1v/YAxnrUBlzruozpiXLr3d89YL0uy1gtuEQhWZi6LNBda34KxNJ+Ueh8h8mwFzr
CF4FozuN/B/Ob+Cax/EWLUs2BWMUo6bIAkknRa+fgNsDJrquftDA3RYMHMg2EEgLTjUVi6m/rQnh
+OjK3K+bm6B4h/1yby2EvKI+iFUPGjRjRjNO2Ulzaq7RG4zBRCJGsIFzcgvcKCI3WpVQEwHKoauN
aZUguuMMIlOA7pNSjUfahMw+iKRjvjaC966aVAE5UK4OHJSKSI/NQ8kv0EE6D+Kt2iylHrc5fu87
rzJBkOWRT6TvAXYAYHd79ZSCWGNy7s1MxS1H9omKKWpBPltNC2YKxh4DTLxmU3qZqIG1gSfvfee8
4XcdnQpEOlgyH79ph+KwYcfEJutvR2DTYEf8tBP0QtEXeVX3z9dFIoNaKw5WbOaJ4kk4JmP7c6Qq
ayYBy/t7xoLQeWo+Wopsi3k5e9f3qh1C9QvvGKEzN9k1apQmpuGIyd4wFRCVBBYnxDDd4g7JAYDH
pdy0f1IMSkz0LURLv4gvzGQQhYBl++chnqJBe2uG1uWAGzP4L9wSqSYNCZYH5Txnkd7f6xo38mNK
/fKUblM0HISiEGcC6EpgL+C5B7QvggWhbCVz2WPZD9Ov197EGSG2RBw1PCxIPZkc+qh3692SqfJP
/9dtuxPH4krevZGwjNwnBeWYkZ3FM9ZZCJzmglBq+6+YIjqijdPtl1Su9HZIEXLFNJEzh97xRHUy
HVH7CUDFzJgbEFApq02/83Zve9GoQLv8H3r/82jKP7I28RRBjpz6/q1oBtq/0u8WKsVAEBHEx6L+
vtJ9eV5cQTMxH7C7nMV3jCCHwMY38gTizHOJ6YBPbkKpHeLeZ+e+H3AqKng9I269VO6j84g7EgG5
BeLo+Psi9hvh+dSvEDi2xz2FC2zqNMdzNJSA2UAd5Zg1QEa6RLwvroRI3qg+h9m3x3BDokcjTcwm
+GLKx/9kQ3VBMHLGUD71jcavtva+nFegbaa9I/8I+HXLAYKLiNsjc+k3AljaTwjCT99jSelrVW6U
iU5qT5nW61hArvvdLg/qAPEBewXXGPZn2ycuQ8T0LQ2iZXJH4WScaCMQBjrGQ9RDWYu/PpH53tgl
ANnmGOXF45ISiLircCdMOTsRi32N3/+4VyFv85cukZZ/iX2Te7eIlSmpEU3vn0ILnGy1Cxd4xTT1
GupO8ag0CWGbto8uJAcMvbEneiAGIOiXsVIvHSKBhMAapN6/nwz8vc/m//73kbcRZ+nI3Hb1NNq+
CrxLPGPxG/JCHdJ2A/y2n/8kSCMgxZ1iSzarh4oW5edqoCyVEwH6Z8x8VpFTr6dF5YiAxml942j6
6RAI7RP1ZF6MUpuEVXB0p+5APUS7vGfaCO4eIRV32qg7EObg1/cD7y5WTOQGoYvMqxE554CUFdsL
qU5Ec7pZMYhGxObU+uuH7Oi7Dn3vwvmxPxtjZUZsh6JqdSRsJBLjBjvMRvCGuQeMf48jqCH4wk6+
Muavq7qtDummI4/4Rgq8nGWCiwS3GLk0RdjZYMKB+UPtWdzskLmDIdMWLqorzu+I4HoOyhxkq7lM
NuqBcnFxI9OKPs8/HWd04bEELNZF9o9j94RNwZ8LRTgqpHE+ihc9WLmnfIgQJRQ2kGclmm39cC7v
k8UZpZig/fO+Q9xOCqjMC4wpmCGLYiST82L46p5ysKsFEjwqlAsE1xFgBOjD5Ah270+EW2085V6+
h5TImEQkOKWlSdKWC9gcipwJ5osdk+lveSHIfzRj4KtfeQ4o5L+XBuZZLc4kx8lVoQ0y4D0NvKIk
5HdcGw0WQiAkHbE6w6OpFYhgGgq8ORIJ9PB2PuBkdFcWn0NDDmVOKX6KnTDkcVQIQHRqpGVFl/wQ
dgZYuJU3OiXzZqLv4CYpWyDqdD/o3Bd+DijRv2fkTdODOeWOnTOrCDl9cyqh1NptKLNWa2ARZCzJ
WH0fBK9xQLY2GkiENqSqvw9IqaweLvDYsyxscD4khr8r7ZIG7zHy2UIoR1DZsF4BnKE98nRMegUY
yUZc353kwDaDJSb5WBKxXr3t/fvGXldODsay6wYhgRfMvnEyp7Cak+izyAixNhDh3pVbTDYn0Q79
BeQ47QATOKhTryUCrypUJbh0fcZwEbLHnsg8HJ8uNIcOkh9UpgGpc/oqXXRMBhCLjItErHmH7g80
YRUfgQH0yCYOP0s6Uh7nCK5IPvZ1FveIhnB3AAEnBw96p6dPCVAWZWpx0aW0PzUn0QOtP1xW327r
Gl4WNPN6qyzgfzisqCF1wIEKJbRDQJI8tvsct1xIiKERP4caurWBFD94Dfte440RzQ0f1yqE+MFV
DtfNnx7h3sZpC3rGGCQgYwiQ0vKxqWO0lExAdZnN3HqMQQ13DcIRYH1iqAqkwFir5sY/ViEGU0Dl
YG0IpL7XjJv9lyrDoTeMZWJ24YVslGPw7OyAy964nUH1wUcEhhISt88/tgdYYxykoGGsqXeckrWw
8YIJ8EKOXyjt/u6W95ui2TAGEhUdzwfwomtoh8mCtBOYXtTKMjebw/lscZPKhzg02x3lC7Y64aMI
UpQGsWxSdaBl/fCAMRERAVqMe+KlXXHDAzk7ZgqwX/yo8ILN1hEqVM2/5+m9rE38YwWjhad3dMRL
uKx1Ol7Dk95eI1CBlMLyuMt4dqvj1zNIjpZPdR3QMhwB5E/t4+vE4RqvUbrl+73JGWlKWnsShgk5
Ep84AtyLReNUE8vT+kzpueU9ZxxwI4pHYxMjzvyALtGwHmKlOsRmjMoSGL+lupeFl2H/dY8cNFN4
EoRAfGtY/yAphNsbmqy1V6Ijmi3KS+kqA1Yf2h+jckqnynvcgAB5usgYnajEQkO20fHAvoD5iuE3
FmjodOxtcfpwzM8jhzTKjSyzNcd2AjzhFSg3pgadkHBmCqj/zBR5TXCrzSYi0XKnsS/egL34nqPv
ZT5+aEbUU2378ukPoxc40hG2rKsb48/sOe5N8hMzkzsG+F9EeQ7PcTkDDWEM3qfMszw5nFTpARIM
8/U1Dq/McqYkMi+GmAP1VMHOh7IV8dXGxH1DECy27KvbiEjv32drP0GIVziTgwSnzj1u+uvn9EHi
YX7mXBcKytRE9krkv5f5KbwCRf9toUaFJP/25T1bh4KhAfJXFrX77zJZ4xb5v1cyn56PdCRJgacB
Msdqk/zBLblKo2JiLxs2zHymPKj7VSUIkoFxpdB3PtQItjaevM5dyrHsglRzSHuL+gAKAlC5BTiL
4WK3a7OZgIJRbLqZIzbE2uVslF6juPHDkTKTTpOWvKdIoHJD6g7GATlWDGTqZASygKNtKVFl6T9P
yEdBoS7QCAaKeIKcsM6ClOmBiL+T3MjzDCWH2sQy2kljaUHSh135PPnNSIi6FraAXaDsKIYpl974
6SI3OAHv62VzXN+A+S/QZNhThDxxqXzNkcMfSEvEpj8j2XnNqBxCKuHOieUAYcNS2cM4Py9AKrvv
HWU4eAw6CvFbZiWT93liEqh4R7ONjdmMnWierAuUesj/D5o9/jADPLbgA8QgIZ7Tzk9ZrFaOZ6g6
jhn7aFFtepOwGbY7dj68swVOv9kkN9B3GG0/6FvzAV4DpDFIMA5OYEwU3bi9ijKh/mgC+06pZCJ6
HFEZ3/JfFJbwwG1/GK4NABpha8Y/msvioE+NeRSEG9njJIW1T5V0+brUpkAnQhIFGQwCIZvYJ+oQ
9UBUC+n8MMgxWvgTiKf0DPRhx3kYFT4VguY8pdonK9DdRMK67gYR1bMJmcSR9o80iu1ShZ62VETS
oTZW9gVMVzKF9KY+4HL8H0131ptKsgQB+BchYXZeTbPTrMYc84KMjdkXs8Ovv195dKXRzJljs3R3
VWVmZEQk67l5WfIFbtxUfsfudXU1kvVqzLwLzL7xR8DSehRupdzbUjJ27zFYfgMads5lBhalzIh3
TuWkuXd4TQfWRZF1g/WeqyzfLoNENRGTZ1ZMODAaY9ndfYqANMcR0+fq8Yv3ZYTg9Dk/NzzsLkJF
myOdc0cfkcX7v/O5chuYizUyZauqRTOZR+zZ+FYCeRI02vwraRC0Kk/1azXXdtyeq8d2Yh7f249W
biDzbKHV0VE0kHWix1QZ+4bEH5hrgamw/nOtL+EXlbnKTCKqUPyQb7HZ6J7moZep2HAfMuDJm9/O
/uQqqxqnqU+52RsaYGnVdpb/+K6mNZQWpUWUqmOc/2gU6DOeWreWhvjyraC9NKnBtIuxNtAY4P7s
y3iGOh4A5c1oeS2v43mPIeNcxmJg3HRxrWh6lZgDpV+d2HFeEQoFcPDfOud8SS5WFc1fE63sW6GU
er1FloBv46ecCI69E1lYXCBmhyCNSeMc+d47SrQEhijfWbUmw3N05BQxMQv0ONvFxRo2V8kwBJs7
kMdPg3v72P8TnM2lW/82QQgXLhcuhNB/7Ifbi3IQPpH4wtmOkLFohzwNV+aFf+7hh9gpVZvHq5Fs
jX1Jqj5PVQ41hi0lqUBp4c5NOgjXiRjfv1ts3KvZz50YFtaqBp/B5cbyLL9Z1NcOpWJ36Ty3V+62
ci4ojQptKl16jjbl/Kr1HEyEtF2DFiXF4JVWsnSr/1Y2BlhxQokYVvNKV583rqYLGITcS3Q4C7hg
szveVDyYKsu3nP2WiHWCmeY0KR/QKnqXQmndPqG50q4v+qgLhYp0J7wu35UHdhNRw6AVP7zUs0N3
WCCNLnWLy3lHa+NCty1mXPHNnL9jjNu7O4jwf4MABCKDLT7ZJUT30uM7fGd6KprUJpFoFvY0zM/u
bdqdC48VyR3pA45tdl7ZNegyH3VruIUVmX5nSI3pboxc/eTzCoQf2eFpcOmqFz5ub/+pZm6ZEsbq
iQIk0JDvqeo53Xj5MUUpKjayPzid829x8JQyN6PBdsRZhF2BSnOLsNq62E1ds3dd1m9KOxzokNPM
DlRpBQFmij/o9W9b5x9ghKWIRJjINq2DbAFgVfv9Vxyey1ny/shguMrpI6WfVQZ3AjLGp96ll/u8
t14wMyvWj1LSIHBJKg/n+sYI8subvKSdmM3ZPcJddrXETJ9SxdxNT0rASbVjX6Ed8Ol8ny67B2MD
bp1ihmCmlzgF571F5diEsE8q1dFXwLHUvS/5yr0WgJYTH5JFJ9DZyR3aeBDxypxDSh6ePdRLvTvH
8wCo2Ufpz5f3U7dQkdZH2e6kpFcV3avq/+7d3gg7Q400EbbyDdGiUPklsdx25of6aSDjPMRS29UM
mfq1SNqBhjqPDGOdWt5/+7NTmJQ2j0ZuXzfm4jC+zkx4OFsWt7oiwEuXSi1T3uvp+iFOTVMjeZIR
ZPF6St90i8+mtBpOgqRpc/Dy1b2jZV7IhyPn56tFw3SitH8J4ue9Cjtef4nC1Ex0Srfv+0uNZIjO
CiV8Atjt2tIJbzQqcmXvbGb5ri1IwRXNXQ4fayC+IXVyyegwy5xk6aeB+QV1iqPnO5mjRDq/b+X6
fmXZOc+E6GALoIk950saij89x5jOm0NkQX8FXZs8SvmSaBXaEo3mpev8xat6quXTkqNjHLLJRHfS
pkZxK4wY2JgAzxZinCv4lgTwuWIlN1p2FPK5UWG0zsdLOkKD8pjYhyu4v17DCG2+UBUj2pU8vqJM
zc3KL2r7ZPQyDFLCMLNQqMAKKB3iwwwMsGmsFy2a693YzHjv4q9S0sjqViHDiSI2qutPsf5fVZJ5
3Y2XEm8tzx6UICXtIdTvIPZ1lx+GRbcmnceXqN7KBTeVuvF2rlLYTy2qKR8V3r/kHi9e152cenLE
QOP5zc9j8ayqmrRuSOjbh/bl7SFqFhsPh0LQddkkHWd9ZmpJGM/s9ec9ORi9VrQsVmh7fLt+Nlt6
foSDfhWbYmIx3Sos+uqLPjLYrh0W62lgELmoEp7r68okl/B0hYegtbfoFRfhKRNAO04npWIt1861
TRNoUP2Fh5XrXH+KjuuX+BgfZ+ZkrcbrSohYv5VLC4Gs2Hv+8CSj3LAD9y3kwMbFDs9fW/TFCdHJ
DErb6VLPtHYyNx/JYWXe9UoHDg2TK07Wsdp4tWBa4p0hjH8LsHybHKy/37dOdja/u44UWr97GR0w
9yQ/PfZrt9ZpEpw72EUYWejtw1ZU3rlTbD9I2qcr69e1JziYW9CLcqb5Er8UyzY3zQDd3LtS613q
N1cKGp617ip/wvkLodnVjBlD83dT9s2Ts4t1hK3iyUtCn4NlP99Bv4oMdBu7t+HOZbtMsdUoL7Fp
BF2mG7XN2PpMNV2+lJ0WzmBED1i+2fTgHQTXWXIaypxxZnpUfFOBvt/bp1wj0T3PXEIArNScRiX6
oNTUVj3kFJdhoHtj8q8ITB7knA4GSdv7hiEY51O+j18AudGq9lBG6mlIyeTNHRrYc8xROd9wg/KX
znIwV3vmOPuHIv4a50buWrLYU8aySk/c6hlgefZqkScWwczk4XsQtMIdvwoWcKFijkz6HVceivWn
3041GcU4oqBI1b+tm5o6uax9i40XYynXhBHMNg0zJi3DMqwOleNQe8LpKtlbzWL2VXwHQzouhVBP
/joC/gCMUM6r7P2b00IlQAM+E3wnqaeKWMJLT1GCyV6X5OOCWy65PtVXtaTtZtiOlHVK7AN7aLJ3
a82/X4LDmcm4D4rP+bGRHgrMaoq/KWqGnZDXeUxPGY2hg5j530SS5MxchgoVazEI5Q9toTX9I6vH
BUckxZ3N/zxa6Xc7VyhmMwY6D96AW8LucXLRPoehf2FNTESX3nW2G7vE1NTdeg4Vz4XK8usmTgAk
wWzeRDmSdGifjHmOjmNfjhNLeqgcJ9omdDYVEBRhifLa9xuTRNBV82J4jqGBoMl7rFweb7888yAY
/kctS+3qjwwKpCnbL2pUqcblzadRqYgPL4YGEeV/P1oJ7FxwYLfYO5cnteMCgc6crWjddTkhJCbV
L1KalnqU5sGd+u1mP4EmODO6Vl+H/vZbwWpAiATdBdze5pCtP6ErVrvREJXT9/oDaOgu2iUTceHK
dU7XpwW88uOXeG616/bH13v5ya1Kxmqxmcz3S766E6ny3VWc6IasWZBOGkYuOqu6v4vvBNxMFNJB
wOP+FEMmHF8aasTa+t+kub/Uth93ZXRRGh/5d1Dhqzb4owFCgz2DM9gFWVCZFtkvD5PStXWM0q80
OB3DmDJNp/Hyiyxdu6PLqNyWJUb2SIrlR5iXsPymMcFha6wkOOt/u8ZBLQp/ubdDRbFu/eVYsqqV
JMxkUvkPg8KavRhRdjeXHc4mDpKkT94ZCRNSNFNhOlKn2ATJ8J9cUVzjeBs85EKi7b3utFg9Jyms
0//xnSxU9kRVMj0345dHPji4ifN2+1fs5RjdIw4rYRzZckCkUTTMr/Mu6NsWL7V113/vP4Hx2lp+
b4P+Gxkyfnyt2msr+d2DDZlmEK6B0dpO35aMLdNF2ulSwdWMkiiFVJUXgOHgttwuDqHL44QCdAvt
TLp63JQwhDAo0XpJ0CRMxdpinFTBYbw5PtqpJpQVuH2UdwuX3PfXFYFfas5xrzZpknjpbCHyGyz2
x2NelFk1Kiy26xY9LKVvvuGKl61z4/R1+UJ5NE1vABBBgbyGUSKcwQ756PHlj7evKuLnuoLPhYyN
I/eD6G7shqXd3s8Sq1KxnfyQhM5jHZL1bDWQg7JsNRayh5uQaL+8lDPkpd/JD8yOzJuQ4yYs8UoG
y5bUsbYNB50VPwilTlFnVl0kPQSRSrOw4yQELnTmcHNEyQzlUemZhIWbCkT9a/3Pag72CNCqGIz4
e6s4EJ2GAHzVdey8PMwO1oX3dJt7TmAWqS+l4yw3XXccr+HzouT0rM8Zb8ZygMwk+j1Ex1godLrC
G2NS9YkGwzf/Mtvh92P7RVfPr6V37EnsnE0nR/St7HOXnfXBfs3tYYxCh/+B0jjWYG8ugC2YEV/h
g66PHrMZsEwVjo1ZOA4mCIIHwoNdxta+ZhqbQXiIq7h3MRDPayB5z+qxJ+t7aiSZg1P/HcDPMtPU
FPx+jGWC7uIvwVww6WHuc4zXIctuQnKPSuNw0xj2UeZT+fvUx2D5Be1Nz1iA5OqsWSRBXnMdHjdV
+XKSmRdkEo4348gyuLGuriixl19+9vxzcJmbDzqeX5rwheZmPF9VDmMD0jhnsVIbJbLKbslrJO3c
+Q+B/T9jq5svdQB9TLZh6fNyGOS7nou/GO8a1zG3peK7YyXVTHnYvwPj5j9ChUqdM/mn8YD4xo08
JDyt09upuzSPT2FQW8a/aqRrI5zJlELOunwj7WWs9Yx5iLNaMAtGmVUOPbGJOwbNBifJsAtJFI1s
e4kdeYd4sqsVu0aXTUqJ1koQ7xB/J6e2mqXgjyE2PaQgQIZQDjxQQQZB765UCkHTJJWPY5/FhYud
d7QraDr/HCPmnVSyNO9YyMbCKB3vzf8ndSorroj0q+QhLExr+lHn+NJZoeDCF2D/lVuL78ww0eNW
UPv90CFzAvoemFdN624uInL8iE1vl6fPv64zdYLqpeWmtFda9Ow0wvfPmavHBuJQK2xie8pfX+A8
p1RZRsVUx7IrYFFFnlyuWRidNBJ7+Vz7MNYIkIJJaa5DB6/D6g/Dzo1O8tpEw1cGtUhwCzjcdfLl
5deAVyCeWwMC2k1TNQEHFYLqmVWNuU3CajTW+Z+bXYR5hfzDqkKcfHGvdo0nQEn7OhRoxXdBA9Qz
VsitdeQ77E/c4kOwt7i3Q41f/DOrs2fE6nD+uqWgyk3ttyJgltJvDo+uoWBV6hqnrpJDDOn6jn4d
MHqUa/B9cXfCcXn5vr2B7xr3T52FjkW/H6CB9pw7cuGpevTQ4wjI+9AcltFTSdxh8eME8DzbQRYW
AtQj+D0kGtvuA3Hl33nTeP6YQmbN/T0tZwHIhQVR79w/t4kxiZmofcQdByrn3h8GE93nD4VC4lhx
Rkfk2MN164jG7EdSz9LVHNr5UIgYAwdax74H0M0TWBM3vs4HqalCox5KjTLIFtJHvhUHQQN6e5y5
jdCxRcfl2zxLOEg2RXxCbZJVitKIk2uRS/w48BHCgVjHQAjPfcFWerriUMHF5/VnMiA5E2ZDiC4+
6slB6g17Igy3Y+zNKXT6+OCHQUQe4AATgmuOdeeA3AGdcvYbBnE6Yg8zWabRfbNHP98Vx7WGmyG3
0EcKthHlgEMV20jxxiVHoTK7+IUTyLNz+fGy9h9aUKztWvfWpPf4uZQvDWVdqIwPQlFohtRWSo9L
QObCP40PJu9R6gs6lxgbBb+r/XISkrb4mhKHmncMTaRb7/BvMlvEGWV4d9s5jqXwL/pAumc4k3LV
bVeZlfqH2LoqGemo+1Rs6AA6DouNyxtXh+6+eQYvGoxzKBWGm1tDXGw9MRVHae79INvX02gxYzKn
PZ3flfx/4hz5t1U0AKih+Bhag9LW2TVYqRlExveXSsS+uXUCdOdU9wM2TMfYBu04JUQLStwZEzNg
hfzKfkzBxX01Eh+a2NTX/WeRt7eBun7WCuftpD3PVH95HOHQ7vyf0242Jy16LRjXO5sgEbd1eIA0
0uSI84EiqHOOVq3rx3qUgzqCKQ7qo2P8e2j8HLLt07rzO3iJL13JXppg+oUCkrALTvM+T0NSpLHB
0uccZ6ahcJq+LBqQv2HYUAAMTf/b4B5fx5PRsedirnzZ4rnDZyajyTRhGfw4BzCbwig3Ff2Ovezw
3F9+nD95YrWl2pfWo/UCpzMoBhRcT5p+95qqb1tUoLcWyCHS3HDd5/5quJlFW4cWyOUykABkpiAN
h3T/YjgIH1R58HygNA7RWjEWZ5pazMee9v/6X/5z+5VWkyU4hN7NFM6aCoeZy9mvpG5l0yjTCGjJ
ogarSk2Z0hbC88i0VtKqr8P4uGhkptKQcHhKPfCZ8kqi1+U0/ZppZ4oROBewExqeG2OMZCOJAGQs
Q9Ij+TnOzqE3mDUpE2Fh19592qzUGsRcpj90ARgBSwmgS6KrceUZ4aatwL7SmORrjasJDq1IvChf
bwr7XHByzEz1PsWmTHPe2YlzukiHynEmoZQYrQ+19KOams5Dg0ikFj70K90z6Q20AP430DDd/1J8
h281GZ0GuSmcxgkpIu4ak9HWImYW11dhXAb7gcyIMGJ46+glehSGaLv4tCYakzWd/uehycaHSlu9
CvHlIXyP9h88ZotsJ1oCAZvxAEBfPzc17cxu0YPM1LKzybURltY4oE6bntAllVlPKs9NGyp1l3Lh
Z22/FEchhAr3QkCA0+GHzS0jZOnQm3rv9rZTJzYtkpA+bQdi/tTzzGiYnUx31Y4duvuh9lBLNcOn
QLwFVFN6nxryk8ryX3YofrSCQLl+6DNoQAQqdLZOQlSO8akVIA0QtMlHgCepTrQ06HAGrx88Wo2i
SX98pObdmyAXobI8OearSyjF6N38Yf5twETKiWNAePlWh9GtB8CWvmVkSueqx0ov/3lLR/n3349L
Zxe/1HPtSRteqK5LvxVbKb2iD60hS9PjzTRdoZ72X0xPuns9ZT0Ki5VJRazFoKipZ2q/NTSc5h5a
GBCgvTH23Da+EsNk3ZAXw8pDczWxqPM0nYyshcUfOhggTl5oEJsVolpJlqqWloTactexLXF5CTmO
dwIEqEEUI0yFBCUCbw3aE6ikzP+C17FrNOLOFkhBfM0ywHR2sX2Jg1vcAqDewiY+8ce7DHazbHc/
Wg+cmgNT0CvJx+uxku7udEQOMa6IXeTipf/pVdXusAv1dOSQW+ajL+YOBMIXWlrinXdy/+C5vt37
VH6H4FPPuvncZnDBn+K3tPtE1rp83cgSTQB82Iy5f6mv83uqNWk+RgW08j4rIfHHik9Hq3TVk32o
PubNZ3A/CC4axoUySXBC5xjSp42DDBFqMmJWtCo9eI4hUj6jPEnDM0LkKIipi5rEDZ6D36Iu0eR1
NMj0tyBb9/VY3T/mZkrUUUYmCYNzAkUkNTLCWKuJVVuqci+UVzY9JqjDZJyfvON5AMf98zhELIST
t640ylN++SRkDS4a/92QWGlY5gBfzUW/rfXbqp/62rwv6ew6i76EtfhDKZr7ev5MviC37YR5mRxT
ir3DO+ixdlEpHPv5z3sVT+EvPeIBRzcQ2l7yZFyVjkTgggveovRlqfAuT9HS5dC0eZeAuP1EiQDV
RnEIhCgh3MaJmV4nH3O0x9qkY5X6upN/EHSIJ8uZVCP0eQnXL3UcDRMdzkE0n+idfx5fu5/TF8Yq
3/8QteXV8293qa7dJaoiQNUUslfIBFswb2VinPxRe2IRC86P3+rcrlecdgV7VvC0GC0dsvZTGxMM
WvyBjkIToLABLcBLCNVGHixYy013DZmsFN5ol/4NtUGGhy4M1S1PWoup66gxoXknn83i4un6HkHb
vn04ywMgfP+ABGnR8G1C5JI5RonmmhiotBoWa7fSrXyOtPda6Binxno66R/jAOWZdt0GZSq2wu3X
NNS7bzwqBrNwyUqXcx7gJafNhk+06sm3593sz+VNFltWoExKxLtChcRZ3hq+RrEbOjUVBMqO8LTu
ZKaFqVc53MfMrtvrUSgk679Z7ed9M995GXhBfF9Xl2a8kaYqRJL519VQJX8YpkIM3Gli3TUKrOK/
WgJKG+NMCaIC4Fh0vc62t4q/OetMrE271GVKNq9wrWP1PLQJcGEOM3DYugrTPR4qjzBFPDM6HSLD
mTc9vyEsJ1XDswnPqpT2b+SEUofjpknCfRO2KuJSElqInhThff13fAnlzKC9qXNMefci3g5FrtQU
dcQ84nXHCXoZmVE+Pze91y3fEGBtLeCp1xVgBr+MSt+PlHIN7/Vyq0+Q7g1XmRW7FA9452b6qgzl
QUBa2dv61vVnZdkB3QT6I2LN5EeaX07nMERdGWwYDUxnjj3TXBTKOe5dBqjQ5hqsa27h36UpYgJ8
DCBWk/5xmf4g0+N41QN2TPMmYQ3WA9fofoM1rjOcJ1/4Yq45Kpw/JErHLJeB1002XI63OM5C1/iw
jsLtdmkvEAYondrnD2j24vDb7tXfNbuGa7zKtUEvEgJHs8YTAiXxLjC+8Bra1dP7vMRUm0f2prG6
89ZzDn64Cecxf/JTIgrGl3BEdE2ugP/yCELjY+/BWxMCcRgLy6ri4ON5HkMhAMEjMeDcS88K05M+
k5KVHaF47qMuuaqVjR137BVGad32waanshwXRhICwfzWgeNc3nitmdEbWr76SLID1WNIFXXNHVR1
jfmTlPJyLEMjAoACcivdSotu2HFhZ+iRhQ7NszHpyEB9thRJ1ifJSH0FfC/Rf9qL5utKCv9YAzDH
X95HoLxPyXJHW0IetmrI7/5a6avu9W2hPXUrb9v7drHz/MrFp8Y++3q+QIRqhd7q3iz0/ianacfn
O4nOJF7p3EtWRMnfKW4DXOXWs1eP+qva/U9ft7xq5EapFiL/8DLIfx7noeU1AHgJN3sSolttsqyc
5WarCvBQ2lqYvsDEbEXbx/T1WchDy8ZEHCqbXk6THtYs73H318I+/uKvuYL3EPM9ISiqh0pQzvap
7karspnv+nFo3fW01mSagmNmOk9E8ibbXw3QCDm/deRQ8WuZ6X3oL3RR2F779yYkWKCzAIWFu14Y
gaJkFXscsGGAOVHq0uUDY26fwvs1tJtT0Jl1B9IUHRtyELH+fC+D1jQQBrtQYtwoti7NsCCWl+ai
t+1YQZd56zzzQUAUG2DxeAPWOQG2HeH0ntVRcpN2d33z0FDd3ypzztBoNPYSdGTmtNOnit02rzmM
7zN3w48nqbJyH1ZgZbsrB3xELVcLN3lTwuVToDI1ZnbGVRqCRkXaES24cgesZVyYBhgNE0+u4xaF
pEK5tPwnlZJHK5Akj9f+y5AvNKbgLIfbCqJ7jvnC4s8SCaPX3tsa0r/fKKAarMlM6WDe+qKqQJN6
6GUwlURY/pBzX5HuLE0DSt5k5Ry4csGEjGkV7yShdP+txZNmbXYKjZ7ET4CWgxlboNhxgHksP0O6
amnbT89gjyVf/TzKJ0DXBnkGNxRIA56xP6NL4FUsYBQFJKcGO6Sifga/jUf5cISpUqC2Cov+0ybY
Vtc8k1A0dGXkAK3MvxS4LlNuZVYtxov6AgWF7xgbMDCj5HQ8eYqvQAoQ22GYeLuNHs0EFjtDuFPI
fFHratxy+kmckun81Fwjp5KA4kIg1cOL+/fDUBkWIqiUXBopZwxdd6embEUaJjIsK/vO7UCRUZp/
Mdj+7+FaqY7G83+l2tXIrWIZXTt+XmMIMDjenkqUZETJYGe91n4fyh2lXGHAyDqw5pbfsIDoVD6H
rctSyxdA/z3OUlqLXg6mjU4tnaV24d8Krfo5KAjMIcKzif1APu+cBtfeuvuYxJozYTCEzobAT3kP
7+GaJa1D+GzsaveeM2+h1JlzEdNN1TyNc0CxYz80ov4V89Hym/lJGMKCtsVYYtk6sOwc7//RdD+Z
kOIVYWcCvVe93CikB1C0Bq7zIZ5Xks3dMN9114XeAHAr3iv6TqAL6evIwf4X1SRDADzrsACa1/v+
QCXUxbf8Ek+Opq/s5kzO4vO5rhd/fJGP46OWeKeRN2D6HCQeNxIcgoxE9Q7dhV0lYn2Y0Lihh19j
GARmQToICZQ6CyH39TG6hVZqSvGnW3RXGf1178eFIYhwgdsrLUHwv2i+w6lABo9IdSEByncz7UL7
5yfAkkSqNbUjBCCkXs9BFgfGGNs/UtnizZNtLTEvO8mqogkFeRsQKy4XfSn9NjvGXV+K+JqO6g6d
dNpP/3xngb/p15PgUjSp9DVL5PuIsDhRiaFkjd3YuLs4rNwAOiq0HSdaPRKO0H495UH73FJj0wwE
2sDUKVQo6kcw+hXIv2bdrJoTXeYlBpPyuY11EfT+r8DBlFnowThGWJIGl15aj/K2xmZIUoy841hw
cCCLprtFpLm56zQxrcPhzYMOK+baM1dMszB0O9KbWsZNdzSqN9mV1Vf9OcduSGsc8JdD+/nJF7rF
OFDxChKr8aC0SosNQgBkso3IWuxQeXEP+GaxCeJT3CKDNrOdG7Kb7hP85hhDH5YfiSi9qZzKqGd6
n9dqUa6lQ9HEAe4k34k3aoEgNHmpEtfEuV66c+VTMDTVM73So7xHVFplcF1AHYlcjJR9BAXHlhTh
55fFSqOghTW6HUu/mnXE+ZdyXpbBLg+S09+PEs2TOrTIUKh004mlvptERpgQ8PkV6ytdz3/IK5/X
8jcZYUD/r9fyZpimWp/X7qvqY4QfvsYYGfpR8SP/QWmNaqEvZSiI0dF6TSeDKA1nfIXILEhPyXLd
1nXgHix6YWtJ/BKrJrgwVV5Y/m6J8ABzViIn+2c623toZDWZARnc+5dSe6W88Bd5jZC9LqxnnpFs
02dc2OjKZeXFCd/Nj9E/bqXEvhIWtl9MKjrEfVEY4uN8upUmlCaF8nKw0CAFAiF1dAt8M8r/oa44
30gJvtjYl96sm8mrad7lXQoxZCEDW8X7gMfrO6yGh6FDtrOI704zbBtJRi9lCrVmmQS2o7rpGmyD
MD/ACBtmsHMTr5uhY8XVBo5JoR2aR+tzc9L2Q4k57k8zCAP2OiHXqnyllA9t7SNgc9lx0/U78hls
HQ9qkqmegighCp9a3sQy60UccE2lO5D2jN8+gBicZ9CejltSjIxMmlhXhfbJaUpEvi4txkC8DV/0
lqeavZV+btMDiVlF/r5WsIxUt7Ndbz7w+OdiR+xuUbKMPRHvrFbZzCwA3U29x2ZyqqPWyWz/reJi
d4N0pDXTgckiiXq127EI9x9eFB4EE4fwjrhFxWgzvJ1KhfWbKiswx6zoHnKaWy0OgXVvJkuEBmYN
2jOYtAPT9XRu5sgEJwoA5YJgFmC01FRxK8dWesj2R3+gqP/571L8G9FrtBunRqo2eKd20UFpN4BP
hOcjQ1qExtK+spebeMS0FzouEiEVggroPtNhaTmwltGpYwKAPogfp7gfmwU6fgTYIujEPFmL1IVY
mP5tNVsH56FTUIkR8M8hMZUia4KhPA1dGMdfaHYWuyxNpwDUbdh8SO5V2ouHxJqYzo44hMyVeOsP
QoIiLWaO1gxzDNP4XiqX3+pmuPfdzyEF+HU34KRaKavS08qAoqq2syUVovLxQV2lfF2F338manOX
wbtmsJilDIbyvfJSxoa6EstMz/3cdpAnuDEofv9eXmg7Hqw9yUii6/d9PymHGwh1T76Ud0NtusvG
LCW5bcVoNquVComGf8WZN9DZCtxReWTQttEwz2upU9PnpPaRy5XdhN+nDTU40rXhArW1MCwFRENL
El8HE80ORq2aROl9q7CrW70e4HJQs0m6fpyf18LeU48eIi8Lch0/Du+A93SbOm7CWvUqR004Mf6e
2OFW+yvZHR67Ww15Q8xXWeyyzPVfDw+4CphnwEP4nKo4ljxR1bPVKfNn43yJVAHbbc+e2I1N7hI+
/utorQduw0pWTiNzgBQgZf9B0l7hG5W2A3ObDrP7oeXdrjNJdHFRgxVYY7mp8oF9fxiLpeq7uW2o
tKEq0Oq5lgodkp1Keq7heIkmNQwE7R30rZ2KkippT+mV0dG5fiZ6DH8gT+N7KYM/T9yA7KBwTXT1
CET3tpxYP2TSM0s7mvfNFxGJJAjLyipe4apGm+jcLfRyvSfL6Wv3Ub6Vs53rqaxuy/WKNbZrseW1
fNqdSsQBklMY+qqWUVqGtvgN+Z1SJN85YXGXjwF8CgUvctNJ+wFRYAY+WeaqGtKqdvV5D5KHXF0p
qE+J2TffW8AlRs6iVeyyBsBwQS0Mh7XtnPiWb5QXXWMy20cI8QVW+JfElVLQ+mJDUnavwiS3g6Tc
kzzLwIkFddP7398q4qZHDLN2Pgos8kX3VNY0sTdyjXN3tass9iTbhqlWirWiMLTDQjST8FW2fA5D
aeR/CA1KpswU/8o8DvxAHkm9VUvjWoM2NLjVLbQWg6V4nf539Ob0Ve15kz9S7AQImYguRuCQrwza
LdZeOjSsvSNJim45XnYiTP8rlMxS62hH6Yo6GDNNH+zYUJxe++QXgbN1oTN49r7yuHlaDs0MkcG6
lY3X5m3ywFbZ629VEsnGVkLJp1ekbOOvJRr59zuSmue17Wwd5MMr9sFgr0Wr48nZPrR/w2sRuhIx
YUtNWbKprdoKJ/d10lyVkbHGmhMv8W1AyZB7mgsp2UEHam5rl36+tuHXftFGmBDaoH3emaUioA2M
05Pnf1yupUBDZ8z7M8ecQZgrp/BJ/Q4v8TtW7q6x2FTd75tCdLirZvqb6iFeVRMtwatQOjUuZaxB
2dNhWCj7v9Lpfd1fNrXR3kMf1UBQlYveCp5ZYZRsPrsFW6t/mt5Gt+akv6i+H6OklTU/vUaP0qOa
5yIElbz4a6dxPSzbe+X0bl6VsYivv+1Hed4s/GTRhflY4bjF5+9d5+wmi4qDJ+HdmNOHiZWEhO0L
o1HMuQ/DpjdfqdmmsrDdfNwmcnvzELNZyL68YZbXxqVcGAbBBtkQ8459u9CTPXfynQKrLg0TwK/T
LxclxwtWWJfyZJbv7JHU/p2/XrggLbRFsuloPdWCC4sfI5DNWdngkNbpx5v36QtK2ZBBEPjH+mRz
BTtIKjYbNVr3U+9LDTy9sVJiIAl0z47Rtnbqz/t31nGhM6d3WhwUO0aDR7lykQlwuEk4dsmVqY5M
yirzTmj0DgKTA4gahJ4ZR6A1fynfmSN5fdqJe6dIfxUdJNxgqi7hY2DDQofjvUwl0v+mzOhe0CfF
d+9lrxQrhdklDmz+VJ23QDd1rlzfMj/AIvhT2TUFeHfSX4r74aNXTphH+xyFc0fqIjvGrYjClyUi
83VClWl/u9z2/WP3zzTMVkYLI9LDKPq19NvZ7gy5ew9fTZw4iMLp13BqBdDcRLBN704RYjGiBAzn
o2LHiSF+glKl48dvPegqY5hPI3g9gNUs8L/ws8NcbCYE+3aSVSLd2Ne2XTQIgU9hB3OdUIPBcX8u
yXYaL7rrWp41hlmoBmcaucXcIkoMJj0+Jtbpg0WzFsMSw/5t+Sw/kA+XpXl/2168pQnKVDoIQ2b9
/mzOHKqCu78/PKPdm8/IWkpNT+OGa4qVcK4nPy+5Shov0Oej1X6f+oubZZ778UG7ben3SUpadjt2
38Xgs/h66S/zlV037xXq4K9LnK8ZUF4t1jTUDQs4fyesFpOxUWYVwUYfBGOaAqc7irZS4uvKKaNZ
2Fc5ohNvtU/xWWXfuBtV8KykO7/leds89nvLBMxecmju3bEaTFh6DxO8b9V19nXfFg6CZRTHy2hB
JXSHMGY7qZ/EINOzcWr3RXPSWHSTBfXT/qcArPkuUoX1Jt3ljL/JjWaxndKkMGOB+4aJio0LDonU
pJKTjQZXjNPsmatuBvOeYoEV0q7zO4YzdRKjDIpey9LcdNO8WI/RTsTp77p3/Jw3d92cceTXYtUP
V/gK7/7q5VI943RkRSDzVi14nwkdMnlLEsjb7vKamF67HC87meERwygVrT4SJJqssLu/TqUBCxkS
aWPfpDCSLebnJJulUztJk9bNvK+SldTnQn0WMUv3xAEez9Jvf5p7v31uAbUld/9ZYTuzxvg3AEtv
cMnbuhKWxNvi+4Bt/JPymN6O3S3xjMbmiCEKFKUzn937OtFf+L1hmksXRdh49zaMinUlVGrz3pWu
wuyllHrRN8zaiIfD5ePrdK/wOhVeHl+nfy/tTTOTji42kORxOh96FMNFqrwa5CWCt9J5tOw9xAYc
bXDg0DcofHpcufdrd/X1rG8b5nxU5uXKunGHclY3lSLNYWd7qy0GxWXlZpCmoXu93a9DQvLxNtdP
kyh8pK9W+bX7Oy4qRleVGyaJtydTnp0HeWAoRRCnykKLr0/zEqeni+hZ249vY/fYKms81tV7be4V
sl2Ujb1D3TfM+mhZ2H9/6Pg+mdm1m9k2kp8LHOekiVitw/d+/rr5OIXzwzrN5ZorY86i/RMjt/zb
dpDmv/btFDuF1r7/Qq73JqC0s82XaXrk6+XBFUsr1SdtIofb+LfHfiTzfunt+frMjbl/S+miVLfF
VnI2UdsMl/kSp6n7uXQbXwfbxoKfJY98iLXCV3+0+sCsQmZiuINiv65udIvm9TsR0kSFXNoPN2GQ
ipIHlmyIHQ5itBgQKXatpbfCb43TYXDqExWkZ3+mfS2l1ijXLVJI3BuFgc7qkcF6j4SrlMcv1Jbv
F/v81vB4v/Ixhhe23FciVtMRsn6uiToI5sCTQGkfS1ZI4OdLIaLVzHhmM/Sbbc/Ly/jBmub4+ltn
LNsyppvaclNCc77/LM9l+DnWGOFwppY2a8ha/mAF40RbfZv9Ok9VJzcm96WbXmbf/NMaK0jUlXRl
01maIT16As3AnKPEpDkfX4aXeK92ebsvWrdxcshCx3rST9fD7u4cQ7O7YgjRlxPFrrZ6B9wu3+7a
sn9WbIU3/SqViYpMydp9S9eu9Wtr9ZarzvvhEF+UjMdrp+qGrwzy41M0b3F6LUlko0tj/7NNOjaz
3fz3iwG8GgCvmV4ih8lVW/pjewVj6aYNA+ABJ5TlppTU+5XCWi2inri8GKsWCqHDDCHgMVLPHed1
NWqATBQV2KkAl0VD8b0ZFiOFFnQHTIxirmxbwgRHcxWAkjCvuVpIVzcemuEXEkx8C+VnyLBYkH9N
4mymvOYJzr35/eUluupie8H+j14U8m+f9ke372shbv4Vhufi66OXi+efd+F8vn09fmfej3WpA1MO
ptGolI4PJ1x0/Xr0Ur2zZvvbnelBsbUYQjTied+RdHpfdfftczc1zO/rmTs3rtcVp4SX/7F0X8uJ
ZEsUQL+ICHzBK94ICRCIRi/E0Eh4D4X5+rsOfWMUGrVEVZ06Ju3OnaX8T3F0L5RuP48huXj6uAgl
fio25zmqvR09RxRnsXkYp4e5UCuNe22PoEk3cGqE+8VKC1cV1Cp3kRi15m1KqE9k33BDN+ipNB7n
oNFrWHHU3H1ve6tjMKjRKV3WndWxXgDG6sa7Jha8Q1xzXJhIjf2+nDcVMYsH/S3bsKzrrEcawUbC
Y3jrxN2J9hLdeyX7detf714gc6gUR9ueKuvWRCwejlpQfLgobxu7RZ2ejgeU7GmwXrpXc4IfYFHe
SUicq8lHNVfEHqtVSmUtJJ6rrQZ/7hhsC0h9K/7kY1s5SUcAJTfYCRL8Sz26cig+ll/Rx0n9vlZN
pdvv9VGK2Hsr9sCptFpU0otyUfBS7yd3W1Tc7cL8495pKLGonNEY50oL/bS2lcu1nEbXtno7zzv/
XJU1w41HGA+TPrOpAflvruXso7z/zS5HqY/spm6HbxU1a0j4m+3N8bOoL1pW2bKs4GRIYdiYCzmw
wlQxv3P4OWkr2s99adn+rKnLV4IQ/e5nGa2IKqDjj+apP19Wowya5heCTGx//YZ7adNWCOJ9NIj5
c6qmB3fwq2iQuXQfqXZeNadq2QGrpVKQGBliTMRFdIPiL+2BAm7qdrcq+rOJmnrX81vopRzcnFDu
J30Ev7j63fG2t4NFHwkAfNGmvxwQTkin1+p3N7WQjXhX5J//OH2BTW1nRxgwRRLLAZJtwKDdF+gJ
4/dfekX0z1GDnzOGqbDAaZgQvpv04dE8WjJjCUm+GYoF7L7lJLRJfuxwAoXyklAXIRP/Yjo6fDOr
xQugSj6EHzNjlqkZLIR8z2a4FOlR5vbf4U+6g6pwy90/pLqMgOPXRGvTT+bjBQmIdkL1ebq1/tKE
r/QNU/yWK9bvTULw/ewoZr+y/02+ji0TlyjdxFd+VNGH4gisGT+rj0UZMUM1eptPN+I3pXhcfEuh
EpjLCcSYLN8XQ9EWy5pux73H2zz5Xmytqso4G5hA3pfKxTcNRVDya/2TdE7okbHuPv8LfExyXErt
bvh6AS1aye/UsbFRRSLqnVZXLFRajohJ21tH61z5hEbqTMw0Vpif/i5Jt+9tqn51Zj7U8wxyHIQc
4AIxxxRsZDvJXtZ1LMrvbC86KShRpCIuLHwx3E1a7WzP/c+t4Ep56+r+PW4uuvsQXr/8Pf3NfheV
314RM+vdUV4oEe/tyMdhnqsSVYW3bepZog1qCsFXdgQ9aP6oFtHOiBL9XY7S70V1xwIsLfyQ9Ucl
+wb5AIoKbHAR/dX8CrcCYO0sMQvAk6gq0o9WlGe4WlTvp0pn0nOgEkF91EInjl9zwrO8saJzH88/
hfr8Pd3z54vk+/VW2X/x555U559blRVNHud/C7/HM9MTkeVpuegIbaWb+z/FbxQIlKpklqRJUv5p
1V/OtICa62j3pv/WAfAo+4EytrP9c4lco6FOpdjftbGCz4mpDuPwNnb0Al9uP9NPHohQAO0GEjH8
cP6qfAjfdP5z96v/Sy+wCKzf1tIrKR2V5E4D78ByABWa/nj2AtUcft+//+iu8wORDmOTn931T/1i
aNC1HmhJsXh1HAGS/dqkGkBAhOnb/ALvhYLKhClX0rBk197/WWEhDGVVegn1RBHk4lENZTXMBcMV
WAF7ljQ5t8XZj095Zb5OSC8osp1nG4nC2/GD6QKf7Hsow4C+uJkb4R+EL7pK3hvqZ5Ww3QAol1h3
jFM/MBYQzKEcpnyx3DEJ9USrsWsj4S9c1R+dnKAj27/yXH3eMXhFzWi4+TU7OdkaFBQ7Pnp9x/Hb
d7dvIT/4bAQu/n6oedR7MUyVArHLurUSZ3qx4EfSzQ6hasp61EFQjhV5o/Ea+h4YxfX9E22dNPNO
InpRAc3+kxaHUuNYyv85fV1+ix0rkOjFvxi/LWqOUzd7SG28L0WSV+Vl59DWoQ8d37aebuY21f2b
7hMXfhd81zPIQ6gAODVDUcMGm0Uh7Kr6RLzQvWl7MN3SF+ocMCZi0dVDkFgqnC8/4qqyIJETSnod
lKkeq5IMUgaTTecxBSKEnf+8AX88Bmk4Tn0juTbZMhS5ftT3DnyFEveAzC3CMd7eEtvKvXqSZ1Y/
rOBG85o4AB/XsHbF0jEu6ceQ1rRCYybdc0Ph/38K3PoHAxMdE4J7AhGcuyp72swuADr1xC9MhmEa
n4TWaS9DeQSQcZJlTwcptH2CFxG7TaYdlFysTmf4FKm0LeX1AFEZwUPXJ7QiTX3XPAkqhHs8Ag0j
2PXuvoUW7OuPT0FmORLiip8R8nHrEVWZH6Y+r+Vk7/mRAk2DpykqlR/ex7ceGeiob3+TIEmO+QdI
PFG4SLVzy3b6/YDI8g/MacyAQRKGRUXhLRNhlDjXn1dEjIwGDRRLdP+DyTyv3k61+A/FIaP4EM1Q
tae+8dZ+yL/+SULs5mokCuG3OQIHtp82FwF7a58xY3AaJlX0e5MOc+UUJCRTw7/DHZAp5f7cRK6K
WA4e7554/3vjree1CMjpS4wMDFi2smCO6ACovwVQBKhUtno5NQrD4sf8P5857nRFUxJWY1Fs79/J
bG1/+LtgZsIZiJaKVxfBfst34AkMV5jZ1cPms7XctdT2L5bJzf7MlM8o/fk4sIZbVogYbE2ULZuv
bP6sf58pBlPZ18qt4JjzlcxukMPAgF3+z5Ka+H4chJfSHZpIlNgNj9tqnuV7mVfPEzR+1esWk1yy
OMr3hHKZzvOvY+6PR+5OjfXvfV1Lf5+JOST+f4rwMMeKlmmJS9nqXR3PR+nI19g2k6e3RaqyXzZ9
TzDe5pVz+oOIj5QQ3XEnl2IWyKKWmcUqU1fl1EwsdHBIQPCVYiziwiP59022skZQr+xwdIWbR25b
rNxZ3Phptbgdr/Bo7DQRKcV/xSYza171507gTJuFj8OkldsP9r+GHd5wUl1lq/stjHH18HdSrB6V
t8wr92MlpS2AtJbGBdRxproxZApR0wPGRDX7fbmHSHrq8yYjWCxtwTa/ffBYPfxhfBaG8d/lV/Z7
khwkH434b7T8jo4VDzr8WTLHTUlUzqQgsFuJYwMdSaJmdmzZNZgMO8hWfJR2l/rhLzuAQWBtdmgK
vp2LtaDi+JIJpmYqU7mPwUyECK61+3g52iRs9cZ9HB8bWw6S8mIjfzO09ej56Y/LaJCbgTwctv3L
zrya6t0f73iL9CytFJOVyw7dO37d0vHUzxdlMWvhfh/xrjbxEH+51q7J8jZiWJa36pEFZNTugEi/
63mHBUj36e84003uq3PJg2q6n00yEZoHJP/gGueSNQnf91V4aMs2P+ie5odmXp3Zm+hlt6jWdl5q
b1Z2Gtg6zJs8YnUPYi23wMIZRaDlUa2wDBi65yfZsc+1DhKMkotiNViHDiVdabeLmuDr1mgpZdX5
3349+dlxt4A3nm7DfgTI9QonDMfy1+iX0T+lEZva8uFWLjBGr7nCXpofEDLpfjz2j6sw6776b3+p
zuFj7nZlj7HtzpAVJiFTMlLXs2kWWKIECMQliE51Ce/2tM9BmICMonMSEMuFAa0R+5xNwf5QtZXz
x/brcwAOk/9C7Yk5i67V1MxSQTwYYGa22+q68+3HyzgeL6ckaYZX3UiCtYLu6B0A7IK/XsD92nRr
JuR6uoGgEt9a1IzhkRx69fS2Od+3LpoAlgzqOCkDUVzGs9ytlRo7apkMATmQ/0+S1Wau+vxMfz8/
obL8zujSneIyuDqWz1Mn6Y/UrubdN3+Upb5lWSDTY7ae7synuwsgmpMrlE+bUimLTqabaIcXdGnT
ku+np1U9epv8l5pdLOdFrBx1KHJqLCC6xfLyq2tNaK+dwvsk3Vy8dkM0y81mD/LEWwjdya6GxWen
u8NRCHYMyqNU6u7hLOQQqKkuM41KJldeoiq4+XIMxYgVL5SvU1jdTJdNfpAtmJoyu9x7mZmElIMS
2RGQp9eN9Dyv+jK110XNkoe6jU1P5rGS7VNk3dQFPev60ff+piaR0WBY5wMlFc0Vgm3WfKJkmWO8
qv3cjFJ1EiRJkgKiYCWo54ozGWjZbXMOkHTKVm6S3YL/4C27Rooi3sPS7GJF4hXeSKprvAByUXc9
gV9Ui0yzsbdeIhEFPxQMpvltqecMmWar6N+LoZf2iDBUTP0z8xYl6mHXSrkKGHql9Ke/hLFhxH6l
xWXgXcSGKbJ2QabCI5JVk3QecT3gMpgSIjMoIRRESHzLCyVm+6lHGzMOsFV7kQdRribGq9YcX0eq
m5ltAR6mO3Jp37L37Lajv4vdyKdbel+p8Vn7YxSowLDB0AAIUlXLCtt0cuPtpOJLO22zCWE9Nf7U
bF+sOBShrtZt+rTEEirUyo9AuDIQPBbbFOILTzT2KfVKYf79xoDF+rorrIyPesD3wSuw+o91/JWt
eEwUmJTiDI7Bu0O3gFrL8+taP+TmQiAkT22VIXZWWCabDf2kIJtsyhYcRX/noTfqH81lPDCv1svl
82cls6pmuBDybnd+XS+rGQxP03uYMhKisxgqQbzoqkD05Vv3bPcWhbzpO1Dk3VyHeNmVHy1kBgKg
dkjFmLhOwzeTede3HV6huxOAmH/CBMEfRLBAqeadzxnRpZVzY81XuNaOx3qcqlmrNHk5bxniYQ82
U2ECegG32wOyw9TXeOKx8wF48KzkpCskGDKfwnCOklCHuJ+QmzI9u+KF5ymATqB/IZF0W8Cc8ZzO
QRDuLeAhhPbWW/HiLtz/lqqekDauKtEs0w1J8vy7QTz2rVNc9We0QFxGN1n8XDKfm2GwnG2QvZBv
1ZCAuS6nbxNga0TRm1HbnWnSOMC5Xt3Dn7GCcS9R+P8uqqx+jlPHHnjDSM+bzjXfyjie85YPhfsq
BplLESX6wByqzS+r92T6v7k2FE5DjElT4Psw/8nMEXpzUjApHKAc5p+503dypS/K5eOW/i9ONBK3
XoTJY/9fJN6cJOkvwl5gV/u4u9xr3dk6zRs2sXGnE+3LrQFJUZy37t5KFBOryiEv9MiNilBdFeNO
vPqaLMbbzHCTG0VxZ3sVeUeY+bW+do+jAJdZfugGeog7tk32WE8e69tcZyflXKiZe/Jje25XhKWU
kr4Ti/E4Ncsmqw4ObXq/dL6eH49+UEdTYo+sV2ZKWi9hIsuZ7rKg3B5EYbZkTEx+1r/nFptNpUux
Adc+A7mEp6Q/AGze11PFvv7/7Lp3cWAF7a31NHqD4GpkunbmSfYTieSu+aSACT/qlpgTxrWd42pa
w5bPxNshBaQpR9mXdA3u0zktEsI8fUH9ijM4n2x/l6olBiSDE2wnAIP2xWacQv7K+Thyuv18yVbs
O0fCM6KxX8zhEUKmJ2wS8tRmdndzBlrENO9n+6u4SnS64bmdEGcLwWb7G5SQrHN0nRpjNW6HPkAj
UUwh9rTHGanxVxKphAgSKgKK3lIqN+NYy0/oYKO8nfi9ZwM4yT2B4PIBiGR6wM/hNz0yeZtl+w6i
iLbv+2Mog3EpsXq0mBqWVq7Pil0LL5RKNOzgZ5bA17aXuMkFs7iVWbVTe6vFU0NkIfUydBB9vKiN
EEmaqgq1R4FNMqCSJkAektjzv6dvNT1qT4o1QIKUhc+juSwu8WhZhBrMRi/ARZLtawr8j3hPdZfT
3CyaectCPzHwQjpjtAvTTKi5ULBYgT0W+1OLA+/Dl1w0EG5Ja+f7FjnIp3EwT5pRqOtODJy7XYd3
mG0/FfW2HsIN9X8WE7WZ69IA1u08MquZ7k2Th2ke3SHrloU5eU+N3cUakRDZfAso6xBqZI0oQAfU
DmNK4HOqrg/oL4oqgItT0Zt6QJ28OgFpBaYDe6LgRRWv4gIJCIW1IoPVRW/znR+lfkiZfV05ZOAn
CNQ6qa8AYUb+lecASjj+l0xXUOOiD1Jod+njq7kJZ1dW78rSVY1yXoWDeO2S9AEwjjabUzQ4pVvy
imj5fuczGDp8kFnHBt5qBcaw6BYVdRcUQqU6D3Uvq0ZUYbLTsLUIVjMwZU46woGAtXj+Iga0/1fT
74lYJjnzcfwFxHjPdph+hZra5Q+BvVD4Dh9RDDBaakG5r6DTfHzu3vFGnH7i+k2qJEB2CiwRChs0
uxvoKRlILe7J/lXInzMqMPhAILY/lnUjkBd+gkBJDS3KT4gDQarWUT2y2nQPGzOcePKK467V/BrO
KfcBkgEjcquvfOL5VwSRixk1Cx3gAQHcyqYtwRQg3KgWoSKU0fQK/suqsYup3ffVGwc127n/LUIQ
6Myy6W4buYaHiYgKTFaixqQlFriaQSt3j8AiWykIr6AMD5imdasqrVSxB84CTnN/I8bgNJq5D8Di
3saEB2sAeoq5nWqu3m7CpOvGFYiqV2yaG6e00ElzswXku3GzUJCTPvdvdRiE/G+2XPy7gvNCmQW8
DWmj+AJeX8UuyI2Aw+Mmod28QUHAZ4+DsKFGiZYgeaQ3EdzLiw+v+5YD5nfAgodOEq/dG4EpsdY9
t9LfHIv5iNF4bi1HHI77GIehvZDtb6HaE4MQRc90mSw7woChQBVug+S77N8kNgfLaZb3XDpOWZdb
oOzEgLK7j4W5R5FIcjjrk+qvmFD2nc10nBLNxuczwj95rAOgkQEjG2L6+8r1NWBHRwka/GGANSM2
CWqCxN6ikHmRRxTN6aKzf1TS75lB+AuFEAQyKqrldF458B/3bdsaPh8hT776xV3JDCDGrCE2BCyV
IHmEPtMA2g10VzXWIQWiHXUXPSVSeCNF01DXMmmbYefCY9YWneWml+syILbt9YjiI5z/KZhz1GPE
FiuZcRDl9D2rcpqnZAhuNryi92eFMjWcIf1AVpMe4qbFCmz4KLx+laBFBLHXPob4No9UWf5as22Y
hHOks6LZKfm/Qp+4Wuc6K12clR6XgFedUZTGPEMGG8vhAYIHpNffdPIxkgiJiD4/RIZkTBHsT5/E
tWk9j/z/sPpC9901PAKsEOrKI1ZiE/LoGGClppTKg511oWERp56StRQaYzmR8IAuGHNXhin69VD1
AcvKMJjIY0yqiaCkg3JjEdNJhfF+hLb2ZS35fs1+sK4M3x6lOIzGfigSMl0mG3uO6GXHGb7YHhj9
lj7Ft6+PojvPASPC9AVBbCITAD6v+LPatWDEue+rTD4K6GgWqog0uLoGBKm2l3Xf7nm66BT6hmzq
aTvT7ilzTajQHggzh/urTGxNqlfEHWaZTjPAYqq2GrLxuovbwEFy+XVKg9DzmbjBcvjnsTxGpxeV
w/xzHfwKxs6kwlqg8a9TMN8EfR5Q2Z+e6HWAea1uSGxBXEAXqj+EJaROzm0HlVEwubw/pj57lp01
42huLQZ730KxIfpY9hc6sL2/DBZ7SIyQuj9InlQsYoi3igawSJEAQQSvAuUJ6bDVr0xNXtidxiCJ
XbEHRK2G/kf1y6xZizHzwKypTYDdVxkwPT/4XKa4OGOOIdAN8O6ILA9Q0PRUiYafnyuEs6UH4/Bc
vu6aHmqmdoGJc48MAWhGwasK2bhTJDyflV7UtBdSXafo3/KiFsZcRyQEnRs2mGejLr5JdNRsWwpN
vu48MueSZR2mONCwjl/cs1RTwCAgzEyjOmaWYzRb1HfD/HtReiME9Sj3pULnxNu2HY/pepuiy04P
u9jjU4LrryRT4xHyb5lQtog7xMe5wxC+4AvvwZ0RG15VVkNXqepdZVWI/HOt1EQE50G8rQ5qreDh
8wYoAq/S5d0lordgL/zzYbtgfygxRSxyy3oIj9yCOHVYZMOK3bC4uhKt6jz3IBnN/1YKnaklRN3l
FfXUm3RtzJ4qi1wgmFE1UKjaHHaJoHukWGc3XHSiWSCCMmdKaBKNazssLTN29991tILClnZPVwNh
qauH91inwuAVhhEqXFrWHEyfCk/lke7LLD4o7NriZ/Uj6f0mHL183zULraz2T0PdZo61pGFw8iuZ
Mvg/XDcQeICaH8C3Sa8bi+MlBwORyvJT+fh0OyVxbD6Nqrhss6wtPMdkCu7I0ybjbS2kgvp8JMaJ
8e6HIDb1y4DrhaFXnUCMfS64avW5Nn0CA4lBgDcS2euAYOzfgny2lyRC1FWB2L2DLaj88MhTR534
/NPOOo+Cx6+m5Y3QKY5ZbRSQef8MvSZuHJAF/ygA9i2tmeTsEecqTopjq/RcfQW3Mgw1KCkI2hF0
g2vj6okhlG0AuAcHeGvZiqs698hvU81sX6rCAScelKV+uqfJCBTku6CgRVa0F6EC6FhfGyKA8Hpy
1nnVjwqnqGubjsMbd6Mx0cRmsxtCvEb7DAVhzui+FnwF3MQk63i1bhu5GIrTy/A8BMSLveujLs6i
ImRq+0FYK7gqq33/MvnabnqrwhsRw67PZhq+Q61C1Kw/DzkML6cfU5pWwptom8P0sx92qqwr0crP
JYLMY3HeUEMAOgys5PDpAqLcIFXL3VtBlilgcZLc3PMP4TtZ5wOutraGq2IhlIz4HBeDA0IZCRZR
JFmaT9sEMQJ4OGC2n7u9SZH9zJUPVGwzr+YqxRXqDINePO6aQgfOUDLTMDLb2vsnCE80CkZBL7kA
PiluUNl2gpk75zBsnqemOO0aISgRV269eXr/1SaTdBN/yATtRAJzivK3r7MaAInnHcu1dloIWaDj
CH/iFHkt3/+9Qz73vcw2zbUpCfEelh9hLoihPY0ii2cl2tcEVVbpmiWd/rvY5FDfokoG4KbsqWGG
IxaVVo86xUZ15jBIrOrX0T7We5PgCLo01L1Rf5tpXq8o/1QTvi+bWMee4F2sq57KnghaBMB/Vc+n
BVfUHSEwZOgcKuZm8+MSF1IgFKpfcGgst2mxwRTWminTl5s3gpxYzkzBPfNp+q1Vat44LsMY6daI
NjHr3ox+pQ9hj1ubdNuZoujcNVSaaJqXaOzq1lo5joWivDzbzks+/mZWf88KyjDNYEAi47iqcY0v
mWBDjUgShOqdW3pYsIfY8Qa3Ks02dZGCfrFybmMGNiQ4LyCvVaFKX7xqfGjid1J7jWOBTqHVXzUe
FiOhImEzJJCYDZaEsNHAxg9h6gL3XuArtE6JeQvHNCqEKBUqjS+3nmmzXoXiC6riIGyo4nA55Xzb
6Yd0bm3Up5GGJjfI50JfW5xdgQTG8PAui27/GHrQ32MbxL9M+iTTsIqebZ0WQ4bS4SeJCeQTBIak
UTS1vr5bBm9txHQA9eUYBNvvZ3PU0Si0tpKANebEvLF5tKyDc2d26Xj8Jr/XUbDJRfZNlD02Wik9
HHqTYIOHpVFk8zoywdjBUBMHDczhX9yqFkC10EKNo8s8whk0SwJzL9lmZ+1H3kYsSw2ubQOD+LJ1
reE22zBIMcM5enLLGs4Nw5a0izu2Godk7Api2Ei9MVFChzJVgiB/Vdp58xelFl+9/8+YE0hchjsw
LCxbOMG2x9j1RhkK6B51w6OOX7WRYa2h0IcOOEJGQZPBcSpMc5xep8JbJwrOPpJmPwTdTmzST4yO
gE+/ZpvKhVUTo8w2EcEMRV/7qSjPPAoIe9iHpXBPsSUJlZfYIn7DprwxlW5To9urxVopQDvamFrV
Faq3kWrEYZStELF2lmR56EqGVQxvmtjFY1rUbymEhuefHO5g6Fdz6pXVnyme49T3An5JLAjC707a
lZJT4XCVX4qv1gr323ZUcAxGgX/xMGQ0O1keboBMf5vceRL3uQGWltitXhBRiOo7q7n5YQoYpFN+
YTs6BHBUiTYb+ToK88yVZx7cSk4+S85vGM3ew7T9C8CSOxbXKF51pHXrFiaSqb1ooTPa5eAMwja2
xU5DP2quRP3mW8E2JtjUltECNr5b3oqhOR25nokDNQ+dbczuKroTqmyV1rIe2ovB/utYnfx3x7u7
6t/1AFv1LqGlJy6IAdWQLA7sXC9mfyl7dZYIIBtDdSMXZ18jaflW7PjD8DIM3XWqoAYXJxYD2urL
WUbNI1BtQ4l7x9WEAim8+rxVPdeG7m8GinEzmGum96VbM8QE+wv+YRFs370GgfmyWQrgVCZZOCJ2
hhPrF0G8ras7tTVmkWPui9mpl5wjLEfHTElXfUw6wWhdAuyBIcf4bXZbPjHjiewLtRCd7OYhTHW9
mxo5P0O5kIm+VVffATqHE+rpwJddb4+TWU6+jYwEozqfjKND0C7hfquqEqyOHUZmWaKgI/+fHiFQ
b/x6p3hMDWQXwRjRbGg46RuN9w2GgvKVdR0Tl4NmD6A3HyWn6kLpaSjduyfYOVpmBzOA7xhkFk2x
f9vNf9cMGF2dkP8Az5Fzzr+Ql3LyUOarxxpYcjB9EqWwz0J2noEtRSCpZyop1NCuwa6ydDdBJVbC
lM7zQgIGRHQI19EDRcENmo0G+ECVpb5VcG89WPyEMlbTW+ivgr0Z9gkHimXIBccHWnij7ew8KTSR
aebuy5Kxa4NX8pKBJtxkGEHCga8pjPRHU+xs2XYP8jsUdjfZ0+5bZPkb2kH0gX5Ta6SCk8ZMVbeP
t108pj3NidjSyGOCIukdFg3IZaaXf7kdk8KXB5GVDnzQPplQjvlPGIRSYA+3Q1PZz7ADfyoO1eLH
bYUc7JrpTjLClPGtE138fx8o1LL2znrbuQzvipQu7VUPtZKX8VbnaS56o8FIkGXge3jBfAjEMNnf
IpvXUI8cZtgdc4eht8ASWZDrcpoII9xwKAAC0VE4QgrM1RypPE3za4TCGLefu1dVM3umSz0luj7F
uyEMTX14eX6RLmxZvh6xqhklZyAqOaryNqqSTd1Eumn9frrhYu5x1vZ9y3YaemUzbfzzYzVMoyQU
pFShFBeq+w9qy8EIk/QjaWQKqUE6gT4nv8hpL5GIm2KYPAq14YZD4uzDwbEGu9z7Zl03TJLEjmEp
0mLOOKnE9HHMTccyFGmClRPlcsnZEogWC4bSB6NDT+W02P5BtcNFC/oHAwBHfNNnTE96ergpuffA
uZ6aImjZKfuhYyovP06lzRSsKrkJ3KKuZPlSEemAAbNtvSvpy5ZmYsLdePS+4ePeVTzacl2M4VXy
S45Z8n9+2i3btB9X6y8mmVd1hv8dJd8PeJFDCjIEB2web2vY+z1K4T9R3PTa249E14v5m5k25eIY
qFPmnwYSJphTBsdtnXUh8QhWgLo+gr5C+12D04zDzA7P51usGKsZ3l+578uldQubSrDFgXcoQ0sk
tE50Wy17bi8YOmHaTCQtaSJdzOZzBjwQX3gaXUOTS8aMEXfhPzoWbGMXOf9mzHLRlJy1Nmjwv6tO
SoOzoSng+uM6NUgkXpVXBIZXHFgnzEKQXiGypC/oS+q/LD0XJSqEqQdbJFIKIb5h/pOdHg32Kh5o
oJshWfY6wuaCRDgRUutBsK6V7u9r68/HyHVGptJaN8uhNTL5HuhaagPXVH/izRmqrwknLcNUknfW
nVe3F1Nk+JhR7r9Vkdc0ObYz5yqkVCubHyojt1IfGlb254DD6DBkkbzSq7shwxpJzIcl8MiDalGb
fXj5wTIWdZW9o3frYijw6WyfzRUWWMn3YY0wy4ZfdK4CV8++7bkKZAlBZ4eUpVZ1Boxmdtfkh5IT
9Etw+618FCxd3VYOb84mkzMgBvH/vg5aKPV8gbS9Out7vBsaULEbXA6kcpcX24BmoQzJUNHut7So
67GnvEyL3ZDaElHpMhJu2BmgIhVPG40DPE/2TbG5XUvMwyAqvU2FNh+3jwQxo+ZDDZiQcaZ27S4c
To0IHm80fhr1FDaWU+j0Oq/gKvh0HHvzmrC0goiwpVfKHMP/A9mtembObDfb1qcmqTz4Xn9+P4fq
kW8OV0630m0oWlGz2Q6sE6aT+oZdUadIR6sJlRXVo+w+DsFthdlyu99qwp9ogOMfXGuFETYMRmi+
gTs3hGs5V9JBMokICtmphrnoebSeHtr0BUKMfYh8CYlNQsu4c15uxvNpNKs5TYhBEDRUGxZz8ZxJ
v1BOTv+RN4TOT1lhS5mt3gNlQAotVdxLHhrSO8E6zr/T30oH8CTl+DrOsTLPf/XmIOGzQIgzd3us
3j2IdomJ0EP41QRFDftC45z7MLkXrlgiWVyu+hF82UM0pZndfsNVHwLosRmjUQVDvFYyKfmDeXOx
/JnvOpnHILFsLf9mt51loXNKNXFFXQMKev93A6kZVTbp1jwuHxMicWAKhfb6VL3EH1zCzKFWPH+D
cpsAIm+XaNhFQonPRF/8YG5nr6Px4z6lSUi4FdynTUmIkeQ0dvg6l9NiEHYkAyhV9vZBWl/Q1xNe
koXOodCEvpJDAfHWo+HDQf3Y3/NmkG23DlW0D62b6FmSUMis8M9XlbSv8sHITe6G71aOJn1JgaBA
X/XJFM1LQxKl+IgYJvzYH/KHzbj6oc1IaEd5t3yd0WDtYNcQ8SOU8MIUShcpwzGZdUFdhsph0mdE
4eMO54gljguvsVYE/DHpO8WH0G9y970H4ddYhCz7p+tsISc1SPtsg6tCYjjPvh9+Jv2gc5kFPtFJ
T+P+/VQCbZadWKMk0v335hRfVm1qL3jfPszuUrl4rCFGR+us59ilwx99sYCwN4M1TFSIw72HFMqE
ZtnUHTvWBxeJjbZHNrPqnEcSmGJtJZFoAtbx84L+GfSCj/YexZrJPn1fNNctqJgm8TjNi1Zq0cAx
kPQiLyXPZyRLrSUh7rgFlVufnOqBMBFnTteyb9ZC+mZEJHHoQzorcYZUlSHj50Hv5Ba2bZiI46j4
lhhEMzkuvRloa92IECmT96OQ39qG5h/2M2G5RQWH56lxLgDgaotR80NyigiFpbIbGlmcrgXpNanc
0zWNSG3Xe+CpXN9qePqZhCKiJ1Ub7Jl6jGMb+UKB8aF8ooXa7noL743kJQX5XtWSDAln/J4eeUhh
GuP0dBnqv1NdzgsBWXvTwoLwQSgswzlH5Yufbv/hQbh5l7mG32Z+tLcaI/bvQNfnP+bd+y/uViUJ
B0nMj2dLyUM5hnAHjZ/P4v8ezS07rrUcA+JrBY6n9T9456/b5wm9AQrrEA61VGY629BVoVBKBeq6
0EQ2/taFsUXWgQDckeeHNkuIR4FTBshXM79aeWsz+bXu6mi7nKkhsMdQC1SzH2O1GcUepLpScl0b
T1+Hr1zv0jpVdb19EdXrOK/TbAVB3XsOhbhyil/UssuB65ZvE88Y7/8c5lKlWncFlsgLfPyZTB7e
7yUc0GUFR8KHYp5cCovrrCGXndod9lpCZ3n1OzYdhFpI2UmI4SuCVNrX5DogjzDYMece02WFc62r
z4Ikd5Szo6d3LJSyh4oaixeRiXc9BILsJbDCbIf4q3chlOOWxiez+xPZS/kWlzP3ykaXmneMgFO3
4fQ5NvIJ0HnQVRlQT9limG7FwYrESUUNwy79HVjx9+Vv+jt3qmZ7yd4VZBe1BuP7KwCcW2kkF2kV
+ptK+l7d/EGqIE3fSm36d1UMcX6qjmapXw7oZY7LBlBWS0TqZ2uQjZn3rK43eiNAzMoUFARMlGtf
u/P4555sH9VqnBqrZn5TyT47RbifwjSirRb1290pVxy3qF4Og/hSf+y6uUJnXz0X2+ccmhIV/8LU
81Zu+wwBn+PiUOKHsHwTcee0EHuMqkmd1NHFyXdAoCTOyheu8MkfGUfEvy4gFulPr6LF+ePcLwjZ
Z0Gly/H2Y994nj4y+eqqcCw/im1I9luQWuff9f3tBsZUzi8+4mw3wRTRPbG6TPYy+WYhhX4QiVOx
v9FxIqV88/NekLmEsPeiYJ6gsVGyLVsOm1uM0I2dLch4ctxWoh1Pj6J96E8CBlyCyZzs76XkoxKh
tEBj0fP2RQCHdcrhOtW2xRHI7wMH1AICg8OX7aSffIFVStCoeTTHp0nj+Rk9yIa/R0SdnfRuVkg5
WI/aakGERw3FAGrR72r4GJNUMgqUZO9giLDZt8x3hJudZqb4ivduAhUADEUE3X/bfe2vNYjh7epP
dlNNbyrPK4z2tnEQJ4CM9u/Tx32SKaWPUSmXH2ZXrZu6GhV+Kbx7EAdRANgCQcNHz0eUdB8o/Lms
w4Odxekcor7y8B1uu4AaBjSYT32LUyGekZtZSrUbGdi5krQdwXozBVLOxco1wvm9iqqaGqvLBS44
X/HKf9n1l0vF3JtKv5lzlqQq4QT43Dbket3ZxA2fkJ0BGDoXauv4y2+Sl24qHgAfzdH3Xt6ja2N9
rZ3izwuM0r4qWef93j3Nc0BxY85z3HuO4Qq74K6Q6pmBQasauBhnH0PYoQT5lpp5RPENKtkgE8V+
NCu+ye4aOQB69hHGkNx5XOl4/c091XvMUt3ruhORp5cb4TKAYs5nmgvtP4+fgjws7928kYqb4sqy
v6KyjOOQ6YAhZkinauB625GE4vbyvgD8iwKcsdDfpdohY8pzDuhdAd253mlNP0NRGyWkB4jjpbIk
PAXc2D8MOVAPyDllXszDecgRcboXQ/m5ByMRJn8VcjtwkPe4sVwNRJ/8JqUG4Qn92s01FdrISs2W
qRfwjU89yuPbfwTctufewEUhIiSPMw1zv8cxMQ84bwUHt5aSAJAjZxBK3sSqxrEHFoLVPKvrAEIF
/Ps+RuO4CsUZB7n1dEBzLFK1E4zn9f+4U3NsV1j9TECdV/eiufe6pycyr5rDgLTAdKPbVSgeiMcB
o54ppXQgUgDgWY+KjQlQrMlM97b42Ivp2X3JMgqZy7h4DffzBLdXD16cmVPp+EUp+b6dZhc1oMZp
Llkz+PXI3yWjKpkZaP98FC/by6m9G6YhCijGZK61P+C9nFIn/XS6cc7WbRWAcEmmQfb9AaLkJ3VQ
DY+jOoqTRqaZ7Jsa+3zSZxlZ7evIzSBT/g3nMJ/JHnqVjbhm3zpSOu65Fkc2QaCIx3YyGvi/Fbkt
ahCTbkEGMQL3U7bTafefzZB/VC52GIe/by8/l5qcEXVKG+oJ3YPzfSfAm4JSlHPxo1pYDjZx85z9
zhCvwGrzJyB2X2DmfH/zpHCaULSpqZFQCrDlKnCJ25Ig7gkZbG9LtdmsNtJ+ZF6sxw4mRqRUFYFT
J2AYN4wJ9kwtAZNPZYRjIOs+yODkz9afcYD+PcX1Af8rFt32AFzxUSk04V3eoK0J2HgCG80F+LBd
F9SxJmSZhgqBX6+23TXDA1bV+71+O442imfOUxiOIF5vmYBuzoslOJTnAD4Q7ktu/gg5PZnPGFoJ
EVSjEun6OgPYisTKKuTikPTzhXtutxD0Ve43R4QGP9R4AvoeBdJwKK+/7pOvK7s0arG9WKe+nj9Z
8X2cxbq9hKKJ8uXrXGFZae6xLc1W1f+StVxPwOTzVN9Vs7Vjc9nM9Y4aoDzaFqo8TCsc+wphi4Dp
2zSRN5WP6q+Ur/x5tLD9/I+k81pWFdvC8BNZRUZvJSPmvG4sdS0RRUkCwtP3N3dX9ek6vYNLcYYx
/vEHfqUaf/16i6+vA++udji3xvgw2/ife+b45bwDOp/vFbjoLPG3iZXwRuMDXakr7Ro3H/FXPi4N
vsOJEssOTx32ZTp+7jgIUI9wIGoeR+33baGUSYCRwaEyIGmBdUjgbv8bkC8xfp0Bgc9IG6bpR7AU
jDyGKlQjODnZaNMW3RLqnJfc7kFyRjK3e0AihJ2YhQwfsaroxs/GQjTGsQB5nKIzvQc6XElGApMP
AYjMF9/2neXXeUwQhZxnp9xwwNDMyaDIUPvN8DZI81x8pSN6NOiVCNNXQj5kQv2ZJPKKwvcLcoTI
a0OBV17bZjbUA0zVu+aWt158ow3vokceISagJ8oUP28CCnaIQ5R06OUjxBA7Gd0TPFyW1XMvVdFT
dpigMIsoKwR8ZpQo8D9t6FKxxHP46SBKH18bSsVlobtolR4wHtRAf825aIb6BDPwFlFJrRPBF+LG
qKuzfPD7aPB/zK8VZqrKTJfXtBjqLsvDmnOX0hbQDfSuInyhaSbya1UxBcOjnfCCzMf9lNtk+I2+
NDmcAYXHLZc/dw/SOZYcEQNJkCVqjBCwvyZtLcb1DWb/gRtC6X2+ZhVO4hsbPSCHt59rToXT4YBz
jevJoRdErkAUNSkQ+T4WlmYcWeVa3QGb6aIN8QQjpws+33WOowl1FPf4czYkcgbJEUmQpZuMyBCx
EozeOBJv/Fi8k6rRnqeJPhEhVd2v8mTW9hdFfnkG/q6i+gWc/TZ2LiS/TM/1Hq+MJSyk5jlBT1S3
v89u99zbQxn2PCTmw0lLLBX3hQK7nnv1g8dV4vbG3S06NqF80Vqwv+xSfwIMl2XVHaQewuoTkiey
LFuPYURBtT7S0CvSceGtDHz5XnGMXPnfioAHbmJKOt77G0uB1JKUoKQb5g1mW8UISU7p8Y142feJ
uchueOBIXQBn5SR4Vk86c3jCc03djbClccTkr0eU5Ms/uCXQkJ+qP6QoMMWMV1DdakLmOkSu60/v
oi2l7FKxy8m6KLXygRiwd80feFxWTXIu0LwLaUtrFQOIZPPBpxWZ7RVa87O/ptLta0YDI9J6SvUf
NB1tPnD5SZLmA4IzRzA+tzI7J+mUw7OoZwZOILriIlGhyODwVLWFgp9TS8Vqppd7wp383Uh3F0AD
HRYlJUdyTzMLZJjwR8QkbJFn51Gy0DIHripTsYf4XBu1DogMB/ds5fPAcAr9R8fLWbmTAvcWCj8c
H4Qj+VChqWM80hUhiUV5En6gm3PfPQnIGAkHGL7ThJIkVM0zPRIVIqJXuN9MVQw9fMccyK5GPo2o
Yg3Vv0MQ1fb3jMGpDj3yhSgg8ShHS20vTwFku89ERg8Kw2XwjmqWXXY/PjETl/QparLqe32q2xcd
PaSDzyB1Op0LboAkHcehu4IT5mnV6LMBbB3iWZ5LtQ3zBtk1L6AO7kT0/KKKab6blPddfpcUqAIW
hhtUkQ0hwZKws9PxoTFoEkF6QV2ugRMy2ilg+0IM+1vmOhxxPCRltORPVLQ5g5k25FGGH7wdPpFR
OSXJwZBdXxEsxytZDWzTU0Vog2B0oJuWLt9PqNdHxMtwKdHWPojAQcgsL0ucGhQtvIMbLCsuCJJz
OOOvcT5rioCDiokKyYBqjA38dzw8eVUeqAx4KRc58xmW/CIfruHlMhai1PNHp/AE2tDAjBHVwKBd
I1vihYRucwYjHwmrQQ4PFuLYXXNIaJKHE4skYSvmneQQNejr91uFujlvn/4JY8pfDRfCVXk1aL86
AgvG7L6OmA+ENjH4pPxBgWpLmCPtnxxCSEXoKMN3Y1W0+m843YbXY8Rm+u91Mf1ikSy7Gn5TgM0l
301LQks/e5eoMSief3k68dt54pDFo4Fejwt+gef96KwmoI1RXxxGsmBFsFhr7Yc9xbBTPwMZgrRz
1Zx+TrdnqDHmdmppi0vN/ReTa8R/2KnBznP0A0JxKsoyev6UwfvwOlO68TROfwYnNUMxq529zqeC
6N1A3qjq38uP2WeoBCRr+FNTAGIvSdVEUe2oMzZKdh1xScMYIxOZn4Y4jcGi07+OFaq/FJcEqyHk
R7eM7bDeUYAXE/nI9Zff10ruc/lJaoSjJRQ4vChjx7xWP6KfuLU4OUzayQDvHciCoB+0Oxx1vHkt
lDc47igrYJPvAk8OPP5Q4JhBmy8G69zLXlYzpYh8levvnI+35ApNqDw7i7eOB0s7bgmW9tJRAOL+
3tElQJZWhhu0JhS9zf2qGMgLTMb2yowCEmPg5DGHr60RAefqnC25GWHpK1q45wzmUatuseznP+X5
W4lS2RWEC3haGXf3BPmrif7+wIMDVO1Z1QN/xAFEncP5aiJZ6LDcE42scYo469Az0zVUTL6r+VCD
W3XlBmto+3s8z0ukr4NAey6HDY/87asNA/S3H+PbE7d/GWsZTiHDKUojZd8SDtx62idE+8OUCAR3
3nycZJddCozqgNSJCO11YEgmEYV32oKfd4QhVD4FxocEJ2DKiEtTwgJURIlDCkburzNuVMQkaRA7
o94ygw/VWrPFBinh5rfqxx5nR95o7PRHMRU5qdtRHxIW8bXfKK0vINpAou0vaei6w0TgByn3n3nu
dzje6cVVz375qM0KBL5Dic+yHzjv5eiIMROWmDL+GFFDCA+uKAe2UezJL1sETkBH5nmvHiQ8kLGJ
tjFj2yDwdsmUkBNUlEgRMOKBqHt93UxCH6bGTvIgjU7jftzikMQFvcsXb+FhbPcNU06UDNyuyS3u
Lbb6MHUa/ZouyvnjV7/Qt5WGn6MCwYqJedyiOEUGXaRChwY1TgoZpqWDIN+WSHehD411QVrs1k+y
tSCL5ELxxFYvQXw0GzScTC48RmOH1rUjhmyZ6K6mu/KB+/yjgr3RWzmPXxXbs/4qneNC2O8NIoJI
KDGn7BpjbVx77NIC7BQYXlhPt8WzBcaliBoa89JPnkgLIElvzlyLRKvSEYo2gzQxEQYEVsjkYiCJ
6SPFFlLtag9SO+JzTdC6Dq2UHG+fvyF5RojNX46tV4K+pnJEJRa8fwU+hq4Eg50DHb4qYSYv5qHG
D90zFWqq7mV6+Q1NlEFTMnTvngJUOJbXdHMAOkV/KdT56DtT189zusBnAFuKthMKef4PG+V94BhT
KMA95XLXV1j5jxSbE+k+9IDIQBMaFLJt2L9gdzB6Pj/wiQda/NCsa3NOjpeBxWlzpCO9Q1r4NMcW
PzTYBUClUrNQOFJoAlXTu0NPoMpmbzFVBIpjIl0BmvcrhjxlKub3DS5VqkevhtOR3TK6J1XlH+uO
ixzZk7ZUsFVL+CWgcpWrnvHL8O6Kk9MdGfTeuAd4PbrNcTsgZ5BmKyf+6rP93NqB9ZjEi2ZbRW8C
REJt02+zCIBSqnwqwKa1JYKd6aybc8aZShRmA5/T+haWjsvJ72CbLUC27zPSECfb3FdGovmrEDPN
sKQ5zXmf6t+j4lTgJpWXIzbWklUoiD0z5of6L7EV3NIMPTQ8U3jXmGk6CkA+0xvCIXZ3n5VTwnnC
LGiO/vTzV4eGqy1Jg0TIBNOJuc+5CIwLExlqifKPVa+CAWUHQluMIWM+yWcoRrf/if0GzO+3u+S+
6Y0ysmZl4D4x7zIDKkil+BLjFp7aKNNcfRSeUlw+4xPMBygBulP04yQcPX9e23hSTNOXxYhgnq2M
o07EBMt3KjOr+ympH0iDwwJCtdOLFr5uH8WO8TDM5821MMY9J0mUMns7lJXVLLJdtcSGLf1NCqvx
yw1uEzAuQY5Uy6DQRIpUX9jLxRKfKl89qHbPcXh74KrhxvFYIMDzLiBcABCvIwWBNFZ6YCw9fgc8
DTQ8PiEfYXPAEAbtYQANHrbeVGY4UQfZgIDEqH1Pemy6wC4weMGn9dbNcHpTpKl2e00J0gvToY/l
q3637weabPiNG1O1HjC2MLSbsfA+G6PzY380w/nvw+WFovfDeWrnAeYgm07ozahTsaR8EaGIwxV8
NTIgXZ6TnAqHBWlfbAoftzWXsPFDvgD/gHm01w7J9b1lwlMKcp3EivvtpjXD1RUw0eBYBLDkFY5K
k3sD0AeHAOb31unwwNINJAQkFmuYlbSs5tQm3FcvTG6wLIYg+fPZgZMxyA0NfQLIoAf9YWCntO+Y
HiMaE1KJxB6OvNEvvWc5H0IcUKbKyZFj23AL/3MwiQdNrazljMRF7W51ERNKvthPJPumPEYo2Yyx
k/zni+Y9SJ6c3AX53cbcM0nngF6gkorgvkCZdbGkAKdNeku7UcPUy3qHGewLNSsYerVHIONR15kr
zn8+Nz7CPxgGmm4tsiExgK3DajxkHlpxXmE5Z32ggBHDzCpCwY66FUibEfZ35OHUx64rHKwQsXoB
yHqVLom1qwb9KnaaLSWCcDshEBA0SAkeLiaC+Q9Vz9Abfi8VflSVHNb+3ddmQCT6Xj/I62KnOAD1
VrHFC/gUPHkTUylsh5P0mOyMI5AWFwjJ82euv+qA22Y962Df7UxqAhcbVY8FBTWPCwA+GaoQSlz6
udP2sQFcYhW+KJtUys/xyXuxNbn5R2MMY8BrQ4EIUu0Br9Gy46jziV5h+w+ilbkomfc96vDZO/Wy
uqXI5boLY7BFDGuAglWot9BG4O8mfBShn78PfevCpkdGvi5gALTTwUx1qSXiFf9S3XiqX/HcwSjf
4bO/1/fg7X7ysFrJizSQGByHVScshLBP7rcs1c9hdGXv3ucS7Nx+/HQ+l3vtDmZfZmVjmZMknuLG
JPxqkmU26/dM0//qm3EkSoamxqMSpHDGkPy7OE1LplWsydMCs3umNftu95q+JlSbuPnM+bHFZASt
grU3/+Ddz7C7ZjwJq7pbpdUcD9a7Y9p4yjo4gTDtcmna9Unjx1ucmnCmirQAA2OQLbefSw7GX9Ka
1UahWhSs5tP2viBOhV7Oe8+1UBQcBC0RZ8DCNV06DyCBHVkKwWv53KtRXgfYSWImO1N27ZKvaprs
+MakH1xb39M7/NIxjiUitUdI78f6tRubURl1X1TaVsk2m2DGEtHaMoV3dJfDjS2SnLP1iftUeBqP
ZveXBaYM3s9eV2adT23PQ6MXlW64vQN4rAgoyRwcHWwQnBYjdhRbkIcmWGYPfyr85hlZmvSYkzZ8
StAZx5wLLCJ1XV1YQk62gyIx+pV32qUX0uA/+MJ2diP6DM/XbIoqsUEl9IKqhzfYqkEv6qMY9XBF
YjJpoWcfyIJAaSA0Bj4ywhzN2nAL/7AMVMjSAbO7xy/mRV/8DZnl4XgGO8PSDBtrW0xWlLAceXdp
8XmsOI3rGn8uPnaSeUUoT6q3dV+rsUeTxoLHWfPLFknK9bO4fJqlUf/iWhK3vzm1C0PGFDKhPuuz
qDCX8od2fjwKktehxQUYdlelMfdfEDrIlsDqnNhGMxzpBykVVnXPxKlLG9M7+UadTZQ9RaVZugPP
pCa4ADJDlONOUoc+HoXYXsmF/f2BakLo0eS70JbMDSh6dKKVXb5M0LEY+pmrR9yLwKDqGm9ZLBnB
U8ELTvKWwKNPNJpgYf26fK8MRZ87Ye1zGCyAbjfMDvNH9BgETBGUR3g6P1nPicVPxqWKsQv8FupI
8Ee1XLIOjI7ZpscJh8v0SLZFYUTtpCq7D03op5g2B4pNHLKxR02RNCWgTzgM21+DFgKTUuBxMUog
ATVoLtIPDz/rp8W+25NZJ/0MFj1kEFtXBHtOBiLroRd6SN6faxQzPJL4ETBySO7z0TwpwHcBkvAM
GJfwYTYvR4ECqMwV1QLGbHzz7hV51G84ut9z1TVx3iXCS3eN20hzipV66a8VuedQncaf0u7wK5Yn
r3A0S6mMKdhdse5XcdBvG8PuARV/UpXsUdtgTMUW1xafRfo7gr2KX+RqCM3xbo9YZmh5e7+7mur0
eQrzalbeXT31zIuKbe/mc7fxleTfdGkNuc9DOx3MW3KhYSP9tlz2Vk/io/R2wDGxMT+F+C/jXmuA
ogpUAq/aLLGqMzEdVJnOQIQIjAC6r8WOEyXVYBeIQgezfuCum7EkXWSw7g956r5hMBziGZEcOBQ2
PFSbUi2KVzRHQ0J9ewsT/RepBIxxCFojOePG8WVgnskhc+a/5dKnfip6XyXNLN4Pt3Qypq0saTXj
MwU8nnRphGdb9+K+ugfYgPIVD6cspZgffe/czyHZUbwMwN9uj9KvsehZ85dkDvxnSMPBPxiQjbBB
m0uGLcscJi0golUr8/hGx8lNJfzahmu7WzKvpyvhz9TvmSLhJ8WEjrVBUcdJrQ/nRRUZU+Un2dPM
3fFnQZUMKQyaSCls3/gzd1W4nRpbBclxwFC6xAVQ8wzJES/h/zMHKK8sTsgEmctFVoj4to15vE/v
05Pp4jvyi+ncgCwVWD2AHy8QWocTS+h/jWSj368gAhwuwiKOCWerhyMxOX7XkI/dEomNOmMWC66+
RyPDwcEcahApjDXxXMPTiTEDTPnlF87B3WPkBp4S+zEa4ogZHpMucDt+GGrPQna+mHHQWsJCBLou
aU15MZcx+euCFQi3PiUJE2SUHCZjmG1GuaMG1SSdmqhFcWY8oF4e/BqrgfuIuFCNbeHzs9QjSktV
mIxQxTE77hc6gxxMy95u8kEyq/8CK4EbFheh82+tX0o3pmmBfKT7U+ecRikqr0v+AOIQ5kJMt3iT
D5YcHAwsQLC8zfx2gjPTOp7D0ucLQuMDHHtmkvu8qEeqKj4vSERR7iXdM/k7K31xZ2hm/htZQ2DF
NqiZio6kEa8Kp8NY8R7QGUzaCzxvpnwIp5DGPaaAHXV3hWyDQc4Ji7l//kYMp0FjAXjgAD8JovrO
auFKggRVUNqSPmr4GurCGV7iA9YivmK/FqYnctuhqI7ZnathBC7iwTif6h5wK2wpwBZl33iay0CT
OzQoz5h1klb42clhEhBFDWBuEWxvMdGwB4EZkLbqKsLImesG84k78Dk320u42Uz1eRd2Ye+epi/s
N7Gkjl6zD+J9KE7u9sbauJX4KaHX9WrfcD42QPn+w5/WxRUQjdYalJAdPo/YkVsEaxlYL0d4fwzh
deCkuuQeX+CPnNO8qla2eZ/J2ix3CdQp5jsT0jGD1n5gI+EUCzI9zZCudDyi+TStPb254JfnU950
UKJcw7PvmFo4Yi6pixgRYhwzkWY664y7gyHF3txIqwk3ANubS372CUB1xya18ucAs5fgFji/AUxP
21zHs3iVRpLng53yycQTKqOMX6RM6273helKDjwaF9KPM+zGn2BD9MBYcliM1F+MwqnFFC/hZ2gc
4XQOTjIbyDbnGN4/B0o3jjn1elomq97d3bCsCphjWzeqCAqHTS0Fg2scu7CLAolhaDaBjIFS+OFw
xHlYrmoujspUiZvPT+61l6HDAjq0FoUDRDLFbsc7QFqiacYf97mLV9qyjBgGispvov1Br3DgbTmC
tLi4e0Y1VtcEE5O8kQfPfkyogz2Y4RhLeqIV73Bt7H/Zz/Q7tFwrGivKVvUXrhMeK7Ioq/CvEw4F
4EAl2iJkFXAOXmPQbLBzaUYbwXHUeZmP6U2AN9UD5vqEkfv96Qmm5xc7cMh+Ccfhn4bnU+sT3wmj
VKBIjMXsGEtoMoNw6HlTAFgkz8Kwa96wkMAk+hs8tqn+nZeOWY4/zl88Bg23v5aIjzxAZ54xCZU9
InnDJ1S8neEjItkCPJVe6pOATgPm6la1Uez3EkEJ4u6FsR3AA/vJo2RFS7AAzP6X7BJP6DSX2DLP
FQ+jzH5Ri+vitD1Ns91LyG1wxRVdxjjeZWLsC2n0t7PepAgoVh+1q2KmX7DmdBs7jfCnrO5WfFN/
JTRhMHL4QcLwEOC6PChsPB5laglpONQ9DkwomI+fVoj0IFeiPuDZpD8fD7bKBTNAEkVzpFau9pxC
K2iBj9H44kKJLQblB/0lyjvQ1X8PrLHkm3J9oD5j8MdH3j6WaMAJvQIF5+xDCz7hhLHZQUQLYllj
E9DBcB7jqmnMi/2RM0ogIYxRnwxiHypt+cdgGFXfe5p6YG90eLehz1sTfFn4qoCzVrqQHGk7xC55
9/Tlj/OhQjLhIRMd+ZOFA5jd6O9z6y1STOIVmB03tQmq3h8hZE21KQIcxe5ur5lsmxP1Iu9x4I2G
t8wYp5vqhhVrx54qA9MlYYVKmwKK5qubfU9oPUncHmfn6nzCgLa12Qqz7KxfKUQwoh2s2YbllTOt
Dk/bARNLh9u486gLyeHeC+GBB3nCg6YKo5eBkZ8G5SEN9KsSnpYn77v5RviF+c1FhKqpruG9I77W
/PqFVwQczEU3xZXIj2eDeRpRrNMTNO+Il+cOFu4pIngBuQP6EGQZcOvw4Ni++Mm0GJOTQy7D8vSD
vOoCafuxfC/TJQ00sasWtBqHXo3RU++CDod6IGx7mHv6gzU1EvDyYP290ioKhhKIFka6rmHa+QZU
apiG1GXDpQ5YugZll8l2Ozk44UqzoRJQaWQTHgKXABj2GrgUvsCV7IrnDRCASdjCvHORA7LBJ419
FprgkDwmT80n1FfsbEhc08cywYIYhSixcfR3A1+t50/3HjJohTWsMz71oaJLk+ZP33YQ+dz6kntl
w81m4Bbcc1GQBTPnXe1Z2IVfOa/dc0Z95SrecNk5kFcdZjlONpV95kaQPJIbnqjQVfaNbvERuOzR
dLRCi8VOb2rbmKjnzGVaiwBwr/gdhQV/TFsNHbYULhxMA7D84ciavq9093xP8pypkuEV5y580epw
sipj/aBXzmA9WosnO/5MWw60dolimYRMG0Qgd0kWwxr6eP/F6XdRO631YlIhz2mJMOtkNXVEdYqo
LfzdB7B3BMNMDiTvexjNO0ezEkedaA5rg9/FhhTDhDWQtS8fR5sPNHi+IknQpBCy1ghoActeNgPI
HYmIdnnrrfPLfTPWhv7Xz++BfAAXmr4XdD7wl60XTFHrifjOr+afbc2q+MlX95Wqc43LZ578+LtU
l1nQk7M7hibgqItHyMlPaDOI0GAK+x0wFqLVehSox/7IdX/iBBDXX7yCCjvN/GTXr4sJAjwKKMdw
1LlBZhKlP15G2pLWESdllLTCV4+pB5Op6SOiiR6tcdyfxfZr/fYKLFmE1S2WW7U/cLsl+Dutb2MP
DqqrEWkxx3EFuqZbOymrPTMZUdSTjiPq7oNzzcuQUYhFpbGTA0ScFuDY9HzDTRM1AJgp8DCM/ytQ
6VTGjLXzM7fdYCq9pzzg1gFiY3C1Uw89HQrfwQQGy5E+MV0m135kQXHCrIT7InY/1j38F1YMZE9S
2vbInN7DW2IMXx1BBRjBm5OS/YAbB4t4DL+JtJDOOXnNWiJNrHfpFgW0sta80bUASfm4LMI0SgMO
C/81ARX77Yi9xvRmix42HXO5SZinbam79XFzw9ofFY10IXVhC0YCHGxvhaboj/uKykT4eeSH5z4h
GeG7KICEdqRC0vAJt2+lFE0Opq7HnBy9GpFCt+cBTkjAIMDBSdyaC73e6za3mvf+hUf4C3gCr9KD
DOJQs1H5AT1jKnJM7FkWCC8XwRybFcziJqcfGj5uzLU8GtP7a1MDr7HhlO3TYnhPoloTNY1F70/3
l7B5pZdNABfDqDMD73YqX4rwvdDwvZ+b40s/ATm3m2seDcOv/QJoz2a8ti952EhY2fJxHB0gsYdv
u1xAEHoTHqWSQzXCUhTGDjTM3DZRpXiJD2/sUEaM0svgdKt2kLUmsdPBnwNWBFTY1szOq50Bxkqw
TOVJyG/Go0N6NCxywzBIIvrw6xMUI2Jkvn7lvXzV/05o6I+x/5ydvCzUnO5cBl8X7+pEQB7GlMHO
BG4Ue760X7vy8AgqESU2WrOkT+ib0ilJ7riAvW7cpmtGbs+dFMpu4sPH8UeWStXSjEX4tHEzCbEp
54z3b5/gSUvHFUdetOJp3nvz2mlhe27szGlcakuegbk/eXdLv9znvPXn38kmQsc94K4sPCALHOH0
uezOVao/x3QgDVpfMKtxu82+zoMib/6eN+vTzhBJgtzULrhGvRodpF256e9OtWsi1RWf46Dc2nhJ
WlMCtcvBnE4Y7ugMMj11TuMvH+CFaDeo7VPFkaNs2ZP1JAVJ9CLioXOleT55X6AQnBbyRd9rIjLs
fq1KQuSqbYZO70f2R26M1Qts64nChiFOQvY+LvQ5DMgxKn+AsgiXZmyLaMrHLhEUIJTvI+6pEHl8
Ek6W5e/wz2QObwBrSOfv5nPyTgAXPeK5MXg1JUL9xVbSMYawxx3tlp1mVHMDp2X+S1tDXEltlS88
q8kFAWVzcsLydoQc1Z5kTASmff3fTL9/bDt+oWSQiOcEo2tvNGemCiZa7PrUjWfPM7c1Z6FKlAkv
/LJ5SXh9/5clr7NI8ACMyReaR66B9zyXEYNuVf4X5SqF2cuuWxwD20egn8JM9gxPZyyxM7KFrILY
oTW0KGgIhyCXpPZOS/hYV6ootrpw7z9wAgsAmcHIkpiY8tBfwZTaznnz6Q4l4SUswrF6HS5zEhR+
9DUT4m8M4DfmUs1uaaAIW8HRQds1i2oZ02ChhZkkfhm0rL3exbAgUDxkSTZBY9h7mEc8Xios3qAQ
arDgmdVh8swcJsd/W5CT8XXPOfFxTYQ+dwUthIp/YvxN6zMSP3N4irpVSW1T7EB75A8MIUL3LNAI
TrcXgiVub8ECnqiihGtpNefKLNFcCddJHq4gYfOD1A3BNfgXSoJkRmOeTTqiAg4cU/mAZsJnvARA
Qb8CVyvFabr2US3QtUAohKAFxkDJBveXGxVrabpwgIwcMrEg1YcUGjKlsmQRv519cASFU/iYNrDt
F5SQjAB+uctocUkphVEOfnABkfCgQa0aeLbChPZ/RjS4N3gDhXPl6xtQglogMVh94DnMBBNI5gu6
crJtKBH/Xl4NoH3ipOaKpNQcnBB7VeEh+uGGp2fCzpgNXlyoP0ENKmFzhsfxc9/8LyMwhf+A4chz
RucTngglAWTy5qis0FSgQQDNEh8BwfjIpjZRf3lEtCJMqTVIJQQ/UX3QLeK2BySD+lybPW/g5ZJX
PEKKrQ924ViCMmBsNgqPTFu84Y5knMbdCrzkNS823QQkBxgAlko7bqJM0KqJFL7UvuIzrJGF85+5
4dl9jhwxnYe5GZQsTgP3dcSOhsdWBvcI4Ah7gn0/TTnyqeF/1FB2zHP+U9SM2ypO+zIik8+jq/G/
CzOg0a02yGnd05IVOu+8YgE9UXUEjD/haqsyek4sCrR5ETBn6AJweuoMkgxfq8e6Wj1/0oH93SfS
P8HocAtZExXCTMst/UkX+okgVozgrax5LN0Kht6Xa5Jq0cIV9H2UD+1PTt7gj4kGn2kUEmiwBHLB
VKZT5FflG5kJPgfqRPb7yWhV7j97gmMmxI8T5UNo5+eL0xsxmwSgHEnPINULYkxlsI9Ihg0Fp5++
Ubb70Tl57PEMpfBh+CNWmDaDkFT00/smd0vffI5XP+SfauiQJuyRfsQ20i2oyDQWiJbGrV0fRMUC
dxc5FdMTIZvnG6pewed1foyY27ZjLiR88C/64v3zYKyoTQdX8i3wm6JLpayPCdZ+Lt54xsAiItWT
sR41bcSapsulyYfvQRHCWZRcUHvDYmALULBUkmiFKpQ3O0bKQxaZ8Huv/CEo/xgBBjz8FjWQaqPs
4ZBgPvy6yb+cBagLoNyg5wWkbY6CDAKlBjcp1j8zA1YqOmfhh1yDTgBvMkKziUKmBGvDbqmZFgln
kEy4wtqvzdyKf/rAvOiuOMZNi3H6tw05EXDQhzHP6xXGD1bDdHAvZizYXF6xNcCU04QrT2cEx2no
Fq1bR6TSpCspdopAwfaa0Kix5FPWRh9YcMAHvf/EMk5H5nnCADi+vHYv5znFiygUZxLgCDgPNWnm
frGn8TIAQIJnn0thmRSxiYkxizQBa9HrSKt72GQezJjgQfIXTBr/vjR/c88MJeGo94Hbhl8O4gO8
8RSv8garbGQzOYkvj7/BBm+MBdgC6CeY5+zu2RwarwsNVKUJZRMXXHOVQtzwbj3EdZA7ixBnW43M
OedC7KJ8RjlCp3UA+2GQB0S6HKYBDIsBNosXzk35KvXWCUJcZtUwfsjNSr2Upp618nBq3pyfRq0S
9G7SWTVcg2ZKRObTGZJf4Laozfx+VXsG8ylm8iQPErOHKg319AQ7Aui46ZaJ1bw9P4Lh6tv6XaSG
zdJsj5BQ0Cmgjl69I31R7xVhcQocCx+JEEQ5qv+Qtb0l+1nb1fKzGFyqETxx7k9ovuETOPT9p7DD
42Y7UMQkT74vyNeRTDdXZ8+HmJFixSZAYeRaUPvKCbOsuLWpeylHYBeCdL0fXpEuAWSGVrUQYElL
SbrkDVQXgXDlUXYhmpnZJNfxg3jXZ6QscQ2mUufvUyWy4nFKne/c03dV1ptaxdzJj2sBsNd7GDso
ptHX9gLjlqDjh/LI5YOsKY+Q/wEx54Mb1jzKO1CYKqBP4XgstK0YBt5nLbraf3Jt7mq2G3jAF1LC
FJiG4EAIG+J84OGiPGox6L+NTEe7KE+rMcbFGotUj3kQU/zyinDsxH3HZUXeziTeVJv+D1sFerQL
hB15ighz6KN9+O6eLmmYazU0/A6Xqsu353rAYRgmFzhN3NkM0BuX3wI1xM3+8SCieZyz+gEVACVB
94RXEp0iMMcBzxBlJVYBGxG8gtvmwWnEshbXKhxDkKCpbo8O1Y7P9nVhtU36KD8UtcvLveZ3lvqc
jaYfQQdG2daAfxQL2kSMO0CGwmqRJ4ucw4LPgSk7wpuuXlT6tHpsXtIFzOP+WCBqKx+ESHpv9BPA
7+qMfIEMM4LsXNMpDLU55xvJDzLOKcL4wkYLnFCLzh/dGCWS5r6Xn211IRsGe8EHPGDn7RCBRQYh
lpGKr11fL4sLZq4sOVt+gcWftu71TrGR1yPoP6wzap9eAD4066HqIO5nwkV1uxkE5RYdVjgoA1qK
Cak4POXbHxRx5Hd+DKsE8CfiMAqHIU1RRNL5fBjSN12bdTb7FlO0rdXAUe7MK6D5WMznnz2guZ/R
e2LM31k0kDw9Ok+tnnFy88RVtE8B3xa2xJhAYd+CLp4DpfzLYapzBK8Z33B6QohXJZdDu72g71dU
f1js4SueLsYnkLfvbUYXTsdhD8L4eHfE3M1k5lpRzljJ4h2iw0ktZHWPbbseQs9jozB6OK00Vzug
oQJRsRMuTQdnLGIeIQpP0p8Y6P6+GE4fU/yW6uB0TaHVCYvlSD+mB3DH2d0p+Kg+IGm6BIcT8izg
W90lIUd4hwv/bxzJA+K0kpuJjXfn3Y+GxwiRiFEZaBcNDtX6ycRZ+xsNSDv+uLieOI9jfCYLKsWC
VN83XAgh+g0nYbk74CEMu+T10MvnKQJGABTob8w2KaIiQdB3H2tjwxemzCHb2SnOnqA9up3ntsRa
nhGSyuHVHROMQc5xGD/s/GS9KQMvCYUjRdvXYltVCOggDb0d5W0Tl/k+eRy+gKSPa3r38vqQkvDY
cF04UnwoT1stJ5J7Hp9m+ndt0ukrS5qNu+kXcgjFPdet/AAPGapd5/DbnFocgWy3ZP76lfxR1LY2
55PbEknp6Qv22FaeF61NkzAlmFjayYccMucE2ryujOFGvteww//BhDPBvVlrHHa4nQ+usLfB4FBO
cH/P70t8EtbQrD6bcl5h2xoAYracV8SbzZ9oHFYqlHCKSIqDWT9TlycdysB4dJEoAKZPnwE1xLHh
DpeCW0tW50QGGUSY8kcHKLYFJ/NO0HaZbUVp7NW3+wYC/1afvXfvnfGrIwuZn3ztmC7SI/3QagSh
EdL2TGUr7AdwGI/18Q3Nd/bBcSTx+w6h/LLUg+Q/js5sWVFkC8NPRAQCMtzKPIg4DzeGulXACUVE
fPr6suKcru6u3uUASeZa//qHItDz8KFF1TnTdBId5y+2uHcF0Gc+FxfTqXK3uU5vd5c81ivAJ97C
vnnjhFp+g0/8gQHQi5+RdHgn0qgMi0WPZEGQzpfHqJrn8/sKP9/4p/2dpeWLWjJXk4u0PH9/gxcj
tTPl1flDvGeCgr3rrc0y6L1WW5A5AsHeq7esM8ge1Qj2u/vftpz+jDn0CyZjksUdD7ecR+8n6bCu
fl/EJVC+SMiqJ0gYzjcfChkbbcvGh2i8cE3VR3jff0XaLdPe8/s3XQAY/6SxdJ4TitVV/q35Uwlw
kOCwxHdqzk6G2GssTGklScjuRiroFsIbvHiVyxBmMOr2y/sk5Wn3dQmwI8iTSfq9J6LNwOh722Or
jbDLQ5X7Yv9165bwAiZDMg2bbR6sBewVdiIGIUiSzRQCFnQ9ZcC+16b9EcCBFl29gt7SoMjCCp9d
X5g5uhSXgKwdHE9aEzI/8VGkYgL6ZbvnrsK3pjih2KZmhLbLCQkajF6dbolyDVtCSB1hDVhN2mVm
Bl8eZVgjnCrTe+XhQCWErkmTGsuLGJ3c29kr0rf+e5ePXxIKwuaHeeDgFsCbgxQk4q+pGAGN53hD
GZMCh+MN5d6XPvDh0UtD/LNaTgvKNCobxAB1RCXL7qw6LziHwM7O1p/R8BZLs03QSiuYj4F3SUzv
HJSusj4DPwGudRWcp8W8KKAV4LWR/1I7Q3tpL9SSXH5YnG36PL5CwX+GDiHa9VtQ0GOx+yJVubks
Spg1HyMwW2fFhPMqYbaIeh1+kWhR5JPQUzz3l20G3gGc0mBKEVMgmpGOtzYmZNCnaTMxIloCXCAB
BW/MbUCHWb66LGrwALbWHVQUBBkt6k4GgmsECxjrd7KP+F85Md/42SD2zcII0E4o4TY4R5eHC0vl
bMTVJam+8euFi7l7JeyI0HoOaArVzXUbiG17B13/swKiZjAM6wx6GZW9uadcovpulw09DrvFlEzB
+HnazsFxLjvC3JaoViG3j5oAk2vBamaK8Dqc8U0BN/ssMRfqhJ0AQ3WCFfHxm7/2anDP2I+ALKwZ
Dms4miD/BcW4QUehg1QgXl4/I2zZ/4O0DoKQ6Q3gA4IU7LF8/XLohm5aCBzADLAjr4t5aHzbl4mQ
79/HjxENFfZbJBNmpbCiRZShrvMNGEaxq8B86QNo+w/XhBAr3rzBdjCyQtHCYAeAcZEyFWErX59w
JKypaTRY+VV19TFhB8yRsifAK2ccjT6druaz/CgfqcG2lxXNNMFFCmIAmNW28s7evbiFv1n5dJAg
DaxBzIHenc/nf8G++g+B3HnOYAxU2BW41yKuDKx4ibL6JhUCwPbpP/Bqhi14jjosKHCb0pi9Bujs
IJ3AcVQJwdEckksCHF8RhGrA9sWejYbCuf38UaHBlINzgrLxgVsA1qxoSvcM5pip3pY8++Y7gzfD
T6NVogqTEiYTwBCY5mLd8CBuJdVOZATx52nuEM7858njT90xglkK08U/2jLG1Nstrg2eUjndjPhR
uA06tL+fq7omQwWhoQ/em5vqmKtDL8XtoTfANyjg/fz2vyziitcFCoTotzY3PKHCLaDzoFucJz0i
p+/kbdrt5oGr0N+Hg4j+dILGfPdbqmzMCd2CBAspJAjtsuRk0JlaDrG2zdDyYEUqsXEwMaKlAT3b
2mxj1ZcHWEzI4BotHz2H2UnGof9XzqEE8WrnJckrc+XwisBo3ni0wz//eVynywg3Mdb3OX152hLk
fP2YKHMKI+dP9NWGD0WA3uMZcHkpaF09w+w2qgXlt+LIbxBwcs4/l5f9ZVcs+jMmrJQQbCMIDoP2
9Bg/eSY7m5Tz3uGxBRoKiGBmY8Zhpb4RE2VXN1umIVgLSclShV5yRkVUgNs2pJaMkEfcWpzSye4W
yujWvQ3v6qg9gtOjSQOcWF+n9zV5UJiWiAyTZlxOVSQ9WbVUgyYl3hhI/BFd0tq/7o0h73Q9FHhc
TdpFlTASwQYUymRn/y7eB+0fbyW5LyQW60Wzv62hnPBMGDOwZpbuec+6QNpQx5ddO2YJnXXGIQHA
tCLHRST9GGVzAVpHmdBgXxbE+fH37aa36nSvYrOZNJOrOSi+tk7C4FRP2C63bOpBPdfWeyv9Rk+Q
mOTqdLvr2sJQ0+uOF9wh4b2MKhgPnc0xlGhQvkvn7nyS7cZESjzo7+XFdbUd1zvBdUanIpOBfZ3W
ElxA1Ap6RB1yiypjUALRHCAsXqdfFJADXfJlbwuh3IGDAw8LliTJ9QGj9ucH4RfqaEz8aeBQUCT5
bXP5Ol3fk8wAGm2OiyLfB37vxf1ZOBl99UEkvHSfU0NytcMDQZfCqeDgf6+boB4v2O7rPkRS9Omo
zBhn4Tbu9Zafi/1a1+nFssUY++bcJr0nKaODZmEuGojzn4HKjLYG1g2qrPlStzXevSJzYPRZclJa
my+Q1vysOdXiHd89plDfd/ycF/+HHts+xwl9rtNrvWobIsdU5ugqG3b5Yx9TpS3nKo9BcwmbnYRe
ygwuuNZB2OwvwBiWPx37EC7gc6xr67pg1xeE3+uH6V6DyqOZ0NpXjQ/cxHloDheXJ60VJAjoaJDV
2H71/XUO2HL+hQWJRc1vxGFA6m2xo/gpk5UeCc1FJjGEURaXHXA/HEf+EyTh67pC2kXj9aSts78z
Cz8coSq07Raowx8V4xLnneONNK79Y3hV6JI8csGHLKjiFnd0n1pUMFo3necOYvmqQOCBg8SXnd+5
64v67UG27c02t6OBjuYypLv4gZsYm5+4IoxbQbe1pRYgsMYgrj/Cxwz4Cgk2QrkoJxJ6Q+HFBJ2O
8ZHJj7gPIbtcb9d9oK7HwsBpD376rDxYJKRBCmc+suobEVcMyb6YcQBF0ODTe+UQTNdsGVAPVI/S
msw2uLjPuAqv4SX65T6uoRCJprfJx3suy7Dn9PdQS3ckChNUi6Z+dh2CjWMFdneqIzaCLEyXIuuh
xxReT4ZuGUVEVfuVBqw0Odde91ig0oHVvFBMwe9hRPsV1Eiawst/+5NuQiYCRBLoW/Bu153fnmDH
ssWdGDqgCVZMD8qiU47RW3wgOEbwBHHZ4ZeHTYv6O6KEb6+zAvIBZBXhkUUKxOCRkat5lPy75hmb
Mr3uu4PCf15K45cxMC62TlYeTCWau4CjpYnVEVsHJybc4nsChRY+TAwPKGLq8zmwEwdd3/308GPD
54inEHWre/mF/VUDAwoyG2MJNLoq/u4YqMc6YgxsDOyPAvcW8o6A650mqV12Bgy3HpvXoTldoCfN
6IORpPq/XlpmCBvPvth2/w+arnn6TJUIKFXjGMSITdxUDIVGFwGMf8j4FsCF6nXZ+6/8IwWaSyvm
CtC7r7TmibH1GJ5RejJ1YtN6o2mxe/tyJcGkV9knhNREP+GvcF09LJu5obl+0/5RLMdvDV72XN69
f0vlhBTg8rMZcvUxY/3vWa4CVnU2/efFlaBzQTM56k3w6tn46E1N02Hz3dYerTMX42au6IgtDJuE
bhLKE6Yvo3yju+BkkIIh9VDU0cysz23wnCgGLhcbiknGbpJnZUAixhpu2/0InJr7vYS5suxKQPwP
ePn49RzVQI+KmGsDA4qtfov5v+yxpWiuCrYr1OvwAmR2WMLLkSIQ4Q7FWo8eKMGG5R+A9etwYU6u
2CrzqqScKa5CNsLf9jekVfr9WcSImz6dNRUhKOl5KUp0VaQJN5RLM20IavE99Gf0WNUYg7x8qA/P
E84dqNwIATrXmvEdSo5b/IqzNoJYab9FogxtA+N+GqzfOcLdkYyIgoPqQOYn9iODNqanyIOtuz2h
6aFT7A3vnfd5i5MFyADsqNviUSAmafkcZ4FU2cBXAmrCJGfYV22QmDtUtauDYg0WKu/E59dReGCC
83HvAAVM4RgZuhA68BebvcewLOWwjsqjjNZ/aM4p3vjEoMSGc+lEJbHHi7aAxXk+QSTPP+EN6QRY
7IHjWt7wcoz8yFX74mV1/iZAU2dzACxXx2w0900eVDt115v2NCEfY1NmLLRoITngdCCsj5qI6jaG
stztlSGHvMQT/6ZpG5ekrJ8jJlbUDUgsMbVjTlgRc26IiSIs4Py54+FS+hG2Kh/G0gN9DxuJbQI3
J9zMwDz516JjHvEdPNby0kwLT5+8InzNYYle0uuRqcBP3B/X+lApLSCMwAq4e9TaijEmwfZRRjK8
hcIHqMO14IX3PoLZ5TejSOM14DRTDaqsp+y+xIiXDzP4saGEFxJJB+8xhbCRwIfxXoee0G5B4s0T
dU06DAVGhmkQhr/Qv1leUDwvdl8kbHFXSSn77yN+a1xtaeK5HZR1yHJlk6VdBK6E6z80NQ806eq9
axcWvtEuXxTgLVF+mBiBApJYPMLPclghVfNkjzRPPAddYyhsFvCsEARtm2lSvL+GgJip+sdIEndg
+EDZ1ZV52Oz3CS7RfdBrUWIsgfpWzbgPP8IB8DFhC6BGtM8xY5nsHf6wBdAGv+UdqifWnpzbs+4R
y6KjQ3xDX5BijYAB4QQpkuiZSMEO72YIMzbJN/R3V2wAV8owt/yGHRn/NgwE3jY6ZQeMtAd+14eC
B0f4nKp6cCUwUImQemhUgXAlmMKk3caSIit3waq4xrLbzR93p949TnyrPKOc4HCC6QEfZwnU8LXE
robonlOHC32EkIhlLxJqTF/D+shR54DKcfF1eiwXC5x3mOMfBzrbRL2zj3aD4qmGwriByQOHQTp8
YCrEjHZJECTUlHW7HfBbnL5snUhb2qfNGQ13EkJpqqKGZSc6u/p3I7Mn1T+KFDzFRr06YC6jcxpu
PU7Y7jVByX8Pt/T4jKxvu8or9x2zjam1YvnRYoMbMwbG4+izMsdiYtfiH8ztx82Rjr+jhxN0C/gL
xc/lEoLjw683zRmtn0CAEe+s8YCGRkkfNYOZj5Ur83Ls9wT977XE5bSP+W4V4OetqQF4gdoE7EBK
JCM9xOoTCyQsF1AytIRMNnNQBbwbgYQ+xUHpb+jr+EzMM7Uuwd/0IvPVhDX8B/K2HqFylxns9P1u
66imS3M3xfm0Nv+DK61Lh0WByw/RFyKM75h0qe4LJgqjXJ/D04r6ECyp/RWMoW1po60eKw55vIhB
HkYiDFcjzTKUhf963Enolmnv2dR4KQtqk1crbs3G0EfvBN6OwbBCmsPHe9OLX39R28S1NM7jMkU3
vWVz+QnlEk28Rg35GcG/hDpdsyMC3kAHSG7h8TuYDLxw9Jq9ENjNv0uaC2Uq/cJmdn96/UV/c0dJ
/4jLnfR1HxJGgE59oPccgzuV0AKvl+Bs92dilIraMWNTIsNZRUvCPYhYJBDNwM1iyb9oh0o8II4C
FR6yRniN8xSXV+9r07187Cr9TQphqhU2kNuT18ZaQ6yAkpaVlGiJtekD3kNtGm5nX7t1pJPstVnn
fd11O8XIxHvijeC8fdh6zwQXADAX++0ybAo5yUgZJgYOJSI8PLg1lyinG23pXiYItR6qzVe8310D
yGb0ACFQgh6q8LWG3pq6nMQZF3RRy7YZqslAo4TyNfAz5lkTdfzLZ3qGVQuXTWINkYNxxHdFTR44
gA7OG5n+RSOq8G87UtZbOLNuB3rtc7ayKoESsGl4ooTDZEZMAjomuqPXQpvqCIOnFiwD5F/F8AOZ
XPMrgHhYRKfLikEcV/ZWCe/6Pj8iMdMg6LKLu+QNm+m8yxdd1iCb+gz4VVt9kKjgfjqD6DeU4iaQ
nRxCHmJxmDYAJkuUfDVopul8tm6VIqIN3y4WROahh7Xw/I0dHnSxGiv++WvxFOL0CxjUAm7NnuOy
5/UYUSQdFuYcB1yvRJ+dw+s1MI4GlgQ6cJAgKdyWPC8tBLvsfZIZWuZuB3cVoJapCyz4pXW8/GHJ
rzgaxBcMit/jfAOC3LNveyagJpw4SkaUfHDEr3WAMuxy4vS9JsqQfgOc5zMHbYw415GXXyCrYr4H
6LCDgAyGA81v+YOWYzO1YRe+UHLQlmPBN+PkY8BxfyQskbSL5QkNx31+6SFDgloj4EaOtY3mbTGc
C3nOJJGBEoIyPzHcpRrF4McrwmvKPLWlnevinuQDGCI9WeO98pvC4xbNHeNATqQ7DGF0+OdUnJKF
m5uElUZfGyOo8+xi+rXp5zdfgSyODzImYeZsy1RL8lXZ79cDPbsdrd0X5AsGrwZSm5q9+Msk+hP8
BBpvwF2mseGUhyeEY4VtAJD2B7IyKMJuxEDxsaqzX7QdEaq5I977JCcVUniomC+nt8FP4Wql9dnX
cLiIZO8npDgfhAqzby9SIJ4kNyigB70aPr1Ldl0Aq4hnhI4HbyZwesSxsxYhX2Jszllz4OWMp2eN
t6P26+kMTwDGu+wHpq5D0nA0anHoCtOrMZDBMsbWd6D/XSSfnzQT9qZbwnNCzQljjGNj32Joj8wE
TqQS3Fb5ZdjCDBcHqCu2slP9dqC3gBa8WE2L8qTMIBdcWQkVdy/Ri/SLxReejer0ji2X5tdrQxvK
LSnww3sVXaxFBUnhpQb+p46Lztc+QW9v3id36j3pjis6WbF38mstVzJnxjs1iZ+knO/gI9m/76GX
e3K5f56JBMBGYdYhzPUeJfLVzLrhMIcnEHPEeZV72poK6w1LxGML6X+2wJToyn0JxRy5GOTY33ev
d3rFAICbSiVFIXS2b6tqWUGaAuaxvNwYKqAdNckHaxW8hJ1N7QbfPy2fnvsDz1Bc1YyemByVhV9U
vpgoQqjH8DtSMXWhp9BsVTw+iar63SuoKVZgqcnj0hjouPWrGQL2um9biJj4UEXIry10a7hZ8qyj
aKQPIIWv5S3sLzgCtFc9kFXXgkjOLW5Co06kLpAx7DIYUK8UPVDhnB/Mj23cYvPpKG9bebnFY8CK
McbXkzXvfclliLZMYuqohxet3x9ekHoUIS/YtdM3RXsv6v9/fdhWoFusGB3bCZSP0M8PKnSnWE2l
DZqA44v+pBvkhvM86K/gerrBaThcH/G7Gxn3lPyd3JaED7AHoYKfA3anFDZsCyYvBMlVsyp6Ar5V
Na9BFgdNsRv8otfpMetF1vH9c8+YW0ag4QOU0AvODcrM/1usORJG/krUxxQSmeSCyTRWZfxe633g
I/XxAaayhC7G5jVoqKwuAeNpqbPPDKb8LSiKhYrZ5/T5MpFs7PfdtSpMVNpMonqEuJn1xzjGZu9u
gJ1edQnKXdWNqrtvjd8IybqRTpqANfyeSprwX6iP6pzv4Vad29URFooKsEJO9HxaMPri0x+ssXFS
6MtBoTaPOrTGd3wRUS4TLAuQBlrSubwI9d3Va3LXgBDQ/zNhskpDaVPc7HuQp8bNPStOv2N87Bdd
LEFrgH1AaCiO3NT6OFAg+uJY+l+PUqAxrBCQ9JhWhEBzJiQWbf8V1wuYz7hj4FsJ3oPsWUlksDv2
abRgCAmQuimJdVvj+w0HVCkDurALc+UiMVCOsCzgozKcYrFaLAsPxyHtw2DIJrPBp6vIwYHQJ9t9
guCQT96Cbz1iMwbIAbnhTOIn78UCUirOPUT0KsDisTbJccejt2Z4f1tCFItkIZgBxQERZ+gIgiOP
kRELTuaYY4xMZpp6qGyhqopaldEXA7yP5NwpxFGgJJbp39CE1YnVZSZU/P8UZtz7KKkxcXpTn1/L
RQ+hEvXmb2KVKWwQeisMeacCOMbWAeQH/S/2PE3QRxmF1x1toz7pHo6uBhSoBHoCbjAD+RyZkyjg
+09fToGCTKY2sEQBa11l8VshXsYW6n8UNnk7jJkUmP1xtaNlgFSLbV0/1P3aZQQoT+T0YQwwP+HC
As2IzNgVASbf6LuGIkqcfUcOwNCUfW2DI+EHyB6/9A1X6Do3P9lnw+iBLXr/8EiVmJDDFfX/GK9s
R3nEXLNMGNhCwOEKM3jpKA/U0f2IVzAkrQ/OACfNivEyK7HHnjyvw6aK6A9oQqGbMqKBz0ldi/En
BFKdFF0Gewr+RwC+K+w0+v4rgpvVoUyCwwQJF+wb0fCa1Dhq+vvQml3H+RiVBQM34c9BJ0K48MSc
96c6x9jp9rPlitrdxZK8XlCR+bKFjIdeTR9Ls7bGwgISJTTf9C3QnTJihEzSHIQsBughVVSOWgNh
ygXiMWQI2tI6ZirkahH9IHD+8buWYgbI9PqQOMEOwKTMDRUcMsy7g1kZExNyZ3zYP/9ZeY8Aghmd
kbxhGZBIio2FtGYwx2X8ZRRAfCn6XAM9B/Uk7UHewmXBDXSEgwO4F1wpwAB6SeOvRIXOZ6lc7joD
C6a+rKJb5ZAHSPmDPxzGZozkyGQA1UXsBen57Sibx7KA4UVNhIBHXubD36od6xNanPPo5XfJbWTA
ZXy8/CrCBoJQc2CXsCbjZ9yfMVR+jbHo5NH6HHoZfR/lWTUnygYh0mUEAEEoRvzxjfXNw93owCxu
xWMU/kYi1nt/TbSJFbQaREMVjbkIGdnuKzE+IGz76rYBpkFDhQj1m8MjjgdKF8DMSQDDSdxNriL5
/eMy8S7QaA1axnj8oXr58qBHLTtUgkH/7yFkjGr28km5P/IX8LHMBI0ZNnEo1yEexTEXGGvVBfHA
2GSC4D5j3IFfelYv2zivUOt1yJ5ooJkw9sKnmBUCv9VqALPWmFmzwgHspUyHW33ZW46RYRsuj0H4
qxWTIZYmYUrAS4bb7PF9hkaLwJUfZzDOr3xjMCkmavWejww0BCo1v48NNOSV+6ESRcmL8ALG0WXy
whWdHSXpfFDzugzgc0u8f8Mafu4fS2AogaQFGoN7Vz8hi2Z0nc/llxjsX8kprLc2uNDZ41rJ6ZvU
uv/LT0Bi3mNUjLhgn3ZGwzchvjG47MGxCKSBug+TCRgIwNtqhjWLa4jtLElOekJjIua1IpPcEjIo
+CNPX8XVmu79/AenEOY13/HxjmFPAMjzOdo9EeU8kf0/dq2ynbXYrrZ8YM2Hm0eNaxprdP00+9tH
oAflfYKYDmCgKWc6g0Li92CrSDCPv76FVxW2m9ehWc54QZBvlVQ4rqjAEiSKlTNOKRazfCptYZU7
549vK58lijS/zr0SzgasRyIxPtALnGbay9qlCdBEMcjNpmtgKfcAAcWVSD+IIt5zgN9hz1xwATnt
mLgy2uGZlV4jThp+9HUO8i4COzUubkWqJd/w4rSzbRMTZwkI+5rXI9aKHnDyvmmcdre3fZ6yQ3Dr
SgiCcyj2kBEKv5tYfyCv1bwHX+2Ppn0lAQzeYjZYHFJMuHu8Nf2WtgEEr1YCEhm9hkzTeT/IvW/o
mO/j15VH2kH0iFtC0zyqFfrhb1Qtmp7TlZCEQ3JZWFyX0dd/zauJPDMyLh2wGGKvxe3rMIBEmXjd
wKnkXGGWAhr2uQbsEjUeICv4KrybGTw9yqacwZyjrzrw/KtfCWxqwAkODfodUi6xsYfV+OqTv3hG
fkq8DODuCIiJjClGCfBak9KHSQlZAIPqtDclHoqmKwW7bZCRTCsMSgefLBcp6mBojJVxy60DBqxQ
TvB9BSMHBOcpq2gwaMX6pLMUHIWz/0JP4Y+457cx4kS3D9OArn36GbJBeWqIcb8+BAm73eMOw5X/
dmAAyxDhKB1RG/YcGEEwPSAr3uilcHd7jfs3u6UtZ7cGNqDxPIcKhBoqgazbKaft+OUZyC6sNXw6
bNg0DId9+B2WBFER/gx8y8Zv3fOiGpNKgWZtpvjnTrDakS/zjXaCGhSdmbtFbCnI4ShSn04DoolW
MgSb4R3BcVnemLCK41WegEb/8I/mvODPeD+v8a9TNb6kmlsE9Zg+MUTL6irf4Otg9iFkmopPkRl2
/wWwnKNcwzaAnWlyTB9gBtIWTRkf7gXLekqsEOdfb83MZ57jUGrNdCYEEGsRjknL1m96JBpw0iuE
kp9H2lAbF4stZfsK1xqhY4XID4C5uqQPl4Y/JAc+RSCANHZDpUYjAmMf3xVGd2i+q8J94JXMoL7D
dFyLOIApghDpeprLeF1fC4PGrcOoH8QbV7d3+gSo86ps6zx8HBCA4tkI0Jys7t4dbUc1RTYfyEzd
+8C/DuAmzpcFCwILVg82X2/V1F4vUQGn/vAiMt8TbHNarDIeKVXd5/DyeQTZjvIjmRbbufWn74E1
ScBl1+ND0z/+VsyE7knlWZ4caQw8HpMi6nvPU31qJUTeKlrVdt9o5MLjAMeQGSFnYA3NEdOz7wQ6
25gyW6P8xARuCvQnZZqfhxTLzBCmMuo94FvmnAzL9NNlg8cAMzbOJOAT75ECHWMx/4eHdMoW2w+/
I9ZFmbWpOSz2uo97SUwy4RB5Wang7I3tBx/2HFOKwmPAh/oF+Jx+XqA2uJzbnH4Q4K2/dknUmYPE
Bt94/JSgQYggUIpEKjQeHkpFCEPP3CMfguKV0oN6wEXZyQkLdkv12D//gZU5jElhe/P/Ch7QNmih
EkNtf/+vpc9BBbUODs6UM14XaY9o4pf3Q9+RG0+YNHjUFOobivCyxmYBzh5ZCmBwU+jP3AmmxLiH
IPpg2yS0dd4GBkTeJaw+SESsObboPp41HBA4jS+J4wzOYpvkstY+arpxsafownedutSEY645oEW4
gN5BlRpXGTOeuSmAoq4c9wT4QtycTeILZ9ebLUxifLNnN6ngoZF0B3EDo+JODGE4MvIjD408McfQ
k/7wN/+Czu9zxeNMIcCHN+CUp5aWFewYU2qWQpkTaoOlL4oCQbgi37BdYKv9rDDCG5DbxKHAGqTq
y4f9jN+i9CcslDvwoqusI8YUYxwCP2X6LejJ6zjX0leZUvOJzDFsQLexuj1ya8v5s5xRT5J7wOzn
pLNSiiZD51WVGZp/E5PwnPK1GOHLb8If+IEvU4sSfCbL+2c5ql8+NbBENGjIiULnnhYz5vtpHfIX
OmO6paGEqJxwgBQdLuJyhDBej7m/NTN9efeL1Zhld9nh30RZiucueFzhUCyUiQJapg8WYoedlEl7
GaPenyNFklAuDc8j4DbJL7JuifqHvY9XpQ4P6cpumI6csVLq/xkZ61OID2mMB7hLcCRizEOsLYhZ
lzT6kJaB5mFPWjtUzfJICa5Dtgsx4rFCzA59Jq1TBgjQX8W78b6nx4l7xjgAgideF1D38Kt4LMkn
eEyBHtU1pVy1YbLXGz6meizvq0hZfYbXY5GhOEQSHqAu5zmZFVOWA4cqp5nimdAYNfsBsOtfRpIP
AQwGhUe/Q8rukYr8OaU4Zef9EgGRtWRzgbGG2rKJe9Ovpx5gHhEmhNRuO3nGyqmgimDWQVunIKZD
iCRDUlp/j9z9bqzOGD4ttlzTE1ZsjHyACMZXaZI3I+W5lPcYzCIpZ5FMiY26ILNYnpnwwkc7fs8B
fU7zJ5sDoopxYQSUOCMwERsApu43zCITgkD6mPt50OuR+a/fq21aBipDB0q9qb6hH1oWa3J9I8gP
1uKVNjWX4n2CDAwhiAxKt5tWQxHwKBExWvlz/EfsHfmKbIB68JkQcMWkALmKDeDcercZZGwHhSlb
GLl7OMM2CdJO+4Ui7QdRh//YJm/clXAbtrE4CNGbjjk4vPWhXqPfD/sA8ra+YjaDP8Xdpi8pRteo
3PCF7OjDlBQ8geqH4wltN7Uc3VnGQTmAKZCuoN+lj1gZIzUamWMq8QzThbga4vkf43uEogHvXu8a
wenz4JL4J1hgHoaDIgdg9JobGYF3GnYZlmMudWIo3z7WArvSLYPtgCkwzTnrgOny+Blax+98uvv4
IkwFLB0DluDFCykpOxeg8BLr1wGuBGArnaMuzn94jOEU0wSs+grFeR1w+guXDFrfqTrF6QiutycF
4sAdMRHU/TIj8mjcwtGAT+R8YaDf0rqmtod0AY8ahyDWyXtmYHKelisdNqGNl1KC4R6K3QVvA0gw
Fv4dpZ/73wyidiIliPt+GRwaEm2H7RhIaMBTssMfiW4PUufK9P8abO3oEVrYo5gwYxzAzsy19nve
I+ZpBXWEbsMdDJFiR1u3DjBCi75DMklbbIMpsN9ovrCcz9F9JPhxcqcB2rEO3nIHa7iL6GaRmiGJ
SfNwixUu18puZ59UFhpHgzkDv/c+nmkOX849+WGeAFA3lh3CHTwoSSF8mbEV5keV4THf11OG5MjS
dVI5bMfS9EznCJjAk2igUUJuREhqOXx52BtwrmItN+kltwDsko8OR/kERITLQM+BLTXQI22H8TYm
OKqDji7qBVDoGVcDQ4tZKK42gnZCvX3ohr2YIVQMzfk9etims2ycyWt6xx3Rp+AkV8s9x1fnMsSk
pIDkTEnrvoOze4uoa6oQ5QCRVMwJMvw88cBFhEt8G+cz4pIEYIC5cfQImHEQb2QKi7W1IVKjmIhI
Uy0upuLaQI4jpofNt5xhdTIb9eILerr7bOuTvYYzxXaJG7wLPT/F7Mmn63EMwnvqASv/7NEXoRxw
3/PXGCQLwwChqLZCMHhvbMaoOe0yLDOaKxx0MqyMB0RaDOv92xMWXHfWCnz0Mlvlw6i3+GBsTWgh
eT91RCZsBocAy9RnjJ8PVr3n9W09xZcKgvjwWwneGMe0hRVdwJF8HhguswS3CVkBC4m7C/gBRqWM
eTgIriIuCtqOnsKZdvrYfmwPTVw5Y9VlJhRTgrjOXRzjpMbHu18UIdXEbsLuRcj6hCjmxT+0GVxD
t/XydP1clvPCYy9xaWDxyC+H8v7ssLJGmN5heY4H3RipnGfApZXC6xitMiHQbGOYxZF9znEzE5YY
Uqzz0L6R7FM8LoTAn4cDqoANLko1KHOTm5RYZtYFVqu7Fstpqib84ar45m8zOoxB7/AOFRdZC01S
iuQS8hamGQEcUNbnO+zDz0P4voR0XBzxIeQiNNwQXBl393U/4c/J6zv9MsSEKdJ1wYl8J/Aui4m8
eCVPtoG+JYyFardFWnadNWk1vXulV/1Y5sCyUYW7iukjTiAiBK8G4i3wPTj9PH7GhNqRsoKT5wnx
LY8G5jXBNvvE24T+H4mIxbn+gc+CT8jNv/lnxt9LnZbOHHyCLnvhdktJP6Ly9+4ZWxUms8ofk7St
Y/gcLY4FNR2DiGr2GPPwVAC9K/iYiRyCrxNwCrEnBLaXD7ek2pG/ufnYRdgblwsTuZQNEshEOixP
OFc8Busf8CM5IQMjtezuDwwwrVJ5ZDrn4b1dqI7qIQBnEhZVHkzKH8F4Nh7n0XPXcx6TdtKHIiVY
mpBuO6rFwHrB4LRvE6IKpwjK/CKyYmsJkxeZCsJtrHnBCB24zvvbGCGtuW42SG2fGPkRX+PlTjFW
yP/d3KeP6A4rz/D6QX9Zjbh2QUODyMDZYKOQw54vVwOihaMj3FZpINYNQTZLpAp4hTz9/QYS6zlW
ndb/7wmiDHS7n8iLClcVPu3dyz1hZSetDA+3u8KFKMrtteKr52PMEbA4mvU2YcahOdaw9oqky85J
f2JmuLGO2mHhSnAkNhWuCnfwgmCk2/XDh8tnnhiEXdid1t+kgxm7gz6LyUYikZgFond3qTpVYWdM
LChwRm8lkAahXPTKPyOAd2y/ZmeKLwS4nd8h+3FpDekmOdJyH11MaCQgI0PkOiO4gCPztI1guQJG
kc1GAdofCUeMz+FN+DWoajPYMKL1uCADAyocid6MZtCSPf2SwgW/lDv3sLZRSeo2Lu05NCTVu6U3
V9zN9I6CdUDLjxiP4FbaR24ZHBnhJo3QG+qj4LvS65dm0L964AdKpApwyGRegfSPvRVOJhb/Ebs+
O+wvaVzxeNA+4/W1Y0Z5xnu7gNqC7YAHTciKIYqHxA/wMNJaTA9A0U6+KqAc1EeJJgEo0bO4eMGL
uft8qznl6IHt2sP/xo8IWzqxRF0U+oEFCr5kfHmo1sWET9r32gtbmQ1o6mLIFoAJDS9xL1HgJ/UT
IZGnEuAM6zkaXJchza2wMLhwFiBoQ6kIX7n8a3E7f8R3iFTsEfGIDWJ6ZpqV1hOW2jf5sEXcxi9M
W9fySUFsLVzSBTpjDq8J6AUjfrQNXDH+GSCHuQrMI/61wZ8FTuR/WKHXQXtlKYTAEX4vq+MAZPWy
I93imyByceDdHoZMCXAiHNKj9ih/of9SBZcuUhMl7f2hHgahbrEp4qAApnQvS33I4ulPye8Cfygm
NUCJ7OKrPGJ6ADjztDcLcTr94VQe8tcI3wKWxDI/yuPcL9j7+d8vM/AF4MRVD91OO55j03/Dv8Jt
homcjdw//kfSmTWpiqRh+BcZIbJ6y74K7suN4VIK7iCC+Ov7ydMxMx09dU5VqUDml+/6m2lfZCLw
Yq7yYsk4ihZybEoC7c76I7LTiGAqxvsqlnncntbVqdYKO5NrsJAQN7Zppo+ph8R1RM66g1KctZyF
lQPs13yBIqBH2uOkb2Y94jENouoM9oC3ze+cDCcG08mU6sID2TyTc5QPuJKfBeH9/By+10UmwY0P
RkJ3Zpi7ENjuK/36xpF1F5eJkyfvEA3eBD7Z5jjmKIj1sc7ErCt/bBE0sS2/H5E6MdrOkCrw+nFr
+qSM2xhY0CO5F77oNwxUeFAzZGlndo9+crPLifC4sAPJlP9E3LNB5aAIRoaclH/5tAAKTbdwSywo
LMM/ybntf/Qrkidfswhe3Pu8whXXOjL+qgDGZarMSRTyGrGxzSgP5lSboEa3Z298zZuHKzYK75mx
yTpfX+S2c4GvPBCYF6RZg/pDsUh3+9CIF/XnCKf99g+vjwUiRlrdsToS/2KiGGZM7FyVnUkV4xDr
e0aiBLZbjo34EtzQrRuLKRCrGd+E6DBlhyt5DAdCI8uzc3ml2onXBrRF8pw+ffP5vx2k3eglryMk
LyrUNDIV2FFHT8lHf4d4BbhErGStXYLJoSO5bsQZUKZ68PQ7oFxGx7wNBVNJstiuP+7x3lCeYb/8
WMr4e4AChQIktJCNvigC+FUpbVaM6cIgUh/L0S3QD7xC0q3l1U11vjAN5DiOASWJ0y51u1jo4HnF
Ig+gJTwxOg8zgkqZxxjeKXgIhn5jnyMstTAKhPsGPZwU/i3lDnvTd8u8hnVODyhc6NBskjAORgN9
3fl3+OcNoLKWPLHGPjIEo3lwNoS8GvvdfScWb7qGmAWI0hfvC5v13SGgj4+jdxgekEjyOfF6EQr9
Vm+D9gAOZnwro4VaMVLNiGoinMQYE48Efk5l3w6HINyy0EnzHzYaQ3A0Z45AYIIP4ntYltAs1CFh
ZswiAnXlJkFqlHAr9EcgUFsEVsDaBQZwHPI3Ci45BBGaQewC5Djjy9nJOeDgQyGm5x+7TdaJjgoz
FfWVpf9Lf2mJ3OGDGE0ULJLanNOc66tb0EkL+oF7HIR9DY3H0gVKAcRF/M8ScAZ6hekdpmuAOA70
cuA8RRA8Qqpqcomq8TVlQNVqkwaWe8qhyW0ZKPCEqGR9ngVaAfxNdeFwzUkLmCErfeErfO7Bw90f
jR3/gx42P6FnC7vYKyFThPjWXlYnr0QPKLVvfGME+wtnyYsBDJ5woKKYxhg9l+CDIh4KYT/YtipU
p1+78Nu3K+BJMhFabJdmu9C8fMjJpCb5D80UxGsI7TLBH8iRkkNb/OVuRx+vrbc8vJPrSPP43Prh
ZQZQGrxHoBf222MlAsK7b5pl4XeTM4fut9867DVbU5l/Elax7LJSIy08+/Ybq9uAgFGOmITLdUmE
qjyV1pqDr7k3O24T1MXO78hxYFnYvfQRkwDoAD/2N5895oh2rIQX8Hp0/OiwZy9XhPthhvVSihsh
ItidH9N6yivefQnrDIZRe8VYxJ43kVfCWhs8ISJOpCz0XJkJ/+x2e5F5KgBwPaNaKwXVwYO35q5i
oxJdwhgcXw55OBgb2WgA26ew8+0X6+IV+DDSJmCXHWplWpJEQkHpgHqi+62thWCVl/IMNhrSERsb
EIC0hm5F+oZAlyEJ427cavYggQpYdmC5oF+lN+a3s7Vhrli1IUvOXn97hChxpEFQKnJPRKk1EeQi
xlIJK4QGUJ9+sedX1gfFg9p+YE5FYk1aJTvuBJyUJHNuTpqdtxNiZfZiyZFn1DRSGUvENu/rNx0y
seHH1ubVoYGpW35JH+Aeisol3r8zbxv8BWhRRJAPxJN3gYiRkWhZ3EDkFYnoECizD1o+vr1Y6kfe
bS9uhJoU+JfYoCPM8OwZYacdTNBBLHEEwK/gOOBfQHph6EmwJNgGNyGpT2ty1fnqkB2H1m7iLymV
UsVV4bHUNecnmx0/BaaoT5mbc6YR7h/Tz6MAAs1rWINhbu/BcNb0I1DV35qgdPjV7S73UEnkCYbs
wYhfBwMJ96jyAaLEqKiWIia8/cfkEDaGPKMvXhv+gFsz5hOAXeX6IU4cFt51D5mPuIC/RW0nK4O4
fZbibYM+E9j5sDABcE7mKSf0C9OD+BT4FppzJpCjqOJH3HMg0T6O+tzj18hb6N6LQ6EonDK/Deny
XXJYHgBLfphBv7GihoxOzyVnarqteMYFAVB6BM7ncwQGEJ/UNuOaaC2CnBDoPJdArLxL+jjBsbmk
pEfhqY2+axLTWDt5J3zPFhvnZQaBwquh3eghWsnvEfL1xlEQjATgnqCggkMgOG3JjcQTgiiFu3U4
43shvHmv+/wx4SWgHPn3V8g5yggV4cWoaz41Y9L5wrQFRct3kZaMdIc4VwKe5AwwvYyIs8n/kIaT
oVwrIhCJIJ/ozVqwHeUbokljIueg8Frr6d+XxkRfX6ekgTxtNBVvjKki+ltgQejiZ2oAxeDOuYom
PwpLBzctM17PFUvjBJyd2b1GN45WBsXPB4ZOYBpcEqBkoJJE4IWaUy4RNSB2uHjYHBjx5wh0nsvt
6DFHthvK0Jdf8udb6yNhggNov++NUbcHICXD/2igfdmSwcXuQDo/fw41gJlGzowJZDlhTJ68RjnE
P44IdUDOwE3hSzFXU9At+gQgwLmI3C1cbvrQ+V5WeGXy4jDREulGEG7WyilX4EfsP58r3RM8Qiie
RVk4vuQuAnyDSdrjtuGC9Y6Uw6OMZUyIuAB6BkUJ4u53AJT0XPIcpx0HQCbxiPR8UG8QbCh/ECCk
PBMGbrqvxE4H0ogygueHwsP5y/6QRdvYCuu6SkAsR2oHEQvYICJ1PmFOdg/vPs03rAvoNPgKVoFv
xuLFR1nuMVYYD1+wmRE/ju+6ugzVMPWky865ZS7x7wgfpY3EPtnzdWZJ1MNuQYqsnPEmBAFDAw3I
KTGcokvWhf2+jHvBmQ7jPTfFmoCJmMcKbh4DLTqnf7odA3buE5aRHhRTGeGgoOKs24rXATyOUAm1
F8oP0lWwjaKdsgQsig+d9y1OVVTuPRLx0C35mdxmxInyUafYAMRRBZUajwAR4Rk5VE+23wo2GzoK
eIq8FkhLjvSs9XqMfYYWgvWV1/6yVfvjo8TYjnozQH4BzfVmOboGNftN0cT4mCdwrK51W+L/ivgt
j50xgHPzWK6m2hJh70R0yOUhTRXkYUKDsMgqIxUj5AucXJvcErooeR4D1GE+lZiXMU8p+X0Q1365
/0QC+2PyIdvYsj772ru6REraLJtSxuO5Utl4IfJJYqSDWcwwalAuUfnOxd8T0DEyJcDEAYnFdkGw
4DepESrx6PPQxdHPhpS2kEmIs/8KTA+vQiggc7T30XJXcURsQ7YhVNxnd8Eu6azy+ZQIHgfJEJh6
3wFZYwFnyfiu+XgR9FBG2bhvBEWww9wQIqf/E7Hus3iw06lYt0oXRwgxAXXSt5WVkX6dlhw7dNXv
gXmZ5GyhHsnEl0gPAS98rE4JEKliwhGQV3xlacaevyYdkudJlL8LVobhyJFtCFomz+GMmxuGwbyN
ZOcF3kmAAA8+KgLumN5aVFaQTEBQJxJb/2NQXuMO/HzDI4XsgnjgLdlpQxYyvkeGEv2GrKjMJUMb
1LQ4Yaz3dBKXYFQR9vEilv2I+r0pEzzqRnvH7/LP+xM6LxyCpKezLioh8l/bmJMlAm5MfAq6Krgw
Yi3QeuXhgyDMa2r4tw08i8GyALfLytnfF64SXf5QQzl3m618TkGp9953/r93BouCHgs3tHpA5lOb
YUcLAjFCHg+DyDCGj7qnmAMtDXSbygY0aRkbBlTvixTfzWPTbO4gJma3vGzQ3l82iE5yYOBQIcSZ
dfi95zXkTh4R2DKvEj56crVmItj6RlUVqg6aY+mmpNlG4GD7L+fEDjuhSKsvFt+0ppAO/mc1mNyj
G0rflLTTNuyftgKwbtGhmwS6sXa6DZ0RSDip3+TEy+xF1Cng9r8AV/zhejwYDY84iUNAIRKDQ+aR
HoiWkVDpSdO2HMDRwCis8USTm8085DwOmOiC14qljH5KpsGwh4K1F+vHDzKkl8eYAlvNjML2TXkK
G20hcWjqw9dnsOM4KykPIMIQyRaJG9w9iv1FA9gEBHz822lFICns7R8K1DysEf8Xa/1E0thusJ+3
MdUiQW9cZL8FvTgpU5+HfdSdkq9phY+w+oOQ4/G6EXbNczdpfZYZc9r3GJDMhMEwhlWDa3vap4sl
PqEp/CrwAuY/0vYJlGVMomuJa9GPIsGQMPBAp2Xc2n/MSF+WBJYh7pbzAdkKO53N3cXtTQUKJNrL
QsrHM3Ika83aHhT3RQVuhLxxi8hn//CgCWAoGLfR/lh3qEXuOR51uu+e5nI4Yo9YKPbyMpJP3QF/
HVSiCEW/Z7cR1UjZYAVRec8GkB0tL5yWAHadC696y/3LSgSAGJ8uPpZNQrI7nkXO4XApNA6bpftw
KmgNfjXw/3VBcnBgJBxXSYd0kPBG/fiecXfeQsR6O/A+Ukp84vVs8Xi5Lw8Vj003rMveVWB7uU75
XK9WaO9wv7IrLflFUTN/ecfn6WN25knU7UBQkPbAgDVH1eCw5HO2s9tUpkeBp2YhHdrwWNinyiao
TMQ7X2YLTDa8lYpFdaovMNeFz2zoEeVNLOcFe4VV/4mLlWflyMBfPWE5RIYK0RHdXehT9oKXMJL4
N28Bv28x8DoaQ8tlAzeNNixlf2bh3nzShk1ka31TwpQMp9vj83CwZztNJsM0xgu2I7YszdfY51Bo
aRPGrxXZdbPWWWxHi3x2p4hOcEzP8ZYg7iKqpoCx0r5Z5sB/ZHAFTx5GnLTgzo11D0s6FZccBVkK
SRgvxiSyIoal2JA2tZocNbvctMklbQ2nnN9smh8/gAkEh5KSTZwZ4HRNDd11QjDEmxJtQBKK4SG0
N71ph6he4JU0fV7Kf6oxgF1DqLf6nfU8HfE8WseKDj5gzhqdqToFJXitUKXg5aUVwEftlhSn7R87
Cqse8IZT7ERM82Gw0fDTTxi8iDzgNLJGhnVZMYI94ew60SxljNr9jeGSWH1mxbfzitEJUeEhH/WW
c9vrHBY2VyOiK2qTj0lm4HDPoCMH3JNMGQLpRJLqqpjtKbZBF92LwD+nHEAMOC+wVTTh/1T26mww
6R0FyMOm/JWY0tEdM3zKAY18/b6DKfMNzTlhKQd+YP3dKD5zYty6dbilIMnEyD0hKMT/ISYM60k7
0xfPAIvZEhZcY4H4YGoJqWSBmS1cqp3EA5E7HKwsoKi9CLpP2mW7v2xuf2TxCa9VRd8vusZ9GbXj
77qMWPhr9t5Ms6G/OACNDo0zr/6wLnJE/mLKpgOARix2Oef8cMRWysF9yLJzmwni9ncQPuVUPRCt
uSPMlNNZLyKgYlYdxuzEhEONOADaNRphjtPwXnL8c4+U2ya/vzz8RHce8Wfa3/fgmf8dF2yKkUiY
CH4QFcgG46FNnM8j4MgUBiodL5PJpn9C6i9mR51JieqDUEEk1jmcMVhdwiELCDM4uZgeYVpeaxEZ
K+rJRVzXVJqKd093nFUh8xiEHNSdzXOM0O0XUeeUSQTcTlCaQ2L5C/A0PhC2IRg6GEQgx21mHGtA
UIC+vRSBF6AshC3ZeivuVO63JadVOUWbF3ysKQwRGguChVk8hRl6CDXQOsJBfIu58d+LOmD1EIiG
qE8iALANoV9O3BM1Xb4ioP49wddKTJp1Hr3YrcbNqjyRd2B0FCspVklo8lC2fsTlI0H42qSud1sC
D6EPulEOFsCukcpB7zjMnj2rTiTGeatxirW6KzPOEP7THkQcT7N3ZqwYKgTrYqo7guZ2LNQo8bGs
o8VNXpM2QKSXIK1wu5xATcV/B4bPLjQ8inAjQmWBflfiQ7BZr/3nXj6y2v5Swukk6q8f3ptjz7R2
tv7DnEuOoLwvCVIauyBEhkUYNjgQl5P/Q1i3kAsX/H6S1/gzoDwWRXAYoJkMhRxD3VJdc9KSqI5h
0MeeKTK76M+acSh+Y9dE2y9ENgPIozNcGZEcpNKwfOrmZ41NyH6NugD+xOXMTOY8nAMLDZLsmXR6
LL4hrqA6lDysoyrGOsSpojvpstNWdKNwO6W33VBoctGYOEfFs91rup0QcAeoy2js0EM+qSxSq868
4Nhwrwf0UqQE3Kz7oi9YA9qkEBu7zOWWeEiV1RzrX6AjjOHliXmMeR5jMPTtqjW7GWjkiqDICL6d
/LkHHDwnOhIq8lhzmCV318VtRg4VoUv0FPATeCvd9BNMCzZJKR3fwmpUcw9eOEb/XBndAjO8Cx7A
864GDkqfiLxo9hpO+7bQljT2NcIHugQMgSJsYS1+aW96ZTBJtnNWC/oGh4eWS9dxN+YxmGIPlUMV
05h5holCeoyIhHfIHizM9Sl/tQMK60IuMO3HdN06+QyRA0s+L5aAOm5SmOvghZqWDax3IGASviZr
F1AAZOJJcTF6BWjHWW+R7sDDXqZXT0Qkjds/GUc7YICVMHqhaGRyRPdAyrclGKje4bKGz1mWCDu+
Bx4ejzjP6/jMAYcZV7QeCPKYlAPBIi2/fCg99wSyw1xCjdiIFkdni4IA18jYSPRUUKiQAD4OC9aZ
nB5kkQtJTcjPFfCo+M2K95r1TwhYzhP5wN9Dacx9zN4ABsp1NTnmkInM+gsJieXOXDHMxWfQvjJ9
eDkQFMEjJMcM0egT3Gc3Ko/+VNWImuj72xEnJL6xmHxoO+rCVhcK1E84nBKfaok7S6H+4wXChAI0
NrwKoREfcOnW82NUxzV3WM23n0GOmASAOrnh+shWBZZNPIXHSQ0ZDd4a/qx16gBflNdnDuG6hh8Q
YeRFbJY1xSLiVDecflE1Ce0gESGokxjeUYP8Gz9hXweY2oIiArfg2hM4NBI0rYWkZnCSDnxQcRF9
KO7mg4IiaLgfUwGrusSUUzZCDi8dVELrInPcQsaZs4CLsjwahkz4E30KuTviLtH49FYGHXk3phZc
CzvEtiZ9U9YQ5l114QxDzL2vjCAKRgMKH1IRE9+fGjYaOHXSHbVjtWef/1NHVXSf47WIrmOKqEE4
HTQPd++ayGTJEdE0f6SkeDUYka0fvH/yr6uHz5wsY1tadWw+PAb0cIr+jW9NipYFfi7NHllFnC1h
9UZITsUVzdF13CaPFMLRgAaDCKeohWCe6c8vPMjl+xi6qSC9oooFvYdkKMXrkbxq85y0GKjhNMO7
Q0PYCWqFHPaSqE6oIqf/tQZEco2NBfG0GvEXp15aMFST7zJAVXRmeuLIy+OI7LdnDgZBf6RzJav4
ES8+OMBB/pgfK3Sb4vAALu4Q/hwNUAMAW8QSdMWvYfmWyZKwiqkBDt2s1QygO//T2OqpvY0FRtc7
chWRG/0C4liXSMJV/zlCHZBeVt1CMHeQECWXVkg03swuFhI23Kg6lcnOfcIshY5lJsd19hN7Y59R
OS4WHzRYGafD+gDuDiDL+EcE77i+utgV+BJCyR09Fqw9LfcqxXgWm7wx/5FxP5w+MPfQ9/VGEUSM
KNoBlH+cODGpn/ccFnHnyqR48nsgmgZJm6f3iCavVE2B+TmDDrH944ZClsTxj5uT1RVDk8+rgMO6
R9ud8RVWDiqoVzXxHaunz2HUByYBYmN60pSgl12xRWjuINYiMjaAftgUeNyXVI7O+XmkTybfNQYg
nzrL2QNlFLpRb8yhCoSKkRe/zYTbXLEu9uw1Q9OrrkqoQILLL6BsK2PxnNwdJM4YE0QqJ5VIRsKk
I6ODK8VQyj9p8Lgu84tzf4Zg4aDuaMpvOB8Bo9h4T6/DBysw8pzdYENB7D1A3DZloBoBmPU3nM0N
4knuECr3f6lcYEFPyounGFeBDC+Ibj8RdNNyuIbegp1m+kIKDB5NwCfgpTJ6h8zUgH8ALtUkDwEK
+AbZdMjBnX6tZ9AsDDprfUJVncuE3RIS0+VsGd5dGjAINB4wpNzQhRZuuUetzVSaVfM7cQVCK8fQ
xzRQIBhVbSx4NmFGVknZHpwOuBP0KhjuXLUhaV3qzGJpVUzYEiIyMlca1+hjrlq/ZysCUtGZyPX4
rHoAsxIwGXoFUv0KkzgtfBKlsNMR0s0Jc19pwERv4JfHuCKEG0E3tQAeU5/O6RxbQ7GXUxrt7alI
rh2Gz+MDaxzACgA1WvVLok1+4tTnUd/Qh1DaX5fPPcUoBDKy3wrPFoB40oYqZaFkfWn0MbF8sImi
VPzGEmqR4UgLaD/wbhxKRwNk//TMUtKg7r8URsyRPQTkR8eDL7VNohOKY95aH93/LljlWOiqvYwM
C27Gf+yxq9cRczSqF8n/eN99QUA+KBjSuGfyWuZuOW+i2pcmqJit7mKmiIeigj1DR4xQOE3EXop+
LmGN/C5ZxHjbuJnMW6buWbi8hyu2JIMT9HNxC9rwvPgeKnYChm7CKbdhte44jp0Xj5WW9Ah+gPvi
TL8YhCA/9keU27N+9/ChozUlMpjYMWbDrzk0zC1314Y8b3xDFzWgv33fGyHaY4BwteAzb5YsPZxJ
7x3jGWY+Dmu9PUcrghbRiCjOz0YYAqYbshF89xQrJlpmEBQKc+wr3KxjBcg06eEXEMNS/+q8Nzqn
KyIGgMj2PQYG2R/wGHEcDv+tzner9KT9oEfAk3WLGM9NOkc81nsKJSXnteSzE18Y8KxqrXlNinm3
JmvA+dj9dDs7MyVwU+loTu7JAKx2fYMUwBr4dB9PH6lZKsEDcM7gWrdWg1tomTfueczx4++7fO2/
/nbd152rcDmKRBQS0Ct/kF1AZwFu/Zd/B0FPJc3+YHEa6wl5ESR5zgYIzjqXIIi33R00++1qKQdk
7+F/3GdQxrL38rfuYFrRDp32WPDiobesI2lEo9I/jTDcBQjPLfzOyZfMJKeyAJUo9wNnFOAPndWe
EQ3s8xGSKCuOhFWa57VqWMWshuD/+eWhCXsbcKG456nj3nhw0OmJw4R/uAb8skSqzGfnatN88XK2
tSV5zwDpxkGZ4v4eE3Yx4Hcwuarx89A/kLOCCxAZmCdNft7X+rhdNghwDbr9l0ne+wDy42dKdzNP
t7EBlEtAh4T9wdWTW1Q5ypQ/Pc8vOD+i6ya3JSLBzNtum5LuIupyvGughrJQD/3Mx4inelbRscGn
9FSdMta9ciYbFsICkP6OiDC9Q9NGT5iV48xHiZtbGhAOkhRaWWFNSkTODhdl+BBJDq+Hz++t0EKE
tynMN+dse9lwmkj6wQthOmPki3jYe/KN7ptXevfq/XDXT+9W41/nCpeaiIeK7Qk8gshnPh9Gch28
XGcTO0kEHuSWgpyvsy50dblbVEYKBRS/Vfl0K8X7AJk6d09eco89pqJ27DmXa/OZ6KN+cOW+RuM6
zV2IvdXPO/MfJX2v6xMpiRas2uyD6Cz8LqTw4xIoGOkswwy6zO3E4yFyHQAgsQzMySsSyQxYG28k
s0FjnQosCGVguAxKHjgzyKiWnjMKM2xuT8glxhpe2QjVVYoae9NEvGz7EV3j7RS/52/8C5tT5Wsz
ctqC/mqY1KFBp3Dh351vxIOoxZTAW++gXZFXaKPlh5sCJjHXxrQhtWhKFMkHjhzJOCbfz7o8+22D
QgoBJaaitIcfm2aVn81X2q/3tF7rayhDKO9Bda0Pw7Mcf8Y0mUZY7hA1kqNG7dL4Z6oYiuZ3j8+O
jXBstHgaSd2/eq9lY/1C1IHzbQzzFWJgsqs5xh24dzY4Z6RNwXlMHQcLYB8bjW+QZn21ZdQciolB
tbOFzpZG+yYkVYNbjLNpEVxBwvG64ezRLU3zdfS1629fhI700V8Bo3y9V+lxuYfbqPjY6ot/sco/
IL1Ss4heQh84fU0HzmuWs5QxYELyimTEUc8MWL1Yy8jT4ouI8QLDA2O0bzMNAZ6WNdD5HM5RruaL
r0PriI3KjG5t6wyAn6kJ/tgiuxBmigZaWTdLCR10D/7RUv4qIiUsIUVmeiPM+Ot3uS8hWOehXPJJ
DjHoE0cxsNpEooPiu5aIMVXMHAMqtp4vYfnkrbhqpDBwMJ7PB+zkhEL1bX2vaZb2sY2PjYG0+3uB
qpZu91dRIk8lomjMI+b/oadb5MW7NqlS9W3nIOYHlXsZvupmP2kwqq3n2aynb24Q5EPp7y1SwPs7
KUaIW9zNEmiCYdNrMmWB0Oud3KCxR9pu8OaLd/8BZLe7kygx5rtVQpd83dWpBZ11tBjgHP4XXIcH
4jWw6dhFj6XLiFSE2YMwUjKSX2WCXgw5G7opHPngqNLssua0ozhM1kj+fubXx7fgG3+Kg2adY0pp
kUtLSeVZHGrRoD6T69WmzPCFcRWhOImQRNRz9Gd9XBrrwtNsOp99JvBngv3z+cH+wKNgrJ/z5/zK
rTucsFgijHSHlRWfecq/lu7UwJRP11ijLOTSF5u711/X0TfqOZclj9Ag4JILZbhiEoR8ZwSnxWLa
HYiJAoU81DrN6rnfjEZSqKWPSCj9P66BinBynl+xxGWXk76RQWOESc3qYGtMJMHS1poQ79PguryR
2u3TKpYUHDFYbgQwBCeXEj2BfsvUx4NUHzqftTFji9o/XHzpVIRoNtvzUzGHdJWTkIDw0CPIMJBM
WOsRQ4th6oQrJMSNNpwuPHzJISWjFJTLJMRS2ZYVyS9i5yUoioKxOY8QEwmfKEghibR7dMvMX+e/
7iImD/b+AUPzmnQv/spwogWVX5OEXvKTlbkUCz1jYVLcw61SDp23TqWiq17cD/sUaAUzxBkGflXJ
lAD+u9MmgxNAQWljaSeiiLQ44vgsvpdDtZ6Su3H2Cz6UxgdYUSWmG1Yb/5R72x0Nf8D4vGbWwhlY
rY1bOVTxIPDQgz6AhAWapSx+qJ+38RV3Ay8NtpZzBmJ6l7trfrX0ZDgvPMJilziBDbFeXOfn8Tbj
ZmKnjLY2/zII2DXb2maXYuvpHy6L6sSkoF3d3pyv1SceZVMMSF5pS+G880faoUHsev7jg6p81Rkm
w03/8D1tDxcSbQlRe1IOwrb8RLizIpD7tmCR3/UhXooXowXBmb3W3E7gXgH3hdXmNwWnov+PKsqr
SAlmAmmj3rFS/i/QrbCTYaH8Oo+b9/uN35Xzu/71zrOBYhlcCv7JhJ3jtH/sWrcfVAhswBpwKwZ6
hz2BuLysP/1NpHEf4Rotx4g7APVIDeb+HHqyg98y4UBiVaMXOxdFbmwyDkPM7p2pIZMA05ZXzJQU
BtttEJKiUj094UZ1+21rKRVJRElEGuikzJBhkFHcXyLUQBEGEHDCRgnKg8AGkzACUVUk08Cvoich
oI3CJoIcWXqoQuzFaFNSQj0E7IaFw+miyhtE7fL1R0ePYAkeHJLga4Xqgix4PGZoFXHOVGHPljID
Jgo7IEfboPOv6XspIS7Yc0gjGxVgGp0MogzEJnj5OD8TRxhqSYucxH9w7EcQFcK1cO5hokGJh6gF
gU/fpEKMXGSWbeeWnHtCj2VMVCRDJEgiEPrY5R6Yk3eFiAvC9M2NwkfBYcqkEg49ZqPhVFYmKCJ6
R6IkEcv2YSA5UaKQgs2lrGKJvggMy0ByZkoczljRIP/38i/scQAMrpXDO6/Gn4z/HVsZMBjJc9Bn
jjRsSyFgayftvL79OlMo6QITFyDPsq3/rAuSqr471ATfXZOYcITza7fmE3lYVP1EWEMLZWWKdQ3c
TY4l5GBoUHdcXBIhaFgkQQ2YMn5znUlJ+5F4bd5n9C/FZ4Xp54einzbK021XZNCVYOHu8A83NY9m
WI8fk2pSBkDsjxFWWD0US522OgfPWPK20wfClvQyKWbGqmLI21wDiGXVe5wap8dsWjmYHr1f+Bv3
A+VIehiZ6JAM2OYQHCDbZYjA1T4eosX2OXM89kYsk1DFJNGtNKQo0zIepL+X9R6a3QFfbPKK9EQf
V84jUuxrzDNwDkpSTrn7iSzMiSFaoy+v/QbOc3mG1ep7vxHitGkJHCSal38t6WH88OpUBEasBYPs
Fl3bqCbS3zQINmH7ZsskIHw+fPjln7ocLntiAofkWb4DJjw4DZyVhHq1NmMaeobT/7/X/hw4Fnbg
w+SQva9uh1QbVS4gcm+h2fVym7GtISp9/hUqXZR0U7KECaiP+XRr85cTDlyS6jE/Z83Z/LBBRh8O
Zij4hNiIQy2ltKRWamj/UPLNr/Par7Hqk/9mNXt1ck2GWMX0JB/x/lGXpPII25M2LWKKEfgmtbPv
MGpsCA1HFyba6T0piRK1taBbY0MyTIEmgueNf/uec9sXyWOvxToWIVkEC746v+QYCBKNbA7kMrvO
jbjx5eWFJBfs+hj/KO4lESthb2qWRuO8/+7svBPCuYEqo1f6uf6bp6Iu6b7AZpYyz2G5Gfs2Hdte
9Nu/CPukoA4qdYOvxeqNznNIewha0mdyaAnDJD5OGJMkrFrK0QiGDD3sbkgzZzIbgPc8FB4SPctY
N0S3KjbHB8YPaVkxuwE/kevqvoE8n6SzYUZiSL64P0BB+5HmKcatpYHbske5Z+GQysvhaHze/Hyd
cAATpvl7BOsC0WLfGt8CuvqwlUg2hLNw51SBAm76DHWAHMnMehsSGf/oeeKlrTm9N3uFj35Uh+0K
cc5ouGtCXFYdp0C2G3ggGs8uoztqCQLp4AABD5hG1oMpBtN94TUkmj5OJT5MmuzQdrD0ItEG8WAx
qMkit88M5Uh8eVyZaHmv/ybLRhz4H4/gu+eQINWR+KS1kVySK8w96ovxtXJUzWPwZQ7lTjCYY9m5
CUpAbE/DtXmSjkSJWigsvW71dolYPt1O3OGlmG1yGKnK1HGi0BKSfREHsnucZ71keLM5y/aPbTaA
iSSIM2qzAjStjUubyDyeHBqBkcz7E/xwrHEemzE4g7Y2xF34QLRic5HQWoU8AmdWEUy1XMd9//hc
sYsT9PrziGZsi0VBX0YTGFufs5Wi2PwQhqbP5pGRf4wHjbiGyZbo46xPKiwnf1Flr4SDXX2UiF0U
K775Sgd/zJv9p/UwxCdKyysADD8HJeSSu0vJjNZrL/Z3vw2YLVQSF3veZ00052CmzDgF3/aX/UBz
Ci8XPkHOCHzKvHp1WeF9wjTv/gIi5OR2pDxsCRaA54BTLIaYjxiuuHF0xaqYDPHgAJjKSTOja4zB
uQke3Mo7CbZwDfHyxYeN9Ww3JOIkLp6OGNvO0Y+Ta+Go9Cx8wgfBzygmAc05cqKzG9iYVviv4Fbo
uvg5nx00zo+vMVqcsDh2LgDeFmiaumkc0OSCjssTlFpO6BZpuPSPsLpLM+I08GZAmL0wZdcO9vHP
QkbhSIIg0jd2bUwRgSxsANuxOjTvWrRN4IzRR0hwO6Uv6MfzoQ2IH3AJHbkzMn22Liq+q49eI6t8
CUdRf6cJhgoMa6UkFUpx9O3LqyySTtRjAz0wugJXwW9J6cse/DP1ccIkuWHf7Rmw8G+wY+5VpLqD
EQH1uApKCyoCYQ5C5L6SIBoHL/7Wg+UHoQaMuEES67//Qt3yFSw0T8Wta48ww1+7VIwp/nFYfiTB
ZHwQpgd+4AtcHFEA70dFiaWvh0Tqn8Ot9idlOtgOQiTKEKz+gIqO+HxGLEKDuQO4BNF5LEaEKQY6
oDRxvTy+I1hS4gLjmtCBHHSK9JYBLGseqSBWt+0HS4/fH7e7c80ukhMSS+Nsn/uJZIOJ8pjq+oFJ
NjiP7icFuxWQDoHcCWy7nkJ5QQaVDvTSUIxs4AocxbhfBBeIFRGu8n96HmvD0JQP2piEecxDRL4h
cFFXnCvomvmgQBtOqxVkho6nLf8DK6ZRDFXrBatIuUdl/HG2+KdNlRcmWsBSdaUiQQXLHCN6EX4P
A0byPHqsmLFsAvjGHYVnHD3BFUcSJlRINaKMEKrEoJ+sNlyCxQWOSagVf/YFBrM35YHFuiM8rg/s
pz//7xr/XXB5tHP6ZCljxIw75mieQ7EiINpxNF6qyOchb0w90hacRUa4tNBiIFVOv2Lp/sYILDh2
oO/goxHmek4VV9BmnlVMSXdh05JWdfzZtc64IqoKnQFuBJnO6hsKEVbOsGd9JyCSKRZdVznhfJFc
mR6fLwcfI8zXOmZsmI/DHaq2j3UVVhTmkkAeEidxTidkd+JUkfz9KzbGnYMZ1C7/bi7E8/iNVRC0
NE9zDN4RAfUwf72tfU/gk3GiNioe3adw0/nnQAm07LGnRgPN6DsQZubBDBQWpLVtTXYI9U3B8Oft
EEYCApnJyecA/pa86DXlJqa9m/32TmQZGUtA0H+v1r1AczCKU1avEaIkAIaCQwSOcjLcOck/PYhE
2iavyvoJ+PWYfvujb5V0PWd46B1kHphaVIyw3lw/gm9vINcIOnakmwuwnqNnRoLJe91dEF29XTpl
BpCyBnc7Ht2wqsZieSLV+WcNDxWrdU4LQVLlNk7RWo7LZ4TMp0GZR5JUzxE9FKYopEBv1L8ELDy4
Sb+6f8PVzJ8K56soisERw8o1bPEdWxIZmDosq0P+e8vDZPUUqjKcARgaNCH7k83zU7dRe/ewfkmS
/ZCPbyl8tEuaAzYQWA1qxFXDkR8u7j2cyluKnu3Lx/uPpPNqUlRbw/AvsgoxgLfkIII53FhqKxhA
yeiv38+aXefUrqme6W5FWOtbbyRNatI38PjF8oplVOX0r+iP7+zFVPoS5+TjFXYOO1amcwzQchfc
HSYIkpvUX3QrIuGF9y5e4g7hTYJpTzYFWBzb7GvscWNoZli61L2vcYkXw7Cm5I9MHwIZCYkkXfgg
9jNVk01MQXCxoBMj5hcc2Z+1yu9/sw2A9G3TkcE0A/BYaVdpKa9UNwm/MmsPtX9AAxwjZuc8eK+H
fyOzb/cC22Zp8pgPORhykOjMnkc+bD4lM5vnpnOPP31whMvGGXV3UM//wQndhM+Zs7uqtyc2NVbE
nRgrxvYEkQbcxbzzUadh+AarEKwCunaG3i3llMJxmSer8rcGaWgSH28hwxYmPgVx7IpeZ/44vLHv
9JZc5QfyDoI2R2FuErEEFf+z4oWEhRtHomCi+Se9Ja3pJMcG6eY7byYeCVqy0/97ys4DKcJrNQnH
nrRpEQBAbgEpscbzJBDogqpg9g14V8oOvh7ztALyxGBg/uyjC9ZS8NLNMsBlDY7WmhnyhxTqKgnB
t1Kb9ZUFi+ITUSCVMMTvx6dqNSYwozSkTcKJ926WKo2h5YkHin+ArZz/FrSdLqge+5AsuUEsJZ2q
ymxPH3Zygbu0RD0EmjvCmv1eF0tS2QjtZsqZIyY5g2MeERkFitPjWc3hFcy8Y5fnW7+nEalleB1A
YmbVCh/3XTVGiVnOYlEUVkOhxRTbP/AbTXMPc3wD9K+lh7bT4Y6IWqvx/TYoEkCMCDP5YzHI5zGW
KCA/jMIcU/Zvvb2qhJQiEjBfFmEJM2YhTOkKLDryGCx1R+CrlZBb940z1w/jK/d2p4PwoyDgbHDO
liymACXWZJF6KAeqUHwmRIR+jSfJ5HglYA5kgx4rBhzeOWKGOyoF5iKySjjqYtWMxnSKs3yoRnHE
TkcSsNYSZrxIVZFi176c74kqEPElVKSlwXSl/Pzirz5VsoFNP1+QuUAShzBdi08xNjkCaSe0ljaw
+1YGJUKvDV9sFpgbQKd6DFp6VgTK5XvLSSdCSrjLjJ8BYoH9W4j74cM59eWYAbd/YAjzBOSrCbIA
JzeSIYosXTaHxfMMU3tNl+0/oWVz7RkvpD9Qxvz9IyrNMfJDoZLA8gVaMR574EwimjPquzJAsqQD
rpQ4RGIiuMQ+JRO/13Q2jipH8okCNmm7msY36QMJTa7wy45VnB1k3DgxcUzZAi9YbyWR8oaNDFne
331L0N2UxLnVcU20J8lbTMGLnuv1PWf0B6FsEZ2zk3igwHuIyTH66KjXSM1s8FH7OK+sifOZdjyc
L+shshCrgUg1rHCTMsiNh3aPQAY4SUapJ7nL+GZgwUnXcyeET7PVMzdtYdQsaYsQEC+FehZRv/TQ
WD8T8KrjrMSMz21VMbpQhrmrHewRBgR11aI8avqk3XaX5oIpxr3fKP4KCA0gDb+HFc7AVoV7pqfx
AoZoR6mgIe1W0Ui/FGQMH5KyovuSNMLyXDxEZnDNDbhl9R7h/COdYB6TPLejQHBa2v3tj4CPhzXe
YH//AcHhf/eHpyz8kK0z4NMHOZWBi418A4ccDueFa5U6F3N/pweFUwnziOqxUIw3dETSP1dy+0wc
JbGfAPosdz8NtL5eULN2kk5Q1LEvmz8a/vINYPyLmZv+KmDPqDKzmWIT78xd+d1wRi1ZRYQGTsTI
IicJHqZskNAVcyolVociYD4PVF/m3YQsclOTUzLTu42b1WfQ4BRUX4HTu3M51K4zSUN2mBsqAAVs
MalJZ4738TwJI2jD1Xsl73LjStK2ReDEAED/zQmJw5t4ZRfG6BvHXcAcagx0iSF8z3jGpnZ0RXTj
zwepUWYf9J7c29yxy3guqL07NaF2vk69kuY+/IhsNkc6dL6IOjI7i3VUuaQVgzPWCDCORs7pNsK2
csmmhwVaSmxZU9JaYCJzO/beZEAZeECRVff3RJRyNWYUP1oZmXPQEmDVAD5o6irEjZieI7ZmqyCm
6zmdOaWHOngJ4+Fw+Kh1JSxNwqCIJUX5gfadrKOHPZ6YCTLH5w0hnnHGhWWPUEOsgSNUl95Ku3Hf
+j1ILPLUbVl/HoB3bSUcXBDDrUTxnSosFIiMOZEISXLmNbOnEaMd6UjKuc8Q+Wrclp5k3P6EVQLR
s5V5SFrOpI7Z2ZwYDRwlKHT5Htmvw3pVLeLY6GC5O7vmbbIqTwd99zXRC8igowZwh4qVVcobw6hL
1sv5kKZmAQZakoGWRDxgEOhrCYSWnYHNH5SIuJ++r25izX5G3WmCzI070OmvPwhawvKvXtXR0BcH
MW9wKsMGOW8Ayl2s4eIdXCULlRNBVBsgUSdKYyK6XtYwzjrZA1N8ZUBb1++5CqoZGOVzf4+S2X1K
AuHq/gfxOVNV5/M285WCEwP4dAJtu+h5aXTff078+FIr3Ya06IiAr9UMOz10N1kMM7o+XqlBOi5I
ZW2QIHYqZilAv024uIkDgC6SXAchl6hFGfsjEUyA5yoqXp4iBZCEP3MCDEKMzmYEihlb5eqz6H4i
2XmAeoeInC0ZdvMmIDCRgh/ebkMgEhALU8wSf0pWG85oaLDaYtuvic2Btv7Qt6n3EkLb0czK09FV
6bR4V7vwDI2ZG3S1GJ0es5RckENHIyKxYzSplVXeYoqZzFKYojHtU7BS4zPEiYvDDOrnaBwxP3F4
2HVrwqTTj9sRLNq5hPrFQMtMyMw1Pb1/rUcOv3FWmSc8ZgaR9TrB32AYHXF+/Et52/JM444JedX8
kidaC37JWFQQHYlY6+k9ql0kI0WPfpJBcjb1KodatN4/i+9iX9G661OmR4wYv5f5xVHIe/8c4ot6
Pvp5JoIHJ9d2pW55vffL1/2mloI+nDTfoT5m4wUlXaDMnraYicrwu6roNEtsOs5zxR7o0AEYXr6c
wIGML1+i2nPJkKDp3WzBFRQ3HdnO420K0mcdaU9gBJxzG0VCOh2TETa0Wnegp9NyOvJa9NfDS6fT
n2GsH8RB4RWtAU8HgRw+SWqYHy2mW+6qfWUOdwM7Q5L0Gmucb3gd9a6P9QvCH0b0dLxMxA/rbupS
sQnXs05wpkyhq/bytd6yNtTS4BKvQPbKXWM+tPXsa71uT5dIbIn15KSG0qW+jA6xCH+rW+3jZP7R
+XxpSxoivb4oc7BtCc/VtA8vibxCH8wHQX/+RPZKloIBTbwBcs6+WnEDXE9pY8UmPTbayH7dJgEN
HySMnQGKmdS4pWhbJtfjPIABhlvrgZTnxmxN97YtuZN1jW2zceSRzuGzMcEnRxnWCyQUzMB0Bs3u
wRG0BF4Y9zNTLvtCpU+G3u9rvLYseSldxc6QIDeuIhqAZIY6hpQf0bLBN7Vk61lP4LsF4W08iR+9
+JopAstcl1Z8YMWY+FdNwjbaoWlR/Z6HapDnsDen/yIfme9osBk7BZOhxvPJWtHjAV4oYASE8m16
tmI3HrWtWmU/DqlBfZaHIk9b09GMvgt9B02zYCJsfqouQJiXaH8msgB/ebG991gLBJH3mhOEObtH
6DlKlPIJnVcFD99uoA/Wso8LFMOksDJTKLeviajlHV8lH582CQIo6dY9+ON9te7tX+vsij1KcFy4
Mj2MCw6ZA6y9XrJGaQkRHzFake4cJExpMTV5E6PZV9ZzQwrjc84LRMyKLhP2MD8/WPeIJpi4Im2c
EFRHtb5cBbyTGAoZCM9EVdpPQ12QwwddZTJrEsLLiZNqJkI8mO+qzpvsiXnuuTzJ+F0hebBo2iq5
E7ExG4bICXDQodE43HoQ2Yiyli0PNMwRMtCY+Ns3LC0lT7zeakcvwJIZzO7Zyz+e/SmAH2KBr0lu
B+W2LFLId1aMfka2gyomsKb2SMcgcQ9foXDsSfPHquL9kJa3xvgi+hBhzdc1BGDPHRLGHyPdvY0d
thTSpv0soL8cN28S4N6n7RyWC3eagi54wmURLCCRr6yN+Rb3kIPP3wGv0dax0c6RQBJZACu5epvq
If/o4HxdaNA+u0G3x1+gewf6RNeNY30FyYuBZyks/mjEeUDnY6o0wBlE5CW0N7pmMKBA+jJ//S6/
C9YCMhKPB/820Oc4p8DaRojuVbT5ks3X/khkDYljnInjAVPumMSlh11ZzQ6xbjZNph8OIsRLUwOK
AgTru30YGEe7RSi+GRGbJTK/f3uoXw0KnddrorxDCX0joTDqLxlwAc2c1u9w2eIsxswEjmfGJ5rI
9RuzMaWvyDjD4wEQRESsVNYceRqGMt6CR1IQ+SZArmKweY6pl3+ekmNArQqSZFjbr44wsdcsO86/
uRHT5QeuLKJvjtnlx9RSmANuC5aamOY6ox75BcoCpnL5Q6mxwf/jckEu0f0mKTpFKfLzVjDpkDp1
dHrqrcepRvjQ4WBzRvuRDqr7I8QF/RXBXhxmwalovSDrC4E3JYMqagOd7VUGmAe8gsHpRBcS/WIK
dbsjPhAEY6t2yhEBQ6s5vCh2PSWbejUAdycWH2s9O3Nlqw7htRlc0ts94uKW0flaExtYRmwMClRh
pu0zBxEZlmK2IpcLzAPzCYQeilyF7WvNK8O/Rk41pREkC7zpc8mCxHzuJBFy6wHHUDWUTpm0rAfT
c4+RTZ1RMImGGE8N97WQBZeEPXKL5GZAM4Ch6oe7tuIcZJMjz+mvE+DbZ0XFAtpG1nibrOWAeKWh
ov/hPgSchUcF5p53mmGBFb8QW4wDThm7A2g8ICXQiXaIqb59I9JWnIHfrsnV1ssZhanA0YC0nGSZ
fYHNuKdTChTJ17e7oUk4fY/UiwfpTaI2DQczMP6XArETHLuAxVjUeyKAJNsVu/oL1Q3lpPEJd40P
iEyQFE6aaYMcQ6R0IIPo+RWgL1mt2Hh5OYRUpfar9GiwaR9e+dXvDxzAOe9lYnYQSA2nN4TfMkqZ
3BjgUHz7Cc8xpnJ7ZChgKneTpEy7AxZ1Xw8RpABwYVazwtyrDqS897XWtbM8MTTry9bAvEpyLl33
tmpvxGJ2U4z1gM/o6Nf+jbxcfejPKIwwhzPoAPQD1PsC8MWoe6m+Agkn3+ecYNxGtt7DMsuaSt4J
54+WvGZaUdBhvsQGJKOT2aOJaw7qdnieGEnAK/v94a/jgPzb/ztCYu7+gUWnM2GWof5bBINl0ydC
1jU54zhNkCsMSWtwcpBNkvJYlcg14hj39boQvtXGTY3jr0fkApiAgDPBup6z4BWB+8E61jOAGgei
mj45xFhUD26KJSo2AhpJOvBfZ0L9rNThfEjqOVrI3m8GXlJukgh7B7jjU0KSaxPBNQBvA54p3HHf
Gw4tKCG8DH1qlPAt/BE/ImQad3yox3O67K7FPF/iwUPbBkArSmdiA1jXIfYk5HEIck5EqFxXFPz5
XF9uqN7AJEWLewp8lktQnzhb0FoOEkzggN1ZRKS4nynRULdkjyhpjE+aRdPFSSZ02GA4d7/7kzeE
9xNOlANi+Wx3uCHAgdldOBVKPJes+UkAa3RO1rgBCMf9eukGZ13Uc7MDbWa+MmWshuxyhbSK/Wk9
uBC2hMWDxb7ZsfxzSEtcDilcYslLc4p8YCzY13SXfOXVaIcGbjdGcJfbuEki3g19DELo/iXU7mlX
2CiA9oFKRCByxnWH7GIyYM19WIxTM3LEdKR9a2UxdJXD0B3EgnMszghp8Z29QmwoH7tDEYLirnKo
kiXMjEcSLJ2p6GVBUxlSMGLr5aVJijHEs3R5UPexP9pvziz0eD4P78yW+naTB/FnVlGnjA+c1aYW
1TI8yiJiF9pMBH8NZy1LI0QVlsD7csJH3UXqYSd5khR0eYCJdoH/67VXWDqNxECcgGqZQz4M75Kf
AKVTRN203EzCB/PuHO8dMjiFKOzE5IS+5YAncZaUrGSBVVpXHeEnB1OyMCDjayNzgrleIdwE3zN3
uMTDWmPU47sIKWyRWN2NDewdz78KPMTIaHJg0Rdiq1bCcxngbKDjSHfJA/YJADdSmyAzg8jkKXUM
VzT0sxRdPKpOeB4nsZDMx6hiO/fXgBw6r6hPWubETk9PlI5ENH+tHsR95vPOPziy2Drh4qALuE9f
OnYkYBsYbrpE2BtaY8Qk/NWH/DkVNABoV9saDXsqzycUJNNYlyx4nrFGQReM4BCQxx7NbqcqOnvs
KOSbjnjouQpfPQH5gwXh5Pq1MJ0XQ7OvuBASxCq0hZW2Br9cWZLAe+HHdXiCMVSRxgiPV9mILvoG
mzVUBs/Xr/Qwncc/jsZG+wsmhNKSCsmiw3qPwGCgT7AAKWyw3phFsjThOxiCJqAfCEA9/r4eWuRU
tCMKIgW7CBH4208isX81lJKbuUOahSleJhGgLekV7AH5SGOxOK6rCxYditygHtINqliM/BXwDExl
m0WMKM/bI170Q2kOqdLB3Y4NbFOf2HySCVwsqDZV9Ip2wN2gmw1WLTwJRrWJgd+pj6ESgGr6gkYb
H6oLCCXHQUIDl5ieWF+fOBlqi5SjlMAMPZkixFuAq4CV/ku0o30JeUTwok6ToTxdNvaNlmgbi/Se
e1Eb7O4FieDPrTTrhxiwgXiF5rhcN4gUs2nLCIvzSmjDMIBMGeAnDtUf6BsmIjqCOfpFErpqH69s
8FSaxLiAUDiRaJFjao+3vHi6wXJysOQ51aUi9IXMIEkjUQmlmUoFzoP0K7w1XCfBR/MpWaQMdZGM
g3IHhHnnvTrEOcGPizDp40Gktcv8PoM6o8oSqxspIcXEkw6goYPVCA6PET6oz2AIe7ow8JyNZy3T
NK+N7E8E7y6/uReJjMf3TdjskjWpOKNVc/dpyrtvskthDL1smhEc11i7AR8KazHjPw8h44ApnN6K
lqx+TCzHgPB5MZ3O8BowXSFVxJnHxs9EM9qh1+NsQc4Qz3nq409rGUAZrYm8ZRZKLGUGrWuClKIM
/eLOIpcyfNkpL1GUloFYJGeObRrGKJLRPn2rzxA0CMV60Y9+UX7UmUq6nt3tG3Jsp+zlRRrypQ/r
Gm0l5IP9KSv0AgN6yQhAMhnGLyRVcGPxcRat5lckWyBifRuAyHw3Zx0+LnrUlLsITcjuPhjwCwsB
USTn53lMKgpGE04y4GjjKQcwfgYXVVSro/8cfmx6mlRGD3VDyclzO5SoMBU3aPo2RFJL4z5Vq34G
Yyi9f/FliR0TA0Ngiwq5kdMQ3rH2i+6rn4jMYw0R8B65SiScCzsPd5bYX0cRIQjz1iG67e2rM/Ze
Vlq85//vuf3obXaWCPRjedchwicwYpDrAdGTgJM4Hnhg9vS6oWTkHUxc4pf46hYf3lGnyGB4puuW
pnYYVuoNRjPOobLD8hio2knp9ISaYihHY2BmxE8KLwDvjfUJlxrmTCemXwqPLreAB9zCCv/APfdd
vSMaOInyp6+Z0ZrTmPXi6MvnTP4RlSSUGXOHOgz+zEcfYb4XmSqICsbE6eBAJ0OiYLUSAAAq0fQc
W/KWSCaMjLAdGlUaFroizvx0WMjECAx9osbQRTmDpTh5f9YxpSFG03nEThF6t/8yzufbH2F9RFGY
J2AcQniRiv9QuGG3o/WZ53if3DCohENrcDpq0o6S6cL8+JP1CFqBP4LYwI7qoEwz4sZt4aM4DZ0v
5jwbWx6nB9RF7pjLQ7IErfDsaiqNIQmxfeT+ULEFLJZ5CvojszO3T3tKIv75X9E45wzOPp81eEcy
IDDmdf0Er0NjE4NDXH7uE8IFD8npj/doqE53+AD1j3AOBJ9rDkMFGFeHjGSPp/2QLXZ6QsWImwtw
e7KGeJyB8GGBX44xTSTe8Jxd+TcIWgAyRBgW163CX0OcFfF2WxaWz4VZVRDanGV2CElOMPVqAK3t
FJfXtAtF2jHFcwxf/1p+YFgWkxWNEXjpMdonVPqw8E+cIapyJ9v99h1xZJ8LT7NN49+M343EBNkX
jnfUvb1VBrn03GI49EW6Ak+FGITJc92VpyEfFMNishraf1kgAsvYlC4wzhzFkAuTHcDjRzJAINNX
FG+kObzWjrvJoA+QyI7WpAIM8zeM/cf9uHlG4pWIHSIpp1wO9JGnTtBUAHL3PBV6fjexE9l+N+QE
jYCf3qAtYUtnO1Nl8EWDTlkdN62yegS3L6YxCeQym3fr4RRBkQlWOMW01XFEuDxX1YYMMPxmjwVG
WD7vEunr2BJWIdpzsfwiU9Aw17w88GO4DYkEySAP71hm/Zp0laHfBOVfHxy7XTWHz1wFBN5Sew7z
E0WN884RWw5YkRglIZqkXUU8PCGBD32Ir/ZcWu1ukujVpp2WNM/BwL0cyP9lxw2aaapTTHTANbI0
VJrVCGgYkejDegAUtJUBy/hwWJEZjIV8CPKGFA/U0ayp4gRP/CTHPrzdc/zjTud+N5+IIjRrdTex
NVBomxgjbS5pRIgV86VI/6MbQSdwGE3yjWMjtRMEmsgnznYmOkmS73tazbeSTIG2VE88mpRIfOFO
AF1gxrhvmkvMmR+HNGZbWVhTmGjTDWAKoTvMXbEMJmlxz7w53yR/MItMdq/SnUy0/FTP4NuPTNPw
jXzX4jkg7WwgwtDl0oI8gzYvUj32P9ErIhn78PPPX2IOBhTHpUYuhG687rvEkeSNkBxrKDkzon+D
nZDsJlMQfPQq0NKCK2QH/4Mf1qhYso5a08CaZ8ZjX4EDCq/vzy3cxwpRw4+onxeyBKhy6zflRE7A
mvlz34cGu5FdY1tV2KrPkPmXIfY1gt3HkFdkOBB3EAHxpIBeyl7VxfRSIUqIHU5ibPxPqOgX1V1v
U/CWxK76Z6qBw/j0b1YX552WnokPIVGze8y1+ESKw3nSbHLIPra37/yrf1b93TG4n5IoFvIo1YOX
/Owb6AASMLZHbDoGIcj6cQWzl+CM8e72ACjMFVoISfYml+RveOPUJuS2R7fiKPTB2vtapvaXpEja
EzgI2S9jhCgsC2OPfxRhcMWeJ/y6D77yI2MTgchvyx1hCQVbEiLX4u1fjrbVCmU0AexCWg1XqCyw
asgcJVdoS0lSxnRzPs5lfaGClDNAn+BXYmzFrCFWifHoTSoEyiWhSeujdqGpbvbhqgC/z3o7Pi9O
XX3jsbx7FF2QZMVXHqwAixzniQBU+FxIqICUFdeF9gdL2VIcDhRJog7etI6ouI6RlQztow2XbtOK
StdOukCygOJDMjkn8knhUjuMnPxJWtUTt5exO5qvN2aDQUS4GA6YPEhJxWpJiSI8EoNv+KaDl4gU
GPvf7l/dbcGJmVsT6U2d6you8dkE3QghxapHcMlURAybj7+x91xgmRNzW/U3mpbzgFYkMiUF0MEI
08DtNwYUAOthz1eWhClxkR36f5wJowOR2ibmR6AFIvTCu/8K8V2IigwXlQq5zVjpTAo0sCAmOrkv
7FuEUIoYDpILJxzk+8jc0S9N705/+uRlUYHQ/E12TwfVHTQlLicllG+jHXqolqeKfFsSmySP1o1Z
FfLc/H3cgl5CAlvQcEj6hmGQgQt0GRAL/QdHcNUYE67hwIMT/9CBKzQ8UuOAIfmAZguCewniQTik
wDl4bWw85BeyLcL3Cemkicro6CE3ST014lHVDjjEzZGV278nqvA+hDJ52ToDkTs8ja9w2HT2BA0K
KUqRPshFQV/SKxL6avv4GSTnos6/ptfeTAj+HdblBBadRFOWCpQYf8NNEyLf5TTtpB5iZG4dUsU9
dMp2aw8c3ONw2KVdLoAwt53fBh9CKjBiNTyVlCuw05jionVUwuNe/5qZVa97WxQsLA2z/m5yaaYp
8kJ8WyPtXM+BE4EiVjy8iEZCIQWNkcwvOOGgvsSCJlNHMW/pfuPJPxr4DKbfiyD+6aIj1SZmbz5X
klZhxn0wr9FCcZ/zjmMkgzTTFNsxPwigFslQyBXD+6hleB0I/G+246jaKovHWXb56VEvIJdEBxTG
p4Dyi/62oAH6EO5iJAyBjPrLRyUk7rP+9O69r6T6p0J4Y3IF3/ZniTL/tYy9p10wo9CFjIZgGKU7
FFq2yl9texkQgGpsY5BVrVLpS7jyWZhExmE3WccRhabH8LWISfuXwrur2FBJjdl4x9JgMflscdaG
r4tAUluPXZl4FZIJ/i1PyXIcQeKGDbj2qsMc/EWLBJ+Hwm1B8gHqvDF5DUjHWfre+rA2aGkp55L5
WpFWBA3JGSdJyRGY+G88yYhnsTVpLQkRPN+vMLEuwDJWbjzdCMGVjZhCVxaMZxotMSvOx7Zismi5
AGh6Zf/G2v+1YGAl+Nxsjnrmh+mzD1ZgHJedh5PNPEZ58EVAoYLXsHCSbCvkqEK9VtvJvoqeGBYk
Trfc1NefI5okLyVtuVq8erpYE0zVfdokhugrZNQc92LEFCzbAkukOgYTHv8jjaE3w3dJ3gMdqEvF
IRafdY+tuDPoH9I7p+X4cR0boMfew58SNIClvDe7HJeRgmNyHk2C2pogY8fhBrTEnGJ9NCKCAukc
kxj1MtFGQtpL4dc6IcdxcbjcpsewOClJQI4U2qvZESUcWYiU4sLLY/hgtuJ3vXA0auXui6lcK4hx
271uiUi+9kvruBoxrgvKt7i1l8/tc+MjHcxHNq48c3Z0FgUrfufgD8eXIRnFPF0WHulRxmsDM3t0
uDqbn3d0vrRP3SPFxGAIMVoSJ9HZx9WH2Mkz2xDGjwpi6mf0YKv3eLmxEOD2x2UkHiSkR632Y8BG
fIkIi1hHxMi1EdMj8rWHxDxTQ4MypzY6Cl0rP0fMw3KDlpqVDvPV02gwRQ+sIU0XE6vlzMxui/14
O+CFHL7E1ONCP0iIH2jkqLvgORB1MBWOr9T/Ee2PqdkaHd1jtsVxPGm8Pt45BIwVHY7oNhu9agdk
Jp7YqFQp7MZXFIx9FdGYkd+DBwI6fAvUCJNypjpDxY/BB2kOKy+PXogib1QEjFaEKw0BNpAGF4FY
qUYXgsYYoTas8I8VYCRDOTA3yz6iXRUOZhL22CTu7mu4GM85BVjjBbL+6IUGu5qnFmmyc0JimyvM
KrsgMesPSNZKthIRR0sHo1NhymODuAwiDpQg9jrmQgRzfRQygGyDS7P7TIvdv5w7dnuYu88uvg0i
VLlabh/EAIajhwguVJ9zNFDsJ27/XM4rl1dM1N9MsX6ciKHWSOpio38GRxf+js5FENcOVwSEnhKV
DucjZp4fMYzHAyhYFRPxOlxQ8LeLmeL8UZhdqGc71+eqpjbDwDE5/RLSyXt4ijJO4rcHCpuRaDIG
ZcAFQapzbE6gYuxGDHlnYAVqIglkJwWV+Xvb5zg1WLZzIrRCiVRB0n8StgnvXWgPgufxwnHzLegO
h0j+iv5ImG4igHvRPZR5m2iK5mjBT+8oSTXEgb2IwxjHfwKC1r3oNW/R28k2kxETMcr2f6hYRtYW
kU4LoM/P0OTDFFm3MB0k4wDW6Z3FDUCak1thlcKowMpGwsdhcjcKpkT48R7UDZA9IXrrEc0/4uxf
eIWN4kWoJT8c/uj28WEFGEqYwGidOdTmY4oelTKAVqfCCsSTfDERX1WeBjuF+aRFjCsI1ZoQIeSM
3DikFPvk3JF/PAr/4XKCXiArzeYAWBWEOhJMpqv+kkm+FjgnOA+II8x766SUV4KOW9RxDzsgI/ii
N6Kkz6Zg/7KzhdC3iMhBFij7Syiin9k/XBLsMQAwx4V8/pJUKSwjaBHmk2savoJszafVsbOhCHBH
kcj4/JpjPVu2V54rTeFMaeEI2ShLtF+0qhbR2ENEe9d28NpgdSA9TJPjRc9VZ7mTMw+Czrb6begP
t60IIDU28zkNKtrofKiRViZwzcc5RTr4yR8Id2yMjBpGfFGiASlRM8ax7kvQQxN6AeBtYSjygHiF
Hcs1i5hPysHuygImIbZjPtQ7r0NJF91tjGK+FFXehdHUTAknK9cVhZ0/uz10A4Oi4JBJoibGZV4G
z05nJkAh3tvVM6L8tBuFYIAfY9BLNIwnCqyZf2Ewdg1ZQiNycn7s8xMzRyjPBiIRaSDzfAaNg+GR
QUCxs1kafVeEoOgKxWW9zWihLJgbVBHy5aRrPIGNzwSOFJuyK0K8RJ4XzATHf4oy8SzVJMMxKk/C
EtneV5xRaWK7o+7OYUlT5+g1ldmQWMTJUIJfOeWzscfz9Jx1UxqaZxxN/2RWLXpubcWSr1WUOvmB
khDvtWp5tXR/2/KG3/ilNKx0npn5QKOGeolk3tLiD8N2/Yvt79NJoM9SdM0LmaQiRDgIfuheBK/l
ZCssV4ZQvutKPk9Tg0N0TWUXcdmPaUN30k8Xx2rVLkdWn+MZnt4liyvExKj14YMe7/3350wqu1/s
SG4DJ1CckiI7wjJ/LjVdIP4ZD0Bp8t8BtAGl7SlolsF/OVHD7cqZn/+c0Q+yhRiZLFRK71fsBKvA
mg5FUevk3YLcyw8nQ9so2X0kbN2MeG8+IBqPeLbRXEYNmhqZyLb3tiS3u8VeOfDTJZLbOxQ7ShS3
IIoZfoi60S4C+GY618ETAEwm89wt3Yf/Bv1C/LFGmbD82vKsCznsQ54DUrKZRIXXiOwfiH+Hllzy
CDZEigErkYK/hfdxmYIJ+AXs2v09LdE+y+rBXICeQYBNuV/tut17UyAqgdcAoh8i5MD11VtOlrQd
GjfkTAZwe8AN8O+Q/Pob3x5/+UQXJBg39DReiIBZ2JKH+7MkvoX0J5uTLT2gsDqO4K/w6DoC5RiE
nQEfDjstkoigF53cwZ1kifF9ZIVZmGJtqXbVTpBjIHGTSAgPihnYmRGHpE07X+jOfgTK/D+7Rm3A
IMKLT0eSWFMQCPFokaYNuL0ADWWa6dn0a5lcQZK/4jNkH8CaypOXQb6JrwmdCO2Q5mc/IkFWHYgk
KO9pTvzYr0vIvbuJLJ/hOzeO7sApSKc4FyGNRgR0/WVc2jvbJe4nf+DAAZtjLHqVMdq96VtjnAli
bdXHHZIg0bBGMF8c+6olnZhsDCSDwqn+c3mMbyzHY69wASgcKuy3JHQdONh1u2L6iLKo5ebejTeE
9gjnI3zLLsANggGROsiocGt+LRGQhJl+6cp+kwhDuhCKZnZkmGswoQ2neNV+nnisOKgnUXvCFOr9
Lqgc7jeWfIWEb8V6/DMaYie7vs8E4JGRT/cC/FFJVMGXk86WuYaPZCXbE4qE/tEUkdDpcvP/9HZD
EIpO8ykS1tuQTirKgMI31RLQ+uqiPtdbSnU7LUMMIs/GgQgApjVByIoLKyfLjt2KBFmix5lacOJ4
g+UbaPVBERVZdVE/OrI/DvSbiPr8GJjrKBOdi3tIBG8TiIdqhCRVcUTX2CdQmHFn9/V4+QY6oVEP
CJxT38M4iFhfRTSwlKnb7NEZI5NgPJIP8aaBpcHsyT1bALu1vOl8+Qw/nB7I/QbOMBVC34UQngIJ
9M/LFPFSgHBZp5UMJmo8BwAL+n/j2YhJiT0F1mJg9PzE7S1l0jrV9fP2nW+GAfzK2HwgnX7Mf/DD
Irz/pd+AMVFtkIA2MDJUiRbyMD7BobeTbAwDQgNDfRhko8XHJT5hGfiLpGzePfjPjDBSonmJmkbV
v+IBYd4rie0UpXsq2x68PQpw0Yr7Ee12qGMaC+J52s7H5GaS/WZLswHpu7cRrqIfow6NHo7YnYUg
4QE4Ag8NA9YZMl4WwUXwsI8ZW5gr3JELVCKqTOTF8cqVM/tW5YIuJnsGbpSoROi5LJSk/eno9iE0
wO9ZXP85GcQbhl41X3atUU678Rv7wfxwy5GnEJBpMHfBIEKNG43oa0Y/hklxg/NlJdhJAG02f5nr
A5xD1i0iCe3Q8VwJaT8LjRCd/cvWlhxAf8khWC8glAgajqvvigRbdgmrQS4irg9l624HulZB/7GI
fgiqFy1qG5QvMAZruuk5iKG1sRlmYKOexgveR3LqpUxdBmzGgjVHpPaSN4KNogfjqfyj9+E/uZEb
mn9FsxZEOEmIPBsipB+VoajUvhNHiSuNNT6n7qkiuhxbJCgLJyUdvAwBiCAbn4c66GtndNU1cbvc
kjRc81diMMBp7901hmriljmvs3iBHiMqkufxibY4ASTRxkDTrsx8WJq3FgVC6wgFdIXk7u8mw0Sh
eiIeG0kN4ijx6uCXBA2Fao3nJbHpIbu7P2jh+MSGHEvuazW81Szx08kun8W+xEqHvxFhRHIBUPyr
3HpRhQ2AMFHVzNr7AT4XoeAj0haoMfYxe1C7SrpV37l7fT8FNeOtMKQPhdeZm4xtggrQni7uXnTb
moBsCgJsFb9jiENrBNo2WXzMJ/QpzLrw6ulSmD10JLiNh1dOuz7t5nwPVLe0QaYQDndiviMbYZtj
V2dNd57XMUZS1RUCXwag4BgRl/Bavuc/9l/wRqD71kSLpno4rl5/DKLvWCtC7Fkn4YT9LIk2Y939
Wb+dPIddWUC8UBCzhqLn0cyuj0A0zT2urEL+5A/9T0mzoBxIi3SLnYmGGhabiusMZ8S1njjiHBab
INSciQJI9B75A2PRCDWIqNWwmdsX32tPe3H7Jzz/wznZvPjLhh41rdp7HcJ32gfMKPircD2HWIyn
A5DPH3svDGoo6trHc8hxeHM8xT00OCgsd5vYQBVApK/yJ3hH1RYpxTi5iRp+6HidwQlrX1CkLDF4
HJClfChoEqzqAdn5/OlNzpyqUGjRecSbmPyJbKMR75WbnWWGXQMkkk2DgpbP9G40bwsSW0W/oFD/
c1zD2zLwWYJ5DoSClNxLYweHtfys2zOaMw/lKs2LPwrbOAyLrEhvpG3eFifhr0OSrNgt0IquUaks
EleoxwIEKZhxGH1oshtZvJmpqMYQUagpmwj/8nnOLv+xdF/LiSVZFEC/iAi8ecV7L4R4IYQoPMLb
r5+V6ono6amuKmHuzZt5zj7bhNbAXGw4VXuEm4DaV7p1wsIPVFI4sLtdz9ix3NG2Ebs/5wWXWkSL
prZuryCHBoKTCUauU7x05a/iYp3HvJ6AMJqObfWKOCFKWrgE2ha8flrRT+a6clZC4AEWYXyiQrQx
OgY/VYSp2hVbLxEm8DGfNWukGym8/5l9SiZAFhkLT9emrrgUex6KvAc8F/eamc5iuzjSWL9a1Mdt
+iuOGNbxalsQUsrNY/LHsuWf7wj8SaNwB3DXA9cKf/XYfee3lVl88eINeLaH+vyRsnSM9yAxWM5G
x4AEHtrCsmf0GfmJO8sEKWukot6zQygun7SDx+42sNWif9MgJuLIsM/ysu8CNuP1w4i8qPvsciv/
wTA70+/FK0dF0NnQWPBxKDeRflmIWEe4xjHUVrv6eU6cYq9dxPsqYwgiQKMSqQbIu2hB4jP5S2+B
B/bpSGBpd9EDwx5HrBo4ZmvNZSw4R+s6HSJR7lw3fDVbFhGmp9GDTSrL1pwp4oLasPBvmADRp5rX
ORu5dX65zAtOzTR28cIkW5GvOU4NDBNk9vgHKaizH+UGy98KYFlx5wXahJffAQXRlqrJOQoO2UYY
rmrvq7mwe8TU3OL/gquAAiX3QGpV8ssiINY9AmQ9vPq/dXk/gXbd/u062VrS3IFvHBADBaC/+wmy
0pBEEoG0oKAW05+HwYExLykNz5YyUm6yZabRcrFqSpqW3/1z96/fZr06zi8ZCPtEwkWTXUazpg3F
9OBV3iDytVMKJL42sNwyzn/9Wop2wIJkIcnab4N/nC003V223u19k3qDt9IDdow8iU033s8vOK+s
w6txaqZVFX2K5e5+YOqf/YwXxWHwnjGWBwkseWFcjMpXmG7LdrYCupAHdi4Kv+1snBS9AISoHgf8
o8Em4ZGye3KYUv0HNvzj0wj7Z34kiVnETYioCeSPkfB4ZXmX+OCytMoiIO/AZQjFVcp9OKXRJoJo
LYHKldVGYOJXlu2RfcjZHmm9S/qxAYo+PmwE9LK2CQE/xXoAHjmt5ur74al7cPYfaI5IVG2mFfy5
sv4SZSAUnmEonGviB9eXVLtlrBWDFoqiXzRR1WbX1sKKIdcxlDLu2wxvNu+wF9Pte8rCclY6pcar
wnRk2lGTzHHOd8wFh3uxFK5S3ZXIDJb9XCc1MNovjEfT/lRFHfVJpMtEakgzOGKJfF2toXm6NVw5
a892LpgqW7I9277Yeak7IkQZMga6Ib9IDW+zl6Nnpv0psrKYCQZ5UCzLHI2gC+7cVqPc3EnzQ3cO
D/C92YWX0YYqwjhq41jQg8RqaykI0d5TGUne67uloBv34vjU2LRy85tcincn2Q8hUQpZozGtqDjy
D3GjqiHvfqsupu1LVcIUXk5GT6d46OpEsv0ovaHckaGUmGv74qIC6Pkgwv3/CRL9jM2xxV7qATmd
vInVSMs5ZNOxNU/3r6j31TSyeoqEcl8+V9KeupZgExXmh3/Fq81Ie9vat6AuRS4tXHm4DRc/gtf1
dnCqOovtz4/PQ+fVwGne5HlOkUfj2awmpCt6iwC+5WSSBH/9cFLcRca8qtS9jfB0L2hvdCyT2+Tl
UY4xfdGhWfs3fUmcd2mucy72PKeLjFv8W5mnPQGTXeW3vgv6RhTajehlxx7KgLiZe2XZofkoyR4t
9pLWHtMtg7IJTEavjYole5DUvrAvHP6dP09EGso//ivX4rBjZ5WR6TbEJwyYSc4NkkoTc5F+SGO6
68QVwViprAMCI0BdXUp8rZ7YD6/hro5tnt86ewwYj/OUZt/yjPYlAohXqKYXxMi9UJCkvIyL2pDg
8deYXdqn9juQ4KqIK0BmzMnC71OgKGPAbRn7Jy53rpMtBBPrTIDF4ydEi7/ZbDdgiKMJz4DCoY/w
OzzrguIIC4F0KSWaifWhtEg3pM5VaROnsNtD9zqRxlRKt5giVIOxeKyY4GZQvXft5uEyLuG9p6vn
WyXgVFYA0S8+Kzq4HAZOTL816vl8qw/tBZ6eSqvUuk5OJD+92GiQm79Ep0w/cuaY5yZQPP/KR4eJ
jyAqnP7rHXti1TH7ocQvchnKBVSL8WME97qNDM8DRXxXjzqbK49Gxs2trmohhiQ9whBYYYA8xUun
FRbsrJSAIQke+T/robDU68vi9MPaL98rIaHrVdkb7Hh/qku9Nta2Q42yZZye8ONAi3uABi7+hlqD
LN8DxAodl5W7DfIUDx13HF5aDUmNWPUumQ602AjX/vdjFB7OZ7Exv0rhUtBhxJuXA1h0j09Maj0c
oCFHOYPfC38L2AcWHzmSUqxNRR4lukNqszu/TXq6KjXegbtK/HNOp2cLQgYuzEOpFUhJuMXVhfF0
CbYjpf4Dw6tCsrLqRWzV6rvSo5auVp1nZMM6YvWRkK5ifAbykT8V2J/ieEvT0kgrXkHpzyiijzg5
wHATEUwiaR6VO39MB3ozVdv8+zWqLaVGQeuVrMTGYifhZvLAsy17nllGQcQgzameH8lA/kbPzrL5
4HsEnTcH/CB9u2m3AQuZ/NaUxkGeFkA3m5ZCAmqGJ6Y2M1048kGsO0Oa70UqWG5WpOgCcDMqWYkz
MuFrzAD3c+hodzOR3KcRmGO6Fu/9uxjIkPfEMoNUNdlD2N3PcW+DxybVPwpttBJKsdBUravPpnVo
odhm79XX51k0vPbyBowv3HtYW4wUT93AuXp1fIpV4Q7tZE+B6FFcVqbB1AQEYRpYTjhFow37Zmv1
ZxV4GR8wHYPkauFwP90LlzlSd2Xf2Q5cCkjHaRbt3+pinwwLDBQQorMVecjx/tIRNG2j6e070P9K
lpnD9COLliZHRlu6eBePX9GP3c9JTpRBClk1cMtYQyfyhVklKTJRO4Fz8YZKmeGl+kfaRezbSY4P
IRrrQQT8YL9rftjHA3rzcaktRRvd8kjVgAWGbSy242Nev5Z1sv2V4w8KXfDsDqCBYQHW9zpx11uP
/v4Z3N+FP7KmrL/exxoc28JOQ7utJntxO119n/84da+X/LRBWo5GcfV6h3IEAe/oORjtR5dFjFIy
yco7MDgPebeSBbAyCKtklAzPVepLJSPHWADb7zC+d2z8YSL8QWUuesxD+sF8BaJHiZfETVeyK8D1
Qi8GkaqmqLjK0ZDbkmiK7e47i9dv/ptc7+75R7bAhuGqBCMoTpUTJuIqwNCYhRMVAFNbVl+SGHUM
bYFxUaWykQDMBsHyi+nVC8dHUayb/OvYJNNUz127xEY/AiUintqOvCG/gPq+yqYmeuHAksLNyNAn
VJnPrevkBu985mNb8d8DzIha9ovVjeSC4CpyZ/87ne9mTPo18bV3LXyCqy0pWjEdO5p+PFpaJX3u
Ll+jqAoTidYe6SSjwbh8b/szzP5q5PP2oXPNFV4Tc8rJ6x+YoL085YemEAXuUJ9TQQXLEhJK+dTi
8Fz9mQaydp2NQjFbe5ODKWYa+yrsR8YL24Yq1lOVZKSRLeZK+yZNS26mbfrAyeqwbwq7WEzKLNlS
MMcCnbJ9Xg2vY6Ke5hsUGlbea6Z4sq8B5RNkNb+QOvuSwFbcwe6e+8Bw33bVAm5PhcYCoqcz0kNC
OJtnszj7qZZoyhf9Wjm3DO4GpOOC3LKAUpM5+H22v5857L9cKYSf22jt2zJXggFRSEHmIBTonMfh
bFWeeZZ+u6c8AxSxgcovgXD8UeeP72s3IYAikIvSYPfnV0jIOjJkeen0G0kRF5qbcCQ1Eo7iOBeP
PZBgNdcldWa5H0XTM5+sLvQhMAAdzsB5PX42Q4dtuPDcFqP2TIzae2sJHD1XgG1I1SEmKeQchcS1
W+PN1Alo6X9GFAJcc3MQakUzO59PduVp8fyZag8Dooc2YYDBUgWkLDCPTtkivpX4BYEd+PM4Valf
9LrYZeEWCOytJRnNPcuTfdscuzT15aYSRq+xhik0qWf4yV2nM7o0NK8EjH+2ZvCaRIfYNd0bbT5k
GiWx/B84HJGAnlNMFymna0EDjHM4wabXjQUGl0aysqyni9hJ+GQiwMV+BgO5KOwqLUuh6fO1N+V9
q9MIAG7OLN9cN+Mi+DrVc2eNJzzF0xX2fgn/MK25YMNpsX5MmTxu4QjKFGVDqvippoOtdtwmXX0s
okzGPbPW0sZ0J7jfi6bqsJZxycJd2+M6ieH8oLb7vrL7P7MaSUDcPLm9M4jo5Mtz70iSQ2Tb538U
zoHA6quVDw2pzIW9Hkgws7nwYnRsPtQBl6p8l0R3kDCqckW8NXzZaJBGh9S/7rnAUS8lfZ4s8OXa
fH3LaPUpQNAdG1Tj6bWjsNEhC5daOWTz2S5RnK70SMztyu/qspf+un7eOS0tK/zLy6tiQmaEHAVJ
y/3Y5+NfpnqoS1BB4RhshAo8JonGtfMOKIb31kZr9KdKdPZwm04Ifq9t+8DHEodCTLT0175FIFu4
UKldKvtg0/rxbKw/3lxpg11YKVmDXGqHirsZCwQU8AYOMTdsmstuyg/i/uDpfrCezyeqvwrn56XI
Hm7ztbtwJCvkzsVcJ9u7/7w7TBrB2qWgfF62lyNoKaQDlQT2COj4HS6rEdm5z/JlZBQDDaFHsGR6
jFG4nYSXgYE50g2H9Sdhf/gdrtvnWmgYr3Je2AQxQr92DoVpGUeiRJD2de6sBnxc/rGVmb2r3Vfx
Hz/ZaqrEdaO3Ypi+6sgRaG31A1y6irngLsNcFvKSP4F6Ctlm2ANZtTQOwJEx/aprKpkG41Q2F+ff
BrBTNUvyNgs5B4HFGCJJ7tVN58Tophq8vy75K6gi8floJ7zH0YLyiJssXzRych1NFED30r+c9DDD
EGiBmRUQZ8Qy925GN9iQiiOqp7evrDoH5rEe2brGgkcdat96ghvK394mjhh27sBhL5qwmHwY5Ytt
Y8tV61FMMYtdM9ZKF38/b1/QikQ/Fy3k2mtVmGE+M5o378G0nNQAYiDIUbd8LptP3roVwTlef5YK
ztn4eY9iEhkMl7c/5GyI4BsSUMJKcL6xQjsuEKuGq76cr6/cRyBUXcq/1RDXki0ma8uauXzvZ/9v
bYNihtbNlFKtVzmQ0wxa8/8s/bz+qbTjaI9k67eIDSpAOQY6UcW98oiuIreI9JjjmfuvJ+cBv99x
quyLV39n696ujHvc9Q2XzBevs7OuzKaHbFPNFO68u0REBEt8Uc83kAfOegDom6s8ol8fb/NfcLLT
LVfCcnBOs37PzpP6aS1IDDPyWvdcXAUNnWfvfoihab4+6yh/zSUyWTXbXQ1C+kemwJK7Gh/TdteW
A+QaU2oW4sdShAE6uQqlWXRVFCTyzSyluboEt5mnsf832Cj7Ew/ctGTp/ipEcTjne5M4huWP/OW3
EHsVX913/yxIlxR8KrA2nw6j2eupsj80Mx6mWzmRLQPHJE/+k0S07OW47XTe9/IW3id0drJeFhIs
zC8FtsrPs821u0Wya+ZOdTaPWYltO9IKsVvVTeojk64sH52pdKi8GKonl/VWavt1kpk+OSt7nojs
KUrmTZnbqV2CyifsRHilsTVGfDmKDNRJGajXbr1H/9ZLfmzGS90Th/IJ0tmysRknmvvqnkKJhqYV
tzkaWfSn60J2FOVv0b9okQi6/0qvSJGTJ2x7kh5F4vn4xwudkwgQ3XFdXCL2DQ8mDkPuubEhBWdC
E9vjrBs6W0wFvFrF2l16WH75Kh7R9w1Eg2Fdeh2iMyLjzLiVKMeaxtv5n39DH/a3KArjXvP6S+Dj
tZoDpsA/XsUci9tE0Y96XxzcLkOuczc2jDVPuGC2jv7u69jNleOjIz/zAJUq0frRbPF25Y1Sud/H
u9XseCn6nZfIkeEtN45dq2l1MTeqb2+hQOkjaV+SvSXDLzU1Hwwvq6TMFhOccfyRSSUMg42u108N
n6ij90pyxDhqTsFgAo9BffzvVeJPe/IVce9STL5L8ZG3/IXnJmaK2cinjUeBKuHwWD6LJAimmGgn
KQSAPomDYdS6uP4tesEsqyPeZMwL6rG/l8eC4b6oGqkFPXYormurr2dtRSbInLHvYrQv7UM/ui5I
UClwfET+89k2TCxsI/SajqGsqjRAANs+hL3LAFR1+NT6JLjf13kgSrYdPeETqhyACBLT8QvR+qMl
wFX1ODXid53HZuyX/qnvyh+/VFzZopc9xEJ2pBHEPP4OPsiXfoKfrIA/HP6Ca3g13DjklfvjyTjn
DQ75yba/bGwb7q1pmwYgYVjrKhLq+UPwY3ncUktqA5DBq1lBMuti2r52ISkKLrUmk1lo4BI3y7dl
4ojBn6vEYt2H4j+bLUhTcV1OrgavVEpuSaf7wiQBsPYUlSZ/lo5PO/6z+RpNBXSmtMLdQAmxySsb
Nl2S/PAfYZ6VYZIcZieOh3ipPOa5WBi3xkFPnqxPYl7yxbAoznwdgUie/Nb2IqnUKyIv3X7N7qq7
ebjuy8rt23fw/0nfJNr2iXzM3Kr0lgMeKcnzi2eDkeIr0fPvyPgU7dzeJfeRU/RjP8gukqtWMlL6
vdWVdYrCE/IrQ9f56l5hI6DT8khFXsH/LRNpXVMlc4MVudRTUbHY4BPeotXYqug+6dmyC/oaz89U
D4zWLad0jWdYeq+CQIYhZqQll7MWN5LXE2z7QUXQB4AfqNUI5NynR/Hy7dVYP763zfB5hEgpE6mu
1ZRGEMPf4ePP4SD3w123znWvHJOwp/Y6Di3UtnsdGe95e/2s+GlniidOYMPUjcNGKPQ33Vu0ZvU/
aSfWBUL6wzd9DCfVC8PSaf5B/EgCEpJlr7XHyO/48cSt4IMdRd8NV/N935UwCrm8C/6ar4jCxY00
21tNOxgw+3Yg5M8JNdbRKnKYSbuHMf61Y2OpxQCQ7Yu+y0sbmyqHS8MOKVbJoX7rZ2rjbC825tD8
vXwWDWB870immpm2DoimN3hhZhzp8NVxvnLEha0i4BIeetSPbWXEYTTZfwcPBfxlJg/idEf4Mcdc
5XyrEIwg4LxilcS1Hg9OCbzXF6eRq5b6WV/Kh1EUEoLqbkdclRK7sm5NU2KoxhzhJeyilaEglxnU
dskUxGq4TPGGk2LJaWuXFW+/I3nUgN8qcISIEBwifhCAl00EqXzGHHgXXLC5kfs6y768scU5W8Nl
VUASu+9dD+9hmCvq+1pJpvKcKh65wfbkxzvrVFnf5k/jaFRGTy8kx+qZz9bhK7zpuXh1fR7F1aFz
p2X4o9ftlhUvRenvLfDkpl6QrBlzHr/xz1CYjD9+6OLdrZ6NFDcN/lqktBIPZXrX3Y8IJTRCEwH9
y9Pe8qM5dQEPbAprJq2CVZL9s+/NWnD9gZmEX65rfRSXHjnyAWsLkZdVQ7x5T/Zj8X/Rdy1J8f3j
vXw70IkLlX7XtoaMj0b03bqDDsQoMwdb13IiYGRZ5PJLP7GzW2FN1/QMAeBoJ3uxQbD32ZlhrN0H
H5whCSmucSNesl7VK03SFcfWaeQTGqSQ0gXOzfL7hG+rPUOvQyNlHTD9R+cOt8yagTPTqgaB7alm
yy5uuAFjvFV2lePHrpV0nDE7gTpjpATF0lt7M63odEsd0FjtsJB0SZZm+MObiQlH5dqqv/K95IQT
zAEAG2f6wGBJbcFtJcRQP4wqWN39pD9WLR3zqSo3todAs5XeuhoQ3+ePmmUXYbwe5arB9zgMkwhS
DeP64bqOdYRWEcydiKh3aiQG4Jwik1QU6Qf0/GlHJKw/LFygsOUaeOcPrJRWN5MJ7wJzXTV7uLLa
q99h0rcK32y87hhj1d4DlCFXeEbXhc0SN0XTgum9jxp+HKnu6MlsnR08HI1nOzjz2TJ7+7o1DCGz
ffS/5rTAbnIc13ko6F0a5VE9sIEg4Y8R8l8z3ZokRw+SjTe9FQsEQht9W7bWv6GhBhTDMWEZOg3I
x0r7lgCE9rEaKV1BXEqdiwkNywH8EbtNg61UDb0taDhM5x/5IyRJ29Q5liNBz2lbfHw7CWxINgJ7
qcf1lm54MLaxyjVZupH+RpqW/Fl6cLKcytQOqG64DcnyMsOj1+MtdaJ2TogTKFzAdmwVxtbnZdpt
bRJzjjp+xbcippQr/UIGzYLNbgEpnOprG7McjIK8ZQggPDOBP/lWs8TP8jsNg/pCFwMbZHvEbxxd
Q29ps8sn2+uiGQx/bFsvG3uJLAhEWldNQNlH2qwDim2BstIt7OWHZ7XnyxEeQRCA3T63nRwIJtm3
aGGUKB3g6FwXQduKqfkjEEiyspgnjZViPwHNGhAEi0P6RUcgO3NcH/JMhRabynuw/7whPP2xLzw/
7DHYy/NkMl2/tNdUNY/WAWK47eN702Yt+xum90euMVBBuNhrtO0f2uW1vxDpsAT9MD8s769/9Cl4
JyYd44nTLfilfGbm8X7ol9cGSqh1MlsfzO67gX/WRrwZBgHoE48c9p01oT3+xObQ2TBWy1XpG1q/
OKqJ8dKwualquLQTxYCM3HkNu/3hSKqdHJN8yYtLzkGl14eNQVg2t/9WYpicvH+O4yS3/8uCMP8n
PcnIn/tM/9+F+GTeJ6VNthZ7PHt2G579moTBmMODSGkPdV/j/6B1de+mnUaQ1IyHT49pafsdaLTa
8WYEkA+y9Yge+oG1INW8CI+Xe4Mp92zz4aqk+y+ztUB8nP8C7zi2Fng1mqkEB7ulqTP+LxVCZL7U
hzPaYDGV4rudX35Pe0yJefaS2LXIozXommtTZx6xhZltC+4bXCkEEBCNaVxn4dcEjYgfAT/Y1nck
BxitAXdBLkmWUFU8gwJC/epkGBRs1fwerkU84AuaUCoZ/afEbqmFcAmxdxAr8drPxr2xJpKEJYQf
AaXMH2LzUiUxG6lE4f4qZ36/Vje5gMfCfvMJ0c9u6jGckkfxeezdl6UTi5ZTdXOp89RCaqIeMJJ6
r/qMaTbsSl69HCJUJp8DI5/KyUwwEEk/JVDJA+ytGTAfMfC3nzGZR8FRJCIRdXZoZNZMakTOEVCX
Ma2KM0ukGvLsK9HSGC23d1iYea5xvmFI5n5tN/J9KjornCzr2fS3eL5ie6QQCivbQZpByOjAbvdo
lJz93E1ejcOMj1r12dl/Evgwx9NOFKGPBxg/WmAZRzbLy7hz/Rf9jH7+MlMJRLLLIHAJIvMt3kOg
A4VE6oAExeyytmy0Uz69iJaejBICwld89gjG1YHI9Cyn62NUTVRVsiqCg5Rx6FaoW7YWKc2oGjuY
n8ZuPn0VRVZNvFAmlhPAoNtkBu/XWK3z/44axt8hSAEUoiVnpgWIuZGFpGLBncIici4NV+hDSSP/
Q+uX52p7z4cFtoHk1zhV7p1MOVsPTQObF7ZNp0z43qCxczPVMW1rJwBM5R190hOTNwzzRsHqa1PB
J9sN7+yYzs0GyryZ8Zqtg9kQwtwwhLVkjZmvFbMgGpDq9tPDXg2VQv75jxEfEgJ2nnW4xZJzzNX2
VelHyY/fbtDGI7TK71tR8lxrmeq+p+WwUFHAS7fe7xfvm87j376+haDbntb9RzsJ9Fyo9cHT1/5t
Yes26s0WcrHRlCvbEzFBsE3ndA6+Yblc/Z2uPjJSapqMA5O70nZTf9JrnjtbsAwCUj0zzHlYH6gt
WbfnjdesBOBdLh0Uce46PphorkxcgWg48Qk25xsHc1AB8Mk2IqussGF2PZ6wyDZQ8hpWZyf+Qjcs
3kluIt3U1232+FwPWOPyedt+0p4cBguT7GJIiuN3ZQddNZ0V5tUxs30bzpUXgVvAXOpYU0xxllCS
tAJb4FfSx7s627dn/UAtnuG9axmDbgD5nFv/ukoTXHSYBkLLstQ6Le5lZXh4jiBQvPspUgJlNFlS
vQbfADXY1IPFhxFtOKjx1UqPnv6HGO5H42JN2W7GyZdsEk1J1rdjgKEBEjjxSSOKPBZEJfXUT6aT
gbNMR4w/K3ajTPgU2zaOLK4V3diLWij7kZhnL22UEJYrA7aaoJHO9eNxp48KlJRV7T5W36+63ul3
uO3/zvneVN44cTwS+up6u3hy76t2TKEMXhRA+rVgm5XyhZgeGv8HO6X0hzM20/S28fZvYU7sTCKO
Dzh6CDB7liNQsTSD4MKjxzDIUAy/7se1f44JkV3HS1n5dtmXHNUNxj6lS9cUxapon/goJRxEEo2M
sSeXZPn07Ey/qUy2MYqcjK2XAhTh3iw0uOSQYZm7r3H517Pd+PhDNXJiiKnwOBbeXzReTnFPPAUC
+5L7l5vYtn1JmdckBTg/0sRcbvh4KsJ+TqHHf+LdJcIgVP5Ev0vMbxnOQtvP40NGuvnNoXEcK6TP
6rFZ5FZam2YF0zuavysTpHl0O35geAw3/uNmsi5ynZzJssWnnyEt8ZtffWDEofwE2/ZzZVe91V7D
D5atjfVg9QRgFbnCrHi0XCqbTGmTrm4CgFJ/v7ts3UiI3ueatkUnpdBKgxQyMr0MlakJq/cfLUVA
GCwWmw2HgBGR/chCLdxGOUYK6z9q4KYL4OGvcK8+zcumI1kXtI7ndTmWqK4PgVFj3MAcPlKIQ75r
2ojDKFbedc+dU3va82ef7OC39UPvxTMyPXl3Mp7IbX6+V5iFAB30ZwOJvdECZifJMIS1oVcwzS0m
qtx2fhK9CEpzUti1oSAFQ/1slhGFLO7/Hqzj18OgArRu8mH/jVfEPjAPAGWAGaistNG5n9v3bn76
ji70bLGf+AMlcU3AFY/WkpCXOBXPJmWCieoJNljEMtUEPhffgddCHy53Jm4DXUAdUj/EW/tjV5iN
dpzqStWEV74v6s/jB4c7jmSuc0qVdfiqvp3pme1Qn6eD9wC8u/HpZ9BtgU/3r0ncXzrXDr50+zfe
POZsqQ75Hx1a7lRzvu94rnHEkHqtS6EBh3RMwxG/Hp2LRUeDdao9iuH1eZNJcoKyEnh2rbA0P8RE
FwZHjEHFfWBP6056Oe1OvG9Dq3xfRzJG8r1LPTV4dhbfYmtq4ayaX1tpBg1oIaGLfDgsXxULnmkU
jlY5sFltaqVlGiyHOoj37DD0X5xKFGpVFWBiwH6kjHvXCkzCyIBKtH009ULaDyPWTfM55kWXG4T7
Owb7rNubGgZHEHyMT9oWxXDJuqiFqTt/BYhcoExjdzaSkDko7c+6qnzEQKHMLFjEw+vAZN9BSNXD
bNjitZ8W0cb5IGGM88ha9bCDAuk29hOWHYXY5mPfGCTH34+8Cr2Z7Nl5su0UxnUQd2Rb67851F/S
THIBdUou7JybLleW2vVHG2FUZIhj3qeL+MaAqVBg4QyMQ+F3rYJGDSLKkfXH01zA1uvQss2Xevvu
oZaoD6jqzuVX7wZpRfdFDBSW9VLuYhyWjq2e+XZd5m3t1fIoVMW5FTm3I5GOLhrIHLe4XSU3RIqO
dXj6thBKizirCKbR/Pw9SNUW0yCa2c+eBpKTeC/mDPh136jJMLk621Eql7d4MbjDfJew7z1Weigs
k70WElkvW1ggdRR9yCdL4v3oNNoNl335OrrmRXQRcq3eyBGHKnI/NtUWMRR3RN19LQQ3XIFmxUC4
FZBVZYlf5pdggcR78TqPPKd3EJAoij8cP6XfOC7BvSkRqpyWyZow5QtU/0w72MGEbk/RGOhxlhqf
glaoVS6lQJhLmUVbHu3Eb/5WyTQe7WU1IHGL0yLeiwTPWR5SdvtIL1CbXsX1Z5YmAZRsDnwqn7EG
jB/W+ksfn774wGXasRCpKZ/mgJH89RtshXXyqv72dpN1Wfe9R1SWcdiQElSCXvZ/h5lyFIYcyCtZ
Zcqmlhi/Rg/CN6Icznpi1tB2msiUwwgVMFsR7KCwUHgiEfkau0CeARYQ43gAjhzEBEDmJtWgNfoj
WjUWwfa39w1QKaA3vMeJTkq8yc4UXP+XCte5iUi7+kczWZcv5Vn1Fc3yvwL1O5OfL/+Mt5bFETaU
myqqnUhHpEHTDL+c7XliC+RneuFAoIv3Lzg2RzPOEvf2ymFIqIooCzSLKdqD9XUcuzUIdYM152Xw
GD4nj+Gm1DOqL6G4gStC56vQPrH3iw2SrWBKHfLU7KFK0SMOUepbPQ4zqgR+56j3vcU1giaC942l
+z58fm4mXHz5wmFeTi0OQNmzGLoXe0LFGqoGRH7cDri82nWcCSST2p58OKiiMMvzNh21QB1k7mUX
ESh2/kye5rxxK7hrlDkdm7k+LctDezccLdLGivOUnhFLgzlhuNZRIl4gWWmy/H5oBd/F2eEfMyKf
jn1AEEnyAVTihUthNvfvt5TkQDdvYedsaiPEKSsixAxme5taaCOMz0gN+E+YtUTyyIu5Bu4v50wG
Ofcm7TAhOzETDv84IvU7ypGkGv/WeF5G/qCDBtDgD9PPYWBeOYvhgYbek59Qb1qLVR8tg8Ouk0VT
gevHm7Lx37gE1bf4bG5qfz5CauOVtggJZlfc11eDwPvwENNOhoEyYp/TITOIL7b95wAR1pxcV+s7
pPtnkIc7xsQA0xLy3eDMT6LqMISEvPDbtp8bup7Q2Rv/U8+xu8eHWpczXY8EL/X8vn5tzgTZlUZB
oIgCSdxBAz+fVnA+aUaCQOzCHPauRirzA1bZ8oovnVzmaH1CGJDuLfuziSJNS7VtB30ta0mLbTcP
2jHxqPnt5ETjQSj6JYouQglqOuIZCOaz6uUNHW6QUoT6HVYY9gjlVZCK/N2boKpMVniLKTCPtcO3
zckLBIFZcF2/9DPVK55goZvo1a5d27DCt016MDCNvFGPTevBwYgKu7Ju4NVWb71TgUhhNgaQQg3F
YEOEfou/OMYFuIHS+TOsXCQcRgw6fAREHKzfQQz/KjQz7szZQfoqhdHO2pcNTCYWT631bFMniGnZ
jOKuxSk/AX846ZfB7CFCXbGqReu5zmG0bxu2RH6kAoG2eteCfblC7hnM0mxXZFGG9SRxcGOzLsoK
A9K8Kda6vR3F6y5giuI+8hPp4K+DG8OGQ8ZaO+hym8fythfRxeyZX8Dk27vu8YtcxhVm8BBctQ8z
GozWs9yrDw4Is8KYfuKVQFmeq+ZRW7DCDySjuvqPVe0ClvTcPhq5Jk40ag9QjY+ZDUT5UJ/ZRhH+
SD7BPvtv939fRET9bVqWLUyllgqfhT4OWifsqccQyAOeSLh1cUO0fTC6YIApItBAiN9UPBiU4mod
MMjgo5X9O0hmRsB9224K5th4d5T1ing4lrI4TBl+S6nxzYrglsP449TqZjsZcA6HCV2N7y80yrgQ
IZzWzXFWPLT2k0u6kO4imvTjA8V5keliPVLKGB5XMh/p4jDLTezWt45sKYgYAKM0mz7ZYs2heXU1
HShEQVrgYFi22WLRgaiCy2rZQD/chl5SLZQbBBVnnImVqF69+QzoG3zygLuypZyXAS2dVkJpLQW8
tGvODpX18281nUw1t5hP4a97xivileu4ANXp8FDYlW1U0aB/y29OpUnjJO/zSS4mtC7cvXf19AH1
2daDjhoHnItcMzZAYsHqioU93/0Im4i+uUdDOMwBtmAt47AAAp0tuSv+2uDBHSHZa1vqmIn44NzY
sEOKy+a0HO+YPxTIMaekdJ4CoV8jtn0O90gnI9gTX50oQ9Fn5mMCmN/2ZoHr9Yvqe6wFpXPW7s4B
qwKzvtYMtrt7F8KouWs0UHSsSpY4lBQRgtSSLQ5Y1yJSo/NDtkK2gkzkc6lzPJmt2al1a10kc66G
kPjFtaa6DO75HSIkhKe4Pnu2Q9xwktoyKof6L8COUpZTIvLCR6zxsJiNNzw7rDICH5klcgjpiocE
yqOiYxhqIsVfiNpVkUlauPOlaWUG5kVzinwY9LewCX7HdJGvcyHGyyU5EQsB9Uv8HLFUUWNbJBzg
IH7D7wGbQ3gm/bJ8t99x+CUN66rU02yXXMrt6M8IJTJwzXVBptWUYMEKAV/RvnEfXxY20s4mR2am
xnC5Y5U3stk6v/g4j75VhDFbafpDr/7qTT+SNq8uk7guP2UYHVqtCl7BxeZhTc025o09VRuypsDT
Bka23h2zWOPalpUbliYnLd8YOZ9WdLJnLzZ7LLB3q9YNFKgyuQI7f3RWmbEdy47nPLQQ/zbhBD/J
OLH/lzqsk0UKCFR0tuwER4cSwTTBh8sC6Ya6IN8jrKOGAyLl5qXmBPVlbO0FC83We0CYo7zJNUkY
F+rC54/PxPRsASMJmkojm9GjIoE4+EPsPS+IVB41U1IGgvYlHnP1WaQw1OvZP+mMR5rEJEfR/bdr
bKPr2Wo1MGDjdYuT2NLOzTORFHt8eXkhx0KufKx1pky17BRqoaMikI2GCQ8jg7Aev+9DS7x86eFG
OYityA72G3VK4W52p55hbPvXcZtDepLOpSRYaTm6+35qbUkQzsqmsyheOXlDQRGaLXF+9ndljENm
savdRkERGurCKbRPtvYPeQCFN+bisWk/UXkTT5jW8bJx7uUTA+B84430t64bHAXpcLwr5UfyuauH
CGY5Fw7yLj430fxudm+k58mB5Khqsnac4UexUIo7VYtnk+DFVC/ws3nljy4sU7hl5SxYO1tLta+O
KAVjJ4mwbyO9zqYI45V1M9V+dF/dYyOQFc09JWSlZCSUEBx/hs4Bp+q6bsENs4GnNrWcTmxm2qm+
kWtlzy8t1Yp2U/3s/Pp5/MTvUjgylK7GecUn7MOwduTWBJ4XCnf7WfhJ1+5U53ZqHnD8jP+9vpJy
7uV8H0wku89nKRfi4/P4YM1cKdm9oCDuGrHes5cEBzKuaNhYG7/M7qQKf2RKscnjwZ0u0kfS1SzK
xSzEfKhXJ9tEXHsr2NAJs0U5vKvyu4+u6GlIlabzXD/mSWl4SQ5956rLrlUKj49qCW0Bj9vxU5Gc
Xs1ReQLksl9glMCM28zWHxLw3IolxzQwCsZ1Ldrlqxbruej88Vzjwe/ibJtvpYvnGYdYCazbpyzy
ciJeiqaKh1WNyVX8I9d4nMq/fEwUQ9hVaBWrL542iR/jSZRWgHLvZe/LtSNK5xzanGrsJ0tv7HCs
bMnO9x87fJktE7oEEEw9b0YC9MFuap95xsX6vpnpUpUDYho/8KrxMddzdzeBjl7E0PtdRDuxXrzm
1YrPwka07OK+eIyRDxsPpD7Rk3eH2fFYkgePTNRcfoDmn/0Hucws3d0gRX6s4+WzaQ7d9r6VSNYe
t2IyXla17SeZSyEpz8yS35WS/5JPZNE0hJy4kZ6NeRE+ZCtubPMsPILjGlTfL6/AS2bNvDiy+TMp
GWM9dkmo6skqD6dIMfsonXjZPcrZO1NS5f2zEPl8skzNds/n0jNe+B9J97WUyhKFAfiJqJIMtzDk
JEFEbyiVDQoiQVDg6c+3POUJeytO6OnpXuEPP4zfvcPgwEtQ0H7oapSYBNoXYTMp8VkFSIm9nl5L
ULT3uafcWj+EfRsh6stoVbn2PJtNc70IB4+xtmi7RwnOwTu5SbHPOs44lCaF+3tGc7X0a3lU7Odr
H13XyLF69Vn7HhY3FHR7xR8RyLsIrsRRub3aVuiBogQX0ZiB3oqnGrr2zla+73yiTAZaChbv9ENU
ZJDPWYz2AGG4ItdO/gcRYzd618K/1Y4LqLHP+/PLbsQjVFz3Cvrc+nz6gb05EHmCf9ToFwctaZB+
quArnysMfFir4IJSfC2WIHDXkKI97221ffxkoU2+loErmXOfboAlfYxux155dgUTKQc7FqalsFzt
O6BTAh1YGCVjCKPi7Hw3+GYaKqg5Fztq5nPsWWKjq1ku0y4eJvvjkCJwjjz7Fe5t4Ju52+BWeCOg
eqOOeJyI/L4m18/26bu1ByYuNiF4fs/Cx+Nb/tT+4I3HYSNAQHsm7r0yNMYXteUu6ktBdCcK0hYB
/337TLXtjptTV1ePGJ7s8evu/i4zyVh2V78PfpDK1UB1imKd0sP6RKBXzOwuZJW5kGf6iSbgsX7K
Lda/70lhi83tOz7hHw1ZUGteWOnGe6q9ng8IRP0e3u6AeU+ZaV5tuUgOSrqlwCSf8Qjm+Vlmfg+7
ktaH94b+PKxOo8u87Tg+dHED4GBCUQuLgPigmIDk/kvwT/d9f2xmCZM4ohKaehD24IVCgbibump+
kB2Ih2q2VitQ9fv184HjtPbg4BiCbnr+NjLPiyELIkAj/JaCAmZxm65s/cBeOe3x79p7LztIhRQa
1YpKofI26s1CYyKr/Viw84ONOI4o6xWPqKprLF5+wziZKcP4NR2Ks+0t0+jw6JpR21BenP1yPVSX
mFcvXEJ1ZL6nADoIRvnB5Q3mpTDUfxD8vWmAr5o/43xTY3bXmyf5finZ165vlRBOOzWZ1vVWFp99
LT98CWI7xof2ae0MO2iFyxL2/H5A5v1X8GZpQGw6uxURxsMwm6pee4Yyd0m8Nneb1gGoANjuXL3b
97PzwRZvBH7ubb9+iKry6kVWgi21RTOd/RBEgIyk4QNrw+0og2JzxlIIp2BXKYzAdRD7xd+MziNB
dZS5S+2ajBNZDmlJ9eGpJ6BTHt0xgZII5k5VRXWgqdXSILP9MpiwnUksjJsa1c7KevD83no+0V6C
IBlaPmULElq9Lr/LG034sHo54c8BJYS+fjCnJvMEcllXleDtA/9V9mtkrMbshKJAKBtMsrTXPlSJ
1ahWFNpXyrB5ter5cN6L5oAVonp5nFCZRm+bj9pUYYlCcLTvLNQq142XI2CQUm8TDZpejF5o93O4
Eax+tqIYRxjXFiTocodQq0ljEE35Ve2nMwm3ZWfRGEcoKvV0QMw4RVLxEZkfwFA0yo/xJvmqocoB
LagPZdCX/wpqMF3F2UkJiM0RItJ2mga0+mjD0Xw3YMUNCVkhGmFfDwKYhuYRlUMV1TcK9RAxKmZk
LOkRALgEJ1gWp6xTn4byk7heGm8MlFNOakdqSeAgtPUcv0Nht359KJDMmof6Wybia/IaeS5Zzzc7
j04vZhhW6qH1UX4sglHlZj/1aLap+D1wWftltXPR26Linb0v2cAfWRoraFbcb/mMOKiCa9rQ9+lc
QSyIEZA7LIOIXId3ObrVvyAzGT2DdStTfT2qBAcCSjte5bqY3N4uUjSI9Ir1iYSSzV+dTalfQCkP
3bIrV536koEVx6lxOtNVg2Ab4CHygdDZqnawNatgrAGjleXFzJXD6BrJu9b1GfqUYhQDLdWkTFsx
j7V40GmU/DG2i7W5UErhvZnvkt2SKXxULhAg5f5+/fxxHRRtrwz+vkfpqBIxkS4koBG0tcbWCI89
f2idiFUuz1AhtGAY0Kybme1C8+RQ55b9+M6x8o3Ny45k+sfzacOG69+dGwA7gBHWpGdcyB73oyWB
+noTlGsEytqyKjDsDj/Zw9b1GK2Dd8XqUS8vnZTQDASBy/lHM/NJm4hCm+dQf6ecKcWXiTdOb3fP
QRL76OcH+1m5SaOhGRvE6zGJTtpBl7ytn/x2G98kXiRkZx/wQ2uN0NUjdTJGh+r0zxZZaIzTZ9XS
TDRZNd5HrMG4/527vmKyM+JY+Sllri4fmhymyCwF4W4x1Wlj5qfWaQrBuN1n0Gl/dsOvAv3F+nGV
XJ4U1Ck0nZu3xRWRj9GxR4fdqKzjiJn+Nnhm4gXG0z9vSnCtC7V7zljyl+C+7RunBxaUPIxft5hw
maZ2698xP7bqc6dC123Nt8277/75vPhA0Du35tnG7au+/ujcxmU01LTeiCmsvDuWA8O0f1U7/kYx
DUIqgxVFE/TJbnM3Sg8MD/8bJiGvH9nntPklLqxf7s3uS8193GhJMDf1XlIham/Gt3+Ug+lvkRzg
KMMg7EBP57tzWiPwhDfO4THVYavdP/MDU4tuvCvDyuH2tTTAid7DqGwJUvBvFQhSaO7aAdwd7goK
nSGyQL59vWX6R/ii9GD/lkM3zY3k1AMf0Kze1XLeNdAaJY2eUYRqaZBNCpJtERexe3yDowQkAOJE
8ZjqFh6Wec+1ATKwKDPcvd/DL7qm10tzYEsMvd3d8lZXvyjj+Sie0pWxvux6NwwMRkmtfK1Yy1BA
ADBrigc6oXqy1iqufDwUbfqPKR5ZVg0Yfu2L0QG0qnkZ/ukf/6gtTtB5FlfpHPu/+33tjB4lnj9h
Rz0daYMiQGXu72zztdS0kBAJJwb+8Y8e4ND50FSODYD547jc0edZ5sd/Ol6avateYTKxzYdAOjfC
oaBtX5loGyyjQmpTtqueHkt4cwSRe4S+6kJLXQO6SloD5+rfSqpw+0cAucExSajLHfU38lwS4Gm0
ueftkg6N6sxiRxvW5LF8TI6TL4CND2LWz+IAgDoTva3oyC9Sws0rGt9x05SVL1VcM1wjVAqnn/cl
lo1S7omth+BeM/+kpB7lOYUAPQW3EYBchbBopah8hwVgRhVo9aj5NmSJcVS+8PxLD/NefHdX+5iu
1Ka7rwHoLVdHz7aTwDN+9FL9AS6/zHSeZO7nSgzlkUgEM+pSrGRHuUlIeFGhvgzvTGjFMYme2XFI
7sa5lnzZJvrP7JDRI541Mv/mBLuDbGRz37RTffxIXazkZ7HqYDFkKSTryBjxeatY/UdOvurB7hoX
UnGf9d/Rd6PYBKF7iO7Cl31V/ZKIhqfHVu13yQ5BQ2Leyt2n1EulNEBprjclmb0lv7Kdv/oiHaWB
jW2ax9sM+j5gapt34Uhlrf+VvOolEundtO+g8pW9kfgmmampTTDtu8HI7RdCaaW+Gg4dOrTgXLTX
aMa6wAwbRD96XA3P/6LuKW8bkqv1IpxeJZtykKd9x/icv9v75fktM7kydKBvK+JsfPOrrf/en9bV
zCTbT+P+dD7HGX2ax8ymIbc7jT8ZHu16ayIhmdZpgZgEZ4uqI4NS6L2bIt8APVIrOU4+CWhKiUiA
Tdb3G2hcHnmRP78nosyvye27CYsgWSnO9qfa1+TrRgPAVrYagS7IdDNh0nkSIw4KSqN3rfSqoZz/
PsmQ1zP8beKvuNmFVW9FlmQVsPrSENK9iDWvGghJbyc5LK0k2cHXoSfWZxanGnm+RUFLUflt/i/7
VOAFXb2wdaWxDnYAG7d92b0UB6eZEOZ9giuwWwrZZS37rhJ6DuhyGvFjMn8ufbR2WOjUc99CSlAx
S70XMpBI1RDKQfSK2o7l1lM7Tr8BEG82bVDr7ACcUbtC2y62jLCMq6VXyYk+beso0ZgCKgrR22yG
I6TAHm8BzQujTsdmuvhgG5enzIvw3aXnlci9wI4wUgvoR05wLlD/dLu8vN1ODd9yA+EWij5eJtPh
2nYWWPezqpH+3C2LsHsK1dYC7AfXMTOKn3gIhA51YwTUxzpfusKDPc6W+jea9G8/rUxOUrnu31zI
MVXnlXeULV1bayI37uVNUOH4NuLVvJahrQUt9ZDf9QRsxWxtXq597iYs8o4M7DLP4rfNMjvOXIT6
ud78JT8Wff3Ssf1Jytk46O7a9AeHvK0Se5qwRFjnAs7rZnFTd2NQ1z+nhodRHBcPCaVtTpZ+4tG7
qsKhXsp13IByrV/NLvIngp2FZzsgodvrV3telmawX0/Ei+ID9l/7t7oPb8713+NfDKN2WB7trsn6
xJ8vuio/FBrXoS2+A+cLkgDA8W033HOr472OUPdeUTF2sFS+u4VEEN4c6juASWi1y30h2ziUk/SY
5rc1dy7zTzbqPgyyiVMxW2yXj7USfEG6K8A6fYD5KXudrYH5do7i2Zfo9mK/LbNqrb3zL8u386fe
1btaOpIFHX0plTQ+ZxuVmtW5Ps+G/2C+UCuWljz4WqTHIjzoE+m195ONjwC5Ye0GKp/udD9pBO4S
rfN0a3oENZTHnoHH8wq1qXA0aVhU+4v0U6jOBOxSkbw2PQidNaY0/G/2jazICbYx27obKc/vRBHw
ZfqhdAD95DrSFx1FC14Y/i7AEok1pyFVH7rBm0pnCu8TV1dwsKKEbV5NESCVxQWuTp/92oC1eQ4A
+k7du+AR1YqtBfAEtQxwB6gMQVFxkmZ1tyNh56wTUuiEAUgFAlWGeZgoSWzvhtGrsRZciDO/xqXg
XDtdAMezJniE93sXQqu+w2BoVcG0CKxainDC5SnSAAX2uLqFMvH9QbhenOQT3dAszUAgJLe6M8I7
1fmfJ3XugWhemNphfVcy0Jwza5lRHuJOhuuEcYkuLeIeByuojkstegomUe4PI79yl/JQoQYqNw84
3ShkZOnLbirTcxhDxvOI0YwzmkWG9C9bqU63fw0hQ+Qj8YXS4eRpzyQaRZGOxndt39RWNBKh9oyC
Npa7eyc5IoDjQ1yoJZzaO3MSQCUP33d/341Lrl9MhjF06kJxr81cP+4tpkRgYKCAG6l6TKD4bi7E
0DIj466aU6deAz9sDavNq4vv5vC3KWz3RYIoTg60bkTJODnDobmIS0p1PK8R8QIjdSCsRd4BRGal
sxq/OZQGxNUueIZWFuvqIg72/mDqMCE0gofaNJ7o7Sl+bYGt0gRiRKcw2Z/e5bbbx82jP9/nRvGL
wDgUGuIcgdTnS185gUg6Qvx+wS/FjaZDK0Nm/DdjYc2JJpuqU8NpcuwehcL4cS3ixvvKotwa8v2q
Dod8Mb15+daQcrWxdqG72lRw7VkYRlid/CIu16l2XMUoGxndoZes0I/cM34UYyatqv5WlsMFqKuZ
kW4ZskAkzKtL75bhJx2jwWwWFEaqB0gUydRBj0nMgryPLn6bQwZDneki1JHjAfoax63E3Wko/V3P
LF/pHNTeJ5AurUwv17vj4gAD0T4AX4Cw7kij3I1083WaYpryAeMzF8BzPc1GutULxX7TdLioNqvp
Gvmrxcv4gQliU3c1yTxeK83hkEKGFndl6qEtF0kaLvlFr73XWQ6h2aKWtoh8+L32oCJS7fOvfmm3
x01ggBWQGBAgSAtxiWqz2VEjm20rEm1f5tqwWX14sd4lt9pLs82QGT3JgfQK6eAxg/cGH+2xv1UF
julCG5/fU8WiQH94OB6TDXfs5WfDCzivGehsZdrsu4da/6E9Xvp9/yyZLcB2pLpxnaaN9/eYTC2a
XrpkaxW5a3Q6bnbsYTWHQe+ID4KZ+KinkTfqXvHqLAagQCA0mYq66jN9wlVTd5q6CTchDVgczYT+
VWVhTLx/Q+UFQAHJ2XRhxCvKJzEPs5WZt2t6B4nwU+/MKC/QcwsFGc8e+3ywVTBzVT1/7cySHh3u
q5utgXdJjZQfAs/okUdxwv+kFHhhriaaL+fa7JL0Zr1ecG/BFqC5Ano06/wkndnzb60XH/KRP7ov
PLfmPN9PEK/ec/nxFbqmcT7FsrFYNB+aCV3CU+J9cvqkx1un0lNPYYStNxcn7xHKG7iqGMCihHxT
wfZx3QFC6PU8qFnHlTz3Jv/TmJ976im9KJ7OSo3Zs6P1Oh7VeDHs3AieAJZ4svXkuTcYvFf9DFYx
Seq9ZNqrT+oa30Yvzjt7fu71Ygh8Poq4LDkti7u/V+GzOh7+0oWbCb6r3siO93521dbeVlSGDFZc
qm+5SJMJhTL+aMygjuud3rT3XkmGPvujQd4ZThOPDCQ4fif5u95QLt9VYII6LmBWTJLBYFA3KYqV
qZMtnLkz7SXPgzpcU90uFXtlgpvTi6eZqXqwM5+edaawcjbjWDO86FbWdc8yrkRY3TGJU3iiDh64
azWLScxW1DBtWTtYszCSo5n4X9XvR/7FozWRO++dLZOv5a/iVDH5+XVQpBllz9tiuv4JNKClwKZT
t/74fmw4qtsQXvtQ5Inz00HrLz8cQMOKBtuKQFkcrpyE1DPDggRezTH/YozasX7Xt/4FgQbvSfO8
H5uPMINleaq7oCWP8IPHEJpuNNz+XiICc/2PVxFHCb/aIu4trL0/fHdwPlmAwBNgkOTImxuYxtlS
sji8/r8C70KEOeS53Sc1sNhFeJDIhJolT47sVvYp9sp0+M7TNQ4NE8zSRnqsgJZMvzzyDKxZIP5l
UhCKaYSUvz1QTHSqx7so3nrNU8L41KaeuAOOx2rzzUWMC2WL3tTDi0mSa2xjLbjc342mi7/xtYae
3HpzIdZQHHExAkVbRdwyXUzD7Ik5WmelCp6OZxM/y7a+FGdt2dmWQCMeb/4+PlB8+no4P3qWa+Oe
XdMy+hiH8yhcveVzNfjimeruG+8PKz/7VdiPRfXXyIWZjXP3HaXHsxKhxvTolFWNrDpD+lbN/DhF
poYSe/vaCJXNnaCRG5dSBCykanGYE8T7AOOkxxE44lBsV0+Glc0N43vaPEbrZLEiC6RcXvRvqDjB
ZMNQELmulJ6tboEcDb/0d7yV+Gj8N/YsdWQjJDAT5BFkrRYoSBAK9XcRfyJU/QsRMBvxJVOYdHev
VFLN504RHfW3knr6SJZ3oPedra5vZ43Vu29sqYq31+2rVsP+gWbt/uEKXclIp31shM6+fQe6fE2y
PebyUPDYUsMyXw0vxb5UV6Huwt9m11S3jM0I5HUUbRkurZbhya7jA19r+88O8mj43aTaBzurIfMU
oWTEM65MTVozg6/H1SmXn23PbDmMfcPGHsFd5vmu/92GqOkigivstlP6EEa3DpsU+l7JSlFo3w1E
jmH78DnbQyjmgzAR6jOG8BKxBU2zg+1S7U16Y532qX1yGwu4LHFfby46RnQTLssQJZNDM/2UV+fL
iarZmrwSZ/Fme6uhDM82qLjc1BOXbdMo0zw2uFLBLfIwcfmxDvj+UFnPBAsXBdYSoPkAdVp80CGm
5JddmusHZGRy7L23HaQTwsGDtd14+fuIAdXDQel4C1rGgbY4gHF6PIVIjS00RXc60whgPr10k/BG
KPc3hJDb+QhP4Izr4PmN2HY33q+YQLfBqZ6qH+uEmEak7pSXAySTybcFHxa8UG63xcf7MIzHZO26
v4oHhvm/l6S5vOuk2HXHknZnqzILIosSzlrxVomg+vu16H3R8Vk3DnHh1j/i+ohdOtxWskWkHrbw
arz6uhGWwAgEpdKxQ/RmBDhROdlgxPyJeDOWyKm1rLKgJ+yQkH/OEEPP0LxDkFGkwVFB9BpzaWG4
gNZjpi0ioowVJ4Kz2B9iljHHsB4SJGyKVwm1EVxsHR7jiksjurvxhzjs9ysVt4Cx/in8xPFkUovU
JP9UXvjpo4862qOVs/gkrnoiy/mP3TJwuYr3V6hQgwN7Zzh7mi9WLNf3t+H8HfzRfcPThsyuuDWd
F+FHYhFeEdtHQXwv3gwvMj6AFQuK23vRjElmqoBxb+qiMcmm5T9vL7FOEui0DcTaZY2PxdMjTFZm
IHUCl0kZOvW0B2SwH1nigpHvquJz/0fkkQOZ7S1/M7/nRJJLo6IVpDQKdi21mOTqoccXJd6Akt91
TPKAhbosk8FP7jclNE5Kpr71gTvwOQRQG95hkXwPfhonX9tBCORRWWIIHqqq26S69Ma7o1RSforB
+9aWY0Ri/IJYnPLnOLQhrSzdtv6gduXgI9ERrbuAfx9JrtmuPSm+1R5Zuk524b383eXgVy+275IS
tVF9E9ID+wbhI+Fm80UszTmEEfJP7VT7Bp74rn/Xb41Dkm2Erfdnv0iO6r1f9t9sW+1ZpB2Das0V
vMXaS8jXBROlBEkPFdM1evIKqxD7VYvSEtrZDiiQ1sI4gKpI3YV/mP6oyjVBO57jZ+2n8avu0gbN
l0GoYMXCTk1Ap9Cqr2LmiS7CIWT+9xNMdLGVdrodL97elJeE5tT58d00oNGA1PCy4vIRoT7x5V7x
PjVZ68MdIGcpXHITKNS+/8bUPiYHsieuFeG1l7edEGmzCBS7G5m02IQ6wbG2Bne7Vn7eimMVOTWw
SQnfRi5ArFJbZ1+9U78JUPrpSTaxkKbrbUa9OzNKdeU0IkUBZllwF01noWm5IupmAdCe+VncwXfk
ofgKTRTuqhz4szrcqTk4RWxgKwituKyg2flRREWxPXwa5SV2XzwO34jFJNKP1ASP9FwvfzSy995+
D0ha9te3jD9PpwFmrwo1XBX0IGVopS/BR3EsWPnRxrISiYUitY1QLlXvDPMVCMlzTYirqBebTGwx
0SPjA1CjqdFF1+3YQ75r087QRHxqdHFK/hczQC3tUUMeLqad75rnNBUSR3Xico8m0pH2RnlA1Ah8
0MhEuBILUuyoqUmu3xEgqIawBNI7B4nkRAMH2uulKvXWqtKajLbVUWs0Eb9Dt/YAgSQasbhNT+5Y
EhSJs/fYOdyGRUGNCYg4grav7kmyUX9+Fjc/S1tms46CzDSSx8g9Cr0TvGZE+LGEW0yX42uMeHWh
bOEmJFtSVrumz/8kyXN9sKq4mB3TgdagTtswVJQGg9bz82xmlZRD9fb+ApgHI7GrtlqghWZc5VVJ
XsWCBw1X23SCb1atv04mUB+dFo88YFEOHjFfAK5R0SoSMcmUy7WLC/oD+QAaX+dCDPrpiPVW66cy
Ysj4LEF71ueiSIUjctd2kOfXwQSUsjbRCquLtGY5qP8eiFZdugFt7fFSkgC3w+x2ea+D17jGcH3Q
B3mmmSL5SuyDsX0P7UjqB8vhe0PnPBhsQpCW68H9boiK5Vv1qVkR/dfQ/47ZFlFhPJz46nSSYvul
Oh4niyjbyYnE1+FGBgSPXTTXp9tDQ+x0WXrxFP2KRxgflHiZsTJaSVgI10ZUGcnqX0r6bFD2NCMY
NVZkXUGwOlQGxiv0pbYGJPLRXcUFem5Qz8/flRYf7VbyPOvVB4Pn57uqRMrP4n11CbDMbj0D/40o
Ws3Rv0JfCdqdZuwEhq2WJ0pbfz1N8vXnD/C/OB2raic5xmCcIa+P8MaHihwtBRVBkIwy798MjbQ9
KoPkK2w0pbBIUheLXkShHyiEoPEcOJrb8b2EoQhhHkUdTNRgIyz4ZA+9v5j8/SdSldjeYlkIxxl7
3tP/dbtIyCKPjXhYpcdLcHqzIlg708wqr6NgTIbwq+RoouwbV2FnVz07W4Zo9fdDPiT2yPmIJabE
ozAq+ow3OSpi+MkRRgRFAXPSYuxwHN4iBYoTWNja8RUlLLXTrOu4DKLcFbW72NM1mUaCiGR7J8qI
st87Tv8wrj/euoh9vxoRMCqzDKVn9oD1v7i4iITixFFIVoYViggn/nJXy0icIFIkwdC9iCfWxt/m
UmgdAxZprfRUbBSslFLV9LTSqvdGITsW4wCD/L8oq/k2xQDhBIGxF6cbLobLuLD/v6LAV+oX/9Ir
wUmcpcxb4Mv9xF4lxQveb+TG9oA7mVHEXn8rsQn9f/xlZY56pUh1FAG9UjlLg2LeA8BdE2olwkcx
JwGP1kLNp2ipXw3KrYPhug+3E48FSuj/5+5828dyF2tPfVpx3H3oYVwb+9lRZOvGsDJe95ag7jvv
97/Qz6Dln/6PG78FJY8KqYP1g5xZ+rESzvpmkcFsaRRV0OICi/v/Ydc1GX7NbgpnKlcYs5Gd/00e
+8bq75ApUoEkZFoKdGq6dPIFT0//x6exjKafdo8Ra1IbekJmF7ZFSdsQcLu1YZe1n1sxj2MSDiP+
9Dwf5OVZdazHSItEtyqpoj08ZJ2M/exyP8Uzd4Pmc1TLf9hNRRYWL8yCVejrvLY8sw4pS7hyYtwI
4iOO4gnGh3EMSfawlHaIKfdKFKn7XzF0ZDJSYiFYMnSc6l/NRGth82pbLnc5OEFJvK+n8oP7Ml2G
658VbRkkIt6dJpZlVJCbOfl9NAZiH4+Z6avBLQxD959g8m/vFs/Jcrxeu7/ZxUG2OgUcdHhmckWI
L1GgcFpuHkGqp76qnF8Fv6Z28pdKRQrV3ku41kP/VycVYQm1pYrxA5FqK/bUNT3Z/+duiniifEEF
X9gUb9vwWwpQfPptrmgFOezclIuwbj2E64fBcIct8vijuApFVYrOei7fr7FPL5ZLuZGxI0+SBGkr
TB3tm46i98iZRhQmPGzmOixhXE3Y3q4YocQsi/Ul3twgeMYj8UU7J1lHwiAjZ8DLdeIv7x4fe7L0
+E0roHKSR2a61q+v603tl3Zppp7ZkXWp/2D/bTqZj/qPqlC+8cUk+rd13FXXLFhJSV3xTxrpTa20
a55y4KpUpV3iIF0Fzi+nusxt0UXqh9aD1Esm1BxTwRSvfid5MwAF+Onj6fKyH+1vlfOYqP49e/ju
sVYYrKf76V091Sg3Nt2X5fg4/XzJjX+W13qqV2wQS+mnRcfZamqYQ1db3tXT+Trtwjawcvs6+7A/
ttJtbu1rIm+QpF3O3bly5TdXm2vtLg/kF8blZxpTnVVrPi7yPbs13qfC6ebTrUGiNjXMt9e1a+Ul
frm1YSxdvb3snkpwwcqa5UaxcU30H+vH6mEAtNlcQWw2ykXYlJ/qtX5X/259TjOzG1264c82SVPJ
mRXbqeEXKjcpFIDm/nle+eqfEAS+mqfaGV22+9s9d1PDgArWz2gYP9UMv/Qwp803TrUTldvud2t1
z+wexDVTvybY/K3IPzKdI4z5I6A4QHCFg6NuLhbFHiKlvW+WBt/1fS03/kDY8j5ztt12b7Vc5TA7
JJzd26XB+uW3fqn91r8jtcn/Jp/hwpIU6pn6ocsVd7FLhvNhuhyhqczqrnt8iUhUYNmFS4EybAEl
vxNJXE8UngNA+esr1Za3tMEqockeQaYqwAOXN3N/sa+KZbPVbUKWXSobglkR3FNvJttFQw3U7wLT
oRZOA8W706UM0M+1i7SNulA2WvTxztY+m/mXTHfdfO9cOTXF6vUJpPq3c43z1vFYzfQ8x+8gqufm
14MXgdHpubPcKy0H7JBxqUVCVcRrFsVDBDOOUShVUE5R4MbiFOrFumlvKyEIEZ3hZz5D91Wvcpgy
WmCg5ee9Mvch8uLtOd2V78pXCWOeNvkF2RP5LOS727nnCJoX3lBV1+soRRRObCbYIpJrGLaS2T3A
5Lr3+bAaBBtqXWMoU7tDdaIfT06EqtHdlWLLbbbqFwl6UbRsv09yjT2yNl05afC6netspz9Wetm8
tK29q+vT1xGix+x7Iq2uW73CMCK2TaOghLVT4inCzBSQB5hxhvbYp1MTsFEYinVKlCNYjkzri5bL
VRkUMbOR4UV6gspzUcdWDjGy5FHRODch7/ybSTazd9iRTqb50yg1C/VygyhjdeeHcmUWToqB9f3w
MMh1DoOAFgMaD2NdXIq+ov8i1gl/HSusZV6+0eRh7B5vKsWfwj9gSbWnUq00+l9b7VHtVFVr/moV
vz0dYUahMmKAsP9GK75OQYRErgJ0E6tCzXmy03Tvggcusg2bUQKNopXQfmdZOfmczGkY0BorNVbw
WXyA+jfGEKDuNMtCVci+0t4yMv18zjRVHnqfw6hXmXH97P00mrZQhap/p1lxDGVCE2lCFbELEBLi
nFMim0SA2v6sPXEP0VCPh4gN3crzuXV9MkFb6UZtnQ5X8MLRaOgLehO6O49EGdfBvBTmMW+4O/2S
eHmiALEFnd52riBO9PpU/kPV7lYPpyvvL8cVDAnuXpC/yW834MiZiqVgtt+0srWff5+5yumBNfLT
lYFA+1QtMSXkmpC/x9ujQDLOqFhv1OyuSKa5qoSOxP974hglzh3kD9rXx5XGO7Qi+L7aKbz5GcwI
KDriWA0RjZ8rYD5+pNb/L7YtoR/F2+v/dMJ0N/XIqHWhURNQvQO5Sb2wARO0PfA+e6+ZJuZxQoST
ZMkrCUJAD8rexNTLtVJ31VpPu5cKWN4oaOmZJ1jqz8FumO9+YLj/Tgsv+/EBA6KSxgxSy30qJRKO
D0QihA/g7FO1Ten+PkWOLRwyQW7rrWxnW7Xu98mlDm+qAXoqSdC6gN4ureKP7J5WNWBgoKrivyoa
1vFb9TCK5xsGvo1zj7IOkabB8c9AD8ypeySZX5CXnnuPDKgqr4yIV7fK+ulEA8LhdqPSMh/6Hxua
i3jkpJLcVLVcdWkP8GZdJ3tFJau991uUSVWNJmS3rJrWoVPyQzf6Dj4QOnyA/vE5OSohfVNKKdjH
uFgq79cvXlmXe2rFH4qzdxTEEE45cB7fW8YAQgGht7NLewStOf66pwgxyb9a1TLV1FumlmXyUWjN
6/8ufLfv4eCgHvybEYOLfsL14FgHf7JyU2Yj6tj5eA3Y6y9WbFjTv9NGf3b6ELCDO2+cuqFVtam2
ZhgKdIIwA+rYW+8sFqmx6IWxJ7ZO50bXdthLM3RrkROa0S6okThrFYaXp81jeaJI+V5qbF+yb1mC
7qdWatYD0KnsLuB2Rk9Cy4EOYw3kt3Cu802UT7wLXgW3sJHBhJEByabegvf52UrPTpEnEUO7GyKP
lriBRN+3AOu57566IV4YreH4IERy8kzgikavSnlImejC615/tqZLgO1KqvF9zxrOcrq6BwUbYgle
lfHsma3toKQ5IvTgBbTicpsDp1envF+NxZs2JQuFlQY3Xt3tRyrfEwQ+fD7/hg4df4lia9uBmBoq
c94fFrnO5q28zM1y9X6p/qX0N6doeLs/vln0ttOcE6bEgx9TQP/P7mFpp/5tldvpaan5o0/AM0xm
rLChSvOihfUhE9m88Dhvfco1vfi81MMuWYJtcy30lda2otDFXkZGdDYQTABlJFFwKTBf1Qeammy/
aZnXe1vac2xcakKK5sulelkGR6Cc5CfKUJa7cAqs1hof1bt6hjtgkL0J7E7mQ2XlQ6nCXgLFkfzI
BVcDF1hkXqgTkzbI697RkBRnKgvV38kOcIHRoOSeA4uFbe1Si5bG/Ax4TTtNkZQpGdKqdnXHxaXI
GG3ZGhZ6IGY7lf1qtaghNslXfx72AvtQESKSZydlrNi8u0bK3zrqyWRbHKUB2YANi4Pr0kt7punA
l6T6A3M6R1ckgfp4sE+hSofcBgZnslWmxGPEOoAf6YF0ACcFPuazXMlQ3qR2H4UyzXjWWMSvSvAg
BcSZrRdi18gC+bTyrzk46H0t/GF5IOxr81OsU13OBF4bzIn+3cO5kdvVfz7qKH7v9fxrlvjI9Ye1
wO31fGl8P3yEjTlGcB4O+jjO/Pse8d/9QqVtl+tOdxWHjDIvWYvIS7yVX+NJR49Bl7eVr0YVGhjs
ebxVYbETcUb4HLwKcThJMBpUmgndInjezrkXdD5xgeJEXkG6qKtm9Ai1I/Xdo4yze8HREHHQLKh5
OwWm5+G5d+h9Dn4xh76QcDNe3jKG9m+6dtEQZcN2oWCCME90OEPajrVG6zSYt3sHnVKKCjrGVh/4
pW0nMzpmulTaSv14i4oT2+EwBSHeyE8inxfZ/t3KH7iGg2Mly0pM9fwxgwzb1NrQPqQsgUGYeru+
4EXW59xcyVRgHVscvxt0AnDCCog6H8/vHCS2vcJTFAaRUOuoexRaaTiOKa8kfvmNxu7dy2kAc5ZT
7WJLg3+zsSMUWoCJzadGefTR+Gm/lS15KM6nJuO+TeOm7fDePvyj93Lth2XTdriNzU1UhIR0/zX4
6czvi81L2En89taD7OgbiHtVs0bQekWC/yarJiI1efhSfLT/rZPXbF2APg2b+eC7b5frarNm3bHI
bJeBNXiHun6fFDBpyvGWiDnrKVLIq/6CChpGTTj60mwiRGODGORCAWBTS4W2DDxw9/ehSMwks0SP
CuJx89D7ad5GxV7BC/uj2v9RXQfu+Pyy9w6gzVKGuzXTj2E7c6NlTM80t6STViIPthHQZE0Sf25v
8PJ+eFBs/g1m2pB8RiQZLLNqnyXeV1+Pl8ogxFc3wm77ar7OsKZV1yZvkCZpXpolJRfg7jDaZPSy
wsDPa60aF9TEgK1/NBHlW+nHFMx19dA4EuTENk/VJqFOcwesvnlwhvzg9VJ5NedIUEcSRbmV5IZy
8zIQ4NjpDf+jZEfg7vHLZf/YmEMq63OGkRM1Jc2kgc3HOpmrj2lIlB5YwiJG2CUrWiEXi9T82RRF
DQr1jJBpnw+/t8kdYbQa3vcgCBwWMkPBwMkvSmrd3XaYb2abh39YGQpd1vXf9hAwS1NHBamb66Vp
pgV+tDz+rY5LdSx1WLlQjjkq5Yauzr8bqKfVKdcoV4gE8CiJ9ev+7acqQ02Q+RLhUX/eRYJDKn/7
sNw0WhPziM6WWOiQ0Patflb+peDpac5W/1ElrISN+Ec1V3nbVEcFEYNNt2+KNy3jvWIVsf1Y+a1/
tOZv18n2/lbddG/9VWPbW/W6gGwzisTTdKOAzfl4rm/IgqcacPXH2m25nUi58Ul+74v9Yl8YF/4l
aNyp/h1pIdpyhARS4TZUzzfVzGqrngI8Z8uWcJAxDab5ARlfpKFF2XpdNYJ++fo9TVX+pUfF0UA9
u6F30Ha/LRO4o6LBv+VmCU5Vi6PMb+VyS3J6YenqZVTuqak8f1JqyFqkAOy/h6fubWYuvPpXJ+Xu
adv41H/Y9X2jjLJwI8L2p5bQzPy7dQWNr3vHvu6Em5cSHa9s03I5ff3H42BCprIWktu7xh1JnH8H
tpXeKXRJ1xgOjPC6Zk/ETI8/zGRWLuaDk3C2TzYAwBa7IP+Y+XceYaxwwihl22nysd1v2dT39Ios
urRCTWjWJd9NFL4U16SybVv5HKgelIHRelfxXVOHhIru3F/oA+zIJeG7b2D9O2+8P5G6fGQZFOyI
RCJV3fTwGrj11otKhbyldSCoS1jFo8Cv7fhiRW+WB6/p5trnuX9Q44HjBisMuMW8cY2YWHtmZWpN
IuF8HXxC6QmIIfV26BheMT8aaJw8o7Yfqs+919d5NFY6wEI1Cv/bPq8Si2r90FjTRt3i2m6sQv9G
+lKTS+XfPy/3wPFbI6L1Qhbgw6jaZrVAojU1lX1KkBdK6NQ65FQD3GScFYmusD5VecVFpTdivscs
v3eVonRXpKhSmUzQKEhQbrR7dtXJBCM0WDUUBppp23poDT6/6milxPGN0Wj0U7mP6fdO17L69vZ2
HZRtgqXuffc/js5sSVEkCsNPZASyyi07KO77DeFSAq4IKsvT95cd0zEz3VVtoZCZ5/znXywx5hA7
AoVA53j7ZYinsFHa6Qi3ZkKi2cdxvqd4ZtDCZ+6rYeIUQ2nxw4TH5BDm7SE9KYMMRya7CFglxfDD
DAkdCeDWUl9eLwTkYKZAwLc4I0wmm5ayr7D8yLw97MELr4HT/Sb/MwlHZBrOlkqYAzdijEiDE5nB
FzQCstg+0GBo8XJce8SYxoSvz6HWIaOGYQR6w16G34rBB5Bb+3sofCbq3N6CyPOBXW/cVcPdjeaN
FR4xEsIfVMaTkEqKEonJFV6vuFghJbMfq55L8uRFG5NdxmIUd6Hz0/g3RLMVdePXtnClEP8GYE1G
ImNjroe9MUcj4ohIJqv6j7IIH2bTVvO4GpDB4+WUU0/3SswYIFxiKakvvAQ52whzyFy6ZPqkaq1D
UuooIZ4io5BUdnwBvpCRgRZxrzy81oNriICfuA5JEPyHDXQazeVcLH/Am4giMYf/JbHwc2nx9Qk1
HB+JF+eluFEX7FOLXtSAq/QbOjSvf9s3NGcnHaGL/YOUwr7CS7Xej29svQ9mdCJYImKpStSar4mR
8rNs5YTn6gXPmYe5eNSO9Bo/zQNQB7kRSPPfNXoe+5bGyfP87cKyDNsuTA/X1lOKuCZmAu03Xpr5
CISJWymEN0hSHmBuHxPdJs4dQ76CxS7Fb/mcPJ8TvpgZjMDejsoAJlthykwVrKv/talxPsZKWKgJ
AOgj2o5nOjcMnxZlwGxxNtgDZqDJaA27IaG4dPmFzEVv3D56ucY4pA+/GEwwAb+bMeqS5xbfRW0Q
q+rw9xsq/c3P8CtcQ6o8lCnByBEDHHo6/cIyakQw01p3JGp13TFkm4P3kS/fzyA5DEzgGA2jjN/w
t3tS+gHxMRoqKZnRp/gPnNKoH6+xWlH5vVxeTp6/QSQ3Svg4Vnje4bkij80f5PSGI4YDSvIaGE7C
rBdqE6/YBxORxbxGp63DYY7am8cO0O1GumDfrh3C4Q/PQ99VCJ6y2pDJt7+SQW6fUfN3WyDXWz3j
ZIPeZlLGD2cwRMy8fwwsiCkQKWBziEReIUMUfOQV5t5ghnBVAfTgyt8Kl4Ic9bzgaFVgZuqRQpjq
mqaG2oL7O0jcCnsc6GrghU7/0ov7oHCmI7S1zD7YPDF+wOYLJy6mA1wcuxc5WcGPSC/M4PwLKNJM
N1AH94YijfZGC6yvvtCIoBXhxcjZPxo2Hs8yx0dEpxSoo6v7wlcyRnA2eUA5Y8Z0TAXVdcEHNtds
leZVFbZp31A1RZorvYXJ9IUg4+M9hnzyxnaSPweSXpbRbw2Lg96SxhCJkyzoFXs9asKbKOmoKEH6
iD+ReHqc+uWAOHOsCe4bfp3wUaZiBrS5yf+HGoJ4mAys8dfJw8FCYm8KU44nxhXPiIHH9rFEH8Ww
SHBbRNhtFvwE8P4R7Dm4b403CN5T+Dq7anNllk9fC+KmryDKreGBRiu6WhBtyZKdB60P87In1h4E
eQEBIzFzpc0LRDlbvBdFat8kp9jfHG774kO2K/CTETVf560eOlwdSdXD+zGzDBj/TJy/bOBMHD7j
R3g9VKNki4/OLK1JxbDM9XPdwl6OgMPnj+VnreJ38nGvHJLLJOssBi1V5rwhHJBjQprG8GYPdniA
+ekyn97nKLeDAQbpMkYvn6ByDgKRva5uoMe3aUVBsr6OGUpomc0HxnQm7BUukw5zjBS3RfKZj36R
EuMUlB17f9mltzLiwYjfPjfPoS6Cav1sfJ13pIABAf+sF6J5jBzezHed65yxxju8Y4CHVvNnd+ts
/h4lbADUhdNrgJtK0K0SjD2gVAGKEuOc7mSvWF8PjH6ermyZfneRgD0zJC29cFHgcN3FyuEzUwPu
dDbjDn03BrZ2gJh6nMRneSj8KJM/BvY8eBdQyFO6pr116uEO/2UWqwKYAE/ZUlhG/B8MHag8bWav
GvcM4VOY6fe8SDwWzitEfWFfKMi8wQIAFglauKCd5BoeE0CPpBw2jY8g1/vCRq2PWdwesz9ofTSq
2ChMoXSziOvha8MYuaTEFFxiwTjjMdqpIBkOwCI4BRw+ffz8uSwgBvt0Eql3Ax9mXoBnBidFHQmI
hhk5Ikx2cDq51Wc7cBFPsnSdakoDNxunGJ8suH9gzrepCJHlHm8yXyLijyYamiqbNAK2KYzEjPgR
kTkNaJxS4rPBLtLx/jlpIbYwqWVs+9kBfXnUYv+pXyr+d5c+yBfTDTjdAirudt2k5yH/12MOHMCv
55oICve+/uKY+KZAoHKYspWRUP7wVE+5sNRxJZh+R7q3kiFUAGLpQRYJy9ls1E3RXzI1Qk59oNhH
elLTxuvgOcw6XTPKl+WhHWn/eXMqD4PEJpR66OfhDTImvjAobukIl2Lasc6dnYIMlkLInHEl32pb
f+08lDiWoe6+7f56JTCL366GsxrW8DaR48yQs2JLoYAgEdMCRNGR3spxjlirIHCUVBvibV4So9rG
R+4IjIdexxG2tTzUNF5n2Qc0aMTOIijmZ35DHlIE9R6cEhlreTJHxlKgaVBnVTdFs6kw4zXWAIO/
Oe9n08UiJ0aA4/1TD+VgR+k8w2ofegIjkwlO/6luacLfX4PC1o4+42+orAhQmqBDYKZSCo3tRd7A
rEwB9zJRbag1uDGOP4Xwu+GsCQbBc54Mv4svqMHkTBG/FWAMvnTRXhBpEDaSJHDFRwjzckLNGe0a
xD2KGLVMYwqkrsG3R8TxVQ5wksqtw8Xj9HtNKHt6poWpuYm1BSE2hMl/jS2gMcZDNZZMGHm/RA5f
eaY2M4Jq9f4TWP2mwnFNw5NBKGMt/ZyOulnqGwTThBrNCbrrKTsNmSfItj9LLgd3HBjIhDaPaIrp
kToCUUisbI68Qr1rZuRc+rhZUQATwAKkU3wokG9+5iwBFTDkpJ1e3WL9LAKA8WykJ7we6fNegMRD
rLMcLcYvbprPzOHg7xMi/T9Qq5F/42Df+IjwOd1rOOMB/lPK4mJpE6VInwRwIMLqSMAxcMV/Meqe
vSGEvVYpyOAEm30SADHzRod8Jl2Sv/ZbFkugACJERRKIQJv2FIZMs3Tu7cE8Cd/f1x4jp11Ngjey
IB8DWFJThX8+9mlATzLWgRkj5DUjU5VUmW/cDbHURQbA4Pb/xPMj0MmnMNkYgFjqfxiBrgvM6SlA
HsAXHYo0CBclBI77/xRkk03xhFydZjTHpu90XatAVsYcxv1QYlz7EVkLPAiJf9/d2cTW31m5FOiL
4b3mj/ESNGaaRgrCYibDOyw5dOurzO47QkGm6LSBalONmAm+224Q1ROFAR7nUi9iseVSJTEWFapr
vKBIQhXSEQXwmeZMwaJXzPxqN9vJlzQodlWcz24xZgaRoNtBLnOxGrg1fJ63YTGV1vg+0ddSXZvw
6rASuA9CmfIK9jB20ojNXmjV8SRjD87osSZ6YK5b1oyQ7wGFwoWRCju9yGM2zPyoTCm61twXinAK
/Wypwb4oIGLB/0f9S3XU9SwNPcdKhC+gQYb/H/fO1DoN2wIDT5irPLEUdYghiI+qyBWNqxJK5bml
VaKOEyuKrsGDmA+D5LOSOBWE7xRsXRivpDQQmzQpCam6YSaarhU8V0VfMXpSi8to01l00Hec49vf
c6pNBbnvCNI2xR4Y5JSPGOoIlnxM49hiqfcBopI9pFwmWphQ66sOBwqens+xIVYBWGAu5gCi1oTa
iyPJvopUiukNpKERDTFCTYhR0HaVaY9LxoUNkiHBArSINxeioHAM5zzD0pzmMkUo894kdJr0/n37
CgFt2Jt+ia+uQ3ljp1MzElOF4uZ+/ro3D2PxV8ag8ypcqLxzTMN9xrcnZx8pLyiVMKAawvKmFM4f
tCHs9rQzKP0On/A3AXhYaAYpOeCh71lO1FkhzAQUwuR+u3bWRwKS2Yj7WYYsuA/aOI64F6atNDK4
pMJ4QlY8qyHOQiUpLXi7P5Pul3kf7mvcoGbbDFY825mtHT8TaGE8SdTcYXXBdlqkn5RngTH2bJpk
4ASSrHAbagJzfvp6hitN9VE7aae114+SyYbRW45rESYZQ3Ct++ZJQ+I3G3a+NNbkEEl+qEUb3B7p
8K8k8u753/fPfVyHmJswPqN9x7jA+nGWb2RAqnF51InR2mFqSNl2Jw2PCWqlWo+42Ig/w5oEicZG
DhlO4lY8LI8VzOijMt+oW7xRTpB4TiaH9VSGSwcJNQBwGF2P2dvHlYUJww+fzgXuzlDsYGtO+750
ziiOj7mPr6f1pUUXth3k22Kbok/VKUYTw3f0AnFtdxk7FJaoMzCLE0t18vbfFNG4frQuAI/A4Njn
MRpvAn1684GC4FWg3Jz0B1Y9Vw/CGSQj8rnk6cTDCntILL4Damy7t+1RaJEiN0pW4LHjvmBcoF6e
vVrWwNNpVzWTCuYvokVVoEEAJA+zUxc2BAGPmjOxEKWIbdjhB+KLQ0IgVwoTnJqFX02zT/COPgv8
GmUYb7Pf8c6ASbWKzb0vEpZJXvAeIBjir+pO389xx9GnOuyd0ev0AxfDkncs4/X8jj+TW8DE2yUO
ZCxCd4kQr2YvO4/lsBvLBF+fuuPt7+oxMyUdFngmUHfm/AP490stE39kn7tHXc/T6nN7AZ2OWLPs
833VWIx8AMX6JDcB+dw4BQmP+y3FUQt0u6vxFj9rHuAbCMHcGIJnzGFsT8ot30nHbkywlB7fhsxD
sd6dgXxAuGYoheiMnSJf00uXbBP8A/Wlh/MdXi2sK+5JhvUHNBXsX1/iKMe0PmSahZ3K1TvWrih/
8BEnTAznf8FkMSffS7qmwsKrBIlRebpdBMuYOwVcH/HtItIP/BOp5mD62fTG8hUYieHDVmYQu6ji
PsJNcTIVk8EBohB6As69AVVt9HTui2LClIH8LYbLxrCF795ekkhdgaCPzC2BxDEOf/Ni0hf2r0Ju
938ylU14mHPO1IC1x1nEFoFx2aVztIC3wjQh+I1S3GVukfH/yEd8F4uyWJ2ZpxsTwe9K/ERNwqcm
/RMt1xdsYadP8zgJ+RA5pTCIBhlXNbsc8q6D2ieEh9kOt3xUwe96uly/1WfH9n+uvviedOt3EKQz
BqiHL6S63zwLWm/XX2PYtvxC50Y8cvkwuAAAAOM4YzjbTlnfrPWYh0obkAD831qaHHrsXGf3xS8w
5sIW6I4r4p8w4hX0sw5b71tcs9Zuq3RPPQTkSJFjfbnw4qjWhL5zvnInFdA9wXnPGJgAlRMnCVm7
wghetVm6HUHPbHmMx968GC5uzEVkQuiLoxRqaGF0rov4PlzNHXyfds/guXltWy+3f5s71AtgXJgY
7fS3EY69DVC1Xa/u0ojYjq6Msu2LLU/xe0zcyP8lth40E/8pXDXZg3ewL55n8EfGeLjT14c+jWxC
Hendz1+TL70BGc98EepFzV/vcKxlEw/4N4m0+OncPy5/SFguwb4a9iTYoK4xCi0/LunE5fI9fg/w
px7/sM6F9sSweaoRy4tYKhdzW5KQq6dL3i/+oNAvvgclnw/kqNBc8+s35cxsPdgY6mvIeXFn6N1h
P+P0k0n7GvLnP6wGyljTMRo0hpk0Nr52k7ntBRjycTAneMdwniOtE9YBCWrVDPuOwf4LJwDuEN3A
kLaLTuN9kaFdOTeyIrltHicgooSMuXo+BqLshMnq11eg22nDB47AZcDmZcyVjs6d553otj422Smp
TmMBwAOczhmqsJDvO+ZWf+/V71gyBsFRxdJHBmMO2xgre3NVezqp7oC7MrvxTMUuZqJdI2NluqaY
2ghiyX1dkcLOhBHH/i1uX98dX+DgumMgzf7S4HvkvIqRhroaOIQflu5ZRfqTJqJvS5AdG1tD5oLY
aVXxFadQLMLVdRH653BfyMrWlYhQX43CDyDK/upWzVrCgZbmoXT6vZg7kfKcZW5PGREAzZ3Sa+cD
oRTk9ROZPBjkQ0OgKbvxPZl8iykVldl3tCRKWI0sPwZTqqtBiryTZRsyqyNf4AW9ilFZEpm0OiKs
Sm5dukVyeTPUUZn7HdjUDtRVfC9hfexokGbudrcFMCccR7y0zK7BhZD2BJgLTZa81IcLLqvS9VVu
j64Pje0Nf3FG3CROUITwLOQPh8sDnsd9iEkO342vIK1736eiIbYLkDbFgInXSLAvnOBg942Ae8GR
KXu5UHPR4Q5yjTD9qbtAIdcFnz2gfhZ95nwv+JiS8VS6twsQWwLNqx+RKvUpAypLrP9kw8a2VUKt
pA2fRKoj0oX4vyZvSoYuRaxbvq8T7AmBIp2KyRUEF9lGJPu+tBF/yk/hWgFWiJJbUvwiRd7Sa1cX
AqlAZA0LFnq3SGLepyEuBNfD5OVizrGg/JZj6t5C4InuVRlnpOm2zkNoILQP063HLaZEbfsuhPG+
ZldKoNSW8sHt1nr1bU2bPm7LLAskZtuUD3/v+/KtrOQjVOcU+Wx8d6UloMZSOt1CHV5GZvejBlrb
4bX8rWVZ0JiBx0x591unmguSkM2BsZ5zY91fl+Omsj7jIrrOzL90B4QbJNDqSWtiAIviNcCcjQFJ
4TEZoiIGycrRNfLfOWpMD5VjWI367su5R9e9GOfCX8QK6BpfVlehNTBHa3v1BLKD5756kU+Cy8WH
V365jHYF2iILzGEwvmNwHrXHgrkv+Bc0x5u1k7eaPUBRmS4KOFFA4X2Md3oBnJlQ+D4CwaLghh+N
nxbWoUWQ+uy8vCA0KfkywJjtjh5wYqB8yUk+AjdHfTItTj0R94BaH4gU0up9S6EMVAbvaWXGEAcR
4Qh17M1aJFbwo0JjC6MB8Vgf0mXLEsZddqV6/fjtid/UC3UjgXqjmVuCwaDu4JlAt+OgPEPUioxZ
oKmWoJOmzIpeGxqnaLBn3v2fZNFx9stQzUAOmIrPvpHk5+tkz88CRaxnAFSUo3RRooPCCzSdt+7L
WjQAaKpPKU/eFIZz2MdC2yMKbNGgm+BaMFkUbsSPZcY7wVRmPtai0jpjcBQlhwYN69qY8KZMqL3q
TKzYUyViEdYIxjloQOKIZAdx/3jFqGTdwKnkwaczINIMEiRXziEMAwe/ts5viMQlkp14lYFjMNF8
wWdIox6W71Y7xU+QpYGF3LHPG+1NiKXPbFLimCwpk0x0tWR7zLvpPQkAtg6keU/Kk0g+BH7PF8aO
pvS3w3SGg5zhCxsIPzj6CMsFaGvAJluCQwkJGcySPSnjPDwY48JeYq6B8ZCgqF0SF4M7OL0LJD8M
gazz7sEbjytHRoRKzQai2Bte9ODm9Hb6mH/PoMXFnxofDB5vGCdY5A4BxqdYntvpAlo5mB753+Is
m4v8RT48dkmwwsEW6jYTAZiJcFd7k3ekDfvL17xb1v4brAs4OexGNGrkz9EjeOZJ+fpiP2YpAjNe
OhCs98MylzIcj2dAhmKHyX1PbAgdZlxD2lCmEYQLwXHpewbW3gaAgPstoqTvfjUfCKCvImj+Htk8
2icWDwOX5ER5yEShwFGDG/QMb6/wB6Oz9H+yp6uhyiQ09wD16fHLLPjKLoj++2anmLmuEuAZAo0G
Ue/m6ptyn2/fkKYXb9KDCFIiN+jvxYmYeAlySyCdJ07Ndh+LyYf3PffvvrQ0U9tcJ8MsMP33SPEf
5Au4HTAxTYZmKf4P2/ccaYaTLCoeu1VK7VisK++buu0WhFOhQSVt5m23QNsysw8VKkc2FhD22yFP
4RUSwJ1Y17nuvR4MsDRQtSUFCkBrhGv5vBl//GLF2wMlJw7MbkfcvSFkFXwgADFWnCOWqFY1XB96
wnlpwduy+ytWF7vlrO8ngQ5YBtR6ea5rE6VC4zZ+z2fUyYFHYwjC978izlfU+MacaepSRRHx+KOR
fQa3US8Gvn2MZAgtJfUPmQo7LSrWyLFDiCvHZPSJ2sljq4zpysJP1DsIp0vaohr25FGbPwOdbncH
GXsIS+4ZtKe3k/sb2WsYziu+GSOs9s+CU82H7TRuJEyLhauBkMquF4PFz06XWtQTnPZIIMZrHhJY
/4T3xcrfLy5t3WNCU8yZKA25wSsmgQgWXna7QVkjBIiYUFjpwIL+wBWtEheOJcpjIeC7ZMMvz6NP
u4MHP1Cy9IS6/+OmN/F19vPb0PxjPPUnDzyTsftQmr023bSe4TQB85RPkGHzBKBf8lbEkQMVDvbd
9D9TVHhgvWFKtABdSOTEgFYaM2KDhz8AMH/+oTYimgPcG1yM4QBESzSIrENcUfCUcCLM/1bY3KGD
I/sXfT+ydhfGL2dNHYC9kA4dmJfsD2AuEmJIMe3CWQArGOSLctxNhRUtCeEI3VGH63NI9IIpxJOS
IeVP+H07U2NcCyf5pp3Nentz9jw8lkZkRsb6RlImF4LzhEcmKtDKlJy1ebFFy5Z7OWZRJD/rc6Zk
PKoQ7enYoEs2AVQqjm0azXyIvxIHAaErUPEZdH48hj6jK2FQQlnAABuT1L7qYmzBLgX48FuwE2p9
ahTwQM2MZGhoZDdSYbGjPNbdpDhwy1vEEOUJX2gb4t8Sb9d1n1GBsCgTdiPvxTPSoUTqaLE+fOTI
oRYw7YLzfWU4JeF04GySf76LGkUIU+uZdGxSewEMyTFBlK64i9dIthqbIVOPOaEYOPwQw8GowkSO
sQxt9Ujfdkj2nJcH4XHO7sQkT2lR6WCvEF/D/JLCSmfEJc7M74C/gSu3YcPnx+gSGueq58nx58RO
cIAkS/7aH2laJGBjmkllqkEWFOXKl1OakYagVAoRLV4dwgVoet/mFz7hmsLoVG6/LmUvvV9rvQ7Z
klvxQ/4g/mGz1Vfy/LH57MSlL4DN4BbwDYP9f20L+hlGcjX1g8yYFDEvQPXAz+cgs2LaA4xmadE7
rMKH84YVgL8h8QUnM0jH6ozSlzsOxHMGTibiEh7t229IfX0hIsvt6V9I2woCPFfuHl1WsdQvRwxo
uYyxGsI3hKcxOW6VkKk1GH0Vl2cVfuYb0o02f8QsaSfzIBGa8+d/b+CGDvaLJ8rzJM2vHLbMDZl6
A7bTgOHHcY0pp8xlvcnRlCrYFSoTvh+g7zkB/QcfpeqHwCpycLph4kCqi0RtpfsGDL0GhqWwRH/A
k7rtYVCC2VLRYkgIIauDi/moBQhGXHoW4hA3Rf8L35/2zTzeZu/VFaftzZWgFJiQgtz/nWM6ikcy
eAfSUIhZkATX+QSRMItS2AX0J7SJn5ovSLaBHtfcsbKUMPeIC+6dMTRxztAPKuyrNgz8Uk+yZv1J
j32wQtSaLrRpLyz+DJq2UW97/dhfUmxhBsF8wO5hfNsA6FOXpGMyCDoOZ6QSWxVFEQY4ggrPSU6I
6pvNorujZuHJAaOuXSqgwYUE9xmRzpM76Vt3BgOYKC6ADi7Q6WZ82uxMjEJUPx1Db8hIDyQwBPra
MwRfxJXst72OCvRQsKuWid+wGSB2R8WKjRlfPMkkj6VQ1gioaTafwDJWKkSqL4BedPN7f8ocy2Nc
gGmNDpRy+LxBgybRBSkK9w1XnNeaoHIggvuUyLLg7WODGMgwndneXFyVg+88uRC3dLMxckXuKOxB
cVkoR6QlhmmgHlRQIeizMDqFfkBYXDWC4Dp9z/ujwaEmWhkJF/qg3jYNRO6fNpLQ7uMwSKw5lBO8
IIUpuj4XNoY9qM6C6UEHhab/PWwoot9Uw30stKMrIyRxYegd/GO6f1sK0Jb9WhHKzt/BxgB0IfoE
idewQfJRxbdxw9OHNS5cWjpLnLC1EfbUwqCazwBfZj+Z9hbcqZZcTjY0lO3uh/CjvTAaJQkTaWvM
keP99igR53Ry3ZRG63b8QQybSHttwQ4sl/iuszGQZ5LPwUmaEVDrY6bwY96zq+QQ+xgVK2nD6cgY
gPqesDmGZ1eOyIbtBkk82rOKNjnGIJauAHeio77n2oGQZxlvkJ0dKQfXKEzPGfpD7QuI6yWoQEjH
2cxJ+xrpwFMCM4YXtRTcVCAj0Cs6BlGE5xWr0yCkvIfR9g0+LLxY7pBIgRAh0wxTLPRE5M1AWWbg
mIjUa8GWp6oaviIKrsDwtKGgLl6dF7zrQWh6DNbI0rxSlUOHn92gXmcuRnVooIwJG1xExUni8fN0
9VWx0kSfSAAXKhV9jLQbJW+LcL/sWTNSah3oBdi3QN/sT5UJY6olPvDSnk+ghX/Q4GXNB7YwsTT1
OPowlmxx4zcxCxaG80K9oO4H7PrErN2J50WbiLUCaxaTXXg3BK3ie3nZwN9l5khL9uYIQicvfN8I
5XAHMfM4bQkpgPnWDsGGGTExbigBMBthOLTg7tLQE9mAoUQ+x8uNPh1JmKMsBi6iFXmMMSum42h3
PIDo6Lchc3vEtA0XAVR/8ggrZOF/Q11no5HcMvtkB5NsBmwY8FUsdN5nuSUIAU+BS8u0q0DbLJ4o
lahJfaZMSq/CPi/9L84H5e8L0T7kiIp85nbIWM4nkB0mkRYytxtiaQtfGjXmC9rH4nkSfnPGSNWd
ZgvPDsrOhQ27b4rd6wsp8HTHGD4dGhuVpZ6SGtwfEoHEzvxcEm2EH8VvqnmKQKUZ8t7d/jB16dAw
cECc+cdzDDmpGkKawtbsuqppWUk/RWEube4roNthg/NUG5SrOz0+vJALB7y4I88Rlip0kxg/hsK+
XFDmMdtwIdmBgbGMGXCxAaCmFu4VmHGFfVJatQ04mbkRn/lcnQtiCEHZ0yas0NAsSCab5wjokLch
skIkNqK7X2RclvdYocggnlDzmiXt0KRxJgOIr08GWrcx9Y/wRbfLxTtuWJ2kULHnPlTSlXWKrLvX
c3P/+T9mBGZVZx0l/jiqbMIB9v2A8+kTKNCHjwywObea0/Ex+5OXxEqNpSlhANKarcVVfYm3z17q
0ru4GlNCRjmyi/dyH9a9MX4ORUxA4TasSMmmkmg8YRjP+Ril7OGJZ7LyiHuOIYnCpE48bWYw92/x
a2oianf3NusAOFOs52U4w4CcQ453YhGO1yOG8kN1qjKrBh7v+q5Ov+zGUCSEOiLub19zMFSges5v
x2SdBRJ76MeSKKTjD001HP/clc9ZyzHlyLCDmZGA7W0b9EmeQSjiUnMVgHB+CC/9Yb7GeAExXVAy
y+mQeVOiuIPFdfyJBqJ7M0CFgfgiOF3QBVecmqAg48pJ4zt4qPM+dbPyQc9XXgzfpFTmMZ61kySQ
pnydd/jiO1NqVpgnpMfPKtoZnMrjmzf6BKq4wNdIn9CDSaFh2L0/zZUmIsFOX3CFIYyL+n/GXpnZ
MsvhJC3Iqbuv01BaJAsJEJRIrMkdrv74BpDJp6zNroglUdXjiM0mvczeG4URMKPNt8Or8QlB2Win
6uIxMme0gkTBb3urVLGNwgY/Q2sP/UZmNs3OQ/BUoK1lJz9T+kH5JUGLRyLz4DMjLRhJE8HcgA3s
fU/11Nzrk7ds8Ss966DTXsmH8cPy2zZQz8I5+lzUU+6rgBY0rBp4rP2BOwXLxcy8WnWkHqAu+S3D
ol5fiV7m4CqLSBW3r44Hr0PyY3zitrKnEDeQQllBan/ztebcu8++kPU49dTwOxgVsksd9hHBbVfQ
bx4t4ikiJDh1LLv6BcRnaCQ7kXVQ+V9oibJH7kDahCaMKubn4EqN9U1towKytmvGs43Vivnmslx8
Cy9jaBabxyZkmAFg9baBU7A4ZuMcGRO0ewzgkEefrtP68CzI2zW9ZTFhakqfPKRd834QvtmkR4/o
+9cceYpnQmhAqqLDuo3LoWpNiVgAc2ded188Vp9hf5zGqlN5pauGzyAPv0BzjHWtzW/Tc0cNDKP3
9A4c8vIQmE+x30Y95fXd5ASvr4ahx1VCVl987o6x6q3UpbAiGFBSk2mF6M7OGau8qLCelgnUWdna
XIy2byOmp6QnsCA3VOgQ66srzbo5fvbZEsim0JFcMePOJgqd9eK5uFNtoYF0pbV8oWgbRDco658F
OwZ6YmJnf0cTVvhvU/LfAc2nk8ePvx+3Bjitg0UO5kD5IYKpngzkE0cig4NheDvRKh5iFnXlkb/H
IPaH8/AZLQk+GjFj+RZrtbDGuYSSLDSJohi3k/4ctzcOgxbgrYlYwqN2q7Ht8LSMYf97EJrs1Iez
G+qTNMwuj9oiQpc2GPp61oLQUKkfGZ/0xwZZKsr4xmbBjjHQbBCML11lzfWTJvyFToHWALpYUAsS
ERHWGgMM99XY7c3vb/qQAj5W9f9ZkrJISZz6S5Ig4lenvNlVY19rT67dAi4KVeGMh66rp/cFz1wP
9mrhMWKpmjAnfxKhVRNKfyXGgIRy5NGro/UMm5IwK55OLCJKkKxJWY/lhjyiYQXI9np7/KZE6t+Q
u2z1BoBOVo+7hKsFpnZ0Ngs9J5jOyhs3Jc/z71P75qaU7Ve305Iwf67Lr/VoodpZOU83DGDs7qa3
1kkQPTFr1ZFe2xLoQmrfn167V5zf+VXY/CgtgZTrZjDwUJlxuKbeiz05tT/Z8I2RUu/IVyssq8px
ktt92eb7ex+3BKUibPCgfELtsSphQhAbggwLAc2STOQrbO9fBDHtzdGC8lNylcopzinRYSKUo4dP
GW4JzCXguP4wtHqV0wG+GLgqSt5XEERQyL2YhUzZOZDUPXhAfPIPB2uFqx23a5BqSA/ENuXu9evm
hsWlMrq8k56WuzfmcefXIyBHsfsQwDV8DRz+rDi3uL0zWgTqYHR84zkJPuy1wFLTAhRoaT6dKwMB
4G52X8rgXQkTVLMVOfhkkzs4mj5iWb0Iy2zDespRYO4ZIKcwtr+WvC1QJFy01rpB1lRHyp3zLEgy
9yf7BTNooFUmd6avYdcFxy+3W1jB2EFTvKmucFqhNyI7jTtnSROAYTnssfE8KKYfq47kTOxJKtuA
QP6yJRVGiDLniWfoO2EfLEzCJZzm2Mea8ChiRGcNBQK5mmTHIgNsiM5jxMJOEBV9m9IA647aKpGd
w3YBCqSUvcd1zJD/74XaDIQk/vvZhl8cqmV65njhBB1MgAsVv3+NksCIC6GkQjkiLfp7PYWoIVby
XA3FyYwE+MipJe2MsYmXUqhDAHxhK0e7esiO7xPz9o5NPdbGkHp8jov7UJ4CXvbHHY/1MvfJzd5T
WdHqSxOdiwF+heKGteEgaGVLZc7MRHTKKLTNwXJgoP/IL3Ff02L8I7lu2vOzAFRuWz3sa3AfM/EB
Zb9HjJ2+zCqlkDfDLwCgml71Ao3VYOpi3Sg5TteS9KT7UVoQ2FN5A7ENso9Bggtf4SbhlRYKcSpB
znA/Z68yZ3Bo3d5fbpBBWxLc9HaydQ1T54tMkbk+4xCsfZzvHOgWNy+qo6Ouio2IA4RyiaNRHFe4
DHlw8j8TlT4EQrtf4Ip7LifXST577xvOtz9C/7SNWTjJzc0jJGMOe8SXqgAxzxRkfHTj/y86GEdC
gXcerCoWmwuipNp4ceAVYGwTaFoX2KfQTUgJ5aiMWQef5ZuUGRLVhwnKRgw16AOZs5HhCo8pzhcU
wroB6wyTNRTgspsP0ZzUa+bA+oXgHE8i5HNgFYlngAnCvReEQRwFrKwKczLrUa2mttoDKLBxx1CH
WgOZYvjk5ilOvv0ukqPG89m4xs2RBpb2sknyHBxxG4WneIXkdltcI4hq1eYNXUo4smq7TrN7xR4j
OQ6VJydF2N5JgJ0IbhLTWJDatbpO4J8gNDtBArG76FmKarJg9a0Lt/JII7ZVx4zfI2qwfqQuOshl
nGj0q+WI3Hb/var3jN8/DtNJp7wUa9brfZyNeZE7dkqdTxRs2JvDiOOo0I4SBDv6JQEUDHrAXJDc
zAUIlo9hp27YjKx+1FNmfGM0Dd0RIqdHY8R0O8nDvHZ6hv9NXPBAgknNU8eWN34d4NMxuBVNG/GO
XAQtht9DRF9NyjmDhQ5XohGhKp7MGBJ2qmgf+06vjBgaXAZCCu5xdVdE1jf/7X8mxY7tnF/mz2fa
b8gW5hnaNsGOBv4J/PYIxsNVJNSt+xDYK9zMZsyyv6ADpcV87KcK2DG7eykVQuvCcRxQtdkpulhG
j6n7pZNu43yjlyLn4ao615cnt/hdlym+Y8x8KuStkBuXeJa1Ahit2HegXQys+4q2O/t7Q3c5PmPu
t6P3nNcAiBhjMMNR2BDhrrcuIahJYTN8h11Im4v4nELt6vIi9xvU0PGjcBD+yIieKbXgHPVshZAo
7o7spW8muWhZ3q8gZ/mIh5mJtmBBErpY2z/sfhhYJcMa4RwKh9LudiDLBlp0mphNt7hiWq2cqgv9
LLovEOCKaALVe56UM7oC0jQhjj2w+oatAClk4FwBxUEBf0QVexV2G1DEUCr97MIM1I7YJnL5XM2Y
Px7BFeK/TOC8RSIVVL2DBFfkOk/vIfM5cY8ap6HbQ4SNfJopH255OF4dOuo6Ytbu09vwH033tZxa
sgQB9IuIwJtXzMaDQAghvRBIHLz38PV3tSbuGM0ZCcE2vaursjKz0NTSH8wRWD0u28t7/zQ4bT7W
/TAvWADVwpedbiNv5ZPit/75UT4m6htmurfiSUl5q6ZoC7B+FlU7rIN7mQd5Lj/TX3NUnzOpmK3R
FMDyatNa78q4b/s+4s7hUsvRPCk3zhE5ILbIdUINaH9NnOurqa3cjPj1AqWh8ki87SG4rSMbkDQD
Bc9H3ENHFrln0j9TNPjEgRiymDomgxoI8vrOTF8ZqAv7jLaIffvOZqpV2cpgb6uPa2l9A53CBgFx
gklPAere34DtUMWzM78b6kwnfe6kQFKFUXjxePZqGWHsySnz1dQg5phlxgTrBfOekX0202MnjrwW
PtdjrOgrhlqVgVH54J2NBDO39ALFlnlvXWeXctsP44zppyfhv1m8GYzjAGg8XN1B3BixuLff9ved
M5bMBgESMNtnhNYwiN7xJiKEd6wxLxRAxn8HE1iYe4edgE2mRpcW1XEDE6nvyvhJvpHi0BJwxZTf
DYcaLpSfhneZ98/DZV+IVu+h9JtVmgl62PCJkI3oSXJg5FYRzOJAw0ng8YYPdcDBo2DdhzuEPySi
5Mx33Yx4Zd5MB8NVAzX2k7vxEZ10DF+jtO2v+6noOrwOU+5eOL7wa8t+ZrSfZEbhanDDgOO5j07w
MDgNOKl08or7yDH9fVMQMYKc1YcCtXPshM9uraart70p3CGOVveTTbif4cC2nW0Hr4BLGAeOFjX1
JNvIMvjRr5/tkX1j8GAnnJ6Fk6eXdgFw8v1KGJNqlZRw7PFHxvQAbHusF91wdhBvbmV6dt1VLoQX
HrXgART+E6665Tp4aI6ED9l21v6GNftO6DVwtJj69+2BcgkZ92qUZMi8RgRxb/LvFQ/Y08XbhXdM
/n1++N2w0HArG+fJ3ikFWTvInkjCgMgwneRiomUwp3KhcBoaEJ3GcYLlWfo+Y5+GpezvYBvLkRYm
nxitOxhVwfnNKPPWg9PWg/ZIHhCuBERIehtWgKEp4oHPgB35weLN/ffjVzmoyV0oPjBbn3rSMCsf
3I5JuGjhcDMLXzi+6XHFZwxdyqnRvE+oEE45/KZ9qsP4LrQHfIfqKXIOVlYHly8XHARcaRpD72YI
Y9jY/p6eee2E3vjfibjNTvVQBwYfGA7M+4jolDB+beBFgVwxrlLu1xHFRf63NHA+jLLzgS6WadID
jNkGr3OvvtQ3b+PqqV7w3Ibr5L/D4CscLzn6v3/TXIjY7dVzftbGNbNj3yfhhThpGIL/fbBf4zMc
zibDoEgckBGw7QrjYK7DcJP+u1FOc9n3ZCy+xtWCU9jV3TSHPwsg9393MdAFlULmyuer4WEP9wAx
W91QD0+c+zjhAdcIl8+n57zJny4suCJ54tj78JI+Dhn6uDCxro+NWJZpp2gCBhQDO82BxqHqBGfl
U2vcy/nT35G4oAVvGM70v7fVERmgIw8PnLJOVBFPVh6ch18IxP9/OMKtjetFrSdza+E7XEV0QTne
k0IloZsDV/QMUMS7cK8ofGq43WJLy89al/p3OHA66Yo5wmFdh59cK/leuvo3fGOQbiz7IeR+f+er
TJ/kWo9WjBGyi+Kk5p1xO9j9sUbUJDFOrYJG7XA4NyNsFpkof3sIEHWsyFyYGzEM9rWcEhrZdiYg
5xtjJ0IrCXHJWWkYDnVQ6fpDpM9WC4FeFHxzqEJgs2GQUIgIYrHlhe/bvkUI+EGoH4biaAuhM4dw
jjPe+X7oYQRO9Lr5830fhp5G2vRFK5dLlpUiOD7Yamd9I6679e0LvoNmkGMJH+FwHT7FLg5XDCOi
OQor4e4J4IT9Mm/InjOv0Xm4h6ZvfoeOSErz6sdNCDOPRtw4fGVwF3sPH+PuBNlxmz90ZO0A3LTo
TIv0Yeysh5n6cOQM2GkXB67cf0d5RS3/9msDA8EfxYH+fNGFD4/2zWXYWkjfFqb1/N89DT/Y1ZG9
c8Xoh6wj8hc6epG9QzAk5gDBl3o4dGZhhYVV8cRGlt+FmUhPh+aAg1960JQVo+KjWKx+7oo8GsKn
niu+fP+ou5p1MGHxL645Owb0eerRET9whuLhjQuubrYxMsfI52AihGfZt0Pfr91se4nRl+7+yEPi
CjMKanpqAtkkHEu62m6Gm2kGlwMPN/VQH6VG7fAUh4Pw6r+rGoYx+cBy8HUe/n08qU3dB+Y9v/9d
kO8o4rbQr7a+Wp/Vfv0n6xFI+7XV23e3P3d61eKtVP07meBpkS3pUnqBm4v+F5aEv/bCfYiEGWY/
TGj8eTENC8sj6QKEV3puxPSoTU4kZLTPM2ZX4edxfQM19LqSsiclzHC/K+WUc83v/fAxyv0iYiNx
acEhDLDrulQN2I5TINxG+d63tlAShshTJ9s7ZiKqpu3kosa5qSi1Ldd9NNzwq931ZDtMNgR3E3dH
y+baJATIPtaA7Qd3TIAaHb3Ow8WarZfuteeSc7Cqgej3mcjQYndHYnHgenGIDlMyeFieiKgYow/U
BLrti2i6HsYZTnB5j2TZO4mwo2wvxidIm9PNTpp1zUZ99DTt1w7pQXBifLgfplffkQjZ/wyDyx6L
/rdnBzAc9A+/YrH5tMxHtcO7qV91FT4uUX/vztDnUE5zyqO/sygyYX8K21fMy+Z9fcr3n1j3UF9B
QFocnBonNyP2m/oN/bPQKVq1MOPINTTV38/Iebcw75QaumdTkDFgW3wcvBnNhFk/3ym11FYedOvy
6CjGZ8fhflKOcQsIpBBXkLix8TLEcsCQMeSklspq4LKk+eJLuIhUwqeGBigempwNdGVtPXrZ8ng6
r8IknqUs+4FJqp8dvBD796M5Ro+uwqOPGxbpg/yw7ukuZimAqXxKe/7+RavbXs0e/bz/6yYtXGhY
EapbSuhwjyvZ31ASo94nouBd2AZ3uumEnxt2E+tKLlHaN3YSBlnLpPAZWj4A1a0O0OpdwVAGsWAo
qnJbqT4ciZPTJ1wJIq8wSdyj5xzlGP8yW8rbU1MyEphj8oOgRTONYBMy9C9JwHYqJSdjpcoyFCY5
MoJbdTONPZvwzjrxwW5KZoOHDs7TexdVXxVZ7OsVcemRor0i5dI2USfglW/F3X42VTOCn6HkczFV
wahd0kM5i7ycZnr2SJZX4duJoDs4ofSOVMPhHfluDnnyrgjnLbyZteJbXqNYILNXo8mDtpPdwEOj
NNafxw1v+Fh4g6kUgNBAN6aAygHOFHW1feelRU5N7mgQVMc9OTp/mT7WfCKi3Q0iiueQguHO64FA
ZvN2H3JbmhRG5BToElRU8dkOIYOmgsVGZ76GdRRX/LoCiLM/R6nfYJgJi0mM2LbKQF6Vbaxir1vx
oSI1lH9cufPiyvoECVjhV0Yj2XoOrfmzJ+iMdJvE3g22LYXf7Gzbif1eDC8BTvEL1RXC5AlPzLIP
PCr8ykP++/xN5BwkY8gYqSBx4VcyIslYDXCPHPXi1DvV74ylMazi7ZuBWmpWaikN+ZkMI1uMZ5u+
3te1PJ5PvsQQFxr3eH/+dWf2w1RGNVK646BuXp0bUsoAJJFMVCVK8Us/+arFkq3thCr69GcPc9K1
QNoxF2JCYn1NmGdefj2j2InjeUU8ODhctE0F0yxb9eNlJ5GvZjC4qNlbdLsQDv9k9Ks1CrX483WP
+ivNysyV88snCVvEEPYZfpSBU8fbL5vTKEc7NbqAMkebeoH5AlsFNJVZ7F0IiQ726yMqxSW6jQzH
yuBkjTEDF208AtLREDjis+B+MQ1Ot2FIC1O6CVl6ikQVIV+uk2su+7co2LcpWMLsZ/a95nzS2z/t
+mbB1pThA34BTW01FKQg8/WqzDuKUvli98+F6iVbXc+COvVSymIKvn7R59JEqFz+6kJ6yGXY7HDy
DELzc0Uw85EoEKtBbESc1hh/ewh2A8ZML8Y8uXfkGZHWWe/zQJ8SROgVbZWDh9Z6CK9ah0nrQUe+
AyXiRMcRvKiMsd7FSGN0MA1aQ0z76nl25Md1yNfiPJTl7wz4btHsVHw3YIpdCn404tXsGFGVBZV0
OMdC61rD94p+fjKgL9oVBsGoegrJ1WAYrCqlp4QRgZ9YyzJ1JRupIU5FEBzEqFuEK2kULe/EYTL0
/vaTfO9YmcUZQV5buJte/4g8eYQvh7qsWhQmHMJOgHyVgr/bJoJ5lP+FSm1ZY3dH3/NqPjvbRh5m
/xbsx3KVdYbmJ1cKJNpj+V9wY+Rw1lo3gjnagqU463Aisf0HBlFZrUTFhj6l2a/hXvYdqoFl6fel
GXFpwPRrGXhlpnKCS5Xv1V2ZIpLmjKVO8dfjE6W7j2dprAWhRZj1y5davL6sJuunWt7IdG/252LY
O7bj1/KCRI7k6feqkkVaG+lNvYpZECaXuLdj5zKIKYfFxEu8rOMEwXpOYotybLSZqiJPAzCWSQo0
WbCd07SQDEPRl8e38wT2s6xAhcTH6zA3mqstX1pVIYoKDeNDJ36OlMcU8oKo+tKS4Uq+eov9Jkbx
mWXHwTBI2+m3GCKAjS/n2ng3U7Na6ysO2Bgvgs5Aj+r3oi8cq5woVI7DOM15rraZV7NuP/Tfuk+V
hJHTqSwG/vf9ZHLAvmf+EkmjPGagQbmMdPX3/3husGIxwyO73pYFChwrr4yfIvqgIBhi08CkSa10
KvsannWz7U41O/kctRjb5u+dCzGQY+n0DK9Eqsx5wbMoGIBMPSNwQSCpZxIR9JScXdeN46tu/roX
LHWI0XHWUeZSlUz5A6epeKKxYZORmj6AqnijXj1mJ5quFBItE57OMQYx/eW68ZQLGLD9PRcIOPtk
GdUEAUIIaOUT+TpXbiuc4ftaZ6T8mi5/NqSbqh7ovuCAdXT8QeRPdsyDm67aS70Fw2zCYITqpc8+
pHgMYP2W+Wfl0Hi00z+g2gRSE18dB8Wtlq8MpwuPnA7ZBHfzbQGRN3Sy3qQMfrDSXA10HoiHi42s
7VTTlbk6s27OC8nKbXqlX0Q9rez7hymR2Y0jxLmmWrHt1e8nqWC07qvwed/lcUjG1Wa+fzKYJ6AB
we3cCygMeUVV7CI3NBY0Mb5nqWgpI8W+Fj/T8lJlt3rxJ2SwmeKMgbfKReLbQr0uhpwt1lX/SePg
AdhJoNyhvHM4LbzReTyZoxt4kxpk6idA3HCn1VVav0OlM29HBSuFpF/ZV0ariH2lgozcDOkoS9PC
vAD14Nq+fixpQEmqBXMWJWoK4VjhriZT1wWr9h/tdx6AfGhi7xCJiDLvzDukLol5vN9lRn5GwC6e
Homwz8PNW6grUbz46mM6yUGXuDgszYt+pLZ9e7HfSNXsHKiDN8UTunrxPVt7+s+irrxNllIyzEct
+RXAvvgkB+CDjpWzvTsXEoKa8quVrpD9vsf9P91bJUlApU9QTssB5zVtBvymdWMXXbrcogdgRoWn
iaO6iR3MLLxeRPlr5RtrH7vJe5P9c5TJ9xHHVGOb4Lqv3s+3TaP8MR+nvaggXCPE5xvbSUJNqPvF
GAO4CXKL7qZ5c36RjjrGYP77Ursfh6sprLf2KKd+M+/p6hRHiHn2RU11Ajt40GwNAby4VsL0lvV7
mNUGh0ELXTY2VFaEiAx3DIa7saaIN+aT9Sz5vYgpP3OqVlMREw9MQTquAeiIVXixkXkWt7H2dcE8
eWZ8o3sS9rg4GCFXDMX0tnNHU803COW5aI4yv/MODRCNaFLLorsf7odyqWVnO0swqs+xnpv3ZXGF
bu88GDftgzmpeRDUE/+UuUmXjBewhMN8Fd63VTT+6SOSiqW496esWc7jM7QyEN41OCScO/vG1k1f
74KwUjIk09v27/82XctrFSW1zn823VTtRpEPK90NxFbeNZID7rL7yZ766kGSwj1fn2yiRBGu/dBL
BDHSyHeLk6sLLpyUSb2cK8uZdIBwH/EEVXVU238ZcYoj07ZyCRkGrURCx7/4YtRFKXT7F1RstV17
Ki3pZsyvC5BEIKAFXvGYAZ5ul+xOcggvX9ogflYRLhrRLAaZgDnvUGrpOyWDeQT15na2PUXHWdyw
yGstDBHg1dUQT1f1UNFimyaa3/KbOzVKU3Ms20OiXaUr6jn/3M3105FbFBPYNRc+mhc8LwecaHmV
TYJxnyDayEyPhwqi470ZpgO+VuX7z7izwLI1RNGsVRoEHak5Yy5eTJzo6IfH/Qxe+PeQ4L8425YZ
Y+4+wlwJqw2Ltr3EQyf8rxZMlAtzMMMsuXPxdcELXG4kQ+DptyUL8htLEz4d0ZHAxLaJx+8BFl25
GJd66y6RS2vIdrs4boTBbJRAMpd5ZBROtr0z5m9Tzylg443p7uNwLI77259nn6ktsYK3IjiaIWQI
m+WhzaOTUiPVkpxibDvQNlPepOho/q2zrb6CTGX9czWGowxDOzjZPFQzpQ/km8+Ykzob15UwL2sZ
TWLs1P+8VUgpFp1J75Ew956ACYv7ofLo4lWLHuJ0ijhRvmzfDw7RapDJssjV5wXEBBkGWvB1eIap
BT+X8XcWpktYUEq+LdT9gG5hc0NUcUfiHLfDvPLAHl/XtqFGrYpGBpQgdQc351g38atNQgopWaeb
nYTnLj8zRi4VKYKSuq1/7tS4Cbvatfz5j9CrrXxkF+tZZQU97zFBeLtrU+S5NMAH68qE5ZDlK3Y9
WL2ccpAxys2D8RccK029UPxkG99JvEsUS1HnMICegCx+uoKB1oF40WXIjScr8KN4ug3KjjK8oFEI
Zmnrybi3q0ucQosC5DsLmG5CP8goR7IXcj/1sPmZ7NlsYfazOYv3TjIKmzGjebzWAKjyVy9/LMK8
x6FnhUFLcRKPVp0cZRn+c5rdv+hWCsk0k+nWbhrS8luoZC4tQylrexVigwWMLQpeGjjHDJt0LBx3
fclJlIwyN1pPgmW1lLQZhBjphuZQBXaQaO6iYz9TW1qbl/qxFAWrB1egTESscXWaxgsMG7BBy/f2
uXd4u3bADJ9hpS267L1doJVdLBWde+cPNLPgmvvwNov3+QeGGnFMCJB2Z2jhd5j3YTkfRvfeSaYK
WcA76N5+bnT5UBvrAw+KFFgec/i3aT9JiSlZG3lFUBgZynCJCLJ8pwl3w1PF2bG+4gsRnJsyaPPi
w3pmwYba0ymi99nmwWEnsIA9nC4pbhV6hory3ehQmqarmPKKt20ZBUA7DOBcypfeM+YFmNVGFJQn
q7iVp0MNFu9ImmszzzC3DyM77jMYLoAy31DizzvNRrzYTKrNoIXzGrMMqw1ewJxW3W3dPerbPozh
VfesHiKeAs16MBvTaKGZg2yC70td0JSd+tW8K1EWEUsp63hes+YGWzYcyG9bXskSAanMDwx02Av7
WrJ/GR1a2qyCVcgsrNiILQToCOu1Gvj7HoziD0An6ol/pSmcTH8xw7PFBgvUMhNT0G6FCRbXJkMg
z/WlBX4U4HTQkZT1hCvjb2G2aODD2zzIsZqUt7PwafpozNqubkuw8cFPOf/bNy60F7jEMI1Wjlob
/wMrk0huVTGkp26WVyPzhTIymI/yESuKd9LvzvYzJi4dK1nWSNXXKKdEz1j5QD5w4bPIzZCXj0MI
wGDIWM99UFHrCnIIOElX7fqXd+Ft8SEPxnjnH+8kfVpFK2itlmDzXhkDncOYQkNkysBJyyGU7pBG
1lqc5E6TRMVT6DHWkcZxo0eyr1uyl97TKx9vSnhP7aK9gKyHmvkx2ipjOHcZYiQHDYt1Z4pEmhAg
3uBKHhp6mqX9hN1bUUYCgsDTMhcnPnvCbkJp0pkuGiG7PeiireTDusyiX/kmYUpE804G3DNL1gTY
vediYv2ZmoxFEatzFm2k/knx35fmLQVbvOdMHHLVQWIs8XthAPKit+1u30+9PB6f/ATVKN1L/CY2
BJTlTFqAEiroemaH1tVlOMcAm1LAkYPlC5Iaod7Ory2IFpjoPFy/KolC1SkgD8QIOfgPMfUBtYRl
ELTL5os8g5/ENYzCme0qzXzVEXECcRk0/fXBxtUk+AbfJshB/BZ/w3Fx/jX/2pdnAZ1O50KdKjRt
Qoc96IFu+mbQhMhGYS4HzjyL+5TOy2hll2/akSeJkaK0YMWsO6zbJCUa+UPbgRkySALJWdJmPAu5
6bOxnDy0v2AlJfVRKog3ytBb3jwra4opUudlSz383ufSxuJXWuFBrvqDMK2VISmpA59FE/ndojK1
k9jMz72bB/n6gawJX0s27iIIfWEj5A9CxG/IXrNmbofxThwN3oIvfRiNznG58p6oh3mkD2If9mx1
lyUn98wBhWD1AmfsN2fH2JQ+kkA6Y9VokZEQqwwmzB6b+WPw1bBd2htBiMxTLJnid07GPLe9Ip0F
j7qUUrvSx+1Llwf70NOHhERKPUscSUqMgluGrXA3wFGoxSvZicIIX44hIB/7gJGYi4Eb/Sh2sXm4
CXFMiYtbsrs2R6AK9RQYzXHOPvhWmkUSRMB0x1UNQTDA27iBtqb7Xng/1MOlevBPiZVQmNjDltb1
X+IJni/xirq59Nb3eNz80n3inMjd1SvZ6rhqYpD99F40xCsN8+HmEjbsed9SoUIix1hXYGxobtrO
r5J4LLNvFT5XXbCoM8SwqpjPzmpAU0JXAezBnbALzSldo21poJ/8KA9QwtelfxKXUuEXL2WAlKRL
zwgKOGnFVGeT0mHlQZ17JsBn+XBF1pPDtRorDggceWQsg6+mhfvZLWBI8yq5BqfBWDv2e0bYC0mD
J3+M//qTe7fQPWTnIYC8kusPFKhbw4CZylcWQ3b96/6t+2jaE+t25v4PtEbFGhbpvRqqaL3OELf/
nSqpRl/VZjLJSh/CindOuc7ye48qHZ37OA6RFn0xxyHeFrPtnFleh4ug7cfi5h9OoQbN+fvbnlaa
NxI1oGj31XwrBHaln2pCF9e9y0+i+C9R/fewcwWOOB7356GWrQcRpm2kA8ThsEmjxCTl2sjUR8FC
wzTekNaEeyJoiW31sLdPg7Q5XAtNMAjk4ivMhth2uqYIbk21+nnOFsZ97GSZhZ+saSJHm5dttHMY
nEv/srwY32I/Nrp2X8rRfH486pbsx+kt1dJeWwnIOC788HDN5oj64/5d9uTGGJeYjvjOHMqvru0x
8DqiBN1XiE7KwtIZX2df7SIFhVRJr94jg0ZpwqLTRawJxmxax796eeykF9WQtp2wGvguJN6vMBex
dsa5uThdB9qGKxx2gkJ3+n4dnGwgjDBgPapN2Vc/9ffxJMGiUJAzmrGLi1w9vOEDRIqhe2mKOllE
hsAsUSZMLexLuRYvr2ofQ5FuW6zJhYu9uBbGDSbKw+lvHg0SKoKIvoL3CJyRV/1Vk6g73dTnZuc5
4v/vb8Lj5qv7V3aFghJqvy1fddrkJmqtZJiHEuT6H0jUrQy3bDbB6o/CuwFWarPN21MrJC7bX2JR
4RI4RJui+jEatzV2VIRSKvOY8Uy6tm31z/Ktd8WMMTUbLOqdv3KN4zj4Rg9mS2fLveg3jlimHC79
k+v1/mTOqm1vEZqpy00ttyj7utRFEgeFjryVZKjKrbuspJrBzG0RIeAO7BmHgH2mlF4WCs455pK4
uroXYz/YaaPHl4YPuNhq0t84uOqNPI4JRsII5SNcHzPJs/3Eu46PecmhAiY6PYjsz3DvotPnvEEs
hnKTUqvATawi6YXhzpXVdFMeN4I3VMzfY51AQi58CQZ25cMsRiJHAyghrcV+rr0cjsl+UZp/Li5l
rWBJkmGyhIHtcNVo82LSqajwfhrwmGXI0dzVlfvpiv3hIjODN4INnSTYG6U/I+r0r0Pzu74hmpnf
fHsp502iEzXGL3pFomreMWHIFq9N+EgD8qgqgnu696l8PezHCl7IvjdS2T9n8wlTSa7zqXHtxoKw
dBycx8WNmZIHc2JTcHvif7N0mqsKO4LyfmB+3xKbPRBkuXxG23oB81zjUkYs1xJJkmWEj1NrLh14
Bguap4mDyhy8ErTeLXWyPPWqbNwPr16tXTzCKYyYa7nAYmZl44QMixplG/fOeYYB1T9ERHj4KzRo
HtywGSwMEt0E6Ux53dg3ju00Xfuyt/k8KgTv+TJ7LEC3xohBfo+C9OPKaOBY1z5SU9mrXB76O/iT
a6g1HWV/l+XLb2jx+Lcs1U9X6a9bhXooZAssX67NPbtYG8K8c9oXp1fkXh4pg2vpPaFoy72vJ+ZA
eO9llAs97PyHWHFSBQbv6jgKWSXedLHaCppVKzO4NtfdQ1BysZw315Yxefk6SnmjlO5KxtwFvydD
MpWqcUehc1E5RFXW1eTbDzSnW2jiFYEX7PuGxy1NewHdrmcqkU5Gq4bFToPIsP5kmziYt04/r5+Q
Hpk7muc8RwclBOZDFlO5oLosCDF5Eiyhs+rr7krVE3DDZcdho1bZwNw7S1SNUDp+yKyLf3rMeafw
vqmu30xlJYZN/dqImR7wLp+/nUqLdhgVma4y3E2VY5gC8Hn6pGDilPvFasRUxXKo3nsAtXq2eRte
7OQoW1OICtfXvLIFuv+bjGC8NRluriv3dg00/YeIXtXc7yKkcYFIiIqQBXEG1i+AcP1zr8Wlwd9x
XVF+PkycWxgRt5Ht+QgUqyd+xV+ij6Kar5rs337DHTF6XoWJKQuqsT3JBuRcXTFJ24O3MKQniBTI
GCyhFAMSzhqTbC/3O2QvX3JpwvNp0Xq+ggWKmWrsXdQye4L7yWPVOg/vk1RzPImxuVgIP4mxkZjz
8iTV49okP4Scw8E8ts+IR9C3HsampTGxmlf1ODn+XBhMnkyXse4bNK38SvTnxhXRQ2tWHxYTjl8u
z0qmZtmm1mhsdIN/QcTLV3ctILxaIB4GLwitDvwJKVhyXVMXSAsLhhEmi6/jQOKsdcB/D8iTGjmp
ZC/XesBdqSkWesYGBu+G+e6VSIOyjJlMEgJ2bxZYciSL8RFkpZIJm/64eGvkJE7E4EkDW21wYa+M
1c6zLUAX+qPcJoMasksq35wLHje4Pgv1QKCtHexiL1vNsnIahApY/37LmxrIEsjFHgfKVXN0S2BK
sLiKBQ1yq3ir41pin+LWm4sqkxp3581jh85586agSeJ38LUhpezvBuuJvIBEkuO76rG7aWSj5bgY
by2jRaPwz9cWKj9ZBGdNSVSYsMZO+oPFnRMsa09lRjtuh+WcRCE/C+mYfRS1zho2Elk2rvL0wF+N
7cvX5tp3qoMwynYfWeO3zrL7UHVykpld/1KEbRuHwuCU92yPN/qxzAVisqylPj2Dw/QaT4Og3vUJ
7WMueLtfu+i2GauB7cuxwbNKVHAZ1556sJ30rmFYR661fHTz8cZJevDOis428OiTOuxW5bmkEtDB
LRm9wJ61bSpmlw+O4+Mocawbk3FfDE4x1l25yuVGeVB5rN42z+r+c9HYmOIYe2OF1F+DM8Vnpi/M
/aovAdUo3A3AvqkfUHcOv4cRHkdk8IJwKZ2Bkzj6CNPiOYv3PGJuCHSFiZarKhJwLwkcu/EbKqOw
+yyyS5V72bXW0asgyYn9yukb46FSR44dHNpy8CHSfJOKIYkBPA74DLli9fF7iobpvpJOhy00DejI
P/fjcurr8XYYLSeiSaKrr2ZGiubLvHgXW3nY5zHTVHycBJa6j5Uzu7R8FBtsmwei88ALZCeyJNbq
7MPrr/tyapDbdjfyXGe/+p6/p1bMO7lrBb3/3JpmxrAdXn4X81pvfRvSxBSmDPBtBtUbO//2prFU
MUqk8BKlm8PYOw3KyPPOBWUM5U9/W6CXS/kSC2MRYl9mLDSMXRnTZFs7IlDyW+ir4dXXY7XX1/jD
3XecdeHvO2ec8LPnStqkC6rLuHKGIAsjE3+riX0ALyIKOIZWgkHLp3L+UDrPZPWZbuKdMYmVOmPJ
wYI7WcSmiJ0qh0N7fPtmT7hMVx/0zvoGNNQHni8WXumqQ3WtxTyWmlG6eyOXfXmo7H4vhga8rT+3
xr9Jvh7UQS7wsXa9+PLMRQvAx2+CLvYzTAI23bJ1+SpcjLm0QF9k7z9rRmqw60/XdglQRRf8yn5n
sMG+VhxbzeKGs9Hlm+ucj3gQxKbHz8wXKwytaBjco8H67DKvXdKd1b1+wLZaRqdnNcm3m/kU7LT0
iLNeq27fxj/UNX3YRPHZ3FW2b1zCLppN+Bw4rQzO9xEv1m4hV1rUsl2DVnVTlhMkiMH1c0Npyt8u
GndlQYsaExlkLLy44aZkE1D+0gxnGnajTSfZzHKAs8dIx6Qd1vhVi/ydYQV7oKrbzYqSg+R5W7lp
GwjxfcvDxrYcrs3oNVwuX7JfZ5n+LRq39hhdu3o5M4HT1V5P5JX5XqoegLHZ/u0ptQ/TQD4M+7N/
RJZGlqtCNSk5VME0g/XGrvfUpVy1gqHx7x39SmmCuLcpFxoZ4Xl6n467yWjcvLV3H+l+ahB7F7Jc
noM+yiVyCSz+QAxBdJrtZ0czHIEfy1oy8IhnepIqhcAn4eXVURgURhRYcjf2+Fq/mvV6S6Xj1zy6
NjcVic6lJTG9omKHoadAusbTGezo3R7+zXI/TL3LTN+5sUVxk0RyYc3arxAXdfl3Qmw8uiFvCNHR
/i3xkdWXFR+TPcZfrQO/slTlAaQm6GzNCwaFaKDp84g0kmxPwa6lXTGJA+8Yp1YfJjy0bNbSci5x
7FZaOFa4zYD0RL5+zmKVIxhq5dh8doWq2+lIkBLEDGYiuXfMhPmukr3ztjHtUMNAGrF5K/yqCe2w
+F9qFrtY89XavEmGjlqTwWl68XW1ybE8rAqPqFjsskuS2Czd9YSoQ6XjerZd+D8SzI5X0iEZUCBI
oK3PV1mLrvt2Qjba2A868y9uksjWGIvD9mqady2SZhbYYznDr5Tr6WruEihbDDwqOaGaeAMEiDVU
uebK4PG/cG3UJwWnVsHdZo6cZCDSplDN5WpsxgaqEqsRx3+hOg7TMQEcMxkVaMq+8rksx6pmixXT
UGvaORxpDa62vSzDWJkrOU0966/oNVmYfZCUDp5nTwPXg2wjz1HGxK2GzHqYbSybmAfepDhH1Jbo
ZVHNVLj0IlloaaReuZQW/WeZTZju4aY43AfkLODIc3mTWk75d61eY5UUKM2I1XTJyQGa87pZdm1E
wAzPmOPMrwLCYSHZ8g+Ckb2JmufcWUwT9vuQEaEkolipuP0MnRH9R3FnrLJcbFOoA93oggMXHdSF
hhOyXY1ydbrOAQnoc3YaCA7dpcR9SdWvZB6G6rW8BMbMe8cOQRf8o5H9t3nn+v5J9enmCFxgmGPp
h4pMy5r5efXwfvs0Noz3OQ/ks8GOj+YdmTB0g2xXHNIf8P+TEbGZt9W/XJkfVrr3ClVmGOUTb6rh
c6XZGAJ8bdj/PCVNK8Liir2nZ4jBPvEjUZZE7UbtTcsKSfduf/8fcPKJW5FkR8TSss4NF95f5xzG
3+7YvP6ca6Hml/lDKZ4dfF0CQvv1h5yFnZNT8QhJ1yYPmT3koHvB32Me2pDgMhJS9Wp0zUkSyOIZ
zfMp6cT5fbynO+OPNFwmVw3tYB2nL52Qr0LtWLtEwSMre+lnuhBHW4l57KbmxNWXxaVJ4wHHt2EM
Y3ceymFJMIyB090gytdiQ6MuZtGEMg2cnyxehtxMAdseaVj1RHDXctlG9otxeEJ0L/e1h4w15J6x
8mMS5xBF46lo5gE4k/ugaZqxi97c4pXe3QwgofgU1z6eTC9gbst/PN9/DeMrvaRlgNLzMAXHPrbn
fTynJGw3INybwVZyHqjhnD0rCHwW/tzTH1RcpHLmimhaVg58i+6O/FkFtxV4e7IxP0xz7xLTJuQk
VR7bgfik+7qCZqd7HkwhIj/D1hXQ8NybKJRD8WKWaKHo0qtMlpPVm7spqTbPTSzZ1NiE08fWwUQF
JX9/97alxECamwphiZTaY97c9g6pSoH5gkydpDJfTi6DcvmIAKULJTjzs1nUz4XSYlfayvBvlGQK
0o/b5y1eTPzE06w7oCzXl2tcUjTd5oFUdoy9eX5xwPLn1o4LI6jg3szbNcer9xtS3Nrv5TeVDECd
VZIBqfeWxK0ZRuvJkHalzLb17F80Z0ie74soda1ndw160S8JdarO/NUkea+8fWWmzFKLj+pjyNeB
t+HM5CrjnsLM76wGYLzBNnhc0ipsk7vBOPmEEMIGwyXb6vYz8SUbjLUkFp1TWi8qjBl+coh6ljjF
Zzqumywn3U53KJ8b/4GhoetjK18PiWVtk9LWgN3bILi/haGhUtqQQiyHBq3oZX4HJLO3qskWBHT7
y+g4lEQ/RkOfIoIJ5XbLorpsM1n1AwqTLw1RktAcPEplfKld1XdHqyJg/KansjaYKNAiD1EmSDif
M0Fp3kfVkqifh2bwVK928HPjrKcOFejgg9ybngl7A9U6KzRzv8T49dCvBL26LNge9L6cWCJORM0F
35zSBNw96gpUG1YFL/ZezE2vte37vm7klKt7bKb7r+m9kelawOuON3v2Mt3T4z2fC+NajAXCUsSG
srq7x0Cmnufhc0HWWeiGT6auAUYon5+l2O9qSuNcdTffVxq6DQS+wFXJVsNQ5CQqN71MaHdvP/RI
HbtZO8aMGZdZ1aANXipnpkq/p8q/XDNjBPiDFSOHKq2dTDlZvY0K9v8wz3vQBgMmEoG693pXnrVl
2RnIcs9BglASv1wBISGhhzk7DyUXgmPDAR1rsvjc164dN5qdCc3H3Gzbn8sXVHpllykTmO9kDZPC
mTeX222vxxnkMBpD7jHVdaImw8LU0ZHPrdAwCRcD7Xk7ZIaudlkDl/QUZTKej3QEZVU9KeNtn8/i
RjkkEa5ktt2LPpUS7GhUqa5ooZwymr6zPFav5GgIwQ6UTENtbdzhNUrdq/N8dDYnDEcmjCtKysDD
Dj4ryAQz9aMC4GuZKDk1+vF8Rwi9EX4PzKjMF/gPg5qLKfv1oQLE6cXeguv1mSBMDzX7/eTWOMYt
68nnz4315/1UunmzijeJTZnK5hmsAu2iwuDcOMjmgbq8QOO164/CdFNFgezE2uigfDOXMtrUW7rD
QX2hzAyt9ZMpqRoJmvfu9fhDoV2nGY/LeXiDCm6lB2/1a2R7RAZmB3bTryVTeOd0nB0HJHjF9fVW
P44RT4sgEKex/XmlwYa6AdEmVg2FDBZGOlpmmuNcZ5GtnXORq5m9TDO7wer2LvLcxrWHpyVePNzq
e/5AyAm2Lc3fL9/L3Hovk8Q12vhuwRD25WttmYY3nv7t/q3+sXXITSnXzzAI8WpFFI/pdLvxxSWP
b2aM4j5w8SrlcpVEIpptuGExgddvLj3Mg79VcFMPHxe4S2PcYdP65cYr00AC+0Qlf3yPHyqL9Gdq
N1nEZt7cuXFkM/3tXkoma2lj45eAp6KC77mIVvOweJ+m16iiWS6ly0r+PRuIfHT4H0l31pxGEgQB
+BcRwT3wyjHcCBBIQi+EEBKXuG9+/X7tjXDs2rKBYaa7uiorMwtcy2tlgmfkxykVhICzrG2mpPtr
XYpde3f73uSyapUT7K4wr64mqfEmTQMwvXKI2kyujXyidXKeKEx0k6IKI4EjsMR2k22punUfxNN5
ifu9H4aIIOe04FmNaMqEtmsdL7/85gf3l+W02IaCQ6aiknudBiMUYRX5isU1r55eEtl4rF3hERZf
09cRjWE1l0ObZ2K0iXcH9ki/mwcY+hEfgbfQXuF1/4iVWfl1U5DcTzpXfmtHY1f/FYHywHx9cxrs
LqPkvWo8aypT3WXj9bOTKrwICRk1OFoeu43J6C8RCxzUXtl8BfC5iG3Cghbbbrjc1BgJUzCRyV1y
LcNvzcvo4hWvbzQ4zHvn7x6ANWvsmgE6nDoY0ot8nQDRadnoPKA6ziYk139psBKdJbVEBWmhBTKY
x4Rj68Gxp82qUtT6kkO2KHVkFzDBUEOkUFVFsWDdH8vj9q4jpCGHt4w67TspniBBnPigVl3R36mp
ZC0ulOvaJB85AzrlO4pZIai/RvfH9MNGnFcXxgQbreaZA1evX2J8av6VEsxf09k4F43Wb1BJHVIZ
uM8x3lclujo3N8zn2G0k4su25aPzrHkXI6e8lsXmUf3LlIuHRmodZ5eN3aTqN4cr94VkP+mu/huS
y41jl6z9nWtG42ai4PGRFGIOy8YpOXxkBJ/WPlHLrj7Oydbl9g2n2Gkwl9LnXtLQkWzHVAUt913F
pg8OGSiGtaXD8PJ4yf9VfDo3kCNtL3ubzG1dzp7BghVI023ZWKTa+b8qfOj2V5HAnvSLmE+eZ+t0
fcUaPNf3x+LiMy1aRG+PbdN+W0TVwyW+FgeZTCU/SuXry9+HGTlv+c9bxBgotpaEFa8Ta87FzvaD
O/X+Iz86THThbs3jpMn24hSGDkHd1Fnr4EiC8xkyUAM/zLABi4a6HWLob7KdRQ0W/J0fuUEfUVTT
p8l8q38FzepOpXwdY/7sRdFTU9pcdofqRFTt64fzBkf3NSkgGJ12I3N1FsvFV1S0DNl9bhQwRSDM
PqtheuuvMIpO1Tyq92SQ6GVbR3y20EA7c3MQXcvF8aNUXpnLMlbLT0bBQjvaW+PClBzjU7UTaJMe
+W8BTFYPRC2eHRmZ/7KiAFi09986F+Aqm4z9Cpvf9dfnOQCcB+najreu6QXVz6KEn9voYIUiaLSd
/pTg6VhyRCXqIrtPwHeagWBCq3SAeKnEK0q1w/jbNVMUqRVB26Oy8f2cZNy581WqGtmR46SG8Npg
1ol8oYtyswzLq8IbnCox4ZbttDTUdDLId+E5TnlwTbyAMX4uf+EEXKEvLRof8bISRDuHFrNMldn8
/YEaSiVb86pDi8sO1+Kr7QzAcYfMj3lYRaUkhekw03M2LGUS75Mfh19SlNuyOwNuVckFDvW+M9hV
iNWL0V1d5guLy6mq/lIB1Gpo07M057f4qMydQF0QS+w7T7pRbzfdV5ZvcNTM0Gl9Hkdtp5dkQAdz
m+396WPvS8cVm5S35a55KzKOqjj6UzPHiOtJxFGiVsBQr16mhe4+ql6KZItknwHDc5+cihay6P7o
ZzBL0GMvb89xNHSoPpHCG9dx8WL8Siyrz3bO40WnOAP1he2ILdeLknFuGxfrhc9ddf3+GBy/M43A
Zko2NyavrC0UapaP7bdU5X7jXbMwiNRhsrIbpBqL2DDrqG3LhgQF6y44hjXPUAIklkv8gDcSZ3GL
RRvllPELyidqE9OxCrBbTTBYxH/LLnz5nqgVt6PtvRZtvi6XOL0IN+/MQ3tV8xuftfyFS+c/oeoe
4HXswWC043It1+VIKmEVj1K95Kftnbq2tpJoqhTJyaHiqDixrZcSuD7PL62LUC6AEnlvUUyv48yh
LmIY+O2R3FfVjeFBhVi2kO3+Bb1KSINe9h++4/lQSX6uwoj7bsG4MKRGlvHYEmermUlsomYgOCNu
3oZePMDYfVSsd3djM12NpD5uyk2S0XPQM9RrH60q08BxsqY+M6Oh8A6J4/HT2TJPZfTQXPdS1fuo
H1UsrQn6PWo0rnXq9ea/IeWUgQ2Wsip0C1ljHTw8vSBxjw1fBAkyKVG3RlNOXEcaF9zKPwPUTsrA
zw0gVO8Kdh5V72QA6/6V1fFokmnY27fpDWvpWn3IOUYZuvg9AC0M8E7ai8MD68HRfWwRzbamDGgC
60rp4s1Lr+XXPrbyrE/drE8VbMeNL+UYIKJeDAMq7b9N7zTK2J3LdufvZvNUo96kujEd19DYIYZu
67fIADmvZ9hdXavF2S+Mqx54vfr8j/JH5wOnS++7H1oliXp6YKa6FvOgmHS2bNnWcVmEdBTiDfs4
gjpQLxB8iBLOS3kXe9/tN8CMMXB+BB//NpLZuqntOaeFZLs45ASNrM5X6hyHWdBW/7TvCvq//f6k
/BaqmHWpBWmr8yr2Qrj0DSKXAHheSm83bgeu9FZWCQXpEbT9xjAAWxRdsjByAyzPmWnznlcRKlwW
xu69XeumTWfHzHJDNkybqf7fgHzl+6hQjmKLZHKS04sSW2V512GaGp9aEMFVpzBI4jw1LCKrsFg3
f7qfxbDvCZQLU1c7T5BXL2qY2zk0pgE1mjd5GCS8cRJFGCW05/1nr3hrLvCFjz8quGmQEiYll6wb
mLIb1FPo0iZ2NPmdMkOxL02QKkQaKGFAJDimFerzzOvzRQI2+Vm01W3F+vnbRPOQ1EPNeW4MnKjq
U6Le0uz+8tyWo3FxnNA3s1Cz3cRMNM12rC9f1M6Jhqj9Xc2P7sWnGz49sgDBayKxCSyzvZS/IdP3
722u6GyEjQ7Hegp94GKtFNOzm4UdUbXC9b+7xdk6NfKc/RJQYRmLVdX94rCskovcKYfAwOdO0nWP
6OIR8810mPCOIr8P+XkpuoEoY0mMQeGOAIFQ7R32c2U5fZ4r8mNbO8ed8lrefqhmzflhss5Qeqq5
4/wwgXQBgjXGucjcOjGUzT9zvlHZweJJ5XpcynW7XyUhOJibhhvh7fmhd110crBoSzjeDYDalZu/
ZDlVXy81PrQClTZj6NCCnGzznus9BveXZD+7L2cjpT6SyS7F0Pp2iWkMVUCN3bQ4zjUM/eEMn2al
Wg6b5d32I/t5WQFdXK2vt/pR+Jymc4YjSVElM1xOU8vWicN/oZubRQz+Pgqn7lU7jbOskKnOfb9s
68UZ3RN2WsfjPIbVu7jWM7PspnHGg1n2ltPdpLw71DxMrxNQJlVTobqgz1YGF2u8u8QdOcOk/MeA
BaqSKrvfKUz1cR6/L56/CKAbYMnScDMfouayArPcP62Hocd0xpRcxJJTH3dHEXKdR4NfbQHenx4Q
d3i0X/tRQmMutnLkkuWvlxrn4BuyteM2nEcanJ4F3VtyW190du9CXoQOPw8FkOI8PynbVE45AHxv
riUNr6pPBi6tILx1bjbeiGdf8JMHFLfFlNzQJj689w1agh6UC+jns7OCaf0mpU31oLKGvte0e4u6
z3KK/IiDeqsQldxWo99Nm2n8v9LRMsBJy7ekaQm8dmj/3hAZ25f+dXieUbamzY9gt3GHAbdzr9xu
yp/byg9r+aiewr1oH7EK3hhB6d43dxzdN79aEegUQKp//PlMfVNPv8HsgfH5Pvw+kKXhWVvsdsrD
epBOkbl3P3at5btUlwNNk+3DV7DHurc5o6EVMTtadsmQhHysGYgKoxrbsu1qs7jdKOmDqKeY/jev
5KtgWERQbi+f9T2xEn5zR5X3pKEgRubi2qTmVjG2WcAlkEU17aLClzNd+nH8cC4nPxNtEGdrPk3E
i44e3LexhuLkxqx6jo4KcWyQgJ6U5UF55gPcY9yOoWRzs+Bop8hFvH+TOWV0seX1NJ2263s4DC6h
IZvuZIA1xUa+ex/bcoeWaCNceJ9LyxSM7ShqTLiArEi1oxneBUCgaDLMZHAeJQyW41Irz/qkW50K
7Nt7ExZkZz9yzeKyFm3L/UXAzrABdoCF88ifJoPjaP8j9bDwBpOfR5NLlNJIQ+cWeFBmragPoP8n
E+FFLAXCP6jI6eYbmJj5rwlqlJ/5azhMRay7HHpYf9N/GiBs3mzBkaKfZTLme6qVf7uYeGRiA1rS
8ZU8+ti7zm7M25i8R+/rFu5zMIO7DGDSJvdMyKJP3fvr5V59fPFk2VZuP1G8H1NI00HUYeB/Wu11
/hAYT2DAexBY3zrJqhdz0AwEeyjt9ePg+IkaMpdPCt/S+RUe3rv95Ooof2bTD0w09M+e6UXA7FL7
/pLe+dmDVy/0TMiozJHWOKf/PdeWoSGtUapJkhJeJttwUjqd4AB/HyK8wCcrDT/b8PGX2CSGEgRp
8P0l34Fxzac7aU2YCnGirtt1UyxbCaONybYk7t/B54X73ij5lUW6QI9MV+jt8Xu0vfQu1NfLuR6P
b0bDhayZCuTAHBoJ4NvlEtIWRtlPJ6J4sg2QX3aDYCEXgsZmXh8DnfZcCN6foJPBGb0qoHutranr
hkFqGaKIrmbRB6U4JMRUiX0rNeDAbcpG7oqGadAo9icltmzr0EehAQ1Hqza7iHNUJ76VcylATgMn
io2eR+BGW9ZmuEeh03n9izMUTFzQiB6GOqnHeY0VhuhBJQmF0JYqnuqkCr6ytilKtjaGVz8J9ee1
wroJUzeofjLvSG8+mPUwGMGXzTv165stNsSRwpPi/TzhgKCPCsk1pTS3exGGAtr8WtTeJiFEYsR3
NGsB4fvZy4jL7SN2VkMr+vF7A2B9kIOnvl0oMObxCy/S8r/t33RfMCGvzMNX7fW8s2WFttavy3zT
qR9+oVrQDXsF+JU6qWQk74VPyMlDbSuQbqrMSI18viuq/dHHS44W5c3b+i1xriVzpSWuvGcIF86U
N6uGiZYuMHsarFP9a4gbeODcZ7HMcC7nEwMvXE/0Mtl2V+3rt8XKBfV0ahe2b2mlw76/SzXXyIBa
W5dasahKbGhwA9V9BhhIOup9b01NqHkl+VdxIHcCDJ6NC6k+Oh0FnbdMr+qZaAS32WrcPBoe6KLx
NGNNfb1qKqnmoqhGr+D49C6r+hOIqtj8tigzkL9lSR8gRVjLyuVQ4TQKYiOoeJYciZt39ZWmBw3z
BOPOQyqlyqdKVEuVc19sRdN1MJma4PQO9iW76CeMUgyxFx2QCIRB9mLMXs7CmZB8/3OzHxUaTxxI
KroPDzj6DiN+59U0Wo9O7970GJsgCMTmrSB2yv6G1u5qbNGctpWMATNID+UIVRp7F4gm6D8/ll3+
k8Frh3ysagJqyHO0cWrERMEBaR/Y1DIF07aL00xlYSxGBa24UuRUvKn9xWeZAfYY6l2hlC9nkDjX
/WLEtPk0vjveGwWOIXh1glXv3k+//tnwxlTQ/ZaLg/O+ui/EhiQ0zr/GpfbW7fkw+wKJ1zFsmXjT
YOefme6ezaShewaygfeRld9vg/ts73Qxnvjz1L/0E0xBnf+YpslqdlslBaneunsk0cVrdKgVlQsw
eUk+b4tny7jo6W2wIm4zrMqN6OE9cK8MasNU5fE2Zc9vWk/lPCzqLAtf9Jv+18wZhG7WBBNsQoVH
1fbNOAb8TOt7XeHgu9B+7e1+7gyvXh+jQ/MykOUqH1pP3zRZWj5rW4OB7uXVd6514ZmeiW9ffIec
4ME1nzgJtVNbSkd+Yxk/lQlJrgLLwcM091UjOgXCDtoeO5tCY6PL4QIuLGqqJ6LvBW+CbRp5vLLI
VXPQtGMDjzCBBYCg3YeVMbFhScG/4lB8FVORQpRgJFbPBlg1UHOgB7ox5dOzTq7Pk+Bc2z5i3ZkN
L3hIdgm7li9yCJ8oHyAfIkGoJyNbH2PUwr8JtNwmOIVdi/92KU4HZvl34O28WtCZMqA0vamtGUql
mrrU5+xgHukDnJqAKqHJeWRvotItMAIOlUh5lTCOuJ0OTavrB17APWpAKpZv6ZrP1eCSjHvF5FEH
r0L4FH05nhOBL17ozNlPi2FtwQsSdTLkT+KRjf+OdeiEkbkC2duCaRb9pwa/TZv9SOminRWW5RvQ
Kd+4COzYiHQwJuWpzC5w8ffoVMsxlVfbuoMS2buMQ/m1Edg2DRXQTjnMikVD7NZUnqjR5M3S4Uc0
lD3vnZBaVhTJj8pzfB2v1wHevWZ661wTozHv5Nc/V9cdW5djS3tCocMbawoZWC/jCbgQ3PE3Kq6q
C7O7Jj/ABof33dNQK6otoYSHeEL1k2g4G7eXhhNYDPSt4J7nkLOU9Z3T2+YjXcdIS7RBJOl9zV9u
nOjs7lb96AYk+AXmSfSgGBtW4aUAM+fKajZRNM1RCY4plY9mSJwSL8XnNDtIDgzvk1IGSqtfz242
qthXxm5hDlE8h8PU7WYFWRA/MmX0X0s8mR6K74ATNbQZQNom8lJwu1pXezBxqFhjXNisAqh2wWCM
I1eY+twpNuG2UpPoX1M/5/Qszty11cwbqcGnzjTRkMdrZaIEupoKECC05612jmqBraEOYtQTSHqK
F0CP9DJ9iIvzUQKTlfLR+YEdnBqnlu1j6i2FLJmXOPVlQxUWTJmGctg9hVjBWhPGprr71nlPaxIS
FrXP0dcOdnCq/UXV+VkvQwMVoniM+wynJVYhbz7CQlS0uUnsRu8xTsMEteB7cuOTJEynyQUrUjEv
PjU5CixMcR77OC9craq7YkVJBSLFQBxq0UFlEm1ZWWIWzby77dmYxxuDrJZxFo0GHAkdQ9X/kAZg
HkVVkOdzvECavQVYNTPevXtjC2b9vtaPDCiUbCmw+0FUh2nh2AK7Xle1TaZuMezvzZXW3QyEK+ff
vM/xyME/x4MULyDfbjRcVJ8gjYzR9a6Zmc8/UUj+w5n/oEdKfbm3piHlhFC/a87hNFe7v8OK+3iv
eS5XtSDLOHX8UBKqq/nObCaqWpHRpS8HNfZNRz2nfRCgAG7g3BiNpNtVdkZyuGO2wj3VdpDJO0MK
sqlt9/1twCvLxYycKNCR59bWoxce4Sw9aacWn6cHH6CgGtp+qGQyPZME5yXlfupVVNJQ8b7PQ8Wj
WWntzGyQ5ambQPTTn06/3x6Y+438ofV0WOx5+FT1BHItKU82q4fmZresc4TKt2xf4lM81yxmweq0
nZ2y8SZZS/b3H9dD48qCftlwbbpwNrdFg+YdT76EoGjR1Ue4bJtCVv6gvweIiaU/vqCIlg37t67f
IXhKs0/VU3NxrokAPPwfjYMWsIvQc3EQJ92tbX2uM0uu/uyFZrkSaV66/mw7YIwn05JgPABdWFQk
5Bk2Chl+YS97/Y2o7C33xeZCJP0kU1DWcomQ/rBtbkkhtfg3v5pv+ZEomR/lP/9cCet3mMijN79/
FlYQcSbzKVnBsm+1QNyjRcsmS53Jl3UyJZiC9YoIxMmUrAH7MBPyd8MJKw4hlpwdGzRc1re8Lw0g
l4LqUPzFHMzqyk3X5Az41wsBFtnydvp9kFu0tola7lJNLDXNarakxZrLV7PL/nIRHxMK40HYmMrj
sBnK5zFOjrriUbGR/we57AgbBND8t5P/l/3SRLD4bOX1Ioafu+zkp3qJCdhJXKnqSxjOsqzog+VO
Sc368nrXzOM26lzPwnDWRItXrZgmkaMT53tmyDss43DqQuoPuyb8KzPO8it9n4F2wtB1h9r6N200
utCAaaNUrSgKXk4WbTWLINYpNhQbnQJD8tGijx3QKI79fxoAlJJErXqqfPn0Ru7fM180dy/bztHX
0QBJ9I6dUC2dWoaBxO7tOT6AT3CIfoyaxEMLukkpDWqftjt/ikt1tnuFGlQVe2+IlcqgAE0IojTb
pe3LlQND0FtOULFe9z8ndmyJePMeGcznSH1HV7MoEG3zGD4nE8woT1OVF67/X0djwxJqXNPAGLW9
L38yree0KPmKV99rHgTHd4NxWnljQW7jJzzP0k1Vz1OGQ+B4S+Qacw5iMtkgF2Z4ZgogRac8uaUY
P78UvlTRRUOQMu1979xLv21osOig2ECSW89rCsMJeGRRxSX68y6w3/Y59oBedsBhZhmJQDZVNp3l
mTxfzQauvvJbirkrt9fV1brMnufpzvjip5a2QhzMRPTPeqGFWSxNF69arMoawugwU6tyrmvWVPYx
Y7g4W8G1oCE6EnyqKUH95H+NdXcLAGLzHawhTS3EXQp+qRzHdKpPv+jXTlCePp9rZq7rW8V4AQyj
tjBWbIcjaFfRkKLTokJFNvDMhAwK8E9HV6bh/A8gKg2GWzlOtNS6tcnPbrp594PQf3zZ1eae/FZT
dFPqg5nIiVoqtWawkpYiavIrxbvpTMng2GAvPJWkl4aH8rrzN/0eH7vlv1KjkaqvYtMuLpU5RsXP
/KcwXmDf4lReidRQD94Kb8EdCnE59/GQjv7e9HwCz+wziISPIbXgMKRIZaFo7GKxjrVtHGAoWjZd
vpsq5QOx8ceDIONl+SUs4HtreH5z9KmplZZvXlwsNkPu8Fc6/FIifU9gLgo/1Q+yT00JLV3N9qEK
/ixr0xQ9TU0IZg1kIw0DEgXOtr8WUMpJCAsSILgHDHLlTEVOUXNdg++Kvmf99HkacclgwEmFc29I
XftG0tVZ6fuKauS2nIYs917Zs6sG17OHzXZaB2TD8aMmqD8tOez0zp3hrF7rkMYx2dLfSrBAYmil
b5PlFIufclnrB1GzdiJue8+hpcUKDOuCOa2x7fJ5jnul6dOwl0Aw2/06NRNxfpQ2jXJJSLs1SYO3
oiQM0RZGlHyULgxjPPCXXdkxrh1RSo9OtTVPrRcd2H92EtN1fzPKrki7k6+cDVEbjRFENzHTc496
CBotnfWKXlQ+/FvndCu3UrZQ4YPzNNvkz0zgIvk9lX8w5p+Af75vHor5e+jO6OdPS5TNLTsPPwBS
iPeKpNQjXplZc6kli9pYAahAkF7lBoGDYVeAHMhtHAqTamLfUVb4PSgh9S2NvH7s3hAErP59R4SC
iH4XPpeEaW8g18knnOMfCQ1Z7s+e6uQ/9+gz+brD7oSy0Vz/8696fqiIVCwS73QXGua0+TgWasWo
FkiQot+pmchUza5+LBsqHkOa5CHfChA1kUplQFDDkcC0dgquLJu842gphRIoqnDRYDOjDzDcKcOO
PJUnzf1MwP3nx4NmAgVXXLTRUFjKmscAAa0Gj1/1JnsFGzWOepyvG3wvjLWEtwZ+QYEYbjnLVFHc
23tkQc6mvb8hbjzz+GDGtqzepXzNc+9ZnwYfmHbwTvBe7WJlVzeF5T28560pTbGCkACYsYQTYPWa
GJA1vkPM4nwtNcSUciJgxzQOX8FR7GYIxnEWmRtY2f1eLexl+wy9/Mh+YkMs39yQHXoaYWDAUbbf
DzDirabA0G7MvWoi73E/0h17TewKZ+8g/XnrLxzKObyx0lriouAB6XOefFRyM+mwJEdTyjuyOf7S
boBfomvIGAIQCalEZPLKzVRfU9ETAt28goFySwawE7tmnirLhWHHSHc+V9b3R1LkNGHcSJnv7s+p
kSv+ao8mPzMkXSOB84Gs/0XHtu0jMjPkQPXV8ndTrGSLrc17AU+8dx37EqkZddG/HtXKyKAhLpzW
OGwgGWdm11z5kWkoptR8clwZpe7/+hLPd83c7G2bxbosPy7klKl/LTMvW0K2URAA8EG7nuk9setU
BFF1d2rpmMjyfcfreJJtBirXp9RRdwSmrd8TEoT8QN6i86IJtcJuHNymIPSojR7jeWQ783eqqWQg
d5knWF2RMwrEEuFRYqbIkevLfBW2D/08G52Eoevq5CPIdHo5wdnwZiBOydWap2stScDmTXB6QsPV
fS+0b+nq41B9Iqqi/Vk6r+lna8vKYLi+loq1L0hpZf666Bs27p8FtyUX+WODmH/bT/4iVw1lS6uh
eZQDqCbHp8pGf2TL/0PCT0YLRvQN3DhVhMf5r6N6qzu7bwL1Vh13jR15GuM9zma10aMBenmJer7C
eqpgOVFnnd5P7xmStYtYtZpl2swQW+jpwQmHAWbA/aTIjj4mB12e1TThJzSNjpxnumJeNb2YgXYZ
3IcRUFbiju1aIEl4YRCtwL29GY4hJiwqJ6zqN1GMrKh8ZjtMUbNvA/HeRGGscuDF/OvIAlcs/9c8
AndcP8QrSMzFobYjzYCTXpqPPoohwDKDYn5ryf7xFAX5VDLWSdWskQeY+20XP0odUnMcXgn7F1sa
w8PB5vjx2xe4CA8ys7/pIh8xPYW9qX44tXEHpQnFJXwh0CVky2rVxKKV4naQjKXYuV5B8QNnG95f
3Pudgd/+Tf2vc+WsNEiddW5C666EpOn2qh4hilbgM1FaZuoKTGtEakKVwtXIIk2NnH9ReHKorzgU
81RVF5IsNNlF8jnOoasA/VRPb/lfQYZrQvA6XqDLJBL96z+kN/V6ztezzC7q6rsL1k8mgACYHZLU
/a10vX8cE6JBmrZIbYEPJaohMF2qyAz6r65LZYpj5yJyNuAUEeZkXuZrsUegaVDT2B2BF2lv3L+d
KWApKQXQNIXIcq+uV82r/S0zUa1oUvreURVLVRdYNNNRn2WGx2+mqirjOfZ9A2yEOaSjPP2r/vW3
NQ3S+kGnCvjKQBD7DeVEG80tBaTWmtwdmx4XUvdWb5lxXke2rtHc+GNCyxrj2dPNxI9D5mqSaao5
f9OVZGVf3tbuHSo2Kgw2n7JyjkBbdkyGtZldE8URg7YJV/7HbxBtJBLE4esvxVYwKCOQ1lODen0x
gg4+JlKcTBx9/P5RWGMo+OFixL5o5h6a045GAfx/R8yrr0zMDoUIco4yU90fQlRDwfUSNQQz0ua3
qL2ZZsa4LsGlJ/iSFsktseC/eDMlArxvMcJdVKxgj8Ioz9TlmONBBACQj/3s17HV7gEWZ4vOOtMI
NZm+IAxZqbGvrqcpuMFw/S4eZAI7IMRdber7OCGLDILB36NZ2sm46aojJK2gGhYNPIOcdy15x+Is
MI+6orx1c5Eyw1w4bzCMccpOM8Jkc14+NA6Y3ytuYVsQfnPb3M/L13t5n3MRlbSRfTtKfaKN3TSw
s8UQMJfjPAzsADXv4wQ6lmZW9c8Ya1bzCpl68ePxGyY73P56CevvM3q2Ye37OM3g6ABDT/fOG0j5
OQyZzUyL77dPOdZ1UmLCod0E9EsT2qXXzgGWBAwBWRIdajsPolBK1Q0JPHw+g2HztZEiuoHwIvkT
qUnBokpyW4Moi1PByfI3qB5uFflUbtXeFxo3XlgT7mtczRX8i1UbSrdLmJYndZSpzU22ZtmFs8iA
xff7UVtnW/7mVD1rot5fwLMow85X+BqcElNXgY9Wkvw8fp+/0yCe8PQ+vOKmW7QIbRWz0g7brp5Q
sQ4dqGngLzoSW4VZQ1tNJdIHKRDgQFBHcBHZGShtM91M7b35+wTlFUyH2wFMBXm1romGyvz5r/2c
lG+y5Vm+GKU+OZX3n9f+CeGketsGO4H0upxWAPAsscav8h29AjkOxce7kbkx3+EsNYSBDcPncPWN
l70ao+q/AN1Dz9LFgmLLYOiX5Ds5kBosN5ZtAAnsg1s9PWVaoN0N/Tt+PL/z2xaGgOFFvG8Miawm
86X7cMI18MUoBeOIF68Zw3XZx80OXGKylDpxii/+MXRQlRV2rsq0DSWQXYn2/BkIccjAbMbXyXsd
TuDX7vU+Kvbu4+339oMg7SVYC+1fN5wVVUC+oUTUFTnyOYNhNv45LdZf1J+cKDGllbCOuBQLyO/j
921Vv2Tj87fx6WoB+2uGEgChzPA5KOls7abP8fwdlonXt2mJ3/ddB9cZcotQJSuRTeFlnsdyusSt
lrk1o0k9yNaXrX1xHkhCxXR3LvkJVIBMAwQppD5fYXhH07b7Dh/b0OVIDNW46WLloLfEVnGakUxi
cyU45cHbi4TohxiYRM7tFEG82mLLicUyyMArGlzAWhfCRIAqSOeO9nNrHTto7A+/kcn4MgQBrcJn
VLK2GDb1ZF34MRJxkpIt3LAO1kz0nGVgejyD5zg08SgwQX11Sr1qILNhC1WtXBKsB+rRkbvfpA8c
UMSu61E9FxRq9FFZGheFVkI6IiPLhdnv79l7abga/82kEbRxnPBecFWovscaTMAL0qKHsSDIOLFu
e6g+Az04NAcTU66QPxpO1oxpsYjNEhrCWFP1qP/0qwv9Qoe9AU6ONC8X+gbRcKFmPJIznwZhvpbT
hWCbjQoUwmi6BkU8SJoC/Ce/i11lqn4ZrTTFf5TOoqFCsRjf2bFoRw6pTf85Thjb1mftooGNhBoa
WWdOH4S7u542sybURrvzAyG2sDuW12atQ/VWzVXqV4/d8lPFO4We39l8JYhy2CQ/GlKadHf/j61y
iKGkejVo7Y732940yeaaroj+8KiGrCoPcsWBxPWJ3HGPCRj8ewgrgBJsHrVPHixtlVUZOIZi/Ny8
7lWpkK7nMy/ygMBebLIUmHy5HJ+bY7QgiUgO5rStPN7NUwxkKWtp18pIimaPfv4Ttx1Wus+VT+uO
fF6kWtWeyIjj5btVSwLoHbSNbAFHmHwpWkL8qZwuTXlcsntdtlxeumtcZ/sQONq5Hrifi1g/w5xa
Qt/jRbSqxI1VwzFfbOe7spV91N6x47bkJS/ObhYCcMhA90zSTkEH9+2/u7tZWp/LF/gaukhAgI/f
yzftlj2jvHNN6Eh/tq6Xeh6JHnPQFg18NCBqZgi9DNzjucyJYw2nF7hbQjO/6tK0iTDhZrI9pcj2
Wi+anctwlpg7NAFWqVB++fei79/PuoJ3aMVQmn88KvzJ8h2WmjWniEiCWRDGUEXDqMGMhxnCX7aU
SLXmUXMZ+vjlHK75vXxmMbmeXSppU3MzzWeVgFQ6U6je+qKCfkHLfuth+9IjabqpqljP3Mir5KAt
F1qga7jXkoNEKxTu2lKbty2NALKJjibe/KZ1y1fUTYRCah4gzyUKvIFaXtIUp3ZtYqzJRJ+tThuw
VMLUJbMhbDmFs5Xc8XNBII5EjYundqOs+lnrGuniVRjfoLS1tn0Q6LoCSiuiW++CGVAo2RjOSIYp
VgKHJZ3T140nl9iyOUlFAxXaCpV5JgO9UsiZmyqpyjp8WrOCIF7o+VvyDT9/NcODHcpu6qQpLrv5
Wxvr3t+zNfnI0bzwngEuSbKHgXfYdo+eu7g4pmIuALZfXZRf69dzZ9VKtrnG1EJahhaoX6ZMl7Ym
1dUK52zjvKrBh8f3R+2+by+TlcPL/TPd3nfvoPpN+VldVC8t17lSaakn9V3i9TDFlWFQyFmj5Qjo
M1u1IkbrDUZWHK9Igr30zOBgR/NcqMK8rZOu1LnkcKpm+ouu+fZvudq9eancq3TXLxNyQ2UwL6Fa
xEcaOhOcIxKV/HTHEgnY/5YWDfupcjPRKPZyDYfVN4frE5XybURH33uZHnhK5mTZwQ/unwvdYqYk
iJdArjXD7Xx5OUcNMsRHOeechVUxL35xYDDlXvQlsvhsj6ZO+BWdAnppLOTwOjQjNUy6YSKAuEjy
cZqUM+NDnRrDwZ2qLD7OWwgoR8Xmhs7ezElN+af6lsnmq14HxJOXnYbki8JPjBF8mSa+R0xGaqf+
nwnEx+l1upyXN5+nzuqlgGjdTVqC3UI7qQM0vsKfK3ZZRMfdjMrLzhqCZ0YDSO5HDvkVTP6dOFEd
hWPh+KY7KJaLZnFeL03udr4tsO4Ar/s6fCHKLXJVtKKLs+oFfLZ74TmhmFRWGnBlVIoMedNaUJQr
XiP3m+HGpakQX0/RMv8lu0+12zeYS4NgyXLHN5J6/sWh2xvGgSmN58vyYhgc28gMhoHopiGrlTB8
to+z3bxUlM4aDDYnd7mXbne20S8Fp8oAjLgaIkZ8q35Qj64mXzFUIkO9t/lRGEby8kD87ReBWJ5g
vI7zU/5OY+e0vuMORxfO6nAz2IBjQBDxEPt0tx0GwIP8IDtYID2eK+J7tgP4fxp47AkXiYgrS8qU
gardp8Aw/wyVp+zx4IJDn+YdoOxU2zGw3I1WLuLpdL+XbzRv8bH+eAlLWXDuHJ40oikueZ9bij0d
iNJ5epbt58v8MpcMP1nZJekpjCliillk5OcNm/uXjQyzfRgk3xIfl2z/UCyv54htie9UunIH5uRv
X1lLWmLufmqiPxuGM+maqOsBgaFNf/tn0non8T6UUbfki/p8/CRpEKX9/Cscw9y5pZGp/nzeyQve
H3QfAWII3K8nRLJQcyjPH1VluRQ7DfYs1EBr+ePAOG3l09xXvcd2ZHZlSZWw9BUlhZ+JKbanJhuZ
axodXZWdCfKZuqOs0MlYIpNR1Ha/J7m+gAxPRYw2mUgJh33hOMlvencLHN/hEyq4nCrS4EP+O/lJ
d/VjN+9v9CbLafrTyzQ9FcPbj8eDyIQeq1WcrX604xBPHUipGSf1edWcn3E42N61D9/xG3eoYn80
Xkek++W27ox+5tuLa995h0DtdWIIaz/gAYa1w3++7rgurUJgw+NYnnyBJ3eGQYsakbNTWL9HbxqF
fx/OfYX14G1XF/HPMazSy4sc8sgUX8+JWoCu7vyIoZmIKqgrrcwwsDHHjuJMT0cOYDv9deLcSmlR
Ry7Bss5BPTg5as9jJwRM9K+2qJ4Ht3ZacDrzn1pVE5WZ/I5sAdD8iVc0WleKxHx5TmpQvNoo8bkt
vYLDf5MD0F+ZdpAqG7qJR35W8zC8Lih7Hn11xV3iKuN3WPp3Z2Rebezlb+BFDCC7UrD8aD6ldoh0
7y+tRc05ipJz92g3LWUPeQW713OMAyHscEeogjKdYBtogSQaBLRi5EALeWzdex4rjk6ijZV+a3EK
vLRPbTBUiYX9INGemepeTja6i2aa/Ht0q4wSDYGIvZR2ZiztY7phblTFqKDu+UOAINSR4ZXfHMxG
lSTfopaEkfSCh3b3rE6k+rMwulgV7mrC0BaiFUT1WThfZpY/DGNf4+/empTM8MCIDJ0EZMWpgsE0
BxDmotRfke4yLKJgSdf3DBpNj2qGOQvZ/mxV6getSFDrfN2oD+dfwd39aZyq3P3blMq0HjhbZnO4
WFh9nNmNF/SxujwKifOXb4RiNZ2dypFW53Vd+as+q7Kvz/9oOq8lx5Ejin4RIuDNKw3oPdls9gui
Lbz3+Po9NQqFVrvS7EyTBIGszJvXEKND94ObVOr+IVsMZ4d6dYAkpWL8zgGEpGzP9hPXdzZ48VL/
83fDohbjwkJefgULeKcb7bLC6wVWsfTtCOdqWNHEGBmzG3Y1JuOgs59uJWkqcEMZoeBDoz+V139g
6BCXMPpCm7j+yZfk5eCWCLsKKe6q+0aKw7dNQ+bs1QNcCOuGF3W/wD4c7BSvIZa/yzcZC322ouCk
8w0rfPvDv375W5Drv/Yz+mG/eJl2XzVbZpZGy5q3GBMhIHJd0iN4FKO4ufFZhcRXiLLxetg4u/4R
uROXZAnlWLjQgrFdxWtMWBWL/5CktS7jWQb+sGZ7OWGBkf4KsjVs/nt8VP8lTIVXtlAw72BEshVk
XcoWyQmRAAhoDVoaXi8fcC3AXt01P+sdxNNhemZg7jEOYxdQosMciG+agQTyZyaaMvaN9Va7ay8f
AeNn9woeYh/O/S3dswPoA2qFPXceyIB/Qja5aVxQy7W3BXKGuo6A58Fak/4ecnN0gJWKupguhcmG
OAu2uAQLcya/24ePdMsJei72u8mld6gWCg6YW2VZrWBqLjiNQSzhc2zwJMdqluA5PO0YxK5vcF2Q
aPFsx29QfglBpfXlytvY7IrRUf7zgdqZRhB280ighYiAsjANWbD3xxkexaV4nvgzuBmw93zDN+sC
h01HNposY5oliyK9pOK12IzR9dpz4OxD+DE8J6DpPbCC/SG55c7Db9TgI8GIWDcg4DFZLoPL5HUa
eGDqJfcGu+xgo+IV5+Ft5+Pd4b8JvXlzD1CMJjPcqc2FdcCtFutstBvul/3H1L+snt4r3BbQ4+3t
P2MrRKzIPbQ9fYZb8hBAZ/+G+kLSxuR+QKZ9kcDEKsbl7kIJcsMVjWoob5MXmzZ8RxwXpM54jmBC
IFCzkEsfroMz+qP9QREoHquwPTc3kfX6IjmBtNxtzMdp5L6JKqbtmGAm4IyKJyzD2j1bMFchJdh5
bv/yD8O6PlhPNtrUA/vj4+4/PNqKDzynVumXfAWsIZy6ZElgQqNgJp+bZ7WY6S8Vtt6zhr+FVvHh
AcHfjK/qFJC9YM09cyYZS1Pc5HPsdd7Fxt3ewB0tPwVeaM4+2jdhMI5uhCf2m0og8lFxyj0Ktg/s
FVEZsA+JP4Flc2uhfYfEvrK0oBlE0ckJgaJE0NfQx78P7z66QMKBgxdkSDBVE3W35BIOQT4fK1pa
A5ajsEih97GUwe4exoMQ/cpXEWgUYw3MMQNvm002ph8LNGSsH+otJWbARQ4HX25dVJHbC0eFcJbi
TNqUS+Y2TCT59oo5bDAOAdIh2aN/yza/GebDFedLLKfVi7nClgUmtI2pPxkdS+zHNASKyCQRvjT8
NPYyayK15rvL+ORu1clo0DaVULuPhFGwB+N8qdE9URZXSBeXPxi9QOaqtyr/LXka/Tdlo17kN0eU
ogVQBoPCeFFOiOVhALk/xSpbvTXv+BteW2Acg/aHlpSMKpBCsHEf2eS7SF4YUIHbcw7Ug3an+/m3
glRZFGDGpSDWRGxFPe+PhCgQeoQ0S/gtYLdKV2QutR9rw04FiAfW0Mp8UKLCJ0fwim8w/vO0AztG
VGHaBo9sAFpsT1DPPPApXNBAUfeEbRCKdNHjK2exsAWpRQE2veDgoZoEvUSQhRgT2MXaMx4yCGPW
cebQZ1wEG3D22TfUqmjF6yhQjw7SjhG9WCaHFmkuqtsnEUACBOTnFLwPxJuCTbsuv/QjnSw++XzK
py7W4Sl7DABcjHsR2X8175AuDkLNaJyB4mgjsFH87bAYeU4/xIShuCfg4xdpJO0TgsUnklU2Tdfg
t38mK+suCWkoVpAr9k84LChIyIw7bFcuBm9bEQxHpoSA7jAUZ10GiZJrl8HvweaEA/5a7ijl0wvo
E+YkLBDqGyCgoGfAirlSw3n2hHj/xMsyyJdrumAUuQA09J6IyYncLBbBb3iiCztiP+4WuDbJFvuW
5qEHdBDw5XakkTALc5fR+Sxe0mrc6Lto264tAoQ4AFjmYPUFTZKdNh0PRB5WPFgEhDPmFJs8YgzR
CFZlgCQu9IaCyaWYfjMZBOfyDekb58c/vyYIsEQF+w/S0ewL5j6J62/P2Ll9DmTnESFz4gTFujZ/
gH1vmrOPIkBEEcHr/c0vsKrWFmcTOEXLA/8B+ERonfFsH8OO7fNqPOTzX4DjuTV35uE2XzHn4B1n
zcLHBIh4Tb7MMxT6OmeMmScquoBZ/fC4xP1sqOcSmVvEPEUsMEKYJegS5/k1u1ebCE2XIyzI2k/P
WsQsaDyhl4L9To5Z+0aTgXvHKUuwj8oNN9ikT3AUToNyS3rtHTcQCMjIYVCklM4RaIThtbDW5V8q
bOCdG77GkBo7UcSoOByckNI5saBsYnLL0NO4MN4pNZSUcY1VBWUBZKVCjRoBtpPr9T8FMQsOcarl
X8ijUQGC69LW7PInrf2LO6kgPdA8wP8WByO40st/C/byB9xdZw9Kox7pSvEZtWakpbMhgsEJmXYX
/nlwng/v8FfFc6wA3jJQTCf1Cuf2xmBBP5JiP4pFAHOM2L5Q8dIn8w3TqcWmFycRYQkARQyUV+gn
4e3CRqBh4Uan5G7+AInYGKyLb6CANQ4RLwxQTxWnLicBNc5cgF/ipYqvQvzF3EUDz+MsTBCu/Arb
0ukFXqpeKdrIci3cKPHzuLOTZkOKLNX4Z8fKSFV/WeeIhG7tRFeK5C/+MqFlMuXL82xwYdTC2naI
bUY1TnWIJEFZ4y+cDgBS2doCs/LkU4b4CwQIeSDLPagg0w22JkMHj+KvvSR/R9rYV8oTID8AW+X2
FwuSAdbL9gqO67+8xhVGscRFVN8L/hVCU9BDA7IPendaHZstRHDAbh6EUfhZBKuWGMkNk2T4ZS/t
K+j8Q7qvoatfLQieFj7aWPZRDgBl2Ldgm76OY7TF4KWb7CDqBHsECP/UjdC6IJMcM5wJF2hlgZu1
H4qQSVeH7Q7zI3MfxXE6S2vk7D/iLmFBzqQH8YxFxIuWMfOu3BeMUMiWwb2Z3QU/X+/39rEVImfE
1ewO/91hDIzjTjpLwkwV/yF2qrwmqxT7WLM0+aG+Gxt4F0cAPmoRlZDLS9sKy5ENn3Fv2Ij8sPGX
fryjdwQrF8DnBrITt98ZzDn84teIpvPF+8eSg4U/75NvE3ILfhzlUwP32AADH+ovhkCFcm7cFa5F
/SXvSFR08W52mQN32l9z9GbT1obLlLrOmVQA8EPudXy3Tuqi32CtvLvJUEYhby4f4RnbpN9k29Nn
iF4AcPfT/nBuuMST9SDjFy42XIgQ5sozxqSfylecc6H3idd0Oad4pb/C2TtTC+cdfCksZcDgyLIn
WBHUigg5zLQwWi1OA2ly5hwMRXONNYIDSllCMwKefBQ2R0S/HukkHyJALNukx+JMX+di90VoBmRP
7RndshMs9CWzymqAEP9SrvVCo53apPvaDXHWdL5YBg8N00+4I7BMgd8QiFwGOhj5j8US74clClWa
rGr+jlvqv3UfGzrwNMxOhZ2FyAdk+v3EBA8DQKAX44zUne3csnjAEWN5wC1Hbg8o35nNLaueFKjP
o4EFoIOYt2x/04NyzOfGzkFPsyA9HYolXMqB7VYoHPRoYopv5juaC4bm6QwdwDBBtm2mL1eMxfSp
lCpuvW/SCgQzWDBghT2fxYVJeP1glgBPyFci5z7J6hBRSgbnU3wt3wQBGZ6AixfYLANe+/yEsSRe
kuUZJ5214c7VSUqtLcyzcTMw5jQkkBYgSzCjMD1B0MrW5pW6yFnNHc4srx8REgHWExALCABRq4JD
IHYWLHFyLhK3u7SnaQHxMeFggQb07K81TSyH4AxwX1OL4Rbx+8Q6AzfZMxyCPUhNdgg+6Hhf2otV
8TLFMjh7CFtog2YSZJ+aBClB+8mhWqsxZhHO2qDQIXKGrwUpBjX9wO0FoFOxE0w5IU5iOwUm+4SD
xbobvjQcpmQ7rPr7uK/pzmcW6bUchK/uw/pU6Q44AJF2VXtndCVHJLSLYUm/EtchEoqCZklg4E17
59bhCFyIY9pbkeehLvIjpymY+4SJ7LQHC2YZvPYvzrGgS5uB8q/TQ7xlstnJbxMESygqvDrDujAb
ad5rCCNgsAThIvqEMxHOyr8FBMpgD0I2iHJMBaTDooqT3IhlWPrHlouipo4LFEfUdJb0GHIYIVOh
iZXBmS+Hc9E4e1ciCo4gSBx62GofdTyDNuqRfk4smKIdzLl62HOVuGL8hRaGNmxgSNWfLMQobsqZ
cYES3GIMh/kKfnpXvtqIq36OkwNGMnyjQHRgduCN3AMszQzB2IO7BKHN5pHhd3MAUGShkkgsnKMl
YSyYXWBvsWs6llRLnCvnxSEjWmttEcaG2IzfJrusstEBDPqit+84W0jhGz8ESQ4NsErWcL6nN+R2
MYSSAFseCmH0wHScTd9drH9g1FF3r0ULNQFiYgRJBqIC/55THiuX1sUPBzpMkGKA4D14KtQPekpP
O0GbogZzHbRXd9GzTUVDyBSQD29WX9Kh7GW729LzoCS5cUdZ4Jxe+xfL8dIbPUQtwbuOPWBrzzil
pTA7AtYGzlVJcLSWZSba5GBqA5Sxw1A2NP6CvvWbAqfYzlPR6NIT8zOWJtwqeECqbqlm2PSZA2hn
bisrU6cgabq2TNL87Dk0z1WF2WyXbDwLS4t4DI9DPGzi2JkZ6TB3bLmcdbW+0w15hAkCKcnCgr8z
3S5It5FcP3R7WkpJe6rIs2Sp7Q39JuTWmerfQN2FVTiP5Mitp+mQMf2o2Xite5MldypdjPBR19+p
qbOzPypWvJHq7NgBx8SyTdKCs0w6NtlytKxJjahM1p2/rWSTacGdbjU7E2i+mxC9Idce+CLyAmlr
Q0ql3yHhrIxvp4jvAaS5Ooq/A7VBWKgDpTnpNY3jlWeUNKZGdckded9KA9OlUitbnkkhU8KiTjo6
KSFW00nT6EkV/1cZ27/GH3cdoiu4kb43PBO13kQpHVZ0Cj0LLmTl7ArLBLYyDp5W7uX8o5DybRUC
eODvURU2m0sEM7u0JQCKwSOcLlkt7ukUL0pswgeCaD0NOmmqPMuIblpVYWBh1FhzeOj43o7yxczP
IYGvDVu23J7JYXs1u3QfNnt74njSQp5khwepyRi4gnheSjvTgJ6hgNPBpgniDq5bvRjNaTEQfpgC
m2GTq2beJqQ+Wpyj4UvJox0XXe1B7w1DmFV4Hfp8gIJ+Gua+5yOtIGgAFoNnz7oMky4NO1RnEYbp
oa1MV7x2lBFF07uR9JvLdOEN+xXPzT0oPQVSyqednwP8z7/rXmSoB5jp46kMA8kPwRhy/+GY0Vpv
k0MqOUvJgFIwub0K4PbmoTQHncCfIamflYITp9V+yDJENg21nUMPVJaz3O8PPc9yk6BU7R9ObL+L
Z6bHC2gIP6tSWmf12hmzZRhCCdGmhd2QUpslx8QaZ817MFXXRCIKp/cXeQ2s02PXXAPAhZiQDeNJ
UpHF2N33QDpd7BQ4y0ylD4jTdiywb1qa6WyjpblarjpTdS0dwMcmC7xllAoWfU8cW8sa0CzciCdF
3ANJt9dHClWNQ7LZLfyIhLNJX4dJ+xo8kz9ed8c2kvZNY7PFctaqEiYrucFa24pOAQ5bSqx9aZWC
LEUZ9oGnAwPWPnsNxZ/rBreOn3z1Ff4YlVkdw5ygjFYq6RSCtZcm7ME56QKz7Ve2w6fWK8ImJGcV
9uHd0MLfKrXmY6Fe7Aar7NQMr03AKrCqz3bFmoIQgSxKTzqhJU7Wf1gmZueqD6E8xhOz2zXCKLP8
8hgOo3pYZLSiEZYbzMV6uuh5bOuCJejuVahwaa1fXXe4Zi+5Y48+3boUwpt+MexdHLt2sYAJFJI1
PW6CeK+YDMvjUaVX9nJai2zr1EBFkf6N1s3Hri08sUeyJ/zJztiZwbTmBwSNa+s/lrmL77GzzmCk
JWy2dRDMhHyAv8L4DmlwaZ6s5r1rtjapTfYDA5IIANP6BFDWvOvg/3BTS90BUaWOu374MwQbKd1O
2tYiJoJkCm5G/lc+3swBXR/TTz89+QBGTNTUsRgeuXzkpflUUr/xUtcgjprTgDXwtDT+epP8KF3o
N2FI5Oml1B6Bz4EOrNU90mRjQuxh7ZdH60415w5oCA4XWDwWwkpzaekEGk09beKqw3huPNbxpmy/
ArajHCPmMtCOWvWeRQ9KrqoeMOg3le0ImlHuFdXNMGyyTz3olgMX3Cg3o3o31D0PuuE8Rus9wMYL
5EdfGspbUZN1NjHg0qnKXxATqHm19tmKcbpddFBBKG/2pQ9fJulQqVvnCP32ED2bnZ5v+f1jcZvO
ufUKQFFk3EqBms33NP/hovOVRTb79ENSPHRssa37hQE/2urxja+81VCu2TiN8VPOaemq+n1MNnX1
abbf4vgwGxrmmJW0cHvS6dgrtkR4s1Qsj7pnZf/5PuriHS1OXGBSiv8s1MddL+bEkIX4sM3iN906
VNgTsLBiurY3TvETYSgV0OHg+JdAqeGPMEJl06pT/zo2oWwO+RJUSrYo0VDq+FFy9y3ZvzxF/Mw6
XE7+hXvCI89L2Sr5jp8f9BhQ3DIgp/acYhcVrWgEQgVjCvXEF8E90Pk3izek3rw+ou3lBN6yWS3H
j6leJ9WmBZUefrkL4+Yrg0Bqhr+x91abZ5wAlEfW/2rBq6tXETnJ46rw36JgH/Yv/h7nSBbc/t96
pPN1TsWT2b45CNlsTRZXS8XF0VjAwONc55YUVBt0MvpOfMLee3LBQwnW6zEc711zyIJjFJ/Cfp1Z
ryknrZcfDRHmJde/JXynqIflUTJoYudK82tPhxqSx7g2vb2sMnGvOmeZFhtDO1belaoZAvgGpz4f
hF9J6BxtvmqCfbwdXxiPzcSxlqj3ormW2LOXhJ/jM4rNKeP3ZTDPccXWWHb5ENysquqGxU7uFxJU
foACnZsjVNe5/7TyTWAenPgRFa9Au7b5t6pe4pDJ2IgZvnUZlCi5cKOirUZxji6J2VVTzxX0QX/a
cgYb+ToybX7yzMz3Q/ypa3dPbVaOio1B0Kwrmwc+Ne+iyUqVCXYK7OTGepZt/N1QHpXPUd9kzYdT
XJMSVtNOx1uk5HBfUuemaBVWT1V78LBQgADQtMnlEab+sfjms1EAlPwlqqBVXFRzlwERwrKCoV8u
qITytELtIC5fdSQ4avzU/+Cro+1h+EJZ0kRHQz+rfSYKS5W51k5CLxB/hvBvHcmZp2qKJzFbQ59Y
H/m901yJ96TeGnWPhS4iaWpG4hODpRNChr2AvunMPcSErDwwFXO4e9OaHkePzhWIIyAEqEpEtvCm
Tc4dItXSx3KkX+W9Bl1dY6/OE9NuwreWyTooXub0UCJzOzq/ATVmgMkn9/ouLcNdYiSPofexxqTJ
Qx0mKpva3zlisr5bRDAXxX9bBZl1ZskvOUs/HDv5iVuyUUZv2heFDPyGkXGoHJqs54iMqnNWafg2
FcnRl3x61OB9sBMqd4zcou2sg0T9Dc1smYVMUfC/TW/8UkM0kR3yfWgCFiB95Xxo9Gcmmkq17/C3
MLl7ECJ7BtrjdlFxTMbenwEoMXiLvG1AciIC9yrjvU+AdEgNcKaYGdOQ5kWdTbSmLV4/2B3E8X3M
yq2sdZ9Naa/SisdUhVUH0bwyyOKWhpnkYCk2/CgxTu8TMpIA+5Xut2zPoms0VNrXQWF5xHLKMznL
OCIk5rfRnoXGh8a5zR3jKx7amA6hlnLt6JINPkfS9oucTnLCUMHmjm8dwDwbdVkAiAtQUTVLZwr3
ztAdbaKLGnxkx70V/0oRHZMJ173s0SUxrZTasrQ48Jja9I5/Fkva6sk+WFy/EvMunMG5MLUEz9yE
RTPFrDd4PTlTVoaSvHJua60/44GmmRMfEZPBNAVkiUIJU4QG6TmCPVTdZF426VvNsti2U4DpYzbB
EvZ/m+ZhgqoV7y0qqCR/ic8k73S2dyy/ik6f9axCo/aYhUifcs6LnJCKyBIPiLgMofUdAoz3PVyN
DvNRnoUcvE0Jf2iMloqMhbqC8M5LjuLBkcL+ZEtvDnKTqgy2PhziWMdmOOU1JbTN8Bprh6bUpyre
yuTKdz3j94ecaalcLhVrmKkSnSpREnx53QBoXaxknzL6UxoyN+e068p7ybtWaoCA8OJ0EWtx1Fmw
fRIqn6dt/Qj0j2sr5c+u9TeSFdJCl/sIKU4hdCUsQ1s0R3CdeOI3Klhy7rD5s4TLClEnQb5J/Oqo
B2wv5Jo6FZBuFcS7kfIjWpNwZIndMUoWmLumzjGIh3XWbT3AMjHTDApncxytzWCat6HgKPFuUCil
JcHsiklnynXWmhLusnRJE+mj8z388vAjoMQaw3ArVfVPo1+0EvZ9frEQr1NCKy4pmN2jwMxoKCOX
kteU76l8cbyQBJEa9hebXlWaBxLDiym7wQjAEeU6THbp2Y00Av1U7EzP3mZascaovs6Tq1erD6Ng
m+ykAD/qLabQikfKz2BBoxuTucgc6FUMs8pkFz/YNBGN9xicAWRCxc7qouXwQzN/bTb1YSSoiZYZ
Wwo84AKNGCZ5r7UlwB0QtRJiE+egH7bRNcrWq5MC8N+JSuAXs1xPnumkngqY7B7Poi5rBz9kcxiq
3NZ+ChbiadjkGfJXdRiDj0LFGzglOCW9yiGLMYsNTY69ChdZC0xqQgZDpHLc2repasXcUhcT+yyT
N+K1jclton92DnmocXe0KlgOGhb6DQ8Z6Y3gBo2HDWFdLTLVWsl8qIbBxWlSZ4ZUKsybI5L8rhhh
WoKZqp6J5yRKm6i/yzQvhtedujry4TRmWFLpZBX50ZcTlZCGgmqpSuObNjAvaYZ0c2Qe3D7AmQhX
FaFwmR6SUaxlHoGMXA5mohBGbwEQkOjYJhlgSg4yaawcwCfgYpTxIvfnDoIEBgAiBHhaUUfGuOhU
eODbw2PKWDbEqrJTh+JQUcA7k9i0app/JEFwCvi09q+YHnub5ziv3YwNUtO8Z9xInJz65K8U/y3P
bbp0dujoyzo649h6d/TBbUC0PcGI9268U8oIigFajwTbwSb7G9Bphla56guWsvawHeskxlimu6ct
Uiq+WpXnSRlt+sQawEqALK0VMxfW9U9hjugIBghAHCYrwM3K87FXy+2HozK7t5rK0NMgwRlTLBLs
r8mxNz68C7NC/dBfEgnUJkVGDwCRBSSmheqPreJMver7N71c6R0HZ6Qcgtz5tDRoOKlM30rv0CX4
SKg7wwCjHqznEDC1jpi9E30AiOb1hI4hOug8VnKALYqHWY2uce8s+xz/i17+Ylob0SLpZfasynlL
YLaJ/9fGjrSdEtQXjxfu6/QSU28AYK5OqhMQgcFZ/66QRu3xtqUID1mJIcnhWCQ3reTX+uk7ieHg
ZdAxIAWl4IPm+BWG0COKdkkl5nNKPLVKyG1Tcfsq9aMCWKCLb63U7Y1pGww2tnYY+bAg1iftPbQY
o4qj5hyl8RTnpzA/eeOxkA9qtG+brcTq1HBl9exBFrRQm3Fatupw6BLMCIt+7Zkw0ArYrn92Ameu
oWsiUaOdvluL8GgEKUGxsCwi0SnvHIljfYvRE9CoCmwsNKiyHEc+2j0iE9V069VvGAkO9ibtKuaI
Cd9421WkixZIy7ahjZguCqcSh4ASKlvVQEmP7JXjmtqkedW90rxbVHirunOgRkbvbcOYzU0ytCkP
B4m2TY0AYdMTb1gwa02htLQk0sX+snrLLG10ZH7svHbjXxTsNqYTwpvkDxQIx6e1NByz2p/3CYel
Hq4UZoQoJ9bK4hH2DDBkcvfYCZs0QU7aot4+B8obkGQwTZvQwOApJhmLjAx0hST1FfalUbx5qWZu
y7X0lHGVAPWE9ApqhABNu7Rqvx9p/RXjZ/SIdCGgoYk/5OYx6aIO7Qb2dvXINqNLDhanbRfqVzNX
NgZHRtsdlfASD1B81d3gsTQxmGiGD1lbFdQOjlJPvTdYt0pRBqWMg0qHWs5BJduqSz+qjxDCFcbw
clPxJ80t1aHjKa96mBPnyCN3AVRLnNMmGVtpdObh6AMLzQKrFcvaZ3K96gPsRmrpWqnQ3ZDXJKV6
C142UHdThitIvPtwEg0lg5AT1+BJ5mHk4RZfQ4hWxkSAc62YzMTPLOJ2YZDh2KGZarFN0hr5gNtd
rLPEp1OR2nSdA5ilmkRSQ6rVZ0eBmA3AVNJjdDGfTy1W9RgvNAY0qLG5gpEEE0AdR9+RAV/40niL
gS6WblaLiNHNqlPToAd60+r+HuUsiGuP/AcflUqV3TNFRobcqzvHl5aDXm1B2TUp+FXs6VqYjpu3
9ltcN9tp6OajZP6mVnOPQpWkDyyU1OJiFfVa14xtEAi8rlGzuVKf6maCUYYHQDCB9Y+Z/kIOXzdO
ddDa5rdJ3nx1nnaoaZO1VIYzZ2wXNI0qiTK9vk8dIFXjGVQfcvuXNFChaLx71IMRtGrxLlWSbCZd
OgjYru6tawjErvKhSUPy9NFFb+z1lHqeStHZN5K5M+RqaXOSyC1rrfhg9+oMOzq5JAyrwWuHWd7B
s6+dRly1n2P8nFJaxvo3tqCDO5wA46lJ5G0nd4tk3JncUIp8tMNwwT9aE4a6ZdL0bathWP47EcMO
2fDc7uBTqTWl9ftf2wyVXHznlU6Q/FDMI9VYiNGs7PFNGtDja9u49faDRumOcOIYMmz5A3QxVbuu
cuUb9ZYmIUXsMnjMydFjDwOJo4s5G5HaYf3REWSK3ukfXMJb1KTS1UY+lRxtbbHNYeVsl7TVRr4V
XYZKG5TpwVLp1vQeYsDmkohqUnmwmtFXBcqwjhDQpsR0A8E0VgUwsgzwJomGr0BVP6co2aTyh+MT
Ilnba2aBZWAkP2JeiS2f+6DamqJBkkf5vdDVEKtZECgv2GgtI64Jkqzn30o1bNWc5wU0xe9BpH12
4BInMM+YqzlfsafPAKukNroWHRLaUFl19sqrryOCxlFWTujbIIKedAt5J9ijahWPIjH2ouMxMehr
FQ/Ax8F/EIlc5I1nxSzPna4wVmv/Tnu5+5KtN4nE2Err1nnn7PUUtn0CiZXvtATjtzH9ant2N7p/
VUN4LjRmE/7des1RxreX690qsv5sTjbJqk5x7y38q84EU9fx5Uv/TV5VGn/UkgVHuWu/tE56JmY8
YEQm4doQlbMScNWJM1bVRXAfFeSgvjRBBgxHpJylcWmiPl8yKXuzomApNGDcypNQ9woQKJUqyl9J
bRxz1flKB1x7LA9ihiwZyCiNdhN4Wbmgp019QRe4hCXKRd9earU0txqwJh95FiQUKnBewO4E+JyQ
OxU5chMOI53hJWJjOX2r1qOkjWPMXdh9vQtN9Rr1qN9NCUsdbHV1/VCVvLvaQz/MNxVNOXn2Q3mv
ZdaRgbRr9U9juHOTiWtlPCU5YScyvvftuHbk6lKH01deVPPKZEzIEro94DWbjNBmWXkosAleH7GC
r7/L6E+P09XIrZoxFgdWR6Y70ZdeshKlMlCOEVwMAUolnGtKlq0cU58nsXUxgvo3r/WbxhhuIwxS
Q/Wv0tnBT+E6L2W46G2wriofrtcgoRRBhhHH3PlqvKtTVhCalS2N/j2NIUQZzvSmqtN3ptUBJVne
SZIaz3ItQFAOEVgJHw2po/UxdGhg7IoYlezpT3E8lyITFkxI2rJBTLS6CHuSP6JuH7PNCdXgXgfK
plVyvHt8EtyRm0jmTyxHkZBJZaOK3XHCO5Vr23XGcKVqyX0K+ofh5ZHbptFNM82bF/h7JR+PQVcj
raqg6uZKRHQSZgR19WFaUbkoEgzUVHBBPUwXdd+7RkBweG9Erzw8TJ2Fb3cn30pFK+eNVQhfbC21
3KIjoyjrqR9GzS68wgNqOE8d5h8grVpYr32JDBf2hF0Lfh8H5bbsA3NeDQXBFaO9rtIPRbaLtQlB
pybwaigwiWYZN9eqqdoir/dB/RVf2ngtapYi2Bl+cJOlYt/4E8SIgBO0TEZ3DDWYA4QcNVHWuuwX
NpVjVqsi7M5dptmzsXMuXUbSWlKjHijRl9RDRu8GiDN02c5XJvnm6M1HbYy70Gmuvmb3Lk3USc+a
vRdJ04LYWD+TflVJuk/vkb2x2ZHxj6zZKqzGkOhLtzHe8ivy///O/82ZT/ilotkm9kb8H1wCnCyC
G6/zlBo+fHAHT191q6SGsTWUTr1ZXgKAX7THPBJL0o5xvWq+h5TJS86gCkshcZxR2nq41uZ72djF
Eftiv6Ct0iqDzhn4Qy/MK12cPk/R25nTyu/y1VSXJjFCxjAbUGap+qenQulto3ckQiFWbUn2kODB
BkCA9jpTCK4lzS4f5EVf8FJpv+nZOxrQT3IZOqSNt0PIYD+Mrp0kB8PD0WI03Lgfx1lnePq8KqCp
9c65hb5XplgMmzwUWf8MohhLHQ+JZACMFNJOZrJ08DX13ns4FWhl9kdhdy2NSd4pIXvVDCZ5/MmY
08bmVfKdY6EmvLhxT4vxbg/5sFBsJBWliiFByNyZ//YVkKEc6GvbdA59jXVI4dU6MyoyUSiLFOmT
RSghP0MFQmaETeViW0y4MfdysikM7zyq8kYp6IeKoTzm+lRjrRtARTXnesgsmrNCFIVE696KRGX9
pOM9zbhSx/Jvl8hLJ6WbbGMqd0FnOJavXhpeiVN+SxrmXRM+0xl9eV7z8+v8w8zrQ1iOOXK7/Kdv
wmU+YVzhQNqU0DcbnLBRQhGaWE95hrowbfusl+lHkkATrN8lRzlOEe6FA8ywgr18WzR7R87ugR7j
x1kvHIyzCj5oC681TTeSCl9ew63NhL8bFg6LNUIHEmutx6GxMKPiXBfdzjTNvTQo8wwqR6O4eljv
xo4jpopsvBkrNhjBu5rLv/L4MRbIO3r2zlK3LkMeXG+g/9BcfWBm4g3Mmz7fpnYNcUB6OJm3SywW
8x6WHRmyqlTdyFrhtnW+quz2kvcxyHl3s4oq3uB3rPHVDhX9mzEQztZzjQ12t2YRfzZT+Ewlzqg2
wCfMLy6T5t96UQb+4+g8lhtH2iX6RIiAR9WWJAha0clvEJJagvceTz8Hs7px4+/plkig6jOZJ/uo
+TJz7iPFPvnlazwbDB6Ds28vLTojCB6N4iN3vq08vpoDBGU+lV5q3/7M7HykflblUnw6btOn97Lp
xUpXJ3aT6VMTYbcRzNl7ebGVMVgNdfessRKMkuke2SA5urOobS/z1a3Z48y1U8yqkUaro5lXHm+n
JPx3SiDmxcyA4ls429+qIDZQ85z4M65bCrmcpYHq44QxKuWiQK2swvbGc45WN8w8ptl7ngqzYfpn
GrTFRXzvi4zRYkCSJz1xtiATHeV7TPStNQzPCueytISbCVxDvIyBJn9sfmtfLV46Wez7qFLXUmMA
H6nAsKb82g281MH00aXmz/L5cCs9ZYgPknigDqt+2qJjEJ2hoxWzVwXlld31Kc3h72j5PZyg+IWq
B/+Q0bsT3VQsVE12ag3/aMvKqyNYcaXvY0Ij1relAwxSnTEGn4Aos5MKSraR5Ekm5c0AC5lnxSGZ
2V84zS0uzT8fFZqewCtvUuuWqUh9dCsyKKv8k2lMzxa0V435FIK00lefRTQmXpl86rVP55ZqKC0I
5JkcNBidchFOtxdJRBFa403jtc1qnvDlv43rYS8M7QL5cbSK97aqv+cBg42MWSW04XhMeDSF7OH4
ifdGyF1d6oggIuO98ZXnJkHIxRmTx6AyRXCpmXEkarkpQ+n6lbwFxfBpSPnsmHAlAlNc9RkyjaJx
6sUvgT8/LU+yWbMf1JSVP9rAvjkl0niZsEmAtuOuz1ptNY7iN+lKNCqlxQPI+Wy5nYguZuk8FWnw
EiqU/N20fLg5as+8+BhT5zutxkPElys6vtBy+BP20RCY/1PVdnMzOyuoDwMrxLhLNybMrWV+y5Cu
xfpWRIH3MsRMpotH7CyHGfM5xW7XAZ9GUVv6ukqmD5mius2QlDMcvAOVYU+wrIriD+60g6aB4Jf0
uqiUCjKt53NUy0vnF2DXXKEXt6FF/mcN9Cll+Yj69sUZdcBfvXFoJYkFJGBHCoNKv6rGdd8bzAgZ
xttQSpz+k6CNvsIwDT1f/DkG/B2m9o6k7Ud10mgMRpSKbYioSQNQjafIXh7AhKTdnBG03pBNZZ40
Ssk+kmD2UvliIr2moHXnnJtAmRF/8sKlavXBV96viyh5ZVzy2RnqvjZRyWvmVrcW8UB/SQKGTsF4
VJz+NZsoFDiDbL08Mcu00IqpenQRMnmbgh6lF0lvjnIeW664wOx3YR7Af5n0a8JdFcWaO/mSsIMB
XkmtwV5FRK+bJikdCYSZ6jOzqrchqq71hO4nUCrglyDwuKryVWnn3uAM21z6KCNtl74XshKNZp0W
9DNukEBGKdAwa7yzY8iFNP5VHKB5+FPp8mFV05dsNUQb2jNZ20gFDS8T1WKEZfg/KSNQpMx5MyQD
wjyJfvtJveidRq4hyKLe9fWG9y2gv+bi5oRGO91PxXPJAsHvdFz07UT067hvkKmJHKJcY1pXdIo6
O5a5Sy4JPOkkoYslo09nD6Z27HaJMmApdE80lL8t3MM+OpuVvRl7xacoEvdqnLFIJ+tkxNnS5CZz
P/lb1iz8ZgQn8IobYX3NYYvU0cJtENCCDnypIXqqQYafA+incoKoWDhsFSJW76T7iLZ7ZY6Wsx9+
JAELNhnoX2ZjoonEIleFTzrrylWe6TqkfNcxps7r0f8lrEj7ab4GAYry/39wtXySRcWYDl0hqUtx
hvF4Ilnbtne9+ovuZEpYaCo6yowK84vWRIR5UHVFvF99VW2UQnurG3GaG9VTMmSatbnRosZrjcRT
ypi8EGvcTba+LnX9vW+chzXXNF8WVSRtW5C/G4qGYJSNXjMbXiv1vSHvQ8hGX98EY/SwY3nzfXSk
LT/AAM9AJnDMU9BYpv6Xtx8DqAN2O7sYUBQXEgX1sK/D+M+as49INSG441u3/s2Kts2M6VvW4l4M
3Q9dwFrD0ZEGvEahzXCpEo9R665TgsLZz7rfgq8wU1LPkPq/IGZXUmABRaT4U8jxNZRQHkt/l8ZM
cRdr50zlnUQpNJX+UE3qJtVsGlVtL6vQrTtmlXQ+iKzi71mFidmc0to5FLoN/mP+Yavx4leUEWmD
3E8NEV8h6G5rvBhEh9LbrfWE5VVWir+xBQLD40cjvaFdPPWd9SETXgnfwHx+tHXKnQI8BIXnrFIX
01WTo6y7SrJMj/1iN6KV65ZZSvwIfKYrbcSTYzKBow1tP4Rx7sN0o9vWOrOJDiJzjLse0kjFCRgx
e5gpdBZtqPjt6KFjQjc0Noxd+DQoxV4WPpw4lGha/4GeBzVNJ1htKQf/FsR82QJTol7wS7E/L2Ex
Gss4N1i3kB2h7C1/ocMYruNgNFI4Q2jz274i+OILHVOQ/2O75cUtU13+h6KAzqrnTIgZpWS/lQjW
SUUWDJy0GDE6xayvwaYFg6vcYm3eaHGzmfme2A7CqyVHHvmB4ZgQZMnqnrX1XL+b8a7sdO/ImwWb
IMKED98wxtvHUFWbEqZnnTt08V7qf0DhDfawXfvCPxgM/Hl+FcmBLQZY2Vp7pyp5soPmGOTLzdEB
d0I/SZUwZRTs76WKI774acRbotVr5GyXCbGqgomyZo8eo8Zs2Lcq2UcqLnK80rqvEv5DSlTmiuYq
eDMY7ysA7WN9WZWP2yyLVkXFRuRkB4wM+e2b5m+OuR1/g/q7lVgGMG02rU7SGiYAUtY1/hh3qV38
1iE+SUSGESVixZ3sM39bPnYdjRbznA3X7cBYLlrykvmLlm+lozbP0cIXPbo4fEsF/3zF5VNi/lTQ
EM6zcmZ0HsznwXoPBXuXnJUCMIgOynapt66IBxbZ6tpI9P3yzVA04OYJTbxT7W/Aj5lgQ86zZlNq
DUNITN60fFPWPCgE/YQiU9bdI8zG3RARycXFwsRYdIYbPxuBdEE9M3GQTXNJrXlbNMR0LE9uHIGH
Qb3DTsK3WE5Mc76LXvlmNmM5gQTsRiAVmI+WN7bq6oe+rCuszOcLtClE2wFmLmbFjngoG0FZqbA9
7ZO3lhYNYEaB75X8pTw38DjqhKXrWf7IGrY+QLxk+MJAeK+YjlfxhwpHea6r+Dxq/LLtqxF1h2AG
Qlf672WuHi0MHI4J9MOYcHPSGTkO+qqyVV/r8J4G6YHN+pMP8t2WvecHw2clkp3CF2s38nu0+rul
dV48U8clWe9qzUcO06kN671Jx1AX5h8jTS/LPX8IDtSjQcUsTlFN3rhEe8t1a99Z6iNYurIxeAia
xAH0xuQwiOHlr8J5WyXUb8XIXBP9FNKTW401gLwmjtZhFG9asmjjui99yfsD3mlqxaupJMNqOdI1
VtKtTvQUWeGqN0vz1OY6vsFZhZeDF7ujUIJyVcbXsSbbztDxL/o4Hgx5SJPkqBcE1DgMEWSW/pDH
gNSZc3zKz1HPU51hzl/CnPLnIbfvy18yG3yOOYU2TJ2Bn2e58lTKdmkQxpZ3bBEYmpAyi/s8gXk6
qeFTUrUHe5wp1ECjKKqxLsFCWXr67XfRLmU2UBQ5oUOq3HcNSpOwROeEk6BGVOr4UfT/rzLxiS2S
BdO+VmN56MiAKs0m2PXvMmQpvXxSVDs/VV4/Bh8rNj/BZOKuz+MP+GuhwybKRxwTwKzLNPzKgfpo
nPnRljcxw3GXM3ychqMlUbKt6KcjR62/aA0ZTu5GrX8xdU4ovoaii45GVW1LgVo6rBXkOFyPSqed
5rS4ZLq19cEqZowohGzwcdSI0K3KBQZWOK3uLXPSUu2vCp+AsBvUUgNdXjR4Tch96Jhs6GCUOvNT
1Q58RRb8NyrbzCme0ix9QLnV6/i7qSJXw17oR/V7C9Zba+GFZ4b/pDBSn0NiehMnUb3CtNZUkbXI
CS0vaRqtuH4dWemVgTcW854RGil6c/XBWOasNZxCg37R6FiWkj532JfxlIel+sGJrxKrYSChyed5
1VjGW6UVt4khgsw/gpGUJB+sedR9hb5+LUZsXikLLV9kJ4xiTfIaFMc4JQk3Sp/0kCE31lCmtM9o
kF5L49cZuoMx9No6TJByM1VOs+mpQGqsc540HROvQLTPGf+ar+NjzXhmqg5en+wg3caAG1vrN5qz
E9sm5luZ5Tk93X86aev3WGZvQwPdVGudSx/6OKUedZt+6GEIkFPjfO1fanyrw9S+dF1Pj0RM/PI+
LN4UCe6KZJ8kLY9O1nxFA+wKVX1uBmyMGnM9QRtUBVWPUr7f8AWnsn62eiq/LhMAyej3TR1GVFhf
7ZiXpJ3VfJ0xPnBgPyqs/9edEQDe0Xpmdegpy4Qvbup5DMKhOqd033NEHzNYbsQw3+7LrzpftkA9
I8IiKl8W0A6SeMYE5jli9T7P1m4A/SzbjgXkjDunt9PvKQ2vceiAN0GAz5mq/i46DPOQKj26woB7
pglYudDn1SYLLT2dXnWk863zEuoFITsJyECQpHovf6wEeWEzl29y4mCv5r1ecnFklv6Rpy1O8pmJ
pq9MsIUoCeBeivaictMUccgaE38A08lACw7lohVvQdHFxk3mGBFzcCxddlEV/6lV4YjhToIiGXJH
ZwM8wCg9+HV2TPvSXgniA8c6dxOHVztDPEQTkK4FAW6dyirMjFiJv8uevccc4SIfc2xONbpzmQ77
pOn3sfFPL2fmwzO2ZqvHOKS17pAIrqVAZ2JkN+cGLb3g2I/GnEoCmGBq0aB1QnwUJWIxXiO2Qrta
oVCYkrLH4yv/Ugmmvy351iySmib4UCPcWu6ZRIDratVdJeSXbKydhdiRqSFp4vKFHSwkpcm48tj/
DVW5JMRwNUYVtB9Dw59mj3wHmNLy7JJOyOQkDkMhCYPS7ksNmedi1xoCYZDuWZZJaWXCAPGdp7ZG
JJiI7KEag7lsE/+SAAWBg4WRQixKI/RSyUu/7Ru/QL+/jAXrXduWxHozklhNEmUbvFSr+pSoL222
iJMSvBdaeO676qNXX2O9N9aOLf+cecQVhMpEjK4IQdKF4cS2wrzWiudr/rk2KoDHVNDl8mUmN8x5
QdE80drxBID+9DusVU3xnfqfnbkkX/T6K2K6e106/JvFkjLWfIR6dYuj3AP8YpTde6gtbjJBoamh
f81VZhotb2vONRdJZK0FuCZupzEV99rGSyiM56CfPEK2ZWueJ7v/G3UG1zPQsOVI1/pbzaWcpQGE
MNXrqKpHR5LeGyBdQ0PgdJuI1t134ld9Aruj0w53YXOUJXjoudlPqjuSPxHyLIV592emDQlouCgy
8xBwT7W4ggt6qGQMz2aicZhQZdvRv55mZkYn23T2PqSadur4XjFfY+JEzJiWbyS1ZLzvdf+ah+Mu
NWd2WfKvZZfVovjVqDZttcM9wZQjrKoPU4k3Sc0I3Kko+LPkbDaIENWqLoDImxemKrwdSgM8mRnU
XE7r3rLeRGv+mxBbTAZISAvhAHc2lpAdd+2tQPpiBGC0HPGUKfomn/KXRmr3Tsw/RaO82LBF8WA0
RvoZ+fO5ynl+QUordPuJIO22FJvls1j+b69MJ1H0SPdIv3W+hgxGD69shkfQSe1HCPbCd/xfa7Ih
/qfXZV2KOuq1T+DYKdHWzn+4zdwsbDdKjpXyJy7qg28AqWfKmrfBY5zfQ9C+3UjGDc6iAPJalT8n
CA1tn7WgkUEragZ35Mot0VUqbeAx7AatUpGHhHIQQW7epZeetnWqYTBEhmfH1rumNUy00s3QA8oU
fn10gLH0U76OuAC0JvgOKFxzQsUb+0PXHdh+5TGpgNwl77ECyCZwPM3sXXaqLJXGnWmbpIvCRolC
hrFiVyjNMZvqv4x3MxJiM+WGmynJeUrsGzrhu2HNXoqTT0EzLqiGRqzfDe1t2auMUEdCaoTJNWLD
5lS7a9VLloTZJeeVzutsi34TopGjPE3Oww5Ter5M4DHAe537O7yOtjSXkB7GPezzt9qkPdsvpkx+
RYLCP+dtU1WSBvkF+TTVGfW8cPLH0FLHdbiftbekNF7GNEFSrWnXqUc4o19Ybuw1YZ4c05iRII2u
aRbnUDmkBUt/09TRyXJiq1yYCJ7dElFipL4kqf/eC0SoSUK8MMiBJCu3rGJWlaE8sa7eairOTD//
kmPxPCqECM3+M1Lofe9jlEzCtyYTpJKVHwiZr0JgaMFVhVHSaZ2jaUCTwdbsd+WhN9j9dlZ3qXoC
qH3Y3H2/MEbQ5RYOGXgorBSyqribYvz0ndb9tAR2QdRuKkZiGvN8YN08ur/l0D2SpNyGNsrPCDy4
6tfdRrB6SUIykSTmSTrgIcFOoM/XcbRdtm8BakdnY2UsLx317A/9Y+BXa2W31cvin58ZrspQlRtJ
wIqPRh2MCJzIiu11we28vPFVaX6HiEMSiBiqGT2Gyvy2KvRs/rCklE4jnWJNc+k0zLqUJnpzBKww
CqqR16rlSgooMjFTngtOTDVrzhpuy3Fu14jGgtwr0A3W0SnlIJdVfDcDebPD8lcrzZUui+sCp5vb
z8CmYBkmun7SyxIFt6oMmLb3aeOxzH1TxxFHAnYfxO9kX/IWHJSmk+jExZH/Zy2rxZPdyJeyoKyi
W/WjhIkMgp6A4ofFhL+dDMMTdbkdK99rU32vi3FfNDALafastt1PeYAyOi/YeOurmap0lvquU/xt
oCkHR5DybMRc6kRO//nOsJklLxd/rTYC2xxsFj82DUFfWvtJPsStSB9LVc69A7cr1ve5aVxqRyfQ
g6GKYf4Eg0T6VHEatadRJqd6wjGN8Dar/xROlpnxvNMJ9IPj3sFQs+jNCn83qV//zlER3g1jojhp
gr8GblyFQabFaa7cfepb1qu4kJLkWs7WX+rXhxojICNltuADtVpIYGuFwY53f1SJGBQlSRdxezY1
eZ2GV8Np7gULgwJPdiMHrv4MhlFEvZGPI9aEzvCWyWzvfEa1eKo5d2Vq7DTEmmscdpHjrMfKABAZ
f005+iMO2R6NetEkMHVV6dU69JxudhGhujOjNeRizEmX6WKqFc9OAjffca48aSeUz6e5Spei4Tg6
o2dyeGUhvGyhnccBgVfdlFw+fwHjAuDKyyltoyBvmb36Sb5uae0ThRp4pmygKFDCf3jKOqQcpBVo
nA9w2sPKugNvwn3WZdjfGHonVBqRzPYMq9HV80RF6CicV1Ei0UvJt+ifm9jcmux6pbNPzBk0pv+s
6MaXWWO8UYqNnzZbExKXnYfrPA/eVe3FCOJXU3Y/WgCsy/lnmznUCXuuN7PwX4OGECpN5l5lCBoQ
th2phe89VxnWMlfbFyUDkC4+DinDkcg+cvauJ1qUbV/MzcbCX9xFOcQLURwKwd9Q5JBHVRVRKmOr
qp05qBydvjHc4MD3Z16UQDk2GvNtW2C8a4Z/XT1Lkv/Ut6nO/kKbHLFZeW+jnNH4nPGckYTU1OPG
QNPDmRQpOCvtryb4ID8wChcC8Epo9ntFLralgprqrBbIcoi6xyj3Thi/kmTjtxhxW5vRFMOSeiAf
L8FYUowmygkWJdEcnQe1efhmHGx6iCmCKJ8Sn5+jzcxlI5uHwwLB7OAzilqAQFYHC7BglGz4yoPV
rms38Icd8saamvHROC6Wgy9baNcg0VZK0H/OfrIuo3qNT2rqbJIW7NsgEV0JbkgF6+0mr6Q74QPN
++RZMZQPrkp3ToZsg4SFJa3d3rLE1nG1HhynvhUhuLQIoqBtfGlcnqM0h5UfXUasKMu+bxsmcGoa
4VkaG/BCJS4LGbQSDqzte+ABaQYws2hhGhgrs84/q8C/SsPBS/1NF8ddFVyXCrFsxXfdf5RWBwae
zJjMROa0aOugEOAuLcibAwSdt+vRH9loEzL0oyeQLAt0BP2WFwDSJF2R9Im/kSHcm4hq3GgvlrZN
rM+JRrcBJkGPv2qLL4lJxZT4VyTgNJwK37xzTMEnsTUnFmBFu64LFrbmW4+jlS+okM9VM+JQfpqs
YMvMhP/ILlo3BcaVm298ak0IR45hetnv4HgPDmj4Hlb/UYuv9nhiwLkSA7eQ+s3mmSArP5u3DeLn
zDm00a7DXThwbZl4FswVzkVzYRNdO2MXjVwLLLmUn0n7KqEOsKDlXlfvacK0CI0W5j3rHPkkk7yF
wY4qeeLYhRCCxJX+j1PKgcA10GP5H5S2RDmpGJl5pcdnPrJhgfHstN8icIdHm1CurVm3KR8Lclve
HFQU4thcMro6cbK5E220y19574oIK+KHln85xOM5z/GLEu7y5MhcviV3BVn6BjyS/wltF7SqBVuW
of2wxbUCbIwADBPrCqajZNu99dDHQPPw4BJwExIyvC3fVcubU3rylRozcnJcR/1F7aR3V31BseFZ
+Kf1/EvFvWAgI3JgFxvrWjonviuVXz7078AsaOGC2lPsqzJ6o8ZGBLAdXJfhgxpA/kNioVOMqc6h
sc5w0a1mYnZxMuaSCKtsbQGQZ7500x0YzWuDRIEYG8Iqfm5bXFqc/IqbtgfwHA7mdaaF4akggUPZ
9C/xsK+yU50ELk9ICWB+oKH97YABiXd6OM4X5TmC5M/JgxjUenDkdhMJkE8wHMK022pUiN8QlBoV
mxPeEZSejKoOqXWtf534KAiYrU6jifwRT+oXXWtqPOKOBx9o+a5+KfRd7vPPu9CKFFBg2xAQI9QS
kqxj0HSo+qDwl2hVerddBoKCdJXHweDPQw2UH9BmRXQb+NSRT39nj+IifxV8bS9+hnZpO33zoAWC
ntDVu1cUH1BBSTPozF1GOk3KxPdoQeKZtogD8lv3hlAYYXHy3j2b5WWhTJT/+Dqz+pEKl9358peR
eNnd7OSslh7UXSxPdX0iJgNKP/8OUypdp1B4a+Z7OFyq8bXrrkZ3sRP0haDLFSRw2MVvo/WW6WwP
ilMdHia+ZVYuJpLfLXKX5huzW2xVqzn8LaZXPKWqfhffmf7iJBj+3Uj8pPbGfiLpebpBqpryfT+e
eQC66pBdpu+2OztYSEx0Y5QJlF6r6spkFgMKF1AA/how4D9cwJSNDAWmZsu5OkDVaEg9WGvOTtx6
LUBDxsKLYR1AQNAsvkPuBMPklwQWL5IM/4h2G3967KwbBX7ImjePWU/YHuDW2P5VKW4wzQcMuthB
nOweCLxXTyGxCxFjb3Of5ndeg7nCb8CbrloXn1NuLF80+6qPvzXL64HLkhoXk4u6ShDHQu4+O8Kl
eOmY8R7LT6SI7CY8nla0hAxFOnwqX/rkqp/xwLb1iErEyrdsUPJ/8x7UEzlreCPyTY8JkFwktDqz
4UIHIurB8u8GZrMDxxb2Bi054toto6dNmKCU2OcxGzOdj/JNy05I6qziBe6lvwHLZY4u+Q2xpW+x
efGgNGwKpc5dh+qWYVi8mRT6x9uI9TumY9uxduUjJ7GEi5LoPJ7vNvIqeuP6DFgCpXQcehXLvZaJ
wxI+huDOvJXdXo6eWrBC8MIBGzsjvhs4nD5xyWEBwf8v27XXlgfxu294lgEO5utKbLCxKg9iWmAA
UrHIr2XufGceAlABYV76xPTfLw/sxDgt+MES55wVu4JHBGxyRaTsz1QTBsEIGvFw9g+9/3oo1ylA
uymZdxAqSX0EYKAjmG1/1fDC/w4rx4eYQip766kMyilNZ34u4G9zjX4ObBdvf7Jiht3eLOBZ1Zmc
8eJtsDzup4jZNd9rhM/BxQeGEmOJs6+WDgehCG7q6W6iGum84pXEHPM6SZKeNhJbkU2PHEtofWX5
UsRYzN80xBKHoH0EhHiDzUNPRhhF8auhAYblxG08XvnaBXD4zXCMYetorjShjRznXzB4UXngIiIk
k5EkmZng/2zzooQ/Pod5CXxBV132hbDY+BaxQWJTxjJgIVXFq74iinLsN7hhyNX0lP2cLMRJCFiQ
8CFwoxqxvfB59g+xcqiIOa3Qbvw1051fhY8+4k8ZxgYh5ZzCufpHjzk+Y/3EHTV86cRfpIfWPKUt
tX8P5JeUvu1w7y0XvPJCsJTaG7kj2B2biSLmQD1bvfLNclvggMZyW2OCbLYYe6zXYHhhPID0AAXM
OBzyHAslLiQywzbhnmESOEcD+a3BKcCXGYJDFi26HoIN1RfiXHhSnI/HH4FcDewirpYthx37QD7E
bmsE99TesfoktSMqDoyj22pFz/tkvqsUMPoL2jRvtPblv4h3lr0pee9srRw+uBV0IggYIryA3HPC
lhgfb76AnrcuDB57bYPIhW+OKwYRLEqjGU9+3xEG0zG8WVLASMLmxpnKHW8XPHVxm0NXgjfx3QJS
qjvlTyr2uE2MG2ZPIAZ/NiNxb8k324C6ItztEEe7ACsuBbA7b+V7HLloqcn8+iHthmlZS/AINL5k
M71xhCTySij5PD+xIIxcQiDUL9sLBoTEnglV3Fpu4ibgt2P49Jjrm014OIktO+WfWHNzQ1STe45i
20OEpKKQvS2krIllOyoCZMH8/KSItWS39ctDxlx1ZuMXeByiXDlLzJbzaWpuc2x2vOPky2le/aHA
R+nX+iGm5A+PfFq8chmUK7cNdvJkpl5nH5jXwXXMBeo+1ue8kkBlX1Btl2eO7Jq55kbSRQLnWok7
MT4ajwXAQ2rFCL0R/j6ucnICQVUChoRUrx4wbRPZQMQMJpYNzGzjxG4oPTHN0Vni3NE2kBMtt1mw
J9vLNVC9PiYs7qcbp1F2yi4PTgcDwZK6Wyb4G+OnBVi59f+0dlfRTQHCTqCG7TeIA206LyKPnkqo
hv8iEqIYVFC16m6WHpXvnEx7/cwfZYYeq2+iu/PPVTfFtFesePhqwvIGRgLmXgGxmkyEZVLnt4Ja
DlYzS/kUe5qGH8GKvifVq5JHz0eu/AQK/4x1IIOcaTTbkNZ+ccRvjDoPWY/9qSC5Jj2K+6C5WLEb
vNmfoXoVhJ/9Ba8WWq7y0S9McYieV52Xh2k/PrJ95m+oh8NnxtYoa4B1gHSGUij/QepUn5wVjFbm
VS0mLfJyPS10mZwwkPHJjd+gbkIGUMQ31h3Ft9SOpv8RW2Cytl0NDRfB32V8as8g76B9cf6YO/pu
JEzmcSQbK30ygSGBkTzp8voe4jHTyc6WB+dBUF3dr4NgFTd89tC8IxhzrEfPPqeNcjdB7bqGwJaC
mYrA8CcmcQNire6EkH8G+cmEfXpk0z6+GrS17SlhwCSV86TuE9tiDloh8PprGUKKhnlVtQ+sd6Vl
eaN3i2b1ObW+WzEcU/0fz/9AB1C1X6FOG8put8EOA/qIMXziTdFz1T6N8tWOiYsxQSnsxh4DtI6K
GPUovU/DyW194DTRKa7JT5eb8CXuz7h7bGJOwDAz2a8gWancQiW9a4eSZTt/prsm+9TDDaZT9YjD
OPshc+NKJAYWRBfQG+uG0nM+fGcLP66YQAWcKJn44bKN0rH82Ptirf10h3gZt+IO3yfg35e8Peuq
H4dHkr4gxGBbt1Q1ZFvu/PEeslE3gh8LDdT5D/GT7T/7T07kUazTPjHHQTfBAf/HeVpuJuyFpLyH
PwwaC0wcw34O97zjiDVHeAjm0ddckoq6nT5hgWUmRLpiTm2+8fESeRSYisNt91YmjOwY4y4bFCZH
tavuQKEyzNI9m0ncbQRJ1OHO2KG/z43fWP/FuFjCqQasNx7a4ezz7BKLhOa52uNzFGihLG8o9iX9
D217cY+LUxKcokfbbrojf1Twk8hfwuiUE5WCkt+LR/TTa5Bh3jSIzz716A1EQeb23gsgQ+cKEGBn
Nl4dEH9A/Qb9Bg37Ksh+WwnsCbUjwaS5TiSV9Rwe0t/yNz5gTtceqmdxeevoI+V3QXWVAMIcPjNw
Z92GA8ppnufta9acIHD214wnXQIX7c/Fr/VWGVuU7rG48cuNXvlmC7f/7ic0T2v9mXWl5WrNsbiR
rrKYJU6p/xwkm/6I8SQYvaQ8CQc7wLdk8I+khxUw0SxQqExPpmddf2QeG8h8PkWcuKRzymN0JvnN
37OMo1Cn7LDXFR+NZXsrJ9oq1RvG2aa4Iw1CIU1wT8ayAOKz9Lr7cC6grA7atqPwT9wa9iHAGUzF
huufJGQmC1EOjkjCLnj8TcrLeWRPfge29z1S5p20HWv0VWBtqNAmpqqO28a3THsg4U83EaPOHlzY
e0TWCnEn3UaS8hmUB/piqHovjpe+1taxLh/dAq5CbMylS3uujK9lEjJ9vmjHkc5wprutiKQfPszy
Xvb1KsPa1zIuCDAoat0KakD9KyqSOnvz9Jn36HH8bFPReSlwRnteSWCnKvE0cQBx8SrZbrbxYo3a
9+WlpysfVQuW/cAeA3kxSUqyGw+jcQqjnATT7JCgNFdmVFcUtUqC8YhGH/4ZhSv1db2voRVq+gka
XAZRkRG7fOjTRUcGjwikGFhFoLnal8ttrGxHE4v6CaTMqpXUQuw17RTPIHSeCQABKelSORnRybYx
9uMurnxU+l5Dv0SvQpmH9iXd1s2eyspC11yxJ17cCPHJEl+8ASJeQvhYw4XpFpxXGkLt50YZf7L2
S/Q6Jr2nKiDsXLFWExIlwSJSCDCUlGQVtyxQvmCGbwWBAsQrUIGVdC70VyTLIIgY65VDmsRAkiKb
tJUOLZFl8pqlL7hr0iDVT/uzr87cAIHfewV8KEndMajmCs23yaall9C0JwMhj13sInYoMdqUXKGK
UN6p9EV8GP0fiB1XPyAiUeaMyjDnzPU60L64ynSqOcv8j6TzWm5UzdrwFVFFFHAqgnKWLMknlNuB
nDNXPw97qqb2/KG3W0bwsdYbzwxsGSBsD3MVPzMgKIhp0kANokR3cQ1MwiEWnmm908Rd7EOfYB+J
M7KZj8BcDHxgQ0ofbhYI/SrgVSnbl0zuBljMhF8+ohTaMvEu5tgrhX7bwRyJuwzFyhOrtHmvs/Vc
w5d9kbOro1dIz2aw5o/iQAWKPdMiSBgNLarUVLWSEyHXtaUvbXTGjVFZ8NTsvY1yw/9CphD9uNWO
8FuQ6oQxCKW6BYqYf4R/TWkb8kbNCQc65lTWqTbneL7YTlTnMLVCIW/braqsQpkjX/gzgnfYzCck
IxHh+P2xeAQPSk+80YnOGnXA/lP9qFNSp3dlsTLv4CEBb91+LU770jjETKwFvXPrUHlU/qZbAa8L
mM0+sgttBiWAqey2ItZSNLFYbd0UoJyzp9k33/o70d3uoOn76rcqEF0g+rTqDx60PtuSYlB4m4CS
l8W93AVETMfEWrm4HIm47GFJ//w/bvDpURlnikIZ5WpNdyaYEWBEtmJ9T9hueTOlQ3XtN/5rmo2U
TodvngSuCzVlPbqgO+Gp88hOGMdwJOI9UZ6GcScsqXwKMH/FHjkhYe5mcM2DgyweyupD8VcY7A35
XhtEtbkaUA7gmHJD/sOriY2057iYiAJewoGxQiUMwvE20R/UctQcBwbjETj72lOIR8ChsorSL13Y
8HKZ3gJ5ViAGPnuosJtuBrnn5jIcHRLgvV/asxW63SVLYKGjngOxzTscv8320DQn5gyFql4AkPhD
BnCgpW6+IHMd25QyEH8zJbAd5igAOvXc6PtegHVn1JRfYIYAi2m4MVFhzeP7uJurxlgS1E/E3/Wz
nwE/ClcvJeyFcqjnVN/8X4+7aljss5ewJpW/WdM4DMAI78AQQg0S46TcfNXiXQo+SPfNyaQjZpfc
ltZli6Ftx4+f+qlQrxFSBqUg6tCW6EbrQ5z8PyRhmYZjVg/EJ/TzUh2KUnKwuKWLb1B//g8AIgUy
bcFOXrxe86+0PA4GsWufmnRVPDbadcQm2Cm0XNfNXj9l5WU20AvorFWE+V732TDuhzzGtfTlhTxX
ACS9VYuYzXFF3slx16KdOl4VXIpaCD2T4gfWAPg0RBdkZIswHnV4GnWDHQZlXEw1k3oO04XV6YFD
IPHskCjApskrksSaFD/UvkzSvUSJCgqt8tnMTnkAG50CP3naNhAQSfxv5iMYJ22RP0NWMN2QMlGB
i20qNnZdds5MZoTT9YIRPirjdQFqX1f6IeOK4mdaye1AO42+7MtVrB1G+OfYR3nQpVZs6lbGF0FR
BwJN3m/EY12hBHz1hNaYWydyATgBuUzJNchH6n8a1KYzwjRdc4D3nDOmrQKrwjliamTqrNFqs7ki
nB6IqFBuQvsG++dvlWdtRTZYCdEMixoO04rS9WKtoMHzQa94WZNDRDQMLvM16oaZKzMI5ba4otLA
U4BIBx9/HqxY1Uf5qw3vo0EWjNVOa7GAHqJfpd7zYMTFjQkYnFozeQMJb1O4MrVCC7Dus93C1crs
WJzBZTUsE9C8NELMy9cJRyc/SpmMp42Wfjcq+fr7hf6usi/CzhCVWMQzF8ZHJ1PhoQt8LcCKw6Yq
Hm0OiqazSqwIpsbdyzvvCm5EsCbcA7F2AUavUPyXd4NDdSj+oWVOGSJtYukB1LMGGiPzKFv/AD5j
lBUpxSHG30c2ROcFtjBwtfjEB9R/6pwmkThgxbP6cTPxRdp8TFwN0AF+dgFaEvhmBmSyy2p8gQnQ
oTAWq+ndP6vYBsOn/0wDNvXoeVmhIgqaE85JqG3Tv3W9M4eRAbwRCAfOQ5ot+T38A5rhylZI8auo
H6v2UHSXQD0ik6fClgUPb43WHZpDCUTEITQTqGjkODiJgIC+By+yYhIyFms5cUpUdhf6D8C6Rxmo
ArGLZInhaVHduuk1p2Zi8zqA5/ILElQUgXKGgd2OZP+TgqBoZ5OsNgzM3AZF7erEJ8HaLf0bL/Gi
3DTEUyz2i+bIuQlPFOpbP38VIqIZF/VyB84dEnTpUtUR+weaKkhc/wvKA+CB9lMdmumOSboeQQbs
cU2q2O/sg/GvPK/0UgCm4nPjVZiO60TeZVRFKC+V3y3FPIsnpfO22AUwMjc6bT2O0j1DweIIbfq1
qtNbCjswTTpPCxQ+ZaY8IoReKIlvE69Gm5qd0jQwP1V56GrFA+IqI/zy6ocu3bEyNapz3o6pszUG
ngtcqwnXRiGcKsicOUSvLLZBprnQOgZdkEYr8yAzP6q3VH1EnwL5wR7l0uKWJpTOmtjiS3eAIiNy
BvfKDBr9TSChuDrZUsNNpeynE1SXcE6qT6DIRbOu1S9l4qZSd/wvns8gRluAzkN/x5JfiA/GOAk3
K4VZMpz/dSwuPfx36qjCY7yhvCndxkdMzauAg23ud8rp9DjE9VUk/RRWYTP9jiUx3FcRXWS5zH6L
cIeYcWJfPSTh1oBcJxyChtr51q7fNSKrC6LURvoc2m+idveZfq/9lUw3ZX9dmMsS5TOgoEtUrEim
CXqtpcKlkg4p8lyTC/XKFScb72yhMudfM9chGBfFd4j+zcQzYrk0feblh56fCjBTfLnXBESfHg1i
g+vjguJsbgueD2HLFzcSK3tFyJY+GfoA8mta2HxHkPf18AC9uSTJSVW3XbxvosdwI9VB7O4GEnaD
ypTo1OmHUtzq4y7/0iSUA3PjMMkOOEubfTA7TuTflqoV1REFCLO1V5CjdG011zct5VXm50LdZ9Vm
BJ+leNZfmbFbtCuGPSwETAqk65JAPaY7nj1cy6Ktv0Wao7/QMOPZoY2WONVl/cHPo6gVBCch54VF
gugWGIhFQ2o8whPCeYhQ9bHf0fbJydeCmNYx68zNkIjCJbZ/zo9rjGHdkvEXy49aCy3F31bC31jy
Y4lFmK4t06kPq+uV05qXLPRTzaQ5KEeN+z7k50RpdfBUacXDNTZnYnB4jhMS7EyqZyiOyWGJh6XM
N5WMr6G3POo8DHQa7S/0TNOtJY57SaWhBToqROFIy/DsyApIfRSMWZFBXHD3B2EtQ3b1tB/0vxhf
nwLoiwcnMoF6+tHJH/fJQVGfgfrMwAuysnXKeVVUFGhl2kD+e1U0XuQ0Kcg1AB38mYE8wrdDjepL
DfVNhLIBkyXhYQNKFIRbKmM9kGwTips6ZumJQkQUl8yHz/XJ5IdtJvuQ+0gE7Gf5htZTvvxpP5rv
qiCCTbM9CgzlhxqeJPwJV6ErLH/40agJ6FNY0UvMEzwC5wFhp+ZW8/OVlAvAm7eh/oSnygaTG+fK
ON7zEfXi0fPneZ8tc9pLOfCCfFqKyUWPqLFn8W763llDCUoEsYFmEQSp+DnANWnuypJT1BAMV6cM
U4ntkNWkMTo3RErdEKEqHrs/MTsN6SrnjFDQ0OxF/af4mpifkJY3l5oik4D1NH9PcIQ0RUi28Bkh
AvfqbUwTyK+P0jx7EboTuKPoTsjeMdF9kPBUfM0cIdYmfyPSJq4dQP0DRjJM+XhKl63A0MqWwOeT
VatvaA0d/pjZAegJPoruVDr5f1SBAEVRGl5SNC58aOFPBobFuVcoO39w447g5EO12JV2np06zW3L
k4f30juV9SsuSfJF+SMSJ+HWQPpZdouDVaDXzlR/S3yj7ZmVbV6cZ8hFcCqA/4aPy6s8dunPy3/j
GHnoKTkL1ZrLULNifADV0NhryJcmcbWwsBrtb8HViEnpbwy0SW4wHFNxjQ0WthQPXUsQDU+gCxUj
xweILSp9YJUGvnofEV6SIUz4lKKHwkESNK82s5vpQxePJYYFQBc+3ieajOxHQfS4kC9lZksxZ5A1
/jTUkBFSBNme+W8tS/kX/4kjicqcrpz8KkXuyqqnkUGgRUTjvMKyE+qEBAdWzO+fn9Dv0QDC5a1f
vZLsRthR8qpBUT14HOkv5P5ogQj0sAUuQFHfieueQzqEWVPPdTKteA83kUOVex+VVsqYxqCgh0eD
nR5f/ADgyHRgFCsGEQVZLPUcWfYFKyoPKJT1ZaAQAV33uBrRoI1XPX9kPPER80ZzCg6hKSwF70/l
bR6L/zi/qDDY8VCUE5sPTAjF9xhrEZ3ROEePYIQI3OhpZftXoI/s8gefbAqP88ztsdWVSPrW6O6o
7CD9i7Gf7BDebReB/xrUM8vwsRB+JR1BfPQhYXrghGM4ZkXumeMVnrdeIAdG5M47kLQD36tYhkSo
EhOlsO4B3gtaoJiFyHxE+AeYwtjYLKPfUfkKF4TXqsww2QEmxABIC+gs26C4UfIrkKpAerS6GpQz
RTgEHU7b6DchZ4pVHxW5bAdnurp64CnzAOZAoPsAfRE7EkFL/iZ+pYg20M3aeXmovxfa/okVV8Mm
mF06VEuMHGn/C47k/9NCu3ipf4QlTi5qucUni6WBqAOwzrdb0qJHV9I/kEt4JBLO/BfpXKdkS67V
fq64J+LEJslHQUqEkpyzEaJJu/N5zVVRwsEgh56z+mAG9UefsJwdWwiUOepvASBWomID4+LK8OOo
Req3sOuHkhadVwcTYR6JsTnMxOYgu9Gj584Clt02cLckaKZrlVGFyWJxaE4GkiHolwOd4vtYW3bF
pms2JDoI+lozT3Nazh1rWfQ2qKgs3XHa+H8FR/ZxtmVuFuaxLi3apqjbKd/Ka3JJwev9QyMhcz5y
F1Fxl7b7AJTzV2XGI3tEfbYqwc8+YYLLIbS7boUlmsda/Gg/w63Px72xqnXYpFtqx6mtavbsksuG
qLbJO/j50fg06FendwVV8ALLeAbG3zwwFbDqC9nd9KBHBc8pk+aYg1oNYKghwlE2bu+XVyH01ICW
BjBP5NhhMUePOh6ptgN8Qy5HswzCbS7hk7mJ/YZZ2ettGGPgOUbZhDbK7hvAI/NBFXDigt3125d6
CfBoBPq/UjizKiflgfAfmTjt9rdKvzh2mBB2BTf9z4xRDRaCGsgKCppoN3thUsLLgloWp6HgXT/S
P3yEJcQjnV6fykZVV3JAfVho2AnKnlxBTfYW8clG3nZYrPHWoTx6S+EZpCRfo8dvesIul2P5HDkI
WKx87aCXn/gz0pK9UFgaLcMdwadSe4j7CJcRQonV0B6yCvkCGzkv/Rq5HbaQWqUoAUxV2GAO5koS
PNAFvF5WsrnDwUrRBH2WbEBmtp9ZgtG3MlgLDAwrdiLWG5/xRmz+zDuifg6dAU2d8bHgAyv8qB5P
EggR7A9Or/jCedPpexkRw1r5oiUSeZ/2KKOCsWXLU9NteOrZjCich4fIrMoiMGANyblmkCHg33S6
+JgNh+R3IgQBbLFFZ0HUxKaeSD08VoQnp7ZBYZfA4wmCeYjRl2m+bZ56eTv+zalb03pxkBS6rkze
wQk+Gw89DfXIl14NrdTbjeBng/BjKiwKK86c/qk+5dCJNX9JraWoX1L9HrfumH+kzT8AOyPbheI6
vYbZtiH90/9gTjUxSOQngwgBXoHhSlOdEs2ChcQOaINwlgWrPBUhCIFWvhJanIX8v8hgIFde4qWO
1BHWlx0qAlLisBnNywwgTVsvsrJvTyLsGUhLr7ZgYugo/pJ4Tyh7r76T9pXWLkFDvrhJgAhqdYtE
vS9b3s1WOLABA27v0VWg3CXL2qeHsHNJQUz7o09ZjM0Sptni3LSd9v90z65uGtAYqM0+uC7eiB4M
fwt/gtN6WVx1Bzwmtzx/HdXPgclSG/emdxcVIHemMuRuHrfGivoakmkg8Gk+L9k8pxZbKxkekt+5
kfzTX/ia/X/UL2rJG3B2rI+9Vu+0fpsOe71Habeo3p5E/PA+NEjdMwVbyyjb2iSsmqHhGuAOC94n
aNqm8Fw+63UwvRChu7WyNngJxXyruJER9RJNRaiEp64o/UO8DX9wrJifAVWhzALZLYO3t/g0QMM9
S8Xuimra+wMyikNXJKW1OovlGylPD0cONiXvhjd5iWL2A3RXU/5BHDin+zFFhFAezQt5sx50pr4m
V8UcPwPhhtUwjk/+jbG/J0HG7n5lYm1n/cEa0RqjGuLgxYUC9coe6GOcx8fQqrC7lRevuVYxInEh
sWudONbVOG0nA9RKOnWyFZB/BI4UH3WmJz4+xetvT7TJ+4pV9FVneNzIieVbCJOoLvX43v07KShn
XEU+6wTo5ij9d9hq+WaNc98DzJC4viowfZ9VHDcXvTsmNl2mgcDQQ/z7qlnczWSFy3QyjnjTU6uu
znL0Vya7Hql1mF8LCNfKe5OfQaqfz3k32Xm4Hp4yld2rdN96azNAoVvxgCMys4Y1psWeFg0C1HHh
EW2No54fPKkns9rF3O1UHsQrHrp72O6gpMjUbC+BtlJoPaMw4Z8KBZYTJET3704pMGMdm+g6Y7LP
Fb7zwumiO2qtv4Cd7WdE70J1FFVNPSXg8Eh+e2+Kpzbs/WA7Sf/IBS/9jY75BXAo3Bc0AekkoRqE
i3J9UgjI1AGPEn0H9LRHSYzV0vDWXDdDX0GDJWsV/Re5EgIE/VZSHiUxQZaxuWpXpvgKuSasC4kr
Ng0CBm1+ylbksOGYsJuNmt3IBbb2cvwYpFV6FlNCvLFTsjcyXqSuskVoiua9tmVz3Rl2dF18y8Vh
7Hfa2C697MQxnvF3B9nKNzcJj23mIM/EvPVVAgDlV0HhPYzemBiUdfIjpVaDM0g794WrRNCM6+QU
nFIkAkuNcJhfb01z0+xLhVG1h5pI6PHQeyulJXjlkiLVRioTW5L5r/I2bRpaXFOe/mTaE7WJ8tMg
4pEkxOlT0NbqBxvArYIHvg65q2z+D8+nlWsu/hUsrst8lYxM6d7Lyy9kEeh4tZMPyTx23rlLfvGi
+hB7N4ODRKmuPuRoCE7RLvcUaCDWQVoyntTA9rB6pg4ahXTaDdHPERozkS/EtgQt7utd1Zx5CPBE
Gh/RPZE/+to1r2L9LiQiDsmTPNOuSd9ufe0XOwD9Fg560a51QGDn5MH0XQ3KeVlbnJbe82FZYQ9G
+V18DGRaL5Zagy5T5FcVVGuxsMY3AE0d72NhDsQeY7cCCey3+iNrztirir2JUY31noCKatVHO40c
7avHa4aEr+uw/Y6tLt/wjjL1JR9dj+4mc05SrpgixWQ1PRkrO76og1T+gxbPvmqAUggL1r7qWn3k
e2DPJ5YMfXHPJQqJmD7gbiHvyz32tCJySVoD0WEDIevj1UPWgGQHJPusJt9WL1q/Q+YEexO8+kdg
0F3AmbX09b0G7JA7CkSfI/ZsdXusEvTGiTUmXJunV94g0176Dcg6ZYCPTl2J3LTdphndzvgCfIgM
B9U2VA8LYMkyVzu+DtV/6o/tCpDBz/YBNkzlylW3jK2Y2n5oMbx2/Pt2Pi9SjrkXvR1VvbA7qCw5
/ur2JBJ4+c9UVmTtEq/UrWl3MLA/LCe7uI/Vt4FeC2tVvoq6XSQ9y4FI3T0WfG+T7XrlY7oKXyz/
IiVWwbohX3w7CDydmEHgSpwWlXvvmABf6Vbid221pSFu0CYaHcs5v3JCKTQRf0saJEpeubpdbOiU
z3YIhLm5UfzF8920wF/0IHw/CK8w2WmsWmDtUbRnLG/lNbqJrD9A5miM+fML0hO5MjQ8qMYzLG9G
4gxuU2+ablsr2yj7XGA7NxD2lCCHxsYb1xp8l4zumEg3HNo1GOBXTzmQtKISce6YsFppm+kbEqRj
LlKrfiZgNUD9JYLR3MYHtcyKa4WxQGeImkUrfEvB3vhcZL/A2/J8biDczfGZ8Dvl9K7AdCEta+kB
ymnyM+iXPtR8p1NxIchTxoJS3HPh7E7tDjuVqiGqhRO7Tc705cEXE4JO1y25EJB22ALpq6CvVI7o
eVyLySEI/oDYF/qdTZWeCdLoBuphsisKKwiYSiBg3mqRWJGKL9fWhDoi9MH1QTeBV2e7xmOk9UZ4
hfk3mWV6v2OcRwaXOURDCwINenTfbYhES2nZcRhTfcNpe6fkpYsVGlY95I4rq4cUYup10gBuu0Vb
DLcvbuhmDMMXXXJlf0BB7s4OQ4pH/Pq35SMy8wzwytiODkTQskLoySMTb3GXEx9pSy+iB9TLYBP5
XmgrM3XVzCmQPYAS/fkldUHtP6M8NpvgR1J/MEFyqiIArqs9IkdUJ52OahvmI3/7BUjndqg2wytv
93lxRngtKb/C6MbHOGWGOet3EL9LLlGyCfG3Vv/4e4LAUb6NR//0EF9SiY0ZYYea7RQqn4tV1a50
xeIqLDgXMF25h8VKpTro6MFHheKlQk4V2RUp6or8pBFxSW8RmfUyOyu2mKG/Q26J5p2uggWjWWgr
HC70p1IbyHZH6Zh+wtHbUm8Ccrqe2gO8qPDfwN90u4uXb4GQ0tvk055DeoLbxRuof0k8NF/m38Jb
CdmqGIBOyGnTbrNOerFFjs2Q7KOHqHd6v5rg4mpSoGqyynF6A3iAXZsriXtSlO3hMyaVG7pnC3dH
zDvihwyY52rwlLUrH7dZta+Zu2kKQa1c2VSvqz8ZczXvzFG6ldw/ax2tCUi1vgqUbe/vAlQQ6i6Z
tgmcUmMHxHZ1ztBdkvYAjQo1i2Zi3BOJpaKHk8UrqEllSQ+T4M76kk/PNsR05pQu1eZcMfElknhd
QnPa+CvL1A1j178tiCgVcVzCp5i2rLuwtCWyHww6hVPDL+UolH3JtDg+IoJvbqje/DUyDXpSx2hN
fV+uXLwLBwFPcwnYpAuw69MaK+SANiY8ycfp7B0BZQZjDwgrQdl75ZavAPVHvPipySC66wa1MsOX
Tg+99wgVejrUPSYUE/sakw7y2qVpS4ce5pYgDsFZiGdSSaoVT1r+05Uf1Rw2X7lvp+aajvB7yTOM
Hzp4JQJJz23RGBCNY+lbdf/Vit8NZh9+7ufiP98I0Svc7vtoXEVbbCqUbSbxKnn0ZBzNQPusf5vj
JUcwX1ojrvqbYl5WTe3dkUdAwRtZy/qsAYFsSxnbOawP/hdnXQuqvTECS11p3xKhFGsEF9M39jvx
Ol4J0CAWnGC3Zwhp/vZP3DgRxe3pDpP/Xqfg+D28ST+/hH/TNxBNzvwxD/tW80KI6NYo5Y0j3wBm
XUDjPz4QJi182CuKWbxLs9f25k61yGblUQP/SVBr1q7yAh0DTe2Ls78bSI8miJGgAnWvMG1+UUqG
0g/D0bInvXcJs9tUtvLST9LN+2RogS5AEsI8I56zn05e8h+Ik/4DXd1kRefsbBDoQ7TXPcS9OvOV
Ye36vksqsRKCY1nppRCshpUM/JuiU9UenjE8E/ruDQx2MPNnGoLO+Z9W/6OwcIGRvQ2QYSBcEtCQ
xzrqa6BV1GLoyu8RdlMEk/lSPxQOFYwn4jCagKAwazxGoU0LjRVf4wXwxnJ2bi5LYFKDLhqIjeiH
gRe96YI4Zt/S6B7kXfPoc2v6Z7zFN42U7NlHcJb2PNeZLf1LRrM07+z4Ht4LKzgkh+wiXRD1MdGs
2p/kOH7XcJwAJ5+EwnAH4kEm4ZmURG1vkBOuokkidpPqc/MKh1Hf4V1/QAjrHzp5lvqx55nYE88D
0eFMH81cWqhllkgf27vcUANcYhuBHJmRowIt4icKJm5aRBJQ/Cw2c/Tvskjs0lyme30EY16mPyC7
0mEkp3HOOrSEPzo18JDxoPL+4JPN0sVx3KKhWQBaPqOM5B+75gSDOo9ptFnHwzJ9KEh7EM+jeUBz
waDxkshfABomW/CbHaM4EeMQLByDiGqMRNc4R8DPKUDXmi1VhPU52g2QHQ/JTKyR2szOqlOlC8Zu
+Sbx8xAbKGOItVuSq2m9uMfIXOqvwtOfG6pt0H3ZRGvn8lpAhVos1gYyGv6mLxrr5Tcp3UK0H0X4
T7eEaU3cPiSdxZJKh4tN1mYmQ5zCk1iZxNuX4GibEgSR3Mj5Ac0r2MwtiVxckRvCVYS2HcwAHjar
bV2dFA83scrC4a9HULU4MPPo1Xoy0OKy3m/K9upLm2DczYIl4QDiQqYsovJuOqbTCWqOgoUhuDKp
ILKWCO3Zg2bqb0bBytXz80SIOH9GtqvaHaiYFJwegT2XdyFhjNp0jHSpKxGIk6xDBgj2OTwg0MIA
LI2r6Tstc2p/l3JScJp5MyuM+w4VF9IFs3fEZoPltGOQwOQQWz4NtzhbZvgCq24CibWpvAMgo8AL
TF5VwSpRbLDSwlyZqD++5n630SWmaIlAO8/mG0pP50MTWfksaQE/BtyuHZ3vvbejzBmNjSStYMJC
lo2Qxnuu45KbXLJa441Mjb/JJq1Enq5Ietb6r/IVFBw35b6QTtzuiU3pIh+Vn5qCBsXnCChsT3AC
M5sYOiLDicVtJ/L0Vocn2QBO7sGTuDU518vVgv1geCPsTnAsxBtmCUzsqMoneh9gXPPyybwXcjZB
+uWLzz/E/NqnQUBHgt00tRQ8Kar8QPTAu15Jr+W/CHmUzeA3GBLSf3qtHoA6QnMy6RZnvbWTbB/R
zKI8KLkklaHVEKGihMdFh3d+lXYfC+mh/Qg/vocHNP8X4PnQCMoVXjJOSHwGvDN35BZH+QP3BrmF
JLj54iPX6L8Ezg2t+DMx3dJwhNrqD7X3EoyNubiG/quZngJdpXuPDjg8X7PI8WoKpzxds2wQyJuE
DrD9FH92fHWNVB71BUrR9AfNGtM5sbvoCn1Sg0gC3fglv0gDeg/u02AEHliuaJolhojuporMybG+
whlI1abk9eoa8IGA6oRVBzYlhqbBAfEIv0yE0Xhs4pt+qiN+SvprYrDg/oLwh9sTcyIM/qBngmpF
hwy7J0dETH7H8uXRN+GUnJIh1tXp1YGbVz4H9IzzmdTMCFeKme4MyyK5T+YTbVgE9QJ8yYZO75H2
qmfhCmdoZgsshHZyK9XjosFfSgazCrigYrB9RBQ+YJzcyRhj8AF4nAaCPbUDoNFNZvWlNiqB3oEo
3AnjM/tBXpAnvFmUty8CeOQMFhLpOsVZLyGYeC1SHDqtkUgp2rVnA+Kz8wbx3k1yKE417gnDwdDM
32T0G/rx8Lt/GfA/ZOYEB4YBvE+drZlL6YVp+4jChVDEOU4APQtJt7ZO9v+EhZpCwBmeByCUz4Wx
1olR805JeVeyt4cgGRqCd7OkC6TX76G7w5yjuGY/cxA819k52yw01IKcwcof0RgcXDLCYVZlQvTF
M5NHoF4VgnjbNY+w+VWAU0RoIPIDPkS9OYQ8SoIiHXC6d1hWSoBcLdzBdlGWK+UPFAM/WKaFiCJZ
25R35Bcup+EuQ8i3nkyr1LE3LqyJ6T/wRrqYWRArdNXK/iBazCKzvaliUF4F5R2/haDYCjxkv9Q2
OleNCYD2H14gJyG9QUUzJy6mvaF9eLxRVRvSEJg74V0AeYktCjO32lzRK0r+el0szhGFvwu0X6hI
L3R6dvJWl+4mc1hJia07ENeJbPk6e/CAVpWapMCLVpGrhbx6jFCcXtTZVTFsCAry94G+WvwSXeJd
IoaTKDtRql3mO4xUItYrGc5pqTOeiEd/XSP1nrds3oU6aIJC4FH4kURnEQJjXhr+ecqG+umaaLUi
+K2ED129jay6jx6pOO6lT5XONIu0nw2lD90ahqWC65pVVKdkT0s2qRuYwTN+dL/ABoEgiR4lM/yY
UX2RavQNNFrXrpINshpEkKV/oWp6geyzoQFaJuXxStg/0XP3bBZnkNUA18uoikgRtZqk3Q3oqW8K
0IqjwY1lWjkVH9N3mr10zmL6y83NxE2JLCGXrx5emgjlLJsKGXojoeeE4G5GbY20udZYjjdGcSEW
bUSUR+MxibDtbkq//cWmGN6Ym83eNnF0Nrcu/s2LfvaK9ootlH8SIiQ9s7UEvYrT1chtMJq6Vbr1
E2ot0J1hMyeXFIAu/64oPI32gkhanogiWeB/3IrdpVmwVhES8rUfoidVlgTYUZyTOuw7BSDvsom3
reBKNFr2+8mnX8ei+KLTec3BSWHj0c4pivRI2JWU3LxiHrrcx5C+yQd3qI+CvKmcvCR+FoHjMt+P
AhMDwMIG6KD+J6lHAAiMNgMGhJH5AxcbJodxOcXrhjjNjWCTw1LGd75gfHjyvyTbIsLLqX3xArdP
kOxAmNod7RJfJr2sKXcntZR4/lR8itl+Qg6IFem2kO95uoUIzvaK6wlOGW8VHACc8BlT0RFe40sj
W7ApX4VCFcIqix8L7IripiCgCwuyxA4N1D/YBAbgfc1I2n8DXQhEi4UzDZvdETJ5QD04pO7ixfgr
QHH36Zd8pewYo61AcBbaIuKxos+JXhzxd1BmaymBZ7r/jUwboR2XR+IJ0YRf9Kql+I+wJtRNbb2L
E9RHHX8YUXoWyIcUncysoqFx1ekHAEpcTkFGJDZOMyE5pqVBRr4NKZm4oXTWL738IyPo2pNl0ngI
HYE99+Dl4k8GmZTuxu9pwVsS9dlff0uVj1n4RsZA7iQF1Nuj6vbVEQg7mDbcTSpxHNpa4FcSUY4F
/0zZ7VD4Fd3JNPdAEjwotoEl9Y/bDqkqakgkfvmSQb0fuKkt0O+6ZtnEbQQqv0TfVzu5vmEIwU6D
sQ09CuMVFSBTum3RiYBSToFLSXGwJt8Cu90TTUKXfJfngJYm9UP5KPxTWq+q6vzFK7cjDku8jK5q
Lr1XML1Lj+8IkO/BeeqgiNC2arMBKuAulBClyPxW2HwEu+RMguwyCpAzZzA5Gp9B8m20uwW93yfT
5rcoDbdckzyEN0PG7YlKxybmDp0bQuxoTeSVJUAiYAWAWyQAsL535QHfS0e8xJZAOtJFeksGCNHk
H0wF1EHzpmrfuMK1n5lTJY+qf/CaKWdFB2DZQuN7Zjs+C4m7aCFn4R3JeLiEH1iiP2p5i6TfAB1i
PnBaFMhNlu1inDeJAHVqiwUPSPwrbaYz9WVlypTPI0PPDe3CY3sErUWzA4hL+cTnh1fu9O5SIaiV
yMcA0FnqxRW0cdG6fzw9sXBG6KeNZ6y7QB48Um15m/9Z3JSWV8RV/0FLC3FHkoinPOayOeIsVH9f
XLg7OMyncm2i7EDv3YskRa0m/CUOhFFJyRoHgwCbyJoyK3aO3Cpb6hKxFjgqct91AkmbOmWPOeaF
2wFdIrBqE1H7aWvfqrwdykvoHSXtt2m3CoZ0eptSpxW36Ud5TQpSgK1eZhleBcbJFzEq/8wnRxeD
4Xi2/iPn2wJePP5nIHqJERFq3Ual7xHWpTsQjggyDzvpOZ70b/T3kbpTkif5xjUytYuc3KmZgplm
PNgQrY1gFCJxvEE1yc0d+GnkCVW19fSLlRml+FNfuKStNEcyAPXfDtJFXpzGeYolGdij53R8JLxY
s5vBgrj4oXGat0rfE3eR73rvC6/Dd0n7HSIZVM+n8RV9iVhmftJyW59YmT/k0UUNm2zFYi2hdSZt
dzehkwv2qZ6CLKyD8V59ogaGanQadMjwDFryj7AE1JBoEBaG2w2caicl/FHH7+DCBjPFP0lJzByv
MmrMHAH7wf9IOo/lxrEsiH4RIuDNloQh6J1otEFILBHekzD8+jnoWUzETExXl0QC712TeVJ2s+Eg
ve2J1HL+DJuSC1j41dkVNS5hrdBLxEXJ3JoBK3XtvFm2aw37Kp3VqdDQLc3N+lC7+QlOW6Tv813C
RP09x2rJ6pmUVQQrs3DH5d+vLH7FPyoZpnh8V7RhTCUDE/MH6FkQS151RIYBlSBpdyF0O5hBDPKi
/BKwTd4mX1zZHVN3JgGIrRskMexB4AhfqFYdtCBvbINz60OK8skIPe67RCMFD0VUvQsZcdKsykvh
pD3QLL3RC3g6ox6UPWqGFPZo7MJLqG6sZvEmP2MJAISEIZy4P4a1tNhitr9vzO+Rg2J3qDcCiPyP
8J3z6mg8I/2jQjBkcaDzl6q2gnIERd0d5fuUluCKjhJslI/LrHDd9mu9WXc33PEtctrDJCd1JZlB
RbfW27VAp33RHoWNGQBTAs4SSrBoT0vEm8AZJUxdIfNUlyEPMVYEEn2uLbbvHB6qnfARsZpgc4rU
mgvNDZd0/aaddwueF77dCd9KSpNtwDHh86lxWg4sd0X1Fj5fdHI1o5MLEig6KPhK2DRLuyl8WbVf
GUvgTaL6unzSO58WoPIKAn2s3SuAtONigCcvVcHKS3TSj0G422zchuGc0UcyY5Fm6z+M1JCLIHXB
Oia57ex9/Pgavzb0CXYez2/WNcKDsjg4GLtgE8OkfspLpCT8R3kU+3HLb5ydklP+xW5k0oMQYDPP
/+IvY4t+eZ386uv+IR3IYxwO/N6O/qwv1Vp5BN/8uwhr2RUUklv5WK/qq3B+TyKFaIPn6DpgRnE/
wszwDV/bf+6T+Ra8AH+CY5n8jxlDmWCTPvXvafrBcTnX/lHVc0O5Om6Tp3lI1tQVfHyYGsWSAGa/
J4SIFTP3ziK9VXYTAXLY4eNE7crKl/qaiae+fbEVSpkFsjWpZmO2sWs2qbwldBPVN/IdQpJKFy8t
QigCyzC9TZrZJf8H/g7DD4d1bi7lgoqXnZ4MIWL9zuCOVa5IfJm1kJZx5Gj5P/PFrtTwWZkrycZi
056HnNNzjKSzatzBIxhOCannb+8t27A7LdYg+m711a+obvUMM940eYIwYY6+vMFGYPIhSEsms/lE
QAHRZgMNQEX+4jdeBt/kFRO3UPGMMMn2SazLNDsb7jVY2x8DzioTOpu1fQOFMnMaxnvoOz+3QD9E
IwgH0nGqY2wt2sDtSdOIUWjN+Rj97iu9VrcL32RhLG50S9TNBzTssepbtrrFuLYL62PyD7l5Yoas
tZDQe5iPevrB7kCwUpneIN7ghZ+EnVgko7/J1xKpolN22xeMibf8y9kzqjupv/croD9v1eeIrDia
fE0nII/bC/0kn77cuZlOWtc8o2KYHCUg0MT+HyhCM7jzNeYjz3OwarC+6CDCUMEF9yZSHHpGZiWx
G3031brMD/xyh5RfkSgz6peo/cENSP5aqnuj5tdoMfuJSVFy7F9H/J4I10pH2yXKxaRzzo//0aJs
hlCa/3qwzOVdZoQUeyxp2EsYIm5A8fejYaGlsqwZR8nDZUgRWoYUw9ClmmV5pwMxb8q8cLiZJ+km
fruguUYoM9F3VFwLdzxA2niGBJDz+sjQGT41NC02MCKeb5zILFsb/KX67qXcrNSvuiOZolfgOTEd
1IYXQrqHGMz6K2hnJHoGH+EnfQTI5dcpSMlZvafvWUTr4iGyP05sigz+ODwxbHblbJxbC+E94Zgm
lMfM/mfc3zHMCUKV/BLsiS3TsqIctkWWFLG2UYjuAiivf35x5U8y1D3P7mvYokea9HGXMCUg+AfV
G5qke0qtmCz5l8BLQbbeo8mHk9tzimeHxRO5FmwcRoktTtvgirWJHaXw946JRb5/sBFRhQx/feKm
WGI8nmKCMPHTkG/QLK19guyWz7gP7IL3sT2JK0oUfvE4272Hp+FPum51IjXcm9d3P/4NaWO/SJ4T
XfHzyDxUwRm01RQEuEQPBfSW6GBYcNFf4ERLml6aA03g528J2O63gb7BiaUfi3jPS5l5+U4dL2O7
UtkMYc9ibs9T1/vqb26zTjArW15BO9J2eOaaz9LoYWotGkvh3V9GhwNIj0hZ0ZipeOS5pYOLhGI/
OFoGc5TpY17WhY9ujndPKn/4YRSwXrXzaWDLv71IVpe5KyLTGLmmEhRWwB/lB6ILgPYl2xIeUqtj
FUJWDtWFi32ccwoXBaNMVjch3YnNYWzFe4aPvIAA4eQ1v3zhSTRFf0jCeFaLP108q8FekgAfc+3D
d8edzEE5xFudic5i9CCbooKcZTuAWPOQNo9qVj4FrDQ0j9mEG+2z23v1BjCIhv3UMXFy2guOu0Ww
hRPrWDOu4IVyakvMSewcMBvupOVX8aVuwTXo+WRSKx8VpA1b/Ue2DOOY+7ufGc69+lFxMizwjYoL
DM7wISAH2jzdPIoVGIxyjyoW6xnxmbBr1rV7qvPZFGnmJsiUvvMV3rjeiZKlyqJyxROJ0g2FOPiD
uf77NpdvgkDTVepSvPJQMAa0/DpaFbweBdMzbWfWSx7WVNvJ6NkST+AqZr1pEP8ybEPZQuD1o1S4
M9ctqKWMQZT/tjzDQ2VlUc0kuV1yidNBs8qbERjMJ4TEVoymrwzS/6N++X00DQTpVHeGvhr5H736
T+DwzMZvEgnymzGn1JUmnRN+mg2zQFNy4zmQWLAyn3lo+OqjPY/y3OoXMndX4ymR3/8LSb4IYFod
TR2+zvGN5Mps/JgxHdqeakPqveyKdsTMjsAkDs1588WHypdT3g1QDbP4ZSfWfqLDsnfmXU5OCgcO
Y5PSY79gLHOWTdVuMOep/iAclqGNZ40AKuZ0umxrX2eSoT5zHSAXhdFc2BIBqHj3umYKohxSWtJL
V+xrUABGQutHoitTQPpLR06O1cfBIPdOj8NFvkXXeElxgr4O2sp71qAanudfJssuLNo4ZM6Isqio
XcRfNfEGtIPDKjFPyFBemc1m1ZdXIRmkdqwv38grvhnsf56WRkuBJRCn+h2VeeDLd2su/IkPRAgs
QnDLm5C35rLuJNwT8ZZ8EELVegoMIB0WEv5pe1eHRKESLHAlWiVdMfrgySBVAFMwHTMGtzcK+HPy
KwvHKt+Yk1BMlVfAzjZs4XVSl5biLbmI4z4XOvsdo1vZUNyPfAjEIrVOAPQHiOQMI+D2Lc3ep2Ib
PNrwRxh9aDYvFLK2ci3uzAq5ftsVnffQOECeMvc1rmq08tXKsnw9W8pfGcbuY3M2eBDa4KSYCG1i
iquZxlYo2Lf3YKe6ZvQbLcbhRDNKw44q7owUTxwJiykPH6dakZde0lwHqJM+mxd5BiLNnFTsXzy5
+aZh2h7ckvA7poxkv1fsMko+1giU48hGZw0AwZ+3xyIZj2qIgQ9zjVPRVL22+r660qhCyZJ/MgQH
qVMegcijt9y9WupwawX5x7ygI3EIabDZcxNnEfnJd7d545R0J2gOrIcrvOEpOIQpD7VM5yLHtzJm
azZ2nBRNBj0kE5t1+BxJKrf+IOTTl0QkojAow5vKB+FiEfP4MrNDdUpuxQQYi2nYEEBjXDdnlmUn
4pH6P95oJlMF8tkA+XDLW8j53X5c4OE1iYnxMUzy44HASP10wXtuGD/NsKR4wK9orYYHMWsB1wVW
uNIvvT82Scg63YBKZcUeD4nKA9Kspa3FwYn5nHVyhagnwtqxa+c9dROswEunvGZfFvuLxikyN+TH
R22ReIHo4dpAepQsS8VOEWkGt/j+lucT1ZT0VYUxISB1Y5EYfxBkSOyZyf8whAAl3Sgbpj3wW0o2
e1PCA0pE0KBud0YuKHogSwxHO7ZHWn/VrY+51+81RjiApKh2MZ9vhEujUBGyQVg1V9xhpABbfL24
GO55wjSbDhpMgXBoBqYEGwEzBl8R07utvPPQp48lrlL6XmSbud/j80QkXLpIbCcRBOK4GbM7j/JG
WQTxWQ/vav8P6TNbMhho6gEnKE8LzeTETQvRxTsYSrE/0E2PGMzaX609vtgRlI6xhcqGyQXyq+QU
79Ww0Jyej2RVrxOilY7tX79N+OxWFbDambDhzcwp9gKfHJF1wrIbXXGGHUVjnrxpUWsNKMLWsF+H
pXYNidjjrLr3z88JbjIHoddPVspsckATAQLRZ5sygETVdf5VthkDS2KDuT3RmFJej8dc+mFtRg/M
vPWYfxP2VEoKTYgTnbLhX58fM4CHbJJlN2Th9dJ3jTT/qxbjP2RAkuehFeYqBfa9QeXF7pu1d+vV
Dpxyf5iNxiX/ViY8n/wdsjIKqAbxcbyfwV/J9r64NdgEobaaX0A+qjXUkkfk4U5EGICLjrkBkoJh
w+L6k205s9kpSHcadNw4L3j7dqEDjaHKocdqEXr8E+IdA6NN+ZW5OClUy5kG7OametkTcN5X0n0X
4aAedjSpPG2WBDfMJyRWKtcQDSE9k14nL6hlNrXhIb/HmbuL/Eu+favLN/Le+WBnD6Odn7EnBdAy
MZ46kI8CRjFfEa96IUxSkbncrxHUAMqCBcsq0FiAlWM3RDgMNE6bzT0PYPEV/EtYyCvb+Cv57dr9
xyNodVKYSMtaAtqBSNcB7D6BvSoC49j4OJwX5Co75Yvem5NOjOcPablPmQS8EasQfS3EC0g69S90
IQbJrExG/QtpNafrDGVyird2VSvbEF37Md0UlaPuP6ab9g5AcolHx8J61+QlGm5fAWFRXwZxIbuN
SYuyI3kpTN2XgVdxUPliYB1yFgDSu/Xyo0UFlljEKHLaE8l+L21NyezceDYFzcolRYPftnak3SXZ
CxjASPu0ORPGNgmcks9XEroKE5tHPrrJpUXtuaYYQM7bHOT1WN0iXMmmK3y8akpeAfFkWbc2tiUH
KFvtNxdxwhzNOwFmPA+MHgL0NHm7tLnV/SCtTcPfiihksm1qkKxbJM9CTDD1oadw5N6A7olzAL5h
7qmtU8WbuvXBlcOrLg6jrav/VM2Jqi17cXxfX8kfFiUMNYSt9N7rGx16hIR1QkcGV9qWoYJ1Qoc4
41yDID4sUcS/14gQZcrgk8Ykq6BdpaWqtzp1Je+FgWMarfzLsLnD49Ae/vCigM6uj3W9RLCVIodn
b6Bzv8NO8AemKzQMbEs7driTaBiSIwTFRnM/6N+QNxiLaoaqJUa/OddFu1lGDtZYHfMZPyVbE+RV
K5wZr2jRhdf+vRdXCOKHAwa2ZCMLq3d+qCs/066v8RCnu7wGeU1G1GeCHZ8Zhg7hLaKXHOoLrBYF
QeyDCgkjqYbBaaoh0vMWsIOHhFp++4z7WW4IbJ5DiH3ZFjU1FjwCjXSKDPbiuLb56q15EQEPT+d5
C6Y1PwijRwfK1eEQ1MPOqD0HCsaEP4aRLOqqZj9c0AhSdZ47SrT+lClnLlPQbfO4W3Qr8USBt6Rb
jjA8dGskV8OGwKpoiSL8pxG/w5c/ucanroFh60d2rQGjth3MBfYIXzHH7TV0c9hhPqYbhqAwC2p0
4zbbzPnbgltlJ+iR6OdxrE0GT2rs6Blz3w2u9HrwGpwkKppmUiudElY/hdIBCcGmwsCMDofAI2uu
FVfm2ujqTgLa9xwSQn98B17U/WYohBmjyjHkRmKDEP4W24bpsAECwhNQmApuLCxhNCSjz4/B21AI
kKdWogJdCryM3bVfhewbBmCqHf1sJ5xkFdk5tf136vbAts8vHRpqwutBVedqIEDsj+F99DWhj62f
Fl5rrfOlde1g/9k9Bx9RzoegWVvGoiHT1GYX3zcXDZVOWv99RK66evdukaZT0MrrFIFWoRwTfUEj
JybIzVW/+sNSqtdezt2vko4JCxXKCp8/zAct8T54mlwCX130NJ5ZAUmDJIoFMd6/8YxjUXs2sZ2k
a5rXaliJkGmxRte25af9HgkZBJnXrZaXZft4Mw6U72EHUya2+QTNN6wviOvWLBFv5rBeMEVCoUyK
0b7nkq1CqG7U7D78sQY0SeoW/0fJkgXFoMYXJtwFfJZxVd1Q1GOmbD438gHn1p33OTyhFWYmgJ4L
FohRkQaKthnv2OSKGtZSAafILfQ1dkMMbHi56Ld0m0yGEfCkzOl8K9Ijhk3UXu/XsTP94uNmXPuM
TwRkgu18+M05ZpgRpFbm4xGJG/ZuAsvcbPFGE6FxxsjVv8DjcpJlL8ZqxNbG2bzKezVOy88PslB0
YePcMD1pQnCQj3bEmp4jiGVziga6gwg4+xgLA+KtWl5ek26RYwisJYBiOCbtFn0dIpdNMNxExHnU
DfLvK77nPZgpdS5pfn/Es1q9/CzG0MxCJ33/4g2V04WI2iqvLyX6tVbDNpewA/xJ0dXGx0wCoMfM
8PyhHg6VJeIXcpOZVcCpQvCdLlgn1Zg9gZHUGwavb/k+5k+JmVnCgBcqm9nK86L2Sekl3uiuTvUv
jl0Q9CdMwEZBLCAaQ6p2k9IieRW8Hht0B3181SRbYedQPoiSmOMdQF3duHxrJXqEBwBMrAP11RR/
BNn060m5wbalVr2J8cQGJKgw0eAu4mGhNG4COKEpNQj/G2wF5oTXrpscTtQ4MFlE6qzhhT6G42eK
4HttsZMrdHMRMk0jVLx/8rYZvKY7DHeTpKEeZFZyiMxiPihX4FmvEkBYdSVyqupOeC5xHXBEo3PQ
IB7TSxnwWNCoD8jZApR1OMP4qz1Avj0rYAaJuXVirY7JUv3DcJxuCBCxXEkjdr52ovz2Fv4ydhZ0
NlRfd4XNPhZo/hU941cTyfVPjcDlK9Z5454DbHSJTxxBlnqx+sjJ+W6t0TVoeHqlsGO+Y2kacb9R
x0MKod65xZN5kfl0DpTe9A2NVD1Up31GXvRCMH+HdN1eEvhL6Br9Qnmm1cUMUaVO4ZMwjnkq+zBb
6IhAUv6CBK+SUa1lghkGNzL9IVj2HMtFaG2JcZon8gW+gJojlEQC5O3KcSNfmHGEmw+9TY8yQNy3
Pb/b5MaAXsjKaYTZHwkML2KdFIMVYv3pPIix1YESYxYkkMYMA52qApoC+E+s1WQbJ38t/mQuj9dW
+NfED8RF3odvTOapaNVvvIoh0Ks4uw3FOhABZ0wCUJmhCVkNEcf2CtAhf92VNTK+rirZmjxb/NnP
HZQqTuciOLLPM9DXqjw66Nfr9Ako4QNgCKjpv0r/K+S9Hvn5+zsi2+yP2AZckHvCSIhnspbMgUwU
/DwNvT2grqD87r2yO3A1l8pJRcEDpb/+q9MLNlSxgK7IZ3LvZqC/QQUIXv1GY7uTu01Yf71Hwgae
sRM7ic5IDcHpwAyKJdgct92MeMoh3hXX4F8oLErQTebZBEnqvPQDgA4Dp/wAD57b95GtsByu1LuU
bYYrb666jTGQnwxyTLxGtF/TaECC87PFBM01x2WoLo1wixbBpOwAa5MEYCJRfzh6dEJxVHwuWmVr
K0XbDQtD25S3+LOlKGIP/6GpYjHhTG4RnvH29MZkAXornFcUSJpHcSAXjPkRPiiz9NmWFJM/I0UB
4LNhMhUfx44WZz4J5ak+WnVB7IEo/xaM/2Sj5NHGLfABF0PrL/kKk8nugBIhaX5QM1f0xUjot2r/
0JS92X1rxq5cae9D+MvDkCe0j1AYAY1wDb76M1cQQ35SW+iXLpIw0bfRgWHZ1frT68ZelMCogdjB
ZZxcRzTv8VfQrvtyO+p240aeFbPmjdbRqttCuMWxyIYUWz+LQYAWE3GLYT+Vn3IRzHm9jvVHug6h
Ic3QAty1iBHPVwoefx/7uBQFkp0WIhO9XXTJq0M+re1QWSEQ/mG4XMnkh3GJtzy3J5npww8qywHU
yJEBQOkUBJjD3j43/aEojznLQ44U+rfoSz4qus8ac0CDy2u0F99Q/GwBRpFdGq6cenyNcbKpUx8k
CRDmXFog4Cm58J8o/3GkiNAg7oKyrgr3zRZipjl01eF5Km3t977M3X0ItWLZdyupQA9J8og7zPq/
Mlt9uJvZoDoG5igsDJBz5ujzifkI/fZ796ta8+hOyEUBqgacHJbeDWEJ7+zUP5ln/4zrH5r43KTF
dKjXqI8Ieu35taJv/UiZ/6OcihszFiwQ+RHy9AfXOXRHhtUPssZYPrMhdBHNdCz/2BZm8V4c4aCz
05WIT/hCty+D2c63sWZPgNLcD3zAcxVCVEZTC0Xb0lCg01o0+poghnZJ0BleFRpZbCnGIzKRMRyR
n5cXKzw2ERESuNw7VIeI969IcvOZdKlZ7sMYvQYnzavPnNVL/T8I29uYve6FsIFRRbJuihD0xD40
cJJv1E/YtVB+MMT6ex8QUaNtry/JcGJF3r6ODHnUA3vpxn32gYu8JNzFNm0AjHb0/HWDzoCaAnY1
aYlvT4Nci0aoONZmy1mxHp5tfZaqC8pn2jB5dGsu57A+v0YMDwjykff9a6Ao6AI9sIA3cpHPmXl4
lEq7Rp8G1TnouAU7EcnR9PVIg/d2qocVab4qk+PgEHi6HXi5ZHEpYVJWVRfEIRAQHCvw0LhNVLI2
EPjVwT1GV95lAAg48f91d0kS9jpBdBFOV+PAkc8bbsGLw8ILTYaTVztT6WvJZUwPqEZf+THh1Hyr
HrJohQ87yMkooqrWXlhrMZgy/Uo3E9mlSPYsF1e9/NUl21fpJvSTwiNDhw+FsVf8JHlMmBkQi6hd
BjhtWgxc2pXuCr0FxFkTdcjmrX9jqFcH8nZwAS3M754Q6Fm7qPtLrk0zQOmUfDExT8lRZgRunevs
AHdPpewuS8G1kABa0II6NlXoOsZ5Va6f8DgxrrTcMSSaQB5hqTUsaxSVYzA39i/GwwiriuMLtR6V
6zCVFa3uSgrU152C+KM8arAak+5eC6uh+mEplerfuurLxQ1LW4c6p6u/cv07Rvgs8tunD8BZTb/p
m9MboBEeuCL+l9JZfX6hVEUw0bqQCgykp7H/DF7Vw4tEgiI5oa0SXiOxS/eEgctkAlJpmyb1WOhE
HT6jupySRlLN7z5LdVizVEoPxhrPwA7Fn9iwL5okKvxa1rC02h0BcqLiv82D3O0LNvGuKvt8ysWX
4CMDEn9bUm2ACxOotehbYAVwOJgD7+DgqOwBgmqCUeD3YadKJhp3QPKn8YO/oqfOY6jhesFJs5Ex
QQtMXPgHev4UuK1IeLJyJ7AFkYJKISn8cbOE8f2Fo5P9HsYLQkVnmnjLRDg1TM/KH9OSPBEA4I6E
kZyfl94nZnCbnelaaY7ZaLK9lH/fQIKZL0gJf/e4JpJOoLzU9OJSABS2h/CJrEt+kzwCuBqoE43+
bxvcO9pRGEDZX6TH/psFSNkI6zoDX3BNW/hZhE/bL5bMZd85VhafBii0IBNF8WG+PjhVmF38aPpV
RIF5sHC6yE6UQdFmul7cYBeSY4LbajzUH1p65heSte5QwcloqNGsNS+avhZuOxhswZZ6bE6wI0in
aQx8jMkzqVjH5ysZS+RtQGUko06qxvC7ok5j+M96MTG2gnaOP5e894JxNcQH+eVINDtOfG5hl4yM
DRBahhCVil9+ODOUnS5PHQu9NOOpD1QT40Uo+r54XVAmFaMnARR9OwNwEjzQWCw7rm8PMFPKTJgW
/2SNSBamZfEUOBVvw1OZ3CPDDVTH+ks2JEp8xD+8gY2FP2ZBPgTG3foKbbj4DljT8g3MTTSSQb8D
wMEGPt+WjIxd+pc694Tk0mj7SGWwqeeVg/ZWvWbWtHB8UYpyXKNHj7st9GQCworPIVGlxZhmPus/
PcmQIZ2ZgUXmDWko7ySP3W5blyL4JsamBro+uoNQA/6bnrgwG9zq+K6bzlbEhU6xiM81ROKzL9tD
hUN4vAS/DZtWCRI0PoSdYVsvgEbQy6aGAswACMB34pc/sLWY3R3aRcNjHnI1hiyV5V7gRZtLPVTF
H8Ec3QCnmjoXFd4RYxVof8rroeog4X4wagCCrOOVjFh/X8DnmeUsLxekBdYJsvgFEyWdocRyGDFa
wviHzbvRsj1foSRBNRkxWTFWganrm+LeVP4YloogWTCXW8VSylcJIt2zjnuF6S96t44YDMZNpPbM
2IDkLIHmFPMjnw0B3fwX6qctmqPcnwZn2fGCliJcs8s0g/9UkZZDCGlAngtrgqRRGa8ZrbaEJg4+
ngtfIZP3V8mvTGLi140xwwv4xNwCc+CoZCpa8OgEsruWHzp9P8Y5L6pOQwOVMiBImOdKPTEByrPm
vGk+SL0gjQYyA1BUzxhQc7Ywm5d8kFie8yVow4eWdx3HCKme6Mh6lrUZ4uUrLofcS18esl1DPCgN
ianOUHiIOyxa+CBdfyU942g66Gul3NADJg1HX4cDAU4aexdE68x+4wPCHd36FdkG0Oexm+v0tyNT
hiLVzE7igzf9aYmejDYLZ+IkS/fG0CEr0Bl0+435X5lVz3A/keqsuSxR9d3KcG9qC1lbVBXUbpe8
DwVL1YhtRSC/gOOFd/LEfEwNpnFs4SgXpLfRBgG/HgE/AV48L6B50aLaurnQdZ5swblHn28LWD6O
Z75kC7QVGjbJjodTAFej69c9jmm3mvZAqaMxfsXcmNlM657RVsRxki3rMx6t7i/d0YSjLMmGDWPX
D75J5rdZ6fGAcC4Tirpjqttw/8UbgRx5fREGS/TMIbipz17Tb4Gx4F3j40lMlF0HI3DyPbxc0l0U
h4FxJi9j/ol3BP7TbrBpJKcWIiwhaCx9mZfuuSNinGAKE1/ggjNgHvxTlbxMG/bZ0kEKN0FrWzlS
fqzC8VZLbyLJFcyFomqhcHuxW2HVGXnC7HfcMDbqCNQmxRxWaBtclN94RMf5G8cHqCJidlFaL19m
YTIHrxBvyUvtfJPFocLg1u3Wn8gbkP9+zGPw+gZuNWaLiE+g232E+ftLw1A2XW5M8A6PEGVPHaN0
0/cSV+Tk/LjGrCcxW8v07qITYXqWF1azYbN6ITBa4lGdM7BlPYw6TXHlYbYbLwT/EJGLKOmXS4bS
1hiuH1dlKNCFXiCfR6eFCj4XboGXoTNM7vmiQJKiQwPp6ElRnbnZPzEirVIG/b8uoVFcSYKV74V1
VkMi5Oz8SG2eJZOL98PrpABURBIX7E3prEVfyI7IETem/CEhAi51F7HN3zWOXSTK13aT/tFKtN1O
MpctBxBMGGQAfxAzaJ3WJK3AJ142xvxTOJ/QbZbPIOO6obDlBZ4BnEEKpz4Eg0fyGivbCkvQGyYS
cJ9tFe+qclF0brQjy6KXWKVfACCo96DzG+l3ysmihvqOjTk/7Tc6Iin0Q3fYvf7lQCnjU98iQzVK
BqbRARlF9yWvqONaukzTpY/8uKI3qj5sMcIMYBuuomxXUHQcwoOarIxPAHdwk3v5F+weffCAURyv
xgbORADoEYLdCYM5mV34HubdODNPBeooR7gIUUASLTElwk3QDzVFrsLslcleOyXK/qrJxXhvuajb
ZBacosKueet0N2RItYyCeV99xTWVyBzgzHDs2rmOKpZy42TRV3weozhnZ4Z8DIfW+ERiUN1TvLAm
m9hN2x1a9HAQy7Mf/X1Qjjm54ANCYURmLH+n2hUBKIOYUZuz5B87wktY3pZIp6cfjvlccKm/esYi
DfeNOWuqpaJvMnhXZKoztpyr8GTBNgHv75aM4NkWdy4kmYp1CA95J9wr+WH8koQSWcvQoZXtodGm
zKgWBM4OB92HHnpgfYls5oeBOdEM3mRcvYZE0RyByQEWDH9tcxufqDEQ2ODFWUTc9QzlnWTerhSA
A4ReTaC0A36IJxkFn3shovL7oPn4tXpf3jI7FvU7iyHoTec2PaX1I8thvtBnFC7wC3acgGJsefTr
kSUyZgeyWhV6g4NZLKgiWWy8f0kyOIm31kbYpooXdB0cXiw8OLGcPMCst/2venHk2hvuRYPCTXQR
cQMmB7fYvTwz8wrGngwl2WGkOpGNV9Hag4SfhSGedunPIAxgC9zpj7FnonrUV3ymH2yY2wjxFolz
PUs5lEzoLPbCC4DZLX05xVa+IeOHzy/tiUuQy3+f8coz8AY8NXH8I0mbUV+DIcR5MD7jI9vb8L9U
LvnzjTMfvifhU35Ee0Ccq9uDYMThZkdPFtMi1RcHzDp0RaD/OPJ+I+c1Z/UIPWIyQESJM43o4e8J
SMVJoJA4txnJsdanm+8BmzC8a+rvic4n9g+WMj5BuSG3a9DnXgANtJZ+WpSXoDnPbDUcGeFfYqbM
4Dxs1ulBFVc5saJwcP70fdRduIwSKo6q9hT8vAMcwul2ctIRrS/82PaaBQcJP6mdooNh5xDTXypk
wTtk3YTFyx01IP6v0TFQYjGojL/GESkStdS9MtiT2fifMmDTd61hse8OC8splU0M8HP406k0O7cZ
sZe4pYDFcCm+7G4B1uWvgDTIwp/qFUdRYD4FPIQWG6mHqjw+eFu5lFLzSyr+fbSbji6jG3e9ZCef
hXTQhmLxgf7NDlAXDilk+dcbJgFvD6k+KSnA/5BHa0up+9eLXGXF0tLPBQJtkkPv8skQlzpTIuED
+t7pyQ3k+g5QXijB+lOygCjcSMbSJj7fkp2Ve+tbOoTsocaZPu5La6ekT1n/HXlSxR3ScS88B6Fd
kcAFl2Hu8+gDSHnC0/kjosb4Dg/TYfVX2EhGYBhDPsJEXLHiR3Oj0mOTYlFxLCwL1J/1KWOMprPB
Sa4pvzFhbcVCD5cj0pUrJjKcQGQ++FQphPGtTZ9fPwKed/zkfh5/yxxeOwk2gCPGHmmwZNV74KCw
GhHtEBWbPLXLL8ahdBlzdBBJvBPmNcSYdH4m3KmPlpiN355FlujHM8tfqFEvotRCrOJLM5qpfrgJ
VSio56pzy+FuSF8yfbdR0lQ9i2up7rPIfaHSGEB5LpsrCwVSbtyCXVXsE8xsrpHm4Jwvdi9hbSrT
516/dkKA2XeunwyEqcdSeGIjHBbRNU/Ahg2KO0J6hAS+7Y76ghmKfqUdU1kvXrvXsZIOjeqO+qKY
JAON+BU27NRsgp7oHZlkJ16qXhlulXbONPwQgw7lIl4x/qREVuU5esYp+BXejuEIr02IwFr5YloE
mrQ0PeDLGruak1K7TIMqbQWuyx3Yq9PZJDitK+99Y5D5I9rQYWRHttEAqr8tvC2HJ/XUf+bZA/+1
BEYMRt3LQXVjrIQLj5dwoKmE6j8J9OuFfBSJktFs64Kw7ee9rtfsqDXjxK/9ShchqvFpp49j9iwN
Z1g1bybE5G+x/5oVF15XYrTebOkg/DEw9V8X1fTM2GE79XJYZdrNy82O0ZbJq2mguXcNDJV+8a1C
RGQrdCi+uAKrlmBhdJUc+yMKTrwt5Fdg1I+5JaBneT8llIAdYn8tPODMi8T5iPGY3ux5QILaj05x
69TaBoVSRR6Bz8nC8IUnYgDy1ESmdIgemQLN0NzS+5YGC1jqCspWPJCZ3zfnBkLDjWp6MeyHG2E2
qsd6kdE6CUi1o50bwsnQMb0BXxYb5ceq9iXGSBhvLl/ZTFhNA+wdkEy25phUb4Yvxy5WAqNjQ+dH
Dth07X8knVd3qmgYhX8RayGdW6mKvcQkN6yYAtK7yK+fhzOXM3POxCh+31v2fjbFBgTxNckN+l+7
iRhSFb+8vpL1msNGrvOeOO35IPG7dTYXiyTaCPbJ6+qOzw2NNH/sFdOaYhV+nehf1tJW19hIfZDn
2Xmy12Tw7A8JxDVaU7e4MjeUkfXavPlOv2p2ZB3ohqPSxPUr1i/Ua3+8gRIHEim0kGHICFmOgy8n
HqOKCFghMjKLU+RWeYlVg2b0w/IGlbQb+T4hz0MwvBkKy7wgadfuCC6ENVbLUvntTkR5XlT7bTyw
9VTPzxsZYqdZjg+ohZfGApL3WUbVwlnwcDPMBL0PVNFcZ9YEe4SB5PCtOaZ5qsGQ7FGcUOj2ATQ5
hjtAy+MFkYBkzfXVWiW0LU4OwmoGLQ9bDSV9NdCvvEdMBXukYDxJaNc0BI/9Hj6qlL8rMwoPjku6
U3jg8i2ITun52zzxch0btP8KJdF8pLAx0uHJqnuFHDk+h9KnuKBy7g9JYuCKmTWkdt3vmpSlGmWP
MV+ozfWV7E0q2MXdJLIEynZjEfDN+u0RbV7gWBgZMFrpxqfDrIwxXqec+UOzLH6JEi0NAJe8kVjw
S6TDoN6yeM2UDV/FkB6yyBq6mZ/1Eac/KHgWE00gLxAlX226qkpOIL9uBRSvXpzKFjR6eyuYC/Eb
BT3zYHhI/MhZ2W1+lupqevzm2CP4LcsR0DFDx4WFk/mi0f7B0Oy2auUO5gbEHk4r+FHYlmSojkcJ
d3R2XDy3oHqJ2EYFgLBGkxFZk0ds4eh4dUFkrJ88yUBQHwDd9tiJczeoyjOaqA6KALpY0hR53+vh
gB+zXfzkbNTZoKL6wPJCzX/QByc7AvNW13IRNKfk2GgHGg11NpU0W3E5fsrs/Q+J4IiX15K28AYq
o34tFzwKjen0ww4zA5sjvh5LaT9r8JkuRU78qz6hqK7z1w//nSmbjtXhhbXurpA+zOVkh92RrxOE
PSaJDMSb39GL8f1SMJMnM9jDjtyusviMxLeqAavMU8pIcvxgCdafKwTJ38kCUzJDAMl7VXu1m5H+
IdoX8wdF0PjytW/wGgFIcB+rXfJLRhWsssglH7uCwaMg53f4BPrVgyykr6whTf0OP4WFIOqnaJe0
b1wWHJpSTfYJOlQYwfEpThHLg8m7RgSL6B/DYjmzVGB9vZAPWw6cOa4brnm6ANmrGz8WbtRIWPPL
WVFAdZHeItOTn9di/EoJ7UIoIL5cCUE/5m1GmQyLOGgHEAFetpPLXZ/h8LeRGH0xs7giOVHcyWm+
BCpqHdzn8HIm4WCq78PMSkrPLdKDI2MD6quccmI60vnXgNUObb/Puw8jOXT36sYtUsvocdUAwV+3
uIiz8f1TjjFOU5MicfBMJ1quKAzYfda/EvrpraqsMIxHvfXRA3NY7rAhoIpnnb3wOsnv8QgkPq+7
tJXgdWO7YPYObVtkqzbniN//NPNv0Y2Q2JUKHBn2Dhd1vrjJsFAcc6ZZl/xQHd+wrin6WqrXUJQ2
0ylCKAuCEjsncgbUzPF3dkUns3203ovfrHdkOEbhst9gUColBI35ucI09iT/RCJhRHDRxbKRVMA/
AX6jlb3qC2dg3r2N9e10j+04ArCwlKGjOxnJpNbzMjiP4aYWB7r1TzRQRruGQy8c0RYM5k0eibo8
dW9cbZq8wv2brKMVSSDhOZxwFjzBmZIyxtwMq4TMJu1aAXZ/0P4L3qFbG/VKbTf6FoWdoAYDWhGa
9YaRooevSx/9NHSnNEBMzI0E1lvapa/TyO7LnwHrgmtcc/0jV73SdDv1LD9X6GnaBg7/x3zGZm+5
+9RWAve9bVznhHc9XKFWVAlsStxiXIX6Gg3/YiuM/CYOXpzWZ8fRoRgHe8UIBSxPYObrMro/h3WC
B084Lq6F9dZ54Y1a45Ge/r3TqKueOqNIj7A1Y0e2BiC/hNplyx7c7WWHrOotWuV55wHOKLKRZHYA
sFN/DJ2H6RkBXymWZEeYMe0KGwAHZd47pDYCDIS+fhQ+SV2lg+eBBmC+HStgYKcBqc+38Q0zgMQp
TfENvwJTKsOkdEOoR+wPg4ytzYOioF0yLpaafaa4VeU19TmVdxKEPlyX1KcdA0GdzGJLFAEBuhOm
ad3tsoCxoVm65I8lI2wtUkJtHDEH/xpUTO2x7vHwxVdGHbNh51fG77lADU3tWrBPAx6tbJXu15ju
LzZjadC3/Btr3R6Q6LWynazZNBj+BPd1SWOMLVNeRfoFJY9KAql8KBaML9weFBtoywdOLHKPCWBA
cfwvpnpkhctOe7S6k5D5nKBgoIrZS1E+b7HIuGg5OOLsgmzRrEwOELgpOwyM33v0LEtOWJ2T7/FT
Fr6q7JL+QuxuAvII2NUY5EzBQEl4C5gyit1INzxdeGZ4iXP+3p79xD/gPPc7ae0PgpFnV2eIOADX
8jsMnVa3RG5TajdXLY/qnlAiBFWR/9mWZ435LPQegDNE9IqlD5G1sTSvRwGkEcG4LHkdOCcmRv8u
9i+aKOYm5nOkpSfX6YC5H+gOi+e36ZsCkpA9VT0RqqcSzsxAHWzPW7obeM3kEXAK8VUazD3wBINP
P8UvzV9o/2jNazad+Y+cugmyblrXJ1bz6sa6tIdscyPnZ0ByNkc4zQRZimBuIk3/mLd/Wy7AfobA
Ysx6HvkbVoKzLg1KjH4wNa4FwRXCGyWTIfPEUARJ1Xqi7OS759mS4pH2+LDFzlLu+kfB6Gg/END8
+sZxJTx++BagPKtcTbiwgBQZOKYPPob14AFonr7yH/CMKkN1Kd8k4NqYRHrApLgeIVkrrra8F/fF
3AfCIgb4smSDVbzNxrfsPjG7IjIku2OoRVaGmEtSfJbv2xJu+ipiPaTOH7N8YUj5wI0Vms5IW8Fe
W3LGHZHoZrVrdul7ZCNZgeZfrFLl8voDTQRxhxpVX7KFR8Ua2cSHzDZCwCcVplWZHyddDReVrOxw
iSn+VG0ii/A1ly2dYD/umdcCNBR8Ds33eBeHWAF5bZYIfO43JLYaaneHxSh12BVQssRPvwwDtdmz
/TWVg3bVn+extgXl1JQcG3vEjIp8XLyzOgKiaojoFd3oTYJds9P+hp9+m6CbGXbMmPvOpVPHzRPo
FkOYHGN4aK47rD0+lwZDgqYNptAOqdC0FATsEdkNI+scrZA58lwwT2tY6ySnhDmy2KO+3kXI+bnk
iMnoQzsHyPq4DQzgmwhWWvonMzdwavZAArgrIsUKwp1QCb4OKae7rPAlZ7DHG4hUTOY6RtCO3/Au
Cu8Y6ZrXu544CSLwh+IDuIQ7tAgkmCjKgbiYlANt+NWFb60JWPjLhycfPoBlqt8S/d9Bx0KIaY2k
4eKLEEO9J8iSQKVy/of4CNgFOyKqZemJfqn6auK1yYCBwpIS3zh240X4EOOPjjpdW3csNWCCCGxF
5tVi9t7ht42loMKwnI5vsVN4+lTti/FSmBv8rvyEeekylacw/AipdClYleEANLSK1yTLNdcJN7XG
ugpXKrt6eE4ZIhJ110IQiCirRvq8DoSNLUFTfIawKkGFddSSEgKSUtwMLJpCfVvq1N7dtcWiE2KD
AeRaEOGdQEHv3obMk6EvdZfqoa9esPJZwCobJb43ry+jQL9jBE/Tz4pbwVcnIsbgXYDF9wrM1u0R
T4naaTF+SVz2inEvH6dJcNTJZ9HVMrHngS2pc9DZF+WfNJ4FKEVohFm6QaCDB2Uwh2n8EedR+tnq
/rpzeMjU0nl+iJTY2HuI5IL4U+BZYxaSkjN4ZXxCa8HCH61cvqXNU4X3YjwxcuAZYYxkPL6Nj9Rw
UA6g15vifZah5kB+Ja/M04Ivv2k9aIOd5yEJgwVJ6Jg8bieseAAcz3xM1D6tq53BZKMIv4C6PCIy
JEEs/NDQE/esngPqYCG0hntphReWEqmHUIlsIYM8Vtp3PAu4Mznwv6BBUVy3NBXSRWrs6DI62LU7
b3jycS2fSAOXI4+8TdHLKpSFsmKTfDDKqxEtxp1/SYOr+6KL8hHxVrhNvgppXUsbPSdGVBy5tY+p
Tijg4rdr7pG5l2RMLxeBt7MlpOl5TCSHaRpFK5o9KzmJGG4oKVPXTJcw6VGl8+oYyWoPjl5bWknn
jaY4fIoC/T/IyYkMuy10YDRmWhiQBEOHwRNGIccvyO+HxzYiZOZ1/yEamOfT3PDqeAy2GIpMBnk5
aYmkr4Px1RwR8x+h6T8Die4r5emqX0hoUZfggFs/fgxxB9gE+bkk+5AkoUc7+R+TiogMisbvVKYq
a8hO/KZzmM8/sFUgBQ0Qth8B8hJoadHF6HIs/Vkfwnm1ZTqS+spRYrbCcvpXebmURPFOzW0VuNpK
X2utx9/D+kHmhE/Tj6QWrriTB+h3kDZYsJkbAIgruA6FK8E2wDrzk3mcMUGW+ZkRPKi5biZxl4Q3
EEzzPg6U2NaTqgRPiAHNucT86zIH0D9qBSI6U4sx/6DFhRoGY8aezi+aqWWfb6crXfgfJqADm3re
RwPrHETv9lN8uqXmmajMcvP4uuF5tvyo9SB9bAXFeTIibFL4qlb+1sLcYXQETBnFU7wW9Dk3uUT4
gzwAI4LKgItExXyw8HRQHGl3dQZzmKwmTJc4loGpubGOGNdEtsXCg2ztNatdoWdvP1fWjBLouuu5
xrFyytTqmoFLV1bxVcEIQ+wKjhYmLy/KUk9XXIwP+BhpzzYGKVNMZCyRrIZNtRupak9tRMdHkxtv
uNAZgsx9eboWLQOa1dNWae34KuQ7g43GFbYMxUMFmlEDCvxNGlpFzFIvrymAWA7GjIbQwROTkiMn
GFet7Jrlx4Ncs6h36zskaHMlnvR3pPAoq+wI77EvX3TGgtaxpwDaiXeuAK1CfESQHgnVA+74CzOo
LPozYleLb4i6tXkCZfAKKdxyepk1K9YY3s7CnijC/KRz+I8pJFLBkfoNuoHmqAiECN/KaLm4K1dU
XhnCmsENCS/qKJudQvKH3o2TvZS+PSevoyPO7cU3porp3Wi+p3Jfj3uZiKXlSEKkZD12wHIpt0Ad
Q3FbiW9s3skC/rLxOUSQae54LGD6N7RKPgBHhVAm6o2RnpN7vkGwUbgTsv4nWwwsDIf8j4UwLSVf
zNdJrBiBme2H2F2ROBNZg5ZmtCpSjbEOLGuVoA9n0expdfhfyOWGyMNKO5Blh7fHrhOfASCCSCph
vrdM4RBKYCnhiuXyNU9wXPYNpiGvILDV4/sdnhhDja5vsIwiNVNxwiuziRTSzk9WkH5gC5c2wB1L
zia4d3n5JENSeDC+RA2GCJjCmMu5DuCLPdfPdTOemwhM+2z9gUz/9kDEAPWf9AcbxbmWrRWgiowW
3OirL2+EwiGATZDejT8ttY70xbwSsQhcEmN4W9CL6cfsd06hO0ptAIyQzxkCQ8q3QGsDfivh8faS
rrFqV9y/1K4k8erPI92mAJQVeRjKAZ+jTWYkwakZ9et6WGvK9YVOBh78sz8brf0i/8cnmbHaLlhO
OkZ74E17BXwN2hsYBQkbKutmnIv5lunUQ7EQ+6KZDeItGs4N7lH2kcgP4d7ohCI7+pvh+9JdO2HY
mekG/OguI4dmWRyrbe2av9rkormIv7QlpP9VtljBI5y9g5QzLjLaDVe9bFVv6lEGGWYj3XltkICB
BCCfhVbKarZwN7fMfJijoEFDkwHawySJEZUrcgGbJjSK7Ib5jzzcU4WAPb5IeGohea1RXzI/hSXJ
P3LU1IGoeqHVB20g0L4hXFZcTMnUWPSFlTv99jUoJaLbl8wzu85Ob0gFCVKfcGyeBOiidlF/5dpq
Ej+l3uMH5ZrH/z+h+0FQhrih3FOM4j4yrgz1bJQ8D6K0EKtYtfM8Ruw7liS9Gxv5WkFM3UT6aaAU
COfRUc4mhZEE9k4l2bRDABKAcTRM5lCcgwRryaf2y0IfQpFwKbbQZVg2YJ5dAws2SCz2a8wan69y
zY5EPTfVEUFvfaMBptbv8OYLy2JbfU7b/Lvi1F1sGXWJJFH+La48Q8CFzn/0DWjFqTKnyQdUwByd
pXutevlN28LdeZC9hyIcMhWHNSmL05E3tEocMsmeHPr5u7Cqu4D5DeZHDcRyw+YRWp9jfmToQjyT
hpcJB4NSymdV4JFHfW+zNilQVXcS9ZPf7SojAAVk87HXTEcTOizUEotJX6o5bqwD48OYnEzHDDcV
STSc0W1uKRuc2cIFvid+mSTFJzvrm2iE0NLMIysUlZNpQQMwLZEp5wMwzqwVbigFIJ/T1zdkucQ9
yyVymWUeEGCsgp13l4j1PAk4oFX2TAtzTGUqEjbZU9mAV9J7mF/552c0MBBrYHsAQhm03ayFO+fA
Lx5rFavhH+wIg+uCS4Wq4EX2KoW8sHYED4LQ7KvC5govibNka/Y2DVeJBKH6KmCTEBPlxFvpljAq
2qtPJjLvpcy7oc5DLSQ8XBfaQZSsVLa1+pjFLIst9HXlPEALJL/8yKHetVs5P+sjf+vAs8dx+Kwh
8aPQ5tLkl+XUg/VcZseCbFpqAf3DYoQxfoi+Wl2TLa6UV2VzTFPFm8xLnjspyOjz6uukbxbPj0lB
ovVGEAQnMtORR3qRdtW7tiY5WBsdyiZJ3kLLND5NRqud99I+YoyBNOrclAH20MZj607s3PiOs+8x
bevXPjH2He58jRBj1jz9a8WKHW01tE0GTQc5u/fySgRvI93/3f1jv0IbhgNwC0cBGM6gofSh82F3
SCZ0HW9eMlG8IrQoRPijvFzTfLHag2xjMXX7Rz5Z7naVBj6C5QzGeoqlyGXxU+V7mQDRLU7Iv4lI
gTVCElXmE1tAkcBLAQwZQfaVY9S4LbieWdCRmIK3gTjha7STs02FVgyVpU6RsuWpr+rPJwP2Wdeh
ErrySSYe5rPRPsArKJmFUoz7WBJTckXJ48lXhoNuMhKwvDFgcShhKF/l/vJCr4EEgRkHtyQFEbHJ
/b6pr1y2ac5QiLMDUDvtfUr7PqtNmtEVxgiHPoKrz1EGdaet+b37O+8KMcsawxMUyBFhnmsRNA96
FBwKbBFQNDN+r1x+mHkYZxdsaAYNtyhPP8uf+JNj7JG4DC/MQ8iUPuLvIFVaNQBZceIw4LBmuuFS
f4Mc+WL1ZMeBeuR4y+oDH5pfsY2u3AVyBKzTxBwxRGM4j7IoWIiBol2o5cf3aoTu4NFFZzjU37Xu
wAH4eF5lulcXLFf92pg/dN21SrwT7yKSuHMBbCng2O8+2SKuhB8MGnTpjH2hN+avTzoYjclpuybn
BxGHInoTU7iUsp0ZxaCcxNeqLINug2hGZxxd8hLLy2JhR9WOpNFF/mlgWLTxoOgJxEk6kZfbPiwq
xvhxzYWbgA10XsDgTdTuAmXPeONHpNjkvjLViWhkLEKS+/xbrvYiEsQvajpGllgXuKsWQQgWwaTu
7pj5nJ/xeQIumuie0J8VicojUJB2UuAgDWc7gofvkP8az2WLtq9lJwQyRR2ZmnNHO1idkFXL00kF
+ZB5RkHG4KkIG7+uWuasPyGPkwhDQ98WBasbhtfM0xJWU3wMSwQMseZFoocMSACKSfjPrwiE8O3x
1RTI8nBCJysZNsFr99CZN1FpGLbOHQamMfpsEsyfS5phs/AruhPsYboVdWsm6zuQmLOmj4yS10r1
xr+4J6VvmSw/YMUssYDnsSO+djSt41+50b6rGHfM2/gKIlIasmZ2pvA61Abov6W+F5HX1dtJ4GBD
axvy3V4qTMbkZKMsoL0ck9grOkflkFsg1yUvSH1cqUYHFB6C9KvrdzP+KtA7+dOFiegUfTLFHBm8
9rtn6k3msU8DDGmYxabGyxHKoReWqe/4TnAZ6mARZmnT+WW8rIh/d23MjxcToMTv/tTcazHFXoEG
gKfJGHAt7E4hm8wzOzdNdjpTY013NEKZKdl6Yk2e315ZXMm5Q3kjRYguMXN2gWAcxyBkhge9WRgA
Cy2RelTSlaEXqAb24kb+lRUrBQVDqG26tIDIHbANMgaEbrQB6BBSZ5zV+bQaCKiX4pkcNxZMmBl1
Jj2hj6B/Yjs5r/2VGUDRvDZi+aW8PGnFT1tQ7C3YYDKRXLF3vk47lINtsIpxR7ndTzUgg133Y2iL
1Q8uuxQty7n9o8JXKDHeHmUwzPU/4g9wN9K+4oxLl3RL6AAJ+ksjH0ZAuX1wXhQ+v7Dx8Mga1JCE
OBrf89wStfUgvkfgBQoMRU6sBi+q1E7+IiCzAZUIIFO+huyaZeNUCHb98riG6Zm3seSAvJZIAqgu
WvipsXoNxbcXrN+n8aWN7pQzyPnuIGPkF7P+XvTXl+E9TDyx4MTad3LGVR2vOSPRGePJpOFF7COr
useq6341861NPeaTL6f/Ez+Ndlk9j9N+sO/6bRG00bhPqGhuGnZJsJvZMY/WLe25LH61yS5ztXKT
nckNQuSMJaXfLca3st/PGp2EtZ/ywefGcyJG6/IauwuFj2HTHgUuk+iA14ZWj5r48nrrUONWZED1
3Ees9IgQM/hrfC+G2yu+CuMcsvJYset+MMwUYADt9XlJnSAFjQlz+GoJJaZRemquLN4H1WO4KpCj
pa7QNkZQ77tdVxNaustQ16nxhzIeG8J8S4uzarzVusmCDAeen6mrXAFN5uWeFK0f2k2J/rT0YHyg
TG8c+YZqiZkVZFG8wYi3rqVMmcr5r0EL27/oJOS54s3XcXaV4yAb8KZlF3RQNesTXgtgkOKzafbV
HHsMd3PfxXSvSJPTzhVBfQ6bklud6IBwHaZ2+vsr+4vq3WiRFS8xKI4YoCs3YU7e+jL+cZ09SD9c
K5RxNBOCvjLzj87Yy+Vnekd6ohto6y09PjTjTnxZLbF6O4lknWbf6T/kCTN6r+tv+B/c1gmpkMEM
kc6Dp/JeV98ECZWwIYbvdiQzm+FIpoKQP0Q7hPO/bXiaknWCQrozSUAN4KsQldjcGygzyjlpvDQl
jZRL1BajP87e9Nh6ZCbopq/SPcrrB9U0wh7KO6QvbMlt/Yqanyez4kNtmOVHs0nUM+rDSySTa71A
2tjeIeVzjS6raZcSnwaM4ZshTV7u6pgVu+g1yfUleaO4IXtSY17xOMRQHCU3TveqCvyLtebWWAF5
q5eISHLlYJSfY7NB+vWHdDNhsJNp70z2HsLqe1w/sByQkBWSYWNB7UDCUm469LnJjoBJnRstXmUY
75p1h5dS3WHdzMjhRECT1Nuk84vxlrRbiA4x7hB1yb+ptNGuiAprHFrq6QezLOFTCucvUxl60FtD
5tviqKezjcGuyDiA6Mwln4odc28G6jnsVHVfeBTAg8MuDn0J3pmIKvcgsSbl4KVFUwF9I+ewCe4V
0llshZqh9JCOPt2aQcA/qmUEvAaDOMyNwno2jNIsk30x7LO0N5csQzgkHhfGLs2WAjKm/1VEPJlu
b7hdf6HCjRbERde2AT3rYVjN+6PdKO1vOHzLuMmYahJ1hnVKyJncElxNlkriZWlg4OZ7sGNJfliR
sMnYtvSas5AGj+E6BA6+6s8xQmIIkILfs9xq8+3810YmBPeM31TiOmsXu7ZfN9GRCT8ODOAZYbjG
QdgpLiPlogLjMV/F8G0GEgN6S59Wr2lHHiATlXfSd4QyMAhmmPbyH1GBz4vSXojGQ81MDcUE7Irm
Qyc+lHYRiGUlBU9jrTI4ZW0I2Y75QeWzO8rP9EaMH+TUyVIsSZBehs8F7v9xAXaWC5SQWKsQiTzw
dFSf+CyNS4jTml4dgTFrpPgYVSsKb+mEmbVPZ8ihhTVb3Q7lSe/3NRutCXpXz+eY5lt2IVi0lf5v
odzIB0jPtXlUgBVXv4RTZFgXI3U7Dv///xA7jO0HCTAku4wFUPqTufiJmL7lGEu15Gjk/vDwEsKT
Vp+RsFHLT1Z+I0MYwpkozmtyQEgGiVPOTAREs84+EITVhEqQ0pr6AFNh2R2QSOnMfDIehp/BcELO
eVV4A/Zbqed+OJRZ4RTkAkmnEoDSx6K8pwzK6uqdbTX9q/EpAVmo4bVAhWHLzdMsxfuRJVgYUPxN
NgUvOld1JRO/Fa/gX4gjsjMiINEQdVqNgz+oqVtuJJTroY/7zFTBSX8ln/Fn/PKYpfInSxmyBmV2
jNc3r1n5I6/gqcvRmvLSy/7wHL475fDsdhOqDNhiI0QkCL6QhVa03k9mUSUIZqRoYBGnvwHQYhp/
PqCELWlgg0EkDuOUjm4HpimK2WKQbSidNEjUnb5Ljd9YXdKT6dmKuUElo0/zNPk+oT/qmbKobDk0
ZG/4NYZoxbvAhy6BFX3WDtip7Yu+uZG4wKkhxu6nXAxOCh1RAap+aGmxOtgMP63wJX+1xXZmlhr6
H+b8Zm7cr0//T7dTxc3phAC0EGu4M0WbQ13/0KNrMfPa1h3T+/FT4Ku2qNWlLv7hF7EldCYbVVjN
D/+TkGUXN2OqbWWyKjAV4Hp53rNoxZ87itxu0GR9Jbb4YHpHMF32eSky/+ZY1FtOL73bhtOqZO2u
w7pxUvWcPYnxMjcN8xOYpS+PGS7qiWxT9N6TGa2xEuV1lV+ZRo8Q50GYHVLdbtRvgC4EGeU3YlJH
e0S4EbNkdEFg4ErPKY4TuBt9cksepxROnnmmWH4sPGrjtL+2i3X22mkYgsJPXcXzR0PkEHya2zlM
g+aYF391eJttenO0gWD4nLxjYKabBoQdnUdJzIVwjiF/iCoRELofxttxUzK0eQWxyhDBiT8eOzlc
N+2CSt1LxAOJ8oxPJcTZgB8zW8+/huKKf2B6IL06DtWxATYt78Sc8R1YXeZkT4vIVTrwbFM+N6JI
oINyMspDToCMfGIYzY68lvdRnq5nUwN7t7QDS1AqZCQSk8U4EFCAzUY0ofaLrVzd9iQSOZQLg3Yq
C2/U8ENYNVU6h1/k4Jjfo7JoWCVB4iAMHRUhcQzoPfrB1Xa1kaJ64enDjoE6sEcmj/tgEw/bULto
4HwYUw5H/fGGy/hh/7UN4ZtoWhRyAjltQajSwu+Y0fXqinMfPSwMvRIlE4IPW2f0TF+XvLcdil2r
95lrg1ck6ITiK75M0q8svvXom1lr4elfEYuYVt8aeL2IocPgFvykEm7djCAbehufRoEuBF0Ow42t
j8YQSmAI++YEOJuPly9SFgDcOkw/0mdZvAlBhF2lQxvbB0Qq6CIinSWDiHyG8JLrPtl0kOxl+J0S
L+m3HTVZvxMOceWeGW1IN24kDT7JGUqKHtIAWerSXpwF0X7jiDFqPO02tGwRuadYvaeSpZGEh3We
3Njqx3yeX8w/TVoBUD8rRtulup5wk3fWRDJbt1voDmMV5B4JMBYFi0UBGUHZxr/9tKkJgMfkTIhW
aMPpkTCJbZh5GbtJs2rZ4cIFJ4Fa3s6B744nuMrYghjuT/pOjc7AeNPhbXqg9sPI4jIceXyjM36d
RaiDogdqh7gqoV0vFnT574LP2xlzz044eEIHMov8REW0T8hgSN4QraSgX7DGIk1GTIRigGVXtC+s
EK8ectmMubuArha5O5xMVmHHESEOlWQe7l7T1rhmbPClvXF6iafstS083FMQrlZwPtlrKj7zJI22
EtYRCuMObzDiJOpVlprSN+Q6+L10CVCyeX8wRkQeX+JR96FcASunqYO7PbhYG4U12S7eeOyovq3m
Dffa4fnDG90HNTIFEBTqt6BuOAuxvPSDLVrprncmY565kXnKJvkofY57KInxnOEEMivIrihuc26H
1FZo36DlGGSqGf9w6pvhC389nzackzPhowfMwNE7hjnlzMKuRY2B13HLPrDLzkz11/EjYEUSAu4B
NyDOsVwM2ujGID3QchLNsJ3QcQMT/CaxW9tlKKLwiFwM6RJ62nFU0fm/D1SIj7cR7NboDardNaQI
IscZyJjnDkXPTWVaMzInKdyloubrWboYgarUq3RHhgVOVD2yCWDNcmeR9gXVZjWd+V6Y0TXWNhwm
sCvpE3P67I+GLZV8llBmF2Ak/dRlmzp1tiZ7o0sID3G2sTti0F6ztDPDrwc0E1iOLtHP8zciIfDL
G5VfJbyRrlW6jcCrOyK4QgpUO6hCagQa4jGTyEN3sM0z7MzV1eLx8+DxYkmt/ENaGzG6JWAWqEeK
grscH7NKKs8nkX6fgm36JPqx5hWmmSfCwBWFdvzwydN9AgOpXOXeXfmWMV2N1Xm8OZILsGMf+YK8
nXdBcm3sLVclnn4rR2I2a5wb0Ro7JhSWHq2TLCh+dfA6MIivcAsjl5NxFJissexvl6wnZOvxBY/e
MHcIyMjJrEZ8hV4d+M8b4Jz3xZpAYsAzgPlgnEN0QNhhBfFBKvD1Ey/Ca8TrYZtGgC6ZbVTmd7VL
6HZ/b1KP7zCjQd1mD08UD2cPan/Sbkl6/pmdEWjkHtmG+wCOqbjV2N+t/waWHuWSfi97D61Cdg1f
1oNizU+pm4CCidrqrPAttip7Ojz2PGz5fhpuyhbDwQKbBaYVo3bGr5Zkumn5R8QuUYsz3f55BiS5
4j1muVBWDlP33l8cpCNYM+XlPInpYNw8xmC4vXTPLGPJPfKPEYmCihGweCMVkvEnDQWqZp1oXio8
u8Tw8pvflQDbyTK/vFxzfVC/ZsI/kYiMkSsbSmGK9N2RWkhR1mP+hLwSRXj2kTML3fElAFkATDBZ
bsbtT+KAJGKkTlwc2Q8QERnAPt0o37MLAHUVOa/yjZKNhatgQ5EU0ZChZyVgg1RRPjl7tvHTl11w
OsDEufCspeFBQiTGQokRw6xOd9ilAqbkeaQJYLMLG7jWEEBYnBHa+NOra+htzOT9Ng9oAPRVfp+X
uYwFWdzbwgeyKfL0Mi9W1uif9cZtV62xjVBy6uRarhv2c3Bx0IA/oSSRvcG8eCcOnOSugS1IP6SH
hWELXjza6teIQI2TiR1+7JLnzjdLcIk2lpI9O0Ht+YsFRNB2HNQ6mMTjrOmkPay5v7uUIdcl+x3A
YRkuPSYv12RQnT3wCgfwgQhlj3Nfrg4Z49AvKB0to/bl7OigOkTJsdiv50N6VepQieHULLN2lV2e
5g5ZN9SfwvRjevjqkPyMna9Pu4e87pSfLAoMjqpmP5NklgvDZROnu4tAe+Pch5BGxCIVCCa9pzvd
4hkTOGz6v0fuFSv9vSdVjnms4Q8JrBgbmV2nE+9sd9O698PfmKGfYrGCmRonY8SHTFFzFCs6xT23
D2/gn4kJCClzvQ1ZCHWuJK6UL3Rge0G4VlSmFUcUVjUC/HB2e5pnI8THhJRdMF+NCJTaHYMnRBte
/L0AOEqrtYwHT2THBu4x9R8g4EzkFzsQv2b0Vci4Xgn1WWqoX/6YnlTI4SngOBvYpbJdpsroHjsh
L+wF5aLCCj1gWQ3iT//geGE9wZMYbgFvz1gggs25/t4Jr8VYzf6VDxka1wucrgtRqv2qBtazMjFO
sZ2Odv5VC5uwO2WtQ8AkRF+FMOaCr+xqgTzqND1g+TBK39UYuZWzmAT11Xxt0nqzeG0XJwbnLNfe
2eQkePSHt4oNTsmZ1MJo9sDtLJItbj/Z+OihnKEA22fvD2ZlyxYdBrA9tiskJFGifw7BcKtwahOF
R5qbyKrZeo0e49CLoEPvstWJp8biinyG24qazzFBP+QCAFhyaVq6kwqvUUuw1lmCKgz0BVikhEJC
Rt2P/73AGjrJ/n8cnddy4tq2hp+IKuVwiwQSIicDfaOyDZZQQDk+/fq0qk7ts6t3B2xLc47xx3zN
fmHiej2ihhbjB/FXfemAqZLatm2WUPM16uTZV1rww73JJZ98rv4I8rl6RWc0cOk1Q3Gdu7G5aDWI
T4Bg73MJJI8nlZ9hkS+NjrbVa87BJbsmg8boMXVRKeFK/Ur3L/gRx/huRIu68GLjMCokfEGqlA4w
XqtugmJZdVvCnLEU4IB/M3/3XlXbeLkFXDdAQqd2tu++qEKWkPGJ4HpsaFnshXgf/Xo5LQJc9vT4
KVR0sWNucI/PljEXL94EJFztU2SOEBdyBuXzGxPGl9wNWjYi3Q2QKVCsx00eUBbNmqQaK2MbNg5B
57OSpQdhR0BPsSMdTX8pqceKOZWJeIeHiixQ6niR383LnyjeCuEBgEVDe3YwiXI96f4aWWAyo/m2
bNKDWDmAVnNj8Ip+hVSHLcSgQ6MM/pHmd1CSmwo70ZNbeAFCAyaPSMaTb4Z8RurnZxvjwdsRMq6R
3yKLjo5rv0Zy5f8GAXwdT3fHmwiDUaBHYGX4FtH7ezNQqO63/is0l97JHDHkVwO+hTH1VBLOX1zY
sdCpTc7F3lJfHO+95e+xunZXsb1iQAoRfIUUglfEkIH0DZTrzntjqVON99MWC2pwtUPDqGeI67Ze
Z8p5zFYqY6abvmJxtqj71mbujuwh/9fzvLwXwOyCiS4Es7E9oPdJNqBOik7BFXKjDppizF49NpV4
w/Gk+ggO9gJCdiKE6AhOvlX/PvR3hXRtsmHJuoJnP6wmK85VUg7C+4toP1wEAzAkhTYsGNpmJIgx
gc8tm79Z+9UjgxJ+MuJeKRjna/9YTcpKBbShn8p6pxB7ivOTB0TdGcM9MFEDMcYUlKjXaxV/3TQX
BH96c4AlUvA+El2q/WWzs15cWlQayzy9y3wWPIukICzSlw8N+3GVx6QX69G2Qd755FAVW0IeZvqR
nysSAEG8m0D/GuUxiJuUVVVc/fyb/jMhPjSaFfFm8+26kxMXHAfy9ep1Qy65evucVzzngHdb/lAe
70VpkU0DReARjDHAq1XlTr1nYo+gSwO5VJ4D56roxOIxy7+mlkm3+AY2xuCkmMJS5e4SgTMAZGlF
o+h7oNhP2NKemP0W8U2DURr+gtO4HPgr+n+5sSI4LiC3ORxwMuIpGdYwQ+T4kZDLyzneyUgn1T6m
IUGYLeLiqfoxIvhFzBJRar+kCCfx1UfIZsKqJFhQiNeWscUThJJ99ew4o7hhFG97/jZkDTvGJ0wA
gDA+wRshMyPp8LAayJW4ZCm0Y+2qd/5JGU9pUNCa9Zgh6Z1Cc/snMmmQRTP+ibuvt7LvIdkIQsBH
wm8ZOCsFCgw2AmuLykGGhpRIbXKJC2bsjE01gXELeUxkiYlMguCo96gdOUnATVgExWuP1DJaf4iM
Dx4RDYU0D2l4MR+K9F2w+UbE0HujJ9jxqgaFoGbJrk8sCowhdK/GS5Lhu4iUL/QuHjpS1BPzxulX
gyUcKw4tAngJpm9dxBbDQnLK4cCkwYPClJ9+Dx22N5/lfmTAXSp8Z9oAco2/9830DBm/y2h7+JQU
106qzpswKzhn7yAAs4Lq8YOmTXVldimeFS6LD8G+GJj8/FzLxP5idaPdrf+N+FmisgoIESSsxMmE
Uz3765DWZmT1IWA4dT/5W6U9xSomucJWpSKJWxreENrpjn8jBzX4nKb0ftzlF37CBUrWJHjpHZkg
0U5bJC29pHOiLQeB0C7NVt4XiYFk2LPf9Av5HHLIAlJoa12yhuGH6RQV3rt9SeZDhM4koqnc+K8p
181VTlp6MJ9hlNsaWkbmhD7S0XCspjov/6JV3GC4VcUCZgjDPRKugjmvRpnDsqkjz430JS3syJdJ
W900gW3sgQRwrWdLMCS4lqQmztGK0NwzLQLW4TgmtBHGZYx/zQhUslsBu61n4cHOTXQWixSBAoOP
QE3YG5VTOVWGW28qFxTLuMeHILXC3UjoiLCq+Xn7a/go4YSxYFR2DLM3IDHdR/7m8vlI9iJp3/X3
kKzNasbGXu1hVVDHNxpEtE3p5C+XEInruOrD0LrVi/Irwt9xMku2eYvXoVPp/bLkYIvVEUs61257
ihHE4INbDnjiEXqmVloe3wc2JrB6bUwW1RNMl2Z6XIMnhZkDSsk8p8QCugomM52twJEv2gJ1hqEv
h8HNiAHgq8wRF+zRd8FxZLlbHlULk6gPiUIgTpg8G3FhGrzfU2gOEWRFvy5AthARZBwx2GRQ6Z17
iNmFcUftxD0NgIg2mQdjzLZohqlnoP7A5fN0E0WDLpnotv4fId9Yzf0XG57JLJZYDAKK8cBgmt2o
IoWAaWzYJNeXObM4NcpgKqicEx9J7NRbsgXNbe7MzXZ8iGh7LCyTOBW2sH1DDQHxKg4KKgf9Sh4A
PGXVfAF5SuOy9+Ff32NYq5QTMU6JvBL/4cBPOcjCHy62LqIFzU5+4NhF4wb9MpTHDIkDsh2i/z9o
vuzPrZryh+IdB02Z7ZsTt+14KSvsok6wlix/U/e/0ntH7vqOBEWYKJR2t178Ci/MRZNA+B6uiITV
8huxJf7nZfJgGnNJgy1ZR9jZCkfBxNCtjEfwpsAzwyryXTXbHLDFxJhUc3POVZ1C+BT6mhQym/wj
Vdjo5rJtrKwixd7CrJb5S+TYxB8DNVFcAEX72bAgzpY0Be+6fxWSGI4JZQutPdP+CfzrKMAxl8Rb
HKaISM3exgMeEsru9F+qcW9YKYd8y/vWtj96Te85/jSqkXkoYxfvAPaFtrvyrzQn0zyblHbUW4nQ
lpbUTf7GiLC5An10/JcRWZ6oa+wEGv5ORV8JHUa/xQxdya+eTH0xDHr4MToij0Vej/lM2/YNFs6L
jO+wmv9iZyCnD7hJT11m76kR9b0xdEJczDW+NHUhU+iBGY+5Y2DUfuu4g2+xgkB3OcNz+lcdePYH
m3N3kUMnWXRvDIjDZhsiWiSv/apTD3UVDywIR0faDmv7/P2jhegB55PYH+sJadU808gg2EXFM8ta
yPuS+odBYTLeY2QqR0ePV9UBDAqzi+CQOhDtgOMAQzkwVJCrmTuVcgwnnnvQbVj7A/syoAjxixM+
jYGWcBN0GwDeQ85jyO/RiCwtYSJfRwoOu/Zr0I+oQDS4KyzsIZkeR3rDSBq0phBMhj+FrgDk1eaB
ZHvWYzn8VTMA+gmZTa58rAHNCuOBjUmeXf+96OS9yVieY0EEmPpS0FvLHope3+puVbtDzu03zySM
iBzfkhWJurhbB9GjDUmRXMelI8T7tsWLuMdDOCIRNEg47f7Mbu5C8ViUbHa0EzP0fLZN8piQZvB2
TvMQzAVl0iJ79P32TUs7Krvu60MoNVZLn2mPdgDShPTV27wAXa/J/AFI4t05T5lDzVKUdhzyPNoN
aSkg8sRoLVhYBxSulVM0XyqqB2S8qV3MpqRqYJBwhUSWQWICmRqrhrb6HHzJCy8yzQpLMnGiwBul
nf5QH2Qe1ztpx1lKpspR773slq15iagfhQhHeq2QVCBakSd/0XYhuR8LgjPTIPvDPYowC10rrNzU
u95tbfGBYQTmwnwyy0RbAp7inRx49FJU1VmQrlhDKE4m4RKyAW19pZ8L9Z8grcxoMSMFBoQWrgiK
QkNp89NHP8UNFA8ak0CH3qFKNn+VFO9cR0zG3zpc7lx9+LADnYuavad0GMwwugCR3KAjsejMJcI3
bBSBXbn/TNkOPVqMH76xxS0mmAUTByq+ZYi7JorW8CU9hn+mIupwki0poqF3prczsuQH1Hqr5zDH
gOF0IrLuipR0s3zypfK0Q8dOYwmmii5bKdJPOH0UOwcesUxFBIUC6eX7ODEYkDVsZ0AGzTJ5YRHh
lanWkGTIhbTKneqseI0Gj/lNfYC904UDmOaTheJAV6oArwSUCu0fIDfhnAWY6pkg23J7RsiSnMMR
byg+gKX0K9XURR+QyQmxBe7ECiqBgARk/qPImvwnRCSA9Jr5UiZyHgXERD4Ag/k+sbKOGDkghKaw
pswZfHlQKYFbkksrucDxsGvB4DZkeEiO8CecQupVuB938G2YdaG5Nr5J58AC3bEMqW5P/7+zWPXp
myaGmdppgzxCnS46q3V4S7DRsfl56VkEvm0OckOrPQyCRSAhXidB/Te2F+7ZGY3xZBqgHESj1KFY
I0LPVtHtdOxVLYJvnBrprX7UNnmkUxSl1cWuhtmJYbdc5+ohH+5JgDgFO9DjQyxcuVA4fLBW2hgH
XiOEAReJ+frgLiBEFSUvX/pu4tfPpqc7MaXUdNjsIf7L0P149DKtxQXV8PXX+y7wqmHHuamz14el
aLaOZjgCX8NnxYOe9BefGR725NOtAukKxKtoW/T9ev1g0kcAP50cyop/SqUDBnQSiQCvVd26UHqQ
OaTf/QKiN3ghSMUenmbrJrNVjxCk2DJDhrieaNOmGHot3NB0xcsGFmX4yoEE66sxPGOeyEWAgD96
KLeRsrAEjwftGPiBtJ+EWTEZnYCBGBZ/XSNDTBoM+wuaItkzFR7obnR986gXCF0gz7BcvbJgY6hT
WixRLenwh4KAp9EAKVQQW6vNMkWtFslsXLSRCsr6gy40IRV1NEi0h30T339CrCyq2UOv/nUp2RM0
vTo8kbSbpmTtwi2vPrMvBSysSS5lf3nnrpaZc6k/GIXnhwRqaDC8boUgOpUVi2qZNiuXdUxSL2G2
2iHZti+ZzzJSHUNLFqkopV5Ay4Gm9FQlHyGlxXss2LUYURrMaBSucpOQyHW6F/xHYbarJr8359gu
zhLxhIh9C/yjMcJ7o+ZXnlrJlDPgsrihlY4VXIhwSyT7cxnNAg8Bwme45Ej9Yy6P+FkMPKDYB3ni
BMBIvGx5WM01QKzQ32j1WowOBFXYobnJkr359UYETrZRv8UAG0or/ZXVt1mPHAjlwqBeNSQNGZSy
SEZlO50gXNF9/Ey173fwTzVpUjon0/5teNo6a3nHhkePERIz5VJaq+jGZeTOfHQeinc1vwoouUrM
27lkgpLTU01sn9bUgCaAIWTHfTDUZspCTNYaaFkcVqzTlA/4HMF33Iu8e3JHpzAvnx51mxnU0fRH
/MmwV2EexP8n8LUX2TY3LYKiUAHtSOA4TwywsRi35ozrethmxlbit0njX5JbErGlLb4Cvec15CvN
CaSIqQ/w5fPQ3GCMwsBEy8C9LUAdKDOWCe6SVX7yKQYJyIVfsGD4WCBGAqEoWuyia0yb5HhoreDw
vuOZkg18COTFwbW3P2J/DU8pQOiKoAnDIQcyyryg/Dcw6337wboIDsp03cr2VM5V7NDtq1jXW4ze
qc8F4KnIiYVtFzrjgtQxst5gNP9xhfXVq4m5mDmzaoIMDV5VsA3JYdVJfNzWPe8ovz7UEqlpuL0t
mRhj9aTtCXUNP+Tc4rSvFxUQlJD8I0AlI2+W5FbJDmZXeeCMiK+0a9AbeMFihTROmNnyu7T9ddDQ
IvfLcvDOiTGgVq/ut0x8UtqBHAjoToix4weYZcec2oMeR+pHPZbkwzGAWeoMDQ4nsCbh3X+KSAIN
AmfI4QzwiWIwxiqVEROxFDg1qVz2+ESItuMdziY3XGJapkZLM1xjX7BzEIOi8954wavtnk3zKAgU
ZZBBrEdMgem0MMcuTwUxwpLdf00yWdAgG/u1DM7sU3RQ3UakCKRC2x8rGbzPv1Sd+G8CyVR9GqTC
Zs+xTdTA+PpV/8AJUwjlYamwyBo/0r/JQfvZZ8XU/oJCkZSGGdwrWE2wrVbyN/FeGMrFk0kfvUQD
LucAsC6WQgQqUF8QFVwKrMQL6QepjbRT8SBwbglHodbniE6wi9STMUMyf4Ulz1iExuYcAfoOhC/P
wyOxGBOoY0v1H3eKiuPGZpIzWT8s9ckvF4to8Za/lZv6QkiW/HsvS3H9RkvCqcLuDuKpXzAH81/6
V6e6nYs1pTAP9SZTl+gqKHXl9K4DaualagdFdtYUIo8Y4uhtZu94YySa5BN4p6JtbB7b4A9aQ2H8
i9bUMaKwcPVvbmp2e+xYGA+ZqN7hFlZlWJQyZy+kgXnWtdUdBRXWIp7j2gSQZsPjtKOgIWKRYWTX
kdQ6yqXi4FqzbtxEf6lulO83fTYI4OecvFbPexizi4DQzciJUZYisXDAakSgmwjs8eevFJh3tAnR
st5Q2fipBVcISOgjvUC6EVzwaelAWqfxRSlvORxBstWCSbo4SN+ZQDslcANvF1lNgSt2x/jcdo/3
8CUNBMvb6a+yKRiDsmfoCgbkwCRMp4lDebJcEcAcGT0MP8lk5UEV9o3QL1uai2x/7Plg8D7rgXVZ
fySSK90111edxNgUZ87zYE/izg8q38gm6YSahunx+eU/Mtf4URUP/Qdj8Ny4lsMUtg6Ki46CwZsL
YTnNURCFc5ZpwaOX5G6npGP0HiI/dhj9ixwtI+NJJX1vofzAHRBspf+JfwaNkIC3/Qn3c7HgKMcL
vo15HVEq4MQZPGw6Kd9t/YL1ieCQYZj24j+VVL/KVc9olTmPXR4L1IEEsH6wAQeERZ95Umn9eWbi
L1dyo8K/gFpGe2Edfr7Cfhpa+QrwVIVc/AzlfMNPFMM6ZK+zceDWW838lYEbHTPqbmbzJSCm6X7q
bsUP5RjDDHZW2LM/REiJV4IAT5/Ia5RC0vgICVwi922dfrbiNXLJr55iu96TvVCDxsVOIe2q2Sbh
dN7+T6rxMDNPFTwXU2kWrhoeKiN1GnXdw8IS20Rj9r3HgeVgkWyDpf6Fgx11gyWcOgtZIatN8EV9
QSrvwV5YBrQd/wvGS+qCLoi1WHB7Kw3ImCZ0NiTLhW0YV5mOscmZWuKM/YewXXgdBf5k+CVpmcNO
GzesAmzGVLlEV3pLXR2AHYQUCtFI7toO8q0H6WFs7Rx27iBn2vHaCAyOSAefZ25BynlwT0AKu/eD
LYJ4lhYSajgVFZ7fsy9dW4K5Op4g/zsj94iZmLg+4dK1jv6a+toBpCW69fjgII4d0sPgNcP6kupH
rdpVGt7cQ+wfBURG/5DWo7CGL2UjMJCU7lomYLBRbkewQpeFhA0X4VEAQ8dGrBM/xTK4g+YyitoT
YCfR1RHgsRbV3WB4mBtjBTUr2EdN/x4qldVHuREOrj/lffpeEeZLWY9xQYWJZ2CiWA/d/E8+YDkD
Fyf17kN7AQc0IKlIAy7bo1rvSRruXAqLCEjR4yW5hRLZc+eyWnCUo/ityvWZnIN2H2hbGuRTDBLG
jnesIvyXTQ9h8kn8f6V5C5tP7FTkaL53nKjDCfBj4nnRl80OpWEPMMhbwpmlclOSoEhzxZz7FBKr
e2I71lHpPNBDgBrEN8Q4lJ8sBXHHmDN78KI1HzfIfqndS39guQnCQEh0YXmRynWW3ocBjXd0obFX
Se943XjLuDMa9PZIwWeswPO6ceNxRaQmqcznQdj4fPPaBWYEHRwT4xIX5H1W/vMRM1TxUcidHN9b
76GRBcI+8hEQBZM8SF0v99Cy3PKrOCM9lojs521zR2qnYNyg+CTtIphPDvPkhBIC3BrPms/t0xwU
lCDgfcmWnyivKWlUJvvSzFW0CwImwBeiWjjy+GmiD21cojoUDtPuC9ef2Dk93O8DyQ0QOHuffX10
K6L8UR2/l5wyFUk9UXuZXA6DQ6wiKEY1ee6i12fyO3MdBisAWPZ4/o8PCFr9hrqwcqDN1d97T0hZ
tSZ+EtWyeqCbEYlHcp3sujA02DCzGUI5zNuItOaoMAFyCGkUlxwzDo/tu7oRCNStNZfnLLHMQ7Wm
XLfXePaS1wQaiEu1PZJTiQ69c1mLkWtWpIyemhsbTR5/EfbYNdLcRbes2hVaF9zJOphddKxyNnyB
pkUmXMLCl/4RhV6LV2mPlWCOJ7ZOFojyvY7t4onEj+/do+SVApULAAY+jd38TNshJW53Nn0PMJPa
1uHGmT7lO8bgBowDr3bLEXSWYaDRyQjRhaBXTgXfwNRDausTIXTo8bn59oLpYGKl0gfRhCOETpZu
EXQiYP+A+CyIw3Nr/rl/Pr959uQZ5EAZ4aYgRSBxmYwqGs43iDSxSDMK8+IvIxLsc9rCaGHi6oSR
wHX75L3TQ1fuPGNxRZrD6cm9G6SXLMK+ypDopePmOUugZVkf+aKQvMBtNV7nFsyf1N0jcrcwB6ug
rziOEJ52D5Qvo7zGRlv0T5N4n118Jl9TjXdI8lHy8Trm23hZgPd8g7eIzd6M18h4CjKbDPQFtEO4
NldwBgzCeV8sfcxpxRl6DDVvgircUYj+viLG4BJbR45I0XB+bZDIlzgnCmcWH4zuq2NN05t/lJAy
Hvk7tnw0PtoCH1ucHVTSKraMR34gMsBcTN4nwPZSRyfDC2Yg7fdmxtqoVjA5sxWnAp+/urGNmj75
HMjS1jyNMapxvuX8i4kDijYL/niOY/FKb2r65JbMWG53su58ekdP6ZVyB4e3GGssErxyih6XpD1e
HlxcMJAT38ABJGsH8DeU5yTLDvUxRVSpYi158evNZ9vjFDMtCoLz6ZiSH+r5HWzNqeuFpY9tDaXu
EkkCyKzIn0K0Bp36ixxgK+jLCmSeFlxIpjlB36ADnKXEg2TtM3k/ix8+Tvejzv440FhgkehB/bII
2sadTN/+qHstYiIiyObCx23Nlw5UbAM7rDBhUCaj/w6LaDPSYE/CKun7EpV9nIxYHVTZEy6lM3YO
km2Zab7fhleit+VVyzB/4VGVlH3mPwx+XIN/4ZSNI0/tvArGgDNnzE/YtD8ycYrdkRF9pi1kpC4x
g61lbiplq6K7Jjc5o+3Kj49cMoTC5OFr4MH8WPGZ1zwnNeuvn9i57MSyqIG9oXEP7vJsRzDf5IJH
oxn/TtXIZAnj7Ul/NEBSNoGe9tfXdHNiZc22HxQcNp+b2QqpDZq8AYPQnMoJnEhXvo4Cnv/B+wr/
itwYMZew1pECEC4F4UOZomBRaJp5GQl79OQSrN/hYxVHlpEqeoydi9CRs2KdI5Asb/FsHeMWpZST
E7+MIUq6V5JvJsAdGR+Hu/L9Yf2c9ZjGsd8qM/I9XDbEx0fcJsjzyOQFzeVhD1JH0f9N8PYnuOjf
Yn6qjGNR7bJJCtQu5L8EycMSCFfcqGhZf9p887nS3yUCPTU/Ek7J+CsjDgAu1aoIyQQ0ab/r6soM
BWQY30XYADKV8ZVNX9SiY06i5NDhde5hPSsSjbTM86WVKk9OT6NcCl0zV38DdpVusCQHnLuimYDy
5aXPo/LH76CWDHXXUTZJq7gqREnsow25szW6YxYxtiScXLr0NMgKTuhuiExSM7x8lhDfsH2Hup1s
hfJMtZev7DtMUMtZtpFjkkmBrDSqAn/M/kFiLk2Gyp5Ti7+lztK5qiFB0z0yCXyc3N02Ti85wafU
Jak5shHSJQyUURsNhQrO7WcBnST0f8Pn/iallLgHvo3Dpi1h0gglYSYOR0skNcGwBf2P4CDSFRRl
QbgQ7A1+/aF0CKwlmsXywIcEvJmEKBVehkSstStzdYtGUh/mH20+MDKhHuAL4cWAnqXiiYdeX6DN
rftVQSL32ykw3Bd2zFHQ2YZJE9xOCKHZd/LrCTLMAckF2h47afWGIaeQhOp5Dw87UxhAzJFA6RRh
fksr2lwJHdWbEpa+f3NUAeaiQv84nDjd9JHRBlHiH+8D28gy2ebiJsu9gNKzdc6+lXvZ+DuFaYcP
1shm1ZK08P/9huklPGbatir514Nzm7OqkA2zE+Uba56OLd2f7idKSIhfpMJMPgf9a4SBf5IxECk7
skEIHqg7t32N4ZlximayqLxOfciRh2YgLP71yu4jn4G+TZy8nFp7EgQicrixcGoeholUWXXNrsi9
T7x4M0m7E63jssPDH1WuSE4+ogIyQoyN+eVTdh/bfIcb0+bK8Wfrj2ormkM06EcmSglVERqdqyb8
cMZiSqiEC/eCtEY/jEWQc3VqQ1R3DAQU5yVbrgZ/cmJwhzBe88ayMbymru25OeIMtsUn2ioCcoj7
kGn+EKl2sJrqgKW/XX3IqkabOCcFFDwJygMrDaDXPVwcQ8oH5uTPWsYiy25cQdE2/dzrVza84sLL
IRpAjtGg3xATEO1IbqzWLuGzdCSsGP251nA4kITUTN/FbbIYbolBaOBDNsh/WmeIr4xjK62b8UTY
71pSVnV5xdvEjAtwEzv1dVKmsy1WeIUf+FnyALZ5qiX6WBWzgnEk5UOKVYL+pk+v7ITb+yys4xEE
SnPz4UKUwgfv8DaEHw7GJ391jDGRCYUmqgESlD297h3zMiMfi52t475vX0J9A1gbESmFr/g3Q1vN
qip/07lGfxvHKraN15Tsv2Ta5yyV378Y6iFi8AWCypffBH82HtSeOjr4Cl2+sdjhHKQlSL86fEYU
0vDcqPPMxEzjDIZbIL8CA9Jg5r2cH95QW7lxnyGimicY2LwYp9Z6MP63ZlRENUwgaPNemgezecCY
GvoW36c2/ijxka8iostuyp4jXLA9qZ8N4mMDjRh5rxmlu7hirIFGyG8uTl0nBND6XLEjVMAdiJyX
ms8btah0h4+IA/XzG14Zls7YZeim4SP+Y0uVcrvKVlpygVcVDoDSFRmrpPOZEXEHdojFMFr+MX9k
g6vyxuvLRsHCu/Nx7hEN/4+QNVZIOmgxR8CAAMqs4aoAmD+py9cmzB78WUT5XJ/5x54ZVuTvPqA7
RFRRP0XSf3sSFzypCuV9TiO7JchEMn3rAIHR7ZUBLJw3zja3DTdGjqUVaFpZtMKeb3lc32DSQg2G
4jIrdPiFadUfEfO46DHqZkOutk6z4I4KsZmjD/NwN2WDc3bPqJHa+RGDK4/ymuj+Yp13/MTtQnY5
bfqVei3AsRLqS64azSPJP9bi4gaGwoICVlte1W6FA9zB7IWpmvMoXVq1M4Kmv5ctJk37ff4gFPyM
TosoklRZsE2EdEAKxNlT6rAV4xeEXreuS25B5HjMycI+oe8l+eYBQvw2CYwhVV/1sOX9qqUVFCc/
CmiXgqHar29pfWvjtQATk24zdc88UL4niQnhC/uhP2gUxsE0wHA0OmDiI5ed5iJ+d3uFvwQ10rLd
SeW2oDJiwbQprbRfFAc7mh8QoGDjG79CE5DDPzeKVY1rsP9IJgiEHLyFv+/xApIcTM5gc8f+3Mz2
YbtByun/ctDPiisgX5ly8nlZT/uWk/SsgOGiFNz3k5ed/Y4SrXO6bxRGC8y8U+5wjclIgUkjmL1a
+SQhMtrBsxWIUKj0QG0amw5LmBqthNTi4zLTw7ywvKYkja5IJKX5giRjEiQUqi9dRHOGQADAcULA
ATNYbVgSP9tBBFMen8R41lPRRmr+o/aieyb6AT6B2Qi0reJvm5vZCcxwxjMX0sPTbfFesAsAQxcW
6prw1JDBzZ0ektPJdMgRSbEN1O+kQ7AZ2gROBS5eiFDDKZgdPHhKXtE/Of/m8eMeZ8syRNRxtqL0
8+DZLlrDEkcE7+gYtsineKmlfsmMatyzC2Nq+HFqljf6H6lpRPJ11n6Fyo2AD992qyN/PxSNa4oe
tqMCsp1ZGQCckDY7qja6dBnVKbslZU9gZThk0LPDIYDNDGyhmRNcrlI3Yofd1eiXZJPyHf9MWaUu
SW7kkrUSPskVg2q/KKufxvQ6m9cO9aDBt8y09OzAGjTyGNw/gEjHpp37lCfznBi4pUV76G91vp6k
S8miPeYn0kl87Sf/IiUqq7dNuiSGtW0ILkb9PhUcJt/iv6QEw537zwJPEzmJPWE6ZJYgOxpP+eCm
JW2TT93JNgxO6k4AitSXPeq8ksduIUAIYuEpyBVd1PRZJqxMVPlNGX0Ny5vhvsflOCyy3556RRU2
mcvDQgWFm2aWIvmysazZcPeorE0kVvT+UjSFRpmQofIrE3bqHxwNo1eIIu1cmXPzT+4RQCLqYX7D
mzjBu0iCswVAfa9OCz2igFYkbYTMWkucVEeLghBHfuDDgpLH8AdtKmN9rDsEEcFdkGpV0gOEE3oC
OHheKqBIDKg8DICCxMroCyyWI6dQt4h0y3yi7OQXdCzUIpfgQkGGQEYJUn5u9B7/++RP+RCT8dfW
Dg4lH6sAR8x09K/fNE9zCSVL2C0G/4wPCx1NcOZ9jObHdor4WdcECsHAkYmOSy08k7VWR3by3lFw
SxEuTErSch+r1iDYurrj4hGTbxzzCGS4odtjyMgS2tfgQLzXzOG+FX66Y5UizcGTMWFhfFfSbMvA
of+BbwFrESHMpY5eou4XzDzv2rLZEgbCk5BPzJOrmf7EeLWI2+p5j+GzJjkL+aN5j97Ona5HstdV
tw48vlUtyRKgu2Rx2sh7UJgQQ0DdUojFkNf9NpCQbPELkIakkdJY0s09gsKqxuFiTAhXf1Metzzq
D5RwiuBm4wKilB+vIKJG+oI6KkpoS7IxHH7yNCp+ILPIkIAaduCo1XbFWs7V9OaeHh2p/Pp0u3dp
iXcqu+BF6yeaWJLo0bO3goVoHkJYVhdlBwlj2LREpzA0d5wghnYPRkTQe8I8zYjEdBYwEp66X5mo
X71yktkvz1c44xLvUM4BD47AOKO808Rv5k1D/FbCfYHZwLiMRF2AKMsSqFRPnrCEUQFNZpxyd4+n
Kc0sfGUZkJ/6L4oIEdgaxA20CqdVireBdy0IpiGQMl9ZR8+Fh5v7CNY7L65/rEjvM1HR080ji3ed
HZRFMojg81gmS4mILaCCREYo23KwU3/QKRefLOHkVxfo/+Zv63ruh/zUR8+MtVEjKbroeQWZCofj
VHtOifmeluY02OSjx58jLEwcjnV8eBfu+3OM348uc8f32y6JxFD9r4hWqWHd8c4DB/s2z3aDT5Qp
DzGWxNRMltwC8Y2pHUzC1NBV8ISK2vmj0iyB9g0fDtFzxiaP19i69PwbeVmhO2mEKia5pDE/kAZd
476oMKENXjx7mDDPYvCnAl5pdHn9IySh/yPXGtSobPcJ7EsC1x+iqAzUa0WeQNYjmQFgmOBEg+aZ
2PY/ExsO6AdgxIJShjdfP3JjO1VqETD48TjoUJQVm2H9cd57cnjeBBIkXvAMDvh1MONOnHzBOXRD
RJI4NWFoiw6d85K3lWmkWAqTugy6OF9FwYqupHpyHcMVQRyk+Kgc4m8Yws9DxxF2a0k2Yi6dgJxy
9+asOPDFIUGQyL+4qN2e3D1Xb2zMl0DqmYX9D1ycGA3+pT5Z5DG6O6AFHOOG4GWUZ4NNTG0D8cSG
U8mxzMFcCrikNR3G1Z4pDEv6tSJne0pTv4bu/7Ltkb+sIUWceXyTf5xR9tq/2XuqOtXHf5SDI77T
4KQtAgq+0QwREAEkWv1UN4VqAhCoDRHU4/9qY9rKEN5YMHcHf439fGYXa6B3SjNKciUs7gYZqTQe
A1a91bAKqhX9uDqaWoZ/4K1ZTt5zac/ItHPK7fjNUh+t0/RowCwVy5gg435q6KuvNHRExz70PKpk
ss2AitkCiEPaW2uPLthIPpnKmLghHuq3V4CYc6b9ZTzftBav2NSy5QzbLq3J1ueLuZX3+X8wvfjB
oxlvO+0Ij/rH16uY++6cHJFFmCeiWhCQSf5KEX8nGGyZTHkL33REEtinvTFATwXlxgnOITyyqbIB
QrQDLTY29lnegxm2WVYz3mfKCALicPjhVh6SfdmrNuwhfrnKp3eCRysokGhQxkpkstzgLywHjxGF
aA9a23Srd+Q33WwFtam/zbCOD8XE9ovfcujSOql7RNn2ugOCOCnfCGzZa3VsVd2BK09JL7ysGWJQ
F5DEMFxR8cpjJfzS8EacD22JEuWX2g2+DKt77XKtp/lKHXGSM52fwDCbSzvSosGyRqgG+pfOhcq+
+OpTaT3UcDEyFl/nGPs/h2RQ3aDjHyVdfRmUx+ZJ/DaWrBcbExbqfhEZdHjjp3Q4N7n515ptwmpq
vxWV2dVyGkEKqyz+iot+zKtlekFb25krcNjlfySdx3Lj2hVFvwhVyGFKggBzpkhpgmoqIOeMr38L
dnlit+1+Egnce86OgNvmMRPcUNkYZ6yYZoELBQWSr751TBCbvNz0xMpQspiCG3NHPyM+Q83lFeFU
Ut/yjiNqjm7UuRzp/G4RF8jmVUZcb37LyawHWpBE4CkUyGWLT++bKVv9Fo017g6ikOKDcE2BoGpE
P0eOX8Q9y+DDh0z1V22PrJSsgjWqF8SMPSUWjnpnydlnuLssG/YGLB7st9fd7GD8kIckBMDcED6h
A8pBblUv4FCfsxNRvMqE1c69O5rv0IQJeu8JdvzytJMUbCQSBVnHqTXHwzFLBrp9YX6HazHdVj81
Nbh2ji5MuYaBQ3qD2hxz6R9MQtV/yh54LoQYFlR7Fo2z04sLUUWBuEUESoJsWtixc2N3jxyL3TKu
P42PuNuW7fZTTJyGWau8ivohh9pagHCp00d3teimcviUioMParOM76a5YNkIwDNm3Zm8RhKYjWSY
LcMSg/sl27bmlrtcbbc+iSP88EuSnF1yYxJ+bnWni3aQ31RxXySb2gOigwnfNCMb6YJHfZEiHieU
jCQ6QGty+VZCuPQQjarqm2WpvkGAAx1hTuapJgb2RAFQ/A1mEH9mR/U1VgcjJG5tWxxb6ZkjNZv6
ZBHhZkePvFKK32yanWx0lUqrGnNrEhBh8XiYb6lD0tBTq2QbaMzGB0ZunPcdmkd1Q0A7s+jJpEdv
kxBH+i9k6gmkDyvYIaZAjcZH4ZT3oT/xf+ES1TfJwSu2Y3qR85c1butgnyWoMtfV1zaYhdvqZi6s
yuzwDwGJeK3szqawYEdHMr7ZhdbfIMcHXJEn+X0r1Yea3IlomWMEVypOpA0VL8EPj7cg2YC4QPWi
90rVV4b5m7GDNjm+9YyBnNRfbmiIoPgYnmCAwv4YAe4B2nCI62yqe5AL3g3CVOaubLiiEu3BUtnw
N6EN9wgjJbQ326FpE6/8xN7yghAJnHU6Z3BZmL2jM3c4eJ91p77HvIY2PRQSwHY+7WHSkdFNB7bG
QuUnQmIDf3zIg3dDYUk42Ca4EsfVOH6MnoPEWxX+6emyO3IgOZS7PuYhQ/hDT18Yy0j7BJgNDDbA
VbVsy5XFpESINbMbOlLuRkv4CFmO5BW/RNJf0+nJgA1tF2lPmJxgjZXO2yFeXGqyO5XnAdWYgURh
nchuhNuciUA8jjlxLvyuIAntjE6j8BfZvpZE1wpMY8EXhw1fsHWuqJ7h7i+6T4LurfNtnVy2pU5f
254fEmeNtuKIil9UMWjxuSeYBddKS6zZL1I08GhUOr2/o7WdmONyI5ZgTTSMIqbDuWEhB47TPbdP
tZWfcr4FWg/h+IhFV+fVxsKRZYfeZ+OvSUhgjOFfoCFUupwjsENbIk4gFy6Bee4R/ADI58wA6ba+
k06TUw7S25PF8rati5Pi3QrjFRn1inaQaM6je4rqn9Y/hHyeM+aS07/Y6+wGE2VcXjTeb4htrVRA
SY9tvyuHW8hKTUb1SqYWNO7A1ZTtFFwm/9TyCrDvI/NMvyNmJClFGkmuWrfFQMVvItFzRr8nk1D2
xbdJToHCUwOWS5BkjM8LiVqQL31OGRT/0hlCMDE2OnbWrt+W5RyGRXpyhTWTVdGCdUpPKYHQmjF/
2l31zwT1Qi/M5wRSMggferEuFKo2wjWVnCFXHz4i8vLIxGS20fEJ/grz6oKRD8MTMHn51NoDUCTp
KChZZI65alsVV0s/Ns2HDsEWthuZ21dYRum7euTKmwvqGqruhApWJR5gw0TlIUKsrW9DOlj5H6wv
k+xHUxKY3TN7NgkXN2os1tj2ST1e0+2x1lo0iVh/lkrcO2gBFmbxKw/2jFIEvrDiT/gaMBAusmMn
nNt0KRFHZZPNCzhIgXmPYR05TIFjU94n4S/0ByBhtBZzmuOEt25gvY3YW9SlLM5Tr+jThfQRkgHT
vTIOSb3ZMEOiA/knHfL0PpD7Sn8Q/FwirJB14ihE+TFsdLDQYOf7O1ShjPIYwLStqJ7i7kx+P9Hr
wXCJIIGs6QXf3yyDfDW+xdzGVoGrojiQKwsbFd0j5I6UP/DDrIp7XC6RTB7I94L5zqJjmlP+hMKD
9Gpu+3WPumBY1NTxIZdAnXmZ584fazyj5WHi78rNaNns3wGxvjnfjWOB52xZzCNj4x1hlb0Vze/m
PX4TMP0pkF2NpSMj+gogUzWWSBlSmWToB+5HjfuwAlB/hcBiEAlw2foji1z1SvjCLU9dDlwyusJ8
Fa+xsMaPuXbZ/yRFdLTgfY0FZSqkoqY8vKuWVGoAWmWt91uMT3237rtDqJ19gg5S7axk26wj8Oxb
ZktpkGg0dJmSX59CA6ChY/45yJMb7qZ9PdggjBop4U7RrPDKTS/CblDGA1mcckDfb90NlrgYPoXy
5t2DOSduWVonU96bwnZib0PCsq2TR/EBhoOtuSJOljbX8BkH15pzA+PVej6NXaJYvWfFkU1O73Tv
VUg/fo2j5VH1tawq+1SUlzS1O+nsk/swB+Xzsaf1DXcY8N02/UC66E3bjgUNJKm5+8EnBGCxZILn
VAVuR82AgWwhnIjBtIZbEcGULknbkdVDJqz1EprtmEUfsxhg/xN5p4Jw+tRNqOXMjpRoDLyPKxSA
5E4qBFJgz7oQ/9XtkQQYyLEfPYvbbcIhRIhYvBOGD05UFuh6N7C/YW/TksvESY5oddG9pdwOL+Zh
sn6Ufe32D8t0+t94JSDHJDINYvQFqyTKa5JSCFgRly+ienEUUKlKhYkvvwwmn11bkn6xqC+BRHRv
O39gV3qaFXRHBIqOmI+WUn0J14UTfAuVK2WEPTu9f2mKBdmQktO8s1tBmzkCAIdLv1ypFzXkqwSO
PecANnfMbIR72tMTTDlent5Vumyb60RlGZVMDukY1BmUS5Sm+B1al2BrdAUiTcwEly5A1z3l0v/T
idFw1cg1he8AVLB5KuqmVJ/xrw+X9qXtCPfF87KSQC6Bnm4p/l0cVupDHu+j4uJOs0fuMiK1UXQS
O/rIaAqy3JLsq9Wc7GDYcm/L9Xuc1hM9cFP1al7oJZTwa45lyFVHFbdYP7NvAs98bcahmHqYrFDg
AvrB2mkLRIiEXiqOsid875b/8nTWihu8+t+2W6MW4T93IjPvxtcBOGHL/JDtem1QJMe0zxHA6plu
IhPCpT3IVM+wf9GkjP62/BB5shkmx5MKwWXO5yiuRXPTpCwLN0Uk2futgmUO9BpHPXp1eiAWvyHE
PGZxzymBDbHCeLaqbGVuFWL/aMhYEopVwT0cO4lYE0eDeIC9jZaj96NJ/xIJR/UKnXuLjk1xG0RI
8a6S3sEtbMCgMAZy+NrmrXTwCnM79qdvXokDfVJ4cqMTIdbTmhwJgnhwGs8GTKJeEl5hFyGdSgDB
Xrlb/AzogPWtKgAU/Js8YkIMGgN6rCYcK06WIAQpqGVaJN+Nt2g8B/G7FmCDO2rtK7I21XQsLMQj
SxO8J3EH+RYtdxZVOmx2hIChc37h4DJ63Gp0ILDrRJey/yHIStxaUJV21tzSXz38Vj/1DQHVOH8T
JEdz3xbH4NNC9tg45RWJbo4AgbCH1Sm4sUEaVKraPm2/bkOgvK3tslsSnYZ3yDWrHofslQ+LDq6G
EEJ1X228/LeXLx46WZpuaocaOtJdiNht9oa3TTYp30XH3QmwiaZ5N2FDUOy8v3bhSs9dD3Pvzy48
wtIvpUcjsxpqew7BOePoGexDbYO3EBm9t6NrRf1I63t7r1AzoxWy9Xf0KOlR4afPhXNO3N30T/yo
eDR8kSsr9k/kIAfB3gy2OdEiyo7o59R3BBWs9zPlO61J0KzJqhwfGWn0hY/5YoMZBSvLui3RplHE
OBdgIy2qGhfOG9I3PuqovmTMPmRZtf/PowJX76DTnQCLP9ZTNI2oafXp20zuqk86R41nyEkSaiee
sm12LqIUsKZCP6e30EJ/gFcJr6qypTuUZk9cdTO5SQNRuoxgORj0KvgC9VTb+EeAHow/60/SHT9w
K6DkftMxfk0jqxOZRk6N+NfAvp51iM2/E+0uTa7Qr8UnIApQIBauUj1NpKEiG6LVAFGzHm9n0fsA
gkKtHn1x2MkhyWjg9iWWNFJds0+PZ50AJeMqhXbP26wHv5ylDZYLVgTUL5TG08x1rcRzp323K9bj
b+2V3ElQ2artqXeRb1I4SHzqh8IRotIDxgrpKi8/2pgjpvQfEgoMtG1wDvNt0rJgcbbX9FiBJMtU
nvRbA/CoyB+hRvryjspkIESScwcmZmamWPsV78gK53m0upU7pgXQpLlSubSn4gLNa7J9YVUhHF09
BayvUA5pvo0XDeoYxKP9el6QfmLzyE/xz0S1wp/oS3B24uyi7ERvaLjU16xJB07SwlUyR73OYW90
tEAKLOtzLDDmoVLpMAus/lGKnlKNvqSscZkT4rVUu518zwEdc5wa+95wJWrlj3Gwgt8dtsKHhApk
Q3kYbUnk1IGt4YIDUipO0l9V7HTM1czD1GeKKLAGWr/oRAfxMo1pwakavQmQjASCAaB7zwhAPRvx
bMfpJDul/8CDJntO3J8honx691TASkIKW8sNJD6zNY9NAaf7YMjPUSrEOhk3DvVkX22BuB0rRyQD
0Xiu9i9j42ZfYdhN2VMecnKCLOgUWi1toz/N1LX4Q5lOhzy94RB/eDtDc0wLkfQpHCjvBCLfKBLJ
798xxR4TgqmVFt742KCaUN9ANeUpjvrky+9RCeB+P6pYn5akJmRIsvgfkdTM2pbSWgjnBBRCbGFF
oQ/8pdNdeJK0Sy7+dkdA2jxwDcAecW5BkjVGprkkFu4f/Jg6YwSNaA5AE6wlOwkjrfqR3ymHYYy2
YF0WYn0B6kDfkKl3Sn/DZj2D70RFfoy25t8DcYUBCHobx1Pt4JmF8TJtU7iTmxZ5fy2d5ZgMrOgc
s/qZnzWETztfxPeeuRcpcvghoA1kvM3bOc+Ulk7XRD/6UOFLgMwwbgO85niVLN2lXDTawoO1awgQ
wfxF4jUG94h4ECIBq6/JW9fiW8KaKpLuGdr+u1yPcDNg87RfkIkHwewZd3Zjb9hP5376LLqbJPzi
lkSoWlEICewdn7x6rT3AojHdsUrjFkbYH4f3OjnEzZEMORmiCVQ1mM4BjgS3mXYklSVUXFNldagP
nshH9U6VY66dLaji2cB0lpVj7a/F9lPuVpJx93KnINtYM0EFQE4fCpIYrmOo3QBtIE0cAk4Em2Qv
JKqQmTbxblfq1TwG2Kj7UaN30/xN3Q/BZXQfvGUmRZ83pyN8qIEnQYe0C/3fQXgFwk4lP4+sTy5A
8pUoveULckI0seCG6qMK0DAAelHlqtbfZYttmvZe6oDDI0H11dtqMdrD0bGTL8mWCxMiA5ah3vKT
UAmik+jSvAcWeik/dWgCon8zA9asS3p4PmREvq9SInsUHY+xQI4uBR/wfLL4L9SpUSHOVl9lB7SW
oeZqw1peh+MVBMHgfGzbc+3hRnyAsKK1ICljS38NIYUh+fLMCCDuJnbh3GmEb75egRE9eJA9arUX
2EIvvMC9TcoztNe6RM7gWsPvKsXfwieJOsM5PXZoU5jUPaAEImwJd3drora+lJ6Mi9/RP3D8rioy
d7xd/o4k9jHNxu6rIHUKlCPxLjCzLHY8lew1EUTEQXazWVihb6SfbLgA8eI0sCrO7XdOm4xqD94f
IABR2QCkcn6s2REY2OE9MaCBg6MnIpIWFzUiH0HAQc4PyYZEU0CwhIfDtXv0sgHXgsp2wuM+Um6z
FPE1ES0f3M0tM7gK/AyJ3K1N/GMz8GC3wTX0UQdRXtH7G5LzNsNaRydCxqRtHVogIdRH3Ifv7jqx
ryzlHzKnukWMK2CnG6cmP4vmBteDR9MvbN9SfMhbWlfALwlZ5uSJt4K31awHux5OPonXcoe/l72T
EZn6vBV7MzXhBIpAPT8r1S3WAU5IeAN9q+QbpTtDIqY8Zywr40UKXdBafuN+qRLQxyHSuAgGCfOZ
sWomp0MLiN8jyfkJ0C6tcC8j+DYDEhGBywAN++hOS/aIsUrZBAeUVRakZ8V+VRKczAOERHfN8D4p
K2xW8Qm7JG48tBnWveDLxSGUDCv898ViTzoIEzsgp9t9oqaDUeOwEde6hb0d4ni59Dfly6vdWNwV
zxSXBi/5hsFjQBwxbsodAotFv5v4hKGrCGogJwvJk8yh6S/zHSOsl6/krRJAvFyREeCUGNpTjZ5s
zxQCcICu981ohkSutv9M/WDKmdNydxKwIW1gCfnbmQH/tUxwEwuBNp+/JgP9rqYE/hxlH4VHWCP7
LzE/ySLfiHi9/UMTEbi3iIVTuY/51A5nH/kjAh+G0TNfjtCT64SNew3uxy7IGM1DZ/7F7HRwzTvC
M1eBiWyGZlqMciXTB+6QQ80daO1xYdcXD6DspyhP4biUSgJ60Fcec9q9Qmq2qCAgvghQZkSi4Ywd
48iW0LpQQjSzieCqrEfrfZNh00ofJf4QAigJoSVBaWWRtfMq/bWM0t0Rw31HF/aIrANEXEt/fGBs
8hTH0ZkurfSDGIzAumROLHdQbCoPKT4jSunbLdcb6qSmXCI2YbLcaQ9lAkYDipiQnB8UvEsmXbpo
HKKzRU02wh504xx2pH6ezbt2ifNlSOFKSAFPfy7mQ7ValZtpy3Y0ciwQw5atCYonyBR9tVPiSjhl
eEkdgu6hZZgSzzrPLpEiM9B4bUUkZbZvwP+S+fkhzYfFldQamoBLm+IEZa61s54RdbN5QzF3fs+i
i6Ztg/SV/s59LgWrk1t8WNvUYS0oKpgn6rpAIzdM7lR9m4xGPCQhVcUzVWxi7zj9hVi17XJW6oKD
MXr0+qbOLx4PwJvO7jXmRvRrIgzrNMtV+BhT4n+yhbyOIaKew1dX/kblMUFTGLCnjSVRQCjl5xDA
GIURYgbyqyRbJ4z70jLyFejcxuIeILASyVTI8LuoKz27VxKU/3tky8xRaw7Zh9Wj2bfDfDnQMiSt
5psFNSrBt0/jSEkQSXt87ua9GFfCgcUX0RPeNa1lyPC2as0ljbA3nfAAFMpKRvBuEArIHwXSvRyO
CVU4/b550jYyTTZZhgewqlmcTTEzTShAT8YqVq4FAnQJxHKl0v0rQso7nB5GSCYAgnkSKvrthI+o
F1ziR06ttambLV5gvq+KkkJ/xZMkcyyZUK3kyyx8lFGj8Da2+vCssp2Ck0L6DcpvnrOOnPuVdYnP
6XdeYo43EZDxcDI1FSNGyJsVEsFxxPAwbJP+i6u/bSAprhW5t/KfFzyy5JaHX8rRczjIm7dGSotQ
3Aw6t5blK5GQWC40cdkQG71IH8YxDW4aDB5FbNomQl3EhXlmnOB4JnUUYKP5nTRsZpchugnQHKPd
vCMgMi861s1Jx1UuvnkdoVcGgn2/pHFHW20Sf3kof8gnEzZYiG5Ix4twXT1izZUEFxtXQbq++a+v
rvrwHj6RhObzPgiuiRTQQGWcdo7CNbpA3DtywxEMMn2xClHbCY+mKqvxhdfxs2RBScGnbLaL9gCu
haP2otw6lP36rgXyysgTXTW3afxomU8xRmTxHGVbspFrm0xeJk58Cak/xHX3kzwllmpq5pc6DyC5
GyjYt3p5VaRjqN1HPOUTUN6VjbyTUGQzZm9Z6cRsFUQP6m/5+v2VCLbYOjatrfyaerYNo3XF22nw
5KGLIK0lXqwILIj2uiMulgTFnlizQvUrENaW9YsjgTTb2ZebbxNt7hnswr1q3nDIlJuuXZb1e6oQ
GBJnC45h+886ta21QWdTsfZ2qknWt1MaV0W5oMYDH+q2tY8JaBke+OKAUMXvmffv6yMWHgUxS75W
iLIeXPoKYHShnHqWMmAd1jDy/GYZAEnCOGj+GgCPb3+ZklyEoQ6IizYZH9oxpiW7uRrkRCGA6BYN
mMYiBoInPbC8yNC68TWv9jLXRrCSXjT7JTOfZwujixujZ2wrKca8GB11OWtvmTLQJn810CqfJeik
tcy/whUPHLGxIR+RjU4axQAWYmWNNbA/dE/du4Yw2wiWTLAhXPruCQQbEf2S/ghlEUAoYAQTN9wO
ENPk953hpNSzP0a2eK5wA140HiGcA8Kv6dPWeR9lR6VZofpXkosJtcXdpq8k9RWFGwOuaiiRm4XU
EqxIZfAfg4dZowF4XrWUTIYc2SKgBtXBAqJIz1HY/8ypXyii74wKLaURJB9VPQ9VpXrlrTJJVQig
lLVTwr8dTW0nb00i3giXFu2QSO8cHZFQ7+LtwMEMDxHail1yiZoXHQofWKwytoryEOjZQn7ggtJn
T6H96wDbU5WKB97OxKYz9EQnMI990dIjzWAYSFCJn1o6rgzvoZA2j86XUvf0QSiz/FfUaAcIPaxm
crakOsLRmOd22HSwYbTIqb+a4JPM3uzWugS8S/fsPMKnc3GCXk1u6ya3AikTF1nlgiyH2kKrDpW1
7qkIKhy5eiS3bi2C9Gv2ID+UGlKc0Jz+oBJ/SR4UvmkQZRAcjgOwnQf3EleNRD7pWQJ59lYxZwsJ
LNEqhxrfCKC4CQwDxCO1zNeo/TPKpyjtJlq/cl6umiPF5cXOJFcZaJcief4xcCT5y4Csdrz4y7o4
aImbNOeSqA9Dv/gyM6fFWMNfAPR1UsMdAW2mRBT8HAyFfHQ5fU8oZ92GdOdrYm0BSj2AEWovtLOM
IvVH1Bke+BI/R9YgfVUZTj8cS7T9TPaESDOYD82jIfGMdme793/G6I26trn5qEfIKL1GxmcfHuWG
witK+Qh8/i1QMPjr6tktZOujkv+lAjgSckhM6eLeJOb+i4w6bG+hYvt85pBCllMuZQo2BV6+PU2R
INw93eywKhV9cnAFVflsxmuCX5yfsKJpnZKFu79CfsjsUTM5J81mrLiSMZWGxV+CBkf/mWKihHTb
EGe3ckxYIn7dCCtfdQ+k41yIRavjLVcI8fqAfM3pjOM56dqVL33R0KJAo7e2th9d6DNt8eKUOY3U
eaPAhqJHcDQuPvAkEfm4LU4Bma3RPfuCq4SlnL2j5fSpFjsgXz//yyPoV6CS/l8sdFvFkdDWyH/y
8kDmk/zZcefXNAMSQjYMO6FbnMvvtnUJi8YB2jrkG254PsqbNE+vpkJyCPREfGEH4u2HkinhoZcJ
kINDfyCJpJnx9kkH65wkfAyQdAKs9LNpN63HaK0zwMsYjDhWF4jCgm+yRYl0mwTySxHTRr79J/Ac
9ExWiYSbWFhE5VeosJ9myFjIXAMbNH9bdid6ik04eyiNX8Pasu/J8ppWp0K1A6DVEonMGRU74pG/
gZAX4thuNTqhqXM4p7jDhJXqrc+mAIQhfEfqlwpe4SMIQ3uLbnNCODsUKqoVb/3NKDrfjeYhz/Y6
koslbWz3NLKH8H6uObKi+BU0vyLnpBm+tblvgaHrJdbmj98eDIqh4ZxSoIZ2cDPV1e/WSv1pcNMN
+5bzI/BpSQA/PM98FBpUSnvKcZvrdN0f62k7NLt2WI61iEoB6DKuyBjJ7FbgOaLZZeicgO1qQoJW
Ep1KXubEOGTcROmvrDVbmg4hOUb9VzvH4+x8HofM2mkKGHbg24p+F4BndegmjuE63A/XknTA4Kur
z3V3Ubt7LSM0BAJGMpPSrcD8EjFuEJjAStrTdXu1YMAg4uQ9xWnQLhzIfrSb1NN8qrbRMaNAx/iX
EEWusW7L5wxStpePSFZT9piq+StYyD34T7SyQJAHDZFGfzE/TRZReiZTRvok38KXmB748UYHpxAT
ROP+VhfWJK+ydBQTSZnIsb8slNfjvrLuBoSaKaAQwDdyTVWg3Y0MID7RPAoDhF22pwC6H+i3/AyR
W8jZM85uHmtPOwdnhhE3nqvh3MqEZYurvz0WOECgsAY7M4aDNu1C4+mzRwHuyF/igITm5WOt1F1Y
D8vynWHOZ4BX9C5pQdDu3ugIJzhqxaasH374l3U7Ggi9Symux/FL87YWqUGBG6qXQSS9Yp/ARlL0
wro+i8i3DYU2zaFUKJOUMzujOSgn0urJeQaLx2EqYkN1gnZjqfuMbJmkJBmd7whRRMam/EjUhxiy
6C70+FvUn2Pxr4x/ov6s60ffOA7pvkw2A3we4jgSnk3JpedgiPetvEWhV19pCKjXY2/zM3ZkKYN9
WY+6XJJkZ0yOQGfoXyof9A/l7XHu+dzYbC39LkwRtBBCLFucxVSd7NtHmB51hgx+hYGLoN2byabD
8hCx2b7y8NwDkPOgEtvZ8nUjxt7He795meW6Ic5aXQW0eH6Hh4aCBLJaoRvFs0IRUIDNZVMG/4r+
kd7Vb1bZEs6b9iCkTEy/CF8qJFOn8UZoaQIRSb+75xZfMxH9054N/kEf0/zHhxwVzJ8OliscwJ0a
hjnDHefAMsDGPfEIaHQbuEN8Oej0tI0h0R2079FmTBSRXIZ8NXwZdBc2t/HWl6eOQkru8PbVoPKr
FW6MP7T+6r2XzlIfkhQbYHSxi3Sb+C+/xSlS/EbKvUhvVeYGMsUs0ETEO3qfGpU02bofnOyjzT9b
UrQeTeEwGJNT5zNPy7aMCagTUaWupfgQvMVbBgJ9E28CCmTgQAQJzVY2EOcvrH9Bsu5St38hh9Nr
V0CLuffMbXrGmmKkIJwuYnxDPEjZTqzX+imsV9ABxmWk+gt+lJ3gk52NYDhaHOQdWQoCHk3d8cwN
wnPi13repWFn/E0lN7fvRrozgIHe0x9ivogrjDKOqAcIrTGy6ozABigxv4kMFF8N5QvDLkDYgBAO
oIxzDlEuXvXA1tq91CUL6YE4CK6uBZZDpZIJ1DrjnUV7Kb68U0REa8IJ9RcPdH92ZDcKs3w2M6gj
wYi4Zk3LzznVGBitWnztSXr77ImDMddaiqEDN0H2r2+1haLvemXZN0iVY2c8W+EpJ3QYTzmhokZ9
nK55fhKKY4GTRXAUDTkryZt/tXFFT7zti7kHaxLmqJ+OjuRsjfPfJETKQ+r2kEMHQ2VITzvVuA+s
3EEn7htSeGqPDnRchCr+F1cebmjESFfp2mJJ8AK+ARgIJTjEuJFwaR41eHSEGuANf6nxQ2oaPqiA
mtr8QzOWDJsWMsNzkLqV5DaYmZ5xcwInQkt96b8n9nHEQcAwrNfNuGJYF/FFn1D0UPpsEVHPkJ+R
xL2s/PuK5iUeRR6g8RNcKwe+u3SPKD6SMCKhxadxSIB/5L9w5WZXUw8RIVl9dJi6K9dvnjkituo0
moc6QAZ1q4jKqxK3RDtTMlQX1V88a+TSh5x+EXGN5ICk9HgTQtRcvYpuIU9VHR0kJCDNGwRfutTT
sfdpor+hsMbtxfhUt5sBOzedErO6LaT6qnZiY12lvyAA2NWI+/0KY9b+RfmJrJunvvhljUvjV0ho
CcjVjbQvdPhUNpZopzgzGAv0vUEc1V9B2zJ3subKKKa5B4gwfFraEzrOytxasQV910wusXnQnYSh
CcqOzUDRX6G1keo5ARKFLQcPR1W1VvdzPseHiW0A5GxXvqt+C+iMvhFjhNmwtKFacIGbgDfH2xyH
NB6SkCsSMe8RikU80WbgWbSLOXrsqNYBDTTB07i0MJGaMQQEo4hGRAmeGvXaEl1krU11xb9BluUd
YAPLimMU6nc1XGVrkX+r2b+qPo7tIpg2Mfigx0dM1VLS7geaZuXDEF7in3YfS2dEez6RtSUFGY8S
+/t3cxDoqoNq+QT2JSZv+LSGc9bYFRtAlu+77sAftmgjxMPcgSS7Gim50VUl7w8QrzuxTfMysfQa
1YXI0XRXTnTuzk0y0avhdwhWXbbwS6LQ+n/aaQC7xVz8qJm3I8bTs8IlAeqhgKCZq+GOwiWO0fFv
Eda31ZPQKOA7crQnwYkwf5uIebf9kzfbxzkr7iTJlgfUXytBJpaLkBsJgcic5t40CP9Xce8In9Bq
1Rc2SpSPoXBOAQXpXqVkJ7yi8o83CVtfSyzK0thLZ3M2mxMkRJkgXi8aywKK+wyUGnR34quH9FTi
TY+WndFauo3SFkAapZ0i2OFVTClNwLJLWdIch5dh9jP2HLKIwluG+MYmnEc9EtQ93Zrv0DqSQdqz
Hsps+Gf5qyAgqL4M4y1q2Xf5bK85uWjN1mqXerZi4iCkUMyvJvabBXmysXXmc+R36KcVyB54g7/x
IDxpeSKkgVkN1Ybf7yPqdC+UIff/VDZUUtdit83g9jfMBSqwrnAQJXlpfjA8gcEm1EWXq9ZcEfGf
Jz9Dz1VgpyWZ5rmp0YKKVuIoYLAkAz2B+78pplNeO3nfs/frleNRJhE9qLBgzgn/AKIQ7xAQd6xO
ycn/skhbUchGg3tGm7Do/xX3jIT3ivQk/speWHnboXtFyX78SDgZrFtHxvE3NFOo9rYArzTLIaaZ
TzJIGcAbLeGqX8gHrNczNwrVQ82K71b1PYjJv14b1ik3dxZ6lRLEGTUV9hYIF1O6iPLnwDuikWsM
74p3xLBz+JlozsKCwIfsXGKClK8+oExxHICnicIguyC6M2ZwYBK9rvFpc+RMV3LBU5cAeART9cTZ
4FBDLipfMdAhDWgUK5Lbq6PaIt8RDTbPFAb+JFnltzmku0GH5zTFAbKLpbj+G//kEbpsvIkj/8yF
gdgWJRWTU6mzrHRLXrSN8iPjeyFvqerWY24X3WEEHDeM/ciObH7Vb+un3sbyvfbOWBtT+huwT82e
qrv0HgCuVeKJCEsqSRlrba/nwz8BHZWKQyFbfsgZ4izIfsyi/SPMiTAOrsr3VAN51cS+QpKariH9
1dOm6J9KuckSBgX5R1BWAwhYKJLlO6+DSN61wY1bR5U4s2ExlHCuW07LAfnUSY4uFbaUJGhZDxmP
2LdccKQWEC8NNhQryh4i9WBDmgTmCuyjU/aPXEKdnERo7Fz+F5PNrzzXW37/Vt/yuqGKj2DH0no3
ZRPc2p3QYVkk7oYoZ7e5cDPIS7mj/WwOqGnn9gY5Psxad+sXjQiYXEOmwqqmOBYgpdjeCGUokg/f
vlWwVvyM7YyUXUmxAbtNjD32TDKL+Of2Tx3DKl/Zisx8eHTSgP6XMzh2P8QooLDIkPx1xCTS6ddT
4gyOQgTJscm5k3Zw6RQIhsBytNsR5WlT69giD5iwhs09fIRXoUPssEXMKczfzQOkkBROghlG65Og
I16jTcobdaSrElNJ5RIGKyaHGuUsBoJ4U+w1QGq8XXeWPYTw1B4up4e85prKmBVdZhv+bfclCJAO
i+QL5wO+a8RSXHa4AtmXIEiOw2eIfW9Fevd1+jJJZ2bfI9tY2CHdBbBGGo4ohXGR9NV2E/su73LM
dnvyzx3gDne6rZ7SZIm/xvptiP6wjU+i1PruA7raMA/WudCBFl7jTPEKu0SjcZAKPOatg3jk6IOD
OhjgjXj8ht80OpX6IbuAzsTJdX4iGRoju35iOljjGrTOH95KxK7yxFVi7agplkiVEpBLMVU7wQYh
sLDjLCc2KsNltAqHHY+LAe66IkEPEt5zU+YHDrPujJAPL0pjICC3VbZ9/DNDgByPHHenOlr/cXRe
S41DWxD9IlUph1crOgdsg3lRAQYrWLJy+vpZmqqbpy4DRjpnh+7Vf2S6ttxQTlwFvbWHTxOrdhKY
62c0PxtM4ifIXA5xRIv8A2RibR2e3cwOL1IvYUiT8Jx/CDhADGfMVgbo4crplU9YcNPrgo2NY24c
tzP4SnrLWFC1icQlirHBpLzmhQ9PIPqhkKMfVjGSJb/IizB7hRytp1b+CsF89QR2Q4vNKmKvlEsL
Aea7pqwykjV8pDJi2tffRIJ7JrRm605h+4avNUmvV02FqJj8RN2+Z2hR6dJCRsGfJHdJ7pCP23GE
FwRRGPv6BJ2E+AKf8CA/ke/lM3xhWu6cSDu3WM0tD4K18ZstK6KSvRj6QoLPDbIQpwCZzXg+Fewr
bCJLYqZbjfNqj/xhwLoJyTrbQ5hT1hpMlBTUdEYTrkuntPYrCooeZ2r2M2IOaWqYPtEHoQ51u57V
0fEW5LGu73sR8fnTR4FjcjQp4GSQHUR2HX0ZZGO0LF3WLOHig9p8ZOBFwoMGIYhFa6Mj81Y9M3Yk
1DN7WAEc9jEiZVvul/WvyovsjB9Kifom0KjOKOfmLsKg2rpkL5qmXZa4qa+J36zRJpVMJ1eaXycn
/mUs9nRuiI1Zt2rFujzn46fQ4lwLNy9fPRAcYrdgKYD/58OyXcZngT3UveDbYUkDPO8yLtvy2IxL
oj58wHvz+BEaiI1vQcPt8z+nDk7DzlpZp3iBYYiFKG8XUaPVRWVHcIkgE09ePA9l1w3siXX+WiuM
x4HEd+tUD57fAGE1xadRyhpf++OlaDoGAc27Ft0rFl4m6i8odtxlTDz4jdBJD0yBZ80RbgkC21l5
STcsPsRsaFCYZ/MLAg7YdGrkCeTYaVvUMGLAur4OegATELiO4gsbBo1LOYdSnV6GfE1DYtIy7uOE
gh0KrzY18KoZorTscG9TvMaqH34C/x5FNJGU/xctazycc6ry+SjcmAdaPaj9RgcDaEVQbr3XWmby
GYCm4QGV6KZ3BiIhhs0Eytixui0SyDe7sDeCXFAcdFlEF6PIgXvH0LJja3yfkxk4bcbXShhYGivL
Bu5+03NVo6nNIG6mGoGF7R8EJRayJSph0VXBsIzDRp2+LWGpF5HNcBQTIPum/3c3AUss/JZNspYa
0Ou8gx3uT7A00twgEGWPYMn8X01bsLrtDrmF5hPchIAkIvV3Ga+r99iP3e6wVmchZqoExoCcFtbl
D1jFNmEOLGGzZsGpflLjG8MR7xFHNqu7icCz5AqYKOYlJ/xh8BFVbRgGwMWSEq7JJzxxpDmMvjoa
lHNZvWkWmjjumuy7XxxBLVQofl7eA/oCKCUh+WGBlucnUFSydInQDCs7dWSj19DxgGsgD05cDDPX
psVAtuNob7QDt20rGWA/yHzkKSGbtzmY0zeoCu4mPLn9O3V9e5MonLsrd8+j3fEYNii/R+RPCuYc
yx9ZaNJaa/pod8LfqDOPCf/KcYPNk33o3Ka8yM6FA8GBKQcSioVdFK0qFK7Z84gdK39NINC3OqTM
zstMww75rXFTC9qh4dGV6/VjnzwYltI3SF7LIaFiNqZuRYxXEEMb2slwRCXXtjuufzi6UJSsZI1T
bSR/T5gVlv0sEdAY1QlrMdoht9EfnzBeZn5FzYWJ4uX/ZcwMGJas0PvZn7iSKtdweLQQeT2MbaKW
3L2LmopB8xscVwBjAYLPxzHa05e5qD6ZTSJ24n8Y7jnqa0T+ONC9o7UkXJznFqQMsiVcIscbqufn
VfR2w67YypRKzLA/8V4lGwEtqKNucA8CbTwMPGY+PjQqHOiGeE6TLbOWXngvchtH4rBVbAOIAOBp
+ryerCs4VO0334HI7AqImBvf5egUsZA11q+GUhaR8oO70mlOfN/8al9Ly5EZbbow1OfkW5eSKZ7D
tC78nKx4lDmCZ27YS2blyAKeO1Vgm39RQUhG8wBJDH2A75ZjMRmjHLtb2WxWnsUG6WXaIsmvAY3T
DSHAw0ReuCiAl6SD+sONDzahBEQCCZ4To7YeeZwDB1WZW75xtohklI1khbODkOYIEBDAwr1i2zFm
YBRs8wRGA4wD1ZnomyXpx+yKiDV7oe07xsyw4SMCMQIFPVNAkMHCkuqiOzwOgx0ZxoBvXjVWiuas
RlG094jPXzWOMbdiyVinc9Pnkay2mUYB51xip9UxdW3wefFsAS89JbS48KXpA2s7StFSH0LglmyC
ped3TVbdQdIOBMfQilsFXxkJup1yCrFYPoLumAAAnPkMqLGtB4aFTCJOOJiRU7BEy5zxsPfMDsKK
zA5znz4oUgDOAs1Davr4I4audUhBqtp9Ga7pjp5bYifIWeYDEfILYvfI17Mg/gYjKtzy+PpESmFP
eJ+wxpWbulhJ02pc6pwuxMVz0AJ8Kzwrdc16HfHbNT0hPlQidU3MlBXdPYqajHCUbMlbzaJeN441
kzxqXwxW9OvE0bPyNYgstfu3Bz34hWK8x+h/lgZWDvTuTFgDZrnJmorUSFaPc4aXmVQClD7IfUbi
V0jS4O0hv0k9Rd07sz603CF7dnLnZ5rGun3PMXz5+mKnGQRfBU94kZt2Nbs7dY/dFI1qL3+J8IkC
Pk84bOUae+YjvdTIGOyWBB5atvKzg8yXHefCGvkityXqpwvfNh/Qt45nkiVZgZ3AhT+Msn5ef/EE
oMLpF/S4fPbFL3StU7Wj3qSV1Jb6iQ8BhijTGLSRD+QKMLX4qegnoi3uFbRtPGX5RdZXVbo2vuKz
trPs0rsE+jfZa0zS0thO7mwd7xOPISueA2xqzsC5zgd7M5uEcMfbUb/VU3tE0//7yo/IvWMa7aDR
+MafJAYdCwagUCqe8ds8iefOdJnIjc1OwjiI/mXNJHzaou4TC5fOQ4suhughRmxFrzI28onDFI0i
/leozNwL0wVbz8AGpiOJjSnp47kfPS2Ba8HSzDzJO9MOv5S9mrkhCVeDxPn8l72xC4wR90Z7QL/U
heiUQgpghniji1ObiWyc2cpf8aSXmZhNzM6fR7Npn6B1yJF1agBwR6LUaQ4f+a5MltTwJSsteFIM
LSb1yPw+/e5u/PZNfwov2A7qlSna+vOjYInsd0eg2Js+ZAgwU6DNdTPTPnm+e9uB+oFFsl0hUs/Q
7wX8rniAeXQTlIkEHaHZVt6ZExL2QD8KopkK9CbiQW0ur30EgMFaM0Li0tkX10e3IDnrbfTMysGv
3wfZNzB2VJsMC5kH0FyE6KB3wn3M13JzsYgHCiAApw5YPAHxK55SSn3DDV3hzNFBuNd81WoE3YpQ
TNBD5rt5KReAiKvMQwZuiy3p8tHspjcRiSIqYQd3Mt6+9D3ZVhG8WvlCQzaRVMCcr+Fd+UAIWiBX
Jmk40I5W5c0i1PyNMJXZOpj42Tu6dR7mCmSryyfOT8FLHSFcnqEaTNNRPM2x7upK7z0g4Y8ezIOv
3CLs+ovsS5A+GaGjcEWjATiAu3lO/cTY/cnl/KXziS4MsPROcZiHjQn6eIFW9eVBr3mGq0TfWFWQ
cU9UQc3rwq+BlWSyo3VqkaHSLeZwSxDLM3RdxmjA8mP3qYvYjCwUDsErX5vbkQBZNxSBQ6uZRx46
ImF1ibha2ldPG/IJL26X/EB0fQzouI7KL1dicyTj8NUEgDSUmaJ2giKFR2yVTl72oxUeiQzDDAOB
HAYEGQEx4poCJYindEFLKCFp8Eyb4EIdGReI6jK6yJw63NAU48wuhZ3lxxbt1LLtmCq5cEr7AAv/
E9EIprkXfwy4rv+fzsHfTE6fkrJO8eBjiolXoPRjmnhBCWXzi94+j0nxxRVOceNIfyqdELgQupRD
C7gZnCpSspqgU1fa4kRIfmHWQirMieNgtdic++cmPqBZZP2tMse4WDhFPPaSjIiNHVWlfhgClrCQ
v/DzAaB9aG6Jvh7awkjKmktGnXWQtiTbxwvjc2S0wIsFyY6NTWkzj2GGVTsMTVfKO1t26mmbzaA6
LwSxrS5zmDRsen1C7xKUAJqXvdaMTFnahgz/oq3+hSHtJbqiCfQJe7WXgmDV91igGvBqRKHOdTW2
ouTcvvB4fSF1EVcMdsJd7NjZGzCQjJJSdOl1Ud0w7II9US/paOm+Frm0LEREj3OlM2Ur4Rn041pF
cL4MddyzmAQJt+WuIv6LlQNkLThZD8FBVndt/gyy16FxdOAOiIFhldW223FfIYjWXFBchNmA95IY
Zh6jFciaZbQMt5hHeeSoAeQTONx8B9MJ5tulfaeATvcZcPaxW3TYysU7v35sNgr5R88VEXRPac/7
CiqMwpcG8tzeUxgaJ8NnTjvxaGe2XDqS+47v+KAiZdIYYnFY6HmANZhiIVmBByivaoR9MWAU0XiA
wiENM9PN8cm3EScYFQocnCndYZKX67dWcYoTMrKUeQrZn4/pm15JOsilNwJxQyergjNZozRij8wM
96GsNAk4TM1dLrFN917qlnJLQrDUOAonrIUU0SFABH1N5SXl9vGu7zhTKYpeCMVgrCIyp6CkbXuY
O0Pwnh9IjShjVOjx0iK6N+dOWOKZZ2JGiiBuUoLtEbk1S5W3iC+7y/c5WlV9CJI9qqy8sY0AE6ZX
ykfd5GQJJEqNcqn17x3DFDIwDO8hHnH8sQaQV+qn+omH2liy6oj7H9NyheJj6H1GfKCWC7frzg8u
6puI+C1bouu3LP95fr1+uUoc4+25mcy9dKdxYhqdrzieUuMzRwjAsoSwBBWjSSct+Np58iOcgfFi
98CMA2mAkSieT1E+N9apD5pfLcUxsdBZiRJocXxozNnA3TP5clVUAUwuNQEfIU5El6E45hoAea1B
zeqKTJNI8lvCgQTmWt4e3ZpaZDyXS77ZLRUHu/3A8OPDi+0lciuIAsSY8pmQH4oLFlHDGt1DOswA
ojLxxHV/NFTXspYGtikq+PQr6/dNsUDDvYvFQKUB5SZqQzeiKH0LK6+/ah8TZsoPpT2zZuLbhhnM
0EGwri9jqzwCcMHwowosxJTto/dIAsp4su3UikfK04+ItKVF/4u9U3BfKGf5Rw19gk+NvpfIjrD/
eWBgyqBPzFNXR10pJrldx/Srvg7VUSq3HB3FtBOE2QHfGmvyhgSy3FkNlhFUUtbSa4PAVk/YY2Tn
c4lcjNxK7CYgEJFSvzbWgGP/qOxYbzchYwUHN7CrbMzQra/sUOgRHEbomYF+1Q7JTMCs7OOGjHBb
wa33MROqFA7rlonSVhF/hGGTY7dTF9+Y2vNDYwaP2uu/MMn2/V5+nR6MMxztBxh8/deYxF9z9zlF
eM5bOiIm7r68moPtHPCHBq7rF0ceOZzsMya4cAdkPppxNm90+T9FvY0nDCa7qt0Rb/T4ZaNYBWbv
59W6quFOU4QEXXib8iXNjsCgPiMuz9yg06hhKIBiND4aFVwExAl8P6wuwTDL54Sfndr1GsmsT5nv
4M6jeXdZXF4q3W4oNbbldyb6IYPy5IAuoigP1pX+l6aH5p64gv9sxJU1h3SjPE7tYlswZn3xXvYz
qb9fo/QlTAlgrN2egAQQM4WQZ93MbAD0NzBr4aphCJp4H52ewBb4MP8jmWaWO0ig6pyVZEwso/o4
pZ/DRnLOBks0tNIMxugkFWdvYafgkQeVLwa8HBGXuKNfwq3K30oJhWtfu4e1V2xmEC6yNQSkMZoq
1gG0TbOeD4M4ZXZobJtfrnftTkh4Hq/DC370B///tYZaUfVYoXNE2CxWZHT2aUA26ReiUKVeS8OP
gQ7whLKshwf5IHfWQyuKLUxY1KZbIEz3QhCvMxvpsel3klOXdv+HmRnyRFO5IUmXlNWs4UdPqVYS
ToPibqLsREZp2Y8rRSI+pqWWf0Ttmp1h9JFy7EFP2gs8800QcjWG4l6O3yZOVXVVYjFCom8rCIVW
7AyLJzXQNo6D0lYvRRsg8JU0tx2CmFkjM4puXRYnptTb5ie/wShIo6WgBXX0AEKF+GmIPhthhXB6
Poi7Pa5rXm/dnVsVJBM24tqe6EMmz1vdRlBWWMuopeG5tzWF6ZIHA/TTC6xi5k71kurfTWiesF5O
ayXjM5TnnzM9kWkoYfoL+P4MzQWaP2CSPscnxFEtNetW4S8AlZ7ty9eVjrkmJO5GYBOxDSiU/kIs
bz+6eJwql8Lw5Ylcr6dmy6kwp6xlsi8aDmBRDsBwcnGrPD84EqZP7uXnBwALQL/8JjPbwEul/MmM
QNFNOZxOzGD2/OoUVj71aay8Ys66RViO1Zhws2lfXplWgdhglW3EmzpZKXf1ZGwi0rC7xfQDQWMy
lkxF0eUVP+y56Dv4ZWS+RP75J4bMbsan55h7G2X2lfUZmodpk9OuhTo2tpPEZ2+dzOmmH/N8z60J
lIy3UwjQOvd+Z+6f4+7JAXGvdxaEIf/FY8uWA2eSbWAtiexe3fYACqxol41BxFi1hmErZ0j+Weoi
of6jmR5MhJOCrzEzff3oCI6NG53UA5ng3Mc7/CtMhDjZE1bE7R+60GAITBAvzAeZvjzDQIzPOWCK
fY/LF77GPm5x+6/15kqu23SndbcMP/xivlFcaC0o9V/KpxLOuzuLcbCgXzUAedYvIx6WfzTexq0m
GZbW73lhxM3YpCsDIs5ff1xnHFDJpWKxfgHDZjkQs7Ql7VZqvYvjVmbDlMebHHuduofe3fA8WkSe
i5i6+KOM+zSbh6E4lPH2VSrHIy2wMTvVMbSeFf5TncN/eyA1wOU7NOj/SSfPkChHTN2YMGd8YiWv
GDD6R83I5VaQjodhN46chC/7CrNlDXCwNNEYhb9m+2eBUB+urbpvupt1exSBRg0Y47KVIuJZ3Fcb
sMaL2fqgPahPk7QB/SWzmSAyk0gb8YNagLKR+Zvxv3gcMc5Ik6PeGkzREbqmyC2unbQiMgMykahs
AB+X8jcTycceSD5bOSaPFXshK93RWlnduR9OA1Nj4QxMEAJac2R1LnB5aweVwpjC5jmH5oCgBYge
S3SJFqhg8raDAeHibDLETN4A0X6uAPap6QZA0pD6urkoTolAKCdAPBtf3/RF1lCxzD/f8AxjhwGk
677uLwb6g1PtQlBH83Lz5YHmTPqtRsG/Sz+QlmVvWOVDOKCTr8ZufT7I9dIMfYJHVXrpRXXFNMaQ
+Om3ePduyl9bnF/ioZU4UzA8CjNR/StHt4IEG9hURw1RINqdGzANEd07T4IorAlTI66I5heXy+tv
C81AWQl7ZM45/d7zkmtcUnoCMxVbm3+lGO7LP2rQ+sqYoYPSleX0dm4LiFomV5sW3pfM78cJICso
qzlg4F4GCp+czTbEKhEjYCTXWsJ2HMEB5XVTxbfZ0P+0R/DDFOdVbhuLR7exnh4BeJGTYkLLmxUF
PHJaai2eiT7yaCBZ81S+ySAfzqCgexSrwITBEVJBo8MQy5WkOvMYh+k0W8kdEC30jOqzwBnIJen0
i7e03bEdkmE5dRHenQ8j2czf2GRbeOvACUJpvlHLKdkGABEc45fb3bjSzW1FTQWL5GT2G76RtPtL
Xhdq03kJU8KJ9EGm0d7z0Qln4pBphYlEMe5YoljRkDU1QRcOf8HmhUicTegbLmPXLj4MoPxZSaTD
PH1chHIwMQ+R1jjck0uMfugup5D31o95bPxY3REOVdj9CK56yQwafqPtw2MgEoJrstnyMFkdCaKe
B4fU+SjYb69vDS9G9EMxDCSQoJIe40NKvfmrrkMApowb/LlhQLOzfX13+OVm6Tw46bo5iP407IiW
ZZYlQrOBOmMzN7QO2L1pUk7jmv+W2wEA/hj/647yhwi+CDOI+lEYfKwXLlfS0DD3VekBDDDdsHWT
mx2A5Q3ls3DD70umccduepfHf6VX39ODkjlkXYWXqqGJvAzilgIFfUJ//7ogw+9mwCavu7VjpYq+
S3ZQKtLnE9eCEAk/NX5ouOWTsAtxY/UB0hS0S+V7cYET0SOTBr6HEK/x8F7R+yVeBc0ISig1xxuw
2fZAlwhynXEd6wx2Z9Yiwv/pDgfjechJf8aAiBUF33h4Nb1RIjJ1zoOFLpgd2SSaENSipWrxDJJ2
61kBvRODdi//Yd01UsewT0N6BayL4RQNYWARzIOlQbObfe5A9uW7pRtw2oCOcjwp3HfkB8HRMT1e
2eiTdRrX3sNYwZrOHeUn5pL0su9wV8xj25r5+7n6SNAV3wVjWXzABWcikpETS74vD1APMoNEZGbs
7v+/JukB8/ukUzy0NTGsCmsW7fBclZWbwmwDKQk+6HnMKDWgd1BqMWHrXX5M4ErsxoujjGyG61+e
Dbxany4UPK4m3kY4OJadbgVbXor7W3qAf4iZaAazLprnTjzjcBZ+Xz+yADeeAcYmx/7o44LAHsbZ
0jBzWYITXfEy1tTrbLq1JXjj8B2osE7NM7gS3sjXHqE3lelCClk0bE0InG8pSyzg7rtw/0NOIqG1
Dunf1BysPR2o/siA+VgVl7CLjVJ/8vMYAEpEp+fnZL2IkO+rvk/XgrrBxM5yxhPSHR+ihyQUjDi8
K9t44szkONvmn0wruwtESbb1xTNoTrUJ14dE4svcAjyAmFEAfeBFSK+UFPAvBgwCbOz5/GY9Bmui
aIXiANwOUHJe25drqd/58KFlrBICigp00HNKYRmon5bqlq+1fpmnjCwInkd+sRP7ZVpSYV9jdPPS
5G2E3NG6+DWGtYbVnGCrwPoA4SmZe235pLXdgk+IDtH/0QKITwFQbxyAnTcb/EqiiTjfgxSB8G6I
dsIsTnXEbbnKCt96sIx3QIyJTujg2KEjabmd4ADBy5udTF6PmSghFbsg5XOd9PQAa836ksqP0SYa
AW39tZsOiMoQTkTUy3POo1F+gGfWLxhFc3UnnCs0RwoVJRTAJL7085w/4HWIhFP9eo8Imu2Qb9mT
ycgjmbNtaM3IsEG8Jmya2GebDryKVpOfazwUGwR8grU3mbEx9PoyV0Vml+0pYRK8kSyShc5DisRm
04qsVBinV3O6APK7JOY1hSydzJ6FRm4D5IgZZ5TpjpdzucKlI5k/06bVichYwpA3kQMwvtsK2e25
EalTRru3SUlC+vps/BruXOby90UxQ1w3bJgZ+fzqZG3LU9svWSHIH8AZC9MFXsSQlXNYuRsP/Ey0
c+xpxQAkcx+U1pGzaiz9TnlnTcFbRBzqgjsWKQemwouuLlPVz7o7gUjgPOjlcXEp0zoCqb0okah5
tbJWGHbv6TDuYPa0ejUyN0svWu2iZWyc4pyI3uOzoem5qAwGLzKsWeVbIejguU3eMoBmjEW0dfxV
oJfyBH4Xj5UQnfHVJ+qXBAa+XMsAeBGkOzi38p//Ch3m3N3a4LU4aoFWY0gO6vG10K8I+cz47VFs
0iOMpjH3mZqJ1y6CJNutq+fe7G/aA7iC3wkXECc0/vISxACs7mRFMNB7BadVQomDeMI2STTJCJkp
7qLFsoD9jrjjPjDsBnzHDnu/CM2mFYLsKOpvKhl44RI5KTJPylx5+LB2+RsbPVhP7rQcWYSMaSCL
yz0sZPX5HjI7aN0XE2vIytcHtInXElw4BMVv2AEszrJAAmqFLQH6T3eSj/yOxNP4N5FsjPzufZro
uitkEfVyMOlsKAzOlmCPqZ8FD1icM0mvtl8XKfLCJY+eTO4bjz8ADwZFT4PZMnEpo/cyluyb0yVT
UA48bO8MQSb0lfZMgYz27S2mTlvpaF4ATEeMM4mJSIE2LAT+XKTJvyj0w7lX3OhqdxFQhJ0Yf6gs
ml9Buhp/qzeC6Rm/pEHPZFtxFCoEPXWqtxocx4fanvIlLSrSnSZAJInzZxA8UCJUbBz1uMkWCiOV
zahAXecOprZCfeUO87pJ8ljPOL22DFESbk1okxFjKdmO5+A1R/ZrVqS8zwtMBoeCpxUFLXarhojH
0CeWZMWxwpyz9aHFytz2KdcmsdaSuABnEhhGwAih58MknoDtBm/99luxAo01qrZjUtUpgZk4vuVq
5erccNbKi4o2hVXIFUkMNjtGDwwp2IYX7+C2AQvwGDwAYuKfTQ6hzzBDRj2geNN3Jawx7sH2w7yt
dkFXrPCfmqOPQXMIl/kcSbnKhdUWatxwsDg7cDSbvpQRkLlkd8S00AtXaXwc3gYLVP8x0v2hXauw
vg7RHtvqMX8en/hsD6iARieJvV4PUvpvy7AHGVlYGEAYEnbPhsQHJiXUQa6+7DtXQEJnPTZZ73Y1
Wv31wBA3aZc8l45R7l8an1cE/IUhOv/Uwd0307Uq3QeP/LYBEy0yuEaWORuPwqBEwL+esu25jlYS
9CRGfnZ4Y7jx+oRIiMQg3HTYmw4tGvOBpHimBoRBM3hhsGFD3KPak12wccxkFuU2IptXo8TCNr48
W+zshJMcXblkxB6NK4925y2noP4VUNqUFAYMuLtdAkSOi5OGHK7mmcqTCZWrDIhZPiesBcJ7mLoG
tJ5s2/9ywulwcL4t+Vu8TEumVFG91U3Kv4WM+uoCK5BR1MFa0AM19oB1/FvW7Cq1EybfyNoChFXw
neeQdDweWNvh543j0ZhwHrK9hD+W+q9jW3oDazXGyRqLhEfumF8TY/kAzU+1zraEzHiJuXqMK/Wi
hMtXvydcnWczJcQYhQi72sfI+MqE9/Mhc5IInANExeEbYpybEYRrGDi3OwPi0DZJ8p0ocWoxuNsM
NbNj9V7Lq0hYxUgZKmv/KK4JD0X9OjzSmfGvu7CNJJBK+1Q60SlZ2qYFIStzY4AsAp+aElzmluNF
qIqFkHk42VXZD59MZAR6cOqneJjrW3Gkh1NtQzz0wlsUIqBZsspBmN4SD+2Iv4wmlY1BYZfov89q
L7Hcq2kRnGpEvcQ7qkMgET/r4teC3B2ueuotaQ/4Ie4vZBomxlU/ysCy8FsFKT4d8BecA25bnFKC
xp43yzwr/aZA3cLij0urLdfTyJ8Ml2c6IlBDyeHwxQXrS0wC8JYweAd0JFgbuKp2KbAOop60lWaw
Q0LNBP0V26DwJpKH9TeA/Kb3lhbLc7fmp87HU3vDryWvsCsB0s1PwnWCe17Bf0TjZPfwOGijWlQm
Nu/pTLJFNjh9FErA6uGPHNUiZYBIdvd8djx57gVMTXCiYKAf8SrE0ZvK4LD/rRm9Pxm2hdEKvG3x
3PCxS9pG1c5J7Er5TSbEga/1NeCXUkl+stnpTNRZRCxvMhKOIr+v7hGO+nEsKUN4qBj5KzhmeUBZ
9AJwjNdZAvSEp1K0q3prdR/ThvpHX6FM77STWX6LzKrGBQhXfLOD9A6ik3XWC9RGPKvKMEpgDj6x
jJDbTXnSWZvnHNZ9MCKmLoTbM+cx79bWjoPp4ePp7cTLwG4CRqvmc7zK/LR4B45CaktA3XwBFUKx
H+Ak8YAvGHpGd2HxvBUCmlAGwy5WcqZaEv6z2/Lp6Tf9Zk3O8MbcwUMdSpAHDiEFXbLdkTvVeHrP
zoKlBGxUE7o6s6eCxSjNB1mF5QaPf4rfC6G8w6CK6aUuLKRNBVaR2hdulrnp4wCLCD78x1aaOLc3
Baru9tgmTgW5g9RIjG1IFO2htBW/P1APVKhy3/lrYRSKLru3GA+Uh2m21ncs1P1s2nENV+50lAYX
LlKLHWmE0BkCn3YyRER87G/jZ5eC6Ce0T3f7x55sIWZH/3Fv6u9rnA0nPYoOXzpZFgX3VcvXSLaT
L9gSobhLlJVEm8T3ZZK/xmp+XA58m5HH91LvUwJIWLNp26jzRE7sonqTFWdY6aY/jm8E15jmXpiO
YnyJdmq1rOMvq/4pcsyqu3pOb6r8YCR7cvG4saexp9/8kyArWQ0oNOuan45djksiT0QPTTnKmGFe
92NcxuiSLSJuthTDJXDKRaZ/ghomw6ny47c+h4rtZ/tuPLJMINmmfpMG/JdY4oMVX0on7GuTaMe6
Y1fFzxG5GhyWFDr3tmZEL3u0ygw2evoV2lcGTxIe2nXVuXkfMLlIVpFGHgxAOg2baDaHUw0Xynos
TtZKGZCCfvKfsSY8sXdaCu0Kt8dIifgxgLb468qfWmZhs3zEu2y4Nd+EoW2Uz3J860i+qX+mK30t
AybkDUuD+e+fha4gdyjSZ+kES6TjwCMQQmnds7gMvwuOr3yltQSRd05F8OKVsQh2F+JBBgY0Iq4G
NOPahfky7dW89y7yDXPIiQ1Bts4UJjI/ZnUbQ+5b3A2rlwDenqllnoeQm4PGLJimM235kMDSvmYe
eq9uIO1jvCCqEmUhStNZXtajIqY1ISrrC8+l0oLcG9f2k/yI13r8iBlxmCBfdLlGUrFTgA7jwRWA
AEljEGIglDDcltbKtNpAzy8VF5olXqrXir2NZ5zU+GqCl2PItcXtWc7Tn85tU/8x06gxL3APKN9m
sR5RjS05uWqJSuNoVNtnt6oYKaMQ02HP2zz842TXJkqCJxotZNN/r5dBZpi4ML7b3xe8DDBpBT6o
w5BvM4zmnAfyngH941cVsBpxIqK+byEIlkMw3KfYLet7bmJlYUHlYJAf7tZ0F+O3essFbAHENOyY
s+Q1n6bUJ369VL6mFNjdc4niKq23KUN+XIgigGHjw8RNBAarSt47HXXyAjQAB3qC/oeqqCILbk8y
JnIHTMjSbIHea/QNU2MsFIhDGj9mpLIMq9wcfWMOnQ1Nf4BgnQQvz1xadsX+Uj9O5nsvQYHxcsPZ
QEqXms1E0c3urn59dvFWfTx8Mf3qO2YL2FFRrB8yarVSgF620LDGELo0kQVQn7vTqO+tfq+0m0fn
u1IKoiF35Rf/W8sglW9pdEuGERRCdbKxNLyCKcvZZKFkwQCWkqXoYwawjIfS4TJReShK8sHJkSM8
jzar3nbK0YJXxZ/RMAjj58jJH11buk3GY43TsdxismlL2OIpN+VxPepUYC3xOt+VjmWYHOmk+eaP
E2lVuHiEQe1PHvMVJ5d0sEAfVKu6furH90LGXOgmX6n+jduZOIVBPJZz46DYOXwjrvYMIrePUQO7
VtwdSyrWbnSj7K/CD6HVChfGKUJoVVDt1SHdcuyDyOQtbH9zi7nttiquLdNCLTuo8WeORxUNVs4G
9zH408i/6dK2+t9BKsTC0dmvFfs6OmgviRI0EPuix8Rm32AKGJl4vcA3Sp6xY2tSAkRC7qBiCMFH
348DRfpbwcivPWNZKJ3hKDZ0tAsxouou70hWY2iQMQBSBvj6PqtXj+X4tGMGETtZ9OJyK3Pnidjh
V6m0MVFwKD5lRsObSs35aV2Elxtadwy1JopbgvGojgs0JTsaxIQPvFr81B4QnpKd47B5IvqbU7/o
44BHpv1RKz2jg51EpDV3Bs5qnBVYioAXQmR26p98reYbgzBSaHdhRpTXUgfXCmPTfor+T7hBNQCv
xHS4xNJ+aUEB/MXsz99dAOGM16UQDPpRaH+f5Zsh8vRVb2m5RC3ZvQ4avj/yJmsUwZQkJZIUkhRE
r8FCV63B/5YFMTi+3nFuHMIb4cPQT8MrDQ5NFvjAwnwTtnOcLzp3X/2hGmm/kms+7gs+fqLG9NwD
j9o/AmBFwnMbIUgJzzUWYJI+8Kl/sY6WvNeOgoO1p/jYVpxVMGNok5Z0MdqpLP68JHJ10SfDvXek
7qOEjTAP2NGTueOMvZIorjphZZmXcvhMsHwq50xc4v0ErmqQ2YC2SjJ9NrsWPALhAu8nd0Jf8jDC
4mzOeXCauPMG9W4pmweMmWsb/0FbkfRtv23O6L8yivD4+d5EX6myaoWdpv3WX2qCMFz205Oh3Ute
mrKzAdrafbF7ydU/js5rt3Fs26JfRIA5vEokJSony7JfCIcyc878+h5s4BzcexroKtki915hzjHd
sVLWQvXwOdAmtk4pJFCfQmeK6ARLTpEeNVWHj5EwRF4zSuXPaa3VD5PjouYWa3aifzGIyfRJ9/j0
UbniptYZQuGTtS1oY+dsfItO+XwJ9FUi3LucRf2/hKlRCldTS91G9CzuF3oZjTSGic5EXOosPrPi
fyXpO/TZNovX4/TOWmMEI7GFkF0RKGLiFNRJAnaUmY2qQJ1Xa6uppvs415jK/xaxaGjdqs4FLJsZ
13yT/0sd4iUOOAaDn+IbUCQ3QbbXfg3Ewbs6+Meu/IK4ebjmuDik6BJxDI2Mkt9QzyUuewfMg8NE
5qCd/aQF0Ng31IBWDN8xfTD4XLiA15E1PQPcjtdV46qI+7MBwqneNNkjhxQafaVbA8NT9JTh9BNQ
s1KWjwtDVkvXyg+izoaMXMj9g62plC6O2TLTam/QTvwNMUR+wC4ESXtwNqY9OjJMK4V8TYKrOnOJ
mStBfCpwl4LCHpn61V5ev+r5ovxE81noNsTjxv2r151yAWp4TWbB0EZy7p9E0eOx7s23oftaHk5G
pf4TqZ8TkAjgKS5rubR+tdGbMLpFjMO5Bq71zmYc7S/UrPFQ/moaEZXmESC8nr+T6JpIW+BhJksk
W14Hp+Bm7QtSMWghgi/zs9rW9oioVLxmN3PXevMBfMLWcJNduyoOCAaP/tY8cESeTXt8B/q1r7Cm
M/pWtsw7bVE8KXyBOLg9Xd/O5b4hV5iWNgD2c8v0rYLcNZt6FxMWu3ztKoHYCUFQq5QESKxWw5MT
SKcNXpbLB4YS9fQbYWe8DyozTjaDDqWrzWTRpshcy/eErNhb09jmEmfzbFlFws9IHlNEwGG/4WnF
GuoDCQpIO31Ngd19ZC862cmtn6aFzocgvRUuS901V04ZHK10uQThQy+YOe57FjLDdcIDeNC0I7WD
Nq8uHbR2u5VcYjpzDCrsZJZFLZ2XzbNPC2csYiyU4B8sdQanehqtg+hIMtAsrvQP4R9AlEBANm93
x9ZcxbLTMGNALji5qrlBgQkOYs48/2KO9hiDszhotScx7X+RkhEj8dTWLP61n2WoM/1Vz3hgvHhJ
URyztltZ2/SoOOoZXixYWQRRD26mYI0IflWyUlnZRJMNqz8WrMi15ZskUWFeWxj8KHwgva2za9vC
ycZXaLeeeVU1sAm+Q8L3t6Hz4P6xgbkVDALDGunHemIg9W1+8FYGtFqxO75H/m9e7pLAY5ZXffpA
CS40TCV/FKpKaFbaPuSYwKWbKB8QB3RmzqDkV8RB/D8Pf9rqZ8HS8WQ8sj0ReJD0QCXwH7hrn5CQ
TtYdEBbSdsvWN8N3bUJScPAS5XcmQ/gs8+DSCufa/NHcAHlT61T6XnFDwHsuKSuidu8QM7bfoJm6
gLmo7fde8Dnvx28ETPyKMS9Y/7T+V7UZ2EFZXXNbnctyG9Q37F5NwXRjbek7FGz0qdGb715kD8Uq
ouSqecHHmvEsM7xst4yN35Qjjx+dZzwxwqVgBvUdOapzEatbFn934p1ytESZith90Wbvuc84K/d0
sU3WARO8SMyqDvXWKjdTdwRjkJtu/D1evdW4h1k34A9UyAICcXiScPT1zR74L77PmGw9CP0AKHxb
+qYKZxLOmIPh27yf2z18KoIAGhakVOLQpHbIzTcSom4nO80Pi770xWKJytDYk2tDMsbZ2A+g+5AM
YevnLqbsfyrZG8KmYv4AdAaE6zjWRxzFQN+QIdbSjxjRCNLJA6URYWJIJzIEHwKKuJIr1akFPMFu
78XZmy9QepoYw7LzwO8n+D8jedT+iPeQtDcNOEiPZIyZO6UCKtQdUIHAcqpd+qNK2wSJlrEItayI
z6eiGfHRsO+w4mn8GPzG5ZBHwGMeothWck6uynv3jyUP7+HyK9khhsmJBMTknHC++a/2ziM84zPo
si3PDzd7QCWIp40nFGYQShN+7aV6UFFHwxQYbkwh+cPHmmabnSjNXndgg3Djw/NnIkYJxXt2k+l2
+YwiMurYJZGkqxln4eGeD22FlhTyqOHGzTGr//kY1sDLi+e5Ii7YCZm6aQOFiV0b5yzbT9XfwLhC
mN65LkYSsmeifBgrJqyqS5J8VsmNC6BH6shXhNME1RILas9aqCz6viYmB+HBNe+0lfGjqYyZAKgK
gzNWj+JLIV5W43cCAPsV9V8xp2Yz5yuiLjh2aYUsFI7+l3UHkjEhjupMrlrJ2gY0IQqEpeKP6iJR
tHU5nQaHojNjHuSSVSEa2NVvdVOfWlDuJrNjHRdAtS1b229Gei/6NMkpomFlCMtc2V0Mlz72rOgj
SR6tubC/6ecKhCT4MpWeKqTfzEBcI2cYMGnS0jBvPEjo62ySBF7kPwd34sxCbGzMmkk0go62iies
5gyryleIECu2/jDMCg/tYqCVCXZoB9TgI4cPyHlAcAb/kPe/p/09GhqvLdNK1vrga/pzFF4KJp3K
Kx4OpvnZt58aHlFoENG/QUFkeC1gSmIFjI89JNV+3+nn2XTwv7UtVsg/fIyxuMccxfwFVyzGWWAG
lbItQQcS8p2/mco5jp6YXMEP1hKRThuGxPXD57hEb4DrhshK5ctSN7zpIftv5V7eE2CfyPZPdX3u
9a+0u8/kRcRoUOmVGVlb7XZ8BJAjiT+9Kuo6JLcGn4kJoi/6lI2D2EPq8mpsqUDqOCuYn/Mx5YCJ
yCUmdB1OKt+Vltt1xWMeuHp5MuHSc+GLII8+QvDtgDGy9RQe2cayE5GX8CCbUdyzRT0qHCym7gOo
DQblGGZ3UXkzWK2aF8bo4yMBjJmjhC1rIJKUlKYFknU1tERKoplEv+eDIhYdX36NJUKqA5D6VkEo
xT8HvVzSXbarVPE0mZkKjnsPqGTNMKY/6fBN87XyCcGoOkQR0dj7rtkqPN9d5MjWGSfoC77TLD3o
P0a0GRKjp/4nwb7e/fpUHMk/Ro0Z7A4i/STVA2SrNe9WCvKGTo/UxhG3Lu7K0HJ1BWdd7yXlYURf
UpbL2VptRuvaBNXW14hK/Jyie0vfPyT/EJAarAZPjzx9yIuXCCY8/EqWYKp6lRnQpxr+bosiXzjH
8ddQstfhEC7bbTqBsm5kr6G+KMsPIynXHBWAyhi8DHi8OjRRlvGTpyLQYmbNgv7XGzpf64KI+5y7
nUIajRBSkRjDQYCLhT40gP9GLbUsevqBRB6TR/+53NcjRxh8UX9F6gKCzcp616JvVd6mhC4umjvB
tbFrSRuGaRiC8gey2foCX4KzgzaTDayj/FjhpgxOGeOBjPUdj/pKAO94RGeJsMmg2Y490oCoKh2l
cVhhNR3Dt7WKTTfAp+2kjCWp9FztABMYBwZJcOImgLs7QNzP/imFE4AfbwBrsMYEuAxEVDtnrIZ1
NvmDI5KyCOaucybWa9k6aZf1LqO+7vAstT8IPTGLEiRBafIWBFdz2eMwPaDbIgiGU6UAxFQddQbh
PcNczYRzhHaxcbIEZBKCewR+oBHHfcSwc/qjkjl2jolMxC8uCZ6aoVr8dKTaZAvxqHfJ92HD/JwQ
wbcOLgmk4k1xUsdFBUHBuB/+AG6Kxe/IW2B+89tqGQ8KNE4mV2KP+lFn+GwElFNLLIPKCBXQxTQS
vs0ovCajh+qzoDtBGwoBKndJYYmIh8hoyFUpXVc51wD4KnrGgWIUqPhnqmyq+hHndxXlOEYFzWFs
ORv72jgV9w7hJi4NgkHVfMtnFyVSkii3WQCAR2E4+r8YljX4sGLcNMYLVkbm4Ze3iyrvuOS4KLwj
gJ0XrgohB6dOXA/IdNM7/qgg38d4vfFgDJd+wAu1lsRT/4j9n0bc0rDGCqRObhnVPLWTW477OOpW
U7ojZ0lPl7VHwPxUIN/HmrBh6YPTZL+a76LAFvcV+QvT8KNJVAu4dUnQ1T6F4eGfEAwNxmeUPSxO
UplCHnzY/2OqeVyPBBIQfKRdSE/HK+1n2zbGMLyJ0qM82QZKNyf4S70AuXBZb+uDO5IYvzZwyYMv
HjMLlcu7NTx92A3vcnCm+OB8ZnTD0ohWIutsGT0KXcQwkmrx1edXKblN5EGcE/E8FfuemBYcI9jY
YfidDao2VNKZOzB2OhJBNm5S/iYSDQynrMiNW4MwBhaNDoPwUo1t04Z/BWLu2Nhi/5117INOrXLo
qwetfc+FnbxX3SGCaidfO6ZxKoxS1Kx9yZXoH2fqAWmGgo4hSnr5EXDW5h529xSpwrYF28Ej23jG
K+b7ohOdGAIwwOP9HIpfWmNRTq46vKcOASXkvaICT62SIBYscyBJ26WIXIQSJRtf3shygzvghvBQ
lTEYxWBkGf6qWfoMme7rlrarEOnyqFhekJzFBpdJBPoN593MnkmW0Lg4fbC09XRMg6OiSijHD3Xf
Jr/jMXWQsiE3laxXy+5AJpTTqcjy0knyHvh3ERbEwsFvN5FBzcc7GlaniMWFhRIDsxkz+o38P1NW
IKJ2sTJRe9hIMiXrbxpvanhOuVvyrxhZ0j4CkSF3BLFc41heBLjCBdEXcetEueLNM8H4vEv8aD1F
jZoeIUEQvS7GD4z2Fv9IgDrbH/GO1/8axlnHmmm2lVyCCu4tAAO/4E2qdy3UNlO2JfEzYxFpvuVA
P5x62hp4fCovQKrhf0ENrVAkHVPe/YYNwwI/Kowb41ihOMXShjhI4ushd0RsPEokesLfLC9lCWFv
sGBYLgTdvUMOZtqMhAn7AP4+vKXI+ih8uDw34KPoGAW7BaljPYluq4nvwHxSVXeKGGXaETcWrkhe
JVsmeI7GVrNga+zoKwxbQN1CzcCx+mm4LQUtYjvO9WnPWjkRHcIf0Rl31smyjgK1El9mTo96Mb+q
6guBCdt0gchKhjCzg2GLsWR3zO3hk0MiZw6ncsA27ifPgMY9eTOyIwlPpTtr5+rfTIwPu42K5ClC
Ds7y+NDna9CQ3z27BevyUQ3Z7CCwqk5m7Ro0OxpC4qXQNRlY+aFMtBl4IXXBy/A4in9oBqA1ApuY
HZ7ECfATqvGbZHm8tU2y0/lctE+6hq45Ahbj80+eaG18cRPz8xTHCptFbLehy5pz8J8ig9W82mbY
9aXPWTzVF8XVpc+SY1DF4jrx2rqUWEL8IY2XIVgsS28smVMUOyXwL8QY/Njhr2F6lGNC+onMq0h2
vuIyvGTqI3ewo3KHEZ7SYPJj2OREO4GFhvTGavEWIqJb9cYxdxX9yT6ZBF3ufAUBe/aPf01hioS9
P/xohQ9dIqoJYNTXMHgzFmeQ0PlHVr+YFQuIyo3hOaMPkRSoMdFfjT7F4JtahCgiG/aqJ/faTaD0
ytMjrc11br7F9GgA8xLwEPOi0DW+MSy9dExorkEeEiAuZ1LfR/z80SWglMc4Kq1Dbd8zX4CaJc6O
qTHv6yZ7zOD5vhj0xsElJkE71X7ZwBvzXxp/FMJTMZj4KMdCpg2TUZJ/tAY3bWgvX72JER+3rTRf
fJlsUsZpyS/LZ/ZNSfBSLW7Vo4odnScOiUuDnvyNIJ3sfTJZOuqil2rbgPnQSAKiIOyJ71K+V1q7
LxU02AezeerdN0+UmqCRQz4HdZ2JoowH+xaJe5ZITXixSIULak9TWQvDQSVwe/E2NQ8F0T/TJ8Q9
yC0S/Sdho0uQG/45dhBd8DNMl6ZlkaqJ6+5DQBpMNgOSQL23KwwWeGxqKDyfSvLoyPJBsoljmOql
UtGinplgY+7Rschy4ce3GE4E/Q8yyACesdi4se+p6U5jxVwsK23iEgkl+qJRF8UjeciztcNYCgwt
XaJUufchK73gV1fR76hte7LCujX0MeAjBE0uedlEayLCJ5bwKJdYKMndIv8VfmbOJhbNAa4CRFMj
/9+M3JDCidIr59OFwtdQNfvOEf8sgJajwpvKgyLovQMPmpqTAy6kRFvUNu91f+VNZzaLK1IH4Voi
UqgAhKEG6RwSFaqVneyVyuG73mc9JYj8Po63AGthhxJzTRRbDdGBtVJ2U8AdluK3iJ2mNq9hafda
divBRoptA3MfC9hQbs5hfuxA1Kb+Rw7lk9VDebfUrU+39m4RpbAW2xd5ShLOjisMa3JKSQ23f1Sb
jBO48WjgPQrY9puHAuOLiJNkzSyp4d1iDMQ7Z5GQBsScL8DAIuIf8u59VFOHzl9lCCHT/Xci7r6t
ABRFo9D3eTcrXvahZ0hNGIHdYeNXqO0D0lRmSvoaHoKsAzvtrwY2D21yl//M8ZFCM6Xo4P+YjODa
5LPMyOumPQr6a0Ykhv+OGMlpwbtZi3KCTjf8n6TMqVttucGYGi6G46tg4Yc7VlHgCiUhSb7qIaLM
CTg21sF7WRkcSgA6EU13xcnMVle94k7h5S2h6jIlEHCHW7/ip65sAF+a6CXpxgXp10B1jomTRQIV
NMUGWZvzlK9Tw3+fYOhZKBMNxG040A0z/YhVZut/oea0ms6NMikHSviaSEcR6JEgP2X+54jqamDu
mMe4aePuOMyBJwqXhiFIUu7/P/82pcKekzdx6PllGq+iPC3U1iU4jMm/KR4bWBERySOEZeOloTDS
mGXtOuKVTY+MYp2Jib7hbkOa8Bl1oP2aZ3jB+yjjdJzQ0rWOhJQx9c9T+k6COWY4nuaJFRLGSdKo
NQ/xVB19VeldYJ/L352dWDIFjDlYDNh1t/7O8j1nPUBlCNTNDzVdVPxGtQttNPxdHpG0dRRj6ysf
DKQanzUjWTwjn9KTEHaib0DFREAexoqHX+474b181PM795p1b18NjhfM3f/vDZJif1wG2jzgv7gj
G7ZAoi1aT4+5ZwBTmnlsdOvrq/xHAntaX7nnWYuk43vpiTsNy11pY7l4hsv0PbsQXTObHviSSLnG
v5wlB3K2Vchb6V7Zqjs/P5lILOHi7rTgIhDzATbetPXnoz8nNNMNwAt/Piv+N3QpGMLGvtT/kf3N
TMr0umJff6TlboleZ6YpbtmiTEy6QMQzD4jQ72AS2vNfdO2nJV73Kh5N0l0YcY77sd4Gs6cQskA4
2Mvf0J2n6DiJ+ovcNMAJm7GVpHB1Udgf6P7IgUCOH6gPQbYFvIsrqTvFucfKCX8+neKakXhxDTbl
FgliBLrILbmoTZiG+ju9U3lmsSfXfEowdhcjhJbtjVwv7wbUINaQyaLYmtLfpvorIYwVuD/u2Dn1
mnmd09ceGi413abFB98Y8knJ3/SVg4aYHhQ2kL20uVdl629cXJk8CWJGKhJln4d7CHERfM7YY+tH
w14G3O82DiwWFYxWo8V1u8KezAafMfrS3SqiPeLQ4KxOzqpD36r+kdg+vzT4httKfkicdeKZwzeg
YDgkV0Ke2vPAKwGQPWH142Y3ozhDGh7eqo1ROqydy/BkoNT4ybsNpnMtP2OXzEfsacTYn8O34l20
7CW8XGdVDVo0PKJXg02QbEv5rz5QldB389vUkR2VdrQLGX6i4lgzQDlVgG+B5waLK7wAZ2UTfNXY
CVsoQNS1p17Vz/JHrPc9tiZsUiOkmM10S+jVuc1ZfWnuDE/1wl6D20k78MbkpEZvNH+zDEM8nm6J
ZCDGjgzV6DwQZMDnQCXl55e6enB7MXzmO2FkE2yCG/LojfhluHRMabktiIXyOMuwIzdLvFG6aQ+8
/AY4i5psagZu9Iixm2NkowqqX7KBh7ZiSPviT8zYzJlbXL0KXyeCpcrJm40FNaZeMzl7MNxn0mQT
DavsykPoNRNvMvtVa1svacD9ssCuf6dT+EEzKaLoZ+AFVYs4GL07m9E6O+INTfG5kqS+z+lHyEBK
xtXResn5pkwOdH4Kvru2wxzZY81J7rHyTKNDDbRhRERhblGfYVW5ag/NE+W3ZjwPu/20C3n+wg3T
LHByy50uE7bpTPCEv3D+J8dWtIMeHLLzaESHfZNgbQjuKEhK2vJwKgF+y11TPOVj803bDo2MYuvD
/6esxh8GJ7gcmTEaUPSQtjMDcOW1vwkgUkes4QF03PU2Wkv1FmaHYH7pBDhT0VXewLwscyBwzedx
OgFDDM4AnfllESqECiRlr8fRjmyxpcpnYkLe7VJCNM+m2GB/ITyVEUzyD8EEW87f5F91TH1XuE3F
myA52j6ZvCJ49L8phb7DDwj1uTRv7YOiQ3DG5ji8SaJNFNet36Wr73YrSQhs0B+xlQa1DLSdLRgp
Yyz6yhfuJwNSPr/0j/kb9f8edAyAP4KB/5DHja5aAuBw5nNyw1DP9a4zPl9r/qWmqWUi8okuQtGY
OOyTbMvNJbwQDA+L5VwB7IPvx6lBUpHNwPCNS6Z3fQtoOarbo7wxs81LcIHJ6p+Vk30xz50DQk4d
di3+DuQ007Tw3jOxmc6DBGWcloBHZ4lYXK4G5ozqNipdzmAWG9jzm/qXiRvXmqbidz9bpLqrfNIF
a2uHF8JeWZnybsTWWzy/14fsa0SGYXiT/iAigGcnvzH3RRk67HI2uiPWS9RLh2JkFrYx5EOJeohD
HcQV5i+mVGgyentQrsvKfL7wFdQN94vBN1xvFfMtgumtb33/3Soe4+j+ErNFfPTK8tR8B2SD7lVs
LsWtXCK8miMKsUq49SJTGHo1/FwElRSn7KT+L3XgQuZvWaZttgmEb+tNp5hGgieIkcwjqS6sN5Rt
8Q9NHWYP8OIfA4OBki0p1J4rNTWgCRsiZqJskNHFibswZTTXGmCvrZGWsWX8Q7l+X4xa5ba6waPh
dDZujMfNz/mHoErGrVi55o3/FwDXccTZA03eZzdY4jrpczt6QU7ABAPzDFXtZO1Dl7HRl/6lWG79
i2K65NW55nxuhImtE4hLpBytL9q5BjYh57JwIA9pPCMrTsz/0RY8auO2PiMGqP4RYiz9L1wlqpEf
EjtGfkaaoH/MMgkcusOAAYSurcGnAXS/IerC6r8EopzAYtml9UGo1xNNr2oeFr0oTV3kFGvXgmyC
K0gKT9FkN9SDLN1zSpzLUP6NBFxVH60CrrHY6MTHAHgwdgS/ECMjHvj5mKYSb1MBnF1pxorbEIl/
fzesdfldjOvMOlD4G4bCqbQTTTtG9VMso3IG2MOiUL9b4sVIPiXCA8JNz9699WjFMzpFvuGUuARZ
3/fYQzzaLWuwQwO/4G83Ovx+Uj5lgYzSZbgmLQemS8DuZ+DArFe2oQtSAiJ699keItzrTy08gMtp
trj6EoDjoy0ugBf9z9dBLjQenVsG9MSZWw95JWmJuE/2aOiZarMLCYUz/dxIbHhD+vFXge+AaZ8F
Ai5jTc55otQPUbmWHjBn5ZH7ZypvC6FTsZdq8sSKc8nt07Ps/pkjnnnmHiFreywKDR1YKCFIGhBZ
GLaOwMqUH7HFY1vz/sLtYA4Z6CK/DUT9gOiWOmITd5to5l7haJgcecC2P0AVSIkc469ZTF8duvaW
GSYRlUr4pQ+2wbZfL9f1iwe0IhiVBy+sjr51J89nLj84Dmbt1hrfGu5EfrIUMxSs6xkNvLWhPnVg
VhqrlquYQcuPQcqnFynTZliehvqD6QfT86ncIzNnotElXr2opHDPkNZwAA7E/JlPzaVadtAymCM3
u6pxmXN+WcqvKT3k6Qyxh30vq7I1v+jstmg4BKYe2Z9ePjXrqMWHcHaxGHGThECjqCk1l1dHQBE5
ErwULpUCrQVVhUhvRi/QOOxF5elzxDJvHaeJ0XP8li1Zmfov8ta+h2YI4AOi55NDjWULiASs7hRH
MN//1I3IQZ3l/yjflhOz69Yyv+rdJxNy5Zo1rj6+1c0LD8X4CucTzTcFK2nU5TOavb5BwXFUNxI7
/SG5owtrqu85YaLaHk3lkzatLo+zeRwBAlurlpmVFJqQHHWQR+x9KHhZ8cQqsXDWV1L+COpPoe/F
4qnmv3MrrcTkLjaHuHxM4kccH0rpn6J/N3/AZ0aMkd2X5AsHuWzfdBh5iFZFzAEhBbmc/cERKZC+
o5eZLYTKzwIwdgOgGHU93xxvcD3sR1wwFd8RT5bEszcGm47hHev2Uf3Hoabwir7Gcd/qt5RhHsyn
wT81VOw/OddLgt+j9NqO8QjyK+3HzP8J9wFrDR8jo4x6TQwwJWbZSYwUVP2Z/V2U2Wyp9PZQkD4e
IPcIULEkXz4rAtR0fQ5qomKFTifYFsgS0vvErC32qNv46DkDLu6hPmMUBSANKH14G3jOlZ+W72Bi
8Nl226URtU0cK1QprG+MGK5+si2CK38M28eMPYM/fkbxu5/ve2I5ZGJHqcI0wMgrAzbEdC0obqUz
k8KaRnAOvkfxNDMbb5fnTjO+Wz5hQptKb1llf7nySxXBOS/lH3F1bYfSMVGUycad5tymTlqF6HJL
CchajUk4/4OXZBri+hN92WJEGW5gIigdlQMDbzxEwMUUj54jBoxtnLsQVV0Dpo9+Cck7xvtjswnP
P5QEDRPu5FiRYpT89Uw9kS2w9Qb5TPmHpoHMyoCsOKnewKcK/kU6LEG7xW6fo6kDRKgcLeA4FwWw
w5S9s59vfixWj353K2ZHaptNFPd2gE2GZyUUyZed9KWSyya0NxN1IZjVt2niIxswfXtS47YoNjES
ZoSvkRRKaMM22mM5pOMi25dBkHmMyg2+snDZmJ707iaym9U55BFkTNZ6tn74uxvyGiOK9YLdUYC+
mwFXBrAZef7oZ6fWOlIH147QVWvUl8qxbIhhKY8ZELYQB/G1CdcRSvIQO/UoMtTMzzFLNyI6PMZr
Q/Tuz14sXeILX/UMTCZoFNfEcRpDSpCICQz8yzGggQEnOcrgSKCBSyo2mTcNSULHtEkHVjiwZkE/
pSOjBmGGqpChHDJw4TXInuCj7W537Cq7+Qw1Kpd1B3bP9EkKAPAOKiOpeBg1qHRobntKcEU6WAwy
c7ZsfvE0/GBbspG0VAwC+UVvGWF+AeERXBFvNtLB7N+ElbKJPcxTByIFtB+BFZMUvcnNQSYEtMNQ
2tspnoyei8GZD4bLlE6ECc11xrnQryOpJox4I+78+djX297NWJAyrbDYfvn8ND4PNhigtqIIpKwm
/Y0G8pWhTQU7GqF4CueLhi2nYp976gRYN4Gj0kbTOCrWWRru2k/L0KuqnwwiZtozuIGk1LBNMCAf
Qf4Uz/y8+rSR1DWdscRIygomZ8my43puDwKDSBNQ0zOfT3kJzvctp1+Y3fGVzB4oeApE/iypssWQ
Kc+Xap0kxDcj06oYB6VKS80+ysgLt3s+I8wJ5OGQkKeHDVrjBTW/ofuZw1tNq8Vju5oJuYF5wny9
Q4wWrvnRBhKoOkIfLPNc/DUNEkzr2Dh1eS0ZGFUIxtqKlxGntqxhQx/Y4NTkBQKIoXkjakMp0l9D
pJKQEWViZkvWuv5ImRbEMi+sSayNV0hL40d5mZr8wp9R9t2X25yCKYN5Jx784XtA4EGX9gIeV5yQ
ZICOKvYgpawImlK0HrvKVl5J+dcXH7L8QAUbjW+yiqqTMhnrJYAtOpKGvEBrEwbfpcAoju+sN1Av
cG7hRdA4/Xv6I1V7tcXHiIBEqa+icGfqowQnYJKNy5RqYCEt/dRAd7S9KX5ExQmMDONj2JuXXP2B
XqaA84/eNVumuHhXGoCa6PaA9PkMEFFZWAOniww1MtsEyT0CBj1otdejG2ti/1yhVRplCkiVWJbu
MYrDk7GkDtm2/AxhMFdPvDxqemHXQXWYQMvWvinBZ/FfDfUdLgxCGnJOkfGvG7QCl/hoRRCCyeL7
GUkdk3myW37GGnaUT+abNlV7LfgSrbsCjLXjapRRMCWUxnn4NRgQH3gHuEU7DcslDLB8YsFA4HHx
TFAImEjlU+YS46Dgl6PV58ca+d9NFrg9f1uaun35kAJUy9iJCMwKIS3PrWUvTC6SfcCVIVgQtVdm
YGAAgtQuGbbTyWfHnYc+IXprug05Udn3PspgYdkAvhHLncUZx0Ge86KPyjrSMVsNeEgSZ8DCUcN3
Yd0scFcwq2Wbx/tkyNIBFiTkTsZ3NXkrKG5rCviyaJDMrBrFcAqKDhhkI/aentsLMTRmdAJO0GLQ
IA0UoCVqc9hxIxPt+iBQPtjwVqlABWr0BMd3h6acmHr+Fw/IfGJwxaOBUWHR4DEiGbUbNTJNsqWf
fYlizeprxLc4FPyYEexLGt8zHFgDNR0ETFB+Kidrmb8NwIz1a8nsY+KOlvXDLMuE7hm4bbW135J0
cFfXBE4BIicnqqm/c79ARbyaGd5M2b+aGvAoN6cUfg2befwIFeQng8W9q60aadO032qpMQ39E3Cm
K9GtoXAZ1T/geKy94ouIMYCapkp3jY8KDytPepfBM9xISuI7YNeoVJ5CpjbL1JynGBJbhhVBvEJX
E6zdgHkEXXhC18hK1cEb0HIamfK1BLwvRzNfmTOUkPBCLn1OCyYaX0uTyEA3ohgxNh13C89kidx1
21s4/uUfFM61v+tJkQHcwCJ8eHYb61Va/naIPN0EYclImv9y2EgUFi7r/+p92pbVavqORw8G9iIH
XFLZVjrQl4xwX/B7Z61zBP7oXj8Ama7ZALcfGZ5SJabpIU8oEiEwwKyAougEpoW8xNZ+2w9OQcNg
/tQVl9r6Ws5LrkSUE/Su6YuXD0uwtcdODfRIBW0NFFfwf5Ei1aCGhoZ7rniAdp2bFyh8UYrWs/HM
QxR78ckYN2TCDTF24NXQvUmMTGvqrCnELfSgudA5rK3pMlYvo8BbtjNiSGrWrmDpNQLrDVFM8YtC
4ZNIjzE/j/07FZ4hM1rUBNfw22MkW1upw/t9lON3CHiMQPA4z+WxhZWQNQnynJfJ1zzK8JulP1KR
EQAdQv/Y8fq0XKY9aHKF1pctA8r/u4KA9P9Oir0WsjFTX1w99BBMOfU5chHYqtnMiIYpvLSpja0c
W+uIY0GgBRI3U4aR7aWVx54tfcgCTpCemYBThjvRYCPEELuR6DHBv5brhJUfez1niUmreKD7BF8H
uwLK9qqjOaNJnse9H9aklkDvwv1ZLfVFsNMo7pb2T2p3ve1P2AZPDammEaCeRnmUrCKITqc3T1Hg
jm86nQ8TlcS4FFeEsZkSbzSa4dpLL5UMumaDOb1kz2uaeCA3GWTDVP8N/XOgXDkNTINOl6Ou+TPu
ZBqA9mkdVDA2INB94lbfKR0v5k/GzhEEAB0pr4KeNLqV0a1jAMP4T6/+AiiT5TPjSqt+x25TCO8q
nQJrFBGkZ1zjIqJWCeyarsSiXtnMdIjAI9lK4QXhc8l/Ji+0L3paiPGPcV/Az4TFm1MXQeUi2uWg
/qAQJjxPJWKaENZ2G4leku9TYhuBlcecK1xKq5hbUIL/jduOIWUMJofwBObk+PwOnIn9gbPjK3yw
T2GFsxuFs4gQHUYx1E6XOU2X/ESAS4lv5fx+kVrX1M/KXKvd29KKK8naTHeB7vLDjW+t94AY0BL5
A2ak3ebiIiJfwYqAkORp8FY0ZrP3hK57Fx9qrBgOJuIHgxCmWDRquoB8lQuqAqUMfJKgWJaMBIkz
CYMQE6qHekGd/GR/nYOsdj0TziZdpGbLc8rakMoedQH5Lr9y8DAYFYoMxYHE2rHusRakFV4LwkVg
PiKl25iJz5unf6HYZrPjix1NCAS48U3jX6RbX26/+fM/js5rOXVsW8NPRJWyxC3K5GQM3KhsvFAG
5cDT96euOrXT6V5tgzTnGH/scfqlLJEjWg/2fC3c4GDS3qBAmMJqr83anZYDxCC4pQyBGCbs8tSN
lOi5XWFF9NaMbugFLmPIFh6IzzmwtGgv3AYEo3AoH0en3CQy24I63FUFfCSQUT4bF/O6WASIdg0w
OCRSkHS5toJhybjZaXZYGzh+DWom7BqrBt+TuJ1f0XYzQmbnjAYIHpVXzfn2F1E6MwZbMiMaetAb
v4Ql8vo7XQONOXcUm9RO5jma52Evi9wZ8jtrWuyJ0P3JZqwvar1pciejE55pFVvsy4e74K8l6A9/
Ykt4NuABsjPuj+EJbtVDKicDHjRHmlQ4HHuMTpwpGgpznmsLMM4WrWyv0Eht6lOAtxmN30O2LreB
ix49/4E9oZqGtHCoY1QvW/nSiB4qrYyn9xvNwqDY2gFV1OePsPxguAwwfbvZQ6Y7njeILJOKKoUt
Sk5E9ypAQear5Y13vR9MXK2vVdqavVNmIJb65j3VWRM5UrqEDiTjGkqQPwHNJY9y/bEnYJ/RrMb5
m46bcNnYD9UtftRgy98+pYSUK5nM37T+1yS0Q5ujcZ0pTwTFyU9cbqsbom7cfdgnKAPT0LRDc1w7
OjO+YYjdV3ps0nX9PmV/XKDv48fPrF1+EAPrTXQyITFToIpkZmc0SCA0perQWskkJDG+LV6B3x4I
7qgUT0IFo5yr/C6Wu074Dvm7cpJeVJu5u+IMZ8bFBO3qxi84wyzBJLUSxAN9Rh+sjy8WIG529jRW
/l46w74QFgFU2JCnITR3Qb4SdiOBoRHlzOO+lvF1Tc6L9E8u/BHZyYvEMzSC05tXyZMOm7QFAnjj
Q0VSCTHZbLGdTbaCzz+tfHBAQ0lCKZXiBgVFxKyr/4bMJ8/Zrm2PPe9lg+fg+ppKcVrT+PiQCZMW
kZoVypbH9xRJvUdyEgiM82TcEqkJn8hGEM02ATY1jCKE/71v82sK84rs3N9UAqL0v9mDsBmUOeGm
tGvwjicBXVzeAt5OS35044T0EVOfmdfyu4x2HHBF1Zk9Z3tYXaCxNJZVzSXwSuOKbmz45EcSfF3w
d7CPxqD6tBJwY1QXdENABAi3MoebJ/T0a3Bo5kimEURwCycYrUdP6u9RwStE2D7Zbz8yHSGC/1Jx
tsy/4GE1CeH0tSOzn2MGZ2ercNbL/2bDikOIFZrlGPzmVfuJ9mDOK0iF0YMduujWrngOU2ZgiSuU
cBh0dUmE7m8NsiWSfjA5V3GUs41zg6WiP6KgBysictju0I+4REczQHIFz6kvN3zkbqGwiZi9nZi9
zZud8VTMvLEjoP5e+Jxfc++zwrE0/ottGJ33RoQHepsgiepPfBhRWTemMKdc1hKku5ZOmUA52Uz3
OSD+igTZZC8NfjogT2s9ApnEbisNPGBEdfCim+XnXoWrbo1YGiGBFTIzWqvgcMfR0l9qTsTA3YlO
vzRsGm1YM+ae5rQ7MhYjBHSQJx6bfIrgR1pWcz+l/YOb005X5VejHxDVBAPn3gYRhfeOt9qNlylw
dBdX4CBiMU4ov16NVgXKN9LaYlFZlFF5Cm9HIsmkhR9F+K8Vp8eT0JYRvZ1INQNeWX2J/ZyXHZSA
QTdtH5Vyma/yrxyUdYnTaC8pNxx+YKTLWsT0aMH1TmWw8jMKVyL69I8v9LC1eE/+QI9ZjNgB+KPt
6G2De90wqozPXjkTUFcJa6F+5O/MK5veGVDvMhi8xH0HRRkL98H47WbtepRu+hT1sKvSr1z0FUFG
1c/Of0quya2sxgWUNKFkqCcdGGBJPMyCDdPFW5xSz4YAAvH4btkgx0P6/jbKNQnu1Aj9VO3yPX4B
sSHHcA23zU7ybJlnS1gv6aaNNH6ox1DYqcEG/ARPEVQcFo1EIg3I1eVqMbAMzzDWzXEPkNZROMX8
bNyIZ5yHNxnrpP7yO4ops8v4730Hps6j72b4F+luLd2V2CNhPqA7O8l28XAr+B5LJ+7XuLTcCJvE
HO5rZqvUy89+cCSrzritVYt97Tng4u138ptq+bmXs2gbx0H/a/aIQSPq3vxGEYlFQD0UrWJcY7GJ
LRfdJipUJpMOAxzpv5ytLbB87uCXUfIT+XEZM3txjr2JreT8T4w/9DvttkCk2Io03jH/b1+E3pCZ
oe4jfalnZyXdC/q+OpUNOCS2PkRa3NakwaVeSPnuOLd049Gi4oox+XGsTlNhz/fCxx8waqjcpHBm
Hn8BtrSGNIjB3sEPqpPpbcVPORaOWkJRy/ePGZ9vSu2SgSo8NHJFaJ8BH36VO8nET5xCJL2S4wTb
tx4vqKtZxOyGeyAd4Ur/AdGOn62C8atHIYx4YlQtlv3YDJ5EeICLtZmLIDP8p03EVst3bZgXoqKy
VEEfc06Aha+1fGAYffmrOjxo4/2jHSugm0HCfbsULgSJeS9PKA89JmeaxagfyE4FkQ97vDOoB8kG
RNCvLPPtK4W0pnW2MH9JL8KG9BUSlNmd5Rq7lJNGdgMJzeqSHJHXCHPUbWhnkBxUGMAQVLzRhWZO
QeDkWXwk0Rc56mjaWAn+TwDYvt7o0TzidFZp4VS/HTW12rJqVsSDpQqQVUfVuxkcaKihKGt2TAWY
BFBYSzlEgO7gi1Iz0JVA/Gd6KGZUPjAjyBSLml8TLfGtmhHdXKINKoQIGoTDQra/IzEjfKihSX9Q
99WuSD3mIEcJ2+RfH/wy6d/0uoHjvexstpmpR4lXXJ0ti2QN/scHHp0SAkgWpByQExtbrwszcuCE
9ge3MLkc0U+YrpMLqj/IiFuA7e2LmCY1RxVLRqgbNpbka38Ndl42s38DPCB/nZvCSSlOrC7lcW/U
P6z0GMzybyqVPn/Pt7Ot+PYnm7b8lCzjF5U7snVvWS87xVYAe4QpSVa8BPWaQYPV0wockj0KAppJ
dCL5AfUKOsIpFMAPPQbdXCGbfJUfuo+lCssPm3JyHOBG2f0cZdgyr7xtCFo3jZZad843CU2to6nr
jx61hWLC7s7Ls1idZw/p4/XAWTN9F05gHWIVfVFtSEx8Sa72UEYngk9jl57/q0wEw/8qmEiEUzRF
EC9Fp6tJJ5myIOpuikPIEQAqpsL7SFIKG2Zx0WxyT1IzcqU7Q3NA6Vt/F1fSTbXdcIkAH2GVM8/s
BGmrw6MuyG4wmOdsV18jafPmRlsb1AtvyDbJfZqFiGSyXzDdk34JqaXGjNPtiIAjDNryQ9o0iAAg
R2vOCEhEQkA2KMoUqOtJP8jlhYED0Jbg8PDwOutXBLUi19eEcrFbhKgAiaADpaFMI5ziAexy279t
Fs+mnW725LUOvjIOR33yoZ379xZxdc2dtdJLUkuAOWhLuiDuurcYA8A5nWq4YFVBPgZruv6ILoCY
bFce2wxaej5WNije+/elIo6/C/2uW9GZFB1k6tsPhBdky7lsapyi6J4S9t6USgAbtGuIrV/0R+b8
m6pfYPgv2Z3lLmYZWpY6khWhJ6pd+wPgh3E1INcKg8LbNbCZ69eeTF1hD7n1YtBZFNglF4mFqy4H
E0LeQOH7z3SlwtKIS0HYhF6lu1Hgzuv/xWzaSisexG/Suha6tYyf3qKSBIK2A3aEMQZTYNh8kxSA
LbHYU//ygiAkhzXomNgQCbxsBIjTxr7V3Kb2cgP3ETqvKePB4B5adA65t5uoWONDOVibXXOKs1VQ
OGg05eSIzZIlqaJWEnvi/2q1/idPfVLjyPogo/Xyou4jq23N/Zy1fgNRUVxGDsN4+IG71DAYoRwR
umMs+gERcPITXI4lTWxQN6HCQzNhy6uprgIc7ox2GzkUMrRZQ4bwk52SDa66cRnMp3xbknhIINzN
eC6QwYrlRUbdTc6e6zo0VIX1Q1kykc8gpwFlwvGrq0mPNvNRNfu7MkDD2gSdTJpCiOpBfmoTbW34
VbAr2qXGWczgKMY/Bd9Fph2B9efXOaU0uuqPpYNjv0694EKyGgIuBQnLEvKMK5+gwdx4c9Zi7+F7
ZV/kbeEkSBwO1yLBZI4FUF4GS6Aqfy4cSZitOni2lfIVUG/8O1d8Ik5VJ/ZG0SvqW6s5EVlbP2P9
BS+JrfuN1YiRDMB2x+OTWH5dOLHNxJq+XV59A6CYRKQtmH3OtVLij0aHjy4GJs5t2d2qpRLKNp9/
ve3K3SDb9b3VviOKlGtwaEObIgBKZaHSG59ilXDqo4pOhPWaNajOlzi6pkG9hj5ESGR4hGQxrZrk
lE25wy1OQLFwQnlTFrrZI6RAsK5pmK0cTFAvDYwTO90vYXemECHXJMwTY4YJ8k1AVvfXk3dJhoPa
uUxCjAo5IEdyJbuh/Nf/23wcOd/BRSOlg0dNKrcfv0pUggMtAA6EpT81PrfJ30zbzdIpy0RmcQhm
5FZt+gSQDxM8cgny8fb19tdvreIHUpFYPJqik/LRtKTG3wy+4sn4JpLTVUQwgCviO3DMBCepiXHE
dOhxbZiAiYyYBC7MEtL7Lzmp6nIgdMDUnnOeUtoHGPxXMQt8ZxMeqUzkwVQphn6dVeXcrwr+2DOY
oPbMqCQiRYvcfGAxUAVIfhsWF+2uQqQMYYDvZet+YCBIcuc2dhkeBf6duyg3ax1OwzK0PchAfsDj
jAQy8REVAOvTDaHSbIzaj3h0kuem8AzMO/RZaJcBn8p+8JFJTc56oqattvwyZv7wPVKi0ILB13v1
JqCVfTvhSeckCPSltFaUv8kC/vmmsIq6rw69JQPbl/rFkKCbxhmFf1Z/V28vVBbQsSNOQHyE7G7L
0omWT/0WV6sUlF7Rtz0zJz8zOcoN2X/nKnKpktGba98Rw7zkS054DInTGL0qJqiDKqstKBTnCxo2
4Nkrem5oEDy+lO2SV7Kih1VtN6XwhdwnB0GX6CFawNr9pcOxidcy/VB4CyGIq1VAmAqdKmRxEruF
2pHcoUP8lMjWrFHOZ8RZrOBTo/LGAMczDdglykel+xk58qBzlyygxXyTL/ADldPG1hn4SlmLDYxR
ujbZAwoJ6gZu5QmXS2ofL71kw4YSHaLcmAcM/JJENiIGkhAnE9OP1+CzQ9jU0bnpEIlDOOX3sC+u
YY5/0OrLC6IqfXDgfvezW2rNL0JE9CbI8pNmAsNWMClsZpTFx+TYwKJ12mPeXtHIA3YY2bZc/s7/
F8wQM4oYcXact74w2EP/rcGkMf1BrCLRXJIB3JI3pF0yh4M8/yUIW/uXVTZ4yIJ6DaA/3laixvIf
7QtjJGm35E5A7HVOLK160M8FkTbkqQJVi0BAMtR4dq8pic1MqseopqOEmZPLePZMAqzA+DLjH5ZO
+PqcVe1AesZCpTOOtYQysdXcD75GQHX+v8Rq/6CFReJEzEDmJjTxobFoEWbyY9BzQ45iOeGpAAQt
dcLCMbhz5YHDoGxeM7hSFPqZVKCMrwQ+2sZVclqfkWc5v1EfxBcW/OTY7GFMLwD7znxzIyGCTbxf
6dbMA7pI+bOhbvGJkSFIwQvhSfhZ6WojDq/BS2LLhLRI4LHT3UqYRAsOQCS2zU9GbkTzqCt+VeAa
4TlBxqCyPFY6AggHlQJqCGyRLEnQrcCp/KT8SRgKIgU/kIsdF+Swst69hSQAp07MzQY3rDvg5Rcs
RjBc009GYSrIEbQJxgl878GzOzd+t4ZY+YfEjokFeed46S+yU3FHlGb191nDdoxPGYU7SiN4oQcJ
NeT2E9c04UIo25DORthranhedJQZYRMzm99kKOkHdwief6FgINUOerCzUJtKZMNIJs545GNrmSqf
yMHFk5jKRthCBsN0ZqzqvYXlgJ8zKKbPCKyfJ2C249jacaWBsHJVkdUxI1yDVUy0EQ7u8MK1aI72
DMuU/RjUk5r1gUIce/yBXWBuYSZDkdNbMivE9FvQMaRo1CbaL3qGmAywNS4p5DnnOK9MAD3Gosuk
eMYL73DgeYbPPkLWXNibUDhTisgO/1rLXxFM0YQfxozKweZT8tAdjQMSKonvhy2SIFqYlHV7V7/F
X3z2kzCz+A6lBU4pkTJU/mlIY2/NN17WQ+06ZD9SR9jYCXJ0xtsWwQfMlxlSIncDSgae4QPnA6lO
2AloFobHRvRDVoO2QAPFJ10C2oMG87o8Q28k+1n0+g02wUe1b/b9veVnMyWM9Qw0uDpwuNG2xYWJ
Q5UQP1quGnxyK94a3PXIBjXmYTR8+Yn1F7Cg2AF+w6QBQs5GcqGonFxwZs9MZBQ54DbJtAoFKtwG
wlab/vnc0ViQ6cdG4Q63cc5wezWoHEhVN5s9tQGAGTwaDkktJs2LTrkgSYMwBcjc+Gl81at8R2q/
g9Dqoi2n94CXRibSZHoD5ik4HvJGq//3PsgOGhCn58Rrp++0tnkDqXJnuLsyvUd8H8/oNjkZzjUb
zUTMmK8bAu0RlmlagvnSkZbhYHA4e6ime/NpgCgcJb4dNKxsoSpz6aI5McpzQv1joOPrrcqzJLq9
viCWtP6DvyWWYCpFPRobDV8gNwo6q9qZTCc8hkQMkI71Yq0j65tAHI+ZGFOtanPlNo0N2kx/4otD
xb7zyEKHcxSws/MjJgi5EVItDKL9+OGmuwH+ldOA4iyyERGJkidKjASTogTcyqeKRDd4Qi/tyycH
Az7iYo/PMLgg1QRjoi1Axn5LzSwnO7G1WGYpChz5QVlPWUzOWIuZ43G0tGR1LZQLLhYw8/wg/yKN
U0lemqpKIBJMoghQ389iB2HJBAUp0yenV+YMdWvia5VdQ5FSjjcuII7BKGRix6ADK4uS3T4xjS3d
XwruaqIJcESkhBXb7csv586LlIbCxljNi03eFyttSAcRM01osyeimoaBhsUBNZ2ODYwD/2K0mLFT
Iz1+wyzwqdiTbghJBtoHFDc0tMaE26Ha6awNTKL/9uZ7ATbLP7QUWesWLcvu7GQcPs41v9DrxrX+
BlbmwSdgvCRQibOQsweRen6Xdvk6zUlhtQx0xWSMTdSiSYUULzyfMy5NLs45oDfHLtsnlzEC6R+m
7WaPd2PC+Vl0nxD640W0dnxvxFUCvo1/yG1UYI0jVQ0wO3yooWYCe/HaCaQdkFaNeVo14YUe8bjg
xonBdMlD7REXAPxxJPEuM3sHPGGOdMwpyFokX3TRJ/Hir//Dx04Tq8GA/S/4Ye9kvAgO/DtrN3cL
Fym2USiM+UO/olGx26uMIALvJ/gU1aMY2TBw84IiWeenmhEhACE9PSWfwu4TcvhJlJxuQt522qFQ
NMxbOxItQ7ABTvmjORPbH/W7+dW3jecT4xDQzoS8hqGYwlZKkAdz/gsRWdxgUz4AKWQ5TdONqXvJ
VJsSIXGcni7i8kydhimw0gXXfHpSEFfe6hW88Yk8T6vb1JBTHjPHt7QRlrU994abxlEM48o880I8
jwmSmCmuWVP+U3ejnbsJLgeipuh6uON/FC7BZf4NeKr8k9dEXZP76LUXfbGBrOARieGmF9mfclcf
c4c3T/iiNMlHho7rT9uk/z82fBsvwOEJPUDux8HD3kcEEaE5B8SBtGUs0ku4FZbQNbW/YTUW/r/5
CIkLLzWiA5OjnKOMz3OGqAWEBf1J4iHV4v/QXUwNggGKFbdSbLxkU41gSNohjpnaRgg9pxyPwM7R
4yyIPx53M8oIje7cfoXKpaNKHb9sjQSf12K6aq86okBIZMYESyYuFcKakjCC3Uj2IeYxPRfBj5jN
7HCOdnP4M6C73A+RKiYjDWZQPHBMwmRn4i3nI4rOrzUXoGutmts4Wu+3hYzljfbprG3eHOXk9IrM
KuRGmCzPaGPDf1VtAmaT6YErslVp5jMLLgvVSjgU6Cb3xwtGsHW41Pb0YK7RL3kiUYifVbOismkP
Kx+WHDD4uWYsmotyK3wFPBrcVRt96/a36GfSoC5GvLVbiUfpJ75PkhXy9y40Y+LSEFXHeARTZqv6
zUk/+cHopsKyZQr/OPEqkX/n7FUuhA8B8uOJJB6N/IQl1udUWnXb5l/EQvIMGjPHHrcUrupBrVfv
L5qF7EmLtGu3bJpfyaM/Qr5WCeu4WezClXQhlUFg7mL6gkp8tvKq2o1bmqVWxAuQDYh/CiLrTd4k
lg6OBKo+DCoBWe13ItUOhe9g4JyW4+SqO+WRF4jnjc8AmB+sh3+N9hvOafCXKEebaIY/DNwkU3Rg
ic/mMR6ke+UIxP8uhyvr0zW80LBANwTaJP0cfov94sCqOP5CC1O9FcOaX6rv9x7IsCys5B+nMymo
IMbhCBcsUKTI7Qv1RsDA49XZeWCCSqxxrJ5iL/pjSsFOzCnO6IDED2SP1q/gSzypGJoENJmNK3yF
W74blDARJzZOEKA+QFOCa/nZOdO4KBmDoaGiGxAgH63WWnVqEbHBY460Y6F+c4aSF7hrdpB1TvNN
aMTcFpzkqGJLXxiNFW/m2w91Nv1Ualrw5lPv8x2ByTKw1lNs8HGBmnR2oQ8LaVgMAkTrLTwy5Cdx
FiGrAwpfBPYvG33LBG9g70Uty+1yrr9ztBrTNYNW7DSlim0o6v7jZCx/ZEe0mn1zliZ2DVCLKRd5
fPDFDMfHxXXPwF265/A4WOWFv2O4jsfKF73SLZc8qoD+JFLti313BsdhZCBidRpXCPXgukJzbVgF
qBMygA7pvQXnLzrT2MXm4GdnFY0z3QS4d9CLEHYz+dZk3j9SHjY+74VyY5AgdFk8oh/YBl77YPxM
GLhIJFw0x+aQP4ZtiXADYIxkS2QXi2EJ2jYuWhQqGpbxxRLV14j8mpwrXAPcepA0iFCYVE9fP8mx
BORi4HnqnETE66K58zXyVMt4sU79OUnQnCAZqVTiViV5ycWSQfkv+prf9wFf2j+OgYSnliybbeUP
VkoYH/K9AUz3ol3GZ7AR17gOucu0JXz6stzApeBEeiPFvE9htCiuUoIekg6vIIk4I1szEAEdEAQE
cI1xb4Mbo2VmvC5Hrmg+qfYKaSGRRRXbxChiUuSOHNv1MCWfONVsA9BCuEh+JNyxPAxr2khdvkIR
AZKFggP9xtQNgUBK+yE2hfQdPOI0/c3o37Di8CBjWjJ++c/APNVGaPBysPRVKuN/2mJ2d5tmWmIt
dsdK+asSovEx45PelHY//PAlCSG8CgjQwBlDzIZ81cVZISUMaA9TEop2DdsFgx2fiOhsmsBlgl1z
/x2mrNTDjJg/AM30KArrIl532NPwnVBtQIXR/2liTDVMPVw9q2sCQHDrSYRNFqNgc5Qk6G5AzQZL
ej/RSFZnTpgPza2Snb/o7yXp/MEPL/tz65D8i6JpR9Xuvakj4b2//FaG5J7QaiTksHPAuU21QcvI
nktT8r3g6+FCJLb0QyWJTVgwcnwShzWmdOm1rUkqqb9VX/6DBabDW5Bckd9q1npNcG/nBDxVFLVb
SEJQ2PJ8KEt6dcNvfXRef+UWijl6kHE+LAw/tqMTAbtW9TDqvR44BNlZDBNUaWrZpqBAiSJUNZzC
KLBlkE+CbHXRJhj10PzUVJD/zCJw8/RKFq7WEx/uh/yF4n7AmspEY2XMKkUHm+oh3jQN9SDw/MjN
TetQKWo8/fLOsD+iuvA0bpGg2ZeGbuY0yKJs6y+6uHoNh4bPSq32b+/9A1BRpaTbgG4r2HQcQcRL
uaq/C1hvpo2PvGIVn53IF56tM1cLTPrzSH/AD2dYU1LAdK6P7bPtnpVwHV4O21H8a/QjoTJOKqKq
39HQ3n8qV0UgtGrVDXF/iT27ma+vIlomd41Gp8abv+whuMa6222Spdgf1B7zN+xOFf9FwzkCaD6E
kIsa9uLhCagXOrNh+e7BEQ17iiCrcHt+V6NbwHgT6fACu6FukJZ6KMGXl+uAKeNRZ3z46DwCBGVD
TczFv6FYPFPKQ6JzRq4RlfRmgFk+JXR1sWI2JOeKB53aIUdRDx/x9G72hrKhj+pzQ1uiQsBS9RHS
A0qyNsQlXyAfd+SWfJklrgIBefxOnOgVWP4NlXbK6EvJ0igdWiuj9bAvOSx9i79wG/mg/tOy92GQ
/P0TT+g05zTvrMNvItjIKpHu/EgyJwueJbQwgRkCfCGywVBGq6DqkiT/pvlBsRTfOLONdcaCOhqO
IbL/3rKjrpR/KiLX2p10Jq0Vq5wlZnZi14eG4LIhhSFEbB8sE1Cfp7pQcBwiNRVRQrmIx8OCcoSJ
KuPmxcVM3KFG5Bj9WBAAQL0HKGouyxI7pEf1NYWtDU2yH7LFzamuUSP3uMFli8jFgvScrfVz7ZWe
4PXnkY6JgF/lt7orXoURbaEcB6Riv+ORTSa8wyl/f0A54bYP46bn5pqfOtLIF/kFoKEC3yZW/cwb
BBAjXYIpC7QkTRZ/J1k4H0tsrBEFNGbS+wbJE1+k4rCGYR3hUFTR2pGD+su6+CEanZ2wnyAw9mhO
qNeaeZiBOSYcLEEM6qDLbZAuxnhRPEn2RQoNMP7MvIL0QKRfU9Q+tQpmwpatmAiK+VV4+ngm8rfV
lZaIxBSQuHOyEs2Fnauu3Nk66Ttk9+K/4Iu3Bkiy5jjQenDutL1iIGDxktfuM3MQHKnaA2Qi53tr
HfKt2VQZHIvzDCX/U/Z72lpJ6V+EW2MyL037cySQG2OJscMpEEuOXLqhYROdQdgBR907swGEkZMQ
CtixsBY2igoGW34QNo7/x+cIld18hcPZw+xynD1wbiC3KhqT+IpIpR17Len7rN8P+gZVRh4vh8b8
LRwOeyilQcO/OnG6qco9js/dRiUDr/MePJbOEUyGRHauBLud2/MVjtkyWzGql+NS15YS91uP2smk
bC3jpyBqiFKnFhats3iqubBTGXuiSyRlk/AyUfthFZoLbCMBbYQ+kS8dTxNQHapkindTC7fJ1LNI
J/bbI06LQcXnz6aV5TOuNYqc1V3ab3qWO0oa5g6LckjXR7+RtD30Fv8D/02adrLhN+7997gUId7G
NWGkc3ZlgeUG/rD9KoyFz8c4mNwFYCkFP6xJPhnhF0RrTN9EBzy5/BCFong04CUomrjkf9GgnpC/
gJhKdNp+LP2N9dbhx8xIZOZXlxyiEF6K1/be55vZMvC5Z0Dc2ZZZIgDMmfYBlAkB4DeePgC2e1NF
XlnSa0c6GMGgE7jCD1PemaUmit/s8DKxDaGbFCwqvgg5bOdm9gBrYVviK8TCRyQhv5D2j1+bPUqD
n2VKQmDNlaVAWS4y4D8u5BMgF6mN4DQgDpxiZzYP9n1t4JFewG7wdyyFGB9/zMg6PCUN2BOEzZ74
VETTkaeJDiNW+o9Jm1KkGxWPPJYf3sZF8niVVLSAEWEB9plK0eIYBQmr3vAdZjYNfp8DNoiN28B+
vK48mrNmFQAYTu9GFtshsx+BaMT3gfTiBJuxhkFe8RSJv58Y155ZMj0HloM6Ai0n79ebV4zTpiQi
z6ZzB24yQAoXT9Ae+w/jOD66t3Kgx5O9FrEooS6B++LR2xBGs3UIUac9U6atyCFAg3VpoiJrj8w3
wrQQLpKW2zj8PGqBER3b5LQuCfVvEOFboT4zn9lOHfsWCSravSCuPf3FpMjugfmU32kKzVpUQGbD
JTdOm9bL7onkJJv0xBX0UVEE7UIRDvkEZIt9BksKOxmd4s9WZ4gDREUfz6H0TXG72NsS9QDW/O1+
0u0QstH/DZ2f9YeXiJnDa2gHIWU3c/PAjgNsTE4IEF3wKbM4O22y1Ncr8acqfiBks+SSYJfDKhss
oM7MvEKKQp6fWfW+QdQnBLXsabzkLX+mFX6nv1Xn68q2Hta01Ep4HnWoApNlkVbbXw3WOg6vLysj
7NCc4UbhTfJxv4DwBT4p68mD0Obyq6U+kv73NSAE8NYJVn+twopiG1M2q1d5FkQXuRJNiSSioQQg
+iH7rH1lZuNo4CuepJOoMxheA2AhgjX/lySGssOkwo5fHmVgv0v5fyYFQReYKybnJhWvMI4o8QKi
A820W3dcWfduP7/yTxkN8o2m0OEXWdqRrbyQy9gYQSbygU4UHHLCBvlKwK5vaE4hTsvzQDMgD/uZ
vPOg93VaVdGEMusyaQHu5Y4E8h/5Q4JW00/vXN9NNZ1H9Ub5Skk5FDBRmliWQjw5P+xoEa2GoSNz
ModLjpyycNDSp7sZItvGLJBzF2twCl7iqEfwQUz6VFyIXJ4QxFawoeQS8tsg6Yj+YTYrl3q4hu2P
Qz8MfURd2YnfepTcmu644UBWHwlN/6TUrkeXHdMEE5p+a0O3YmjCGW5GsdwwZzNAThTSxbDx9QKT
fRKbku/3tyR5b8kjo4zRSHut2NRVGaG3Ha/eg62pVoBaescPiN6ukskQd1Cgzw2nYeHWbfpwXx25
K46P5h64kOnw5fymR1Y1tBfMNVi/2fNT+F3F1isvbkhwp/HY4e5HtAVqjvCVNfXyegyhPZrGXcXh
gTdgpBUaMyEwyXzXyzf0qiPoIeCK6n2YJK3NpFvEdekZ4+7TeMVevkIca1A1PCbP4kGifLTTq/NA
YEEDlswBMKGb3LC5YYt4a07ofkP4xMLirM/T1ZxXFML9l82F65AjCxPDBf/5pFtEVU2X38dF6AdQ
476lczX/JX4mqd2gtdp7O9Uievxp6GmlbAXM9UmcOEWn/bv+TCmEgBf0EetWoR+psCRzZ9RX84/D
Y0MVZVwdi+zYhfe4/FHzq9CfCy6p/Q4XaS5ex+SB9pf0T77uSKZXEmloueRMRSKCCrkRt6OI5OE2
B5R4DWuJaHB2N7z4WxE1D+7gbRERlbMl6gobrNPtcsjxyDhOCdQMV4dBXfMfcUAQ/D9oP7PhOZI6
3w3PkrRpqUUPsxJ1IGJHJeBUPcc53g9+iinoranONVkUOF2FU6W1ToFIVSMYFsmoruza8F8n/0j9
OXtdo3alv6iUhmnhi4kPandN8IZ0S6FcD7GF+kx2inAld9fWWH10rlMwgw5FXPfqF6LwiKUd5c7K
fM+FgpDN6H7RjLbVkyqGcL4PedQSYxMmS0H0jHKPorHPqD7aka87EicPuyTMUIRukS4J7RotSx9f
jf5Ij1sg+kgiNcTphMr4mrgBnSLJVuAQ2GMVRUy3zOYuxziPLGO55l4IjC8Uq8djjGCAuqsjfqJZ
7+jc8jBlqTc5pR/IlsXgUBkbhE1cy9mUWMeYpHqAZ7lTZD/c97xaFCa88mtNwq5NJhvx7KmLmqRY
ytRcutHrQLvce3QDLH17/Cmf9axYNvNzRTbwqZUcRBIMD2hnhtd1ZKBZcSqWx/btCt2t/wqPfBhK
c4cRFACEcAkwNwxL3lZBv2T66uNBNH5WWeIgSnqTK5DaJbi010jEg7lhv6EuWIovrOMUg2gm0Y2M
svxvHypOm504HkU8yC4+0bQ/GeSJhsppTNyy/MJkfGKCKruJ7GUcYvRLu80s3tEE+a7/aGFnhGV8
eRNa8HEczicBjnVcybzZ4Oes6DIxd/ews1EG6ZHzVizgEQY4pmLc6+8WiTas6YIULZdEOT74yWIf
rVVtx/NGrCnQbNl5FdKWZp8Udt15SYCqA3OYXQD0ddyjV2JNrZiSpWYbVtdAOb7EDSaZUT+G5DQ6
BhqllGoM6t5PrXhKEj/iGUrxm9EbWpsx4UGZFWqPvF1CbTXM0sT0HtCiqdkylawivGaX2Q9ND0jX
R6S281KGWebdnFtSgC4NO05gv0O6PVHo0uGwn4+WaDggWjEuojxjJLb6I2hUrE9T/DQowrroo7hQ
pHsQEnZgUvL3xtwnrUb4JTrOm/Zb+b+5vk1XPMPcP2A54gYzXa6dumHNBUvTqffGnxJv4mzLvUQb
DjsY7KBAnvEqndubiAid0MV0xddDKGWXOcYI9MidBWzmYUXvqk3yJ0x5XkKxR9EISIdcBi6NhQ2X
+FQd6VVMXZyh3PdHLC6cdRzPur4EZUebyTDL6x6bL8LQBtxpx55PxozvKRGHIL7kuCSUM/6fADSN
y8fysAGvCz3MUrgo0Z+xzhR7dE8diT5WQVUCHTdwt6/CG6alF+G1KydONDHhEOYet5JqELziKFOP
T9l7DOTck8wW0N7jZmTAh7FRdsHrGN/Zh5DZkfDT/wPrQs1SM/4suHdUHEI4kiszSp3ZlAG2ljl4
F+jmqlO6FUhJzpflYHNu/TL2As8PVgs1iVRONHxMCZzTDBXIGB6DsQxG11D4LxNeTKroa0dSN7/K
jb8A/W6e85BjC8dUs4yrLVAZo4xKWgkhlbDIsJKDpc+Ww38knddu61gSRb+IAHN4lRiUZVnJ8gvh
cM2cM79+FnuAAabDbUuWDk9V7dqh+CgYNdnweFP8qOUNWNtyv9Rv3H+0B9CvoUHSQYMLi9kDJJ0b
wqBY8wWomJ2Jf9Bb+xYWL6YHqzO3u4v8HaAJ0Saf84wUrIa5hRhDd2eBPLjU2vjJCT+9N4o6SEUf
fSFoIsESEC+Axxpt6mo3HYUfUVXZmR+xOkaXh4EQG/HTaC3ux/pac9lFNtgnYieb2zT0Yu4szBfM
k63tVLKE2bQ4yOE9ttGyT7wtoLlhvsJ4APkjIdYbI9AYT5Z2C9/uTOQO2b186NWFzXSlXuB4ytXf
1Lp81XDmI+hJXmAsO38+OjByMuBkTqS4ETjkcK9yqqPHtgfj5BxUW5ehH5HpZxvfCSka6/hsfvmY
xi2Bag19JUnYK8zemupklJvU2BGGx6CCSzDTDZ6C/HLqYhGBho2PUJZ3iK00bROei/pEqwunQOo9
t5o9yZa/pJlg7OV3Y6sc7YkBGrdZvrsd0Xda/p0fy8CDbRrdBeMRywF4OVQrYoYYyJrNrIFZeAwu
dJpCuc1mQLgtsefciQY3OvmUwFYrZFXw6oCc0c+C6cLhZfajK6nfVB3knvA/gvbWgoxHLKDHIuA0
H7xL3D+X2tyuATCkiKSMpbAhCSwIi2Wj8sqVVXyI7uzL1nyVU+ok40Ylg8XRnuOVCb8CWCjWLUll
mn3DM5Xk5nQ/EUZLNK0jDS72Y8ilMmvPTTBXOyZqlsOQcrkGyrUqu+8FEAL8C2dS9hZqPbYMbMwd
PkJZXxi2sIMtUr8DhtR0/IPvzGNO6diO4D1QKVHdRjAmnEIBdtyrLx4fSvKEsgkeDd4Y6oFvDIGe
2J1VogaYL4gRV0mQd8Rg0wQb03BYpUcbdFEq6Si1/pkmayooRJu3KFl6BTR/LKnw2ZLlV5U+DfEt
ZK0uYDS189GTUtOZowFKwm2muGpnc+mppWuyy0zIenEBKiBcVDwwdAiDy7RN5Crz+cK/gc077xrt
xB1EzAua2RpcNnU0c1dYB4zeB6QpLWSCASVjt+yw+/nBF9TQqvkoPBW2WDWJmyqj6jz/pt0zAZXu
4FuqdwYcGZkhUzflp/2A7B98zIDxCVW2Z8c6ouEt+48GfbUP8IDQSZU+BY58wxpIQDhRAXvzGMoM
SWrwgXCKnBa/a/Y67WIM9JfQtyrbqTiYNP8h/0Asv1rjE31Pbl2i4oA2JqjeA1qQ3yz6lxA8JC1J
BzGgnIoA9C7WJ7E/4FoRQfk6MerDg+ancoh3TBC+Z/4h+XvrHhJUovag/018IYipTex+IbSgnmV/
w258hW91BlmR6KnejvYyEjoEBqy7BBfdJc5uRHCAai/hfzYbEwQgDDPxZLk9mLsE5oPlK0GnM91V
Sdz1eEnj97p1auuepodeX1YjXBwqKbPy24T7b3ZaSO1QsTC5L138d1JPM786wCuxv8yYkKhbsl9q
6zbEP6lWr7n+R+tGtRd04iiVDba51b32X8l4MXRjRbsPQNJUhySBiUQvvOuZ/io4E/cIg4mQMTXc
B/KWQDKuw6R7p3bIO5IvaIDCfTjtJdJzWPxB74qt7XJIBzsxPgjJKetXLT79bNfIR9wzEVzryoUQ
MKqO9WPG2zwFUdgyGsNqqDLe5LmSbxl23h1I4FHkW2YSNB8U9KL0ABxxvDSSW9+dcowyB5iX9Hz3
5DO2iyMlV7BsIccoCsu/Z7tQPP6FtMrLWlihU9ua8sZIXPk40eDkm2n4V2anuroPwn5Q7lp2hjiU
T9s6oMXmak+PeX+25E9t3imdHSLjxucku9bpViUSMNliiZrPTvNb4mBMNDWrqpUy3I3djID/1HHB
E0gD/cvYdBqW2pScp2Tayp8FsxZ1BMIDZV1s64dE08QlhR/7YFuay78jXDjkIFl3GSE/LiAnXtUw
bX++YiBp1Vjg1F5Sbtrsx6+9CgOP2bMmT67w6rbHgcK4sZXMDqt3s32TgAr3LZArrby8h7AcnEtc
omXHX3zLVq3psEEDL2fzLsluY5Dni9vPNl5QPvjw625wi+wIyC3Ay8aH1bXiH93HXtgz+q2sbGKo
96BriWPhtU6DgNTQgb9Xf1bEthUY2Dp6aRsM894cLAsWmLJ4UJ3bJvMibVP9aibI5dGCN+w3qApv
RvFvzaeYIyIAR5i48nxQz5yFZOKmsAoEqL8QzfG+3IXlo5Jsf4hP0bARcFdGh87EgOX34Ladbb2Y
0XLoJDyZsIp6En2tCOtLqetPAiEWP0bHVh9eeSEQ0FKdVLfW3ahk+kNP41OZ48DVuoOObgNNt1A9
kvQccGHAZMkXab1yioHEDrK67yEdZISKVbiFuhj0J+3frP40gHp4aP02gHh6jFkXG4EcvVTcwX4C
iZG6F2vMBoy73xfyTz5d4uRRUACbh8S5igDniwCbPZYyNSQW1EMJhhPpsM3xB+qvSYNjkoPETEs2
ogyF4DjzLZv1LhKJUe/0jSYwgzpSuc/BCTDk+TQqt2N5ok/YtQkbv8Hxypnaa2CRuHKaox99/Emy
Y9Nj2OmVeAkjVZbVYybsxfqqiPu527Irg/XOSiT0xuR7tv5J5lclHETPjyGnul177JDpQiQDjSPi
Z+a09nTIl0U/NaafcgaRaKFxZWxowaxJVmGELNFqXuT6u5g/yexDyKAf0+5YLpHL6puY7zpSmVv5
mYWEGT9Ggq/bv5BYLtZkbNcEg8wf1iafo/8ej7swfx8w95QRtlwiVlUIYEbP+uWO4CgC714N7sHh
OOH2zNRzLhObfyCz73WU4pAmp1RlcNkF+VbxN7PoGosaYepORrwXk1uAZlnd5LDfyx0/L1A3k4jD
BFyJ3UjNRENBMBnqBHB8YcNjFNVeGXLheKGF1dQ6wkxicCY4SHTD6/KTlKYZUMTvd0NGK4f+q7EU
BoR0PRMQWMDa6umjplvevMnwg5T40sMDqtPL+L0kpfkBu0X1LM2HQsT5X4esGP6rmPeBsHts3Haz
9k8G+migZrQ7uYEt/urL18CYVojQdiLchtjHxSx0YvxYBPU2hXu5xlsPOmqwpz+en5mMpjP8UqWT
gE7F3FjpEzk9f7qHXIZ7qcRfTpStKT/TrhpYyYnVzWre261l/E3+Qu755kSv9cw1ONF4dnRE17ae
gFRfkz7ETbCVWgbJZcxtbjX+9PTEys0KbmVyNSnd3XDg2ogCOxQ3c0DgCVndIA8CRKn4XPmvNLhO
zzTbDWj5hPljavi9QHEA/LaDdu7HS5hgjNd9TaprzsBjTh5ssSPBlwyIWgnImN2zwkzGtz78F5Ef
6CGgNSlV90zdlNqpkb9q5aRABIpOI7HJMXViw8MYYweIhqDM3wuWM/BZCvMy9f/2OvzW5jpL+0nd
htGvn34I7LI3VkK19nQ2AsZnwH9XhC+xeubsxwjYAYFxa6zHh02BFnr+KbNdvWCzA+YZbylhgpWn
AR6oy2Nf4EQvrkeoNRAlAbrx5dmIKhCqjftSgAl4fhAUGyd10ol6yW1UD295sfunWOQhrS5BD36K
XwRhgI6xqMLDv2lww/pRlhAtAjif0FxDFW4zV/rACphd8kKdh8xU01ygVs3fp3yLuQurzuQh8D4Y
0lgTUfwjnuqaRHLWr+fxFAfHDNGeXkNS6rwy/lfnP/g6V8RCE9oNWfhrphMr8b96isqdC1ltr7Xi
jfFvP9xqeGPWoy0P+WcjvcnL9YmPumj05S7UaVQWg6PqNCo7oz+URKvll3h4afNHIX3F/bWvPvzm
FChbltJCuInFm6JdswzxBDdNmLBzvIkYg5TnBg3jtmg9E2kyTXxk8wS30QnXiOgEOo03plkBh32H
UKWD9jm1t7r/TpM/yyz/mVxmBbpOTDb/1Mn3fLVdj8AXEpMSWSNQW2E+waUhcn0aruR0sgFkQCdu
w1L4TOlvc8w7W6CA4K7QZ47yh1AgfAiLtVgysS6eXalk682pITcrZUlrhLhFsqJzmUjwMU5CNJoX
dUm+dFjn9VxHyaOJ95a1ODSYGhoJt0nRBeza8tYhNB6lPy39amAnNJAhcBsLFJpqxIPdw6gsR2WL
0OMx0FOcfGYaaTDZ6gNBgvcfhGSb1bsGE4f2VE12ZLoKCJB1W37GPKWHAruB4js34aZUdBLWm67v
gexjFtVAuMWx6/8V7Iw9S+c+f4zDVc/5hIkkKwl/w+s+UqG5eKJF0NUhyo9BcumEA36Bw+wwMnGV
FeXbBEwgJN+aDy3JOAjRT+f7SFjzVWgwva8C3G+HjU81b2TtOyEtXM0+2n6C6UDTJsAiNpnokJIl
UggLCgYtXdQEUZ1Ml+iNgLoSUE/XoWwNlJ8S0vVEtg88hzDAyjS8cJdlI8wINNhieGiVD11luYWL
q4hQLWO3mAGcM7HVzMB8KtGISANMrpO/MsIpSpRI6nFYCtmwVTVnGqiPrNUaAswUGiOkBVxpUzww
R8AsMfJrV7xKaDcWyImvAwpE1yL8JLyH7Mk3ssWUdJ/jXME0xGzIgKGkf6r/ky6kjOZPxbOrZOed
/U7Kn6j+qlOyFjT87Tl6JhLo+ipJ7apnYumWOyhkumIR0DNaQ8awdDw5xGVk+RhRN0+0hoJVrjVe
usuIR4NdD1VAZlCywsV76VmXKCxBCeR2k2hfI3Ntpn4P14EVbz5/aTX/ncLBgHxZCSqkfOBqacRy
J1+XJVZOkN4rdlItryXr/2J0hvWfsujD6LSg3moIykdmtvi7mr9FCciPK0VLHz5p7tI7sYgMAo3q
avRtOwz31pGmegkSoQkG5MxiPIUTi7uJssyg5wSZuwQ7yxNQNmOgWW468wj9ApI3QA9AdeTiY0Lm
eZw/5JQkQTyq0aTFm/lfWr8nONS69H3xPqE/gMkivmjVtwUpWG+p4oqsIUrhwU1gkz9SY0FcHqNz
Gm4i6M7WkqGpQcadZ0+G+of0jNVWSXxCzgruMY/Tjpa+2smlo/xC5Si92hsp66rpRlxbBvL0bj70
6N5YiCf4FF2g/ivzqtiOSOxt/1uVna4Psc8CQ+6WVXG4YwMbwF5MbCSJ9I4lqFx/CvnCzVUd4j8I
kjgcFTgtrfYsAmJgtVU5Q4d7Zrj8Rt3eKiHxIfVH4GwkCasCRrGM6U0lNWywY1XZTDq+CK0OC+rz
D0I2cwUODdiS4i/Ic+MKmT0SFo9pqnXhUpO1s5Kr9pQquzHB6kaMVlqGoC7atR0KB0pYjRBSA2NG
XV0fRLze4RPqrh+T5HPWeb+C8dZiEOM2BHqBr1Ok8hq+J1RLyYLfxricLTLuP3yXaxNOHeI5IfSy
DsWY9JvA8TG+FAeHoVpm0k4WJzIOe0AUT8gqACADu5DhNZ6Md4wlnQP0HPwIcLWyy2jnw1M0Z38r
0peJm5hAtQ0nac1cqAnG3gwimibGfZXk3jumeC11th63gXAb+jeB96JqXzT4kcyiL/aG9CY+R7r4
8l3hYGBVOhdf/nsv79ENFSwTt4Q0r3YkewXzsyRB7TVYrGQUSAzsmDQmRy5q0+GChRRmBkdf2kEy
Yi+LOQUr/viSf+K94IE66EcyZbzwGF2nm/aQHnjabC1PdEf+X2GUtyVxS4qrLhx7FHlk1i02sGix
10hNghdWDHKz3FcBbIh2U6DmZYHCX4PfQdiEccSQAFUPu5CVeFMRkSGf+gXBgl45XfUPAf0h75av
rYtd0Xe10e4Lr8b7EfHjdtRuJK3O9MaQdugGaMoEetrMwH/zV823tPBK+q3hg98TdfOuFK4J+7Mn
241nCeZ/QDb6UWUn0W8VBO8YTECqhwUoPFIIJJL1MLHHacIzQyOuaPEuNb7ndoetYfaAy6lVHyIy
GZCcBO8mql7S/0UddANF88IlOaV7w3B0IbcP+Bgt1kVb4tqKyRZPpkzXii6rpCvztC1K/56lJ4bA
LHDEEvsb5BqtLDoGhAVDQp1OATpX8Q6/pZHCblKkrOgn/GcYjs/DzYWScvsriKHzkJSuO+cy+ikU
ggpWDDBIcWgrVS4G7Y2pQ1kKhfViOEI1ohCDiLRhoSusNVqKv5FkjMLdW5GtD/yWHtQ2HVSrJXUR
2hi+K9yAIQT+XIYJ91dC3YEUPnMlNpAko1eWnAsWkiHf9uoPny+PT59vJ3KHfcdqQQq2RGm28SP/
13CSO7sidrnAYQrqT8PY08HMMsK/gNPJXci4r3lWDaIh73XBdGtu2hGQLpc6dnQV9jzcmdv6ONG7
R9DwhGaycXmBacCzhE+mne+AMDqeexFmYcwd4eMkIWsYZc1sSWZPSd74qLTRe6AKMQ7Dt5qxu+QF
5tfXTkHUz6z/SHjOFN0FW1yrEfJnxg87Fb8HjLX8v3Gy8T5l+grQoXqsE2sIQlTvAYXrWhq3+bjg
NKaylmu75fdHl+07eJMIuDFQ01AfsatSnSZgdYXnpx3yENVuKDjljF/HugGXQ5Sv8kZSlG3wtiKX
kbPkkVBZC9g9giNYglhdUn4SgpewXmXxQ+u9fOtmYevf3QcAKPhqnHlFhC8xtqIOShcwCeBziymA
hKgXFjys+vCEF7vb2LGhZZ9GEcd+4EKEE/Ud/94WznbgaBceniBjeGOxex7C9yY2SatbGlCIbIu0
rP7Skm1KwIgJ4+5H33ABS1QPNxY2o4Ksgeo7fkB4r4XfQPuslHP78oNzQ7JQTrb5TxrfpR+juAEA
G/WekSJrbcWtTiy1JBlbWLLn4L3BrF6YJ2iZMPtGRoRqUf7rMOpAE0sjsUj0atrkb4m9Flp51pRQ
OUMXLCtUVwYxYIRVSetLV1Bc0VO4deEyR9HFqYVtRV6KjDxb8achjGvkMZquyQLFXzcQWZnD3sH+
OtPtAbdMFwfvgIRiwvfQE824mLEGWC+M7RFO/yr44d0sOkBINFghAKDDWuMRBmANls9D1nZZ6RSq
h4k1IY0FGzuXMSIPubzXdI+YAvBTWm9hcMUuzJoKhJ1AorVBPBhJwimo7xpuFwVTQS3NMqz3GIOF
3Vc+rzp1za3MX3CUTATaIOWAK4yp8PSpW8T3gQIgw6EvwcUcvh02lzwkT1o1/iyE0hCpT7Rq+ePo
wJmDt9IXv5n8LK4UwewXT29UiAjY4aEhWUVUlEObshUi1zBEXFwbOLCr7BXiKxjZ2Qs3Wu0fcx79
mPXQnynaM1qTP/m/lwgbhJrYGK41zR1UviFqE5reVfkl/YGNtgSYybYVrhti33Z4HvoYnmVrHh6D
5SLqYJxP4eygMg4cOrwWJbDmUrgtHsiGNBh7YiSmyQxshag8qh7/w+FtSyrwQeXmv8HU+51ae4A6
jaHjT/ZLTep+eRu4BfEq/JozWmZk3pmTTW6jrPFZov+sv0rB6Vg/oqs9SNpHi70C4iko4oaNjbRm
EKTlDG/Sqc541iCL2fQKXAgdKArsmlv0khHyQCvP9hH++Ujj2NiELlxss19XKFrhp42Lp9P026O1
w5aTZeYyUtvzH/OBwEgxYA/BWt6Tkb6FLLs8poAWM+7QG2Z4aytA4IqAQXldCGuuSTpPH80hVue0
N+OqgEuMaJcdD3tBXEtwnpRdDaW0BB8bgM3mmBNTRzli/lYgX6keMAj2zgW7tWt555Bi3WruAVsD
8g/qyF/hxguvjqAXrEJl2BIb3/TGeYPFYlTbpYEjoIsmLaDcZxgBrXVAV+CgRU20BnmnEyoOdPwG
ZiislPkZ6FMxg8E4jxEAP1Nlx2lPfrlYOEtYA3Mjglzm62EjnwrHYDNfAtSvxzV1UX8CtcT8Wvyi
6OYGp4CBceRcl7kNaBJg9BTZmLtzaQMnkt5JPz2bSGrB944+Qp6M1ac75rZF7eGH41U6u2pyIJ2d
o5rQJWHZyfKUBEnUySdA2wMoNJ5EtqmyxoDBvTLFQwSUoSR8AI+gsXkpLdlP9RVURgOH/I3Y1G+M
fYaBL1s3CUaCHXYLdVbGRvrEVUGzAine9FFA2yXc18QZYy+TmIfWoUNgigXtn3sCqonLtwna0DVv
qnjhXhTjZ6o8FhlXwGFAs3OYIhplLO6E+qhhxoLoC5+Fmj3AYk8YWMsmGMMiGIso/whRJIFsBzBi
XU2E0ZSjnhIAIlb+GETi2Ag12Tyy+bd1Fvl0BnCKmTf/WYCzEgSoRz5xXVyFml+TYfIj/+Iph+uO
aY+1hjLAsKGF65l0ChXump1bdF1rGR8r2c5ZmlqrkEU7fhTKI7E8TjxzHGbfzFnIueZN/wcQ3VuA
QuxXOSKr8SvcTKEt+M4EBR9pFMRYrjciAZBEIwQFr1EOgbBD/Y8P3pbvkrhYl7ZTa7EdpeRVoxuq
H3nxFpbXpGcNcFM+BwNxk4McuN/HMa5NQNpPRKKpEnrg22Lzycatb57/sc8I6YInAPVf7d/FttlO
/r9vlYKHGzm7XE4DPKAd1OIBBT5b8NIGCURP/rM4N/DLghwp4A1QMdZwPP3FKBDtuQ2PbwkWwc52
gPh1zLODySJ8Be8EnyGIx9TZhSrgxHQLn+juo/tcH7GMaM2VgsZmFf2rx0P6jboZQnd4FTBZpnuQ
HM4ZDGmcFha+dDV5UN6hjRPhyB/DBgihPxsEBn3kE5Cw1G38lH9S6asFT8SFqjNOSzAHv0SAnqNg
ynLa9KhRPzv3/2rSTHJJVibkC48spCY8gs2dV6rBot6lZQuQ2mDyOBEP/UGfHbKoMICEdLyYy7Cy
q6hAK+nW0UIxcWFww8WymGOFiG/wFCCQgYQ+ilK47tGycl9ypDoXEXFMUiS5JXwm2IawYOWYj1sW
qwSNhjxcy4IVpsI02tMnvm68DLpVAI61uIUDS3lmc2FdwivkpiC2xWpbCm9G89WRVXnWSHpvDga8
5RaNoISLgvZrkg5FWrAEKdgyFK+ENyvIF0acEBKG9peWcJS8BgGGlHhyftPSf2aDJyHejgh0+k0z
upa1Z+1CsaLOVDiwtNtOYGAI4YdnPEnYyMrRXZ8rzHIl/sB/PlRUIkX96Nv3rN62aK2rTYIQBSu5
gC0CvXi/0Qg/ENSdUHqq9BsLBzX46uqNIpursvuqbl2Nxx3QEazvVc5FGnD2JvrjOfgbxn+dRkbX
eZKdukE0yL5P+wDVI4hyg3N7vLVAgV2dlFnCuFTrK09a2w/fx+GsCacJrz/4ySaNiOxR3Ar5MeOA
qHD77uDN49CSDvugsKMvTX+PxSdMmBCdbnsotY+cD06yK1ideKjdNOurIkAPK5RkK0FiGS89x7HB
3GX2TFdUD1V9NNsKhRPtyfhV9ph34/xGATAd8VVdogENtvpUIRv1x7K09miB1OIYxwQHnjXdnt/Z
h8g51/OAnAfCB2IkzOsqkjh7Qk8YKPcmeXSZX+3zgiLDlRjO/GcqfhXcInQT1bENLlXNw/Aj9QYt
GmDXgzZZTD5NpiKdbVmumshRf0XiYAg0afg7HJNABbJFT3kd8HKLe7b6ITr36stKjxPxivnOIMeb
C6msfmTxrdTxlZEvWkgPJ+4TxFrhvQHHdaD2ZckBS4TOnsmSgCcei46KlzuWcHjsC7uazg+DfjC4
oTgLqksF1Yk2yPptViEocLTFOIbFPXidUjw7jC4gX68LDCyQow/G2YCnSnMTjiWrsP1Uhm4T36sl
gqdi1UvRRgoV7CmxPmM0i1BJ2SnKkSq/LGiy/MAXn2eeX/lAoe8ywb4TWxnQY8gqXGFgoV2/6/8b
ehiYY3LZXxNbOEfA46ueNwG6CV5nOIiYCsUOCt0kP/NdVW4pvM/SeTOqEf6yFbYkpy58JoJEHtfV
jPcR3DKfVct7Xr8rMKqeBoJJ3AVKNtWBAxqpWwCGS9AgZImXX5zBrvAtYcL1v43sWct0bXyv4V6d
kJ1yYN975yD/tDPO5XxfqxHyHKUQa/xzindQ9Rb1HvYaLdza/2zLGa6wJTO9ml1Zre9fUrprp7vp
lkedOd9kzXMQ58NmRuUVwX5APFP3wHHhhz7CzSvxGCqAZzcyzMnOJADQB1L9DBUvD6R18QatOYSy
yFACzYiSav21I94l2SrHeVAatrpB1DdvGkIX32570fsPWh1/Vb5PzUad8XFS/jrtV5jOVXTnRsu8
3MazCx9gBLO2icRwMcCgQ6vp6Pt7g7hlbL7T4e5Xx8nlOORfGT53dG4zDHdOB++w8IZt0++CeBUx
Z4n0Ox1+NsP7DPSsZeRI3DL6y4kiLUnw5rutmqx99BkymFev2TWEXzIMR+YRCJfjwHoDLZFGz+Lj
qPQh4n8fsx7NwOxw8tn7uLsy307+KsGuLOali22YeH/TntVosqy3NexJVjEAaMTfQVAIp13+L+U/
NmF91CNXTnWHZWAxCAbnZDpMKAJSlUkfhwFOGvF+sH2Vwat/9rQ1cG4wOrAKLATcbwV/Sm/8NbEv
Q4DEhv8oL1sDvDGAfOqFxGC2e1WDm0nvzMU6h/QgNvJEH8YnOzVW8AfrafnrjgTk8U27lr89g5TT
7mrHgxBFqvISoUlCSnSR7/pDfUAiTVxjExLCuP8Hg1ZzoQvuNpb8rKtjXdzA6epfzFkqvA0Ae9oj
9xwl903D3MybZ3t403b5O0eWbTMfxso8cX9nV38TfudsRVftJlCuUkW4Nals8OPIj/pYDKO88iCw
wT4n/l4+Giw2VgJ90x1l9Tl1F5eLFlEibhlA5thIiYvNAQbMO5gKezaK2oARxbHSjqMwribIadNI
TuaD4AMQE84Bk7eZXnwHTZJQ7vvszcfAgvgD4ZAh+t5R3DiH6o3FraLvQcaamislPDFnNOJTkzFI
5noQHYFPvDywSAcV4flk+M6PhC6Fv+ITAao2LHiIEEICa8+ZurXac8zJmn4aOClL9B2tOxyor8i/
wWQJPwOD0UBdNSo48NB73UaVLQ/oNhFXdlN6cn/H7lWWFI7wr4nUNyXvZqW/uoZAbtOTfZyiszsj
5wAuaUcOorcQt4cYcHt54cXrQYCNarnT2lc8EJK+DTxfKCCAAas80cdrDarNNdTF8grnvVPfVP/d
CG+D4MUq87K6skqb65DIYeEMyRwIIrBNmgTmeuzATg3ozgqZzZ1wAjT2wx+WT5r/Gf2FqTsjKsNT
kyuTsIDUdqWeB9jJwnPS/sMPZcC0cX9tJ7ihAPwDxFi4LQ8sI4+BvWmeImxu8yP6KOz23nb07pg1
JelHV2IBC5F4m1pna6n6dv5TOSo+dYj3z4rLq7XlNVS2Kb/yjUBv3ma6DoJj9zf+MKHgaH68Ic2C
qo2Q33rXESFZIzM43owNe179NiIjucOeJHbdXplvvu7QHTbCO+5lDgINGK0CEtQnBdQIPYv+gIex
YCVPsB8VfIdP7StUneGpvfwF1REzdEqHVmJvv7pw+4j4HZmjxyH5lh1r5aaLhWt1ChCTYOUWfYfJ
0pn/i/ONDsEAXQGsPfnl2//qp47hkGtAv8OKaoUopo3f4ZLHvAcBduBPckKRiOpj3NCpKrSkiXmy
Taf5jlAkXPp3xiDgBbDC+d9AOD0PFCrNdrXBo5/Nt4OtUzws3magdDQ0DB+5S+YxizNo736y6xw+
SPEzHr0xesTDZbDwVzZX4Se+A/EKztZwYxa2bn0MjoIaG5xKwHfrExM/WjqSGlfap64zL39E1t9g
cMq5Blbx0URO4c4iSx8T8Svtccx9iyhxs26Rrz2htLXqlXofglzh1yWh6eeo6Or2KrwgQBRwETki
+GclvgcqbAETD+v8h/sDb20sWSMuCPXUcYXDmuodRHc1dzm8Km4O3OWkLdC48e43Z6HaDy+ZtwSq
9sMlOlgEa3s2kCDEa4y0wOQBKZ239OqJZ0rlwMWtr6HnCs7Qre5MlubVWp9HtFOQpoTDjEA+Ocqq
rYgr5dmLbqo9QvBv1o8/UMcHuPPuoOxAnrfkPlhnHgT2f93qlrtQYLfiVZGxbTgJlgs7PHFQcLR4
PpgXwhhQZYa6IwIcwBEqiJ5cpwBCQfAbMgajB5SSg3XGX0Yz7jN9IQ6Po2vUKB14zb0Acuylx5Qj
l7OV2ExYFzvdt0pDXvRvIW61bDVGlCS4+YjlTpe+JekjvUSCbbIR1NJTrJJ39KtgeLDeITX/p3Y1
v/KnmfCpvM80q0A0R0BzoEga5t7N7xw0c/nHiWvC1JVWcRF7bIWBBxG7vMK9RmAMWD+XLqxdzuZG
Q5aACva3nsjdJn9pW4dboz7NwgnrkBQKi8MIfgVhYAhPftVhTVGRgaOdDq8ZhuI7/hU/3U013keT
rfuadyGNEDRd/Z0mTHgBIQlAUOI7uGZ3M1dO+QjzDWgdKxg/dzHrWoAqDDlT1EZPnAAiDqMV3Gth
6xfI+e5FvpUWACT16DMGH5a+O7ErjHFo281MTcFvCUFfv6fhGiRwFL3mg7g++RsyFhnF0Bm442G3
TBdJf4o4upt7peIt2CS9omW+soRUHi9zuoJaGZd8dQ+aTXKIiKdayy9TWZkvjsiIbIbCJZLXCDmc
yrAhkxitBnkwonM036BZkGE0ufOa2WI+iwiBgWXsZMvPXOtbltZMGMupcyDEzuJBay7KoYSAz0hO
KVtA+jVrazJb3+H39dWbZpkrbI8glqQ/AZqL5FwiNuUc4Ft872ovnnaCTacEV2lhqPGU0lNfLbSb
XI3AYekRLPy/4paNBw1SPs+fp/9Jttu9x9I7Z1/9m2hGYFGgYp8QotBqrjkTIzo6Gky6CdXDrDb1
EtJEl8l+Uq8qySX+v0F7E1FlXVPpF/6OsOANxFUVsit9Y9IHTVvSvpC/I2HPunOmXKvuGJlfjb8B
Lq3sAzplaGfq7+Tvqvl00D9YEkLarDR4FgvgxuwxPgQkRl52a8/QnYZs93+Helx01ks2wLzGnKnf
8tPgxAXoLQ7ahdEB6ZBhF6BU+emEGNGWJczptmn2nBH7YscskC6NugGG2kXGj80tpXPQsQ4BrcbO
HPu3FBtbG7xooLFeLji+da/efQ3ikxZf1cZVq14CKnKNUWM4sVVJt4WOabfuDOh+vyZ4oROOO+Fl
sn4K81dMvsRCheXPv+HuIt9F2xogokr4Z5FYMWXcLDgQpBeL5nX6nrIPGVoiru+Ll1a565MTd34D
4h1QSwrgsyvLi4lVpEQo77hT+ltl3vriq9POlbrpgRHwGf0UhhfwLbMCNI/y3tH0wDPo0gtLz0S5
gxvCEFxbIxpXGSO1hcdU4Ec4vjDyOoOroR+GMD2ybEECQOlEGBE9FNIf9ojpXsv7Zo/PsjAhmeGm
hRs1PqefEbtBFeMHGPbtPjyiIarwFaNVFv5M/mE2OsOX9oMk0uNF5SVoYZ0Gf5Y9fJdoxtaFxJoH
6A+9Wb+Nzq3/0IajUa12QMVc6SScuVtOWA9VwNhhkxYcf2on+ZH3scY0ygLdf4l7vcEtws4XOnKH
ZmgBaKmGED1F6avaC6RKUmvJhuLaZfsH3fk/IxIVLvxIm5ucSnKOPpT+1fgv6yboYKHECqznA/YM
BETQSQJWMWvT1hAGR5eubFAfxoS04UajjP/y/i2OX8aeVAX/qKinCEX8hCqQsZuGj5ZrYKFHQJYJ
dgXvb9oMzZW2ViEuFXa1tRZtIGnBhCNotx72lItDZX5MzQNFAhlAcl7L+/pT7z0LZfp0iNzYkTfN
9X8cndeO6ti2hp/IknO4JdnkDMW6sYCiHHHOT9+fW2od9V6nVwJ7zjH+KM0xsB7UB4dI3a+40oVp
YMODwdLOMXsJLb1nyO2moKfv0ZbXj8UkROSN2nHwMHD5GzEE0Q7lBH+aVnum4iZu5n1IXiXoafKU
Sf3atDhu4nX2rxilXQvKyO5KB0c//gXG6X+Y1fGlCD9GS3YbXbZr0X+Y4jvz+FrfPZlqEiv5wS3O
VXfpBdpjWd8uQ80pelT8c/JPeMSfOuTQzKfm6ZuuShHfMOnPWPlW/vjW/LWvCN349VyRSS98Bvhe
8Cul5YLvp3H3CHjKi4/P9Li1DvgarFl911KAXyTrV54OvQK+Va4kG8BEA4p5ybXsNt9XWYyRmqzs
XfT5GsQv6BPVt7XvymCUFGS7Y2P7xIPJ6GKgOt5ZX2Pai2/IFt8/N1vxFf9rhBt+fpZPbV8XA5Gj
tonwouAEBraHCgXwB57E+M5vOlGKf6V4Eqyb2v66nEpjPuYUD7awBN+ITvhmlP+bu0N5nl9rRuEx
qRgVTmCsGNWCBN/KX9ZslcbR4W5Xo08A6ONYidO8dsA+zIlhP1tk6dPiWMn4w2edOJdsgft0GxGV
Rn0GTeMGH9u+hTDqV5CcZU1d2ZypFmQ/eTfVzAp36RksCxAunLLSGnuXCtQby5MFvzn3niQifFYY
tGyUc78KWQV2tECXRJ8lzZgg2g32H+TlRCHbJRJpyFoIV22O+1ablNaFvU0VaBeb/FlLBQKUeXyn
0cHXar++QebMCtizFv611RYOzhxhkn3drqV2Zk5woHnHprsWO8R7st3K9Kwk/0LETrqEmSgnwLGH
sAB/qJayt+ug48vqOKhHnEQp1Pz3XZmhDayVkksdV2/zHWCiRpgisYVOYLx/fXYNFFIu2IeercR1
ItxA2EoDpRrBcnuWW9YneJl+wpkdzCLz6Kv3Ato3V/8xW1Oqfq1X1HUPKBqTvRn/EUNLYh9Gzldm
gKLhvyTf6NS4ztdfhPWlnDd8TRMtQdijWFAEv/QYuw5baEJwUaT+o3Z5kmIOgAn8p+z7VS7ZxCZQ
nEvhNZ3sBNFXeCBICkDfRlUUtpH4HjZTT9qrt32AqeNOfAD2S1HnK0MFkyCm+YR2dEeKBraw5OfD
QUAC+hS5cieMeSieSVyiS9lOeBLTNaMzdVbYvFjFaM/u1o5hyz4qp2m7LJqNuImAhFTxHJir0R3D
K+7o2tbl/289FLIIvUfZb1Cn0A0rBW+ks70Tw1F/F9oHyREkh7dWlVupQvgT5GLr0ADkKmC47WzJ
P+CfLdYghBGgDYlXnU+Oln+tmHydYjK3/iQA8u8m0F49htzgQpi5k4RrFnwGEpDIQ2dtuv7BARsI
1+DAlNUAhaRvzB1EkaiLtt/FVFsZTpH8SX9xQhp7uQyM3zA4qkR90wb0r7wPwdoQMCkQOfNTpHOV
LMQVuohMuIuGQxMN0gHC5ubxy+MfvJTvnsht4dq7FPBskTV7ZAzWr6/xhsxVQ7yUjNJ/ZOTPEbUT
rSG+JG2rRjv3kchPg2XKp+Zl2eJpoUPI2pOGmziVMcmcb/9DkxpG7n/5zFbxBXQWsuvVcJKJCacC
kWRE0gNv2c1M99DptBmQmzY4cAiACQc92A05tTF0f8TlGT+3ZTkGhLZRXURQH0KAMFIXV234fDUW
Uf2Ml4yUCp2xlyyLemXwTtEF1441dbFuo1PG1CVj4mvdP6E/mcaGHCnviGAz36KeYjA0uRXtAprA
n95C14lG7Ux5aP/oiiIJA8JzT4e80PwKtxCwptx7Nhzx4C86j8lIPCoISgqdiBrjoQwP5VjC1exh
Jqf9PSTGyluhUeL4qb1nk/0p8oOELR5cd1IfOnKsAPLi3xobJjeJfkNbGUNY4jTKN4WyNlmQ9PvI
3Z1LjcoEoCQ0qeY6iEm1dTcuA0Rd0uW3ZQhU1Y3BAUj4JGBu11FE+DQX3xrn+E+SIajFuIqE+s/4
A8qltFRbVifOJmTFVnPtiAxDrsACxQ8hXOz+CQXr6KYWd/EO0LvDt454iLaXBZAzqvdu4itr+rzV
V/L5Ir+xFl5g4/kK6LohmEixR70uFlz+O5w1MQK5ZDZIDji1oJ+R4gUoAL6LgMGpz7d5vzaja9uf
uSXG4mKKKbt5UK1h1UHOGpn/OUVNGu9EYyvwtZm/gYfqmpC7VtpV3ZLfBTWzPCC/R0+z/5JsLJz7
WZcdBhTqVv6LwN1iPImuekkAL7wmsS7pbznw1u1kgzMyzQht3qXqSU7/BQGwPXswJbfyKiocv1hY
fMkql338F9IilOz8L/zyPeh3ffCy69au0pkmvRrNLjrkGPq/L+4lkg0qf1EToQCDJazhWjByg8UM
EqEDv6CweBFIjRwDlMbEZ7x2lbFl43JNUrCjOTtXJjwbMJgCiIHDcREB1lswFkgvJ4GTA9hXcw/J
CDda/sB9Lw/HvtvSLkFOevfzlR2LL4bZ76seIUppa6P3JcXVmxzl8leobVoYgN0W5gMDB3B1+q/M
1/IcNncwUcywqVIiBckFGc+xSf1bcSGSmfDR3U8rr0qqnRPlpiCuketnRF7TXBsz/7qCZWTSepNb
yIwXvgPULGMEPoPrQMFVcTUOXEitP4kJlJum7VwUwDGhOCennDmC3QyFPuiZPgV2xadyx7fB9lTR
QwOmS4wuxMwEW/RUjhchxa3FUcTbj586e9CW1igPdP4QUCXemXahurQZ2+xK39bmVasPHuV5cPv1
sFZKGtgi7LnFlomuLB3q5ybH6PXLuYVmUDq0BdvuH7d/YmvgEhPBJxcKVdbGwIa3ipLnyOLqECFE
6c8R0wzBqlf3eQ+qT/roHF0vwiHiQGCZOfpZF1kMCFaIPsqt5S0jCiAFLsJp4TTxDPfa2jS2kuTE
2aauV3xm+Eit5uj/Q+CkreJT2i683P7uETmpmS12m6E5J4BNMDDfQxxQLb0ygpmvfIYFsDQJpIaL
Vn9WU7bBSICRI+X3dKjeoSbmK9uBsvIIl/prRzIlnhnRqktsQVsjUNEGsHGiBeTq1ISnWjiIqI9E
SI3m+y8e7taCtmdsxoJdo1eRNzwHAr+xux2EZ4xgrA22poHYgxhlfDOPELpHsmtSq+RVp81F5RIx
fl07z1ZIKKJs3B3+Jeib0VQQAFIR6jRTooX2VkXHVVZjSy2aCp2KsDHuiZqeHBp9E9nAbgNA6nAn
zeSr74iFKkR3Uni0PRS7QP4ZyrPiXiJsjSiEjA2DV1uTm0finK0HtunvUpgHZkouQzpEB/Q9TmyN
+qySLgG+bmL5HOjJLrMjARHYvIW/ZRxviIcaH8f+LVj4ICetgnli2pFa3aJXmXZrip4+Iykqf8x0
KzT/yneOStE6l4bTrAwyv6U/+WL662/C3S4oX6JjnUCForojbxSXb28rfL7LvlzWm7LYDs0rRPb5
I/TzwHqp2kl1V3F9Lf5oRwL7sZbMXDJHJm3qk/gZHNDtKsd0w49mxY0pscbhSHrIsWVY1mfVxOZT
B1N21Hxptuu4PkGEbuDQuvSmwgoRq1FtJLYelELaxPiu8bkwcDPXYXKfco3fSukkKXZ19CijKPjK
zLeUHQrJBhzUxYVO5ho/CYQStUkRbF3Cn8YUFx4vLvAz0cbowfQOvkp5iAaqereel+Wx846FII6S
JywrNc1RxroDLA6IL+iGKUUiabSp9J8mO6DrpdULHSdGOjPDUgTdbdldxeNtgKKwoJP4XNEaOik3
NKMR6eBPNdqHWkRD+NtCKk3InCEBgzH1GqZ/urtKSGlZtD+NctT3Ilh/M4vqaSUt9QWTmSatVMtO
hj03tu/9mCSSGCj2V7W1db0n43566Zprm21b5rLvH3tgL3BgHkSqW6VrtvbhnYWFh3ahzi7iW+in
VuSU8kZbuUjav/9K65XXo6kWiTWRCN0kKB0G/bB6psTJlKdA3ZDbW4nL8DS2AtFML96T5KzpCwGR
rrivI+LrHqa343+yvraE20/5QwjdCbrLtbZE+GTczYc62NTwsFiP8UGU7h6pUzwsA882Ert6mnTC
EqnIvIsYvDiHECY8yt+dELENjigXXyMlKwJBTTpxvNtEXbDCzWMk8FeFXENz1y9Iq6KraaLMFdFm
Tq0Uu2SXZy0umRhPqb+IvXm8Labtfkhtov2hWWienCKoKxlMoBaT8G7hDBaIRpmZ9bYkrZRPY5S8
4U9DMD9KWZHGyHadHSWCZhz0/cgjkHQkTkzDIvqUBaMs2tQYaj61vxThdaBYHPDjd2+UO5LKG22y
6mfADfI9YEL/RZuB9bVA78UaaobsE066jLtnyOPnD/80KgC7e6ccXaLc64hypJPGQADutWyqTf8e
ox+iJdLRBL4HoU8t7vOj+ci1Hif1OoPg7dC6kfKAqHEnlK+6WjXoT4u5nF169SS0hE4Rs5dvTf07
g603cNyjHfO8p9rwKPYeAXK1LQMmSt2ADnW64Y0OLma/SMtlqfyRvCSwtOdIVvF8EUxVi4cYei8n
VeWLICkg5a+NWd3Nl5cS2H6paztETd+JRLIe8vGQhogeyxVBh0Qiyk70BXKbZQhXvKeS3Zrbl2cE
XK+49NopjzYt+rDMxbZ4QS6mUFnBtMObY73ifJdWP6U809kZ8ppquu7K82oa4OcM34vh1ukYYqgE
W1nZp2RqUP5idCctMkiPtaxiDLDSdcZVIz0jiuN+kMwZ5jTcKX+go2hZgQX4B1sim4X49kfR76iP
cbu1+xaOrgUviUZCGNU+o/KX7AvmefCFsdRttPry2kFCJTcVERB/PMA+a9LdSGH/HoxoOZKJJQjI
DP0vGCnA1z07mXeUydziwYP9ktNg5R2QlPCisfTxE5tTvbQ+OEiQXfAO8TfJL93NO5RkX+HzTiiB
hpgd/rnxFaADXUGNuEfuv05g4L+cVgLyDAcqQsn/ZMTGSk4R2elLPnHgvoachwbFCgoyhWVzBepr
Ml0pyvF7yOhVnz24Inj+9IC/csRsm25Iz05uOq4xdCVUZc5rA0HVgSmU4SRjNeZTpDaXX49yTjtU
VtIfIumgsRaomPFJrhRiGL/WNRvGlaylfq61RpVvhyEak0CExn0T1bZFZzT5jkP+DndornENfPl9
RmmK8RLsLtvVm6blrmFL5Scqo+L21hNPCiTiFcvwxhcobCtrZyQfF6yJKoFQPqIAyv2TTqLJXSq4
XReYiI0XZwsaGRTVPBQsJ20tzHhXBBD0bi6H17cMEFIXR7dYKug+iRVDF2TY6HwbnW7dz0D8x5bJ
0prc+eUYT6H8wk3lU1ayHeB6wp1O17F8+y49Jsj9ZgOP4dl3oYipk4C+RXE9DX4nxrAFgfzh7OV5
quYmHxdwnTM+jiSBcJaY+4IJPTedTDnKwjbeBUQ487oxPVB9KPOXjLDJybPmyVg9suQZaV88hOkF
BbmMp9wm/+DJ280fMHtyIoKLGU6Olvod4pzkP6U/AD3eA0JMGPZS9ZKmyHOq2/hLJ7QjqtlRuE64
i/JZvYguCJatEpHoTycwECw6as1UwkndVbCsJDvh3sS0L5PTAwc9j58eX59aMxdsEUwjNFBFUOfY
4R/znWu4WPiUOSPjO6FyyoPriAd/PkcmLaunStxqaCGQF6kW6TmHDonRRM4vnmXPvQsdOSbc6z9J
2WZz5mBK0GZC0CGx57kd4ZVMcAIB3Te2SeEY9PeCA4Pz5s8/9f0CpRY7c2Siq5lw2loGQJ9yYxSG
yWtsJgUa46iCGQPhCGY7UMXCkvJvAJ/TS1JRaDbgW/Syh0KQRsYfsonPEFZ9v0bb7zNBs1OjmlVW
UbSRhB2z446V8/d7sXhs/dbgfEIxJfFHyxiAOIw0W/WvTFa1Z+MDCNXLmFqR/ZnlkSbsxu68fpml
65CDupsniApGPIPTwm3vPQlFbXaJuvUo4+bFrgj9IjHR3frCoUXJnBJPnT5U5pdA+3XPCa2NSyxH
PAp5uhf5D6jJbm4MgpmNlwp/K17FpnPwqfMtMXK7JxnDKJdRMY8/aCLwn3BjNu1xEOK548E1JJSq
8HGtSLJAUJ91JKJv0pdCBLsMTrF150IDyHTue25NcGGWnlCdpcIM3hX3Jtpuk6ENHkLfkgGBv5tb
nf+A2iAzcPBOGaiQpjXn30sSf9o1tmTLW2FuSYQl2ZaacBprcc+Wypg9I6jn+z06/EU8ohVK3pYZ
LTi9+oPtxQDdnfEn9Y2D0Y/uk7T/E61FTZJlvQfyYoTJ1jhDYrud0FgtHcYwgwnkImbVELqn6Y+J
iQccs068T8XZmuCXBKl6PuYk89qKvwKwGDyq6cgW7YzmukKUJwhkBvzh8hTYgBadMaMhZHQI4SET
52L1CbhOMWJhIyKqSFjkpi0dEyD2WYZCfTM+Wqf8wfH+NW2V1mikLfrMp5R6oeI0GNXihGaQaKMC
z9LP1s8V644TqvTRvY3vfCqgV6EVbOAP6a6++muQVhk/g81tkGbaEmAAfobtt5lbVrNCXIuN44uw
qSJCktstOH15TYf0EJjLSj5K0oo5z3WXVNeEsyIHm6B56E7uJgUzMSXovPdIjSaqLuDzYg6b5Npp
rrDwiV3tyN1Zy98oj/TKVmywCjsgBK0/p4T2hCGyHu2XzcP6q/H1cXuR0EP2Y3CQ8USI5ssk6QZu
ZDSU7ccDUjwMTBhK81R7A8XDkvEtRgc/pOS8bnNhNRqnv8Yp0CmyGQfVHiYWm0Uv7sTSEVLcBytu
kEYefzF9FCCnrjVtK3vTcQU1yRqzsAYkIF7qygaDNLMLintV+WSJPRzzdp0wa2Hfc1Ekcs1gwowd
vUDRp81LYNF+pv0p2WGc7cFxzZmExBYokrvaFHE//CtsHyN4+F0L3lImcHQhpeeoIp00nO7mfb0q
UX5zzpNmV86yW0emwWC1M5/2VHrW8OlwdgbIPPHtlIsO5Wr5YwIzsVv61W7QL/mPeqZXHSUw4Ex7
4TLPakQeY6XvHpeOls2jdbYMKPiZsc/5cIsYDib8sHAquN8ORrExAYmYa3QfpGzbLph5dVhD0u9J
vLO/fD8CErqiu/omr9YBUJfR4YsFdAfUgO0OLRbL0UJu1rH8KGdt8cN57d/m2j8WfJTbrFUAm5MM
KxhxAtiatN/R0wSI6mQ36WpS5rZpMRwtUPIMu/LcrnG2qf7CugAB1avhV9DelGsFAM+CM5MOlEYg
dNGsfYShgMN53bG+0XvA2McSRTTiQl4mmI83SIG/R7LlMPW6d52+YspKxjD5B5KjrWqH3GjbqnGA
aGgv8ciQJHSKPX/GmJ2yrPxgSrGITiIoQ3/paw5QsbVVB76oOiI3F23tKNgjfc4CbzwCenffz2QH
ooGSogrQJE8qbrl2lo0RJEb5kIDY6ql18Yi/S7GaAxCQoLggSS9Z9GtsiTU1r7pNDaMPkItU5iP8
Zm9MASLuAuoctkuKeybNJk4eonDwicSYk1tyFRB+r+U1jlIV0/Geg6QC/B1bpRDCTPFdpN1sbFCZ
feEXtWknrpt2tGrD/gsft7lpoZ3qW1HkuiI56qyQ56fRPZRuFMGpAZAw67X413pqCMuzBwxkQkPn
jIIyPFttSR+5u1WQdlLSLxpqADuY3wHvnMxRmOCM94tw5Xovb1iniJC8B1FSlrEWwGxa6yXRcYNP
Tl+Ul37DY0VCSr9hVxd4zTLAKoxKQJmIVxTuU8bIGF3OzfiiYNcuMh6diuOwpwuktRzdW2vVRhBt
/RdIhV7YfQHautLkbUxR9bAQbATPSIZ9f1rglNx0xAiCyJKlx7lUzvpZ6SGUmbItmBZANuwPmx5f
IKtc+kEdXoHXMo/v4teHoMfmgGSuQmswDZassbL6SwmND36bLJesBN+N+/a/qMCILZ9hXhf1eU0I
mFbxFeBvXXAcDIpdc85Dw3bEQKUcohWV4OQkScvhVuw8djGdc6GWWZ6zT0hhud+FyyKCgJS2xc0N
/gks34dvcIqYhr3uHJcnXEigElhXtaPX74T0QCtPBHO9wLHBXwvXyGlIW7vpn0ga/p8HaatjexyP
LlJU+m0gvAaBZORREU4fao38rvAvYtzCzi/86qaoRzLfYqYPdVHDPhl4eWJ6BKv25OMwH7DMY8Ah
KqkATVHIVDKtPTalFLaLySmLOErwK/OjxKowYvOOlBaTVr5o5V+3O0RQXZP4rp1w9/ILhOd9+SE7
0VrsUT2sxGmDDHlCkw97cojSH+AK9hrrv/pPRASSiRMCX8JqhyuvGGnedUWrEwTpmM52d91fDk0J
KMDnjGVxLjlGOd059HNsOQjIc5KFS/X9HQ5pcPVf4ejjWHM/ZgNRXATRz/oEeuIqcO2lMOraFFmr
saPYS1AJ4J5UrMgNtxbUm6Pp5ESzTMPuuRVsJBxS0r/VcF0hMiRdEMmCxPS7F01UntbJJ4AEJ1PZ
Xr7ozvk6Db7pYiErqDnGzgOwYH0p8jHzwSveTyA8iwZviOFocEZRuWJOzSsnZptWuZJZItlX5XaH
aCAgs/siRTurJatzCZIvtVuvZ+JKlt2YeELWtOfhiuC39P9G6bDFUapjXdT3vbH149/Gu/sJ32X+
LI2ty1uRnSq9xTS04ZfUSMmM1pjF0+iKSsNNflLxjTxPMucp+wxDNBXfAoEG8ksi0ZUOj/5mlncF
DShZvqp57EgZH+R1ipqAlCcILoQ8cQeKBy/tN+qkVR2XUS8nG8BlE08IYhLYnL1woeZ23QAAxT+u
eVHIm1WqPcRrzwTPz9WQGvS4IsDpladIbQDzRADRTB+NLr3C7jFSCIh7POkd9xcfjn7In4O3FKkw
g4MnT4UUEQtNjj88TDymannpukdGfUaNE/osSAuVX7cFruWzknEHp9AOXuZkRI5JPWlMhI2pV4W/
QQ+gq6Dp7pCC99rTJ2WROFHkRPyb7mHOkX80lMStuBGzpYhsC7EVR0CiXZjv2QUBCQQF3oBBXXqb
1bKqfmNr3VKnbH4Cmfmx43o9QAKM6aH//AwVzqI/+9K+dXlhjTnIjptSO3HsPugnrd6OjXEVXAU9
Ugfz0AdzoAdxA5QCeAHwGQ9b1PVMtTfvDYEp2HgLAeHJWb8Evs0E5Jen5A8WCOZB3YgLDg+9XJGs
BqZFPOtCoJ8sIdXWrCvGfYpAY3jz1F2qAFn9Fzz2xxz7Tj/GU20Fx1dsAtjQAYXisgX2YcslO7o7
JgQ859eBgADv7nLn9DCUMV0BHrGwLCxlmSO85+L4tPDRgXiL4WouuLjIdnPPLhfpRv0ZspcCApc+
kjkeCgUjvL5lxXR8zAicxWjQTOLe6NlGxTV15Wj0jVcj4lcfkI5K+cyFZsP1IMm25p4jj6FgKRLC
jE7Ewe0N6nOJskliIfhoVv533OSNWShtCUgw80uEWqV7ij8A6wXiQgODKt4th55rLZmBO4netdVu
lumtfDW0u2dKnrwKfWzOeIhnw63RmR4JXGLqI82l5da3bK5hF7l1813mxCb/pYf6UqXSAvcAcjlC
6v669JUReTqPPCJdaUZnkJumDz16Gjqh9P56Hc/HQx6Jeh2oaxVZg8xBJPK2L4UZAnrxN3Y3IUZg
pTioClFnsjmLCOUrL0HTUU5AEwRYaIyEq0Ac1uekBl3AHyd8hoAiX+BE1CNpePVMchNmwwApMSK/
ZfvD/628H7994qR2C8dQfyTiD1tOiMqf2+Ze5sdr/5pb+FWWvk9aNlslstfuhRGuSZ2m+U3QkOPP
SOJjyfnx08KxT6QfEgYOGsq02WJBYc6+DkGjZwoLjTRGU6AmVIZtgIRLueUKaUozlzrq8FXXy6RY
eMqmcnfu28BIXP/w6ZIHAwyr2FEwRyDbVlMNEZlnYfdx8c50JzFG5brUNHS6VL9y3SU7j3yPloit
8pgqBz6AeIGV5yAxqw/X4rv7HoZsJ7c/Q3IGMXOR3/BChsoFWniK8xogTWRl6XCzWfmhrH+C78KL
/ykpCnrGD1IB+S+APzvZtqwfQTiLDZkOZC2gxjkEvLQS7lEgzFDHMkMoHiHmwFx4roz+H7E2wOpj
ZkCnQlE5WXT/olzmeEHDhr+s37dkwKS/FSRbQbBRTg/BNioJ73oR1y//GDZQ0bch+g47tbdr/O3X
n7fynwvBw4zKdqJOzlhe3HYnVnPc7e2G4AZYyeJKWZqFXJHce/QWwDG8c1QGEd0r3uBQXe1WkTX7
14rnAdcqLs+7SOwdmifHRdjtjYmvQsvRUtzH7vPzLVr0Tqidhz4DUeSEXCuogTlnZHRwGiFb9M2V
pOiO8ZT9d4vH3MSrgaeFtm79GHxXvNvkz3xFsItnIBMT7YBLQkUcQgvC4ZIDUQv7lC2R2CT2RuuH
PHKcTfEUSSrkMA1pxVI4V/JGNXcusYC8GHv3RpzNRGIBdKWjiXYOxQhIH8sMkzzv8UBq+wpqW5Qv
RfoIZRTuRMVNxIJvGbIxWRFHXX+k/jf9541BH2NDSmSuJfU2FEfkWjmvAWlCVKGQ9lYJexOfQGqQ
nyIfEn8X43WKGafNnA7FltoVVO4jXE4uf2uhwDHQHLJM17ceTzum9IbIXDaDpFwOOJKYFS0k0KxL
CqaOkuceyIfROCLCi9axk2V+chfXBY6iPfhzhP0A+mOPswtzoSHvrV1FEzihqSD7VLLkq5wYon9K
s/bxWIEbFTPDsi0V6eshoBwmJw3nR4LVK8aiWdHGqsOjaC5QqAruLzWCfbA3K/56XTePVzUSq3tZ
L3FjmQeJCPToyrJKcnnFv/fChKSkE/kv+PvxkC989PR4L0GgpGts+Qu55HzynGIU7TTb8CNg58Vd
Ti9cQ1IgXK9JpQVFQkz3u9+ZfsIi59GFTnAqrpJmm5coTTpoKwIIzc1tvL+rdYnqkqpZlNSB5NG2
s48WLXeSR/pW5giEZ5EGy2lfTG739OEi24t2jQ2o2XovQhnQXvMg6GvvEpIRwZC6vTfNM13yPnkI
hPStwbCWIfQMd274OHvETFPUAg1txe98z7rg64/C2xOozCTYfzrkyLZLjlurzELKT4mNIl5lhGGZ
KVrtynXU8XWY4m7Ek0l5ANhbf82Vr/wgeh3auftqhocb0zqwsJhWlMCbq7pN3UGJs3lSmGuWoUq7
oIj9E1Hs8JxYE5ILQvGfC5QPtJvkH2SV1REI5W74yyKUpl63IzRSSM8CLQnD7clhsAGF6mkEgowr
F9YRC6mUT4nN8h1qAVehPlPx/v9G7HDRQwxmde4w1/7PK4w/obQcyVwbz7xZu2sDChQvTbz6lk5B
jszsnS+Dcs4AjjulTRc49fmXgG9SmfpPkP6WFlKapdgqxTsXeH/hNyDmxUL+o/Mh8mGgpyw+vYxm
DHYCJDI8+gMJnFTJ7xRrCttMxFMpPFLa3a5KZ4t4vBNnRC8FYGOcYPMEJO4ufo/4Efp7j+CvvLs5
nBVZdWPG/Au6Ub7LfMvhb16Ts+FwdIE/enI3F8ek33XuvpLYUfp5Bs3QzkhnpwPHIF0o+cfoUa8y
UncZrDOaGXNs/fnZ4zvPWNOb5J1YmxpAMDcqeM+XOhDohv950TVbkof7dTu8XemVdr8Fs74gT9XE
sFvrYtKooI7Z9PIrFACa+M1mbomTP+UDq6aUC/3P+BntKqVSxMWvmsGHEgZnu9U6z5YKyL5rrr6o
lDLFmgci+rO17BOUk4AllB6rAJenpbyKVdbqG08RNtUxI/28IARjQEy9lMhHNPVbS7B0BEIVIcnS
JKcCxC3NkUexoEzUSUIElMVjPE6L1uj30NClkpxn/LpNO8au1S4D5eQbngT9B1au3YwyHbrsZwkw
MHCpA0eiOci5Y/LamvrN5zwZmARr0yFz1/vVCNDPpUOW3/RsSxINxiS2INbmWfldiItUe/WFo4lb
+pQzpjAOJZz6SwRsnt3NGdlhVFEWlgsgK2JThOQMG4uyNzX+WXSAcUy0MsXOO3xdfD482fv8UMgA
qGv0EjhIvndp+pR5GyThLDX/wnX+C5yMHmig+4IAPzenwWHbFFyRFO9gKovIDA9jyr/yP14Gqtmq
G1xZzZtJpvVo/e3LdcmS0nf46RGeocSHf3Szn6Z7UigrUO7g+OTHTkgH7t3x9epuJmkTJ8J6Yn+b
GMg0NQxnv7r+cdWbSX0668cIQGQesAw4jsu8kfIqu+Mc5/GLhzA0bf6oaNkMIBfZfunTQVYKptCg
lVGNPbtDiUi5yz+RuwzXq9ywlfqfWFDPPGLcjANcTVm/tHho0voMK2eoR/6jgZvQJemX9ne+Cv0v
KEoWK8SXrCkRv2AJ4Rwj+vTggQ864OGgPUgegh3XLHdR8wMNt2SjPXIUjvrCT5GcUWCDkJz2woik
v/RSo50z3atmalPvN2oIeorQG0GPEFn9V4ik6q2EgYjkMacE4LRQ8crrf8y4ZKYGfM5xQo4NYexY
9ASEgXyE1XN8eMswtrPTUHIOL7MT2H956zuKLVnaOc8C//AFI2kU3MCAKisU/oRkp/mskvYr5Ft0
cBIXb/zVpJqQQFbzpYsEOo3PG8oD4ph5JUzCipJdcpqOv1AwXblrQTvH8SyHhhA6jnAem4MibwOq
qDSH+f/L+Wp9MvPAIykTVPAVCpQ0tuE78YplS9Mu7AMtdyKXHneQukYVcm7NVaWudfHeYvSkpclj
oE7ulrKqvjc/kyhnEiZgOjg7odzz8FRhFkQ1XzmAAlq3DDTK9XZhs3H5y6CT/u4F8wcgrwo/bX2X
5ZMUVQAvB4nH20RjiUdMn+XIbzeDy0taOcSCIc/MELvFUsPfcxsytDLBmMomTGbRO9XpBeWxdli+
MThZIP7os2cRobkuQDryPmBFN6bLJDiJzNNAr9j60Ea+CnccZddpY0ce/Ky24RkTm0nJ6CTXtslD
NBKEHnqxBjoZbF7ZmD7QguqtDMKetJPGY560HhwSsZlhsgjdnXcwgKNziQHgCekrd2saI3AAq8pf
n1/ylj3IgJ+QsnmQNVOdAo9ax8WPGoi7ub9LIglBbkoIaoAM5W9FxIAehVMQBUAdiOu0W4sIY1C2
Rdq7o9olR0PNliFZ5wZMzqoZgGoKJHzwVBlV4b9Svulo4LOWw30FVTOyv0b2DuBAte9HLVcNH+7g
3k1uRNCsHhOnRD5Tr/wm5BIRgaaeGoLBXCKjCQgBXQ6NdF0VL/kLz8kT6r8H4xJKdMfdKnT7mQmc
uzABqhYlFU7pQs4IIQLJk2HvMUPbQYiKmjLv/By76wKvHdAjFWY02QxLA0TyIV+9T9UguyjXmUYz
YctXriLcweyGIE2W/wWQDLz9gggAPx/8TcolThOG5C4C8y4H9PEcscnlOfJiXLRwRxjDZsH3qSVv
ZasYi8bxF8Fx6D9W/+tTvUtBw38cncdy69YWRL8IVchhSiKQYE4SpQlKVwE5g0hf7wXXm7hcfjYv
CZyzQ/fqr3A7ffOTItQKf+P+hJ9IuGIBCB9CvkGGJvLlvLB9E5jMwcK3gYZ/32MqjQa7NcbjzBcg
GTe1Ob2Cn+1IvAzq8I1UYTJxph/EMl3F7qLV7Km8xEDJXtTNw5sCpYkpfBiyIgf1pMu3PP035OC9
8Ak7GTipcd/hs1oZ7GEA9vRkRmAxaG4GGcg7U7gqXL24QcuvtCQzi+hDXg2ZeTDKnW6Vh3epOKDU
VcwLEXbk/xIHOUGoJC0SWpyvyi6ZhBTGPEBag27vqNJG8a7LbJfYYvLZEFt+pr9LSO+70B/FkUkv
r9WT3enkaepmTFyc29bINT+9iZNPWCh9FVvGGMYQY5yQ4BUAVo4Y0ZHWfgsGDONCzwL0jbGZUTlB
ybJ/xdleKF8VviGdb6FFPmWFH9bwBvBJcAJb1eCoIbRc/M3qxELHfI+ZkjBct+J7NF8t3Y9o/IKP
CT0X4IDR1YFdTcyNl0A30GLkPeiwanX4aMMtta6Z+slKhvHpyMFCkctmpP6Ot5D0gupiMoGN0C4u
wDZb0n0dcg472SNzFzY+uXadNL4u751VmTjc1PI+SD+x4TD9x8keSJwuHDelnaPkycI90Z3TisH+
6OZo7EF9oCkTH5OEL8c2eoa0fr1FBSf5Hgrgz1TwFXFzLknC+ZvB9SAgYXDjC/X5jBxMWaPCsG71
eCuIVzGwO/FaS3RrvCzsLxBloOWxRdwRyJr2aQQJbQ4vU9p6YkXRGJ2tkMp7HXNllzlTcOw2Ldeg
cS9b3ED9T7AfOMfX8WEOxrUOdStfXMYUaNz4Mhoe8g5awq4W/tu/Rqfbo/TCL5D0r/VM3o0b8WM/
atsMnaBIcCGVblT89bDdBoQ+hkaR0BAUPW/zCpkK3CNqfaeiKtPRiUgFcoo/pXxL3mKgKZFOCsN6
ofHwHReoiJFk0Y82xMQgt+kyJ+PMmujbpDvvY7g3G2fGwV/eA0FZpQJJ4A2GEerfkWZEEjl2A0LL
cHiNhst3keHArUc49sVZ4NQtYkZClENNDL2tYYkVz9sQ7bMOfkejQcJXNfYQBRl9JHVKUBojEBTU
yntcP0fxY3HSIEZTzkoJLexTywoIJ1RvI9K2eQUji4QWJimJeW82VXfEE2alB/PVwv885UbmT8p7
R3XUBbvwESfn17C+CjEyu+HSyw/mV/GD5T/6mjj51kBWR/1fa0ITw04Y2Mw1asb2BFaqMUN5lO0z
8x/tYBE3CDAoJSaSv83UBY+GKe1pkWv51i0B7/EZVMz4nnq01TFrYS/RSczzJKVyI7YkHauVdpcp
X/yHs3deGqaU+VNdjJDUs/qDT1eab7xrQUBH3bKGp4afzoPGzUtTFw2onti1PZTyCVXAat4nhjnl
V4ZBFTCF4k6p3TK8H7VDJ28iwU4JU1mlvyRK9vo9iQ6gSXcTi3bkCeMFbfd7e84iQFBECBB4bc+/
7Un7Gqg13rI37M1YNO3pGWk74sNKjl9eRbSd6apHn3Kw5kO+/6CdXiVXtjZMsqHQuQ6S95Yfk7J0
/TIuJgc4sQojieqPF0t5SwI8576ixInlwlcxpaBLXpyN7zIK9GD+sUwGfT2ng+G+hqdlUfI2EZkB
ypqaGYmglDslljcm0AJxjnvUE+ObUu2IclBPPIPEm3U+vSX6kuzKQryft0l3ndJPxEBV4GDOJsX7
yCGHK+0pK2vBsCkp6Bhvw43mfLpBmCTklPJWO+iDnzSecujeyheXwJJhwes4OQmBBMv75aCmqMkq
XUsXTg7uOJQYcI24cWGREUIJSGvfcSLwYQ/Id3WaIg1j0TNAeOsM/8iqISLJgsLDeHtGwc0J4CCS
UD5FviQkb7Fb2yMbQxRdkexjtjJP0YZNzXqZb21k9S9c5OA1fzagWtI7+moJ/B657DY0tRgw/DZ/
XbrFS8T2kdP6I7DcGWHjfQ0/8w0Fojmz14QH4ajBhjkTsoWq9sUPFC2jQ7wux9e8Dmo7+aK1S5a1
7OhbqhsKLM1pjI5EGDBuBiRjbNjl470xJL9t/ZL0oGzDiqS86djC6RIOkqP49XLAH7kCIyrMRQMf
8/Pt+fI1ijGEDoQmTa6DsJ6psoBLweUfgW7psJFGCdKMDjEpUbazEkd6m5oDyxuiQHiMhPX8QMpa
izch93glh4XhO7cnPBCgutVdNOwjGmeyMMVVeeLA86vEb9hNcnya4QtJhcRMlB0ro6FNI2AxsFm6
0ueepg1qA9QJurYVxm0QXLLYj5orqwuiCmS2IDEzJ686SjDSR+JyUwPJYLY5JyVdxFphRYGoQyqB
/LjQnpv8rVIOibStyG3MHaz9UMhOGK1wcxFEpT7F9sl6OdbAgkF35PxF7Tr8EIil4kTY1MUG/Enh
VQe8kNFnxrkE5hvvi+ym4kImbRNyrlbtzUp+gveQaVwMPzhhFCSB0S+okxoDHDIsrTAgB3qZN0vH
mpHGhyZ+ztIhPM/UpWgXrmfkruK+QbLE67LVaBYCinZQrAwbU/IqsYnB80FeSgYRpMTmnh0/uGyZ
saBYjNKNFJzbJ1RCmQfXOhnxdG01gmi+FcO2LuVz+GAvIhNJSy0Ig+gbmUzJgK71or82/5DyhrQP
ollXNRarL4wEGA3+bylVfqM6vrIQgwyLBj35kz41+bT4bId1IuxK1sFHsC4u0sD0Yz50mFA4nQn9
o4tnq77wDe2QJUDqpd9MpnQoexSd6i2nC7xRU9OwKzMbDATnruS0KTRrr+zXjN3u1gFOJFkBCkJu
lrBuq28CIrR44oOzzEzjZWyZ+ETwnMVd+0GR1BU/4BAuvdMdzX91dl+rG/gbdD8widd1BjwTGY7e
Pkl+lvfFhelnc2l/lmHFQLA2XqYz7511kQjpuQbPUb4gCIaIzLiSNpQ3ojmQnH4jD4n1TQ/pieER
Qmiw1cZd/nyL2z0XK3OwDnkHLhgq/vS4DMzw5huHqfFkEx4uw96MUlY+QLYiW2eUdwHsCKnW3IyV
bTXV/DvDFW7vevwbCGfPF4ymi5GQ4DOvR/Ol8vrTW2tManVv5G7AhZ06r5EfbnAG7hxmu0Hlx7Xf
g1jMWPiyAiMgu7qmGmbeLYDhl34yJyQJ9E4sbs3CYu9MfAKRZL8RSycGBlyLr3deU73gmvQURDpl
cHmZ5brIj2F+arSLCNNAe5Tk6B2GU3hOZJ9vlU0fFq6aEZjxh7kyHrnCoJ66PKjGRWMnhYZU9uYl
Cu6+COvcgVF9AkTvTW0hS2H6pbCCp86ydtnt5XTG+nFC4Iu0O/8sGRBkuquzGarjL0O+AIvNjlPw
hawlXpSs1hZpDmYXJvmYbdRfxXhqsi+aW7W+8BzzZ0WQMZ0s8lFX2T8ZsWDzvsxiTKfDI/ZTkKrj
yCfxW/9u3qy/qFkzdQYkwgfQSAvWthoqIOYd5Dgk8KGnLfCkJPbj72HLXYNYx2LXXbVfDLzw01mx
X/nhT/PW/43IYvh5sA98DwjNvygZacbbT/5FL8I8QzvZUQ+fWXMx273KZISzFFYc7Hgq5t1uw/y9
z3HAkxsEJdBvZ3wfpJRgIk27zSKgPVENsMpGrU+uSrBjH1W9tZrD1JXYHlzu/1r0jEixjR0npcFO
M1DeEh1IXHPoy7/urfhC+NaUvw2duDbBgi6xMWH9cZGuw2UfPJYP5S8GsxqYz6rb4f9CH8G8kM/b
uotc6mlcJJ8KOf9BBAfSidQkOnv6dDn+NC7AX4hZfm0GeDmhS2hXCyeYSRFnXpHiOrK2xCwmo7Fe
qmfMNJYXPFOMlDzpzKBGwcERzA6aermf1gi7kCVsW1xInml96QApGGmQrIXFrPxCscIy2rCcmbqj
pP1dKUupQDyNgijjR/2ghgwQVNf+a1z9Kv/480zn4g/bAeU/KOMXSrh9/0uUV3uLn3q3TA979mSs
w/6q6sfkDccR+RArckA8+Uf7lL9j61HCkVgkOpGdPniuYMuVPkf4eHnPVtWV65aKiztjxvN/qz+E
GQzTRiMfktCEATLr8nike2Sn+i16SwjyIHHQwbDcOrXxSPcsOx19V3xmfGNbmKIGoQ0emS8Yfmgd
WMBCt4yG01i7FriL6YvwBo1Mw0wBuYfdFo0iNXO1bvLvtPFxJuNIBH2/MV/9urOYUz6IzyKwly8+
sg1/wMJTr5vSI1IQPVv8E98Lwen/1PaJgHR4gsTVLsEpu6LK3CpnftUdyU1ntFmMmaQUS62DyyAO
vrhO+GU6P8ZOA7nmf0IxScLlwxxImfTzXyjD/Y6n+iqfkAWpzHDnDVN5jTHmyFx+AfIrqOG+UCK8
7vjicK8SIykNVPwNg6cnNzaOAyjxKWhX/V80b0lr6Pil8221mX5A+BiXeo8aHUXIVtya9wqU2k/n
m7foi+NnHh7dV3tn0Dy/sfBnf8TxssMGMUg20w6aw4XVS3ADrT7m38Yr8NW/mJStg58ariHd+ydD
LOMPIAnOLpDJh/FROIbP31TQY0436S+/Y8RbuPQe8jVW1tz1wufryZQto1rXaUEg6MV2qZ7ThAUi
2VCYSu1+070T3u4XwUX7p/xLKEXR6FqsapkHnYPC9JRraTjf2erD8nqHN48j1e9z2zgULIV2GVkF
VNcxyszreJHPQ+Lp+288iByP8O7X+oe6jbeMhfG8ONKm17hIIEV2mNtYQkiO/iOsC5L01nRFl5R4
DlAHWEfsPLiCv2Tti9J7YJLvvmMtEMkOd3jm7epX8JQjTYvhqCfyyn2ORHlHBugvDnifSSjfspOj
P1F3XKqzTeJEbjvEF7A5YpM3Oq3dvFsHgKTUi0Al8SfteA9fJ56ZffutOWW/KVb86Uiw3yI9hMwg
lTuHCwkNrE9L9GQRjZ5K48Vh+uJVwwHiDJEENrX2fsrd4YQcDjKKt+i6+EANfts3RnmH6d0YUPVP
/6oLRe8RdgX75Mw4KyMV+mp+M/4wA9EwVMgbKKV/dSCsnzWq7wp91JE1ZjvtmCq/7gjcMOB/Z/JB
Y2DFo/1VXGcDkOyjDHfQq5hrJ9m2ER0UOyOZkWOLqPMpjZdZxgBEZltwqWjFkumgR1DtA7cBvrZX
MUMhozTaN40VnniShS9GQMZ3BYllZFlQatfEupUG8I+JAqi5Mrqjni8U7Ab157SgW+j4O/u6GCKc
5ISlfKSK/4Y1yetnUCKNtCaL920JR7jw3gQRoczu7KVbBNBgYddYEUFyebNDuIDs5ji3W0S+W8HH
6gOeiegeZasxCoVAQRdoRzJTuE2Y+VcFO9JGgMqx2mwirDzDpoo39HKcgdxcbNIOqc/YjxESE4eG
44I2APzFsgSLNgxikSCDgLmKu7rD4eR1YKdz7AG0hXsC0SEDkHNARhdSKHVLnm03efBEFO1IyTVG
i7YNYoOdoXglCRBxNqnIwOpN419fONbFEj36fF3HY8NEFBv4Jvhg7CXzdSm1JzDEKJc6lzevVc9Z
coFyx334cvXULSOnvsv7NqbH3tNIJp8zo1c4n8aNpgRhAQSs+nXsTIeIGXYdZmAPCCGnGXQU1lMf
3384/lT85No2DPfSxPRSnZ0kIqOClkl2KowgJht7s/9TeAWadyVFvCw+6/JZq6eJ3QVwPrXFjLQa
P/cUhdM2PYGBZl5wZxM+oPq9oXIIhT0CwFfwAYxM17zqIf9rpzdBO+vvmCP2PcsEWKPITGWX0AkZ
1vYMxgQZYsxShQcKzce8gd2JP3cBHyyOhjC2JayvfGUSGPpVcmGOPvZ3XDBTiS97yUdO4m14Zw8m
/gsId3fHXxEH+QYwgepSwSFJa8B7nzUkwrzqJjfSBH943Ui7RcaIlZx7ALeiyyRJCg+MC6fI667p
E3nPd5m+y8i7jPUwfirhA9BgDs07XLedjymyvxDaIEg7ujA2LToSxDeeYQbUa853CxaAP//yp6C/
yTDMr3WHGdtS/56abB9fA9U1Ahe/lTzvQdDy1xOlKrIULE0rdFaIBxv7K1l9wLAx+OCnmrFhpFyb
b2a6gIURG6FXYcBfMHzaDgB80b1EJzmz5469BK7Wa5IewYaOBgjgN6N3WnJkDlH0O0QfWfQrYTnC
cvLAYzqB59SvES9nuYeBxccklZok0xH4r90ZW66bFlWCDW3W1G0OPPGd1dxtILU7cqqjvlGyJUpP
1X2UKHUJj8BvftuK4d9Jn3dxt9G0J+9HAUoSUu20p2snkcI6TWDaCHTvziXcnxGuJvcOvCRb9yTA
NF8WK2iQhWsDv+AX4qHW168MvIh+/pjP5oP7iooJvU7u8o5OvoXcGm0BoFiDXwG71no+swGvPwoW
X72N+kDq1iWr5hURChvO4DUYHHZbfJh/nOMWNgDTw/oi464suH/dujqOGqcPRIXGqWz5qBNdwBB0
DzEowZIA2iFdxQA4yUlAUXMEZkprZexxWoXv9Cjt8hnE5CYOxBUhFkRoTXQehhhjzYIlhuCWOhrX
1lePIb5kpVrfJ1Qfgd8Zm2e21b7NCEj1Ln+TtYv8OeLdMwBeYCsjtW6x0fOIWMVD6ulRNxPrbcKU
Q4kslJv2EU7ok9fxH9ZHINSFRhPgFmSaffSsLfh9gWCcG2JNbiieKA0Dr75+hsdxOoZMe5gTr6IO
VjBgTwwPDK6wP2Ee/JxPFMMcu8mRJBMd9/Ctz9x+usXRRTO3Awt2E5OU3QsbY9/YCacCtpt009g5
lSlgb52hov5oiscsXGtEH5yTDkoikUrDhVSv9B7fGQ8F2C/L73BFXiZqCgXOAK1JZvcfzH3IRcQW
QcI8oaCj3aG2XaMlaYztsEGPUr9T4k9/7VfwIKOjdtiKcueansGQFaPin8y5r36PTwJ10KYUPIye
yr+zRzFEXOlG5q52DbYPZLapEPxWsDr/jGxdMfR3rJMcw5BAUQmJ5zh4mMwbnkV4rZQDA50aQ0W7
xG8bnETxoOLOelU/bNUIViSmIV0DEvie7/qfTOqL5koK1Axmczgu6e/dQCrh+jileJcEUPaz0y3b
hvjO+2JgOmCIUPpJgm7dNi86b+z6ALnODf9B5D0SHpw9awY5LXjp4bf8zQ/pJw03gC4FMSG6PDQG
4iX/ku45vM8ftP6kgDIyoidnYlGHqxgwtcecjqm7g+zLXE8/E1raANWBo+3UkCwuTzWeJgHwL4LN
mp8M28ddyvZy4UnWKsH0jc8GS8YvqyuOs9ntUV/xPFzN8FCQV8/TKpD8xmzenmpINfFe2IRsYLTo
0TPk61n28JpJoMG80G+XEQNq9iX1Y9x/8oAq+/YRoRp7IP39aC2fnRDZaJtmFywVcugkNkjYreCU
KOnOuV/dMluFSUyKBWIawGjhub7W1xeL/QhZLMAXO/mQa27st5AIpqMRPIhqx87LCDfzk2kX9V77
pT1THe3EJgyO+ZeM/vWbs5l4Afw0K0Vg4HdQTryOaD4YDqxef+UbksBiq/v5cUi36BqI0bG+RZV0
1zWQa4sxoy/yDZ51rypPo5sxIXKWdBnMMCvOW/LruaHhunX8xsFhRO+9VnllVA9QPc5+1eOFcZTJ
tb4TJgwV7nsY0t/zM/xii6LBGVv3DJb4Vz1jhtDEcjjh0Th1WIGFz6UWGPmHtX+EXhDGwVU67Boh
9XMVd2qVOSI2WYxccbKuh++KVKoa3EtRI6o2nVh9jkkMP654ixUAcujcWWu4zI5kWuz2Bb3oUnLO
ZGax1jg+g9dPOC6juHZXYyJOBAa1pa+lQOqVbc7rU3h420+my0YbIb24UxjILEy1k4UQ54NFYDoD
7jy0htvx1cboLqN36ZkfpdareqwEMHiuEWCRCMn2D/nKlgLwcNu+zqgJ6mkT3lQQMoxZriSsI0w0
FIilR07/1riBdYt+WmUzU4LhCx02FO+KsGLmzvma/JsBiapfsCdg5wkEWLOA5tW2XOFH2+rTppvP
LW78Zp0ljlxs8uwi3KFtx2RislMiNKPccBHbJK9U6Mw2MiXgrFU0ZZ5C+BwZi7r0mAzcZA89BDqo
ndPpuxZ2ZLuHfOCVIKBrx+W20xKcrs7rBjbR5iynxAXcCBObvw7iLbmRUeQY/LA/rKDLeA/JBuPK
I+y5+9fZB2k3wmudlQegVO1rLxEtVh5JQNQvEZcuHYTk8+sLylKJ/QQTcmSIKuw/6Erv8ryacPR/
/yR8BOYhJJbidVxh1xvtjFuT3gDBVPXdhX5NVv0l6R0+F98g82jGr1wPQwP7HV0K9ymBi383itj3
mlUzp/RETe5FADwXRdQKkGXhM9W7ND0Xp5eTiQu1LvGkk3jB84OO1PoRNt0+jg/6hQhHirZ+Izd7
lUguACB/HRTDa4KshzhS1Bva3XTUl5s8yLU00Yd6uYsv4cibAzdtK1OVY6EEDIPAH2/JoSEDlbXT
MWYxsLKrvQw7Y2vceTEehnGmyK8te04Yi3vDasfHiX44KAfZ5TtFU4PHbj2X7gwL+6+7T3BtgQvf
kFUiDCF12h098FrKubI5BJrveYDKHu1RHotoSTucBF541bD2DVcCL1CZyp5In/ahMnWR+N6RETXk
XW4GE4/w54B4EOXK05C4bWy0bpPL6jhTnSDeTMmlYy9qh2gJtBiMqDtcXrWD8bN4GsZWvgDiZA2F
7EwhjeDyEu+hYRcCkoJVp2EcvGXCBeApps0xdDBun1rYnc2t196ts8yGIeGEkc0dhw2BDtNqN0pu
B7CJ7UZOWk+H8qD00/cpdwS2GjyRlbXlqEwDtjac8ivs3DieBzxFkD+c4BPN8q1HAx1X73QKEd4u
Zz5zYvShDUCcEDlLdHvGlyxtV0YAsAOHOTtDdk2H5jkwETzxHWaUr6v8ALkFMiqnpfp68N9s4Cyt
1eHfxJhjq2O5+1Qk1CMr/gbHYRpvtXGXwBLDw03ea0e+iGeQpoy6DE4GA10Kh/S1VycGJVSI84aa
j7/F9shckWXz0CWfWukwx56yZWkcrurZtj7kA0bs1+4VO1ALj+OJLDSLG3dpMDDYZQCovqYJ1S9S
CLQhrvL9ukyHBprNFnE46wz86BQZeypcAG/SroYy6+vDvc8PEuVzbFdnTG9DdYYrFxzy8oiqvgGf
cgvOvPhGAUWZebutidfQ2hGWBVuiQ9Ye7vRfOT02jLTvSf9ETi8mPxb5lvLBkhkrsFPMqV6U5wvo
E3a30EZ7jv0J6ucfiMfxX5LeuYuUnU5u1YKP3EKhC2g45UUfjlCCh7rQnAaP5sRKFQhGndjKfNSW
ZUr3fKEHTBfQH8hlC4ICFnvA98RC8csWOOciyl25M47iX9G33sBjL5z7wCR2wthYoGCzAGwhn0z9
5bCvBSfnKdaA8i/C9X2fCFDde1ZiNc8WexbQqqTtltUxAkJWS6APis5Omnt8ZL3TbFL+mfiFAAZP
v5h7ScxUJzg0tnWjUzL695fodfgGmvjTPMTiQTbTzfKGIFIc5trppb+Uh22uOHKy3wk0JA+E8skj
M8u3cL7OEeokiemCj5QkIy8WVum5ENgSiruSitMYz5aBfwnUTRf+BCkRNLgtBFRVzS0WFEcEEUYh
/Zb34b7VKxu+q9Ff+oEosv38EfWMdsh5Df0XZ+XQ/+TKVhS/JPENKS+LGZTLQN/4uhhUB76Ze+hk
ZLSJxTnrvA76TtgfM13ekl1soxbcWoWLv6OX+RRKcmuV2M7onHLRdMXaLVHNiOYtBiAXQRuS/gp+
WBUNUWx2uJ5lW+Plqamg/Pxz+XELk4SSBem6Ir62+w2NSwKUlx5nLaF0AamGRmI+N93VsM6sjVV5
DRge4pNZkxwAg8FpRpuBaO5SIfSMwOAhlJpwJsghOGRw1XoEk8wPTS/ObyUCmxeUlXPUbEy2s7JT
RttRfcw1bsT+tc0mqll0EZ07F/fBes4qTzOjJR05gfwqbvMA/FBH+RegxGrK/cj72+Ijqch0wHii
dH459LuYpcnSfqOHiyjzpVRC9AasvJrxE1K0WqZTtIH3Cg+c4tswu43dtFa19C+n9SlTjhR0N7KU
uiEqHP0iYlRupSUxu+OhC1EcCjchiP6K+mJ0o2vWizUVmoqMl44xc6KibiWWo/iwANDhNCqMTfuK
XVMseFoCcvm0laTXb4Isb+Omt7NnkkVunv715aUxvqwwPAvgr3IzYZ5VIrcbeJ0JCEICCp9FsI6m
wuJVRXmrw7M4zf8Pjp9awEbydQg0GR62F2NLvVuvD4upanoBvMtERXnPJBRJJWY7IkcziWrGMO1R
o1PPidYgOjonK6fcqjy1pbTICd6JnZQZLmej3/5j2BCoNJylTaZFdvhjvGZcUvQ2xV4GA2gWPvMr
0JtC+JNxtxB2itVNaJ4xtwfdpSX4wmn6S/Xn4qKe0PEDtOqIGqIOb/nacxiBprCvCEYbK9hx2a/R
nCTkFvF5CD+iQyLioJQ3oerGIUAjmipdBssNJkUd3B4VpXZXtkbhzsm/khvbFNhkkYIsEegVv2nU
syPUMZ3hZk+Ka5FOfjU/NS4wAbYDrw1haFy80YENNGIXdq6j8FunqVcp2koTY/h0q5h4r+RtEC3+
yxFLpA+4ayqMFSJTbIGEUFEjfUa+6ceq/NK0tTBc9Hw7nhDdAc3mzhjQMqjn1/g9aPxn3pRexF70
jBDoSOqxBUzf3iJ2ST3jSZPJkRL6wovMIAF6fHIUU/j1+SJAw3pEQrHkVAt4l855iPCHmg71bgFR
vS+u7fCm16gDamRGauSRBUEUcmoiD2cWiJtJp5zNLnU6cHnbIWnz+cVAqItei36ckWzxMOj7tSOR
G8QXL4T9ch9x0vS/0OzdmM3uhFTKRrkDx5t+MuDqFvirXUcOe7HX9cuovCcPU8O0h5sx+lCGbV4c
yukHWgVeEVHegnM2jD16E1n3m0PNxWycxRTeA3cvsVs8PCjkaHzQd1yWThlVt5s9U1QJ+rbHwc9I
lp0L2FxSqS8UcFBg4Qe/G1smInN/4GVDa78LXbgrykE699zzx/nMpGEmDUaifqcO70xW8somhz/E
mCe/qJIT515EI9hPR2WiaAJfzZQQZz0SnZkEBbsLN9YdNW7IwCai5Zn5Aji+QeMB5a3hFCG/RH0H
8hf7vBbvE+bOpFD0b4KbILZBayDvRf5MJr7Ct6l30fMeREYH0bb6fqWHxngzYseQfotlvqjAYga9
rk6niBKB07ShVWJQVx1DY2cs86DXNa3PIjyp0nvNXlD8EyFekAi1pdTCdjdwAUaHBTJqTQya+H+g
C4eBO+YuV3gn2jjWuKwQ3My3ECjx3G4qOA4KU2d0MhTR/So9ZuigEX7DfZmoyxg0vMKR7DSWhhlo
eEZ0FvGfOwo/4UTYJwWw0HnazOryOb4wWugbZPDjpxSTGcQmRP5TkduEqGxMiR0FAx83yCeWYtCk
kQaTEigyUEvDyGueDbk6bePO6I7b8ij2j6zzc4MVBrNrQvBEvnmVYzZtoQ1QCpLSY6EybjV8aTJC
JtZmDGAsHZO4H7VIgo7VT+BL0T8duB8FJBIMvJk6Lk8DTs24a6BYNi07d/brkkpeU/HTm48oQMaG
vkC0juNMHeaXPFRoltv36jalO8Yl9bODHulmZGxRtQAlhvYQbubhRyhaN+M9DF61FxLcELFC5hBn
oMEDdGBdP7xlCxX2dc7Qfu+wEr6sfR9+9uT+iCPqpLVmLlHOzH3Do+mXV2NBCgk37Fmsyl9gOmLe
RqRTIq8F/MGzwRRZVe/maIfIsa4quoJCBnnBhbxhjiV33+qjPzXyPwvPiHoRdI8JCDIFaaeIPCy7
BAFqR+5Vs2KVojASTQigh3bBldyJ1y459QanpwoSEhwb1NrpG001L5C1l/4p4r/4N4fv6aj3Od/x
Z005KosvNNTkdVUy5mG2AUzPEPVk8Evf5GirZi/Gp/dZ2+aGiMFnLQCPgBQiqje0auy1wpYaLf2R
Bwc5sdEi37lXySZVHSt5L1FFQr2kRgnmVYTHAcGU7ixEjJC2vloQ+om+eXHq+iMhqi/mwdz3roZy
YvY0zSsRYfaATBpHr4/Sy48qDJfXSvAT5U1eXuIeFwGXu/aio5PuOgiJuiu9bjpzOIGhn5GZBCyt
1WspPYLqnVWGkY2Udqj2BU7cFqO29RtFD704JjI44M/C/FfWby06rGD50cpfRbYjqKav/QKoGg9M
uBTkeym2jdQjMZrVt4GE3dqj9ZuFDy1dS4j+CnDp9O2Xwo0ZFOFfafgFO+NT6HbZ6LYZ6yxGDLJn
KPuRAeYScYXQvOpdU0G7SyP9pkd/deZZ82+Q7jILYv+RV440wab9MI1z0jNIHHCsUBic9PGi7Vp5
GyKv6235dTLkxwgfw/xl1ODQWPDIzFvVmaSNsufIM5VdeRlQ1yjJenhU/bEwPzsQF7rN11IfdYQ+
e0Zo0uck3PT+2oJJGVP8mThwsMR/GuwcQLVmG1nyCK8ubCTLLLTRsJorDHvoAHMWe2UL5vuRK14Y
Yd8gsMBT/Wkm8lVaFgh54VnTrh4fFsBrnwkmngO3EI90X8xqGeeZvCR4JoKTrtwVhrdcbScVmpMy
34rmLq/dDnq6dOCdY40mvRtwU9Z0pn8Yjtv4oEYHfXq82u/KYtnky3SdY2qQA+WHqFr/DOMfydCx
cB6/DRQmMEZBHCJzRQGuMht9qCGO7Gt8hCJtrdi6xd2VNLK+Y4PHgO3NkM7y64pNg+8ykvcDo63l
IK7wHpjomncBKnIT8i0CHTYqrtX6Bucs2InCyRFAsRqtZ0dot6luU/pUga3YWbDqTkQLqMsFfv0M
LkRbbtpNf2L054BAAve5y05XTM+GU1p7DVqZsVOyfUgT7SSkeHB/cTdM3TeGcDHzsV5XGFPrq5C7
oyrZGa5d+P9ounddZOf1T3RPAxo2GthQuLHzUWCZHSg8liQS986FM2m3ILpERIi9RXQGG8aT6vw5
ouUYgC/SJHvlZWQb59C37jnYBIRK0bp+UxncPg9UbFjPR7Ky0OyWdICnFyI45S+ge5Tap8oybcSu
23c+ECQnRkJSvQgJpflf079385EOVuB4DRpXxKUGnxEp1fLrKDh3MFkQAJq+PgblhiDHRL7ANgvN
fjncG+2UkPrCQGgnl5jsm5vFochu76HtMwa03EaVtVasbTuJkFmcpnEK9V8VXJDcbQR5JTxfV0Nc
SehqXstRG2J+QoJ8yR3qcWl14jLE1ycytH/5vCrhvQccdUN25+D4ISK5Y0a5wUVUrYX3wZvewD7I
dnJW/xh3100KZOyPH7giC47ngf/l2kVYkaS05buPO1eIv+pjqt3z6CkF/2S02lQIAT8y5QNZr+Zm
N9YfofnUFmjKZNnVFkdRsoX/7ohszbZMa8Z2w/ZPXY80/ww06g2Li5GpTa6jAsefeFYLT6YVO+vU
n7io7fnO4aliVUbeJL9WXXPKFKzWDG/2psjxmy585F2zxbXPLcVHRo1GdzytuKHc1FobxgYX04AI
LPf/I+m8lhvVtij6RVQRRHqVSBLKwbL8Qlm2m4zICL7+Ds6t2/d0V7eDjGDvtdeac0wGG1O9E9o1
gS9LnvMI0dEncbbC/ou78qW44DyK9Pa+4larvrozzaPPli96BhZ8wPcYQugz1i/DYmzLiSMzPSIv
t3ANPrPom5uxF275+2aMt+LafGQClgSamdw3ATxfuLmc6tIvygiwaeHLpzKpBshqEQI67C7Yjv1u
sjnPV5Cak7Og0wzc1eYc55j8qvWJlnvR+WSoisom98gdQr6D4+eCZSv1aVcmRwFom2z3h0jfGd8Q
FRmilYrVIh9YYmRUneDf2+IJFi6l+lfVMXz7HzXn4MB5f+Te/syB4k3SUe8ri+Y6z0Bks44p8vEd
kJlrZR0RB/5YOWQ0TtyLFEfqtDfkB/nbBTc041uq06B5lqGbsjshkBhhilOFmC5lXQP2tHltUC0h
kczSLW3p4aOkxUZakfvlL9J7TcMoUJ1a+ReFFAkTDNt5VvpG66KoKNa8DmyeNezpYBfrpt2me0X7
AUW2XMwNA74jiAcFNWYFD1JlHFvYmgsLofkM0pxF1GdvZhEIAXoHCN6ilJBqskC9JPiuieWeW1Jy
cCFaHPDdfvxQ0y+VtZzx3ClyGiIQhI+OGan3xvWI0k9yTNkjsORduy+effOjzk5Mt7/G1/m/+R62
sPRUXvqcBjuHt3ijB+uFvBuxsbbxnG8UoNLDwSh+NRM9VlyTGMg+QUWIuf8aWpcVqUfcxHk1Xg3Z
URFB1v0bhkdtXjX63ok12BXNnf5cr3v1QxcvgYgN+PiaO+nqR6RSOF1IldDAn7SsbTRJSA5Qn1OL
M9QxNuq8zNOzXoJJpABO4BUh++EgfEZ1QOu0Dv3yyu8pPBHDUvyKmPDIFVdGtOnZ6c0v0tUWaFBd
YeTJxfPkGn8t4BHrtcfiSqvaYjFj6liDW95SMjCTWpmfwUb7JqiVeFaJrugDq7sEJcoTDNbHHfvw
BF+7hc6qUNGuQlRYKcZt4Vn0G6N/hu1Hg6t5jl1+tsYy3BgvhxYppRgtqWm6M9utlDdVkJXQPl0w
csczxjeeHEk7N6GDpSdfPOR+Wx4XkGNTeBm1/gvoReJO1jQDQBiztsIuUSKZX/Pe4y0wIF9bYimi
bk1p0+eOpP90vIWj7u++mMvxprk8zk1654rPm572x5q9YOJB5mchWqq6nmGY4m+38AsUJxmhSroT
oREJTYX5zVpBzKxf3oj2WIGJsaexY4dfJVIMvAnWgDgMa7KwMiwEsNngSB4UzkymwXfqMrbmYE2Z
3kyQTpCZ1vWGtIi6w6fCevvK0VNiMXcCQjI/X9OXXBLycQjkq6Tr0CYOYbx7I5kCASVANIKYiFRJ
qK8alJvy0OPxCa/TYjvfUDIdIOrfcX5nQ3pljH8/DrRJ9QrfBugwmdM9Z3dGkQZ7CJwkf/yY72qa
/jmngn9vicCQaFgR75JHpa8iXbsZyb1Ov0zmMfR1csg9TIEY0cbES+Gyee0HgVIdU3j1KBE3pl+L
CZbtMvnV/uXEFU0XDT27lv4FBOI8WuFEWS5+TzwuYVZb4etCI0vTKXL5lBDyege9+tYa6zwhaZbW
mqSD34bVzBTsOz3Roa7o0pr74Dd5Ys1MUHJBhSIouiD/8KemJ6nna+13aPulpOx4+OoS86T37n/T
4Iz/Vkk/RwEsHex8f1DmKEGUMupOqi5aTO7mKgjOIzEyMccTejLaZiLPr7Ne4wbTbM+SThdHYd/O
MlTnX+GXlJHjNtjU3BOm59JKT5QXNJ7l6tbzTKXvB6nC86dQ8wPc0Y8achmypOPG6mZkmPrBX5B8
rOHzlkmlxPmAPCO/ifO9rbYXjfiuVN51/Tn2ZDZlRs5OEK/E1GXCuzpcFTDpOM1X7NNUonl6h54f
XYxvFu4o9FvZolMKlvxWfEbHjmwoK99xRIgL60uBGrLMEQH9MzRfcT6ZZ4nYuFm+U5gEk0PVxWrO
GY4hCPEQCEVhXzAfAHhOnPhKI1oH3gZnMZp+p9KZFQBCualEzP3ImdazOIEHiTHb5JYd465dy06k
I3+uYfoZVo8RGZwnpxrJdCqXleABhNVMH6Fod9NjTpC8oZeJkm8z3WYjhopT8uhIET6nEZEkGKfp
b3TQ9r7ywjKma7/msMAd38KjMDaBvJMGJ47WPUUILUHiHqQ9O2wwXWuJGIX7RNzAquccH37kwIm1
90pBR6kdKpc1s0JaLyt+8hnOUlqLdKJdrF00GhZ5uxRJNw4RiPL80axehGsDHqX+k3Lj5gIH94hv
d6lOMJfeJ5PQPsUruqOA447jN4UomDrWK41Nf93hNgpxk6x4+GtzrSoSB9yt/E0lkXIgBFI9YeaC
XkIuycOMOFDY6mdBeEC6rphw7WKvrncaAbT9Juy2rbne7bAFW7m0C3Yp3eFPVlVmcw6HhHId/ZYT
+WJO0q41SqyCZpP47w2KXTgWCrpXa+pIw6EPilZ6k2lnQ7cou5K5oOhe9vinkrSYf5qCT3GFYqao
8BGg3GCm9xZNDC1uj3Y1xQPEAfufsWE/isSLIXpNtVUCN4Re0s2bSzd+BziBhP1EzEbjMBOWXByU
0ui/pN1Ct1L8z6OdKteIgpgpzD1ogatxqvvgJMJiV8boEDdafcszG6GJWPlaccmak248U+Eiz1MV
+LgvviaTbGXzTs8hAtvq2hEjKCNYp5yly2LAYkxZd5GUD4cEuJFTlGuhu7wQI2vxpzn5vPM1VJ2c
sAvu8FbH61cdBNQb8xdu2I9j8G9mxDHH6J7a4opkh6ZS9Etta5Jdu3ptZO1I9FqHoDK19NYLYWlo
Cpd/lRibOP2LQssQ7OZDx5SZ3SeR+Cxg5ij3SE9RNxonVGCWdkpCyWfD8TFiVZ8smIfDbcwu6Z5C
TVjYokRDmrVTxebHaZC2XUARN5+cgm9T97KU1F4GInWlrDKT79/f+gkQJkpVeuPZpQajzYmLtDcJ
b6LklOm2b2WC/iA8koRHFp90HO3oN4o7Cjb0Q/onNUiAEVt/PZrhVlGbCfMY5n1ZmM0qI3RZJ2gj
ic8cEl+C3VHsUfyF4pofJ5/bu2KKjIAFnSGkgJuFSkXZphXqPDZXHVpHCQNPvjJ+XUR0tHvyUaG1
yKj/Xn8V5K0ew2RNSuq72mlFu52aBeZ0ZhsIiclNShsinOeRMPe9PtFYBrNdrb6ET2Q/xrOkqURN
WfawsZEqN7Yp13Yb8tPjRUGdLMk0nQgxehPtXcBwNdnI5l4jPzdDdCH6TjiL1RnLTQCk518MOwm+
mYnNOJ3XOibeC3wGYXidSyVjGbvxX001kNrgmZGcajTo1gvqSxpTqsYDH7lT+ByCcjU/1sNAMgCF
bX82ANPTLaciY6CNfBiZuJ3Uj1BaVzRIgnuaMMaxkAwR6JbSAYQJhYuVJkn5OlWyKyOcLKU9zb78
fRoWtGeX0Y/cn+mA6oxSHZKfst8ksrJhzfrLg/XiIM0zH0JHRFehr/S7vl+sJfTC4dcbT0Wz0tNz
1vtVRr4dyecKQ9FDeYOXXPoy7ejx1sNQrBzu3XlAAQMUxWbJJAEyMqoaVy12XfQp9l8iwcgzZJOE
OzNbhwkndVuNH0QHBzwjwFQbC3Yy/WcqnQHlRKYDAND+JTomhhV8j+JF2oFwieOLsbiOmNJNLBhr
vTmllR9ge9T/mhFS1bGVjgpdR8ST4PrQl1V2yeh8QL7BCyrJAGhISRrxgfUwK3x6bNPkR+99a3rM
tA3ctPJKjZzaJMOki+pVmNCDliRRxz+J0foZN8dxgjDJqu5VaGrU8dJzcBQOVXXsxlsoefEbVJbN
aXLBoe6h0oBfs4i2HJikdY48JZhc1H2CkiJjBRwhIgL3xQo/B137L5Zmlo/uaUi7+petJKEdjDyY
CY5XUvupwq77RiJU7TmwN4jg7ySRLaC0nOiohW9L1D6D3J6cRNjRUcsegbAHjCf/q023KaFyMIFB
oEWHQ96gjpwcHboe/kPVbhcfs6CB56uEk0iwKY0m5+3QDKWYiRh3mMpf+E2HmcM0vRRzgqpPgw41
k/JZtc+5Rl/p0ZnSr7e6D8qqzOPKv3ZvxYMnQWPv9V6GVJNvjtiFu8gv/WLb8VxpzFEGXu7J+OtO
2vjNNldx2ip58+trTt7BfPWupuoBNxlvOspKnBYv6TcKHe2neaRuZsWmLbC/qdtC/+UsyUEt97QJ
L8WhR/EbfxsklUwrlk96XRJjHV654S/ye958HCTUMPCll9079hTDo7dShnuTO+1poDyVKoQ9FIrr
5Ej7nRYb5nemKaiI1jIoy14hlhXpDe/9+F3mjibuDLJfmIPwzr/fBCo0nhieINoeg81b+xcIqP5t
flW0EVl3zSFyImFH+Tzm4X3Q/AlzLv4bym/90EDCR3bCw2RVJ5Y0+xCg2DtjPpi1lSqQRJEzgggq
f93gFcYzQjZcNzdPxPVbhg+xbOEIs9bhxx1NeH3yad7t6Sgqv2+EPROSSSbc7Ffj+yY13qs6Smja
X80vhy/BfPYcCSS2ykoGRuDTW27Btvkma2lAkE+6Zjv+oiEgINPP1jwoiBd8NocFHra6WdOWp+lJ
75WfZ8Qc3N9YzHUuCnbX24As0LjI9VmUIVmFsLmHr/7tMHXNcL8vbL323uJxxqbhxRzpw7PBePUq
2ZBKPg0XGXg8rAui8v4I3agjfirsamRujbM9V3k5MWNr/RFDcmCsGrbQN0VG/APQ5ENMvCZ2YKO+
lH+4kBca7C9uVp+mesPTIt5lSphDpR+EZNg2hJwzA3abEeu+w8xawDgwfRL1BYOIdBBcQ2xD2M9G
N1UP7+Ksq6sTB5LWEksaNyt84Pwa4XlvxGWDE/wL+eHXSzznh+QUIoWNmLXirxZJsEIeLS4OdcjT
dY4ij1x4LyU9e6Xd3199fAIEn7a+Vt0tOAZ/zfNNauA/jnhUINm2tUitXRHC27CJOcI6ZdRb/v0T
/d/Rv2EbqbAw/ynMim/swgx4VlDl7cdsvoxsPBHsfS3t4sED5bdNXvDSneLnRfDi/31Zuw3e0xl2
m4L/9vQHQhQwgDrCOC1nHMpZH8o9o2HE5QIdRWIX+E50GnXm2jiUoZJzmSqOP3QAwysWkf5lrxDP
OCEwJ+4X0hDcCBDHh5T8TipJJcgTLKnZTAsMMvar8xcxR0XiAVqIxnwRhv2E2+dYDd4EO5LeRvrJ
s+n3/wWcDjDZ7iODXzPwkDx16tzCo5qB4gLlkcyVf6W6H0VE9u8TDMPXdGaIxyb/gmOH/dIPONp5
DV4iVGqEhYjCQ9Q3SXpMhH8IOt6/fJq52KMQvwzkhC7gn1tM+ekPj8lh9LFLtfgEy237x4LNuCR1
k83KBNwiHfG53BhttnNitbt4vm8MTTk0S5ilFLcVyEStt5PGGDu7ppwHyDlBzJDtg+lPZMj2Rdmv
OgcDM8agh3iNZmVptuW2FHofed/7xfvu5xdeepU+4h+mY3v8mPvq+IK8SMqleuzgkMdz8lJ6fNv4
vOUzUl7gBeM5f/LQtLe4WusEsn0MP+opI6OL1h+WdkD+Zu6jYkTz/SaSvueHZfZP1QBRcvzIcVIQ
j0S18U+dGAOEK2NyclwByRZtA4Ee8Q+qxvjwboBE02MiUcMisrp3Fz+L8opewg4OKq1IFB5+p8wu
nWZxMNcoctaNR54NrUtOWyxIG6o73lH9PQf0hSr6NEeoQees4AwAC0PGBhjgPTPqF/9ZgAUbUz7N
7Zbpv2STo2EQEQsKDrtBN1kxJ1VqNGIqvlFA6ECRGOC/V0bijFDhbbLhOM9bOI/Dnwmu4csruRXl
88BslPAbJqU0mfbprFNFofbGFC/pmzNb/1dsK4YTk9Okjyv9NJKyZq5GuHoKh30JUrnMPbLYyOb6
ld1ev+I2Yku70hBaWLOx1KTPKNwZCL8e/KB8G6otsjH00kEO8s1MspnJ+ZBRkAHSfgKrvoR10hCg
/drUiG0xvPybIGW327wlkXEOiwc31KEPM4kMEzqH68WjSKyL1B4XLcOxc8FgYeEJLGNQ91iTYsmC
Ef0y3HzGuiBqW2sQUQ4CtE+0XXjthm26iyhSmqXTH1NpoyPB+Gx/2YXpQJceNJX6fX5zIwBarHBi
94nN4ZJhRITcEdAdYoylmG6Nyp5pSpJNf5INVEG+WxOWs5TPSroVNpxhny84BamKrJvUcStEfE+U
0rQlgqkq1hJLI4SROZoEF8p7cQxTBuW4bQWZLi5NuRJqyoRpGnEewCCO7MW/ybjlI+FDFr8QU2cx
GXnCctbv1sjB8nl/y3aU9axJyLgLpOniR2H+dXgsUKlRvOoEpIPP5kQcscIqd+3Gl+EwIWYoIpDa
QK7cRMrPIIFzsTM4tU3CSIyeCvxf8cZub3brviFwuby1oc7l3SUDwbUYGmNKcmRWgJ175ALvclux
S8ytZmP+FUojTk4sLCyPeFdFbpBQsGIaljQ8YvA3DfRblD064l/G+YvpZ+x4i4Lr2NzrDIxPc+8Y
tpazIQBOOXczS5C2CaYnASgDHSwwE7Priz74tJX7Y495TxmuXf9XJzqTQqYh4qchzSStTQpDlXXZ
LOGP2R28CtSFlengXIywypXZhxhcE9okdfpbh/dc/ICsbobrSnutZGbW9NVC2jPZ1ZgYCv0aIowP
R0zPafAjN25ufr2p77kZ6mqbhPeRPykQn2O8HKdO/a5gPHTJoyjPQe0a6cHkGwnm1qTLr3V+7ybi
RtRsFrKEzAzZOEv99k0OgHjP64fOqJRWCypbmDAFM5WR6mYMnoLspgSxorvo1I+p3/b0dgJ2poCz
AjDclN+AoN/7wSDr4yC8TzkpEC0xVv0xK3G7pD/sXQbeOPU/dkce4rIGhTam11fGhLSZ+32JGwrw
xJxXJZFN9RjvBn9IaPWTNxHDFTJIBuA9VuK/KPkDDFny6MfZoXt/JCQD8daN8lMvt2CRJ7ANChST
Rb7LuQ304tlRyFcAReQQHVnYwys6BdnBwAkFoKOvtmN71xU/R583/QuA1rFD1zro8uwINkMfwLVy
KQSIQMVX7sBusRde8VXy59pt3dqFqMKy7ZLfi96/dF/WjCIfPbLqWfgfkANc0RPvs2afYG1H5h/k
p3hHLKXdRQ9nNX8peuVfvZN9XIkiOT0zIJ9J2ibZyJ5MxAl/mD8G8XbxJXvJpvgS/dSp/3gtGzTc
/AvneKd0iy+2Wr5bYr//tDtGexf+sKc9+QA3v/AqPNHHQ8rfLPj//LH//3iZf6GTNS/41A4Z37V0
///vokduEN9R9HC5+upiyY9KVA+fz+92O39+SiACadUbqI5exKe+nGwDffrJR842FqjE9KHo+NrS
X+9mfA6+TJfd1IVyVfCRyEao628913PhZZsB16BX8ceXU3/hoXD4evCojTvvVXtqXYnPpoPnzK8h
s+fX8HKYZPC3BX9+/3HRR4+WsMhbIKxrqrY7qbLSBiAaTOgZEgTIC5t8f8Yfi5EdT7uXlKvgKd00
gZ+9f/Ne1n/JZvDNtb42LRyi5ZKmOUb0FcAJ79bvEuzb0l/uYKjkusAXKTbZZn7FxSb+bF1M/XQM
XP4T/xSb4RL/GE534Rq8HM3rXePec3Xn691z7VbIyla1S3uAH0eey+xsQ2eAPb3eFKcXlSHnL2BK
lnHHTeI2B2bVfCSY8FXO/ZZbnDw5239RpPdnruV8PbhYFwQQzo2a0uGEvIRfi21jOCjfCV5Qp3IM
J/IUO/ICug0O25D5b9hOH4kX8T99E3nVWt1Qz/Cha34jTllw57+OH/13tcau7CH4/zYosLwCHBjh
dGvmEIVdcKNku5JnYeR3puPkmgAJ2QmIPznW7wdPsKB7knNMBM95osgEV8Ch01I+VC5u9ctfzj+a
K/11lxImP28I4VEebfLN+0/2uSyiz9UIf7JNseES2nSbeAxTWFoLT/YgXcwfjP0BwRFD20P4s/Dn
G2fHX7S75sA4gzd44XEnV5fXgQ/lqZt/55HejECJfXhGzLhYkrg16x2GKwevhp8u/13k5X3/3lC6
E6XJ/yzm/3/cdTyUG15Su+t3MOG8nqWPY8GitOB1neodz2fA2MjgS/M7gPnkhKkxvcSX6FTe8gMn
KF4oeYwXUExWvUsv+SUJsZC9Djxcu+yU8iHtbn6l5U70RX+FVOSUXpJTjlSc935040N8wEZuHolW
fNHMoaF2CQ8lH9/5wrrYxRfhaOIJ8y/FrdyFF7W3iWjTlzEq06OwxnSKpybbDX5wNo9NufnPIqQe
9aOxD7FGv1B74DDywwNq96PJEG/HB3KAPGp7Y68ezWOyM48nfa0fVQHBsIqsykXoj96UrxucjXPn
Y6KKbskNVcz91awCPgv5MJyoM5LawH49ObH5qE/5eGPfoGbEps0fzyFHem6bZIeFexfw3YQtHjSF
V6Dy4mYv0X9/2/gpx0fFi3aNrzxABfAZDRFm8+ES4TIvqB6Wwjbaza96Dd4IbfS683mpx8pPdvMP
Ae2fKLRldYfRfkaPZ5M6+N+3UlC97NknAXrs2EvT2El2XA5+Wqtb+pdkpePtsVroIWDf75wyuNId
rYpNcOYEiKX3FpwbtrKbcUblqhcr7YyJWn0IV9zq9+6/7zc8ixvbnfCAnDGz4pnF3DppNT67O0eh
+TKZUNx9yztlN+7Hvb7OeGvnt5QhJypHXql6zHbmGnzGX0kXEQv2QTiGh/nvvM7nHeaL7ItdFTvh
fKsIx/meIVEB4ORFKr9nZtbIYbUd8BMv7tC2WjrPMtXPGlIEHAayb8B8uDw+Ra46HOU6dJwRPHmB
k26TISgLNasIfwWDfkNCs/rwZgzYdAD7Ep5JTnrh2FpRDGJiQb/i2WlfptxYEkOEPCIG8y0uVYbF
8UhA5dtgtBTYyjCAIVw4KrrP8jaauPTbA3ppUbNeRLuGi8cgXbPQx2/EcM8g788BHZ8q2/hX0hzs
dD1YBpXFBiasS+RbZd2T7K+liEXSyMO+BBC4kUsbkzXCFyc5VZM/4ABQd2X9PaDlXrQMlAdPasZN
y1B6DK6ZnGBxX2DUPBSiaXPhcWcO9TUi4c8QLAGmW35RP8hLykGM8u4Tg6pvqf1SkF/KlOGYgwBL
6VaojtqflIx4uAQ1wwvqBJ3wrG+dUdWXjepSY69CtnmrQshA08UgREJysvg4DW6dzA69iua2suzr
HzBt1T77zNP1hA0us4RHQ70Ip4jk3uEQZ7u3+at2JTZ5xhyJO0pgSaAf96DsGFvSs0FmwG05kJxm
uA360RYjV+13plO0t/e3nH9FxFc4kYZwl4mgkqMJ1Vg7IGRUIKaVvcFhJvBYvQLiQ2mZYDCmUa1s
FHn1gTivKoBvtDd6xPr3kN6Ien/RdCJ1C0tLcsOKWTIfSVGpBfCdyMZsa/K4Di8M2jeGI0rikSiT
/wiRai8WDFjRCOZcIwVBrR6/lgRAxvvh/cMtzltGqoeEVVHkJ6rWwXRDvC+ZNqCnrDkIOhHjj4YR
Bt5HogsY2PYOP1T0C2Pe7Xc4GFigRb/VqDRt0CLZLnKRD+AZWL32JprAyUIpOHiM+33hH1mJ2IMa
i9t+Oa5lzY2+aPVQ7pqvb2gleGYZIOHSG12Ntuq7O8iczguKZrx1wxqq3pAeCLIf+32FI6PSDsWN
2+k611e+6HCBmeZfxIPwN53k60+WkGOHVRJQFYHldbBn82ZBUtdVid7GWXxphfXyw0vrTm+rsKk+
78Pb5klM6G8CIXJJUOHUdFR/YsYhHBeWzWYgYGGV/WGVBevIqAnAHVRihOM7hQK4B1oGg4IwSvQk
cD+Ho4amb7c4gpetPahhADYpZqDanLAjQNe7Qb3u6Ww6DR2HJQWZvBbYVlKb5U7qbQwZJcUYBwYG
C1xmsiIpbZFw8BroWFDl3iAqwDwExcy7vgQO4dR7CKfVdg5fpha5FP44rPoALqQVkx22REL0iRIT
adqy+MPfw3VsX9jyKf2JMH+2aBTGs9z8KW8n/zB/4n9ogiAlnPMzLTTUMRj2V8FXAQgxtFKCbFU/
/KBdLxwY+3NU3tLfo6UiKh4P8ST5oXHifsI5QcsTqxuGnfcR1+Qn0JNr9ljcaGU/q0ObrYmQoEnD
WUbblarViGfWAi9FJ5kexwwLDOBdC/GeBvuTBVzTl+vxIt7ppX110cE/lUvCywAo7qLz/r2vDq/S
EnSb7u1C5T3juX7Z0N27JQUNaS0gB/vwUuWcfR9sr77ozkQKYx0WNsXh7FdFgXSK/EuwT+854T14
bC4ce+yjiwVIvsZbMPJX8Ur7oqo3lEkhOXyyw23awhUrid2QVimsTlJ9PQJqGHf9bvrT61ComFAe
+QE2MPREHIsvypQbdxTm0bnAoRYOnupApvaa4yJ1jzZuX+YJ/7AZxUuZFnMdcdaYNu9hJ5sOWYL9
vHHt6EYNApDzNWXgHwUzNmO0Buqw40b3eEvnDbd0yZRhEv+Q6L8ZPAAWliFix+HooapkIE08Y/5J
asn1zEvkBMrgahXvwl3CZIPCeX7umlWxKunVWbnLibuDH4m7+E94drems4Szar//BY5mQazuwYKs
ZFxt3BBIdt1mYYM6wpZu/6oH/EJP5di6gpuWJ1o3kATD6a5vaGgFtLYQg4VIjj8ehLuQFvEnbtsP
chC1TyGF+4x9c3LMf2O2jSaO0Kh85hjn4HOutgLYPqJ/vhrr2jObJeko/TecWVcCGbGZ4dkYtca5
craJFoIHUFpq7DXY+yoHRnEElH6yuLsI1C4WTG2FpUFnZCl+qQ8oOHOVp7LBe+XOWBwaAMTL6slp
ZCQlizuSFphiLfzq2WI2ivevf/8NFPAER384+bEicbzLye2gCqY9ysGHTm9gUXzcynDNg4jRXRTd
PtqoiTXvU4yMIZEAdaK/s6X+g+kUsW0JS+LjsIrNLlPcn4YzhR6t3Bwp2LCiSMWnxaqBJasevLzk
BfFYlV9DvhuVw8iIA6XJc4S0sAKCJqG7oUNMI3tYiuWcMBb/KHN7sKu3DAlo31JgUUWR4F10xIhY
8aU80Uzrv4AbIVMmVu/dOrLpheAIuYlJG1LXtJhf/HSxw9cF+IApvlqsA443vT10Dr86WkbcIMOK
MhaCDksPjW9sTCxudTpX531njVwZNBBoN5OZgxBfOCHgdfH7s85ESkIZvcRSE5ReREwdjLXBo4hk
0g7whzkJnnXDpNNGQA+E0znaFE2nrC2ja/ICp2dT9baJm0t2IjlYpcg9JprVQBJNky63ed8q3UI/
DANgA7+g87iULwNVkh1E/3/dc8uX4pZC6PXkQMC/cNfUpUOMwYzldUQm9BLXbxXcud1mzwctsm3Y
bxKkismM72VKNKguC+QCPY5J65sp0Cq+M+0n8B11GagPRpz6DOMyE3hIDIccGY3rk5WCmYIcOyyr
LKiNxylBvnPJJoOcCkQWnmrY9HPTlvBlF3zrmyWop0XEObkhr7raMAQiZ77n2ANpm2MMVRZxOGyk
iWFrOLRxw9Ok15IDOcWDhNfGLna81qF3ut6p9M2MjR23ub6Ri7V4n5Mk56Qs9Tt521L6kbUWlYoK
bBh4Ye+wCJvHsNsDDsLlmIEm85KOVTGt3ALthTuGD4YyuBxeB6nf1eCvhyUzVNxX+EBgvXMpcBSA
30Dw3q/BObCk82cut9QegmKjKLj3LKZiCXuTSRgVzk2mJqtS8vEowvp4Q/Hh1MTE/rWtw024QFV5
Zkft1xw3eshF7bEgPbJfT2yvTAOhUlCgQ7mQbWyr3HT5z4Jz6PjTvr5F6vfc5HkCNBB0/+LoUVCJ
1pxWm9kVwN9GKTJ1SI7zESQrAUNtEjwSlSfNqN15XMVgrBv+LcoNPU4KZK6bsdVFCTWoui5Q1sLC
kO1y2pjEtlOqFGetvsfKTeVrt/1D6R9tiqZgu8hOnbZ70RMtniqnjgXndWF4iCLh6P2+Ha8KkDGQ
bdEmgkcFK4PzneAb6RXP8oRuWrFfr3XTO1Lm0+ikY0eacdNQNTKqQlUDtO/UE3adoerZMS5ioWKc
hGu5zp8xTA7SEK7ld8PwZ7sAO0p1zOLaICpghEakVyTacQFWzx8EKzeIDaGAQ3WIygrOyG54pt1S
TxGpnERwXOw9SwDFan3khPli7hNghEkc80GzlPWDIze4KmVxT/t9LZAW4gUmH+I12SG6FTCQXDFG
mW8VYN3ZsnIPiDVrLkVKtWm7cyt67wwP6nKIHZbe+YCIGyo5gEY/E5P+nnt3LPGGQ4lFZwxWNtoV
GTyTRa8RzjDhbWJ6iBfUgtDwLJgArO/UIm4CPw1PL+XnYJmgLEm0VXFy4h2G1nuu6K/RncX58ah9
iKpMQJKR/dOGG8uIiQkQfSByQfvVcB2vzKvRx6ZHwrCqZqdv4l/+Nc9RzNqGtMTZmXzEcOVXBtUb
bEVmIS8qPRQg3+SpOt1VZG4FM0OwK+E7MaycpeY3rxnCeiG267SNGDzKXpeHB2XQ9sMIHgxOnNhz
osA6OHJHT7D0IpkmxyWmXyxCooN1PrNXAuB1EiT6v3K5BbTJQmFdCZq0ijP1+JYgj/CgurVPCPbS
tL9Qkw87c3Wn8mQaTuW4Sr3G/SLBhqadD3KeOgpMJyHP0cKNCb0DqvcRfFJ+qxs+FtreCrE0UleD
zkILHM8Ktln2qRUAfC0a/t8UC50DK55wqBKUF9ae/iCmrIhevhMTEJVuiSYbppmM2ZjdL/S05CcJ
Hm3s5OE6YNKzk2idi+ElkdGDzikcDqY13Ggj0afUYyewbNGsHLEogUxgiCpSALxKwEl3qPzlEsdN
RK8LJY0jgvA53hEnWO/3GTt4t7AhuxfIGggDYRO6RRIBrDUU/QyF/BbPbPo797s6jjYAxfqtYFgL
r/3juSpAU3ZkmcCTshZY4znj3oCshq5hNcreTUp7ABlRiACt6gXYRd8UV8pZJ9iA8RFGWo4DyKgs
o/VElda810h7Moxq6ZD44SeHoOw8tvaEDtBgqsKzhhF4rXXYj5bRmbRU6l2FKu9TX4nH4nktAheL
C0iYnukUrgmqoDPRyLuOVva5+UDJhsRjxO+DPuc8CTechxMTkb2cuThpiE/8zFGketKztGtj3fNG
tiAz7kvt2LicJRhPe8xswFd8Jh+kjVjKE7QP/6DboAm305wncJ/2wpwG5oXEYjFvW6xFkEIWAIDI
HXbB+lp4W9VVT0O83MeKxc2ucsbFN/uyzh2QOogfS/mT3c0i2MpOZmOtqqw5B8LxcJEh4eFa4Qhj
xX4GV1yWsm4r4UOnm3bgPw1FCyka7w1mXOn81izjkOGdP6NclvFTNd+LHmuPDeiYPDx1U3zQHHQv
3eqzQsXvRRo3wWpJu5oSRfgm281lnftstgvGxK1Ndr05fZVvi0EzqydZweoss101pIpNjgybz6rU
dnWjfOAIBzbdVr6RRynBhYME2V1kWJDELi+bbbw1rGMJh3ijmW6XrzhNZSsroU0/jaT1zq+CQ+H7
tYVO0N6KHee+efLGynKb22zjcovQ92XJzwxHgsf5fx/O889ldsCp8gt2lyEzlwq6As/56V3a7/dP
vMUIPlilRGf85wichUUk8kspX8awEoXYfz3TJvAo/97fbsQPJP6Po/PabVtdovATEWAvtxKLSHVZ
shXfEHIjJfZenn5/3AcHSHZixzb5l5k1qzzfgS08C0/zk9lr/rRKQfndBZDEAlN832YTh0OT2on+
G2NNoPTqOlI+PMWLQdrK4ofQrIGtV09O+k7QlTMths38D2Ki1G4trw7keMfobYXx/I4nxJjhNu6t
AFmh9qd+hY7gGpUN/HduhgNXFYcu1zp3sTYDPcc4Z1iLP5RUXkZAFyI9HygHN7rfYcvDIPykbJ6b
EYnprgoGnHNXom8ckk9AwP3os1a+cLncD7A2Vg0l84bWfSXig4EOe59lhyZ13OtqIWnTw7noim5F
0A6H7jziP8pJzk5ywnKrjjZxMdhMrKEyiT+hxx3Nc2a0w71jafZmkyx+bnjYGPg0K1cN/Fzfwp+t
mQhn77HfPAMR2+g50PdCFSR/E8OtvyL5B2P+DFo1nFKcqtGSuoxlhU0d++dRveTuNcPDqPv81Fbt
2/2OskD/JDUzcuzyjjL3geeG6I3SimnhJqxASGw8FPFsOorM6fkh/ZKpwz2hUoOwezSOw7zKfaWB
fwwZPYkgF7mI3WHtYuZXMjQvIXVRzNXjM+h01dbXqPMO/JVrgTm/w49GZ4qM/toE57bd/8qOH38s
+jSAzm39dGLyO3HPd18MyDxp8WOc9lBUW8XOT/lRUddotrZQVqEO2DWd1U5nlBl5xOxxhAnKmhOt
ecyofkdbTbBZwNrFg96GT6eYe0gdnhJmdqvqAaPbsL6QTkhuxcxkwpcbpTa90npR012nXxBJrV+U
xI0JSXTdPm1jI+1YOHOAKC+7jDuIfX23bS5Q/zAEKXfotCUcV9znlmyvF3yi8qsoHLR6BBQgA90p
gk3EMGRuOAXSNbchkFoEOOcrt/r0OPVhgRSYZWyZ61c4SawlLFiZx+F/p20SUoDUxfwq7lbyTfqy
0JNIHxHTMee9ewOdIJZoODdb3SkQekC8TEt/b2bljz7D/1o3N6baw0Ve6FE2IlNI8cUl/kl/GvUf
erXkgk1TBOGCwdVrxVQXWjJ5Zfq6zta4HYkOxGUopGrqj60PoXZoXeiVRuOXEXTre2XaGD9iNcGA
h4jYTVL/It/5UT+2nbPcBI0/wJ8VjnwClzmN0enV7HmV8w75CWwGvvJil/VP6dZQHEcUXMR/YKKL
pAJqOI3zOtogTSNvmReBR+m/cfUcYRSs4/XrzqGy99VxfZ88cPGttJlDW9rkiBfX7ZtVBlQ/6RE3
CuEjCaLEC1/ks30NF/KQ48V7F+VIe4wC819BK/tvkracjbBIsWtdm8fZxFsFkc7acqIArou0Rd8z
UUfN2Wxjgo53szfzk1+ys/4gajPwBiaNBR/PdBviR/VVsEk7aXdio1tOjASvJnXZVl/iKqLE0J4+
oTEkNgFA2CDplK0LJp95FV82ggtZnZXpc6TQSF2Fn8GCxB0/ppnqocbiHD1sjqLXxkYWB6WxOyhJ
Q6hgAEUUpTP8g2Nm+TWO8dULEzqbeHacmppFMoHPh7OErq3TOz5y1CYjrcW620KMM/5pxKuR8Sys
6BRf5a5DAFz4Vr/PQqK4twrVfAnyT2JF4Ys0Oc9/WfMWhmvc0LbNFUYWaGek/TY829kpyKCERdne
Ad0hHcRAo9QVS2DKiMvxyhFXpsN9xsIFfdlF1RuNXP/ddvz0B/mSd8hVmBYXtiS6Sw+4WNuuGOoj
wGaKokObWCnSXSvdJ/pzzNt408w13HI+L7mfWfyZwTx8a1NvRJtjVZc8BDTFD9smFk1i/P58k3kp
xkPFLdS8lITXK6sp/4y3Moaf0NHmhzptwZLwUlmpGMEgClyuFmg2fwLMrGq95NcQG5DL3oS6BoCk
f2DiaAkMDR7h6lELXN2WD4MPYGC5/JtrY/kwUcIVpNLdXJ2YIvfI+f/KQ1AeqvCGsTgepTDbykNL
KdMGkMm5ZuXunkWH9XTlFmvXuklSzZJakl9atl21fjXUu1+WQsf4Sysm/JHxM1THudw2rR8TGtuS
06Fam0Cab6yZESE5qQPj542+lzZEWRhs8Du5bCK4rPn+Rs5pOzpVt4Xs14VubjmVTA4nz+QnH/em
dJlvcUx7TfqHfJ8M4vcuXX4eeEzCMsehw4BmAyyVpkQvMgiAOtJFu0zmQfq9gHsjvW4FjRAGN/lV
Y+y/RLTw0jcDZjXapTD6OZTPQhx0L7d6a+eeUatNCJJMlyWB8Y7pdzMggAri5lZnFBcvdEuckk43
/c7Qfgo4h/mX8ktqQENMJzpfKCnar176GqNXfRnYxQK3lWCTojin708NTSPuUHPQakix8RpY0slt
qGbVsGCI0FwgZRk0CDbADwRMfH04TG/AtrdI3AnDvkf8m8CzaCAnvFw5W4BjMqmt93TaP/gN6J/X
U7rAayhxp1upHwLlgOKCen2NCqr734Jxdt7cQI6s0oUflsKX/iWu+jX6Moq0/JxyOOM6TmqBzKdV
uo8Rkqav2QSh6gObw/Plp+HfXnggF+GXcoWa0qkqDKOgN4KOv1Lb1FHZbLgxyJwpkAhDvcqffyL+
F0iPjD1cD8DmVHGjbjvHQYTMgPsA0lLYfFRodc7xZ+xgpcFoKLFr4s+A4c4LE7pgN2L4wQ//r00x
eeAK4+7HFYYxfmztqhd5D3bvFadu8W8Kx18hWUb3XHBxIMWBCrIggrDjZQLACHRm5neq437fYKkO
lZkoHMsJBQhrKEKrINMeLeldmk9GDstB+S2GA7yZ53dj7nmpa+aEVPFRfaxw3za8/h2GHMwIgnu3
VLIQZVrCXKBRZ6dO3OXmKYMGx8m+yjAPIf6l6UhkUVfQSvE/beyI+J3XxUiJdR/Vs9PEmHBhGPQ2
sXZoGPH33gAowLtsz5C1eRg85MrcB0udmjrluWepK24Fbl45UC7Ya6XfyGv4LCZkNCwAf0mYb47w
Y36skZxtb0k2XpdioMPFivBAxTIiPVYQ9/J9+GGwJJbTW+jszCasgtVTUPEReUyCKb71MBPelBEV
DqfThRysdvbeUoVBB96GCBBwfwYxg32G+xIkEu2hJuuodghdbwGuyChHcMHdNXuMq9l8R7Ykh65U
uhLu1dRwskNUESeD+hWTJ6cF6SYTd0nojjct+77lo9/voV6zYviseHUrrmxKDu3ssMDHOpaceMEc
VbYPBgSDpznznhyVX/KYIAHB2fvlDKqPxQnAgG460uGlclSSoIKJWL0HfkIHUXjMpEfzPqjrmC67
23H//Ussz+LEWBtBIZ3At5S/6Q78gahJcKy9ProwUxnMdsy1/6qd+M2dBg32b2wZRN/EcRupLBQh
5O3apxGG2DIU2zczpoAOTZ6ylnJHiu782zOeOVwa5InDwua2fRA+FCNLFY8KlxwTCJw5UD9cn6FH
8LgcHUTdV9uNDpcWNIUkSwd11qTu8h6bW7osn8xWPO5PRIMjiacUwrU5AGiHwZj9a36IMyLTgIHR
kaaOr3jI9RWoEdRc409EiL2Jtwys+ZMdsDkEHIIocG4kwYahCZztSb90uwndLV+TP05uqWnH1tpC
uc0PTDzCe/0kE61MP3iyfETS2Jq058lCql0IBIDdP3FuTyq4+VrHBR9PYPpaw6a7hUpMKLTxwHly
TxUBkL6YpMJ2hGgL3MskcloPi9CebixgAIFiAHMBFefN+5KNiI+/Tt3BjPGsU7lndGvr+Z0+eKlZ
5rWiL7Ai1xIDGOudxzc7/B15dn81/r5YuU1rAiSfsk1WRkRWvHjiNx3EQWE/xbYY26qyntfjH3YC
ZPh0hF4q64EEu8bpqivUDIHQx9HusayJbfNbvRPcgU0TqV2L27O9xKBRqYV7fkOi2DAfJDSmst1z
78P6JnkK9QjQw2KJgtXr8lc8c3QR5GkzC+DJd9Ip/P9PePSIa/laJiZUgtO+Ly8ifGjlCSJ2+06T
ToZZcx2xomBEC33tbFxxMth3PxrxAiHrQ4YZDx0MueZ8LEFNPHM+VOIJR029OMaoCuwCi5eDPjLJ
XOeXmGWveGlLQoiD5pZBxmHYbWDxYLa0Ebnxqx/Z8hgge2RgGjfj0JvXqLz5AyU0pFwsa71oZRxA
ImF7okniFnkIfmQzuBijH5ILeQA28PRReWdBs0TGQ78H11ahqv4/K/jUTFu2CYuYP0naCY/gm2h4
YUaSw4ichENzcXqDjW436PBcyOjUUWSszO6zcxg8yRwLf+J3/a4kfjK7qGjAqkAiOKqSfxCCJO91
KVoCKlFhowFazbd2z/gjTk+IiJTpOpBsV144SJVxzzaKCLdP0XQ54Gfdicwn3QUHWMO9BFMv3HAL
j4LsFEIvvFJxOTuZTVAug9uscv0fg0qg9snnLFqjQuyQny0Yz0LPf+vPKVGZ2CrCz5Huk+aXTJ+Z
M7Z784MqgeOY0YmxmKSSNSLkzmsmi5HNpbvmXf2O5NXpdWgACUl4Wpkp9yqsiZ6xPUpPwt0opxp/
solTFrzwDXMuRJ3ZNdxWR22hL9j08QeGnVADv7NiT0kc3Xkfg8+jRX/GsV76eenOZKvg4eAzrQ4B
vxkcxwHkeG6QCq9FcUnrLAkFGN64RfTYUzvI+htqGpSmZys9kSU3l26nws8NBAiO5ioRkKd/lSKy
YTxfqS7iLbgDvqrCRjnVrIZ6y2wASHD2xwDCsN6tGY2pd3oDQcOm7xz5w4kwqPQDBI/dWfgHRg/N
qaiDiDr+ewkeyZ3uOGYHskT63jZGe0h386P5eWF7S1mpVQ+l2tVKudIHJnLDy1W3kXCtkmNpnLiw
eItU+MuApCfvDtUszEWAWzuGq0wZRGQOdSVPR8F9iWXLkGwOQkwOvSE/Y2Cuy05Wbgpo0czX4JEK
2TeLQtNwrdpAKp9E+2Us07fJBJGxrekMe1yIfRY31z+DZqKp37m/gZ0ULrVQQAtSGV5U2XV7M+HX
GetWDErRyYDuDMUVr+TGiLQyYKtkOa25e6khYKTGNLcIRhCrq+hjYKpS6jA9J1Qqtkmwu5IricYI
talPN1IzgqFHx3KJYDEmntwJODnUp2WIei8fnEAKNoMHRfn37AOMeCO4hLk90M5AwMnOImJhpz2D
6LO9Ay3g63B8fkb3Hle+M3RLlGy2RNyZ+YkSxWzfZFTMt9RSqD8JMw8KSmvzRDHTVUC58S7VmKGt
zQ/EQ6MnDUeaDH70l/kRYtEvvkmxL3LnI3qRNksWMNef9scxpyX+E2dLEwYEXtxXDmLZ5RyvcTgh
XOubXhyJmnkFaWCx2gUIvS8f649f8U0HL16IbtCBOEZtETxUBL4Oyg2q62XkjwaIFS5jzbqOrmzI
N3lr/eru88pdEp3AwIvNG3mJ3a6A6/XeLjgirCNNP9CsUDg3R2isu3qt3ZoTZ/PJgNZOV4No4L4Q
DUrjbeaapCYl7k22nZqxI/JrhhieBey6LATuweof1cH/LznctkR/RW6AQ8y/9GJSZoy6S3An1QTE
auOPpjFNN+wZIo+RwRRbkivNe0vCDFFDyHD+FiNO4h9W+cPJxm37h8EZsLGD7YXocbJwmRQ+qXB8
BFwQFNT5u0xux4GW/MllzoW7i0CWD5OLLTDxL4m8gt244SbGIovpuwfubt4lk2wux4GwRX5s4+jf
Mz52TCpumocYUGGObqO3+sej7fzZawnbBVZJ7awmhItehBg4xER8X3AAFo4539S4nPRKwCkHMzHK
1lTeHdqDCwsOJgTsKbiRUKkbvws9ChGscxAursoz2yCXl2jdW7TmbELq7d9QYByyk+WBDnjUEqLL
i6MC8hXqrmV2JttET2k3mjugAxINsR+IfJj5lKK0RE8gY7AEC4xthWfAispE2nPTUPYI6Sbh4n2f
3viI3kPjSdpPDFe55obUl1KfrhRVb2c/dYofYpGPlNcwy2mTSetmsN3S3WTHVEP1sJY/kPh+FUed
hqlaWhDEaD79oboN6gFC87inxOG/Z+bK4KfGWvrFBnRLbli1ofXDTZEuwwwsmiAGmIxTqOT3DG+J
QGaCagExU/33EFyybyv6eH6D2IINL61ecxSNZSadIyU0ye3Zo67CUEZcTVXFI+Q5vOCzYFqNrhAe
zkxtwK/EUiYxJeFG5dwBsmQsNxhkSl5UpNLQ1lQVARUMO0mk8m2w+t60NGg8anbAa8VTB2CArdfY
8daCRfUvESHWa+81746ZpMoTpTFNfpCJYcYrAAiFq8NLqgjCnnYNJnkgJfKOi7M0tzE0EyaRzY9D
uSrAUPAOOGEKR8ETKGt3B4UtEhz4RCz8eq+UEUJ5CWYDmUN2J5JvBG1DCElgI7oQSYW72kMpx39Q
6hLU/deMXjS7WtNRmvflCLb6vMHjX/c4O4htUL5n0D2l9b+SLA3DTiXqiXlV+Ys4zSA4DJSufC8n
eGdpoA1c3XiAYEQGsldH+7pR3GE+VViXVlg1ib+6Hea3KLbhRlpIJs9d2PrRgNNOiaFfurowthrv
RDZKCEmO/0Ydw5ZAzWC9MX/Ji5PAug11SmFEGQipTRljmMmtX3gp3RUPMkHGtDxiCscoGFY563VC
Oo7hFuOSu8zEx7rOK0wiSB08ZvAaX1B++eZqpQky8zYQoXcjNrd+Qa/LxrcZE4AxeEmeoW3H6fj0
MTTDGjdoyj1Pq21d0Em/yDF4H+xnx1d0ETRyIL4lPyIqzc5rGQVhkFzMBGi6AnpjJgpU/mssJ2jJ
Z8YOrVy7GvPQiri3P1He6R0qGENkEvsekvWDDpFX0FMNWuFb+Re/T8cJswVyNUt6UYSoGvlB+9lh
HoIIL0suvPkxfWPqyWNpdknySUGVsKXjM5X+DHwa4ZqB5Uj+dyIePN+aOB1RVRdAfWN0r4dHpfAx
p3iGFlt4RQQQ+9s1G2tZiADMCbYLg3QSs2ujO5UlYGGLu8T8ITkGRC2BoKySCQblaIveDCxFJ7fj
pX5wVZv3fw3ecyLWNyyrxf0s94pMOWVsXkX8zLP0T7W+RIYwc/iGdwz+CODe5a/ZefFldFrlKhNA
Or3YgQM/qLaO1WlTm0SQzWDg2rQx5RZCzz3mn08vBoFXBqnkXh+eIjinnebw6aaA3hj3n/TzpUWB
BTWW9uq1OB5QH+ASnEP/lJfBrRPBwsyabNM2ePWAJxvlO0TCrMJWutiGvNvGb3EhyMds1zAFY+nS
/ryp0xIbB1LiSE4Cf5+qjrhlWbK7TlpV6m/NJcpSMqX3Ug6a8aNM3lhe4ZseEzbRWdhtF6uZ9X7M
iUUylmuN6+sqr1TcpRASP69Jhzn5SprW8jf4NfcadmC4YHGf/NUPA+vtQwZJ4bmz/gA38k/p3fyG
iJzUdv4orlW4el7l4jj0QSKdLLz6sRzoTlPnDE87lBzxOqmIhALVbWz2RHcvk3uhXKbnNmNsVQu7
6U5gJImJtYnY8jOs4BAQOjZ+6Cio0v42mtG6guClSdfhnrNkx/pgaOaq/yuTgFFqMrxRqKV2d+x2
Ea2GitsvZhmP1hGAY8BgEVKSV4hVkL6dMNeG917upfwXxHz2BUIMKKBXyZnYwvpSYKdvvYfp9knc
2XVq/VI/oR+YcUzA2L12zW/DBGwEc0VmWfmTsciSx8EW+w9NOo9suESi8253rWOCN0D2tVGtdrca
f4kdjZe5+jYpyz7z9M0ENykbsjQ37Xs3YvpzxY3UhNJ27uITuz6fuDA6b+Ic7BjY9ri34YD9rP0a
7l1ChO3CdDNoITcJrvfJPm22RTr6quSOIBXmvn2x5NHGjvLDchg1VR8p6NZJe+3FNMfjmNDri6ad
63xTyyxEedPUm9DVqi2sZ4jVObX4IP119C4RMa5duG/rn2d2mzjse+oAh4G+5rwiMpG8l7mdGF6q
7znzUc1VxM2zwfZgI373xYl06Ir72B7wSDFv1fRmVtf55YfLVHOfZ/7zdUjxRgk4w+rMaw+TfiRd
WQhPYeNJn7WzFM279AIkk5JvtGLQMnbC6tV/UdvkfAvlkjtBoQbhbZTOkAUL13gnBtcuB7s3GGvN
+drC7jnhlACMkplBEZjM+N/OJpf6flgimoMY96Qkzgi8/LV0Wy332mf+l1hYxrrKe2Z88x5F/7uE
YEpZiuMMvaqUORrHpLSPLHTA3X1uvioM/tTvqbnTinH5pTK9Gl17tRu0H9n44g7Lgolh76s6yNqF
3LXGwxBzXR5qMjdlW3rM5qnSFwjqkeg/Rfi9IE2UlARf70bkkoickLp4tIW0fOalB6uZyJQ7gaGZ
jDZGyky+4LM+AoApe5FqNN48OKYZiQgB9lO5k/wkLswrZRey9ziaktbpFRdptVI85tGHwCUYd4Rw
uO2Y2zKEIYNgKf+Lq7+x+QIOYigys+cnrNypNK3kAz+NNfaIxr5ONjGZPjD9QSFJ3TaqC2BeEr3O
r/LHIikmg3k1vnWu0ZHu8XzE4RsHDIDRi0xfbv5IRP/2LnMJR/GjBhvHS6afPxs0pu0XXSs1Win8
wip7DRcTv47BG41TSxv45IxkhhFan4j36b2Xagnh7YK8CUgdVhUGWqRLzDC+Am326FiVK1DBGGEA
8Tb1J6pgUztG1CftVdV+DRNkr4U2bNF7Y66VnkMgEQVy0xMziYxkCGFTjbtiXgayCsZ2zOOx++oO
T5IdKzAEJJaEwJgHXIhyY9c0p6zyyOpj9EmpIbuocrWDOMC9qrH0LDYMDFJzJ5d0aozRfpSWBtPH
qHkiuhljIX09KEfzXB5K5tAJrt3klFGSMoeDluMpTg9D2fxXdsf0EyomRKRWOIRblbnPa5sRq/tk
BgsR5blVfFk+Ys4y1Ovyvn3R9pFcDZ1h93ydDXqzJehnOzHrbr7oqaoIlNlRip36ocfuU77Si8vN
1rIhE1c+xN2uPfUQJwWO+M+h+crHoCeIJt7W9jIEqs6ga4ULQ5mcBjUh1xJHOyzbnGaDTYa4MUPS
IYiOhNcNRXrOd3glrEZMTSdPQ7KFPsPsDnV20YdvuTvAq532kK1H3E85WimvoAu4hv1DG8yxvIjF
4kDABxCKRcPoFnDRV7Afx6mZ0+I7w8R6UeBUC6VaDX0dMu7LHSQn9cD9RDjztlwiJ8GpaN2V8NzJ
dNuHTDAnb27J3FxiR5cxKRjR02OO27qD+Y9sZPhxByAxMopAdng91ZeqUOh6Cuoqan9PUnBA3MTP
W+32hPIhB4wE6uIfy+Ym0DC5tshRhU6L5+gqhgqzzr5YPKInRU4TMr3D6Y37FAcK3oPH1LhBxDjz
Fg49wR4YhUEGXreJax7YBygl0KlvI0ZzduTyxl8BQabd+IWvci4ci9VeI6PzWlX48fOtjf1Gv+Av
rUg7ggdVyDZbw4f5nfFjaozMUKpofGvJd5wft0nzpZiA/BcLBxPxLGSQXlhEr12qED17kgOeE0Ym
mwF+FZ79+Kmdw+I3vlIKNwuvOMeMqExc7fU5NgPDPRvAjHwWZi9afxVYBuUZS8V1kgS65nYP6CTy
GTBN3JBYR2AZA50PMn7E1Fbeur8wdErKCbYB8BcY4gydJdyMptfXG33fMP2UPLyUp8yJkJnpY+Wg
AfKQLRKNxmf1F+TJaLXh8JAoRYoC/PgcCuxHFxDFJs5+1rjP4TG9PqAsxer7i8zbP8E6kq5Sodcd
ikVmI9JN7dvpkIpAbPNxkRy7PUSxNnhX0LuNDGrLvSC/D83uk5ydfXPhLBgyqmrc1JHAzv5Uvi9x
gQPxWsOjd2Ny92g76uoMHzDcNDn+uqCHjFcgycfrma+jahya64lCFLuxySWe6vAybpD/mXwVbKGT
ubewMCvnt4RqwMF87VN47YhS0V9MS7dd6n9Ww0MlTFOGUxqz+9F1F0GTbV8WlJQ9a3AoD7L0T6fe
5FHTfTDmsw5sgJrj3J3tebE7XLJHcFKbSASZD83DuvfKDv9H8tQod2Ms+nHOG/Vfaz7hDI+TfO4J
Pz299kfZTWvtTStAiBwsGU0G8aDJz9u9d9nWr4q8H9j0tojEglYRFvwT4pyK/hPYzxPekkf0rg/2
fR8TrUBm21H0XjjmglaecKriiRfFFhPwam0GpEZMBOWRWlj3W+PfxgAxltyigJgRYSa/L9EjsxfZ
1K/iX7Ghs262TzkYgmFiY25b/HGSgDN+s9jLLGfW/M/ycRiJMIhGf4yRRB5tzurznAHbdoiF2MuO
xhL/JqlWZwHSealfr9QF3/cQknSTrV6EHV4pOMNJS45a5sMd4zYgd0U9qJdmoi/Ymoh5nClyCenA
2YTli+0oQXtji0snnQnmSaTtRYq50oEbotdVudZNYOL/+0jCyO7lA+ywIajUuwyY/130TKotlCd3
01Hi0/tkbRPYUHr5JknkJn5U6idnzdxfS33TCp7V7mdCcl+W4avDbkBS4le4iIWuwVj9lV14Veg4
MaY1roRgETGIO0sIYqJcSModcCjI3y1k79nPBOMza8D7KTxnwoPUewf2JIkwffjy6RBodil/COFv
g14OQUYqeHgdTDEVKyCkq8qOeuh3SgvOwPUMmmVRWNhEK0MEYzmzJDsyuqAtOTX052wzU90N5kcx
2FVN6gTTe5o7BpnZz9hRMH9Y4WfFnSTpm9yHa44DPKewfOX/5f0VXtBdpsqHFmOmetAqrLaa4zRz
vdu00JOgoep5A5gmhBYujnGGYLyV8Tzv1/MxARBlYHcaTxXxmMA1TF5QLE+OVC1OkFJ5FjpffiG4
OrYZmnJrIy6Nx1pHaMQKTYLnIZwY1r1L+i66RPVB6/8/DmIOkfGoimRYYrwN9XTXbSx9RyaTTCm4
ZgIgnZLFncrGSyY6FhFJ4+SxZh8iTgiwJOGNp170gAcNY5GdkqBq2cBciAUa7ZXAFYg7q2uu5clf
iIRrYWcoHalF27oNLIj36R9m+gT7JdA0BzgpluLJwimuiJilIa0oazqvqN2UlpUVbXPTQKWNCYLo
1gnQ5LyprxPZSMlm4KZ2G2HH+dW+PhP4nSHYOS5g8FdT8mJ4989bSS2B2DXeUSnMghufljsId/nR
4cLV7GnCK+a6fk2HbmuSi5PvyD/CJAzGhLB7DWx1pbsS0YHmtMEcQj1Zb3q2wacUCqbUHAnwlOoj
9mJh5ksGRvkrmYAC31BWxeSMvc+mIMRr/IerdmtXAITcrTzApvwucZbQvhud1KVNsdg8Bip9rcxg
AQgq3KkqIaKUFngbJ0zI9JSghOSeU6xZ2aMoSVxeC68/dZN9VRrzR8e4KyRTp6vnX4+kwQDIQhVF
Dv0/7Y+ZJg3eV/VRY8L7qX9SP29f3TEeGWm8t9Z+/h4t7ja/xoa4RG2ub17KoXp+1AjZFDzvkFG1
ImHRHIES6p/+2gVzfAu1oNkwL45vVniJSsBPtxl+OjbnbEHEqN1BgAGCcUfEXZx8EXCHuBlQagJS
nksOJrS6qrqxfrroH0ZPo3xPE1uEOd9cOt3O/ird0Q8CE73ax8WMsCnUl5JCZQ0hL0D0CXea3ca/
tcq/n/1DozkhdZTqROzdAQztrAG9URg9H9AkWxRxcDyJXugiJwOkmpja5VcC6iQ0ss+1PpOnp67Q
lWXEEeM/fR0A/d3kuW9NXxQ9nBqLfDu22uouhEjJrNEn13MAJVyw2o8eLxqc1U3PKs8aDHTpmyz6
pv0KzUMvHqb8N9PNVcYUi8ZMxakF28aI3mkbc4KbG6wI+mbTWsGcQkJM3yrl2i/BEsyxCiRKx+nl
j10gmN44bUmVrUKsDWAiLba+Cte0thp6Y92QXBERRrfUj8Xv+Lyxd614h4sDdMcfo70T5WxmW5VV
oNCYeBzDUxpY1n7k4CwX9njzFWYbYzpIlb/I/6Fbs4S440XuYxJ1iIIgziMpvQgDKOtLGe5WfX6N
bHQOifLHIFe2/I4FZqMC599huSzv7JtW/yK+RKAzfp1KazPvSGDiKXSkoWhfCejnJJ0NZpQ6v/Qf
grSa/kKRsee+fp6IfZxqeMLZJirs6DJJcKGJHUh1kHyJRBAnhhAzan+NctdxV8jIyzavsMwF64NR
O75BGbHaB2H+UmiCbTzFSh0M4NypJ6l0lNe1/zJCwrx+eoFy33t1m/6qIRCXFvKgyYjlXzQ+ipEZ
8C41sEWv+vXYedQp86GEckLjb2I3bDCcx3+zJTaa/RMuw6biaC1p1rrLXdvPmE6DPprbecLVKt/A
XS5OVBEyuJiC0xGvkaJMJp53dGYGmgWwmCURurkeT4Vh4/Itt26EERTEtjn6rJ4biXl7ws1Puqrx
q+xqwiEQWOLn1OFDhy+08Co3LAzlex+bt5byU8HDVkMSXOPJVb0TzYi1uJwMB7hyToxAKLYuavoX
AmSTHkWU+6S3rqT2ZDV9mTqoF/OokInCmiMLJnbwrHR7frOIerfgTghgesv3XGU0xRQ8ry1YtoAO
lFv6g4lqSfFzhKUh4M6Hy6hBpFtD17qZvpinqej+OCymL/UcJzsZ5m74ept3MQkIhxQ7EeUmqMeY
hhANkxtx4+fVXgVPF8WgS/hl/kKkWlPlkzzf41WJ7/C2RB6Hdr65JIpXJscG6wXj1uNK6KXmRrEe
yshIGwUs3LSnx1ggaYDx10IRdFAfexlXYqxzc29yiqm0mwpoMoIt0lJUK9cUSZcJctEVP1xIBd+C
AKKjJ4A7FxSpJphhXtsvfALkn6UL/p4RwpJzvSwo3Frk3bN4H5AhpRhbz/h/5JU3DTtj4MzLVkkM
/Xuym673STshMnA8PjWOf+GeobrSn9wAK0LAGHU1xxbyWy7dBLLwuo0RfoP2UkcaLn9AzvkoiFvJ
xPs4x58wxrzVTLZPU8H8ZTx0L0aQw/dI1GIG8zaZ8dPSMZTTUNUp4oFA1AMLmbq532QND1fAfjet
j2OpH3o+zsIQJM11wpwMmOYvkTwIcAc5w8Ij5GfoDUevyX2alJvaZpij04gUqTsXxocJc0rtgZGk
mnkWYHw836RO/shF9KA4qczGzuSwYiIC8FA5erjV+n+m4o8CLvJydXnF7Udafxbl8/NV7JY7faTl
ihcreBN6K4oySzDIyiOUbyhqpLE/E28yNMPvWoKQ2ivFNVQxPxep2CJ4FBCJLRzjNRj9aaKeR5rs
jFhzPVcuaviCPai20OhN6Z/QJRft+T1j7JJZ/57FbHd8XAZnojTHjw69NNtc4dTrkDAZ+MMk3UlO
CrtSj7IRn0kHl5baY4KpYP4bu5AgHvPYNyifGI2WhsXP8UusidNMbRBNu2n4iVPOSdG8Ps36T4A/
ar3aj2c6HkSEdhggJOO8FcMQyYZ+2wituo2tETy8RPX5K+XmuRC/UjklxBFRSybsClKLLZxSpqn6
7fiugT8GFVp36CAsFlONMQrUTtJHQ4XZQFacTLrszhR31Zxdo7dUVo9keI4ATXpQPDU7D01fQsDF
2kWqwvsiZQFGEJWKIPeMwMMgGX/Q2EJJlwWM71//cXQeS6ojWxT9IkXImykgEKjwnomiDFcWef/1
vdSDF/d2vy5KSKnMc/bZpjrE6ecw3RldLU4iaaoim0fT/vMCQKoxDnKugK2UHWP4JW3knbaA355v
KyhBzOIeJJ+zF13UmPk3TSqN+5CWduGzmxMbJSjnz2TmNTAqJsPd+4crVy6gMgYwEGH0cfuTeq9V
eOaU2ffHk+elaWtSdkLHLsJwaxILYRTWGnx8oZQIstnDSwbsEiC4Wnz50Z6y1hC0tYOW1GiThZYT
bsFUtveUgxHQY98HDZ4dLa+PeRsKdABGmjZS63wH6wEl4/Qk8JSLaZTvrGakyvWOdJ8G0Foetxu5
g6zd/9UkA4b9X/MzQKbm61SoDzXs9v8qzQCrIOIzJaOFy2WjyoUpJhZ7HNp3xRnpQFUs71URuFYk
WRYFBmY44sBEyS8xhJzrEG976q5h+oYAhZUbg3f7aPVF8BH/PFiE/JDShGE533vsvLl3yvnvdQ8Z
GQhf6kMHxcFEkm5pbKf9Mcm/Lb39wjiKFTjjA0TIbw+Zny9lyob23+SIS4dcDDjjmMcqRGfEvB4z
aB9I4EFVOJjN/x8bj4uB9x/vScCI58BKwHc3zb75dwKCDY8lV+BCwCdE4mDLwXMKzi35/l7BNBGb
Xq3BvcFa8v8EOZRKJCN8wJTyS/wlFNKx2Ucy8u19EeE7KP6YJtNsH680PGr1V/ASWX8tX09KT3yD
AE8PSzmL7T+92U1PumNMmkagh9XLgBtLuJlPoIai7jRLJGJEs48973Et4l0uQPFtJk7kUc8/h6H9
h19u4KNQEwdCSiAmMfEvaH3lFCVLRQoNalKeeczAaFoSgrrrO3OVQxb1E1tY1PIyiSgMFEdELzR9
28g/Z4DzAkRfOMvmkZWs8iFlDJkHbQop1uQ8LWoeOfe3xTFFxdNFtdjhp0VfZv286m9+heHY4uop
12L8jYdfWflOMsyzFj7Qcy0Ei8nJhLudYrEalVd/+EtiAK8p57jm61ayrVkwAyK350JZmbXOmugv
DYTV6POjj82yzL/Kd/7OmhRm8QUJSI4viUnfM/Zg4/5m9KMNSCqmB1yfJ6XUN6Qa8p35qlCq4nyR
yrRcgjz9stxCnTT8MBRLSOmRtb0aX9Co51nMT79VaC4Kf8WSm/XDkkm7CT/Go32Zv3UN0SV9LL9F
YJ+1ohU/O6T4w5jhouQulUAzCBp9YlCBI/2NjnFf1J9MXj5vsr+Ih5UU5YuR3aCPfxs6UEystA7H
qzfS/EwGFe5nBoTtqkLdi5e20on0afPk8+MbTO5z+HJoUhDjJEKB/6/oeFm+ModftP1lfIt9AaJq
dpjgf4NHkAfvGl6flp3wCKlYwFjg3ER8DEWg6j7BREHjBb5iwxHTB/UBUdIsGyknVG7sv3CimWaJ
aMmNjonWnd/aueH/ztSDulaim8e3bvhasUEmQzI3WYnY3UgosHHrJpQ5pm1k5OBK3JWyv5TxQQP0
/bnlmGiJaCkhc7TEeM/azknFR8YAgFYg5aeUWLO9gtOGgZmHC3JAeuxZ7N61ftDyys4qXJt4G1Xk
ay+sVDoCNZPYdSU+typBYDq75Vjxz/lLN4/THmE1ZIY0KpuetXBi0ltjVyCiIvDXUbCpICKY4ZKV
7OGAoYDdsXgxclO7jmg65pVNic08kxIMqtoYURbpbL12j1Pd5X6mnx+jxyhPu+vcKcB4g98To6u8
YSWO68MnW0uYmAO2xyZ4GB/Xz+SoOI49U1ltgem4mJH4uCJAGAJSFP15w6/uPX2upQrweGb4cEje
I1aFZ6VzcOWYtj2QULKXoBVpHSZtMiD4GpeINPQ3SfUqWCkB73nOV/tsS5LDMD8sWzZVxM8t46UI
nTszjw5U1rLzSD3otUtfMSe/uy9WBTJCnp5anWtsuARlKwVvA++7BOKAT1xp+qi7rdI98fCqiVht
amZn/Clz18RJEpRmmDRf1WZ0kPlubqBMk5HviHFJjtql05d6T6p4NV5NI1hV/IRikl48uR8N/Vvi
rtC3K8F7IEm5PQTlderpXIPZKtZDFFABKjV4j+mWLDAxXGosTQFeeFSjr54bYQyv09bhhZZX8a4E
1lrSdhoGNdyMqPiWhk0qwfO2ybLCXDdzb3xSz+DQAopAhM1x5x4rQPkSu9LJgyxGHnPMWSoVNhUZ
cILHk40jEMYayRKsmjRE0V82qwomSlQgicZJgBR4fHPCdKZULxyGswH3Fpzzr2oJD1j9jtEl9IQA
NrSJBbx3nh9+0/NBqTdCWBLwAiOof3tcS6TfCwhHJjAC/EVfX+P1NRzD7BGq19B7lr0jZCe2dxNf
E3lZ6ejgwqVplgsDloTAahALEDwXfJuXCn8sg48fwufIflxXL4UdSJwy2uP+3eEWkaeAAZ1PYwk5
cnpWjP9kcNZhkRkTPgS9GKL53yg96nQ8lyiXM5BxlS8eIq3sIJgOXwS9p9uK9Hf8Csi0zkLV9jKn
KyEnpdKs/RhzGb5ZRozGyG6MoSPv6bZ8+/jwWFA6MGsvAwdbnngnFqiNiUWmS6GbqOBSEpIHBXdE
tM2974QLIqzB/zIz4g08LFpZHIgOMpbNJGWSfgionH90jtXwHRN0IvdQqgM0QdHSo3XnRYO6KgrP
MtjgQi01+48G6wvTpeEmciN74pRSbhd12krkhcJXpcPGyoKhwFBtzui++5lcc7lPCaNciRIqa8ar
SLZBjoFEPPk0gzD5CumL2KB0vH1QztkuIECXb2x7EDfxkNKPtIcB30OHjdphUcr4sgCySh8aUQdH
CqNcYek4T9gWpJOKEEcnfafEpoZho1a/2jcnMdaFOgxFts3+ieyq5STsAAw/eBSForGN4WWW8dLy
fQj1VFNw/kBokgiDcVf/EQzm+EvWe+UrrowwIkytWcc0uY7Vg8G5i1V/dce1EDq56HZM0RiBjhpJ
cfVeLkrbZ7xf5/2+ZWTia5B0JWZiBVKnncJbiV1NbGHAjSIlgw4iFCNciuHoeSN57S0zBIbeZgvL
n3Zy06AsMz4q0Hm+6VNkUBBM8gFQDW+Bmimi8zmb/Glwf3L93mFNCDCiDMwnWeHhB9yKd/SDOzdH
ng4/oFerX8HClqWU0KXgcgpSAQOepxXW99L6+mQP/MT1UofxGLkjjwAkxI4/xsIorybLujOGdSmK
S1/MHBRxWnIThg1eSzqRjZMGMU1uFdqWSPA2IUlRGhfVBuuQMMj+GhJzkvOs2dY+S2O4RIzO0cWo
8dYEiawVfLS4KQpfU8B3YvKO1i08WPBxnhij3uRNEk6m0UXuUOdZ4VYDFp+easjYUSF8jM8Wet1R
6JQgfKKJG7WFVVa2EDBhz0+owcKGr6ARi2HO+uILEjuaxPEd2WOCEyRFI2nNN7pTWNPRTK3vXkEH
QEZ6jIqzZ3CTy49Y/OqvkdHNvHhvcr+RSUL5n9xNe8ygxXVkC7jQKBwpY/AvjJ8cQHjG/wn5qYze
zdi5LH/u2oDpn0nQ+EtGR88wsgI/hjNjJTeJBD6YDoMP9zs9GrjfcT+0swCo1R0ihge12C2qzwWH
I+4Fn+bzo7J6RUcq4DVaYtAoChePDbbdDsJFaaAJJQcLMySyd7tdYW64D9DyW/kRmAdMy3kSYfAV
jozuBQo4gO7o85uxMJTeFn3UyeU3Egg5fnYB/GNUwiZjNNiz6QfaKX4C+vgvE299Cs5XbhLlkbQv
2Xr5eMyYhyF/+P2IOOSg8/mIiTPsCrAICoK7EZ4LGITJAGvlA2DLXInQGqxAGsTHmnbp6mM0Xj/i
OQouHwsGtH+LsruvOxVixfrPzB/GJBcm0CpmBisJIAfim5wPHb/s+q8R3xrUW0/4UdUfEcQJ/KMu
V53x9nKTLuqqhQ+po+K9F+afqd3MYt8BbJfVX139ie1DNv5C/CTHa96dVPzt2y8wZyhrsmwsRNy5
0gzqx3D1zVNRH3OG4fICQ2xIKzmal+pICzgrBDIW9yj1iikJ8dIP14qucLxV0SkXcur070+1hZSp
1L9wEAsPF7CD0YHBXCT/IhsnuetmiYkOuf/JSMOQNabE6o9era4wvA24RwVZahb6hAJVS0MkBN69
7C/5qQtWUvbvkwV7X7tZhjk75ADvdQP5yEc1ZlNd2rKMKGOW4fvbAdXleyHYyjEcieJi5YeJcNVP
CrKS75wGK0af0Jnk+FpAhMS3qbtSrHvQ2SyJR/EVTTp6JFogNbW21DsyvZ8hKHUdrWuoj4OMyUhJ
pcUJyjE+nHPyFQfvWtROwKyw3FZFtlE9LJF0kegINgfTgajKIAOylQQ2vEOyeE+wValPtbxRlTf/
3Pqk3MAGbCgp2n813hNlR25mvdEIYupqxKHZ3weBy7ipunsXvSIQdqn6yfO/Uo+XXiCumlwjMe3E
ZxWkco731nA7H9ni3QBpF1Hww0WCcAUVHdGgty8xTwRflMAGY5ZCDDqYw4WKkAUo1UllVpdJto6e
JM9vifQcpwELtN6PxEYUnWEOf6KXv8b6ryvmYMW+sCyrL3qN4MO0vcSzE9t4b5NLFwjFgFyzuj5l
vsfa/ieTRzNyk46l9sgMRxFhrbAVSUckYzj3Jv9EDeMizZXlW8ZrWX4g19s9IK28gcaHmDNin4Bq
+iGsMJJX9BCD4YQtAK0L1XrA+9A0vxt8KBVQU7FEvmNiOn5VLEQvzHYL5R8sUeq6OWqKgh9gcshD
grJplmtDA3Dyp4yMO01iUv5K4yvwdkmncArSZeUH9Pl+yGhc5awiw1GffT37UOY4xeEO+5GI6/tU
D5P5oumLSBUpGfplZfw0ZUfm7DUK4v1IMm4QbyLcZIQQgmnGfPHLytzMchpeLa6adpSX9lx6tmz6
rjWsQ5Ao45LNMQtJexBmIsVkCMgK0e/fEm2LSOggQ/S8J1lrTjIscKerJrBMjV8TD9YW0ue+PUGE
RCMBu75OF8T7wO1h+/GwuvJmGy8gBYiEC5bEzWrAcWz9IT/Gf7DrxEeEdcpgI3TFXRMNJCEpuOiI
aCJmA4w4FObiQoL/Rumang3BbqtlgNf4bf75RWlUagv8HGPvGS+bH8o3g2FYuwSQoJcvChsVe93P
sRxc5nN/MQfO0bWVEN+a+q7phw6godsOyYUSniqXLnOg5x/zq0qzIYGOjQsL4E7FmqNA2Zf3xxin
NRykJw8/OW4YddDXgps4VebUEamjVLOtrQmOYRFoIPQEq6BVmitQk6nf6ImKFfQVaEsANEN8FIC0
s7UAppMEf4sIPjKnU+zBc76m7dPA0Bz6U/DEFUOjGa9UtOmZU/306IREbcvVGciQ8HbeTOAVjRfR
9AOgDKCLD6wagv/JLLQYOUojuBW4f59fpeCvo0gluEeN9iK4gpMUUB4j+HMXL12X9E9UmfRTZtd/
kT88izidMSrXqCiHDQaFCk5t1Lx1d4ygaGfYlUQulI+oe8rARt3d7N4D0yAUyNgzIjSn0TbQX02m
frCOv5tszd1G+I1RGu4cW4VeTK+kxVh9I8srmJkFCp1RstbCrYVrz8jxjkl/ueJRNj5pNUuAyrlE
HEomziT12cM1Ko9D8KMVHCbx104rl8UFY0mDkrkUm8logl+R4Y/kXz4GPrTpElGKhDBIWcoUaZm3
lCyaZ/QnY7jx0gcSeKSW3WTLYDJo5n4MFyt8A9Aye8CrBgM07wvvcbjbkeQQ0zgFSco/AbQ4+h6H
6bTm/Qb1YvxTIUw2fbrMYFMg26RKYh7AHKExEVQIa2q5pkKqeIa02KfzylgqZ5zJIQ+woyGWW/pk
pq6iy7BRV1Flu3X46uS1D9WxWbLoPKZ/9OIk/aGsJCIaZEGLVtaFdsEKhyWW96Do3XpCEuFgRrFd
Akip6Df00xgdTBC8FKmt6GEZy3LOe3FZwb+5e+Mpaw9TFZ+A1wXHdGpDEmsgC3JX+F8CS1cfkafG
2IuEC/0DxtRfWtMWoT22Cal/0dKIYUPsGdXhBDtsyPyhTJ5GO5S9fT9XJycKyl7CGzDXmXijG6Ff
58nuQ5lsEnI/lcaV1hBlvzDzFKLNVsUEFw9wsaTG1ya/xaZElD6XNJ0LwMqCjkpgZ87pKEdXro4e
xBGmRBi6evo6QmxRkMbYX2W2YuxTEot9GK4/IShYi9MQ/rNgRQIVARjCBGpAYH6QokM9rwVbLI8t
7DwOBuOBdyV7OjPGEJpIQbYssv1V7O0T5dkNRPghVuYgJTMcwgb3OSAm1zsoKeVcOZtZxrK6Imu9
h3i9CVixLMZ4q1ZPr2dXxKjXXOq4VjIORieQoZ75wnyuYkHgLTyPKUUyBIjoN6HmJ65Xz7+CG2SB
Ux0yCzk2QHqRo9Ybqojgu1B/P822MG8VxKI7foDeUqQzf/Aypw7gcYvbeKs4XryjO4z0kEYJ1tKu
/NGCZ7Vdc3cgGOLanIK4zrBEjPO51R1MUPhd7o6yo8Mk61d8QVRATevIfzissE3gkwwjzkYwyfhI
W6yBvX2aFPaXOR7D+Ms/i/IsbEQ00C63GSiKYKSzqF/wPkmZylI6aN+kcayYNLMnwP9b9c2a/lS6
lrsyXVECUQKjjgTY/5rkLyKR9pGThHdclAf8K0wEc+jySG7zzw3DoHAtrSEU02dfwbklddMhEMz2
2JayJW0g0AftSQIvFRf4GJnWCo8BFbxVXnbW0dNI5AH8ERxG+io+JkTsNcZ+9PFHGVxvStJdcAz5
/qHXp8UEc1vBqXwi3cBSamZfO1//Dcx586uD2O/NdgqhiSZ2MbYiMPa1cU1JSXoP7RVsugP/5abC
HZDXCF0jEiCH7Rd7W/3EGI9dhH0cO1It+OPMCF4cdESN4Eebb0CYo2GD+THQaO+v4UVywPMiAyGf
M32NHx5+un09WTGLFzzcdWgvG7iDrKSlbhypdhBEawkUfxdVtwkWMCAivDDQWQXCCRYRHFFYXlWy
TZW7KoHGLCp1nyBOT449mKDewyfgEABEbxYkGGS5Yx3gt0WEdTpAjXTaMehNXb98LE2E25Cvu0v3
lZN4dR6QbzHX8dwA8dpClnDItAFlRxVv2Zn5w6Ro8YkwnCXjCw80UN2DjDENFi9g2wwQ6FzzZaXt
4WNrqz4/tSgJcFDHlvHAlxvgMq7A0j972kcK0YEx+KYmlG5R3kC4ynl4k0GTtuQVCGvklRzebNJ0
R8TzRRMlOz1K36l8lObZId1ITMs/cwZzKATn0j59pB33jlwmrgUjgB3egcyAvnHthF+BDX2hXRUI
Cy6MZQhD+ogL7QybW+YvYB+6fEIGIUGzgy9P31XC02ZcvsFFFdQnMnjfXUooDFqoYnBb5MFYB2MN
O076a9HHoyEoliHBluFqwGkh2huCA9XGK1btG+yqzBkpvQLCseC2jLTJZ3hUO+CXqTxyqno3bvV2
5XMg1wtF3pkiWiNClO1PcuzcKHD+OgtUkZVK397sPvnG1FYVIqm4x2hvFu8LsJGqOxTs4zVbGjhw
TB4PbqvwRBWhJ5N1T3JH0u0TzBAFbB6h07C1p6bt127DrGDfbkPv2P0NuK1/50z8ll/tP3gybK7I
yhOnfB2FNRdkCUcBu46W3OYpk4+ZTYPv9kKbq67lMeaDJ071jetyRwQDoV4w4vAVnzc/7XZE0UvS
jraW/vADh+WEN2G30OHDr3AtxwMcgsUSplG6UgAbiIvcmIwKLAiDSGnAHhe6raBmort0GM94NqXo
VLW6x8YRnuOWqISKCNgAB62RAPcJ45+cn+pxg88EJV7iZl8VIixsT+MF3roXhuRL6E2Mceb9M/7W
ON7z9UQopPbb4rdNZo3+KtcVHMiVeKrcXkXE0X/sb9RnSszsrXJdxJ5L4y8lDAkRLXwMC6e0lUpm
9EhOgHHAk3xsHUu7oyaf4qbgUWxh3UGHymycDbR1i3C+tdlUyoIyEIYM7xbuA/IvE+DZwAs9D77N
R0LSxpROQKILMx1sUagNcLYnbRbKzOKqR3DpC1fGkawhtAnkxBy4ZcyXlZW/wNu9PHKL+W84a3sc
0+MNnviTjgY5+qH7mSxGcWXlQ2IM/p0/bcIScSeg77oibulZMalN+p3NNfX/2s/Cn2MI42M2ruJA
AnwUuxO2MJJ/TqLvYlgyEcZWob1KTHXwM4Z7TT0KDGxJeODzgo8FFnEzB3tDOAFxxJrc1MF5gsOx
MsJpKO3A4QJwcHKx1EeN1NFYV8DwSJhQhiRHMgrxHAcFEkEQrH844Fmxo0GYnYxMWevNrsMIoxp+
jGZ7HZOf6caG0ROgNl5Zz+QKdZUTLzoMxZkcYO1A5oOIqIZtubhapHIaIfbzS5Q7k7mLHH1J+iRG
tN7hst83uDAsIbE00res4h35JImWo0Kc02GIHhj1XNQ3NfmewQv1SyGfcJDnwAtQB3+pX5roxFOZ
Y+0kpn5zFb074+1Zh/ucuIT9uOssLEGNNYWvhknSyURwg1fOEkonmJX1zLd0jT+QJgYFcU5wgLCI
241nJ/Uabg6MKXxI9XCtlRtFOvfBb5fbJBBUIpXRMnjBmJE/2/pI6WO6ZYSc/s7ctfGICkAAi0OJ
9q/O38OwxDAvC2G2O7W3KIjYdq3xGpJLMEWpXYefkIioD+8CetPyWPL+bNtF5ggtJFqSGyK7MOAH
4EB0kB846jL8YC9FscrCNw7kFTA/FMk151zJv2gDYJkI+oKdE+oLwzyIgf/6B5EOnGM7fE3OSF1n
5RqCjwT2QDfiZCLRpK4m/8UZmis2jORzGgbw1QURzLSJsNKz+Og3hw82gtShg+DycBiApByHXr7h
fCPNqlbObKbx51EPK8XfED7FKG40mwfT6IYgTOD5CjN32h3MtCRs2aqSYxaMlQnS0GPitUI1NTEM
ekpyAfMikoymUWDN+cCcL41/M+PlI98KP0c6yoIZExuSGj0DbijpwWzjaKfIRSGvwl+GZ/UujRvW
5jpmS2XDpCcTH5L4CEOG7vjZGMgTicopR2wktHsSOJTx9Jjw16WQwTiMCK9FS4uN7d1X9lOzyTOq
eBXUtX+e5sMlRFmymUpaTW5SHt2kyI38t8cnAMA1iDAoO0Wkflr5aiHyYM02NSPwoBB8Bcz6EjJc
SHNIiGctzwnjwYCAn/6PuCBhUTIKVZ1QwBkfxQ89GoyGDs9IdV0Ti0HagbCWVH6I3Yt4Yl/9ltDL
fYzXh/lAhz0Dnb9a3ntCq2RapFDS0SjMBHGPPTOdHIR3ht1xs8um/BuE09Guka/sW+RTEBC2LuCy
N+405s/a9yBdC/72ITS1pkfG6RKm+qKNfktOxZ6zUFgzc5a83hGti5KDStMHajupfvHmUi3F5DP1
4XvA93XC5hv4I5Ytw0v7zeqVecYbRz9VZ+2JQ/TGdMILc0nIlkTrolazJTpRDOQZIMzTX9jzCtCS
tix/WWmKzZMFfGkxYaBQYnSxknENazAMwTJfh/XBCqH4CWiAvgkCChBWU1bj8/rNOle/AI55vnhG
oVHojoJjnTNireF1zIfv8YHyI0C6yRCBNKl6aeypi2794Yw+nuW77h9xsBc3+IEj4uMwVHceQUf5
0rOhGuoeEQOQBtaVo3mniQHEpgbyHh1Spu8qEAI4U0W1ZTe80E9sxdbFH6dnu/vU00ukBLcRRKW1
Gc+3OiQ+eMybqXF1rfTUm18IUJmM815O55KAQ5/1bH1aIyrUuTkspCkkHolw9D+dh4XbEGXMUJDN
5AQp9cXvpxY2jY11GFbeEcf3zu5O1l6rn4ITmM54lg4Q8wh8QKkVba7WrUUtvonQTbhsSmpeckd2
gUtKg2dbq132ZMlrxor5PDPDfDovcVJd6xdVXeS2jj9At04m3lsZrmDf4zOyukVXBcqgSABiES9R
Ve/ZtSGzm3fjUu0jgZROA0rM/8o6PLGoHzi8dJusDSKyd/5dVUkjd2B+tS/6YJznhGy28DMHGlVV
nZnOzLEDvGKD1Z3JBWxto9oXP33+KgjcVhzQAoP4ln7Vyq6Oraj6bdFAsmjRra7QjmR3ivKdh/M8
e+hc/IezO9MEi53lwndkjrJI14YbYGZkVzdtppynXWsKYQDXK+4WRRWQ20QfIh6mG3+ZCsJDqvZk
kjCYkWyJBeHldqAt+vFR5Ni5z5oC0vuCvQ037zn6o0OzptGBZGtnzD0XuBulGZzCOW0kal96eIB2
fsYnnXI1z53kbh7iXXaSgItOyJ8d5a0/KJZP8i644nVtB9fkC6fJKwIs4wCShUNki9sBbs/Salwd
8ikoboGH7u+I3BfF2j0MN7jTd8YquaFT2AL4fO45jSl2uu13faJz5qhYadZXGt8ZbVibyKVySg27
XYQnJqNRPgsdLsm4NCBYB3i56XpcfDZoF/KNms4BSw9o71CjJ48b8GH5kLGDmsUsAn8vf9YBex60
Dp9yO+tQas4G3C3Z50C1MD93Kswr9xn064w6wSV0CaP6gfpvVV2wEWama2ycqexS+jnJD95ZGWfq
U6AfmhtXTJ8gXUeLfjv56+L9g2ML4wi5dwFHPVt88d6PldPJz3TtvRXwinYthCswOhyW5h7v4JyQ
0oDoOQgW2kG5+DXlSDxpvsVXho9os8R+bTu8NVwQbfA+8qNHh7564bvV9g3+D423xvz9ImNdvAdw
bOYuAjPK5EzdQuztAeeeyQMlEfaI2H8hxNhqTOKfaH+pMhqHDpAYMUhnE6M0TC5kHdE00gKGJL/2
0c2CepEtO7Cnj7mKXAg0xlJ+JbixzUoqhK++2Org9OzEcQS5ZyFmBwkrM91lzKNS8c86kkmR0Pmb
tj34k807o4ivbpdQ2RCKBhDCxv8nEhlGj35WJWdIF42ykYzf7lbd9A0TTgm7l4j3xm9DRrKLwPwp
hWWR5ctcrhjhvtoI0R12JCrdgJb4c6nEHUd6pzjbMmBGc4SH4MuH2LgxlX1YH6R6K4j4g0vfumgX
/P4KZhvYv1isYuuC2ANahbWAWVRA0cmW8sliydIGxsD5EkB1213gxwvBn9rRLmhw9bxuWcOT8Tre
5oYJWABHJYhsolxgrg1uRr4eYB5y7pfApp1DYckaE06M0uw1C8L6Lp4RgUznIEO2pIvQx5/BhyDS
XQyvmIeCS1Mbw632EKkWYG3zpt41dMcppK+a5DU2Zci02d2TvmGv+iFx5U9SecDRU/8dT6RCsG3j
wIlZnlVYxZrSEk49EbDxJgfTnnaRDCqtStoqe7yh7hL6M/ilNJXFTw7pT5pyB7sgB3l/68mjBjwt
cCCs3Nr/F4KDYLkuTAxKzJN6mrUSzxvScBIDdz9t///bAzUObIkaLYHFk+OOkarxrhmwghUxOxvw
n6TcDrfq+O7Z6wXk1t4DVFEzhtWneWDhk3d4NXvnqqHN7s8VbU3ZfiuIHz9IJGgtZWA8gOByCYLE
HCu37kJ9C5H2/liQcfoZJJYi2Aj32gGPuQu7EYaNv2m2/Z0xr8Yc/BwtW7d7VysDceMP/hZufi+u
+rt6C7vaje65Z5eOeciOnw1bO5Zb79j9OK0rH8Sz9jJe1pF4l63OkHfufYG7Jq66wFLkrM/1Q7+p
XZ1UAxVh37F1E1c5golaWww0f7u1+uOfuRHcfHIkFpA0kmt9DL59/D0nGlC+7dst/6qfgX0iaqCA
14Q1VKHQ1iakvHMBImTxLqVnb46O1tr7SNmJeScWlGDjvY5VA3UwguZlvVio/9jc/6DO0N5j+kv7
hd2Kja1UPqXqkoez9JPlZF0RjHPpJjraH09Hac/ND0QbfPjkpZDtVFQn18L1f2oCfhdHQr/yyVES
j+nKTmbfBJ1iFH2VZYghtkj0qbhkiIBzDlxzaA1AGB+mDhoOjrDM8lUPt6VDrd8h6JWXbb0Ao2nm
Cl5NWFv9QZvR5vWe7bAYwFyZ9H9FwqRo9n+ajysezRM3JN/+k12MLcgUboIVqE6ycmEVPaj8qwD4
ZM4rNF4xZmeq3pwZkRtUdMNEvANUwvWSPhU+WnxpaLUZhKwi4ZxSX3EH7xyU2PrhDxCmByAgZJLd
AHf8t4wwZySlerrVyZFNUrNTHZRzA2hvJS4vff6LqNogby9A0A7rY4yIu0cX6+Nuhs8zI9Ilvy/k
Snon/oH/C5YDaRTGZTDfu+pqyMlk4KWFiRDAcd9OGpyNuJhSSkYbZLvI1kzYBo0xwBw5p5GjQB/E
OSUEKH99ZMGAdEnPDziINpfWfjilA/M+O4j7cTKQX7TLTHTQyCjU8oldCqtK21Dol9IkiK6NLy71
0x6GyX8N22X6jQAefhjsI0BS5hft1som3qpioJOpXDqNBkJUCJLYctqs+xU3DhcgJBUYB5EdBZuL
wE9zZjxly9UQKsa2DC1zWAebjB3FFZbkIcFxjB1vBWJTMrCRIP5OOkROKRXFUd0eY3CNnktRT5Pq
mUr16bcHDyItbDPwLxOPcPm7jm8WaXL6q357cE0b2zyFPmpUWC3fKcMyygOwZLTAmQaUuezUFRFq
Pr0DliWNDVEV/RMY8BjuzHStquuALbIhM1BDumOTeQvLiyodiOijvoLol1xg8mBaTq8HOC6jMlFb
UWhMwUBUuJicMn2LI2fEwANjgZEEt/HE7a0ovwT/HeJ1mPcXoEMCM0v6PtoeieYIhvH4a2mHAuMe
dR2HzwQTwgR2q8kubRqSnUY3uGnUhVl15iQfuwsTz6i4QvFnwKhSw9B75ljNeTdVoUepeUrnaVPm
5AriA4sHaJzvoXc3pUVU2/4T+PTwLjA2VfibzsnYMUfllFtZChbFHLTLDgpyAFWvGnEpJtNra1Gb
jy1pU0QH/WmkCRkAoYdJ/ZBB46WjYShIfd1Zz4lb6jgGiNaO+TiB26SZyRxAMMYF0PPcviX6Qe/w
q34n2SkCKIQ5rEPTrjXiXfs5uZDRnDV+BzE3FnCjGSJONuUE6ejVyOwYex4IqnLT2iLNlL9Ww6k+
Js2S/nK4M9fLZGsOSVlmDgf0Qg/ecIkQ99OP/iVo4pTrB3s33RJITojXRKP9QCXu6DvBY1sBm5t+
Dt5nsBxwSYcXBREZrvpoQqTgfzm9dUOnh5oonS4qNBaRDhadwhtjAA3DcMFsOcDAfUy6Y4jIkwCH
Mf8eKRsUeOACfyYc4CpEPo+QW5Iqc3aMD1edQb/nrqu6wRNFwkmcegpui4k05t8m79/kzIlTFeZ9
lcPbEOXzosWbeE6sZuYwJJimIN3Rh2H7uUGqHInJhPUuMOXkXsUjYW5QRizIfOQcBsXJt2ADruQ7
pvzEO1CTlv1Tw2i/307zafVnGmz/P+JXmNzRLAAXKRztoo7lr63+tNOdYHIeX0Kc9lVpWI/B2zM2
5Zt6IY0POqjU0wj/0sJflJQNuNcLsHLBA3FqmfiH3ueYjbecKZnCYHksKrAr/JwV7Ha5bJVXpqBU
yjk98w3rCkmBBW+46WRQq7spMAZjDtcf2+QQP4yarOu/mEFR54AwG91RAhkid7HheQeDPxnpM4bR
t4m2az7A1eEixG4HxqBhhWvVBGhqNhY5s8WFORrBO2vge2tLKnWKoTR4dyU7yZWhHOVyc0eBUqlr
VX/RkGHNMui2iUcFQ6/PiqhU+lp8k8Z9eMG3ycC2Ozt8bqgRsYgY0LftjIjm8IRlmjpVCOiMv7Rr
8uK1KoKl4KjKRqbX3AGbmii9LOwvoAa7Rn5txFPfHwGc8O/+KSdmLWsf32CzvMeUXTEkA7jZEpEA
5ZXp9X8kndmSotgWhp+ICJkEbmVGxTEd8obQMmUQBQQEfPrz0Se6os7p6qxMgc3ea/3rH4jU+YOg
F4tbnf8KY8F43DqmFn2auYK+gDF0HHi3Uwi3PZkjxKd91DBJvDFekFZhwgvErlLjiFmC0Q0z8CUa
BxGTyRxVQUKNm7s4fB11HpYIWszPTcptAm9XwodTguKLzj4lREPo94Ph4NSqr1P4xsVwMLBLe48y
fPmziknGhvCjv4glh2YXH/Hpp99hooUkkqFjTww0oXLOs3e+5JYY02M7HMZByghZJdgavO2RJq2N
s/4ozbwX1SkTvoQAy6ZnW8KA7MFO3Two3+GsKp8EBUkKAxvbTiYsBpZJkJ1w7Z9zfuvTTTy6cKPS
nCb7geIDIWhV9zaHRT38E8rfmDmqjHcRG+KpogeH0U6AMiOp1GFkN26uT5BqJn+BzqolKfC7eMAF
ftvkMeLrWz9hw7sdqEfXHPv8ZoieIITDQ7DjZPGoj/U4He0uWeIKypZBBZ+wIywEbyDokwxpPhk2
IyuUFQbFEDgJg+rSR3Vbh30OE2v1FMYwXfLr4XiE2BIOpH1tNLg+o8mCB61duANuctrCfMmYmKfb
qN3C8ZdTW9/EDc61Tj6w6znp5YDPQJth4g80jP6KMZuy7F+LjLzVl589wsd0SamBIxWFfOEZxPsk
9miZQL7hx5OZbWq2mtHMM7dG0vcU5i+Z0S1kHhYWAzx4/eLDpv/gkjqFnWoLGIb2kgRaxqt4GvEh
CnZCqpQ6MDAuwsuvwjHckfJl8z1lfPUD2BFLJd6w9/kl+TWALCd/R+AsJn/bUQKe+bJ00LHSkZfg
1CnnQbWrP4cm/YcOdlLueB/zD/oVOi0PX5pxLIFWrycUxm1e8OTn2qiDZJb+ITpSFjY8awA2od1M
B2saKqMhFS4/+45FvWgYaCouiJzhC756FhbP75bakSIAmXz94vDW7Oxx/a75618Z0uXDqryKYlz9
ZRXlLp5iEw8QqJ6ryi75uvhfF+I/wNGWA5BqKArJ7sGACKkPqVcY/5viDvCDUgUM9spP/yDIF9G9
WegN09JPxBN7Z/zYsyGTLEsJppPjgBv5nuONA7EpFt8PFGHT8EEpf3jpvjZhR7BePrP31ya8YUAi
o3QLTAixx39vsYQinEFgFSFDKiw95DhTnn51pJhpVdgnIh4UJQZmjU4a0984rwfDEli58K/qHQx/
JgqSl+RzyfCoEXkbYjizdhSdBvYAXpclk77Me9xZ6DxCYMfPgeGYcUuMg5yFDCfeO0h4HVbFuMuA
4hdBzLzTSwtP7syWiNafB4JX/D5nkbokOg20krOYgXS8Q9JVMXJOxS3EqwlqFNUCamPe3jBS4+vo
8l/qkf6ELkpoSImof9lTvihFaHVB9ssl1QAnNP0Nvb74sRRMmloo+KiPUCypCiQY9KkNpA3jBi5T
48bIqd/vpatUz3UmyZAemTj7dBz8YM6i7ZsQNkv5tRgSvVtPTeHhxRZMWuTKL5/5Ft4dLegP5hqo
8Itjg+g7LoPuvYuBNJRt0OsHeV3oe17lRl1H2sZol8YLb72z3C5bDM+uCh5tRwZgBimMI/x9p5Cl
eoZ5TcXztapjixajNpPJKXfFho6MWEGvPiYbSWIiI0CTxvcJ1yPmEsn7V7tNm/WUqRfsCQ8n+XlJ
FflCVBHRfE9D9YbV3ZgJne0jJkw8+ekhUrHKyRMHu5z0iEfE7ZYwW04/NxYN45DMxfTXLUWGNqSS
lfLEU0B+8iHgiAaq4qSA3D7ulW8b12rSDHJxmd4AgC5SyqmcsEKYcHVLPIGI/00xU2y8KHfIiG3x
7qROCOsWkbofNfPJFZ/5ePWtxihrqorFi4H/KOeSxmbhAFMN9CWD4ubKKX23leApnZgCzsRkX+A4
tMb5ocat+WnLP4ygqb+7uZCF8JEPoM3MyuHI4ltASafPK/gpOdwPa8CSeCvQJrqaTyuINQdA6HiT
qYbxf5oWePgcMMzgybK9i5+5ioct8ge8JDhu7HKE/3AmCD436YH3RE/1yUTtFeYw36ulFl/0ODHV
+MIQcvKBtHMYm9uUfYIAW4Ja5XQtPHrzK4dKtNChFHeHlnpE6AI9ceTWzwEVejzTSS56rDvUySoj
YUHBUAWEnPls+8EuBvYS9DsgMa1AFDaGILxdnPoHUrv+oLKKD8wc7Da1KIU6Zkge/koT2YPL8eUR
LqDnD1BRP38AYKRp+8+361KKzKmacHB7uvVgUaTRkFdXNWZ/Icxk15n9v1Nn7GIxAITkhCIg8K7W
9stv6oru3EkW0nTDpGmQyNJQyIvBDQ/il1uwOZxH7wC9uWutrVWqFWFSYXw2bA9CRgp42NE0DFj6
87hmB8q4dHd/u3f8HfVfbEdVG28lNqn3n44Djd8fyEC49CE+TjJk+dlrMSH3zHqCAVUgECOrVn5d
sbVvug3nCWWv1mPyx0Om9REA4PDlU95zzMq6zyFhL3y+j8Nzg0LyQVUqwFrNii1j00kHmR70z9Cw
5HfLP4WJ5Qp6VEnd8WWPoqlg03i6yWLX+mgbB8v4+pK80CCeYuABqwgzO0Db9piOeQZPyDxjbhL1
2HeGcqy9QgoWb4pKhDDAgKnOn9+gClhZxD097syQ6dfo7XrqH9hPjLDu+tcWTvG2vme48dAhfRz5
1pPUI7IXYGMJyrVsj3RqWWMpm+9peHjAwlOReDd3tFuEESQeS8FpycTEsLgJgHa+uAXAci0ahqEi
r0QyqoNmLTvFZtrb2M1pxtLoaO0ZFkTty1Hh+ubYHMHDxYIG6+xdKl0ybfFN/2UfDHAIF8Z5JYXX
xP78/I3FfcNQkwVjxNuJATNziSEgjepX2umvsMTqObH5MCm1TGHsXtIhlzAvxE0Re04oRwaSEkzI
9J34wvCzs5gdyulCE/8K9aQP2LYExWRPxWQwaOqfl5Sb1XOPS17dJuF9n6LLQrDiTv+LV4f73Nbr
+rvEqwcrFPW9emMZnRyii0TY42czaOcawryc/oOeI5yn1fFLAGK/gbGEgA7jgRY2YSncjJsI7y9H
9wyqbGyliYtP1RNTeOyrCD4Mq8/FELCi3DEY0F1o8Okl4k4yrWx/vtqh4ShvW0dtl8DcjMagsQin
DP8zmMMz9KSNgUElyDLpMN4bl+5i/9WXmdCY86KwhBvsEKIHqZq0Pf0oPK/XuWfOs9VqD7NrMwKO
AK1EGLmnAB5tJh4ZbBf8rmu8Lq0IpArquolaWMXKRt8+keK1TOvdCR3exNa03xS1NCGfe1GalfhE
JBwWhUS6YBh1xBQuREe513gxQn5Rt98HJNA35srkwkQRB2B7yWL3A0x5Jk1TdwtyiagK8fFEE/SV
KGtS+/me8rPBO1LoqQzRGIhGPb50FBIg7nzet8PYIf/XGJv37sqS8GsbQ8yb5mebCYgq1xd1C6z+
9GYtvJxJsppOWcZ+DS6lCCeMwfDp1IyfL2MRHb0lbt+QUVrp/DzAV55EGJkEsN10ebB0EZf0fqau
Iq0jVh6Em2lBMLICYuwXul9N3kbyxHyx+roJkqVmn8QF0Tu/4zOUSnSyEVdYo2F8Xsiwpheycsar
g4X85QHhYgC3dOsugnAfwfKHtqCsqo4EqphqBDeB2MEGTqshHdrdlRmRjCV2S0hTA9X5TXArfhaW
bsxfJFUVElZHCLX6XynH/IwS11hOsLmV4MZi0v2MsQT6aTss2wSnGdbA1b2TqhTiEMCYpAtz2mSR
ArWi5ORyEkzPPtHUZDZTQSRopJ2R6deiwbkfXAyeQ01FwByoe5C6jgTRsCoA4u/L6SYXiVWeILKJ
QaA+mHyMvjaTzUdcCL3kKQTkvsU/ZUO7ntuffXVt29DwKRK/RCFHki/HP9qElL11hVFMPoDLAp/E
HZawrZcI/2h8J8XUUahC4XcgMRrpUl2/VR6xJxZLOD9Tu4WxnrhSe0CBgukaA0Zash6fyMepe89f
z230sj7t/t2cxyYC5wB4RPXkR+FC0sdJn/xEaUWTyY5LpPUQpkJstXj+xLw12WefSCPEuv9OFzVF
nuRhgvs9p0wCC3QWPj2JKO2S9pzEAfucXroIN0VyhvDLem7BSYfH6RnN6QEw8UyykKMw+fgcgpBU
OYVjxmKEefewaxwscN6NVRMsLI7TI0n2tdci7hcaF/AgEeUgCP4m/+Dl7TFfiugqGUPDIoohpHsl
fQvYcwMbi1PI3z36RRXN6TaSj82xh51RRo2ILRdcOtWsOYT1A/OrGMZSCYAZ6m88NoJW9mmAMKTV
FZefjz9NxOwTwiWnKlsUluWAgAwR6eIVVya3HYHqy0uY0eucTFgzzHpsOOE7qCPxZGR7TQM+7otP
duZ4zzoPgutIVKns6OUB8dIdTOjQpotCcaE8Ufxn7HvsDy+vhhyHxUh0Zy6CZ07KJ5V9bhOQOBBv
IjmwXRFksQkBIdJfUomr6+GKBGUxpSyieOUXfVq7FOWw4xEkTgFKyhKsIQ270AMlfERRpsqraBSN
zHlDKaa+1S93FDCHuz0w4KvndJsGqUD96PuZcQLEHlQgnC4Y1mAojf2nem6PCjnRg8X8kt4SKPdB
qXpUI28kC7fQwHwEMtWLcCS/xawLjg9RJTi2Ku5DXRbqUvvsmSBN0pUybB/KivvOZyiukyKgLc0f
IX5kkE/4AYC+wMfKGxcuas3dm88C45TAWqgdsG61GZo1wcMI8w3SWHh9H5CKPuCV3FqjibPqxopf
sYGMzoax7mBRx1uNw2IvzuXe5XCFX0hYEXUTiA8TCxxaOWmUDzNvq+AgMAAE/QedD8uCQSM7PDxc
GmMcVPoFdxLkZRLNefaQQ6rp78M4065/svDDxP3GxfEecNaxbPiUcFH4KrjvZRwgvECQNAkZu68E
6B/khZw2rECmrPQpjWLR59GaSVvx35QhKqJ69gzBVV8LDdJM9DmA2vO+aZH3+Xh5BoyxkwtGYzxW
Xjfx3GNqMWz5XYPRcTVuoCiMk2nZaHC4Kzw3iJj8btys4hqvwA+MW3GV18LtyUgai8vMpv0F9kAV
k8m79uWPi/tKDzndarcPDEfoJ8KNB0BlK+yBDoC2xh/HC6kxpKP53CfLltAy+W+YZ6a2H3uvG/Qp
7iTr6nnt5pOxC0SOJ4XNv2KO7zPA1Fy6mg+44vBgUegAuXRjAykK4AgHHvHoztmgwJpoLYYvlFgj
zSs/xUJpsYmwcIE4IIyhCv9jvlXjL6nZ9bHMcEedf0TyVt0XkX3aGQtgmur1BAppZOlRs1EFgCo2
C49lx5guESCN2YL+RrS4grWcZw0zOtBuRuHSpLGypcRpi/OcJSS46vL9Kc3h9tBZnMcqpbXxtqTp
UTReaI/ScAI6sc3LH5muMIY1W9L6iszBVZYmeSGTlzfhUirKmSeJhAJYGO+/0e1rbGz1szY2O3x1
nioQbDCahqCTsRmPBkhfCadTOAJDiZr/Q1nEpKiU6H6gHhhYqyN9cieoBwY1Nbtx9z0LzPBi/kaP
mVhq7GsGH5JxZnoFCiCyujQG+y/hHhsAchCrPs/WH+mrKdMbyAqvDyT4lKGjUs1g/Y0VVptCeNrS
68vCFpXU9AWqg/DKZr5SwyKgJCucMvbYRW+UQkpyjoBKGuXIAT+0NO9/orwDQGTX6HnEsSeIc5Ds
qQ7dYqRcI++QMZlQ0YYFdHFjN8/CBVT6kLZo0h+PbJKPh/ICoAqBgI5dcep84fwoSN8WDCH5CKN7
0wf7xn/Z4DKYYIMbN+zvVn5t2SL4AOwbAqMxpnY0/pRl9LYgZLzqnT+oWALafDzQHMxIAHKhWfLd
BFSEmT2Bogf0XBHNTEwKpr8byhmoRNwAtgn80PmcHFt5MXZ7SYfAdF0Ic64xfruoDflW+eAi6SCR
hLmnEQdcEavzneMOCp/F6xXOcPuBIjKBi//zUmjN1bWCWxyzNdWFjsUFc9eoRvhemW7r01+Suanh
OftacXTTYjPGgwcKH3eHDw0E9dRHDifNIexMRkxc7TANUCfyxv/3/rZXPgJflzbzJ1RLiSTKcUvi
L/NYmKrxw7ggUFZaNDj6CDqHyOLO8VM5KbWMIxb7x3EDGb+eHrRwAGLRfbCeOpseNSNEJgPSxjTX
nehOEY1fyI14/TE45CY/4HhG1oub1pnYeDGyRdNiNNhUuqPJFH4YENIwU/o4fGsulDa1/W+pAIIg
xaSu5NF8s5BJMauIC+DS0fWwluAajSoSLrdd80x5QJwnvMLDd4tGB/4dXkR8gEhZCd1eR4EFcj3Z
8n24bA3yEmvvs+Smcs1cAVgx1n68OcjoRg4+Eq8DRxs7AUNhDkYgePasfAngB/GYv8OHhnHPNeSd
h+cCUhZuJPgXT4HcsPHPAQhKWxYYBFFEj/cYGpnASU8LwXvFdAu2BnqnJ9FjRG/ieZeZMreSe47C
7o+Xju8Aksl/RBMIpxJ9D74uk2t71c5Qv1TMFus5a5RbBulSLJwPr+LDYi1yr0HKWbssp/GyUZWh
WeUkB8X8411L4OeMNZ8NlZM+So/Gkqy9YkWS9JTLbsdMROUR5i620AxOxb/yjwk73uTWeMJgVcWE
GC+YH0b2IKns7+qaLSz/wY29cKAS84uJzoNFhG6NLYARBgN6OjY8vzhqYC3AmcL3g9qBi4bSd6UE
owLkYwCfgLsKAt07Q2abx/TJ1viC8FZSonDvWNDcZlgKXKjEYtWZ2OFWhEbSwjQHtrdwfiIRLQOW
NKg9K/nDMqHgw96UQ4L/g+s/9xSBzNulJ64UpN7jCiXOmtvEc+Evgl1i0sX3SQizZpthZt153GtY
3SBab150dM/I2jq4liw9L6JexEUGLxdGNQAaOGeJJm5ALA4WeLEC8mFyKCuwaNfYt7DZVnjFaEEl
2SzxHLouL2wZfLFw0W0EVsw/+IzwL5By8IQIAmXVwk58uSQEfBluJx4cXyzi+IiYCX3ZMGOfK4Tl
jPksIxNIm3if9A/2lbHQQUjCo/hvX7WIJPnqi7JcVIqntOGoWi0XBsUa6/S7UKZLbQiA0rhCfhY0
CDlzG0ze25Wm7PQnDqx7uQMf3BH8jSgL2r3ExBna/U8rWJI+QtjNH2KN4UjlzKfiuieKh72WRrZp
EvQyCXqltn4z9W1Vv5VYvCZM+UwecTvmuExxuzFCA58fthiUA3CJu8mCOGsW41e1ckK2VZ9A8aQn
DAPB45htomFNknhPSj4GiaWnP1aMayFS8DsJnh/DxnDhrSHuwSUS+rzJ0d18zQac9mMObxqMWQnN
+zW7MPQj4JCXfAJ9CU4Ds03GCT5Rlqr7fG8QHBKkVR6+8ZLQuQ+pZpo3yR0icIqno0uMuPgmvQmh
2mCs63/chkOTWRIKhVGGUexJ0sFuQoGVgvJYDHrFSbB0VyAkWRF6Z0jdi9ZJoYcyyZ9NZzbmfTBA
uKvmZNUyPiRWKJMABC2ptmvNy2c8uVntAFOJBOZNAcS6H2mUL85yDysBfbZg17DKe2qsHng+JDaA
qkhS1zcgoW1Veqo98d0jm88/6MAmRCAbQaMluuRuE8CD0o7opTGceMb+MyeBwepn/xr7fan2j7UA
fRuJNUZQd1jdKHaYUmeAIjBMWrrfWQ8dFw46oQhQif/loRgwEBVplqn3TAW3yxyvHfNJpjfSLqeH
a6KDMI94d8Yuc6CeecIOmONLsq5u+vX1g/p+UzlBNFukvvCn/WARwOSbCj934J/kTNPeXn1qndp5
+B+Tm/y+eEx1vcFFOzVjH+d+HEWykzHcXF8G5qp49Vtd6zItmENqfqxQsDyptG88R0gQuLiwVoRA
CLB7wWmCJcJ1XB4olxGugxLNtOUTYhfilocVXnhc6kbeDJZs57/jzk5AMumNv68l0Q5m4hrWbRdk
MztkXa2K/Q9aYJCLOXIbS11Pw2TTkHMvBBr/iIck1Ja4T6yea8khWnTTJmi13gFJiL/DP3VDjuFa
mhMjxIbBWJMcUZ668ffcyT8saRE9V0gs9Qqb0ot2H0OlHSAnxm66M44qcLTZ/Egk8zAimyFb4uwM
kB/MLvrsnM/s46Kzfnb4ec02o+8ovK3lNKyO7+Uu1GdjMGh5iNcxWKfzcIR1CvuQ6PGTEBRn/CnE
A/FXzOOEW34qT887E4mZSadLDBalOB0JMjfECYgBqZssjo3iCsmHm/jG7YgKYv/a6td61/wMvEnu
54eUksnVOHfcYt17rrCYWz5HIwbaqrE3YOTgw5/yjT2Sf36V3C5CphmSUcQjmf6OrH3wE+SbFJwT
Zl2cZPz6z1cQlmG7LhzjwE+cUxMwp6nsqS0tp/awwfyfmSR9xO1GmCQJB4Q941x2gpc2f/8J/qjk
+KFkhMoGhbC4kmz21165kGSzAxHjNEGC1YwuE+C9RCnGB+Dd+AK5PPpDv0cHCgleBoxO3ZT8WJYd
ff3yhPufg/TLhfOGNU1FNzYbSUaaqy/7leAVcwZ44/TuCEYAAxNuxssDcSXLxPAm7iT88mJdQB7T
e3wQiTHRdumhOSm/6o1PQk8E5FoRmkfLREPO9+EPGXL/otuDXcwfF95n5AkbZ+MGdN9dQSnaK2e+
dh6P7m0PnH+U188rZRLlCl0SWULFUVzDrcRvDDUfEKhmURagxWC+B6JAzcApyZEQMd/ZtP47aH6E
NX3SWDvs+zWDpZo2eS/7vP+sDXlszsZnyZnPHEDiYeHmcTQypkuz1w8rg4YLXsgPFmdXiL84uwln
nDrOb1A18DaIRmNRQbdJiT5vnOkyvYMxM/mHhcGQXIXpAKHX5Oc+RWzkbX7nY9IJAq5MBvx6UGua
ej2TWcIaWoB7ypaFywY2G4hPcRPB/+/pkjmlL7UdrvXVPVswIdGc9MgKGx8YJfb/fxqLN5SWkAdc
9FtmPeM4v1AcEc82izbETZnMSqzGx2/8om86O1vLC0xYfKZqfuNR0zM4J8y9n5N8Wt6+e9nDbdx5
LIkycz6rKJDBby/PbbsVr/WPMf8uQFLsx4HsCH0z4Ht0j+6aV2IwdEwEE4z/rKwn5ymazivCBVeg
KplYPZ9pCCq3o5j7a//oPWHXk47ywAzgCu+5WyoHBt+7bKfOo69ZBE8Yn9fHxnmtakY6GO7g3sFr
yDpBSH7okNegWp7xVURDG8duWZ6rbbVFb2vidLupgmqrHYtAnD9+kJplTrp5Odj8bPNbd8jWmnNN
vfqQ70VHtKpf7Ha26Vy7PpfI69egXuty9/SeWNbPqo0Ml50xye65AfyCB7sz4lm05p7VfzU7K5hS
M4s34rH+Gf76a/yr8li02V+8LHFdQBsEnXLX4UDUU4ZaGjwmT/TK1ec2PTBX+EJg72fVHzCqsH1s
iiX8q0Cx89tnn91EC7ewKKhN9fjcvMZ7VC818g3UU7SR/6HsnLrF4YXey+0X+f6xxZpqPr30Oh6L
6D/NF+p2Wv+aFhmWD3NG2GnU6KSAzfmdiRcTyeIL9f3SSAcNnD/Zvkh2NcL+u56op2pYMf1U7MbS
GQIqTknAEVmZhBAYSBF5if+0Bs8qb6qHtbCo3w6eek/xXHI6wiId1sNkk2k4EQGoOa0eksGVlRum
UF+N+SmRbVY8UHW66ddL8Qd8L5CdwY4C424ZlyEcvDAtQEfJVFmcsWFo47BN/8kWjBpJqukN2L6Y
mMzg6YB7Vy+IXLjKz6SlQqRZ4oIgVRowozCHGcVrxc6Hv1nLK0r9M1NPDPkgWYjjZsz35av1sPIQ
4Mdvh/cQDhddA8absGA1WI9AyeyFGRjVnCgkG/slkCQoMzPowswKGKWNW+QEQIejJoaoB/NqfLE7
dmF+MlAgomGYoqdxA/baY/nzWCUbPXxeX6dh+/73uL9OTClhjbBTVp6IMBsDDLoWAB9YoDjmIrnf
Rn/SMr12yDsym2Z57Ijg6hOHU88PmGTMoEbOoErM2GFNtmdeN6Btq8WF/+U/8yVoFQjkS8ReitxN
dzJsS3EOlgt4CxNGnFcgM68t05hOd9AaouaDOhyB9vtKNAcsbkSkRx7ge0U/o22SZgUE/yUKAK4/
7Hfa234BBDyINqB4BrP56Y+XgOtxNyoCc7p6kLLKTcG+PIBvMGyAQQb5UJQHgD62hGaNrpefJvKX
AOUVsilIfZjxDHiYLIFybBRGDj5HHs0cth1bcqaSUbb07mmyVlzmgyAsOG1f1Ix8EwuwAPAWaIMB
BBifjgnNx6MhLI6c18YCHuqIzZmMAbqUgFCTg3xqWH1G7LwD9jvCDeAmuvPEoZZtaPSgh5HEoMeH
9dK299drO7K9U7Az/CKhhLPWMIciRcDQzOHzB4tNFbbSY5PAYgWxZShJT7pVwu9tuhX8L9oDaf7f
P8RSVjgKZAEy/22G/WM9H/8RFgKi85ZX4NorCClg6i6fzkDgbX3qTuUhXbe77Jf1F12gUI298JGm
AgdPXgJTtMEnj+CayMUJKSfkrh1Gdlp9pHhBDgi20s9qj0OXW4UHN80eAAoahsehoQvVibLmYHQ/
Hm4ntrSYzGuvb8chu0bPcY62xU5TZgY9oMQAza9LD0J/RrbdWDUBEHQoDF7Jnb7socF9dUvganSC
GwAOIqQIF5VfFiqAR0My0OY7Ybewo9zUlsq6nMsuFNYF0RWU0pT9eAI8b7nXE6FbMeweuxBFx3DA
xvVM6R29celrKramUA20jb57hUQjeoarWA/zwymQLtLFh+r/aT1uzOA4sR+X7j4JAdYp/99BvP9A
yKl9fT6Zv/CZICo8ZBTG6e8rDrZAchCZdfBxGa2MhZ8SJguMcMLWaZ38+A3TRX5JICTTgXP6Myq2
4HXBcw1wmSB8PMKSFfSagLtffSn6uEGsiLAIYwdDhzBZ6luK921LYFmyN7wopOkNsAJwvsEopuh/
hyvZe/pPemHPqvjARvAK8d3BtWbERRj6oHNxeMDZPIaIA/N0PfFan84D3eS/eE2OyE5GuscuFu9I
mVrjgpgTxQf9/yh5NBKAtRjY/NGNNJdyQ51oEtXgfN3Of+wKPivDyQvKeLSXbw+Q0TT4LxEF8B5M
7nHE5OjA7+4TX4yGLNpoZn623ht6Kv16dKSIdevgy0n7DKdLYl4cycJapbAIH7bzBZ2Fla6LFToh
ShheOk8LdZgizEF3xVVcG4vc7d13UG6SDbV2MRdvvKN8b5Y83EpmajilQ+pelJT0DEic6tDQI18Q
PzutT6tHW+8UqzwA5rXrXRYAyVLASUspiAKV8pQqXH+PkWzEBfIi6CGs96t243HxZeIZAgCp4FeG
RNTrW7byYZtixg7vAvEMk63iqK0l+oZmORyjLbUiRvGSF1uQar2Yu6hTUiTO1IIej+8f7+XgGjsB
o43Elmg18h8dnQAHFVsR2P4xsVsbHmVoWJyuNtlH28ozsFVtTCyTxpXHNyZnc0Vy4piyMKItywnv
Nc3PnMmqwyufYH6bm62ZbsvF9993NWxz1gaIvw1F8N/UjdzcV36LzFRxj8ak1qzoIaGu4mQy8Jy0
VbLIfGxx/cwn2IXP0nkBLXCgckWli3uDXcN0xJ5vLjIvgz23hUMd5q6A4/8su3QnAn8eVumqfr5I
sUFiwRILusZxK9/mHi2ZNXVz7H8vmY9ZpcdoYkaTOxtMHe7HbDrMmGAYHnzMzEAepe5qT7fZpCEm
8xqupq4UNBb7IASOIZi6tX0j797cSCYf2UKDv7yRg+oihJkjFA2APPi3fJGQWag6qRdtCsyZkGdc
y6AJJx7aaW8STNwD94ubKoXUS1Y7T4/Kdkw3K6w8KE0d86WHhQzYmmxVC9cmX94pm4r530367U+N
X22BmByE8wvFRRvmvW/ZLSF00zjFcxLnoU0cGx8TtLefr1vI0P9wYRWv3bJZxPwbAlYGWIt+0d2R
Ej3Dl5M5PTbEoLGmQeuhMhLjiQAkULL46N1MuBl8IDy1CLGi/kPNYDM2BNMpvcqivtzrbhf0zsTG
3vPvEfAhuPyGbaL8A7zU/En4uHf3ZJ34xj/BQ5TNmnv7qSfP46Ba5la2wsnM/CwYZmLiNsKk7OS5
ayyw8XfVEHmWJQUZSwQo3sKQzZGt6tIgE39xi0u/dR+/j0AymY64mtM7bQA6vKVLtgu7NQHmZzBB
bQKyZ/IinZfOxyuJ7SZKh75vHgXvRXrQBAcilxi7xUXAxENlH6rtwRT+vW91biv4A4FVYAeJZaKX
zpH72dUPhBh1/rmVq3QDlul9dvnq6WJwhjYS4aydhkXYj3fGjtzOFblYfJzcks8+8CfAwG5CAQpM
iy06GP2RAVXw3r9uw5I9wpRCpF/MIWbarrUxfFs9f0cv91m5Z82tmWxQlWwxj8U+B/ThmvA4oJg/
Lfnf9N6m5ntq5+fX3ljl7uhdX8+hUa0hUqDppksKRIcluib2jx1u2ZvTWeWOH+u7EPefHcPEZpV/
zAd7CA0jDo7kYoIi/MjHKqTYz/ac9bibPYEEJJfYGYpXG7s5Fn7j0y/JOoEPJKbhyTije13rPl3J
hMJyU4TJKTuL3GiIZEHrftbvPZpk779FFcZbcZFuqPa2j23TukyWJRdEe1UAEOhLPHYhGK2eRwLQ
5kMQb1Hs3nMcTC9VSPQeqzrHV5v3CtrVsvK6zZPoQhS8m3SF5Q2iZ/abjr9Icoaj+e1RpTNX3OrQ
L2j0tFVLEAtbiODTZX/P0i9ewkg/4b24UO8P4j+sP1578aTwDsGE4Tmc+312jtzSZxJLEt70Dilr
3GbIrEExAVbh5SsRO4Ob8oPyu6UZ5Ba0v1U4yh/XjzkyriDajFm95NxtsbxW7N6b+pWbrXNftDBh
NSOXYtiO/GwHqujAw5XuH1+/yCdxdUdIw0qvwmeIBB4rxS2BxQc2K5t4s7CB5fU0dRdKvk2qujlx
+7W+yffsGmuoqs2epgR2D5OAGfmJhwnB4rPs9l10y8SiUebXa1e70wMgxD/mue0UcaiV3+pDcW8D
hSOidzobVsuXooOe1Ep4A0PsCd3vHHqPVS6GoDjghutCiAviEBYED1Df6LB0sfb+1236NZQdeA/N
+f1v2N5DjoOABotixVGBAgq3HNOtXWWM2GXLIdNVZbQoHd6nYSMsxHXLyZ16k0McglvQQX3+gQzQ
ZNGejgqy3JqCpTduhcIHctoYqx1z4ICGBd1Gu2FQt5jCveeVFnBvxGPifRJ39EIIww20heYD6gpu
WDR7eDgZkQ+olU4uMGYxAKE9A3IxvDqYi2u4oJNNS9JT405L0ghIk52ExHCi7IXjIuPIw3QG0Ng+
yO0YUM3ioo4QzxD3XuSGQcFD5WPjxMkPfzcuWgc6NvYYPDOJAjsDgwFnEWZVXemi+E6AfPwbLDb4
UoQDs1vT33GCdEdYYPP0mv3ETrV7/YJyMRKlTwEYovvI/lDUUyiYnI2EX88tTq81ji1IYEhKPpEp
IO64WK6mZsFDIdgQU2LC4gT2fdkgk7N7Mttg2sPpClh3ZH4OkPjF28vDa9ES/e+OosBsfIhephIW
x9Tp/wJlka4ov3/I3XIgE1vFwRo2lrwqx1zfsA2m/FmJQVXjMEd1J+Z0eRt9LxilEJyQzG5v8yia
z4VqH2O/DyYzNhhTWcKqMD+nxO+O6j/sdf9pq3Jf+tm6ObNa7lRPKz5otgEx89+ofh8raA/H7Ke9
erIPyXo9bLUzKytg8IVnFRLi0d6L3ZD9S95z6Am7+M7/RL8QQ1v7e4ovcbiSMTOFsk6T+6WOBreG
V3/K4lmxtoGasy018n9NOUQKRqfZenTlKR0JiyK2abwM3fuqPRrr14acYUppwVUpcT5AZ5Y+T+at
/z3QBu2moJm6JyyI5/WQdz1sAPfPD70NY0HkAAwJTWawy4dF0t+qGSdudMJT+Iw7Zq+z5A/BB9XC
QC0M8ofYL7ZYy322vqsW4nuz8lioluEzf6y8aZiZ985nAmDeaaaFBd3aUbixOluF0qqdj5PPZEFS
qGlNjiXaMFIPWZ1UYivQy5Lkh+hKS/VaAnriN6zuD2QN4JyIParPlvNaSzYUGrsGvDtw6z0F3YSd
OmCUkIrDgTMNzxQqy2T/ZBNjf9ExCAyxPbA1Pi1qE5cNHg9DbhL9AiK5H9kr2Qb14LWCZPjapfZ4
6tYX4aRy9nKM/I+k81pSHNnW8BMRgRxCtyBvEN7UDVEUVTIgBDJI4unny544fWbPdFdjpFTmWr9b
R+VYLtpFvdJd1R/vNZcQ7bjfVLXZylG76nbZFzpY4sF3SMEJEbl9PeEjieeFX+PT9GSY4o+YjXGN
BeWu5gSHOUu8oZ/rtdklNqO5b2JWnUkoFAASoSLHyReP9V510u1kxYJGgQI6j2Rz1vKElEQZtW7t
CrLmHH2ON9npaRUWyYJIOK6UvoTzCys2S+Q1bmlRQh3zkHHDqPdyKwPJBYIQDUAekgjhVCFHl5vR
o/CMOOLlezvdorZ2ir1ORkyoftV+ZWPgXvRUUnqYHADTpSU6yLJFtSnArepH2yA+HCjJKSO822UU
inWReqA6/mg5YfIJGMqMWXhzvr4lAe58CJAjtyX507YI93lUUczx/pw1gwUuy5rkfvEc93YZsH7H
C47QeYaxfJOH7DxOZjIq7ETTRf2oIFKe+MBDs4Bjj+Uy2rDBM0OhstVF56srSnQrDc/s1+JYpAry
71T1hns7MM4aFsG8fYvC8n0C8BrTShqm4j3ZTFBAssAH+qLMFhcXM2j/k/GSyhZdF9Pi6GQaRw1H
zoStiMR+kl1b97ta3wmM6JfDigIc0mDLtNLgLsLq+IYUCdYzTK9P6toJ4e4k2E0cppRyheoLo/jo
IB5L43KzmBdvpjbHRdhsmBlzh+f+GiLF/ATn023XRRqZmDOQW+BZgu8POVoJaa4S6PM0ESoNO37T
Jaw9LmGZL8kuv5CyETVbQO6NQvqbKnI1UOZtCNPtx6ISKznMynm6UaGGQIOdyVJBfqDOyIhYEIPj
TD0iJYU/h2qYcJx1uStXWUDMJb8HSkJJYAQDA6jy+Q3QHbcE7SRPZ000GMO1SDSAopjxjOnILlJn
jIH1BwE9o1uMo8L5XC/U3c1tPDqqLcUHuGS2L/YF/yWZStBGNRmPAienrkrY0Kiwhj0CS9onfYbH
jfgIKG1ML7Pq0iAtR9JBm0fwjm5NFZjxmQbfsSt/0CY62jr5JX2sPZ5dBsETzFrN+9X4VDqMcllT
GNmvSN6jFo44mmOka7ZyntVRtkMFjcpl39ry0li/Vpk/ITHLmEuMQMFQ+SQRxVQ0xmViprRvLqg/
V5W2qSYvAvjfe25lH5mrhY/QO3slLURLKwH9M6cs26jLxMpt6m2rdEithbY4e5qF8sRu/qWh3PxP
0LifgHRMV4waBqPt56lhax9UA7MH1m34I+bOkPMG2I9+/2kO5RzE/vaVffHTT4maap7SsoFoMKzk
t/i9Rc8AWShF4yeU9/J++Ka2D/K4jGCwo3Rzg1TosDvFkut9qCIrPgD+KbtwJIDHucQbggcy+K1Y
GYHk1k6+6TGvriSTLuCb0THtvv5+bpNvNdK3wAqwsGgc8tWKWVeOKIhvM9STcyBwWzp8Dpl/W73Y
Tvt6w0vXv7evR3zflDsKR8yqLFK0eSxSqZ436Ks4LWLdnezV727BuweQmD7M7XOBXccif8pM/GJd
bcY76cCrIe+vZfIYXAMmgqMTv8fUVqarlqcD5RCyZsJjI3oORITnfb9VUATilqvm0wl2ZMSYZn72
UsUc7+kK+o201QlaYT9itEdtNqCSCtMFWIcE3YW3tU7noGDRn/FT8mf+3N5g/6GUOfsIXKI+YoLN
n0zHlbivtbh0tDNLFQdxvuj378XDahYMtOjH7ufu1y1jXhy1QW8DWezImDSwY9FuqXClQzYvkJQX
cjQ8en9q+MxY3Dfjc3QH+28BdyZWp1ByP5ZvL3FphWjrpx5xiGzD6pwWx4CHWLzDxIVKclr4Ky01
6fcXDy8LaoI6Zpw6U/+2zxlInXuoluefsPJui7NfuMTSw3/+fjiOWbY3hxE+UFV0hOcXxb1dbYs1
wVTNsl7U36SSg6eA5UjHj/30Cqtw0Q45BdKiOZ3ajiRlMkHXhVP+Dmw5zDLQnA8V7+G1elZW3wbc
78+FHeC2k9z0Jz1Cvx103DmHKjAWLI90M1pXFyi7bRaN1qNFGhsLeZmEom++RexWdIolsQVeyaxC
DmezivkGbvurXyDHYPCaQ7bioUAj8gs5xojx+4E0VuPMrjJjLs4bFTiUK8wqEntXG65yZ9WMk04R
bFpwa4Vhvcbo5uYVY0IBCEhcpuo7luvhKz3SqhGxw81qCptWN/kQ1eGyxErAMGaWIWudKcf6G0f9
6XG6uVNiNDOzx0nyQOmKrNx6GA6tF60ID9WdUPiRVf2LOyvK305y+H3aOLUjPHsupeY7cZh+C232
bo6SsleO/GEJ5006r6n6d7Nwz74g4Ggnmc7ec9XLX0IOsu8XwcTM0HAgIFdk56yNHxqrnGZ4OkeT
PT1D/zr4le6tM1FtRFKqpa4oYGlyBXEuryaRtjE2RKmwk9HyFU7bmQxfo+6l0j1/4W0i2PFDoS1D
uYS9HL4G4SZPJNIj5tQRoGP8Srftot80yxsmspGN4a4rLE0y+5/Rho/zSDENkO3F3BoMO5DQ1phx
9rkH9IZLFpCYdh4F8Vxn4hPTtMEDh/mnJkpm9lYtxocXMO6MPeFfHo40ECVvwsWJCXG5l+VMH0XQ
b9eFZZTbrLIntBR7GkGc8RWgsTEDLthz2cAawLiGwerRFg3Wc7DvZVzKPuZNuDm98fuRn3wsUlq1
PHzmO4bS32q7RFCEDamyP3x/sMipk8k4LcKCBwvn1A3zV2y8VtVnYXyW73ME09mDCPHzRpQ8gpor
QZ4jDZFqdeAKFSls8/oRjCt7+nGnMpk0v2N51TOj2E8xjRcb6Ry/z7HM5zov1Gbd/3v5UeXx6ZlB
M9jcVCATLg2HrU6YcUvgg83o7bqPm4lrAIlJJpZArr9UW0/m5yghdOuQe4Ox+Dy3r2Y9ee/O7917
uivvm+qOuMr+VF7R0MPHsrD+eSzNPhOPgnZ8Mq9lBAMbyc4jrK0KZKJyU+NtttKp0l3jETdENj9i
uaaNDvAhEtI8ZmiOFhhSmBhsRpdz+13I23aINeWaJNFjwNh5eQJnjacbdbrhOgHv0Lvf/mBXoXj1
3tYZI1RbChvevvMf7fz8RdvPs6H+3a9KyNPXfSMowGOMXRQ/mD5nEOdNZ2N3SPJtHiKdS6lspgcM
lOd/kx/SiBcvW6UnlqPxgiITQIjhJv3LvNe+BMw9IUDIu6n2mUBgyIEzK9wjTJD1Qy+P/ZI1JU9M
GQ9rwXMxZkOdfmNRfCi8BXqD220jA+9nIT+KAfLZ4AojONkh+uMNWs1CHNka+zxE0M1OK/fRBY9n
VD0jhVKZcL6JeUO1lvvcNynOO2A3kIGEPcHCBJkxE74uf6Y8tBm9GX/p5eaqRSQKF+bu6GkwfQVt
Feo9QU/OWSFiaNE1uyzfYF3WCFZjtIECqSjYZOaZIF/BGE4/3IX3iasT5lJ4Gb4Rhk4/EZoyvnz2
2TQkgjMGF6MyI8hLa8R8KNlD1dO3lkx0xsjD7gUDrX59yNzA9zvGKEkwl01pLiLOewGl6EUIccqv
hNrrDu0z/7QIrpF5z/lN3MuaYuLXJsZRQyFBNyfHKUFBsLlIh7Dz6ifiupCppFnwZuqe0DiZEu/P
Pk1mV4oiZ2l0wpDJvBO8Gp+MGAgHQwMurjueZY798TzFiQDEmUFEM2dY/Gb5cPvTU1mQTkY8Fuwv
L4A9MAdEaujVjyMDYjcYGlhE4zoCSc9XXXtm+G5nftrtWYlUxqbgHWIaKtsf9DowiGHqvNtbRJ9A
cj6M9YgqEMCNfn9xy7Y6ACwGLawoCb3r08Gflwh/2qJ57DR50eJ8FVJklxuhZ3xvTlJPLThqwkfr
PclDV23uB6yE3ON3su+Ng/WX+WSf1lNadyJ7TedLvPUE96oFVMxcK+GswxJHtFnIS/Kfr8LjxaY4
QoiYkzZVu5W7MMOG9+9WTg1EduL+TxWHD0jL2WfOk+veumQyN/AkT4h3LBmW0jnC49O6NO8IibLD
+9TTJD7hCEc2Wyv4Bfry3Eo2o+3tAH0OOpUqi3O9PHPI81pZgIwAXgGU6/HDWqOx5SMBl9GLjsao
kZFeM/fSRFrBpxK+E8x3SQcLK9YOEiyIeT5EJnxqpJ2LK88H4JPhIERzQMNc50IAxd/nx8hNwM0u
1iaRFxUlqDkl9w1JEjmSecTXyNsoV5f3LGDZpvLmU+CyZZ4c2QySsDLx8BzKYd2oyyHbjkbI6oOH
FOB9whyZPby+MeH0W47qWtqRFVBMbZ10VFJZSjb0GfQojHda2qPO0YiTDye6DY7HEh8BB43n6ADu
ePAzh+sxCvSNBoVKznJYLWtHOTAVi3I3a02bagNhCdkYKLcuA4n5YEL+w1dBMnNXoDw0tqgTcDVh
YIM6FEYuUAMygekkh/UZnUnzCPmwGN140JTie7hFRekbWaBkuIZM1CZE+BWKi48x4Z/T/aeOeWqQ
SPDFwBhlIpxylGNz1BOavEEGQk5GkGN5qWOy5HvuDyVdQb7LCPZI3EuUc1xwXkx6feWMM6jxn/Vh
I6LxhDIDhyUqjA73XGoLxx70C9p3xADyRm1/MedpCg+G0PHx7ogjyjpAYSG9t/w774aS7YE0YIRE
EZckv6dfWYOoYZq3q7cRDr2zEpft3xujUHE/CrPo8N6/BLQ6upIdzF/iZwh5wPDTMvYCjwUF+cdM
1RkfriH/4b2q8y3CDP6oentviv9RGw0NXCJKrFz4FPFXcqFJb64Sv3uI+HPuen7+K5vFqCAM2Z32
Ya1FEjseof5TgsEtTD5ndicxVAAdis/FKl8OdsqJ6vBBuCCsLCQ4aBiRByYxsbe4aghKp6Sd7lVC
u3CkJr6cb+XP5Y0ehHgGRkAxVUWXwQfWvA9wMZZ3FCQoS4anxeVo6GFz0hKZTGfjNMWj+sEipJBm
YGGx42tj4fqwVvFfTbcd4YCJyw935ODgnmBRTHx8Oe+39UQkUgcMQ+HFjeTaEP76uaCYAVHBcAGy
iR8PTSIyF7kPs/HlzN0YMZ4TDxNhuuhxMBbidiKwFcEkQUQaP8uTyqQZgDgUEDrTnwmWtYj1gQuX
hIUs5FPwOyCbBWErE5/UtSbf3wgivm3fo/WHYOTexysDvk0APT6LMSm+ePztSl20aqxL5FItCfNl
AFqHJjwPFHK3oaskev2AVHYcB6ROvKWA2zd+OUykwdk1UVwUKawFUnKw/nNpcOC0B2wCwsyIhuEe
vcG18SnkS14AWw1WohLlLYGCGCzJjsNvDQXYrZ7QiKXyPWrilESc8YWbiRmKX9OXMHflCROR0PGh
0CDpkWsMUkOS5UZf5pGCO5NZrXLAVNfwuXpErAc21gbNZyv2Zuy4wF74ztElkbsivI/yt44mYYQ+
c85lI972RQ2H00vCXcTzFoNKI+lFB4TQqRN/gHWGv1G+/1AVMadu+jqkzGbvhFsLJc74beOtwLfD
p9ShKvCz4m77Z8vk3/Ec8zi2uLseHtac/6VOLDPSs7Nqkyqb+/uEkY7NEVEU9xjxlSIFz2414oE0
tDlLVlAZ8BfgcciEcTQ/CNNEARdyj0QIU3dVW7s4UNlghIbWzhGiezmyqGb5fFOKeCVGPrbNkYPD
kE0ENVbxEmorFhtPAIv68Y5YtlkdJBrBfD4GXp6xKWFVqE+VWAcSRBzB7sOSP5OaLyojoaijmuNm
gnhxtjwIeMGS4vMo8Gwx8gHbETGgU5sHUYT7YLLKAv75yAMdT2/11Q0/rFD00uwGiNJGj1ClKMLg
hw3v1AbFgZ26g9L+5xPj+/IOLCluigq1r85UKlMkr4SQwHL9DpfRNtm/9iq9DF0FmClcDYw8sC7B
YOg/EKcdirjftRvYAUzU19anKZBXeFxj5edt8/q8HUuXc5o6tu8C6mQSQwqSmRD8cZaR2J4tEKch
92P4+xsvB4w8fn5AIvTMNQME2VFsufTlyx0hSOPc8QSXMcMyVp3LuLg1Yz2QZff2OaIj+dhfyKyI
EaUDjDpIHcw+a9YdRxLlPutrx3fngUFCA8RaX2D2cTwZJ+xQrDKhTiPjFhhS+9/lxdZBQpyJ4gVB
F8JzxG6dC04OdXf3FKqNik+0vLkPr9wzgGmFc4nlD7oRqPCM+pW8aoSK4OjnHSEz4uwU7zqDw3Io
/eDCUCXxmBEVwoi6GdENRHy1txidmIjYOUCMWNWRZMVBJAydf3MRM2F/0ArD2hriBkyQhLUekUxj
tBfQh2wbD++NKrtd3EkLA3C5bbGpEQCMVW7ATfn2MIEqb0+oGW2+l4qWkhzZEvcC9oU8YPRdA+aV
23Ws7QpiTBEbYh8i9xpvVJR/oQxXw/ZaQtBvGHTDihleFrcMNRYPNNvfy9XiCWM7AoMwpQLuAPqe
CTUgHX4GyTz24feygpHPqIPDgXGUVcDxQ8TADVciRRBlN3foAmfIXkGG9VTcj2zDysXgpvmPHxqy
alb/Ka1ggp/LfjMws0/gfjD8NoxNyqDyWXWEzwv5Kxw57zIUYQW4HBGx/JBfi35W+5kiI0buz/Rd
RI+M70q4OfddzSw9yjZSMxClPOwGPRwxaf2aMv8TV3b5R7NHHM6ZgSKvOW0hyAIAy0e1kn3ppjvi
X5xh28WvONtwRYyroJRv33wgwAc+tgpcDpCCG2dAQxXxAoTsIAqm0xJiIdYTs+rA/hg9d7NpD+l6
qEWrBAOO0AXzIUdb9jg2hg5knMHYiFCeFha2dEVlVl+ooiB7mYkB33KnLWIQO3n7RphGGCt3RXBm
mp5Nihbt7uNHXYHWLR7LO5PoUHskqxHGWvyVH9PGNGejumMxo1Jl29K32A4Q6TIrhoJXOpNfsdVb
b4W5QmVOFXpf9ixoBD7L00c0y3bCccHjxOSz7IiRpd6+909C+HGDZMvbtbfQSDFPQ4IvmVpEsLuf
eLLODmNI9m0an58zY90HtA0OLNoetYjNCJ/FG4VNE5YLNl+oJQKDNELPYJMtdBBHrhnoDuwA+iFa
ofnYR56BUKqEG+/gjTq/Re/EyIDZyH8ClYKobW4n+hqrYc4XbE1yOO9oUdF33kCW2eTQ1a14bgkI
3inxKFCunxjdwC4NudO/1FF4+nlo28uLWWRPiz2YIhAxXfd0WopexvuGgoYbWDgQ/bxKlOzPu8nX
RCNIfdZg3emXGnrSrx7gyxwzSKSy2DtxlKynu5ahPptRDDsC7tn5N0g0SsMtYe2bx5F9uP/RYunn
fVIXQ9AFDLCKamgiWCAcPVjQYIUEVkLiGdcC1RVOq/07bLbVdvhLvfOciJCtxmB1AsWdl+CzuNc0
iwgav8UMg72xnS6yWL68YinqSBnQvcmanC5bT3hw53QIo7hYgM4wKXz/OUrHdNv5n2VPXADqTZjV
AdVaZSs/yhFX3B89KtwfKjmx+aa/ElaSp0NaIkrTR0TYKAq56YztMMYqiD4SVPwr2WhEBYplhTxd
/mp+lJ98q20YmuBNFgNyH0a7ReriBvoOu8Bznc+0Dd5OD/Z1Ohsijb2ZmS2u4AATYZQhOoQGLKN3
0WMh0iG+5QglNPm+n8ZW5ZGIFPZkDM5eDISh0gbsqbaKDbhCpBJc3xjEaE7swuEW0wN4/akM4Pp+
al8mR/IRcrtS/n791+7z6zsUmjINrRozAvw2Rlq35j45UkylYQLGbJ5fj9/6UhyGVRmkEdnmIYoY
OFnlWKy7BUFD958+JBk0TlBqYH7R4R91EVLE2plEw7o8yIvzt/hi6+liuuY+2bi/bGWOwB8s9uV+
rqwRzonJDv3g4j5Hlk8H9jk9jypkAXAwAtiPK6GyZFTWX687ExxlF+1Kp4P8400qSWZz9OGMJsKP
GRkIH6q9bL+86hv16n2BnRJnmkEukYpSYo05+ZeT9LxAsmRznrUBD7U7iAnG8nrsfGyUZgTiq1/d
arxiBsbgYN1GzlRFTaS6Kc1kGVSQuaojhHy4aRAnPbiDT0/b9MdzVC7wiH5RMpiCtUWKt2SyssXO
tGZOUIO8kQdq7Mu+GLExjdhkYVxxdhwJn0cfOnWwknzCbIEoCRUck6tjeZXsUQj6wIxJNi/39/CO
ng9AhzY6QVUgVKxEasoNKXJj21j1gHUURmJod4l1T/ebPeOKNMwS136/6+CPyeRJyYfilq3LvREi
tnGKOA1wDqNjZUammbofS5tTwiDoBQtDXJnZeAbRxN4dSiSfqg+IeYZr3JKWjx9suN7gd37NY5Iz
z2s9Io2jPJDZdMy9+q/c65unMXsfKfCzb1UIHmMk+Rbj10JoYo//C2ukov8+zxric0RRt2+ZHcU+
NIlq7BFCH5fzfO2zxetvWGsnycM8HlVQLTlD5BisycX+Ia6MJz1ODsBpcoRkJeZgAcoe/nDwIFcF
lkfsVO8xDCH77kwDTWlnAqijjxuTUI4lZboAgfARXBPAWf0yydMaw/hXXo/m8s123oeFq8FQNm7h
VIxrkD3wXxeqws2c2k7CxIEZDfrD7Wtsqb64hYSFuMmqD57uxxHuW8mf/iTbyaZfT0JtgYTaK5wZ
enyLM9A0nNJscIHWXm+hHjOFe3XskWFwcBoKMG43JCxmLKoI/LkX3sdHLCMkXYvPYLPXaTGa3OFP
Ob7gRLLvGqXDxH+HlABzyFhcxFZnvrwHrpFuHl2QK84YPe4whPC518rFiGmLILE8wWLug1uixx1m
5XEaQjAvz+ETMIHeEeRBst8X+GBB2FOA4ZZHEBZXmEGhj1tG7riQYlMy1p9ILdXf1+ohzTrD6u5W
Qc7IY66/5xNjfmcrPOWnAk13Nq8ZIc3qXuMp60pnwkokL0sm5C7sWIupRfD6bWo+YdIJE/xhaehK
KD8cCjfYIJQlzSgy7rZCfOiSZUAXMM/PqGucsgZwEFFG3ui10nS3KwO9Ju7c6goTBw4IL4RlMVf/
aXhrmCcxQ9786C4hfkVhaiD4vMURIoONrWr8LvfMSWWPpVWm2Tk3H/bi5sNtPHl31YINesrhDfST
Fx8s/FvJYrLivGcMA6UUajlmOK8gcAYt+BD+Vlsf9m11fGISRW0cbvW6mC5uCJkmLvUU8DwGzunY
AQTXNu14hf1KOwt4OG9oop0xiyw/6spy/P4BWa3HuxGa74eI4qLlo62n4CpkUfKOlhKmWcMrNz2W
jgPjWQOyd6JqbfBAbEcenWvly2Rcz3J/IA8MOMUwqXBWylH1mWQnUsvNsp/DHWpB57QL+M/pH6cq
YN4jbI56HBlx9n3ngb5f78vzChn39+SLKgcOB10w/YbYBGEFeYbX+vG10GSUBpaYEkdljDhg6qU9
blYHxkn+kBLFyDAmU+InxaXkTCamVPuQAC+LDCfGxIJ4TwpvbMByuThVsxQQlHBxkwEX1IIgY+M1
E1i3kFU1FTBiRsqMLoCDmPYWZw0SobE+Jym9/KMq7v406n8K3c6E9brj2oeHZGAbzJ3uQI1R+aDk
gQGTn/vbzX39PZX5FBYlYci0myCe4wDM9o8mlvSQEQ/ABPTptIOjK/gK6Rc9qr9bXFA+ksXzD40j
Vot2eaaSq897QiEMdj7yYQB5k+oRlx8PUoSI0jcJsW8iKxgwZk5pl4muiB7wVDUidgXVIzGnaEg/
y1sdUniD/YJIEjCGefUNJbEFOmI/ThGjBjRv0A/YbnT3nwYIoUIkHxiesdDJAph9fsZfxYHag6YC
zxblomgqsOeXs/y1Qi68fW4h2MNSCF7vVz14bvpgsiRZHFEDGhscqfgjS8YDTcminSmcli1PBRnE
YPOCP0zZTnQTygqV6TSqusDgTMuBOz3se/jpXpgJe8og/UdG4HDGSQovRASFW73YxxGE4bEoPK2J
gP059pi2QVMpjrFEcHcqy+Wrgb0yZvCHXBOKHDyDFBCqiBaE/8ERXRTW9G3y57Bnr8EtZJeIVbgE
DYk0LuZ3wNJSFNLJiKq0IHhSok1oKBxjbGfEHV2pO/ib74lb6R7Bo42B7kvzUMAn5DChPTF1UiY0
4XJEXcpE0QUzu5i3I+G1sRlawi/jsYX3aOiSgExJKlNFpjbx7gAmlDLAev/D+7A4L0b7kLzXRrIa
jYCrQWYoO9UZ7mYQAsSq1PEDscqjK2U9mAVKQsz8+v/YgcWyu7474Te6//MwgxmCLgMMfrjQT2s0
Ce+988iWED+wQfwRHnAA4lu+BTsSzYHiVgremUDAj4pH7w9AA/YK8EQWHtBz3drETwKxZTUNpYgy
Er+wG7PudZscVbBmXgfsjIcBPO3DJA9IiocHHgTkMJYs7InEtYFXpHnQ5BaZl9R9hL7goTyvAbX0
bkUkDZlDLFxhqD/AFFDxAfeCcAmgnbOIdp1uCaiLGCSwj49J3wzCBAJFHA6fmw9XXwjyA2cFRyYZ
h+sCjotoE2grIa+bOCjMOf+6o9GWywPIDYLFnwu0FS4EcOQf9gLaSszhTXGBcQEgCaLqbwsxEgV4
NydCZs6nQSzItBsGFBYXvpWki3ioKRMYZg9qcQBP4znjn3x5cvFIoNrgSgTizTbJy6ovrbtiY8Dh
DtLHRUPijD9w1InRm2QqvS5AlDS3WMiA0PlDvgS/gIb4WbE6yGjFyvbYsUbuOyCfHYZ8VskX2UH5
L/6o4pIibzY8lywqcEyClhgKLQZ0c2wjnmLuJ8PYKKgkYa8nDrj5HTP1MqcR5yNhjE8jmpez7IK3
o8MWwD8wBxgQymKekQibXpxHtUvNRf4DnlfgmnbWYHHAtWwaJxIdiMBwpmw5pF/Qb5wjLVZXxlYX
6BkSEJ+wKqfGWFAIG9O6nY/Xk+ifaUG53i5cnosww2D3RxAmwoO44pAOfCZ+sWbEtgXEgF2EVKsV
YyH4ucev+Gi/6arcSKDGKKfQ1BJ29Mv1+pfLIF9o8FphBSaPb6ktjROMXUhDctCWgExLpo7tkIzC
JHrkZbLoRtfuQjCPuFRUw9Q6m5tZ9Wg6RFARUFl56E959HSgrIN2eWcKBa3fO+rxJzbkkjKtkmnU
P+Nt7jb7MpS3DAU5JCHBXcLQOMucczjBi/hiVoFpYJkqLVR/MYc0pvDOpNl+U89RwU5X1fG8g/pV
NsNKJ1wcsfmGg93qlxJulQ7vr8c6oNFnkPdBXPpdefgswQNuSExfAVR2eNvm68EUunDC0Xw6utPt
Qu8KmMVi0bcprybx/zodUklYAaD1UfkZueA4CEU3gKvL/ocqBu2iFJe85XAo43aZ/BC9HzOnQaSi
wUT69xU33GmD8sCQFKJIQdIkc3SzJ2OnRg4KKI/IsZgJ5xzZYIyTYqmsebUg9ScMEP1mZgojygf0
O86GxtuWaBSoMGhukNSmuzYgBxltuLD6nBLe+jM4T6I4UAcvu4PO/yJY9ZGToVtvXWVZw1RQ1OPk
dGG+T8lV2kvY2OjsyEpiJF0wxeeLCtauqI6UK4m9HuQisu+aDzQVpgrMFTQmi5evBRRCQsmZBC+f
0AKw1dn5hHzvscHb9N5kXPYrkmb0ShQVyf5Gl04qBlGMWNRVkwA4wHyy2qi3nl+tRzbQtw5sXXvF
efbZV4hNcRPoIVsU/ZMokNBwpHMUROR4oFuDKDUhzFe1k1jGvHDIMCGMB7031rr0ml4pf33GNqTz
8ZOG95AYt02BRaVcPTZv4nZJ1yIxvp81yPd/RpTJfNpTSdgxEq3alHumKGpkVc8oyOWHpRJWUs+o
svHqfNA2IfmqzCch+rL5GlnvqTcwoZGEAmODkqdC5PNx0RJxBlO68olvhUWVq/XQVLyBlf4bNOkw
JOyZOYxXVMY2lDuKigdedLSbzC1CXIbhSHYhvwu6RcWjosEQT5an4EBBPK8dQ23J7aBFhb0gKY6J
ZN2MfZFdd0Lm6nQLx5QSFdg7QMacef9OkmAC4UHIF7OIou6AhQTW4qXxr+zRmQ3e7YLsc1aRb/vC
KgWcIxF8Sz8GogLhhfqa4D+y14QpBMrrHY08dvvH72eXpv4rAO+FYudM6kbHPoZy0DZ4Y7GZMGKW
IcAiKUTEADuULYSjuOode6YRUvyAjAtohp46u0UvYBgSYRku5CjAVIydI/RI3vSIeLIsxmYLPPnc
oDXg28L4GEgZTi1I00mEm6QcHvmKc5TTmi8lpoLDF4heHWaHywA9XELadSKlgLTaMcaYBf9KGmhx
ANSGRSO2D56MqbEirGW0FbmZW451zt5XA3gD90SmLWuYnQKMh5Ild3iBfAf42jJ/7GWcyo6ajGqw
KBurQPW9hGDjZbDsMlMBZucfvYHTwakvRNWjABAnQOLq5KzDRnscsNfpmv9aMqSwE/FunGcVntgV
PlyHoSDx1OKbE5JEhiizUpPNZCF5FGMr8hfkBQ8YhBkHILZgmnw8SSMTzgQ6jEc/3cGsGCc2Gw45
VBgkBeH+OaVRHrEUCBm1YWZd4SwHlIZCkL+yhfFT2cZ2Qtgzm8ZqesyAgKc7gx36zr2kRwjwRIFK
oo0n7mKeHGRYnhfoFFNWdp+dciI3YY6aiZGtT0aNHDjEKr//aiJjyR2ixsDnGZ0XxjIh7nIL7cuQ
X54C1GubicUpuMC98k1n9ceEeRArpvEB1LywSVOYFMJrxfvPxmayLJ4E4IvNzJmOZ1kMtCZeUr/+
u3/ifpMv8CuvKe+1E0Q2d5SD8O5QIYD9Jzb6PSoTWHRsVS+y/Tg3qGykJaWfvCB3CEkeQcdC6X/V
TxNeZCfO2IgKEVSZWRpiwDNk7uOXS80LcqFrfDD/FwjcxH/wKWw8DDLShVh13wJX2nGKtu6Z2P45
/AG3FxjeHg5QZRZ7sttEq3uEyjEs+TI8aqw76mZ8F1EZUxWBFpJjTZnz+3BIhLg8CXew5cPTf3wb
e8Kj3JACza7mm8LOVzK+HJRqLNsTySNfTUvWENsGlbvIIXrM9xSuYLXUQ1ZhbtgMrH2OFNJtg2pH
MQatN2OSabTiTL0Am4uSi6A4/JSi/J4lF+pdnSVbrdUgXUGad0FC2Ndqeik3zPvme/IAULjgSKKC
JfEpwgLW27QoA5ZHGpUIML4/Ec4yxmFBtU/wCsT1fEKDvcN/TpXN5f5Sxdg8XgzEuZvpV2wqpIhk
34CklPGG+znx4NAD7niWiHyerNO3NZ1LS1HyBMSliXETokpF5OXxALnpipvOAAHdpO9gvzvj0Ocm
Eim5ZHvJd4ztov2awYMiLN4wDK8Bm/Fh3QmGpHzlrUjbyuPUoihzlSujMtgrZL4lhDmjorX9cOFz
cvbRNkGo0iTBZiUaj9lcLMfVrg4w3aLLIING5E4a3mhJlsBjtlMpnJ4OY6fgyjYkNUDrkX/Rq7MF
FyE4k3waq6jO4C4Nl60eFBkIG+wblRpbn0fNj7ouzULQUWTWrMsdTTBrHnFewnpbwsxTYHcU0LMP
18gqmgUl/O1yo2Hx2sMEFxZPKyUUJ+QvmDe3OM5XDG2zUTlghu7wmXN8j5bTxYoNri1EIwRDTO4A
XQQ1lCd+vr1SS+NjM5bGkv/5MM73d3xA8f413gKuQvyeZJ0daYcplni/JS4NssWICmN6jaiJR3Ae
14GyA5UvOlZ4Gcpc+gUaT21WLbIT4pr3L/UUV/0fa8AmZ1xzdI6MUMZ/DED8mkvspaPlK35YH/g/
ZP5fPJ8kWaCJsxr7GR5BR+B1Yl3knfA0zd7rHovktgGgfzrDLCC0xyV8NjJQGIdkN3rwd4gjdln8
urKpCuZMFL2f72ZBWik5r2t5Ja+AdEGahRepBKswNhWodYkVhPOFzwpDAw2GqxXg6LzDafVv7BT0
LRNY2dmUE3eD45HAOvXw+CU5JpkPASnXLxe9EdslLeTTlAMYGp/U5xm5tGmE0JESdvbG/I3UTr/C
K6CzWpR5fE/d4YBEJoEYnt02/WvGHNaBCnEgLVDndAjI/93CBfAgBPyICM49mzKmE+apXFC0tibP
jjh6byukCVw6GjiZ8STQra1dXhh3pUkBeTps6TSUQtZDtUCwDnGaW6n6mp4DKHmmjyNx/H/TciSE
dA7x729GxNDoIPBBbDQ6r0VcKp+NgRLxX8bjxSsqmC7ZixgW1OuhQWCc9vgm9BY4qW42zFRiCT3q
mMP4bE2BRWgJOTjPTGODhkQchfW+XGdE1XQuLbEkEuzpzniueD8SmoGJsAQjgqH3q1EC9Cg0gJbf
rvo6UPzITE1jEqvM6GCyVbkN/BCIS7XJZZun/mwO0PJke2MlM2mgeU6SE5ePxhLF54rhdy+f5Sbh
bZQDrnuTzDUTLG3/Tsg/FSms/M30tvzXSM/gfksgBIGaMvWK8/RPJfxyXct++QdUw9ca2SK5Q9qN
hpnhMAnxzsTqGfqwhbTj43VIJhCD8dzynnKgXmThNvPB9Ajcgy/TSWNAgUFhSz/WAl8INpixNdN1
E92uFOCy+azmO+239j7fAKPDlikOzXey1XfLfn0mquYxNfPv9kgA1xR5M1138qeQg/NzW4MapkvB
leLgBLJBojsxP1PG8cFZDQG9v5eTqUHybLfJaqZiMW5p0ew7JOQzcGG8A+/U6ibB6G43HgwyvnXF
xpM9+OderGtKYKEeoZ77R7FIKMNIsWZ2rEbPDQrC5AO4doF10L6QuTaZq0ArK2DdYXNW5v1OX0KK
0C7+kmXaRxyEKH2Qlqa/jXPLrM9X8x9J97WbWpZFAfSLkMjhlZyjAZsXZIxNzpmvr7FvSa3qUve9
Bp+zw1pzzdAL3Lbb77/aBec+DIkLiHaJRUg+O7FNbbnIuOrzmGUihEGTWjCaWUZ5nDdzlc1XhBsp
rl9p/4sdgzFxuH5j/cKpHL8xdZUvGZrWzuXPQbJ5lzLHDvUhT/5cMd5XL2xwpwaHc0W3fq5PhfUG
I3gEHqd+Gctneuwc5lLLEhQeIbkVf6G5v1aglIghrFDdNHQmldQXh12Gzlku15uCKuZ56SgxwnKY
qpiyeXW/p3RJF4FUC+GwrdRQ0mtudE7mr5OXWZIImG2NoVCOqYpePVuOAgQSxk2mARHyimUB+vvM
1LJDCNth7Ox16aGrKu63n4jyqYVmsK732jOPTpcEBYRC68DvOiS4H5emKnkGueyAbULu/y+O6P9o
j4kcORP21nJjVPoUGhj/9mWzhCLZkuQqRla7W1ehell+hfR0n8rcwYAA0vcBEEGiDNgWmifGD5br
GD1pT74Mkt5QP0xh70WkVPgW7l5U3u7Lyj0lpFtLXp72F5KpuDx2GSC/HvPtOugJGTiewN5cZ8fv
4M3dYB1zZzhczp4GWbqIC5Ld4BrpL+7dcI7xkZ4llj9h8rCop/iUqMgvA4MEwNtcUmPU3PGQKSVT
rUTkVKhuEI5cQUciG+PY667oFZzREfLH+uFUhJv9WhW7MetENHlD4Ojf+uP1yic+wKNKe9SgjB8W
E6hXUZI4WRxFV+xGfnS4iOeNjG5auUOukr7n9dnKWr1hXJllkyQwrrWDIVnL+QPKJ8TwCxpbi0AK
SCE8bVtBIN8YFMjeNBvYFs2F0hMnFLdsjEVcxO33ve/vKe3wSa6E1/fCe+gg1dBqZRLr7huDL9ZI
TqRjUsLmgg10OPJiBQIJDeyUCPfQ5O68W5eXCZ7nMirYkxRtO8Tu47165pnUyi1kcpd4vZmhroMY
Is8Bgq5dWRRDOUsUM8/CXX30u4ZrmjplCoHkjX5861CZy4TbbovHZ81hfwfKMfJ5FK9EhdR6qXzc
9Mfgc7j9vJAM07BSL0MDKRsO+aSG9cGET/JtPn9XJHw6EsNkCOobKTpBXOX8LBaedtcYhzRp+0nY
cci/34UzWR4YUVdIXovbhzrldkx2lcnpTY/w3r3y6tN+ZEK3gNRPSB7B78o/7qGNcbrsTcoPbSKn
2JeOO+CreiNHRLT4SLf4nd1lJOL/aFQlKC4KV0E4zINDtxtsCMmaJhpqjfYdhLUrgetzcxbmk+yY
ERMjfc/6cQdpIyiqiESZeYMnLp4sbBFWltCb9dyRHmB+NY7m27gyW1PcBedPCab0N7sAyikTQxvN
F6D7WEqMo/coZ8+GVcIqItvqtidOHWiQUJCgmBtkK1kwxAs4GwhnB8wNU328yF/Zt7+huoNs54oA
77g/OwOOpb6sG4tsfmk4wNfd2/A5M3O9tSM/i+/EfP27+GewhUwVFs4/TnGiszoVEp8uufWuvJvI
yYRJXbUjillHnXi7J1017UXJwIwI462k6lGiPZfF1x+al17MjeivAH7MW7G2CvFqHH8iM7ANJVDt
OYqopZWuFOIUJCZPk1cDOn0IPn+hirM0aBQMyHJNrz8oAY6l+Iz/HKIGkB6VM6mluRVd1bB18UMH
TF+WLRj+D6iluFbismQB5hAUS3gDxx+fqA1Sh4WeRVPyEcM/+lZWrzL1BBjPbZCPqxAqS3fJ1/3f
qET/qWgOErLv89TpT+yahx2Z8ca/VzyoflNxtPuQIXFUPqL37wprKhvD6nacvhOm+/f+gs9oWCzA
trM+3PDhf0lWHRUOONnL31SfpsAWkGMoQxq4RYDgHHSe6B4YItWWjecz1H6qsVDWKtY53/4e+NBs
uGwz1V7lE8N3rLIm7BikfrFYUl0qPgOlM3dOGO8dDUOUbjk72YzOcXzB82Sthh6TOD1/fLdLVcWe
8IVZUXdCnqMtHzQC2bEf/frZ99Rf6P6ltWno1+Un+bk/FTK9aMP4zItyKNk4r+bJxE0XkeKukn/o
0CaLRCH9CYt0IemtFJhM6KPF1VecH0Mg3mYgG5nCyuugwelrhMP9bwVcF8XFnzCBqy6RgbI8OTke
jnIMW+W5/vJYV1nat1E5OhkZ5xwKzz+JmIkZp13VkFGWGhvvPBzbcNY/ZqYRurdTzZScwylt2GFd
NZvNRUeHyOfUPDCZbNE8nCWLZj8gglmDHIr+TB3vcMluwjdRmeX8GKr9MkxNgRpssUd7NphhgxLV
RCegKGKWtD5XASrJ7Ei/GaSo6JsOImYnuuyXDmVfd0xhiXwtA2khP/2MzqxyHa7EwXczd2d/KW9F
P6/NtIUD3JTMp779KqCQzOii3cEAuI3IqtfZKpLE48kGVNtoz0Q456DjEavS8QSmJ32IqQ2qbypb
zG7L51Mhp6BE/nup1v3/5vliNaKIrV/3nsZIuC+QjyTk/aXnfZzErRZvKAHeQUJkdXH6D0vACkhR
t6TrrsDzsn41gEmUk5Z0qBfPxfXfclmIL0pHZ4grIidZPP8eanNzyD65r9j88KegnGwnV3khn4+P
V23bnpoWz7Yiid78A6bXQqpCoFFC0/s7/gTe5L3yljeZT//s66rCfzj++ccv2k7PEqOvfTU7ONXU
LA+tybnyHh5ZHXOtwTZklhrPJ+MUBl7YdejaWsdF9IRFrt+5IWeRWGPv/sOmD9/RXqaLylZbsWj6
eDWsMO0q6Wpx1Yx8P7qPnJ+y+DEYaG7+zj8Ou0MVLPOabX9Pmfy29i5nPjeGJKP43/7D1GNAHTtO
1PAOE8H2sRKfHVuZr+uXCTPcJcb72rJZJTtP/iqTS58M/JLP/CBnPSrpbwQlJLHk97RyQ8Gt3ZSQ
i6KBdOZmF8cGTnQqMssR2zesIB/7j+VM0R5KH3qaRBBNBRvLDLjvMAbN/K7777/kp64714RKZW2g
rkHoZN079hzaD37HZhCF+2TXRZF1Ro7+ZcDue5796iM3ocg8tt3Pq69IMbQU/7DG7CQzWPDoyf2b
vrvuZlrR2fmXColN/k9YdKn8XUS4Xwtb7NVgidsIJDT0jySy4Gp2mk1/p8NwdWScQ84GNqfvgdgt
tECytcZlHC1KIexyi/jeAQzzyd7dSElF6ngJlOlXD31p6n7RmMnTrdEHv+Us4AO+q/HVOMUbVNeu
JsH+efAiaKeSXWfSXthpNAngGls1cBrAPUQCiyS/m3aRDhKvdoIngDSFaP0UlcbVOp9kwza0I4pm
rQ3GtuIYH9xRGE7edPtNph5jl2UI1g3eT2DuGjVhneSvFKlR/RU+HyNkvmjvUtdK18TTGb2UlwZp
yy5mEg8xt3pkkJ2kJ6tZeqh8ePPNXPzsypfm++/l9hG1+sCXzw12kVKOLSFfEVZ67NrGGVxlQaid
yPzMKm7doiupvNEKGRaCbSb3ybphu02FG4ijGA50/YX5Lg/EWOU1VXExt+4cUOXvun7t35pXZOET
t6DYDxLR8DXDYWwKF15ZMZVAgXz139x0/OpRbMdsW53ipog0WFUZwBlbiuWK41nAk37upIAxv+61
j0fwG/LNNp3hQGwPf1Myb+loyhNwziS6K00waJhyh5mGmu1TPGPeMxqoKLCoeJ9Ade2A/I5FgRlp
SjcHNFFRX4GBIlLj7D7+RWXMssK0wqyXLiD3sa0tCQH9jJta1d2s+QN+vGoqOQXkRZdjWt8yrNIe
ZVlSCGzoucTDKLyR+OUNbyM9ZtE2khxeUitTw0cjAWVBV34NWP7H8742meylyh2tdxhzsZ1E91oL
htdoDtQTj37WCenoOI3VrcDnnBbyM2WEzIiolMYezdZZyzYdz+ne+usSramYpk93bGkxW408nyoF
AHeY1D2Q3h5AOnQ9XcqfrawYgqw/+VHkSqEDUqhMXsJfpIM4rPPJbEHhkh1uf1dP0jS9giNZiwQ+
BiIjQKIwwF8i7GjykeEbq1y0GbZZPJ/DidVPldLVKL/POd/qzsqrdV8x0DPamwZdAMsOD3XBqSk4
M+SvPzhSDiSbRL8DZor93j5uMzMHtSkvLcwC9ID07GLmaFYA2dL3PJilOO+ddTZ4tPdUtyULabbl
6qRMN/ab+b4OHcbukRuH36Zr/WyoS4TKJdvJNxfOJSoLCACZlWiTgxyU3jI5lRvqVRMXv2o34U48
5h1jrt5X0+lh8XQSH6wLxUGsBlncgrRPF4oenmyaa53Hkm6sPZCd6Pa8wMCv1Z9CLoKv+x70duPF
32r05nb2GguICPPryqsX/fNMTJYwdAubr2hz25OCY5ECId+d6bfKNz07Mqdh43QJqtzlL52TOQiY
6cy+4VKeZkAbBWmkxyMDd1YcmVlanbEovI9Favz6+yMyTiRRhR+jR9As4b2/w4WQk/z+CtS0hYFw
5h8/p62bQ+54lP+f6+tI9DiZmtDXbu4jPhHUq1xkoG4/L8rHun5QJ2FPa38y861l1ILl0NSbOXju
W3PbHelNaX+pxiIt3lxXprNvHajcS3LI9n1Z2X54h+tlyTF+ZrgfnKjD7OZWg2oSOQkPJ8w90S7G
mcgD2IuB/86LzizwV+qmDrv7qBtkOk9AxSdr5TaD8YFoqlYeEQk6ZOpSjzTpaxWnq0ayT1KWQxFz
GyfbqvxQS3vGGdKoiNFb41FPnar3U1EF73N3IRDRfiG1Wo1Ps3tgabgoZToqw32QmCkNJwv1SJMq
/ul+skBI5dGWHAuccl8Vh+1TUUjn87+a/Tfx4dNI56/l6apnaPHAOdx1THtTBVDRsxNPozkHrr2t
qCxy2pEWfJ4NQ9vra92km6WZ8Ex9ccZBU1J8QSmeHZ2Wxgpb9XhnblLks2ZeSNu8AFfeLcwJpFzJ
o75jGfzuBl9Opv+qln3Sofm6S62VqT26V84t19H4neJ9HAx3w8H2te4tWR8yWNj8GWPi4f6+O66b
U3Vb0Yr3fRMqGA+VycVenRzUIu5n/RveOc1zUDo/CnN/YM/02SBxWopzhQwzP0/Tw30T1Tid1+31
Q7oEOQOU67Ku586l+2PgHYqvF6IdRwWT8cvhsYOd6hv6V43xkpBqLb2jr/X1rmBkpBvLYw991Vw/
g/586622LTw0KLrZNYmkf4EYHBIKzeoi3fv/ZNAz5kQarZ+tyyDCgerfE462zwmGAoPrD9H6et31
3EM8LE1nYjC/Tv8urp4QQKwEV1llbdNMUPFpZxJ1FeXL6wJ/QTPz5z5/73P5/Bg8NvQ3++HzXSG/
Kz9WEwZakfaiuQdo9Je/029F57SXy9nijJpZE8H+3vnggyFPivV1urm6j9LDl1iFbGuf7eSaFJBI
VahH2Xv+4AKZOB+VdqhfbGAET8Md6HRFd2bFTBXu71LuVICrrvtO7XfoBN8uXW1rtnoPV6dJ+5ON
xDuIncKThdn0o33H2222YFsBb0M8XAQDKqX8urpDnfwFj5KMUcI8r/Up5c1xydGlduNx8G0aB/Mg
/bl1nwnV+X2NRaWfWO0qr2szY2AB4ZSPtmhOZ1ant3699ZKly6NIuHYLHtxSeGa57vR7Gi3hDJxx
4JdlhhI505J0XtDVG/TBNzcbTqOYUeW74D/HG3++InXr/tAXs/aCiC2azz2haG2zKzivji0Nvrk7
72GJN83kN40HMiXEmyZ4/6gxv/f3otUsHD7+9czCYgjFC/F//1kG76FyEim8kGjpUk29jvVlWEqv
XnoC4Oh6ixvnFnkKzz4Xn2Jvyc5Lynk3iRJGZQ29JqvS+0VaCnlMGdxW2EBU25wwNgjLaVuhbb6T
yec1KieoU9otHAb6mgh3hJ0FNnkf0CJcrk42sXCpDyy2FXZfFxS96SggAJu6fAd0rhN/lda5yvNn
//novfqOA+PP0nF0/JNOcGKkM7l8gNoR2IbPrqCO1KmmjErnH3+ekqv7fDeWQQbE+jlXtxpzFnvt
0wy4p4I+xOrLbAfuF++lXuUDT3kmDz/Z4bsLUVbkxW8FejcP8bIs+osHbTKebkLMbCGhsiidxgbV
C36lGi4IPIWf5tDagxwmy7mfVxuOpW0PRxO6oDikHCrabrCb+6l7WsJrfak9a2M0f+l9DtX95D5a
dAWtV89+92/BWjYPDsv1x8WEtG3BQ4M9ZvboelG1VywPl0KPNiqLDZb4gahy/4KcCOmT1dS7dB/p
71QziMP94bly6u6tZpG6QYlowGXbvdmrIZM1jPE4ON0KkcFDH8ZABDKVyU9h2xs1SZDPqnE4SyT/
+Uiq8ifeGihDaxqfRVPV7K2S+r2uWrtdYTM/bJrxoolMhdvtPyhOectJIVt47Yu3b1Mnfkh+Kx2r
rrM7zeSRc1wMU8YCIQ6x/KyYeI8RmLFEUgJ8bj7OnfnuNgLoiVowk32XzZXfpLPpcsy1CJ3F3jyV
tTAJVoAaoHUXfpZwxsAOVVYSXBb/VNI5R350XTvjhJjFQ89cZSGVHVO+eTtBY4sIcelgE0JxKiEz
df+CCjidkOmMVLY9IfbvGP5vdcor5M3gqzo1d9EuOVYi/eWm4jDdURH33tnCWTEvysmE/hUtBg5E
trX7XmCB9BPxvIdyWfccJhBgBhD7SB9mv31C3VWXdOoJyd/bGYAPMMz+Q5qHWylEa9+rlx3rZ7Zk
Jq376n3hAwyY4fzxRnbML47CFx0CXr9Otk027Mupm4nlqwH3O78TZNsQ4Ly4t29jieav2HBphKpU
T9eVm5tD9ZhtLgaBOHCsJ7ninfwa2fRk+5T2WjjnSpuBj8T2xbrATVkXfFCwCTBGisgu9B4oam7F
OZ51EjlL17GhxWGIeqxDqxVDuYTCqLCmktLdSAkNEu73prJ+Va7mnpi4t8dfevkly/O8beM4bIdJ
6FkdCp+bW7WH0GSYnbnYAecZlOoovtCKeaGnYjCdCsiAzWkYZHT07gtNXQfGlwmvKvJxL0uKXAb8
Dr36ex+phqyVRT2JoaHpRT6OxRpv1CvdIlgoXoIaRJ71XioC4Y0Ty73yjNoLQ1mLsfhnbjs6/rLW
sZCALmjuK1aKr2Fu2d088AjuWHi1Y6yxoOUmzMYV3fbSL66PHFYug9O9Cw9EaJNHm1srj8BUv7lF
tpgS2hdD7zA/uOKjmMFZlWQavFPkxrsFMUmR2lKV56MqXjN2ENyVZSD7Y92t3vN16XZtXBIESc/5
QnnsUgmhfdtfoujpruqV47YHMwEkulsHFhhbVnFZDo/y+lnSsyxNe6MfVpBsZzU2pl/miw3Ds3zL
BfcWSTRWvNknrHeoC8TMfW4qDmEYLk+XpchgYbX+ULQgptYMX++A5DEdX+apPb/UQJvBbsOLW9fF
JxFOnxV8i/zxx722/4n35fQyGAHaPTc/2Uz9cC1kcp/TLKJyP91IVuPJZirbXZGr/BwjQlL2w1Pc
FLvmipHg5gzvqn3UxEpBRjObY93v6RCLrsfUeJnCpaGXd5NAt3bR4nYiiPepEtl8Jb6n005W454M
xi8hP87e2+AlJ3AzalhVD8ajEBQThQdDgVMdJQePhokHgiW+77G0fXxw375jXzwL++kos8rYu0WH
0yNSsPgljjA7WgV3n9i+DJhN4ae+6sdj+RERX1R24ESwXve19C2ej9A/RPvve9gG9AbGiEJLj4yV
XAHl9bZBflpV9ZxidUWqghNcpvjHdebnzLfVJv51PHvtQfivWDUC45a/LFLtGLNFe9yfeupNXbir
MruuHiNA1KAWWA1AGKyDnlLUXcqkQw6qq0FH+/zzlmHlWGg8h6l3gbJijNjpSlfxGu8qZHYVdnxg
KBIG5q/3WubeslScpcbQ581ovfpNPMx7qptoMSoRJAREFxeaoTQu/aodDTpOJTiDDlKLzKIaeYaQ
ZgeRcfFpWY6xBjImUYOH4vafrAWoEkqEe5hinFwWkZAKg6m+hL/pjIw5SGkYLuRYWOUC9fH+bC+C
xoguarGuLvybJatOk17+SHQ4f7yTgb/BbPtOx5CPNw0Z0ROw/lyWz25wOMCPyBWz7dicMf1Sce9Q
yT0/vVQ6CifZ89dlsBxGJwxZTOyS90aiHggzDOJAWG/oYroPH5n+oh2g6vo7CQqYQriytcqr8rFl
26UniWx+cm5uGpdpf1+FH19nq3Rhwe1yzJ2XxvBU+th/ZT6ZUUNtduAsgq0KbmLoxkYI5bYYyAw6
Gya2vfunqvaf3ssjkWtwbz5rZZZQ94HWcmTUit1qLKPyZ4lvVsoXTqwf2y+FpUu/y3Ih28v8LHIs
W49fieartefhue0cXYkVXwybunGZAB3Pyk//7KY+rf0zb8toK3GpbSIDjTxN2fOTTDtTVRfIgFvi
C/J4X01Yu9pa/+B/9AAUBKnPl4Y5kTdnWDU11cm4/dHUUnNdNYCJ5cm0H+uiSnA4HFx66TX9c4FB
cp1i9XA2wsy/d/kP7ojRjCEJdas1IlWAzMk5fQoXYUBbihptBOqU2e0/ggyp0P3L/Le+5FRdWs4P
3wjbWgo2S9lUJXkxxskEsvolBCQm5kmZB7eWCqZ37Zxdv6fKElG+tf7Eat58L0aidlBqtFXc0msX
3rKRVIvB8MqOyCciSpvitRsrPkD68XyqfPpO1gWqi5V51bdND1w44Koyp+NbzPY/sZoJWzRQc7JD
Q9CWYebu2xPNdaY90cQDm3DTB5vtvpNYcFT8tWv5MbVe1Om8IswLYTsWybFJRBgkfo13ri7xZQCH
3ny/y7rldc3KODdJZR8le/5dvvNO71w/z58tcPj+h28fAMBJ8qjTcfUez9KnhZyr0pkEXCteUZne
P/fMxZf8jsGRpPCt3aPF09i0M5p/kW9Tf1oJt/BL8lPoMdfrPmzdUW5g8DrtaQ2U7QGyLYCSV+8S
51DOnDlu9MkSeCfZivaWNRByxfQT0VRuDLcIiAMra1qRyekV/BgTHyl68sYhWVGyuVkOYwfDXAAn
SrvGKfIZwORAwpRJZv+RIsEG06Vd48T3i0t7wTLhh/CSNmrPv4DjwA5UUuzPwIkOE8tGGGy+hQD2
UXCXFRUyH6Bc8NlKzQ/Vh8W/r52SFZOoMN31QTDIIFIKkkWHDqIsLQ0Ad+5YERhKLq66ZnaSqQXZ
E3ZHZq6RdE1FPp68qkPEejGtURvsnyZhFaAmE4+HsRYfGsc7PONSyv3YccD1qLddQOxTtG6bjHzg
idsyFhVw2Ycoj8DqbtlwDxlUvCG0j6KD9Di/RgrZbIGgITYXiWSAb14NofgyxcBVYXoY68b78JLd
TOPKPgNDVWcnRsCR9s87tnKfnZ75+Ai3jMsmvXqK6dxmFNp6MYaijjXPTW3LPEctGLzllr1p59F9
9h4f8qg4qmxG0cLuWj6M7JrDH+1E+f5pbrIGB/eWrVMZ07t7bKfttQnLCPYubhuw26U+/QXrIcG0
AX3dlGWm2p0Od/W1CUZaNsyzbG74Hlih56ZuVUvhUZAcukTBbG0QjHPBtZGj+vW+KFEJy7oKABjk
MdAdKyQWh9Hy81hz68Yr6w9+bvQxscLh8/HgaQzVjYQO6dW/f10ap5lX6IwgJAJ+4cn0nuJfDAzl
QzYks7NfbWFiZb68w5DLRVb1LEEsWQRn/7SiRyNA1BXkMbl942UtxgW348n7RIbkXGxeAHan/O4v
3dtUl5KCFg0v/yz9aheWJn8NV4wAI0/FsWlQ5OuIg0LHBV+FLHpWGuHdmqHZvoEwTkbopfdz3T8K
jkABvo0Ddx3cqGX0/wfdqDbK+tfIO5LVZ4Z+Q3+E6jiYj/o4C5Hvk2auxRQRWyd43LgS/Qxun7iK
pwajKusTy3yeHgIUuC+6fhlBO9Ip+yrcPH2Uz0DsC2iB6e9mhhuOTOSQPlWz/VR3XXEC52qah2n7
glFgdToU3WPQ8lnaUryMp22Edkt0rrtjibHLj9D74RurEA+I6sIgSE/UjnUx0FbncSCg8gJbfqll
2n6JbB+StCiqU2zZdeXpM7czFMIsPva1PaLGUht+IGty8kTUuFVxjmBChlKkgakJEtteB5vjqbHu
imuzdVniaV1V3qAvWZRJmqncKNTWuloazeDUVzg1RreGkgB0zMmhi+BVdkKVdFeRe0m3Mr81Rn4V
X03mvMPLkqSwWNaPFYBAHcySnBmn2d0od8ZoHPWwNw5jdNpRrnhIEpJjvITggkHuWaEoeZBpilhU
rmeDnxakOfK1An2O1osykL32hAO3noeCxmkEMt0OJSPWFcJPYYyXz1d5N791/3xxT1WvMCRraj0G
sI3Xj7j5sMSReno3I9BTKE7YXUzJQsG7pgG3fOyXJG/M2+PQdd+gFj4F27CHloxcVI7gdBvzm809
xibzfnxYv8h3bDYauGLPX9zGZFVFfAtSxX2LKgKTqqcEzzP/q2X+0o1tKxNagMggNYCL15dkkKiU
PLwoFNgYsZx9oSamutz/fC3vDyEBvqyao5he9Z/z3Kf4DCb3tXeH3hsBaiWBuHrnMmdM7B0Bp/Iq
qOJxbrZ9Lz635RNTim2ZsUGFkiLZl3x9LMU0m5NhruacRyrmE7PLcUoouEqIcRXf3Mcs+Pwj79sU
ruXXquZ8dO64eSrvwhCYZk51+kImKgmd2TlP1RbmQ9cKhw6zOc4LeBU6DeeaoqVnszpTnBwEDRFX
ades0/LeWM8ODdXRMh7m7Cx375kK3p/Mb/+kNDM/gJWRII1sr5FHwi4R2nCprm7toa75nCW/qqbE
usgcJ58XDqhaYszFLS+ZzxU3uM7TGN5kERSdJA2LFbSFQAGCBLOHxbXh/Bgtiu+vRaL2/kLNQlpX
5fRH+OS2GLokiqxYsNlmZk9kapqs4Wt8bR2HYZHlXxf+YQ2Yg9MBu+s09kPv95Ztjn8WUIV1cMYc
/XOpvD7r/16rXgP3VfHosLq+6rH3J25ljmXDseZKfX7pLhaDawsBZ8su+PeO5V1+gcy9F9f9x9bO
otQ8laIGle5mnQ3FuUoR/Zsu2XiL7hyFPTnwiy97pn8L5lDJip/t31+3NohizZRNzxSi2KXRZrpz
uAd6iMeX6Wbm4cVsK9NsOWiwAfoeCEEtonkpOnN2Dpe9sxQG833R3l0Pz1dY+DMcdZVTrvcCbe6c
El/aV0IKSlvyt2MZLwO5JtV1fI2y7ZFBgy/yfHwgko3SVOvXBnT51pBj4PUdSwhbdZx6UdZcWnAM
C0NE6eyxmHhXkD81YZHi5VFmJBgrv+CAJDJXKr9t6ZCpk11EVcUMlQSXcmhkDDnbt+q7XXjQ2O6G
VrciRQxlYPDhAxhEakAkUqCR1XAGXGzu3cWrebDtMmczvkx9uH+FmyO9/kiTwXkMEePFTJ1PmhaZ
bMGqg3q8Kr718Bn9nPI+Tbf2SKLxYcCAUq0Rqq/5BmjZl0pi0N3ah23P2GMIIlsJhtKHP+sOZX/v
9QgWHl0gyv1WfMozXs0peRd/w708MhLzAThk86g4XFMa19coPv0AKa7SpexBccYxRkJYJRhxpRto
eOcJyVZtPbq/qInff2j4HogSDSjhDnOE5bqDRyNhmRSHLqwMOwubBU87nAyOpaI+l+pLtZNpYnV8
x8fe2zUjv8YFsy6NABkAhDI6458m1KH49fxS/bgRPOIszcOpNPDbTcfcPArxwXUkMYIBqKWn3zGW
8Ddc1UAx/06dj7w6jLfibRWyTXytRJGMF2WoDqLhyspkBeV3RWlEgILZcOwg0K2i2Wrup5leuvT8
MndUzSJTE22eGgtoH2ZUIZM251VDheM+0nCHh5Frk5I92c7M8XFD73vg/nWtxJshkRPW24v2IRhX
jD5GmBarQXqmsKyrT6LtGE5cBQW4mm2pBaekbisAY+H0pxDKsoi8owCCdlKfJxXtMztMSiGXDBGD
tq7ZBeH5FlfKU+AcmSdfBOmQch/lNeCtPTnPJUN7c/40vWE6UEp0rmWvZRJH/VA8N8P/xjSldquf
Q0kQ6742PXaWEXSBWz0aop/F+9ROpbiP8/VQ3DnfGKuxD7n/XIvBzsr1sRj5M2elZFyvkCVyVS25
yHvb5jlSPxG1Kx5Qf04l4MZoEf4qAeXfYnQrLUa+X43fsUuz49eOMNoLrmOb4EuSTHZOs8Ms2qdW
74gYPBXSr3x6W80GIogP74XvnFI23kJOoaTMaA/MNrNi1pUNX51CFLUCGZBd0Tho2zkXpcpussP5
h+kMQ0MDjXNRGTnIWoJ+4TiVZSNStmhKmzELTJLgfUoOZ2pw/0l0WE7t/sxu3h2jHR5qOlgPP1aD
2v/T6Jod8z4K81/AhGL52T0BMAvuVEUd5blZxQn39VC2SGNdIs/xsyNaIpYXGnAp8RXavtuoJlNG
i5g9SmHMXQOlZCVpuKjffCq0uFPo5ljcfQC20rxU9p0QGHEx4Xnn39fPVK6y5zelDAuSbz34mkmL
bvLkEhs/P5AjIoPkpUllEhd4AqiFPphlWSfrpnu6B7A7VzdW2mXDrLUWjX+kTpCKcznCC4+j/mAN
JczHzkLr1daSQkLu/OJ7e65RirYQSP4IYeyHgZXyyLWnFZ38Pv2ziFcinVxHn46rdH+VX9rk1+kn
xHwQYx5VyM3zofNCvLnE8GYvtcOmlsrW8I5D529iibPM1RWGU15/RSOlhQjlTe2aIrXo89HhH4Qx
t+zHNs10pjFdFc7bzoEpBLOBKm4JSYPhYDWR6kj9AfkbXZm9nK7N1ulSzv4Z0ueSzWnl4MohwhJR
lPpDiVikxZ5XgSzrVT/HpmjkOFg67pSirWcnbIpXPaWYMt09t6NPxpNiMIrMN1n2RCsheiNW2cXr
kUG8bsbuOZybkVfZc0tkq3vBZVRAmHBPjok4ePLpJLiUPDV5mNFY5bVXmMMpyrtRKlGI4vHIbpgO
tnz+3sIDivFU8ZBt7ibXGpwEvwNlq0dx4KE7TXeYN6dWlr2X0LbXeKMv3EWrsWeD+Vl42I8Gy6rY
u80G68LUkPWVX2NfQRJZnznP8J+qxAVhmseZkMo6Xih0dCiF3LUeBompsFx9ojBFNIto7/ppKrg/
9ygQr4Ji1tPOqh3P8SafHzciFxrXZnI6OLXPzWxl2ptKhSy8Yj1OjdtQ0700rxbEsWaAZsTImgcI
pAOlY+TE9fnPN+usaBb4RlX4qKcn6yagN1m//b1vlchPJstWoZAeriuqwgMkpvnu0hmG6atDI94W
F9tchTzILcS986CYtdBfFmh2377/bJ9jNlOyWog/yX+qwp9dE/fBmdzSv3DmG/g66WffQJKvA0Ls
DwYqrICC6VpO0abUJIocMAHCBL20zHUkcgRDrPUbQZBnU325KMEeF2iZqYIR1HtRxxmCquiWYDrU
UpkMb2Ao0H5an1IoUTH0wEJuL2DegAGW2pCWopDcN67nouNhfS3NdrFWMlaZYaXMWPO0zfzCPbth
2q20Lkyz7cWf92ON87xbd/cuSW+HBlfIdA2Kxs5JZeNhu8JBvbk6qwkjLiTsZ+kxepdDXomnV0aw
9ZSwkyP/4jASA+ZygQSZydXuIsmlPx+MQK0XmRSPhsWXzvK2Ld6LlBSoGIbiffCt3JwB6sepiJhH
huJz5CNlQsgNO0U2WOdq4lxbbzBDpCrkGVwkJcQWpBtxRM/vVeFj9sqb4s4Jdisfx2DYU2X/ZZor
yOqa/juviHQa0UQlIW8oQme1KqRytQQdx67sTxzvrB3/xcjeL/77QR1eu8eLklMj9XWkddIqPF/l
y7WPTiVGwZdCsaK44QEClrtVYBNe6fNTPtAx8bv6jixKTFnidft5DSM+ccUEfhhcPz+RVteyYp5j
wTSRrh8laVA4MRZ5PL/8jDV2lZTkYjTdSwGH/GuTqSWQNEgDWGo3UuNkITlyRs8uX+dSzqeVXl/L
4k+6ux2fD/XovhnHfBz1j6anFhLpHJcuZIn6vRH5ltbbOXTTDZmQ0LuPaYfTdir/mqeefZzM4rJo
UFL8uY5/0ryAOH/3coCX+tXlD5s+1WPZyU228fRZu8Vry0dlyxDr1Lltaxtg96WVRJoryqfsb9Ll
82b4emaLt3cpkfw72zPP5O/bQDzONrOedna/XW7xTPHKjBf8Zsa3vGnmA5fMQ1iW3mighwMeHlBr
Wlon/i7TMcOvSIby8zDKsj3xzG8YwfOI0MxVZdGWOXYYEXAfJfyBts7Vxcg85sU+zJw98nOJf4Ur
BcfyCl3iU2dKkzR/hdOqSEKK07m8iH3sXkzk2HaO0rsQMkQe9Ij2dstOZgGo6RPn5Mgu0MwEoE/z
j/5xcNmUHi0PZZ/ynXuKHhUPAsZDLOFiVTNofj8C4w5lbasaGlwa+0+eYMmJkuKdLO1/VLNQHkYt
2mjb6B0vPnMdIULTZJlT4DVTWy1aYGgA/t5Ff68gpWSkmGFjBoW7S0ZFtPRbqA0F4ESt7kIiXYV+
X1wEWb7w0KOCiLq4NESA0vh8NWEpbpcVfqF0rg+mMo9NXZKQ8EuFbg5wv2r+42xprpeRenzf4Mp2
zgylu2u/bV8I9a4E1jzsmJRVUpkKzg5e6DLcVtPhmnHc2eVYta4TsSY51TWUV8tfo/dkskGk5tvS
c9z+xXalkvPkm3Nb5Rof3TCLlEaroAeCF5JRJrIVwGN22nbRQx4CkdbgxvtJfZadQ44IuUwyQ+tL
3p6JoHZZtKHpPIgyVfJXqcmLZwEmuOjj5dxGOSOi9j5enN2LHWyLhruw4CaePIsdTNfon4kBKlwT
8JE6FaetUFvNP+5diegiCq+8C+P+lNtZGMus/qiCfFM1BM9U/o+s3dmeC3Tb+1esE8vlG/tmg0OT
4yu/bj6ExgZ8OMLBAc5zTc4ZHTi3FWskO51n8XJs5H6CjzIp06mmVofELoq6eLYc58F8W0CUCdyw
KJohOXZgGxTBWY0HpFZH3aDISRDgT0uBNwSthPXCfD4O4MD8a13fsxyQWJk3EiuO7kXvMQrMqttp
p+/OsuthdF6lXMc+OIw6Al73eQA5C3IOjwDJUboyEnNNasXT8Idz3cxlUYXel76WLEWIJUt/Dn5/
kAo29GavhuFoHWyuzN1+JicZtwiGkHjSW0kp31h9h3+6nN3c5hw+fhb7WIU3Vbr8x9KZLSmqZWH4
iYhgEJBbRpnEOUlviEwtERVFBUSfvr+dp6PrVFdlZiky7L3Wv/7BwXnoyFE/MmK1V9RMmh8OZXzc
l4vssupdblnmSH+err2VPvHvZf8PoDKeJpz/0ZZmIOX9ao/Zw8Ud8phILnzZnZjwtKNzs+XG0c9+
724oS7zxfGPMY3FeTDvu3dgInrqP7URcTuMhFwcpfoqDccVHoOxlrbygrBb7+75YF/8kGq83RQde
vW87a8KMyU0x34h/2ua0U3uZQ7t7fGzekbfiD4JpBRIOsDX4YCTRhtwpaJI8vxQ5VA+gtD0dg5mZ
y5stDoG6Wfwfx8MRXkL+zNFeklHjmMiW+Jgpnypgs2aaZe/H2wp1g02X+E5fVchUC9tWpycIN5ar
lZjvsoNPmxcZ3eigw+HqN7tHrlENcEgslFn/nOTVlAEon/lIy4L7CBmPiUnTxq1racx7OP0Yemcp
SxE5cvg8ZbLDFwxsZO0VGCHf5//4NY4AB7lxMDzKKTU5E5DKOT6gKkosbBGTTXdgHVJrdwU+zqTy
QOa699ixQpz5aHgb56IEvX6mlH/5KyJ5DrsbOI7c/uIpACqigcbMBFBIPA9/v/7/BwFuA5cinqEW
oimwBz4oBkvGvMVRfCwAXRyBep4muPMUWIAPOOpT+V1DHvjf0mZEgO0wRvcMwJz9KYE98d8V4frd
oGDMOU6oKTto0xq6yTIwiyiuN9S53+b+0PxTJ4e15BIHAK7kRi97zUNB8fzv883Z30H4AMV2eUWu
aVEHcmQEMdVEDOTivyKGMIWnu/v4uLa+z0sPNan3w6QrAHIipZjPxHnkzmSYsgWyPfz/Q5thzFCY
czJ2DnjzwOglhc3mXnn4wsaqyfMNWUkgzdz/4pMdw0fOef34YuhtUyo5EzhY2DG1xKEA+gJm0KjD
38IR6WBheGaKMLX5aLtnB+IZWNxV57AGLJppIWwlqPYImpmipHTsixNUSU53z2CKO/MdbeYAtzsg
bWAXTrzOCUBwyeij9QEXdL/64SF8RayWTHuZJLIzdiEwMzxpygMhJmIJ0Xbqy83UKBtKjMIcKtKP
jyRjw9RMXJ5LKB4y8cH4E/FDOY/Of48f3xwFf9+kMOXZ4hnj+eGr9WbD9sBiyJbCavjL+aI7IrYU
r2HuSZJw4YEGd3v1tKt4RTYFBfDWjAdoA/Dh0NbFYPastHTSP2LMWwXJv2Q3/tYmcEPTI5sLnAR4
JDZr89gebJ1wY36fbEte6MYzc3PGECZCqiBs43i2Z6Moe0KFnZHE7fk3J7unr0AaOf0KrcAZTRjY
1FdWzLILqIKtuLgmob0zYLByi4InlgGF5JCwFAUinZjMTQ2qa2GvSujuLgo06m3Wqkb3xKOq+cdv
klI79Gl88YSsjfqGyorvkLe9UXZkZNL6ZaPol62iWmRSlmHjzzbWOVwvigNWftZPhuCMfQESg8/l
u2a6PuK9xap5wt2l9WFhcCeKa1RyeSYitZiljIFoB3uAr4olbC9He9YivsIXLk9RRXD5rCVLU/OZ
/ndhuX9bnxhNYCaxqu7FCs1NpHBniqP4u/gxkzAixPmLeCGAYvCIjqg70cUY8gpiOXNw+5qz7uru
y9HrxOjdORwWI4RGZGYj+Fg79oVXRIAgNF2OUSzB9YY9m2F7eUyxHaEP4P31Zc6ovWNswYcic/DZ
rSFplP//6Mbf3sfAEH45nJRnBDTGPZxzrOw97GXilkPNSuY6ocaw7JyKKerZI8T40dozfLVXgx0g
AXcKN6gDck1tix2Su+nBzWU5pT2jKOC/a3wLgqZw/dIm21hOH3xN/amJsespYh61/yt9PbnJvvTp
J/ieMepKq3n9JOqXsplyiBKISoSkzgI33kKUJCzoIBznm3eGQTI6zu9oI3h7hDMZGdpMWrcNs4MY
c28ydHhiepdIC9KrIWywfEqoe8Ks2+B2sRlhVU95DTh/gPO3Eq+t58hmjbdHMOkGZV9sZTFBpERQ
bgGeWPhfgh6q0baF/LCSX7iXrT7msg0agv6gPn8hBmSBok9Oig3x0uK8naGInfko9mvdZqZP9pbH
+8JOHnb1pqoc3tiHjiG2rr+Ph23eanDFs56BH2UUhv7os713C1Tw1TRvWRqgIJmOjKnU+u1MoDll
9B1sEmL29bJHWFxQJ9mTgZUKdH4xoN1Rst4VAbCuhsO9S2GBKBG6PjjYpmkDiMrAN6i5j8gr6Ij/
lRJqLgddoEymMd4UnkTmDI0LNIwDdS4IbD3lnhGi9JZsZTThvxI6eOII/pFCvODQafGqQcASq+Ne
F4/8dXWaCVTGdMGjKPaeXsEqS6v6JnAk59m7JGwdmIVjhhRK2WWmonV2wdwqnim0kKX1RS+Lk/5c
W5mrB+NOKkwKTmSwKP1qsqMCPaMab6FlEZEdKEdfggi5fjXIdAC3iB4nDtx5/NJJuHenXeo+ol/d
2x6xj8qu/gUO8Fq1EHI6Ba4gKWY2kyoq7Sp6pne4WxgsaIRlTrBORQ8VXumVCGWdGtcDSb0q0DJP
Y46qdgOqIIDVP79lKilPxAmwuXOme3YWoKEQ2hK8cA646QISX9VbjJOkx43etxENDAhFBlSLzg5S
OxwaYqM8CvMNDT2bAqtHrLN0sItw0sR6IuRJ8H+w2IUn8Vd8J4f6l7GqhugzOhtxDNJ5gcpBayPP
6E6eSgBKYtp5/Mk34i8wUD7GyX7T2ArAAz8flWFP/Bq4LUk5RpT4CC+zdlVOVAdW0wVnGSgbm8Ed
XLOwIf7VU0RGbIWk0B78FK9Neo7kbBIxMX6L4gyYhC1NMFngE9jvj9P9vCrH9Fng+/2t2wEK4pcP
eoc1p3L0YBANLqbkKIZ0f5XWPOQs1pRKhFDlgz/kMIwI9KauB52oz+GFXopIZhrkj51d3dvctHyQ
jCN9mPP6d8quXN+j05M0AVU6Vo28XvSJBFXk0XpATGB87CTFHNARA37CmpvV8+e8YF1yb4tjSYAC
WOb48EYQc4QWvr6PienGQBwb0oeAYgol4CnVpAg0983D0icWnCfv6KR0vgwy2En7SYULBOnX93TE
nlt5MgIzHzTXPsMCy7SCj+GuhqtdnMk4Ff+mxV/F7fA8BXAFc5pVC3IkNjzoL/WbyoeS098WAX1K
eZlsjegCSIY/kj1WIyrfts3B2aDfATGwX0ncRCPtOkHIwgPFqcTC7HyOOoYn3JU+43bSmHn+mKqA
1xsuKba3AzmFDOWfCjA8J8rVbQr2S4LgmHZVdPHFJwTZi16oFmvHlzLCDtSg/jhKJ8R5oKzoKFVC
syO2eEVEYOvUA6x37zEg34HtfQ9vFcKOKN7YtqUlzXosbNfoyR4uHLsDm954TdmG6nPMlKXHS6bi
SHrM8nbKDmzEmL8oQEOs5t7S7BoK9HlOAYxKZs6yMQqGcdAd3k5ebI12gcS5YNhOvMJUyjP5IMKX
D7UaaOZkADme9QkgHkOK89QI1MNdhEpROAh6oJbFcOjGWyEx9eELAakS6skfMFgiP5uOFY+l4AKq
Y4Lk9rAfMaqTndsv5oYosUcLhrAeRvfImY8uZYvil4v2MU/hBOXjOdnVp4k1gYCBg6/gSbMzIEDE
A3FPRs8Mn0YxZpPifqeywhnBJRnPzxTa5g60J0fFLBS2CJwVInnvKz6KontKGxEXwTq0wgUt0rGt
mnATXfagAj7UO9l5LZidOBkfyWPE8LFLFGa1u7Vy9l15k4uup2hwKUzo2LY87QoousfsqBgya5ne
vRxCYHebKhpVs5l3A6mYoSjjPn61GMEjP08aDsTcXWbjy/IJpPPnsO+PvD4zRjY0tBvWk3C6Jg38
ZlaUGbTplTzmYHmKWYJLEK1Yqf8QWWBEfUFYCZttilHDKGyZyLP7n+fWr2Jn/ayInlPVeR+apPyh
O3zQJbAtsG1NjLh92o+1MRXEUc3eHBMyV1phWGEw/RJNSn3oxB4ChbY8qFtClhlQLXgEaD6XZM57
G75DDXXGS7m30xf5GZg6vHFQIeKcRxDiNn7C7HMnqBhMtvL7aL69Tz+YP4gClAL+zJrN0ILCFeoY
TZ/Tl8nTWY2u7EmTDzZPH4/UNueOmZprHMB4fBIQIfdkgEfzzxdsFmbbXhECCtaOZLkFvEA+JERH
rod3DhY9+9TdXoTDpP/iN2Uygq/HzOvqkPQRtxh2TahX1926nPfIQoao+B4NQTGrUrH8mIXTvxeA
0/d1Fb3hPwFhkzGOeQ5CC9lewbUNu20B59QI6rers+Rp7n1RjqLTt8USQ5FICjifv/I6njy/ITIn
kTC9/UDr5rw2T9oHHZKxgWuuqLSnlFKF9MWArAEGuK5w2Q+272Z6+vgfOLCwl9AhozX50SCW8BUg
WiuotIgVFoCRSDs1enPHP+rt7cHe8t8L1pBX2TlRo6llzhouZGmuviPyBa+SkDeGOXl//VjmpKfW
hHlTGzGz1E/ORaRvYzJBJjxrqdIFllXYwN5Ew8OTbEL2L8YOT6SLP6TvsNYwkIcfeF/9sq0xiCtZ
Nr4hZDC2ICbmtdSzfkzTzF7NFt8daMLztGtVolTfx4Ul+RSTzKk0BQ42kvtyweuz2ZqM0qXOMYnz
Upin5Ord0VQ7naOOhDSqRdxP88usua/uuFE0WBecie8hcUnZmc8INI/IORXRvlTCEonqDfXcfDXf
ahlI5XXFbhGHl+S6ey8Ybhfegz4fCvfkVGKycJ5e0BxwD6K6E/gbu4EVUrx9chXyFPUwfQyLMlJZ
Z8UdLE8G4tEcVjB4AxS9iYTCmQUt7UQTAkeZ2v8YbhjkCrTxiBL44luYraoRHuAJw57SVx2tCLBz
aALkiYYo8lD4FgFfI0+Jk8IJCk707vLkHbffSLuZs2yhvaat24GtlD5uhHkpHFKro+2el0AmE6AC
twQoWFixFjM4PqNy77DUguRcLq57BNPOg/otHgiRhs1ey4Lg/CDNDDR2REQlhmPLWzAynMoefqVp
AfAEMwZmQkw1XiqT50Y7uveplbNwwBg63LDJKmyeAdT5NQ5sTv7c6DkVHagQVQuTg/uGoTNtATo5
mVBGaQmtaySyuYyA64UqMYNiVXpg68yb1Ei3YZxOuivm6fVGJIHABYMv8I4kylYdWh0aEDCql2tc
p4P6jxmgd76JtQkNNxvhx8LLnbgVQnZY9HdityQthIunZ1dC1BDR0wPqwuGEPG7en6CvIQN7Rako
EUDkiYGr2+6sYXpJ7lUI6N/k9YHvCdU0YjzJp4aESm7wTJzGYC8SGdH7c/XVISUASDdBadjfDm3C
kih4wVTGQPlfqG9OLtcs07835RcsBY6gM7m3BbcDqOZh/lRQp4Aky0PjXpVEX5ESBPGP+DJtOUBd
kAMy+gRsksBRIVhdnY7xTdvqwngdH3Z1yyv2VqSyBD58Uuo0ODB/NtkYu3FbtRsI5JoOFCaiZGbq
nF17Q2d8DPkuTAh5wV6gt84T2R+GvykoNgQ+G8r5+TpjYIDuhs6/6nyXoAQEcQnTjDFKRhbnh4DV
WQuYw6C8QsVkEkzBwxFihTBkIyAjKx5mVp3ApFY6epbRwvAwn8MhwNNXqAbyP/IE2Mh4TeFQtv9Q
gnOKVB947kJsIGba2ATjMBZdZ59EIcXrTTQjTZnOMqFnTywBYOit5QudHXXQ4KbU1grgObu8qKwo
T6/f8pqVWewpp8plSeGuxWmGlWx8JY4Dspn/WLHCQqScGQGzrXHKgIld7Ac5CsRRV2PFnrB+fghk
BazJ8XkMGIQ/bHerRinRiV4a+xhD3ZEvoSyuvbMSVN3ZIymHYb1OaiT/QF9yi8KoYi3nONkVhdud
zf3cMOXiLqSZoeegJ8zLCVtCeMOJ7+l+dDjztynNgn9SvqAQ0BEx6aA05letBYGKQ5P+zRvv6drH
wYuOk7kkwpCScR/cchdlUKI3tGLgTUBNb8IezaM7jgAMnnbzSJmI5+g/nPS4uovuCqUI8JF722hq
YpFF+Tow5M2VjGhLr96U0/sFRJLUnnne+9yyzwhXDOyBsS+gXBa14IiAWhXAVPHlTdPHH/95YBNS
3XphoskYC5Mg1tlMAjg7h2d4v6oYUXKc0vjXpF66Z/fLRAKfxgOZpQV/mi4QpfEJatzVe1Or9syH
OqHzkb0bMn+NQAsTmhbnUb4y27lxsa4x/iFLVM7vB8/hMbTODBAD9Y116UvAkx4olbgeGVPDO8Ml
9Mk+vT/DcoPZn0lYFv87hQWeC2yAWBEN04y+FjHLID712BLPcbPr4Co2RCIxKFQDwDWGg0DtXFz6
Mxis2XvR+m/i9Xgsbl7Wfiv3CSZruuoQDiXJLieKssnAsdh+nH0U5M4xaUX0bn+b35vAZAlTEsz4
hEhZpSYVSVwo4C851p50usIXFjCvPPD4wmwqRUDWe96Ussc7GBePZcBq6GBk/z0nNMk0PCpmeL88
p3AN0NKxasU3BBCQ342JeV3x9OM2AYCF4QfHz1M5osFjfAQtj1eEQX9Cw0/78Z6xrHIeKp3U6fi3
9hbUosnx4/YQ6q3F85u88rv/mR4fS6P3rLFfhMk4tErKMLt4heq/V8Cr3D09vpy/s/KE4asz3gwy
CUSO/0lIHO8xEwqO37eF5kvvZYohT7tXLN/6Mv5hh6j3tNbc68BhYLIrjH8E3YWh6qKTPHM30DRu
uLEpuA/GfcfTzNCWSwyoZwSYKFpLStk7nQ1bESOccf8jv7MCy6b0CHyGL98zscyAyo1zX59TUotw
ul0cCmcyR1ZDnrQjwmee+EaJEwq7bhNLmFJD96m8FzIinl1oHb3mtWERPM9hPaWeY73oNBLlOAob
ezIYTFPJsllu6BvGIVNX1grKBTgJtBUcORZq6fOyxLRoVWwvIXAHfRTyJVAIONVHZ75lR4NCd/1m
mlvC9oKT9+DOfcnfDzdjS4TqFRuwQ6KzeK4xjZXr4Hn6Ogl5FVpKRm5all2KqBrlYB+mncLDwFUc
rJe+o0SB8PUQun3gJGbAvKHPjB7yFwHYTMP8dFOkKjmn7LjsbTz1J7xYWV2MibYE8eW5AqfOanr1
/QohSM6cSRiVNE6GiGa+PbFWobZhJisCNJHhwyekdvFkVP/s5FybWiEKxe8VFxITPtqZLCVHc01f
g6w4/ssowhfuNufXkbwbmClbjAX5UAYMtvPmhXKMmTN7lIkRHEihrv8qLLliv2Lkqhv03B7+KGTr
Mb3F6f2JAa3Yxeci87Y4fML05T1WH5Yt0ioJQ8P9BHEUTegpZAfzyoNyhB3hi6kVi/vDW1EEWhNc
2r6yTg6sCej5iXUVDJ3EPlzTnhjUeoSHHLXF+bTkK/KWvVSCZSr9WW3i5cnD98kZX7pWbtFADO44
6N0HfqpmBjHlR464GvTivOsrUgMW0+DmqVuipQuPgFfYaBcI1hZ7Vh2JPmg8K+fgrsfG7V6rZk9X
wcMBHtng1TESmTFtViJlHdvXZUMM6Tdt7HO0vJ8Du3yvHuPo+gzOoAgozm/4pgJe31CxvelUZOTJ
7fjX0hdGU4fiVpUYu92f0K+RTwJQjq77AhuzvCpm9ZDVpznD7pdMKzhhF3OL17Z5hFBuNOcB++vi
v2HGETZYJUcEl6lyXFwI1Zy1iJyaJqOLVoYlu8gdybz6zdqKQLMBmkRue1JtBZvYA/dbyaImUfeZ
S3Ri1I3dBwIpsZr0JzxQH4fGAiHq8MJr7AlKDG/OmkJVa5Skz6EDgUBem0ynKJI1DIu+lRGO7ZEB
MA53iUe5jIs6sih/Je/aRumDs2dCDvxQ19Y/+YA7M4CIq/89z4aAXghi5gTnQCaoDTF1LaLu54Jx
rWDT9C4NwTsaBTL0MFDqiwOIx2nkGXCBbEwbNEYfvl4bEhV/HiiJegJlsAUGMwTktSUGSNBNRo60
A2aH6ic820RYY02XPUBWwgLl7bPCkd7X59wzagTlRDz0zAKC+4HQahYQjxUKllhSSd7ZyG+LftYx
OYHfMeXd5U94V74/kA2gHUK+uRUzo/1hKowihRF9eZuKnZKsSDwgeI379oUaac1TEjQ5LnZGpO0/
ywJejYatYX2vnIuCWdIKWw8Dduo1QUGFXvlEQMCNh4YpM2YRm0+iuX9yuDGXkjBWzX/9ML07daH8
rwTXmTFqIJaT1Y9u6BSi0xSfp95oIHR61hTRBSrW+LQ8qglz0BMPgAyQAg6SqsJKnqPQoaaialBw
ncgswCLA1qBpXOPlXRoGsH0ES+qyvw+i0htjPHXFVcaM+xF0bvdC8XzGqOrXPGUn9AEdnIK7y7W4
7pWP35F5DrbPBjj6R90yVldte3eVUSXmNtRbKiBDjPCDqdsEx1Mq58OTHsDEyu646HES7bxr1YAk
0o+peu1QtqjKigpFAWS8JHAP7npsKdhl74qUkTv7Mgxp9vIXXGW1/ZGrr/ELzAwXEwZ2N1wCcdiA
Q6iMdiW4bfueVtS7kP4/4fE+1yppMsIyp/wZsxwK3iLXq4Eb7hc8Rt07e/B+6qp63CB0jAk5aPFA
IDDIBROAs1jK4Vmdp/cpBD1w7+1p322YsI5KwBmU1lmDfG7s449grSrO/zsZ8I/btaekVdESaf9k
Ph1WfmeqxzMZStbXpwFZumEL1WISwsdogdpMQAKROSXDAQPipNjrKmrhromhmjBTzUBrTyexT6tb
qil8SuiVdurhxXneV2O4SsTNVlw9Cj1to5Zs1NLgvZvKxQNAW96oODh9UuUKJMCyi9usUObMHrqn
37deD48coVaoDXSdoV5SzZo7GV0EY4v3C1BhPBfthY6sauRpYzoRsM8iu16z9p4KtyZlKflYTtdV
CA56hzq/FTBB+mHc9ckfZIhDeHq9FlZOr0IdJTNb7t2czuCI29PF7XN24NKk+qDep2CQhmN8lcKR
qUzwWTPmg/UKYfA0jJdhqJn+kdrqzb9udQctwr3fYFh8pdh+Dqds+P6wvNby2sKzFP/N7mU5TzCC
6ldQb7TZuURPzvY8YEN73BTdxhD6r7itYozFR8Ag48fgDVhJwOdrIVMX5ymMKuJ4dfTMr6SF+cCP
mmwzggut7bWH7LyNJ0ls0P/bF1I/YcxE3UuZCz2EeC3KMzmFjqzSR6ypPxMzb1bHZbEv9ndcBj6N
p+OYT9F8FAM4UD4UJRBGMKRYD6oHbGM418cXap0Bego6ImI6R3Q1TI2fp2U3Str5Y415BTqQjZAk
3A/Xowd9mekBPea702yg5/Gkvkxk6OIDQ4ouavGIegzxCIqhTRzw7fzF/JjnkqLs4X7MicmM7vqv
sqYabN7bHmb44LPdtTlEoRGeEEIvz4QATVj01GPq4gZwlWj3RMtULA+P6uZ5/1UfSXednZVIUvbv
NwCjA5LBByPwXshXnrO7FWNJ2HYrpU3vQpbrj1AzPMh/SbgJuM0bFpxGCnp4yXSh52tSK6xL5dOn
d+9IMLg1WEhRUxjvX6rTZzFyH5/jZGzFsumrDCLRbpyePlfkjEfF0bSQi5w47vN5LlkL5KnQ52zM
H5KhZLA+Crii0mQYg6JesSF36v9EZlXQn5i2HWHoIY29TkjeUX8oQNGMcjXgk2jfho6P874uhLk4
qvIzYP7tqAmDfBI8DfqJd5W1oHWHp/7yUfG0oGBTCABH/8Xn50bca9VU/xBbYrmWjIMEHoULfsNn
+srxCq+5ISERVbkC1WS3S46xPwounFM4IjZQKHpHpBUOPi8f3eEWxUmBgk96kgQbnO/LixIXZwjK
ZqK3GTptsnk7RpGQx8uARZwYYdl/Ye48xvo/7Z4btV7Sq+DLExZqjBzjfZp+5AWc5d7wVAzWQaUR
hmp86IQHusM/gc779bKfP9QI12eoOudpt+HP5XUpy1tuRhoW1tHLxSfh+HVgugfV7QPfmcxqrOn1
+NZCH7tXbkxFw4gJSeORBVNBs3DiHqMvj5jEWEsGIeBc1wTS6hbzHmFn2O+uNIjyXFmaonvgm3Kk
08lbmOQxXckkXBlRt1/oDApQpOLfYydifx6+UO2Q07ZWlup8lL4Dwq4ewC8SCCR5CJP3XF9VX9Xv
aKqt1FT8KJhA9AEyWFN4jdMmEaU2G0qTs6AiGz2GJYyrR057Cn2RGOTISI8J/CPMI6yJNOkiJj7M
JxGEq8x2MIyM0SwtVX6QT7jtd8MOg9AloZORaYRvtE7l5s3hAHXy5vxu+mBM6Wf5jDDTjB5IiJAy
gHDJBGDwVy184bMRW4m2V7E9rmMF29wXNUcsL3AOYTYLPZPBkrq4TYwFd3FsIa9eAKcQ+Xj+5Zh8
/G1O9jM+psfUmIq8UVKZEkb2ogW3kpboubuQOS20mR7qoUngXDn2NQhXAukSMgYppqhn3KiF0gRd
2THYY3hFtuG3vhr4MfpwRCRbZQmPKrkCuJxmIp3zHUEy3lST68qIzlNgGKQEafkj4GMx/2oItm/2
OFOSqvnJYb+uHuGY0PqBToIpqZQR2jQbwldwZX5v/RJ7iRMUDufd4jwZkha348tKUBHgF3yccoKk
HxSX2V8POC2oC3jnnRkOH7ENuW+wFFg9DzRoVCNIxeZmRhstLeWIKXmb0M82CajXIwGmXdJkgu9y
VPCK8EUmFZqi1MrOkDWgeh+4J4gTZ/4YwXK45txSEQHXXEn6A+EqAllzwJ5gLJyXj6G5bBJlhrsU
siZGoMW3fqUdsxbn/rv15H4ijXDe95+U5wbya4xia8+aj7NzKGd1qERlWCWfoEyMTIqe/B1oKHum
xwyJViylIENJM71jf36cSqn4SWn9zgw8eJxhgcOld6MsmDCcCob5BXOIcBSa09u6Tuu0TPXUTCXU
ZkHPu5BNEmKPFhfJKDSSMuzyG89ppEdaJKGz9fToPDvPHj/DoQ4RUa3KWbUyoQiubmEnZsH2OTz+
vLG1zIysTrT5EJ3Dlk5598qrcGC+SrGYDNFpc9lUoT7XAwaA/Gcsj5syKRNrfTrI2TPX0mt8iZXt
02/pN6YvjcO/UK17lxgf2yld53qYFOEjttJbIvHfLekPFaM3YM+fe8L5WrUHXvbv3DWo4fmBTzSi
o0kG552ru/bwRNIyPyNytd/5ZfM4IAhKylVFCbwplszk/eNUw0dmM0RWKm3rZJR1TBez0VIJlPkn
qDhaZS4v5eyDN+cNAGvx3r9m3Ten+khO90KbFomGl5A4XnaVqTpTw/HfNfzMFc6LmT53N8t++mWo
Zh9ekfMweOx41xi+4aJI1Nl430yQuC/k8E5ZghnTAkPZsInfiCqh/0lTc6p7FUhHFVcTLWdgTzGG
0mfF2ksRO32E1aJNJBxrhEXMgxzbsMEggylHG8KZ8/Vk5BVj5EjDbJSKIF96eG0Fh3KCNEkJB4w9
0Abj3JDCt09lQGuLblyBRHNPb6hqo/63j6nVZD5a4Rf7cVh812kRSgtpyp2N+ok7lHsUv9WltBji
YVL/3XO3tTQ946nGpDmt/0mLYnZeM9Xsv8yx38dQN74A4IYJw8qKeWm5LSMlvv2r5gNa2/CDxOHm
nNdj3NsAp1JehX+fVuv2t+VwPr/D5A7ljEqRd+ObY9Lf7SI0voG+4LlJC2uBwyd3fg9vSJoaf39W
vtC1RQMeQbEG5eycmtMee4IXBbxtggLzCjOEzyTuVh5j3gmGfaGWjsIS5c/Jx53MLVdvgPXZpbQN
JsX54HwpE2yD8Y5mNlD7RfT6KSDLwAD+owONo7dX8QOP2X06ntP69/QPG7Gx1YKnVi2us/tPPaUl
tpZXdkVz+dygK2D6jiQmrbgI2qSILB9XtEifiI8rzrU07ePHFxEk8vfdHS27HHMMDbQTo1Xn9T27
/sowZmeFz13pGS4j2IvI5cbogRBHANDRvDtUi2Y1hHfnjBVU6ZTzP/YdeKVtAHzdPba+C2vJy9aW
4I4/JrpPuArr6kBGCRvvBXZBdWAHm96+nqx1wl4HZ5ZiKn2Xmfz7CNT4uRwTwnDP+hQz66Uavybq
7xWZuhyPYolFRic04eafl0hOQjU12IgB9SLudgZpWlYCobbhk82hnFxnRkRDBCfmp1wglpgy2qin
F+hpl9X9B/LVwNIFCFVOeY25jMAwZ/Z63wgQin80pY944+yKGbKYekAwZajMSk65BHCffOKPgJNw
CsVsVhNUpCK6hkIsyfyQeUzetF4RcDSCHAgN5ZFgZeveN8CgKd1pE7rb06oJqcRRG0YAngh52K1g
QRV2s4KKyQsGo8NzAyEMdyYICK81gsgigFfDawLP+MyKHSQJ7EYnMinEu74PCGvfB9BXmPO02RjK
QWcFyF92tGeHanMKNy/cKvjMUDeQnbztbc8ED4wEgIEFAb85urxEgICfXQ/fsTuwMQYG8n27niA0
JVnJ1n7fKT0+zIB2tX2wHRcBDDYIYC5kYSYz5QKS1sfnT5xKuuapACREWh4jIkbEsyLlkJj4J1Dd
bSkzM3ZSlGwHTjgj1OqHAuAS8hucMHiScMB4aca0TE1GB2FYzlYkmLDdRpenWH7Bi/WgRLVJt1F8
pibmju3d5dJBaMbmXERugMhCm5qO7g78C/rfOUrDanJbSHYKLEngOAW++DlomnwWBxJCtxkeLiF5
QvWLKRZOWcxmNyB/oAU8dTQzkTDKOtDV0bYBvoBlYZPkMj1OtdoneLrgpQSPjpnc/r1By/iEI/cW
hwsqGXIVAerQJfBC5o7q4ho+seYHPfnkQn3eJvX0LAisQKRI9XxQPiFqQT7w9PJUym5TPt0PRAWx
GvyY2TXRdoK9oDq+/CNI3J+EJLV9ekIqjHdaK2hBmyfjvUTzZZaWFLERI3wj6ogQGQfjgM8siBnk
VkDGkPKRc51BO+fr6KsG95ch2okbgWkiAzEBFKKc7HkLDvg4EsUTpw2UbhQRAzDm0qZXKK0F00mE
skbwOtByeB+my5lwdubEgs5sQLEA1z8ILFCGi3/PrGvSQDpHGTDNQWrY0SEAJLBxlNyl+qlhgzyE
trZ1ifDGl6P0YNnU1O7capAjBae5340YINCtAlRDb8Y5xj3OmtVtep42xKaAV2H7zEybmUvAyTIO
3ea4B4gHJGQiGjER5Lbkdobcx6hT590OuI+KiR7P5JvXg1vHs/P2y6n+9Hg5tyGOy+/sHJMePFbw
p8exQJ1T5Mkh95NWranv59AoQZTErXfGV477Ak7wCvBNnCS/OLDlAtXjZwZLGP5EbMWM+7F1J7fg
iYXgi+eDZepmuzRAnPEeKldPN9VhPgVDwhDGdnTpzDIfvCJuzrxsYOaARgSfU9ARgnAdbLdYC5Ic
5BE2E65hBhg7MH3YDMjbiN6MUadwGnv/bCLNIuOPoSqaR4hhWx64l2DI5CqUDT6G/mEBEa8hxE0x
3T8OPPUXQdvHf5aRGIsPNkzxk2CryRGfGlenXpAmJOe6R51Udj4pS/ukYv4JzO2MJzz4VtAl1cyA
m3X4llh5eaqTt9vN1kS0SSGbhAHl6M/S5AGkKMRll383th20KXX8cF00rdwn1wTwDJgZiNjMuMeE
a5V3AifS7BhTKyp2xm+sjNgRHS6ksgtSCY5Y+HKOflF8OgUegGscWp2K4Fbi0/xmDn8BdBfLK/eH
3CXcFM0IL2jZP00058c8UPR+Pwxm+B/vtChshYm6fTX8kY9Iefp27yszksEkUQqVfpl/GLaCufw7
ctuLX9a/x8OBmGJ3K3hrmHRzJmyGjoXt8SbfhG0NnnnQob2670TnrlyXDArsBiotvqh2j/OCOyJo
BKg9KL9Vt3sCOzjdDOMobFC4IxnAw59kVDV/usV7VjkS8TdpB9c5sEBaJuVKwTRj9+Lv1821dosM
q+16NX1B+fnYu1HWenfMUGoXxgWWyRJhv5i9lNjVmK6yL11sZLg0C32PPw3OJF8FAykUMBD88FB8
hDytMX/SLDvPx2n++j3UvviI5htHegdkhCFlZtzDB2geqACLtHNfyb6xw0qfchy/77Dctwanm50F
VNM5RUTX0mjy0DFzMPD+Zu/IabNGAlB+R6iecZF/bTJjRnFnxdnvyDkvlCOOekyYrrQAG/YSdlp2
aXmi764h8RrD8tn/9GTVpEKpNY6HA0/Qe1vOSnxKXz8YU7OeGrAQvP5J7zXAFv997HSMGpn4GSpU
pP/xdF5LqqrdGr4iqlDyKUo0YQ4nlm23EhTJwav/H+batWu5nHZChC+M8Ia+skdYg7N6UzrOKGPm
A5eMjeJdE2CPcKm2whFFkUIBLvDRZq8gckNQCSRgz1muzd7Qk8FJKSgVeGzrD1v1UWJki4NQaAFl
wxyXQGzaLkU06BzMu4B8INpgDfRIRC8AMIOnpAqMlx6iG7f6Y2mhI6eQ40t5B/BazcG1u2Fk5YRG
4xGrc/nyKWOD46S0C0yEtDg+K2P2rPfmOw7e/f4pLSJXYYGEqtAYTr6s4dqHyMb96H+N7it4uxwG
rBQ6AOyWBU8wxwfQ5/igsT+FgzvGmipR+gzg1mdXb9HRW6JAXbnNnOiGwjNlLHRt4fkDeNlBKxij
CwJzZ/raafEGSOjIzZJbfyuUQ4Z+ft1sMu+tT5GtkOx/bwspYRqNF2m8oc13hRnVHj4o3rF6Y5BH
6c3/1BvK50CQdYcOEM1pTg/JgK50qmeAaOqqU2A7Tt5PQBb5Jjt/r9MatZvRpmZ9JZlZt+iHx3bD
wq8lq8SHQIDw9RT9kQmREDEwYMmyczEvlLLpq5rQXAGLliPbzPxofKREbSPzWuBDAzUd10zs+yqQ
Qqt6f83nTWT1n22a2t9dHRKalLtkU1Q8XZ1BrQA7lt/+RuM/kf1S8ptkDuD16TCooGywINNXuy4w
IgaLJUIdIlL9UipYSBWQhXnR3XsN1SK61YiP+BDHqCC33jd3vj8R0x6C9fIvPb7xQP1Mrx/7mQTx
+Efofsf8UEWr0kao9BqbCg1X8CnIJY2s6LlFNIJkqxAmbYeSzwGDwgHd2Vu2msB54UwpzO/y0M3j
e0p2yMZeJ7OqOobRGcqZnrO7rTRxkyFeZHrXqZBZ0tvsBfopv2kHjzAl+WooggtWP7JH2nrcrnVp
GyKEqQSjEctBiF8Ef9G6KjLYbulwGz4LXUZWn1YrN6fDJQu3hj3HKESapBNcJLdD21dHT31CLR1d
mRhdyXhSKRBKwZVYmrSKjx0L7Fn/Fc9otS8q+l60qwDLGst34+XNukvdd3R4N7vPdZOhP0MCBZue
B+Gj4qtoR3SOYonbIYe/2gZiEPBPhnTrvaiOwN8j4Fg/yCYA0yVZzH54Ko7a0lhGi/FZAchh9ueK
UThXsLjoLOMmvICOTwoQN5+pVsyKGfVVZflcSMZU20DE32hL/t/IQfVjbHrBlCUzm2UzDjX8nraU
g+deDZojw3Vb/r1WpSMBFOYWIVOxqGaNq3pc+WjBod1iVsOI6afZ7EurQzBLbvsyR5rqXMxUr3DH
cDB/KjdaDO9wpSAhOe95bYNz80pbsagEUXaoXI46AxPuJ4urDaKQn/IfC4T3uWfu60cFm1y4X/DM
NvYrDsJ6fuTVstXRNWab9oeyzMi/gsSZl/enN5RQ3qfMHSokxfD/TFrGx0gwKaFAyQA+gporejPT
mAVSsup7WNgpuEEIQiy/tE/AJbLpoq8vB3y8LwpGJGzIzUCS4yO0NvN0ihmnJ22ef4YxFfDcRYut
sd6DTr+jijM1ndftpEfhL95p8iJVLmGFJASIhdoOyeuJnWNnjCkTEtyNN9astnO0KqDTTK1Ot+Wr
a5RLvUUDC2FjaRpplh4hNjuN0F/Ds5dg5fHqrSdDChgdejdLYodyzNRzBILD1BlRSSJ0AjuKfCXz
+gvWIihz3e3161buB0E1kdsrRrNRs3+y1bCvWRvWuKclopEALRtcF/i8HhDX32f+/JwNzD4U8w8Z
kXl4kJxIYAel9qUntv/n45KZkUeGnfkyt99JSJWrbM0vMcRUv+NXYhR3QzED0Z4HBtLeYE0+gdAS
2gX6SnpIfmdxVlNuSHuiL5I+jhnwjcw0K9Dbk/RQAulip4L1ZXb4Z4zX8a1q9w4mBXQiS6Qvp+zv
e/4RizUmH9t8PD2+QIUUnmrO+ZG+nVRvZwPvFLwjBrEQYsbT7+PcgEDH1eTpHN+71NiWQ+npt/iC
kF8MvmKa+9kVoqcASjFj03So/q0ngaFNGwEtyKCoNv3LrqkBd+NdwgG/rk4nYq0UxCDsOZwPzY+J
833sstQRT7qZNGagIDT33LWolkz2FGPN610g7FBk0zGcoCOf73GZ7YENDD++X+/n4BmYARZWlnw3
ZCYH1zrtzQmdSbN6JJ7Rr1j8iL40AhphtJNQmIMQY379ZXx4Qrjyq8KeTIrC9CErmTQCV5k1gR5R
3hu/m+zEzq6lIDsWMxmW+Z8+BfJ3VMBPTMIjLhFDjGWQkE4VLNGObYB/1mNJSdenC00AFqL9dhMW
YzIB1J48bp+VfZZytijfZ+gBARMGvJUjU+CNUdNfjYpJwulPnxg0ARmjdJpA9LW+fn16g2hfdNi2
soRB97fnfXtUHMmhg/aBCTK5ogHPFtAwE9+OsR9rThswpQXpksoLzaKASTx/aUg9IakeknxdWYlX
43CFlqRJykWcUnh3H+iOVZ8maLesW0J6GlxO9mDwK4snEhdm/PNmuP8pG8pZH+MhqbsnMreOVP4x
+zL36XTobALtMN+VU9uUaZ/EgT3XVlsY6rQBEl6QU2qOdMFcwRyNdl8HjVS3jRwU+22T1cZ3DPC7
XkZEavo6mtSap+qrBqk9yuU6gfV7NPUrdDXWLOlj6BPpJB8ddhjNvH+DBjISIAd8eGrv2bhJbAkH
RZskKHOI0rKsPeEi/BVuXQ++hm90vGDZ3TU2+fjC4NOuFpFoOzWQxwZUxpTtAG+W8xyEDviH2omy
tQHLjrL9/gmGQul+RNxjw5GGiQrcepAPmELogP5R56Exv+4EQsoXmQemn4NK+zhgrQz0900qZuxQ
FijHUW9M5DrZRF+so+ltFJe2PynXWUUGkwN5fCosaqsE1tiHBoU+suWPrX0pKzWPV3TWUhcsUUzm
g6/wGYdMAlyBh1vIXuMa+jklPf7YImBru9esUTeHcixs5FD991cjdDuxP4e8rp8jqsp0590Y7KWr
jzU7h0Vj7MSPDQxDFf5G7V/aBDw00GsV6e1LXY2lWbZKv/MI8oARnfV8L6EVTvaFohCtdRjIgGSo
6SWmGvnQYlJU+fhY+9c2VD1ljtiHDEoQOH/lALxrreIXvBnqA2kwACI4FZHafPf3Dt2+WX1ifVoP
PB009y9tjmWXqaCflJODepXkxgdMvK/drxb5Yj2knX6FCt54PB2HCAtPQ9XGYaW7NfLuPUYbGJvE
UY82HBuyDvmgcnOdfmu+koDW4CeMK3OHMlKPWXEbKL0zoj+zxiUG56MlQCjzpc9wwcnUafCmG/3a
p8ZE3OmNX7AYFJOAfjN9Mos27XOJqddVsXxdd8lUJWOi/LWMgdGyr9w/dJpCPJvMGG8feMGQBU2K
Std5DLSiPY/rtaCeVdNZyWGgp+aPdIFR9Art0TKrD3K9flOsgUaEWMf9BluZ1aSdKZirjqaO3szY
Daw/gW7O1dKRUoQVOfnj5tTkf8TgsZ10Jo5Pe2Je4G2uSmGZ3TamPEEQVUSr7MfQ7D8NsfJq2tU2
4lsfbLsseuj0whn1kx0W9BlnHPmhnSvT1wrJK2FCFDyD5z79UCinn+DSTKBrEdr02awnPa+nU/ng
jnYgTLEVIwaJ5hH/Vn5pA6yyrjaTiU7Y2PvyIzyLWxYFMyOgI4QAWfgJoZDp67JdjK7TNrM5A00l
CcN+VZg2eE7UCzUAPPTZh3BEYP53e4igA419spG3gmxLdMI+9+hlC5dyyr4ef+710+IF3TZ+xjzW
ESbNWLTU8a/Eru4nc5aJ0Vpat6fiEW8KY1qy1VbzlGAH7gfssF8AEARCWk9olmrThNxN3lX4VhJM
yhk8fmK7aPqd03jZMJvhPLd/xOm1PIU+tgfFoB+qKhjSYNc41kRXqXWVAy0kGQM6llw/vrqTtBb0
s1iRBnAlQgkTjNi0I4uAGfJON6FQbxHqLIwNAXi0po1TAulXgXO56uEJ22Qouzspkhl9/Cs0vkpj
lEJycSbRqwRf7JEBCp1CWJHIZ5y8Ba3kZS5mubmYDqgDxf7BB4OMjSwMLGEOg2UzfS+BPZfgz+z+
NugdEuuhYs/aAK8OAGE++0Qzw0afgLS6vmRbcndAoMoJbHQ1moPxNMhLrIqt9TXGrRHc8lRvJ6n9
bgdPIESKLmIKG5KwnnI56T5vQXgaoTrdba9whL4XmNXxeFBZiJVfgc62Pr0e2q9TvEmP0s1YA/ni
X32FYnYv54SbrAjUEugr9WAaR2951soK1AmUuNJdngdQz/T0aes9+DRAfnBgEGHVmpkMWyZCFGw+
Epx3sxdQuKIYm/59WTYTDNFC5fdNT5yFgd961XYnz78Zdbv+BlaLuhYdyXapZjMudiPjGc5ncL8E
XP6Y9mIV/NHp6raJC5m0GS1ZrcXt5+3G54EvTcmKQmB+0P3MLi/v989X/Klvkv3iLqRigDrW6Ooj
KcCAYBICTRatdx5QXX9XZI0vH0E9GWAW0U9MVxpzkxJhwxU8UeZ/8xOvpJl8e28U2gXG6vlcZCWE
HuUeqXgOj9NfkEhq7GtQop7NHtj+OGVjG0R805g0kFDxm5IhsVmVEiLlm/YYbQvxhA8STuOt7Oar
MP4diZwpBTksrCQ0PzeJcuka6ym7leBWAOKCQvgFPvMkBRCJ7z92GFuU/UU4kiaMZRxaPsZsBGz/
0SoMHDnIi1l2N64eXNOu9EsCUHwS1PeM9v94WCV8yavpsiDL8M8A5+0pO6V1BPXw0kEzEtPG2iEB
b1X9vYwE8A7VYbbejGTHSSv8gGw2JA3aNmBYgiYSQQhY8UxHqJHaBQoxu3RZJ/P07RaLftfSByOR
028hlEbVxJNtV6uQBQfTqc8R5D/HLrCrqVb4r1wxygDV6tF7GXTezgrQDB0uHI6rv3hHP5GrAsXa
Di0XunuYaIgO3RpUYEHqKiReroZY8VQ4pr8okiKVCVSP0n7lZeALix++QY+pf+5k/Pio7LHUZQtw
QfCIRtJDRBcAKQLolzuKhhWdid4Ve693YuIMZh0x3984dLRgNkabs6NqNHYOAEtxqo7XwtQNHSxB
Kah6wg+iNS5QHQfRNEQZUFYAEgOMcOTpCzhDw3KwQKIk8Z/PSfNDv/eolbPokm4Ti85Wt4OLDOUx
VeY1hFZ26AkUQMxtPmMfD7xSOT1blnY8Kph2x9EviDARJB+WznQkqXIx0hNKYbTrwSGh5u4qJJTZ
kfKzps2z0K9zC6HfMVxahNoBgUKfJ5RCbMj69PZ1JR06AKYwURgmyoAohLzGwIEFg3EtJXUpDvof
NbJFut2yG9LwZuw/aBCArdITvPR8PQvgZiOt0NCIAn2ond7R5E3lHO4+Pczy9hUDamOCco/jPTMz
nwgr2EzoPc4JK8eD1g1FJurrUjqP2oMQ4P5pgLNo/TR2JFBboonkdWZMyJsXRvCCNfWlAKObUu9E
Vxv71TveyKw/B9CMVGnyv7GloJGC1zDjYglETfotOhskwXXsXpdX5IIW9Xb/UebNRv1BswlTc1oM
S+5BskEMYZmjJkCdvJ1D4sG3FbV6rBjcjKVt9FNez027QOheC32pXZSar9HEwTeqccFhQq4EjDMK
BlyeaKK6CoImxcdOtzo2t5GVdZMGfjp2ax5K7y2VUiaRRAF+8vy4EqHs00Xn/hWCl3PrgV3yz5wA
k1mE/2ESNuKswn5ItDm9BrIAwANEd38hMwPqByPIVTN+1Q1WE33q1T/5d3hP4dwiGY+B5h+bpVRP
W0iNy+7wiiYSOoWpg2jmlACNrkK+a4+4WKNTLeO2U53GC2S7wQoZrkjj6wUm/W1JYBrqRWxnNuaw
S2RXDojAvNFpqrxihxjLZ6n2dFoNglnV133jBPADVjsbHWYGh9fuugYccqd/oi60nbbjEqBWWUB+
LjwwVnCiltAfCEK9fBHaKc4fS8Y3d6bZ5ZtqZ/AGm3RH15rl/TbAW6lEc+sZZiTW//QF+gP+LNFg
JkSTV35Abpyimrkv98qsXBf4pm26bUbPYkOdYz5m40jcyqt22fl1Ts/85rreCMduO94DFJvVyyz4
bN5uE0Tm2+/3CMz98bwfY7Mz12nv7fQD5XKqut9diMcQYkGcO/HMJTt322pH3/dUsMEtr4f+UqI9
RL2YXwACHU3jc7WjQt0f9Acnrsy/kDDRT9hcoVqd2K+4mFRhicJw9khsqH8+mI38Vq7zC0CUdTf7
XOp9FXDI7JcLhFLziKr3rtihimFrvAN4BArmiIWkv92uvTWsrIPDehWMkLFRgHw8NzmoaZgMUBOj
TeENOJzwLtK6m1Y7+VDtxNvrfB3OLhm5Y9Usl1WgzBPReuYzA1ADOmGKDeA62fDEWsqp6A/975/C
LWie5peLiG7KrbyhjQQ3ekeyyCpHNCRyrwmwuGssEWfCMXQ8hrdBLuxXOBo4Gu9RWUq3Ff0wS/kh
sH3TL0Gj8YeInX/14D3XZ7g1MKFAjzPFsDtkf3/e86DA3ZbFp/r7bFsMK5Y6XM8H3qKo+VOFCokj
QC8SShAtTGgQzQq/38ZAaZYh0cZaJavkVJFb8LuDfBr15vcRbqjs3Nq54ISzHpvxfnudxbx6nt9B
9FvPX4cB3yKC0/o617myKCzqvgSsVAIqRCgmo2P7mTx9pFg2+q96RiZVO9Zg3sdDzoH04xCRh2aZ
I5Bjve6ot/SXBDedQc6KocI+RWdchKSODCHIPPpJoxKAJy0bxnlj0H4sD4krHfWPjQgDR6cdlf+F
q3pBpgkDHXb6iy/Inn4+fv9XX8YD129YrB/0SWhPI2qQ0RAnm6BDKE+AZ9EUAF/S/eZ+eB6IOhB8
+X020wpJnq95Ydeksfyl3VZ6pTrIS9C6YRcCNRCx57OboztAZZDgFAAPewKyBoapgvWl64ppeTtN
WEoGwLFLVIH4J6tmDSWGdgBdSLxGAYx2MHIQK5+gP8B3eP4+EQqZwkvnuXyhcRTohgX7iwWUP/9G
c5rK4HTfbwtCzPu74M9p1eJFDf8MCiaSPNFR+JWCfqMAgUznDTBY+BJoTEWOuhUWow3gMSow4UH2
9N11pyzfsHcHdUN1EPhD2yMGHgKL9A5EIhQW5AOsMoD3YAVRxUQvdWzy6Wl5g3CgY801YI8swIT8
Y/fRqRw0ge8IxqxBtlmhVSzV8RywogYWKDLHaLOZ3YM+KjXIgpGaY4hnNg9KM/xOdqtKO9k9fz+7
ZXXIqGtu1FMZGLmpsNny3jejh6diqneKuVRAyxo91ClVsvDrlXdjHx6vc30uLZ68EVTVR3kKb9K6
v4/v5Ho5S829vWcP6YUbEMldew/FRX+i1NuW1ocgE8lKSlUQtszuadLD2Bj7/FSeskdCI5JNHFQl
pxwR+mQTKohYn7R3Eh8RKiWfB+6vYlJ9fz1ej9wwZVJRYPeX8sQ/0VxZXj1p6P/hxw3Vd2ATgtKz
CvfqUoLk75MxFycHNqksyIV3IOLoRIjBd/ldSxf9SRkY15fFda4tNQCYoVviRQFh84gdFHplvxBO
Qe/kpJEMcIbyQE+FzKUqA/Q27weuG/sRGUGJSTQIGLAzwBkKTEsGvibcn/xqNZUDG66mEftv54WG
X4YT1PV0PCbqCWKr15wU7QWX08KdZwSQKtwgiQetBdgOf1leLVwqeYMnjBsKesB7IZihZUX9FMV2
YkRSP6SoqK0TqJKsEPXC0WDeH9hXWF4/mxg9WNkfdlduLbAuAdmSoT8HYQdbI0BlfIl+GnMOBiDA
BI7LZ6LMC9u6RTqu3TKl9H0FuBtGmZ9sXr86vfHb+6BeUAXklNTOKk4hkCOWxRirRnjsHqdPa41t
CEImHl1oWBLmZKfoUH9mwLoQRERBgkkeM9gpIyP3/Zow88cM5R2f5gsOJfZVRGzxNqI6SRe9mgAQ
J4zRCzRNBisOCBQqdirC8CC4FGv7ikombhDU0bmoi3KGT0m1ll1ACzD1bSNAFRVCCdv7BQwMHQNQ
V9GtP3w9/ENJvei2lg7b6ddUb2+atHsB8xqwc9kOxNzQYyaVuL+Xw5V+QHVmEgPTQU+IzIG19USe
ANE8nZcHsFvCNnpkdyiAbnz6XMQ/ooQguQ3Xg4gWIM0Y0ot24h41v7i0QtT8LQ3rekDWbTTvLwWO
mUUwYMKBAogH0HQTVtMWKxCKbPhi3sgGyWcZ+NwbAOi7aMm95KIOVgQkJWAqHtHtmts0JxeylVy+
P/keIXRAHbsedPMwVPg0gOAIuAJ5T0hSnOWbAn8RnAYorYZiq/9hPFHxRzPhBQkavJFd4Vr/HtSb
qTO+UA6n5DUijgIxMozxzBhIz9npu+UV6y1CvXB8GSDRQ9/Xfk+Ok9A2pLTpxYGG/sPH/yRTthlj
lgVfdlouPEE+KwaKEF+T9IZdZVBYEF36/+VNfnDOXFvOnyvCICTEo1bAayBdfCI2ErI+nZI3aFSm
KMLRSJ/cMaQob9W8PVzqg/h47bDgPhH4EebRNBfu4S+KebAzQuxHdBCy7d/TheyyYmaVj9GJNwt/
udvUc7jLDHGkcsYoROOkhNb0P2+JWgcX8s9kgjCej4f6Sj+ol3HZmNTA8SiHAAIZFS555qDF/uAn
MSCpf4g+xPrZjFHmYdLDCoWFQ52BzPl7JxTj1J5eRyYWHgo2enJ4/E5pL5P3IKxyBVQLjAfNKgJy
A6CuKzJRRiYt97yd8kDpZVCF/4dB4TzAnLFKMbdQ0oBxTkMHj0z43aymTF2EBmC8De70MLURG/jv
jg5TnEvL52ZTYYM2/iV6YDX5fAPF6/lANyO9s/xy0/kFMs4Pui7RwM7mlxkcIruzbAuS1TytAjay
Bod0grZLSB5BjQtMOq0FytXSlFQLYC5jhtOogLr3w/DiZKAncGQyF3yASIxOLLtJsoVMXiMXwZpr
DKEAa0TFBoG3gwMEHMEV1BcKmLhUW035Y3Fgd0QJ9urC9yC3S5Hh0c5aTbEIaNUSCtMXe4oWf9Fd
YZc6mGaUlFDDud6i6oFFPAVtiiwlpRG4Xf3YG3cb5Khj/fFW8CmDGEXhV198YBVZ+RguJ9S6d7lE
/VKBkfOedelqQOd+Pam34+dMw5ZGXIwVaKUO5Tggt5S0AHAOBOmWGC4LXv22h3YrzQ9UEHp19gZn
v3l+L3KOwd6KJXRA+YkL2aHehCjvH6oKo+xJx38fli6imdik6BW6LsAwDw2Z0ZDQops5Y21QTG90
zw/lg2CDMUYoz3urp+6NURl8hchUhjvJhrZSoNwgIxl7qbEv0Vmy25cPB15CeCRNLvKAZkzjPaJA
K2jmrP3yJ0BtryldAvK5iKfJWk3palnjN5KYPsc0BmsdGQ45oEtYvfhTjHpbAv+pT+jrPFAxiL0B
k4jMya0AGdgCLeQ8sFdBv6oFRfc5MLfy19a4+hlqVF106wLsnwfHx8HoTjnjVzK+TmBTxaiRLqim
aNK09BWEVBHdjV2KkHoBPWulofyfTTDZWRXiCI0ZOFPXyEWpYLCVwY58jFn2FDmI0BiAp7pvJwCp
KXm97A4wIfoQACyBNIMaxhRnAGvBWT+w6vLxSSkh5odBVbqk08hQlO4as73svK5vQrKnIvyZrcfJ
UTCn4wMVKQ6bUpPPqIIzZa2FmPj4I9CDJ+9AhKYEcr97eexUE9YKynEhghLFeP4Ujl/dG4seSx/4
bH45qecnBj7Az8OFrUZ33tRgE7eHAAcNH71uAdHD7DFGSfUwcITtlvWRfReIEJixfN2Dhp1W26dF
cUxOUNpVUyCxN9C724IhRBxPrZtbBYY2nhOZgegGZoRs7hxKJgW2rrRavK63K61m5m/TUThZDTv5
BZnYJgPt+AoOO2JbBeW8sV9kAA9s9i3GkQiGQPAL3f1taUFCBkXGFyc5RIXQMC6mgPTWhk4ZbfjU
lkr0hLsR5OlhOSG0IDaDYq5ehkJmYg/KUhMSxakGMGVQBz1wnxhJjc2TdPreWVxF40gCw7oclsNq
uKJeydRPHuqi0xxodiwpjRRoypxk0I3s2WhHjLF5eTbRA96oXnTksu0a0AeI21K/CVesy/qljFEr
wKAcljtn5vRWCbkU0h4WxKPtjDWSQAvZW5QhsrsCX48QhEGIKoW+YM5dI08T7OuFFYPkHdTwG7El
2QKR3hHrsbdIYDA8ciWhZiG/QnjfMdGv/epbnlCXR38NgZKuO0Kb5qomosf8ZmoTa7w6HBaAFNM1
4lJghKK53f25CcFnXbiFaCgduHfEJdCduQQnwlyisoHPzYqK/CYYFn7cB9kJ3ywWc+JCBg3xKWs/
SU7ldNAMgRgDrYAn0EG6gTXZ94NNGp+BuhjS+rm4+0B7SJH2tFA1D+Xp+5jEE+x6+CFaIQh6QDfD
QPxT263ol6hsYVmA8gF7DWhfbuqafgGLKCDuHrLjkpbHAGf0GEbgD68OEHYKQuSkrK0APLWpUfoS
3El2ks+jTn1CSZQKMCUI6EnIKIkjgtxRLpsrhUMvafzXZdMv+lfYh9IHQq0N8CdbrgiVAkU20GQg
P8Gq0fAvCGbBM4anSpg+ReebTRs4NJ1XAGGHM0Q4rFqkI8j3GPi3TmrRUt++ykAXBgHSQeg7Xak0
rShPwMFmyZ1rfMsbsmM8v1gZhxrMExBi5YY/lmHJ9MNXI/OkwBtBifXtlpBIEotQdYPKLYBEs9bp
FEJ6/kHrBulM7V76g7xk5VG4iafjM15QzFR0PIQV8P4RMBIqPCc0GABcSgAyxQPtp3oJKvNbesi0
JqklFUyWHoho8AYsPATEOME4wkaz4G9ZpTtadXei039rRn2j5DmE9cNnaJe0vqzXQXsYS+o0NYei
Zowzye8QzFpMcLzbRQ8SONJAHqcP8FEWFwNvEv0RwwQbr/1cOXm2AbSjLrBGsl32tSnV4xyDwOgH
TN8LPwKzKacI9xBtCFN0+0b0ikuXMcDMrvGMXdf7vp5KaHN5CJK41P8f/eH6ZU+10GQCswIMj9Z3
eSEsLn7E3QjFvTUGXfRz7yrg6etRt+vfM3hrM/UjEk9fu1FLZzNAJledYlnojoCSKP7nJPnFtn5Z
KCcV2I+qlnrThClXrLxpXLqkI8h1ALL23IyrV6smrbxFXNKXH0qXOBh15WT0YzN7AAuQAyLQifAs
pfz+wa5y/Vc1iEpb7umwz/PvCqB+uGNRK5he1nt9JRd92cU/oWyuG/cOQz6yE5RFUPeHCnTH+JyC
iExbhJheul9xKeSeQyUwtmwBFQYuBCCQGlIM7wddCqzBiVpQTiBm4EEz0iIY4xVLxH8PXhM/DhEa
rYEpAsj8AV/9/2PsaytySOQZe5MHqR0LBo0onok4eSbAZD2EUXIh5yTMI2wlAv2ASPmXMjDrKZnw
4Dt8n7kLbwFhHUfyIA63w7f/+yGR48cSL4Q6PJB4gMHMdORd2n+eukwHMkLK/ohgRA7Q2+iHVRuR
CUpFvBOvCS55wQLG2fGCpGWIhDlcOxDFWNz/00ngBQ8OfP3jhFmNSQiYSjy4LeQchPY8h9mQIvCa
7zOy+Q6qN/9dMb7Z2DPsM0GKkXpQvmJ1IijJfRpX/y4eF5QXPAh2WVh5D3SqGP08OBa7PFttz72m
mI0QN3Hcx7wcuBFMQQ5OPsN7DXvpYwTDbMdeXyF8WD84v4v84AgMJHTl6cZBWfl3JF5wb7hnPPPp
+Vy8OS+4Fzx4wSUmbubukAtwR7gSPMqBCcLFztrhAdQU5yaOAbB7CAX+nQLnwgu2EOpfnD2fl8/2
32XgxfsGyHVBagNCjgE0D51+Ri2rWQ5MzX+XhrvBhyKx+79zQ/+p3tOp2pY39jRKDUSlXEEMu00I
IIueleJf+QsQHWUvgk3kMbhbnD4fQrlzlZkJb3NwycADx6zubFMMQHgkw1BkBPD1fxegYxf7d0lm
3AF+xunyYPhy4WmmoOTDj5FHPkA7ATkWm2sGY5ybtF86rtROm75/4M5bFeESHRkkr1E5GnosBNfo
NPGCiAFWSK3b+T9nYgyvaPaIM2X/yk2+4EA883u8GF5T44UfCq2DoYtTM1Bm1m8K5sdmX+VmBi8M
oPS/d+C3ec0zh+dYtHZASvId8di64s8T94EjlwW/Xt64GNY6ukKYTKBkYIlu4XeO7opkhAMJn4B8
if/K2vAB/8GgMEdnYqvW/S4iKuSxhWjAgYpSGlAouD6uBwPgq4SJAGJUf/0SftKJQSeuWaK+wWfQ
5qNwANMO3YcDd6OwsNnmqrRAUBfxLrm1SGCaxrwoV3Sioq1yYJE1DpE0HcEGgckgAsV44H4cDIJx
42XVWLTe0EP1oqkwj5Bf0R9oc2AgCdyZ+/WI50NtyOod2XrD+UWXIOK2A/Kx0ZNNIo/gvvSRwKRr
GWJJijTJayHnDp267g+LeIphO+Mco3N+jKF74k5WOFwzeYmd0TeIn3hPTrpziHwADTMknLDsorvw
l4Dm8csVRwllfhlCUE6ceja8ZhFt+fvRmTarIM7SxkWVoEVnEIwlPqiIdSICra9ry9jiFLBkYfnc
dBAOnnAiNZBRTtgSTTkqDE8Yc+yypMwXY0ee60UUkmeE2KFHvC+s3jDBmoG5x3KvXofIUdI8nD5Z
jYErwsMj0xjjeMT1IMmKA2JxdPiTxIVdOsnyNWLAFAGZgxT6VdRiB2QEikcUlkjiytjDno9WlW7u
+glAbRKObiKjUXxLHCgL14nz2Rdw56A6AqqQ3GQBOuz4hqMM8N+rGFxmhYEsBf9JArEl3PYNtXuW
4sy6XedJ7FivZN0dJIrAIBd2HYQ0u7l9qYWj8mV2fmbtCJbALo8DcJPC4m6Cdea0oeCINnPonC+T
xotCJ1pUaPvLYGWt+Eejk86v09A0wHVgOTnstpSnde78czCIocb6xowXNsH4OaWhw7rZ2t0AWXRC
WI/nhkMXK3HfJZPaqbYgFpG8hEfK5UHD44DqUgH+fxfhaWvASZiIHY1bf7ABnBer6I+GvW5+j8VW
UYAGqud8bJf1NEloexMiUNyPV3k9VWPn6jWqT5sHjClowX+2JhF24PwxEenTazAH+ku3uUP4icIi
nj4vFPDZ1pGHGhQbvkBgWS8QJJPMV2ZLiRUmztjVCS3oDGFZW06QMP5BmcQHxT0LE+vVrnHNvN4o
ixR42sPbQh4GbEmHZB39Wlh74GhBJkCwwEblG2JragPRykezGqv5DOjJUqWBG+8EyVOQSFUn0CAQ
WpU0/9OsuBIJ0280G2Sy+BDZlO/wrA5vbDdoj7zXA/ARDa4j1sWUWj+uqCzwVhXAVDuxHxrWuzp+
ZgUQmtj5Jo4ou6N6hdt31+46brRM1cGWADLDasavj97U9MtSOSsbVxvtR8k6VhyUi0aN3cDbxsT9
tUy1RdItcEFxS2HWQq2Jg2e5xQjDbDAKFzaj17qkcbuGsC+yB04KZcUHAt35jGd0YCnlbRDAt0c/
euPRr32tDC4OIPynFV/ZIKhyCJN++wlg8mV/8jFdv1rsribPZDCoDlF6OJcA/p/J6ouuMx5fOiVT
w44E+vge9u+vZBlVs/SzeanBq/UKNWiRR3erKZM0s5v3KZT25CcGfWO2k1l+G1bYfK37BBE5DeQt
PJ86pOA9J7ZNLjzFeBxWANtMAGDCRIPvSGr/3ArlVsDfGS9nL1pKJ9RpR7pTNnsSPzI9bYveDBXy
Bj/tld4deq+V6OEMUIjnhNbpgRyVQfk59kO2B7a9mv0eqC+GHbmiIlFXBZHIEtOtEWgHToRFCjso
tR8KjfngvNqicRYwOrpJy6Bplv0YHKgpJLuscD7dhL4F5OUDHK0HeR9H8vifkgsFJMSgeK4fBhoL
gMm96kgDpb+A4eiw2OmVZfVei3/tgTqsvh7EzWIUI74kr8/BfFQzxU0zPkjZumuP6Ph0p6qzx9f5
oAuG5krrq/Bbmes/H91OIdU2szcYsfAQ/RidcpPEmZ4awbudi3TntNQSmFlobMmIgsuBmp8/X32R
TkZnwG5Ni45uCtVxl6hUO1/4FNo9ux7yNdrQrWiQpqZvjPITsODnYLOeykvCoBuSBlAO1MxiG0ih
p3MaeGZ3czaSX2H3P57OrEtVXgnDv4i1GETkVpBREEXb1htW29ooKqKoiL/+PJHv7LXdNMYkhAyV
Sg1vCTsaIDTuRNVkOwb6oK5GzH0Mo8y5tj3hK7VVdCvXvFyx+s8vwXps4ODe0vAUtRsVGRu40E8/
x+hTGRkgyc/e2lIeONh7YQ39KIUgjd9veWBKPkCrmWk/nyMV1Yo2kTDzKVziFjALMJlf5Y/kbEyv
iqXjPQTSxdvG7ARIKVCcBpxK8eeyjgcHgzatGHFz0pnSUz2p9KToxYTsfgDzr4S5FNaZzXsZsJNq
WKoOc18CH+Q6OlSYykyvF7BwiZIorU4AUYcNlpyyYDlh0XUEv39/WPaxA43Rl+Ot/0JiIppHha13
Q8lk7XcVqiL4UF+x5OF0im3I6AIe8sW6pj0RjWFanoeFFxfhHgV/5g9QQZbwkbmtsEU7bXg+OGo1
2gcG/mntGPsozHJYtKzPHiGIe+jiCG8SHnEuehDFMtAFTY8IkteTh6dAXaJBXmA783LLky25N3h5
CNXojiDIBTyGMFjfDRZ2MO9f+BSHF1QXNadI1HC4mD0c7L5nWP+FOLbk9vNXMiCeo+biIcyctOF+
lB6+qfzwq+0Gm+danhOs9jnDdC5p0jYdLN8LeVhNFX6EkcS64YpOH14Fx4LP/WtXTJ+7/rJcP6Nq
YaMzAy35hTszTr9wFr6B5cJCWzwmtykhWQ/f+W+2adKXCwiHZL8ifChAu1BwOl0fAOFSf+5fzy85
Rqu0gt3UkYjD8S1hZ/nL8MKaciX5gRkUcv5PokgpXDhYbiR4QqyRmmELnaILXiJnl0IiNyLDxyiJ
n0S2Two3lYp2L5/corPp8BPZMP5Crs8NX7kpUGFiysQWD1f9qYEUltHRuS849Duomst19wM5eDxt
lZf7YKDM4EFcsEQtQpd/11us43sYaXw+5k4T/tHG7rF9g3KP2B6uBJgJhpazGhJIrO8xdEFLP2/V
YSzbp1m+uv+84W8E/iU4PZCQ1Wl9TXCMRuRzION5ogH9c9zCBBUcnCDvDCr+vruznf9iOH/SQk9q
XSQWrvn1XmMxauyMHx752DK1aB2HBPy0aUaOdPVzNOi6nd6j6+gr+pkPW1WTMst9+oefhJVeenRu
7mCTbfSFLGzjR9cJfMj0kbLnLE7xfdRPMw/g/WkzaeHRsWkZCv9zqUzN9f0n/+Ykgbmfd3QuKRvc
4LXsnsQDOG0IJQtUD1sVSCbWK5+bN/6wmNpAwHFP3R1/ryu+mrvzL69Ot7UpzeVD+yh7rxyufG67
Am1utb6hq4cKfirgxa8rOoMh+blu6/lpRhV8rthMc45b9NGIfmtrlkY3vz5N4fHnX+2HbIzHG/fK
yXH7zp0zsYD8guhNDh15+hy7HtsyMicofvKNoHTyEJ6feUzbuGF+D4AgI1r4KWK3wtTwD8WSD55U
+PDoA7LsF0YPcU+zQ9VwgUfCu+p+NIZl35KRy73xZKx09u8M1A1cAQajPk6GN/iN9hrIfd+4uC2G
KG/l+mNYQObZ6MyRMLYZho30rGJJqD6Mcfv8OnM+wDPkzNKwGYlEtuUQ7Br2m2m1HsQPw+HASPM5
jLL69jsMYj4vwitww+twXGxTVoCZcIik4f/ek/foMnWLhDlFbj6kk0Ixllo3PDSp65Tu15Pq9JZK
1BtThPVK/5MT8sn9Ic3hlpiXIo2OK3fdrwdTjDRThN+66dmtY9rerWa+Ujm/8izWKu1lhnGleHcl
G792D6L2/+oJCSYdPhJO+5/Wd5m4dmVa7zgBgoIvZGei0gRxz6n5mo/BBIiK9X1B+gPKiRISSSEg
QE6dYBH2+hLYEOzcX/15kR4X+lQK4DfGiDNiYLsx596vBfFNB9nwKeAibutyLQaKZbw+/B6+mbtr
46edszUosGKjKjYw5Purhs24nGEUA1oT5wv7jALge0CkARB7NoN82HqSzajs6QV3ul80GwaRk/Rg
WS3EqZW1xLlnd5/dduacvf+IUAQ8CkQQO6xMmb8MHtdu5CEOYvD/P0jdWN7xB/ksX3qCVdstX36i
36mm66T3jizd4EJTWVPdwmAs+Koui3V7c9Nr7+d6RGEcnNPCywk2+XWPtMsPTeyH2gJqBa0sd/21
PL3guYHai7OIlVvoUSdbdgck/MBSQdacV8L0hQHgyjswwrSY1nRN6KYPiJIp3xlkwASZJ0wkxhUS
06a98XFDMbYjZE/ymr90X9cXZOzq4YYX48ON0O58RDe057ngwhSk00jjsTcOvxu+0RNH55zyABXL
sbWgZaCNPIayd55QBw+BJe5WHF1NG0mkGFdaxq5El6lMKA5uWEIhNZtgQ00JRvUhLGQQpCyxw/ae
yGocFdAMuuc6zwlfgHAMIdXVEMLNrku4QeOMsI4oAUjqCpzY8Goy0GX912FdTkZIXV9HzZS2VTsE
fwAeA5k/uqQnAK/2LjzdYPZOQBK1C/fuIEacSHP9+40cXUiJX/4lBscAraCRPr8PXm8EeJsjgncB
wDRHfGKmhx9tfphhNoN1oP6tp/2FRORtZI9AeH/XP0j8kachxEMQYQg5JrIJRJKI1tS/p2ajzSDO
hH34kYlyUY37gMxciaclf5XJOR5EsL3lrieCjlMDWPYcLMIN9fFBumGEgzWCO44mWAAgndSq4XGU
YTuAE8r0jOSO84ANbK2PJU4n4OPJMNu0SdiDoHubkIypxAVfbVU0i4hGWO+zH2G9wckfiaJA5/lP
jErLEcMXDAwCS2Gw0QsQUq9QkmIDDTAdZrscSj9iaDqfz+EK0qgYDmTP3LyRQ2M8/xlBzt5MRqYK
fDv3JGracCpVInc34bvJS47uA6HlBlJOenWf/LvvbriSzmBrq2xEJu4oID7dpAdkf794eEBsfohA
d2XK73eAbxK8J9ZWRrI1faScWoGBwvAkzOpPqMotkpjCTJ+CBcEqY8Z+6mc5dTfdHGcN8iyymba+
YpOkzGOTxfzpFkB3Q4l/N5Tj0WykUZ4qhUs6a/y0ZjF0JaiRG7Jw/YO8UbYkM6boH4J3TJF89pfI
44qoegBpTnD3ak0Pko+2QeFoj3jAR1BKHfzefrLvaB6Lno2ER5ADcckhpeUUQQ5aiL98qKOrgExk
hRxwJZ0rFKHrD1Z4l87yJr+54vTy2Utgu29u5VaIrMQTqIIbPl15Hg4HBQ3CqYLqCpzyPinUwg27
hTa6Ouw85OOYtCt33U7Vlff2wcsI36MWgeOj/pUmBAO3pqb9F6QF+5O20nwNhNsy1K++bhOUd1Mt
ijX2cnzoW64MJB+aJbaNCyhl4qlcU96d3uKOZvIbV+7JR27u2VP4ypU8fOXKK5PCS/A2Ip2X/hTp
MnSV0B/81NX2rxISsdvr3rV7q+4rVXFDtq5BFKRmqu0K8qs4znz6jAfxK0/nRvoQa752LaFI1x6+
8qF4d6U3uad+scN9ErtquzZz7fLfmxHjQAZSyEwijeHKRLu5+4AkfuY7TeExXBmojlGgDBs+uWlK
11ByUktXnl/5SnHx66cGMgv24nOlKu5Fu7Gi2jAQcNyf09vfNaUAH/yjYIN5MPmoiytf2fu71+LM
V0wxBSLrpHK7V+qaIdQKn4bxtWsJXylKm2lP91yq+dcSqqB60qlkPzpNlcGIL3xoKHXx6d6N6roW
p/A7JHWFSKICUfrzEB6F4oFfuWFX4/zaNYfCPJwi3fuQgYLvgWg/N2Tmuud9RO99KqI6Gk/v8bqk
dIlcKUlF3c2/ZnY31N5l45FUBwdGTm7Sck0KFRbT1jun3fO6amkrH0qRoReqHpn4LsO74aKNt/Vn
2LjnI2r8fGgB6a1XRf+SqIAmpNmG36i4613KXFKq6rqheyppj09TyMiHRMqJJ0LYKJXBQ4wFE0mm
f9fubbo3gIRQ7M0J69O9JiY5TEYIBxC5nxRZHLJEwufN28+zeAq5mk8urhTloSSKln6+kp/Ef9cD
5nyfykjkAEd6V5a6Gc/uvgWY7JNODd1bqJuLrbmYUsxX7xHOpwS6eeYQPeIwuufq63kjpEWGGl1Y
rqDQOMg2n9sxQ6zqYPOdE6uw5zyuEfbmvaG0QEjfoOa3Ob2fMZKx4JThI3GjmUP06H+q7hqJCu39
GULa07X2X7OZ8STSQvqMnhuoII+LwaH/KCsY9G48eCV+4DXoc8R+Xc+TSHVcycMnU0fc81OujXge
vY2gQDnhQfcZi89EoQaeTdUYRogylOdnVVguDek85gIDwpWU3uemq717DNV1g0BZullcYWtZP3dc
3MjCQ7mSpRtovlKCszH8JVWSyK98uOFzvY14CDfk55kF0e/Qf4g0CtGBSDNoJuX+q+MzrORN89+u
MtIPbIy5yPCYdI23BCsLf4a1v/BSE69BirnjATzpgYhS/DV3aDT56WSK3qaZ5o4SjJK5oxgfvnVt
o/G8IjkeWx5A0WZLu8hBhZ9bjl9dQ3XEMGRFAvClcjSj85ot1TxEfp7Kp6va3FELdRk7kmhhLXKZ
O3NHTeDXNaISntdsaQ45uDai1fxE+c+78I0MXTO451X4hZvPi3Xv/1+rYtUmnfo/TeF3vtFqJujr
B7nNl764rM4cbtDOwBHvXR3RNwFrseQd9s6WBgLnMzD7Tp75+i4Ln9hs3L0L8nXMeAlk5JRx/2zt
Vb9G1POyEcT0zkJmUVxGNXj3A0JYCffH88GWhSrsSJD4WLpaeN0eRsohqrGSA+vbzlfA5PzxrTxY
dWJgRA1LyikU5ZkJwllcngMZi6DaRhrVALYHYujFLdToAco+Zgd7+1kCAOc3/d/m8LMn5rU27gGx
fxyfZo9seMevB6cMLCdNVAvDQ1LgogCX/nd8O8U1AU5IBZulHN0wj+IgAfwmiD3w7lNpCjjAm3i+
Uy1oHBgbEFGOvgT4/u87kB05t+9gx/+Cn33zgRuQAMwPEFoWuD2dUg1/Ck5Hl8nZ8BRliiNMMz4/
LR07sd5ODwrv/nN9uFlqtCDG2U/i2DxxlI0ugLRNrmMDo1XiU5/tI3jdsYL0T53ql8SIKiwtf6sZ
oIaXhwswTUFYa+wp8G8CoEEHWUVayFg18wbEACUGVnpgmiMJ+JEsKT70UAMep/35wQU9mp3GKSf4
4rkP4XN1ccByHmmznk1zQmWKl+YPrsln+3EPAAp6mEMBwMJ5btXfqqUVN6nmJvpUAF4M+YCXMdzH
Ge4oZ+vIWecbQCTvtH6kDNItOHy/+sSAsUQnPv+yCX4+ZH2PbrKnfPVq73J29qDEbvVgPytRCX+/
ED06uQYSxOiQiM5j0/0BAwmUxRqklLHm4kmECw8uPiq2M6wBF1M51a1dA4e9mfr0MckAonp+dJRg
8KtgUTu73EaXOYK2waT9LjGWwZsNxBh8O8Z7EPP+lCnvbk6BguBhpktASOa7VQZsdz3vCUi29foB
bel0CrLJCYiHWPsBnxGEpcuqh+EsbfFTxOWBjK0ZMdExw705IGP4qCxH6KMXrNjjqh4/fIxSLw7q
nZ8Bxj6/TIqLTxN+QIxCaDhr7dN0MBje0cGi43X25w9pX+sL5Sf7hQZUhkXUDeS5NkuPeBB7DFGA
vMGlzqrwtWZ19Z0bCCss5zPoJfhP26zkZ0xaqQWsHRNB7hPAFEcybDRDzZxlCW5JQVyKi3uaKVgD
4nXOjqficAUCRHjdj1gkCvYxqOM9w6U3aiRO5DJdrGakgXVAqtQfKllMP/ccg9jds2uN/FHCe46g
vX9k1f7U3uj01ySySWDfYYM67a8+W6xoLPNd5af/rbkDtOitLwRPwPjyAdMLe1m+ChxPupyHNd9A
Ol19ycWDg6jID+uNz0vQnxQbOlwngp1YuE/OynaGhS9qmVN88V+YZDxcsKPQedxRko772M7uAagd
FjNFd6hWzLCT0x/4TMz7Fy/M2kQzakyNKX/AwuGk74OpBpMwutojEPCTAtLan7TO2ZdtiC1TgCVf
8xY4Sc1r5GMaQ11hBTunTj68wgsES+j73r7pYIle/YffsNxx0GCRiaG44ybLc4l1tLd6oAETbi93
D4fZvnSfrOiWcEIuBEYGXUAZwmooeHnjNtFL2lX5h+C9omfy4BHhwWk6N0QojxErhtMeCF0/NT6P
2JUEhDdoLRYPDx/jVqtZD2R6eH5lKNmGeLsZ655qQTIylfAutlyvTstzg9038QzUpF5Uk96ijt9A
KX5fozHOaJbmlTAr50iziX7+d0HLjRBizbgS1cbG2vc0gWu18+vc5AQ5zXGgTjFrRMqMXG+m/6jj
50kcIV5rZrICZzbBzf+SwvYhM8tilE2Y2qAkKV11g5Trt307YO3IDAimhbqjrJ8joi6oCK0tdVwE
MCXP2c2tt8pfMzEZNEVIwnJwJz1td4sQzSHYxiUjqZP77JIMlmZuldPnlN2anYoeAvTs/gXQ6p1w
yAwJsiTFveKv9geGbC5FuDjSkycPGFvsJTSXDsSN8OwXP/JEnQzS7C44wbKwwEIxlUU2B+LSvkzQ
1N/AKbQ0n9gpQ9x1/DuetRNZqCjUkCmPEjAg2qAzwLFRvJERAFhbzA6r/k1Mr1P8cu8IgGsow7SM
D5jwbwzsLQgcOCrX9JS8hHeUrjiyWXVaUpnKdnpxIQNArHXTz8RXBa2FqTgcxjiAGzCCOFRwOkc5
u0OIePiVx8xRlD1rZOaO/vN0H+HR7odtFfRwEmuiAdgAXpZhde8dv6vZ4enWyeE0Pm/FPowWNNZG
NPZK+Cmxbm9TqP4gbHzzq+dc7bsLNpmEwcu4akZnokj2wS/WkMLZZ4JjafM6zGb7NeMBYWO/ZyvU
AHjmVWFboGWvLxX3N6zwrSruO9cJ9LRNjZ8+bMEtKuMsWwxwj7SFtgtVLHtRigemiLuRhYMQm1q4
qkfP0nFAwV4AtmBab0fP+DyHEh5wxhr4EkBUAHSADoGjEphfS5bkOYE56J2weHDrcZa7tU78jgwv
e1CoQPTDY5DgUbVPygFDksuuJCohLbgIkgkaW1N78sNdyfSNxhZvLTA3Cv+mp1ia7pG8gWBjZQqu
BL5ySikg9VE/B9l+Jmt/FVFivnqX1Rv7gffkhNNBDXogvsxzVZ9lg3Zo1GNj/ZatBkRBTKOB2mYf
xu8YCAXninGKGg6A2QTfsPU1w/5J0gYDf4D8khuRm0phKUY80tlJ7DOZyhb3V+5qrEAd6U/Fl3SE
0TTQzyPsKUS4JifbFF75cx4345X6exuuzCn6fQdVjQcJxJ1BYCrDKjPOqW5j8uXABDCDGa1r7o5V
pz/cacF4FgPaVx9mkKABhp6JiUU9hlG9X91tbdQEw4et4jXt/pRfqpOk171NzbM/VrsOPjOI3ZhB
nuCQFGKigGYK+DHIkO9I/ylgLwIiJDjsUph2ZEuZAI4nr5o+Zw//PEcd76lPF5TI/nCFr/GESTNp
iP84YuiflhbsDdQLNsEsYQ+EV3ENKgybM/v/EFqeJPvN1aYVbHwrvBoEPudvA74n5mWA7tF7QHSZ
01/zS6BZH3x8GL4xUKAw/sUcRywC1Nx/IHiYknEqsHGCxTFia7rilr0TvqS29eBt9VO2OZAubHhP
9jOM5UY0wC5/Drik2RB4VKyraqTiyxegxXOuY0FLAbkesTTcxdUhhrAPoxKjcpwqVKhbbK4WIKJO
41SsNMkHS8UiSNvwNOQY3NooWBEzNilSK+Y4AVsiE6DC11d/eQpgJLCw80HocNrlK2bPRjGE2dmk
+IHGseFef7HSG5oRBGH7HlVBvby7izzZh4hiaeFthkStTZuwmFqyZ9rFNBuV1gN3lvvR/RNSv1Ge
GnPca1vEsyWWllAic/4IL5vWQzJaxw221Z7X43jkKythpUJ8sq1QheCnZ5mA+drUotCIGCcrlZDG
iQiVYeUOYtNFG5bY9aohUp1FP7w6OBejajjtMuzbC9QMOHKM3rt3Y6U47i0wHo7ui/eKtT8u1wZg
Ui7y0TLKwPfaHJCi+qfABF8kB8n+ZjWCVgX1nzmWN8aKN3Rz20Dvfxw1KatgrMP0Xrb7EGqI8HwF
nfl9m1jheGCh1FhP2+8f5euS5FtQBTUrX5UxKHMv+xnrxNANTLeKDwns0dVv7Td+DOeEE5J7E8PK
jziKz5vxE99psE9gvzRLliIZ92BpdO6N8wFQroTpZRgh/fcv+MryTXRnqwANokW9Q7itPpzC7fbL
viA7zyquca67B+WXfkph2XDGJwOQpjU+fBh++xjoV9s3mPhssY6ZR5iEXCGY7pm4A7pD6onRlaMy
i9vjuq9+ldVXnrtlFVs65iW3U1pISdPiJC4lWo9Ize1Ew5STtVw/dU8Dg2RQEvwTA8/7kUVwh5Ft
J5UO2y3fOan91dSIH+0Bx4T3FQjC9oY3T/Am7JISQBSBP8+8Afb/l/hcrgpldYAiXaPr99XW+vYd
RpoCrflTyAgacrZv8B/vAUzKBUcN/A7v7mU/g+Pi5pr/cJqCRbwdg3MWVYp7q74UM1bb+AXc8fsd
aUqgov1p68A8gsjlvPA1BXTVlpMeZ939Jb7XM6I/ooS7zMGbGmru/ebUxIMBmiTfZ2HF9qaZiZpW
Z9Rii/ftiBnoWsLjsldNjV54w4kySypl2scvAyJxh1XWMNQ4YggyrPG5V1a8akMczLe5vCFNv2Bo
xvLgXd6Y+7zA7OSUpo776SvoZaYFPl5vYnBMAOHgAUbAACJU4rD2rA/4MGHDghHTjQPcMVXTC/BF
RqRMzaj5Lv8eTcq59ojBc9+DRaRTclhS5xmoKYpgqDBbSx+EFwOzyaG0htkGj0Fak9RThkvsakU4
z1X7zaEBlv9ag1YtUB3gMIFU5ewFLkPxZQg0PvyJf+Hq62+wd6U1mzaHsyfeFWyjsEDwuxMAlcdw
pcq0+Hr8wkFqUb3KBQ37o1nAINbf7BpFYQ3lFLY1wwGDUwFuzDB+rdPLxRH5XVk8EXZZWUO7JHym
ENlp1hFftid2mdhZ4i0AeAL4Z0Pp5/wtf7qbpPYxbFjCY+rgjRgFKuaGZNBR28mJBqCPW+/pn8Yy
FrXzxNPMBnTsW1kD72ss1JR3yGDY/y7mEMjU5urXud1Sv3M6+IUxbHDpuFstBORGTKQTDm3I08Bh
AqWrP9pjRUCci7tNfCxgYHmmuTAWlALR4oKJl3/+viocKAQ4dXtwwaqrjKGJy3pKpzEgiImwZURO
BojUmPhNlcAvfaxIuYERvroTOLFnK7PqZMvbTHbuBn2DzSbyKYvfrgdMnZlsxUZe4fYVvYinaA38
g4sf3/AJomJtu7kvJwP76B4WGX97tj7SQKT4fZ3sF8wJcFhL6ac/lsCXVGwgcTmUgPEMDPVFJ14r
EQsEGPW5Z0uaq8vWGXCp51Qx7RL41VZgWGZErT4Ej8XJ0cMHsnYk+QvNGJabFgkFvCYGVADauHA/
Bth+MXXQU7cWtEGCaTrXYnS7EMN5WGZMYRuw8OsdiYZd7R1wZQ89+0LcEPCaLvjtWedi9OLJS0rc
MBp2HqjsMOgHIAuJ17Y3f9B5M3qDHjJm92W+k1dk2TVExWDCqasbEUIyMOIAibZakJokzMjxqLUG
c8YPfNsy7G/5qlxsOpi2a2B9AiaEqGPe23YtvSFBwNBAtzLdOrqIvsIZo0xlVYZjvnWnkYR+K+Yn
lK74lvsnVHib4m3n0Xv2xFlzs99gBk8Dr4CurvLIjPNdtlVi5tM7hsQTEq6/zTCyRvHm722cyMa/
hKvjOLEqlr1tHx4B2PX7cHcLwW1vkwyhUm+4G/jEirOP0Q5bhO9qVI169g50dNAt4AJXgGEusnGL
hdpKGgHmc9/ku6s0vIUt2zCY+C+3frlY12eZZwCBiSMr2J4ACm3VaohdvYoIl7BkKFqtAwHBHiBs
zHX2zSq4b/hb1lalWObFRnyFje4B/2h0A2tlqYTY0Rfpa3lHGYsUEfmP5OVBPn1TZ+7jVofayQOM
BNzSAlDTi3sMSgdcveg+aTmj8KKEMdkC0gCkZvuHJ4kBBqNwHAHTgUifpy1mwPeJiPN5Yea/L4Qv
GDa8F84gha1j/NsfK/CNKNUXfYYboKSjdRiI5mX2wYPCmt+607jPVPdO2F8vsavkHSq0jGlvdYhA
VXeNBZRSkS25Gp4uWP6PGHqXkARtQ1wfZzCXV2rS37aIsbF/LgScvnIArlfgp5+UBY8GJV+PhR0y
9/TeypiBNHpfUoUJdH6WZMRus/urjJh39yWR24AGOi7wiECshMZ/YRrDc/QM9wMRCW4ASn1N74Nn
Dzi/yA+aZZjDBB+t9/KQW5fIf4ds1ROsZqeXxWF6mhTpO3xEeshg/J4ke3+ACuGZ+pyrSCwmtbo6
mKCIXQh3N7D7+9kheeG0uV9lyZNIc/3kvqTbBgbQSQvFuy7em3zKRCDu3C5bHaN8XUc1qG2XaTkB
si7SQg1MWtBgHy5YFBfdHuicTTx8KHuL48nH2+RJhAzg5ezKASFNJmoDOyCo6fbpVxAOyRskz2U/
ETBkSghUlYEBAkz1ql0XsJ9Mbq908qkRA+HjIFTVYyXOHNZxCaYkAP4CuAfsTx+30pmMwVh4D+SE
fMasj83OBsDcUA8JWQ6MzA4reg+43b1NqL+FAu7/0a/+xgJaG5txggTkxMAa5gRppNKZKfDCWfg9
n3XDXADGWBqSN9KIr7Xq1shgXhJZ4PIt4hWqK20mVS50oVxizk/sgKUW9wjmeAsh74TEXorH5IB6
VQQUKMMXqEMCGYo4BAlTRbR70qygQhB/I8aRI5T9PTILn9ASITjSryHB/0JhsMJIHVjq9EG7FSEV
5WZI9D/Q4Rmk1/IwVbz3GyaLWdQv7HNksB4mzQ4Q26kwj7+Hu8oT8RZpTAR4KzEO+8SulCKdEJyq
U8Q1dmX9SfllRvtYd5XgAibZOziPs7T4qh1znYGlJH1BevEl+ys/b/ImyqYW7ZdaVIEvLAI6Fpsq
pG8goo+VFr/BaE3kVARcQNLgkTHW49OS3gUZa6bFwhIbuUzmAJrliO4h8EA2pqcYmv1SdKUyY8H1
/XIpVilygfiwMGe4PNyXuMMQlzEWsQ/vIH/nXEVExMw/Ew/y4IkIqgMAih7xmeCCYkJfdlnCEjVj
kR28qDkRLWPc2DGZct8uFCCiOSVL4cAqvG8IJjo9LrSBc19Wm9uG7S/naOnlfUufEVlCjBB7PDMY
nO8+cTueiJGxk9nmiwbmIyaCRII0EMMD3kKGcPC28Hfhi9Uu6Lm6UmEqkmqZzW9de7byClho5uqS
jRO7/kTMHWbjXVCAagS9ybbmjMzn4SBRGyYsKyikXc+w7tmFYkGLiDxi6zMoNeE6ZsaMiCHl8h4C
U96Db4p4D++5PC6IOHlYCzqzlOL7hjqXff+wgEfmtZ8sD2g80yiH5g9WEPFAMBtEpdyxg7GLVRvI
+x2/EnQTUsx2QTH+0aJqwyZLJzAxZbZNBjLzGPEZG6DoKH32MsT+WXr5WAb2CFwBFLVTADNgoWN2
dOJdKFPFVSd9AeklE/KVuF0TgJ49c3EKn4GIVorEeKJNe2npyRNpAe/0DBTie7wpdSSCB6JYWHXC
seJ6OkEseLf06B6oEyCO628UJ4hUc/t9dttf5MgEEDgzyQncqgPFCxMI5zxI0RUNUKhQU28y3CPa
nUq7/R/TBKKfjW+eQTxQaTYArTUCiNgjqCQxROB6YO8IMosAFG0K0VUI//ojWKtfGOyreNrbpbUq
CNEMTi+BsnMlCAKhTWBzCFcCQZiD/R/dPQX6IQgfkKcQ9+O0gt8SZOsWaoJ4jFWfQCMh7AsjzMCJ
wC1Z8mIwzXjgv9G6APUtgpDkLEucbyAxmYOvnItA4afn6zEbqKeF79DADzFkOzxHRSp2o4FvzvBy
2b1DXg3nnrRycB6KAWhNr6wGQqHSMBz5ZtIsD5CSEaTlDeDj2TO+L7EuGggVgDJ453ykps/gjYS7
jIHLGUuBhuLl6qAQvQWnESKAySCspr0QwGJXlixhN1NFh0kWD2ZHdtJ472Imp8Z4Tjr9GCeRCGtJ
ZLSIL24RFp1BtZCXrYfNq59PBrP+7BRp/nslc5JbmnOgUAn5vNovFITdyFdl7x5h6wGyMAKE8BY1
YUkE4jTncUaCC1eyJxR8b9onrrbpqcSTVpL+7BEimMCyzUfuMANyxisC0T7QbJFrSMkpkvxy0Swb
ITY+1hZBqGc9KG5k0iKEEDlRFoeqB1wzepRyVAQAA3tP5AXmlFMSirD46vFuEXFHv7KpANTGaQ4k
TSLZZWsjlcKrN4ib8BrWITKXB7BCw/7suunHuJA2lgm6d6SxL2FKhOsHjhs4p2ACy7NNPNMUi+6q
w33fMn2s+kJ0LFjv6Q0STyMpFqcIa/RlNhNNLSIKtMsDNj1gHTh9TyiLkCgyeFJkMCgF0bGJyh32
0Q0V3muXp6LOPuYQvuzmnMfRLsgBJqF+FueTfsxjgblzBjHyLXxqNIAz2xC31QmAvQGuqG3Qm6rR
xVMIyq37gxh7PYZIXYoOzici1N0jbD3iffvNRg6Pqeypn57rhReHfvQe/mErJgtlvCrACs4BWNqv
QyWpaQc46MkRuFe7zUZghHhynO1eieLXZ3yKjflrdSYiOGatovMGs5rhaxTAmD30W/5jWSKKIsre
YzmYYdy4X9whXI1FtPA55pMDQxgIZoi0sOQVkfj2qG1zJHZ8w+oL9gfxYiQlvNpEjSQHMF6e02dG
PzaMSMm8PaIfjfSdTHeafj9+A0J3vNi4ghlI3I1kMDO91sVvHFvRfKkkxlbxz8vz8rrB64sl0Y8P
KYaMPJrZt+I+OgXoV9IKHQP/RtruFOyDJhRBzq9LfcX09unJTLynJ0R/T1cbaaOH33MqlBg3sLEG
bJbnWEolnKABhx+Dp8Biy2ZGsu8xLeSwioC/oh4ifTNv2lAM1m1RRXe3FxZizaZSQrdgE6okrdsQ
Pr4iujihbf+kUOWEEe9ZEXWIFXG9QWooFviANN3HD6GIWLAS3myXzZV21uEjxPAyx/3bp7WLLJbG
uo9faZzFOAREzZLFTCOYuImZCKvohe5fw96sudi9GTOgsE8L2sIsWu7JF/Zn2AiNFf/NBJDGdTiY
5RNWbTSYXegd8E/H5ryrnnIxExuXHZw1HhuxLHBaO272kbEF4Ke2WIN1WC9fsFxbXsNYkTCYGcBQ
sMQQdc4HTP6Wbu7Hj5BlihxoK20pQtxfEpZqrPhAlCdN2Cy7d2XhCUtr0R3XDSa0+x2F6iXyev7v
F6LsRqx+THTFYhBE5QGZWQBIORvMIESLItJ4sDm/LvcMUp9p3Z8VEaSSCmqKSKtyIRqHEDcEcX+O
57zo4tzWm2HBLxk07oHIFDpIc32bEZHGuAZAZ5ZaItqOq8rqBLnMU6J7TnExC2QqILZZArPOuAra
KY2vIlSmX0SXUJvsx3wP6VRac8VmXNBD7vCKYQ5BIeP3StyJRS46mUczmHlKQ0IzQcXI+sH6fFXi
+ttixyr5+6F4qJhzgri17vWrBU1EnVZjDK/7rPBynIPPRsCTieQxe31gP8R4s32YHATDhtok++CI
XeA4kbGDqI+EZeyF54monrf0riHIFBcG6oU7IH3FXPLExGIuivXM1HPBP5wL8kdQFfDYm+CMN49o
Z+OVEKIDVUHjooHX+NoId6QAXz92DHYNpkryYBdAQQ2KTInn4M2BKkH+gfuncjybKVrRS3yDgu4j
CVKg+abXBJKHmZqtQCgePObpKqxcqFTYBtW4ZaEV44KxOS1wLwqx3Ql7UFWJNFxXpjo629EhIdjR
GC5oQugVQdDd0+gU4cxTs3QRh5eRzvZHX0NwPwNIZ4qdKAuevukogNoCSj8TQOs3x4Sa1UH+1UVP
r//AAbl4kLqkhxM0s5T5sI8y3gr5Mrs6MMI/hGpJDv4zoBkO9gh+G4gA7jpb5wHfgkNsTthxwaQs
iTmpBnncElJ6wKPzmc5YogzFk5w5wUzhLI+UUrj0OWrY9+jK+BQf5pex4RKQzM/hdi6EEUfcEOzD
EtPou1tFrZenWNLgrNMSlvt/JJ1Xc+JYEIV/kaokIRReQRmJbAN+oYyxFUiSCEL8+vmaqdmd3fGA
wg19O5w+5z6iPJEtZA3TCwpwok2uiZJK5b8/vYxsBOEvoTPFmkeubDtsUwi/3UzcAJL80SmqYqlL
OIyRssjghMSM4WfHBAgzuU5Lh+UNm8otk1NyjUza3x6pyqWchGM+xLhjWdn7aKcrE2jrYyPdft8T
3RWbuJ1TD7onzRib/iHNIirVEjknytklbNC3J/kBf/c5OX2eE23SX17CGlsjz2mxL5yo4+CkzxQj
O9am2qbHHhXbq8/rEVtatnortB9iRthwwPdW2G12Yn9qRRzeG+5OgWiUz2jLsWIX0lvFp7qDXacz
GPIiBvCMk8bMurSbutIeiM+AoeEvxLUha+eBv/HRBOKIAXUfGzv6ShtGxPY1L4erTqiFHxTxgVso
HETMJd9zorfxAPXIH9gyoVhM9BNoRS+QQDbiYwRvUHjFCwA9ExJo84kuoAe8i/NI/gIAe8gryiq8
4xFSLGqoNWGaIsU/ETfxU2khUCIxAXpo7qiTclu+cpVF1o8eyEVipHhLrHP4tnIh79aF//Hw/T3n
OOp92AYsthPRxieHOc5Iz2PnBDlnoyypnmdwWbw6mO4VZgdagRHLFpgrK+H2S9GKU09+KX4rDuod
I/P/eGjZffLyNJbx5Aoj8h9k34WP3yY4sYYZUQbRAAbkwk82uoTHNY8OlQvf5HgJGz+Pzpy8egwV
bM81vPPmBtV+R9WCuhKWhP6VDmIzJvWCxePdZdTz+HHB9S4xsPbuGB+oLMvIIKAbtJMe01n8yGjI
HDokBF4x2XMyAsweeiJxP3pz1olpkGmQZSCr///zqfCR8HKE2xFQdhlXJZJ/+YQrX8V48sqUFpmo
6qcRDoYRHRo1/o8aFBQaAtqaedMmUPh19rpQFnrJs3DWM57yVDIsF5eUcpjPYGphp+Er0+aNpCCy
GSzrSKDyHIQyJ5iXOE/fVpsHoX+lHaF77l9QboQTOujFL4hv8Eqo1vlWxNyvpD1D4TJ4ZhE2s8X4
y8qZdTtxaDC1Pr4a02mS3ZbLySntyCfz1MCt4Ro6ZpCSlm8BJcaVYhR4W8XXotobZX8IGQdXlqbs
Hnkdzjn+RHtKF9Z4aDQa+w7j1Mdv4BgZUZTlLCNDwThgYSEwer8neSG5GW11pQd4J5D3ZSXL+MpP
AYGEgtCqIZ6XuWHMmQt8hPC2Ub8aX/0SRxWSUPaHPAB/y+uKtyjfl3NQfg5JGoVVnEoW9ft2PDNT
I9Mni7rxi7+Ot+HV+sOagwKT9VOKvYe/MVHjhqoU9wBos+F843oHls//nc4wctJd/pBX8/mIjMaF
unkv7lFcNbAmTAvowUgLRMHqihYnKp4MrbwBHlQkHu2NB8G8kUKMANTIOyuBmCLxT95m3Dti8xX+
hB/kVz8az4fj+f91HKrlGku9Y/HI6lNC2eliVBjI98Z8r2sD48g7V78VR64S6aBQWASKL1sY4xs+
zKHsW7nG/9NDtjuvCgNMCJhcjBvDbsLG7cnKwMj6Bj/DfvDo7wOUkUR+PG6+jp6sGpkq7sWIsInY
r/cRREN5+oDAjxeF7oCtNX3PRclRbxLD4A6yGMYyd7Jr3+OcD8LmF9px1pIcizzGiJhWlhQonyhb
yTC6rHrwtCy1HlJkzD7xL11VI7xq8SvZdYxzhztj7kAUfwF/UOUQlR0hxw8hZWRCrgm8ayjPM+V5
2EBYVzn6+KJ41Rg7DOx7j1p4OcCLxu9FKl6g7BtCeR5ahlsuKCMp5/7pwRwyaHi/YNZDmkaZeOrM
QyIvrhux7eRq8uhiTczdnWjxbVXCIadZizQU7ypTrmBMZMxVRjnb4UWyzMX2ylFTy2Lo89YSdbRw
4XCrKpU4Sp5OnkmeMI85Ev6ai/RrMdzsP6Cy/BLDJTOnhoBTJcrHTQUngivNzql+ZU8RF7JvLTlx
8Pd5XBkXuWLYXuGyaEdcMo+Pz2H128gy6ohIuSbjKB/jKJAVJ6+Fb8wKkVVCF8wBGDEPTDzzSwjL
bzyuLCZ5WCuSNjty1wjfSISFV/v2aPv47RIP4I+XKXGQ5vEtfEuSia4c8vIXLCxZBBIpsaZowcHe
MI78w5N0fFjWrAwzM0HQzoMzGaw5eztkBRCdjVu6h385++QIVabi2ba4YvJcLFA+Q/gBK6/YGTaM
oDkYMDwSPiZrhVsyd/LmDJNESBI80JLGES4vl/nkW7iDDC9rUImKCQ46tShlmFfvg+H/OpKR4YYR
PZc9/vO2ybLvZLzljGXouZAEnYQ90AVD0iMLlg0x4uGYHeqbsvXewQtGWQIZ+hHfuR2ZJHIr2Mf/
DyruhQwBe4ZfLNg8ludn0uVezKU05kP7yR247OlKGMZOwR3kGlPepZhklSsPjJtKJT3ldXl72vcZ
EcaEN21DBwN8JGiDUiASMAxzwd8cmUXGOSeKeB+z5/cYbT3cVm4d3kzhSuFR2HIylwz0f8OAQxLQ
08ODcm/WuHbx5fP0afFTDj5Ml+xrWUn8FNshB8v/aImVz8PzCO9V+Phls3zdOKFl7csA/3eMeF2/
W8qGYxTf50aNgZLtLUb2Qpx2XKMyxQLuKMhxS/FkQBbJgIv1kg0oL/P/NJGz34HMa8CU2YRU8nCy
NBhSVgd/YEnIzp6wjOQFuQ9NIvaABiNiJiu4ck6wFkWigcOGfc8VMEgGCSbZoDhAWGd5TIefvj0W
puCd82A5WPjJYpVUfA0JnWS2Sa8RMzOiMmuy9FhX4r+JqRU3QfYHDyGWkL8X48Uefy/Xe8hiErPR
25Na4gUwfnwV7xYTyESL2ZLQWV4cs9YfkrATQ4CfgfkgQuFfFgF3JyzHsPC48r74pO+w5r/hl+eS
69pbyLw4gfDgOFa2uwfHCvpbtJ6wyVjtrMeURpP/Ow1LuSeL4UKaDcvNe93LnpUrvRfdSCcAFVsn
jylm8r8hYM38f9/CX8hxxXEmW+mOUt97at6xvix3FjEBvKwQ8mRiZHlrDlR5+vd2w2RJsIXhZw9w
oI1ItYlN4OO3nIOLO55pBJY1ic1vJVh5e00sPNlOsij4jziwcu5KavSMWiN3YYrfpxfdVrw+h5jM
O51+7I9fJPXgzOATb1MCzkdinF3znkZ7Z4S4VIwcOWoWiewKnpQRgz2D/cV3ZOOJyZeBFKfhPWrn
3/8r+PErpy7xoHvEqRF/TjywMpawiOJVBBMEPF551F0DINYzYKRTDt4TIkIGZC8Qz5GjZm01aUO1
vR/uiwX5bPwU5kf6rIXvQBk9Dp+kMuEfvKzkACYD/Qum7/dcxMYKbMeHs8TeYFYR1UCSkb0DOB1u
dJcM3sGlreIT2i1iqUR9/sxm9617jk9wl8TMIZCl1qJdPL4Z4nP0p/ngU3nABQa4Tnd7n99T1L+d
CPesctYHak7B65NWHPdIl9Qiq9a34ZrOqkM23d6D8tucVOBPE+dXteKrHW+RmKAh7wLPZP4LLwFM
m4P8o/poyFBAb76gPBSYq3ZBEwV9Lxe0q0RzuokP7n3Vi2ClguX3o8JhRgMn1NC6afzbdzn44OzE
TGzxZ1xjlv/A9cXWh4Z3CE3T+OaDpAHqPixHLEEwTVG9AVTb7SEIUtytx/AQ94oOwqSiUND1JBia
5nCM09RBtxUAb5ph6gQGdYFG3En0PA8jnUj6sqDTRAcLsYFkBphniqZOBxCXA7Lw19v5h616rrOP
yW66EPe0w5jYGjIFO6D/NwfOOjyDr8Ot+D592+lto1HnDsThoyszVL/02XF6/wCr87t1qckXs+vD
674ovoHVnB9BNKrDCToZcMF+0imJxrL/+oEH/QUIuwaq5HE15qDwlB+YgyuwV0AC97YBJAM42Oc5
qnL3+qcM9lzja7YNauR4aVyE8AAc+0RZl9OqcR83rzuEVCG+oJRAPu6ohAxWF6BqgcYiqh7O0AEs
9UrNj/6+v7QhjsLu4WbvLRoj1/pYz9GhH9SgHJC8eYro1BViokKIIFRK1BFiASaU4EMTclraDY5e
/+DDPwB89ekdz94H6KJycBi4eQQnO9TgfTeDjAt8EEQJLRI5k7Y/UodgxwZtAIMY8HPY/YEoAjsQ
AZIDN14RSIX6+D5gDyJmIBoYfSp1L88apGmGmOiwWudPPMIzwTSpGzOeHX9JhYZlYGzRhBjcIY1D
cJn8DIhVtBc2/LaFkt6IK9PvfX5QB0CKe3D8gIDxCiXksgnMSijLSD0/hOS1B98Xgp2GnxHjzpwl
u5WmTDrgrUFxnNE0AAgVHHadqO5zbK4eX5DnzvvB+TNLOmD7KEGScxry1rZfLDikjvqCDHUlBLed
Oswurln7fQCYYIh7kVuszjZq5sPS8krNv8Bo8XNbMB1mgM4mLtgHvAIkChCHAgPdwkAZIIJ1/SvG
sLAzr+jywHWhxT32JjylbjlrW39xDP4o4Nx6ooIEq8YVeGDtnhFCRTchOf2dhbH8dAzMv2Juf0Ga
CbVbBscXdx3XAKV3B0opY04NgvPmV/yItCzdT2cp9p90DS4xhHTQcu1AILOETvQACXv0c+1kgZpq
0InG+kOY2Zca4JLE8WmfAx5BaZ+6NOXtrwdZozZGGdTaPyfnn3p0/tjO9fHxg2isv+E2hE8q1JU4
tV8War9nH3Y6Mvuv/rBY8SMY2NhEaaOIFBFATWfyuocnGnaAGqIWzRtV/iVo7+6xHxo6ArIBCy+9
iujeZVzpLkIwh2qq/RTdFxyr2xmNzVK9kbhQIg52PoEuBwBgcvCrk9KZANC5fk/giK/n+hCbANAV
ag44PUNFdRGjQM8DjTKOVGV531UBGezTAcx15rrA4iyeFbwpEdWHXg2ZRmi919iASfVzVnx9dksY
UgWNANLlTuF1w1b0NUD9V8OHiwrOCyrZBtSlIlzBl50WGalJC+UCsv4yGsGdWNEbFhw6jxmP4NAP
Gli9zkQa6grNDCEAqW6uwj4VvSAubLr2l8GuG1dr6DghOBwrkycqTpQAUUXNbdEBuhVjXp+3pw8H
jdHpY8MTVKXXX5SsRpqV+mh5Wgw0KiKsYhRkzPSBkFSM0JAeFLu2N+kVUyjAvworMGvEL2Ei9Q6L
HDpwTttK6C4gv7D8u1dkg7vH/neKMSPfp6uW7oaypFWsw0NSXPHxQfwNycuP8A81X3iCYdN5TnTq
Zt3oD6KTqbZ3efDX4gXl+egGZtDbzjrYbbE0wXOQc/e5Go/QMJluL+4TEIQ9sdUALNmw79+fgx1I
ZBWoWwGBGJqJ92wGA/HBQQL6MM7GaHxhD3WakhwkFOGThUamgmKXYjZ6NlEK6TnSfP4DRJdQzZgN
/4vmFyorGso/H4wlzvB1dOLo84mYYGaevhYQzTxE6hYmTuOv1qJ8X0VNUsKMvx7dOAyWrBIpeRer
zI+PH2D5n1O0J+6xkojnDzh/hjFxwmLS39eorTMwwnfT9zs4tvWgTN6hL06zBGWEYjhjZazjUYkX
m8c44m8Hkw9IngW194h6cSylYilsSLYygyvoEW1j9dv+g+gYas7s5GKrz8nl75zcEkn+npPDn2je
JSjI8Icu1kkz8SOa3dJ7nCeSr5E8mmRc76gbK6STcvKSx+SIOB+8QUKEXEAwSRK0i7G58gXJNXWx
WCvog5CAANwys0Qkd2Rry+I8astFf8HL3k5wixqNb86wB6gQ+aA5ypjsEQI+yKW5f9qG8sUrfIpo
L2CMxmsZQNDr9GzSTc5cz7P5c82sTR5IK/v2MehU7w4qdZBpHlyhVyqC1UBZUtt/la5S3eGOqq+L
BuJXt0UR4gOWyZl7JS8WItUOu3705NXM0EKw1klNz3FnKDucO7/uj1pn6hf5cNKV8ZMMTe0bVYDX
RrqhgSVyyK3wb4ayw7VhlYXmHGA3wVTnXiWx5PQWFUQyD28LoHKCnuto+6MENnCYHyAbhGHe9RPf
YnNcZvAeBbP9VQIaM9R/DFoKAZH79JWDtCVpqrWePrYGzRI+pnJzXooXgZhBLEPkl6ZHMxCeij1E
rgX9ieQGUCE9uj66ykv6u5fLU2DNVYIcddg94zMAPYiLuhiM4T299hfa7vSR+5chkh21ge3zLj+P
Zg6KGGgWPZSHYab7J4PmMR8q5ZPtlWD5QpV91i3PimtVbqXP8+fYGDqkiik020iuG/FNmdCuR4vd
GAXUYu7gSX2l6l/T907j6xlE5CD/Odfuhbwyuu3IQgFCRpqjiuzZCJEeIz6R5aPO9HejIwQ10r5n
tO7IuCUXGJsGfTykZtZZbtSvU20NVTSOGrqsyI01af81rrYf2cXTEjVVzWFWJWAWceiUwYxzlO66
18y4+R1wmWvab2Y20iYcXDF6udV+S0h1mWur5aSZNATEIj9cXlMNIYyKZx8g1N5gTw8mKHw0V9KG
8kF08x9ruF/jTEsRL03MLDVeYbnsiyM6ypfZ2ZOJWlJeHfWd6GC768dSOcx7dvg1Mqux/oe70FtW
9VJVvLTB5JuDvPPNYIKqwC1jDE9B7j7prrwNnjAk/V6DqzU1afqbW/d1XU8fyQsaGtqQ7V2mkqtG
GSr36Tixg4fOGo/LKaIFdJZpy+cdawWw3rPq4JoejvuiGSK1TAB3HPj0EdK11A1uvc88/4YfZKwO
UZ16rIvwzFrb5Ivyx3xytsDc9MQjw+2oQL3DQvbdp2R79RGM28a+MSxGRzewdg2Ys0PQ0oehxNvg
SwQR4TN2K+djG+/KtfFpf39xXyPmAIX1/xX6GCb7a3seT3BlK5d+tZ+XhudbG19uzGlq6uFhxU4o
NKR45MZVglwPi98fGSqONIzronpgBtvrDk0jUMT9uRFg7VVqNfHpjwLheYp2cxnhAYjKpDeBOvm8
OXxW2fcxcRYtRz+e79PhMRSoi0Ev01m7QPZNg6u/N2dqyrVTuPiiaOxsnZGyPOIIEoRqtA7BArfT
x+cznOGTC1A8G/C9+9RhAAyPCEbQ1kbPUZZ+Ft/9xY6aM2p0cW0OEN4dKeSwWMGjA+qXEHPRO7A4
Gd7WB1Q/RZFMNQZF7VuPoXkJ6rNr0I7mREC6UTiDih192pajjLQcxwmBUu/PjhEBw4Ye/V0vfNAZ
G9xyL0OuXcpXxEomHXXVwHOI/4Z7Sn+QIrgXet/MkXL8OnNcwhCgTDQgo1PG07mub5cJZMBeAT+J
0kR3nLDnZbA+vcLi8f04+mdIuV8TSJ9fxPDArujsJ877oeMDCg0vtSQoQaWGStr15eG5tOZgRDLh
5vWt3QvFzKgz10UxNFGAJ8qx7KDtvLJxUbE6J9aEiZbVC6mnD3Wc9vRVwb4XK//UMYUce2zfy3Ny
sRcHKAl1uJ+LT31m4JPB+Pcp+lYO9OpQ0hEpvSYqbZErW/1WLl9gTU7jyXlN2HiNmyZCFs/lPM7m
dmDedi0La9vB2oIV8HXvuYAl/BjQdTE0frEuExjtFJSjLgrNP4EhQMdqOBGZNquOiJEaOukaV/Wo
HUfNGplRgrz65HX0VvlX77wuzgC29vewKaZ4UXtYnFlgHYx8jPj2z9DT5zVCwBa1eRBe16SnsSbL
yJpoP7JSyVFM8siYOQtnck62M5Oq7t0DxhFYE6Tg1s+1Mbv+WVTFSS6mp88+Pz0mIiBeJs2agA9d
BIuwnsTVWgmNL/uDcEJbUFRP1eAa2x8CJyN3lzhhiy4u5+BjAznkTp8/NtS/5xdQHRewdACqwCtc
RnfyhtRp1HmliLSLeOWcr4ANESrXpqedVAMy1AkwtHNz3KNE3tsIzsaiXN6fOjg1/L4EXrRUEuBZ
7HNwZt9S0Ud7doIKYfaHXBaFLcKQWKUM319SVVwCLUxei8aHBn30mp5Wj42DK3L+KVYGn3htlPcl
D8B5+vuCNMeF6rKTQIIZ01DogA6KRzg7sTrD2z6g35J23EBe+xpTtBLESyJv2Hf3SvIE2WGMyXUu
/4+L1LC1qc4rOktmUEn4zQAcYMy1aR3y9oeVAeyYl8VvowoQOSB5TgD3Xhv+HxAU3PsKGSrwAtOa
uhFtntyDG8+thFIvFlfGlEEZ44IyXm8teUBSlx3ew86cA2rZ9CJ9DsKIWEwZMQZkOJ3EmFM9F9im
SSdPdAK+QFaBSOy0ssV+HlZSuTjswGiC8CQfBVs4ea+5QfMhaCLi3P5SnWvofwT48IyCyjsr/ggc
En5eCcpCHEGwMqxFov0b4mZQvXexrEc7hWM00CbaREWVMi4TVlRyZ8YU8sAqgBUyC+2MtdIF9nXg
9kAUABUoeKICPJc6znYCKTxhzcnewPAqb7AXIJqyt0hSPhTif6kqgSRiWLUpccyyv2983kLbMBfz
0+417TH6NaVVirCo9UWU6Jm1kDSBFJj1OUM2ZpE++qAQ8RupTs6fU3VOnEqW5cDS49VlhFQG48Wa
vIysJe42sAaAYcaYhRxI0YdZYWas5WHHs5F/GJnj8qPekdulkhgJhEegmDVqxxR7wPuRqAHjiTPx
IVAw6QI+7QTWpfg5P7nsgNyO2R1sOnaAkjDPzl6dMxFRf0+wT6pa1hUTtyqI5IEdgL7r7V+ooIyK
HaK9LD7XYjB6YMJ4V8GCalPkYUIW4J50iKzcPH1uCHkpKVM0kHvv9Tmgv5qKlXrmlXmOlaD7+qwa
RlEysGA76xV89jIBYApXT1rgonoH+E0KQLwlKRzKpHjvIJ8Z8ics9ENZh8XquWGPgrsUnBPuvTF3
lv2KjBEPz6KcO3shsccibwQyArsHw/LaMPMgStnNz42TyCrGr5ZakwQ9J9ZIJbVWrj2FfgbxCsn8
dO57QdV3JvdGamuq+Oq4t+xFRO9j9hsJYALis98xlm8jOLMWrx+9ZC3fYw4ZYAOi7rq4x0A6bhsr
EUTHEW8DuPRrQAKIVSKrlO409tiZBtUZuTJYZPUxBwomcMlWxlqymQuGz5izxsALsSlJLJFwAc3H
4hTezzokICfhVZEwWWa79+7iQ6TQ+N0E4cfMLwUJeCUvkbz3PWPSygcumDBjDnqWrIpCvMffCpYb
mBrzpVV8m/fE6kBruh2yYwHuibCNjX1saZHmIM7mxRxVz6mWGLROD6D79uqYKNiFT+pzUu3RkL8t
T+EpJAInGw4O/TrW0EPmUzfw9jQs8Aub6KsTkG90Tp5BwtNBMLkArehQ4XmAYD0CJt6uKVQlNvQE
F7eKtW8ntoKtT4caQLQ2eIVKeo1sH8RSak6MyQMkPV4OvXIjdW8nNxCC4S2uYHEJ7ag3qnyOZcg2
CFbR2OHU+xGQUkdmhFX63teRTDiZJ9QlYjq2Jo8RfE4U5tIt7UA0iS2LlH4z2nym5vTyBuTT4hM9
doW0YJS0gL1CGlNiGr0uw1eooRqTXtLTc8C9J/UsI/sZEqU8Iv0bGevxGQTk+JUY346P+J4JnVhE
kPGLy70g39ylFiF4G5TaoJogxbjCcbvju3H1w0e+OE7wuWPt3eBAa8HcpJ0f0SyUYDbmtKB1jZ6X
nbQP6nQ30fRwQ5KU+nCYRX1Pp33NoRfuETpj6dsh38zoS2uHlSroqx+ga3nFWQRQzu+TbnLb6Wsm
bQ3qtAjMiL68x6icFAxR92F4PfdFtuA0hxF9DHRyJsY8G5dLIil8RwR78EIhsqVKQuGE1Tqmc2b0
ohtWR9Qt7n3RWcRyIPYKNX5/hduIFqnoAIyLZo5yUS1OMSkfOhzO4SHJuP9tJC0Rx8nl4xBb/nFa
0kpU+S1aMYcQVzUmZ85C1mfZuCLJII6jHpPDO4yd9YOF2I7LH2XlYGPCawoXFh1ISRFSHpDv0y0B
rPJA05s0Q/ZDyROMDliZ0PGtsM8vGubIu9PHNTsvTrPrB/JoTEn2RfNRfEnPi154iqUFt5mQwm9T
AF/hNeBis0LC5DlvGfJtmuq+GJXjpJhJYyBtKjPCvMXp4GVfNQQB7jMsJ3V6+UI1kFlGgAkOaqav
793iI91tvXmfbg+o/0NmhN61bqPNaeKifey2ssa3kLY7+tfqdrAN1ag/L9Lio/g4pLRWcWBqcFi5
tBRWXrPK0paenxE7ZPmizVLdZyltxlnK5ypSwVO6im0vX2g0kE608ITSLK/H1rjRH2PNn5pH16k1
pjXXYik1q9tOmT9WF+aH/scFbZHmlDZLnlX6xJwxfmpAI3hB61EWKDA6jGlIYkWEJj+xEzPSuejN
ogGNLcajHFfb/XEnTXf9NP/Ujm5FH0uPbi6MyGu1jbYRLX57dcqup6cvo0uq2eVoMKXSykYjW8Yb
N/TV9eZ0dk6v6Slu01PYpyHnl4YyDEX4jCuMm3TX/9CeXyTlymqGbA2xTjp9ca+AhrlEBYhm8nf9
sbRK0aJIj9YHLT4ZPTy0S02es0dsT7JoCwzquOtIIaXP3OcFa3rJWLCFDOq7SXjcYeynTdibYwCN
yFiew3L3mtMxePdo0Jn2x/qUViY6hhvaabPRFp0w5AcphdCiUcwP9EATG8YlI0B+hNRB4Rp4984m
71zO363qcdA4A+dH9cjuTK+oZcDK7s46PWx70SdYPuwPffBuKUmykJpXOATwmKcx5x+tK9pAf7rO
rnM8+9ekxV4bWXV8PbuTXb62uaVf9lw4qzQynXFH6JZkzrC/hmXHtgiyCQKjallbQ5JmYDJIoa9u
a/xglL1dsrOwKNFzwXtDZ1B6hYuzc99x4gFJyUiqDSilkprMqEyBoQBmCvTAXGiYxTCjC6f0izp6
HRAL9untofCNwIv0T+DO4WAIJEl6EQQ0beJM4ODlAZ6E+F848nRAgCbC7aTnAGDduJ11M/2rnSkj
K8GbJEVLdRwoswC0ADG0K2TlQIBLtlVKx0IRLtclP4WnS3aVaAVnfSrgd+mPARIcll95DITo4lLj
RlvoGYMxE4DNU0hKac3RQbYDZcDfrFAimotzqo9RhpB2EvwMTnq9cw1OYmKfcqhb+PO4akAeptIx
kaevKf5ECLHKH8LvBIi9CQfzus/BLIfzWwGUHK32Q9anAgVtTUQWlIDtnbQlZQ59BPNJCEQuwlpI
O8idWg25+4v8uAv0GaEmeUGqNqw0Oy5GDpudQ2Z0DU5Ycsev56/E/LT8Lq0m10Bs4Sup9mIxeyNt
dBF7OUIJDwS1s7Bn1AOWz8TyLU7eQ0nadUa5oqH38Tpi05PrN5We26eC0NFnM3+o8xZGqyo5+uVh
eaGgzR68HWd6u7mhR7DdHKtI0eYtOVrYWL6UZnM/EiqvnxQ7beleBpzkxFtl/ILKgZWZZwREMHBV
6thoP0yzczNzcLj693pvQSx3+siK2fbsnY7hYzviqS5tCr1Ey/GNJh0d5TR7HnHO4GxiOeahBasD
KaeXxwGegY/oo9E7ILsCRUAGgB7p4Q58QodzGGeGqxIU0KP5ZUbayExyqH+oHp2HJa+EzFkNuhOx
SXWnVF5nTl9gDcnL/Nqv+HxKSlBYHCDFB724UP7QGIKM6TnMqWy0nwxVBmeoQ2nxlLaHcVnHpy+O
FY4kG0yB1xTe4TWw8PjrzKfB+zHZbmi2Loc0rR6BC1SLOwD58asOiv7q2oerMHB072KBDVwZH3gZ
L6hHyH7+Utmy/y4z2rXD7Bg8SSwPGWBUyvR4x1mgW4nQTbSX4UN1jV+GCBVmBFMp491+Xx/O7212
maAgcaaQRrAE9o4ZWuir7eplQF87pDbKD0n6of/0ymIS5/cyZHVQEL9oIYVhKwuQTUU0/ZFTV/Ul
D0nZhfIsrFBklp+koepUoXWRAy9DfQJVbCu2D9MlqWdKOgXcgoy4Nbxmfu8GDRQkHkPEDKL6e+YM
yK8OSXjMYxs+R1Z8sLeeSxByisFx5JK8V/qkPaNWS7dXnrsZqu18q5M1XOK/NOcU45ulClox/k4b
xzCwHBIUDMew1EAilhbB1q02V9JGjkU+IL3jArFyAAjTisjyIj2gov/8gmio198iX82qi3JgPrAi
L25mUOaJaU/RsL/P7r8PclrDZ4mE9PHnMTU+8435J2QLKFprq/OiXHBQgDngoIHMinLs7JLiZpFm
P8AAE6CyyLHzV4tGsYKULKJsrPEvJN6dAa2B99egPwK/+2U+g4jy7M0ICnybOSqIj5XTuacHyg1+
A8luYg8PO8aqftEPYc5Ji/EPRqqoyPW56H1iGoksCTpJLRBDfmVjWB3I0ZHc5t6UuZzafWRQ1QU3
B1oxTqXGVVCHg1jx6R7aeXt2n8ihGAC3wmoHXYU4Zsi/LpFF3IFHksIzzsMjRB6RjQZRbn0LG2vY
7mF4hgn6wo+1IcElqmjFjoAKnAK7QCUlQWh0hZgBrctlFdh10Ic1kMjzNinvbg2W6BU/jqPnMYBB
uaW+Pj3Be4gg7WuwpUuZClUABTCtT5IOZGvdhhThTRO+pB5VYHIrdwQoh/nDsx3XgSKVU//u6f24
KCb1Jcag1xe3nw9MDwwABSh1TKaMsIpIlXC1T+UnNPji3WvrxU2BaskiR/JagL0gw49uds8JKWc8
H8MtiIRvhMkBo2yR3UNXl8mDo/QWPaA7bGKl9B0HSOHHw33+IH+BvEaNMDUnNG0Jf/m+2eufh7Ck
Ig2nY9zB8PscdySKWqgnovP0/t0sQQZIhhl9pu87fvSZ1tY004KKC8BnevZPOnDfyP6sf/Eueaj5
6+Eq5DubRN+3iAZ26RMVEE5CDtONNu6RLXxX/bEa6Lbbj8nlGZnlr4Ukdx6dOjff/jhQ6p0Daq0U
cchdM+ns3Hp85bB4DUyTuNnLLD+rAoKJ8/JmDLNmKOVvMFGkeE+MOMkdr0cJ/Lc4u04uguLGH99l
0KhcosyuQHWhDyit1MIi5F6pGexRbC3BCx2i5zVkjZJBxtZQULimuJ8kRxDAJYFn4sXAP5kF3YX2
eZeEO1CB8kh86IGc30JN18xQWdXLFQAdBpqHJo3+lm2GR4sdVlv4P65iRzUYPxrZbgnfU6rUom8e
k/Bz/aP9w+j7JRW3b2qhedT8nP66jl3inl9+c/MadXwEGMDNYWV9jigB3D01S3majneHvwPKYDhc
1Umhpe128SIh1H5r3SprPg0OXKU3PF5Do4x0c31RIxWJ9suIAk13jC9QRt88qmdUkKpHoAOzv85y
elNeXn2KL8ewzzLPdCJoNHr9V1SQTjZxJtztjPVw+m6S6yfzTriHX1rpnnWBIACKwOt1TlK97Iga
hsp50wKq2dqcN7Mtlddb4vzY321vZKNLY+B8VywR1Tc3532+LIBGjLMv5+YTcOCKq9MnGj2oEsK1
aw8IYBJ49LRVdRuxQtVHeNL82vCgebhP8teuuCSOvSwdqvfD/Ok/dRgZBsc/bX4RclW1HoLiO7UD
qFlsbYRoaDPM7fCIl7aqg3bO+aUlhPzk1ajzDJsnmookkXBPlVNCgyDkAazFodPiy9zpcat/D9bw
cRjqXPE57JW+ZvtXSqJ2gpp9kzy69XF9/ztOi55fH6bP5bPzL5B9Q8+l24EC0RyTO9DAEkH9dJ3S
twM5qn6Njme4oR6Vi5/d0hRCdPty27lJl97UgP0TM52IoHADCMjaDvLWP4yurA0YZM3BpQosuDQh
WIC/DKgBAM8R+R2whQ6ny8fJt/A4ahru7xq4yPPFf5afvS1pJNWaVWuWqsYsHxfIAiXFW7cb7dpn
l5y+7mOnJ9e992J8IOscGYA0KEWA//gizp4e0RiE2e3gP9rlEQCgPTh/HbKPbELxq6UL6xo4BfQW
OLJo8CpTa0NDLF3bM9XmoGbLUk1r+pC05ih2uRWp5WdCZ4FRxQ6+pOTzwEQa11F2XR0OM1Av+u37
VI1BTlF/pGp7pCv+ELbNYA+hVKxUf8URekSq9iVdedojQMfrRNuiulYOnzlEUb1F2837UnQTrys8
gRnukme2OKHPhYMO7fkVmt8rTCJleDw+QBidAbyN8s4a3MDApEXpSw7vhyybAQ3/woDBHu7UP4NE
2/LZnxLX2L2QvOr2/EvZ6bTC5kMRnEBDXZBvhDES319Za/VX7xEe6iCHOrVPFIeseiw1JVZOnW0+
UQI9E3ngw7w9JeMUAkooM+949Y5rWx06jZdhg/X75/nnYZDYo/dNHSH6mRN2wJ6GAB6fMnXJeVHj
73QMnL7kiWEQHNwa0TVxNRUEdHNZZotnO3zoC27fqQAt/KrnNsoIm10jvCwVI2+bXD+oX3OaQIWX
m5U5wE2aHHOv4vJX79m4h/pPuXoogyMBBWuo6l4qt6DADIznxCSwlwAguqbl4p0d7x4kQ/Bcafqk
xOpDrgr6Vh3a4IptBJTFa2hMXFRf/WUN3ihZTHAgO7g5Z1SwCtNnEyI0RbaWj7dQ7Xj6Z5YjvI2j
0Y/2j5+z6WbK8GJvrnH+SE1rwRNy3WvANoT8iLIPXDz/SDqv5UaRKAw/EVXkcCsRFS05yb6hZI8N
ApFFfPr92lvemR0nCZoOJ/wh88ajwfmmrySgyQBBypcenyva3I2LE1boXAhagIvUsvtAmuJz+GaE
7v1aTuDzWf9YJgteDODYcSUEttS6JQrlt01UnGHrw+5qk/WMahypnLAVvNPWBWVHARVp2sJNURaP
bnl4f2o+uTK6+5x/+AL5BcCMDNRjuOSfDxVOUr5jsdMR/9sMFB0MHnbs+HchIF0+ETOPZwysGV6m
JZ/1VxycW+Q2ouxF2xJy1r8DarGUX/I35aWAjIsvu+7WNrLQu7vjo2DfbBTTK2Xfir/yBxvoCdHq
ZlnxNNoP7s2aniEbFzvjW7XW82+aBiBXifQQDRj85s0k0/zOgXiujdD+h67gbdv1e7AFHMUxfgry
Ehrm1wOOOIV71XlPtfMCLFJd48hNRsJRjo5GGd1vSIBujGqf26iye4BHzftJV7WVg7GtkmzMYfIe
GQDXatNr187+6HVcHg3cuF/EgnbOIApH4+YRg7X2mzM/4fe+jSsPhNBt4hx73Nd3B8zIuqQ09EED
HeDtMG6n26dx1FBnBNfh2gs47RtN6sal0xOf69yNa8/ojr0eUFgBHpT2ZOHxD03g+MR5P6MW8/D6
oHqdUJqdlDX10NtajFmYj55Gi+O9Jiv8sDknkdRy3NE6ZfpKvuFiGpQalJH+C+oIS/zt0UUVOk7q
LksCkabTyAO0jPqpkYXm8U4hzPAwwoULRv6Q3qFsq9vCra/N7Ne5kIKHx9r7qLEW9oocy8rdedm2
n5gOy0h5WyhpgwNUHIAeNepxti+T9DtJyOKNuyv7jENWRmND0w60Teb+X4r4j/NbF9fqa6FAlX4/
hpdyOA19RGuZAasbFImjRHrKiZHtLERetNu1lEh7cklXhZQhXWXpyeQ61cAZLuDFTB+IidUHNPmB
u5rsdRpK5/wosYEGUqCIn+f782B9afpZtg+P+alxthMW6ShuJh9m/bw8gTFWG99BaRL9zuO0G47a
Frhph0W7jUG2c0FKIMhOTe12WAjre7t0ufqBJf4Q2MDpO9uRjhBMxr+QbwA4H1QUPdD0/qo/M8ct
qPMPmA3L7yllMrFmVpVnsmnuwdAkhi+14d15legW53h2z2xJ1ZVsePwkOmdR3K4Wgfd5EIaRsL7s
Hs8Mr7Ex7qPh6dOFMndtFuChWxsuSQw/datOYEVRM5lT31SPzUgTkRS+8MwlIoIarEC7BYrlQXqi
dxMjCimTj65iY7scM2gukoKcc+LyQm/5S7tS/fo8QSQcDjZdJP29RYhnOSODUlvr+0//oCzQBNbg
kfImDcGahD952MUfav+03N6g9NGcmwIVfL7u0gNSGndRXJKJJfdJqXh7JdvGyisNX1o9cF2wW8ML
BBRi9TUoqwQwXrNV9Ccg5Mr9atx2XSbuQlN29vJ6g2QBfLrgGEMJ5CJ/Jr9xs2VP7y2iLlBubbZV
hn1K6YpSEiXUAitOY+A2nng3qbmowLKLX1CjI2FQ+kfn6bLjuiMioXmPLNEfPYqdHGokKShQIZVB
244NWyQIH7pnL1Wyo36YYQyBtDP68xDHlrUDSjXEKwOLgczyy7s3pzsnEYICZtBnR6D2g+1x3NNl
VpqoeAP+nqLdTzM292TTE54y6BFbLrYrxTc/bZsA4w7Zyfa13+4IbeIW0MBPN8trzxynRwRwo9k/
IOVjPaqtdBs183cuXiqDan4vnpiBSfkKh1BCzPLTstcpBbZchA5O7uXMFrhvhovmeN646rDKLwOt
j0+J1qS5qacAFDdaQX2ySz8X6afMtwjgaChlP8AqgXkJbx+lGshUW/W1nq+HnuTTzSYoFHc1wORH
koD9JmFG9VXbdlWUX4SaN5r+K4PK4BnWHGcaKimSW9kQW7b6sl9uly4Ggi/UlM3ApL+i20Hl0Jkr
+hP8oGVvq5TQVuPiNssZB/bP4qjDGTTXWFHfPZvKGmXl8VSA2kMGFKFOh43WHbOXUnE5cq3Mg9Hb
a5T//AGLkJ+W0fiIr1QQSw6TEfpNcLd2iwFs8dVBhJGlTdI/gVdGiakPH0NIPZYNYNwO3arOAmIJ
JgBde/uA3H06byicQzz+JujPm82ovjIqtoCCXgBbe3eo2ckaUfvn9q2F0+QQx/F6t/duCx8JW4/s
aci9+pUrrQNljzB6Q6RIRTknl8xHss5NjKof8VZ+MOgFvqpVRHzk/PTDWkmjPD+rKJvvu5qNBAMY
02vGwOrPo77raIwegPkGBSK4df1b8TnKr48o0YzDOBqknExL6Tr1ZwzRY2Ao3cocfLs/pEg8OJ62
BNQqhrVwGqeUn9D7bajrEenGQdvuetnF9Qfvg4HwDgYDJE8UEivwYN54/1Ctf5b5rFUYfgMQB9CZ
bnvr6Nw3+CwrNgko3izdFzNb6z5ZkdDPCIhIUx5RLMHxSC+F7RIRtubXXG7b246EGA6CMz73QGgA
MtsBMG5C/uLNeoTECiNlIaS0cYD/rHpAOPjdo5cOv4Nw1vgwAaWUeOYkYIwIq4kJiJDj/Th50CIK
yHUknUFiUJp7q1K/ptQKrNPyZq71Ob/qe+tj+KESKZ950ypEo0mUqnoPCELM8Qj2a4CocHr0e7YK
pfQHYnMtIgixKV9L/+Yi6hRv0d2p8mfrZFASi2XOBop2kiDwvdY/HYAOmg2AhC8w0l6Z2ciOgVsv
19Sg7nuCpfixhKoyr1Ry5vYTaD2GDbr0kj4+G3ujqL7UveogYB2vrNemcW1o+aAIys6H8wwOuxfs
tx5BQm6Lran0a6uuBf7txu6wqpzNTUF29Ck3I8kW8upm7RbSV/UPsxXMpfouWt6E1Hr+1K6QYBEU
q4q45RHqqbfInNhJUDhfOTWdHxys0zRiimfYUeElBfzjFi5JlFzMeM/L2QSbzXO9AIM/l/1OeEFN
214+GP2uLjb4YFnNIQ3L7s3OznqBYTYKF27prG3sleiFlO9Ft7edQEZnZN4q/Zn8Sdpk7eHaJ1u7
h+HydddfyC/Y9zJI8dUHdjs4/2QlAf1RepwxoEnlSO/XZQ3Owf7K5+1AlgmYsM/OEmKr0pdVelj0
TPzCVec0TGuy9e/6qtJkhk6koutNGS31LJMrEtrm7N3ychio2d/6TY3Jd+srykfyon9LWbTcN4Xh
4aMkPbFRo3qNlFD87OSbTrqvPmJ8ClS8sMCit6e7s1Yvw5vBq9tkuP06RbOQ1Hx2jkp3noxto5Lt
3j4LYcWTUIj1kdO+d4el9287JLbL7D1dkI043/tXpMHlfzp9As2Vn6msSXPEudGmvkwyLvlob6PE
jH9Fn3lU2pA8Zp5pbuGALsBII5wmHObQpP3KuvW9CQZjMz0OQxnes81Dvuq3raHRF6aAP8JW8vWn
JMdDa2+Dm6Okzq71eX9OkmcDayiFLnPtNlRqymOtHkbKskhortpsYz8+JtEIBbldGK6abfNAf3n8
EkY+rprNEJEYbRxssW/RtwHPuIikBBjsyh7W/QXB+YTJRBYLO4XKG6ksaf6LbX7FzqaT37Ib9O1A
f55lPw8WSvNlBOZcVd/QR0eT/xs/kNtth4g037POzuu0QQVdmb189vu7r3abWvBy0arEnAejAiyz
diic4wbGI5awL3zTUN3N0Um48A8r9jAaatIz39d+x/KYwuBCA7LKDi0mJnAanW1heY7j8o0CaTb7
hTIUzzjVjzIQ/yaw2QuNgymt6BdIiidzGEOVQ6icFTxxvITzv9UCIebLIMWvvYGLhl9CO4LVcVFO
aX1o6heyYWor3Sr/yV9nSk9gidQNNiAPivhZHvbje0XcABjYimTlDTTHLQ6NgzV85ggPWTu1fi2V
L1n6BQpyB403eMX6/nVLhFS3/kElTX2seRfmnHJGF9SiMgcaAz0Ly2tgd+Sesnz1gKpSNxnXjbpD
k51ff2l8rOppYJYeAkEaIquZoPw8Ex1nUnhjW4Mbgg+otTHp5kB9Iu5W1loe9CEhYUqIDLYHNwzD
nRIKaNDHiPKoQoS0ZqHdc9orOYcEEoiwbDsDw2UXGZgarbhR9RbV70MFKlcS4edDiDOia0TmOv3Q
WEqHI53imxmAYSOlwbgLyW5lXZnHYTotkPql7QKpdnqrhicC3mlaJT0l1B9ljDRo6PdD2kJo/Wbn
wGXHwGtJ9fj3c08ViegS+KsZ1Jbf4mAnu8QvnZuCBeie8BpxmrP+iAxkqykE6vjtJPmuv4xPE/s9
KGplj1cPP4YxXWuvy9E1v7OHb9cf1ewj7W4fHcnrW0JKCOR+lQRjTlfT178Ib2DdSc2V2Cpbg4kf
IQvuFQdRC6DWdNwFO7Zdz7DEklcJRKMT1pQi2nN1w9KDpK1zb4iYjkANRjl14/bEvstDU9sXNtob
uTHHYY7XmfY2kbRhTp4e8ATEICYnTTg8fosusmAOjuk5Nr6BaaRFlP0OQKZz1F6gGfX+/dItEUCB
iTKaJBJ2kSigk1DSaCPeYWa0g9cAwGg8xAIcRLBukc4AE4HZb6Qy1JNkgGwBdTNghHQwcD+RfmSQ
VvRigBXZHnNJR7SrXd9x+hIB6IPiRkYyHz6q8wK1ZCSE09/VDH9Rl2IUEwHz6ZHI+vtuuUm3kT5t
FINpiEXOj6pinwSgfQUxeMIb8GpfbIiTyzNHnfpFq0p7hv5xvxBDQq6+5UgQ0CyfPGUOlnuQZB+6
ETKT7obbyl5ln2rS58eaIXycp1fum0QXmX6O1NuRpGYMhRXbIYNwvyPW5VT65XTR4F1ka2rXui7o
zWn7xNGd3vHMCslMqj5S/0nmieHncdQkLGtR6aJHRHT9WhD8fiyaX57JU3BjhGydLOKYfDhrSUYr
LmRnw4RNIjxDiqr0JSKZJzkNcBMqvuXGIxTAwUnSXyzEaeptMVFZhljUO0E7vmJdp5iX0Tn26lum
ftQOquv9ZSK1toAvURJAd5faRhtmqf94HMybd4+fSohKIIlLF9lghPVr3Acwo4CnZfjM9AR/FJof
Fc9ei6Y6uL0QQNzaEz4OTutjy0G5QsKAPvuUFWHUMGW0SR6Q7YT/hDcBtEsoSwYtcmQ0OtyR8vQY
eCrqNIpLWjysAPV5XgwSYvrExKLzdpV+W+0U3ef8RKC4/jUVaMRnSXmZgTk3fhWfdcwKunWF5UEq
KEgP6ozlMWmZmp4KwnB6qm5v+i24T8fYCh4GDhkApunwo0QMGLTNQuWMwl3AqlrOnFPKJ2l0jGtF
W6wWNKSk4Ab5FckahWFd7axbVBZ4ZoRdE6XwOuDhkDYG4A/32gmftPotfjY+G4wxDdEslt76W8CZ
PqIAgDSiqDmvcFwZfg30AB9X0LUr500DWQ+psPZjdKhAw9grQnJd+GBDCLsLO3SUIUiA5TVdWdKQ
mN6n45r5/kExONveBroP22XCjmtnlGe0Fdof/R3Lz5fuX6+505u8647mdhJ5FfxpZNzY7HNcn9b5
UX3X3/HdnZF1Wn7BXTjQwVURG0I8o62ao/o3RuzcLZKnV5bDtuPrf/67NqAeVn7AsaCIuq4wXGtl
Vo6C+sMn38UQm/2dslvGBrAGVgx4ebs8C9pjeaE6RQkO0HUVYnt/yL/IvqcnB4AxjLR39psUxnnm
Fcf6hMrqno5p9n7Pd1SH4VGT6onyPKN2E7AkyQzoFlb44llrdSbrpRkfLkjc4QTnwrGjolRUbv4r
y9TWCa7hm8CprtHaUF47x7UdT5WD4h1AEsV9+QBnZ7CD+4W36OuNFg3f5BLIMSwOdQGvhehCKJJk
z/S8zd1M91IXWCSIgc5ymTKv20Cvo9hs0IIhGDpRYNYu8T7BLq6AuKlEvNqN6vjoc74qNb3922t5
X1MSQ4fn5pG6TA/qJ+iAzO3uPvB6+cHCySBSDRad20H2y/ewup1qX0P8YjH36+aaXwH2kOeQjJAW
6bE7ANNoFp+6A9UnGtL0pu0TF8QIUpqhOFf4CAdQU6YrDKAo0X02dORFXkxCb4Q7YD+cxEvSoF3W
6AuAMYd4VLl9DSl2UtypDZmJpriG+Idsv69CUUMhUgAXA+GEmp+DlAWBEjIwtBohOFkhjLuJ7ivS
0w8QO26K3jHlC5q5voRPqerZqYjV6GUw+8hVy5N9Vo5jSfAEgK0iBt1hHPQKy2LYQonXnjWq5RDg
s538K18f6loW/jKb+JWp9Xh8dFCZ+v1tcblyQ/PRFQZSBT2cCVICEACr9M1pRW2Ed8Ne9YpH3/LD
7kzOB26cFgWRFN2R33kR2JhGho+qnnq2Qgid9bsynBB7VMAbBQO4rWkjuRxfPavim9yU1oio6VVn
ahfJJQalNVBTRxdrLUKmP9XhId5DUeIIIGUtshMqSKlz1kjivuTT7cA7p4pLvUcDr6PQ30eCfNhX
5p4wSx7EAQiOgbgI7mjfbbmf3Ahgfv5LioCG7GCGjHg+rzkMgCk4xnrErxrIw5a1TPutW84SGg5m
yCNepq16LY/KCx072hKoU9CiECUXxWc9IOZhiokpCkyg9tA7fYHqQteKasCtZjGRgT7z+hQ/7rVY
TjOcoDm0x38ICCz6gaJP81EdO2yQvmA13We/ZW3A4j/fOw4VL4bmQS06S8JZP+raFWAh3B/rH0oK
9ms5H0blg179fGYkaucts3fl8GHdDiNt1cyFdW7npwq+rB6k6ArqKDhhxnKkhHYjNCAW/9bm94ue
rumrxsDJaKxJga7Bh+O47FfKw/7WeUDl/v4zA3WUpFUCStCVMioLl3EC/4BpyIJgic46BWinFI33
kFJXGml+plBZWnalJyqxS/JM1f+R/Cr5U20cMpyJ9WdC0kePpRvTy3JYh0gJmBttejHtUxxvC8QG
YiLBY4F1A2gve0X8EjL52fI+Yw/8VLoD0CM0rzODbnCYsiF3Fs7QaFMhZGd5D7K2B7FLdU7MIxHJ
DKHDERev3nwpD2hvDPQbmS/L+WF7mrl+UA2mrpEMmFobe9V+SfODHve4gm6lJMxFTRnpbrejvF5v
KDFTrKBXU0Fa5qta+tOzWaTTy53Ks/6sZVu1FV64/D6NY7IM6tWZmzA9JNi8yvjSCbtb1nG6ZGsO
nvTuLgb6DDVwjF1qde6DadU8CMyvuXI25EvDr1rV+c7sWtJ/jwS1F4wDla/Huu+eGz1cMmpZSTT1
rl6F8/xmDk8L5UDrqShOOVoC+dswkZqAnwWRjUsDAJmGtOhdx30YOx3U87XQkELDONj305CGdppQ
EiZ7xFUWM5U9Ed/cYDwTMHkc5CGLfa359s2P67DOD3SQLePdGo6Tuu2lNQIz/T/4C8ga7UWWM9LF
Rv2UDZcqa97/HZpEJn1IL1rrYXMEDsqClAgz1PqarZFseD5OHpCroFrweByn7Js+GZDJBbcEw0d/
pexfkneLGjJRFJIMJdgUypEgYOgTQE0afvSz5rxZII6tDp0dqBZUsHgCrIu1TBydIZDEgsm3PF+d
RzztjTGkPJXZNBLGfTmG9fCh4uVwZkm0y6WqzPU9eba5j5EoxGetaCiSbaUeDx8BdxohdoMuxuqx
ERHx011/TlV/AqHxefPvr+3tn/XUUoujuM3MehBM2HiPsEhRIchPtnVim+Sl7eb9nv48xpfsU9WP
oATZhmG7SC9D5rHxUJv5iun5RKPhK/HREBBXqgjz01Cd4NjSCIZQSrGw8+TNUokTLXlTz+D7bl/w
4+m/NVvoi8jkwBmEvXrS5T08Umc5NJiFH+RXeqn9VQZjE3uCM47WhBPCsXtJdxXd4gsujPQyesWz
eHLtKzLnLladrH36YLRGA/m+kQCmLNHYfnV4z9EGIdJrGZz3e7+fb8ceFGhreRzq5rLnLKgIQUqh
ASuXEQ0jDgAyI/2EsEcKfgqKbgVVZFfV21Njbh4Qoi/IiKAJRzZHSqwectKO1BN7ZbebwGEBBi2r
13LazGz5xI4P1ddgVj1cqC7I+FSTW3KGCyPggELpTGEzp1e5MlISeRhZ7NjqvrBPBEmpfgCRoc1A
VNZvJeA7dv2K7vJqkkLiulhaZ/mWdC21PArznJsN54OFksXwZKUfNXgKCPtAOue18zJlB7nBJxiV
LnygI+tZaUNOFNrJqulT/NVPIG8I2G4HjRwWVakiAvgZ46VU7+rhcLOEgEl6ccoIhExGX7v4Cxpc
3hVSF5ELtw6+avaQTOGRp3FIqnprAm4aqCNQOqooZKgiTxvfCINodlLrRemjk4/gSGBYy592d6gW
MI8BW248vlX5qa12ojnauLHlgq9UqvBRg+cL5olDys9plqQ0i68K8EsVy5f2izhvLALQXGCzasD0
qB4uiBesO9xylwhgw7iEffyuMohGjVsgAiD4LqHMdXcbyQOcMRso/azMfpeowYTELJa/8QY0KrAz
Rkl56cdIB6pZ+BNhU4WUuQ3fDd/qDjYYmN1SFUyiAUNAmRZhsr2b1C5oww8mBRtM9MJ+OoL9AOSq
28+trq6Ub9CYA5bPHbJNUINJbiQ8X8606nX5heCXQBhqPmezrtc4raLVUu37BCaZBbehu47TZyLa
/OBV82cHk3oU3/LnxQrVXzj8ekrLuZTuPzls6/tbnf3oLQ/8c2ankp2Y8PvMf7NCUJjUwGAoodee
2QQaO/s9Bsijwkyhp87Z8UBBXqfLIENkTkH6ZW/gOwpRF0yYVaFBc6jyyQwma5e+MuGpJ0xTQFNs
vB01BDwsr9UPbXkmJqsFnoB8jsJBm67pkpIZ3TXWEmJrGggmlPAMoSKocYy6Oi3TD/m+nyymMSUD
dM2J6kL1Bupv+HWi35QCg/hNi4xp7p+mUgtaS/VbqG99+iGT3DoDh1K362RnXWnERYiDJgRdT1X7
LqBIHA9z+rEMPBI/xY3Y2C+0s6XynNxxQ7S9WH0dOdA4wNl5e5f+6GyfaOPq5meWP+WNVwPOs/07
Qcit8VqU6fwSHH0eQKagVoIOHYe/jaYByEwnCybxc1BzDfYJjkqIaGPExju3z3kVVdYmS8MJ6kUz
/UvQyfmaEwCqw/6XI75A8B4TtXHfAASexKuDl8/XNhS84ReoBOf8A72naYwqrD6Fwqb5+eg+qz/V
lHvxdTP3LY3FWrSoynFfGUd6dbyGRvZXm+tu8OkENsW+11657VLdIsFXExbZ7TtnlZVtxx4Fc+CB
+GrULqVC9cvKAsaDHKbTo1G7ZmPEZUnjabB3bb1bAElYm9EgSkJ/RznTHIUIMQf6vIt7irvv9+lk
jafEtKC9AH9NfhF6peiEA425fFsJFtMfIpzChhvCDTig3G3iD5nKxTIJ0ko0Oy/ZROV2WyHCAgeS
rSt2uccJEgV0E2Sp69zX6oluI6NNW0Xh8hqkGSSexRyXRMp7jVOpSxGyg3eL7XdK61AenqaGhiV1
qxItkV5SMVgHzW7ghT4C7Ex+u+65WL4LXmkef/TprcS3ht+6OaeaY1tEQBsmPZhocoCCDTcFdW59
yvGHQUgHR1VEVPlWobHz6MlYw/QWOmlIi3g294zan9CNN7zGX8vVQeUv0H5oHeRe7Lw8xnC6IX5S
h9Rka/zap3VchbmfLDtj/JiEZnl1VB3smtaa6iu1j5ALItX8yqOsN+bXWJymNKzqkLKAiqQeHgdr
dXGfcQkGUen45tczTfrntUx38FqQpgOVGoDx0qeulPP9dOJVqYOsOlysiTdna5NAA1ZDt0aQUuhF
fdh0nLwCMDUGqChVDiRpQbFdfgk0Jo9GpTIJSS4mHHhg49hpcBaYDWXtm3R/9JwCeHnBzJt5ElZ0
SDJWYBGRM2fktu2TjETGvzmSR78o97gjEYdz7v3oyDqYHEvU2F2q5RQ5UPJZU8m+SS/EoplH7Mmu
UPg9uHe1OClpOK82QyetNillkd85vyqI2UAbtt2lfdXaVwWaV/LMdkRNZdAPI4QxZQxpTWoEtcVG
pTtHrwQ4VrmlW0aFCKAH1t942IKWf2DgWCP8Rns/IsmQ0bHFhwps5fhtluzQx6y9tjR6ofGw+jP3
YZKJUB0zWLZPD3KH7AAUZM4A6JF8hxMnPGgom7AYmD5Xgmg3EnoGs5jE0TpknDtt7vIfhUvKOsPP
sKfg01dI9e5y9p6K7FlWvftJG7EhfJvqM4XVhUCtKk/SnfYi/qNBfaKk4yMnGVbPCwn93aPW1SLv
WSONWgf3T1Cmr92z+FHxubA5+F88+45G+HgsXD588Ue8jBDzFL9HYZSvlKe7V7gUVu9e90yh1wP+
4RtrwPlrlT+Vi0kkv5R5/388AiHYrlLfpaXZvSwakufV7hYlkfAxE3/nfCb+fYuWTSt8E6zA2BTI
2Vbiz077k60vooYPBclzY6MiZ+8EtEmvtDdRXTkrXIO4x9xHbZQyl2CaCbba/wK4lPaE+GqLKwhn
PaXynweUPq+PgwVmxRvFW/GWwggwQX89gaBYXJLI2i+BgmGegdsz+vkMSM6UqxksXLp5bSCSPoIB
LDbUQgJjPVwdyozi0qdfI+Byd+mhiGjVoeuPuLsAmDwOQtQf2M62OzZ+80RAyDcOqgvzx1c4mp84
//KPBsFRypUeQI+GNnMfUVNgiJBh4c4pxm+qiG4OniDYnYfoFTIqi6f7KiryiJigE3Y73CPC6HEj
pPvvURwUyI61uzLKQGQyQCjgRvWpDRDt9Z0jCIboHmXolgmfCeh4EUUmIeyAGC/nDgJ4Qg525O//
Zw/AOAwFGoTlCp/qG5YMP3OziTkuxVTgiVDV72mYheOxe6opNnrieikG+NNb86T79J2riENe5imK
P3mU4cPIw8fhF0p02PvCe4HS8RPJ2prkYEMTCboy7dNAC5pIDJfmEeHyuFsexbwhDIm4ORHxks35
igsAnTABjZ2L0CWGT4jngXhuM5sr04DJPKNCDCGL7YBZIYT06bEjDZ0CuGD2LLAg+T+HCPdIQdOf
+XWOWyzCUFjYiNXTgmNkBTTMcxAoPO8qMu/rAkvHAd619JYEA36GCZYEVYQZiMEMKxgG2a3P+q5H
irr17xGdKHMDy5tngixfpL/jHh+UGFpA3RFSHpGYsfD1TwM12gLVb8IRvB0sxKrF38i0RFBzxhBv
CPZpEsNdHJgw8cEqPpQtUp4UWxCrRrYfptczHoEMJ6uUKcjDQ/22wHYgozj8N+GgcrAbIMcaIpd7
Zn1Db2CUkElBYUT2ADMzXUj3NjVzX+h+kyygVDiD0DUvEluD8+ejwFcDFBx2/W/ylUI7/WSmfQ7T
qnnWd+wNHoQqlrUwPRB7BE3Tv32Dwg97BLg1FiZyqH/rS0jeyXgAOfFV3Yy/aYQnD0efCwokSiDI
q3xPqOXBjkRCD9Qg5HRUi8RUtwOdYm4dWRdBrRBfnX91VPlKmPUw1D0aTh6EegiI4cAPiLXBO/GH
bZQW4bgh4iAy5bGwNaLcjb69kKqeQ4BSXLPYAQR7FYcT3rtkFMQLx8HjJQ5kwZGrI/WXl/UR3+PS
2kh+g5ljorelczHJQQ/qv3EsoweKf8L7RdwD3KA/1UDficT+y56FQlXJ8jV/qfHWO/qzGy5O3B+v
iQuKGII7F10i/yIEYGQ+u0fo3uqb7oqYLcJt5kYMhfX99/piIJghYo5oSE0NeDujteTKOaqJpbSH
c1MdxBiJ8SO2IdIgDxdXHQdCpPDB74pBhASwk5GFo4Ry/Bt5/3ZurjXTVnxNvEDG/8Wt0H/6ezq4
YrAH+wY/Lp6PuBhhDIQOo7CVEVZqdvDgphAd++Wqd9ylEJRA65D8Ht+V+IoFyS1IyZhxlbLRAxLi
h/KnMCaIrxozUXzAPmcDk/gJ1hYaiogq0gLCJZNBEROIt+ar1BbZKWZkcP4kFcVq2dC9EL4ewklH
vBCC7YLFzAcaLGKZkQDhZoBKMpyrv0kuVp7wNxA/ID6ALxHp02IB8PJPKPKku4QupHCOiYTIU7ZL
cTNC3wgZIwlLkj9Lqb93c9AEERdNUf8glHf4Dp8z1ShJcIU96+vvmuO9eDVBNeYViMtDtCHFNQtT
GYoqDIRgZRdoAqGkhM5Ow+sJoacGOShhLydUkdj3+ZyjqxCgLaEkI0jZwnxFOJKxX4J8Fls/nIv/
v0xuxpIFQKpgaS6+BxiZ6Y/I/B+ZW9wug8gytI64n/Coa7Dy5NZ/k5Z501+HHdWpYn1D1zMOqtXk
2giCiEllMzVa5nYbmTxykA8cCEwLFCi5u+RX/aRUiDoMPHMxD+hdCU+f+Ipqy7+G+hN8CAZK6M+g
dyXsjQT0m4H7//HxKIx/f2R1jEuEqj1P658YZTFivD66njfR0jKO2d/cEOtfXL7YVcTN/I24eGp/
MlRAzmX0PMVHxh7ExILXu/l7rEDuN0JF6W8qBbPzRCkq+aWgiaQQlRMhww/C26HtF/w9tlkorooF
i4URPLy/TYPi62NnzuwZbAZRErKNDKiQinUkpEyF7oa6cY5iiEs0nv6/Sq6To5cVzzn/2CFrLBYe
nmYB6JvzGBRA6Q3UMu7+SxyhqBLdNo5v+WKFirdRNzHaXYVrUepkSTBVxd0I6VAZ1VNukPZk/7cZ
caviTcUkrFgKzCCexyzeXOx5Jo9UvKJ4jCjCNGxxJpuMLpjv+IxxVeTyXHfN+Ipzo4b9lrIviUsF
KHNAnfbvnsR+Xu9ojt34kroZlNbLpq1yFLpWcoA+2t/iFItGTAXxd/udonZ1Z3zYCCOom5HhA9r9
e4qkn9WhjYYdjES+wj9qZO8QIdyI+08OQneHubaj9CFc3oRwlrg/4eCjbpBQRWGRmVjulou4RvGz
gNsZGa4bwDhbobrBtIttRGxHRECiQAo2hJHjdnm+fInpNW7qb40Bi69yEP8AxfT+UUnYsf38/XAd
sU7EtSWhwdJgs/WF7I/ja664F9kTS0b2xgNdvCc6O2fNRdWR6EYIBtIBQq4PNVkxqCaDKY4VGDxi
pMVY/u18Yr+QQvWz21hC7Ij53yPc5rC3CLsjjd3izkQQDy/hrYS8DDq6SL8U6NBg/sybizUrJt9j
t0QtyjmP8P+D20A5KMc8WsgZdMFtA5zu6X5ErSe8mU/TVguboMQOvTl1onzhWvQIn3OwDdDQU3e5
AXuA+41i/hofb0NyZwKY9chWlsK+Th/r0kWFFLqYZ1bimG5WVP/K534KJJx6ni1pqzm+AnbjuACP
CqkExXKIamcD6r+A2LzWvSVSUgpmUbPR3L7y7poQGv2CEwTLyL9T9HwGRUB0iSpA5eVoL37EJXKJ
u44aRr42Abz7reTK00v1Cb+3Gc+Ovl52082FlDj+zNS9X6vaj4BxIGntpUjktygprvLNEPuxgnRO
xQlJbrFD72Y+2G8jVeg1sk03Kqkrq1jrVDA9+Q2qK5SOxz8aCDdMU9BaBSOLWiQu8AAao/H6QE+S
4qxB9DZfzV8DBv8AtyoObH5A9PbKbt8dlP6iwDOCW67fN3qPwPS0lcugmNxL9aYBFkai6WrZ0V0D
VIYiDaWzAzSxVjkgbVDSGFqNCROrjmkJraBy7PWNcjGoaw0744L6M/WU6TUOOscWXOKaku2y3n/O
nkVgeOE3khO/ZG6qc6egByDRyGRbQCQxhjCk7Gnv2jlbKPsdlC1kHYTePo0X10JAkFq1SZ6PtrCz
Qq9O+Z7zd9haFabL4kVmigssNNaM8zygvNntFHWnx95Uv4zrxYxXUHxRLb8YVuisXK6IbXBxbxhQ
edByzWA0t/m1/9W+8URwWcpsUAFt9OkyJLA/ULOsMOoTrAr+RiFZAQ5qQgTuA0v36l36EldPND4y
zEKp5dJTQ7eaLCzx9GBAXrE782vtxZwpLQeS+m8g1UVnagM4YHDwBNEvQ0FB1XdQS7WuFulc1XyV
3xK0a+pUaQI8+T+SzmxLUWWLoj90HUMBAV/pBTuwQ18cmjYgKojS+fV3Rp1jVVYe07SBIGLH2qsh
4bbxh6uSD4l72RuqCdPUw+19ydVtkSykFlFigoswsojLxYVyGJYsAVHVgs+DHMP2QAyCYVWOkg9K
mrLH/15DPYrrdxkcvleYAize2sHDEZUltKimVeUMz4U6waG4CuWxUC9h0XzngrJxr5HPo2RBSYIh
nXBNbLJ4gC0MPQHoMTUmuQ70FxrdWdhHzsAL3nZtTRMZbpYOZR0P5wIyBpRdutY/q0j/AOKGi181
xU2rDCq6HUZ+gth2ML8D7GP0oT94TeqBI1VOQs7CkFiB93ZYr4Cbtc9cU8jUcJ7NmZ5Yijc6JKAE
tS1kpiVNekgHwm2HrgseLijRuoKGz5H9WT75fdgemlI6D6FHQk5j+yrj6099gwLih/yDp6KNmKXQ
Nq3GqGtbjYgl/s4OZlGTO42rH4bVtPlqioUXH/BNFA7WQih7QYwLWB/gpAa1ETpi8pcxfAJCZhPG
NkP2PiPNzGhMgY7rkfQ7WbwS76F9ifIpuV2AcN6nqlpwGLdDoqq3YEz43Gg26CuxUnCx3y55OIeI
pCPQWH6AhANwlmqTZqMstqU440ATGZCL3ctMZvPFNQwHhytsBAIAu3+bdo9WMozPu3WIhvUYVDZX
5g93uHu493twpuXdvN1rsoZPEIY6OQigsdaNhjHvLkQrNLrboy/ZIDwLr8qjCj6wrLDHwywIzdtj
evbU+kJi+F0N7r2e9b1dOjJXX29YMoV54/O/mvBO2y3JIMV+7ZEo2fDml1M6ZjWPQIzwxQWxrg0N
K40HQaoDFvSaTg56IJgqCV4P5f2LntPvvddlBir2UsKsm1wf7qis7CojSQjtTl6SsaHqeDkgZgLp
rYGTJex+yye2j/L9QGNzkzrsRKXm8tHgABeUvgc4QTcSnfVf1Ic00M9WMAuSEMT5wNOlgKKZRWv6
UJKamLfmlxkIf6LMOgPo9uEoHuQny5WfhK/nqcgCurDHM4jdt9Hdzzfob0nKUZ5uttQhGUseyP/Q
JZShJ/YeOj2izJZOorc5u+E6VlJQeXBjiFiBoJstB3yIgg07HBDxWaDdvpcb9TkNPsqRhzFnvPKo
vNz6rCcaBFn/nRgkAvHzl7HhgJwF8vslbAuOJRgyi+ubl7sV4yCf0zUfCHTxNV22lCnpdwmHNzGu
95/bGQEQ62s9QJHwpU4GUa/zn3G3CSbrmfx6+LID2MtkBBmA/ylyHJBX6lx1hthi855DTB7SYcc4
hEzVxqqjavu7WzrSQnz/YvUEiKl6NK/wBtBt2BNQAjQisnLR9+gD9cMCTHClYdv0C2miquzSt8EN
L5PHHvGd5ndbGgmjG+FLaHaqN6PKCgftqgaXoQGi7St2Ad22gmSBAPNQoD9Yf3l/RTN+PViLE49G
GPGFZT/+/T6mX2k+qPJTOUp0xUcVFkpYntOvaJiWJ4C8kJ5ffcIgWOrv86aw5VSkHBdrEgPc5xI7
pIwJ+358SoaMrHFg/CAawsJw+4hn7c8k1WHeoOSL6erCUDMDZasoY/oy9KX7hT2oxjcQ3WkmbGBg
8D5/E7Smd0OcxLoLf9MBmk8fPrP+8WoUG4tc8EcFhNohiDaKmYrW5ODfViqzVT2T14lhaipNZMgJ
4Z1eTWIMpkOGW3Q7GA/jiD7PyGuIhh7HQvOf5/LmNMRkGYdyyiFncaBphKVJDG7/elrI0/03GZwH
C24nITPeMzXppYKEZ4D548qh1+7ATmbFM4qjti8QXqwrnqVnvIbTw2T0+mtIe4ADhuDbLDcQYGWX
+flu6mMIrwgaTOX886X4tniB3ed0uhWOjDXgaqmWuVUi2jJ7IeYlY7wmBvi3H4LV45Qw1zMHLgAK
/2Qi6VdMM/eOOciQlqP94IfnzKO1IeKh2eAcQJqqgG96aLmGk2ZxhyOASR9bF3Gsy31QhEzjaJft
DUirEyApo/1amlfS5v6AJX74lMIowKkTh92BRR4HfNLG3+NcQnZSS/XFylJaAGD9jSq7qUI8g7Zk
a/TGiIUec0kz1U26eLBjvB9MSCsDc1azDNufFdc1jgXa5E4VTipXYTE+crDQj8twPNCh/1rEXzDT
Y0uy4+oY0Q5y8Fa15VLUSrI+nsbEpuTI35GQ9AW7wceM6zv5WvMpG4yfk85gJbTPHU3nc+IW+VGC
fapNMhxW2WX+vHrkn5scUX8YIq2H8idPG8iZB7OlV/ebfNcBTSQmLZESeJYXTN8YvRfQL6lZgCWT
CQzowXdT77/QuBJC63X8cCPKkXcv8ETsDR+CVBMbjtn5jtxyWXWbNsE6RRCB2sSvC+e7pp3H3FkP
Z6LZxY4hETMWT6fgvI5lSfDb8eo7YFrIMdmSWDSr41qZZwgaFCwQDJ+FFSJfCVUGtXA/rlJLdzJL
/RA1TdqxUKqCYQtnJbBd1JtYKlEzKNBmhw1sFG2Z4HlD3By8+BemUe5rOGM2SsCjKIXoZeA4YJSG
/xm/JaM1d82ftk7ermqB23L1x3Tl509aEWSAQw6BIa75aUdryQRARsZKZYWhmerf2mv2Rd2byXYh
Yc9cYTMSHf5a2/aVv+fDefaM6KKTRMZekMLJHcxu+QofCp0TDR/MaCb3mXb3P1Zl/T7RbTX5Xh+w
LZAUXSV9/DO1xJR/HtU5HR9sV+ioLFCTNaumNtv9o5zQVejHB7wsnOfuSUEAnJXU43z7DoQQH+rU
ok/T4A5lHmNdoRKh2EDuB9+f+EQmhLQRzR9fOsEdoEEIQzcf+AVEGiwoV/f49Zr+ThKSi3ViDid4
5+uhhuKIsAj7R86IlR9lkJ7SwWBHE1ZqDRYpA0N5o+PGukkkBDFPFSZs6uEuhHEt3OP1kHSB0ZhK
ms3WNjZj//2JtK8pr6w160QzLshYE/l75KMgczCfb1ziYYKgtYZTifei3tnfeGhgXq9fsSrCqgKI
QxBSWSWkp7GD2w0KjoRC5FsysetYFIPTvHj/Qb4hTw3SMjqoMy5YZDxRutk06h+XKy/aBa9LH4a/
MMZIiICBtElw2o6F+QiwhlZxaPG1H3RGNtcHJ4gE4gLuiQX9B7JkPVe7yS4DvrF7MGomNOYeNq1F
O5kNTG+n6nBBmAC/M2Y4VcK3AKDIZ+FHaCueszppYuSPFtW8x8yEp4GRw1lilzT5wbpij+5nK9qX
9G0XyKl7Kjl4dcgQEKKjzbI7QWYdZ6tsXLxsNA/DzZ2tNC0dzDLCYt8hcxXaB819Lz7zuw+HDp70
d/+pjGpRQxQml0VYUuJOjZTsDG93IdhC31OyGGkevkj4V9QAcoAJGPffV+phmWXjmk5RNkGR2oPB
+IOgAo0ubq1i1Y48yERQKvxaYrss/6lh/MPqv/h6P0ffs0fg+rNoPhOJ/VgrQZUJhQxIsgC9yGY4
vnrOVzJeKDybzcdNdl/dO2Tb53szOnDMguw3p53ypIhGNuNitPLDzA5elbTHrnHUzoaaW1iAJBHc
TVTlIi42PSFdROnx15Db+LTww1EIUNvRzq1OmCY0lHOuCB9jNBHOoKG0GQ/mcOrlArJLTh19Yl/0
25FLRDMJKNFsnXyjE22XTBCduMqfjitaN062nUw54rfboYYnE9GDc5ISfk7B+BhsUCnfC1unDJbM
dP86DcPnKt39fian6k0j8QgHYDaW96x8N/u+1E7NBVaSPB3afRj7mBMRVaOOu26mqRa8nEobD1j8
yPGAfoQZ1stGNI9iDoFfX/Py3wxJiQJf+PjeveeUDkyyr0M0uGNJgc+Y+RgEvgzxYwQkMpEXOGcw
iZZ7Hd0TfEI2Bvf2w9wKY51eUG/3cqtsRfXMqBet/sQTFJhnKJ0mm5LitWGfaUFHgYXTV0jfxY4I
vfYWjsuzMF6GvpRpdmwQfQrtF7zGj90IGrBV/Gxh/bMYvtw3HlGOqmxuGKMMrJnPxvPMwYX2LXd2
2s2GYZbYqTKRpeltIVw1iMn+eM09+iL7kU1zywfvgBe+rv43cruHA38yIe1udYg1HxkM16UGFRp8
MO6vyLsJYPpW5AmhGIDGyaYbz3P2xMkkQStDLEkyb+dougUHDY8sHJVAL8q/3O4FuYhdi/HQx9YV
2gdWfU8zqI46CkZWlCTqYwmBoQ4dwruMszoyavvBKH2PA+7dQj5Gs9FZHGLBIiDzCgq8MtNxoYSd
AfeoH+HEBPE78b8XSCCPPfscqFajBf4MiJlweFXNmvgKQK0TRAqCHV/YffzMapLuIMiDzAiKO3L/
N+rEjk0hd8KVHSdYr8OOWGD5RxDsGjW+mHzY8GA8HdFaAAaaZNGhpBs3WmLk/hz6tUrVB36Csdr7
7ivDUJfmPEfBXE7szfnfFCvPRywoMuorZGoexE8+RrKv6Ts6avgEyHNBsn8icObrwP243JZXZld0
CCt0FOQ6YjF6GC0hTj45QRiDUkLI1Hb4n/QHLlM8jkP3RTvWRAfWw5gdwYFkccXpY2Y6/Q8FJ9eO
30OhzGUjewnyHyIFDXVeEcSyQCr1ZOb9GTmMTlOxKuflqeMXtSG7rq2yin64aUI+TA1R/BvJtZEN
sM3DGWEafxTsOTH+b5A0/YicAy6K5IjNOMVZhhtZ+bBuY7bHAySLh5OwHtWtfhL09EX8SfbNYKtX
S3juTYO0ZYrLCGyjsvO/ownsGshQkodMDDDHRACISmlFDUUGl1VumA5UageVXl08xAgzg8bniZKk
GixyXLvg4VFDuP12gUehvSRYugkU6/P3OCkY1d7tV+X0l4Xdhu9K6PGayUE224ZSI9Gsw9uS2Y+9
r0lE/g7GjEZy1AeTARID4JXGfLBFVu3+OI/7pddYb3zuqx3aTRo+F2Cayiq8XJ28Mxth8o3MJ8gU
6vJeYsisy5hw37cDdGWt219oJlVx4R3kmdT4A93Byzp/zpmwDpPaW2g0z7OzcjB+JjwYJF0FqzXE
CMojedoiMwHldbCVWcC2r8bPPz6ww95AtyTKDQcDYgus136pNPtTK42hw3o/IzV3fac6s2FmIlKB
VcZY0EKh+8d4QGCwBwjQ2chTlrKbgyVpA7Dx03HjDDvDfs+b4OvKwEfzdpqEHVQt5nXV4YoSk5Zi
1rB1F1/T+yzFBoil39YDXZCjbUmhqHaQe0GrhH2BodFZFbvp7wW7keZtd8bN6YwQiFAxBsRebIkL
tttp6w7sz5hcGiQUQrprZOi9/Xpa+MuyHQ/Yhm9bjMvd1/759kfE11CVM3eQNEw7z7piO7Jgx6bb
hAUzjrY4xUCbQlWGb9s3uNItW1kkKTQ+OTzEpb+XJNTaL7fhRbfEQ+I34THzYflxebgNVHxq1UU6
hP9n3UHopylbs8zVRZyEhd3KPYQPvU2pGqDOmoTwrr/r0sz+7rj6udeXe5/iB8HzfbxkjRQC8SsB
7ybFGBQH3OMkuNfue5Wq53zBqgCP6fRyP1gSwZ4IbvGz8tji8XySLWMNL2xAq22azdkU3BykDaQ2
bJG/MpPlzr3xII0qyvwQXWE2QltQLMROuyF2SCbIOm5+4RP+yTaHlErO4B7PHWKLyEUY+SOL3U6u
rP0P2ks+FJe15KC/GO7Yo4SvPaUyBIGltrsK0asDRkVcMKYJmJK8aNIPr5gcF3NoaIXvg5opgnWB
GAjN3b4hNgdi7stnZpUejvb0E8GFGMECND8nDmkHO8UBb13mhV+29nsJ4gesepilDhLazljie4Ec
HZ0NLRUfWvAJxgIPwRQAGjtJUwVSt4S9AROT+f2DEs76zZmnq5pt4bafO/aZTr5F08E1/lgD80F4
MHIOZYBSJ1uyKU2d691l5e9HOYncI/RDLuJ15MtmjqNks8L7bQhQOKbYoTONhu0Gf891KO5tGoLA
DUBhCA0GJrrf1GEJoC8q3AxTik1AY0q5x4UX5JMRyme+M9MiY4iuGD6TswQ/hMxlKFFbgSF2XJeJ
LXkjnMnR3MCY+Xh4sMsrNi13tP4eiiLApTtyyynP9+y8AfrihLDhlTS9U/8QIuBUfp9mMADUy30I
KV2yBi7eQ29D3AQTrLMgJlmfRbXswQ22PgHJId7vD3cY/5H8lZb1sfEZxVxMfQZFt+iYE+ccNpTS
qkf2n8C0IGY9SS8EkBe+VDf8QJ16xiBEbP6e6jEcI9nWWT/Uzvmt/3frN6ORXiY107lqjUzN1Pmq
W5jcmxCAWZr++5uaeLT++wkdHPMbUNDirJ9Oi22PBcPs2ZmbwTdSWgtP+QAD6hk0/JOIoRHMAq7q
kXDeZHsErgc5h+y5ibilG+Aou3Va4kMruybh7zsBrhvfglsgwY+pQq4vSxCqbjR2bCo6bh23gSO+
/uhI/vdXdCX/u7UTTFdn/z1CPOrgpmjhXPHtgG7iwGmtfFZPWus5y2ctVne631oiP5TETL7iZWeI
fx1UBXyjGRT6VmkN5jhcTBu2eOxJec5uIyhf/1qoxbjif8Tzi955c7x5vCDpnZs8kp3vqm9jfGwr
prphn0f/TTEBg+gq4gLtYA3O1zu3B5QDYC4QcOPSsy+DE5EYJl1cC/2dyZLNcgHAR4fuY+znug+s
YAwsNqrwGTgMTsMxLCfsQ9jL1FgYmckrbDghVF04Fv38doxikoySz8NNcYb3ob0C9NLUy6N7YT1F
moXsyaff0CWRE5jcpAThPLes9vBIGQNb1KTmF8YbmwM4fsq276knKcgsQGkTnx+Duoe/JW6lDxd4
HNo6DFKTlZXf68Zfk6kSGhOEtyVumBhKaDtBkxRgPlCV8x8BUjAuidtmIS0292PbGZ2D67ZTWdvF
pcYMBWqiOeK2uOBnw7FCUWeKBi3Ji5zRg09WqSn+0g4KmumQtMHM1gKauTR0Ve4/DZ2PcaIKsm8h
ENialu66WObhC9P7ekkYiEhpduaZfVrNMWlyqjA15nw3T8zTvIZdJGhxoif+jsQ4FM3pgyvu/Vno
Hy2FFxcZighVOcdgbQYEiH+n7WdcLpe/7Z+4mkigNnE4MC+YLpk3DjPXM4f7yScSP8i4BC8PYwGG
wU01+OjiPLScfPEwei4MBXF+yIM2Top9ojgwwGG4VZje/3cD/sYWXQxlMbQbGzG59R+LoybRr5gQ
DfBvqEMw5nF0rgP2lsgPscmyxGgn7s7GM5+x/t81IK4DEYL3tX5/tSMu2bcNlkVGOGTBGB0wAX/C
Bx7DNBMjcJMNk/kY6/9YWwe34cL773r9jqG+HZnzo2KBXDZ6LUquj8diKghdNa699UR8V46fsy+E
DYKNYUQIOsxhqk+Hc52v+lSGlCHPv3/KXtm/YmgNkkfN3w9Bz5FNIxCWCfrZMPeX496fIEv0zc9G
kPHEsRBTwH9zA3iy3AZYFwIXEW55YBbQ3ddKHKq4M4PcmJ4+5gkfE+MWDJ35/HQiw+eScGZphnKc
V7K3Wn3M+Zjmz7/T+jC2iOWtCVtkzhw6PWpGne1kwWSLuMw4ssziO6uCaP13E7RPyVKhsvbcAyTV
x6yzNH907bmaX9usUavWLjei7BU3Caak4jwgiXYWFZwzIKy95VGtGDz+OyyXWlDOkz9BnpCtl3V3
xJDCmQbfgscJi4QxewAmaX2s7P6brPk6xZDeGIuBRTnK7cQE6IIOktE2plXU+RL0p5EnuEN9F6k6
RBU1rGw9ZJtAGCusFuZIOEZ2smgtccOmjxkZ/1Da+WK+ToNnRAjJEOogjvPHZH2wh1aCAr8j0uc+
GS5Jv95IxEvcjpB1QK5r2cw2vDTbsAKuMJx/U5sni2rzjAA7RsvbkX5FWF1Rz024i3UWf3cm2D5+
z+Y9LuLK3wCwqbMbttEBeIoy8wjKDiQiYsw6xR7Y2uAfSh6xK2Zz2t6/ZVl5XeGS2F2QajCyNeif
uon5JVQFOD1Y3mPG8qBqgwcBbircdhrqYu+HUlRY/ktQr3GL2dJwBwGJ+vi/GN05hfwzfo4IKyAA
kl+wcvc+f6/7EFJMYqSeIBKPQNKBQmhmW7ivzFovfThKaRUPn20Q+Rcx6ELKxLf5rDrM3GsjYTCe
sanKdqVqDDZ6/Ipmfc7bSgU/wIfUBjNIobk3VtKz+7KJkTkqPeLmaS7RDLnxMRy+GWjmG3gGkIY+
AuOFYQQkt/gv7OaCN5M2S0BVImUlR0m1kQtMxSz9b+iK7xw8TihTTJUr3jo9vTeLUE1dZGYBb4xA
4KcxjAbCoKqhAD/3sKhZqJP+klQcko5G0zQ3eLyps6E8P67ADuT6EFiUmW88fDFmwraxnfT6ZlSj
rcI6AcMaTI4pfsF3fLZ+fdxn2QVPv7Dla1YY1WLb29zOA2gd1Ih9ahFpPIg4R43RsxNchXiHmFa8
kS2wnsrbA7uwOXI2TPkFMwQEgX7JBvqbHMMTxM6ZGBS4LsfeibP8dvFosYaRdNY5T395/InzWFl+
/pItNniMs7N0fp263WH13SakWLWnVRZq22JeLqW1ekFmCHUI2pF0vMcZzEbvM4NIRRNnVq7gUcEb
k0yOsCMKkmLF0GY9ST3ieFJTLDDPGRP09TEeQsaYD8ZP2F4r4mvhv+VvM4G1YRBjHhPxArUsP6JI
pPDuK2xSphnYL1Y1JCPqFzD2XmlrjADQXua3welHV3tgNlw7yfy5l+DqvRZcoxtZojE2VXIsrgmG
obVJKtjIgRaV7rMLR7iiEkfivK/+DhQB8Eewsrodpa/7huHD3jwxM2T1Pcwk8fI0Dx+r09xv3/20
sIqsjFNYmHix9DbJB2qiJ/W4YoIDqhxhv86IMu4HuuM4R5ovqDiK0//rj7Bcw50BIwN0VUhqnGbk
HkbrEcKIl6v1Fm958jr2njAUEB86LamMVJuACNC0r11MfMaK/igebBcuX1B4RKwJBTtWeU3PSrXg
9hI5BH9PMJb0eWnIwMiwah+Jaeixq7hSM4MMM7MICtFRHTONWri7jiVy1rLJ104RjdGQsHsXbV2C
iRFKIRsrDLFhc+JCAik6lAglTcDiupDZLYtKjG0xZP7MinOxgNgWwzEkdJiN4EA0rCAkY7GBi6mF
qJlfGPwBWHdIa1e/OHu5w7hxZZLpUlqZWojHmI3TdDUyq+i7akiTyMa9uDhTklDfi2CJGvr3gbSy
B/1z+zCWIERQigETNNA0qz3fdWtaq9Q5Cmww5VhFWjA6fbDURVg8wfwcSxeQPTZC7RiLW+lUFKDe
S01kOWpEcuL0NcVSC+UqGqyWvlkN7m9KAeZ4OBfh197CNqPvu0gwKwWCRzJLZQFDg24s4r0rEAWs
e8rI3qqA2mY8NwXVA3MyKc1oK489fwRkjLMoe4+hRZeaTj4mrXrQPzVLjSFODwMwx06JQI7TFbLp
CaA1kKl8yZejNww8HLDwR6djl4S/Cxt5ptQPVoYwDHgmrFL4E2YnafqNcU0hOBgZN4cdU2xcNEx1
Cmr6pDiSpjjF4kKKx8ntmh1E5sqXsF4gJwAitvmQM4bwRGxmEVK7iXxgYm34vX5i5httgd7xixr7
4f7On8SskQQkQLxEPfdDtP7wutAYsw2iXPuDE4w8t79vB6KTVCXOjy7cnr4TOmjsjltM0f+g03Hl
K0RdzlQM9YRaAEXEtY9tszGM06Bcdvjz0I1r0fmC8Ro4pn9YBRhGoHeJDZef2DieYd9hH0mvEHM3
yjZOCPe9KKcVZnJMXdmj05562w/2kT5Z75hi59ieVJZ8gDK5U4pjjkZsONMCoouiT9TMMKLafy6M
/3aLsPSYRhRi8yfbDYyQp4OoPx/49w3OUIvUlzU0iOZ3wgTMfEh4SEcc2qYjB5BrEclsJybPbgbv
rdwVKMLPN7bsO0JCSjIrGBRQEOgoTUgGeVoUe5/j0FEw5ubAQiVdP/27o3CZfnbVbkizR/gnEsT4
XUC7e0ZEB0LvnKuwL+yDD/mO1JQfdV1/jWOmiYBuSfsZhUFvzjy1YK1gory/zMyuIoKmqL22mU9W
4CW16epTmpWmNFX2mIuhVH4j6SgX3/7y8/KTZgZJdNwH5nSfcuPYtW2z3mywg9oo8SHGvU48tyOh
6z4Y5Swn2gEBDhidUAUafJOv7hEQz8dpYkzFMOuxqB8WAPduljpUN1dsz1nZnErFTjgqOf/XNQ8E
je2Cgk3rbHTRt6DUL/R7eI6aP82knRcSVDbW8Mzy6rCctZtyrW7pfL/ZcGwlysZzRbuCq4RqXjLy
8y0uQpDs+tKzDicdzHBd3R00sNVS29DTS1evzQEI2WDGx0fJb2N6CoxjLMs4b5da4JgoH3E8P9BS
p2e/ltdvfohagU0Sq3Qh7JGBTKDGDVtXLSEqGO0uuTSTof84Vijrme1hTtJc+eczLA33oF31RYYu
gXmpbnGsRjnNBEmHCoM1HEZlsFOKH9tg/LHHLyr+vgjO1FqbD0Q/m3lBuwwvLCp0ebAQpVkNlN3r
7IrwbmBPBsNDUIh+fK9ZEFpb4PC4+wP7pWmVSYZNy4ZJjJZ2p3m8luD3UCiC/pLVIxEdZAPhD/MA
KhOuIchquxOUud+/rCUB1DAtwr5jL/gyFNy6HnvRJhF4EyadeIwZSw0CAuSLp6kdD2wAGX+8J5Fx
RbcLUbJ4G+pS28v7Hg6xHPor/3YLzdbWI4ieWLAYfwdnZKNGn9NoiPq7ZEtISRuhZx8aeSzTO8wN
ODOEus9YLG87LkN7MrBvuxFTZ0qNDqBFmmx6Em6AXGwMKdz6oHrQfqa9SOMB0TPbURlvRNEKARBu
EPZf6rA/ec1GCvE6hCIZxIPOkhN1Q8MWmVIYwO302qo0PVY/Ti4C3jUOM2voGoT+0dYTMQLG59Rs
C/BeTKoK6vo9RC36dvVF3aLzpNwM5bUeIGe+5ExyqIfB6pEiC5ewBpICmT6b7Ir1Aik0NsZO8g7b
ke9OJfa3Em/8i8QOuyCaIrIHxU+QLadMgUyEcA4e8WH9fY8VF0btgQg7syXImlkXpjt+pciQmSAU
t7nuKXv2sBehbm9pedGXx9QbrXaeOgxpgC8G8GRIiiUp2iQ6GAjioJqdhmeiW+aDZW5jlww4uKHL
DwmZDKH2Y5MFJCW0oOgdz0cMZpPrKMGDDGr1cTTvrgpDcYM1SX+TADU89/Upu6gc/EiLKDtI3xNR
lo1NMM4D9nbQwffDG3TLMvC+lCd2KizCxuhU7mSSwhIHXjkNoY/79rVti5Uzz5tHbJjhMOxAg7x8
/15nIQl6nvw0bhdK6ZLSA/coInspPBwh70DmMcVMdhll4R3+ferzKi2Zrlkobyk62CDJJyjIvYhU
hPh2pAvtEky27Ty4yN2SFgcWXCcIPjQaoHgmQ4s2OEwDfGRgetwYvdH7RIuuOzHC/vMrZ4Jn8RvF
0s+Ehx6CeSUL1AjQ43/s7XEFo5y/9dD4m1JhUlf96IzyOxxkDiWpS+8jj0WzAJAFxwwi+M95MwMd
2CuYN68k/tsl92iFkI7toQSSZ30dFd6GEF5o5ZhlmF0vAAjyOPZQDS1f/CbJiUCHNdgd7PT00mxi
qgmdh0jXQojz+x8PqJaXcJSzBpMOGjnQkPv32sgu259swuXcA9Mu7fyv2uFNqK9KX/RyCEm+QcrQ
redicGx/NrVQ67boE3vX7Fx/nEP8mCHrvbnpwbgf7yJpajwEr2R1TKxulX+sFyDHlWvxEejL36zB
ewvvynmjee/EgomIjygdBazM6NNSJKm5hVK5f6I0ot8L2E5bnKvju6vJc6cYODgFcWSm9oAFjTGR
kZzv546aescKmamOtDkhL4j4n4NiZEGzQcnC8NYqQw2pbmltYHSWRT8qnCuKlR41InF8qKYgrFyq
gKkQC5yhiMRmgslO+RZCA5ERlCaUR/zWaKnMVJj5oty6M2+thlga0tSZthfFwyth81xJVjUhmKBi
Q8x8ScuV3mRfwkjPS4X5tamA0Cww38sx+yIJgYAGU6J/wvYDI3xNMHOGCIhpCaMPYS+/+i1uJyqx
9FqB48MxRz+2Khevm0VtRHzUjO3otHdqlwc324yI+JYX+Wl0Fu56Inj9PmVE8BGB3vnadyEFVVeq
lhwZ+uwWZJ7G/i1Q1t9FM+0oSCxqtm6qXiidQoK3JwSYLHO4xLRMmKM4JtvHenSuMALb3WDJwXqB
UIMyJUWcwdHhgL63IO6O6iXBKKz90Xqwb/3eFEtlOiMMdfDJPdM+7Pd5nypqV4eQib2MGiPxiLK1
mMvHjHZPmnwWX+G7my+p/2fd5LWpoQ9UAk6ASPk9KnE/ZqVTxGXMdfoHaxGqJxbTorWKMTNHfanu
mhgCA8spEEU5ZSXEbV4vLJiP2AEzuTdE+cHyFYS616XCw+1PvjAQGfkQa+k5cz99xzVNG6zeS9RG
7HmfkerSiQe24+ot4CYlJOWaTALdFVsJ7AufG1Tk7Oz5wNdfrExvNJD8WuwQ600Ojd9q+sLMBHSI
BhuDmhIPo063AyOmr2G1GHGZtPcp6nteHX+uDAbc9SQiMyWD+QvHnAkbghXJ9hkRLRN5Ra3yPJI7
s/zNlb0aglCd8IEaxAXL7oDmtRlz/VDqkA/7Wx7WjeFdgzBAtRKX1tMIfD8xKiMMzpscrBm8WUDC
q3nP4PsVh8xKbTlY3YyIstJY4QoGVvc2V9AZbYdHrHgwUVqASUPA7hN0XxsUb9UaUW5G/Jq4PV1+
fTW+GWNxJzsAuH5jsBGB7keRG12iS2JF0eWSupG7WDAlue7bMqIoWiwi98/dXXjQbwYE7/ZMZqwo
GvNuVqkR9eyIpxXvYbXi/Z5OIlt4YEStAYAOCjjfi895mu9P89V+T4Casd8LZy1aMEYcK268n8YC
QZTAEPkB+II9FX2Xn7PnJzzjfjoyhGZTgIwQnawOaJlH4DQB6jQSv8OgT+mD+OJxYLaQT+fcK0Cp
tzH/GHPZKua8Eq5dRhxYmwAS0Yz222P9MNmfBUtMISF9nyv8/TMjyHhbAsaOZWPTmEFjhjcrvG6w
jkWLU4z38VR14fTFjTk0OGGaEUyf4qdWPI1rS7SKtKWK2QGPYcoqLdbx+cBB7mizOxBnVLxN8QlL
Wl7YEPPZ+ddVp6wJvEf2cyFH5WnEG+glPFR0xMTnAjnia2vt++Z+2tjis4uOg/g356/k7/cnBQHW
6L9PzbkBOgCf5oSLoXQ6iTsYDndndTpRBjIqBJfjFzBQ1HHEqR3zh9HBffyMX4xc0XagG8VvreZ8
GbfGn7ij9nK3DcZixAj4TBzYj73hSMSacR/zwWXe/YY9sRFXJscxPGtWiK3hFFXvlrAPg4/GkQ42
QQppEuL3v4+HVNCMOfyboHTiMPS4aAtzmXBy7sZaNte5dZxhgD07343SWM9mheHP1izh1prmk8cD
ry/zmtgdVEMvMfj/ZRCcw8ZAWSKezb/SWA4DWr48IToWGcl1g1b1rAJHF5ZqB6C9vC3JRajHJ6h4
I2HAr3ibIMCsczxYJmO62O3fYS9havHxwA280IIJaCHreZhXXssLQ9r1JqbKERstGwusf+g/LYEJ
tFm4uxasy+3H2m13JN9asI5tlUck0cuYgRhxc0W3YLe1P1bjTBZ/C+w/XDc13cX2InpDl8WINiwb
LrM2+aFLTwk6i5X+a4q57tfg4uSPCtN+wX/RbarCf0H2b/GLf9HIdLfbCQKBCUxqY7sjc8zgjh2F
lDHhft7Bhne24y3I/p1DTMLl/n6c1PYEUpIt7udRu0lr2tutwUcRn3Cn83uFMfOP+NiZuxmKOOtf
twPCP0+xJsjIWieBr7mflc66lK3oktg8kmea7Xji7faytde73WRi25zowpjQSJmUxoxp5qLwukQm
mvl4O+Bd7lrTVfgpCIQ7mezsg2HP+IePO5vxni6XyQyQQLzokVHC9rnDHobWBelaid03wistRTE4
sCSierHFeBlZ12tqwRW58sMQfpkBSu5cl0uqEFbxMAgRA6wTaufGOJ/PIY92AHmCO11sBJCMGcZ6
aEEzMeHwm55/Dp+0aB0uYvHvvnXE9RFvKjMQ92wAUGe5fTfDc8h7YJBfveX1bl/J+GLs3uazycxM
/k/UmXanqjVb+A8dxxABha/0gn0b/cLQGEGxBez49fcpPOe+g53sxJgosFY1s2bNQm9IVJGiaD9n
Ze+n4X66D/ZjR5byxZ5OoQBDOgjGDC4/HwOwH9fEcPEhloLuHi96uB+7jz0UszPb8rnDE3762GCx
tus11oNaJkN6PIx30SeCwEBgJ7Z8YDAw1Dh/i7/AeZQOuxrdZXaIHNSL5dH6By8b6xcZ9oKT+9iL
BcWXu8tZHm12H4SKF9GB1IZz9jL5D3kSbL5dzPl3IFrs8HoYWoiGUjLkT3ChHhQeO/LCa94uDzmc
llS5nz0ptIq5k2KkGNE1uTeVxdoL/GcjOUt4AljSTv2ZrJM3Yti7BdwjB61o+n4MXtqwo3QNHhKG
LAayTN6nXH0uNBiCszkFGxYtCbG9GWwgS6x6aaB5IDdNhxwl6oQVMiVvaN9TgB9L7g6/Sz5jQXEa
R+k8AQy9Wrzmw4KfPJ6G0/FuEVEnlWO3oCMbnteu4I7y0zFuaLzbQdob7MaAIG3YjWrJ7Pgxl5Z/
eBtuwFNqsps41MRTxj4mn0Lb+jwRNwfoBOa1pl2ldgmHoGH1G1wbniAMAQYZW9zTLZQWHMe67NY3
F0K6uE9KndxKuZzygQnnNTGTEX6SGyu3WRyiakV4u7U4np+314fxI4/LT9eQqHFLSfBZUEEFMgOE
lKI3xfDKwfXgeGZdvMlkNKlDEMXyZiaVQXlDQmJIeLMKb0Xu98fGi8IrZ9sM16QFcuoL/IS4hf6a
l5LVvRiD51obNvmUQIou24hHfBjC9m68aLtqdwHp1Yt2XHouqYtZxh7bjZl0aO72L4tdnrrcLCYn
I+01n89b1iCBoaC6/Mk7zXtUs6fACs95SL4APt1hHYQH3SXuzbpMjuUzBhAbNfqlqL9aKXZl9zCk
vcFgIDYJwTcH2xe6erjCJr7dwWaAVRpsAPjENk3H9mYzmKLNwN7gjdBYCiMLM7Tboc030tH96KC1
3XZ3i4bHzmpDl8Nf4UUN9+iDZljTechJs1TDkNUn6266b6C5ZgXTDa8iKaFl03Pl5mOIgdhBdHTC
J/aEJATTdwwB2LbsywAZovqRDLk1gGCuwNSer5YD1PBga/BMsaR3BmapC5pooeVv5htObQVhGX+W
IyUHtR8Nlw2sz+tQfvJ28SbgINRvHSYAQt1gzi8DenAN7eGSRjBzDEzkMDSEevdtYVxpD7vw3kra
OyC+I2crFwLc29qxdyGsf5jvBplrncNKYLoPx6XLZmDaEwtRqDjAuRT2b5ANmEfsI5hJHf/tMBcT
AQVRyyjcwmW0JYQF1Jy9q3vFAIzFBsjBBYeuBx+VDARBHb5An17eg1n/kMku/H/kkgOEUoiWIxlA
bUAWhWkTdZwgz4jdxGs4YkfkEBInXWZ84BIkPEKp1UINUfZXBUvoSxjhXfakBPiN2dpwjyQQFmIG
lItQzLfoQoAu8Zp06HtivOQvy2f5y6Rq/OH+0+n/1MEWe+RHzvdL3WBWF5dKWt1lPzXtZKLtO1Fj
i2qpWwLggv4Q2n25RgTxb+sP2CY4+3+QbIJJg8iPx672O+CZwzZ7qMtkrn6LYWlkDRMhnxwI5YdN
G1vwDeB+fuQ6YxE0UmExI2K5qCH0aEjx2ZO1JdN8eZSyPx6iC87mQTuZGlc3pcOI53J648VivGDX
Y1swTuLA8FZYIjbAGG+wRa8XNzWkWsCVkMPsyWfsKAEZYz5l6dBNtut0I0K6sURkMQz203wfsNfD
6TSYBjJU+O2/tq2JNtizbcSgEIAsV4MN1mATso39TRgerZDGq8Fmde1K6LNZrlaxtarQN+i/qDAW
V+cI7gZlozEtdjnJZGNATxNtiQ4xjyVibXLcfKirFMYSWpnFzxzMVqC8E5ceNmsJGZ44rA76GCdr
LfUxKGcom8eFGhxbxFYT6NCWwiai/YAoazCXhJHwdr6p7DtcE4nB2Hk3gsmSIyd2jOFveIXztHMX
9Tgwvh5tTzUTROhFwgppQJ6CT+yQSEqONGMMkDVc61xUyVu2kF3IGCe3wCfIrLjRtM9ak5FhbQYj
yfegUMqv1TnFbLlaTlKH7AAOIFBh5oMsRfQtOG9SBXkx+czXFpKjvDATDYUnI4aU09es3wK2BOxP
64D6Xum+7QeMFpoOHHN8mN0WsMFKqiYvD2vy8/JKalQAcVNj+j3VnBNWhVIAo8GhJEp4XA1AV7zy
ZmslYbIctJvWHLYM+vfBZwLEKpkn84bLPC3hLcZONmdWpivvrVFfHCgxKdfHWFGxkIVfv31ypJP1
e3PlstLrVDjMrCU6pcLcg79vUfa8wNpyfsmfl8tfnlpaujvSur9ErPzDTMISEmolGqv1lUj5nEKk
kI0G96/P3BcYYXfKTzXjjz32Ii4jMvPPoew3+YDyxb/UfviU7MCAIabyObV/SAwJ2ih4kgRyQBsQ
F8zmadVEr2/+LFHSegio4PVvDjtMjjq8AkMmN+947y6eWV5FaGTyihI78ILiqYXTUyBdRhxBPNEi
2CB8MPz1muUg1oQmPd6qRwNG/dvQ0+zXnFmdwBKXmpAklDghxRWCYPjf84Ed7EFR8DgTzgJ4jMfl
fIStJ9ROifjWHUISMQdbzp1RUHY8lpxXzlCOOlB9EjNWhLbMSSasPQSPie6lw9hZIhKzbK/KUF1r
0xwBe1sd33/aw88w3Sp+s5sn0jfR2Biz9oyn2lkPzGyMJiDs+cGb4Fv+CUDA/5I2pOxrNh/YVX3s
p/P5dL7fj/djatF4THgwgfAhxaUfnFtf8kPxanzNo99jehZfzdBJHpfPfEMaS6HVFn9NC2sgmASu
ts5icOb4YeqD/FwiaUmIwdjq/+VRIwJb8sQ9t3rCsoSB6WRDeSW4mbXHnwfyO/KbIFj2q/voSjRL
85GODiYV+cYYtVA4l7LTSnaaMs75rPsIW7KkqduRfUmQ86IjQwwRShyUiqgIwWujS83/GqcTrYPM
lOV5S3xJyu7/O2GT3m7TezkGfr8xJpAmIRSJ1dTakD4uLygt0sjtvzw11MM7TaP3mQYdTs5ZyHKS
N+T2vLTnnT8j4gwJv6FU42mpImFL92i4ysWYqDYhnAPboGbEyasKc/S2ECJpvhAeXf0YwZiw6Li5
FXqVTSQLRSy05JUgbWOr01owlMk33BDdfk6O0TF6jBgAQzQlBxCy3fRIQ8k0Zd9iJRJ38oc5kyu1
JMqdTJZGvdstBsVYx6VpX6I4kAS97bQdY2ZiZS5bvutiiGxMhBBZ35bnCVfzvqmV8tDOo37H/oJL
aptsp4IRnEJoJ1Lma9k4+ZShB/V+UJxl2+qNRn8j7DK7ks2a4N6hl4qtF+uHoeLtQXMkd69o2aGv
CEPEPfoCgF8qt9gkoQoKzVsI3yDl7BXxIW87XRzquJfaFv4G5ddf2vXFShPiDR8sigetLe/6dYAf
vmCE2DkhkJ9trtGVDa8EYtjUJu9N4CdhvgqOWeBekH7xAKPcxP1aQzG9wu4VbyFEWU6jtpyd2pTf
HYog9juExCWepHS5+nLAkrAExH71xFUSbnKy8m7lhOU8Wt0Ly0EzLQOqja+z5hDgWND0ssBdqn66
kQeUMEMvVQGs6PjIuHsmn1HM9J6L+PfOlAebPjU9LHrSjCRR7JfzK7xfDHKUhVl4w5yRey0k2ZJD
QWOTRn6kNB/cPwwYN0hMskCaTwinzDKBFAr5AgI3QxkWMdM/ZsKHpwpFDMekb3JjyYih6hLnvp10
JDZdXlIOMct1xEjkiJCLTTzF/2IeiZCIjnNoZRJZAo0H8lliQfkQXFGC6Y9NkyuETkEZ5e/IMyi/
svC2piUo3oOMVaI5CfIEe5Rss/7jpI050MaLNydc4Tsjdh/2N+tiY0pSgp2EAChZseAAcjDRvv6D
Qhwmwk+YsvYNmZEJJfZziPklvBWUgBCGQx99f6XDaX0vBfAJEJ3ArwIlpl18kNCLhaYs71+iZYmM
H5bY5B1B57FLsDneMS1lACrBreYXSfE4Tl0aBwnMn977l0bhriAYEi/LqRJ4gjzLtZBNyD2r/4k3
PrBuhbZ/gD8uUKmsVjpvCCeEj853w/+t36wva/h7fHeEsLtlj8kuoQErgETTVQdvUFVuxhuHB/Yy
E9dbO/PhdjYjRBOSO0xlPhMa/L23bBjaAqjb4nFlOyX1dur1TJ/ka7AEOPQnDU5BEBxO5Kfty401
+PyiVeBHIcf+xuzyYzmGxNjy5BcwkoBJci3/E9eTmy1XYl3blbs9nA0Fwyf7H4OFjUF5zwTpa4JB
KQrwDztUgRgPt3Ll1nIBBZ+QVfOhY+NdLzxJa4B8QoPPAgWB0Hxv+fe2n2xZMeI7WUCQw1r0GFC4
YSmd/L10acmqkvT55OI7ve9iEwD44tNbzVMZIcUzjvxUMuSp5LMfq9E9DGVRgQQDFgDE7MYbxSaa
ZpnKcUIDiWYrSf/G0yleeRqwfkr2iC6rld/ZQaMinaxIPL8LrrX/bq4P9Nc39w4WhITF6HhxeySG
KqwskGrMX+LC+AgUTN63lUPl65SFJdGaXF65JZJQysr+QHOWMvk3d0RRss6kwLXCqr51yUCeLa/M
aG6u6nc/QjDjNyXQY+3wzxSTgfql3E604DAaLfu1kPcp1gdAzYGKyLOED/9ZyPsQ3yJEcFJBjr/f
NqEqLkoOhgrhTuRgsA6f23g3fVIGZR3hi73GoodJeJyKHadoxZ+iHsTVUBwuiMIKlXxD6lkS6Emb
BjWYkQBWmp3RE3OffNeJdx3IF8i0DUQjt20LlZ25t/zFxhaS+1CPijmLG1o/Hd+MypgaIxJaUKc+
pYREWl3JDrrmhPC32xzdAugE28zvuFr3FpnM/mU4Y8BUCq8azG4BfcAu7KGAkle3NUJoX5i+q4RF
ECZz0zUnLUIn3vWTq0KaUGdR1D9sYvwDuUPD1fvIAUiU5Phx70xzaUIvatJneq7T7mrde+34X17D
/pUXOtiryi+8G0nLiUGHPvPc8E6SQ9AQ6vLi/rn3DD84Imm1QvGKPO73EgwQ+bA2r5HGg5I30XLu
lUgfJuQ7pvsMedWu4l8iCdYO3btz6L6Rrz7eB+gdzZOXZQRPw/lY9xWIjisxKspS5KUH+nFQcwb3
eKE1hLzQs0v5wgcuQ52swSGbToLIpjV3CcUQ74gt8CWJgqChgezQmCO52y+LRIycRv+8aE4vz75g
CahP+TBQ/9+Df1cSwQdVjwzNEKl/SG73cApHfnZakpqNJFLSOF/x7pkNRFGxdiR9lHhGDkmaJFA4
OpJciFBk5v4XPhw9SZ3y6cVhmbBoMsy0GGtSEBKTMwKTEkXpUf6wSoD+tTJIDRJ5xuXYUDE2CCj5
0r3xcKQPSXo4pFFOImCJJWCTDU4blE7kKcwVrcNd+ZEERg+nScQpMQNkKoXhcyGsMuP32hXNC+Js
wu2i92K3YpZ75246uPYoyKeDDqGITrQhLyi//XEGwG9kGx/yDtpfIa01p9m6irqyDrEe7CA5KJ3z
Qd4kedIXbUXrhF6wb2iBRLLf3FceA3acCoX1p9MYClYmG78CS4doHkoUgZgO2aY0oB3Gh7HEYamX
TuV/gFqcHsoY7GMcTP/uY9tHcECJDH/BgCgrt0fkfZB+MR0GLV+0lhKLm0JKKFvOafccFXStMxHQ
YyTYcWiMzBvT6WH62ObveXMaodjOZnUuUYLU+mlzWWZzo0dmTYymIqAyhuF2IGOZPZlQR+0TDRLG
OJnCKctkeLzzpr/95NBhcQO0YEBn1Vf7R8X9jB6r0749Pe0/aIP4aOpwizsBVSRksQkDmUb6QEHB
ajKSyLr2mj/mWKLEdFACnZwWEswmM8mFGBIMs9aTOFfu8dOVO9X6ZfI0S5bm7vp+IT3lQ4aQO+fd
gYFL99pj4NkgHciCkU3yDUfpHK8Tjuuu2UvsfNKyDE8gZ7RohgazZiW5o0WO/9lvQZ1oDo9j9l+9
UdO1FmhBK4BYHdxQkT+uZWCCKBJ5SDehilB/0J3K3v5X0lzGEZiLt1+MRPURCXfxlTBS4WywsMRB
8uFOKV++otf2tU3APlHPQ2GmH9NlHonafjo+TGUqqBblwurmzUpmJILkRzexKdlJ4tNbvu0lANOa
nc0mfdcLVJbngQ466Vn8L96XREcO+R/b6jZHhqMPmGpYd/JBv/JYThC4S1S6FPcKmuelUPgrQn0J
5AUj+tecANdIsgBo4svSlR1uLktcDxO6GnYGYwt7sj3PtVVr1dF8E9kw5JdQpHCbw/MrSjABbyjj
kjdP4h8y3xZUcOZBIg7FurB0qs1XpkpInnoK5X5IrGGDA3Dn6jRQTKCcO9Adi53xDPLmMITiGDOa
BZ6WAEBitmvTyCkf6LQS1E1CREl/2FYohNWHbOqDRThFFfnij8egnpS2hmsiLaAV8DNOezQhpqLd
jK3WsPKZeHHpspLeV2Rd+ZD8MaeXRJTVpeNPtvyWyFEAuL8D4NiLOT0s884YY+vq9WdZ0+Qw+EA6
e8iASIp+ZI1LrgzVfQLhDOYLCfO39azpmOGjewxefEgefl0VI7wrK4IBX0PW1BgUn/Y2LaArh1Z7
hnMMkfjnMraXuW1sWTnUbqTuwAKn6JGD9zPpfivLufZFQzpDauRdinRI+RH0a31ovBTuck/SAmqG
kSQkqIUhwUyZrCt5BHW2OuNoRRIUykdICHyA2jLxN4RxoLibQTgXGEFgE8ohAhLL34HDJYqeHFK3
R02dpiFCRYkga/gGwRGJJeX+Q+HiDwOr/P33M9lCUlRh+gJ7kqZ/eyeAN4h/DlgvKYgckt8kDhuZ
CPS7P2XGgWxyQUL+BWYCPEEUChIhRwv8gclHcoW5eo+pyrUU5EYH5EBXwqElrs5xZUuI6xUP+0US
BT2U2PPk6IEeyf+ssKW4DSh3xKNFBvhG4sKTaFwUCFcC0qOTrZHwIQsXt3ruC3rzHwopv3tnsUqS
wXrWMZUCdgpXYLNhQ/DWBGiSOOHIfD77NIbM61P+rO2L3OEvCtXGghTTVlBm1rMvF0AWzZkTlpOW
pwtUJY8YlOrbfDCzsy/f34doEtTWS+lfUCeAyzeCp4YHXi7hw8NC6K2orxGWMJE+PAZoH3bFwpYT
SribGmziBmG3rt5cly0s35GSUizcLajoS0IwDcPNYOUKPoKtUUKDnQ2ojsPBQOt205E/y6QUvpKP
T33gizD5dBwRJzCokQZOqKBevpCKX5NHgaBAIQDmaeq8MWmEtnxiJgPA5ASMEKKESJPeRKKMfAFP
1CVseLMX5dUF6aenvyu4/2Ek8JoKACW3PbZa/CHVvkwkLDnPaMWqfyKfoYBizKQS8HEuvOiHMgTy
YQB1qO/SLBY09hX9NA0uEl01lLARM0KehE1egxwy6eYD6icwiOoL9pMDdd8dOTSnY//zubaKNL7m
BUoBrRfCYDpaOf7dpMfrbsH6JfALUUJBfvpiK/nyjpA1tOxTdEZEyi2hXL6ZbmXfdVvvoNpnoYgN
4/hMPyRTg22689SMpq3xC619sAQ1UmbwSD/7ChQYmLQdqCSI+9NvAkx9HmjXcdGekzY/XoxxsyEY
H6qw6qYMcLrNK8g99Ca0gtfN/uyRp22chlXvkXgG0ctpdtVQyUlwRD0VlaXRwz6YDjrWTEpMabIr
/avuVYmvYnfxm/eG9UaStEXU0qVPjQ76F3m6PjycfjvnH97p+xElxbxdrrMUCiQdJ+2RRmM7A8ta
c13ZXIxVfFuXr99zQtWthWNFPBge5rIqDwhdb5p3+r2IaEz+VNVGpzYm6KEx6cGwKqu9+gwrZoe7
VcLUORPVheP2tC07DOW2eWOdnG6Dw+hZDowzqdhBnV4hQkL/oVIriucUO5TowEi1q6uklDjhM1vH
rTnp0AszvtJGAk3c9HKtmzeiooR/PWEEH/BCvIpXHTSdt+Wy3ObL5E9bdXDTNRotBkumtEgEgHAP
w2dUl5XlFwQ9jX572OgbQ3NMkXdo9p9h5Zdhq+6VS5isI9liirtWlkcvWR+9N0SyuBt3jfr4pp4H
gTJcyR6kMiPDjwqvReaW9JP+oW90pTwpv/OO3pHkm1VURXTV9pWIFZSFavDw0V6ni5J5xp6AZNDS
CSqSkNJUZNBnUutUNIg+GoNzHxmmKB02JnKkw6J/8aR5P0MO/9k1IFEzX4Bx60hDSdlYut7p0fKe
ThJ0vDPcmY8rGfrL5ue0ShgDA2UPtG4YZHHp5z5yVbW5wEW6Mu3nwmCbEz8voiNDL44SajEXYt5Z
dVbFUpvADh01B4+wTX8BfJxxtTyMi787R7W9/qXgHH9mYn2OIyH904s5qQwP0fJIWerRZ6C2HPMX
1a6fjOFhmddpUaNm+rvforn0Td4PDwBWLSE+6fTw1bbp/4y7VwTbocJRq15l5O8mWnTWbduYHC4T
ll2s0Oy8S5TocnVSY6VovoYNNJ2/Jm3XT8aL03BEKnVel9sTXQL2O47aXXVfMkD77SQtJ11ccqtC
VoMstnQM9MA7OIsle/TMKFpLB5LcE/9OzB7NbWbP3GmIs7jqDDbzadaBPSkQ+ebZCjQ0BxGCDQic
Jm9GM3XA1JWre1nGdLvAYywtxLVwUZewZMS1e6wY7YdGPIXAizK+9l6w9ZDKuHgHeHyafzl3m93q
g8z55s9w/iYEZN5ESpRCr+vh42ggHFEZkoy0om7X7EIRZw2nDPnGuEacDl8yWbO5+kOaa3lbZkeG
RqkJKlzxjjGNf7dts8FbSr1LdHcuC3wJsQtz5RkmhxZR/nTQNTw4Sj8hPrh1s594aQTtII7yzuDw
Q+Sp0KZkZW+P+UeHHIIEqGTbKhnEcMVOkBqn6DTTAqPMjeb08HDVhRHAVGmEVeLlDEZT+oU+x892
SCJ6rZejT5vr/OZ9aBfbQrq+fyfwso1Sj/Ht8YTCeakt23Gk1Y0M2RaZ8xvNwPQIILXWTVsbmkr6
JVqxnqq47QYFM9LGuy+6CK39C4W84RXNJoA9GiO0v8v00nDu48uIFoG43+rDpWaWDkLkPn0yoYkb
7JyC4JoBVn2kwbS8wvG6kfZ1Dr9MNkRUzlw8mlvG9QYyLl7kQWIUh1e3v2sZVWjZpAGyQE81OoWQ
LDPnPD0PryB4FII6I0C804hOKgaNnoJ8jQKS8iLmkTkPUFIu+rRDJ4gGL81EMoCZhK3o3Jyc86X2
vgyRtEO7BNZ5sEck1W72rgxdy2b6HHnYApyXpjwT+v572KTZ7GIbza2BSrqDkqAGvwiw8mjxhZqv
DwTalbo0aBg3ND+m73F1I9hvlqPz++Lh9i4BGrdnEadtTdDPOG6brYCGodNP9ixY4zSAvCGMs/AQ
QWfUHJo59F6VsgMfDSO4NK0rMLe6fBnEHabD/r1tTxVzGf7Idd50BdOkpnYQYVQpBxNHIZrltJqE
RIXNDr69Fp8kNEaMSbfeho2BHlXLeJXgO7bqllaidezR1/4AsLXbuwOloL9OjNgfaf615ZXEItRv
AVRhrc9bq2eUU8unf2R5+Gss4h0R5pUGpDejJpyyYRtM53wFTYaRo82/oF0npJW8QptF21QzZWbS
EaTpwiHOTx6ywkd6ps/O4+NixZRlC5DmRJYcZK4ZtfD7y3vbboKVve1rFn2QGyB4CFoZ8zlp2hZA
J6cVDC0MGtYdXQHpoFUkn5m/8ce6jZgkgXg1IpyoIuyfS22o+yYvRMo8SUYfB/VTUVIwMD4Dxp37
70niP+aQOkYJilbuY3AaUS1xWwxhMZmJBQ9o0g6VIeqOgTIxeql3Quy311k+iXn+Pht9eRk2+8fp
c5nM45EeIUprt0bt1XN7GV7X+vKNhVoebj2CouGBFqrjiMT1NupALqCUIlSnhC6avnkHCPHUKJHe
+9v2HTOBmYkbdtywwE64B9w2TXN4EId9Y+4E8fu8WmpIM8yyZ7919XI2q77OFRtQ8+qbj5F2mVw/
4eQAaKYPpWLVAJgEwrkfVvotvOT+OQ0VusaeHheXL+66o3LT0ettOsUfva9MBp8/kBFqO8XkMegQ
rk4UxMZoGgOyO1pPoGAqMalz211uVj56AgNcrfw37ieLbEPTyzpb32jTbKKpzaUSH7LV6TiSES4N
CoTO8eJVMw0XYgDh3Xba5nS26XnLZ9iGy4qgRUchit50VAvaKDExJ8awSqbG42d/ziFSRvT+qlHR
v46rXrLJFkhEHqfn9+z8QAbD4UWPOQNjuBa4vDLIt9skTNEpuVvl9jrXzyRMKlUjrvFOBWTXYIHo
cXQ0V4bzDtQJqCORxgf1U/vOkKtfrJz58VqsWt0rf9J+Y4YhR3mrZSFNsNUGR5FRo6nqeuq3zahj
ptN7IwQTJNzH3pbqotWaN5p9k10a0upzIvlDu4/ieg8tNQAE97r40IuvO+1E2isfW9q/LqZNQ/lI
f0HFjdfaQJvEg2bUGSEgt730eeJ1eJ/SbOqmfZNGwxsIHAA8NJYq6tAEpnv0MiZEIi29r92BPRUa
0OnrPg5UtHh1+0Db9ZKp1bTEfya4iPaAV0pgrC8V6hvTF/JQTbonZTBph9WvjxInT4ImAyEeXslQ
etTSfx57rOR1i2pZ/xKCYfXPW1E3pLX30bTpx1YjqlI5HNPIfKLBEOWvKKb4WgUM0H587BIrebQ/
9GTVc8L02WuMlPixmxwQQrYNcDq+uYyuUDeGDYAYvCSLAw5UTxurv8d4wkj29gAy5YHxHHRxUvJj
/zA+YvZeKaOc0HrCHJMGZLIzFX14ZzRvc8GoHI4u2sdm+liQ9rXBAzYuDo5fZCoaUhk+9FDEuyYN
j+5YinvqkEn22bakPotUG7NmIMBSWYvtBH4L5vUoTaaIAe6ql3TLIuRMBkCYY+5oOGxPksJOKB02
pQGatIBLyr3jN/YP2LfYJlJTIaqhlaXTJGl23NPfY2muWFJM3jYQU7D5UnA65If7TZpoGSyZMNrB
Z3hCm/2F3waAWNPwNE8eU00L0ufQhNOQ+a/omvtPZrFrMkJEPTo0qPI+ExYgjXh0qdJJFrUBM9Jk
isIhg0VoY8Pp5WbObOUev3NEzIxw+tktrz2dYkc5aqHWy28V1PO6nER1dDtNWPIvapul0+h9PlCa
P02EgKHsMevlDi4XBwyAYQrMjDvB8yoV5VmrgYo0ovXnyaMNsPN2TYRGoPS2e0fYwhRUzgjWnEnh
DEQdaWh73VBF5BpmMFWPYfp+W+VzeppiJy5DbC2RVPjoYxXIBZifG1VdDVUiHY0VZl6FMZMEv4JT
ouUmQ+DeXpvCO1E+0f7TKyGOivLbjV4tuoOJ/6UcKOXz74foHcnRdLd0T1KraoN7qs65LjjQGDsl
MB7f55KlJCAkmV0dvPNfgpP8O4Ic8W96nR+np6EOPaKuF1ISvADq4ehcxWGoGJpYKOoznLDty8f/
Ple1pJYwpGCzMB0LEeWQogeZ0L0Pl6xfLZ/LjNlSck916RU0i1BrR5Xxst+3VUpraGPb+GkoVPQK
j2z38iBDRzcQfkdH7+do3+rD9C3Gu3unOH32EmV9/7Tszxll19Mp7JBB3jAYn8vs1IHx25mfnqqj
rbPTAX4jDKJz1H5PbgUYysWAQtok2adGd/WUrB3kT3xXA7YAChz5rac3nt7FMHvF7lbd/tpSJWm4
D1bQ60XVWIOohzMUOZhO5TxWzV1FZUqzr7N03F6f9zBxqWe9N8Yw6d4Gx6izIDFG7gCIXV1UkNZa
6J0fEF4covw6Pq9eak/fp81h6xdqt/GeHkqXRp377ka7J72il0wLinRiMnDswyya7fuI5ArhKCIV
VTZFY+kN0EWYwFypAojjN0siU6HTutk9wnXL6JQux3TeaqeeyqiMCqgs2zFx44aAJDqnwROPh8go
jCVelFnUljHQ9CBmQnU20oFJmkECFPkJc91JiHMB1fF4tLwn9n06bSArqm7TO6hNjFxk5T+hu91J
p5wC5rNhHUEgyZogPHIFVCdF7wx49+1oXAIStcVhhATtYYfMMEq9YTz8/GY92tB9dclAjOcQqa49
OkDBeV5uC2JMbGr04aoBlbcVxHSJOu2K5pdfijFcAnWsjpVxPIURg5sPbnfvH7XVfmVlcS5n50a3
Y9onUtCHmx0ZnOXcDC95dTO0WJh+oNg5/MjYzpDjJhbCWiVIBcTXTQNDjU2ms5KC+KCgpXx+YvYl
dhM+ATWB0rkxWYaOkG0DEgehYB+BEZrU9cm5T5Z8J6dF7Ru9HIJfSgzHIeIlxV/xRwR+9tNp5r58
YsnTlJhrSgc9Z8swtfOYzUPIVg6HWVRMcCNhPqNA7pngtgxXpqyItDsGpPCbC9Sc4n2OADMe4cek
tXV1n7ypTk4+C5lmatj8oP9apKB+iwuPL0zc08M6u8jSjZsLI4zHhdt2kejuZ2F6IE5lLv3dbkxF
ZEAlds+ddmq3RCcG/ZnouStRL1hepviNZWN5Zk85d2iukiYbiyfyRcAoHad18RXVpsMY+W+NUQSz
yxSpKeQ0Wx9LY4jB8PVnLm875q83y54Kjpx7OXpMJ5vxR3ei5vXlIrDcc/hEENH4Iz7DhL7+dLQy
GIl6HRQL0eZjptprX1IHomI+OQwI4IPDoJggaFTNmIBBEmfpmEl0ajDkEUlIsiGFVbyyK8SPG3Ft
B1YIVAO37kkpFrCeAJ1Tj35Whve9gyciYvg1JJaWg6Uw2cqoMUHK7q+RyLo4rPnfwM9wm5eJ4VZL
QAw16CAWSss/1aAMrId0xE2EKn6i97PwL16BrEutTKAssb3xqjFoTEzk1qro6t9ZB/d5On2DjMWr
27YDLvRe5qg1DI1eAWh7B/xMHdNFGBrFiD/WKdBcsta3Rb8BAvnZvHwzumHpeWxyXALZQSoy/ZyW
ZMK8gUql94jgYRyayyQEUZ2BU4DxayQ2suzKmSKyUI8BcrmMJicvdPJGGENh0+A1XZj5Ij0u1w8b
xM0pxbatzk82oLF4CFdFGWKVgKGmOOznL8jJY9HeIySh0k7ab4bniId4I6ylDqyv2H0mbit2S+RM
4JSA5qBUt74je5B7FaNNKcpdrM6uQ9a9IwHD3VIayekmEzdoPu1Hg/F+rvFcX96eSuwGRo1AAw1h
v9k+/0HwpVVZOpD0Lrm5DHt78ndmOG30EPD0RtO+ddxCRpQFl6t3ufaIik+Zo1KTWpS2ewyeaw25
AaoPaPFmNh3lHxTgCofh6G10nZ4iIZOOb3+iBfIXLz+zbHX4xT4S8rS3JO/Hv9s7jITuH7tY0FU6
Z0zaBUUHjaFYNJF4Z8M7HclbQpVp5qI1o1D4AoBnsJo5YxZOW/fvTEhhfHb/PtSOXjm5TV5OYyxd
KyCRVVB9RDOvgHV7pZuecTX25yH/npQtChf1sfxuf5DrQKfx4Rs/NLeo0C4BjeDkYrl+1H0xe5Af
MJ8dYN1EyUFBv1Hopp8epNrBYXeaIHCGfANjFkgQSCJOg6KH+A9KNgfCHEgocBXgFaQuFh3Tfml7
Jj3xlXetvGcnavJ2gDAsrt3rCcYh8g9F6XY2781Zsxmz3eqRO3yYeg3X82mfiQ7Pod7ym/y9p4Wm
imZ/dPfTUxYlYQh8FdVpJj6/emkGl8Izbn0j7x7jQclgJ/o3iKS4PVQVmVvwCJWzSzhW9JrQkVL3
xoiExO/AQdQYGOShQYjPOAPvthadjn26DP7RH49r1lbf5ey07MBj33ag50OxYaP9mhSF4eVEt4ha
A2xjLkZLH6FcST8oMVpgTrLMzZvWjS6DZTp9brEKj2fQ6QAu5LFTRQ3EQ8fpkFLwNUOPBJ+LJhWB
kX+vGSVHoFPchJTHLMBWPitbVDRJE0KKyXwrH4k18f98/3e0hLY8oNpU/N6d35L2DKQpIfBIoy0V
cIjMwh8QChH5mgM1aEV5jmKSlMqoDvPct4jws5j9zoDEEklpDApYuw8K41z7wh8kqenShP/mRcUa
CsMllh4ED9EVqYpn/FCYVUL9k/br8x86NFMpJPO9zSTCOQEVYz/XiNvCtvo3mAR5G2jUw+bmoEKi
qwQEuTjANvjA67icmoCevddEkIpicg7es8vqgTohNhyvhmFpLpLgptl8b+w/i9fC/NV/roPbaZ43
5uiH7V6vjcxfYKxFMyDXVroPyoYz89hDLqcxPI5o9ZimP0hnqbpbtSxcG08oNhrRx/6+0dDpawb6
1brN8KhUs93Gw25RqAJHW+SzeP/sgi0xc7ZXcGtCPDx8LJU2ta26RooJqYkFExfWUnU4984k9JTY
EcIpIOt2xmZfGZubF1dCtTRo8R+0XqkqiV6cmsq3ydMtIDH0lcF5DjQS6/YdIP/mnjVHeXjQVLJn
N54d+pV/7jZ8NOV68e69TYeHScy429g5DQ7+hZIJFScQUSf2aP8ITqmHR9DRA2mZjI599TJjqbTQ
yY4rH8VGK168CitXKAQhRKY+gTVJGfj58IAdPLArvTO8PdJRwMAD2vRO9nB0AKU1K/OB0VK8pOWl
TOPzFWUrkFfVOyFYoTJ39QwdCKLFwflc/VZlE9DDFDB9psYW4yfVgBnVLOVOXmIAgyC1OWBqI4r3
DI2loJyiJOYA/sc3kEtGaleMoBC0nshMN50yUBB972lcySNhFwiwRqDV7J9e/nuq96reZUR0hq9j
sgmnR5vMju+aexRzytI97g5RAeHrYDN2R9ujgbQ4IBV3HjMpR4KmGFZWcF9/BozBQ9/V9P+PsDNr
Tl5Z0vVf6djXrTiah47T5wI0I2bM4BvCxjaIQQiJQeLXnyfx7oi9Vq9YO/x9HkBIpVJVVtabb755
w3VFugVP4Sy/gCQ9KUaNASAOzdYDxS7gZOYno5LMzDpgqbyj4WWAnyLd/sm+O4eUxbSoOhYIexUa
8IyBFPAGUQmGM/yquKppHX2sCcIou/3tp/tmjglJNIzEaQXuQQpFekHzNv9BlB/g/YngH2+vdErs
nWEE7Mcu4DmpXhuUYThrg63GtSJE/QSqMm1UuJGi99YdBD7x7ZZIDn1dvC5otFfGbFl3BEnXHUf1
K8oWO0xYoDP1WwL11eq4QvPq2n08O5+sBtRY3HacdcfKUNTtfuLbFfsJsyZpMiZ7DzVTb5lPqEty
UeOzHp0hV4jAOB6plZ3QpCBUtYcAP1oj2fp9ClAon5csDrDhSNR9y9Uujup9tv/CpVtHz0mx795/
DujFXrtY5TuxHwI2GDK3I1HV+6f7dSMEuPydWqdj97J5Tm7LnAyst0fZ0adPGDLxI3xGZx1CMliR
L4cWmfKxDlF6FftW5GFO7I57BvOsBQ56DiRo7HSO6+7nodssGPpWQEiF4i0m+4ruqFxUn2Z6mz8+
iPg+J7nGjDtDBsSQK93zLqVdsrNYj9j+olgzPDwCor2iSSsFPwlBKIHjJO74UIcapNetT03vqB1b
SsTTR4tjRYGOADBmS4FEhr6AJMBSgBiR+pir5tBYabf4Ob3sl7m483UfTlGlfioaNun0GFM6Lr7u
qVsUA3ozWV224jv90MGnvh+G6vcpPh38+5VNxCc6kjkWCGbHYXXtH0CUyHShMCMhEUo79CoyEIUX
co0aNyjOXYSwtOtwS6kP6hxR9khbghuFlwXbevCYAmjcN0aqCApcqfFzg/Bvjl0wSWbEnWZswRiP
WeXFp3pUrJ6UdG/ZuuF4Yew2jGkVoUeqIeIvMFmZ3flAA6xBUIuEkN49BDEfAqwUVhf8zKyQEqZC
XIeASPF2KSgml1QsziXAS/e6AqpDqnK/908LbQUUhIRSDRx5gnGG2Cw3eRqXD4qWlOlb8VF+VKin
5zFzJP9Bk4Oz1gAVdpdKoW0v36FaG0yPJY1gm02eTomQBSkxNLFA3w246zE8jYiNqNQJuOYzKrEQ
cARWLN+f1IbBV+565CwancAhsETyMuVrlJUDjW+kTbfcUvqmHXsX8GYia67PXDt1S+DPw/KU+0d2
zYS2O+d7at8p3wMfAwGyjPmJmNmcFCJfZLvzZT3DaTqFbLtx4CDnUd2o2MUPL3Qwvb6ZaW+22eUQ
yqDhA5bd8y0ws/VCA9+p8VphpNRDKj9SPZTaf+fFgWwLO52LdcPJgzeU8JOVkdl/IwPITLfn4JoU
VoBFzCcegQtEPK3Q/TDuywIC3C19BFAm7qMWj4eCn4iz6XP1SCXyZgrZYk/wcVIRaQ2NrBypyID9
5Hr0rPoqZhtnhT1pjnyDPbml29hGbamLdbwRfkD1DYrGT7mUjGvJkcjRr9DjfAiiyfNAHyn/pPpM
k9ULlK8SAGNGArgyFdtGuOnESpuu9fF8m6LWx3NdfaBknelwEceX4X1yHZxGdaLNoclkt5nWd3tl
en/jcbEL2X9TOD1Z9y/z3dd5YFClUOqaJJc6xFJf4QC1VIMMKTKiaEgwobd0aFHiuSLH4qG9EzO8
S9mVkFxcz+s5cnoFTMvJZX4+xoScQO6R+G7wwFBZ9I/PsPGRhDfd7lalMLdfTdkndrYWGRd5QJXt
XdNxZkC8c/sUPcYONTefSxE3YxBpAFpwVom4hk6eEbjR+6dFXiDa/HVQPx1k9DtVk+Zl4CnR5dox
tkN1HZFDtSdGjfxCdkHOc3Dti5BNQSEC+NBQYfAJSTikLjP96+fD8xBCHWNmRiFGSOzEG6oZ8JW9
dA5phWotxQVJo4BkgVQkSlfuxulL7SNwqW6tJC6RoqTePEbaBDoMczzZJtZ4P7fY0biRYoY3Ew65
ncHf2cM2B+S+fthLDeSA6qzxlTsi3S5s3UjDTFA6p8ZCUR3FSw5hXfTrOqqOkerfB0p6H9jhBS5l
F09rBIBL6Ym2W+N4QcHPcX3zaC/MEivCNDYLUIbMmjTjOsxJMbwHFUnN8JfCG1tiNzYpKghDSg8H
SvRYi4rYbnIYeZS1HJL0QanAGgitr6x2Y5E2ZfkO2Ga1s3JQgJEQBFGpyzZ9fpQDxC0/3M5ghVYN
ijFVJ4BK1UUmYbBCoUYILciTTL22syHme+Odmwg4QB5jk653VsjU8EGhWknGI1IO266JuwdgCGML
PBx9hHrmpQMnRfhB6wbZjTwy5Pw6K6Axwit0P8GzBA6zuTnNLvUYhTbIWt314LLw8KNZpwiWsjpf
oriQyjHaLkW7ITV7VNGYltEx0DvXCRF9VCnM3okFdUhlIYwwISCqDe3YFZPawmBxqOfs75ouAwdj
SiUih6g0+3RV1PxaVhV2C5ROxNQujlGsjr24RgZF+75NG8gzy+bd+aD3WAuGhdo9jMzwnBB4SNbD
Z2Ck6K8+fxqNZR3t9ZsSggPaW/+aanff9NXniBGIUf+A5nBkMzdpM/nYo/IXjO5LpowfGTuA+QUu
/ujhU2UwH+UjBQDxkJyzS6LSiTfcFUyDvUFADu639+68O33lzZy2KGOT+4ffscU9XneLi0SYwWRA
CEuSvAmFgAy9AQspE3zZ2uqemqjlgYFdCAG9ssdQfpUP6vjeIaKiJvToHvb+Gt8bbgojed1Vv2y/
wvNB8QEVvhMZCgqSGM/Y6TuQKftFDHeYNjHTjr3ip23C3Rxa+XWf3N2uTQW+Adrk7e6DVYglw5k/
WcUP4QVyNqtG7wr0T9nZWF0cv3lc7JJJfIiQw/L3ekhlQn0/RHccx/XCtdextg+wqzWkgi+7mnqj
/XvVv3/jkEZtduIZ+wyXLbxnmNSlT1Wqm4+nQnWslRo/FkfsuciyUrz2RnUhBRU8dK0e/vL8gdPs
SADjRqqy3UPk2hmC0gHV12WEFnDrURM1HNefBlAJ0Sylgykno3B67inZbVEiRB+ndqysGECgPwws
WvxE5jJ/+pcFipdDC6wnwnQjr1Z9H6b6p/q5p5ZVR2ej/sbnq28GbRWhOzK+k+lC8eXeYWgO4J4r
XVJVCFaheGtBDv+270QiddgXZN4Oj1JIKm3moNaUmGNBr5hoMCbecFJoxRWmgk91oXdcGGVzXFXD
86RZ5sj30tUb4r/v5ZLEhHyxhQ0GtLL0NvsZUVXSS9wu4GSF1nda3rqIajvV0pqSY3XuG7NHumyG
zQPySenPWeGsEUHWarpH4D3ePYLWhp4KFIVO7WF0nlpd6ks1FlafxQSFMehej247qWNDSgeXbznc
b+Thk2ZlUIMHbeWASq96/07zCR5m5oAyaRS8t6Ug1HNkDrTRfcVurQPlo8sG4wDz2RsQpvXyTB9X
rfz6OA9IFyXzNEAJkVSq5WlSrfJAW8ADsFfFPXzc+7Y5OLxTBMgpwQ080EkiUOz3hG4Ss29tFjar
LCvS5LwlX8UXPhkOGaEzEm0sliGCG8mpzDRr6OyHZ+pEsxE/92EF2OZ0d53elS5FdkBY/doIFXTv
UkQcA5yNx+R5j7QZexAiSCAJ+jG2gbDi27PbN7ugz9dnuBvd27Cfi1yo+aGSgmZ4EVtYuHdUgsUd
S44j0AV7n7gtPNDtB31O9G/Dyp0jdFrj85DbefioqqTGpSUscwhRbrxGdwwaQdDQMYIzaJQatSzY
beA7NL5CfwtMGioQHFoyayJtypBgGdem7juyJKs9dNCPW8rGcTvnaALHBKnZVi4IBVOw7sx2Q/xu
tpfYaZ5W28PBobDzGOa+2jtMKZ93Gpqx9aYDdb2KnV+7SnTAw9SMcbs8TuxPqaS4aCIlsjfEVRr6
CwqV1VPXKUs5zACQDWwsaNp1fhlZ8Lowz/0KWuGlB+vdIYTksiXwi0BLn5M9lb3cQKE+yYUKg8wg
49ApCUN1y8AksQP/wV4cptbo0YPntLASymncVjCIBDHSembCfAzczWW2J2QEY9Fwu85zCO64Rv/b
L8GYuKHmGJ9G7AbV4RlXB0LzeUSNZ/eQlbcJSU4XELOcXI0c/tct3C90w3dAy2HpUR+FxI0QTdbR
1k7OuCbYgDdl+22dw9ZM0DL1iSGfP/UddcZ9W3Rt4ETQZthPkBgrbr5nOih6GtfItdmgMWeoQaTO
j685Q6rjoBi1becsdITey/TcGwDPrqkHR4YJm9RFRcrhZEePYOmfIYsU6OxjaQxIhzh3VmRjeaeg
Pa8Q64ZDfci2RLrwlUba6tbxRcf14KIVa3w78/ukOiZsBu6HZAcjEISzYytpC+3uCNrTuaZkJ+nT
609NUXYQ2Gc3AB9u0nqlESoGI4/5RpECpGiunY3Jminp7KLdx4aRhBihZ7hJ1eMoM8lhu17hIzgd
0VO5wnmFoAhXdo84xMU/gYvo2clgJce0DAh6jy+4KuvO5U6fd4+Q9zTyDL0xOVJKnwQyxLbZZp9I
upzW6PU3YJszSg7gJRB8Gzq3gYWBvgRW3EyH99l9VmTMLeZZo/nUMEVTH0Vt2+lCgjOL1Muj7dM/
sDR8Pt3hw1ucfvIfIITDJSxXpSTZwEpIn9yv6p/R7s8hpnUvknR6nEG+7ng7n5iSAro9qJG8/Vxn
7qxkraOeqyO1UGG/OUhSgj45h062p4D5OjBYg52u4gVb5N6C5wE0Jf+uQ4int8EJyWhC1O9W3ZW9
N2okTedC9g5Ri0/A1gsUHLIiA8hvuhOAZw12EDN2swdZc5FD1h8EODt2MRsW5BvYlfDC7m2HNC+j
m6ML8eGw8lwg3YOIW5CGfi7JbUY4E/c8RL+68YGkSJ/B34azM2BkHNjzMUpA5RN8gvuHSn7DPSJX
ZsocROwLJ+zWcxIPqWj4gxgDJN+L7rUMDYqep4Q5xuO2E5MXQ3Lz29uvZgeOD5phuKQfWDo2o1Cx
vZTft135jzwh/wZv8LBh9ROB5KtOPlT0MPgM2PV1LjloIt8h/xmg5XxBehpylDm+GDnji1cel3f7
oSYL+LgkcicQGjQKp30itpRL6hGsbBSith3R9fn+3va/vz1e+ebFnmQ1NZ2J4NOn/gs3n+XpLA9g
lXVn/4TYyQmGsumjfXD3ZRPZP6Bu+PVVdMdk6EzbHvKMyDSW/dti//bojUWPkSyN+OsLPUEWYPxd
vkSrDog/VLvvS8kRJkv4pZDzmXeG7IZ5pQitnkHpyPHtxXFmpbpeAhuXgsJScBygJayoQlMb2ZmM
NfJKG6o3I+xvQCi4dMpnhl55k1wmgGjHOs4PyZ7d/8Nf9ykC8XGk9jsM+tLffrMdOu98FeBCfw6a
n/UQEmXcQBme1c/ulr2byhIzg2dtn0McU2oOPiH0UX5ncCC3uINS9/X5bjhOwFnsIemRxK7DJ7Pw
CzEDH3HjchdUW7+NKNrmK2i+hbDDJiZT9EbRrt5pni+AXCgPcOjkc3f8XG57qhLcR8Q+Hg75FulJ
Cys3xF5A8HbslMULdbNHYG5TJgacQOA2SiztMbkIJVLDF7Vj3AE0AL6oqA3Fai2TJDZa8jtCrAzc
hOrNMKfwhfDndinfXKQ84LZRyQjW0ZNqFP6ZZN75fcDq/bZ/w8+lyCh8LwKIB5UiXPV1tKcs9DpW
1J4K0tetP+vhblLuE68F88cB7DReaFOo6QGMmp0V9rbeIzCgStikkhEpLN/JqoFGuTlEdjNuyEhA
Dwq+4NY3Vy0qFHBbQYYGFpnTRo8lYG1RPR7Rr1e+gn+h0MKCRYXkRSotU+qdpFWW7s/LolkRpGwh
dYkagXB9Hil47xAxXxwK+ZJEtDqFsAsLrOfCVedAVn90+cjzHUlSWh37OIZde9BADO7iHEPzFX2K
5VJUF4QthFzluZswryS2JOl/IpQA5cGfERACCn0JPxF6Enz0N+NZokEnVgdJuV/PgMr5Dc4H1LYO
YFhPWOlUeHgO9ou8iwysCMHqcNU3o+/vybYjSfTvHpF3EcgUUQBihKgri8ijZKntk/9Rw5MC4dJY
ITfZ4wba05ESbzLTrgQs+oQXiCpTcrv76Om9YryFtofXewn2XkZ9WLTzEGl4o5wsM7Z4E0EjEW8g
VweB3Hohmmw86RgkqQM3Ggbgl+N/0VXBkwVWHxhJ6Utf9fB0HfCQr4HYKY3sLsmuXh3sDYFVvUb4
XjZlQqgmJ4dt2JxM+YQIfq/oqV+7zyuxYqYi+CU92luHl00NYje0+lpErDVa94AKhg8S6ZrBeZWv
ivdqUo8gai+1t+a7SPXP9vP6/UBLqdKxaR6EWAeFDsJ6GMYqOGXr+DlQvv+zqhzD9krILcdbqLP/
eQOiZq2BivtcXN4pl0DOu5TcOC0zClkd3QQFaOJpcbNgJhqkxuAgsKRTKxpwO4CKrrPoaP4+25Jy
TzQpPmaU6sqhTVrTbdsxKFwcONAyEq9iyx9WXvpA8mXj/jRTiGaQXc5Q4Kh/O6ueE/MOCWbPqsea
Rz5WSlRiXiQteokPBFrfKJc4ZkkHCicjQ8gbOzQNRsCCEfgDRXTLXTw+Qpz42nf1iYitsNo/1PF1
VUA7IDuFyC6CGgQhqTqQSuwlVch7hfiAihLKJBTbeK/HrOouxJlihsnaKtQHzAfE9AySF12YTF14
+SIsImxeYLl2Yn3hQbNRLREGIkpIMfYLMagPRSfykGpo45FmEKsD8hEQVIfYScyDXPINfUAps5w5
8+wU9+7j4wgCTUxZp3wvFCFUrMmSeWy/90qXul9XH8SATrk/P/GDbJZa4cvjZmG4Jy25bRe/goJO
71Mn9BMdSK2rY3u28eHg1zLSOyDapK59t2+7JQ5T/egA2oFu3ZbFz+4Hd8Vjk9B2VGSFjmjlZ6So
11tKvwQntsNPqrExc/EI7TrxImo4z+ypMleGpzmk1Tt5n7Vf7/rUgcsIK4ChTqzsCBMvvZY+bJy1
T5zh8YBw0DVJihbKNARzBU8/2A8rymLB5+xqnwS9h3cSYnfxgVRwY2rC1Iwrl+W3iR84I8F6TiBp
SlFdQio5RbZ2M/sNhft2fPjE4za+1Hf4xh04IMe39UB7dOB1YPXZ2uRDAIY39jo7qR7dIM2vmpGC
XlCVbZEn1dUIpBq2EjBqAU+DDFEuR2I1HvDoMYHzRwG5gUPNz5YxyQXNjrWA9uiOIG8dvhVsBK4v
dWBs+Dk7oqIsLtNyaCwYSewF8R+JBquQYObkCrI2b8li+CRu6Y4Y/fXbo1/MLnNlehlwMwwphqix
YWDLpj+fH5fs+GFkh0/K463TCvfqvKqA0mcE48f7Xk5JMLYjYBrl23p4/dZlOVBWIGlgMhQ7u7+X
7+SXDHWy/Ig1gV3D+gdYX0GH3sE6GhHuIP5xZj/G5o8AwG1IKZ/IDEExjO9HSVIPsR3BP2IWn/07
ZZ77es8k3/nkf7S5b4H9U7wTXMW/9ilEYbgkWO8qwj/wg2JT6e128XbI8ym8OcTg7bR0M2e1nuSA
wgahUZ/tCegJTG0SRoY91ieVfYbp36CdGyviWtrKK5nkTnZdHTPxYbSlCRNsquIhp3j6jCaiyyRN
7Ik3wadE7mHw3LhO97q5G6xYQOwGkXwpltmmmKauPXZhJ4FGwm53YpWiqX3I0CtnBEWcJO0bO4jU
3eBU6VJ4ukd9jWZQ24nXxGu3c3+OizI6hyWr+DmopzeNO23JAA4dGI5GiirbOfeVOjwA5O20/p7Q
TLqOq/luAhbnMtiOXXVYE/A1g0fTsx5UO6EWWVQ8Awsd6Gd8ZAd4yOxL/4l96OOYVWzbzSAXkipa
D7F+7e6IqN3J75zfP2DPKBYJoGy2fXz9A36W0wWaK4rIwLSAUnRvZgbmZ40bfGVEuKi6t41UJ273
WYUJYv9GEAF5cZK9CRFnC2P8HGgSRO9IdcDn2PwyAQsmt/A60H4sizJ9lF+qgn/8x//5f/930/zX
9vs8Oh/b7bn4j+J2Gp3z4lr/9z80zfzHf5S/rydf//0P27It0/Ns09RUx9Vsz7F5f/NBkt5WDv/P
vKw8s76T0EStm97d38NEOpDYPawpV3KJnSlaSwB+554ETGTKu4VfikUJDosqj3B1SiVqKO1apxC2
BsuvKflYqQHGMXqehiU4Zke5QciNDjy0LvyEa0wmKgPl7D/gy99Gj3tC6l2Np3r09SFw8GSzd8aS
bNcM2cECMz3yAQBq3rmMUFYTp7OGdRgofTP3b8v2EJKgel/3Rpg7MzhdY9hDa4QDbrNdfCQRi2NX
W6QVl+2iIffO7t5kKn9d/Z5yHba3EeT4wXIbnj6PfaMMmRlw2/6+j3XVsP53J7sODrntarrmWZ77
x05288ptdre2meETUhP3SJ1ZNXqkbUQJmmiX6Pzu9lGPQHKY8pyU5kKHKpNCnbqsgVMSfebbAWDj
kUPatEAObt2XUrpmtB0U1Dhe91Ejo5sR8M0HzvBI/akiKzmDOxYZY/lP3RPKISNxTAoSUbFxPlBT
noyauq+zyAdU3gLXbVNpkRrJpKfIboIfnJwQ3JUvVKWGZfb4cbCJ7rgkkUY+JO2W/3fU6uTs3lS+
y+/O0CTVAu+BuzwiSLxDza7Z7F9NBjrTo2p5+ZFTyqnzAdCcM2xTyjhmKnk33H6Z/Z6oyKQp65cl
UdPD/PLjUdVZbuu3AQ8sDD0g16QsIh/zpkXWplxDbmOflJke0fF8l9vQI+kcGhbuadSNj+zkd94p
qEoDw3bdF//dHMtHqC2RUjA6lIOOmcN55TRgfPKjTTnsdXO8RNPlPvRIWsZVgI0HLU9UzB+x0N8O
3HMSbajEFPckA8ztq3S1PlbJ9OsIWALSzwlIDeNlayrNU6mhLG2QSz1SaZP0oowZ43UUv49Je4/t
d0ZQ5vblpHLkNQR6IeAWytC68adKzQE1gk0XthEHvsn3cnMObJSU1XeIOxxx3dzSvcfuxA7YrgRe
rPCiEmqJ/QbF80OJTz0lJpK8UmIm0sZ+ByaH5xzvs5azX8MTFjHYRWQ08zn5vPtWcTkKz0acg1xo
AFUoqeQ8BydSXqDGsHFCTBJBDgoi8PotrdP1h9wz9Sl/nMwOrGQXKV+X2EokcUYJATJ7Shg7M4XE
aYJQv+09kWL4eY5bDiDdgyZy1kssNw1TmQOhwQb3lXySzALurmb22YGSyW0XGyWkWB0tkjZVoVxH
aLOo/iEGzx1zB3IPCu/pfdZtuYrDHZ96eJrJOd5R1OcaHqFQcJDin2H+yLF0MFzZGzqD8pAFLma3
MpO2yHl3xHD2lMlzB4Lo0N8EoGiOvHHhBfJ2Eov69kpSx1JN7xbX8emz7l1osDzaNjLoEIXjpWHn
4MJvTlZspKNh/AZEccgsDs6xXIOVvCZcx2v8+OeXkWivHpW75ALsQuuexe9WYnBJiE8j2aM2JI8G
7URuSa5jv64jj0LaqGROclhI+9yJPCBqLdEkDqpCtuyxSaj/Ej+oUkeXSzuls1EUyGDExx4D2w68
xEmOS3lvx/npV+6L63Av8gwZj4xMBgJCVZyAPSRaWQ+ivbdQqHh0b6dJlbcyKAMF8mNSEoZW5Wtq
BccKLWzIwjEEIgQTJnlkf7H9jR30mwAKH6ttpCemr8zlZ8HL6hfLbqRORV/NQpQHaYvE+NpF1hfh
LCItPF8ZcTI0LqjHQAyuueXnSu5YbkxnChkzj9+k+TZy8a/x7cXlUgbzg+Eto3W7QEeev9Vol8nw
lHkjw10GiExz+S6WgrRnzF+iQbo5DLYT+e2alYlUeDZCh/86fA4LzWXDB/3LRJvs8XYMX7IGL5GD
dUK8Ew21mB+nyJkgrtY7UY8aRyQV8rqkO0SX6By9iPMgxdJ/HiJ0boI+X+xClIVvJZH3EohSVtOj
iDb00epiUD5QJBAVKTI+/ecbGGhYIwHSpDcEQNjkhesYfTySvOlcdpeI2T1WVnBDvG6brEPpbs7b
sJkEdXACeQjXGOZ7Dg0ThiSSDvAGYnlYTrCNzMSeVbEpr/ZoJiyAKrYCeM08p21UxtZAaL9WUFHY
2ArgyQY22f/bqEJSgPgUEhWUr7/2kBh5feWRcep4MDDvL3ict/gp382RVLiHZiZyf7EIbFKyjivB
Hw95DUYxJDRIbtIqZCVonVz/Sa4vF/gquToqgHuJCZc9K0DHSdB4uQmVg7dREe8XyJVlRVyHpv8U
ub8XNVROBXeZ/R7SghB0Ai+Qph4iCySbTHs2CTwnFAhiE0mJfCCSsI9UrIBM3Xwh5kRGFDUqg1tq
MH2ZxDMZc6JzJIaPVHEWlR2+g4y4ayirIEujLFeyUMkJOWB83zAQMWSYLPmszEEv1vv5Qkz3OZbv
OsWof62NiFqAY1WsDXKwrBcXpiwmhusxm38tEnaCt9rIfdO5Lqvju7g94gaxYL3Jx8x3DP+rrfrA
i7cLZgqr4XEp9/damZgXFUuPFMGV+7uG980uOf/8rt5ybx5fcIqoDVmFJN3IvYA6HWXNxxWoyIFz
mCwndMQL3wzI+A2bjOKFqcsggYZL30NneQ2kSOxBnhBER9Gq3twYxVBzgx2P7WUheFDPybGnDV6i
ImI3GBHEYnhqRQ97wPGmf9lssU8GJ4U0g61q0gOcjpe9IvZyTzWEScRMXTYeXj5MRTWR8V8xYap4
t2DrHV9RLIHwEl0ZwDLoZQzJwJB5JO/LFJBhLgMU1I7P5tHvcTLC5UxYOxISWzzDrePzjKFj88zZ
heFGtGnDg1ajO+NARoX0JNUFY5ZyVnYeuvyvsGDS8TJ8VGwLVEnSXdZcXsyDXObOpCISlZgz503m
hcxUmSkl0/wZ3cJcgC8GuIh0y5fXl365hSekKw9ZkxqRMxblMOkPed0ai3EoOQO9zkyQL+KCPCDp
JJjYEKtTGCuc1kK2Ut6+YWo4AbLLzxTVy6ERlT/SubJA3CgNUK+cQJpA7jyNxiT0r5937MA6udeA
G89YrCUv9JiyWDxCd9wB4g+fRJACDQtBMI3OvdL9V+4WGRn+qj5tOR22Qt7nvYFNr2ClGAeOVBDv
ofdxhooQaO9yRzRjeccuen0iBdE5a0Olb3Dfp0RUxrW0AvbgDy2F5wLkmKMgokWnpXRo0aMpXwyt
2TaSgWj669hAYs3heFSW6I0zm+zI6wvMSExyKPrTcirkKohFsml6pqfMivLkwBfQElT3jCvz/yWb
/vrNwmrLOdiGyrBF6ZA/88R7l8ey5a+SPryn3Ab9f0+h7/CwnjK8M7m5/Y8cJQ9OHrq0nXCIASdL
nrG8IG+XgWzGf3tDbqQOt2RHyanlYRl8kEeI3kuaJwgrREaqbpDT5skRAuWwWwgBLjO5PTJpUtS7
h/cUakF2yHjSG5PMTW28Q1Wc5jepNZbOOST3inCcHO8iyHDK2g0DD2HT7Uy0hqjCw6iBYSZdAzdt
w/zsHDLJSWy4QJ5IegD5iRFlGnhqMmvlCUpLZfyeuDDhy1AaY0QEcKVNclGlr/SfvCRKrPQVfUi7
pFNktbq9njz3SzMu0hieg1gaaFGZjA354CUjbmgA48ACuyQexQTkYZ8R/XSJLR4SB8rTIXtQzIJH
xKPI6fodbSVlgbEkU+GAVLk8dBlUl4w0Vc5ujH8fEcYO50hslnhGMtplblnvT9qQZ/VyTaf/PvLf
NiPdTk3If15Ino4ztocNYcOXhaNfgMxo1IPH5/BTbuy3EeKmiRrYAaIgtMDfmc2dj3MOftLOYi5T
VQaaTFYOxEaSHcXD5iLkTehTlaEnLoO0TMehKzGUMiheMyoUF68dmr7Rf6zESvyu+aLDU6CLXrCm
2RECHmy/Xl9qQCbvWBSgKlmace8w8D6zQUulp5S+fG/D/QAJ15/f2Sltk8MejF9phfTLLXTe6/CU
NPMjEUf8obR436Wk0ONY4zzjBw9ISOdnzcq2Y63c9V1WZ9lCyLqpsTaL52wHIskQiM+N5w8/PxGn
SrYBiH/F+MSjmk/ccN3FHZfPkfgQrz/+Hpiw1H8DS3h/hCW0273dahermVmhZJ3XEfVBcYpMAsbi
PcXFp/hD1xhZC1lfyF2kFug3wYtQwxcs2L8QhWM3AYVE1gkWYdlJ/O7YuN2Xl/jgDkW9yv53yJUA
U38CrlzXdg3D0nTHsVwBtv4FuLpw8HpXKtQpJiCwW/dNkhO24b0K1jsyBJMKduR5oeekXb57ZJNd
k73R21Wt//d9qP1VH7qOpasOie0mrfljM6rH82qenkY7q3ewX3dQLBTc/+LRsy0CSjqxL2XdN/If
5bGN/s2l/wpV+tdL/wm609Wbbpwsu52Zp5Gi/+SHxUMiq1rUtqlCgMm9EbLP30AzYY2aLhzMt33x
b8aQpv/FY/AMw9Zc21Bty9X+eP8P6+Ac9dujnW0dIiOksiiQ4m1jXJhFqNSHtDi7gVV/rvX12DU/
Wiv9N51g/kUDPNVUNcNwBVrzjD824K4+rGN1vTUzcnAiCfFQgpx4iJnaKZEqZ5kDe5nAUWaqpxSf
MxFBEOxLYKUCF1G83zKj8q+OpyibLWTSX9/lbflckQhwJqeD2I5YNCnCLPX4IZicdUK8jiokBqtz
iSkVZ4GgXhmfseZ4OdgNh8Xai0Qu8Rg88KwE5pIEt9cWUfb4LfK9TCYOgLFIrmgEe9lImx8thW4k
zo26QR+aVcfgsrJClCy4sq7eu5imE2/xnVVTS/WQXIH/kfxNi+9HLNs0sSjsucO/73f9r4zHH/r9
T/PPPB2aZqvR73ugtD5xX3rqMCjB7OirCPEZcb/RCHkhhIJeCTDWgn7K9kBshcBP4rIL0vW75eU5
vOBMQEjBNOWjgqTpqf2MT5dumdmoZ+DSszX2hjaI5XYguKVgboKLvuC+O5uMgl2N4KfybOXpCupJ
Zgvl5WXHl7OGY/xZmggJiIGXBUhMvoW/gWAz5TvsIQLMdLVoWTZ4ljgVPExZIpxInCzxI8R1U6k8
Q1WQzYPAOKstK69IPh9wbQAk5mzncJbFgJ5QNG9i2W0T48XOFlhbsbhoo7AfkbVJDSqGrvwvE4Jj
8QkVQ9LZxVPlp+xd5UyHyP1SgSJi8UnksWs0MsePDGyWeYWBBuXc18PzzOMvHUMNM/pLfspvxo8e
XlAl86I1R0vFHB2lUcREgTp4nzwZOI+MxROi0aKqqyJMywjqkV2jAEcdI1YqAa0EipG9oACEfz+q
zL8waZ5qq47p2bZu68afTNrOLO53s7oIUP6L0yIbyLD5BTNlaZGvS9wysOz0QE9e6Fl0zgbHz+3L
xSqp9/oIvXGdyf0zmcJzhsetI1a/787/vrWWrI9/WoL+0Frnj6bHenpbLGKFGBxGZR0py8tkG1tk
1aC2N1DJlas/KtI9pSxPQQEXwe8xP8iKYkoatmjKmww78bQEdRIfA8p8Ct1uAAfdP4Vkng5Iwoya
OaIbZHtLYSMSv0IFd6GO//5mNPUvVrI/3M2fghRX/XR3zepKhfoXKiVwpQpODoXjhXPLcxC4X2B1
wc+tjQk8JYDUOlIDg7pZKPtAPyLNkHGt8t8JtX+OcZ3Rzu4bL0NG/hm384b2LWZxLq6EqMg+Axm9
56T4MJh/WnqFFXX/OcxO6K5fA7FvFm6sWDmxeNJl3jvuJ4YA2wpHP0LtBbkgGZqyY60xr3/fP7r+
V5Gyfx2bf/aW6kPp1VYtYxO0HjwD9arXY5TtMLnYbJDzVPT03VQWofVrofk1gdJj9JxswvXIGUqw
wXhhwgIJCvwn++4jkqaMCqwU1VoA5Z6x9snwRqj0dib1rwivQ9Ki2N0LtGXPZPt9xpqADFGKQ9at
AuBDriSwzq/WD9malFyTYkIVz0mdS6vEPqNPQqk2EDfZ7vIsxP5RwYHBKDtpWVGeL7f4tYWAo/Uy
j+zR2JrKg8DclR+iSXxO1hsZngoPQafylgzW7ZcUProkDoWOzpim5kcKG1ySJnCwNMeBbM5+F0f5
eYeHXGdsUZLWJ5DIWeQ8pCnHTSCfEZukBVDnsEp7RB0FoBYUCLwnEqiHGpcgq7vEmD5S+xVLEWRD
3oG78lwJXKtkuNBfdXzpGStzIMDUvxsb5v+aOo7j6Lbq4QbiCnnWn5ygMm/KSttpt5n67g17NxQ1
Hj87+GxJNatq/4B+nwmPIxV+FiUHJNH02NsNqAU2OH8956QlPD+ewQdR7+5pBukc8AqnYP1ZkK8y
+vthbMgs/oPNejXVNFxXxWHFZfujzcqV473ByN5mvcPc7ustrJHLu6juI09HxnG31JA/AfrITMRf
lwZc1nPnDYM0P/s/D4TFEEJckuZMBVOYAQRrFm3Py6A0/H0zNdMQ4/mHhhKYVm1Tcy3bsE3++GND
b7p5O19ur6VAHjAEhNfwlsGNuhbwH7E51nlTJtYr1qmnxkZchl+fQ9wRd/w7/Z6hKECNtwNx/MSf
E+8B7Ovl3YkrKIcdQVYPpAgQjCR54N4BN4Q9TKRUl6mVSaAR0eXdDDuIM4F/Q2R2KO8WLNjCVfr9
uRu9pld2nBW0QF4VNxK2ToU7xDpAShF/byfXDBqU/LqO8sn/5+y8mlNXti38i6hSDq8K5GAbHF8o
R0DkIBD8+vsNsffda2FfU3WPj9d2ArVa3bNnGHOMeZfTA/3ZeXdCor/yrhdt2vwLa2jP4gDZtIe3
cq+OXzK5vH6LeM+KswWxty9dUj90mpXe8lWXG98cv9jjDEvvBOF1eQbJLWZSatNuAEc4X5R+1og5
gRqPrDL1St2c/Cd5TXLA8KhhGqxBwSi/S5N0ngkdznrJqEuMrV9Mupp8vZCxtDV28B0zbkKT63Fc
MOFNySxWmPqzRyY/nMo2pCfHSB6brqx8NP4xAh2MnPmfMHS+k0cJIwCFEF0h7Kn8rPK4FsCiUelt
cJnf9XD1nufrUXPFCGrUukGfGrbWyfD28KWXqUaue8EkU85tOGP6Zc+D1/RpOjXn8hv1IKwm3OHl
COWOMh28RHek6a30ONopQ0nM0mNIrB1ey4Li/Tzu6fild9y0wcHwA/5EDx8SErBufDnvBrUXE59v
CD+bno0FX5sG8O8T009l23Ur58Ud9jRVs8Y/kwRNgn6vW8fqU8vXQ5HrPWNoGpAegCYVf5mvz1Ul
xq870MrWLLE79De6NR6+Hrh+q/vURTlWyl+CLYCPBL/sn8qBZpjKwY2qUhBv9Xhc+uPzfXDVeaq3
ZLAMXddRrIUuFXOmLZd/MYtc43zZ4S3rjPo/I9fkauzlBq5Jg6bSY6m2/V65XL2aJkBACDkieioC
BnC5GrBTQgBQBvxOzgpUq+xlrgQkmRsCvqjfzBpHsI28UJcGSwGKskQ66MakszdmbTBKIpJzeV8J
cqjseP/gReMtqlpnAlzovWgv6uggAtPAV7ouk6NbFuZJYc2OKsZOp1E5MFUjAs7g2Ye2sfa7PH4w
m3U8qMTo5HdWc/SqO7fSUZP0cnLOclvoNwIv5OCHqIQ6HlGMTwVK6X8AW+XxrQzqBudXYYuylFAp
/OMQKxhZULdQjUqFBIfcdvlfMn+blipmqm3JEThn6/X35NrIEir/rhyhAiSd+2CfKd2oOpDVNrjX
BBH6KQe6kn+KR/QTRSTK6Wtk5PLIarq1/Enereoqfkd/R2ZaMokhnQ95Gz/BIg+rDOuJcGtFLlu0
LFydQplqiQHlGSWX3Vv5ehacR6pEQhuE6Oa8WtyjCMF4Fi/LvsO5maV7wpdD/VhH4yYZ10Uwr0BN
odoSVmSy7SZfopNFozw5P2UAEVUiw0oraVvBXdBDXoloTvWJI77P7ksZwiMzfCrzq3rFoTruAu8i
AarRKndLUpls4jmUPOHAos7E6+n36R6r3vsYx2fdzl6Vn1dbr+ZqjePjk+yWCtCxDOLJxX/tuRoO
EXjENkqywD6Dd/1XqUlGrAwvr+F9zx824amJoSTbTxtsGZbS0sRF9ml5D/r7Q1XzzYu0OPTIlN5W
6jrrKmylca496y5ok0aX/WHdWPKxenWbYY2uFNUo+KJ0zvWnChbP8g+zri6jTLPmUHeie+M+ypTE
8V2rUNlpPfn507k4AMkz2X9lncnEeSSh9aWqGire8kOW6bB6yMmYy9ukKkG2dVQ6jDbs5Xj8WlwU
N8bMH3e1SWgu/7fmoZHOCWnXjS1BrqRZtRIqYCzkA5KKrSlBq7BVVS2/saLb3deEMJ7Zo4YxoZyh
0EIj3pLpzd8havpShUJ7DDR4bfPlkfXXfalQsaWbftjT55iHo1wNnjJhtUIZj3q4QlDNCZzxPECF
5orixnWvSic/I9XvUeyS13zetNySMIOaSwWvfDb1GvzKxMMtNlOHUCmHGMV50rKg+Zn3Zgq0uBYs
IuombFQtJpaoBEXkeK8bNE+XbrXcdNjFqpMPA85XrqtnrWXp17IuvYNabDN+rCj0/MwNGq21POhG
YjGyTF51p0qFsOpYWefVpZ2hRuz913k3KYRTeHBeNZVbLSiFAhnD1BrSQD0CB5urbNtuMydQyInS
Xemc+dycz4+1ZREx7+nNtJrtpstXy4b9xbTRXggzKFmzWboHbZtK3BcW6W6REmKwNpZlXv9snwx2
6lbvzvPZ8nNlTpTQURDy7/rE8rgRdH08ZKMv0yXjKaMzrKp2X9zB5c8qVXmeEmdZ1gzvc4yvTCsA
CT4FTdi1dmXldUfJcM536EyUWR/l1RFurIuMfH3rpCEAjj02XpkCxcxT5CBs5OaUzxD0gRQV/ee1
0Rz9JIaPfoyCf+KgOwCvmD8+AV7MXpw3VIGaE75e1I4YPJk9VChrs1reQo+LJEFGFlCpm7DM2qjy
fi7t2g33QzUJFSFygiRAQlQfFCSVfaKUfr17ewCa62reHtf+R8/e9yzTMw0r9BVN/ZG5D4vJxM2N
hQLpMXwzZcDKyTu6w4OCT3dYA+3C9zqRveZsMKpLVkOBrqZnnua1UYu/uxV2Uq8VMo8OBf61e0JV
Aht4EdhA57fCQxXBj82wn3Gynz0RPBVlKs/MuHjReF3ygeW3yle2q+MPF4CNcjn7tmJrJYqX4BTP
gDud7m5PRz4eNl6V8YX/ucPTcN85vu9wsXSCm0/DWxuapH193SkHf+vDY5l9yD8WqPCMRJSbKDwQ
KhOU3A94DnItzjFJUNuRkc6p5CuzTDqgLGzJtdy1p6wlfbj4jhrzqgw19Do5VHJElADltrll5a7t
qnAPp4HyjnZCLaxm12f8K3V1QNDVaXPL1EJj+jZPD3c+cof0s5PJwg/hGrymKldV7hFIjhMAuCNh
NgAQci7rc5mKCDvrhB+zmri687dKg2zh5tOp63DWClXrlLDrAIaqSmIpns9hiDDREZLJ0Z63MJpO
W8c6ndGs5Az26lkNDLv+o2S2ljgMVdXFi97MYJFvAe4Cp0d4EqKb8iXCuxHlU1sLSRTK4QoBjOD/
4/ApbMDbnXQJ5Qj46HzHudOOaLmJYC3LekET0pMALewESltKKJWpalbJhiiHFUKLHiuV8BBPVOlu
eckBwaVinTLIK+MDxRhyMVdt1gNRGH9efmmH+NqVvnx2DUYBRoB3Ss4Xt1LrUGuHNQGsS5lNqdvs
qFnKDRNSasUpqfyP8B0brA3tQKo3yGQo3Swvbv6kJKiMmXwnnbeki0geo8LBn+9IKRe87eRzj5wO
P169nZFRwceoI3BH0JD2JuAxgBGsOVaJyTqbN5W/W1TXL4TIVesTNBK/l43b1FFGfZVaz7+gDR31
KvlDloWbOilLs/vmsDpn1JPORA5sS5XYvfhTWYfKiiPwzaf+3dZQRobOCtFIhkAjISAN5c9HpMWk
ubMrXxs0hs/otsB/zC0AlOcvSJTB8ZMWH9PUfjTr2xr5R+XhvhbP0OUlsrYOQp7T1GA/6is72X2o
dYa4HEOiHamdc34CircslrYLPpHF17HqWr80afSVG2fZCQHIytCOKBcXEbbqQ9pdyuwvqive38LS
a0zsLbLVk+b5TidQ1epjwnhnZA0ZN6kfMHnL2hnrBf+27mXShBPs81TOzxSgivk4bEw/pXjE4+Y4
1fGKm0O/D97BvwnU0vX7ku8F0K4OiqC2SfFaSyzGFJklnb/yAfKGBa1A3l8mELlykG5vArzlebKm
iCT1QvnYO7Kq0k+bV1GCuC3g6FFqrsJm1Uk+uaFxmm0LYONFJ2n2ID9J0Aq8QP6yIKUL/zrnrGr7
Oko5OtsG4JgSyEQBTQtkiv+4SYsvYStK7A+HKj0CXZ8OwhIGhFPNW+zJDFLd0sCwJQfIGBifvoG4
p6TDPXs4XtVDUkrHI4ckn5Df8N/VfdZccUCuavQ3tUrMImJ8fHOkaVg/9t6sN87T8v1163s8DJ2y
uvkJzbrVXe1syM5/lHEFIo2qJAsVY+hqB5Tm1I1ioc/jvsLvc6NsvcN45JlAAoCPosN73+X7tkGy
08LfkZd0Stc3SqVa+HTyjeRXH/Hbzt8xvxSb4MzGY7GerHeFLkrPylPVRqNT/4XXshjk1wijUM7p
yx73XpuQ0FHTLHOgF2RHfGt9c44OFd+p0i+YKFuKTUkqu3RAZFGEfirxlzwrqRLLLIg+lOw0lPSC
joInxUjtW4ooZVvOcLWzgeInZdkKGFvdGVgNa4C7RER3U3mgiVyOPOJcA0WwGo9GrcgwZ27mVYMN
xnZkWwpde87pC09r48Gv2Xo5J0Glgf6wnuL5bDF4jjpVBDaYdfI6XWd+Y9STGyTodK6P1oxTZJya
Uznd8sVPD/KsR8963HO2t95gWt3fb2qIUZYfeluqC81xc9VZ4EbNKIDhYHXKd+7Qwn1sVQRw+KSJ
601QkMrNGFiI0bLqO046OC9YLHvOvVkddca7gDqbyVJg41WRD6rKutCJfS17+nOt4j8X6yIhPVyb
hl0cV8UAHa8S8yePgyyeTJzMlbI7ZMM6c7Bn/WNz8rWjDCuXCXITimubhJa3GuSpPOp5B/0dHLER
jadzfFVYHlWRZHnoDNKimWDbnHSFNtsIwI4Hvlf4GhbjAAza8f0cLxADq9o67lY6a5zxxYMCBoWO
PstWIbFCCP7FVISdEnv2LowZXnd5iHHycQZOatmjzihdmbRDc8YDg6qFRXFeFloa7mAB3noJ6coa
N2DxvmH5nJ7XoHPCxoSFpe0vBTp4yHiVPK8rk2//XBb8b/KFWPjDv11VVovVcEFZUAmgc//HOdmk
Y0aFasRxSD2VTSgcG0rL6acCxhqAwU/9f6rjOIbk4BpmgqP2uS2B2qLyQPEEZyAHnXpGUsKmW9s+
GVhVnfQGUwbyEMsgmy8PQDsY95Fqo5B2OhkwBTy+kAKQMJAzjqoth6/gsavyuCqvwl/AYo5doghc
0yKWvd1w+OljnKIDxo45Z160czSpK8IQgQ30KVzQBE4q5vfcuKGvjqTKfp9t+0f4h/ffZF/AP2aL
in+aTphsZdkg/GtnbZDHaScvc3Ry5inTcRBPyXIRhZMTCQHoLb5kfWgfYEWCkPAbv48quBbiXIAj
wmwTHtZz9t+xNv2SIRNMek3zDP5kffakmpUWB8nC+VeZHCRpS5K3iQQGkc5Zb3yFq3L4xP1qCZg1
IxDIcdflIuE04MV52FTAwz2DU1e5n4LMgtxpg4wB4pxtekHhDeJQyhsF4rwKeIWjFGCxTMFx5/LG
tQ9+v3vblHm5rN2YdkipiYJp4PkXoCh/P86GYbBkB7wQ3KQZURixGE6ukp8uMAeteiVlzxl/r1bp
GV/bL6WfVQVYPWlD016CepvCWmxv6fWXpp3gVs6XlpMaRhQDqldN7ptMmMIeeeTaa8P7cZnm1U8U
RSLYgxs1pBVg2qFNXy4oJ5+gbTvtK3bWhhyrTj5BrnWaycjJ+bY+dLrJ4S5/jyraiJNxCF+Ry2nq
nvBVhNNYso28WAtO8WPArS4o6s6xVnq5DsLzGzh0eAqCqRQnGuNNNiTN9S/nLBOGEHTpCIAqnH88
tWb5UJkGjjFiElm1jMnJcWQ0LZqc1SeK22y4LetLMb0q1EdCYZWV9XXZqFU3+5owexDQ2FKBe3GW
2koHke8nt1SehqlHPko2QsVgUJqlFQGGS1wB49fHtvQa5Hmcc8LhPSgkfMtzjCEv4iyuiY/A1/pu
RgBppPu2wfGwIgQ9h58moYQyRSoUw0iHffGbaAPiue3v5I/K75Sl0Tmb1dRho3o+CkMuHVFK4p2e
iUFVCFY1NyRIU0ZPbWjXjHnwrbJL4fHPlXxRLp1tV4W1tFnJWmlarcfmmnWqDa1rnoMAmjGeNNX6
yfkgVTihqqXW5BmeBA1aQvaCD3V2FKytXR0igXLOxhycCvaU1R8StQGOALg8OySb1HpXSleJPP0r
rV3lwJTmxH3E8VUkzZO8soNN61uZ+OK+L6EtYzdz1sEUB4JAVF1F+jwpfVU73J+hHLKq6kUKajZJ
CAWxCpkUDmGGMXHDe8EQiJTLnqVdWeJS2EvdiX1KuR6UhnIGKEhmnzkPUVNFPI5qBdHbvYyeEj4n
vhbKh3YYksK0ZpENlLsoK6YNo14aYMAsVeW2leZTtlDOc/AkJxtkQlImUqvKK8J4iosNZoG/CJ4U
0KAoDEGM86iZlDWUm6jmpgP77He7+BNMgB5rxzNt0wWzWmJJ/3AMNpv1IXe383wwfci7EGvYT8fX
wyQWR3vz8EAyhvboCCYb8n7Hp+UHlLaSSA1b01tnsLhz+nDQ9/d3+cAhw0IIBHFnDymXeX/ydJt9
np5/H+23FeAHLrk7w/cM07Wt8MKGu062D+ar9Xpweh8/293xIyWGzf3p4/erfD8qyst4rmmGQcjk
XJT5zYN5tPzdfD2wJUZiDoyOfzu+OzSga1x0/OT3q/18T/97sRLT+McDWBztbDerzNaDKTJXkFQ0
oFK9W7Z+v4i2xl+H3993dAkGMU7LIBv6XMSoze/InXQyYszfL/G9odwPvNAxjBC8CajX4MLF3GfD
YLxajbcDNCcovdIk35220ItsQRAlUCqqoTWYSj6hG314LaCZ3TbqMPpBmVB59rpmJTJvEDrpSuqk
uLJu7G+Hv8bm+4CzDWgFwPH97f7uLeN4WFcqm8HTNl0/zD4WHz6pDPHNdIq3+acNNBJn/nT3PIQA
t+hCoxTCuX6bpRDp1AEN1KaPNj21v8+Y+y0iCgzP95kzNKRcz/EvPLJ95o9nQWWdDWivL+gyV4p3
15+8TGZp4dZnldsTpNGQrY/i8ROsNN7n9IVMKJ6YkYTIWHoSCofs+RAThu9SVHTFjKKMBKonVC+T
mV/14X+zUripbfg+nmCIsiAMthDtRU1v7z4iMjNrQrca3vhA/GYId0e/32Oow+ivlXdxjxdbdr0/
IWm3X2WDeeSiNgprGeZhkN8NIc/EqLZXVb+F0OUJinoEq6GlgcoDwQVIVxa7Ro5yLAp3PKdd3kUb
mS1/QuvB7S6+9jDOo6gGGAWRlloQnW4L1E/sSgyzZ4VeuGGfQuGsOxzVKqcYarTRQuIwi84qIT5e
E4DjzKF8Z8YUa/Pk6DZW9wgIVZD1RJHvQD61O0rgbc9aYtmCmYVUyrSPthu9xx+Hx4/Ju/VWKai/
bx+IRZ7N+2n/ihWyfpg50PuuZwHhNy3Hl+H4wzCsh3ZmUq8YE0VAtpWjiRN5D6Po6fQ4I38So2O7
e0PaQHmoeL0HpzVuBa15JRlDLwWJa7CJf3+U5jcgbGD6lmkaWEWbTRReBPD+2PR3Rbiu9BmJIY0L
tMpC3EzCcyhgoZlsVyA4QWH5BVbL4hr8Skb374X099UvtnAlCA+LXbaq9E9QcMNyDrUcJONQxawi
d564+RWzbLrfDDO36/uOiy1zbMD8F+7GGLRqEMz3YZ+phzJEbH1F9QiJjD4OqRFLKvGYsqUQj9bH
29uhhpxo9AZD4KDRuPus8b92u+1FEBI+w/TFh1E9xXC8JI95Yjy12912974PpWHafvz8hOMMVsI3
vZUZvfVeIDvbNF5Eb9UR0dk+CcHnQDcZrf/5eHt5e3uDKHAgEF/j7g5dn0X0CPtxoiBSYj67VJft
3o/iLh1cxF27GAJG+IwpVCrhgC52DBc7HGf6OETiNsMKxDlk3pM3scf9voasb75rYBmsWtcybfoi
/MsOmYpROczdhRv08xQ6/irFIgIUnyRM1j3iOK4gTB2E3HF/Wh2mv1/7+7FeXtsNXd+mMcPyLsxt
Ni3wgNZWAB2MUROhGJsIXjbRTV5brPbP9/nftS7NnrOvDO0N18rxLZWEr4iAO4Zjj8WSpxDI00BN
t3cMDzzFE9SheGpIMCQiSjfe3ME1N+P79tHE/zegi6DBnNnGNjQYENOOvpKXeNHrBJHXK3P8fdP8
fZmLTVMpTiNjm3GZXbJ8AFkXSfxzUETvz91hBN0IXPOcPlcOme8Jl4sne2kqXTt3aQNituMd4oPZ
R6AcFj494lHTpuouUw74SUxSH5oeQAgkWLcgecMaSiDxglrgimT671NhhbJIf1ssiyBGAFw8D8e5
XOuL02nnOcux209anQ7chccUoji4C0PsB92ZycvLOnp5exkMqvMYQcBRCpkia2Sc1Bq1faQNXa1u
o0Gv13uBs3SQ16pYFUj2kkZj0FPcKnpQfrONTRmORqOIsAMTqDHhnaD6dFdymKLCdXdz046ifXRT
i26iCH2v9iFpF2lpmg7Vdto9kf1FOQDxr/ZNbRLXHFLhgClq2+RmW21LF+zU9KKbIoY/cNp4fnSi
x3aePLefn7Fd90gSQHha/5rFX8donN6qKCpjEibIod4+ZFiTh+S2f99vxvxVcltPRKjY//r6+Gp9
tFqtOaSSy+gpSXAG+VECdWLrI/n4uB0lt2Hj6+HhYZfI+qIeHD98BPEDCYMIRm6YLc9m2YifsJCd
Y9rphFHnVH1KWkk96cfjiP8jhhM7dUiCE7hXkyt+tS2bcfGMLfWYeXi9jumUrWh/HNJz1xjj1/mL
gd9H8bBEj86eR7ci84uW92jL4/wu7+2O3YU+tzm/n1BRXjTHL+ve7q7y5Tz2YZY3YD+Df62D7uDk
8fdFaH5L+gWWZXNSGS7Q6pC0F+P/Y3wj63Tabsf2AiciaB4IXEc1uqAQswhY+HlrfK317dr1Lnbi
bjZfzbahB4kdORY1Ep2o6LpsOYSQce6vBh0/2Nm/7u8iVHOOC3NDv+FiAOQA8UkYoeexAY9mmRZL
faqr6/tVa0t5CthTddJf3C+h8ETF+R43MOge34Z37hUb+B3O/vecX2JJskV+Ck5L1sTy69TzoeHR
GQC41nqoPOafdnV/M2k6jfBu/cnioJpMK2vlwen7t8sBvtRhnAjxt64WtdXtdBFVoNp4yx+3jwd4
gvtXlscPp4KFbxNaAc0CxLt6nH8sDyN0zLWxKRYQZBeD/IUa78v8/lA71MI7GEjzZH+7ednFo97p
gAeeDLtXLv/j08OzZW1ybBCc/X15l23lZv56MRg9gJFOJy+r1qE663qtUe/3K33PHfFMvMAPcZht
w8Cl/vtKYeD64WZkzAbr7q7vR8hnYTJRnKiKtvYTL+2xdiOa2eHToZfdwuEOZ8jvQzCNH2yFbTqB
XA/LMb8xrs1N67jLs0rG3gC/Gz2AFKzugQKdQASYOHfwQ8VH4pIxiOVRtyCJhShpA+l1kudYxhBf
LY8+Fo1DKjw+J0lrgxDwfQWRj1bxmPXcx0Mqct1hImYJSDBuPAQmdbCA8YKmrqCNXSDWNTUugf3O
fYZCXlq9CYXONeVz4G4ouSyaWZ34EGrDafXwiDRVpOqlfSNYDbI50SquNPxkTC7kWnLT/B71sJ9d
onVDsY9fOlZ/rchgMcqN6XRQVMPe+nGdzr+W8HBDgJG4ylWnuwit0v21lXjtshexjR1Mgvn6yGW9
5qrq9ja9LWTqIVNGeSIN6ogRY9s3n78vCeuH7WcrhiP8J8owrQsv0Rra29FpnNFShmt0qh4Xya6F
nBMSwQ0fbubI7lIAAK2yT1cPBfTYkxjQ4sfpc/GiRPSUsH3dM2EQdK6s1bKn8eJYY2BBGAaO5xMG
XZhV39tt7aXlZIMtRnzeIagxCHjy2xyTSusWQRCdJ/RrrGtwot/eqEc1iKAgQCISL+8VNYtmUUQx
bYGsmd8n7YemwMCyLT8Iaci0Qtyri1kL5v74UIyP08EBIJiqaYeaTydleLPqVJJ9dYklyTvbziSF
xbeZ3VDXTPctA3Ge2R19zMfnWc+uW8/zjv8474xSVI/vCSb3ve1d8Grcb/orcBhwe46jvFs0wOYg
lWN3vZvd26hD4bK5/AgIydo7wInOLbyZlHr399m6ak8Tz4zHU5iBIdiUWE6lMQH8TUwcNiGqfD82
ji0BGw10oYkIOq5ka2wV758XHXhbP8fN8MpRZP1kc1z6qjzbh1XTJ3n6t90z7XngzA7rKdRL5L3V
o4MON12fUKMn6v40owDJWKroKFlyYhfVD1rCFdXeob4eoz42a84QtXHqMIwnatuo9NDOJQnuoOzo
4G0P02nidPdIjR2JHCfJMAaPgsTMkTDDpc5poda2ouTktkYlyh+EFxdEsIFik9cgIkJQ0a+Nbmbg
n7LW9hNl16olAeysCv89bzGpH2qc4s3Km1Mwd4skrC6e3fZiYB3jxQAFvegNpeDqOror0OE2EzQh
yL1DUQpNGN5whHLtISEiBoEeIwZODLADkIZmcO9YRUSymZ0QhEI5HjV4gPnFA8o399sgmqEwQP0p
Lv9NbUQ/jg0r8upWkpG1FG94dmu0jMd5ghpBLLb/GXXBzcteKI37CYazuN8i0cdDP7SMlsA6AIM6
lKlvh3dQ8VowjfvJ5BHy9WR4l3V+3yTW987ZgEPOwuMLOdf9sOwc/dOOzrzNNJ+yg/cAQJ3aOoWr
COTlEPymQm+ntk8OnAswPsYjoEST6heCOlRMSGtUp90DSu70tyudUT8SkwupciSjOKqyamMQATRv
HtNhLbtBR7VJ7g4hg2O6a5jRO4oVNen/wnEGW/M6CVD5Ran5JmdxgUAFswmmsyOcHvwk8aoKfiyG
WBik8SdZS+JimlZZnqdonEzBA6AyhGZwCP8YwgYESpAdxD6kQEA5iFQkUww5Os/3wPGwJ57fpWTq
26qRwvFPTRBfN6WQB6AsphzN54G2CovTcdU6PpnxqjYiiDgmu5SUH4SECGEs0I3h3eJ1S0ddlo55
cdYMmAVyEjDn+0nWkWDFJKG5iNnII0IL/firD/tv9EEBm5CSdREHKbTjMCzM7q8ZQfcHz8klLWXR
iBgEOHAXfv02zyfLw3CbDSrvVOSjPWHlib0XpMh3RD7wvjlztIV9v0js6tvdDo4dfM14At6cFYxn
N41DmjvzBmTUMEDQrEruBwm3eiUh60MWqEh2CTJv8e/rMrw27ov4YDivzI2MPN7A62AzgJqvieNQ
gyCh9rWKYcRuQ85LYd5gXcIQwWDAMsdDMDGkGDFQ9Eml0KC2D6wmVCIo3y7j4c2wrn0N7Tk0iSyG
qkrhwBeF96yxAp+8GNmOPHHIiNH6ioEYIS0wQf9PTQZkmIEGSRxug1sDzi36wtTVbEq5I3QOafyI
r6VJXD2ei/PVdV2fuMwKbIAiSh38sTunhT3JjOMsIyzjSKWGHNYlIrLseuwI/QSrRkVTqTDyfvOH
ItliylAmiR7FzFWQ9c0eIPJI99EazH+lI2GUJkcOu0DhOnnAFYqdqIHGLNQ+Mmr16RUfoTxmf7uH
i9jBDcJRMRvPswEE0QTkxxjRNCzw2wmy6JzdWcAgTaqTM4EdwnDuj9EIQYrfF9QPWXLrr5m8OOCc
4YbywoRRBPdgaWNlY+dkWBEUZcLctEhvTtEnoUs0wUN5pSQQuz3Uka8ctLZu9rfJuPBJNpuN6498
HqhceawXEpxozSRvLHBOKEEat1UvcrFEK2hDJ0mA4VpEXnURf1hIUxx5TJvax5W50Sr6NigqXjYJ
V98NnYu5GU6ny1U2HWmVHXGJeDrNeXSLBEEHHfNI0vQ4luQ/hRgF0cJy/30AZvCDg+uCtnFtFVJt
47JksD16i3A5yrKBywY/gX2ed88ZsDJz3j2m1FdhOq8eWOXKcKMVQ/Xe5cNIh1+j+q4xqY9a6A/F
JlgFG4rEfYPKXdl9gTA3EjmCNlvp29s6eiMTrlQYeID481M+BrVb8o9oQkdzsB5CKiHv8/7++Pj8
fEqfEdlO9+CvTI4G5oAPxIfiRROBFx6OWVu0VhT4JW5y4j0RvuFjHE94h5ubx2739R5LuqNMv+Rf
pLrv0ANWMpFwDa0QUnx4RFhjP/pAOaJMsQPLBXi7oPZP4aiKlk292EYmgJd/8VH6r95NoN+MRULD
AcYH3ZASjAhqGViAgAFT/ur+vj9hf4+qMw6m3x+b9ZN1wibJNAWeh5362zoFK+84me3sySCPD3An
P4y8aPzBw+gjdsB8M8nbeLONT7UFNmhC4+C9/TUL4+XN/nZETjINsF+L6u+D+imjTo2UfKq8fs8v
gQx/mMzKwTOLVWBNBkfY01++KMukYEJ3GEAej48eV7zrr+8Bq8NlYDjJjftyvBmjLP5q0/062OyT
4yrZr6OxVc3f7OffB/ed8Alvi2CVwMQOHbzwi+z6dOyf/N1mPxkc4kk3R4kxpXSb4XvQT4+/m9Hk
nb8e7rYYbtoDFtX8afZo9UBM060ZWTjhKLs47yv6x2Z1HwHr5BTfWvMY6TtaUxbR7D6jCa0dIIYw
rI92Vyx5Wcm6sBMe4Z7tkiUk6rusjm+M3frkFsZ4APk6UejrgZaG7IQHZ7wjS+48oTTzNu5ArErX
y3Z+7eqOzvy/Lh+S/aFM7AVuQGrGv4i9DdJA24m7tPpBh4bqZXQ40g0ZGmRHfKKVETneaeS31jHc
ZfbbEGBohKgGzxuoD/jfE9KMBm0M8VrKWZAyh/G2u25a8QkPFQ3g+pKvc7MeWLWCoJCUC6oe8fF1
A0L0a9M+PSE+FXtue7p+qnBMwdgGJ04ro9J7h/ArSmAQte1vkVXNK5HX4L+cbl59+4ygsRsXPsCz
WcvljMZzWMBEnNP4gDxXajYgnkaxYvrG9ke5FB+6Nfs8tniaO5qE7pf9DNc5ylo7NMhrh96EksUe
JYkoeDz0EetGsdmUZAfpPwT7JgiJ8EfuK3LQzeBxVTAZo1UDPZdoighhEdlQNrl1hOqDKKOCtF/B
Tx15MIuA/3qBL3/AqnGuJE1KHMy3B8exouo0Zt64yBIEwWloVoYjiBDxU3A0EdkimArjYZEsV/EY
RLmBzlFvCRhwF79tejv8kXVKeuOYIxgeW1hfOrkQvFvdHdFqpqm1iLxdD5q4KZJ6kDCskk0RO1nV
HteNw83meOvbrSluPPJUMEzTE7d+ZUsP9zeHeWfj9HfHplm5km6wvkFHtDr/u8lLgJQ5Xx3WuVcx
+8iPouuJLvur9zp+l3Dop3djd0e0mC5eR89O2+ahopZ6OiDR8rt9CXVSf59pqkjUkRiLcWGRScVM
PfsQmP1Tb/0wQkYGxes8hnyASvuUiN5LTHR/jvW9kw5PdWt1g/ZoG62fGd1JwW1gtdZFA1WxMUm1
x9M0ntfRJqxGYfVEGAW7z/EWJZoQ+HRzCTQU9Ankz1Brgd21UgfKNq85YaE6NRvqKzrTiLRepzDD
o2xGSLhO8lXiVZIt22yQOzEJD2sCyV+SZ9XZ7eJYcza1exazd6i60wSAghvAsNEc+R1vNkAtZUUK
9ib7Wr9jAItktG+GD44Rne6LRbK/s0eNA6UEtOYQ0Lpitc1v3kn5aP+b1YtgJJzu5nkwdc3+irZa
Tmbiz22UozaN60p9HknlIlrQ0rV7sCmYOHFYxGiDB6ckW1053b4fIAwFZIXF8yW5hcP095E7mRnO
auF6Zp/OPEzs8euENnfldeM+bKjO26kNeOCQ+o/Heys92NWKlY7fgyzJ3FqGf7BPx04ttHqFg0Qu
MR46APhPRhq0xrPEo8SdR+Qixui73C+duicRpCFFb0oPdNtfm9VvqdSLW7nwOkfDnR2aGRsGLHnX
6OxJh21jamHkblHJjfcvs9tNgYDwtU3yf8yhw3YF5o1NujRHi7zYTgrT7PvLaLeKAkTM9wm4qRxB
ptsVq3NcN+kdXVexQ/kh9bKakSUm6QWieDrw0GBaxMcP5K/mN/N+YEQHYOpZ1XDqp2NtN62ZXrxd
JQXg7GUD6aSNE002tZOFSmx1S8N0Uft/7HmKCP/eTpkC+MPhmdjFfF0AT+lDfY4Qh0uiIohXs2oF
eeBxZxQ8Zdnd0MWjzh8KlHCmXeuU7re34y2Rn+dF1HsS102zbbLZx3u0xg9340pt/BQimAye6aWC
KBPVJVZPnixJfJFC2z/Pi6ZntJYu2leVtmW/m8btNuiFkCdzLga1k1PdBg2b7IiHsk08Z26RWN4l
+aKOkHCwSjOramc15mUzbe3IL0EzFcZz3F86G220XThln0+j2w2IUaO7W98MJ4mz6jluA/dxjAe5
fj4EdWvCCxMAaobXPCwTnVzTaPe+W966dNO68WbHur/i834Hh5Sr9r/ZvnBCnNE42xkOi2f6MPtA
N+o0GLZnD9MbMr3dRXHF5/kOWNDVHDJzdJuHNnxSf2/3RWBk2WhrmP3hEbCjdBi36QgBtyAas1Wn
ydhIJq3g9biMbYr4gRyeDCnJDEmyZPk+/VhDE4H1RawaKAf/TpOKE4330kwG6Gdfg7N8j7Ivxnvh
367sae4cRox3M0BZqxhGJ2xlEQ2X8WSfYIz8dYoYaIGcGZndTRSe4syNUCN1cF3wKYuIb0ckeQz2
T2JMquiw/75byozJ5QlpOuBbcCWZ0MtC/HaXWePteGf2t5vIteMxuWlW9zAGHjalDkAuktgRJlwU
yT8mN4tttP9cjOLVFInzxDol+TAGDvj7mL4D5spZ+29MF0Z9uzRYUe4WJe6xIIXhPjosYxzrLcrl
dCdlsffkzDszGNbQY+PZXlvU31M0FwO4MMVuMJ2Fh5ABmBQgAgEuN0583Ebeq/V6skqQJXqJJjLA
yTaMTBI0FJuJgyfJFuQYlQEyiOjWcyKeksXiypb7PxbVf9NzsQmW4w1tUgaj89fJ8JBk83gLwxwI
10o6c2KslhtEUzxgmoChpj0mSBvOwd+Paghez8C3jai5RLmV7sFxIjm6Tq1rTMr+t0j4YgIv1v2m
OBRTd8sQN2Rz8po9qwazpr+53RvdSaW7XrXyvF1BcgXM5TrGLzNBFblpuElYf+Y49UGoTPFqEwt4
8Tgdk4HfJPaGaku62KUVenFpJgWWYMRT5EDJNCItPYxm+/h4ijbsejMGG+C/AHFdrboj72636har
bkhDOGPZPKyhc5nWK3ME4dq2dTtc33rDznTVy9BtA3ngMbpaBQbo7s6q5cDL5jHuwAz6/aCZn9oh
Yd6hgZUucB/Ca/vxJ4/1z/144bHmS2/ujUP2o0lsQHJrGOWk9ZFbI2FfIE1d4/hd5r0RNAmgKfM4
pOeoSBaruDik2SGdBalFh79dHx/i+bWy2Pds3cVjvXD8RkvLK4IKg9uNkox6BpWfYWSxQWjnsSLL
A5ITyeNaVvEDpyR2llU08E7D2MoSxHxXboS43hyBdcCcJ+w1gkrIY8bWEB8rMguEO6ujZX2Vpb8b
lJ/81T/n9MLB2Tir1Xy7ZdjLr0mLoJhcwhC6nxXQ32sVYJJzP4Qcf1ysRHL+4X6sPGdqW3MuNiQc
P7RGNGVa7SE0Y7MaszYbpWSFhscU5gpY36YPp/fTKLVHyZraIdNzjIdW3dync7iPa0WlfqrUV7Tw
Az1Ew49s2V5BOtjhSTol607NaJaG63TP+WAn62V6IIicxCOKuvvmjoQYelXvFm0Ehzig/Z9YYhxD
oTb+kA52EB05U+io55oAdEkT/g9h57XcNrZ16ydCFXK4RSKYSVGSJd2gJMtCzonA0/8ffKrOdttd
7Spvt7ZtiQS4sNacY45gOprhisyHpFMP9MkDiTVwt42s9bmRCq8nnjjCq1ppfK3ywvKgoCS7b7KJ
9xgkU0Bjmnd7eQSK2VAZapInJf7MGhCCJA7kaCeoG0F3U5xVOtqq613ZlfKxQfSlBTNeyRS+5q4y
jlG3oX+FYw/DXtIAGWz23gRXBFTMEL401wSBJSmyp7Kzlefu0SJsXXAMIZDSjaL87Tj618L8f0fk
z073l0/0fi9SLWkG6QYb7JGgVixniiB6IpTevKHwqU/tbviQvyUv4sN/r9s/WWg/nzdrNfhchx6/
U9nnRZHuVdpKt8JkW3Q18kxBWRVb/ORRqhunJR68ddZA7L8dgT/JVn/WBf976d+eGQnqU40XO8+M
Rgfrpe0Wm5X7p4rSKXQTXrT3DJnCa3NndRuOvFLbN7nKWeJQVGtMRlHY4QVjOWXk0j7cLd9K/JQZ
uunNkp8QmEnGcOORi2uCITecljaVrBraxt0VSk+VXRPwX3bBIovWreDECW89eH9HvKsTi85ITCq4
E3PtxJFeSSmPFNccbA373gXkd1mcgrMkc1OdUYH4lzNYkv59Ufz/+/NTbPjLohCVVDYSiROO1ZkQ
INo7Uu60sltjFbv4Wu81ujsQhcq83nLWowuQC9os4kcj0FC2dZ7WbiuNp8wn4XbsbQmajuzIXEzs
VSi/syDlR0FqAxpaSNX1ILr0sjuZbkPNz7WarjQ6GZox6hL+jQcxj73UIg2pc9TZYVte/xibx8dK
dPQ7JabDQ1kraw1KURMBE0DWeRw/m9YB22DrpoyGfklANfdxgXpIKoTmG0xkV0dgWXaFfHePj+Vw
aFEqk2ArrF8n0d4ITxOjNIIW9X0dngzhoofnzgw4f0W2PNOZei8avAYSf+NX0ybRt7O5G6E7kBgu
OrXh0GJTLcnkvsq07385U/8cnsJ20SG+KDBzVgHob2uZcZsSZ1Lf30bSEOGOjLYKgf1HOthCb6+i
kDeJSF96CM3h+ULFl8Erj11+6XSO3C0xqEyXXNyodSJx/b1U7JbdlJ2VWIbIaX7+kgfX4PBTbYkK
erRp4MkxjrnEZt0K89QhtOf+hTeb9ZV8Cl9x61i5bWI31QHF2ax8MXGXt+i7ygSe05GwFkqA0anA
amGZhDZhwlltV7WtqnTUa18w8uejk4uOQrf4Xf4wCIkz7ca0DUQuYAVIgpjQINPpHAVJ/98K9X9B
oP9xY39/CPRJHRctqvtbzNgObqBOhrdNqbbErNNVezO/cdKYBNTfXe7p/+updf7vqndxWIfxd44a
3FlkGx1MwrP/nHw3ZdvpOSNjV1oosByDm0T+/OCo1ICaH5dezZJkOHECKSaqHUCBX389yS3x3/B1
Sf3fI/5ba1tGitqqai3fuk53zfxryAKjOIrCWzEehab9po6lOxV0Z0vhCCKSZy30jATablhsjDr1
JctXl6cUyzvMctFPK7Y8kSWtAD5zV/p2p/L96BkKW478dcFgk3eQl3ervCZ7TLvul7m9AMgImTN0
P/pPo1ghfJgoMUbgRiCvjVGzGnsNreP3I3Pk5TEJNM7ngD/hQWZD8AHv18IgCsLpwSLAPIEO6ctO
HsH3p1QYTpr8MI41as1V7K4QUV26SfCREnV0S4LxnAT5d9QIpwLjrlP7Gq0/etgwktnwvqcFQv6y
XWcGDfAP5PkHdrs7ryDY6WQP1/4zCZbtdFT6K/v2q8iM2xkvd3f9nmwvof7mi5F/VOA3Zrev/CQ7
1CHPACgme6qkB3rmHiX2Nm5cqX0Vq5vSHWOsS9GLK14EsxPeFe5/3XHsgzLcypibKcdqeS+ic136
aelXkS+OByW0ZwYc7Ulh5t4d5/Y09tdlfImZP6ZHvb1IfTB3z426G7OHenqptYMkneLo2ZSPurTN
WKHxEDRFkBMcZO5FKbAwglneFemUaVeFGOj9Il+U9jWMKKWCqLpl2P52z3kMkhPcceOxgp5vLW+l
9sw7XBKvJKfsfplMareEvdbmR3Dz+JDZUAs2xR/ReCjjk4QOXz4uWNAXuwiFPBbu4yGkg2r2S3MW
mvOAxB+daALs42vjRsNxST2k4q0i1xm36n4rm3sjP9AvVerOiE58+4yTLvbgSPkWPyqCFCMEllVx
qKTzfdyJ6jUv39TkKAhPfPvAwTDuZFzDeJUot5XoJIwbUdre+R4r4J0l9WYYP7Tu2CWU9M2ZA1C0
Xsw4c4TFtwRYUzMc7HgzGl+69SLeUYl2R6nfLuzAqnwsu+Md49/+yksqxsOgXs3xo0N90j1HvV+T
kBH5SRE0WKjkW94QP4mL4UYxnbIWf7ECVgB/Es3bCeJT4/WpnywbOQ6U4tgD1o9+m/hjFYz1biQo
L9rp41Ex/VoJkEGbvkZ0ZQ8i5JJCvRhO2DuNwFPpg7O16XHRrol5LKK3YToV90tXMTHZjcnVil4G
4/to7kPtOVnteCYmKthXFyeRwU2mbnNGMLUrMHIa3R7HPgrZzhEqR4tWkMccnMbvtPNAlY6i9h7Q
aBrw7SHZIf3pbISpoAhR4nWFr5NiozpDE1DqRP11/MEQoSHKSfBSzJWEnSzs4jzQys0IgRQrXc0T
Jrd4lL7k2MuGnRxt0tIbyUSnyy4JTXfy2WXUUDd7yidqLXl86TpXpAxrAfC9OSGN3muZxfV+Mnhi
H4gQhnpPNgMRYLRNbCFydLAsnMqK3bui+1IehF1QjRverJXvBDwJuaNze1S7IFQOo7KTAVgNika/
xjxaBGNyE9EfI38x3U51sn4rApzoviEG5f1dsGY37subAAeHl2kcUbbbxVHz1ebXzN6i5EFlQpk8
xMNBpSnqwHZxmt3o/a4UvOIxvbtx5zfCriwjW8OAbjmNeEzjSCDvCh7kxZHgDZdfZkZesQ/4Hw2O
hmGeZNiMvZ+L0GaIRn05FE6Cw1frctdyZGeJm5brr7jyash/um2mDwVmCNjsM1LASfGlalzO4FZ3
89GN841YB4LptknQtDtj2fR8QepitenzNQQ97u1J8tcQ9J+vwPfycbStYzZexfY8unwKMm0RJil4
0VKVSDzim+S7GCMc9RrF62DlKVTWXt/4vFrc+LPlNxNf4wTiyex0ip9bXpyfjDgwJYd78Nm+3Hke
Jc9QXfQzBaMm0wN3bsDyeVLov1vPTNbfY8PPSzeU7EGx68VtC7tFOYXKHJSJyFWWteXJECksm+KD
IY/ErYFZevdKw1mHVZUTRWujtmTcO5+2IKKKPE1QFyc7Qq2l8c935RSk8r5a3KkKIo7LxBfrXRxt
TZ3O0MePWQ16KFiSXcFNVrcCnnf4rarf4mzT1bscX5TE7zLcwCcPKRCq5HDVBLF2A/AtbobI1Af6
Qu2Px2IF5OwK3WSaBlrOEQhXrbFHiJq4u4HIc0Q9hjwwn+OJR2Ef7pcnHs7uUjO/J4kOw1bZVwu/
YVLXQFvhGQXj+6pGO4d7yTMQXcHcL7Ud9jtwJeFNv2gfVOBK/VrDsjunXHnq0OuIEUJjj/Xc6346
P82stgTKLA4/HqLzyxg8dD7ky/ZtKG1D3C7z41JBqFxuyey1CHjbrarZQ+O11PCDY1zvkLP0PTYZ
V+WreRwef3rT3frvOqYypccPqXx+Kz0NHlNsa8885BpELwsnM+X5fpJRNOX7SIO1sG/OjNkF1TWE
dfTV75QHy3nqYRHAgjR2IRAxc8UBEtSbvt6wlXKhYT7HDDNzyjiouNVHoDJwa+2JnUMnTi6xK/O4
gDcmHtX+wBIevo3Tg1ZtUsOxEN0nXlHb8LtKZpiv7IBNe14oDyEXI7hlf+fhd1SDPZkqgFxYG5oq
JQGE2ncdYIGB+To1FQ/a8p5J3xQcRIbNzKlWOmD6JRI2RpSlJ8ar5D1n80MHDHV4tvkh2XdGfMBm
zfKsYdcSfs7Sdy1/vt8pnpedfJdtI/9edIyvxNDukPhnUmaLAnxf2m1Jkv7SpvwpHvhnt/+7EcSw
WPEQarTc0mCDicqtHVMHjI6BAnR09MKNE08vPdBoShkFUqrhlJbfr7feHkqn6t2pdS3Bazo3bN0J
ixX4w/QGOPDTF5ylm8rgEoCIuSZ2K+FfWuKfzOj/QAzM31B7imVpYub/8+1b8MmxvOm9PKS39Qo6
JqwGQrZqh12vBOgSbOtoQHNUnURxWQfT6KgPw4dZue1fAfP1lf/rnf0G5w9NMWiSxjsTQ2+Bvf6z
l5vNn/1IaNOx049IcJnXX04SuzWS45/gygzXhSYFqgy/352/vrM/6cjrR67JpoyXBfOXn4DrLyjC
3UhGzUp4ZzEnEPRhmHcv3Xv5KT7njyaG7Tn7k21+WTJMvOHN+mgALz90eMsiNg92/8HNJJgayVka
O6SG7tQzSrgQv5n+IfvO3nlsYWoXkn1/yq8yDJpjilHEh/whfiS34tt/o1Xmv0LXv1zMb7f5vpTm
0Au1dMOLd+ITl20xdqrFGdeBkm02DtOU6UTfrJoueEYWH8Vq3973aXZoMYxc6xN2qk0bbYA9IjEY
mGpYp2U55SFcmJPWHDv5KsvrHGGWNxm6GszCiWXDa3uA0Oav6CJRqEqgo9CIXZb+pLBLeR3O5OUZ
QIgGspR3QNAN/muzX+ODMWz42gipbTbCfO7FY7mchSUoqTgjV6dxB+YvXTZoxl2cqf3dK+BtWEGq
bHI4qlCWoEEvTobT/fW/b+fPydsfq/aX2/nbmGcSl9kS44o59nd5cuXO72ilJ5vxl4pN7Gf2PRQA
J/6yCf3Jafu5Iglsg2OtYvjyG1ai61WRthm4loIhVXtM+KiYrCSu/j7WbhI5CZb2MMATN4Pvj90p
6Mhak/1lM5H+bS3JPBoq5DoDattvYxDVikOrNFlLxLlgfEKnq/L8IXshPguHYNkGJQDkMOFUrtNS
/y/3/icx6Peb/+vr/zbp0MRICBsN5LXG7GFeMfsXlqaKrAayAIZvE6whL0Zq8ZWj5YHNiV4n2tXy
fqqD2Aisxs0Vp5o96CiAf3fIiqT8vNPMA4bQ4MIrYFcvE5cvNBj3uau+82VsBaUV0BlpiSdyvYyu
x22sH5vsFI+XaDjnw0UdjnW1U+LzNFw7zDNjm7DSu+52mF2HXpL7GrRowCsqD+bhcBdgbhwtostV
Cic/MuBB7tIM0tw+I08Bu71iUyFNU5n4ukblWxZseeLsRHeSgxL/R2GvmF6BDyhd9gIu/xOmVzxw
RgFNAH6o6UalwcK5mZHFvLEGr8TovNj+9yfyp6sI6/LXD+S3dVn1izHNd9ZlqPjL3Wdckh8mzQdy
6pBcAByarlp6nIrh6JlQUgA8Sqfu7dZyEzovBbDDpdFjHJqODJmcPmR44JkYoVVB33jLQ4MSaaEj
d1PTHU1nCb0R32OD+s1Z0iCbfbPzBjz0RzfHphQQh/RPdED6LiRWiLwEgsStRxaAXO2a/pT+jdYi
Gf92iskr5wEChIU1wm9w1M9csm5KGb7BYNsyG+yq2CZvqAvgsxHk9cKBYdFQ7+S3Ecce1EOEcnTB
RENoOUvvidwezesXP5fdoaWO9WsmT4pbVdj5eINoY7+OCDYFU7cnjonFTlkUKGLIIX1qpvXI1tjV
Q0LPnoran+V9jzGlAFixpS2gGk0XzwSpxxcld1TBzRRbskAAPHlwSmPtJJS3sPRDQNadcWIrGaBp
ojofXMyHKgwcjY8YZc2xXyAf2UsZFEf8cTAuqvC6ilxk3oUzbYGlQQXBwZz4YXmfYHRP0MLrI8BE
3gUqqkDFLmES0qGWdnEWXpfUk3CG3uuRXd0QhTq8iPC8YOISLa5leFSv5dtECPn9W3tG0Gi6jFp7
DLgwPP3BS0dPeCxZHiM0cbJLImsMD1aEcZqhmT4jqeWuArD2wEt+5BMjzUXlDhW7sFXopm6p8Iy8
T32K59fWWBuLnqfS5L7b3d+U0j+p3H9sWr+sEJk66JdqAuuYSp2ljAN45ox1YgytMLM2XYsobdm5
98CwjibAA3KQ0Ee7aQzacqulrG+nxeY3dYmvbz4FzV1ItK5dmtCkdECgmcjEMJgp1STbonvk5GXi
AxYFFI0IB2GE+JdjSNXX5/nPa+H4g7EuWyh9/3ktuXRfJGnh9JvIgdD2ZrIFVY3eO8M12kBeAi3y
OlKsClctvBAYsNh00i4pNmYJmhyM3bnHK1fi8AZJ80pS5TqPrZvSryx89m2DMOfZiR9TyAbN0bRO
snhcVJnm7WFB8gpcwnALzzPDjXS/Kr25ZVe01a8YaEu+Ngw5sPvB3rA9DtKxkY6JsU+ImAfraI9V
cyrVgzVsNHgGMcRSR5LtnrSR2G3NIKlW5A+i2VyfOlgalY1xc/EwvcEEjjkCwEE6t1vnW14PBrX4
te6ZA1CHp5Gm8dbf0tERm3W/09FWkkL+wvSd62oeltCW1mrH0dZDGfqYbXyXGBlKQW0FrAdO8QlT
dWkLBhzhHY9GHFEN3vaLK983XXWItWM4HFPt2KWnTIDsRnQphTwMWSRiobMcxhe8zjiRs2KdWGFK
l02OAWZJ5FriNFinpfY0bWfdznQ/aU6xteWyZ66rhBLqTh8WSjJSwPjLaH8/drM7atBn3RAVcAt/
3FXYuDEZemixaKvtgnY+9qXvIfRhKLls0pgYo4xlsiw4HWMWfKwuw5c6r0Vy8SY8aBHDScdiKjA5
jeRL6kYsHU7HxrIjGiLCduuNifCa8A0MhIAv8ExFv8PmpfpcaJ9sK2M76UFa7nsG4bErv1dP0huC
g2IjWyRv70ROHkw6ux1fTxjmz9vE2MrSoXH5QZ3MCuFIjwG5IN1slfKkkXC0HHskoKELCtKiioQ0
Qoq2YMupE5LRBL529ya6tNDjBGdIpBJlABfeYFzvVaktfzKSQzSSysHKoKjp7jwJg3X2wtDV0k0I
lANHAO0xLAvTD0lTaTZWFAjSfkk3c7md55UgxUEdhU45evrgm9hr0sBCCNhUoTskPkMUOIjgtPA0
DY0cJi8CRMAZnoguJITAxJgAAe7Jdoqi5TQasD+/WdJjjx/3sgWKWwhFQQb1msCKIttpcXI0iYw7
0JXFG7ELIj500lN0SHbePNk6DHcGBLwfyEkDcJmt0BwIF6rx2dyq5Oyam6kD1XKiF864HoUlNDN1
hUWZmAFiFJ+xbrds/ijKaehn29BWr022MihiBnLs2RUg7c5ORgqY8iwAWr8jGwDJYWTM3Cz7JKcz
+5xQm1O8vsRvsHwZQKkEOT1qGcwuHgv7TvrLChQ2rkh6S31qtB8QFprRMdlOV6Y+O4IzmA8iAQD4
pJ5jRvIALWBoJcDWtfzRY1Cvf0S38m0I5I+BUWPkTB/9hijQ+4/wJO+zjBrNM15X51mRTQBRAiCD
6Gg0pQB8TJDutjxucgaF3NIfsR1+tLtZ5ClfP9Jx2ozivox2aX1I0rOQ7OP0NKjHsDtZ4j7sL/xJ
FP+lMtbXruPPfdk0UOwYOi5vvzV5GDPNYjOH4g3WBpXRDednZv2cZeqDXnn6qRWfVQJIX2QnPRhG
UK1yLmhZKPXkNbsPirHW7xo0PdRfgm2Up7C0if4di1237agEVODCzDHd8LWT9jJ2SN1rFwYgBgID
Jiiagx8iX/uqn/MHMGsTAOdJ/EgxafS7b5nPTWYWWML6zVCB/XcJ+q88aUOyUAQakmJi8fDPI0nM
a2tqdY4kq7QVYPtD8qywPeLxXbh3HKkHW+ez48ligbF0MYMt8a4pEocJGnsjWm/mxePKflCsFWzQ
mHuz7mdbi51U32vXsnF6hLuQo0wH6F5Fta3YlWRDg+n+BtdI//ZB/no1v7WXqpTnQ1LTYdUWx4dT
yy6Yk1A46c16o8kzJXv+Tp8lj2Ahtvm3l/9XDQyLCPsO7GUM5efN/qVW0ZSu1+4qtYqo7iFIddHR
6HeyuM3NQBJ2en1RlENO0lV9gjOoRj78Edk8aJY/ZufR2Fn3A0McXXi4K8GSo5qwU1yKrW0X4Xp5
HOVdTHSJta2I+qvOWhQ7xvgkN9e7AF3KVit34XeIggDI/Sm7H8b+3OVHvdqp0+G/V83PsvyfD8x6
ibJiyKaurRf8z1UzZmavRULR38zNQNVrHzN2se8J7BVk8j8hHqiLA/tqvQrfaLYjZeP76Wf6acAL
GW3xmW8ab0h8OAhy0b5HdvmlXMev8Pt41T/UDxRRe6d/5uY86MiJL9ab/F0/S6fhNXpUsU6wLvNH
izPEk/RkfVUX4116atA4iXYaOeOP8Tqds+81m97Tf1+4+SdDZr1wHBRUWMWrLc0/LzwUTWu4a3l/
Uxp3cgY0q5RsBm3lDvKLNGyWfjdjXgELc/Ei+JzihYIVMK5AtL3YjJnZCRmPs3dQxBgfCJ+K4Tx2
TqPR3LL1O2ntYuoqULlmnqzCwwhS08dYs2LbhjL2uDpVwfSr3IptBc/Cfh13tJBN2baBSNma+AKI
8iQVbhd7LU/x5C67SfWE3I1i9z6D7ngKxDt2X06XH8wPeCAhZrB0dM6OeiVp698YrMqQW+w5JXHZ
95G+/5V4+Wc1jDGwKKM2xL2Fovi3hzUarRClJESL8McA5g5MCEoZu3nhFGCVFeWNwxbD3YJGwC8Z
awYg3wodxspQia7aW/7cvlOHSCTWY4S5pnRy+oVmoDGgfwLlMj8YY92R0QPxQKqr/1LQK2t3+vtj
8OsV/FbPJwaOtkbS9LeocBGxMV4KYrTuaAYZHL5T21OJmxmjupWF0zBpAa9XceilQqANIf8rOkLl
pRdpuKjBbs6l6dW6M3ziRJi6/7101b+92d/QpzCdSrS8vNn5CoGK5GbwH8WywTXDlgPeVusLarwU
ID25zT/uJbfVlZ+yTfPU/bA8/bvxFX0fLsNNPlSX5UgBeDV+UC+0u5Un/sqodGYYYe7zXXL773cu
y/8KlOBYZ5iGJKGVkFYY4ZeNNc4HMyx0QbyVCChzGwGsNToSNvyzn1I3ZD7wAXdeSQ+5CRfcM7tD
z6SnDWinGLNIxlatSG0+99W56w9ideqs25I8NdapsW70QzmgFyBqfTKqc6scFILkx40EeoCCGFeg
kSJ+o2VXi4KSQjzbC4zeRxCv9ltK3iiFrHU1o22HkOUc1qdcurBz2FMOolexzx3YA7Psa2aaeffh
h0x4bGRPLRkF0rkufMECg4CHxvgFlhUMBk8UWDY7y0Ci5N57L8wCmreIIAx5fcLJPB8n3q+b8ZzX
ezX24KTli4NZHCOSO1Y8sTfmjjU47Sox9egqY1xkB0/RAzG8TN3hbmxTY1tD5M1uy3i7E3TGNShO
80E9Xz3OZ8JMq1seUJumOJdAGbtRz47Vpp2PuXyWo6eOms340ebQYze68Qn9HkbcSk2PoCXABXzU
aT1wUWFqn9lrXarYEbYL+Eq/dy9zzM9yJtlLrzIlty1tQ7IsDuEN1ulDC/hBdXADKkww2L2Fmxly
/FpmtJiDk0//3oKw8IOCe7sRtI2J4VBylodjrG6l/gSMeM+Z/+8rgtfCc0LIDH2tdDQRMToNsTLj
xYpTW1lexPkQqUH1KSKBRLKF0sk85bgJ4YtTXSoaTSF505F1Yl+KjYi2s/RtDVvTov4vL4l5a6pP
rX6EKSnzbxMRGpUD7a4nacC4iPklvl/M/FKOe6G/SmSoYS2uP8r6bViuY3Xs1H1kXTLjptwvUvQ8
tV9ye9GrWy2fLC0YNQ5v4hi17GFpd5p8SfujLJ3h6Ojq9S6doOTcxW9V+AJZJwbg6a9KdDHa17n9
IWqPWXSGoQOJRIshzmxVcw9Vh746VHZ3KwiJ2aNnhiMhX5L0CAWmMPcwUVqIWlYQE44LpahEH7BT
8oMJX6Z7jOH7RBTBN9hAGQJr9TqZ+wHCjkSbuJWItIn3IgSA8q3XvybtUdcjukwISrTlHfGnZkyN
8qRoz0v5ZlITs09LpCiy+Hnj3TVqL7n5YGAyBMsG6o+5H4kCIlcddGvpYWDwOe16+dJmD7no58ve
GEnY5L+1fImXvRDtQxIvhVPWQg71Gi6335p5wEWAEcE9LQEd8AQCMgLnWAmmm6nYQTmDxxOLfr3s
Z0KkYFMRTJIHBfQQssshccEx+sk9qviTyhO01Z6i4MY8U/SaC5jhhmteCn9RD3OxG7sjfu3NeZrf
eT2IWqbuQ6gyjX0mH7PxEBOBC6EH90vkbjETn6OcHMfuMdEeu+ixLN9a+qDuUZzf70lBw/nczU9L
9DGPHyGZI80XUoQmOQ6oImgowB+kbURSeLWx5j26EYkoSmu9UzKZU9jHdMd+3LTcO/kIP/EODaza
oHnvH++rw/kuhgAVrRfPr4bc14LsEmdUD5205V/FULokEISNYcJSCPTmpAw7gFawHNY4BC5Zfeyq
jdJ7c3NKQaxJDlKvtXQyBZDBp1CChxToxp6/zVm6hJ7gVoHgBXrv4qWJN/PZsOriawbnTFm/KARO
cOEEU0sXbmaEmPE9m59gpYXi+Q5zTDwVyTGK1ttew6vqrjLvabnl0als0LkejPZocAfw74o3mIkA
VbEmFuYGW83Ah4PsLVadfBSbk6A+Q3wNmcPhLsk9XGljgSaeeLuVtNWKtzI66SR+F7uF1zWRKpzn
eo8hmgRtRuLGuiXLh9pufurJWuOQYC0qG74l745TQ9Z8T6XyDhN85fjlB96rMO/5uzufk3hmQ26E
U6JeeTF+aHOHTLK1EOkQbKZel3k/KLtqfODd8BOb6DEl7c7YF7z75mLQSxLa94xrgWAGfMoZJMA8
4H3ywyCUTVwdwVviyRwOg7RVxUAlxZgJG9B/tB/kzdR+WmbQmC8AWeyoLBtDfVY54jLpXPGfhcKv
aD/r8KNuXtPwQxpewnW+unx7M9vnSXwr4heIfkNzqdpPrmG6P5XQqMyXubzBjuuSY0UeiFwwxGLT
H5cbH6utYgJYQQTMmh8cqc0CvxLEAv7iZL5o2g9FOGsSO7IXRuv/TeKXMfpYlm+QwuHWGoSN1eeY
6ClgyPBpyZ7QV43tI59BIZz4q5y3yHLrgl49mPWpDJ+aBto26PwDUF3Jh5d/G5P3UX1mRSDDyoaD
XJ+W9joZL3P0IqGZJ9AtPsbCORJO3fuEQEu56sVND0+Dcm3V5waBavs4Q3SndMPcaHYny21abOdy
wYGHF4GMfIqarX3CNpoUpLOeprgCOJSTLW5mcD/syXCX1wkU7O5y0EOzRtFVf0FMh5UuNjbpQhVT
KrelwOg2UrLX640FcRRaNHVrjVwaF0JgwPg2YEHGHGOEde9nsi8Ydi0gZMAgtOBdbhrzYHT7SXWr
jXbrIUyzFFcS7gZaJ78b4w6GbKp7BTlJGBOBWnyY2LqGTEYc1JESkyL0DR8qXlu1J2Mdn/lSGciM
mab9SKQPZ6yJTxF81FNjeDPxuOO2uftasanp/KqNHr0vBMyXZ8DDRaVICiZr1ySHtNi0cjCQ1Tgd
pmRfZ0eZeLHwITEOZXLeptqb2bwJ5ms+PRv5C7+W/EWR4AHieLI8jESwRrbV3PRko5WuqeNIsBHH
fZkGnR6M+M/B3bu0QFDTTtO3kelj7eha4hXao2CcUvNk9E9J/FwI30v1KBrPvfGYWV/p+CncqSRS
Bm1HnUFTAsD91oSfevpxx+1GviWSzz/Vra/4/j2OXvPkzLtNso+CJN9xRWeHV2X8VOaH5Zpciukq
ghROwMtphfRVxSLkS15ezPop199UtWGAQ9kz/RDi1yr7Hk9fanZS6l0U3WrlSUw+e+VJVW+t+JBr
26XeifEPNfoyuzdr9HsCRe9XtXmK0s+peYonqiD+V3c3Ff6TxqRzFl8K09N1J9ePZprZMUi/EQpU
+b45biUTXt+u5C0v9a2ZT6b6UEGKlqBVxOUXyqUQ8E4A/rV19J7DxqwfxfRtlB5F/F6l11h6FUSY
TS7AY/sSyV9d+TqTyoVZYqhS8V0L8WSQW9i5kXRaqs3waC07Y3CXL4pVWJTJsrek4A4xzHBoYAHV
ceuh/gNWxFIpX1lUCYYZnV8q1zl5KEXqvY2uAKcetfpyp3azl2ofcTyNm7B+VaLrUtwiNlbpKHJI
PUb3VfTBgCIcHoSfcsxyeEmIqWdHWPK3KNuKxrVH3fjAeB+UgDlWhX8HwuPxZJq7GCb3fUs1CupY
xruBkpIMKcYHKaIXNxrgCrgF7qIM5hlqF74ESktQSbYvlT3fmIV2M9qIE0kU6ZnaPuTKo/I+fIug
BsdXZmgZ2YbY6unw7JC4OSkEjeiAEAD5GWQtnvMHKfPmR3h+Iwwo06W874CJZvfe+a8oSRqYq1gb
0rJhDa2vHFqgbUp/NtbxBxw/aKfi7OeB/hAheEFLN20UaSuYe4WwXISeDfbjmD8YqD0x+TXRVEA+
RZ9WPvCeEujO7G0IRFqXCxvwA+xWe4iQ+AHG/WgfSkagqProrTYpY2e2Gob5HJ5mUHSuKmL0squk
i5TvKpQODc2jB6wAtEuLwmn1jdOAMyeQD7JsWz+SV0Ry4zMD5UPLYHeHXB2RpOln4ZYf2KLjhQvk
iJfuE8ZbigzoIn6MuEhhuVmuWS3DtOk6D9nEjCnrcw5qYHiyHT0insU59EfE4X+YK3vuoSLaMFDF
eV8eMyhaV+E9nm2R3QssKrWNi/wxPhdoELZw5XSCU/AbYNIEzPqwDgXwAtXsbvGbEHcVdxrXD07m
lDHd/yPsPJpctbo1/IuoIocpGZSlzhOqIwiQQIj86+9D34l9Ppc98HH7uFuN0Gbvtd60oH61uz/+
TIAQp/ZIq4VumXtcIG5g4N8bQTzNk0IsFdbWG9YouyvWTNy5oxRMg9lYaXLQSAg5XTS+5nOpI45e
xCZIey3itQWGPTMykY5VCpst5GTXRrWJqJVMlZjPf5JdTfFHZORDgBj1jA1C3KbTquD4FTZ9tTJm
PMf+dcA8h+gQztPvQCPejSJOpm1noDr3zvdYmDeKQNXuiNIabAkrY5J7I/43YFsd5iocpdhiPg+l
e+7Joz8JUB2ugOdJ4uCSyqgVo0pdQ4nnDIdsguq1Y+bbp5j7NxozFM/oihI/m0LVCpH/MpIFuZJ0
sy+wteQrMVJZ89kbLDLgqSy7eMKF9NkhhKGpfx8eUiGYHuAsOS7RN8ku4sZKgyOKbmaIhL2mMQXk
AhQiZdZyll3s2H1lpA4g32COpeFqT9ahQ8MLr0rcEeltHHja8j94U3zBHeq4N7oLF0Ju05wtimge
gBRBnLHwRT1GX053xrkTryj7Y+U0vCPZaxS/tZwSLx8jE++eji6ltkUy64jLJU3fJAJXrL3UwJEQ
zzh/NwjijeI3wKKNJS4l8RgfjNUfWb4ejwwWBsojwTLzJtY9OBAIyotydXToLTzmDZN3vSwP0vuq
kBAKheP12HX7vmKNhyqsWWvL5SZpTp1J2P2GKJ3LK/tE8VVoEQ74a+Vz8QrpT2oYS5wNYyTNcUX0
/53FE4jYupBgM1AoW9dM1S6DK0lls33FCUDBqa5F1Kq0DRZcrs9mc4FkJx1Y8FCyDoLLskQ5WmOm
RYVB/QYzTDFa8SIRMpquDm8LO+9f2fmLJfsqe+MZY+fP+vWQPqWyZzKdiE84psTUa7xosZoE9bYj
v/e8aei5RP/K/v14gc3TI5Z8QRcjO5UVIlbDXYe454LRX3ATkvkSv6ujlOKcFcsjV7sqrnZk5XpU
MdRUDy7jIvpH38v75jfcq0iaQA4iVjBQKtJyk9aQGY8M5iQp+uobzP9jiiXEehbOlofVDL6KR/eM
FCQJeuCwxd4LFXglmJPUjcQVznjabHlC9+3LnP9QyojhC/sm2WcGkhOza4VwbA1gBhmEVw7P+HJf
vA3Z1Z3ptpTAuMQ3JtijUCcuq1wu9ixgMkUbvzhBPZi4xa+zQq80Mh92XDYu5nSx70nE8PbcWluW
HBWn+WAbGIovONdilM+j6dwU0i4chmSZ2XHqggp1IgGUpY9BDxFwAqwycQ5v5VDWdzqhONou63YX
ElUZ0CkG5x+ku3c4nWzh7jHCMYJM2Z4fCb0aJQfany7bfGr35yMRMZpzZqTE/v6TIrWABY0RZkP8
nOleYTgFR3lqbvRwXDY5BS6kOYgV0BLmAzbW7Ib9wpaYuk12KZQXYC7nlaUtmn1YdhilDsMlhUfp
dXus2ywHmByMtJxQ3IGscBHfInyfzosTBMdg9zUrgaxFHLAIJ7Gk3PnQUjoF7rffToci96sTcBLg
+fuS3UgeCRAVlsQzsd95oH9QMIBqXinm2GkJJ+ZrC/nbCo2koMQQptPFGWfHiNPBvuuesgc/W2Ku
wN9JykPf3DFQbY3B704I5N0vvvhlIkPi6f7FLTQyBkhO3ZkH541bACONwJm6ABZYOBarxUSHQ/DX
LlwqxHJFt9KHJOb8lqoVq3NRnqPi/h1KlpQUV6zCG1IlhPWqfT/x7xJTDlrqehFIA6eUv2UXwvZ5
gLlYQHGKofFmc3k3wWGfw8czLflFDvTB5VE91Vige5ujkSeLH7Oahde8fKYCYhMX28JdcGTBMT+Y
SC7/ui6ukUnLwLDUK2Yy71y7/KlXxISxM8YZro7al6b4vOO/xnqt1eQYbhR5ZQwbqVjpDfIzDyF3
rrsNxaLAh4gzLZaHfausBgMfW6Bo2+lyaLNYkH1dZYr6ml05G0NB3SLrq8anfNio/Z6/l4o9r69a
BxHJaxpdSGM1XRnXWna4njd1f1Q4iPPjCCDcBSQEYD2iEMqY8okud95o19X9Fz1ssP4Kfob1WPXa
60qbo0YmXCMWNlm7VqxTwlM1b9u7b7zCx3PMlWsDO0Tj1oM7bXqoR4QNS+1KXJMcY/ihrOqsYM7Q
N4yrfo7QMl6lgIVNjsCZYKUGeBjoxk7AHe/hWK2mkt0JwcG2qHbK/Wgke0XY35sDJzKliiaFBKex
b5BC0LscX0tOGpp0whGJOzfi0VzfLget2BoTOgoAqFgDPgH2EQgQWRUMw0ZUY/CrInI3KD/QhZcj
WaQS40p7bCDicvGAwOzI0wnniRAbb8JmNheC8ga3WkbGIiGgf9h0mBhNfKHbQdziUJDeF9OMxkHh
QR+dW8IbHSw7bKdcaHoPKLotsugWsRn084UHKQIoRp7AY3XnOTbihknChseTLeEnJu6oXUm0TdVR
tA66dVAH9ACxxWmFwa9c91JIbUK7cbbC832jiDv2VJRfU4ZmYK9ByKMsglEFslLXfRmb2KLQRYl7
dd5fp12u+TPhVnnYDSsLkLzaFmbE3ZfRlpLgKLp6OGpbQd9n1lrrw6Fiafp3JbzRoZGK063gHq/5
Pi0eEgYGKPlTlp7M8sCxrOPRM9emeciLbTsedH1jFHuj22XGvhw2hfo+VjQBwMHxXd9waEm3dZkh
s4IR3uCQM7tVwjK/+Tdtfe4iDCJ45rIVRxK9wTlbTTOQQVQlhyFd38sHqds11fFabOfhcJ+PKCaW
hkaNrszWJkJH+q4EmmfuHOJOtzdgD46DsksukapE9fSS9Q96tuuG9XzZSUwr0MPhMX8BXBVnuic8
5NBwTnVBpoCLGT0eRkgGA9ypq3vUm4txiJIzvznnV+0ne1Yf8LaINjcfcxiVAG1OS8lFdlfn/TtN
BGv4P3QcfLSIohbbARNVfue+/IUlOquJ1F7MWjxl65eB4QTKS/dUods6O3cUtdiDqLAyD+J1wI3L
kUF3g46BvY18dPQJKIGAXFBg4EizMcwTU8PfIXPO2WP5aYwn1KmAoA0TBoknW2wAN1zbmWs2/iK8
axji4EwU0AwfYLkSK4WjHtcRtD6wUeK0ZBsbPDJ0Jrjo7RxEKVscBQRh4IFKORiJhyUWj6/heqCk
BLCk5fdysfj2cWSPFwogx4A5up7A9RI2aYqq3wsGIIZTh3CX1vdtQSgyoPbG2BrHc5Cu1d20A5MT
nlrois4+QxNrdv6jbS5r44BAUiNqp7GBPAj5tSCuHGY7z9hGGjfJ7ApDMZYi1wCKUpyZkAtSAn5f
5P4qfDc/3ef1iZT8Tzo8EYKZbNbRxZhGcYcfbMCkBGt1X/ZDy1hyctgMBYIzkfciP2TIDbm9TzKy
NIZRcc+xRjWkR0KVu5w0fEG9ABaAGg+ZFl9oNLDULKwwWPT+10SfoVT1oLMxnVEUCiOa6SVlgHNp
0gMSA1BbNY/pzooswpj/fc2pC0f9dwaYJWcQCUrkr4zy5A8O27gI8k0bMvHUZnekb9HVDFQVryJF
NeoA29ppL2hql+oL4Xnmn3NXqwMt24EtCZUH4oYGWQUQ5Km++s0zjqesfjYcc2dMSBkWWRjFJGd0
evMM97wTWje9EijjC6tcdZNvYiX6bP8f7+mfwn7++p7+YLXLclLHPDuLp3sea9ZmPikk9CRnYKQg
Vz0p5ZQMSe4ZEk+l29ppZ/BJT4x7xDYwFzsqf7xyt45g6ONAHOjGkuKk3lzrzwk90+jX6HgxhX73
l2DonMSyu4caPd5/aLr+wbn1d3XBH2aH3iqbfh6gu8XDMLGcbAjW6eKKm/ZEoDEu1dfq4fLQfDTP
LdDBMd+Oj80b8mqacPCB/wrN0xaZ8t8XynI5OjN+LVRmmv7HTR3KNG2HsWKibx7NTYgfqKpWKNvv
RCl1cc35hQWA1qzfWSryxtjM95oeZxcEpfGEnQ9vqOnl4AwaEIQNP1t05Fcf22NzAAbLbGo9ujOW
THvsD/1bc6gPdNtWhW3CTphcm6yag3nWaMYCnUwF5q0gwBuCf186yv8uHd4l4dGGtsw4NP4UOEuC
MOukzPMuf9Nx2SORcrAFE1Dy/7sdGCQaid2dOT0oCw5Amg/sLL1EaeZMxL8DUZZLF8VVpy8m+Tcn
HdTj+O+XKRmL1uHvn8by2KoKk7AVMs1/nTp/OSmkvNDGm1jAaH5me1qYe+srakbSIjJYu1hBk8C8
4lB8JUOmIW/KfBsHLPV2tjNau64jqd+zE8fVd3UY6jX4SfeNkaUiVL547B6FbTeE6BD89A1ngUCS
OxE27Po2PoTqLcmXFLHiG8VvzTgnvqdwEIUgUSMN6NilYXq4IYHdo5a9BYxbt8FVAuwJwxj0z/Mt
QOovv85h/aHcAqn7MR/SQ5cHN8eAVkHU5koflhKyAaXf87iW5NB6R6OaY7YaVh3RMMXDZ7duf0BC
LiWTZI2w/mEjXh5X55POMPm0LowY04VHFpX0jskVAEzaWEXQkekwP/TTARDGfKORoTCXar/QHrGU
XbL1+I2hRpy/kzs2BrqFVR3cnq1Xi4JB7XBM8lR93RnUm4bDB/PCbo/NY+mQuWga8e20NCBMonXS
D9lwGvVTH+Cc8NYXPj9XXVaiiC2Uk4VhkWMgrFIRoKTX12jgEAG3tM2DI/T/sbnLyv8qlFgmJkov
WUWkxGRultFflklr9PdM7y/ETmROjdZl0h8y9POTq+dhC5g2hy1xTmKIip7MwsSAzQM947BazDu4
seezr9Ls0MkM0XVelzWKimCsI3WOiyxS6/V9Eb4usqZ+Mag0iV8BYDBbYIrvbxfDqam4sXmfWD+N
Gd+RMOcvghaZOJKsB32IbvODXATT5l4EsrpEqsiEn+kORCuTZipH5OzTHzCf1LbxLIIzpOtasakY
EBy25P35zUm0sL8HBK6I750CMonq3NUpKbb9TBg5+luESHZ1XdI85OkVsuq2GTbN1wUgVHab/fTY
vMKsKe70VDKGUw8Y0U0WHVJ24XowPi6QkgRg+cbtZEjefWDMDDY/ISHVcQdzcYZfwvOMAkSzIJuO
ICbVAtnqL3Dck20aZO9RPggxSKz2ngw+SAelMePOiJ0bAf/JXfJVY0Py93UGYwEYCO4nauZfeygi
eHW1YCNI27KgJjF9UQiS5UGDp2ymdTk/3gGvwv6dJHVUODqWcbQ8dvqqvYukl2NsiIG3QIuz9vNK
JON5KU0usM1yTJtOLDRpPygEgmZbRWOJtIYi2+EFLDnQZkIXDwVuS33BH+hQAbaBMHC4U8zPjKBB
u/J6e75+k0PwLaytak2ffHtePOo4hZx7cSCrvfPlbepTR0pAzKQ9uJN9e25QkfmX5j90wMbvWv6f
LfEva/0PiVVxS0TpfB1FUAM+2/W93mvJDvaz2FZ3v7YCsji1fN3l0SXHteJh8yOBS8alx7RCidBf
j3AkkTwHkSIxQHh7R7FEgZeQcBFCpEPCmyCeayjqfq01m7HeYS9RQRMZhHb3sy8eGlxfeh6RJrYH
6u9RLX0DSljNbup8idlUqm8aLuEsKFV65peND8X4UF4OCmjA5VA3QW2gV6tRKIxOlvjTOVbq6Krv
ihHYBAwCbmzXD/tB3ypmTPDxR/ZSiq7oJ68GOxypY0Tunj2dSVxJUHahyvRQlM9UjSSWIYbLGDtQ
dyEKrlFAaevxXskpLBtYN7v80gnAIuLMhPFlgWHqWPKJSAJFkHDtF5BslB2xCEY6PEI0Gs+av4qb
j5YoqYLEdLOXJn9F6CoKQZP5VCPIFmtqe4/nKZmD8gVMEKpnHsOBscGvSnQDZLlEWC/O4ZW/YXil
4E4kFMDBMFuMbJY6ZOdJyKcu3f7h44Phdbi5MH5tcMVMhKYxhu1roCPObKRpeAvWmR7cgKxz/8Ho
fXoglSTo2kcck0aLOQWyjvBo/ENXG8mu9YHXmc/qXG8nOe6eUgxm1yXvByXFRxfWqjeJgUs9PBQQ
vfu2fhjN4Myqwdug2cqwGmsw3jhPdheJcIW1CnlMrlfHellScVBBmBLf7xaLjtyev2SQBWcmUDIP
wXe10hEvLrYgXQrKNNCLuMy8CyDbJjmlXoGqlXbi6lUIXghyh6gCKYMBKH2Z9cNemAW0fqzqcxlj
yjY+NSad1c6N8dC4ZihQmTDZLlZX6txW8EuMHR8ameCt7VpfphaQKaLh6Xlrm4g3eqcMxkkDOsuE
lya8MCkGHsiIEugFcu+u9kPRLUYj3H6TtiQGNOgEcij1ALX89DpbrmT4OdijElHYEfYSKtx8dE5M
+pBwBCHaDYkmN5PwLuGc9c5DhMFNHmNjXBtaXOId0D3V8LTOHwglRBT+ZjFvhi6dMJLfYRdnMdKE
GGuvprKevJo8wfMu5YWJKwBwIreP043bBQKGBwdtUe9YyuLrUHOHaMrexHju0dPpZGcC1LSuTDyV
6ORIGVLQ2cUnTlc/7OarixGKLTPBcflcGqC+FAJe44zfgJwQgfBARFgAtg2YjfO1lSxMHggTVSqp
I+UT6AFoGNDbcI/H61697K4iGUghM1KqMYapv0vu/YUyDCUWmmkrcS5Us4otbNI10IL+STOlPOvE
r/pETyd9xDiJjkcgC5HV38C4n3GFwcyQi0cryxYzecSTjKusCvrj5Qt/ENiL3C84aNPvEAuiRELQ
usRvwGiikXZxGpOkZDFkIYE3hhBXGNjBjie5uRpkFWs9xE1JYZYOEfNdcOtWOModaHVRsfUrYiuX
oSKjGEgTfPEvjF4EJfYucokYqsnhrHrXyS7W3BiIl5IsI2yiToWphDluOfGkvnknypQqw+UwJ3Ui
ce5W3JoIcKI6jyYILRToHFMEG7ZHyCDdjFJpf2seGjm41qua2Sn3CCSZ8XYW0TM00WdXIi3H7dhA
LQ/ajjlE9NDAbzfi0Hw+S440JDuwcQhMTYINXCO+7Oc3uXb5jBeezAJL9qXv9PN8D2BLisJfsuw8
OVuB1w8wc6s835TXWFHjTAwKczOqK1GP8gbw9yD3e7l5NjvKcPy6gWFtakJ4G18Zn8vmoBdQk5Gs
0TWu0tSXJYgKTn333Kwq4xBer8f75WUwD1q/SfOdiNAhI+fA6ZKHsd8Z1hr2C0oPKPT8CZsKW5iQ
N4dPj7hoZkDKRNkTBOkUb82S1bGE9pmRIR2mZDOLm6E5pNNpBmklphAsv96xjIlGYN5MsyBzk3Q0
6qMJa7XQw2bp8E0qrBRs8Ykwk/Nher3fYxNsUT7M8kGDLdaO+eXkmUmCKeXUSWThPajno9wcmu4I
HDtn6CXj7HoqpYhHrWDZFVu92ImXw70l6eRUsdBJ+hK97hwt2yFDT5y68YlPUGL2J4lpwMa+RTxk
AvD6vUBOJ/wYrjvw40NlHqbmuRCP9+Z5Kg+t9TT2hxnd7X0/txuxWVedf/uAaTQwE9c2QURsA8Mt
kNu9McRzEraIg4vDXdlduv/q1pV/xO4sSaNxFDUsWH8AKfNlvE3SKMynikCmNm7QfpBXjasq25RW
gNF1SjyMSbhiAR2otPGp4mBlO5MHakLXuPr9GIhv4GjMB1AMj7ZAh4V/uLbOwIxiOEYq0ehGHvxL
+TlvgSjnZ/FxvNjX2tXW2ppydpT3MysCZgoBMWc4CB1Q1Y67SXEP0HcmtzsNLLhwHlKUJKRxk3P5
AGr8gjWKUllamySXwyyjpB7QeVEg2NaK5KRYQ5OwqV5mTH2PDdmqX4gRsqP+ka9IJUV61zDt50y8
K0yWW2DI2IrYeBNERfggvJo2UKEyCmrCNwVaOduAEoJcuzNyyKY3SFrgcVxWttXiZAQ5ItwFBB1Q
DX1OQQwlhQGj96ByRqeHm6ydgSaBR7okBGmZF4CUAFceVgRoOhZ6suBOwxfJATDs0IMY0PgOMO72
ESgKGJ5qhEOCXfzWxgi9dXIPsW5+JioHGlSfdEQShhGsGhxW5r11wb9w1J5ToheT0k1+rpmDZwOn
qgqPdiHaL5YRm+BOxZdLZS79YIC8EBF3xZntEcmFVIgYLgQpGeZSNmtzidElHQ4xAPH0qCNyEhDA
2Hjb9yC/hH3lcfZwUDKpBQkSd/0px6VbkDcF5C2lIJHBvXQpMIivZT11MGO9t7L6EFfaBDMFUKtt
8Jn+B+6g/yNc+JdV/gcKNJdMJr9ZwIUXnLFkCWnQ4YGBZYSTM5wav7oQMYymHurDma5fGXo0oHbP
MgNSdRNs6Z8ze7sYgQyDujNJYNrPP8xHQo3SnxAMNh/sPoTCLO7Ri00lhNEoRYtae7PoNAweUKin
/WaJ9DwMAlFhJI+GYJGLau25y+kvKQJjrGj4Hc5jTKExm2DWaBa8esXDgsmViqb9AMPISbeC+1Ac
9UHHgoE08uw1ZCZCgkdVSh3E6YdBYrHDAo0iVRTj7tdgz+bB+JL+Axuzqbhpilfdf15KlzcEgxiR
Szk0kDR9ZdLyerPhy0moGEhxwoHJhGckg8iNUVgH1Zp+jE4N9tZKl8iUuucbvZzpUXrc9tGVyZ/X
qJZwSCw8ZV77F1zEjXcVkML7Kqo/FZJvzd7GEJH5NTlD0IdpsxqYw9xv6nxV05Vd0QB6BhNjB9sU
KY3cbCMzNA6elylewPqwK8M11Ic1w9j+fbUY+j9ltVqixNg9RlzLmvIHhGkJZiVeb+Z8AnnVGN4+
EzW9ZpUkBPZUkOdOzvwTMFX0lw3tOTlm1HQeH7mAo+7E4kqQ9k0ej1yBWXiw8ZitLQXPmC8xZr4I
L0XE+arhJWwORrE+K3GNxljYUxqT22LCHw4ROyL9jILZzNPWRDYlT4mOot5FBM9GRD4u+hVySIkV
GHDD4lALGhqHj3FHqZ8tdHnA1icGierri+3I6BzhZYlPraXFGowMmbr/jF8Y7PJ9KclWyGKlZ7jv
d0ZjHDDEMxMDFL9mZGWyhFXZxD2cy62ousqbvL+lcXkLkqXso/lgKT1ra0z5Fto/01Ge52gJHyBu
EputgdQF9tkmNOK6IwgVFugRyGxxXjHojRwkO9l1pcOIBFFy1c+uiYTRw1KvHVnSmFL652/LSQ+X
N6Mg+uCTMUySuMZVgYyWZpLEgYodtMWxafM2rmiSfqfiUDooqOltMkTqY1ut4DbZn9FT8XvYfqla
622RLVoIQiHHjfYFSg3/k6+nKSI7ANadZEv9/jzOwZk5djxwRCFTsIdNDMVPajDu6934RFhI6sB5
pDAyFxcBWgl2R6DIgOKcID38cij6nAZi+Sd7Ug79ZM/bBEvO4OjRbUPcPUU1YSBElKRj0NW2xgf5
JRGIkLgKrG3wgbqUVh6/ZvNspTvqToDJlZq7hEQnMQQUWVhWs5F+0Z/FBSOgWlYMGCkwgQNhgSr9
z4bPROYUWBbOhKjtxgAWV6bQ4J5sCSnBLUucYL+/bSB7dgwfs/AKo8oGmHFRame4FJ/al/mLYEVi
tWzwhvlTYIp6hqF8O3hQX71/2ZIIMnyzLD7Gn3JlbBHBAqihe04Vn4vMvqruCOwux1UoYHc2I/Hm
d09tZptPchlVyDXIwQclG9vnubU/i2/iLMxhR1zZp39dp9OChyXgGi/lF7MIuGqWKCMLyEDmh+be
BsXPXIARmgaPNUdPTit2W8xEVBM+FcmiJbRFaowY1/4RlCdg5IX3MvqE39Bf88lf3H6pO+4To3SN
JRlj/qxJd7hQ3iDh4LM3TVR97vVzfNFe+ohG/X6kdefCgKwJrhXZr0Ik49lJphX/kTQf1i7mkL6Q
C4DC7pg+Fl7/bHz0z8KTnnoCvQiNyhikMacqGtJiRaS9GUkfIzGKsles+KgYtN5GoxUxaaE/P4L7
6GIMCUxcRZ9ueX83C8uaN0sOCGb2Qj5zF/R4A8hpYmEFgOErut9FNDkEs+SxLpjnoiKHJA3YFo6l
5fLItNegfOIP7Wf0PhdQWqXOtRuPtHaegmmdINe5u6QdLJkJzbKoqyHmIwCqyXYknaKmj0A3PsjL
ROIjuOKxI6/+WfdHh19+42TyTdGWEabHeUX8kz351V4vd6jpFNS9x+IDTfAr+giT2KRrILrLbJkn
9YVLgzEdXCvmopb0Wtn+JIEVzFz2W7tbz7HQbLMnyMzzPn8nnhU9WBnP3x16rN+iHD0N8OIYXM7u
+IZrAg8hQ4aW+mtEkYI7bn/z60BezjN+NTsHTXH+3ryj13VgZ9H4HoVI/eA7Ab/dlhlBnzzsCtT2
3W3f0a2QYUO6ekvc5g8xLB1RFSt8wFIRlk+A/bzvZQOwpQAYHvMg437ZyPFkRFbwubhSbdoIlEb9
e5cQKewI4D3v3GmxDbH/ySu64pkxBa/dvgyX8RaLWhi165KlI70zclLEH1b7hGQA/CP3g8yz5zeu
rr8hMQvQ3XC35yderSdSNw2kp0QLS15q5jvs6dQM3FFP+ybvFO1R4jGF5koFpEUZd1tAVmifJ2Qy
jvDGlYtRC7NK2h3+ioi18llu4TPET+3nesgf0QoTaz7jKxhwXdgIoid9g8+exrpFGbgi10sCxqfb
5obdwrZ1oSjIHf6ditdAs55QZ4rza+oOF2h5Pxl2Oln+jo6gxX7EeE3QEc0at+hhzD0GhH8gH6Qj
s9QtG4DT5gH0hBXNPWNFPFSkKuO4gAEA+ZFWEUE0076STIs7fE2WST3GMgzwfw1RVcz/tfoamNNN
gxm0hmr9/yTmv/AWg5jleXKzaKYST9IfAaTmTx5cIrWAWId3fPqYa9iiwOzYE0UsX0nEk7x4Hj/Y
RkzBW3ZyirAbIxg69Efjoy6Fkzd4WJkHnGA/M16ds0PMLBIU9mxbeGF2GXT84IpeumXS5w4V/3hi
GRPewz53JhpV4YBMwJFdtDiW3fplby92p2X4VEoUHBPMPGLPUGJQwYjvKafXMjdim0MPzC55LD6x
K8jygwJ1BuOzSUGQNzAkCXx6cCef94jpAWsTRQqGQyLL4eYQCjI+FyTtihwz5iDoEPKnkQiM9gaC
VHgtYyU42jSge3v8aAA7CJ9E6Gthf1+RuyMQB3TAzXLSWCUA0wSEOIPpJVnMvYSalGFH2NSs5bmC
pcjfjW0Rs6++IWWGX84C0KM70WZ2c2CdqR/wXDyrZ44E6B5sxUOohtojWa0KJn5nQE01ueXh8qkF
F8BLBMHLJ0VF0/LAAcCodh/SwVEJTVkIE1Tu2g9+X6iFmFtKnw8COcl99tRsAydVeQCtKB8Ushka
bGJMeSg9GqyNjMAywXHvExVHDZTv+IMi6iKEGGzpI3UNwsc3ScWzx3COUV1UWAwd+kL38ja8LRnp
tX3dtdaD/JDu0aQ+1iNmDru2lYX6LFYjOgyyaBGRuxMJRR/IbLbSpv8W9knvJ8fidPkcH5eXo+4Q
nI/Ld16HFzSz12eV+oOQq+/8mbRav/qayCVLUfYrR7htJm1Q71PP5HAit++b4jIdm7BoCAoRNvvR
MgFwCF/e0BLyTIOf3EieotGrCTt96h6kDXun4J4/wWskJKp8hDa4Tb1lE2RDOI5P9z0nDjE9eoHG
nzpOx/7mXWlRFuAoLY4kDMM5AcNM5F7IDpqeR6weDE6lQ/W0V6HygUtxStjDh8A4rTCH01Q5l+jc
KeUMUFCv1U7o2S7+sEILqWsQg/GZbRcjD06E9K3ZpEbAX7Tzg3iLF4m1ukKbbc1Bl9lX83l8HHYk
W9yBOcrLk1V+YTGR/kMCIv9DWAA7CJSnqkuWrip/SqnkNDMnbRTn07gj9ubiAoJkEQ/ovO4IHEP6
hKqKkUbIR22S3RlXZJeRibL+xfiUg1Lz9EAsXbYccn3ZVSYQOWBDPUhHnp/zm4YthXEKkBUf0xbw
4Kd7ahR+hvfEyFPyvKYtrtvx8gi9ohZBwtmJwoFCLGotd+DYj4Q3eGysd6UtHKjXKSKZhOsbiN/h
f6Jkz3aBA2pXc+DteUCpajj+cQ4/66/F2zmsvPvH9GzwWPrGaUIeUpNFZecP/R6kiE6HHFUzUIgf
hI2WHW03oqhzbs/jjieM4jRDI4CqQX6CClpsdLuGbuKofNSgqiTkIHBnEssAz0qSHlqpH3IVKEtB
Z8aPGvxBA6W5hga7yzt97/CJvwE++QmzAxeZUwc9tT+y/4mlf2bSNkc87/9YxOdQWSEjuH2eHwh1
a+L+EZU0vlbeO+mukuAZT/w9ya79AdUTQCUyHPllAXSdxBeQebFtuWAq1S7tV6ChBMBedkTf5d5A
2XZn2j1OwE+Z87x0EKajRuaWsqlxS9n8SBaYeGgggSqPLPiRt4Qlf2COAAFPBDMzFckfPm4r9jae
u1JnELXT6w4Oe6oEFMbK/pF0d/FDe+1HOzsgTZ2qRRL6700zzPw/SDv+unL/iKZpM+E+Tr2O+5Sh
kwpZ8w7Z/qwDGoYVStMT+2L7QCeiYiF5vz3hqqc3BrMiQOTdZPH9mHGxQgUCJgVOhtqMvHh6KFwo
qdcg+DePBBhr5/ecuQpnGk7lgz2T0jPNDcooJsfSsUrH8UNw5hXqHZyC2MKD6TW1ntJiW69wm1xD
qfP1wbGX7M5tm0ClnCo02/G8XTZiAfV2IAvLoiVyQMWM41DTOEzLrRxoVvcaNs/kkdcxm2exwf35
UK7ML+geniFGO7N/5ybGUDI/l07LejYHh+aYNahQOy7cByfy+EHnlh5kaIrljAw4Gs16/XtS2upD
94I5tyGayr4x/Ik+ChCx3I4NlXZU/kwDKL2b7z4Lop9e0431yNGFFs94YrYAZAH7KoH/ifCqk9gD
iLArLagKuL3CvTIPLmoJCFtl2gn/hfW67JT887z8+7JDDoHIZnTY9TYEmZq+4U7PAvo4KvolDF86
f1HASARj4bAxvbuKeNjqMT6x+7MBd/htIEnUnZSFhNfm3p2cDl6HO0xwPlu03SXusiU/ikz0/aCR
qHjd+hFfDR6ZX9mXTGzckYfh35el9o8VmWwpGlNjDUv93W//UpEJnTCX9wlPNP7WT9IIUJ2OOw4N
ecsAvOseWR/FcKQAzoIq3yOi816IAz1Tzdo56gqFfDWX2TDtEFwOlCjT/nh5UJnhjZD1FbAWVWRu
tx5jHPRsGX5hFBHC8MmKMCosZ89EluQi3maq9/O/vzPlH96ZImqWJZPMoiySqr9rZO65novNXM0n
5I5csJC64jvtPm3+gOYOY/lvtgw9PDkf7MJIVF+ak/6AgFSivOdgXmRGgL3YKDiVcVNquo28GWAa
H+u/X6v8TyIHtMEioi9L1w1d+gNR06a0kQ2Ti0XkkDC7KT2aZ+b8UUy486fUeO2LAdLAWiVhRkVu
0+6ni509nhlxGKo0WFRCL+m8GzHRGG71Dmp/J5SQfPMUVW5PjBWPN5VSpCExxzE4P1K8UsOhBjpP
Yal7pA40bXS13jgOxxUpsZJpcxjOYc+YIZS/c2g1a2vEXxVlkDFXMvC8i+qqxP8i7P0wwu4ABMaG
Q7QpzzmmcdpnMl6fb59oUDCXvs9bCFHrnVOk66Lr+2IlfJ/W4w+OndTJMGIsmxeEpD2E+nOyoqNS
DlVkUlqgVEOhBn8Cs4CFzrOOYsQ5tWWNAWDhjbvONh9NDHFGOOChe+nWE2b0FUGzuMG+7x9Nbqe7
6sRyrCh+Kl6G0u1zmY4d0zv/2kZwaDU08uh4yyNJiPWP3oUpPjY3fSSaBaiGJQ1y4kIioMM3caxi
FnJA75wbN+wDBo5B1avxSKfLFTwoaDQoeUNys1S33HY+J3PzDO554n1ZGxxUjB7yKqbSoK/CScSC
g7ohTJ5WGPdy8UIzyJW6d4owh3ksuF5xaqF1Q7w2xCjUq5yMgMAyvyn/FcoN9HVHUHLeti1csbe5
l/pEqrQIFnL/IZa1fLn9BwqsGYvw5g9hDmuWxFjmvKnq/zd7f9k6boMui70qTCd2ipEUXtFvX5ID
qjptYPtImZaYQG0sxZb4/oLNu/HgSmmCtBDobvziKGsqWy9P4DL7zlgYDyIqzlv1p1lPP9Rs0gvn
2+2p2iIH+T/CzmtHbjRrtk9EgN7cps9keltZN0RZeu/59P+i5hxAXd2QBj3t0FKlIT9uE7GCsrpA
ywUCh2XMBoHBBxw3JsU5NrQ9FRWKtUnP94GoAs0vwCu0MYsQsCwSrx2yjPrOyb3uXhx0QTWnuPaC
4p9hI+ViPqUJ31NlsWJjSjWYaBqnMriOTuEvwZVEXSpBs0S19gpRTYFlG1P0pXsh2zXthdazPFvG
rWZ3YSzFjUCu1KONkItNC/dcae91vxYWvQglbao16wGhwhfWuurM2qpmUUZ3A04T/QDSQ+Tzq/ze
z3FN7pNtrvGsZ3gXPBuUjW8It5sPIkvzh7fOrkBeRUbkh1HJ6k+x0BKubW6ChfDgtuZIq72rX94S
fa3lGzLB9KkIyP2LDrKxlUf3IGaSNKZnvTMCloFTtjs0I4yxpUl4oseZkR4hcPkBTm2nsE0pKd7l
T1Bbr0Y6j76ju8nDYdU8GOZV9gfFofsV2Q2hUTOkPA1YyBWJDg8UosOKdd54LHAgrPxbAGc6X6cW
ccH51pgGJl3keANEtrBX3ge0Fhd1zX1s7YBFZDa1RmYbbGj0MRvb/dKPyr566J9WMJWPNIrlTcMk
zEz0oTyKJ8f7gfuy5DWzQ9Wf0Xv1Hjx4d9l4Q+NiIpBpmODV6jGKkQ6/o2bVztat+g7VaXMiwwaz
XLFJXt2L5Y8xORTis+SL76Ub3fnWSMoQ7ByzD/E6sLODabVsAc3Ohj0bs5N7iYIltdA8sgEHCnfj
JOI2mKCa8H2b+cqcmMy9+9WdGblH+COu5B/vB3Je5vR2tnhmQww6ZWaNMFZm4hQ1erAteBzkM/NQ
3YlNYLSkyeSTsdFkYdsaNz/f0UPw08gLaoqt986HHQpLfiT7rYKbp9yE+krb6zQew56zxlnIn9WK
D6myI9u/8g08+MIQipSY28u5tWR0yJaOVjO/UmdZm+yOuIu97bsMgLtehNYnA0fno5jzvfF0vFJ9
k+LBIIFp3pkDjJPMIJTozgJgV0CSnHF+tSMX/FaNrniWuPXWvOA8sFpGBxNkpNd0zcWwNu0KQYwz
k/c6gI1TaQu2vuRxuCjJRliUBs74YoOg7TzyXQEsejv3Ih35jdupbC1wtKN/QhjMlJKvypcI4tD3
LKIwdhyYTvJ3oEJbGwszBRbpceMaZMZqAgHjyIXFnz1jWsDliAbpDYURlmCEnuqHs9CfyJHA+Udn
OpTsjjLTpujrqSKQVSVT1iLRMdrSLWNIwi88Ywvtf8Dw5tFUffW0b7vRFowNCyoa41GEg8JVPFME
k/JprmjBcfrazFf4dATAyMJmOAnBCgdbvRZtA6z5VOH4gl+qr5IPh311MGNA3ABhZD0N9Gcmv7sX
Zd321G3JRn9J5uZfVOn/UhsThqspkqKSDSFbxr/sS2mfCqWp9sXlV09iXGI7fKS2/yZ/V0fNdlfh
nOrbts7eIV4iMb8543xi41uj2crCZX/mgHAOEDxQKzL+5HL9InsaDBDJViuRWdXfEiX+9WjiFZsm
vhfd1EQE0uZoB/jt0aTUZVNXShNfvHW0Do6M15bKu+eN0Vru5qBO1U39jYOJx883rXB1bQ4w+BW7
W4VLohXW8JCyqbS8MfFHvv0sbv5lbrBP5hQTvAUSAnOx9r+yxwQD48w5OJMN8vElFwP2ZmDEm+ar
vzRnJswH/1KDqoQbPO0fzLueargzPoe/TEWkf9kb/vd+GYiIqsYj+Ve45m/vV0zioTeTCukOiXo3
+eS+9d8NUgVumKOxqJfcIUsemgvG2xeaM22FsUxlvKbly5yMD6TTNGSHdIOL95Lv6l15yk88JrhW
Hxhzl/gYd+kuuOS37JCzPkEYAu904n0/WATgvJ1qc1WYOEcmIRqPdjvjYigqpETjsr97b2xrWi+E
HadecZfRUDNTW2IuiJe4PWY6o/AFtoV5N4lYfGR7TNM6oQlUrW+UBPg9yyNrB588ALSQhxa3P5ut
wKZFah/AUqiB0YzyLhhmI0c2Jo0w4T7XUCybo1iQvn9srrjFg7mOUmHsX2flu3EESpH8rZD/6d/4
9UUYlqWaIGgVvol/XniVkQ9BLqTxJdi6toaN/ea/QkbCV5F/dQ+erO/Re3/p182J0UP25b+bO8Km
58o8OeV2+I5U6s+dxX/du6b52wsau6TfrgwavzTyvGK8E4Q57fSRb+cSv+LV0I8o6dfxxpm5S2NO
7uUx3Qn7hodmsUoeySa7uUyD3zlOGQGq+3RF2zM6kI4ttiQ+aFTJf7mOrf+oKDWymWQN6KpIRfmj
C6rqOh2SOOsvqmoX/Z58iRAjRUbr6UU3qdyxtzStrdR9Dypsg3bnaJcy+nDbA7DifgDz9FAbhr+j
ovFSBefkE6ibGLPaWTv3GOuwmy2lMZHBNvVuHGHL+h7QfeAtenMkHgjCpSvugjxqgc919tT9N9Ac
hcnyNLEYcuDAUaeGuDMT0k6XIni97ojqRyIYqd/QXXDJWvEy9kaz/JDvjRZkC4T5O2mG2o1paPRS
MnOsQNrjvKmPcPeZ+nr+KYh+PSAatPgzfPGOekegT2GvivNCssOIcmlgJBy9Oy2PqyD/yzUiaaO6
55+VvKUqkmryuRumZP6MIZKKzMsMJ+vY6V6E+Jkpn0LwmkCCNz2qkOFVLD5ikVXkOcHMaQlvBVpn
Vd5Z2ldDie5lJO7h3xSR1ZfmXu4Ogb+NRFsutr7+wmBSFPaGcutJZ3DztxgYwLDVMVkQoGhgh79U
3WdnXhNO5MIWWnCHh9q/D8ohwYbAXKDbJNXRFNauC2Yjn1TSzU3OLZhMysrQw60Zn9pul0ZH9Mv4
U1w6DnnRvCf6K4Vo1W1l56xkc1DgEsvgfmOVJLleAnWnmjt49CLr2R7GAeOtjyi+AGHhCx7bTOlJ
e0YojZvhKIecetJwDcoAMan4aHE2bf/I3Be/AheyKdyTIlziGKUKdVltt8XGtFY57u4EbcNUIXJU
tcucqINRalo3SCSAiqwtsuK6laTvQ9T/mMYxWOCsbnYECmQ7OPPccEn83qKZSNnoeD52MNrx8cLw
D41zphiQBPZDOylmB7HqyWvIH1kwkyRbUB6Bvw8BwEhbR1lK6S2TH6r+/PPhAo39vy4cUwTQznWD
t1n+5+nSCrHkynnSXSA9kp53TdgTL7UXNAXqJtxj5EGpNymnw+o1YnQEamyWLGRoXtP0RBYKDJBJ
cPfn9Qme0DLfofmXrt501Oogn5xHs3w3ahT4QpfSO079r/imocABF81J5s/zzahY3+Wb5KAfo1l1
xOCkrJw18KUtTxfyiAEOTGBkgXnZMCiYWFNvFhMlO4lvycUgNZmHFbPMsN1Bt5OmrMwKwnGkcdWm
2TFDZELibcA03NbLRrfJXWilmbRsn+jfTWlhkpfzMC/o3NbSt4U57QZxKV6IWzE90G0Ed0Ya3ZyZ
dUslpC0w2fiT5o6CkLxT+aNca6xuJhopywQ7rdC1iujPgpl+blS0Adj36UBoo9nkCJOIKnMn2pBV
3EOdzb0lcRPzGgGMNGbvAOJZxAdjBhjEGDWRxSm71TbPE38B3oJ5I+4d5iAYBFF2oCo9msE0eO12
xRLw71JlDWJTVWoKxiZECN7GmWuff7lS/j2Ms0idsXRTVVTDYiL3zwvFkmXP6XStvtBum0hzVEIt
poYxrd6qE68qwBYm/mW0af081X4+i3/8TCVqZT3L8viSnuu9em/WLdWp+2oxrYm/8ObAcWBXkIxX
QcY4x2RmzFaVS6ZnpPUqXzjSEKls/LW+hfN+Ss7aHSDtBy94k2yYT2891nPWOrsVu2IXnYrbtzUz
qGRgduxK7mBxZfKsb3bBV2mb+/492klUo+JN5vuLdsa6nCdX5DPL5Ir+TJu4i/AgHHGQbCryjZfC
FvzZ3D+A3rwEG2HRPrS/PG71//yATEUZvxSdhcWPYkVNqjwRDD++mDfhI957a+vSQ9zedtfk2CNz
I7Hs5pyaK3JNi7iLSfuaoSwyfwmH6pnP4+sdbAPCa3dKxNSteSh2zI1CXB55pUdpByVjXszza76O
zvknsbR7f2/RZ5Gmse+v8TNajWmv7xGH+qm9mO8JayGCUR/C386p8Zv+/fn260r47Y3+KIKiOjbS
1uKN4vBahJt4iUVZAz2XbOgObeUvatpfkvCfP44NpSgikYTI/ytt6beaqwjdROsCMb6wmlqYy1d0
W4den2L32zBX2uFTYUgxrIjVWbQfwg1uzlxifYJqZor51mB2Utn4J9gDQaGiDZzAKjnm9o3zf82n
uCLpl3RhBjHc980zt8uHNvvz/fpLwfmHt/Czjg10VS8ZR8cXsAwb4YPKB7UVrVK2BuQyNy7oWZqn
vEesPils80jRP/WXGOxfYLoyw6xW7g5ZxwTAwkPawT9Q7uN24y8vcrw+//Qif3ytoVqKTSXyIjNS
T7oZml3Wz7hOIXyDBuLTC4/CRpnv1/mp3ddnZhrdXt3Wa/dTxrGYPpq/XGfyTxX1eJ399sUbP06c
sujLpmrHF7Qt7+K8XQK7oMtBnLn0N96MOfqUI/k2l87J6o2TuFgi9J4Gf/lc9P/+XFh56DjeRcOw
/nnYZoZaxWrK9SfvtIv/NrIeTGadOKlfEPJVABWBUDjzhJE6o1R2hwh2Z8614mnEs/kTeaScQb6a
6bRWhCgnkzmzOiZKyhKaZbiAvie8FvfqrYVAsgJlZU27JdW1x243mKYP5Ukg3gcTEgKQcrtfsrSY
arN0/udvX/6vm5pkvv//Ln/2+KYohqpvdfHlTirgJpnRmn5REhKYzRZbP7QzuseY6QgOt32KGjPY
/fkFGP91fFrqmDJiMhghBeCfH3NaWVqiWmPTPWVmTPoUzTb2T5R93hQ7CJQRFF1zcoI39Zw9C6oT
g8i8SX6O58GMkMATUB8dcvWEaObX6p6uUTCuMEfTY1HZLjMbl/EC2dA9XVQ3mgVh5IS8MOpZhRdG
YZjQHyoJGsGekMuZN9vKs2aZzItNcBY2gX2n1F3ltnP+87uWjZ97bC5yHOeSpOA+l2RR/HGRt6Kf
dVEQxJf8zhLQPCn0YJARqKQnygfvr0XlbwEfHGMcMGPC5OHcQIIVfCZH1lAz/aQxEE+2wIuXzjzY
ArF5Ta60CShQ6SaabXJsd6ypz+mpm+W2sJCX6SbegSIlqAAd1YTp/nL4MLVJTi1RAIUBNohFHUzT
yMmJPlBdUsexxqYVKJBV4nHtQayjB51UeB/NqUldfIW/cWsugNDX/ibfEwg1vr7m2lzq1/DUfAZP
icUxutRvD3MqqGSwPKx7fi0NEZi137xj/VsGVQ0UZ5iW3+03gRUqEw7yZfCloTjy5zK06TVV4me5
D448Tx94Z5nNq19YY6OaId4UXaqPqe9XBJaJ3nuu2cBbl+UaPiK16+exfOlOwmv/wkAw21ff/Uv1
BqXOfZFX5cG4Y4mrr6QYsMQy3nCi6M3InpEQBZGfQbiLOkXC4T5VKlhqTno3XjQrD2dCjzt8N29A
YUmaB9NzDT+kW/hBAcvvFj5zYxmtqm+NcyrjMz/6n26+Dl+0W/sJNlNcNV91OPVfmA4fnS3z1WYX
vQLRE2bRMtvpK0w6dr4ajuZcfWeQwKnMMnAPG6ciiA8fyFv8ievS6hnKcokgI9+IY/qR+DIwXCLv
61RsbrxOlwceEZu0Ca9egWtoEpzCD6CtUEurCR5QRQDoPWEcIbGn2HvL+N3bpavxqk//suyS/uNI
/cdFP04ufnuk93qblb1ABZHOU/IPz/JcBKz3aT6qE8ugP99i4376x5NNJ/fKUJleyrrOYv7XCf/b
jxPCwHTUtusvXc5a5z3ovEXCxgONphkyli8wQdAUSq8xcRp++Unc9tpiZhc/NDrziJGcGieL1oLj
pOI5V9lauVhmw2fn3hU2KQfNpHkSv+KS+SvIUil4GiHJnAM2q43ufytc3Bp7l3IMGmQNXKDf7hGX
DyR1HvL2mYucNC2gZ57sTTOikOA86BpeKL55g12kafCUsNjzs0+tdLjY+iZzTgpGVdFVKB2EYikq
I1oB9lIIQ5ewRHWuM41sFVZihBAWb6anT2VUWezbxfQSo4gNAqBC5bIcAMQwRDW+4/CrB1RaG+Uq
7OYoAOjKWMPiglW5eRMtIcmYuVrxHcXEljpLHVFrjKAZ7xciGYfcI89BlwTlomPPXDOJdoq907+V
6imBGqaw4DH9iSFu1fxbLGlDUTxyKncwrMQC0Z/Q7QIkYA6AaH/JF+I5r4Pz3hMsIbLbEQoiz6+y
SqOB+Lf6kJut2Jwr7nuiJZz+JhDF101qbE9R8VTTSwgSDlCdanfRNjHwRg6XvuTWTkFK6Xcfy6wi
B4hNjwK+wYIVMLssFKWoDy1rKSNjFS/dYMsomTtiYyhx0T6nkwJlFXzH5CGROJj7L5oJ+sI2E+Rr
MwXtp3GWqf9Ljm9wp4WBHnauVNcAo0rmc+pVCwsdNBeUwlCfDA4/Z3iOMCY85/4p+RWwYUUqiNgX
70kMhKJ/V9mh43XJma1UK8k49+G6lkb0mMHkCww2YQR0+wYekXbp+UufQC0XC35ui/Fepm1WTYRK
4I2B7osIpJReY652LismX/4uZqzAoUyyh0IUcx2uk/TVkI7MogD+a9EteHbw6CVEoDJizILYakgG
TU30Vg1qNNrG/U0mYEIt+CY92ITOAAWQX0BMpWmH7bvMXEZbkL+Qad/ARYKnb46JJLr4arh7n4yA
wF/2yjOWdy0MP4iwJm/5HDhrsXsTpfWgQvFg5IhnvVyIxbHzxrHNvAXNBgK9yZ8lp1xqvRCdYFIw
D8DBMITfPD5bnizFlRt4iG6l4RCshV/9yJ915RoZn1b2jCz419GDWxSSBc88RCGxYBflgZlxl01Y
bAN4qZtZC7e/o1wfvLMLe3vtI7f9Mn2q41SYszTHlRHexLWLT75ZIouuafoICZNh6OAPYIqBognP
AXBWCvhPIzjAYNeRxljvpbQK8oNs4VmAZbKNVWsEv0pvxRd3DrfVcKj6uSw9olF5mMzainCNafoR
MGDudvpTyy6wmsmX9xds1IiM5ulIyoYxCSFPPwWGXz4wZ4LBEA1N/FfCt/N61akHXnsMgOmIVxB3
X8X8ol50hGVPhGpuuedBnUKUcdsrG0rcnag04IcC2u8fJplFA9LyIDs6pQaNFkkLn7mnYvwLYJEL
+dLH+W8wb4mLl4To6SYA5mGxeK7g6jiCtiq6dyn+rORgOxjios5OAvv4QrPzJJvkSJEfSCGbfXjp
hKWM+w+bg+ShqSX0Vlowm5H0YzMsyUHz2lUTzBnpYY+Jha3grJN+Hwg72BAwIPwewB6ymZVy8flK
qTeo7oQppQ7oIERmItANbQbsVTpqBgx15kVka46OAGbBDOcdcQtFeTQoLmoc/h74VORu83I44OZE
6oiQv6RjRFjJeqVfeDtH3uLN6L5lYw3BIbIHacmG18PqsiZf1PduJSmwuiivhOEJkUBQyXOG24oo
iSvd37ZGxLvDEMPh2MLfGH2cHylhRJX8DINyWlNjOeFCd2+1x+wVcI9/S4vrAOqJQiWr3oSCOA44
C5otW7tKt9k+kwVLCHiUB3x8lCf+zehhEm0b5QphD72fL3932V5UmM9tyKeMCC+ljWcSWyWECs2a
maF8Iz/JGfl65yy4ufB9m+xalsh5TjwAoXolzwIKJafeTO0h/bHKWxovWnLg0xapmEZlBT+6feCl
MqQZAtueyxfIX0w8M2HrCx/CNnZGwgU8pkQM6GfdQaLCQkmljCsm/xFgYjpghVKprgDpjljxhNEb
FWJ91qMNxxKEMdZy5UjUQE5ZolXA1ifMdejCB34XxLzDF6bOwp1bGrWx8InWQMAZiVjUgdCwQC8Z
ZveCCBb0aV/cRDUWw35dBq9S9WaWG4jYbYo2X7s74BaSQ1K86wPXhk8XBB4VB1/03egbkIup+V5S
bjtRs8iFXRGzRdtn5RYhZVjOyceV5GvRT57SVv6Ws0894Chtu0Vh3XREFGp7S5WTonzjjlCqeuOX
zFjT7yLn4G3jSZpxcRyCHLMDxjzrYPYrq1pyPWWMavFqA5YlxdrWrKNX2LmCoBB5ja6CtSdjogVj
ouhsTbHwZkWE8gOAJENKByO1gUcOyWcnchJJ897DO5we5R4FEJ8qyjjvpsgoniH/sH5k/8szgzVS
GnACPTBGaSRPU5l7ytOSryKOz9rAErVzO7v1b0JPLAUMQAWILckPpbBJ82ctcXd9tHR0lcf6wISq
Ub3W2lsdSlsP4piAea3uMDe8QP4Om40ULYN8EaMhiFiCCxZHJ1wG3JJNv9PzjRctW3HroghIMTgj
Akv9qeu/pw3quxhtMtLXcOEXhxY6d4Y+UpX6qUkDk+t3mbpN9yh33XtqfIUYC7mciA32CddMoXvH
Nx8hDAbmSjq0w6OoaMDQWTjUAC1/VeJHqWkrBhRcvqhFTGdh+m86N5fRKhQSO1dfub8Arw0ncAhS
uXeujf5ou6/E2nZArcCogVV1KAv1/mvIh0k63JvortfANPblIaXF/QiI5LUYHhjmPFLQ8H0UNcFa
pxbZL5krOAq7Z+2+6sEzEDeyy3i8mSUyOgp9n3WUoJ8Kvn5PJ4+ASSKttAu4tWNlnyy65OKoxcSH
DqqWFB6rCNuPhoaQNtQ9Dixp8MmqAxaKRl6r4bYlKCFaKTg4B26ZjDqqHv2n/snVb8A3Ex2QwkJp
dxgmBOlFcRn66giFMPy64kcDfT0KwhPocVOoVlYqYBq4OpCMXGSAISU3qxzGx8WrZpCU4IJTu6Tc
qAHeN6l/pvJeC6ifmPRLvosh3FvQL5OAjgg1SbFscCSARFYfjk+cCP1/WxWTVBuwZpnHonsKhom5
Djtzu+nxq1YVhVk7r2qo0WBWO16rt1G7Ly2/GaqxKLK3IHkXEIEB44iAPMScLS48lxzmmoULWynq
yQBhv3o1KckNXomSvqfJDtJ4IDas2gHU9F/pOPt3TipllattC/MhuQ8k05ZhG+xNa/z6MwNNYnPo
8EeEHxUx2XTkBodseCzo6RTtQuzNtj6UwUJ8Jy6yZHXD5mJody20CBlOg6HzmKa2w8C1C/NNjIGa
J1PD/5HCZTGGxeSlxP2XJO9E9QXFVxNRHq7j/NG0aynpFwUgbrDew0zppk50iuicNanGdwn0dtga
8A4xwjnZ6Fg2VwXCSwZS1aMOnyKbwWxlYmCVHGAil0wAHAcWyj1xpqD+RnKEOXBbPNI1mpI59+us
JN0J2v2l4MGJrBCHfbGBwG3sZWGXO+Ql7ozkgqFRP7ITDsovfgSREhZEk7XgIoc8goOW1YMKJBL/
EfEtg/oYmFAMF2ow/P0DtEFqQdbww5lucOrqJJ5P6d4YguvWpNlX6h4JoQAVKJzjdo/nyt3KtkL3
VP+qlvk5SWMxg5eftbAFJNOQlB/N7RB5Tuhban/RDuZbGNpsZlFyELfTrP0dtakqc1hNWL/v4g5S
9ty9SQPejoBhE7a6C9CoES9JG5WyCV9I4qzBZWPOmW9PEMAKex0jKhc/oB7aeZN/bWyCm/ywBNJi
pjT5WrjhQ0xGgVV40e0QT9usgLuxdGyq+PaAIP4dkWRSrKGT+qjGmDJCNSKI3ZjXD1U5/Ln//g8Z
Athcy9ANxAiWSCP6z2Y/Ff0ujyy5u7TxHDmoH66Ccg1cmUZqZAqC7hoHRQ0SX3zX6wh2KTC9YRNx
ipNxL85acR4oc4hlFrqT0Rs1STH0DTPPXyjIhwLcJbM8X5PeSW0bBvOUS/V/G8VsAhKZITFhKICz
uDYLqDJzifXzvGIEQKGFag3axSdu46m8Yn/oqeNnRrg7CxmCRrJN8EWjh84WJI6+k99VBDJIyEK4
hMAo1gLwbf4gw5x40H6pq+uhxfQxw7+Y3UxMCeQMjc6YLUBxq+MtrZ3yb+MN9T+uN1URJf6HD9RU
tB/KfNMUDQGmTneBRFPDiGCg7DF2CtS7GD1APqjfWXGNR7QTVkr3pVLvUXlSlZNHH8oJ6BPQJx3I
a1RA5utr/JMh01cOcus0TthWkXojFikGTxvux3mAQxbmpR02IvdsbfMrRH9jJDv+zC8VwWdFc6m2
k4WQbwzrJEf7xNtG7R5RASg/w3rqrC4AQRk4zwNYOBIQsoMU7lx/a7pzwlPA8INqauRTZU474TEq
1zMECxspninGS/Pm5UeXETQWlPR7UK57iP65hkXkrnzX4j4cLpQsPLL4b7PupokHM7zlzo1/L6p3
0k408gcdSI011/25dQ5o1GFUyeYmZ9Nc26WxG9qnFL0b7RQ2jBd81MFVV5cS90bzpZvXxtii1dHd
Z6gtJXejlraD/ETbmUQ1xwgp8xsXTJCeITmH4VWEz4/MC+WkcuHaEsv9n28uOKX/nG0hChclQ1RM
xdRYBTPj+ufd5buyp5T9wEs1XRvkTZiVe3QiNQl4yYdb3DN5GxTtexO06zQyFwPNkiSAh6X9jBT9
oxtTxY1tRKUxJE8zvuq0IUJ2S3AWaDxai/RqUtGEY4xTtaxcYmlzLgJ8UfDJzLuHhcNskA4TUEr2
o9ugK6YFK61MBYABfYiuVtimJXVRuRQcfH9WD9iRpjpQ7KABecZDzQErD0VcYUqSVJ4d9j7ifeDx
hrQN9C9iSMNgjDv7NLGRRQNXRXZoegu38JeOPg8exDDsG6fGn3bro3sqoS3s1Emn3CznvdBeHc/j
EcEzjsbWpxtQCWkSI6zGsTLzGEuU/VeOiLnmH5WKVU6GIoB5lFy35CNAKQlfDXqe+jsYVUwd/Qfb
l9aDLlFzD+AB50gylro/t2LC5TirApUsvmGpGuJ3UhSrUGNE4AhzMf/yMFAnT0+4NZm8iru1KVjb
0L0qDWBUnmohtDrp1Wei5yW26NazYHQeBNTwmMkaaumO2a/fd0QHvHuaM7PACcoZGULJSw+ZQLHL
jtvTwPfONBNWfefg64ug4YU8F3UeJQhzRXIGorLee/AWy6a5KB5q/L6aebiJ6r5bWwOeRkrwKqkB
B4OeyhlE84Bnyo8+Am+Vc27qdU52uZIhxA0pRbmNlF0HfSnSCM8RcQIw5rGKDu5SPdVqBs1MFsWg
I6cNPCXkOyONgOsDoPL9GVMm4l0diAl9ujWjcGVl/tmtomWU7J0yXlTxZ6IwOgJHJ5C20QBjRvHq
YGZQT6Xj4DeFTLWpGWLX6Q1BqST3S49ZqkhPJJRHs107kCOyAmO4fDG9T5nGkAZGldYFcX3oSDDR
Q7gamGlYBFXFixDHdoRZqQxVuE2vLj09UAqCny1qqcB65ZbStQMBJX5N53Ec9C8vW2eU8gbElKPc
vMXgfQ0sUAXb+Q6NTmXn1g2od23Bpmg0sDOvNVVcMtfbe9gYwJz3AkpLNXuT1NeoLKYlyqU8Oosy
kR+hwkaLhxky8a67d+qXwvdGTm8b3sH3mip68Wwdas1WEmiY0Lule2zNJsaiV5InzKkwVjpEZ/cF
i29MWKm4SAENSnW+aXm6GWFzrYf8SdLCISh9huPuMgs2oUW3nWGnU8OnUt4Ek/AHM5xUuXdmGz9R
cH0a2b7pna3uB9OBSdCyTG7MFAQfy2FBwoS1Muq112pMoZZeLgJL+egDCxLG08pR9TJSMxUmc4dE
eh2Su6UiY3rRZBn2pDupGa47ECGh4rmbAAF+zqCbTmtR9urZoyULgpbz1FlINd91l849/9kKC7cl
3JixvWotCRtpgLXV3z1zrUDbyzXpP7gj5wM5sALw1wIdcnIOBWOltGA/2TvF3puDUTl3OR8iOmMV
0FEYTGsKeKdtmTt4c7rSkJs95e5o0Mwm2kNmnJdI0yhVOIzIjqqqlRDLdtT4q6K0Tkov37xUmTd+
sNVG46JcrxuFxoTRjDd6hdXxE9b3UnpP4QTl0MFTi7SUCvpZu+VzChloCUzk4vJNjaEqK0h7MpHj
Jln4uvuuxNIyy5Y9ceEKwK+upeXEoeMwnWRBVDN0EdnXUelrzruGPUcOjwljTzfCAMQGiCfHROvO
UktCHC8mgsUBNUurcW7pFfE3r5AcGOzg88XQVru7CrFepVW3rka7wmrCZ4EQCjm/OjoLqDqrGK4x
U5qW88uLrjrreCXcDIm/kMWPwMD+BifTSck/RAmrpc6CVU9hYWyTOwLW2F24MvSXOrpIBsby0LkK
/WvvAHtEFhOP8VrJt2QpBLcmpD0Dk/dfdNdaFG26TgvLjsff2BGOFWEWFcNWtVCvShetdbVddnWH
ERHJ4sgHJMPcxf3k5x7Qs50lVrY7oAiijuzbcu0yEe1I+tViEd8J+rU+W4mSwCKAb77AsS5fNQ3Z
6gDhAil0EeBDZbyYBYCgGZE/DfabIhEuQ/StjbpUKFo1fYo/kvxxCxoJ0G5F2gi6YntSejARVaZR
R9nOR6LTusF4TY4G1CawXtDaNDK8rXjVxS89yehMQw02r4l3lAq2ED06tYHYVXJITfWjo+htQmkS
hMlaqo+ViReTGEsHl6NSXDvdeDMsCGhL0W4HbA7Ep2J+NLm6BkcA7eItuxdhrQXkTRF/8ymLGt1W
SQwPgKBxwDxOrHzj1DObddrI1jhJ4oLDRZfniAFqrCedM+/cb3f4EmoTcQj3dV8zWhyJ+tiRWP/k
bDlrqM0OUr+AwTmf07Gr2leJutzqr164L/Etpy2MiUqd9MmLU7J6A4eAxLOjbQ9qd+kIAuU/mC54
Ky4cCNPYueIwrwEoxKgxctSdnWUbApF6cICyTcpqTIVoybe0hGUYdHOPI7dnzMTvysBo2jrL8hiM
JAZqF4b/7tOL5/Grz/acJ+OHK80SkkYyLk7OqxmTimGRjpmK88L/oLrXd+2h+ZLAtbPIWRjfyl19
BFf2qLwg1sflNq2mjJTIwaPxx96zBy+ef46TjWhi2hlJaEcaN4nwLGLt21UpfuQBGO55aFRgn7t5
0YXQeCOs4im0ag1SaT9Vcf055GhG+X7QMJnzn4UMEzX3RfRG1f5e81hP5xVbHGubdtZfBDE/t7f/
r+Q00DJoskTYxShp+G2dKma+Z6V5ru0MRLJ5hWZt2LQDqEBl4+BxCj9i8zORF3+udMcu8Td10q8f
asqijggHdqgs/eiq6yEq1dxT1F0e92cfQQj0XWvY+aRtyTxtUeUxdl7++Wf+tHP/74eSMaRqko5C
42fsi5vGcm2YJsW1se6IIRRBobXuGcy/MiLPij3jn16ik9oOxEIlOymdq+a6TZ4p87BeCmYG52SG
61iFo5eTp/t/nJ3JctvI1q2fCBFAJoAEpmJPkVRLidYEIcsS+r7H0/8fdCZl2WHFvVVxIs7AZZJA
NnuvvRrHqq4cS13rTnAdOuQH4bnY6lzTr1F7ltkHxiBkNFYB+gtcpSaFje+A1CB8Vzb2IFS2bb0y
++tc42Y6IuRV+3G+ynPvZj4ix07uUhbcv5/Cp7T7j0fv2jgT6nODqX9p4Juq7ENRD9axYY5hykvJ
6IjjsM0/jOzOExhID8fMwiya7LFIHTvth7Jeuv5FWSSZTcxsKmTRF8cOSSrKZz2tMFZO0y6FiZAp
wSkFuDuK6AHsH0N5bqZk147ZOvHJzSz7bVjFPw1cLzSn/OaH/XUhzyCNa0vomkAUvy/kPvBVK6bC
gu4OitYwCiM4BoImCWmSo/WU9kQmhN996pd+fV5UQmcVG8KwlQFU9PunGkVilUOb8zhDvK92FdKV
NiIpCaA3yn8ljNhG/TZlkqFZd5Vz+ffLNL6Q6v736SY8L8uVfAn9C1pQx0GvoVwwj4F5yJWOzvg0
qWpDhbnquEHC4SGkD4vh70rtmfjJStvZOvaeXvD/yDj73zdxDOVaNiQo4+vTz0NHxLo3mMfOEqS9
g+F8pOQjUlXk8wXCjWnSuAycpQIujx1f10kPSLQb6jcDw9BJ588Eh1Bhxhg/ZcjqDTbUv5+W+EJU
+fyO0sJDAFgFL4FP1tx/jjorooSfxtY8One44IGW1CAcjfhIoRcj0ZUYUthH7mkTWz2yb6tqdlnu
EXmCaNH704zl8eO/v9NXlcD/vpMCCXBNw3WdryehEVdOpo+1iY2iu3TETd7K1cgUyWp07MvRfyHH
FLhGD8Eb1lJUljxPEGfIAFp1UZIcYjqonDjpCTfK/tWb21kcRgghYHxRGJD4AdDd2NkofSXIjpEA
lfKNeI84vDTWTYJvvklGcQCim3g/1SzpvvQbP/lljG8+gFFqvengT8Ar6a1VZXgfobJoX3JXo/+5
DYfxqmBOY3hiVcY/yLPVktuifA/F06RdPPESV9yHwbp0zhMiToUvNp0H/goJyPqId1Ts4QBrUhZ1
OA/0B794LNFPJQzNXbH2SR4Uw7vXCOaoz14MGbq3hhUZfE5gMJPT5sLHJXGH5r7TiIA6tdltYXQw
Gnb/fk2m87d9zv5yLJvUMGijX3Zak9imZpaGPAZEXLhbLUNtb14nzcrKjz7y9hrfXIgzLvl8vLGO
SW8UQHhn4OnZGNVBEGrHH1xreWAuY/Iynd5YqexiYlcWgERSmIfaU+2yTQLvLQAOniZmp8Z9WAFK
9mBSONqU77SmkCbWuYcM58Wv39uA1lfYq8JgutMzpaCVz8mYM7AgDgATekZaJTCPS2cW3w5mvW71
RxP0NY3uwuc2dRemd+rcZmHaya7yztyMevcaxnBL3JmatCOkwqcdLwnOqCmpevQiLbwC5sTWaegD
kgSR6hGoEDuXPnnKTCwpGVboRCTKcxg+JXjNGnWzGn25C0ZYn/aLUb9W2nOo90TMUt/MbQPsgirK
UF2eTBq4yDqKdgacsOEBGJZesbOrDmYOtIFwIIl1mwGYd7ROCqF1rd3LGceSh5boIlaQcxeXGJY9
Vu3T0B8S9yUiT1dBEa2ooZNslvQ/G29GG516UiDqjr9quojs4hM24tCNyIHdIOBEIXPVzJ4MEPzw
ZlwFHtcYSCbjyKo8MrN3Fi1U4RJzEnxYzHwBnDNYvwl6COaHkX1VhubGB91U09KFBtprb/PvymVz
mBiYhLp7k+oQHXWNdI4CSrYcboKkXemz5w2zQ/E2+enKiR4L8oqnVNF5jtd9+9HhJFwlPgKtk6DC
bqLXmY3Z1Bs91w896UUe/IJyKG4z2t0c+AxDhWIn3XWR3g1IX/BRtFexXDOsdLslAnkMdGW6wiuE
vO7miYjh2N1gG5XhHFUtmLcARmCSr2WbgBhOtbWbDSEQLC4j2+rMQrrAK65CnfS75OJaBMOzrTN8
jpJLi77jwbBq0mHz/H0iQNthOukQhpiZdK4U/JpHyfPmZlDkfO4p4hQCYRLGdzJrg3BbaxvXcHHw
pp0m7NIhonZoWEfzeSjbQ19impVkuz4YrzWFKIxlbYTD2sU+xy/dreE1p7EhmcOoH4vp0LRPsooR
VNMsVLipBBZW1Xn/zkpcDpZBPh9w63gnLUaEHYNv+qSjoRL6jDvUdR3TCKPA3NPE762HwoCne+19
dPSeE/sbIvYixejOKJ6iAfYSpZyBPbCGZKOqb226yOg2LOEhfDQQx7W8ujJa4o1HDsMKIiekNtJW
PSlvdDwwQ1qgokcvnUJBmozkl0bKR+6npy7vTr2Fjg177nwk9nhoyMUYniqrJ1yRIk4bsGvFZ7eu
8n0XMitRN6CDhe+dCjeAVvUR4xFbU+xKEiDseQjp4ZcKAjBCneo4qkdSUVz88CikyD8jZBsngK7q
mfbiFIZNyVAfiRsRyXgaR0C2gngXKLuQKhrcLgb4tAOj0W4S9w74q53Dsh17erP0UUGo9yAfRjT0
sR+OxHN2Bc6T5srLtV3mD7hF7VqEYmWR78WYnaqyXkWThaXQcFUDk+URp6h/cphiDvjsABnMa0iv
XwXls17gc+dGJF+FEEh+yBBS2ViirxkM2BtvdklLAXW5INbD9DeIRmkgu2WK0mVo3tz4rcJNoC8X
vqFfHE6sqJ12BqRd47HEOt/Bh9KvoLs0rEgNnoO6KmR3yrAJNbsM3oi+zNKcYJ1hY+hblTzb3gvR
wqFCtNeFqxGZNRdmNMGOHei0jbVKYXmF7VWhHhz3p+pu/PY0Rf4hbcYDaRZd3CybhCs3fNAo/0tx
iOlqk/OIkQk4a626FdR/MpvQT3qXUkjAE+bwzpuPdcyMugxps04LGFaQiuzmzsUHsiAMocDUZ2TV
xI15qGecEW4foy86aFucJVk6/74y1Rcu/GdlY1mWa+OQ4Jr8+3tlHHos1Xq05XEyIa45vOB7Kxrh
tT7k08uIy2vACqD/u3Y41xqJwo45upFNy0ozwf64xIAzCuC6FIoIEGmUrkxRrKL4MpodSNq91T1Z
NvUigH2N3kobbsWcpcHwMUysdYCzi4fEUt55OYk3gEgJZDZKqqVDPmAJU0xz+F73OdkvI0Pmpnht
c/eqNVEfaDD8NAZdpX5qQI4d5vLJdOFyTJ12pTH1g0K87bBW5h30xmM144yhdyguGTY1Y9hu6aMO
sYiAAYn6rgiHgOtRs6csMKtvHvOfnTSScJfrWJef//z+lAuJp6zn6dQlKM0EIbYZroS4lHAnRvLh
35/113aD14l5hAKcU+YXrKCyzKAoqk4eWw3mqfZM+LNIbmH/DwidoEbleDnkTbrV9aVp7av5tgso
Iyrrm7X1WRV/aWKFQmfhmljsG/+bo/2nks+mWBWNDzPHChF9NdDwYegmxgOWF4ykYQWSIVLfK0du
2qjeJrDpA/mtNFz/ywpH3MuTcBjZufz7+7PXvbiJReog9mZ4It6zdFzZRbiQ4udI62NxnmBtARko
MjDiHhXUumKtAqiU7a5Bv1wDGOnIM+Yy36kF9XT/IPNwb5vtToUvoQkTJCYWgG0rXifURrJyrgQB
Sr69FOEpjT4KDAh7hVIDVoJWRGsREpuD7c8QF5uG2mDQ7+PxGMKIDfvDXG5zTC8aeI9k8xCT+GBy
BPkpLPg+vS2siiRM18Kck3FsZp4VEHKoM46FhwvWqE45oR4kK0J+QuzBjQnkyOQ9hzwJ+UXnTBuz
FdeCSYAKg3uRnXHUW0IC33XJdWYuG4eE4WibRLeB9h7x3zGFc8gjZGDmx2co3uUpy/zVyAYMqXjH
jHRz6LxJ9l4kS9tbt8wZ3Pre5hSf9+w3S1v+uY+kCyoEn0Tgi/LZO/5nRTWaVdhK6OI4zKyW4Kxo
C6nnC4BvC5JKy8RETStfDqtGozCE0dN902N8VcjNB6ZpmY4j+B9Mbn1uX//zFdRgmX5UTfI4Lwbs
y8bIuDMtvLxD5DqYNgiY5mxrs9AXdkX5RSPfmuBE8s1jzheZpN4RD1JjvsxRSaYt3cDJpVFk1OHh
azpCwf33Q7P+0hRZhkEzrdP1u8ZXLCnMM7tN2lAcgblluGwArF0QoO4SF7ehdpioJ403c/bfV+95
dRoRA9k0PJ7MN5kk/i53YNJWD2UB/91zHuNozpbEc9YKgBFI02mztS4xUe8i/v+v0LkPk/gw0Ayk
XA0smGsbMY6CEK+PEofWpVG/OCUTmB8dGT2UNw53Njgj9hTx2iGktQx/wvq6IlxqtCo+Rv8GBfmU
an85l+w5oxYmFKph+6vXTF0ZU9RPnnGE9D9Fh/6pB97Qn8NxZpVWJhmRGrlfPUL09JsFLL8o7ubV
Y0tXt3QbupIkzff31WNjUZHHxDEdQ8HOVEs3gGsRDJuZVdrc5GF0zbwbxLHEBJ6TAYAxBphpKbPq
eeREfR1MycIZIvblioFgRaWmwotqnXU5c/CIOZc57Fdn2JbdLD5rTG07js5qbG9TsL/SiPdOLe97
itp/L7O/nPbwz4XgnsP4BC+9ee/+Z2NAOYwmI6oGPE5mLxG8BgnfDF5VcOjyoyTeBZtLiFhE0Xbp
qmMIY8XfZV19mkz+/mbRi1qGdC3dMNmhXzZn0RVZCCu1PzrGY89HdLOzN/mgQhFy1VyFSbrAUQfJ
IsX1gqmUx1XoRPc1NOekxeu0/eahiD/f9/yF8NLRXUhBjv3loYyy6jS98PujiWVPBOMgnc6GX5Ip
uZFWRCDjSS8vRmYs84QBGGWVqX+4DDFMe6ORLAOgYvGGgS6vap3kn3V3SjH44li2nbWRZN8sT86E
Pw5YAFLKlLkcVA6mWb+/xBxYqqw9It+aIceZM187XbfTucnS6wHIf2RiaVXM3+JjBTEzzkpiCaLt
REBrzp8KIxIbs1+1h5Hc46Qf6voF1H1rwc1ugZTq7A0lRvXUiYFiBEsbBPhTLDcS03ty23QIMZ4i
jkzhaQkYja13kKPeTR4L793CarmrxSGYGngtTHcY0MjmUmUvjTAWjWGctHhcNvKQNfD/udtyA379
BxKkxh1QhjxApUm8m6Fnuo/0uyjJ30vhb5No1qLu74pVZr27bXfIyGVgF8E/SRSqSSeOOlyocMqE
FOnoybUdgDBY+9RAXGZf9BGr/vLsoK2K63zRVbu+HJEv6tdNeC2LR0Pnci2mD2VDJWHqkJVwoNPN
YL2PyQckoZ0SB8mt1UeUnZXYGQCEUfRkZI8OpCCXNDV0PlXIiIOcNJjtIjA3Gn+nCXqdeiWr2rip
uPGVxCcuOtosFm1+lMzl6TOEcx4G0IYO2YFa5L0HteQ+MuducsDtFJYItxKGCSJzdjpjJBAHDRd8
FzlBPt7E/aHSUTpF8O0xD+TwjmjxGr5tFTImhU4xGfCm4XI9cNiu8tFdscUR6SCpG16sj0bepbyp
EI9IYq8KoEjMZHwmr53lbuEnLhJjUwXDCk/illBYk2BtO6OqsNbZT8E0knCkuD6HTOYhX4iHumDd
If+UWruT1iUVDyUYtTfdm1CSJGGi7YVxpqfZDwS508xjGIjLHUGc9UnDVJuKD50JgFu+LvI1whqI
PglYMrKrpjiF/CovuE3qRQrBrNx5zk/s7n2GqVZwJ9if5XOIqebUwg6y30d4cp75nqfarvzRB6d0
/NVjhk4NaNdgm7zLEUmBF+BXRf/mmg+ArRkEiIyuJwNThW2RRsXSbO8mlS54CROp7XxQT6RllTHL
IyFjGDZyji0r62V9KLgPG8rBNG1XU1xtDEk2KGPJFoodjPoagy5RgN0BlIf+syurXWoHK/UyzQt3
kvu5acsDCkOtXmr9ijED0Vea8+Aif4qIHWvtnzX2TwnOaoN9DIPHKuRlnJtO+zV2zlUajGsB7kAW
rSDsyh7xGMQUqTiY2Bk5vkMlL7cTdlaBji6IoMZWorq7VSaOuzWx3A3fhd9jN+SY2dEa8sZyXlmp
rj7FluCNgr9IFAfdx4sa/p4Oqx4VuUx/5ROMU1LRoUW7u6Rkl0QM6vrs2kL9AE1uGWfOxivrgwND
cpxj7y4yuMZE27IvHM0rNCElA0ALLoTR/7RHWCmnyK8YYGLy6MPIACiY8VcZKggj6odh3Pgop6NV
SR40poYQE5BC6SS/pMtx4krmGrbiZVecbNHfVwRY6d4+Kt+M7mc7PGhGto8E0j9yYvP80GKzayfb
CEfmzoHTDr2oL25F8tZqm1YfEDjXizB6M7udq4jhxYO8gXLjf9jOTdQdZqQ6y8M1ShKDCHCzfbBg
b4UgFTokJxvClMhe8A9YpvVnDzLPKrs25CNq9lW8zM1yeTWNN0nzZnhPIV9rgurkGQp7TX9VN3vb
3Y96vVb4Q6emdRaTeTMF7TZBEezEIMrVOpvLMzBwvm/qOivRwBjaGRbAOBF7JbOfSYc3GpggYW9V
gtb3FGsAwDBeIiRCPe+dLAl7Cm+7GC9idadqaxv5v0I94jDm+AlIEhAPBmLcCbZuAdrDfund+OBb
N4GXrRgWCN5Tsgiip5KFzoGGomIq3l2ASNZdyI05txqFva6jHzlfxu7f1dAuteLkSnJNg/EEySyu
yPndAAVItGbmCCw9iwxT4qQ0v96F8Unh5KS6J8Q65Paix40+5mXvQjuyPPxMmA8kkAva9GQCryt5
FLB9rA64qF0wcoZPhowKepJx5+jBNSaUhH5BIcyR48jXDksJbQSSU3w2gcJF7m5bCCyjcxeAUnNP
+PXa13dds183EOYD4zBoT6ENjMo1qcJlzSNIJ+olF7IIZamii/Ngp4OIV7WF9UyHyW+k3/v8mREv
0JRqx/VfI1WtsMyBvsLGrvX9KIbblBgwL0BcaVt7HVUCfkv8LinrpansK2wiFsGQMedAU0iVPzXY
V0Np/6ZQ/GuNoXQL/qwQc6X4e40xGVOWqb7qjpWAcYUpR4VOAQsPUti0PCALAUPKAIPcprz3LSIw
Z+4PXFJoT1389P/xXVz6SHgVLkp1NfdO/ylajXYwtDaLEQdJE3MbE6JDDsjH1OrWdapFAqjtoORM
hlvT/Dk0uOZzghaluIbWbn/D2v8aSkhzYKBdoC0wZp9S5tW/f5lIl7E/BnV/1JHfDdqLmUWYb1In
TYtILgcdkB97CMDKSV4ZrKDmJoK85CEFrmteXrvtQTJzkrUoqPJ5qJhWi4lXjLApJ2spSYgzS8qD
1Y8HZZNq4O8sDNb6xl8W9cn2yHrS/G3THmoy+CC4aPJH0uUbDfuUaTR/zZFhSi27iRThnynuXlWA
Wx6SkXjTDcmxS5uNAgMc7ffWzV/CQF/Pi7WD2+kjMB0RSWDshj1DWLP3cY6FCxTVgjSoSxB891r/
nLgbSs0zbohd8J3dL691kFmYebHojqNF59Q3VzU8wRAtaVhXa6s7G30BzfU0j0njkMXPwMmwdOBD
nPm+AQy+GhF9vlUmkYB//GPJrzNJmfsD32fqjnG2wW8wZcTvvVahBldpPhPXGtMYOWv6jLcKoQVn
TzXkB6/juWnQVHLGdibO13QzMcy0DMvnKb9IMBfukUnhX9h8JoLGh8QxXrgNIhHiQJf7T15KOCTz
rlEOez3DWJ25yrc/z7DnZ/ml51IODg9sZ0xDna9eUVAUs7hrmSL14tEG4DNx46j4ei3saWPmYbm4
GOSXuJermtkeWnthHNljsIYrXDisYikgKo8iXoXoTlEeEeE4RPfBLqSHG89wJoCVeU7GQLW3TO8b
0hSp5OcDysX+sPGfFGVT4RVrHfjYr3zOetye2kM8n5X+qy33CM6qulgZmr2Bzyeo5O0WVcJbWVxr
jDtyQtxoGQYukkG76W04lt2hH++aWdUegtIU7/RrPuwHe9hrvICSmLkZ5IkZCPv2s5O1O1jr6T7w
zlz5HoOjxEnWONnGw9PMim4DPAPIQHUXs1bNTG8H1KyT9jNw5UpDllMIwl+5vArHfe4Mb8Vchpru
VFYXqSzi47YTsrMMlmjQOHuteFJUs+2cHVrc92ax8o1nKl/l3xdUZF6Io7ODkJlM4sI42NwomYjQ
oXqELxyE/pZ0/jLB/zZ39216lq62qThosZ5azBK8HsjBUM/pOGyA4K5nDuAUvtnMPPitCeqO4m2K
d2ZzwbGXWpVpiz+sxxozdWxx7WXPDYJyznhub/sWAmm3VyMTtGPaYxCYAUVry7lxTL4nFqk/eSPw
ekwbzpQ1O9caX66VLIVYmdZad8w/5fA9Fho/3JjUE2zrbRTSE3c/c8vVMK5jaKJimlaTnZ0myggX
Vsdgu49kptXInRl2lpa29Zwj3oqtf9f54a5IxA7bs8KgKXhPMarBmiRAZQaOMiDGAOa+6vpihZfX
jRlCnEdvkXeknMba2kp/KDvYKe/G1aYnLCRQ46+0MkDpiZDbf8xnNVgw/owil1kkJsddd09jNUYH
owg2/Zis7GbXQvLXrKVOEa+IzqLBUs2wygsiYm1j7QOdmeGT5W0Smtt22g9jv0Wdss7bZl2hFC+S
+5yxPC2dq/dbF9qg4pr1jp2NxbtzFAN7Ktuk+ocB580+tlT7prMCnR8I23AQ9dVU9RGJ0HWHx2Q4
C+QcWC/YXSZbK+3AhwVpyKzggvwYeCE6IR4ho/zaxprQXutMasWNmXRbUikIRWZQfBUnT2zvFgED
8BsDCsjGZMhBNC7Eg9axTBU6yoQRD/0IxTsBS4WO0htptSsPubdJK22Vuj9jWMQu4muaE0o7ciKG
lyS+DHTPqO1dKLC1Bn00G7aieOyLFxWhkKkVoaEDOY35smgLWL0YX1vNWs28V3AKa46Yd62nAHF+
r345GgHGFhnFJK5FJS4MOLnCTKosdfvvauRvR6kLfDXb7tGwq68yRjklvvLNqTnWcC8QqaBSP0R1
d2j5NWY+rmsDt34UJ+rehkJUx946YjrhtG+h9kCuHoHTrjx3FkkSs0qEy6av9V2O3FwYN3WY7g23
X4/Ba1W/R8O5mZ9Cig++CLb9cOmKty645LgEMMA1LPx54FAGA6YJQ3/THEV80/D6B3xuuHmPdvQo
BmLSHPEJAhl4hFjMgRPrwcRPIYFno+FNHyeXiRLX84kK9vPFv5/WJxP0y8XDeAsQHg2WaVI5/V4u
6Vnr2yI0eFo446uJsXGZbtOKZdP1ePy+mDS2HVGMurW2+kswPGcHOiOZHbNuj0Fx0cDx/uEY83F+
HUePDrVx1By9nJAAHRKcD6YPyNSRhsKFOgAfWv0plvtWPIhhJzr56SgjGVHmAS+heA1awhkpp8fs
GU3UROCiZz8kJIo1LUHzuJ+pB5EKKGAKogSSEpwXOOTjBmk7Acdmv7d73Exj2Os6KXByOVNRTcH2
QGAtymzlc7Qo4hkA2fwBuU1CwAvZDyVMHqnv0zzZywyKuQ8lGx6nTnqYleknN3vPEbb26udk3hWK
IElMU+2TZxMumY6bCI572weoQi4StsiMNubf8i8/6cl/vCpIhzbDPGnjjf37q4JPEGpjpDdHM06O
0TReCqZTAhqz7uRHx/IIuATppk61B39dFBpOzQNdVbz0Cm/plP0iVtZN4d8HQ0zWW3BwYetotEd+
cttDwUMTxmIvLX1Lo0rfSLsP2wBkBRTHh9ngGacxAPyiAC5BpLyuXAyKrWAhn1MERgOJhEl22xbB
Gg0eun233zpKLFoOCJFetPFxKrFB04nFYbBXYOwl6l3VO0urqBb6+DxjNlzswWzlZNLQcLuJ4Jvu
4HPzf32GQFmOkAIytrC/3m9h3+pdJ+tj6fqLykjeRnhJUNtGQmp8rXqYiNZSjLqbiV0AwSOYielg
jSHWZiRz+OGTzhUXhITIFHJtg3y6JC347UNKK2Fbx1b/YdxM+SG0+m1ujHe9u00G1H8obbrxO4dH
acyTjq8/x9Ihs0udmYH7OSn5T+flFx4joSlqjzGFIM2Ollk7lwg/M4B3KMEFgvpVYTlTIWd3my3V
0hC8Cn66RYhJlAtwpre5uXCtgNy8ASMZHZutp2qMVkizrgss+WPLg6uIqaFY+iHrS3HP6i8xK74y
ngbxUGG40QNBVBYPwBB7KNDEFSJCHQ4JdY+IcVzpyOVAVWwzPq8kwrsMRBheDOwcX6p12m6gbwTy
xm09fIo+wsxY24i6ghzazKLELci3RrDkZZNjaBMaR/RTJPFiqIk7SEskQGSs7IBaAiMiCFc2+LVz
13rEOwOEdXQmcdodDXy4ZtFK3zfoZOpbHhaCE04jRMBSbCbkIg6wwYSLDcN1A0JQK7FTAiERTrDs
ccec2ace+yTREG+Mm3iWnTUSvgxphAUMTqypXP9n4tj7TnHjmnftVK1RmCM8PRLd3fcmYe7Nr5FU
EgNqZ8TKmjC5g1060yw8GIKjba0G60nwNBLfgu/Hzj6r4Zyje5VpuE0wbMZrwJuylVdiTAAln+zD
JKWkIlNj3rKafQf/tHTfo/6Vg09HL+kzwyH/2/s5FD7GNv61WV0Gv3wk9nDs3hv/Hiu2xQA8NbA+
57k5JgThj7jZfTJy0AYoSDqoZX5EtX1jOP0mLMgaRHevY2lpPFD+UFG5t103m4zBi7feh1lfBDXe
ho+t8QD7koyhq16WuzTL1xk3qdYZWzuBzqCFd8w2UNvyFVzO18FlsIWLY83Pbygg5vO3mcN8CKfV
6ndV3s4EMPoz00E4wOpCJS8YsjRdeoVqE/AoJF/3klNsgwxG0drLP0pgXw9f7QYcWkIGmlFABF0q
/hCYZ7k5vlSWtm605x7zyXSWGGMNnhXJmvkYEnyOVyDpxLLuZXqSZbgEp6qLxwZPkTJcCWKoKziu
vg3h5a1uMC0L7s3pXeDKYiVPRfGRQ4yzog/Nta8dd1WQp4mNr0AaDIXdJeUvexwB8Sqw6NIvtii+
VnGy9pL7uEBH2DsrPUBwhm4JDXIVnOISyuopyDFWIQxWPduhtlDOW2C/lMYhT+km7lWfLCqZom3v
lhS6vYuvhTbrd7meJ2qKnt4L4Hoqn8biksT5SqCFrnuMAiwM2f2XsqgeW7KDtOI9QyOEeaY7YGw0
HEpY90P7iORrG+G58e9CxPizAxaSqZlJ+ICt43n45XYz4ziLPTuujwSzAjLWs6cTYmr+/MKz1/YY
sSH9q7kcjiviOiEP/vsL/IUyLySyBigR8CJs9TUCUcFozaPQrY5ifMkIjaPxhUaq/Bd/2kAp9Rn2
UC+Yv6rm4BEw9S7D9/G5RLLrqReZbGp5/vcX+gsPW1g2MQyGjV6J0eeXuypCNm6YMiqO7Tiu248k
JvDHjj9GnGJNLPtyrDCifF0x7nGhfTnS3s44V1Wpn/jL7AfxrgfNtifrfQzEtg0JsYPTmxAIPuWk
xJFPbWbv0jbPZQxel4o9pJw1s4ZkuO5GbUmTaYXmekTEoiiE0NuW8rq04d4qMi2b6ccwqJ3leYwB
a//VKh9i5qttRMDGdWUJ8uaYQxqXaewetHB6doXFmeTve29bOkyW4Pl6psLdJ1i1mbNQo3XjpcRg
TmRCEPrZ2COzDw+CoNgXg/wRsiY7HUad1+Osu08ZA/kF4lrTW7khMDjk3bVEeYvFRfgNDDbjhb9f
sTPDAatKG9oTrfHMjPrPFdv2sO18Iy+OSE+vzPn0AcggDKx5+ffrlvNf9OWDHF2BkIG6QTT5Wt6N
GVyRyanzo9G3PCfCAZH+ImG+Ljs8I5DMa667MkBoqkG9q6QEGidE0Sg3Q1EuTJWtwOhbidlWfMiz
xw4yVoVWIgb0casJYx7np2skuxzAI3ORD9fc0NWmJREQ3k+OgoZLfhVhEvLNz/pzX9suCKLA5oFn
aHxdxWMcsdScsjthpGAQowmLPjN+ltVZMJbEb8o46tb1aF5HxV3DChZbSvDB2RriHLXv6Cn64hwW
L42LT8ytxwmQpi+R9SOWt3HzPA7vI3rkQJK0d/fN9545m7+/DhuaDzQTjHCgm3xVO3U0TbqpoCHL
6NwtteoOga8t78b6xUQGTFVt+g8eJJzinIa4OMlnjdRzx7pNoxVaY+TNmnFW8Z1tnlAJCePWCN4j
LJjMiAyg9kFjISnrWTFObdMRK9ebPtpb+Zn2kLCih3R4j/JvzpNPt9g/fhGMDp3NJgxTfaHNCFFM
DP4zPIXqrafvsX7RyksGwNTWB53mH/H/xqoYEy4MI9tJTClD7Ow4knc8iWXoLlsI3NxGBUiGjS7A
xssr/NADpC04Zc2qRuKAINr4HfbDc/ZHOQNyI8Xo2csfn2G4XUnnAf46COBzb/5y7/Dy2ioKSknW
tImb4ISrTybp7szHsMGhDLGwAa9pLHaZzmx0zK+SAsofnMH0Ruv3XkFF+8018Nnw/v6UaIItk43+
yfsUX/Z7PGhFmpsKiWRxF83OlcneohUuDOBVpGbY9UlSh1R7nmS0aS3IWIAd/157fx45uIibDDHQ
EMxLbwbm/3PkWJ3KJz0U1SmFaq411+l0OwV3g/UNUoJu7o81zkfMlBquXgdd35cPgr/RDuMomqPe
pQev6SnFqXXIB8byCr6aGW3yiYO5vXe6cNmGybbNi+tkBEQK7OcBb4eIoM1yprg5eNrdSe+sWWeI
jyOFNrsered1QbXhybveOAfak1a8YNHiimsd0yvS4VNmgi5NQm++5N51nojtIN/UdMFznMHkXQ08
gJ4DOABkSZGDOzu/MSG0V854zmaMjvRUb9q2cuOGwesk4YSgDR+9iHafrErc7sG4/eow4A4ByNfy
Hw9iGdH7ZMMJzHVZg73qJpgXoLoPNYB5OfixtuyRR8+6VLlyIXBnjwxukLQIZtGCJEd97csbJgjD
c6g285pNTlTN7q7r76DD9ETWYJqQus3VwhrOdbkDwJ2ragT7YTFHOvvOCWn0qnRPBC6HZEHNNiAW
5InOMX6Zk1gmXKWdzfFAFGC+wiRpIZisZQD1eWA9z9i6PyA2y62dU8K8SDGKKaL8JdKfMiYYEAwQ
C2jTrcAAB8gRgxz81zHCLIxTY/NmAonuz92UkbP0c7FPMFCPPWfXUSUEfAweavpK9eoqJJRdex5x
rykxP/JawsadfTKeTWfTa3eYUVn06WV4jopbAyS3sC49+UPeh+v8UCZ0IjbMhNzptW0ogTsY468C
Q7y8udetuza6RNm4ysmmYziQVCyC9N3BxzD4SIuTxGssxO4m1P+PszfrbRvbonV/EQH2zatEkVQv
WZK7F8J2bPYU++7Xn4+5Fzi1nSAGzkZV7aAqsSSKXGvNOcf4xi2urwrOHYABS3lcGzyGGme/fCKQ
mfjP9pIC+6+7A6Dz9qHvGHA0oBJiB7sLztgVk2Y1eumw2FAVTvjtOGs5ugT/skROcIeyTN85DLZR
5vrvU9Fw5dbgLpZzmRGZzQYgmi1FtC7gTmhzTmv8YbCKFxGsdw3GKg1NbtM3WcP3X7e/ZgiRroxu
oU/HNgdmRvsvaCjF3kP4zYp8aNpnQdwlOiobPnH0bFUca895InhB1bv3lm9WOTKnl43z/DWLdHUk
DnPiPeRtNZx/+LoqojsRQoxZisseVPY6rJ571iMMbDSUdwoWD228NKWyKQnWs471VO/0PDyX1BgW
HLH02keUTMV1BMVILe8Twjk7wRNtrYTwKRJ/Ew7NpfRL+KoyN8MzU75kbg1GHsceFSFQVvHdklYH
6SgUVSdv4tMwjJjJLRAewknusvWoX8oRGkuB8m5oHSsggxEyQnXoy4OqNW6Vw+pUEy/PrtIIP0Ny
SOpe9tK+pNhXWfjqKmIMVy1m70SsQbLqP0OJ+wR3MSkPMl4imrGzmoZ2FRSWvqOnQ3LTbm4kGsYG
zdbcIIyDZ536U+wh63J+j4gSm0+NAIv7dwo0td20qoHLK1sJxJTWYX6a8rtHE2MpAVX34993dgzk
A0EFPIpfA+8g18BleGMPumJ4REa5ugt7nDANKgfR/JxYT4pyNyHc6iyy3fcoZxDEdEirFdLBLFdj
VfRNhM3wtnjwmRzgyylYBsELUouj8SqUiZL8MRaeIMJQQG5K6UHL3yVLsMvgUBmMXfNlfd9ljO/q
O8JyDvY1vM57CajFIop1Qo4TrtL0eYA6jIZGSNYTT7sI/hoo17IOkQd1n3XzjC1ZZ/Bm9URk8NNH
Y3cvmGVlz3p8ut/fC2gPM4KnhdMCR95RZxAJsrCqPaBeg0LWjedUfK6Zk3L3lfmrwk2jIxMC6xBG
ky2mr1CJc2YIxmVAOStl62B+CCuoNOJrWGCNRlu2bNqb2j0zA12WzDpnEorQYUA5h/XHCym9zcXX
z6LyFlgfSiWt7vqtH75yGkJRD5QDaqNPCAntGCk5SSXuYqZtYPl5BqzspR4+Wx14UQ1yYt0F7mxL
wferVUzosFCN8SuyK7B59BKqZx3ZilQGSzxDYQuyqr2gB8jMZxXdH+2aDhFsi7Rc4ZADbO2rL/Ek
g/Eq0hXyx4EBat95kSh6TPmNgY52vmIzGBIvE/PHAsXI3LWekSg9aF7/GAVArxHqJcN17oiFH/cO
gE9nc8tKGVI+FpcPJb/EJBQOo7YSFVtUVhFOE5lhsJ9YHlOIQb1MbLbAjgZxL1IBiKzURbYdC6ap
iWGPAuajYlNbR50bbVOjM6h9EgIeYGzR2DznCnlX8PSSwBWM3kWz2RrcPOUpqHM7C7/MRqH4xXQv
P5bicV44TTlyhsS/6I3lNXWwbawASdNrcUmhNpVoJTbVZ8KypkhHK76IgZ2JsxAUlML9GgbPA7Zr
plohsQ4qm0N6Gbn0EiprhsOp/CVizqpamv61xh79JWebfNpOAYUPYdkiZnGDkLJxV3Y4mVCChs2F
px+Gx2GMOjeRy7VYuzrAbvB50LIMHf0oO2XMzL/ATrlTM2IxKvpIwnZKbG5utb6DkseLp5Ih+jxX
WJ1VwmOHm4J1tAuvPdELRYPmO3tIyw+28bbHrGtAicbupDNP1DGm1DIHlRJ3brAS8sop6MCkaf+c
01UbDRqewbCqR2Uj1cGaxhwnMRintYvZ0x4Qw+hIZHg28p5VMqSGw0QQYHifzvPYcFAojVaz8oMd
fjElcM+72jOCj356N5SDyDikf0yLX8AjMW30QgSZGnkxxg0jTL0u/xLRGpYcvUdYviJI+1msDWkn
Qo06CzEN9rDOJAINgq0DyCoT8AxwxY797OOO2NbCD9NsMDs8BCj5aiykkunMUGY/BNdlTctIZVwd
XK3kmpvRVsxfNGI+tJFgIWQTd+JUKAvSkYNUtJy7gi1i/REDBcBoFLvBa409MIhvvPmBhmfCb679
G+tni7bQV5s5897Hktv84rHPW99Deo1sL577d2F1kWOcITLQ1c5p6FkVyI1AMQ4m8wlpV0d0Dekk
+hnDou4jUrHLccDJODhIvBOz3tMvjZip6YR4l/5mHkKYh0Z8EXQAPfKlo7CGW6KBTpgNddjN6J9C
X57hCeIi7l816ebjo3wLYMwV6k0kudwwi23cA/PlI0/z0a658mVWUgtfbFzUM1gqdq0M9gju5ES+
9ePjvAkMuW+LYrUaORH3+g4hBjANIObiZm7ZabkAlm/pD2tjdAbrU4h3aboNrYKncVXiz0tUtklv
NHWiXzJ6E/P8LLTH5pQEz8G0pimimKsQYHe1Z8xSMnjtIVePKbGm1W6CgaVhdpKyi4RzBXh3Bzpo
vsaliHR3Yj3I0LCjfv0tpwChD4QgNC0ARYeqw6zkxi3CbINEHcJXBNcscFUkv4TmrcmBnUnHRsVb
PqyH/DOKH3Nd4Wt/s8LseCclEbblHENV1Daf6J5ti1nNZ6yr4obRpkh8hlm7goUa/YHMychY9RWX
38IMzMeWLv8uvNR52vm/xZ8sitpsc6NdhuFg/u//qbysMfOLNJRpQrb6WsSwL+gfFJpRs6vb0FXk
HOMuqlPGnUP0gHZjLFGWgxZohcuU7Vo4H1YSIrielnPAxzzIQCwwDR9z6xKpC/svwvRm1SbkLPbB
OhV1t7qjnSXSuO3QlsazJiURHQAT1VQwrgbZJqKPz37rABCQ/PB5/2xyyKIq09jSqAOZKM6V6H8+
L5KkuFCakZHiNFdh4rMRtRgN/a2KBMTAPNpSBoz3w4SFIId+/hsbRKudbBi2J6AXsz6pBm3XY9JS
dpW00+gndFRJGvYEnRZqhbwcC0EcfQaY3AQumXbpkuepVOg7g94prH1SGbbYR66gcfLIY7eM3vWS
OtvM4LoXymNYIMYrT0Jk0MXE2y2g9PwJfmz9KXzhSpj0UzUGrKL5XTbY8bWz5zBcRYxr9367jjTU
1CzTa+DbB18KmdOTyIXciOOCwtqfgivW8B5YyLpNeCYMoqRgpQsaHdnBLnzErTx8csOWwBYwSSHq
0MCuOncwDCaEggf9YxNr+Zq5i9NwyYPyXWYLA0QqsRmoHy1de7PH1xyRRfw6O7jv8SHoOIbMclZt
njw2QMFsUZ/smCsdqTszJDQ3aLepKtvlUO2KuNgmzG2zgcRTCP+9ubb8+5Zwdzedik2fKp/43Vhf
FHiSJWKH/GuSGJ1l+xi0s98wUFfoP/o4/wPPoq2Tdy9z37WuSHQUMNgME5YHac3BT5TjB9omDPVo
DuWnBO1LWlGziO6/b1n6VH95Rukj4obgQQX4860tTr9pCtqOxXusH5RZs1/7donp+z7jj4PTXbvU
CaWgwfroCQreGuX+HPf1USqEdaHka5VBtdFVt65l/Cm0O2ksnbwfl5F/P6vCbG94ju+E/9DE4rgW
W27sk0nV9o6sdW4R3B80RusT5XOQngXNfJDIl2vFT4mkTwOp+ujMWUXzqLG8VwAsqQZqfEa6cAoS
bNqGMz1VYXnWEYxMd0Ze+pMOyzVFo9IVb2lXH/IgPImwVJUY3zZ9uChfWT2hHSJZK4Xv5Mpazbvl
VPcO2VBLbHLPQx2vDXqNJuz+MFuKCSFcNsV7XYGJKR5Q596UDPNyhyqLCX4olO4EEtOsBbvthGPV
ybciVD0N10KniM/lSDxl5eOXX6rCq2zmuw4pR1pI57qQMc9A0sxj3UEzQbvm/kLeQNxYborQXgww
RMfQ9aOXe/VAEv2ygjYkm699gqWOU2vBOy5b46G554sSEREMGYruo3+fPCss7CLoXuuCVNWhXRgc
McYic4vk9Q4ZubuKpnUkJZVmUKuWdAy8gZ0xmHrkhiLALX3Vc6CUqUKjGIkmWDqIx/++95S/3noy
lHQZPy/8uHkR+c9yGdNsTvTGqPc+aNcAuR9I3DC/acOpi+H+NqQ5zGU9RtaxPxrd19xiKlqXUTg7
NvU5Q1B8DpZ6wHeMzehBK2XbrIDrcsBMrMm1lJBscGFdt3xOag5mANbLZOzSMNrS1gVA+RlFCi0X
598f7HdH8fu+h853njIh/JLkb63hRPBHpFF8MPhMUEfj91yvQCgTip5DYGqomUBiOhCCF0yBEdLQ
FtXomonnMD82LQrmiuehr1cJ90Sv9HRxQ2IIyWIwkEAWKXo5AsVTomiI9mJw2nQbvdubaOqzVoWD
8iKMoydmGHpomslj6fqNbfnbXL51KpkrGHvv4kE2XJoETXtQcqC4ULUFQVsJ6YexMYmyHB8oCcr2
RZM2JmPn2jHTguoK5TkNyKEebaW7auZzOgmvbUS3pcdRFxRE8wUwa2Ubt5IWV3AqWnuCJjLl4s4K
aDW1O2rzO/tvEJhM2vE/ZTLOmpiAE/NVFt9p6fzwVfy+ib59FwqDSG5nDYOt/BtL/5+bTFG5gEnf
1XtVB4pNwWy263u8rsX7i6nXxGH70WdKyULPwtZIQ0pHMH2YwVJccWIsucjV3oM8cGYdNL08Zqlt
iYciclv9OblPm1JUUOoOzIBB+ymgQ5i7EdpmGShgoO6K4ugqGY0bUmGkEU6ppMLyZ6HKkbDHuFXE
nrGRNJt/MDfUml2GxWOFsp4SRQqsV9EaKdlDMFVAPLTnRKuXzH1tk3yF5P7BAPgmKdUq6LWj1Jd7
JSWFicG96a9ElFU1DdrskVXhTrV8J1oiU2hCNJrtI8iPfdI0Bk5QcusK99c+ZECRSF6hUmrDNwpE
6ABpsp0EdZkqNTN0N87Q/5YcaOMsxBaib3RoJTnjYxXxWaJK55gmpVhBeLLO5NKzatgjUhclWd45
lbU0h/MsPeZGxO7a+/t7BC+T/kpM0JCavlDNu2KiPReKtQGadZW06iXsz0V4X4n1JQy/QHYFEu6o
CHEFmiu4XWOMmZu09jjV3KEXsfJiFivlqzaIjyEM7xx0b236JE7XRMfFNP94L/1b73OiGiEHKyWn
8XYoj12unMiRyOiy0l/GUmE22rZSiIeipBZBwqtkQ8mJvB0pu2ZLV+RF7bTs+wjx1mfAia0cZLKt
+sWkf8BEpT9r2L5lzfos7y7+f/rbAkU/uv+doFq3OyCuPmqdIBxI1lHSB5mvOIagVOrKeizhG02n
e0MKpLSxuCnvIv1p5bExq5mx3u9CCXUfd3EkVk6p3c8z26FDIETonw4QNWiW+FpR2iENMUH2tLZv
0ldpPQNsLLjB5Z0kMvTvvqht1DshnJVQuDoexmE8BIZOpAK6Jf05N6vVJOON6xAlWRA2B46wd20r
4NXGaiqN1QLEj303LxTUMRcSXhTmjYYrPzfG86ojW4zkO416967C+kX8FWJXkjZ1Nl1Ci0EplV4M
16uPvHZSPAzJaMyBSqE6zjXjNcGWxezC6MrVrI2bxN/180jPMNOn13l42wjEtN7lK9oNhLu/NSkG
M4XqaWC3ZCViBgasqXzvZSrBu1x+VEB/piw7mfo8k6dKU4/SVUA9UokAdIZxTZhRu2BZ7UDmdVC6
KObq5iVra3TO4UULKlefhGXc7kAusIR1dmIS301FOWAnk0CYzYpozve/QZzmJqlaBCO0Eup+WRMR
kESovcP6XBSpO8W1rXeQWwkOVOgUkMxzU2KFpSZZDWm2Cs1dGJF9h8CspmdfR48jtXbpf+rZUaFb
QaYP+116UZoPOqA0xMVXUQnmepROKGowA1M7HU+MnncjvwKVgX4QO1jFCkQ0AX3goVzWg2UnQ7mP
32oC0TKRVLWaz9HXG3N6LiLiOHwDohzZdegFKpMvIV/TiF76+BQ5pNpRIdqmvlNNEsFutfQxu6OG
4WYAd4u/MpP+eUx4KI7kWRaTmt2yz1N7GtO9gMaoNlY1l0oIxwefoydxAYB9O7KWYlekTT+yci8o
VwCRdThLaLTi9cUuhoqa4yOc75aUkizE+Nmam7ys94WfbttAw4weDSsECCtpHnmV5L0UZ8poYsCa
nY7bF70pVCFRoOFF3gCo5xI5UmS5eVFdwCgT+kgCrK4cy8yEqyTxiGW3JMNh6oftPtTrDT+HzwJq
Ik5AYtZANl5rWt9ysDc0aRugQEJgoDUqPqe3qSarVyu2Eu7Sknl0Fsl2jSpjoRXpSW01T5qyDWi8
PqT7nM1TfcGJ8hrQKRtLft+ykd8KEIgq0kiLb7RpR/IzUtyCnNfIlel7gNNQFC3OGHHwKakpe2+5
sdDuRcguhTg8N8p16IxDKcNjDCx3GuIZUTkN8B9hls3A85AzYKJSPRlsX2GW7tsifuVVvwz8sJZs
nWLUDZQKTt5OL1J96Gi8EObAbgPPKgGbygZrsm4WZBMbqKEYFdTRQWbwTQtI0+/btgQsOWrQpplP
tA5dn5OUifsEsbZIEZa2VF3tVi6+MgOyOfsfC11/KfFEJzUdlPFVawyit5q1lVnnWXIsKzskYiF3
Mvd3zAbKCd3ICR9lrHRHQi4IjW0qt4RjozCuKxVoWhaiOXIiyQRTC1Y7785moN3IFfD0rDppVrvW
smEV+aTg+cfx0tKCzfPmJKqrMvrQFP9Bp5fQDIpDG1osLrTUaCEPe5XCmskZoOoIKxNSIgrddbUA
57CqFv6iXkvLAuPFQtlom3pHw4/mxMLaWBthA+lnSXb4Ml8RQy9sfH67we8SkCK2XN2F/sxDuioW
b9KjbBNyaBdnkhCxMi1Uz3SQczkBBJ1NvxNc1vdF+NDb5JjY8eLmb+nS29OK4QkvTC3qzj+8/KU7
rPL8xEPszW+uOEhQJ6wNuTcLhn8rdJpr5hcwB9f9enC5zIvMvokLFXNhYkMNX9RHjuMLax27tYeM
eUE01oIWomvwzxg7CtH2rnYEBr2I9yDHF5Pz/EgE5fJL4zc+Ck676BfyNrEZWbjj4otQxwUfyRM9
FGqoVRw4FHzC7jVD6LAY1+pO4d1yp6/VxQpkO8nuiTPyRyJn/gmECPAGm+X8aUgMW4k24O7fn6x6
gN21uQkbZEYOT8ZifqViCSBsybTN5ppOq9smd1M+jejxUvzEL7wWR3b4iX4lk0ee1ROpIo+YlB8Z
JB2IsW1nv5wT0ADuMDPF5bScJ3kRpizO75y4U7n5LWO+RwRuWp3XonXoSTkrgNSHZIJsU4WGHDKV
0g8IRgP5icij0reS/xnHbDWBN/nWToubZStFrt+hMjcxEMs5ncivBOfnv4/HSN3/KP9NEXUG9BdL
1ywaNt9qMBU+IZK56lA53XO8ZM60hGPwaBBPi+yRJG0mD3aSeMMzuz3nWulj39Urho3K2rDLle52
DgF5NpTiY3AoyRCH9LgHM7QZKPDx0yyK5+pD3at78hnWBAhs443qhRsMGfI29mQPk+ZzjHqBbh50
QNu6kLVGhF3lhK71UktL4SpdxI3yQUZkymDpmZtuG35qpI8T2ne2wAZRFT8rl+bZOipH+dxv7o/l
Y33IViXh5qCxDobDMWGt2LnTrasM1ylfyIIBHInp3L6wIBYYdUgAbnbBtCAwFh5LGq6GdtluGJwd
za/6MDM3PjUPhsCZOYPTebFDxK1jOZzXlsmeY8G2OkbbtnrMkjVF6oSGe1XtZBc7oWMdaVJsk/uy
/JyJHFRBXn1oSLnVVgkxx6+jO+e2i5vwhEzzDQyd3a5oftmpQ2r6LT+21OxL7UlGqTktSDRtMQo8
z9Khkv7m0j8oL/etfig99SAfyvfxKXrXLunaf8V4qFkLusGTk16lXXVkY3pFPt7fhqv/BT0MZbVj
0AOQN/rGsAu+Q/PUbYFBcszigx5SYir7h/5NAwTlY5Gd/+LAfX8TMO4s1a/4V8ihzy3PjAcIb92X
hLUsynPv8lbJ7OQqSx/WR/wLTc+23ze/IIRwXxCnvqzd4qg/JoHTEDsAgrT2ygMj12V8bJ7kU8Bx
B4sPS4i4zFb3m/9CzYlqmWNff8gvoT1t8kdh32zmtOiHahu51l46c7IFAPM+vQ9P7ed46x8oLK/A
U7sdX5vb7xmBhxcSTxfq4hTavFOOC0femsMXs7SWknu/BifwtSy8JDiMszlh0WQMPBbjTdqKL9Uj
qyJian3dbKEa0UO3iB8gBVFa5KcAvSTjpGv9kL2Kt/YhvRrHYa1tUXDnLzQ6CcXOXNWWDjSux9id
ZdXv7S17rUDRQho0OPrTF57z46FDnF9uGKm8fK9ui8/irKzGXXZSHquH+tocxN1IwZDhTF+Iu+JB
3o1X2Xn5FJbR8nNY3qSluHhBM7ac/2adW7y4rc1McjHvFbgKfq+Doz0s6SOw6xju20wdYsax6BYs
x8X+F//vLi9fX7cLuDibQZddXqs3H2nFokWp2+7KNTqyUPS0cSUhJ+AB2I2OaI92sk4X62qlO8WS
9MJo2T3Qc0Cog5D/S3AnzWnq96eYAk9b9CfrrX6BBvhRPgt7ZRM/aqvJFfbpFhktD+VHA93giWtv
Xq1DcgvOxoPGNjC40RHHtkgow0d0rZ/5uoAzfqVYoVC9YQQo4Haumg1zQRI0SdtYtqVt4GHQV5KI
H3Kh/iIVBVVIqy2Hh5J2OsINH+PKipMMd89T/MRx+2F130m8W7gLr90KePWXsGfx3yhvLTU9aTzm
snhTzuk2uEan+sS/ZHPnq8PhWwx2MgGQXNDuLJ3EaT77IzZZhuloRot6wXCVC6V7+jvK0PbUzd7W
Jc0HXEaYZhzCjPcjRKXkyC7opYt4W1+sTZfbxmN5nG5yBiuHwG20VQvzeLeNE466Yli0T5RR3S2B
FUi7m5PtuwZ/hejci7olCukWv9YNZrAV5EzxvXG7PSa8dXZia+TE60xwaRmN3ZKjSQYmNOEtSUPB
RXyCF3SrXPWJ1Mr9sO9ugAeRXj5lRw7TT7rHIMIhvOODFNBh9TU48TU4iJt4LZ61tbHuuffS183L
C+HPy8jBdO9gez4nj6pbrjBdHEZ+UHrOz9Vrd2tcNsPFSb/4HgF6KwR0XuVW7rRvL+dnhRB7cdUv
i4/gi2UPtVJ/HokjJUbTy7bKmgY8rweC1xEJOQRl9wOA6s8u5cyc0pCsIrqF1D8Pff7TQErDEZQj
E/dDgGhsSs997zbKq+qjHwl/2I6lPxWEvJapqCbZkUzNvmtKk1qI2qILq0OLfBXNIEYiyCKAthoE
LwLLD408XCtDQIrcuPz3WUCW/zwKYPPUJWYEqHSl3+3a/3zQqddKtNBxiQ8P/aj8Qo6KkrwOzKWn
4SS127EiBw6crUZmosEAtvtU0yWHZHyrBH/Aqsv2ZYRQwI7EX4P1E4P/L44GEzIVEHVZl2nkqd+G
a2Le+eWYJ+VhqEKnpa41Q5Jmonz2Vn8E0XMAKW0uEjrw2L0aIeY2jbcfLtEf98I80VKB9NFIUv/E
FoZah8okVPpDMxzS8CExl029auWNMKxgR3XFzLIalLWSEhG1GvJ1XoHVetPfAgIQl5qBUJ892wNO
T+bEEjmXJKAP/glm8rc3iTXMgu7A4E39Dj8wuqEedEHqDykJ3Yn5Nd85KurktqdluPn3FfkT7MoV
0WVFESWLKYpmfDs/kheXtNHQ9ge/G0BRcSZhQtlrZzrRn5ZSbO/s2hrjdyE8az16eUHCyLim+UaB
ff73e1H+eHrm92IAwJTwK9N//+Z5uctqOvJ49AcdK3xol91M1BmIPyWZCQoTE4Bpr0iPQlMuCJAq
7rau38rAI0SgjNyyOI+oBOgDVk71MHBIaQ6RylWzATp1sKNwzAQ/PO9/mhR4xyZ8AFUEEKqp35vT
qpj1ih42EPTyrXDEi9cg9HPUpeLlANGconTJPaudMnDT3hbe9HbVeWV3zLpjA/9koXuYyAgRmugO
RIuNxk73PlpXEyD4Xs9+aqV/Xx7m96qJIq4DQ+dX354/qxB0dQCRc8imvY/qU36NIUKWxA0T7XL9
91cp/bkS8mr4zi0DAxOxc9r8Xf9nMao6papioeZJ26UfMxrUIoIdhIiXhV6HLpUzO7FL5k5nhBpu
7qEXbIbuS5sYJ65EyYn6tb7GcIs4Du0wg6Rj5dEtu9ceWX+T5IqgMCovZypD3iuTDXVh0Sx9ijwZ
jRA0J5PAjgUaeXBOLTDbpaouonIhXiYfzsd8ZqCZnGeuCTg4OtBVfISd7KrxVVWPMhV19cb5DEoK
rlykrBWzSVBPa4XY6W4RYewcvQnvJ+1T5ZDdN/Fe+5XukcjeIf6Bo+Mc1m/9V6maT/HWaZIuYwCt
34ZNKpJkIQWewGF/IE1AtSE2qeiZ42NwzIdz8Ymi6T5FP9yn8h9mmvnb0BVVxzqugAL4NqmLBDmz
IL1AhSXU7dStEeQ9USq8WwdqE3ppegyAaKm5OVmHy37NBIlWgafhSLeHl+gno+5vW/H/zHQgV+He
RWU/O2As8dutWOaCMoll2B6sS3BQHMmGl3Du99o22tAAEu3yTOAfVJaduWnPhmM8Q9FbIx++to8J
eNKFtQidYFVtEXytJ9fY33f3K6U+RIk5qqt/lo/xW/4mMrpYpYfyGnOQTeTlV7EnBBNWDCM7FdhK
saBS/+nG/0NCIoF/xRnFMzZLZ76P46OsSJLWT+sDBpa7sEIhaFBgcfup8r7kLogcLd9UMJgi8stF
xse2Mt40/9I96tVWyn4Y0Up/tAd4O3zzkiIbkHS07+2BTEC31uIfPwha6hR+t8K5k9OP0XbRsB/E
G1xMsNAHJHB7mtZi+MMkVf5DR8Lrqxr+DTYXhHzft5dxvEdVKEMAln0C7goGFU7cIyOlgmvjVS2/
itnDZLzEIA786BCWH/F9GxAlHYTkUdIou9eLkgPt8PnD+vSXPXZObkIwwVGNG/Db8pRGemHJSVod
ilF7qUvrnLyJbeQJoNRps6wU/6UfT5CIGTnKzhAOpxaXsah/wLvdKtpVo/37wzv6yyOqa3ht2AA1
aLPfn4mR9JRxKtTygFyeEDgiulrz0sGXwea8KJh+ZOE1la5GkDsWSextA0K/tv/9JuS/7MA6HmwM
ljrX5o/LUkNUrNO8Lg8pzZqCIOpK/irjp3JChJ/ijJBXmf5c97eyIBf1YaysVau9D1F7jeLXzPCf
7ozEK4iBs835x6PK374zbiQZIZoqMRH+dpAHd1XQgQ7KQ0ClBgYQqMYcRd4/ySUxAFTVwZdv5stc
vIniSa00nDt49B+gXnTRT+lf81Hk2wrGIXtuvVFb0Hb7toLV955QoOLewFMihXN6VWaCSnIWss8J
pbQh/HS//uU5gkqCD5f/kfr1nSk3xn4f5BIZs3Jlbu/yC+ujUndAxm51oMITCZb9fT9PFf99Q0jW
/EG+f1AQw8zdWdIM3fz+oPi6mhmTUKCcYXyzkAanHqGe2hIZRQ2IvRX6p7BdzkGe1gJMbQMkcDrI
8lUlAnzYTsOWfpzxIairAMErIiI6ir//iRuJVBcD2BYNJPo6oKUe5w4Tjb9N7+ZOC5O+hxHA+P3d
eq8/yR9iSh8yOvw05/Dx4DO4hUC+18ke/eHEePcFwax6ip/MXUrFb53TN+usX9gbdtmuWBnsF9Et
WPlrYQVS3umWAR0dlWYUOarGHv6U/dHahhutS5v4VJew283kTu6widageXeYZzbFNvdKG5bLmi7C
qrStpWvSd4jtYFcw0z9CbeXYwF/tkl+02GoyImBtWif5W3wQ3FvuUnWvGbMc8gdAGc64C17Yprif
x1kcglxsiQpbdPyPekdX5aHdFQciZClIFveT7lSb8iJv5W2jk4C5QFtDCZLvucud2M33qdtuC7ff
MuzZmw/1k3XN3ssnkSuDiJYpHTFh/g81J3XCX+4PFlDWDF3FKP49WlGoUkvMrbY86Des8/t2w1Kx
m9umKNcFr96IZ8szb+G6wbkV75ACnOtN4zSO4HB8gjPMv643lie+ogg6Fh8laDlXuoTr0RUPw9Hy
7h5GMGltecGTsBW2lgen/yRdhmPzQn/X6V7qTY2Y9Emgjc2Dt8MG4CqXejMcJW5PutJnzBiIm1+r
Z/FcPft76wJJ/CxcTLfZzUcPBDeYNYctzJgTKiQGAWu8X9vqyXgQmfEdjIdg718TV3yJXPmkHdR1
5FaecvB3c+cyffKvPlxlR36Jlqdgr67V9fiiPYwnfU3KqSevlQMdUVc79Kdqq67jJ5H7q/CsJeg4
t9uYu9KeXHNHuV14vnfiVlzWTuGpduDC9fW0Ve4VHrhep9nkHvJv7///r/wUGIO27wU7RCaXiSpj
/pPJbnL5E6vwKff8htYefU5xrduS26yiXbeZ/052vqe40U48aq/DOXKbRevUNjP+1aLZWquBX6DO
eHt7wQ9g0wZcfHy6H7T0Vyfy1RZ0onbjyf2wlh/yOqFtiYp8aSzzLY+3px0iHiuUW8vpoO/kdpGt
E6glgCQYr8RLovRkcWF61gvBIKUX7s0VWlmoJsJOdLWr4Fi7uQs+d9QJ4rYxlG458Luhm7zrK77X
RekVtrRGGWdXjrELXWF7X2ULfVU50nq+7bqX+fchWbgaO6CM/F7upvUPa+Jf9iGUsaaK8ZOznix/
24eqAWZZkLAkJkik2nx17/fyzBkzSqdLziRow822CHXqQZhBpu49qT8T1yfLNyPc/vBe/rJhI8vm
yGBS2LFvfyuZjUIIlcynqZKnjmG5lLk+dwVl0mingz2rTLKftoS/viTndxoUVLwIxFkR/lPZ0Uoz
OtKEiDsXEGQeA2M7b0bVUjbWRgW2b2XR0x1+WGj+zPjkiiuYtDl9EbPAQel/XzWUdUFMsfkf8taV
Ra9O3fIjn1bpnXm7PXx28f/bx/y/Lyj/7wuO1l3y4yinm8ZEFEnBbBxbFoyN2P5QpTNBignG9n74
Pv9yXjc5LxvYzixJU343HP5zcfM4HMqkmwpkPIlXN4QaNOQ03zLhUznoBaz+ltLTgMSD9a3iSY3c
f7+Bv5Qv9AjIXOBu0mT1ty78P69fFai2unuFQ61xw95NBnTOJFfb+MxlvDTF6t8v9/vc8u14MTut
dUC5bB7y7wPpf15PjJR7SYocx4skZGIzQWBgxhH/H87ObLdtLIuiX0SA8/AqkpolS7blQS+EHcuc
55lf34t5ShyjDDRQQVdXqiKZw73nnrP32qOLyuK3oGQhKJ9RckXaFapnCA52UW6TeiVEjFgIoMkO
GpVXITzKnLoHMXYKwcllH6dp7CTxWRKsE2wF8m3pP8zg0EEbyCm/eAzfQoAlGE90HQpItC0HdZea
iesjIBz2Oq63SVDWOSWw2la3IaA+mGUW6bYGu1gosUse0rLmMBnWrRPW8QqrJeG3fRSt9QzekyaB
1/HCLdmsH4X4kiJbNvF1Qu8Bf5MfS+ExltJZL7cgpxWRBzgb0z/899X9l/3HSzPXbhy8IGjQff37
GZaFOAengGGhqhJGMtQLCkWMp9cO2l27zJ6splw2cYA+oESMhgijE15j7bX0t0V/mcLETRskCpTa
5dZUPxqiIxsS1CBjJdgqm4tAT26+oko/02nMI6Oc+KEhqhseRKrnSwuuaCWoTkUSyzQqT1PvgyqC
w57tusnfRtK4CyJtVxfXsE1WobkpPWhE/I/GQB5Tyl2O46ni6B6QryHgTFLV2Kln3kBx0WlvcyRY
tl5Ohnf9w4MJUolr8/XJNChp6EfqBnHV8+//8WR2dW7KgRTkx4EpeoLV2/YSBzgTiaze+a4+jp9B
R+b7YvpQfsln6aMmTvHdPA/7+BqvyzX3uXzOSPK2C7SKnyzD7RZP70O0QZ4dP2GwpyfAZQKHPb4F
sDtbd8zWgEKBefnP0Ul4Bw1L+xOcxAQG03IT/Jr5xhB2led4KJnoYuEPRu6trQyZzcYFfIMOl4FD
hToIXWq3xC6E/7RGub735FXNUIZSPHBl055NGzRRoHk9qW/0Iw/aXtoYOCEWiWATC+WjY0V/ts5v
Fh8CI51NmJpgcubfRvyKtvXafZJYEJCD8amsqp33Gq+CY48Yhgbck/EUvjBKcCHC7uc57Fa6Z3q9
xoLxqDglVRKAFZNoS6C4rlWucEfgv2M3zRuHti7k2jazgxHlHjZJu537FVgvnM4AyUuiKGwut0X0
Gm+xpsMXV9EWvGmeq13lO9lCGWf3HyPDl23wxMwQAjDjW/qCBto+5oUYEM6cJMqb2SB9dIkCNw3X
Q23zgYEMxozY27W8RD1Mayx5wHjDuo9MTN3oD30LgmtBRZP+8n9Vl/yZ//+sPk+H+mG4mGvo9MvQ
Tle1Y23zZYK0otqg6txj9N1El6hEOr5A6a9d8jv9fbp1SGy22P3QyaCobR+7s7LldL0311yCo77u
l4C5qY/Tz/STQcWlYH73XD8LJwRwReyQEBZcyVEy6H36BD4sDA4J+5Z6j/PVRnzEYA229Cy8ZgPD
eBv3ykDgww2c9nArrpAAEGsWB8weB4Dz22Av3wNTOov3tMbS9/jZ+iif/ffu1fpo04XyQfcK8c2E
Z3cRXRIqq5KJJauWirfPWITPmrTwbsBJopv6nD5VSx74kCn7u/BRP+hr9B49GMkXjiwU4/K9jObo
p7HJdyWCRRXE4RiXxzxm+vuNNQjNROWetMcBO327FZhSPgYRgHOLrqwbac9d9vbfCyyxc/+uEkQu
WrT8cEpREH2pEhCVxVZQtc1xqF2dCOSlUWO3lzjILfxP2lxA9cGPcVj2ZqmE+RYCd5Jg/d5hgiCG
hUyLtth1MzmnBiOVHKqahXNnSMsht8M3TbYjzeXRFakgee8S65HzcNRuSujThRUuAsAckDisrdyf
Y/lFCRlyVJyoLJYF9X4w3kfBTerc6aMPPOpMltyJBSKSJ9sc43kEQQCtL2x1hVemjE/eycIDIO9r
IL6oLSX66xCtDv7W82NXgb3UiOlKiUc7Ztgyao4xiAQy9E5YSdsI1sOYjnuyrs+93O2JgrHBkyzH
CjmIjoRO1ld1iLkj8umUxG5NYhEBRf7KCJg4T4mjKFRWH0ICAUnwjlo33mKQd7CmULW+jwapuwK6
TOJLK551Ek3ZfyKaAtbUbrz4MhXFfTUSUoC5MkEZ8FRcjFfth9L/X+66xNTQlBFNUoH+yyCTI4NI
ysSrj6p89uvLkF418VMLL5Uy52StIFPx7DXarTBvCCD0eiOHZwFGB83fNNMA/JXLEfl+aCo3AlCZ
I4PjSGahXDaCKkfRIkTOKKPKEV6tqFrWOmc6foGccwsyVwM53CT5ZfgxpOm3n+/LbmfpJigkEMGE
yn+dOSZk01V0yRiZFbcO/VbX3TTvFWvUIt+E1VrQdvJzETKtudImNgdGHUQKCz9c3u+GkZB+ZFWi
Uz1X3l+OFkLa+Ryu6FY39Ra+eZRbLhdTZRaI783V/aeuiFYqRixpWuX6RhN9iJmb/Ici3PzmgGdR
N0G4hXdF8PfXson2pdSZaOoGrJgV9FYRHko04pwOD5XwmPeJI4vgu9VDi9CpQf5TzNY15pWddgOr
7sSwc8zZz60cAGLFEymgvA0QsEaxdQYZ13cTOzKUaBTTtkCBaB58Itpi6UYNFCCgeSPSjbtOIlJF
26sX3LCvjgmvbysiB6UbFCHkHuuF4VkPKl0yCtwkUHbSAC4hsPu4XoGytw29hmwr21onM/tE9MfS
G+m7ILzVhebEib4T6SRpJlGQIwROUzokqXjuK7coicpSWG8wEXkpWr1ssCUK7AqCSstGotGu6Ela
ogyD8zdm5TL9ldW8C/FGTlR0QupPp7F5Hf36fOJxxJPFyURXv2ob6tAcaU5H9bEdz+A4Yg7VbbVM
oSIki8X4iJeuMlC59D8ch7RvPtYCDqaSN6qL0tcikDTZoq8VbOC6uGr6lVccuLT/vYd897BZ9LRJ
lpd4+L96jqfGy3U/mn5/RBZfQnDNylVHFVH+MOr/d6ti+MtYijM7+RXq16Nlok9tJfU8RwZ6b31e
OdlRSmMjDZdSw0LmvRJX998/279d8r8/cr68f9TQzLi8Nm26al4us5HTF6VrcdB9Mr8vYflDyf7v
heTDiH9h2dBQTShftmLLwokoRhVK2JLDHQeGtkJigtgKIoVg3n74yb79NCy3iiGKsMm+ZhwLtSQD
QuRqamCDA6XCJ5GwZoFkEpW7viSSI18ObH0GCR3zZpGMm7ghyhPuO1pD0tCUULxTkWuJ8EJgVbUE
sufioY/ixwgLFktNthKwbUglrxvTMepj8ICW7q3RZdIhcSISAYxs5ceJKyYXZAjASkeXQDOHuFcn
w8qUMbpmKpCxXAXGtGFav9BSWoZAxCNqfDH5DNHCZ941Vw8W+uUVTx2vM0zLeKZ8onqsVlZ9FSkk
JcJVKvNUBgkh4e0M691P5S9FeSU4wemCQ1bdRLQj834hCsPabxgWpCTDgFFtmeEnlCESy5Q4JvDR
0WxTmkndD8Or7++IyUGXQ5tl/FaX/PGwdVI/5aEZsU5y6OrrwTbyLRHaXBxjfP3vu//NWJVnjXGd
BjYbOqU+f5c/PsuLJD1IylnnlX4CxHSr6mDMFn2k5NZNDy/wRrgqZpkvcNv9KNrR/12W5o+nEmFb
Fi3oGn9/fND5JcAavzpmxcEKVlGA8Fo6DtnrNByb4E2DeGWsU29ndgDlot0oAclZtdGjOP2SJPR3
g+rMVUlOrq7E3fXDm5EHdlWSaYbpVLTcCLT8iOSZYrafDR6HUpUXVNyuPA+POWgM8n2evgop8Sv3
jbgWZJWMUDo44zpTCKTM7tU5nMoZVsNI5KryZFaPUYzxguYNBzA12no8FhNbauyDmtPoGiv3QUDN
FB0CdWvEv364Yd8+HH9csS9bepr4VhqH4e9VVplo26Zuq2MwqM6BWi8H71K2VxCO5bUqedrNwg7H
at/3+AEV6ODVT/uZ9m93gahhyLrcRYytxtezSjqQcpD7E7NMdekRCoD4OV1xqUIUX1iaIK4hDABT
N8HdB5zhQIPEkIrqKsTHYdl5ufQ4XRdrgxlS5KrSsuJ4jqLgFS03gTa67aMgTWzZdwEZrqp4LTZr
0oMrUgTNta6QOk2EOSyntQZMmOQNpPbWsjS2OiJwExHuDzqAb+RAf/+8X1+YRDbo9IjlkeOHJMOK
tto3goYKC234TW3jHex41skTo9z/487/eaW/dsilLInLXiqPdHBowhnywsttxXNAyVmECvFVZHij
8PwX0xUtbk8gTwTvzv7ha/xbwHABUGWCF0GHg1n+71d29PNQ00JUqCXHfiMYkfy4SAdXvoGbTYgd
i6ZahRkzCXlfxLcB0PYP3+DfSR3fgHk1gQnynBz15RUwcZCNyBbRweZPCS691meXiV2tvbUefVNx
IGjFTvsfNspvl8o/P/bLtqwnaDiyiI+df3CS4VyLuWR8M7Sr2Z614iZDRsl8nY3ylls6TJ3zf//c
35U9DM41FI7onuTfZ44/lmoxTEojawzGFdU5Vg4hgH0b9UbfHJqRXsZPk3owKdzJv0tVqgLa2Qjf
fusovtzpnvOx1QxoKIL8UY6xN8HqDa9y/CBKZy1eskEHHKj0NRSdBvVddchn++AS8rjPsZ0+t+gO
ilsnOwOjjYAW7SGUSKZ0pxGo9WLsNzm0fWs/dEvhqSapGQcxIBUPzeCJnnMrO0SEFtE67h6gxGKH
ePT9G7zAlFYhaM7CDbXTpK6a5Dwpb1CqIJqiAywJfXQNRpDBRmlcQls7cV+KW6hngXFHo0LtQUEu
Y4l2+1pR7U48wq7JKkx4zsBIjpE3UxKKElo9wVFoXkmHMndtalO5EJChq6vJPLQRv+lUgkMT1wKJ
o7md7gbSUS1tEZ8IgzTLTpkmVYdmOiL8IR+HqOUB1iC7KU3UmtrC1UpHHAEAnFUFspKbv8q73nvW
P/NLQLqfiStnVWiMSBbVaPuGG5QrjlNCuk6UO9CWxNMCqMuqcyq/YtYNs2NpnNH8NcWbAeFnWFXF
3gi26a/2WXqop7WpE3rFT7CYiAyRdqX6oPSfGckCkp+4zbuSO6aFOffJwo0ZbQLx0IJF1JiF4oYd
urdJDncxEp6m+pWGb11w9uRTGpxyOje6+StnHpFKz55XLwIIqYZ89ZRx0VJ+WVfPODTtNUc32CGA
HFndK6DC43wZWgLP8pSZx30bn9XmRPjsf78x3zTSEK4hmEcxbxgy3Y6/16pUg4ruBbwy9Ojm7gMA
CRk9paORywCFH03D9MPi9Pvw8fWl+fMjvyxO0aDAAhAt9sNpE2eIvmpp3dPLDODL9Och2gn1NseF
qi0NIGx9c+msLSpMPzyM872eYy/vfGAuMi63INqQC0Ns5fuY7xMYs11zIubYQjwM9bXFsBy1vxRO
rPEPCtsfL9yXtS4WycPMSpNXH3hz4ESKy1tqoMkoD0OzhJAqGj/cK/O71YajqTHHpGM7+F0q/rG8
+aOcDXEiE5K6YIKAXmuRbUZxnT1qL3NCbu02gSPRZGttQTiMb/UbrDtxjdkpq52AU365ttLHsdyB
P6BjMPYLmgt1Z1cMj8lu3BckJjz4S+0UrHSu86E5S0wu0LbILDyL4DhsrYOAxalZCZv0obKNz+Ip
ukd1+6g/aNfxQ3MNEuv25GYv8UeJ+QJrbHHU7GDXP2Tn8qF9oDlCF5IkJCyFEY7Q9oduznelB44I
+DT6rEUUvx6wzYZ4N1mkAECmJQKqTWCZ4locBhuSaO2vCCuYN9+QPfmH9+ibopNPZq+lscYH/266
/XFv5ECR074aKT2mgxBfKT9BRHlw+JLnAsSZHH6mdCtH+Vbm2Wm2QAsk83mck4nS284rAtr7//5K
v1tX/7xnJqdW6oC54fDl1c6UJiunmK/UxSAR9VuB4DEMScZAwBXgLzbYjZuqpzWc0plSAuCOAcln
UKJTxgzWReL3RwVrVkNAKJOHHGKqot5Ur1kqxofV30KyRExso7MgTuNQ21FPF1C8yLKADZ1urHJa
a9lnlmfLumR8I083TNvEC8oHBom9gbHP8L21lg9nLxBXipkf0x7yXH+nyr86WSQyEYWL/0NvRP3u
NaLBM+uj0atztPt7yQuCXMlz1SuOgTk4JaP9gnfCilEKj5zpsxKfan+U6vqz9KeDqdAOI45U8+1I
ZOP182Pe09gz0pXA5K3+FRub1PNOvRK5QT8dskJ3MnK3I6ZMjY+nO6KhhzO+Ti+A+r3SdCH3mznM
rQiWMniEVl0o1ChWyniROAeTI/+kYtLkZFaG0w8vyDcFkjTLWGbTEj+78aVA1j3FU5pSRWg2HrTg
LRyBzniOFNiKhD0VcpZ6+e+H8Jtms8aVRmfKDkNr7SteiZAiS2Rsi2fUuICf2yovpItgvLuwWg6M
b6ZXmSJCPOTaR8nwT4AXKlZbPf6hMvz9OV9fhj+/x5efXBMyaxRkvgdTlGqBNB79IiZu89N4wTMb
vWZ3yr0KkNezBRCZZLr9wi3JXxphRHfMvjgrlILNQgKxsn//4SJ9U65LoPdQmDJtUBXlyxPZozAy
K2lW9jQcFkrDtqLRzrG+JMKJgQFTchTUwGrT/+PA9NcHfxmjeVZjNlLIB6eVtC794MzBft1FiRMH
h66ASxC6Q7GF1kfqCRF+kBCjfhXV4bqspnNj9swztR+WrW/XcEPhxSRYE6XTb6HDHytpSFszYRZf
HJ0sDDdqd60AanSIfoT+khWIEMpL0b06P9yC+f5/fT7+/NT5EP/HpypaLeRkVcNfr7aBeotLadnH
m1jcAuwSoxXn2UXDIduk1CyQBFkbvcODXa0i/1OB0vDTeGS+8P98HTpOEk+FhN3oy41pgYcYYSmS
Eg/P1D+jxsCkW/U/9GxRGn3zOYwz50MiXTSmm19+7KzOy0FDkxNDbsvDeqeYMHM2IfEItqj1VMSB
nfXnrFPuolbaGxsrv9AqVBGoqwlAWGFfBaIrCd4pD+X7eYdJyW+VmVp3XueYMdwltA/zIlrUqMz5
pSsgdiVxy0mAVMytN51BgJ6A51mgn4THgFMEE1Kpp48a3pRUo6A/N2gCpoz0lJwGaDcdFUDyGmD9
1t/l9RVNShjv5/FMnnjHumQlGywXuo5d1v55svA0s9524n3ub4SYwa0zZTv6mcZ0qeve1aA7THWx
1LvIibJV3LxG1DF5USzq2vWzbJXnzUMniZsKycsyK5wJ0sE9xwH8RSr1BY0sEgSRj/I3k8NAj3+o
f6Cz4a+Zm8Pv1Jiok/FXE4pE6bjmdEIGlBTMRUfpfZQEii12zmGOWZIhDJW86nTsUm/ji5oTzeHB
hquzJ3vlNkosRs7oCogl8RVwsEYBAKCLd2Qou1NznSc585YSBWirDc53g9tBUq3L0W7gijE8tYif
00meRcCklNcgbqkFhd3Y2AnpkV2XAC7/jFRW4lhnHnSuxsTBtymzxesiLOdpcBV80FKOecdXloP/
yWDI56bRUBBrYEtFjcjXy9NT51NF1tNPaVnfvRlMNSTDxN5Lm+VL3V2mlVLALyvYhi9x/BkxNCvz
s/BTlSB9tyAwq5kLSVSI9H//fjOKWJ6UQuMN5HrMBVTPkFyFcTTP3QJOmznnk4mGapVL65b+d0cD
v4AazpzKy6muq2SpMXiJf2yy/H73v6wNjKmg5EEhQgX6VR7Zy9GQiYmcH5O5l1S7iI6UB7TTVx+P
FSG+CwLkHHnVX4Vfyp7DkU56D3omIcNIxXIdq/2pD4NHQzzBNeNN8F0RHTuB28lCIAQPvzpIm2vN
2Relul10tiYzIwZOCDkmxgX/humOrZPDdYkLK7R1ZM7QAckVUOxZJ0VqL2hs+BOprXJ+hGEkA3O0
aQOorGHlmknvyKBfg0sOjXQ5IWqSmDOv0OBJO2+jHc09L1X1nDwIboYEAMZ76aZnc6Pc1y/eJnu3
Ds0iPTTv98V7JMH0oKNkciEWof2sL8zFq/6B3Bnxf3nDLsi/wfQE02DESWWbruJVsdbgPrwiMGBT
7T4HYXRhIGZa7SqKvxl94CZq96T6SHlEhqjkJvL6GnSxoYmL0bo1VxGmnHqM55lobjxGTI2p7ea7
LbLYdPHKj17pBEwFjWfPHtsfreffVLDINZkuWUAr0fp9rewnTzb7OEqPTXytg2mlFzfqe9+6xZTX
TN0kQhrnjpdF4cLoipux6qofQru+q6j++hJfjvEkABhyacXpUZtOvrxVRSSzHVzg0a6lQyxRQ8B5
HdOAnEf8DspmYl05ir0xHyYZ1AwdYD0OA9247g0wQqRQe3UAOuc6Rw+ZcbQOjcf/3uTlbzrxTERV
meGrJjN4m6/rH5t8b05l1QdBegyh/eb5UrMuQUuoAYubX6nIlNSlECWMvIwVz3vAgCO9MSLzm2nt
FzRwpnsh/GVF3FbhFYmQW1yyId/895f8ron615f8UgxWpdjiwlGTI0xloV1F1Rz5t+2qlUTLKbpH
aIWPsrv6Nbih5X9/9jeH2L8++kvVkfthYtamkRx1JaTHyHihOMxKglmOSRXw3x/2L+1TQlOOuEbD
rGjx68tTjHBCidXQSufWU5Vj/nVGHSZNUbqy5kyEtLE9o+JbFKotg+lnnSelVSCcZAmmLmAThv/z
2b9ExiKX4O+6GoJNInXg7BH0Ji9VuPgIbeAeKfiwGWwtA81hJ236H87+2Gv/raJoNjOORsitYJz6
8lylflqXjdxTPNaEoONn9AtaH157DvI77GiJ8KaEyB6nS4pQRACPD3qNDnywqbQElDjdomRFPZSC
AkE2qX0gIVI4fGs1/KZhPR+YkrFA1IkypTgr/lPUnybrHJokFglkzMJr5JVTaSrUwrAp5ZHiwj9Q
Wr4SsNOPtBTLOxnUQVrns7KBij6/Udkr0Imm8pAP1xYx9dkaOrtsbiRUW8Xr/EN0xspndmbdkmGO
Q4Z+9ov6YcCNlLLJMT1mdGwp4ooqoUc+3JFeSV3MeQXTpMqRtx8/s3iEz2aP3o6y2oCzKQeom3r0
0Zw3lDmikzOXp59oj1BwnbrxOSlp7QK3M8KZngJ1Acc0g3KnT07jbG/SopWWjjYbSK635Ix8IrqJ
wGB6CUkxZ7qKC5Ex2zzznkshThkEybZOjJxGwPicsWnP5VGXSQT9cJF7wpwFaGk6BEMwD57hAcpR
F9gd0tRfZvqlQoHcNYccLgH6NW4h2RKuyR9dj/xtj1JuXFCJ6NFWqPHTEBtVHbIBbJqoO+ALl4Fs
zRgQ0isB41M7p59BfeixoVUFiQVNTngQECV/aXQ8um6I6KsDbD76zX0bbiPqtMxMVxrJeX6eH6W0
3cfo9wLj2olEXXTdOwrJpVSJEHMtAmhZPuk1yZB8cXOHCFmikYZDDtv1CSOqPbUUB9DDI0xCcbn0
R0b3Ay1WJD81ss1sOpT8EKlPpAWtm4Q1WKN/70l09TNxM0zOoF+FcjuWF5Yjf+zdSk13JhmAfXXV
0QV2Xef4aX7K0bO1qUYE7WBbvLjD6K0zlV2yfzXZJYcYzZOwsWA49XcyuWMtOGxBWKSov1N4xQ3S
YoPiMcjOLYNOI1HvLBL30IIwAAX2MxfL2rjSDOx2Qr2vOaMEU+xmdQBE/2Eg+2P0CD4r9yRDRrq/
lYWOvIlFqt1XvbeHqeLQ6mBDLJHpen5Bjk7npPmw9nLlDDzWbn3jLIfyxmPQEbQ3zzd5bredyVON
EhZlbZxcRfKf5/eiqsI1JTp/oFiqxJ8c+vEmr+eOj8JXSqL2PU3w4yXQiEzvQS7QPVKDpWRCzE9W
yB8oZbf525OT/RgpFPkKgmsSBXmpM6KK2lsO4rCKHIXOXaK9zpF7KW4jvZ1HaduCNUCiad8GPieX
fO/x33JCvqllvs8C6NTx1eAEzcbajgNWHY7P0tWgE5n3wY5/r5q166q3Evozzm170E1e1seoC1at
whkuXuTeMsFj0XAejub1BqKOENxG0DI5V2/gQfZDeG3RcUhRu1ck16Q7fSTdrICKfYhxBqa8LPPx
PeFmDNIpHNNj35pHZX58Qlx5HpYwjRsBkV3P7dGH9cpzwLkhms7SlKyUYAOWf+Gf1AQ/ebUk9Lqw
damnQTJiAEaJ0XHLpgBQ7Qt2m0WhM/pC0R77YBZHYzlvXv508+HFimq6ypJxrUKLnAq6PbLwoNK4
jJJg2UkEk7TCvhkPbczrBrJD6zZzwSx6r61+EIkDQBKjTeJVIp7AYvVp1Neu1xECnoJmdBM/3RYz
XIEOYBnr+GXrZWjC2xU4vNYJ0VSto4jqjrhJesDMp1Fza6ljqOEmKn8ozqRv1KvaX1vSlypCUtqi
UtUhP8aNAUR3GbRrDDBzlPDcAHYL1s5oPZQvGbjWWmNXLLBwEGdfnArNZTIn6ssIWqv1rBJFneA5
eM39ZzF4GO8kcW9einqV0gHyVn569AannRaW8N5zHsjU+3q6U5v7uHv3hlfZ39a5upVy1/PehPlm
iXA8lHRhjeD9a9wfH1Hx5Ev4APCv9Vv4qaF+7+lrmZqwtC7UilEB6M139iWH73bfeC5neNKgdEBy
InSF50DCDL2qmdhFLlWDlJNBRfozDUdn0HZG8yZ4boOCs11qxXaK7xLfaaMP6CTYf4rnuHa7z2i6
q/JbCNQ/eTKjJXkntbkuBBe6q66AG892ErgXEQCuYwA1CJw8YzLqUPvHTBLEELRxACf2SvG4s3Bx
5N7jqMEY4l0lTd1McY6/i+T5CRupPfv6tgIgbPUwKYJTjYuc4kfDwCkFT/9dYUko07+rTAx6aSpz
CVa2L0W6RHtAlXMeg+aXd/XfEjwbMoIeBtV2CfwNZDD5uDISQXxNHBTnvzBoY9yGX6g+wbBsPtp6
oTIHepLd7g7rSRft263xS70RgsF/Q3oa64D2yMEv+aC9sWjPnAjuhlNwTR/ktf4swIF+iB3lVc9n
vgi+jMglVZm2BZk49FLP3S/lwTxKD8oLJ0xjz1BPwM27yTY6MPU37S7bN/vwCP19jrZnmMDmbRuP
3pUoR3zqyp0J+3bJO89PdTU/+crJr4RwMlaUbfZYnYjcc4cNzoAXchTc0ZW38Cs1a9E+mQk0wHDt
r2V7tHFwLdpFsjKPvCiLCMbjfFdmQ8Gi/ix6ZqMLOEP0tgCuCexdH1gnpFP2MhuUzUv6qV/Cz3pr
7AsH9eiSNXoHzRjv8/CLTtmZh1646/aM4qyX7KQAnDtWG7wyG281uuaq2vQrZRe6yVJ0NS6/a92x
YUjAhazFaO/A4O3qZ+bD5iF846pIGOk3fEFIraYtbocX+dyfcX8ftceQa/ZpwXr9TN+Ml2wj3Ckv
8T1b78xLx3B/P+wha25o2clr5vl9scoX5mpYqttsA4omeowJnIHUdxJd1MJrZUfI0pGaaQ+HcgVz
NIcfGi7ugc850VJYGHQaro+pDYkP+aENAOBheI63+SXcZndVczBIxjOW2RI7nfTomU7x2jIDoZnu
ZtBmp13HN4Hr6My/RnemdPYHVAYbHWPRI9OBD22vP/nrcC2+lfc4nqBz7i2+wgQLUnKsRQGHMz7C
9IKiOfc8phcVcf5CtpNHczs43Z7r9ORtQT2ujSU/l75VbYPLWi7efXdmy1j827t4wQ8RLaO76AFC
4trbkoH3auXzM/9EGp3t77R9d9df7sSDvyso12Z8wTLnp5ftegEssFlDgkpeAcI6/H8HFOZTs5ec
zCFtZP0O8XAf79J7Ff9VdcKvQQVXvRLg+NS+yRjkxRVrED/Q9Ps/yFfTYonJa5XzZ3jbcpueu122
LKic8PouGuJ3QAGTi4ekAiopnuxhh5KEHsvU2mW8rqAlD445rVX0BZ/WL545rkn5lLvGXbSfPfeA
LIqtgulKt/tFXNvpc/w8nIxN9hJsnnyH4BZb2ihczxoMbLQflqgy+D4wV+/FLUmt87VfEJBiS05/
eVeWIaBO1l2eafB/NtiQdebwFgJx5TgPrhWwqdOedRysz4A9YTIckwe8lQfM94/GvX9O7vpVf/PP
1XNtTy/TJrhLwW0qz83OPGnv6Tp68LhtA9jEZ/9cH4K7bmnhTiP6kR1jTb1Ga7R5Lx0d8UVAfWvn
FyaLWWwjpy0xYJzp3fO3Hb6uW0seyyL6VZ0Qa9xr6/SgPFtkM++CpX4yT/mtvCEbMfDHP9eXvnfH
G7UmFev0nt+IpVmXVwFiFCDQtbImffbdmPdyW2oWWNcoM5J6/gu+pfqhHeS7/hSxfb3zj1p17k+R
HTZywqttD33OewTHs1kMs/ePDm15oWUNygjRRXEMr9kOcxskf++h2JV7k4hX1fZeNBIBuJfgehvb
euNPnLhI/UE4RrILZYuSEWEq7eT0Yn5Ix2Q3vuSBo78Mb9kxOFZP8WP/iHtTfGeYRRYv7jCaGsye
I5CZfBwQzelTfZHuxQeULdknGuLpM3kCnXEatvILekrQkyhIQdSwOYR8TyYhAlpScBjtAr6n/Eu0
0P8uOPzinAbqaSHORdtIgTcuLNMGpQ1uE8veiDDvJbBs2Zt9asoNKjtHEMap7Aoiag6I9zTrTOgB
3b30RAPSNQ50uZz+JN4B2+joRDaryXCo8GTBRlFaWXY/LXtHneD/LoeM6uDSY4RAIAVlI3PxNWhQ
4uDm8hxQaKCGXIjP8UeWs95SL8//kMFz+VyeZLiu7EPihu8sPUG/fmCXKh+Gt+kzeoNzsJmO0xGu
p0Vx7VHGLKzSZhJCB7x9FKEV4DkWgTDCzl+YH1BADcNVsJRztuS1gY3b8GfTJ1xgJybqWCezllci
OwnQmhbenlZZg0MX7cSGPvJzuulWrPsCOiYQyukiO8JGBTAtAlhbGJ+Ar7kPEXnri2ZaaJ/BG0N8
2o1cT75P9SY80ciXl3R3641/AXPG3Yr387sCcOSZlMPgFN0Vbr0PV9JzfNBscz3TQsddilNxzf3A
ThhBnTDem2eCjWnE7ngHgJheIQFHL+1lsLN7RCLc1eqt5sIVEFmle2yNi9ZR76DgbrKH4i51Qfes
mx1wig0nbsM2H8Ob+aifQrvcxls8wNBV6lt54VwygH/Jr3W5EO79vfcITRg9lBotYDGXHPHIyMFF
OlLBEWGMDNmhpMw5fS3qi/navKsnOMN4dIZdgPrUlg7pRjlLhkOoXxi6YuPOSYyWjTmbS8fTw7Mc
7fwPUnKZPnksWp+jtOiqBe17Z8A13ZFxCWvdfKYJl1wLpjcYUKRP/cHfgFJF5ZK+ap8dXfRFdeby
cjPKR4WDPCs0Q8ITqVdLfTdfxG31zFiI0wk/Ik9B866zEOyQM/k0G+ApFIsGPd+Lv1fO/MHNE/R5
ltVwIW2nJ+0JjLCOL8oE0+QO+oLXBlNBVqERswVQ09LsNK3fkcgZPCVzXxDV1CJB7QGL3fHv0ufs
MH3qd7pzUnbdLt3oGIt+f3RAYjRBIoc0cFAHEvWjAhNdpIrDg0vqaIQYOUT6h2IbfykHJGQb9Cmw
4YqolsWNieSoXnYkZiAZYuDFjKhwx5GCebZ8pp9YptvddCHjQm9trWSotui71f8oO6/luLVly34R
IuDNaxVMGZajJ18QFEnBe4+v7wFFR7dUm5eMe8x20mYZAGvlypxzzIAvgq6Cz/iU+NsVR0Qf19xr
+qy8TL+6XzQiDFy3T+Jt/IB1Pyht080PqP2A3tDQ+11/TnfNnfoLrcXrcFIeq3vu7xzP8DpFXu7/
IZC8TzyzXBTeEAOCu/LAkrIhbIBAUO2l+5UWayAeNB70V4uboHbnd1DHjC7umr11px+MZ/8y7Jtd
fh5dcT/tYeWfo1tVW/XPxW/tJrj0G/MGzkvhkeErbRlSzh++YyjIIleBwPwH5xT47RUBoxwOUvAE
AWvEsiTU9To7xQcMF1TC8VZ5z2VghWsBNj8ROO8ypSfLE2x6lTMsMsh1Cn0A6clydkdDTwgbqhIS
cNct2HFu0AzFHmHEq/wV9WnxizxVgrzr2EkNR7z9/jShLJO1/8ydDJCq+OTgDPzhv/3VPdfboZJq
nTZUx04RwawQdXRF/qkM0ITK86kJCIIIDDyO+bwr+e5bZK+TnmyRRTnaoDlSkt+ZnMyXaWQkxxtF
MM/wAAKafxzll+FLXj8YJEcnRGZ0lnShxzj4HkwJ0u1+UAFJX/S6GevJOl7eRa19/WnMVBySvKJn
W2U25XmIed2nLYnkwtYNp1TeTAz7s22m69I6CrNHH1IpwQn+MIL/YpyJNEaR0RFbiqLIV7oUQfKF
uoB2hrtk6faXwoMwvjbFD732rxrUCHB0Ew4jvJE/mou/Lp1SA5mVKzQVtEnHMtu07HeTNpx6efEG
PYwIjkzj5fv75Svpz6L6+X8vejWpxaQYmcQBIQG8I0EttR4i8VUA9pAFZN0nXkJ9gVK31rT1NO/F
mDPAfE/IoBf85Av4o5+5unOXK8z3q5kmtJOrU3AwzlMlBQ1sDOtA45GOtwi5Teww85NmJEam06kI
AZY93EBl0MR2Iwy2EcKQ7og/QIJRPeDopJsDfjsioy9fF2m2MTtlF1bQFc6tPm4HhsTMZZY+0tTT
I9eqG3+a/wyPJI17yvhh7PDFgHoBfOoQdNFGAFnmcf3rmqZDbdQ9UyzuHGziF3RcpvSJE2kodzSa
//fXUsF+xMVcXLJc1n9fzLcSUSl6gRfzz5V0oAmc9eoe1xWZU+DKH/y02E/5i9I86KRLL8aGgWae
TndEawfn+zfz55NdX05cf6KCEhZ68J/R/V+fXFdQI0a8IgUph69qm5rYLIiyZAY6sV6WRraXOwrI
suNahlvJfMm2M3W65S9RBUvqOMeSznT6wZP0mA2ZPs2UjJ6v6oiKx5/e7hePOIm6lmqw1JgL6Pnf
7y4YJCIxGyE/pj6RkgMyeILi6aQkcNICV41K9yQnH9xiRn5YLFp1nJFklzopKhE5TTYBoDLEILl+
DjJSeNQHrfjFnl+P5E8w4P3+y/1KXaBCojb1xbuCvODqWakRt05azZUeE9aJQLwVOGyUufaICnIg
Q080OkQu8U4yX32KMrEFdU7l0BKc2l0iVIvLPICkymFE2g9quxgfCtly1BRHGI+GwRxktqD2FhxP
lQ+mq4vCJElFV2vQvYQjdiXO+dF0WqSAadHe1NBVq/KiE4DsB4+FX7nc5wIAz7l87EftGSeRPqLK
w2T5mtfKHSCnTRYbz8v8R2dEgB1zhSDo6fvv6SuZGmxxE2kWBCeRdfXfqyqEVjQJZUVnzWRhQMTJ
6pHTmOc6Ygrsp8OMy7tmsWC29v1Lf7GYo6TU9MVLhnn+WhtWW8RGxW2fH3OyZ6FHgLoWJ5rXJvbe
SxHT0vnhs/7ZhK4eOPqHBhNzY3FHX++VQ5OVLel42VEUir0CxWCwELvgh+zxtzMTUzpevmkZwvlO
n+eAVpO9JD90GJskPbhUs2Z3UecEzYW5Im4V2UVimEfWae5g9vHFzXS1ygGZ2+dy1b7/ur6azhJv
LLLJYt80jOu1K5fLNqvjKjuaWCCJXEo2Kl7GCKv8evyTaYLLgs8B+qUubQOrmL/GAhIwOBM2EGPS
p/w3RwMg0gN/M9u9uI6n5YzYcZDVHRNV6LAZCPXQtrp+CKj4u3Pd3wfFD5f9q4pliWmWISkv0OE/
uua/lr0+HZNQq5s/6oV8DrewG+DWp5RVaBIllMssb4wd1yS0orRDZ8EqrJCl1aHxV0K6scHDMrf5
/tv9H96VYYig0RVsHVdT/B4fdilMeXbsp3jTC4e5oO8ujYxCKOqN2JZYUBPgDcvQxCBiZBJMUsLl
xQCIktOqpg2I5fP3b8pY9r7/3LCIxFC+Kwa71dUiVvpVnwVdkh9F8QACDFHJMgEOjYdFjVhZMVix
efvHnZeTt1h/snQVVEY3AnM7kUamPNC11s+FRHcWclJHlN8yg1VrXBTivElm8k0Kjkv8Nr2Kd2L7
apKZtowGUyH1FonY0B7K+lPvEq8rcq8ML02oupn+0DMprpj8qcaHOAxb0pO1+FElyKZnlMb4PEaS
nY/o8UEO5Uhh0C1BGkM57o9rtKBz4S0jL3wMfpkxlT30Ba2N/PeinbaY04XV6yLZXJ4ircXTW1wI
tP/hkn9ReMDn4/4z2c/APV8VHhLOb72stew4pei81NTW6KEwrc7Yhudq2EEN+f5y/vHt/edyLpnX
y3q3GDz+XWvHVpW7sGH9qXAuilEA4N9yBEBZPmJGYaDgGD7D4IFyRAKcxHRWY8IjliDN5J/kh18t
vhwbuKsUmXryj3rnr4dQSwRFkKwhW+p1n7k/l6vNd0yAGQbqw+cY//DZ/6yt//nsnLe4iXnAtOti
J83kNpwMnvqa61rPnCJJWyr43AVj+RjR1aJekiQeKpWQNqNwk+q10j9mXSXLnU2S2qZENR1FS/4c
vKLy4fuLA4/5i4fNWgwmIMdByljLSeuvr2QQswkYOMv+4jK1ltHqFB+y6BA0D6n+qfTK8yJssVKa
Q6QmJJifBx4CuVrXymeSO4s7XUeD28Q9JfcbWjY5LI8Z7tEFLVfFpkOlsyx2HJ4PeWstorcK0WVY
0FesLxOFREgTmEq9ndEufiZAh3w0tEhnVr30PmkWaIhFjtM7Q/VuGvqNkJWYM7LgEDNerLRnvCl0
h2/TCdelsQ90QhNNaVWI4a3MqHGy49geQobcS6yy1u/N4Dmb3lowxA3pUdUpp6XGv5pADFPXWCWF
4UNC1DFfYhjIY0kAQMo/45eweovWI8mypaP3T2m8MWaXppZhLLqEFRwFEFFyjm0U0FY2bK36jrlq
gWWp2knDbyaWKhFHCXF36wxAOWzhzKHnLRQOGL7plVM/lZTYs6membe08FeZzZ20yc1aFxkF8z58
n/NCtbyTx22ZDThEtzAUG4HsROhteO8GaIoU0hmaLw3cDGktEACYxDMXH9NLg8Q66FVEv9olwPVI
mynVMDe/Cvz+pTCTzXHTD8kuqgHcaM0vK0BgvB4bcnADtAWU5eFOp98DUXAwEB5IZxY3OeGnRjBh
m7cwKV0xLPaciD2aDHbSsqMxOi9U2SXWYE9zD+wCb7nrVXB7H0VQ7kwN4Yalw+q7aDyMNXSCJk3v
go7NMb2I+ryB6eIOWHEtPomFCVwyF3oDgKbpRtPQGQy4XUO8R3lPCidBlDWFaFPUHyotn8nC1Kt+
LLpOQSopUKfIC9kFpmhwFhVUYEB8jOwWhI9U5u4ijqKz4VhRuG7fWPWNCMs31Mmcb7LSDpMC85B+
4DhGdtB7PUdLQ/gAvMFjOVUXKSCaovZ8BK1ojlq6H+2BEK4zeb57OX2g4wY36o9YhI4wQAZppvFZ
Hxa1SWYE7xNgkCGfsaOCQWMVTLuHudVtS+g3UjjbhANsfUCD4DIp1M4ZQMHllUdvYVcm6EkUTE5S
GKATW1OJKQZ4bJ+OYnDqytaBwoKeFPhu96JEjwY6I1w9tOIP7OJ5Ie0KEn6z7BKxTbLNSeFu4TvG
iP3xO83ZMRdptBEJZ5zV5q1o9uOhae/K/gDNJ2ztJcHPsIWRgRzV/2I2C5Hy9VH4mdXRIrdezxGb
i5A6uZEfY/H3pPVvqSndq3kLft7kjhVckaR5pUy9cmx+yVl1Bn+26SV1L1bDWx9lkBNYClOS3fgx
GIyQbRhw7r5fDb86m2okMtFUkugzcOr7dzEMq05LhkzNjsod89QOkiRf1Ov8nDLObJExY4SQ1nHk
ivl6vq1QEiyq6MUpKcJXbhctAd/8T5uI9EXrThNlYrEUEbg7WN1/39UQy+08yyNFmvmgay9Tmd3p
vBVsJTiMwuiigwdaGhcVZeTPFfiXL7+AX1XSYVhglasdIm+Fyox6pMJG46GAM9ANDp9ZO65D/wX5
E12TJjuMxcCM5Kfd6atPzubJuQUiwNIy+PeTx5JQDqHVpURAOfOHcIcV1spck5VAcsraG3D3Ra5i
uoNq65FNwN/8m1EABB6RQRzu62ZVKGi+mK1BobJL04HGyPOhKEuABvl2AMm/v4PMpWC+2vC1BRHF
fqpj1rsur0a1SLhYQnqsnyNg8ozKLgNLySq9az479IovQrv444ka5Y+IulBwtB8GJ2rEFEQ63RUP
TEHVB5IMkeNk7IXMwYV1Hrmy4USJo2o2/xv3jQu7uTvPoGE69EkrZh109/1b+s8qKwioH1R2r+pN
cg9CZJlpoGdgxqSvQE52Zym31SeaD6oBEHZdiLa1gAHQicQEuzvhgVGhPttB5eQXH4UBgXjCS/bT
sVRbLt5/vqpFPby0wGBUX13cMacObbs0O8rDbVMRARO8acZHJIBnTToS0FFpkraExTyqCZbk/2TC
0qM315nQo6Ggyd4LOzVDnMAe1IOLEIfwuQDPh8eoKz8G6hmMksrCwTVcbaDn8TlXKe0txk5Hc2aQ
pdDebyGhUfMOjG7ah5lBqplDbQGeOWIYbXD2p7tEjNATXZplYBr1XlpPjtIWbhZL4YrHZpV10ypv
y02F+CaOAG4yRoGJOuJ70jad2mzmML9vBBljtW6XymfFftPwGwSRHc/iYIUZrarSfXtniMNeHtK9
ZHYbFdBuxb0bitgiOITgnlrsVROUVJ/ZlYIENKdkTXa1rrhxcvHRQhbJss2YsbwVlGCXk+oagGEw
ihYUauxEur4G+prndzANCdPMiRBkowWdts5qEolR9gpjdOoSApD6z1k8AG4sUL8KAzSLjyl+ZOcn
i7rUgktMa6YfyPQxX2qjOA6zcCbrZDd3vzWDGzJvkGvN3hA/+MZrV9OwWzY3q98uRttYSN4GnART
Ph3Y57qWCQqW5WaRAoc8F2G0pSjv8Ck1xW3WvMI47ug4jDFBb9UnK07Lno3d7460BhHn8cipMN9Q
iyyWRvZlHFpaqq9L+aWdHpatuyyZ82BQQEkQBmjHkBDS5sSvaxWZs3ijFpW8luWMZQ+5KZ2Ys6p0
7XDKVVNCMEl/GxrhRs0P/DrcwwfuqojI1ZII8pG8KaCC6G4ZfoT9q9hMqONwwJXaClQc/JjBWYDZ
y8ClSMXDZL5YKsaK0MMg6ppK6VrRYTnkLUeftvI39Z5fq5q1SpVpQLyxzoIAaEEZNimmjCroDa7+
p8l+v1iWMBWw/IqDCZTjVbQubcJVR9uIsasgLXfAlAcwbuofODx3pJx3uU60x8EgK5PGfR3iipoN
CveKua5oov52gyJ1F1lpU4WPfde60wbFyfdr5FfPvcb5y4RYwaN/3QHT9E5vy75Kj/58YDNZzp+I
pitrGeX/sIF8uXdptDVAOJFuJBvavxvILOd1wZELTwSd2dApEVlk6U6cabLj88MfG1wmojwb4cWM
f/LCftE51rTFpw5+lL3LXA6jf52sykLDbMBje9TKiz97kQaT+SxYPwRHfXGe//tVrjkBsZbNOcOh
lGbJRepwSraHqHotyV6hFhN/imP68trBJUKQri378nU3vBu0Bh1uemQKQ0uZGp0DBK2pRv9hsvbV
C+kiDQMZCJJI7Na/X54VNMPca7wQDxtLcB68zvpFrk485t/fjV+Agfn+/nqlq1tE6mNLwuzF7Zjs
QHgNdLlMTi6TsF2sFqVH1RP3nkh0MWVWikIEaaoiv6bE9XIij7RsH1s/RnB+VUb8/aau+tPZDMkw
NMr0OCLWKk9x4/ndQakBFd7Mb6bhLm3X77+Hn77w5df/ulsF3WqySec+oqo20lei/oTS41jGqeD7
F/qiB/PP9311CwkA7DJN4fsG0GuHoe2HGxTzy4THCA9+c+d37vcv+FWTk1ektQHEYKk2rupnPwvG
YYpTHkRWAca0dTpx4PQkIljmfc60D00yF7XrkrUE706W1j1yIg6H+FJ7U7N/eDvLDXVd9wC9ZEki
lASG79W6ILR+F6qWlRwXt12MnwQCoqAHKA3uoTVzrGZCYgZeJTLkhBYLnV8Ydgxqvn8b5JR+/z6u
HVxhEwu1akQU1+iZbobLJDpIPzTXZBEh6M+2zuFn+uDX6wLX2u9FUoh7A6nGQ3JrcO75PT2Gz+Mi
770tHrM39TKycdKHsBGDkARJaflRqnb6nG41m1OxozuN4+/Sk3k2F73oY/yR7eR1tA/23bF7GHRG
2ccw8hpyrwmUCHK7uM1JFN3R3JiwQYBbWi3Sy48pt306l4hbQmeQPcTPwnN2izlqDnGCrjGzhuo6
SjehuRGVe2Hcx6jBO2Ij7FA8Fgh7ZidINybvG9FichPP7thsLPR6jSvKl7rKPd3jRNsbm3Jye1SZ
uGM/fJxFgROuRomJ1ErchLU9D/slVIEzfLAqnqqnmT30RbApGNai3W1Th0jok7pv19q64J9atnkr
uJVDt2aNJsVDgUzokraadiVxOMopjRYb3fxsnLLHYZduJ6KYZTpy7+oj0tn0g3HenbHHeHJK3ebA
dSAgyzbc+kb3NBflFLmL02Az43ijlA7u1feBQAx73CSXxEFgti3QyuK8Wo8uTRLP3PXbEyW/M9ud
A11/JSEDJXDYtZ6F9+w2XMf2K92NVbRpjtFe2yv5qn2KXcXujrmbOcYGvaIXn6QNSsw9FK+bedsc
ukN9Qt+5wUnxguxS2jSfhMjnq57AT2NlHfONekLz5FhrYovgKDpYUFbnaHuGg7gm5WuL6IT/0jpY
LX+PCs+WdrTfxC26O4sI+hal6shdSHF3KnYGAmTUqq6wbmzhENwHNO8OCK+Cj4IfRpiRSQlu69if
OQYuERSwGOwqX2MdRq7V8o5yGym/btebzPMJjOr3xrE6+J7Oi1R8A+P6/fyLqEsHO+U2vWtPEe/7
XlqVp3mfHebNvCF4gCkqqogIBSJ6QLD+w039aJ7wfz7qz/77vOPjOtVNcg6PygWqknxHQV3sigvi
U4wqfDsYpcH2B0hN218+eVYkOW2J7nUEp3poHmoaL5vEGe10nR6IpFyp6M0RdK80D6yba6LHHe/7
bXyvuf02d0UCAmY33zIZs/ePpyW3bUXfYlUcI0e3I8/cGkc8L45oG2t9W3j4nDfCZBejV/uEXa+a
FxqZ4RNS1SKl67wCP3+qBYfYW1IVR9Lr+zeYakg4ucmad+uWWQjDy+Gze8lR4cpn8W54T38rt+KZ
OBBHJL1NuiiX7jn+rTOEm1bmmcSs+ylxJd5G+phvkk+ygK038254lo75E4Z3abI1amEWITDWEDbf
YtjykR2jHjf2VbOhc5YQryNdRsTiy4IebUw0/OqHHNGsIRYuvlEDZ6E/tORQuDEHjfeMmNTMlm1r
K9t0a2gNJDcNojZyoltH171IP6Xpo8QJhyMXclAUNTEazZDHzOibTZIhV2/tmVwMGVvh0Zg9ob+p
9K0+38jDWZ0e8fFF0LiRzGXTY6Y4QbeCvh1fZtllVwmeK9wJECaQx7w0Z7ir1bn38MwEz4yI6LbR
luhpSUL3w42iot9bDRe6g0hYpJfvl/0/1fV/dx9tiUJWAG1db4apTrMNQUpyNBDZ1av8Rt9hsHCn
w/TQQJnmJA1z4KXcGwfpEt1YF/9U3BgH5F+kq5ncQYaDLtUmX8xp1/Vaeyzs0FkiwJDQ6U6xmXbk
OWxEb9oN/Dk8mEfrJb8gpRM+kl/ffxRpqQG/+yjKVckyWFqvTXwU4LpR4+oIZ4Pogg5jOScvlnB9
sbPTq8OdtqhE4rkjzPSHQvUr1ARV/v//Qq8r1dycZS3nXSyjnW7kSF/PngQhulbQoGElSzHAtqkn
sp8P/nY5rbKtGzjVZh6dgCdIVDFgkfLyw9fzZQ351xu7KmwTIjgrwquS41I/W57VbseIWTMpjNMr
Jl8kQUxtfijuvqwiOeqIRAPAt9Cvvox5EoKgmPkyKLMQFnHCApnCDf7jC/3JS/vPxaclqZjkepNS
f1WvSuqgTFDYkmNpV86w0y/xPSbjt2RfXKx9+SLZeGXu53vlRnli0fkV3tEcANruyVvNi4/Rtnh+
P0eevi03nb3s0IVbncy9v5c3kJrPxDu7iUsX32PN2/m32Sm6yx/EX+mh+SkY7qsDHJ9hQUTTBUMi
8O9dTE6AIZUWwGOl9XL/TdHeW+FNEzmxbovwqSwuhXmDRS7yAXpYPsfXE5NRxbGGtxbV/vf3zFda
EQ1cik6OkonYULua1TLH9PuwASgZlqCHcyzburnSMKwoVWxnie8oi5JiRNYa3xr0x5UgvanwSUA5
EojIiW7rzM5DekQ8ixrS2YJko17WUOgVdl9aa1pSTgVwUUaGovQ/Zb1+WenzNSIaALtNj+HqbJHO
rTQ3MhmXhQxCGybWQWrXA2uQBaz6s8qe6N6Yw7oyNoa0W9BBQfqqox+d/Z+Ss4lc/WJ1QjCGGosY
WHI6ro5ws26VQbXwHjHExcp6gK44wEiwm98yDCOyNVOKf8dEjoMCkL+ItpO2IsUMWa6PFuMZtHXD
PkuZwb2Mk4wQheKjKqKNQbp5XtsV1d6WP2iCi4VulG/4UfHk6sSaUa8JbjbY/JyGkKrgAOWyQgxR
YiEl4xMdFhJgzFJsiRdjm7jxQTxmTnziEal/5b/SJ/GDYR2iBAlrAKdAcW0VuKHX8kezYFXW9APR
C1ko3z8UC3jmyeL3hQDqFyl8B8FlePGMB5lpGZQZ3PMfQFiocHTbgBuL/w9W7RPMF2Yo7NFCbjO3
40f24pqAyxKVhCNVbr3oMe0sXdKl1HY9Xoxj+aTelw7BnMMq+qRo0s/Di0b0cvfW08eTbOJGRFdN
XE3iTlwpRyK4/JPcrKEN9US1wjBMQicU6dMuRUSlfmrzyRz3Wu5B2C7TDWRpM3OV3E4CG2dKHO3o
WpbkVvHD1xHrTLGxoj0GRpGMsMpD/d7hzMbj8GPE9LJzXS9uEEIVIniI9mOV+3dNGLpqqBsF3p3K
hK68l6qD3N3I0aZXT+V02/m7fj4lnCBa7S5Kf1jCvxyCoQhAfAOzXoZd/++L+6JohF1InuJMNqqC
CekktPcww1ZRd9sCiDAxWRUNrqn5FIPMErYJibmYv2Sn1HZJ/VwmdwzgBUJ1O+U3FCjU4tVPg7ov
zq4E0rNSLTBVwhevztAsH23c6qiTk+AglwY5RT15gyZUVaoSCDRgXmjhsOhnp1bl+EFurxz/qlWy
xkhDsdrIqRLBKYLBzlE2SaSbT59T+/uH1fSLVgcnfFLC4aSAgbt+l00bW7nV+FjCyJ4OuU3MiicH
3gE2WSXFc4t/T4oouUx/RSBNTiqx+WiSSBSagHxFCpYF67vNGw5iPlEyPH39Akb27+a5AxhNu1vw
wuncSnezdPfDm/+iuoIpLC38Ov4DSuvf22AixTObwpnJeodMoQLta0e3geDTI2GTyjxXQqKDcBS1
6AjTI53daGaej7Ea8oOp3/bIKrVo3ps6xW2MYU0/LzKoH97lf4schmy4GlhjkXLK17GqUt4o6txW
qBY7aaUNNOSwCKZ06mR1WKsBBH3sLZkz4Duq/e0S7oPSkoCMYhwdLQBy0Z9px+DYYOYhSz9sp+qy
xv/7HJPOTs4ZmFIcF5Jy9RwH/qRAC0BvpKCZM0g8Z0ZTGkuCz0M9JWQEMr3BCK1laypk2vRwXaZ4
Owji2jDnR2qoua6dJSyz6e7DCr4OaDxVQFCMzMPEk0Lw0H42a0Zg+WeKLyadU+4xmZMS4N78t+DB
2nVkdeSOp/jElJ/jySm1BddNVyW6Jx8LMtBsiPuYicb3l+ZPtsU/H/5PDg8bnywB1flP+m6YElpi
6ml7yHLWMdluc98DUeeMTWMP8NUj1vx6LL3Y1FHqew0KnL6+9wtS7Xhk8wHLJhMUdfZk/zMsN1Nu
rHJkDDH8gdZ4Fcy7RoX98FypTK6o7XDsaNOlm+9K9IqhMjg5oxhDDuwJck3d6tselgl1wyYNeeDC
S2lx2NM6r+s3tf/QkmU+xa4Km4cuVsiXEsJI7mGTCfJ+tIYbYzwIoXoustqps7dK/4H58F+l2PJt
qUDBFpEoLKKrVVco2yEWwHIdSPpctYuFT6A9wgmhHruNhS9XeRcxQJFAowMbNsdnafgUuaIGM0//
YIp3Y/WrEnYK9I7vr6PxR/Xw14Uk30tVFqk+ughZMv8b6STVnVVlanQJTS8v7/dq6gE0mhBmw4Mn
2VdzakzgzFNERowY5BYKncYJONRvZ/PBHE+9epsxjQ0ICiN3De5osvXBrdxDiAo/8KxPyOTndZBs
ILv6mAJUWwX/jZG5tbE5l6DJrF3GTUIeterErVPPLgP0sXipFlrNNpleY/805V5FgyD3xJmV8jBh
/RQZhXwkxp7moG7sMdAk5Ln+nv2dUV3y6n5K7xgV++2taB1J9Ei0faE/K/WBylv3j9Z4N9EktI6j
gcbmQK9voMrwjxmRv/MpwLfon0N6Azr/1l7h/hWcEVSasMukbdt7tfpYg96m40Q1PKwa3PcEatfr
+tlKmefjReKBt5kctzWyY0jGW35jo+3bwKGuVuMtfCc+swlCEx4Cnm76AVHk5pKtA07BN5qRbmxP
n80BUybuRGOyeyAZWMj2GWqpfEPaLa1SqVvPPCCCM9z6O/4GEAKF0kuuOlSbvnnMMdnqt3yhuGEi
iWfE5RoYQMJbT84cpToweiZY0G9vQv/BlzlI/kJOVBzj9ybdWdHDsAzZt/6nUJz6dlPr0EdcX9ry
gmpy1xrbCqwVpIbqBD9guTMau6rXEB6ABk4kcUtLsKcYOwwgi8CZEVCVHsVkKwNaXtOFEZ6W+wbN
NnqIbFOEzznbjHKxotss8+Rlmn5TT/vmTWW8SjNH8ap8MxrIpy61cGsIvDEihtQSVfghEpz+WULl
6lO71MIOuLo07lUgBBFHkZUGhxGVX81u67AhyMxarJUKyPd3mDE6dmN5NUsr6UM+WuK+h/XModbY
ieomEG8yHQ/IvRadi9JJx91cPGTyBhZrep9MTijjit6SMmGY2whigOCNyl3OZ2t7Jyi2WbkV4n2R
b60X+gVS4JrWRrNu8tIVcAfEtviqPEsktxvcDfbUvMkyirGNVh/EdOOPh5y6NqeoPYtqjwwSv2u2
L0I3gWPg81MxVpLAbZOwCQ1DSpmwbm0TfkREU+BQk/uE4KO2UY71zHyNYSvWT4G6JQVC5DunsQfj
UbgVi504vjftMQfmELoNjb7aTdFkFPjqtnPj9ff5x1Tu1cLrFbsczpK6WZSTGbBdR5Kc2XQVZRuF
bD/FxmCwHXvYi7SnRQ5M2GywS/pNo60l1RvUoypsrGLT+8td3EcnMX5nM5eEvUjeQ/6sh5uOdzu1
r1LzFMnPrXWx0nuDFnD2PqF9qW4t3cPfNIa/ZvmsBHsiOTVzk4pHy43Vt7nZU0JXZNLBoxXaPb6x
sHZS3Wlnl7cnDUCv3DC5z5F79WfOWQijgeWoikuODz/Kkm1GDGG/G27NiEsJH3fJ+dClvR5ssmk3
Mc8fficWYnUvFmxXiFwJIzyEMlCwgyc/DDMCRtC39YrfJLVPXNOG1hDhQVC/LDslkvY9G6ByvYbS
Ra02uXWO6E5wpiEQNPMqevrDPoQYUrNE7fx604iEVHjVTHDbjQ60hurB3IrFi1E+ivlpkm861l6m
OdHWr4kU3TPgQvoR+Ls6P07Zyyxh0v5IVCcwPUl1+Ysw98Lb4QYvMT9XrG0LIaeypllKXry0BCsS
C0OkmZs8sNaI1FyF3ST7OUF576SVA2asLMnFWImNI3eez4wmw+LKU1e+VNNdCsAl91oaC2RlrWqJ
lGkFZENAmG+CsR5qQMaf+/IdJ9Oq5bHUi0tU3I/6Sy6+mRome8GTqjtuoobGWuWQVMUXCQme5BNf
h/21LZIjEagpaUuiO32ktaunbtTQ/9tRBhjhgjywhCfDeDaGN9rayIlU0Q50L512Zg7Wi+P6KUvu
M/3Q4WmUD6O1TnRnGFzC8cxgX5OJHR38+AEgGK3nbYKeq6ZHEtUHv75EiqNAo3w3Kj6LU4eXQV77
7V7KfhVkrQovFRG+mJuH9kmW2Lqrm7C+UQU7VA5VcKxgnop2lbli6wytw18QhsvT2cAw0fE3HrIW
oqrTT04luMpgmxsEqGJh54aTxw5CLqt0yYQgXpnvvktd871PN0W0PN2m5in9JlA5NG4G/0XOn83s
ku5oXHfiTWcwuAP3fybdCMbAlswcuxXuIu3T0AFpDtZKM0v27NeJg0BfPhbyTdvcjs1x5CEFnSs/
yM3JNN5M6xCI2EYAXxp21VPs/glMFm3AWz4b1rxAGgBEkJlbxnuQX8pwYAG0lDupfBv8e1/dWNpd
258y45BWt5HhtShwSb0AL0VQrjf4J+6lOfckEqLDjZy5k2RH7CzcKSmwMJz1O0t1Q/9YR4cseavT
HfU12PWm9eJ4W5pr+ArRR6BAenbSbCfIuz4n1puozpsseFV9VwovWnXstlr4bGQ7iRnHRDfb2GfW
L6VxlWQTE0s1bxAsoTrjfeGI95/Edq28dTLZCTt/P5go7Nww3dPOp4zpSmf0qVx/0CzoV8ffpSIz
OVbKKiNkchCMq7OZXhM3h2kxuozNljgifCriuAtFmzsz3OWAsmYAYQ7obvYpMnOKnaw43fAkoHPv
1kHngZuGY5meSPEGXaVOxM6vivg1LW9y1YbfFGwAFNIeKu1pbz41aN3fgycKMrB9vdNJwL1dDhJF
dyReiBAeoshuml9RvfrgnAdiqaqc6YITu9nzGGXZ9vuCVPvp0y+//pdUocOYq02tifA13cU3HB0C
kSiaJUIlbjfNa3rTJds8va8F1LoQCFyVCb/mTcM6cGC1oLQsBSIY71LxlkQ2MXGDZgsFZbmxclse
XExg8eRJNKIYAjYP82FeG91bcM53I3vTcE+OLbJyY6Xva52p9CFSNtyB0fn7T0mOz7+Hx/97kZdM
+6V9CIvz34+ppWo1FQoX2ZBuoNEZCFndROBxZ8t1gl9W7TCqzQAnbuQz0uvRDf8PYefV4zYWpum/
Mph7YpnDYmYvmJRLKqmCqm6IiqQYxBx//Tw0Bgu32nA1DMNtq0Ty8IQvvEFyayTf2DlV62Q6w3SY
Yy0w3Hg79wDJd6H6jKhLAgy1cS4LRVmCWvaEfJUUj2n1nBCGoDBHURfIYLNO9UWzDjN3NFwOSNhz
Rbit0GYzvE65y4GS0zWvFk2xFrtVEfkX+tFA6bGPbg81WI5yoR/a1wppm21D6QxM+PDUPBsoOAHi
nPGa9qAgwPvagurjpwWaIuhAum29nt4MElSBbhMFQEOHFLGAFX2RvOFRO4zq15RvhcQbAzc/iD4d
nvQoRTuQdBdEdkFlvvOQr1D7AoIHfvhO623U8QJ8tfA159EBozt40psq+C87wVePVpziGY+DfM/s
7e5jc9OAsqUii2Y15xY71/BYURTEwP0pEJx0XPz9TWMs96c3TYkAYpZJY06/KRXnTWCKVWlc7i3Z
oaKrRLD/bEwaY05dNPi/gAIDgJATL9edpLTbN+0dXZXpma4zQQ/6KSrgTlyfcKNvXPG6Bbvfo22v
krfgNbjMhLnH22iL+nokiS7X4FTDZNMUnmRR1PTBFYsUdzqv/CJFlmIUBwEcEJQIYBJeIFTOMRxl
VIluwKwOTgKSWouYLTB1KEvBYmFZpYp90btd1Dp05jO769iUnboC4IxAiEcBuqhWZbYwB28O28FF
Azqt/RF5rcjN4Aej2ejksIrwr6KJCnqEayvIVDpY1NA02ITH4Tl8LZ/QKNVtJD8j2QWokqKQhNo4
vrF0GFs7LLk5NAftK5AHYgmK2Ey855lzl9F6p9uu1ciOEZ9DTYG0xPGPOqHDpymrXTvwEMmjsrVO
/LH49RKAHCAK+q2/Xjblt/JBbSJ6IctDovNBWY7f6vfleHkDpsKIQZThD2ZMz8NN0AwKCBR8Ytd8
jRiy6aWyA5vTVF2N0PwLuUXu6RWVIrRVQtkdXyh1lAIiIQAxATqDBXUoR8X83nps3hcSpdatqDWz
J2UkR74BwKTy+F2ck2TWIR3P2RiKKAi95SLz8ytdBiCHLuUj2JwCpFgI3A04BYctcDS/wIwL33T6
4XYIb/0ZoycRQXibDAw12lmJh3bNE+4y+SeVCOERFqbkjA/cYchcBKryxamLqQZCEOUncOCL7IYc
0poXiw7aSiLsKWbwW3aiWl4gNV/gYuriEW8GWAf6gGu7Drox/B3bABssoXnkiTQQ2OaOAJLBbBQE
dkjFQVhP0Bid4wcNuh4DCnOpWoiENJxeyAG9Bx90XbPOT3KCAmguII+IhrRhcaHy27jKJ0os1dx8
xRjFuVpIX9HbL01ExtyrDv8EjVBKTcQUTkBbpcYMYB57+WJD0mwQ/uWSl+qJG4XfPm6pWsHwAUTC
KNX0FYJ5kg5fkORkJJagkbeuFXvBdTnmmOc59Xv1KkFYQ/hun/gIEgES2jSP6rtF571/Rw+mlBET
cCCRIr7S00o3ESPzGUzQHvjU29d3gv7YMRAHOqlnPgNglzLmVbWWougBhU53JrCYJvInxSlFaNjI
Zt1lUGRiF6KhguzJuA0TH9nGXHAya9bVBm+A1MLQebm2aAyvHle6r3xfHioQAKj509hpoIS5yRXA
NMZGtmShkTOBE0I8fWa3zgEnsqP/+R//5//918fwf8Mv6jApzpnX/7i2GWYi16b+7//8BR79vc6E
CoaIaQp0R1Gkc3ZbLhcBoEvTNc72BaTeYhL8unNL8awThxkDRU2xvbtk9BppKaTM6LS13ARKQBAS
dFLY6VJkK7b56CvjHk+jZdom7hjV902bI87ybaA6VZrd4xSea04zAf6DSEdHb/NlUSI4rclsoNva
fDbLtSJEuxS18hqmhYjiYRY7ynCZLTJWSoXK23da4dRG0QIB6R8q2rewPEQJ5lGAmYvJk44m+U10
E13TMrfKMNv3A2sT7TnjApkl4RTGZa9OhlVQB07WrU2KNj3JN4Bc/+8v4vY4mu9AEWF9zlU/buLm
DqTh0lxHnTswEpLhrdR40G0Y2rY5y6XXKsu/X+4Wx/HriRWFR1U0PEFQ+P9noDOpfR33jZTuE0ws
+gwaaJnuFE6WtB630fWxSB6CFkHR+DgOwy5iOvTQd8bhByT1LRJ4vg/aHTRrIH9ZYLNvABM6EuX0
w6Jsfx0EV6hjb+DMv8bpdtAXegtBEQUo6ejr7buYZTYnOWyUx6Ygp8RAgcqLzvHw813ddDh+3RVR
PqPDqqA4exMctFYcZmYapPsLzuA0IvvWdAGwk95GNLA7ibQF7gbgkh/eyjzqN6tRmlMMZGnpsOAz
+c+3UsA4EytSwv0sGqPQSqBRJhdI57E1a6iLVamjY20cRZwK9SmTHn+4/p+emxYkug/AzWGNz7P0
tyg/UrqSMn2Y7iXjsSsfjPCu0nANugLqMjwWcSlstPaH3qc0N2RuH1pHyolpCD0epvg/L3qZMpyg
k0u2DxWKDpg23JXNu+jMAl5PWJ1JdLOv49s1OqU/MbH/sOik3698M9y5OWRWMrLo5rZy/tUi2yZv
OnkVFvteX/Cwfx/eP13OwJ0KY3Tq+mjF/PNBW63K2qJiVuUpzn8PXK4SNgUsm4nUb1G1+79fjgH8
98jKdIJw7pMsaXZ9/+cFE1NLJCsL4vvCJRJaWLMC7zlv/Ra8YnSgGTqd65zCLZZJ+GM2oVuXi/E+
wWOPj8d2C31PXZlfFGpemoTT0L0+o0uNUgUowRBViKe8XwrvWEYKJYUkCdg+AtnoyDa6J/XntHYv
w1tmbfSnkrhIBDK2r2OQpvUSvVcdvZOnQUjtEpW7t7H2CyQAWxsdbRD/42ffvDb5CpphXHiCujAP
Hfp8yhvaSSFbEQoUbj5KthnsaezhOBS9ldmrqHxH4Q6ZBz/s7gXRK8OlNRyv9V2U3EfXg46hyq57
D7N3Iu+k28UEj8+IXA/32XVPENAAejg1mzBZNMz53COCLQXMKZZwgw1ICgeiH8Qr4Vk7Eojr0kXJ
KtOX5XWfWs9552nAEwhAScVnVe4LcHcogkv9JXqGjItbLqGyepQf0uY4l42RI9RdbVhdwUX18h1t
BPUsvKkrAlJL9MZ9TglIXHTJsojXfJiv7936gHwjpN6jWC2ua21aJ8ocLNTqFlxjM6zNwImtOWE0
+vt8OibZWQGcvEiRqSVg9M5VNWcBaU/AvrPihZyvpH0CKGQ6SL4MjKv1LFd4aEc3ifc9yJD+BFCR
tgmdc+q5+T5aIV6TuyiQxLqTmWvBPcn6ekSg26ZQQXViBMEOHxs4et1sunw7QX/C2Ul7zWMfazpa
H7RCF/le4ux/pOhoaSCzgdkWzYuaUlhchvg2UwoiT6UFhS1TthHH7RN6RhXobqrFgeSg2YBeT5Ms
0EMsPmATKj5F9UD0QqTosUR4U3xm9vXq4J4ukGNgEkzYZWB2ApLVgWUiPdL72HbWnfZtILPdO8Yq
aw5ZsbaibUDV9e6i/5Btmjc96fk8oTZEo5NWo4wH0M15Uuq1WeniGN8jqIMgP0Q8SrYA690OEm25
kRfWmXiwOo/GCa30iRzDBB9a71YkU3XvVpSD7sZwLcKtv3T3AwJ8wD6CLaTBMp69q4OeyknlKLtA
doBdqyRHXnbu3gc810QSFvda+c16Tvgr8PpENysmewUs3tOfG6h++RrUKOMSLWmRESrPDan5rEFk
QT0WLlWmSlgm72a8o97u0HBsYULb+l3oIjbRSX6HXXt9hzV8iTdm/cM+9odtU2EE0S5TENkCIffP
XawYqyaSrlZ4b5mL5jPyy+u2d6EroB2LOPPf98w/xSP/uNhNSxjcQioiXhXehyMhyR3qR4m8yOR1
tRrvTHR8x/cCh7qrb70Kqi+fW+MIBiL+4r3+cCN/mDJgOqGrycwbcCw35UaluoaVcenje2ET5Xb6
AF2S8r9IEcEdQbOTTKFrvRZ6W3xG2qB8//vlzfnrbw7lf1x+jlR+iwS6K/3yMILuTuVA2yOJXT1E
nzQuqY2o+NfCbDDcDklhSh6xTcusFiFDL4QH/S4juUTsJ55rEf13cQChm7yGmktBA4UVejakxFqP
nQ7VCZpPMKlBES0i0zfumouPtpuiLcCRAGxjYgMtIuLPztMxnlnmFKWrY/YZAHNaAQ8wHTBrOxQ+
STZjKBeSH04uF6f8FJFnvk6pV6DWD/2WTeD1+grnk962SSMEe9mf0Ie3BhLzIv/HkN2ctnUugUC2
fr0x/V4FFxUuqFPQ4jxT37tqnmAj8H25D16SR/mAVOcLB4R46A/KK0Kzp2FB51DcVusaudx+S3fz
zNbFs0m9zbb299d7C6D+173ehCL1GBQ6HnzxPR3v4mD55X37la1DIDwnMp7mKV6qS3OT3pONJu/a
w09XF2/WNFJsyKGyDxpgGwyYhjdhfxcmaT/1SXcKmsdRXunZMrmsIvNNA48LUItWeYzcSQHXvqyP
UnEfqWgPnqzs5QpFono3yrOR70ZmAqTx+PrYi+s+21j6Cn+eCTsrkdLlutU2AWJp4e6KW4C+GYK9
IqzbaJcUmynmDD4G6kuPE0zWbY3MV4tvGSmdu1jY9xdsnPPDNdjJzTEonswELPWqkbdFdKzwCW+3
gbwoL+yYK5rvBayXy3qAQ1S8l9nTaMDkiOxJPtLEzMujUq6j9qRY9zkNKlQVKuow0zrPEF1a0JOP
Qlbyq1J6AEyUzXWf31/3JQVBnPdSnym9FAR0gbt9h/hMrK3ahfYe0zszDnpySIaXhn+dxs+hZKJv
zRFAj2eMRADLa3cXBw91eNICdxTPg7bvyCqSp7DfpQZO359x/dxMH9gNReEWnL6YH6fgpRGPmvI4
0RfSEQPZy8U2CJ7a4V6MIIB/yP2u6+6k4amrT9T6h2Q/WZxo90mx1eFTUKoOt6GyaaOlYqxVedP3
OwCKk7Hm15DtUmxy9MWELIS2F9J7Mz/qCAJDC4aPI7hattMazEc2EgVMOVxVyZ5fYbrpBwf9+BqD
bNmDxl2OD1a+usYvkJmTkbgOBcitYrzShGFItHwVpk/cCl8qSueigAF+Rxs7mdY1/B11eRmWUrLX
w1XaH0L4p+GKfwpopkI8J0qbH2TQVoaxxjEMlqQ2YZtKQVW/a63tDFtzxcLnXgbZu/Z+xctLlE3A
uEOttLZ8j1Et5MQVwYFES6r8EoOr33EbRblGrSCAUt5uqmJpFtsUzsR112ir7LLmqtxJO62NcFvs
S2WTCg+XaJWVPl8ZRquSo7Y8cp3LwMeXycBjHcb0IKiIi4NKuDPTQ9xuzG6fGvsrRDN93ysbiseS
SW/QoROODEExF7xc/tIolnTvJ8FR0cOSOeU9+BFX0aWbjKcTn9EKFwBhgFIWr09fFDJNXofHMqQj
0zdWPNRA8C9DTozf48Cn/tnEPp0JftAoaGQi8uFM5nz1TqbLTLTtNnR4ZORLgDBSs/QCzY2oF4su
WmQt17Uw5ZwvkVFcxbSOtprlaVhZyvT/vfTXJfhfcl9kIxhfHBotkDKQpOZPAdToep/B4GZNmhLF
/HN89hr7RbHiAyueMRuWcg8Qfh0ygMg69ai8o37m4teVIUKJTQMQb66LYg7qySRADAtsoQ5zJSeu
KP/aYBOoKHOHPBp3e0UsFdslCqX4UHBODSD87Ep0hdLjk4mHTQLapfVlbVIeBlnD9yUuUky6dJ7/
hmq4tQU2NwtNvcoIbzioEfLNtBzA4fS8MsjrjAl9HSz8GMz+cAEE9sh5itpA1Np8JzI/fGfcIk2M
n9/8JgGvDQBYmd9sIWCd2EoSxEgW3JGRgHP3h8Th7VF9F3kD6JT+unFmh0ZRj+Zl4fO1dBdSZMaR
zQYyIjjcDr/zT61CW9ZDZbTRFzx6BURcdNFllb90FKlweUs85sEsmlG66Kxxm7xyNjlGJw7nSQAE
hT9D753nJVfjA1feOknF/MZ4cGqhULg+6IPw6NwzmA5mCkYUzIh59MA+0D9jNv36V/WraRzeEL94
FC7HROBTSuxftSU38+vXYrzQZ1A8FQGPEhIZjgPIjiPlI7pp5TE/WSAMjULRHlohOufMN8XDMXi+
sOwUUOqIYOiOlVvmLQOqU5FOFxUontzBwYmt3vGtgrOd7sSj+fVe4nEG9Qz1F93jQWh3YAeF9w8G
LsyyGSrLxHmhT0LpKj6bOB16jAL6Vhfgcgt+rjIW5NQXzeZroN9qCPAEdi06Eqx48FusEPxgsaLB
UBgpXnFeqzy1UM0IH56B5krXOIyMyeZe0jCnGYT/ticPS942G2P8Idd2CK6EtwuZUvx1Gmk2Z1JG
odm0sTUz8XthjmTw8tGXHUBlghOlaTg/ATOregEja4jbvHMZScaHWkaA860Cvc0ZPosXLsBPgSBD
AW7C9ySwS7x9Ps2nMfWqF1BK0sWt6ORLqwsdFHQ/wA/iLABMgFg29C+ZzY9wska8Kkp+mNsgRTPR
XuNObB4cDeKIIeJnAYyAecLhT/dU0w2pG9UuoLKuWanFptC9nd++YeUzvvHN7UxntoetQg7hDii+
NSv+lmvob8AiDawnQMt9Bk8Y7wbf+hNgRCyeJq851Mf2iLzZW/yCcNDF9geo0bpdnLhD/CcsYFAO
9k8o+PGiWCZsjeT+jPHoqI+BTh+Ibgydzp73znix8VHHFKMz44CAsqYtBM7IAjshzwJoScVTdiTO
+uikaPu8B4xMsL+EoIkJRoXOn92rUCSMVXAH1sRNPW1BK6z3sT5HMIX+EhAVfd9sctgL9vQUSvhs
UEPs7rpHmiZeswxmdwVW4iPUweW0SwKbHfo53pnP6WP+3PUQQryRZsRn812fG6T1KmwCXsIX5I+0
N6IY83360jFikX38QWqg6CjkRLb8DveooUsDl3FjPWUvKAzrG1q50tvlHJ5NyjYPwbuEeg7AK3S+
sPxA1Y1u8Dpr2EVpK8zfcgU4p6Nm7JgI9Ye+PvmYkejybKzQZrjYeLG0VzPHhGEMNBttCopos71D
CAsW8A7FjAy1KdicTgj0n/QVpf8KPR9Hwo5SWgWoSmROdmgfys/LeXid7SxC/BJBr7Jc7eaeWvcF
ITa/V5BZXAjTvpi8dgsiyJDX/B0WmGKxBlGkIXnj6tTVwJtqfiEvRtcY3JEO+4gPrCMAibVsrFT4
UjpdXLxUnRpCtOZLyVLuFpdiGRLx0UR9gMNPHt3Z1exZ4cARGj6MB+uFN0ApHPgOzdX74Qv8wwRf
X13iqoZziyItuF0U4KgdjPcTJqYv1IBIF5zSpCYEypPzCRws5l/lMaEreC39blb7Az/YLA2S+PCo
3IMyq5JV2zmtucY2Ao5ZmW2zA+jcK/0nL1TfawvPHBZz7BvfIX9wIM/SO+QfxXYTZH6JSLHo8xYE
tnDdDT9B6UACb58tyQcW2Ws7Wofj+0kQ5qcpEK58H/AG3Q/NVleeLNC9qC0qT1jMo/WHpwPO0tVS
rFb0ZwdgYqMPeIZCHyga3EV4pZPCmb3hhVXiOkKxSHVSYuRplWOogDXVbKmjfY/qR16u5sia3BRB
dXCcrBzVlzCztgB6M7vXAbQtWqeRh7UO91zkGxxM9Og4pUsjp8/kWGQBdX0uDXzplPDqz4r1cJ9X
UlN+p0NPuz2DV3eJH2jN9jhVXq/CXaYNiGjRVLRfSixavmjLUuuji1VgQtNxiDn5xdOALpeHXjw1
/ftkbrrGl3QfaIRiuiDHsNJj3o+1m4UunU1JxwMEpOZq4G1afoevFDgjamqijYhyA2YGiwuiymSD
ZefFWOP2WlKnBIBCyyDaycBSy0Wu7WZMKnKYxTon7CyPhbJpIowW3RjMDTqj+E3UgkNFRQETyYGO
RHMyW6bIF6/lnjKfNaWgDMYQ1R5T3ECaVLM96OCqBkDbNr5yv15mT93LhP7EQCd/eXEn0xtK3Ghm
0xgy+cUAnfzIgqxrxzpM17e+83PMRlD3g0JC1UA5JeJDNi5zycNyWIs9/ulaPEYy64ugbt5cVMsP
iUY52zD8IoBlLaM7AFQ3sAGGFYi0lFDGnbbHlOZJ1sByB+tWX1bjI0YwmerwN0wiBLmYscnhchCp
nDojqldIiBGw6whVuyLIxbfLQ2xiR7jsL8cJ26ZoBxiuMs4YJY0mpoe2yrSslhDfLDjmpfk4+5UG
zdr0cZiR4ORY9yqRUOBHwwr+yIjnEmkMgJYOJOkya3bwvWAbvGuKP7HBxEdrNGi9QWMH4A+S0i3y
RW9BnnpJrFV67JtlifEdFZ/GLxHdu2BpZCOCpWB0QpTCpkvBtnCrvPZ6ybuqd9ZK6XaTfmhI2cgg
BHDOT9d+OQobg+In0Kl2l3b3bbWRs1UQoe63BroM0S5XF0W3SoeFmq2SGlMAWPt1yty/q1u2Ww8u
fgpQp0Fk1AFCbeZ0COxMVIkEwG8Lm44EA328hL3boXWXfJQvCo624TO9OpGFVsx7fEQxGpBYCjPS
LwnkHoMOmI9sI2ubE183zmjaCkQMom+Achw0nBJ0BgZAFnYNmyw/SW98jfFlEr1IdnIuX4w3q4T/
4JiodZJOUrAHFNcgIuuVe77HUG0+yElI078jIKdS3+xj4cv4mk1XUIxOGDvnynyNPlOz3bUbCdgZ
qqTxHZrQkH6os1GrBm9g9PCWbFZfe5p24LcDEmZ71msBh4B6hYAoOzVm19TWI9IboLZbvw+Yp3bx
QZW9x/NvGUDjg2vWuAaoBsh8mN3C40Aao6FG5k98C3gWaPWmrQNmIXrk8+C3AuADrrHSXgKiGOJL
pE96tkYnYqFyTXx6UHYBPEAaErgBTE0DDI+DuRH9y2DcqupKbWnnuSarTnB0lhaRcuuyf4DkaEn0
ZJ+J1JgehzrX5gAB/gAPZESVMIHc54rNnXVZXHG7a/2pd8zRxeRxlnT0Wn2tXbdMKKUFJU8QA27U
u+TkkbbyEgoILvs9rxfbr4bN3tWk1dXwe7qr554DSi4ASTyosscrjLMPvTnN2w+5MJKT0bqaZb19
7UvfyPLcX2B1xyUiMWRw39oXcYPM/Vm+RikYvPW+uMORC3Ffthj2w/o500Aqopbq4kbD48kXn87E
kAA19NlChHGtXgCIsDEC3AHKBB3C6wzPaICOYyO0BOfLHbLZU4JLJGCYM15GBAndzU0HTtgud4if
FOjMIOExvBlspAy5K01zx3chuavVpfo8vrNK42it8cfOZ0Cv44I9z7iwjvD6zkmOHVVdDMMihc1L
yujHLanbDh25PnezZ8AHpb7+FEgg8DcygQZQrvLAlPSBPz2i77tLH9ulsgKAB91KnAFf6Ptecd3C
MM3kWMQ+k+h3DU6LIGPC3xCY8DPrM8h27KIC2yFMm4jcyks4aeDzUy7a6QX5NM9Cw4QRjacFkZ1l
Anr2WNZzJgAlZt0MK4nq1/TWSHsQR5iuseaageDmPpc+ivVQ+KClhyUe4AEOWYpPM4ZmkMJ4DCsQ
L7gSwzhqCBbaQwYPCSNj/R0xh6HdAxAHjSEMoNVWCa5YwtMULWsi22QzFAAct0igAlZg7xrMp0bf
ZuIjZBTE89PsJVbu5KMmbhDW0o9/r17+EkD9rTT+q3YJBxa8Ar1qGMM3/QipT4QwGrv2BPYTLGho
uFZI3OSqIJcCdBhtpDEndvPYqUjhoMyQa1eeebXpv1DFQ6X50qLbasd32UqDbU4G4gWefATvQjqH
RCDyRhhlirwXF2/vv9+9Nld2/3336KRqGuJc4i8m8m+FfSgrIdDXoj11HxRaoRJZc7fNri1XOyVH
hKFwv2MfZh5z23hnoaQy2EaM/YubsXlgmM4vnC5pPQHFeUWW5NvwzMOwCRfU2FbhR+kLiD0Qpr0R
QnD4E5MW/IHqhPS/O2n8aK1QguTVaxI8AefvTyhJc/H49hER/8NbAWCnhfA+//7bI7ayXKuCGjQn
iqMNW4xjknJ8C6kzF7s5alrbHee+JpS5HACkDtZ+mWYOyizFR/chs5bRFz6T2FEQJhchiWBPrcE8
sfNgvDJXd6gkUdoAZBtVCwTGhcLD1XDB/wQvHbx1Fh/oWTbXYoaPKvNm5Lf9MpF9DL8GesmchnD1
aDOTdoxOhuIVvUAC3BrGJorjbH/IznoV/C0ktHAofHhUo9kGDk3ZAkO0DwvFrQ0asxyo/edEIYB6
8geytMkHgQF+hhyWJaxsgG6cHJCa2f8AY+KVxhFpoBwBtQBCK2wPmFnzSWHABXuvNNJmqicesQh1
9f4HoIfyx/ciY4pigG+B03jTdMhUve7FymhO8ZadCDPFHLPiy1P5hGSS1M0GysMJDaueY+Xz8pq/
yg/akdLvhXT2cyRun8FJ7FvN65yyAQ+hhLysr7OVX0r57Pnv0+gX5utfs0gHrAGNfP7vpmebKrFx
Va9lcypRmgW1/HTBtTNboBkDSL+Dy4edQbyE6GdSYAk8eM1ol/G/OEbD+yq20+iLyVqTqIG5oATp
aGM3K/Yu7fEeCjysJqyVUacw3ARKjEX4O4Nz+czIaOCWxwQRHqk980uUSJmp1tpa6iJ5JbyCPEgw
30NKFp8SZiXZnYOdHwDqAXQrE7119BM+iVSiRvsSueR/E90zaZaSHdHFGH1ZQSLArWk2m5yybP70
DYjNXKg6HV8xa19QpJvjatQx/P4HJIz8p/4PSkj/f3Bv9lB96IxJ7fLmlMXLwljVBgLrLjbTKnOy
9Uyc5LEwF319a0GRo+T0bUpUPW15T3q6Cg/NE6BO6U1L50lR3aU7Qqa/v/4/7vK/3+FNI1hRgiQL
taI5TaljInLhQORsUE6EIauAlPXYLS7fnKY5fXiJ7oONZgYJbEFGRIV9XLKmSUCv35iUoJGRt9Te
beThevgty+sCfKdKWSJYRpz81Q87oPzHhfbb6M6j/9sGeB3aQVcn7j3AMI6NjX2injXPjmNvjy/i
Z/nRvghf9bnjADir25IAxXhRiRdJKmG8PlfxD/3GX9CmvyymW16FkAm9NhrX5gRWfcK3EVd1QOus
I1RUIiqZs34gqoJaRMkVsV0nfEreUlde0WR7oE1qUF+oZ9B0BWKbBVDMo0nejdcgEx5wYmPCw6dK
7ijfszg8harBITJi54DyC57d+OGBbq0dfwUBuj4brFiw5jTxZgKb1zIso6vI7vBdP8Fqe8CW5rn9
mmHpzSxOJ8OugyP8YLwybSHTvbWfoGne2auI4qYPzt0M8+DY5vjYN6/ys/Xw9/mr/+mc//0Gb+av
OtZdHyZScwJsBnlg5nrj5Jo5Im2uzNEyxzLneutcnZzjMnvGX6Xwae3hwaCggXYHgnBQ68gzyaUp
18OD/2yqbfsBUh4AGJDRwJo10IVvb3bfZZPkqzBxgJzQzvbF0huOm9DFX5JzfyJdIwEjRs7mvhwN
/xlRrnxxUpHQkV5AqTMuPyxh68+bDIhCzJ9QUbpFcUZ5FOv9OHLeYAut4dfoovzeIfsBp4/CgelE
81RxEJ4cAEaFC7N3mYPEcNdPgLDo3iuYOJQAnGd+/QzXCWy8FWKM55wccP2vinEJQh4NRForCY0R
+BrOFfx84RXDBxZIFM84uIDvo0JINz/8EJ85fsn7EE5gDBgPCiefEiC4Dg7IvJ0TqmPDS9ge1kt2
5/bc0Ccggo9nfI9K7kQNQeGIcIbvonQIH3F9CPk+aveKmxOefJDRMqbpgGmox1BfEiclmQBXpWFW
4OGUShxGVklaFlgQVH7ae+aJ/6+Vjnzw7N+H588thNWqtbI3FQZdKN32qT9We8T1YYS0vPLXmh7s
u4TLCTB/jGZnA2FSp+atOnaPzWvHoOhz3stNKsTBzQ8T4heI+vd7A3xpSYAOOMxVTZfEG3bXWOON
YRZhduoeJDdY1JvoAU6Uzp7yNKsDjEjs2APFJDBQvA+KGIwj+rTk4rRUoMiS/2TYCQzvFTicR+tN
gmtrF0/VG5grrPU4atlsqa5Xjv7eM6lFYkbClHhT7qPX9FFZxTuU1L/a53wTba1l4FWP47wlRK/h
3jj8fQPguW7exK+nVWCy6ejCIXNxE8BEoqY3UdGkJ8XcSd3GQuYyOemA8eFZ1CgELGjXIAtWsm+2
i7nqf3FVdAUpMoCRQ601X1KOMBSXpAph1ijYW8lWibwQnyLAftMWBIFk3U/1KVFBGWzSyO+GrZhv
h/ZQA7wjG0clC+RNrX8gZ4nRuKKfBflF3KK2hXRgT/gTryxrL0yHSjyAsboKa6AaRutp8Z0WbxAl
lq2Niv49jjOU9PuN3q5UFbLwnS6szG4uKRYJ1Gq3rdyETswXNRwgkFSM4idODK05WHMnZgEdVZpW
QOMULE2oK6dLivG6iT+kP2D1QKUKEldKJcutlWUP0xrfI7J80fvhjfzrXJ7fiCmqsqyRnMwOe/88
l2tJT9F6z5KTwimI1q3sXuPjEC2S6qCILhtOADULiaLGae+Ujy6jk7RS6pVC5m6607hJm1WYLYPr
QkYj9IseJzs1+9KFSgw4CfY2mvPnIVhdINqOflG7kFqMyJesY4wAj7Vq6tUg7MvuKLfbRKLGvrO6
xR73ydhcD8MXDkrVUNuxvkP+xtbVgyo/d8prHh2CZhc1h8Z4iN87Wk3QWxCyRDNvS0A6oRgrrobX
XlsJyYLaP+mIauw7lLNy6uMe8Kuqci6CSxkP9aKLuDXpkes+BCftkXMiIv+RMRhf1uFW+6orL5+e
rPhLUzaVtb2US1NbydC1LyfKdxQK6XBJ+p1cLOeqDfVuajTIzlhbmdfefSmPyriogIIcGw6n4IfN
TVX+sKTQiuH1AVWHHnpz6heqGfQR7IBTcc6kHRivnkMEQRgzXs2KGyAvvzlBS8vpDuOXcEfXPKdF
MfP1tRihESDG7gXX7WqmabH3Eamj3Xc5ZA/hS1TZgYETHFVkW37mYKShYn1FGH7fo9KvmT9MRusG
4EdWw1z87VFu4oMsqaysEMPkZCheJt0H0n063mXQ9eUtPlbZtO/EQ9p4tPGxsB0X1yvIhOKTp7aU
LfnyRWGY77TmQWJlFrhlnYMtEq8qRVqqbI0rf8JfKj47amzCJq5Pav8gw/RJ38X2BfWtPvHkcAk8
Vf2UOjd+Lz9A9wXwewQvSP0QycVDdD90K4hlDR3PWeVWotFGhA3kYNVXDwp+GPKunTbMiqxa1Kcp
d/utGPvSsLxYa4hG6PIBwh4yLz2qgB/kczXdN9N9ae5qY1fEn0KfgSQ4gF79+zI3b8OOXyOLY9B8
2MBn0G/KD5lwYWCDLj5F8bbPD5q+FKSnWOYkSH2Swrr4oFKkY1Qj+CN1nwaJpeR1FlPR/WD04F1K
JJHEthGmK1hcwK/zQDP36L8Ia9a+RINoa4SP5rPUbCU2737GMhLNAFOLPmn7AzEpp1k62zhXpq/R
nJHd6pR+XxAxRg4QJAOivKPT7BExqb+gJUNAnMvtuj8VHoRNAu0Us59FkyJ2sZKtPQZ1Ia1L6V4m
6ayQmIF5Zj622vFS3esVYBY0mZdjgsxQvJKYQflXUT4Vg/uj+Ow8J2/PbxwsrHnvlGTJull+Qh5G
V7XJ45MJMCO0VHRPILLiAKVMA/AjFDMtmotmsQdXS69DXiW0n61JdnX1eowTHjIuLvsInJ2U/GCw
Iel/3Bt+u7mbBTUMNd6T1yo+UQHvpG2LPxvKiIYjTyt5dKoPEp4Qpim4Gn0jDp8wi+LQu27h+0Yf
FxRSEQyj0vwWloeI6Q92YdaFn9EF9J4RdUIYBOiicj91DuAq0DconFSBD8oAf2CiWCtCQpFWo43W
0LiOzpjTkPZFbJ9oiCI2bZdH4O/IqKDUqdN5DtFWsC081vQFBf+Z3LuoEN/Rsai2qwby6y6k463R
lViE1JeQBm8XmTXDL6hwgloYJAddOrzjunLRFZi6gie3QekYdx3VDX5BWzz3tXd5SAmnYExXbpS5
yl3fPxDdUmzoyidi3P8h7Fybk2Wedf+JrAIRhLccBQka4yHmjeUdExA5yUHAT79+Y/61a9Veq/au
J09ugzDMsaen++qrS+EWBEDpYbso9QUJkyYgZyGAJY0KKfKOmHqY5snU674It8UaIA3L02kVH3Gc
ntHMkKX4BZjRDTXE8m6Qz024mRtQwNjIMMB+4eEgDJWzFskDp6MJySodDbvQ9Yz55ZmGbdeyq5Sk
kAHHAq4qb/wrJ4SO7G2T9bwN2/i9mP5/GIz/953kv82W/+uILo9T7TlA8PqRXcCiPIju3dzwsmxh
DZr+aiSqm2Jmoj+BPxDfZskQt4BtmMAIal5nASCh+w7NGcqyBO1sc8VlT3ddL13spf/ynbLhWFwV
DALqJ7HAoCs+i3fl+P+WdOROl//nNoIaTWIMiaAmIuE0YYr4b6aGR6kogyLr2QdaJYDvSrb70drr
ms0J954TM2ZLcw73BBcRNuv3KX5MB4qqYUJenGgyROkM2LapfDxiu/juiDhme0TSs7xPUJp4E6jz
Zw6LZjZzZyeHAPZa98rbQiYWGtsX7hKY6pyHK6lwPdqnOcAEvLFo8DC8En1kQ3QmQ4dztTitASGC
wWxGNu3Ey67ONA9SDYhDAGZIgyScOAn4wR+AqFBi7K6wVZyuBYgiR6McfSnp9gS7de627YIs5FJ+
mCnBLSPAPkgNnOueoS/mXVAkHr9nhcNtQ+vMVafRbQ2H8dNSnu6tdTlUFi1IrEW91SAaGGis3aAO
Ed3fkr18gfLWdSG8ayVE7Kqj6Isk8TTIxAqnGyDVczq4pzAGl9BheXnp/T3YaS7gqNnVesARRd5K
edEJ7NnUZlehsYKtB2498JiSfZsL2Jf+w3+agJgBFnuya2C1en2dQaOk+bclSC/tB1anFsSjrRth
XkHZiqV7MRphv1P/3YHxA/qXgLGJEHeJsywUJCKzrAssEQEF4BGkIcby080BWFlMBJwRiOJ86nCn
Cpq3cmXonNC/sQsEtXrmeMjmNVNJjkS+CGeq2uI5agyOn+AzCVIa8a1xd/6QjomMOLDiOxSCAoYK
qpMHwYtyJ+jGv0LAxKEN3wVSVbAWvaCm4AVB+YE5BVjKhyEVoMeedEF33K8uIEKwfmQR5bXXwdF+
gAmm98UAFpPoHcPJrx89Jmg4EQSAEMgc3aWoC5wEdxI355H204OK/b7BJQwpFfP6voCpVbIBy4E5
5N1rkdsg/tFsxTvhjHuS3uwRrAhvZSRqzVeBOgK9HHwdOP59A8CvmVtjRHnkPpOeXjM4ubNSl8mn
gcTQvBNo4EEAFudkiyxJouxQVbKeKboYUQB3E6C3Pf4oAQVOv/k+VvEgf8BtCzCxPurZEqwelFCk
FpFc/YfyifTWEr+XnC5fwI8ZY7OQbLeZ+lK+0OD+/2k5Q4LIIlt9EQBbmypep7yRNQQ61VNxaE9+
mb5JsTuDdRjVpSBciQQBrtEuNHmRJtEjXj/J+VB64OfzGqSSo5xMTV+O8qrnhjxkQ4TZTMIxme8m
rUO0fr6YDrbc+hAtkEFGyULyzz7kKJ67j4dlZLtc8RQ5IntW1kFcBODmIy4/GnnxmK4nZGegw3PW
40J+fF45bOdu8lxOZV9n4U1BIyyuxKvPwsed01GY35dPFm/ztlLIONouxrOSW0D+JdkHXh2D9JoO
bqnBHfjQ+u9pKbt9SkaUbDfE5Wa4qZaUEP8xIRf1gMLmGDxR3P9S1en4g9vEG3TC+eV6rzTv8ew9
U0GFO0NICOo4y7AzpJjOiAuzSMhy3zyb9zKBO+ie/LsRSxm/I3E5gvWf02pJHQUzX6P7uZwz/SCu
/BjzA1Xz8g18GwMEYPKCRTaHCyTDH0GyVUQzNETpGfUddGhSv9dTgnhUwhbJ4nodAHLit7pCqeDN
h6UxC4HaEnhHBq/05p7gjWzD++RDn22HxsM71s4X8KZ3KA1AmNWlBkhslZx8tJRM/Tk9/oGFhDjw
BEsd0aA1zoftlKkUP4CvPWPYENBx5m1gaL8aoR/xBDDSuAS/m11Ov+N5UpoDMECmBqSXBEwe75Hs
IuDNOYlV4Gvlt+zeTcPklGH++zf4eNP8eNHvDRO0jAN2nO/g0TCRjA5Eg3wGB+ajjHhtCF0aOUck
LPvGJ7Bj82kTHkc5KiXiToq+ADoGUx76e0y8CB2Bv0RWF/FvE+HvXv/7wlfCq666nVzmID1nsyOa
6JRh4XBba5e0+EJ6Y6fhmEVM+7ibGDsZYZGfIrYF6S6FLackicPjJF5yemwBmE7mC3kKPrJW9xrw
R6LA86fi3K7vY/w+VutT/J7cfbVxRiDE0/xQPJZxuYSvqIfXboTWfLBLoDOr4YnJhynP8dGX5kvl
QaKldwk2Gf3GaZvjhvdUwpr4lxFzD4mgxBY2HfpoWkf99B1rQfkUqOXqchrN6e+EXD8Y1hPEi1ni
KUZi6Pun2Ggh3UyFybR7Z9N4+LdIJ2dKMPvtXux9AyR5EFeb7IacOJ6qQxIh7EjpZQ4gKHZj8G9M
gyuviZdtyJD8ctv06VwNQIUmihBWOW7lEXbVkXyJJKJ8CKcG6ZDO5eaU21103+CKIYcO6dfwEubW
DWWXfPToDBFzh0V4Cvo9dtsUoPDVwQCsGh4GbwokeWQMgecRnZBZj+kPwJaNSRD3ZJtb5UYNMYEz
yems+175zqNqW1xZlgN0dTivATvCVeeKGYERnBnDlI7JzdP6N37fI+Iy1rcI6syNtCe6BMsxH09B
uSk31db4hHbothn3Iy4EcphskgslGp/Vtj9359tmCAUvUbWtt/fNlFtqPtGL3blYQyK8hlQHWiVS
JbmEIdiv5EVM16etuIorkWVIchJLtmWX4zOzfLn/q+RrTUSSg2jmqWKykt3a1wO4Mvm3jPKITDfh
0374nL7dZ1hurot4MXfnbrGmq6tttWWCJkf0kvEMqvpCbPhaOl8FS48OvTdwUXhw8NNm5nhOL+1r
aCEWon8RElx9goS/cK5hxPUMK4fwTRF/DmI6W7f+31Rg0PmOO9Fv+BoLPFOIQpOjRF8lx9ZfrYh4
9tut/ovz5dRbost4S6eJchVOBHue4y9mBMVg6eJany3wMXOxuVoEuSNXKJLrrvp01amYovhHuMQP
jgJaROW4QhMoQtxKniMQKk/xm1K4yGfumXyefrEnfI57kRUrWw9hvb1t6m0ZxYsyEp+rbRzTl5NP
mkH6LlAiuFio3JF+oIDsQjV5Pd9SnSlcTHTJRfvNLmJZAP9n5PAlxrAAm7cSLj6xKvjpsgVl8Qg/
NED8cP6DV/bMjfovDUwv0n6SiAIwzSKl4sU9EiJS2mdUuFgbJhMX3ikSX9U+r8eatqYpSNc9PURp
0r7ann4nn/2ZMnhNf6bN46vxaLrZhXZxI99xb/b92KKTZgJObPjGbC/rixpv34hYLyeRVHwM4XUh
VgQMxBs90MnpVYowqRRQk+ZMlLtPMgs/31Bo7YttTlF/5FoVK1X7neUMn7yQNMgN6RJcxbEzrZB/
MTshwHGoZDi7RUQnDDI0oisDQyoH8PNk1f3mrJj6UhzrSxf1Z1Yh2wqOIFHnrf7e+r3X+nU4+ZA/
qcC2OI5n+qJjN6mEG6xjCVw389UYFH6x7SI6l9mAr5K1qL58ZXOwnvg0LjnrkXRod+ExbvbYBwXH
KQKmdHJo7p5WkbtTacXg41ZKG9zy9pMjAr38xPcvFgdClMnZc9RLwOAIxyhtf+Csa3xyolFr6s6z
/Ea1R3qxXNBNpJdcRPIgJlmj3D+ZvBVrFKZRt0/kLTYgfjLpdhqr/U7349lQHQ4fQiIjka6iSKqA
l0sMt/Gdn7Mtl6gJByDiMsoNsp/Dfx+Rbd6CHXmpeSOdmlyoUUt4Bzy9r1UnjNcYL2CRgzZnQ0jR
BFkWNybHteTC6YWpwRzitTSgArr9sG6GpSAQSFlOFAxzZ01Zk0/IIpD+JbmPDIsaIusHyJlIQ8Zy
wUVM+xL7uuB0xCKd7atLthbiX3O13/u5fzpMx2yGf8IWGzj0AD4cN5TLe6UzkSazPVZZp/mdrKhm
viFLHT9UhwGiDD43AwBKUVkmGh5BKsFFFj1jwW38yXMqNgQII3713+qCfkTNZLfZ8wWLRzgY19Pz
068/Jgcd35LNMe+2kT+1gNCT4OagOoDrOSIg2GvmdkOlhfu72KJ8buDgXehbfMitoFsT4gAXDb8Z
wgZlAB+34UEXynE2vdSh8g11GnL7nxxSSXYDbsO+KCccKk2qyo4Xv34X3P+w2NNIxkdDdMlnb6G+
VLYdl8J8VHr0qOg1JtjUqyHUEPRwEU1m1+UGSqND6PpGt3V62a1XqPwQL7C3I3F/iwLWNWn1113U
EJ5yhBq7/by2py/D+CYG9BNhtvzUvZPHiecezQLyAM55kpf9VZRa3pVAnJcZsm0FsRxwG6s7X69M
GDPZzpFq7bqPSJYBC0ikBdDdMWUaqLNEommmBEufiV9irUKQobJcCedJLlNITVnVhGLsH+HDn52Z
eLTqfocJRbyaCkh73sSELqNmT+zrF4crjy6t1thiGnbwGikBKTUJQVGQUSqB4RgW72w27ar8gp45
C9vvKtQDOE7RGpa40fnsD5jBomLLTOY1rCp6lEbST8zk9MKhvUIuCaH7tAyggWge4CNY9AQwcA9A
euTfwGRGVLmzr9m75vWI68dq8OlfABPg9gy0WFoHueyZjYWWCR6+SNqLBg7EpuGFyOwvxSWkfjNZ
QKjiucy0I8KpuBCaxeKmOgi9Yo1c1M4vIWcoBFFak++BGc28rIlJAAWXM5OZltmajqbjeAE9wfx9
Ts1mzwDhw6q2twXM4RsEHZ2JUCDCurNQj12VjDnMAPJjbW4bkHfQCdAZf3KACiBWUQVQyagXF9NL
c6aMZ7wsOIQumWenXogBCAsrEvIRuyVv4Z9NxDLppAW1m+7x3AoWK2w3LFkIil8OfUTPbL5MspCX
iU4mGdJrtv197s+P7aw2dSEkeQpNnlMCmy1EgNiL4EekR57WfTM7E1/rDsvKjQHTBfmeDafwUc8e
ltSFf8uN0cXUVJAZZYtiDC8ywJsLXJ7IVk5z6QWH6wQD5Cci+zEuKR/LKr8REWP0+IDVcztZ3c7p
mn2dyQPxYXiNwBq7+vvTnX8SzBDRoaFQxu1TgGi+B0QJrJkphd852lf3e9+na9qHgMXDx2zCoEgn
o7WL/myEmOPDLAsQENzG+Oa02LDoIZR9OUw+621zFtw5Jhr0M2TwGKx9iwbyUYfZmj6vYILILjSa
JcqTFKdzBCAkjai7ccmCoD1/1//Pb7YJPr/Rl190LDcyvtyFzic0v8IW5zO2Cl/zoAzdSI66RINF
AKA2YuDfFGKF/gl+1hilUBiTjgVN/dmH+ZMyqQIf+OHmOSP8uo22c53VxuM8yCBxP8rAmsySQAjX
16jC8x8UJxPNmxu4jeHmNoQ7B1v+rMAj1rlLuToKmQY4rjbpoT3DI7ZQPMl3i9Fi4FnNYvhF7JrN
MjzXF2pFzzOF0fPG/R1tmdjjZRkoIQdcAGSFc90krc+DtBbFyuVhiqMBXDplgfZbgdV55Vjl939E
whl5xthwH4ogymm+kScrHmFKcQfHJLY6XowK+2fuZAiZB6xQRN9fjZPOQTxIew4OwekNNKbHAoKL
T2albvXzsOWcj0bKSyafAN/Zoyxk2QZ9f8+2R5eyUHg3I8hSQ1ElUIvKvHzRvIC3yq2DWoJMO7xE
lAqGcBTPMQ5C8OUBy5KmikGj418ykQYwSxD5dbvgM19R5i0/cP9fd9yj9IIsZpZq+8cKRnhXt2c2
8AxU2xyR9xlHmIfJscjmz9x89SJFMzRMALY07DwzodbxJWuO78WyeynenDNf/UMXIWL4Rui5HF1f
UgLDULGm6sw08U1HInMxo4aQaDtOYMwmHhM6CsrSS5ESej2e/Az0MA2i+mTe4NqDOJ7XUudhms6g
MLRIbGrGdbkLqFT3fE0gZvPrTuQZaiOmICbD5Bsdis7iXkql6lzjCV7Jbz7/XUfu6L+x6D9ewXuZ
IyppeF+aI7UfXnWgE7mPmU3XoCKiM7JamDl0AhOXZ1HvJ7gIIWN9La0t9XFGN8Y1HRRrnqYmOAXD
WfCnDyF8MCmwZT1stDAUNXqICtIkFDje+tct1J2LyCQ0hOrhTUim8CTyShAPisqKfTQVgbrs2jzG
d9QoRVA0NhNTnEyWALFjoafQb815/il29ZdsRuMUqw3zNwuN3s3WmoeJgPlQ+ahZ1IAXUwlxWGff
QgdCoTkzA4uLtscqituMA9iaTWViCGYbVhDjyY9YgzCvvvY8RgRpdV3OFw8fsXQD1HAymfIaCZkf
vvabR+yWTHLkE5MFowDKFf07Ys449xE3Dr70JttSMPkeyfohOSnE76A/GnLJdp8TkicCvdcIs3Pl
75r0zvgQhPwlJLl10Gvg2kocBASagBCdqIHsa4afxBF9N+aBtD8RCwpvvYgMEycKxpAOGnyyD5Cu
VxE2AFi8VGIjXOStUEOUAMBJf25JFPifj5wn0CfYDzCOMKh0E/0+TsmQKA54GRzfr4FhF0EeUoo4
AUElx85GClwlMD6ZL0q6gSr5k0Nx5qZrpuoNmKvwxRG17aTxcjpx8GbSg7xJ1EX2xzO9xer6O9Wi
saBYZ4HqskLStfbL2zLIp4yaE7ydM+PmIwTKdOt8mYJCYR61k1WBBYCKnn5lVSD26pc8VKSIESDB
yvTm05Yi/wK6xPxhUei/nBRIpiyYuEE644w0/NuDaBQp0uU3XCYlomRCMDbdLDXf3Vn83WN1i5d5
z/Fc/J8tMvqZ3uIP5oLIs0TMrHe6X7Tk7UpF63Sj93OhyD1OO7o7yaC9Y71Bb4aDR65W9RYpN5mc
eZA5/Ag5qU2qlQgxhd6JlmBiYf5Kw44mFVn4JRtiPr80TieHref6Nj/txEADZsQioQT9JPozwbA5
G5xuXupXWXrDAwCUO5t6SvwPwGJNVtKHR+twOyAVp4Qo05grWA9vjoKtgE4R7jDQoexxeMFUl0Fk
lSQgofePy+ishGtSgRfSVML20m7J/RjdhWRFBCAc5t8A4AtsSoNP/JB5fxvs9vP0hp86TZw6c7PY
I4XoVtgud9Ju3HUYQ79gFHkrlie3/pW96Zos2pbxm0bDr/Q91BDfc0o1Faj04QHCr3KMZ9A3TwnQ
M0i4YyXktDdvEIm84QVJiaz5bj+wBUHn0Nn9DxmHqiAjdPDmYRJPiRaApNyqdOG4IocenNVwa+HB
ykhbSXKXFvZrp2oFGwcog9nPKC5BsYCn6YF/BkoamBQEdwKus+RTuIS+QDhCFQLvA6+fGg5f6D8Q
RcARAnFIr6D10uv5QsLbTrIsc9IsxIkWvyTHUrIkvw5sbGIkn8bVTNwdrG3/IADJJXBEsbkGxHls
trKl2zA4QIVRmA1Zv2ln94WDR01dXEOz83BRaUlltWumxLjnVHVlAwhmZ+ydC1A8QWpr62vw09vw
ZFhstUuWAvtn6uakt2ZFoZkzrrXvVn6y7fDChyhYebT9xn5mKjbrce6C4V3oa0bji7d6xQJGFDs7
ksfSJsL1jUIXhntD4FzJwc2GGLJOyABAzm+s7HhX2Te3OLGUk9tt+ucOEgtYI24wjLGHKXYNX80W
hG2zwaCO6wcXG/gD6WPeLoC4qTCnAB+tfEJxKsXW9xVkIDjHYyAuHmpkf54F8D7tZV8+kvYteWtt
cS5WbNksrRNqptm/kU0CuJKzwqroke0b/8AN5YZN74KldFHYNUm8u/fClZfDv+sPrhjdv3vyMiX/
OWZBvAeW6oHuMMHUyahTFkNmEri9vAXwJZnwhXO2Hdw0VFZSwPa4bSISoUC+AQEhqHB4+o714juC
Gd/UV/ewQ4Vy4+MsJK4VSkWWr/XYEecYXo/DvkCJ3l7hxmbb/01GGCGnYmG60sUEw+Hetk0C8QN4
+Pq3Hc0BVA+w7JMDNk99UzKboOfmeA1zqAgICcTPs1ffJntjFpSfxg5O8wTIo2Kmpa2UUCo4MUkI
jik7RGM+iC9qbfxA1WhN/Sq1elCX2ytcuwSk/JzonBHGSAHJv/W49qw5oe2ExkakOIC7koj78QjB
eXJQRpuf6+CRtnQG3Xnul+SOfxCFbc9RTbfpddWDk9dCnM2pZxALCLwHj4eg19vkCpRpoLuqp02W
QFAmLW4x2WpZro11La329XmSij+zLqJrdcjfOgIJLdjg+Z3cmfWVbNWyBdBsmtqnQnzmCWK1BHYl
5WANbYsDNTtMy8BX5rrLe2De57bbD6VMSlt/OInhQvY/wM5DWBL5Xvj+6urzUHs4GongbzDEP+3r
z3BIJxYsdwkMmCm6KZKGkvnrDvW7LGLoSqhlCOYk3YGI7cUTDVOJ+MwVqi++hdUchJIuJgpP8Qg3
kNaBgrl+jTFOwdpAvK+IL6MJVIV7oJ8Hd454E0hlJuXrQYLO+MwBJyfdLj9Eg4nr4jd0e9SnmAe3
2Mqg75iZPuASWAUB05DfR20sRRaO/dtXBanYTVzjTkLYbqBQqC248hKDnHgRn9XWNE42WVAKEn8Q
NMxXqg3lWM5KfT3CzTw70kb4wAilvsPDxWHTMp7cY0GS1REWK1sN6RYhNtSsB4uSVsAkMrHu/CYu
F/rrHVsF3DbggIlQhvwAUoQvXXeedDkmDTwBYLWhnoIn5YVFQKRDWDUjQwsUSqDhQG/fxHMUMKcy
BEYhZP8BSIA1CBIfNoE6AZ3OM9yRtrBsmP/hIsLwasGONt6IcbboK6YFg3x9a5ermpWe+GXQKvZ8
CaVPgq/w1RBltiAY4CR/8upHZVM6hVB9Pvz9Br/FzRAx3RCQuG5etFJTMgb0AqVAcixwDfxJR+nA
4eF3+dfvqBit4jelwJM2wIZAohh4+pHs7/2XjmkK9+UboDH5gOnwDoOTrYT4eNyTz0VG/RpAzDT7
qT6yD/kkpmW5i50WHAHb4a7fpe6P5OLGdzV7tn4s7j/5ewr90OK5fP6DHhc85Uf3w8BpeIcngtPr
+oT9kV0NnlKPs0H2Afaj+3p8zP9B8cZeCtQCBivgGoDFJv9AO1+gM1MPyadySEHN4zzUrDskX8Ro
XvINZhK3+3mSJMq8LalTYqau9DY/QGZF/GYg+PCau1m4wC1IC2G1B2MOA5DYjWCYgDfkUvucoz8G
XBmJheq5yt9Ae9jJ6vrFjGSI0IFLR8U7Rni5o1nbzAY5Zw7u06cVhZvASAK9uD0sE8yaMtuqW1x6
D0jY4+4UbmFhqzTbVTWx0SmuzuCscXKbxXarY60FsiBD+OSw20MaBQYWdjZ6CI0BijJAIDAsoxnw
Fe0Fj2csr4vunUkG9Rd4EzQraZcHPu2jm0mRAf+AR3xC0Lwzgsd7AEhshVujS3yMW8ln42G60QBc
uG3jwZreJz6AD0jP4tGfDgvIzOLZ8nYl+Iv8IoLLDU2G2NXpNYCVidsqyAPArYg8L57geHrYTAzA
LEw8fgMQGnrC6QVUBqYvvh0+cJysx+sC+A/cb9B4cRGthpdCgUabgSH2X9dR1AKerDYJ8ZmU4E+I
nGePPuFaV+zOY6DZ7AElAVycw9mWeSALZmg0xyrbQMCFxWmar59Ta356JwEpiBUUgIT0O+PbWDrV
3LuCzP/ksoHSjNAbLUl9B4RC0wQ0Bl1r7iWqwDhNE5/aQoOFOtNvmtrq726r+Xw5i1d5eQBgU84t
TNFMHJLB1b0HFdVwwRxdH4G6jF+89dE5s1mg9atBDYc64LuJLkITOWVq5wIaBFxapOsrhN4yw4Od
hB1zGeWEhcLF2mkkxxA0V06H32QDjVdVuHX5Hk9X/2ZcmQWPC5o26/ZIOfqV06+Zfj6e5D5wBCc3
XPeKO18s7u8TrKsg+SS3j12sb0RrPR/k0yFPGiYXzF2iA3gY5iCop/TYTXrSE9D5pMZwMYTPHBDA
oGt4BaZ0OL5QQGkcQAWWF/fZ6PYQZ43UiTWYmitiHVsX7eq+AFgD+oCFdTEaLLKe61LI9Ixrh0H8
0Z6eUBfXxnK4gB+jZGNJ6JO7Ak53Jq3newcrofn0mfk0FJMTlcHCqQKeA7ENJautnQVerXMwcqsh
MwVzJsBGAAcSxnjFE80E5rqv1/eX9ggtGUM4XP71YnJgwGIKpMp60i4YNFoFP3naOUke4nnhOSxp
ZD6XBLYNEc14Qaim72dndTE6/AUiadBAPzEnGaduo//o+hL6Lk1Do+PfsXUpE9wcR+6pgb1GzKYr
GjDhYSiTwE4xCJ5TaBfI9sY1WJVfz5WlQ3JLHbQKJmvJon8w1Ag7beP1ESc1SqFSL+eDyLcGfbU5
26HYDq9i/uFkqswGrrRt0vkcPUBf3AGm0He4I1U11H5YTPepzwUahjZN7WIXe5jZrimFz4DCwBTf
N2oI7VvB2b/1MedueOwK4EU+jF903ewsWNuBVsRChy66hYSOXot2N1gH5sKbyZwZ/PFLDWFDGy6P
C75TjuxMQGC+pHsJWdfNhkrx2GmPH4i8k1znRzq3OdnqYIbDc4pizgQ2cpcjKV1NBwBLRoNnnSDM
pLfkW9tjTRdz+IhxqXTK4LNmSeGLav1G8W74GzF54SvFIKjb+CNZTywQKIwuYtVqWKpXnFopEgGC
r2RIlqzRMZo5dzYjmiVKx5zDdNhTEgOK/BDoTiykpFkkPPQLcaVhHoKI3xcH3gamEzhaxQDzeyQX
t3Az7Jt3kIo0GtFBNA5j2G2At9EnCBjmsSGI640D4gc4IQKJzVP/oVacIXmJHDI7s29OuwjinbyF
RBJw5TubOWfH2ztqDcpODcyNDKfQHSUEtLIBkingDSSerbwZO+Nt+j2SnYYYYqJeJ28tEBXFgd4e
FR4ONNTZytOxbRk2IP8EFfSX/TlSAUFwUCd6GSlIJvM5+pmVI6ByX0L62IKPgjCrHvJhKGzIc4YJ
xMqWE4aOsNXPa0NSHbIvmN0nS/ndOD8CclNynBi/51/qO/kvRfKkkZxTEJ6Y008iyRUOEUQEjViY
cSHijfOoLl/G+GVY8uSn6gD12dUvITAEcxOG7kM1tIWqLo3IoUjuo7lKvKBjVHAWQjXGq6bfVwxt
q1QkpbIT3YKZiaBaYbV5hbWTIZN49+m3VJMpFeikE9anQ45pJrElDHq1y+t4O2m7CSGDuGpkamDd
6u3+U9O9jNAFw6x+iWolOD4tvHx0J1/6B2FlhQ53jh3j3K7dAcIC1CGVA7t7BbdUi+v0RT+DM4i5
4xqclrDv6V4Mmwd52Yi1H1fYLebk3yJwnaxdK9W7E6CfO1SsE7zippw77e/8hIR25qc1YfwUOOoe
+HjsogSuEYfBWxriPekm3Bb7OyD6icOTvEQ5ORUpATqL/Is0koemBqYg7A2kIfeISIQTgDwFZWKP
o3sFtQVpugLHEYYwABQuvUzIDdmWUnIok6wbXwq2FZJIiiHlwrx288TpcPbiXmvghXEor5zaV9UZ
MeFwOlUdA667xnmQr05YTakri42zw1uZOCTN7GubEobpO8wE2evPB94aCN4ahzJbfCS1+OG2AXNp
b2fPFZQE1Ig/e0JlSMrWY9OE8MtmfkEVJ6YTNkBogDqLjKY3jEngvCkEHydICsJ78X0A6R8dOoM7
6S0CEOgJzTCnpBnDgAFzGdIfsCYDqVuPzFyXsZc1LqWc4KMqTejNJjk7t9OXK4qjUCohQa3wTaoq
+uGvwjyhQemgI9jgEHL62GvpxZy8C+BdnR4zKDWHZq62U2x6789fbq0K7+8qXUagL6E1J8wPoj3i
R8cpyADVNs80yGXVSeAFSxwuqnPxw4GYF8R4vfDaQe/QWTSgxkdGM7DyE/8O2SBuAUyFypE7S4CT
rz/5zM0nfLmwDySC1IG35Dm624aaUDLD04T9JKiyoGz8WicnQ/z5kBYpTHi6JTHZLhAtjHgEJB/e
ui1cI6zWUl7P6He2TmDvv0oWKDDggM3AF6+6hGTAW1a/KNcIiCU+fOpSuZHvpcX1Qt4t+Btg3SNW
v7r5MaxFBBsVT6fAPMriztwSI+m98XvDa8/PcmnUiC5Od4lTglfV507cBXNy19e4dej+SRBrGzFP
ScpumA8VVclryf+cAHSIlH6XnSL5idFSBKerrHdowK+bXlrT/ukzYi7zU+GoqN8f1bqbkGSYfiF7
n7JtyG11oI+4SGxvE3uMKuskgRnvs1TCYXK4K3uG/D4lLRoEkx6f60LMqBO8PtNOrBL5digal7S+
bUlykR0FjrOfw/FoOTg0LC/aQfhpriGfMZ2oMq2Hsyv9ICJ/36I+w1/oeMeot4/TTxxy4ejCEvIw
1eBseIMjCUMSZbB2oiYEABUco2MT3v3BOUSUVZjHI+zk5m078bLoeBhtCzNoiPXDOx8KOHrKLSRZ
a0I2HY2kKlYUOmmEZdI5rWRr9olDwzzDB2gdMSjaYUgFU0orzmrwtEKd6jahGhjedcu5l1KziL3J
PGOT45m7X5mHp3OAggxj//ruw8Ptohy4xyPz3J68Q1dqBifC+zh12zpdUJlR4EVHy7Q8/g3PBxpz
CKBZNTlyWodjqH9D4W6RdtZkYjuBx7sGh8XiVGbgBZV55MFjFJnR+eG0fLWDaMD0apNMNmGNU850
KBHKC/tkHrpwzhNYpDddqFi7pxOdez5U5i7csVRMI2BBBslitEWTJft8gKiEfqJUB2uHydeyFaRm
yEskOwoi2k49UKHsjwj+JyvwZMs6MJ7h2THPkUXBQZSa6yC3A2d3OJk8MDi1eUxNs7XCh+dNzbMV
HHdRNKOfZCuiUMq3oprHI34zoDvdvG/BvwHCJ2oex92v7oKXMEMKEfGPvY/wJ9detQkw4lCxknul
reXduQ27q4X2YR7z72gXtpYTBfQ19IUPPFHYloljkRfZ1JtDdpiFKbG2N5KocGye2KW6eDwhsnI6
DDTkoHUNzZkP66H1ZnqUnw41ibClt2e609nzlNCoF+p8B7uCfPdhgnuW2wSYhrJR5QM8XdnN1dX3
U7tvZm+P6aFRg5TkkPJZuf1LWjKuvd1FJpLOqgAdzDk6NN3v00C4M4+qB94e6M+/1UkMocSuTZez
+HgDZtUSpu5P5ZZ052eFPA8DR8S7gSEYHbjHLcjx5DpDUasHuJznZkxA7jcMP1jPYeXb6lgkVUz4
KhGj9/oAYYLBdycyoqU4H2YTwjhGJNWcFITQg+MHmRkoIBXI0xpUK9ZOkTGx0qwRHUG9YbPS1lOC
WbJmjnBaKlDkDz8x7Mn9bUWq4g7WI6g2qrMqfVa39UhGiFWZvydJsCNulcelf5DLpgOKmqnJaIYW
RINwKs4kM8cWKKz80FVYEmkbbq8/0RUxd2GzW/F9nSxgNKyghcTAgJN6R+GVzQ2UcJ1YEMoOWOlQ
U7EAMZ0wHKJ7YwkpLWgjCni/BvOpWTMMrJi7TrYgcIN8HNMqrAAwjv7g44Qx/QM+WvqWd8ywYpIj
EnMg4UOQKJLik67HIIe5EfOhLgjAYBjUQXgZLjWBZPameXG1yG8Qg9na0z7BV9hY8CCI+7GBEzCt
o0BZJEfGbJqYXKM/2tinUuJV2HPIOlNaFAwNJS2g1JoYRxJxYvRc1T98N4M0EbHSwPsr6gOFAO+d
SuYEHkORPM1qyat9czQyC0Ajeuioe0zOAecOc/sHD/A8XZbfA8LqlME6HbKvFqcRXiqkQQvaSJBU
QAN5m1g0vcTMQ0pfHkMKYtYUnFv8S59SI8q+kQDSrt+yt+4ACy4FzTCaYlYk1Jsf2WKU6V4eoqt5
B/1/erg070ZQDvRp0IlhNtYspgTtv8OXyJTAyiQsEhCy0uZmoV/dmGQDCF/KwlgI/fpJkFrSzopA
LBoMUyGPCeI9XBkEW4rxe44e1+lCbn52olyuM4kodwY4HIsVLH9MCDoGH0W75OYB4yvhY43Fi/lM
X4v+hWIEQ9PJhkhShwAaIGAFgyFQAdH1TEMGiokiFmbs8yfdwg+ssx8KqQ8w2mMin9jELEBZlmXR
nLEiBIwADni0ehj/LRXTNOFizGoqfbOTFxshvAFzuM+fIUHgBrSEkHvCs4/pCvw965zHO/t2guSB
fAso1ibJ2ivcPnDln94Lgrsw17UHqI7hFIDguOBwpL8N/Wo+LPrGI9AvX8B6OmIjJq+8Zgft1D8x
+leHKNMHqZAoGZNi60LKVnBqgtw3ido5cyCankRea+iRyXsMla9yblsX0tYehg3CCPClcczE5INx
Ql6Q6Z4o5QSnCvFN4I4AFxwhMOouCOC5bl8x7Ui4gu0K9BuQeSi9idrj4InTi1NstqD8VJhTEBw4
DADiCpK4/OrowEUbERYbE9kD+YK4CwZvDWxk7maZj+DXVQci7SuKCiY1lEj2WsOCrNcgZIIzDkAZ
Sj3egFOBpaIssBXAKtcnnOwYCjhMA1PElfiwCAjHyPR07hzSn261oTZjOM+IuP0vms6sSVUsCMK/
iAhUEHllR9wXXF4MVxQRlV1+/Xynb0xMR0/fXhQOZ6nKzMoy34hvkIa83T7eKLv8Y7yoXeUwAuPa
vS84dIuSX/D2+0jrTxpg6z1Ft740khelBuVDP+T7hLSSCPCBFzgFAwiwtmp/ez+26CSR04t4gKgz
HyXEJc1RRVncd+K3W/Qd2tVrN/7mDhAkhAPY9+DZFzzQ24SfwjkApVE22Udu/+cvDmU/CHqhUtjt
sWosimUM6ekzchgZPQ4UEYv76fUN/dbKUxh/UbpgYUnHKCkkqJ4cgOcOO0MijZi/4GdUaEG6kyvl
NK8C7t/xBzwa/ZZDvoNYoL8masudpm8k6zggKyGiLcImVGjTBlGfeHfwBX53AOhuP6FPkSChhdm1
4YD0ELU3aYDs8dpZb9gnUTXxkkgX3GA9sgdbfdjF2peoheC9ommXTMyB2TsirMhIIXcod8FiDXXQ
MA1JAzsZa4YgU45ccroIEXNrk20Q2PcxWAH4hGdvhfm82tpkBL1mPeIHL1qVYoGJuJYMAacAtE+k
ZMSoiAKp44FkJlcGkflLFj5chUoTDodUgR/x+7woL80H3jM8p38fjRZIElmYlUHPksgBy6GbRKuI
NJcWACjayXrQZBGOEApiuA2ggLhtSx00g60IR2h+Q1wy90QywuzEVJH3xFyC9+dnKUgmmTGFSwMr
Qz2GaMR4XuoVqaHVMzohhk0Y3tAZ8Zgev2j8AVJVm5eh9py74iYHf0PCy7SoelGXiLRPfHxV+6Cv
c8R0WDWQsDJaIvcTP1J6I7I1LpohkyjeXpHrMHSfIy57JV4w5D9awM9k8m6uubBr8kJs+HgyVM7/
pVcMA8PJWzIjSJZitgwyeJQ1iHb4BfJNBozhR4R1t3b3vx/zEtw5GSW/ypBw2+pn1qGKLHEktOcU
KHfFH0g1uCK67gnF7xV+PfwVrlipSGv5Q37KFbSkuEh7UYlTV/33Tz5zC7wlV0avATMxl2+LoUTP
Eqo37p77ZuH1ABYA6UBk0HNS8gCII095DLjrM5yMCvcsuhWgwGfA/oaNQeWX+RFvytCQM/I1L5j9
PWH+lofO7bA6WpZGE9sFwqfbYDvY4lGN9pftKRPX3NhvtG0AIS+R/n5k74u6qRYZMK/EdR3OKes1
aNYPAmRQwnMa4tkH8x6tgEPIgki//36dm0wXtACANhrsP6MPuAL4C5o2AE3zYC4R5yHAl8b8Hl/8
+gtG/Yl6izqTDipyHrFBxEgoiTc7VRs0bHF5QHo7HSQOc4SbjcsFo03K2PYeAQDJhxvDBVT2D4cx
huNsg+ARIBxse2AeBdZkCPTwaihEFoSR47/0nrUrXkUak66S6vObrG0yUr5ZpW7zmZHe8jsf8vE/
uIF36TAPuDoEpGyWX2E/hp779l7l5JcYqAqYBvQn5kKgEwB66KeBMgGPkjPQBW9MGQ9wmw3QBtqS
FSN5yxsAFtWUJrFdgcqSaSFlQizJdSOglOihYwKhcJMFwkoSE7iSGjtA5FJAVgLA4fXuky/Ys+rI
DFDHZVzI7ruJw3sC03BHfL9GNU8VAMAAYjRSexoydS0+0j+0BREFaflAsXl5DGDYPDUL9Kq4AQ/G
SP00skM8uYdEVJuXMAv+evi0YJ4t+YrXhEiw3MOy58p+v2f0Fq0b+WkIgMSzkFrcXIGPBVIFrMUp
NJCGrArWDKuIVKUe+DvZ6TrSMLGhssyfqepCIYW5ByYdaKF+TC76QOL01tqyxjN1NGwSJGhOU+aM
m7/CyxGLYO71zIXfFzwaliUP8aW7jD5DKGA5xGVgjGCuJEjU0aBtzwwGHryJf/KZIeKCGTcZ6CAT
VnR66/GZHs8CPWO0gUu+wDliBG1As4Spc2d7cgCr+mcegkLB4LgSOhP+7L3i/L0vej9xWADkgevx
KPgAugWSy1QBGnKIfED6MhrOcwTO8tcfGqe+J4PoyOPQnsOB5OD9wQeX/Q8bATThXvTh11e2P4dZ
ki4Ify19xnv64N5zfUwPk/4yZsj+boPeJCAq4FIlZcN4lQjILUYLR4GAKlA6bhyUkwsCDgSwBc4U
V8PcznyW6LnGiGlUJk5fsbv5HyKYOdwPiOwAQVlBVXJtaS8BVN5BrJh53B9lMYxF5mRPL1EdxoA3
EAviJz64b5rCAqUhbtNd1in4JVObb3NJvBgjxZ+CNvLPfxfGP1mYPDKgJ54G7wBEyCtxSZRH8+x4
IACFfJ/lGacAmWJqsXW1aItBOm/gZC11qbnNJAFvZWgBZHlD0FvuifEQ64BponlcDkMVrf59j6cM
dsr18fnL5f6NHb/IAhSzOVkqf3/Ri8ZcNN9knjAOfMHv8AoMCyD0t3QHU4ak6bjVTWyUYGl/ODNA
cEbJUukCyoPbMzG4S16CW+ctmSRdzZM1D5gaoxgwvGeJA4zFGmWiCVD6AGzq8wa0SmEWAVkDX/MK
AveOXNBxEPHumQsrYh8/N1DbmGhTvAXhJvETU34r7G87HJ0eL8/LgLczA0jNv5qXUpaL1qv1edUI
fBDcFO8uzaMBCUxA1nG5ikM+jBF89egp6fHxy7xKJL1e54eB/YLPKYtN82AQoDMapl0IjVFuaYbB
yx2WT7+yM5uE2U5u92PG6djOcuSPmDuCzugUJLM/Y3uACZqV6Mse0NmdhlywJQLQrztWdaCxhgPd
Qe+AQnybb9w16wHJ8jO/eEX/fbxBSEC6KZSkqwnOwvkwl5wDb5yQJDpl4T7ZC+FWXj7TkI4Uy2gk
HSWIRrM3JDQNaakSo7LmJKYIhSgeESnqa3BhpM0kAkB+COa7IpJ9rmAKxBTGgYS0YEawwK8S0AFa
s9KgOnIqhGoEhCZ9797GoBiyQ/KBv43ogcP2xTzmg40Sh1DWOYgqv5SSyIC3kAKEzEHOKY4kDrV/
H2LPgx0W0bwBtC3ekFfmHfjMnIBWOvOuECNEauyLcBEiwCc+5uNVDjl1uRc++IIXFDFKE/A6hHDc
HbC1/CCO14k3HlZFKoafZ0WQb/A+vGfOYKC07roPWeGeEbAgwHPY5BPOeiLDH25TAtVmJSYUwgEC
sR90hyDvnRubUBGygfHbaW/F1qzFPpfOF3zmWNRclcQFTS34GrkYDwkql10OyJygmdAJS1VVfIbo
YFrzNWgz9NOdMJe291RXYd5IVEVY9CNiYoWysi+9G18RQfEBqK7eVIyHETsahP+VFgiA3mhlT/pM
OtinUTdJOy14rkxE6YTy9FiqjvwpY0d4ytCkk6QcqbfPw9Rujws/4e+L1uYz78bPOQUI8ZkeX2zd
CLyx7KMWhsGB4+8bcQsayTvzaLkEfpHwmS/4TGbJi6XPi44UcAJ7syRHToPWwzwFO5Qi/IuLEbsm
HtbmwtV8RyNLBPqeag5lq1qUF4UQMBvR6yNSzRxvChoLFEa1zuAQnqLRA1jTR6HHCBAeXWBx5xb9
TmKJalHzh5fkLpOMaodf4KSdlvabqnc1yADQaHqBjE4ye39WNm1QBT0EKdiUYNqnE2s73XlNKR/V
ZyrH2eQ37I8LOFMagWz02cuJ7TrAz5N2vBheIuhZ/BZ3F3t7RTN4e5ridGJOKKOp6DCBAMBQFoPq
8kx97dIRbeHGX4TicLEp8Yr5OLWzH54ZdkL3bgr6i10fmwpUE9jtoEBkXNbfjtlodq4ZXXwuIQZO
aQUh6P0+riJeSqV8jktBb9VhVOhTCbhDsue+MwO3JRzCHrfvDVfchOAIF7C7cbg+QrqBsoUWroau
dkpbhmn+M+poXPP5VnLOEMFMB3vMzylsUwfuM6QijNop2NfWu69S1O8WejNrMNJMyX65XJ51n2ju
05fm2hyvcjQK1F/EF8oqKJ98koD6lFcUVICQ3v+cN0XMJEPMfuhFUsNpf09BiS+bFs++XP0MkZjh
xV45WNt1zu+jdpam8ap7K9AnN+z2IhxX+Vt42SlDsC3DeIbMxmmxL++C5k7yA2iQ9Qxjs3Eo9sOj
oUd9QOB8Kd2lynuDS5aFQ45NYxR9psRmPEaDfWu3WH+Yr2uCn4Iy7LpzMDAs54Bbo2k87tH53ACh
QnyszGlMbQ7ZNiUXcewUj9/E7aM5Qyhx/ZI16F5nKWOYmZids8J2uqKcl7qU/u05KeVTZSsOVmnF
hGVC5O1Xbs+mOfyMohCEuvbyPk/Gd/ez/b6MG9RBWI9ItPbxEO/7LwZmyJvnsZvQF562DBcSQQhg
P/UD3RrYb1s7Y4pBlxgnCtNRAT1LYO+2Dp3Uvfs1pDnmorhQLEJjtWF3GJOenOl6JUXccGupQT5H
HksMy9R9bwZIOyG3OfloYzfpxIa2+6zFRcDPbWjMbERhz6BSYJOag0UdyN6RWiBTNrqnFDXjMrI6
7TFDgzSX+R7NffhLZBrcd/lHFN697t3o2KAfH+rGgVFqoxrLG5gjWkoa9QgICwhjFc1yny5FqKZR
To8HhNd9noNZetGyPgFnR+fMlazBQp91vftQmrHyZ28PT6dpHdxdKWBxmb/gtVw+p1CXdBoyZacY
qu5hSqrpIE5cgNUF6fxnUGGwiCzMFkZ/tEs1Adpd69aLEVHx/ZAckEAuaXDm8rRh7Sc2SDa2nZPG
7a0xyRiB2uXTzzDaglICKz+dePhVPC5jrPu/gC5w3Q3ALIOjnCKL5vAeDWKqseSjhgYKs8iT3Gr7
sW5sUgb1ldPHUjiO2j9XnXbdSox1PEf2M9Ip7jQOlOd3h6oxb9YwFZMDx52bukQ5o2iRoEwY95kN
omK8tukRRVsM1s1gjh7cOD5nsSejPBmn45gprJrUjI6JY6fQ6PRAvGOcRCngNoUtu36dxgU7p9Hr
MOHZ1j5nAm2Rl10HDs2MHIAN624AFTKXHV6HuUcjVtbArRqjFzJAvaf0R3AIJ5yHJflQQl4zjocP
p4MRccHSUnjkyHhF3HrMXJgPtKY4IkpGz29nCa7pn3FdkKdJ2FoBbiOaYbmhEFWoxHQeNbFkZpa7
D1w1RlDAcpTUPEaQOgW1EktCQKIwoqbkJpKTuxXN4gXJOGc2GTNy+G056zrKmRUJPbZXn9bglAFi
C/7A4FyBMhHMLPmr+Vrqlj4a7OdAa8wdpDhgmI0hb6Lpwe5M2XfnXwe7KcaAvSIz2J68xm3WvT9q
IxmCpH6dB8D3Wpp9A0RCdrl6XNJFQdjjESPb0ph8i1So3nyYo8j2eEKcNE7s80R9yQvXXYcwM3zO
visAv+3Xz1fgbgFNhMa459rRkv4UZ5qd2jx+RLPM1fuEGIFOznbXyS1t/BwBgRvos6ZUWZgv5xfE
w0igDeoQ7ZzoKGSw6a9+EMvUMZrlqPQ7a9oFvZdwGPTuhDdlTbgl5wN22uXteXxODkOKV5x0lI2o
bmLHxwsgWVFne6Ft7FXxng7VHBN1DvW+KP3HmcbM1sGsh/Mf06AbpC7zeJW6D5oHsQ3QJttmj+uP
ZXwb5g+rGKMCtWSkOrSsMDvbYsTr3hBOmq0XTw++vLtu6xsb7kyd6f7DejkS6CD1J2tWenOFYYm/
Ro+OTtQcBLmNPVhlJL6JxSD38LLlqaivYC68Lm/rPe1uMnMESWRRuGjfnWSJCFzdfN3H+HVVdtq6
b6lQ2fkIPPi3qsbCwpdgoBgfe0P0sw78jQHAOAcr8pvwfaEWaZhetZ126V1+C93zOgpFasaLdU1n
MZBU78s+Zcq+NtbngmDvEfhQGEHpEjPpt0wX2aJjui3GC/We6MUrvwaSdqy9GvaNgNIMdYw/fDuM
J3ePLZXCl8qjJVFxgpW1KbS5dW6t6UsnyKkZNsozjWylv9RsafFy+xd+d4x95Lznaq5bnR5jWA4T
ZwQxfwQZppqjwkNulnrdKelI9yzEBeBm6QKW4bt7z3oYHhq1l3upgMS0cW8PBsaRH0JqwFYPEQfc
KH8LSSTnhynx3ntGrrJ8lsYhoHPQkXhScWAIOrZONswbsADCgoGjwV/fS/YAIKgH2jk5zITQVabo
yC72jy3t/NBo7mAdsmG2V83BmZPiotm9YeXS6ooSrW0K/PY8cxP1hfnNezW2FvadwZbFBgiYTCjm
8KAtfYQXizjIlw32akbnVoWDM9NBcarFG8Vz8J11rcJllVfXB1U3FNgCVyCyUZx23zxpUfNe1jih
wuKxctjax/mm9MpZ76Y4GmSoWx2rcXPliTJSfYoxwCMNIrdNPVJN9keIYztdYIZKSLsucXbyVBg8
XGLAyPjZi+Y9ZhzU03r63LbjPnp7Dhi1BMKjgTIKZeMpWx0EN6JIA3ppX1cOrOMTo0PpJu1q/HTm
tED3skl6TCdt+LZiO97ThKH2sAhnkwcWaf7YhjsEE3ZDYfudPQ7+AN3kkleX9J6bBvFNWYp0XQMo
xK06DzIqZlLB4mV7iSIRLgGt5BLWlbCrp6GmdlW4fMrsuD40hX/9oOAG9drjF2MKB9Er0tQNVgSn
tB0+4PXDLqfPyPp8TBUfdMrqK3cA/43WPZl+kqD6rZorEQTbP4RkBrW4VhtkdSZtHKHbC/NBkUVj
LEVjM3hpzmVE+nPlj2oVbDRN8D4WK69z7TFSsfPZc0CrXB16z+s7YrnSQhIexqN5xXsJS8sJU5/u
aAPo2krQjlZyFm3weMYbxS5p6pJw+uuwMQlhCtkkqRq0CoqEoHYI7kBRBfVm8hQr+KgLqVL0QF9v
NkemVcdgjvaDL6bgMOCUAcBWfo1yGtGxhS4cjaFIJpPXf6zsn5V4fTQ7lOw0bI070Cab2bjnPwhx
rzBZYQAwft8hoF0WY3rvCn7cICwBpu0H1ZzjrUYqPorO7f7tfKcwzS9nEDCzXmhlhNE6PW4X2o38
LvFYBbwOfbzZgs3BCZ6ag7+5qiZKpFUTovzwijGvzd1fXhcYwGxBR0fJzGm4iP4VAhmyW6chaWF8
rkR7WNKH1RFSDIoN6lGh1J1mcswIipTX5aycKR4HAOWVYoFEXaz4cXKbgYYgr6y3IACIOgdTcmKh
g2KzptijscjWEXp4H0boc8Qxn6NZn2chKTrILxo8UnQAAkEucciHsJxsRo9t78hdgtpMmgkdgtux
slE85CTndME2vcCA58qZcWTlkWmiTnA4iuQRTQrs1wzWZZi5zVhy757O/chWe31N6dBKIujLxoco
Z8BmnRCe3udIIpa5f/fEuVesIQpH3OMJZp+MfAZF/hkPJrKXTxUHX0w7nyF9DT5E8oSKdkacgW7/
M1TzsO8fvMeYmrsPGRMFydun3/sReQIFoP1ZRQDORSjj5zMnc35jOhImC4R2yNA4zCGASr9BbQVJ
QgE/kwZ20XuvnhdZvK3IrvHIPcIPizlJ9SZYjlWusnniSUMGkuONKdt3PuxXMreCa6ygEV6zr5Mv
U0EIViH4vXJOjhyeIRTPH0LJBn/YwlQWx9+oXvbCAnulF+VxZnUEe4hmTAVQ1LcBx8rw3o05vNpx
S3wCNET5IGFbftdxN7WRKEF6wRKCfUKctmjLB9YPKvpuT1rcygGnQHBWoMTfkeL8UELxIkBd4Blc
PBEouR1clKW4F1K33dtvh/oRvt2AAad3LUoUT7/+RhAzDA9QUj0irDeVfWQtZSs7MtDSkE6N48NC
s5LtAZ0VhHtFtmb2Qi6674ZCYFUc0TVZlMoREhHzuagnd9UC+q+wf7tolG8RGysDF2AU5JgzBWgZ
DB6ESop9QCPBlv3JOnmk/S33BJ8AtShwXxAsmJyBhUSJ2QxrJnhPF/7j8VvCN/TPIJoAuh8VWMeB
5JAAUgHOhXLSApQGXht8xzAUAj7CzUul3Fs0+UJmiqxSSB3/vgmUxu8Ac4HFgc/xU9giviOoVsAo
0hHWGykSEs0/wHAgmktyWkQXdjwwu2/uAULDKLL70Z1GoZKJAcUI3INdYqEOii03A7dcHCbcGJfB
y6JM5Uc0DyTMVck9rA3xhHfE1HxFOescwJ8bLFKXViuAXviY/gA6fRDyfy8FOAc8LoB0io6xOIAE
wQyRrOVuV4wd0R+mA+hwIVExskG+16f7yYin9yOahj6jD33rMPlFP3tB5z4v+UwPy9lTdOZh2wDc
AjK8HIifecVJdxRxVaLPVDbhDJ1QtARGuktpKT/pHEvYdTuytFmR+BRWByBmZjqBbBmTVBrKFL3f
7WHJ3kQbciaPSkdDKAgnmBNfsy6s36irojJMUTbcCIc8yd1E7msEAEhoj8oUyBWqBkIcXx9cAm6C
YbyQfRVHzeXnrAH4NbDAnoD8uEdkI6XfjtlLa0rDTAUTdZPZLbQDb5yWTJRZaConCPbZJiCteN1k
InDzI4cIEy2dqMfeEaCt5EFnwJM+YHhhvHxwDpGhoSf+HPlRf8sME+yuz5RFqgHWyxyuJiCrDFfX
oau4UHFxQNMnANiUwho6USG3B3MAiQS9xZMUxQt1d5TOiLmHxvF1iS76jXsiNzUOZ64Y0pddSLD3
3PFjxwMRaKXRMMALNG1oGXCZoATLQrcyA9h97rokmXAYC6K3yVHFgJQCHwfkVBn11jL9lTxcJF6r
cwzU8jy/doxX78bocOv9c36Y8mW8IAtklqA+mxA1MiQc4wJIHqZz3ObzabzvO9GFBcEdJzSp6FnF
nFRKR3EA+WgSzOLFzsZK828+o5MhREAAw4WiuuGEvaDzoYux/y7F6iesY8BGbJy/1Y8mQf31gz0U
MARg8w+tRdbDTejDDrcnhrYDEWUwYCDPuosJHqiwkBpxBgAZZCKc5QSlAqc1dCjyY6TjysjN8Ofp
QkSTlJWB5rMTVuN3T/Tp4s1BEk67jJo6anE56Qm6iDKf1NJiKg2K5McT+r/Windv2LmMNVFu10Ov
9ei72XXy6rufxtwRN4iI5NRDNIYQa4nGDKnXR4gcZVIEVp1FGdt14PDXoKixlU8PhX0WWFADS0E+
/7TS4bdLVXzHJnPjdX4bvBmuSsDPfx6KrpY2GCJ3jN3Yh/UStIU01MLH1zqc7pSKdgxmbhGZx8GG
0EMI6dzK5X/Ux1C5P+kDD0zGzxtQlroEyOvStOBuysPnpjl3MaOvfaH699orD53fp3iOuFHAHV2n
75AxVCEky3uE0JCKqx2BJtOhWAzOA0+3OkspoCHnUUa1wEgj3FgzUtKOgCirLPnJCau5xIDCxQt3
arLwT/gJWbnRjE6P9ew5SjbU4e5p14BqaYrDRUZt6m9CsRmC1Ir5zwZkRYvWv0/vJ/4EUoP5B/cF
Q/9aZWa173rkKIcA2ZUv5BDed0U/a+zUqC3xWcHtGMdtX2vMx7lKmBjkVwRrJzCqw4RoPhILx6lL
thqhPLe6o3z5Xn53v+UoB8wxCfSyRXMUcR6B/UWiZJpqALCdBY+OzgRf6mVw/DUGm8e05QmqIfIH
stKerQyMgZdOgNJG7AbaEGkYavuFekQZ+DwT8gL/q2E9bb+GHOQ5PJyB/EMHCBGrMqdLBBIkqtGN
107W/RqSB4fF1fdSTd4XngoPoxc2k2L+ISBHZTPsrLsb+oAjrAZbzRaHU+dKkE+HIno1d0f0JLio
x8OGx5cve1f1mu3L6eP8mR9O7fqw6a3hF7WwF7Ial+WKs+/BUonnZXCYSLts/1k8Z2xcjwsL9u61
R1YUXeWH2XGwFQucc23FjsUelkyiHYpuNtOUlcZcAIFgSt0VOodDEhmojSWEySC5/Ls/qb14Xy/z
USpCD3YskM3v6DGOp+m0mA6GmJECrgirNNHuISHa2FQnKqKV3QFbguSkkb8P/AqHjsbH5sx7zKmp
bjxSN8wlc7f1Hx488ynZKP5vmpNciuPsHmjr9EZgzdFymDa3jMg22jGkTXjnYUG1bKlsHUkEjw3m
/tx0E+rDetTY5eg4cApiVlwURsBQo68TLXkqXvQHJzEb3Z+fTVobPYQHlMt8evnNEEmFOz3MY7/d
PrkeupBbHasZ/eyeo1OHGQ1fruJjEOEeMOKo3afXw7mx50g4fqcw1eT0KETi28GTp/0lE+SoTN/n
73mwRG9DBPN6jgRxyAPTRYESC+NDtaHJgJI/oBh5rCA/u1t2eSgtgNAzIQtnGZERf09ggsSFUxDd
kcAODudy1Uza42tW3aAeGTOgCnbeaPYJYSXhn5MjpyFvyBnKXtwjYtOFnAabHKL4Hy5y1gdXqT9i
H80ObGR0IcUWf0BsDUrMRMZ9iywfIzJkdJj6LVKKzCltpRoH2A1hEELMinQY0ITkjJV21EIOJ2Zo
tYjO6FiRlfIaSKw6kJ6CdA8IbKJUyBY5D9i0eD0eJ7gbclQqqQgcwt7wMXuvOKizK3pXMrj3Crbu
vRKVOw/BIBL8CXkQ783Y3bjlJ5pW4qTKZVtBs5UsqGWDz2kRwWBFFDA7+gaqT9g+4BjYQI53FjB8
LkGg0Jx1hfiPAIKB4guikCzsbjtDNEYwoQw975wvy9O7EEvhBVjs4WLyoJ6A6vUbl829d8YPOh1P
eQSPXbFgzzhYzJahvH4OW+yqc9y23y4CnnnsZLPO6OVpQRTkGNtCcsFZ6efvvPK6fn8p7bMbIY2e
BjDiBOXEx8mRRHP5CZ+5UE7ATefFsPO/JIMgixyB9dy7ceYyzNwHnCfDzMpX+QLykyaXnCxAuSRp
bC9wxXuNowiTlk25VZYHXIpQh7yI61q3P1InOWk31uVT5ZKPn8MIyndbzQZhvOuwscAJTRHC7eUt
jPCH4IsPBIx/pDqqC+QYKHzIxGp9TWgILc+YMHHRzxHniSCOIQWIQwoFssb3Maul3gddMCUMkdlB
386Ol13lE2MNXSnQdw6yTR1wToJOyU+k8wYMTYvJw17k/hQLkNefnqjfT08E+IXxkw2ORSgz7QL7
2CduqE0+60TWLyJKRzSyP2AwZz9S78corTSM/vGySE0ozM5FrbFCFPA+B0d0Zp4KEC+8H/tn5iHX
W0uuTpkeFpMXCpMxSaBLT3ltNKaGhf0MOjp4pMhQJ/Gpsyh3yYYu23JKvRxieIOyV123hFcNI8w/
ddGmV7reN/qaIBvXnDsPnypbozdpsPeJgKtJ/PBIAMbBwADhGqkwVZgi4Hyt5FFemGrDX1iPBCEI
5ijWj+p3GFb0utntB/MK8o1HeIoAn7zFQhrepT6cQmTCQow2hWmfTRNvqBmOWyTs1NegWQe/qwcG
RAChFiEPYQsYD6eUABwB/lMBB3FuckhphOyyofk9/+0N9iWSk58wHFXIfxBos2lyqLHWLB0ikjD3
qAeYR1COjAFKbGlo7Qd2ISrYcXSx/kHf7Pe3d6gt3yf4FUgUWpMqgBvXPpj7icCrpUXLXfT1e26r
/XuZ7EEsR8nD0Ci2Q++H9Js0F0m7brxvybZ3YSIxhcAxG8BvWk5MIycGkMFfgjFV6ZssETUjPweq
JgkTbHmJ3WhpsAwiLiAzpLB7kT8GvU/vtxS7zfMHVusClpacPpvDLrKf894Gh93eRkeut0Sj8Lcp
arfmCEocD9O9srmP2nMU0plnU4yzPWFm8BKdp/SxvmcnyW6ImZSzbn922O/fSuS4ZFxbWbBhefgI
qOkdt5N20Vt0d6/rd09fcoqjcCTTXTTrhN0ZGNF7liyyCXmWwtF435P6eg3B3LQQl1w6nU29phL8
QWJIlENQwmmC/pad6QfljNsc98OOfSr3P3hO7nXXPfKo8Bz5AlFfX43RE2UmhsY9OuUZuJrUBTAz
Mlva1UCOEbNTv/LX8J2vua4XdgYib9LQf7BNZ300za1d44wojvDYe89QX1DP6tTstvK5pwI/G6mn
TAU4Rk0jEiXi1J5JKMnOjuCaXZ7zqCUAJdjFAf+oX6m6Gsf7ao4+o0O0fZNu7IHs7myGnKtsUcmR
AIJzVRR644B+NynTzlF4HsZUiv/bttiYOGnZ/WFNofp/BkJTTiaOGnQvMmoSZF9P1LOrevqeZmsE
mUyp7qQ7xq902Bk1ojeB0aw/418wWHRmB/fJ5o69w1hxGwenFgp0Tsxjsg+dqPQPHCZ7KoClqWL5
2srpiz3GSd/BkOEkArxT293+mJopUdaCtEIRdEvECBfiCwj/e4O2y6a0hjit3AyI61a93ev0m5fs
Fa4k7IbSpX6STsUSxxqMTaTNe8hXPMiyEYtvgDkAq50ePysNwcyNojEsCfCxUNYy6wQElIyLHmpA
U5RU8cwnzSlfV/73xJb6ZxEf4uJwrBz9BhM3QIeOOyb6FgsAnBlApHw4sUPoVypUKDNg42WyPcXK
pY1IK2DyS23Gq8O82cJAJqvPglSpG7mHcxayZAAhGR2ENC/c0ojb15x5y2JeNZQKoNCy4MsYi5zU
R4YuFaubMfDy4HVCL8viJbchhTozz9PZGzn1DmdTdDINKAOnDycuZxZHGTMIQS/JM3k6egRREUPO
go+JcJu44zfI1N+zUnTwwFmx1DZ9pMJmPG2DzibaHwht87GamxKNeHkywPJPI2d42SshEjbY6TDM
+R4qrAB232gLXTZoRNVytWEZ9t122ZnKE2XSm+kj2X0aexQdmHsrYTFGawFwKxhR8iK3sxhctAmK
TftDRSwLBvYLoNwp9lRklUghxrKYQs26uQ7YIwWD8dnzGL7E3xsSZgKA30Y+gegG6bXmgrEQhqSh
1A3tyfg75ahjFDPVJMn8QlOpjB12+sR/Rx35HsDcTTs/qJU49m948YXSFu9PxpX9vMJZSNz6a03H
2stUHst4KOobDCXk67Pn0IAFlx9lzYxS1sklByhBeAUnRSr1Z+AK3UyMAnROvLnowL8fG+pzQRfY
wolFdRA8437O990/NyKmME4ypMT2a3Jg/i5/J569dMFKgiADTRmRcoj/5goZwYely3eYXT5SIh44
dgQdLAVpS20mwFKsZ6ZcZhTn5627jzYPqBtCCrbkZbRQqOzZAgg8Z0XY3tiVyl3BYmGhHV9bjuLD
tPSxH/K+iCulOYalIapQijZEMC3CbLFhoPFmdh2pUdFVg+SAQJFJTvJFkRJlQX1UwE+ff1bHn6gc
0Pekbezk/2gPSIk9m2gyL5da2Dl2EDnAsCTDj4t1w6RaNavv4hFgMe0g1ig3HFyssCeDRrHV+bM/
bH4ruu0JQo5KgqUePi4sQ8irK7z9NR/p6+4yOX4v6VC7Qu9wnJK+ssHqN6Ky9UNkkPfJE0y648Js
mQJAjm02KYdtwdftBss/MGNFh2fOoIGhDnbtokL3/cPMW5T2w208MWGJjHbPGcCWyh3nfRt4egAV
Rc3Ewe8yEosqcQW/w37WiIgLYvB3sKBbpLfzoJkPi5zHQrHsRjyY+7kYU1Q6rT3Jws/SkpyAJtZ2
bEsWPiOIxA526kbT+5g1oY2CO/GF1V30oN3JYu9jjva31860EQ1K++vO5XEwe6syNr+n+x4tRQEZ
RFxjd06dEyv5sCtO7ic4gHu0ky/yk1MSEAE08+4FUlvekeMSE4BvUJ7kDazCwwjO6nEp8f6+13cc
EmDHCOz4QO4lEVWKLVKL3fKAowt2toJ6JNsmn5A/tnYGP2HWycfusVzgO7nsbOKpYsc7fStN6yGe
+MH7pHFZIBWdccZR8xmCBwSvnRpCdl/uAR3Lx5TTcid8xB8nG9jy5re5759L+SQHeMDAwhE6rTrr
9647yhZgiByi3x0lb4fgfQHEy2ds1Xyb5AsBJvXbFCQhzEEKAX1O1GQnwwmiJIeY3Cef55feq/72
zbkorwASVtGlufWg0+m2KrnMJF7q7iV0JCcr40wFJSEHA7AAAdRon7KDztYEQlHO5BV0HtEksBjT
gLiPDR1M7N3iTw/6IFETbbS1oc2YDBXd5zF6vDxP0qgz00G/UcHM+MQmJs1eS/6nraLNfZ2saXe3
lnCNpG8iWjHwNSL9eP1GOOODoEWWHERL/nAAvEG53DCZsz+e0ELNqUmEXoEVQ7u11GeIbOqN6vNQ
s6u00zhhKUe9Jmtpx4RzIovY2xftQN6TdquPhMpOGtej16WE98ln3YB8hsPq4fQqmz9G8zf6Bija
XKw11/LmPseEgXWZruug9h5TuEkeZIxSIIPxBL/vmks2do7ESrVAPdnaKTRVBZj2npICoTq7s4mi
WSYBFGF8iWkfIG3tyCsQV0YbyoF9iMfx2lVHwh3onfjPAwUmjvBI1HA4wyTE+mbG7x22MFqDLRAE
itt0AhGmDT8hNU567pDBIbwG8UaBrWKF0aXZMUXN/Gr4himMTRkhnzLM7Wij0bLisBYLjmAGSGFS
7Sg/nKJ7M5O9atVs44dQ9IIigxpru5/H9J8Kmg8bRuvbMyQTCB/DiBUggq/NlWmE4KfLz1T7eura
ubEisELUiQBdOQv7DqK+xWv29nUXslzsywhIcem5fFGBIOpwqJYSzEZiDwL12q6p6VXDnv2ddgN1
3cXLlh9TY20Tb1XreM5T+AUd5IpEUOsMurXxqJ3+LeGHD0G5xBsGQKRc4VU87AbV/k6XSTv31w82
nUeIh4GZuYrHH6MRqal6cUviIrKPbX0p9l+uRYbkA6N4W821uoJU5SazrNww4xBETmL7P87Oa7l1
LEvTr1JR14MYeDMx3Rck4eiNKEq6QcjCEYYACMOnnw/qmMiTSrUU0VUZp07myRIJYGPvtf71m9i5
sUHMKQMZvO7us8l97PD8KavK3XkX5g9IsK/YUhLfPkPeDCXrYjdHel9oVQWAFLMNfO1km2IRqFtJ
bWTTSNORR6Nnbjuc4HYZnpOxV7N6WE8QRNoj36Kl3MQUM590B4Ezn6JBhAjW0/8QYslcFrLUY3Eg
gZRLXGT39Qe8J5Cnqfyu2phWYU/Lr29YDGMhzSOYfozUL6xRHXGuu80MQ85Z4sPgn1HCsfkldunS
P3NAL9M1kD02UOEumA3bd0AwGH7KgxpNgyc8t5f1Ahc4MvJArUCfGRrwI29OvG9nO/xhRyakm0zb
mTXpjsobDC72PHLvVr1dLAEq1Bn8m6m2izirH3PA+Km2xbMHLtF1eb5n8YTL0rP2GUp8j96OGZtf
7lv3uqEZwA5SPtYr+pClfqc+xu4JlbwHvM7bJ77oL+O857qEHAish3DRB5zE0seaSvpk8OPHkHM6
sJlRG3P6l7GGdy/boWXUnyxGwJJhkNu7mJqoGw2tLCIB05OegwWNVfp62FNIblo7HJ/JY+aQv06x
F0AWeeALsCKiuUEASTDH2Nx0y3dg9jmnqTWHKwb8PS0OxaY9Wtgv0lzN5RP7YThn/+snTEuswlFN
B/MALbEvJ8K7w9ZpOuQGC2NZPQRP8cmE5oba+JkiOd1nzxxTtW1CMIHHth1H2KAa08uz7gqeRjOI
o2Xrw2Z2+q2+B0iR9/EJsfmknjzINlVyiU0gwxnbmLB+IA6xdfBF5h57sHPxo3X54YrbZhFzLrqg
LrwdwxIaFNMJkS7EDv1wi8FWyeOZISKZANUzO2eUtQyXGuW829jRHuAbAlBkmwwVyheeozzKPsI3
QfTDNyB3hn3SRwTMznyV/QEIhGOQQeo4O+vfsZQ4sTKjz5eaA2EFh4i2jDCzaerUL7FDVd2ucIdd
NO9MipL5dUNf0hypVQwo8/hbXC7oz0Z6zpXFseB9o+LiDx83/H2G3wY2wEcGV/yBBMd/DscnOBnj
W43QbVZOjR5SCl3gef55lIUCBV8C9/A8pwUUL7bsWY8zeQGRGEKsNVNf4gODimzDFrJojny7ZAcB
yXqsjtmGL+ON1I18zu/L0eRh/PdgfZV0D0QlTcFlaAZWjVvO2+N4wDDj5SSWsBMYx3NgRkwNGHK5
gzcSyTtfeR8aD2Kpy3TDMWW7fddP5U5aUbkm9uABz0jvTLjaFRxg5sqJzW4/4pu3zWf5FUJUIZyJ
VwT2sHc9JavcjVwSDA+8dI5lxy7C7NVYY4JKOfo9Fr9uxZY/apiiNXK0kasH5MfGac0BjWkX75iJ
huzx0f6ZuzK6UTWg6VuscTBjcM779ln6GHmkBMrbBBDDLnSSPS4KCxi+cPmZ/UVetGdfOzQuA1M0
wyN3yiT3dVJynEQVSt+R7ND5iN7eEmu0Lej7GWr+AOgXloXiAIkBXGrv3d3tuSe7nF5oro3cTo5x
XlpGXzSHW47OZn17uspA3dO8ZAJWb8wXeZGiinBhW78KKIyeDF5U+LcE6x4494cSc5PFiACAwbAP
vJSo/pD8jX/P68P1PCpHBTRoBdqupLM2nFY7CCSLaDxQOBbEEwzgmAlX7GBvAvY0MSdHlgSwSQ4R
neKHQgdDWVSzNq8bg7RkDlPYZ7MAbLtXPdG7LujwJYgK/TGf1wdEITxo/QSalh/pwuCn05aMD1zx
c4pMiXMKb1C7Z/0l83Ss2WlBD1DsWnal+3w+8HaynHfAiTDVFigcqCtTuikUhZvcZX+adnfVmpvg
igvuhWJDSTliLGiXq2b6DN51YNdGbwANZVYvuBGu8pbzhloYNTBldncIF31o0PDxNlTXLKZsFbOd
ZP7jMbANvqW6AOlzKipAVv8IZxrv8O7tYoa5uBMDDx9EpAKci4lX+5mjckKxun3e02J6Vb0KmiMe
NIwzUb7gYdKvS6SVAPku1uE+zbg5qdgIEGXc8Gw6VddZeKBwHbyRJw4SJHrNE0WhCnl7BkeG5cxF
LPiFHZm9Z8Q8U7t6JweNpoGfWK3SA2kL0KfBP3jZATFA2ha80K7hRzvxs1Ni7Dyp/WiRQl0uOWSz
w3l6z26+bGiWzL0BY/iF+jM+RK7lBSNOXr6DYwWURIvBTT8gZ0rTDPYHmwm1yJ25ZkkTifZAuehb
d9A8nPH4lxehczkJjgYR9HxERMSupzPzWQHHUOSWpZPAfmcZfraV9J8K6r+p9E6pwlk17o0VzpAO
1MJkh98LZXh9ilyI6cOc9h3On0Pux+N1y47I5ACCAicd6y9k8MuuvzDZNYn6Zs8EsXznCfE53BE0
B4fkeAEUYeZBzUtPQ3NxoeBlYsOvaFaGcWODQSAzg+yxYp0VXIwwNVS8DbAUmSRAwVzK4saT44cP
eOQyM5A89mOwZjD0AIpRPKNtpdGBRUUp78LLPTKb7ooZ9y4o7XPkJTiUX+yEZG9SvulTkX3ggrQH
seT1HL80D/cp446kboplKi435jhoAOdLOEZgQQOmPyc7SumV9BZw/tFsmZM5L6pCSdyM2Bf4DWXe
6MJ0gBJM0a8y2bS25mfLmR9vEMJxqeeYodBIoTlNAQs7iLvBrGQlCqPfkAcLEhMczgR4ufSi6ksO
c9C/Lmo6CZYLjTdnG8eFA8LgRB6Ats30fWa53ZKmcyN7F4cm1OO/p2jOHJ5XPdt88M3EEZKhtbUe
YUfQfAXr9MC3pWt5GU6dF+zHM05kW4Ft6J+P9SnYJ66551eYh9gS9VjKzyjEuX0JA2ymC83EBARF
e8HCLHEBWnNRFLWx5cQQBMo5F4VVEq8hywpJEC0flkzY1jILgouLuTimRwE5K27BI9aNEbxFlGG1
3q1wRAlJI84/rmCQAula/F7x1GLG36oXlzsp87cwFFqHB0DwsYEau5syQKItRRvCjwJxLE4tfzJT
tgN+/m/kPfDhC238H+ZRQPBCiQbKeNPeioX0KO+zhb7vWTQnblRKkECBE7NzEyYRsvh9iyoPtdvn
J7GmelpNrHSZ4RCcy6cGXuQKwmvOrB4bHgAVzHsHHEmYKt9VDTF/fLFZL/iJYZ8bTD+cc2IbnWuJ
zhVXCJLP8+kVZzll/FO0fVm3/Pe//vd//t/X/v+E79jmnIewyP+VX+mi4ryp/+PfivLvf5X/9Y/9
t//4t64ZoiSKmqRLmqqJhiJr/Pnr8z7OQ/5t6X8Vadhd5VCmJjkYL6oJkA2veSnqnEXLqwrTZom1
bEksQexEWDQ9aslUprJzm6db56vsSaGvkV6RuleM9itXum5YxWAY0LAQj+An7/+PvrCpmoZimaqo
S3//wvE1LXrlNsSH4brUu2fhRbTuJYx3Y2C+7KpNC9yNzOTtMtydAWOwTVJAKBlaXVfVdW2SQPNR
a0eNoK9R3MMr2FHZQVmv6Fy15L7nJ7RQQvpuF2HlS2VUez9fgGR8d8d1yZIVxZBlVVT/fgFGftES
s+MCCIfc55t0cM+HrPdEtKenrf5AYXbZUAOEwxt7gDn95dPHn/71eSuGxAMXJUPTJPPvn1601SWr
ZSU9YH85e4GaMt2je5mMtXuFRi+yf/k8zfrmAy3T0hVdEU3J0L9cblQMYV53ZnJQoRqhqc2nuD2r
ZBVEfkTPYy1V8mErZP1ERzo3mrvwJCDxhgt0wcR13eOLLzqWscKbOigXlnjSGn8MwqW4W1faPbC0
jNYJMSYmQcIEiRZsCPZPxp+C6YBjtxThzIaoVyiKMHg7KbgAyzMjmhElIwIXqGvjttde4nRRMtsp
9pWFP63NIBeqKM7Mde3kd9KymBteMS83lraJDjeaOSBQIB5Oi21b+HnpKeqziC4YlaqAb30zGQER
fTTQor1HdINy+TpXmPhDf+gd5AiXwI0kr2/33QEQGKYE6EdZ2HHfUYTsZLh++dO52+f5HEp/zGa2
jfJ51NsoxEavMdNycgynu21Y+vQQZ2UR56sSgpQx7SoXJrkSembht+nspp3icKl0U1BC9rfMmAw0
LQBy6VqK5lQ04gsFFWfHGaE6xjwaVr5TPlPUVpfKBZUs0o084M72YIWz+BTWvy1JS/xuiViKyOtg
yqKkfFmTQ34uulBUkkODKUGEJ5Z3hZnPZPoyEbvRFpwnjOS0wmaM0eADYzD+gVJ7SuNJul0y+Hnq
jroy0+EAIsbXsJKAAbNEg5qXm0vkJiK+LHbBaKTEB2/EFLWHKppn+QNdgA61ul7BbADo7hqfMejZ
mEY7g/iPxZWUToJcXYh96hr/j+1QLhhKtEuG5MUJUI151/Uk+fXNExnz4OsARTncXaxp8ip0TolI
UIRGsQiV+aVc38pHDX7x21k8xAgtRPLcl6KyaMOlGB3If2iMjdlT1FF4QlET2yWW8toAuYEjMHBI
Bxgivz4vqvMGSh8ZiVG4GGhHEZFCYoIvkNqG6jc48aFSpjR5UWGDDZT9uxINgeUV6lK7bfBribC+
UJ2IsSqFM7VHMRNDT0wW1XVbGMu2ItvA74aRZE/rqJ29m/jEDBjnalZ2kS6G1JFru5O2kK6Naqtl
aynbdrCcqRbh8/R0Nqs+8tPweM7Wl8BRbm5pOG24MVHdik4bLOtoiZ6mN23P4n0RIzeQtrLxJjZ+
cd4M3dYa3LByi3Km3B6AOoJTWnpxhbE1N+eX/cn8fu3pmmjKmmbqss7a/OP8q+tLr0iBlBzaO2Up
IKiAo6nvPmfs8VHVpsJae+n9whbegr0FMQeCTfrcvzKULLGyxrptxW/Z0Sov3VpPUg4jcxgzVxh9
hR7loDwXx9mRA7vkpBHyzewRV9WILWoCQiIYsN95VMKxYJxwSE5MIIPHcbC0oaELXuNH4xkaCa3m
ttwN5gp2Bz6GWucPp3REEc6pK6EaekympfvLxi1/+1L+dWPGY+yPGyMFvdp2sp4cBpdhoodv127M
vcL6AShmc138/HHqd6eiZf31cV/2gEavNc2IZT5u3Ry6Y74R3612nPchKed2Dinf4LIj+6ZZ5Mq8
RIzUj7E7EXNjpNonBMYH+G3DSCiXkNLUB0jKzROCZBDfPcADyxsTPShV8CKZSpTTCBqqLT3+fBnS
Z7309Xz98zrG4/CP2xZKfRrFuZUcEnS3MeiCq5leZHmyBUbg3BB33GmofZrpS0vhp9hQOojyKR9T
SNaKk6OyO9S8SC6FlyqQoeHkqh+XS1nfFqndAQ3QhgC0tD6WEyRPZcm2gn9BUYaUtGMSL9k14kVf
CQl9zM1J+VJBRH5GywDjXLsQwLpAUcH4kvHOAIKwF++YQuiYZ15mrCeAB720VdRMu5rJpF9vRFpT
YKaUrhczWtxNxZdyxRi7OdL49HAP1iNGyRxQPhUb4/kyuiVgAqC7NSJ5RAbT2APfRWMOvvYJo3kI
7gaPsaZ7XvFju2wFSp9qRJ+MMCmdlcBhl8H7uMDx+fnpaGMx+8PDUcbN4I+Hc1PVSrbOLLL6ibyr
+ElYl5v2QVjWc8m5urpfWniYQrmAMxBtQLW3HQjxVnBuM/7Z5Vis0pUxVVY83M2F2eAexSjjRHon
F+AKUIQ2FzEbWNt7hdCHVUj5wcMs/PN78n4lcCv67ez8rNd+uqQv5XA03M5JcWX/ijD2Y0NxcJ3Z
y/d5OTEQM6uPqRvO87tuni2iO9Rw99qrvqt8yYvgEHjDHKDyvll2q5C0o8AnXeUZrkdIlAX6qEed
MoTeaZLOcx44cxLVbe7Cg/GY7qHQQa2QFjHIlp9Mca555c7h9bC/uvU7BBXAfmMj7qCo1E/xvAVZ
WWQeiLd+L76T5JVISFtdXNKlnbnBBWh0wyG5snZw3cPiEro0rKNRFQaX6Pys41d1rzxXx/MebYmE
qHSMI/ZVDbEzJgt+9QT9i74DGJfuMFgTupv8sh9+9hX/vNGWpaqybOmW/KWOvWXxWU6bNjlIAJYw
WvEoR4N8yCbhc4QK7Ll7F1kIpPdl+yKb9DCqz5ORj6YYkxgel8McEXokg38mMwRzzwhqgNP7WL9b
0nQfajNqU/R463KRTseRa8hw4CGXXevjoi6RvOFHKsI2yWcFwyXQIfCweXIHEnBZSG8/vybSdz2C
xX/+/6V+6QljS+2vosmlAjMRxwNAs4nEiQarpd/DZaQ9xuKaEWjs/PLB5rjL/3STv5zGslRWwjXg
BQ2f23BxC5waWLpBeQR25/TmqmlWFE1VtCZnpsR66S1F3AU3GQQDhxo4qiCPFaF87lCuO2NhQh0B
TMKLSJ4U6lxhabMbCm4+EoyaB/Cr6HVAneScTefSLCtlEl5GJuQ1dMaA460AZ4HH0jgXAkPBt/oJ
uZyk0aX8BvTDU0E+CIFiP2ZGlq+YzKadfcFEGFfjYiq/oSUbB0yYoMPqv7mKuK9vc1jNkBcqlwiy
5LyDbYENMMyTcdhSzW8vkbrpDHvo7OpleEujZ6R6+ZkJB+G6Tm8PyrIycByaYcGbwmhHh/CurguM
KfDE6RFNjw58xV1gMRXyJHMWP3X91HzsENAcG2OkpMIBz2gxFbsVbbTRnYa7sQdUp92VMHmw/FLg
B9uqTrzrpjSUqXLDCmmThMtzt21JXwAcHAIfHFlt7sDZznkDwXZ2hdh1g001y/FxlHyRCappow2B
RCYmDuIOk5ap9BjhpkxwEfljmMzIBmvuBAGujfdSp7vgfSOKwPTZWjLwDMxdG3kGynzd7VOiip1B
wizwl0Phc9P/ac19KXSUXpCFsBnY1O8gmVmv+OTM9bW4u/Aw8k24KMi2Wpv3hqMeC/YzvM/CO9zs
CFWlExjhe+lY7pJ5OfvlZfjmsJJEWdR0kcbIkLWxQPvjsFJ6U9SEpvtsnJNwnWQ7QwNuhdPDYSV4
t9Ju5y3voiF5avQYwW2NXn/5Cvo3zfvfvoPy9+8gnYVOq/o+Oeg0Sjc/jOnJpko8ue6EB/OlaWfK
neVBKxv0KZUYpOAI/smreB/FMJKnbPcKDiEo7GiqCHeC3RHOdMmLEcfedhreAfQC2esVpmK2JIi2
Z6ILEn838j5eywbbtQmZuengNRfvOubMuVRR6mURsXg7hzQ89XzfX2y2BiHAJNGhKtTWIh76ASG4
HoPhENYcNNgCYM0LpcW5jSfnYSR2h/E61T2dxL9hVNSLhzHUpXIwJESaETiQXxFx4FrYMuRG5LrG
g5Skt0VoeBgoouxArqBh7IjGO/Pox3kNwcX5f7Ggc24KY0JOUH2scO4ZLhmYi0dLOnZU+LwB2Uv/
zOwAIFi8A6ZGDcUyorMH3+VXIFNNWeTBMsHriffL2J6tJaB5UXrCZZTgU6nB+caGHXAZh3YGhmQY
Ejnbz5vQw1YA4FDJp+e7bE3SgqyRvdv2c6n1QZBBuXVqRn2eYJJfOFJi968jv1D7tSwZy44vL9Xf
Fs6X07LuUzGQ1IayBOnMAb9R2JyDow92fxcgv3oNXwa7eoODbaILHGYsoQhLKArjzlHfayzATgQl
wsikvgi27WZYG8GswV5UnqF8Mj8oH3jI+og6TiI0ae8A9UwZcUGCBCPM0R+R0PdoYYrEzI1zYo+7
wW40dMD14IgQe0pYljy4NYKxKUmroxlfhfxxqnhMA5Bi4Aum3ive5VguGhCikcIML5pjGfs4Nkjj
WCyRUfbYnT8IY6QtIt9mjwsB0ZVjmDabxjpei4wLVkzd4Iv3NsSEQ1NNGY8NJ7X8pYvVfrvdX07s
yFBuVa1wYouuBf8Wz08ymeGtriMOlppIuUn+Vj9VC6SztZ/O27f6mG+NzbCHYUzI65VoWJHOSmeZ
351fDFt+EHYkFXvoX/a1jyro8ojvPSPLZEGdbuEzBW1vwTsiHqCu979sydJv286XMuB8boVci6rk
UL1qiLsfldH3wh7RIbb/KFvBPK9eJMVD1Y78OEiPIdZG5qR3mUb8vAXKv93ZL6fD0DWikg18FfXJ
CtEjfqTRKrm6LVFh1nqAXEVPtKqp7R7PZCkKDmTStnrFgbzMTtp9dvr563wHHv/tvfrSJgetal1U
ifdK2wwf0HOWIzwlHsxZC4noFacN/DiY2Hq/lb/fwbh8sKEqMmeSYn3273+cRroWSX05XFhhu9Br
l5c17Lnrs4ROLpjE+wyXJb/mly0wFV0qW72JIUds56By5UJRl4RQspeT23uBAKN60N3J23gzD7dn
GbNzPBEwK5AnJmqBFRIZJXQM5v/9zPoQxFXybBSLszXtcXWDdsokEGYY8/XC09oV40z4dGQGt47w
SyGsjsfbP3exvy76y93W1USqoysX3b8a/ULZxJiyA33BPDHq3dl6DYtDJZ469vDVQEj2Q+lkRFyj
1llcYS9X076cnkVX30CjhQiix4SeOlpqhyHOGE3hEhUAxe+iYHQ9lffGO3ykah6po5OKLP5STvw3
W8Rf1/IFmOjiqBQkoU4OBhxunIs6h/xXgZiM2zwKnMvFIdIxQBfdzzLGsTXEi6kO2vIW3EevN2EG
WAXJp31BBKmXm75cgK8UooM8CSF4pc5DTAa4D/K0fGK8qdo5JImticcEtBqY3wBe/URqN105UuwU
wcs7H8nLLyiS/A2a9+cq1b40+NktLRIz5vUQXdE2YW+v6idlIb8bp9spYzS5EWdA7wOAKzz38VuB
ZKDJ+PklVb/pYv72Lb705EOjxHF/5Vanz/K9+alRON8Zr9br1U02JfrCFVwEXL/nJDPa0bb3e68d
LbHOcxpYmMpjYwCbTV6qkEwN4kF8zsd+iQZrVe3YbbuXKxixK6HwvBPudDzPwsPPl/AdUiKJDGx0
gzZQlo0vqyU4R6lhJBR+zCoebrimwLAZJqkyHxAO4hCfLjkm2QJC76pjDe8whol37QLdwxOadzy3
Y9Y/JnqoFFbo5Z2bq61hBkGrmiouvnEY9FVQWqQV9kXP1V5fKIxUxQ0ODOzjQ2y3T+kDjJzGpWH+
+dKMb5/OX5f2iQj/uZN1URiGV5FY5IcLCiRoJaNnzBURJEz4J2tT3FfdFD/Epb5TPCQJwVPlaAd9
F0dT5RBGjvmU7cMjnfqLiiupskJwhOKSRc2CQlBC2vkLO6C0yDfJpl+oPmMoA5KltEjgrwaz+niu
XD1xdYH04KnaTRhKwNitsY8YbkuiiyjnaoxkycmB44Td6jrGVaGejYCANSpmcQK7h6cI3PHzjdG/
fXn+uDFflm1/CXRZzGiEmGX0wabGoIcQiSd2BMjdsBuqGfdLRIJ7JvtklsfQPGx1hbMsf3xBDIiZ
DvWCMiEPOiPfmX2Q6cg7CeTVoV61XrbUN1f0Y9DMkfwNoy7aYN8Hmv38C0ksna0Os/nTa4IT4Izz
IRW9D3JpvlLIcR/02oXnQaINGsefr57x53eb/R+XL/+91+nKjqJ17AM7JiPCWgx3YjpvYH1DIwwh
101Kmq7AmoUYozI4wbgW1Rs2C+XminkQljeRSwCzlh5NMgkRUeJBTP4NkZz96iYuIyJdvaxxqvOy
rL3hg7vJ2mqIcEHUfn3IzgyRMKSCFzAV79FjkjsrrrRleGQuHdOLWBMOFiP2EZ3KFgwTXy13VnoQ
8N6ATk2R/alPx0EeY/mmREXlp3SmSM9RUBlYwV2AU+4DCvF9p9gWCOcTaCG8CFgzdu6xih2OJAKx
oQcR1emoCO7DhYJEhtc89czhQPJNInlgxD/fd2UsoP5xxiqqQlGh09Ea4xn8x+sYN1Yqxjdue/xs
TBD6YO6LkilDf46pWeWUyjJH8QUsg7chl3lZXbHjgTn+VlAZYtiI0BfeEQ0ZBTzyQITyUrEOoxm/
gUhKPkm67e+RBg53qvfzV5e+LQ8UAyKCpUqWqHxZMcNZPae5zCbZ7Y2XC3zjeAdJHy8J5KM78QTX
6ucPNMeu6Z/36q8P/HKvovgqNOGIQTavpV+sAzqV4zCX7xt0/1CWgZ9JQxlB4Ntrtg5ZT3g0owya
DY+XWbciqZ5tmp4LNZcBaw0VWAH+MtEhlS0RPDcn9VHcigcFl0oJ/iauDfjcVtPBv97Jzu1UHYoj
jF9IsXN9q35mMHZ3xnuxiR1zNxTYN5oL+D9wgZJp9Xb2I2Ru2aE6sj2o2GrsA7yE8MDHska7/23w
8nkg/XRrvjSc0Vm7DbLKmdtv4g7nXn3Vs8ssL8asw8BUmwSrLIU/ebFvW3klNFP0SfV9iuob5IsQ
eYT/eM0crYVxYnafe0izqnWIwzcJ58tiN6yY004xsRiBaHZiRr+1Ez8xkeY95UYzC6QErt5q8Dwb
u+rHHnMxXKqeh4eSzVT1pR3FHe4817vLxsRH99ba2R3ul5gU+fk+WlRP9Uv68vNykb5FkP5Yn1+6
wrOSXS7JQDXUPCDZozy/9hOZ5s7f8nJgSlVvgCEuLzPptzNW+g5Cpn74a6V+6eCuZnsTGouVWilI
CJ1b4MalGyhz8GRGAgJyldAR+1kjTWqkABfC3sgOmlZ0CCZeWsSTILiaRrfZjdAlE0BkWj2Qn5gS
hgL7QQOkXGSMlVXv1i/LqxPEi7PqZtJMkUhRmZASK5o+JI5cvWsCu7Amce9hCqFZNj4GyTBG/5l7
2K0AtnA+z7IjtpNL5xHMRuNWZ088P2ZhLaM1zJIXGZEUTBXEifQo7izyvWEj7gkhHATciBQFB7UJ
pAoK/JKY7+2Yj1xNpVWxED+Y1Wb0Ou2qS6Ypvmg4FmOgx6KR/Sy18wOzlUB2++AFBDWSfTz3Lp0z
yHZmeV2DntbWz0u0QdA0f1kZ0rg1/eN1USUoQJakAS5+2UnKTC2jJOV1wQGXg0Alc84eN2CjRuK4
zLV7XV4NiquF24aGUnSijKwcW2338HfiXYdfBg5RKIoSj113C/TLeZiTwrUTiPZEe4aQ/r2y/JAo
9MJGVI3ZmrEYZHcgya2jvm0fzMuWjPsxsn24i3T/wqYU4Rsp2ZfPo46ojpooUFR3DM31MeIguuLH
9oF4APOTNH6udWhDUMdpRCB8T2X1QxXmQnCQlLus3ATVDj8UJJUKuxCVhYzd/qEO79tuo8svYXMw
Qq+37lPV1xhstZ5RHsepp+XU2Tan7rrNldKrdNu82EK5ZOAODTQKlhVZgGgNFIdMQaIIq3hON8MS
+vnxyPq3NaomqaZiQhJTPuckfxyKcpWVV/WWA59J0F53l2Ab0CqbxwGmfPEut8drN1O0fS1sQ3HV
EO+UeAGtBB6Ew7puj7J5GBAFH6Rhm9JJ0I5qD2KNA8yDkT9abH0ZLi46o5PUl2W3ktbKSCNm4kFl
d5RQcVFDYJP2YK45bM/CHNqKirZXU2dK7uTBUw4vQofd8CYFz021oiC8ynPJ9If8IBJijAUMTC1p
qwhzmVMYS7R0CacrTVYlCg5Oc3i66GJIFetnOo5V8LoZSrA+1DtVoZAuN0a1qiiiZaDaQd7Vgs1f
N3HbMaKIhgW6S0u5BwvEOfUmPGvVHfVoySvbtC5oM/N1HQ/sbstUxsA6CDI9tqrqskD4ykmdPhvS
Xo/mjFgszTfTRYenixx5gvHUYeNVHcPer5E24e+VuEXxzEAmsBh45o5OfOHZ1uE/EIyH43F0p1nw
NThxzX59Ntc38bGR5mH9YCUn3XhhGfYEPwYAzdK9NDabHEL6q5V/4MbDRJ5Vaw6nhiAqoqo1W692
5tXtLF8q3wnNKDeptE25nEFcs6Zr8MeQQzoVVoK2KOJ9ggMihoWAmcVGJWOGarHZU1mfU99M8AHA
ZeYGzfYGh6W5rQTpTsB1t9ym5eaGC8qVdzV8kYYjloPSui8OYBLozTB71NR5lz6W7ZjFLQqQTp3q
GG/OBmTicJvqfr+qLFu73UmKA/4fQ8gGwmjs7IpzoitFPvoU4HAd8rG0V3G0NxHT3kC2x9aWrrDq
72QsDc+zyxjYeRDBFUrtkFUnowFf9KJqjCNMjFlYkC2YvbURUuTPZscgxpnJGsGv4RJC9EWEzPui
Z/hprIXSuWQrwhms8/7nN1H9tifSVEuyTEkSDetLT1QmlhzokRAfZOI4ZhL2sbw1NLjkLO26D3od
eX4jb4i89UfhNdvzJhivlw993p9M38gWw0PnFLgNhZ+zQZ8ItHPBecLZL+z6e/21JBNtkrvyL1/7
c/v+x/b+x9cet/8/9o8uleOmMIL40Fz8Rn1T9ZmkTBlEYwAYrK7l9mzC+fu4Ni+mPI9up6A7BvL8
3GJr/4aemfzbAg/QCSmmnMMDCrn07IT4aZv4BZJ/Nsbc12/N/VnZ3ZjYD46BxWBropAxPLLm8hu9
oxOEtgF9+zXd0h1hIPQYABEQIPIb2iKpYy3xz4s1FQhCpmop4peLTaxMEkp5hFvyRWitg9sqoG+o
PeMyoy6rNSfWHF11pHquETEFiTpZRS8JTBtfQN0Fw/4dZxGdVw8rR96e+uybBEjicHpdyhHaLO6d
D4FBvzFiIAzFvZw9qSb2x2aa1euuVWEgNA37KQyAlIwt59LjXuXEo12IjeUUP7UWvQIjDMhaVIKl
zdAiRoKfzNKWMMVZqp0K0xYCpgx+jtAXMERyMUKDLwaiACFzEqbLGAvU1MOoBvEQ8iImObCtcfSp
ynmNIqBZYOSE014CgxTutcEQWN/fmiU5PLK4xVuSuMYMamDn0zln3UpPYLve9+N+mh3Sh+5FJhsp
XNTky8I+Vxw0qqm0Bx1jtPxfxBWh2FxHcRXeUDKBFq898dX3tbCAfB/pqIux0HUUZWYw270eq3oD
XBKg78MNm5/MiKZxoTPrw0zP/MtvLHbr+/PyryXwpZyRjWuYd0IxVrqCaouIkkjLM72W5LXzXD/P
K+NVHodpRTHRsPC+rOKjps9yck4wI1DGYJmOEwQHXOLcMWndxHRIhiOgXFeSXYafT+ybCjN3HEJm
ZGaRuAWSAXCIpCDDLIqL/Iw1hAcovOiPzINw/SIb7fxcriu8Tx6NnaARHsyUhbyi2RWXp2RV4Grw
IRN5Ct9gG5nkX9awEF5F6CVzYXTpDrlxC25g8Dqa62DawoQchijyPkiqYzYz+QEVDls+IdtNj8gx
etIRFqDpwcwatlXyC4QsfYuQaH/d5S89liGEQmuU9BOSNS+XdEYIzPG9kvYB+tYNBK+fN9/vtAmS
+MfnfelfUqMN24vK7CV/uIV2XTmXj2CnP8v9VFlwSxo7nPNo3rAYgUMrkGfDpVPOtwTEU9ROxVft
w7gPN815oYJzixjH2VTpPP/48PM31cf19dMW9KXdsWpZy5XxzsBHyU132ClvPWgi7MUPJpMXgrLO
pILNcuTvLY5OgL4yhdUbw0/xvcQFYZ+fgHzLe0bIFnJYwrAyXAQm1ENT4jAR7DJ1p+SAgazStrm9
J99Jc1532FD0lSZk4zGbNn8mZBZLFVKMJJfSPMTomIABKFpjaFXSekzPUKL8fO3yt9euS5yNhmYa
+ifA88dZc4uEWy42Z0ZS14n4MdyHmnN+L2ct4Mtze9d61wdpR0Tk4Gd8LyxH5j3IguwZ/i/L89uh
4R/fY9wj/vgeYnrJCkHJkkMxvyGje2k+mBENJxRy2W9jhm9fhD8+6gs6npdyb5YqHxXeGxZ5UckW
h5ds2l6n/bK9O8NgQ4HEyTnBbJ4EQ+qmR/mlfL/8j6aBf32Pz+rlj0vuEk1lXMf3ABm7PN9IpqXA
2jSn2y5Fm40NN4L0ct/cq0650vxfnvu3x+4fH/6lNDKHUArqMz3K2fQlOJ7zeI0tFWZBgS/t4dtz
uI2RIR3mMuv/R9qZLieubOv2iRShvvmrXvQ9mD+EMSDRCwkh0NPfkd4n7qlNOcoR9y6XXcsu22pQ
Zs6c85vjo0Nem5o8x2PcvHagVHFVsnAp+/cpGWIC+msY/nFKb5FAkd2N81HilO5g+yf7A/x1A7tE
qIWXMZAimpb50HeSUweu3eKA/9zsuWBESjQuUteYPSfKRKPdcNy07Q/9A4JbIVxitaU5VitX/brs
nkOWc6Y7G7kZ1OpvOwHMx/yqTaqahMDL7O/plsYRVvL+fXE/b9lNg2IMbVqmrL/NvimtNamTiYcO
MumO3v7lY2x+ktjwaXEAu/ns/vuA6o+Z2T8O+Db95sVLuh+0/DAm5n060Z7kMMUeJBPYepmB3mAy
6qoALp4zKoP1AqYhHeiVcIePayeCrX2Sg/ttRLLFSWN6VK4K2vdf7spP6i1F/uMk32beOq2KrCqY
fYBBWZWLCa5RRXmSwwLPaG2AL3X8vGteTbqJyW/w6mHtaZxAtz4wk6OJWm39h9F4B07lQ0FC40AP
36n+5Tx/zhX/cZ7iZv8xVItafqaZzavXjM3d6cO6BVf8zNAJHvyCFCt7VPIKdfB7eKz9PC/+73Pz
Ni/mUmmm8pGXsVCoc0mLDJnqvkNR5TLVKsSHXYvyb+0TiVToBS2PCIcYv0kka30oJnn/fk2UpvM0
4oIekrxdnebkrOxseAQeYfaVk19SQqPQsFGy8PpZ4VgIKXZXw3qP69QFSgFOACNnQtWPaogyUh8r
MerKNAUaBr7NbSzK/gEqzjqbn4eSZ4AHOPmZFFV1P334bCMuLRl60bWrK4LiiqOKnqgf9t2XB7ip
NrvjxwFhCt1rO2MJzYo8AIOV6PoOiyV8TCmgYrDKFuxIDsv8QmVwGwtauCW8qFEVEFM3Wfe8wR1o
xza8PEQ3xEpnf9XPrm0cbR2nh3dlg0u6RQukV1vdm9lfAQyQXDYW7HVt5EJPehDp7Pxa3fGD+Do4
Lp1F2RUKea+5fCr4QWvRv0en8dvofFuDjJWUvuwzD9RJ8Qs9KGvfxEuWco4ivPREuBgcd+y50tm+
lw1eLcGtQkZ7opDiMVBk/H+hBtOoBP+ufk4qNawQE188lpLHLchk/zyFvMiuApENYLs2OrGX4REC
qwtKeLgJg9IqK8KMRM9GCF/UxWOmkUN3wlwNr3d3/1tWTHF+ueT36v7Nqh+pKnHJ+rCxo+eB3Khb
v2Ai5n0ZZ8xQbQBJnSHxAaBt2YXrwOhHEas38TWmN38nOMaBDEjCjFmqb71zvCIpixNU9OpAP7tH
cDhQeim7y6jBA+bmM3FgXVlsDiCSyDtWgVR7ZHvS9eOWOKuWDVdb8J2pPtHF5KkiT4bm0brSS8bz
ygrh3TanVpYUlGBAVdiUk1sMoVXew3KymOwpS5z9b3NF9MiHRQpiAFvzFhliiIT3QXH29G8xcUHb
D35DyAiJaHDTax8y774rinAPVhYWN/1fnyizWJnSqOjhCYeKEcENM6A8s9lELsSKZcYXZaJiTkzy
DBtB5u4BDUnkX+S6Da+uTaqMAUbUeVoNypJqOIwVe7IK8TbGVdhMsc9BVycsRtZHikrsMIvkXrgq
+5/2vbUHm9aHTsVl23PImY8hfflEtteWOhh1rKVIehChguKo/SuKtC4cA3q79mOGf87WV4SIBCyK
ET6PyVUY58AKQEFXdPevzl1p6zrFClQr3m1NHfZx93/T237raf8OHv7vPGm8xTP54XU6PDNWEm18
ui1eWGOu4lMZ3Mx2KZLMPRnUgITOxSdaqJ8uaS86v0QSE9lg2pZPyVULH0WUrx2YyAqSpK4ObaR6
zVMc8fLeI+2mh476GpzoFQEuhpuOHh0APa08hP5TC4OCz3RBzb+gG0PyEHfm3/3q1JrpIP335KH8
mNYybZNoXTbRd7wFSmctU9PXJSNW3lEeU9kKk1GTXMUCPYDDWHn+7YA/btDpN9YM09Blx3hfhGr7
pCgqCSmlf5rs27fRGaztxZV6addY3lvZiCQfTglTc35aapt/X631U7hOlYOOBlk1Fftb4/fH2vu8
GSejNGs6rjEf1YKX3Tucwhynksqz0uAOOO/SzmBk45bNV+zIHN7U1h3dLzZPZMkvUuvpH7CXt5OU
ql9XKmNZnxjG7HSfPLOeAhG4dYmfu4rBeAl4tWXGUBNMcTJBmNg7A2i3k5JsAHkxAzYbJp12dAdf
U46Or54jR4Bz76AlIcJXrVMaEoXsNfLZgmxblwlSCdyuXzG4AGdyl1ywTb/cn58iecWko152LM02
vpURf9yfV/3U9NXqsR9rRXAFhYdO1nFzQvprj5X5CgtQEOT8ywrRSk+eIfupcQKpyCm5t4i+goNX
hTn+rleU/RTfhrSQypfQRtxLzdRgFXY1Lbq8KJk+ZFqJvKqKzdXX4TlCfU21xzkHsO0B4nObbEGr
K2DYOFNJmuuhgMRgR6xRGISCwKwzsibZKqbepp/jYxaCgyRJ88BSsgqO5lBgoeHHaj2WAl1NbpAr
ev++WT81XCmKw9Okc6/E238Hck2mNdq+OlCaSSMl9VO4aGrrAUUO/Hasra1XYtB9jKEYPjqIYmav
MctA2v9/OgsYArKlMHzfu+qfTlrlleLsx1JcBfevcgetoaQwX02dHnsTiFywQS/CZoE+9vm/D67+
FFEqzv8e/G1joJNpk+2awZz7NMg1HVArO4qGiwc5oSveEBU+4MS42eDYzsZ7JCgt8/WtqS+ABR7a
GIcI61VAm/8+rx9ntT/P620vcH7mjdzcuCkQaMCp95u5AvWlWcpz6besx7e24321YG9t8p9tIlt5
2429IFAUuf39AhgOUa7cYrVlKQs14MMUAR6d8pMizQbFhdGRAmTKGlRtMoP4+rJLojbjZjOKiF7z
WW5evyQofqz8qwxpkT5TdNkSkdQfI/p2tC6vfc2ILuFLEyAMrWAVP6E9RFTSu3VbG9yhVv02j/yU
CVKplOimYRiqrr4NjUJVVqr25KhNKM+OWOzNDAX1vz3MxzRPeudg1SoGTvuyOYUUHo3AiaQd2bFu
FaXXIN/cN8YcOcqFDCrbAgXQ6yGwJxJUPpw1mQEd/DqU4JNx5lGi95SIEAXzWxrDx3RDkH5kz10s
wWuS/ry5m2cfS22Hfiefj6dFHQPN/xJ+lZAGf3nyfhQKq5pmOLJuyIbzvZX+435nd/lgXbKKGZRD
TehaZo+ed87gk+Gnw+Sk7HkPdHacGNdRecPUYwALw5nTdmCTMBRtZReMknr6F0VBp0ty+TbB6o6q
LJx9ktAzLKmeMGXviZPi8KRCx9gHx9DwfxlB1k+BwZ8X8vYSHq93yzyqdy4EJTm9TphmIOU++YS6
jT4iw9ek/mOxAmwBfGwn79L2YSDWg6BsUQVgHfuQYrqVMZ9i1SroZ3Zt2PtDG/iKZ3cbB7KfK7Os
zZgTInl47D2Tw8bEratVEgEnx56JCe+Rth0vTxz6RtCZzw8L+zNdSnCvnlH1wH1qLX+okA9bK4OW
EfcY2fgo06R+jqm8OMB/XPPDHtPR2np1+Sk8aPt2AmCzb9J+2nm2a91t5hIIxYDGaMqPZIo1oPZZ
+9CjgW/rjFiwFEDTZD12FF/I8yAw0+RIWqKzsx03oFefzSGHwXybrdBAGhpdBesaoptPUeqKnq10
Uvrn7TGCkci2ywX8QecOpRPr2/yOuBYoXT60mkhtI2CXfayblnob5hfeDDVxJkD3hKoJnSKGj3Md
bBjIO67euIfo17Zo7af4SCUSZBlRdV17F4PIBye/3XOe3gs6REy9KRPqvGrY3SyasUFTXiBTnvKz
MZ1UTxptFC+lgOQagUJFaoWRAE+Ix9S2x/AY6FMqcFDO4JdH8+cn839P8m3CzQ6ni/qQeTKrgJ6v
A52DfuXT/CHaE6Gn/XK0327J2xInncprI4sB3XyBD4Ir4zsBZl333Wc+dX5hMP24nv55/9/WrfJw
qFPnwaWZyzyhArCG06276TIvvRPIXMpMQwoDckhHgbAo3Q+Y9cKq3eQu4ltnYwYaoXtyqd16+Mtt
EMP9r1UORJGpAltSzfd57aycdSV7cRvUk/+gc/zlrZ/t0w4j1HXj+JSGYXaGBw8A3rN//03u+L3j
+uvoIoVtqo5mKt87tj9mVa1e6Up9Lgly2vueviO+wcX38z6m0Hgnu3TsydHLsxa30RNvcCAoCGp1
dv8jSq+4lAmLeODIGT2TcOSxQvHhDHQY1U6XgUgvF/t2zDKpyvTs9aXrDITXcisNc78KXhHZnX/f
y5/XiD+uRqyef1xNWt8M615yNeRgkBUzrmS87gGdErB+XbfHIa2Ke7C+FHBJIfja6GkBE1GTOkwH
+JhPabymyzJ4RqQEKKvoG1hH1Cl1H2+pNjDgc59KJooEOK3g7X6j9Kjiif/Xi/E2/vTXTbHO5m0/
PhtuuXtOAKItUUFgUPlsKxOEQ/7z5CstQEb4+mZ4F7M6I8QMG2HYByfvt46kHyMwTURerLrwrPS3
BNj1edIO+fXJhPCJxhlvps7mOsctJ7A/j8iGyDRsrj0YIsdbmI3tzKVXU2AGULbStkQ0pnYu+1jp
Cj+r6NU+/hIkE4X/cMP+OL/3bNWzLix9b3F+hw65IqNIUkqWZWwCnpORZcXP13yF1IUZFmDVHc54
C7A65grU6i0fvaYKen3VE2Kqnt4ElqhTEE00D68cFfekUFxkVKKoMboM6NKhc6dnAAh4eKcv5Ah5
m9uv++XoMJA0Iq90efkoZwzg3QOhzuayUcKCHd2Gzrq6lzKV9vhtp7uHZApRoiMxpP09GdqO0Dy1
shCjVYraGNHRLEkgqw5TmiLznnRfG5j4suapLXI+7H6lPm5dJVv5GWWAFFsVbnoT7kCyFlrU3EJj
9qIZqvRfj8i5RjgaPZX49mjjg3R5JTYwB41yRjs7JWyBDzKSBhIpbjVwPv49Gn+sWmoK6QA0IzYl
bbHc/DEa9X2RlspdrHnP0LqLFMi5YKqNy+i0ggHoqYP82rriQ4W98QFSoWdYHsGAtqvnVxQc2FHV
kd38Nkf80GanW5wTwkxdJo7+LiP8cVqn6rGSVwanRShFR3+cJ6cqSNFg4HBOJIIRPWmCfc1kO2ic
oYk8EpNEHgKZxoGYHGENrVIN0Pk2sLGt1vnWyU99WjDSZ5curz0GnYhtD9dltjgw/6BEJiwGmXzy
UXpWaNuE56bP8Dmb9C24Wtqpt1XWgmxhld6F1C5ZyI/nOcnYwNkfTs7KIwyhaA/xrTVx1Z1iaz20
ckSTAeqX6hgh073jKTPdo7OpMLBDdHuIXlZABzsQmwcRLqdb+dDv5HSstJ05zb9cZn6alMevG6hK
0pdmb7+PU1Lv0+I5u1Z949B/5R14V+l+q2J0aEDGiksIuvUwL+ZZ3wZVD6qqHt7SOHuEK4vU47rg
Ak4K4ahnb1i7MP667WfOY6M+Es5XfPMjyEAMFMuzHdAYzCDSdVx24puw2GR3X3VJkNfTMwKMoweE
EEoH9V5IPSlWqmGJzqmkHSPYm15OHvmJnyEpy0vS2OGKCA/XLJSiR7/aUqy4g7ZSufeBxTdOjmAd
jn76iq/4YXnXJWKg25SXtolTSIQKGWXz2aoPg7sRUTOqXtFZH5+wGmsWaoWehYZuNkPrnCXR2ebH
hVn2C+xjybucXWeJ+jw6DBHlZZDpWCXT1tP0NGkGjbR6zlbrqoywHoCcamgtuG+N7dP0kWlEs88Z
pG1aFNUQM3MsPS5h5cTFkJVGnlMMADSPGOlTIc1MVR/vxqhqX859/bC4VF2ZXlhhvw0E3lLCAx1g
GFnc288th4Wi+cw2OBABEj9TMdUTW52ygYP1cCYpzRPUBxJ666OvNedj+dJteHRsGnBGOMrhAZwv
yZVSiyGzwVQDL5aEvkGXKVUQF8gv4XSxYEsukdx3aYevL0n+bMkPut192J+IoOggp1irFFM9R1Lo
Pu8z8MXDrHXpSmCVWlAo8iVk0+bpHimH4N7EFn5XyOwt71ut6oM7XdGcA1AeUbcCQc2z2IcYCJyh
i7QoeSka2wJfqYCognrh5Vo7Cblc/lgQ3WmmTBBVkVx+WVi5tuVycH55V6IpQZ6EbSteKWsPFq7F
nQKSAWulaRZ0uNJ7VBzaFTYufgFbjDlqjcnaQ1gvIflCKEQLLJea8iAAVb14xobOi3T/oajtw9E/
l2NEkgdGZKg0rVShxslsLQDCtNF+kI0njHbKJa1nlLHLqq12nqxXnwdhFVwNBKlpzQ4kZ36InUPA
/dSxVbnkqPF7KNHoMOIO6THY19KIKPmelREPmorthii/GzjhthR41tb8FGMCJyED69rAql849DFb
5UPW4sMzLuUv7AzsnA7+JDvhAGBEldHn4XgZkU1nwIHyXWz9trX4O5/FEiA7ukwLj2Nr7zKKY67k
R9lRs7H6hKSNgs3pY5t4s/26DFkYPTVZwbLG7+gcsN1BWGuq2GE/LuG/16QfKvyGZmmaAoxOsxxL
fosQVeu4Kp8vQx+VVt5pbpeuXqp+fSxb6p7qC9H246THtxR/Ze0c3g5FbMJ0+Pc5/NAEiADOIAXg
mDp5LfMtc6Qrl2eRns0VqWkEkKuOJg3N1eCI19bNMx5hnU8lQdHIwSzoy5U6lu7be67tHAT6zTVW
EV5I1yctRY3brHScHiFVYt30oh+azviMqeZV0i0JcLJZ9coSo1HkS6oYaBXE4dxXzdZ1BVVqWB3G
+dEYFaaH4+PlGV2O6+w6PZw/THSYRywqqo/VfffANZmeYh+zHtPxJSky1HkFW9HsmPvf9kI/RMCG
IZuOpesm8gtbe9ummSf1dbSlxh4BCkny5DzSA8c9B+ehugXkycwNoTA8EogPrzeainBqidnGvXS/
iZ3wiP0Tauw1jWwBKcL6U8EeAcSCyw6FqM090OYXPOM8WH2Yfpogd58fAQ11Td9OLnOEYANCOD8f
F7kPeqzuHh1cDlx5ajy8IrHiy+DiZ2E2JwmWSDu9Y7WytjMz52wRyS4ceujAqOaaGFagX+1QCpyy
Wbjrfjq2BKEaN03BdEO4WlKKICCWY5wFYCUF+A50CVRHQJXrNs1Uwu8EoTjgQaZvVKgOHOQsvjph
ZUQCMvJLuv0HfQfpNEUzVAf5NcnWtzFxtNLUyItSGV2k0JYjzY4uqz5YT2c/0pi0nRhW075N8GrD
k7aDM4bicKD1yCq3exA55QNSyAWr1bBs5gc1OaqANcPLZaTLU13tS9Iv4+fvqYR0sMpmwNAtYKbv
mIScgF/Z0ys4esmJqQ1riUKh490aJPaBdJs29uzf4/XH4zFjaAxYnQTkW57idCj3K9uw5dE1PwCs
Sa7p3i0Fd3wkZckLCpSU/PuAinjK/3sfyBX+ccS3UbBX9s9n1nCFhpVI90s7V9m7MKZXtYVbIw1b
0YqoC5ifNKLqc3Bqkl4VG9NbTz/8UgX56eIt7rYsM3Ur2nc94I9geZXti4KGf3mk7ueGvjHT5CXT
2bVKZEewR1N6dn+5eDH7vV+8ZauWYqo69+B7j//HEU9arl7U0x7s92Oek9XVKMadlVcs9VczeIFp
zIsNsEuFznrPN0+ZKhm19npRrz5+OZO/E1RU6yhBsU6YMi/8W6LWOduFdqxtkh1yVBib536tkd9f
HaL7c20JcyUgevcX1rDjfx9Y/zsPYClcu22olJ60v7BU2f76VCSteIwUZrA0cFCfILSSQhK7j5B+
qy9ooSSroAa7iuzettdIIlp6ULLvXUnUqfFeCa9ob6jg6T5VX6sEMo+H5I0Ka4MGaeUrKk01kBal
KD8EBXZaeDZ0T4/knAfnS3y5dC7qPLv/MnB/KB5ZokZswKrWQVV/Z8b/eGlVKb9Ut6tTjc4rsI4y
e1OoZvuBmaGEt6VwJaGC8Ops8u/b+eNhYXEL2YHCjk9+W28V+WhkZvqABM6OPoMwd9lHioqAfpC9
lkcEGryQ1uOXQfyDJoy51HEolgHmVjTnbfdbZJJhmKh2J8QZidM2sYh8LcvhFVgHsTU2ScnNZzO2
xhg1dnoZa8jFa0bCjenVwWDmgFjSEU7g96G6JgbGPgC0/2WpYdyGzOjg8dG8/PYK/T34LNNWVETG
suNYxneZ/49XSHfu9IbsnXKiLaxxiclR2U1b5ged72lH/ahDWhq69siBSPbv1+hbWfnfo/6/Dywy
PX8c2JYqKc2KVTm5BnRU+MeWhh04lb6YpGi8iovg4J6w3KMvzD/45+AWSUh0AOf7tw4NackrUiNs
4gbP1hmLPr0N1HG86r6Gcu8V6+2V9++z/YHZxtlC0nYMmYXIfNeJqpkl2fxrOcmwsyTsojQrPEle
Qzw7Tmcv29AUs+qiystDDIcdFJJVLH2YuDpI+KcASqR0/vn6vHzQZnf7tKfkmJUEjuX8MdeT10AE
I+WXPjE7x4481ifnLTZP3jlB05IHdiwkQhMSOHgNY/E5wVQQi94cH+DCxzyYfCya/Bui5OuvJU8R
Cfz1KmmCTwSxxLLst5GUV4WT7Y1nOZGH98Ur2vfyjjS+JNQ/qZOtPFaoqG69XIAJyDkwJvKqlr28
zUT+TG5p4TnSeqvwSIQE6xEnyAOSQcgLHu3gcIap0aVL2uP7ev/ePrZBpy/qGdUP8rPNUBk2vct8
hbkwEFn/NHol9+41WSEQ6r4+7d3lo+4yG1LV0jFIEyVOY94k2poGfIqhE6uv8VAcx7c54k92qOro
0il7zcS+elZPefjqRB1rw7JTdo6Ty8iOYUa2T0O7vZpfppcpiFl9/uzm3WKaBcdx1jIGxiDtX7ar
/rMFLHx0wjvM9oQHGD4yHTWiP5ek8VoNlUDvqHG9vk/v06J7G6s+rSP3aTouY+WXHRaChB9eHNK0
jqpCSjCg4/z3ECIjUp9M6VFO9O6BUvjJywY00VJXmuH27k7h1XkUDHEW1FwkOD4yEkx8CkReln9r
m8E1eA0tLPNWaPn1rtKn2k42hYJAgR34app19Cjzumr0oAR/DWoP4YUPQMWlKzXUg1vrThwMvQio
PbM5TjjA5ky1TUcwe3zA974hu/YH6+cRs0fyB8B4dk9kqw+/OflXkgCNO3qRBeQXk0UC1/wtkDzl
MVzcF1kvdsV3AUDkU8cJz0ONPEYO/j1wtLiQ3arm4WFmQH20brDza7MzurExojyM4NgExARvRVQv
IItXnrG44n2EQyI+rNyP3EOU+Ti7V+xA/XqQn3yoojRSYnPA4Hqg4MShF+XRp/21UgT1AvkHAs3D
qXUDVgCDZ1h92V/CNBKFE5Jd23vh0SOcx2AyTVWFjHKA2Ew0hz0CGJvwz8lZpLBqJJcV77XO0dNS
U1h/u7ywP0DJLdByGKFsH7j8ytDqXSrbAC8ICGmAwliMn5i/1vv1nZh0zmdnqrT4MdA1fqCjDTii
x28wIS9si6VOwoNVT+BuXImC6kiaXKZq+7RN++W8nD/B5Mxv/Njhl3lSsX94JtnLEaQTrTuGqb3F
zs9Cr+tGfVSTo7tYLG/usq+Qx0SZHCjuGjNs9+b2rx7etpDxjhGVOCkgN+8zhdL5tN0OBoOvwfzk
zsnABHckHZU/eLg8UBH2IUA3JI/sixvxJ0rmGNHyiXinTcQdfQ1uPj/9cCP6Z3vkvuLt4OPjM3N3
K29mB5vNbh+CEhxuNpq7oXc+3mAlFQ13wtcV58WIx87dDDerYLPLvV6vtxsOZ4uzO2uPd/i0ue3F
lUvaie/K3I3hDoebIUxNF09edy2566s7m2F5OVssF4vFDDdHt2YFw5njf95W3o6jVu7ml6Xpe/vz
NkdbOp1CbKBVZIDfupU/V9KTpOh741BN2AJDYEDdNdKvbcl/caa4hwn7TE4h9TcbDi7srAy40y/g
Js+vS+fUMbgCSAsMbHEtFu5TBu/Ab33MVIOHz4Ti6S0Zi9IzrofCnUpc8SoS3w2TORR/c8Uvjz8P
X3wu3gwcEZWvKjAjOxK/u4tZnLeKeCLIIrrLLn2/Hcntg2Vy+5P+mo/9ycWf9DOvz800wv5SwkQ9
4WpKfBQ8M0IT4KKh81n7At3rLvlN67UfLv1uN5z0Q/Gshd1uV50t+zhnu/0zD9yEtsVuf82x/IYa
8Drz6Px0b9/PEA9OmzA6oD7YfbrbLHy6VNvcLMRzNxxd+Z4JzEl37074wwTl04K03rt90+Mj6MdQ
fMzDtcLBWHvHlzFoSw8qk1d1qSpwXWuu6n8eecflpNYkq9Gg4O7Z8BHSG8OA3cWAFthYPMZkbnmM
9xFu2O5gNBqZ/tc2ml/cwT4aDHoXt9NhCotM9+nNMcw6BuTWATcI8eNnPYTC8gpOdYJVN63FudsE
H/zEfPDV6XQaD/vI+WD+9XVk3IkDke2B15ly8bQXcBLiVMT/S0ExL+bQ8KN9tOVcvL03mDMWSYEQ
fHbwkhmJsyOlkcAQ4U2MyIe7hfgw4pczw3J2kDw6dYhGzFO8aY67YhbIGMypLs7zLlyWWA8/4W65
4r3xsFn5fivDO7/ZCtBncKwmYppuhv/5hQhG3XmxQ9DCT2D/+VF2ngEW8AqV8g/hYceH1iNHwuCV
twiRvtui3cG7e1P6g0NxXHF8iGDe0Sfq5v/xvMIGNGMgH9zP6bdLj/v5wT3+6PX4oZYS9HofWqv3
8al5vU8O1gQr95OpRIx+OFUu7n7+bjfOXPFHjPC6neIF92pLwHioMmie5Isv7k6APXEqw0V3N9xV
MXIC8e5uzN5mt6kZpWRacApMwzreVG2dHDYjNcXTj5Hans3OYmiBDeDt2xcOQDkWBRd3cQ1EXfrs
btpl20ns4BSteGd2Io3s7v2djDPmyx1LvpgHdmOcSpn5qng43I13tTvciMsg//k9RxHCMi+JYAH8
GLGcCBwOnu2R8gjNgKlss8FiE5n2FdNGV0eUyuvym3z6P4rY93nMxL+J2qFuWrrzFs7ol/xiHc7a
fdIV0w9XeHbby/Z/JpxFe6a5izazMV/kvmxq5mX+/+x2q4BJejFbiPvFNzA/eF0xI/mFv/AXYtLu
Lro3se4sxRzCfVzw71d3uRAzOuxun8mHcbpeX/zlku9Boxss18wn/eVygZLWTfpMBRN4bB4TAetZ
v9+4yShJzt5kOxpNRsnVY9iOvodGlAzcyPK+GLPb7TZKmFqSiEc6iqKnOxptJbKT5O7dURQxvCJ+
Jtm62y2tHd52YCajwdnb8vPQIIIvxzP9wVaM18TxRoNoOxgdvS8sFUbitzzdgVhEhev6JEk5IbZN
/nbLMnj0RiMOHEUD3vjDr9xy9K1YOpnWrsw9/DX6z9J59fj66PvfJmnAXpN/O3ucbicKOr3Ohxid
EZNIr+N23IfXm3fECPz4+B6KiAIZxoEnlsseI6TXCrzWdDodj8VztNuxhJILZfmNN4ZfudRZNise
Q9cafD952FwiW2N0jMWDNwVq5057DL1pa5q5cev7r8xttXoFY3jaClqMymDaEr/9Eu2OfovRNxTP
84bBxU8w1bi74crbDGdZNBx64914uBuy7Fn+jqPW7ve3ou0BvB0gsHbj4eaEreVwxpm1xRdmMwYH
/8/aPmR1ny1w2fBw1xQLOwxszLzEKio+8YYHbzj791pOOfrvkN6yVKSeJgpTiiZv4VP9qrIsu+7v
kyJcwPpOaASKTokZUW9LHp1nR+mkbaUDNj1oJlao+DiA99SAcC7WPfLGPM7ifem4PMdiKS8DMZLc
AktQ6mF84fvJ//7nhVikxXfI0e17CInRJBb/GS4uyCZEpKBHoIz5PylWuzP+5RbcgvY9lNqzewg9
O2AEVuL2oEP0bmSkeqvP2bOPdQXzEhpuYiCbey1mse5iKUIJ3KrZnyg+ebwEFhVvRMbfH8UVsEau
18QEKPWC5dPH9zoUsQO5Lc4bbrnPpYgvgMMNypnsLcWqr3pEmVpIZSUQo3wfiyiBz/htN0+EntLo
3r63i3YONxLnp7Sbt/OYfi0Wt5tvsVyhph7r/sMjePzabsGKsBaOJgpDYXD6HhpiCIrREnWeXocW
HrEefs07H7YbyGGv0xEBK8gmgR1jjWLLkexRGBVB6WMd4PJbv75YImlejlHOeFvT39oTMQ2A5PNg
OPIR+7/tOWKsbwdOwOafcU6u2x843pZOOtZ9qhoefAxP7998mfeCziBxCIy2QiuSw2sCbBDNqC/s
KXOWwPx7BYTJFmhTmpjM9jO6syQC1fAM3mVU42x1pEiCHCpFTXDGLPjlNyypSLhaiIxwoadlnrUc
4RchBbsWfoQ2/4H43WLJ/M/CivFNeFgecYWLsZca55g0s6ix2tC7t8Ii+4AdrHhTPkpsG61NuQLY
4Jo9qpeYuWYYH0vhv0eR8t0d/76SWLTE6JpDAluz31aSWraqrKnMcnJDyoYpyqVXkkI4eeqrW7XK
Vska3VHG+j7Rh7QaHCkfDc1ja6HRfQEZZ8GHe5LVxHjFh/q5T0OTxkXyNu6rJ3sODxyhKZGciCCz
8SpphNt7v2mjAmg3DFXsaxgbkdS73f0MTUvRsaljfZHLqXTf/ACAJDOrrPHhCJFfEzDkEiIJmpNG
rK4V2dvVybslSINAvaxiw3BlzTvNVMd9Kb6E7TAO8+IzvW8N9f5rUdXt8kRHtaf2RTOYEYIjIehh
d4goe8/6L14OKzESjbdrLPb90MP6yjhniZVieYn/7EIbr6baIPfzR2COXmr/BrENPuYg030wbb92
xyiWeAn++yVijwhbhjqUggzRFKn4r/+1yDTNY9EUDxJLyJ+fNDnYLXrrbj0NLKnWRkZTkTxqZciP
z/jc+M7dPTPkjZ5OnqmIim+1x/U0OE+1ORW70ziTJvr0shpiB/B5Y4rZWhAVsQ0BHANR7BaUdMZW
dZziKlJDhvWYBy7x6yMjrHy0kJRgrgA+yy87K+qqD1fBdSDef93CV6fu3DbY0/dPy1uQ+zMT7bAz
wZmEtIpYCE4eochuswMQnyAxJLWC/icQMR/xFSkusjCoH8ViVXjUuOMzf0NYIxrGlN6/MxapJLbM
WJ1jvziH+95SUe/32cCf+/gs35fFq2uGNevj+BBTsf5uxPz++3RuH5phc6OQ6x7vBIE13rXi/eJl
LRHaseMTRt5EcoEZSOE95OWmOyyWmMHNaVp6NhW9dCsBqfyVHyT/nQfg9TXRXem4iZIZ1f/79S2P
TZHZq7JkIZNi7B3p3uoUftWqvbt/SYpkH9+Te3Ia3Ho38nGCenxPVi18rUI6nKM6qiIlpqMh4IkO
FVdsqwBdhNX0FtXbC/HXJRRbKASTRDJbAhy2TF/Acd3Tp5gNHfohEzV0mNeaQKbVlmeYNzH9UewO
D7E2y0fVpAlK3lWfNmeUrJhpuGZICCJeHaY1n9cqUrHozVp1XPJ2jX+dqv6qtvHsi14j0S5oWJb8
VjO4vOpczx9qAxXIe5Raq6R/T857e5m9ijQ6v1qmpUWPlAr0c3amwK9chtLjyzIh4GJaUlux3jy3
EPP+PYP+FYVwVqjWTdhcKkGI/fbi2UZxaQ714TXSq9HdpP5Uf9nIBvaQJte/Vmt+ugW0tTBZ247F
nPA2WZeN7DwbSXqOihVONwB2qqsd6lpP1muvypWupnZtef3vC/yr6iEukD4zrFoVW+Aa//vplKqD
bZV36zlKq9GKSCL7yi6BUk5Xzej/70BvF/d/ODuzJkWxLlz/IiMQEPCWUURwRE1vjDTTRAaRQQb9
9eehzsXprvqiK+LcdHRUZZkI7L3Xetc7VM2t7/IHX+7cLSty7rN99YTaIxnt+S+1o/jH8JLvpA4o
MBPUwTfmt+FlVpZNp4rvflODWBM4lzevhfIOtfx87SsvPZM52pdMcW8kzOHz/wK0ZbCvYnheKNhw
Sg6v2G2UeuW73k7ikVPGf7sZf3od/XaJw6vwj01/rPS3vs6E/3s3+oRBOhLnE1NhIxJg+I39Tr0C
sGJI/d9P4X+9z/+4NX+4kzdiR+yA2G/4hXA7iCbSX/2xHvmp/HmmCvrv3yYOy+NfZ9u/v6b229tV
qa38ypSOXK/n5YXRqdT/vHKRFCd9yqSjuyYZSlRm+jGiqiynaHu/zRGWQy/tpHY7rVllPJikj91k
HDlJp+kd3gIPzK2r7v9jof/zxvz2ehZVo5Yd8rKNiJ0lUi5hZE20kV4SCgJwcxf+5n4yfN4fd4ZB
mjAZhsHa7xtLMo6Vpzh+9Bvp/DnB4nc0zD+LHEunKr+2Gcyf8RYbRvF95WUcvT0Rh4BUu5ESMl+f
GTUEwsMtcJb4+u8n9r+2IG1YNeymY3n6+/uRF0lXqves37Qjvxp99pMwV+aptFe4RAzJJtO/rdU/
TkdJ4UwkuJnNh9pI/G3bT1OIYrfpjftQJ34b53or46DBcKur8L3Eae+VEfLOeQZ/qCAAXYZXFGGC
kBwfkIWG2mYUJqpG5HOJ+SAWBuqIvJmnPg7jMoUcprqxqv4F2/+TRj2kTaPPVScSkaLq7/6pt9e9
rdNb2232mq/SZ01fNgmiyiMgnozMkgcimwOZ25Ni1sCCXN/I8mNyCax3d7LLgzSXbQuDZi0uotUb
UGAmHpPZD5T2WWo3zDnBy9q1duToFY3b+g0FihGw9oVnNCUOmAXUB0xWKCEw1UX2xczkL9PO/7Vu
//UFf9ueIvX+0G5K3W3OzYLononipPPywSGkvwXdyQ+Sn4KuHRcQuE3lbBIrMHoQu9n6sV1Cci4P
//1W/ilh+vcN/51Q0E3lVGuf3PDxUWIU1hhvDDYgp+sIEt40+u9Z1a1oN3A5BJqLIZ7tiuDAJO1C
N2u12OpWTkLjA8RduNrmL1f3p5Pcr8tjxYwlju7xL7/df+zmvdZN70OY2ma8LODaIcdEFu0/FJKa
unCKPVDAyE424k/NKXYPFYNA2Wr22un1WS3LkHHdfabKhhCi7vzqChsznO6xSWRIuF5HqU46qhdZ
FO0CtfuD4Cpk7BBYKbpTMr3d5yWKjJygoEjvrlJMaIqZrgkOijULlY8HKr7tzWadnp6T5f2FC4l+
W1L43xekYZhEdXaDaTu9GK6VaELQ4V1uLTJTCalrthZ7hzjCKQiJdU6YOAuyKXwk9tSGwj58CoJI
9TFvL/JKuhSXJxAiI6Tj3Vm1ZJwb8oL4s7vJ9BctN3HhDkTtHhbI3Q/vLtKC0srZ33UKfYmgLk2X
WqsQ7dx64d/WbTEXHdjRmIjro2W0rbB/GSOMMOC/NxA9jTYYmf1y5JK5ZX6P2TIAzjYYaCDkd0ar
GKN1hGPXkStuph/NPC7MmsW1hg+0HnnRlt7fHRtwgfENpRsfmdDDM/ISTM37GWE3MuMfJJkX46X5
qpy+m8nMQwC/O6rhyFaB6doT5ZlOfp9ZGA+Nunk1dYign0Mkv6FimiwnL6cgt3lFOrxiZLDzCWE0
+F+44qRbjv4y/5r8j72UVfv/XsPfVm0lSEV2j1m15WuYdfa5UUHQyKxy38A7xk6RaYdgMUvOt+OL
YpSRUX08IGvPz7szplTew10RdakxIlmdP5757KnaItZloDM7VDKMZKOlyt7El3Vl/ZrPSti45E+2
erdN5mzd3LU3uq1uH5GmcfnbIhtOgt9OzH9+u98ZVJNRnkbdq+o2eKLieRrUDSxcXNVYHbFZos9C
8hxTNzd6eUJK0bwd4a2zG7+JIg4IZOuZ5pRXGMQFOEhJEIQZz8+zhw9ouGztZIcX8mV6kPd31iem
mg5rmIH5ggH8Ayuf6UHYR4HmJMeeHQR1cqTnIEib9vi2292NSQULwhZ63tUbRJ4kbAyRSIkGBySI
GOW6ZWb3Ntp005zOsfHI7xZu4K3i3K8dRl0vp/FF/m0Ie+N9H1Qkb6+agWUV+iibIfqdwBbHQ2di
dhd1zzK64jFEgBqYnVXkit7uoU1N5soduczsuTkfSIGjsrsEyMJhzBucMlVQfvSW5MMdGGJAdEK+
PcjyWJvbTwfdRO9MnfZwOCQBKbjLeEmKiF7gE7t66klAjM6mYXlAiQBwu4YEFPAHYGkgfd/P9WOZ
h9r6CGI8MAV4LTRbBVhb3JnorBULC416iHNPNqzn3hqtUIHh4WyxFhiSlVOWFBJDBqDEdxJzWjsk
cuaBAnpk1wAHkRENi+sG8aW4ImnDb93uYDTbJAWz2TL8QaPvtcJfDsHxn2p1tnXI6ti64DsJJ/G3
PkIqU3msZfduIxjZihHuwBM83u9me7Po4ivK83WUA7UyG170FYyQ2xa9wQYrEVaN8bZ7MFvJJNrB
FKCTZRgD4NNtk1mmAcBagmaOY5TQyCumXoGm8aUe8GWCzig9oQKG/bZkGjmJFm1ptdtCcZQqbLK9
UBD2Agc5NaptWYVt8SuBsky8eE4C0Mh64dIb1JF1y712lnltvSCWaupPtQCXZcKpqlm0S7/xVxKO
r8b5uLFiJrk5/oTCkVPj3fnfYi/t7zbjRB5bvCN65nPgfIuCCceSAgdPDs1rBBsjKA2B5pC1mup4
BQuX54n9fXh4oQjRyA55w5DzXJoLVzdQbWojUnxYfG2Yp05NqGbs1cX8kXTYNmGXs0SskxtjRDIR
Pm2uIoYFQ/IFgpUO5hF+cnoSau1PnziMBTm1OqM+AKO+zfPxDtQq6f+95Uj/a8cZT6YqnIIxnMBf
VdI/jvVcTgrIyFm3ucHhmELWMeINvLWryJajnhCXZXe/AkekHH2RXKAPDFn9RQn7ZiWuK2IgJ6bQ
f7+Uubpg5mBNyQb570sc/3mJKlo+lNMw04aohd+mJL1SoTrLlGYTCS591KQJanGbQOZJFDtL9wyB
78nxL7/zzx6S30ls7FCu40fxi4Xxj9syzdTXuZtIUFnjcpnJtdNMofWjm+++UyKR41tFFQvPs9s3
58Z+44HAuzUpiGQqvVabIh9y607+S00+/vPwU0Vh4LiyUmVwjN9azQ6qYllH+RNDSFPsp65Aw9Qo
gqGObKCNUUmqdH4U6TOfxNNLOZjyFCfVLrNeN+ev1PE/A0rIVRCnEH+kMWHewu9swXH2LsvpOHlu
okripOijr7fEQay2izdRo5XYuNO3tpIK9H/Tlj8vrLIqjUd7no2l5m8vyZ+9JoM0WULnPhHQ3Pyq
rv/5wCrtHNXp8MAYIMmfhQsbCtURy9x4os79y7IRBemPk3qoQQQJh3hZpL/77VEo1b0W3/fncwM9
EpahXe6x54AeWtEaWdGGfXIJgRsGCuaL1sORZvFG3j+32UeBrbneFnOJpA4IeCZXGcKuYE4LDj7o
8dn5QkBtgO5BUGZc6Ev09NAcIPQNIa/tbBKUPhwUt968PcIUsuXj7by9Oiiov3/w0L2J6Mjx5iMu
pcGqPTVHB3J2tiq6vw+SVYcbw9RrXV8nWDr3unx9hG/8uJkxdieZuJWJOVJ18YOqNw1f1+dMcvpD
NBt7t9pAPDm1EM+8XzhFO6/UvtJ4TlK9taTTAxpIvy4yfbTmGi1tib7JRdaoKx8qpEEj9ybzZDb5
KSK7daorMqXbmsM+YVZJ7Fe7GDaV1EpwQ59h9z+XL8IO2XsevLzep/ASFuTApqvR6rGagt9yym4I
VShXudMvRb2FtIUa77yRsMAzMJ08jOQA+HcXLyHF9Wf8hXBEeeoa91JDl6arGKHgCKinFO2w5txq
fd6wsVPbCXB6qoOIK9bHf28q4p84JO+MSEMtk4SAv89vZ62mdEX97B/PDZZ3EWYmReeVqvnclWtS
7/AreG8QHk8L9w2LlU4U/20YlNhEjnqf2ugsmnHlp9K1xHpyZPToYrjaOvrLq/2Ls/fvGvTfV/lb
hf2axqDFffnc4Kxvj7/62wBlIR0+M8bS7MdtHkMDVfVbMEVbxSDL79zmoERwkDBCnJIwtIwvd22t
wkEkcWhJNA6URvyaiMv6W8otId7D1fxxtdqUqR/QtSJovx0OaTbtFaG5PzdatXi8TloyE2/LCdHr
+KWiem/MV/CCRSPYcZjZGDEa0jJ3AS/im3+qqDlja/peiN2sEMzoHmTL6VkndFV/i4aNBQ8zQuHT
xhfa9dPcEcIx9c7E7X4K8pUaAgvMJ065Kz7wxbLqZ/K8JZkJ+uC2iCw5SG3M5HmdVTmo5+U+8ftJ
cItcKXHSAxnVPf5MbbN8Jub5Ok1tyW4MYlQAa2WnLfSUpYM0GZ+cyKhPL6byEwsflQdmei45T3hS
vno09wbzMh4RhbwSjndYytROGlQ2EaQ+nFnVllRGL+kbMxlo5ZiQ1oa6Qnwn6nylhpwlYwytLh9s
3iho1jjYSsRXiHN8h6wzn5PsRl6CWM4duTe8Wzrjvn8NRNLiqoRNbBcMvvx8Lgd58DBf3uPCuqTs
GXVWN2jZsPA2fff1kyP1I9ickOj3Uumt4aMxfpQ6h/sjdD/xyMtfc+1slpRfnf9slwIk2rNJnFC0
T3aMCpkFKcAaRtXZwiSgLnzVnzJNC6z5OuzwW60Zj9zmktkohh2Tpmp34FPgCfsK1RpYhOJGc0xC
VpI5vhC1pFzt6deDHc8G8MuYiRK2CFfM95nG1DSQkn3L7duH9IVy/BFOyNcxWsmIrewQe5IdBT3N
n4c32TD0q+z2OyeSPKAlrmweBJ0Vr8978FcZVaa2Rw0w3rHXx+ngS/I+yKv3HN6bFXuQGcLUmtrZ
VlsRHW1qC2n2mINBdFfOAJqFMMMuin2RDmELJzooo+H/R89BYzIdG2Rh4CSEr0CHkLDQ7ZTSnEap
GS52whgYcMM+g6Ae8RXfACjb0UbEUV01a+yzcDwFZIWlB8P1g/K0oXM62yXUPYWpuIYCID82Hven
uwBQnDHEvSCGHKLolE10aI+vH21eb2pf++C4KNhaV+3lvoaOv6rwNqVI/DnP8+WUbIOcZL/09Arp
/mroGMln/kkzFwjHiX87PC9xeP6A2T9oMsPnst8N/m8J4b7DWVociblCEzDa1M7Utm+rzO1h5nzI
HgJMv3Aa14pd7gs6kbc1mY/XBD2et8IxD4qArcDjyhVwnQ92VGmXLbT1G3HFT/0zXZQE63VbIg29
14FKXt1RcS8rH4n36r6D8qaBV/Z+d+CMqC+cP9kpmdfLfENrkLqvY+a9Vmgcqsv7MoGFDYcRA2Xc
Y/k9kY5xxKnap4VeAyaSGYeBFZUzvBJ/0g8dyJvjW9ExuwRaUAn5mNJ+sDzxG9G+hOMdFuxgbtfx
xz8tYospx1v+mQfkmB47j1Oqa21AUSbB8gUZfp868iHznydsmyMk7NvomJ/wjKErzRbpPv550NXf
fG4FioVgtH8txeN9RZsZ6dIH3QcfwRIHpKJMgqY+/VYX1Re3X+LQvJnDRvqVs3e45Z6E5YJmJd6P
FvWlQ34Gde8jc8s5FteL9ks49StsN+htmks/nMcQlDMYwcR+LIRNFo4h8qh2AncVe+pfmW8/+MqV
P9rpfcz5iWTNqPpH+3n9lIG41641qBjo1uX1Ia7Gl7EXueocb5+56gkfudevpxugnOrCdF966yKh
SdfSj0LlI56pO2l45OMVFhW+dEln5azcpksl4JpuIfwoq1j6lTt1W79c3rfn4OU8O308ticft7C5
3Na5r/gEM+Vr2r7idFvjyRVrmLroCPgTQOIDC7+5TCcG89I3+2yh3y/3QzdrjNF2xGADNv+ude2K
9BhTOCB64lV28T45RpuaJW/yN+f9ieQj1+8sbe+P8UzqNGN/hsmUr8RQMBDXzAY61lQn9ttDYrYo
QtUUcNbnNbsHHBOeBHHqwrcLazv1lxESSuWEjcY2Dyfu0EmWnxDHIEgBGvvZTlsLiqku327pkE5p
28pcgitvxZtIRVuhrSCYfVGnS8QkxwOQGzwC4kPn6aawNScrdL/7PPocUVhp6PBkuKxH2OsXwfDR
biDZhsiiY8pqvg5wS6FjPfy7lbssLe8JbDC2GzYOByr5nrA7XT0C18lhDX/YRfCt3+GdrcVPrdSr
mbzFMMLwbex8gLseqDfYsOFtcTcs6RKtax93ZTJM9cSWd7hpJ0+9WyEeGA/BPsQEgZVAah1b43Xx
qSwi685+Zg8m37q8f0zM+ye7pJV5PdnRGj6f+3o3Wodso/tVs0iAnB7GEGQw8TApjr3mxU5N95vP
Hm4I7jB+me08+j4gcEl3u84GmBqjEPF7j3NUMEZwUuv9G44o4TcqLu4m/5F3TzEEk5jfZ49r5LWH
e6Sj3LF90Zh6cbS8+IKx/xnjd1kARz0dCwoWpdSKHboxJ6olua+xxQunGTQbMFtAiiHruioYXOa+
t6857y9hDfsc1nvPDTybF/sFEkqUkDooSMeL8wcP/LlguSCp38QBLWzjlM7FVpwmGE6FWn+RQAQY
b974eTjKOtcEeqEF2hpMKGzRhW9xnzi3ukUekv7CWAX+sDgAcrjQEHmrKxfegsiEBeUQ7IgfslE5
49xIQvE02kowQCHqdfOpSfWg+BMzxgLIEznh7cfD3PM9Yl2CvqPbhQt4hBVKUMhG8gGtL6ygXalh
dHpjJHHhJlM0zGUDP2lOclT71DxDBmty6Y7nmbS5QXcZjPc6+IzxwyIAeI01c37JZ6oDpHfITA7P
u6/s3iqd0HDvG4xEd6z/cwDo2nliwMG5i4OYG0oZoe2Jw5y9KSBWIz+GBYgyuzicl6t+RmrUIv8+
rwUeOvFlhbuUILQUy2iN3AmQi5kwbJPIjTCAuXTYmJT6BmLXXlrun4mzf1xI8yKmVwGEgtXknzRZ
L5bxNTdpEZe8TvMMum9sma4A/4jEe8AYI0EjhSvs2fwaXpI8WJHdGMgfnJ7iIN+YY1fO1+PHqTFw
xda/EkYOJt+y/RotVdu0Jbhsm8Hz9szG/PaG9LjWZspCEp5eHGJf/JbmAhOl84x8HdI1gY85d/HK
ZFmYrrge21N0G5ElmXZjAYPMxM3N5SS4uYSG6fFPvpCt/kIbukW0IOsX9rbL2xvhJntBvlVultU2
DeJZvBYeNjCZ3l7UoMZcH3sUJoA8cDAzQ4VyCOxmJwFDlq8aHeSAuk7Gztbi0hLdyD6fGyP4cD5Y
XD94s2OMNBtNUCqohjzSRXd8IpqAsw72z3kZvp1oPvUeG8oMMqCVIYgkXUQ7Kijssh8m0oX3uga7
5YM7O7ZqNus0WnLlGPQfGrx34cYTAyw7UkEXvn/seYedHywsvuQ1lZP18BImYLp8glv10JeJjU1C
t+69+zw6RdcxEgSH7aE1z5+cmqq6SMiKHCRdBAqNjy+o78mKBHj7nDtPetnFiKrsRzAKk0WWG3sG
gbCVyUbV04C91nlX5nnTzDmiscCnVgLotvrFZIYQ1SgopC60IE+nCEp75E5ghsJyGjnz2BTgCJv6
TMErvZ5182hTDMSsJRvrGaGgqg/nkspnfA9TOL0yHyjjRF6r3KxcgshNW55XGO8dx0d1rNMd0fdD
Mlb024ri85Ts6vloVxTLHWl+Bj1J96navwaXoiEt2HH4Vpgz4fyEcdWIPXiezu7oGYQ5Xj5TE3iV
MtIXgu6H+vGFZoWvTtk02QMaST85yBIiksbcFmscdchRx04G3ZwlEjamGYI94nrYMePtw7TKxUpb
RdY7YDyX/yjVrMFqR0+EmWhaEpHhmd64fWqNPggnOCJKQ9TSmU/ndRjwYMFkZ8/Du23xkfctoEFx
bTjdwvpAB7waKpdgvKULAGheJ9ZrYag+zaPNaRoZhpLZIiM0LkLTv1RHsQ2GhA6vc36afqQ2XNo1
dSrXCT1kVcKY3Xf7xEX7/0HXoPsv67aITFztd4rBmq3sqbkfnvOS7nPdeKAo/FOueHVHMYjW9Ma7
oy5iBaLf08Q47shnvO3njqYnnflEzpxRKWEoWy27zwarRmRNNf4K2xRu+OYFkKSwBTRrNtWbgw6i
u05sH/mJusAM88FGy8ivQ13ogw3L1vO4Z1pCQJHxPVnSGl/8ybGXDKVY0U8giub4OTsYmJA1+qmq
GDnoTLEZXuJ7az5hNYKGER9TkjZBORQxcofoPS+dyeIe1Ce2rMeVamLPUcKo5jy2bnowDaNVNRcO
IETp93mIxk5TA4+mbGKGMUzX1Hi8CQ7COgoCa2l9P22eFKsQ0qFsyeFyYlaQNudWw8QaKZVVrLPT
4LoF6zl2ZCwMh7Mg9ZOz9eRm4wwafkUwpwaRVAVcptnlV284kwBAC4QmcTHoq3VjQu/KbME0SFsQ
eWdLu7f4+wXUavPNNMsFqXcrs5sxPFuKQefhoc5xON3lRr0Ew3dHsA8HuZTI+DZzlNYo0Lhb5st+
r++RQ36AgrKHzln6ov4KZKfeNyf/1JzgHSd2AmFCtBQXjwFR0pXVKGT+r2N2Grbz5HM0Px/42Naf
zqt9x2G8nBz6GeeedfPgMaAO+4p2yIfnkOKdkOGxPKNHCbG5QN9VRZRD83IRcrL7uFHsp5j68m0B
FgcHHovsiXwDJWVuQTuvLmRzcF91o1xYGtiV3wzMjXG4na6eBvaJEsqAQwtzI4wNlQ3z+7UixO9H
0wnJdJ0X6wTvsqGeXuMqLRyIauWvrtie0SP5BVzPZYExGe3O2IA9cAUQfRBoDOGeAbrDLFsirdbQ
jRc06qVR7achzlJM9/nyP2wZ2UZYKJ4V3FIrNGDND7pjbjf2f8ZwnOnVbnLEMIvSFLBEYpPELhB9
ZEkp9VpPl8uhOqIwrdn2nvbZ6YHrtu2lBuWZBPH6tqQsO5v5bCTNyEn75Qoem9jtbaOtsslZL5HJ
YgmNCSErBn6IRAsvIeW1F8z89nDsD1NqNcMRjxzkiIa3j62o69DxVwVXuJTd7I5NLWSklv/wtEoq
L2u6yWdZ0DvWql6w1WSBuocpTBIw2rrL8H49cHAz8s+fXzfMyS4k7I4Dio7CKxck5nFuUiNf2/0T
md5o0R2gvvIUBJsXfwedyJgwUj4IZG3qRcgSXMsGG0P603jRSyetkIOf2nr++bR4gRKHLBaTC75t
oTAvUqe5wkrhPUtm400Cp37EasN2DFNYO3OQoc6G+pjML6xo0eDOu4M+k4/JJTY43TV9/qQFtSzn
vsAm0L3pRlBu89TMqTt5anRU3s36NN7gbBhpvuz+ICxx7huHRpAeBU1PCBS2kCONnd5q11YWPP1b
YeP9/N5y/BlnHbRU3gGbUdxgoKUPRCS+E3tDHtKuHJJhp+tDffayv+pr+9TPdhZwy/QBQv7C1Sky
rBXrx84DaiMU/hN39IFH7ILCSTWSoKC3b3aKdzt1OEjOhiUevuzG5pNIJdQGgkEHikoQycHhBKq3
8TDoe3AaNzY1FtvRUjTn/AvNnzIuXgFGceQEsj81Pw0SuYOzi45Fn09XmWVQEn1mGZYQw+KD4GjT
N1TrdCtZ6r7ySUhEdGF3S7zcESdCWiJgO3feK+GSHm9rcDVpJ649Zn3IhxYN8pw76ltehwrixA3l
qubLczJvKGlb92XRPLamZtyuE6oMirgVpz2pdI9h2bRfSxsg7/KrugFYMXKn/nk5wk8MPvxhL99P
3T+lVu/J31TaJkCq4JwNSRfmmsXWM15OTQ9SQj2bYAWBcV5ACrFvK5QrTIVfKMdT62xGtKs+EOX5
dIZnZCZcU79EyxTYNi+Uco3X05YuWUQz/HbTNT7OHFjol9m/amQcgEfjS2rcNBpW031Dannbtc4k
M6ZCzTyO2RfHPKn2pnqAypTqNjUQokeGDVuwr8MbApbf74fz/fGDfGzm9ViUUQPIln0PBL8mjqtk
k2hN0ADBeS8wtDDaVRk+qXAmLOIBeLTjoGKBfiSYqJdOtYzXZ5e/x9UXt9TpJj6RiwWuZxAeYlS0
Dxf+ARHVxpvmxX8uVLfwb+H4CyMksBp6RAp/Z19/sm1R+Q4gZBYKQbTkYc4u9Hmdf+/1zuGEiC2Y
V6Oadtx+7GGT2XdGTMuWn1Icbr+uek/kOYY9WsJMpXk7JetR7wwAsa1+31wAZ0hbdVjO2X25Qp+n
IK24E0iUADDa3dAez2lV1K9fpgiLrWa/aMfxngBL4YWR7NyU98v75x7mFmCmbb+5kWz6EVsJsfE2
56+AMxGABHXLHqO6wRhyTSqwr1jsxE6CJUUPuF2xSAxiGCw6RHfo2UC0R5WbrF6AtsaZXdGIvyVI
FowcIFuhvF5IhkB7Opy9D/fxdVV0/sATUEG5dKRmiOiJm4ehioV8eCmt3t9Pin+xgex026JIdkDQ
ektwR365ag6vy+SDW0Bhvs53hC6Zsn3fdbOHpTGeY/Dt3TY0tCAG8M3ymWindn7VAr4qJyfJ4KDE
zw3KgtoYr/CC30AQiMcGpAGLLfJhc6b6CO2WDTjJEBjARW7BZTXAXOqynxjNEc8p26reDVJabLWr
aEN+/QOg4gRJLPoCOMARpjA+6FSIX9b3uRECLuKNAWEIhBlAnpkHPVt8yjzSYvp5vq+QoGuAm8Ls
HIy/M78gDvaLlh8yhtH7SYDVB+qimKJl96hd/gbfeqtWZ1+T4APgnQORX4odBa2MeEn0dNltI8IZ
gmGj2949dhBu2LBHTdDgr/IfqpX4KhDkm23egKl3AgoSnPnHFqaWbCwBtrNFbHHBxdjqaV7ZXxjE
HN8u1HFq468xQBI1wIH62Gv97OppG6qt3m72tYNFYNva3SAu2WS7ciNe34fL2QWLZYO+VVY8A/65
bekJKRlZDeWeBPJS/7qZ44BMHUv9uc0JMeCosUTC9USLlx3PE4g3poaNFKrzJ9Nd86yLxxCF2IYB
3YK3coWFLfS4J19loYCxSSb1jjpLsT+AE4uuHviphrkpbNkLPOR/erNgGn/oIJJ9cINGa4xjEBGq
BggHBy9gBz/mw1vzm0D7KTfJ8km9kfoNbxKb2ozbvIskgwA5JpZTMknIpx36DeYKNIJoulsHsHKd
zKcfHacoiXQ2gBV8OL68CqxEMfcwBS+hvWHv5a3AruFsyYfmMpjfzeTaUDwSdu374N87tZTF6+v1
UVljwAQKlZfd7UYUJKM1UWzO3YtsKsNttadeZLukZtEHciD0XsHOZ5N574Cblx7NIoRGZl140VQQ
Cd9zbijkw6E2T8KJCVOwwcTYmlyL4YEIfgnhcMPbImP6C94MTO0LNiFrNUtZhRFGhWdRunxFH4+P
yZxfHt6Q9wztof7VX77UgdMD0WtzdzUWaQjr6uWF7cAawkFlzg7AhVGBp3ejcxk0P3jorxt/QPf9
RVwB1h4y7TZLqHgYyIdCzRHRMQ1g8kVGkJ8bMo1Y4TbcOw0PKG5FMnsws7YemqOGqmOsbF69YLpZ
xa3+MU+3RLuzLchmLJorDjU29hXCy+OIx3w2kaKte+e8RAV3KLfd5b4abwDiQTSoHfDNoBlZJAFD
GtVjoqofhg9KggmSAZg4eN/3+tew3a3E88D9HC3m4D3BhImGBV2PMcWDuEcgazbmg3YpXcJbtvJi
MJQ3JnOn9aaeBna3OK8qj+NaNRQ92fCqtcFX8cl8g/YJrO4Iwug9DTKAYNXJlwzm32hL+59YMXQm
XzSRMbLR8ILBh+K9bukXEaBikODlWHayu+a8GFDbnZh9X+J/KVlZ/AxGwsuEaGoT+8FVbCuI5yoY
i9RDFKgh8ZP6wHnKrZFzN5/73AEIxcjIgxXrQrMAznRUjq/3gZRNN6dISHUtiLB7eLiRXWYmajfi
5xE6DtN0uooEGysVk8ehh2Zc18ogMCZthyhcpqL3PuX0csBF0XaoUdg4rlQp9SF6ekw+Prp1dlV3
QvuzLxbRZj9aFT03cTqQvCCKP/Sbp1w4vWDNfcbsZBQxioMO/qKEEko+xGg8hcl2xDN1M5RmTHvo
FVRdAvyIlreFRojnBeIs57lZYlH6AZWCj0sW5Sd9WPgL3KBJydwXJyWjnYfR+txL+2kyY8g/wanA
UnEPq12NZ3TkZX7oNDDRRf0CjHcEMOkLpcSsh6mnbuOfhrHVLnPwhcXaqtnzjanjVzeLOcfzKhL/
fM0MOF0eL8yNi0y33UHdrWM7W7/QzI9W2XrYCGGmMeYeGvLeCtPKAkrVed0ZTbNK13A3IkOe2iK2
ySS94ypLl714TsyC2O6NuB+2dAoHb0/Q1XAIg0Gb2a4A20F2XJvYJwV1az7Tjwj/mgPmUxGNzNmG
zt3gTD3s8Rytd3o8W5s/1pQYTLtnb28yw4+fYSaKSkSCT1DYaC4rRrfpF1UzBIPcmOVepMOTCij9
1E4ktDnTkDwyo/rm2FXJVSI3Z3+vvtraulAmQ6d5G1lrNIC1vG2dU95Nj7g03LEmx5JAmjdsnyhI
FuidWyY3p/u1RrgyhP9Emyd1h2ImV17C0YLBBL3n0Fq7rC28VHFyYhhpgXxAK6bs0LuM2hmSpHRY
QqEORQ4FGRKqEa8zewRdO9erYp48Zl3qCNMFVlwC5daBQdmdbpbvM7ikcwoBEgU8gllxNh15efeX
FGMLzamRPGMHFM+AVAEuKaNQuToMJsLzd8bPpDAf7WLVLrmZDEyMcj2hvoCkBDR2LIASOufsFOaN
skz8uR2hg0ztgWjNMXsekEAG7AcoP0sp4GhlzTvDNjYNyrC/MYURibzcQ0KGUsmv0jNnL88nlM74
K0V4S5iKUw9el2+Xd3dkU31i3DznSvqZengYX83XjSd3HS58OsOBxZHXws9jllGw4kK3fs/ILElY
7cwQWnaUOEAzTGuggpPK4d0HlTRh9zLSwJvPVSxlLltEM0PXenHvmLTPpiP4UqQrzfNteQMENbAi
U6BWR1ZMF6K8DSYO4o9c6RkTJExfxEszl+foNA5QV3mAikvhMrbVRXfZN/uWio4bPcDstioiYh0f
Lkz7DMAhh3x3DFomZkTAWYnXjYECoRzYYJKH0sGhSQtueCN0VnEUCLDiaZqgYvh/dWuq52ZfTW3I
YRRWiKB7aByoF4Y7mn9N9AvE2GXMPepXjQqIms0zX/xpaEv3yery8H8xytQdpBCppzC8wcOWOfIp
t46cfa8A0H+CgHfJz0EFc/8PYeex5KqWpeEnIgIQdiqcBPI2UxNFKg0gPEi4p++P25Pu6oquSUXc
U5lKBJu91/rdahmrOcdpvBCO9fKBmWM9/IRE66CnmjjN0/shuARDXMQz4UYueiRxz4OLWUcwqq4Z
jMFsHZ89nBEXBes8ygmP7V2xcnDQ1tc9ghMmlY7kynsYMCge6pSB0TN1gEKN+RfMCrf07cCYYveu
uuWKrLp95Si+MNcf5rfMZsibmH8Ya2kJk3/I96UNQMsaQ/4G3vZevsnF4bizf2quk1CKjLayoy7d
EUdgOPRlPYE87OVvn0nXN0B9jwQ9kMr2G67VxbjP4IHVQ1rEmyxIRhsQnA6I5HpOJbtw8tDb9lfq
So3YEGC7SX8WneIabBFRHiuPYY0O2DBbZkeFFmXTVsIKaiA+CDW0SIoIop8LrEILj/0x7oY/Ds/P
AjJHtiRqmtFOA5jOSYfvijew8eJPggdmxsRc+vjJoWl2E7XGhIVxnv6wNa1fxzZoXE5zGNnO078R
f/pMZf+YLdPJdb3hoNA438S/Zo4/Xg1wFPAnd8NpWFxixK1IEwzb3KpgbevoVmJ7sAgIT880uIjz
yeMDUnBfm/u15cFNfBieknoq9IcAdNpG+oNQYi0D5HAQB0w2ouqbSyDU7qX/jPSlXDikEM7bz/Lj
R8kC5kaADh7MnfrzmvG0Xa0JoI2FQFS5fcZZo5HcP6muuz26AnBVhrZ8aQ7js4GbczYzoBQ4aG1/
Ce36mxnGsFIqhIDg6Z9YUJTW5RB6gjl1DnaX5MgFjbt3aTWMV9iYC/0b9mKG3N3KNsql2SdEcU/q
nlt35vxYzAhy2GhkrjioLW+MKe4Dcz5iC7hM520C+HFrfqPPJLTSwp4N0JtMuXJHzdcAvYsFnqWq
t5DHVLy14E3MudeZB40YyNa4KbcXUvjCzlTYTrgaP5cdmYq49nA2IIlq1yLKy/EgSwGZ3CaAE0VJ
Tlihm9B0VWdk6YiwlYWQnJ5PN6Mr8xkY0ngzgMrYH361AQodydRRI4jqPFlSr80ZJbzuP0q8MrT+
/1hkckQqYtjMhavIiAuSaGO/19ev+/5eA6t79TsY+rVIgELvZuMpVoLR8PvGI9iMeSfgOPq6xaSf
1ogXF+94QUQnJFt2yVFdccq8ts3zVypt8SwgvTQd/Ynh0cMdOicVJkQAMAW/p86tuRko6YF73zVX
sJChsoG6p2kyLvkQLyp+OCLO1elEnLYeXuQXlWcMbtvCuiAaIQ6y8STYYGJVeHak2iFbhfulC8FV
yAd8weljdCjn6jScewcSzvfTLPUB3ySBmjqmbD9/cuhvg7r7teWCwaH3OsaT1q3Os4AuEmoco+DZ
WGK2CdSP2UpcM1rvN4ZPl04Mozbd/BhzU67Uo0hGHsyB4WxJfFyF6gquDVdNcyt37Gt+dxHmJsDM
9Aeh6gv/6XafrwdKy1O/+M68mP4sgaHrlLlK+hr7waMLrdk/vrgMNRxCkH5i64s9+kwgJjQd7z37
M/krHLoPgYtjF4HGrHfdDaSF8TS3VLaa37c3Ql6ztLPNg/iczZta/sie1ZAVguLQf6/vK04EkMnL
61RAqfSWeuff4wORRDxSEnz3DWquW0fpaaef6gIBWS+yA70gP7ExM2AsCV67900lxGhcxGvKFkx6
H2jwqAe0LSq5tXFhTtIsiOwd1QnC8HHOssNsgxgHaZFVclPY7CbQ54awbbbSCZCz85OEIgh/4X16
xh6REWRoPzoeFq+Yl24RRbITDmssTXEwptsYpQCEOHN98AuO9k44sKXb8ZljaFmj4bp/6ux9XBZF
AhUPMpR1sU5u3PGpouJD5i9xiiZ9kZMTIMrl1dV2yqm8yCfgI3DuYTuP/l4smJP4sne5OL8v+U2e
iG+siOpAlrKBkMZmnW630mIqbshdOptXbeaeSB/ZIuJGzyeUix5OUfPSH3o57m/X0zEawAdvbVcK
6GHYcnh/NUpBljKY5LaE8AaxZNoDMgF5F+/VBavhjXsrXIAANQf1m+oSjAZCmz6WqY2lK3+lu0d7
DVHQxE51Yx171b4b5w3gk2y/EX4Wf/GhXzJJJ2LNBgK7100+y84p9MFLN6TuLZ6195aZg2Txyj+S
W/VmvsY0fYdI333pNuv+OgDACXOgbza5Eo7/dXx+s3bYY9bNjcrqNz6rh/FKncpqTqi12LjGR368
NZRQkwWXpNf7jnuaYcll1eOPbxfFt3DIA5B0l1S+0wpjbpdaJRBhaM/WyimBAPPwR4fL50Xyq2/B
em7ZLIE+9Ufabqj5WSDaiVSnzFIZYBbUkAS9l8ofeWnpFGAfzGBUdMhxLukHvrBhYhzWr9QRr88z
cztPFb2EZ1zbG76KFJr84yX7KOERCe9VfPu2OrD33Tpp/ma4noweonTa164snchu+5W+yUIfGKae
+KLvDrOQhypFDhck2r47K0HEI6HCmPjIaY/QdsaTnisiq533BtOTyhq5KhaH1Q7A3uHVR/Z5V445
WatMoJKVI13CwChMsDOiKTXk9igLzcME/PQcmCSfDEfxcWfuIwNErbsrE1aN1kwI2NnYGiPw4Lst
9/u7sepiP4wXSbqbiXaNtxUx28uGPb7/Kv6scxNoQJUG9fJkoSLbtbJg9sHWR9TOoytXvDTFCofe
Od3c74uEogY8/68dJkGHchSR3HfLEFyY4VlQyb+zZhKR0Avz6nG4gUVEvMGMC7M1BDRbkGZ8uFNc
hJOwCblP6P5Tum0z0HUSoD/YofU7Ns9/wHaAy8R66r5xLHgMK/lpC5dow8RDNqc79zFmyQFnX0Af
qMDKn9AvOKvYCRU/C4ov7GkYb1kpJXv7/YgftFiSGvZ7170n6pgW+HbBFBB1sPPuok3a+z98jyNF
MDAYRmTqZnhqxrRFds+PddYAiIhuVnWphodNce6Qc2DrvOBXzZezVdOtO/LXYybRgp38sx8rDk64
5xbDxEdaHWEGMACkfjc4ScBkk8Xzu6bQCRcFuVzL+w7hLRJojs8ZsNZkGmz898PYs1WnWwZx4cFc
zQkWY9Dr6A3xvjgUh/ztdRbGWUTklIikEBF9/IuIWHvZv8nTnmk+Hcwr2UraRcJ5hs07XY0to8y9
V+o2qNgV5tSC244A+ajz0u2hBJbjUGqsejKLWdIpOnIYxIcI5MZ96t4kieV0JXFHwJM071Vsju/W
MWpSxEixlnmsWms6EnHUgxovBZZtgvKk7e5wD/AMUbaIY4AQvoBMvyw0NGZG4spyvIh4cZuG5k+L
l0mS2W9CqZuWMzOhCKiLKHZeCrOojBnv1qDKuNsYnV4ymIhpAdzY3olYBjXMqtLeJLNbKwKF3p1+
XgOMJStjjhUC1/ZDoEosNOcuLAZB2PU6rSJgopC8XZM4hj7KLZk/BRT+BHilEq7zw9C8GGqFkXxs
QC7j9Kgl+W7WZKtrHDvxTHKbAjkv2O3A5NwCKLmfQsjo3EAUw57hfhG9iqS4ZjKD62rGpUaU9qCC
5g3hez0qQUUsVht33uwtW2W4F9l4xkYORCDv8QWMp36OCuHAlZ9hqYnExazgCH734zoa89PLYOQv
nW0vTbIcBdXEJUXLpNaH/o6CNMV4kHNTeOUjZDS6n8k3U1AsefbRZUg9kdzFGR2ccL4LzS6vfK0x
D8+C8cAEkiXM5Qp5jyv8OMTyIETHq47Jt+9QJIaMmS9zJ6GhldDNUY51EQccAA13OtfO0xMPW2iF
e4yL4C+UQ1fWBfoR2UqUrTjm9hOJc5RE25Hh8bz8ShVktci6VRZdfkg64bMey6Bos9BpU2nxbPGl
K+vqDlMw1NlZy/hqwi7nG9zBiaCTMntUqHx7eiEeujke3sLbFzptKZzHnh2ohbspmEuCqlujlMg2
fN3mta3Uguz6HkigpFqXcJ/NI75CutDkXcib0ArRT9Sika07+5lw0MfcyHpcpHK5H0cDN3W8B7qd
/jnXa/tlXp/TTN7uK86k+cuwk0h2jWexkzLNqeP3vi9St1XEzcsAbVC+S3qU+wwDgLGXCxSyL+R/
5TnOBntmSv6otz6u6J+McaevOthlDVJ92QuBlhT+qJ5axcA4LhPCvm3OIUBj0yXrqe5+CUQFtLqV
UWzd+XHzrYXznk1Mu+Qho4wEDFvk2WhV6wv3xEles2M7jd0wpewkDJVvNOZK0EAV0/tcBG3aMZvy
2SJnmQFhq8m+YjdoRJIhYLmb1356Z0rGockGquxWX5gdlajEOAxJgwcxXrllFGv1dVYZJtLOTvn+
JZP0RVpBBC+m1rKfD1+WWkMxZUetP45Y3lSYQpRB8rBUo9ES9lJieplaeolMtZwL20gvfiUDZy/R
Q5mAhlJgMiN6yxZHzjsc0bPdr2YKoVANHzPZ00fyIyogznDYpXq7y5SlPknlWeAFlGnBIfHiRTLv
1VEL33sW3qZvECAy/HMMKz9+cc7ou6J+OSXoIZoRMuTHuwjONgtwBGQ1dYjwZIohQz8U6xWe+rLZ
CVqHPq4T78yJ4nQYv80CobLuqZU0v3MyKwsZWw6SsAaH/WpAVl0eROWFdo3dzszBoKXwS3g13wTv
bkzp5QIWm8z3Gu+LWBMDBdFWNsb+lDKm9E4hUA/MztokV5Y1NlMkZewrnLY5YkUVvRZj5NSK+e9x
79ba88sAta6ff7WhbcJq0WqtGwm/MiYiQMkFIvrgL9jbzRW+VrH7dmkXj9nyr4vcbm6LTEF87AfW
VImCMIgYevljHLRNx1sGIfykarRfEnHLwdTNCyvpRZzhBarUPKVszQMdIJ9T2IG60386DHCEy86Y
Rzkw46Cdohk2lXw222VzJaNFb9cgMgkDN4VAQnGwRxoPQTH3/7RHQ1gCSoXWLaArSdJG2q8VdnEH
0HBT5ga2rkH2MPSlysOhgQr92U6V3EkXAfJjBeZsfvmBACtxtj5kwzV7L/rFcpDM91lhd3NcYsDr
GdGAUNq/8t6U5inj2NE//AqrdC3seAQr+g5pr+4/z/onAxu6eRMgij/03JQT3gnn7x6fuBmmTUSa
ac+YeLtuJMc4FA9k2Y6xeVpkpmOWd4j2GwuXi5cRcWIOClB3lIQiBM1CLgkaKaD1nNCGnK/3LaEF
VLLrkqxWGqo3vBfjCMrz+/r02CShTY4CsxK5Cx7izJZRBEvxL9+9L5xHCGdml+KTcAzuETCm/vnP
nBrCB8nNQEP7tC//xHyeuYj+lRymK7oTDYpLhFtVBMNexX03OPc/Iii+SGDRzsJqErMzHg3vuLEG
kDE8lXNi/vflhyx/572NbZ8cUsv49HAYDbbMANK5d4UCTHY4bJjb4fHs0nPHnQGGROAEVGqwI06h
QTAj8NRkgK9rLpeUhaeDGCax5etZgmsAy6fcdo0HfCzKokC55j7kEDMYzzNKcXpRIjU3QunCZxjw
7w4H/fz16xfAAvxe1OMFwbX1kR6qXe8BwxgOQOlJw/LjJwPV62yJhgSqD03XxXs5xZKSI9CCFj1b
5fTGFG0kEORjnrhHs6WB+kb1GW5pkmn4XsR4Dl6/GRXKlEGuYfOe59Bc8WISx4rWySQwa4JIaA3Y
NfuT6dIVVPuKXcUp9M0JrApMCFdVgu2KHpNJdyiLbX72+a3SrI1TN0qvcH6fgXxpD4MQPkxE0YVd
8NYrrurpaxUlnsW/C9hTW3daxXu4Q7TyIfnOjIaFjouAX8A4BwqXitB/di4i/Bkh4gjt/IGZbj1x
4IT6VgH44ILldwLBLW8iswqM1TDajMCLHB8f1uIcTwm21ArHZxCxyo7x9o0K6oIdGZvFCuMJJScn
Mf6JdlsdiBPetDt1MeESaFAmu4a+4JsRdj8hJ/x5+tfZSgYWI+mYkYsn2VknB4YUWJh9p+AYfe62
2zWSbRBuIuKhM937ZlbO9yJiPMojQukhPhhShmbM7s9n2e0N65N5zIE22q3Xb/ppYdkNi20rmZZo
yx/FJyq+7Mcv1wUUBQD6VlkjDHaEdUq0PEG8EPd/lrPZy/M/5MiSdeD/OagQqHD33Y/kONC1tPh+
Aird78LjE/3iJx+e+3JgBKT0rMffPy1AbMR0k9+ng1Rj5iJXojGauP/ELrYJN45dXDwY5xeGVLez
si8OKXkvkKcW29j4vDOo7fvaLIL4zWwf5WAuY4BO05a9fDWxAMM8u7TfBS2RRbLvGsm5odtAhJDX
GFD2RJjazCyk3L/ovs9r+DX7q/inIPdzL12bJ51gl4DBX+onY8c4x9F4h3/aGnqAmFtmqGAj8h+I
hEbb7S5bl4M7xqhrMQXOG5fZngMZLwoMB8zLfA0j39XH+CguSsTAvLAHEO+PeqXPg9xC9RdB9XP6
yeTw77MTMtw/Cuv3j7RutsX26U8AtacdlM1w0M7morj+cWQoBwRGBynEfMvEq0+dnQFOGI7+wbxD
AUnud/YnHLUSsrZ0Geci5lDKFyH+1gFy54TTkP/SLg0mWDU3c4l1sPuM2Pb4Sar+OlwOxQePsd1T
FFZMXiVfm52AW0wfj5ReXt83T2Fehv5TWI7n8MKirydtXqtZHMe5as+mzcVKU6cPt8Pk4fJinB+M
peEn8f9xsS+EGrgOcNRsOF92ofVeiacuyJemO/t+P2ZbEyIKrimxDYZVVlvocrIyqBRJE3ioljV9
ll1C7auIVmcXFJY3adcWIYkRnqptWm0jm9Ml1XvLMKc4tuwze1n37EytPEUYk8Qzc0LxUG0jKMW7
pT34oogtmEss02CeW3Nl0I5n86MqffC9VDQfI7SLEGC6R7eNx5jNaY82pHY5kvhPMnN+0XTjXvPM
dMeMzFzblCAw8s7Mrtbri3aPH2RyeJGs1WZbER+LcoA6vl+i3DQZoPulf4kQ7ozXbS7DAe+ivNa3
rHTiq6ZktB6+5tw4zw9Y8+m+P9Vubm71VbluCAzC7WPlPDx3FjoaJ8FAG4Kji0EPbNMc7X/3jUZZ
DOG5FIR5+F2EK/XS3rqg3+WOaVjqV/+nvK6FgbyMn0cFzpJ7Wh0nR7pT2GLDpTxpDeY1G8FDf9vv
JcWJpNg58XehVZFm4pSqzRPSzP2AUYV7brQbx+6ICyQTUrTFB/8zcTGlO2KOPKI03YWlPcmg3yh8
3w/Fk7FSCEA1LLTiIW1ZKtPJ8fRmPzn2zy9hmX7UfBz7xz/ydeMfnOIoLMW9wogiuhxSaNkGm2ME
wXdk8HG9r9mgyZFinNd7W4mrWQxEOTsbuOfp5PARDX+pAqIS8Y6sx8GrYO2OcojupFpF+k4K/e6k
aGvKJNHqtih7ZZdylots18UD+pu6CymREDABdQrZmT1yB429X1NQ6YhHSHOzJ3t5WtXoBoBu3rDS
SJAvEdi2OlnIGYvNjFX1esfeye6qZuJS2mF3vGUI8N4IFBgYxhpDZ1TSm9OoWhmjYqd1VpN6Dt5X
kJed+gjZl4krPL33juAdhs89Jn8VBz0HOI8QIT6h3loE+EXIRvFiQGSO9k/fymveLA1EJwxqV253
DeXVLRO4phGB4NWUAmnN05ihOyM3kPICUQk1vcGIT/t9muoiZao6OkRFz13JgnzZEGsSzSG87YJt
I4385Krqqx5kjexQulJJl6Z29fLU1eUTJiat5M/37E8cVlnJsFl4f53XauB96e/15yhLl3rQdedZ
fo2pW9A4MK++tkH10Jtg+KTgejrpTZTPmvyVD+xWW84IaDLUB5ZRB6g1hOi3ilEIhr//fyiG9G/S
fWbEDmmGqCtTjsy/hGJUM/2V5INeH4RsKzy/usw3MD28e1djbgC5yOJjiP7D0NN/l8PxP//kvyRc
vGW10dWEP0kOahaaQEaBal5fwzqmtf3/v578f9NhdWOaucs3BIPQ9Ola/kcujZ5nYtxUeU1/5oZS
tIiyESdsj1gAisYQaWBa7GjlYGJ3759+rTx9GVnX2+F2KBkPqGw8tR3ArkrDuwu9NVP1Xa0NR2W2
bdvlSJX9H674/yYLM/hPNiRdpslW+bj/fcWRJgxxYRbVoRypHKu2tEfegKrCM00ZFMFylPlzqZrR
Ro7ZNGffahmTGY8pXsVnVDFWCVqmyj+eeAiIYJja0P8Y4fpvgpAMnbmtkkQUIMmy/3KN3CWjKsRX
dVCHBNm3QiPpCwlHr9n9h7Xyb4Kg/tdf+pflmY9RHgpCUx16JXX7QnbE1IlDUunCDqL8N6v+Q0av
LIv/5o1g/qJhaArPgHnq/xJp0hmh8c5TmUAntEsRRDwqosZArornUAqdgtD3M7pm31xGS6zzpq+f
RuZSfSIEJtLm+zUpFq2c5moPkz8deLMlQlqNIye53LIzQBdZeK4Q028l8r5B3/KXBG/MWLInKBj0
M6iCzEYStIbB+YW2wuJKOZgsX+oP5tEpEIYaqFHd9+tQ/DVMv0blhIpLWL0+YfLpabAfwuI8XlZ7
IS4VEhSbN97gnJ6WDWzy2gcUmOnJ3PYfFz54ks6gVvgs9v1jspCQy7A4s9GSneQOqHuTdebrdB+c
ayQ4ZhvhQ9iOW2GruupCh4+HKZRuvE8mFTssGA/GEs/wrMwQJs1jjJ1ItUjBgmHki4iIgGBY9m+E
XpOpk/iX3MP8QDVEiTxVas/zxSSKF90hGyN3FpNjZiNcemJUgb9DpWANhgVEA7H4fDmMf6oxXTMN
DSUuPTKaO9oFjKDfPYZwGQpkKRQLgLEqI2QxzbaM2m6lzURnPl0VqbH7Hv0ZPDASr/rYwVHIKBXG
/WA60DANjnUIRo4oJHnDbwhSjmV3Bp/JHxwJF/EM1R67XdwvhQf/lauLcVyRyRuJkNjKtzkBel7K
LreCynFogxDSGyVzZHD1E5LgRvQRSvIj0vaI6S5lbi0kbhLDR9ZbER77MS4wUdD1YcinZNhycfDZ
xJBAS4pn3GhQolFpQyYXiT2FTIGj0S4nfK8wZbixVeMchsv/h78UIR8uwlcNgPQg/DWtvdJE1eag
clHgwksH1cQTfzU8nxW57VG63nTh84WkA9mGo+2002ydrca/egMY+5YRXNCuklNUXBCxNPscZv8D
i2T7Udp0Ge9Dq0HLkyioRUfFoqJuYbqMNWxlM3rSFQ0OajFk/780NWdYyHdrAyY/lUcB7wR7X90Q
LTzEcPl6umXtG4zuClLTF/mkdPukxIHkeKpLtBSIhNBxiIAuylxCawvhgAGeqgUaJnFUmjGV8N4T
WeTpHcHmRu7JJM1Vout2ME7JejZO5JuCOhgSDEz0BDlUGSsQ7aWqbAuq8oZcBBLcGwKAbdRfL6p8
2YEE5uZUKOgTSyQ1t3I6GAvSinnNyDGY/I/WjINmCq6wpE0H+QfYg6XnUQbDNr2Uui2UVps57eBI
kSUf6fYHNJk7kzl1QUh8GaGuIB2S9SKCgNII5od5l3crom9HtC1Z4W+G5SZyZXq8f9IDWuDDff81
nuPj1MhWV6AC41r9aKH3PVuBC5NBlu0x7McSQmiw3L6nwb+gymnoJRoLmztsN1GLX6ULjdOYNeiy
Y5qfZXNsBq/t/sQEsRvoT7oZDKCFnpILoTLaPD/RNpDvM/CiW4g6CHIPDTV19IN7wJrCWwdrgh7n
fS63ya08or+GephxHa+pe9TPxss2N7GnMpBr5u2ALxhx2PmDpxHC8F5MoN/U08++k0O9I1sW3iUh
SR9DAXL5NwnFKJKn+505/xhwBOroefMLZXY2DEdfRBjmIOHhG7UNohpoQ+I5zMZW83UvnMx5mWKO
V0Ad7AGoSprH5eNJutOqF+zXLjEdmD5aSlwrJklCA9tdXn4k9UruF7eicqdcjuGz0T4hTRJs8AkO
7pa15mioFNaYcXGTVocZgi0bGSVB47PNpFMBu2BudYTY8xynjoKRb/TJT65if0TsqXylul8/FDFg
xdYoJ0oqba+mxDVcGPrnVzuZxGHt2KVso3eHflOtSkf+GEiJqH91u3sYqlds45nzBLxzw4zWEHkD
s6b3pDyFysLsT5+mnd+IfNgmW3/sDnpzwdQ48yWY75IOYbExrrkXGpiQLJK4cYze6K4ilNbiNR0w
AcgQlJor4tFITnBe3pmViY2hz8ldsUbBMcSdan2rZMThudky/FXDZVgBt1eT0tJrHXGle7mMXtoS
RPxYjVutdIdXmvdiEd50eOrUEms7h1Bg0iSEHCfNYFXF/Kp8NAA3WGgU8s18+gQhXYa7d3yooi/9
7mj1stYCHYIFCr/3RxaZKblZ7L6AktZ0cm1rR4o/toe7mzE4eqn62AP7LwJwb5OQmiGv/sD0Qt6j
hMB+dBUnM7xmzJvCPgH6BxOB0oHw4sqVaBsx0GI9T7bVFnPt0rBfD3xvWceRyr7nzBzl2+Pg8BgB
P5nPEKnMGaPCb0mXcHsPKsDNCRw2vpHuYw6NTyppbnCuLYYsZLEW4VCvE7pJ5IZosUh7II/wFu3E
DthIXmd8+c/e+0qgzvL5uf7llY6Ap0rkgHQQT6z683u7AZii2yl/sRXQWBW2sCP5j8Cl7LNYakjO
URsEzZYgbIgZENYKC4fhYijIp6wdIEGJeHA4lUnUJ61r9H9Tq0SfAo6fEdq8SL47cmN/39ti+QzU
rynHSTq3ODiZklPb/Z/qRwETnXfMX8wmr/YL30sPg4RqCL0jiAzWGWNCfADkqWU48bvZF2YBUV0X
ZMzwMDwqA266Rt6C+9xk7v1QYMW3tJM52IU3/LDb7jICBia33mvyebNWz/dtt8JPYZnp/IyTVMWM
vyncu4N/CcH3pCyfPMPJGwT+o/iahKO45oDQToB785ZwUeY35Q6hxM+AWyR+JKvWqTHD+jLQhkRA
msXV8dnkIbryVJ+UtnAkB5KEH7vf/NUfaWQ/XmSLg01jv5fXgB3d9kkIlrGogWUmL4MErggQPTe/
1YzTZf6yp2+Kd7X0hUWBkw+PFI5jTl5e4rW8iX7RDeEoocT8wdrK3ZxG4J7rC5v7kRabX8fHaP9h
sCOagb3gD93fnDCHdbmZbHowCGhzo0Not+vnmkCF0C4xVMBI0LRjMYgItLOqRYPj/CliE7iTIhB0
yEFZQVb4B6hbfGay/3KNu1MwK8vD/Q+/+60yOAlrFcrQg9y792OEMj2zd9VKzf8E3drdbWIP/Jlm
15fmR4EgIPaZTa/xuiO561mNQ6taktqlEFg/l/G04Req95j7fzVX2JfoD13mzk/DEGd+uw6Bhmzs
pRM7cPekv8g5x58V5xw5nFazfH7JR9VD/omwgWXenO5b87f8gqesMCaG2/jywyh7L/eiei5HNpYh
hEn+9HniNRkP9e+LopYdjd1hCHAuO/K3dIGaYGQyp7InBrErA9/eUXFdxx1de+Q9RldYTbEfg51u
CBKjBrOxTIBSuNqjWzzJOhrs8/NWLXUHWIo3VE540+kqJstzGs4RHS35WrAATrF7y+j1rRLUgYc7
xh6WD/khsX3s8MTNgsmNCn6Pz4bJaVgGi/vSWHQI2LmegonAJDPgyPHwGXR/TEGxUf+44ZUceyAe
DGuXfPX67ndmbr0xL5yaxn6Tx3XR6WOIxiFDG4/v5L4iA2dy0hGzaFfOfT9OVNVldAemAMxVHKmE
vyGkWJh2vzNST9i+tiSY9+54rMjaY+wggwlBRhkXLwFzQcXbW8WX13AtP08G3E+jD4XTC0OxcpGu
3Z/Awp3Uy6j9PIX4Lpbjw/CIAcwr8n2EAwVdHyTo+zA3TwQJHlDTUXgvHYPd8VufLJBKcJ9EhVbH
7C+Uv5vwezIRawj0JHdmZ6jAb3dyvFLSUlpxvh2+MNHeoCU/ehuv4qT7IlobcxAIPFMbO47cFfEg
VrXm8RZo3rsNovH3Az/BFt3ZQYO9hyYkuH9HZOgSOBWlT81sRGP9JDlM2Ba/I3M8sCLMcRSkSxBM
n10NP/SH5gPQgpV6hB+tt719I7XmC4P4sUaAyF8LH7KOcyIFX8fngqzWRN8DuNozMfZM9wgs8Isp
ijiFVbx5fc+WOmeGGy5mlU1X0fFnMJ/MARQ5x0wc5rjRsC6hLBB2z26KLwD6G78x3FUuMfdk2eSr
2RzZBzlsKyolHHAuJpVJbz0RkOFWY/6ZfgQdY8ueHCzBM3EUZRnx7bdh7WkBdcFCYov+Z4nop3iy
T+G/2nNK8q+AvvHE3qRzP3YvxEVmCzwbp9pODkJg7s7PzX9v/aRSNQilphAWoru9bGsuOcfCb2F5
wf03UXiNYHeLqnP1BBXJdC4pD2hI4siGY3RgX7TMBYdbtTPwRC/zL8Mll1laI9amYD0QIfJyJpkn
cUfeWadpJumeTXxHyflQSPw+oNphDUiJRU8Im0ek0zHjFLh7asOLQC9LMtqw1gmFOnabnuTDDSg/
bOq8zBaGbDMIUge1p4TAcGGxxy0ioqF7jmRMIUwM1ndcd7lGTYBqNaQJtMhUiWg5t/0m33++vAlp
BeQP0dCD9fKeA/gQgeAndtjujGJhXIeHDPz8NdUn25wUFGZI49iEiqFn/hRPyYfyAKOFM3zbNcIh
tOiCrbn3q0BsWH4IM9dwm8bjVwjt3Y1f8Yyijs2EYJDk7ioGJ6hFeSIHcCLNacqkyjxsa/5AS0mx
Bx5pdY/6UK+B21kxnxHAtK0tehyfx3A7PW2qGLxBxu1CeaCSgZQF5ZTOTumROq8NZ7PIJbQYA+a5
TGQS+9+B6ErmJoqPH7EFmfdn29f0aowfDxoXdFs1QUVQLqoro6YZicLqGjc6lYyvv1TGlLwpr/tv
s3GSQ4qPDVwYJ9r8XXgo7Uw0c+hiSOTMYQ3BQ7K7LXwyuCOgmrKCChbdfTp8qzl9Ys1DOZmVh7wx
oUzHIf3XXwYKEsUaNffFpzEwFhU5TSjlmL4QeSlPyWqEpEhdVXB0St8b2w+0B3Q9q3OLMo0ixwbM
ZY0WtvnJOUkNHEA+quniTgI0BVXBMMQJbQxKxEvqqsQsCB0cLZNty3PCBtBaCTXANWr9yYPnPJqv
yiSG1ZW97DOa+TnDJBVL4JjixGdCojcwRn6JmI/ipPhR/+SV+hdRcOIOIfnCDK17UG7A4wUv+egi
e+Y9N8WP4Km4gIjzoqr5aXbRDcftaJu6w44Kaq5BJvaXKngOfgGIsE99+UqlnBEd121LPxxXnelS
LUNGabDM9Tz/9XVf206eVOXKEHCJBfJB2qx4qpufdJxHB6F2yd605eFSoUVp4I1/m53sajFn+yeF
a/eojPkz8bibFN289+U63/PJ5SH5qVxWVPUoJOe5Vwj70YjWUVOiV3BIwFFTzJ1Yvqk7+kjG63ou
efI3kQTsSOLijUAZk+rvhfqzh3ZQLWnLdMDBDKo75dBFn+FoFeGlLI4jvnenz+Nr/6lsRImWtN9G
Z3rxc0Ee4Tx7NFOS6XN94TBlqzrn+3Y/EnJk2NI6hZOi1OVvMakVP8ejOOb+y7RCwjkP/0XYee22
jmVb9IsIMIdXiUk5y7JfBEdSDGKOX38H6+lcd6EO0OhGVVcdyxK19wpzjpmhXoAmKqKU4TrPD1yW
wpl7+y+TZfVfhuGyBbeesaY1kdN/QdMfgWyO9zZpjuVawusnz0020le8TOR+AgcesFAWk+3trd09
Tb95K8874cX0umNBBoQf7lRbkBgCkR60CFgBN1fUl+0ZhAMjs3cDcKHbQrfEgpihQZhwGRbLvGEe
rnVKdmpLGyMnlUjlWJ+NYTPpgwx9pscjUPXYOIhmmCDfpMXjaqHu/Cz3AndVdDIP9z2S+gP7aBdD
wWQLTHY6mWUzRjSz5DODdYTZkQUPyIByEWszwWJygM5kS1u0ZGSKYhZ77/wDVzZS2BCaAQH1w1wm
RpSa8DhQqQmHp0/srlNe9dNnC41Mcw3qt6kXWoT8CksOuPQUEn3A+QmvYDM1epNudFetHwusGK4y
OJSXwZdxmPzxIJgnjzvK4nJJvCwYGwDNfrGr9v/Qx7DTU6w9qS+MT+Z1/uOFGuNAQv2XwUEa0E1w
/Q4AcNHSBPCVen2m+/He9FEGX4PbyD0+aZ2Gl5TNL1+fYl++0119dvZ79AYM1W3f+bfprHX/XXQv
DbqFyLe8YVGs75MahxSO16t+oOf/S0aC9q/T8z+eMfn/ry/iVh8aqUqbY3jmqKaxo8Bw22yBL/Zl
fKm+sVcxNQLvgDG28rJNDk3yK8Iqe99l8dqvry03JSSpBpNm58cvqESkckEK5xmpCjvfqUGDFHGY
lqQ61oDhQ4cgXPj//V0hbILX+RtsLsqqCieeeDhV/rXi0HWzkvtGqY/I7xNpVlLQ6t/c98U2w6TD
Fhj63Uav3fqB7d8Rbpm5YvJs3B6UZ+foJr/rPwDOIo7qBJWCS5FQFzvrpo3u8yxf4cNVxw6zkuZE
++7YISfL8YISyjuTKGL1cIMT6vmE3DYP8FrtZYZScJzOiatgnu92iLZL7hBkhdxO5L9xk7AjR6Ry
h5o2uV541NtV/WG+Rmz2eb9gniM10zz8EE8O/sGxwNomtno2NmiEhWXyLS30B0oHP7qE5JhNvmjy
rej8gj2Tx2l1wLI2g2aBnBoQwmXazFqwKLRl88U75I0uecJTX+5I7/JtIveA8sDttZKcJyCD8MAz
Nw01srPpKxM6kxUKw7nQYRjBdlbe8twCcnuc4shFhgR7qqnsuPSsa985bPoNjEXQBRinjksLX5Dh
9fe1XOyUcjuOswzJxOMUicvqxF1p+imk2L9ltajTo/s/j4QiKTLCcVWSrF+7KLUdeykrxvo4TlG5
Zz6sTf5iTGCx6Wx8ry480ojsBT6wl/pFJBeceCWdsebcoodovOcSukVtT8nt0mtreOCxWNusEO8V
KH19vtEprXno/fej/O8vm7RXxSJgRlHVXy87zZSnED6K+liVjDj0VYPFR59U0ZcNOxjFhwtPjMqI
sdjEZX16QiPDhRh+Vo1vsONIfiQQ+Oiu1K/6CklNvYVvUbwwUSfQQQSfjIyVL7gQFdi3JXIVrB/6
E5XDf/8W0r+t5YgXF0XVEGVyBn7/GkYiiVUqEWrIpQFrApplCeR0zixFsYefYvn8snbpES/orT2n
R9WJlxIgJvmKT+RoIgZcTFMX78p4Gpc3U/riO3kZ9uoCMEGaOMF35J6Z8yYndgDSC46XaZD94BKY
Wxe0Qe9A6JfdlvSNFjuAnTLtpKYifEqxu9W4p8OBIufyDXmtvykbyo14FrCPM3FDikm1s6jfKIgQ
3gioNU98n9SXiv/CsgebGXs/U0RkMryV3/LHX9455d+OMknULcm0dJON8lQW/LED10tFuxsZ79xI
ph7WnvcCLSJxBsRgIK1EAstkijQQ7DZXWr8FczO+kkCOKwffDN7kyf6M8ewx79ll0S+1C+NG+zPV
3qhJ4Vewa9iVn6xs8AmqTnZNARxc67W16j+M1fhRkxP41ng4+yNgq0/S02ct9T9F3VHgLvYNIlnw
jLKbO2lr6L4f0bm8uyQ4oCul+dgHXyg/t824ZZzi9E68Ls4RFbSyYazjDi69iA1wsHHFW3h8fKFW
5fRhPItYjnwSzqeFjOhsxyFD9Z4jgIvtCcPz2r6ptDkT9ALFD4X5qtAWIV0JE5xgzuBLYzj03x+F
8q+pNX98Er9Wy5pphLHyYG/LzHEwVvl9Bw8ic2iBlfUdKyYd6IcyHqPolQVEgleD3yWhnrCO8Vna
3GWnPsakDFBPDqwy+mslfoXNZ4NBl3/m8RfthDS9mt/n3Z/PzfRc/fHcxG0n93Ff1kdxWDAuiYiA
UX2JeJhoNT59653NUJocB+X9OfWXjfGXelVXfr8AUxENTVZUxTJ1UZL/+f//eAG1/izqLugeR5gD
5zM84VlUTaBq1uncigWRWC5aKmRAjI2otHHT24/39H0o5m3ITdruSS9oQfgUADAbrx5W8bYRHOSM
/Fsj87yZdkq3GDvLV4nY8smhRl20xev8YPtVr/PG05duioL8ObJoSxgKlwVR4LgsYWK0BT7xXakB
qIf0lYtotS/D8BmwsEUap62e1cGCBCPE70SbipjfKAI+quRToeM0lgWKNGOvWQflecsRoUFUiMFO
c+2zrDw0FzydRrPNcM2zQKDQ2+AOPuPAhFeo0LRwnJHIPu0s59TBLPE6CMbswF87XNwqecf8OqB2
gDasOMSCiKvl7YyLuPlmh+Tia0d9gBign48zU3JZofJtxAyJJTKGs5W4bC7zcIbiOJykj/MHwRy4
ZquLxNfuRWFFwr6vUikx1HOPWzZ5HTYIRJeW4nevxVpepB4UDRCJ2IYOevAzCFed/eJ3t5Fa/nYL
+4XiiI9w2jSHhd19lyflhTzREk1YMXmKLbJgHsU62rGxRkW9jLGng0ZYWtv4oJCyyc59UXmQQvRX
drYOhNDO47VyXkxIW2xkrOvFby6u7BAxhsGUhXcZbczLw8H5SiOGjrF75c01pDmJpCEdUDtZp2ee
eILXhXs6JVNPWkurBpPpLF2y8i0GevFjRHn6nbIbYXcu8XZJ3vMYneSFuvvmmTor62LOJpu9bT/a
SrMdV1hjpY/WL18S7OGRU4fug0H9TzvX3thg51BPSjcfd31q99NgoDnTqVfr9mBc2bCQdQfmZGYd
6J150myk0vRVdMFcHdwmwWkZ+qfuBc8CC6rwgJR2kcCBpAyDbpDP5GPiIQHcc6jdj1+4Bnve77kd
Lr6o3diib6q9z2j3kAFze+LyZB61pEKb5JbpyTzKXuSJ5HIY52Tzk7GxjDw0o/db4ZKfB8mNUtMl
pvMThtqLuGK+0fyz+jmhI+REED+SA2u5Ahcnz1LghxtGEWBY8C5jIpmgQNXsFm5YUjOfY88jMG6b
w4VmU8YZ/BYqSOUQYgO09QG9MF+wieXZv4NAAtcCVVTa4KBqSajwyvfCDadrK9tB2RLXNfjldK1J
OENXLTLukWAOEJMIAhz2pehnVTI+kjXPsS7tM7jeD1u1POvJFmP2Xn3pzTIIvab1rHBzx5Y8uhod
HplDV5Ox4zk5iOdoQxzpuVvIpMiKsNYy3DOQTO3wktO/KId8JXjv/xBaV/if7Ga9zL2HS6W35s8Z
NOfxGVWzS8jwryQu5yBw0QIsfW8vl+xr/Ob+ASeHpQ178dOtnzYrW1249PUV8Ee5ZfikWJwZ22xc
WYKTsUOxBUDT44T66yr07BZd9GtHAMGy/eFD+mQ6078FXxrnoG18F+dqHyhO2rklu0FNce8rJn8x
4nhfApe90zrkmB30ASBKF9wpP6DVj3f6bcr5zMUYB+J32ig1wpxJYMC26iWGoJscWCiceTZNGvUl
00+eMI2dN0RGdp74ejcUP+paaX3BWD/xvS3zi7gyDeAi455yXXCl1lcwr5vu425DUf1pfJb+6/++
hK3f5dA/twphVZJlyBaJdb+utVIcW6NLogfaDvvBBClwtF3zgxEbxblxQ+wlZl8SOi7uk94JwJG8
v/Gts1m3DpeM/S05SXy3AsAETME8Yx7xZ6yqG2aiB9IJv7FjjrhzC0J7Zl3ihXbsncfG8Dx5v8eC
8ln7zTrcBgy2iG2gnOHD2gRr6Wc5zC7gSuvpsYK7QBQG/pEXcnBLxtJmxD9BFhujgIC9AD2peeyR
yYYgzZje2qUwq/8Sl6b8jvYyFYNWR+XaJfRQks2p0//j9rXU4amGWvI4psgpOluRbPnAYkXw0xft
i0sRRhS3MDhzDtgg9Nnr3LtZivUE8+0McUq71A7FmfjjeGHdmZoTP2jfP/H0sy9W3cqZgG/FfrzW
wl8Kh3974ZpIr2Cphqpov1+4oUYBVUMZHyu2mdMo9w42mbDQ9eCj9/zvp+l/iqTpXfrzh/2aqQ3V
E59rNP0w7Ea3bpt+3ysbTzEz3SXl3AZm3sw2Fv/9U9X/rYz+/0+V//9nQwazrg5CER9ba1l/CvlB
m7SgoqdfOyIMnGq2YIjwY1GjGFwxeyytfmG35WypeA1qRU/GSNS4ffHy7NYqEjIaw+rWwHWGX6qZ
aOh8Rl07EcoAt1y3iZhZI+1iav7wCvUvDar8uyr+5y1E7SprikTi/T9v8R8PWqje62ceJzHXjUHf
piwFiG2ib5ExwnLDeNPiudwvUnj4r3u+VLhzw4GAph8zuSTazCJIAMXU37Lt1GnA82f1+/tV/Tom
+sKUxVzhVY0nJMPmfMS6bASe+Jir723nNtmR5cB9rzVo9i22hYGPKkePtlCCJOOwg0DUSg4w6v1z
Uu1uQoTVyfqe24wz2o2g290uHJYDnn1Pe7oNxw9LTnUTxVcytU11hfNSYc+Zv9+d/352pN8Tut+/
2K/JljBENSLjDCPWG0Ex38K2XKXrZDte0o///knKbynz75/0a/IgpXIptwM/KcEq9PCb3NWGdfuh
vTRo3MFPYhVhpIy8R8UcuziaX2B8CE/7sSo34K4JWYXPhUabC5yTEKBwn5aZq8p+ePf/+5VKvyfj
v1/pdKT88QjeDbXVND2Nj/iEdmQ2hCy9Sdx09W5eLxm+4g5R/b82WH/5qfKvE3bsg6d0zyMeMbBG
skd4Dd0pFtINb4nVzyZvaGcuE7bHf/l1pzf+f59tU+UG1DVRE38924EqtYHaC9FRH+YVAo5qkW11
FDDcd0580RVHw+69jLaEy5podpgIaMzX/vIqtH/93iumKWqSqWv6Pw/qH2+6VI4M01IrOqbazCB6
5KDoC7gQRuAoytriuCYriygnv9OW5tF8wSEGdwetCoJnG9IES1k0FxuzO0f3s6b6mMPYQJA9mb+K
uRuDlcFtzmPEM3RUNpUyVz9jmjFULq+hAGFccJp+VSVE1jDf12fdmm9m2f7l2/Zvtyi+CpWMb1VW
aWN/fcYF96reRVQbHZOLd7DlP9lWYAmJe+8iB0s6tV7bDdHqzjgo88xsrT/XFmkF8PuW63jxqPyS
J+PaHhh6FqeThT61osDAptYtJYooBueqh9E3YC4T/S2eXFHEf7lMVUVCgy/JqqFJ6u/7re7kQgu0
6Bj8kC1Fyzwr18/afyQLUBG441Fwd6xJCE1FgryX4yVTf72jVRluVnjVdEb3iKHuHtq1VDsZ6GWT
NQp3lWhK4ySmqyS6PKW1UNiA/IrmmKtfSmnrGppcFOaPtQ7chjL2DLsvPXblUZCvWuD1kHhm5huI
4vsqYA2HlgKdL3sGMNRPN7+F8APYDi8RVRBWGXufZuOY2NRVUBf7IPq6a7alEONhgxBQURTeauOz
z16NemnNMvqsAfrGPFiliT2m8xi1piTbSbVBbN5cVU/MHDWap9K8inYCSonuoKcgnh14Dfgqx/iN
YUMmL8VqPcTLUtiQehrAzcQ2Z/GnONBkBnmn0fNY5S4BhJfr+NV6L0IChXL47orZ53gDBtGbnm5A
GdtLzx1/Hls1pO6Dwy5A2QWAWhfwBYsnKo5s5p35u3hYFGsDxSEA/2i3mmd9CPJRRHZSqXaz4evU
kOKZ+KsYMUNnrNKr7DWiZ5zNbclqt3ANTL/waDwNos8c0Oglt43ek7E7Z3s1XnZH84w/2dw/VuZl
RHWsODAjK6eOLwGyFBQXjKEy085LB6l+6zY/5vg2YHOWbbXDyuSq1yc5b+jUuA0sgIHc9y2b03wu
fBZb2OPtonlsasWuUhtfdblQ0RXYouyzdSYB3vJVmPxoaTmlqGCWAsriHPVYrU7URARJHQLZTR46
+AiC0ZGiy7RGnvWIkG4a/tnnCQ0bKj+kFh27XAf/uyr6EttIYKeybf5IGE/ZQjzequskJD5prvlc
PdD5TqFD0SIn2SEbd3VA6cuhgeXgrYXqKXvI37sj0zqcGS14Wx+JrboKdlazkTdoM0fDA40uLlTa
jZ+Mie/paS4KuCesWJ2xJ1+G7cBVlj0OYwr7QV1Zaw1yE+iUWJz16a7RNrCU8zWPdFNetWReCl6C
0o/R1+AY5kIzPqjFm2Eh//BoJaz9fWTeNYzsT5Ed3/Oo8gnGS1l02nbzDBZMNoxFs9IR4yJGJPrN
rr+M3f0tjk+QkXr2j6ZbvGTqgpV7fYNFiUGNsNbAhxSpuYMxz3wMvE2NhnoBwpS5b8pT+BxODb4k
wI/37wo9F/nU1kv23CIxlNcN2nYeQ54rfkdWn9v7W66xKqmxR49b0dpW0vJpMMHIN+nV0I68u6Sf
foji8W7ZGjN2Goaf6P6eSLZF3yVpqLzhfnfVtjIQ2F5hPmSN2x34C/50uELM5yBujPonhWRloMkP
Oe1H3iRmR2TMijuef8KSmCXKdpcssGX0NmNYrXJ6levn80E2731jTffykt+D8jKlXhbQ8rFPYz8f
oOtMluoEAbSrOzL9Wb0wUOmsWa4A7OMybQBMqxUfU/rGShpFdwwx68XCfVpAK988KrdLbEv+UuTv
WjviLsotgoUdgnrLqphDdjQ0v2AvPzJ+1I99K9gDSq2eKlSGgIWJMDpLrAyDxJ9OsHTN43w/JAuw
jpD7yd8J0KUf6MTEK4wdVx38SEPBPNeftjzRTx/vYmqD4UGELPiRfeQYiQlDXbPM5Jzuh2uqPJyJ
Z0NmFWaBeq1Fl5wvMOdMFdwUa4ZJt6QXjWbqVmPNcQh8fKfLwHBojXVpxdAyXTKSZLKCgT38Vnsa
3rUIu+DCSxv6pUTcJOc2jTAYhOf4SZ/GEoS39/GthSjHtV2EU7mfye15NA8ZeQho/ny+uzlklBK5
bLqpx887ca7i/So9b324wk0zztwi3raQhGic0TdTNsorNqQkp/MD8GTQSfT1iGvZMyWcSvhBGOkG
dNTIIJ4f6QG7ClDMbGLX0GIzJh0uKgFCzKcc3sxQvvt35mRgZWqCw2muLDYUCCLYJDhQ0CxpGzaT
yQf2Veq3olsNF0XaWzEPbCUsBKiRY4HsuA7c0fh85MDf3y1zERlHEwNYjKfoER6s6H3E/9B4leBE
1DGViltfXwk0HxIMfYXwR+a+QopSNcXq7en1x6h+180wTxguljKiLJ6QUIFF02q2sZMU2Kiv+oD0
WFFnTWvajXzIMe/UywhtMX9OqTB6jda8TK8PEjsQXm4DsSDVjYkq9W/8FhkfUQVbZo2K2aCnrthi
dTbTgNwCPuLH+c/IV7lGXCgtMy6FAGcaCL5zJXK65As18iMeizFaIxNWIQTl3w9OEh4/qBUxa8mh
D+wwe7WkdaRT9Eqv940OBKAh5MoVAf7lpR/r3Gm43RSsbE3VIMoCXjbF5jTz8vNizeoH+ZpHkinv
LyaIF4icIvdYaCH9i1501Pkqk5JCRkG3UR69X9z3ccRoULz2n1W0UE4aVh/AWw9rS6T5vBR/quVY
kmJWY7FzCeDtsu2YC/aDZfqxACNr7TttVaJCpRQglkpYcJNzZCAeIuwWrEfohkAfC9tMnMhwEt6n
q/r8kkp8De69Y2upzfN0F5meWLhm/iKCgoRqyCz9weByTWFimBehP2l3lL4Q/Mt/IuslW0jOjE/T
hfxquBzL7eWR70OVzUw4q0aHNDuEA4xEdacaDqp+uo9Oy6avgEOJlZFoTJbTtnjAW1wBpXkQHOn0
980dxyjJgJeWE4xd38jCbgXVDsFBJW4aGaNaTfuPbUlZp8jabBLnjiY4dS4m5oX9MrHOKaLa0abw
g5S3yF8pA7pxTvJHwFtduCKKzcfojOIWgKDJ9c6mbc64vFW/LGtWEH7Ry7UDmWHQV0rHIkyatYTy
me8y9eakcsVQXzBAzXwhcUvliHbIQP0NWGOFSNdm37tB8vycLF+z5ppJnqI4FkEvz2n03LLRxSPJ
lu/pCa6KcOMAK57pG+Pw2hkMIAzKPtNYWaxb8uVvLGo6diYLTJ/mUqj8onemBT143R1ce26VUyo7
AjpPmnjIXXtB5pkaIcePu9L0YQGdlHP+uEbhUkXDchBML9fmxYrTsq78oPpIV0O9zZUtNqqoRIi8
M3RfAPVIR/zJ2Zw5qE65QrgI3HAdwZg6BRkYJulkRkvkA9pMz72+4zs9vSuDn2aeVvDtmVNAapE9
6AuG7jJi0DV2vOc+PQ6iH6LwSPg4gQg2MfMVsNlIPWEjPIu5MV3acoFzcU6JEmNMQ15D5beWmSve
jw9E4abbx5RzBdIndkPEPD29bLC1fcoGtl6Rz0hWe7nM9KXQnlBgUsPm9U5CPsKZFIz4q9huQwNX
zgyRI+WLniFA+i+COPa6zmZfRykZK75qutLzKGeMfrXmQM6gYWL6nNOXYZYQvSa/UuSA7w73JZs/
6pvKx76HC1X6JvR3XYjLYlvLFHPgljSWhckeaEJjvjQtDddRa31TgiA3MxY6+4n7MuxfFGmtVa9B
6jUBy5LeqTFviF7JMB+Py5Sn8qWa52S8CRkbV9R7M65t+crns+1Qu7bTWIKvOHANrg82FBrjIK7j
CcaUOcIUndHSzLCIVheiMDe3Kl918b3fmZLHYwibYAGCR+hZC82fyTzaIJSnsMsfEwmK2Lo5GxWO
F+T8i0o/AN2jNryz2LF8BgblsO076KfUBK+lsm5+pt+l3sErmg7oVZb5+pYeBcOGP7176cKi1rr7
SXtqylULLovwmgO0Q3F8pdqsMJNJgic0TiE56NMBHOAnyq3vvjmXD+gZ/mhcIcrn8E+rXVh7LXqo
+DYvWASjw9BDl38Prt0LV0jaXnXeA/RdEfJhJAXp0ZBPEdrdDMeCWNnG/ThkLzk7qmbLNgAwFcub
cV1eDFCQVA+9w3ZLPPaFG9sq0C2gHxkfJM+I+h7sKJuoluInaAqXHN18IctO9lHS24FruINC+kz8
i/WabBvbXLGQ6qbqGwrIXIZsSZEICGXWSuBJunCuJsz1p1M6fgcqoX1CkQfV5zze1dLFbzaBVHqv
7hlVzfNvRSY+LnBD5jHGukBnii2yZPjoVcZrxb5jrtnsOpCmHWSgN/Ngyxgcchg1/N2zqDKc4oDD
mN0PwMCciBptTf+glQ5fTnF0DId+YSLTT+ZpUjmpzo/0H8UTMo+AbpaDofgKz5SeJxJDFKdhzVTu
U5sW9zJlPxk/2uXhPi9178Gvwu5GK8IGE3E/kuONrnpQ74YrUGa6NqqeZXEG2oMMmva6XqtzZRdr
S6apoZ2S9Irqe9vXGzy8FM4qCBhsDKRuZm98dY18h/dOfBd/rMYL7sC2CWzmyS6tzQjup7L5Z+Dt
heuYfUBnnnT4VuTVlCik5xWJspzy+KIipjx7wkwtH5GttG4GRxj3kbCMgnRu4mQQFkOIAt2FHafX
qyj0i5f0cabnUdK1pDpJscgxSGFwMpa9Zse0/+KFy0wofPXOLTBXDC98riHXId5VFcZZM5jAWcid
gfHVEfK3Fj9I/nJgvFTJFEHH5rnQpC85uqkYY1RblZziBVCeyddGomtpjHmTsjNdPi1cinzpGCqx
GtMi/ClLrBUhQrXIq/C70jB/cP7s0xdBWBRdNfvRCfZrXgckjHypaV/k0IVpNyLis74A99BfnlQY
RVD5UDVpDcZj8AD7ATRAhAwvsCaWft97BHXLBjEGFURm0Cj55Y4EfihOAcF2/ZILQAcxlk+5D3za
Y+uko10ZRPrJdHTAO/UD53h06fwTlgSMFNaC5ALFz/ul1fpxvbozS2Ghh1wAcc6BbeDUWwfniBkP
u/a1CSD1wrYR12f1IkZz/t/YTt6y1r2nCzWzW0LjPocDK+ReIqtSAPPDapS+yWlyjxAZPI0O+W3q
6JvNUfChwzQztFMBNnUMu6RlQGHuYG7OW2zCKge05ty/qRYJKWfBxYGinA1meDSS3vPNRCwcXbgW
DbwJyLN4DnrqzcUtHaaQmz538XMErkEgGNGdic3w0tLxlxW93d9/2mxdmGfk7HK2fKiB+4jOfbRV
t2bjMtjJAMnjAgARnXO8Bl91B9H3m3MN7R7vIG6uZJ50mzb+QO1Wd5tSXOpsRDcJgZvsNI0Ji+gU
GJ7FObRKO2HniY2JzqvwREh3JLc/Zlm04/d9ksfx/bghFNb2fCAFbot7tTencAmkdcZ4M7iysmWj
bu7weTndXwOOaS0geQmFCXGYgJamt0qjuPzB7cmnoC2KFZdH/XTZJQBYq21uJDqBOFowgJSij/t4
eMbMUhJ1/4hORV4yFWtw097C7mDZKhSdZt80+3SVksbTrUQK0TshXRydT48tILYHe5jaBvHp0ATC
aOqylQSW9gdudHEN+gszifYmiS5iiZuG1rNn7CKEtp7jTNs+TOxOAbEpcHCtXas6XQ7JeWHsODOa
6igVU+xt+pMOjmZe0uIqSXZIsiIOMODKAAITv4VMvxdRz4NGZhoZsMra6KQ9cXBpd+8Rbfi73XHy
hDOysFtVZ3jlKbV3f66YxZh01ngszRs4tidC9eJQWh6rZ35tQBWibTwcer3JWqVdEbP17nOvwjSl
FaMAPCff3XPBV7CINxUOxs+IvRMdCDa5/EwnKeIdk3nWlDk1SYZnh3O0c+rdkzPG62lcXsxqHUNH
J0sLRfj7U0UXu2gHt4IQ1XjJeKqgWf3cjfmtlb7uk183ODGZy0lInW9yPGwuG4mFDOMCbCKIkJEa
xU2FLW46Tmed6JlyIWqz9txLyLFIUmAcsSy4rULnme3UgtGA8CIZPrVquE7YyZtrS5lJC0a3qBRP
Cmd/jhnAYAgi7Rm29XhbKa5pDb46ZHr9qtS/qK3hF4e4n6fKORy2OMieJHK6DOQveJWlS05oaqPb
DDDlS376SDcPC6LGXCbvq+aaX/JpYgGgoaj7FXkNPAS5dbT4aJjTMZLNyhKQNIjlL9lgWELd/k+W
Ds8azo0FY0eDyxAbEpROsgmJCtlwHr637RwGxn3zEJwn+mWGcNnPFC3FWJpaMWzn1Y9GGp7Fcg3T
kFLdWuVLUeawOB7CS9UcedyK0a/TeRP7bbwe2nchIAXRqR5Pt6en/umkc7fshYPV35h5QFYly+zR
XR8MvzHn0dK02hGdGUlGGA5E62QQ5MP89rl9EGusQ2V35WwfskzHW0B5yV5C3eXYGjgnRg/ZM150
BCp4YVKiqsbkKKjHDkwnLawsu1TI+oHxsjB927uIbPHiIB8NafX4sOATVY6R7h5bZR11e8PFmghT
L3OaleAbQznB18LKrpGYIMvQ+LBzBqU32bN2MucyQ6/W+ImVQ41pYCEBsESTGcdefMk5B1dsXdsV
QwIVOYxTEJ1ivupUI/Fjm9eYRv30gggdMJ7md8pKNvY90FzYC5G2C+GGaJ7YU7Yz03S0gyyvJU8q
0DqtgBvU1qcZnLVgZfa+DDGDHIKMTnEm0B2jZYkgi3QgQsGWnwblJhJ8g4QpoMSGy5Ym1wDGMT0u
Y2dpj45e/BHqG88vbgGNVNJkTTK7yESVHwNgpj1Tc8hgdWJfHsDwzp+0VFTlT/gAGE26d+Rifobm
KJp9BD7PW0jBNpPZhZ9i1hZXPFn8ryYfe86YJeXjh/TCqGuFR5VWCdy7/tN+9bLTBLuE4DwVmzgc
k1mJWIh0CAhXgcFkl8uDo4tnJAaSMSecJQFNghesfuAn4IP15OfRypxiIoi3xkwTF80CTeIZUu0+
w8oeh6t7S/OHfDH2S4Ymr3GFBhFZojLMS4LlsTGHl3CssA/gT0B5f7TIms9eEvG1B6fXGgj93gZl
WxYvJsi7TNvr3FojNAqSneb1QLgj7mwTWZ3ui8mxw4QbfxRZw0HEMIBSiCmzef+WuL+eieHpZmFb
DPTKYV1/MNi/D7dMWhEwkEUrBSpcBDgrnA3Cj8T9NyioIloG7blT6eYczrfKXxUQGxPjrfBQg5ko
HJsomT+UFSSVKE4Pahw7ZnxVSAAkJsJFo2le2RKAVlKtE8MDkSEaa4JT7AlbrsUXZcX7YvqA0puE
owqiBPFixQWIT34K3hho5SwELU9kgMFxadQLapJc9/ovt973C66JZ7mDS1MwIV8OUI6Uaz6eChjB
xrdOHo5mhw2BvQkpL8KOWwYAfpw5crw1hs9++sDdlj0B8nN0O8Bhhk8qPQCdQC2eD1faJpQ/OJW/
kXICI5pn8k5HGLgq/okJzi/B0sAl/ZwQJhyT9xZE0dyCJRh9BIskcmUSv2Ineyw1EzECCNZwSfTA
wykFG3lpgDaLMIXnOhrWAMKY1zag71/HkomqOFPAtK4AV5G3uIDeb6Hme+wiIqrRiqwsCRTvMsGl
AXIZU/eGDzpMb8qmZvrwIaAP3cuv5quFoTzdVNEVtzWRGq94cUT/+UUHda0efipv4hUTaoQ2VbtR
W6eRXPVhE6fXO8gfSD/Y5/74QjiGYCxRTTI1QieKUfTpQ4c3EhDCt7u7T5V5UCLcph60+A3h5Zvf
7bgIr9nN2NQtVswFv5HgtISaEXbmV1DXERAgsvRV5GV83KgJCK2pVx1NcjXzIO0AcEG/bmD95V1y
GDBdMrid2sbE+aIUbkurW79X5q64dRxjhEI78Yb8Vb6wtGivua/dC4YVtpJtObpayQskTDMPr9nQ
fphXHSlT5j5xqsiL+7CsqON8YnAEzEoY1FEPVMFSbp3hVW4cZQMr7VF7kHzgyyu0zuzC5jBWO5JH
PCP3kmohXosjk7Eey7G6kF5CftujdUwfgE255R77rHyrlR0T9Vh5GY+fBmsFHQNSdwi+H491ZQPU
B2aCUofOcykBqtzxhlQ9DwqeDqE4YerNNv1BgwBzE9BL6hnTNJ/58Wwh+aQbTe+Wec4Atdwdwrkz
xL8bwDIdD4VyX1fZBQxBoiFx3Ok0wyQgTPlNU8jIfV2SRMow4PjQmfgvMo/mj/8U3+XDHZnofEFl
f4rT8wHo1c6h0CIxyhEYop9pG6Szvt5SF8zy5qcCNwD6Wtnl41F72pAC2UihKnwN4KgQKLYvP1Im
XlK9rahe8CRwUOG2rP6Po/NYThyLwvATqQplsUUZRDLBuDcqcFBAAuX09PNpdlMz3WMM4t5z/khi
PUMYDUlbwfxYEnNCuoB2BneG8sfMrpPyv1EW11r3n7qtgN/R+1RuKyoJn84Irju+vhpjpzO6owjQ
lyesvVicxTt/FLHy86EdpsIO/RH0qPA0H6BaIW8Klf70xfFbFabSbfiIRfWYC27KXtOdleyjY4km
rK5geUOPlhHzQqOE+qBDbGLoYsa6pNq+/0jEfXxukous2CBcz/vC3BcHzYTA6I3fd0OhY2K67++3
gACU0fVf0dyT0Kv08zBuC4QS770Bgf6F894FjjbanyUu61uDDI0JIHOMiGqeaWFLrQWPIlFnCRsU
/iu/xcXLIse+fQZ4IcefBdsK+qPzuCQEEkL+OMh+5I4g5xxew7GgW7tHhWPNdQpHeWCb50LvoPYI
1sls6bwQ3D7y0sUxzO5tA7fNn+C0ytAKRCRpqtvGa3Snp/7BGga7YuQqTARnaKTpFBkJWf1g6IPA
zjgkvt8BfSGq6sZ7HVpaNutvmQzu0TTADsR1DKBcVWBOeK8VieB1u2k/sJa12m+r/nJNxtXP8igc
o3OPuVc75UFNdY9+0aZDuXRlHJsTSAOnO+xKbDeCbS7XXb5GNatRnaEuiQL7osAhEVgQXBz20mSd
EguwaRpW3c5APPChEr0wL21o+NO/Zqs/D38YhZ/mqF316sJ6TI7tqmjwP9r5oS+3qfhV1keSjPCS
hurHszPLw3vhtCXnkswvY7ahC9f2ssz8W6dF/qRAge1lE9tHTsAv9laQUhAIU0d1j2SLJiDicDt1
Jyde94H21ku9igLh5umLYDjludS+DXKyQvnl64DsavjZwKCsoSY12M33ITf8kdVLlcn76jfKt4J2
ZqI3aC3HyF3Fg1BccWZPk82nuVzR433uyFkRZwlrcV1IQZWtp1mW3ZLLph4jFT1rSLDp3OG+3DWw
WCqiuOXoa8U2u85JZwr08KGBGxYt8fVDunMekl7AZYGiFjvlKqPMsjZJ2W0YIguSCkk0mDJbgHWW
MRyxzYE76PXjrX1DpJkLijIpVxTdGNS8NMcKm8L3m6wKEjxm+YerCwchr1dNtrJb/VvlCRM0nkrU
Jwq8Rpx+vqtb351Kq65goiL4L8Wp5pARdbPgnF2FzrjcppUTcmw+/8YkAMiEZJ77sDD8Jj8k8wxH
Gh9EDJ2B+D5ks+eR9Tgm3KyxFj9PnnYJVKdAV6ypKV/HGKX/ihp28Mh5D3hiC+feJCfMyfmyGC8n
pa1qtEoSkWHxtGTzUrfZp95eU+OccxTG2nqJ1+l1b+mKrUWmZX8poTB5B51MyIcjEEvEPtjyGkB/
UdIjfAklLjFwow5/R/RbE2EEUhB9dd1stS/NRq3Mqd60HRpSvrz/Dx7G+TcZbqCn+j3Care7K5v6
EacUtmw5xS6rslkrSoAuPo5PTwkij1RE5XVMXkfAXJnwcGn2Pw8Rej1KeE6h9pPkDiusBjx/jhrq
tgKZLA1CkBQr/GI/nM9Iiqqypd0da7/9WvxoJAAxDfHj7j30PbkQTprNYf5Sdo96nyoTZrEiEHas
mNvK2C3vrfAdsB4AHbraTTgCXXG0EUFUZNYLrOjl1Qk9TvrHqNvMxwi34RCVyNKFQB3xhV+G8iAv
bWKVk0XQHhQHIfbwDxNfXJKkTAhZUD39unWX2zInutHTZ60/f1N4/6k0tk8HAg9KZb8MPWQVw0k0
9lIYUCOQS3fopbL6xDWRn+Xey15Xubi/6VmJqC7iTgZ4cOvPnGZcZZ/FnqCCweywaGCa2fSFnUJz
kEEwrFm2MddVEVljSBSnf1lsFwhYkn+z9o0bZo7RsEuXAVbCTrhrfOPpsUYyH8bCpfoaiCTvVuOV
vKZlPr+4nnAWDF04O5CVRbuBNm4suonTyZ9JRQ9ptpXjXamta6agERlU5Seii3W1VNc69BoirMIW
4o2gX8U3usHtj5auB8oCZIWOWsXEPxhlvwMXLsHY+m5UnMaAn0gPsB/AHBC4bkTsFUASFRs07jzR
ijh1S9o22mn1K7wMQBGAVWlkFvjhKavyAR2a5UfTneM3gb4m5Gmp/pMXBeISa0HsPrMsbeCFHX0T
X/IGLjZRyacWbFFNQFXdAYfa/f5VmfGsCOcD03g7SC1bOuOJ8RePKL4Faj8RhpzQW7TjN16Y9qRW
Tn2WLA35DvKOVF1RhO2h1Xwj44rpmxjJTFNoK36eAc+wNINjPIOl6lC6tpgOtF6YKaZYzZ0WD+OJ
ANAUdYfpJ6eNvN0Z/eoZ/sr6caR/FYq32CH2T9diRr4m2XhIXAC3YySzpp4d1P4rR/L/stNk+5r2
z4mAqeVFRpAvA4whohqsSnWyP81iegm6xQoHONS4tCacLeU0c6OzEm6Jwyjh0IknQBhC9QXZ8Kdi
p7DDHvLWTUYHXfnEl7NcL38Nw48JPPpO6jVVdk3xKRtn6fCq/2SF/ZdyxRnMsLTDgLNpcItIo4H1
XOV0tPx7fZK1KX6OiCNYdZnOqshlyxhoKFP7nQp+SmSMZvFiRlf4GOqNIXhoPlCZy6eOge6XZVv1
sHO9iT+tN2H5T5FPy5EgNy5kTZ9zVvkuxA/M5FxKBCuyYlePGsaVU5XwQTSjbFXznd5w1RDUhKYA
eEbf64r1133s+ILXcOMiyLBX/Ums6GutIuhmIkXqQ2S4qg8pz5I7zDrYvOS3slNMLOXwuUTlsEMl
hTHwhN9KBEb5Cx32dqrB478nPe6+UO1w6/31Ccwyfa0bRZj9rtTGmSOrRkEyXZad3gvmB8h9TEgW
QGQrPaR8O9AbS4CJLeAZz0YXxRto+AKKkTgaf3oHfX+l2OclOuXCJXcoJYFIvgqbCoEmv+4Kg9gF
PAkuNafadQ6NpI2ZAsQNXWVwlSBX6n1JMkrF/g79b/YH7dSzOnyFlTcqH+3zor53+vNEtyPrTlxx
OFPVSKXbieRWLaLNFn6U2RmOHqsL4VtPuTOT5Pfhs3iUJHPSgUsHk4q22Om3OoY+5ZLis3z/C6M/
ecMHeg8xvgKaRchsUgeasLxPKL+dDpwebZ6yq8l+oMslcSoyesXdzEqLLrFWC2VrIKQlEueGfg49
/ph5qFAnGKGAZDpIiEj5FzElnvzpk5W2UP8NM6CTbdWXP5CgBkoI4ICF87s0PKnyUmr4CjPvV1J7
1grsnwZKQXPeHralttN51XG2x9USCSewDoBXfsXcsF5fCwkKejOleyqAhdxExYM1YOQbNyIqI+oE
fx6CbrwxxeJX1Qm4ORvGYdQ+WZNpRMlI0SQ1TfRy7UuQmaMuFTbxZ+0sUcAlZkzVMxe/D2oUL732
/2NPHJ3F+A+ZjkwVte69OhduTuhcFXAdaWG2BppVhAAeEiS4Ft1pVtI8vZgrQvrFwBA3nhLxBJuS
iYZw6k8hnDMgjKhejQVaUsKqV//GP4Dj5xUuDn2Xuu/J8AP419FiaN8ZKB5r117+mjkq2pZpt6cG
5f6U91AO0SeN0ULwZMwUxkOEFoJ2bvEnl6EfrOlnjufnRwu049G9q2/aa/30FlUQV9v6l9JLXfam
DW2bE9s65lgK8kgvVqYj0FmNEIU8h4WFji6ONsv4Q4q2i2rFbYkKFqn4yJCxrujkqTCyqC3FeEgS
nxCjDcFqk+G+wnVq3HuiulbFqT4Sam1nEs6S74IcL/ksLA7xQRsZEAlRZVtqg/L196Jvd7HnX6ER
zKPbU9xO8nWWP8KFGaeQ/xVSDZzsYxfMDyLJdqVVIrh8/Y1/aGIl8Zii11rHkYs8UA9kZgLN4t2e
0eHaQaU5+5VVqq82kqvQJyUERupFTww5p0z33mAVpWCPxS5ikRnxv1LJPeH15WbPx+M4ocxkN+Xr
2Pd+85mjM53R9XK7fNAvRKg17l4EwJjpo+qySDezkYbxj/qR9ldTzaTeVw/aQavQbDIipY6Ixz8B
I6U3PrLSFgndw8IZPjfoefhm8ah1uDEUxGSfeFvDZq9DtnGusM296RiDnqOjFzvveBPUtVpvuBhD
mp/fsHBmtAbO49xuR+Tifz15GCpJntsk8mnAXr1bHheBn3UdfupL33v5Fu8wYb0NTqrGODeQs2CL
+fbshJLT6rt6+5K8Ba3QSP0V9sCJRDj2agU+/omMoilccSRvh6muTC49e0WRfqqsjMX2q71N7AG9
U+S2xNKjvc+Jz9461MHAip4gEl0nflBHdin9FqnHP6iJzx9WANG5/4Wt7Aqjh07oLE5eeHoHxXPd
AUFUfxPTAQHk+RL6OzH5u7jdunn0rHqyHPOAvJIgWu778GnFNFEbpxKRVUMTdOVr6O0m9pqo8sub
TDjcuBUl5MG0LD5a5BMZyIATFv+eCgQS5XwkgBLOQgjMv9dk6RdpdLSAtyPbdHahWfU5pfGdXuHl
NiOVN6P1Ff2yyIbC6WtcgBXF5WZ67xoiW1YpzajP4LO1atrKutXrXYFKBsYpRwwbsnL5pfoojBOh
WSrGWAZM8o0y4D+qN7gugfWNijLxdW3hZsqTi05wZWlp8O7pqYKalbT4Qpufq5NPoHG7QF4UkRu+
ea8nDXxW9F4bcNCItDMy2VQzfq8lIrVrqoCS9+W96C8jwvgKxjMlaoOzuaZVJntRoBURJEUcb/8+
T91PQ+CuqUtehoRtWR/khZnoBNZwcI64Pr6AC8TjJ4POG2cluRvq5If6oyi/NfyXL/Q7DPFxRGeH
SEIaox/LTi3tBBLlmLqU5Sqrd1p3KhZnDR133Kbrp35VwYTriAmWlLPlTygCrfXBS/bD+BrTq6vu
uinzFodpelTDtypesNgv7b3fs2ollBcicoVoG9fcRSI4G9HhqYMi4rlDINsEXNGqLdn76Ah6324b
8tUXVzKueOP1lWi9BZvACqQbfnvvsFWRdUX0OlFwGEMGPP/Uma0rst6d2s3XVCYkVuQtvxFmqONJ
WqtYEsmcWsXfkA24Cj6GfUZMFOzIvP2uGE9SC7Usvn4bFglTNVGRJrUtN65mAvp3GY+Koyt7iJq5
4ktiM4/uyrFea7L3tj3I1P5K3zzQCdAWX9LNiA2HbzDpCw1S9VWF6NB/32TAhaWr5r68OIO1LazY
HSkNZR5aCyC5YUUX207zF0i90DsjuJ9wIkZ7wDAGrAGFUIapEW8Pstt4Tj7nxy3U40SWDsYeDvvb
iyTnRxZda3mdKUSWLtb9/13GoiOe26fN3NL84MmI5t/5vQUSmYP7LWm5YXPoP8McotTmfhIdzX3r
m2gXU3G4SuaqBpikKLeRH5LfAxoMjsmDyXz62yKZ2HKtJ2yl6a3DXM7XO0CSRnLGfHMTfkIFde6W
NIIvYStx2FM3SBcEoxOs32CheRe7TazQntfik8+Yp1nwOfGx1OboCJGQQoenhwe1CZFFiy47vep0
33PAuAkNmZem8qYYzZtuJTaJJv2Xo3dc8f+GTiMkjOJW9g9n8VwviNQ81UzkcrjOpp2o/MoafgT+
QEE0UY7/8z5eO7zkWo8H1JFVmWn9hyow6oA85fjm/7CgHs/VKVqekx+DkT6AapcwBmX/zyOU+dJS
6zaCw2pH1fJiB38+UqA7mq+Af+wwaTWIjVZFQOyMBtUX7mBuUD69/zonnZyuufXTv4JLvuVGLngu
B/acCAdESNdk21+2kUj0RW+FdcCDWeOK+EcmvPGQu9bj3yl8Vc0qCcQEIRlHR4SSWjzALhcqtCpS
2KlgBpt2qBuayO6+8Cw0rb/kT0ev361quDIFypA3Ib1tyCKXp2zYxKT9GJuE63rhoyf7y/w3oUgq
qMeu5Mhc3uKfXtwSQhsRR0LZgRZIP+AzPJFt7GXkTeZ+JCHKAvxnu9xnC6vN0VR96ioJuZeX8fEG
TaQG4RghYF86aGfb+FNAO9n2xNWxMVjFng7m8gLu1UBPoY1TbQ0l7DgdWvlXzjep6sj/8u6zPxis
6AndxM5T4C5ijfOU0/TavRauBFxUnWATuKCVBvNZaOUpUg5rOX4M2jrUbW1YszW+Mrh0Hvv0Aeid
JD/iQ4EXiz0yrtrUrRRXnOb2AC99KGRs1kHFTFV+py/RLnhTc4q0X9dhsbBAfieetHdtd/WH9nTy
cWfIZNky7BRHANl3A+8//FsSM+XODlv0tpnW263m9agY1DAA+s0hHqMneVvx00m6c4s1tv0thzX6
ifYdTOjKNJbyfBYYbApCKEMXS5Q25gS7COTgjmsjAXPkbGsdDWPuLYP41hzp1oVgPdZcG04oHeEJ
Dkzy6yZ3JDsiT4PgaWHA0/ZvGW4wqk6V+479ftuXK7+CE6DKIENNQMZg5FCHAEICooimIRJB4+00
/qdidivXkF40U6CPvEjxqYdYer8fS4A2whEkA8kCudN7eMRo09OgMdybkBymCFOG7FbP1zYhk4ID
3yAlhOS3FnGKriOzOC6fZD3XaEUx008RszJWYuZcbaOqP6VUYYMEYm8vUuaNGcnM8HQcOCxqz8+w
ehhQkc/geW+4zcUWz4e0Lt4M/2gBSBPmGgWeQUsXIzkh2fxdO3iJGuopIqBTOboPc8DsuC8xtwGs
p528qSskNFDtRBiC9WJd0eDCObRXBlI+TSezj91p6LZSh/gayXExKBsddLXZxtnhhQ/tWGNjQesh
XYeY0bLgK03+tuhqBSK93XiVsGThnqalsbqky3/S4BmE4JGcJCyoF18/801FziLhjr0APdjfjGz+
/HZogFqZ1cHSc0o2CPR8WcaadHYqb3SyZakS2yfva/333L189KfV/kW7Lt4/svFOau8AUSCIQcM2
QjQiTBo+mblSdas0e1h8/KlOoW2y1w8YLyaaEPX8JHtZewhbSDNmNay8ORsDgkz9C76F15nye22T
L1i0YiTfId5AIhY0OWr7963O7jmsYOYsGeEEu3x9ZXfRHMzcehIr/tcsaE6w62ASXaG7oHOV4Ejn
doPu+upZr2kJpT9H+ot5hpF6MNmIk5+kQQWfFYMOpeiAXocXnNxEig9GEUBbiJae3pDnY9HabQaY
Ke0Z09SP4qEMbgQnr1j577tETPVr0I6SJrbE/J51Djdem30wk/adXz004YPCFYpl0IUqcOrx9nUH
+Mph4ofFFnS+yvkECDZC8Gs+1W961qeI0Sp3lXjDC5izCNXVyBSBAZGZdfHdw9p1QOSNSP2CA6kU
c44PbrId34h5nGoDuFANgbb80UKHUPltete4TdpHunvtALBAdA2R63qgfQ/kUjqhatDdcLMgv+df
/UP7hARqtrq3lRfn7rAKNVtbdfUvmqVVVpngk34RnmpAFXTAjBq7BfMZSXJftMC/8MvTHjOsJULw
+lNRBPjLlnjGi10LbqlbirAWe3JBkLWLRxoo6tofhnslH+MyctRCxBxKzR5K6O1cJB45NTzxiGDl
c92j9i5gTHLOXFG9VVpyqgwkyoxdNSk0Gp4g433WyxwFU+PqY32UJyoGAshjA5mvJHyLoJJsrDEQ
WZ0/hspNhkdWu8v0K0J7/kv+28Ih0HryRC86xqf4pHV+vv1nvDnC3IHt6zF8CuzZUuoCg8TGl/oh
Lmx4W0zpNqz0aCEi+3k9AITKiPAlnkG+gCQlN4UNzUs5DX1Q7aHBNHAJ+6/xN8ncJyVXZlGsOy/8
ec4Kke/89QG3Tk3MpV7+igu3vC3hEKGms6c/YcYR12J7MTSbaU87iNQTwTp/RKb+K5AtOzexdqbW
gao9wuGzmLm1knoHFBmjs1I6xJDNWtqTbVXOnBoDY3qSITXyW1MXliY+Xb5m4Uk7JfVNbe7jPqXo
N6Xx0i6gh+QB1Q5iT6lGdzezHF3+l/CovGQFneUuxlhK0485574+CatgikkBX+IL/zBnwyIO8/Xc
jcf96CA6q+bnHgIJapUpp9YUxiIzW1yM3n1iWvGf5LxNhEdiU4VfwE3CNPUhoJ5tLstdNL/vfNPm
D3S+Apn/+bK8eBTJ0IAA0FcN8l6JFOZcIMSs+yF+EjYy7a4j7A/wHNY5Bl38ScA2cfOHuEifJAL4
RfT1TokXfQkECeNdmK9o+0qpEt8Q8BgR4ksXIF6E15sflRleIgZdgclko1+EC1XxGmutnH4Ctrxe
OxDC7H199h1Qwm8mUrEE6mVzEatbGQPFm489zW4NMm68KekjwfP+SEOklwinnUy+qNn2nT30j2ku
O1+T9vDCaJGcJ/ieCF/jyrDckTem3SrVXk6WtKLvQs1TGTc4qAFOa+8lriXhmDDTDKSB0d6ouN3K
j8abqgNA3PT6AFNOFSP2PFvB6JzwQVtJedSo0TKnowL7Gr7PT8KmIlQz6Ia3huAPSIWRvAEEvrJj
nJ5hqnK6a+AUfiUWmwutWwqP5bL8TKdHqwdzzqoHjzdgnihkUur2g8c36lN+nsdXkJGOj3GMxwh9
sbrjEEYW8/YNqh1WZmVrwVx8bvM/fpe+MOzb0pJ3aTqLdJL4iuwh2RbtAdsCfajmx4gFCRhAsfho
y4WMFXZatelGOSjnMd+DFymnYYnlbRX5+o4g2CTIrss7XmjMDJ6DpIfNF7SmL4+5n3MTerwzv/mN
NKjNnso3s/rblSjPhCu3giHteMkTEfno3+MLN6y+a+VVSvY9xU14Kp0nSRlEuwr/Yu1254LWye+v
JYiXv2ZHTONz/64t5j5ddQoyTlbVBjWAGd85YRtEKUcDV7tNXpcLdJ/tLlRhWCsKAPCC+cKV+yny
0b+dCuAsN/y8sj3PdVYIW0hFGqwI2oV4ZxzeyMIbN/E/c/x+CQ3K9vNWBi2mKTxcuwG5gwUbb7KW
xFud5/Akmxq3RLFrqmDcr7jHCGvK3Ff2R3cSkgIuYaK3QBKh7+1DLB5LtO9H2Lp685NACDjVusgx
7dtjT1e92eID1bnrsA36TJZhMGy+VY1sSlrMPPY3/uf2d/vNNZGtGtsMIDJhXe3lsYiOT1qz0cft
CWv/oqrPXBzCrwia10KrQ15aY37mo0MB5VNYhzIer31cf4TGXk+OE/FCKvcuwTEg9NS35UjvEGbv
VXNH0hhRTVgMI0gDu5cIw7AZvHLufNx3zORmICQ+FBBRwN3rBx40Tf1l6sVXwOfUXG7bIL0vx60K
qNMtdwGBlC7Pvj+8XGBIzj814NXFOEduS651gz0aeLWzQoLGTN6XCGp2pXzz6eizOGWlGa4yANNe
DcEB/9K3Q2aNPwiHCGZ6vpHHwlwXlYtqEpz+nODp2CMblmlwQvmCr/6RItoD9jmif6NKrXt0n6Hf
eR/S4Go+54OOmAkSkLcgCozKF7HYhGu2MunbvA9E9jQ+w3K+9J8wBriWgXawUvMe2bBRfJ4mX4kv
YBcF+bHXvh0jmHaQ9SFg+7GoVoGAhmOGNU2YsZ4UZAA0W39ieN0hrFnsCWv5XX6iNtM/4t7K4cuv
4HiGj71F8ZtH27t09jLHJPalaSi3yq5t66ko3xa2TDUuN/zqa3CJPhtbk4vVC+38q2G8/piwXO5h
vKMfAjG20wdkEYfK/UAOBEHL/0JEkP7SdqPL6xMRk/pJsi0BSaVdeBE29opF28lBQ+Ut4iqDOJGS
9NX/s+IYM6WzIlACYoNmVQ9qx75qhwyS3OEEwnPMiz8CYCN9IosclUtQrMyekI450Xk35ysyciFk
o1zChhnE8TPZfJoEuSoWGihhG67M3Us3Y7sybPxNXIYZePkJAKjhMSX8b1vd63N2DD8MYjdnu9sQ
e8Z3/oP0w6xPJJZD+PIDbPpl2sWaaub3ib52ZnbdhYC5v57rQMlMwcU3ZGq6n5z5bjFh4gdnttPJ
y0M9LzkZhyiumNxv2xWgJyYO+jdZpBq66n6GHbAVLj/VBcHkUU13g44YB1w9kFKno1++0ZyeCG8/
PxDEEs8rFFIOFbTOihF00wiLsLp1DLbL1YC7zqQ3nXUz1IKO34cjapy1ZQUeSwIqzKf8oZfEQVqN
JzSHVLx3zYXvi26OrZ2353zY8D5q9CnMhc+2Gq8RGi0pEPEHcwA3AlBsA5oEbFPyRjIQ7BGHQWOH
zdqYNZvv3+WFXzg8M6XF++LPoCX9vtNGZ0e9/aU6Ik4qv/imwbWhGBDXC6hPQujmFdLmAH91Vhnw
0bD6A/oP5KKwOu249hXqvMCNQfyQZIcLi+kx6U0IAHAr+rXo5MD4AZ/EhiGdV/VN/0B45hkGiSPq
Dsjj6XDtgRdotBdyDczC5lX6IB5gfuzRYQhuSzkJlWje1FrLP9Z9WvEMzlT02Hx50lul7BuVfuvS
5z6qhV/08M/fkugAijKncSVvn4FOm5dK7+NpVoYhLfjiEoRUUBlISTx5k62I0IsPg/EKKJnHWaPA
unIS7MmqTYHciCiDrRcZ+6Famg1BztK1xxc7hzb4i593QOw8FrMaUdqpJOU58RfiKVcOHO8IIxdr
vChAGg/dbNAtYFrrdjhFRTAR630zvkffTFenhcfygej2zPTJ6tY6LTiE11xFm2MqJjlRXBVXBN0T
XUHpVjO2aGd5jN/LD1gISjxi2gAKTiYv3UmRhdgpLy1kttnizN+UOZynxhlHh02GX5TxU+Fci+Nt
cWXZ062QSHXlxrRmDqJXntHcoEdbjYcQbq6HuSH4OzHsJYITwZQQUEBYf0T+GNkvHFoeEiKV2qTk
zAfGTkFPaJ3OV6b7f3ML2RcI9mpnJwUNddUQ0NmuNFw2XjZFMiicDLvmTb/TqzwL+pvFXFnKX0EU
ES/NA6sKyyjJMl735mAzuvX8YH+DyHojDCoJh6HFdTiMVvSPYQMSFbqjXPMfIoPiL/k0IJ9Zbj40
v4FdP0tfi/2EGucrn8sFn4i3uHURZJAkqsT7locP/BgolRxzIuzD+w9RBuaLXhZ6wTCc0s3u9/vy
UY+ocMzlV+LALKwyL4ps3HOrk2HTnkZbt7lYNW7uv5PVt7sosVEEGSiKDfOFqrgOdILDLmDcHLsd
9S1mYvKUi/8qO+gpItm13wgllHmKQbZS62vgO547JiDWdtaS1zXQ+GG0G03bG9gU8dRPBrLjUsNd
gDs+gCgiOngtYF9wK1SBDYPTJPJRreZW9g3orytuRYw7d6ICsHqrawUI7awS3Pq5JOJrmE2pFuqc
IGcEuBoILR2NiCA9ePLcgRAce4Km5bklw9gj57epS3q8HTU2307KEYVC2Vpy0hNnxxuybv5BDeVB
fsOKp3xFBxLEwObkDWeQfIQcW/ZbjhUf4wDpq5tn4UCLp1gGDUeK7BQ638ot0Hy0j/S+kVnoFibO
TQiVDZCHXNBRs/xqGt4HbQOFP7cbNXhJDd9gPyk9IsAbezIsxALl6keixHRDbZBgP5cIt8xso34I
EtpXU78UNqsbSB5xnqqNyo6MFdrXzdaf1sMxdQzrg+zkq+ZgrpB/2LfJYKI6jS8kFVQ4VztUAjjI
TW2X4M12tOMCjd61WJNSwwRH0MQJGYiyl87QG585WnIUuLAusZ02D0Iwc6hJb+EXNmoSq37dx58U
L/4diTLr7QZGakXkm0AAWm7VOAlgorL0NqxLzc4dElTRfHavX/m1Tj/0bAW6oVIHSwy16w/YZREY
++SaIMjmSr4j0nQTtI4Ez8Su9GOkUMn8B941mjRjsmOY6THavO/0lMYbDfTO4EthIm+I94xGy+e2
/+J5RaJSnwoX5pZtZ5dumZCBcvchFx1dKdM6u4NoKSKJqSuI10Xlz0z8arorNHHNXs3V61f75Fj1
hJq9gS3kj1RgP4rQiVBibd2hl7CmrSPmtz9GHz6w5gF4LQfz3YkHmr/1ZNBGXY5TYX6iFB+BJBgq
gc4szN1aQQAI7eRO/9Rjl3oFxdur1wenEKvwShF89lwtYOORCVkSPpDHYRP4W1glXYKDJ/wiNUoX
qw8RH3zwenrq7AF8jD+gVxD3psft7SBxavfM0uQQgDs4A5TDwEtB/fU2q9FHoslFRWAbYVTYLoBK
1VUgrot/mLgI9DVO3D7Ag8Mf0KqKNgUMwJQqe2rvQF1cJPAPUMW61ao2b1fBc0dRN4o1D0FQf8BJ
NSuje/dgXMF6aEmBrA3o43BnfIwaJwpJyZBAGGn3AUmqa/6DdX5QNG2+v4PFrfrQ+AFQdYRSjgfO
ItJbRmvhRC8TwRdUIYC7S88no+y9PhDn3FpAwr0DWzTHKserT7JX5uvy1lITSAHpSPpv71AE5vAC
0A5HHm+ywMDFjJNpBKKzFnKev0YkSqey23KD9qHbDpT6at/KbUANR88TExSnlyv802HLGwNOgJiN
DSDIcsFzdsJkzEADDCYCaxl/NRMgsyqZFZhQEU2gO+Tbh6ic3CLxrrfOFGBKarBQYtaAsMMnZlWf
L0AAQBRCNBBpLn7lXdFdhfdnLjAwQOsu+lmhH6JqKBBCtUR2uwjDvqphP0L+IGIkYUwf7DxHJQ9m
tu2x/rhcYDPywKnKcJEE3LtuWd7Gn95SKjub9kQ768c3GQuGGQCHGA6IzTDNNzv+AeM3N1ByzUim
gEkQlU59Y3wEJC4QZ5P5LXXbUtll73V/6P5i4PNxlRVMkQxaJS42HaPPql5Yk0k6pAQCvWRbcPEJ
bShlImnaoHVortREAO8w7QtUaf9pBIa3rKaWIpkxNfRremtvvcXXADpf+G3s6CdXLA7cwZS5ongt
TGmhx1PK/o+uGSjWSSuTEKd4U5+VM0oMDC+r5Xzx6C65+q5icXJwY4Tkg+ju6LSooHCtrz7HQ8z8
QSIq5FvvgwQd3iypr4Bz4YnppHMmHHVUNf0O4CK3Dqw0n6XjFKwaePhsnBUc3Dobn9V+E4+M04CD
CiSk+8Sh4r87GqKlU20Fg1kGZAyvYtkDVwA8ZjjR+RGMzST/8WhTM4ngBcpsLtm7iBkBcz5jfjwE
TL188pNLp4XD/QeI+oTZEm2gzFi0iVHiAuSCqBCNaP2Gz4DfM+U9qqpVUlnAvTJRCbC8i01fQqLB
mSlONBOOpdVM22nXmYufEigMpKvz2dxoPcYPh3hh263T7MRrnI5aMD8P9zyyQ9QSug8vxtzEqZII
3hR/4cHsNsZhoR2wgL2J58Vmj1JthQckidwgoUQQtxQrtnDlC/m81HDCtsAoRI/bPaazju8sNipe
00a/I4Yxvpdbnv8G5Uh7U91w3+3G0Jls7QSiMx5EsFRiQTpEjoiFeBdWI4Zq5uMtkolPTlwMOjxK
s8llLf6NuWNzUvA0VpaItzqygNHSpzewEHx33JiCz9s6j/Lsaf+W6g1RDpjh4gcC76kHCupGODmH
8sQeyY2j0T/AY4GwyufRmXCJyB+o8fGRUWwk/PKVe/GuctWANEzTNo22kIpvUH+yuIjVQpCBYAK1
OPNCNPMI78QLGZRRcjKkF3/ClQ5YnsZR3IAXqB9T7LyUbf2imYf3ngVX/I+j81pSFNyi8BNRRRS5
FSSaU6s3lG13E0RQyTz9fEzVuTjnTE+Pwh/2XnuFfl0KdljPMsbM3CTQaKK8dKKCMoiEdplvDZU3
mnp0AyaWnhRHM5laKMYB3IYY1IAco8TkwGciipKhPnWoyMD56xvavwxrELqnAsQjROeInTt7bf5x
B4dzsJucASPJrONJfdD1SxZHandSn2Z7+OrPVFAdNJsWv8f6TufAhVJgboaISpROMGNj7Cf/QKtl
8r8GdJj8QMDpQfX1Pgs3qOMvc6SxIgAFSsBBeQRj9gAf9Ed0fMK1VX9o+Zne/uVfr8Ym4XHHzcD3
dvI/fKG5mZ+DTUpBl3jAXDm1+glxxAa1H+e7fB+rCs7lyqGtGf5erIdzetKu0rXNbvLPCOFCcW0O
EHXemGUmi4cwK4Gzc3eKQMK4NUS2Lx8OTqhDYylLGfxLh8sqmVz43EalgWfEhgezib/11cMn++cD
PAh5bCSKWkjWKBDQJZLniuSBsLQ9AoTW1Tw4EFSel9fx48Dp5mNpPnKgK0VGw40W+gwd0PWivUOi
fBkbW2oKGup1+LOLvxq3vzIgp+33x9d8p9IrF2P4DQnvNsM3MtU5f88ldigO+t7jO3ZV4I/wh/YT
2garlHjN+/T7dZQn/mTXU5EmB8o/fhkrLHwTjh70ZNzIYxrr0wSp7XHJm8VfnR+u9RFdpX79zYPK
h1MEkraeHKIH974+fy8+Kw2cZwEe+TLb8/uQBqI8770VWd5/8RSq+27UNw1uTT9W7iI6Y8CSkHYW
aBfWUhywRDXJZ8fnRgADuApNqFVTZCiYmWxYXGxSsI34r6TexTsk3AFooOiNrsN7jlndN2fYUzOB
OIZVxWTZAs7+BL/DTkq+ZJw/U3qgHRrK5XtZ7PCONwtH3MCT6y8jEYqwNEwmP7Mv8TyCs4zCguwq
UXcfCSEVrPfoLarOY49p4A5Qr4og4/qwo3/EM89ofOosXApoSIK7woleiw69kMMIrW1Ry3nDyxEg
kC/QbBoU939gflyJBHAJwqI0buxr6Hk9vwWOOHUtCp94xUXQTbgE10WPrioo890QzSgDywXbQNqp
6oZCmzJLg8E5DwkVQqmlUIJvGRaIwk/6RYzadXJHzjX8MXvlL8WwY/lSdvrHeU15HdOel8zALABK
CEOpes2D2qY7SfQdIN5rC7dknzlEwS7QH2FKcAmftp641IRxoPjItLidsVOEjgBEx4LZPczNWFxN
XBrp6ebpq29sg4prE/zC64RNP5ZPQP+tCW9b9voNNurFCqShfNhvEPUa8rBZA1SO4PsY1PY/HLPF
PJcz4at6wTWpsZ65puvqm4g+6nd0ptx/4n0hADueWCKMNGy0hLCPPaSx5V2kQkOw9JlD/uiSL8iB
g2oD9/bMMOawiyVaUPUurfAqRrXKCXjgOpScbNU+bckEvTEfUAF9iCTgUsnheWhW+H+//JaAxekm
W+MmunxDT/uNjPn0kmXbyWbEKsbz9MH1ye4cpgdY2Jf6Mt1jNvC+A27JgtP06DWpK0FAWD/kFT8d
5Rp/4IqB76JopzRibS+xH3jRsFwUVuQcbke8Jo5zQQkUee3UGZ91dEcnYFdPi3hClhX7uC59UE0W
x5O67ovtzWhE3CT4go0H6GRRuRQ+aLM3iZfD4Dhy/WT/Ty3eCJ2FQ1SOMof1QuevMr0Py7nwNzxQ
RDj50fDUXYL88aBd6hGCgBHKcI+J9F+yeRYX0GmqeXJrCEFDnLGAdf5SD2U8f/BYcUG2wulPcuEU
wDlpXzGJZZKxG06AKasJSYJP/Krm2YoEy5FyOp5Jb1gSW07REv8UyerKXf7Et242+XlKgbYatilI
EgwyCfAWCBEAa1HJS6DubrqK5AWIaFF73MMM8lP2Okim4ExcHN5XSWGV3/k191+7bphTZUcHBgLx
aUSumQNOQX/0XT0iWprD40asWv0BHyGhGE9XzO1g1OZWJzuP17ob1mLlt9o9f8LvHZdTuIq4ujnQ
73r6RaHOAcH5AyWZZo/TTuLKgaZHiCkSeC6pjysco+aL/wr3iDOAUUUCHleZcosrqvGTM5jBLhL7
HAlHqSlqq/PzoTgcg/jHyCuNiUn6h76JOyv1Ii6cW0KfddH8ybl5WsViAQJZYe0opcsm3Q7COf+W
cBcoV3Xnd8gRvsvI4mMxZCDOND0YcTsTFO9xDEN0m1YrQL34gH/yaRlesYW+ErQxNkWYlXxnmtnO
9mR2b8m9IQ7HA6xKixWidENYTKbrBnfjz/hYLiu86BJcwjtyct7TMXADwELH9Vnt8fWhB3TFx5X5
DWRYLV1KjgOEN2PizRhvGeoEjeq+RMDyuXxSclK8gaybSeUJ/Zxll1GTwyVOmN9Jz9+puqNcmRhr
gcTVJ4PyCT/dFL/dH5SUDjcDsgIlYyVz/fAD4+Pj2OUCnr5RYdNFsU3yQ4ukWi22j9bPCuwCVt0W
z+3JXnMgC9qxZocS36dBZWN8JR5LsLRg0Wb7lgqhzseODUis+gNh5zd21U2HgdY8ezqotfg+I3bP
pnv4TX20iz82uCeF6I4Fq111fRXKptOvIzBr5g1ALB/Ig4klMnmkdI8WicxM7WhA+6ZfES+pHWNC
KQZww0ECaNqi0ppSnXzORrgYNDy6Ud3/N2NAuqIeGJ807rPd1pBueotY8vWLRqbDlDEWmYE+Ph6c
vLdZLIj/eTEYCSYfnxw9s9V2NV5knc2zegEOwMC9y+tpMs80P9YvteHn1YKd/4bijQkG+AbYDR2+
tPt9jRN2baduoAHAFhAvairMhPwUKb9s1mZYfvINbSJ1b8PHhc0ynmka1jpUCS6oOhcpzjpIQFPI
Xy448FAxrnbkQwY6dScw/bEH4kD1B3WbIJ9q9U6DahihlTJxtG6NpYHw2SEAwROxh9w61v9MtBHY
vDFVw2vsRstUvU4VPyT90YN3EhGLCf3reKH2tpKvClZD9D5nwCgxUvEAN87RE44JKHR1JjXD4+vR
nbldwbU1zaZ1D8W/iLXQPxbRlNUFbwgPm5ZS34JPQuQgKg6zXws5LIgZ7xmk6Dlx6UaUPMgoVvDx
A1uDB86jPtcJnvTcG1dae/DOZEPk6cRGWIlnNI5zrOhe/RUaYqr0Bk34SupnyHdW9T5Hh3nmBhNW
3F/NfAE5PlzwzGWmLDhtXI2H9a7cBC6DuEg6W0ajWnoF//HoP3ZAK8/oxr3MITiiKR+kHyhnsfCi
rM1u3byEF9EbfDvZ+WQOiFSS4UqHeyAB4rkj+SCwmHl1aLMwxAopN2avyEu5fjJfvxXyN5hXvVfx
3sEWOPLk4GHvdR0bSQkPBiC6EBvWqa+0+Gysp9+GAVWBAYpGbbdKozW/eSLen90mNNzn59IeZJye
0p9MDfyHPcXDyEAMwetnepmwTW+GuHQU2tyv8Wazq1W33O+n30J74YtzPT0g+ZHgymxZHZ8s/Sdq
bsZgTBg/f4xztFmr3w1oxjgyjFbsqVdpAQ1gzUU8jo+kpTK1mvhPHH5bERkWDUg4zsLi5jsh+fHv
SRUu6OYLpwr0Dy+ceyneHNpkkXwnlGpztV29deKoLuz4ARFqxtGyQNuGxyBCqZmqficIvlkUcP+q
L5kXP/zqw00EAS4PEhZrg/m/98aSCcW9bkXZFRwvHbwWzuRLdiRMtRoisZeGA1QSxvXMX6U4a4e2
HHrVFmsUbSUPC/2zQaeHKHVgkFMTNEZYGIe68tfjD4ZSDTM/jYhKOJkW0V2Dp9wea8MKJN7xczfZ
ScpZVM228pCAruNhGz5u4PNqtW8I/HuzkNq5Gi20zOvKE4SPksHn9GFOn1uf3Hex3osv79kEr2lA
hhKa9pnMiI3LEK5BaeWUlPw/49j6WZC7thBh4wxLvaLliub1mW6/eB0Mcjl7+1162u9fpZkB4cGz
Eg0+7Dp8/J/6qZIvfb964upy0v603+rIOQAlF3uNDZqQ/EsICdjbaEUyr/IfVf6r0i853kXhMSt+
/ZCRZ0vIg874hkBQFnCIc5pXZXNjI3kd02kzg93IKwa/wqGSqJLPJhPn9VqcERkKYOC4Ezygt3jj
aV7pPuwJtKcdo9xUmGtQMVjVd2HLE69tyrs5MiCUPYp+ZhwHZOKC+UJs+JjyQmDOeERkX5qGW2F4
hidr1x2LcvvCGwqPBxTc+JE+y9mdg7lc1LpLqZ3dQqS0oQPampC0g9A5MpksoPhHGzjZYpgaGyNH
owux8gLIdhD6Fi8/a31y/aT5BaoBszPWq2wJkOnpKl9LpbWKA6+qhkhOv8lYHke7qdvcaBywiEI/
1+LpL6KpuKKa4PFBnt+jzsZSpbCfe6WgQYYgQTAcHhlVuBqdVwGQnpcGz+mPq6CQwSJL5wCZPoEg
SVux5ZH1MPvoKjvemZabxzfrsoRc3e1r1WaB4hz4EoMk/eoN5s1mz2QPTAv9VwlvAMRRc3XNKqmt
P2a2+whfWbFpEF80cDsTPIpX0FHEe+Vr2D1AXMVQFB4d4zrMnC2cWbMzFc0L83L+sIcXjA35L//E
x3rBhwK+WzdP90/xGo1rdGyooERwlPGDUPdyhxmqsxKF24DZUrdKjwrENWaBJisUTO85sufP+laJ
W3yCGbJN3ecPTOSgR+wKAikG4bGyrnTGU/OENSQzHmWUns2T7xfDy0UJApNvGhiHN/oDv4CwRwqU
pePsyo9Nti2gGazRxK5eizagxg40jLWTdYZ/rBGMqZusbLRyIA9ME1hXx/bb0Kx0eRLqbRlQEpeb
28OCTs1owWv+eCzxUbCtB1kihfX8zPNfzDOnCNo/OQEc/5GuGJ4wUbrzJ8oecrnViV+A22mbRAWM
HXbZa0e2bR3Iq4wB/aadGWikP45mTXocFRDxIALB4SHFo2aDHAUH4S14KfP9NSK9+QunX6cNyOkz
sFNxjd/aypnrNg6ENgDOZWPpl9ZF2rysD1EIz3vGuClg2JiDgVKruVMZt4EjA9sTY5RcnMcIaBLb
gJbkTZN1rBAHsurd5K7DZWYpjkwYvMWgbsXIBF5wf0HzVWeKGQo6BHWdYs3Oi01XD2yuSB+fflFj
rpvKEi7QoiL8ZTUMrziyKlByWxdmGM/j59CSMNqkJ7nmbiNgsOYMecHrgbliIehO+TemM7Ub7StQ
ISTYlGmz5PyEwiLMu6c1hdFgTd0c32L0o6QDZAS6WN2ydeXYZmY8eM0AGdIdyV60pniU2hlZqUQ3
glCM5ru56cK6/tKZ8zBxibpAd1oL8mpKIXfSb0/j8hEcdXdsPfEuXJN4QYfWanOW8jvGu38xBrbn
uo25tfYkIQe6MIHUxdSj4xKRVAcQGst6P6YYQ/CDZHp/KfbkWyIykvnMubynJ+Dax4GSOK5sVVhz
KUSoUSbOC5L7Bx824kGATCFBNq7EoITYt6CN1xmgt0IBNkfQy4Z53bHdTElZ8Wu3/Cbe42NXsBYR
fEzKIMW3CjvcCKyjO8SE2abYPgRTsEAiYiCvqGMGi3bEhecBMFR6sQsowYsJWv5hSK6K3zLNwiv5
8ogXkYQc4awu3/OPJSyaZhFPoI5QhzGj8YWLDsJNIq3FhiGLepOfyYah89exjRdqE7s87Jq7yuKU
gsTNIn7Y8qKI4CGj7aVc2dSiUyBFB0ziMGFo6mmbeFHnY9bMOV1g6M/fxFQNpBQ6LucnR8MdpFI6
ieEmbzG/YAOE/oS9UfwQFWji79lGW7X4eovbZ/jVVrcJ0pfnLzoI1Xkt0seipDeZLmXOUOrrjSGb
FXUJK/L6zPZd6Ffdl6ghPDGDcQz8sdG2VmwwbcMHiOzsiMvEW10mE19OpRmUDXABdeoKwkq2sC8h
86HiKNwKECQUS12pS42h1+DUQTQ1cTScyStO+b6xhWYbE8lS9t5L+ktQfxr40E/mhnL/4HUXuQXO
7cZuOhwnc2nTawtqW0iUsBqC3JHfkCB1XLniyM9w0+ow7H0jsD9Ff/X4IHw8NfovjHBjBtfYZpgv
Gt3iWla/4UBLOM8ixM7EbKw+D+wqNkWN2UhPNKiXICQU4Zmh4CXIZORPHarHBpUZbgdVYTd41Bjv
aw1nRYVlO/iWgH2Lg2NuGVHAxVuVsWiJ9yIdfhQechiSlDrSCm0st2/EXDJIycCgaI9xX97A6IHX
U7Befx8vXuG81Bw4YU29hpeR1BtOBkNdvXBMwxeSB33XWsv4G5W9ENaKNd9UhVsP3PxqXX7hG2+X
XjnqHCqAU1ioXovJ8oOgsV6xi7XG6wu/o0KDKFHcUpwYIHphVdsqt/4rg/VCJUHwrA6FkBEPkiKk
JO+94FW/rXqU+cpDxJBDcIXX8V3utexbqwgnhiH/OUaUM5OWmw5eMNMSZH+9X8AtQ6dpuDlBBXi4
vKx6k6Cf53vYEr5i4Ld8dG3JgjHl6JqDtCCc8ELsTEyLdNHUZ04S2XIHaAwiRXgz5JRv9hhUpgMF
t1g7jzMVcvlNmSEWmDkne7nkBv6eVqucfMToJ9lzSJVB8S0zVuZeeHUe5LZns3lhAlkMP2SYPzQ3
3ZL+oe6f4j2HG6nDxrT6xyHO7lJ2j58UMYdy+EmvpAdRVzCf+nI/vxQWhCk2ZARLXB7oE3CyVraf
4RLViJyb746MdFuRnLL2JwIM4m1duKTdCOuRCoiw8UvMyHi4QfpiAQwQk35LVxmNs9/clha3KhuO
e4DtQdJ1i4017aUVi7Cgje9KJuXMlZ/IhTzpCh1Jwxq1nOUls2158gMrpYNXT/sxg5taXhgjVtVi
WmzxaHzUVheMcojRKQ5wQ8bXY5zRwnYM5wNCO4sRL9zl/3PX7trVkF6w6c3Ily6RezoFu7lFhOVB
iKyYxcyT1C7SLYfoVtHnxkJkGh3EEzP+nazGUC8ebfvD1inJmcOiHWSpPWkbrlXoNA3zlRA93InN
F3ucphykiDPfsC4gyQVVHagxCoVbunl5iCvj+QTnQ8NkeKQFU0xUyUT70ZAgOiTeGDN02ybtf3dO
SjMFsbAGbJrLGXEadJ2zDn7dxojcsPC1TZquivf+B0tzbuRa5lMeenGejlYI3bkVXRlCtVNAxqjH
yhPrCqVG3OUo0L4jem3KO9mWCpjW8wjjJ2XeLh/L6QXhVlSj7CYX5FzmTkMQRAYLGENn8HCLtkkD
xJdseaVCS900XvhwCDkAwoCDuH+NmRCf0H3iXeyj1L+Ri6K6DQb5BGM986DD366cl5TP5K20mMjC
SKzaL26JR7njHoBdVCGuHaNjcnoGqXalH50hO6JXaA3J91sjuect/lSwukBYjfwoKkgLniifcIIH
EOd9UA+asjbGHTzOdbZA3/C61et8KUIWLW6TlSvF9yL3GoiU2FnCwfnLz3m8myoHBdCzhEPhR+me
EJ5YuNaDi0mKltw6/QfHkm+U0tVP21+z5PgWQT+CMN1HyEPT9YvjqT1Bv6L+xKZJgX8Ms4aBNvOG
nMbfI0qFPhOESJmHnBGMTp6o+MfQGZYJVUHqws152dgGMjhOwJVdmIUS7xDG+YK3gH+IhBRG34jp
SVGO7SoH8caVhBwRXkd8LL4qyJwx/I3545u/B6JpgQoycf0wPpij7GweZkcLx+gjt+VfwvvusjpG
V5TGF2kOBAFG/VVN9/mCAKw+YARhi+9v3ZiF3THmUDXmyN+ybfmA5UlfOrP6YGyrcS5gCJYeU3rt
D/67W1aA2I7FNj0mDznTNo0wC2hdIsTUR11BzDB73YtAYW7LapZDUxF/4a5xD9EMOPV7Qk9kE9IS
DVfMQWRHiBdpZrdb2hVs/h/Eph3wan7kHK1m/a1ZEvqSTY2luUWZgtlTOtui5iow1qZ8NOEZRjja
jbkArWiGWkD4mVbY5Ax/FGk2lW6CYinTZShjIX6mrlbVJVWwiiYFZ3Cr41ARGi9bTjH0p9IhiwLH
osw3TtTC7cyl5+R977H+rwG4lvIqaY4x/8ChsiwVfeQy1+fp8qf2dVuFaIspOsFpkGCoXlMztrDc
LTg6txpV0WAdnm4IzyVZxniaqmbfWShMnzZPDfXpY2VPtzq2qTDbSodEqFCFPURxT0OVwHfkyxjN
F0FzrJNopcm0fK9Z46knA/LSm8pu+CwfNyGfnQSbCBUevSus0/vjPSvwHXen1+kVjhZV8IslhSJs
VkPQpgJmqPPAF8SJfwMCxi/KjDNJXarOx2t+xNcuxIj0t5xsNHKFMuxf/FfKkMSq1AURidiDFKei
2pWnmiC4A9bzymur4I7EGOVJm46LO5FrAIhoip1hLaVWc0GxQBbX8tmENnS5SXqOKIqS8MD7q1of
f4N6024NlwYZvMsJyJRQGQu85pN30L2u+LmVN9J1MHRCLe5om+nbFlqnJzECr3PqzJl0b2Gjn/KR
bOGwuolR0Mik//DUFq9Legl91WevqEzzqHJ1WyARUYIrzlyV0eLkOIRL0cmha2H+vaVyC9PlIwzG
ddJWx/L7xUg+Df/kGju066O96wSS0KKQ3LPKo7/uGHKz2z1JQh00tTlVZ52uE2JhRzcZMhq4J3HQ
oEzDD2ZD1CCyW0T3OlocyO1f4LR0rO602tcTP5kelGpN1MxDPLyFc0LFBkZNXfFOUS9xrc2hsr6N
S4fCtKCeWvbakmkG9SX3Slb65TdlG/kgEGFWFskIsLjRsYln1sV+GGwCcwbLGNF8rg6bUI6Cfv09
x4HH2OR0InQUs3D1mi60mI+bfT9kTGEeZ3wFUiT1ob3/LPl27diVblSOyBfbg267/+w+yy726Gnp
19WxVLN+oI1PsNX+fT1WpxydLCVz1nBNuFtOF6z+JiuF/CIUEEztsFy0olVRBF11TqE4MmeDAogu
kZAL5uo7ufcwZEIWbGpTK1uqUHxp8X1onGOv01gd4hQNXPeMVpd2uVMCoutjzfrhmCSMAW/hm1K7
wwfJvRnDc0Sjcf54+r3f0fwDcS+4jcFyuLHTGKhxDhOfA6Rx0LnLHPmSXegWuxSjaQkCLAEtzMew
X5l3EauKI7tE/oHupIeCCftLWfUwSqRz1GxEv/K0s1TQ/StMxGo8uYiKIagFHwx+XYsS+iCl3H8C
JygRTUWyJHURn3IF9oyMnQaTU/s1dQJcpwh4Kv1nEbygvnzAEd0OEmhCXzW6bwh3XJqyYdMa+2SV
l8v24WnAqYOt0iYxTsRb+Uw2NNc+iY4Q2nZV6L+oTCaWsYgaG1BHdWmczY7Nqt+4fHiwVNrtDwhs
PSwIjtEEj95FYSoVvcfQ2mI+He0OI14aSHy8Cj+2/rZUP9FX4h9ZA+8/Li46egPc+4TwffghAbYn
bgYfAXxM8/vjVMO3W3B+/9J3sMwJBRFNomZmxZNT4GrbmIkhfC8ZlfuHCfxbL+C14O49LECbBK4a
8J+S6nurHLjypB+Ymfm5KdYFj6f5OBjDaZXzwGvaU/KZYnOxPneRe6jYFS55dnB/aNOJAxD/PsSP
o/ZYGNSuvfs+ZRLJjVZDA4UF4EzHImclM1Y9JTcCPD7E37wDIBynGy92emnR1+GTjeYVsk84iFJD
BzUJkuIcQV8AoRN/iM6GE7QRtDkC9zMpKlP4Z+3iDdDfMteBF8Y4AEx+ykjdEntm/utn6uvRvM9X
igCNHcAY1iVhlbIWVFgYEITwll2x8HugWtnhm2B6qpIECML5qHavxVmoaWcI1JBPA0SoQ1gvbByA
qOdb2nkrP6oSojxs48yRaMIp+qD1hpoKRvPicDa54ZN9TXFkvs/6x35cYl85pICLFERQhInLCSR1
1W9TL69NUGnG4xYm9WnlF1ij6XP8J6vIN1ydkHiucDYt2uH8+rlHWBt/cBsgRGQvM7UBZ73C53AS
5rwOaW8jT8YTCfnQVx+6XrTQTDxhjxGsg0z9CZ21sgJXEcBQUN3gpDl28YBT72+cLF0OAvZieMUR
jxQ6Hf0zaCJoVSNhKG1XsR+2a5DlOjTH8zhy627X9wAkFEJjXgwu+/B2MBNMmY3Rw3pvouwrrEqs
z++HQZVL/uYbff4MteQChTkocL/lilX1sVBL/XxC/QPXHXJOV897DkeHPyoUrxWBgwxoTfroroLh
y5ZsGbqRKys/njr623uf+gTzFONODCPOX2yqGS7prE1sEHwkLdjwRAasZy/GvYx6aqwZMHMwSp/q
qzctFYu8mbFW9iRHGsh/v17HB/OEqQLmCAig2+QaAuJgDTO+MMwLnEi8cLKV0EtapgegEDPFo1sl
tLVgXjDHpk2inOJIX2FWoVv9N2bQoPSpTY4v7klj+aeiIVlw6tcndSxtKO6iBGXTHmdB6p40Cl4A
0TWoIbxAL72k6x5wh3yStiV5iJ5qnv9g9jW4Ca01bEXyBWecuE/mzjmOCnZyyzu7LhdCYDCWBZp8
L5U1WBObqDVVpJJ2F8/Jp92JWBZLm4c4Rk1z8+AIM5Vmf+F/FclbpXWawYPuWWClPO/ervja51M8
+B1pT1ZlS4LcKGkYKnjg5ufjPoFkO2XBl6PWGFBbxldymiz16YpPi2IN6xhOFsn5T/7vof527G3M
XjCjcih+34Kp/eDoQ9n8fnrWTwtn3eKeYlrICLBy8tjiXC9PxSzMrfKvAtRE4kX7gxB1rK+T11do
4HPE67TUADuUNtgauV3jBIGbiRn9gc0yVDQuJ/68XVC4R88tbDrdArMgLyslK2jB1pDWEsg6g12I
CjAkRKJS1CtjqieVozLvFVeqEXzT3Noc80CA2gXbqtpPkOQlJGlzs0DRyoN4I8zs0ZmnnDPH4fjX
bGlG9sWAexWAqLjD9onrHiDuYauKK3Zr3r7yxMbBqlL7c8AuyviGLgWfpXYf2zdeSQdJuNU975+I
jXl2joczdRLnikQMjmnsJcZXU4ffgsWjwGFHKBBvAYiB0yCezkMiNUgpeHsDoWPU6rGJnSB0UhC9
nb6J+zEDUozXoKk8X9pR3i4zw/pLrDesbFT1WK/b0iUqXEAdKiaqtsnjDBWnR4i3pPiO2znayxR8
KxmTv0Be6282fD2XWvNzZG+2YxFRNS4jiggO+ajMm8uGVX79gb7rOZ683JYjVjK8rzTXfy8n2ScU
3A8ulVliiwehvQFMGtFSl/18bvG3mv6A2EOZE98DJq6hBJqgSyd4eDbmV8GpfdnC4Y2/NZ2M5hdC
wK7/gP87XHtt7vNlrXCX4Ty0l6A0swfw+6ssBp38Eqwh4iOzWWXe2CQwneP6TNoomaNPBXU5OYXe
u2fAtieQk0tXYzSL+PE+Qrs9k9kxgxvMBku1BypSj5Y0eM8FS1wBmPrqEd+jYse8iYcw95BO1FsR
pxnkJbhu0foYVHkuoAhl8VZAj1JaKoy9S4iJWpCcjQ3emPSYf9f/d1iyAtzALabA0TWbfS8bT/5N
mMuc2OFXcreb7sBrHOXJ9mMtPOblV8RHsVNGDcZsiesMbIbeHOxE3eKDbKJMCYESbcpZ0e+3Cc5+
kIXlSzxGg3titATXLdN9ry4liOFMQrNjqXkCdpWMbZ4W1NZ37sWdN2xC8HkU/p7I+AsvWnD1gL0K
gLNsYRjxgei5H/5YZ0ngVIeQqQU0p/vwCAyyszEQtTLc/UoX8uKzD5jhZB3mEebnOsHcASHfJnb+
JC4WCbI4Oaf4pH+UHTgSOejqT+/3eKyREUbg1v39/CU+NyptzmZ6nfjt8rz4nx/VJH+5+t7BnMYb
t3AHxXtR18W+1xLiBCXss+o+S2J4ZMVuacgv8IppK26EA2kkTan4R2DQHtRLL/Rb9mY0e3xzAk6w
9Dt3a6XfVExWv9kERKWyO6eZwzcHimLKDXXzOet3SjkPYY0ho2dYM+t9LOvHbuxKG/HBZxgpxlGh
bfmt9c3zZX6L8zfUBqyIGe9YzZqikdpGxjt+8Gp53RoW83DhuaDthrVEW6bB0jkwJ2DyToSExaxa
Akrjz8JjhPU3Y2UvPCZ/BkYZd2piVkTmvWEmI1Qw4KMHdOsQyLALhOf1BQ9gSi4rJJKdopgfDzPP
r9zCNjc8CcjHChtkRnGVqa0E+UV7LIjHqa8TrN40mxTMgTgG8vqwjqZoWg9cUahwEZli0MQx7vMU
8EhLxjr2TBZZPZqxQjBwGaYQMbGV3pZ4xSgPWQzPFn/F9JDJfzms1J7qkWuxnxFu2SQkFc8GZmVx
zMiU697qalO+Dequ959sqFu8wL8bYEZraIRMCsrZ5JZhxjy6YUBeeYEJnzLjS9OCoT4a3CiVfuBR
hxj0ALRYcrHwoM7AioI82qqknzMnZyInmFQ9M0J1Mn0Z4bPTOhI+ru4aaaL3cdtNdkPbyfhhzok+
KNaULAEbaD2UcG6zxY9BuDb3ponF4Q2GOrpXHvsGR7zPArMTWHR06ahMw3XG0ho4mTdcqtREHQI5
Ff+mpyM3t07w5YEJBZZaxBODIBPr9TrhxYjLL+Zy4bKmKKTuIr3vjf1WEVAZk0tG6SO8Pe63CRaC
2M5y47+XLzhy+sR9Y9/LHxwFl836OnObIF5ccEYz05sVriGvpiuqejw2aVwee+qypt7G6jyc7qNP
AhPy+K42zGt6uuRu8xkNztZZLtqCjvmGL8UnISEHljlmPSoeuRA/+OatO8uWGGCdjYS66pnC3bKZ
/eBdR5QlvwyGQ0ZUNFxEO0MwpREg+EVo3ABroIL+c9YteWr3zSks8HAf1Zfar3J6ekM4j2/5agoB
6jFjetA4Ayf0jIxlTALRxmO2iMA/gMBANGvMRB8EGGJHBMILbSCy8LXRTT+et9R2xZxirO+O8Jo8
+frRT1w/z8hSCbn9mFAnGiKxHxvcLeiEJlw1pE/AvFFpmGTUXWPCpIqy1ollqz2BSOvrN3YUPHHv
hSjSeSFkx38+thXUpaBk6EYhc+lWdebYkoBf4MYizKpctI36Cfp8oK0fogvoAzZOaORQu5a8xXON
aaQ8xVLIj5gJlRvtR3wsR2A/tDkYrX3DHJktTcHiKqb5/KndbWgO45wfuryvkki1CzOfAHuuUQoR
U7iDZDXTYzHdK3sKeWNA4D4Tw7NSbz+1mzbzH8hL6wfsmhGlb+vjQCodMSfTFYAyd27z2/yGJj7N
CgHnRETMjEvT+xJGlvoFY+rcD80gOxbdiYF7ynu7oKBK7ky6aL4iFPMlOn6n/q6ybyoaelreWRF8
xBMIi5TRw9/UsxzvEIUpcAuYLIHuRVZLqYPplEhAAHA05OW4tuSVvogxMX/iOrkSdyhHaYwpT5rQ
7bfkb7DKZZNDcSowBUaNZUO34lrDOpFjWis9DJ/VeveKbxqsZI6l+FhSbjNqMOrxMhUwciA9qjEZ
7WCtv3kNKyWzVbId1o2CCYdJ31gWXzm9HiUWrXy4EzX4KzYDIrjGzvOP4yu5Qbj60+/CWvQDjnD9
mBnryWfBhwszR4b6TGfCV9y604n1ind0cc/Hmc7JuPSu+TriqAhB6mW5WITrSFF/xa1Y7cTU0wD3
Y6LXD1RL47L+e9iMpUJcBNEODHiwfsHjgZDVcCpRAjEmTyunRcp9KKYXCjwBJnWHsz7pBZ81IdA8
VSrJjDQwU+qCpnWKufbD7KtU8LUrVylHCTUlc1XsUMGtWNQMZA0KfJs2Hjkmep4bJt/0shSd9JTB
dK5SHag3oVkwvigx+yYpyeCDjSayNCv1wGtgmraQnlSNS8aYfUaW0+xzzoiSouRQLGLdYBy91uiZ
nwQp8xMAmat2q/3UAR2sGMD4tf6Gaklb9P3+YE617Mm9sbhdNETE/wg7r+W2tS1dv8qufX1QBzl0
ne4LIjOTIiVKNywlIxGJRCDw9OeDd1XXsuySb7yWbVpEnHOM8adwGNiW6csok+Ac8M5fAfs72N9Q
LYm9cQZb3jEul9GAE1GtbDITLIw8hGcWKiUszI21hLed419NP0oYY+paeDkwx+7mVkEzROVjD08a
6DJWqdmSWrFZUsCQtMuvZc8VZIYwQQWszHTIOXOlfnm1fijKWpYDielZVTaUbuHVgFV8nIaPIqXJ
DiV95hU75RgBDZU/8veL7BXc5Z6HZMWNUtnmGY5sKGKvBwNES/NIQQbxKGFjsxmelE0MXDKsIlZL
84fGPkbdjlIg3g7G8xWa+Ud/nUIlixVvo0msMU5LZ1Bf3FYjHosO6HVuqQc2r8KtVfv6OgBsa9AC
H85EQgDXgh2mtkMKB5YynFVQb+41c7OtXgXlZmJLQL34kWJFiOifYsH8YSbzgZRe9cNc1VhsW84A
SnCAI5egmsFu4cEAANGieRCwZKTzNlom7Q4/FSggKZ5+aH3wUQ14FfAXsZl5Gx8t8qwE7AJWJHkW
nhqkqxata7capQ8cJ4yQCVTllxojithr1AeKTigmOd2YSy1LonwXhYmHOihZDM3aYFFOB5+9x7rs
pecGTldS4ebErZ8lcRpcPsVsd6mWtxSYzUHO/o6ALKJFwUsKQ3OogTEyiKcz1ulvegYZjveKgFPl
BQpR1Ydgyr3u691W61ZSkk37FCR8jWxXyJc8n8I+UVDAVAgCQg6evWsaK2I+2S9Ky9Eg17ittkzJ
xXQYizFJfRI9JIwcAK+ZQsii3ayMV0KcPhTAlPdb7Mjv0A37m6u+34WtCVCLIQkNJK9TfZKqlYUd
Q2w39cFEAplG6y5GQh1cIZpC13+ZxqONkzxkDi4BxsrSnrp7wNjMNDyDUBBmRVkQsRBukwS+DTMb
R6tn13ilfBLqVB7qeDMC45EyD2P4ketloP2Yyunt3aCTZhQ9gW7AbYB5Nmib5NHMsG4i2lsxYWvj
ZxUSAGNwY8fTEMlAYtABOvAp5JoUmnm31nm7+UHH4b5n/JYrry1ln7YFvEySjdr90NqJCu8JZDxv
ufhYQaCLfY7eKBpvc5YDOXlucSIZTjqrSoBl1iUhzIDR09w0ZrHkMa9o4eOTNs2ikG/YmyxHODC7
zOQAyPBM9fgwWntdn7PGGvN03uDJWgTG4bwnpkKCxzSHlDznep9f6SWTJyBEBvBHE0WeY74Rn46Q
5bFgFL6AB9Fqc7x1KwcwHhD/vJ4QlDcpJCca8D3FEt/0+gU+fWk6T1+ELQEKhbK+5ncsWCIAcGTB
rByU96jhsvxkqU8GBZCQ+iPeAGSjV4vW4s7eHe0ID4kWbnhULqB7HjulSowrwXqRzTign1nBv//1
f//n/73f/yv6LLflZYjK4l9FS9poUjS3//63pPz7X9V//jj8+O9/65qpGKYqm5KlWZquyIbK37+/
7pMimj79fwqhNupzkUb7xUu/U48EAYy4Vrg57GB25ttkJPH9N8riH75R1zXZwPFQEnVd//Ub67LL
yroilpcsV+XdqAMamAKyQvMgs/C1H911EgKuqxfzrb3sDGfkDVpfve+PQpN+PwrLUEVDMSxdskxd
/vUolKoYFbmOhR369QO6E2Iq7HaXduszIQc7tOfCuri/K/2HWr+g4sQYoBn2qEwwYBi8eR8yj4J/
imz5JPNYrCCwJPCbI4eJrwYrHEXebmIUPqJQWvTJgekhqW/Ws4JwWSHEEq9Cut3w+5NSrT+dFBdV
1UxTUa2vJ5Xopm5auXDetXOZQQc57t1DB4N6x7YNRWQjgOD5IwYZ+kx/9PLjuXXJZSpDLBJNvDe2
JDreA7NAua3OYO7CdH4cicbkYYCj4K51DwUDCrpmMTBYaLKF0FPa+iRfEaWa7/vb4vvzkbTfzscU
FUUyZE3lJknql0el7QfjmkedtaNjDyF05v3kiYJ34Gu56WSPYfNUlYfnz7987+8vBd9rKZohW5Zo
GYbx68ORNbdSbIbIAkKQVHtKW2QQsuobt3iNQNXXyYnzv9bO91+rTKfz67toiqokGpps6qKkS1++
VjKLMb2eDXNXu871XWnm9RnHvcnm89gzlyeX/A3vQXsPk9Krgts0xHXSx6Z3+gHxCVLNQcP0x3rE
DV40vO5UXR0dTwQAKAGNo8hc7PsDVqeX5MsBS5bMsRqKLE//9+t16tIyS8RCNXZMVop+3o9uRGXX
+LHmFgercVOYIb5JLBxCDoaR5IeKW5izcG16BxEPnX0Eh+q+hiXNXNbHQgGBgYWAh7KqJ/L8EYrV
fYpMCYLOu+G6x9r7+v05SH+46L+cw5eLrt2S3sxbgrwMdPYDBSv57wTV35dAc9hWOPJzpVOCw7NZ
djvhL7dc/cOTJouypusiq6+qWdNi+Y/l15LPkZBbHfvoAVKUPtnvS3icg5ZIgJcPEk8bNH+HtCgm
3uorhuXQ5efE6GH+R1QLpiTs8rTBDOIOd5CtoPuBWSSq1gQZsuAzxpwUBytFmIGMzBNgJ0rxv1zB
31cd85dzmJbaf5xDISlaKmW9sRuNgFCpIfUJRbQk/NUeQFWO5MxQCcHgh1KYKosrjQScQLbO7C8H
Iot/uJe/HMmXRb0iXlIU7iPP42QT4lEtxTC0aQOYzoBcXTeAy0TygBUkxRwvAqPkLbJJncLwv1m+
iS8dCnTo/XOShBhqacNjicv7m7XFNU+/kRQVyG8QDn6O0Gl1URLYSFgir9hOsUuz8w4FKY4aA3z8
pZ6FxFBwF61zCAjwfIlJQXIy1k2SfqTgjM7ToleZG90n5iUD7Zm5yowQPZJ2WxJzK3OBdIwh5uDz
5zuz6xHytboRwBn4m3qrk66LaoGg5iieV8ZPqcX1gGjqDE+daojEeRvBco8JBOsm5KRVhG8cuJEw
F9D75s62yd1S3GKV92KGn6gwe6h7H9qxAL/pjkiNhTnmnlAoZ91e0AiaxuN5RT5bt777XTYz3+IX
Ad7Wkin8EwmSSFc/Byaj0H8le2TKwb5I73m1MVeeLci7xm1vy8SNsjSiC1vqC3aca4BTFvXv7XD1
L/LCgtTo9s3awrGMMzglGKKX2+EgoCuZ//THUU/dMXLahe5NcigizoGzH2NYkqadLiCyRm9Ctrj4
pkU0Sw6tioKpXwz11Op2hff9g69MS8OX5U8WLVUxRVEVJevn8viPBz+PeyOrtMHYxSHMEP1OoJJd
HslFbz+Nt7gOLcFRu9BQV+dnTbDHRVfis+JpLC08gIfLyFAVVyDs/7eI9kZML5A8pR/xgvDUaiLu
Wh/Ktqd6v/1t1ZmKuq8HLiumzuamSooqfll1IrPt1Ujv9V28tCC45y4VcGQs8nU8pTDtqmGRLcAM
bMsVH5B0lsp+ZPiB5oeQ9zUzgZnpwV0ul3ZB4sAr5qM+UhZ45jt2ZMYd0n0+gsU0M/EFgky+YPcR
lt9fe/33KtKUZVWWZN2ijDT0L4uOpIkdB9Tqu7HcFaeBqQboH8PyNIDReQtFeU4mAsC5QzCZVCMs
IxZj1tyXZ6q2bJHoWHvZpE8oEjtU80ay1kfbz0hgRJf8ZI4RrKApVWfWny57EQva5/Fz7Fdtv72d
PRA1PVqSb3lbwFQZN3ntQ6Ym0ZYIAGhR2DEiJNI2tPSU/GAz35+5Zv7p5mmyqqimolPRTUXTP566
VijypByv+k70T9leIspspn8mOf54mNn2Kxnc7dSvbj60ApplzF9hPDwXi9rpaVhRAd+esRSUQ+Lj
DVc+tF6+5AbmDjG9y+dj8j4er6ucro/RHwSHM5ItogAZ79GiOyASHyiItiB95zUMsr/UE/LvRbnJ
iyTpmqKqkiSb06n/49REsagvhRyru4kl9RO7uIZEuI3RQjnPit6Lyj3MbbknLtvFJZVQZf28M+5B
ucUNK608Pf7LK/7XI5r2vn8e0ZBrHTHaKso/oGu3kbaCgGlN0EchhGYFGwCemoGZuqORTI0mh6ks
tk/ETD6XMrLNEHD/+/v/swr88vIaXCRZo0gUdU39cv+bkcCWsqu0HbQEuFUjaZuQtvBsAUEanCLI
lqir+2WFQE23wdgRLH5/BH+6KIZoKQYln0HH+HX5GCJFF8+FoO7ytYUJCsRBx8Jw6nhjlIq38zZa
Ut4F9bgkEPo6zwsP9VVwjYPB//5A/lQw/3IgXxYBtTNERVcijYJZ9zPs0aFptLZ0UNtNxoj/QTfw
QhWHLZYZ1axU0U6EOq3X4GAR5xkr2elwlwfQXKO8jjYqHjeDd2USvrvDCbbsIl1Eb98fsiT9tnCx
4tLMqAp6bNlUfp7TP56oOK7K/n41hl2PoRhEJFcyAkR8wGjcyYgJB52F6ZmH+ATXYJBCWHU6WR6S
U4R654A9m5/xuJTqeYLA4YikX6p9EFB4MtFMWPNqTLae97A+xp5lgHZNRJiqXhWHcgQp7zAon5m+
dBjfhob8BZggbvM0JOsb42aNT65ByaLCg3L8QObAmeRhB+1FvE8Ln6BBcVM9YnMlOkA6zBEjpi02
qA4lEnFmS+moezZqmztd73nRaNgseCmmn5G/HnAP87vWeYQUA76IZwHTIzWEBICEiFXcwjMTzxHV
13T3+yuu/7ZLc8ENRSflRBIV2VS/FPhilibny/087EQsNNDHwGub9TuygMDvGLoz7saoGankJVBO
JJ7lUHSFFRtKDj8g8qs7wUtuJ0Mqxk5s3vsUej6FGejtgQYHbZe0EjSMver3nBjQeofJO/ZeeO1q
mH/XPjHWeJwr0+w7yPE2kJcIwe4LlOfYoZxRoPTpK5NFC2eK+wy6+hoSOeS3ixAy+Y82kvKXvV+Z
auBflo/pcqi6ZkiirBqW9uVyFBdDqwZdHHZZGlC1RJeAkf2dq7AzuFtwnsCjc9m3klnrU0qOIkzX
0xKD/RqfZmtKpD3fAjAH6i/cw55QUBnhrg2U7fe37ffecjpOTTcN01J1Rfy6wRuqpLdi0g67xvB5
E4jCa+V5qn1eOtzSlevsglYdWiPMZgLl4PPUgYWRx+CQxNGoyDbhqnhUlnixyMVBrE84OV6JXlN2
l4KQrbcKS+Xb6ibNmIuLb5C3YTAzzW8nW9pn4M+omDSP35+T8Vt/Mp0TZyTKXH0mb1M3+I933xLU
9qb2/bAjic4yfJMwHai5SOGJzGausjiivbLcBhh5MJ/0l+GGlZZfKE7U7WWUJXikmzi2UtUAWTjD
I5u7nLk8jMNto0MkG8u5tUeXQsgyHthSw+wJrxf4XUFzdhRYE/bwTP2OHVkrEBXNF2FesirEMIaT
UMLxXfbEMhA/S4rcuJW9IczuXgMd05WRFRHFIwdQrEccTrVxJ77hWfw2CdL+cueV33ri6SpZ0lSg
mqrOq/vrVUp1QVAGoRl2EgTNtnNYoioKsDdrXaClvGAE4bato9/D/pNompTchR5XkB9kOnS4ODzS
+MoY0Z3x1EC6pqKf6z5vRDpgkUdT8XyT/zJC1Yw/VGQGC70lSqbKLEH6UiTEtWCoyrXRdiTOwYO7
mXjNnITzPC1wcnkCjwJ7gkNOmKaishx7tKDwozr9eJUesT89y+yV9DTqnt68/gEy1PQg4gFz+Qv6
8lM/v76L6VPBkzzAv4dbtoj22vCkC25z2EhOs+meJOwJknk5hTiE5ao03Fo85S8XFD3Jro1PUbWA
OGf6rbwrjPc7r5B24g+6xoVamUcbpjYAm9Ht46rjUQyYruI5XNWbcQCHF9YCT160NRLRg4ioCtP5
yPLdjmP/wmctcvzu+QylUjLgDk6W22qUf+A3H/KovsvmEX81HXMA+mdbvb6JJvYh09fQVAP9w9pr
pqY7V1dQfaP1RBaZxBBbS3KvsAlS2RX7FRlSOXmpiOnI7QJy8FN0sf7to9OhlOLOP8l70CpDTPUA
pQKMABjFskmJofkwdVOiMcuewOCV+PPVDDQX9nAAy0jC6k0E7NAjxR0rDJQ2FjgVHELIlU1AJDSY
JrwvEoyvylbyUhKslkxbjE0Rr+kvOGkLN4RZc2J8fBJVFCR+0gFvEJy3KD+L/ERUE8auWR+m9ZxU
qxSnNWbG/b5RyYVfWu/pLiZK6aPwH7Mf91PRk6YB54hwm2gnowXtlsjv/Kx7k4Rjuo0/rli86uTZ
nfHkXkbRRgvK+e1Tvx82dD/jotkoTz3U3QeunSHOgAXSdnHmEJinqS9dA9A5z1Z7gs+o02TDxap0
cigVj5c3SqWz8INf4+5TzveYL0/Kx/MVJSPmoVMsla1hOwReVb6M9PhMoKxdbCB+c0vMRxKHKdQV
f0Jia2FYOqNEC0YXRFCGe93dOO3cblu/ub2pxYEAce5a6eNehX9ifsJ7zHIta6pg4O/MMbBmSg5P
uJgWH+gK+AbXc52uE+b7jeUN8GxcKJeFHkgTMXpWgBJDgh88/NyYknWhqNnyYVzHPLi+ukSOCY0V
IA9xjZefiPaJf+Qh9HJCQZAyBkCBOU5AaFjZ2SR5PtSr3uIO2/cdTiZ6WDFBNb1It/vnqwqNyMFl
84reDbQk83Hq+RzC/kB1ifSdCAATck9r4wCFfrSsNgr2aTEpw/Mb2TEW2c1E41XPo7A1IGi15zne
Yl3rqazSz+doDj3K7DkmjyR70cfqq6kWxMekTFGhpZuYG8z1zjP0pwjeWMLshzUezZ87YZ0Ar7Ds
jjr+QcJ8cFwoKWt5M64Tn0ykEo+D1XP3mJ3OKhJJKKJkMLOjutBCmKRXK+b6ZrHjPrK1xqRzzDCF
i9DBwPBo9txtWWbdJRaDVEi81LO3C1YNTzgOGGGZr1INzHEaW6hLvn1oJj+dDRA1ypwEVZfslkB5
hQevAHI0/18bczgBgw6V2ZchQt6kj+5lMisi80peNUzRQCvYm4fhU7IQJE02oT9H7xJpYoU/LJA1
3ZBbryE45471OdyehG6Fcu3h/qPZd5+s9d2LhthoWa2m0mSia4RHvJT4UeVywP6oDq/RShiDaTKZ
Itfdk2V290E/oyflNi9OkGy1cMRnWX5V6eh74XTTUfil20ZcaM93UE+gace84RGNXZMvyw7NXzwH
gq2reTYuFby4GSIcOmPRhmfiHIigdM/7ATDI+EuPqv5h+7FEjRmyAliiafKXhlDJbtmt0WuFdkx/
ZXPOVxiC1Z0rgeuyXiyTG2pCF4cDmPv1PAe2qTeQYzdXSMA4TgvbBjLf/DneGyOE/KZ6O1NRzdQn
YFdcMFfRQxr0sOG4kRuo4B+whc+3GfuVAX95+Ft3+1uJpJi/nMyXzV9V9bGVck5G9HXJJ0Co2Eon
/fO8bUnXJjLkB2WzBWf/YAbRX0pj6Q/jh1+++0tp3I99onQNknSkQIpz0f37DGM3ZV7NsW2BUNM8
f18P/gGEnE6WKZwlgkSa5pfCoYyTsh67i7KbJMGah620nCxT6Yincf9cpMw9g7QIJSVQNUjsH/CZ
+/MeRSfZZTqLmX7EkLZcNmj/osBsn3Faj0467gWRi12REM1TEaplyMPJW8kja95/tlrFK4/piLM8
6qDiOZLmfcvbeRyMQ345je0q5UX422jnZw30S9vx877+76l+BTqubVOncVsoO8ohgRibT3jAVYPF
vK1xkON7nW6jfI8z39NEIFc3MTY7Wuqo0jHLTt9f9j8g0Fx2QweBNo2pEfrywhRnrU8jgct+cx08
PHJMDpHgIfEclxgaH7BCncWPDXrrhrjaF4W+2c6dYf/9UZjTt/x2Rf5xFF+e9L62MvOMUeUOXQoi
mVNzfzi/aHXQo4nFzGfAmFxYxsni58wcKpSeB3DazOvSQjQFcRKraxbQls5ofa7fkTYh4jd9mgEZ
bvKMcAmGdGdPyB4wjcTncjula7AxvBur6gdBOVcIewTS41c9FJuMj+hOy7ZgEk64lUikYBiCLTi2
fAt9q5O7senzTe8l542sTtlvUbKXncrX98JCu0P3sUcC0lMbiVQk7zJgBvcDQSOLtImm+/37Syf/
1sPyMCkYnMmmoUjSb+/NWOnU3GrBCMylAUxgTBvim7AGKFnKIUhGhlVrdnhNCBdjAExEQuJpkDI2
Y7Op/wZ//Vxef72PTKBNwzI0Q5No7KZh+z+auqumJaJy1rVddapRsRPpHJ59SOXwZ+Z3aCgrwtBw
FX7SSTvbkI52JT4IZRxCLYQqDnoI8y9rqPYHHMxS6ESgAJiiLpva1GH945CGazYizWOOmmPMK7iE
nqOHgcGPwgokcaQ14uVCoM9EjFoKGgaxJaoNBWU8nOcEpV3d/3xAvHk6vZXq0nQawMvotD97Anjg
CN8Zo8/yPZ8AM+MTCQQeHD0gcO7bu4NWhvjyfN3zL/zbChPy62ac2PtACJDwFPtx2E+oAKbyi3xX
HzEINIpwn8LogqmFyQpxpzdbUIgMnkXsaOgFSRXbwFcuaWAPERpPmDgoqSdKuqtLc7VYbFCC4ziI
izveblgZnZ2iwSjeIT6S9EXlukjzMNYWZNUQfBuRWzXRs4IBcw+JxvF4YZWnQH/IX7ExSEUHuIBR
HPXPlBVKlBM5m5j3NE5Dn20eaL3wCCdSlhyszpum7JhOGkviEpnGGUvxjnntYYS6Ux7HihC1Ysoy
4DBSfLWiZ0FBQ7nWkXGn9AkdVhhZdbz0j5TqZ4yskdxALx5IoAySCgOQCb3okHJnixtGdCCIxpw/
UcjCaA9E8sTDEuVSBUsN/XM5Nwjx1OeTRL4PG31FEpOA5EL3CQdoJx/m5uanJI7qGxxDG21j4ruu
rUzmtqpjDUvuBCdf9mGMWxDKmGdii/or1fLWuC7giVCb1oBVtBIsL8817uMhZs4l3HTNjq4h4v8p
fwFJSYxVRrq9Y9rwdi32F2zoMOWL4XXaPd6Jus1HeD+J9cD0kX8kkMswrgV2eItcIBc4sbj4qNd4
gRNYVjJ5hTOVFBjV5jN17NdkaaM3Hh2YjnXt5nS6IImJrfATxpCcshSaGKjonfxbHH+lK88pzoze
TdyqMVlqfpTjYK0AOOJCcF+zaGAOqegOlhgiVkD4Z50XAhCyEmrQ/e4ulqS4DfZ1gKMr4SAdGcO3
fYZ56cHC6xa3Gsr+xo6lMEPNhzeZzvDQFitoESHEguQxeZjSVmvMCV0dh8F0pjAexUq5Wl4L0BVn
IJ2HJh3m5DjF1ykQpT+x0sb9SMVuAG8CCeM4OgD4xiXN66fBo5uRoOZAHUfCd1kNUzjrHJFkgt0I
jHYUhFD84Au8oQoTixDXCCRww7ivLzsOkLmdFX9MVQAtRwKsvEAgCtcfbei0uWB+jesFrI5mfq92
zd3DXFRewVA2EjdV1nq8wXOj150igz7vos7SkR/i58lwGesXMKJh+nPpGmLDcL0692daDszlMKyB
uAlrE0ka8MWk7iy8rAgv6Ro23xnRpQRauB5KMpmXF1RsaiDdnVKYY5ajCKgCkS5hejK7zTHnuONx
gdse4RIxAm0McD0k01G8kXWHB03C5o5BgeYjo+Sg0a9VEd+GHTapdTQBZy6/DYeRhbj5nLyXP2Dc
WhFDczjZQO8uuk59B8P5ip3wwHxsxv7KWSgf+kv+yko6Xbg3BLX1BrIhYF9vehiSQNm+3RYWvTNu
Ge3agrl0p0OGMepxgdXBadi92Z0AjHDHRdwpTn6VPCUcCrTt7zdK6Q+lDruATKXD1EqUZPlLhdlG
zdnsulHZIeTuTtwJ5C+ItVCB3TSPkxC1U4G4NgOIgHKULhEziResUWf3d7Qq3Xt1gloEBEEW/NSY
CjOWgGHET4OpkZ1Dg668DhYnAmvLgwKex8hF10pLx7VkCIWltzqNaV1eoCvuPGx71eynwocXjAUr
HyAvBICvvc+rly4u+/yd95yEn4YR1OBZZ9fAb+HmEllwawPGO6CWrKpMkDJsiS1HgbC2x32EgPWY
Rw/BVQ76PEXzRYiYYUFoaNddkztDkscUzAuV1qZvSSELrNChMlrAqUktw5hW+pN3C5Yq2sSaMG3D
5vG+TJLHtYjWikk4sU2Q+4Qw7twGCsaTEv8F/5R+YhG/1BKqqEi6IcMBM8E/9S+3y9D7Xr6KKlM6
aSlX9vBovqbv0hNrLZta+cR7zVNmfCDxgd11wr6xxo8F3ATlATsMqsgJZ0CL1n5mL1Fks85rxJ2d
Z/KRKTnb9iBAa3bbbC1cVsyqboNfZuvRmGzOVZSpiX+7uRBzdZIzsH5k5o/dITC+6vCgpk46vp+b
jabP++rIblAoYS74SkUFakNolrIA5+BUmu4OA7weUTga79SPz05e8s/dUrfHbDqg6gkgGk0VE1sM
1EQEHGjIg/FJjuyCBOTWgRltqGizoM7OWoy6oEZHdoIAX15wdySaIR5EyKJwtfRZ/srdOMeTDrdW
J7kS1gA8RBjFmuyTFxc7+rT2pJ79Be8xKsVFgn0V1mcQi00bBQ6ZwogeJ/U42xKpxXh/MghI0Ysy
yipseZ9fvUkoAHMfChpO2+wAf6siuclf2wFuvSKplqaqGq2J+KWMvA1tokAzkXf6Ci8OCiVkS1rk
pEsIM/jiYO2Cu564m3LFyR/BTLWxJ7oJkgzRIZGc3+qVN2S+jBdpRwT4zHjiLkA2ujyz0vaqh0OR
uivMkN8p/SLCcPEaQNSjhBqHRaXaCBJbbPsPOeFRP/A+oBL7TzGg/2ApVCnHJtzs9pjkKIsRFc46
wc4y9/pG9UMy/AM/qDoBY4yYkL9nRBJT3z3d7iGZFDy8IoV4RNTPvPwkfgGTbrLCyd4iQwR1hk4o
9azJZ7DQz08snLyn1X0KPiYT5Fixa5HWYEBckAamWAJ8xw+WdsZRakKjRinKod5WZ2VWTWms8f5C
Ibnolzn6INmXIXCyfqEYQkS1kU/JAytCcZ8h2cJUurd8E3lY7CiQkC7Mt2wOjdicuvHJouAQSWFG
RoNOxUJlPlM+I7Z3wJSMzcUZlKMuLC6ag/shzyvwpga4QpLvEWY7brI8ot+v59b0/n9dHxRDZym3
qOohXf5a2MeWUFyvlSbtBOpULrjywLM7CfoYs5Mz7U2GBmTTihR7E3ZQn21LcYi3OmMaBNRF+Zxx
pe4f1UleMSRjKs4/RsXN5lOkbg1seyExxOMRGX8aGAix0+/7lzJzKEoph/rGuZyRF8EVm4nMRknN
GCHFuwSKQZlmzpjzVoJSs2VS2wWYYYnT/awPyp4qm22CIpNauCf2jfgRFSzBY+Xgkl+I9dneX/GP
RfJOgcNXCAztILEdCeYlLe8dG+LX8szqMJOvfveS7moqjBnb+V/wYoirv19kVdMkJjMiCCT//fUi
W1Us3/OWi4yhihYTQ/uUqKElzfoXRi80T/EFP3RS6qf1AQTVgPWIBxRRp0yiLVJmA010rKt/hjtK
3RA5RGXBXSnrZdEuyBxi0sEuFkH+J1RZt7l6Q4xdCk4UeKT6IrPamBH09IrzXQh3U0xbuCtnD75v
ZwQsC8x3UDmYFOaqhxwEGgEjvhp13Zu6UV5Y5tMH8YdFHjqk2WeAko5EUGnGWk6zcEP00qN9CnE6
IOUrsUUg6N6lsTBw5zXdPCMEFgLbdL85pWM2LS3c3Jk2TElXvIYCvlGYjtCz8Cth3xQOOTgQ79qc
DNeKahuZtYYiNDAKn2I91mZd71IRIZKi58Pj/DL4jKIo0Bo0Eg6l9+WJ1utCOZ4ybSbEwSEORprF
DC07mwcpeadTyg5M/vjR1Hsk2lOJXFm/eaCJkXvUUXb6g4o1gltBqqR5M4OL4g8h0pTpDX4Z7h5T
XlNyWB/YHvRFvJcBzhBb4qqBYHlkZPKALf3Yh6xL2tFIfSytkF5kdHlKkJfgiN45CdgGrhDIqE8u
jB2m1+anDmka2GjIEhubZjgjPJ3fEiQq+ckPSu1IJuhzWsD5kVI7u36waU2fk1ykZwOYBx5nLH8Q
R6PZTbBZQKjiv184lGn3+LJwsK1Yoqlaom6I8peJQNS1ICftjWcal0Ac8B96wGGiAwibd27wiFYo
mso1QvBhpW5Zbi/otPfvhOuSC8gMtLp6KfpPW2THfWf91jd3X3mejt2A5Pf9sUpfpzsWELkmT9IQ
hCnw4L8scpqmWHiN32DTmj5jiURZFeRmUXUIyORYq8H+MH8pHUmZ/eWbect/u06UXZJGySxBIZSl
L9fp1gtGXtzu0k7eIWRvW6/Ec6tfMQxIIZciEjNsYl1Q4swrc8aOkwSDfiDielbOr1CaN/SpcI0P
Z5ggvvAcbSBeVwB3qzuQiNNoiPmplgMMhmYmdPjGgabnxKHq09VDRTw7m60W0Bjkr5nlJPPML1dW
D43BHoPJ50/aKA65zHMFKSDGGPS7MwJisjmHJwUNeY+yJz8a7UzapM95MGKyt0K7AomcBZwyfjsy
+vC7JRMfrux7TY5CiMC4Slys7PWFoL1rRMiJTF+eGSgQ+WjiNIiXiRKkD1TwFrGdvjxsBczP2Hri
sMuCJN63uE2rm9xnzsQuXkELBF6EKzRM8NkicZW3glXdnJWYdhfGLB2XkOeaEg8E4le3Gs6j1GNG
frxub9rBSPea/sPk9bg7HK0YkuczNvNcfU5PDIWKN2Y7jngNmsEZi/COKjQjW5ln5CRkezPHHCgY
fmBRjkASxya7eboHytNtSjXDFIKR2+hYN5utjWpaB7IJJQlaMlMqLr6ubgU33VCMlHfU3J5a2tYk
l4Z9Qci6BwZuDRhwGEWg172nPGS4QlwAau2232SQ2llFowv29G6hBEyGNCwlsoNlPYvonm/nZYfs
pj/GH0PtRVKoqLau25+GGmT1IgUOU3Bw2VZY784u3Yd+qJd6+3S/BLSiJHf12bF5XA9euQQ4hTh1
yGMXjVTK78gaV27rSxIygiEULmXmlepzYuAvrNqD4VXya4ct34wMTiRMQbeQCMvUX5Lo08BKiSjH
pvPOIb0dAyPptsj8goeKJg+GurwQnrIhrGn3GNF7NBMW8wzvfN+1WPLxY95o4ZJjHfHoO60R8nIK
Lwx0sKlzpfu7wQAGo/RphEd2Ek2BHFFvbhRzV3aoF12MGahGgKZNHmqyuVkZkTaTrKjtmETZ465Z
EBOX26Q21rawZrf0RSDBd52F9jbr5JD9pyBHbsVoTGHgve84+sw3D/qWNLQF70SMRUBwBgvm17B7
azCOPmJpgaPCOpkTUmNumbYRoc47gqJ6IVr0BdJCLoACS/ZZ1xSIeoB/jeUle+iyxA359nCb8paF
dUz7QMMAwxa+AhZnu2R32bRcpRjHNhrin6XOp4W8l1A9NnWldKYatwGedgnQmSmX1VjiORR36/Qe
0+U4+Y5pcXvfJYqX3j2ShzvGfy/VZae9kUUikTnSuyQ9aiVOYk7LqU6lXOoNWHpitZDgzLMmN87c
ovvq2rUx0nJfM+zw7DusNqsMhYpyRnhWMHwk5wEBvX/RjywfvA/EOQ4MnB50KCTJiYEHik4aAmLL
aUCiRUoaBNbR9L8Y2MIytbySARMGj4abRx9y5xLAOggfo3G4vmkadgx0f8DLc/jVpFgD3dFh8cnP
BrKQDWPxcKVfJcK4Z/KRISa4Plz0q13inIp1Mn4kPCWX3ksZQI5lqN8ZwVQ6VRGeOVjWdOAxEii+
hiL6o5wi6SQKknaKYO1QXw7w8D1ddS3h6c74rYJL2U7yPLIY0nrdmbldtIznHjuKNQIOlI9e3Q8i
RKrieFVfpGZdXf0I74gmqOcaRebpKjxcIMOkUPZlZzhJ8qY8z1uY5oRlk6EAMkI0JMwfvPR/pMxU
eObhusxU9Mz4x4X6KSIfpps1Gu4ODwQ29+R3+PLoUfEaMp7wHxXNJCxJY9eClKD88ft4L8CDZEHx
Kl48EoRv4U0mdmdwlsMS5hv1+iZ/q59aEYszhk1LdsL2DaqvCSFlxqUgD+ET03kfYTEVFflan0hw
n+/8yOWIN9OxsJGI0UPjOwJjhj4AkwhqkWKpbYowecWzx9wl6/9P2nn1Nq6lWfQXEWAOrxKTsmRJ
lu0XwaFMMYk5/vpZvIMBqlxG+WGAQWMafbstieGcs7+9176dZHGjPMGw+WT5KiLfjDY6lRXgpxxS
sFrkaSrkfWUfvsnygj2qggKnnIv4Qa6XhJLzOT2jIHCtI8d45M7btqJNdP6cLozPfoNNq2MyDuPr
g4sCy7x8NWmQG90hOed0sLM65Orqyh4jvLoMLNki3ZrnkrPdL8Q5kbIovi+mf4PGNBPek8WWBggy
1cW2uaK8JoF8kDDJlGjj8mVGfRqEOhcIoGHtLOAja/heVsTkdNN3nrSXor2GmDFrnwELS+BtFdRd
Pxt2Cu8cmZ8bdaUViFHGh1zd1jJuF9WGbdoPHgci0bsRjEDUpeh02Fo7gJNj9SJmC3Yrg+Joj3dh
L6/74AiQgFkspoX6QINH1y7LremHnCQBX8xuBJq7XZ+7KBXsH2ReMaXgaqc0s8vIIxQj5K8Y8MCI
hSUhJdZSmD70D6+vm/LpNgHDzoFb5LYO/nTVLVLCYw/Q1FCTzy1jsh2Cm7AijQ1oAM7gKrYgNcE7
Z+la+VRy5L+mj5RsCGnBixMWHbU6TvbGtTcfDNEtimOZMZaZVccgh0DFrRbYYn2bASW5be44YYpn
Sky7o/YMT0GYDibZOfI4BxMJScpzN6wFBnKhoy0aYTXdo2whIRbLrCQArKHdYF/hQsK2/BWAW7NF
XMXmvHHU2i0e0UFgygHlCHftxuQ7Ioll6P8M+zLQljsCPhBbJuiW0WWzHIKwYT7mL/etE61aXYKf
MgeKjQoKasyA0MTfs/YjveP1zKFhY4HWABLCxnlXn6l075OVeAGm59FRAyxTWgzFRbWAEtcb61N/
wsHm5AAVMRQ2Cy13FQJLG8u2Qq+48B34d+mq+rjS7TDFA5ZAeew88GpOzMrCAkCGxxuZhuyXH9A+
Dt5C9lvhw+qWoeXGTEagTNBh0Ck+VwuuYlu9aB2Ekc+p/Yu+ho64rssNLl5oeoIwBhOUSohtTxyK
R/zOJfpAyW43jeUGxrLCE4+uaTZbUTkzcxGyRzKWd94rLLya0wRnVjUs/AAhWfc5Ehh7RTlycOF4
IOxvh+F6KpDlQoxKhNbTYxTOf91t6lb5oVVpJuS8fTQiYqspF4QpBl7e2211SZTF7e5w8hqxlzj5
knFw4DYn+hUYxuFC5TDPWc48msGDle7NLp/1TBnZ4D/r+POpjFDnWFuj2y4d9tTdQa5EtJ5CLrP7
oTyQnkJxmUOIodSBAYhf4lnpbP3jemLwHSyNyfxHz8gzfSiNE2z797vHwl5hE37GDdaHK4mXgwUe
cAP8UPAzeAtvBlfuOnWaiLkvRDOoIlS9RDMsCBOEQ+HuXZe/7gf9IWsYJHmf6tNZiXwGXxyecP4w
8eR32l2lMyiEm5/jzxqNo1nTubvdjzPWqYZWmzkKOjcCG2MCY/FMQTQhO+dP6PgJhngTnfH+FuDL
pE2UKXYHGN3v5x79VHSqA7PCybgHgj4RjRlfSUTkPsS5uqStwEMQFpfZJ711C2A8uEVJ9DEX8fmf
LXhbLEnmQlbAhbnh3A45/SUQlo1s46KKFrFK8TUrAfdm7LLO0l+Sr4R+XnqszWCwtiRdiAKJjrHU
PGnT42Q9jEfL7mbDquzhlHg8dGdW9BIO9owDsq0sqbIYiWCcx/kNM5Zdn1M2m0524dx8fWAsZebL
4Aj4kHAzV3UBC0DrnNCu2+fEiRfhnhFaKbwX1SrYiVAR7KRcNbaIL5k9DAVCaN6aAjjqkBuQ6+cQ
HvIZzeisdRDCz3SNcD9Tfmm+0RNSIfpR8fkBbXSUeFUIrZ+56UJ4rdwaOzUzS+mVw1p/pgYAPTmK
V8jnryJc/zdQ0EQqyxlLCQk9JAxUKv6cgHbJ1gd10wtVr+ABg0vFcc+rKcR4YfCJJDeQiLODN54b
Fqa4eAeZhz5XGz6KdTsbNzxkEDOxJNP7UPKKttxSeEwzOhyfAZpkC5G7tVD8FvETyLJhl9aEfiYL
z5NCXGOT1Bv9APZiS7pSclt6M17l+CPhccU+I+6DaAVlg7krtjcQypQ/ZLtpkZcCO/isI+9q2UP1
EDxCiVL1E373/DzoHiJmaD7HDD8D77aAYhdEc5rl8jlU0EMaL0RmXi/Re9fbHUO/FPtuY4DGXBEw
kYHAxEsCE0kAfOvhOtjFW/AcPfSJw5AspNGJd2W/bFT6UIg3tmRpoy3tMt1sPGvqMllKDIG0C3cU
lcj2qJJoR7yfSKFF9NzvuU9eKVDkz8wtfLhI0O5jE5+yXbVn2UM1FimJqnbYF3nmHMqU+D9asphE
j7Mly5XuWYtcmyebxNEql0ERBWsKhQc4RZPrBaA1Rq9jXH8Glqtu4HI65VOU/eDO+EaKkWQL6VbV
ZFlTyTH8KS/KnZ7mNbn5A6Zn8oLxpWbuVi6ApOLlRki/oLdxeAmWyDBk96KLfJI/qFAF3qY64zI4
MRE/Qki5wdnl500/q2Ea3P5bCpH/MhWq0gReMHRFsVSU0C8eqU6MbqaiCeMhUHGPP96qhcmsuaFy
hOoJbKGLyW8wrlvTveVkR3tCCW5t2EzhCBY0p1De4/1hpWgUe/wVig/mdTVEhzQ//vtz/i2I//kx
v5iooriMdbG6iQfgJcvyZLl3rG33pfwuNc///kuES//WhhSZrCneMYtJ6ldwSRMWV9FouHDQHRFq
PwOm3W31HCQfzDAiaS6a646aLqgRtAk4oKOJZNSIeYCwkBVLOpCeA2OeCg5IYVHalR9XAVvJQ28P
jlICuQKEKU2PN7iHuqL/whsYyaDMkVMir6a7qvHEmypCbjlebeQo81EiN9LOhanxRGFMFi96CsUi
oFzVp0WRiXQ/EUfXge4mrka9Ie8ItpqCI24KTwMCq6xkaRUOfix85lh5mdlW0apfqZ1f0NmmtfsR
ZcWEbgT6mLsNvAN2eEnfsXStesylW/H+IMuuivW23Q6UiIWbvlx18nYM3fhXx+k5ZYQIDcuJz9Fn
Xa4HaITMDUlCCX4O4z4/ys4L6GlcHHPhQVTsK9qKjdxvqStN9BpSxg75aIw6BAtc8aOrlnXJec7X
1FXPe5SW0YthOfcQ0QEKMBZ1L6aet9M/7sEhKJJlN40iospV+O76zckMNi3GA+GWm44WTT3porLg
p2o+pWqcsu41GzfouRuKqfilLimTkzm1JIwvx3fOO1Pzg7ax7uuGgYC5Zu94X/bsCTNPMtaF6lsY
6LBmcgzhcJJgS5NVjwPMIJU2mClLWsEtmxiLta3r4Cb5wyQlXEBZ+ip+vysNe8XJpBx7PSwMpmCr
eF+492Rr3I6h4A1rJlCtJ8Jssq+IXzdfIxk4rMnb4w7Bhh2Q13/HX8kQX42oi1iT9aOw7Ccsi/Jd
hPH3B+GLT7Zs0rADnzMeCutiwexPgMysLQDySxSTeJNfGPHc6n28aUhE7LkPMm+kw9fFrB7fbLNm
wx0Ebxnt3i6eEM4XFbWa9Q+SN9Sb755XgDcGSjKj9q/u2l4pY0VTRj7mQPIxe70qsDBXOXsHMTXm
JeizbFvpBxlHW0+rBDjUnKoWSrfUjfUh3cL5vX2G9apO0y0CFeNbOQ2QzxJOfoKXCunJB3OAxWGj
b1beWB67ZqcCrzNmRb8sm8eW1V2Kjpjf1M4z4QbholjlGjCdU43IVr9p3B3viFK3FbNJrjy+K2wu
r+KVMdy8RzvA4MYshd0zBR7X2at+o9Q7YCiPQOTTMqHAijphneGQMR6ZC3EWUtk6oEv7mFxKbDuQ
se4cCZkTX+0YRpUPPpO4g0ZeDIJYaDd8vcIN+zWch3+/Lr8PurKITHI64UsYJ3+uc9WojUGWVOh4
k3PbM7GEVT4YPGJ8eFf5tWnv66bYBe1161rAlEi/H7v6fH0L1jAznoFV8ISnm6rexfG2fLvnjsbj
iD4Ug7MAR+yorDvaoUvcO7IPSVRUrR3zSbFZVNn6WvGue6hxUZi/EGDCwTWB4b2EpDRgGSev9aVJ
XhEQB0Bq+D+cK5IkzMh9WjvXXRDsA5XKAFfmiLJTiZUU5QLWas8mJZ93q7I9RZswYlQMVk+EnElF
y1KVF7AUIJzn07H3kdFslS2ziTboyJyMmsNgujoMKAs+5InCj5qzPqTR+sni6s3u7585mPJqq+1/
wsx8M9IE86CqsqiB+JLgGv15LYYh1NREDsYDhHnet1eAJdG6Zr1k2MUOaxdw+qcqlSxKtiXZfoME
9azDW3+nCoX4Xx/+4HQxvpmz/PGBvsxZJK3S5UKJx4N8m3oT6wpZkZshlJYyNZfC1pqGHgOCAPZC
y70do7cAKa7mZNtvR3M7fBjOAxcFoEPVezwdWe017zSY4/VElumxJ1E3hmlJg331lg9rpOD0JFIG
Ey3C+CUjL8MdVN3d7r3cZs/C7UPChNrNEdJK2eV4MgzkeUYqV2ZkT8HnlelrQXW88YwFR39AsWOj
2kvHwIQJ7ld+WP/w+Hz7jlU1VeMBUk0dS9CfVywk+q9cK+m/mG6euGPJRVtFA609G6H27+Z7JM8D
i9pzeozncTMPgPfrywEj1fXCGFSb3hojwMna0a23kG7deo4XUgn8MDp0qvfvh11R/navcIOZmqqA
JlDAAnzZLoqZLhWlrg0Hi1h1t2wbT4w2BAyu+ZxjE7CRWfnePjWNym4C9ZNAw0xCK2Ldw0AMezXx
DWWt2BDC5wgBucB5hGXdJe0lnzv9mdlKUjijvmR6Y2EEBeB+JgaoXOTGLmbm439dV8IjcpU8K9hF
77LEJUpmbNaMmrhNqI6wr1TkMMoFmUjMl5Nj5nOczBk/RZAGCU/xzk3vFwZQtyvVa0TcEHJC6Mrs
Hq67Cn1XrNaFuY0ZCKyTbjONsguv5Kio7u8WjgptB8+7eDDB+aClPDDkYuLSRLZJKRPaXOtjlmEm
pkzqON1bypIiF8ZxyMulz66Ppp1KXvYM5+z+OIKjp86wxQ/pEFO07kvj5g7RCmv0kOyv4TJiJyNT
kRRQqLGpiv3Uu6Vftwa81dqi7C/DRNc7OctXyzHwCg4Ywq4Cb6cPzyRTg+yDdoCkwdZDhLiYK7gr
lC21wjB8fBXTAcxCtEyDxnhMkzw8envu+1Vz24y0ccCAbQiL4rDrH29HhSvUnQaJTPuqFs8Bh5Vy
kacLGauOuurchgE+X55X7ELyGv1cXD2ooZ1L9iijd8guSieLd7B8SnFXFgSXkLjqh5hy6ea1oL/v
SSQJNkZLidEDcyzRTu9vWr5s+oVECm2lVSvKj3TOjZbbZFzNXdUuMloGGF/e3VHZIJ/VM/moBBvQ
m6GyFjUnbts5ug7ULbIdr6kJRcu5Ji4rZrfoOwd8Y6LP5QsHxDT0sBSWPdVNHob+61upPYPJrykt
DRJPQn7O2FUrh17eFPS6YFd+bM11eb7hrini5/52ablGlI6bAffKa8QNPcYL049t/smEwWFDtSUk
GRRbD+cLalS6C5oVwUqIj2O6NQU7uOJxA7CH3/5KCi2cJI1O+YXRzupfJIjg19fxvp1GDwptCAtH
4IOW8oLoo4RIj0LtEZQ9dtkL3ZP6G8bkMPcLchn1InkhiIcUTLFjn7OjuejxSQ7dMoTce+eoXEUn
hK5/vyq06cX1pxOBN4VlSSZ5aV4YX7cFUT/2QZCTgSeS0Hzao3s/CTfP0JCWtpbpFeFGYo/4quFW
Z3YUrYxtKq1i5oP7APuN8gAUHqcIC7uPiwZI/D3jbfOYFYvQ9Gp0KnnJdhoHyFtTeoOwwppVwQKu
b35lneLxgZgKrc4lKgjv7bsPY7NQF+CR//0t5e/2njqMFqxavMMBtfz5+r6bkTkAAOB9yN/m4eZi
nHh4mfFBmaPdByibDeiem5RdMOmElDrqfXdMxmV8nMQmqCVTI+APn8r8ZtlVJawVhNQNhSXki79U
6tSoSgNO9bVbpq7hwrBpF62bXu3ahTAiU7ZAJwO2l9n4oVar0u2WwLT33QNwjx16BS7omJIkA5oL
HjjelxyETXlX1YBv4CTuaTrTjjp1DSjZmjsK0EqWVCGIdgjfXEZfBInaCyy8b9Mb2/L6FM78wkQn
7IGc3ma83g1mvvhggicJORnJ8cIElnhs5jW/NPnBuEwgosXYPSJwMacldHnbxkyaoMhGcwIbKqgj
ErEvdDozJ2OquAAVgAXIi1Z17OA0YFCAnVFc9V792fdOk836xyifJweYnoXdDK5h2nfLKfbFOnu/
npLQRSLHOG5Tyotp+4U/o8LMunFYd3RfW5qQ4ReEkMkkmFesKfve4oUXMZPbFHSc565VLMcC8nd3
aBgXzJHJB6/NbUwGmukWHHCh0mov5occY7tK4pOWeKVJVdTshh/Vthwmu4zqcUmBY3A11T4nS2L7
qY+YrGcz6YXM/3NhkDvfMtlZwXyRHsxZ4qN5cm7/1H5llEbM3jttHl0SH/wdAYHZ8HYzjgyEGP+f
Kyp8jYtW0Pa0Yg6JiLcIPX55draqX2dz5mihS/mrk75j49yjTjFqnxlnass7Kl5tWYBYArLRtTBF
VwgDvKQbkutcxWbbXa4tW1s8FRfaIMkg2hQSHjpqOR6ifl4VS8EVH4MHddO8IaIzrVT9RvBYEVxU
6tzBkQ2EHdGhfCneOrysHI1/ZfEchP8UxcchCGnwp4eXIdff7ygVnWfy/8mmrMhfji634Sqin6Aq
XYONnDkS3aeacztRr3o3z4ibJAFUpgTsb9B2BhpcrlckEsDOm6h8ynjEhzsjyFlSanxSOn2AvTyF
45zRa2RnjvyJaEPhA8JOefNg2d+nyqKlTFqBOVPO7kRzg3zLGt1ShE4Z1RUTYOxe1QvLXgRHf6fG
j6hec8KTHIwKTiDzznps660qITmXjkVNJYDqtY4yS9sl2cUPkx9VeJKWuuZUJ8IUA2OIVcGN+hzD
UogWg/ZQaU6LTGdzW7M55roxJUWT0oYXcuNtsddSwhXQOTc3GQ/mk27tsAQO8lozbEXEg0t7l3Mu
oERfbTm0BRluZ7tn55H9QIVVvnuJySJJZ43lg1Xky14zCM0OipI+HtgUt8EDKy7pyCdhF0NJfB2S
BeLkmB5uDH7NpcaGDtiGk2ZrlanZaaT090yWpy/mqbRN0KcSnP/dhsItmrR/eN1+dxv9/kG/3EZN
0JupqqCTgBVHUXaozMGvargG8gfQrvsOt49OQSK/Fq8Bx+r99CjYzeX2ywr31mQvzZx/fyTpv4Xn
y/ILNW8C26qqqBKi/HNh0vO+6PthGA8VAx6sZ+zMk5uTrm5nDIga62b+KJnvKXBM5gZTcqBfkKu7
73X08mTe3uzrZ3l31U+ORRQyqcy8jCdzfCmLk/yZtB7/jZHq7B1bRhoKFxoLATyKkLYdOxcOmrnV
Rehoi2u7y6gps2MSYrLPM1zQ6xjPZs85tgwIJ5SJqT02JFugoKihX8e1fpXGKgoPV2HTj7sk8UNh
Gcl+ZJ4kz3gIHU776o4C8Xv9aK4yjBCK5cTvQrylw0jPfQZnoe40R+yOw0OYbsAq4txM6F1KKNTp
aYtc/vuX/u5EhIuQ14hEsFv6X3nktwxmYyqdKIr5eEgRPnClUxC5T4lp7CiGDWmVWZfPT+ieFAp+
tgt24f1swGZoA8SoaTSZJz1tVBwU8Fw9Pt/zFTvjcU6T43uF2EQOfMUq8+9PDIPsm9eeDJtMN7hv
FOm/rdtvH7kao6g1hWw8kLCBRLtU4wt9VBlu853JvJ8XVNf7Agm88nRXH/tTAIcCtCkTwJBjyVKi
6yWc3bWPaB8AupxJ2HPN0TPVmaTu8gsQFEOclbvoCXfSrr89aNaMR0EYjhJ+rlJ/TB1JpO1jlSYO
D/ctQRhbVjQuZy+oiv5obHoAMa3uGW/o7X26QXZjoVSYmWHXMBeGK597BuzHqWK42eBAFLtTS1kc
lVl3V+MqPJbkPd51WnAxhiG1wxafxx9hfQiQiuxEcKxDcLOTx3ABzw+MWkm4b1md7qvKjl7r+JiD
Rtrqs/zupKcidbOAbPbCfB/NeWJw/JhmHV19pOI+eCfFWALG3spAKqwlo27NI14wPMHQLLdkrqsd
Li2MAnybG/Uq2BHd4jQ6DpFMa8sjuCS7mEAvInRqZ2jFLLoY8+fhLm92fbY2t1glP2LEqxX+ctVH
aQyjXRS/4w2JNcwYorq2Rt5y7kRDEu3rmy47VPGJySYWbGAhlVf3ByE/qw/dsCGDdvsVdHS87xEI
uNLKT9Qx+Rt9QJWBFYqKyMRL+y+n9tut1d7T6y0aw/FgvN+5p0dX1y5UaoV+JHhGsFZp9i28lBoJ
SEMi0vZTCK3zBb4GhPzBOhiNzYelnBTtjVVpJi3+fe//DdVUoYuTk1N5JSoSaNE/X4ttqpq9VCvD
QRe9K323OHrEu2f42u4WP/SKE/YHGQJeuFEzD+s5R1QwKjYxOn30qpSpxOSg11s6DhnzrCxtVQyr
qvbxK+APa9gaGsy/mVFYTC0ghoa2/LYkEFA9kiuJP8TU5cTXxp4KqVb2GZv24x5Lg4qYQT5qJpG/
aPHN/PtL/82t+vKlv4pwRS6OQ6kOByB4jKUpQgc0nHOvwgQI/dRJFgiSguFdRyBlzu0ZQkGCwYJw
IPMuwEKmze3vdYIjVOxtEO4wuFA3zyaHIDwSULgydniNI4WuZrvYWoS6hzWbGR7ZO25o9Ggql6gc
J/SauPwmau4bdNu9swMOccskvv7eYK4YXN6BHTziFv8AMVT8dNVGe5Rk18SUn2MdAtxD9JZSQq9q
vcLYZM8llwXb8g8r+rdbj99vk+kN+tttfL+HXVpFyFxau9IEXAur7DNCXX+IDbri5ypOl9wPsjeU
S9yiWeCAOOrTpfwk0CeH5Y5asdyluYq9NSDZAL7Um/xGN33wPkY/bJOk6ep9XemZ3oqMmeH9mf9l
iX77rIOqF9cml4cD9XU5hd74DVO34QyaYaezW236xTUd0YcAzw8HTembCRHQvv/729BN/vydzCxO
o2sw/e1tjQq+mY4TZCqfaGsjt+n/+z7+bqL+v0BDVQTFoH7VSnsFpbQNquGgbgqyDYXTQzGkvyBa
yHO8lShYeOhhq0cY6JZYaOkfHB9gkk3/AQVVrAG8JQf2DABTg87l/5H7NU4WDGYlVhz7yBDt3x/5
v/fJXxfHUrkqNA0YmvJlDyteG+3W5hnyLtyObV474AxrIkYb2XTaeqUo/phPYUzttdqVijuc7nh8
VnTW3wm0Y9bUfriz/2bfTO+C3z7Ql71qfw9NLZg+UF3Y9HArt8k9fWM6B5jSoWToiA3j37/B3yBb
/iQ9FfAQFV01DP3LTXIVk04y1ZjXz6KV1pBM2MAP2wy3xo45D9YHcj4yZyRjhQnuqSiWzfzfn+A7
k8PUksERAp8DoZgvcsjYmPebqAbDYfi81X45uRNdxXwQuym0IKx0ovu2hpFpnF2rZ/lIe8tQL6/v
8ZMEAgFbEBNhyREUzKPgzM45Ud2PHz7hd0eI3z6h+uU3uifAakbzNhzA85FCp+iWZOdQQQ6nuTbe
lMI8O0AmA00Bpi2qknlA+R3kh1lAcyDEwxMVzeTzBfta/TDCUb9b04nIqNy9siVPOMs/H/K00SMp
bLX+AHFbf4xuq36d0QAx7gJUTkWgCPEg4ZAkQ8ipoL2/yH1C89nNbnntm/wj92QdqCchWYfFI02N
yAPc3jJJlCXdcaCTjZyRzJK6Z7UEn7i1fMbxOTNXYhy8XmEtp6dwfLwyv0rfrqjACmddwdeibW5A
2IeoaePbovua6bsC8hYAZnOnRpepud9l7/SzUanMkUUmsMevZJsfNe1B+SFsTg0OX4YPwZGBLVWu
mzBxIg2Yxs7IkXpOowClbcGyFoWOmO4N4snwv14lzbfGd4tBv2Unog2Eg6kWcevbMWiesShYGFRZ
T1Mvh0ggLVtsnnccuE6s7+93WAbpoYXApp7UfBuJR0CHws2BJZk/g3E01ePAmBeSB20kQfvGjrvs
QSRu456hqN37NRXaUJCZD7zccHcSH59rTzzIkLSq67bBLFreZu1wbIuN2pyhSLqgW8xXtOf0BqYG
Ai2UPVLxz6Q0unAVxk5kgqNbsN2PqDOgtL48EvckM2S+FsU2MrzYhJVEfOeK8UO+PwQ1EAmHzTb5
cIHDK1OC++Bk5jR/MbbNRkrPcrfTTadM2DyTbCB/LmsXjsA07WBGCddqYPfhpSNjOW46t1I+qSEY
bAX7eMpvNHCeIDCEWWSpNgulf5fJ6OXLAhduo8/uULnFpwzSZLJjWNQQ2yGvIjdr4gTMy1JfBTQV
g6ZB9596d8nfhIMtHhEvKnaa4GcIFL/rNRWbDgSOHiQ+hMYla8Mp2gb7MTgoEgXaM5Pp79mp581R
9A229HNyBApCGSrh+arM71vOv+diwMAsYTihSek1HzEPLLojsgjmYlZbUXwQIhyrmcQyc5vHUA5D
HDoLhQRM2Hh9Oe9n4GXADzoZThsyTaiTry2K3rgti63KYMvRllBNSNdf1EtquiBHAhtfc7CjAxeP
Nq3XExcA8+2yjgAMz++VOpEvK5LbmkvSD9ekhWn3wqdR4xPm5cnG2UxvjXB3V7cSvi0mA4Cdxf7R
wKice3dz0gbl9CUl/p2rS+21PdzyeXUkCF2/iD67GWNCUNLq+yAYtmguOMDSiCbqntpcyFTCDRYI
mw6/8oG42LYmkrMVEF/xhrf5GuMjh1rMbJwHC59/xaSAN0/0E/WokwM71jgDCmsRhnaXPHcY5zjn
YPWGJXLHcwPhUmRXWnMCYuaV8ZxTOBu5XQDbgBjrLIvOsAbyR2XYGVQ9uz2fU8WGyV6oIGhrY9Tu
8md5PGKqMDZYEhEo//0i/7uaiVMPYHtoTPBhFesrpE+6alEby2U/6S7mQWm8AngXJdlQtxFT0zmd
Lz3yMbvhNQ4x0EabCvItheEfLf+IvJbWYeobl6I/karBsUJaHqwfVCd5WccXrXwPxktKNDj7JMot
k0vJTukebCL0dfwig7nktYk9HaX/Hr39+7tJ+jfCAb44WRNJa+K2+e+g8dtWk/WpydqGM9KVOib1
oUntRloU1BSRc4Bujvbyyg6UOs9S2k6J5hIWgGvsrgqtc4TGZhwwBmNi/KsvInxIXOk2M4TROqln
pJMOUxzZY9C3flL7A74al33FrH8alhQeb7khC08XpsgRTLnWxxbAxNUN99FrFpETO9+roxBy4iDB
HzxqdCUgbmVbfZkxuisea9I4+P1J7GDGJoM00cQq3u5IrcVRjLyYeGaySOjRS2B20vzMuMIpiZyR
sou3Ye+RQwTjzYDbkYvDiHaAXqA6GpRzFSbWWx2e6txpSL10WNHKeT5sNKGctWdFO1rJtlRgP4Gy
monFAeYpIxKO6wUMm6WsJvOs+VS6g8jBGLx6D9Ui7X4xobuqHntTZFAaQgkvAHVlHSQic0P+WJN9
5rkKxD2IJJMipua9ovdLnRHGXjP8IDuhkf6+w1A9NnSNBK5+oWnPfKs+ugGiFJkKd6hsIBgazx5N
td0PW039G2upxmPwn7fBMtX/eJa/3S29qgxSK8r9IYZvV/r3tJ3rGjHuAn1wAPywapMXIT90BnfR
ZrgfawJga6tyhtJlXp7AhCZ2SXSb+VOzjrGr3464h5SBAN/8nvuDNbFve6ARewkIhO5fcTvzDOkY
D39ZKp16+zgFLzA40ieAzsSX7peYsy0HWFfalDP4J0n+i+x6s0beIYRutOeAk+9jIYPcQPOs/a50
xFXbLqjs/PejxCPz96mNThZZZUBq8jB9hQ+EstwVsdD1h/qJ/tkYWqzo8zDd2KsUPBvcnN1DUvlo
r3emaxB8tHrBfIJJPj5Dhl0r2k6pKNZ/aUCo58UGRjOYBW1GyBfPWVzinGKk0qws1AXCFXa2Tac8
N3e48ZF1D/TVAwmKdIeNkVkTNiTd4uuvNRynWV2yBIHZmpKgZrQiMahcXZFEH1ByXqh3tkBysa1S
n9GiuAGqqKyAiBnDZO5Pf+UU5NY2I68FSgk8cjXHk0qTI3A2WDGT66PE5Inw+Zo+SeSuOYqVPqpu
TOzQIgoz7+e82fFtUijMhncnBsuCKkyGFOhF2HSqWYP83EMwhMovsvnobekxdsW36k1iOENZCSY/
ge6mZIn7h8ITwMT51HgtsI9j/tg5kf8Ktu7yIC+qdwnvmbRo6iW5P0V3WfBNeH3DW+cPmHulh3qc
CdIC6K8S+jhtw2fqSMrbgujMdaVW/vjCorK9KXNS3N1MfBKzWZIAH4AkNmPRig4kboiIDXR8QgvG
334UFb/TNwEGldDtdq8jI5wnZb5kGIPhgZiz3W/BJ/zS09ep1SWzzQWnEgxJywHMy7z3UnHPewv3
wpw8GeXRMhDgeFdCd053Ur8lNHokgIyBxYcK58ngwvNly1sHYyqPhl1+yuGUvxnYqXtEX8YzFYaZ
X0Cc0RYGtJ2nf9/okvzdfU7rmUUGn0C//kV7wiwUFlU49gc9WiY0DaSO8BQD8ycZqsN029aPw4nY
zf/zr37Rb5jYd1Fa81dZDDLghq+JhhnFMY/tZ8Do0dL2xk9SyHSG/HLSt9TfvuiXk74UBGnXtGJ/
4AkWSG09m/rsyqyVBAgmFUbeB2TyGpncZWCICXutQb+7ZNEPX/0/wsO/PseXA35TW2lbSHx1ZXCT
EnsIAatJKMGVYL72i2vksQUGsdEw3H7WHDpAC9KObg0JfXTEU2+uf+yh+m+O+udn4txIg5E8yTc6
uyN+u99Wgs7q7jTcBM1B9mDNlYy1Tbpqn1sajSD+sIJfmt7VthWD5bWR2B296Bu2z5OKTU04G1gA
1iTbLBxHP+zXvhEnqPaS0INpR2XHZnw53LZSFGh62dUH8CjBMbdOfKKJzSL4nOSobnDrFwFv2c1n
IVb2JJFq7BE/3K1/rwV/foYvszq1kK6SpPAZBuNYLuglsVbhHH8rTI78cFd/uFONv+9UviibVJi4
qgGP+MvVKPpYN0fLqA90ICZrOuLIbWvv9/ppEDeTB4wEUF97iug2fiBM6MESNdw2bKj4zQ2QiKeE
DyI0zkphA3UeDnLuobUNLvkU86By0od7zgxOs9lVUTIKN6JPvVQGLT6hXgyVU3vNDti5las02jO+
nhV2tmZ2QkeVNr9jJSM5x0D6NXKqzG9gQ5szcZ0/Xn3OjI31yzhjGABldmaY3fO/G9dPVbMccGpE
8/b5h2vzzUItywoSp26BKaFG5csLrO2irk5roTqw4KKOpxQasKyc+GXymy1I9kS6wSEw1yFFBl6B
BjvQX7UdIp+5P61reu/o+SR5lc83smEjWNOrPC2JwUsVzlOSH/kcho/4Or6lL4E1578FfSbUZ0EJ
ysrhPISFmohfJO4z/emmPIY3GOOPcnIMmdrnlnerAQtBnkAKde6V31Y+kK+2g/+CT7Dys3DZD2s2
r9N0XLILeW2JyzDyQJfinjNLB0Y601jrs2BDAbiPaqlsfusXpTnFdZuEopUZ3fXxE8m8QkCgMwE4
YGNqTsIZAypDsbBkCLc0RhgitBxstHBh1ezd2GN4eLW08i2Jl7Lu59nWUNieznDoxSnQ43lDgg82
eYcgMe8OZKSKyw2WH+b33gbnVVSLooSj6OOLS9xr4PwPaefV08jWpeFfVFLlcOscsI0NtoGbkjFQ
Oef69fNUj0Zft0FYM3PU6tPSOU2lvdde4Q0Zk7XgIejORn1R0GnFkJHiE0FbZRAji+D84vAAw4Se
GZRh6c5MXR32xU0Uk7Fz0kwM2SQ6usNR91cUs4xEDqtWKvbeV0VPRxuBbIuaiXW1XmBxFnsHgjpm
ftA9FBxFOyYBJ+VBX6XPACwB62MfYY/xoQBVwSvM3Il+rfHE6McAMjQkjyCy9SMo2PFDeh242u9w
9lExRMnhub4HWfgBnTcQ0xRQ+3C/QB7fHJBKZwihqLcFnIkpSr2KM4FgmsHwQkmsHjf2tERagSZW
MKv5Q0G3b5rTMYnnHl5sMfbl4wIq1KBrJZKHCRN/x/L05oL9EEgzgJkdsctKkK+iYzO1jQWeEMMC
EVaQ1beqMx9QmS2529S0ZuisDRev8fmdZJRsxr34OsTwbx/ur4e9OZqzIosC2+8L8EhT3QcKMctf
gXc5R0a5M0UDGj8ypLnUodkBV7MCa6jdOZV/GF0M75uQS8SVUGe6OWYgmqWp1TcFFpIVRlkjYWFu
gE8/RIec8fqMNfKhnwB5Z2Ne1FZ+VJegdFZ03PovVH8fvMf8wr4wZRjfUOHbY3FntvInjH1/R/+5
wZszqAqLvHQ8bpBt2PN90KjlmMYOIJtlLtK/wNumPeMWSq9yoSO3d7Jp/0Bn9mck9iqNCmFciIw3
RuoJ7DVNSK+Z5q+xuchahqfTnGo3ZV4/iEWikeJ+UXMRNaxgkTEQzOce4+oOLy3kxRgDoj1AwQtU
1xKmlYVv0QziVlWjNDBHrM9AKygbJx8pg8l2gg+uXsxd1EyZj6tLxCkcYe3IRw8NSkwv7n3KH8pa
PqUuysAqjaF8uxkmZJoYSLJdFnu9hBc0iIHp3TKEAAcDZdBznyX+suR3E+DMmEYEgm7RIpmyrTg4
gFlzvHJyGN1MR+C4hXc+iDvq6MLQD/kDpetGRgjreEoEEYoFI2eX87FF32PctPMAeTEqrWyi00UE
jOM/AJCxBlrKDOkRdpqMfVDFaTQRiTDZHl+A0NlH+kGEfgJ2OKIBRxo6+HuXR/3w+2mpDCHwZhUR
S9Qhx5NIL6ybZU4GqBdFpmTMAws+zsQnxz2Ai9VmhjCRsmlZPqFMTcc57x/EKKD/WY9aEUL6uFh6
FRFS2FK02esErTIBkU5hEYbb9PjUHe7NhKxhQf9zq4wQ+YgGrFcDgNltBIx9lnynpNLecCZJOIKb
ni7Ni4GMG6IwI6kqGE8J2crdFcks/EBP04AWnT6ggtPa6zkSkuTPJ/8JS00K0g3tfQSI8ENeEg/7
kbamYoTpNIknAkYj64y+7FpBWcGee8qzDzztKXxk/oGA58psjoAjWEkhwiET+638gANglhuQlxDR
6VMYSwN86yBZOm4mpFkPlr31unOLupc9T60aRCJ6UjP6yST21pQ2tayfFHYSdBmMcECB9B862svu
Ssros6sTDKcGrnSH4Acyy2W1/H0V/HGm/PZqGfrhdyGZQKNvEkwhyqTGDCJpbx9leypvoKoJD3CY
F0hFFwd/lvnXEE1RNAdQdxFmzqf8aC7bNbo/O5o96PuecmUSPxljdEAjiyKbQQ48fOSgIfejGbU0
Hlkc8SoAUUMdPvTz7gzVteH8+/cRLGWwJDMkANT8+2Yel2Ze2jh60Ow9aucjevWZv7aVJ0tYixt0
Sjr11btUNoYMJx29ifDhvaA1YS+tYtI3M90ZE8oLLBsBHdcrFbEAkYiIgVf4BNoNnbIGZpr4YGVb
uf+QvFUsrqCk2sSHmtgXG2sCHg/ePWE/5GYPKifS0W9enSdXWLjS7PfP9Q1AgA6fLg1zWWowg37d
zaY1KlnxLR2jB855QFipK0zqqKHlODYZ0koRliPzLtp7nfpQsG6K8s6E8VuP4PYGbs4esRWsqO1M
99B2WzFFhnkKbE7Kyil93VZe1f1rDEJMhIN8ufPotxDTP1c28YvUcY3UcZpgGfyV0qlC5wldY7gH
CD9FcG6Saa5vpDAeB3Ap5JPqTQUrmxjC/Pfr3saeP5e1BqoeIocS7nf/XjZ1a6l3LAVoXLlC87AK
0dbdhfK8pCJ2lfP//mKyrmOkQXWL3PRN9mOBb7aaVnYPeb0m4EBQj5gXYT0Zrtx28/u1fvyUf1/s
ZuuXVSomfoCy1TCmqg5inyLj/BXYKLjGB1vNGbp1Y6O58GYz/d7Fh4X696YdXqtsgLMYylsQmTel
WhRpfeU2JZqf6BhKwRipeR8s1pDCCP40VvJRAgvT7PkX/RjkzXtGWnI0yFtZAIaz9nTnbQwX/H5D
5Nf4mGCJI92kCnmBaXjVc0MBLci83OftiYWFWk6TbKDzqO7ati4pRnHZ1IQ08PvVhx/+y8VvoXhZ
GRWlZRTugVLUUE58d6TgtGwdKCcbSFNz72F/2kuKODSz2UwDuvTfRa3EQdzKduYebO8c5V+1ckEk
oEzRoXcudX5S6KySg4+RSfr9OYf1e/ucFDL0NFRIOObtxK2KItl2DcU5hPkuRQS+mrvN6++X+IZz
GlbW39e4ebbU7ZrcV1QHP78DgFmBpUTLm00kIikdu3vWcifeqTd/Ws3DnhWp0DiFpJtrFnJounYN
8F2FEEb9D5QTIXsGx/fslf8sw9s3qGuANbGKpdF0iyAjORJ6Wyicg28WIGDKUYUkXasdw6LcyL4J
ZndTMvoqEM+xKEpFJMwQUJ2IyVtbQwHsnLmZoPwYvyX6nW/7U6D8z519c6A2I9dJnaIE/E+ijWT9
/8SuNpljFfj7R/7pfes6GSGSH8xkxCG3/essaIQyl3IncA7ELS+cQ9fh7GGn3H2oH9+3IRksVm1I
QW9Fes1cdfpWDbmSt6xh6WiwFBGN9OxsYhlvElmPoK96dV41+A9exHquhKcyACi8NyJ1wi2lbn6n
QP0pWPx9SzcnkpnaVieKkXMQrIsYrcT0UpiPZbzVHTKAeucjePT72/7TZbxddAbOXJY+yKwY0s2h
r9l5qtilNpAFQAb3o9g7BHU1tjsYn6uuomTJJikEb79naIPmRIfNKi2+pptaZj4OAXZ0mOHCDIAz
6GmLGAiXQW6U1KsGJJRVokpi9LQgEfcATuK/5DXi9h0HLUB2tIwcb40e2+/P9NMK+vuRbsK9Zqld
6wSmsE97yh+0qdZquUrhncSH3y80bP1f3t1taDdiQ3cAOAv7Rl75+ZmgAIJaa+e/X+VP5PztMkPE
/2tHBHEgoWCkCvs/HwaqLKEvSefDOhW0fupFHKg10vrB0sa4RypBKRivfskALqWHeTStXaPtvO7Q
+mvBRvYlZDkzUtQGBOD193v9MUJb2CJKCF9LNPRvdm+mto3s2iH3qjaTpCSXHbOOxHwnIl2HuXVj
fN4NnN96wxwLLNyBmiRKHHzWTcKRdY7WxJpl7/v+Mekmhvoo2ZtBqgyQkf0E+dhoti5QHbySkBJT
4R+A/w4oFDa++5gPJkDZm1Xrsy4fRteQyHCrEJuRlE65abqzGWBoFBpFnDKyVTpA5dsNouqa/9nS
YimvPWMc5+Dmp9TYaiCUDGQ38CjCcpXfTVh98YEc6Pc3rQwPdbMqgAJKmIvD7+XQuAkVauy0ZDyx
vVf7DPlYhmkrwXiTlYNSzxoa1soqMfF8FaH3M6v28rHqP6rmroKRPfPRvpEaedyAwWQGhdbgwFsA
u0s79asGC1Lb7ixuxh4QcNig8x6S4e+3/0OgMxBIJ/qKFD3y7bzHD0sYR4Vs7WP/ragBR9kvTfOq
SufEO/gpjkL3gsK3I8wUOVqBRmvMEIDM3MS51G6b0O3ZRKQOSlxghzTk3zX8NKKVFdwJQd/mWeCM
NYYUCEkgXMWfbi5nxbHqxQX7AFH1rgMcijqfDduQOXaN5gb0BG9PHmjWYzf90pjGqcHgsPQVRfvk
Xsf8WzzkXhj2SQq5k6lDQ/s3fkRlpoVOYdh7nhkF5tDdeaihcNIp98wc/pwW/yxKLmXIJP0ATYCG
6zfJktQUODm4tr23xWYiYhpVM4rirJBjZ8LSLIQNxyZitk136POdZp1EFzEU+JGFNDGocnP56fd1
9tOz/31Dw3//K3Y6geskdSLY+6Yd+uc2FP1sXaIOlN354t80X4Yv/veVbr543nhJr2g8OtHZw16X
WW8umLNQQlU1uSiAKR0b/EcwDfHtsAaDJGHYeSgBida+/gS9WKiYBMAJ1yYes8Df3wPIt9t48ef+
hlyH2pNeyk2QjFtYo6mZC3uJEAFJjoPeaeDW1DjQKSchyxAzn0nCu4mzWeh56FfvO+3FAfwcpNem
Bo/irR0rm5Nrrhu0F7O0w890o/ZvLQPjUtg4xVdpH12nGsXSk4GGWtcSPPojcwpeCVA1fRA9g9Nb
rxT7EmBdI6ubUtu6/bHB/6AEUJbDwPUpUuPgJBfvRbxCy6yTVzHw+CrZ1iivacZ7p+1ZVVK8t1As
8qLPsl2pgGhsaF61fZXIiuV4jQKAs4+1XYJWi9duFJOUhmSmRgy2DictTUG9uUiSDOqNbh22Y05z
FS0w0XS/oh1sBps4blXIlwM36QTQPCigNiWmqSOjnlu1uEmfIhRe9AiSuLUzOfg9NAYi8V2vMGFk
gtf0PIA7VthnUC7jBIB0xkGDEnWvzoYD2GnCrSUc8wbBFPAYtgcWzWH6yjHSb/lI5L8ZHVHNm1YG
vLtmHuBRMtxOFqBeOq7pAWntlwudNYHHUArrdOYgeSFaM5zJEEreBqKAbWn23sOmD+JNokPCLMJJ
YJHlQclrnWqaQPWvTZwF8FWUUEHni4X6e9ZdWLJZGE9AUswsbSOQdORJPu3RNY64Cz6m72wlzZ23
TAsaJKFj8zPk5+ati8UkiTRy5ZQtOMq8WIPtZYa4sRLuJZSNMrOdSRr3noBMIgvs7LkWUPUn+khR
g4nk70qsoUyL8od2reSf+VERalah3uKqHo1qtJt65nduBJWDCJqj+ND4sJ7AVGsHMQFIkcQPFNut
WU5EBa+XCNFVKCiShXsvUEVs+yiKY1ttR7sWv5U4TRd2AMwK+xgN7V4nBtVKxotcnilIz4FosGaW
BWs78Mo5XwyWKUaKJ1OFIwiwGC/74SPIDm07/2xHjAUsGuZoH8fGmyNvlBTF+mNEBiBq8WOd67sc
AFVv60BSPFRiosdES6eNlD/IdvVASdUjOy1oKwWJGrN08BBE1tXqUB+g88pHj/gYjlSscgOjUEwX
JGEl0kRJTWddld7Cy89WMIHfFn0wWJznwM3IWipzzwHjaxIGldnE1pZmvhGrVeNoixL4YiZ96FDS
kwLdeGXqR/o0YC7YURTVX1hRWYyiIljCMUK08tIYF5E+SWmYeWvBaR+laJXST0GZbBZ4TLHhEFbn
lNhgohCWpCaaOf2kxJ4IqD644a4tPigt5C8qVb+5OB3tId6fVwMYpeDtlWyaxyt2ki3KE0JJXaQ7
H6qQJb8RFzg2VG2DZqoQzJljxpoxK7Hs8YKdFOYztg3tI1o5mQCFs9nEJnAqcIRiiG72sFJA0Xta
PlHti06Gp7rWMmQ9ewNEjVS1SxM4phDXhTf6CkOnSgkgu8JpxsN9rLfUYd2EDloOr2toyg5/pzEv
KvMEIVoTkjRJXIne3lAuJnRbK9mKDMVjWCt6JD8LoF6F9AQLMdVRSkFIyAYbDuBOZ+02gAOxrsbk
b5tbZw1EXRS9S3lJCnnsen0fGG+uYVH8P2UEDEECVcSmQCntwUGoR9bAqiLgrXjzgkmD1BLQFHOa
WBiUAzd0waQjY9PRBxdxELp0zcBDiGgJwb0CfibUBTtmFigHDUSi4T5X1sEAlN20+UpojFPrvZiM
hPss2xnJRU2feMlh8Ckl9cJg2CIr+SysW2ge5UOKykGILXFkIBIsqsxlyLXMfaMYEylMHyz1jIBE
KKUMyJDimPGDAguSnG+BMKDRXB9olC78ZmAI+AwhPzgqLL4DmzgYVNuBMPsxgjIAUtUegHN/zJV9
CmUrwmBIz/diOZaNvYUcrs9NmER0GpWYL5On6/asMIkqAmaXA7xhJaEJAm6l1F8UY99XCBaCE2Zo
4PNCY2Y9HrB9Nhbtsx4lBslVF6H7BW9norjhAmzS8L/YWM9gJqUG2qoG0mcUOxMgl0+UCVGn/gqr
LWGEVp8kvoXRO5JxaFAgqs33r0N5nVrhmkacpHrzEoYBX8Yx8btxrwGW8iKOHaqC9BYd+Nz5ChEz
zTWJ59EX1tCiKLqJiUIhPS+bAYcp3lV0/JOtfcvmNFlRGbzQHhBvUhotzEsQ6CIpDW0nBUuaAA/H
xLPmkcmMkMfVA6CyUbJiQKfV3kERP+Sh0GhRoiznAfBVDhEsJBiiDSqUOnMWMt/hkCkt/d2vwUUn
kGDFdynQlwHx3bK7ce2t80F0AL9aCVxcvPGrbdofsnhl0RZzAdR48nMFMiogwjbANdPE3KSCvs4E
+jegCzif0W315BmyZhVf2g3FscADkIooEhJ0hTlKw3La6O4Hd0rbo+taIOXi3CdnqWn9G81L3swd
/LrMrsCAdvCLWhDeUT/xVsR/xSoXiv2Su+EU11rDyxeNfR362QhCR3wKOKvLJGDwhyIzsbpKrn2L
v7365cIqg0Y0vITh1E+qjaxhZFRf0gHgBbC2MutdSv7jRTUxFoGd8qK18qnVcKqPinHbtsuQzl+W
GOvoWqbNl5Xyw/uBLydMte41cfEzdG1QMME5lh85rwiEPAaBlKS7lN5iL12rg+VQN7FxL+nNZkrX
gpHMoI+tSLvOvWSxCOXl0EMfsCPk00CK8td90rWMyX/Auaz0CIdrxVRNoWgH0qYpYdTmwdoIAd3n
kF8nvushX6BuqBAmnEeKWy3NFBk34FcqkPEmV9B523RkE4h2zH7PdL+3IIZEV0NySWOqA6Lwptzp
Ij2q6yZHO5uMkMwT8aJAG2tZORo11SqD9yLdqcWHffBtn1Dp0Vmi7WHdtog7QXT6psFBiz4QhR5F
BhfkaKPndLe59a1w5ulMUWS4D3+SMlb7t6CpDSntci209zRXOHB0fxvjrsgH49BjMBcAdP39ff5U
QQEaVcCM4mqLhti/F8xqUeo0W0NmucaMba6QulHGeeqxtA+/X+n71Gp4NgRkGR4AVIZU8u+lWq3R
TEfureHZyCE5gh0fJVE2Yv3OWSrgvhJuzENq3EMN//hS/7rwTcdQ0U2hMDvV2jfNm6w+FRagEQq1
hBbaxgIB0wb3Zq3fujc8Ks0IelYqPW4onf8+qtp6UdZkSC0wHRrRpLTw1UZn1XYWGuCuak8OSF1E
XyI+Wve+6E9Py9TTJK4DhEIg4t9r15nrpwVKP3saYlKJixYaevscYgf8rXZPUf77Z/3WJR0e9a/L
3SygPtdTUW2GItcRScjRA7GPsU9+47/8/y5003wIzUBLCrqS+9YZ0jcCG+PN8t7j/PD2hhE9EHOG
uZal3zxOWfei17lsQApoGQhifMANif1nuV9BBY/1HgTi2zzP5OylZ6XBX9JNEsh/v5ZZ2lJl+j7d
Gx1+OrDU3iCflTepom2TGI5H4exrX5znNgYe7P5CBCXRMp/g6MloQMh4GcUijhopEdsYkJkhQBus
mlIPO0gOkxIK7lYDBVQrWFb4q7qDYmHA+sTAhKMzg/cSE0mH0qiBNhLChSW25Y7NIV2s9BiCJy00
LebmtordL4KqeRp6OQJbyIDYatcoUWvT//W35q0AbSEuicyJbtZwb/lCHzHu3XvNBWqTI66F8t1M
7+HSfwh+On0sRcM6QCUw3QQGQYqiVFJtFFGUE+O3rNjxpSM4BO7u9+f5BtahfUQjlM6MDGIHE8ab
KwFSgKXkE/syGkfuQJZ1d66JImntz4wcTFIDwCZZSTEKnjrdFwDJgWqMM4xK1bQBRnws9erQOsmT
U++1njoZjJsHWLGPysGvW4lPWnVySNo6fkzny3SmxgFab5UjTh3rOCiVGRgsgmGWKVjjIoZXLU9r
vMuMpy57CpODXEjc2efvD/5DdNDhXhmYpZvMDcSbTdsLHm2KfAiEQNnjKduJIpON9PtVfkoK/rnM
TR+wzCPTFvSaCN+CqT1wUEdmNhr6sVSuog02CsVBCH7/l8uSigzzcEYUt5x9zexTLzBz/DTtFe0s
C38plHY5P0M86vHU7JRlqz/cuegP6Ygus4Q4XgwUgP5YX//V84xVdOQMObH2gf/kYdGdq09KvKnd
/Dkz0SmWXIxIVhq2RYIK4S6S5qJ7SRCLV2TpuSr0GW35wYTp97v6KWz+fVM3Z7tBDyDpmvLPoTNA
+OaRcPDjaf7HLe1es/87lord9GdcT+NboyS7WVV1U+W17VXWXq89/B7ssGQqpC3sFkc97NPrZOXk
NKfjwV+BnNzDh069q/HxU/CgdGKEzSxf+3ZSyO0woYmIFm19Hsb5vNo2F6dljo45EslDA4Hlrojz
BqUF0RTgeyPgr9rzgqmMQ31wb4z/jQA0BBlNHWRHNIUlIt4EmYJ/zLbszX0kExwKfdIa8RSuFCWu
itL90FZTUf8dmh1CivsuDqBx8JDSOESjQC/jxypvJm32bgfyhLmFSANQpmuWIMih43QcRC4+m/zh
96XzTb3lz20zvCEtRCkN2P+/R2CfRqkaIG+7F6wVG4kUO0loo6NYjhm51KAjrjszakQwcpa05yTK
gUiwyUTY8JDurG7lgODP6Om1HqL94L5/v8E/2K2bAoB1NsBtuDkOo5ucwBICKc+y3Nzr0TyJv1B4
pszj/Bpr4QZgKoIKojsdJuSLpp7Fn019+v0G/kyav9+AZVisYkzJbjkRkW1pVde25r7OFkNn3aRv
Qens0bfL0Wa6FuHBJNZrPr0HfIXBATGFzZCJIqx7CtU7XahoPXSIf78xaTiHf7uxm0+nu20YaxE3
5tdPJExE+AEGJcwburi0dqjJoxAOojjVBtNV1FXvZdo/Lh7YFSoiewYY2NtQ0AW+KGd1YO5LlJiC
MppqKtx/JIgNXoiCTxQdgKFFK1Pwan45GXKckhKuTAMCBFwZfYlgooaxH7uU/v0Rv4reXvz+nn4I
2UxCFVExRXPA7d1szLhqBEkyI2Ov6uuuxR10yjFh99vYWbr38AT/rYV481H+uhp//Hc/GTgA25nG
1WQxQgNcHHfyvkbCnlyKMUhsXbwUy2XaNFW8zcOKVtNZwoTUesnbBqXck/8s6deA5NqAv5omZ6t5
Y0pR0q+SYQli19WWFr23lzSSUNHjr0CT1XPGzVGBsOIkRok9DB7qvsWI9im3oAmR3OiXoalEstoG
h4SGh+jCx3pgBk8fGk2GzDhnVjH3aTYhlKGjRFgyoJZ6b6zF6xjLyLLeGum8a5AUR+KhCM1Fi8ZF
JUgTJGDEftCvuaSCMXaxu2/q4NFrljF97gQXShTC+vjcdhWtO/3RxJ4VLRzHDOl66GOFgoxxjuB4
I9T4aYGh0+lr07TI5xYKGF44qjP+500oerO8q3luRnvB2BP2SQfFNLzivtjhk1UnD3630hQQIgZg
6uKTNPDObvvhwPnnu94AReQwT5GY47um8S4z1sBoVRrbjbj9v0zTcTUHpoZqL9jyP8Jtf6UYelUr
XdvFxt6JVwBL/e4EiJLETeEUMbOn3zfHNzEP4j9dWpTVNNPAC+H22MqNohNrwdT3vhyMk44pXQfF
UFjaCFPWwtoMkGtniJyo6S5G+xqdXiHPYcIBe4wfRAmpHnGrMBSpy2XPIWBCpdOsZzOnj46xV6qg
S5HFb7a8C3O8KVCPSIKZkgmXvD3WNToe1gsWgW2SXSwsLVRPX2kmPpNpMjdx8fCFxzrFm63lgHyO
UwD9SPFUpJmeO/v9PfyQQv39Gm4rwZwrehFtYIoRlqMzEcsNXPmYfaoFywqpw/yeQ/uPC+o/L166
WVCN2/cdhCl9b+aIJ+5ldI+8ZVhcwbT8/mg/xr+/LiT/G5GUSugbrRGGL/zgJxuhPzjatU4IgYfo
XnL407XgnBgmsBn6H7elY1GhC6OVobGPMevQn7CuSSuQB+K4H4xN7i1eypjbIxADMx26GTkg1Z1y
+9mYMXmqYdUobOQcMqPUXkLp0uOxXlUjy0W6W/1ietM1C6l7sNJFjis4MPv82DSbPlt10anWlk46
S7M5ftBIEXSf6GB6OOSgVkP9i2xNNsL3G2RBicO1NcV0TOsfEH/SyoUPFzDbqXhYKGuGVFV47oOH
Eq8P1CGkTZJ+usIudB8wZ/fqqwa799Wl3BRpJuI/t/WEkxdu1eyIC50f4J6zKFNoo2tb3kTlyfY2
ImYO6wb1UDQ4MftLFlq1VQdFvYUI7cidY3cNvSQsx8WhfCz7tYmxNzWkNFWVKYYwJKF9OImZuqRz
sdh55cSSF4xokRLGdR5ZoOItapcxk7h+oqN1OfBL6XFMcwYjuIcw/onnWb+t/WXGeF+d2mcdu9Pq
MVCOcbUzMSQoJk6E2v9ERyOcNgRqWDUCRdPGXPbFzCsXdjTLdHi3awZD6jva42ii6cUa58Qao2F1
gVK9TfskXMoULNoplzdcO8VDRZrDHdHxqgoXcrWyy32JuQTSEQXE7CfMEfVgUHtvXUBYb5m2SPOt
XS4jeYxMUh8zWXzWJATOnhh9+ejc8Mq0bR1iq7CwoYK3IwcHbH2mF8vgihhfMXHNSZRy0Ix0uLrF
OP4EJ2KjOG88dsYqkKets2yqbbwR2rn+Hh6jWILmhY6YzgUpqvsDDgyd+RRzw/487+a5zPzxCe02
KTjlGuJnK8xIft/SpBnfWlc3K/8mfIhxJ1gCqJN98RXoI6Eai6f8w38tTgwyMTJL3I2MDMFz/IpK
wwlWdoKuz6nLRsm+hJVVvnC2us/50lhLGHozOVtGHMkvA/7gJH+WqON/pk/lU/mM8tu2ZqzA6A4/
yrcSqlXAkGQMZprFzMCJHG/UfqD821zKD/dVuHoXZPK5nHgJX+uPkE3owjMjB3hPn8Nn8Ut6aI7h
R/ui5yN15ZzEObacLYooxaOIgnT5QEJinoQzY+CqmmA60KCQt636MXNX0wRaOXJIsnHypMZGBYYh
K+a5y+yLpLdAcgdeoDYiQ0ese2O+1df8CoSTgRAudjaaYQhBtiMMX1uS0nO4SdbqxkO0v1y2zwXV
DAIiHvCBkf8qXe15uUt3xVFZe5/1O1IljDSR+guvxaHa12cMoV/ML1Ef8XItb2TtbMzzRtVKfYsf
gJa0O+cLRGR+tTGnPSTn9uo7c/2Lt50AUBh0sEbpa3chaOERopjLLJrI6KRdJSwSPfDnY3RodDxZ
eFB9RKde/uLOhKt0DU5ROHK+sGnyUHEeeS/GZ3QFNwnd2OUxaSKCV6BC0UfGZ3D1194rnGtyJxQn
RH5/Vo72e4TfDfJQSP9+Yt79gZoTjfgO7Ec8VU7lvj6CJ3aQ8NwVH/xM3R5lr+Jz8xx91AcwKbSZ
2bikp7qzZvOjnQZfF6dn5lNownCyGJfiCZnn/FN9QFB7VX1JV1BAFaTPV/29PPqf3jtZq/pWfWUX
91WlMP+M8GQ8pAwkLuCkU4ydz6zV8Io/a4OAG/CTdY8QFIrTw/tE9wc9mviqvfJVMWLw95DuiTL5
W4U31s7f96/Z2f+sVi2LEfAVaFxwCb08go7KZB4gVLZI94o39l5lRnMnuKK8PdzqeD+8BKbLiJxj
kJbRkhtjlYXf/CZcuG/WMwupv/o24nJjpJyqbCwRHIEIH/yr/GmetBd9I2ARp037a3UGeHYmYnw2
q2DbcDjhfnB0zoyZ4R+rW+ERm6u38Jis25n/ICyRtznGG2UZPlSXfNefvSPVbbCnNcgNABRbm5e4
Gol4jxyzvXPoppDOHzF7Kt4EPh/21SYe06P0meWVfijv6btzLM8do+4P3PmQoMOD6Ujjg22jvaBE
lmATOwo/uhNrt2CQ+xIP9rj9k/5mXCWWM5ab8oi75nGKr4JJObuVtfqMXrKaAd0Yp68cWISD8DV8
bI5YPLE9epCuKO3h/oCQmTcO0IIHsfukvFbrdmfnM3RjlGrcPmKbfJZe3Gv8kbOKvhR0DzpAc8M+
1T7MrUwP9j2HOM4VebvDtvpCKMt/ET+rt4aV8pbjiJCCFhup+gghKP5s8kWW8kV5cS7xY7GRwV69
w73s37lF691/MjDVbCYKGmiT6uqf03ftHD2gAoWxCh7b7CNYi+5oR+TjnQ4uyi/BodnytEEwyMfq
r6k4Uj8AtClv2Ut7aPBO+8iUkfga7pS1cDA/6gXqqjNnlS6UlfQlXhM+yYf8Qduc9h8GXs0MAdja
HKOSDRJNwZcKUBaSje60hTqcj/wtAlCtOaa9QnODkxhH8fSQ76EMfoEzUd6ET0BKLrLzYEf8kURl
PyigjbxPVOIAwBz5c/gefObv0ra6IncBsx7oD1eWXxyGy6w+vs5H04y0N/VZx9E7mXig1oyR/UzH
rEO3KhnFF4xfue7alTArPgOnsJd+PLHZdMgbSKCYpTE+YBQEKr/HY16DSmbBvVAIoArZ4/rbvgvp
FGliK8cKcBo0yE9OcJbU+kkABKveDhv55JyKi8hSOaLCibVm+9ScpCvCmGxSFmn1RvOpOXrr+MPH
hZJtiUZoPS6ZwvTDIcBisKyR9GC8t7jsvKOe74NBQuYOHPzg6z7KcTXRxqDAOkRukjEqW6Dw8NNF
pwjGRI8dD1I3kM2zkSSNMfLx8PI5268OCo7S8IuVA0qEvIhHi1BwFYb1QX7IY4pDRjjIFgL+ErRR
9eqQOVAr8Ykg8HRjvnIXjnFx9FAEBLWCqCay6Xz/Z9Cb9nv3JGUEZzQvHHfUHXC/7miS8lF4Tgzw
EIT1BnVcp8M3aPTfkpfVQCEeE1AD7CMuKZ22E5kX+qD1KT9g7A16QMFycEIMx9ZR5A1+VM/oy7/F
oD4/0Txpj827fBCes12+VY71PL/QCmjY5CGyrUAeB96xT7DOD95rmY1ZhAI+zCQF0URAV1ZHEyyH
K07wuMZ758XkJMGn9ytX3qJ+puY0AiZSPdio6zGm8eJDy8BL6V41g2BlL2UsXVraOyiXWeAcYDwD
vxoPd+qOFACrwaPFfAuTgXaKNn7hz3DJAIkZW7hKzji7UGaJtz1uPkC7Jh7BElzfJXHniGFKl/rQ
X9ILP9J6U4mOyrC9UnzSvVH9piakdJzmUwpn3l79mfok1MR5Qx0UAhLybRafObwAXlL0JG5NxHFR
6LsOoejSXYwdKtwAL1EL8cYqLMaRRQ5yyV/JetCE4xfxAS8z4Z1SA//Ytf1F+724pACfsLu56v1I
9MdKM4i2YHDQI/+Gwc0XLKBVey7eFK7iju0LXMIzVrsb97N695fJyXKshb/pkWEcDnKBzAdsDvUN
sR7hALo3cCRG2udwZJ24pXl8YpNnL90OM4VZZI4Sc1RpSwVL8bdWx1MRr7XqqTunztga/lL1yMFf
HvsNUu6wFgkHHRxk8qjX8Kk/Uz7NtE191l+NzQDT7dgqwy/xRTgiFPBpPlh73DxUFN9HaImQCIM0
6Vie7Jtg6gbI2nLMRSdWW7rgQhH25Rmi+eMyG4niKBxgpyPjwTNhukN+Apc6Mt8ZoVr8h898L6/j
I1KKG/Vcz/0VDdcR3oZ7acMHVS7A3yQCEUjlY7pn3Go9302rf6on6Xb/0XFD0fAmq66VtO4Za6Tw
lSdeNEm0WehO5HBCPoYW4Cvqf2CYuq2lXQzp8F+Unddu21qUhp+IAHu5FYu6LLnbN4RLzN47n34+
ei7m2DFizAFOgARORJHce6/1r78Eo5tBWW63Qr/OwINm15ztVnOhOin5is4slV1F3U6d4xfQAZE9
s006+VOLaIb1S3xLZGMrSqI95MWsJPjPwW2YI3uu98YMyc5e9mWyP3D/ZQtlq01cHDQYbbRIi6Fh
cZ67/UP+mj9Yd+kL6Z8E0kSOeFtWXkKKA9Vnsrb0cyzcz+GmDXd6sam1kxlfJcWWeEDV8vCxlXIX
jUr23qHrj/CYhuRoxzBhKYIleitYDN6kEG+40gaXf5UoRjYwYEKgPsx8WUD4dhOoJdmB+Avkhi7x
h8dhKOhv4MYQU659m0S3cinHkSQVl5SGsLRDny3J7mVHhMx/0vYiaXMoOyyP7FfhEP8JGYpXToWx
Y7K1koMvbobGo/iriZ3AfiNYlZ9R80xh5NIxtXXLzk5sR7vufPo4O8GZqllXREXwfU0HKoCeuaxQ
SCLsSgr9ZrGl01UojGkz2aQGV0xdflXKxZM5b9Y4TPuEIYX4WF9VwSXtsbeiRSc00x1nz2SQkt0N
ZJhPLW2qu4inrK18j9VMly2Tlxk3KPrf1sVGg66njjwCUclSK/Anq9zQ92LLi8vNLDgLY7Z3Fykw
dPAJrZGjhYRXe1VA4Bty9B3cN8wN9HGHokAOTz7ZcwrGjSzzoYafKiHuLT/i4HG8lzsg2I2I/TN+
ylRh1GyZbfxBzW31LmZoBLODCBLWpsWkfuxEbY3LcCM4yngxsKWYLXeUthF5xwImsoeIN5MEGnx1
DNLaD+p8WmJbA0yXSZFYKZFn4hoBP59sU8h8tRM0G6G2q5yWfNXfmTI+nG5q2oB+jUCctYdFlylv
yHs2MRev3AF3cyhDrBuI74qXNCTfwCt0Grp/dj0azT+FuGoeIAwWeK5mTjNSAUFbdeTMNRgL13yQ
zW4kyi6yAugTKrXLEo09i78gin/PSenQDcgGvLtkVsjmt8FVbgyDnodCcZnNOxMTb4LGnUajA8cL
XnrSsbY17mJ8QgG8c5z3NO7Yv7cz9VPP+2UYwSVguc98XJExR/juFkA2aJvpY1Zc4uTOGsVrMVex
4jJwKGCMxXEUmPvUoJVLaFci3TM12Sn6+ZiDCxhbXycVtKscKbjTFQ4wOcKemd1QmI4CN9cXp2NN
5bX8Bd18VPtpV/H6AdJVdKG2bxi0L9S1pKkCP66miXe0E/cFPUUyogLo9yUO86K1liL05TJSYB5U
WNCPGR9p+mKmb8L8EUOJDKhiSdxxK/GuxBquJHlGlLf+fWE+MvTGvIMtIDipuF2N0n5BjhMRO1hD
PrVIDluWeTo9ycVjXt4JXtUORyk+pOorZjMmQcMGNmrFABHZ0jbyoHgKtPp+OCVaelCxNxqWvHTx
rg9SF1i6w8RHku9UYlKiEXc7Gfyj6DC0JacbKmgZ3bUJFUjxrpaVnUgs433aw4Tv2/tE4bYSiNGy
wAEskQOgeE+oh4oQsa7JqHwbV09ZwF9KKJQy4rGSt6hQHbnu3KZqNo34OC/H56swXIXKaBvKrc5m
lAzWSsXDSsJa16JCx0lK0dMN9HpkItTG+WxLo4kf+BLLwX1UcaLDWKoP59u2qe3AfM1MncyZp2yO
bV/vHFjVZUFVwwxrFacAOeWdOSTHGZ7+lIRHwZfJBldQ1IBCCDPoWJgtXGV/PSkZ3l5tvtfWQoEr
Np7wPYZwqjnYuQDFKWnPSYyvHqwljfhgw/d3UE3XOJE4HeRReLZibdcpHkVkqPscT0a8tWDCavXZ
DJ+SiOM+mnY1kJFWPDZm5jzh5UWYpQs33KtxuVdY/lpFDRxeSZgqTvn1VM1bA1P6eSnWoKnPLfb8
JJCIp0GSjpkBiEjMLvQshxq3jlvc/SgZy+qs0NNQWaWNK6qvicl2USDvqR1StKoYF1FJ8cRW2Nb4
uIWNss4zugPSDu2aE9rHV6YUZTrS+QNyPnBGMZo7Ec9PXeqdnkoYFFNKUXtbH8yO8uUsiybOHN21
IPHVEnuhEW5Hgz20zfACz2ribR4iICmYvnTa5p1VPBXaLYlyODi15qUwejtW6I8hoLEKcDI2ulNP
wBhjT9Q2rC7KdSvcFvqHZWHRg+EYd1SYTyE0PsEQcPgjUwt7umIdyRVqcyB7I++w08V3sCVsixpt
wt0XvRcMFxImPlTap55inamUEG4t7Lma5uITOVAoqRtZ8nohttX4delgBFGJMz7NcD2uxbdULVxh
wN89JlpvfglEcFzOGB+krwj3ifQQ8WHLPQmJfWhIaPBvO4HcCvotKNt1cc79d4QYIouk9RcvNm52
dM3oGHR5sovxkoJttCo3Rq/bjQQXexZjqOp7tQfzIgzMkkhGre4YW2+ntNplMLiwKnAQdmXlKY2b
WyS/G2Ln17GwrSx0lqFNZAmTK08iIiGbHmLeFZk/1YPKg/LAGIXKTr0Npys5uK6sVxYKVPaC8l2b
LwkbgYLT5LLUl38jDspjwbczWDSMzCPiW9ueTigr7UwjOHDGLV6FY0hKR4atLXeLye0uqiVb5O3+
9/EAV+aH8spCKAz7w2D6pX6bVfej3Da9mTM9iTeDdAmBInQgxPok9wdSoMimaJWtZD7572btRMKm
lWxKESZ9euvl7UOXncr0yrQOaXal4HnHbZ3bm0h/GIutoW6KEa0JJagNBNDjfmdg5u8a2ZFKlya9
19ZVsMsYM+MKZtr9ZCPoY4SCwiu9jqMtgfZitQANnbDJsVQBxA1dWXM/rSK2MWOMG6JgqgkJ2t4Q
trFEXOzBCHbKuAODj7x4WjfA+6UjqDhoQU6vefGUPfGwrXaT9xg6burxdsIkPoie0O2vjPJQgCCV
TyRy5fpJ1HcSypFuG5GsbHp5sldh49QU0eX638+BXe3v5wDt/FM+jbJXl791HXmpFE0mk9eSZk+z
/CfF6K8eb4zyaBTHWtzr/mGwbvp2h195qt718qtpoHVzmbsr2fbcDZdWerWSK/JCMY8X3bLljm3q
4slXKZvW5SEBGyNeWgXniD/wOYx0R8mZex00nhIUEas/k9JudOdi3Cki7esLHFZQF1U4J0ShklDb
krS7CUxngIHPK1rtDLLBEnI0SBnc4WxeJZ467FoV0+4PeuKmsGe8PCiw0CPhqKh4reImjBxZ2zIa
Qq9THeyqGatZZBsLTmagNrGbP2mxxQhAB5vpPUz0imfMqfDz7z59FROHeYNSr8GLG4JTkKh1jkQb
qXhlC2t2nZ+t4Wz4Tz34fVWOIL0VS/BVoHzEZgC/q8EGGQoHxPeeVDpsEbjOKiagI2kDfCEH9Ij8
GTJkmNP1BffS4XuQuUoamhw7U0xts+BBSXvFsm9Kj0vz5b3Oz+vrmbTDT8wJxhTjRjKNSHdMdIfo
R4LSuEG1HYKwfbqmMb/L6TBYaRuKr3q+0YiOfqc70MlrN93FY5WwhweEqYaKEss2/ZOuPEXk3uA2
GnhjT2+5YVRIEk6DFDfZCvGhlg81Mm9GccYqeo1eRgrsZoUbeQPiiPcnpvqzrTBuW0Bf5TBgTIf1
KiUNnK1pK9U7qCJ95NbwTja8RHCJdBPN3GbKNiEW0Rj+qdu8Xg8kngiOUbnLoMh0ZASVFs72ngYF
q99BWBDabWKx7Gy8AzFZA2lDzigyWRFXlmpTBfe32mIex83lHWtbcrEXvI1iI0c8QhAyDpNs1LjJ
p7g7uBNgqeYWzUYpz9gQaah7tT1zchAcad4GzTafyRXaCPlahZMSHS3wDtGJCVrmV8sR2IjDA4NA
ABOFQq8/Z90p0tamvsOEwZL2AvpmDYqSJ2jO2HqmcBd3bwtzkbwCBqgIm8jSgpSiYpqqPwLtsfkr
7FYmlQpslGVKoCvLb9PMydnqUbmGdvHWaDalD9gyIp8YGGtVcwTd8wJCT/RvEsrTwEM4PD53N/Of
T006o9J1APf8NcZGcbDpZPnVUpyeXms4LNJD0FXWL5ZEia1HxKUA/oACRvhuEK5D8PJkSzxnorXA
SVHkMT2BHIRKN7YpU6NyA9xCCvViEqY5A5aMotPqKwx5hcUyWaCr57TG1jlcc99kY0cUNtCYQtRQ
R6tnF0t0Ija2K028KuYbopNVYTc2mG3aYuti8xGEe4NfMVJWvF5zGhItKkfs9lK06S2oRh7/oHSc
lb2U7oue43iFjDZE2DluDDwLiu1g7AS2b4HQEGRl9MtrjB5JAOIpWYPtR5v2ynhkesOkn9wZ3zYg
WLroHRdblgXZAk0EicpRnI+0j5jPY676CIKVWixC0lXt+AXIdMHYGZ/hEXeYGldWbOCx+UXYDS15
J/b4zNXxAvGvUAOPpgvuyoxGcwRwY2GFer8dVsUrxm8qCvBV4dvI7pvYrh7yw/hYfJh3/iV6hftm
PU2vZBlQEXW3gkZE2AZmrH5rmsQFo3uPjjwl0aKv3VXaVj7FnaNhgjLaSOixBfBqYwFcpm4XdWxe
pxrCAqhlJayK5MqfD36culCkzPla1o9dcknBNTrINKJ5iprDlNJouU9M2ODPbGai2HVXxX8ZN4RQ
B+ffyNklYBYqMRSMmQoSHlzJ7QpwNBT+iP17Lf7CoFR+gHHQqUjoxnTcZHGg5/z7D6MJUuMYSWNd
XBjNNkhlT/PeL7wMVDay6V2AW6KWWsiFTSRtKIV0W3pO702ewAPbtY4ktfPI7wOrhL1bKh5psn15
rQ/nVtnL6oagWFRyFPXxArT+cjj/UCNx7XhY4bsHAvXpNP+fa5+myUhbs+Da1/oOdFdgFGvP814L
TtiV+YlD86iZ21h2iN7BCpCNHrPjOHJm1WagpBMqtelP5ka98j2pWszioYMChOe4RNAcWysUhYDS
FH0wFWKeD6hTb6uN05KurtooxhHgsv8I4QdvZfRQvwG6hL+UIHiI/FSC/N/X/O4SOZpjqKcqSMF8
kzNYK5b5CkwLphCVXd3P1MxweJ7o4/USMqKDxUJFrAd5YKkNyp0f6nfO8MaghWR94aqGTNFlcC3O
xKY56J6bwWHUQWpXtxc0OyudonR4NXOG/GgvJQYfJKF6NJhTe8CCOxd2vUNbjUt3mHoxtmiGPQr4
qNNLAjktg0lor7v5aJ2FGx4JH87MHxI43t1xclD8Y87Iq/FmILHFLGUl0Ye8Dh+QZpbRoe7Kywvn
yC8ys+y1ApO32+ns6x1e7o7Fb1FqqzYlEA8SHgV0A4oKjk+xshcRMTQEpjD5cjHZh3EFcMiZqfU7
3KNJbOtnRzBW4o3xjPrfB/o4AQdDVBCPjEgneinqllus7wH6GF/Kd9Ozf9+QOmPaYrITB4fZj8kc
3cL82GYcAW5Zg3cXe+mN0ZmZ0vgwGefafE4h2WlTT6gc7rUubuj1DNJmNRdfCGDikDhX3hzwYoCx
jgr3Ea4GJ/5wpBBD5KJhHw10uzFeGZ8xA2VeBneKKZ910m8HDnAmNZKjAPOmq6jdcSQzFJKZ4HyM
H/U9862O34YOk6Qk9fiZ5kACW8ahb5ukNxIHA1p0ld8zi1yCy7bqo+U/+OZdQIQZpv3FigMrRwJL
mmrKgMYuU2Qx9sxCfxXLlX8wn8SniikcES75FsiAAScaAyGmXyCDjXEKKvI987setzhOs+14UHfj
OzUW6Gj3zFcaYqfpN0AezO+SZF1DmRjBUznz7DSxpz8Msk3mvzfSQ3ZULsoHKVMpGb/3gKHV28D1
fZSLJXnFHsnBzriPpB0wXHnNkWeBKpLZAF/IZpqn4umr2mZIY+3AL0otd1Do4hyZBJrqHGWHqAKK
gqm+Yj6TQy4bb4XCIwQaQyJWQvAkhl5XOpg3rMe1/IgBOGe7wDCYSKLGa1r+XUBqeCAOxQkIWE60
GiwRXMZCNwES1/BNtwcIOoVnFh6ULu1AbTU+TO/61Xwfnae3+D7C/4TXGqePxJ3J1qTF5P2Q7crc
WaT5wbIBzPv0IJZlchG25R+KCP6MQOLEXOGiDJRlkWEs2L26Gsh7r1xqA4Y72udfzbAD0Bfg+KRj
kkYA7QvbV4wjJ5O2MzbmtJDSbNfkG2ICO7vWwIa30Me4fL/eUD9xKNMKS/fsgMyK+Gw+1Tj/ezv/
lAt/Q0T/u52b31otvayTcQYkvETttVz+IdgtLMlcug5wS8k/YnKS0Mbumytw2rB3Mu0qSX4R6/zE
WYRzK8vAwot66btZrQSsAq80LEhqza4hSpjMV9lLoTVgo6ev5ZBUDQ9Gd0v1B5wY0MNm9bYCtyjK
x3g8+vUaZhkMtUndYNQxDhtIaowX/Zd/3yv5xzPhPxeqfz22w07trUL0GfliRg/9YSZRvS8fo6Fg
oh5LV4URXySca2Q2LGkm8yiF3c667EbXJ/dW3SEOcGKDcTdQseyTvTuxVbQFdg0TdtdW4IUUzyoG
Jn0ZPMp0QcLc/4bC/yWSYJongoEvOk8carXvGEdoWmFscbAx8WETWllAmjUb7Sq6dFAI8F6A8Q6J
aSXd/fv2/XT3qHd0WRFlRAffBdf57PcTriT5Enc7pH+S/7UbCuW78jNoYita5i94v7Y8kO8vt6zz
fi/qZ5KIv31XbegJqyuK/OLLT1l1Gq3tJy8Ig6gkOqJac7SS0WSfneMQ5lipRk5KXITcPfUw9qCj
48mJ7YaLBhxHCpCXpDkoUBByNtOa0xXwX1IZwaq3ljhdN8AP8cQ5BJ1NavYS3y9tK1ci7qXqCCyb
SAjhPaEqEpvXwMSk6g++4VATc/apTAnsBHRZjG8EYwJFfyhz2xeF64mySeuv5HIT8v+/n8hPZeh/
b8+3tR+0VWmmUpxjvPAuGo8+GME4wrwFqQi2//6ov1VLTC4UTUFwAqt+ef5f106WzlXRVWV+aXba
Wy28jMY1rbTAKgWFMPBspva9LrUndl4uo/ptdPrTPmchosZVQOI/9fvk1FLMOcvwR75IobZWqZ7Q
QNszEhKgZIZB43CywqdKri9NMK0n+X3WvDlT16SeauUvC+GnQRiFs8gEatnyUDR8vRdNPAVz0nAt
ghR6SIFWWn4ZknWW/Glgca0lu2nGTUU5UQoaeMVvO8APjx2FIKalooktIpvB14/XGyx+xiLMLkP5
Pmm36cK3wRIAJ53BSeFmdXnIdlt7eV6eZlF7TLPT2KbrAuS57hy5cQyruf3366EsK/HbSkWzyLZk
YhlokBn39ZrS1A9HLQuyC69GOoh3HZMV1oGZBS+WH0DrckbZXLfmVW+81eAjpTcG0LrkxzJuvV5k
2sJbqwSqq4jlIcdNqChlryXKJp7IxISwYLbxWUB9mrwUZCExTfn3F5B/gCwxX0Q6j88BL5m+bLv/
aYvmWcVFRtVTtlVxZ17Gxk2oVhpXTzaNvrAHx5vqKJz82+hgHbW19gEtqaJCYuJLaUqi0yb8xdtY
+uk56+x6OK7gT2IZSyf3n0syQ63U/FZOl+XNK96r5boUmMOFpzB4n+DDk9hwVLr9YEHJS+c1uwGH
q/EWmMsYNg3jX5qqz1ri+0Nelh9XhAL7L+sSZZTUyRrH9JJkmAxRv92kmkuvQcK2ZG0iIH9s0QcX
2aQ8cIhuBAKnESIIENwhpa8Exn1Ex5lOLy8EtkCDkWnXOdXdQSvwzMF0z1EIkJidEvpCsxkI7BCP
xCpE5AFLWxNqv4VcwOsCsjkOE2QDzUGJznfVtW1FPcpPthu59yCnRdlCy5I+TtUrCWPR63RJPrAg
fEtLLxqX/kmAzfIoEUCtOCKqCJTPvsvgNdScUFslCsOeXxpv+e+DGz0q1A+8IHi/AMe/Ps4wnSW5
miMeZxdCjWkdnZpdCrAkQwE2zNsekzzrohmAueat1Z8GfE3mZB2JtzLMur4mJjK8133/bGoJ9/WP
NkebeqrtAazx34vhb59nC34+4inGKJYq45b79VLjLGwYL/XJZbyKNooD+430XJBpSm1xYTeq7yns
2zPkC4Bd5TVbA3s+9tdko8Nda871Tt6Q7fkQUym9F6+MtOo/hrLCg6/+Dc742waGS5WNzziIRaf8
Xb8ujloatmmdXgpMnRQMsqCNwKGZQCwLYzsqj9GIEaJBTATtW/2b5cPnJOPrkpCwYpAUS2GEpmFl
/PVOWRY289KoJpepOTRjv4ehQQxcXsJHhtAktYivYJ2gSCPfZWvJt+nwitZ4UPQV8GSiM6ZqsDdq
t4WCzFG3//0cpR/vjo7KlzKJDDTre3cwJ6j7cc9NLmqjrBKdLIn2OVyiv2kmOwYlQZpd5++SER9T
DZZdWEmrEOJxxTYj4Pz06SICoSCaNK8ZmKYKp5aJct4pdjfx41FvZ6DeBnPgOlIRI6j48MCYxLtU
Ck/xozcIm0wgkXCDkyFIyzOlWQEBNlNl94+UMXNtj8g0RjMFqa5sDl279G/JvfBGTfLmsGbSii/z
qMnPkxVu1Fzzung9BojyJYLjZf/sk1X/JgShjSjs89DrAaXN5KWb6rvIGBlbBvsQDUbU35Q7oQM5
hbMG/WfiXWZxhYl5VmfGoSriCgUwoBSNlRZc5VG1448n8ptG2pXOhE8pT+patYJDOiWbWa63MReO
o6IeBCeZwM5wO6unGRER5nR1fex92cVhazOVZDulpQvvp6kPyxCcedsUZmfdHH7zrfi7XEZSjs2T
gSoYg4zvFXrdZopA5UAT07hpKNLlZttA3zepZUsq0N1sU1WsZNJRktiFkEetEibxu6nAN3/95dX7
uyDgWkyyhHBpWkynvx1ew9gZluTL8aWK2fy79UJzmS1PrSHVkh6NxB3Q3PR/McD54czEgWUJrpWx
RqFH+rbJGlmqmlEyxpcAO4tA243FFVZxccRMI7ySW5A6GDxV/OwHLVDNfFSnfSP3jgqjBOaZYf2W
avtXiBxxSliLsQLp1BZLnm/F2tz4U5OGTXyhZA1l1Au6eoZVbylbfMi9yU7EYxCOhxpaHhN8DNQq
fzqPo6tI7dkg6zlPNKfUkhXGFZu4m2zFujNQEcgEeLZ6eRtm3X0VBuvkVmShGO1IsJEIBFC5Ioq2
8DcG1t+ezXwdQ5VoAUU2FOOzjPpPTRLFcxbmqh9eGKKGCGW7/XI4qfp8zomjtm5b46Pk8iwio3jg
ZWWto/GUA8xLoejW0n2nlr88cvOHc9XQVIk9DsNqBU+wr1uwZEyNmRuGcEYY01trhroJvnWIR7AS
Zq96s4ojvtKwADG9vQD2tEw/znB2fVKpGTAFMCgc0G4cdKfyDL7KaHG21nhHTvelv4Yjuxud+sqC
hQGmuKseA3c+sPQ3TCB2qkMkqqPfyLf1RrhmHtLbwl0b2pOxlqELueXlLbx6Gy9ggy04cL1tzHX6
kgF1+ju/W6X5Oshg89ionAYokuEe4V6KWGF00muiS387D5aX7etpxV3C0APy3HLL1G+nlV/nqTlG
s8bDQrrYHirlFpTClbSacqqANSW5QbatFpHrsGR+VoQMKxK4quDK+jUpPV6qe7+K/37AZQg5Ah4g
BYi6iM3r6xMMBi1tBjFXziYTB2/eZrtxw3OKPFQP7SbdxyEhahhle/Hq0D0Z6zvBYfxroDawtmXs
BF72avzii2P8vX9xTSrL1sI8T4ay+/WakrkKzNGMlXN+CK6VvU4waO9I28ArXMBzy1qj5CL1GNGh
XSEfcnjM8rB6Cxni2frWP8MVP7DVXWV29YeJigV4/dC9hR/ylf6oevMx3oWdI9xicP7cP+enN+U4
OAgdGFvZxTZ2qbgIEHOVnewwkXlAC0b8DzDpW3yECvrvvfqHPYrvahLABHyHf5i4NCL/WdRY709R
EWfKebn98VPJuHxwBrhobzOGQETJbJgOsGJqr1yUS0xSYMzcg4zBiMSNw1RcUsoTvFYaF2gc41jq
AuahGNX2xwXz/K1X+3vFf73ebyu+EQIrwgxTWUYl+8Ht7gL4xK+qsPJxr8LMCmWUDfTrTXuhdyXo
sfsl1FFZ3UPlN97/ffN+KLG+Xsy3DT6M6rDXFF5egnZWBIFu2E28t2Lr72/E//+huhBwFQkIkGZV
lb69lOzKhqDBNDu3B91OvcA9B+/xKvKE3yCGTzjn605BXi5WaYQ/6pZMGMDXV0ISxHpKxmw+1wEF
y1tNhCGiLmNjwbN9Fp9lMioYpWDMaafocpfBcYZQG2og+mwMWxAYNAdUgcGrOjnjWcDLmOF5aXPK
SdYKAxGm/bfDzjpg7SdtRfRekF0RbTz1gw34ygS67N0+hpFg549My1p/FyMKVF2i/Wb0favYSWG2
/Immo/IM4QpG7XwipBeOF83GhlwuJjV3oQcwpa/gaSMIQSxf2Y1DtOaD0az+ZMf8JthFdrmERwam
S2FEJCRu+1N/ZK7SxfhzwyO8wJeVSJg9IJsJsX9BDYNuxa1gGtTb9BaX6OEEGTMVV+N2REXi1oKt
OMkJTKY9xAx6YMas6PNg4zBII0FwXTIuZzD2FOxSB72f0nmFTatgPkXr4BndRI5TkeR0KEbdeV+L
qxPHKAq6gpGUPdoMqAYZwxI7y73mvT3p8IWr1RPFOIMNjIIZqZbhBu81Jg5A/nA+lgSSU9cvgljT
P1bTg1kd8xdiXMvyRE4zBvLcochVIBwuFJgNrIHhdn5hCefXEpR/7Mtrpz/l1S+7Dpw83qFv75gK
7KqrhoE3ovR9i00xTWnbLOIdkxxRoyrbTNfCVWGhFEaBt20fazKI460iOTVy4piz0y63huAlL+gf
NMWOXmY4Y2+mYfN+qURp9m40H8zX/rmF5SHBAt9VH0a4KiDnKTcaby5SawA5WliWzAFtZoXC8RYG
BJ7bEeYca790wztxcsJtZdojhJ0LzRzPXCbzGWyX7dFBqZeRBy47oEJF7kqpV6CYvmWaatYryGX6
uj4H14PmibvyUXpv3OilyNcA850NHbENndoDMRm3EIx8pnWFPSqQPjAPWuU3IRQIOOxrRhPjq7Rv
h/Uihz2Jdv04uKEdM2RGle6gaFBEV70hw2sOGd+6o+XQ2eIC3rr41qvTWmlX2e4W7VqBKJqdAvM+
fIJhklzR0NCwydDAiP4doW3a0zHOHNCShxRGGzm9L7IjQJtd0e6fe3TKFHNreDwP/l7bQRayKKkh
vDrltY9Oxkk3vD4tpjfSKtnO+To7oA/y5nteOP8q/DDWM1PGZDUdtHhnGmtYORB62CHR37YkX6xa
vKXcfJP79i19uoSlOKkjB+XaeCbCDC0Z4arDnp8m+wVrejimxzFygiVkkpBhiNcZNOVFmBjZBaXU
aa5vfCd+ramTn4nc7fGXXsk3bXPA8MFcCChcFSbTHVODF9jdfLPn/o6lMuEMzekabpPHHJN8t+ls
hars/IC5K4rBtvEkQo9HeoXVHV9yj4k8buEoczkKWZakAB0MbP4dwk7DPyGG4RyWWApcoGlhtdtt
e7h5aDRxVl+gcQb/QE3zLyfR53r5tp7wPCPYyDQwmvrLfLdPm0QBWZjOob+TEYO0EhpSE3V9BKGD
eXZwD21dR04dobUP4RbKYPkpsiuL0Pd2NykfBmqjGH6a2PzSmv5QYizIvcoQQTYZIKnf+7LRl0O5
M8dz1Gdu/2iMjIeTtXRLTU0RgXW3TReaZTZzYwf4jpB1BJoNGjkkg6gWILVCXUD0cntuqMHjNSHy
qu8B1ZmUSYgHg80Y3/92sv9dLmMBBu7KQaty4hrf6tI5zOpulGdMuBfW+2A1p0JetHE4oAiyC+uh
9z3I6XFCqgBcxw3cA5ib/fuULr4qmJlUGAYVLFo4jQsLMsG7Hp7op5J2ji8WWRG5p5XqNpXcSnWC
ZK0oGz12Iwbr8r5v9wN/jURuPKJ6SIx8nAOdGJcrZA2UOuSr+OMamUOHCoGxF1IpH7XdynQU8HLl
vvdvmmYTMAmLt3rgALD7bEfNVgRXRcGLegkGurYik+WZjU+CeB67mUImxDofNuOAXntTB1sp2EKz
qyFeRedEW4t7M0Kk4SkjEsFNwTWqMKoPRNRo0l6L12WI55YDV4vqAM/KBhfS6bFmpAuhoJG2Y/pq
9t5suhil17o9crpINhNLA9YBR27v1vG+Hy5Vs297ENGNOTn/fqry36g6bThVFAmuiiWp3znicSMw
Upix3MsbtyATPboE+DCN1DLCqn1QWP2nhl32HNcr6254yw7xi0kmdLaQP3BSKG6Mp+61DLYd9IWk
CX9r0T6bnf+sYp1zEN0TEeULtcyEofW18iorTWuizIzgLl/R70+GMz/iBNr7z/JzJu18EyPfNaYD
1QsCu8p0xgKbjDXn1OPSuCLQbhA5kzJiLXtM262oniTtmuMSowRJPCuRbzftdTXcKakHSaeH6TRA
oemKjzDzBmPfUA3YYUOi7gEerKEe/JEVuQlr7DcXy5Q+PTQ49ePIx0fBgs1nj5+TXRhLKDpadxLc
fKt4Kjvyc3ZXHZGtUFV1CM6DnSFvERewek4WitDmhCvLE2ElSEjgxyjWWWVklJ8Q4b7J+it3nXG7
oDu0FXl7TUREC827ObME8tfsbnrX1vpjDz/WP3IW+i9G5kLeNHZF5DQc/ttYxQISlq5wKmXyho5R
c8kwnnthNCCwEzfDHpYpHfiSXQF+IWC7wqCBlJBVK+9AiVLIK6iVjYd8dAdt2wr3rXmYZU+F/dbY
5uygGRXO6VJPxJojPyxWHegp0VcJq0VvI2wGkeyNPYTVRQsPCU357V1Wv1ZQf70r3zaoTE1RUphG
dH6E2wT8glsGGtHRurOCE7SZ2fBMc50AOQI/nKjoKKgfW4TvtQ0MfPENon1+uaTvs9HlkjB5o2mQ
Fpker/LX17cezDTuGik6SzfdvfUAWwzfgpZS+lF8y85A3ICv6W9x2N9N3z4/VebsMzRJ1rCxXUrN
/3SwmZ5rXRoF8IIuCQw0nGbukTaXN1a5G+7Cx/qsUnC8MMKAJx7tQnveyKMtoSCIMUZzkiN+Ikp6
2zzj7IBeDm3yFbdJsnCr2bRYwQwuNte4wUKrIKnhDmn3Qmx8KJ9Rd/V39V3q33f6b7Sab6cPEWxg
erBqNM4gheDRb3ey6fxBnwU5POfKdUmMR7/v600vnqH5FWirKXZ9zEE5HezU35fqWrin5w7GXTpe
g8ebIdbTWzXf6umj4G+gY2kvyasYX+A7/ntH/fuRKzjwM6PEmIz//oIPWiAUIRRNSvePivb/3mhX
LZEswWrAhQojA5JnsCwx3GT6bbP8vpkv9+jLR39DAvImSoso0oSr0aJF2lfSGoPOaXJFpL9ouNrD
aK7n965AHgIXcpUewDYQSaiGQ8ugUDlSXkQrc8emVWoIcF0Z4wJclnDEah1NcyCAEVAUwILdiyQI
I/hxRCJdvGhV87OICxFKmCtkkEgJEkIt2Mhkr5I9xp6I3xtvosJ9ga/2iK1AoayWAYPmRVBrpaUM
ACI0nqeWkNQ1bGoOnHhCorhCl0cHGEHPpuGcV+2u5QRaiRKWRGst9MzD5DSN00kAMyuER4PTf0Ts
w/fBudki3z4ldEMYzoSra/rgxHvb3e1re9/a/OpgNbDCGGL1P5Sd2ZLiyNKtn0hmoFm3oJk5x8q8
kWVWZWkACQlNwNOfz2H3v7tzt3XbMYosBiEpItw9PDzc1yKhfmb6rNCr0Wsoamzd5N8GRyaqv0xk
GskJDpMtbJ0CaP1NJ9tKHerJsHc2tbOaZh8nXDkQXKGdFGDNI9mcubHV2EGkXt8w3qD1zmqBBpj+
f1skkHaJbKFJpK4QNPk2oWZml++NU+Zs+klcUldtU/nQvBjm16iBwvCyn5y8gVp8rf7qe6833/9Z
O0QC/9oLf736NxO9b0/F+arnzuaUCRUyFUIqAticViZLtlP+L372LYL7/XJsrIBYSN3VlFSdvxpC
7aIb1bU72pu88oT3rfc6EJyokFDMfN4KpsUBPOeFVcdXK9asOL3GXRPvzxHZsmoWO+qZCfx3DgxE
V9bByTQWyQDW66WJC+NCZUodVY7jDtB7oFH1lQqZ3aUgt9V6ByWOf8M5tpTp3FEeDpMfzvAvMvXN
d0PdTfC5aR4JEfpk+t0h75rzuWmLvbXJ+w/hpxx3rPAySb/7l9wL8pqkp/7UkwR+gWGHHGbigMVu
/c/Orq4lDFzWTbeQQzwXETmycbVU40usbO6vigh0t1gNiihdn5an5cADhthlvpZHuZZ32S9nc34a
V7XfB1oIFsMqjbuQ7XtPZ5PGHbaSjjC7Liq/9uXZrParIbSj/SrfXRd5fNhQWbA9rspVujsvzgvY
90IyqfnfjkqOPS8Kt3jcx1PCQAvrE+BHn/xjMlNmk/NM9XTPwjO7P3WPvaUVq5fxt8k9n5aHJ0It
XdQG10UfHLpoPMQTm1QKSRGvfo3PdtxFp6iLDr/yMA3l2UV5iPniFUkLUfEm78ms5YguMvgEBoBl
Htqx+iLv7p/J8XIs0UM+s3z5Rs5SvME+dztrGuqcQ46+v89D4Pxu7y1frnu/JjUnfHq/B821fHna
8SmSZ84Z5Bvu4EXOLtfjrLfXcsX7PcixZpw+EDy6n1L1bt/c70l+b8fyV44blil3Ycflmqsu75/I
e7kzEMDS8Dj7nTzUQ705oSpJhZ2lpqhKni3gzqzN4BdRtbyMbrPW/ClIbT4x8UUb0HUPqlf7DFgI
5f1lAbPAmrjREJXPeZwy5H0AMSNdqGwgLUsf0gf+44bTh265X8sTfq1lud4jXXZMkOlj2GquzkCn
IWUOJIF1bFdkWzmuXFPtcIJceJdzfPGkbPJ1+lDzvbNRNvu1vLq/g6qd4+Vq8rl8I+9g/FgqG/L1
E/C4ZyLTcoaazy5MXXHKS3nLKfjC4TGJfwBmdNMJ0YtLPIlFRzo+Y53F+87XA/NdXndso3S+PI4e
4SSfZPDQ2U5CNbR9Izb90k83plcsM4/aEbBemkeKEgE0W1UUSBCKVMMuKP0iLt6rc6g9Aqkzvyzy
zWEFHM9hpbcL5xcjsbKifpEF7FQGFBq+dj6VozTquJah7KI6yrYKJW9bkVyHQdGf6wi0jlW96hci
CVXUhA73Tx0iuruP+6BEUsGS8J1XLdTCAu0s7Nl5ke6Oq+miWU3D6WIft4EIdMoQic6VnoxpH1Rc
QExAuksiM9JdyCV9eVAPFJ3C+lMUvyTD7LzINsq6QbWb1ZUzJxEBQU8Leh8QMh6Wlwd2dF5MkRV0
PUHNRf5FN45IiIxpvQSZfH70WlCX+vCwahdsWvnOhjCAd++OLDA948n02NFx1aBayqiRVbesfDvq
wi4cwisN6QMxHmlYMvb1svGgc78dl6+rpX6iSOaPwT564+7yIAOb/Wf45ZsiGpbIfFxskm22kfak
yHi2aVbZ45VW0nX0H2+T7bmdK2tplXm7fIcJlBuRv3Z0XOX0HJiJNSXUnvF4pBFHz0SAuCJxT0QR
NlJaBNQPrc2C6xtQ3Xx9inq6Uffut0UryGXKaY2yuf5QKSMWvbjbkDS8CzAeAsJxPw4gnTexJuOH
WBSxRGK7Js8o72IaHjbpTlRWBp0nn1wXWnjwL18twyIDLoNf+8OWTQuui4wRvcaeor0DT5Gvu3U7
P+XEDpES8Fax3qLMCJervFa+Fu5j+dsHTB+uDEceEsUJsA4otR6z1lE2MitVCLZIgUhpukt3JV0G
W7WKEFzimokIU3DTZdFSnQGvuYW7ORPjJldvVnJ+ubrMF+cnMdcp91FzfS2U+2LTL87X2TblfvJd
F+ruuCUW5eaxFZKpc7f5Jj3YyczHQ6yJ3CrmQ4RSpk1wdf2TX6CT7cKKnK2zvelsuukX90cbQnkS
qtSm3S89DaUjdC/bDv7kNuzjToaf9MBFER+8E6ha1eqAxnLKsA1FssXWlMzABr9rmDvL1XGlMVMN
SzMGcilFnP9qhCg4565MpFhOLfJVUDGDBGVR+nJDP5V2D0uZpGS6qjkxSD1+K+PCBlKcbUhHWsmc
nG14It6i6iIFjAczviit5SnrPM7jJMpv87/jpcHhVbRNvpXu7P1rQAYg9k8J2qXutm/W+zEAj3kn
tp9+5fIy84mATPEOxC8QBcmDU2jNLe8U5oHjmdwFa8WF/JWzUtO6PC7BbyJe4+fBECZbsVIyppNn
GVURbJEF9tZE+hEWZkkZP5llxAOwY5lPRQtskD/vRl/UW8aDnVdfum3/aqKS0vvShcCRuh3jJfZf
9Ex+owZGxIoqMhinPmxC0VBsDt0OHlW+EREQtXV+HVb5pl6NCwpJAxFrabCI1bAUJ0nsrHRyCUru
rZViCqU518Xwf30pJvluW2SqZeyf5SQWHobo4/Ao3thdb4vNcYVTjhdGsZi9LVe4YCh4HmOtUCNx
tUSAhsUxOM5b28VuRuzDeMlO5l/AfB9Ob80HcydttJnbKHLEDIJ6R1kbQ+ZsZLIzPZqWBdI70kQU
IAL+6jYrqsEJWySmzFqmC/LbMAPiU1HAICZCblukTVRAtFRmE5lLRCvFMpwXeZAHx1Wxkfd8ir7K
d9xxiFB4oy/DDx/fGvjmuPXHLahrLr8AX1eZnR/0p8On7ooQ3oVXWo4X4mujO40BHQPZTy5iR+BT
0A1iraX7jzcZbwPxuewIEHx/GjClzVsmtIlv3SarJKIKHT+X0HIANsZS2VkxJdFBG8Fw6wM45rGJ
FnWB6g5B/3h67wKWrEV8CoCR9UgpiIs121AJyWrRNKBek0vIfClqgio96+71wfIM8L9JQEaBZFYE
R4Vt1PvDus2UJ5xtUccGAyC2VG5f5tU//sdwL3LDlSHO6EIxc+LdAmxCG5l+z7M8vs3euXsfb8M7
rKUN8lduUQuKdRPBC8Et91uNVuk+9B+PV28a041B6wM4FVy2hmc+iQ2QZ/IrD3RicWIuyCrXQoCg
GF+K+RlreUVi75NYSsTIKyJlIw6KjL20QWYCNrNubq9ornUzCePDsBVzJ76GTAINJq94FCOQ4aTA
s0bbRfzFYb97I/fjRFaOWH7slWiE2BVxYniFIEyZnQuxZxu51fuE3GFjxFp1CwcT2BDgFeUQS5P8
6tBAcWDsSFlbHtqIcNbePmqWRjxvl9M43YoAaHTM6ZOlDD7AdKG5jACGMO9xibSbq0M6G1c4hSaC
aSJfuER0E2ucM5cR3wla12gfaTGVZXQ6+xWeiuuohqdV/nj4Sh8n77jW4dFlDex1TBAQvm2r1WQx
CYtY3k3Cmnf1KrUxPJNQJLELaiCR98VHor9Yk9ChfNXfI9mNazG2IpYTTpnx4yJWtg42TPS55yRq
WCLNR3fYaR4lYdwKJZdxFjM/MSuNHFGvLov9BsD1bfrIpwBEepmHD80diqybPntE/rjhJDi+R78L
jj5tCfie/8vbUz4dN8MuCyFTCu8KdPQP/OLok2dTqW8G4P4XXzYp4mapBdLrED3QhmusBeSU84kW
yOcyIvJ/HinvolLympknHlGua3z5Ka7mfx+iveKk3o8U5RNHdLJxVn+o5Ol2hPIsCnrCErSo6OhD
esJrOV6cVt1VH3XXeW6YjcQi/PfZc2TjGrdja+/6IA7uuLU44v5Eb/j2/z6rsF7YLnZsRL9Fpe4P
ERaZAO0nwwPI8j+KJpZOHmy6vaaBHCHSIxZDJt271bgfIRcT0ZZz7G9/c4Tw8ibHkYL2SrEtFtLy
xBCy6QyAUKSKBotZtCOyn1bENwMTC3RTjv94rjJ7yLP6HEJmK1b+q4QPTFxa0ZGE5wAKLgokL0u+
JMEa5xtF4iFKx4/Irb+9kI/us/qwAImjo5dwFyWE8Iev2b6T5XxzIcXv1EL5RnRazEYZAN7h7fE/
ZLa8/3+35fJXNF4sPcd5ly/5ZYWxkPPK+lKM0rAVX0b8HLEDLGPoFukY6TS5KxBgF6K/osGGVwb1
J3NwTPsW924xXZPuu00zQYoio9OgcSxITojIicEKYWw5kdgpvM+FDHrxKC6U4ZfBNM6jlHlJu7m4
MkFK05qVrItaIKrFLpw8JQAeaDbE41bGQHwEcY7uI317RfclrLW6kDG8raXKSHXLx1TWjawV080J
Vad+ORIBwp+SgwD1WabbJmoj01ddUVUD+hpip6KHug9GSvbSv9WYM/G1tMB5zyODXrgye941Dm2M
Lz+ugQ06N0IStUs5W8uc0UZGzG4U+913rTwutbsxwHDZqP2BGqTZZVFhYsRaZfEebOfBFzdXnGR5
FCs4zH/uo2SjxYe1Ecsp5cT3C/RcKgsNpt026pdHVEPx9luqwWVCvfi0xjcwzC0H3e9H9y2MKk9Y
bsgJibO1gfaL7svYiusguos9YD67rgGyAfrWe5VZftyKtouu42T4oix3l0Jm1vvccfdzpY/ENmXr
finXOtKnB6wmLf/Btk0/E4MhQiRG6d6d0pHyGmdmim3L1scoWzfLhgmFmHLD8FDqw0wcj+51Llbv
yDcldu9u/+SOLe+ml2Cco6HiIhNiQ1v/+xftFAfi/lfundEU/UYbEWumoAfdPXky68i8IxenPxmi
3040LpI1iNYyEYgzc/SHnU7X5uQ8k+tLxel/+o1NdPLcegzM3baJAyMGB2QC+q7/gbd/u1O5j3LV
hdg4Jh/uVdzaDjXKg/ODGOc9AiZmnc6/e/wn5l4R+T/8CzFtogQG3obp3qQuYIuYa939D7mje0hB
GjT6t8mUz8RGy3pBxqdYi9CYvu7LdJOF8oBrjNTX9zRSnyaAkf+n+6Sv7Og/vSUv7933h/1i8IG2
WxxpkXx187Tc86xhhSrOjPwVC5V7T+KUi28r/8vySfxwoH0Rn5zidQIIZqQ8Swtqrzi6Nbw24sb+
t9PQ7m2xyTZGAFCWuDeEO+dfYs/FhcCfP8+kj8iaWt8d4btE3icI6RGZiXTczSy+LMBoobckSAM+
yE2a5ZURH/0JiSrYZfE27/OLfC2DJgZgHxUIdsPi7W4aUYcfPR3cUwQyz0EWR45lDKWTgR7biEvc
RPK3x0myYoC86fwjr/slu++e+niftM8PDsJxeUuiakORglj3hJPKQ5JnxC2y5lycdDV+KQ5LRhHW
1JPXEioT34J8+Ie7ETNxUcVlFTnNQuwmCPZARQAXDMvaELRCBoMlUAIrvvu44oKfUEmRFNFBkQ0l
OL3LSRB6nBS2w1xsFtosJ4UXFEPEUaiJEa/FgIjQSz9Jp54f7lN+yVJACYCBABHI11OOYFEifoN0
kMYV//Ai7joMZK939zAumLy7dcUGYGub5WGdbMjOOqzT7WHNC/F6xDfX8MzE/RPXT8zoKYCejRW2
NFzuVGS7hDPn4SSgX3OceW5YYRF+X6rIYkXUYNpI0pgYSgBNMVem39BA6YpifVy2tymiX6oupMiB
nLKJ7qacoo0YP5P1rDiBf/ytVoDbJa58LEvdCfd1d07NT3H8xEWVg9ON2BaJaUkgUyIcxPLCfuG8
HSRpTSxNs238ZqsvGbKOhRO+LL9qQ4mF7F/BJGGakDWn4lMqeYuz1q7BokJ8V/lG/pd4WRNaT0ZU
8Jn8SvGVrTY3N/bGDLFsyYT0REklKdUwTebkqBcAf7FtzibvU/lpP1TJg35eKvlP8iAK4bd5nxx2
5AQ6T9Xh59B85P3Cxkkf3LwhPyI29q4Kf0calqfXcWPhDl9/UpcxVCTVkVT5xm4tPUxuoWSkFjOZ
IcRBLrz0R00LxYVXIr2b+cABKDMn6j+J0pKPrETZV+rfu6oPyfV2pL86+e8LAoINjjfb+OWM/uTl
GNbN7IW5P+BWB5J+LwCZsgjIGK8qgISF1ehdaNRP9fPENx0/wswTh+byU5hSBNPKeakn8+S1A6ER
fHLolqh2rt8FhNct/XbzWLAeEBd+71+fwXtkkXJBBptq9lvGvaCooflVPCQb4LtcA2oF1Eh09SA/
c83P3STcb37nPpITsK/rH4LquUc4QOT7HGnTgeEuApi5DVdeSrj78AzDCVJSfhJveCBtnwH/tD3t
bc/HEnwh2dk9ft7cCHEhrMieN5/kLt6kxkIKrK3yJO+MyHKzZ8stgmJlgFf6fpNBK7JEgr5ALOOV
PIqAHr2F9BiH0KIklGs6fEG4h50RLtveftmGyYPDffYLnmH/SfHDCtR7uPnIIAdISeQcaf/aibBD
hhq1r0DP3A5XIuVNLkNgftOHypafy7S74LJvcjK5wCFoXkE2pwtujfLIw1xN35xfiPiXJjfBAwio
crYwaGzDO0qrSE3Sb0rQ3PoFqLPNKMGpT+KTLuCh0pcSr1J8BOp+DoswuvImqmXQXHgbfpEEtKDh
7DO0n9xZyO0ghqH1xv21C7kb07PeRNXkGIaFe5AhkgUkVebFDP+TrmPBqETGm4LYFgwmkmgvyZub
UA+E5E4INCIHjD2cbzPy+TApbIdEh2Y2vwuCEpkk19CJhxXJiMqtR+nKMEP87x9z6i9rezt6P5c+
pjfJIHhVXDSJ/u5mz+MixyPuw/rr/bZi3SgA57Dwva+fofUhCWZnEd0jvHULRqnehrKQH8qG7Mb1
dKNti92wyysYu2CokMWw9nJ9YWW7EdMmq1pZ1942b26WUW7s3itWJGNSECa0bk4VEkBxw0YhRCy2
TzpOVt13OZW/dN6albgIQaQgz4ZLJUHqJ57jWtsiLm8raVbTrljhC6cYBQIvmz06Lgm6sjq3PXOd
BUCyEyhHGNg1aYjfmQF1X08SYpGdD2Uju2QSgJTINvuHPG87aVG7DyWufd/wddhUk9dSW745LXsW
3IRVL+BGghK5gAFlspPQslhj0xMVlvFLNzmPPyaIKTEj1geRWP9xcZOhmyL0C8y6sr0g+9Jo2QW7
6QGvyOHKQNnjZMAViTwo2+RBQwOhDPQ0xE57+pd8Bv1v0vYpCQEmAXoDQOC/1xRf1PaqD8AlbCk4
LD9yiGymykq5VE/NwfaVCgQQYmggUYD7tNJaTzn7J+ARwPNpKgDwGrd0ACiHeWkIzvYXiSvpa01p
x3VdjORNK/jspFeWFGycX8YrCbLk5v10QMQ7BEC2SHkttIAwlBQuEdb8c09N68Q1J4JfphdgspSR
doDS5jIb6khNX8uzBYYkmG2LWiWcmQY6ayVI7k6kknek/5EDWkeNuk5A7mvxfAT0PDzvXZsKChgQ
htAxl2YV2yZIsdHRAXJn3kL7VEQAldYqOyxeDf0OTEDMF1eQj1wj9QQGhvzXS+yAOjl4I3stkCZQ
4Uch7I89WHodycAQMc6rR9Kj+DHpcZCIUqYCmcyEchE4AShZAUqwBOyBiSxUMp9qq5Iw+LBLceTY
dZksqvLopvmuuDh+bVEAfeBSKRc6+yawuKvLaX02okO5qs1AAX7jsCvOv5L8Z+68qEM41TZ1t9Ua
3yjDKVQTimCSGoo3sDlKpkzxXJeeDXhj4uvKzrSep1YNxwQY4OfXSbIZ2115WJ4/NHbWu5jklmP1
pmtfDiA8Vf3zmGyWY/F8rX9dnbWmQI1Cnvx20sY2oBpkwSTxYD8O542dQ3O92x99igdqIPKOrl54
lM+VzqpOV6R1ksY8Nd2UqpkxAA4MRDWD6gHAJoroOjyD51YWbjeZ66lnA5gLLingpa1HdU2fuclJ
FgnNT+0doO/RYLb2OdFQz513im6EYcsrri7wpTrJ082cSPN5Cj6hq+F3DD6ZVmoaA9GWjmE+huSy
2cdloz/2zPFdUUVZhSukvBTnswtUAsQSWJZfV91w7davc28Ah+7IIAY2vAAmGMI/umsGYOuP9vJ0
sHfO9aE87zrIaM9Razzakx/t/mUkZdQRioyWzav0twbqsJ3FlCztSav2h1u6GWhoB9Kta7KAPWqJ
tTpuJj+m9s7K3morpkyyo9CCGC75BzbcGC+Ds4PmkzYAvZsMnl5R/y4idSV11linzUN2fTldl3tq
5cdoXyxSvgK5K/WgxHJyfxy9vAETOVTs3cTYHrTN1Xoi/77Hh9cCcqfGfDnguJ994+KWLFOJ4vTb
cfC6/YrseG36MR1e7KkPxva5E9I7yW2fsjIOu37dk6k4gV5yo9qr63l5gIqFZNFhoKnhqK33U39S
SfoyINX6QfNHjUQyFXBluNwoMhPCrE8oBtbTnbGmiED/Or+C86e8aOvKhe3o8HhYtCvQKeDI0lbt
2ySa4GiwogZ/NZ2Vz/avE0c/g4E3/FY+9E3+40qon6Jg/F4QVamVQjghvwFMdkuaHag65XFzBeg2
2e/DC7Sl+/GyOjQe4gLgL7VoAmA8mwIHdhrBF0F7SE46sdOKT0h5yZbiHMvoZ3pEzj3I1WTpX35N
3ymVJPhjbigFNnXP+F1SjT6OmxzscarmjzBynjUdkBnrPRMqm7l1DOAu1BzPGll2JdQfKZCH6d2i
GKdxNZyiyVUHTvr5DED25BTD5pkD1tVozz0J42O63KeSLO6Dk1tR1Nu+tEcIFzpoC8BPXZ0FsOIa
Ns7LMf2op6s626lQAHSkTLalhUq0nl63bmuB3T6h5C4E81+Jgd+7wgqFZS/DaxlqeXhRZwDS6Evr
i/ANKOcbc+KmxhwUPAeMrJ/GyzkYn6Yf1of2cmG5bT2bS3WJTxqpIWWxC+3j+gEbI7msAO0plQc3
yjjMQSfUqCyP5/QCNAXkMIfIzzr5ud+aP+hDOj6huKUjXCYZD+ljUbPsiCbARU78KgSiiVjWcclS
l33jdlHhSppeszC2DYbg+ozhSh6GC9PIBtaS9uoD5ceQTcEYLqdVRIVU08GUBasZMLNUClJfOJkl
b5etsyY+e5pQXC7UdYxsMQHnYqZqQg+mzNPddKFGOXtfZthu221HcdtT+jOn/PErJYHz67Cy192z
voBWEeBq3PitHhzta1yc67kBtObe/FLhn/2s6eYdiJSXjbYylyeiQdmjsiJJuXmjggcyqfKNPacX
56t7hv0r/6EAvfJBH+5/JT+bp3096zdmE5woW0kpXKKGH9icXso0Tuy9qlmQjGQBto+Q5CQ5NgaS
kzkeIcgtF3gQ2znTdMLsS7kvsRxypsFOpeDrIrCl8EBRBcmtGt0M5nLOitZh7YAGJcHa+FQ+E0FQ
P0FLxmmPc5QV8zgKT94INDRlpOdZqwtku8NapYJsVf/dOtDSXZWAKkpYQ6ur8VReYLwgIlYBxDg9
EzmB02ffHHxjCDWWhsAFV+Gor1TlR1+cvAvam2kP5f71qO4myiNJ8c5k6tZACyXayVXJINLad93e
gYfiI5XUraSH3QkiYVZvLEZS+mDwzqgYJD5m5WXFQ3+YBhm+JBV+xaPiZLNmpLTQ0D8rqKXyWQac
3IaKwSabt/26sd5SeroB+T0k97Kb+tMBGgo39x0qlGtA7PFXXMB+x2qVHHFLQu38VJB0Q/TNBAbZ
zfWNpkRnTK0edceHK/9GqGTnGYwiwIFy/PhEnY5mE9QNmm5hNp7Zwm2+M6xle3WzgTknGFpwZP8N
fcz4m7xI88bjTmov2df6t2JxTW16dczL83b6EzyT5HlvN6R/UmB9BgHKnybzUcNTABzdp4zmqEKW
6x9+74dI75kTViSGg0HPwE/Axe5wqmbX34JImuHaga3nqceQmu2GgkWpHXKnxD9rD9g9lZ06MqUS
d6zjvl3QM40Wgi/ET8YESi8XOAAwrdVX8/mf/d2p8zcNtiYTgLgMXdeBQ5IijD/VFuzbNlGu9nTc
KmakVvwNeyo9a7iHuSvSzVQjrOrru3Es5s5pZevZqjOtwHFKVz+vpoqrGi51h2Q65+c5WkA5RJl6
CanGnYt1qgygn6N63I7pY5uG2XQ2uQQdSSV6r89KSCsMXl/weyb7nycqxfQPs9iqw3F20R5b/RXO
A6rhBn3DJN+nUTo+6eQRHB/K4U1XQiY847K0nKf6AsBDdGBTe3yy201XByb8AhWUSIAfA/EQ68Cu
78Omjdj4V63wrEA88NomqxN4raPbw8knHmJkIP5WmFhhroFJvDYOMXw85I9DY2WlgGdRjONaREGT
ud346fB8JQFHB7RtZZQfnbamviutw33ul9gK/Ph0nlar/Bi1etjnOGf+xdk13XwEtPUMYkxMBdp1
v4CjAljQ4hr3iQuzooC8AstIvRxjX/gTNsr3wPe7GkAJepTic5fUF8YNGfkTWdaOjZcm/oR05zQ0
xggWP5Biz2Rwnb0r2SuggEQXg5JHYLfhoHQzfdE64RFEh0N0bHFigildAnYx8I9kbrK3M6zAq6ek
x1GCI8kRhP9s/7CXcoEpWwuJm//sNZe6xIvK1OyBQd8MEK/NNRCAcj8bPKsP/1lG/waswgaO0NKp
frHhx7ot2f4kour0Ylb6VCEdK6dIHowYhtcFUYrFRrIPVYlsUtcCOGAIZ8W+wQEITMKeOVEqWJDY
RTeCqRFkx9C6uE0aFomrFl7HNu/gJVPfmnpUEHev2Sd+tINPbrkg3zVXRhFSjqCCL0ijjs7dN64N
HVsriLoaji/1kec5pViCwch67zzLvohVWB1oKz56zkg5RaDj8NaxNfVLfnSc92z8sKA6g13j/3Mn
Tf8uo/svvSSK/qdeyo/H0ylXq/O2S6VqLoFCgRAalgu8WtwLECP2eG7+RJ8B+0nZtK4xX/l4jEoT
QK4A75bqKSCkjKGZhni5e9WHWOMIXR6UBB314i4Y6O0oddUwsA61O3ljFcD6DjS81JrDANtepFwk
gxCpEmsAx4aFLpAak7hVHU+OS3OI8gJokcBJWHz6PbRY8BACEEDoG1Tyl4sQ9qrHGWDeMKdSUfyD
gqWHK6Bj8BScgVuEHdPFi6Zak6DIOSjUxchigNAGm979Ah4FeF+SyxIOd0P1mVPgnVdUiD88p4Cz
zJ+gvpfA+jKpzrwGpurB0pAkrlIELLEp0wcjnXBZUgcFkN9fNVjWuHAWxYnMr75NGuhk/s+jZv+t
9f2TaH+zvumg6Uk/yc/bsqT8YA56QgfvA8sfCrnI0tHDDuwthVJTaKLcc+22XyAwFOxAQtBzDUbm
WroumfPhnvkXUc/9axMAzM9aBJAH1ZB6+GbvgkkJiXDj4vE6E6mY76YzDXqg1XXC2s8/sCysPWAe
IDFOfuzfTnG1g8EtcSeUhTUeBa6YmWsW9hQHDn52Dm34VtKIyZ052gD/jNVdEp5Y1IAO/06RIIYy
E2MUa+Mu6beNsjgVASgYZRPU+r+UwKh/g4aPgbBVnapXExjX75ChQ6NQDnuYjNsDHODWlOWpfV69
lxf3YFE3WUFLArlqQVOULWGVFJfubZLHFbQ4+0Pg7J9XWZa6BRHQEddX68IRd7QOh3FKeRSg9BZB
IJYEzf6AVXXgPGa5xHyQtCw4+VEFEIu27I86+PKUl8KffWZyFIeXRdj08GRQjNUefvbFr3G/6PNf
A9uMJs5ePf3UCARZw+8p6AP5BkiskU0i3R9A3sGjGIN8XFTTt4r4N7B0OsAfV9aVj3YbmxO2IZZJ
/3S9fja6FENm6DTsoUbgDL4JZDq1gIUL2wjc1RODuAQ7F+u89AEot8l/IH46gtoUXS4/T8VPSpud
4Wmir/riyVY/mJkOHEBs96gt9uSqm96hBKs+wqkDXPzEKpotqcMmP3m2GUz0aFLunHGloKswjZpz
zB6QNA3fhE4WU2BtEXBS8QnW4+QBeIUxCQAiP15dKw/6wVeJEGkLLV8P8P6qCeBfo0Pp1m48kkSS
/hjrbGH3WQm45jyz5yAWgIiZp66pCjw6ZpclQUX9qa99iJfaz5gTrRG+vdn1S2ZO+IgADAYnAZ+d
8BqCADoEqNe2W+ZuSfwbpAhloaM0bJl3C276oOKAfWkdaBJBCZYnuW8kiPQuzq1SzcUI5U/q9Hk6
RCpr+WPM30aZg/nHvHlgBw2yIQgSOq+Haoce/2LZBjAt3B7n6QIjZHRExP61SFGwrb7V81gm4Ah4
cBr8ld8RCPageFdleRi3DWVJV4ru7LOrsk7vtZ1z1ja6RVRiAD5bGSmJLz7aSoucs+o7uvN8PuU7
e8Aun5919iua6zGadhDoDu/NjVGg9llsOFCIOikcg/gYJ+fwfDYyECdbcmpBV3EGyu7sw0JTtzqr
zCMRzLGBobR8Nwb4WPPuOq+hqSmzqZc4aMwZLHFN1aO2hCK0PK5S4ovpmfpsKAMhEIMs4szSrO23
e5V8ANb4l8Fe5afTS6puezMB9MjyITuc5751LL1cOJeuFIPoh/gWegXpOhGWi5RACXO3XYMlXL4f
1d9Ud7rV+YJTQ/0AN5Ta1Y+DHo/p9tLZ866EhW4/MCGRM5J/JJevzkziGkx8I5uwJCaOqRMw0NcV
GBtVongXHHnIRoIptfZ65rg5y/jhGrfK03U8zjOCOAqOQgtuMeW7swS3qcm8E0DbBQV6zCigGoxM
a0A4VRoTzvBeCGJOQQgJhBACRsp0p6bPzagvjfyRVR2pYXA1tchSU6/P1JxfsEz/PCH9DTYq8BoQ
oYKCNwEm2PlW0GeVZZEox+uwtbq4YWViZ0TGmsu6ZR0LsAB5WeY2O0PMAb7Du1atslN8JbTZs05M
swGqXPYqpjTcatHlPjxByXclbbhL163+W8V6jscL5JKXxUUzXy+mBuMrNSljE6TndmYc+qgxNT+1
dicz+5dp4nshr5S8Ad9sqBYVx6ahTr5VHF/OaZuerabbTu2PC7wMjb2FczOyhpe9+vsEvFINGQn7
uvpzCY5MxVrun/v2W60k13dAcnVs/FgBG78BnPzJQSvGdH88gZe41SdBp6wGYPsIpwCg0p0JiAT/
fLHp/xoErmaLy0z5uAp64Dd3UK8T+9Cmt6uxjp0e352aysX+91ljcQaBHvJtUzV5be1/aee3ythb
OymYFvRwe8pGyjcYvulYnw8Ab52IiX8NE4K2z/8OXvJ3rfvzNb5V31aVUlf6YJ9ETOshVpsmICJ1
wrtX212XRvb0sy2m7sXM/83Sfqtb/5/WfetXkPNsqwVSEDe7whNl570nq85+76HYE2/BwOfMsEhE
HTt972N4NIPtd6pICtwIQ3kDonN+waHTrd0/D/n/lI+CqoFvZKmAFACIq3+rFh9tK9Ga66nbtqdP
Qbhgq07rP5ryGVrTf77SDXDgT7MNkMB/vdQ3VLj9ITNGozkKhqfqj2fSDIlggAX2Yl2E3XrqnWpr
cSgncY5BbyrAnuo4s4jwdc+nk9DljLNJlEI9kFFueDmC6KAmvkKJ+EWHpSdt5uPhANs8Xm/FzmVT
AQCFx8O+lNVN/mV1Of3fxmimAb6mo081WzAJvjWmqg9KcWim+qao5octK4yemNfvEs6TzoM1l8U8
LAj7C+x3wK+BrQAITkY81hQHmggPMXWHwBuktBnwM/75cUKWEjUOg19nIMjNDr3nPE0v/hCXX+oX
6IIgieOetec55fUNeyps1/cuXLnZbS00sb3mXd9WnxeSYLdHyvZPfoLv8oMN0ENokwBxWSXlzsji
MwmUwHs6Eh+FZU5Z2a/khh9nhGUo/d8cPqq1GOxN94kTWLHBRq7LDmfEWQKddlwk75ePPUxsi/9H
2Hk1NY6mUfgXqUo53EpytnHCNHCjAhqUk5X16/cRezOYLtit6dnp6cVBX3zfc55DmDXVz/yPXNrd
afhQLE6nEGGmeBgquUTGT0F2B6J13o0jdR5KduecpKM93SWNlhThgvCWaG7SlNwl7/0zFbqaafHU
k9dA4ZkLM+XO8pf17XO1/DIEeWqypBiwI0AXybf4eFEp/KGsx6k05Iq6CyYN7zJ8ZxgnZDuBZeRi
E7lTPWpkvr3RLBD8o1U6GglLv8HPjZtr3OTc1sjsBiUpqTor/M3WUlR6UXQ5HaRkRaVpdZ1DjVng
Sr/XbHDrJB0yE53wJGxFOvx0yR+CbXaPx9Dahyfy3B1OqKvoEGy7hTHvLkgBnzjWHClXcB/cgDKi
1iif80fhhOx3pS/B4Az0AN9oga2bg/emoHLVl9e1sEZLMOlzMQZ0G/Q4G/+sHBJH+WWFv9nJ/v9x
SWdQgYeadMpvVhorqFrJuGryvkRz3bwM4q5GAAUH1MT0Fv+y4t4suLwYLwRlgVQOVjd2s68bWTRV
fjLjKu7TZE1ykbw3hXcAZkPwnOWOn/7CJfn+0Qx4xhYJHEBRv4NRoyiU+WSpuM9ou+LfwhQ0UniT
bBHPCYFIPy+k02nq6yA2GDfEzUOS0EC931abxayQ5JiMRpa8DKyJR6YS2Tsgdn9+HfW3F7p5Yl2n
RHUd8EIdYT8A6xKbMXml9QX1ALkfqxypLi+COSdoNmruVNrBYHKzpZItJXM+AALWnMicamU+qlVu
Yi9xyxKeFFSP4JLaKqTIwgXAwFrBUkNXILTmhE7RTTGkTT9hWxY1NJdJaLf8+bNpN+eNzwHy3y/x
Zv1OQ5HEIEMX9wI4SPqI4nLQWenMO6Neig95SIKxo37EPtAAl4aMSCE1WfgAEc+l70j3qXquulXe
zoBSkfgn90sRIA58diifZIpRKJOnQlmkrv1H40l5r/5gJL43QCJh3m7Ec+etzHhf63/S66LXzvLS
bO6G9sCqys3254+qK9+GJxuvohuMGM7ozMCbAWOJgqrUilAfuMxtu6R7HrtyV4/SXaKe0lIhKKx6
0SCBiG25bOE6NrDOuuuHAboRBpxd0bO6GhNzNGps+XpA8pBlRJDDblLlZ1V8zhmI5lhcIv2960gC
ZntOqOoDxAiyS2aRH0Wvtt/5IbFxlEGM6CXu6fI7UUDUYlYQTlDOaBKpBKZGMmKK6kRYhGN57VNd
w5Tj6OlX4qoc8t3QgRolK88D+1aiOW+ede8jkaCrErU3NBTefJT+1kdPrbAGHFpD/YqkYYVNEbia
0Ol27H1QWZswGYoiIn/eBTSlGjz3hUHf76PhyMBBfleTbi/SkUbKoTZHofGWOYUbj3TvOE83TVnZ
oh7R+eLWSTugH4ZtQ0PURPxaCOzkBpdJDieWRAjd9VGjYRmCCKbA08H/jaK5x6vlCwEqryIVXHJg
njtNBWTT45224PYpg1baI43/eqfrKKPiblsL2qFtvXF2RUlptQ+GtBb0c1IQ7Qz9UhA6sv/e0vy+
w1DUc+Us6bFHDxEL7BAhx7weG0p5o7SW0gVI7i6aCeU6CJmDUL4gpL/oVrkvSHbWLnBSVJn4QO++
KLiZjTQSX6aPr3i4POOHcvJxqv4S2ootDRRI+6Pnvae0Hu1AKrcDxVJedIqdv95pjW43hmYH/D1T
gEdlSCcz2FLjUhnwisu7lJCRwgwccUAlKxSE3Jdz3RCQy6IpbRY5qe+jP7yPrUmUSg12dTTQilbR
m59WRL123J67fh7kezGDtjso20kRYZY1JTKqbbjrVbf1i4VZPQs8z2LUgLTNGOXbFGKgJVbk9Y1c
OrDbiXRQFPz3ZoOQ/jm0LrJC2TQSd4Gk3JVUesqgmilCua9GfVbQBK5yFLetJs1aWuCmgCQKPKxo
UUeQ7zqdZ2/4yJPCgUiTtJj5lLODOnZ8CXq44HXLa5ysuNSemR5xMMzj8Zj2HL4Iw+0d7WrY1/a6
R/FTt92is6RtroyLCM2RQ0DDTAhQws5F+CQtPbNSm7DDha3LHNKU9jnJXyq6Zj5FuLBOIXCOc6mn
D2d28067cJobo78BeoggfmBHlM3pvN9DcIw01e3HXT7cmfElNHYJ3OEWOJl+bRad7M0CzVvHKMLT
7DljBLfXjLQxalopwZAGw2w4FjHOxQzmKsxHtTiNBhDYa//a4dTTLhatWm94K8r3q0l6c/CSFbqb
lhwL6Zc2soUAyUnFcq374ykgqbPTFgURPsqlG+NzLSZuNeRLRW2hRQWLwmJpCBaykqDVAKsQounA
rjqa90bL7DT9u6kQJQTwtiIBzSpd7MyXj2Hqu2W0IWsgj177uLL9irpnvlEMhjkWkTRzOU6gAogA
dqUgNMJh7um0Hciz9qk1pqRTVtQgNfTqfDOFWG5HykiROdoxGFHKw9p0E2gWIqLQPqvvkhTrL9km
ubXLrqdp3qprKakRHokQjSVykuMlGNo2Rz2t7VTpIZSgWvERYmCtY0I0JxkxWjjTudBMl59IoNiI
vVEP6YFGDwpQ+rokQp3aSUkN6jqcAiBt0xph8KeGFvW1NNyxTCo9fWRgR4GPDPXKIo/Yp365IrDg
dbl46qjouAjaldm6la/CIL2Tk+bOC7w5+CNmdQmTIezifVpmmyYyjrF2amGi+0Afua3CLVzl8bgS
5HgOgO8wguJsxR2YUjG5iKn2Bw2OwngSUzKK/YiGm0+8LMIHeiW1MrykYvMARI9SbJK9qf1HMBBv
H7xX6NwEXWV2HyvqaagEGg7sliC5QQOGOqrWiU8UarYN2vupslXED7ngRjwKozP+xLE6F6VXE9lB
hC5RiQy7SOHaMnbG7EUV/Y+AqPs2PESR+p7yzMVR2XkUOBLQ0Fmobw2EWQY/rGieY9rplD9acNLt
pHpo1Cfdp/oWcH6YWUC0muyEwCgcHgD+UUTsaOGiLEORyEzqJdihQbmKeKha+NCQ5O3RPME1x/GV
gX6xJhY1maaUjBNLWDFcqZzqjqLQSut3KTtX6eH10oMNF1xxbFccIe45IM69cl2zc/hMiex6XQUt
wGyux9Z9hK6tDWgA0Wp28oZoDArY9XMj1WQ2ssUYFrAeJJptcFGFbl0lCJ7LwQ3RQ2lWsOwa6a9A
gLg3Gq4jJ+GDyNatWbOy3ViR/6EBuiqH9jiI48oqh+XVrwkLldEBMNnyWF62gvA0ktasjYpDPQOc
2VQ/iqhyM6Gt94FM1w5CDKeqafaUJA/2Z4uJpo1UPvnGp7drpTFBaB2R98O9ntU7694AydoYKcLk
HJGpaMbvgS48ZVVDmy0mU0uiWO9dlNIjXdk2MWrp1lqniz8G0QtBHcux9Z8kiskG3d9ykA6KJB90
+Bc55UcqIGpFbCR7QH5NP6jQx8zdPgnffz6Q3QYkfRZCFENVVIIdUIt8qiv+U9NrxYGQPM+qDkEh
k0dO566SjkYVzSYQ6aSduCq0n7zInVaUQi7uzbxbmRQxCulFSSrbSwz659fXph+cur603pX3//Lz
m9S+3aCmQyMl3SnugSTB26tykepF3XRedUjlAWQm2jJTd4puSsdFQUGS6XRi6rLwr5R5Z11MPkbK
U4heNtNKGZvBJg7D8xVXGKV3RecsForJQtTjU3YtL2R1ulW1VkxhNj13KYo25mgkhI/g2fAe5RA2
YAcYPwGXXZAxgYyT5g6EOJPYtGlujpbgBv2u7j9Bo8zODtsjFvBHjzZyDE7E9A5salrbLjyCKqcR
qoEO9MhY69GSqNVr3oW/3AK/Vxf4ypDDkHs1/cpj/nrpFJKousYpz1VqYCOmixTRZZGHiwqRWIvq
ucaTWfmo8dD6MzOUfquLLMj1lS5/cKRfNeeDIMLq+ocg+oWCd5vJ8DnoVA20vEGzB4LzzYWnIxEm
T9klDlfrpc60S5x0j6k37DTCmBoV4YKknxX0ZVr5MKbmecjQbv88pP457lWdd6ApvBOU8l+/n6iU
0itqIsZ9TSR6bTDnFdo0VYi4aedhFJB9OpEPUnZ1jao692F8ZsQbnNF065IIw8LPsMew4QV5tmzi
5tgn/i+Xpc+70JfLNc9QE4FyG6IiKWD4v75HtazjKgt5jyGJfF6yphO8asigm0a7VwWWbTECcwTr
BvIzBKHMVH9SPPls9OK6Vzme9w+cZZ2rmp5GbSdd/Y2sPbX10UAYPZVXy2kDSkFaKJMKghlM5bPK
fDdwM0uZlSERL9yYs55yWBVXx+k0k/rJmq0nbRII/9yRA6XaFoGR0h9swK/Um6x/EoxDNSawNSkp
dwy2JKwXAVrTITdO6hieOshHQ63+UiO4FZAwrGiQUPKY7pYMrdu1LKyqq6/WdXUoLAp6MrLHhAaw
xxS9Ej8goaHK2GzqWKOBhzUDCQ3pKU1PyveLQlm3vocBz/Xfp45Rd/59oEV/lEoi2LH/5cb/nYfL
O7V0nitPFjLrrWatHk25VNTr9cAtrSnFc6GxgQjeXVlNh6lsXst4WQttG4rDvEFbPuSoO5qZHJmu
NHYEucDqKLZm1G1VjhF6zDNOOUdNy15frNtxvOsS8aHRPNvzX3wA/6nxLPCsrbhnsOckq2PJD6+J
Pe1o+WSjuhcD5ZAHwrIRyISBsUaLMBL6v0qz0xJjVql4fIFvhvqU392cfp6N/1gQpu+DagAUd/7S
b8qPVqIFdamm/+9JCNR3OgUwH0colXa6Mpiuym5EYU6gp8Xp6/d+wLf6pwQZVydaVJdZDrDNfJ1q
XTXWzSCq5UGo1mZ9ksaNHqzN4iVF5lDTJ8QRdg0gamSXMj9V0abW10M2z0lJM066eKaYLSLzL140
vHlETnUIFuZFtEHRcRUR6c+66kMuwb1vZP3+l+9uWgW+rhJf3/pNw7OSZb0NLak85ONe0V8yLAPX
tVZvEvGl6tZXcRFTyyUgpD/KvLx5HMtLk6/q6Jecr9vosWn28RUSxiRzTJT0zy7Ff04Sqlnoetvy
Pnr1pHhox17glwoqFxDvNJ3sa3jpGprteMIN8wQTvsV+XUNu0tfN8MuI+ly/b7+VKfaRQB7dgit7
M6Ja1S/rKhrKQ0jpQv1rwez155UKMQiAhiHAMbii+LI1nBYET5PqZf3plAOqS7m9h+DfDEcTU4L+
2GeusaijlYXOJlpa4BITl8uJpzlNvKl99Js2BtE7/oSHe5Ep+BG9akeZSIdL8Dy07igs4+hei1wy
DF00SGSn1AKHp7l+SZWljy5YIvPBjSIXKXGAWT5aQsdBEY/vJ0M5ZUuKnWq/7H6fYopv344qmxOw
VZkKuF+He96PeZx4VXkYUb5GW02cj76rUXEnS4W0jzcq+wZxJaKLdK5hTZEd3XCl+4RRFWyT4BBz
pRFcD6vTsEV0ZYQkbBeXhECQGLPNpaAiqyHBc1rdLry7JN+kAR20TcsakiNOOslNZXfMKY/r0S9A
X/02ruxzIIKEpXeriGzut43j2PQlTUzS8oC1gv++7h5i+7z+8JwHAxvrA4cdG2XzjJPYFA5mP7P3
zwYHV4nbu6OrOs/dTJtLW8klPMlFwW+rTr+i+oraztEd2VHmJG/OjLO2L2cGJgGLwqE9wA4zHZQA
TmejWnQzJ3Rxdc7AhDmefcHX5Cr20VkvDn8KGz/CMpp+8+Fxg5jCmey1x+mX+XzlzncuKAI3JKgy
czqchRfiKmbtCcWhQ7qQ/TdzNn9T+3Hzl2X9rp5zr7M3FO34OURxzlteR4BnOq7Q2M+T+TOwKSdz
sWHNxHdpA4XtD8dSbQldczW+4dbxN/qDtQeGyUrrKq9oe2fpBRrVybunomTfSwRWYK1dhLNq0cOM
8Y/ZGU4DJBqYDAgldqBGcNoHd+m2nrXOWwvyAXzAQnWlBW6/dfGA5BbaFNpb97rBiBGDfpvgXZP3
hp9CCdd7wNvSPKfJrNll+24xbrPDdSXzGDTQNlCnZwR3zyvb4lFwc3a1uTibHg8mQwdrBSDH6d+R
D/FXBSI3/VM4Sx1uzvZ77HD2XeSLckEX37Qzl8u649vvyOw24QarGyRZ1dnT/ePrD+67GZGEK2k+
zNK7gr+X00/l71DL19Lee/Z2wQQZPpL11lH6vYiYUPkR/Kh6b/wpWNjQZwncbe30OFyCNwvQN90E
ON44cOyF3YFfa+5pg26whcQUH56aCbwGIgGUwkZceXOi2ew/MlBRNl2IFrlF/douMOzsKUg2RAho
dDeR3k26SEp9XucQgWUB4lD36Ose0wMWOOT6FXke/IH38m9JN5HbDJzYtzBAA+lQruNem/5FpsQF
7lo6BHT523oNP8WZIFPxyiQTca09j/msWFZPbIHSXc7v9DMDYkTnfkQz+NSXYJMsB5gKHoMNlfk9
CmX+WX1sH0rGAPfA+2xtPVkHPNs4XvVT+Gc4GtvgItw3f4IjdunynM3aRbZL9yo5rpgFzuHZOCgr
9Y4/PJfheQluBnlWvWOi7etHdZcvgxVpsPN802Kftg13cqJb9/Bld8MSX/hmwJWvOfISIRvT5QJL
4p7mbr4UFwmSOqIIp78IxdwIq7NsEwuPcfvv2XmnYmTTPHce9s+bj4fEIYiI6ay5f5FNu9hkmHlM
VwyiTGkinTegEBiV1EVd00EwwIjbPUoraxvbx+mFEZfbUJoXAPNm59mTaP99+Dguh6Vz+fhwaufc
2cfl30d36bu8bf7MYJ8z5yNxPKbwBdsOnww9p7M8UqMiWbD5Zf03pvX92/pvsfTT8pWgv98cd8we
+6JfReWBozTtiLUfyo5viDMfy1xjUABRs7OEKkoGc22YpysGiJ4uA5FnyL2mq6M39jWNqHbtceyU
sOKW8YOEq0bTViaSGSVk2I6o/X2Qdkk+U8kobKTiue30hZSu9RCNXXjJFfw4wN19ZzptJvH7YOK3
7WRXHYCWIVVTrdpRrrQihHjT43PM5XGW4GWZyl8Sw1LkhWXAIEPuUXnkuVSOgd1k6PE0dnBXjGqP
LilndxL8qQgvOsL1MqB1TDja1wRN+IT2WNd51nHZQ2E9VYUsrT38ckL717ctSxIXXoQtimjd7rZh
2Qlj7hWHq/Sh4fxUOJAXBBhjc23MB21iDim8LcgVO5ETvF4QMYdO4ed38b2GYgHZl0xkcaqEikv+
uuVnFbe/UNGIUM2Po+pRa/OhY62Z41b60SSpU5MO/fNLfuvZciI00W9xnFYl9uObnq1QlaZV5iOf
uz7G0V0S7qrrAn36z69yKxT73O9NHUWajAjmu3K0TYustWQ9Pxj+KS/+ZoS5ytWF812WrJXSIYMF
cwOSuF8OGt9fFwWeKE0PVkS5bd46rYYwCzty2vND7J2LYCGNczjj2vAWEFaCW8FQCHQAt/Lzp/1+
url51Zsv1R8GMdcEMT8EVzcKZ9rVTWjNpCfc62yilra31I2CNbYFJ5Su5G7XYtOaesf+i0UWGt26
HRepNpqNw6E2s9moTsXJXfWacF/Wr78MgW/t3undcr9FlETMOaPh66ir6tLSk7jMD2N1HCsqAK1P
2NbrFedJhzi/HlY/fz3St7l284I3w7weNcFrmio/mLA2+mbt1YKdcbTRtOeATiCNnia8mzof4870
n6cloUJz9/Ob+O1DT5fN/9yE0qs4etLIh1a0j7FNUcQj8YtJL5p0hL+P/29315uPfLO8aJHq91Ke
T98x4RWEMjkFYfKxS2mPoj+GIHoC6KhKnUyLXx7vrSQVZSbPV0fBRC6txuXv5po1DjqpYXKcH+jT
VkjbxzZfVvS66t4gNnTqKSijutZYZ6/8rkp/oe1/yYL4lAV+2czQuRiWJmuKieQFHcrXr7szrlKH
jC89xFe70pCrIa0hq85tUA/QquhdHNKsbfTJfZIZA9eAMjg8EXTFGot9gb40BkcFmadNFhsyaov/
91YjhsP2AWOzA9Olm/x89BgJc0Fa8Gwdmj9YBSrO8bQaDdtHBYvd//7nYST/48ESxUeZ6HPlRnr7
9YNFUpvT5suSQzk+RwgVTCLq6OYzeudkfYWUsGWCrqEN6A/0VKwr1ppqUTfgVPAj1N2recWDsAur
heTL7s/v7VvRgY1Mp4A7lZfNyf7z9a1hflSFskmSQy/RYilQkOOkKgdb544gfPz8Wv8aZF9e7KbC
oTexWguxEB9wusgsGzKQTBpE6o6BHYkrGI+jipY+RDwBuC69zn5+/W/b2M1nvSnDFr5XdkXhJwfL
VOwA3QHlz2k0D+IvfY7vRfvplZA8G5KoaSbiwK/faiBHVd2oJZ55lqo+kReN1dqvhhSA8692Irnb
6BWDKxKhoX6R8NoEHthUpDF4D1xJNc6lXq18denHUORRvvz8PXzqnr9MNIRsk0dDpQNDzsunF+w/
61ox5l2rNrW4Fx/8jbnjKEc5Z+FvtQ1+cmqNFFkKjsXL5AODUMMF7A3aGe17gET5TNmS5VCxNu25
EOmr+N5yxlUNisV0CWiMKbnWJKY63J+CV+uSX5CziwQfQSWA4rNTDtWBGlL4RpcWKz0JSqYtAqYr
sOGhqWCfxdLIndk44KVzkonBfCx217vut2PUrb/g/2Kt/3wJN6utNwr51RJKCLsMdWkrp5twXBL5
RwoIgcjwbpRtvyFlyiQo0afWfvCaVYV1Rt0p3baJ55OZoiCaZxnlmym0dI9YBtNNQDZPjJN6rh2o
imkYVJWdUP0ya9VpOb59gubUDqLmQxDYp8ruP0+wFSJLySj271tjERNXki5ib1Zy0MZSh0kenVEH
4A/CMgue4rFnNJgtI8kOsaKV1R75jd/c5wE1C4o3Job41u3MSyPn7pA8y5APbQnEc5OtMjNzRo80
VZU8Fsum5gtzhyQvLqzDBPX6eWRq33ZcRibtLrScCh9P025WCLmr+iobxXGvBXaxip6azg24mCLu
awABzPx3z2THd0M02d0cfEP+TJ6SikEMgkx8Vw5UK4l8ruEXvEon/BwpF+UPQaO7SdSiXVF2mQMH
5UN0KDAmXS6YmC1G2KSzpSdchkk8A8w3AGXZpMATiqXRMQkdCdXdwrjn/rMoX3/+yN8WpZtPfLMo
4S3yPFMbx70HWQTkprAF95H9Jl39x/eqi+rUgprkwaZ6M9i7sQvMoUK6em2AMPiO4u/iAAEHN9S+
3v/8iSTpH6Pzy6vdbCqtL3l9GTXinpNKwDXISbbAv3wUQqiP7fyjtWD02L0CCdPugVj8pafJA45f
mrUe2+CiFNIQgtmUukE1KJmjx+q56JDCdk/UN3I9rMMd0dMIAXJXyBHXzMHPMKjJd20hgNaOgVpl
cNLH/mjew4jC1gtARn0KXlGPNtQHuJ/jL3tENKWf/XudVQ97eucMmcMfCTcjZiFvGdV3Pn2Ufo1/
FW2N9QRpLTyj+UH2lzxDujoJ6/gRgqH/Fj0nABrsJnYQk+hL4Wny2QVLy2dPX4vJ7q+InrNc4Mke
88nbPngOXAUVWiey/O6X9V2fnubN6mDKQCN41jJNWeXm+/frknlfp7QR4K0TE+BvfHikplvFKC+c
Gr7mEbGQ8SeXVprnSq8txlo0HRS9cB52y9FuM5Sk8z6dIZyfaCwpiIPhhPbUjzlkPUby0ko3aDhC
eAUgCPRlzalYcEV5StvrL7LgsKaH6jaUsKixsqxbec5NpZY2enRvtSuJgIABXxpFNXpY6bKIXFma
deG+JhWw/qVL/Y/wQrY4+hhTtLAk6p+m3f8slkWrB0YvDsMeA7pFsOreOKQf2kGxC7c4aNv2jN3g
PQbNuqajEi2ES07I+H7a+v6yS2GuCflmfpn2vO4/HpKi6/rEulAR1dwcCr2sMhO/GgeKz6U6R/SZ
rhEsDa54wWANkFay+yViIyC80gcL9FIQbcQ3w7HfamSYz/Pd9bV8ly3QXk+NRno3RsDp15OQLUPK
4uT8YgoeKS0eMqyMsLwtavY2UF1I2HG9ZGMDTz2DcgKQqQH8s+g/1LlWIngw3zoI3cW7H80zQMvw
iufiksWxKLaKYEeL4dS3K2CSsTOczIV4ilYhyHfUbHZz0gia4hQdk/v6Ksx1Ajc80O1/DMUmkIMm
LbhDa6WFi8CbwKF1TrUIvuPPC9A/TBA8cFgipkiyL02Rm9VON3JFjbt22BdvMiLQl/xFTxc1oZ4Y
672Zj3mHKpboiM9qbOegTpCgXQkZZ2KgjeFo01FUJu8pBPC1QIdY4HeM6Y3M09ZFc4LUNuRShvWf
VoA5x3KTgtfuVpyc/cbxrD3OQ7NaeGQR0dKlXwabEA4SSV7DBurXsKcUPClGpXX7UfhzgMDCopFO
yBaD1jWavRRvxHifa/sOMmG/QKlOiq6xGn+Vq+vf7iX0SVUR9bauU81Cj/P1mOpf68hIJSaGtVTm
iLn2lBc4KLCuMpai9k6DIkmOIsGcu+yj2JBeHMiOQKw0fjOLBWVbgMYRNvS8q3jRxUtVhK+VyWvL
zoRdZmGwd5DC1rYGzEixVd++kk78AcqmcrQD0rKV/iGmaOBt8IUcW6JLAKOWXkfuaJw4NsZ992AB
5GOztvWU07qtvsBlPous1XfiTqSmf2JW1Pdxs017F9LFHwXuHxtMA+H8CobMaXkI0PPbhQLU0d97
yUqh4k9oONoImaN/H+2FGn3sCcZEyzFAALvAw57JPjHc84D6bbUjiFlMYPjyDvnhVuCaoTOpFmN3
hJEDRId5ZM5JSxYJk3qvPQdaHrsQAwTnFT8lRTXpORrkcu563WzEuaCj5FhBcMLsXxKseJ211cIo
3PBYLZRNxRZI3fmdTkP8jmabhn0QO/q9fLZO3VNB70pzVCiiNGQv/i5cAA84dTt8Xn/yRfRKFw8y
HaE9JsG1bJNkOEDK6uzxNWggpUwxiDVRatt6b/5tQZLmc76ApHKANbCrKpWDE0u9yPxP5YWjb/+q
6WvYjhaNmzMpvjiZJHXRwA3pF5m246MGr7AGAKsVlW28j2Q7Q83mHR/9twShGfwrYdYZSwzz4tl/
5iQJeS+MIdoAjXMnuR1POnMwSMtv7OIL4q5RRNjVuQDunq2LU74KD/1LcKdeJ6O9b9kynSAZPxd7
qCuBfJxc807EjfrManJF5cxbpx+81vfGDsWI+ogF/YUVnW6NTTNmrUM+BWOwz5/CR5RhJp4CzZYu
PRWNYznHvibib3tXVsNrfcqO4itmCvZ7/U47QMaV5zrdqt4RNGpSiMWWvnRSizW93+A5eoerpb5e
Ob6R+6w+cWsX6q02PsvRRQb+Vm87uORskak7EFWgroQTxJHgugBsN6CtQW5Ni7hzmjfh6D0WlDXe
owVSkrlCKwSSsL8YSJ0RV1WzQJ2a6JsKDNZbztHpov+dnjADIreTk7XO90BKradyr714KEc49W7H
D86/3X11kAPqSXbqmAd/0R+bebIRH81lvctO8T1dQPUTML+VjlTQx112zGk/mfCRHKam1kFUmLgK
Hkcu6DLvAvhYGJqgtaYU7nTYCgA4oCr2H1G/zMYFgd6e8to+I3Euq0VWbqto3nXzoZuTej8Ga4/K
nuawVwQXZH0gGy59Z2dvlg/d062feguh+ByaHwrf9DW79CA7c9t89j/axqnBE4Lk8wh5Apk8/AES
RoSjBlKpP6fa/PpYLhPgc+KdT+SifMw6G3VM9Bwti5fhLL6CE2FPUg3kwnbW2tXd8ALV1zGGu/HR
HPZjd9bC57GBnxe/1NGiiGco3JtDe9If65f2CMid8wHDi8cUv4EN5ihjbrKXcs6++Ow/WEAlL/1j
epLX4ik58rVV6/yhIIOidEoZe6Cr0RYGKb0VT+C9ISyl+i5g4W8OCfphLiitvEHHxzx77GfSTqUn
h5dYX1/9NXe8jp9KIySFXtv9snn+6/A+sUvESUBjIby4uYKJdWcobRoNe0GBWZI/UYw2Mzw9feyU
wlNAsnywjLLtL1v2tzoUWxERxhxX6WKhprpREop9P8RWFvf7bnRkpoXq7/p2l0nnOC4Wanan9ecm
XXi00lX4nyyfKMz1k5Hvcb9mfK8VqfCI6yKyr9PuSRROinzpyW8ud1e4D8G8z5YitoeMu7xkj/m7
AcEp1x4S5VFJkWoJuwTiKT6Kct1a21rlDs3an60sqoKPI9YFEXzICZJSFyLueG1xQqbiouPJqudE
WQimi/cWZH9y1jI3jWept5NAzw7zPNpG3G6urGm6fmDRtERoBn9SHLshqM4h/qUyQF/i+7kScS3H
HjqCeFKNm+en+GU5ZkXZT1Hd/kOyas8e6/NFzg9stN1LdQreCnUJphZNNQKZnmWHhIylVJ7H5oC+
Xn0CferBOluORyVwkNBoUzcZIQxnoEUROsiXj2ArdErSC/WN63ScOrB/0D/DfOWwKFC8xXC0rOFK
VxspwhZkVwdgTrNmqUQuxwBKrtfFqNOC7TUX7yTOD5QRCudPYP5/vJZ9YAJss5wTJEIvhF8jWvFu
qzn+CHX0IIjz6L3cxICXw2P8GkaTb5iFAcgh5bwTeZvvvwmRpO/ndZMSucbFVtW1Cd7w9bAUpbEU
yDUjlOoYJ3AOHGiAtXpWLoS7EVItB015GwLSLrFh7FoI/b/hhT4L4F/vdV/fwnTL/89FZhRGP9Hi
rN+rFD4AjzxlhKZq0aI/aOyLD/mz+jB0q34pnbyV2LgpmT3xIn83W6JNCHEz7PQdu1KAh5s9HkoW
xC1lxePtCWJLuCkeW2nNNaHykPpjcrdh9NQfUGrMWf1orcxhW77ms2QVPFmra+xyF0jeu733iMUX
pvvVmBFNilRn1hw1YvYCotcmnmWzFCmagXRH4YIURF9oUOvhVBozUZx1x5/Xke+CTGX6iihtiqpi
Yma9ufqGepzS6E77vbcYEpL6Rv4Czv3EVqPMYs9WIf4jRFgUwUx9aM/Vu/eEZSJ+V13BcAifOav3
GVk3ADKpMgGsNBDBECr0nLzDPuITC+2uApjUL5jgjW0uupM6pQKwqAy/LcTfl8SvH+VmIgdccBIB
Jfvez9xQuperE5g5BYNP/CaYT9jBenRvQ17Ygn6IVIqP4bnSFmFzQBn+87f63ew5fauEu8N6M3VN
/5wb/xl4eWH1TW9F/Z5x1pN1ZU3zbBoMVBoJoTgxY1fhsmKneiXZ9gNoiXU3FX0FvklXPFvP0rQI
O9JH/RI+Xe+aFO2M9gDKDj7iDCfi6ef3+48bvynSzuU/OuVt+VZA7Ad+WTSh3O2tN+UcPEGYetbJ
Gxwu1d3ImZezAPdRl+Xw6pYyV2S3OaRz60lc+B/ACBnOxv0v72iamrdTF5EeHQHVAEdyS7MJMJb7
V2Hs9v7DeB+u5YV80lZMA/WB8GNUa/2SSgyHOANP37uUrbvEiU5iszYx/IG8Rd7DloTObaEa/6Ps
vHYbx7Zu/UQEmMMto3K0LNs3hCNJiaQoSoxP/3/0vjhluWHhoLqB6uqqYlphrjFHuPNxtd+nQHPY
7OlOITiHbn0DRCg0rbpeiIBF5Ee12hRXT0xYT/FkXofN87nYmcKmFInRw+fo0JB5PpfSeclGkW5a
eZcVLacRGG0R/DVAlWxbalOh2ek4ruLeSDyMPMWjrSJ9FGkk1mtQoKJyr5xeTWN9UnZo97rmE7gM
k4a0n4SnUdiT7lLUz9UId9aQJLfrCle34q5Tlf5fE0y3dHlwwOEFmDc9z4NpNPlZCqtlaQZHrP1M
jIKcrnSMa2AGORQ0tirtXdu37vUJzuvD1W3ftW1GqYgrwku7TF5hnL4KH1BBu3Xz2nwh+1a6vQDx
Gll7AoXpBWs8fAk5YQ2gNWYBLseY6DqqWDj6RfzarrEVfwRPT1/Dd/W9eVK3OdVl8dK8Sc/iplm3
z8yyff+cvWnPAziPCzZ2QW/ZnmH03i6P++oNrGaTvx4eu5X+QKzfXn5u3ywobQe7fiPt+pPlvnyT
n4t9vtcfzIdupfJvt2qGH0/xq/DSL/ixlrfAJft2zW09Xp4Oj8ZLs1K3zapfsybyI51GszAcWzvM
L734sXuvwJP4feRpmcH1Cx0yBbFRILlxMRpN0Ok9H692/pK+kGmTp1RlblX5YY5yypcP81QfUXlb
SXC4Z4EhfatObufaoLQQDag6A1fm5zaJV1YKiUUBSdkK0+qrZEebHE1HgT005Yz0yPc9o6UgWOcN
W8XTnljSKTnE8kIMAEJdeR2jL9w0wA1UPFgsuwT2Rgm5RG6YuuZcDfQgfTgKHuJRTAwgHqQ22wlK
NiYJZSWesfAM+Wk9nCy6L8uea34/k2QX763WBQLIJgAqo7zysaokuCnuPZV7g8NKZp7p16N0ypZ0
AnvgEI90zD5hC+kCWIcj4yWamdsh/TXhbe/OLtGSeAosq6dQ4rfZylx5Edhop9buiN/Ipqm+Y8+k
hcBWsZQCfcv0o2STtwlr81P3cbVnuuReSxtrTlu/Iioe7O3kVQgj2JUxiHtDvbtpS8SLM9iI+Uuy
jfyhJmsc4XkkotZCjTVvnzkCkQ9RkTRnW4TeNJzlP8/7tHK/pBXHYuNjalngLrNWX9VBD8x+tkdY
pa+1B+vevnlrwkhnD90IjQ4VmtYgNbv5/s3BtJpclavlocabpBVd4+hfhl4dGoRIDrRsFqVzCXVi
7100v7aWEgd04iqO00v9JjEE4ucYq+moekFFXYHd4DEG7eTaBAfqm9TESyiyHw7q7tQ07kCSOGGo
JJZD641QDs4jZ3NXdBY4EPJfVEmyuZRltG3KJ6cWSgu4TJcjZluZl7ZAUNVjXpt0oD7rFA9uTFcO
Jvr5+KsiciV9xS4Z0QeUhssOhkB1Wp7aqYDPr3SiTesIh4H0aQp+evGZgiec7wWnxBN2QPptU6bb
0zzH+abACRGJs+AUnJPg7ln5JlLZqiHxVk6bTerUOxvr/vospM5FZDEfCVfJzYqZ1fqWucwqvPxP
OW7BB6eELaHibd60Klp0LAeKaHTsrhOSRdLuE62TnaBbLiJrVMckyPa9JxZjoq3+3lDV3z0OPrKJ
Tx7WcPjc3E7yc69p8uF8rpbX1m+lR0DdaI+HOZ+y+ZIhkFTFAvGHFo6PEAf1WR9Oc+2lOr2mys5q
Z911bhZr2VqaB848++4yqZWl0c0PhB32TzW5ctaoiWcm1gXIAPOnplrl/LqwRlRYGstQ8UtpfMUs
2bjTAVX+a1OCBGOCzKqGBnz9c/HKGhHtUFtXy7DDwHnS0HcsRmfOR83ECvHz+srifRk+y+rZllk1
JI1wA8w03xJ13yXTFm//HvuJIK1deEINZpfprDD8sh3F+DSdNufD0hC+iuO7mSw7Tn81nusBEtu/
v87dpxjKoX8KRlNQO6m4tNWyGLNDPuXYUdppaKcfWFcdLgGHE6A/kw0VH2P6MG8SrrDRRNqQjPtV
bWmpJaKLvytnQ9ptynP1hqILR1flaPc7ujEGiE8HdPL3Xf/3wvHPu78BIaQc/Vt0bqplsyZOfTwU
jCrO4QPEzy7K0RYfN0DgD6F34snhk+OmfHdcDweU283LhAelicrg/n5buobHMmrU7kSMALAEU3+v
KM7haRjZiqO+nPbZl7nBhv80pco3CEBg6qKGgx2F1Q2al3lf+yrTjvlOTYZz7tWNHyUcs8K3irZM
YQMDWgHq2wJuF+l64aI8frctoQHcs7D/zfdhITY1/lEHGzjxllxUtUnUa3l4XTJxGmgQJ+IiezjH
kYkJwVdBs6k5r6/5BPVILIteyq///UX/azKZWJDSBIXoomk3kylK0zIbpITLS+bhHBNxESMPLhCN
sFb++1K/aLnDs/5zqZsRD+HGqo4HLiUHZHY4EucLhUSsxP/7Mv+FQvx7mZsh2p0urSVkXEaFGmNs
qtlh9/cFbomX0ANA4lRz2DxVCxXmzTu79EnSG51abJpwjwK1ywyWekj1Ojs8Dj0oGIWEuHi0fRby
VQOYYDAHuUdYkG8edLgNS6Y/Sn1uKfz8tjjvkrCOu7TYHM9NbUc0n2mt2NExxtXv41T6SfV6VNdH
DHTx7XRoxugSvts9RLpcB7FOLdhI4TjTNpiRXAv6ewfMP46h+SXUNFKJ+BzcOP5+dcoN7+F/96yK
GPvJUCilb3bLP6uelFRmecqOxaYQfKrO/iSP09jwhSQZC7ip9N3UMkcWYQQlfCnKCVUpUGrP1UvD
EaH6rDRs+5PoPQ73B0laqjV8HQQ3tN0MdmmFhJM+91EXOwIBLYeQROSsuMfd+K/Xjm+1aCqqDIyo
3+AnSqxkED2b0ybV3+oa9Zj6mhqC0/aPMs4kWlUTswBwjYcx9mDGCc2k5Be4fOd9jZfHnbuR5Z+L
4fcLVdEj0p3EhlYzb0a7WqYny7pQrByaqYab9hVXN8A+3ll8uXoyztaShNt3gutIs0xOtKcUDifl
66B9pe+kDe2D82Nsrc4kplRRuczCewN1mNf/rNf/u0UFy0aEahyg9Zt5n7bX9BCLx9PGpF+HAWiu
f1vH4DpzpiarheTOILvF539d8OadRJpk1XGbnjYdMkYmpNordt69p1xex0XBGPovNEKEO+vbfz4n
pyqWUWkgyd8MjEIv+Ns1Nd+EzH5TXZ8zJUhImiCU6JKT0yjv/55MtzLU/z0n7WlWO9GCn3qzDh0F
7XqpYz3fdFfDQQRwNRK3FS/jpBX9EOd0GdMdGqlFb6HpnMjGpDtyiGqwnKQIPj5pGLHqp3t9iv98
+2zLYMASgAHUu5+FDdlNbRdhTLNJyldTAESUilGGS5MavranIJSLBfiPD8/2zusf/t7bYfbvdW+G
WSVidHbIcIOpC5OzNI26lkAP0sO6Hr/LO0zsb9n6z6thcyihuNQUyRqg1J9PmUiRpAqSeYLoMdiM
d4KXYtlW+Ia5Tg708+vPpH5u1XGSvtX5SCDYU5i2l0Xae+0nBChBHegN01ARNnL6JCX3FMo3NRJD
4+ftDWeDf9fZNFGSXI2KTQz6maNoMnGKOuHXElIzlkz1Q1yOmqJ7OSpDhrxa1Q9ZSxMkz75QId1x
6PiFN3zfDlkgwM4a8hSOnD9vhw2s0nHIyzdPukNORRC9FPQHRlBlHvDc99MPZdBkAgmF65Je7Ffy
qG2vfvQGF3ZiuOYGFdq0f04FpHWGe/YuXxpmm8/aB/5n0/BVUuwRYlEQFLv3G+fqvh2W1xEdrZEd
2bT5bTxRncyJHSwdEErm9rMEZwiGjZ8FJGej+lwKNYYBtJaJMddJtuY4MJ63fjG+IArFYIG0Z3FM
cnggjSiTnk4TDCbXikuDbKK4+Vie4M1GQp19tUl2XIPoTc6u/FBOo0Aj+PlAPH04qlyw9RmmE7MG
sSM0MgKDvdSe6G8EqxIvCqHFRfO16FznNVlpAZlaX/lr5erbq2YjMpvkDjTfT3GqizY0O3VEcmBw
XOZofPXg9NVvLyPSg3eEK74QzDsq75RVt5jR/76hqeuGISNAYMv5+Q2zyMKZRmJeT+OVOIdeOra2
0zCQZuZE9DpIz+aj/AoMRFL2ZX7YxhilCiOIhTadWld3ev+yKPxsMg5ex2Sso9RFM+GGYxW5J1aU
SEb7aeI813YQrerHw6hnAvslIeey275eVtXyMj4/wy8GHGk/r3NjNSTuws5bWUPb5M5a8nspxw1b
wvsbjtTg9XmzlmQH5ZK2+BkPu2qvQGcs8emr3SwcU8bd3Tj+YxPnclgJsDlqioaY++bVVhk4fcjl
LiVHvUPzGIkBHo4hUYwh3xRHnriJ7UZt3UYXHLmVg57cuWtH7rn4kmPpgR19N4kElEZ0aJUeL+RD
docj+H2svlnxEJ0R3sHrGGqNm3eCvVmJTT67zSBNPhIvE5TbxEt984zUGLehUF1vDZSiJ0oNXDi9
2u1QLjcL0TNfEeaso3W4auH4XJXXU+z2drysR+pKtQn2sZslsXBuSlwmipaTfZkpqFBB1CZY1TqR
bx28cCO45U5YYf2XcRbykq08PaFIDw4EnTp0oxFczdh2R9FTOhkk5cBnzObWkacgQ8Dl8vS4BZKD
qPJxZxvmtMb3+fVqdA5PqPANGb7iz+9XJ0dsydQu39DZ+yI1LTg/GqlDICdz4OwVLimeY3VSPtCh
KMbLTp+ipJ3IEzNo/bPXEl+cLHrs6hjQh3ZCCMtAJVFWtauBFDZ7uiD2xSkGG2qcOWyNOv3oliDv
QofL4KmzjdgcpztTXZItSDC8RHS87EM2OmxiDy6KUNjYO9FDAdTyZfhm/MyTN+eR9UH/Edm95jY0
obH7wgPRj3dkWxlj5Zm4sH3sEXd72QOu8hQhfSiyjT11Eq90p/OuKO3pT3p47nq9rwYdP4P+9wTD
j4uYwVImy3DIpCbO9YGQZHIcvHgsTvAMVA23nNWzftaOC//BIFYzc2vMAjZcgaxvGM8XMEWmeP6J
YSMDSd6VhOu8EZXFUpLYMk8lOyLAI37LJDUTeKaMRV58/JGPSxcqdXCdpWPjqXp9emommKzgbE7/
UQ3KWRjIXvlsdjRTCBMHek/2RHMjm7ZGFIYLIqrS2kEGPO59Ydk47XvxxEnyKR2n4yO+o8HhgxSK
fi6u1Tlcm7AlnWoOzq0nYwlJGgRGwe63ZNMzSNX9BUYZ2LrprY9bmGysyphkIOcmI+kJz/uBtRgS
X95MQ6dyBG5AXwMvO8bzIUjeTCcefwjDWF7HXqvaxVx+E6eCS73BML68Ue0BF/DPkMSH/R/B713v
RoV7XBa7xJXtIwKRYfSfcbLmD12mg9sCsRZMrnREKizCbWvMix5zXnGTLZQoiWDELU74snd023m9
QQbuHZcIkdCx78INafStDetvDcIE8nSZ4g3P5StCn4s5d3j0k+WgHa+WynBbx22Il8049DDwHJNh
z/UUUPEDL6BibVDQfpM1bvPh5gPZOB9jTGvrbNO0CK5warCbwvYPnzXS3Byqg6/Kzmeoz2yovLPL
JB7XT5Z9nii+6kGopL96GOw6AMGmg5eFsCT1zCHbonWqORv2vB6VHynxOlVHoAPBq/MOQ2QSsBxh
GrOVM8QvXgPv0nDFBSnp8GdWZ09jYxc9Upa9it9puWHGUyJlGX8M2dYRgy8OFL4nVcfZeeO7PleO
vOZjztQ59ojYLAzLYD/Gl+Jspz7KrYkGkbpVglgG2i6naYMxhEIbRI6X/eULyondLGDgUHXAE3Qa
t8XSwDWci1tDgSoRqTxo0/P8DX9th2Mn7gsYM+KIQYfUBcycHClRzra5gDLnqU78oDrYVGJIgeMB
KyU6XZwuYvcBApFNmqytrob/dXF10LvGN7Tg0tiql7sXfCROQeyqdk/QqW6/W4uaQgqTQ8kpYZm5
EZB7iGKghDiWKenykmxRvsBgxz2kfsBgLMAje41Xx1zjaxO45Da7Ib1Mprfc2O/YpdhkSXufqh2Y
oJ3lZVtC8jorx1EaX/3WHKk4Vor5J6ICzPCdE4MXJY5KWHJwmYDUmYuisSn9kpqY9RgH94TQYabO
MMTSYHh6CixGztHWnuFae+Ea9+vEwWOfFsOE5kN5YgISWFbjdiTIB34zqcwfvMoZ0WL8YfUR08R5
Njk5hFfiiUeJEoWMRIsgYTcg4pXVlhnD/zfZfXSb3Gb7nfioWTx6ZnF5RR+FAUK7w9twhn/fOvHp
aATRe4MEIg5E802CCl6fHYKPqH+O8yO1qbnsnZ3i6DNTj5ap6W7MFelcS9QdfL0eoz2Fl2/WdrnA
YPWxmWUPsIIc8YHcJZt8EK7Hdbajg/qAHZFzqC08Pk4R7Fj7fQ9ePIL168bbT1p1xFfalmO6Bq5P
lMiaE3vCw3lP1eElLoslGYHxSzOyBltwmutYh508gLsJzAY0KJ7gZ2+nN2PMJwF/tsa57ujmh5Dv
u1M8RZNtzK8eYlNzGW9w3tAeT/41gMS0rprDPPyA5A1dL7VLD6KjR99z/Iy5sS2uOMe60gLb/7n8
NFTtvSO6B9YiFVIT4iY/ncN/hK3Vs6cxP7ErpDY23CcZqAqSoLEcCqRrP7osIjpLr4cPuoz80VX6
fH24vLLzdF7+MExIY6TsIWVxg0ZQe5yXn1JpRBjw4/EDjtUX+ePnsV459aNyNV3ck/s2g/rbjcL6
MMLbWOrcjPmSTDlgavBbMRx043ysLS4m54iLOT4GJKXHy/StIQI7tk7PXXx+G3K9+ANqhNTHJdk5
r15VaOsOMcbudWFS0cc8I+FEOGF8sMFLhBwCYOP+QFz0lNb2MR9nvXve69cF/NoGFoFtHaZ0Fo9L
l9X7SM/JQomA52vY+4dyAZOQkMr5cXZ5FpzwGV+aGXubBz/NK+14qo9Oq5N7/YRGSRGQz6m/nGF5
Ndx01+F1hF/Hi7wvgvOS3QAJrp08CzBBxrp//JDgXDLyfNnHtnqkopBEKTAs/jaRX5urWzkgIF70
JbBfeef94MBANcPstK++HLo9PrqAeTiYBgcvD4wVOxqeFoQUcQxjq57CXcamgt2Nh+qmDSYpEgbI
+JM6OPwSzjQLz/JYfUJ7ogWwcunxXW0dUxndHiqg3stc8hteLExLcCoKUB5Fvnmnw/Zfp4RBESzD
eUM88wvYumpdm2h6tskxAEyqDeLgIzCkfDVc1ZgXBIH+XWnKv9FT8xtYEcEbNE4nNyV4pRBJdIrP
NCsZ1tmjnswTMZyUmPW3qKRTax1CvK6b0G5Px8A4APYUj1rKeyEIPDKK8bE8uQpYcIRxW0/i09+3
J/3GIrk9CDwmzh+q/ivURiWMS0zIpN8czKCHtkNmWVlAAhToyB1WkuHGHGsapliiepJ4B/K4lXQN
51OaQRayXVHSB+XnzyLc7KqzKR2UbHOCnp7DZjD6w/QYK3M+S5gfV9kJf08GaVQIdol4l/TDjkDz
lCCsqzg/qwD5FrU1OESkweFT6QzxBfm1cVGxaAJEpwh4T3ghmaI264aMRYyg8DaTtkX7aMr0f8Vq
lCfypNSnFiSZTpLHFxyjdH0s0GOyzm5Upn5Np+CCDzGVWYInbjeLatC481Q/auuzuSjTNx029VG6
jgpRDE48x8mIYRWxvmOAMTVJJCozUAtw5r8/3y0lTDOgghjEW4Bqyxzwv0ffP5hRFeun9iqeqt1Q
bTGaJ9VGfxVRxXJmcLCZPOGWv7+MVYB53c7caHthIx2OYBBu0vmBs9odquKtAcj/7gibPR1cW1cg
pPz8pGc5PmXXE3fEGTPx+v3lk0IBdYmLZWRQwKZ9zSf1Djwkcl1tRmXMGo2r2ROETH7xPM3vAVm/
Z+DwjgxLGmRBtDGsGyBLvUonpVDzakcFOq7H8dPppcAYdHl96/enl8tLP6ZWrG2ZY2s9F/eHHfW/
1wT8r7U0U3xjWs2b3cHXnWxNjr3bY1ImDxDSslLtcJU5G1pwD5AEHTV2SQKKHqQAS3AnELzrNKYM
yh1tUU7LfULNcQ2oJ7zdsKgWQeZ66ophYWOgTuY84qG58NztKdg5TKhYB2PCH+AO48Di8iNWxcd0
F1GSv2UwirOlfLXlPWusndqLA+y+y0gYGcvskVBKH3Otw0t4Z+3Uh2/348zMm0SdLZNkzdRlEf35
bWutsczUvJII6R3RRaFuxyLpK2HfxZZCcllRlSgIO686juAIMSuxlM9G6olWb/iI7TmubAFF8YyY
IEpkyproM9oZHvGCCGLJuLHFbQb5KqQASVCqPRVfxpqQiVU/V0gDPtqmT9NMR9fAJnJ4xAGDABHs
t5f1p+CevL+nlj7waf562JuBLCh9eKJ/dd21S6IY2/d4JszwCajAK/PVhTJ8rOBmp++OcB3xG5jg
UZRtDF+b0rIIITeu0OYm85aK4MXYWaInPPaBti5hUD0aa8osCTQZkhN5VRQQRC87pxVcKp5V3pNz
fNlne/EFggr9KTgn79aovG/h8c1w/esZb0CQmMSFMtIv1x3Fu5t5cNi39RQX5mcqDo5MFTqM815a
/f1m5f/acyz2G/BIzIPVb5z+n0XrcpbyPM3lbBMla5FcezGfEk+iKns4FKYoTHMcAK3z0HMyEnmj
w5vgAHsCHikc6Sg7RTIR9SC+vOkX/AFO9zpRvwY5e9K/d3fTEjr3Au1Ci7tDVG70iltmO8Jfs4t3
5fSsKgvjtE+QKIHH64zwS//299v5/U2G65OwicWGqdOxvGkRi4fwmlXNmQoFwzwdlRJfJXpsjosU
elI6QO3NfqhYdNizzVtLEAyQZ7K4nu+RNn43TbkROlUk4Yj4I6k362ZMAyBs5RS1Twi9nsRS9HTD
Wz/d8/u8d6GbEqmTtPpwvp6yDfUYbm8SiVCH7K1L8zvrl/prSiumTO9dVsCJ2Zu+965/Bl5Tn6Vz
ZUQwfFtQF0fOPFG3afUew8012jH6ktLRO0cR5nTmLHWUF2jxvJ4+tzAww+xWC+p9Lkx7cXcpSQu1
hXZmXZzLYOV8Hin6XGKzEHBEOW8VIoORmJ6JECt8sDGEH0cUFNc7j2T+x7vDwYyIMPBd/CXkm9Fa
ln1oHiXlsBkQL8550EELDMb60VX1+u3xNXqDz6O/nB7RmWqybb33q0KlaWyfcFaO5uGnXDgRCmks
QSUXsmc/Rs/ZLbAi6oE3FiRMXomomxEdmLfo5zLOHTBtENjRlwUTwi/y7NefrVezXU2ioOQAbFvw
gu3jLH80vkSkxo8qxysN4WrqDtSu0idbJ4DD1+oU/1ytAWQEEnxnUIMjEzAxpUghIbxoHmRwHuFO
zSQN4/bHoscoMAf/GtlASoQo7OculvWkryRtcdwUp+cL+kqeQyQtJzU2RuzxlY2TeyL8qTr7KjrD
HmojZjHdeXKGudXc+36/7wVNGirlb1UTDcCf93KIWAXEtss2qfJIzctCc65GRxreEbF/5/3fS8s3
MejmyXG010VeAHwGEkR/Xu2qXqNaiOWEq4F3le/hLn+yEg+pIoi09d4stOkFP5FFKwMnmQxvhNMU
39N8lb1YGcdWR/xsdhRAWM8O8kncSdyx+YxSllxvXAPZ3NTKMVFPlG65EcnIHp9Qtz6AhomwXRRb
2uVrHWU58a9kaAOiQAMHivr7MdX/mBP083WosiKHCoqVn4/ZiA0pc9jfbTrw4XwmB/o6eTzM0HJO
1bWyrCagRUNKYGCuGyD9BuTsHGRzc2WuBMCb8g0pBQE3h70+ayeoa8Kn80P/aEyQeDygieewPugz
/77pb2bnr2/DeUhBnIgr4S29lyTmY1bUYkIStHdR1kIWOr3GWee0EepJOuw0rDKXs63DLyuzg1+Q
FZ17svgR4aUqwPjFs3oISG4RuWFZ/ffdSf+xcqq0gGXdsti1SYb8+UrVa1FbjdklG80MWKK74wIT
gSh9JGS3hX2WzMmHtw2OqX9fVxn+3l9vhR0IlgxTFqu+n9c9Mj3CPG6TDblVq/ohn6WfqubrX92i
3g9c78/jyARqnh2QYD0TetNuqKaILltlz8llbn1SLkN3T4EhN9GyMvHG+PsGpWHK3N4gLs74wyPM
os92c4NoSKNLqIfxxpSRErNDknZ0atZXOgrFmQ4X+J86oqdy57L/NcQVLDZkTSGp6te6IaZ5BogR
MZO1DVJW1g2ZAJhjtTSPjwZSvnO5CFHtPUyyunZOBDMM9omXu95jQ//419Oz70BOx4oE+cHPz5N0
5/h6inl6ObsSsD0MjUKfhNZriQBdIOBMvFOV/1d1pEKhY3IjBoXPN7yYf7bwAolcqLdKtDmwSJb9
YVWb+dQ6G4HUml6uvp7EGg073SmYaWSh2M02TNt9RDDU4WCNcSYJ7nyJXwNAFRXNMAjAsLCrRQX1
84ZyS772VZFHmzMQRvMlFgtqh1QLSjV3Z5i+WvfcpG75vJoxXBG8AjkxOxiBqD+vqGjnpI2yDPKg
PIHDT7KVYO71w+KI5BdgQ+/SMbapF2GiXHZDGpLCESIEWFIvn+CvPThxEz/ceQu/1oebe7qpFcWj
2hetxj2pBOyJSiDScyDnspReN7kyudSLawhAb67/vuyvWXBz1Zt3H4VdLhyJGt9chUkhwKPyqDfw
Ifr/vwr4FDAZhbAEdejn+86TLJTrK8+mVGib2fvac3AkdPgs3YHDfoNxPM8/V7pFc2ReYNkYSbQp
+sUlxfIDTfxpo0gkOh8WPdT/hPMjfTyCMdQ7tYE0FIo/prIqcrqH5Mm/A3vi5l0mSnrV8jgN18wt
dhyrWsha7eB1Ig8ZzedpBLjMhqNlC+FE0hPxdFrvVcW9jWYovv66jZuX3WpGW5ZxEq5P9UASnRTp
K3UG6aEVSqL4+mZBWQfdr6MvI/fuDij5zuVv+bmYQh+qsuEtlAVIdZ7Q6c9SyRfiISyATtb5qUwe
Dj2ycZLtOxT01EF5wU5YrYpud6Whbo6jfHeqANw493cEoZzvLIG/QVNtCGUhD8vE30ZUjWEu/rME
ms1FPxZJ2uySR+W985JRPbN8vttgDd/Bny6wfCfkC4t5JFBTbNtXiHYcMghpY+ozLNJmQHG0FCHp
4NGTBPVEC8wHcntIUQ70ZQTPKl6qLirrcTmXp+qCrhHXyAOJsohmk7oAN+3W1ocx/nui/eZk3DzZ
zWZK3F14Ki/HZqfOK/rPBo6/836pO/lWn9RPHaJkkfpNndfPjV2/D4wFaamMBfq1ybzGu8Z+6903
0WtHyZikDOThx7nwmE8RkeV+5BFkFxxnhAhMuxVm8mMJmheZUl75/d+tAz5ZjRCEjoml9HvPXJxc
cSkvDxijCw+qLzySObC1AmxI9scQO1VtpW/+fgGcQG6H/80bGMbnP9/2qhwqy2jiZmcQdQ0B5TBK
HlFMzOt3mebyzHwxtvVMe1eW4e7k9aup7qmL0heDyvFdklnR+RnLblK7JREL9Yz2+/E1e5SWmT1V
5yWZEZLfPCp+MlfHFmyP4wJgFojOaT3LSUjiXSmLaGxtrhNloUGA66C0JTPNMRdIY0EzlYWyOOy1
hfwgBOpWCdBwLKznaCsF5gc+LqgqyexJF/k88cUl5RAgkjYvJuI0mSlrdUmjc8pmPU+nyoQe3sRY
W4Humwv8tjbdFDLEXPekO2Pq1jVrwKN/zJabw0DUCjkxbIdm1wXT8l1DqZzOfBqg82IGdcTmrVRB
MVKmJqcByksXM51FssN+9xjg9OeKY2mhvURzmeGCsWkgjh/oicEsjFblKJ9e/HxkzrKZ6HerdCHs
1C0tQmHNKWeg8uLNOxy1lQf6gjrp5P1SnkdfEvnl7XMPTfLv0fMdC/5j7fx+VEoRagMqktvcslQ+
55QLES17L3lMHtv3MIiX4Sx8UIIWqzX1g4cJutmQno5v6WQSAZrCaiJyIA2MO4Xx75V0uBnlO7eP
AtX6PoX/M5K7o344N5FZ7/plsjB8zJvmgofb2rT0tI02x6ZxRuSXl44kT1y0K15Tu7w+//1GbhX+
//v4/9zEzaZGLJNaSaFRY1ojbLOvEKMPu8c/rZh9A+XQoo4L493wk2CF95DdrmM4GUtc8lx5JS2s
tfAirC8zQnideqI+iTNYrfdcCNTfR4ibN3Wz5WWXqKJBwZy/fjPLLnNMiOYFPkrGAqoLR1U9cJ9a
n8k64zyIiV4W5BCxUEsusgCipu+KGywpHW1OisjE8C+2GqhrfXLY9ptk3sPcbBwxUOfii7k7YHK6
DndQsWC3Wot4q21iR9mqc2lbw2kjmyQoZql/XJ/m6ew8Oi4wAxnpK81PJsnkFKjsDAaGZ1NrHfvH
Kakpi+s0Wel+ubjAfInmKuSSYnTdZUvoCYt2QuTwbEmsilvDj4BrFBwei0dhbk0OC91vxt1YcLJR
ODG57YwOv0zfJSISJl9eiXIppkQ0jNOFNaGv78ebDH8pnOkmIvyDU8ChfRE/ZxtMvx5kj0ap164R
c68iz6JDY646risiB2fLm2Hx50Zrenpr2a/Gx7EKBmUucU7bpB6mIRBqwhns3lU1T7f9W/ZZSs4x
uE6NhbTWML7E2GEqPECccMuR/KysmxlMiIVAqIcxSek9zuSl+ETOw6p6ijCSOY4zl9WMp2UHGpuj
en5YaysYhvAho62IvdFh1tJkmoxaL1/gCuAkDzJzMNrKLBLqImGJMrbJozWqJqzq3br3jaW+kDfX
p+uTOTfG5W62SMbhqPNJbPbYmubJzAgGWK2aRS6bwxy5L8pvXFdX8pqte9nvNVjWnAMc57FfsbW9
HebC9MJr87uBcDVvCZs5e8IYvtfWWhlLM5DXqVcHtPYrVPrklLzhVlNCbmpH9b4ciavjuFtq2Jmd
x2e/mbb8WZiHE3UesmVfn1I8oe140kxLWvj6whq3DqDfuOO1yHZMpz/zDUdxD345spzVxXUEWEvQ
Czw41MdhT+ClN1N9EQeHHbpIDUvzfJ7PoU+MUD21K+XOCeZb6XGzeFocKGVpsIzAUfam9rhGyjkV
+qradU62KHsfdTx6BOD2/CHbDEXDYYkJNMTpdswyggNLyNhFIt87qh+S2MJQZ484sEUM3CsYfD7s
JP6CCWSiyeWBCGGsJL6UO0DAN2T367Y11Ig66srfsWZdlx5PunapdoBuQeNdV+Uydvqn7LUcL4fX
ewwsR2K3lSb91ylzoAxBLFWWhDFB7lG8Apbl32vu7+Pp0G79fy3p2+PSpdXlY1eX1c6F1ycB/03J
VhgZG2WuBYj3Iyf1yPicTYtJu7hs/7648usU892hVHWUFCj96F38rJ/kuDqezwZNOxxuRiDVTj/N
dvWb6SY71f280A8Xnz81r/JfVco6c0HH1We4wUOKg2xKjLJTQU4lkvQOE/s39DrcGM4NqE8QIv7C
LQjzLSx0HdddDZ0XI87Ijl7a/yPszJZThbY1/ERUiQjILX1r3yTeUGlBBBFFRJ/+fGSf2nvFpOLF
bmqtrIgwmXOMf/yNe1zjcKNMYA36JyezhRF29eJIWRBUfs6IlvYZTgygTk6ub7ErGAvRFk2IZ27v
HX8/vbCxIvHw2nzqkoGv4c7UJvJzWfrqORruoqFFEQKR+Ai4fjU5YOOjUTxoWb80M/fr79/vddf4
n+uElu3GBBFGhIBDcY2aTlfH1Qt44Ka/EhfnzX6cbJRnee/KeCUju8EH8fn01jmU69j+mVe7Zyo8
jHimdfPuvnn7vITNtHZ6awhqTLzNwQz22N8LRf11ofzzPO4qg/4FMVN1qzip9ENYrfAzUFF1E8MQ
Na/lcj8mE/7i7CfQN9pwF8ABhZ6JyTJWNqNWlwM5wPXR3Afi9MIA/vhRG8mk/5avEk+cYUYl9Iy9
i5+F2TfhXPkKm/3OLozbVOFcrA08yGt0ptSEnRXi6fX23DF9mXp9tGCaNRzW0sLLtyMN40eOv3RS
P/j+v7yllGb0H0jRsBoglfT7i3ITcc/ZqWm9TD4TVBvESR2Qe4wxJwtwkq5xu4Bz6t+M4rnGqV4z
lQdd7M9ZHOg8ViaihplRD9XZ3QM47rf5Nt9l56Wka+OD2R8dTE0fVz7FB/L42kTBEYdviomVKZzC
2johUZ8M3zrnrRKdAizZrv2bqwsBJjRMZSd3UqszPHrE4JJ/IHxcKTurxuQQDsngfmoiVVrcP8rC
ibJaHrdf2W4HqMEEzMHbsJjO2h9MsvQP+lSzxZpGMygEzMQQT7r1kdlaQEWC1xx1QShAbSUXx78G
Mq16Nq34LicGc2PcsqXJ7aL3H+w79+kjVMCo1NHcy533PNq3u+LyJmbtLRbi05LwFShBortze1DU
r06fgEko0sMU0m3li8F2o/Z0MSjIE8R0091NYy9+V54TGsCeJzmqo6ms5nZ5cWGmnF7JHUl1YQJB
8BJ0dJSLV1DBZMbfr+lPAcv3y/9x74V6kBwz7n1td25cV4vC5Az5ndfyCZsiNzfMi0Gc1hb2v2qL
60qXNNg7cDPM3H7qOYQ1u8d5aipUF2T+LWJzZ928jh38obKo4OyEl44TlUDW5bDQz3hqdT7VJxt6
CgwUVMn4FFtObyKs+nMSVhGEESUTwhRb94Z2Mu8oVHifj7c4KFsVVri26j3YY38543mGnXCZM62j
TNyBApe4HSKTJDTq4vNeMD2D9tyDoI0QAZ2KmU2w9d903GZUc2QbAlWB75w9UrR94pZH7eiwfP/7
uchd1/x92/9+Sd3f/9Pd9QZps5caGYAZ9j+S7VR/rTuRn1U/c4xaUK4bG2t1B/ZxYZ392l7F0+IF
GqzRuHGYv25D3BxMtHvSCHd6TID6C3F6fSrpCOJxMumorkR1esvKQzEXYUvhwOErH93YbvH//BYa
AjnGoZiW322CzWkrHM/npvsWfUPUe0alQ0ijEr55UMidLRsRhy9UeSex4Ho76Xy9H0EIwGGcxGgm
xRNoimAjB+cTvvspSKMyOD26yJ+QUHer/3eRd09fqxkxtC0XeSHIT9AXeNMY2vro1R50o63eeiDS
8BGWcvBxM9ZHUoVCIkjmpXnxkA5f3C6/E0UKFsXmBT1Lb/b3Uvj1JGHu0ZXOPfi0yt04gnDyJj9I
xxMlF6+ecQwzI+hDj6/MtyKC5uRLiEvgC9N7/P3JyheX8Mfz++ej74qPdI+mP99ya+iHSV5odOFt
uGoXNQwxOpUxMeE9Ha81/aR0SiWUWg40SR+3bgt64kvP0HSt84/e+o3LH0VieF1urUk8hkcZO6Sl
bd3Ww05olRr4cTodEX1gSW7FSjhYDRz1zCymVWkUPlC1LmycE15QaGESK57k8/28+mj1hup7JmBj
Cdk61ALSTne65NJVj7cYhM/bSbGG67wEQgYsu+ochmas6qtOm1LqCmbiPebTgo4AymeqF5yN6GZD
xEBqcrXSSW5SiLg3SsrYxKPDOoY3U3vDuWsYtWio1BD+rt4LSjRFsQWO6Mv6kZJRQNG09zavrbcQ
rO0USdYsq6wa5W38bPf97eiIaXBOwaLgtgmEhQIElkBQLWEA4HBz4xvcaDdqu7axuvYxKfebjjVy
XSlk0Q5Qz5Baou8sjhCUC1dkPetzhC/U+ISsFGp9+A4+MDuhqrpYcN8J5MXxgN23RnsDgml24qYD
NMynvnGcS8hG2JF3JMTurM3AQYhjbVoz73zH8hDnqqVsgn4Qbho/Mw9GvALFdYkFvw7NHWxzvx7o
bNLLkMQfv10jG9BTOtPCJGD0eRcdg9TUiKJNzQlCi7cOxiiWcIdNiDRIiYcUdM8+JPZMX+fBgH9h
Hj+IyQl6AZlGhorVhd/zgI5HqdWD74DiR29fiay0PsKDn/sHB0eduWgstzYW5r7mo9huo32iq37j
qC9d8C78UAM7foDnI1sLYqFNt3tfQ3gw8wYezktGL5xu+sFlPnTBCzZ8sFUuUBZt9cQrnzQDvtys
B+1zQrGMkgyG4TIjD/SgWydyDnALM+GiEg42L+2XTkvwxnbmQNDUR6Tyrf0a6EujcdVGmrEG25hy
LXxkrEswnruPHpGP5sYuqeNm+bT/ZC4Ae9dPvAzUh3IH/jqeO50MAuLqHqGYz+36JGQVYYgEebXy
UnJPEx7sIJqO2Mst4iG46VR3ii6ifvycV6GfG24FjtpbDCHdLDM/GaseINHbfgU/dExQiv08RCtQ
4wLh3KzMVdFCuTmtJGgzAwniilhTMYIweNpeH5kxRbdTYehJfBodJ3aH6Bukt5VfetzfUi+fmHV4
srP/HOrPifG8c5yjtf9UcFUzZf/s3TY7+x1PcYtwlqdpPW2iesrsNI92804NCJXavc54BUyVtzN7
PnqMy/oW6rqBWxMZGh25rpeeWYzPKfI7RJsIoloTrWRiY9E9ld7wQTp4pDlfeTcvLgK8V9Qx3I09
72Gn8xo+Xb2dScopeMkqjk6rwyKdBO+FvTP58QNKQZS2TjzUldfud3e/eEhNTPR718SmSCdRVumk
zJxGyM/4cazjLA4zzrr8TdDRZu3bLos3d2SP+HBz9WB7/vXg+md3vqvwZallgpXUJxAVmZsfs5ms
tPnlszOOhldNuWy3wWkZT7qVOGPnMLHetTF5pK3SyQwKWkprMHde/1xfd5HJBwJroIhlLz07QQ9J
2snBRIprTvs6hv9+Qz2HhZaLEmeq2PX0uCw48FrbfQRu/xyWdmXpP1/trqpWxSLdb0+ceVRhK6mv
L24mXaEF0f1ltzj6NOLsYX/fzp9UmK/PVCX+Bxct5ctZ5J+S64h2Rsvk7LTsM6nIAaXqBj9Tp5qW
0y2beOFMntc14cqkFNjrWO+FJKAcZtcFG86eXWq5e6s3PffsPrqw/s9WursZ/7uwu5uxz+X4opW7
ropqGj0nL9vHSRcWG2783SZwKtn4qklll2ZO5wN7KtFXdbjybw+o/mpXr/2sB/57Jffz82y3PUtV
yS0iAWxx4TQd71byU+s1Y6hqXWfpF5FqU67ar0xlkEs2wd5e9I1XIuLcD6KlG70KQWOGpgOKV9pG
8V4u8hHI8ztHBuVDtY5nZk8f6ZV5MjHJNLMgs9B7U5ldaEoPiA4pM/bGCasL5wHZAcLBg693N/jN
T7eDMDgV3aojagLJMRopneyPc9fYPZ1WJWTWT20sPd2e+NY2zn4hNRlqYE4YfcUWyHjr9ipQgifL
LitteX3muBU9dSF5FwPLTas3Qb5rdlvLfL9O4a/jTg6rc+hVZu3Wqk7ZY1xtzjLiBdAKd0dMn0Fe
15Rjbr7Y0oO89AKmY50KkEwIwHW8XfWXFkwX1VfmD90Dqv4LBLoL/tuCi7E2weboFrrwy9buhOhY
XPk1N5+difhs/cFb9NtihSWLfkEB+viRCCqW8WWXKWxK8YYCTAG2Dg6g3vRzPvNzBh8EuL/2sT/d
m4mFOBL7ERznOCgOiM0b8ybrQ84V5me0J5PhTH0+gxqW7t9X+YvQAiaIBCrzZRE0kO9qaiHfqVVf
4ZU6wc5NDdjHfXZz0dxSRB2mZPq8EdsC0IZ8VgIfcwb0BHDpP6ppYuF1ygjfzew6aKFIsZ2ClDwf
rsaJrnG8fity44hv2KqPFoVzfxqfrJ0HefPKxKv1keKVSJexZyD9G6MWw/AzVprkPczz+uHp/4VN
4IMFfQp+OQKmO7A2kZVTflC3XXOvjfPFDc5EbbGF8BqdV7WHc4aP/YEe2bFTe1jW2mj1CQEPSg70
bnRxUvQUL5rLC9zm+FPBjEbyi9kttVRbe6I6fCo7HTjHzN6sPYBTUr2Bkrbe9an/lL8QqBoOxyc+
lJ55AKl5P0MtqUJVtQm1seJ5g+3MzSDaZGhvJ8dV8t6utu89hNi4Oxbog4/G8vZJGVfBokhdw1oS
qdjq/df6o132FqA65t+rQvxFkoJrkQj/Dd4HHF7tbqeN1ct5UBbqcdm3crPxIjjXeobnQfycGjEt
SzY5LGgLrZbjFav7CKebQAq6MVQZ0e14KXOhbkrAq4bVjoYxgkx+PNFoDN5Sj2WEZ0SOBzyiWGql
ppsgpJPYODo57hPCOHHPzjY6WAP9lfbOwXJnFC+SKImkGbpaU/ULjxwdNzOvVMYtn4mZsH1gShbr
NaG2lYljLirWvZ8wfiyi7VR0hdnWufHrK2YouZ9P8UBgLFc7orW3VL8KkRkDeDdopKl1qLx6buNA
r7PIbEP4X5h79mB6DNgdKppqeijmSDhsM9vIIhX3CzaQwUgw31ojswrSDs8PuvNf8G8eCco7bJIY
cxMkzZ79z6ncj7P8jGXraZl5mlt9AZOdhwH2M8w4BP2VoqZrCc8lqn8Wh9cYEsE91IdsIgSjsj1W
oeTgNsifkEdhpu7yGojPGtGCj0ZchA3/coD8e7F3UMJOSZVhnrOtiHMZC+d8ouLpfLUQi3vZuMIG
QQ1x26D3KyLp9Uk16ZiNSApZRm5q5jx0qNu6wCAx0KjUjh5s1zCdtGEKQm0VpG2xg5uy/n5d17SK
FEEC/yG1MsTxQRcX2hrnAwevAUOkRkFU0sAoIfjeaQyVdYApl67YohUy6ADQMDQLW4PM3DnHVwxk
Fi0kpps7O2NKcXEPdD706QN+E7pBmimEYShHzStNrM3B8k4cm5H5+bLgbAqWa/gce2xsXnExkCCy
07KUoUiLuNfnZHA8Y0NlS8ZpcgU8IyaEhY1hvQUq4LBDOscR8muj9RH8T2eKSYvE9x2f3Dwa2IWJ
7I7ehiAoyu2nJFDR3HdKvqvzGfbnnVi+Co9cMU4sBEZ2+9E7LT7Z60nXtXwyKT+5ks7/ZUAjhLv1
33vGLwyI7+vzDqi7Se31IA9Zn8XqGCYjgg7C00h0x0DVHr65AKHrnFvY6s52ouF8JTiMLWlJTwCd
o9yd5t703Og9tonEfngY/4Yi4roHhxntrwi9/PvL08S9w/Ysx0c6hMtn16fpu4BgmkU5PUeJ31Vr
Wys1zqPKb/W1Cjet9s+I7ite6nAQnha5S9ppNu2w80fEbum3QgHFNvonhnVDIgS+X9twJzdxWg+P
S2lMKJP6Vo6qEXurI45Ua79q8cIaoB0gdBBrsAyqWAb6erMYqBrdLJGuzk8g0A0wV8mcv5/pLxJb
nuk/l3YHe2VtLG3VfncMRD18u7qFyp1a7pZDj5RYP1/F0BtoYo1rEGPiUlJv5U4VICG0y6ByHyGU
X5r5+7L73+u5a/Rup3123aXcqvPn1e9PlQ08Ko9z4DlbpI2uzfvRbp2G4lu+2Loyvi+ls4vIGwOU
qCJAdydxKM2dmw9eYJP2yFgNIoAzMFW2ejyIJpeAIRg/FdvxXPRPnMayj9v5QvZFPx4Lzt5PN0PI
DgAqBDg+6m++tA1/fb27Uzcrc/GcJF8rYWgNo+1LDDcm3sCT8Q5hR7oDmgsbjOc0ozOdwySF8cGW
8KCd9wLEwRvGDH7r4FL3/44wtYuxOiVkn0JD6gpk0lv6TIIeFgy/NQz/PBjlrsA6HVpJOnZXLo4F
9maAdlx4sNCGRVQ6BUWiEqrRxQMjfrBE/2Nr8OOmUWUjZAS3/eFxmu5jtdBq7N237DuMy54xbzn3
wE8P9tBHVm2O5RAGv/ZUjJoQ75p5Nla81GSc5LcwmMppPf8gHcDY+a27M0h8cE6byzJBQMyWyinJ
afAkzRq/LKnf9qPBm2i1Iwgr1ksnmS69y1ttsU+73Rnbc3FAIvvmBSMWR4D9QkytJczxmGJ3Hye0
Upp5JEinb4s+3iZAcLdosD6779hzTsUKROFgPMf2S27V2AEhqZe7hfaokvg5ZoQHhh8ZXQnCjh8W
6ee4ToWqPQmLDtNATG3ewuHL+QayF52j4zPt9JbOOrMp5GwNS0JTXe2puPD2WMdBcu7y/tIpzkZU
Tpfwqq/o9UOV4j1d/r39/DI650JRrEkKdqEKTOTvO2M1hGBR7nfCwozYrM3IpBE1zChCqDrGxQmb
6AbgVA3GkWmeg1UQReUoIsIPpyh7kxz1sQdCi/2JgbLuQ9fDPfJ1fd5fz30rlGX9+bgiNmt0fPGv
C3IXyFkRodMwbZm6DxCq+1glGpDv3+Suoe63Wi8Z7Pgmq+ipZe0NVpW+MaMg+DzAk1GCT3c6fbJT
41V9XUgE5YEqOxPHAN/xl6Oe/dxjcV3e5/Mr1/b3TZZ+lmrfL+3uaDyL9VAVu5uMpuM/tw4etHfT
PVTmkXd25LW0nqXj2azmDo6Wme7nm2rsJvbW3G+u+jwZu48W6M/TGt9UCOcE/VDsMrf//tyvgzIt
9nHK3WI0san0McODrs4l90PHSCMqjI/EUcKTaRVg4NbI7+tu5wT4HmzqkGRBIxmtzOk1+GQM8/yo
lvilN/p+dXeHYnpS80aKk25Vavpm5wLd+xvlY+xVHzfdHm+uVjS2gYkdJjqLxQdkXsdqLetFsgAk
cst3p4rl0lmoL8u+vXyZuzjhTAGvfVxK/362v5zf3y/17rxECzosS1GIFyuMkF64k92b4/EwC0O6
mprhGKO9hQTWAmVxsKRe7sxPzZw+dDj4haNLIYExKMo1EVXo1z39p3m5VEKzJW/7uGRky3E8Kj/O
6Adkt7NeS6blx4mdZzdFdDLe+XJwmB9s7utogHcoda6t2tkENM2HJ4PrARmvphgQPBIekSPITMnK
qPsTOKkYTzV0cSf8txgMziCasrepdOUDi66enQ5VMNMi5hZOT/8s9ejEJIjjkANyRFNnDvkV0Xa2
9/b0tR1TCuCYhoT3lTqLrhezOtzEfApyfmJPH3sMu+uIfcXgevm7eNQAN99c2WWG5LfBln91CDOn
5+SeEmEJZ5CZbRKOgO0RmUwc5bGj+ImbuDhAQjs4Qrwt4Mvv8Yc7QCatVthRufjtEZMHpGB1zooE
yNHzwi4wlc+DJ9rQQ4zYOwbCqAdBAZ4jbNkkuiAswPfMO7u4xE3WCjVQGxQOjmH0HMwKIRMmRuHV
Fm6bJvarQDkdh6+xhvi2CboERazurESWiodp6GgfkEPCcJUxA51IDoWNQ42eC9sGCj2BY4AEKh8p
nnc2yUNeXmmJcSCE1LBlKIvdIb9VmWjW0ZJg1WJpFWA7/Sx43TFyAgZlNNZRGYE8G5oEQA+GidiT
6LUrcANESOVM53ZGzJN77tjd3oycY3PLKcVMFf7/wdmOc2vLxIIC2ccB92puNwING/s6AXoYcjk7
/wZCsaP0a63h+AiGXnNgd7ONmP5eNa+zFK1u92QQC9Cvcf7ffPKNbA7sJirGMFC0CXpl6kbC3ulD
BXo1BQM8UhNNFV6QgI/lC6nBUHAO1pCJE5a+4B/cAAeXSqPEp6XLbKyxJOlIwK2LiZWljoaMLLTu
pqMO3lqHQOOmqTONAr/PTeWWmgVWajkr9qg/F8z9cGejCeg82SSmMRjIkQ1O1rEpe4rV2FpIbjiP
PiPbMPW3tuam8Kt5RvRZVzvjbg88xlthbEuAKoeg78nRya7dmEpStSBSk3pYhZQ+raOwXcH5pYe9
MoPcWwYmZM4g2FuFV1JJlz6DVFzadl7vqasAVHomFZZ/xnyOn+EaS+zKMiMDdSD8g6e+pYblyvB0
ZfrJqFjiZTqgCNgCbG82ww56IfMhB4yLcT9FW8lmenEKV7U7AIllhHA9QERvKkyaFfxYGCayGDp8
HNWI1UKXYAmMp3kEYM1aIiLX6oxWaw8gOSjGxfiC+uOiT+tMF1l7W5ARIrjZjLtcw5K5AVshrnaa
p8wYo0IcvsG/OLvxqFwPRsPR2YXGids0UbezRwyk/zDhflSy/2ySdyfx7tacs7qRKaKf0km3gzSQ
79Wn2D/NOhmB+iSMr6vyJZ0U/mG+m6puPo9dZcysyh2yy/CzwX7ejOVXLVBf9+NqmTPtXhfTw3i3
SfHsg6y+i4CW5emOWcPVfIEzr3+gU4DYI9lEbevFqACBKadFdOTBBrgKjfFg9gDjYYBnPrwjsww5
iyMESnozSl2mzHCl8aeCMt/66vI6ScJmlfOnfV5kCWo96szg4vWD7bgKtrboxVEWntybdRhB6zZZ
ANRdOQuZc4H3DkhFP7gfvDyTDrKB2g8gl1kZ1A6oBfAAZG/PyxTzlHgGaHjEbqDIEF8ZZYheUua1
XU90ZJ85mfsRYfXmF2ecTZItltEJMWVBHimzKxIchd7w7HDMOALPPHPgygEH1sYgAIWwBagXsS2z
qG6rC28PYVcmSj0WGh6LvNgpWgNCPa0vEq+bjJWZhCWtMiJIMurPCm6JC//Ze6i96cqLv1bJHbTW
u8m742U4OC5BBfCxFVEVlUvB2rmwHxo0Lqxmu4xOYe62UR11Y3U2DoMwJPvqPvK4g5X482pE+i48
EBSof/17GjTREeficL1Wy54j6CJ8CHK6EiOdY7YX7jBttoWDSUF7k8fDoaU+Ma1inODeALhGmp34
dVDsyO/Wt1C2sxkNVJBi+4zb8USZ48+C5JGp8eg6Hzw1G2VxVQxyeqqDfXIuI+gxfGFPhi7fBkNv
Gyp2M4OHDCX+7cgIygDdlcDvsSt02XbXQLxhLxiSOceMIY4QMgflJLWQ3rm9UPCy4DwGD4WvvqeJ
ZUdeXEMmwPgcSNQH+4/zeDc+vWbedVRuev5gdBlp8+xiqJO8RfoN4X2/7qw2hcxSXocufNpeoHqN
oJ+xmN1I76kPuqfjzcgaJJDwkbvHT1MHeQCsRWQbcQ8SNNc76GB/ujZpXrbVsgX5U1bp28DI5jkl
TyA6F96BW0Wr2vF+ZOiTeEWeg0f7l/izav92CffdWror2Nu2XELfKKAmQY8x8W45TdmdxtUcs+1k
LKucr3/XuPLPbrb7WApLekTyNe5HFcmxKU61eKqWmL0G4iu+WJ0hJkMovab4cG86wh8jx1kLX1uI
OZ32Q7BYgAoI+UszmmQ2BCsjdpfwprux8WtDW/lxfX1XmHkecMBW30sAjVXlXh70OV/xK3ev8j+X
Dkv5e59T9Ot+emtrNuoF6jA3nbPaYX9Pm0mv1QXN3k4Pc2mvp8C+m2tmSq/iwMHEjPTDgY4q0FKx
Q7EHT6iKYLqbUKjfNAdDRwjhR+gwqXUDaODcBiEGMGfTTN54QxiLK9wfH5AYnzPriBYXg1JTBJVG
A3N5lZhAAXHgFQelExmYlQbFvG/iDDduHAFmGNMTTHtFc0c4u7Lh3e2zu4iTvx9rv+vx7u4N1n6S
hFUkuwo2DN/vzeWQZvg93KrlEBrbwOonUV378sna7rx8ER+hbJOJ9XQkYXTDnDRJ8PnRsYA5JU5D
DTFpGZSxzz8gOf8M9pAZvGDlQ9xs58Kg3j2xYyEO2uJyqZYX6/wyHlhMJkbk3K+3WBBW+m0Uj3nR
2gh3mvV833VVESR7lRHXg7vzZfZwf3tQv+AFgbEZfNLuZfynoVKvRbXvbdXDMqW/ObNa7CykRkIs
MPQLFwtrVxrdKNxfxWDvxvCSq85rh3B4zOfJvMLKl/JH8JCAfe5WFUxnZbT3+AcYo5e8P+Z51n9R
HBW2YsZe7RFKOKXwpIBvA5zbmM0krDjWoYl5DyLfty2znBSyIHjqaOg1jFH8DksX0bTtZyeKaHz5
hSn0u5q6ZDclwX26HzOTm/Lv1dl+NAzyzcE/zm6ITj56a/zXHMrsOaOUi3OjhC6iK7yvxonHjPIY
wfXN2tEyEkEusNhYBzQI6bj/nK9oUlY1bUw9hXmljI/OaYGBLRHolN2wwyg44B3c1hje2qUnrhp8
buCr98F9vM+ridNuRMUN9eBGZocrwOpp4DohUlgNjYMvOcVkZ7xBV9jrsVVV8BIqG5fEQCT2cU5A
9hgaZMjE/GYnzGF2TyVSQ5HgAUY25Timfi7iTqh1sap5Ot2d2BL/XhhSByTdrwuV41hkeYr9/j0L
v1D6VVFf6nKpzbejp8Y8LYc0n1nEBXxghT3NnmDeG+IoX8ubPMhfD+skLCdkaCFD9hR4xfHsEaz9
mwAD+cd/r+meWq/GVSU2vVO5vIX1lzH7JZJs9hRCz2PmCkf0OcZuKp2MmhZvWUb9i94GGERPCWia
YCkC4u6AwFOPFd5nVjFmuwYqmr/ZMRKeH2EVvx1jbDikGnfqvD5E+O9vlnTGzyo5puXy4JGbAnWn
/Ehwgn5WFpp/XP7HgFh+/vuxfZ2N94/t3w+9K/2H8aEWJIkPZZj+oQUFpcILUVuCiuPQ+aX4GC4O
n3Vr7p7VITF/nevxCf3k699XIXWfcncVAMM9XIQ1kuNk+a6IkLOmEXdxtV8Ol+0ZZETDkJSYxDOR
DtjYjfBqMCjfzXgy9IoQbhUMQncwxypcRczfrA40CNeg72au8gCk/KXK/PfC7scL6qW9HjEl3C8F
Jqt9L50KcL///vI/LVEonrB/IpQKC1dmCXewXlIes14j7UjHcc4Ytk/a1x5BE/Qj+2Xm7pfyA2zu
t3X27fPusDlVPLe99Nh9Hm7Nnwm6RWUBTl2pVnoyhM3wTRZ0OXZ7j8wWfxEIDtRu0tgbDMQvR7/v
C7w8ndQmE9Ni2ZtemdEkI+Y1XoJYp1wJzObPM+pbVaSCGvgFZGirCPeqPiQ1xUDCPVeeuUhYQk/S
6sh/n5+TxQlf+xE7JRZ6yICFd+UGjwcABwAgMYlhMlxiRGCK/v3A+j/npnKPuHWls5DpyeLX9/zn
CBRjqeydUyFb5uHupTeTcNxVlnB2IX1Cnj2Y+cFPlvhryBjj6pjhhzW1X0TUOnVPS7UnyQ+W0PBn
Bfz9iu4eqXiJxct1yxVVq+Hnzkc5NjCOb1s3RUMpGLsWegb+hBcYxNo7SFN4HiEmGDgHJt6ke+Re
6zKwCwf09+B589i8Tno0Vc5usYPsLrm9ZelcuadO4TVwXWpDivq8jfZVg4ctWoi7cWqPVGdQIzhS
YFVlH1BSJgfWrhbubHEC4wX9yxXgT7HiDTvpAMa7fVD086L3Kj+0iZB/e0LwykA6FIwQEW7crbRd
Xh2Ey3FLc0jbd3wTqMGXKuqd7SgFuEH0bp4wnsdeNLzOzhzDe/PKIB6hP5oDGfrklg49HwujBNGn
ncDzMIqSZAgyhHd6/zWx02jAzCICD9KzK6wWXlarGmcbkje0B32G2vXV3zdHuad1+UYDzHC6N+j7
lzkq20OdXortMgu1uaYv4slNf/qyjslQhCBmuJBCUVpw/ZIX7LLsA2w272I1CPhu+AESQ+VRtl5e
pLCCBMFL1HHwVZwMukbkajdIpzvj6taChQ3PMYQop0Ux86uObOS87FcDu7Z67+A4Rg0HxCzd2FgK
0yUWzA92W+WXkRDjFzJDu7hChqp3z01j9KLieIY5Cbw23PaIQpDNZJm+lIvDSnnftpw+gOzEeXhJ
7gkn7+YB36OwAHuZYKJbYVAQh+eFRO4vhZJbLBS7V+vXZ5kpjqMtT3isY/PpXmnFo97AaIlxoe+G
VAPtp3SvAeVVjs2EIXykI/HjQg4JEQeTQxS/ZGz9mKuPyV/Z7R15Ul/BuP/eWH4Zw8Oy6qN07/W/
vLjuDmNBOIoJkVzpcjfKnoW59jyEzc8IOX3vt+ZhIQSJiY1reLWQv2TvPfjkr5U0l0eqX/PONl7T
01tVb3o8VQmrD6eOZD9/gUe/n6YbEAqCG2RGAZDV/Su95+aIvmsFZN3hRg30dQZK7YPNUvrZTlEO
ossU8Tfs3AfuHmk6xM5ei5V02ZiS7X2ZzqTj4Yugl7yKGRApxQYsJVgk8Gknov4GxxFNAJBGeHSq
d5iOwG2QIX3pvXqw3PDf//lqYfUtygMFs1yZSvH7q5X10+PhspfTpQg+9ITVPm8IVG4CmwpcPao1
CiXOJUuEsyuTC4N4GgNdOG5GMkPa0NjiXHyuRjuQcDJOFhIIEybvOjbZPX+/R4MKjUIxJP360Vmq
IcEMMK7K7ZpA6COt86jA2arCb7dL3+GwczVn4KmbLg5wIBJAJoLaa1bi3UgawUTmE+W+J30yX5mJ
68Gtm5XbBVKkgQfsP+rh33nBgfSdrgkVEOk5pX6cEUNLWs97hZcZMxHJV8ZfxGZ3v8a5FKdPp4L7
LOJV/n6MOl8PUrLxyhpVDFqutuKeaF7g0o6Qx5KmEjBceGM1bSEQ3D53i8zaMpaQl3TsKB1FAM6L
2+lpWGOlfV4QAXiBWHB+F6b5ql+BX3Z/OYTo8nyd/f3m/GKrJeMJhLFoN7dlaH9XQNap1qrVdpgu
Cd++XnVo4phCnl5kTS8/tXnxco5H2ljV9yC4xBrFQIX68GK17+gL34A9OMdyg/wYaIqqfXsnv0ky
aFlZBYV7e+Xo22p4sh3I63b3n9uFaA0Q6yzSkw38djEpSaAy7FJdwFxMXUk4A3O+EBxFetaZIQdO
7voBBLFnDjAt+TjVAe7nbCwDcunWfXDnD8Gm8pmj/8RlpDQoFCLtvTcbbuT3y2u1Pj86UpRf6gUs
8KA24KtJC/9lQflPBSMdYtJQz+d0OahITqvDgX+yeq2l4k28qihbNlDsAa2PHC6EYZopEz9MHNCo
pKN2RrzMYU3cE451BzQ/aPy3UOdhR1pKF/skzMTSvKJmZVEwKn9WxmQnydN6dV3cohIe5Gr4en2F
Y5L6UDp2fQuZUZeJLqurnbgUz17+EY8eicTV37YhRYOHR9GGjekPxCvJ5UO6bZJlja4edtCEdANm
f5A4YM+eLAjhowtAcm1+HnzB6/achpmt/HparQT4j7Gzc7G0YBhKRsws8Z3ni4ftBOSAPW/bhmM1
gbMCT5NZZMfmaWE/lc9Ay8wijxvAMXd31ltGflFXhAEdMHPMoOh0A2GYOfbfr8MvzD7MlrVB57Xb
vRfa3aYr3XbynrwXYZGFsI9oenkyJLK82za2/Qh+2cKgLTiduRcz0DdjaM8hVSCrQXU1Bm7Y+1cd
Hc37IwbQL6g9k38iVQkGHuBAM7jbcHun+ngWcRpYHDo3Ciyp+7FVc1q99T+LvanZDZyAORd4xk8l
6+lStF8d/XqmTYvweDVbuOCj3XO5OCZGNSFd8bxonL3FyMRTRr0He8ovTSnXiiAdTwGIzxhjfj8c
pIM2SM/nS8dPWQ2mT7BeIVmMMxuGpENNMQZqMpDYT/arInSskeG+74FK9Ue+Kv3f2EhciDoUCeJU
IMd3BeI/b2uTF1k6bKBN9aYrFcWsvVFBl89LAgctzlHFLkedkDaeoqpFLjF10+nn+xlDvMZETUs/
Leiue5hu2dTz5Sd8cTazKOoIK0/NUxC45+D9XUJL+LmbT91gpxPnggQVibh9DE+rgpcC3+szQhYl
OpD2apJVzb0gidBUUaWNNnuUC1WByI8jkUgsN76YUXnSx8hYtwiQMXN+Vt1GMmNms4g9Cd/suCss
SXmoL9rX2SxFe9GB47to1p/gC2qvtdxUp62xfut56KtgjdSvCXM9xdSW3ewQAcj/kXaeS44y2da+
IkUIBAL+Jl7eUHJ/iDISyHvH1Z8nNfGdVlEaEXG+mZiZ7nm7K5M0O7dZey34Y7TOLQjpB1u1b4HV
w8Nz6Xtq32RSmgs5DadxhHTJ+mO6+DrV1c706OnNC66db1P8s0vjGW2nZSrLn/ADdpKfz8+W/vGp
eQg+jsawhzu18b7RqtVmlPKGV1FbOx/l4KNFCR9ynT3wcKJR1Dl2olQbN1JZH2+cBp+QuwBOOt3s
0wR8FTKE/E5T7Cv0xRLkdQ1+jnWjItbDrpPWPjZurWr5rQVo7xO9uvySYjD6Gf5shaVY+D8Fmf8X
5RpkxlVqFtAZly0tn9AwjUQvn9aAruArULyJRwLM7d0CiVVzx/Y9VJ0PQN4/7+2R+jeN8nvUXGor
WW/j+9FYgKu6OM2sUR20IwtYsxP5JHgbdCjdRevY6av1/uwqZgvYL95P4JVB/IU8zNmd1S1LjXnG
FWqDZoVEFImNs0i/004KX8ipgXgnlJrfqExCo7ESEgbpflYpMsfDMjj2e2PrwdYADKDIUj8IC3PB
HU9SBdkebDXMuzmXv2ydV6ezCVCqImO60dWlRT/a+5H22d550dqP5m7ERendBOAb/kGYNH1fE25j
H47BFF7bNdvHjvMf+vrEUG8OWx+14Gf7RX5643cNpz6fdRf+rBvU6MzuB8GZtHP8+X55X6Cs5MOK
RAO0zVVyWPkQ1byeKldTjzGVAOe8LGyvvHAKMNp2hdvSbQ4+4IhuwbF6ZaGhC4Fih3KNFPHIPXO7
y24TlysxKDNtMhoByhLNjcOqAS1YupEgzSyWc9HIbFq8uHqgaGazbTvovv/6x6P1Zw+fppFzPlf3
Q1YtratxJGXqcOv85uTWjzjdR0FPUvUggOuBgAvaAuEtm7IMSCC/oczGLkYmFdInCH60XhAs3GwS
BAWrpMkj9GZ6+Ur5dVFJFePK5qSNtRiVbYgWbOR9xKVtBBH3T4DByqIvdgwLO3SJm8X41GoRCri1
m3/++ThBvbWxf85FKEFdXvt3M8uZBX1rreB9r8TRqHlzmhNKqJMmBqJepc+2uWxNYLZphyZ2HlTo
rQ5MuE+XNA30rbKjYzE+uaIfJPjmgHDFzzWgme/9zr6gG+Vc/9tZM3c71f3dzBYXkwPWpBcIXU7Q
OyJa1qIeVIRDeeVam15r7fTnXgm1YplrLOTBfxGjMgeCVAoDGmr1Mtf19PovYvN0WWgsUikYNYGT
wPMrQjEck69xPvpFENjqi2zTr+FylrJ8my+VS6w+DJIEAVJVDNscYxoC5rgZ6cmdHKsw4tDwBW9G
qbf0Q/DaZGzx50ZtLwSowibBAqV+X+XjuFeBf2UDEqHUSFMX6E7NDoAiQgB5AjeLlnKz6BteX8iK
BjyETkJqlLmM+mWRqnH1eIuj6qR585qTef3rOoCZw0u9EIxxtLW3zUxMARY3QJhtMVEfAM1+dk7g
1MDRtRI7ODQPtZoTvD9Prw/808RyBmt/TTe7BVKHnCeNZtyvZdCubu0oEcLcCUC8GV0BkUbzYhJ8
0WgY0jjIcXP5A9NG4xMCqm84L0wifCCHBhEU6GOfztWO5IF4P9UXISLpEMoxiFIQJZYfWcmnY5fF
+8p6YWFbDx6+YlSScOhdlMDrcmzte+oAkiZ33aX++wBIAxNtUh1qxmEV4d6GKWoAI51azY5T54MC
qCAtehdKczwPx4p7ALOv43I4djBzfs72AO7QQWGaXp7U39bl9xfkHqWsop7TWD6tdTAx9uQSqkcR
DzS3nQjfb8Deb3SXcF+uaMTR/dWnTtkSIfFKgevx8KjeTSN3f6vlSzXbriQU+lpDUpoANPOWPTp/
3UXHrKF9ItTPA36IEezad46lpKblHNihCF1hi9oOx7clW3ElgFN15jvRurl4iqtPqwt/fkj27yB4
2Wf1onv06Ox8N/WcLahcTodrecnU0WnXvyfeHh4sCFkEgrLTB8sMzH9kjaXZKwQa/E3h/9693B2e
lxfG2pBjnxQCDg2+hbsNrca81Wx6ksSvB6C2bNEjebMbLtkoGqbe3wDsfMEByt3W5T7dZcqdKaxp
UJAMROVPOFVIuVtgP8H6fy7gL6/6yPdeHMQAY3/VsYSnN5ilqAxT0gFbyJbmIkWPvuKVBxAJwaKQ
tOgYu/BLetVdz/OkMacl3bEmc0II1JthsrApjtOlTSujPez4IvQqErJ6aNUqbj8Vs+7M7HUDt0O6
kCYsHsIq8IKKi2JBdSMPizhLVfOtU6oBMBcfmIkin0d5ebngNaxSAFOJTXMx6XxfOW2vF0uah00I
GxXWgbxKDcU4R6ndPsfmaA3A9f2OPKA3f87j06C5G11Ormp8OjLogCsto1ASaLYxOjX2pGTL7qjN
78SkSYcL4SssUrtIEnZlTrt9tL+YoWzogK8KINbwBBycBmVnG5piePd0f9+AbahzGxzDzw+SdrCs
4PeLu6h3nfdf8aLeK03qv6XLGYTtwdjGpwOWtdIH6LKFxfUW3GEvEKtg2wb+VTCcvCj5RTN4Aw04
CFDdy+/U0kxWyn6/jCMQD+1e1e6hikBi+bMqajzDhWy9f/0HE+KJf8Pl9ugOu/92UWU4AoEBCvMc
dEOMmhF+E7rlIhICaK0NjMD5VAmqaksBFUat4KF9fNS7j86tsbm9n63dgVkMRtJdagI6HECqwNHw
omZzRI49a8Ai/NWGFIt/Wm96kec1R85EeglhL3F94br2hzseDlswfKBq7pISyNxPbt8HbcMAz+yW
PWt9OEUu54saGAtoUrc0SD9JParf/t5qrZ1P+zSNIyhXbKUP8wnZyRsw/pQe3bbRH331NsTrOm3l
q3rJdqvON6zdiyE5Eui4O0PJR6OT9Q/b3qgdiqn//d3pnQKLMB/nNQzhgMIt+2yNBU9PQiIm/PbD
r3C6CVbCdxuxAGBP9UP43/CFDf1pNOe5dMedUHVDH2CtCCMa6sMhzGyi5bOlXyW4xTqdxt5jWxvT
MJrE/oQA3/7GVc+IJ06iQ/fPlSbSCZuBEDqwR4qVSB1PJRpq2DrZw43TM9yJLpiy5a6GMDo5DRo7
7GVIWj1cwR9lOasmWXygz0EJTD3sopAeydxxH82/UB8nnuHw9xnB83ApkAhD6eLkipZkmYUZQiLN
uqNmuPAmo0rYTWuzjV2/krMaVF3JF1eGrQ2uFpffJrOKqJtSM7y7hVkeEiuna4t5A74/Dbq7RqNf
cEetV68dZU9whzDVIpaXCyGPNy0BBBJbpAGkZRtNJnMxGdAj0v1/Zm6C6scec0eAhOPIbQp9KL1i
URUNsPQX4X3Jt0n+aXZEdvrh5sh+Fr9B2Vq0hp2EHrb2zbmR//5KxGREHhAaY+wj7xlMQZJvb0HT
UdwhFYJvPNzJH9xw+0gnsPp3UWt8SxoK+TMNd4pcLCekwX2Yw74jG2hobpiRjJj6O+FHK+5Vzx/T
eL8RmNL+xp7VWhsxnE75a40P0gFOv1bzwz00ErI1f9oZ1/hDK7sPit3uzj7IDtFBs/HnHn2K8FrI
stXKtsY0/ogBe/aTFN28F9kE1GYA9CoSiITyVG4PtqVFdXPbV6yIPinER2sjBOeQDoDUwj4MINIJ
SSraQGO+kzrUSqiFVNH9U0xECRI6jfqBgSfXK0oQvWBEep4V1fHf5uC4PW8NPdGtKIUF5dg60Jwz
vUkBym93Pk4zcexUCNFaQACsAiP66qF6WpD/kNs8hQCn1dlSLtSRonqZ4o7Vg72Pjr0+jXr7Iqv3
wtX6NVQu0F5sKVKVwIVFJt0FWhdmG6guJ+cuvB0dxCu3vtm4zEz6HmDbhAHQiIou4N9H8tf4OXfG
WmwW5q6kWsjv4W0S4/jzGiVb6E2gwF+CltgMjh2wHzAwFzg1L9BEvzc492Ae4s38cgdVGcm+oz26
9CRbaC4N5yJE9Q70g9LaDExxHJEgXh3FAnXGbRtwOO3ZBbvwyqn7tQq5V7OqxOvktKtaUGZVfeBM
FefKgPRhqbGo0adYHZnebFCw9H+TQL+/P/feHTfx8aCs2fqrrUKQKdP8wyF4FTrWC0Z6YWSrZFoh
cIUJt0Jn9O+rpB726TkpKVYEQ2dIWH2pd3BXJTHNASIVut0K1lOXAULOCwHJiWwtDjJveiV3qi57
/WRmxqEUKWdBHyzs0uQCJ9feJK59KREcNDVsijY2Sz5U+Jdgc8S2pn24Sr8pgdwPzmVWxVMVJ8Nr
kJS7h0G/hCxUN+M/m+as9HPkiFKdJXtNGjHISkLrpdOfrOB1ekzz3WfkTujukt12W31P9n50HkyW
9S9ptWkbtKMQelVcjptpN4CbkAVLnAAsJqWwcq/wnMiD8G4aue3bxoa2v8a7kkyVV8mx6h5uftJr
XsjoG98lyk03pw33xt7m8Ts1JjIXPL0t7HNFULU9gl9rTnu96CsKszq3K7WZe8+wxXjcgiObAug1
sIfLsIMkHK7QMLNJDmkYetcnPURzJVWoDp6Qif/8cZkERAcUSkpVdxtozcH2y3L6d2IGWwKFg7Lo
k/EIBrcCmPUDkfJuEXK3Rc20w7GqcKS05mJPoyWEhHjYOnrISKHtaUrgbUrbJGXcXrzxDmtIb8iA
Q97+3WhQe1/Bg6oJXALXpqsSyuTmT7fkdQN+VyOXRCP4ZfzTXXyw1+8vX+VFGPLrLsh//vSY7I63
413fcIiS2W6EhyPzu4Tx8LpOS70oOvtR2EM9Be+g7EEX1bLPbeMTAsyZaf8UBil/jxL6f1RcqFSY
tDEYucRzstkfq5llGGTsRyOqBkex82TUvgUcSB2Rm2nrLYF4WqPVUkWNjv61Z1Oa6qbNY3Ac1gsW
R/trA3/PJ/f8oXU6T1aXkiHb5ckM7kVz9d084HHTlU4RCAevHJY+NvjNTMe2OkHNFdU+ESupHxLg
pc7sQsOXKFynv6UD5lU1LAU6Nh0+jNxpy3aHTXWnXoyoPtHsdrTuLnCve5R5/M6tN6TjDTRr9WtW
H1B8adbX9cHGvxfVL14k4X9PIndylMPlsDLWTKKCEYXwbgWdZdscEJek3vRQz3pcVtdtZZP+pUln
CdWuAjtekQbu96X7PYNcImh+OiJrXs6MaLOyB8SQbfzvDDoIfUcrNvKC106H3m4bgSJXVon7d/SP
+mfR1TLxE7vdgpv091UhiudN4eSWEdbOB4h6UjI0Y1XRo8HBgRt/3irPJpNsbeP/L0OCWlIctM52
OoRYIQlCUBLODXlNoBOfLeOzDw0MzfykhAqe1xc3nHMinzm0k3lg/4D4U01dl6qpvFQnspv0ttBX
vvAkQzbU4YM1ELS0P/0+Cffzk/7g2riGikhDJq93aG+Ak+EZI7yjXez9gr3wsH5NLF/zVi34W3UK
wOTx2ployyiRS3/Em88ehe89WTcoWlTRvw4lkfHP+/G1F8dHVdQqugYq5Qgii9+mzzTT7WW/1nUC
i/nAEKX2RHG83mboS7KTUUxCk2bnnvkzJ1jj1SFlV3PvXoMyhN1PJ6lLYNQtpMawXtjA51k9sp9P
BnlRnW/Sbcqssv5otCfHSExxE9GXN7rPmrytBtTjMr82yRqTsg1VwOBI91WD4tzOOX1Lvuk0dSp7
VpNmVcG7K3qXhLbV4Liy998mMf0QslnfsH0F6hS7B90Due0eQIPhatZxP12ey8TpJqaHqxcGPLEE
/I1jg6j2Hl6jhYAjociWvHBlrF8fnTP8tzMcRIc7H10/8wGTZQtZjUmbaLrXuyJnXd8FCITC+4rD
rdhkT6lVlZwfa+F260UVlsINyBn9+2ap3zNV06O9O2pue80mKYc6jUexjSzaiBSApDnIeM97tNMd
hb+2Q49QncdT7dYnUZt8TsdwvxFqa2hCcpQL+Aal+5y1aCEbbShrBQGVF+0oupDN1vAgnYb7fcEn
cGv99Oz86A7URUCtR82gv+/PJGVtYf3yhbQHS059/iGEU9EquTfkVpkvVuvzVZ4zWR0vScZurwm4
odfrJf5Ug9yHUrjZp2jk1qgUUWkueF5fGYBfU8i/ILpxNZU1UxjR39SkOU36hhTVSq3pHJqQ4Tib
je0PWwKh3l/9FzmF3x+feznMhb65J8ebHm3dZv3ueqWvaIXXM409nLElxWxTANfoBuXeD9kqyecB
QEMvmsXLq07cQ2bDKoOCzOUQ0u3ptkvWO50XtD5qlhGAtdXZXsBeB/0BZ5/byWW2Ow13BxbqIJTB
J/1AnJiygKkCv6cw1/I33mddnmaUu4fzE92CpctWj5xBs5n+HOgdd0brWZ1araAs+21MGkeVBnyX
5JEdFKXgXxS2fg+fu3o747y83lWG11kQcmpt4nwv9FdCkK5s0eMQFJV+1ZePwNMX52LB+z6GZqyy
wfKMmmg5AA/p+eWwQ8bUtokWnJnhdAeFVbS/XvfvD5WzejLy5fl1cbXKK3yFB/TDo+nU/lrXOPs9
+bWtVs0a1GwJ+3t/8F85bb82OBesVbVtNd5lrHC9/shcw4MHy7Eis5JhT2/hP9qkBs/ykevbs3qB
j6TL1cx5bL+GzxmduJxlSVVltSsC4rPj4OaMzjVnMpkQ9kN+Cmx3OM1aHSAclPtrtl0fSFjjvUYS
jQRjv7/AeOIUQBRN/tKle0iAgXy/RA9mhHdzzFml9facla73NXszmrAqYSchuhR9u/9T7Mk/nMJ3
g+UM0XVvlY/n8mNBTs7I9A1sQInLLzEHIQ9MR4xhsA8l3VvQr3cLLHDht+ZcoJJW0taZ/Nadw/H3
PBLWnalPdEVlsmhhX5v7f1ctr3C+mS+NoyFvN/UcCLogQ/N6PaoiYNHs1t4LCHQDst/vt/PliVct
iMwVi+qeoeSu2k49K6vFjat2rg0QpwTH5GFbSTGUBkPJkTA2BdA8m1fW7hbctscbmt/digLm2zCR
yURF6/c1p7n0eFPVkibxd7jehChNyp+mL2cQcto77PDRa/jj8R7YuuQiJM/ORM7Ceb8Kr0Il9Xkm
uXt/n282m+SYyns/8pplJHEYHu+2V3V8qgmsQB+m1n4NOjqn/9MtfOpfPXXP4+cu/jzZJBXlzvgV
4RArTibk1GphiBeKh++6SMKDlbgKQNIFR/ylgX8eOXed0xUbM0/m8ohTT9wi9IdHBrLHcF10aUAg
0o0qinb+BfISZcOnnc/d6/IBjK+uxnLnm832Bmqyo+2BCvDxLGwAI317488KV1mep3fnLXed1YXB
+7lc6I9Rm+0v70bSKeTh7pBa4jlj0CsZ3LP4/1pkg/j390HfZyfFvMd8rhXUJxS0v8BLbW3Rm9tC
jBuflU+7T/moaFR5aP/r5zJqzltR9bVubuIEb+VRfStRRMZgA7sVLqVUjBgRGk6KXnCZXhrt/91c
xs25Kad4dTB2Gof5YUu+orlMBvXCznfDBnZD+GxBSjXr/hSYk5cBa0Uxq7AumVC+V3PjxtZudSMj
r8mjzBfLFpLm1YYFTLU9o76nbS9T7MvwkZkCii8rz7o7BNrFOW+tPXpmnRPKLH5AYoq+KtjS/fdm
5qWJf55hzps6KJtVernrWiTfsglUKGR03d6374/PkF4IOlfBFFyD4qjtBYBeXrh/a5MztXNVS3Z6
xsj10Sbkln95MON0CCHsVgvD0nWKknD/5Yr/GzFnUtX4nMwX2Hxp0u52c5KSiePR9une9d270/ro
lxynwIH6L0fv36A5O7pTl4sVsGGNnAlYXEVGS3TUErIBN2jAKQoMicQEgt5eXJyf1eQB+3vh/o2e
s6XrQyU27wqfbFGSJ+AlYqNqXakrQSK+0u+v3q1O0wfWtXMHBNWuPjonEjuD6LIP5+JQ4pVXH2Sz
4dYuil20V7HL8wnImVwj4cJoR3kCTkwt83CqYS8Io0U/lIYIDIVykE+d7QS0YlMQkcla0RgDe31/
Cx5x27tlyplhiLc29DTImQyacZeO/rg1OUQXVBP3AtG6Zhu+k8YXqiGTrzY9BWtIsTVnDlFYo3Fw
XZIAP9v6TzALXHdY6Y6rYh7RzOIT+23HtVrDHdKTSs6AziYymkH/wxqsx9AVz+hOWfinK/iI99/z
gozk193Kd1ypZnpbaWtTPmasbLNJuMB505yGDfsvRMWFA8pz9GcBKdCpEHihEvzw6Z7Co9L9tN1Z
uzJmREJEm5NN57KBOFPe6AY7eI3AN9SWXr8PN213V7B9L7pi+Nyn0XPbZ6R6KYnjjO3jLWtCtEDv
As1loica5AFd0k8pPGB9zFjB7X4Y8DffnSfGOQBBUe8nVd4vskm+vGDtzNmRB/NA6/TC0Lt0Qm84
JAo69GrjeSQLDTZlvR/J1azTESb7xrok7VrDhtqmvkQkWYhFf+lSPy1QJffuLiwkYZUlCzQYgdDS
wJ5SFKfy6ONnELjZri13huix4AEs2plHWufpXJjnTarN73JneP48D8JL0lUgxfye7nZgN6OhJHZn
UPIERRmjwm/OvWxGNdkYtCtpUdmHcBxXQ3JPp6BEDdcHcUJ6Qsar0F93zVZR2PxY0HfnIve4pcfT
3TjuGHzUbJ9bbdpoSEH+x3+H8BQHnkIL2G1SVWl33qblAZf25//24P27F49mrqfV388T46RkCqsv
m0LaBBC9ku1brLyAlFMi3gOo2YqMj/y2d9+ee/GuKHUsjTO2gIzUqU2hQIQdyxa+TEvChk7QSJak
MGqUP/XdqLmXbptWyqsYkVdiVeCJ5NEp4Gw8GZOfgN21FMnejRnoO/UiefLXPtTTMufeseOiulb0
Jcu8kxURGa9Sb3xkhvaOaGwb49ZnDfet0Jt+lZt5vtU5s7eca+WSeblr9CONRu12FPVE1hMC/4nH
hQNVBGvRCtb48aA/nacsO81v5Yyd5VmBqt+skX9TN87X4ghMrkwdSOiIvEZEyn4DRF3rID7d1eeY
MlXZyeCIERe4OG1w+GCCfeiGfooeArnSbw7Bozz8NMHNXl1lKxNz3CR4n5AlwxBfSPyjExaIhgwx
sHTB7AH+KJSpf/3q/jsHD2fsafTbdY8+zEKTo3sehg7t8J7vC1CZ3HMwkkXcrS+zr08H4E8/80ZX
qrcznztoSky9rFfSUC3d9tYN5u3+rOi9e+3NPn1izq6d6PKeX6+MeAAwMZJO9J7cFyV/WkG+XfzZ
g3CXEQ5a0UNScNa1nO9+VI+gkehSIk4hF3X1I2Uo08yPWsdHbe4s20630JIVnfecJdMu+/RU3srX
C1NGTxanaQ1Rb+gPaVMHfA1OZ2VfYYcs+NoXig6/HBotZ8ySSqbNS6vK46KNlq3MI2CcnFFHUYDg
g6244VpQ/m007g0YlhtL2ubpX9mJ8xrfopucYAUtcvEK55SzctnRVI/WEWuzdUeYuCyMdn1S/dLe
bB3bxdsCERwKQmrKjjYFs2D2g7z3e8/2ZRHs+cjnbN71qh/nCSg/bG3TaWruirI4VJS21etBcyBP
P6lJjv6pOadP6lrvdk33pttBwTQK3jg9lz7Z7A3sDAwD+DWUXfCndn2ENrD52w9uAkkU2VjU+jyI
j6BrRD+BOgQVhZNTMI2XEdS/66jn/LqtuZov1zCaSoNMNhjgkpiggx1NwsQNhd50h1uZpiRHuANo
D1ahKLx9mJg3FvfBxPRk80owuGm3I09C3RnFPq8AuEsoCWyAHQfaOlFBgTE0aqd9QswpeeMDr0Bl
40AT6VGS7x/8sklviMxiXlofwf8tl/i0QHkn8FQ5xrrCocUD4oXsXYZT6D8bsjhVq3FASw0JmijY
lYJXSM8ZSegXj6tkQzTJTYHtYtKmLr7wUKfTRDjlV71qRXQ05/vhhdUAjwHWCGeJrA8CfQbo8n9z
jmBxo6GEzDYN3rybT7u0UtYx9oRlGFztJnJKtCsjz061knSuLWwABPfhoQk/Q6Eb/toTfho6ZzYW
WYJuyFIOjaBUbURjftkm10P1CNVHe9rZBR2CY7QfRcv0PlCm7i6K4+GXO/I0iZzVWN/X21Imv99x
drRzeBKcVqmHQJJ7a9otwVa4Mg9Yrs+dEqrQAkGM92fidTTybwZ5kMg+0+PzdSeXwRlZVPAQEoa0
iprRwiG17QOOxF1qfarIBeKkJs6g4FC+Tn49TSBnKtTjXbmujZsW3QmH8JBpgA6JhjgB0i8iVVHr
knstMFCv47+nUXMJ0FS/qelaZ1TaQUZ45U2uAu4fYt6972+KdIrdokaIxkV3VjT0y1xzxYJAt6rq
/Cs3dDzfGXHZushs3/YOXkKWEjyalr/wkkJ01/x14yyxHTcAmwW7/aBF/GMVn8bOmR1zk8aKdro+
XimPIlLUW6KIEDW9QR0mCRov9gExqReqF5eAjPPfGGY+cYJLVQcrPVNQN0fOrigf/V9O4b81yVmm
uVG6W9f9WZpDQ7LD0raE+CsiD6Jn2Z3OGJwAkmDnzqOqVS8yjK8rO0/LknPidvrhvFlX2JL/vJo0
uaf9HgXMb/IAHza92D4IyIKLJz/p3VbkfLjrIVOUzZytYMx5i9xHG8AA2Cm/0Ug6PEeyUaZbGHq/
xKvAova/py9ncZdWetdKe4Y9eHWa/kdtPDe9vnL2zbSfkt/0vwGJjBeAvT/OS3vGBQADXXQFXjrN
T5PI2d75Qj2utjrbPRiNdiH5bsvj63GSKC61VKdlBv2gyEN7HSJA8kS9gyYgGAF/vzXL/c68bbYb
ecYAhll0s0Zfslmuw6PrgpeufdS47AWfasnbnNvmig4iDWYHFLvLD167pxfueK+W6LBda9DxOPS0
EpngrT/q8fefXg9Vr4qHqEp7cmFSl+8B/AsRMiZrAFTL+rZGXfsE2RgsK40tU+31ll3SROmwHA6V
roQSxkFHQIAUdg6QP3bVXXNFDXTfse1EqsJ2ZyWny622Nt5gv0M+U4cfEjmh+PPn/Wl+BbtDzFMx
5XeamprnI5uXM+tcShINvA0WDUzhsaXaoPUnuJ5SNHhabcCmtRWViQByTeCZop8CctZwIEtLijI9
8s34s+hQLaM+DfV1Jd8HclXV7ea4tSqR40Es7UGxI7Xd6MQgLDiHH/0uBIbVVsFWv0q34Mj8GzV3
wJRbZVE9pIxaClDQPcMvN6HV0XB1/t2h7wC0Xr9LMFh1iwLuV3Yddssq5JvwLsOUk7OfS1NNtPNB
rURUxGXRivPjoBoH2F3TWtPqeOmfS+zC2r7JMNzx4+C749PFkdbM+zdMyuEC1q+D9xMEGJ6dPYtR
s4ntIkn4V3YW7DAgBvh8uBJ5FqHqZmfp5eW18kDB7yELqwoVMl4kwdoyQUBHqGG1YCCsSmxaIAFT
Bcf0hdGt0BukYXsAfJt5zouVXl1eFpekQtEL7rTJpB1624/w6wbuEodjTrts49Yd8u61PoP+ecgR
tW80BMI/nRXdmBdugIZkPJRKhl7BEcidlli/Qdy4P6iRiuSF5BSS3Z0TfW1PVhFEpW1PAkPp7twE
EAVIR3Q8xwN0zgBoyaNVC+3jq5qwRgsgqSBgapAq5/wSLSUvvb7s1Gg+2yEaZoDxTqNFZMEDx+O0
twlS6N0wE1RC9iMVImgafWOnjMRtC008Iof1yekImcrc2NZCZKVAuSJvsLJ1agqFPIMvnhBmy8qV
OU5g0XOB7lxVL0r5sFeJt4n6S6IN7ky72ubWo3theh4P96Pltd65endvDAithkyZaUPte784C9qo
jq2iWOZVHkKH99xSUFthGfO1/NttZ1bSWC1H6xSvbpRUwaYo0ZHDPdmFza8jIIYw9r6HtOvc9w7W
8Gw3ZDEba/ioAiVe1/r5gZEzKzKH8k3/ZQ7RRdRU4LkGyCWLX/9++bIkS8vng67gYl/tk0dE/kVO
tneqy4SAZFuSIMwACLrz/roprwaGt1zRNB3NCP3hhT89fro5X6+TRabg48j6bnvrSwcHrYp+UJR0
/gtA4yOfx8r5FEl1ld7X15sCOmvUnFDZgFLHQOtDNGog3oLi4t6fRyY3YC52s/bb8ybLGLAUgPkH
8izTC/Jl98l6LTs14MYF6/kXeyWHVKpS7lJBFush3fK0nrvsvD+bCUMuRVqxAfraGtDWffdo90CG
Q1tFZpdWOMq944PAXLQsajkHwogzQIn3e/s3bqsqUFibFk8+bV+GkgslbvvLfb66HbDlpBIk1xGQ
NMgG6VqHvI4rZ1HECorcqb9OXG7U3FEmx3s2D+dzJbp3AYbIi2ZSwKO9K/Q6sUfeVfs229X2o/8t
KIwa5Zb+vki/vzkXJ1xiLV5ds0slunatYDDK6Ev0JJ+EF3aOY7oKXRoKx42azOX/FEKy/jwYuU/P
PRj7uHw8nbb7Ci6W9NwnTdX1whXgR2pJdNa5ojYH2FpIafXXrcmNm4sY5rLDTl8ybn00ksh63mri
1ClNhmPUFkHhBEVVSuXv1fq9zrm7rJYXV7VyOFa4y1dX8S6h5SXduD+PUfRLm+8P8t9EUO77cvdY
WSjLpKQ/BlvzBMPmx+JObuF6Lb7wXnshSRA48wHNI2xaWwXWoE91ltbPgnn8iRR+z+NRxXm63Ktl
cl2pe462U6ebeC2c5tWlknH75n41v1CBojJOUmqoJu7QTTpjSQNZMIe/DlpuDnJjnuagplUE9+4n
9rpOen9izEV1b0vON4gi/NaYMtmet57W16KLbf5N2FZRcdAtOt9UCib8Mjd0fJ5b121WjuqYtjJc
8vtwAd26uBzCs3uaI3TUtL53J/fuxrPKuQZh9WCDl7GRors3qJtl/uYMA/qJHk843cNQKsXx/8VI
sx0y+KqRqEXB1uzeYmdBtLlGVEuQbOS/TK5Q2l/01WsI93tc7UC8VuIfsPvLrW3iwVOgdwykywS6
Agf0K03wkPOppfnVq8i2TnJGVfKAWmYl1DZ2dUHypHL2SutQocdKIZ+5QH83ti0Xnu04nJdQKWwp
qbdBzqS083XLoWVnad9PzrR8oWENJbnL3j/G09UOmhf+L31hoxhzQ2j41rjUs1XzUgn4uffSj6rb
1bEGaeHOrYbVRX1Fr7TdCw/bYFcWyrZWWfCnetVLsIT7OevNt7ZyrNMOol2CEvKwUVhNasomXK2Z
9ri88G87F7UxOowWdgKjpZ06U2vrRJSX9jYSBGYndeIxvdW95Mpbc56iqXVkmU1K+FYsp4qixtLl
r0Kg1dkpdrwAMSVC5BsiVvO+Jcgd3vY+Gl+3YMdiONVSMOXvKu6eVmHHYnJzV0c0ht49fmAYhQf5
84/8mXjRUsoC8T8+hc5QEzbgy9GeJ/YJ7VdbGUIVHC3Zc3fVz6h/9dnTDWfhDPvIF8ExhMp8a+Iu
J/rXoSRLVQvnNuQcTPWjPDDwLU9DyLMT10KaaVra8XMSUd02HlRtla0Ug7YjnlmkJ7amCyt4fCGk
3NscJISvtlI8kg9QbOQAlzV+YOrsGEasVW8/Rfj+tAXatkJ0o36mNEmDJjwrS+hWSPiWv+QaMVuU
mD8ik8wr8eqVQ7jnfw804snZbZEIcM6sw1YDnRpdhqBV1h+b/q0sDMittpxXmGTjDuQ9F5aJPTTh
F34MsG7KxWdtVLzj5d2vKh4UBCEVaHXBJOvXRf14Ca4X9wxDw8bOUCyNbf3aSBe2tvTKe6djNSlo
ShrlsmOeXP3jI9uLskD1Zmef9y4nTf42a6YHsSrDGJfANgPP2RmuIcU1VuJwpVWVWqgVbiOUOBvX
n62z7atU4d15uBF6TTLYLBbNz3OIbMVjjJN97mTTZMSn2MefcsMYBDU4ZggJS2EKcZMZC4QKlpBM
KYmHMvDY8NNWqTuuuSWwHIndOl6E/fnRT+Ab70pqtTUt+4lCEttKvM8NsjgrUeEsnYWWCjOo7Oqf
Jf8a3vv9db9fDVouDWtQWjrjz35/awr4/O/igoa5mjnq0ebzSZCZ3vHo3Ob2ruqpSKusWEIRz4UF
9xZf69/s85ievlOdGy30oTcltwu5wOXzJiEHrdXNgXGDmG7u2EZNS3zC3hpO21Lpl9Ei8C83+5bI
Vl7ti4jccnTN2djXE8CcLVQGUClvaqkwEvuCVdqwfjcCCWND5rBUFR+HCT9Ch4AaxgbvDG9U7FQ4
nUgqwnWyRNDnNEXpC4FbNPJC5BhncB1My1/Xo4QE6Ftv3kcG1wF7XArJ+25AWpqpl37AjnKHK/Ya
zJ1gW6rzl3zkt3ukhVNUw+mvVDxYxsuQaf9kOggqmCv0DkDxgHwPu6f1IB8/7J3K2TXigKxUUq2Z
dqKgBOiY2UelPLsf7HX5Y7+w1UOdRvwbZbAzEMxD26g4J34Q2DTnTIUIXUEaGZcG/9U9fl1IlS6m
VxEf7OPXFtosnxXTFyS0/4e0M2tuFOm29i9SBEIgoVtm0Dxa9g1h2RbzLBDw67+HOt+J6K7u6Lo4
0f326yrLBpLMnTvXXnstIUJyiLv4XjisBio9qr97VIQnun4OUFHqFb2ffA7zXjb/QW8lHU/mwuCj
sL+MxFrMtv54F8vvRQQoMmRrrj2qUZFrHeopzEk7uSwc7+jrjELb2v44ynCiX5xAThU35StqCstS
9U3eIG/ugTNCM3dF3AGi82ERqd/lEzEce/ruadPlQ4k3+dwVpoaAErygYbzURpaU653EbeJwVBjV
yLuXZ3qbaYrW7Z5fWGay4KZqXpwmnpNghBTqNbbS0SmNbCm1k5fbpKl+7WlXf06sePbRW8vFzhs+
fQS08ARJV7N0XWIlM197uTFMT5S6ED1MJSueUvQLJs5/5zq/dJv/nkijKigDNSi4HoEI/YY1eGWX
K8NzPpxX8qkzi0qfzbSm4Iq1OZhYc+Bx5CiPmflEjBa7WTCzUvsoFBtfFv7X7lGuWZ1NZPqLVWOq
6+C4THWMStc9bpTr4HPy0WrBS38LPpWl+u4h/5JZRiCbczUOjLLGaSWjtLv1QZtPkWETIwLqwRiy
Qnuba6yF1wrcoif4mv/94P92IubotpyidDQTRxTs71kOKkB1FMnDwAluqovGlI1Mq07nfS7q0faF
DdNMsz2atvb/fd1fv/cfA/6X6/424ItmMqvzQBjOktVch3NkDrZozN3GGG5diCPg1JTNjAFVsFkH
pvUd2fJQtp8ZtbPEeJKkV1gtnT+5umAbyfP+474YCiQ6cIvARujv4yFOFvNamFXD+TqxQSbYJ8Ze
81+yGHGs4/ccj8VIB+EtbdAHkbrQ7rmPcNp4asW7dPWnNg2PmYXhC38fqhMsavWZLpsTtdziOt6t
d6W7y6j00wn8Yrmb9H5vt5U2/ASqRKEjZ/uJnXUeEJhJ8WE/p+plGUKGXboG543UWT97Y7LJcMV9
X7ifbmudEhb1N8Xx90eAX+0pc1nU9uXyWTpbV8GRvD2ILPcpWvPEOnbITFu8RjcYxD/++63+s2w2
inP+ZfR+O7pM8iHv8qQeIB8JDzQ6i3Onm3eJErb681RLff3SWQDDw4AJM6JM2ebQ/HFO/8sB8W93
8Tv7bhr0C39el+Ocvq2q9cf9Tm5zpnB3NNbx2UCzlK230A4Nnc+HP4zA/L/nz+/EumaCCJT45No3
GI5Tc8PDI4dBXna0lgAxiA24lZYdHoTl7+//47V/W1N9PPQLpSsGCrmbXqvWgqa41Tl439Gz5Ixg
dtqq23KfHQsSjBMD8Cc46J+IwN8H/jcIZvDCmGZwHp7a0UaxNsrjQ7qcB1u1VGxqX0RE7XKB7zR2
u7rMhe0njVt/wtSnI+TyzyWMb8lsIYqK/DurZLoAlpoO+TgMg8k7wFeQw4xnImaDgDnN/v897P8G
gskg1OwfKG0gXP1byKAbYt5LVTJQwZxb4mOKhVFJzPDQNjDmWm7F1uwo7Buk9lN1uvXXy838S3YD
uyAXItfZZD8+LWSTFf4b2MT+4eb+QXxiRf715n5bkan3nLaREg1QbBan7obOm6hobXxJj+0+NtKN
hKkJKDAFflyISScexJgo1CaK1nDourrJqJhCrCjt+cfy/Ieb+wdm/veb+53rMXk1fRBF8YAQG3a9
ZwHO0/rpTEctx914ZHOxTLxyHtYEPO8FH3HOz17tXirJjt3y/UbFHQuX44klQBv975v7151RlCSU
bVAhkhfT387/0BIwyJ6I/XmJIuoT5S8sGznS4ANdwSFcWIKJ6rH6xx3o32bvXy87Bpi/IB7zajoN
FIXLBmvRErGGnOo/nYu06RsZyf5PVrD/1IEaXwFy6+z8SxR+fqGqf7mcIpV9lg3ZgIQOtjtIHa2v
3ajZ8MHO90uI/5cbiCXtf3Ir/PB0RFst+ADbiRvv6VZRbu8XLAEQEPnv0f9FU/19Ef/1vsZh+st9
SfP4GQcti/iXv8er1DZpMgbU+pPy3MKGSMtx2vzBoXpmvb1LX4a1P/ofRzjsgL2f4TsEerE0TmNH
3h8JnvN/nbcEF9a8hFzu76WyuhsGiXyUbDFEkl6tDTylZF/v3Wd+fhYb0RII/ji/vbRQ0dDt7gNq
V6sgZ2WBo8m693Oo7auA+Kxorai009TXUvGjYQqtaE5n54Sj9ZkaEi6amx2YqvPjb44jeLQzP1BP
Geupso/9EbYyLjssyYV6l21QEGeEa4rVPuv1L3oJfo65hnb5x+LrVhqr5dr7vDaqjWIfRDoZQi4H
sWiTkLXLOv4I7S8hnp2ZncbfhNLLfo2Zyd4CsvopPNIw7WxBBOPw6IDE4El2XhxFzhO8ilDdsR6P
O2oOfPcYX47n1DbjDzCr43GBF+A3Pzia/iA8dOXoSi1qALX532YPdO68GUY4C4EO5pgzKtDSqNqb
UBEiIfJ2W+oHk26Uoi8o5BmyS/9YT3FjTofMOQBaOd93gINTHTWPxXPUsQSU+fnJ7vQ0fIVO675V
vfpm7UXMClGlk9TBRQsi342q0Ng/Yo7ShU5lRKiuUqPZ5h4kB28dxLfwyVHAarXyhi/8NFAbc3po
9FBUZwfqZq1kvvAz449vjamUzusrA/xQ56NTU2V27pugWD1ltUH7H7QisC+I1xuR0caq8NQuMLo4
82VkZPR6KFsJYMlOn9vJDMv1qrOSif3q1t1s242pCrpFy7MoaOI2XXX7uIf994zU62ym54b8vYob
BIWz5ZEOQH75QVa7xviWKCsmnv2HxTluGv9YnEtKxeJyNvILfks0qvkzHurptD9LTOFfVQfotIV5
HwCMAJisDHOS47g2QaqRtd4Cu1ExLtdryumasGt0lK5nNAPivNSonvZsNtJ22HPjf3I4/6dC2Bje
/nKnv2UkXdP7LT4+/RmXMmqg5ANoS3GS7PSPszyi6c/RU+0ImAm/cpTkCkLtfXsaNtnhNWpw0AjH
Tqj+9/j9a5r817v6LbgtIiWcpz3j11vXzcfGjFf00Y8IpCNCCFkbVEBlLWV/sZegBH9iO0n/lqNi
niSQqtBSjfL332NrI9fKc5K8+nPkuXWFDWlxk8GcEJ92g3O6LbczvWRunUIZcUdM3wwM8jIt/olO
M5DA2PLWoMz+JrgnjwRF4hT044y82uMXlLQNZFV6q8C8d4W1eMd5mhTiv8fvV17w+/z76wP8VgHy
JW85HdKuP/vXdNs5xbk+4GHxTXSI6j9cCzWNMX/7r6v9lt/l+XOIq3rek08GzqhCli50ZMpeOq6q
DQj6Nr+mmTW3SF/qsdtjMGX1VRGigcdnWguk5kiRXSKIt7mWCYF2QRwzOFTP+CcPtFkLgVApV1ek
ziJazUKBNXFYOr6eEgE1HyENT3+Afj1+4ZvzO/PicIKxH1yu8vfU6XY5Ooi5OlrofZTbpdpcMRaR
uAlt9XwfISYPzGlx9rRV7V4Tqv3cdpnyDLUBXlVjptNr9SP9RdSZNKj69Q8qqL96NDNHGJ29Mas8
7qqJfsdnC6YaKIHkbkrkNF/HRH/h3rx6nrDYlSUUXiC2e66oYdlToZ6sSoRXw1sgGyiC7eRAZFx4
U17RFfPIk8Neu5fHUqV0ImneqHYtYHWLRN2NI8RgfnxMRqHRj1iwi/WUwhPBVTJR08Vl0LhVHiZA
gttrC0CuibkJB+604vDBlLtdG97Ho9cUax45r6nFgAz9FkEw0BTNF0gL2trFDpJJzrsqMMwyQsQw
ZXAWTey1wRy4nP+ZNZSYrDIF4SntrNsucaVWw8AUKq3LTCGnf8RPGavnF0ks8LsROLEaIh5vxws1
jdhbJ2aUmy+1A+TWFaMh019BrOt2V6niu56x2Ce8Hx+mvyoLJn/ZTSxZf2X2N659h8XEwbkPrG7f
tefyrhjp/fsh8d5GmH18r+gNsRvwTDJqZ8ykb71+O4DGBu7JW52ATR/2qHiIfMWmeeTqSte1k7IC
3lY/s2P1i838HWxGLjlUlBUY07fsLN4TtmCDTBvs34yQoFaMX3cbTLhQib0I7iAqRbGq3yvCmZFJ
1bA+Lvv9lVc01W/dryTlqm9gz+b0+vKqPocgQTrSZyH4S/BeLGCXs8cM8QS3XVPkBGXRQvvVM7yV
/kQ1/on2wNzqtclXDXltNLG5l1rNp+awRjBB4SNTuuhmWKjT1KUlToa/ZPxZKnpvxNvU2zIFu7Xf
6Yo7XQeomPObuH2joH6XI/et44pS4fqNQ0q6fRkLGPfP9Yyp/SDFKikSrHuQFvx8iYiUzXBeeRmv
a5+oz0APAdllg7ntYf07GPkn9soo8ARGXmryUsXGNzu36yLQk1aNPFVJdf/ob5+muKmpHysu2fVi
N9/4D+ngbbAzWedb4JL66jG/D2SJy0AtH8td88lAiqkxxRxY4UQfbqtGG79t56v5dupMd95mueOH
uKuB2mjiVuy0g4kfND+oEALwYycaIIE3M7MxqqdMMrvDjbA2rlVHF8Fy3xCnTtmNSJT2RiGuWVsg
n0GlF5JRUH/GZTfQeuYxbwgT6UP4eBXjmpDZuwsNZxqpH/NcZa7XuBnw9XXKsq/MqBpHWOzHwWZO
RIqT9OZiCiamTah7dKtijR1rxb/cKtlMMi5CkmRprpfZdkI1YDqCyN6lMr1LLK9C4se7uDDzSKvw
a60wVNKS2BRTe8b7x0AWr5vCanq9r/fz3JBExBCMaEL5gfSozPUqog5kt0wBYvTEEo98VKHygWt0
gfS3jgV4p87wdk2s4X1CqeIbFo0p8gkH8PdQG+W1/JwPY5R6OtLP/WU0bm0/so/Mwhbi3lvlKHwY
vi30iUMh2GiRhT6/dt1PXxrNLrJfpIGTS+p4t2pbr7EqS7ZPV9IHl9ajLSidle7A77QZBhO+KdrV
AlkbjzKWZ0RsIYtdoYOSq/W23s5d7+DBRKjMGfyshVqgdrpLbsOuNVkTFCbV4Y3bY0SZK+Xj5Xpa
ZUUbdiBM4yJtRpcNzTTSW/Gz3NP2VZnSRjGijUCpepebgp5sJZFSWbByp5iD2oVVrwKrNLxNt1MM
DxXDdXgn/ry0/Nq4E5ujzxSCQGXGLxTNZ+/K8bWKfC0sSXQVszRDPfT0UE910QyOuY7bZmtOTuV1
8ZU40ublMhtCltuXf+/G6o+giiaOPvDrRbXGy0MrnYw2zcSN8P56n2/je/HUp/uIKkehB+tknX4u
drNb/dk6z13qdisRi9pLaTHPzxi+nxKdvH1Z69V+7rJMhUBjD+QnLcnT5kjvU5Q5Tk/PCYtz2HdY
9Bzih7xjqQVG4jwTTcK9cKq/NlRYWQrucifvlIuyAevBfqg3GsZvAsOYSu1YW39S1RtNqdudv6o7
nf00nJvPdSGOtYQ2VydjIq8RBHMj2Cz0Ss+cmemv2nV+JVVg41Hg6KVGjQ0ElNfmwpg+v4i0/oPa
CHuXUmjDVE9qo/KNRaDmoi1+VLfui0XmC86rx0NbZc8KQlXPiUmBJm6ScFUvVyl7+oYV1u0y6kJP
PZ2ylQzwjgGfv5e11SL+wDcatf1arIdvCl/Zl6LNIjW9t+/BOuyNbC08OrN2Z3sAGE+jSjT5Tu8M
4QKH9kGXtuJ4SJ9+CZThnNlpyUw8tGgUUeQDbXTnrGg3PAWHBOlkuEnKKdqKjTatgLKHqyKqMTnA
qrpk0ngufeZmi5c1qDGvaCcwLnhxKNuShnh3efD31eccDoY9xy41i40AS5+lNQRasJVd/z0zCATU
6ypShSUIfEnY9z/9beFgdf8x6MRD3imldeWpU8iJNjxOjmzgjlJ4jt78zJRvJEDjcyhWaIPhYnVl
wTeIf4q3+XtuTbEraDT53EaqcvR3EtUJY2LGDxK9yalwfBuzQl97yTq1fIy5SEsmp3apjjP9iiJo
NjHnxvSdiWN3/39SxP2OI338SZQNRH32tWjUCI7H90stYQ0AlV+Cy+sesj6l0QO+mKsK5p/rcj/T
vF3CplSpnimEkO1C3r6iCV/eLqf8uws+5Y8GR8TFZ9fq9XfqWUtrvqtvmd1gQjXVlq6oFxZv6AKk
RmXZ3+VTLfnJm63c2tLUCDl/b2f7YKOQV1Gp3cgvW3ijTjuf2Ys9rz57qdP3HAd2XyX+VV95NVJG
8T8aPyfUWoIR/V2BGgjfYjEG3+ILwxt9ugmMBdlw5EzNkPEKP6Z2aC9vIYZ/3mFYknuF1yxck3BR
YOyeOrlIow7fAybeNjuM4BaOcBWuT5Gdmi2Et/U/E55YonyEjy42Z2d4EVaCy9YcUxfEq4expUxw
5x/14BRr+SveXiauaD4VDdHq7BqfsefSFbubOgV+QK06q80nvnlQANbCuvisKyBIz9frUPWWasjo
Ug3+mq9nW6SUL0wPtOXTH8WB1y/sWq2+eSdsKZtAn3+9KqKqoJdmuhuM5tbojwC7oAfx3UxHQIIm
vyfe6NJpKoNA4G90gmaywOGNOOTM1vIq2s3fszcR87nOiDICAOraOAm2j+EhV2q+Lh7yRthjqbSa
k+o4eMfYwRigJK3lsZ/jcI4rAaYN+CUOlC+zw+I8Bl3hD+lZEDGVzoxkQ8i2J+6ixGCG6ALGFPd0
YVFOWLoz3HvIfr+pai/Ow44kO6aQzz5QGMvv3B52sx2gV47phKxmtwbKxwuakDZZR6S3D7Z9Yfvq
2SlJE8LIDh/pg3Ahfy12eW+kj+yLv+eHlue41uqSIrA6sipnOxzvYpv3lgR6/SBwlpU67Kb7ABEF
Z7FOclVI9Mnoo8iZ+S146tktw54h0eYHgijx+/mrZO8NKr+xfe8yrQ5MWjx6a3KaSYQFjsCLyiDZ
6HvbS1cNd0HrbcKpVtv4x8lXHGrzF4cWAv6h23mYIoHRqNKWCDm8j05OjZtTWdM5UNwEi7xnzOb1
4Actut4KnPEcJhMJc6z8wqOgNVeBbJXKjNNspWt7ltdPyMH9z/KtZtNoDu2pExHkKK2SnUOr7v6G
3V378q1kJSF6JqmhAwfIrYzXDSnsj6fqX6gtSHuYYKVvC9F2RpIj0Fwxj/QJ7vZVrU0iTa5Oyksd
pB2sGyk32aLovOBvul+UKChCsqdnhT6FurSJL7KvDnfwvtZeAktAiuK8H6vdoJcou+NEr6xLfCrw
AglNOTRLEuhYl1szgTM21+rYaKhuiEZbWe3SXNYaiFwVa03vph8NBIynWsQapKfSmE612T1DKJ4z
7gsXd62kCb0160ZPG73EPi828mbnB25UWXGsQirKifUEJKco9OG5omX6qajZKf544gvIszI9pxpV
2tnb7G1Sa6/YIufl/qZP9TUnF5jdgfHZh2It7kZOHQs2zzVv3955eKHRX9Cknlp9qDlQLUl1tJ5j
OsLJrRq815ikIih+xvoi3IpWJPJ/TMvWLL6W6+U+uMy3wCjP28uFyrDxt8phaGg5ykg7zvRs8JLl
bWFPD74VrttK7W+Eke7xus1Pnh29KSzZ+EL3gsLRjBowz7CKRG0G+SjWY+h4lVbtBSozt+o8rZ15
rxbrWaUrhP1DgJkYKyewps6YE00wRVk4EijgMbJeb0uH8EyjLjyS42yf28ma6Fkn6nJHXs+X/Ipi
7R0qp2oxooA+SMKbtFq/TfRupXzPjpVdrCSH6pVsTD8KyawKbZra4ncZ6f1+eQmu4lcXkLcwZOrU
JXJmn/NbdSU6dW7Feg3hjlHUlk7Zo+s1aeeL+N0TFRckNM70MV/CSVOXB6Ncv9iRQFJBnSEQfc5P
6do7FZ+EqqOyVs4v8toIZrm5vIROMDGWnOhJcYB93erzMzkOWroOgBcKLV4rnHAys+Dc9vZcwSCE
MRavY+b7oVlYRa96U6wtYsJ0TcqJMv4gaGyIFKPhqY9cg1PoRAuodWrznkIcOk+P/VRt3clC89dT
ipn5unXFHY/WaQqFRas7zNfN+2yb2fVXcxusGcA1DUTm6z166+HFfGee1keq4NliZk5qdVqtfn2t
TQZE1K0XmddiJFRGUyPJ7IL/MmPlEQevcuyop7Dy8LOFMDBRU3phK23Z6ykErKdKuK8jnf9OBC2N
rNbTAvbcWqOyV70loAQIIW8jKmmU/X3V/6nuc76zWuaut14cZ0Cgd5a7zAzbQN6UJqo3UwtiA2S2
i8zZ4qny0RABm6cthzsYe+EPe9VbSEEIF0By7cl4AV9SyXwhii4UEx7l8y29EDraO98kYLRvi8zx
IutH2XvvHTk0V7tMts/7yF0FWIcz8a5EBhTRfqLOFmqb69yF0BqDh3L5mpzrWwDGKlTGiU/wsDBe
PWotxiviWcT3IbP73ORGxXdilUBDDfxRDnYMG5G+swh34a6Yaq9oW+fm8+59z3J9AdkRPgSjhRKZ
oM47S+gsbm2xUDFG8qCALcYEkTgqRHrY6INisscvvZVPyHjqPG+Q3vwD7nRUKyLtOdWgShK4lsfl
Qs1L9flGdOUb0GCDyuJrOKLQOAPRCDsNYm8pmgSfkTgKXbQ1o934JeEKionP7sM5QssLM8nU8bMX
4muNgnppFEszmWicRhqC5b2WVIiehGY+RPZK0CTy8sHxX2X8wi/MjJ18k8PNhO45o2rJdSWVH6x/
ylgnXCeFXuS0GBPRBxLuy/DWl5fFoBMpm96qfwi9naASO3/q2CKUVoVe+87I8tSEeEt4zSqLz0KQ
4Vb44jnfjOzQE4/JVcbQHxvEdKI1DyHfx7sA2QzUOteWuU3kZz/gwbl9/v5ZGt2KhxlvipXFDvFU
uUqWOzUTr3/Z/kf5g+hsrsmSk3bjbwhO+Q8DE/+AdmipxZSteJ1AiZER6LHbb/xVc1QkVeICS3N6
D3bhR6jgxsVkxOltYgzH+b5dJaawmV+92oxtzHnc+gJfduLpOQN7qWM9PQA/bTp7oNiMIQWz3f3x
3VbBeTd2nzzT/demNEbv8IMdjT2W9wg1NzixClh7S5rbmZRMzeqte5NGpjSzg1uVnMknPNfk3u/l
WlWFGVuRmj1ip795O2XXrKPjLFHDd89T5UtJ5PpodnJop505cRU7NeVOfZ3aj5Ry9FsC+7LW+jfB
05NLONEakqm7v0s2Ne+zVCf7uQ9BEmPDPR+DC7SBt3kZz1B6zbw8xRwAMlRew0L3PL6LrO6bghDB
z2SveNqCk1/zlmwWzmyijue0Nz7UEyFeGr8bwuZbjr75OPNUobLgdcYnOKriSqq1gEPxju8GH9Jb
YIir4lBs8p0kGtKbUOhJjFX7eMyJT4kbuFT252/pLt0Jqw7u+bGI1eEiLs059cqDRJeot+XIop+E
FQeUKRumlVzANzwtivXoIwQyCNTB18rTElLzLqO6+SPCxOpQ0yLKbLiNNNa4WvBRkAYcxLfKdyZ7
qKjFh3SfgJZ628wqFTWe6B1v/1uywwmhTstPMC3hlh7awBZs/1Zo4l1YVR8Z5p7CW79StqNXmLJp
tJgzlCXY7WV+lzttfvdWzXezT5D1Mj6lNUnXLttOP6OjzGHFjAzYtdv8DOcOvAWWCsSo/P7gAKkv
YxQYWqPDm9mUwCJ0+Zjddxx3SGSedilrtc4b06rtmPrg5rAJAbOnp2DdmSz9wxQAWuaDT/U9WL3o
2TYIUmZ/Y71pPDJzZRdsQ22AWO40RE1ENcziFB6IiyzIl8URHn7I5IppvZ4YJfVKzrl8FdiK/by2
Bq+eBRfs2C90/6NTv7y1px9bKqDFdU5dFfN45tvpM4R1PPYYwsRx8w2XyXblBzrK0n5mczWXai2E
0+PyONnCpD0G79N1eWj3w1rAqTw1ZmvJwP7IGrCfHdNg/FJgZTdmSSuqZyo6OasbQ1FHpO8t/SFV
lRkKm24DG4Y++SZRbR5ZGMXTffZG5GdrIotkSaY/8734vsSmXSfZ9jfdilTYc6J7uBadKTjhar73
L5XduU9XdCgWFnfWq/cuI8uYXEs9AwpHRV/A/ujJ9SPM6UHfvH3Gudro98JeWfuWf+G5NA7mDpmk
wVU7gKfv5n1xme8acx6QcXiIS5K3UFu+zfXhzvuoVsRoT/ct8UwOZLPxycby0vX6DAhjnazq2+Sn
Xqo959mbf15uyM22IfbcyYO8ZXKpzeytO5a6QA+a4ETX4SBn+uRK3wXlO+G9G7f9PNKje/ImvvPn
SAt/5KPixJwx8rGJtoVXHuFJmW6Ge6yJUIhXokOiUNjiu3Lu3GLFgwgODr8QNwf4CgVAW/RVW6m1
PLJnST+R2W/GP/oXspD2jRB9ovuD12w3H6XWquQ0pmct0FfpVtVqoYHaPBFj+5H0I9ztdXeKXf9Q
3YtVbIWHxT3EKVl7XYYVe2ZjNZuYhYlMMLVKLSSEJ2Z4oNfD5UfxWpR+hM0UpFtkR3QTuOjrmdmd
2r1sAvAvbhwpA9zU5+7cGkzfls3FV7ptjAREpVLlE+BYqL0+h3N6FAAmz+Gx3Nafz7PkTtTq1Dmv
q0T5zBQ+ufxqabZrxfKAhDKUFEWXmboKV4qbH0UjdpdmaOQXci+OZMlpPGiw79GR4rUGtXKZhgi6
RZJdZDLqZE+Ms/de/uQbBndCkYesauU549FHUjsOUrQH3SMOa3TDdDS5cIAZXxMnnPEP+DOzrg36
S944j8WH8DCXWBrpBztYT1MITUBLs5HU1JXZnajM7BmZ7N3clUfffn367FC32G6/pSsUGyRISxDO
GW1X7Tq2n2DGheoDCoKEhisvQc0uMGcUQzcD7SYyY6gAhnLSYqlOV+MbrVa0BvGdcFU5kgtmqTeX
5+71A3Fen1PbYx5D7GLhHfqLdJGuXapNoPWcWcXPfRDqrTiCA4nW3mZmv02N5to6/QdDt2dqr3JY
IgvtBVIcnuPv4VO5yYrWmzNr2Far4h7RG7QWdhwOemonwG+ABu4TNGNJxCJAPG3R8dlfM3vM1Xtz
2AIQAwCla3kTvD2pYtG2nTM8q8nY7kJGcpG3stG6jb7AtUJGA/qlSxC4l5ullZ/JVEcUQZVldXKI
tvMd5BBpN/lpvsDlJCS+UqMwfEtBbJeZBRRUmiSoPnH+RSwjVbSaHQc81f8uajWh2ehcbJszIN/E
LWB8sCeEkiaK1ILMaW6JoS5wRgXTo+xyU24ieFSg0wz3zK1oYcrUGSijPWa/1tNc5Y1bbJzXrlez
LRtOigbvPt9TR/2ku2X4BHcNVvwnf89NxZZaNd/TytI71ce0U8V1kqoRGcBSr7jrwEhNUR9tWSsr
J/2I7MYR9fKk2MU2WCXbfP/cpvvyPTkureLzCd00QUAlq9XnFRByJ+rcdbbUCjC+XC22HGU+yq+c
Qg8nrczMb817/iLGjAcQfTgKJ6J7gaFBuE6ZVgOnLfxC9kiyfijm/EaNwSRYqcCQughJRgXYb83l
OrrUbnGrzGZFdmJJVu9OVlMnsegwISG5NAHp0sKdUZ540b7i5jtvovfnDNBjrrY4V9Jmlo8gW+MB
V2pLRcsUnQQMzM27tddFykrVcud5fQGavfQWjnirZp+5M6HSDdAG2cQAk2t0oFeX+PEoIDYa4NzL
j8xW1CcbzFIjeUISu99h88w+SaJLlcuUj63NBhScSBxbe67P8NWiywwuyNKlm8nNrFRfut2Ys1kg
8xPwxJcD4N2OLAxRV96emuzGTk3Q38bmU6s+xVuyLY5ZoTGpsOI0mnXv9HrB16Q99rB5Ob/gT3Z3
e7gyj3LHP/tnTsGV4db3zGJ4zeSTUxM1KrBtS3aFm8g/DMSgzR6+pyafMcwp9imHPpqDcsqpdFDK
pCi7y7HV9J2pyzhYyZahCbZCoy0OMwbHLFbhuv8u9WDLNOeA9iQIxtZztdTAHiiOqeutaPOGHP+b
z893T7c7ZKuGox+FDH0GHIbHiVEck2O6Z80xveqv5Jp8PksNwFae0+mVbIMjjBA6q57HwB5XrWcL
I1g+PcRrMIduRGES4IvB7XfAFcFVODVfns3jjJ6s6vLabjjv7mVtcU1chmLtraqjsO6uPSkaa/8A
lhBq/CZv5538+CNvNOKAfMjX0SdMokmgtY8Y7Ggb+tYSsIUyHtpCveZRTyJAfAm350JPhA2ZXXYF
ghZq48WveOlELOZLxDb5KEEWfQu4pA70V2JGgyZUTvuornwMx14ubnQLPUr1cVQp9zWasou21bja
G338izX0NN+3isGub8mjnOqLi7ibE5MMPjLnzGCWTmJPteam7JR6LFuG56zUAvStcnAS/UVUBWHm
NwjMeV5NuF8exFwdIHXQ5XKdArwHxpNB/oyfBrWJ9JzC5WjIcWUWGamtNTXoMiNOAdWPb6Y8t8d+
TcQR9ECwBLKiTp1dJBjRCaeaiV5dwp38Drgsv0cXOp+STT8Wet6oTgSc4o5SqkKfEWk9XOW9bk8+
8CrlhF9psBECkh9SKt/pXIaPsJ/vu+vkIJqSCJ/5da73E0sxU7NwW9LverxbsKajYkq2uJrosTne
C3XyuVVZc/6sDz8ZQB7dFXGstRxyPtqf4v+Rdl5NjmLZFv5FisBK8IpH3mVKqRdFWkAg5AXo19/v
ZMdMKSlNcmOmTXR0dVcejttnm7XWfjq8aVN9bIrPE6U2s9+ergUXjno4f8p+PIUz5IrVD6Px+l1x
0pf9kDVjPKlvfiUvqiv182E0j6fcJ67dS7snkViltep50AoPs313vbgA1eeUXYcaPguPW7i5Onsb
1MdT6ZqTTU8K4t66ZyzIw1OoOjqHAKQGx7TC0N4y7Au1Iq6w1LsSsBG/4BOPFMVVFnuudTSWnH2X
3D7FZTcWhjBbSW+lT7F3sbdfNZgC3mF0fDrBGYWy2M0m2psSyIOKgoFidz7LQTs4E7OntrYwyCmM
MJ9a4rKZbX6pz7+JoKjzErv71R589kZEDKll9CLwHTeIw9bVL852qge8gMk+FCUuVwu2sVW9scnZ
QAoEIRBfn5U4sDzBdrY3AMsQQPdjjBkppHd+q/a2Qbb+9kyJmIhGVAbTsdKvtnYWHMiJdXN6mZsc
QIU8Mb0AoceO5a+DYp1d006eDIesIBRdYBHQY4PLe7YJsQrK+/E5+VhTJsYnIuPugM0XUFnebC/Z
EBCWqq8/lU+XFlh6H1gWR89RRli6af5KUpDsIp5Ha+2qOkkOiPqnuRzbHAcg9lx8rpPx3qa8a0Lo
VL84mfLz7gNZ2mvL3UzbsRPnbOJufrPzm/0Svy46mdNHe/H00rKTLrHElAawHZuUwMnlwE998Ivr
oP/y4gJ5+nh9lQ929wghVDBNZvtBPMn99ZS6hzaCRhuqY2ohDO5OYOCQ1nl6LebI427aIDV3TneG
6wjRMo5ApRIdV1YFWcb/IgmAaEf2FIFhogGH8SRwU+3J/n0TLiXZXxqoBiWL5z2ABuglthnAy8wc
jZL68/ZtUvQub8mMt5fjeaXw14Ln6x/JUEPiAuNIz7/YTR24lh5tIWdf6yGX+0TbJhhwvSBefXF0
ORjQ460vTsVX6gTXKaJd/PMrmunj21iZHhZfO53fMNv7kC0jqs4Ut9cUGjeaNREMxTNwU0iSJM7h
ou6f6NrBUftSgm45HPK6d6uwyy8Vb1zBp6pHF0Ii/Q2ArR4/8QxLmMYMWv8oCSn83YivzEBYOF9F
j1rPUwc50usGZF8RaAJbYb7gLlHB5pfjz1s+PUnWF+RVs6R9yexyHX+1nFPVDyaHs4WeHdXnD/DY
ekiJdOObzoHkgeizvrHNonvqnXbOYW3vkcqBFfeyGWyiYGJgb9Srywmj4ceByCA89eTxx9Z0KLzq
rbDjpNWb2U/SSZa+8WWU9c8wjnKbSvwTPXm/hORY5k9QR8rQvEVXT3R0V+i7gVfxBSvclxz3CKEX
nxGi0Een/zuGU1EeaPHo9yDOGjPlIJVJso2B5sqjQgCCsF+U78MlakBCwWS69XdRsHZCb6mteoDY
5WA+kudzmjDvBlMCD53UsInFT+yLlwPufg89hTp7+jpAYu1k7Sa4/icLARj0ZC8OGe6zNc89GRGr
zagkDD722qGgQsPBR6mmp7nIjLqoz3qxB0f6m70vAOWxDaff3aFGuB4D0E9ddCA9sg1dYOfnN9KU
C2KEm78o4PlbCd8DoJiNt8Z572wtFqK3K26AQcIinw7p2cNj8wzOWLahpc+MhWQ9sdC2707Tbt8n
TTH3hVaMO6ObO/3jec2cDTrWovhNO3BozgBrWk4k+Lt0ZMipRtPS9hQAlVhDD3SoPKpBATPa19Vh
BW/e/ghi2nK5/trrgyZy4RyRIHPgAM9m2mLWCqMZN7sQdMACDYP+ZKJTTPp9rx+SOe62ut4eb1Me
OueNBl5XwBS/tWIIckoAaSkaZ4hkAMeyyeg+HVJfiwMhjod8jGBF2jPpDXfYagcbcowjSs0Sxikz
+1JvxswnvQb6XvsRs+P+S2t0WEXN4rIl8OKp5OsW8GJ4HCFdv5CeCE7Evp23MJpM6Zw85eBAdQDH
9j4YKEe0i7/R71NCcsq1rzioKwpEqee+pPO9RUQG5/c1T0MYvuihB5GHMYr9/BI+p2ugLb8vuCoA
+L9Alk3x3+/YM+o5uqlRxYI/a/5qkL/cEvIkMQSqWTWYe/7U9V/Ur2F+s1TwSgCtKsxAOhLCOXun
4VMe8ZnuV7SGwG/TH3Yvb8G604V0uSJvaTxn797Gsawp7UBpOl12+3Tx6ro77A8JXdChI1QYmzD3
UJkb1qQGuk/Xtyptb9jafPm8b3kQAjCoonxLuYmuH6k7XYfsKqInkDXDkHySdZBcfLsFJqcjIwZC
8XvjUNAgDLWMsivaixfJeEw8guO3d3fU8ERSiwLVJhnBKqC2YGej06f4/6lyIfgoJEaOC8PJDO+z
XHDMvVC2aLJG4ooOtK4gICD0O3wq/UBweWHodObAaoIJmgel37UJPUWviO07gSeZbWejek8HqDHy
zX5CGTyY0Tp6ApqRq/xZWAhTAEV21h1uUORdB8X3+/nxAXbCj3aO6Giizjf2xZJA9qDF4ehj+YWC
RN7/OPUy/+MkuFMcT/ATHZ70xqPRdEprDLvMTC7VrmJHer2RV0zfEjc0xmjTzKY+ZZCO/Y9oFvij
7QiXgH7FyvTjuZEB/+grIEGoJlqZguxXE+5T6PrVSfS8nHMOaBtw8QG0Egafh4hLrBsupizsR/1i
aoZsKKauy6os16gXWyXabaUihvlhv20DBDDsKw3VtrgNTY14G4eqkSTS7Kju9hVDqZaMqOvFp2BA
xwvDy92v3++4/Ohq3c+qxpBQpUtlSscEqmRwdUBy9VLX5J0FXFaAfQ4ajLTcfsQzRpAJ5p0QnoOn
/9O83dLDsY2gZjlv+2ucdR85CdfoggaYkdgFHL53Lm4+Lk7W6rKDgou8jyX54L0T5xze5idfcsGh
QQwwUVeHlBasKHMv5ffTcwuTfiXdBDYBLu8xTIOkuxI8PhlkD8SNmeHrGH1P83WvImPlfnwp/dSJ
HAE0VNzcSycUUYCJquB3KD3y2m/HcZBbnxtHXyRdYgU2PScnfBpWg3RyoOYwMe2Ds4NTWSzjhWa9
do3RK8oeEEFafj68dVs+Gbpl9E4ucqi6rYnmvRMJAOgDVTBNnT2f4ZA4Zlv3TxSm/Lh36pdfB6bR
FbFu3Ct9HfhvxT/PJ6sY3Z6uQxIkoAdPH1WYei281lP39xOhPD7nf3ao/o5edvv2KY2q+QUE2SEw
AxO2B2ArlyXpnRepTYrSzyE6oUWCqn+TvIT8yLm8PyG1BzBunaW1njD+zi3BROujnTWKnfOWFpY9
2izf/BcEbBrm/Lch+SESp9TGVA7KScqKi8qFIz+xgr+ys3htIVCevCREr2goGvT9j4PWntdrpsbq
ST6oc/TZHCHYT1I99Mf+YmjbX4iEN72jD7hrP2dZe0Y3ebLNSjFgz0GW7pww6DT8nJ48kJGj4SF8
HV59pMJ7hDUTWlz/Pt3vRlw/7efP0WtPRotGiFKn3Ktz0Tx7wGzTASr1Hq3kRuCroL+y2n3rxe4+
AeN36bvME/rR+/j9Kx6c7p9fUbPiBzqcn2WDnYbgQr800ZvVn6Z0e7bpjYCyQ69h2sZ/sHhGR8La
CYnLWrB0M9IqP0jHal5IPmBDibj23IeZgUwN2EQYJqr5VH1RLhFsEzDnaBmnJEBO3q5tdaB03dwb
Atc3t4SEAW7tYO8peYjUng3TJMsEyFMCVwyNeZapKMzZ7dJVNK9zoqw6aG99aCzXi69C1NiEwLvV
9wtBMCmmL3V5eN1OtdfzTNmBuitKAfZTyWQVVK2A6FlHfXRrr3CdyLw8AYZI094WqgTAPjLglxFl
2EPlp7ro73oDX52Oc4W8I0D4bn5w1cTLgTAAcXk66Aje2SAyAFkALEQT7dhCkKxrXr2ceoFCSccA
SRVoqVtoVgsGKrUB3DkUGEAgkLOouuAClWJwQvostQELHqjLpy51c00ftotBBBGDckfqt67jEuJ9
b0eReFlp3XX33M+Ytb1RkB6+4hmi6TAA7CrZbXs7uQWxd7Avw4Qy5jlADck15oC3gGOi1QfEB3gj
wBYK0hklNRFFRN3NCFRitLc371EPpZj8g1LXbnr8gF30aiB3tYQnsBV8n9IBYxkY49Ua7cU3dAOD
UU52aL4Pz7Cnj4EW7uw3yQY4m0OnEr3VQWzay87o4q54yYJcwgXFLXWMpzbMI8CITgI3T+YNWyq+
Wnq7rw7TeANLZ4O5tGMv2yFywDZDvHPXfbpRQAhYbm15mgx2nPW8f3JXPGz+qFyObr3VxR1Fq2yU
w8W6LRXQ/kJztnSi50Hknns74vCrs+b3bbumoIFpk4OrdCn9uZVfeiANgd/zVegOEelHfmsa9Vs2
9eHBhggaIYqe4o3j98QlPATkd7XKRTaCF84PzkZrZw+kQCe+ptXp3lWH2vgMjM/ak8bQLEn8iN5I
6pYeTjyVdeeAEMfnyQHjONmPo94om4EU8HdLrwMnwklA1wG0fd/1U6E2RF7waTcAhgaf/i1z0JBj
J+jGEWTOipzbYIlQoh3jwZdOSuP1Y7iblvPjy3WWkE/gx5Cg7fKjCBrQ8qPk11mBN6EafpnI/Xx+
AVTqVMPj6DSIRy23g5tQhAIInlB9ST6ohyhUt9rv2/7Nryh4QJEO9m9KYWua05qCJQMoBrABigvl
1VtQLjhjnGkjRbreFqXU7c0ynouBwuHvdrzL62acBtLg5mzGl+G2e7A19+RHk50PWLpfuIqbMV3Z
Ok3BHlO+3aLzYHzo05iCbTSJPsEt8ld7zEl3Eptijpt8Gij9Fx5gSVKjpMfsql/RK3Mev8bgDUg2
uUwimbegCU4QVuM3mEwSsOYIL4RKkE954HCmQLN/Xpg2lWJboqyo9V63Iv0aUc9CWtW7DqV5MtZU
O52nsZNT5GNhEfcLydxHL6TTAb74x4HkbOcU4dA19Dbd1phsGCUEUX5DslEnxE0dZL8hOAFV7Ecj
aUGupEcxCFG+60Al/38cbp2jH9ngUSnCA/HZ+DI5TDfy4lVHc3Cr4jBaXgD0h9rSnAjHRQkq8LQk
KeOnfHAebHpVSBptkD9tPYP2CM+JSrV0OzaC6H3dk3p7ihud19aX1pdOvsH3vpQrJbXPQ6q9N64M
ak7v5ykVR4NCCvWRrZ3QYiSlWgpYv6DuVMy1IJuQiU0w190zKCXyoWccu9vz2b4+kfMn9HwuByVw
1KDzDEbsuFL628QpfQLFLNjcqHGcb/YheTUBt/snzhZlPA+VQLK5nf6pVyxiQXk/T5R+znV+5TN0
1ieyDdNvkWHfQ8E6do/T09XfBPsJ6XcNEfh+5+Qd254pD44QJjQ7psyazy5b79ganmL/CPkSaK/a
jfR+jhbe3tL24WHtnU33eEPLjfOQg+Aj51kA8xt1cINTQJvdw3HWUQGdGdoImL+ZI5rppCisTiv/
xmP1FS1OxXuaLuEsJZR/X06Jp+wCVO2unxmZYYQIg60jqG4H9wYF21t/aj4syWRYdCNkFufJWwkU
GG7rrHpLIYcVNgnaElqwcwKpFnf3ZNr2Tll1tZPdRkgSKNXRTS6L682XQWXBnTMstBAPklNs5y1e
nH1w3U/LTzUOBDsmuFBs6LINYxbdhd/h6vamq1T91tUl28bUroUgtRQNkZEhnK+f7pGka/QWVglk
Ecw3at7g+mgakXrplPMV+XcIglyyHgxOe7sqiFjk+a6rozA62PWIlTyFIG0/i9wWSQ5RkSZWcYze
+mxR/HlHwRawIOCmxF9twhv50xZwi1v31gWy8s7OU+p62bt5QJXTHksQ+9rW+OIjyyvbRzv1itkt
ddGm7JB0gOQje5MU4Uf9gy9yzYZcsqwIh+u3eYt1uct3ZZ003+YXAkJc7+cN7I/R4fmMHMZ+WXXL
8dVLh7p3HWmv0Gmmbd4OeAvpCtzJZ+wBzPIg7njx+6cIji/OJ/VPzGpKDxpeTo9DAT19TR0AJB7l
deRX3+UuUA9pCSKVYihkHUojju4K6VQqo/rkfPQO79tlNcZqqtMW7VzQTCQzvP64WcVwZ7+L+jL8
xh5W/Pn2rD7LXfwzCD3QZ8cajgkagGDOyWW/JKRoPm+D7JvPZrjqnFoAIr3yrD24VC6cxduIf22v
yPN8JRu7hLfd6l7IC//u8cqPNBDuD1bN7053t8PpKrPAgnlduZr7+X7op4MriW2hLQdu3qF2kjUM
22k6zzVH+7rXOmv9aJTzdKhMgLcHqqO5pdU/CaF5gn8/DS6vEE0QE0h7l0HU/VS7IIiDhSsF9vs6
1Ei7a0HfdHmD3XfJ2/UVj/fULTmtryr5CRa6e+xuyMEIXOQhVFAkAUhRBBmyODs3R+JVd3ZBhzT5
2bt6hwbRelVcyN8Obi1Jc7m0s3Krrsu5ZAOwIkmTIQZ083CY6JxuurwDVPMhfE1zCzdIZApuNoQF
5/R2sWGU2ROoq+OmPr3fKa/fvqqWz9nuynN+yFl2YL14moIMKyjHm/DY13yti79AY7iOq4yScBsK
wgSggBul/kufJ5XCEZnthvP3MJ9wZ9hq8U9y0cos32HYdOst7JBbWiA24jefOLnhxNVTS5rBlmxV
pq5TUpcQ927bn++xM66c85Qa3u/TUh6ps+laR5ZV7LYif6cx7uzWXj8dD3lC7lHQIFtEsRkCK+2X
c68DPojSsM1NBnuMEdq4TZG8/CiLdj94bZeNQq+083qL0ZwBMcMFPwcdF2AnpeQjnegDwRpqmO/D
IXXxRkmKIf2lqX4oUml96+zEcc89IiFEPSQbqIl37AFCBhiHxid452H3A9UJkpUJT35T05+HuSH9
7iNqRuVcrlv5VeYjoMGE6BJ4GPBBOmiHe+b9QtGNip2Kq9iktSY/kk1CI5CX2UA7Sa1ri2brIon2
ZE/m4EBQx9YxmkCmodXAYmHWfcjdYADWU3SG/5t83P3QtfuzP+6uWzln6GfFphMsZAeAiEhuXHj7
DUcfgETzKDq71T+UXn3++8Zrj+7v3fhaLWMbqzkpdi0p5wKh52jsuQG2PJqgu36zlu3hxYbf6VwX
q5ISC9lXe9GmqHIOtFlpEzWgZHIdHMBEPJkhkEeg9dHIdJraGD/MY+sdrS3RsIojqtbciGhzvHQ6
6rrA7qHi6O5pmXvlGqI5e4Zt0HF+XxT1gdfSRmzY1HQZ+ciOVntUo5NcyPGVTenkloDrw/klnrxQ
ajm4rdG2p/gGCFwRaeIxW9oLWRmCYmBhASJokwoi+AkC3oFLMzsFSIH9/nny3/lM6cfn1e7JpR0p
0T6Py3kFsPdNOIDTskswYoE9bBrrgdn9MVbtHbzRqqjqKJwPvENk49fOMXiPBgrs5GHkQTFudBkf
JIh/DFgzflVedg6pzIBH5I/QdnxHjwD1f4wBdIjSfoq87YnEdcOSip9ae1h/jFq7hkpuSKetGZVk
a0ntwK+QBAOVeqD1sqU0jIK9+5p4h4XZcP++84O/DFzvTqWeNkb7oLGXhG32ZQCgQYhCDVrewQW/
bYQl5DTnk8MFJegJbZop95K6MPDLt0ugNxz8R6Wp+2XQa9UBObnKupFy8MkD2W8G133dp4yCpETD
g/PA4v4YqJaSL+R2vDscmLYQ62CezkIB59LkpsoPnvEfw9TCrk0etXebA8/4kZz46BZcYbuC97A3
TW5Q00DiGt35C+WtSPaZmYo4B50cMkvgjr81YpqKGf9hSqZqyEIJWzJrtinf7xR9W7aK+RU1JZGA
0whiUDH6fxTmH96JPyPVzIyZUctrHRip9DZzsUvnAE5UX5vhohP4k05H86MhsPgPtu3PoDV7k7bz
WFpnDHpkemgdsJA0LLFeY/fUXIl94ORzPP4MVrM1yTrWj6UYjMNOHp2ULAijxTDxhKpjg4VpGqtm
YTrboqpikyfMBLu04wxeET9h/1wEU8iaN93kxwfyX1NDU/DngdT221SVtkyN3kSQh/w+AL1O2KS4
+uhhvltBWaoZjLikzKW3sZtndPjf0NOAebxGQJqaqB8P/pto48dwNbMRb4xWKxOL+AwbOUB17POG
F6Igy/T7bj0yT/SiwxnUadAn11sMmafWsTAVXawer96T5rzMOnRD/X2Qh2f9fpTaBcvy9T5N9E5B
kHFdGj5ut4unb7cGiJoQSjaM9uhE3I9Wu1lyUmxvptoWh32A1Iw7FtozmMKGG6w9Ouj349QulWxe
5HW2Z1ZoiMDCD9IB8EtcJ5pkIAsCMCvpdkg9idcLdcObjWrDbjr3o9jZvJJdJ9GDtIxgnF97Y6GC
QuEJx5L2r6AxAL7+r8tSu5e02I52VcFWC8sdpoOO63dbjh42rH7DqtTD19a5uJykC8OgvIK44Y4+
A7agZmDapKBxr8U9qHsVd3tg1q5l63a86hexB2RK0KnreueeOoVtBJ0Rik7Djj98ku5Hq93KIjrl
W/MgdhxZHGRAKOWU5MkqQL4Nq/hwXrpMEMDl1IzvtNTdM3tLzSyODbmYS34WwoUbmjZKDgRI9Ldp
xErID63A3Wi1p1Y+56dM7UgF6MjLV0mtiX5VFhT1gTpURicHJhYQzyzIUbSSX36faVvc/b92sKMQ
8igYGqlTW9P0XKCkeqmKOVrjXRXIG7IxtOkVJc/NvDUTwSKPByHbEXVEJDXwHVsIjUJlCcpeCh1S
QtmazKVnuu1+Z1B5r5V1AMNHZcGj4okqV4e/IRj00LyDHkR5ay4cy+vzbNeDjEsWWXcSklm/z+tR
jN+WO6aqKoqGadVqVqiVlarcXp9Z069NX+nuhntackVPgnME8N/vq/ZplnhNuMuHO3k3as0mmbck
a1c6oz5f+8TVIblwhCyaTuffdxz0QVszVUkhGqWB+M83V7+lSqfs3NQ58m/tQTrMXqpPc3AKYXsg
0DRpe41pm7/vgxjRUNu0DKdlyvfNvLsPG1XVY+Ug2iQvRUdCmLVzf/qeEJYuMotepp0ws52mKOFB
cuznqDXrIh23raN6ZFTVWi4Jj2XLS23gHUCD6Q4bfEx+PzPf+Jyfd+HneLW7UJrypYrPjOdQMxHt
Qw+W9w+gpO+SdEWtOmh4FRqHFFt9t7A8YXrnUtG/03FoAT+ah2Fq2/7CtbozeqRaDdHQg7zuzxlq
P4eTT+m2qtKKdqGovS4dkyGr4QgEuWWF9KZlbV8kz36lpQK7OokHTSv89/34OX7N0iXZ/qjdrmKF
QfmP9P4IPLDhe6s3y7N8CvwvgtU/vA26X40rLX70b5tbc4LKddvYtXUxNI/iqnJHCCXAP/dhm/vu
C95dbAWQMj4alvyBcf855ZohKg31rMlrxu15q282Qmn5vu9GdheDDuD69zOsN93UmgVS8rOZRaUY
TiW/iPruio5DqhNS6qR3wGB5dpbsOlRaixatrLk7rBz3ZZGECxf2UNdOoOVUFqUQUs97u+HrlIeW
60+LXqm2CeZmm3Uk86jy0g0G3ioMaYk89f3+wgXp/xX0muyxKkzEX7t+N2Bt9RN5czQVBbDabdQD
pu+O2t2B17ZFv9jrd8dYinWu27efIBm44pmdNB15caV++4Lahhwl5WxuduKGe3RyUIPtBJAR856O
ueTouXDRexoyXU0hUxNGTRJ38c606GlsdM4Kaw3u/mCNwhhYe7h4YaWB2U8a2y/rDXv71xux3Wnn
ncF4z72VziEzgCOh8YF1Ob+FvuglkVvKzhpCKUqcrg0IE+0Ol1Q/dnUS7B1nsJ4MnMA+QEOYBL3n
3y/GgwQY9/DPSfhOSd0tB47jNU7OfN7Ffh70EM0AajUIuYt9uQtOgqYhwEEE++lrMnEaBm86ht8R
2t3gZ2UH9aDgGD4XuvXcO8FDDITo+JVZcw/JCMBRsovxO6oBtGx2hwrNACeNXIwHVdwfi/BNybr7
jmJ/NdO2SmfhJdDUVYe+A1aY0P/cPbxg/ppw2t8/7pez/w0lvRvulrVbp1JlzW8jQaTpDRByXwGf
C0P/HV47PTKo9tAK4mvjTxpMzYPc+s+p1o//RdrsCk00Dt700XFvV65umbMKxeLBSgYsOp2jdPYJ
MrffBtlDbuvl9qV216Sb8WfyxqZUTeevzjI4tDYXVZM4AilcEgtVN7TKR6EXQvn4Ah+GVt3YXbzQ
vpqHd3KxdAxxg7Px+Cn6cwW+T+nddhyjosqyE9uBUKWHZLg9gFXnQ76aGpb7RFOBptdIaTB+3zSl
uxHBccCrEN2bncJ+FoqaFqrkqwEEpAUou4vXf0nmL2Bmg4bL/vCxv5tpza0qlPZGLjQWG1nQAPWK
cMmwNFLypq3ndW6N+67iQZZxNn7QZHcfVFV/HLx6DWm3vV0T6codoysESK7hdQx0cNAZwtuPxrlr
gHlEUmvbcN4bl7rmWhXJ+hq31mwufX643EZ39Tbfj+bTlo1pU+gn8sRL4zS9bg8duruFrj3ocdTJ
ktNe3LKB/l46A1QCYxLgZDjLXjh97xOgo0SCOevCTPqilUqDZW0yMWrtgZeO9O3UOkxbYO7pHHFz
B6PrOBzh3Eih7/bpT0JPeBC/NvIZ+O8Nd6rJo6mXdM3bxcxkgfnfWs9LNG3ogyMe25B3BVzxcshz
GzQVy5qedrVm27TtNjKrC5MmaHBQxekrNjaVx6zvpvOXYRbYTfv80K38s89aLeSM6RF2kXKm2aN/
BpbjLAKkETRdIgfTHgtLjjwyzMbA/t+u8ndh+c6E7OLWQb0UXKfe2evRv2eQTBV7VIrppnbfBXQK
tXY4fLUbI4YG46XVwsFC3kSnc4TnRqikj7AgA/SnQisPxkeXzYWfGnRNp+nhanoovvOedxM+6Fl6
VCQ2t1eCsQGyuBwNqpWn9iBZ4Cmz0LtQu9hDDEnXDRwCuYYVFx7pL6+2Jtbl7gPUtXRULkfudOVz
vG7CVQC+7nGoOdV0JzIn+2eDxqS8k02O0uOQ/+6c1ayYeVmfo0MhvGVBAx9BE+WAWXTMxYDMmtpV
Pmjs88NUazXrdbp29M1xI5ZadIPpLTcxYv5IM8Nv8PCORm/72dx4me6uLipJQuzsfbuzFkRMw/PO
fbq53W7qdbvuy5DwMbCDL2fyTFeNi+VkPmoV/ED6qSwD9At4Whs26e8su6zqYAZ0hQRXx1BqC5Wv
W4ftxchUCiI9EVh8Ttf9xbu4BgEVuiaO5AN85c/haiuVRFEkbU2Go0dcZRO7E094oV/Sxn5Iv6p0
PuTm9zpzw26CtD5KkfyYac3Cb/bHLDO0nUqljhBuQNA+9T8RvyAng8fazO0RU6kd/x/j1QI29ZxX
m220/ef4Y3CclUcjPpEhOaKiON726eLh4rIE7WHTG/4gWv0xdM2uX47t/drQWGWRnhkMIhrpXYlQ
Fv6LmOqk6e1smGndJb3kqpRJgN2IEL1BNZwzSbr+7d2x+4I6ASjeGDCkOE5N2dmmPa17oqfdOqla
bSZ69M7vy4FH3muMrKNzg7s1tGeTyUfTXBuWtu6JtozjdrfWGXEJXy2cJv4nBRjN8m34YRk4j0tj
67lHr/T9bn5DP+/sqKGW6vZUMWSMyoutWz1C8C0Sk1eUFN8XLj43HllTvqlx1Jr1PmRRtDmpjIoG
Ji7RloaLbCoKzHYfahp//I+H9puxdzfNc/t6UVtbcYoGHnkNGg8R3d44ti7pJILpExIU2bLB/IlL
/8sl/Y7+7gZNL+fOJjUZ1AywSM+kudAMGc23Nk0HTbvtEF6+aCAISSQ23ptHcdSPja1ZpOvhXxap
t6zcVTgCOzDGJrji5DY7ew/ckB+j1ezRtmq18v02VwGkil4CHctbeoSNn++LI8BydN7Y1kbT8CCA
+jFozRJtqqS1Pv+zqc4qtr05kit+9bEOCFI5uCjhOF+9j3jjNuxrwzWt+5nFliJ5uWdfMfaC34kM
zJjWt/TsXPTtAKUqtAgahny4vprSVjSZOphu1nZTurUuh81+wzXtOwPvjYdtZE0jDX0K1+7as/V0
AsOk0ctrGrW2q0ftGPHIxOKaMsvcm2/96fQ97/GYDp+6GKUeBJUmI/jAi1eBGf97qrVdbRV7TU5P
qbiqgz176gtvlucst8C7iScmtdpPDcv78JH595ggK396k9dsI29UmTHxJQtQZ0kw2nshwEqLrAez
FXIXR3hGsSU6bTYM/vuE23XYyDm5RKV8ZnD03CyR/g2nNDPgTbWtnYdD+fXcFCg9PMB30xVfdGeY
qkNxqDYm+7oXBzgPhe8MO9TzUQhCiQ99rmDWeFsfWsO7QWvpDnVvbC+K2NcltY21TwRKZCZcZyHQ
L+SE0AxBwg0Uxp5dbtLMeRSD3x2rtlR7clp62VarCzdIrHLHWtKLDt9ZPLIoIy9kotLtXLZFmif4
eG46YN++wl9Pwd3ka57w/nK5xtE5+ScDIHJaB0obkElxFG9WaE33dJ/vuxtrGBzJ73bCCaywhmP2
+2UGOfRz01NtL2s3mU3HkRJlynmIhMl0ygHvv+r2MKDvBpdZdxqGbTrdNcvVqvJt3E6ZOddZ/p62
6X7iQWFBgpjQsNFoPQw67pa6ZrQOqXYud3vmSd6hYw2gR6FuMH33LcTv8GUa7tK3sf9tZ2vmKrvK
lWImnCsyK3B/SDug2oEJEf27rHAO99Ya0y/XL7w+vkbwgaqrFUApfaWvcq9x8g2bXK9vXPPbLlNP
/6w2eVOI1zg5UwvOP37ct0hag2f1nbv6Zf71kkVx3R0hozB/6jfncWLNkeRGONEyadGAxsM+IL9F
LKo/zdAcwFeHDTOBKxL0buMPcE8N2/HYs/yz+/Uihpz8y5Lj6I3gyJHkAwRA+l4QwIQn25iJaHg7
vlGBd8Y0v7SS9jFnAURvJXHkCndAMCY7olysDjSrTydpyja2HXmNVq3Bkss1q6bnN6Mwvg977+KS
dwJK5VExXXxLNIG4b9jtR5nEeyv6nVe+m6wRbVoddYcRd1a0tw+JcfOAxT3apG2FBJPRVI19hAb4
MWLNbHVQsFAiiev8LFxLiiQiweWF+x4yDCS6MmuMPosL9TewcaM//rukAsgj3mWtTSfxmjk5Gzs1
M822QhS4dJbJ1LuGIQlFUSxE7BKUR6eLBx9QHmxY6/9gWf6MXLMserFtJWfVVPCpacc4GM0RAbLW
H0QvfqeDWUkI0nzKYvbMnpzeAoqS6Li5r5Jlf+uamPOPpkbl/+F2/fuT6p6v0bmd17HSUjDmhevh
cotsG9RvV+V4O3hmDY/HY3P2Zzxx/O+OWxRDqetIEYTSLs/HG5lNBMvac5LmfZbe7iKsiZiA1ZS7
/g+H7s+4NQcpzYpSJc3HPBW/NzD8Jbs+KnwyAPJ03BdC2MMXepoIgE+LF6zR3ReH6m+j+mf8mq90
TiNJv95YZyFFKJKMbyFjJwPuG6Z8j/wShbCvSbMxe/x4/hm4Zk/aFJ+zvM3AzoBCCWg0odJj923q
4XjeDSf8USKVu/1ntJpXZBrbJMoLtre3HKUBmR2RLmdf29S9xI1qehwe+yJ/xqvZklu5KdpnMTua
aA4AuoRzlDvHY4s0B/0pBZqoV/m/H+HvnM1vW1nzf7ZZdLiWEvajh3zf6Er7CbWH1F7gEzJip9Gg
QAYIVnLR+9pMim86xv+8zjUblkVqYShAK+e91Zy4MSQxObZfBTit0VwKo/TbdGtGK5dbuyxOuTnP
AyD9dDQdqgnQS4s+ZuCmqr5I2nV1kCyUr4PZt7f9+4I3Hao6ieisKlqcbMVkPeftDe96Z48tyyZg
/foiYv19tAcAb3LOf45wnSS07ez2hzUybwKxgThplwhupV6tA5qJdIkAv0PrEfSfbOWDVFMc0FLW
7lawvVENRe84mJ1t/CJK6eumouOjEu+PL6vZMPNWHTUpETYMMKxgcmI66bnpiPEaDbUwSL9s+zfu
5t5Qlxe507mxDKLCCVpEEEaNkKob+YmZ/ZXZXyRo+fP31Vce+17/vtB6zVyZRXzeaQkGhLgde8U8
CWt4Iwhqzl2exm4X1WAB3ZnIYcPQjw56W5VNiJGAs7R6RrF9XmcHKZGwlEt12Xk3aUfovaFX88/r
TI4v8i1/+Ko4Lc2a0ehJxPEfDd/wyPu7/4aaPdO1/NImqhXfIHJCU+q5PkgxDNn/x5I9ehvuR6tZ
slLfXPW0khWyBs5q8Nai9V9pzfGEGLZvvPNIoIE9235rMwcTp+GmPfQ97oevGbHWplgDAf9e8BXR
a+ZY4bvA5eB9xS5FrYa1ffRW3A9XM2QHQzqk+o7ZxmFBvI5E3rSkbxLujkVt7YkHqvESieeufonu
hqx7V2WpJrkmMyRguNVbbM/B2eLiuZb72iXJNwsyu9e0qg3TrFeuzeNNqrQjYzrfADxrPo2dKRkv
FjaYRV7jE/zIUPwfaWe2o7qybO0nQrIBg33rlr6v9gZVi8FgejA8/f+Ft86Znrm8yF/7qFRSXVU6
u8hoRoxRnKNilZrxojE3ahnjAW/rw2wZum2KHMiZ5JlM8k5ooDzeyvwqPlpXxZu6LA+bev3Myen2
a1/9uN29+O+Sfhp8hsC8SEABLoqgv3lbfMPxi+AK6S/oxMfaFEyZuSpOXjFXi8bV2q+q3FecWSvc
DObREN5vPmBS90dBcPro7MMWpPBjvYHW7bPiatXuzqJqreVsdUnOQ7v22Q6j9gvOFrgXAgj/8ZqX
BorFqSqm6b49pHF1x1TPXt8Hy7aU6iSJzS8y1ki0UHThMGvG1C2vYqAMO2kke5mjj8u+QKCbO0QR
AhG0KMAsCifxwUOd5rulMRbaE6bYpkOjutjsM2b7LHD1/rNB1NAPQTRDozRptH8oQSee5GBaU+cN
muRk+PurNZC6LVYsltGoNI34LtOn2E6TjACc3Ogr8DjQ5L3GpCc0Cy7n9cHFUl0t47q8zc9NMcnd
/hCbTLgwmZDaI4EM8GLqU7DUjenoxlRCwmqyqNmLyr1K595wjcJUgx71vdFCRNylA2iEA4BOmT9n
5Scjo81pA6i68KaxK8IN087gzSXnarWOfbMl8QbHIuVzP3pHH4SEhDnjhb99+R13eEd7P1EFhhtS
xCPoOgdBJ6VNqEr3KCJY7+YPTCuV73Vfe3c0D20Ony84U2m6Oewva5bVab2+wyAkSPBoFPQOzxTv
9DlDjReh+m6rJYDLpinmEQEDXh3SdvitvDrSwMLTqrstZeSstYJtUL22yr1J52qTg3r2EOQguu2n
/nC26EwQTV7jNKEe6H3kAHB9VqW0ql8cXDGE++12vZ8f5Zb4wz5dpu4icPMzK5s/JQL71pklzb20
FFOY3ea36jrO13dLB+0Q9xj1SYHeDZ6gv+WS/B+Nr6UYwubxXr9fbzIijqFDnYMDREdH4L59iDeu
PbC6E6SYP2thr7PmijWVGBd05XDmfkVRJwDNOf3VTU7jJVmKmTvujgcjXjG5W/Tab8pTFoJZaEeH
llxmyKcxPWRaWxpbp5ljQy5t4VLOmyS6q/d8Tfufs3uO8HG8IMIq5OiMsbZyojEDDcXS3S5Gckrq
MmKToCp8F0gIzU8gRYFrahPnGsesIae4ML+73aivanIp2cKjG3ufiy4qEaPRS68TTDsL/xTFwXT8
eFFL82yFy5irIRQGXVA4OSyqGHO/7+cFZtNwJxMip95gMPWuL5APuq2nKbP1v3UvSY5xfvB6NeSl
KQwem3Dt75o82hKzvr6ijTGbNEbIKqym/L58RUGtQ+fH06H/KwTNrWdjoIWIaFyWnFG58A2breUs
lrEswOvNCwlgxdwvqQ26NB18VN2PHIFDYkp3nHWHSzFK+9MuTiyJpnb+axeMbJteSeAEPUJmSs4a
/6g0J1PcZ8Ug1ZeblQPVVpU4vX+Z0tYVT2eExwGNp60q6jIpRunx0dKFizmssrCyjWWtcq/QJ5o7
vMBixc9vfwGqJ98GwEh3mnTvSkMxS3s7u66zC1PkUROEuRRY2z9ic3fuEw4YHVSPZ1jWJ1N8RtUO
29qpuUzmubs7vJBsIhL/6QH685neItRZXY35ayrGaG2tmodjHj/EbTYRcETWmmy9yc8I6bcgaF1f
tFlLzbupdn3X0tvJqkgE3vXf7ag/vM/aszw/XImeThQ7vKmvOTQ6k9BUIsXMNqv3pCZDCk6/H3JS
6U2YZGRs25Gb4Z/QDpbHqkHnyWt9I1jXO7t1iJI1rnUpfKtwY9Tm/mrTMk7wWcrkt3wKhZaf+iwK
GJS8qTZLrbstTcUrOl92K9sSr+jZD4cbVKwFwDqK3nq0PFZ8Eg86NqISTknzr9OrGKDVuXk8pgYj
+tL2MtsEzRYIVjN8d8IZz+ssoouay1qJBhnQG0zEO2gBrSuqsb9NxTAd5kvj3jBYZu7s+3XwKc2e
E9hSxZU4tvHPuEprT5e40+6u4jBdrTirrk/ytPd9GgVms/80uJ28zq82w6Pxl5qKYcouVj2rLMm4
PCNZ5g3bqIvjLo0a/sgdGO7012n/tr7rE81V0tlDW/GX7MbZaNTETZNIWOTQcLUJK1hYcbR5T8c4
vo8toi7pYCtGqmEbG2t34UyBV/OHpzZoS8FEs5+AED9g4ZAavNYhlc164EfYiud02Tsb8jqMegrJ
29V8kWSKQJ5POMJNThJdGNLOWu1SfnDa2oyabnjFZq0u6d5qpPlCS/9YLO7DityONYhe6JcmEl8F
rUp7/L2CKlaz4JqzlTM9Fx7ZzWZJW9NWElq+OOLniJs7H3GFvtxepwqcKwmnaZ8+Xp19/BePwqo5
FF8aBo6p4rydjc0mXp+4uLA2o9dFiOPu/RepCkuPtjZ1V77Kf8ZTNvlwmtuV9Mh4zzbxqtQOIc1/
AoMZRRl7bAadbduD0X08D1paQZF/Odi2XTPrNZQ1cntSWOfqzro1zrcz6/waDgnQJwfDxTwzVzSz
hinE8d/6lGG5i/i/g+ZbUBi0sTtS/Fhcq7M+rCohppF7dCGL9UH/xhhBVs1ZEjv0z2v0ZzhlRy9J
A8bwOyvs+8BnaM+D+qCTUbVKokn6cmJwiADoxDVQx3H3nw4cpN5W68eVcLLIu/TnM5SNPh0s83De
XjhYJNEmcNe91EkZDZbQLS385ih+ejztf3kH/4ynXN9TvL4vDzWmzVOApfw0W7y/M6yW7U9Ihoi/
6j2hyjmNA0Gfjr8fj/8vdvrP+EoUVKnGh0qWcbSuHiUAHJ725AckM3a6BcZAq134L0/fn/HEpBRO
lWnQi1lfsr7PuWMzj8A2MM87xLokaMlvaeZXfnH/jKf4GZd6do0Nk/GIMIe7aU7ClbjU/aNdwIEK
Bq3byYVFAoVWOry1uRjtfBUPw27Mk93uJIaDggcCQFgO8HgNwrvBE++g7tktt8h/pivLUVheO7Uq
VnrNLQWQ7Zk89SCo29gKKYaKbGrrWYdg1s5RcTHMe8M+1k9YipuXvwMcX6yFtB9+kFBFaejxnuZN
jQ9MhdoT1DyfavBfM57odOI+HmaNtfuJhFoHmzHOXqh1PwnLvTcKzCjvRRwcBh0TkXuabFteGvkJ
tE8ekoMiwKsNXDSGMwcDF/aAIl5cb6Z8nqhz9qFwoQjRPtFJznGTLW9pgrO8keTReig2a7Grrpvr
PWecJtB+3WuD25kAfqR++LOFfpO0kRiRLA9DwRrY3hgl3V/NrpQW4wuWM7d0hWmfrcRsVs4cPboU
xRMRqauMA0gOnbi7B3+NB2E9eo26geUKPZq+YsKSymbZqG7l5UBTqO+4x4933IHRz7qbjb9ofLTy
1C4yzcgW/x/NpwoDMJaV+nzt5EvvDw/DWTycRGK2BwMuG2LhSFIHugP2L2mz/73kamNR83BIznaN
A/bcX7boyuis/c97LwRHT8gUT8C6tIzPTdgSL1u32LrDrdgzczG3M+MuBgYoZoivK4mVCUpuZM8X
vu5o/0tg+meqij2DDu50bK6ZKkeKliLhRwsmrvvCYfKuLT0Dk3gZj86SYsrseXK2dkfGk6406Yt4
T+H6bnN+L7RO4UlPv1uPrZnOeqpl/8Xi3CB64AjdIp8s5Io077wH8SLK4f8fVcLS/atXq41mHQEW
yGb+fiDWx3kzW4kjS+DZD++tNryLEe3ppLHpu3h2etrMWGmMXRhRWVLjslzMT3I9E/dZlLSYJr1h
k58vRLGt4AtytkDy2XoHtnQv/wys0kyu15DB3fby9AIbpuBPP/CEkl/Pe/tYuU+abSx/lAqjKf5r
c5eY+8qG0WoEn+FMdFaG4LHPULrQuS35JLKQtLyACq98XEdXE9zB4NY7uH5rH4z9tP8bP9GF+Phw
ld+fwlcpT8PpekuPRu5+4G6FVEa3IJPIvAbe09JHr1eXQtMOqPizjXt2Sw1ZBss90gbBTuN8jEYB
vYdA3rSZZfn+f9zXwvwU2384OMfb/sxw1BHxrsKQoBvlmhEUUkA4WltdnaT8thYGVPzXrfE/j00X
XK7p4+fAGiXLOQWxqtm9nADy0ewU5xUCxaR2XjC7bbAPYGWynw6+v1rCikdCNARZAC8Oin2CrJB8
Xeah2i68TEHwlcYeHdn1cCCEaeNnbQBe+ugW1kF5B/bOkuykHKxb1Mc2D99niNiLr2nPUCN4Y0mu
/mBHLhqZNUsHbtSeMsWKwfKxPWc7RidYBGbRnqSfLp3S0lQ0bs29zYvOipVn24H/G+AZoARSjUnN
iK9mcmqYUsKAPv1drHRIeOYBxf61fM21lVvyj40vjKYYk+UN7zZZ2SYg1l17+D5kgy9ITbC5ByzX
wqff/fGIpThlYf/+n/kphiKpEvjG+yYjMr2t2z0G0Fm+A7mfId3n/rhWsKbZQhhUXJJZ6TuNPHr+
M7mtj6atGI/Lyqjd10cWWUpy1+B1z/FeUoyc3EYk3l3BDoNJoFrUbWoNlxyZR2MrlsQx7cN9UWVs
3FcER9HiXbSGIexE4Cq/RsG2/RbMX6los/pap0q33YpRiW+nJo1bLD68SPJk9N+rAeWjqO4DcYxb
dA9N9WRfusVWjIux217XVYsJV7oMesnfB6pWZO/wI6Ng33sLQCfr27ZLLUfhpCmWo7o+1E/AADlp
kvlfjfrDTYt6J2Z0jWZWj4L6xn8aL/3ut+4SV3VTVswG0mCJWZE9hvekD8Hk56xCB2QVGBBni4vs
LYZScraD78e3qxzyAoN6veo4lomQCoevEBvtnTlMEkity+HqNyJAYjC3cKu/jHatn3dT31xUvMbg
T87/VUd1ozC4crJvt9XNvF7vMmtw0iGmKxw14NCgNY8sT+u+0r1bZfRAteKIynm+LOLmZb5kut1X
tFf37nlCJ2TQlmyp+1JjWAnEicrGU/KlWr6t8jJeYcLKyd7F9WNmVurmrN+NR/33pBV7RxchH37a
mJKftZt1ehy0O8g4SAwTf+r4ZOb97m3yeN/zUP+fRuXPvitn/Xwyr0ZtxZdIY2Dox95+vJtS3QKi
3vTw/7BoZIGM7jYECDSVs0d8rgvZSnNCheVQTv0qvpzqTdl/hKChK5rNJpPqm2SEYCUXoCtITOQq
NQ9KeWKxMKri9l+aMBasU4szINx2fSKbYchVq7svvd6bvNM6QbhciejBYqvNr3Pr1kR+zTBhcgRN
cUK3ih7QIRmICbWQrEWNHFNuDkajo9+j/9abOqMWPVzCpwju1vv91gKjyu3N/26/2hx7RGZrdbpx
D2CKyNksh8DIpSc2z3i+dWjF2GtrmprtVltgd3djvVpe2G58xT5PKIGPeIju1ynISOBHwBw7PGE6
mLXu0quNsFmCYJmRcNYPIW/JAerI//RjTMjvui/WOPOsPsxgoAV4y44Ll7Y5zUkvT6b/OXOmYunW
p3MVefuqODGv1O8l2bpAO+z8xCPOqyZQeiM0g6fpMiQ9MqUp5VvX8PUvjuKfPVds380+nGuOwTII
OxIBH02LJ/hS4a4AsKCZcLkfXJiwYumq5+S6tU9cMtjHffp/P3FXFm6D1thRgNThdOn/V2e6aTZt
i6SMbdbUstB1sd/Vtw7HSziqw/ATaMSErj0qnTmekRKYDwGK99iQ5phQ9W4XR1UcYju+nir7hLvN
RXofVoPFPpyZKCyCGkXyi4a2aIk8Rm81GFQ6g1XQGX9/v169Xe/mdSG5kE6zDsZ28LSmZlYZUYk9
aktHpaev+I2KC101E9uoLfhGWI2miJ0veW4vfmVNniUlDG67uxZwOgd5gdR1+rQavH0IxFbv2ZV5
WMUPUbyNZqNxr+wPfEhXMtCvaRvytdQPqXpkrjsxgP0TjX9sEKZpnbUt6WW+bHFw5Q7Oj4tqdWfL
a/P6+jkMBTkzeXkhxxNQrMyJ3x4fjdLIpTigcuHqlfryvl4z2+dXJjuPOJVZe9js4smuUOmTw4kB
ojV6kHytujQAkG3SvT2l9CLFj1Au4nzuOMeqIUtO7wG3PpvNjn3w8KRboi/YawaHzlPW57WFYVTf
Lyxv6aPbobgZqTW3F5kto/tQmyBPSIF69TpcBjPYc06S7iFuetrv3A5NkM+a9dedNsW9qCwvp/S0
MMUg2FG68USmc7j2qT+w+D8NxAkIY2CkkwwqBaFuwCocu7+LMH2ihVnzNaWl8uJGKG7H/bpeJ5e5
nAb6l8Xvm7V/yLRJoA4Kz8PB9h/Pv7TuURhRrUatL9t9I5YRu3XOXr8PdnbT4cHBxwO13+lcIjDJ
gi3XGP+cQfXBrqt1pviWNTanm0y10oJdbNeD8rAetJeJO5sNa6HxTAkmYPlRDxhdoP4KPmpLz5g9
gfq5tX6/NZ+juwL5PS3EOGa2mJ+3Nfmc/oVS8mayd28Duf8TgBnCqr5zeXrJk2F9tST6paFdcRcU
m2dmtcoClS92oduvd14/qx/SjkLa4iXg3G1gAiVu17JVlaYDi8Mq1m6X7mz7mA/rS1oI7DtEa1Et
6nU+OgynTQyV5bTthtUwrCbhYjUPfQqLvDXP5xPrzCJfQlI0IXgjKcCcXBA3tutVafDV1mDKLnhx
TMXALpoXxJqajLmIqbf6eUFz8mXB8bKlH3IJg7EwMcR94vWVh7734/tVyjBTHF4xrZXklm3SUyY+
Dl4OPtUnlj1OOeRnAG387Z66E2RYpWUlt3AU9KG6eZ/+zgN9k1lZmqj4NYqpvRybNZCSfI2Qvfj9
G1TOElmupiu/NoAOxGslw6m3CTtTdK81pqa08FccXDG1q1tlazv3I7v/ivLrbBkwrA1iHr4wNmEF
fEIq/GfTA7sB187/R/lPN33FvFY2zu5u1Q6E1v77HYDdPXY/t+QV8LIJ7+WZTb5Nwns7fJp/TlcJ
n6NbhRwUr9q9wirUpcRVuANptTZfXc5sAc/9Ky9dCN4tRAGLYl3/tXt5owr+GqZkhX/WUEoCbV+F
qbCnUPggCmyvDBeqySBoRncaa08e5nA6rl0plt5c++iR2Fz4RAbj5+/HB7k0Ii5+t+LDVqpZ1UFa
VR5KSoo1n0R5OyD5Q3MvBBBjvU0sq/UVB1Qc0uUms9PL4iROiWTJt/0fwm8AidTb2Bb6WzVPQKkr
VhxQMcKn1W6d1g/M0HKrFCiQ7Tk+kdrDPgBtHVBkdHuLHhb5ieK43+ouXjQrrLGOdcUan+jIP+1r
1/xk9KGEJIfqQsKL60eoPQc4/Xi8UutfnK9iGY+16/a+uHMbUI0IQH5SiKBT8NzutH4dv/V4sNL3
tTiYYgeXm/mqAQpQ4mvC23kkzXoICLpJh9ie639rDwZO9EFmRedTyX9+dOFUm7eIFwcbigdsXqO/
cS33xPtOzQeUxdfPMawDiT/7SZuoq9XVXRrZskdjKybPXJ43SzpVMHnCFOujxy6sztHGy1keekYo
IO3vzadma3OA/aNxFUO3uJoVAIkXtvYSQpENhyomZQi3xIKH53P3nfpXeQhBI/yQpqfy1OxAMTIV
irPpBeqJoM7JG0UTewTrdQj7nAAkqt2WF6Bcb44j24WanYxfd5xdo2z4+KzkCJAHX6925q7MZlzb
OZhIaZIjy04mZJaM8RQqg7YTgKrsT1wngIC2x5M5gD1LUu5UNsxmoNvBUoqUwrlVKVLqx9gx7Dun
ZxsYUYzs6uuuZ7n1MTInVKSFtiLx8qItQIA3ZO+C3qgZpNBY85rS8NqSLI3/eH1KffbiNymW0XGu
l0P9mltGmOuHBgki4R4CJwWJOw4yrCGEiePx42F19kJttb2kByO5wPYJUinkRFH3GLlvBIe4bZDV
6jKBpW3pxVkq5nAXx7fN9ip3BxA+wLBwto+wF5SWthC5QoqOiJsH6DIJD3T3ISw2PtJpp8sElyIj
ip+hWMlrHZa6+5JZ044qJR9yEbMwDum0y1ZeJkn5WbMbEqdzGveQtMN6+rsYfsf9OQlqEhTjrha4
XhYwFz9JsaW1/W2xqK14qESt4R35sSpBWytE8Ri2gBGv1Ah4MT92OAU73/3WQSa1B1Axqfa6Xp1f
U/kA6Ze1XnZDAOXtSRMftupTEliPb7Akwpujzc9oPDhLMaj17al+gG+WkQ9+f3jtgwmpGS6GDdgv
KTwyUtNpnLnTJERmSgefyCn//2mYJP/ZsBsOEKS/fTdjc6sdnXQvTwkKV/CB0t1O0wDVPzc6MHkn
oj1vXB/o6tul8SEj/u/Ayl24z81TbW5u/+O31yPSJNBxuT8oJnxdPAQFO3QqEy1UwsdXvjQrXhxX
Ofzxvpo2r9WdOau+d193bel1/wR15ewC2mt/rKBH0dHr1LsHoJISthCm+pr3uzQxWfwG5bTvjrXm
Kk3yuR9z4Z3+8BN+iBa6ET+HbuLdByPoSSV5uoKAF2DQr/99eau566umKFQeyzUtRzD20CmqtYkM
wMilgRgNFon1J1VCfmDfnx2A+wu/zs+EVMULWKEBgZzZl4QhDTvx07OeqKzUVSx8iXIQV/vboVq5
pPIlpM0lPRs5HpvhidSbzhKXG/7CaMrpm2OLTsmN0U6hwAoFxzhxRxj/3mDa0V3x8v0ujKacuf3O
yI6bw0Y8RUIkclLDPia/364HYbsSECtz1SLc8ac6fOUgwr/tQJuHkzP1j4te+AblzK2d+2Z+aPAN
SJshhTzG7iO6tI/E94A8k56ZwXH2IV2cS23GohQ3ZRcGV6zrclup1601y+3jvBne/ADfMxXO+7cg
HUAmzyJz40ZSD956++iQAlcXGOSb7SLhcnrqXNudYDMnYXVtEzRUNL4l+i2axVFs8Pq+r4Pg5RrU
EDmD4RF4ItyAQwzhYox3C3YwuHfX/mzZ+kS6+AJrRK3qDndvQ+foXRM/6Vit03x8TNz1FMKx/saD
U1mcUEnrV30ohhNezo7z42VcJQuG+DHpvvv3t0+c2Xqquk/bN5jo7K/FxnurHMB+khsFmU6b+wtd
/h8x/Cbu1veE4MQH1mZZ3vd8g2MLN8p8svaOgLp0aZ7yl6GwZ4rDbVwBZqzO7Bmg/nc0+JywLYmV
yRexDd17nSyaEpp3dbifcvf0z7hqPSup7ddWo5LvBTQAgAX6jQ7qm+Hmh4LxXdgScUyQ34SyaDls
dZ4+eqdnoIzTXwnx9AycmnuTV/wKyY3tDnmVjcEySAnzF+hXuId39CLwGMAxtougj7Dgn1stXeUy
zx0+uLJ5/qIw9G0B/WcjW5mzOkEeNBCfs/3P7LqAfoZYKwGrK+qYTVCFwbwLaAGwQmU0Pbu1t/8O
tmrbDVScLRBItfywFD5luV5d63t7wSpA1iVhwmwiKwD+DF8ZsPDzs+aZFovwj7kXBlTMVZKk9ire
xAwoopci4VUhrzREjZRxT+4LxTq6R6TfbqrLr5a76YWxFWuV2eu0trHmxuxZxKw4hJSQ0NLyZ9YL
vjH84fMQx4wX0aCJdBp4TjTgvnL4NGtQevQK36FYpePOqN2ytGKQvfGHux1U0mB23DvaPgSrwqC9
8eFzcXCTSG0+Hrs8YC2Mrdz+OtKAsEkxNscedFQ1+Ez9FOcg9nM+oom8WKn7JhpbWwwc0RnkdC16
S7VlDAn9HpwEtZxjpzChWEfboLP0Al6GwHARSb6wB8EhCQ5fK4qoWXa1jGMuTtv1aceAwhwhHuKQ
3p1c8jR649yRTMV+S6Lg8ZKXe8R/llyt1xyP193tfubYbYOu4cHRJk5Jo4f/ReOWAB0FGKTFDZeG
H4VRFb8r3Z8up/1RDvsrUhu8xSHIMPGGGn4PfAoiecjhzDlhc08X9Ivb82hnFSesXuHV3a44Y/0+
l4vqJDo87O0LKwxbWerRmvQcR7pbpZuw4oxRobutkjkTlrQ0zhi1+Bm8wzDC0RiFWUXSmsYsUkEQ
OuvK0jk7+aMpK2ZteeJNtdecrQpM1sLcATl9/9KuIMBBkfqOtGvUiF0A8z02HWzx4EJaPAhWXbCQ
AojSbr+ssfJBddM2m6ZVg1LdqSsfBFY/XmyPTe656HkNof0aT2yRsRG2sSecUVG6en580vN/+mhQ
xcBaye5ADyarIGJ3r924RzYEWYi7m9RzF5BIyHW3ry+TSTyFPZ9aMe7Tb6X9C1xkOl2CCbUXrlbu
KycwefRZir09NVG/NmLWgq2AtY5+EaPfRjuhu/IrROQk65oQEdGpOgEx5z0dOh4VZYeMiSso7KcB
fQdQrnaW/vonxXebdis9kmWQdTQGYyibCGX8MSAYIKfazoSyMvtf+6jY6xhBosZarGT3+ZkAgwda
GMbAd74NOtIGr0siOSUuc3FANaNZOe52CRBpBqQLDMlDHoYw9P3kpTsFRtql1aNL5ZdkHsywswxk
EG3Ue5K1c/pPbivcuIwaHaFmCPAWaAK6Ky+0JrbJ0fbqbg8ZA44gkbhQJf6u+uMUkfmp+TNdAb3O
nqbTdX/txfxqBQ7KGs7/mphMvODqwM8xr1S3rOSzpNQpo5HNz1tnWy1LYwHLwu+/xlLSnqk9t21L
zAH5QKSGBV0/zhVZJQvo3kJa61KhzOh1OgeX/g24oLiNSVOTBiiDrf31HcojYM7X9imFVXsGGJVK
bhzaFZoIuXfTGMZ7d/VD5ZLD/NgMlEUYf42q2P9D3XZu1dwM0La4CulVScYh7w6Mvh28GyIfbg8P
rc4Kl720DGyZ0E01HQcQ+N9bnDRjY2417rLsecYrPEYgMoVgxwN5+pRT7GjTrqWLjPAmNpYx8aEV
U1tdZIflsWLIw0MVQDrPcaKdnJIEGgUimPF/4VHQEfRnRMXO3pvnlbk7MeIRHvRXOxpC1CxUQm2X
4FoUG4IapUdwGJpzXS95Y/8aWLGkdB4fa0vrZghE4IwEz3btvj4nvxsAA11Ro7OjULCoprubCmmV
m3ZfpPQBaXVgrL0egRVGIKIUAhSYTDwdJr5mbcpyMn99omIwt4lVoa2UtRFlhffwsKNyl/OlbPoJ
mQjpG2Z9RJz4lPidw5g0VBf1Os1TqDsUqnd7rxy217nNZ5w9X9Jemz4vigA4pOABM6RuvJISNNOm
LbzqNJCtc5SbnmxvseMYe44++T6pyUfnEMIUal/et16fRDeacsMXTi25Wg6jgVKp+UcPOgAAj1Hw
MVgD+m1pgXdlYctf01Ocu5p9zKAoY8CEbkfOPCT0nybQNzHjG699fqv7PD4j8DlwaQkAjRbpX+f7
VwKX++ixfStDh/z1McqFby7i9HhbHlhr6NmzqUMGSVJcE3CnLzRoL2c9hDWAhryMwYjQC//s6Cxs
2SNd3G3VANSOi2wP8pRDTo3HfKEtcSScdADOoAIir9rVAYNLjXpxSOXqO7f4djs0ZdJUM+rezGzh
GriUXF0MDi4QFaRPf3zW9jeYuSig6r4VR1Zv9MW2s3vG3tMRaNPSM7R6YFF2PJ/OMrwLNllqW3IE
7S2h1Q9yro1e1Et6Es//JGRCnXU/c3cnOG5+hCBhQBzQOfUT/1R3f49bFH1AMR9W7vP3bydIB4S+
VV8IyQCqLJB/oWN44Z+7v9OVcEwB7aRf/DtLvTq+6tmthN/H7tzTg0pKoqjCKcNU/P2YmUl1eTqC
tJBwlQgOIzJrR8to3qPGLTpIHq4DzHgaE1+WQf9rWMVNOlTibLWz5Gi9vjvupxAPRD3TQ3iIZdLE
bGU4lr8GUx/sxnm/iCsMxhyF5sDBV1rSaAtJ5hcinz/sXUStgM26USr+Xff978d3uaxm+tcXKHaz
kqyWW6vJKl/RlMu+pH0I1vpD+72ydCsX91OafskTX1wqJtGR1C+ZwT0amUbYGKYuTNGdj2kCjOnz
zHtrtTWv2b88I/9j1m1DMbTp7hKvthkLxAPbfydVJoEkjhQYUzZEj7GVBf/3u2Ybip1dntf7wwbi
X2EaFyKIvE8RcnOwPR//rfjWX+uv2NL72rHWC8r18KPuMezzdxrZLmiMkJtqeGu/LVKoxttF2mK7
9myEks/bAOjlqpMhDQHrRxMLq+/ke/y+0av7990D0DGf7+Q1haZRxFGJbb4wHDwsrfHc05zB0hjv
j4GzDcW0NurLZHs6y6L33+0GUj4HCU/wF2juvjwzqJl51RZ5Il2WoPz+1RqUa227Wbdt5bJvz5tb
WrlsJUmEbPxk2Z9gSMdg+QByk/2M9r7cPi8HODpLjanJGaT/cdgKoyu3/24tL839ZSfuurhqoJyy
1r0Fw2rd6196Q9yYcJbGRC2TCdIVARikDp2ywvcCU3KjNRhQRzI7bwGOPSoHa2Tx4O1aeRaJtsdW
ojSwqBa+VLES6WVTASjMl4qmqnD+EzxWANPMez0KuXj4KIlqJT1zfOWj9VEu//Fwv99Tk93JO5xq
fgPOeLBQ+7GMXwlQvhkZ04jq2QC0947MhDS2en7cF3mrK2xbej+s1PEoLIRiH/Y7p34xuBqCdKHx
C1Q0aePZdu8CMqkDyqP/RFQC6WcGICttluuoewg1uyGr/WhdFJtxOG7vTtxYy6l9p78XX5cypzj1
UrPgLdflRMp9n8KsFXNQq1bixEGGiGSa4dFfSrvbLPucTHibBiJrgClm6bVkiA3xbB5NVDEM9n6/
2zpnJpoQYIEiSUlazztDclcTfC/0AziNW6QfBLBd4+WC1y6npcQTerNr7s+cZAxdIQDHbfdN2q5T
79Za70mCfsCoXh+6ADahaIndEy4O7k4cPT/eqpxY/NEMFN/ttHXmzc0q36p6dPnikZ+Pu31Qq+8U
iF9FaTCc5fCMpveyfm64deDlbkTG6Z0eoz4M/rQUfb1cvJedGzeE4vncHsClsup1AY3p3JFyQ/xn
n1Xuid09jU8rQ74W0qVXCeSJqSeQqqCqRuICmXNtM1tZx3q9YFryfFwhLXUyLeMWX+Rs+T43at5p
eJvWLEo/wayMMHCUYUC5tubBuLLSs0yJCXmwP45igq/Vu3U5OSkzBmdOU0uKUvRkMvoKelYOsxSY
zHj7X4UvhXVWzOk5Rf+zYmPYqv1XSj+fLHJtICIiyCNPmanmFOZCHo9mqRhSyzrtrP2S8UhJc65E
KocUoOkPrdbsJLh+wgJ552IpvnUI4+DGT9zJxX2BYIwMjv0JUhEXlDuCYjbPzONbUlaYrFfrkDCD
1aLbxFLsS73WmNfuWWzkncRH95Mm2h1JcrPVnjgB5Inuk1CeUhNMn8YUi8bP/52FK3yBYmnia7wx
dxA45ukKMNbhKly8S61oRE8dkQZ5eozHlZy31tnKpa/+sTuFsRUbsVtv7hkGVlxAbBy4EUhms5Y0
FrYRnEDVpzGDFwQby5VvfpMx7lTdag+Jn7UWaF7+0P/5FlV9Ip4fFqk5XxkQhNDWVgOITGKD5yWA
oRs3ozP2dYezNGGFrJ3TbNaahmGqUr/LXXpY37IzV/BZmqn3rvGRtDA9JPQCQHNI4vTIEO9cg6yC
PPOQwoCYfdYC98p83uJ3KK9qcrttzKTOJaGbfYFUAXAEwgxUfSRa1ounWGXxrW0adYeELaqYqibF
8pBkaaO2vs3iHqGmCYnA7dfwzs/oqBxG6DrHJBLfjWA1ovMEgulZmxQHpPDD3oWU4npCES1D+sS0
pUwfZFS1PHTUKCdxKrTZPN23KgZkk4HYaO5WNzx0m97DIfoRAaGJl+tuk1DY0+YuqEIhf35sG8pw
jXW7athGA0pi2OjVm3mJE/uwrmTUY/q13vu7I6ryp9En6OK5H5HwIr/6tDkHsfuUhK2WNkQoc7aK
4yu389rc2rTCxTd8H2oZsdfG30u6IdI6P4BlJKXJA7X0K/7Cn7aqFHjHOsLL0spN4RNUvom1uT0n
GKcbeJmuP3MvXZdwkFoCEZHmpSgNiIpDKQFRejmbqWnPMyGSwMF1pNdpA5pvXhFZz0nDX0iLq2hZ
wZQ//kWw5Huv50jKoQiqSSx+hvIs7xtH67Sx/jPjfrUjMYc4djmhyQRK+Zcz0sgWa8/iT2H7jPQJ
bM2+qwDiTWpQOTIdViIUZyjkUWi2hhF+dmUcDOBK0htfsTCPZq3cstuCfmJbhuy/L7qnNsp5tHVD
QgkFJQQqXHCHBoqOLgVU1u9TvGGqAb4fl9tz3Vnc8LJFHOadzhd6T+btCD4JInB43TZ+C1roVtfy
NZdbLu+jGSs21z5YWeN0ZsZwGW6op9y8tO2H9LlErjAIuj9ENaIl++F3JKmrGV3cikejK27H9X45
zZ0dhx3oaBfXvNEhw5RzebgkmUa9TVtwQDuXmBtqec3guvOl2LXz6bRYGxVWvYsLCD45b1Sgp5fq
8IE3TgQq/69DKqZsYeyqRzuT8yU1MywomHj3bd8j0wjNqYCcdD05paWCwkWuKklcZ36GmuYi1nPj
Vm9gzgQR34jwtYkh79026VwQT2+B4EfhttcTrZbmc4tfoFi0ZlpZb28GXwDajo55OueAwkSgFp58
WAE0m1qWPiwOptitLTpT19WcTa1RppFwhvF4JCDUo9LuPRGc+5ohS5MkNqVefgC7m4Yyv9vRrtTm
Sza1ewq791foG0nkSvfL5/ty6fVfj0GfeuwLnHpJ+21DH+guiAk0s1/uNYK2U92VLnUVCt+jLIHj
2OnarjYyUkUSkItcY2RN6LQSSbGDFGhatRFgTrKWmsUX8/jP6/xnJeTGFSLJ5rVm3PcnO8OOGTR9
rdo37+Jflm79Bq75P0mr0S7oLdsvb6sEEhdb9wG6qSv2e1m/nBP7xFZAkzAfv6LzRcOJO+jVOr3o
QlglgFLdi/0v5/vPrOWjCrNeWlWzeVxZ7H+fqiC1IZoFpU5z7n2kARhSzXkray7mtfgznmKyL/PK
Kc3q7C91MBJBIaiqERxfRGkiBwXniPd/3FbFSu/n8cZw9v8Z0IHqKWzP5iNRjnyJ3kgOTGmjuJID
0jme2oVVDPT6ZO7qm3tTFrZL4omAgARtFLlvjoA4dLZZd3gV29xIs4pxTjm8eJlGgAQfhgoKswNN
zFS7pE/8W/f6ounx+MaojuUx2dc32UVsx9ZdEXOEPsUH0Y6sbd0ahYjj77JJK13FcRcpHLv984e5
dIcAm8wuFOQuHampm1GMmTgeceIWxziQXOgK6mGe8EBAtDmkCUBZgPTycRH0IlotDffb8+Ft/YJI
aRDYYRAcfVRH3Rph5jUkJ7fwBoGxBYS9HC28uEWjGl7PGVHq+9erefbe7713sjKfLd8bpKlPCtK9
JK1esy/I2d9xHH3rukxKAU2FU28qVnZRMywnXnPLsK2+dHJ+wp+dciAosUa9htsD0kUavNXdtnzq
qSvIlmCn0twEGeSBgVObmk6X6vl2PNbl6oVod4DYa+cOA9qBXgssmc6Ul/tH/3vVVRf4kFzuiTNn
vOfu+65N2HfauduFW4PbQNBuQa8yfuvUDR/AdjgdO1SiHk9YdwVNxaBWNuvYPtw4n1IAmEdEw7Dh
0vk+OM86Ok6Bf3GD/8xWMaTreHesZAn3nfhfcIZbbz76oSGhR06fjIu44EIyPK72H8+yNOdSPFuK
RTW29+RumGLBN7TnmL4khf8faee5pDjWdOsrIgIBMvyVBILCFKb8H6IMhZHwQgJd/fek+rxT6t1q
9omZ6YkYUxGV2i7typXkXal/4Rpd/Xd8fuorXxqpZemOolRFrUazZL09rlju28PDbgAZPNB7Svvf
wFH1o39Fe926uYouhTLHOF0raLcTHVIJjtEu8+Jl6w3ZUlgehd1nWoRQJh65nr17eY8mxFe6+yyu
x62vUHTs4myERiMTSyKWC421eaQ5vT9zHxEGn/PmWWcs5YLekKi6v7P1JlzbEt8c/ZD6xPIBpD+w
0qDa/YzJ9TO08ZH2Jz05ukax52X1glMwC9cVYHm8XB/NDnUM8cWDG8DJ2Holb3AnvXiapZaRYhb9
ArWpJw4PVupkYktgSK/3AQ7cW7s2zFxBfWgevfn8IXyb4we/1vo0t0RgBcnjnej8ghPUGK2ee72p
syHG6+iKlzorl1c9CptRje00MbbcdCzISzhEj5FOg6Klh7navYFburirRxM0TSsfwN2KSDZSYO2k
vW2Q9tKPbwazpm5j4X7pqx8alZ7rhsK3VWaNzZkiESqWxO8HzKUPDFKnWkWylUy7xsmwNA6q2u10
iC/nWcIEUWLO/YowDMK+NzNx31CtO/5TgoaPNpimhypAZqiwZQ4kWX9/dN4TPwBfJhi/8/woGHsJ
V2k95H/eCzLCG1uTmTdm+tvaO9mu5m79JQf4j2quKRqyWdtFqSGO9a+Huxtk7hYeJPcM/Ttki55M
sBhXF/iA8AziKmkUR2mKuqArc9NROKWEsXuJHZEo8OkZorPi8mXg+H5mQ15U4/5ZZkpRPaE6tvb2
FKn8NTV6baRXWoUtfoWiRPdWuEytFad3pLe3Z05fZPCSDJIMvTkVwhogU6J4X0ch8Jdk3M/uK2rT
WNvJatdEmbz0BHYI9o3Xg4HawP9G2XsUuEc3Hr7Pesye7Xwx+ua/hgAqmHRTseLjOeL8mx0hmMA5
jnsrUnFSGZKHom/O0ljHfE8KJ35pLrLaLBbnH4WNofAarxViHPw8ykBf9p7jvW2Pdb6O2iWVHarg
q2WN6E9e44XkH80yqY8DQEL/trBSOGnhKuUXvrC81WFjVQ/bPEiHxA7ibEAnrDJwRhuBlFYmwqVJ
6Poe0v9B1mK8eQbIOehpqy5/yW3/c7nqYkELX5I1V8Yx3eD83FtzmbtL0wlKBrZqRgtVNf6kLnZV
hygl9Z0VHSWkE3b0bffin94z0o0XD7rg7LslM43x22/vdW7jb/gA+VkUVmjtKKpVNnKVBgMZIUnS
rduHKxAlfweHkkaaxqDkgUxB2m47qy0WDvu5Y64C6ZfufA4qVzoeOEVtvktjUPK2sII0c4ZWNmdc
2gpBsjBS0hSzneJqnNYkyj0KVNP9AGiI4+nWKcru1q4qSql5TffHJMmP8ugTlJFpmxx7E1jXiIqg
4sKzctoMgmGCQ//2Fuv0YZ6RKyw6Cy3T3K9ZtE+5kqfKWIH7ibuO3S358qgXLLpEtVPoX/EaTGAp
foN2OPdJpxXLqIqLHldeVy58x6kS1o9myhbIkAFTOD96Uf/lZTUhgz/hFTs+Znx0fu33z3TYPHaY
knp/5921Xp/pBhwlPXhYSK/fHaUp8RS7lO4WH7e3itr97WPK4aeFb6wt6+frcSGxzaB3jVwQtebK
JZgcvGzh7X7ZWJhTaNvhaXo59mWo7AnLsmoZtFB0wR3KcNvPoHV+qJEvaK26/f6u2wdpT3bEFqAc
bB7nOY1Fbuvq30E3NyRn8NwPJtLSL00An65gZt6H78LxwRsYtupXIEt3Uzkb2x9TTgYW1ErgNeu/
Xts4fvDn5mAmgtnTxtUB13XqLvdVC/sRXQ7XsxVyd/YEmUxk7nISfD0ZD52O17kLDUWz7nZ2ejlZ
uAtyPRrfu2GbjAHAjiAAHN5aT6QBZbqY6uT+xbbYlg1tt92oqrw/B7yUzFg0MxLu8jIhPWEOwIV+
cy+Y0I56B1sqXAefcyodglcL75etLeDFzcfZ1dGT5Y7hH1qiDi8GEBKjRnX/d+uyOxoza3VuZLjX
aEPAwxvPHs6B1AbWQ454Sd0ZEPexoTGwpUgqpuj+I1jxWJ2sam8OjpnhP4As5TGGj5Mw4MUB8SH8
6krO8qQndSiN++oN06zW65TKq/LzwvVilk9jQe+diG0PNmPAw93RsQNwlzt9AB2qBQaUBvYFgcol
O0eVhnUwEViHsU8g0+0PHNLlvQmYvGPzb34wYZYvaYyhBLoLP0taTNXVBQildsg07Hq1Vm3UbPWc
N2mSbtb1bQY+gdQNOUqBjjzI5OLX986jbLaUD3WHXJofK0hVDpnGwrBaTU7cLirEeKV44xPaegmT
niUeIKOgHbIuv/KPC10QqWRtLCMzYme2yfBgBLFMfRhkfkBWGvUoM3SEifXpthIvd2AKMpW443Td
WessZXN7dDsZEjqTBj/4rxgO2te04DjdWSqW/QA6KTY3hwy0A4ukGWHB6MluPgF71X0NDO8Vsj5Q
ULo7VOry/yxTNeurZnyuOIncIeD3b2CcVxD+SsM4AHRvOu35t7c1/303jlI138vGshlvjV93VriG
tz69H1xbMhP5H9EWlN8pik6/oQnkb2xW54leHOaO3/6W3Mu+9S2SOSvojaO5DRewg7B2fMYaGCxS
Afc0zcuF5j73W3g0jDsgZ1MVlI82M1eqRgp7r+itWXa1F+aKMxdbBScPdSVAvtR5wNgEJCLgoyEK
Amb+ygAdIlxdprm0zwQc1v8UiGosayfGjWbwB6LH+IQ2XHmUe4iCAiQPW7v2nW7LS3GvRYmKaRJG
dWdx3md4AuKoh7gzODQTSikIlck1MSgAII+knDWnXW6cCotV9JYVh8d6dEBv0Ssp3KrzynAyp8EA
Tmn8IjCOuhRCeeBl16BiqzbsWlNNwRnRLqkvtrnaYnORuXATpr2huFpUgzop8HHNIksxpU5BpGKZ
zPQYmYZoSjBT2ITupbcLlv7GW/qwYXTBu4rG5F2vBDM3JmlU6WtnzZe/8cJHKIe8WdaSZdyMftlj
qelRUJhPHiYE2/nLClp3qG3+4gt8etmetHxDpdq08AXKWS/s63bBxGRs1Evb/6A2fOkgO3FHjE5k
WsV4eXCbcGGs8cA0J1DufBVEK7YqrTcb5tqUxUPB0SaLQks0Y8LncxxQKdTl2OovHZS3bC5Oo3jw
irlaHFdRcpE9p2gEVBDEHmo8IE/YAiimp0qXe/SH6iysUjFXtiMtKtdcHJoDJ5MHBfec5/hNby5Z
fv/gU8htCYpL7LNQTn49WY+3NXh5EennM9QUWXVjO/H11znzCRhMpvN058/EQ69D0nJj7pb2VWvu
lpokO51rZpLZcsBtmEU+CL0vjH5J3FUAlxoe0HaArXKGY18HysxJOG5suposa2zWq+3shOTz3aEl
fDfiekGAPAc4TUpy41l4+ux/AkyA/gUUKg9tykwSSd517e6vbqkzsAGdJSnNFTeB4TQMuN6EiuF3
U7pL7aQZmrMrw8FoSrkHViYEGHmalu7VxJ21o94zGBQ0vKifr/E6WHsOi7h9IUqRnMXvUEy6ea5V
bbvCwzfd3DsFNoHWST7YHmwqNgZcgbfnjyBXxT/uaf3jMme1+AmKVa9uktqaKRJZDiZtM8P2HtRs
d5S4WPQWAFIJtIWGZxnoeDBL7XlRtKL9bdM+HuLFCu3vowO6FHMn6ypaYAHt5qLdGZu+riu+1E0u
ilR0/bWRWIdatGa1MpbsrY0tZwQSPDWUbyGu07iPpdq1KE5R7FFj49ibFSuUGb2wOsJhKB1xAalM
fEZ8B2h9cRi1LXCljktRsKLWCXmT1NixTgEuDiBWESdxzuybVyoxsNuOaQrXmJLS5HhRpqLT9/VZ
0zESLjMt8L/6z+j/k6ZY1so85Of/fHUVrR5ul5t9ust3F9yLTWIRFhVBsAGU5OKKHtFzD5V2ixWW
+Uf3Ra0SX601W1t3Tf78muWdDxRnlyUuqHgSH8yDlUcCZYRZg+3BDlL/SAnmsTOFmYgC1QvpUFiP
x52pB81ZC8wZFkerX8qC3+K3Knqunl6W512Cnmt2DswWl+wKqdf5JEiOHujZ0AOePwcbZq38z4Nf
eewDgyOW+foaL1fD9OjdVne612cp6i46Nw7mMuaGMC77DTcnn5oMsvSX0dXVlHX6RW3eiJeVWjM9
snpoX3ZwWKLi2xO6hdHqLNLXZ3Z0260oNMupRPH2yNXgzQmwsLPGpXXnNCCQwwWh3SbfnNIUeHa1
vIFlHk7xpBXFFjWsxdIIUeP2litJjzZ5tMQlo9d4yKlkqMCNv5aBzsjnVVXVyBflKhruyJIXe7Ax
5B0YdQbNitt163L/N4+TyYqO17vk7bHTOX3QgvCk0Tja+6RouZ29sk67OosGzSBYkVYwYfZR8ArH
iNTDqsPb99cuyz4UF6touCTLKClcRaui4GRwL3UFoa3Dj5OHzz9gv5hw4ht42SYjqa6Q79lyvcHW
kRLnC7MeiRlKosM7OibpknrcB9/f42gwa/V01crSgK74uYp+NJfNa1iJ0Y/gS8h8QfNPnl7mr6D/
v750hyGP98ZNyDevmJ7YbmN7G+abQ3JP2NY2AcQm4sSQyx+nQEgO2lSb5trbioIDV2tVttVco+BQ
wx7pzuvn9pxOPKAhQlY8qq+Z4B3cvgg6G5CT+RXWmi4ZtNmoIxbm8hd5ahz6pAuT+6+sUNKBgpnw
bWQEz/PAHgqtOnYJWMaYb6Jo0Tt1nJbpLwPHM8mUiIfbwc9km8Zf46fbH1saaxWuga14eNm1dkxs
Wz4W3i9qjbyRoC9wEK3C1V0BRf9d4139ahx4jw2Zh8WtY9hSTjnUM4a4sgKBhA1Qc/FKoUPF9Smq
zwxnzePuyjXHiQbNLyMUmHXopHQiGb2Hj5N7TBhCmEHg/PCrE+31+D68q5HGY0oORNdCw9QjxP6i
eq6zeLr7qajHbbg1l0Z1KRqDe4LJQ0/0GNFGx6SkNmA7b75q6RF13p+t6MVZGGZhOmNHLveS7n9j
2Mc5IFM2b0A0FjynAkJhCOEactWzu4iJsG5fOZ3ltRVFmValnUM+AMoOqegsfbr9u01v31l5lvsI
SnPzYfvHtkas7v4pCu+URocwqokKkkISpFPgsyGfwPTejRnpLQ0NGokai+DIzwuKIEuasMg2OF/f
p52DxqQHEsLC3kQfSUd/sGXBPOMSTJs+3DokfsrBpvVsZZ5O5hWUHAH124BTpXzTnuBhEKx5jJYk
89zxvzSrlF/7p2r/EascZ+ycF2EUI5bUScMjQWV0DFKhm0e0noz6lfbKx5hREbCPPv5/0KDLuf0p
364aNB/bhpUX2Qu7fDWvzjVsOFfJPOM3r4a0bfCSgnnl3aHdVtj7pNGyc+rZ3SctNvEvCvRHvKJg
NhvTjJZ1xEO00+42h/ORkORPGZWgu8Glpfim8SNK0RfVTUR70gxRTKDzIAFotd/QWyuciwkMFKOs
6olRCaiX8wUwC51dY+8+xa+aAy+/1j+fodyzTVytWYnFZxxa0nP3JrngLtjCvNOPce2+Rl7pw6Uq
2GhadFsbuSdTOODVshbWzEVNWrKEFfk+H53JWPQWpF4Sr061gB/ZyD+uVEGiYhQjo3Hcnx1DrrRM
zoShTooZZF2iHvmA59dXhiMAoRybXe0QGJ1oxUpC5WWtwtiWVk6gkgTnkb8mNSbdjNd7XEZ4aTp+
FZopLU1dKf63WVi1cpNXp3R92F1+7TPxECVv7FFHxpjVyThPRtXRZ6Vl7d358zPWukVt7e65RcOG
0E+ug8hLbQAZRnftEWVorkAZCKX4acrNP2/39aORWFf6sgY+50/GYl7tjlb9EVyJ3tdF2oc0Iktv
eWE3lFtuxafFYX1EJPmnsJX7x7SetfK+TpNFjjXy5E7dunOqGj2HsxhuVhr0oUljWGl3Q6pxPqp1
n91XGfr41di4X1oTpXtbilGsJ/AXmEaDm54Kf51kvYAPw1XVd0HVt6bfvc5/W6ea5t43qrPrqSkS
hRBOiEUnDhga5h/3H+ke/dbTEGrWqCa5j1a8uxxC7jVjrDCMVZrRJZUpbQvP5Noc2vo8YkLNOkut
8c/9URPcs9opPi2rPGTTxc/xAUaBbGsHk8h2P1tguTpfK7qodMnrUsxQ4aXkye2CsnR22zPEplyj
pyszAsTd7baD+SddW62WKZh0X4cuKK3TFUUqKktaBniesr9J23YXQ5w6WexDsBpQqIN17gr0i+EQ
DO3Dq5YxQnlSM9W8IJ3+UiEkkRU1YiPlZnHIA8ahhJ1w4RoP9w8kWrq1V75kw9wAcGZL8DSjzUsw
NLz30+iRDoYVM06PbXJaa894ffqPN0FRXruoum6GId91JMdWfzmAjGvP0zVMx+gwIdN2V9PwXrAm
+pEC5VqsDlc3jpHTyOmQC9fBzJy9bVyrnI0Ysg9c3gAuGIBTlA06uvnu5SmX2o80RZuky91uaR7F
bkKaj1tAlvNAF74017U6T0ZXd+R/uXr/CFSp3lGZW+a4yvJQXoODux99bFpdqH8mE6qj/RwOPF60
mWZ0dwf3DMjvjr6IVm6cfj5Cfl7c490JnokqH/F09J8ERsR1606yCdcdjdbU8UOXFgopwP/vTHOu
qIK8CxWKZZIiT/LL5BJlWiPjVwhf+4FNwwc0l369q3Pzy+3Tj1TFJzqsl9H6UEcq6cu3CrVCSuEB
W4zyRG2DWtIJLFfbPwIVtbIJ97trasjZSsISX2RC338OtQQUvPbIid1+p+UlisK+Kv6Ps9js6pu9
CCR44gxhQP8E7AemoqPjedfKUnTCOVysLos9L+UJu0uWUABZDWFFBTGijdA0SsBUXJntxjgsZwcW
VqH54l6oniEI6z+/SrKPOEXrOpVfFbtOfq3mWLalPIhKZO0alRB5KXQgB8H4RvcC2oAO7sToFjG2
0zHuDGZAc2lKu3ybwAf/J1ouVeFtJPXVoXGpIZpJNS/brng01tMHof68MSIa/ezb45P/3AxhYmLG
tEfLK7nHb3gPjdGFaeC3b1QpTKf4NcqbiYyjEWWVTCIX4NE4V8zW87rBKMO98t7p1PzSnnX5q/nZ
AOXVVA6x1ayv5RKjh9JHnk03MIaQwAlVfdpZtsZfupjFkMv6p+v6I1N5OOf0GO8vIvOpCi/IRzdY
P8vUAODzmuMtS1qb0JQ6DPyqNxq2iriL7cPGOFePooT8tmBhupNtT7ABICRg4v863WlOsOTp/CZQ
uU9Vx77EGVzp5HLb9BxSJ10MwKSCBGHWpDYnX/JwfpOm3Jf01FxbYYg0qAyhEKBJX9qzSJIPhZXe
u+bVodsrrJcc3m8ylQuztrdrczdjSyk4vpA6+TgP1r6zhgugu7/feYy+mIDfhyOWgkQ02Al32za4
O93nUNV/oYLNqkxxA2YG+Dp38QrP12L6ziK9xNeHlwE9zTyVAPiLNyQM0WupErP9myxFBduOsT+Y
dWT5L0QDWNBJ4PSNIb3pw+nY2IJQ3Pu397pMH/wmUlHEjUp8tE7Lc359PygHWN24Mxe0MZWgKPj+
etLmjMpcst9EKmHleb9YX2xZJaX+LjOUuE423niLWvN4rNMEZZCV36QpDuB6vWyeZ9d8T5m/TmqK
5G538UgegaByKHEl9TdgPOOFAW6EuWwg5nQ6QnOuqk+YXeJGs7pK0IAUtqj8kQSdgB+zvWf8MU/8
MZ01152rihjaN/erwzZj2SmjMkA3AOVgNM8oOPuWG3hD+CSslm6ZpZrp56moXuBqUV0ssw3L3PvS
PAW5SZuTDWApkjh6/G/wOBwt5GX0RlmwPCpKPqpvlle7thNNiM9JQRXaDLNFulEGr9N5pK0XlSrD
gkDlfUb2IWtWo/2vcI4Rk11BqXwyjbY1ox4Gqeu/Uz4/K1ReZ3qxaoTOuXGBo1oQX6TrAxf/L2Vo
lE6a/DbFaP62n8rDnDkLBnsfkMbZtddLgCEyT8zrLEM0rLb+Wv4oftamPEzupg1DKaf3gl+QdwDw
KiwYXoBxrhiPqPPec0t8Y3m5Xipo8nAZxtG5thVwCdfzjUSEaFjAc52gW+8wrrE7r72GQXO48a4j
AcFU2/BhymRZ6TbM7NbMO3urD23CS8zZre9SfNPzouocGibf9XRokR8hwcoExcmxM2sHr6/eO8mJ
nl4/lNrYn6usZrAzI0nqdYerTCgD9kOaaihQyHAPUYd3sDILwkeHSCj3lgpiFXeiXrEP6WyBWCoj
BG282XuaAT6xN9B43fGC/p1O+ueWqVwItU2Snqsb/JcX6QUki8mYemYmCfa/5k99Lft/GcCk+Ijy
bFjhlllJfXY0G5xmDyXIYTKD06WTXqAFc0GWebBOz5gPqS3dlmvfn5UqyileW/FqRmFZwCX5MGYw
Hp+hJ+iyaeo2u1rQXlmd6belKtqpvqzvFwu5uOKIPkwqLZQ9dR6v2eWluE+3PZWy+PQ3aYp2imZO
s37eH3gm7fbHA/FiD1iK0N99CSBBI0z3PBTldDwxRKWxYzOlb2fV2tHcyohPIeDfBphrjeYtK6MV
16ZmoJPmMbzuDFEBeUOhQFGIkk4eXAidyXwx2O98ic+4OtsFUUU07+g+4S9e2T/XR01JV8kXhecq
K+45j08DrA2dBTRkjY5wdeIMalZcVnH/bcVKFDNz4uQcbeW2MtuN0eoe1f5n6mdeZw/kTG/b5Hbc
ULJqEjrbHlbX2oHbs30x8255OkehDxQOf6kPjm/fH+1uis4vaIHMXtr2lWwRiRvfaP8Ca5PhkEGN
M0xK2rG1lBplefbftlRxh8zddW3HFZEpJYyM0eqC78LAjVaU29+PpDisod096JpzdS8zj+cKi63E
UDOmca4H4Pae10ZUuGk/nvoglHXhb7kwKJsth35Uy1TRQZftyahnTZxMSq+gZ9CvD7+WSFDGWBMa
Qf/NURYEKkdZz5ylkeyJkBAY+4MHUuVdULIw6gzfoVrQqLnyh1EQp5ziYoYbHe0Qt/d7L0abCCnP
kLeeL2KWO/7t1ZX1jptVm70kd2GbtarifJihs0+aSwwyZLk+VGj56Ob+K6RdupWVJcJ+E6U8+Xjb
nG0rttzPFWF9LZ+yyMBML4MdGDT93Bp98iKfnelzdeEn3pBsGMEReVyaGYIvbeQr4v7QCIWVK65I
tlrv6/VZ/kRxujhVcpAw70Vugn/QoatHaPl1cVm5zSxIVW7TzLG2Tn0mfhftSwSjsHYRj9HXK/Xi
/7xG5TI1oTmvpjWkPVkMhXi7bxN5Bt3raORmd6/UwDrjbHr7QpVrocICFTckjdbGOlwhMhQEc/ue
+UfSwLMgvcksmbtfGyvuj85m/+Xl/FxlxR3ZpfV0H4kFO9/Rqd4WVw+IwmeffA0MFXRJaT33Uper
sFbFJanX0pTIVLb36SWDhUWCbOm1hGFnOJRWFI1Z0T4hxS1ZJ5vGodpkiZR1Xvb9q/dUvxd0Pun6
VYvyB3nVz/NnkLSCZ7MVeJRdoE81X8ed24esu8Uqx6dtMfY3vspWez1uVZ4ShH9m+I6nqdNQpZb7
Z5NVlswwNpPZbJNfqBfqaVi0LsCe/CrpnCCdNlTJMNNVyoxdG1mEpIJH57Ws8KBRhmdXh50qQz0W
9aHKhHk1FgdQNQg73ZkwO8voJxg4uw+AD+bz66vERPGkc0czU6A3M6WxfmFXFT103tficyaBWA48
hKjRrnqXNXMeqcRCIiRwyymLNkY27nUGZus/3iBFM1mb+sasLvHHDq3BhaczeJhzqjEgUwEE3Bam
00mGqpOsxqmxFKVLxpGXIrRUSzleincM5Ul9lsuEi8ta27hXk998w8jkF67gGp12i+x8iJG8eEo+
Yfx/k9GiEDgz/vF1dj+shGDGHj1ibc2S/+Im/aMM8xdcEJyam1oI+yg3mZyjAL4t3wbS3+qQ5KRU
qVOFWnmKZjquDvXz8oi8uE300P5wu5LKERwL7Fca9VPuXf9c3vznhcVt42oKyYGEgsJxINoHjLiM
lZcCz/daF6zoFpdbnoK8sBY303VDNpPrw+VhkGbeKsFQXltzcGWl9KJWUBMza+OSJNWzyHp5uxe6
oe7nHGRhAIIy53p3Wv+y7lDYT8UVssza9XCVxF+Prj9coY/JxGytyE6L0GmTzlYdx4vOgvyRl7lU
Fs2GBCvWwPcHZIq77r6F4SLU7OgeQ3nWqbA+Rdkkds2IlhH3pYcDLzStAqwH/PMLhqsnN9Eo11wr
FO5LZNZXmUMDN+YRXwSJkrldBLTZwCYGkv6VBO4UXkvT/7qt6cqrHYWVKj7QLKOj5ZKn9TYuKsc3
3W0XNjHwH4eA9ha4SGOyJoCMqv5dqwnXOVBJbReB9nAVv8iIa8utsecOU2LmxVDxBen0CmE3bHG3
F6w9WkXvZA3YqA6y1SJI5poyyMX9tcHjzjJgdrJGoMbnU1M14cz6f+5I3Ia5Bs3q+Jb/2XqmYiaN
cqZGH+h0zx95mVWYHZryUAYvpL1IkUMzQQMinXmo8f+4NiVCa5i7ZEHaC73q+29dxj5LL6DkLCmb
67VO6Ssh4dSoNkyQ8mqJyl5W91fG5EmkAL70HjwG+QoGIU2EYI1+M8bCTRkSo4VSizb7wyYX5Cqr
tOtW5bRbsco8QoE5kVpgby5DHXF++q9p/90jMVzL3Nu7m6dBbslVtOxh75zMRpqvV8qAecQpPYcT
eCwaAeCBdrDvQPUHZSTNwDMoxBhr4X/pTHW5T1JYf+P33NRlV43SY0XSNfHn7nvnQpzt3gOx3XYy
2Jyf+wcMNwQ1lGOnuqxfqS9fEK0o4lW0Xseh+PLSfcKDbXf3PRvm908w7EJmMT48w/pO5K2/25LI
uLX7ig/YODjnBv28eeg0WI7efs0+C1533ZaESbfPuvzVFhaq6OEYJkm6QKRwF7dZqtCHPUxmZP8M
AE7E+pqNzdOXt1anaNzm8lSdHaW29TRYd/0Go3/N9r3Q6FLttcA5jQL7jaGfFu6Y36n04UwD56uN
wOX4bn2FoowjK7UsQ9LYfu8N3MZk6ZMte2DiE2UlohlAeXbqaguJpYmcn71WG9zPFZqMEtEjOBLU
svKJXnkD86M0jmr0sVnq0RekKQmz2alSs+MT90gc3TfJkw8GvdWSdIbprrunVq/SyeLBZcREB0lO
UlXcpDQoRB9NL1zTwZ4NGbcNJST8X2Ty6VznlY+dPXlLHTN3uW0sfKqi6IAeM18iryoMJEdw8Op+
m3bj9OUZ3hravSS+696++OWVjIJMRclVj6FZqUkSJnStxHceQ3cRwWCT+A3GLGwgllt5mxfplLl8
9xsuqDfA2Pjt+phPo+UtRctZVDh/FRjOHlEfk7A8Rs5NPp/jVkyFGf+LkaiaV1gelxQWr6g3B0rp
igEbJ4vH6SO7J5PWwMAySpogyNem9zTvzVJ02qKxvNQqazab1HSP4e6bjvQEuQYzlDOPrMV0y3zV
zpcOeFHu3xXWqWi3pT07rcE5S4xSZbjatdVmkUCqHVdyijpcgnZbFeW2MZ3UaG4Rd/aqgVDSkgIi
3gu2ZPaO9GjoyzcaY2Epimyb1ezN0UYi1ARCM8VUaKkbY5o9YB60LGrc2PLE3s+Oqs3o21U126R5
uI5VvOcQK62u0T9QasBBGF2YYkEZbjgF90sZt0Pf4vj8rMvq6fSF2pxeXTTPTl0cI0aAM7fnATjY
JGi4ZA3e35k9Ax3DbWVRnrEtrFpRUFE9jBemgJSennpXTwhuKHZItMscH78Fx5NGnkYnqLUjc9M8
WZZUIJ4qHR8sLl5nF8QQpRwi3Tv2GO5JjUjNTbIVNVQ9VP6BAwzuU5CLpIddHI6t9FJrblE56Kuw
n4r+MeCIsvd41Q896WMWzmYXRGqX4vVz6/XUXdKzD9vj7RUasoIbRt9WlNB616ieGkcO8dTad+sY
vfuAOSyt1UN/uNLspk7xqI3im+qhEVpH3KrUA9QWPRxc99wetWwCWfCvuipuHsvdWpqieCKzsjJM
yTPlhBQRiiDvpaD+l4hgXJp3SnLf0nf5dHtXy2EkhaNUNNDhZC6d/RrRdBpc+rxGcDLz+mSClyw9
0990w8O0PP36ui1Xt8Nqg/h1ZjWgJ0DzEZRRRKEoVhlKsgQI39iZaFZZnm//WaUjr6eQKAHOsV+f
yD2BzsEfb3QddA1RQCf80KyrPAVckKSomppRaaQ0wMnNAZbztoVVrpG05hWvPoQvcZpCQdr5XoNS
fNJRu+tepaO4RNcjAxx311z0R611v2QiEfk8INuMp8QxwKCcnsmwaZyRhsYtduTdFva26qwd25bL
O8A1eCEseBEKP9g9FpQ1DEgdmLRsZy6Br/TMPEKd+Pjd2fvNPjwA033AUG7N1ZIre+M1OYp2Atwc
zY4QLZAVkugX5HrFw4xTR4fugAqvRpw8zlviFL20T0KjmhisnxqV7WaAhjZ3n/1YZru0HgHy+Lfl
6aynozhFm1lWS4089UZe6Bw8CH7mUzrvq+4UFhHddmrlKcppvahVY2PBS627EJGL7STWmOD7AUuA
SgzeLs0CNdbTUVVSzTJ3diW3Lkwydx/aQju6giOjH+BP45KMjZFGpqFLVjQlHVe4xavjanu9SjxB
o5CMRrg/uF0U8Vsvo/BpBYMX5oqNpyHeNb27L9sV836fwm+I4TlxWqbwJ+hZTih6Q0vgCoE3BObC
VjpPY8LiBBQZkzos17JknsVrncYxoMPMm3wa7PsbtwJSVFra4nYozP1Wa/wFNdL7q8OwdOk1Z0rP
8+4FoGhrmASeO6yDYBoyuDvHr5pd3W5oXlBTUZcXx/wfwkfS2NDHORR1eEBTVq/dep0wRWNGJwNE
mlgg4VQQx2zC/I0RbQHfp85M5yflJbgbr7WpKMltY3VaLgU2CV49B0bQaW62+tCgfOn0kEYxNBXF
eInN5vZkIeoaCFcxnD8U5BZYOOZPTb91akGe/a2FKVovql5Cp37hAufZRqBuKzDHPQvdwCA+SYmb
lFemGB9dNKoz5U1FAV6cZL2+JEjuDZjAPYj8B/B8Au2hd0VnyHWXRVF+S3tR29dCHDOJtkUTzSlz
kENkfZpHoDOnTUXvNRKme++Z/Ifea7r3uzHp28kEJYRX7YF2IC+e0r+szejpbo2i/cLZJt2eBNEn
XSQCo5nLKEVpKZuSrtSm0uQS/v3aOFVF7133xqZ5vuR+GBNDpnSN0DYvMJpmnkORyirTNh7pmNGN
E9FEZY4KCZtdI8Y9JFINrAUYaohGwiB3EjLvXZzOsRY0/Zd0qVm3rUbNNBw1hZedG5CxrcW0DHza
eOefYN/ZW0T5WgChXPs/d/ZHlqJEV00jXlzP7CzkYtu2YEkI/h47Wm1dXsl1fgQpCjS9/C9tAbsT
KWAZIOEysSMwh6MRKW7YSdyKsN/rwlztbiq6NLrswk2WsEKw/SDrhJgbD4/8qw99ljYJJft1az8V
dZpdm+kBvurrw7pJyCDTOoTGKph1alNaCUit6zRqedbrZ1//0KhJdVGxNywv5yAGEgQCoEtiUaA6
0lXa+e7NtNzH2uNU1OnROm5sGfuO3qGkO2gn3a7RmdBA9uwadzSKoHymJNV16q5cEfysVtGsNWed
1cyZrJatFZKwlfRBUqghIYQqh/yFoqpGndu6LVZ0rB3PltFVSlVH/7KgiEx2pv65A6u5l8lKMqFK
xl12wwu8iW6XOUey71dRu8xkdncB3E+x+/xq3/Vbbkj/17XdGslk0ndv/NX0/emdN+w/p+1+wiPX
p351N1JR1buq2cgOeR6LSIMcSLsLwcSnwVdij/zxXp+ILS0K/zx1NX1X2VaYdbFDf9GxKi/g7aGN
omYeAIg4PZyh3KX450rYigYzk8PmlP4q9giPLzWWj9kdFTyq+1L6HiYTakwk97VMLuU28EewotEu
ThWXUED73AhuA9O7YTRpP/AMgJiPHDdpEVr9GtzcYTybJv7QHKuavTul2SJyxJ/hAW7ooqcBj6ol
MA68cFpywRlprbDuXBXdBgy7cUx2oklfBIstDH2fAEovXNsqDY3/cYGKYqvOsqWzOyCNhWAxkv6g
Cg0q9Tsik9Zd80k7L+QvZcOfA1V02nJzrC8Xokp9Xrh0DVCieXjgaUvdSthxHNcO+ief3PMdvtW4
d1q4txfd0G2xot+azjWOa1K960kTJ65/6yHrLr1ziOEi4+7GrfWT5dIINyQ/Mwdg0QViOoVzTB6W
7oab5THuz4Yoiq9B9TJtVvma6OXl0n5Jwe9wFswLEkYTISjuEEc2P/A5G6kbf7jEv8JB/TxKvGUK
UzNEios2WEJvuvM7VZx6Z9k+A7DRKOi/BP8/36mouL11TbazmVyVwe6ONkZI+DGA/db7ghLBufcF
tOj2Of0lVfePRDUxGCfb6iIMkUgJhkwSCm5CONGSiFlj8v4SuPyIUvTbpbFoJE0paxF5DgZdaloL
V/qIPUnb6Kqkf/GWHMeo1ZtNuPyUV7c3Kw17d4rEwOItCU2UKy+OpNTK1wZKf6ll/UhTXlydJqR9
LNKkRPhrhDZgQsBDuNZ4Z5qtzGdl/umc/YhTXxeI8VpmhoJ8TXzIxp5y2MVHBmVh5sO7ck8Y6r5a
O8IJt8Vxkhn7FniCFlpUrrx/PkR9WM21k0Ux6xZOX8AQ3Ule5/He5R1rZ+T8JYb5Eae8j3BjVjLD
YN0kSj7oBJDUmKQaGbslbop28NZfvMN/BKqwsPp6u0xTuvjyPlOpK7Uh0/ocUYelEEv+z+886ZSV
7uaq0LCrvYmazRiZQqB+T9w0CbYdaaTFyam0v24rAN2WquxxYT1pVK4J0qRjGKeKLe3SSNK6Y/wF
Uf6/tL0/O6pEMVfzsk4TeSmDnF+RdHGXnDkTrAQWpc0qlHu8P9IUS5+a60PUMJFGHxQ1LGHGhe1D
xqUFzzJIc9X+1vPUah6FSg/XvES1fbRnSwW3Atb3n1tapUdQbqnGw/iLEv9ZpaJ9zEWyjU4OAjnC
hncPiSRADJwZGu51IO2S4lmtUbUhy6o3nVqtrgIw6vtzuDw4qbz4Hd5a5lueBdbuLompf8xpFGbW
O0Ws7R2V0GOAzZSRUdpz/dNX/v0rFO2exsvkfEgu3FoqopxqvZO5VsoXJG7NFCpgMhpLdw9sPGKw
kLlufWkMp3YflD2/1q1t5pjsA5HbOQsOns0GfFD7WLYd35zkBPfVj6nzEb5M1y12otndetW9Fp1i
VEXp/W4MZC/sutFswpdhW4r7fjotds14zV40O/7iiTLYS+V+PbLdcPjyQj9+JfYcE6OAeo78fbt2
cc09+PPVW9+D6+forWKv6jY6Vi+eHLwtXbsr1+yfXLMT3Z8ObvhmuFHFZ8De5YP2iqnssPWVuPZk
/gmINNjjp0fuLPYunjh0RITLieEx4v0S7Py97T2G7dDfB8xNO2X+d3QRUp+dd3VrH5fHKaCHWtWz
Wp3eNqBBGAtl4/vtWrdVXM4CdmuDFJWzSa1om17ZIJMhS7H07x+ebPzwnWu2621r5VUzt1mb0HHa
Hdmtz359/Pw6q3uvz+a6EzgMsph1Inf0/FoZt2rtGZe7cnCPbNqBai3zaMP7VXtteV+NGTW/bA2t
/nXjHjqhuzY1sVJeCbi1EkWdwU6bMUKbLtldq7J1V1c3vQuvrY17+rbdyn3TjROXyDEdxBXvIYZF
6d6q4GQ1j159eR96jdGFJAMzk98yt7HzyBxHS7iGubSt1ZzG9ApTnV3O/OIu7hYDdKSgVmUGLaOf
5tG46hpRb/bBr12QHn08ute+6dGbS3fuNH2edkL/Lr60otbhXl7edDs/w4T9tfoI3azavn2kJXSM
v9955f0fdul+YUfy+uyp6VaOneU5uHq2W3+BzkrmLyzb83njgbF1zf/j7Et74wSarX8REk1DQ39l
GWa1zThjx/6CHCdhbWj25dffgx/pXgfP69H7SFEUJ5F6oWs7darq9bnMN50rbbpPHkL7rfu9zLK6
BV991JB992lW+iAhFUMtAuDV0rMCY9uhPHIZ4ZXfDY+xdzNoXvyqL6tZkHUT2V7DWpuYJB70sJsR
4cnkqMR2G3mavgmRzWo20138GCEdPu1T4liDLfEsyaYv3chvzU3jyrdpN6QbaYBulEVHqePBiufv
vw+GYV7ZIJxuXaOGxU1r3ZmvG8vRogImqSe/OZCi3BXyvRIeO1WxM4VeVW/UCSoKyFP7HlabdNoM
+4JDDp2e26Hql82RgXoZ+XPnlLNn7TPzkD3hiFXhk9JOLLeSd5ripb1NXXKozrVmN5M9osdW58QP
luZHozvv0sfGbt5iVIluYaGmp/7e/NWcBubE0t1EGeaG9h6kIdri8eOyospmL/JZkE0y7vtlKnHe
b1q211KvPQyGY/CDJF6UHqwfpgfVIP8OIDlzR9trAX1UtvnO8uXGOIx2yvYUpS+gBZSVrRcbI7NL
CyTNtD3yoNJcpdnUTwWEyOv+qg7/qXvkLkUT+cLj1dNRe9SJXU+2IXyWXDodNYPC7RVPTrb1TnNb
CVLTzTS3zvcm5GtP9rND/yq6rf2cY2c2Xegvktuq/hRZYM7OjpI4SuHNr/1rX9l55sEV0Taqtam0
i1S2RuqPusvoFr9LcmgVezafqubG4JorLFINo+4YZ7BVmBzAV1IbEVo2aKSyTHgnm3se2vWLcYC3
AidedzGO7KXpbXhl+XavbVU7K2w0/A5C7+n7x6ldM5ift7ESVUFDNS17Zfygq29GNCsbn0ebnt+X
ajNvb3ywSLfSf4wwQHZ7c2zLVdeBcBVDBFSuMWvtQvHRakVuzsu09eYt/dFvIMH1sb3vn9ttprtw
YOJkE5Yb9SHceul+P2Fq2RbWxdJ9Jmx5kk4hl/Yo318Lu6ZTMOgPHQ85IxjHvjKTdMSERpkZuJbF
i3ztXeazaQHkxl0D1+EHGin5C8kk834oZ+AlH/XBD80A1stLjuZVzX2FqO93+RxgBvH24t01iQ2E
qQVqAlAtsxG7wMI//v8HMJr+edsrm2h8lA0KbBsNp1BIHB1+NWBpIP1z59El+r5Jx1te6Vr3fl5w
9YrrIpSZKvXxxxMabi+IJfjgC15ueqA4grh691H2H9zsBHIlMPz3pKt3W2dpMpU5TprZOVgM969o
QZSXe+Z6w+MjCE7q+fetvsdrUeEWJl0YKPxmXDUooBTcxSeehjq1mKU3R2ZQN7sW2nDIYGjuBmU3
a4HQUrstlBvI4Ufh9+fr/VjStDRTM3WL6h/11Z+WzMyorUXPWcCmwm5UB+ux8lda+8S6U9qzwR4T
HtTt/fev/8vlLssipMEkziW64dbqcqMwohOtYx4oMQb/sj8ZaX/MGJpoh7K9F81rM+h2bNUOz6k7
KXBhY7FNpZM3D5i94nVhdRZqfS9yK7ZDpMy+392y+PpO8AmgNPEpTJ2snlxJKxFprWUGQ+lF6oFW
DlS4Jm7EkbdWWV0Br/MUSxtmUNK9nM9Dt1d6r5Te92e5etOmphtcM5Yo8gM6/vSBpRolhdGOVpCl
usMwywGzAZyu1N2673zSzD7VCvieTLtPLF/UQTr326zep+nfeArKhjjFlP3Is/DPUN0aKH/18XGq
I1fNuaYjyv33vYvQFOqYV2ZAKHFUI2glxp2GTyl/5vm+ItxWmidLf1Osp+8v5ZqccZ2ocJYwsx4F
HP+uy3Jp1sQazSDT0TaA/Unos5aVdsQam0+zrZn729/h2uf+tOY6O8+GemgVgTX7qt2pNGhbTxlj
p/JrQWwj47aIIruuntWJOUQJnZg/DFXtUam6eXoD0fzSNWERP5gdZuom2rHS9UghXeWGkcWJGRRx
cTeMI7xA2JplE/J9Gi+Z7F3KYlv1ZGY5aGdtN8neEr+a/tBxtuks5RhP2SbuQ1sy9Ugqaqfyb2fM
zsSjTRMCrDfqO2HKQx++f//pvjCl11tfvZmiD4Ww9NQMQvWlE746CkRIqMstnirg91Yg+8qzKrHF
ADS7KHN7rDvP0sUNFfGFUvefbRiEqCZUhbkOCZimzIIVUNXRqPhaFm2kjvg0fYu1eEcb809a12+x
0m5Nq3N4/ze20seKl9txLmy1jpyxO4dT7Jb5OZfVc7VBB85dI4IorI6mhkkCmmFn3Ghu7XodJ6x3
vdI5kRHqgFIUFiji3uwNVx8zb1SNrTIqLuySLYefQnXUaEu61s//zoNik4J6yaR4ZY1QVT1FYFtA
JGuhvZDxhLlbrkxuOK7XP7FpLHrBtGCVVuLJI41qM8vMYJ4wj/TJhALGmMtDFyr7UABQqQ5WqXpF
RjbZNDmirDazmhwN0I9vvLWr1/V/G1nrzq7vy8qSAmLSeIL+CNMdvnCtVvbAuW3O7pQhYYQtRGHp
GCWcE3JDe3/haX18MDiJho7+ARR+0L+aiqCPikgHiwV9Z7oDi3JXIa4U5bGJFKfWEP7P+U9qtPtK
JkDlsZ8oVx102wLG0ql3KcGVzdyd9dFRa9VLZwo4ZbYby7QLflSNW3JxXaV/2vBKPLkSNoKihivI
EBUvwqDOe0jl2JxVNruFBhueeWm677T21tdao5QfdwUzx3FbJmP6yjVtqEkEbXQWGEsYOCWOlgS8
LLyqEnZcVg9KTZwMY1paEdudgtCunOBfJA7w+B3Tcxv3DOOY775/RF86pv5nW0ylOgZT6vB5/v2E
WWOMU69AYRUdsROiuaKju5lE9qRNrr6vCuTLMuEgjubwATqgYwMLN5i8YpNSOv3YnUSi+2LI7QJx
MQHw2VbbeGwdOiY/2vZx1DO7he+dZC6hqltG6HE9KKNrMfFHURAwjJj7K9LuYFCy57Fxr8rtGDlZ
5aXTvpVv3x+XfISVK+8JTDv0cdd0narqmqEeCsz3JnUIHVMZ9tjszaLeV126IwsWOkXvYHc/pVMz
2nlJTpp4Rq/jCwbbpFB44HLNf3uT+6TD6aN5pyl0V91FZnMXZf2Omc1RSfIdA7bALBU2ByG6GNyy
ZjvCc6doRsWx+vyQTYmXxt2BkcRTooM+TOdBla4JFT3l02XOQ6evVL8rK69FjKel0jVi9ltNMq/O
lVMUT7ba8t+kjbcplE/b13badD6FMWy7Z0zpsGu+mcenNM8wTpKWvVcIer9hWnNpotnJBAMgkb6S
+Q/oLPu6qRyuaFvZhn8HzTc0oNfRa123Xh4X/gwMxugydzSJ37LB7Wp+mWtboKjfoW3oGpkR6H13
1zfi56QXTlOxA0l/90180mnsasiZA4jJo8LRlYtCmFuW9UMPeV9kzRjRRDTStmlEPQn1mYRvXPlp
5clxiPoNo07XWE5V1sH0aDbhpov5RksUO+fkvozlT5N1LlzLRzbLE4v90jqrjauFeFu4lY/N4Cy0
hftIxHHZxlRiUpjMNpXMHAXGF7IuU8tjeukO+nEE3lOUYI+HOwyLsjkOq0n82My7asREiU2rtcde
kU5p+nMujqIIrJY43DD3ocreLGE4Miy2UmoQjdEjMaJj+BhqBgcKbpL1TEvrYZCAaMpJRwPVobnD
dFonL88mxH5uww21R3Ai+iHyLNpsUKoXKOVwdzGKR1S1O72kP0Sp23Vh2vGc3ekFGhkT1YupYec1
3SJ6smwrG6Ut0majJ8bjDdm5Ym/gmFk6IDwOJG+twRQFrb/71kAw1gBhJraunbreGzvc0Zgf1f6Z
pI9TfJbSaVTho0HIDb/wWrBgqSjwQddi+IbaunUXyUJzDk2VBRp6tB7b8n6uTkqNOV7ZXw4fKgkT
2+q8HmB3V02Qi7cCI1TNaR/28V5EBtIJza0taVCPa3VCVGCb3CTor/jBBfgUvwilkeiun7KgUCAk
tVv21ZZX+644U/goMytcJdvJxu4nv2Q3xkRc8dktOMkWpm4SCoW2Ut310Gt46YhPksIzemeKtpKc
jPSGv3N1FY54n6iqrtK1gWiqOh3KNEZk0O0jvOlR21vma9Y437+uK0EPvqz14a4Cx14HPWOnNSbG
5rIA9mLQ9qzwpslvYVk6PyscwYPvl7tijT8vt453eDVGoxZhuQwPRdljrdHYW50/Zjeu78t8MBhY
S1M1wjVuYIomX17QpxfCZT4XBsVKU4LZei2xCzG5YYLgQ9PsUdk0nWuWroBq3vPwUPanpj8lnW4P
w0tSnU3p6sMlilC+Eu0G5XelaJ7Vci/Km70ihTv2il01KPJSbZmSXdtY+yTxTJjjKvRLdVMVAK83
be7H0mE/NR2qG7k3UooNTdDpXN7QEYv/tBYHhMowrowiF7FuGtjHpl7WaglsYq+YPgAKIN9sp5BT
VN3wPcnHQOsva4FBRDXjAz5YPf80tgQfkAJFlEiDykS0IEyHNhFScvKUzNNGt4YH3onent+tUP5Y
YjGp9JatV4Nfl8qWJoh2mmRbZl3r5DN7FJJ63IQBd/PWL1o/tXwr3XZd9JyM6c74yZEf4Hw/1WxD
CVRshKzm8BzmrVuFup3SJ9lutUS49ZB6onli5WzHlXQSZdzOBgnaYTymrHGo6YwqRqmayXOLLUyl
cBWOjuG98jbX9+ituZVZt7dGjwLpUKL3yDTtMe82UXQx+BOrDiFQ4U5pHISvZVu7Rb+3tOwUlf12
VL250h8rtXcAU0wD3+jwKsqpPpNO9yF+x8Sct0UVbsvhpM9vDW3c0bLJ9ARG3EZgFrPoUoBJjROl
x6ZFdgAGkcJXjXJbC9/i+J42vZfQu6o61aVxX/idqGwle1J7P4teddLaMmux4J9cNx18HVfpTVsa
6V6m8YWagTI2Nrp4+jk82kKMdx2EoE+Mh8Iw4PQMwBbm08jrXUqM+57nB4trb1Ve2FWSnRVrchul
tY2UeElG9oiwQqASoSy9kFcf4U5RcWdxM43cUztyREforUlL+NL9ZsovsuB+UyT7cdbc2Ro8fsoL
/X2O+p0VKXaB+aaMC7coM9sqdgPtLkmv/8iF/tAUdJ/Nv2NV3dBSc5k4ZXXrEH7+Xil9YcUtugLP
GYOGVJUD71xVhHBJJzHQ9iMATrqzAmi/oYG0/izBQRNjPES/6YxfIZw9PLO8Q+K5CUb51ihyo7gp
vaG7roVLsC4MXjSnBKOPVjFLUvNoqCLBglktdg0y2SNHSrt60/hZaPU5i/A3pR/VlheP/o27WJNG
P+7CoGgahcuA878Ks5vQapjsNRaY7bOZFG7KNwb1TZT/UbaJWOlgxKDNpluf4JpBp/+37Nqgy24o
e8ZnBlTZT3tfz3e8flHTp0IZ7IRfKuPI0S1ev5/jWxHiNQtIDQxOICbyLWxdXIpJGZnO84kFYva0
/KBn0u060GqSS1n+7JLJGeFz37jkBSte69DPa67iYTMnOCuqrQKeW9toRhlSr22UzHBpxJH/fOmr
CwVwBYCf1sN2sjI3tQw7qQcnleSGO3MtFLUow8mpqWGE6Qfa8MlSEgQ01Bzx+g3zPinaB6UsbDLs
J2QXir2WtHbaSzsffMD/5SWpDTvsd0mcfARBAEKcTkW0XP2eHIxzPmb8QNQWsCXSacnodIMvog7H
extL5ua96WSd5lEj21o8hoP2m6tiM6fRFrpD9DuqHeigejziN+Lta97U5zOuJCqPSK/1Ss2CHMyI
ct+abl96PTve+K7XloHcEENFAsM0Pmznp6vEF53MeHnFozJ60Ddea/1i2rRZYr8ugc6EvjRTRPeR
I2bqhkil19Nlqqxd3L8K6Ojv93PNLcAAHyQrFoSBfWQbP22nVtGDnM2hESht7rXqHwACZn3WAWiT
rIan8/T9ctckCQMAMRwe6D2yl8vtfFpO5EVTTqIzgrK8S3unb08K2w/VNg8bJ+MBK5+/X+/DrVmL
ETO5icgEV6591Np8XlBgMyIqEQrDec0ejfCtlH5bgQilemb11BaI6m45lleNBWRF0zgCO5AqFk32
adFpzDNQXwoWdNnjpO0TlvtR/mSwzkYQBhPB6z9LQB3dR7mBp71l7Z7mvrrY77ba0+xWsu6aS40s
nUE0E+Pi2dr3o8oYFSyvjQCkJL+MWsdo/JRGUC0A+W6oaXZNccEywLM2MbeNmctmPh3e6pmWJikW
0wbdpcgZCVl5MdzbUe9fcjP1quG9ZJ2X0vSnNYHUxbeco9Jp+EndGdi7IXS7anOnlO/0Z1ceEtyc
ljtMqW2J569STyfSK9RAxJd60B2gulq4nzLLDqP3Jv81wjuTd6S55Pl+MH4R4U7TYzvhol8nJO7b
nQCEN2TGrq+S2e631ULhKImrmb2b7OCj/WIwng2gm5Aaj4h3S7vJmCMj6eCHTZMCSon6+6m8oWSv
PlWwLghGZFKkVz6U8KeL42WdZn0P1KbVz/DteB85BDgrVX0EdiOv7FQ7hN3DDQFZfPG1gHxedfVW
FYlEBbpJGYE53m2q6aINW2mBKtk7TUjtUv+bw2tcYIvv1/1CMlmcCNPkMKdo0q4hwfXvMwG+2BhT
rugBBESfg6RzCzJ79ZQeGqZtiD47SQWAs1OcEp5w1L9mXYYsiNslh5qciNjKyvKy/jG2+DZO4QOG
W0aaxxhgPht/sal0tFrZcDzxthqdWm7Gzvxvvhgy4AZygVwFdLm6O1EWpbCENAJLPMj6NGV3I0A5
PMCw8XTzxHU3bgr7+4v7SCKvPxgopFzVuAo7sq6Y4KZsdQvfJpDJmbbekA9bMQy+IWtvDoOevg2d
N/bnqiq8pOyPGRhNGQX1ybzVjPX/sZMF8wGn2dLXtqNMjUyJ00gPpK5t8Q1Tpbt0PfX7NHaz+cLS
/IB4JEKbbUPpDpXRu6U1nJQSeGEU3wg6v7CF8J7wDRiwEAvhPEgJ/76nrKdjoeYmDcAYci2OHCmY
Ysm21ZEgnhMXHZY9tZrsiMo9mREYtZDvObzQqbGt3imN84IfUp46KlUceCJwZGEDxV6vMgCdwQJS
6qL3J507KSTipqW6Yhn/2f+iVj9Jf64pJC1zTgOqOWn4RntiW+nB1E+NdpfDN4B1/P4h3VpwZYrb
diRVUxs0qDunKfaxeUo7GOA3KBuhQ0OayS2Xln5VNTgiZ3gpKoULsBKXoUvopM+EQtjPxMhBXsOY
HETiwuK2RogNWRXVvoIu7gyEpqkft4P7/aGvpQg50EC8FKQJgVSurJMKBzeXogV5gt8VyZnTxK7Y
j6G6JFG9mXUVqadgkD+bPBiRSuVRYtep//0erhjIf7aw8uzVZBiHysQW0m4nh1c4tDy+pdWXq1wp
iX/WWD7+p9ek9tQc2hBoj5G+8mbH2KM5nbXkFxmQBHT78KdSbvI/I//z/dGueJOfl/2g1H1atjR0
g42lxLIJ0HBxKdL7PgPEGv7UuzvS35D5axbzn+VWNkSTs97WGmBWVfX1bNfFO6EdIKAzzObcX6Iu
kKV66wVdcab+WXT1iiU0nlIiqxpEyl3K3kbloKcglGNJBMGEvIThrtKeu8g3qsRuM68k1gZHH1m8
mdS37+/7qgwbMKTIdnPQolZPKclya676HAgwsavSV59w/rZ5QBhuPnTajcXIFzr3omMJmkSAZ6Yx
FbHav6/KQgKFqRyJ0qk2ftYTcUmh7NCL0g5By5X1sNNBppCxzcLeQexSpdSeC3SJHF5bqtvmcLQm
tAMKi00KhgIhd8mA1HczPWnCrWLiYaiAPbVPUz94WhJ5k2o4jN8ZRWfP6bHSAyYaO4orOAb5uayf
jBgJdOVOS5G/NECB0VHOEiU7Xv5cwmV4TZFwEFGO3XOSK3dMnzySgBeTHRUegaeZOiM18d24o06T
11j3urWPUoSo6d9aBXcG/0EOR6NwtQyGAfA62nM7cXsci8zLgXex3thGu3qSIBA39lCkTo+b5z/U
+JzNxKaW9jTqL1Jpf/Vt66tZ4/I6cUcBtnABrH78JV8w9aNSum2B0Wh2pfTB0Aqn+NWrP/qcO0ID
nXO4GM273m6HcfrLYhQIpHtd5G6OfFJKXor6KS9/JdplSMErtoxdqU67PtTveacHmRn7CksDNr4P
uFj093G7YfSixrpTJw/C2YJXneOdJuFLBs8ZSea4v0xDbPdzedbL4kbke+2tEpMsvcbR5NtaewsS
yVdgvR0wBGVDoyP4gr3w8Is/CcOf5eV7ybimiTQVQkE1C77SB372SRMJojJ1DhGC4e7raMG7dVLZ
auzpiWeE5+8XW0zlWtt+XmylEqwqHro0qpD9ao51fjLFgaC7rrK7scoiXt8ts9jXT2eKS8Ucqhhn
yuvdbBwpCOajsQ2NzrbAwVTzQzFxZ6zzTZGiaRYz3Wq8AM5BJPFSmpYrQURPixdMpHKZAjkUxz4q
diXdTMnfsGq8Jm/fipS6Sh5kYvQEN3yzvYzNsYAWo31iJ2XqEqBPA1ecCNZxLPEgQ9DfQAqZaiTp
0/FopZmTxtu6c0u5UPUzW4sNuzUxd2/0E2uPVIAPFMBuk9IhNZhiyNNPf8PSzXhnj1Zyw9ZeC8X5
kuHRCeJRXV2DhnBFojZXExYM6sskgcUWhp+paLsO/oamHZvwV4oyIVL8rsdj0QBRT0/1HEQMmguo
Gs3cgt1wg67JgQ7el0q1JUA2Vo8la4aKZAZwpsS6y8guT/yazI6avNLq8AGcyht3cM3fAN9M46DL
Lvjp8u+fnk0xkr5GBIgIj0V2SwJpbsLxvxDuz2usnMlRoxlJFKzBpg80ugVcNcC5Oyt16Jr1HQV3
/ntpuH4qEIFVAOB4xYuZ/nSqDtSnVNQArpjwtXGbxOebOM6tJVbW1VK7YmDFfw5lzodGfwel+ftT
XHMm0HLpf0+xPJZPp8gwnmhWeyyR8AM8CWChTeTrEOz+lva4phA/rbTGgMIwmlSwt4zFVSDgOeFA
YfwAb7dJz7y/paqw7bWm+rzYylHo6qGqZI+PM3Z+0R365mhcBuvG3X2tXlr8kcWlNCzMkAEld317
6pBK0P2MQBb36DrjMiNyqwEAcqwcO9PaxOBkmOWI+ohAtRTXgj8CTxjEYgR3lgs/DnScFwig3kVe
m/OLMW6muXaGgdnqMGzDOHOn0g/7l9B8SMNmkwju5Mzr7tQih5MzPk9t+EfJp0AzL2NN7XyaUbzV
QFGO91QW+DNgHFV3Qmo5DVBys3wW+p8GaLdEsqRhsauos5Om93kTbhu9ckVyHtWXFA3tRaHaiwfA
wK9NF7psDSSx3+TDsI+EGrBWBTQM5iBmB/mFUTvtDHbJHKee0mWOJd9mceqBCJjS1zq4NDUyYz9Y
SPdT8rJQL0YUdmEQoiOb2k8aaTPllVm5gwtFIVpviyT2ciTdVBpi0045wWGhiUcmlKtqEThUuZPW
F1ytY/zA4C7jNxs9WNnkLm12XeHTzk9qpMWPVXMi3TGC/5JvzBwZCgBKtpr5PfGUP6jLqmu7mu80
crc4NBPXd2DvIC/5YnJl37Zyp4DNL7jw4xyT5dvZS4Vmx3AadVG5c/1qqk85/1WQx6YsXR7uMM/c
0TK6g3OjwbwJ9dTKl5m3p1m8FTJy9Yi4EYn9rEY5aDbAOa18Jt+Lst5FTW1rLdKVuM4LGd1JBbE1
e4/9sQ2dxZVi7fN/IfrIjzMwDpFPXHeINdO+NVu1ARQu/Dw/V/EDRD+uL114w+BcU2Mo5TKQdQAl
RTNWqUsiRjrMGhaKuwCrcPNhoLfKMq5pl89rrATebHqsLAD6qkq3y1EfViWmO9F7gYy2ZedGbGdV
7oR6UODBEzxigx0WZsTymqpoerTmgwYP4/sbvpYkXYrY/vfkK1PL9SjJSo5dEWsnY68FupxG72YH
QMVLGg80toRL76b2+9JPftFLqE5BgkczkO1YzxYcFJHVnKl60FuodoyTuynukOCBBwX3V6d+2VE4
TMiRE4m6gWqvMA3MPrmTlO+UZBua91Iwjxb0UIBlqJNnHddUhu+x0duEJhv0Edh2wBfj3xUy6lRY
jmLVyIEGPAJrRR32zbMx+oUUthn+vnGny52tVftS2gK6DIUP/dFK9JPFGgeMDoNJ1oOagl02e315
P4ofURzbicdfGT/1NTD52cm1G4Sua07254VXBr9nnRBxiIUhyHhIKG4K57ubRsVYcMIv5zMMDXlt
MIK/1DWleh6jS4yhByXoidkknZlfYvrLmDMnmS/W8FrpKFoAY6KxdkmbuC3CTksD0osgkhfgeSrv
g/JzYk0gJ243dBPVr33ePQz5DHpkQKad2qB+FqHgPITuWOpOIXSnV+WbmHUvC0/qLLdZGp/4MJzA
NHbLsHL0tIE22ukQHnQz2IWgpWaxq4LVmaBIl7QcbJBzPwZ9qMJykV3GwMW4FeVchVtMZqG+CaQp
oM8rRTIJdSJNOiK0LCabaS+RRLex8iysJxpBh1lgWZobEd2a2ntNt8DALy0TkJ/l63EQgwlGaV7k
+CKYy176XFxIfUYkhwo7BHM3nvc1ZflpsXUvuVRNEzQhyPC+ECZF3TltwBLq31HDHdRwByIOOcuj
nYRcwuUco8xBRL/VsynQ9Vv1DF8qUJGRJZSjLSdyiHwJZf/1DnmY6nwaIxooWutUiPOQvkw0TBRi
+5L9SvjTLAtPpfVdD4FTan2TIgsCpMAaAiRIlH7aPrcgPmUoFyKTurFUfVcV2jEdYO/Ge91QdyCm
gKRSIdk1GacbV7no/H8liRDID3BeCkYqW4NTujEZsAggKGSmizRW+KYCRIkbZ54+8st64zPDn+QN
s/qll/FyaeB8ahxVIAj61o5uNYeWNma9FkBcDTDqmPEi+QAW2aYqIxfJGQOs5wYNFjrLboezLGF8
wu2QAO1tbnWCuPoFwS1EFbEJ2sQXXqwWY+DWGA5aUIL3p80RGJNPUQuWYTbZqaKfkuxvSNG6I0bp
fGmAbW89TEX+OINsrAynctrOGd8a1VOcPrYo/aLx1khCd+hhDsQhNjOfUC8tz2OHSiw5w7W6lafT
vqpd1LlpGE/OGTx6rq+CII1MoxlGFb6i+K1I/Zxl2zr8rViVA45TC8pHontJ/SZNfjDyejtlbk74
ocvQuaN+KgfTJ+IhY9RtQNSOWL9DLkV04560Z3APTWRSbry66/u1NAKMEkDTRxOeT/ZJZbJrzaRB
XNO/TSXYMKiSU82n2gqSvnCHKXRmfd6r+WW5r0b9k4BfnpbSJRNSPzG5tZ2v+gTXh2AfkRUoD3gG
/4qwLCKr7tVUC2S9BXM2RnJDgbsurB6tAuCpV+VDXrBNUf8BCdIdQSTrhx3P+HGa5x83rmZZay2Q
yHogd4iCErC1V/gRSivQmAu+RlDXuheDSN/pCrx0inz5fMhmfkT2nJh3A4thwEFeQ2YGycPIBMqD
7MzwP5x9127kyJbtFxGgN68R9EzvZF4IKSXRe8+vn0XNBY4qlaO8OI1GAdWlarqIHdssU7VGABTh
g5taYtivm5I1ES2RBV51G+OwOcZIU4Ak0oQLmxpp5YpoGo1Y4W0LyR5mDcA54UHryMYL+0jq4DvJ
/nV1QEDQIcJh/2uEKQVhB4HXlt93YFAIGW9GgKhn6dGXw03vz9YsSHY9HjGtMQOQ8iQtoYEC62JJ
BCPHXahbaKlmQ2QU4KCggaZr/HWQVRLNbxhdP0OKopX4rdh2RqNNtMvsCP2zEZPFInXLsF+J9Uzy
MoS2YczXNA01CmaDlUkHRWVpI332IRAHGpJI6VMFXLZjd3XshJFMRqSL/QAVjprWKKSGoQd356vh
IxJXAt6XSnjV6eQvji0MMBL4EbA4KI2gAzgrNJz3PdiNAAg2eeo2GJEOtYufSoSSohYmjOayFWcJ
Gm/XGokysFGwVJliKwKIgfbVgwLlTp6OTQI+KbAPAI0AYPbvJhECPyw5peT3YnUZh1gXtIjKo7WA
KftXIOflxipnFqQU68Hi+51acJzMAYm0kARAlFsW549gIRRlCuQwwy0gBH7EABSmBNNX1SckFAYA
cUAkDrZA56jxG9e/drlsyPKM/wYdDmUXdRuJeXBHdw8MmQfEFEAQbekQ/ntHMxweBi0WOMxIW6DE
W6JlPR1Bb64iUynPAQ/lV2FdFYLlQAyWTo3oLtS0Tq30HsgUTL2tUJv0oHqWpFrvNKeoOcrMr5Kk
x9WhzQ9ADYyV3Yb4kO0j/7nfrU104nDwQk9GxZF/G2CaXlJgQt3j5lm0EzBzqAxgu2Z2jZUm4S7x
xv7+gN/p2M3+5RdEO9BkoJki0fj3dQl1l7NiX3DAIVpMow+zMQ/PrbCK2HUluXjIGQJMQWmVstOA
kxOZEgKL0oCwWq7Z1hTbLRei2Fr7IRbeJY5PyQS41kYFRzkHpMIYmM8mNbrZLYD5xE8M+YwGiTHI
H/xw5NVQH1TYuURPYr2ueEMe4IDBgUFU50SWIioEAsD+xzoxMy4heAay0KW16EMD9lFmwd53FUnv
11z/wqM1nq4AXOp6txi/RIyceguVTgO4c9E9WGV3Mnl8qB+v7aZxpmVir8xNzKFdSxXtXEgM6dN9
1dlgdPXcawAWj/CIrXIHLrKIfLIy8ko07NC3/fdb8WA1+2mesAsqLgXEii0gXxYZWCS5DAmJHAPU
/CqjNQmaBFu7jVzT3IfSVXf5e9F89/xvF42EfxROBYhGEG92fRwkg1bEYOdWY078zCdpdAgYFmxc
/sKOb8gbJ84/1+ECzNsWQQ3EPZR4JVYfhnzTFKnel4GT1FaceBwIzn/f3Z2JxVJ4AtsNkobEYWTx
72vqpzGbZQW0z0g9qhxYa2z0FI8Y5mDKuGwqQdkr85mbQFvsfXPkwSQGIbsRQZRgVZ2rFMpXoROg
Z/j3jYlLeXf72mSWxTcUZR7Zw82NzZgVtlIGhi6cWUSj7+jIrzCYDdGSq3VoRml2XBB5z13TXb/L
XuNt6+XYQcKGY2lX6S0EwGRdJppVfyVOdEIiTmMDB85gDjmU7aYW+aFxtv++6zshScBNA8QGdpyA
ovXft+n7Y5OC7okSqjHixuL9StciO+TXoH35YKY1wtvfF/wGd968pn+ueBPBpars4h4dkn3DujFy
J7X+9JkDJ3rgS3EDpmz7TD7HYWAIjwrle7n6P5e++UIiE3diWeHSyKUaHJjDjP73PDvo/NMxeSkD
NNyCzE0YfjNKa18b3SdlfI0UpBP4iQzdWJ+JjDQQzBwqjQNgBAv3OgJYFMNjDafe3P0XGDrISICg
h/itLBSLm7N/qtFOUotI3MetG2sfPsNu++IaIlWO9grImZkaUQlz8Qdfacl1b7/SImIhidA4QeZ5
c9lorCopa3lhwQU31aVeBbmnSWirbFA5DwBgRodINgJayQ/K4jsph/DzwkvB8CPlyMM20iqUzHsJ
84bIAB0xrC7ZQmLep48AMo+utdRKP6/VZFUcI9TsW2bdy184v4B6nkBgWsBvjziPd6oLjPaXvpCM
Ehzz1n8vxoxjzcQD0F3IiIEkq9EhQXIpjOtifBDA7+1p9KFEhUV39fcEtY6gFxv1eIVsbOObAcyc
FAfsauSLqC7T6QHM85ut+WutKIB4LpgxDtnZv0/GN3XVK/wo7Ef/nKSRidmWw0e5WRd7DWJ1U2In
UABY1k3O4mtGyHuQBwgjFJDO8bwfanbdibClygZTCWJXeEQGuvc+VDRkIdW26PTcThLGPtYUiD2I
+yZ5ivpXGVXJciwgbwXhd5BrPdQefIFfgsv4wsCToAgB0Bvb9vaVVD4LEvHcLq3AkPDRfu4Ce64w
ZmuHXaP6bqiOX1WaemwFXU5AY5IQRA+eQ+vprSn2i4aDPASroBwJm0OXgtEOWhO/MVNr1gNrJigz
/t7v9/JqCNmxCDI49HG03myFQpNTIZVr4X/hxtASjdGRR0+m5aQNj6S64CQjqSCFNtbROQT5Az5V
IMdDIZSJ3Bl8gQ7d9EpRzKmDj3L/lgB/4fsup3qoICmad5WuStAKHCIzSQBeriNXGBRzZJTxwTl8
L3lDIwGxEiAsEeOj2wMmBm7JF/EoQM8H/FrR9kPcArDuAa2qJRecaNmjvX1nheGSS4BGCwv80Zu9
PUy95EtZjkCiWLX6jsI4wSKbpg2aUvlsNY9Gu8Kd8CxidiIsgiBo5bA3eb0kpzFb+Cq3DwC/nNAe
Axk/30CvmXRD8Nxr7WaRPwhhPY7VF0GqQNYBew5zT8LgUQNNX2FdFfozIT7YZI6iRJu2hBQN8wVE
O9O9Iv4DewItiS7niA8tgGzWXhoRadNARylf11X1KOde3tFNFME5h6+GVhDL4bn+jSKDOgydD6T0
PlMSM2caR2oStwqSPeDHIxBhmlR7gTy4CgYKLRbdID2KY8sa/3UHUMXB1EaBrtetgV2HrCTjRbTG
vrWP5q+QCQw5wrg6S0nd+YDidYbfgbGOLo+MNmPHYfqBeilHbwNFXKVYIGCaHPRs2wnUgCY65eql
gO5VG3lt6W9EdB7+P47qO3knhA7/c9s3i08bBaEqZHQH6t4beghziF9LiAMDnQf0MB3e2rSGMM3+
74hxrykhQ6MCUzyFFWSZvfleaBkUeCkyt0+6QxpMmDcLFA0qBssouC5iCklnDuq6wTn34Mr3VgqP
Q3Tp07EoAm7Om3oI4thHM2rfQXAGWOk8JiwaOiWSaekdv7KYvP3vrqub/yYxAj0LzQdRRe2h3GIq
+IRHL0mpuL06vMnRc8hvlqjHM/DcEFqa+E6bbIZiPWPgVyDODY/GBt9kyttVCv28JUkClhRKa//u
kyRP6yiQGHYPYZt62GT+CqInbW/5oa2NH+iOk77RQ/lQ9G9ivmsmo58OSvtZZG91DeiM1+ZrWTzi
p8dmH1Q7dXzlh5lgAswxepa+J/izizyC0rIekosor+bIYQoXM8yEZckwqWTMIENbGujBQE4nhnqy
5GbxasyOTGhjzMaN9tCscwhxy16cuYH0wYorKKaSXjaLFl04ffZXEmcloSX6TpOvNeEJDM0w+eLa
bdtsI+5dnSIySE4HZkSnrqdug1Zh0X1y+SFvzjGGwjUOmwFqjpqbR5fhkRTAvREJqnDQVtAGxur+
9mH5kRdWc9L4jCKAQjV2BLI/aLWiP20ha4uCFD2k95hzq+iwCD7hnAvZ1xan2WiJ+fW/WOkQe5DR
IgeHGROSf781n4gxemEjvnX4lpUecBsdjjKlvwaWWoPne/a1U8bQbn7/+8L3KiVZxfGJUd9CVNOW
ZPbHG2DxBQIxGth9G0srVSysMi/tsKdi/8om70KXkobD3qslcD8aIx0YItVPeD9Kf/ExixPZTJf5
kMwQpvG7EEPfzzlSaDVlerAc/tqi1Zvrf9/0vc7A0hUEC11CAgNl3pubLvNxEDTAE2t+1BXkJlHs
8imm1Cgmtfw17jbquKnrWp/8dRO9RSIMwrRXiDWJhYukXH6YVd27I4i6gKasQTgL9NGbKsqvNbEI
hogFAcrrAWuS4lVbrnPNCViL750mXvWiybfrqtuPiZsjQ20xAjGKwqn6jwdv55dpN3JSRAwFah7I
GMBHurmZmU3UOEaNu5dZawC5MTqk6ocQvvdocEXbKNxGwQsHMPnAWrnw2db7sXer5lz2m3IXihTD
K8zp4mLbpyvUFkJlFP2L1IcAhz5LHQT1pZZElZfXJ2XeQY4JRL0Ek4qhENDBt1Xe1JSjGl2boYdK
Cqrn9iXiPllM/WPoMDRo+Gn9B0y06AjB50kdoVj1poTbOjrF/k6T9XB4VcNrA75YOl2y6BirV7FE
yQZlcAVzkPo8lW/SuBIAeBxKjFE3FX9BnTqn6D8GEL0K12m20+pLW8WkF18k5DeDcq3V41DbPgAG
sN0dzXTeM8lVw+nZ4xbHeDfLm0Q6J7yB+r/L3UViI7MmEOrT5H1qd+FnD9haMX4Ag0ckOda1VKEL
2EqWX2tINNUjZcDL1Mqz2GxG5gO0HzTywFQc15zo9t12HF5ATwBMv6NyVJIJDdK/P/udEhfMVqB8
0JfCvO/WZrXrGV4Jgmbe8zw2J4hMh46/zKkBVRNkJX9f615rB8geUBZRBKJ1cLvcMzSZqpLP5j0G
s2GUUYzjIWPBPC1aYJjQouCKNPBJMSN6pKlyJwGHRZKEaTqGLmii3mx9VcNcSuUwt4kHDxkBgCQs
91S3h1bVxwmDmsPfT/rLsB17CcTlhdeoINDgnLgJNfGUoOzlxz0i4ehDuV9v+e9/QexQCeiwLADS
JcRHMDelwamNaKtB2IsKMhkyOpyCtz6lDSgRA8XA5O+bu/PJ1QXsKQLMjLzwVnl4FhXobVXNiO33
Nrc0gxKl5A7C1yRbUf+o0F0e9Gc2gqHCP7LVNwdF0StcVatQkfaQf+rPz1sYXsI96cky+i8Dpnf2
38/2q9dwe72bwifry0mUF9VqGBbDYRtuzObpAAdtGJU0jmvrD86UX4X89/WAMsHYBoy8X70DJWvj
WYu5EdbBsFqDr6AJdzEC96SV9WRQYwM/s0e2WL+0KW+veZNZTxDm6rUQ17ysvTEi2QYOH3AzMbcm
bKALx78uoCcCd+ZHb1e87VHdXvmmC4Aanpu6GleGqZF6eS9cSJbAjqu3DyPZTTtycGLz8GkZBmPB
NwpWxuqhg++4Z0M1/WhP3ldiwqwmtfYPltnt9v6+L9BokY4hKWFvK7M6U3N1QDcEptjRW65/Kgaw
sZeS/r24fnUObi/D/7urcVwJdeMXI4xFmW1gnxQ4N2anmDwonR49zU2w4oo0jrt6eZo9kCsUqoVU
sdTr8e+neXSVm+O+b4HyiVtcpTWDDUcc346cgCoPNsj3zPJXAPjxaW4Wa5WVTSBnuAxvYXNU68gK
LMHdADxhe490rR890s3yVCKcOcryffg10xEFIv7skd++8I+e6W5Q+/FMN0FNFIqA9avvV9fQ2PR3
IAfZRnGEZcfu7490P579uNRNPGvGomdTFY/USUQNqTaZ77M9wfAl+Rhp9tzAwmKz4r5ke1oNRAth
yKM9uIVHL3X58x+p/jjXfFBLuIOqhr9gRhuzNDi6eSjYs6y3/3uhQJLv3+vwoR+Xc4KXCrCzuoZM
romaOYEZb25DB92YPHd4cBBitn7vmiBAoJQBuQkp+L/XTMeE74UhGU+NgWmyw14UU3mK7ODQF4Qh
pQnHkq3sgmv5lOsQ0AEEzQ3eRn2xjaoOqkoRfYGsB5wkPCWX2ixs6Vh9xQ4ydI/bxk5z4d3eLIzJ
hUiquK8MnTGVj8aWjVYHfETnjXormX6IOS0pT/Ch2HcGEmm9OEt2GelZrqtWZ0AjdVfq/TN3veSt
gUjvu5pZvcbmdVfR8VgeIwM4toO883fpFvn27KhuzwOEQnxLNIb1cFbMCjt8JL7p65gPj17rgWwA
Z1SOFi8qqfTxUOlv2JLeuSXqKYLvk92YnQkbFmmfOaGdOT3W3kgGc6YBld9hw6IekxP6vv1bfYB2
mS4ZuTe7QkiRx7vtRbzmm3ITqDaSdVi0GDNMWkJdcssLHxjxm/g8rdrNkunrxQoIbCP68CHDaw28
DoSFm20HDyN15gXaAbHROfVGcQUDc2RzfgH3wxrXwyn2IOwqEsBvdqKZbuYvzhAM3hs85qQetNNc
PlosS9T9tT5FDao7sggZmNvqESP/XAhVZjjJrv9VHXja7pYS1ziQnWHlMmktYBLs2RhWtduuB1t4
cAPf6tt/3cBNwJ67KhIbKD6dnplrYEO7KnyeHYj+qW/jSk4JV+v1biaSwV7lU2WFNHyB4y/wErhL
pHi2qHNuvQFdV+q3fGWM4BuOpN6oZvoamI9GqdLdEPnjbd2E/VaWMy1ebrYwOBNrGarQQq2XkqEA
9E5h0PQZUiiRAOthDutJNWIz3Kqn1OtABffhhV6txjM00lELsaTQUSPlhN/iFPSmp2NlqgXsyTKw
YcxzltHa7dcFQxPd8xWSWg8i8N0YATw7lMB52GbcTj6qosjhf4fvDmpzQbRnbjWsk71mFpvxdEBX
EVi0HSCQ3hlCwJjfmxP5eHAHdyPwjzu4OW4KNkn4osQdDHQyKvIsOZfOUEzBDnWIaeiJ28NnGIXx
maiO72hwQsVqpKPF7NQN/2j8evfD/riZm5AZJXWvDpI/nBgvusiG5Hga4Uiz7o9Qhnf819BhzByu
AAQwB9lNsPzMxqgMgXRGsUl3+Op7mFVZiFNlB7udgDw1PKl24SE7QWXyLXxrAoN1Eis7By4ARKOt
bEK9spBfgr70VjlKSs6omnbayjdyKzHjdfYeWyVs+BBH3IiHFyzA9ZuWIY09PqDpfPfTfm3BHw9/
cxZ2GHFC2AhfQt37e/YrXw01CTaXmLz1xhnaitDlJ8Fh1kf4BiFpe0WyY2TU4r5gGEdabMFOF2ht
QZjInUzW7FaZI9Gvh8Iyd4/S/9zmrQQsL0QzhM/xjbzBEFbQ7N2EJihFDk8Svd6X7oNM8n5e/ON6
y5r5kSLUddGPQ4PXApOT1WDNxNIs1c7Mh1PIB4vvVjBIrDFSUCs82EAL0u15I9cnA6oNNf1E13CD
vbhTgQV9w1c41mSl0JdzZA4wY8z0RD8+IoYtS/3XapAhvgRlMGgk3044Rn5ORLbG3fCub2ne9aU7
Ffrfe//XFOW75PhxjduUNgAODUq4w6k2Oxc+3v4OH1JX3JY+iDK/lF1ur3QTZTihiZlcwNNwZutj
Sx+mHC0t+uIjAsedviDJ7PLB4y3/z7/e4E0wKZRA1KpueYNWtRGNajXpqvn3G/zVqr59rps962ea
1qfL4lxrXmX5DlztggIOoMMZvcwioMUaGe0baPgSLVSw7KG6alBGb1oC0hicAiRQOh889t2A/p+P
+r2ffuwXocoTCaL0A5w6+xMDs0rMZIzSTR48+v+xeEClE8WFU3YbB6Sp6UopDcYTtw13mJKsc+8J
UaAnGgTD/37N92PAYsjy/651EwP6QqnUfsK1SofTRSPWU1KcWlpaj6yV77+8/1xoOa9/vLw0YuQK
5kpLh6eH82Fg9LRCFFWcBw90N9b8eKCbKnxm1G4WE2QwGUJ64AXIrETSpiSA/Sn7AIf7C9v5vUgV
sC1YEdklIFX/PtTQTww3xNKSZEzG6EAZfO/rODAIYxXmeA5d/6G55q9u7O01b1I0CeKJgFqIyzUD
uzkULhyjZ9qdSre29g9e5t0k6sfz3YYxWQObkse1JMLS1oEIs3Ht9NDm9a9HBn/3Nzx8SICUhaAg
fv33XWL0O6UpkhR0VQnQy3FEWBjx0vmkmY0FLOVIEheV0JENdDAMM6eljKO+T8TfTIeSMi+Pbuje
ghU4jOe+gRjcbS+4LZQwSuZ0PAlXuHOSFkc/vDVN5tFuv9sr+Hmhm50RlarM8wMuBOFsbELFgxCY
pV7kyRDMgsKEZjutm3WzAZ923+uJEbjvM+S7DtIzT4fNYCReuNXeGbSnSe8AdI6xyaGgyQrS2E8+
8u1XFWM8U4Tch66QygMCmbYnyHqbrFFZIkmooBdUgzN0Q/19ZEdGBp9AJUT7SqgJbL5AwKgNfjfo
0mV8K/TQ0F6qow8OPnw+a4M1cUxjGIdpCGGLJf6Wek7bdfJSrVgvyJG7cOvJJ/lGvAYvoH/Z85dP
xCckNAFt96hFk5f4MzkGL7LHvv+9fu+WM9idKkwCgPuWbhkW4txUMwQ3x9NgSCY7E4i2vElXyOia
iR00JH6RCpTlGcJe/Q7xJCAN9HNJg22IotQnIw2c3hDNyhRRIPLPmiuuZlrppQf8NDlPhNFBhzBR
3MA9ckDH+O+7vxubf979zU6foJmbayruXiIlTC5jXUYaeq7p9OBCv0Qpl5Dy80I327ytJbYKRFyo
NtVX2RJMEdqjemTXO7QtUPRZjBFgTcB3bwMLi0PhJM4Ey2LeLHS8F5IcYw/CCfS/eXwUbhBaBHro
F0uFSccmZoNuQJdn1kMKqBBtcD2Yjz640uKzcyejAbBsQcqp8B1Sb06NEFROJiqXN6CXzmhKR9bK
PGlb2NwxXHMvBbo58oExgSFyoYVuQ+nZYkEX60j11cGJ5atCR6Hl6EIHJ6kjLmkuYSFevQK9kgge
g65mbWo9lV8LWymJuKkxJ3LZPdxudMnhD6zVm9UFwvAwT6DRWiPhbuwoYuB8DPGbFajuJek5k30V
dtxApIHU+vA1YxmDJWaliRl89Wh7AdTktu95Q0M9MuAivNOO6to/58/i5ks0azqfUzcwY5y6qjFQ
lkLzfnQ4E+2uq2zhJevcJkEgmL3KlczmrQ6B28aWkV/91gST4ygnZNqjZbYKHbghi6+x45/b63xV
OF3axqvCaGEQCy++NTq5IdErQ9MneOXCt8n8iFfCNVyxE6wJqD/pLOw6EYpiKnyA0FPHRD6razSz
BOJjCQb2uw9LaFh/ExG8Xl1obHTsyhP0T3ctR9pjNxg5Q8utYot0Bo4RZHGXNeBS60QH/J67Qlcp
uPDr4Cl5R3jCpJ6EbhISZYc4lTxxO8FpXDT9aIuyFL/q2QaFIIUzxeo0e6/pc2OAxk4KSwCq1M4s
SzPS9xCBmVsVm3oVvSVfoJ/jIosRbfWmorenmQzOK9lKIJJiSDtIlm871P2NZaKkfsU9EVVnYeEe
4ac6I7rMW6yQyeKtUYcMLxWunJkjEss5LRCSS2fWA3exe8693j1EJEHvCoEc6wjUNrMhIGQZvhOh
8zhcZKvWMbWHvXr/9Cob0MWXEOtzUyOqEb3DSgS3VlGeqhZ37fUKj9VYkCt47k1lVXlYTaEFY0d9
IjWs4zVdNfwzjIlefHQyYVAt66wVvAHasIf7CfSjYElde4stO3pEvDtQdSNvJgvtAsJ5p3VoMR+q
Uev+ebzOYJIdsaoH1PauYuJTmaqFEv+QIKdP3MxV7NqJNniN0lFciwdegaaXzuQrZsV4eI9tR6Ut
VroXWvNH9h5il4x6inUKwRZtIzulHRgc8ryIQMnGp6JTvksHLEEHvQfcZ+loR9HyXchbOgU6ays8
jWbzlkAilnQUqikULTbYQ+GNYx6gw9/sOJswCKHdK/PE02fxMOz9M/7KGs+yZQ88OCA5lZzWTJ3B
pwgIloQlJTi435W4XsKD6OY7JDCbd/SEocOIDwZtApSyCQFNJPMqPMr44lMXKuMEcNuYhA64hgYU
ntHLhvtKvkpPyhbkaHAnSQXL4F7vTeFUGY0xGJwOZRm08wdj6Wf7iBPvBQVzUN6lWEH5CgFDtF45
ezKyN0A1kJXu6+e6gOA8aVcqLIdg6cxsu4lAqHfPbdnNCCcBunwtrIo3fw9kcPKGj9ZfIZKzfNCC
mhAgtCZ88taDdBkOodY7CeZocsfYYdH0Dj5Pvd7qw561yo4CUqkiwX8OT7ieBfTDJrRe0etaazgq
vHeQ8MyOqjRfd55KWUs7ApfihesCT1c6IU23GWK9hOWIPhMdnsJPrCYPAXZR2TjEW4W8Ymz5xIBl
jep2CyBrYQHRwWyive/AlhXCQ/G2oohdFwmbKXIB0VaxgCmabdvWQXu9G85o3MN0LA0N7rlQgVgG
vAXKtwSpAOjy2PcFSlqo5R1AeTMhm43e67LC8AIAuv2qQ70toB9IMVbhez3Dr3t5LzyLX8Ub94w/
gsggAMr9c3DRbPHQvatYXI3XqC/9S9nqc4zlAkqdqVyDDWNnXvauvGiFmeAoVZ9ZvbV4uEaR+SIY
cJRaqxv8hQHx+hS8ayd1E2ObdjiBYmfcabBzFxGmVVf5LgwV9BeOwvPkNl+jfgjWI5HpqOerpTTJ
MfvoDN5lriGOJg7vEQMoImwKbMYZHzPzSnxDnr5DOvLKWdXqirrJ617Zs0xRrX3wFr6xk9kQONqj
u4eJhdnvhouAN9y+B1gns1kQEREz2LA0wkepPUAjkE3JeoY9DxSNhrUMsU4yuYDj7Opd5Q7naF+c
cx3ZhptdQKhayZYXoPmEZvBu2PB0D24g5iAoq/aSF5sJYrCb2pvdbGsNHBVI+Q5SQmIpRmvP9tyS
nKPBeQAWl3eSlGprpG/r9AntkPkgrUE5PCcr9jq6CoU5Z+hCjgnoppTRp3TXHmUICaDqBYU4tfoP
CPyBupxM9lSZEEhA4pjGZISzcq6PrFm+1CW695VglUAkRZaMkJiCamnkAvizhH0rP6ZRl1M7bZ2p
w75HnAy82ieqxUKJ5xTYhRuXJMCKqtdt4wjsTmbX8mxnaHclkG42lnN/O7+MWyi7XiZISq3TZxyW
8kZ5UTeSo63E18bVxc2MqN548RrtnsHsDVbH7eIFXpZabdQT8oGpknH+aPXmsk8plAt1DJcM6BJm
OIAYO0Xvvf5UXkIXMtVeIMLJBWd66DRfMnLi2kEh1nwJHdGO/bO0RTVtKzZnK+/Lthh19hWI6HyV
XKQjDwksLTWxCAyMALcIiri4bGWbXuetabFeOi6n87Se9Rqkbvz5c+3IKCZVvacHyCGmHMkyEj+z
n0Cb4VMmMC/qTb4/8a0uLNG52bCNuRfRqIzBxqfzjvEGF7pGlVHZ2TtbU3gpWJOHAx7/RtsOSG5M
kRXigz59AuT0PTwjdnd0CGnnCo62K9fhK4ZOKyRh1uQG8zbI9O5rfs7hzfPdEXb6VeTBNtvAyWLj
uBFgOrJRV5rRP4kMEV/kHQT7of1SIDhBxv+lNatBr1e+pdjYkvUxBaH+Ez5JFYJmuxIt6JS1nD5l
Vv7M2OBY6AEkI3KCE9bNne+/Z+amTGV3+TL+Wy9R8cBuAENjvF4PdzMq0B1SABd0eoTO3kw2xaY7
KAmVbAHHEPATqIeZU2EPe3Em8mHe1aZyjHl8vdBpO9K5/rrGGQB9WnTToEtm9j1Z4rpmjMBV4zqb
yJqtjEbGgPQLBYfBHgasE+jHkgzpz7TDuJIIGRVWuHkjWM+H0VWPJTrlMDU0a0ywIIt0GqyCYkOC
xU7QBjGKc+9N+JrH/glTTg/q5PBlj/XwypV65KVmAMUPOu5nix2Ib4OKN5mFw7kOt5pXOYZLygGV
5843+d3oezXGnFjyZwCullqZeeZ0ABQx3kTIiWhiS3a0LvFkS7nSYnCKWbQhLn8dw9OachtQDWC5
xeCLQSIKNizX3ux1hgh2YSmH5LW3g/NS50AtlsoeY8WbkaIkfEmf/JIwB4xgy6PitU7p4JgbjNN3
coiyMaNQq8KpZ/I4Dx0Ii2LvxC8x/Exoesx1yYwOEjJARJQDOKI6zt41FBMEWp54VOCxPqBtVFUY
NOQ2kNdPxXPtgUIU6CrAk2c41BKkeAYQacMlOShXAXV69Np7wRq6aZf6S0Yl0dEnBLdji4T6JYs3
MWaxMs2h4A6lOlv9TIzoFeOEwzvUnMpj+oLs/ik3xfNHfY5pjRE5LK2WkmHdvTBvyPaAxLZHO0lI
CR4wyT/SXe6kTv2sHdsVT4t9tR+P7YePbYyj1IDW8P4TqS/W8bJWZi+koiHYy6n7CqYJPk6z4VFG
IHpMnz1e4su8alfQPl828HiFSs57g2Ig1UsdI+BYxyQYdRIyDDNC2A+PqHw/EEXRkeTM0emR9rQr
hVwCM8OMoNbVveyGmKepDmi2q9YG/AAOUAacTVeQqtonbrnNdc0Mr6OT7hQ7ceMQFZkqUwbA1tci
Mbp1U5F3jazBpFkFTxlcNp61AXZnpH8RD2VM+HXhyZt4NV+RV9mZy+nqRvVpbuXu9NQ8Ze/aC7OS
1zmqgiXMoYA7+zvs8gZ7Z7kv+Mei8+C/Ij+2IxfTj125m1dYdzuJ4EOOBHPcpTzw9fJJXUVLuMPb
WvJ7jEU0I1mNX/JzaIc2DCpMaNBiPWC59yeYA9o5qgQjcWe7QNrn67nHn8SjuA2s4IzeT471OjrI
bECnpxJOQljReXBBLgxUKAMJdHnToAJFAiCjbIVV20ofSOwq6DPz7oxMWyOsW2yY59H5H87OrUlZ
bOvS/6WvmwhAjhd9wxkVz6Zp3hB5RAQURET99f3wVu9dlmWnHX2zY3/11c4lsNZcc445xpjaj/FS
T/czShSmklJrvphf0BtILNTB9eMjG6Gk5cJVHIIC0FDmkeA6fAeMsPmVorUZ1xF+TNRCyqgrPWFn
DPhk4WZc8c+7dvLZouB7EdeKk4XIwEOYDrz7cTZUXXN0/EiXBJ1BMTL8Q5gFvQE3ERlpZp9s8TVb
TAqCU3vlrbR+L6BGsvZT6YO2ARUxMeZqXR3RLdx8vo8KMryqfx4ew21LJUmKOJBWpPwvkoNFNxUl
Whv3aG28CSDPd+70KDIy4gnE5xMxDYvqSBqY9HGvoRRsoYXyr7fr4+D8kZ67L8wIXQspkdBNU3GZ
x2ErdE9npAUhZOJJQ0iV7aLfKtaFQIY/DysJsy0/7zisXQHE4OJyYF0tNIb6sgZnQebjnWeJz9AW
4EDDPzovU8Hn7TMscqSx42hjeXG/tk1XDmNv4+jgAj3OznnQNXjPATsedR9lPaGP1i3dE2xAV1qo
uuc+aqbRaXYGjo+Hl3XqN14xRMcZUwhmcEJOfuHV4aHPnKuB6tfDfCY7zCvwrq7U7/n155bsJMTs
lt4MifiVYmJRuhd2u1U48oC/Kk42LwQUY2Fe6YDh320B247KrTPvqAHFqzZmwI2d+/116V7tCwnB
waU7aw9Ne7dSnIO7HSmsxjiaw0wb5P3zSPYYjDJsYMHk7iESRcgk2edpRBffwNlw4yQTTI4VCuYF
FrPQKGy6y/zjPbURsbTxucwAkqpQY78p83ZyIjGKJ8nJQmZXOyka1jFJ68AclavLBJEaSODBHp4t
qo0uF5DZmJtRFe6ddKJ8MlxoY6m1pXyheU8ic3QN6mVMI5w/wwAQytwux8WOy3/j3p0ky9QGOKPP
ibNZqFhKSPUWL84zYan6CK1ogpNFuPU60blh5a/dxo6P9gEgPDz2z2Bx1FK+0pH+hhj/D8+24rDJ
2JCUj2DDL+r4TJQ2wInl/vkTetOstqsoeSPTqKPuvEyurH+y4gUCCml0Gpw+km/BdOKwWXIDvRoE
Qa1fehwaRi2KVjysPoGV3drTiKYVxQPCHPZv5ZP9mC6ejmE2OY0O/T8UHmdU/oje0U6dOhC+fkr+
57vgOtWjXqQN01BkJ/1Uq9GqF+k+wzi91DdNbvBiRmURURPYUhBdiAx7X5ssXqvBARDjA7HAquM1
la6y0Ia90WWtu9dRLwKbJZGoR+qgt2pnil2McrK5v2rFxPrQJilvhcmicF2dLe8N0yBPCKQ1Dvne
G4YEHFVw/UALuTUlH+VP2CyKxbWfhLq/nOITa7nJAqzIU/tzPJ0HwFrWugJbaBxSA7f00eoHp5cN
2+jEvom9hO9bLI2jo4/2BBbd0iaEP++00EHKTxaazTNvMF1KQe4hS8BKkTPVeh2RS170fIKejRj/
7eCyQ7+5L4my58V5Y9VLQokUZISvhLK062fpI8U62QkjmnIbf814rm5sg4SL9N5KncTp90jNXyA1
jXO3Jif2ZGsfsr3bzytXrstEbLiAesRATNgvC0O2pbfmUxzXr/vheSpO9h09kdkCRvfHxgkntHU+
tcmBvbQ0HGPYnT7ZU6dVCBgykWnB0ngdXDtgDUpj6uiONrg4Z7uVrO/xedZOZOjEsE0+0+FxkH2X
q2bLZVcBK+RO4SuTfBB7l5Iop/on6L9m2F+rbjLs+f+5SRows9fVpPuMmc8cHc/0t7NTzoHm1XMq
EGyRqdHt5vzEbj7N3XLGNKW+zL+KwJnjvqu9y2v+jhDj+HJ+2fACjFcUsn3oVaMKBopkH2xETrxO
Nl1pxwFMu8hgpxkebz99Qw0d1qPTULNzL40oBjbz3Vga5OMmgpx35CAbIbkp/68Z45+Xuqu74pb/
uE61xJW/GCT6nURGCNErqJhZOC6mJB3UsdBqxlkkk2MibyGECAdb/iovjrlkpAO2mZbxqhGRe/Y1
6rnJpOeq35tAstOwy5MR5llYRk2Y767n0Vmys2+NU4Qmj2u5NzgFh0C3Cx8YhFQcf6sePKPyQ5od
+3pUhD0qHuezyya6RlDms5dq5A3THL7k54kc+BjFr/uJ2s84aQVns4m2c1yj53ABtbH8ylGZCH7D
IXvLp+XyyNeC2EcIw/E+4sMG0qCIeAnE3PfcOZOdLEQ7e9lRWZ0dYf4XLt646rjndQFH+mAPQ9os
pvG6XmoTfXQOyjnonG5tP0SQz1nCrYgl/6DrXcWTkvTNeq3oQ/mxT1WTWdiMgUxSWXPPDpiZuvOu
YTkGMJ43S8ZznAa1rdNuCuhzAUzEIQohj+dy0AOxfxqAD2ViwA6nDujHi3pdMpVt+pkuFSe33i+D
nd1n3MCcC8J8h3O9YKLGSwWyPzImSUSc8wmQINbGcFvb+erAiw3ldW90TKwkWpjW1qOOIluJE6d1
NqDRfY0rsLQ3tODo68hO6ef0lMA1LGPc3W1CWK/O/P0v0HJwEdfsQ8eMxzK/s+OPdW9XmaR2y6V6
GZsRpFCn4L83HnqcaB/1AskpZpRjWNKYo8MKzBesEKgmUGkrUvVhsjUzieziJxf5DlsAwmDNCCB7
JpGCgLSONW6Dj3NgfF0m52k6xHLHxupwgu743N/QKchszeoODojxrJ98ycCcjBaZM17KCkQvf2le
u2syc9Yp77ocXEc1H92X6Ri2QUAPbSHPj9TwQEfrhGCkjBv2ny9E9bD7q8Ik4ThY18iAHjThrnaK
4ealu0rMiIemJZe7Wxg1pt84ikO4MrHpXgIBKhM5xCgbTqti7QJtLkTNUHaY3XlZ6etyT2QX+1+7
aBNp/AjEqGh5rr4yPrnv27d6fox69qRy9qZV/uBSzsdJ+BjnP1WhMkAuHlZh+YKUFRfPMR4PMRcj
l350Dg4f2tZPlyju42EcVARJvS/SJKwHxbxdVStzIXyppHMqNbCtr1PHPdtD0D36E4KzbMihLJKJ
gq0CLbQff+K5SoKerep+O9WWBy85krGD0BPPy6U+KT7SlT40RruomNeZTUCfGhbOLhQBV80x35rX
K2zh1rs4RHGvdcxp48nzLGQmhZv72cfOP1WWGqqONJanwkBfAJaYznZw8M0QWFLw9eFlJk0kWjMj
BVMqgRrsEuw92VF/Tm7rUVX/uU+gcHXcvtgVvJKGA7lcGW37Znj06fN+4XvtHn0w2qE0N5YAmaJV
rZJ5Nt+9Hd6y1+vL2W282st5kTuvWe+3NJuJ7gFku+5K271LfQZm6pbiYJjk7B0leD+4dKU1QjoJ
V+nKnwfOXEot1ESbubz1zZEhhCKYQcuXK8awg3aNk1Lu+xi+A0VnlaVzi5pEATDIfkFgTlGEsLDf
fmCZulWdnd8BEYeuCnCugQA18+KVI82TYcdZfx33bBjPe1MEu2FM7t9QTEGGPRBxzVHSL+fXDybN
BNB2aAY57BRH6HcnQnT2a4Grni9O1dCdvovXDiU2wsm+TOLgasdsuMJT7c1I/DzmjjIWItkTkZiy
Gd4ZSkL/s9d2vcXsw0COwZi3V9nrdmmzikdzNs6o8Ugkg3y5iXrcyB9ml2k3kDY/Puluc/dUVrOC
gr3VuLurD4n8k0kILgvsM1vvtD/aiNlB88tqo+EjRzT19VMofJmLC8Td0m8Gqjy/Aj9rbz12RhuI
PIzkJYyBLxjj6mx9faKMqOiVmbELZLqmfPzJJsIw/zp/pXy0tkPMXRuXAhtQTI5YLuBfofDM/DND
MMcM6uwb48MPtHQImHhl1UH6oc3MkE2ILbh13Njip+lLrhggegc6oFzQCw78wS0Ltk9BZmz2D/1m
Z20YI9sGFMKWRtXvixyGg894A+SDnKNyelwewKRXSz6FxC8mZyGrMPt7TxyY3/l008fVfyJScUmO
+VFOzk5rb/zUYXzqYWl8nN6ayf5L5RLGI5ZETRxdwUs21Ny9Ra9dNodpm/h6Fpz2Gyu+QH9eGzmk
92NlJ0dXyb1q4x5qaHujHWL0g+CexDCJae466OjlLUWI7oj7cdP4e6GvxJGyH2/yvrAfnbIgNf3z
flAJ/V4SQdMQgHWzvqwwd3xs7kcxl1rtCRv7AFRSdPWY/EqKCCZXv8ZBsxbpTo8PTRJWWoxzpkDS
izF8Lb1ku7GceZW+jHX/BMwH2tbdcPFapZ3IXsM4lVZplIJh0AvoZ76xELBjBmsxSahR71OxHeby
fkjN3fuop5cIC0Qyj1EHCZICNp9biFIzn8x/lEyLN+DxrB+isFVXzaj82qxP4SUiMR/og8wFPZWR
34diiOSh38UBacbQ+UX7yX/632kESjUFzqcRKIbqW9EQxg2HroJ/HCC+DY8/+UsJPJV8g62/bV9z
wBPoKT8t2VRuVZ5kF0PZK7rYsHE1zpz6csSp2BK2lkJyAfq2Tr3jm/FRThknt7UqMICJujCHxgzG
iultQRinyWuzOE23faad28KgRsfDnivfmvkG9IRij9SC9OSKEVmYXb0LwEwdKp8SA+lU73ixMqYQ
viqOYNffsKVX59I9DHR3LVrpnOhGZXYMYA1ARTkTGYpxB01CRPYM24RvMo9hkEsKpdHsLe0ELiRp
VCDU9Vl4ntYMDSXZP/W1salSoWhh4nMvjHg5bi/KX74xhKPtiV0dNS1uNiAN3cXQDkpyiAyBYmj6
NOEgMex/8hC8xOGi+ik8pnp9JGMaEc7xk8JIxnbVPvxwj9IQYWej6zj0iUCUihOYvdtBNeYQbcnM
ZYv0uw6Z32WBUlnvKWmD4JBsc9t1lwinLdpFHafkSOQF7CU4c5/iCz80yIsg5Uw2VtPRoT0AfFvo
c6njW7Gsx0nPOVMWXWc5v5paFR798vwnpgsUI4X11dBDRcYdllE15tY7vJ19cQj3fGCuRa7rmUg0
0Dj/14SaTA6TJVuLC0gJDhFaBn3NzWebFjCt9dJb50t2gjwjxDEixWWzpFweO59wuWfq1KQJDLKn
HH7egR4NGZyGJdiyXQ1il25mFzuyMU0Xv22H2YoxaP6faEL8gzu1idKPI6C03DfBrAr48zuAoT3y
4hyrXCflNnkj5a04jdS+e+coDS6Gx9yDdaO+tVpfNhY1WMeFAVcnz1QnAhVI0pd34fbCuJfJj9Da
GZ6DJ/aubdD9bwOpcY6JXSPK2Hq4gMiCbeKZqjlS7/WMX67pouvGGDaH/0AdIeMfbqlMMsk/m9Mo
f+tlUD7wbsa50q8FW9EiFPUlnQ11jpZAbYOTgmdveGCeCRWP6Sk15tmYx0Qpo3i2zva7LRn+TNPU
2XLSIfm1/UNLO4iJL5iu2Dj2NTgit/1zHJQwbhvvkA6K2CYn7rDMPEo90jpzra+r1WndTvNhZokz
nWj/VljXT2V6lSxJ9Lhm6PwXjIKUg8PWPe6XeM6l9PlLKCRYzFxPbqb6BsAVvmZMdU/sjLGpq2N0
9rMv0FInH3FZkB1w2ZDAbaNtxPwuMFu0Z766gMqC4DuLndMpzL+TsfxRcYB5WvFjFwmLnb0ZdGkg
tyVasq3dDvjgu291UpuOHBU/6vhEv+9Vn5tBseKpYgbw2XzhWu86WBgSca/SCndPUzKzlnEtXKdq
eP1q+wCGbIsQLJea1Toz2zLiptlMzUkd7F6vc/rPkqsYi3Z1WWGMIA4LTx78pHPAa3WNGy7wbutL
TovS7TyWGs7XiTnV20VreMlcDC4hB80x7Ot4D5FHWIPpcjNzeAMh3EQqN7nKVqVbH5kTYYIVrEfC
N+5yZrqqHIQ6SFaCJzjHzOl+kwIj11MGO5+UdVkPpFAeQX+IrxafOP1QRrmPxTIhJvsAc/+dS9Z7
xFi/5XfdkUsPO3Ebb9VDu7h6kELGHdZbc3EIo4yQiDuEPUsDBjLbjX8dYLuzosx1mHHgbgMlkLtD
DU1CCGH0ToWw8jLn6/ffJ8lP+Gd3VD/sg89MFzq18Dwu9ge9w72fReRr7ETyitWT1R5SW7GAYSih
qOHy1P2az/dZukvq//U/pP+ZHMTdeROfW1RexlJ7q4MLDbwanF4LzzM6ZB0DYKLRS64Hz+Rw0iN+
Nj5HMhZuumlgsvDPtdtLGRtHjS/BDHQbkpdiueuDBRHryTM+Unn0GNrR6fvhDv75HTfPqJSnjXyK
kxbMAfxNe1Hek4Fkfa52o/3XflIQ+sHEJhfr5cm6D7/kzbp373Ynp9tjarAu+J+NS2BmDynpbZgK
jvh0sW7b3gsxGOrbE7HlwrDiz7a6ecjdRhJMwYB/bnKYEcCCcZjuavjZIckbN3Z/fzb1EUsSWwiT
kWTM51C1u2/XU+KjkNdy9+1i/xTqwX50XYh0gDyYNQqtwOMqAULQI9XfcBUjeYE/cgUHOQE6UzgO
krkwee/QD3NyjCg4hl0tGtt7dzcshy3VZ+Y18+OstJ9yaR++qZuffqdzkK/5STO2MNkHh7DH8Bna
IJ9ZuJI96szltn955pnSEUb/9WVu1rvbBkmNkWdTsx74FE2pa7h1ZlSBsgMFafzU4aALD7+tdkdf
TU+H/eZa8GGgWwD/JX16Pp29lcVO2E2LOalTd6/8vh3+coz+bdm7qHqs2ron9HjIFpbQ5kuGS9H5
jv9sofh1uNxrGpheGpw97Q2W0RADs+ziXLZUbKOLS2p1imjidkx2r4TlL1WuRjEWZf2JAvWRKVBU
KXZJ/4zswWVA52vesxhERDdPdot+GkBmGAKnRqeV6U6yvkZCOmlrWnowSmq4JjTerXhSWzIUefiS
3ilUA/MjcQHXJQQTjKKgvAcnZLiOS9tqdR7kjrjcjVMk+hDiFQdA13AOQccv6g3SwsrXmXsKTDf2
Tlg7NGGxNs82rJthNkygPUAT+qzevrv+pQTqcaEwF0hsTzZtt29U2CTYyHhnNFzc1DZhyAyv9B1i
6zRChNzXJ7hufMA+J92nz0GDpAmvUT5N56VfcRvTr90tQVPtmtYPfSofqFUHOGCIJqCQ9lk5HYpB
Ut1rqWhryMg0rrKFefjTOTGo2hhYTJq7hb+vxSAEKdSyuexsZsqr5O7cXZ/pv6MeYI3oJPRBztMy
YEwOJ5d/9p37ADQRHRQPTmSXFaPvFmmt9IVIAeGIJ/zx4PsMk+LTGBtg+6nbdUUuYBGFU6KrNhcM
BlSoAd5LoP2W4ouSgLrfmJW+9C2QKQthMb4AsAh9YGciATb/fjtlL4mj3rr+kJI+blKxC1NpLA4u
UMU2fu9rT1YdzzY++VITdBCUGejwRVktkoOtixYO6jUCYMnrfrs20yeXD3GgBeX0/N39BXmkzBIH
H8rCexpznsWAu0t9v6uKrNxxKknk2LAMAuxyii4U8nTp/JnC6mESocDkx1VO6rwM79ZjyIsopBnX
ekdsPc1pl/vQMa08EHkzxpPL4F8maN0dfrvanWggkauyvbRXJI5OZ60guD2ackxdigzn8z2HFLyz
pZCE+alg5vEt9Pdj3ikeMxOTPxKmv27YAhYM2ImFKgBOw+8BTuoe4d/x7e+V7nSOZGR4ru1ZiUBW
uCA8hZ9x3paXQeotW4BthiU4T9bsPtK/1uwpGkOceiqzxu/uWKavxPv0VLcLPNbgVxtwfOFx0v/9
BunwL+HWfSbyepQNMorxvyveXY3p7tBWO4OMDGt7iLPYASYDcVkRAzXog20oe0e3CusvzVs+W7r7
07897N0tmV6Yoyw0LP0ijMuFNAQtVcBDTV9+9lofnkVmEzIhqxuPrd3dkNleKlMjq9pFj3hwhcyq
e+OT5ZawCXpu8OQbPsoBEbH9d7G7e1Hci/vzViw65UrrCq9wzFEhIqwM4YS69ZPV5IerMVpC6uGa
ajL/iZd8kwTql/S422hpdwsrwNZQsBjm6ezpS04kd8KMYGTrFK0gSpV3iHKyrd8fV374FXFZQK3a
edGpd4+rCrl0lXqb7kB2EoZqeSQJ6Bv0fCDh0YVBiQuuA2fKpRb0W3inT37Awzdw8wO6M3XzBg6V
1ju2ZdYFPq2fBNtX5hX1IDvAJbXz4ExjsqDrcYCXgPDGPs6eS9yl7hn/tZNvfsJdNDy3Ul6UBe8A
Ch5d7ZCYFExGNTfzz8Z/NnBGeribNQZ8KhQ4DAe8C4HVppSb1jBPBIk/VjWQxzK/XK1iqx4/fb3/
l2f7e7W7MNiT94wiPsSnheFv1ldSotU6XW8tx/AD2Xq2mx+/yL8X66LVzbc0NltdEFIW684OVBDC
0JtJi1j3clKxeLheVcMePQETNK9nqxRWT0vHx9vpPz+B+uqfP+F4yMuLxjzgLnd/QTMR+rCPIOXb
jFa29k8e+GH0/e+nxHrwn4v1yu3JKBMWgxIHi0WwV3vAo6/fT8ifW+Pf2/PvR7qLERhwno+nDavA
oIYcljvfpdXSm30mJXz2NHdhtrffN4ly+rMxEQIMrgFOQMHJf+o69fCWvHlrdyFH2Rmn+tytQy/X
1pFw8Ehg6LS/leHRXaMNdp6VOw+RC0Sk/+fQKeJdlBGU5rrdZLzDs9O8w16nG25YRJOD/exa/P0M
KOJdMFHVXE8PO1ZSyQHovcH+KQfgVCDSuLbasVs8K1cf4WO3z3YXUMRGY2BjK5wWe2DnP+Xch0mR
coUO2CeXA+SO3Wd+J/9y2/yTQd680Lu4olVFfdkpfMSio8dW9s77XtVDH1KM2+FCUNbCz7P9Tknk
9SY0FpHEPMti/7hm/utg6IzI+eOtiSv0P4+fXp6M4tgdjJPTvg9QQiDYOjvMSe63UYP4yuIKcw06
F5QyCkxzuhRIO48OAwLHuf0043wY2A35z+xTg/m5d+fnUl2bIvkLPdI98Ttx/dbpV5OcQia3n32A
xwXDzWp3p2ifqFc9rsGqUIwQaiN642zpJX7ggTr5PQIpD3Ppm7XuT891f5YUgRctjTNaVRXtlF1I
He9/vx2GoLH077cOFPwTGx1iQdjrt84Cqm4XEXsvpNo2DHBefzMEPXIOneqcns/VX/+c1r//1Icx
7OaX3p2+UhWTbLvlrbTQlccafL+OVvb0lnl4yG+WuTtyiXkpkjRlmT2CPgRaZCyYYlif6ET847KM
npajD9O0mwXvjpvSVGKlXFiwRkcISxmB/wGJFq0rNDK/v8LHR/tmre4d39zi8v5y3LRH4oloX4do
+gJiGN8cSuGEsmLtv2/6iX2hMS/48QdkSVRLO//l9x/xOGD//SP+wJk3PwK0TynkI1sOuLKPM86n
YY0kd/P8U/7JcP8VRW5WurvEzW2pq1XCqz14WwQg5RfVooeflHfpy2966l+A5a4UyfulMDrBvdza
5iz7RheDAA/VKqQxGqmaXXzHEyLf1hVGMXIYiK4dl59R7RhB0VabdGTQqPOEgsSbeBZYl/KOlgwK
rWKJXvq1hvze7aEKxolGFzaZyI4ykAdmuAG+2dDIGsGkOlrkiYxNe5OdOpTcYkF2I7k/uP8zntNC
OYeUmCDnXF5pBw4rr5133Ih4WLoGhXbm5egTAgkhRifiaN9PDipm60CLHAsEWx8z1mmkWj/4v62v
b9v+xu3+MGNJpnRDZwgPIAsssYrb0AxiruRbDKvZYVaY/eTjP8wQbj7JXcYjG6dDdRT5JBXqVlyx
aaN2ZnUmDHjDGpZ0fHXn9yV7T0Kcehe89+22NS49luwEnp292sYxHCGaNXiiaXADO/VAp0fIOHeQ
kewraew0D39wcOQV/ewB+rb2BfXFswLpSUS7L9CUwrjk6oYfhhceldmkw952yHB/f37pYRKBWYko
GopMSXB3Cq5gJcxPMbq0hSE1dga/Z2B+XC3OHR6PsJpK3wR+e/Z0j5Pbm3XvPnUTy2lSnfUuj2CE
GxL6Ce6KXpA8+b7S49f49/PdfV+tjYuG7tVpofgcFImShFuMmpe4DfrpUX9pMrSSgy+EzFt+emF0
f/7fQebv5bsL5SacVaJZXk+4gPN6EcGv1aArcLG+Ci682u1Tm1XlYRl081rvbmyGwxDSatajMexJ
wW69g6ULgInQFwEYmT2+814WqtOWJsqloyY6eyr8ffBzmMoBHMjJCCkAuFyXo+OYAeScoP5+sum6
BO23t3J3W+daFZ8rgY9Su7QSrIXJ4ZL4Oc8al/Kj198ZxmEkw7ReU7nb3RfhJBobspjFYPAWjWFy
n63Z92ftuZa9DAiaztez0lB/9AVul7zb2IYgqRehLM4LDBheSBMmF8D+zr1Wty72a+RdXkyrpsFA
IIcH7FOpKjTVaF275tKcorOETMeg1p273kLB8Yei19mL//wYrhP0z/7SHsqvazebpJOha/lFbg/d
d3suOD/IReGDPPlUcrdB7z/V7eN0b/hmAx/3yTbTtB1vMBK/F+Ex+EZVZWG3LoPN2PQCfr602ZMk
4CE6drvo3alJ0iLrxVL32V6jsWQtssS2/Ilm1XsLI/sgEJyvafXsUR+GwttV786OHudHsar4coxZ
7B891XplOkL0+Ynih7rGhQXy/4X+3y55dxCUuMk3xoEHzayB2EcMNIKwZNrG5/ZM46kIfz938qNz
d7vcXfpqGIezvstZrpmND7H19uFZFg7yZWqv7Z1rz5EjP4m/D5PK2yXvEli13Rv7Xdt9yobdn43e
JGcRLpT1zLcmo/V7M+lvrOnXsxf70B3pdtm7XPakCHVTHVn2pbAcr7LGyE3G6nCBLhC3iYVkhbT1
/FFpzftn5tQq1twOnv2Ih7nszY+4z2WP1YGhz1c2FGZI+Kj8Ebviq4MNylOgQ36Ux9yudRfpdJVx
bb3ugZ1IscMwixZ424QIjobucCQ6NvYdwXRrfz3rfTxk6dwufBfv5JNwZo5MF+8iz1MHqTWGdmu1
O9fzrC5t7U3lxnJxmxwF2/7PjtNrDObBz3QTvTw9wQ/DPXPINJFEhikrdy9BjXNVaAFFFvkrfh/z
zXiHv0zjTvqr5mMLUVB9Eh0fNpu6wWf/WfDu4cssvxyrIzZwl4tVDrWpYuvBN11oejC5Sx+msd+n
T7dVd2T+FZJvFr0LyfVJLmp5w1MCAIxOk3JsluRPR8s/I24rFFvzStuBLrZ5e7r0owT99nnvAvNG
y5isVPC8e9JFVCBUQrB4p7vBsSP7Q+WG1X0ZYEH0e+B6mC0C4jG9idkffNe7D9srd22TZCbGonqw
8WD/+8dZu0KQMXyyUPeH/vVubxa6+6BaJm1V+brp7NtEDJ0KtGbpAnKsNW2nvy/1+JK7WeruM8bl
Lj0oF5xJD6/pC4ZBG2fbqbpQRE/0KPa0tTL5I6zYvZ9GqegIjjD5etqXffa8dx90y+SabHfieV8r
K0HVSR4CO5d+Tx2Iz4w3u3f327u9u18LodjvzM5NVBhnboYoMV9BEe4a/07vqRPkw3bL7Za5u1oZ
nlIfyviP8auK889I9XQZI8ZJ/r7RvN7Lof8M3/5TKv72fHe362a/17PLhhVxOcH9zMSRQ3+9jMod
Ig0/+5YU/yRacidGlEh2ty9X6V35OpIAg5vmhaOiyDlEhWP6/Lc+pAoYvVbuzn/SnoXkIXMENG1v
6Cx7rd3WthJRhYsjGVcMyLe2qDLg9eX8zIX7YazRJCaVMbZBVO+bVgdR59RlRvdMzQ+dSgkPj8KT
FrUPmedN5uocGj/nL30AFog9l2ofD8ODMDwemLsZmG/7Y//Ul9jUU2RBVwNS7cEnMimzs+7nKWAi
Pnlh6Rx0F73chfO8szUMO1X/eop05zL7/cg93hM6kwT/DDVlGNc/k9mrsBML/SR2/MJiVHae6N/X
UQb1Gs5mNzh0/QyjZwjlo01/s+RdIrI1N4rcZtCtlN3n/mC9XPCF3Di57HiNm/zIfil3HlXqa0/H
YEYP1NcWuOZ9h59hrXvGycHEL+/ZteRj955aySpVouxi4ZbXvleFg+nYJ7jsbIcMQHNrjGH21uVn
/FLrTowngbyWkXZ9XRfl0Tbeiz5mAnhjAF7VxzGOEDCpsfhif0ozqQcRihb7cXRe5Z89ZJ3Vey9l
rKq3yafnXVgsi/7lvepnS7/53ozRdumzDX5f4w1aAyRulvR2HSGPHnynvrHBucVKOsnlyUZmm+L4
gKzeO+BJOpkxAWMq4EgKXpz6x+Ok+Eb8+ob0pOZY+NpY8rfwncYfnT6U57ERA8MUCeVxvUZsQ2sK
QUgL6uWXXoEJzQpRX2+aIpbBCmo73X5UJ5edeAi2usXwutzrTatX8x1h6qrBtz8wubAqtNWNJalW
FvbY0ja6nMN7PpNeqskIHaxzAYYoDwB9uMDp1lcBRTo9WXt83ow/IqDzoMXXsJ+urjn+dNpm3B7s
c/VanGc1HtZf0JUgRI87RjrmTmdXXapXYDxIwYbXcRcB3VY9AeVEjJAV3cRMW42OZ6v8bq/OtbWk
b7rPvUVNX3y5SycaZlGYG3kHFEtwOrAowImgsI0gFi0jOO9cY1CMlQANEizFrZc6R9UpxkIeSsuK
hF40HbyX0Ifh+UOHf9xbY+PQlH76DLx7BLSof2/0+2RX24uVmBw5W5DgOVhoGGwk6KCLT87wI8Dq
dp27VOCy3eWXtOrR/0ABDyukgY1KfLc+UmQEyyRcS9GVWaXWk2WfnGP1LjGojnIe1xcej0Ev37gi
IiS49HMPFdB011eC7DN7lvM8fqGq+meEnyKJdxfYoZF2V61uGb+CRQ8eljwr+CSZHjzEN2l6ISnZ
uvTSnSaokyeP+7icYALHfxa/u8uqvDL20pXFS+did7bpG0A6A6+erhgGTUK+h22MZDMDws/RS0h4
1WwjAajo2b56XLTe/JS7oN0cxeKyUfkplQuGh35845lku52xhw5BhzYfHcadDcPr/6FJ8DB6//0a
7qK30GvFrCjhyyU/ZYhBkmiF6EUBDiHquqPyez9G+/H7Tnv4vDoTIo2e2NMZoXi3pqbu84Ncwa86
4aaUDJCEQ5ftHEUx+oI9Me9mVvrMOUS0GY+eHq9HCeHN6vdUf91It2Vvy+pIRCYfM+IvE4c6Heuz
Yu1hF5cRcsByogRv7r41H19aM2HCHUS9Fqde0Y56AGRdKxser7ebS92tgqPOOmZ4EswVOcCUuiJq
JuNj9GzyjProsN3+mLvDVhpKFscJP0bEDlS2VSatyP7xs8HAL0LysMEEVgOP6TwjSkY6nQdJH1ow
kr2h+X7G37UDk/GyQoGHJwY9eGgnSKmhyXe2Ko2dvHMwRskHg8XoKrXcDh2BXrdeX7aRGfy+gR4a
3N8+y93ZBQRg8m6c/0Wbk4YpPZQST30onrj3IJhuMBF4Gqy6auU++b1d9O6U1pKwr4/ZvuNS4SE6
jX9K+lUhRmofYmW1syuKL8x6FtkoA1TGf5VLAieNfb+aKprd0kbDoOw0x4qxxLnvxeSVBRmtAWjN
UIjG1fc+OqBTSELhDV85TL86Xi5qbOUrRsh/slbyqza/Ir1e4AEgTZNFMuGqxBSmtTqL190w+cEH
+Szxf1VBMxCDeT2WcQt/l5Fx2dLFxW+o4X9ZklLwBcUtdymyS+yh/Nrr+ZsRte0AoFZ3O9uZ/03a
me0orm1t9oksAW65dd/Td3GDgAgwGDC2MTY8fY0Vp1Taf9bWSalK+0iZJzMSY3utuWY7vmwqewxE
3oE+AabcMnT+y1/6QHsqkvOkLXA0wGcpATWjm41OZLa8vGmrY3KCwbeC89jRg27TjfWgZCB+VuIM
EXG9vd4ERFlS/TzwfjPQzBo/x4AVw31xfazY8cMNbkXJoBuzIrmdP2x8hp6v7QdQ4y2cipZZWTZJ
ZxqQwBbwp0s+lfkkT/GecfadYVTe3KOYMe90p/51cP4mufGvXcY6Y0oIw8sD8Zv/6Wa/Hrf6dJZY
gNUhB3NM9z79vj41PNvRk/5EEKNQO7PLv6rR/5vxGuq6qogmXPIEf0SYymebS+8h1Q+GkK0iBUsH
0HQA/EAwLv6yy/4t4fbPa/1hMTJDlhv5Qg0jOsMGzZneQP0ddZHNwGSQX8wGBOX/S8fPP6/5x86m
g0rvurOo7ljEgA7oGmhKeMHmfeX9Nv1jbhCP+VsZ5V97Tv553T829/Miy49tn3v9ekInFfglU5SJ
fuknmfffH+xv6+ufluSfF/vj/LtL9W2wVbTXnAF+zni42vAp6GZiXAWOJgh0iK2eLA59wGX8HyjI
FuPq1SrjUZyYBUTseKqnQ/wkJDbsgzQdpoONBDni5AjXAVaAt10zQk8FPPui1HKl7Cd6Ew0L4lEC
tT3e/i318W/W8R/3pPyxI6qeVA2Z0BILc3+xQZXdGGFk1pZnKM3/erL+W5bun1f7w0V+Se9+NTzT
oyWQQkB9BFUQig14JJmBCgxZrPhPcZQ2jGW8CYAGTHVAFaRC9ZeX+a+Ju39+lT/c5raT9GsumiwY
Zt+hMcnTl+kiESMe/33Z/Guh6p9X+iOd1rXvp3oXBWWxSAa0RuEo2rRjnJh00QCD9LG+wo85uTrj
5cxz83tR5vzvX+NvW0URccQ/6mXbopEu7zdbhYcpSFkWOa5fwceL99dr/W1V/WHu7tKn196EOcjm
YCqJyKtIyDy+6X2i6STS5/+f9/aHyTPKavi+CJPHGChQJ2qBYjeBunIN52911H8t3Q5pxxdCw2of
F/x/Psj7ttOePVWFDQnz/eO2Tgl14kLMDxQrgyb/YlIKCwRHGbQHvRGCsfNXt0a8rf/LFv3jS/zx
No1Bc9fyB18iCwQtm9ydvbXV6arnKsCdsPJ/2S9677dR+b9d8o+XWm3p0si2aGg1lI11mL49dFAV
D+74inn1HWNR7VJakxhKXuuPe+ddqBT74Z0PSbEAqdvfnMGu1kzjjbKM0CcFE/oGwnmekr77HIrj
Cf0Id4sswPbrGsgCM6perVftaLCHh2b3SaUqMHJfgrzxSXu3GaVr0OvFToabcwle6+7pfQ6ftRLC
5drWLpyDprSam11fzerqXuZnsOUpQpOL5/iK+urWuw4PJbNGmY04xcDsrwf8bGm9Cd16/uXl8TGG
bg+OL4Q0CHLXveNteoL7vGt7Qb/xtkWkopxTeBcc654l0Tf8MZGHLUFxxyDgNTyluUyj5fFS2dQk
9IOCvDrOnCCD3+hDBSgdake+4y29U585KH2vWcJ3GQ/JUA09Bc1nJDMMWyXuyBzpcJ3nr2k9JQsW
tQJ9m08Yy2wXZViTo9mQNXzXZg54bo6DQavWTcDQd71E33fBZUwu7/rdpEgu1jk9FwYtJ3H7dYre
SxQ4R/WiboNbuF3qq7Izmbiof9QVGJnBz2NWAqPCZ/xEbeZXhrk1nOY9b8HeAGaAHt06t8FazgHl
48vH9dDCseo5zGSCjH+NYATjRtef8CnZZRlf73wdfjtAQOvsb1W7egQtPmE228u0gEh20wWn0m0+
Xg5EK/O7h32TQQQ5qhr0OmsIYeGzbNtRWfGZZm95hRHwpoG2BI9L8v7uAD/or9+t3W+s4kP/2Pbr
lvvDmTQ60199bAxbMex2edsBSEdOodjl00L0vWk/xQRVpIVhOB1kr6/sbt0vpqGgL2iwtw4573d/
jnJEFNKbr8Yy/Xhl+Im7WOAgeaMM5QixAXQuif9zj1fn01QzgIZ8c4b7cyhZLwhywNi/u6D4UiNW
ywCSci95fd/HbIouc5BhurFC78z4EGUg5sqMaC9pmGClGSNSjhVTRjIMVro7p+1XL8mJNXD8RbYT
OrLgMz/cajtXDOfRs8902p2sTxNdDjkVI8hU+Q80HmAlNJKd7Fvn8NjVFaEE3DW+rSut2XH6oU6v
sj28TDNpIbGEj6xnyN78Fbuih6Tn2SqXzXH7JfmlD+RpS8goAWqHVCbwJwH5LWeLEGIkBYQDF+Q7
sgDxDquO0HoJM3JUBqcNdwfOXSifLAm5eM5OtUabw9awHN2ochXPmDSAMRrsgcYn4BGAh3jR4bdN
ekiENIhTVDQgpvex5h3vnqDRA/23AEcEYFGCYqkfdCm8pQoImxOpYeiFIzkqMdTo2PT5/AGdctf5
ZaO7gPOJ/04+t/gMQPXDHgcmX4ZIEaIpQTQwBB4vWhlPPTD1LETkNIvl8JB9M29qZRDRR7Dt2WAK
FL3O/9jn2j2DjMkcFTtl6hG567gav+JzKs0E8RnTWNkNjiM62mmNDtcLrPAn9b5e6/exWWJS+rHg
ldOfgy8ijS+J5pyWDbzRCrGY3LTFAISM5ka5hNxsnT1tjoc5us9QGYHZyGTwV/HVkAsjGyC4RepE
YZyygyn3nMEyVH5yBISgcM9lStH1TnXzsPC2kEjLBJA1RL+zMzDsNzD9eIh8tT7qHdW1giQMe2wv
vkYv5Oo0TdRHgZon95U81r3JY82CsFVTGike9QA6tJwGcvmAM3LoZ8E5fcyFrV2rrupfXDhn3/JU
voEYQDg9zhjz2gK3HjPcdraHW3bZPXhykuRpCRQQxd0RAive0z2nV/Ex3UwUeAcziWeuRmgbZ8DY
Qmz0AQi1d9u1aFWUoZBLEWDtHLC/IHWwkUf7xgFxgvHD54byZiaVzVxpUh/xsbk38TIB71iQjwNQ
mk5bg9ri+CqWFXp1/QiqrS3Pz6ssaBmNW1PtEE+DblgwIOqatZQLGRb7yuNSRwOkMmIkYtGOuduZ
i7DDaEpdaq2w4ZC0ReFWTYzZllnqofUKYWm5BklUSFBoNqNBYd7H9xlmaqVs5P1lJrQ1tgm1KaGt
JBxW+FHMw34AH37SzpRWQnbtiTyuTKlUTrXxU5DdL617eVrif7hharDNQbO5MhYDWisU/s6XeR2k
EGSTYXpKJjrDz+yIelKmGDtwt6CCzikq5uFgyvB0Y13FU61asyDnOUAw5LGpp485ZlfAym9O7cmr
26SDDT0Aol1ipJCvQS9+qhzr3Su+kxR9m4oUyzOEZBociG8hdVaiJpKnsnsF2zqhYLfSyV8U3pU1
bSwZyLmMjcnnULmDtBuXMAm4b/+UahX6NI1f+Bc6kkW4NXD0qITehsZYnyo5CjaU8eBzMjtI0YXq
z/2YW4Qc+UIgUj+p7hgBbbw0U3OXMr8pIH7d/frwCq/7c5KN8OvsAzVQlD2sy9Dl9AMLwMmr/KAm
4N5Xw5T6UdNZKE5wxm66+WVdn4Div9M+0/LTx8DmIAa9NjjSt+4jKZA5BkUl1Gmu33AjNKqTtYlT
g8TLWcjqnNHT4RgQ+y2Lt5zT3tCkyViy9iDaIQYEnHHTLbaTClwoLAW6rKA5KR6lW/ZvuyjCelrN
r3O8KATFDngdxQ7zJeDrgkeOo3AKSSF10WcFeT6m1eo6x1Vp8JAYn7i76r7bD6cKa82Xgfp3KwC5
QT9SaVISvM59hYgz6U/i+hFcNH73w2APMs3lj7rncNHdZvmxi1CPqm+Fzu08Pe1eRLHBZd4FHUpm
fWQY4NGgWxEBx+qASVrvNQ3maeWfgssRFl8FfSCWQQOJb8EQCWotA6c2M1oRQ4m8nFV6LOwreg+Y
NUtNTsAaUdJKxDQ8MNmZMldhiW4DvjoTfz8wU9S9Cp166Oqls0Vl9dDXnEq21ZfXQpMbBif2Jqzn
j4M7akyeLpQh/7WWZle41qTnsrgVzBer33DEZAHpvxGM1Rrma8q0f5Iv+dQvdSRWr+LUyXbT/JRf
9bTcLZW0hz8qA4pATXH5cfEcqCkja7Dkr+92szyzcQwEpaiRlid68bsAxizPuSWEwJ0I+9HDzdYd
5Akk2Fwqn9nsjO5VaeW07e9Vts8QX1xn4CNzL3ttc5oUIVEJLqIaK6wx0bfXBWIcCv8be3entfji
jrN0PKTXzG7SjpiFSWlsHAVNfZ2jyAPhysWvvqU4KK9ge2XpdIxmiq3dxQ+39R4QyXBfAbQI+ZY5
1jn6IW1ocrQCjfcuGzKnVjPVOEjmdWL8wM5Fw2d8uG6uGLfDh9NYT2mblP0mxTn8mDD97vZgqa81
IBxl5zCYEAsTr7BPxPCrgh4DQ8jLdvde9nbEHbPcR3nMVjlrDbgxzUQAsDUbajH2nIzs9Pn0J7g4
JpofDcE2nx3Jkfd2p6U3vYMfH5+dkqSLZnF7ufDplOM25OR7jMCqVDtUTOAFTkit4hcgKvNBdG0b
tLDvlYcr70+T5qenWZfRNkDIgxq1tOolvL9TBImYRU6EUE6FDORpyoub3JznnLjoQNYZ8XOmULm7
kAf/64WACxYsY7FreXC4ez83/FWhboAT8BTtU/BJWo95RJoUOP17OzlWlq8xJO9ZtVHoDeD82Xq4
F/Psu4pbakH3sc6aFqm2rbc82UKvKY8oqluHF5heyBTAFj9Bk5ReQr/vnVNhX+Nink44qIgKuXfz
J19cRwK5cfbHlXOef6zpFTkzGhQvVj2BcFLRtg2Z4YRGQH/eWzSLT1CmjDFyDnYugdTbUc5WLyG+
mncxW5dRNwjtIW8H5B3V8UvP3YKrZoyCnF2A5pG09dTovZNtD2S3qUlCPYbTvOq51biYGoxm3azr
5vVdjYrOlB88M31fhqIA+EGdoN31bXml+5+YFBk6ZhzuXDf6j0TRAIePb4bsFHrEjxmobG9PXzcJ
e/S4hBbsiw2nmdXucONU1gw735383k5IU5Xhl8pj5FhZ4mrPeKGgu6OTj708wVxZIjDiNL7k5kvj
ixDzTXtEOji+0YcTVVgtXBu4pft6YSOhR6UypzAriguYqo32cwOEzgffdIuTmLXHXgt1w9RZxWyM
y5iTcIkAIpz5m48rShJQ+DTwPm0aKRRKNXvOpjOKGTQcgGot9gKghnc6uqVCMwTYdSQk+iAtupiy
uBV+r/9ckY552IjVCDU2CV8X9j45TJVDxkEBxsFjMF8Xk15J9LWiPsTrUWbtPyQChzzsYiqyV4RA
7NohBzQ8SPeJefjwig8vPBISnozHCF4IRxM+O1BBfliw8T9o/GFxyJFqGCWmI0kTo3vN7eV+691B
SKPiY4uRli3EagTs+AShvIY5IkHI5D0gb9Y6hkD4PWe88Go2XCHGwOMaLF6jvZhfQGzSJkAi3yCN
hA5PzgIVG52FLTYxzsvbwvf6enOeiH/Y50jB4iFC0zjldE/ASxsI35arZe6AGSpLn4qp3G5J1ItV
RquYvP3hSe/qgeFx+zniROVrXvj6J2c/4L6FuwOa24cbNConjafzgGQGLJCxceUV4frFJmnBRNaZ
/NRQmHJ+7XDbIEJjHPl3ZAOSF3EkQ6MYdpxAnqGONi+3xg0wABfseaRi41vZ/DytxKGKkke3YXgf
4Bx8Il4DklKMzOxbD9mFMcNy/+e/XiKZTwy+GIUkXEF4BbgSfws8kVsDT8z1xZA8niTrh4/xWk4m
rBYhGO1h0HPYcrD3OSdqsty0cKCfiuoeGf9misyawznd2+0RWedR1BN1xa+IROECswz43guQneY2
6fiGpJuBBZOHBAiLd3ybkPRASA6NYqIbrB497SKzzmJbwQQjo8RT/F1PIn2aJ2KWlnOYNY/r+fua
JZYk8Ef3Y2lrwPxBMb3imwKFO7xHB6HYsJ2wIDG5SE8ToIM25bKGfYJkBJqEaWhj3drbEXRnTCEZ
ecwMh5QnHIvM1mDJ/05czRUu3y54pPN3cvPfiZDk4j9eXQ2oU2aSTewRTvLoMgLQz9n9HFWzJrn9
MIeHY8VivFn5YmujCeqL3SKmZSUup6ZU7DimWZZi0dKrK0EmFxIx/K3L5iTLJ2G1RGllmF5XoqZT
07M05AakJU4eZ3WLZBrRJZEMumxsTUYmdxhconwELvAjWaZIDrKW+xYUS1a1AK9fWMV4CmQyFWuP
hI1Yg1y9tdv4jmwh6xNziB995mRk50/PifiiYsE0djF/B+TzPJUkNgAst0yKiTD4L0dc4ZXQaQOO
XmY27ezqAa2/3pCk6IK0jTmY33+xqHSLMAd4HgF73xhMb2TmO4KvDdcIlCvoOThNVwiPEN3NQ99a
aHRnMrjCjz1Qk7l69Blq6Ys3L56YqDUJBRhkpZl7Y7jdFc9IdKQwh0xkybUrhhEFRksM4vLHF0aN
yIAHoltHjPmz6sKzCyo8GQawV4kKAaF4xIBLME98Iu4frcQ5oNk7d7EdciPnWJ+wf5dIYgwTcTXO
t0P+/aCjXry/0iqnYqtnbm9cERiJyiw5GzEz+9jnbDXIjGSKPXUsHrWoBYhNRfmdvtohFYH/3Em1
gzJGrqlOGZxiDRnsHcNm8BNOQcN1uOcfxPXss4vOCtX0B8gtjZfHfVN67a2oBQsU8WDFTU4p7qA6
BS8awkfPfE36gKTEmhCeJ9uKxadxCaHQSaXCJioaVyudJSd2ABxbjLDYshJ/Aq4L5WagwRSL2fo8
NsFuR5MX805DIc0ZxrT0W4LkYj/8dRGgruEmtETkFcnxHg9V8yv+JTdgKrNhQlJYDPehbEBTGPXK
s73gWZNLB7DlCJ4yD+SEGhrvbQvl80J3zRagqljMZNotcKL8AD+NvRRH5pOvoI5RTLWRxrTV8VYc
ZVwCphpL4cRC6pkLqGQ8ivhkDSKxPGTeQo8bBaI/ruNueeKrPfjJytxVLEBw5jqfWPHvB2cu3MZN
jMcesgR5XkUiTRH5uNifvdEKeVHLoAawGv4yl2Vrd8LS7/j2VpdcQRTzluc637b6uYMQuyx0i/iM
Pcn+Eg2FnBW/clEyAzC8OdqJMpjtzV6QiJ/8xzFqiz2FFY4k8g7CdNJ+g3wBnwvbjukOPHUyPq11
3vfH0hxoIk8S/oG3xc5mvK7hmHZCHiZMAKhs1mUhFlHGvgXyzPtWJzUmtaTXZTvP0YqAdM9WObli
kcIrTgTdHugtRU0yBdxkCcEOx83cMRXF7mM6dAGWmVW9KOIz31owmsUD7jt1ABvaFqQ5cfQI4/0J
FXREBStiwCcU9gLBJBZlE+waFnn3v5e6+FXACFOJgH1rd9ENwb1tXPlE86T5PnwNDLrTpSW4WEEz
zlc8YXfBUHPwmaDPYrWIPgmYmeL/8u9ZgtFu1U0Qpoelhv1BRgfMkLfVQXTfE3X8plaXElK4jymi
PmR7h1j2BHEpSPltdLNvdgUGiL5Ji5/sB4qYvIX8m+Sr97SALQeIfhspvob0lPTFgzq++DFIY00g
jE4fBWD5AEqJTAgpVXp27ssdD6m1pLkmBNo3GenHoIglT/SUHYceXar0X4jkqmwiS4P4H8MNJZoi
7H0s9VhhGb+cZr2d3XePJWu7iLH+DguRlNFnaz3rSBurjjbjbJnyRwZ/DSLB7Y2e2IRn0tuDNMUM
kwbRqVUrbmk3bso3JSfnvMU7JS0c9r3eGpFGbD9gJOER/pDDk6aHdCB0M+WTv+hbBzxldNi0OXUR
2AcsDvRB6GGJDDDDM7TLObrEdMZ2ypvGD7c2oN8ZGBczoHVU7KWgmV18DN/ufEVzBz2dnsxMpowu
gZhFUJ1n+HYlrx1VXyzD4Pxr1m82GgvQ279f1kazhRIYSRkMlHON0D6zsBaqh+jDy3mD0GRHIU9d
O8sCG2xwb2iAsPR1+JroBuWx/iU8AnAwCfpvEzoN7d/ODfPqHQeuxl/dzUX4YWPoDml8p/h+WrcZ
VsQVDiOaGR4mM5Q8eflgewFLIA/Qd0lJ+tu0HGMweRr5XMY+fT9t9QDc2ypH3eJKx70RvQOUSmhQ
OQD4dx/AHVv3ac4l9loXvtGpy8f3azD4uB/0Kgl4qXyZGW1O9N22vv59FKdsn/fBmcDp3zn1XEY3
Qg6RJirMTVCgpTMheYpvEt5nEsozYrPlmzauDJue4+8hL+27Yar/zCr/jFtSUFok2jpL8MZ9kqWk
uL4luwoRUls8vZNdRt8k2ZaiG/BpZRPmcOISbSHokb+9DHnPFO/H7wnfI2PZvehzQnot1NhwHvB4
0PH9SR905MvLR1Igj4UqYi/q8VzbNduNqAZv56hbOT9d3U3jga8tTMfDjMVxuMoEh3I7KsEqF6P7
j/NAlKezfgT6feyUdFHk1o1MkjvRafkyvOVRCELwxPFl/a2pjdCoclHg3vwn9EIGO+lTVguVm3tC
JoN8u8D0Ywi2FtZep1YfF3Ed0/fsXpJ0MJNZNO+g88pxGyC+Qf2CPlCy3IcBycWTucof5j3Nx7Jh
1cHdQecs1iLDLb8zRppDjZgk/MDOLGb0URWMu1S0J9EYMiWt+nOa5ItHbWkscezGHHC+9YIOnn4s
eYJ6yuEW6AmSLxD8nQ2klztdsV4shaX7SgSBH1EbQntAo7xhFpsLxFh0ofXY5lQoAdUAqGfMGW4/
wr3jO39At1AEBt8t3LffANycCO74JUEKuR6aGWECCmfA0B2E6uwsyTpPiuk4N2930aiG1t+TDo8p
yHPIWm+Kpv6qOAgBPNkq3Ses1ud01/cwg/HiRFp38NWNfcOsSes8UJ6hz40D7CObtR827mWZD/iu
qJhAD9ou3h76AAn3zJ9RKcArAMlPT/2YSo313l+8sHLEcbw54sVZy1O6DtEGwF5+aKIP3yMwRKAq
wJXSDwh4hwkL4UsM4278pNpEctv+IEnMQh7ET4u+S7yT6iikErAUCVN7NOd3ziB+eCSy8KoDeik8
Ifqielfe7dXJORp1xteJrXidWXoeSyHSyNYzvXLcnSwLIgv28m7KVregfh0zTyvcSUKsr8vXdXFF
PRJRXqE993Hf1vczzQXozjAXY1HLUsZD/GeEm6/ezWY9fs3GKAQuSOm1tG+yOMbkbkLiGocCBvc2
k5wD2iaPNIsQH5q9ac4n8DBwqNh1PlNO6OWUNiQiugYaTBRwDwE7VSF9Zugw84tAKJ/soxQaKIsv
SQZaPgaH+jNpBnUvaBSrbNoEkgeCgjMfeQ30p8AzW9cpL5Kzf4Aa0sWvaIrKgrAZqcs3b6q1gDSj
sPCyBgMTbMhaPVYkw0M9VDiCgfV6yts6L+moJPsRI2XAaJL/pJU+Gvjw/uvVdXHKLcQHznh7PMke
lxUhTgH7RwDXn1j3G2CfMqJX9o7DgQ0GSytrv8DUctUz80285dt2ztOCGN65WDfwImnDN34LlQZz
VfIpSCGTwPFOLP4FEe9Go8sj3EjJ2zZc2CoEW8aXgbtObi9Uafu4OOCF4BOeZ9cJ/XaQ7Yf+icJZ
CaNec++e5kiR5FJBQesm6hZCOAR+LedE5j78Bpm5DUraKy2tXMpo322A42qjzRL1eOUYcr/s49Vv
Z1lLFBMaznaRxVyWM5qNzVkz7xPEQ3JA9IvDBWhq7ytKBwfEr8hDocbtiPaiwjXwFjVQK3uWWjoc
n10t6kVnWCJW+V0TfS04BcMBvc09zIXi34Vqjl2PNT+Lrg7eUXqd4hU7NKmxmr+w57NqWc6ZdGFC
T0NJCMgRiK2WZspwo3tQiD9EMxNtX00w0DVuqeGrhEFyqKybs3lddqjzWFUr1PJKGKVlcHhjeMfq
FFHJlUY7mif/NmgOUNwZhugRcmziiC07hMweux6wiPkwJEGDH0KNkwg6n/T914ojATE03K4HaYzv
z0JfcjDYD4RI2aV42ZM74ORVMbrZ5dnRkSGr15flE9cDNQYijZroZMBZhXaQsmYYvUqxoeYwVewV
UWaSRSXpwx3Fta9eRCxD1oFkcgzKGVrx22U+c52jHfZDOGDYunVZZmnnsAixJUXA6PM1VFYPDfEu
bdoPPjMpviS9yFid18X3bfzYSZWLnQMK8fRvSYnMdKLj1ximEH8iCbZg1IBIIszx/96sY0ooiTZH
ion1qVovh8DUe+zPOMvb0XtoCgVEHKVYaI1x5S0GSLjr3VJQpacfcgj4X6jWELunH9K+T6zVAMfx
aqI4zAVEWH1dDJAwqBD6ghv9WF5TFA1wNlQBjfaqxc3d0TqYPNFOZO/ZCiK+LuB//BPdvmU28fFB
MHPevI/bhtKTeCpkwgSaTXYIhoiq8fR4OYorTRgrugXG+p4+EbKfo1z1pY14z7UN/HTVWRvUE9BL
D4RoKYhrkCVnl5Gj9fYgE96RgQBpbQKg1szycAo+eMnFRkHWHsla74m4/Q2yiowZJpcn7HnfeSD5
h89xAuuks7gMYmLO8c12XS0tQ7Qf+WhjZsu7f1/RUs/84zPhVc9bqBcc9O2BZvs7rShhc+Ezt7+M
mk2NX4PBuabn+VtxeobHUyiKkUpsTN6ftfU77KUaqawK3c/XFv0T98P419UtUDPP7CEV/Ph6CT9k
0ChX07r3tBlxucymxeQUIXJKyQWpOFYC9X2VCqMsNISRViHFuuhvbSpmpNqpCybPPWKHgLpyT03b
B8JeKrIMGQJsKjKADDfA7homQmeX5zBAz7a37kHa6dEL+qHFfDsjyeFwZZ1FsriiQM02qoW0r4Ta
w+S21skcgtxPUcC+j1RSX4BCCIUHTJMJaYySmTk48jQRQaiy2/WULOCxmw8Wd1LyT2ZGGVF4OgJS
3oxFgmGARYnzRKieiblfXGR7sGeJ0aNZ2MVsuMz8AV1ZR4mpVFopCjObnr6FmuEHESKGkjgvqWwA
Y8/GTyoEJJ4RYybCXZ0WOUsDBZqL2yz0CAa8fCdZJ9hKpY36kGJOdbfe/UqAs9Jqhl4R5BGbSYcu
V3oDMkyYawhkZxLt0l4ln0aI5InuHjIijgKI5MWZfph+Yqamt0wI+g+X/CxH/8ajsEP+9IqNPiOz
K/KO6NUBzryRX8CtuOFLNsGJBPj4RqSKfHUTPJhfH/Pgbz/IZULOIWfdl+weL5UMPelCryQPh1TD
t+73DLuHoNP4Yr/ICA8RwX6gGy8SD2Wsh+PWa6ZnKhoR3Uj0HtxHomGQ70zDFPWGDYT8jAzjUCjP
eyJBe3UpjT0CUOi4Sip1weGafhh9jV83k22q8q+YkjUDCiQ5Gso66kpbquiPM1U8xnJM32mPijRe
7xXRBqymIGvD+bnjviOvvSccJcNxn3UMSeiTavnYCWXQq0HaHTFr5hHxIUgt1SzSl6ftDfc2Po2f
9Ag/aNjPUjX8LF/p6yvz5RBTUVDFGQnNrknDqH/fRYcV1gNJvb2anuja2NpD5+732frgoGMjamNk
nTHCB4nmbRoQEEjqeWzHbZ+jTEMumkIzaU7RDGDMUIHC2X058uQUYArI5ZAdt69L5dCFD//l54NI
ShVahy+CbdZPCQ0QhyNmZzrqeTMfLOxezOlE4szDTxNLzRBG+CtHne6etmRcB+YLZCXp7OsipwEn
rjxYRyk21K1fGHzNV1aGi85Y38qJLTRk0NGb/NBFZ+Vz4uPZtQvOT+tDchofudu0vkSlYZaPBmQ5
xx1Bv8cmBqxfReOezdxniO5ibqdIZjyFYtQbL2CQ0q81YSn2EXH6Ioyh5QARzvQ+7bm99W3e7cAN
lDjw4bfilctIFd+3Hg01C68M40vSg17qpWoOA4NIUXYplbm014yHAa1h1JkYbrlaIkB06hnXPI9O
LglC+rAqXJNydV4pCQktrDed7iPR6JLQ7RFJ44cnl7RkmlXCthYZk+D5Iy/4jAnttZbkL8+jdn8b
afsWnSTcNJSyRHECzUKkgkIY/6JQQS6iGJiXHbLR4wsIP+qDrXVn21KXXbKOh7M3+PU7mpT6+Er5
IULo7+vJQEgeDN9Iu6Fz7BJAEjBxNl2n3DqmkvLKgns6Ftyp6JnYywRVFNRohvOfaIH8ZNEOmF4g
VHOvK5VEBPO2rrK/+gXOSDHD7UIt6UIkqjDdxadHw3EH78D+ftl0AdFOd3KLGbeF2oFXk2i/Y6JF
yqUHBptI9MpZWYw3avhY6olmGwhVDlN0WDlSycGMeit82M9UyCOgg7bQ/BMVLpwGZCbQRagr+8qe
e9v1NzJc+OzsOMVvI+IKl8U57Yj+qQiFg5GIbd74gZwK5EWauXy83/i3V8Rv9PCCPiDJINTgWvb3
3eeIRXpyw9Nynz8XP6XU3WNP4zC9OLKvP3cCaIstJISvn5aMvN20W6q6vaV9orJzUszU1vqUeTn5
0NuL2c8dafAUvWgVIVuSxCwGPBA6UtHSJLy2tqs3LoCowTFjxIe/EhiHO7GjWEosu3d8Gr/XQ2TC
K54Y3ksWliMp1IFYfbyPtXkTAhtkVR+mGsrkOi4L9DGs/jIjYx6qYXfEz3DvxHDKvpmxzOlqfLSm
RlUKrSxqGkTTQj8ikcYyoTa1C7wD0JBP7+oV0XmPwBdNGnRxIDtCF/JpV3JBUnbrbtxSkHg5g4s1
eONzMk41JlRWz54+xzfHK5/dXNlBZtLt05PHHjsxCiKGbkV3ILXhpE9eNXmv8tFpjYNbEAoTv8V3
aI/UO4uQUEVhUwbdSCVbsClWDMIGrwUKHCk5IuL6Yn/HgggB8pyUvqXPG9Qd7szuPkGsk0R+74eC
k3pBvOuNWnHEHymkjUXUqe3rEac1jxa/mSWBm0jl1dOGwmtUyMngBcpx/4i91EbtAce8Icjs/7yS
noCnk4SnByU5z6ofPC5yrFYbiLwVJYrqB+KBYT3Xqk2eG5nOanoPiatwgPF0t8SSXKkILtRV0C3R
6eKqbdKlzK21pAxbf+CX7nUqTYq4P+EEGCb8A3zXoX2j9iGEFZ/0ZSveg1Rm5tBrHBRB60LKvM7G
9IOMO+ftokncEk8tyFdjfVCCoSCEoJh/4vwjYUj4TisPpyJ5I1rcuaIIdB4NxaPGJ0hNePn4+iV1
FN4u0daDYlLtl05NR2Rnc6Ja5YphePtbpZvvGn9meqwGIr+cnwhmRd9X69B9zlyvrzBiIM8+Iymm
RkAMK+TQ+Kf0ayE+zbc5zapEiT5OPu/ZDY2Q0TBETnf9IiWZc2eZX9Np0Pi3iG6akFgVqfnT+rVA
wI1U3lhEMQ21F3YG3nlrP0UFZKr4x+U6twEEJcsqRmIbqfvzjpbGee8r38ublojMg/vxwqsZ6Zgh
EuiuHspF1GPMieSMNusFkDOCZw/ZelrpFkhXOjkOTxei1em80BCQMZI6smCY83G/RWaOMIbAUjMP
WIDW/AHVC0DkhNt1wH8JhqFEdji8jUUpQg/LuI3JHuZuu+eImpautuIZ27SEhOfdhxlWYZoToB0Z
J6J3Q+iX2RPnxv2dKEKdMNhqQOyahfSWUJgeVYvhpibo7kaX+LS7LTskT+NbRIf/nPGjlYR6zP4S
Xp2dsjYqcjkX4ieFUa0bYXYeLB5emi1V6Mqv9OIU1PVCO8bQUulRk7fbMJveklsd2F2iGjYSkzPy
PpQojuW34Ve0Lz9JOdE0/aKI8E3aqLEyVoZgErd0QY1n3+ruHh5ZFqEtVp04ZdtlS4kOKVkl6aU6
uaB8VtIA5xtuHSwGgOXd69Mtx3eHA3CqkB0T8CUkwXs+edGkJp+Adq3V7ik4BeKbUnalOw7ABGQM
qhqjkzXWp4g/m4uOaPPiPz1YD5ti3XH+U7scGdPsxLjqxbFIpD+dIiDDM80DDbFvF3gk9pFMCnVI
khQDTlrSXq+knT/xakTLDActZTuR+VXAThhUs9Sx/o0YapDPhCp2H0efVARI3+RhD7xTSvOd3U/q
UWt+a96kmYlT3pgsmWT1uSv23SN+BHSoRBL9pNkErV6RfTJcY8XgXW3jTZNQ5XS1K9p1NIdKFw5Q
a2ujHPXWUBRUqh9pU/vs4sK8RadVCyx9UpK+aVc0qA9lTNTFuURXDNGdJvKniT2WSsAXVjESCxEA
/ry/eKbPXTYt4salhqp4dIzjQDxCY0WjnVP50Lcwt2hMtmLCjjLCiKJXhK4OvrO8v/3cPEroO/Ez
l6/B6sPx5ZfR5eeedPSbfX2QWCaJ/3Zb922r1uNLnG8RDg9Dta/F3fksz7VdBFtqqCIBr8Tcc0AU
f573M0v6UifCja2mZaBnZJuFSBP7F0ELxLfvvuwJS/WwbivUCVdPdlyNb4+JesL+PY05luvAcPvJ
xeczncfbJPSr/hdpZ7ajupZ16Vf5VfeobMBdqVQXbrExfc8NIoLOYIzpbODp61uRUm6ODwqnTiov
MpWxI5ZXN9dsxhxjvJ3dUcFoxgidk2r2yZqIut3OSVoUiaAZk/l3R0sKKcUBv2je2luezn5OReEO
DL6vsnCrKokBMiKZ97q6R70h4wanzbzSiiio0dmMTwIaQ3JlgGQauEtXAvlKgEhBDfb69mmoeRiG
TX63ou7VF+Uc3Jowjcwmp5C6wOtCPeDUvQDqW+YI6HWAGHh7H4tjnl5NoUj7Wm0Q7qti7TY8L99E
tV3DE72AQpHnMar4VDwwrMGiTeHcHSFxjyrlMvpRjYVtYUPkRiVaOppHZKXp+TFHxAXO06+SW/Wv
YQ1TwYtIZW6CD2sgtgkePiT/yRGtumwNFRmnzqGFxHjf0nwKh4hi+3cSVryQdWhb1NEL3NMXoGni
YATPiRvb2vCCWiYdTXScQFJQ7+dkMGW3Ri1Opoq8oMZHGjlhlY5A4xucpX3v2azUzAHJVpLfKU0E
dF0RagEet0bbDk87WdXqF6KeIbou5GsVHpJKi3iMHVbGWlDpIbxHKS6nu0rgqQUUYGcOcmZ86Ixu
Qh+M/DBFxRfnlDNgcbCQpY9bbdmbiafU14avVTKlgwAG7Uv45Dmqt5XuHus4wd+pb01leAUEOT9i
n5EO/lpY1XZsPU2LipDq8ipFwERipz1JnVDkquKeSM9V7YZwkJVuFV5pkq9EhUsWflD9wqlJepfg
1NUCKKz5UgE1Sc8Umvs14rR+BriLy23Lsy3OUA2TrA453OYNHZ8UAAsXO6JEyamGnAAYioYLFX0p
PtGVj2mSu3hjHlEW+4wuXoeiH6Wg44CUd/uKJGHU4acI8MYkaHHI4taxk40E087JJ5WUjvnD+zbX
zGjhHV2nNy5MVTzFuMWc20CkCoXXZevf4FXA1mAsiF7v/tOvc7iNcLXEGSfrvTdpQaDDAp5s+9QB
20HzkldvGOO6bsY9Dp1QTNMdGRfkQFms4vMe4JLDkk7LjcdDaaHVPkAOXsYd4lzjgNydZDjmDTW6
altC6sat+FjxQMzk+lXza0Py8VSgsB1YdmLVDq7muXkk9QrVyr6lw4tOcWKAE9lXkFkW7tE1ePYz
zjGBGSim6SW26rhxDcAcHQXRWb0NW5gOE4WBolkz+T42XzMOhcqxPrlnfcj/LT888t1LAD8veq3x
Qm5rBGqjjhBqu7lH8JIGhUqDahS/+ALtsQu4uIfORe1ev/hAva/jH14tAiMMu6ZYBt3HupkqNt4Q
uo09VJP5X4mAFAGU6CRzxdJ0sgQDtINddObDyippjc7DC8n0PTQZYjm4jYcX/WxmQqqrdefyUpHA
t+zv1trq9LVApnZnSl8ne99XcD4UPFBiSBAWIGR8A3QB8amThiDwn0Glaayuk5qQ4B3scREr3LxL
7zS4CMkM3hUCkLzBENAiswm0Y8jd81fM1WbDqo7UvDMZKsfXMt4O0Qv9W+dnob12/5TV80ul2fQG
dPNhgxI7UrMwPGKsUvpt0bH/21gFJgFI/+RrBhfa8GnNq44BnPNfEE6B7YK8BF+NwBAp2dKBxR/+
beAClUB+3af7OKa7vwYKkfQeCJ6KA7xEAA0Js4SR728BFf2v//nf/+//fj/+z3Z96v7r7/9Pcj92
T1FyQw+3bLoFToGXXjnslQejgnREzkDY1Cfm/fdBqh/odRVJQcdPVdDUqiqFlmVjpx1Oiwf90fRn
mU/0ooETCmCB6Iy5mUtqtDaAAR9nGkDMP1FF+cvohV5lKb5e5GuN0ae7mt2hvShDX3PXAYHST5Hr
ZTsroAjaF7Li3tnP2ip8rPkkbm07iDL5JUvxgYLgLx9T6GKu6NIz0nQ+pkXKhR4KBdNJ8k9IqtF5
Mkw2ztXdejQwUSmYjGLi4Lx5pcfo98/4wOrzl68o3KhaWkvhCuMrCPfd3POp3cFzvPp9EGjEP9xc
pY4mM7SziiahL8ih/17+W5v5WTVeWh4r9yGYdfK4GCPaUzPb9+cac0YsgWclB/jV2nc69EysppHT
pOXWFH1u5Elcox2SOm2tmlPZ7DRJrzXmFctzSR1PG9Oty+3s5bgre2vYH55GndWm2emjyUGVAcCZ
ezenmj/c2e5KGGUD1HE/5J0QUFIKFhVnjcLjyVr3JQ/RimlnvKr5Q9IYZudma6sUXBsf4uxGK5GC
ppLf9Ndfa550u+MrZp/oDRO8oMJJ4pUsYE5j39ODzNibI/D1slP/0Pg6Wf7W7JN85gGlvcemcOGJ
m9YjS2nfAykAn71F7anfN++zjkCbfcuNMc2qN4C5/aTZlc0xnth4erGRYqXy/ZrCiAgC+mE/nS+B
R2+1pv7abs2/rtZQcckKmo2pwcIA3X7Y2Mk5CQKSB6bTa85tyWySKbqb44rZajQWVtg7O9PUXh1w
4wCngDHu01YIRPzWmAMUAm39pAdGtaZ4ic7WkaBlHxIRku8/mr1p/+vJ/6LiTXCBe0umNQlP5vhh
10LJ0a0W+RvS+XOZOz+cCGz1PDK/VY+6iTlsklUAYriziZoNe75zVgIxHrb7orcwpKsYBkoWCwDl
3u7wR3o0L9jN1kbHX2BelG9sEd10dZOIvO70xKKCwOF8ee6EdsR1SzNZ8QnliStRpEwQRlqcDjcy
w50w7Pcna2i1mi1ajby7Ofe8+cFcncy+1+rN5/hFZm/eOpkrZkEXMJNqdcBVO/uwDsJRDZpfC6fj
jgX+f++praYsYllLp65BUdPZNlzmLqoiBIl0XTSmzS/Pb7Zkfla3WGzw2fzufEhFwmvzyax0g/Nt
TekAMadb/tE2WA9JKJrNTofTH1sdcJgW1cKgv6Yl0mw1Ww/THgvXScDfaZLIIcJzglpj3drZUyCC
FEEsSsWqfeKWvVyf/4bkX+PwW6rV8adbs+Vmpk8en9GEQhWyB10yhJSG++2h02sTr4+cTXfgWevc
7tNIsqbHyjbDr61pzkSNP+RweyBwSM06X6QCABjba9vruyb48mbPtZv+w2Qpd1YDHAG7upKcmev4
MxivVTP0+y1+P+hnjdSkQQ0QPfDxq9mx5xzdxmpMPaFZs/upSRTo0Jb2c6IF1n3d7dP01WoA6PTz
uc8GWl4/xGtG8NfLTcr8IfBEez/ITIrTdDeYrXNPYLTmYACDGc4ydZ2hLDSQnTB2RrlJ3uSFEzsb
BGMcXxRdwGKQ7WBTYu51ak6WG1KEIl9kx+ZSPFTtroAVdl8ssjd68VIfQPNuvttIQuyC/snzBhvO
IGE+iXyzzULjg06CHrGM26aVxNkP5H7d/JoQcbFYWXMGEtihJajf74osJavRJpAmRBSGoGKHAq8C
6MmaChWEvQcgw1mpDhFjYrUbjWkPQDq3pq2ABhSY6ye/t+FseEAs+WP+kiZE8LU30/8WcEowC9QM
Z7nJUyNQ9AILtLUweDUzDkdjy0KdgRoeFmHWBGJLX7V/GIOluJiNWWp532xY62VOGu0+jfv9b9jL
mlf29wrAS/SqDq6NAZ2R/djckPwyN9TXjnR/OUvTH559IoYBLYtkpGVMIFkmczke5xaE8+BMRdlg
M1q5G+FSb3Qn+J71r9Z6hnlWzQBYpNMeYHkc0lf97hA5AHO5YEJnc5I5HMfv0QWTbS0Tj6dhcwLE
xJFg8DBobwQTpnhXBrO9uXaoddgtgMh2e1bhhHRnmckJmMBiGKZrdbbDUI+ITr8ycwj8ogGgRAGw
PtvU6FTy502Lf0jCfnIevdqhN1n22ztzDIFvew4ECnPRNMxVxZyKNPI5GHInBFQZAopmxx2OiU2a
d+z2vEGbCCb53GxcGqR3D6azSVi/hWm211hVyi1muxf0SIdToDMBJfgegei0OVtuAmbV5ovDWYe9
Ah99MYGdcTzbICs4xEdeVcjlId3atAfAzwT/wRD7ZrcdCygy/TJ2zoKzpT0+Zw3eFWPhHfnNEdWb
dq8fzoZL01ktgaeYwK5J1o2Yse1QVw+czrkVitNsNRFGIVM28Jeu+F3aFFYhe8ty9QRuWNB9ecvm
cGdOUfJOrLzRCHb2MtysGTRriOdwHVSsGXs66FbsiTukjMKnTOY7e/Iw6asNE4vtMS2wXoHpYq5G
Zuj21wPPWYbk4qa+SLqaIRBCTlqvZg27MHBBIMJBFO2FmeWRnK95g7u5ATdnAnBOrN5EdGtMmwRZ
1mxmhTN4FJa68+rQg59bA4HLPuCTcNMmjTHwE0JXAE9Wg+sGSVVvpZg98Ppmc/YN+MikfyXmD6kk
r7uSw+8uh8P13M2n1vekw64l45sZNmj5ddvQQH+BBuN02L2LV2+vECaxqOwHgTMAVquYwyM2NOJA
U2dpU54WHfURR5Kic2x6k4vTSX3wK97DnGwY8+IAREqZOnl+8MFg/wV1FkeI2tZg5/EkmcDrD1af
hDCFb8n/5j1YDtYjh7xFbHH3bXyoxnrA5Yi9ATLQYCOAC3UHY5r4sfrgGE3MxBT0mrOEcNAeLByU
sMj/cDLaZK10MImiJ6Bmzg1nzZvy7DdU0+0HgO3MwaYLKjkUt4yek5nfkc0JWQ9rQ//DakDD0dap
zro0TfE0L7U9WRbszqbdA3qIZVg2elbYDXpcd82e0kvDiQfFIKwVf5jHjT42mq2EZQvDzXfgi16R
yHPIPMElabVEgk3lUCPY9DQb3QfvVd8LB4lFfUy30y8Hs/TgX8SmSMlbYJAC2r3QsQLMNxl+fTvr
oDcOxF/YdWi6Gz0a1GRtQNF8DxlG7Hm7NyXX1h96LqfUEQKaX+Ru2cEQ/Dg+48axPLLDR3OzFB/M
R2I0Z1SMp9xHsNlB2KuZdkO8yQfzS4FLFJQFL6VG5yUOZ2yNV8NHYz7npTNmQoOenzYlqwXgk50j
TUeNCnGmi80p8CjUVvsrCsxWSvrkdz9e+8Ae+BcvXnj5b158pNS393teuw+n8+kAf0Z1Wk3bH381
5l+z4RkbZs1jewY6mVh5/jCbYOlpT+SdZVXwFA5WWwB3NiZYZzCQz2bc4mCB5ztaWJ4cPODCxiCt
UYpdo4fY+/3rPwaf7zFIIfg87OTd4fiq3xHqAWL18wgMnf6cF07gs/qeZA5+H1H+FF29j1gIOC/1
1xNJe0acJrbfT8xJhw70tTehmcCiONEb/z5e7UMQ/5f9KcSUz9dWyy8q4833HS77viNoJc40zppd
vLVlzgMWmaysjUODWeiRSfSt751tjmp7WmYbJd8jgsdCJuMvn1MILqNzPXtIdz4HWFPQ3Pw+2WrZ
Xy8kaBbSQ4qfdf76RfiUTUijbF+kSiaNQd9JvJ5higsRDrb2LPh96FrZvhZSNEqqxpVDlaGb4Kem
bh9ztsaK1v3WFFdI70ZWIzEx5bOt3eR477wZhmGgAUfZ+8SpJV/zKZPwfsrE177dynty2FVeGbdy
S8/tEKYT3NDWuqO3W1Kr0weN0F+f7Xa/3bPS0Z1XchXciBYST7RB/v4p/6Lc/mXLawUax/Qq59Fz
wcrQOEBwF1vzert5sVedYQeefSTDp5wzIuaB8PR3bmfXwWgQMbgGLjRYOz/7ko8QBYMI/XnYhlcb
A5g6ND3NWMS703tYKK7bXV59XC2cQyLagUqBM2mECwtPz+GhUc1BjTxxzHuUCdmvhide+iPBUC/k
LG69YOs6T+Le9qbEyIgb/dv8C3mOaiZFbAfzn/plubOyP10wvov96VS5xvzpp9XpADQzv+iIhEEA
xyG3GwgoTylY9jZjXNrfd7VWYvZrBcMZS4u7sReGczrO2DJ7KExmyov51a/gy89swsYaTug0tcJB
72kNBveSNJVcctlrBUsK03tFOWzJHx1NrBmd4fioWzP9wtGlxtdoAfMqvVdlC16wpjujptSuYtpc
8lZsc2wzM8C3GWJO9yZUSt8yT7PiYGxADVlT1eGQYdbH49/X/xMP+LsdrYnFebvgifqMo8qFCy6a
Ku8QMcT2RjbdjkiP9GPT5SB8sx2NMf62eFvL3n257AAUTG28vcoXLWIlRCu3YHA5WBMloKEXTEPJ
XMUp/u0CFUwrmtXXVyQ2Wve+CLo6xCswRJigds1jCJGvBZypZraDBC/896Hlvw8NIbKuKFIdVua6
ohWGXiR5lmrX+glGf4UcBB3mznduWyPsyO8j/f35+OtABYMtxbfa6xkzECzVRKPnEXXBI97x76P8
XMu/LuVfhtELtviiXJJ7JWEYghj/DHPCsZGAurfSoeDu2QYyUljmd7jtXRoi1pGdB21Mogh8m8dO
1CF5QqPOZV1Gviv//V799buKNrJeS2X9wHcJQVWYaQ49CuvIoDkPGGcIiUtW+8Pp/et4Yt/fro+W
XLbPs8R4R9jWxOkl88xbUzXhBiw7vuKM/LbmBVN5Vi/1bH9mLMHxAZLmaQ7Gi962kTCw5h6Dnbsg
kvTWEw3Yn+hkAFDZi8mp/L73sriRf/8O3ahLqqpVDbWw98dsq24vdfmELANsEDClQ9H/4kWFeqn1
It0I1Hf0H2jl/r2+I5b6z7CFrX1qKnrou6o4cnAY7Uh4TUSNstTP+HyE/oxT2NJHntbks8r0oMiC
UOPevkLefGukgFJEfX4XlG7s5zv7Z8TCxsbXaqRnGSOCcfCiZQzjIBSakMSszv3X8NKRG/tONNoK
aZ8rTRqArGlhGVXJvBr+CbykYj+o86Zl+1y2EOLnb2d7V6ncszgWC+5Ux3f6AhDaBpNIk26PXqmt
W1Ym/BDS/HWHC4+isdvu5KwmnYB9qL3Er5Me6b5I9ONzgn+Rgwx48nZ1G1dpnS1zRKplsy08hNfT
XWitsglHcv/0S2SDK/SLSeOlAYwWcLw0qFLIpyROZxsqBvQQ3kiALZyS2yU2u3i7uFkyEoM1ta5L
hZfisH08H8e4xmGAEtRTrQvZZ9FEcRrugTWWPf+fLtX7aIXnYr/Q6hV1x2h3y4D0UyC8/QOBMzVK
QcpypUlGd8mW3K1St0vco18mKhfMSJzWjOv9wNBnRyNTKfiUqNVZVAmdTcmalg1VMB0X9aZLWzFL
spe+7Eqgs8mkiAYuYxyTWioZrmRRf5yBt4uTS5f79mE8T8MWfIT2+maKfrhyDYS/x2a16tveyQWz
oeW4MocF97MmcoZgbl8k+OGJM0MdnI/AeJTM69MDVJcMRVFReKjJ9cIy6gftGe0T7icsjSuD8iPc
WqMz3vILXbERRY+GlJAVlkdlTs1PCffvZ+XPyAWbfK9Kd+1wfp2G1V41gPGrq0K4BEst/aSMDu3d
oduOG9Hs0hZQp1Kdxk+24X3ihZWOa/F2r50f4pbcHR1yL0qglkpGFBIcYnGvV7LQwtb8Nt2C5Y2z
+KjvMxaazHiwbcDJDJXV1lu4hjWrNp7NO4mHMgP4IQziOMlqvarjnxq6UriPO6NeucWamKSz8E59
yr8kuE+h1AlR7Kahuq/2Fbtkop9uiibJqsyoar3+48693xQtTx/7KzeFlmeqvzs4mR5YgISq1n85
UuFteSmn3XF/ZySaw1zRxiaE4LmWAGtLRhK3oLh5mqTX0YGv1eWqUnhIqvenUEK4ndAFqG+IM2oQ
/u36ok+5dMs+L9+foYSn9rZ8Rq5cXludoaCLhU0HeD+NM8CGKfOUTKpspMKrpOwi/SZXGeliVzn/
mOom+E8698pWr2ygwoO0uC1uyGdchZd3pK5qf1FQ5/ml1bpsSp8ehbd9KrqxW+l+0CovpkQvaPCa
Jv7wO/Ip5IBJLB2r5EyoBct5SGuPVFMZK3O/Wl9rxbnbtNyXXaePPsz7lApm0qg+pZtyZRi5kyFS
ICPShGQdxT+FlI6gcKB029HD05SG8XQeXkCwlkZgJRuoFmzlWam9omh7Pw2JTRJSwxkQeHyX0v2r
fnr+3idbMJKnR/WZ7+tMNqeocnXUnXWg3YBY/puaWR0WORKntDLS9tSpBVSanjaxULPMef8YAb5/
RsGwRLlRuW7R/ubA/pQoqBCL8vrBXZVcwbLzWrAr2faEBOKNhRXI1Ruk41dmWAfofKZ9qCzAL51W
wbRIFc14bZULO+fLNsyq9F0A4xAF19ITI07ELwZTLdiWx70exXtxOSimqmTehoKJFTagETpt/d8X
sfSGFMxLpi4Or5fEWFXv5cbD51ICJIO4wZEC0pm2R2Uj03+KDR0nIdwMkFftMdxlaMEf3/aXKWvi
Er0Z7tOicsjkiL2kTSsz58ObmcPLeDH/ieOrVavo+8lVo67VC4cz2Uvb5HZmFy9uK3eAXeG3pFSr
AYkA+fh9bT9P6m2wwgHV4u0lzndMCs2PjQB4keF6hovmuGSc+kcT8zZQ4WwequddpKU/V+461iuO
XIWNGMrYqP2kM1CA6fEFIX8TeZIMWljNMDV6njKUBsLrRHQF0CNjQyVMHQHgWnCkPNpI1tDxgVWI
HeFbgdsniZMtaZxzcwB6FzjwIA1DnQKdEBKVix7aAI3MjatoCdCqJLunoAovB0zowAvXFRIhtTYU
1gN5EgVZ4wE7C9yMhFR0jEyuIyGjMUfpokGXPhIbII4FVaxolMOKASzcejeIbNNGZZSA1RhcIXHQ
7Pp3xXvCogpa2M82Eoh9CKyudKfuImsH40SYBDmcUPD52LexQNDHJ4eenTSgGUc8NqWCaB8t0ts+
FC7uIas9dOXCWw1/JEfrYVb9/gG8zIimy0bJppeNVbi4iZ7VXnrM4UrthF2Ad8HDRGg/HSylMbg4
qX+7nn8mVnSFjWvNSNUdByxlZwSrMfQOHSBsTDGD2SNRwaNALVRShfnogb/dVqXgJZwumb7Lhe8z
FlHGK6yiJYQsys8Tuutn82imNkqzeSULq4ifv5kiKaoe69KRhYWEvbpE2sP0JxWvElyCXskWimv5
26oWPANtr1SexxurClNW/MP3GzUMCBfuSyrY0AbUkVF3kv7NKhu4xF4oBU+h8jqk2/zEFCFpod6C
5pwp2Juw7mbJFMtGKtjbm3KLK/LzLJyBx1QD1ITmBbSlpc6POO2/LWXB1F5TiUS3eDIxtUEUnO2Z
6IsuDWXEwvw2TMHQSsp5ZyTCxcrQZXnwn9a9XQPsA5jvYafENKWnsWwBCyYluyvV8/PIg5XRgUHu
RHCpCea5Mi3HshteMCfpAoGz44KZ0c0TJJzIKiy2wdcDHgsIGJGEDx5jYIL/6HgYslSVNE00Kvz1
rl2NxMj2SnoaShCW+iRrqHSeAMmVhmufN+7PQMXzsUuV6+PGOUQx6lueguihDQlGRcgANkm/aq5K
JvbZiPwZr3BQjPyuXOJKInxTVKKX+RK+FHzTJzBsj/bcsmsmDOHfz+Wf4QqnJE7y/S6SWUeYNzAg
on0GhHa0oiWvbKiPM6vRTaJLimRodfHzN/MYJfJLjl8H4TDK7hT1Frv7gI7kwaRK898fHeG3sQoG
8naQzqcoisS0dt1qgKhB4/HDX3UYbgHFlm3ax1V8G04corepqcr5dc73DCc0/mBUD2WzC78MHm9e
9nqXDVU4+Hp2vF/P0l5ctxeCwlHwTQSqNqLOfzunwsGXtMNRzx7MSeTo7t523hU37IIg7D8KW0jP
/zjWHI8fSNjb8kl5dKjkuZEMm6qHwnFbBml6tbWeQGnSyVZ2ED+9nu/DiSV+G07eLdJH5aknHI5p
NVj09EA0qclANlPY+dt1F2T5P7jV70MWzn7y1Gr1RcIMz44AhlPkU4FuiuomNK/ePxlM1utCdV01
pGrh8Nf12/N5UDRaMikpWi2CW8AnwtGCxM4uGUucgqL90N/GKpz8GPCFcTmyloLxSSehTHOjM6Tc
tKR2KZkrdLCtTcmYn1629zGLV0DjukkVNeHJvvlCvsLT4ZDal5ni2ieD9T5O4Qa8asnp9jj9jJMO
98MdkEloZCU4JqJQdOpXzZsF3/Y3xLJuNr5Yzb1foVl52xR40NS7tfa9Uj/i0/V//6bC83A4nvLj
6creQtpvK2T1aNcBz4KMQXmqrWydC2+DJp+S+jVj/qSEvAXx1Lpu6t8C9/r7hn6AfNaq75MquBB5
kl+rtS2Tqnq7riCfiDrjh4v6xhPSMKGudv2+wQf0xBwAym6UoVk+httv4xfhcLtElhIp/5moAY5F
VLRyd/QfOLUlJ+oHwvVmedSzosj3KgOBeUb/DDNAoNt7kCT5D6r84ur9cjV/jvfbYIkWZ1dVYlXV
Xu1bQy0jFhWeniDogJmLPJdu/b6PP2Wy30YsGB619rqlZzG98WN6aIPNwfyQRIQbp0r6p1cyWtn8
CqZn91LSvHrC9OC5IwpfRWFK1HdzV4EmhBexvK5TciFqBcNzzeVnpXJlfjDN9tWAXJMcXP3yKKvk
kheRZHmeqdX89bNz8xpvYTd3BcekoPopWcOP5huXTAJKVVeMYn1VWkTaibcpIXsGRSCtcAc07lS/
bsOZTtfMsynYiVWnZNSP1+Bt1MI5MZKsetsvGFU030SBoCh+4W8u6EIUcND/crTCOQF2c67U91UR
mmwb9DSixAPyg9zKwinNO3zcubeZFU7I5XqID0dgkCKT7hs0DFEf92+bp007+H87r8LzJD+O0fWh
sopnpwW1DEoIon8sEJbkXOJ1/rgMf7vZb/MqPDvn+/Z2vEecfBsSYIAUKXKbiA7RxAICmIR2R2uZ
6oCmDxv6ggG8MeVp9I9e29snFF6j5HmTT/uHkgz34R0nSghF6YEeJH7nQZuqGa0eOG+leYiPaW79
bdjC26RX5dszq9TFg5uGxrSzXw0nCp2klh93I6a+pcsJTia6hQBAc0GhxCu7pOI6/LL4RfdYvsZa
djPY6ItdGVSQLn7gkeMhf9c7MPtapeOVrPQPhODt4bg/rvs8FUYB/rFw2xAN2AdR7zLhj0YkYAer
8Q5sQMk1/WjO/yx0VRiN91HTONNAyCVgMMgkYNBFq2jd7gr6X/re/tHr8TZcwQbdLupLvi/YV+FE
YRUyU+pCLwCvHh1xz8aqZHYfn4634QpGiIb7a7qVOb3btmGSHIEJnlmJVqySgUps60+t720ZzypJ
kTxj8+A0cR/hywZdYn5DKTyDHqxksE+5s7e78dP78TbW/VQ7EUZhWcc3OslFZ+bDuoeHspNRdv4L
xueRJln9cmZKmSuUHFGDR9nJ0wBWCcRRWen3szf4tlUFQ6Ms7mpWy3/eCx0xyWEfzmj4M0uLPCVv
b7VgWaJMSs7KiWnVezd7WO36EIxPzjaV1ZWomQg69JKzUXIIi37uMbuk7BYjEhgi0C3quvDIuAv6
lEtGKrnMf3N09w+auHY/t2vbQBgcgkLMNKqBUFdQPaaxo2TAsqmJa/F2FPf5/vysRwwIRcCiK8i8
gxR+zFLXpWycgtmQbof6RX2IB95CzVmAl862gpKBKOeWTKnElyg2U2zrTxVwOEPd3OyOAKgYTGsl
411/X5ZO/Rzq/jnzRc82z2vPx+HKmRetOPvufiYPUSQEtBhZnUeY0bkvEiTGRHCm3iG5ToMnrZPN
OipFQl98Tyf/+UYhp2QJSl6ioiNs7B63urHjs4RQeAXAjKOAAqLwsODDnjj6Z/guEUiC4/e/da9q
BaujxnSO3W/C6tgKrAzQKv9cF8OrIPDRhojZKplsiT34aRt8O8Lp9alF1y1PxIMkgjCnJ89Ap+oF
YHcUuecJbfKlAcCHXkRC77eNLxihRZRV7geDFT6DWKX++lwCfgxh4ufppcYKHvBGRPyCXr0GIa4A
fiBEA/wKuQ3v0H640DoTkk8GS6mzHKxKVqTkBtTFZXxbEfWe3fcHmS1AZSX8isx+HXmElHbebadk
pJInpojHTO67czXPuWv0NuAJBIclnfPfx1CGgzZ4lj6cnzMef5a9mAs/7Ha13VFm2WXIax7oMEIx
z1v2pGkmA2qE0rRw5geLgeB3Kn0HPq+rDoihRuquKhWM2OWkKbXD7flTrInp7lDcNeTNIdIY/6hS
qVf/DCUeirctfF3hl8oPeHVPkqxHZKF3ruoj6eQ/Oxf4rVPrOrk2HklpRv6znf4zbiEQy2oL4/nc
saEKlPM/l8maROU5wo/gnvf5FYIw9aBc9jX1JaKS3PmpDEFhI0TB/oPsUdmcChZpoRrRTjZyEaxX
rTmIJXhQUnzI0ny8eCz/HnD8WbyCB/RUD8e6IV6ex/fOXyASu3715J5Q0RREBP/o6v0ZrGCBorxa
T58XDqPe24c32xAUlSatsPERLnpBjVIyntj5Xyb34/69nUjSAdEivos4Y0CtxhPEVugitKSVDLk3
2md3hHf+yyHFfXwfMnk99G2Fjau39j6ElhdmOdT9pCmnJD72RI71MgBEyRUvJnay7VnAnjNcvZcb
NeDPgaID6vpBKcpUnIXflrNgS4Dr3SPjIubGi5DDq20OI09BhJjWtQji5gs5CVgX3WvDCEuWteQ+
FCHPyosC8L3OHElekYYQBFOjzbEUJFW2lAVT8kiySiXbcxsEBEoEw10VCT58sNJ79/kV+vdV+EG1
vJ2T/AiI+6IzIcF8k0OoBXgJykyoh0FVwTjhlSxg2cwKBuWVaidlF7N3NWgihugEQnCfw9EBj9I/
88//TK1gUoznQ9YWZ27dkTQjOEHIJAQl6z8Ocv6MVLAn0BY+olwWk4L0nEwJIFIUdklIlU3pc4zz
74GKaRldvUX354GBXh25Ey1V72sLy1QUhnAICwRiqYNYcjyKeZmaerq85DMDHsDP0YqPNs4KUbW+
TKGUc68NS46HaqhlcyyEVUb9eDPOMjiqqmeA0auRd9s8KAdxFb4Fv13u7b8fq/007TwQDMrb8eoB
r3YCRSISqLOdK5vU59pbdMcBtYE/p7jivMgo1b0MWmBomtznWHNTX++RvncXFOoXCFJDy2vGfq3z
ck993SMYBm9Zw/mfKv6ethE1ABKJWPsTCr9kKtJh+8wypo8wcaHiBK2d927fYDSXyCSaNV+wvAMB
SBz1aOtBjsh6OlQ5gfHVukwW/rG3sDVHQhUvsxRH50F92Y/J9WQpkyoU2hUrG+ynu8SKVylC50SX
nt672CkyrHlAkcpRGjf/GWiC5oDmYCTx/HH0BAcv+moAnDWHtxAFee/UigdyI58bX6dgEfDB8vSM
lOahcaTRVYMMYi11jlPaPul+VeHo+6bCeCI4/375QwRkQcz9q70a4slm7YQ6EnoNtK6qvW2bqY6P
KAygVNnHhV94aPuQuasHzN+991AGsc+jA+u+fgVCCxOuvsyCkJv22qYeonx0aaqIm0xqNI6sFmHU
MlKHs2UbkOPc16+mDu9tKx08vkBdnlA2Qk3gK/u6LSwJlrUWqyjoaEXHOe9ouEbdo6GH0uACs/fE
WFa7iJ06qCjFiakB/pPM6mjPlwbGApl73VckSx9mzQfyyhggpzbJaHutNQ/EdEpDeTWrJ49m6C0e
satF5omHJTMX42Nw69z8Y9XLUWJHoYzCD2THj6aOFgys3NAMg1s9+FuU3IxRSpX97p1wcWP+WSBt
W7luEVK/6iTNjU6MXDmk1TvEQuz46d5x+fPB61uitnN0pIWj3DwFhcyLnU3vUutGHvji5xfTSHvP
iytdXH450q3Dy0/oDzg6z8g/1d0YxKx3gy18cOSUd2SIEBE12/sXyiqId6H5spQ2x4etblCPWklj
dVyHB+sSyMPatXU9eVFiG4ZnAI19WXnipHWrhnxecIdttOop32pun9BkQvPoaZ4PjWTnvJCTIAHu
p4b5wDZInCw9iIcS1PgQIaIjltuVu3mDSDozT0sDFIKKXNPdWyTr27m3ePmXW8Dc7jCx153d3YsX
rSfVO7WpaP795euncSUK1X3jfAiMgyujVnK3mEadns4r7ep+DQ0WdZQytuTe4R9TrAPk2yQGTvbt
4SkA9zSIao9XC4rmGBKR9R7uwgzKeWhU3VsvoW5BVNmDDc3azpiwpbeVGczm5n44rkIsn2PycsjS
LvwDw4dbOYzhlNbAzyHLgb7lbIW4QSDGQLWC4BzifGCJdE5cndUTMHJtQ6UOQqHBDQJkJGHQm7zb
SPoiLnKiBwxNoyAJSelwCCqdSPQrt7RByrCKxTE5D+EQ693gSHMvOKVQDn7fTkh/bvQG1MtAwzpS
/9E5IUuE2kk6gvzAQa7mbCHBAToceTikX48od0Ig33gJTsBokMxvvcPstqzsfqR0EMRE/Ks7iZsp
JG1H94XoqaCgI+lhKSAK4J5tCpbT4zjfSN5roLaVCgTYqX13JDRBYLDnHqTdZG9q7n2MszLn9wQx
d/fYrnty5+kZ5EhEEWPRkgd6K0EX5gIx6gml012r+rSl9mX6mEqb+gZfjmauYXS2uDOvrbPDpkT+
YbPgTmbWq3tila9mBhAAVWUo7d00zMLXcAtlttBewPRITt1RwnP/3n+Ozpi3uh89TGgMFrK7yCGq
t9JObJ9bXDxCXRU9izOYOqS0NguQ5joa2KS8QDZgccz5YSzB1IfmUxDP0k5iXyg9ZbZEp+vNrdA2
LFnpSoATTigqy22/MmApKh0Z1Xuhj/D/WTqz5dSRZgs/ERGah1vNEiBmG/tGYdi2ZoQmEDz9/6nP
ie7o2O2NGYqqysyVK9fCdQvYrCc9rP0GLdPBY8ATEzyrdRSuZwn2SLluTimByU9DkZRV+7p9vrbJ
cfgUPwXNvksInfa6nXwwRj7UdoI9EwS2zjGSw4jW9DvoVa8b/a5z1r30JfZujbg8/8VlEo66k+Hl
sKmSzY279E8lfmLEjmge0phXkAaOrIm2csx75uS9z2l8CzmsiwNX1cPwa6SIRvLqux5wCxWoxZdB
oi55aG4ebrdNk7g5ESh1HqbVszHV5SN1n6/AMJ8WkTGz5Q25QgaUVNipYKVYuH3pd4t/NRRP8csF
u6EdmkY9NnPuLEeGP3SEvXhY09vGBR4l868EMTx5s/DM48u/Xx9nDcPBjwK/LSYNYw0p6CWa6tx2
2Yr7Tt8aSP0T95ABwhuIDUd89pYdGv+HWXb9vnr9aTuT6YmPe8iggXlNdvinXN+b1jV21erl1xf5
H4bJOCOEEmKtrCJWqagRR+r1fS6O7zPDbAoZgOJWR8VmSBdQcsTF3sM3z88b+72cLu1J+RXW71V3
LGOdihI1FrJNUDyHSFEd62Y58i7Ok2yr3InnMWL9cPJQr2Vc7vPg5TKMAPfyr1oVWKByLeYf3dnY
gZnLZ8WfTG70ARl8V3deVrrJ/D4qn077x1cw3xi1V3vmqmWZ/gwO/F9xfP0pGM0Y60m0JNXiV1Vm
iq/SHsGHyADzyb2SAy4sU2Tv1Q0mRGi6f4yXEXM9w+81KwVpmzYI6X9hpR1jr/xPlQkt01aJlVj8
N3tKCdw0syBiGstWQhn7tDAhCfO94r833crcvCIz0FdZaG7Ma4MXWWPJm5TgtlHRX7pmW2a5I8nv
GOhAQJGrIubJIg07Wq6r2dcU/6eLdukJzvjGfeMHuy0xt6L7GOLS4mSnwXuxAV9kdlmor1p0i3vE
SibrtluEuNMWiBBWcAe1wAgK99/E53p9FFvsG6jAs+19Jfk5ay86PVbd5XI8oY5IQoZpjeXfb1a7
fgTiMjvUJxz/qrszXaRFYN7CGwKDpPjCelo1MSoHHWXFnzn640f6061IhlJ4bzOxgIoqSD/TT1Wy
52WU7xaGGOGNCQicsxz58NHghzA/stwQp8HEmqg/5bueFKs6mhsi+GaBi3kZa3/vzGU8rgR2JgNE
sAUXqLjaCmucjn2Fu5W9GxZo181A+vgzYRLd/KTBI+x/0thYP3dvjKPTeHGtsFjMcH93Hyt5Pvgd
ZnYum5sd8riOvBtu3tnY09K+M7buRj2KkCF3ODWEmc/hE0PzX+MqfsqOnUfItei1FgNjYRUb/SLR
lhfsB45Sij0ctT+ZC6ZlLzb4jDOvRSqQbev9FDZRw9ImKzmWFpYSjl91gVJzxcBj8aW4eaBNVnat
A0WzJPxhcrt4e+LoT9Bq5Y+xOhikCOQhqye767YysZHprPGP2aHMSSqno4HcBdN9R5Yw5aun4PeC
n76sRFlq39Kuh0ma2FOBC0QGoyD5SwMBq9fUE3ABqp1XTV6PvZtHHkIIYMAYw+FsR0D1GrYaQ853
qkkZuymSV3ApA/Ve1JEriMUvCGvDVdtpa6I4ztzsrSbmu4vqYMLNS/OZWIqUeABoH9gEzS8SkwiT
1CdzLwHLGLAWl/dlGvGDOI0Wewl3owUSuJ8PxEjJn2wKEJdi5oEIGnmvvMJ9i/yRcgfBC0snVYeQ
sS++5CDzpLC6aMSaXT1ZR0KfktoqvgQUpKnVIceaYld41Jn7EcIRX2GOpmSZ5obE9Nauq3YniUdz
tN6mtdTUpVI5YxHUnYfh0Hvhpe9gVLxnHr7ai5mQIDsG9cPXbvYgKhxDDkbRTk2vad1nIIezA4WI
NriKl/VHon5yE/3XworElgJr/N1uC5yFXuty2cBuKgPCY1hTKD3COhbPLJh/P7Yf5c/7qpcegaZ/
kc47JHv6v6wltTHRZiQl2yo13tdEIF4fl3IMJyR8Yxd+sqli/Uf+EYmx+L3IUW2Giya15NYeGRMY
9/3g9g/rJVl5AotLIEac1Vg43FlkxBBWix22CVtxXW7kJwbaxs2R8R+LE6bHslX5gQ2kfBVIxFv7
9TdS7fUeN+dI4QrcVnk5ZtpvL9Vm0opZrijA+IPeOQoJAEuGd3KgI6P8pmDlBGH/+drQ27PJqMK7
hzcotd4TcfUW/9x0rcc15Rz7w1eeVnJMiTuolM4+sc4QlsubRwBaBMZXc8rpIHPwBFQH0FVeKVcR
pzXNMffG0853zY7AvuI8LedNRAxHBGgW4Kwp96hCnfSj5NcjkiUJr8aEzoDyMeKiyajbrhst5efN
ZsQGBgPN1lbKaJBtGdl+ThiT2N8GdRfBGIv5hKTAJmGvOmeiMPmrarucnEEhdaoDs3XfbRTesfBm
1ncuEGxB+NawpKy9S0IGyCZFEp8TLYSLa5LZ3PJTuxbKaGy2inhsbtz6zYdUOcZ3/tromH4bvoZq
9c1aoGtOQWFaEtLz7yB7LjO8e8it66W0e0Zi5+aF/doZDIuoaHe/SD1mrzFCXGq9SalHpsmN2Sod
JUxM9WpX3GgxHpgMyQnMJ0prZT8u8ZYM8N5e4hTm3FHqTbnBiegew22b+ULoMk4j8Y6sqcRWkJAn
RO/NgCG4ahuQiN5WJi7zT27UaYMtkn5sE5st3PYYBTv8F+eXxbagZa07cwwufl94HibnLHgRMCQk
+StfCMRfSs0PPL9nl/fZK5SAH3N356gUJwyHC/+VMKOtbgjpbqJbKOjemcjRzg8E8b1XWM/qQyGq
OFHqSN9kUp2XrCnXSMjWPcfzuTfZQPvmp1o9//rWrmOoV9D1bqTEj6MWDU6H4PntlNjPHaGR1nTJ
HYT8fBJdSI1tc50eJU+u6Pj/wj7/eX508CjYPivdfnw2Pkou2ZbghrI7yC38IshOmj2h486fLECu
81txQZ2c09z+U9YJbYd5jREwIfv4G23Nlzgv6a6hdymzlC+7jF8tG3k2S2ZW1mvsIcBO+v+dp/sf
lRyabxQcqYcFO1r5z5PIiV4/XGOcDOBO197sQn938ngmBTPVeX4yHkr3I24wu8FijWohj3v00Rdb
vPvwNOrCGgW1AcF1keyoDZ7BwNyHV2GRKcX6ChtJ6jnjXOyxASRkPDzxzHU73vzn4nMmyPbsrAdf
tIi9ohR0fMrOESKGUhvaEqLV4FqAYcKNd3k7Zd83UrfsmO4xP0bC3jw9LKwkyA3uIc4MT+8Nffmv
A94Bqju8vWx7w+6QsgYD42/co0FXMoxUUSRRPay4yNrmAHbzBBdg7AWv5WOO7Qurwy9Ag+fWv6xB
dF53WzyIW4LkUrIgoU82UBKtePE0yxEPq4/D5M8GTvO8pXkWPVyelGDChW728PrVHcTsomc18/aC
imuqRFKAmZUmeD/QjcdE45j4pZtyJfJsJVY2DmX1XJoB2dAI6pz60vGcl9ZPT9rqjtM8dyXmHemP
sWPLW8mXzBPiDoo4eDSQSAyodkyu+If9u2V6BTrrqXshqYUsZMKyRok+zFkQYCkdcw/VzcHfWALM
WvlgxmZi0zCdOrnG5hF1uDthRqMvez+N5pINXC1zhlmJFLOE5W2zICNEXGoBBaR0de+1VhpqP5Hk
iG7u70U/zzhiGW3zFV+VxKRO5YBMTYIlcg0nzD0tXxRj3YpFPyID4g3L3C9gnrMa5D2YIvqwWeKZ
ct9esws3/mwHLtkKfhY6oV8P3ixXi3NnFTaxZpc7FnJi8kiyibTT9Ybumd+xKJnHGPPC7VHluqGF
K8aZJy9VDzCIjwcyCQI48IwLq//RkdN42u1S5hLr7XY9K5NUs8uUv6DwQzyECtsflsqX8QXC1oNu
Ku4dxeCluBp/xPPkDV8IC27fnrbmnvda6uDZdFhaY30Zv9xH2PDt4aPMGPVzTaKFIQr1LG4RMK1E
spurtLlS60W4R7EOqV9SaFNPvm20XxC2vuN7Hwhs4SXG5cf3Sg/GU7FZEJTTwwukZbQuovMtuEPG
+FxtOCX5ieremTdmpAgb0p9BD6j5sDedPNnD4p2rTvPvK4Z2wz4mgEPv7sL+z/h+X+dsUPXArzhv
3gKNZJPs0OpS//nH9T4jrtWXEbU/Kc6AlLKANfgL/oBdwxgArPSrkBISnITy+yfF1lENO/ToO8w0
s3+PI114BMlmNxuSuQcOHkqIgGnEWC0X47xdVYxeCcbPiKJO5y54h2Lq3vMT/zvpYQvgfy6oX9za
coCz+cc81D/jx/CwEa96O+SEEY4vHL2wO6sbMnAmvXOLRJej5g4rFdH62Zjt6ebLBdWgES8gGXEh
ODX3wmlg0pGd9WmqXL/z9O0NBXWbmwbDhx6R9BEeOinY6k+j1/H3ZKuO7qE9pqTGjdv5C5DpyeP1
5gT58clTAjDyKjgdEPIcicWZWaWV90bnf4gKhsJLukHk7fzGSNytwvRnfnOqp1KJzZC57I/eHkB9
3YWMbaFtMYPc4gW05OfSrznnb27YKsIr5s33ASARzfNH+K74RBSv8sw9efRR+sHhafRvLHNNoUkR
RP7V78g6A80RUQRe2An4cHVQl1OYfckYy1xBL4eVYrffj62JtIBjBqM7d99T0jMJjoGnnBpEpUxE
6+/sKtWqPwfH8Kuv5nvBqzS8CoMzqyls973fAxCdkn8vznyQrsYrZpXSgT9y1T+tAnIvpisCLMpu
/gJ+kuiNqAYqhlbxl/0tftR9EiaEcvT6iW+H6ppRzZM87JRTHTU+GPrNK13zAE6GRfmQOeIZGOcG
ouhqpwLPSBx8L5kPmkm0EwKd/fN0tRlOf/maP/WhunpxgQlu6U5L6OSrMhAD+gMxyNVecnldZr3B
WEBu7G6NO28g+GCwFZmuVccJufA6DxJfolDFH5lvkhLTXeznQoWzR5wsuBZGHKKRsucZCBoXYvbs
s7N/ujJIOHUztckcKT2ASpf1z77wTo1e/hM/JOAbH7JQxCJf+VzljxCRgGozgEB+MCOyOCsdNEyJ
nzbucxxtFKWRNNX+8pivBKx2/mK6o/Gy6h8jaqzv7kjSMw+OjL/jmtRt8QmkOX5PIA3k5sjShGTX
OM5nxKM6mj5Fazjq5/tqupoB8QoDPUBjR/Drj1s4Gs5t22hWHws3Vz4PTk7thG4NaPn6tSS583Ie
CYBaO/Ve+OEO223r1XzD1UG5u1EEZ1uQinlpTzffgC1wD4nV7Bdm2+xi9ab900b6UqLjVYTvjXnE
OOJMG0C+crcB3nf4oMZ1QCMD8A2rKmAr4jiwEjgs3p1qOJBBSThMhsAhdJJ0b1hRlScWyNgDVKIK
7/MdgCn5MLPsSIEoXiPFbXY9luaByHVbRq+TyObybpu5MlH33eWNrsaMxM63/ZuiXo3rE17vGyk0
/tH0qn/FQGHUo/54cblkzrS7Le+X8rc5lTvZ8dAuwHOoZ1OwDXnT2NcSQx/L+aH3YFoO1GJBF2KM
oW9LoI8+Thj7I+rPzMuodO8b4qb1cCcbLxhxaXrqf8Ie3QroFQvnBRi2Tnba4kBEDs/VcQ+7rcnb
L13JBgedk4b35U1alAYzZEJOciK5Z/E54vYN60XnwfGJ5dXj2MZzvhqBuxNx4Y3EC0I15bMn/LbM
BrD7zjpSJUGzxD5ciIuVtqtwiBjcPJ7ODft5R1FA44N60qfTQP8HR9hj9U/4aeMFWudxd7yAgCiT
I5wmsoLcLX+pfGjc7WhDZbnbEQdSvmPogUViaZ0FIDL+pXswH94TpqWzMZJpA2uk5n9QQ+ZcmTCF
kPT3/PdcXQ10brn8mSXInjPCIq80xHybdfMKxxNyJitxpX3kb6vQ+KqIvUfpgw13kZ3FlXvWl5fN
6RG0Tvc32QaeEzQueuK2fq7jiagHFmp6ZCw/bHDcmrjLc67T7/GP5ustRILlrAKTP6zO7T7kOc05
Ao+SttC5NFANnYdKZkPDDtInqdZ6JLHb3b2ajTz70KXLtHIW+Fnuckzh9+l6vjYWy/KvpT4Eni2j
JNzPqPuc0qKzdB35gnP38Zl5l51E3U9eg1BAuhPofurYo8yhhv0fU9zYcnxpqVBMLweESZxxl3DX
3NDHJRkNQHp3i02/k2gb+G9yZeJlAErYcyp529F4ot2gB/cD9TmeqalP5RRAR1k/KGeelfuaYFfM
74p+TxroS6Cu3nt+gPRybpo9kjtHshtKG7Yr23YWLukM3lweJ99pPHDuUQVzLuLn9Glsb58FNyML
t7jmcf2BzYHz3grfY5Ss59uPpojziLRV6sPrvJ/lTY+P7ZyGvk6LC8ZS1iNEq49V2rLIOxPJ1KD5
HraPf9222mDdhlHd4CWnee3aHbZiJIsDc26gFAdekjL5WJP70nn8mXf2cQazqfPxh3/hXDeQ1cyM
wscWasJao4e21O3fy6zUdAYlAC6gIRPpXAcgHyHnndMapO5V54JrsL5auM06+fdfooWjGyIqDN0g
XvuPnzNeYN0/19r3PA6U74HplajYEl4jZU5awqd/32RQScDi6KLayel9zf5JH3lqPR/MreMDEfZc
tKWvhFDMaApEQA00qzCxnrvoo0ueTSIsARzD7jHBiSdvfvEHnZvWSU9PPL14B/9mrsH8RsvTENCO
cnWCPjvdmc6gPUiwp1ay2lAMcRciuvtFEB//aAqQf7DscUKGgVsv5sJZ+N3a3v1ahA+niQjaqA7R
JbJI2EQHmJAJSl2yXm/ox/gesOfoGIA6wHcCUcCsd0bbNy19KOwf5S2NATKwWziBQEOeRaMFSGdf
yTgcknDO4lzzln8Q0R+hvjR+zwbhENJENKe1b46paSsnkfa46YLccyT4obw2eOmLemb86ktn1yFk
zCAUAcQumMfxqq2xmwfZTZLIuaOWbdb5x52oR8xGc3jf8np0TFowpt7Kv0vqu9ggvxV4pwNlwPwX
1ItBHbxmsMU1cEcUA/GTnKbgZq8Sqxpc8N9sK9CBwbBQRWC+QDu0rJyldrmv/2Xh6JLEh4a4aTVH
+VVMIOELW6Vni843+/ODE2d8V2EGpuTVbn8C6veb3zJ4bMYTV8v+vZLJZf3+1PMA0RnXw1abbGGy
s9YxBw7169SAbcFCYOhZdbh/q95/lU77/TRtNbgdhn/dIX1HPXAGGfb6vqn9gnMkfNy8hxrKl8qZ
FlTekFCdVPa6g0yOQhaN/waA/p/qPjG4WVuiDuVh4RaXbvkWZ6R30WG9np8y9IPHoCdDhTLCjT2D
rJgOW2YM7p4oDhiv/PCSr5toV1QfyP0LVp1GauYVog19Qtat9hGquvUggSR9yxnOadelL3zpO5mc
f1Ou2hz+A2Nlr03qy9yzutXgtQ5RikSgcHhjpeJMjaNidsx5/uSAGONa2Jqu8ZXvBGJ7Eg6tX57K
0mkQKjkJxfxpFKbzMQfHE/iLwzv53WeGMLNgdZfq0o2e2Vs8vwqkM2PV5WQnTrLC0epEdixf2F7a
9v75+qpx70xJ/ZXtIq42T1wNzdMbMesBUVNWY8sSMSIe0j4NjRA39lDbgiBR4fNtzGtjIhZULkU9
KgSneGEqVtrdYVJD/ZKWzLfK3hMPcig3pekONR7OnEQpO+S6PQAEcWaqjVZRfk/jcpxCjXyguRQJ
KDgZ121diRTIWedWSmmlBaMtLI3w+nonu4YbsKHV/fi+GWtd+2luV1Hf6MNRKn9fyaq7EzlqGtKv
tewI9bbA+qxlSZz3Mes2g+w8EKeldK3hS7hvfmwG2o/yk9SROgTC4Ck1/VNL0+ZDrqof8sMX8RW9
L98rVdzmst/gIfi2Ov3fgNmy4VRcd5LfPi4GVHqKq+kHDBp2x+3hT6oLzsqfk3tc68sO2/od6ST9
uoImgP36oc/u9PEYS78kZXOWSCLHMIT2YR7kK8QN6uE0myya0S/MLtL1vQ8WlQ1jqy9CgWqfn0OD
id+ZL5MmkW3ct/Lom0QvFWuQ2pb+uobkpA95z6Xs3/5pb9sbchf+U3G3UiWi3oKDc6eHRHV8dwcs
8ETfYNVc+ZrQ/jwKH2Jt87HEMZKN4D241cPu220KnpC5ihCKaL2hTYU+HEEZKku3llgMiDC1M3Rr
kvXHysz3eW6X/GXm6uov71TFGIzVyXyR1FhZVZrb95aS7eZKy1jS4uI1a5JeyX/hDpwuc/C/gT63
10hYyOVu/VhVsmPW9gjk8vS77STG96/RtHUoZql1u8/9GJr8IxXvhW2oZYH0DMpvE3PuHRBZxj7N
PY2kVrA0ehl3d3p4dfKR4899d0u8fPrDm1Sp5FvapqXfkry6bRa8L780BfpyywGQB+u9vN2dO547
KMjdPWqC/Fu+3Mq5IbNo5gQGuBdh+pPyDLTnV1vC7omk0SHvkkWb/3aoh4h2oYbqRSxnKtVAq+Ad
GZC47qthYUtZlCPh3NhP1Xk9Xaqn24F+KcS7dLKnT97KoARUq43k9c91hXM89u1gaqzqM35k1nR4
bAvZVUZHu3vVcHgSRAa7IcuUl5Pmi+lK16MRYtov5ZeIxD4pO1UimAkPqbZzjoREIDZilQ+LS+LS
vj44uPe9lkUSt7vpgjKPMHVTm798MhMNSof5H0/DK1Wb+42ugsO/cEYKyR6/74KjUcxVH2TFT6zl
tdi4ewM9p/r6uIfN7k6tqQCQvvkRkKXgKJNNMZRXPugIXRJug/RuP247o7GL8itljmQ8CL9TQc8s
uiXebaRB7PDkg7SfKGJKO9fjonWMLIRQ95ZskwiXcgu9qqVaeGkRzSytwc7OT9lroDijM9gC5UMA
sW6da/ApzG8TWWtWrd7elMsj+x57HOyeewWtw0PzWht5pBlbcfxsqOkFmG3SpqeTSVGL5qC8zs1l
JW9TauDHe6kaVDd19C73crlvO2r+580pBffZk5Klcaruyjpo6c52W64lndqjyc9jFy8musdc6UV9
kqVtOV6fys1KhNqiH3zTf6ts2VPN1SsZ7GDqbF3i/XAHvuAUtI1VSt+cq3cSTr0jpF4O9l6vNGh4
6vEuOzV/CzovbpLEsJKWZhQRZ6LzfvsWM/+ebjWRtgL8wueF/xlTj2OqaV6m/45VWOIpJXgqlcfD
lzMAmWLYaeCm/fFlnnXFnhp6Io+ITyuYtpxYtzEoqr2cwevbdvqmfO/S1lNUZzCswfT6kXfjjcrn
o18SWN+ExmY1tZ9Fb8tDLFE+Fksik5rYxuCoil+p6050x/GrL+Kx8HUgwsarVJ8DropuBfuSjU8U
TGxoJIlqS0/rScy8Bea+XQQLSCqtP9IvaT81HMz2auvTD7jfo6w8ylpkYn1TyJbwPMqtL7ZQ3lz9
7s7xkBbh0+5EWymc7k1P23tTfIl2DbJECK+4vhfWvbd78yMpYq2Ik/w63V1p8lMMlcetlP4W8Me4
RzCYbBw95R6OS0zCmNASPQkWmOiVv/y9NjgJ3kOPoAf+w5b+FmhpkB1MZbMgh3kGr+cOApaQBhpk
imqdTNGA8Hy/fCsbFbUepfCHJhhYD3yxlbg2XFre/CZgLj9Unjup+Rnqc6ORc72v3Cg1paLhksmo
NET6pfje63TOyAjNL1mhlcbmfvl61VoQNVp6SUookoar8bN0udvGLEqnBkhnzu7AI4HK0dahZLgd
+L9Kg+Iw83rUFRiyUTpiwCd4DxZ0xyXUUYB9FT7xt0qidTA/9UuxYbOnljTuprmvbucF7EmPLzjb
vD/1z8oTCloWQu73g0PylqaRqUbyy2lJaeDK3NmPXtvM8rXGlufRtmRtAbjkVnJp3QbSVt7zdeQn
E0RFtsx9+bugsKxoAryDZKv908LFHnBFOPzORdrihwTqCwS1sydeAx4UlCvyHfp7TfRQ/GThN1Ok
NlHNVmy8Po2qe5S/ePxn8sVGJgtdyH6puy3QBNjRWlT8V+EOoltU63fjCCByaOsChNOMzaHvF/Fw
m/NKYfJ7QJdbMHCf6000wql4uG850PmG77Rkx+anuEd9s8p4AKemT/4EyHLs9XfBHbkjaXo97f65
4ySwBdin9wdQLevyf50qo7OA7qcV1ywxGPVVygBqG3fASQYWBYaNdIswqqeavyqWcOZIOcqdwpON
AQd5ldOzfC8XrhAWL9o+Rph89b8pNnL7tvD5QLxh0m2WWgCDPolQFTgEJP50qDjKI5tnyxO9o/J7
8QkkfEgDeF0MqPqk+2oA7RVGIb/N1uUtU19fBMl7/j5/RbJ+eoyk/zT0/pMWKo7pEtrQD6AsDK/0
p/4hv4KjfdswDbfAfS9z42lH5X6k2kj5mA/UIRXaL4334NyjqGX+9B5DGjvTba6GU3hi0C0fdvlV
HvPV77RUtuBFEagGM4TG5nVNV9qxhXNaWNInVHRL93PolOz1XQ7GHC/CZwgmmVlZ0IQTtLcQQHWT
b/qNsOpy+7bnOiXRzewWSt3fg8aYSEb6+Vh2wdvPw8md4nyrRu+Iqp6GGeOxlXNnazKPdrcXpWVO
7gAP9hYnbGUeUznq96veLPRYkl3xtR6nOEH6pVm3pcfDpTAXlxNUzy13mLIV/nXdcq9oq5scTKKb
/KPt9txWhS18Jcf8VxZdhlWLuSWlfbH4DyWsvyHEZPMWCbjgps9XSQJ03wDpfD9JX4dVuk8DOVAv
JGT/1Nvsi/xJfR8I2462YouSGFVp1LBFFpSqv9wz+97TNunWOPcodft3b8Smg3623mGyYourIYFb
DtYMN4ffqH87XJRymwo8oCT8Tv5xKFiVnEIu3d0O6Y6rUwmZRiAztfJg+PeEdJb6bGdfvcArDKi+
Zqsikn+akUAtGPmtzT0tyrlYjKbL+5NPC6vBTqJx10b5rj7pQXuq0ePi7UD9GaxZV1eDZONI29Z5
R8IhPSkh1dPP/ZP0GT2mIUojuqyuGKWo/FSUmHzOxT6PaBKyeXs+Zet3dKOub3v4KOJretKxGu4d
c6fgLQwpg44ett763B7gl0jhQwrTgt96L/u19vuEZUuggcqW2glVYuINgUrhBmT1XwMv/eXABsQo
jsv9UtB5THDPgzLrMTYTktM4CUMVrrifv1kce6kRNRwgV4ydfOfU9H/pMbelbfqtwRujEtbdjmFt
t1wrEKkGxr/e8WLuNR+Yd7uUTDTfLkwPzItZfpfRwm0p0rbp6undf3QIx19vF2d5PAOXt6X2lbqP
DXWVdLodkq/hwpN8aVugb4IarWKeB9SwtLV/BTDPAveS/ATi59yC5zmlvp8+h6UQyvEiTrYTTau5
saUcNPSoEu/FIXxa2lGmB7POueolKjZQJwWsm45TkIfVR7l67zNv9EnewOuAlehWS2GJswEjFCW3
XgmFvIgbiiefDKgNwULXufuKYUs4lwUY5gK0s4GJDmqaQ5u3zc/MAfRx9aW61OGX8QnX49dMcpw/
tsAzj6hjn9tVj0up8W/i+9fsOreVH6ANT0bGWLTaU7uGQHbfyL2t0qzBnt6r2SJToLvX0Vm8oHSo
O4JNcqyWHFJ2A0Mtw2VR2OLnjTbaK4tYzjA9ZTNA1//W7KCTyGXKng7MmCrhEZjIGhgb6dw7/Rd/
Oug2MY24indXh9QqvVFYcojg6X86XlIsizeGuj9Q+7PzbHP+Du2OjioPmXZ6LH7ToYhJJw/Gwdgs
8Dct6DX+PM+NbL/OLaVoZxF38Np5s6ia89oMrvRiuV8bmq7xeCzPWiB5XICrOiSj+gIes+LGS0Xr
q7TLE/71buciyzOLidIcd0fIOSns0Xw1cwcQsgoMDwAm1O1s04GBTnYVG+fkTEUX6Sfa8mcY2qgW
7sttHXZQ+WIay7/D+g7bwk3/1avEM8IrIbRZjU7KICxmkhBgjVjan0iDDzoe2BGAykxDzgDLqfIt
Ho0Wmd16ZPFGAK/Pz2hCZPgZvILT1/YtwgibhfL7LUL5tATI72nHQlPB/WfunTFudRQPlV8zAEh8
iHrcY17bPFT9n7/MT3gu1nSBzIWBm8yBzhg0xdlc7cknbZwyFP3VYHf+PU6Zs6hX85rCH4XHBNLv
ou/qQhIO6+30x2UC0afgcKW74fIpOMBD+3nSVw5HxiPMP+385NrUbdUv9lRkALSaO9p/HTYGNcpk
Tw+0yhPd1mOKgGD80yCgvHDHFcn2QXYlD84kag19eIL/uxQ+R9p0tLoBL2hl33xpybS0k8XFj8RM
2Cbbdwx8KIFwYTlw6P6Xva33HxVPLVmM44OSKQdBtFQB+phdyaEwzEk7LZKZv3CGabBC+H1neqDV
oNoKzE0jhKn3DSgccE/uh0uqcghFOOoBV1vK6gTSPxIuBQuyLcdutTixXxnD6M/1WfgS90KYAICt
ik8qASgwINiowdj6SfezuN9iE+MpFrO8PofSNrdwvzEXDsptcq0+xD8igN0tu4txLNdwez1lJQVS
b5+IDXAsIJTbKakXhZ3VRYblM2gE9CzuhyXxYh5iORQ7ga+fcp+JLLQPmD4RgO3Wpk/n+3c4bWkp
f5K6zZ4SItIMuCWeTMURVu0m9XbqjF+r1q7zteXtG4YZWPdtJSNLKyzrQxIzFIA5Oo86kijv5r2W
fxVusTMd+R8UI54T/o4O7YNa2RIg2jGr45ebEU/wejOdpCC/jmHP/oybf4wkrTpmVzLrvp7WEmM9
nU9Ne7hxqOSoXM0eT9KZuSBHCBRGA1QIEAap2M3mvfnF6bn84Sotw7vFPE4W6XDgZ7PxD4BOn4yb
wbzvyTcIx8ZGcGDfQdBKnelpiU8mBGZylCeQzn4uttWO6aQdDVuQHV/5H0tntqQql23hJyJCBUFu
6XsbxO7GMG1QREQFFZ++vrX/iqo6Z0funZkIi9mMOcaY4ZsH03dvFEi/eHiksNuhtJGDu3+f627f
VsA9su2ymEofE4qU3Tdf7JycyjjjRJqrxYCvRhkMzYtzznrcg/ZsAxF6ciBNO6sIa/cTNuzXuDiE
ozGyCibQN8oFYAk+y9N+RLL53KhXs5ujKiMENUHn5FsURfiVYaVCJSXMpPmOGXMq740qj99o3ce9
kP3j6RllA/+lyoEP1aPvoIHhYEgB0i/nZn2P176hhgWrQKknYUr83DZSQ07TNy42Gdxxa83M2ymm
uUM9n1xmW8ZCoIDGe1O7uvVD1rTezjSrjncvuFpXd797EjS+cS+EyMvwdQStr13ITniximkzcB4p
k+vJjYppjIzqtpS8Mh78ybaoh98md84a2fWKF+FIS51wSqPLpKrs70khTVJUX1ZnVFIF0+8WlU8V
SczjdY7ADM4yqiPKVKoXV15f/2Q4eEQG6jeMZUazhrn9sTzynFRwuqjHBTGesxgkfjxlebfAW2xy
n1e6sDVdidH+c9PjYOnIIqB0XM1qWmyqWD4Ook9UJBpPj+Yskzlkgq8AF8HDWGT1ToDaLHnWGDuU
aHgfDhnoDc3bXPWIpUHPauytB+sjYjLgfs161w+aRWOLQE6f5miRoB+8luVxhLDAlw6Sn5MXjlQ5
Tg33J5HcFEZopiT8vfJCyqbMrn8cXAWG0pJ8Vr3Z2TVk6AS9P5DFXdNJpbPrQV2dVWx11TSPOFdG
4w6sZvdc6MFzNsQo+WJ9qN2NQfRwYOVyLTXyMYnBZdzzLqQk1Jco7tI3PHrGwPj0gqKgw/qa9xGr
MJ03Bfmxt1RRcx5VXoERiKT5+dARjG/auMcZYAqsmdCnG7PXmP3F44U9w3fxXkhBj/2KaFb6fgdh
szMU+C0IK4Bjt4y5ZdWRVaNEZTd5JteKj/KavN9WqZmfufYzu62rROy6e4zP4RuMaV7o2OGfu+zM
vHw2JGQvFOaaPwNy+OACH8d6Nd5Wd7dDW6FSz0PuTg0SjggDuiAsTVwqzrZ+s3R53hKLqAuxQ1Si
kf7XkW7m6mva3z35GBer+iGHNC+1IZFhR97W2OYuJWhLCQ0Oy9iagdCLaYQtcrOKYsrNbw5fPL+M
RoSJ5meO5OhyGEIMuRiXl/WBH4elM5mKrde8pT/zwTLzym659LNVQUa5mD2eZweGkYGOKK15r8ef
gXWeVUn/NNrfuKO2ylfn6gqINsoP1EUPGo4D31/MRrLZUpPSgMLKn/WcKuHLrRydW7axWwoSue34
es2eL+fWpdvOUeTFAPKFxBa4nje8emoTnPHZnA1dJJpQF+vDuZ2NGBduU2qVL5W4UmTtdnzploMS
OY9V/kx6qy/n9bI1ddhmdVLWk/ph8tf6z7uyogWevWxWZXCBLI9+jD+8jctldn1OK7oHLDwgmT1B
UgNyu3b1Bo85elbUqNvx9ptKUB8QQN/HA9n8qiGt7QBVFd0tf0CxpKC+DYZoHUqHX/Jb3Gpqi/4p
F/zBCL5CPrmcM2b58x9zXh2FWBV1fTA5U0WhCYfhNv2Fz6U8K8Puncqq9a0mL8npXkFF5dZNZIX2
qx+o0kbSzPvTk3uu/rZuDTMEAG3zfHP1Wzi6TytaccXWFIe/faxeit1HjQLtqArbly3f7BKZZz3p
fdP2Pr4DjfTdrnSeks3jkiEWv3zOhS7ZGuPtS/z72ZyoZ4lEjymQMTgzyWBeZ5awhjm697E0BM+J
hvfJlw/RJXd9vMV0CzHWKqeMZJ3Owx++jMG4UBzRCkpZjoUq+0xhR2/ys/XZnylF49vL5piwrGdz
Jdv4HKEM1Ap4BSCjV3DVjJh/MEjocp/e1iNd2Lu7D/ib+3teN5AcOQG/xH4i96EN+YX12ggF+M2l
+0QcxbAzEr9yqshmb3+NJPaDUV7O5OARgevAoWsdeVZ5QI9ZNy6XzyUlhKeU5mvF9Y6i7QG49H4E
4jtbE5XVBu0YdxJMvTR4JI1ubT3QLwKG4lx9fXMtnRoagU9Ozslw2wglKcKykpdQ2VeLvgtIExfp
sbbVscx2bPIdet4/iTDJTi8QbSpxi/p08tz9ICJTZXyvQZ8qf8f79bOBYF6T7SpvbB6EyAujZedD
5QfET2vYgelzk+8f46sklMIYmYxKJGkoP5GNoHup3J9ikKY/DHEqlALUHh7PGsYPpb9KpTPyKkpa
YRfe/d2s1ucFnDKxKYxhXNMonJlQ79e52cRVgBaaQpOx8db50goJy1+RRmQD6Rx7v+/k8cZF++Tw
ifDF/OelZ4MEMwtvjHvKRZnfcWGmRfgCCwHXskFMYBtLYBbix3XhKPmut2Zw9sqE97qNmMPaZUyD
RAGupm/2EMIV58cIbRaoEa7D8LXyHYoCS6RSYb/wsvO7dW8QKBRRocMPfFHTX631k/MycKg7poMe
GW/wVwWyfT8MCWxS/A40ziCAFa3/L/nsG1ATeoshdI3OrbjJTo8M+qYELu0GsejVKo83h/7F+ES/
nc6o9cTdSK/OFi3pa1llN+cFgYqyzNLhf24RgSM27EWv8dXSoed/HTUQ5L0zWrl+YdGrUHqM81Re
ozdTbYzG5/Bz4jY3kFo8ILNRueXplTZ1Ovr7pK8JqYG4/4i+SC9IK+bnbZYQ1q1Rn72GVTI0t/jp
dGA2d1+jrDlBA+C0LX4su4pRFyo5hnjGkOGXqcTVPkd6zb5j9GBHCfl3UMWobyX/HNTu03wA9FFQ
fY/5+IW93pJ0XWy+R1pFCcOCmaheGQesB/5j/wJP5TEa6mw0e3n4KFLLCd0kRv+Q94Xus2RH/YAN
aOR2k1IoUuJRLHlUOJMyLqsZR1TdmmVW0Ltf7edRF/sV+In01tdDObJIoRc+1Dn5BeA4xSn3uQWL
wUoPRh4b3LztcmCtf1OANAQtYk9ODZwKwfZvOPmE5YaigYc/8OqAS9dPo5Xk8jJuaARseXGfV7si
YSoa92H+Zl8spqugmbZ+mdzwBFPnFFac7sKmcKe97a+1j3FWjCGEhHEVaAv1Yjx39eJ5wjrVpPUA
MgwUrqoFP5jmPjjtmFpmTOdO7U4jw5I9/nC2lD3Ns1N5cDEAh+i48OYHYnaQUw7XjCd6f4VNFLBL
DhHKYAraYsP7tKWAvVrKstx84+tqu+zjwIO29UG7cHG2s46CLadUTfmJmy0NLlqFl38Oq6d5wYjE
rW/WnY2NUb6KepP7fotMALLg0yoWOjYE6KJXQ4g4q+eJMUTQB7YiKGsmdT5FrC/F/KM1ppKIcYuY
ftt78CM1F+HaEzSRQiBlkRnhkVFASIgY6dZAR5tRubWrfWECt3+c5QdjskyU/t0r1D/mf1+5j9U/
NMub1/i3eQY0B5Pz7BGRWUANgCtUAuqLnqVNBxLYhxaIcPpgpd8I1Lqi/r3MBbxQu+0flIug9PTg
QUh73Q3CkQpgVC2/jGHS4bRzdJZf1QEoysO4WhTWGaXnh0+UnwYwkiG34vTyb9sS51RNuPYYGpRw
R/igdOBNKMzH38e7p2hBnXLGY+Zusm0zNzU87Bv0IwrMm3+lNzXYY/6aqOFdNCbwYtalm+ORUMRF
/MwI4hoaUcaF6S8jNs6Hp1dEKw7QVu5evn66+Z8V/H37brGJ1foA8xvrAZeap+fpL+P0Mo4I5SNA
DhVhxdgDiGa7esh4bufH7Vyd1/aPZafD3vhriyhegrkwsV6+/qQoPFOIP6cXp3DV2aBvDynDxz0P
pBT+fGVkldl8zMHsWpi0Mt91f+vdWTExuS8xWKj3IxvLjPtf/3APkeR/PI/wkY+HRGVTA7wYGe1f
t2QccaMyoM9I3rNfBl5g9zyUaySj+E0evc/L3S8g7XVo3AkepKVbKk14zSTGvkvEnC77r4IHi68I
S1phdd6XF2R1QWlOgps2WbuERjtvw615glcyu28tHhEvETFk+7O68MORIgt1d+/qPMb0fhkNOEwt
851xWXKWY+q84Bq3nJ0xA9uPrylWG3ZLGpCaXM3hAtTIBsuGqZ3Vv7rVtOqmLVggLjHn4A0lQKJZ
MW594zN+AJnprCEFnE63xsih2DDp/3UoB4l+yFOOG+GUsXsOE/6oHYfZ9znpzS9ongHI96Z2MZ8J
ElSWZgAmQdecEqxZkXUG49PMvts3s4sl+6+l7DNDW7AVMJHiPIKS4pZjbIIMviHSgY2Ye5nF7mtL
UyhqY0GLurpvukc6f2fLeVa8PnFSNfrT1qmJsg8UkUIdK62fsRqeQxYbJ5qb44Kl4/RBBpIn7zUH
gd8ttkQjCOO+/HWwmtDN/3ayXQb/fbYykFkS3oXbWT50ywy8gWDIKS8zzc//SGckSI4HJRD/BxyB
o5ddl5IPMkIsLo5X50eynI/gCP8MUZkHFCchX8dw4JIgzLsmvKHJcAKYkWoJePwWjKu1tkCmD//j
PBnTx/2pFG/Hb7BLR84Up40Id6P90JWnNLq0NywbS9mLG5IoQwZTLkaaK0BI4I/Wf/QceUFfC0q6
Ajy3L+tPtBz4LlKvLbHig6KNjzgIleU3KWfPXfUz3yOzPpVMe6YDZ0DvOYn608/qRtwJqFMpFEZ7
BURER9NQre58mNr9Ylj6C/oErRHN+wGJZPR1hJRcm5xtWOlYwow48yBMX5CxEZ71T6oSzQUasi6W
EpbmL0WbYeHSR1E0QlPY90fIPaFoT6+OyMA5YxRL4p/zq7Aq7MwV72E4CFXwP0lkSUef0ssneOtg
CIMS13ktL0JZyG8BNORMsM3ef4VQYcI+zXRvlc87qmRHmVd/jzc4+2fC0I7oTAckxXeA2M4aZpSU
xhtWHJDzvyzs4t+izpDHP13SQ7QDiYCEvLUroBn1D4joBi1uVno5Xg6+ra5+gVisNAhf4xFd5Gh8
8aFAmN/ja0xGmd/mV59f+iaR2sVJ4Jp09FzmA5RiRu3r/gD+cmrB56qgJ4mvwNGE6yJG1joAQ0pJ
nqTVjlig/lFthZKlzF6Yx+uTKygjvjW8A/c6GJVxB05xLOoZUEShmdpxxMv1tR6KaLI5QnSptKHg
+tcWVoIDNfJBVwqiadfeJQOzZbjBsFcH6aeDtrfL3dC9r4Qr5pOajLm3/ZwC0FGqlsy7je9eRVsw
RqHyoYhGUdD3H7j3ePoE4hRQN7LJgdCzbhPdp0ws3MoFELmkBNw1NKl9zxX4fLU6u+cM+IvKSYHc
NrmDbFp0/oUtWQeYv5oIqwV0LaqcERwGeIv2e3pZ4XrwA9hGkoUmUtkTjK8UXVqwBJtJxAI7LFiW
H6Nzh1ZJTJBt8h5IOTQVD+H01dAsnMxainPq5VpQyKwn5AmPOvFJETN0CcBVXPGYPy8Khmtu9QFG
fi6gS5mPr7I1hGjHDpGLXT4ngb64a+734uW6MXpZt2H0udgo81tQlJVC4X1nUK27YkyARMzMzrMc
BKq8mA9ELzD33m7+WIOKjFq3hyvPxbwp5s0fdma9aJh6Iaqf9EcW6JWSu00Z9M7WFcwTa91vCGzQ
/1hgJOckJ+ys1PEgFRZ9nVPb8G8nagrg7mB6TA9gVuwOltY3B6U0o0VAPCMr3S68ORSDVdJbsVlj
PVoBMQgQjjm1Ue8IKkMxJFBBqgSufzWbxmDWizyBuc/PVqkCH6Rcys2GEvSfcUryw3Ul/fG+Pm19
1wcg6duNmzvnSLMkq094ey5uJIfn8gnrjo5Zi4mG9Ky3MXGE1rRc1LZMZ0JGf1HO97ztjMkGZeho
lQM/ahPO03Cen4g+WIAIYTIfg5bDescMRDx9To1gfiIGSzzvlvAw1tPeVLW/43zJmaQOggmRciGh
OM0oCZDiCdUK752adHjkhRJ7kQhWE1qIQjUrKlfGccsRFbFsNS8cnBg+EIL5YBAYrSIj+/f+gAXb
PyT1T6afHsXprzPAlxoBVMLgAa7nCd4Z7ryc3kSNhOAXSwWfra19YucXCLJKZAaAA+rQTjJvFuOE
sBtYPO7tXry8qBM7593xQphAJp+9fd7VYBlIVMV5X/OEAL++J0zNF7Q2POT9w7+sn8GQjnCc026J
aZsa6hY2NxgRne03SRWmMc0pSircA5HrNvtVKxxC+sTRMlYhO6ZD2rPZZawuzVd6KU3Qwcuh+tnb
saIT01ond5FzInRADsEAcGQQhTIemiPFF3S65u4cNNkvu65u6zZiSAjX1PmeBk4vYhFAct6Boqnj
3xTFCqPFwXKAuRjgK49+CF8JyQGDKqayixF3EJCksXdi+Kevn1QWDUZyxmNFDGsBBK6OzOh6fHNE
Py65V4c2ieDV0g8yvsM5RPYNEH2nZZ+YLVgcixFy/dYKaB2n3HJLc3/4SdwJGofBGBoXJGbdeKOY
IP7T71+dT8gwEUoUGexN5N4mn/CdKZDSKfVf0RO4njKN3pv0PAVSe/ClD6LvHp6LzOboCFD3/zGA
iDuPjUqUapf9Nnz5wFUUkl8GEJjEY9iBQ1tE3mpJXZbk9qIRUY6PN+HhB8P4ESlpsWhXvC4W9Wtv
WW1oEE9tVC0EGwZ8fa75ks8ZcfQAcFOMMhoPGhQjZ8mGNwuqJAcl02X4izTyIiY1zuEOxq/Mqj22
wUjLRLoZEvMZQqScro/1mtfmfcnZs3i78O7BV9KsYkp66vEiqHmZEZ4CUd+s90LRmD03Ma7uCfMd
nUcriCDKGEQJ2sgwluKvbWc5HfbDE4YUI6o7OK3WzxbzPQbbDpkcTKKyaYYSMRgYgW6UqAbFbFPm
iN0JZqK+eCbFDLB0wC4X/o7v4SmWu6fNPH1eeS+irrLq8yB8NdyCr4ktIVegFw2hYolQZovUUviu
iwVzKn5RVL72Y1dHl4XuMUhB0Xwd09MrBZMFvIJCZnsNFZQ0vfqXSJnLWFSvetQeKbceZs2xtXpv
0js9p40oFTFkoB2GtN08OzGPQU4606mFMqDX4GfuOFD4DuWWnH18fCsM1b/G0gwyRc2EWWVS08Qf
cA3KVxp4bVIjLG7BPSPwo+gH+E8eHlFJ1C6VRiijFvp/+ELWNXK38Qt+KANkRx8jynTxAVsOJ0zB
RsYvBpbl24B2JvjV2f3sOQM+vTIMx4iXliQbiU3kVJvNgh7WobANrlbhNTtBq2mCmpk/2gMKZOoR
6nEoIAyaH/Ni1g9wmbLey8bTsudSt197hr6TGuFHxyJUYWNDwPHOMTBR3hlnt4q7vwFsgt+iTPj1
UKp5YBx544y8AdHu0LqLxgsQg4EgYBV2JJ+wYNa+tSUHiyLht8e0c6MsL/sfzebD6g48BOO86d0t
gD4cTousyj5/0t3hBn2WT1C6szHE4OJDsB4XAQgEwfw1J6ESqCvg5icTHphpDbzBSd+98j62pgQ4
DPMuvUBigZXXTYY2nLIa3p080808Kk5qVIbgiP2AaRMJvNqdZyTHkOuek1dXLUdLBH91D+3CZ4oC
1k8l9oqGwO0/c807pk/fzJ8ABTy60LAH6vOZ/wNpmK6y1pso9rLPlO0U7VCEoKsaYkTOI6V8Zxbu
t1D0463HQTQe5CVqWOvHeFMOmHRp8f/xT41vgYPysh5+Cy6lubTgoEo+NFS8rJiDBQKlxAzEWPZd
EcwJCw6WKy42KBhUXpiik91HPAFmpDSUYgDD2I7VjeAuEe03KNlcrB3TrdMDn5mWDLsYoX1eoGzD
MJDO4GosCpMv43VnHKhdp6eU0i/ssICOwb14ewJS1Zqyu7AD1gUkojScTltjQSdlhCfGj8xgCd8+
eFUPAIq5M3isQN21QHdLZjlvMmNLzO6fJEr4Ns1qEK4iKAzePH16nrWMLF8RhGFjzWuYnY2T5y0W
I8TbV8MrM0is/OeB9ixnXAlFgEgbnABy7dODNianiOElHsCKgYpKAuX9Rv0Md6Tz4BsaSVImSSLK
zY/BZXunC83lOZgeDpS944d3EYwNfhaVpplBjCZi3JztkrwlGIoW/z9Ik49lBydsuOwpXiwkRhp6
swgRb5iveevvyqQ2uDEpcNShZ2Qf3DBB3+8+VaOrjsuFTKN0MYeJai2NKDgbWH11Bh90QAXwNNbV
DmrYGno/vTZJlEpvsj9+kcXdyeU38yiKQ6Z50TdgT7hjd1ESXeZcUjLySrgCV1ArMEzm/uA7FJeK
8XJoDV24dwwceVPqUHw/3pueoAqY9Pc9mEaqkdhSkCQ8GDNpJ6X9zcCYrM88NzPq08LYsQzr5vO5
HhyJrBcNLNUBkyD9qBQSD6vCpytB4mDsWysaGUlaQhgF2AX5mlISgoCZQ7TyPBPhXkQFcKWHFW6J
uxG/vOXYt87PndAirLeQD5RouMiYlES7HWxgl7vz7wpeFndzJ05dkIxg9yTBaVrzEEg3AX8UEs2e
rRurcIrKxgQgOnvc4elU7N9jSGRYtLNV8D1i5Mdjy352cvfXGQ9QWPsZPHFqJ2PdOQxeLlFpRGu7
8HoWXCuPphqxJm8EZjRhSF6ywdJ5TUgozKBTm6SxdGfHwvIny3UimzscIMT71OB4eOCfhWm2Tlxm
Tm9vv4+iLP3gg4OHkTjNHieXnRgctY6fB1pkBLuaavtpmDtzTWFLQJkcr5AZJ8yQNNempdbNfWTY
Scc/GYWZl3I1vK+le1io8Ta2prkV2MtllNjZ6YS3auEPDbIofIokMKeYh+EbUphSBCSAfZRRM7lj
QQdx+WqcIMoYGQ/AtCFN8PraiZfhAd9gEMAMH5ZNiRUd9b15wH2W/U1G52//6eApqA1lPgHXCu4R
h6Bv7oKK5irhLc6dR8h9QAbgegFnchKtn0aaeQslXq3uxnjsO3djcZh2XppEe45BcCMFtzgsoVBE
2fuxV0Kg/G8B4ObvDxMBBPwIfy3AZLi34RDzu8aJY3SfxoqYdpge9MlwMj00zmUhA5wBXzggTkhk
cZiBd6ZZIMH+kKinGZuhE/PToq91mQ0CSL38XMUtImy9ANuGMD3OsWpLMEMInhInRcQHsAeOC6Ja
oMIJPpBWnvJqCDoQB0qc/JxUWJqHm7EaO/Ni/MOJRPOoS/iFQ0SouEIBh7bmSjPU4OnLUIJm5fyN
P4yWFlFtDa2ze4WmoGD5xaDQpNb4eB8mWCD6jDjckFGcqSLsZ1CFP4ERHjwTTlwDQis2BkUYE3QC
d/3GsjCtqzE7gyZgShZgWw6F55KKF/E2puq4gyjSalaMVMgdDgRanh3I8wIgmM6OhuHmw9vidf9x
HqjdoKDuIeJRhQaeRw+Kfyn/c5mP4ETMST71DJAXILPE9GTDIvamhyE3/sBfwj6hCwufRsZkm76o
E2uWYMAR8/1qaz6ABi/OSA8lw+peyY5L4QxPC9dLwW05SNY05UUVTNISOgG1YyCoMxPRQslTmi90
fds+Y1nGsMRZlaHExb0BYn49TE7w4w/ksHYGR2cO396YQPuaChXy2zu6Ezvi9TcjlpO9nKG9jeCu
wfUR4akCw1pOJhjZxqr1hCQAKxalZ/YGnks8MBBoKRxu6H6T71qEiTRh6wvGMHz/0OY9JO5VJtyL
BzdyXRq9Ma8JkgHcmr5U5mgx+NFi4UJigggyu0pEDs52shnRhvNvxd2euHdz7rtLsS7cNoMT9E9T
S1tzcQqSxqa28KNI1D8vSJlrkhDAsMOtfxoQaUaG6R3yE2fGIHc9PK4wgN7MR8NjxO6Nl1dzdrYo
khqsqteFyOrmlCgiEmnacgZEcnqaSsgeb55Ieg66v85IyadbAe3rVhokIm3pm92TnAzrBKDwjL01
3QGEyQGjnLtPnXXx3/yKGu7/c7bmTIFlqDiRaMnV3HOzGbe/KZmWduZ5SiI6M+JmY7juQzLchA/N
wTJ3yW4XkNNPBwL7gsftbsKQsqU10nTgBIF3AuNyQi+DPsObyHGkXQPSLwCO/418Pa82gi5scQUO
qVO8aRzryLB7JpC19yHMC8sG8LgxZmKcWghlOC13JuYcqDOYO7fGfUmtPK3jJt4u1SUeLcCKI2fX
N2m6I3OXkoHPydJ9c6aPrFsUQ+6A/gy0PeRo4I/NjUdFaCxZ78UZpOC1lsv9BG8yoo+xX46MgAq+
Z2XMuj/L6eFMuzH1zEAkWxFm93R1muA2JL+ZyLpUtsZ6t8sA5uQJQafCd4W7754OL++DVYxprcaC
7T53NGOFdcOOG3c4MFH2KZ5ELuTNOixKfxFOQTfAPGGLES1FBuvwU+oFxFTGCjGu44itOESci+Cy
ypIHsb+1OG0DyzxZ2HABN7LhAImascDGCY8oXJHFLf33LCEto/2mxJhO3w7rAEWkFh+MYLELCBX+
4fAxLHu5tgPBh7wZoccBzqgEWIHmBwcr7OHC/3MwQdkLEX+flFBHuAJB9QQwtDHAnWmiMTsHsBnc
Bp6nTAqHOFX/i2iQgKKMkrPiP1vzFoojpvFxpxUbEN4+QxhkKS9AzhUMUPgb+/dJ2qg5SlGDMaYg
CWBEO61lU2MRxgVsQ3gflxhbKw4mxzFDXABImmXJfdM2n6mCz94XSkPrVSvNulCdY25uMfDB0vU8
kffD8W88mPV53xHAKzhMXxlSE4GLGTXOFMViMIhKO3fkdQ7UDIJbQEdtl4Iyqsa0WQmtJuWTGFTS
ieIgyDYJ7DsfJ5zTaUr7AsnFVHI7g61ITWi/ogLWOm9FZyy0sdrRVB+YbgGdO8PJY8m8LpRZfMa/
NqWwh67IvUBuLQMKae54PusxfeLD7wtApCdQrPEh5APi8ZLhDkOC9wgQNNM4TiLI9hnuUPALCJ7Z
JLfhCa1VttVl6dJc4DI3G07wjY7EgQOnxNqRaiIAA4uR5Fnf5JyzmE1MHFUiTw1K2bklyUWwFobw
bGsg0hj6P1wZTKkJMaBUwBMSbyw7iccKFcrjj5yNHenbpqPnhfcAD3i1mWcqFth1n7Uan2k/fVt4
QYaN/1spcH3SisXs6H1mGnIClHL8SHSLufmCusDgKIFKbkNvZYC/k9wLf+sCcY3lKbQumflSwTUt
Kbp5MoIBD+eGVI/qGaeMPqIs+O64DNKpMIUH3mJTUiSl7DXQsO9e/YQFFcz4g/aPvvAFwfy60jco
wMMZOaIZ/GLBFVbYYdKkDxlg/sEkZar4PjL0Lq6LexPicwZc/sNwAo7J9PPHQLxWxEegHuo7OYFJ
oI6VZvZI7EP/w4XRoB2p5BTCUGPK9pCps7vP/SfodQSlKtaB4n5QSxhYGXKqibmOibbu8MVuFez0
MS9nv9O/nXmaiaAfaognbKQ+gPjDCe01NimlzyHpj38TDkobnr94MBgdZl6S92bfB+Fma/bXNecs
/jAM64XbpNSivmRc+3gCNm9o4FTECyiFnwiD+JxmdriuXGEDKqyhn1iCwjGJebdMpsVewxnQrXLD
dIAW+WHX2AkIV1vdWFz/Hhi1D/Cigk4DvUkKBwAyQ+dB1YctrUCcIAt/dKtZn93RLL84ldtbPjC7
YPcCr1/aw84izsfVUUwsaopBznrETNxMGcbexswAQMmUlPIXgg+RKCNTUMr3YDp+dwWkkHv6Flq4
82akgaXB4OL78vT19/3gEe0+MD64e8zwoWE111C9OC32EBXzIaSpp2F+qmpnhKQi1o8qG4O3Rr3h
lMCu6TFsyydE8g2VKciYJ66yjJUlVK7wLLKx90rJUmSPaww+QChmdh1DWIXfQlQnsOF4CVuZnpoT
PnBKY3v4MEhzRtT4jMTZvAJxQGyo4EwviNuXfRGKgcHLf89eQMaM0rJt+I07Ayc8BoQD7x3fHB1o
QMJY/Ok8YAUNods/qZuBTT2476BeTIsYw1yADX521i1LPtKb0kT02jxOQ8VuyskPKP0WgguhgmvR
LPJHU1Ag0jdpbogNuSAEbUO6NadbMVU0drwePEBhKXahEsdTwuVCxsyKfKZptNXUC8SuXfsUZkIR
fprRE7jPv2LJBhUgZsZImU1r+XBu0IzvlvrXxLrPazkjSkMrUbzrqp3ngAJE09xVdZj7ZnXS42bB
oBkQHj03I9nHXtrAGRHkep41RdwgVRpKaHSLfj0r7YsVNlY56ciQwM7M3WQWdOAcZl0gK3w3Xzr/
u/kYv5PHHD5GLwq46cHnD9KD7tcxPG26Zchtb8H0KV0Vp37e9O2Mv4RyxWz4+FlWcaPQgL7YrHVB
8jcXRvcPtzdyJNxVGf1HJJPZUJBUNsqmh82+Gutr6hKjBrXWgyFtdJFIm94euBYgrtXd78dCBwaD
s6dA4xUnxIdFCD3gii5n9sWKfkFdoKMXagKI/1ZJ44C0kEMMskOORD1ElbeTYpamAUjIcYmtgolO
+AkZHXD6iRgPgrrIgp1H4EfuNNhXJzHgFrlCQLWf9AKVAALJrvV1AvDPLcPRQZ51OMsIELrY5Cn4
K/0mjZocZPoaFTDCHs0F3db80+5tyyBvAwvCJDUqUK53Jx16bfjMFK+ZKuh9zgsYRmgiYMhYiKb6
KBFJJLlYEPFXu3drxEHQrEKjVsKXCDhLbLiTIccNcEWj6sLfYPwPBPyrAzFqpOqgIPm3nfFpNc4d
IPs6rqeF5kinxmUkZv8WasjUEM6USOoNI/mhjy9hwGKKSYGqiA095nfR+u+NTs2HxEnGWQ+7cvzF
jS8gJjC8hUtFSH4hE2LuQaXGwH/K4ha8gSkJaWr7YyJzCN2K0+2SBB+hHvU2SvLxnhkVcQMFlqQf
c5609QDykQAv6uD9o83PGxPJFI5Fiz7hI4SyfmFK9hI5QyG89eCe5hPMl23CasQLCKJbU2pgEw2x
wsyg0vlKypgI9oHZYMKw5ipAgAFUpyOH7wOnGqTQlFU6uXu0NS5oYRDp/Dcfg7Y7b8wA1iKQ+mOt
wCwiN9BNx1DFflMEs4KrssQTgPo0+bgPd+QLGpx+io5kZuu4/ETs6AFSA64DRX34NVhcL91GA047
gBsrHmhW8B9kdwOwt2yPwo4n3Of8330YuKH4PPdInzI55NX1rlYIL5oea8tbVx9b7tJ2dt40roDl
r2ntklebmRbc/GLxc1WfnVfMS2QIU2CTdBJQWEDHgGJ59M9dgXMOmmYqVNoBoGLAYY9fyizoSsUv
ZuZX68CKXupVSBIIhVqDRwRh5sZciZMGmHafvKLzDksKoku5ax3kfzhrYYm9+U3FwAUNELFciz8I
7cD0sg7SLklqAchzpIqiV5rJiOR+ierfyBBLuF37j//dUBpgq/x2W7BFoc+hq6Y1uewbTIqhzb1p
PUfcnGdSBSJRpXgbcSvEcFpNpSNSKd0YsJwOZyHzCtY4QW7Nh+Tx7psYTskf1w6FBayhUSFoPhc7
1C7MnargcbhN+oG+GaXXOeJRiyPRj+vNxxOEFFQnUHxo7PIxhqDBfcKw4MaZoLYBaoS84pQeX9qu
ZEHaJ3Dp8YDYQXM3VZAptwXXUBtf9/3lZAut351p22d5o9X/Guik4KkUrL+YXMU/YgE0YAAuael1
9UrJ8i4YEqDhHfBCglD2zCESDokch/7hv+nXMxjAJc4Z3aned/Oh6ZFihW1HJekaN2shiAMon/TC
AJ+++cOXuAVoVSA1RN/TG1+qPQ39gcRoLd4OAB5kjXPtqOT3oISHbZ//R9qZNaeOZXv+q9yo5yZa
89DRtx8kkJhnMPYLgcEgJgkkQIhP37/ljHvL5rit6sqHyqjIPMfbkvZeew3/gUCxD3CIajDlhI9D
PhlTkgEepv7B4TNdnxEzYaBbcEfK1ZN26ZLuuVfIvKKB1tovHUxcelEKgBplcACk/OHTkFEFOYLk
2E7r0DyPFhYJHL3Q+OURuv6jXoAL9V6s4LoCj0G1dGqe6YyLZCfqpuEeOFfUMcGTJY3JjhdqAjmi
/gQowPihyqw52NMKCOdjm+uA90ZGnw+k0yGIgu5JgL7kB2QQaKzRq3LeASncapNjj2/NeZdpibQ1
1H7SSgNh7r2iS9Sgd9QimeFYXUm6D9QQyTuoFthsbX14qsn8XWTz6+gSEqodOtkPWs9/cZxUOvFs
WFoYm3eQr41kmpIDxhN+51AuYkGNQxmrKd76FiS1DVMAEpL+Ek4+qHZMQQj7AIQJ+esTtFlYcOwL
FOohNcbQDGIaVfad2b7Simo7Mn60iEPbo9HJL8LUoCBQg5uABQvTdEMk3TJANd6EyzU5jnF041K6
93hL1FNZC4FP3hgj0fodMAbmsS/3gaCmYSm05nUmJrJ0RNUGxWyikDFfMHLyEt4eoNKZ/KrMpR2Z
OVInHTftI9kNyCr4l0H8hm4HzzpvnVdQkZSx4XgV4ksm5YNAKPmDi8fA6QELP7U0xmxxzSEjPAa3
uNY9wyyrNAEhp/ZsDikDtzJIQAkwFUi/7B+AMi7w0tbcCW1shyCC2FULTWD0Iq0GVGx8uGERZxrt
gayaEv/EgExroeFE6KWFSS/z2KjlbSiNgr3jOrYfjbwqLUBzgMw8CoFWNccOIJGB/c0fbiai6dBA
0guevN2Nqls0MQXIiFJX98QkCt/dfZsL4t2sgR1qENabCMk0tp1NKA65BUi1gqB5rrLtNfLIGBqz
g+gxhFgKsqnrF3QtxxbXI6PTBqYmIOSzNgwARvpRT7wBKx90u4i5x76DHcZhTWeS8MZRwM4jMJbO
FWQQ/IB9o8La1+CGHU+DXxsZXXZWw+nP0cFANg1pYxdRifBYywEbQnXkgnNryFY0dMZ+4zs0qwYj
yylEm9mxQfXRzqvp2n6zNH7ja8d8f7y7Q9TTUE1Q3+X4ih2Qg94tYiZE4i1y9JtJ4iO+79/f457T
+ORRIAuJgg+iJAi2INYydpGNgX7zor2Cjqltxpe1gPUg7w7u99p5G1pjxBPeb634XS5dORKE6OiN
s0wzVe0i4zfnp/GPKwjlFv+Pkay2TPhZ6vD0DvbBXzBzksqPEhgle+Ymkv88+i6tDWkeagYwFBuB
kUhwcZvO7uJ9ANQb/GWqBvJJJcKT5bntARQ3LgGxscCMiX4l7QFKKBqx8FJJ5ufeckvfUVkeFhaX
wLY5h5ADkm2wY1DJgJwOL1nCgjphyIkEGkvHphhEOtMaiUFzYHVLUUdAF5+8Ad4AeB1SLHOpe9BW
ChITWpmADftE9AW45Or1hVDPmSUp7UGDoOWKxwmqqrT66LwzCIu4jmtdhkMv6ITyKkA2D3a4b1By
EEigTjOCiKmYkl5RR+UJcgoCLw8SAe0FALPGO7Mm16bbOzVu7VtfhElpJFB/EezxbkoDo7th4LZQ
aGzceAJJC9PgsSR1QDGj+jmQZab7qeWL8Q1XzPRER41qkdb6nXAmcpYHNOvfqFJ6CQ2ueU+sJbZV
MJDvFUIOekpVxDZrKqqaCtMlQKJkXlThDjK9Gl8Usmx4eYsgXAsd+oF56icMlVt6Xstojf815aKY
Ibhv3wGkeaLHIPtoAOgvxYKtju4NGqRGk3+yshUYTBL11yuOAQajH74WWdRxhd8Q3as5LlXFAu1v
9sEFTA8cke4CY8na5fUCqkzMC3D8Cm4I7Qrox3xl8qt0D7NiSOuY3RORtBbhnYv34E/IYSnNuhum
ggDAUB2YCGCW4dCKqC7tty6WzKDDLhKYBdxc4YOwYj0DUbZ38eaD6MAkfGl373WAn2HBLBIX0dF5
BqhBIH8MAG0F0XjyazYmMIa77BfvciLTelU8enR8a5qkHGtg7lIt02o0hjkWWYeZyVRl/Wro1WxD
ZQyuicx0YQ8uIFq3/vy1T28Q3Qi3vSVJkMNS3OsI3uWhJt+pVYURC/KatGfFJ1yc8B5Y52yeS5i3
46Hb3PgDky44RX/1MWVeQ7+ch2oAsfCnxwX9RvZSzKVFt1DvU/TsOjFkXLqyzD0pOiUVlGo/GSH8
zs1XMIgTuFXsr6dKU7Ce5DVNp6X7TIvgx/AfAdMMtmssRFGEpw3nJf3bgpS6dQ/P/LWr77ALmSiD
g2VjFk3anaA1F7iQkbgLewRKI5guGFun6rprLE98UHsgH3RTndA/H9xAu1DzFkhV4OPX4GY51XYv
Ku0fZlFz5mCQy5jKoqCESjlmWH2BHVoDTWxwoGzw1+gJgGiHOOV/GCMIfIw1RPsmb1MbWcG5jQAO
POFBd043FRk48FP76oChYhu/oAFp5pDsvfYAVcV1F64mRUOl2khpVoByEKXvzQXc4/RQc6cPZj3j
zyQJaXl3VlkyyQZBEnmI0XIMNsKAYMLDX+VMLFB3giYDZNWf92iAaJ05bYdXd5JRUkqLvwBiALPA
AClPRQa0itYp/Q8AX9SmWVPaHRqzI7OGMBh+ZjRk7m9nSNAfq5RmOwXmPgNO3JpazXya+2sH5SVh
DBeNfbUyrgSnPfkRrw7vCGosirf7lGSe0Ca8OxrBME/oDV3HeS/rH+rnEbNSxH4PCHuNN30Q7B1J
wpL6ndykdX/NWnnrMzwxhQ5V+MLeQp5zM4IR3tpGtGb502r//B51ABhceADCndXijgBnT07NRnVD
iVT6QHPpOhy53cQ5BNKEv0HKE2WYznH2AK5/RIZGOg2SmcZen8KJbwvqK1CBOiFHQqxHJKiJ3SXc
MsJVc0dz0wjh1oGPPoTdfvbKbdKzJ/rbeamNzYEqTAqoYDmRUnoLTE7IxPEYZPjKASUbZE8KFAc4
PPP8VzAqnGS5q/hoZAhgY0OBAQi9PX93hsV7BF4S8A8SKPor/Sx/B5j9xrFCIGaX+Qb7CXZ/G1Jw
O1608QbEovjCMG++gVGUemt3ZAz2xDW/+bJtw8mKFvsx8KLr+Nx3ORJ3aOnXVTGCyI5EhcjKNMUR
Epuq5YGcJRyQY+2gejZhEYGgTNc0TWiMSUCZfzAGuSwv2FMzLeL3VcD70SHilgMpObPDzzY4OTkH
N0d4GTcwehrOBJOIAfDRmr7WGBbSD20Ya/mvA6e1o2PntkFnNrHz4ALwXg1Cf3joxtMtfZM15TcA
OBJxTB0aSnjmrvFWTt3xCs46Y0G+Erc58KqOQ34nGhKcyGkKrIXxp93DqBRbKYsP0MbX9taF1Uhl
NBBfP6w56eXAR6dRlOL2tKkumAEbQN9y7E441kRgKgxsW5c2khyuh/GV2TOwbo0bfOGrNwLpo9PA
pHULRxxJdgAsZ3iT5AhQGADr8YnVnvSmJdUwYaXRyWXPTSClMBQF+clmf2NwTE0ukHglXKFuXH2J
X9BzEZ5cjqIEZsxAvvLmBlsb+D41KG/MbKgkqDcvgcTNG/g87naGZcbAdL3NUCY59DWCHMxZUY2b
izwACMsdxT3FzMhdprQ+UafIWkIZldmMCrIP8RLmtVeSSrRfcJdCY4kZDenNfZoQpx+vD5mNcrZ8
baIR3TdVTcO9kACA3om4aqzo6jZhwwnGwQSvQYWW9G4cITxagHM4NYs85tPBZleXE/vJacEzAoYf
ZaK0jenNk4AJFESuFFIHCV7VFWkAtG/BGLJ5GDZwkxnNaQIhTmysnOaMbiKgB8RZyBtppEqDzkF5
awMQgPFzQaA/IsWFjMBKGk/S1Dh3PkSiKG8jZveBykIfnB4zRUai22C14wjv6J+ofp/OOfJaLhj7
8cbrp8R36qzVX8MrQNJVyh0EslhRplDHBdCONqUdt6XVGtHyor0TrCnEoS6uE/hpJDLYM0aNKbrI
Mueats9a1TbRqfBgZlea93AlOwuundpM1y6cIHjDtLIR8T/DxR1NDiA/mWjKhxRwS/LiNiZS3uIl
wfyRC6io9qMAjj/sDMK9CcEYFi/i/B5k1IIDu8IxpRfRgZZtCRc/MAJzDbTDEw16rNMPVMuyGzGz
rgSfM0mmXDNJ3D9cBOA6S5EE0YCGSnson0nzdSX4FoY7HQJC22zSNaveOEXhcXWorWkUkBvseLK1
4w9o4/OpB0cv5cj6x/ojyH32PI1M4EaQTsE5UxpJt5xYySRHEkD6EpxS0ytw0eZuu6Qk/kgQsVHI
yxDR7OD3wj0FKHGObv9aGIh38hXvgQjKtsfYryl/NgqrkYtvHRkjEBSqaOJ2+JGH4HmpETcNq0cv
TgaK6x1bEhGkyqF6gDK67+cNFYm/N2oMnN49GK1gjv0e4Pm+tZqv2CBjECXhZI1lJ1VFSP7oXPiR
1CFeJWC4ZDC2nTwY6lHxakHOzXhtyG6DcQ8ygys0MGfXBXKP2B3oDNRXCLRUZZT5Cu+SDPHG5XKl
ZaUxOf1k6MooB9YIxTk/MWcktXLrQGzZZfsqoemG6Q0oEX0mB5s2eI2rmYdmLHUaXkdCxLiLmxvy
SaD6XNDaMkFPqugxcitl/KQLPLlj11mbAf7fkndQcgb71RlZuuZfJZu1J1pxeQHRxMMEFxfIYXUu
oiUvPA6ntyq4Eb74bsjdd/LModagYT8F8zLZ0L24EV4wLPdfKsNohC3NbOuJcv1lQ4JAtAd84hWL
8R1EJL0ACmAPTw8D2xXQjrDoaLGZZHLQh4P1qUonmTfMxiXWraEeEiD0vtJVQvyWZvshgys0f7gT
j59XkuDimKEzERd8ewGRobvvTfj4MJ7YsGgekOszGQ3PU3fmoHYYTPnjzRvNqHQKHwY0PhAX0lHg
4qOs9g71n4aXy1jgE31PhkrgaODaA5CKA0bW4jMv4g3jnZBzw+OeIwP8a9jDd6xKgsV1sG+/7kBi
XduvCNPPLjUoYv0NL6QvaRzzcvpSqybkWn50hgqYGDk4TfwzpPuFLQiUs88+fAXWCvRFsCzam3x2
lTYtGvIggYTldgnUJeHDguYoPSaMA6sH6SyRqsX1Pm4qEALMjh7eUI+Y2mGMTlzuzSi9asmamhu+
E70+IGmL3UJwYYIpvTO1mw+v3KtT7o73SR9lQ0rv49he26B94QtzrSpUdlCEmQ07JvNg1MW7wunP
ONHkOhzpqEFX2383MHKS0gJWTKCAa7V62Kp6H9LCOZOCvEJUqZHb07qR0zx/v1IeMkSTeFtd3am5
V4rv8j670xEkA6wD0RQiOlfkloPRbvdpn+N7hCdE6k0p/A/DM96snJj6FRhK9n5FWYE5ia+spxPm
KNz7pNjNLfXGubZi4jfbj2UqWNRtMDSEIhxt0LnmkihGQAaoReo+umN09+dDkLFcnasYWJcgGaUb
KoaKiC208yGeb/w1UKT0bwFlHBoEP3oJBrf7nd+OLii1LuISPrnLHJXeC8WtDMHlZdFIuXHNEJNl
N+z5Nhkd1w2V1pU+Kt0/3yFZ4fJOAv62hTnwgTk8Z52OwYF/ucLMOxFIhMwS6V0XVWgxtQgJPA4k
XdgV216ampHIWuVVrgwNLzu/WBfkgp+lsUYqYDadGSiMWqW+ooHIL+2tbrTdUz4HPznDggj4w8u5
JsQUNtmHCegSQmX706zarCqDrKX25M7nE5JVo5wMeIAb5NjddHcNeh1CS2Adt0k3326mXYUuC+UI
ddKtOsCWm/cB4ZoBRdVqXpmRYpF0BgnEhcp7YPwHgpcUxKmly6SlhHumc5U2d6AM61DCGTnAFpF0
gq8Wjd2R2NpAp3m9LJK+Ponl7zNTE8ul3Y5gzPWDoXNK4hvVFu66wp4WvMmlmmNl1jZIj3b4m7nV
rC7zPfzKq9wAw8OwK8JswM3oqIo566ktcISFWE3RyvJ4X5/2nnU+JYEZ8ENlrErVQKxm2gthSNJG
DFVDfIwwZpRpsaRzWhWrOQpLpfYmPZYBEicwb+VX3k9T3Ewx3Yjfd3iMKeLnhxBNxP0yrzHbJuRZ
oI35FRdSlRzCqy+hEExO9xBOkgYAQLfuvAFwgOiBJXd1/05NhtaIzU0CQ7alvZlXCCwWNo/XBW7y
i/kbr8kFJ/ToZba3eedGSJcVJLRx35waawO1yul9yW+weTlRbMGvZXTaTpdnrAjPmPwcp7mJbIQ3
/zAZKqA7wBh+3gXLgjIbLk8k+9YDt1UTtiDiAf0oJPlUqXvAMfOTSCoasPpGekNXA4C+7c3CHmXN
rGXmAxmXvPnGy+XtNCSq75fgijRYmLRJjyDdmYoywpqPIGdSrh3YLRq5NBkoKNQaqAHSz6nzZk1i
Zsn0C9B/S3lLdj9iEHNFisqP4Glvg4tTOzN6VaqwkFEHcYGEztJD40rBxOgYouEWuiMas0GxNDva
mHb9at6nPW3XlamIriK1FtybzDOtnkKSCKp3dlhrS+ZWEqHX8badmF6lbb/afQ5NqM4sjIUlr42G
oM2QDs3aKFcliF+vkdTI+2eIoBOHa+rFRJ8oxxCyYQF2o7ut256t+DH1/bbPdJKPD0mzplTtAZ4L
XKcxTccbCRatDxarNG4T5+VMq0B6LvQDpZY51Sk5nfZ56YxSSiDqGBmJQAglld6HF++loApcml1R
gc6R98qhHqghfxQCCJB7+M2nqQ1jrXmkMTsCSgEJmS7y50AJePK+Z9X1BXoEWbCbmm96aDaFpqqh
xQO7D/Zu3EQKwngpAOuBXfqEZs3f5y98MfDsEKhk+LYJ5D1FENmZ2LNj+ZTAgpv7d7eOhkwbr90R
mn6wL3Zhhh+zDMmNzmOVgSYKspoVif2zuRRMWtoh285JYugIwuIjy61PTDoAwbV3/5AmBtQFkoC1
gGcYXXIdqgORjrnXrhFhWgJzpbfvzjtH1OQCsUrTwS1egmNr/759NyBhC4/qUNcC0tDPMn9HwreX
Fic9ci4HcU0knFMs02Ii1UdEfnFGcyw81iU/hG21RYAjfzFfjy0ot60L4uCkGm/MBc6MHXdThiz0
dRD8a4BZCK4vEIsJTMyK6clUwFGk9PvA3xtYoiG/G2g05g6zC2ng+FQVq6NTQyFjolRr6w27seVu
ENTelLjNt5rX0gDjR+5BsIaDM4oEVO1pB/UbUAG6dFMRl0U0nbtApYdOLBMypuK9IPPDqAAoYZ18
IZAHJRLPtshk9abwKoXhprUgre9ITBiA0QEjQlGgX32wn4nXOWDMBNZYJoNbKWwkWBE/UVPBb1WS
rSOtUuZwvGoddB14zrzKpgaORsojHg23djSOEI4b2T1lsANaIaJJybtOOEA7SAYQIvpyA98y29Vh
5MrItX+rLdP6pS4sa9GBokcOM1ka1rSoRg48JiQfgYU1Ckg/7BuSCH5pkVmXaypBRGo7yl9O6EUe
lxqGxUaQ0RXwlhm/jeGPP/BdQOcScIcYQWMOAOqOPcQTrmROSCMdE+PaOqHq5dL3mRdIgwIKMlxl
DifkXP6t2tyRr7GlJoImIn4OpfFKQYagTzqBgBoyiKRMOCEAVFlBUYL+zjI4MEkVcK4/Kh4aLRk0
YyD0AkODLqciVEBxD4WsA/25DeaMxnRUN6not7SVrfDCzBDkkru6Atm5hdmYgb4jKktiTAu5xUsW
DgNVOYzH9zM6KqDJETqiJ5J78DcacYc9mw7O/cMQkbb50kRurgsFiWfedPdkiTu+5R6YGPPrgioX
7gRoQbcBqruoW+TS1nD3gdQRn5tex4UxJ9QQukha4BCj347EFEHkKS8RR6BSvWDCjRwCcmcjEsMg
aW/6h27euEqwvXJNrvl8pGig16V1pTQZrLCFb8GF+4zfGAYu4GpoIlhdMhtpYO6Owghp+gRsI5zQ
w8epE78l9Pd0sOAQgk7+6h//8T//z/9e3v/X5iPpJ4dik8T/EV+P/WQbX7L//Ieq/OM/Tn/968bq
P/9hmbala47m2Iapq46haTr/fbkYbuON/On/UXmkcWVzyuNxAeeFTmVtySDKc+v1knXMknWM7+uY
lnuYO8dbPFZ7MUmFi4bM8WPbAV3CkOIAFBTRtrBkTfndf3s2+Z2+PFtkRGf7pD7icUS+ipgE00km
lRTRczRx93yIkvV+eJeGZbiOqhqm6iru03qHnaKdDw8rGV/w8Tv7Y6nDyNw4hCULqX8+2LeFrO8P
ltwurh0pLGSTeFaAEKCC39GbC6Z8XslSWslS9vel9lmeWbosBYuhcWuQCMpwUQvoHtPLLllMNsHT
B/v2XM73xRTzv57L6pCHA7cSFz4gM9C/FjITvZY93Q+78tuC7vcFL4fr9nzWeLpPk/YsFBnsyB/3
T3BmkG4GR//3Pp2qyB76sicNY3O/Xu+sqFMH0dHMvGVcFxGkvOzZfnyZpmU5uu66pqPLJvqy0jx2
LzenYhI4wwxltxpeh9ggiigILUgB3QHYKVvzxxPwZU3ZTV/WTFPNiOIba0ovXrwWE78/713bg5KN
Ij/nj43yZR05+V/Wibb7eOPKOlmtWGO4HYw/cvKeaLj4N+KjYX1Z6SluXTQnvxwyvhcioN6xMxQc
HXcwOswlj/Tjmf6y0FPwOBp6HFkWj3Qhc9IDwPe047TZg45f2dsr2xlP4eN0vR3i0+nzTNs9rfA6
8xDt94byurRD9FVJDKslDyff44/vZSmq6uq2bqj2077Q76qqRVc9GRuhih2tiKYKjM/0GfpS6JZG
rR/34Zf1nvaHc7kmuyxlPUyeQlCbMAVofsuMp+TByhZ62h75Lbrp2oWFhLEkmBoqeEY3zJR/X+iv
i/j5FTqm6Vqu42iqqj99tHOu5mluG/FYGtIyBJ53aMkWGk04/GMBo9L98JTOG60emJ3As08kVKrm
2cFtfOWSIANnTg7Ijq5NOoEoAZFaYehRAYKINGnbgE/EHTm5Q36euo2cEbYg8tAkaOiNFLCDgII3
AOvcUQ4FQq2ixVJLPArvtKqtlRr1YA9fKZVWIQMEgEEX6tItmeD+JSfVrghrMjSHNCnqdH/F6hcR
D3bd8Fa90hAwA2xjA0VS1Ur3/YrSfV5T4Rgwy4qqx9qm+Q6VbkxeSJtZQB8nkkV7poDFqW+9PoDw
Ld23GNMbP+6fH2QXl3pcFyVXNbQhuiM42HQXYCIMLE4uzEgypDpPDI3bFJ/gx63+/HXXS0cPhINo
GfRVlSqG1h+/Av4maV3+AtrUq6RP9g50c94CRX4UZEuyEllxhn3NeIqSw1hLSe/P6PolGujAClD6
0BQs+2YFbfYOZPdGG6pgmCGDz983ifpDDDE5XIrtGrapKu7TblQ1y70l53M8piNJOsdoSeo1ahP6
en9zqadwdXLszca2sng8A5pZLybbJkBY4M3bZfF3l3ra+dnpcEg2BU8FtM3n2uJSuXlo2Msgv+Sp
fjjO317gU7Zz2+yt7XaexmO311G9oXQe5GZelSzzQzj8tsxTnnPTH5t4b7KM9L7iKqxul52KRpaQ
XulrlyxX9lRPWY5RbE/aLuMFttCFrufhEOTtCcWXv7XMH6nN7WHrqaHzVLhUVHsR3RpmzfAk/u46
cgq+XP6qdp9vjptLPH47N7FHgzyNUe/L3/tGqqJ9X2WenCrnw4mnkfYxPXTMm6VcoSnFBJ7Wxu8v
Tz7BU3T/siNU5enCOsanh51rHCewZo0KU9NL/UU8FH5f5adq79syxveHcszUnh9slnkEcf9dMgwQ
5bSfyzKM33ecqjxFB8fYXHTT5uW9IfCFJSBwNKIDd1TJayt9oKfYELupbikGD6SOZijNhm5Nxnsy
SSt5c3Ik//xApqmahuG4pv10huxLkt3cPWfoXHsEbG6jcfeyQaU2Z5Z/8BbRnTpPQ7/hVLbbf44V
/72wI6/6y24/adlDSS12O/Sb0QmZjQKWKZH9fKDZBaqg5Dl//nL/XO7pcN3y1NxbCs85E0N5EFyY
rU0QHi7rB/x8Vf1znafjZVwMa6dmfLgUabqZ3FUWiFaNSXlJ5qT+UOOx5/+50tPR0vbuXD3EVy5F
wc0tHJKNzBt/gLeDWQYKiCGI2Sh5i2VP93TOYt2KzvsdaxZ+QVZl+UPpWpMyVMu+l/ykX/al83TS
0thwHEc/SeBQfAabHRwKAtEBBFkpBNZoUvJoZRvk+cTd95VjKrcxXcEal+QHojt0Ad1qyTplr/Dp
KjYPl4cd3dggp3bRdL0eisaQFR61UdkblJ322xt8uoy1ox1dtjrfSh0xfppdqg9yvsrHaV0Ek1HJ
Q5XtxacostU26nwjlwqiKyjrMgIEr3LFx2rrOz3RNJAhXcmaJR/MfQogWZQZ6dEkgMiAWbwRIZT8
C41E+R6/vEb3KXDcY12NC4vXePWJUlH1HoESjnyb2H9foDAIHshu2k3pxZY8YMlOcZ9CiaputqpV
cATSKo3F4G3jUe/lbRFELVmp5PO5T6HEOKR5lpxpYhodaJ5UNJfRlsmrKLU5dZEikzlByZol2/M5
pz88ttajUvk84Pfqo5G9Jf7ywQwGAApQt5LFjJKP+BRNTtpj77oZD5jVki4ySRsQqVs/D16ZqjBN
LTt6ZV/uKZZsrXin3nRiCXiGt2MT+o3/MokGlbLHKnuHT7Ek1reWnd04dreqzp2WYboryOTFcZS3
BiWvsOyZnsLJ/HrQD9cHx416GXwRVS9dYBzdAASUfq6ytZ7CiXrapfYt4v3ZQOUS79gUXEul49Da
c8clz/V7GLGeG5exEatWarEPhYwXSAkmvhGgEcoO2e+ZFk0c9uiXhOehGk5lr/ICb4iQPFAhT9Yx
VjtMn2AsuX4GZImaunKmySIqkb8/pvb7K7We0/7b5mEcUyliMNLDGVH72NfOgyhA6QNPwZdF3ERk
Awme+I05M1ogZbHs951qPdcB16Nr3C9yncs4ZkvmjL3q51wYSh7wkt8f9v+RPf9XakSi/P1Vn/LH
XlUV7lgH5S0Z/2Db7J8R0Cwdjfz4Wh1Nd2zdtSwaEd9XSirqZXu+JqSVRe3WB6HpfbwCPYm9dckj
lS30dNTnZzeZx/s4Hk8V/9HoZeHHC6Pj5q75+zraj8fhywM9HfOdne/S240HYtocuGDv9DrEtXq/
CweDk/FqAIE/Ax5S6qX3nXyVP27aL0v/cerVR5qax3h8B+oQmq1DFeRh1mNA4rcendLW48+75J/r
6c8JxDFJ9EqFR8V/Hrrf2X95PSGI+G+VwI7JQrqtGGzK71tET9PHMZ4fSCCafDovbW19OA3/3n36
ZRk5gV/Cy864xhXNYRnBej2i6vuBow0OHGHfADZC2dUjKcGfH+ufT/WcMlyTuXGxd6QMSNvZIN5Q
fvfJmXfdAqLW4Pdd+XMD8MvDPR3o2zzJ5rL9SYUOjd4p2FWXYq6F12xJoNJ/3oT/fK6nTGG/S7Ks
co1ktgoyHeIeCD26vbi4BfRM6bkCIjpj2FnpflIOLiE5IEjUibRk8yVWCWLCZXSFnenWS97Cj0H0
y1t4CjbR9RxVsgu/21+8AhxB4FiiCArSsnygJz/stw/8FHDs2/6RFwX7SeTd0kb0qqPX5u8C4P+Q
MxD8Hs+BLZcGgbJ99RR/jEwi3WUTj63OHVIEMMb6HMozdQTyz0h2l93KZe/0Kehc7nPF0hIesxgo
zTNxB0RHU0czZYLrWu3vfUDrKeJohWZlu82W3hvUysxryIAbz6gg5c4vvZp+juT/vZOtp7iT3JhY
Xk0WO8HVw/JGkGcO0PbSbO2nI8NcxwIa4GiWqTztlMvFsK+3HZ/sxoSv4t1bcQBLROA/DuxdZFhK
zqgqP/B5a2qW4bCU5Viu+fTNdD06neb35Die2l4nGA9Fuw9SVRslzEHZBvkEivyy2PM3eyjFPnVV
WQyGj987M70fNxpoZkCOtry2h2mf4o0A4nDqS7bLjy/WAsVi2YZm6s8Z4/V6OxrFaQtG3KugcDzm
OcEo5EA80A4Pp2VBtmw5OSpfbpB7qjjpVj8eCS/gb6dvx9qjzgQKu0TghfCKSp7up5OnMc4x+YSK
xin7vpx+cuaFumU52TYF8ARAoWBYcP6mpVq6Z346DV9Xe7qv0stdu6XZ4Uj5YjBsgV0OiVGgV6V5
vpyrPzbMl+eS1/zlNcZ2VBwvV1aSLgjCcqyFCBLaMv9CD+SnaPn1qZ5vq4MWPSpH3uG5hg5Kww5A
NLIzH7hW2szuSqPzjyfvy7M930BFMp+7Cc/W6uz6zERVz6NLUOta9DdH6+rvO8T46elo86mOq1iO
4hhPd4EaXyM930QHNmTazqeMV29wWx5MUwE7givrb4Y2t7LVR26jCS2lugvwen0HWYv8GkpD9IPO
ANuyhl4gnYXtBXZjiBA1T1Ti+5cLfLjg999Ylcjz/O0tSzc04AC6TUT8/u3TyuNu3jcaagBh3LbQ
g1wm3XvjU96rfmNf17JqMsYUEVEDxDhLQ/5PJ/jL8p/J/Zetd9jeT1riqocxTbjmo61XsZokRRBj
JzF8MQRj///5xI5GJFZ0U9dNw2Z8/7Tbr6codw0qsCEmUHUF6OtCnRkf+cfl/fQ+D+YM8NGQuPoP
p4rU4l4BFY9FzO+/wx+1raO5qqmbDv9zbcPVn/bJvjCv+sM8JMOHscymh9f56/FGivLiKl5PYUBP
cJlqPSvrmSjXvWl2B/VEI54Wg4cz/f1X+SNR/fxVTMuwXMNQTNV4unTV4r65WJt9MjQf3XQc6RMF
c1J3cUCOLA+Mo7eHEHIsyQv1513316Kuq5iGaujmc7l7UW/XeLOpxEM1ed0cRufi6OVrRQnvlTCD
qOyM1HvLhRwM0aelqK3kEW4Ge31aQFjeVVVQvVdjdOrtzGbFxTtcO1Zt07tFneT+smEk475hmFeY
D0/d9c1t677F5PRYP9ybAqf+/fVpz3eCPInAW3SbMavuPm9gJtR397rdJMPi0j5X2g+6j1q7OH0c
EPk7Tk73jzOW6astLYM9epX3yRXnl1Mrtf0zGoB4AePDiDVjPPn91+Lk/nmuLcVhGzvcVxaDh+/n
Orb38+Pjru6JREYTA2vQ1rv2oa2CFwnmTRf5IMQkTGaPc3qZBsbp1fstPLyeMFC6Vw8rC1UEHCic
qgU/sFtMzPfM7N6N+gNy1q61h3KEPDcYdhhyFmgW7vnJobcxPf09w70arYX6LtDr1y44z7o7hDqG
ZM+Wg+SdqDUgsLqZv+ttO0b/DkrdqKktiBwNHQw2J2Gyq56bME2oBlV4rgpO5whVHRN/Xzui0/2i
oubi+irAGbK1zglN9RZceaw6EHKZHaFQhXc6fJMHsowpdNkjWixzYr4LLjNDTx0Yi+d0T2jx65hY
aODZEw16uYjNXTCyEUgluGoAx+arMtyFkDX94xi2OuouZ+oXw0tpt+F8pH7gWQoKxx4dcFICiLav
4qIKRRBPoDHQZ4YXM5HTPgfrBMV3Flrq+OLAp8qaqwLS4KPGz6oL3VRZopRSd18rY5RLoKnbK2Q3
PkD2w4baB3ZfB4oPCPnT/IgjAUMf9LnCABIOOaTu7mEiupkYQiwhvLcQ/kJKxWxAHw/xcstfoGDY
oJAQ6/rkMzOsHPE/aN6on6DqIzoJ+EvMHgNsXRo3fmUcgLE7Rn9I6aXrBA2ia28tWpSWyLng6wZv
knwLmVYn1AHxR2EaQsmoF4PtCyKAQ5q5PMweIgheZKAOrI4Kk2dDan0eo6HKZFZ4cNCUmlELVF1X
BWk0gD+Cf94dyL/IPKC9IrQIZEJOkKMQ0W5grycIfHMGSglp6Bv5Xb4RphYqBC3hPNrVTyZAJnSs
NICvGeSiTuKusLvNYYWM8gY2ThCPju82FKUtTEioT6XJ1A832reD93S9aGlyVY3iAZ+wwwWzA2Gd
D4cIwPWibrwWsubq96NOiP7pqLuWThAnCrnPsxB3Uxzmuzzfj681Tut2iDKUVYOHiZdB41hLwjkC
oZ20dxsXnayzQx0cvFgzQ5sM4TSkstCHW8SrLUgtz0bU4ezv+ukmjLWqbdT0bKZe/RRdo4Z18rN1
vk5QM8B6r3PXh1v0MMC4HUN1pCk+jm8Q0he0igdoraiNxyqHYI0mgz7KcMiCYIzHBKwI+B5IJYo4
HxsFwgkxYwmQDEIjfgrjIpy/Haf2CIA+4A5gXdTuWeM4vA6P91r2lsOiuVZPo83ec3e+inDVh9PP
wnMHu62mgTbiDQg2IcU7jhGiryZQ3lMkvwrE3/qbjlin6NiTZdDvbD9CXXZl9OMgGlGvv1hwMZA+
RG0VVhjiB80jFvU+yikRJ4S54BVk5jYkM66jQRbc4FTefdwuVX9jt6MRa0+udFL6le42tFDQDK/o
0ExFpmSOv8Kttm3gxuUfIpRT03ouYLZ9U5vQR6dNoE6gXSDyuGmjg4bao2hXCsHX7TQhi76LKHiE
ZyBjOzR1hrcpySESKCr6OFCwYYVMKk00au9re4BvEvOi2YVJ2Mm7tUD2+xekCiByI3oUJJ/2Sp0t
vEvUql+wrvYmGxoUBf7NIlsGUX59WOihjVrkDn1HpZEisYX7NAqv8B6uUAVmaLf4CJWiDcGo7VyN
XpQGFhU1eFs54klK+9oXveRoum/sxzeREoaYmGFH0rzCK8GyklIQ2m5oIy6MIk6OK3oFHSBhcK9R
A/BOHy5WWZ+MxYOvdQbXXr5CXtE/hhZad7jcXGc242doaI323VvuEbKB6+ISMeuTvokESvCao+Y/
sjBVRUlH5KILjLGbBzRBuH+IdWIWcvJft2gqiGsh2sz+YcAIr13BdRVrGhRHVJDZLroQ0qgKIDE3
YVY7uEQdBlsOMCap2wAZfo4yeIXVRbibC5vXIug+IU/dqvYsRhEL3RWoM6gEhvNFjjY0/qF72Dgo
DlbzBr6xey430lwqH2x0oa4192jjiaKjSAbcEmIbnwaFTFjwYigDU4YfHzXRqYYkXulByZ0P5p1H
T1F8c1xpb19UvAzWTh0FBs6VjSSULbLNERxSGKy1U+M8NJpFszJK2xyo2nxygsU+sN7Qqkj67no+
M/3z6I5ewL+Azv2hDLOULzHqKSoayTw53LQ7MQr70hMyTLyeLu3AAG3YMAug5lxqyF6opfXfZyr5
rcCxTcW1BXBpa5qrP5dklV0aqdl2no8RaMq0V2aBbdGTUCHj+f+XsDNbblVL2u0TEQGI9pZefS/Z
ulHYsk0nBIiep/8H++7sOlEVtWKHo7yWGpjMmfll5vgiRqDxRLRvTJIJkWN+3HVHJioAzrPr57Qx
yWdVnafPzfPuFUzfdhTbBCdmWwBrTVPpJCxiyrzM3HStuzsmpP7h8SdBty0WpLiPDvj3Nk2cq6HA
2OP3NijCDJoJ0AfYqsZkiKv75iaEfUiSBdq0tQhxPVVgSHBveC0n1Y48EMR2bqs43SzvX9BQfFNx
FNHWOf2CIrd/2nTJaBQNrvhQfE+Qy/+VJv5nYvuvq/ivNPHZxqMpZ0J3KvGPgJKy6PA0XsnSrdlH
st3Br0mdWtkqhfcqXXbnsrNBBAqmTWvu76LDp6M80fdr2ndWGFP1la1GQcmjM/NeXdD2iyfRSU/s
tcmRqX5N1U4YxUj+V+6n/Dtc15ECRJHsXCXtkGbGvxKv51hWwzAa3Um8jcm5AVynAlVMcKpZj56U
2cK18t8Afl4HUZts2rnVgJeAwEEuY04E57/elqkk80k1W1DmprHoNf9Z799bKdDgvW4739fAJXFi
YIsOOXJMPI4WEdqTSPw4C2ZwAnVbO+p77cE8KQQrJ4MKQQjkiz9M0B6VFjef51pSHKmcRo9n7sZF
HzFdY3XfvolOB2ABWPHm/rCKqskM5pUR1LbrvoaHANhEB7y0Le8ONb33GduyDaOA+ddfAXdT8xhn
Dr3hm7gw/4RYAgTWl9aAZj2hY9rfL87FjTFowxMuHEzGsoFGFVkLWOWwtPYfye8MHYpRO/aMGSAW
57/HMmTg/45lpvsjyaooKaJBavwveaiLhTppJbVDjhD/4uWT8nbmx+6wobM+84XjIO915BSoRKYt
SE4b+hlCsRsx6U7RjUaoK2Ch+VD9hpU1vpGRccJlJtWf8fPqxe+JRkl1pJ0pbMluDMkXarc8DOuX
01GGGh1Vsg3I5Y2nfeqx1wchfjrXSnE04fFrECY0ia8IVgTVMlz0hU+yjtln+22CmLZqOqMEJ2R+
TrJex3zwNeHQoLLGzhsE6fNqAmtKoWPBScVJM3R4HEwuI049XoTX7dXoCLQ4SEP7zaCr03MKG9aq
BriOiPuU7US8wPusSV8Sl6L/tXvZO56yiD1kqUarZ3IIg633rWOJ2wflL1BQw3Bblp5YrIzUnWUn
ozvo+oLpiNH2jAsRSLioYXfDEpkrn6Ky4aViGLcK3gQ2S5cGDaeLLeieq0YmNxAZJGBT3MHOcu/Q
hIjdcLD+qt2JjflkClXi6PgM57/v7wy4M8S7HR7v9a80EY6bb0ADP4pit+CxjJCIvdqZgIiJsAg8
1rXsiTxMXF0ck9pu/gQwzJHPI7B78WGQBhMPr221gzZrJVEwXKtrFxgzzuXJy8IdmLq/VXzla6qe
aZJhoN3DqjoKktZhcP/NlrsONWKNYgN6dKKBp6m9f55VeP1EjNdKsHXeZ8/WKx7eH+ABwtrKJTdp
A/1HnesNZH0ZYj77LHkmoKecVPjFsDXzD2lgRCwbOnOeNhMbz7VBBsUYKg0nm1Kyql3P3Vwfz0R1
5s5ofjqY4H44oSlnEL5igI2uvMKqAITC+qjnqwg3Ts0fy5WsL2amO3zjDDNZVSzrs/nLKSIDePvL
pgZoj5d8M63+Ihuf3z+OcCSDfQZhpyLuEehtg7E8x/IEBJsACBvCiGPuzKD6W/bhwjho1f/YYWX5
P8RknmANOcRk3E1UpNm/hAfTEGmnv7+7E8HO7FiHAMhGyVHynfSECgSvLPS6NODxbN72FnBlrW7z
zKrn+UbksHv9tuqhiFyG5C7xItNsc/NaJi8qauZGgdDgxO5reBCip270kYm2AJr95WS5L8+8bC+D
clrWpVud7/pK22nm5T6flQv/xUWCzKZPScMdtl+9qk9pMC6hzr4tJfdG4iMsfIF1i04HKsYtLhFE
vpJT3x8OjKEvlDIQ1l/tjbNYAI1QH17uGa9bHBDM3i72Ffdu110j1XKBJNPQqlKac8xbFjk85xow
2deOCRVszmTBhrzwhjAK1IZDe3yd9R24ux6KmPy27Y/82iyb7z/7g4FjkvrUg1TOxLyJHCGlbvhH
FlwAmbjB04gWgG2CaYqcAEFY3Q8cq5rp5o1XgVzFfpBatxciZeJniaGrk0geOoAMYwK63oTdI5cT
3CH2JRxzTvW1CCAf8vUzLCCQO2wdBOxAGSDFLM/vhuuE9L8i4KCPEtHnNrCMcrm/qC+POe0BEN1H
JFidZX4OgToZMpFV3L9J6/77IWH+h7Q1rTDFQNZC2NIR4P5faau960PI1Et7AtnK0mr+Unkfimu4
TMYXhJLq7aV/AiiwaN2kQYTTj5z549bMT63hi4pXcDe2b8h7U1bLoNaTDdpWyZXi0EbISsGGfCs7
peP0DuEtx8DYPt/LXyG/vonqyS4YosqWxeBiJPVKroqlSJbN5JK0MsqPGM9JovnsoMR+GrrJ6HI0
D6H7Lm3j7vu4zQvgPJVAFwJjyh82DeT8Eav42WQbGy3P44Q86FS3RAqHUGpjbP/u5ykWdkBf+Uz/
s8z0HyULRH+deXMdFZqJwH+PnetGWxY1dn0n9TgR+fic9AooABo3q+P/nHr4t+6r82YGmqSpyjNx
pv27+SgNMyGsJHqCYLIDRdq+nMrmKjmGsyMCihDPsCad2jf/+5L5T4nkn/dl/laS2ZPMf7duym8l
ed5paqGbko4W58nBjseJD3CdzBRzZV87/Pd3JJr8/11YcyaLMl9TZrT/Xxthonb3YhbTEvjG7r26
tCuZkR8JSBWekA8VrpjX/IUb4TiTnPQrB4z0V08QGDuFAAL9edzGF3GvqEuOGxO17Dg7Nov2UznE
fxMNEtereXTGMgqO9HfJseeOW/7t5o2W+WV+yOgVT6KKDOJV8lPsqMYu1OXLMRRrtlKZPJot033m
lpOiIqdu9cu43R1CebQN968tAHdQM8bO+GET/ezvzhz11aRD+nd2zW/klcv3aXa3esDKP7qHQJIt
9GW4Wasw73B8WrRU0IsVe7zyN9I7d3f6K9HEkp/20e9ka4NWuJhKZBUDAOzpi2pCHhCtfVwMQNLy
YfJAwX/gSw1M2nRM+oPULRP2Li8L0j8OepoPLhEvJDTzbv9apRvJi+yXZ2JMAnznBInJvo2Odzp5
JwQtDyDIotwg9JzknbzLuTQZovjoMOnogMmYxhCgEfG89wy2DRxZKviq5Gz+6PBmcqTOBOfgy32v
LLLN0zF25ob42d7Sog6caE4JAm0aUXtyJmeachqxPInMQ9Jh5M6CigL8NyM+kSe4qc/Y5UFf9Sav
95r/4xM6/IWgIT+yoNg+vdTVuaPM121wslor6+dcOKaH+tSto+07gK63ZLu2OCwv9a7zxzlu0tjv
9Mv6mq4zP2Jpq9yccdXP252OM+b0+9wH8DNvr/dptHi3y9bxYeZFu+eJplgPdtCM+GuwAfcmf5jd
E6N8Efmht7Tf2W/6m/nhejLdVD7NDULZcnbrQVd2D3mLS8sKKNwq5H8TMfkh/PYHg0+FYT2Qdzhk
4Mt6q8TxCO48agwSPvgefEhuVBBK5iR+1dRWypUAar+3pCsFk6v4KeE6TZGiW2SIcCiVQjC082fs
yZKnCVaNSZBxqptNq/o5Uyqkm0z8gA2iMaW2wt7OeTsaRmm5EuysnFbxjlWM9czovOCatx77PKWh
79m32Dg6PGqfj5ZxtKbuG1M2UJDX9Pbc9jiM3gWr6tZNb0f4LuDQQ7W280RIWLAkQJBBFYTBOlqq
fjBlhwlYqibhaOmxJQK9ia1OsyIKCzBMYZ9U894INGmda16TLZJP8k4I+Imn0I8s283ZvKoruVhK
oxc/5wVEQvJCzqV+KUOIQ1mtrHC2IKUpL8SajYEEz66y0b12rnphgBhUsnXLe0q4+uNORmT6eeYo
4Ga+wtJmewE0I7HoOP6Bh09/Ga9Z2MUTlibPWPFvc51Xh3uyeCvuHUia4o6hS8gr7pv4+hS81lzE
vPZq2FfMb7+tKl1ImI+HTguHrVq8eW0ikcFuQdWBMLvNTvFfDc1IZvUzvrQHJg8xu1h11er9Dvg0
UHuYeJf/2lU915cx9JHCFWYBP9xBW+zLc3Z7IRAQLJ3yg7boHbzgoNu1XkHZQaYhF3MHlmbGgxjx
LrAT4TxNw8o1zlEysRlD++CCB49wxR6Aug1OA7Hnobq6yyzz7GDM77tyXfnp/oW6o3qEh0xOx5SE
RRx7yD2s5zHW7PYbOTj1iQsH89AiBVRWdMWoc/9QfiQIgHf7/d0vw9vzOPtufGnVrjQYPe+VsJ19
yH8YGB+afb54HVn3rNT7HAsf1zzL83egHnjB0enRwQyrvxrz91LcdbtBskRAz6QHyzoACITdQ3yu
CVafy9BXiYflowbeTF9XDuDrU0xNCfxm5UEE26rYCe/wGiJ6NbYTNeh9mGyI7l5ynd3tOF0K3SXH
wUCzjc9SscgveW74FP8gjh/XCi4Y96+2Q3wWCrslW4ASdYAP4Dfec9ntEhxOqY9PHhkqLq8atfrp
rY1tAUoV8NDlvXjvtSsULSpkxYXo8QgsNboqM6vqfZ7C/hXw79kb3m+/Ylyjs5HugyLogKHmaBmT
rVH6+QwwBqEbwtdd3H7PJo66wCh/kutrmeHJEeMENWFWUJHv0HSR69hbzaUIx+eg7cbv8UpFgJjs
7fK5yVtZCVzbOlBIL9tAEQIOuO7Msy+zje/J27jB63BBcZNdr/6uuSQb030vUUfOk9tkavNgHvj0
yffzO/IS742N9DJeJFvhgHh3C2+k7a8juaingWsKUCrcfI3De3BfxWtjnvnkrkcpiLyQiyXcSBDS
lQ4BchVF2DkRif+BfBqLTXuR/p7lQxM8lfoX3iewXq5MJPttAC8HRZdiKWfKywPFqm21D7DCeGlA
uGyWMVxkYUFFfC9ky+hqdYllgoXDDZAcFuMeF9l/+DC2UOiO/GiyeghKp6IB5ifr6tEufCxKHOIA
KZi86dmYaY0Fz8p0vlX/wXhjRC8+mb66j1fRFemTXt0NOgXMX9EBuQsRcfjAC5Ywlu6r3EMeWmgf
ykPiYP5DAaxMS/i6B/UyxRJjyY3nmKiXJfqvvlaX00WDHDI5umUrDde30b977bI5c7DaKntdHJw4
HX1DXt0bPG1zRv/JZzPYZefJTgQ7Fi6qab0Am32MG5YTlC00NkaFlTnHn6PqtjhXdnLi6htWYBG8
lu0wLzHwOVArIed5L+8nGDdLAcRB7KrBtK2qq6eTHM1NH1rhqimdkmXM9+MBoAWBJBQBdjfbIMx5
d480YIZLw/Awb83DPOtnbnD1OXx2n/7w2by8nuuDJUCL2km1eqqwZr7OJiTklNks8af6rBdcib02
1WLilfkl8S0q1dZ+eDOkSH3zvI54LnCSEat95jy9WC4xm0AtDIu5W77Iemsi4v/CS7g2a/NbzAmJ
2m0GYw4shMYm2exh+dDtSEI8wz9n1vGpPEE7iDifXwoIkMf3p/E1c+pTduCI8mQ7NO2ahYN3INBo
9ArMjEBgP9mSTa/bJB/K2VxKq6F39NBPD3e40qcI7DyFCXnP/NlUIdSPI7QKkIAdsNwlLSX3jRyi
b8/m0i6lDvQJABKbKqzrvqMzqiIUkvlsy/vxGoh6w0LZI/qcXp8JZc3RjVLdw119pIgRB81tICat
rxz0fVATr6iQCSFH3IrSJcAwkXNRowVsRSmDOgQg97mErINpBazB39m3/p0QTaFzYeReWQjA2ted
3cKw8XJIiRKgBv8UP/xfEeHQSbkkn1PDCYsfOfG9UvF2CPDxoWMKz8cLsSGgXdNtprDBDtcDeWO5
pk2QpVy76l5AEWGxP7jLnLgPlAIZVsbLfRMn4LhalHa4i4IoRFXoL21pd6NnUGNHG/xSPtjMp4cQ
Z6MbruhIvhq3a2FAfWMly/OCkso2umSreiJ3oPr5Is1uG34Z/BOadfRgRPUuAvy+TtdktNfwLO8M
qp+11Reu1s5nhRtDlwuDVHVKHu5ttujO4jn6ENfjKVwmP9GP8AB4mB7Ajtr52mDaAumTloAFD+9t
dpXPxpdpWDTtDIYjrbKgng9uuTGX7a7diut4qVwoTX+q0K2xzP1td+QP1cvN07mGtclop3x/ibjH
7aRFPgb3wi4piTzUD4Kb4lT8ZAdsEZuv5uUT5MB7BOTm1iQG8SWlAAO3ktOdZB57kAe9dvGhgVPK
TR2+WkAq2kJbRKcRRobolsAQAoUWDNZxdZnxnPPv3XjRLqMtyUx1S4TtMz5USc/p6JofuoJPlSMV
2xkgcQJy9q5oV3bnMHNUGsQqaUFn1vvR9VtW+2vYyeJCWNI0pYin9yNVvAzi+ef77fCUvGVb/B1o
RsHdhqjzNgven+9tdUtVq95Wph1Fft4cBsjUxE0cYTwUWNos4n28oKSwr6jRc3qygs/va3wW0YEH
p6NB5ss4GavqIQLrDyGUukLoVeW833OA6G6BvmY6whcFau7//QSl+6YXLhrvkznl1tUITT1zQ26y
NgCXKifx+AIyO38tVUIL6fD6ll+2sqsDA8Gderj9TILyMW4S0K92zmfg+wWcgvt0X63HZYlX4zQu
RXUTk69pSQ9zwztCKcRvNvzUMYDjABweODyxr842rT6V4zOKqU+XPRNM9Tpe6SSOihOfzUO0fW5F
WlXYTddT6d3c0D9F8f/wpqkoO5f+SPNQ6B4ICXSbwnaMJePKvE2hRAWHHY0+EL9f/nudLIY53rQX
GaLYH008eNx+cIR+gZPWvHInLIpNfdEje+ycFnA+LEy4ptA6b68vc9/+Saol915V+xLz8Q8eqh4r
zsgSKOcAmUHnLJ3u8c+3GiHPI9ugohBIMDhnYpGkUfXcxm76y+at7XAlo7SEyLmuOQcxauCyrsjy
JRC7Dqte39Yz2zQXIA+P4II+GOmYC5iZ5t8oTw59JaQIlDGfq66gntrj046aBQn6gr+HSGiNMdc6
/SJbPZCMdF/NpbqUl/Zkprbc220xZVMmmqfkNcmGU2P4nXIiCkS0zdVUKpzqQ79Jg11EBOV0qlnq
pWcEFfopgRhF6Z1yrFb15nXAJjHxOdU4zCp4GUcggmx3sVVNJGmkzuLWHNt9ssyO+DpBwdxLl+Jr
BFQM4BJi7nQGomlxHUkjSm6elcPjvb43QxXctxUtZeb3+6f9wQPrEwvm0An/sYPjA400lvFObM8v
TJ6dN0BhfiadmKsb1GGyhpHQhFoKvS/U7TCBBttNNExH8/H5ID3LqA/Rm/GnEndEF/4lAVhk2mzF
pu7g20lRSSH0/Uk+h026f3o6rtUkKy/Oa8yE/t7TdbbI2/nvm4ZpjGInJxK6CQRLw6dDIy0a5IAO
Je6IzGSa4OnQlFu74Uj75aysERSobdHRSwcJvQnpfJSmygI7l9E4cRSQFcgXOh0nJ/bKxgXYuDsF
RYnOGYapBYf+pTKxm6cD0Vj6GT9G0JScefsYitS+wPSLP72VH6k/e+bKSfH45MOs2nlZeNW5W+g/
qb6HbO9JD+PWs5pxOT7dObOVyq4BgAbxFgW/p1uBUr1qxeRTn9WNIHsxzqweKHLpkL69P8ZHqwcq
iAoAxXyeCGtOWxHd2T24o4eQDfeeqc/TNOi5iPy1ufSRd06M7o7gLbqYDMnZHPfH2qHME9LbR2qh
W0XjmAnmgysRwiuSMjzF3WsVPUzJ1eHhf7fz9Nq28zZxkZy5RFP5GzPst019pqcmB3ABhWyXQCAH
fo/jGPYZlPPwzmK7orw19Zk6bzIigOOSHTcOeRgxBPfqUMFuTxwTF4fvLkCzYp9GvojpTMILuFmz
w/SiG75WqrkcdU+V57J5SODesEXWeDAGL0x8652ge/3gVGg5xjqlD+/pFK9LXfj4eiWRfa/8WbLI
Uy+LN2ZvaVj7vZGPA0LMASw3PufvIOlvqbkWKSNkywQ37mypgADJgpaonqvQeA0OHyh67DSYGLG1
/0mFL1AIolY7WkMb1IVb0IRG7w+OH5x6XNhuSoSjztGzIFL8imaIwaE8STmzxOaP4khr84WEGZ0p
deR1/N103cpBzUp+eSTQan7VMX57L586C+YqRjtxtptVO2TvV3Gc6RTzVxVOBbhVLPlHGcdzNq/y
sy4HRrwh9+s661ku2G3iHm3doLmGlaTbleDdy3mK3I008HbrKfX0CMPTX3azfNGLlhrPBRySGJDl
mCOQerADzIbp77MpD6nHV+YroN5Uh/C3+RCm4G9cp+DM6TFKF5W5bUhr++Lxyje1uhSevkEm2d5S
jFqxI0ncmGi/XCqzQ559Gvr2Xp9GRoxfwfu9lMWlSQRBn+vm2VRWKR+5AlFzlrJl1S51TjccZP/e
ESLPQaINZwgqeFXFkRYRbDGr5GyA7uYjao5KExvVIoFkYZU0Xpe47J8yqW3q8dcq45sci+NJHefh
09M4JJ/nmp1H/9D0IFcPDRlQ6LeUrdKrlFwbIgDlUA2bXJ9r5uJFx2XtG8ltGHfyuBOkU25uRawY
lIOQ+fdynyP9yvuh8V+6072DCmh/tSgNP6G/kgbV3MvYotIgkRetYffDTUCJLk9YfGKX1P+9zI3G
4QBEla0cm6/pwKjvboqgJMRzXo8r/cSfltuH50Dio7S9IXjrrtjZnPMqjZ7dHCawCA4PBeLYnZIl
RtFX/ZKGGzMNhqdH271C/x5bL2OJWLqKgVI5TzyacB+UGzumLAKiA7GF7gPI86rbiTtj8CpkF+JL
LLvFebJRx4Dm9ZfKinJE5tUgNjMAebzjr2h6OinRmzTEFzKHDgoZW/raSzmAafx9rwUyxNAvSWUp
RTw9c7C1CDdVL+WkwAijc9TBLUb7OdKaaHHmPDVvBjuEnrFoIWt+Zi6k3nnV3tO0R3wusDd+TR//
/kQwcHX8G1Q3J6BUPTVdvBlebwkq7cyYl1WgygvsVEdjAjNXklVSHsHj2XQj2l1Lrmhwvzv0fXRe
Yrol1aCfmI4SNv/YDmmPGL0IgLXmjqY9I8TRPLVZaTUvMU+FbTmjT8QLZQfy9avyCnFuMLJEC5m0
6CSHe551NhXA9umopSc8XeIbOisNGu1Ha0YtFNc5Eo7BatMg5wVREvCVg3FIVG5La8Svgg3Uf3LZ
B5c8H+v3Ady54rLPFH/adqRXjyiO1m3T0mJQ9IDtPTbdO8XdxBZE5D53BucFw8HcmcWeolhSipTp
pT1bgzV1WJJPMdhNRw369oaeF856lgdLpZpDs/rDVRof5jZFrJpLmNxxxL7XJo2JxOfQwv5wGG3/
hn5J4BG2VE+nqKBsgtyYNzktjeydwtekpjAJ/ChP4w0VrGmtjB7pH+m3RkueLIoBnBNc7LEepJ0Y
0lTqFr/qmRqdENnV4A0zWypthdZkWlHwLYK3UtjjfvyLic4xpPrDNVtXPJ42+dH/xT9PrAwReKIv
UsAkAFv4cU/t8rM4jLhSiTENrBrGO+FfTaPnj1STPzuiaAmYstFp8HTkDaei+qnOhRUlF3cGu9w4
Chj+CKv+s/0kLJD/9CBdo4RtGvrFobIjGeMKgRHF80z6Ha2Uv+ZLf2TL7jrl3JizLLGkuuRedM7/
GCB+7Zrz8zP5WWcbfZXQIPT8zZbhITkZlNOdFxo3UQ2SByZYpEOa/UeDOsJvfLjpH3h5GOAmKa6h
DRHj1RZFDf68HtEJ5bngMX9Obk0EBcfuxgGrXKSYhgC0AAKdAlkw0B7ZLpQsdoryCo77kmDbWPj7
apdYNIuIV/BAsqUYdrQiLL0v6Ynn+Pea79njvhYwcifPcquvHgVYWIS0SGHvqnpUXZrJage9qEY6
ZA3zMBP2kvUwbUXFh5y+oK8FGeAv+8I75FHSArqjaXxZXkz0KypRvOvLLYppUCqgZ59Z6pjAy2a+
uMXLepnsn8FCx2wTm+h5hPu0EcHcfM1j2tIfxaN9GHSxYzWJwy+YEPyQyECjuXnSPyM6AamDMEsA
VZPn5MwFHbdktH04ZcdD5ySEeEAv+iU/i+hcfwMhcOeEgxu+PRmyp0AU7eT/CP0FEqxqJXT81lNQ
ZtBGT38UQhfis2rXOgHEKQkDYQK+q19kuqpgpTrqkt1VVn8k5Y6Fq0bUMgVfXo7VJPtx5Sa0WWeu
Sf0s5wBd8DWSB5KnPq5Ek8qORwVC768v+aLte+FW1H5FKYEC52snRtehQq0obm3/UYlffXR5xrtZ
9AixKIN+z1SJsddhoqb+HZNo5gr6QOht41vEOGZ8aEDryrV+X0QlVbEhiD+T325ffwh08jWX8oae
UzbO80GiPlvOvlF0ccwYcLrSbLHnPnsRFjcVWb+rV4tcWlTxPNICMnMl2Rdt8NTsRpnaP5rYFXAP
7qfgGfR7d6xh5nv8Z0QyT22+Ab0eIux9zX4Sxfykx+eK3vmRFBRLIqZYyB5C15jMJj2Tcrbucq1f
iVOpKOa4hlDzcGS0dGz2/gnjI8HjEUdi00MnQmQo6dJwaMg2ZwSMtoHNGwkiN4xcmE4B+kDDIGd0
klkT1u2mPsSf799kcgBiQGwNK9/uL8K8RCP4wVrFYS7CT68FK82wn9Sh7q6W+c0Xi4ou3LMGrBwT
oxGPE7tBP5L3XJ477t6Mt2C9jUO04YWjU+NwTx6d+CqLhd3YsOJHZuIr8kdvBQfRSUPeQ/hzi7P+
YxZWtmX/YgOkPZa1h40InNfv+zY76pInchtbi8kMmqMo3uL6STxgq8zk/JbfL6b10Sd37w+sanx9
l7vGHuuLNdfHUfblV0qFvHFJVPgqSuZXKQenl4lrkquaUNWvE7dm+D6bC+Lymbg9Pag03jOFQmTF
XuGNmDJSNsOtSrKV7/sNa5HlsJxhlkFfJzoOfykPhGRJ7C/StQ+XvrLHdNdjyKByBjrKzDY+xnNG
OqbaeJly/bJV8p072jcNmdEyPNE7PH/5k+ig7uiJaZgeLK3xt/8kcSZLeb9sLuwTgRercz1oaXHH
041T6VJdSfXKeX56MwjBRgrUhkTKG75kDH4xG6JT85M2/DuDCbimxFZduQikHf3gWBF8sAljzpfi
c4tAY1MSST/UT4jBS8p/856KqBVp0zRSM/lDfQw90F/T+Yv2/S930My9crCoNFMrJSFCSs6nnDLO
3JYed+J8bjLzCpSj6AqglI9uwQCPOjnFpi0kB+Z41q/HcCiPw5zzaNk/qE6SbqZTTWyrfNFNrRAJ
/NCT2U/SFQMU9BVRIKUNWrZU5qLQvtiKsQE5Mp3SXqVvwyeXFiSbQ6EijqMDrEYjD3K8LGmEJI+M
HeazjCvblnFQqF5DXHl7GX31RCnk1liCrs1NxcPGiffVBuoHmXpHw/85XyTz8WjcolPGUMOOaRc2
Y3IMyqusK5yHqfT2J2OvbgcmilZc7/SKdP3+YL997lpKBPcfRK/7LrvpG2bM9tE2XYo0JDpMoWjW
9Ce2pVOKNR/x1oOnobnOPqVjfL2ftQsaCXkP5WZ6RqcGo2UfpF88+Dyg7B5MLuGyxEeqUJ9wwBws
TtmCWi161OrOtJXuDC71xXm5QDeIkN5ub3pDrjOPRgp6FMjLY0patcXGBHU6/OY/5kq2Ta9ckwIT
5ry25aX5U7FOpm2Tmbhz9Yve2Z2rc4sRlOJMBQR8G2OK9W4uuD2dIvG+KaemVPmzXSY7zkCcdIyb
fBDZYojraU/jPENkdbNlthQZ5Is3HBn1XK2ZHJ1Km2+RhJy4Q+bxJIS2iUO459FH+Cvjvk4HV+Zp
hl2G6+k6MJZIMyPOT4wtMC6hWhw58jjnbePeaQQXqaEU113nKHeX+47zFJYmd8PTcmZFXYWUVqfp
cHyElzdz7Fx8mtXI87HbQcx62q1qq1wkdB02KNRHXGgQM5kLGAnbLC23gU1TX5mNDnK/Udpy5TWV
1/IcZsTY8xlluWoxM7a1p5aOVNt8nVbyMnzKDK9QaRHwTOQ7yMEsWmT4bCloriZyoCxfiS/2q2e+
yjVu3qV9oezhtqE4veLIkju2TO8Z+UJq3aL9lGjoQxjtrPs37Z1qsSZUYHWOcCuxwyEQbLwI7fYk
d05NuxjLk20nmmsLFHSZVtGGpnV8dF1RWrwan3UkfrUpx6BFPb0mtP4VJlee8cFplP6ZzDEQQRFU
UyfPAz1x37z9iIEjQhC9syaDD7gc53aCpjuzMP7kcHzv6Qp/s7VRLv3UNphKUSGhLk7qioRVOvVD
XqfID21QUs4VrYgaASMr0geh6yz1Jsst3RsiLy19M1kahdugAXN6kRUjPGFphrLU7AdtX2K6aVy6
emco6648dvUmwhNZX8XIxbn5GY8HWnQVjE51RqKconZCxRtRTEmf4tP9FaSyewfhK3sxppAM/jBx
ify1THMnw3eJnVt0EwLHW0trODU+UNY0BOE53qwVdUFDvX5H992hnBjeUwhebRBwfDTY5Sb+DIOh
3m9zr+VIBkKbe3H8qbPsElfV3ZxxIeIRY0XfLW85QhKm8IU0gyWX6meyq4CY3HDZntoUQSa/2ZVJ
Os77jG+CbRybMh2rzADorkp8rVgvlZEPnM+Yi6jyoGEHR/KhpYBRJXWnJo97s4sGX1KurRAQJHCQ
Ck5FxkCk+hlu4wjzHsc4RPs3LU5XbgGTCLQp7flFh0rdken5abFAR+My8W21xObkDAtHbQMC/O47
4b1ooKGj2M3xDqaN5u7MlKsin+Pq2DH6VdmcILNkGhkYmKDK7Zqjq7Lvm3vkaXAEeKiaLRHiNNqw
ERia05i/cYyMC0YPL5NfzTSEMAVWfBo+Od+MxmztqixFuleb0u9DJkY2pnAQ39c63SSFVxSrJ4s4
Kb5exdeAKph9t6QDY/wzSzca7U5cwl+0UC4c78A4P7/k471/OSV7Cuo0WqQ2x1q+TW7Fr8iBU1rN
azrrqNxsxq/3Qb9wsg+M6P0i22zrPaNqOMZin3nR95ThnpcJhJoE7wXXCo2b6+rNvhh1+RtM6p08
npbGPrO4B89xbpjrslgrdDK3S2O3e33NFv1Xv5k8NhnvXU9QKtpzHBFFziKCwteFoWAdH7zGjXbJ
Sd/iBe2on6Hp9ZTXZ264i/+PtPNqchNd1PUvooocbiUhgoRSq4P6hupIEIgkgvj158H74tgal7t2
7TUzvTztHoMIX3ijB92GO7DBIcfUT4/sGNSBuml8eQ+ssxvWicv2daM6eNFWF4d930p3JBIr6flh
uZHvTNoY+1WPCe62qh8tjx6Cp+u8ehaofULFNRdnMFDrG3no7IEXk62Riq/BNk7ZdAocemomiJ12
5qLmWRK7aZ8fisoB29WO53dQXmElfSbvyfOw05EVPzcI4ydB7KzJZ+ND/cKSju2qyCVQPKR0Aesk
ZaceovcaXTzLPioW6EHEVwhLGjBC5axIl/SNcWJzeWHtc69dt9Nv4qJ7TGf67Gt3pezyvAtntTM9
VU6x9cNZu2DN41ZO4xRBtEdnQDDjvtiWgXCyds2zuDHx6rWrilW06DRckeyVZ6Z7lBe5F24pyLMx
mjzSuwypJeISbL3o8/o2FZ2zDlrQ5Ij6eE8Fs0Ql6gB9f9r377F9ahbrgf5yRnKBFsNyQQb3q47k
cPjAKM3HpNzNn7JggfrRLUUbY/bymi62SATR/wGo01rmGJ9M6qxDxOf0NX2NHrhHP6T2KP+V7JP7
QQoHcQGiqOOR+1NQHRujlCfVNT8qFMIpnwWLRYTALD5u6E0jX+2Chqm/drpxbZprM0ER5wnZY3l5
lWiAhZuST7L+qeSbJJtfo71YnobhrRHesIvlTGDSADFi7v8tsFWU/8rAp7O2qOCYfEKyeWcVMkNt
LGPZwJvvAd26lh0uk+D6Lmyiff4Fe/2qonhgi6aT4CEil5NRQAAsMRPK5wV7whYdNvaDB5BHu1tX
UGTji7m/fUMb+8OkSXOhWokv2hkbaSNur/7VBzlbl2i0wiNyJP0k70pczB7x4wEOnWomjQsIWoS2
a8roQnIHQCTX1zXf5YaOeMGQlxOBgNxEZ+5g80W1XQHJNrs93gK0DJsomrHkBdiYBJrWUidG+rwf
ns9ne4BSJWHfREaUB8QroJXVZuJ8CTI2xyTlmB4T9AIFIyojaRWhcVE2wPgp8uov4dCQTVjtMQ5d
tkVAlAJyJlD+r3Adfg7wX5O5gpKOlcyS9D2ByT/77b7dVBvMeZ/gSB9s2eC52Bv6nSclAA5okA5I
kNg9P5Bjsy4IEHAuTyZEGPAxjkhQUD4z669P/GIpRkBHASipF7YY2yogHiwbIC9A2GgszA9hTwJD
RSFHvACT6fP5wDSIthdnRR8wr7TthtnnQkxzT48Jqgw6T4YF5cVohYk5KGdyindnwo1SW15R+76o
bfuxd+kTR4C6wEbBWL9gPmlRJ9ewg+xrUP6eLqnNMJSwmQdk21oPyaa1qQOuVkkzb1xpJ7gd7eKU
GUu74n08VavoDBa5uERz83kcJixAppQdJw9uPGGCuMrOvh1aP/8GZZpnQRaIK/bm6nO6xw5x6JkM
D43L4Gfalndz6yB+5T8V2DsgBVjI6OcEKGomoArxXONl7sWWgCCeSet/F06MZgCRfM2+oPjThQGv
yVqBIr4fMk0mD+SfjlleLNMQRWroCBRQ79LRsEeahd6X+bH5bjeSKzIbI6f4YDf471dY+0/ClaHL
oqYZsoRMnqK26Q3/LfznVknXTruSzdSgRP+2sCuCRU/5A8L7FdcJ4A/6arz2wJg4fa5POotuIh3o
viR7AvJBXTZgJZRJ1kuJYZswCgI98mUZ5O9gJ9xoqZz14JAMsPVSiRYVeDUKcoBtMt+KZcm6Slqw
/r2J85oXkjrC2/zfH1GS767lr3gYPp1OFotqYQP48yMaolyMlWZdDvD5gvotRGspD9CoWaOXl1Br
DhvwQn3Twh/8B/JfDjxVCuLrkMmnMcW7a9t2cS4qcXY5sLfvYDNGYKN5U+1ydnrX2DF7DHy2iLpM
wVBlp7whF16pm5NHTtjsWeIDNwmIZYof3DvyNCz//nRxRf44sbunq62lriD66HIQAK07py13JRpA
MFTGpueMKoCLfdOW5WkSZePRSBZ6eWS8gIIAYq/IqOkXiBIlZNraAyLdf98v+d5/Op2dLhpEEmFU
0yXx7n4VkphbfZ1eDjk1AYUNNIcC6IqwiNmQGAz5USEOoXN1C/0GIBPbFJqaaNgsEV15le6ZBiCg
Sw0tgQhF+NPTZN7b6LHUMT/LTHeUaUiWdjdTW6GRZ9d8TA56NaWbACBNf8M02Wm2bPoFW78hstn9
RdrSUm322uwb++9LPs/yCb5VPoyXAdDmydqCPcf5UsLWST84USGNpxarK18vTqnOM0Rcb932+k5L
06uyx7Ku6nZ9m7jr26d6xB9wuYIJ6CdTXVzfk6/kqwjaoHi9bAF5Dt11BibCfnp0k1dtnYNagUUD
Br4intdV6PlpH1qbk2K/fL+1gXi6YSplvlhnh8RDRNNCteNqszvwaAlDgozAIqg+yhq/1nzE70zV
ef8A8MjQBE3XUPHJbABf4A77cuJaENPVPTjWXAVQH+eCOTcEG3U0nreGzzwuoc2sX5KT7q05TvQB
qT7wGmz3UYLndkMvGjSXapeg8VffItKkORho5WN7Erds8KYCyzJysEwTunn0DjoH4jfiokZ4AClS
zoAg+EVlAfXZXDzwvRXr4BN75vGEOzT+Mk7KMUIIhjMTS/yeQmy2wYgusmDYqYxJvS/U28Q4nWW3
bn8a5O8HX5PkLZHnyJB1S5cN8c5FV7dV1FiqMO7Nx9gDYU9mEmJ4kDsC2ETEG7uBOt44qNCiStsE
uiaZjD7tV0OuUeYPHnnHKQwt+6WP26OiB5cTjqAMHk96vOiv1YfwiHdQVb/OV7YaIyFIOebZF9a5
k4y/JfXCuX1E4g7ZDaRixi7xJZorb3q4ElJnmAg84exdKYylrhqka6lJ7oCTpd/V5CobJ4yrNeD2
go0xG1cIpuHUWKt/Dwb/MRpOLawiJXm0Nkrktel3Di5J6oWbWUrXvVb7kBhZuFXDzQ2R0sWxbpum
OVRPl3Jr7lFvgdCk1PdcbUBIA9HBgAcITWk4+B0SZd2JEKxNVdcLVV4O72biCFhUvdBFnxdmhyjG
9uDU7x2LuRSB2y+BqEBNup8WK+OpdiRjbQhe9nWjBtpYYSDHRYj48alt/bJAeD3Oi9uyIi6Hg7Og
WcNTp/osYViNqZjvIMgioOxH3ouu2xalLdeHfosCyUODilwOWFg9WJ6xoE8b6eGvXXnzDG4znMBp
/n1V5fvlxXRVZZL3mPssQ1Tu1+3nqCpHUy8b0muF8zrFUMljZ4+FpyBG/OrZHze7Rn0WJTRadmlt
MMU3n125ZPFVPgqGHQcJsNi2hr9QA+CX8fPfJ0gQ319sirIk8maIlmyyJ7rbWljnwQjrtMqPt+4t
rHYX9fGs7kt2YNpXpK4IpZ8lwKc1L/HIKsMic8yIW5RxnzU2yvOj1Dp99ZQB/SfsEyQQbVx7cT3T
QMwqgjyuKNFKhHnFzW7hVIsnXNJdjEPbS6JTLz0Ol4N83QjCoR72525jCgGI+7lz4hrvPGCcVqxN
8ZD3n6V1KHj4uJZlu4p1z6ulXRe/JdrLNTvE5Wt6da46Jh9w+j7zYssf8hfJ9AvtOMgHuX5LRpz2
AEDqSlO/4ugtA3nolK9b/nlJHvPba5fCigCyit1BjY5a618w8RmwH1ukOnXjiD0yDVAgB2F1pj5K
k7T/0i3P2vM549er0VpaiDQy/3x5GIF6Sf1wUc61b4OnZx5/HrNO3ixRMMJWyieRtQnw8lgtgNrg
AIaV8qLuz/DXLA5u10PxXbyN445/51QZAdT2cMU0Q83CHqtUtOHL+a3JfLJzLsg9LUeZFcpJIPfu
KH7fgP/N+SVy1L2wTayNNDwMtSuO2wxPtIqlKiG/x9yeW7yVKFqKkxAfBJg8pIQKyi8B6WcUyJlt
2sCS3aR/c+FyctXRokdR3FvhUh4OOfIgCLtOmGnWd/PcXjftxVXKV91aDL3DXF2QO9Q/h/VBujpp
7Y5c8HPxqYBvl08ZOh2CtZBAagU3dH+9LEdx1Q+Hm3mSBGiLgqVcwaMGrO72t2lx0oj7UUHsi8Q9
2ZzZOFosTG7JloVRSyIicjaYPvZj8iK8HsRiNQwPtbRgOINCSsxFry3hK8PMqehmBCzBG4GxBRBL
22NRbewxtrlgkrTozQ3McsXtsewm3K1SkOAq3qIT5Ep08rMuu4DvwOFA7WdcjuakgMyNY9o9KOyz
rAOAsoR7RV/06XNUbFphnWKKDsHuzCcdMdXgKATicSD6aVjs4YfAbDISYV7SXqN/114xTt/iE8H5
cwTWYhWebtD2bx6TgXHNdEYQbnVAtns1ZnF5lD5C9aVEUGz1D0hqQ0cPlOktiw5IEiX5qxleb+QS
hr509SceCF0CWk0hejPS167aR817ZsGL7SE40NN26wwVrpCgEABxxCm91WA9eT4wo1JtOuGd45d+
nmsAg+26fi1KvokC6piksOSLK/xgPMvCBWKfm9+p2zBC4/E4SnZ+XpyttSCsMBve0NQkFB6VfoVL
Pa78Jn/X9OAc+wUyY3ITmYAjt+6WFfRiu9PGhfDeyEsDxSYUS+Hd5GWGivFClAV91/k8Eeftm3SM
hSnHrG/t7NusJARmk24QR1u1CAnNyL3sXbWe8leG4uqrZVN0cdVuz+lc8c10bg+CqM7OENA6CTfr
Du0hMnlq43nOhzUKnaK3i+KtVl1LcXO2DR2LPJM1X4s+E2h5qRwJ1sAhuCWvsYQAvNJ4iJGHdehF
26rFOtMneupsq8KXZIKFph8jP6X3rqogeXzka/46KO9d+dLlMFK5G9LfafoAUvyMMbASkOaK5jB5
igkJ0NJ7PzLb8v1U/KAxhAiO8m2Yoh/wm5XdMg+fxB5uIEdDdOjkx/a65f1RxjM5QItJ5GdfYRmm
TIDmO8N99ajk7nB5QtV3rd/7204K7eEGF7QWmgOBKDdoVzwhyuUpYSXYEK2P0LKLadSYjyiNjCfy
ABCM5mi2+c1tD8AOBLQLCW3RoAKXPYNIi3OPSCmEkAU5jc+TXp/Fkjg57erhXWIrVHTPZ2yAx/K1
97Aa2cPzeLCQyAvQHjG8DdKWRZisyvpBv73oeE9JP+00X7ys5daz8E1UQNsdmL6jSI+69T0gmek/
0nQfygjEXy5usc6jQ7wZDj1zkei3hqcYm7bxSaSLaOgRmMuiN2yJl9FtrSDeJKfrE+vwcJntJLKt
VniDl2jFL/Uyw6+qu1K/kPYs3clJsG7cMXK10DkvGsOLyLD+VLEFSX4s7wsmUbT0LFt0fmB4UPpF
v84FRIsfIzrHJxL79iGAT/MupD5xb1rNPIuE/uOMFpLtIWwli4KNXgacchQ/tmVgoZDjlARsJTMV
ku7iImQrORsEPowqvS8C8/QrE90clFO90sIXgePgpZP2Kq7T7lneCfXGmMcdM+yuS91z/nZJoT7l
57hdXsNVcXlUqOLV9/zairbqZw9dU72m2iu2hSmNCXsjUvpyP+qL4fptiksUvqiNcTOjtRReZd2O
EWQIOHJmbK3w6eFwvPWBZi5jnmWUSwBrMvanTyA5dGzEMkOxAiVVmMzMLih1P+ldcXCS8OnWIqk4
50GnUT0kvgigbgZP8aC9DeOXed6N4anp7Uu3yfUdr7JiwiMiaF6D6kqFzoS4vrCZJlslRn+OPt20
lcpJs5dRIcTDjfGQdWmF8yFd9OouM4/4XeVrkEjLKxSwKC3xVBfJZ4U6RA+y87EB6sDsmXQBJuxQ
3UCMsX+yq/VZ+WQMu7Vud91pLdtnww6VTak5I+heth+HddOeTMjt3othlnJMkzi2QUyhieNm1f7S
KvPVui6REtfmJoOFMWaNsSZf7cxrJvrKK/vDHJkv4sOyf0XcOGD1Qdd4ExzrDHq2kMsgBm+tWqdV
7JZ2aMR6ONXxnoNIfsXjDAhzUr0qc71ZXBOX7/SKPbKAeYmWI4sb1jmDN9DbfFkUFsj43OKTVX7I
+mwrb+B9xy0pHd8yAz2RLMidCkI4s5hs7cJGxJ7tu30OlL4cb9Mwq1xcIOXzK/prNrEoWcPYztUn
hKAynovYq3NXjDZSYCkIq2aZuUDHiSp42ghZ03cUBPpPZ1ygU0gXz68wuGq+zM44O+aoX7BgS5P8
J11hrpMDFnJqZl/XGoE6qDCqctcDRO1kQg7zxos+lLcQ2wfnkpNRQW8xopJ4lm5xAIH8si7Aq7Qy
AvUlGTbSE1LZUoKzhwP3zrpDvNK0ME0XBUr4ZgMrrr/WH+hqwNxAJCzd62hkq0iPWdQfaesM4bZD
RFfyq/O6vziDtBBvWzkYoJ9T7Nm2QAQJm6iU1S2ablxrvHrz83P7LBXkRgETa48ScqFVfGBEUHz5
yLCCDK+ixFJjQOMpUS1khCWj3jBnvaPPrq/XZykmHW3JxgxZidHaOG4yaYGOyPqlY7h+1qT7Ibna
1ifpMLBIT+dR5BnpMm7tTvNuEkZ19sHVZZ7etsboWuN2PLN1ex4RLHQMYdKMASISPhHdG5eN2jsN
n/16aAt4tIwh/a2NN3lzrLS1kLki69BoZQ6rWA76aCeIW3JfQgJtVJtH4Sw+38QNj2FO7v+T+nK6
El4cLY1uXUQrkaTczE4Ht4ce59mZtQ/CqXiXiHCRfQLnw2V+uH03vnBSpU1RelK4LkKnSN7ZQugc
5PJqqusu2pb12pKnBi+iqni8NDkQx9XtygpU3Ufng2TNLwRliMCrW3TMIhYbpA+AM/SdzK14f2VV
x38uB1ET3JrAaJaKhTS3eyfJ9xy+l/FLHJGLiafKKL9CTCs626Rr/ixkz9XtgdMm/GscZzI9mZoX
CpPOiLyUsoYebBwr8qpT7PZABkQlTBEN8+JT/7jGc7s9smuBz06Thwy67RL0zYMF4T0ctei70p2Y
BBvh2ERrxVrXxs7SFkb5xp+vUCheIpXfS4oz1k8DQmzJs9r17YHnBABIX7GfrPV5jmWd9eZLtlIN
gvp12W7e06emWOoPkhR0EObVeV2GD3j0O2OOAp7NP27gdb/EVQZBul6vT+vNerOxNxt/4883rj93
5y7/2y/27iqdKwRGr6YvLIzsepHDt7Ec8QC3+dVqBWbNX8gVFu1s9bly9+7++9t8Rzs/e5Rnc7/y
mCZBvcUtJWELh17HucM/V/v5MrPn/tx/4FAP/Yy41c9GJ1nyUFqBYGyH9MlgRhn6wIzWMBhW8n3x
hWnxhWrZLF5S9Zjd3tTbs/hFGkYuPpfhi8rTMCaMqRfBzkTy4UgX69GSEmfccusk+L3mLb9suT1p
5V0pLyBBqmEVMBEU3e1ZwJKf7wpctwZmtSgnM+6GidaxIKqYwOks1T5w8hRMCSpgUKi93DqMjUEU
780npVnE1SmP9mH31uPrSnPgchmep9lrV/zOe5359Jwj/kNXod1AtNMQDgmaCGGh1gFGwXkxDNeK
RpQilLOySa6HjOfgwnf61C3x24vSQkjMmVKLc5nRpeh4LoEGJRaUKuOGAPQctU9J/yomx+JCC/0A
f1ix7yVjrCVezQB0nZJgL5i01QHcV23BT1FBVKQ18vPteS+dP5Ir6jcICeHGaaW76xkf4iMO9mTk
thLRrJkvubm36GUajk39bmA9v5x6cCWqhWYZrsz+o4NJOn+0tWMQaMK6JV2lw1FOWb66bbZpEL8X
x5u0Z0Mpmg8RgIOc7rt8ex1fkOTkMNM9a53PSX1REVcAzUI6DVkYF2RHz2l7KpKTCk3Xh6eYLKgz
zgo37fdF/XBlW6JFuNa+SNyyulUnfUe3w5k79m/kRbmHt4mHUoDcYIJgg4hsvQPc0iIUqAiusyPy
NzSqkxESJBdMAnksF0KedVj/D5jzN5gQ1sM+e+/AnuWd/CmhnNihp0dvz+b/XdnkxQwxpU5KAPnn
zybuIExlPzFY8l+Y8z9O+A6PT/U2S6S8yY7lS/YSH+PP9nsAsoBwmmXL6y/nNXnM6DGt2egPtu4S
oPkDXGX8hQdX+J8l0idhUOp3R1lcDeOs95p6PkoIQvWl9UGgHtqFJWE0i1cuRjizYid3jfM6aJ4W
L572EQgPBKlvU2vb8RK9rTr1K7zNEERuza9BfUuGo3cr30xldriwu8ML6AmJq0i+rDFB7oa5z4z6
ZE/TQaNjMJmrbEh/SaOJnDNnyYt4jAgp2MBxIY8/V7boopre6prb1jZqUpaT1x/vxPRo/E4rTY+O
bkkyneC6bvD3n0Rbm9bF0N9UcpccFat35vVEHUd0rLTL0cnt2msc1avWU1SERPojqQcE1v/78f0P
eXR/DhPy+RufeYm0Li+unEOyaep5xSrjUJPz/Rges+dujnPewydDbMrbA7I5ljrkpyKZygLI4+6n
XLe/QJhcD1OSdFNSVfUXMfnbudRRJlw0VU6PKdWnyeyIOv+I5cn790f+2wv7+1HuXlhayOhasTjK
+KH6VYBGOl8Mu38fQ/rpIHcvWZ7LRaf1HKTDwDnrNygL/BsOTVvaV2vzxZ+jYtsCtuU/DEe/+Of7
Z8pUTNB/Q5UIHZze/t+uoSmlRlfd9PSIKIHcFcSswoGSiNkpnTTuRIBiIrTT4N8fV74nSKen6Pej
3r3P1qW5Fd2Vo8ae7CNbQb9lbKEjpwrWC4VBpZsQud6+nL0YBZnlTCr/mnatHwtYfzqRu5tbJaOR
mRInAg+6RnzCkMZuhhgm9g7zYdWj49qpxAxNpyC6KaQV9O0nU8uPbc/3XNX9Jbl7As5RK8mWqaRH
8vK6WbxAhLSV7Mfh0Tr+++JLfz2SSsGXopuWCk3x5y3vC0s3wpJn7eYQ+nbMfd4b1HhLndXa//FQ
d6OFZuRVfuk4FL59d5yFyymNEJugp9v/xyPdUX2mKg5Zc+VIsVdtWJfZikPyf2Y3P1SxStN9+M8L
8/+v3i/Bx28vTNoXSThOVw9PaLl+7XY7cqWQTpEPfP48Uwrxwwe7p5IM0j+hkabGLVHj13cvqFwa
UV7qdXKs7JEXRSY0GbAwMOjJ7vDE8ZouzkuUjD92SP33MeHAlkmTn2KwANDurmhyHpj4Sz0+qv47
oOzUnKIuzU2MtvKHj/jDkfTp93+7pIIyWEnWqfGRGBxkaaGne4VHpMgi/unmTePKnzfvj8+k313M
BrKYkkIt/jWDKotxJZ/CZUFiBjGzq580Rr/mn38d7W6UM43reB5GJabwmCSLdU0UIlm9TriNdppf
/zCm/ncG+fOj3Y1kQibcLpcLt0v237MH/aNYWj/M/X+ZK/48xN0QJRgNNacqV+/mCC5NJ4HpJ369
Qt9AaQXV7V7uye7PU9RPN+2OqRy7zBpv46+bFh06pvqKYLpTtCMYERXrv5/Fv11FU7IUVuYSiabS
3bE6Wixr5SazzPXIxvIlJ3atnx73v7zRKBIsU1VlpDiMTH8+7tr1Ul51WaYr4bJpcemZ2Bb2qXWy
SCA4aYqjKE6CJhgvFtRRuziXGGN3Oauc7qcber+0twzTkBU+LWolVte/Fnu/vXi6XDVxeSnDfZE7
GQFsJfQzRvJb3bmpdNLOxD68qjGZL3Lz00W4v6nToRUTfY+kiSINzHePazKYUjHcLuG+jBZZ181l
wfUEeSvDcvWL2gAL3ZfyczF+/O/u7/8cllReQ0VQq97f37NSDMJZScJ9JGzCDLnKuAnD95SqmO6H
Gen+Sbo/0p04beistowvabin8k3Aol3X22hScgAe9cIPT+0vTdTvI83/HMwQKTlUTfSMd1P6GJaZ
0ArT1bxsSyMNqgtpXLgyBB0bkgm+2HECEQLDFod4lM+Vy3mZqgdVoe0Ffq9e1/ljWLbe2QrdCvM3
wQzCvtRmEc442dHZ/1jFczl+WHMN8YRpPPYt2c9K6MjJdTnocN7KfoRGyZVoaXUnBezjBumTVMLi
Cq9fFQS8k/Kc4jcvLvt22HYEXUCLIkRbnkvjkGIoifDb/ftmsxG4f8KZPZm9FBQOMkHasj69i789
4edLjAh0VKJjt4720SOph4iL/WaT7XASbYqndD1uzSD2svXNjz1zL/vNU3mMXCotHxqnoUwq35Ob
uSq3l630nG7Nk3GgB2kDMuzedox6xO2Z3mQCVJ7JFNwriz4ofPWr8i0i6DSXSEw/9IATVqEr7DWf
jHFvDFQ6c2oM3rF/3mIruWGyzpeETrixS22QY/gNAVxTLPyW7noPUtGlP5DUqdqt1mg6A5IY3Aw7
RroanHgl2SS0rnX6xE3KyCgjwqpBdZtPhC0uaj4wOqeVdahdnRPXDqTcTikfuqd6tD1cObVk31Cj
M5LqGe+ua7bJ2kt5jE/GMnEFpD9hgECBKAI/3ZVcx2IT+rWH6mEFLMxfGjS7G63Oq26brKYq0PJo
+t0aVCfEnhHyJ4dE/cWb+JAeSH5zw5eGyV2yBX+0uyeDLWu+11yS/RB25365Zfu40lb5XnGb1xY3
g7Sy3hM/56/CV1yRql2H1GGqcC+75sD1JmXfUYhcnFo0ulVDzuIIQHxZP1W2HIBmr6uVhmkz/Lo5
9RIKOpCDeJ2uJa/CC5Gvbo762vqNb60xMeyEdQXKgvtaeVADafvrNwhJrp0SMJD6qCBfn9eVJy9K
X10JfrKLN+nGeiLSh/8XApVJsOPCNy/aXtvTM7jVSfyUfNJ/ltpOP2jedEJqoAfm6xl4YnrgLgTG
klYLBKTv86ec72JQ59/CgJ3Ag7VF9LAREefNo7fzW/7GN96MbblW/eIpekPQ/VauU4qqbnPrIf5l
oJG5Y2S8PpEk+0BiEylasac6q+QJFzc/rH3Ua/aY2kfylj+V6zDov5O3aBN7I3wjRVAj6QLalrgS
CsrSXy+GHtx860En9HoyInl0qAZmoGzFfbzu/d6XtsWUKrDUHjC0rPFnbS98f/pDRN4pnZBEQli+
hKW4mUJ05Q0BfEG2nu7BdI5TCjjiU5J/yDSggXsvbacIXOmh8cuX5Ft6iLH9KXzvRoRWgJ2RADBP
9HNMntKHCH+xbpHt+yQK7YUHnZzs6czb7/yp+SaeewPE9mtnafI76Fthg/hqBuHrza++U3DN2YVL
MLwgfzAD/g3jpPYQvnKGmBReqm9+unshyJs8YJ9vJU/KQ7rW9xDStwxgnxxhos8zP9mg6pDnVcnN
6qCx5EX/pM6Ly6J9opNKOZ431dsN0vhb9ZFTRo5sLMgGplRRRueRUKgwzxbj8xRuXTDqVDq45SzZ
xw+JShrWHiXqM7Q7ySJmtYD0TXOHPpNS8YrIjW/YS+0Wsf3SeqxosqU4gcCwFFrH4b/J8S1SfQM2
t2+WVTaHPTSAhM9eVG7Lw21GaSflMukc6BTI//xQf/UPIFon+BCqyLb1Wz0emRDKjTk7ofxv56SL
MJsR5UWSRT2RBbkDQoGKDQcvRtOaswA7x0XtRev0CQh/ZVMHhIEK/726iFKicmYoAJoPCfrNcFuP
0h1zfsXBgioez5n03a4Nv3yTiPQ1AjLu1hFr5mqd0vlVLM1l4102Rk0CMDqDF/NBJUa14wfNrbHK
/QuFnAZEmt88JvvxvXgcVmTUBpcHbRWtaiI2UJbgpFHg0TQbCex8K5AM8JV6NPLNgoxtKqqmZf05
fW023M9NQq3o7W0y/zbDFFZNxD2pG5C2tGvxu2R/IUDC2ISnRSEe3IbmeFHnr/mb6cvz8jhBGy7/
NYHyJGCjj+CTb0SkPXPEPuiikKdP/chHLJUfjAHeVV7IfnGxqxmzJ4euhM3k6TnbbfAufhHgLvHT
EBS21W3I13pOCePMVBKUMdy5yJWz99KYEnXh4pHzFtmyarxnC+E2udBOu0bWa370S8LlGlClwR7s
N4WiLirZ8vnpRLaHPivWGzH0WYeZQAIY7p4asAFyUUH2kFZiNrQhIxEo4JCj98qcadSJLeXlxvBv
eOjo056h0Ly+hVNqXbmB+1BRbDkKT+SBoBFoMn3mdHOx9giI1ImJmCmMdqQo2OrL9SkzVsWRPyGc
nXen0S68845zNRgk6S2aG9/jHPPyR+ERELfMeERIc/kmtpUPgBenpYrmrfeSHW17SKeISbL2ip9u
eHY2+THfpYdJel15BMCs6SryrQBXzwtZUz5Ii/8/j1LoykQ5kMvrnhnoi7VImrCwTw/lRsHDuix2
N/wrgnM+KiQpXmwV+8rAlA6FB+Taewqwa/twdWS32E5T9MBUz8/s+fUeK4xfBsk2tPftylpPA17h
Vq6ys7z0UZ8SY5vVtAlVN5onHiCyG1/c3PatL+4FZinEkKtpzioDcsaWAtEWoS3QQpIQiML8dPGh
vZ2Omqt8iSgxGPjV4FRblFfLAiBPfyagzZnOrNxTyTWdFJPa6xUSYllt+YfNVOM1bIXLDfr0T5zO
EQE+duWpL/FBf9H89JAAfs37dbnBwrNWONzVgZZ8NnbZ4wor5UbZxY/79NE4xQFkfPwFX6Uf4kfi
u/htPiFlJSttZ5A/NROO6uSC5PM+oxA/NZMZc5UFhlc9N6twYx5690eY4S/QzZ+LwTtEo9fCm3hJ
JTZe+4JxmtwaJjZ5X7+QFPhwA0s/P92Yt6YihXJtbclj90bv7JIu7MpkM8sQizMTlR3rR2NpuIp7
fh2eQ+8clCvjMfEs0rqvT8ku2pVvPLnH8ON8LNgTT89gtLOcaEddnpceNF/hwVW3BN9RL5CtSlfb
JAG1zj4+O3FmsrS8uA1pywmPqRWEW553r3uMttYOCfmhedYPPDRu4WqeualwnYakxCAUdIWlvqET
1hvJAnTaH/YYvxySv+8xfi2lNaBiFMPsWn8RW78tpWM1U0otG6KjHlASYZMUS6B1speI/60CEscX
SqAQChouIQHWg19gGr4G0wMfPUy3VD+ohCzJm9b/3+Ms+I5UXaIGWtNklc3dn4v8eEzlkCp04yF8
ND7IhoR0sAW47WWUMmARexf/tLH4Dx/FEX/tX2VYB1OT745YGa06mhdVf7h85E8ZI1QCK+o0uMiW
ZM7OWvS/DO6feTyV2TC7/rCvmTbHf9wKUwett0zNYltjyfeg/bnpR0VtYDCjTehoS2VBbv4byQnL
DfFRP20u5b98WI6k4qAQDcgW5Q40wzdliaoeotYKMOIxMSH7p0Nn+f9IO6/d1rVs234RAebwSlHJ
ypLzC+FIkRRz5tefRu97gWXasHDurSpUwF61p5hmGKP31j37GE5YEe1uhyEYIyNzP8weG4AnCcTX
Cq/yjyqhqX/7GaN7HoWl4neRNfwMknNRlm7rtcGHKRzntrtoHqOlTiAqZcMd6WTzv+/4zyboaPBR
uSLuK8U1cu5BN3nsJhm3gUPy7vZj+aDba2T909PdPVYR5+9hf85Yo2FHFbckTbooawX1VE2GcBf/
oGEzmqarIT53iJi73BX/25qQMRpyVAELzmZkcmzWTmS92x1TG/vKA35TrONXC4rDhDt6j7890lGN
xEqZbYzAAHv7LGGHMxbFJn0w32HU2/6aHcd7flPP/RPGVIhLV+azr1LPeHAMZqai8hEZpjYa/BzF
TV5TeD8Ji7Cwn5EodCSO0p+wWNfg0H22d+n8apvnR/uA2/vvqKNKTaNJZmAEinpSn4d1BoYQou2J
PwVtOOlv4OwlxBldudSv6eivSx1VQVqtZcRQU08rXl8RMPjzkPTKgZnPl/e3v7/L7dPn57t5baL6
UX4ZXe1oxc3yNLowr6in8gvwYM2gIfvr/hPk76uxvvKxXBls3EZwz61ZtWduLXp9ItSXgVMuCHM+
kBLjCFfqlz/74N+vbNxJMNyoL7yAWyo/azsiwAkebjbhwXtWOAF49p7L9EnxAPGL3Tk7BYfuIRso
S1eu+bcv6J/Xabz04ewS3FCQ1FPDwQvvo7lkZmxe/BW166N5YlXw5lv5LeSgST0GV/rm6hz12/Kg
0zjRLf6hY3n6vvqmWS25RsBPAIocAGckW8FYBCrUki8gNdVtzpVoIKH5hzPB3CLeNY0r9+H3xyFr
pqlhvdKVL5vbP5sTXesul0Co1JP0aOyonN+neyha0CzjT7I8kIpvvTt0thVQDI1kDVIWNzKoC5KR
ri7Ov76G//yU0ReeRL2aZU2rnh7DFxRawZ4T2gOC9bf6JXz4+/Grvz7+f8YafdhykXhVLPXDbNIA
aHUCsAfsUQHix3bAYR/v6E1BuN8g1EatOI1pbQ+cMmEL5J77QV8P/7n+Lu6qR+SBIDhgqt1I024d
vBCaZR0N8rtWNiVDz6Gee45BoMJzW5Qo5LES3dRs7f++pN/nKkU2NMNA7iN9LYn/PMmqMpKmo810
ah9l0Co4ZOfKY0pQI/r+bbugS2GjgaIKgdsAQMkz6PXeVteRY15BhvyXXvd92iTDTx32PJIiotca
3d26hRIQpGFz8jv2/VDh7Jz769rmJ74TAlHhZkVExdLR3uOYjGVHhV72STkKJCVsO1CT2EJuMdyY
9cCyVBFfflJc1qlZlfD5H8UDAC3wGRw0ciJ7J6Ju6x1WZiS7yaeyR9L1jMtI7qaZOYEZAJ0SvrhJ
zYZbceyX1UG809YiSqNddQ9pjqgqlapidi+t4/eAANePcBHv5RdmBApNbcXUTyQHWmVAdJJjUKtA
gj+E9s5g13kYj9jZEVRI2cice2SFXqCWO7iGSGpwP9nhmsmQFn1BvG9AFpsE0pCrgDC9QmH8mX/6
ODbIZXOn6L6pBFFy/0xfcOXNjUnwSpAMAcOYGvC7DSw5ZSUccX7EmGkQSjkF/LxwVncTERQct/lT
PSWPJppGwzZ5kwmJJCPFgkVvU95A8867aEp29ag85+TxAUjYAf+FdPHEq6FCHFQBfNFBs1HEPqb3
rjelEsIw/F0MGufelLyeC30MBgPKATmZyo1l5x3dDpuKFhxRqq3kB0GIIT6un2ZDshBKXD4oTNc2
CQWv8vFyl72ad9RleTvw/XoPaAWTVyCz4Kj8XbXP/Qm+k/BtkFt+MS1qzNAwz86H6tR/lNkXsekU
PeUHVJOcw+UHmHbAm7CdyR7OM84Ntvwov+UvgJIoySmfmGnSz+zx8nl5uDycj+6DuUIjLD5guRQf
lGXLc0BFzM0CItA4AxThTd1UsLwe3FcVlt0LLlnvHbk5XGVqeghdW9xCfPb46a7pHH/MTJaoKbqi
SF+yBdah76tCreR5rxXy5cRXk3Deh1X6RvUwv6HKqF5L5JV+HIgYTaWbyGmMHhCIn++jXYoi6sPi
TJYZCJb55S2FIvag3vIA6603Cz609+bw9zz12/X9O+KwCvwzTV2yrLIE3+P6cHMdyr2IxQfW2H3Q
TvTj/99Qo4NPnBtu0CgMlfMNUn7YX6oZRs5+gysnvXLQuXonRwedvlTNLBgGO9PqIbJyYhxDJJ33
JLZCzwVvCBLw78v7Oq1+m2ZHD2/0qkh51Vn+mYenvFXWBErvEdlV39l8OJ2tb/unv8cbZu2/hhsd
cFxLjDTX4grpsVAqiO4gsl+2fG9X4S8/BROjKxsdMVpXcb2iZ6jaIdTmoUMJjZDdOrRT4VBglHVg
172TiNJce4rDHuPfazQRGBuWMdRpWL9kabRyaRnNVMMMw5OMZ0V9N2+I2hFgy0/wtlAl2lHC5Q3C
t0Z9E6nzACv8+yb/0L4wqManz2ZMFk3OV6Mv0khDs+pi/3zqaeIwB5B9qeOkJXbFibcSmSrUqh//
n8YcpBWSpllgRL5/k9yR2JXc8/nUTCD9Tptn8DosTpp5ku6CTaKSAzq7MuR488tlGhLBuKg4NKgl
Y1hJSeSuwZnOO4lzb+XXjrskaSFiNwIoL3gOd0OBU59e3XOP57thWGsQkagiXKEfFa/iEsit0Cju
kS0EkLsXSMUn9ylesEaGru0+XDb9/sqVDrPM91eKIVWDwwbwNEM1x1+pnxiZoLbusT99Nc2iF/c+
OPVwr+CHzbw3b3dlwPE++usa/xlw9J2aZzkXS6lxj/69f08vego5a1HfaFOVqJ0rYw1v418XN3pz
4rKSwrPIWCprPwBdEd88TQ72bIv2yvRjjOcfrou3BUGCjP7H5Cv9/pZeat9IogqnK33Em34GHGFX
GOCRh5Av8XBZ1kt/qyF3fWpvg73/HB6Tj3QnPIaoAaCWHS778NBR4N0rC/3JfXf3tPyW8qO6a4/y
njbG6ryKp9US1x5x3XZOG6Cik6HNs0dIqbZ/W9C6KMkUhBC+ItDdWFugBeM7LBSYjLf1HFk7lWYw
edeOaL+8s9+uezQn+bKf1905so64xsl1x5xTTtLYXkqvZwnJcZtP2n4jEqkoOu0GJoPgAGWG16ru
VByn2pXH8KOcOH4MwwL/zwIuKE0QVOnFgkLn34QoB2DQHfxD+uDO4i3u7Z25Dam4+/fntT8zln+/
cL+PTsXaoo6uU7UeTY+e0fdmm/ESXKo5xn/M0CTA2GysL/kNz/shFOxzRKyund6kc2jkbbOojBuX
rqN/ba34+WHLiooAzNAsSdf5tL/fCMuXyqaRh4DEyaWcmAhGHiKoP0RtUjdnYZDdiXjlaPVjyTdl
1gXmE0u0NAvd2WjMQk/TNvMz7chRNXqpDsIW/NDmsu2cCHzq3/da+zmRMBgItsE0AYZNHG3V2jqs
qGzDJyEgACwe0Gf3wBsoFjMC4tz9kJM6hyKTvZAPAh1GvjjhxRGmM1ALF7R3MMKOpB6REhItceWW
uKZQ/wS2i+7xMpT6aYolb35PVtEivtHU2eUTbnWuz3JjCugIqyf778vmTA81gGx8RWYmDe/p96kL
+wG+GIXFx+CgOtodiheji8NK5OqeWQrgL6+LT1rIhlP7QygU8gBoUhzW5UV4mURv+krnWPr+9y1W
f7vF//6I4dv/52PKfDMXW59brA1g9CEfdlbnTgtX/7V9ldtJfAt7UpgSvwhbNCZRGYACrp1Jzin5
PMTNJIQbJw4nKFLgnQATEc6uSB3ePW25uDzLazlxQse4JtIbU3B0CQ0ivRyNvRLTsTauGcpd12Rd
qJQ76ZQLePonJv66N8iWKuCQCRgLXXhPBLaiZFBN9WClSNM2hSwHFXwiA8qxE6oUixB8F4c+ddkl
iyKdBpihylURL9shHoQmFDTkC5R+sBC8ZkSrFZO/7/9ou/ffVfAGY1MxJOuHp6xo3bY/B1K5g6hR
5eRlHCpAJOxoL5drs/i1oUZfLlo/MRWUrtwZkCHbXRYuxOpV8V9iCMelQJDaDSSAc79oiBbqlz5R
V96xexM0h+QBiRAQaYkTX15Ag+wAFr8CErt2MpNHC81wNyTocZJqqRoHT3W0cfCb2IuUpi93IC9T
JAtQuA6uuRXgM1BQ2knrdMY338/JAkOoUso7vdtrBQ1tBTKyixkTHv7fz2e05H/9ItSHigbL1VCZ
875/HpFVelqVZsWuaouplh7AZFHCnIfMfi7RAu2VKV0f7UoZj0qsTl1dZ1KXYceOxpNd46JYablT
WxS12zxYe+Vrrh8jOvCAI0JKLrOzvsHm7fpznbgIUn2w2WMQr2dq9Nj1x7MKSXLrlvnEBBYfoKfw
in1SvOTcUKWl6IAUxtcfpMsjEWMxtjopJXcWhqqJ4z1Knmpany4TaG2sguxebR9U/a3oHjwTPsj5
RdcXST8re9Bf64YYwmpvhpskZ/qiFRTsgkMYwI8tT7l3U1R7obotQID2/kqoFn8/GGlshvnvVrGV
VlADY4LSRrfKV5VCx+IIHwX5ERHT6dpPJ0WLuXVGKEdtgz3p3yoyuo2ZfFnoKOKKhXgjWUuUqy4p
5yhbpWIexLfWqk4XQGRIngjSZb8qg1lxJ70ii5oexT19u6GoRVt8cnbqE3VXdRjS7o/ySZiT8d7a
Xgtg1vp0XwHJdUvCt0D1leLmQmy96eTPBaYgHEgGCTnTN+OmOYkLdkepAJTorumoEAkLg4DA9+5Y
dIuUZW6KzAL4OFC0YmG9izeX9x6StjwhwZfAEU6Du7MxqfkDJt8j5ShBHfJWzoduBTlcia9MUeMd
z9eNNkRk1xxJaRaMj6RtY2aaZJS8k6ydefeQF7cJIpPk/F43z5wLTUo3FyWBcUh+ZfHp+neqt1Up
A3jke1e9OtEthMT6gKm88hL89rUYSP0VcdiUyOPiUS32RWuei3LXQMxVaXKfRQC+NhEof79sv44z
oC1ZbVTlxyztKV6elZpRQBpEyxfPmal98xNOwd/DjI/e/93pf8YZTdGuWIXlJWUcpdio8aeHcQhS
ibQJinkofJTaxamVjd58xP/7mVcVRdlEEQFelCKcOdrVSnpW1BhXix3BE1RFxXQiZMQmzOpHQkug
nhF3klS3LfkIOZovZ8DfVROSnOXH/AZPHUh+OZ02lnPlhnxZlf7ZIyENGZjflPAHDCRNotFHLmoX
sQw6PUfPK8zAaqBR8CeKg6yavT8ESzyHzQb69DycelOIL+jeMscAe+1CaIHFsQmnwQxANX9ewnsF
hhQQ9WUWz7J5TpC8D0DTHiaBr1h5dx/sKHusNP40IfbTcsE3P3sDQYjkzZ8DobVr+q7aNJ2Ch3F8
6uPRPCKNsnLSaYt4rsOXpE2qx5i8rhBRh2jjOYbW7u0uh8sNiqoby6EdY8dzEGkP7tHcKiSFgh5x
3mnjDn99CKev56jBJ5/epCGrXgbXYj/lwKERaCzLNfvc03lK7pfjTpMdqUYT8QCvZxkvSRGfBnOf
hmkDSFpaKreW0827KyvUjwVx9ECGv/7PftEq1a4IGyPfqTCN45sM2ahMLkyaTkyfHgqcqiuvwOiA
P7wB0vBuUqYxJQOw7PcBe5C8sZWoGXPeXda8GMbR/ADXIKWnWGW3JtyZ12yWo335fyNSohFF0MhY
90Zr/jmogqKpkmyXBncusrmjIcJXsWXIUMEMXsvfFzgmTv4Ybph8/rmjZnDprNBnuCqHg4grO3qO
Nqwe+ZQFudyx49aO1t35GL5nWAWifc4LQsTCrv9oluZA8M5KG5XF37/ql8csiSYTq4KJkJrksFP7
50elAg5C1t4UjtxUur3A2QV6Z84rbV5Vs7+H4szK32z0kTMYqiwOlJypzdExz8AgbjYugwkrGg7y
J5aF7KjSNovYeNJwuigIlx2E1+AakVxXRLk8+h94T04A325r8pYf9U11rxEDgUpvZi41chzWLU4H
tKr34h0nluQDsG8pwplwaoFjzrLhgDUja3QXzfOpOVP4jgcdH7CkG/kGLceh5x1bgP6sunlIUnE7
ycxpSITuHiMsKFDVzjQHYP/QEXuANZuvvENE/ck8Kfe0OK1NB+vnKD4CkQJnhPZ1ff501xDnspvm
Xs4m4j3dRLTdD/FtspWYKIDYQYcnppjpBo2xPlWw9wonJduLxSIgCDeEIo84bt6d/FtvKTz3LwS6
3LfFEODok9R8bD81BHx0u3RaxXCW5lG1lSlOEGwOcY6keswGxESXkIp0epXigTJ6vo4/2IIovHqP
kGp3+paoLSRxG+VJhWlmu3dkDVmv9U55jOsBaluQtLyXluYdYWzRCwyqJZAA8iNWA5Ae48Nqdwb7
4s4GPwdmxr22jRbxQGeHvoRLbkGPzHUntLyeinp2Dp1+485Cok+IXnrTsOffWyQVksv7BatDsnYk
VrDZgEKDndTS0YTDCC85WKZhYAfhlswiBXBX1nyc/XcYrH+/mj/W/WHu+efFHJ3Q9dTVG9HixSQX
O4IxmCN3hz8bSlfG+bnwo2QaVIGI9QydytJo4Q+6vlYuiYKwHw6Zu3PhG9HmC91PFwODsOs0bAI5
beIp59G/L/HXoZnmLHDdmkjnfnSNWRtGrmt1XCMgsK7mxl+Iy8k+5fTlwukgZUoKrbuYSeZc5zCQ
umszzagCMcx/IHct3G9IMrn88fwHxDjkYMoPmFbQhvjWHW8GN9whyXCqOApZ52Q9It0HiUPmSI2A
P3U4xjtDzALGOBvT0YyewVTiz15mgYMki39myBsHkSPfFZ0pYj4na5r0tmo/WBPVqVidyTudceQm
0qbk3+NpMgsdTCpUK0Qn38oO7PmpimurnFzd1/yyqH275tG2JnGbVr/EvFjSYwaxOqSjO+TgBTfE
/bQfHLX+fsi/rGjfhhst2pUl+bF5YTjPO2j+9OISgwTAc5LjzoLOaVyrbA0r5GhCp0yoIOihOmOq
X921f1aPs9w0RRSprB6k5iBV41kMtiXjUVlcXs1b0nqNfgkCGiRXWF651l9WLsY2ZMNk5dIpVH5f
uRqvTZU0YGzWC/oc5UQyyAKbxEQCXRtqeEo/L/P/DgWK+ftQolEFWerJ6U4X58OUHtyXJLGd53py
xf3+X49mPBQXo1msjpQhlNF6nMfn6iIoXrojd2iAYFO7xMKh2chByM01YY0O/0mUjYLBTXZwMWF/
iu5JZAuHLhNqpsH3hIAIVY7uuBRRqkn1Sagd/jVC7Rre9J4/StymrRuO+Al/nxy7CjsLgQcx8dyT
qHWCwvETIjipD80ArUNU7+6bbYCcIx/WaksFfGp3pA6xwqI4YQNb2PU7lp2erGl4qk8IbkoMIiB/
32tY4aeEvZxP5Vx0MPOwCLJOEu1y6NflSkodnSUayw70U7JPPwRhEivTMJulEEZZ/3YXXBEUPZDv
8DuGnrOd3RM2sFHvB8CobPOLFGFSZ1OAs+lAbJ10tPkpXoJUREhBpfMhXZH/vtQXYB6nTczpIf4M
99qLQExHe+fv6K7Qgjn3U30Vb2my1HCangwo2RQN0V6QCcwCijWMXDmiLF07emeFMnf+GrPs5bLo
dRJmkBDOzuzWvFv3KbqTFnh221lgTpCsSBjHdKfuFgA3DWtySZwLoGfLLo0h9lonTgRcKZThGEbp
UKo2TU76ti47EnEBBM8XU6B9GssCDH9pmiWzqp4az92bdYdZCHUO6yJ8YQ+DEusGpfLA4TZATHxq
o+EmwNLlbmDROsjvHSswUYXGuhTt8sFKHI+9pbAA9euHK1/bJnCKCQjl/5QwpV622nP8ClvXIrOq
WaTEblIvFm3pKN0A/74FY0tqdpRMwFpmb/F9t0ewlr+6t91b90Zt6tTzvhRT/07fK3PiDtb6WtxV
T/oaKe0tDOOF+AipFdBZDWXrNi3s9FhvMcHwnuIbs174/bhjuZ4M/xA4UHLxRH7LCaVPeiev2BmY
q+qkPJmI4vbSnczDfxCexAfztdibxFWx28Iur9rFg/SeI2/KbZRevef4n9q7j/6JQGyOtMjs6Gg9
FPv8QBT8s7UXX8n/PQjvbGE0EnMKiqDSnjYLWsT+vYlQBU3gkGbZXCEQ1p2QFsfmPNm1G+2pVm10
yQqWwEcy3mFwCk+euuCHheuBK4/EYBuHdkwVE4pPMxEI1+qdXHP6cK5SMcqmJtqbV9J1EDu0d0Nq
q8d+1OZfSTiRdlBb3wlAtAJHeEIYBAc0V21qSvwy7b0jzBH2COAt7747ikcZu4x4dI+Ufasb94AT
8BldGTNE9IBf8bV8w2977MmIiCdZMGEtoljF35EOVlUOaXxkWrJpW0kb8wFpEr9JkVcUocB8lhWi
sylhLfx3tnaeQKopT6Sd43daw4kjEJCkJOKJDScpJoZiEy/BiV6KhxomjctboFMFOYcPlw8fUN2p
W+jHvxdCSfltaaLCAjOBUAmVQ+X3ObuPKrUJaj3ZudE7ODf7or+H6f05KAAoPcVsdqk22k0UAklm
9sE174GW9U5Jveu1dp2AcM6LeKIACkyyVWep2EBp9Q26v8TfGCENkPToy1BZfRisWT4LpXArDZmm
YGO19mhNZO+FFaP1OdJbx8J/k3jPzypW8gr2NSKhAD5eTprUmW+HicwibdmkAn/RFmnymEiSrUfK
xDcsMOQaFcmL5eT6k0BGqKrvwvpTCraNO69FwnRFjIjnrcH5SOVzL4is8vdRO3j6Yp6k1S4C5u2+
A3w99aJpez5BKZtQ/ddN8JaU72J8AyaRHz1CwRIqJB90rxKWhkE1J2lFJxyoVtOldpn60ntl8f81
34v8tlNbWzDACHCuOJ/fUTyAW4zvhPOHD5DQ97uJnPlbL3MXuUVUqDJgDYliJzEJFaV0/sgVSs6P
NTg/R2cB0cXzPG1FGJayHTAz9Wd89P5NBUS+LQA9SszuKACTU0yos4DNWZNOEaDAKy/OV+LIeAU2
KM/jVEJaSoX++4sjC4JcxWGf7HLxQQxO5+YQGBxN2ilR0VVtOgXl8N6r7ODMuhOuc4RsXqJOXPNR
QtEZZDudKlCv2T7g+DNoXOPScGxjzwcaT9s0WgclPaNW/1xGq1B4SfC1nqk66Z9x9iFkeytd69Aw
y2Vl7pN0H8bbCwko0Qpef2PMKpk0nZl7WdTZrSFvVeMtSXYGzkqXKbhhdsvTj5AgiDZ7l+WPKJ9K
sO7AYNOmzsUJ8rfKXPBa1+Uyweaf0TK7wZrcWMvhXYfJfFlH4Sp1p1p1jKOtla7QQBnng9LcEYnS
daB171U4cueZRLAowHTlZJkPCixdCY2UuYrTdV4+K9j59b2BZtEsCTlfBfWOhIuJxCzpwZVwY9Sf
V6QovxVXECQPeDR6rRQR5e9PzUzqvi0NId6V7aw35zIxct5MAvp3vgHW2TULt16I9NqK+jZxF6U4
78q5Kzt1PzUfNY4NIoTlZabNzaE0se67uUYqvT+t3cXf75f8217y3x862uBZaZsESuclO4HgRWvt
4sxNjyzBlBjYzHkG3/Dk/FoCvTScRiHXBmjtJCCxtTn28dTcBtamRDjcEa5Laq+tWjOJj+bvH/m1
y/zxDYAfIylMoozzdZb8Z19vCa5R6LWKQ5YUYRJctFt9CJpDt2o51uUQGtNcnsvmnJBLAimwM/oz
Wtg1cHvu3KWbs3eCaprXSyylUb9wWwqWMfGI8qwwnLBbe3jCSPJWr/zusWjh64hp/PO7RzfXh5qm
CKmc7Pj2ZCJuHsgN2GNo9p6I7Shp11wpaf1+o4CWGBoxMhzsR5NFU1dSouldsqvFEoGxq74rkBeZ
DpN1nl1IdbvMPImGoqHebeLz1HSrJZFfnIfEKf4DtPP9vIFrfS6YYckUJYMsrdkqNr6Tte0iJtCo
r8q1xK5cRkbtBu4q1rtbVblvdZL8AnHRsDT//fD/6z2Onz7CQOhKcJZMsIPfvyUqLlIs9jlLJ/vS
GsnLXELuXCCRdptjgR/c5/BRMgUK+rsq3Nc0y8MOXn/qzr0oc+TypSfyQT4/xv1Hf9tph9j4KDQS
Rkkdl89sNh9FiMuGuUs1lkT9JNQbHS5mmJGDS5UredIIhVNx4kiUk7xEvomsrSLEbD4qu9KeL5dq
2nS6o9EBCw3Z6UGQ5xdhmqXdrms493jRHDxUbg6k2ZYNlVGSZZ7AMBgaLQQ9t+R5UKHXp8UgtccT
wE6AmVPr4UafMYpiDWVXzWfBLugjwUedrD3AL+K24TTgB+8XHOJQGEXPdHS4otKZj1ExZ721VfHb
RxBPlYs0R7SAunxvdaHzUcPpNZNwJocs8tHaLB9T9qd9/qqAlUBDCCZdQrPCRhgeDAaDDEB2Bq2T
vJJAWAkGKRbtSa1WvXSo232iENfoUgQtCJ/E5qx/KNGhzR8kqoMttu64YHcDedaC+tOm29J4KjC3
EK0TRNDkh2gYNpkVWfLeRPWPpiZNhA5TPIDxnofb9a3ThC/DFonAaSLJTE5zIUzgXpu43YkOZ57u
AzNivzDjITmx+uidqeLewqBvxLVLhHnIOSakjJi1K1OnTafjSVB2VnoS25NAGGqn3qVs8i/VnaZx
1AiOLs28NDzB907SypGJyrFOJCtY9FyTQUmXvpblfd4ATaDNrTJDWlSrhObFFJiOVg2t3P72ylcw
LBijj8DAzWqKCALUnyaXs9sUJZUbxE7JfV0RoNzfnQddRN5N/GIjaQ7ZRnD7zfBOza6UVeRhmhqN
PWhdFDoh/DsEsu8foKLUl/O5jKJdb4Hbvyu7rWQQn0H+Bpk14kIoH4gDCrvbNl6pMi83qe7ZQmif
zWou0RgdAnm2yDZ6f6tf68Sqv5RK+W1MCpQQiaQaV/HqMIxEqQ2iXVCdSvM5a4Bl9YZttPcBgXn4
uCJCwhLoFaHj0io2HpqOLEztJmxPZIShpYiMuSLu4thhi3khz8bfZAQQp0sZA5qwT71D29qmOcuF
RWvd5CpNmZmo35z1bZzfedrS03YpyYe64ylLy3+rhJVoXTE4fU1w3+8/pUpTNpHR0o5SlFGlsia9
QlIUN96F4nPcge1hh51jI2n5EAmnIkpAn8rgiIfiQGiyebhHhmH7Ze/45JoLJRWbMrtSGvq5b1A1
Q6JtO1SF+CZHk7KhnX2XWli4y62bOLwLLUfAOQLz3ef0+/e7//UMR9cPbY6Fn6LesKqN3z/Jd41z
J4a7jI0gKVfpGkLONlx1m5oABg6plXNutiL5N8S5ASHJSBtODuG02VCYBY/D5m+aOb2wlp7jVT7V
qQPY+fRir8HTIKjPN2AuntsPj9Amsmm7VzBbz0O+LFfSrNKP4TRNOkY8WG7KD/WV/0EKASWNO4AV
y7+v9ZdzIpospAU8cM3koxv1pCoU1XqsZiGLXWl72m3Xmk48WJaUXRUfyLjLEcoJN4ayTjRmtJRo
n+69Y+Zvb+v2LSHFpOzeNAKyxZRYGSY681FpXyRjpXrpxFfu+3Zp9uHE1I+esQul11ag8xWtDOXh
yoX8LDUPaXYU94nMFXWkMt8njaKQ0rrWlGAni0+R+ZhXmZOjpirbzA6MF8tkI99hwWOzWLPQYMS1
xTMNc7I5OvAHCO9srfJmegJXH71yTuRhIjpmQOedciF1kqR4u4Sr3ty1yio2ZoV6hY6p/CzoqmTd
oTtlwoN5O5YmCFFRpF6uIHrRFzF5PJ04t4KZ1K0jbdVIm1ZGK72nSxchAgX6++IqN513E1dzV5wm
2ZBarQMXkm3mSsx/IVNRQdbg+d0EUkiOXNxt26QjdmpdZ8yewib2bjlfliHlCXx5fz+Nryl69Akh
oxn0nqZlkpc6ehplaQSJn1X+LoM5VOtvlfhYh3deCtsp21TCVqG2w2ZASJ+06BAPKrOotaPo/pxP
g47lW54kwkZK96VAdbaU53jhJPnRrB7OzVPEVOSyELrnp79/tfpz0RvEP6YFRYJHoRujScaPXMVM
osbfyfPknoC7FKcqqR7stah7UIBVJ5I3V8Vl008pxvpzNhoNCaNnWgvE4UxxcrScUQk3xgL4JBLH
MxQmO1BOU+1OjSmK+WDESLWgYozOhIA4coUQ1u/C178vZEwO4CDA+6OZfNU0mg3pi279zwFGM3vf
Oyc9WecxZZ143nFEjgtvohWb1nXobxnCPhj8nrP0cpP4lNL8yOmiK6/0T0UVP0OCXkAHXYRXOp5c
SovKjpYqJJxwVpt6xwr2ujgxCLAPpxd/lr7izZRvM4ty9cIlhmRm1iTcUQ9ade017/3PhVvD5kO3
ZHglEViMzka9r0VGqojCNpVIQZpbMc3WpaUAXJwm3pLjRCURz3dD3E0UzLoGeAbFMVW/soz9ckQj
1JgZCoEZpTmYMN+nqbr1/DgKLsKX2NOcus3E0jYWNXd91eyoQ1rejSBeWdB/ea819B0cZbEggpFQ
Ru91aAhl3YRngKJadNOWNyBVJ5mLqiTbZs2m7I4Ir3zynN2WIG9q/fq7a2j22Z1JykdO/TTXL3Z7
Fu1ZEeu0Q27V5NSU74ESEuH7qIg3Bd+0VC5zi+zTNJ0mnbk0+UDjZArm1Mkuz4ZYkQC17AQKcRcO
ouVV3s3P6Z+8CkgZGopSFR706L7KQaUGqRC421qf1jIrKG4qm32LdSaka3YqmytzxS+bpGFA+OQi
tuufQNMqy8NMKhkwBYeUSHbsFIe82Rr9SoXwlz7hk40tKvsT60kkmSZfq1Q2icj9+0v/5a2W0I2h
1YPHK9PE//46mY0XsLr77paDIHsiPvHovDJT5+9Rfmmec7F8xWjTgCvBFv8+TKL0rW+kDOOZj2zv
+tRJnkPpnoiqXFo26aZwCbicVYJ05fJ+il+JIMHKBYiXHTdOlGHG/mcii6qLlEhRaW3JmdSkvUS/
KwxXOrTO9F7kCC6Kb0p8bar4WTv/PuhoqnAT9axFQkWYHsVK4zlvONffDy9VwW7NWuThgyoBq3VK
eWVVzxmLXH/8+4b/3AvwC7jbw+1GrTiGRVS+JLaCElrbwFxoIvOS06szIVzQdsiubQF/fZPZUQ+q
M0vWmJW+32OlJGDAixlMNx4TtGYqNqtqEbF6JdmMuVFMNp6OKGPjY8gvD0KyL5XHkjiR/trk+PPg
p7MTHd7nQSTFduj7L+mEtrFcN6RJ9E7MUH2e16TMuLQ0be/sROmuTObKR4TZ6ZrK+utI832/wsic
tkUqWUgzxkdOvQp7KfF1fSuEMr3gnihAfXbxlGOcRo5GhhXBB7NWQoHW6rs05MNOxVfYxazwPiWW
wA+Xeq28++75ZFWknJXhvNI+/Pa8jLLkdGark5r1WueP1T35YpVHszNJciplPlCFnhs+NEmLuRno
01gmuFUt96l4DTes/XyzwZ9woIMYMeyW9VFXKMoFIetzX9/yYrO3uUn3iiM8GK/ag/+MUnQnbvxV
eWt+YjbSB/3WtD350y+oAhpQ4D/4goFhTrVJbsuzpgAVFx//D+Hf4djCKd0xnoRB6JlO2EmLNkos
+BNOPj/8/YF8yRtGD4zL4IFxNYC/jNEGU8p9FWdMp24hyg5xJAYQvOyQn3LCWTfdHRXDm2BWHawH
C1EcNilQL/SGhioYlZZB1namiLTFMoMKiyawgdjmwRwk/Q5Q41eiS2XFDl6bp/ZQPQkU7sk+em7o
NtjpfX4f3wsHuj7lS7OmYf4CREH5LF/qFxKbj8p9fiPdXQ4JVkZqP4SWPWhPABeMd+XJ7RxJwbuh
vWvvfUqut/Q/nJ3XbuRatmW/iAC9eQ2S4YOyIfdCyKTovefX38FsNLoUypJwGyjUOShkZdDtvdea
a5prppY4G5DEo30AwvvGWiOrGtwbMgfTCixSGa8AV90qH4ujw2986L+P6eIxajhM0QMyQmQFXKz9
QVXmWUxLhZBREmEJPHV900ZAD3xiOcnskAlmErYJcz9fk2HWwawI3RCvL4atnRsUTkPYQ2LXsBhM
18ADpXWFbG0ObiKvKSvL1hZaFyFJWm4z4baQ14ziRBwcdSYTO4Kp5XjTEQMmu2GxrcP1HO+jo19t
VaR20qaLXY3M1vwqqk+jbqJEOc39S07fXPmbdrZbbT2yfHo71BydtF5tU7gZ03oFtoLbqFudkEx8
0yk9xn2nbDttr//GOPrbEnx7gIrGNyhiEY9q9uuWNVRa1JVDonhhuoZCzrRu4QL5K/ibuJFkRH3m
Kygl4uBAJjHJeDePimSL8+KVwpMVBKdWbPo1Si/a5GLYDsGWFzE0a0lzIZhUyUHrmZyvSSWVargB
x2HYETOLgKkY73Qg/vZNjc8k1AfitV7dx8FalrEGcSwTysWqvJVVu/6s4ZSKG5R/4UxTvmLO2vl2
eJ7RjcUbZaQddnhqKjNWYh9Fd5pucyxblK0UHZrxaEHK/g1Ik5e9/MuD05A/LZ0uZTmnz2WLoqQT
f9qvNG9qIibqgKKwA7o/w2DT0aLdaUjGzvOYz+km7k27UTpH014K5Y+iDO4Qss6z6cHABZNQnhla
wC+9i/atslr8ohAnqRZcbAWR1tcXG9VzL0YNCadR+V4Vh7o7ZCO+/8P1ZB1b/8aM/vRY/1RZvV6m
6FV4LxEf108IBiC/mvLeKp6V8lnKXgTSR6cptadFpUemL3QH8lnsPN/k0QmL4o0O+TpaStbQAk2+
n6vbyDglFm6kUIVMBuIDzKR60bEPUBXdTvXKYifWTvk6kTThv/v9eiaFrXgtEfIN5HqhrFpJ/vvP
O+63kmR5HoCCiz4VH5NLUFAg36+qpsz0Ju2JISQjuA6mJLZDZErL+5Jxxc+/dykb5Tz++oMXW5Ms
+mJcCLHpqQlg+MFvXiwIwWzEKu4x0cC+qGsbgcqwvpeyd0RZjB1B5+jBU4FcPafIITRCXvr5sv72
rF+/26+XdbHgGzkPkiTmORhZ40wSJBGOTxU/XhEqtGcCE0RRbauisZ4MwQkDrH8sY+dXTzGYfd0w
u6yTTYVcV8reGu2lNH/ztfley1w8uIujkd61U7KGKwzqtWFswuFRye8fSjbW3LNiKBalsAuNj5lx
fSIAh8EabBVoryTzphCyurYh6wI6DE7EM2HkzT6tCdIV9i2GSQkcCpHMhRZNSvTZ6rDCi9c0imxf
Pg+4x20CdfPLA1/e87cHThMjW7BnKVMvFmI+RUpdYdbhWRmED5hn+a6Tb3SmwBbIQQDpMscKIEn+
zBE56tRUdXfOJmJgiYNUoMJZcs59JU5ZfYzLgkqerRzRG8zCgSGWcV8Y92pg/fKZ/BU1X1y1scwv
JBkkmdyyi340svDxBXA0PUl+kDKywkrlWsrSHb2kHZWvbQLQVWFexcOexbOKtbiqjI7OwmqqADiy
ZBO+ToMeBhF/onnv/aPG/H4kML2ITG+c+3Ue41dVMxMUpV0HaMbKJ3wTG7L8l5v53v5psiGRvMY0
QMZe4+/A5j+6sLAqK10ALvdGfVME+7bejOZ9nJwGCYuEtTze6szJEM6Z2faXl7+83MvHKNHTw9te
rGIuWa5iPyadHoqGJ2VXRobikeV2lcbMoxj/4G3ekIRY883CEAxhnI3EXSs+ecdQbMIwdANoV3Ra
djYxYFPRTylEgFR3lviEWt3++Vr/y1P6v9dKafr1xBh6oayUcDC8AXpFdZ3U137qpfA6s+FRkPdG
sPZbz0ivDeXul19ePqb//pQo6L7+siTWSjvWs+Fl0K2M6ThzWME0JHqRGkzBWjvwyvE5k84//+53
1gnMY0xlJBBetvxvxODU0ka18EPDqybEH8IaXfNKEG6KFrHCa8G4uxOu07qHJAovJVhZ3dOUk+yB
OtcUPioyn1Gy1obo6A39ZnJVwJmKRjJih1uhPI4d8bvRupaffr5q6VuXuVy1uWTL0fMirb94TzHx
tZrMHupZ6h+LDG8vaD9Syn0VGLqQQHBcBi8R3FfdDqTXn3/8H/uCogPAATEDRcIYv/jxqel0IfRr
OrDCrcJPgYGZ0v3pI201W9Zd3jSUaD27bb4hmGgjJfe5EdkSO4UP1p+/+OOmBLgNo5uUQXJeJ9vY
f4i6/KiSyNz7I8lInEMjKpFp1WSnDl5bMyT70Kh/2RP+jiO+fnMKQJss4+qwKEeMiyFh3ESW31ih
5klP6gMxHU/ksgCRR5uyXFlQhm+DA9TC5EY7drfjWwHl62U6SYuzXnfu7/WH6qWB9wynAlU+jGhv
fOPf8CXV7+R7Gv4eEz+8Fp7Vu/RhOsqH/AGDufKVQGj+Oah2TuF/D4kgltfpuJr/QKap/+QA6y15
u7ZEtKpwB4dc9jAgX5c3JYzPclzVI0TpVXtLbhWkVHhn3dv4CxVLUr+vRp6MgZJvGZxTQV6cv0aY
tlh9C6pnGZsuc0V1PaPZrB1BtsNmG1pbi9jq2iHXGSHSfAdNXIb9TK0wrAPDplnV3tJ1mtuI00X0
IIFt1Bu1XYcf0N7r2jVKJ8OvQloRzOATz9BhSmEbCYZ6rhHbJB2bqpMdp3JFLIKBZSNEI3hJBs5o
zFTQtsMptucQR0Xb6Nbwq5iwSHQA86qVtpa+LsR1iYx0dPPbwtpQ2plYFRpOKLiCuOkZ/xmL9yDc
SFJpOXSk++rGeKOHa/60ic1bo4BvDejQNXAyjRrZEwyYoIX8nXyUiaNLNhvUK6+BCShh4+a65Rpi
J4Re+SaNdoy5CXco2HJjd/Um8J25dRiXdKUjRm7yzlw0mB1arfEe1mSGJCYm6WOX6AehPM1YNOY2
vxKRLkHDwDwSaQ+gqOzW3S8dwj+U+eDM/+9FIyf+uu0qeS2pFFOqN1+hNGDYWH2mHzQFyrv/ML4l
h/oDTaVih/hxvoxXS6BL5Jkn6zo/55DQyWa5To8jHqz+qfLUT7Hhu17lABU50z0EbGhJqgd8N1lW
4fO8Izsj+xNLtoq5OS0z535kV1DvwVd4DsnK/NDv/Lthl35KD9QbqIDV3fzQXFfP1R10ccriVYf7
wbtaO/ITOL5ES0rmluDG8xJvARAVyCv9Pn8bbxMCNZ6q++DYLBHv9Qvk6/ql94yH/lSfpRP5WHRf
d7xC3hELD8+96Va6/nmnJOHt26mm4IijgsqpEC7Ykr8+3qnx85woS2iep2av3ElEBfnn6IFHbaFj
xkqyWAmHxhXu0OK/RA9/s3bmd3F5DbwL/8UgeUh6ynf4UnEE0Tqsmlf9k39MD6f2vnstbmv2oQSa
5qLDlHD0Pqhn9TXFI56d59Z8ZeAtnoRH9U/zIjxabzxj6DooDMyF5w/0F53LQ7SLP7tnmjMNb8/p
Q6V1x4nntlkP7+PNDENwDNEFAS6hKwjO8kcKM5oAi/G1uJ5flc9gSQk8oqlodsFz/do/TE5zn7Uu
Xsgo0OT3xaMUX14Kv0/1CcjJv5pd4Cb1CUlGcR98NDtzK97ntb1X3OxZPI5e8QFTddUd8nONXPkG
YfZWewYI8cIzoE1MSEN8Yhc6616HfNo4Ss8VYUbGvXj4kG8L9+eX+J1KwRIx8fdjK8RUgbbx6zv0
QzzgZL2XPcr0ka/qEyAk1FzOs15zBcRZodNBiZxXc2+Dm2azKwQbOGn+vIAfpumiaxFjxwjXFrJz
4oYRiOIGEju64QaDiz7f/EB4ip8P22L1zgwPm6Og3c7izjIWQ1bS1AsHax6OBhEGNW0ASTSdw1C2
nt0UJXm6mXx78O1x3CDth7BcRU5Ctcjpyl8ACeMl+W1o848ekgrg7wCQWDxcpi7qNXGKwzrQJFC3
bLOQwSNHtFw52TSI/HLHVxy9RT7gdZoN7xyq0Dyu/MbW0XOgMyjWI9kvv6mTqde+L7dlBGCYcL4I
q/gLiPxHkd+AsAjDwKtS4e65Y7XDIHh4zfy7jicf2hgmSHj3xbu6OiWCK8krUb4HJxaxGj5arVvC
eSIxL4fIdFXtCVKaxVtxl45rTl1Y2+ESeqH16/jJYi+PbPIvIDkRXCztUjxv+z+z8TJqFA/bJvO0
uxQVhUkpz/PnoJZa0hBXmr5BAq1uVA1uvlOyEyqUlGsOHPE5PfA9cEmNiyaB8XssbopyjYpnxqsj
c/RVICM22oKaSOV5DPfYyGQ4FCS2xYXGH2hW2iuNHEFQF0u6ErsDKJkybSID8+FdclVGdn5SxHVS
3zXDBh7vkN0H87EID8FAkeqwYsPRZmrSZSe/2CJxaEoKfpecNKRpLc5KlXvSPuBZ9LFb+Xb+5+d1
9l9enoFjn8gUVLxMTJ6NLgirsZIJqZ6LFSM6hHIZuq5sDf6dpa4iu4CyBsq1FuYt1YPNydzTf2br
DhhjXosRCO6q0HayvvGh8/8m/f3Xbk61Leock7CMaCS/7gSFOtXCZDXsQ8YORl/5PtfMsjYxKD0z
5eDArClnDxXRMd4Y5k2W4LizaZt7LX/BDqjDmioSn8b20IWPlQLZdL2UlH8a5LAGiMsK464pf0OA
QUG/M+BgKseu2yHEiGc2T3mjdkDMByN3feHZbw6afiyhZ+c7HWYJ3H6lXMMBHeq9kr0hX1LJoOo2
sbSlp5b0rZwDHu+K+WgoXvCbMvlf9eKXJ3OxR3ZCTTaMWcse6hQkIokHdixjtSG7U+K2sltWCC8W
AVjYeiEh33cEl6nLxy/ATwPnAJGEd+LATFVep4L2ClNqOwdlxC4MsQRqrd7tCsdgaqM6ZeyYbmq4
eevkmv3zV/g3Z+WiJ+BO4HsAEmAhc9ncZJYwVINWyB6yoR4GXAWRah2na612UFkqi2hkFWIJlNgd
xNnSZVFj0N1SNCaugJKMaHXJDjBOxw8ks+nyK0zXFJd5tlw6pbCait8G29/BpcX1AZCGJoYR92UJ
JytIWaQ4laGd3NQEL1KAaRtZWvv+bbgOEKUPeGwfaoAGktlkd7YewOsIYPxfPzgWBP0zpiOMEsCL
vi4Oa8ION4xNiUZ6ZVl8fnZ434U2pt0Ys49PqJ7M2WWImA9rRd0J2gkRiTI5eWjjJc4799N1LZ3I
w9PlRb0Jot9Qsk2bol8j4UNr9vP1yt8f23K9ID5A40BCf4GB/zwrGFcmWm9InlU5sOkoVpHQAwYy
8sifgWWUEKemFaMPegKO7wHq2oQ1vaMlW5kAwd7W2YlGGy5UDk82YPWuQuG3i1zK769f49eLvOjD
ckOqa6ldHmrNSM1G79vDTOW4TWzYuXCra6pXHNFxtu8Wx8T2VWxdOM4ZFEAEgcpvQOZ33AEZnoz5
xxKMZAI/fH3JZl7GaQSf37OSddugnONc49s+DCd1WOkfiFnHfdl9Tr2bP2bHrnUDn9C0PNzzgBpj
n8eb5rcP7x/1GdfETNjEWQwvZPGixi5mNW2lRJe8eq0E7guFMt3G3O4kppcKwbc4C1Uk/eU7Q1yp
bksiZop1f6M5If0cROXB1ljPb+Pe+KSkPVKeFaktnIbQoYdQ1zI6abISoWRHKqTgjWHY463/gXtZ
dUy0h85faX8q2UVzORyAxYcDvZ44uemxfy7JjuegxwDOZkyVPEqjp07/++XPLXPzTHoWu9vLmkec
iyiBxgjoI6wtATWG9hCm56F6kON9Z7oT99V49XTVt6QYPBfZUTd5a4TJRuufV9SlETfTDmaHhiSy
E0HQAqH6+nGoRCMrqV6Lng5oT9Rnzypa5HMx2+FsYsbEGT6zgU7nyDzFsFghKFOqvvkVhK7/j8ci
mdCtNZlKgrHwxVmdqcHQtnEgeaOx6Zutn1O/ocncgOuAU6gpsvoYr1DXT1/i6E5qHiTzqcOn6LcV
/I9tBt9T5tOL8yV+gxcnoxUXE87rheiFAEN1G+C/S8BAldsa7sDVWej0td7UB938FIrImdkOrap3
JgYUMGlhmbnR9J7lGcgLJk4a4gD/HPReIp+D5MaCoz3LV91vb/IfxT31jclI2NJwFodn8fVNGk2Z
Jdo4zN4MVwk89FEgWeDUvJR00q5yNvYBfIX3FKG3plFVotsm8ybyfzmL//VBfbmMi91GpHmeSpXL
SLxQcdqdiONBx3wXYQ0+XzKsWls+IAgyJXz2hF8+538dEF9+/WLvTZN61PWAX/dfhKvyY1LWgUbG
zosc7KqT5uqBo6DpT4l2LE/Vtl2DdQjXfbA2RtvvNyV5KducSnofPP68zv5RKPN2UBDAJuMdIXD9
+nZahFTaYHazRyOzG9Bq0mc6MB2HZBOawB/1J30M2uHp76Wx4pT74MoEiiLpdM0zqynM+Pyff76s
fww7v17WxUeT1eakWkk9e6GwnnIvb9x2F7Z2pz5OZJ7jCeCmg1NYKzSbFmqtNaL30MC1XRR/+W7+
MT38eiUX3808l0abJTwgea9+hqrNJ0xTpmyFejMkh3H4hASVJe4kr+v0JhrtgdDq6QitYQE4/vhb
RgALIUrzhmLbD7vWdMfiOBEGx4h6yac5Sck1zgQy4NL254e4vLqL8x7FHtu5CSoHH+viLMvCotTH
tpi8pkHWTiSJmGQr0cfOrHv4+Ze+s3g1nNEZhS0epgtD4GJjqgOxa/whnrzZoJvtj3UHaKTbOZ6i
DeP+MXwyBy/XKuRbv+zNxnIX3+5SZ6jIDWoa4PvXD1iLq0n1Szqo9Fq4QlUe9/ZC3gWPcnARkQ4B
ogY05tvgRnbTe+BRkioivMKMaeF9k/2l1AdZY+jo1sm+gNf+MZKZ1B7BAjHbwAJOHteVuWmeOqKZ
oEcRYk1pB4SNFSSyupVuYYSJAHClWSdw7Xi6xqQqdPER5saznIn84p2Frwp14YxAjNJ5O8YbWg5E
lLgoAASPnWMwohe2MkaCeE/8Hvn13WpteUH/8ZQu9p+oCGWz1KrJa9dgF+rgCLVDIgEviRf0YBFH
lGyTfXYiEoj/yDgz3ANDtGSj+y7Umn5yCSQGTRiONPhUqjBvgKZBlD/Mc5Yt5to/f1HaP4pVBFeL
2bNkUCNeCiYEpUI82ZWTFzfudAZDgXCSdt6geBXy0Oi9BScnVMXfd8F+ymD1XJswyHAZSkFmNnJw
a0xXHSMXiCWRnTTbot0b6d4atvWwZSASxTu8xavm2BJxMa4VwM16G0hLSngZu3G/BdwI8q05QuJr
T2wteHDjbiFiUfabo/V3eR/vZnFLggCka5iBXWzBEhrNVg6N0asbaK1blc9O0F8alLESyUSOUl3h
8j71Wzy6fOMhABRQOfj3ob/FnryoN0r6Hmoa3yIAQP3bXOsf00GuzqIQQ+DKnNC6qH06ozFFVA0j
SsN9Uj0E0Wc84cyS3cihFxd7xI9yjc39S168ivL556/guwZIU2HXAA6qGNFS8lzsK1OZ54Mm16Mn
7gnpXiyJnFg7DvMGJFQ5hE+wnv76JYJvriRwutjtoQhSadM/LdoeBquPI5wNdSOWjyi+x/hgoRYs
cPBziTRRcqxx1iPLU7XBNbEk2f18A38rw4vdSYEpzqZIuNJ3lUUQjnVeqMnkVZ/ogIUr86W7kc89
urgO/9HhZfpTtget3DPyA8ZT1E0Dw3iDWpy9KF78ijC8n2/BzNtPYdNs6bT72FHrQ8Wg+KmDbcQp
iO+6uf5rs8fePptHEdNgw6Y6bPAjnOwG98jgis2m/eWQ/gdlDfSKQn1BOJa26WLeI3ZmUJWj1nkB
EmXT7jBqe4BYiutv3pyaU/LXmSh9E5u93636V5F0JwdDgMpn1od+T/nletjyL88CXUdVA0sNDh1d
nHVRNUhZIRWV7PteLkNyXZyxpHAjHYFL02475Y94yE6za2nnIb72sX14M687jgd9p5GiQQAurllE
dnd3sgKKemWkxwG0QbC7YGf6D+bwnLZ3asScqnusak+KM9ykrqTqyoAQm4GNBV6mPo8kj+nrq1pF
PgO5MyuCs2QlVzJspwntep1q5wn6q4BndMlYJuqAc4V9xzjA2iXVoUu3hXLTiFfSdGfJjpEcmY6G
011c3ReLy+PJ6DdDeMI3AQSpyPCKcjTCw4ibM1HXOoQpFiuKuCrd9FjhZtvMPEDVXBn1fZ+eA1Ib
OP75v88vcbcnKU5tj/kMgI7E3VGklfgSsTZwu8TAget6lvRdrbmYn/e1O6Sw+w+JuB+Ug655FgRV
RL6YjuPpoIFiZiuo4EJ7p/F6mU8jEazF2zgb0Pl/aOZ9JmyKoYeUs8mIVwTsCqdj1e0AAFy92evj
3RAcaukqmg5KujMDL5ZziqK3WQY3gUptGvsaIDz6NJKPcHJAdEI+t+xsVFj8jdcjxt9N6OV4ZUV8
h6O4C4QTGiJDP5TyJuAWpau+cMXyikRE5rh+fFTEnRwAXx6l/g3hV2wcNHh7ZMSnjywcudlm1jkJ
X4XglPt3cvuE6Ybge0l4iFOMuo+luvoEkTsP2i4mL085dGRsYwyjOKLgmOV+QtQa7LL2pHb7uLwW
5p31p572rNOxpKzfaZY7dOi1HQGXPO1gdBhvOZl6jMtDyZVFEwgncVrau5L9kZKtMF21Q+nEeOiZ
TBkEpQfufKvKmxz3mEF7y3NPrl2Y+bhJbQztZogOOEaIxXaIr9LkofGdqdhlAAthuxbg1k+I8JRX
fKa0YZenXuFDGzi16bUJCV536mqthhvT2iH+r3MnwYci3UjzfWaeqmFTZfeZcRWOQM2PU4TPO/Wl
Pj9CR+4zTwKniI4l6TTKbaTfGAa2bItS5E3gfI6Kp3I4jaNdVE4ocVMuLCAsz0GAhv6cxi9hvYut
q6Q5wukKxHPDWK+bbvv42hoIv2I05RSzg8GEquz8co+9Vugav8hd/qq/vuzZiw+/xGaNH/aSUXex
rVkxzrxqO/p8bb7dYSmkii8Nc5MZmanC65c/M3lT66ey3/tNd2+I8dpAFY5Dumjn2IfRujC++1Tw
DK8tSs9ZRNt+2/vqNhr2iVTzPZuOOax51JWuoybH8skPXmuxhDo2wtM8oUGGkOz/Uir/H8bV5Z1R
ZTDQ4t6QN19UgVrOm8qxTvSQ/uHXsC2jhxa3sutkdPLRS+X1dtA2U/iIN1+BSmyGhyGZLwjHjDgE
NFA3Q2NuQrXEu2Rez1iCB/2LRHWrMbKAYbnPTWWv/xEF086tzLGym1D7rIzGlnrmlQZj8wrQlq0q
9ST9lnqilx90ZKXacMimI1X/SjCVa6F7TILgOKYNzhKE4KZ2bb4aOOFMlo9DQHY2Q+W+M9NNO+TQ
o7rXvKt2YfLWseLMUrBFIEv+YmSH6/C5BnMwnup43BLJ9TaQkKrepAsvB0/x8qQ1MnZ1SFItN1GW
bJmSqUpWua0BJwDX4LzssFNDt/Gm4VukzggPFr+J45QZuM0Zaz2/Et9lPPhbIjSEBtslI0ftriib
SmBzcctppfqnuj3XKjyGBk5zRBpQSuhmVNWPwkiwc4EyQ0deU6wVMoWM4lhgAic01jKh6MrKlvWB
5jaxW11fzQobeT47TPIsAUrtrpeILhFOMpYys0RLideaVbz6ECzqHIAXI4yhuwbYkbFCHLQD3TvS
bnEJui8fo/rOnN+UAWL26xApe2U8ZcZLkkK6L7xiImxaupHlG3yhrsXuXgoGAlHIfik/6yS29T7e
+3zClWTcinwAIUyUtHoK87PS1Ozx+x6FZJs8N825y+dV354y0hpq7iESN4N5U0e3cniXK28qDUgy
RetEjPcwFRxCFwKaMeGPBEoUi5I9PwlRhnHWTBMGCK3H9og7zhQ9mgIFUqfnz6KIRIunZErtO2GT
bwJTkVp8CMPcy+pblQlKLwu2r/Rb/lfwvWNuvOq5WyojzZdiYjEy3zE+M4LpJtLQuY4qR/Ckw1p8
qgzB1SQL7r2tae6EOwENHpnIdfqsWedllfILbAaY+K7yJLtpZYwj4z9THrzgkR62HcbPp0K23Fxf
JhChnQ2vibSvpFMmvwhF9jb0zUEp2Oq1U9RZjkarJczhZjfW5M70GvXIUPLmHqdJlugewbt9jbNe
jpVVW+XHPLX2eiLf432bIK5JJ/G9N4dNLiCvGvV1KOX7QmQiKAXbmfeSFbcBPrOzI3SfucoKqO1c
eLL4Hsqpe66J02GDIvxjyF6iWb+Rq73WGM8FbGIcLlEgBF5ljQ6W76qROZCPJ9GJSNAw9kZ/smIP
22nMCNPgM6sfRS1bIXm97w4BL5K1hEEpHbG6hREFl3qKIPEGbBE9cBKmJnV/Z6UhxkAJxm/T8FhM
67Jktj/ra7N41QC6y4qMnsoAiceWU0T9pprbLF3iXhFvp7djTogo5X9onhutcwXFJNOHb5i/YExT
u52kwzinTmkdxvpAPucmqdpNKPWOQIBFqlEuU0nrCVIPLJpYS7AP3jHt2OQ6LTsTKE09F6Jma2CY
0yJrn0YHR7tVb96Y8ifm1CBi/vLUw5t5tuwWXoLOouUUiEuWBiRz5lJ+fcOfNMqzDwCq4vwnEyCf
616sUjfu6tNkrdktRhjyHaxmSUiuRSwn9anaSeG+6x6MoVxnBH3pQborhvAwxg+BEl831EI6yLgP
Sq5FC7sGf+++LbOtIhz9XtnH1LVMw0ixGJih1KHb8BYHfCBqrHhbC3+djckxNEIr9JVNjgd4/ikq
SE7GWPTKCufD+SUbuL+QZGNShNFNW3rxoOQQMPKJWirqdstVq+yr5a1GtRmbjIlNNxro0sppmzav
KHXfJKhGyZw5KWB5j522ivPT8pKSTFizCP9ud5IW8M1j4IMNdLrRJwGG3xl+QQQ2qiWHvglPlslL
sOiWrZOPUjDhABEt38lEUugGnLSxdAz4srWkvYqsdGtgZrpspEZ1TA1bApf5ucW7DDLXJcoFdM9L
mBOzk+9C+iCaBEGENitNJHRGbGhydGOoUD6wuuUTZ8uqxpah+ielkiVfa228mfX4Llb0pyadnLYn
xwxantqcNOYonSq5kaxuTU4bCubfZtLfoTrotnh5QcumDiCz+6KlrttBqgNdgDJP0Wv0uIil+zET
6aChR87Pfie6VtI7eLKnhbn++VlJ38C65cdpzrCRg64r/y29/mNOag2CFaFexLZOABMl6HNxRRX8
k9lvNWvYSOOHVXxUCR4SrcLbVzcxvhGl2+rTL7Du31Dyi1IIFw5CV2ULJwBS9L7Chm0ySF1m9qYH
8zTLnSy7VtnH5fcJhZ2v83F/tgasQrjFA2a4TEyNWP6lHvs7rrm8BmbsBgAXzmpEp3+9BqUP5aAe
0ERoyq023onjDm03vcEHXw8yr5pEo3jc9DkaJ/2lozZRcH5LUaWFfrOhsWTsdpNa5U7tXmnRDFo4
TBY3jRrajfVZJQ8zcDQnSzhR0TC1LMVqbxDLNIx7lWVAMJitP82lxw6zUjjKAEbFXSNVJxm6QiIo
bsSd5ydcO3eqtTNFbxQ8WcACVhP+0FYLDEy6RdXntYDjwUkXnyPzpk3f63745UkB+33r7HlCTCdI
BRTxc7y0iTCoaXK/HEyPNnrWJVeasV6DTTRqZz9AbCkeMgnzEBi2IepBygYRum1GPNZAN0TJlBci
hhqLK5N8kooXnWTwevyoiXuN9n7xas0nK91Hwh+0eTbHc9eTEBh+1rmGCg310rAgGPMM+86TaLFK
vI8HDpabNseJlAojZhMK6mabSrPdTScKANxY8GxjlqKb40FM3cVdP+NvFLGWLay9qhOWKaY4SyJR
Q7sV1bhyNvHWsNZ+uJjrCYcEIZ9UMm9Ob9XetxuRxPiBKeOrBowRosZO/a2vEB+IB06ppsfUTK+6
TH/rWjZzPHpMYdrJ6UmJPY1YHz4xoSO/bMkOX0PpzHW3hDla0FMKynvdqO5ETnyHGbXCucbqpUXj
yeRceIZspN6U3UttQkhT7xSGUwlmmDO4NUV8oAc3WYVRZVo+5sBvek2ZMrP/dfFNI71OBEClwnsj
3kzdUSDYat1h90xDXKEoEE3c05jziyXEF8zdpHdahBR1f7cV9F8zeBf45+t64yOit1t2HzbsS0x5
sBrVIsLS8OLqCZ+gwjd3FTV4YqmuJTwZKdX+4jgb1vNTgMCesWnsJ3ZC8IQecIHCwVd+Icd/h7kx
OEKfh/RTV2QYjhfYryzWVS+YI+TTpfWQ4ZKz6xRDuzZxhGYJl4mI2+dmZk4xlcew6TZEREmsUXU8
yeawGwJqRIicUWzgtv4UCagjGyYbaB2ScaMJzU1CET3hLyyIpVdFzV4Ib4xAP6aS8Fwp56TGwTkY
bpbeJCsmhOCnARp5wXdcit2JMnMp32XzKqHCaOTZDahnIr4OyXwlEvWXs3TpP7+8IFNCVIXHgyRD
jjUv5+zKKLdqNmuWZ6VrBAKgchCM4VDo7V4OjxSXPx9Hv/3cxVGYMGGIAoWfyzLqQVqtNRKCyHCz
+kYXneo3yp/y7fRbbs9iUKXw34Z2SXiJ9aqMrZx4P0X6HBvzmMDA0bE1pGIJ1dHx8wNbTzjsC+jW
KWS3DTs1jWSpnvz2ni1dYiOL822PqYB5V+JJWbCCBUywLMyYWUDs2u2+NlJHQ/aU9sZK7+0lOQ6W
588PDvPPf7wpebGIwGiFgd9fD43/OMiT0YrFkc7GG2uXmLB0BLWLdjpto1w/WEG1kUDrfREVFGU7
+4tqbEb/dSiuu/J6gBtV0BqncIpj/c3PvKhAYV9te2FtmPNG4a7AJQf/OvU3DK3sSribjINefmjF
VYv5ci7is4KKPToX9ICDqq1Nda/obBmbsdyHFE6MUyDpmF4XbyRvaE+m/1l3IyaqKz2xdpOPN6vx
UCCKrILGXv4Z+BNkYvzJcYf1tR09cQy9PSLyTEKEkODBi4YtPStUd1L+mWefaLCdxJhW0/9QdmZL
jWPZGn4iRWgebj3bYIMBm4QbBQm25nnYkp7+fDv7poCMJE50d1R3R2XZlvaw1r/+oS8WSt+uFfvJ
rXDYUWywubVj/ootY9XzHsaJmMLhlTXVtXtBoxhxX1BTqLGD++augiFcd68UgeuE/tqG5uIDDUf1
kgi4f7+1P9OSL9tLV+Vx47rsMA5CXup/XloQ6pPpsfAOGBrYqfro2MmWESf4xdChw55X8K7g+jX1
ppy2qfnLJce7u0usxzFGbUQOEd88qWGch/djshozOOILc3x022PSDbOSGVSs5HQ3x5TkJGs68Sv/
/Qv+smFh4JhE1jiQZpkLff4B6pBaqkhcDnA8m2LcoyFQrszod0aga/Zrin7/++PIG/u+zBF0GRbO
IKpNrfx1uGxUiT1NinNAN6kgtBrH1yF5EyW3Y7lW2VshK4S82kXjFuuBYIyaPW2N1iyrMHGFnKP5
v1WGEY17X+KXIYxNqZprajsj6TaxeaqyaOH74UPt5SvFgN2II3U0LEANomFvNMxnOdfV0F0oAFt5
qHEcH0ovmLsDlAfehmXADXn1XecjdMqduWojc03/hy2bvcJel7wQf0asKCIqwPIP09sM1guLV8uL
jxAVXErox8a0HzQ894Uyn3ziJ343vT27+i6j7aw/8wonAGBHbW4VcWTGN3h8KcphzydN1soxKXsb
m99CS1Zyp/cNNrbIvL3oHf4mEP1jjhituUztqw6YGI8vwn6N+U0147mEYaUSXofg+tNr+/7W0F/i
islg0oPE9+Vct/WmGya1QSRLu61fp25HyYfPG7hcipRxQkgJCv3Dh34rLnB2+++HftlcpZ6Umh7+
70OV3sMabKdZR3ADKs4cuN23T9TitIZJfJDlIsbf8ynjNFeokn4KV/ruY/Ll28ir6D9bvazz3q71
Eecgh4ihCG8CH9Y40G6G0Xmr+KgrfwedfqMboDGTCXqQeqCQIFoqojmAshZDRLdeY4hn9AuzINfM
dFZeywgKHnbaXcMk307FctB8LEx66UiOhgNnfuNWx0lGnsGkR00NgCnW/79LotELMcxwU0KPUpvb
IDlISL0mVEbkb3Wr7Kw6WOX1xauJC0UpnFCbpQ/CZSyVT0+dCaCX4uWIqXx7HsVh2nePKH8Umpu1
IY4j5X7jaMspePLQdTlRtFGtPT9Xp4dUAaoNx1+ndbWoqL9TSqsfXr58uV9OVjxDTUhUDKlx3Pwy
JI8xjQkDF6MmwRgm203JiJIez5zmhEfsqomrR9+4BKgyA32V0xhkFWpLWpMfvsZfCgymzX+8q1j5
aC0/v/Wm1tUkMl37QCK6wAwag2dwSjxf7IYFyLSrLa49erm+vdqIe0Mw9Ex7iE///hrfOWUsPnQz
OBxSH1DMfS1q4xYsLPDtQ+AvXYBvt/kYGUoH4c6y203PUTYyfK+mY0H1rZJrIJYE2eDTPTMmaCkZ
viEh9tb3OQkUNgeadOdTjk54sVHf6eInrsn35hL3pz8+qVRmjsO4/vNjM/TCiXIdGC7SjoKry5yU
nUhldwdHMDuI/q1kalv1xHUx6basYJXFKmj7deK4G6pT24VPol2rTXxW/JeherHNXc4IXp6kPpdB
OTXzKCg3Nd2aw6EHiqwV8U72qD3xL2FpnyzrJaadjWNi+87/fh3fPeNkuDYgB7UnIBXZlp9/Xph3
iRHVpiGPw4EuSy2aWecyxNj05roLgWbTM83r6oeP/dayE+wGW1WX1SHRAdaXVZDkqeZ2Tmof0uAB
jKl0L2r7qoBY1+VWw+IlsK0ZJ3JjXSBILACbS7KO4ipfRLIOIopEHH/4RvLc/7xL+UYGfi2qTL37
Vj500WBUVg60z3kXKUsOu1asmVIN9iutAPrwVS+WLa4S5LlIp6ofPv57McHHS4k7W9PmG3zZnYUX
1ErgA/gyAmCyoma7sFrCQaM0bJodkyPTev33R3p/fQf/+cgv76AWMeTFobMPjF0aUW1G4lmCa8TI
Wc7dWuZF5YCJDG74QqFqYExnIMhKNGNr184TdyfHRxmRTzXNchfjOZaoqFxCwMYVvWqLQ4fJ5EUB
0BaOwJe7vU2AYXU1WEx6dcPG+vMymxZ7nJzEmGip6JgHm8W8H3Lmn1hpR+48qe4NG995LPtBkqso
38R9fENW+ZA+ceAfIg6vYGAoWu7L8cKIQhNnH/ZDjWXAUMktOHpgYN5COAghe9VfZdW+bcgXU/An
G/XpLpU5WVBYbaNa0fTKCtzpyU2y6lUVtzmTFfiCWbl0+2LFxD40vF8691uPoVZZEwwI1saQMpnb
09HVdn3CFB2sOwJlDnQm3MQjkYUExXehtiQuMVD8ce1+r3w/r50vlW80VJndDoWNez+t1SXFGa+f
g1oxWJ6wUcdU498r5zthUO5eC6kq/0YPYX9ZrIle5jZpevZBLc6ahSKt3tnVjUKrCjbpDuQ9gHhF
87J1seeyIDxcJxTAI5Wx2eMOBZwvOXPhQvgnn+pHIefHrR5DD5vddwpB3sBkFb+TqTuE+Pjn9fDA
2aeaUCR+2PXf+efyl8AgAzf8WyZHw52SDwa/hLlm2OzV2ru/673qhlGm3AT8v527KJKlhwjfzNH+
n5zkguebLM+GZRalWzU/Urb++wH//WvhH4VAEc2Q8fXS6Vl8VonU5JBm5WPSA0NBG6gjeGDNCQty
WjCeWn0o6OozCpaiW0+kl3kAMxgR+fBRKqjXlM/ykmp6aCRAb//+itwPfzkwDYLfpZWJhh7ryyKw
x0xTrBZ7xDKJzkofPcs6f3IGYslOA2Z8cnozMMqrxNWQwx/j4Li0B2KagUe7LRFqNUpSw4UaVb80
vvHchv1RlyIATb8t4bxdO3XchqO2sC3rxteTlafhANbu5S2pq9ehrTY6KlL2vGKT/23ykSV0l0rd
5sY5AdjC1Y0bWlZ2qYIRfjpRZVgm4Me8z0rCH5lQZce+O0tQjFpcDUtechrPu6HfNNNxIqmCGQ3D
eszZSbNXon2WlEeN4snh4u67+r611BOTiFlhoFTAYULJL7Ux0eyXBMa1K3VbupBSqKJrxiV2iw6z
rndjVe/mwQDXofL8R+Q+SYN6Vy2wAsZzvJOzNwKl5V8TI12y3kZAlD9kkXyiRGfwwCHiN4/UHDJS
wieKT/M9En7TO4GreZ/bW2Fo2yzIbwJoqXKRisa/icZhU+XSO7opfQTCjOT/vSR451+XBNQRjQKX
yGYEKLr3pbdS9X50TA3GkBaClIbWbWUMpyxCKOZ7KxA1XKRwxXQuZnQxVEhqpnUHXIkCtdjlt04Y
blySA5vRnEiLgUO16PFgcHRlq0XNy0AAGcWCXZ2j6eTAKWEVwUIYdeYOWG618mEEBrPualbYhAO4
uHirV5qHbW0rxy5zsFtkVkP2GXQcRhzHlNVkQsPJEuUjqdO5DmJAKy7iM1GFAd1qu471N7nYanIh
TQ4iqOR/uqBWI4oSS4niqkfvQ9cy8Yz24XTJy2jrAkQ6lbUV9ouggG1gY0T5zVg4EA3A4ziLJ4vx
AXCIKSWA/N2T+mwGysqEvmcwwmmbBm7YOmIymKFvN8hbjhN9zXxmJu+6KVeXrWuuBp1rOt3V7dEs
hqVXH8V4Z+L0lB1sQidibO2NBw3jES6bbEKf++6SQFP2uyC/ak5wMxHxqrjbntEO2I6mnzT1TQ93
LoYlHEp4o7yxNSRGEcNBiZjQS9NrB6995ZRQIFAaIQ2B2Z0TN4buSsvuIVHanbfWBzzoU3Cuaqcz
UnWBJOWjS3mMAICLzMDzXaw76BxFfGNA02sHeAgSzwZZU+Su5T13PhgyBXBH6TjrDPw+YQyUnnqb
BcHaY4Kd0KB0DXQPAqcaHF3KLN1wEDe9sx+5aaoav5+ETIpajE9azP2u2Vwj7buSpzgbVLgmBeZt
W2G4GjLbM4JDbyEWjRM0o2TSHZWp2KZ9t9SdDwFhsE3j2740bl32aTDZy1hPjnI/hqXYRFQNgBQp
aB+z03Xd+txfb13gLYze3rSdlFhHvwKGZp077EQw7lN9+l2P0eYFA6h9gSgwxShsbLONVyNPIPZ9
FlN++NVApwMmlJnwhMpwMcLR6Mt80WL9mDOpydJg7mdAkHm0VCHrc0OWpKv22qvBmFyJqdJc7KOS
i0J73dsZlXXlo+xvcd9ArUJKBbaL+o7/HnTg/hDPVPicDP3HrsdnilTK4WrDina1k4f0Mmg5xHwG
sRKcwNCZgZqbb+zwBY551d74Q0u/AtMn65uZwwoy3CuTR/ALS1WWhdPe//us+T4s5qixHNy0uHtQ
jnlfitcwSZ1AZH1yUIW7iNnSQhk3iV4s8whHI/Pilukmi85OqN6KRJyzbrzNrYEWp11Fzk9VxLer
EGdOLL0Mm+wfT8WQ+XMTFZhDWptVFjA2X3bZwXGgpRFv28XkJdq4uAOJhc6ik5kC7HvzYOi/E0pq
F9vzLNX2RDsYKwvzGkXHVhrLIVzlme+5wa3CxuhpwLqDUZCEXYkfbvHvlZz85hRxiCkhaWtfQVO/
7SH455CTU5AgA1FKt27ablYR3eCG9272VLgYFPO/YpwDEuyExjZdcJ4qnbHKpsegyuZte1tj1Yft
RkNUlZhrDdCNeu9xPtREnyIBp7PG6JXBMvPLuJz1OLlYdyNG7/9eE3961U8tnPwx0AekCtLEofdL
L6v5UEJa4Sn7poCKhWDCGw9GdlSa+7aBEoceIOwPHtzlMno20afYmMOoRrxSirPoV4l/r8XqooEz
VKAh/eG7/W2JSCUH5gREBf2Pnf4fzC1k6FDCXlMoyvHiDfAZIJFMDL9VM1iELphnxRXQ3uJGSs7W
DexP7w3z8Tmc9VUMlhW/pNZLhimM0O8jHKhqrofmVyNj6mLS/zgOYF5ZFhiw+dNOk/DU16cKj40g
CLYZ//rSXcRhbMJsaoPD2EKcCYuZGg+zCi2dhdFH7fc0UfUm9pikkBWZEGRgK9sfHp6sG759BRRk
tkY34TAM/by/fI/VlahlcNAkzF5r2JXgtx7kq8zz321OtALoCmTI9y9172wTjIKL0VlxXM6jU2rt
k2ZJSAzCH1jx7S83HZcx8gin+ykL8TtxhBUoTTtsKYcxvoUhBUPv6kWkKrAl1Vma5zM3S18zpVip
jMUtvKMmcBXN2U2puwiiFx+VgOMq8KB+dKH8hjjzTVBugrRRkWkY6Hx+ZIKi3PWb1N+r1bkKKCkt
dz/ZHnvcYVovmWMuhh9iq1UksNZc8be1s/RkUioCeis9az/mv3+DQbE18tAAcmpbgBxfbRtEbYaT
54/+3i/PhnKqad5zE8JDjZ/aJuuexLajbRyJ1u3q7jZQ39v6p6fylxNCCj8MtG4q/7a+TibTssn0
tIv9fUxHYiSYhzn1sEFNEdDRFYQFmf0rU0Kw+aS3NlMC06oaVjnzSMN86hKxqHJuMwtvqw5pEE5M
/17osmX6vM5tMnWgieFrgYRb/TIm8BpkTurk2XvNKddNpe/U7B1Swk+P4Xvr5vE5eBgAZzJs1p0v
W7roYY/2oW/vi/yc6vRZ25h6kCd2FnEKEsnoM1nTV/Vw9y1r3JTY3rVkSwZGOM+nfY5WLln++6d/
A6P+fCVYcngAUml89ZlMaivxM7wH9kb45lOFUmFi4gJFi4CtS/7Tp/150V+eNP7tdK60KY4Lb+jz
9lCpbHxzaC2ISbD1bdiM/ryi6EmaN/Q9rXUp1VsDXkXRug/uCLGK0RAF5kD+Zh2WOx1a8//796OA
JxwUL0QWwFeTkLSLCscrmUtIymKUrn1x7B13AfCnBDutaX8CYEmr+LrYgD7Q7AEvoIkCKvuyCKYq
UCd9sOyD6z4mhLNZo29wVWM/kqnVcuqMmxiSS+YvKqgckxO+h8CgNrbbgCIVJWs7yChLZR4k9FGU
nNC9ca2gLtfDhwKOfqlZm5jqWOuvfejRx2GYR2fXwJ7y6IgHPBVD40MnNNqq7Gd1Sh+8tLiNYjHH
tODeyeoPicAYyKfyutsNCrRUnFANnHyh07rBilbH8PdG9TKWN2HGlIAiELbLzPWq7QhNhTmVRuNS
K5BYE9SBvE0fTnCuYtYVQ6U0EuTiJ+JCsVXref1agKFqhGUFjdpNUwNFZsdRHFP3yAIhEjxZTNM4
l13jZN9RB39Y1ZNwjHVH7+gqDJbKLN/bxbSssZvM+ruc8EIrSHAiBphw9o3Rr9zB2LSJd8v3zrqr
4D5VkewEHEMm/ZFs65k07w1c1pJyqbTNOuGB5Virkug3Hw1cvKNjHkKZoi1KFR8R0nBXtW+uibaB
7gAYo8BbWP5hTx+X+nQB1AfJGnLsIjuy6Onl2vbkV0i7kmJhSZJV8SaBTJTT8wY+WwrHtMZ9Jrew
gg4kEK25ey079PkbswhAxllaTbcKbLjsYYyrpd+tTfOU0rviRrpNMA420ucqFKcmzZd0JDafiGKs
Gt4L3V+5hvJU1+beNKJFMxn7CpGOeFJDqIG7LLyfol1e3Ip6ldPkBW9C3xf+bUgUnX9n71r1EITH
AUs/9MjYZeritUPmFHMiZXT6qcGkEpWDXKO6kazi7ig85wnNQWtTcr3pw5FnJ1nZsjl1m9ffRuI+
BPAVQsgdYMV/uICsII8aKy2UWzmAjPpXDqolbCrTwnIhfoEkl+KsYr3KPxTbF6U/VK8pWyKl6xmL
bKW00Vz0xwjwekCVkAIrW+DobUBoN1M9HxVp4z4n1e8ASnTtvybxszLdRANnzWNfvwoTWo6Fl0le
zm5M/kAmmDy0b+Crg/FoRA/T9KiMdOKBs1FA+XKgnWgs7xkn67y5LNw17WkysQOMS0Zm0SpIR8aj
w1ZU76QiSLWF0mUfCG8YNXewvisYiRSPhThKDmiD3ZRqKwgSwG4BrjzcwEYy3XK9Xusf6oAVZydm
stWtG4DPbKvG0SaPvV9OFp8TiId8jxj6ly8Br+o5QMbJTKGhaUUG0YZntXnAVAi8wcWYlx8Hub82
fQy2cCNMzilpZxXyMu5fAMVQRKuwhFzXB6wg4BzDhjm/pJ6akT4fLWT/XQRvjvVieu1cM1A6A54w
AmhUZzc0i9690wrgEwDCxu33PQEkwVqBPKRH7dHi9pdHWGX3u6QEmfPwWICKKPpykabGXI4wUkRF
ShevepgLLZ7tDCN+p16zdmCHtg7wX/xncGqiXJBzuppUCDZun+2MaBdmgP/jRSFJnLmzxwnU5dpC
NNNi7DCTA6HQmXo0qT0nPnlWtYcKaUMwWCu7LHFkIfPZe/dSf25j8SrytSDdguS4lU3dVhMOkuCc
IGSw3qw1TgRe9Np9N2RQ5W38tzhZva3S7zLlXJe/UJ6OKTZu8Hhf1OAKetri3AM/papPkumUu7ue
GDmiMybkdvg/xjeIMKLSYg5JSDyKu0o7a+upe0txDNT122WJo/DKHpDT9/iqMfcI6QxjXCQtwILM
TW4Kz1sEcbMbckSskGrz5tlpw21aDgdyceUL4ViZOKB9Kdsyy83gGKuIzl2f+2q/1QLI32wvOUMY
W3+WQgPVESm0+kGTyofoUOPZXnGcjcgk4uJJbx8G6yHHvmAy8wfgklWb0NvZEJdIPslgwfToqWGn
ZMa0NJ/THh8F5QoIULE+Lbd/HwJ9Tg74LsK7LHsxnWM8oY22Qai8R18Y2PlkHFfB0sn3gyoZGsFw
lPnmkuIjv2WMnI1FPeY3sbtV1b02VoTUQeGt6Il4iBnWkChktPANdaCeXxvj6GNJ2ULVYyOkHGb8
Mxuxd/VXy75IPA2FmZr5M7+FXinilQ+jzIQJpuzSERmai3OBA9pZ3TQmRivcVENGFE56Vw/dbUvO
nCEyDBk1Bm+QuuaEGC1MfKIiPIghZmxGV79JoZkUaMAdfYbgKqc/0hDvgS/cCJCrNlGe+klfFQ4g
JyrY0lv2PQk/WPy1FbxjLnyvj1804NBCRRLmXGISAkQKBk6qdGSgNIe+/o7w3Me5Xz5eV2+2wnuS
u4B59FpDFlwf49hY1a0OGYHBfUjynbWurIttX8D5V7b6XmHhajWvEw5KAf5fQugyPXcAdQdhfQgE
dG9cWk/Yf8+0oUemhJ0sJlkJ6xKIDzlYNzeRJlqgc0AaSfccDfekJc+G/iGcnuzglbt+LABY7BfL
vp/8a876UmtyYkgrwXAHq8x0j/xMTZ5UXNhV/T60ITeHqO9mOZ7AJtcd/NkOSWHCrVHHFwed1Wiw
xbr7hqiPLAyPqoDtEurMuKrVaBf7RABrQ4KpWuesZZB3G9ggGaLqzJvnPci0rsxS76NSnotO52a1
1g7aLcFtYUWstJOrr5v07PoHEYid7aB+Q/HmcCR7U7l2OHht7Sn07xQn2arKs4scPJyrMC9VfKbD
diPSdZcSSLDWqQMC8psaHlA7LgvtKW08sOAH4QbPde3OprG/Hdv70VXAvX2IF9VSMR8jyCu+wOnE
xB6J81vO51pd22XQ0TRRb8xBXVBxwXNXt0PTz7TpsfWutnZSjEMObphN402OXWoA8F6aV3M6STic
01+4GNcWgn9YNQ9EPiNSAzRzwME0qE6g8UPPLAcVORzJwZbwKBPE4COXJdGrk67UaZOiAsx3Y1zu
Ujw8Jc9OjgBEdQ2aUw+JKo4DhrobV2P0g7LE1PA5Dm70VEb2skPG/DHsjvy9ItbuAFbhdUZzsFaT
cb/b36VYGo5PKoxqy7+pyWkf6FvxPKSw6Bp1oWTyrc8rYc4GZIKlt8q5ywP3ygS9NfdpOtFecSZa
JdhajFPtA66+9XCTx8Nz7l60Jp+7/NmpfazFsOCMj1cJv8THxCPlRk36J5hzePR0nL/xtgjSHd3S
g48/TD8Lcu+2knY2cYtTZXbNGgzz+aJ6wI9GQkDAPIY3bGnI/Rp7KgHdHstmmVIkVLEzjzKIuZzD
Rqjs205/NRkmZWX7FDJNS/TXKD3nHAq6QaQ80ip0S3pPUDfYWQVZKVEunsky9/BUb7tFS9pro2iL
dWCHK3dC69ufjcInjai9L3IPHSbiL6WHAIqAKUZFx9Z7waFoblsKaW/pnHygp4obRFewQ8Kf3TSU
JagdgPksI7asum+2dXHIjIPrb+J21lNMQCKzLub4nFa3ob5x2oeIKqWG/BsG2DzAKnNtH39wDOvG
Ya7SvDfeto0vQZXMjejS+LieQW9oglUcdquhclHkuzuSYvFiKjFVmOlT9RKQNVKP5VvcRisFR6DK
9u9FawGA88LhoRMUh3p5U9Xbrt4a03YgFc9KdiolaaBwRUiyQciIT4dVq3i3nn1vosifGtx8dja+
/Pq5t/BrIYFGbUi7RShek8SSD+PKYYTvQuKfBC2Xp5zNR4zoYDVs09pYaqJkbI1sRw/ik23AiW5u
SUXG5SRgeEZQKpKNICyxhEZH1J57oziA8y09QrYM1zwaVr8raSuoe5YdOtjGSlcDFPH4rOrTosZN
NHRb7Bf1eWcqi8nCmR+//CrwTupHs0j0Dz+atqZSn1wOoIH5eNv3N2n/VmNOwGgUuuAGViQ+eJym
vXeXO70DV7pZ2toEXTDBSUJdzALmsiZkrs4N0bYVK4VUPzwhF0Hfo3O/tDUNYcp0hamNXmv0kN2a
lTDy4P0eNyJhLnu9WuY9nt6IHImsc02BY5qSPLsTg2IUklOn7Ar45Ejc6SkHKHfDTaEZu8gFKu7i
gzoZN6rx4ZsMe0lS6w2XLvVxGF7D7neN0e9oUh91HkwQ/EvEKZqembPbnC1ud6tqpI8Dm7eS1guL
my/ob7FEppoP8ZoZ/ScPTg+h5UEyj/xVlHrLinS74YUrLB4ghzAUsM1LhIAKZ44wRUvDZrwaanZX
p0zOvQloHk58GIfrsAuITUaW++yG2FvufXPPfA1MlmB376MHviJAejE5vzBIWopgncX9sXPeMwI4
M+cBblGL6W/xXFOlKxc/R9jlX8AEZ0Fyxx3oVSEdYjPP8VEwYZlPPn0rhXGPtRrcwHDtOzZ+jvm6
1OCJOSU6dYd+CN19Jxj3OpZyGrR4F9c16kzjiQe/mvR6FSjuMvOVVUdMw4AYi+A2lTOPn2JoiOit
ZMWAehFR3hd45Cct3g+DPp+6lpLtsQgWCbe9PQ/Tj4xxlo4OMY4veU1DMN1k6Skp9or22lOhBba9
7Dv/NvaGbVC429EFImYGY539fli7NQDWb7QQGCQuPEp4D2t68bvApMOjxMg2jvU4GQwNGd0oLnPU
upqHekpUUMPevkyKstQpjNXpxlBcdnyOjFXDsKxfFrWGmYG19Kt2Lhh0eMolYFrZZkixdgZzyqBm
20BnSF/cs320995j75GBOSuJokBUhzn+c2nDlpjjvc78c4iXzj1hghPK/HAVWr8HC4ZAD2P8V/BQ
b9vbgvyLXw1m60Vy1c1Xl0VpjltLPyfsV+YFcDmPbv0eghGgv/DBcqQTwLwnQjDFuhn7fu7fBldy
IqQdAuaL+hGP9DwIlklozIfGP0w5WUnmocbzY9hb0bmBIB4K87nNnmsyehlVmpb+YcTFWiP0tdGR
U+f2IqLXDwZWRvPqaaipm+Yk8R5vsHEX4jfoOCtO1K2C7t9JB8Iaf5u0zT7FhYV5ewqFOMXZHaIs
URTRQnPuh/DRx5rXd66jzV+4jvIEZRmfGfjdvAlfxvycKKBCdE8tdk5FflHpFHyC7kYsA6I3g02b
mT2oHpiaSc47Wv0A7qVBqVOgbBfNtSnOMblnKQ45bilt2hk0EymqdDwehP08HxCywTrUwaV17itk
/FDCBhZPVfyajEfFuxgAV+2Tr2DoJs7jRCuYPiiVINqAShzrMP/N9x8bc19jJJkAJ52LAjcUXtNh
hHVPHnrtX/6NJf4F39UhG7tgfmC830N77KwqLK/oUG9mKKERr/QYfprt3MfUsmymq5K/5qj86/Ec
aWfw8iWi/nA0j3pwCgRmJViMHSSa9MPX+oY4Im9S8bo2DZtRAG5mn0HXqNJIJZvQhLIuTedGEChA
ZTKue3Njxbugoe65CaOdPb7/8MHfBElfPlgO5/4zfHOStM6KxisObn6ABeIyPodv3GZbib6FS+Fv
lREK8o/joO+g9n9/8DfDbGGhhCKhrDywUIWG9cIJTNSj284wd+yKFYbK2FWqtIsMVZ3NoAcLHQcn
1HQ4AYn0J6PR73Zt8jmQDmIAIwKYuF9eQFkl/hjqVXFAf7aD1aaTdCTiAi0+7KhdErwi5veocNDw
DoozK5ufDDO1v70JTZrTorDUpdT785twi87vQruhDEEgrB9rFIwQP0vkV1RyDiwEQX4yhXr9owTj
b4uPTwTJZEvwny+EgT4YKmNk6HrgY9soXhiluEFkYzlAnJhWNHuFDjxyFlK/mI3eD/Pfv0wGmUyz
IRGZorH6lnfmqSkYdZD/+eEKjVAO2gWgkJfJFoCcFwDSDwMmq5N5qf2a/HbFvfTDNvjbcsTGFVGe
io/PtzFqFgYjzQcqBDjGChMmySOSIgsPEx+Yv70I1xaud/mhY3YuJx7YvvhwClMvXrQnZ6Sg66//
/k7fx+IcU0RlokiACo5G4vN6CFQrEJ5d5ocmp8vJ4FqJK+SdW95H6aiblqySPPhBKPbXbYBvPOJa
ph8y3+zzh8axFYretKBKMWCYEItn3Fco6+Nccs5dgYOzVb0wUHcQ2E8JDkE/DHv+QruA22laJvIj
hn3fkoQnAuKTWGeQkoBjhZk6s97byTuUlsYsGNGtAGEHks/aYS6ZU814tAsP/V+97oy9lDFKnTnp
OJ1KNHZ+5pLHQqnkWMk2krNknUBbJSzuAy5NAYBfHW+mKLoLIWaHRzMRP/yg/6WwfBmo2WjwGSoa
DrMk98sR2xta05vMdMGUg5Uc2jBaZMxRewVpXdyJWX5wk+FINOW24EtJIw7phhEWTL+ngyd3Q3wy
qXrDxOKhg5I6DGdH2AUML0IDTNJ6NQN4kmJXYhUrrTMgx+L70R09sP8Qc2ZJu3ZgejfNbdM8DOVe
LzEfJ9fYbK6Jnq2zdK8j+1RxsZMVYIvhj7UvGAmZzACzk+JgbHPK66OlnZWae36jmajOXYfZAFMt
j8SIopwnDHgiG0+0scR3BGy6eC1C6FFAmaE0RSjWqRbDGBwXclHpY0kbHm81w18yTehBLoQTISzH
rqbptnoW3UUYIjgDqnoIUxgvdIn3pgn/2FhkomIRnK9S424gycpv07usyNeR2+1MMqB7g6mc79Dq
HUGBxVhv0IvPbKzh7LF8hB+zbQucOiR3cdKbHa4rG8NZBGz1HEP/ggFa0KC7AlTkESpav/JcacIU
brLpespKF37xKUfvEqbGqoxlttBFdfiDUM7wVVbwkiEe/erCtpJj8oA/HBjqEqOOhd0pRwqKyk9u
s4FCiz+B4GGVN/2NwUeGjn4yqf4bBjkTwxGMUTaS3BZYBn5VeLHgFFzC84golnjBLiIAiQcrEtsS
F40nmuL31mOEoKpQPmr7z0vXx59Cfr6fllhzUkNhjoyHC34gn08JIYbWxf7I3vfyuU7wrqsZojaM
eqZukEfDv0/CP1bnX3YQn+eQ/WSQemg78gL7T5EiplzpRU9cRcmvDZJ0E4/VgqE41OBrKTNna1Og
pQMG7AZt4+uvQ5Au9rRYM7C5Vegbpzolxiw4Wy0Ockm9cwtvJUxmYw7VPB44Dk10qc5tuz86hGAN
6I8Zn3hec8rI4+lQgvX1R4e9L0IqW3uo25bkGOA+1V3iqLZRzWytd0w/k4y/8TXoJlqxfPPvp/A3
hoYnA15Iv+KI/hasZBRJUgZTCTUhelY8Y6aFICBLw144VOeF2GLbMX7Y0RVPBpaaQK+B2WB4Vcu1
mfzqio/E63442/5yWLsYh6J1UOWJTQbV5xdjGSJXieZy90b5xPTMsdslMmmdiLkOB5jROMGHSsFC
sADJnGqJ191cCWBijg8jqjUJuBXECvLk0KotxvFYFRjQFmKtctIl71Vorpr20bGeHBGRsLXIsDLj
FMvcnRYf/v10ve/l1+efIolW/1ljwPCpM+iDi5HUgz1g8igOpXav129UxFZ4ytt0VRCbItp21gik
PPBHVyb5dYqP1xK/qWT4XAuDPO5bn6kx5vxR8NTJXTEy4GBqSWlHB/uuZQ/ocxK8i8ySpJVxoQDo
5Hh65eyjtIHPtlSzW8vGGswRJI4BjvENUpUUjdzdKNBOHGPfO+bGCyDbT5hrePEN4Luf4PIXj+f/
4+zMdhtXsm37RQTYBZtXi+oly3KXtl8Ip+1k3/f8+jPC5+Jip9Kwce9DoQq1c6ckNhEr1ppzTJPm
a0KuXOu6b3rHlOstcGvk/ygXI/VOLrra5Kkbi1zMEc02032f3LA4W+jtYYqOyKY+T8plPnk0LxY2
A58UjIqiWTARyqv7moCVCa5mgYzXqMiwEdy8rU5PeS7+sEBW7g96DMuWipO/X39ZEvCUWYZpUyhe
FCXR2BLTrdUla99RTpXmuNomjrFImVrJA4shclAx9Tqqo5VW2m9l8FpCjnLtEWGpezMzmzZqspl8
/0pnQNNqfxjaG4XYBg7JnSUzu+x6dnib2l3CaT3v65ug51xcps9TAm+B2bdJc6BGTT011UFq3UMm
qqHdnKBJvEqDo174y8EZ4ASye6Jml8IYCaDJ8+cGKqQxtrcm+7A6O6cYFaUF95zT/wplHnklDUie
cBWFw8E24+WgEp+y1gxlRTmeixDJlRyuRQ1d45hIHHjoDsWPkwI2VqJNhI8hohBSdA0oq7HkR6DO
sJuR+Mvey5qXqhxXSGY4YbUQjqRfTZ516dCuMkPbNFHwZzBJSxj7vZwB06JfkJh7J380A7nOpBip
HlVC13oQ4f2UrhoMquNQPabGVCPsGI82z3rWY9MuXuy8v1HagKUXikVYIXVn77Nd6oaKTpC/1WJr
FzO2Lhi59EO2mRnh8Sul51tzYeQEUAmOhokIYzxaykdu+Z89Wk5gkflgidHT53zZtfktS3E4aisp
D43c6s7GDTJuIqbJ8eQsm+mhI+eZRtVBUKfMxh9ucCUL2nZXsCnyiWNhcoqY12Mh95Kl1LfHIY8x
apgAWwHZU0fE7lMTUijShkz0P37k8AEw7B2wo9R7v90Qd5tt8ZWB9lgpyXb4D8JsQthvbFFjYozx
GJQslVnbJtizcQ349UfnzzfOpO1qVYoKRs+OEBtSwErbQ5oOq6Yjp6YJFxo2JukVt38PEOUqMnJy
KliG1BnhI0o4PsX+cIdg9oretR0Cg/TrQ4qDR/5vedk0xpu2TzllYQ15wZN2qsU6MCov77oH6RGY
LROKAAWSSnxhvaqLeWc0/M3FumScoVKVSYBh34nXNKf4kkHA5nRgUro29LNLkmc7exzPW3NaZvT6
BHqgWu0Wkwlk8tUhUzFPs5YQKrpus0N+R00g73hWsGUN9YtR9iTjLTIsOtnZ0h8UzKOC6a6w43Vr
Wveq2KjueOjxXPskkPmjzoVBzhJZu6bCoGiKI69w09K+50Wz0Cm0kq6JGsdCrQMBydHzfdOq+3mG
P8UvtctgJ9F9zpQvEhIhLY1YNtwg/v95X5uRoZCD+5shaMPFtunYVXS46sR6R/zLgAJPwqu0MWvB
Y26/yEgIOqRr+Z5J/JA2gBbSj538He1jRkwf9WEM/EqAHQofapJreerU5gM61pTyroAZ78Nxn4V3
RakTv84LzEhb/osmNMVaUQ9TfxaMAgs5+YRcGJu7Sgth2IeL0eV4Vq1SLb0hN/s4ai60KXK9uKt9
PKOVRtrVUNwg8J/SbjdPL6V7cPAaIaBcIIoSAdM1+7Vlzw3lsNJlPWMlTNq7mazDYFyUvVNS1m8D
5resZk8WXw9TI4aU+LegPsqQWeP3C8mBm+ds2QBDRPXk5uV6Vqn223WkatcRE4xwNLchFW2g93S8
Jy6V8JrinOJZjdnIpYquwV7C2blx3tP4nczDcZ496ZFzphfIgZTIzHe6ZWvSJgdhGRivkpmCy9zT
moecHQzV1oxIaWqJKEZmNIXrT2UVE0MBWAz/CdrEFOgMOUeerdzQSDDtdDMqhRcicXKAv9U4m6r7
rLR+ufUHwgW/ZJLJC1sV/e2IPrjl/G0kwQYWpAlFXlpdnHqpjqQ95VgCQLbUguYUERjFW0sIAWo/
FGK3bheu4AV70sVbudl+AlwTTUDouvwujeI9iBCXurPO3aU5UQII7aA2r1I0EzWdp8qXwv9kMEiX
qsDfJP3dbMtLrEFcHdZPRrvqQhH6iez0u6p7CRqx6xErqXq3593vEFPk2pJOTsA64eAQz5KPgJOl
lQAMgnhEO7n2q/NQoFLB9cd4mWP3rB0cIEEmhgpR3Gp027LKv+nyAYQVqV69vpTsqzx57KkQRnQy
dEZJKdsNZUWGy0Tt4TON0rLlGA3bkbUqeKVKD9g/JQxA7pvyle2UJyW9zWybBOsHjSlxWeleSXyb
rYJhQoHuWoJykW5XWJ4jbdjOKHgCjrxJtEusj2kaeADPcfTIVII7wuRnONv8QsFTiqfek16hzu6X
Wcp3dsZVwLyL6nMTI8Xqu9arZTSecWvo7Aq9xqR86846SStY6wuwnsQgQu5dWMPen9QHnthGS3a8
Mja+W7OA3+uLpWoz+0MMnCYfWt57Ls+ivDLy08HtokJivmgAkMX2VCj2IUGcxD8uYNrJlc5N8OM0
rPUkiOp2hqWEXJBSv62nB3DCDc4vqcqs5PRGP7OwxROuVeTOMX8+gqw2psqe3wcufp1G+bsa1ffy
/0ZGM3XGoYzVjdlQrcb4rhqOnsy/VGUtMOeDAQWXOC8ixWsqxIrVygndlcrYPpfe8MR8hUh83af7
IWq3SlosoDRdhdopKcGN89gqFPZJkJ9dFjjIsWvymK9Ca9ybcFOzZiMGmyGx/mmK6rCIgu1aqtU6
xvcHL3GZuAHP3Ic2Or/lUscG2ofKDw3Frxpn6NcFWnqwAYA0/q7kVTHTINHm/Fq6rqv5hXJIiBeO
3XIppXVlFT91zf7V7+tA1zRIlLZru9YlPyQp2qAxBHlLdO+HDLklPKIKrWhgomsAWcVmYSCLnlPU
GNWxp9ySj4I82X9/iLHkeeuyUhYOXiu6d6rzzxGxKM3YroOGnmGTbYWVkGmB1ksbl43qnGonOk5D
gU+PrxOy6mTNsUsSxj6UD+qMC1Ndn0X2OsRbH5Yg/kmqRwryG9MW6/j3JCpvQiSlsYn0/GudaZJq
xfR0jAl4sR/Skbz48Zdsc8CmMGYSRAGaz1iAy1ldR9FKRwgjNYs26clDfaTt7KGDjSb/aiyCpwjW
ttzIi2QkUxEUZHzItYFNUl1M9fiSYGutIb37LSI0HO/iBw7Rvy0NbqFr0J+j+4nB4OIkWxtdUZch
3VZ5xRLzTNEtmj/ALQ0isn78tC+b/fjXQXJhClbNy2c0qyLdr5F/Ygd+lTWRVM3K8ptCnW5/70en
LH9hh4h+ela/+p2YAnlGEbfrBAT+/XLUs64VZRfkcv4le7wOdlCj8U9Fw0pGT8n4EfT7ZX/fEg7s
McT0pnHZ/ywUx9dr8lyucT2myDVSWBWf3lq1P5bRSY9uyiDcVvWRMoDdvDL/f5r78CIFYAb+y7Uu
HA1D09dtZyU501scwo270gAxYLSW9uCZXVmeIT8bjANSC+orG8sy/ctSaVeJxXRyotu3nOyfcgX+
t092+bpaeN5cUzD7A0D0980oh6qFk6bI0ye42ArpfEsQK/AnY+e2+qrror0K7LosVFJ3/IU6uuva
eZgQSBvpymkjr9OzpbyLYT3ct4gEC0qPkk1sMsY1XeHGpsPLhg/Key293WpJBDeg3oAfXgPQSxB8
oTQAQkGF8KszinWgdkuraB7ifC3PQZI13siJUA7/aJ0N5i6rOJv282NKVkpF82JuyBDIlzSJ5ZhC
FudqBrhPDRdP9Ivl+GSoHxvWBDWKzqiAQ3BVVG4aXmhT+mYdfUOF0CBjtuSIa3a8ltgbDkBSZ8+m
HjpYlZ0a64RMlNo5RoZIRN0g0h6JIB6ifIWpe4O4WRY2Oh3tgoOTVUFXDX8B2NiGGQWjdYXbVtoT
mpR+ZYLFgGK4nG10cyUC8I8I2loVOZ6WRjeBr+7B7AD9SoxthEm5JS6Pk6JWWTeyVy0vOUAe32Ss
3yBLZnkwKJNHSh91KvY0Wyk+HvVm3vl6c1DYaeuO1onfctBnfI+OT37SVDnUIy8jAQIKucVucJAH
c/aKsfQ9ALlufZZ33GSYYfXhvRw3gpQBk7uW3hKoRJ7W6uhGa0JJiG3xmZ5yt+oNzLZSDzbSW+6i
5FPMI2FOi5D7DaVvXdpIslA95u4dEQxJpuL7e0itydMo25OyoMrCgvpK4NyqdM/j9D4hv8TgjlWF
kydfS3kJtTX1l5IylxbP1NP2WCwDbNbZxDbfeb7LKH+Egph8fA6pWtpgunElDxLubDwHzDTwdCyH
FleyXyAuMMybJgw8U/8g0nQta2tZ249AATqoqVI8MeLdp+HeivrOd1t2jsazKBx6y9ybyF+yjIvF
lMiA4jmd7JrTkrBxHjg3cw6lxPC3ThI8F2NGBcRwhI57SYN+andlLnaxrT8PzVM2Zf1VRTuDOIBX
fl6sUIQyAA/VF80itM14rqhbZatf9/mflIwtbZH6Nyc7nS3eIUB7ahHUUQrNqraXxadkXBaNvo2A
zWpdu+YQJumOOmBoLduB0WthHMuqOEHBpJM07yaqR7f9nNDUCsvw2Pmerj9woCbruKYpIIupyjfQ
ISlLhZVpzDTcCPlVp3L/ExSyCErUCvAOz/+ImKMgsNmICugn4xLWVgntOehHT2jp2tUQYYnu8yQT
LlWr/GEv1b4qQ2zdxvBNc5hK7GKUnadtX4t6AlDKE0Z7x65XpAPvRudM8tmsHrHel0W2loelgg7R
90XQVzscNnqX3DX2N4jFfy+qXc7uh8uE7Y2mj3ZkR2WEzHpG5ceG+v1nfbm32fgSsS/Dr9OtC1ti
1/fBjI6ZT7JkyFRe7bLkunf3SMAIUgoIw6u8HtyltlfEIVd+GIxoX38+mV04WbGK/+OqddPUjPt2
zK6bViMmKNChxjJTHBptpcfJL5VxTN4VG4C0HrP0Jn2V2knmricrLdlXWJzMF1s2H0Br8u8JulEJ
3SidhrIQH/R+/cHrp19MxXFlNay92lFSrySviHRUtEH50lE2Tqp7o3GMJ30xWgom2n7v15K2my11
NTxlqJ4z5E1NVm9BVbxyEOBMD8CNnpKi0XAKMd6qshVF5YXCK+I4TwWtzeqTPFlB6pRjLYMz5RS+
tHTAJTYmz8trKFZ7cDe0gkMHqipyaT9kX6G9ge1+B3hTok8Efx3HXDoDuKeiFd1ASQsyWIXsgjMV
Fpaiph33WBHcWFWYtrCXcrB7rIvUKzjsNErxwC7ilsbaHdtTVVi7lK4R6GnyHIXG6A2HRxbmCGeT
ld67WxU9p4njQ0uLPWhU9GsHoYX775+8z3zOy9oBqYJhYvuWQaWXBSu6aHWohwxFQvsgsOKmeC2M
+UPu95EM6ENUGh80On4wmKRA0KAJQI7KZxeb2ycLa4Mrxc4oD37wY/QkPsjoJjlmd7X8lCUYLKu9
2RsMPmskUkJHbwwpBijIW4pUrXCAyowFmOlpofnKvpoSYhEw0aRpezPMYiNHoewwsiKptNdhQkWy
QVSwKGsYCmh0pVfUSVKG4mIrj/S9bWxZ6n/kuX3iDS4ulmtbFPZg/ND2fNJ5/jPciSyhBykmxGtT
pwW5ywXqUiDIr7Klcygb+LM06b+/QV/4aEnUo8QGm84SyFH073UIYp0zDRWUZtkLopPlczHYRUO2
QtnklZ1HeXktOk1sDjlMtdC9KfSRvBzwkz0GEvI9vv9OyET50MsLwcAWJQKFsCSU/f2lAA9OhRUT
8SNbbzkDEq6GLIFHHDdS+tOF6U2Gp1umPDPjxC831wrx1+WtYptLg8fM4tmq83AzC8pIopqCfkfF
NiUFRHrkdNpOMKjmoZLPoNzL6NNKsggn46TSloIcZ1rM/LGRTdL18/vWBkqDC6PGnmW38eLTP4id
fPSDvc83qWQLAm/P1P3WUZsUNipr7SgrPdKXdy1ibMhKpzjqjpZ4ZhXSgLs01ynOUGlpZGv+pLgv
HaOBWSdVENJdBpqfLDelvUbvspjYaqV5Lne0M/Tdt3JGI400UsoIZH9fK5ylKJHxoojNkWU2w9YQ
62x6DSd4O6ra/TLsjGAyfQGybMvLdN+71rPEdUUR1gxAngXeRwXoXw6eD1WjCY9hYGqNoKuuWtSh
GG0cwk2cbGeV8Yaql0GXvD6ynBbKdE1A4y88PMs461fmlD11avIqyNEqm63sY03xSrLKNSRrejxc
Fdqwg0evItfHmzmiWpTPWOL7W05pi4QCQPpmqTBnwwZKdKYge5Ql7CCZmvHt5DjrCtgNig+X+zfH
9KCxzDaQtmvKbP0lRhYkEUdY5WR5a476oQnxH6a/TYFYA2shksV0tjyN84otZ3S19Wi65EYaD60z
bSWXGWwFXfxhnTzUHa60jLCpsdrJMQc1MKC2tLfWoaHfO32Mq7ncsnON+bYwjMUUFueyDZkD/6ks
+hI08R2ka3ITG9M/WuYuBiyJkd9tSrg7w1NNxJDONeiJu6Jc4iTTRfVD2sJyaAiQgEuxRtYH1oCA
2C6MtgGJn8G0SngwKFOyjgCf6DSW80F27WwKwyjhAg4PxLhqi7a79U1Bn49vJyC8aehmtpmbrcGI
7VwFR47T7sSUScNvnvAfrd4nzPi0nCuTeTtdbJP8LIcWSl29yuUSF30cZbBbnTVDP0KlfMWTIEBJ
LvK1B7l1+UF1huKuXaHOWztiz0rfpeEupFMjJWldgnsNBTwJFTxJLtW9YABlmZtkZVk1Q9yPkvrf
7BWvLXx55Chx30A/W0meFbOE5wS7V7pLdfe9C8ffOfyogACHwXHvs6k4UR7D9UKgreMyGPuTnBTN
ic5+Quc8Ziohe/ssLrK2HRYdtH1CWBzyWGR34fvl7Kvqh7qLwou4Y2pj8+Jg3ziJ2uT0Sa9xf7G0
0mej7/hYw9LpIVB99NqLbkJUW2bVTn56iZ3i+2/whSZDgmtobADOQEDqXKyndgBcUM9aYLfJDrgk
Bmdp1w2I7CuWqDcnUaw7xsJSqUYVWlX+PoCRx5xBMHhBS5oPOAk6eEcojb//al9ioNCKuIj4KIL/
IVmobtWTIRZnsu3Cy14NRwscYPanqB+wl9lMUaaRIQfXpE92XKoa1Wvtjj9UyP9W4xIbK3s/RKqz
vch//p+dV9i9MXH/0mvX+IAXy0y87x/+txTXnD8//GQpifx7d2NrQ0ZNFxZdkmtebLlWTzJRYc7p
tdw4ZC8B21pTaku5OEizf7kLsNAGrFCKdpYUQUF3UutwZxdnxbVhJdx+/40+9ZL/fCNNk9oFJAxI
Gv/++aHeN3mrIIrLqQDm2NlIyKNcumM5tmfDZE6j0wsppPyc19wnvjDhKKuSWEOLIBbJs87MOZhv
MpiRYfAg/x2pusJaUQw6gjKswNVDhP8vY/zBEb3UjjUGfYMphSAvl/XOprM6zsVjNyS3csgoOwKj
Gm/lMTUFucQpN9C0q/6sahWUbamn4DxdvM+VVEXtejQ5dkQJqx1j9hEjAiEg2wv9eC/bEzmyRYV8
795JPKECsmAi2iIQ+f5CCnlq+/tCIs8xJBLZoLNPz+zvC5lEVoV+pXWOk6LtDJXYHYXM+uzdAM2Q
INehpPLIKFan59l/bUAQZoNBytq1o0eeNT6Sx9qjPxy3fTksFQZorZTr4B2fDW8YIui3nCrK+Xr4
sOcW/tA1Sjx/QNVmWZvGZ7tOGwgazIXJiExEy1D/lPNeD+Gw3OGx+AhGDEC4Qd+ycQTN8iszH1w1
IKKyZBPPDlXQrLqSnnnNiaq5+f7afLEIoZ9GkUdV91V/02oys+vc3D5CB9WK4US43HXutkvaRExv
QFUXC90PPV0Ex1R50pHJ4RsJHGIQ5giRB5IHYpSNyl8pk3rllD/mt/y7BvD9AKmxFBk26WkXyzQL
UVE0FUwdm2lclDxBVLKbTZC/mdwjq4+WPR1AbdoPxs5p7Z2pDVf46IC7jTaL1Dror4nINRDuWNw3
2gZibeEJatRwI/L3hF4QaYwh461cbb2m2zXlvW4TH/lGOsQ6sDVC8tCiRfMPj+QXtTRFvSpbDfwm
Hu2Ln1XBinIn6LnHkHlXoYD/D69DbWElzaK17ofuaYrhqnx8f7O1z6bwxZvAiMKl58DMiXPFhfhS
tEEXuZHC1cQvRggu1Vb9pleU0V2gXrexi+drbeaoatuVDDGw/GWdXOuIXQvjFGMOinnAWTaGrFul
5FMLsFeI+xYifVK1d6uGJ4Ke2jA2Tt5R7df4TgygiQK5CgLZnJDQCjtmS8xtYr9Z1Vuqc2ccdWdh
++a4DHh3pfwmnhpNxOhl9U2dvzgNSxNtJj3I6UdHS55EEmM6/nOtthoWTaqeIf6Y88EzgENS6Qic
ZGkFE4/WxEToKHlgNZIiwzy1BGx2+bLyCdyOBHWmj/iBUSut7ZKicgjJxWZ8i7rLSWfPaEw8gwww
lRHPc+ihG8ymP/YcLELEv5nu+U2zMrXrcao9y09OgDzlGnyKy7eB3iWpKquagPmaZXOuyAzDMywJ
sbOE7ERPk/ZUKccOgXS+T9VhI4i31JHKz+a5FMy7nsxGuzI5ZYku8WKcnwPxi+Q/A8cm9oE5eQs3
wIZ68ZjMHJG5xmnn5Qauj6tcs8Kr2SbPs76GIXqFwGMnzLN1tSl6/CEgdzqrebFnMl3T6ayM60Ta
wJ3pNEMlbHpeBJOKb3h0m/Kkd/195eQRPlTJL0vTmiPUuAzU7KikaP9qFB/HSW2ZfdlXI2Uumxap
Vpj28jXMRu4vwnnczdMmGIoNgtdXTv9XoPj5AxGqIKb3EmQQ5ksMkouhiFfwaqP+Jq/SHxpe1hfb
gC7oeZiq0NDAGvKf/6ec8Cu1ToBk2cckETtmZxBzybTJho8oafYoAtQIzaT+kFjRSYvkMFMdP9Cw
yxEbWI+AQGq6t60KNJbAIpszryNWXfpaZmeSZWlONhWNwuxcIYkpkC8NDyg6NQxztT8wvj3rpKYD
voXJm+5AD1bgYPl3nBvqTRnjUTO3UNOt225KGi4ZZ89ISbygffJPFUzDzOLs0S9KVDYR6JEGxSKD
kX5Y0921savP92P++v1y8dmAvFwtLAHSDFMZQz/9okCN69AaMqzsR7furhV+tFQp+t1RNkTRLRbG
hxkQ0c2ptIt2daT/1vujrAsT5oBKJVtt41VPY4A2ruaDK2Kb9Qe0+FD3mfe4wweFL34G8AISADCX
TELKHU0FqTVsM1ZtzpUI4TvAFynsMslznqDTKmit/KfOfITW6EXpCyrmPg5WBfECfoRCUSEV9Tmp
0JbxUhgDF5IrhXuwj4rFn3m4t1kNGoJjo3lYRJxdDfenNrL4V0bg6P+9cvrfj5pNR3VU28g+Vpx0
Eg1xZnKYgnMSbjrljteiHEOs1deFRg++Dr0aAs0Q3MbkgOa0+8VdhauyZEZla0jOgBU4zZsI7yfz
rhXlokLZgiV71Jclf/sQbTT7LZ3B6A5Xk/Whug9VdD3PIcCtEW3lFpqFBytnozsvraWhPHsdHfiA
8b4IO2wAEJi4znV9iLo/EW7+mlQZcF8RBQuBt0sCla+aMl5RMXvfP16mnFD++3ixvWPUUYWrXryP
TBICa9bZjKx5XNhwCpMnEaaeajVAlsz1bH34fDgGjasAKXgY7q1+WeGuZ0lGAb6wwqdOWesFnqr5
0AW3lWotjJYcMgksmR7M7NSDaKcM2Or67xYeSEQRZc13ZvAwsO+7+aHLcgIFyCTID6pAkIRQECmy
4d/NKLd6/8+Ak/j73/xpvPruN1/U9KZT+mrhp/YxZQOuM2VZpyj2COst4BCoNI6CwFo30D/dGu5F
dJtO+jKfH9WIBkP/Uuli6fKIG/V9Tl3it+I2CTsvjNydjtWntlcIkKYaGAEH8rdeve/w9MRBucxj
6YLctXMNk6zhpQmIDbjWgj85bnQL4IqYgu2svYCjM/RHQb5DMj7K2jXoaC8IVBYO+SXBsewE6zUx
63uGF1LkudJHBEA1xjvVXshdL9EAEVVb3X1oDWJAodLBBtfCAaoU/vVn+uxAbu5r/VBZxHBN47Kt
bitFgWxy+OFSf7XcW8zFTZQSuupe+gsYRbixnVI5aliwgS8E721VcirSvAQCppLR0mGIlz7WSr6g
BejZwZryukp9CFq8NfFeTHd2fB/lS1Nbu5hHR+OBRCM9vnaYHsyHLD+09ovde8V47w5vMBaj9nGc
OJoxKYXqOGcHhVz5IiHaTlm0jB55GW2IJcG8Rx1/xWvOsbHPr1O2xxRWWfZeAxWNfmu4MtKnCHxP
425QHgw6OaHZQjNPExxkoOv8+by6plStCrRnLKhM20emz6yNQ/FWUGOQ9bAine2HK/rV+2oLU+OS
ujYV+d+LmoZKqTAhGx5z9k71LrV2ToygPaY9+MMY7stb959PujiLIyao7DDjk+ae2Q0vvnPKKFZh
GX7/i74sw9nZ/u9PuhBRpBMqu7B3uHXEJjYt3Vb2ENIIzXNlLHTscn1dMB39aeWTV+qfVeA/H3ux
8kWu0/Z5yse2Rg46ocfH99Iaf9zwdtDu3fC1ivvlyBMH8W1RulCN1F8iW2PYseydCM+JBHFNByu4
ncT74GkTa3y4jMVBxISo7mHMxvpOMc9muNeS9zzclu2rYiCkv+vVp9reOqBMynRNbTG02/JHIq08
u/z76xwisSSuFynZ38+JX1fNaKuWdRzU+zG44V0PLC9w/xQxC7fJ8VddpM4Pb/sX5lM5lJAkZUgr
9PQuFlZ70sfOzDhQ0c7LjBrez7qYEJYiGddpibAVCpBuNCSvUPFGKPt/VPIZX/3u/34FeZT9T31p
GK2vdRVfIaJphjcm5TbBg2g6MtIy2Ap4MS2mHKjKm47+atku08yELngrUfJVdqskr06IZ9pf++Hz
PHGKGQMYc7uk2hTdrxr3STyi/vNPI9izZvjBxGR8VbPwWtNroxfAwfTiSArbxur0XuX1RsUb/vJz
KF36dBvZT3kPp5cmJInh4DgITORshGR6NtHfGPo6Qz9uOC95m+/SzvJCtzt1TX8NJt5EqahQowB2
WNimIIwBQ7DgII4P21BfJCKk+bDD9GwF6gbhnxv8klj3ByCmJ5sp1vdv+1cFBw1FDUCrKwBK2xc3
yNLwiqOVtY5VPRwEpKUJM6wrlnp/K6mp8alP61PtvijA2dDyW36HTQmRcYPJh1IUIGOHG4u3VXlT
56OCyTLijMk6mIKE8FfV21A9BVBIcHsaRYHx4mCQ4MlWgamjQT9qJ/dUeTYvZv7C7G8R9PkhsGkq
qvWucs/f/9pPrcLFa0hXR1c57WgU8JfOp8Dsos62UgPvorsO0I9E6k6bSQG8iYLZ61wNiRQsw8eZ
emtui+VsA6VpoXK55mYufyLjGvKwcPl1dDLf6GUSxWVbF60HQ2T2oIa2fnRo2thzTJvyOYHzIt6K
4X7UQs+Z40VvyFQ0IuDvB94ES78rMuhiagu2EBAdwzyCiQNXBdu/kodKp3gq3VcZj+ks4Ril/OEG
cY17P3Y/UTY+Odr/fH/hsqJpCO7EZ8n/n7dbI9E9nJ1ePyrTjW/dBckv3Hi5zjke0zGm4p7arT5Y
0D8R1Nj2Q200a6N5Es57zMm4F8cM4mUCLnEcUDIjq8YJNJ1pW5klUgAXgTGJierOT59TDkdB+FhD
/IlqfWsgMHOZso8Z4rGi8ITfr3zHJ8Hm8Ycn5t+C3BXAiynIyRJUjc9b+J+fGLUKGOXMVI/d8OLY
dyqzJ6RoHUG0DZNLA/mXjlaqRXLLCb68Q3u1iJPfAufU91/E/Xcp4gWFXmAxBMcf+llF/+eLlBiS
6jadZ64lTH5mEVdwZJfhmK3iYBMwOuPiKYC1/AGo5Rh6vhNuXJOONOu6P25Dee4T9sFl6ijxMCGE
x6TZ1FEECK1HrDwiNYC8NPIIJaW9McBptva8yH0+KS9CL5E4RttdxGN+hB69sVfJ8NoGt2VwM0ms
EOkyuPUyEsAHj/XbRODl5sEm6atVRqEc0EbRAWM1Vbwc5bz55IpmGWD2jLSPgvpdgztkI2KxprtX
du8eyr/VYrvotqK480kQCcMacBcaTWCfGjN3OGsc2WC61OAjxqa7opU0Jh95xxwNAZFfAFlxy2yZ
lfEiwMWgTgtAzAs9fJYSMdekWMRp1RGUc/BNfWd0MV5xfeODqGqRyA3mDyouuZL+/bIQtUeRSGAE
2l1xSVzPza4eG5sbOM/XhQ6Yb3xNjLtW24UjtwDfzPcPzFcfZ9FWxNgBn8cWF5u/b8VzC0J7OhpD
vig40gzx7zo+6XiLwlLahH6a3X0xIAO5jwJbCvcZzVzGineZls2z2s9HqvQIMaAV6rtjVH4wB7Mi
XEBH0WO6SV8IbG6rj1RkO038v/9o7OwowB1ayTY5uBflBuWUZgz1fHTyGDceJOlbMR786EAo6jpJ
nr6/xPoX5Q0/GcSJ0G02FWDqf3/eXIxR2ivdDF/6poNQiE0BDJWEhi8oDmrnVD26++4BXmQarIsc
DpFXLccD6T3gIMv3vnhWjD/5IY4RUZKMe9VXx9h+UKpN7b6qABiwzlPpgidELPxAcoMoPcRCYcbk
eTGNr0a2CsCgWdTnx7R4Lv442aagNQD6vNojYi2nPSakaWbIX3v++2ifnHBbpNv8Wf9whmMf0jW9
CefHyth35aoQv+x+RWsYEPZQ32iNV9/lxTZ7ceprVgXDv/fH56S4z4wbzXwWmUfIULcdMjLhlvl1
PtH/JWn5aozv4uKj5288481MrE1m3ejudfeaCC8sPlAMT/FjsU78K+V5Gu6U+nayDo2xoN9bFp6t
e8lDeIvgrVnyjme1jMSr9CuO9JFyrPpFAzky3avKKSbt2mfx2/Hb+unJPEa37HeMBRlktfqdKdhF
lvrvUX2Z1VPVeC2Ra8PZic8F1glamOh7qWewJD4VtL+bhWV5mEzr7owUxkJBQte8XIYN3Lfz5Bz7
lNjIxaA8BM29ydewce09mBg2lmgnnPxqODnuVX/n8Iej6zG/dqkqpptxgQbJhGPZvE3VvY1qvNhY
z2wVVfag4UtG7Nav0nVlHsP8MDqHgplTtKmspTP/Cqs9zlhXeXfjZW/sQ1r+ybLArQSS8S3ur8It
wHztJBW+nM7ogiK6enc33z/iX6wiDOKplgDYMHC9rFDMdIzUcm4+32l/QJO+sxPyaHddtlDhs37/
YXJJulgh5dSfSFRkZXAwLt7eqrKVLDB5ewmn8umTwqxCEQ0AovhpLf5iM5XllkwskaWveVl4KZWe
B3k0H11GG6044PJZEK91ZQTnSjMXdU0wtfLDpRTmvz8PcYXB8k/NBxXr4uepU9XGJqLl45BGkAby
W+Rfe8RsfgdL7rW0g5ODm24ijxuRlJVD92/vSl1buQIFcwtu1GYco92FEw0UP/M0GqSM93hb53XH
eAjs6YxbIAFrz8QiUMHGSiIzJ2ZsP2ztHu8Ax+WyfLSNI9MAT1OKrWGyHqnAy/lLLcG2OG5V+zwa
b2X9UmZkuplvcw7X3IfgxZjDDQ2K5R9u++fVvrjvrmw30FRH8ivci61KH4K4ysxwPBqt8FK3eq97
EBa2GnxYgJ3nChSPjqFBb3DNV133iyHaiqTk65iRDmUnZ/5GRQFL0RnD4w802skRJQH1RTdr/0PY
eSzHjaXd9okQceCBaQIJpCeTJpnkBEHRwHuPp/8XanSvKqJrUq2Q1KKUBM75zN5rb5bqEueBTyHi
dirq1OKnELRfoC9Kcs06WcKjo2H/X3+8Xz+7CbCfpAmM9mQUBz/2kG/HGZ/qIg6Yax3N+NIPNeL6
Lpa3xvALZ2z7v9+Df5YIf38gptBkIZPkzYX6V9uZJcLK+8IYz4XGuTF6YWzDs7kPbBfjDIyGQ+iE
U4vWtYbMnc3PNbK5Uj9G5acgWfDTCI8GRNjYhH4Yff3vv9s/hqa//24W6hfsNRTE/7ryprqJwzmC
IT7RuCMWcnPI6UqKSa9XPntHVR8B0bGBfirrEXKJtpPMrxb8ZYdOGimrxV637+xdHANRRSgwdwu3
ZbSb9HM7dfvVIDOy8I3oeFitVRXzROYyroEzNbnH8W+ioLxVtU3dsaKDR73wD5al6kkMI2FMCHPq
XddEj2EEhj6hggXDwfIvGp/z0VNI1+wMxdPr/4LN/Su6WxGyoXJw4UlCDQsH8f8vBJDJBAXkTuj/
NuDNxvBhZu/g3eDUsLeZ1WORojwAx9ynw3EJB/433cj5zqhbXyle2k5h4r0PbS8qX9T4ZuvPE21n
bH/M+go+rsjzAI3SqeR4R89I8j1N7bYR1nGlZVa+1ABYdx1gWIl9L6Z6ZmX/+9v+9z2w/vtQxSMU
0WSGSn/HzqFCQHjYleO5LsKrGqVuJ0O/XA8I1Qu0xs/t/5q9yP/qjv/+mn8d0r3UYCdakvGcR8Gp
YdExS4mr59WGbeS2CDJvRo/TsR4WXbo1RXTskMyMY3RpYeoNlu117LTLTr3UdMmT+oPjOZglzFD1
P9+ZGMcmdFLEDQvrEoy8yZMuxU4/wKWFCWQ+F1jR5binhb73PYuRi0gVd5WoRsGVMZ5S33L1vD7P
rdKyjmd9QMgeGxgM9wnR0pr9rcPgg/VNtI3sivCPreNAir8s3WELQ9JDBTUVC/Z8jdOLFvOjXttW
gDZYTs1ldAwbaDMJQKJ7gO1r4EHgsFOCH4uQ3sr6ApWAp2oTLQpo6ujAKiRM2fQUL+NdAqUMO4ez
7rFOsFShu8V0nD5IsOszzHm6GI5D8qIW3BqQJwYUW0FJ/xecmUUsKnAjBZzTl1XpTmo/DPEuCy03
H/MVx8VCRRAzkzOtkPIvWV/Jks30NeEL1t2hZoIzPRK+dbARA8RwfBrrrWPUZ3AYDXrr/+/HEsfh
vy9VBIMyVD9aD9Lu/qrA8aLlZGb243lh1dXLJK+t12MKzce8hgCD8yF6XPFDrPncoKtuUxQ4JqYM
GiKT7W0G1ya3+2NPZZ0RiFfh+e507ODSQypeR9rDLNXwAf3OcgsIY/BkFs5K9Fxkii9wGY3gTiWU
9mORH0JlPvfFcNBYOJlF5kaJjQCQMOqZIhvRgkZ3qzcQUCzifjlgX8KRdRYrPwrR4mrgEjG3C1cT
zshNlrxUMp8+kTQoqXL1h926wZEhya3f8ufg1XGX/N1+yA0mVEy66+o3z2E2N4XXp/VTHktww1q/
YOfZc1lE2bgxprtZL+QAta4yHycYzra4Kyxdxgdu1UMpDW7IeL/LDadNC5eyAaQxuzKy5Ypodubw
EFYvJqGoI0JpyyWDecPbX4zEkJqqE4ByWLr5dajFtZl0lqm/C+/HZBLTl3XXAmpTHZ9QMTMJDBhK
9QlbW0HJYuBxf9Wbz74onDloGauyFVswjFkjwU7xLjHuCya+gTxsmSuQGU95CuBm9+vDbyDPDv9I
7EJp/fZrevEqaiqBRONQeOylmOyLF4WhjJZzsct3gUSNPMlJ3g68flQJBaz7kDVBm1w6+YufN200
8yliht681CzzjBWRJt7a4MrXLhlSyGl9p7d2VJhDmhpsTEIjxBhsOz4r9slLtiOUyAI5BRmHMQAv
Z+4uw5dEKlFdC5DWCrPe4YxyRqrv8/RVpCwrMyxARLd+IHPRostko0RsMfjTGd4C5aHqtI2dn8gw
rqJfo/ZUVEbJjfdNar2QHi8i7liwuCDwQPHMBppWNG8jKO9d8AzsgRxami3dNfRzr+reMBFbWrz8
x5to/XuYCb+OpHaC0pCLin95QpoZ8laa4cRTfg38qbBoO6XYK+N4ktP5FDDzNuJuB+hvh+rEyalr
AusSzqkJQKg6zIyFZ7TxnVRs4Ts/aH14IKaULjSgM8s6a8MQ3cMjdEsN65Ev79WGcbLMfm92nLtp
qTnTfFvtCHacvy3yUxSS2TTeFVvstb56FKX52oFBsnvQ30yxdegu2PIfCxw6glRnLen4e51RAWEh
tDyQHYoxPfVshxs1eYrl2a/p8NelaMP+twRBrgavil/HfPu0E+E2nc3JUO9WpVYiNfSm6+OcHOWM
Yj6AEtDjqiJ+a+R018O7AHxRTUioY1JXj/mKwqtUFzvjBshYU3yNJc7T9hKtkSnZds1YEAPQ+/UU
jV5ku95M3bQ1xxSWhc4rabnCityhSv1hPPXtdS5lEopQH5b3FSWmabKrCOaqQ7GNyoaJH56Slj8r
P4jGx6cQs3lGZODkv4PETVFTq2ylE8Jg2AGrA+R71T8oHBY8RuFgnkMQDDXY8xwdZ8xIT+5/MLFg
xzyZZeZo+E7QuzsyGP8c6GSeHfXgwSSpIiffrpScmZVwY4RbpHCYMF9N+xTaoy8pdGD8DXv90Aza
sVDvS8ruvi69aYZUg2IoAeLV3lPzG/T6MahRieBJDWeNvvrENaV3T71X1BMHUeeLyHCF9Fsug9Px
/RgYHVY1BQGLt9wPsKzIOTb1mML6ZBntRhr+hMw8p4pEGb51JuztMCdVW/mam7c5xpElahKSebPL
o6AzSHGKIK/dWMGHvIpySKXAQWfAdFkM4Wia4g26uuF7Wle3VEH/FT7YFtqA+hZSLLNHF8qd+R1y
M/S/FflG87SRUK1rokKhgmusfab1ITEWT+4ihztDKz1oWMg4CGhWUdHkH2uy6Nw3OG8N/sXlvuQD
wcKLqJZhH9rUvALtQHo5b5UgBnZEwpCZ9m79RkntZ5B8CJO5boqkBqk2D1d+SR8yQrlKjqJBhWX3
Ni07q6P7YS2UUxug/M80uDWU6ZNrNVcTuVppNju5x2ZuOguRanHATOk/vV/yP6fH/9t2MF5DGgpL
mRNGNYy/LbDmNHW2IWX9ecBPouUMsbODVE07iS2VYk+ORaGBIYiKO0NHkGBIMyqVy9PEDGVthjBx
8Lb64bxe2ao/L69j/R2jRJRZZu1r3haDppwy42xOKXF8iROzj5yadV+h+CmapDWvnE241T2VcATr
UfInnoRgHnjTr/nEormmO+3gUpl71Gc7LUblRM2m1/D92NasKetDSBrAUB8b2djWXCWdcuuX9JMV
iQ4ZOyaYJSO+mLKzA89oYgNFw06TB5ggbH8XeTmC23OkAigK9Mn6ayFEbS4Y/vtlesApyfKMMm2O
jxr/jxicp9EuFjD8yY2QVHBkAhSSNroBvq+7GwIx7Tjzvf/ptTVdii+kHtLyO275OjzCUwb2hDZM
mQF5NkylEAAZ5SMR4pQH2s7Mue9lcYgCFEjlT0z0uUp3HGeFI2JmNzxA3qRnXI0WUkFU3hPYvowf
SzXzeZ0lQHJZ4h6mcORCh9hZwnCr7KmSzmX/A7aTD6/YCemtVZB0mukhQgvaSrXbTmQzxOMHQBVT
PQZS99RUuQN0oC6xV+KjkyVnYJKBk2TbygGhe8rO4DmFzoX0FbtRYThGcp8QP3VaA5byeVIodH6b
MXLF8NCHMKe8gcMrka6NIQ7CGPwWOR3DmHWHEqwmzsjjvU7G2pOIuUPC2U42CrxPnXdPDwBBKZxC
402PXzqwfq3XNae8WU6tYFk1JPtFPGpcBBH5IT3arLGQ/TrIfIvrpZhDFsPVpjJp+qk2jQjQbxZ4
Gmaq1O8KeLAHMG6JxlPO/aXzAxnbhZx/Tkm+jahKGInOU+St+yElaY/BMJ5Vju1sAfDHZkZpb11A
PFPQuGY7OLEh+YQHaliSktytosRt5YTl0H5Mb8ayNeXuI8ng2gHkSkOSjhMYu91A7OSnbZ2t5l3R
H+SGCIsCYXwcnhU7dxi511nhipHpiyX5pmTfOgnGBpgqACGdC3/TJBOCfaoiUUfiag4oUckHCnlY
xpigOSJh+p9M4hpVbzFObPQSNKR8j2ZoyXm0zVJuOl7ovrZ91VgTb5gQt8MGy18o7hst1DbtlDsZ
hXM8/dF4HxoXq+rE2zKWl7i9jQZErfqYmxBA+Ee76bLrQOJPR/meztseFBpzXSp/ezNbXpyCatrl
D9V1ob+xTzMxO2/l6M6UODDtKOsRwA4YYbiRt0YOXN5dyLbInCJxtdntSClH6MV9CNTxZkqePPHU
bAgrweHH1KY7JIprNzxeJJm7IyJ0pu68JiCCMtsbgSFXFEAbpskFikWv3q1iPaSJbOFhMTnQndHG
aOMpD1A/RoT1aSrE1xc0XBJdacfnLgTKUxJBqZTG5SNB91+O2JmT4pwOnxYWPjmbjh0k8jG/t9U+
sKUNE0HuNt4HnaNzeYa7YU4RKmj2rdDBbAoZWiRjOMUyYIrWIRv6mAUPeuDh39jY/b4XiqtOYjvI
xFwUw16rjH2Sp6eAmb2uobgu6VnCjWp80PV0A8uS+NaNd4LjnSU7mcqPakqkjbH6qH5N6JUqwTr6
liSrqcGIlmV7ab36J3CkT0N4y2k6NTJ5moYAc/t7YRUZ2upJzj8oKhAFrdmURUgtCJfMPCrDnzQN
AGywpEogdY8Nrqb2AcugIdtXW/pjLQMDfOaGswJ2judR8G3nHKdV11aaIdA4XijVnA5LpLBmJEeQ
PdYEMyMQHyl+STMHPsrvTMrcsapj32BEzPYRSwGLCsEk76ZuIr+ZRlgbITOIlDse0fttmQGoVAB8
+T++G6l26XpkJjJD3q+pKr22vvR08Qpnacxkt9kPqzdyBFAzangHxgdEW3BUbUJZ6DS4+MjU3KKE
zUxGp8MHYzCVxYI53DI8hENwLOCmmhgYW4gr69K4Cyc/woqQ0dfVwQ4YBe0f7Bw+CgYBbjjS5dqv
y7Reg9w7wXc0dy6rta6HK2m55fJGVOhpP+F6lMUEc8NCejwdy1YFy/7MA8Mk/k0U70b8Z04/dMut
qHTQnnbSzax3JrPcviS46zYPP1Pbbq2e5EiCg5hIx1II7pxjPJFcc3qVNM+McMlTyI2803VzD5pq
s0wP/0zws/1aroTsIE1M1wGCFACMUmlQYBFpyXCfOTZ9NflIyW0p7mO9U6qTLra1dqP24emdgD5W
MMNPq88BtAKrOW6v5GLwRxrSVSMGUFN8pdpLPF12lzmy/JGVP+r8yuCamXxtk732HgrmDd8Wuz10
Anl+p/dajAV4eeUKjU5I6N7aQOsg6ILU9hr5FOoPa0urB9FDOe8GhEQK9HqJ1q8ORsCYilsQe9y0
+NoJsLOS9zG7j2TB8euQATu83EZPxkmjPQmEVlrQbfOI65ULQU+Kgw7LcNqmQPwNdXFtebwqmFg4
C03gg8/9yE9fVD7uZgo2siCB0bK8abhJQCN1h4UBTZeT2AZXAMt7Ezlu4SxLt6ki4JHSdU5PUXoJ
1I9GwhMCrnrB7wzUkdKoqn/4rOrxq6UDNyxxDeaHqqDJKtacVo2Toi7BuwiWYA+TaM5W+NGzse5t
f+BpZwZM84bs6BioxGbPX3L0m1LgUbis5Oih39eo1omJdEaEy5Nyz2yBDSZ+wysGZUeMMRLB4dh0
P6MGHVv2tD1mN2TzDzIHQAPAJUQOF0sSkKG1iVReBtuzCSzS3gWlXWE8zyr5tsVJbTtO8a+ogzXU
70sML6ahnoXqMlv21vpOxws+yM8pIS+k320Gykijxz/9UGlbUf0k6tNIP6AR2jMwMOi4zxSZAIHu
vjTUQfspk7mKQAvBM01PavWUL54wX1m9najLaSmYJON7bVnp9NRj4+AuE3gPxvyFrrmiPaeqdeqt
h47Kl9DEiuXHqMvw2xHLq/iQuRpQ8iYl0w4U1RjgNzjaUOc82+RpWlbOhDBiOars7HEXqUeJYy1L
fqqBWaV2kJjKN4p5Cwr1uurrcca7o/mn6xs3FDaZa6ec43x14WiILRriIRY4zwBrTzPrydS2X1QA
RyvAX1fVjansB2n+6tpwa0/LZ4K9oyVlK4+JqOnns6YBsq3yQ2+Fbp/etFzaDNWXbFzVRdo0yx9y
u/bkZ7lj8BFMLKs1IhGpHbFp+2E+blrTb6CAF/q8K/JuJxn3GZlsR3GOXHaLWWru0TwGMwOW/gI3
8Vkk474oZKftZ2TdV5MsUxGHB1H+qUVMpvWnjFG7uydonnU0feMpTCyUJhkHp7GdWDaXZnVW69lv
mfXla7AYPWA1LCeZ820muewhK8VllOSLZhcgpgbcQUF1MvN8r4nfbvyhTjRoEhrzSg9lULWYXDmG
2TlSBCBJr4/pUDwaUkrDQThd2zbfMTFVAWfw/Car7aXNBSCX/F1BiF6wI1ZyMonjHVADNsKXceJC
qTAv5PVR6v9U6w7Brp4jxe8pJOqIX9EJx8gZ6NE8db261cmgKIuXKnkkj0G2h42Sk1ikdv+MkWbW
Z9XJML8rtvNCfSvERx1PntXuUjTjunyo7BLir+DtRbjLhI6EKwWqjR0PWzbwes/pYXJYC2aSS/md
EayrM/mR+p+UQ98UEBXJdY0rWCeHdn3UkotpEV90lTsGEFZ0kuviObHSNxVpQBJsMXwfZelVEICX
ttS56msw6WwndK9sk8cFmaLOYIinvzIBi1OtBSepTJlui2OMbcku7khFXL58try284mc5Fx5yiaM
7+GlpVKuq+YbhRgmAjyWXxLGJGH9EFp+FriMseIVxT2wflL1Zw52hnjEoLolhhsZwUdOGw7Rhftg
cUEle4lM9rQynRd9YECNF27wJfSrdJP7Yf0ehXeVtMd+eV6PjpzQJIaYfaU+iq4/aMHD6kNW7V00
NH5C4mMufZj1yPplJL1Gc0Np09fkbKqkS+PGTRjKd/EvJOhcazCqMk1j2mmhjWC+jLWTgrAllQHj
m1cq0Wmd5jBpJBtghjKiRS+t8YHddjMazLEk/IXchLpKihzj1k77U0fsQArY+Y8xOr0mvc7LsgOt
ynwmWPX5GYu7Kb2UY/06vAoN5ohNby33jikjYb2lw10mOBftPNIU6K0mczO+AJ+R27CDF9FFTxnk
7YcZvNWXoq3+KpL8KL+5Qdj0YqdTT9hcUl6aED6RjU8h9boZJgHL8oGfTMVOr77UkueBWicm6C8c
4UbBTh9Kl1wwLLBw65RXBcnN2P8GWgCTjBKieNcUmjBGPw1FgrC8dXMRmOKUKNSDZuRNq+awLvf/
MTtF1/vXGoPxhqygeQDwJUM9sP5eY6Rjk0izLZ0V7a5jwZZMnMSMw5SZB4W5f1sdVUGLIF90DMhp
dlS0raVsV6dOaG6rONkqCvE2fceLhg7PmH1Tb04m+RFLBMnJ+h5pNmYgIAWQ7Ujp/Ub5ViZWkDjQ
m+Z1pgSZjMc5THZcqavrIz+m02+cyoCdGnxGAITnS4aXpcLzndM0rAk4HRfMLN0XJvnLeAj7gR2a
6WQt0DsQj6q3JJexUYD9SXBQbu0QuCWdVcq0BtM70h7ZkeF7x1b6rtJH5/ZL2+KrpWWA/U4kDnrP
sf0y+ngrx0fWt6H8NoWfc43qr+lP2Esa3GLx1yrsM5Sf2SquiTbsGB3R3K3Q944Uo9tcnewCyZG4
12jdayav6aLy0V0H3AEtHD4wAMVPLj6Lb22tF/tX+m93rYNbYtalKfEEYxM+5hLPQaPo/sSpIsGc
4SKLh19LstxhyPw8PcjjRSRvo6iuBgpoY7o2AUVCcJ8EUTb9AyuAIb9X+eLq+iE1W1fSmb996nzE
ekS1JJtHmVYSzsBmYHsYg/lZTgX7kFapfSPOcRfd1pCGPje3dkMuSHRTbSZwH4K6ltrWS0xJc3JL
OWcq4lj9y2r1bcLYfO6eEnPxUKQ7snS2Ed6L9yyTHTN872T6iWDyuqK+9ljAZxbUYhx2iSmjHDAZ
O9xnKdqujl3YsQdtuo8VznJyTxtQWHh5u1InwO9LHW4oedE6gZuF4b2o+7j6LMs/AU+XhG60YnxK
WO0yvDfKoSVJ2KCTlz/zBEZzrrqhPp9bVXEy6V2JDkK/Zoysu7a4WqP1TgfQEGE5ciSvD1mAG7iE
vHGTC85MbLOl/pHUnw3hAhImgukxvhf5rRzoRel7mVfV/Z85UzYxh/Lq3i44juSxOehIyvTpLJGL
rXNRKtEvqzPUY627gCvLEjIYLDl6iplsDMqvmZ/DiWoXZXiyuHOsezmsnLwr34bmKDjMucPDZLnU
63a23PC3dIx6VzEOqVNGXtwAWg0NLSf7Bmsj+1a4Ku5ivFCzVJnlyjDYYio11CCuErGXSKe9yWgh
4FYTGt1Wr42gFSJvFflm6rcAyhYH51FiNakjhqv5GMJuO+WdE7Z3mfe61PvfUto3/MFW9EjQ/RGr
x74CMkZdaZKcQgYUTY+NeqLghR6DDai2Nml2LSx+SkjBg2dI3Zb5wEv+Eqg3VI5ugFdMynY59M5u
0RgjjI5qcHgnYNSfCjV3M0v3tbncqU3jyaFnBea3uVCd5gwYyiOU+7PBXBr75AtCq9xiGL9gRFfC
74SRP8RtieolJ7CFdQgwb2z1+vhW96bbKp1TpW9RyolshYAmsI/behi6LYtEo1vd6/GnkEgoVcxD
U8D2hLGhd/tRdJ9tEm9LrII0+Z6Yrlb5NDZk68a2t0zfcvNW2bw+fXouaOCRP6q9+dRIoNQqhIht
ucmIf8mIRzRV5ZgVrZfU2ssQM/+rzhrdgjHkDupLrr7ilkG6UHv+5XzEVokWFPwyCjZ8hvEQnGsO
GvljLs8PQoxbpfzk5xXKymqhrvydKPBt2r2oTY4J8uQcwdEQnmMwsPxT/gExTKHfAcUUXL7aqrQE
GbK8SeG7PXw1zABNCHlhfRczYxflgEfZVcyPBGJD11ucLk9D99GOLdTCzLnMJYzB4M9cgMCiEYkZ
FtqGzTt2WwMRRfERZmI3daeqChnpcOZVNly1biO3v3p3EtQSdUKwECMsWhkWAE6gDvuYx8YMAaky
3O5VxhKam9rjIWXMOPcIks6y/KA04IrlexaTZIFdNQqeFBV3S/ooJapn9THey9YRPaNLxoQSZUy3
MklChjnJHuXghtafCUJCnmpTZ9RABpwn4tNNm+yw62I/q4PigJ8j/FXAF0CN1Gt7mnzGA2ZM2H1t
OEXGjslgeTX7BiubIJyeQrwSKRLYCClExciutOeTSb5q2/pVTHYSL+yobhcp80fGaSNMrlgHUGW/
lylGLgq8Jn7Pdd1nQXSQ6+e0Jvo7/JnRkydh80R7GKcmKzE0G6zAc4YD00dCZZnNkzcp4lVuYn8M
ACV2p4ZqvFORqcg4pcJbCb4raRa3LBmd93erC9iqZrsMdlqY+rJc7AYWBQTkPUJe9s0gJnel2BNp
/y6G6b0zHqxmfGy70GVD+p6pxhtJgNeWCN3+QCL5pg2eDYq7kmSeAmXLUp1ZIofNDcvmWHRcoDuz
vFPCyX9WFcG4bmCD64zPCjk0HflyWtQVssB9BRjOyO/Bmrq7IJ7NfNE/LhoJU4OPTmcn8QszObhB
8KOpX43mZXnkVjmNdmK8k0gCa7KFrmXHT4qEKQzXrERSgWVHZ3ZLTXRDU0Oti567Z8ZKXopBJgbo
ORF2dHyPjZ54oeh8rSaapjzPPY+AYrB7NI7CGLeqGp6D/lsl/ZQp2mOK9irvroMJp2BoH9i0tv1N
YwxmFQTYks6gssYvIh5jfAQkQ5wabXB4OTAHMVKWOMjzQ6p2bwjjNsDfkdikPMahU/PbRT8cbH3y
9HT61gwK7SE96sbwGjZMgxtkCR24Dnoi5qnhuujG5xC/VtIf0n82DLPKllFOy+KhlbiF/4DI2oZj
95o0tSsCBr/VCDKvcqvG3lZcrKPEyjaVzjryTwPPAmVA3iEESVRXUB9IK2Izcek9N1g3FZ0/Wz70
+rExml0Xxb5aipcGAWpUSfvYBqszxZ66GrVq4kVSoqjpyqpEA4HZssMiybp/16TsI6iemRuOubyO
YJBFmQznw8d8HdXUgW/n2mbhD1+XEmRZ4MkH/o5jz2aJsNqFQ1PxFJvmTt9KMsSl5hJYJ66EgDEB
YfIP1nNKjTkPMgsD32I0vzCBjol10O2e/f8zgg6g1KxWLfUipwtZYJonN9ax5xVukhJQPtyCDlDY
OL4TTfGoKkyUc+b4fcFdUeyqQrT8xdo7CThn8tfew8A6Mml8bSPaN2X8tYrCm1N5H6q44Gr9NWEn
NtDTDeAmWCz4Q7jqFNlI1RI/Z9PxMqmupsDPKrRjUWjA4AdxHgj9AWswkY5IF5fS18SLPRGsmGgO
fqGgRl26KMUl6msfM8oDILqqrpzxOghlV0xkOnUUnVO8kZIjgjA3YbY06rhaFzLXR+zmgeZPRYjM
jIY9eZ0bE2bOFcboXtKjI4oPZlQczGT8dt29sxGoC5aBRCppo8a9uOyg97h2LT3qZpFvwoxYmDG7
qKH2oOT6I9EYhEoR/xIsI2Otem+k+1nJXqZ0ZLbGEgtv+es4EnEJXY+joFatY7T0pZMX4iRP/QWx
LoFNrTcs/a5U6l+RQ0Qp1FPXmA+6bngI614mht0KgwajRDNZt5QLtxYdABX4gv4BVKzSfVSj8Znj
VC+JQwQ10rOzn2VKquZV6VGN4hTvJEfdJUH7XAzDQxiWvsFXKsnwmEflkqUlDM7uuGQjmARkH7p9
HTjEOl7GZqNZvzLvLdIPOICk1gvrZPVXscKx8QUkBul4MWOYDv41GCLCPJEd5eGhjl7Ll6g6GsFH
jtgSRMJ6fTQG3QHfJW8EwTzKJmoTilHsb7MGlWKleNjjK9lem7G+VtpZaD+MOWORHno12AmGE2u+
ZFXGZ93sbguZOc3MQnCRvKR7bSqmHEb2pEyQKLRw+U3Tha9I+lZQHruAT0phfoIwIJf2kpYy1+6I
kVMwScnEg0Y1nSOBShPnkTp+5hkkGcD2rYlf3i4QY4X+0jYfI3k1Kt+OAP0zGiMI9Dmc65FBmlJk
uz4jTAzdgdWFXkq+JlPst+FkBoymVoBjJ++mqLj2OYsx22AbYINLICs9Y9c0UBaafJA9EhUdUJy9
5iMo1SbENlH2vyvIvCeJSlXAL9gFZHOCcahpt/gtqqHa8/hQaidnaqITev2XpWo3eBXcoMoOinie
LsBPtupU7wxkPAbm4lIQcIgXpnfDpjhOgEKj2/YE4nzjn760zebLf/M3mx8/dr4eT/xcvPdPm8dT
t3nLNm9vmzf/9NZ6/Pf06L89nh7fTv76n2LjD87k8NNsXjdbf6tt4j3Ycufx9PXPL/j80uC8+Y+1
y29Do9qj9HChwCjPPGuB6Se/4pmsjyflkQXyk+X+EHvoMvt/EJ78K/n9S7tfHBZ2m+YYapvcn46J
yzbW757ZwzDdPbA72JTn3Led2OHv2m1Nf9nWXufT1284blez/sP0Q+gpRjhiZQ6qAxJ/3/dcTQ4A
TuWZma91+iIAcXmixIrtTf8FqUEjheRb/mC1oLKoYH33iXDU/tS+W0gXGo4B9INYkBCWch1wMVMs
70rjhH1MLbc9qain4qhv+c0M2kH0bKpi11JLBkypxSjYZfX+OiNLwv1K6uXhV5N8X1ehb9Ip1wsV
dzM6CcQpwcVrJpoXQfk01onWXlMfi4RztwZgX6WHoIiYWs/LUSPdL+A50sV3RHrfpJ6rhclS2B57
CC2CcXPMCnYQ81GDCyNnbzKrda1XVuPhqtXR+9d8FLs+QLw+vJfEkrFL8Kx62hvEQiv6yPiWbQqJ
jGIM9xbsQ2vVDuNIN1m6J4wnpoUAW9rsFPX6xPmKOPzQjT4lFwODwlNWZvR0JvbAM7r0ySpUX52W
d1KxtxmAnWzpfS3ID9AUdV6DGSFhXVGPjNvMVXFW93ClwopD2ZgQoqa+MgeITKF2JaypMNMi6FiZ
wrB/cbmNpI7ZUA3j3O0we7UcCJqkb6zpo2fCXNPHjsv3WnXAjh8GMipwSwrpQkraMSQma0b81TFv
iEbNVyMZ4SkUJeu3t3h1RXcwVMm10tc1R8AUjTctZJA1X313Xj/ZPl9h3KwGmuNKalovGqCcMb8y
yoxwwP125W8vvROLJ9kXZJDmHHgUScRDxU5BvRmT5WQLeKe9OFtTes4KUhFHfyA7pR7NrS7l/lgY
+z5+pqh1g0Z5sFC4yBA/c9aVOug1DtYhP3VTcIqY2EgDI2kMVdT5EXkVPWmB7aJfFSnlM2WWnXFp
z4qvy78BcxgTKhcRx/xJO0t91WWPkU4J8D2DxxKPwansSJ8FTmzCMTNGtLUGlfSYXPpkvXzYNkkQ
nNNLF363wse8b45Og3Sfnr2O35iDbFA4EFqJ9Cd8Ie1po4GchQ7oaU47w41llR2ANQm6JyaLaKek
HUuwVWkUysIhqBv4k3iaNXOrhkS0Ml5Zy7mOyYiJUFELD+0qNGS43a4nuxohCd5Dao2JehtzwiRt
B5ICV4/M+IFgXyt1NImTsWU0fWGfwlSAr+OvNJaakZ82PJHyaAhj3zT8LbEYy4hmx+UOVwLJDqSV
ylcyKBnP00Lt3l6QyOsopoLE1+FIYF/dlNo1MG9F+KWRxSY/S+kJT0f3f4Sdx27jaBpFn4gAc9hK
JJVlSbYctCEcmXPm089hz6bKVShj0JhGo7otU+TPL9x7rv7cFBt06PyNL73jKrZntkxqAsxiLpze
LB1ZTU/cmGoPKKxMikQEkJqoLYmjWmRYyztSriYQJMLKYxbV6FxPdvaWVmwUD1Ab+5ZsNUDkZL3V
tI8ZJYToI1J468lz6Ox2vAza/ayKM/1XP5a5+T0JNlf9EpSSXZfz60TZxdI14k3fNRsUj0bykDIL
SqD+cYmhKu8L+SWJn0YmLNp9M7XkFEcXtnJixJhKmTefkijiTMr3kf6AhMeNORpEMsvYIXgMUqr8
c0QNFqIw8iUd1TM2R/ZzTS+tAQIPAqtqyuIJvyeGaz55rj/yEnfHnMwnel07kGHHF6xhDkT3SjRo
1Sa3ZmI26wJ5Z+DeQtHHXYlUYdnmr7HB26BqHtSKqBFyuI3VyJxvkp9NLYUsAabSEplqY+cePCfO
ibgA9JnxPVejvpHJFTDQkEjpahpuyDDBDX8IQ7o1B1YfZcrhjkBygtXNAj9gfI7UKkHlTBjsEl9j
1em2KdESzQrqcO3j49Kbq268sC5ZJojlMx5X5ohj2aIumjUKJKdx7b8IxTsWOEWD5K7PkMUTyT0J
Lx30RPWxY3UbeFeLhmJAxGHq+E0zZTmzaeYlF8A6gbSW1sBswCtK1DI7z9LN/LgIs8uN3G+TcUAe
0pYeU+ZYie6E6656avj7YrwbFAQSQrPk6gzxPYZ4W6XAmor7Ug+Qi1JsqE8zNixGBRnlLpLRmHNH
YBLpM4jTME6wsdmRkg0VwDPgqIUyuQnsCKcekvW8g9gp7H5kBjnRmC5a0gyG56A9WtErNyzR2usA
Ka7AaxoReuXds1XSwB3pu4ADp8hBnJ8TX6YySlB5MwJ8V8oHkzYibd4noXfnr1tOgIE1LAUPVgeT
mzd4gjCkA4PvsZGrph0h3ScFgJqm5VcEG+L0hQwPLk5YyhtTxB03PGZMY4scUSvxDXqMrS3a9uK0
naBHSJN+HCeii2b0JMv/Srvyp1YVoP+Yfmkq584Ok2FPWT3eV8XFC+GuDZ9t+d98qWLiCyWym7GL
MbUC3iVbYO2ewg6sWrr38GkQi3VUWM8ixXAA8bpM8TtMHWoq86zKja1JFukfjB0E86Jnh4rba2Td
CpRaiKJ9Y93D2t0pvNqQJ0II4D0ysfd9gUqLoooFBllFBREYEcdwWmTLDtNCkLROBfPUS3S3DnUE
CeyAQbYwWWhzip0M+leMO0T/NFkzy3DJxmZt+juLu2JOcK4aqs0YTWSm2Cb/7jBsKqwLFal8Evos
lYTznP9WEWHklBBiMPGV/eYOhhVvkulk+MlnPoYbMqSWnpdte8MEZTSeRTwMgYfuSm6XJKzxF1no
0IkztFOYHZhR9ewzZu240dIq0+kX6XsUPjeJhCK+c+qYX6vC34OYZTKqjTxKD5r1Yilrg1+8oYTq
TdFWWa4TDb2Uu005PRsoNHJjwHpBEmb5UHQGmCUsAzkhr6hRUwTWWspskME9ZAmZUfYE6TaOsMSI
XzOgU0MKxNKXuf5pSJJjO0AvdNSPRtvOqBtyvu8kRElaIvzXHEWjQH5mx/veaI5qVthCKLqCvIik
jyK44aAntDjVotVgSMtJUHa4HA/d4O2mMHEyyIhsKRq1oOd8k/q9MifudU+cK0R9s+0geSinYuWb
d33sETUkVeLZdgJ40nBaCZq4GurHiKdjGlsH4E7mC1uonUuiZh2JDqiwRgzYH6P6qFXZPRLxPAw3
Oo7vUcwuQR2cBuZlKbqjGVvTkHnvNYItZvFOiO+7mJmp8FzB48VDDz8wYvkdQXsoFkl2yPj4SDIr
gyczrV2l4FTyBUDzsIMsdLwaE9yeojPAvaVnfLjKZ3q1mSdLuWJuFU1d+RMnt8BcckStmRNjTlBS
XLmZekBS1YOgN9lhl6bpIKZDK6DMioz64OW1S2OPGAQ3j/fUt4odzFeO9rcmCMurb4kQrUtKjDkw
AexpwNPCrTuPHcSEDFS6y5pJryS/Tt0nwThvhq9vy0Q++Co+5EK7m0RisobzTMKWzWpPxWiMd15P
pY5tEZj2m9lK1Fkkc6DKJTnSihUIbec5tKgaDeTM4cbLbt5kxzqC6xgFJcUHP0O2grOHGksXpNUc
viQxtlUoHIR412S7lJtx0sFERvsg6Q5+s9eZvZqVdaeU10jescCdJNf3ANkiA7Q5dbqovBUxaeTB
RpA61oaQmwqBdbsP/HpkRBaTXidCLUm19SxjErt41dKR5iV7YSLKlnOIW0+kt6IIGH8YxPebfvC+
9BYRrMIZUMY2uePoW629Nasjc2M/ZCCWTXEzJ/RkKVLVmMdIKwmk0o5gPGlD+IvRpsUeiuUpXD3q
IKIsDKJ9KxIh5OVsmorn/jy4+S9pDjXYlNmbxt1Fa7yj1+X38uwRGYNNwFeC0W1+qQ6sUdIz4r9b
3uauUKI4NZsNkNmtqnktlrYYoIHHxKB+FIcW9OAmSHCDlKqLQ4cJ9MCRftVbmMeWLfTXObiX8olZ
br4SE/xaGlpkBt1RB1VaBMqfrPscrkwyXdI4PQfyro74dnhnxTirC3o7k7FKDCd56g59Ne5HJmvi
5Dat90YI7zrHe9FFkYHQhFLHHOv59ekMk7SNYoH6rJuFPrcoQ05bBQ/lnDyKxyPfmNGVRBw6BnrP
gRJrG/jVSuMlIHDV4jilpnsTh8zJCVILIogX5ljcewNLD2vcNJes3NXq4Hj89D45E8hE5IScOBb5
hIygh+Fay591Jpz0MtlyCQSseKj020PTnMfuEPB8kVD/2rMwN1eQ8pnO9siK2Vi+BOTddqa00wI0
TBm3vhD4bK6BgaVysCy7yLOzkSnOnDKdoeJRh3tyirdTiLCQ3HKlq2q7EHrosHjb6O3L9EnpbirJ
G9wbcziuoj00xgz1QSxB4qBVkuKJE1GLBkfkNWYod1pLLiSv4mWuWhtNgDZhBoJva4kUuKVgpouR
wzkokcghgUmtgBtrzu8Ne3z2Zncd+/HB15kToDbjGIyavYRtp2i7a9FEF73WnqlK31EQQeCXs0M0
Be9+hjRW1m4l5fB04WSWkumIs5i5tnfKI3nVCBLZ4W94/RHJ3ye59F+pIOgpc7T4eQpiF7zr0S+V
y3yzdfG0D4v6OcHSbBWWk+7SStkPuuX61lHRrK3Rr5uOFNUJSILpoISGjx18dfnNH8J3pqSbsR43
hSbeqaV4yDC5Pos6uwjR37GFAuf61eYGSOYGr0vpmN6OFc4qaR9Mg5l3yw63C3c90cTViOrEAyI0
TJYzsPldp9H0GIJD+IQQO8ECNa2eaRnLSJxlzfBcyugyIArqxYqttE4EpeV5TmA85tFzicYIl9oc
nvHKHrNX5WUexxzp6KY4Rrrp3HMfiozfNS15S7TpPM/PRrlfoTl2hgwFdOkjH6YOU2dNY/kU8zIM
y2ndV8Ke3gibgw+jn0kUz3dKQ6VgffC7Y1KBS9mKSbYxSZUfRO/esPKvhPIxR6k81xcqNNjSO7cm
H2vcm3x0DU0Eqx2Vlmok2qun9K5IOkvC6aSHbC7xggbBY5FHp2Lor4J2zNMMLaPv0EJGALHosGeQ
bbrv6oJ3CVcxJQ2SHEHpNtT6MmLxwjuNaPDakRgfaEXwKY0NctHQ7candqSY8waCjIiZLzThkKWg
060cFoN857ePqa+7qv6sovnJS3T5Vu2kiMFiyOBemRyiRoXFHyLRzb2naTzGNK0q6hOd85GlNWIU
ly+nltay91Ri9dUiGcUo17pSMXKt/IR3wtqLrmV19vVXT0LtF9jGQAMhP4pxsApiGZr5eNYUhqoM
Z8v5RGp8R+oUeyBgXQvR7NbWJeZtX6CkTPuCAHIUlfgaonsP24EsFKdEr87BVL/5AQHuaOD0Wncw
3JHCtEDoY3fesfdTTs94GXcios7CwbPeqfUubwg8f5bU2g7i2u4jjlhN3lnx6NJHMqaaoUIi3K73
nCC4lnuw1GVcUp3dT86BEUe4nauMISncBF+HT6LxQEKWBSo1SwIntcirp2ETuXyFZNz5Zu94Md6Z
RELfgLznoEhUh8sZs2A2p6hJXUSVEU9qa7HtuwBzsITngVWr8VYjuzRQfemTW7LGMPv3MInWk3qO
DLjE3grXqk6GEzlGGm7YpoPD/hzz+FTeiPDE53i5t3LyysdPK7mEMY7L7sw/Z6rh9MRop6wnI+qT
uYLXS3S36Bu03lymEaM4Dzsd3u1UV9YsNlPxprUz/J4GrqUB1l70DGh+3awEhCsaWGkZMO3QXRhW
pAVOSAZnJSDaJqdmZlCkjWedQbhKCVbdBprwOCHcrqbdhwGktQCTW3qbDpFr9jEr+rJ7JkToVoZ8
2o/Ti6EgTSHmPGbAOycx4Y3S0B3LjD0zolGNfBWy+vAZvQzBsGHWkxFBCkp2kIsV2LAUpTQyvHSW
O0uHImASQAZa1bIxA4ThVgxSKLMFaXjLVZZK2d2/dWrGd5rnfyo1pOkg6GBhyf8BR39h0I1aK+ea
XupwHl+Fctv1I7YqeWNZ0/IQsHPFJuamLUOEVnILW9O1TckJJxBdKNFAEx/BQ509VfC++RP8Qsxu
KGBYKS0xNHqauFaIyvO0YdmFrGGIbkuYsOSp8WSVKibU3JYVHkuUWyFThzo/sxnYzdT1hARsBNpz
vPuiFo+azzwt+eqDxwy0TR3fJGkgkgawdMQkUn4hADFrpFUEgSwj4jQpH2rzY8iVVT2gr9KxbN0q
Tmdd9WyaYM0HBhVVDEBGXqaEJpT64t/X9Y9ou/m6KhgqSL4gR079L6Lil+uqGkKgs5/HIqAhehAT
t+vw6AdfvvgwzO4Ns96n62a8kEJvzNNoH68n7ThcMp85hRsPP5Bj5b990QpqIxmpvwJI7Ruuloae
hMTJ0A7KmK61ZHBLJrIqtME3UdiOqOh5yXIOyLlsm6MPZ9Ku6QJplVXrxjsbVAoGPOus/pRX8AfS
dr5SqkRqDeQZ3JjStw8WTlKYc6xqh4LZKxVaRdPZi6bN5LMuNyLWhhk0qM7ujw5OFir0hpb/h6/r
DxiKhG9UV3kOyCsR+X/EnL98Xb7F+mIsqgJB5JapaUMxiv9wKM8GYH38j2lxbdFuFiQJ+znFb3/t
E4135qFAaWmi7Qt++kTfvffy/IlgQ8ITAEGjy9/ko3Jq+VEkRbiLivlthLbvJtJC5SESeVY6zEVG
0ifUTTL8AOCYr/dvttxvP/gb90bo2qJJi7g4mu0Vb6IQfymG/XMs7HcyGL8fX7plSrLITQnm4/cr
rhptojLvyY7asBvYTjeHRqC5vETqLfTWnNzRsJ7QaLJXidxOffIKfPCrSfwhJFT5Q6Yr8SzIMpIa
1ZDnsJjfP0ftK56uxWThNtW0keB0yJTrekiFPty6QWTQ+jKhKs/y0gWTtEyl2Om6zwCFQsA7Qmb7
HsXnRH5IvY2EdDpmntfGtybbUoswGH+I6pUpfI7CgHOGeSnrNXn+96bPcsh2oxHbI+/Nf9/N8ncW
mqxz7piaAbxcsnRRne/2X+5mbxoo9OCgHEbsB1XzHEj7BDV/8ggSGdc62YIABPvqJoXYKApsgKit
MPm7xbyCnrXsJCLM4A2MWhSN03gKA95s0xHc+hRm63lSRY4Lk9pZdFjYP3z6P57F+dNbMqpeGXYc
z8Dvnz5k3mn2ed0cplRYqxCGJTgIfr5DT+NxAqgR6/JHHEN2JAxLa7xTx9ExRltXMJv4HwlmtaKe
p92bgk2IhrpgCtFcsrwZJwZIjHqK9JL0ySppfvjkf9xKushWQIZCLJFmRobq7x884q2HO0loAD5+
pAgN0+L5Z5b7H+fCfz9EVyxN0tHFaN+OS+quyfc8rzl09TlB/ykzqcIBz6QG6YoYvbZM9xhTzVP0
f38vuMD4/L+cDPN7TLV0lWwzBZ6f9R9a+5fbahwHwZTY9p8jn7XJCKoFx1h/r05gCrAknbVu620V
fyXRW1r6pWONvq7dkXV1dWC9RcqQztx+RVmVOtgqt610yImDn9aVd8BjGxI/ilo6vCrPRWiwM39R
OvyJy8G/Er3GJn2ALd5giPwyX+py35UMfU/6qyTcmfC3QxINHaO+t2SEnq6uHgWGkUjVew0gz2Nt
fbF91HOXoNJedpstc2qzdkrEAnG/RXjN6p3Q1mmVrNo3mOk0CcZNKy5KdyC1V4nsntl49t5qj0qy
Ze1ZpY5QPHr3gXkvPHprNoLcfNuYM2raM6hdIAUIbKX45Nc/mS/wGKp43XJlGDl0+bIoT7nmnPIN
bsTYtrBXmEgnilV+QG1uw20Ad8nqB26FqDKHnx7xQ8S4m5bh+NkaN7NwJn/ddWACkuVcRha0mP0P
X/f3guH/37YFBpWXM5WhMd+Iv3zb1BBBkIuxf8bRQuaM4K8S4ZpZV8YJZnZvqVzmdyaNVHf6Plcu
Da2yMGDgoRynaUYlG/7weP39/vvlE307qkfPmNpQSP1zmL9H8kJ6FxI3nJbtF3tW+DedEzieB15z
wXPnJh+ehknnoWZs13+xN/WjnYw3Aa0DJOdyWJkbxEdz+50fGSQus63ANB+mEnsO9m6stSMoyTRr
JNtGDrogM/zhmP6Oop+vsIZHRAUhbJL7aH17lFMpg4RQ+v551gFiRhpcFugExmOhfQnGE5MDW1+F
F3ZiFv5wBRMHIpsr/n6JKi68m4onRNTq4FasE3iRRNMhIWLzdbStad19seqenGFFWyRSUb/42k1h
3/fvM0H9VlX+9ytoHAvQL03FtORvRx4RSGOjx5J3QjxneC7nAEt4b4V1vnFpcryztK/uyhWfvz8C
8/bDzfzF1d1S81ZhgiFlSUVad077wovKXBbVO3AZZKzYeg025vIi1h1cZwvBhZHkPyZX/+3fv4E2
3zTfDjVL4jDTddWkJPmOOFb8ljgwdQzOinBrWPBOiQsmoY8J6oIgtTI/YpYubJDFZcagn9BYhlIa
lTODI3scVwPoJ3mJKNXKNxOo7hdOISFwFRpm2CHAxLFJyEza3ESzMcah4SYAtgcrAP3B2rJx0/qN
FqyhMQj+JkXPMm5pBapo1XePQe6m8Q/I6u9YQ74xjm/JoOHTTOqe7y+pIDVSr08H68S0CfYMqAJm
4cfeYFq5CDlVK0c17fiSYRSoFs9qxRZ6E0DsXivHATJl8WBdB7W3mYAjLayf0wfkI+ZOF+263ZUm
uNVP1jyysmYakzXiT4fSt8pm/vTz+5VUbhUqNOaq3w+lNB+KIulj41R6jl69cRYFyV6zFvW4xqDe
QFVed+ZZ6d8jCWDOAmN7v1DvCKBjr6a/CzA6EMoB+IrtCtXSSkZ0+dK0PzzYlLB/3FQauxtOTplC
xpTFbyeVOgE6lCrfOGXCrcvc1HgAJFch32LHKW8xDT4lKw9Vgww0cxOAK86Pan70M8coz13LS27N
1hYNEiKh7pSOqxm7P5WoRrON163ppFtZWLDtmJXfrDWefEfvl/qHblMK+HsDtJL2OYgHpeNHzSnJ
K1U+1mjjVWyMbKamdz06agHCezcUtmAYHqTcVo6wkVn7x8oyZtXLXV+uMkjb0g5TYvPIPMxbReOS
mFztVWnctll7Fo4v+jQn34xYY2B9kF3ZL6iQS2EnKmvmYi0IRRCJ4zYXN94nEnkmcPIT/cssUtUO
pQVuYA2AyBBuBefaieWOPl1Qfq10fdURTCG6hmpTqZLBugvgV/376Ve+dSHz/aQaZPYZMmcAIKJv
LzmfGD2wDI12CiSG+NtBvyT6V61sE9gFDcGE/VK7KMDmt5fyUCE0NbdoMyDQV9Zxyr4Cz/HWHFLQ
94m7jk/T8FqYO3rE5NOsX4190TlIGPUtXncj/KFNk//y0TUCxWT0q3SHivzt7aGIXW40BMKcQFJt
puch3KfHUt5Oe8ZjQ4c26aF/CQI3orLI9/wO1Ci4J3thab0YHQNNR9lI8lG+iIFr/OB+/Ntl/e2z
zZ/9l9qhKnMcACz3T4G1oHeq1xLJitki7g9auRLGvbQTHAuTP3vxBBHMXR1evTvIQb2dbDXxUzvF
KAaxDyxm53G3ZxEDVGMFMSO3vUUBPcRcvn79+1aQ5rbi9xeBxmc25yEA4Rf699iUQvS0vota1JyM
2yHdHNEEDO8UmQgN1H2MXGAhvSApQ/Xy75+s//kK+v0nz4feL1fLjGKxD6ZePiFVDI+shdHUwAFE
J/BUf4IxLRjepwoSxvhsgkel6yG0phUYNV8+gewsldf4jgCpRRi8VPHR+uh5ly7VZwaRrz7ypG1z
q9zSsR7zk7jzbWUDXGSAB8DI1ZbPxj2N7VnZeK8cPCO+RMZy2iGbtvpThHwhxWjk/Pv3pbL526WW
LZoXxZh7pW/H46hAiRK6Rj6Vr8XpljrlFrEGsWHQRCJ+Yg66onPk8JiR1Reegu5L7s4Dpx6LYbHd
BLaeOeOw1vblm7iCaYN4EFxgdEayFK/ElYXqZsm+vlnLX4hKlLhdxl/Jh/moPYggYRymCoTtGZjs
nnwbCj+1CVk1K+keGp1gLZKDtZdXOP6q04TrYJl8ws7HOjCb43eDT9S8E5bLQHAHusvc1Wzz1oUL
ZdyJtWvtOEALAeEARQyKIh+oetIjCHqhs4LxIi7zwfWo8KIB1Qogk0pD6/uus6dLcD8Z00HCU8gK
yHTRV51l7EmL7l1Mdzkt7p5E2CcybOvqqVPvm8j2VtWdtIaNI29nitVCeZn0pfjAREJwWuKTFr7s
eCKGLrrh7jCuubTagwGNye0f621wDdlZ4bXUyxXa2N5BWinyA/czpfhoYR/cGuoaGVpyzyZNzV8b
Vq3pZz1uMS+PwTZfKDZNdRG+G5EdF9uQgqef3aJbo1uX9T3pusRA9Xvef4QJwaNlS3dUhFVv3Oe8
xpamvE6fCD8olu1efwswvos7mYNSQtnvtjvpgxaRlCV48Rt97sNSfGbP/74TkRT97U7kcZ/R9DpV
xbcpFGatrpZ9RT5p7YI9qnH3HDwk7/GhLq4NIhYsXdrGz99iNMet7pbIS1Hj6QlyDzxcpRuffXrO
hbcOccKfU8VaoPbD3u0Gx0o8x/4l5vdlmoW2tXiq2TVMdjPZgb+vtFUvFQsrARTsqCcdqfmX/lza
pk7i9KJwuZfEq+CQjT0qp+QpXVqOX988u9ohhxvOpPXeDShhyYOhzDIWqs22e9qm/jr91GNm6QvF
FeP51EVODClBlJ4Dnvw7bNslRSrCFwdEkD69Yewmu6vg1oucct3zOffTtMNgMO1ZjF/9a27ikZ3/
2+yl9Qd9emYHpXEjDGs2My2cr0q56yCghNeK2CjFf5nUuzBaFW+gO4QFgHPWdws0GS3u5PAx5s+I
CKy8+lhSabBAGd/m/f+JQM4Fd9w+j1DLC/oZ1lKHTB219gKZpSzqbHxcfI2oiwV2J8VmELmkqxgf
ULQLAxlh+joQdrK/6d7SlbJCHComl3TboRubjG0agx11UG6ohDrGLgYRhIooi4V1gA3qSb0abEs/
8KRorFmOII61tbAWj0K4Mkcbo47DMMda1siYlu3KJON1WR/hBgjZtQ3vcO4EvBZQPy5Y+G9RSeX7
5slDnHLMkucywAaCi4TwzXtGUPvhmt2Q9uE5L24i1RO1BLFKhjOUK59seZjFSEkD5ox8MS9n01iQ
zi2BiYFMu9bvJNWtM3eIcO488AWodroJ1kVHZOI6qknJOQLS6QxbxRYwa+ANA7EBLoD7mKFDbksi
IM5TCGcPkYzpgODFpcPOy9G+8o1xGD/m5ljb9pfySE3tP2rGBuoaVr/hOXuWsPjON0v7yQ++8LBD
G6bqLIwFDlDUWMoVsiWbjQeER9L2hfr7IXUL6zENX4Jz+CwhPILNd4lQBTj6RoR+sUUbgn87KUmb
XDQ76LAa7/xiLYm2vx3UVdU+UjviAURxhKg3ZCnh1jqZ1kxX1h1JkMoNJaiZ7grrQ4duwLYPME9w
oPs0WAiGSyad2OdE0BqjjewLN0SA81h1ete8bxxxPA7DnQUYaD12m8BjeNsCMQJ4GE+LUB6Phdoi
WXpv83O4f9IFQO7vevqi5py8C5K8kf6wNXzOaEKicok+ERVTSk4lXjQ/ush7z0NJ6kYZm2zUWhzx
MgBWlXuM9UUSsbdcBAD34M8eQ7bd7IYlrHAASZt0p9XmIuF6oSkorlJkD/mrSPJJ4eDK7ndJv86F
nXcxsZrhluI9U5TXmtO9414L0JY1yj0ST0yzUvjeQPBcbJPllvqlCD6a5k72E2cOBM4TrNPbPN/G
wrNlBijS7qpuo31Qs4twV2QOki4iQwK2pnht8nPFDA3vRqWeSnWVlbd6R6s+wGNgygZagMkxtN/l
gCuynS0mKg5XihZPQPq0U1v3i637U4+kaMMdLeZr4WMYViDH657ojA8f+HwTngbQrkm0Cz4VH7fy
ncx/9SUcL0L90yxpHkx8q/Z0UWGKCY6KKcx/I/Rfaq5UbKQQbK10Kp32a3xNbPQlCLU/5Y5wmyWn
QvWC1o8XcboW9i3URapkhjR8lwvKiV3iwvGbZY7aXNGivy+vKvcwhIuFqtjIijPymE8k4JDrI2BA
tYtld215Tgb85aDmTm19+ve7TP1L/frrb6R8a42DRjK7npTx0zALlaW9JH1Cpycs7ILy2p68rVBv
h/GYgTZQGSUq+UPZo/d2otBW7NBxwwW0D4EJa+visSII/bme9/TWUw1PM74XGsDbQ7Rta+5gZjGr
SHqlF0r36QeebW8kKHaj6Hswqzyi//7VpL+006yoZXmuFslLM74VyOJErVhNnnTyesyrLlXZe74f
E1fc609UYf/+aX+/kKbOhISGUJb0bxeyUAZZ9VouZIdve6J2ESOavK381TSO90UkSTGj0V6FOzCD
sBqFdb6WR5AuC+6HgfgKZkAu9RwDXzSiocsEAu/kUkODTL6Bsk+KlSWt1GClT7v0hWb7QREhhWL/
e4q0l/Yn0O7/hw1/3OqWQtIPF5GtxDzW/+VWD+QxLVrSCk/odTpz43vOAAjIuLdmZ/AjhHEzZZbi
xsJJGCy+9w9xIqXSJbizQL5YJ08YdS0LZclRq7Zs6xICFzQ322QPuEhD74ghgPj3OLkv1WdWMTI2
spnis0w2JcbQcDGdtE0wPfPPRRbdtZs+Yjnh0IJfSiSjbKdr73H85CWlf2Yo2j+Cl5vmxp0dNcvR
yYhCQDwIITV9HXEviCcDAE6+yBHVYIlYymgM92pN/TA+MbMi9bnrAcS7AEvGidYSM9ziLnamJ09b
qs0heKKfKltieSjBGVJOmCwDNu7ZoSF+heJefRf8O6TAxRv52jgOBmLGsVnbiUBeQ3Wfakt2sRN1
lBatx+bQa+/9fjjIzRFTUjCem5vFRsNb6fWm3cQtktfw1QeMxA6LfClK/hUjaGnlMdbw9kQBTIZr
sbxai8LZH1b6Hif+AcEQ4yppqydu7i2gFWqrSd1G0l0pudGxnGjXYhYHOOYfysBxEFRPi5JfBmGF
ynWj5ONlVPmuIq2qYle2q0F/jmlip+zoNQ/CVR72fXMSJLet7kx/352RGk0Aa5slurGo2ov4fjbS
uGqf/v1g/W0qpkuSqHPostVm/vj7jVgLppxPpCOcmvROBNH3mpWHCRzAsDNBJ463YY/XL833IQwY
oXKFaQ2zQsEFqWWr0h2bHx50yfrLCIUPxOhaU1XTEq1v1b8ciMmkj4Z0InrMW3EWtua9l+0oG6J+
JbVLqEE0Vzz8DsQgOd6qtRtfuPlIjByzk2+Cja14I0R3Io1f5eSM3a0LSYv8kWFfh/fdA49O/BiR
h/DcTC4cgUCGdvxaYvp7DeOnqbJHfcfSa3Ll6p3nUSZKLRt3kGvvKWjpTNUvI7oi7gr0i771MxtC
SLQGURix3jNtZNCNj+rJbVTQWrYp74VwXRETNGfu4pm6IotJCZHT3hVcoadprYRultvhJzB3iWfr
NWneTETcLK/yT04rmRNhOoX1tqT31g6bAFxZ7oafiQe8bp9ZZ0XDB+8Kl2kNcWscuLu3LMB7mvfI
pgWywOlS78M2uBu2kDjc6A3lNSQrrX8EChLzRYcX09smI1DEBV8+JSpumhpOjkVkWr7XOBWAOFrj
0rG28Yk1QH8ZsdESPEkwTGrCSenZLYLhFnZSwXztoAmfQbTTx3UhP8rRRkpuzG6092Kf7REuPFSM
1vuN/lSLHwUjjRpe3lozHN+es8QFFMLpc8YY+DiJnya95scQrSx5p2w6N9vnkNxIPVqb2U/vs7/f
dwaxiirKA3QHvz8IcoAQAQGedMrHpVU+q/6hxQu71Ze3FG28LT+I1WYMUfM7RXFSPrMfdgCE7P5R
/cwP4Kx3EDX1z82TMLBeDrRGPMk3wm+0fEHaR4wFEoL+ewYIslqUj6B4XyUQzJAEcR9/9F8s98A3
EKjHgAWIWnNSr5gr/PhjkmkKkMLXmY2J38JUXi3q1wYMKPXrqbrTPymoo2IhPUiYodHEucOHFi/R
0cBg8olHWyTv6qeyM6B/AmRdluwibHJtQM9Z7PiWXXnmQ+FM5Wcj8WNGQzn82OJtdhhPZPeITy32
QwuS3rBUohlDPL6MCju/cvdiO0RzQXGG3ld9Vb9MQNH4SmhY3qsH4w3jeQU1vVl2xTILlqKEOgAB
1hLk7rI/4Y0OnjSAXe/KuISkwk20KE/tA0t3FBIAbY4srcAE8b/Wbs0rHYF5DyuzVS+80SdssHj5
IaqVNqp5hZcUPYmyoF0Obqwp6+SgIS0EztxvaLMpyWlbjS9li5if1fIFMe6b6S0ZE3UHzDmNjjqL
cSjiY9xOtsTUiy/Cc6ybLNnNV/FIg2Yu0aQCiVnihgk+aWdURmGf01X71F6Ri4KF4HWWfMUbjI+I
GMmYQQu89LgHAIoOdki0DbBYJ7vpb9UVfWVyCOCSKJGDL3DmnLGApNvh56MYHcEbLEAXwR2gZWAs
qn1MH3gj24nBKdkXW4CQhb5kkJX+dHKbf85teHpY2rG6mzVb3zUiMgipHn0vYTOYfSvUz8uqxi6x
RB2mfZRPmo7Y1YaLVJmrLEGATgzOHaT+Zg/ks2SnRR0pQXaCDcyvtcAsXR+VOyuCmrOQ37qXFiwD
j+YDjbfyAGH5DgJfAcmAUBYqanAfq2KDONJn7oEkC7vCMmefgYfqf6Sd127j2Natn4gAc7iVROVo
SZatG8KyLSZRzPHpz0f3xXapCjZ+HKB3o3ZXlSmRi2vNOeYIJkyMoXRxsEo4oCbMSJ9ohwi2+fXt
wtalYObIHseqheFJ/iVKbeJB6DxR58JJJHRYHKDAxb2ZbnUYngHN2VxxlvEH+ZXlPwoXuDKNdGTD
+bAuRuqBwEpWL1GdJt4dcM1rBnHkH218sAUwFdYzLOYxAydseLH6GnhPlAIxzrS8o+9YKfL3kfrI
JSCoLfCdmR3BJO8ZDlyFA4QsE+qsEb448HRfWS/dGX+7GBwa/e0La8ocMx6fUhbrO6gIONd/piwI
b7BPJtrr7YVlkr3nM/U9o9Qax7PbtELnRmvZTNFA3I6YjeOti4iSBtgobTjVNJCONcrAMIL+t6jz
/Kv0joH9wd+2S5Xm/zcO2NeY588S+c/l9FAiI7TwAxe7sG2gEKiAu+lUvFETYSc+pJTEo0iiIljw
EHDRYTfE1tbg+2LvAnyGDheJRoFWHs4HSDN0YiRaHY0rsYoIMM0n+ofihSUVHLSxdsIJPrDGJp36
vvxM4Lyf2yObVcF45ms1KHjW2R1vKXJQ6Apnoqe3wtI5um9gMmk0qE9ME5NhAGWWR8SSj0YvrGcK
7ZbBxQZ+tWMMaUjUK9gNVq/pWbukTxZKDLI0ZoU1Y/vGKiFdGwtc0wyRbVkZK86Kn86+j9k478Qd
XQhQEkYIg4qApUH8rF5FWzxqp7gc6W94f8rX7sDn9efojZ6No/nhkOGA3gg9rH1rbRzCcctmZ6UY
ZQ+sjZnwJnziiAIzywjmLEGWFcY+AWVKNYgOzGoxO+JFQcRoaYNWGjUcztYAPyx/zP7NjoxMOIt7
SLY8VxtmcZaBbAvZ3cCj0sAeBYe1nbF2AMl9MMRwRYmf7M12Z5kD51l/LvbN5bbJNvIb7vPO1ViA
6pwRgZ+Eo3BOl0sMyHC3bjfarogmEpXOoN/Bd7hgSOece7uPT/gsdnbQjOIDr4hY2Bk68HVKf4h2
nbqtQ7Q4VCDWbdCYivkeFlQF7/mMb8dcj3s3D7Z62RyrpFHJ4/SClUvzau5w4eaoxCMJLMvlFACA
IA1SmdaIIFmBCFn0oUJd/I6jX7LDN6J46rllWFg9o6xV74N4zJ5NVoDtYms7EM4+og6sal7Fj5pn
Io7bjbVjBkJtpSoIfwY3Amdxh6Cme8V8iEEyv6KzKBZubZvMO8zx/ZK+9G4ga/yW3Amexx2k/Rrn
JsLO2Nj7h8qew0NEtbxIp+zv8F/TLQdiczXm9ZL/ODZP0cF7FlbG3FwQgRRvzJfsWX9J1nI1VE3+
PzfDmHWvCh4b7OH0gvm6+2ifvE/vmI3jBbNKhZlAOWMswNADuFj6qvycRXooMfJ7dzfxhUwTqDMx
DwagHC01C76EpEuWEzR/eJo2MBj8cw6vJPjlDPoHkcLQFFFkhqUwMBQfo21BIWNddyIRmGDoPsFD
Mvb4RKrz9tkBQWV47L3j5sqJ8Sq+hT07DL7WhMDSboZ6mbADvGtZ+qyh9qDY1pWpVPZUrf0X5TVf
BNyCn5svCB7/qPlI94S+p0A6gpvwZ9Fp3RCKm7dQ3N6X3CesFjbBARqo/lY/qUfx2tw3uO5/QtPz
js02YN/g7VQR+E8cCoBySB3mNYv6RmcTT+CCYG44hnwovZdX2eBNH8qX9kREwX0lkGYyuC2DWdLL
4u2SDaEaMFzsbkP3GmC10DAbGxYFJpID98K2mRLNHo/Uc3pttuFF2XMu8zzZii2pfylgqWgSAcl9
nvZZ2ucutoq2lGI1NoivsFSp6JR9t2EDBF9gwhfjuvPMB/VkUu75K7g7ZNUgbPpYD3ZudIhUmeWK
jqV+dbZQfjA6xwL0jnT3WFyqacMu86RvKRkN2iQ4O2frRCCqesXhjeNf5yIR9UR/FjAUgKN4/2i5
Vw4uZAPzjZ+tLdtnkVHuFU8Q4q1EfKMHRBm8Fcv4ieI1ugZLTgOTUDQU12Z/Z/lqJNxenXCutGMg
jxd24n77zaYqaAOzpfcEAog8SF59a4QsR4OvdhsqWPlSioGwLKk9onkwgspLlDOcR0wZ1m6ID/+Q
bTBN++IXkiQDDBC0qIBSxnzZ5nC48d6mA8I0FRN7EMQQKyRhTFtITiht+UhZAnOuIhQXm1D0m/SO
dc8OYVcECWH7/Wxf5ZrSYaAetWWl20GC998woUJa8dxzVg7TFkAyBmM4qubYDA3uB5+i4Uqs+U5l
M8Kik2cCpA6W3NtdHqtLX8Xb2ZQRQ9OX0QDY1UC4hq8ZFqHG6P6W38ZUKuzQWD5H2FPPjHnK1rMD
hf+vXhHCOfgB3BTMWHsJWmSXL+4yfynfsSz0gXNtZ9OOUYXdlkB8lM0tTKFsmtY4tg9wICJI8thN
ZL4ORwWRJcKApDEsxguDrJwRzXPBJNVaOP4oVEc01Flip9U0cfo7krBQpxpcAeBvY4Cenl+gBi+D
yd3HcnQmkgiZYIe6AKQCctb579g3CxCVbPQWGCrza8JD/blyaqkXF+gfoh03OMEQ7gXXluyDwYZW
2O1bDr0PbIp8GrwURpExarspDnzIjSmHdQcszEZTTua8UA5JbTGwLltH6RuPHA5QcrKOnJUBDq9q
n/eJC62ZjvBDcvbcW9+zNVA9eBu87wKZbiTeEOU0aHmOtz0mGF1rF8yWkPghh3cnzW1utQNCOm5r
fcZT7XDjFLCFRtrUe1CVLyDilcZIbkgaw4VESiOG0c3tGoqv/fF9sM6YAXN+6O+VOFOu9CThKwbS
wkSzKZkpjfEBwOibo0jEcXQUHSCBWOeAYgBdJIUBznP8m4XEwAFdBtEnxgCJfqEhwCT7leeA8m5p
AMpTS5zvdnYudqZMHlDfVQHMwUSxItuCoRjh0U/mCg52APhyNUhACVfqJWQwx2y2HnqfDQqleCgu
7rviU6P02zP2lYoJ80C2G2jqG3Rr2dEnW4kT/xWJk3+RiiHvggnUtyxeQFKWRbrCB+cDhj5/vnvl
L+bcv4TbjGv80KPIwoqRb4f1PJ653chplnQniMh6TdwmLtHnDfKLRtQT0r5ej2KH1HICrlcDF5rS
rt7XH9JnsaM8YF++8JvwQJGj8U97UbbxqeFIvYgX81QRNcjAlxbzdqYyIaGUTu5WIeAnhrovbfmp
GaYwSOgauBQDDd7/B+W/8ob4mIKH3BrGZPhX9YURzsGk2BNbr4+JFVvTNPTKFeo5gs367gQbKryU
lLOy4g0KEOPDzjuY9PgD45nwzvrQPLPWCGcBl3W31bMJxjowASTpOOAuiYP7ERwI9VbsDBGH1Sdx
YQK7zVKOCBYzCz4Bf+BeDs1g6h0oqoCCKFaB568OZSytzG1E/5fPQV4M3NzeSYSSPjiIuPHep4Bh
NX0Of2FyC5a+MYquGG25A+qX8J36LXpv4ZnMEXVwGE6SyW3u7W4rbOUPujVB2B3nM4q0LKNew3Jo
7lnDPl+iGcnLIBtK6dcz2CYIuBHr7xNgBx6LzW3BfUqmBb9BTuRegnIlZ8T22CyAlYAOrAHzsA9x
X6QjX7qNR3hWMWAa8G9XnQnwv8DgNtxwJoCwfZfymJTRiezSXSXHn8sI6oR/lBGqqOgq7B0T/tkD
7UyyijaLJaPbOkc8uAq0z4P8mdrLfwrfTKgzLCzObzaG9+xF+AgvLeRqf+FfTNtg1RojNLxH7YC0
lt6Cm43Udk+b8yIs/A32OAtzKp4YF8xcJv5Y4r1Wr37fVOFThVSP7Z6rUedR76IF9XHcHGjUfIQ9
M1J9j2gmcqYwfYuWfDgktxGLQkwcChBWJb0HY91owIEteT25lUOJzZOagU5LznpgQzlUyH0X7jOD
P6e1sXzT3jm9JOykwWYoxoHIKDoA6f1BnQ/qJ0An68KJTw4mm3V7zPsNfSCpk1IYBJdIWpQ8KFYt
nuzclg77HjYBftKkZKzB9+CIxLtvrkoD60xPHjvzbs0RZPEgCwCDALULyXE2gvu1OBsk5djcmksQ
nOrKPoUV439dCgrqcFUn4/wTNoj1VLLtcsKiOpiwCROVSiy7O2lf7lf+MxYF0BlnPgGJQAHFmzXP
t/dddlTYD7B7YjdyyNMaGG8EapA3elZsDKw0eEIf8hT60wZO9yImqzsaZDt/jwPFs7SlxoNLP0C9
a7izeJ9uWIyzYO3PeuiB27eT1pzx0BL5UpBZnYO8lc54c46qmbO7z8qJPsOTby+drZ01YfXHm9vO
AoPu4a4E3tCbw/lPDWPSYONtzq4+whr6038XOd3406KM9/owO2ufeEsvyr3zlJ9agjGZZnx6K3i2
hvYLb1T6VzFNdKUCXbAnDH7JP7/N1DSzjRvdbLrtbek+CQNpQUdFBOnBsqWJe7Axzx8TFj8zZh60
3186D9QX/3oHZd5A5JKSIT/OQ+tGDcs6pfXwlkK3LiPk0qyGkebhDwCrBpB0SMdBEijvG8N5mcMa
bl9vbDXIKOkZS0oUY0QJjwwJ+8KRxyb70ZGMQp8EWQgbQEpH8BeitQkLoRQgY2VN5dgQhIT9Bv75
KrTWgZ9MclJWT4iyrCdoUBkUIbeHn1x4wOQI8Q9vH9OFYNT7GyHihCG2Fd85qr1LarFlU5UPlFP0
eV+Ajwo7THzBf/fZM8044OfyPr/tCkxfphx8LRX6Z8NGx0ZI258PwldcBFDclQ5HD5ElI6ZXLBFU
kQUJaJTGb9hGA8Fo5KhcICIoB5X6HVMYdnyMnk/akVOvpVimsiCIByNv0uA0bgc/dCTsTGRLiIjp
hn7eQY0eS3rEmtT/PbxHCrtpCFgdhDw8Zf/VrI7TNXubtwXNsQ4BYL/6lC2zGRS5J2/lkyQqwtci
TnhYfVKPcaIRrlnhdDCrDpT0bD6gl9bF4JPmJPEN769gI96GjeKAOenOnbUEUW+Mobgv39U940Hn
Pd1S1MjqEHXte/6O+qLdIEfCAysHclpiMgT24m/NE8L9DPyK0xaaXzNIjubTz/dC++e9UHp9EdYe
CG8fBvt1WseNDFF4yy7cUkl6Q0h4KZxNzldCirAhhQbF2b7J3/rM1mYEUuIqc3oUqlmXCvVTOZmU
4EUPbZiH9tVdaWvDDgO2TAp3EwY3jg8CxZHdmrM0GhIshc0SofAt3r3z8ANb13irj4NzGffgdnwK
ViPhF3gRE95/PfL/fU3pgVHQyVp1Twuh20r7DkOViYsh+6CcKzckpX3h54Ev9bxVmqpxQ3ODYwQv
7rK9sjCyQ5Qs1Otdg585IEGWzlG85r25FZ7mtvXCC5l84O4S4zh6FqoBb2QVDosTHd/tA3vieNKj
ysYQt9rZ/aIs6IDpQl/IbofL3v/t7LV74sWbkoydrIorRq/32zw6YKhBIQw3x5F4IqNKsIvOvuEd
wnlAws+rP75NcZUnlw8/bsGmKFeu1Zu69N9d3CNktuVwVH0i48VKph961/KScpD36sXi0B05p3hf
0EgC4u3U9c/LSu3ntn+9YqalqRLzAV02HmoUTfKsLg/YnRUJt9oBNy5px8gv4mDG/Ih7Lg79tT6v
Ft447s9Metx45fUUsfvlfurWuDDMuomHg8OV0T/AWbPLx/jz4GUuY7hjM6mJUru+WFVPkL4HdlDP
f/4K8j+3+G9f4YFBf28NI02qqttm7/DR3dP9XdqLc1xybI/AO2dMB05hkb/qG2OHu83iN7xI+8ea
1TVdwtHB4HgT9Yd7WCSGEOeJ1W0TptEvcThViGkt7aS0CSjQcAYBCn1VTRJLbao/wKIECiXbJ6c8
aZbd/NbN6ndqXGu1pYzxLnxaqKOQ70gDctiS3EktD+Fb0aCQBMUJvoEHQQwDpFabHhCzTLe0c2sc
QtAq1/dg+/MNNv5xg3UdXSMGKoyPVPXhBrM+SPO6U8d21kDdRVdnZWxYEssI8mMxa5+tFzLv54wW
g6323ryzEc/uW+NFvCpjnLoqlKlv3it1oPhcv1GGMq5M17T5a2U6IMjUzkfGTqHooqcFcXE2+iYC
KB5r3Sw8eGAOdEbZoLhS5Egt4fUDmTfGHVVn+JvdEep2t+Lco1z6ZS+y/rHj/vG1HzgY7i2oIiVh
yh+u0zdpBv8uZfM837ZmD6V1L841OUC/ACqTr7feiRb/z7461vbxM5MyNiTAr4aknWoY4LbWbUB0
qMUlPj4OQ/5QfDOmMOVJg0xO/eGuzjRnhMyPWgMNSvfEoArKu0tOwTB7ozEviYhhVgFOR128yy7J
HttyaUF8b1UPXfrOV/iDNEXMJ2OFHh46/QCMFCYEys2K9TTEVBHUhwREGW17SGkySruRn+CHOIAz
6YJrYcJsQdgYEMyJ+JbRFH64zi8iji+m+J97jqkqnGOirFm68Z8k7FtFqEfdPU0cWdxKzeJOBIam
zlycVsdsemI1IfrYmxuv2W8q3a9C86/L9kp/yIxGPwtlK/x22SwwLAE3D3FLn9Jku9VtixYa1KJY
1NtqTl/ZjsNipnR29nRsytnPL9FfZbDFi9PT5jXYBKqhaw8EGivWyDaNbv5Gk8jK0fvEjYmuOC+Q
9aCDdnbXcuA61gwDv3EVQOQ1zYHuH92gxcho7kTb6LY3nDmpfL89jsft679P1kvxsT/4G51PU7UU
1Db0N1V6sDC+zO/zDHyqFcd1iQdP++ZZWznYlPdfNm7lkdvxdWGLZWAQ/KYqVt8/f3sgOnaxknYn
8VX3gG1oyRoSCTjjZei4ZcSLw5GZFsnYwJXXd/AeY7boSSezPpcRGJyLrSb9ZEIgPJAXqeqwIKC9
Mz8qiZNo7/G4jyYxvWybS8t3j9VeBLBg4msr6GBdL/gvzu/VSRWPsfoLbeSRMtt/MwNXCctUIEUq
XyfGt2+mtqqraJXhbWR9Ucd2Kr4Qqx5gOcZM03/+ZWXJD0f448X63/92sbzt7nUR9xfjfJYcYA/3
JbPOPuScaCYw0sqf4W4S1zjPfjsapEeIo7+2xXo2ADg4+b7KuW/XriUV51ZV8DaFvIQYQ6iOUM3N
RBz5McKpVQm2j/0rA7+Jq7wRGq3Bn/jl6z/2l48f4eHr37AQrgop8DdhMCf4FdziI48/sQioxArG
CGiCc1vf3HTCU/DytZEZJP+umuyOE5c5ywF4c6aIFU7QP3+w3z7Xwwt/J/ResArX3wjJS2S8tOGi
UaaiQYj71REw5Pj8+XJflfH37e3rPphY4ED6Zek9Vs6+KOWiovA2qfmSsL9MWEQR0YP1e9ks1Hha
eQYUyl/WnvzP5//tog+TMq3UqriVuGhLSxDRcuElTBCmQlYVUTPs4+E5rZljdeUowBARy7WBr+sL
ScFeHKDbDBjr0Hwn2FJJ5wIeaQc6UIBLNt1RlNNfsIh/PpJvn/ZhqbSGYtwkx/I2mbwMhbUvvfBI
MMx2kw22kr8/kr7w+/uRUDb1BDJOnIcNLo6qJk0rk7cDJriibNNOH6X0Ynl3uVeyLRXbEEK46x9b
PDrNan+PLzUnYZaWtA6/7LZy/+UePoyG5YoMDKMbcNr6m/PtVb1pdSFC3PM2HpB03eDwRU+ctRbI
hzsL2ToM5VMzVrIi21p5DPr4mIhlE+0lH38IRvgQmQklh1Jzv4NH5Qy1UJL8vIj/sW9i89CvZObE
cJYeuj9ZT7QYI1FvwxuMlVRVbtlEfOM9Dg+V/sti+NfaRc2ArB9Qqn9AD/WdFmISqEalt7nfjp1K
MWnMO+0Oq2Bb+2e9AvuDrdnh4eOskvRUxfOmxEUQ8a0A2ZWTqv4M7/heWPgOM2mgMBVA9kzN/WUf
+atc4nbgQ6Ag/lQVPq7ysGpzWSR9xhAJRvdPRs9WWt/8V8UEr5ROUbct4k//hrnnSUZKEknHn58I
XjwP68ak5gfD1nvlNLuL+LCIjXuMz5XRitsbwysGnwEAqQ4h5STflxW2Aov7SFoazGqdrUb4sKxi
wTeSz0CKeYGyUT/KoTUpbXWutmcpWZn6Qlnqn22NpHroejNpSlxk62Po0iqLOl0kjA+R3E2jqaRc
3GRSPuneqjIuMQQsV3zLkl2cPfFvTWBO4G3Ns2owKy8U9JrY0/dT9QyIe+irRKINGbUcQmYeOXPj
Ysps3c2fkndy7+N5GuyzOyk+V8Nf993DiJiizJ8KzRw3rRLht3ZCRy1BLTWmhXWJ1lo5DJQloytR
X5idT2TBlGx1J5rgimc5x/QNbqrBH8+mYbxQYLJYU8fb40rttlMv2qBYiyEbYZEc5Ac9etfFjdOd
dRJUZGidMwu5XDOSsoNvweR6cUSGufd9K6/yJ5FhXZ0/Z+CkyLPWAuyekgkKkxohY8ITqUOhd9F1
JwI8Io/eySVuXCEOC3O6me5WpNiAbchzsBCCfz4DqE/WyS17osfM99Fayc+OdHWlZ0OPxsxnlZJI
moR46TGkPWQta8oIZ9aGE6aVhDxBR3ZwrohW4acUbCxeGtw9Pq38BKzSTZuLTktijpVT2kzr+tD7
8+vhe8pPIkGQUS0USCE8SsnGf7KYpIpXi8CRlqBRuAiG93aHycQNhWTBG1kG1kQGTM0LxXYbcHQN
F/5r+Jxm6fRmvTGmYlXNiYqfhzTV/egJH/RayW2FwjDGCrnWSFxZAvD6NuaMqk3vVQKN+kva75Jk
PUzGuJwLYJesFFhrNB0l7rchvJiM0SsDivslP4q2sAEMYXYJj6E8xkdMQuXXcCm+kILN6QZkozDi
gJmNh0AOhxb1Xc8x1A8gx82ei/r3ibqLr5FHasxAxHg1sUtUlb1CfWwJYwLmEQD73tjdJHOase4z
SQf+iRmb488aLB8UTKhHjTTvRyAZZvoM5sYqUoonqmK/fAvx+r+/1moyjKh41TKGFLfUGVEauP47
LGwAimFq1DtmQnppDP0yGdHLx8+sDehfadyOyHxXKIOQMUWGTZZWhMLYWxPSeIsmbXyImJxWaX+s
F9Cf3tLefxf6sJh449IVe4IBEUVp4k8EvVuDbHcEWvn1wkIlXd1RBoooQrcG1Cj422Pf3Eg7qkbc
FjD+WjnqE1LvWPkUijcPLoI2ZBx91+dKOqkByNT7W2+s+5Qk+ziw9a1l2YWzpZUVhG0jbDMKjlpZ
ms6qNdC1bjUcP0Y6L0St3WdaeDLBZELMgUduCsIm7bDrbseM6osnGL7EgwPC3B0YZ8zXzAZ4P51m
KhQCbUGqNznqijLH4c0Qm2FHNKcwqlkTEcm48shrjnR8xDU7UIyNYSSQ14AhsNnzPcnrDPaNtEsY
utQCz8B986MeXb0j9qEsgAT5hIKXEFsABOOsMBnUsf9RX8p8kwN4cC6xfofqczZb6XNROKXPd2dT
n11t5DZzA5tmbWbe1t4ywuhqHG7CfdDNIeSicXTHH8aMZq6cM7wtmlNSn1T4lEwhnrHXmyUooA/d
DbKmCS0X8yedfIihL0+yrRPY5Go6q4U8F/QLo5IYiUXaHKL5zZ+E7hgPMhkotSLWRXkFlMlthEcH
h979Sd3H7904XCMq5UVhcmCYq1LfmY2tT6AXIQYBh9bGHmxC4T0h/WqvY1ytImad90nU1RxSpYEe
VMSFBQQFqqYXLMFsjRcgAdtfNItY/sBLxKuONwPNBKg0sYlELCB7z95F83irjoKzDNiCvBGDRGIV
i63EPIeQTDM4Y20MmX4iotQXxFUJnzmhw3acjXoX8fC5uHJDH7m10ucoeeVN0zN5lkfxINTe5c1N
OdfqVjrp9Q7rW/Glr5TW0HvSZCnFdoThJo4MebWCwkL7CQ/Z6PnNkx4K1RcZu1Z9O4cOvh1IqKYx
BCWBNHVpjopUSewiXBnpHrdrId+j1nam2VXHGGglx6814e54WuIH3zqk0m1z7EBerWCS3198eOPt
jUx3Y+1mr6W4xSL2wsw928E68XicwcQ1J4lgq+qzCv/pTlrEihew9EaorzhEDjHujRHfsINiN3c1
b5jdRnxuXOoaO5hWu1o+itjLq0NKY1zyNJWUCozSj7dgIniL4BOaoVsjrnYhr1wYuKR0393xliaY
YPKONHYKvTlRJr4/CTJwFY1ctaMF6a9N5i45vu1F1mYQJRx9UkBusQ4EL7LjQAWmrFFnSm2X0bIm
X3MVKDvbdS6CuXBJg5thl1RKNrTQSY5peo2bwtaLxq6x0MxJGUwz60nqPeaY3ikniAoVORrwzUtG
6Z+CtHBciAwtgmF3U3ZLo+a7EemzomrIupcqWKgQC0BR74zANj4iCkT9OvyaboZQE/nujahAc0eR
0zFcw2y13CbyQkMbFI4r5/3nwkt6bB4e664envxWrxvyLc9vQQpKhkxeGzTJqnu/zYx32X0JhDf2
Ks2OA05viKnMo0ihN+2fP4HeX+F7x/D1CUyMZmVZVOkbHqrxQLXiVIn5BM4zGAlOI8VYfXYmOJ1q
8K94jf23FmP7CGLstlBtHR4h6yLED+luzgKYBodWWFO96ZPk/cqCCYddQBTi0MeapSkm2ZIsFaJf
B8YGgkOC/dMIpzyo65+cUMJAiBBPc5pD8oiGKoc7ue+cfgRkpQMRNzcBp4I7uUtJc2yUndGdM32g
M35lgpEM1YtYP2e/EVmlL4uzx1sCtCPJ+N/ggCY/9LuZICTtzWci6YRT1VqXMHltF2YoJNpuCurU
bI2DF0wiHBvKcUYVwtEOi5IhwO2DOoCJFSMQ8m6cT0qf27VFBYDoa9bWEYAs6VrKCLeuKpuVLRsQ
qs3o02NopdvkWvHAGfObi3jdKJ+e+hxRC902/bh3Z8DQEwnKI4GN9mVivDjZuL5dOe3leWlznAir
sEPkc8OdinfdmcOBrBZltfPxXY3xmAgWbWDf/BmyMgUWgnXqynZsiLZ3seqlKo1lbDrgNxFMeMc4
xxjnIVWmv+YQxjYheOqusjJUJioDo3KMywTapYI4nC10ioAJM1bOJd6Q4z7ZyPhwXkwk4c0CvlvY
vPjSCKoGFkzWm6o8mebES7BmYg6+NIOl2len2apFZbWTkisHaZGPb/m4I3E4O/WJTXQKPAhhXArz
YE1WNeitXi7ahdRM/OaKVz9BLzip7yQoQM1QXkIXLyc+eD0aAi/6YNYPWU1eCEsDlRtRJHkN6c2Z
QpwNvV/8w+VHuLN/nXibcJU2TUlTHkdtallrt5QYnm2Km23EnRxZwgr+gY5Jk2Zr4bLCaIHxYLIu
4yc5ezGYGGDgcxubzFPuNsMPneNVG6dbUkUdixQGwus+fn7npX+984iEWNqiqiqS9jDr8VU5wrmg
ardNtGlRusaEBk2U9OSCEXRwbOCZg03Dm0xhxF+6EouEZPDzZ/jya354yXQJlrgOSMH/Hv2ci1yJ
3SKL220NATNOtka20/Hm8h2RFvt8Y6YmPUkmsZxTS5lF5cy9nc1sZCAbTq9ec8nNYKDpkIC9lXSb
dXL6y+f7C2njQf7x+R464rCqcgZiabstYBtV2JRu/dKE2LQV3JPTe0swV/lt9fyFtP53Ud3AN9cA
DTAfdp4oUNqwibgpVbvGyE8k99qyTcP2VXTbJMIeVDTQM9LNYHUk6Ld+fib/MODkO0sYtRusi94T
8c/TSGlaLTW6e7v1cOeggTLljQj5VRv7yEIqGQe4YeUutQZIqZwzRIDmHbXkjU4yOBdtRbgQpkx4
u4qrsBr61V5pD7X/hP9HccMvBKXYvuSYk8hHQRnsjutgLEerKl56OQ8d08sw+eV0+wtW+bqh//tG
j1hTq+Ryfaf12ZrZuBNWbXMI3U+9XJkG3ihjdBOpTnmGLzWCPXazn+/nIxIJliNidogpMe+Z+dfo
IwrTMift+LaBiJxbyZDQ7lu4k4Mzcc7Dslo32ID+fMW/YJyvK6o9Rm+YuqE/vNikWIWunqdcUdzp
6q5rlp3IwWHX+uT/Phbg68miyORD52JsdfKfq0UqkhqTuPDWzz/E/LNr9644yYOt3KzApVV/VDDR
5piWGpptosN//wT/+Lp/fIIH9L0QAlkXcj7BHWcpyXmyxHJqciymmAmZ4Y5PURUrA7lUkGqUcIjA
oabJK9+veAqbOMVUH67Wz4/g73f44bY8bBydQH5Skbloq/rafcqgTciwHlPnVffOuK0yDDtB0YtJ
BsyiMh8aIAs/f4S/UOD/nkxv4C5pmIR8/f63qpJkar8wLHImc2GpM+i919DNLFpWAnZidMRVNL1X
c8NdCNnE9adpMzK9VaNPUiSNWT4pawFrJH2E9e5IFACFf5so/fO5ybrOe8EnxK7xz5XTCq5k5g63
6G7MUK3IMtlui4qUDcgd/uvPN+MfL6EsofKxTJNzRrEerhVbTizKnhtuvGRjhraLWRtLE6dIDFAn
pYIc/rejTfrX1+t9WRgCS4pCfOyfX09ok0RIRD1gKKQMI+qem/4EKOp7O69ADwLGKZibAs8qf2OY
cPCgCDcNmWNkaPu9AqqAoXP9+S78VZZ81fegyzozvN6f+M+PlAmN4zW+EmyKcsDrSi4bN0EW+2X4
84X+9d1l8X8XerjdbhBLolCBGRLyQhyJ5q4ZUbLsiZNt8/3P1/qreXr4Ug/3OaydRA1cLdg4ytgz
3gvoVT25Pfilpvvt3j280LKnxkVb8GN7/ke5AQVkRxWrsSf9Mhj57UJ92fbttZVaRRC9knsntmfi
vIty63UbJ52bvzlO/nah/sZ+u5CSVFbBeR5sKpxEOzhMJOBOs9s0SkY/P6HfLtT//rcLtYJvJY6p
Bpsg2YFrs/+EzlW2Lln5//mM+mX57UJBhf1wLHLrQtTJnLOcfJyzYvp6q3b/96/Uz/xVxRR7L+OH
Nymo1OBeOEmw8cJlJj2xtF3NNtN52/wyuvriD3yvkBkJMciDWGBoKhbPX7//7TvdsgjnGI3TjZm3
LMkjZt53RAzqrcDuzO5z2qu2PpD0NnNiApkx1XMtVDJ0lJKXDEnu5k8RMTfnHTTjMYVAyWlEp21t
gGErZ9v/Wr5CLeYXZXqo0wPkBfBgxqVFCnAd7YviKCFdcnTjrWGWCCPfqM95s3CReOZwoSWSM2/C
lj/ZOjvGdz/f6a/J6eMNIKJHMkWYd6ryuI+6hZXo2JFzA5h1uErvFJQTvdbcbMO9JDUuXTqRoqI8
vptHzxu1c6MLVnmNHNO/r3KHVjzBElaJNAha3YzIpLFnFbakFiTY3Fcu4rGkYdRF7qWfmVMfTr7r
NqdQ0kaxEk/voUEOQTMjCUHW7IqJgZxoa5nXvy38CaPkPLuNU3542WlLA8hfztJZHB8CbGq8tHj1
AQbKHEKthFAsbZyNVJNrBxL78136q1Hplwl+87hzKVCP/soLEh1F9/O4um2K8GyS/B5PDdjgrEtH
tYt2xa4b/MpGedx5uabCpFvs03iYVj4S7uO2M0OpboNN5K0s9eOeQ6E3sKfKSZqAuy4ADcigjEhT
0hJj+3AZRN5EyMnvQmNJ2vjPt+Bxl3n4NI8MctdwSEEQ+DQcbgY4UqgfvJC0FKj9+i9U2r/6+/5a
EhkFEMx6IugXT/XbS1nd3buvNUWwMVthbsrCWsPP+uYlAzV6g327CMJkXDA+V7EUEO/3yXvptctY
VhY5BhLqPVqK0muJ7ToHL6gr+4ZQrlyOSN5xAkUD+ewhVvz59jweyf99ZAuCksgQ3HxUKJVBpjlR
lAabWt4pygfkT1yt9rm0lxpCDP+vp+XX1QhikfGlh0z6WG8Fmp9kLRms/a7FIJsCPCBpAbWdxkzx
5y+m9ifvwwYBgKDoumQRaonn95+7viZmnlypdbBRtXYkZFOpS2d+iom7187amIDx8FXSYYm30iB3
X1MAnyzbVBIk1fROyuE5gAGnwWkxUfvcG7TL9XtKF5iRfuuWhzzdMHwXcN2wUHbV0luC71KTn6P/
x9l5LDeOZGv4iRABb7aiJ0VSvkraIKQy8N7j6e+X6hszEsQQYnpTMVM900gkEyeP+Q0Dv65swXzX
gKMxtIvoNUebQAeM3tlH9G7LMvkZIWhjFa/fv7Eibpfv3niS8kia0wcSWN1zD3xb6PyEd6QkoFsq
iNFoLQTGk6gskt33z50m0eJHVTHLNjHmAOr13sb+cOqLolfbSm3Dc5pDBH2QwThHh8C5E7dCR4DJ
1t8/71J8UR2kyHgiuMHpkU2LTqsbKw7PRrEDWsdtrpiH2aP6pVR7fy1HN/gmhNL5FLoTmRoglYzX
okAfK+og6O2nEE5jHj3gE95yNKgaEceumptSb5HJnivVLn2b6ocVTFI+O+iU1K5YQauikYlOnvGD
M0d+GYZ7TAO+31VFfA9fTs+Hp03yPsvTBzfQxc843jjKMmojaK2rLn0tlefAc0UWwEBe6eZxOBcf
jVcSVlaGKbC5kyS6Nsssk5CKRVKVfr88IPfwoAa3kfKzSNOl2OlWpZ9tYlCUHQPjZebNL4UKakBg
+4qG+yCr+BwqfHT2es0PUCfG59XFqihnmgteIrf8fY/TpAT4KUk3dmOjFucuk8FZjFC+W6iz5F09
it+Bjp+i9EfT7wuaGmnPtCs7jjCw0wY7JtCmaesA/4zOuQ7ufaW50sJQ4cLzvkUD8MMG+w+bTEcm
D6wtTndXZoE5hAKhFU3GwX+JSriUqHgm/W9guDnWf1L45jHV5Kt/9Ot+Y7nKGruSPflt6Ty7PVIo
jX7dNk+EMmwdrlpchoIYcTwQvaqircD6XEdZsmvcYdOZ1SrMYB538sJwjJMLh/wfxGpANyDx441m
Cr90FCgLhFtJIgPVvBkCtBbtHx6IoDaTFkWoL5UQB7piB1x3HeIK41bS0imA4qiH3qGWDZ7JPFJa
lo3x1qrenr+nvOfPxv01NGDkRIbZ4fBL2CrRIugG9LtwMisgI/WRQ0aqgIeADO1gw4vSQ61ZKDWr
qFzn1yosfxl0AFNez/P/4A+5DQ3zITPzY0Zt1kH2tmJ/62t3HeKNGXI8YkttrKZ1dFpSGw2eFNTS
gOp/+ij+SpXeDGXLvTtz2i6ES+ZHjuOYJrAuWImfD5uieVIkW8znBQKvCv96sbYpPGfXWMrR9IAt
F/FSWdlI1pM3J1g4j3cBeXjjpWutQ0sbSlcHcVrKk5m4eiHcGHTs6AyK+xn12M8L03LHa60u98/I
bOjxVvb+gC2Toi25e9rMwKMvRddPD5vcznHhtb5Z8zAZqoR8VOSbNj8XyT5rl3kHBIVRtXQE7GJx
fQGWna0fLmXGDBcUgx/CJlGdWvsEXGZdo3YgQYulVdlbamoCO2BD0LkRsBQBlp4rRC8liCRaAKWp
2EzT0Sc3tJyalhfGPXBQyK5J8oZphTA3oBdJX3RwolcSdD4BfBHfX1wvtIWuZmtYAGEvZIz2iQgj
4b7EiNl0d1F0S14veb9y+WfKiZ49rJeOxMf1Ts5q4MSq5tQt4N72kXlnapwFpNvaahgCzrHlL6Uv
hkKyxvZgNfNFIygby7wz+UbFkWiBjWcjit1/AGwHPtpn1k8U+DgGvO33H+SF79FQcLXk3OP0SgPs
87F3tLyKNScBPM+sqS4erHbhEZesJyDJHAIwA98/78tYn8SCB5K68FAFVcnJRatCh8ianukinSlL
/+2img9knpzJRKKjS9+IkSp0Bj0AhYWc6/gYeEwzj4r3Z2YhFzLkTwuZNGDSUPb8tPNhXyQngZuH
NaBANskQSNMTwK5IEcRAjDTo96YkOvRy9lLMFfKXLn9DAZesKKhrWiRVn/ffLSO1VGTHEzWBY6IK
BBGeZCeyV3QhZcb9NqxEK7sB4lrPfZAXf3uDZ1Ktwd17/14/pK4ZRrZZ5+qIGGt3LciFLnevGgSP
3Z0rFwsJvt3/3AN9//U/PFJ8ch8e6fZJ44UR1JUGH7gOPB1YFtik5M3mbn5zRUCZJHVsrmnbmu7I
Qrv389P8kcZJ6xsIFSR/BXiYvlCI1VzZbRg2NVC7OORBi7gEiAEJnc6ZK+XSWXdUZMGBvmuoak9d
MLsWSGIdgrDm4XVfrGXl1lH/VCaOG+YhJplOdOGeiq+7vSqxErf130FCS0p6tCGYfn/ev9BE2fqP
i5miWazMtKq4quF7oxV73XvdnV/qCDgdGHP4yriyQlIged0LPt0dSHcfwqGHhRdpL00xEjqKDKO5
/X5Vl8Ieq6KDR+rJbPcdg/PhQBSBl+OrRdhrkR6sg6VdPXH2OYJ1j+ppDwf5oMSoi/+cea746SdH
wzERcyYQyZbGF/b5aERNGGvumHqijGqtX4znknGvknAePEAgKXKbL3DxOBVRLlIA05ihI5gXPj4H
iXqF6lG0SrXJZTiOXqvmheydVWDh2h9POeLhl0VHTqEUbtCe8YtqOUB77MGb4zsZ7oP80FFBF6wZ
5QsHVK2K5PXJj5Dp3FOgxTmmZJtQZLoIQzLF8vqdDhYpRGT6VNm7pl0UHVLZm7o4+OY68g4+Ir7B
TirWWngblgfXQVz4hTeX/BpIT4+l1qavnlJwwGcP23floClbwz0NGGyr6FBbj7kpYKIk+ZV+RgLW
LxeNs47D1fc/1tcm1nuAZK+QQcYFevJbNVrjmUqrSCeSFWiktX4mNtKrzdvn7x/09Tf59KB3MY0P
h9HyjaxEpk86ReA8iysA6Zh520SNhPboionY94+beS9tknLKNeoOQSgaZe6ayRM/Xmdep9ZPtKe/
f9DXRObze00ueb9px3Ac2UAVdc7xLCPe6O789K/zZ7aQntvCybEuW1cPHJctZL5K4TGM+wpxrqw5
wsLqcm6VdKbD+QXHQNHO9YmJokzLn1745EoJbGVUbUmXTtkI0i4AqdzCIUIaHSidau5E+lRHP1Ix
/EhXsxfahUyax1MywOCE1KvYkxdO7aQMYwWgH/2fEcEDR1mRJYpOd+2eJLwLuNiprmei+cWj8+Gp
k7QhD8a+yCK2mSwq8ECQRas8OtKWXVPlfX94Lv6itHuQSEBG+UvFFjZdRZLC/trJCQZJgfCPvnfb
B9H907xdPNOPuPhmZIeMd2BUatMuciqHcWkYnFWS0Sz+pfhrbgEN3MTcpP3iL0cmiimiIdBoziQT
jVTLJ/3l8+vJfXQHFwMAO/4aulWK0Jzs4IYUb4jI32/nhYwPiteHx4oN+BBk5EzNnToTL6hea0hC
1Ufq/Vr+I5prhLbG2VjAfzsrRuT34ftnv3d9P996DCXI9N8H8Cppyedne3XoBW7tSKcEDpHxC7Vh
Xd6YxdMI6FzOUAHTr6vohxJej+WtP97T8gtMJLEXevnTll7S4peZ51eVjOsNNHwDG+cU4CYsAS6K
OFv1/ha1zly/d3Vgaf97MgULDO44uCFL4WhMoqXaRW7ahqN0IoJFQEZ2tMky1IwoXYP3bLkoUI2D
mECFVmS3tTegLkaCM5vVfU0dhC0uPFOGS4YJI+zzJio08TM/4Nsb+zXoGhqktns/OrTYrw1Mkqoz
d6qT3aTavmgP9MSQI/r+Z7zApWcFPBwcpS47hjGJ530UFJ3ilICLQbDoAPIFhMoJMJBw0KWkc898
nFTO8ssrgAyuKCtoJjCMJZ8BGLSI0N40dHQ6CU8zS7u4OXi+YyBjqpDmJr9S0Tq+oRc58T8rl0X9
ZkH2sBAFLKmwDAgBfYVDULEYlOJYQzcTSaZYiZzvTfR3vl+MLb7g6XHXPixmsk8gfQzcbwsSh+5+
SO7H6iEosFe9dgKMye2HCosqu/WumJ7QaKzvc3QTK3cF3L2kzdbTiXNR9UyQ3s2RK+yN4hY/4UUz
CCF+5gsKbnS9tvcU8xp2Rwx+xZbPQwWSLRfyhbiSZPWqqh99/U9Gl3OwlTsVCTrUUiC8gZIMUGey
qmNsqAvukJNrRxsVsR8UimwnPfUpUr9admwS682WXo3A5xHI9MPOIDS0ECn66rHF7FDr4TchkudW
yeLOif3dAHauCK+l9L5CZjbGsyZKHwqSNIMe6wA0W8ufenNdIe9dmEjW7KIaASBcU3wDOUlcxZQ3
KX7Tm6fvf40LqT6nFuykaYPhJAJOfo3EH3MHr1d4xyGC1w+kOwPd3c5JF/T1ma9Dkvfx/JUrde5Q
Xsp/NMFCNhz0CJicfP5iR9UBz1qF7wkkUVeA8saVrEcrYKbXoNDoPjTMLzIvX7KUDmOqgCPr2NUS
NPCqM14LZybTtMR38OVoWrhJWpYOI9ua3AKVX6RuavGdgH5nMX2+19JjgvrITlVvbfdGs44Japbw
gkYEWNDOH6UX1I1D2FWD/OzIaxN6SqjgmYZyGu3mg2/tNPcOlrAtPxjxdZf8GPvfEuKY7LMoFGpQ
CE9G9aNOjprzbFcvSsQYD716fScP+Hurv23hBjSuCu+1c85GdN8EBwvXYv03qTYoSV17pQXX5PJV
Yf6t7L0xkAJcG/YyASk9HqRup14X2nJM9iRZdT9TL108Pch+KRZJHuToqfm6go5GYSgpaV64hRLZ
8ts0S/R1fSwVraUh7zx03Ny7mTN7Kfn5+FTxzz9c1qOe+MB0OLMuTnvFTtGXIRYGJS18mkXXCThw
DKOUR7+56ZpdKV3n9klFDtQ7QOxJ1bkr8FJuRJfINC2Ni+fLAFm1W3XoO5/6hPRSghLiOjmo+aNG
w55+IZoToWMsEOKFE03u0ouQB5243VO6d3MgnAtNbFJuBJ8oYi0mktNfJFDKXI0lxT1V5boE8sKR
U4Pfgfu3Rb6SOzBSl2ZxFI0rb1/qp75zZurCL4o2IvVHVMZ2SOKgFciT1L9MY0NmOiKdLANywKAv
Ze+n06uUs+c4/CkaGlTyRBanDZBsY4KSvljSky2EuKiWH//NWXFMhB7hqHNMJ/HNGnrb7FXHPdFQ
RIMizJ9H95bcTslewuBZBJeyRpaagttXQVjCdmacBMwhS81FhMCyb0eLAdb/zLJEATKNNCJdMGwL
8jop9eQIG2GkFbXlnhTrMW2QVCPmIpbCzjBL5Tsmthka6neAY6Snca7NeunIfnz6pFDJIl/tndh0
RXXWmPpvtd2SmUTMqGbnC5ceZcqO9T6M10Hhfn7RtEYpQFNyjE2zX0XxO/G3brNTAb2Qg32/pxd6
aWJ8899HTaJ30qsegv6VexrtI+Ld9oZEPsIgCZvKAiOHHuuLETtwYM0a08JQ3qYeGlQh7lv1Y6K+
xaRpoyQt/36/rEvBCjtyE0gcMmxgET5vgFMog1uNbMBRMbe5ddd0W+oZ1LYj93F2ty/dqR8fNjnt
shwNVeMnrqh72/HJQWqcdxVVfnaUs2juFF/IK+FeMC6gRwiCf5o8GGZpu0VPsMGjp6IHBFyyuDbD
E+E/YGJp79J4pSp3DRRuawVhtNRm4E3vDbnJd0TSopG/yEQbeVqY2t5oJ7E9uic5P7mbrKErRNEP
6QQf+pgovAfR3qMl9pwHP2T5yV2b+lsl/y3cfZI82/WGrqpZPBOWaZH50ja0N0q6tpEhqzAUD6/l
l0pZFOpciLzw9X9a9eRMmAWedYbeu6J3Jhe/SCuK8tHz9yrz1OrKrH92uLLgAKwc2LTvj+OlMoUJ
I1UAvV2uLHPyQQ6qV/URgjMn+cXzf1JbRsouxQyk+BHBUjTkjaXuugJxiJU4Nvquk99kA3ry1tM3
tjZXd4tIM/39Pq5m8s22VlAXHVo9p9je0Eql45tpGxCSQ7tS8hVYKFk68xuhJph2KyOYacF9IR5w
V0Eq07gdVJrdXwqjsqs7gxGQeyKNCDvkI+nPYqYgu6ci/oFWXt2dmo2bNjuzueXK4itinjnGKy4y
/itxw/dpaUHInWsKXAibiqkBx5cRwDQVfXKJ+pZrxkbfcD+wB0hF0f/mgUhEtbOQni/w//dN+PCs
STqVlUEXxS3PQoAI/eHRPS9z44nUhYdeq9VPMiiB1hC1K8wcMCTeH4FT8Ia374/mxXfWoT6An6Wh
/K7M9iGt0wrVz9yR4EVtBmSEnh2kTqt5m93cL3zC9zdmwE7fAolRUxNx7cOTumqQy7gp3RNQGdMS
Z6u8YpxMooJCF5CQXHnthcW2uxN9ZkdvVq6CWgmejd+/8RcPmulCJh+jXaRAn0euLM5f7p7t7AYM
dJmuR2ObZKsmP+Tjmv+Q3NYP4J9cde+PhyFb0ZFiQGc0+tLp6KB68B9rcFAmaM5ljhV5Sw2FDvBW
tu8oIWtpaxv7sdsF9i0IHe1hsNbfv8cF1SIxrPzvhk4+YwkhvNAv6a1y7xAnGI0AT+vrvfuOU8vw
q5a2zHFadyVlK9yzuCAIdJYCMX/LuIKSPMWvCzJ3fEsU/n5xFy5g1gYKVjSkqXJFMP7wY7fVaNQW
IwSxx+wunSlOFuoxsSrAY7NF5KUM/NPzJsmVZsIdi0aeJ04VcAWcLXhzPCgYpSuU0X6D8Rrigb6W
7BmwDnq36QE5zZYCc+89OeRx0w2B5LMOutEcbqIrRWdt3v5/F3w+kFz8fj9s9OQwa1HvB7HMYYZK
889Ag0SH6ensOONdBGt6azAbtwTNgM9Xn6Q56eC4Q8tg/NQGMq5fiCdr5nIMNoaHVjhWXqBmmBH1
h7CFk47whYWcCNL9yiZKz4G3UdCdcRe6QkNhb5vnLoDMjKcRWqpd2GE7gpD/+Ov7Q3ipwUwSqDAp
Ewu23k/Nh1Ool16m+QrBjT4LzC6iawvmi2ulc1/R1Kw26SLsjjgOz4SYCxnhp+dOTkFPU8yIktQ9
1f2B/CzDP4Uig1BB88DjJM685lSVVwQ0S8BFHObaBhDnzx+bHtWIG3qhe2qQcTLXSr1SrRWfPT0L
etEJb+zM9F0vvaDFgzQcsQjnU0x1mBiS49ds7Gi/kl6DEeTW4K4EkjSLk1HFbk0PHpeGitUwJNIv
1bUlGU4kVb576stVbJ/Jh5L6WjAVI4rZrL1uBDB+Jek7/uzcvzGsHrSAK/d1lI/o4KJBRAle1icc
w3XtWlW6vS5pq3/zGxjghhx+COdLAe4rTpgNg+KcgDwG2rNgF9V4Qmy5Mvga6U2J2vb7Z15MpMjB
7XfqMDs0+fajockjy5ackzzsuEbZlRYNCdS+FOE4TirOrSqhdR8HD3Z2VLKDPNyH7g9m4LSmfG1d
hyepPpN0f7+uSw0qURv8Z12TiymvFX10uJ3eR3LOSS1OVCj03Jh9IuhX0g5OUDc2Z+7DSz2QT4+d
pG8WeKU+LtmOoV9FoD+VI5xVcQFGe5NME1KQtrWMveA0lku1WBEivebm36XXIkzisypzEKaB0lU0
+NX+6DDMrskTMNtAvZvOJug+CqLaEZmOhimHPeKFbf2qsu4gNc8zv4H47b98NMB9mFQi6f5leNhp
huT2MiGI8h09OTznaqz9TmXUIB6ykvrfXBNMZ9vslyHFGzEfGRvpyqRRNIvxvBgsHEglWJiTEEzV
LsLSlAZrIDzl3ivcI2C+tOdEjsdXYeg3My8urqEvL/7haZPDN1p218kS0YLGE02eMruVgV8TntDo
d2j3O4WYJhpLO/83x94GLgq9ygC3OO2tR01UyBGalgjLFldikiog2LDL1V2CylY3AFzfZAhnhDNx
4L0umbwyDHegMwa/MyjW6Su7XIFonLlYYhxRngnyJwQaaYSb6s7C/LJ9xOO0aR/zCMFw4xaIG/8M
LA0BQqHk6Fa5uZcSgtVBQ6vNQgaU1rm7y5yrMtw2UA4M9EW65Fzb9ySSjrHH/nk0jgnuk8FyMLZI
sEvycYyvGmRp2hotn1WIPFLzl+Rk5lW1C8carQQNdCi8ckbVk4ljoJeFZ3mGQ0QZ0bgxAGz/7tC6
SYbX3BDwpaa945pHVr2IV2n0TEWdYr2856iR9XrYKeDW4d6SoGMupVUoHxyTBM0QqFn6tdOOC6YK
yOYjq7UO5dsYtSVmXX5gzV3ZF9+DSTtZCb0zmGKfr2xJ650hdGrnZFPntEj7R3m+5hrtXGftaMnG
szJuKSjfqMRJ5XjMjCfClRzHa9NOVkFa/4v7i6nQfxc0CZ46VhtlkFbvMZsvx1Y2Q/eoFStQyFIT
LGLE4udY4Bf3wJbREYG+STtr8luOWh2mkXik/M4158hp6lGu5wLChW6HKtuiviUmw/CfZEeVoQ0M
xzMRjtcCzSQwMeTllCSddy+GXa7g5rpQRserQVgxewEoxIfvw9KFGPhpEZP6RC0LEqaAd9XgY1Uk
z8CBlGatg+9FVn02Wb90BTMGYC5Ps5v251Qjpk7TwvKs0BHQCsIQ+GmTD3uMfkLDFbNuMzoiqXnl
O3ffv+elQkzFy0XQlRDtdd5T8g8pd5YqJWx733kvStO/kSEvFXqg9tLKgfItoF8v0rbcgOMVy4gJ
yjJckZlFXMgYkXOgWOF0vY9EPn9dvVpZduixCIoiH/XE0ZbWboU2nTAij1+yHrTGHzEcdpLyyuIL
zKj9LZz75n+IS4eciZwFG1y28b6anD5H0QbZZVICfPqOsYMFxtbrwx3AZkD0jFj1AfNJ9YS+hCD7
gI8mij7S7AlQzprZla9LgWkAbYcLStDSp+0tJ1biOkhTvrdxRf8xdh/77ib0r2XAKtk1OXKXvET6
tZTs+3HfGydaGNwg3y/iPfn5fFd9XoQooD+cD8kezDJWCwKfe0OnGNoCFHkULfXiKa93YblyvV8+
HMx4+IWwESPalo3w7T2N2iw8tIj42iuG1FX0pgy71v0RaU8BPUTdeaT8sJprU3rLyr06Xlfd2ghP
JHhd8OB46Eani9KPrrIMS06q02qmKX6hvQUQh02lw6sxdJiyH3MqyyQrPQrxUHS0G2vZO4JMwvJz
zKAa+CQHoqibrOnPd4hbFjOn/sLd+HkFkzslHZXQHWXy37Hay+7KxmAE9z1Yqq/cldGL+RJh+30W
us332aMZLmkG4Zb3VnVXzqsJTexW65bNDeYg2mOEoNi7a5xyA8YWUdtn9U53Z4rICwk7tE1uP5vU
BR29KQvGynAcknzLOXU9Vep1bNxp7quT42p7S02n+09kbU3w2GcnoKDI4SDUTyUr9/XMQt7lGD4f
ys8LmURnN/dr2w5M5xTa55FtoSUI9mAAf4rJjXMQrTSsZ3W4LghaIfx8nw8vTvdIOQUy2jTYzOdk
nIukIjJMF4UwjIK0A9aRylSmqS6toXBN7i0TtEOA31KyQ1jb1dcFXtBl/zt7JJz33m3UowJdzzTp
LzRJmY9+ePokH9AKDG8yg2CR5CeZCU+OH7F3cNJ1q1278U7X72Xrp07ZICsBhaR9FbR36CB0m8E4
9SEW8gIGUGvngr/xD1byI3KBFJEf4ldpAno5heWpRRe22UCBYwS4resYd9L7YfbD/Hr18iaCUyqc
KWhdTSNw2nh+HhJxouqV28gEzwgLcAe3x+0RS38MELwwoD2u1Oyn+4aojoQSb13hGzsHVb1wObIU
B6UOUAKMOKZdUeTinUy3yQJ08BHpWc0OyCsl/o6r2RqQjUU8dT3ofwEoKc2y7ecChKxeOFKQjoSa
nkqnSJ8E31o12tzOJPvU00bpXxTvlcFdUqwTIFUsYzQRk1U8rNZvW3wEczTBB34wgjHARyOFfIUB
7IhZVRWvlO5W9Sz4eEfPe0ZrHp+2EtPX2LqTn5rmF+10YX3onH/21ba29yV4og60ym0U/uy6s6bc
xMNBtpbYiZYyOVexT+KD3WNai2NYn6Ahb3A9HMsGeF58XVk30CMwdbnq3Ju43KFsyQUmWW890zPz
NkI4gO8vtPkJt6Bj3WLtomgG3JlpIh9vnNARekD4QiR77XEspEXqC7aAU+ypfToJaXFe4yb1Hkzv
5MN6vOK6YRDj5oI98BT1G4xFlmp8x5mmOOJWCqINSBdoBWiaef6D7d0nHh5x2qaKt5GyAcpkZbvY
3ND74E7r+n2tP1fejSrtqX0H7/cw/BR/mRwdG3l346Zy75KWXd8QZci6HX3X1GtCYYqNIYhUahfu
Z1EQROEy8//S4qeep6c/ZtiKgURe685TIR+4Y7CIpK3fVTtOUVJjEYk2LprNG3BBDCeMfE0ezwQm
Ql482ybOdnC2UvzkSQ/VeIdocXQLfdnxfufdgxa/+Z5/Be3DyVAehQr3yAhXb0WGQhOfvxkwVDVk
7BIBmjp/+AN7VojwXMBUWkNxxHwK0Vzit9VfBfK1321hdljCyGyD6H7b7DQL/eq7wMGV5Y4EiXGj
pO1rBT5ssAJMa/YHS90wogC1U3dbKyKXPET1PqiWo7cWsM0OzsZNmt2nxg0r5loV306xoPPJ/zdU
zm70iGQRe8JvCHvazeggCpW7UP/RRwf+zYYtiDWtj9JLteZhsGvLPUgdy2wX7Bd716obLm2s1yh4
aTLa0hOtLN88CuZFtXOlR0XCLitm1H5bZuHGTtRNzmFld0mgAuvQjj8YjANKw++n4gc3Tnlw2/s7
GCgaKm/BS4UkvqqeeZccEdbuCOnBmgWNict/epsA73YoB8DYmc7k03eGLhvqljyUBgGKG5W+D4aj
7O2VZOunWz9Yy/G6ZQq2TKQlMumHMHmbZXlczJH+uwj4Rp+Tv2aQmmhMdfvEd8n3D1LYiW/5IBpp
K4ebHB/HdNM6C5CbQXQGp9FKMyHwYgT+uIIJCCDwnFoJBlaAbL74SK2t5e4C+JdYzgc7P9wl1Zaj
paE8D5m/nKuyvxYmiGbinwFuDcE9LqTPG5AmhWKWdMpEZ9Rurt1s4TnXGvmWveqaFQQiuV5x5EL9
YCoLhnJBOXOvX+CIUG6rMqorNrTTL9iN0swUc6gM+2RYfLXLsQHku1ecbRE85douRKdEu/aiu15B
oGcm95999mTzm7oQA2A2v81vue3r/CzGrP72nwDMzkPN4gQSx4EWfl93XDx6zEhQl7DpyvLqn3e+
zbs0c3p2vtDXjEkZ8TIpaasNJ1+F9lgemItC2uJLJyjw4QKf+X4FFzMq6KUwt0QuAnrm8wo0tS2b
Qq3tkwa4mndnFaF6E4BX7Falcldqj7TrAckR1akW8v6sS7cRqWb2BKqzHxf8GWWv2FZjEmnr2K4f
JLJTGTOIn4Xyy6yuquqkY0tReiFKE9GiUPbA8vPw5Nh/vn+Vyz8kSGHOD+D2L53O2vbrAaFq+4Sl
++Ddutre6NbcdnzHmGdXziOXTdTdEAKddga8cmHoAaBLxkn9XUAZPfLP2yj5Rh0DHrFOGXrT9sap
NwViUtmV2l3J/Sbxtpxq4T5RP8TNdoR/9Der9tZwNwBSTTH8RsZ15dYzR/udqz0Nrx9XNTnaWpHm
fu451qm0kbWqNklwLquj6xzwQSjrva1tpMReZLaAW/s9yhvN0gFvLzlbJjWCjSuq8WgtZ3ikW9wr
11W8kfNbC8txxRATDN3aoGJB87UJT4CFYvmZnIWAETHWrLd2ehu0OJaMN55yNzpPcXuWtBMGjo28
ZhZbj2ccNUBeDSnylviCGyes3ITl8/cHQ/3aYuDHUWn8CCclDaLx5x9nrBXie1nZpyzCip6mE9QQ
/62D9xYFwSLz8RvmdJraqQpXg7Eg2hFjifX6ocBQA5TLuOEONLpdi/+8nf/wjJem/SOrj9+v82I0
sFmfkN+gZT+dnA2GZ8VNX9piWldpeCAgrYAHmX8bYJKg0H7QxrNpA6/71Yx/CpnvVYUcvJ5ZxaXK
5OMqJhGhGvzRBdRDLIZL1OhHpjRFflNIv9PorMCBQoArahFm+xErW80+KHZ7lYRbtToVAwn2XL0p
itwvR/jDnkzuJskONBRXC/skY97m6L/kGEHBbdzdmO+5KWUxA+w43jnxKYruonru7IhP5MvzBREY
SVpM697bGx86Q4MTl1pkqhZC2gdSaAYU9KYq59pDlP4GcSe0lqjISuNAwZaZK4Gt4bjwQdsaAvzL
eK5cUkVhOF0QUwaQSvDFIcZNugJwHd0gzjXrFHmCekBcqeQXqhErPuOOxjSZFLOgkEk3gLWYj8S2
mCgIcA1ercGa1hPIalK8MJzpV5hzKxNpxoetsns/HUklLGqLfYRUgRS+0nWiYKRvTQtTD59LaafV
SObj1lAchvK3Vj00uMnEabEoQCMM3VEOD3K5lLOzbd7BgU7qswv/pE/3WnMTIfbZdfvKfpIDhsbr
mqsHSU7pihQYVp4OzLSjbj8o6oNv3dY2viIbvb3pm6UWsB9Yjf8OX/VjaW4bmc9KCZZV8eQ2f13n
h493kt89uM1ThWuvk7zOfFNzWyMi1IetMXDKkIOOU8SGyPZpYGHyjkKKmRVYOij9kBIY/yKq4Rtz
P8ul8hr1KAR99Xd44+QSkNymGVC34Nl5/sORn0x57w47y3zTW3RcNO0qVx9r/1AS+GUubtWNFnmx
HcKN1Ry65CkuCIcVunu5tEj6dJFS72IElJY3HcAZ+T7N90p9l1Blpw7VjgsF5pDap0h9KjGMcH8U
9Pc8nN/scjPGbzmOIKR/OJG/qfZvr3uSXRJ/3E1OPpoqGrYdsfG3qu7GijJZ+WFYKyFTJdlPSXjf
FOfC3dCpYJ1z+OX3O+DLZ4XkkY22EEry1iTO2H3id0nQ8dvo1KvPyF/QCoF5yTdf4wmq2/eK/apl
D7AJuSwd9mKV5a8iT65PvbFvsxsacNyFmfWk0sCxflTlK3kSJa7f4MqMdDUfpWDBGCssT6NqWcj3
g/UC0oHidua0XfzFP7zLpKoKlLGG4ddS0HhCSLX1xFgp6LZdvRE4O/xQihV1HVzQ7x98AYxlkXb9
ZxOnzMvYDc3IGtlEniq1m6B7TqID0mQOQw1EZtnLzLwacDsNhkUMblTXfgQddHC8mq7ZG4p4VkaV
jMURQZR6z+poGigLimgAJN8v9oL4x+fFTr6LzO/ssWr796JLG9du8RgDucpBdrbtb/RHiCqsye0r
MZlv09daO0GOz+WZ2ufSdYveEhNy+s0oQU5CQx3V7uA77BkTByXSxXheJKxxBUSIhOVh5q0vnA0q
Dao8Gy07ktXJW3dKNRRZKHIhaRVaf9UquqIPT7n5j7ZTh+hK/5KMmDx1/+7RXKLUmjowTP1zEPSN
tiw9j6tcSAELx1mMh9tnlS5M+XdQrwG+oVCJX8z8ByFunsnHzUsjp8WQHrzHdPzXFm3gSRJRCdwn
cES2eAjFt7BA8l+2nozmcQgfzV/gxBwJjNbAWNmYy0IvlSfQKpl8gv0jECuTLLTrvbA2uux9EZH1
k81vnR3OY2m+DF5o2wjxOinqFuzDvxCYwG/3w7Mnv3qUqg2iniIsh/suuaek44E5prb5vLWBiC5f
NvvDs8QJ/HDXVZHZqJUH0S7FnC9+YbPRtuZxXv6su+tM386c6At3K+9mcqbZWgCO02jnG12n6JR9
mvYuUXgzGMZRqyRBdwGGXEC3zhNnF/c2+ur3fZYiIeXPRT6xgV9f+j+LsCY/ruZbtdepsQ154c2C
lZ9aV3kDkUu6q71TN2zK9ibs/phqsKOFTM6YIdH5miWQfMcrzR+2gUyYkSEsd9XM0i7ATfntoXhR
AUFJ16Y2slVdRnhI8HvgOtoqS0AG9H6Jy5Tz0HKIs8wkMTT37md+lwtVF8+FocuVagOnmJy5trFD
s/E5c/BuaKtp9e0o0TleCrfO8UDZR+vArbeysWUNyL7S3ZpFvV0QVODlifMOjkGWGG58PoyhZKoV
Ggj2yXvq31tLrvEzko8eDl9lKag2qgn33Xmm+d22wdWOvjpzXFDhdV5fRcofmi9+tIEURLqMtKfe
/pHgRKfRExBWd3zKUKoW/dGZrbt4pC1LCC7hgsEw8vOq2daiKsaQrcPt0d3TzACvG9CSwqZGPgzW
m6ssAQtBMZa8OR6viMJfTrJNmUy5TNo4LZblslH0rLQtQXwWtCeJKeM2jM6GflbJCd0VykI0A+lC
izb33OMvBg9kEwRGAkrSFJXnVEnY2BFvDj6MyAF6G1w08mMEKu7CWbEP8+Lbwo0FL8yuWlO1u652
nKHNeR5EMaeCoX2kB1rEokOOIjcjG4HNoZMU20cmR4hmjD7NjT3yT5azod3OVKRUbtCXEGghtADT
nVUfHW9DxwwszVjdc8SYuTCega09DKdS3kDhJgkM0VdrD218w+FHTZvxQaXflT32akf+N2CGAUhz
xhis0Ids/2FH9LdA3vLsYOdLciOpPTK64AzAV/v+/F2gT/LVfNiVyflTddcagYfbp2blpRvGOv9H
2XktN84ly/qJEAFvbuHoKcqrdcOQaYGEI7x7+vMtzY4z3WyGuHdouqd/OQALy1RlZWVmqaj8UGfg
hVBQEYWM/V3ehkKKki5mG6PEU4BCGJYFtb6IrqyHC1RCkXkjDCBamQGiz7Z42ck4waSDva1wq8XW
takJXncmqnDynMzNHm/yYwCEmjTvNEJ7ajo30epEQL56OhmFJ8xm86Dav5caDiILNQoYZWHBOqkP
RPo3R3oDlSUJPK9Grh9QXGiOg6vSmAkBpSAlxCnvlmoTs71WcUJ1fCpEsAMO3cPPA39xr8ZY3CE8
EyV24+zsbJOkYCePQICGXaZQiEJubI5wUP2L7JCSEfsld3O6qt1yKSrUgN4RbqETUP5u6vnjzI4k
9uljCahAG32l+pQm6ZSEm0zGwBlhOzOe/qQG1y98aaejaRM9VwHRKf8cTp01WCfUZERgAvGGw2nq
lhBr+m8iCFlxod6K3Qb1C33x82Bfgr5FmwAeACZJn/r99T8eehyaqq6a0dpSu4Wczh1wCh0zfE9N
dAixQMCHgn1AzWZVHexlyq8WfqQ+fG27XUzyOzZuZn6X9mucwepRaNFSeRPNYkymKfsas1/Q2hOa
GWEsAegd/aMTGvkdyYxiPf38LNalfezPZzlbIU2v2VOS8gIPrSAisXFr2l3iPiXjHTUltrRyx3ZK
uoqKJjctwfcZS/eQv7Az5Qa+7BnYCmLa2iODz0MXxietKcjlUH8yCE/6FYh/CUUJRIlyMwplsr2O
YOGa+t4VzKhJI8NVsffFKFwZSra42GVFicKJ9BtHaTCgIfpUUKsvabJHb7EfsPPJFuxlWf1Qda/E
AVJNiDbc0LMdRxb0uDW7XFmb9PCcXJbbKXEY2lWeSy6tWlebwy4G6Di40RJLPxE1mTMIIBuzMomP
rbVld3fGLaRwEBpK6jWBCXg+F29C4gF0LLLiyqlriB31/NRF35USDH3xCAedxynDwRmsvWxts/zz
pD3AC+nru2M6k9rb0/FFKpattszGxb5a4mNt5PPpaLhN/lI4HwZIeq3fQxwxmi39JMm4s7J35bSm
zkFqxfszMRL77vOh6k7tXcDbkYBMQc50K2ACHOKHMruRqid99I2oQofmQyfZNbf8olaN8I7dKBPu
mo+2IKC0m8Nwq1uCg3Bt+7s8CnDFcaiAh3JOS+yiKkV8tPrehiBj6DmF59CmRA0JeXU67JATQUEN
y4LDIisWVOTKZnuVDPjd8vnPu7DJ0IQWF/vS2buwS3mwcpl5MEEtggxoLaTePcSBepyn6TpOFJfy
HMzAtnzEdBAL59dORo6QO4zXECWGeneMX9rjLN2HhR5m+0cK96fsdjp8DXj11cmv9lBi6/Ii6c+l
s8ojgMnc/Xk/uBj3iqZuYZwhTGjEfvHH3nbaa3QeZidLwFkACw2iyNEja2l26NIgiheoU1LdleN3
5LDi006eoKdsKMicooBSTpk8EcCw+UvTHM4G21oZiVIwxyaRJ7HYOHxO8awtr+UMl44DiABCPkag
SNbZ+XeMUqvqqwysMvXZheAqov4DRQssBpAUtgMMDGYxXMWr8PUl3p8i5K9lUcMTIg1/D5kirmtF
XJtAAnSWLo0me6AEykiI0tCvorlryiel3MKSwAGRwB84iGjv5zd3oX8W2rnxHXoLAzznLPZqZWeK
951ubnNt8oU7DYZB5lN9fJGnpXb85eCRa+iv8lH2ZLI3fcZmYO7wMZcBX4PMoX+l3TXmXLLnempQ
7TpdmVqXInRs7+i0xHIZPvPZMMV9caqPB9UUggUE6eih0DsEUZ0yDPO8vibEdAEeg4X/38udwWNj
PmSmRKi6RfYd4HWQ7zitcOXhWhwpP4/9pe2HPdiiSig46t8HxB+LJp+OUZMoGO/QscjuT4iJshI9
Glf9sa5d6Gx1VkmVV1XDhbB+IuRBDoegGhHt9Jqo8MUzjTSKA414Hpbh2WzqrUnJ9CQxYZZo7pjg
PkxkSyQgfAvoSCHzbWishzApDAscs/1fSNlfWtN/3sLZseocTyq7KQ9rG26rzKxoy/MKbMb0NX3V
wXdAG7P3kBAGAfj5hV5oOIBVgnQxpELwVdSk/17TfZNIcXQixCMgglkBvx0YHPZajbQjnponoTfa
XWV1XGI00vKEVAPUDuLa8z6a1pYKQ8oaSzAaU2oa+FvT9MewA7LSe2UnPgU77Esi+HpsbfZYuEU5
uKV9CE0VeMFqXXl8MU+PlfBXbL8OReXu95/6/i5t0avxaFa0aB+s5hAwnN/K4EV41tZ+Ym9IBzn0
LQPz6IDiEmHTkvATGhM1egAf2Om01+2dJQEN5W9yTHgleRli0wctHT5bIXb+HVFqxbWKR6ddQHzW
QiXFpBT/etHIixkeIiGwk0gR8tgl/+K9sRnYRL6Ut9I9Gk4zgzr/YW4dV+yRcLsonoqmCmN/Z3Y1
QoeQA5ttg3suDNthKTerCL2yIiRaxJDoal3iEr/qr/dxNgXb7JRXxb4ksiO6HMLIDA9UCsmc1VXR
Iig6J8kZ6zldY4oaXq+oX1juXJ7sVcBgjnqu6tnHBfSmpLC2CDdI1W2CnEPlAcJBM4PoRshgZDMc
zxDp1ONQNIHZgWWuqdReWQ2X78OmcvytKX/ec5RFqWkOOSccnbl4LlnNTHmwDSLxGS3y0D0xSZcM
t49mE4egGhwVD5sPOIA/38Y3hnMWXzEc/72Ns92v1PM2TXpiE2rXwEtFFNADBdrEuPTmPUsE5Tsi
ELYnhkkXWiTwKn0agg3NIyLAABQerOgWAXKgUR/6LqRXgl948DwHpCkh8XlawdTMsJYHkVEXUwZl
cwHgCJTEYLN4KO3I8pbZT8EeBidbAQQ75oBohkBU/LRhMbE58FX+BgLsUo/7yEDDMnG7zGSIiMxg
pfuFJg4EUuJQFgHMDQTseYFM4ushyoU6Bv1TBCeYK0LXO8cF00q3GlPEx+a4IUKimZBJDFf4kG2o
GfEe/yOJrkFWKUKyTUCZn9/dha53i64IQTvgeHTQev17Q60Tp8qljCkUsb80d6j81V5lLgiTACoc
+wFNQ84US7+BGQRzHAo7QxwPM4iD0QizqF8MBbQb9PUFeHVVifyCpBH3h9SzTCVAoHpnc6sZZPKH
8mhtm+hNzUe3Or6ecB3Sb9I2MKXPStXcyQ6VaVGMgzcWQgDvID1hp+to2yzbJKcrid3FrUcB3oBf
b1MeOIdTDTsZ0rQ7ADJM99i8df7BlxVhIbSp4kVbLaThlhS4O8ybGhDrSm3xUkwLF41EwEGAAVzp
LJUxpTQm0bJMolUy6R16LJDTsE1tOiHL25X30LtLMgDWTEzbbQgBgekObfnnaXOJ2fTXfZzF9U5v
HKes4z5IrQ16/1CMPvoI+o+mV9NkRtYBADpEYd3PmCJJjsjmlV3nYihgoo5NNoTyi/Gdgf8R3Bmn
SLUk3Dq34LrsfxxnRAPMX9A1JirRK3kxecXPD/6NGZzvdSbdV7jPiUzyHN86je3YVwrzcYprP5cn
Xy4gXIwNlM7Vga5ee/hGlnpMxLijI1acNjyn6vRQV+84nSn5zeE73UxkjndVwepPwC9t88KhpXB8
6+mdnIeoEvqaNHhGrPgsQkBpav6xvuYf096jDRoUja40HEKh5/G0BAOKsaEMhX0qrxzGkDpVLhlW
Vxw8U7oFNKAQD3OHv8fqll0FCTIigv3hhrmhkMWm1SsdFgzlVUj+O4H4d8joQaY1H/HI83penhtV
aRigD6f0S4BEtviTI1Lg1u2bntwblPlosrDUL+voKoxoF3v0T3BiaCVzeyZax5MNWqkO7HWOCAWZ
v2eiLuIgoiERX/HUzHVOA2m/GqoVInCaeqMSopy2Rv7JcMEmIvKXyndgPOHsxWZGS4N9uAPjQ3+M
zZUdnjdIZCPoTYUPMgw1l2SwHeuAHjpglr7y0N3k5CC0GY2NddpwPBAWadozfPuoD2Eyt+0VHBBH
ODbgf0bPITEjdVQ1wzkrRA7pmDtSLVbaKM4j+GowerX9kvBbFkp2wvus+HUqPymFt03rRZAuLIXG
gAQt0rnhPIJ8RdV7bd5aqQfpVzfQo1EeU/lW6p/ABvPiRotmEQ0U5fjK+xcOcuL3lNHg0t4iiB/7
VT7dcWEAVbQVYtweGyMgcGTJw94rqmVf3EFVE+7NxiceBM7hTkitA7oy6Xvbs1Q3td0oebf1HYUQ
ndNsWNEPdJB9Iw4pH7bFLeVMvSjcGPqCKmQMtCealASPKgoK/YGShBwL8hvFfR1XMt7qCZ1J4Z2l
fhkYxMFFcGdwdvSodcuOCmCioidQu/uhcrPqVkD/FSKG5VMFMaVej2N42FK0AQv5T84A+EGEBiGb
slGnfjEP9ERMBXR/S+Vt34WRsmvx73B2AviJUPq452+qPbBKiYh/3mR4tRdeOomOitcw8eU/Ji17
vDemCAKsOJWhHieTl2prasKixoliMQUckXvEIYOoWHeoxtPgRSyKJAMC17zCF/AhhOapNtICdrAW
/BpmKvMaPd1Jvdfp+icUolDVi6YTPk+CwEHC2y2MD+v46Oh3BrWtpndFYZWmK5BzdvpuWPJrgH05
fYR9laP8jpslBU2CNxbkYXwn+uYfUb8RStOserhoAVMDqINcRwiZsTBFaoxtQj6TrPvDu1q4fDs+
Y9igNm3AF9EwYqLQr8HrB9jkM059x9urmzwAqHM0vOKWhW5hSXhfp2+8depwdAJBMoR4z5qH4q8x
H0QIONHWs6BNl8fV6bvWw9PpSaDPxHTgPQhgExsyCJRAnd8w9djPyaKYahSSdPrzuEnsV4gx2UBo
GSKUB8GmYqhbm+ijer1qhv7trHK+2jGlgtsipH6hn/8djlmnoW1SYwSMUXZaInuVJflKlnlW3i5b
1Zwndu1RvWzhvwsOcQUTw5yKeYE9pIa8uVSmWzXFeLYx3GjTjHeF9tpVydPe/ojB+vGfc63WCQ7R
7xKNufrXz/P24qxFq4nsHGNWWT+DdrSilO0il9nosX7asxkKZyuUAJTj588XMi7FzUAQ//9K4k7+
OPvHUxv3k9ObW0qURlr7WXxbZOtEXeRqEeiDaCdct3USxPWNrL3Sgwg9tc6NW6no3F6+rYaM1BSv
7hGe6sRx28IY36tCMJbuv5IGOzk4HeWVmtB4oIyBLDXw6C0vPiFIXc3SiS4IlXb2ogsPSh30fTHv
uigwqyHc73VAPsOL9QfLfjE7JUzhux7hgWEG5e2N1CvrLmTde6fm5SDflMbBw7LqCk5yAWTD2+y/
43MW1adTdMyckjcBVUNgJOoKfIaQ6H9DD1LECfTPnCVzwBsBbsM/dqpTXerHuh/Mb1O3wjzAt5pN
2F/mPp6ae3RNMEeiF+7nKXCp2KfygDS4AFsi7XGGBJX7Ts6dvjW3aRb7LdlcBofUsN/TpMXA9DBz
WMimloRRjI0rFlvidR8cdz8Ssp7cLl/mRz2YjorQhGygqrJFmfBCTxgPjHUVwD3xtG4/l7QX9Dp9
xQGQiX9N2KefHCGhks5twD04wMHRfiTSlPv4Ci578R3+8YBnmU+VKk5i6bVJpEkH19c03KXGCmsW
OvuuxmgXr4WAonCkhVV8nmVJU4pAzBibW/b5EjMDNm6uN05b69iCTl95d9euJlb3H6tXtvu0sU0A
RPLuOFnXlceZAW0al1cv0l5/niiXp6eogiOWgIXyuYgcCZNkHRLxbGOY0kiK3Vuya4hHGiGVp1ST
e70D8dITon1BB5ajkif8O559d9wfSpMUVFT18mZFcUbtF4S1Mt0pkOeoO3Lm9tocsgciGEl937Y7
YUh2lQpw8V5od2CBcqbYxtlCcZq01ytk4UQJZp/NJnWt7DHV9CXwsXRLQy/RF5UhDs00umUmS4d5
1ofx8qqa3yWCrkojCvEM7wK9sPPDzSzios0ysOvCAyifkAqLcOQNxXFuLqtyBo4J4IZ3yoJjlniX
+KW/1pp4odyhIhgvQGQ00/4xX04ceSyzXDa2qC+QMmfH+bEm6m/v+uG54XWNWnZlIX+jw39skDg8
45TlsDHqJnkqRKi/53tuYo/c6bG20fBeVX3d9tXII+xFMk0twgw5ZDyXdHdKvBNUeJSJX6YDJRE/
S3wVxUE5qJOVPYb7POTY7zWvSAGdA4jWchckrRcPAX7gZrOKo6Vz3HaJH9PgjC7m1Jxcc1PjnPJS
qdg5g0e76PFJV07jsxEVj4cjF4VuTi1U789rfJk14VB9sNSNdnNAfAEfaldvkf7xRqL3K2N5vpr/
udjZWNb5mORdbqubsfDgkhef8uRKb91IBQAFVlcPf949zhbPP5c724TpnHLKBs7hxnxEkCDCLfiZ
7v6c8ty1J7t2pbNNsa2jSTePXMkuvP3owlrXP62Dh1RacU2a+NoLO4vTlNEcVKPkUr2BAoTXIFoW
4B0hfxhvxbWCFYjMhfDAtlHhFiYNgEbi63/s9mPXdIo0sMfVQfRk3XT+GFihEhpu8tUGjlsG+ixf
dOsx6Hx7JnvxYlzKS8sd/P0smqe75E4JB35G9jQX/YrFaQ7Pa7hRbvSN/Eoj4vt0r913HxWlyqWy
qML9pgvrQHMzt/LhXs86f+Bjo3qjp84M3/Cne3vTvQCLe+JP468+R/fx85PfyxUsPpTwJnyAvevy
S56BBTzSXPct8lC49Lzehfgc0jsZoKM+MwOUDZY+2s1e6S3ufiee7s+U7XHTzKvVA5oCPj4ybucu
bqI3WtpcADnPcpsQ/Y2gdhGk4Nbk4AE5PC73evBuXnEXd2N/Eb4f3fBu8ft37OchnQPewTt5aEe7
dwc/CuKQukoQ+5LneAe+AU6OH712K1pD5uSvfuezAbhizNLF6Mn8ytqrXYkPy5W9G9XrvXR9elK9
zldnXRgvVkOIPpyvhChiuKNX+GVQBwCsMzF+MqMIzrhIFxgIBcldH1iuPqvW8cMw8oPGKgmg0m3x
TveBBWbNvFnZvr3Y74Y59KEZUPuqWZm7aLNfm37muUKmi/rIp4oJHPTHd+OueD4+kmd2z93eizbV
/HfkKm4UdO6H4yWz3d5v3I/S1311Z+6yzfSMgEcWeSVUjeDhdfT0GaTFsA90Dx95b3D1XzQ8b4bV
wICcvJShosHwZniOfpuai9d1sToycNGicU23cfcMXnxj74rV3QcGL+4jPaNu5OMK7CFsO4PTHNwe
XM8Oex8mjRcv5edxHgd7923vqj4Gvr42026dzXMR4KTsYnU/1+f66uSjxuniN+LKi+EO8RnKZZnu
i1Ewgmxt33dLpDZ8KHIL6zVawHDfgJgup2XpK7Npe1xrs8mz3TE0X/oQh4tA9mP3LXd7X0ZBIVmk
T9marNoFg5pNXwSg4a/i+3nEGMdh5P5u3MF7bv3cHYI+TNbRGhCfD/QgZskCvwxPDpF/CZSl+HVj
WC7MkEao5WnBY4TiUeVQ8egf47NDEHmqjxiHl3q3+yDyvx6NWR0aS2eWrYtVTgXG4hvrhbwuQ3wh
5ihZzA9BHCT+gT8IcLLsUs8MLB/wKBi8LLQo9Hifzvo0l+ZItYa214WVb26ip3gBbOCL1au5hg8W
6CHv7KGZuNC8yEuDw7Jf1SttAY0nNIMqVJmdeAusyrm2GGfGYh84i2NYz9u5tUu9dBb56SzfHJYV
v4Vzla+k3pKUxEV6yitXWFe4Hb++9yPPk/lkz41VHnwav/ISBmL0VZ83Pos345x2uZmzSEJ1Jbu/
Jq8LRvaGdiUtYE8/sIUE7Uq9I8CbFb7jg1Us+mu49zdn6o9owqJvVYVOBeqN3LSgCP69n5ZDWdWN
RPRsUXDcvx6b3xRDAYZ6F8kTV2FVpRQdK1ixKOiMjxCdc3bM436tEvN069PhI6vQOLb9MvuwK9t1
BtyCnNPK7O7LrPUTnRjEABCWnsyS5i4LddFs8Gx7unaUi1rFPw+iCDc9SusWf//9IEY1FZMSCQAf
x209erZTCVkXYKM1sqpkqk3zqOVhAhXr5zP9YhHF0WkfxxSSDhP5bAS1rNyTXBECpsWvSl7RK5bj
Rnx86sa7pL4Zxk0vfRwbxz1qlhu1qttYM1O7sfpVVV5LTi4AGdhAwFPH6JNy8nmi0OuRqWbxZGzz
Jg4K+1MifU7Gh0y5odMmmmaSaoFMnDyneorNk5tXX1L5lkJE+3lILpUB/7qPs+jjiGKEElfMkELM
If2uVm5kSXHH8n6PT6ewFzz1cGillmjkm2ldE6I6h/w+q9l/ZZZMbBGXot+UOl7cxNDrskDeh3WV
+a3oFLSka29RRHpn04dbhkEupMjhxJ1hQE0TS2Pb9eROGGHuZ2r0286fm+53TLNfS4fmgRiKkM2R
CKzfr6ZVF6IajY4GmDjAtFTkzq5eSqhsFV3DkjLu4efCIS5U4TVT2w/H48PPb+csXhMr/q9rnUVQ
klGfxkzqWCjKk1LM+96vpwCJGzfSaMPsZprSXxnc7+7Y88HF+hkVE5uUxdDO1mbTOJl5JHXe9tb9
05F2c9QcWlfn+I82ej+PoxkSv2mueUY1k8fXVEp8kotOwnOye+7HTW2uWsNv6AVu2Er0uQRtLRle
TItqabdRHLRP6Q/v4/so/YDtL1m/94WK7fWr2mwUmsM7ehPmo0JjQIF3RBXK0rLiEGoCPG7cOFud
CF2PjetIYUWlZrqfqIJix1nRk6EA3U2wazyjf0h1N504Fg1XL3svs34B9GZyWFnrFHSHRhhv6nzd
bbBOBls2/Uj38sj7+e2dpyzfr08TyoO0CAoO0VnKosUgvXG013Ho/E3GCQttpPiHKCfQqJy9SBkz
FPz256uqIjM5f4O4I3NZ2aBged4iGeWRrlexqW8ziO6jzZyJF40JJ2n0tf2Hoozeoet58tzNFC2g
mErZxqvslGYy1dvbvyM1DbL44Bcqa954npTXLnlqWt/Obn++U/vSHvjnnZ6NzwS5RatixsepgtKw
BbkKhKIrH9TyUwGYdz60aW0az3r3CzqIhI0NHBdaV2gs6NNdm9/BBImRLmldigDQwTrK/gM+wrMi
22TtqzL9bkV+zHSp9wckDdNbLTJWYD9m9BrbivgMbcoPgxEqPdLVzrJu5zb6zc1qrO+pjWDjXsmL
/3hZH07rTFuo46IQtrc+9CgoGbQQW/qOCptzWNNIQp85VRcNMvZpXpYzKkRUDCECQUWixQejFjyL
PBuQ2hzvKDoJ/gTOQ/MBZ1FrdromsaheQOXZIIUfDhq1tn5uiFNbp+Noxwl6ifWS/Nw5BM4Y1mPQ
RF57DA8qOnNeqrr5np54WDte9tECcUvUrZe24OSExciODjSxnuwHxDS9GPJOUl6DrC8eQX/e51lW
2g912+kTW87BwB+IfmI3gfAzeSCEUFFMpLN3Uzmz7VkUzw4UaT6P+DDQbHDyIzOQH1TFp8OjG+7V
zlX64MocvbSY/hjDs92+S6oGskNmbOlyhubXaUInDyx2mqCi/N/RUU2wcYSOJA0858ZrhzyyT/aR
cZhwpKIg4aR1CDhKT1kXRYGeXFl+COZcejhBQRId5BCBxPHzR4J+shoZWzlb365675YYfPBDiTTR
cknOSYZJ9BatV5Oqk7WSMaJv71Knd99fCdXcG/4ney+r+/sv/zNzV6+bJ9lTyTkt15xVL8rCcvPF
yV0t6QQhncC/hcD7fr4Sv10km5n76aMXu9uT+tue+O/Cv+1d3HVJUhsQgdVnTNKRel+59yk+L/m3
TyI/xV5j1vj89rXsDd85b+OTL/DRkjGQ0yM/4t4HXfCfC7dkansSMrKQHiCgA11AqNlVPZCAePa0
un/79cjXMjJkgRg47iv/F3IZr/JbfsTmFhIyhJLsaAyHQDzKL5AgolXsLWaG99Vz5+I7RdIssnrd
a0mijZs2yN4w5+GWxWP0pBcii2rdOpgvC/ftKybxafz2qeF6Mmrd/Ji5AeL4n4xc9ibeSU86Ri/H
UvGk2UjqhmSHq7pLxka8GqpT9ydejz07kOcfeSqREgssQ/Ycsn7VO5HV93ynQFzE50+8uvf319dF
stx97JDm8Nade/A/dFd3fwUfz9oMD/Iw8hRS0I8dvVtgMPkCnMZPthOjrS4FrjD4qS8SbOLTwPQt
7+iR8AdpGIdSQAEoQN39Q6TZIuMf5qcZgMBWAv947ubZBoSAT5bkqgfggGh5CPf+aXYM9v7vIwgH
rs7hgS8lJPQ0Oi0lIe7NFeAqBFjAuoQVJLrYxu+eRd7bh9FO9gnUeZR+bfPfp/Vz6c92cNZ8ek7I
m0XKK3JAviEsyEHFhIi8htRaZHhvU0Dj1xohlC3a4e7zc85Ujb8/KjcIAme23f7au/Vi9NE52TBM
zzvTXe/uBtfxTHcig0Rk3d0uwRfclA/bfe6ZKs7MWJokmBhD8cOowjElhwAhprUeKoHqvnEJmY/H
7XJLBo9htEvqSur7nw9gMmCnz6+f97P/8Ob+CQ8sYZyFggIMwDNgc29mXdwWjr41mCMTiJmYtPhJ
gPaI+V/sUEznDTfryVf4eH/Ari94Z9XDZvbfVaYZkg9gUpCZgJdKvvnEH4FoHfnKB02VjK6YPUAX
nljzv7bPu4faez95dw1TbJ26FZjFyLJUPFjq64nvwludkaL45tXh5Gnk/Y+J/0Wp3vPnX2AwSxCQ
wrvfe7erkXXJIidNf2RRs/jw5GZWv9wCERTbBPgGsVYmfh+EL6vH7a+3e5kFQzLvPl0ZSpEtno0k
7sCkITYMJ8FU/Hv7jLNULmxJg8QKyQLQyVlAzKCtMFJCugTjYpU486yY5/HsyoUvxE10k+BvSJ2J
EM85SwvsjhO/pka6hemBcBRhE33liPmgWYuGLMJRECLg/tLsqcmLovBo2rtyBxdCi7/u4OzkIMac
anvUvyM32FMIfoI7/McoGlVcOaLlZ+5UK6kMod0wEhzXsGaGq/z8n+8DW6S/X4F0LK2DTvUPYe0Z
LSw5ZsOj0DyGQEuzNS3XnSPMmQjtnC+EaGULpTwsk669kAsh9x/D4chn5MwyzbtaqzVdNN2K7hbT
hbpGX/U4hHXrSRsY/fngWTsLA/Zr7+I7IzufhkjM4ZRFuqbBi/x7DBonNpxpUvUt1J82C6BcCldk
eQYZC7NLFXltdh6EKOuHsp2POqSDu33/bEoL6k9Dtez6j2q6LREwyUXXKzJHra9a75G0SmkZvmpM
cvGNwaIV1WYUovWzu616XAIoFOpbeoRZNFVPz/z9hOwtCRyjNQj5XZoH8D8v0oAeCHhLVAKhu16Z
waaIKv8Ztj9u5Az4MAp5HKKIG4Fbl/VEIsk6i15UyG/Hw+BGp98qZg609DCqQg15L/j1KDHTgJEf
OpLvd/IUQwGgPJUiLYFpAe8ejKQs3hKEp8Z7pK8jVAppLxRaNdI6SRdFIxrheHJooUwVCIQQDeHa
IUs/jffUQUewKO2NbUStP2jTT4sXSVnzUhGZbvpwomVOxlgGZynRpAh5BB0HZDEdyGCgoCo9okbY
NrPOG+RbchkqjXwP1szTGJzWsKvg4DneOiuxZdrBgDMd7Flv6ZhAnpidQpW3I7oe9BL1SCQ8md1v
U7+hXRw6FTR77Bx5HfT2olds0HokOk8PC3QLx24JlSxJQqiTLHJIVUSsA9RLxbXtB1A0s5VnhfUr
Up+JZplf3C4doNwqqhz7bk4do1nBRPXN08Y8PvK74KrC0RL8ZnwWSwTWZoq64WJwSSTlGby4XUjj
i9PfklWZ6U10urVOtF0skBui1Xg6eWN2Wyp39Pbu7V98EtKWnd5SctfNh+uOJBcmEmCJTLOhzOqj
7P/3+lPHaEz2aUyWL63L5t0q/cqAACkFQsh8Qh67hJTkH7Owcbq5SV6Nd5Dt6tc8gBET+XdG0wBP
h5hjmIrzL91WkyXN7k/qVlr1y8PJjZ6SeNF/9V/ai71UHrA+X2nPpme8xJzfJSf86e6YEUy1s3h3
8IaFuRSCcAvrQwuzOViwd3iIO6h+7uEhumvWkuP2X+Povmgf6IbMix2smMyTtWUJ7849rrpdSSvY
en9rb/rRtV4cUuqlqGZ6MEhtIIa9e9o2i34jQrws0JjORKhyEO+csJ4hmrooN1PtsbZu1MVxFlEX
KYLed5ZIPzzgOk+KLrde9Wal7jArCC9SYjq6cKlqaJtkEd+1fh0qs2hd+2iEV5QVvw5vXVCrvnUr
iZoFkQENIiLOSN0PAPzw8CS/HFW0zInMTqpbvOX0sGyN5WF++ixqd4lmyKdzmxmEjOpLOgU6FlsH
v13o6/275h1WzW2FrkTvG4T1hSctGi9/a9ckoydf5AnxVvviU8v6Bnss/7R43t9IM+xBbsdV5INs
LdPO7dbHbf4A2rwP9O3wK/Wi5x79vY98XUXB8GHfdi/TjeODpS6KJUT7+/0dNAmXbvtV73rt6nBt
X/wH3gT0Q0FBtuErIF96zq4am9yUmxoVP8LDYFhoq+I+CtTvqlEZUu1w4zsRS9nBdH9lR/6nKnB2
5bOTwVTjRo2rctoiI7l4txeJl5L7fFFGuoaQ/ZP3nl3pbOuX4VbatsOVDPd9mEfkGPZCX6iLaCE9
NsG2ntPbFxq7KERDmswOtGd+5Vn/CR3P7kDsKX9k3kWfqOMUMcoNyV6+K6jagaK7/VoUunLv56tZ
/8DIBmxiQ0Wcg4ZshcDw76vZ6Sk7TQMEONpTQnVZLLoFyi/hS+/Fm3qerTiSwmY9Pu1n9u1+NlGh
F49sbqR76aZ8kiFVYlixho3iRZRNB8rUTqgGh91xzt7gPzuzIkif0Z0K6teSRJBGRVI3hYFNXTm0
Ee3aHnclhc/DE0zVJp9RbPwyv6uF5Y0djplX79JAptB25bn/2RB5brRXsPaEL0q71dkoGyNNQmOr
jrxnewYOPQagBIsK2KHfaoKNwESjGO+h5H+TBNoatQ1fuhmD9kkNlFChPJxRZS893Yt3BiV4UTDW
AyybMUxwxQ8eZ1ZQUUPdU/xtXkfKlP16D01nW9wlezf7RSFOXot1+6kBLjT+55c5N97Gdb6V/YLB
L/yfn1i9sIZoleJo0DUOImhOf7/pIdd6uci6cXuAEOtqL8ld/NA+DetmV3vZzPRTN9oddzZ5N+KV
M/iR7v+9r0wMOpwPlG1F04JxFpLvjaTXhqIet+rmBAX/i3hYLWBcnMjKQgEsvUdABHuS7HhZpp4y
I64J8uUhsBbKFUDtOwP7K8aj35yZT3qm0LfFP/4ejm4fI7FrGN129JSw9PaLOITA62rksuQLzGcc
3z+l98g9PkobmwL5+AkbgRw2vtMCDZCIvHQ+Uk+u59GT5kqf6aOzkx6uIaDfkPwf9/k/ZCMCeEoF
9JWeq2XYx8iw4wh3ujYY/GTez0poCsd1uTPnhZddaSX7Dkh+utrZdlDkp1o1joa6qV4qIPWDZ9xk
B7Ao6B1wMhmfzt0d3sx7jMrnEzpJ2BW5pwdkdUDAJgLeQAao+Hninldm/xmBsy1Zj7okLnPuqaSj
1m2B+MKbm4fB3ZVgOOnovnESXLmkeMyfhuFsd1D7Y5cjpwfDK2PUw/Am4sEpCLw0XydoBNfWpv6t
mfrHBUVYptm8YgdBGro+v7ntf2z6ta40tjOVHZ0KbrE+7EbPfqyX7apc9bflSnPpyd6Oy1UxQ48D
JlTzkqIS44qybFgB6t1U6+ph/0WevTaX0RyXxltjPqDi7ac3yKCD4Dip9/8oO68dR7WtbV8REtlw
Ss7O8QSVK9gkZ4ztq/8eeh/83dVLXfq1pL1XqC4bmMw5xpuGGjF816GeeLskktegNSK/PVICPBtN
R7CW1URMHJlds9fsPL5+NpHqnpJTKCVKvJtXae3UMz1q3P0wB3Mj/yiu7G7UJPfo4GFGt+VhHYtD
QuTrxeENZbtNheZRjFBsrp+8x+8zKehFO5L9ZASut4+1T4UajtbBYQbL9PywXoFpKxMG3KSnuEaE
a9dbxrC55qZI9ZHxwclhv6JBekBLhOyntZQMJDAuVwdnsCzG97j5VNf7q/1ck42dHscM36uZuj6t
Pm/LG+Sg3ZBSX1q7ZNYDlmq/URdWkUqTzyJiUvHZxyU6NV2EMlPBlREBWMYaOdFjO5iY2WN7udrm
5L68BafgEnA7kLRb1GmJ4V+z50Y/2td5vr6mCv54H/WLaFHcF365FIeU/ANXoSMb9QowKVMml8YS
h3BT4jt137igLM0thDYp8s6pIbtMt7GOS4mJO8BYEvguEc4OHFbK80+b5dl7u31RqDJYeIJoNmo8
hgRNljnKnUE0iBjX6Z02+43pnGMhESkfHDn4yieXVHCuERrFylu0ILU+sQOGaV8US2T4hJtd7DGV
5+TwjgBwWlnTk6X46pCqOcwDycdfEh4Q73QxuQZ246jIbQrn4urgZzffpLGx9361vcNbdmBzg7BM
tVB3NWDmoI3J9gl2lLddWLsCKpi9nzMPz3TyeQu6uT65vcCpfnswMZUIKKeX4OCfVz3SLJlBETKs
JZnK78L4lCnMsJydXu7LZZDz3nrNTWf0sm+Z6j3QLInwPKTaukbwZSaGfZmosRij7fEvfn9DtPBL
9k5Zy0+5pMukyPWukXCzhcBISb5LuuDkX0CFMQpyHCUPlyAoBwQ/yh+uPL4uZF+MukgIGJ1AUNTR
Qktbh4+kiJH6Wca8RMfk7CYaQj7ZP3qM1BiZ+BWtK15GX0101E+1vU9ekqVuaowfKIkGzuAHo9j/
kgb+tZl8270aXazzWrzes9vqkHRfr1WVCfRygjtw4Wi8HbuAFkCLjIQQa4R/jqVpZ7+GUniMj1+7
xnkp9mvVXwbz6cf52nD0mZLlzvY0K4L9yPBv4W0qbJXgaL+4pe4tFuznSLW63sFpcZjv4XbI+wwG
O0vLbo2lpFfPtPknPcwTdZ3PzoDujZ2PtKvNTO6Y/st/z8NL4MJ6v6sh/9nfA/sLEzp6J/f08BVf
08t0792Dx846ziu0cPKUbHheMNUR19rVkkeVzzzpdL+ENgil8XV9j54rYTygRbx8nb4GvuC3s//N
tiE9xyXSe6R8VCAGBAuwg8r2aXUOrtscJUFaLKUQYGF4Rdp19HB1bEnGXJuzO0rmyJi3ANT2XOUF
IXDbUUZyqjlNqPmmf8nOw2bK4CqT/p79onQGa2aQdYggLADRER5S9Gi8fPtkvs6n8JjWyW8DLfz3
+aXo3w6w/50nA3wbCKmAgb8nwlQD83hplfKeqRt9/PJapl4JlVdDvH0QDGwTYeXUYPK1xbhDzpG5
Pq9UT06F4L5W4cFu62J5xVOMvFEPDv51q4T559N/SM5rmA9sZUiy96xH+B/vJuDMRhxXi9Y1ojwi
KyT3tdU9aQIlPm/OY4I956JuP7bmpPIhAoKHZ2zyT2VaLXaTBo+DZcALUFXfUfed44azahCTv+fd
3gfTL3W74wV5+r3oMrdN9nyqdCVEu1dZhzSHEWE1e/oYaSqFmOgbcwym5yDvMzr30SA0P6DcxeV1
iWlgfIdd3FNAKMM6VFbM29pCUGRMUIuqSRHjTAKf57hHEy9vHqNdpvs1R8XdM9+fCwVWCwYzahdF
0BC6xPtURE2E/bGyi031qR2dS0BI06yOK79JB5kRAuyEBwSg/SGMQBeYQRkrExN2pLBYpOnOl0nP
27mv6JhgWU608d3Vp1XI+AvvnAgp0ZNB/QZ2wQkqo/ksRg9b/Nh9ki9go83klyTXBEB21iTF3boy
N5nwSEtcnd6ujpEwuzGUJihLvSbNg0FaxyeXQIfkHqhTYXNOuhUi1OToNV7jnIe5xTlM5swLrjM7
gCKMTLBpY3RFxOU1EGDiyoRjZLVb81vrcTbyOl+CbnRZanxpLdWtPaWxYY/w2OYYht84nCDq3tUp
GMhGmLeeBpKCevdTHXJj7CelgbARV/LqdbZl/ky8h92dX2ePheG1I0xXTG+4ZMd1O62GpNK5uEQX
jSPGpPjGTN9hCbOMedbuyxPRjne04kwyiPB4OeqSCXps2/9+qX51J9+2VWIkDSo0mhdClr5tq6XS
qSezvLUZZ9qJh6Dad8E5MzbtxgTA8Px1fjPfH3d7V0YaSJBMoC1a0hPp1NaDFFkxu7ILNXgD+5ms
5VJuhjD3J+LxH8wg9czDQtUDtP1tY8uv+CGF1/uqNB3FTA5sd7wBDfbZkNgaWbI09McytYyngLV1
P0ECf9a+/dahKlhNeyMMoyK/S+gKsb4f9NupzSpOgkQ4+2Xj319WKf3Qa/S36/vt/P1zvmGjJHY/
Dl3L57xa6yY6z8orcuv0I//yN5zC5UDz0Hn2wfDfOc1itzvcW+3QZqeHd3wF56Nv7GxV8u6if8ld
hSlGCJCpov//U6m4j6QrI60wCXHRzG+tVFdcFO2MVS7bGXZlOLudt8fnyRFMLoHgviglbrYkev9e
pL9yE/68q9A9fRSJxmB3ja7xz7a2LcvXQ9O6NmttYyPsLR0Ra229JKc1s/biHfl7h8mRROzQf+t+
AwMUyIy56ObK8hHcmYVEELJ1WoqI4r+ekNE6ReohY6Si09P5WlRbe3o8T2+tgU+KP1uCkKIDdGG6
Y+JfZkCxT+yB48HmsOiSi33T7Zt/HWZ31OJ796c5Rv+BX/X0FjaqAfGHCiLoP6/3qZwf98v+2GZE
vngq4zOjJhOGMjjw7ElHIdgaI3GQrFLLH7a1p8617X5YzEWqmra1HmPdeUTmWBrngX8Kzo6SisPW
6RId2fprDhCVQcTH5Vz4UCcn5/Z+89S0s9RtR+v5VkbcqYSqhwI9zt0PaapMS2p1wVe+RKrsa1xS
HBdOuxTYnn444/+nSP72qKn96BuB7qAYvmcIHo47ST/ohIGWvQcD80Ycdy5iTPbRO+V2r8SQHAXf
R2szX9XL/eEKP8ls5qU9L9//Lf8u1az05QzPNnl71jAddr53tsBDmA5oMSg7rPzev9JDe9EFrLu2
kuXDhqd/T6TxC51/PqRa9uDi0DI8MQPUker1XgQEEZwieswuN+xRki5WszPg6b+XO6FEf+0ixh83
4dsuUrXXwflVXW/Z3YNrxlFzSarglmxhkNwh/3sfVW41fqZSQDhm8HIEggXc3UZfN/OKpvY1oX4M
rx5zetzbskoHEwa6BTSy/DtUKqqjJwXXKIxV60Gd+lpo/iGmR0zub4ymBiZbCf7BfSFxmD9SwkOd
52w37WJpTcGESeiQ7Kj4KFwczVoIDhudp/zyGKFC8Mk1oMIqfUKSfJodWwpJ5wmPS6yQASE5WI8M
CrLXiLPPv/ywTwz+xj+5bzjzULoTvIzH98/3pn1IUt4+yWfTEBWJ+KB6dQl+Gbu0Vy3uK2Ncoq7y
f/0Tcxr54uZQBrNbmEPmoGcIf0ZgYC6dTO+lifYODhsAUcaVvb8yBLYIOYrwEanDq4MOx0HwAWkL
I4L2wz0nEEMARlrU///8CIVBXCkqKHwkBu3hx78XyS8o7/uLgrm0NyNCxKFf/vNaj+ZLPBR622Yq
IFrD1wFWN3ymSmOBkHaOsVHeyX8/v+VfZIYMb7Ec3iJ1WqRHqvOn9SJDzSa7btwrkRofyfB+Sxei
fhxiaSP51exmK2RykgTvXPzGO/l1Wq/a4AjUMtIz3f33xfBw/l7xjC3nPMGs2ns9voGoYpVXNyZl
XDJq2du79C5H9exJ2dqL0kS3V3Rp4dEVgifvf+Wee42XhYCzL9anR4rxEkTobEsB0qqwsLYDawgY
jxxrTjWsWUKggYUP4h2lrYTuZxfsbSUWXaUvd30sII0/M/yztfd2foGNq+SnXh6qOTBkpQEUYpBe
bIQcJQHyrpObJ4L7CFqgEfKELstdqjvEetri+hQo4CdTRi7zMiF+0lJMTMixNARiVbKHahOx2jy3
He4biMKAEENXPIIevRbtTHaUfZBvDU/wkZGMm+EhQj/nH/xq2ht1HsMrZWG/bHl3UoNakXt193jJ
rK8dPVfhobcIDUR1F8cMXmtj0lnysrOEhPLK6hGK/VilWd/Pz0dH/Ylj4jn9xyMk9hUUvPee/zUC
sDpSNNQmj5Bp6k+ysoZXgDyW4wVZJOrqYxVJUzHS3lHgyk97UYGHgB75wvCuude3HWEoFsnQp5Gx
OEfdHCLCk3AUEjMJIUG0k106p2E5zWnqA4AtKa4izIHT3fh0s3pHXcAJX28vsRqCQ6Gzt8shagtO
PxoKLGkrZl3BVZ4WA9i898OiziS3nOiKfU449fXpGarT6djxtYtVzVDdGoHhIRyBVEC4N8nfc2tq
4nrKXbB9WI91hlD1Q417YV0Tl5+ao4t2/mZsUOxvS7ZOuJQtzKbyocz+/bIM+nfh25uPF+P/3ej+
XfoNVmXqKplpd260kYpfT/tDxNwFgmozGAC+55gVwWFEowr/8Lb/gKI2a4+RdofZZXSMsC+iLFSH
x+QO4t5zXDsrTxgTEmBssw9fR5KBMAs4Jr+osDTSxMeHBZa+J6JDGILPw0YqbLTnDra0EemC4eVd
CFDO9BbSZ9A4439fK8nZ3y8Ww5QqUbsPVDJgIWn/vFj5oQl7BiPss4unDuycXQ2M83mxMKJ+nCcr
M2EM9BHQCdZyqKdi1Es2RUSTPZEFVoFU7uEVmsdahHxW3ve5RTJSeAm1UJzg457mKWlbIRiqdaOo
aDKlZYCS90h6Xs9/2EqU9AQg7gnvOpGcp249wssQCQa29lj+bH3F2QUCZSmkAomNH/hKh+enZQ6L
ibAqiYe72K8wZ3DcXELh27xhk+2PFpJjQ+LRufcqmgFGMUaAbjcm0SIEVLC/Rjgy8abW/h6mqG9n
BbyZhPbgTX1+5b6+UOf1GsALWMoG4p2jLoDe01Z6dAC5exDD5pQ+aV/D6k0fn0KCV6Y1CHffnpOX
Z4M6oTZVLUalow9gMgjINxLVbe6QhToV39V3fVV8EFFAxYN10xJAtIrxviSFKTmO74zMWFcqhGfj
CoVVuchVXXNevkIECuCqHq/hVkRJ24BkFQkoa3btLAuIOL1H8qxbiZTpLKmVDE7+mJSLwwL9AhZM
94qwlfyely0Dnp0JnOPXFeFTsYsZ0tXkMrmGWkQ8gKdCVKKAcdDKH+KLq/lIDy5WyUTUkNfX2zlz
NP7vnSO5BRAzpX1YNtYB9QJVrMs0X6SdXBy4MnUO8pslQ3/ZZIKjcxye5mLcsBMMotPkkFUzprsa
7xWM6IQd2hs19mFaRQy0uaa198Luu0uNZJCaKT93cYU54WgWXgLadjicF+C+0rgMJ3jjZvIXZcJM
eNnFGgBqU1U2MwX20Q10VrIjBB8BImdrmjE/2paDYlimxxg8wO0J1fJTGb3Wj5Ey1YkD6NUuDzQT
h7Ca9IprTbKOC9PSUbQq1jXukWEQ2tPc7FjcRtbbutevcUcRK3OeV0OZ4j7YSVa90bfPpRkq+MG5
NSO5tImrllyQPr7a8Yfm2Pyrrv32Mn8DGy7GWd2f7q99hozzXYyEYU7aL/1xwtCFr92ieJNWpmkd
DTam3stmV9H/ZPkbExv9hTGTCM/vWMqNaLb3sMVM5OlgYwwheRBjY/y2z+njZrFMfSzaPIYagqtJ
KQMw/barFpEKB6Ur8eDLoEflB6h2pcUeD7SOExqF8gmIPqvxm1qkBFzeDhNmr/hvy9rK8lgN5K3u
iVDI/97j/j44cfbR1jI2ZYBpiuLn2xanMt9NEJlUoKc35zCrkCKd08PwNs2JTto8Ai4uLcIy242e
e/deBOaI+jvZLV8/lJR/66lMWcVpy9fBPAOn/q3t5GvcytujztMj9XPYpswhQ5qz1YiyHRH6U+Ax
IsrEykdd50tfxUjb2WYX7Ti3pzuyMW3l44ypgVzlH048xhn9dQr88c1+MY2/HXnNuTwZ0v2Yp0J8
CDH0cN6HiLiZbzR+Oc+3hlFczgUwbXnlCL8TROye5/dlLlgmhzj6/tLRS6f65PvvNlppE+KsTVRa
FYXYZ2t/iW+S+8JdQ0M9Aor/HICzDksHhFdAQj8v9hE14i49PG0BIiWpCI5HuH1xT6npmAmET2nv
hrpoEcuW7jEqJtePOqij49ltmEpSWSZVWGcLo/18j8uel6uldgXwK7b8zRM1N9TSDFd14RkDS4AY
nQ9GLzqXtUaX339EqY/6iaU2sk2JdL6fVmDfK/xRUfz54I1vfVPeDbTaEBvCcqIbqo39rJ5xEq6M
cRU88C6c02Z+CAbj53v9VdhnZzeqs2fYfpgjbWRkP9H1g/962LJICCTvg4jE+VtnQ95ZVWuEkqYX
ztWxLLjG1ytpZUR7nXuNrhFYaAaGyIFNZGM+frwLU8M/4In7ND5yJ3fMCUA1TRlxBfGefwbHHbKh
AnDcfTOqM5zfCcdekUDHYr1iQMYyB3I2x0B1hyxjq25DUqaD3RBuI9XeqhVCMGfgPA+BxPXunANb
K6Hl/r/3gf7t+u0h9IoAWh+ZkG3gNYaIfHv7TqUgPZ/mgXAEdIes7AURDruZhqLu9fnvT/ovQcTv
H/VdsmJK7VM4K42SCpfw1HgSRRFBBdgJ9Eiq8SP6BEbegFqYP/V1+4Rshb4kNx2SG2/HgDw3u9g5
anLZ3G89RQq9pPw0kvmHu6F9W5LSpTuWr/KkpMdFOepLfQQ0x9lJ/VG/I/W/6R/3XfsGLu5FIc/v
Bz6p/dpNXuEd546RHGeXhUj44Q9v2k9X9U2fs9t1orS7Hbnx0BELabvHA8qjHkr4j5QfPutbS/19
PWl9v/bbnrnfk1A76FhPhmFr7Ilfj6+CGcXyD6DLT5fUv82/fUwuHpRi1/AxiJ8ud0s8eQwMPmS0
TLHwg7zpOy721yV9qx/M28C4N/0lqbaYFhtG85ocODToVGeoUef7z2vQoQVZ/vt9+c9LhB9htgu5
4WhZ/rzEtjxf1LaslNSkPK6tJwp9/Npvz1k5R23w78/6L2kUEVoijhadeGuShP/8sIHY1Sep2ito
it0mwPr+VLFdXd/Pja2iXxu2y584oO891v9u62+pXd+uz7h2B7MxSO0iNO6VSIxHMqxzYWEohCbO
4+uw+/kzdaVff7+9d4D5fY5iP1egVweh4v7zQs93Q3sMpPKaUbx2gATJ+WxXb8pQiPOUGV0u/ogU
3QsSFNXaw6N9UIyQMBTeEm2ovB+/TgnuzLjL8qiYgB70egXUfQ39SPkuzS7Dk4dWqJtwFy0jg7fW
etKauKC9XY23g1VfR1xGOu2T4Oqj/fQu2dVndbbK4XGMVnx6CwHVKoqMt+fX9U2SQZKZgeZdsb/J
1n0GGN8uaPzIYA1uo8PH9Y1SXV0ySamiGd/7+5Dct7aXhRMBJTsMoIsoqCx+18ARO+eJMJEQYaJX
Xq4c6elgeIO5psll7g1+sNVgihKdkc3JYPhayZqnrLShZn0dnfsYxtu+v+dpTT4ykWj4+BOME5AW
oNLOa6TRGleTFwpIMT1zRuoReMBH414n5Fgw+wjpzzWlcdv7O2qa+DLNF1JwRUAyVOG6EY66VwQ2
ryEmDQtpgI7l8hAKUzXqFm0mzrmnpqfESnxAphIXcy0zs2bezG/xfnhHBiTYr+1Ot58w5syo7ztH
54r/tGFSMnj8fTlACiXRaMKubNj69OHDVkNzIm2xCpAm4wwyILm5gZWyoPNmqMjoiH9Syj6loFen
kny/UuFobwiS0ip6zTpf2Zpugdi2mB0Wn71ND2QPdcrm6NMZUz6/lv0UJrJ4JidPSgbxGURpcqeM
IQoMSkcYK0j86BRcSj8mAkAajzp//26KYEy7SF0b6+ZTgQkgeKqyjM4a4DUFWaM8RLhBkhP15C2e
nVGPS97LOU0ZdxqdpkiGJyVo0uQ10UM9VGfnFdKowXj/xgYyvLReTbMJOEyIq6NP5fDkMmjFKXy4
dLce1tTUm1/I5H7azBUViLYgmWZkTnq7IZHegDgDphg4e6/VoLhIl+IV2X2+Av4kH2vMLrQ3jCK3
5Sn3MZJD6tyOpnoQke30hBPPnV4h90DWpY/qrYBWChSIu1pE5dREXHfnabG5Hv39lCkwhdvrwORH
ROW8Y55i+iCgGWPwIzGYAYNIymtgrT+rzTkitRczw5kHfNtyw/QROVkRgpe+ukbkMi/sKiF0U3d0
xlJZ4KeIytjIH1fyr8SRmeUzfjFjO6OdK2TkG8z7dm7voXvbFhP0OZOe2rqjtLmmj4DvdbaaMaFW
iHBAtqJnCnDjqqwrNrAmeY6o8z+uK3HYAM8DzB8tgdSo1tanuHYz4uQr6wJbPTVNG+aM0cYi4hvK
nUNGNk+flHR0nuD8uaek2vgxXirRPtOHxs3WEaZ1BF7dNSsPTgNLc9XhHc82GVfjx1f9hlwAXwyS
vqvXdbZ6Dw5bwZXi49ygkQLdrIei4WKrD3Du+KAI6BSv6dnXSD0TJtStw/dJDc9lrkRKXMECCg14
HJflJX5l99a782hWVK3e3ZbXD448v0SvKI+I7r2+K1hcnBMii2pdxnLcWQsZLUk9P25lEkGJemtu
1tSw6KbtOmWc4vi87La/itpqjV3D7vFiubDmGLYb6t59gSBhLi00ZGNlemCneSb5Svuqg2coYyn/
uobL3rtw5eam968DPNoDbg3g5mgBvaJvzNSpWnnaGLKEdfklbJRxlXSjEzPxiFGpEFRdvRMRaqxh
Acvy0zNWWImH7030QD15sNrZGuXG5mXPjcnNOwa3PvcuhKEbCX4+XF+sK7L6Ljkng6d1np1ItMO/
rA9vmI/Nr9068VX886yKJlQRDcHMHL3zDNjURyBJNDa+5AOO8UN4fXvagLx2nY2W1+SxaEO2MZgG
hu4goNKzzgIsiun6ePLBIRJj6RNkxn5OUBUhRzw6TGPxLw6vq6WshbAeH8BzBsPWqsHwe2/FMzo5
U/TESe2ibnSBHdEiVzwHMlngMwbOB9j9tI06RFgnCDbEfivaQb5npltrcUmJg/5nJ1oolvhIuNpP
Zvodxlx/gEel5wTIMEn2s2aCowkND6N6EWy6Rz5ImO0/B30Xmk+K4ZE/f3S1qTC9XpAW9cb7HJ14
2NmbZtP6aDk+TGsx+EX+QFFALhgTnG8I6wTviUhSnpAm7u19FNzcu8b7En2IUNZOu+xjB4BbF/v0
8f4B2RGK1kcvaFH9D64aMorr4R5FD1hD0E7QZMK+vdL9aqzXSnoHDFpoHHrI+94NIvtunoziLtx5
tznM/N6f75z2SErAIzv4d7/jOSMZL4kB4D5BhejpBxpWBCpgqas+HfDCCkag4kqAvOTLg6PSz5Rz
FpHTvt0dAu9uEyM4r8+jbnadUkWmp/72c+u7AJ78YCtEqzFyyi8tzda9E65WCs7W7z8wOIdH52tB
0OPixRU1GbEQhfPw5eA27lWtZDssVcSftFTWBcwJu2lCy6kCB4C+HkONd0nBnX/LGiQHtT2Ysjjq
4JThIVwGlfPI7lm1RibF2tCGAP28rG4XMszHeWDZdFgIu+Fj4H6dLCRZSnYHz9LslgwAhdVOskHn
fLKzuIULwp/uwt6pDjg5qoNudhuX7gGiXIIo5eGnINhXd3z9eGSQGrzpuXt2YUtrZKS9Nvzj5o9l
P+61nnCFDLT4ukiO7ivYQ8iV6MsPbVHxczzVIcJTgulMR6As6d+POsFon2jJYXjd7IKrfx8es+ti
/IWMlfsrsK6rKS5TAgcrrwM3/WriFs4Oi6qvre1qeuG/qTvC5/ZRSQLG0UXlaOUbPTWDxzt1k+Sh
SNK8FZ/kD9Z3VgiRSNzQ3aoL8dT3QRWyf0p2QYUhCJz9Q8ahGKJ19Rhv668U3oWOJMM+icOYazN2
PPc0PrhGw/ZXMjyChSUmHZAiWcHm6MrbQEDhAJKOGXCfrC6rHOEyRmLAmm9jhJK44xKorFQIP552
k/UyrqgBEpLmclxGtdvvKyR8Jr+2kc/T/D6WWTdPK8oufIh7saL5661kAYCt1ey4Pf2358WJpvM+
ye+jzwkJetzNyyqOW2PUMMmDjRaUcPHqkwOjZrhH18A5CMCBrG3WUBamJop66Lg6NFL2HVBENWDu
FMy+MRmMyNKlBtpP9rBkOyCHcqPY84Ov/9rK2BMLR477TUkNANMt5lMsb5+Vg3mkSN/RhU4Vsg0k
MgtxAAG8A+37jCPmG/RhiqCDMLnQEmVySBjjwjX0uycD6oHav0r/GeQA9TL65WdCKATWAOJE2JYK
FpDsS6tLSJ0Oq5iuGFD1WadlhOg7ZgTSZgG45vBBnWg9t0LZR3MJDmvFHMk8z4rcrJme9QGXbG1I
Jg9jRAsMAyWs5L5qrWI4hl6O9OjhoCeiCUE+qm9YewkDTnpLHPvJRh2TheshL0LM2aeedPZxWX6a
inVJD/5x++LooHjzWPKg7OhEuFoZJTwlDUNqSHRkt0A48XWC0znc+WgGl3BZkKToUldlYS0uPhDU
3AxQx0WEDo3n/WUz7ttXhounZZUBOYfwW/qmPxXwV9rH7Y1ZxP1ue89Ezha2gQqi8d+NqNI309/7
MxlTRy/1Yl6W/g2Wrkq5LRXpecm6CFeGuZLdZ8o0DoSiNXaBxkMuKliXj9qjvNYT2O233QcIzaJd
DcbF6LjWZTTtDPT0RTBzHBKAqSGH1g/CcPUbfPOrjfz9a34DispTre5MZgBlIj5cw6dt2hU25OeD
BJMqaN5OM+hA1GEDGr1MmxxIAYP96QWew1cfNGMflEgjNd+Fc2JV3tL7HM5o+kov/o6XC9pc+wHG
kAf/9Z01GaHKwCBPD8fWn61vfSg7uTZ2l6zCdExXGT/xgIpZf0oyVOaWoFcNF/lY40Dul9Wrs1gb
sRZyZLl6hEQ5up2cJxG/VEtp+7DO4+dnO0fL65KnzKi5mnNchBYi37c40zQXAcdtosVKsNugHHKb
XggFrDbp/CuRGRbtG+C13yCZsEmg2VRz8hnJn6mtpRa93DUPNiyDNnl6otORIrf7HHCiMHWIbNEh
3Pwbk3A8Ztt6mCQRTcD0B8dPYUJxX6WFr4e7MVVI+7nb5DQs6gjjM1wN8b3LA+I68ooYncEBBgOG
2DU4EkS6vAQjGNbos5rn6CgKbwfd2Fh6ad1iYICbVb+R3Z/iAxrQDKJkwdxHKVDMNJ+8AOqp47Sd
VR8P3WpmO/56uc/wEPF8oXmoxriRzM/M9MwMTylnxogiINO3+01NhhID5KGJOI79MQVwH/9zdikJ
fTH4uJHdKvTOi7mIdEMPiOqLxNnNL7zcJWoC2fthLG5V2AXidDh1Wvu1bjjjuHjTk9mMyN+FTZVi
YZAg7Y7P/Kt74Fy32gF9S18FVuwh19nAv4bXkGLYuc3rsRhghiljogzCE/Qlqek/Jkz+Tf0Axmha
D7ozf0kzvisOy91dl9vB4MwalCiuO2QkXzBzpCv4fZ+oWtWuDz7e6rh9tEmeiKFgn2LNffY2FR5K
3zniZD/SCd7hy+nKJjxptEW6gxvW8O6Zf7Q7vwokJGd3MoQ+2/Rov7OgEnp/2jwMtExOysO+mWNh
bUlK7m3oh6AIm7AaNevrkBN5VQZyQOXMnRWchvS++D7XjvYNoCGENzEQxlApOQNykjIKOEz+nMq9
PYwHoo0GH6UPVl3P5QlPhtHyZEMFD+ZE+nVCZPdEjq7udbs/clz/ey9lXO1/bKaklfQRkyZj64xv
yKWhmrJ57YwztQBWk1kPztw+Ot/0qgnjSqD4Cvu66u9fDQzzmIpvvcxgEOBV2TA23gEJ83tFAzMr
xl0GjuFwHy3VmqB16lSrGDN0oUG2lIf5ms7Yq9J1OeGh2ZLTna162FOp3Ndl71W5Rzpx2oijym0v
WBKnDY0THrCKxrcJpwDTwBC9pH43l7LG50dp2i7BezEjXh+uXx4muE7g/UfPpPEKzPp99U1QSCTE
yhBEKv3CSkXitUfH/XaK6jFJt/M+ZIuziu5zeoi6EPvrDriKn0axVKdyLAFvbO+fL5rLs6tv608s
XeqEGZkajC9HML3CBHsHHsJ4XA3bYJ90NqVfZ9/XHJTvr5U6rvDdebiw3MEbv9kyA33M6xOVsUGZ
tvPKH8ZdD/4LwMRnDorOVNJ+/MWfu7jc3C/dSVPOv1x3jJL1KsARakwUTWhXTYse4cmq552AEoV+
WjxpTPFkGIhwtuza3efsOudNOX+yAd7YVC/bBxFpRC2fP4To9dbR2zu45qZysjSswaKvHk8PBAPd
8hnD7AuwbyxVhfTqgU8691Sj+Lshb5DARFCqntABYsYyucv/Xs5/M9b9boE6WemzfJkO++3KVfNQ
7fRzccHNf1ycF4+9ex1zIp1BTjA/YWhiP+9LAiGVCW0bnad42s6YyT85UdkMf/K9/z060xiYRHsx
IWegIvL/Fcz/GwdxuTyN48U4njOF1S4Ksts87lYpMCC5E8a7Fmai3etBo++O7LfO+WxMlFvpN83+
8/m6RfVLG/QWnPxysdvnPmy0nwKgEaF+f//7bwi1Tiyq3vMI31gS835XbopRnTN9rk3LZLcQkseo
XtVS71hiYOwXmEF2CvENhFVcxGiG8HuevJN3IHGnitv5AwtYnuSzfIbCMB+Jo+sc2WHIIFf+Q0v9
SThMrLKhPLDBnjMghIFzvgq/PDlkDEVFJCwZAEJoPon1wGwP9IwVxlfF00KkvUMqpkMiR6a3cw8x
DHusYY4EnKSxop19sQkMiKkzQTgNvya2nNGLKA33IR7egMSasCDlhLPCqUlKIRcQtV5FVoAxOtYE
h5j0jXRXLjWJJ8QQ2ngoEQJjosSZSGu9H7c0AoUn9losEQM6cwdQaDUxseeZEL6YNXCPwOcQ3/ro
7uNHgYYJtfHsNRbDcqsnDNZLdh/G6pnU2ZEfaokiazEooAP7FaVOjR4QruGTD49Xs8dQzkGLt1KK
dqMLFh/EgPRCNI+E2sRtXPpdwOz0+GdyW/pr0/g/0s60SVVsW9e/yAhppPkqIPZ9mppfjGxWAiIo
gjT++vtM68YtF+lNInadE6dqx646azobxhxzjLfBIAJv7Y5AWSj4VtXSVd3rJEYWlsnU7OMy8OeC
Dv9Og3GajiXnMtQ+WvZt9/vXqvyA0NWGrLV3LoamX29hlUz3L+oieI/eaWwkyCqjQ7dOlid6qxra
gcqCr2MPiSlz9iYrcppjMs2yXscmNWeSm4MV7khYGp4ZUq1NyWfx94LUWqJSKqnBKeXX+QO6P9t4
nq3RYf+IR6CgvtHoXyPVSqlJXv6+Ks/H1XjftPk0wR3WNqLy5YvWqQpxI2uufhfkwTDB31P8w+2A
BBzP36JLKShqVD94uiEPQ9c2JIviKpJuDC0aXV6f8tbyOMKuwAbWcB3p699nqv7AU4gVNhG5AVvE
Q+7+zx+i4wG52ehgBqgWdUFQIU+RbMJp20GpqKD0+kqzL/ugri9N27Nw4C9vp7lSObdvjsT0TD7s
7QQZ4gWlYMdYAuFdlCCjBUQp4emdfpQqZNHg9YIm6eD3Hy7VgqboS2K3869KRK1D6BcH43TaoxJR
WBUqJLAVeyfrT9ErIJYn1KgFtr7pbqu3Jf8ZFHc3qFU6drtqbXOKoLpcr9JFpiVHF1IeJptKiEch
Dgn9V/hn7O0i7BkzjJDx9Lb4VsojD49kWy5TVFN5itv+5EiBQpBwebad3YZVqUWQ//sDCSCIxrGj
dUSsnoZKLJ1TwKvdKy/b5E+LBuc8g6iSYwDBtwJHpeHCf4aRQFz73zFr6WuoyIqkVIx5pVSCLrKd
jc4jnq+Q3pvGMp7Pz8RwWEKWXb8Ltj8c1+p6kXw/T1DroHrLbQarF3QiAC4LY0gnHxcObA20uI5z
LNzOa7QP3xHW6lAGJHINL7sSBGyOmGeu2MZ7pfQqnonaWsiLAN7F70Smfty9fJ8goIJKpz/hW7Ah
bmAwwXZBIcrRxWotIGpeB9kS+2Ab5TL4unOKX4ZFc8OYKVb+1ubp1k+pKrfG0QcltsOk3KFF8IVg
tF1gHwKN9/d9r70g7tsuo6ShQvegZX6P8g/Lol1kvbxe2mILcOJGSzbuwz+BP/z7MHd8wUPZ58c4
YnsexvHPmeLl+k2ebD8mH4q9Xi+X7isP4qS3opvRNFrTrGp5kXKVZS+PULvDBGkYjj5Cx3PoW/PU
CVGzZYIOEgjTUMaIpZGxILLU32ZaO9SHTNFzqSK8CHKIMA2K+h9rFz6yZL3HzDizFk3zlWu33Y/V
rYU0pcjkTnpW5Um0uW1z39ZnndVlXMA86mk2rGraPLSirTWgY/vVnx7hn8FA4IlEPuK7VVMsaVqC
WiJvXDUssnKWQAgzh1OP1FPq0na1Pqm3YKsGVtboXQA0hK+/HzO5VgL7sRDiYDwcs9NJO6nnmI2n
FYx51EcLfh4CU14XLvk/7KoLt/CR+/frv258HXCrh2qs+kc2QZrtF+jqb9Qh7RuHRRfoxvY2HUfr
bIqOS//3SfOd/n3k/kl28LLn1chbhWrA37MuI0VN8w43v05V4vp+Wet9lGmomEClE1rIYLnHqhUN
T0u8YApnE7vSn2oQ2TTQznC/L+O9C6lg71bfMRjNq7Oga9VNqTfBUMAzD80tZDzGGpLhmtv5vIAf
kVbwgZBz8VESvPeYqJrjm7xdCUQkTwvKzF+CwVeioMHW01c38fThxaTRTDtQj1KXyevBbY0QkLCV
dyHicpiEr8peKJ9YxaDP02Hmu2eanvkn1l9j2qH4E61kOnoGCH/+dSyL8h5MFRDalCKdN9k1VwY9
I4DfwOrpWcETGifDzivt3yy1SsAhVPNRmUCI4mCXC3kej7QVBZKee+zFvSUgHaV/AkiQ2iZKOjfU
YjZ4Zg2gC2AP9Cn1eXW8AEWYQO+iCg9aZxBnlv5KAaQfj2jYayv/Xfm+DsDjD1M7hc8rOdkEogL/
79IC53HYRPIAnAZ82LOzBtCz0Setl3JhrCF4ufMEeW9517r2slFAhzpAkUglgxaAC0EoFTrP8hER
7/Yghlvhdds7vyd0HrWZKUg3jrJItnOeNHDyLtiFFbA14bmBVsmdw4c0vS2OG3VlrDqITA7NJXJs
mxham/cif6Wo4UTosQhgzFiCmgquIu2JMAmsgz3jp58W1HwoBZmC7fpCpW5WzdqrTLCe4KABtsGJ
Cw03pEuQONDWFHugwGWIHGnANvLKgrWxH98WB9vYxDulX468lxLgQT+eeUPkEYrYurkYA0ai2d/B
lSvvnx0TFr/zyUuw0+tAretsiaVOMcGCk6Z+x3kFNS3iWgk9L+AlucuswyiaIxx3fIf9dkZA4cIq
+pCxs77QFtIBAdAVpTOK6MMq3kBgwS09GNLnKpHT5xeiUiIq1hLACN8yP1BhncSjK0gRRI4GJ6D+
pqu4BTgEUbESquV7dnO+n5+Z5lqy9Z43BMbnTShR3xBwuoJiCey4040hBsKhcE+DlBtIhGTYJ2QF
x2lAWZn2TLfF03Oo9g/DikvfuaQw62KLLhnF2T8tHO0SoXRKB0qDLLxMeC47OX843DAndqcFefRH
h16bPrjy0RYO2nDY571BwgH4vaaE2RqotNkR9hka2OF2LyiGiNJkTncYAePed7Vo9fXZ5rtYt6iX
Gw50Vp+eb+zEJX8TLL/Wuk9nEBko9DdOlOw/xcoGVsfN35HeoIMnWX+O9h+UF79lbpWYOCD32ltl
2KaXHlnFLEQ6aIA0E/xZoW7amWWfISLktCGH+0kwRThxkiMASItvrNMQey/X596Nwm5up0SptO+t
hgy2gTCXOPG4BMCgLi92j84CCjok7ZT+UCUCS9LtfLN+Ge3Navj9PuzB1LwgmrEIloVFCfM0sQd2
e4qENI3gCtau6B9J84R4JnjGmku5V7HS77ZhbWJaOfRPpSEwP5EEj950/lCQG31B7SJA9rQhbgDk
q4cXmUzy9YyUkTkUbwj0VMjZCAiCmunN0pE0R2gcp5JBClQPNQVKiST8SH+BOkDH8OK25qLFAMfZ
QfQm+6Q6ggaKu/vGabavHW38G3syZEICCBmlQ2TGVGC/QG3uU2igFVyrdPG73kqZA6awiNqjxHpD
CQ8pm8t2jyKlOE1Ap9xOt9+xdHT2g576cf5TjVpU+3zQElqfhnHvRNEQHJxDPWZ2JuO9fldDwxI0
7XLmqwyRzEAkfR15KQjt+8IRjVeVPedxS8dVGvhj9W1jOABBZsYLafZ2754HUXeRc/lRl/lzRJmN
OuNqAURiJHCHGDCghHDp0peUx/FQdC4TNKRQ4OZdsOCyeL2CGunqfYG6hB1JI3mjOD4/5QygwLR/
v09l8RZ7yOB+XKe1DK51OufSJcmSqUEKAbQghAvPvCdllxa21ocAtDxbL1DHei8c/IbR62jkH6PX
cjmtU0SX64XR4wG6Qdt8wP1JULJcxI7H8D9gkuwaGFRa/SV2H9RsY+jGA7WD/XwtPaeyuN9rZpxM
0RWCWIst+zjvGRNygOg7/4zeL1gQQh0Ew0WfGWkwfe23uhzTU+QITM0e55ElnFDvJtILc90irQau
sznTh06+zRUimuIM0Ync3j71z21obyJEkGZoyrkIa/LQIjGJQOmmdLL9MQzUqnscg6+wpLEQvPTg
Kqav3ir9oH4PUmlD4mBxS2hUo8H5kU2Ya3Pc6h8GLUC8CPSBt03drT6vXo9vVR+rRIBUfMnJawtL
ElolIAdQnCDEwnrB3OzVm4WzAB0B78OggwBAn2Bb2cpXirMFby4r26x0u5wLR8TOF18s6Fq6/Stj
4b0rX5eevuqQ4UGHBD/XBYR/3iLkxuPCmCq7cpd5MKc73RlcQbBEQAXWYI/8wsJ2dXcdcu5TUG7f
W+OGpurC6J2B+EENI7w7yejb6wEUeJsJEGi0jMGZnJlfa/Zxcnmutp1l1pU/P3Hzsfx5wnJwC0G6
FQ2f1J38A3IQqgOo8JEhoW4lLD7pVEeIc6V9dLrGbWKebFV/3gjI9ofq4MOGIeOOfMbAZ5OKO6aa
ywC8pjr3RCZDnmFBTTe5YHwiCG3gFoJ0KJSt2/M/HzHHR2iUikpQ4QjQbApSTUFBUVRuw0noaqQO
4aAYo+Mfdm8LAaYLezt5sMay1NUXCo1hxJW6VD1Q0bPjdxCD0qZNkdX9EIRttHP5Y4VAW9zHcGUG
1UEAPA+vyWfnbSnR6uMUcvfjKzTEPsClorQ5k0LkA9A03x0cLFaH1QkNhlDgQEGDXvrl4vgKZRbV
qXxoTg7AdpcddAYVtz3wUGMDaPUNvBBLVlopdF1JN4HanXpAdQU7MBrSHSPhAtu6QgB1sudPvr1q
RZeGckIGt86H1ASq7XEKEbTn7QBmgcRRnI41jketP8Wnsd73cyf60kao7AnDmOP70bD89zOF7RUo
xtsSkO1tAVsaJKS6KmGqdlwcTocpNfULWNEWvXFjoNzAOzK4K6+lKRyy7w58OyveW/TJ/5AHjYvE
TiECfyYXO8/GKZpIpLAOnaQS25B4qvWxs6IL13HOYHzBrLhCIBuD1O15ics3DXqZ5OlTpPI7Emo3
R3UAImtuXdeUMF4A7sLmPg1arkfeMrpN5J65eKdoAUQQf1EQ4MD0RCMaVyE7XCsgu65dabbAJoyO
tNAq82zbF/WtZYvegdfzesiAeDT3EpB3V0BVyC0TVb4gm+ynJ77czu5sicdcxTXuj1OU2YAeCl7r
YbKaKi6JDiI0sDrxM6Ifq13gHXUbLgoRimsXhfCcVKiXUT9R6mIZpirLmZlEFHsdACLHdbyG55Bb
xx2Oiqk1P0xzxH96GmUkAzOWiBjKsRBQa7yI7gnC1+8/SHryEOQH8QSUEaQS2kZ/PwT1OPWNMD0k
08xWadLOYNThyXptmPfTYbBspKmPPjE3hvL3MJLSjqTgQun3jaYRR06lLTj0ZnJDK1R5Np3HcWq3
UqApvnQ7ME7e85YypQ14u0R2EXCMge60HLyM+OCg6/FYgWXrrQASYp1LnrnzViZm1g3rW6sriWsS
1BJtSqGGDI2w9tCWqrNXtc8aSEoXYY/p6cbvgbbew5dkY05wsup/r0Bhzg+u2fDI/9kcrQ1dS0oq
tVSri6acaWjwksAhylxiw4x8Hg7WUAUOtPpFAZtCrfUCjBXkPpgA5/QaNxGLJVlsb/3YP65CLUNp
5+a1MgL9jEYM+SvWYwsda0tS41lEOPGtNtBMCgOn7xJA2guoo+0RVwCCMNXuHioaC65pgvRHZdG0
FCjw6DuAqY8Yr0RCeyW59Kk1A/QcgamjemPsbl1t+AEgg9ce8DBS/rgXTXXuNBDv3V2+eY0W0YuO
PhGc22GxS3eIEMymRT+wpzyVF2Ub08iu/+0VVohUtmYrmh3jmVz1AeoTRqnVSpFjrE4m11uFeTNo
pBmZBcEKaMEFlah2FzBIAboIuLay63yhWYN86yAlGdO73OatppP2LLQ8rnGthOaVWjvZ+5y04B0W
6vwDSNZcJeEWbmz2cShUol5Rl3d+P+B3ztmPrcXqkI8ayXcgen9/2Z2yMNGAw+wm/0ROGb9pMJMi
pQEKeSFfaY2Mt/PWH7T60pc6KfEY38BHai/MmUm9EZK9PgumlwEAOQzdMaxAzgC8zhfvZSAMvK2o
AgnVKbAjvKnTP+UrbJMBzmWzQ96DCx2HE/9D0btFYUncyCCuSf7ybkcetn1b3gqO/RHkcjGrkMHR
xTN0xeYkoXXNoIxbyevvq/FTIE58c0RxU9dgDNM6+Hs11PhwNlNJwstiBl58itLveyVQIZRVr5v2
EFneK7imthPbgOfe8zXwAMzGJgT/b3NGn2B37IULWEtg4alchC8SzB5tTNqkrtorY40npnu4UqEF
g4O3JrBHFV3fDrz4FXKIxWGt6bxqI66vuTqKnf0rftMjU+0ehuCOFISLfp9uvYpMdCOiiVsDV15F
5S3w93TbLciD+jU+T0vSomMv2RxoffgTnZ5U2PUzK3r7UEPwWDdbufbaSE/EI6gXvjTp3JzObahl
o8TsRS1L4nm3t895X29SdNJFxP/7fPJKQZa/wyNFp9ldCz3pyQ+utzI7idCzUK2g278jZJWVB7kO
4gAPjhN4gJBjZrhAHgCWJn+MHe0YEtMIAKEEfqaUoFaVI/nL2NFu4kGB0FL0cvmAqwRORnF9tGrm
UEwqWw342rI/8gi09q3VharQn7o4cwk9e6j3CNhaAsdNEYHCnNMaXRq7lerPYMuM6Sfr3KriL7Ur
J7seckOOzkDbMUP0psU7cMi0W+C28OWNJEB0w/QlnmnvngOhCpseoUKgvHnwhcJ1e3sbyjN8Jaal
qwt2efvUP054N1On4NU/R9MYqz5YbQ0fTkeclB/b9PCja5eVbOZXc5+dTniy5FSUi43ABgDq7EAj
232A0RvqPGlfjitlhF+hAP9RTwv+JIihvbY2t6mORPqnv6xYfNC04+yPOY/BXF3ezqirJd2wZSGz
O6ccpn9FQiwPRAccJEoPv38R93D3Yx740uGzJf6n3rUtk8RvlVp6QhNJ2pZQNbu3QTko3hLebzuT
qnEs9CFCnjr+Kg560NcMDgpnn9D1J3WlUT66ciUaAwiEH6dJgFCY6VwL1ALhhWYft+XelgfFnLoW
rEfoWVsqs07rPdvQJzwvqzHSM2iUWyEnbmIOKA3mb+V0D5AgE1Gv6FcfYS9Z3dCDkx1IDq/U8qg2
tftY6CHxoIs0oLOm7ISiGWLBc0WIPFw4x9Pf10n5mRdxSB/WqZYQesUpkPYnPssOpj3fWe/SS4cQ
OGRREAj6GqQ6JgWEHQ05BGAR3zrbhl3NNQjx7TG0Gg0JSRUEMOJXsH6OnnWBnWiXGlOpKCw1Rbp7
mPhtX2uJ5RUV0vgMgmsqA77XSVikbuqi64H4vd6jXotWI1CAbBJPDOfQBIu9y4rURzcF6xv3SD5q
ufZ1tG7xVTq1ktP0ODisU8KVOqycNWgx8OIIJkJNnpDZAIRGkmy1hsvnHFeAOfu0MmjG8NeVtkMi
mSeZBhUlmt2lfjF2SAfSxADxPRYEIH3gu8FSs2QnW3t9fbstRkcKk53IzqbUCXGJwb5lg/aU9SV3
QeVQsaV+AleCP4j6R1OLst4AFpcLJiKmgoeMicDgXcTnoTMnt0+Jd450VHBwOLtCugj74Ubfpi6f
ATceEuQ0wVvDZH3o4z6sNZzQ+5OktuZ/DV9b80rOb0kha0KEx6F3E23UdIpbx9W3ivZkf7T9YhQU
dgA7dWt+3AbXd3O73yR/VPitLffWdiKcb6gjQwGBGR6DN4cX/I3iYXGxT6zfNutnqwhCqjbTLsI3
KzesEn/So218Xf9ICHpznMX8UEA7vr+ySzHVWMhadv4H54pifPY+f/8m6/T7HwteuyqDkx8pSsmC
I8KPB8+XsYGirdpkVfxwreuRVkCOTa3/OGwtZ9L03NOOKcNmveL76iLs0z44+xZ1H+yKOqRpWCk6
CEM1DfskM0DeFVKEhCaAgj3T38mLpF6lwLzkx6kChnmeY2UPdWhjAKI3QPYrXTa7wlKSNpJJsU0o
CX5RdIYY01qrizaEVAqeyfQwxxUks4O3eIDFGoKQ3jBEAJVkYU1+1rp1M2R1cDmz/C/zNVC7N9Fd
PBo9D7tv6LQA+3f8e+XIXHYSoM8Hmiivx/XRTmmLoSYwDZGqtuD3kNhNLlahu8WWcvKkDQsi2iU2
HSrb3EUrHVoTpARQYiocM8ApE+VKinG69q8QumwuzxAatdPeVj20g9+LMe38XACsUf3YJjvFG0Ro
XyFneO5CqoMhpWrduOfzpHH9CVaN8JHwKwFcMiun3lrFvHxpcoe96KXlL/SmzTFrXXk8gyS+fE0n
f4GVwt/+3hszbIfV5eYdptE3ndy1PpNpF+HowSbgi/5t7EWTgvnhnUNdBAkvFFXnYFh7MLglLl3g
DJ9oDR7WZHeW/5Fsi89DZO8B8SOYTosmQXgWpNJsv6J/+AlVm0cLqzEuBQf7H/oAbUJ8QsaFScsO
kdnbDMjRJ9BPOh/Ceu6FM2pJq7zHr+q+BzjqvSAjAJInGgPhAQFORC2haDWl3EbT0tQ+FyznL3rL
OyA0xzzTpfwC06C1QzJtKprlEw39929qyyghaosTtb7PcnyeFwAKcJJRN50+qA6w29gylVteQim1
HtyIAX+eXq4vOriLdMET7N6E9XvKq89HP5RGxk7BZDnupi+IVAzKZWLvZ2nPoHJF2V2n+AyKfJLN
KeiHowKOAHHyfT9EMHmoLkx2BK0DK1/7qB0M4QrFs5NL85Qy0CwZI2FqTnVHF01i6uD9cn8vTJhA
MGDOW/qbilQwDhj0XAN6UbEo545Q3LOLbV51yw+6o913VKQp7OMBMKHNvUchGSVuVzC2h0f3bO00
pat9nZ2d2n9Pe7ugAMSeQS8N+HQCzkO+iXEtoWmpIS99cFNOBrQatZfStVTgYul4n7yEs+Pi8IZI
EV485stx0+YfBVCEaP0D1xBv/6PACFGWsEuYc8kHqdUqnmhLSo+ffFPxCUGMfNBBLQSznIy/3D79
vLunbD7BMBLsHqgThP7pK2Ihu/L5PrfJt8xKUr48WGwukFC3eqV+aQfr1uSwQQxpnoOGMAeSJixh
XPqwW2+dDr7RoNpcu6vb5mRrlEBcaH8v+1mgYmVeUIB3SLPQzb5+oO54P6qCyvd7eNWajmmtsKig
41WcbiFqcd8QdymRc5ComLxBCp+rFPw3ZhfVyGojv4dLb3QgnaLPin0DBIIM9jAsjPWdHGfHKKnq
jjJJPnPknSYdtBulaTAQ4ucvR3QhQWcNjdUNfMeSS5KOPiVjMv74Zb/kARbwauj/PjWpflHWMUN1
7PRV8XS5DMHtlFtBN6mgkbegElfI9CK8ul8cvqIjijmOhwbvN3k22RhQmqk6NHCDmGZfqoORh1xa
yYsC134E0GZzoG2adi/YWLfQn4gAabzCNyKtt3khiPhv+0vuQruC3M4bmyp2+edmtRbxtAQhfXEN
MrHTAJuJGdYVrYz+i+SK9GGRD3WrU1Fpv9GsoMQ+9OgNvB0XAX3QYqhToPHdBEqTQJhcNu+xe6HR
ii5BuycP8mGGS0ay0j6KPhKyDcsoEqiHBOvHKtbu3yK6hpF0YBVVF/IhAtcaSfWa9tQF+6EOqLdL
M/+p9ja+j6nw8JCAvkMbudePH3LKoLyogVpW8uQ2hqUIZ7eHayJI6/M0ncfYWuS7hkmKaFyf5OOA
4jN5GPDaUquo3QHFONqiWuOEdNhLruLAoq2D4SQ+SbSz3a+GUZ8t7eOotaXNc6m4nVSmeZhXU6FQ
WI4LCFREfgsg/SDppSso0w3F99qT7sfa1p50x5tBjejAoLBAQCJR9uH1cO03tbvlWo3/xzi1p1gQ
tA+RdmFJEdm/7NoWxjGs62BuWjcCPgTMzMI+ECEZIud/XNdaaeWaGbncOd6HxrFSGp97s6WLc222
HPa/Glrs9bb+P/NEwRres4reVz0/TU5Sqqle8Q/Q9oY7ofpeTcU2optMH457KHcpJP8+xaeb+DBo
bROT+JaeT7dMgLqVWUlIAgYr5BqaJvd0Ex/GqW1iFPGalcTk4L1b2Vx0RoUjjxA4/H1C9dbTj2Ws
7Vkn30tZ6jMSKvwIuR+pnbYm2C1zPn4f6emn/jCl2oNR0U5ZkIilq2iQ6/3gTzrI3aBhOk37U0uM
S7mQ9dvxvm7MBf1PhzrIuCTJ+X0yTePUskxcTi5SmFzF/gCnAgZNnCQoNyFnmoYR//whPOqXtNh7
J4a5OiaGRojx0EHZO01VYKmWjdQPwT2mPIzjdQKlfaJNAYMjn6ULZeQ5neG+m7vxWzD7feUax6qF
/DANUJQDXz05YJahjA4snTBXxJhm0lr/x7Fqgd5r7aXw0rmvXwuprGgIIwIdbToAZ77ghsHEl/Lj
LhOK71Rj0AfWameiKI3gUOSePEmRgqK8vND7Hdzpzt/FmITy82LJCLY0jCnO829j1g6IGkRlqh78
f1gw/leOzhrsYrs9lz/3nygt9QSMzLSLRcO4T+PTv3O9A6gfDsz1arSPmcZcBdfjOMu66lqlhM+L
uikSPj2aDyPVjktR7U0zOjPDBGyJOUXWGCV/mrLMqqk6/fTqVDttaPW0BWja1VYzCtWgMPKWNOG5
gbV0acsbJRt0+vt53Ic0tOf9QO18mcB0O0+CzxyZooZ1VZ/sJ3qfbaGnC5Pnrrn7sK6xcoxarUqS
7gq/12FnBoWL6AI0Z7gX7E4asA0jPltfTYLlKBnw3o36NaqmF1M/xYXEp3+DrxLPDqCfYeC8ebMm
ev2zG+BxqNrlWXSU/Ox5uTRJh2JaiNsxpev/cmAeRxFL/LCEcmgGRh4yIW2SfusjQdmHlEpZ4tBv
Cs9y0+LVLs+sdS004tl98XrSCkEGF0FuoCoAvvsHDqvuHqclECTa9SLhavr8xYrVP//HudbuVPOi
SGV8Y67iGsISbi1mW1LzYrZCOr8pxIl4+WM8xaR5pgn9cbkWT/NblUbH9lWaKGDbyjG1PgvbBesC
CQJsbiNEo2m42oE5tgI/a91SCQGpzgyeH7JPIt4Icwbfrgo0z9NPycq53a/E9cIWH2bD5/Es0GkP
M66dplPsq+eOcZEmb3STelweXMCIk+GX1DDQs9vjcaDaUar2weF6UpkrjVVqOMi6LPyZDKf6gMMA
wEfKqk1jKk+Pz8PkasfnFktBeKzYTmw6x8JJFtgVxgLaS4XsBvVBDzy4iXBM4Ro2ZVkdbUWK8QU1
BQT89KF4GQZz5AnxPWi82Zr2vpbJtfRyr7b2rIfQOj/M6YPfjzYYbuuKBEvD6ott/O1g1+7uJDKi
XK4YTVqhOUNFT3jBZwAeK/ZbHon1bxjxaeh4WPvaXXNKCrjAOSNeeiNAumy5O+8swIR0GwZqWMj6
m/5UHlKtJTYZSyJ6lgORcom2fGV3qEpiltMwXsNSKrULO7tG5v4mvpgCSVrogvbBvk5UPpzzVAHw
TDrSMGIdyXXPXh8+nTrM4pYpVeuqZxK2DNBJBweDuoWMiiOeYMhV7vt4YCI/eR2j6InIYOWi68WJ
bfoZ95vylzN0/9oeLp6bdNLC04GFpl8FoJkK8hi31Rf8q4XMStPdc9+334arRSZZyytPCZh1bKLX
Jtykwk2B1wrSHUhKlvQhYQEQKZVR2Ecot2dy3QKLxTXwXfpGFybBfqXxQhKn9rcfVYtie08OvIvG
5ouvFs4NyX0LDXC9jyYOXo2SUBkROgFYA/xvY2OIod4bI4pS+4bD0rwcoyqReFhgjRFhj+DP43Uq
ai3Y37YmNBGxqvWX8RQF9Oba2bNUXOu0cQnUgLC2742Jh+33s6PnZ2Eopq6CYsej6DQNcfMTKkr+
O1q/yO1hXOD+/rk9T0E6Sge7TTAVqlaLk0UFwKxTHLg3eq0ZgLEryTGWFOhK5/Zpmiw5DmhiQox3
9jOIflRLm4wgpGflNNRS/t9PqC284idBGGj8hJzvj4bv1PgCfqWu8WHggzemgkQUfbTbTSH0/mH/
OG0PA9diaJYpgVpcWHJplkhu5U2kT2Ct9CJFh+6wPsxvsqWWVrqo3m6Dw763n++/sNCTWR+0kOYl
itNEpwNqaKu4r67lgY4udtzPhvSFpq1prICV3NsKcpPzcglvL5+AE5E/gC22RyDGTiSUyFvZAHUR
S+HmRCECtcZwm7viIYS+IDgAiXJKe3DlzqQr3x6I5OxCPEJEbKiCdBnv+0LfV+aQgDsFES8DvRev
DQPzQtJ+C5c6SgvII6Guji+chwim+dVCLdGYZpN0BYNkdoUkcdczhXa0Po34R0tszfiBwFTM8d60
0uHvh+7pG56am24IaTzZqOOV8+Kmpn5utCcQLUCeThCgIcCLqhFo0IbM6Ol3JWSDAEbLtDtrB7z0
s1MWHvU29xdioJa8FUv9+3yePvy0hzFqJ9hXTn77kt3HyMYlNspLUQvz2RAdGezWiz+VrNOX4Dnj
tbpsGv7/s5z/TrF2jiujMvVzfh8+7J/B0KVIdIZboSzcGCWfXs//TrX+cs8PxUnueIwFkRwOKEaL
dAvPIwnhgGRGM6U5Lj9LQHTJwJgBzSdJrdsVVWEZpbdO0uaFySslB8wqqjDG523ytfh9H8U21ePB
w0h3nNBDCKZb0vGuBiO1wcqKDC4dF/2mFWwapJbfXMywEwDWFwsoFDbiftuO3aZBniYTj1MRi/ow
lSK8qKqMjgQvLYSpnRCCLtawcLoGovrxv3xjj6Mpf492MXI2zmTh/lENkQdIxr3+vjdPu4KPY9Ty
Fay9q+AWpOIYYHW/JDKzevIAN3Y4ROhjNGbYT55uGl0exdDQSsSXqva6SVVSkb1ybk88OFMmCrxA
M4VDW+NIT5KevwaqRahrVVZ7v2KgsvdP0ODdT2+n8UnUNKFalFIOkdJOYnYpt8WUAuc8wpVhfHGb
im5NE6rFozhUfc87ii+WgyeuQDCV9nXWJC7xrPfwuHD3sPxwyM9xrqcH5X7sSliZaBrQf1O5Sxsf
QQ1Ld8+iHkZqKTl1NbF0ZMnMyHO8yXGJOl/jSE+iw19Tqn23UJrEw46zUFGxb1ny4AwtuGl/nkUH
RiGKy8hUtn94shyjOFJuhyPRgUwvH4hQhwocpVHsT5qvjCcB/K/RaudOlfdVGhthmzIM0vgOeF2e
GXHf78s2tox2Q5x48jD+a7Ta4Uvjgxp0fOYmjD73+FSgvgCHRMiLNYW9pnXUxLF5OBbFUYkPHY+x
xEEXhfMzT6SbQ/HMs8tdw8REEK3dTkgJo9Pc7iAuiJXb34Ml+SnI/E4gEploirBcT7Q+QPNByQBm
g0Bkt2HAp2fxYcDaY6wMJXQvcx845kLsXMnRh+25CF/gOU3OIzx1sdSEidP8FTwNIA8j10Lv2cwv
UnY43PdwEFDM0hdH4ANNM3zy8PhrRWuB92AqweF089pAX4V0gj9qOiDiD/hty2onH8CnoR1kVlCg
T84jmXS/8aZ/Gpoe1qp23g1fvnlZzBgllrhinATFXoPmQtNkGo5DvRCUdzw5iQo2BdIWWhrgxfEH
brp15Sd1zMc9qZd/9PCUH6uC6YQb4KBRYqGvECwFwEJbg7HiMgkAIgRzf+RPz98Gjn/HvsBbtREC
/m/nv14XUtN9K6D81UZuHAHfst/54FXHGwyRc8AlUKDnx4mK+TBuk72mo9lwcurFoHh/KJWqzdFU
IPDj2DHFq/l/ipT/npy7RN5D9KqOHSONcsYQkRKrNSgf7S29RsrhDUv5/HtGDVNTsTyT7w+Yh5Hy
PRsaipGA0RJF9vPAMnptTMp/37Hn3/O/w9QuT30fmPuw1bpRQhHDwNCW+7+P8DzlgIkH0xaegFwX
eJUrzTASRWMI4A4F/RpxR0sX3tZNj+S6P6YBoxVUCq8enYqQjPzw3/G+HWXVOfZa+SRDiTEYnJNJ
wCP/MFZPo1LGE8SKAOd07Ou5dzgLBPIhntyQZ0+cPZBuqhRwB/AwUqYhvtnoBMF+d9GHXYTJ3drp
JUYsP+55C4Dyw7SHhqu4vECzYXLwRkMmjCzkUnEe2CNcq3T9qNsCf3uGBXMFQrgB5pYGjpl091To
UIgsBj4ePn6/zfcIMhdhWM2CNoI3QoEoktZwdNH8rUdWsTiKEDKn3yoYgX8vTsRzsTyejXwC5c/a
Jo69QYBiNIL/eRgjfYXcGGegh/paT8YrGwVpqBfDbDwB1YSERndbWKMW/kK4O9gbpUtUhvTaHY3A
yFsLpTv62ow29gh6O3/yaLS52CMUrbvb0Wa7HY3K3rbCjS23O92Jzn996k4m2wn/dx6gfNPzof8v
sWMBaHhXfLVvrv5WoOg0Rkgh7gLJPXe7Vtd5PXbJu16xj3LAFMzd1wH6t3MXhpEF5rU73wMRXFqm
ozvO4PPTg9RNSwG67Wc2lNyrjS4AHlHJ5xkNK9OB8Ur2i5wbUg6Qv52pyOacaTrgP1CvfL8506nV
X/nkd4L0HvMIREsHwZkYWOvI64nVa/hUfpYl7nskxNBVeABwtP/eoywz41O+NznAPW1Sfp423tL8
LN739DhVBwWIcbSk1AaX1EJ4ipskRDpA6PZXyIByjSE0dLG/4PEBQ98vYLNuz2sF/QBRqoZJZcvW
5CPh77wG+7LwfiCGYWhkt6YHUqPzOgLzyCbQqkA1TEgqdAUafxasTbcCe3xCTRhhhdK5sl67bCOh
uEORDchPiYNYRZ+qPQfiecEnBTEgSlNtoMxG0D0CET0MYxf5+QaPC6lO+OSTVxW9I0lQKju4M/8o
QXvqvlLb2ZVnhurecHP6Tr6V2RlyysXWFqLprYvuy4sOChtQV7w6z8ovbXMbh0vhUojNGv9afuKw
R3zeYwlMNNLHy9v2kAzQbv86bbJPCrzHrspxvnTlherqSEXjf4F41nXXHoQo/iNxASbtyzw5Gaok
nJVR/CHUzRCK2MECPp3GCHZA+0M5OezqI21jGv3rUkEy69V8Pb3hI3CYyVT1XhCeH3QmwqjG6Afg
t6tBVjr7rb8s8UrfXIBqumesgPzhZSKnVvx2mqWyYA6Xb1LZv7xJL/6la4jmC37LLxJ6zsha8y6u
1hfok7gXNdweP+vQYvU1SeV/gVKaRj3fvaLVm3nn6+SMagU2MujMrSVKoBPs6B25EGJb7U9w6lgu
BW7VVMWrE0v/2fyH4WufSxApqV8mp+tExvoB//m1FAASpGEN93Ihf2vI8s86NFSn0luGLoq3ljB7
gqStrjsTbJuH5qFLWybt4XAty/b/4ey8dhvXsjT8RASYw61yoLIl2b4hHFTMOUl8+vloYDBluWBN
N6r7FPpUtZn2XnuFP2jrwB816sQph6Y8jIhSL1AY4Km8J8/ia/XIx1frq49vqe7dy7s7raRWqmXa
WjXoJabA/rizEW/dCnAx3THEAm9T4vIZz5xF9AQ7ApUKLB9sZ2Mt/Jdobe1iENcgD5CgKUf9TFif
+QeTlA6zIP7bF6XFSCpY09AyPp09/hk9A4Tu+aOoxcDn55PgzEq/SganIEK7/x62WqttGtULasrV
DD5g9mRN2iNs6yobWdIYymR9Ubk+OgQvQOx12u+sSWNUYmefDtp43HwYCc5hAw2Bsgg9/HEtDvUO
LUZ+h96E6gmRaY3gmTDgP0jGydYonyWgEzDtRHblPX1XXvBSyN+trVePIm0EpRnvozgcFpd2Zr7C
XXCX2SasR95BgpOYENV3kKDd1/giZOOomSR43KHNB09DzubVOVypsN0QEoIobk5UnBKImMFH3M5D
1PvceRpOLX2Ry5NSW6vpPtLmumkn2SwJhy6EZQD4OV7so3yn8SfoHkf4KQ59hsG22IuLx6QOOn42
iF2MacOgDUGBgCRjnU4Nf2Au6rVr50oxwGOGT2yDrh0wmeA1KdNiE44dxo7FZ/aCeymJrj9wULT3
ka+y8HXDZmwu4A0nLoIn8ZWBiieu47WMH4IyFJhbIvIiD0QUZ3AkRsTnw5v7J/Qq5F07aGfoKeE6
oQOAP/nrTuXVF8064EjAooi/3ejaNMc586U8XZHVV1fqyrM9G7WoBjDhs7ctbFEYC/0kKH1r5P6g
uiF7ofT6KkjGTLNTP7ZwyQB1/lWFyeUeiWbXHbqLDGe2cwoDoXcUzcKhKE/y6AR9LctGcTjqfIT0
1GH6Ks2iEP3GaCO3K3+npHOxXaHTLfPVzUGI1SseJXjOC7Ni6UzMF6Qht8pezQZpO4zeAyoQDs53
n1c4r13sVOOLe6n8SYN0EqQIfxJiGVJv8guaTCxb/7VBto8NNsgm4SLblIi3LDs25WtpopCUpPNw
x2UzGT5FqaMVgTfBLGeRjXJcJ6VzuKg5brlffsQ0GcHq8wbi0XpvX1sGtHPo/DORD2h3c/3NwkKg
RowGM9idMlPr0TVfFBzBrMxBCal8gqXQtTfKYTRmGT1Vr0x7H1JeV4euFrTkc69vsAt3Yj4Q23GN
Vmd/tQJfrGroQuq51LvbuvIGRTZQjyyMikUELDMf5cYQNniL/wP6yQAvuBoOengs4bGG9acx1Inf
5qAJ0XnmEMOachgJvf+wkc40Et5qGW269/IYLiwMupB9yNF4nHJ7AWEUE8aJ9V7zBl6DD+GM4h+K
GryeDaY555h1z4LYua/8wOssOHRnJADyFf+osFNTBy33AhHkcDWh2/JDtHN7xK1Xs7nh4MNC4w9P
2RCFqXcF68elxFCFLAgHz3DIJ5TOJlM5Xtry3cCDAcWVsYiVywIOf74Ix+muG9Sr+vX2Gs/0S7Zt
Psu1/FZLM1EfdE8xTh05mpeDzh/pyTg3R8Kz1McR85I1bP1V5kx1eZrDRMTqZMjSGNVAQX1t8Jq8
3MbZZ7kn4nVPGBzro1s3MNnzW4fvOi9XMk8G4x1FTG/mXvkGY+6yBRyCJ8/79dzT74sp77WtezOr
bGNgUoqeZ7Hg2zEss7xRQeex7J80PVp7dpLblyxjApyD+0s6Y4WbwGiCJTvX1UaWMnPbcUPPEkVP
UCLYYaEJ6A4JYJE1MaRhgCskzJ4Lr9jgY42iAyESz1x2HcqyI38ZjpWliswCBsnpQjwRq7ytoY6J
IngEbLKtOmafIGGzrua8hYmP3GgD73gQ3QARaWvsrMLVdYmPgDqHDTfUFigDoLfFekJU1cdRayuR
wsvz8ll6LZ+pQzNi0sHnfcsDT15UN0g4SonnG3Osp/RZ3eDlaLOvkXE9yEj3bFrUeuwMe7lkmKsj
rHOdlwbHXUo0d4vj1XO9vc2N0w2qiXaphtmuKEmTcAddXlfFonrttUmynbezXjRtqPBadvK5ug4C
a1xiDn1UWfsL7Q1Lq52TjUDaxEN+ALPmk3S6PYGvZKvQcLtC83qtk0GXDv1n9zkkH4IbAfKD1/Rh
eUNC6NTDXwsG3qV71SfGIloKUAOvi3CeYAZ1s+sDbL21BQt71tMP3E+p740GO2dPrro1WfAT2CTh
MK+G0iWXh93xZi6qvWjnL+VWOxW87JO/VTfROn6q5+1TkSBVRpLjbORJvRn6B40EAPEMEghvfXu2
UKsjw0RcVYYWaOnjkhpQRBmKc7oGsRHghemjYqyiSotJMLP1npjU+zsW01mwQgZihtEg3oP8XQuI
7kxEbSTDUPkD39tzNquYst+oBZRxPsHkaHydYtQ5LPaoEu3apZV9OU0yZiYJv81uhP3lbSm+d4R9
AvEEM6Npja1PMUypJOBfLcIanCzymrSwkImY+gc+5cAOgAGQGlNsLGXbuDjLfCOjA6oue9ode/Ao
sdM4pHbA0PMNHqISOm5kUTN14r9gKraQbXmEgRZ/iHrp7obXiPKCUOJcZ0i2nrVL4bN+7xMLGgFo
t+3jQ8oF9HN6oKx5rV7rg96L2ohkFUipiEPq/vCle3Nf0qfUH3XHdCJdxGV3iRbdpTw0R4xM8e1A
asuclYcKk8diBdOZVLPlhwvuLLpgC8S/ueEqcwkP1aUiluYD7+IzGIqR5/GOAnqlxqDEggbCLB5h
hMZL/JKtjUvMgaQODGHgaSPTGXUX51ltUN1Q0iFKuFdt1CGFzEnxUeHpFg9lchBlZEWDpJpAOdWO
WTLifRZAktH0sYaYx3XhQMDnEeHQMyuu3bSfARJYqLOdyqdsH0+aIzY1s9syuMC87hv5zjqqR+Hm
2o4LTiEAGITz3XUV+TOFhPXN+PoaJUrFe7SD27k+s7CjywbuCzpz9XwhYz4waufGxQfXQcMknaTg
x7CfRYtvlqCs8YrJHATE7o2W5lJYIPwwVlGA5dpai6ge5UZyiQ/ZESYbMQ4hE1JBnAew/3ytce2y
7Ow13jQX51y9Fov+Z4fPKQw068IXDJaqOtTecA1+Fz5laVy/W+SFaFch0XRIt8n4emx0/OxLeibv
lTvETbTBies1/og/UHJiFSMSgrogYsjQPq8DI/i8hiPz3FwCzOq8V/GsnhE+0fsxAK+GYOEj6HNw
P1r+TzvlmC2cd2yhDsI8WRVH6Zhlw2oavRarmEV54TMem9f6s9pfX3VnQKdJxAVAHIhPNCF34UfH
M2fHeKL1uiOgZNJRfvYu0cWf9NqMzrI79SEm2aUkE+GUi5sTskHW9Hs1za7DdOMfan6xzdgsEF/g
yz3xUZqTGdooqpM8TPE1a2cNugHhuNzwZnkkAve5Xx4zB0S0O2loRWSDoAPwdmsYzNYjcXLmTY0z
ChB/g8YLhfF7Wkwlc8zaxUTpgvfuJJ8oxApcCiFdBT31X0YxShnHCKfKWBB5F2t0RQbks+ZTe5fQ
JF+l2BtHtjRHN4m6w0R+zSlg8ra9unDXn1mot0tz8tkVWq/tDr1pBVK2NHb2DV2Pp2TqblCnYi8v
e/l2lBvHxaTtZVFRkr+OUPrC8KnvtWgIJMnvOqtOnjE5H7MJvZUPzfq9M8fy2j8lNmq/rw5Gsubi
2d31GI9q4y7x45h30iBEF6WX+omOUTpsLsrc4tukm9vS34hkcEi7vtTv8fm2v+2cVfFIrOVe7K4v
kwEToJgr6eiA/ZAAUlsjT3Mrq5i5IZNKb6gCLil/GRKaTOCcrTHGi32k09nChnTujyDdPuhsmT9G
If09MKboq0Q0uu5LREm/XSkeuYduo/8hqSI1IjFGH1se1/vyNZn4Y5MWKLXQU2/qRRYZvraX5BAu
033wYZyzYFKnw/yVlFi8yOmw3l2fbm9MOhpgpYHaqwu4vGDyiXPZDjNnRMOnmllr2jDh9PqEH8o5
tV2ui1Fie6YO5kuqM1RI10ibkmaYLqIUWGxN4jli9OFAhfqVzpWpgvf2khxVWLvHDIqWjx6lMW3G
gBtvMO31Cf5is2Rs7aRdBEJAAkkW27htvmJ68yLtOILfBcSB9vkyWcQjjs1jeyZr3qr77HK9BDtW
w4tyUHfKBjftS7Myl8He24eYtIWz5BTM4oPwYr04+/LsrQRbXqu79k+Ek+sexcLNba+NrtXI+kye
3bfmWd5BoTHSATXZFD5/dGwrkOIlcjTXFRJZ0apm8oh00lldHnECO4R8cHeEr/QS1QVz7+x//+j/
+uSomCDGLKOdweL73hXoZLUzUjkoV1n6UiuI4YrzlrofOnW4Vqvt7xf7Mf1hfTHqNxF9Q9kSL6fv
FytjV00TN+RiVK0lx4pTg5yfFTgeoBX8+7XYO/y0u9aNBgcWRRBNUXTLuG94eJZSNZlXriz1sxIK
u+yr4iIj3L3HHnoN5tYQnEGqiiMr2cS3V8nceDKuvzdtqwerxM6EeGX48kSSmh3QsIkeGjNxmMSY
KKjKRu7ecuFKgCWchcVS1stp2EZz0bXm1yT/TPHi5XyVQzTaG7tE0MXM5mahQb/NBlbS4vkNPzZH
TD5ACyZHpiFnXOVnVCAwCgRg4SwOk+5CGWnTtlqZbrpypXoqK5gEAWCsEfJ3UVvx4uTQaLdFYyBP
oqLHq5oD3cIHt/HGScQ+8ZVtWpkzmQ5Eq7+XTbONnNvSDTLaBtUpldunKOqGYlnYavxWtRcMaxsS
FVUmo84hdHVUYsoqE5RxnXuTgo6t5cG+KIyhdKVeQuTf85RBmM/kLpxHHc0BBQF+H4t3Gcn4HDg1
1bAumCixCcOCzAbXKur4s1SgFhNmyA00w0p1N5F/G7exPjIM/ppAj7yTbF9qZrfyNr+a2hwF3KWH
r11ejgLBGjbCh6E2kyCxw0YfuVLw7ogvYtvrFTZcxFOKcZSAdy8cpEH2IBr20q2ZYBO7TkNtLasI
m+n+sGoltPfcjUk4erD8fqz1XoDG0lGgskQDf6l+4/01G0z9axC3kntbZc8w2ze3HjJ0oXQCwYrT
+RbS3ATxLGD3v1/35zlyd927CZISx3ppeN4NA7ASVc38D9qm6+ap2saLeHY7umO6ZrilbNtexEsE
i4tsw/KR2MW9+7aJxPvfT38PYYryQvHDG09fjZyd8NHZnT6W/C8UdAUL3ViUzOEmEUXT1l3SqvjC
yW40cRbMmm4Qoexw+iIjcG7gGg07QiCB+M+pCXd3eRch3KSuGtniLr2tgtnDrPpDO2JVrXpey/+D
HfoDA3B3ubs5bpTJli6oXM65mLsrkE98u5bIkF53wqu7ld7w6lr759/Xw72S5Y8v0U8c/1qHbinK
Tdt/iRqXIGMjNFM0HEm9XvNoHH2Yb+p1IHYDF+fWDfSqNQznpTXxoQcEk17zOFuqT+LBWpkb2UA8
KlnnE8rDDYmfg4RTD2OX5uauGflwojyKa5jR8M1g2a0TfVC9RbPrusdzb6jNJURn8HjbemvzI32B
LcZ5C2p7q5uY2z4yVpfEHwAS3rYMONroLfhQU+436F8PnuDC5jppc2Vmiv4TfbzP06oZ7Jlq0u0d
v8JVGxWTA8p0n/iX4OExpJ1h0zihNCoRPcLgegAWeNHz25oB7wYRMzgTeK5hC5OPLuTbjOaEtbyV
BpgWj+3bSB/st2/n2+BjOj6MaYdPDn+OL/2AzuZ9M+E80wUEbdmN0YJC6Ym0H/mVePRBeYzr8+/f
/V4L6+u7s57EHumJruyXNOFfj6+msl5HTnldjfKBQG5sDpebePwuDDbicPm5wOgCZwN7/SfpZZyX
6uKEjRiayvx5Obhs7TMI/OsAGTp+9YMNWpsTqL90gqoxRTr6WLQTkVrqRUl4MmZhKCn1viIiHZvx
FKbsuBj0Ew6cyIfPxuB0PO6S4Z9s+KfvQ/z+rF8U8m8nPZ9aETGWM3tPUmTSv39qRZPzLIzy66of
WpeDEk2Ykm69PL6tlVH3zL9elQNud/80QVZt8I4GpPv5cbGT8Xr4YWM0cUDdBsxZPDxz59QsIyom
Kpf+mSBvEwoGxwXo6XBAVXPjgwaDP4+QMf8I3AD5RayYQWAYfRb+/SEswQhaTehwk14kBMXbUaMP
h+SvssTanpszxq4d/KkosZwY657bnPFJeOAg+/1laj8PLu4DWXfUEzFIZmL4/T7isAvy3KijFU49
6cBERn7FId+hq2yN8Neo6ErQE9/569v+SudqgORqGI8s5gQwecVnkwGTttKkMdZL9Eqhvx+9F+9T
+/A+8yNeAdYcqVWf/HdGg0yLBjXyUn9ccSRdXFq43lhv+p4JGmhIsEbdoDjG77E8ozPQvIYPNBd+
DveAQIMWJR8F+IKa/d26gdjYVK5rBAxIWkjlzo7hZG/ltcwO/k5DvS1dODXngmPLL5W+KI/tdW6c
61eZhgWBgbmBsW4W5sbZxDgP2dTR0ImeI0rjZIHZ9dGU6MtFiwZDTRnjAmGvzPFadDc3OhbV2gdj
9WDUbv4YV+qoEsJAIbfuvQLuF5Fr+YbrhyL2EKt4nWwYQLThOF9Jy/woLa9naVmv+v9F096LnkDQ
uCaaI/iBlHi0p4v02Hf8k7NpxxYidu6WHPVmyzZeMNniOjXPVKdJX/Ev3K2+KZZYdaxcOzpZOx6e
dj3GPko+6Cec6TKwJdS5lgESFnNxf93oJdW4y2CULuiBoL8Wluh7xcuqHhj2dYPM9DIIiLy/r2b1
52r+/kLujj/dcLU09jp/5a6vNh6NNCFnwjo/Mp3xX72NxGGHfCxzvWVQ40OKFYddS1Tb9N2TTb1q
pKG2v4FZcW1tB2LCVmf0PaPrMAnHwdEMYTJu+l/08NxNsMIw9cEDfHHHv8c2nfoFQLMoGTrFzF1Y
qGLPyN306q9MWrgkKle7s2H97qhN9jwE3XXX1jf+FknTCY08mqkW+ruPMBxfp+Vvt3H3HoMw081K
b/1Vv03aMX7bDuPJJ8+2bG2LXJpglwvvyVnUK0Z/wt5VB9l7Jg4kY1CcFQAqvi1QZ5szrJjnpjnv
XyQ9KuWhzJr+o+oDjCerooqINQaGaMB+D19RChHyJtfeyjpYmwb6dlv2k6hFujDfcCa3VazAP/Sd
iTFYeqpPvWck88HN1Z/kyb7fH0E4YSaXbHKMVymGbSBi/lNoJ3t1SaMy2sUfwsJb6oxo9wXypvTZ
owVdy3RDtT6HAH6zhYVJ2yJbWYZN72iZrYzto3m+1n/2u+/x7THvygvD8Upk1BuPtE7YYMV86hUq
koMFuxYswtbfM73HOKKa+Muetx1slHeZiR+RGxnHDVCbvbCqsRrv29u4jG3MibNU3hJ8NvBEm7PL
iyMRbKEdIxA30+KII2wwFNf/Rbny/XPdlStXQ+zkJOM5rIOwKT7x8SEO+et03067c4GvX8zqJhAt
ZHolM5mJzipaZcGDQ8/6R9zk5NV0U8VphPh5VwkAW/ITT3Jw1JuhE7qTnutTuA9nVTaQjwEC2+0E
nZUlLt/bdiGulbkyNzbWpnrqpXqkJbuRP1U+pI01i9F/sK1Zu3DfLDhK7r5H+crj9+IgYkq6TDbR
Bh+/ZZ49pbawui6cg7TTVllvWygaY1Xhd22lY/exy9CHXIAk2jBQSvgA8YYecDQzKcJxWvW3PjMR
awHY4bk2F+mBwUzHrluZ+74JJTwAkPzEcLGvFHxY9D6blgDsf99Xve6eKLSqu7rtIvY5cp0rd1Us
OS4OzkIox8nTdR7vhLW0RyMVSclNcWoRjYu8uRHAvXy0cL7y1/sN8Pf93H2xWtKlJLtxPw5ydWY4
QyV9423UuW67c/cpWPcTC5r2BVKavx8pP6HcvAkV8xsLNRp6pV9n8F+ZNRqBsXmLM7ypDolNFAwI
wcvk05pkxAymtsK+WiYz16axaJsB9EEtpCSSl+EmOEoPOmr//Cx/38wduEuLGlNpSm4G2OGsh5M3
8+wlxI4g2IQrY6Va+Fzy28ZjlogV39LaapTka9QsKNwepR+S+I/jFt1tFFDA9WIicC/2ZBl+a0lJ
6MLPk5DA3WXYPMqL+qSK8zxCqj19k601ZDdrVuPG6NkywtUrk9SgJ+vzJeNhvo62tAvmxjJfeVQX
O21moGHnLAJr3p6+zMfitYbGKwgF7xAe/ZW0rxYBAJhF+pSdnEN08m2UPRfFqbaLdYaPZi9vr2+8
P45t7cnZoHp8LV1n1qsg0Ej2hiGCpjZeDFhImrNo725Nbp6N2U29Uy/lS46yY0nZUAMYiC8Yo2TX
gbqUl7kIASxaqO+PWAn/XN9/v8m7wKjfaq0wrYBVBpICt5POrlfhEXWXHs7srXM7WgsL5JY4eh9s
9S9A4P3W+uvSxt1Wx7kPs3SNS8tk+RkaI5U81AQUE1z6/LGxrNj/ACTWCksuX9R4iREBUxImJDjn
Lgq9y1ofNPYN2WD52rsazsWVj9sKY8azCo873jKWj7fGIreRo96mW2shLOpyjm7zE0VAsY8RY0aZ
uEafmdUxsU7NumD8myxAB+QDEfwrDX6Q3PW8TylieRwArNj7m+Q164iY6UbYesffd73ax5P7l6LJ
sqSJREB8Cu/ijZF1ZVcLvBTU61mpRPY1oECy6eBQMfB/DTkDBLBJsNrFZxID2sNP5kbHfZOVo07e
8gmyfqSI8VKpAXG3CyYiK5HImMcPDrMv962ft6ppMDwlTRPv4bZ1fY0EDCUEO2fygkJsNsmxMiqW
U0B0iA53cO3JVybFytoa8wevqc8Df7v23bL161oN6ppru2uwZeE+YT5dL4KtA0S/P/3iRb4okT+3
Jo0NggcUojCsV8mmozbxNjA3F9EaqdHuEACHm+UOo+bySUGpOd7kh0xZQjQndP1+0//KsVVNtkR4
g6bFcOLu2/p5Hki3hG+L/QbpbYr4qbYMV9raSsGlFkt31U2DNS0tAmjB3Dplfv0oo4N6+89X9393
0ad8f58rmlc4ZkbsFMpptzUpnm/DKzrbQPj6xKIDdwlFc82vffgWvwXOgMol24JPjK2hsAn3BW0C
OjLrElxg9HQTV+mbdeiehY1nu2/6qnp2eCpGUN2zu5Z3YDY9u6DWWTUonxPkFu20Xbm7luUqgMO2
1kK0oh7ck1fyjY7Uu+FS62h5FUsfmHm4zcl9lZPrzDWQVURuhADeqmR5JlzGSI1QkTir27N3ik7e
baCCMVuKc4fJWyQviK9ygRp4cWr0pbYTehHvZCa8KhU/Of1UbbAOatPjGrxl+oRXJfW08pIuybwK
ToI/vy+Af1WJmiHRALA0zizjPrlRYr255pki9EeQjbTTUwwcE/SWkwP5jCn185W1ptRS8WC+2vkJ
R8w/uT4IPrteHYowwEm0grRtc96qHbkZiTTwi+uUScp1Cn/EnKTKQGSU3FeJxSOrtK/7u9t1em8h
ZfQLGH28u4jtZlVbGZ5Ek5yTauNtG+SM/B0TIxLCWf/SsbACfIRi08ZBdyR/cGIo/wiOXF9nrKfp
JND3gz2rrM0sdxrBrhf6Sjigt2JyuFs2LlabntSZU1ecDDo+I0Tcj8I6wz7tyqFt5CgAEfzLT31G
eXX0HogLf/U77l6MKckW7V/JwAPFuOvweIJDSa3pDjm5u9bcMb0sAAN73KWsSYkOjTVJFxYtGRCZ
AqBNBXCb96dDuD0nw1BsYwHgaJl3NtAxkZf3iLH88P7uqlXc1wBlG4bDi4uwo01scxeurRog0Sa/
9pDScIXZw9epD1+Bfomt4w20EHbROjBHIGAmFYi+fGxtnTWpgANs4fet8a+l1Qs/wkqyVHrJ973V
riuwh2OMZge2v9YmDO9p/xXdqHovztnZtU3AONWRgXHkzrsX/fhIuPne0IVGts4NqOYXeJ3K7K4f
KVhykctR5dguTIFoqC+cCPB1TFcLZhZkodtHaKNeHu3bQ7OXjUeH6c+hjW721GSN5rJmmfdzvATA
RC1cA8e+eaDGkdDqzymhGJYfAnCuN53aDPMe6/NRgSP/Y0/RmOy796QdkPLuTtK6SatAvrkkrYBK
tzhwheEUfyMD5C2OsnafjgYznQMxUJH6B9t0cEjpf//6Xy/3fv/8dRP3gaXWr11GJth//XBdvCjW
U4ttsK0DEZjrOHvRwXGs0aPx4U8Ra77535e9O5DjsM6SQhQsW12gF4Ujw0ECFotwCQ4SnxIiewCV
aA9rI+0zejS5/Vd9x8hWhd9lGcAitLuSKkmvol6nGrbEm7DPY2mBe1tTgxbQ4rRVErEYas8tVPrh
FSHMMLO2LY24JYV5yGLAPuDBR/ixEoiqDFQ1SZYMQuwXefOvxECohbo0xRuWJjqWy5+6gRulZ72m
2TSRxrlaDfOi+uN1GGAGDwL7z3eB3CtOBhJmr3A12YbfcxIrKJJUVMLYTm7RuDTaseliuBhXo6TG
sD17q8Nxlgrv3i1edZ26b91ZW5t2Sh8/8nEEkJvnWLpgLKBH9S6KyrWuzoA5DeQ4pLOSYCARe6MH
b+vHhu1vGWapjFY/8ep+fiEkPvxWKYntIpVGRrTrfG9cacm40Y65mU5uuE0qJyfJl5LoDJuoxibB
atqRYD5IKn5WcP2NMP2XwHaZGgXV93dnBq3ehQk3ktGUlfCXvBUYgFmg9pgw87UceVq5ytBStVEb
rmvGIQioDdhyY0XMGIJgpgYx9cHb6ZPIbxv67qb6P/9rLV3FwqutWxTbtxRmW0wlwJ2gPzuMo3WR
zDoAHGapDNvuBv8VTJ2w//0GfjaSuQGgRpKF1x0Tpi+62F83YFRNkimmhnNr6r4Ikr9PqAsVYLW3
bG+ZvVkPR4lTEeADI1kanIVRxdENhYGJ1VjL2fNOPhdSkdyVQU0tjeWidyNrqvfoNvZMfyR67kDP
MFwD/9nSoC84r5rqnKXYxyT+RkPrzwIabyX6CGpXNv39AX8Aqu6e727HZGKWC4qlA3isxjGcEj1+
D6LDNZ02IpyU8sEG/dFv4WqKpJlsUh1tZPEuVllRJZhxR2hQrmfgToO8npnwMtR6HfpPvz/Yj8Z6
fylT7UMRnpiKfpdj6o3YVXUWs6+EhRuvI6iEEY7bvPD//DoQxEVOfIWW47239FUJK1m5+X2mMy6q
nd/MTG3PA/1+lX+9uL+ucp/x+4hay0kVxHaqLNywGLrVJo+PCUu+UR9cqj+o77ccxwjrHaCdYdzn
oK2eIaNWORG9wlksnNNumkXPqnsslF3lnITywVTzXwuQNwcgQmZuZN7TPdng9HFbJbKb29kt3hwn
GVpAq6DG+uqb4sx+f4//irYa34r93FsMqnerIr9mWVqLKg8XxVOJ8ygqT4K3/f0i0s8TECtWlLh1
5rQYYkt3Uav0VdUtnWtkG9re1PAJudIg1xeyPr5y3KL3PO6/3I1+hw6V6veL/2uloLBnWZZGHUFi
8D1idm5hWYTDyK4kKmbcE6UAcIE5ZUkGyAX8FxeDIE2eK0MuF+8uFt/UwGskiQctZhKUB12Y8ZFH
RjM283ryn19LF3tHebCRpPj9g/8Vibuyis3yVkZ2XL/XzqnSn1iRWvCRPFqRP1N4Qgd1Fv9Q+yPx
/qkUr/Adr+FKCR0LvTtacjVia2cepmpAfzCXag0EcBPs4krobihQpCsscJZKNCViloE7yeTmwWf9
18LFIa7HvSLUSI79/ekNVymuVe1GtoaXG0eFleLy+ih/+tdepGLpqde0lUCifr+IHJq+mygWKGVt
6cFpVgDnB/KMs4pH84KP3z9ovzjuAw15K6cqLQxCQH83f33QW574ZWAYoe2ZYEsltFzKYvz7Jf75
QH09wtij90e+y2kMqoHQqeTQ9rXnDPH98MQeRBdt0HUL91GM/ucn6iUDiJmgM+5jS1v4KuAMKbRj
kKaV/sftCVyG9uCRftY4rE4TyQ1wE0j940h+99qUxgraoqP+Zr4Wkw5JobjJDW3od0eCjHODrJal
E99rpmLwppY7sVg42YO7+EeU6R0WqLAV0lYSxu83IYbhTU+DlG9XaIM+w+fttrdpJQ6NTHuAKfjC
8d8tFEQngcRJPC2Zw90Te4WphakfhrbbQU4N5GTY6HRYO3EihfJM9KDN3NwU5gmUT//pqjWz2oMe
iS04kFUrGdS3bT1pDEbgta0LH3IwLRI6ZQF3y7YOr/pITJadC8msWwf93/e0icuAIJAxncP7rwjS
keur21Z2p33+GegwGsFZwBsvbwokR5CrwH8SjhOroc1vtJOYICG6CtQTHRviwvLRkehpsmYyjUNk
bVU/MKdK5o4qRxy7PXel7eaKhwqtCzPSKx8kKT87hqbx7RXeBc+0rBXZy/leVaeMUmsdGNFEFsQp
sVSvs5HTj2pTdZDnby7NL9+KRnrgjH1eQJksBDWC0mXivTnrYLIGWga3N5/drm9iqYzNRp863LlO
D8rzlZkh56darIeOCZkBMoVSpadOh9EEA7V/KyCiUaNdqTitivQk6lSyBcud96lx5ojPkVsNb0Y4
0mFcCVf/QRj9Kj5/riUNTQGZPpv2Zdn8V9DxykB3tEAI7EZ4Uz2ofNp12mL9qRDe05ky1kzKPcLe
fxyHetnU/73qfWjo8lIXrlAJ7BbaaTtNr9Y4sZZkcBrptm88eMh/bU4ZRR7gcLTtCRffNydijF5d
IGJtlxITn/zNUzZStvayEKUg98HK+okDZGXR8pNFhsu91fVdJHBFtbg6oRrYhZ8NjQ85+xQx6AmF
kYTKhSBDEK6nsarMpMrfyR50GwirhZWMWrnBcRgkEyycWNc3/YsXtT837/XhsfZz6tzfI5050jEL
jPt9U1CUIizNVDGwIXQMPNNbKBb6PkIyz7RorKhHzlMWQJmLU+DNkmDMru7tTb+pAw12nUBvWvbt
xIOhmubL/FYsVDMdxsXYEtt1mqUtqEP30KnRlPz493Xzr1SEWhExcoCxgBz1u30rS43sAQsObDG6
BIwQrxHGXtqpycWNErdsGLxa5QwzxCsbrtjl1Y7uhaqcqS1TrKO7qX97cGr/40j9dkd335szQdK7
a4EAlsVce9wHXq8GvANZqrvupNh5UI58NUDudyzJNFUAquwmUMHvq7nL06woojawrxbOj6KzvnnJ
4oo+jAlFWorHJDIrPYP5VMhzNfGxNwQM1xeXkhiOFF+dyMpZZJjpCaM/vtAtbrSnpbyaCZa5VM1w
U8SGOWABr3MfXnA56KJyrqTZKdavAyFUJj5rOXiUaf1UuWFJkqabOobUzHL0u3xOVfOrZYV1YEdk
I4JEUEYZoQvb/6HsPJbqxrYw/ESqUg5TxZOBAwbMRAU2Vs5ZT38/edTGLqg76G63u7HOkbb2Xutf
f3Cl6kVZHsf6YLX3fXPfGZ0tC7Iz62RUz2GQrt8SLfh8lf3rkZrgthLGvtQvH8ch5UTJ2nc6asz2
R7LexcOFKilMrlL+mLX3n19rO6s/Pk2LyQayqm0H/tiWz0x6p7BdslNtvm3YiRD52yERwmH7/EL/
aGORU9HFsv9tdtUflo08KMYUdgVWSgcRAlZMVOq4bbph56lhAu/788v94x6CfVPLKgokftP68Frk
7Wi2MvOhEz5BKbN29alSHYtZVu0h7/78Wv/Y32kBtrKLKl0GNPzzjaiiVuk6rU5PCl5U1VHOHynS
ybsSxevnF/rHw9oSAdg6ZR172o8XyupOT0Qrp8pDnxQR2LteF+OtQ9n3+XX+9YU2V0JokIos8fc/
v1CqVkK8qpwhkYgjwYTKUnQG4bVNDl+iG7977w8LENKxqbE4TL6Vqfx5rVHS+rJri/QEtjG0zlbb
cCLTUIryfYv8LYkXJ00PyYZnlrvPv+c/1qQOHk4qGcg4kxj5z2s3VSEUQmIkJzHdlaqHAwiYNB4s
W4/VPraoVD6/nvyPVWmwH3MpOmdkXR+Oj9iMFCPUteSktXuZZKX2PVlIgjbeWTNKpTvx8ignd/Cy
3WquHLNF6L1aTlJ2Tqs+G4jiFlzPQsGV0epvpa2V3E75EGShYG+fVkf8N94Jw/9/m4zNgw3bRWBC
iA5/3iY1scyu07vkNKWhCywEJjnr3ws2Sk7ppAs0ZfyCiP6P1s3gRUJDTCFD4//hjVqEWjQrVYlP
2SQ7FsyAQvj2Jfj5j7fJ2FwxDVOUwCXND19rsuQlT6MaFkP7LJV3QHgWZbcuvn3+0P/xMm1wJ2MQ
y6QJVT8ssqVU+ryFUXySeOzpa5f+agE9S0vzKDY/v9S/qmngcRSyNIHIwcUP12qkLNMyTecUEy/w
Tmk/cxjUGmHeWOy2RwLu7fHLo/Nfi1pVYA1oIKKm9JEv1FVx1S6iBmMfljasIDo2adF+qOl40LvC
j8L50GvImaFlCf3iaFnm95vx0gAs/z1qn4ZOdeN0/JLH9A/Uj5XDnd96YgJsPtyMdDbUup34XHm7
A6Zl3hWtok1XnnaONhNl1H+LjHP81UNguMr78GFL23AUWdUQ4yh/RVY2id6KazqnpyZs7KGefKvH
s2+c7kOGWtEU+VIfvYvaeCx9aZleU4gXmmy4WSE7ernsy6bdaUO7Y5Zn92F6pjOqzKdlEo5Tufjp
bDomlNj6TH2CEWPV2Zn1U52fMIAxsvdcEQO9exAgO8dBWS3+toUnmIL0woY6mNLkKKsTCrNbzLED
bGIvhcFpTCh7K7oq/3PXf5Os9ZDTB0SqeVelMVLkG0jxdto9m+vVwm3FGBDqJjdVb+CmqN+uY7bX
pogesjrXRnjDHXBW9FDTOeQVxsewsi1yxUfoWJiURdZ6O1fiUxmFt5HW2Nnc7cZqtjOInE13w6Fm
qnd1DyXwMJsPqiB8z+oXAVe0KLqZR/xbLes1500d5i5IqMFzDHGkVLatmRHmSiBSBNnQqB2l6vx2
/CULu5lZgBgT6qKWezkxJdSJzCAkOxr9NsGciBNOwNNCHQRHxfgjl/Vg0nK7JugmhuSW9aTG19ce
hzeQxYGytGzetXVycYhJVnuaMF+5D4VvrVlAvTDj4/YTQjl7Bdeo1+qpwLTebJy4rW9iEeyeNBoR
LzfRj35IErKn5FXQJN/2C7b0IsmdkToz5KJ3Ferb/qFgJFMN0rFe1mMsMEm2xxlQIHKUc1v9qJJr
B7dBCS9ThuZoPfBvXoO1Vz2KjI+q+7bB4EuznH5dvLEU0IWr+W7DOLbfCKMXDFFyet5MX/Hau8ZV
9+gW/fpd7uZTvtSKPbZofqP+bJQMHa3Q/WLP+uf28Z+3ZTuk/4MATFaadKFO9cRDysKLGcSIPECw
Mj6OHOyLkUi19qnBWiNjFNfBWpW87ezhUXw51vmb+0jJSHMjweIy1U34+OeHMUuEEZKaptukYCo0
j1IkNs45eqZWSLwpNWzWRdHv1DfAFPO0Tc1FHdnGIU7ma5VM9lfcKGmrfz5uJvBFLXpO+COksv35
iQStGmWxokYxSnthvKoZjCCBnJFsWLAJnwcsRjucKi4rTq9fQaj/qs4IMIXahvkqJedHd3Nznfsw
ieL4pC+OWF/CDNfK2w7GEIqDCUkws9KtMpOEryLB/+Zw8AQ21ZIFb2Cb9m4lwn+WBQG80pD2S3RK
8qfo0A+Xlkim8HFcfmXLgXrUHIIR9ISDrTc9M78b5+fPF+Y/1uUfH+DjUhhknezIFSI+mucM5zH8
JjpPLO+4y0v8xdTtX7ANVwMQ4e+Uo7+1hv/5urpm5qslzejEzKBrLqSuuW3mmNljx9ubW8kuq67Z
oL2IgJy99MKGXi61U+Ero3bFUx5YkL1SbcG+8TaKMFvs0dz1X7yq/7ojOLHKKnnj1Bgfy2WoEULT
JFN04iwpxNQptzkMCkU5MCYT14mvHGX+LtBMVdW4EjeGAOjfLgH/uSfiLJMMjwx7G38ADNMQMPn4
8rz++1sxlaZysbY2mAJ3++//uQp4mKwImSYcKRPYcAbqaIbGTOiU+Zx9WQz+Azw3mbdvQa+KDmn4
L4FZ2imGLLXxaY0mV2V0nBeiN1apr3TnbS4pATh36rJrcssRl/Z+RDK+vnTFwjGPh7UYujOzWFOo
O9uc7qvB0dMf0sLJOWk+uapOyXcw6ZQQ6MMi59DLm/65n0SvStH8aVf6cEcNM98CToE/coAC7mZx
54wFrNmkcbVSOhVUIh29Vyer9hLHtxHlQTR1vjQVjoqzet2v/jZHbRir9dbqasB3VVIexgTDcy13
soFEddPYdRNK7+5Gw2ewVYhI5McMDvlRxJMN6mZcWV6ThS5iGBxDCl4wMMphqey6xs5GRbKkafbU
lO5goQOOolM0Q5xr8+fKiHerHh+6SfE1I9ypnlbaGrTnp7ybAeB+xgDmuShgMIj7Y7c4Wx1azz9H
qbgKWXGnMaaQJ83p1MhZteywjPTuRnsqGHqlOVoSbR8lTBPh0VQT4aGNuc/S1pZlwynqCvUiUOoC
XX9f9JgZweSVpI6vpfMwG/LnDny0RGmP26sLKWZW8XXVaj83TF/BoW3U8cefh+9DO+5IVjTw3dTe
FM5j4r/tDih6zeagxEhWe2oEdCz4SbUbzV1TQP3zU4v356SkQb8Urrkk4IrSruxqzxhaz5zkq7kc
pLK1t5dThm8ut36N3LLrSO+Ka9dssBvHHTDSaB6zwCxuAJYsgPc40YMNYlPFfn8pZROntTQQq5dw
gG5k1vBFsTkt1vveMA6T8a4hDF7UR6u9jEStpGpxMwzDLlLno2kQXzNzYPLENVzQ1HW46NjHzILs
qtFOWa+dgtNZrbsWUG2rDn4sNo9i1NkRy2sq9f1aTq5oCcG2x0hT54ZNS+VRwL+pmNhPsWMKxq0A
VGwKrS3i4q/wkcrchpfk4tvgLzODfLCebkjwydatxyK3OZsDc+xdYC5dqt3cultxzBNgDG2LPUvP
g3pIwU3TmPNdx+mWZ7wW4jVJEKiXkxgQtGX3pfncG8KdIUhBBTFikq0D7JyswmC9xO5wXh/CTHTX
EXX2tFfTR30rGLreGyL8HuKHZcx5L4RgwzWU4mfarcciLu6TJPSnqXoaq8qty+eJ8k/NF6aFOPt1
601kzFAwNKCr/GlVH4uRZ0OlmskvJrOZtSuDdgoWJXVpYpcI1/Ilco3uUGhPVfa4Sk8FnsKd9Bqm
sKLWwgfQHFiYq6l48zh6ai8zQsdptcz3YLjJe4UlMk5CXp8KGI1ud6VtnUaUgpbXF2/SImrehbIO
SDZzOKHt/dCBAYc/R3yA+gVvIcvsL7WoXmQ8vcqzamhBWg2nAZdMc1R3lZRdMkXwDMqGeZndFhOs
FBGQJRHIHlmert5BZ5vT1hMp98rFsTjfOZGe5Wm+3TbnXpMdec6DSq/29FcJW2iHU2xipIesIk5r
Lm4EbZ8U0CyixMyduUl3xpVyAl9k3e9M80fSkxUhVru0M440E4EgY1x+KVjvXY+fn2HsNIIY7VqQ
j5OCXaJU3a9D90tipzDMKag7cTe3Irrgfpcv0pn47ntDK46lEXqLDpV5bEZfGu1th63nx7ZY/e3U
tsQ3eRE3apxnwTJpBfnGCiWvLwllMLKHrL6GTeZ3zjJLOAomtHNx+xRKKs0y1hgpzkerGWRJeaPA
Mx8aZZ8uuj/Cic9z4ceQy8BEyX1Xo2NbXjEtOI7Y9oe6NzaVu1RKIA36XQJlEUL27ch72Ffjbb0e
U/NnKo1eNOPBuKSbcnk8bG/toJwlQb8fIizypMbpRTz5JHIk+m70J3aiPoUWp+bHAgvAdsFCsvuu
NuVRmBtv1b9v77vY7Oq5O0S4fcvjiH91dwMyHCRmckiVG9L+3CptfZUdzcTaTeFVzqfbWp124IFg
X9ZPa5RyZ0mm7z2iowZvPcRQOF9JS/Hcz/hAsp/em+noy9H8NpTl7fxrSQQEtJat4SihLc42AykM
/RDVEahZgRKugyWZSZiY9voJgG6f8LYvmGmuHf2c9tLonIVLF+S1+qSN15XOuO2Wo27hVLWsKP3T
AJKbz9Vx5cL4ZoQeyDeN6VY2/sdgvCv5rdGLrgJ/cAHkcJQpw5aa9tIynWpbN0VxGDvwmKQJ1Dy7
qdVoz24q9vG+jfUgF6tbUbZsfXMlVpiXkIgYGBSffZb4cy7t780KBeK8+Vu1uPEKP6KhgQySOIlR
fy9oU7RMfJZRtMkNBeRieLE6HEWpuMgJ3pnYPNc5xMh4Vyd4O6mzJ9BxZpAk64nTV5/lZ6L/Hqw5
x0A0D/KU/FZ93BcxKQPji6wW24EQaZJLV9zlFvcKwzv24bZ8k6rGY9DHqaveWVGNJKisUBdK++0q
+If18vuQonvPYlftBneq6YcFXbTZ9BtHnnivI6U/VnR53A7WiLvGJDY1r1LNzJ6lq8hnk7emyMP7
Pk4PqxVdmrW7l7RthJ18twZs4pO8P4oiydTcuLCUeAKrK+fLbV3rp05jZxLiheTmmmCIVQ2aVgzt
nKK1WCVUCeZ0MBvpXqCqroGJ1DFyaE+8bhA8udvYowhw2Cvk9X0aTQ8pP/LhPYYZjmheleTZCruf
QlPdTQ1zyHVg436frOZUSlvN9tbUmgthtqxkd82XnxxqtzTfIlER7WnCa1gzb6YxssmJ4alVgj1b
w33Yl+DSqgch73bkB/ljWg5xQwu/tdRE45R+y3qIXZWlOrKAi+ckTzvai7dszdx21JxhxF8AuK+e
vhtALJzDhi3PvHdSLu7NvHnEL3Dp4m90o3wJbp9MkE5WH5Q0ehiUZT+EmIrHS86Gp++GsMWYP6mC
UF6PbQnDgy9tRIRyd3h1E6ewTuy1amklbq/qD5WMsW7xsOrqUY2SIKXmtduCxF7Ab/u+N7Gq5ybN
cFrjJN1PA04Y4Zq/1xSxxQBOaZDnUQnodzWV0/I4Zo/CeslwjjNlDF9R2apzfZZq5d4YoNJlMim/
1amsIEdXMoUbK5rAAixnRApibYF23p3KEOMQMK6xrG4/7xT/FrnAftNQddMWaThcfjSCKcSpFZcq
tY5RRdTElO4TqAuLave59gDTfT9gEdY+RVpygDaDe/AWTQAjuVB+9WjvKNycVo+cpda9VMVuuRx3
n3/A353ZHyDC9gERVLOQRPa1j7yrXk9roY0y60gDUGXpXrawaAawwqUrMU8tTypOX6tlZ/ZY03Mg
SSKVWbdfEShwIoaSX2skjXXLoQQ0XEbqXJC0vE3dKGQylC52SKm2AApm+ZNU1Q49TE7aLr8Ke3ZX
IC5e8CzlrRnrEeOWZp9Byp63afgGQzaC7vLuNMkreKHWhnshtw7dkjMu/t4Isa2GV7G7G8IHuT+a
FNHwYY8Dq91IkyMT+e9iFd2PYKOf37W/J93ctY3dKDMmAN7+TSv9T2cYkTsihIthHjXgvWXHQnbN
9t2kaaFQFIHKBD9JnhYp82cMcuvL2suB2PwIWbcaUxllqxhxa+s8jVd9Aqf5MUWu1KJDEt+myllT
HE+jnapc8uoiYKuMNmsRVPvzb/HXjOvDl/iAgjfq1Mw5049j1V9Bs4AR9ILw7oT38iXjwJiy588v
CLPlI2S1UZUZHbLaAMGJBfvQUXdrEaZVbh77GlvUNnqaWrzSkTkz20og4TWqHmjqt5SDRFJbW6pH
yu0XgDenh3mYqzictjLyNZQ7kxn63QQhTGFxzpO/GuT3SORMtfGx6HMnUSavml9ryJFawj5D89on
xHoZLwuUs4mGQB2uBVEQVeQb4b43EnfBWS6P3thqfWQAOGg/ruzCs5TeTm24HYjnjVhaISyfPSbH
4ZA4rXhbdI9RUe/LFZnFeitiSEQDFGs05wt17MZw6DwrPg1YWZkElAPiJiMg8BzaYqE6cS3fwmfa
F2p0bVqqqJ9obnbNlOy2b1yOugd5qw2tA4oPu0+VHdw5f6Xmr4Cg1fn72mWOhSWsklVkW6BU7688
yLmuvdZqzkZKZJCAMFQVj3FU0Gffkb65RyfCH0EswezM8eKmVmir+RP+vLdVXp9jrXfEYjeFzx0f
XWsQP4gMFpP8uurX3505ry09RmhGh7UiNb36vqrKAVVH5Mhw0kyTJTxpOI2uKjeITeR1AiAP+yLg
vD3UxXjdHlhRkceAPDitf0zhY0XIQQFPNwyVIFHumsLYCVW5x+rRX5PwIdeRpK3fwrx2Fb32Siai
w9LCxXPkGnul6lrnV7gCQnIVxsNWVEKm2n6FfkoPR7vQgMSxu66uRmm4as7ej8qgGLCfsyaogYWb
jPe1eTuVd7L1EkmqpyTJLlqsg5E0h54teEp6XxJwg57vp/i6/Y5p9i+1ddy+GnQ7Ka+/zWHujoro
CvmS2/1o+sKMBGX70zRr8Pp4cjYtDtUUw1jZ0G19KJ+maj6m2binfJJ+600w0BLwIs61uzR9X6XO
mSSkF/jM6/FOK6PTSu9XtOmutuYHMxf9KdQhP+n73sS1jXaThu5oNd1Bl+ffZddWHwq4YQyhv0Ti
I5htQJ28D2XLb1sFCz9+XE12rWH4qdp/j5aBExuASYldqbBuU4GkPJx8AyslroW/cNd1YX8Zcn9a
GPvrMdTEKrq083rO69geVCTb1GpVnToa5+si9QRkMZ9upqDXcSbT2tUrQU5kFUDJk6GIanPkDcj5
VXl0M6NltQ2eGbfv8Qj3rCfBAl8MMbs0Y+dXKTb1tPmCnu7FzHKLIg8ExgCi+jY37MPQbz7fsv6e
m5Ibu1GsYYrAT/nL9ywZkyy35FI/GvXdurdUnsF+SY+T4AOtxzUTxJfPr/ib4vbfE5lJKcNtOABs
n2SafaR2j0OWytIgaqc1G3k9X1vqzTqPd4b+a5J2A7hOC8TemntNwJz9WKXrfloFr+u7n+kyUmMF
QTgsePhmLsUSc6/KYRS2tKk/m6dZvo/rB/Uu8qv1Kt8tGLCF/S7SkVHPjwZQ/iDd0cw5zbrvs4uo
v9ZxYveALJLxOJK08vl3NT5OwLep8Mb0kxVm7Ui3PhxBmhil0rAq6okkSideS2/CZ8CUqtvB+mVm
xxVTu9Ai+AqZXxuYbA/JAFusXi6AQ0jKUiJ1eNUPUpsFMq94BSk1fWgt+bBprjv9Ac0DiQq1t47G
vhOB9Iz7VXRruraQRCalKvZDTNie2e/7RfFoSANlVRgE30Nii2cSIAkOS9+N6Odcb+rQMoYyKZJq
cza6IxwB9hVSNPAPT+fMlyvTntPZlim4qy528mAN8xvuW47bzKRQ6pEJJ72OwuBLZuyZ5WNiBK3u
Kspka2bprbT/U8ROgob889v8e87+YUnh+wiBDRE9t1v5cOym0yyFUjGrJ0Uja4NKNFffUtrFKs19
9kFpDo8wsife9CilZAf6a7uUDZswklHwoyF97ZkjVtQppoEkLgtS87ZOCEVZy/sklNyJG5oZATHS
djxmSGfS/aC898aTKeee1v/IMVepzG9G8m6STiMW/Rccd16NvwsL7KNg7RpoyDYN4J+FRTrK0wKm
p5PPBCt41gCvPYVKMm9SV60w2VI0D9pDPkyOCAYoQo4eCM2iuBgjdqHkroAbzQQpWhavkF/Scryd
1pt8nF/lfvAYYFw7IweukKL9LE9PdQZrce3DXxt2tQITiHN92pCWBlQGYLeCD5huI97MdGpasQS5
1LQ84qiB0O3I0DK2VH8uyZ7bbLOpteacZipL9kPxuGwDNI7ROqFsiMmji+9kim5l/mUBI6VTEojJ
r6XS/Iwey2TZbrBvjyOkMvordNel+WWsMprysOvtrMZoIw4f+vy57GXbUEiWW6b99v2NZjxp/LpV
yutWvOtacYDvd034R646JUPfjWpkVTfN9DrgvJXrkxPWjTcI0b5Eu5BGTELW9xIQw4B60PS1L3rG
wvB8aN2asTISlRvKEk/qf8NRxw4/4LVR/UmvMK0eGQ8spkKEybc2lIK0zt3tKW1/YqIfxpLIGLLV
kHAgnMs9caWzRqwB9NjVzVVmrBgOe5zF5apm/kFXV52Zd4sGpiUDeWmb5KfQnKYUbslfHVbSueBk
SmrmDWS1NZmABxqDfbPhCOvvGg7SIRNuO46kfBuzdwbCZNJ0KvN+SpgU1BxPU+NGuXozSnpQgrxn
6itcVK81UStM5KIWg98N3U16bTSKL4UCrmEGWg5dAnK+7ja5wLzITtWfu276joXuoU+Hb1qo3G/N
rtLCGsUJNEufSq0Pwpz8ToCjFEF6BrphJpYvioVbiQQiFcsxM/E1kRu6sMJ8saLINgugxOFFlaYf
IeLb2sr8iDZKqbYwAI2QmU6R/JzJjFAsN7Vc3c5AWBOrLgXFTtIRN0PRS5ddpnUtmSQkJoi1r1A+
RWl5VHm/N06FXp6jvmFZxB6M0883qb+GbRy0YBAyPTKDdvO3ic1/WirJtGaIuBjJTP3bxkqhNGca
UVNDA6xU+RetiPaRAgTdfhOqWCi6Od21j848RW5Ki8hbe04wv4iXmRGL262HSvBQeO8yeCn5aSCF
Klyf1am/GdXuRlfBLQtoSia6h+Uyt74ZRuwCq98Yfme4iXCiPTAmbLX0m0Y+9ab1JGTiOZXVnSgz
xYlmwWNfLJgPmHvE3Y5CGMlitQ7tZGDMQWSKF6kTwVz7J2EcPNEERwqnoOHBK93jjGEIsWvpmuw/
v/V/tbO/bwYDVY2yA+naXzK6lG5TTNv6rMmPCpu4qtRu22K/JWKbq5rBLDauz3HwIlrfZtlDh+yI
qEyEtmWBWkEHn6uqmU7LDBz0yMvzX4aOg1lBoYiCZiyN7wVkIFtQDL8ev0v1qW5UeD/U6pM7mr9k
8YvzAE3+h/Pg9zfS4UkrkNGx0/sgJ+vqstSMusBcssidlmC4vgbrqYwdG2KQT7+m/gd+nhghJV5a
BO0CjDvfFlBd6EXF5j2qK8aWoztJyr4WzlZ2Mwp3Qoj5TiMtASMHMFbRfFqBMGTmAZmZ3SmE5ana
84qDRQkrU1i1XReadreV2Gib1YXdtl4fGaFEdfbQNNKhsagsLJd2y54xK47KzC9qcgmE+Ec//io6
80f7VlG0zEAya9SdlSk5mmV7nETSBVfNH/vIQ87MmLizEZl6qizv4Fl/t5YlkEOF5jE61QbVf3RT
YgVZXXQhMPPUqQn+EYT3ub601f04nfIY9CJ6k61vY0FopWE59Sw68xQF1ehHxt0ifm/TcVdPy7mx
wvOsXtay88LhvWixYw1CMu8i5SYTm9OSZ3t9knnibwx0Ago0pgGtqxTRXRETSouzTJ8+jsqlw8fM
nB71njgrZSsnyldtSJ2VHLs1+lUyExMhtXyxyv8yPmFRSFhgQ73D80VC7vtnkRBZlGdiWddnscwe
DbNwB2OI6RQlr0KYsUwkrqKOahXNVVj8onaXrYc+KU9p6uTYsfT9Yb2vJlor4gVaksQXVT+tJN3W
p7jTfck4R6yjUjO9cvVj+U013ZQakpRDcghi540mj8XmWPfWvX43kc8qBinJ8eLVclu6wleMsU/Y
m1Hg7qdDvGf4Yxtu6IWe4WJ37JDIeJPZyq1JiM/iyV5ylD3DH/fjXnVUZ7qAqEinDoPT1RU98bF9
EJ6jXUKALKAxiT/HR8M91vv1JLkC9uqlTxKj83ZjBptxeRjEt8VF8ilE9vgPY0ZvOVIAOkAYNC7z
Js7kT0/Ved0lnrIjSBF7o7f5wSqc6Nhd1EfDT3b8k4+BM/prv5cd9HYXiaTp2U1vF4KYFJ8sV/u8
/S9YgB1QSbjTo+Tjo+GjmnBeiId3IYHiLDufMGa5LADOz2EQBsk1ueYPkh8yFLEXrz9tOdbWs8Jv
0OX3oz3gtVu9Gj9If0apjXX5onzrBVy+QSMqkHV1fSinwh21X13OkiwaV4r129FIntMheUiT2BWy
/E0YO1udake2Yr/swrsA3gWkychRa9GtCjLKjMQTZ45GYFhdYelW6dPQWF4SNV5mkVuSdL7KMHjA
57XNHiSZqdWQE8MJid5JNsnslJ/qpN11TfI2xsOdUD0pc31VMtXJccDFMCKwiuxuMpKznFOFqAOn
RBP0DERlU32a0i2mTXb7UTqsdXwJZeazmOGrdOfNYyIXbGazRoxualdbTha1u5EVXhEnT0WJz1sK
SlE/jlroX9IFu6p0YPYmnts8f56Z+ZagtALz0sry1eYmiwLFmk7zsDrlhFV7Xx60ugl0Jo95JIHg
7GQtyE0Gys1MWN8cslkqJPwSUSS9SQTPEfhokGFTLfm3iP7z8xf5r2L/93uMgTwN+ZY3/FGEIKqM
ZBo5BuaXoQbiUZVemWJk0l3a7ytgIMohBnxew4ZVJNVtxWEzRTBmK+1g9Az629VeMtXj7XcynjtS
dUgb10L5thynEQOiGt1b/oM+6hHS3xe7kPmPwmOL4oJeDqHIkj6eTFpe58ZUjBU5wpDXDehq6rZu
VwJ7qLqNeQsK3g1YqTHpovFs0XM0zNLX9Drpk4uSTDYeGwrsiXGaSui3mRBNfBEz3ZVcTZ79at4z
KiACExpw5A+x4QpS5+rwu0lgks3HsfoxD8m1LxDDcXyF5RvyG6dU3CUNX6TwHhKXSIZv0rE9Njux
viu72dWzCweFlUgY1dVtDkVo8pm0n6yUk1XtvGFaTqHcHAWkuzHzVv3YUYRqpUos6atVPEUJAY7J
c40zCiCEWcpBTPOSRpWXZtZ5zDD9TOZLsuam3Tw15eqm2leUsb/iB7ZVQ49IjYmhnSGJH9ik+Sr0
RV723PiOxn39NokNlC6iBuP6IKUx3Az0sxbZ4dJw30sqshaTyatmZ2t0G1XWLhmJ87KeF9UvxHs9
fZjEeyV5lLN9kcUXNVK8mLxB/QCTmEJodBT+iCx9zAkcw42wA/A3Xfwe3BXRsyikrjmf0rp1SkyC
DLi8EHktobYNsb41GcquS3LSIzLzRl67kHTw2GJCPHidkt70YnuZCqLNhAk8wsI36/P36yO5jhuF
IhXJGyopIBntA1ogxrGgdp1RnJuEXHGLmFYq/ygwmJB+fqG/RC9ciZkYii9DRI/6l4GJVimDXEVV
fi7XizCaDpXczWRCscMKKk1/KIb4vRu1o7oQVxylZ6XQIAmpiFrw0JuQC1Y91ICl2KD5ZwZUP7NF
cFvMjxYaY71y+nNj5PT5HMD5eIhk4/r55/9X3YyqQYb5yHBfh4b7Z0ExGHlqYiqDlZ6gQjudLvmi
MI2NPJEKRtUHKD038LNSWBPS6IvRj4rfl41AJgl37E5dD1bBv407pSYXTaQyJWFzhgfOadeZ55Af
CM9sXAntCSxHXPgt4d3Kp/1cZV98l7+AThT7mNqj5AHlRG39e9/6T/9V6QtS+77OzhwRgCeLei8t
uq2M71J61tFZ5pmXGcNXS+2359mf0BRAJ43fZjZEK/HRZ6jKDHNBfhmeummwF5FErcUzwh9pipQg
8wlBO9dd7gE/BZoI4KQSCYyIP12Nm9C4z+bQW6PoAIGkEgusWkDLvTgajogj7Mo4riFpWKSCwOLc
hzqCBlTCJWeyRVxIvamrpEACEZEST7JviKe5eXmRnfN4s4VFb962qx2776Z7ZeJ0fkjdoLa/gfXZ
r6bt2ZL99jYE3Z1k/4+089qNG9vC9BMRYA63TJUVqySrbgjLlplz5tPPR5+5aJcMa4A5R3B327JY
THuv9a8/lPu1vJNcsgzvdBJiIie279vNuXXO58idbH33RDahe8bEmwQqwm4k++z77/f+h70BECH7
J7bP1Icc4elJ8J4i90y+8v10gPLvGHdrSCN6B7j9pvvwUR3gqThrtK50J+8Ib7ngOOmZHOaH4fx4
tZyHTUr6Mg0kpVtHXo472JwCf2kz2R/TYTloMCknTo1R2r1kK9t0v4bBYIz82t3DMSLieby+E1WO
AZuvEuLROiht8aNX8WBeduyV1Vvxtp5lTi0I63s9Ax9uJSXlOwUc/xed09XfPX3AovNIgLKlbX2F
DcmJrsE/w+Ej3pMO6qDR4NfQI+vudwoQl4bYzoVUmvVkuWoTQUGQIg+Ri//sFkk1f/v8BHVjem8/
6s2ZoblTX1JSz/bTofygOt3H+5pvmw5kN/sLfzl3np7KDdeC3yFZ6JlyfBPaHyk54Btzt/7gfL0u
ubN5Sp2nj8gNOXTkcsNiDhZ6Hx8PdsRPmmymLpuI81y4fbvJfuI28Q2cQEL4GJxS9/1MClLMSZ75
X+vca9v39bcJ0eZnZZS5LAlcLY6+4zR2NJ48YWcyMBf+6/chQ4/DemcSt99De7Ozn3YczT9s3YPv
lvZVsN/v15L/HZ7PYQ0cpxu1l+M7SRPEiB6L/jVKCULGmazBuXGMKC9qFp+SHj7hKY1L181J2TMb
AZPsEsZWocjfcUSzGx2ypHZtiZyfK7/Qn9WRvPt5dDOGQhb+ssEIR4l5EiNV2ezoikER5ZEs8vsp
exHFq/V7YiDY0pi4GfMoYxUQ0QS3+eRVU8JFYUIZ1CNkRRADWXFyLaAsOabVg4Z5RAP8Uq91sPqw
xN9Bmhtjp4K9KDrle/UDtpNTIXGUJdAr1YD0o9Ctc99i0ZsgDoTwWbVAcrJwY040r6TrHNWEpCbo
srxf8useQdk8/OgrxZfRHw2igBS92I4idGrAmmWjBvQTEf6tBASt1nijdJZzF0PyvNr0MruyggYp
4mHrjo1c20g0O8s3aJiMH4NACoeh2Mt8nEMi6cNDOGh+0MDvbYxvLAy5dNcVNa5EUGySDMRh9rQp
3Yet5kAvcrMusVORBGPBz4/IjehbOo/m9X0oNmb5ba0LpErftFnnFzERn0AUGYdJDhIRauOvYCQA
OlI2oSV7hamcVS1AghTcdyQ3jglSLJG2cRQ2cUxUh2HiB5g9l9joA1gTxrawz5Tapq3Ep6G6Yy5v
WxXx0pElbxrgUjsIPWnBwm+Jcm1Td5sRcF3R3Ti+E/ut6OOiYxeG6WQFXFmeiaD6JlHL1oO2wevN
X9lPCpZ7bNZa48yKYVfYJBaiRBzli5TTy7Tio8bUI1OggSzM3pVkV7WscGgiIXISO2OErryGuWu7
AppIr0CHgQ0zmp4U0VwzqcxhVtfjj1C7HzTWOyMBz4yf5zj7AlH6DT/e7lOUbJZFvuiqZ7zRnVqN
GXV5hVtt1NCUh1hQjiL0bIDBlz4Q3dgiftyQ3UiHmgI/vzH8yXozjcHH50YhcEMWWb9hQA7nKoXz
Xi5Q4+gaiXzCA/vfZQm+V5/QL4M8DUg9qCSodNWbugRyZZpGWhwcM8TTLVmdTJOtONqKfX8OEEk1
geBHuR9k/ftSCLu6AD3IB8dIWpd6bNs0Es8HHHnjRTIJLY5A7mNf0jmvGldgdTaccdQ3Rl7up0ln
1ivUm0VMGdb/0LXGFTQKY9WVteCkidl9kQkbEQPBsjsIWBeWavCjBXOtlPQoGJHXa2zaHRteN/kD
XdrUZa5VSYcZgppNucIIg0VsPDX5j7a/W3WTKLSA1+5SGlSDuNwc/F/UnBDCQdZVnpw01N2QsX0t
Iao3TbEPHymhaKkFvJbnejOyfgI8WuxxpRk+pGjitPBBTTunFdut3LA3VbXijCLIiIydJOx3mpVy
HN21HQhTYnUDpznj9Nj8ZIiWCA4ck+adubjOMAaDzWaXsHR0Hvn29AI4EckwdNkhy8QxFJ5oElqC
U0eT1o0vHTEw05UWKstw0qHwXbHIILwbYZA2zF0rjLWnbgcVdSdowz5Z2v3aRaD2ijsiTK2O2QQJ
5mZgK5WJiTItIrmvYip7pnEP3I5KTn41ivWRdSUWriYkL7MGfaHAMhdwXARTtSu0pK6aw6bgwSbr
W8kbP4k/MPnZcM3ngU6GEw1FaB0K20XpVHp2HBvyVMXcj4v6bu7GJ/zZbKnrn4R4ObNc7wcx9YTN
pMx+rmhbfbB81iGlhb85K0fFqtAVjM9Kmm2lEcN28xLU9+Ea9LDOS2g0//1O/KVUR6mGVhYFHzC3
cVuqKwxGBk0LzWO+nKRIhCrQPjDsdAxotIo+bldGWtJZd3L3kiIGUDPD0UQGe1JiuFa9bMX5WhGj
mWm+NF164W3Wl22bXhO5/LFE5FPCeUdM+0hjbGtS5cfgMYiPnyeSc1ga3dVOKmzK53+fFQqrz2+6
qcgMdjH1Q6p+O9kdYHeGisBp1WnyFqgIIpcHIWD4LDW2IX1UsfAMXxt5w1HOSdRRQTWl0C0hqK4k
OkFRTmPyISvXqX6EFKQI+jdLSd2wnRy9rp94Yjdpmj2JSktACOS99mKYjZsCD+twpmX0ERHU0ABe
qhQxLoB9LBqEQBX9t2WekcbmZ0wajk3OVHJ4rFM2r2S4K6B2KCqrBmT25TIwMh+7U2/tiunaAh5Z
CfWU8BDKD1CO3JpKPoivcXsSSVgxAtWWd4mc7KUgv0ZTfJ9TACRoivrvwbTRjePQoYEdZ7td/bss
9tVhGyc/JuUkTPO2iFVArG/Iu3Ma/Thht+UziTnz/PSjJyuZDICIAGPSddeRvNNFnY2FrycYynM1
WV42wreXQWvQJo8JHBxehNdJ7H/f3lbuXxoLuIUQFz0t3Sj+GODkoBV1zexU61fF+kgsriMcfZzO
06bmPceJNKf4UUunD6TtsKqMckJD4xm5i3o0I8U11Pl7rFEGs1HGk/EUV/u4XPwq0Nxs2gu4mnUC
MKmobALOSWAb/fcz9inLUOLxwqZghc3xsVN/o3H/bQzVCl1Fl+tHIWs3ifWYDIgZqu8S2Wfw12QA
tLi462FXBUu4Ix8i2qCMpNyLzPdZJsgxmB5mEbZfO7ttD5oBddxSSJoMHmrqoXSltcagLRR46WJu
V1p8F/0yIoP+76UGqjHUu37+oNYUSw16GJpHJfbl8Zsyiz6td/o+Z2yoY+EFsuiKgYZZBybyRnku
qeiEkTjWZXCsMP6CA/qXhpnrYjKoJABgvTQ3eJJQpcNSk5twNLCNmYtfCsmUGfmUj7oti4Kz0nkD
+Qsx6CfN73oziEGAU7xih1grsB7852YoRTwtU1TqxwCqbV9YTiKNTmkeRSXeaO2PJL/jqiXBChSQ
Bs6QPDe+8Pj7C/qKK4akojnGbRmi+81546dQmGgLOO+JJBYSKX/GlrVVgmiTzeFJmnfJwOBcPQxK
7EpivtEJelsRG0skFHrmAZf3KYVlkb1U0r0QMFiKn8exPqrw8iWhuBs6lVX3IKNrkbSvFsxP2BaL
LqAxfjJILEWCbP68fn2QzBg/RNZxMSe3GgIioj2paTcmUU3Vr6mIPKuska/mTDzUqnVjxdxC+7P1
MrqvhfMXr9Yn+hNkWBn+tYghGzOp21BNIQ0MtVcC0vwwwq9NrAgC+RzmCHSXO2mYfIP+23gvBdjx
kK0XoXqEE7DFOn0fY1rg5iWDVKV3pfieSZuCvgqlJk6GMei8STzgmmEOzYns8jwlbEqF7MKwMpYi
Ch8MZscI4UJKqhIBkBl1XT7JfqK7QfA4w/9fMk6/lKSPUWpJ3bDMX+rwMfYPI+O+RX0NFqbFTJwW
vbI7iI3iPozgWQmlG48wP/r6C98X69NOB2IOKVADvQU4x7njzzsHQabPJcNSGDGIu06rNjJKJr26
s7rabevkB2mMsdX4tfYMNSafHvEF66NfVfk2BTT+sWmv+NEUWd6UzO4cK74AqSGYoDk1F6i7TYQ2
MYZpni3PaVu8BTOBXMrYOSvlVCxjNjDkBfS0JewABJFpq+zMkmjm0HirQc06Pd02yJECeLWW8GqN
/dnKoseSezQwXNTF5zB664eZaPrR7os7fTpGGfH2lbW3TNHTEOAYoHyVvLF0oHWaKoaMhaWfJCvf
t0G/QcRvWOklIthq9OLiaSITIKvEIw2T35sncERl+hFCWx6rjFotSzyxwl+UnSYJnuBfJQsf5kBk
UtrX+xl9V0RZmk5G80X3If/tRpmM3KnNZQx0bqesQW4qVo7G+diojBDgdqbATcKAcayGtkPpfYXx
Kj0dDZ0UMFyaXie9cAvm0MRK0pbErgyM0dQzwzrDTrVTX6ubf794nywEJB4mrHBAnVeb4s88dNrm
JY9UBZvBbxNxca3giRAFQlwYWxhdvUbHoNwrtJOhLm9VKQCdHX0FFWq1vP37s6y92B+N5fpRVLzI
RIsPQlbQn8811NIymdpFOWL7A6zrhOH/w9Tpc/vKVsFig1wBtJUzv1n3slg32BYrSCm1q0DOwInW
mWUkwjBcBAF9mjvAtq4W5UnJmELP3R0Kbn9KkOIJqLbb4rC63etNtTWkbENj8rzusIspuFFNqHUp
fmEo8JenCIhg3V3XnY6Mg5vXXRLnvK3yVj4mI2EOM+5LY+5VirLPIQZllvomw0YtqHgUjR2H8Gw6
OrXBhQw4CWpxVtD44SOFH+ApKDTCCAYXauS+FcqvnqV1v/vzBjLJU9fPyj0kS/fGhiNR5S6bhFA5
qvJjitwrVe+FEuUb7CUhH6hmxk2uidtZ/giaYpOxL9eQM+SseYqG8iDmEwDQ9JKkqjslX6AW0ud3
kc/G9iLhyYAC6daACfr/xB+Z8pH2pS9h5XwU9T5qJxhpbMTFRsRhUaPgXLqrUV3+/WB/3tx4nEWM
DCBZkft9i5iIpRWK0tjJx5SIDAsajUvJIowXa3z894E+V2KY0v/3SDdwRzDrRpVMHEmnl1M/sHNS
QKMwCdJjr5YeMCpNYSr9fx705o1qs0GqZWmUj6O4H3nq8FIVhxONRl1rdht5YFZD/BWT9/dqcPuw
Ub/QwZIUyjhzZdH9t/5T4soog0YmT+y3DfF3CSjbrH7FewNEtSIWbA/xAKa8WeCfCqs7veCDMlZf
FIGfyygdfhpvJf00LKtbwlhQFpMUd4V8DOvVk6/LT2J2EcIvjvJ7T789WxMrUZFcWM71NtJD68pA
TcZMJvLCGUGdKtDMQMjcVrkoxmUIZrqr+TJnW7Uisy7BGJTGLK86nxUA3qgZYHSGE5Yc0TqRCB0d
rCT3Omhenfo2mxtLy+nUMjcqKLC0jx7zBfkNuYyL9vaLXfGTiyiRpRQkBP+wAmP8dUtvTEM1mkxB
I6OcNrpGmD4wr0psZn4cNgpPdJs4U0TWXYU/Fc55XzytKzx5cyU5PEFb9CkGKOa6UPznuVGzwGSw
qovHrt0HcXTNww6eip8GfBq9tsXuvhBhbhjOLCzbGtQgCTRSf+uv3ppblufvy4DTJ40kokPM7/78
HGCS7E89l2HSZ/ir6hYD7XY0QO8QCWs/oGjHUg3ht9mgiZLjEh+hwMu0N1aniAu1rlUjU7t/Xx1t
3Uxurw4sUK6NBBUU1uCfn0q18jmIF0M8ZoGKt7e2Iy/GH0W4fzB72l8VxDpBkDfSkt6Tme5ENbRs
xs5qn6NIaD6MzlORSGIpQm4STrbwR1LpI7dWhdX8oCf1s5wWODNcliW1E6s1oXvE98MoX6Ipx33l
ojaa3VX6NQgx0uqK/qy2wn0XRqzPkpsLA5SlyRuh2hhySIvfPtWlwCxF3FTi/FBgyG/Ls4Fmr/KH
mmmPLgFv5V/sJb9B408XSV+ntPhxYsp9s8q2PVXdPEgErOv6pUtbBjVkkeunaIRs1aleHqiHHJri
Ao8riu6HHM1YLx2MBReWqQJBHPZM0S+sG29qOP6Ip+YoKbDm5ZapTPhTaTS8FvszN93n/fOAa5JW
xt+EaMR4+YbJxgnuOzkZ4NXK9JCUxbuhyV4HXLzkhVuG2O3mg9dJMUqP7LHQ4u+G9PrvB+V/m9bt
RUAPtGLqGmKKWzAklpb/+xpX0rGh7w+LQ9Xus24z9DagUW08T4UvQ2oD0Y7JamZKZeyGzCETU4XA
IGOW4+b6oTcdvgpyLWFSf5O+hYwC0msKWlxs4vZHADu+31TmpZr9ItzUsGq06SA1u1w46oOLIaka
wf0y4PH7bXAWIW3F6KICe56fKutFQlHSKluq6lofaNHwkN/imGRb/WkItkWBt4DXBh5Q9PQtO1c/
c4KQLSR9F/UhSpz6m3XRAfZe5Z+lShrf8hr1Hny8DuqisC8XJ2cwHuwrbKxnSD1PSeeR0m2Ym0y2
TfDx8jDKZ8O6DxfyxZFapHumibP0qOYeckI1OiEsCBnkFGckdlMFP+N7VCH220bq96bZDM1mLN4z
ndUZ7PEQTg5fNRZWjO9bBHc+QLLWbNRoGy8bSfakbYuTJXoNPXlgDYsgppXbQDoMqKjRjlWIlzfp
vKmFj0HZoiXKMiBPF8raOJxlw5N52qT3EtcgbaOBAMrSQQgOcYiRCbb5G437KOH5Km/zxOM9s1BC
McsgnVdpnvFFDwyM4Fq70/dJsWMuhl16oLi9YC+9XwROXjhNC5HHDTqaC9f6Hv0SmaHlobcU+1qD
YO0wCLIvxSnwMH9klPyqvEUhozv2AKfV99oIodwRk3sZw4LF1a1zYWLV6EnSoZacEK+X9pV7L6mu
YhvaMW78iJ8tv+KR00OU6e6kDljNVYYTcArmbKq660V7etMDr6H3usiMJEYnVC5y7Oux3xarRYSh
Mbw5wqCLdW8xXfEsXTLtbpVdOmyOEKBxIwJmNUefWYkM3fdl8ETyz+zmYIEx74IRAYWjl8d4chqo
L6M/3Fs+CGGPplKz1zWMF7ewGcT0pJfrDg+fpu+n1ilSJzL3a8Pegczjvm/j+xSpO6Iq2SDN+KUt
fSPyjfgcDh54Qx9sm8QRC2wOUv7yuVueKua3kb7ny0xDt5+/jfO3Vq/dtL4G07eoe+D+8AX9plRw
SXNaBuBKe8xCvIx2BPHgMjxag4elma3LAIv8kQnn3pGXV4QkFg3IfEgq5mWuNrqjDCdBJUDyWBTP
IuIVwbP0w9yzRThW8hw08Gg8ObhXMnt6qSa3HzVILndBiQTjjJqnzfzeoo/P9pFI9BhATbOjhKtg
W1iwVPAcGvGcPJvj86j8nBtOdhct9yiuJo4dYUPi8ZXpB0bqEuvJ5MZvI6K3HdtDkrrJuNXRvzJ4
Ttk64kPcHszwrSf0NtlI5kvQ+6rpJ9pd07tFj/phtnvttBjHRpk/gD2xlOk3ASHFcPxgCDK6nfbD
sG2EbWssdqudxOlYSpfG8Nyk9DUQW6u9j7u7hqm7sHyVR7buwZ9WXsA7fFOZwVL9/rlHy/lSwuvr
xGMb8Ahpmt/GkoflF5p5WWDWP7KVqgK4lXAFZV//jepBH6619NiyaA2QVlUDTuLSQGe45KQNKtH3
Coii1EJ3DIwD/UJKGCZNnkOj0jUb0JaABazJZtIilQGRVZJtAOLYlzZiSyxBeDX7R9i+W4rXDf7V
2yZNd12FawGXOdGZUHf1a9mHiq1S1CSEcbTBgrFWfQq6jdIovhSzP1DXigvWnSMISLpXpIkxtvmq
MoaI+LzFQARdor0VbKH98DElymYqo2MkRQDuMngE4JyW4FOdm54wC1+AE38pW3G8F0XgPcwHwXNu
KiMj6Cfwtkk6yiDxMH5tLlqCAtXyq/7XaByN7m5gHKvghVpsFsDg/NAuk9cFH//eef/S+KwfBJwE
QADzZ/WmcDSkYazLbIEzErW7EFsdsScllQlOEGgImmNbww08rh7bnLUKcUl8UpPZEy28TJOPUJD3
ifDFR/oLRGFgi48ho7oGQpKR9+cT2bYVFulTJpJKCXl6GpH0oAor1ceOGiBi81kMZhUE9fWZG5vy
bhivQ3SCcWKCNVrNxyC1L2ai8T1o6IUnNUffDKHt3xfuty/pn++NAQUA+RTCB5iWtxVLz+zFinKZ
C1e/1MARwXSdgktXQ2OB4juFE29u5FUSK1z8WAXpCgl7sYm9n1ACIeLA47as+INI0HTqLcx/xgfI
gDt669hE04JlT1sEyGBYN/NkX7UQw3B+qjVyHkvi1wO4AdTw3BBBv8DwwD+od7wWyk+G9XFVJs8J
fihh8avNT3pjnnp3trY6TOh0cDPY7OkQwQs99QYgIry88bEZeENy3Q0ZiqW18jSlbHpc3gwvNw0a
e25kTtZeKbspkb9JgXZEwumLLJSMfhcJsfPLkrz8+yr/BZ0mWMWkfgXv0CTlltU9ppI2B0UqHed6
vo96uDsM6dU09GMWzwtEfUuyWNm30V6S0FNv58Ab5mIH/fEJZ27fcJkPOI1Z7s2xu0sK7SnTWz/D
Gnxte5taOkuz7DdTfC6JEbCa4efYMUit6wexNh/rAqF8TK6lds3FQznhgjg8pJbl6GuzUhFoS2yk
uyTxUyUWUFROZX0pUKyUEMFosGFBQe9iEBp3wV0Qmm78sQAhlx04eRBta/NVdwoBsD+Tpn2OuVm/
PCYGtdWYHRBKefTujppGpwBGTNlDcjacAPcsYWVwCYbXyPlOa5pfWk91AinWLyLtWxQntOhldWrR
uAG9/szr4KGT2R1DNNlOu5SXkLvWh2+csPxFF/q/Mv3PlwJYgdg/LEhW5/rfSqH/tMPYIWfTFJJn
lBO1o19CdouaS2OwwBUzVsLzZc351Ok212yZeHWPkByVKSaJCJsQboCy2i+l98tAxGglYl12kCJj
PypMYGPjMEA+Vmmr4xRmkuIkjXhaCQV5NzlRhzLXHB4SPd+0eIKVjcxVFqmztH09UrSP57BVfirx
ct8mFaZ0XpH2j72h2U33OKT4NIsDmGtxSWJeMlj/iTrDENsJinme4tpfluKhyZRDD8qRgXqFBj10
ku4E4SBJ7/3Eq5ZGeyOxvKRPC6fS9IXhxGmsQj+MFk9MH61JPlqKPVrKto4e3TLFRiXb5VD3xxIB
LrKEoXtdjMTv69lO+j2W5aAoIzoiNWLyI16rFW+NH1eYEdtivhvvbIzKZu0sIa/tTXFXwdte12ur
Uv26E7BmWgvymf1jwEI8UHVHmYl8mdBSL1e5wk+uGJEbI4JY5fIqXhbLPfqHU5JkD3Wza5vdrMbM
sXZSuocow6/8u4jHmxQ8NIXxy8wIuwp2q+cTBuICS9QsYGIFJKyiUqdmiE1cwEOEOJAgG7vNmEtA
nsM70wnpX9ZnVE+RggzYfiQAuE0RnSuokhpuBLkpOCPD/QzJEI57IXTa+yzZlV1IUYXx2HVJ5t2S
KL4KDlrl8VvPDRTTmjWrgUvi8vrbs4XL6FsIaPkbnIpiHIVMJ0WSz9g0xWUMOiyp7eHy1CAOfQXy
ZXqXPWbpR5B/G+TDOvVft45JwfgzKD25Hg9Cd4+pn13oGl616VuOBh6DamW4lgOhYric98tG5tZh
32bVwZ3CMx6LWKUL9NlrgO2AHOkjTvGML6LnTu7vF30+ya9FHvgTixIuAdVOwzDCUPAIw1X03wsq
889P9R6vqMKsT1rnIjj9/rm74lzXAMUNwA2n8KX8Jd03/vCme+KdcFBsHk9nRAeHOsNmzXAWv9g1
x+oY3qmP5gnvdpcWxIeCIm/oa23c322Ebo2b3w2uwffL0LUjZ2U204J4+mbyZydHByfukzN6aJwB
Ct51wJp+/YIxDhLGf/K1FPCcxQv/iHqbe9KmNnIjlOnYOmrY8PCrvH5RA/f8ICx8Avwk6PiQldot
w4nOjt7RkdG/E9wcvai4FSJ6mWzWmVG1UZzh0Uy+Gx7udD8clj4J0znQTIYGlWgLxvpTeCBwa1fE
tSvm+/mdAZ4oX5ENI2zq0LLBrFj/NAJsgtSqwr1cD8FfzH5klQ1jmO810BWJ//f4nCQ/cnoXnxlS
tiATsL6vGCvixFeaIHJIzfDyshXelhTGsGt9pGzOCeCqjS0f/xyQkaMWt1Hfp2Q6yHaV2cVT8J5+
o4Jt0RhGtvDBvoApLLr4JEfHbo8/KYz5kXj2U5pwhJSPC/FQXQ/LwTlUBTWQBFauKxbWM1xh3ggb
RzyFYSFjagNOsMLF3/Kr+bvZ4dcCdhHSpt+f1sl/8LkapsOVHbxioqS/ai/9/fhenYaX5UV955Bw
iFCpiQx6jX3zA7nlFmG3yVPz1h/ome6EI56lT+KT8cVQ+zN9i9mLAq2UdmZNmbody2k9c+K2CUVC
sxsnSCtsSyu/tLAk6YrnHKQ7XnclHpesmzaidVdS2rIPaJQ+q9Nstrbx8XQKoeHp2l15Sof0Tpsb
HEbV+L6CK9ks6s9gxj/1rowyFw43FvXLzsyvmvomFThqLjgDLRLqiAUvpxoDkm5Hw7JvVZoWvDq6
8vLvF1v/jLVyymvmLi7uMsLsm8HeiCg47fNEPEbiL0WZ3JmWu32akd8PIpw14HhJLPGI2y2NvBMg
lg9AZkkhesUgnoLmYyzkPegcLyICSza5Kb/qzYTGRmeiz4MH52WKQ38cCs+sSCGnU571LU1gKP8U
K9aqGsLEkOyaLN8lMdyzEr2lilAuwy99nSxIZbJXV1trs0OHdxAqXLHRk5rk1FPEWuK3X2KNm/C4
nwtUAbp1mhtKXmnP1GY749mVjh/sI2Bt/75wfxmGcOEgrcA/VhgA3TbAuhaBDE/CcgyW4VnFvzgv
Y7fSo+9iXh2E4roWHPDsf3QiM91OhG7Hjq3LvkSzHloffQ8xHsiC2S3mvYzkYlw0YwiQyyVXxH08
ZZ6aXosQfrzKm4KTeN13LW0pGleZVIg0P5XlV8v8p4jUNSHYQD8lErBGruwt8g5zgpgzscLHogU+
aB5D/LHT965C49G/iPTqFcF4MjQxnP9GHLHumuzp39f10zu4fgSEbgrkSWKEwXT/3GiiTM96LdMI
3DQ24arT69kypH3XRb4VXpNhcqmVHYMPUWdPZrPSGCHqfuj5k8yCPSwZQMCdJP6aoFbEMyBlu5Wq
8JAyipJ7cm/4BrEvz7K5wz5jCn8tiXRot2GD9IWKgAcuEYqVUVqxAtKYRNKLwtyqV7rtv0/0dvRy
e543L56odosIv5LIYOmRTyxPj/G4Z1zQd6fR/Goke/uW3x7shi4vtGrdyjxER7F8EUQsQ5pfazVa
SXCHCzyeMMX0YzgrMwX0MqenUoIMA9j171P+NBlePwbECnj7K9frE2qgdrU5Y0qQHXG4xtypHFbz
pphl/tIpj6J2yowU29T6C/LCJ3rJ78PyC6MSMr1oC/98pGJRMAKxFdKjFlwb63vVsKtZMBmt3F3H
4Co2wrOdB7/C4ITPGj6kWGXCf/1qMP63O27952PclFD9FJuioATpcagfUUdEtTfX8KCKTYERfNh9
UbJ9SsD8fda//Tb+l5h4MxE3hKpqrI7DJfKvjDa3VwsX4Z5NBxFZ+P01j3lx5ZmbdVRxquhIxS9e
a2rn9Zst2MB4Zf37/pvrGf63z/vfR9LxvsLxYaXA/HkjBKvUmiFZP1KTeYteok3YVZXkRFF6DB5o
fQUWQLNHUw37NMGSWt6iY09elpJ84O8IeSwtWGcIU/bYMVyqI3QsQPmioPkZBBOFpVabM3AG2pvl
dar2K4lag+zb2A8y86Bcjw5RafjRykewTs18MXFmsiJlH/WPY0HrRccpwdwja/GxzXpPIEADB3Wt
md2VfBzCrs4H8lxOvUL88VNjqAQLxeeZxF7m+mtLAXqE1JSJALBNFuP4JHmYdQxW5gkjg6lrPQ6I
YUW3q7p7kyJvSKS9ZNbgvvKmCF5m0cIpV7St6CFhvhN/8VAot2X87zuwykl1VlnCNG5g2wFZRzWT
PnbUrItBzztrj4UEsoMhc2I8ykH80Eo6NOzXkAeyjxAEoVKq6mezx2Bxp4UoB/P9epWUNcihZ5PW
rpFY+qnc7sYCrNlwZ8C9KvFwDywX5i//foR+01Q+PUK6ilSZ5UP8NBtOy6xNM52VrJNrZ3X+0CoZ
P8dL2N7hbu7WzaWTfqXj99Z8CMrvsBQ3Us6KahR3mdK4bWsd1ewKAUPPOo+eTR8bau4TFM4WJQe5
D4JwMYWPOH9CoONIKLPCBYkvmUxgCev9ytPGK8LvKnq9HllUUpcHRkDhlL7N+McJ+levzF9vGOwS
KKnrsFe52Q7lhe5PULr0mNIIiSupNGbCku/HOd3Kg3BYtMmD6ILXGzWzR3S0U0ABjzoVYu/3Betn
wP/8cYYHT8elXsoPHCOOzbgcJv2qyieG8DGNZumv+yR7otVeuRxy1kII3utN62vLJeOH6lhI1POH
2mn0Kr2XthuEUgSQXvg3lm88uuYggMdJ7EBKo9WIL2FRuuzbMiIxjiOleBnC+m9xq4wjv8mNt7nZ
pKpJ8sKrsjxgde41GfhI9dgAgczig7fVBjB2Sybf4q6lFs2Nq5bnNqgYnP6KAcj3Lx6tW+bY73eD
IDUdZpamir+3kf+gUPJgtrIkD+lR7ywnK4OHQtXvdfQOUO9iZfYaLTzOkvXUp4aXm/1J1sM7Ow4s
THQar5FOZRNfl9IPBUgFDyYV25ril4KrZMpka7z9mIG34ote0Gjm1nfGBcxEcJKmVYJMe1fnsA3b
u8iUXkx1F4lXLdI96OPrUtzmV7U3dvlMBof6IE+wZ/QYNulyry5fbRyfTLJvr8PNxqFbFUQ1tU+P
M/nwg/BGEF+Vl67F078SepAYMN2KSFRWzzwkaN5WwGXVjE0BYA11Wsa+rpejDfYGQj1/UUX8dRuF
cUxXsVqG3cYALVGTxnnUUjh13yE7DRH2S+J3mA6Iopz1Cfn3Y/GXpwLLKowXoPfLsmatBiL/eSqq
uVn+D2nntRw5cq3rJ0IEvLktSxaLbBabZE/zBsFRk/De4+nPl6UTUhHEKew9R6GI0YykzgKQZuW/
fpOaoUomOIhu+M5BUZv3LLXK+PDSl0Xo+ky5mWxwX8abLHgvG6XEttmh9eLVIJR5xO7I6djZDIO7
urSx63afKTjsyvWhuWff0bqWpiLwItNLorTpowZjVHMlPAJrBCD84zH4m3J4hPRrsG91cmri5P0n
qOK9Xz2MJcDBY0Iz1d6o/o2ub7AsXivGqdnQ9cziXZfhTvoXq5wSiV2DZzfIfYDINUKcYgugji4j
gsby9LePd43TYg7Q3jSdcmul+C4a4+31L6JPe49MULpcYjc8501NeWjUb6DJdcctJXsdYX243s/A
NNbExaz8uKKZgk8QN+/WMf41OnCbdBX1Q7fzzWBTOuBqibWtoGSYPnZBEOxN5E52u9Wqbp0kRBuR
w4HFKqEMwDGZsta0/Ti8ZeMv3f+dgzkPJqd69DuDlNF6sC4EgRwOhkdEi2AYioUQs0eLzyDpPrSO
mwGu+74aF47Cbz2482tQESw4wu1CtydlrdtGeVpqLARAcKelZZkfmhh1EmyFPCxvmoDOxb7mE4XB
ug/agyJ1WP0/9NpnGf5dBtbCQpnbN9gf//t7JvWt1aVln3pldOR89C0I5tGW2k0cR0ghbbP8XQ/F
UbLroxIjmFIAuQ/iLkmZGYzBg1YnO30kN8BHvikOuuuT5uwBP11XmIMQ90mKsGxMc9tGTZKTriXW
Os9PHps5ND/zPjHttduuWwUP+L2bnDwqyOvjis1yOqwqU6yc4wY0eVLyhkYgSY1DyRt7Txj5Jz3s
TDyOzAU4YmmYyVywuqyuZdqFRy7t1EA8E8Xt4uY0+xKxa5MtgRZhEzPZDN0iUYkRcci1Vl69qsRG
ZV90OCrGcElge35IyaeOkwJhStff4twmfDmu+nUT7nwrdDm5qfqke8FGzMJN+otKFBvODOJNHD5c
H29uh7kcb/LVyoLgNd/jdQZIbrUT6UhduBU11iJ1d2mkyYeTibJvDJcno1bibSrG/dBsKcHk9vP6
IyniHX2biejQ2fuJqoez8fUdqpGv6K1PUsRYqHvVczcWncDCJ8XJV2HCoM0+WBJJUaQ2ZVV4lzTd
zfVfMPsRdfWcvYHUY4quKhGpy2bLD/Bs5NzpUwdyrFEeqv6DIT22krNRLHd/fcz5GWvhtWxzdoPW
TWZs4NqhG45ZdLRxeBTxPjkens7G0PZgR3zNDDk7PQ92gWphzs5+2YuRJ3NWiqIk8CUy4JlAav2m
dwfq69J+7NOFwnXxGSezteicAXA6RcDPxRTTuGhrS/AIrPyWudRne1GRpwam8Etg3fycunjGyZxy
h7C2TJO3y7o0HChz8ntjwB7s2lvEdBs4+VsuiJ1j3BUZRqzaMsohvt+3WQ1WaSH6BNoxJm9ZdnK/
M3vwg0TdawX+GMeYpzUpAxFp4Wy8XhMyhKv+6/V59U3BIw5fGAYKM4rtUDkfhhdlYeOMbh6GHHZW
feierGojwAhZQYcPyCiGx2X0yYkPVivIdMG+iyEEdScx52sx09HVloemfqjHB6qU4O9Wgq3Z/O9L
ZZrtljBak1X+Nfk8vUKA0KjxclQusiaSXO/gArHxszqXNNaldzJ3CBHNyYuRVU3om77uMGRFjM3o
uOExDOKPqKkhDse0oF5jmrhZmf1qUvmz6cuHlC4RrrvboRIrUIkB6wnWC0gs7nwcB0JK2gPQxXPS
9dvSyx6qwfwROx89kRo6PJfrX3JumVIWgAzCyYH2MUFEZK8mZ1hcsIPi1aVSoiIWuYjJSdQm14ea
XS6XY4kd8nLSNJnqqSYVG5M1Gw5yCAToF2/w21yceIIAF9fsBtbCys/NGzuOFqbDbMX43/G5Znwd
XyVb0TMkJq1i32IXDpT2kAb7NuH6ahmPYQB3DUjHtdMHUEkFOL2HOz3q8aEoLExlS8TDzcIGPfv6
dc5a+g4U9VMae2r6auHK7CBGfciLQ9w/wb5kVtj90/WXfyaRTHcK9L3/GUnM3ouX76W9Rbo7Lz/q
Xtgla0gP+vgyeJ8DEaGtpWObj7gYwn//N9goKeE9TGX2krb5HRNthHM4tT4mqnpw0JJxaWqIPfr7
r0Nbh4ueY1lnuv/Frws77E6xewIcZocY/YcOKWyZQJoGjLX6N1n/CJpTK+iVZkHIyCbLfl1/P3Pg
PA0trL4Nk3YW2ouv78eNPMutgpACubznCAnpU3FKqioGOivvJ6k7TbN0RM4vCEIQwObB8vAA/zpm
5Gq92/jsGPjBAMVX2CdFansslW38hsTatMkgwhkzHA4jHYrrDzx7X0EG9J/BJw88pJCKrSIA70kx
+0TEu43r38YzIpwN5wUwJuCowSYwyOYqNxFmqzs1tLadzJsQzBVzRaOmSOqFVfrNhlEcLZe/a3Kk
ZYOFtdHIro0mdPyR9mQtfjY4qWUvIf7IAeBrh7l1To3mdB9a3hyYzXCxBeZXauYNSreMeQqSxzRu
imQNSMM/q2sbsDa4afXho6iXfFTP/I9v8xenQv6NrQvk1K9f0i4qMzfF7PHYQUrWlleb+xBKo5Fa
9zm8o7TuP0dceEztcVB+Dn4G4FBCSWiDnZfrd2ny2UOvwEFlb5PecUb6sPKF/SVl72UNLcLACx7o
CasT+2ClO5Ly1oYU3sWNjdVuS/qeSvhitFCzzvWOxFkG1GxgUoB7+dfnIne2leAQs2uM9xRyZn8f
2CX+Gvcu4L6dok1im7ZNZJQvmADs2TYQVJJJ/Hx9ss6vFKpYtgZojbIx2b1c2TL9XLLDo+O9e+o9
89XIDnRARVvDAMTxmh3310h9d8AcFsaeq7HIKtVgDgqV47kVfrE3Wb3WGkRuMbaNz2FfA+oWRALe
i+ws8ieaV/pqVBMZhdb1keduDJcDTwoKOGBhW0WwsVrpIHs3kuluCnJL0i29wqhBVpwvMEBmTyNR
ChiaCHe3JsWAWg7tWA16eMyyBzwgXPcTaIDFwxy8/mTz3/NipEkpENZ5r1aWER77gmbSPcmneKw/
ZtlT7WiUAXvdQvcOccaEkQx2vDD6TFcBeTSbDAJAB+xInEYXX5QYNMfOGp6T6lX1kRFUq4aJ1Niv
8MZtMoV9aHgYhV0fdv7t/nfUyecc1DSpAkMLhX40U+4JkQJL9FUBBF0fSHym6WZEd4geo0bkADv8
18fL0qauRTTlMTzWNUmgBw9Tz5Tk8I25XNTNTVLqa1xYVM1GvT15l3UDgaaF6Xz0nZe6+5R0XLzz
LRuyox8SLP41Y4Xfv6i708ZbDcU9uXk7cSVw29eIAlkpXszIXlqzc7X45a+avGudBPjerZXw6Kav
BM2r6aeqwhh5r9hK+YuocrE7jh9094fU3ku3YyUjXJYWztjZogJHHtNC844yWZl8CUmWK6cch/A4
+k8Co+yybW+fzORdNrmVqUDT4WvftAsTbbbQvRh2umsHpu5ljURqVKKZx0g/hfqLqp5UnZpKeu7p
VKXxu+h7BxruaqCTXMtx0VmJZhW4WUKn4/qEnL0u4i2DzTWyCYwfJsejJXU1fS9+kO09x+2r6d16
nGW59typIf6LItVdIw8oJIxSPSUUWrEb0XMkvOgAgExxOrhkhVtko0R/a3510EsuCWZwMIp4c/2n
zqIJoDQGpDCEMva0JvM9u/IIPeNCJNg3JSFN+A5nG7uBv5scHJpylGMUo7B/FkYWc/LbsoV+h3uA
zXSZnjNmFUpymknhsXDVXSdVNCyDNbCUALDZEhUfluy7Qwpb9q4Ef5oSD79qQdc0u5gvfsJk2fhJ
I4dVy3Ff2i9JR2ygeS82ZB4cZhCNDqFquP7Uc5uifjHiBDX3cngyg8RDA97QpDHjYmv6KNGteoVb
zcLHXXq8SRUxeKmcjKK0FDgqKiceT1w+ZdoXgqYm4bq+AEzP7wB8UnhjMpifPSmgxlJuE4xH2Yvr
Awr7syFcDbx5H+afgudBubRcQ5//1G9TSUclRT2KOlgVb/3igGsqUhZKhU05QgykdsEu1F9D5dGk
iY5u5gUn0H2GE7UNOlNAGUTdJbj4KamgtHvk6kQTYm1iJSvIg+nOoO/KPxe9LniJvXzS8g+BLTEt
PLgeZx4EtPic7mg4vlANUnl7GqYjXJvlMUfmieNo6+6MznkRh7pS2YfuR9DchW9+vUdE/COFBRoT
d4E66XRLjKK4ekEQI7sywqyHTA6Qs6KGp6aCD7/iiIgiRPut1Da1Auk2mgYN11mp+Ul3mrfKAePM
bwO5eSEpTQqgaDvdD12pbvsxf/sH0xcapKYSGGVzCH590Z1ZFOroUJcmsbi/VzQCOWZ1ZBU2P/v/
b6zpJhpX1WAUlIM0vIDkXV3e2q2gaqEKWThBZleliaUadxldNs93tIv5k/qZIcXGyFaUbH2MLcjj
Y6FEMMbQRV1/qrOV+7e5ejHW5IzEOQp3Rr+nVtGaPeksmGJZrgTHnHOJv6p5sPGkv1qHFjz5mnnS
PxuIppThgV40p1pTGlthi9ngVtjI5cZrtW2OmlpcW4M4PzisbA+PsUjPfyh6t7PGH07z2XunsujX
SSWjIeDG1rw5Ur0TEzbE8SLnzxEIhNsWsDfgjoc+UhxZWDLRMTWs5xAdREudqCdEuNY0QhXSRQQ9
9I3WlqS1j9pjVT+QwLptMQ/AfyBvsxXXta1gU0kfkk3yfR/ckkqyE1uqBNky9bL7gotjluHZ29v7
MSNCpiYFCkKX96+cs87Cpt//cBJ74WPPNpQ5kzG8F1i2LE92Cz+WjVQpqVIwwkbrUtzmNhbSNTk9
0n2DbS1VMoErhCn6twFRgCby1M5Gek2+sW2kG80C5n0sqKxwXtHJL8rp1Xd0XsUt1syHlamfBs1Z
QQ3Pu2yjEtzV+TdRnW7N+oC9w853hk07ZFu2wxEP4Oqj9M1dgDVJnxES4r22dnDr0rnoi89YIk0u
er0+BZXZk/fiBUzuPRUhHbi+MAXp69mVuUfaR6UG50d3YyZEwGIWMAK5t3T4wClhLF7/BfrcHVMX
uAFgOo6w0wVn+kAedckxYSPhwCJ7M1TjOjb8ff8LVmaDR4zENEYEb3YHR3vORxh249qn5yDovv67
rR8yq8UMGZY1c/ZniYXu4HebLh0eIv2lxucgvW/B5pXglAz51gDNpGfJB1DPpD7OQjriIU6RDV4B
Uf/m8+2uP+P8UQjL3jAx0dLhKHzdK9VR8pVRZ1MB/oW5wsWLxL8Vd4SivK+DAyyaZfrKLIChXww6
2TTRaQd5UlB51taLjsypJ29tnX2GP7xw70h/wQPBjljhHBYfeWc7S2jW3FWTbqPmnOETrDK/PjRu
3PWYt4zfcWzWW/asHDpUaFl7V91bzjO0gZ2DU9+gvSr10etwFDsxwzJqElrJIGyy91u2lpIuzlTT
b5suOmoaoiCu9pS+n4RpU0Rig4dmw1lCuScoCxaMN0Bhy4HDFRB4iYuneYgd77WBLOLp5Dx0n/i6
r2w63Fkko4tA6+62Dpndu8R9bcfxFVimN5GFmCeamghfOcwJRCEvTIuxjUTfruAAWbwAz1FD15q8
1RzELZCxdRhTTAEcgQJ85waf4r8YoO0hziFlpHsR9DsMEJI9xUWAWaKmkav5SYyNSKgNEQlwOiC1
8beZk2NHTW6qtbPgPRrqpy4ZWyFfC/s7NFyHUCkRZZypp6O2aK00e3RevNnJcRa4Y9AWfcOEk+4z
7Oh1HRXtixlgEZ5ot2yFfeHe5vItj29a/YaDBFXOthyi55qlnECrWVh2s5ubAwwA75b7lzOp6Wsa
P24x1OcK9N/t0aDHlguwVNAxnJpgCrY7++SBVqbOn8RYWvdiiU3nGtUvWAvwOiXppATWMebPEr84
4x6O9pG2h9I8ROontkXW1kCuGpPLh7ZVWQAB5mCQy3En+42r+8lYeCV7avpKoQDn3LBOuv+g5B/D
ksRgDm+4HGuyzWSeXOoxVDKxzNP4KUZhJzSL+sIFZvakMoTTrmrQyYIE+HU7STy3tjopOaMtnJh0
jdhJhb+coCciVwHCYjdNU6gaCDupkhPneWE+ze1o4lIhZGIyDlWTCV5kyuDLRhYePfenFOzyzsAi
nWaZor7Qu9JRqAZm8hyGf66PO7euLoadzqLYMgKoL8wimCJ+sEUwArUdtCJLTtcHmlMOqJcjTebN
aJgtyoGWvREDAQNdUop8cVQOVYL+Sn0BWhq3BT79DkDWaEGTTQmuSUlv6x4kx9lkervhzrIttJfr
P2y2hQflG4k4N7rvAVWFKynZ2KXhUQXJA4mnDZdEw07S4xu5rXeCh4SgoXNfWM0umZbc2X15L3jF
iXFrOcRnJQ9OQMZjfG+Z0sLUPFOxvy1z6hfcFZGZKNN5YfmemZoEmh5dbplDl51CyV3JBAR6LrVi
4/1A8wQpLt/0kfko0em13dsMgzLPezFSOgiUKM4e+JDeqxRlWzvsVjZup3qN6xbK0dD+WetYTdG3
dYldsXv/Vk5xgyj3hbMUzjlbNYha7P8+y3SysQIzVzNYZiyw0cBQAG6l7b6WDy5yZ2JZ1+0eUbba
rIvnDMtrh+3r+ree3bsw9gItU7GuPXvEXVzAvIIyvCr8M36pYAlbbGFcS1CmIQ7+D9qvs2vaAKAE
ESdUZNp+pbHUkADB4hrkezYUUEJWM776Zf7K5xlogdr6wr1vthzEtuw/Y07AGL/IsjbTKg7K4tRK
PUc9IbHG3jKHDdexCqlOUXLPXTgOZzt1uLjaBq8WkZ08Kch6I6l9X+FRq+zTVt+qNnuEeIYKLale
TT1BAYHweieZ9mocd61JTsfvENSDy0vJfc95kTFNsq18byuo3q0PrAE2jtWuzVLeAuQPxgHEOcUN
wB4+sNWIx8eU6OiwXC0S9menyMWDTN5f7XR9hUkBD5LAxh6Qke6FXQZlV6em0EiWLkmz40FugUYm
YFxrsu/nTNShhSF8hKB9W1oIpJsD0gZ65dxJfNqeVfzkcxluCqGsGos/I2nZcH7se68/8+Ovr5D5
o/C/v+eMgV0skSF3VLUf+T1pqYKqc1Fr/F3iJD+C87XTR0Rbg5ASec9uAqaV4ruk6/0q9z+v/5L5
F8ORTH+STunU1rYzlcCwEBEfhexS+zSYLeQMAlefpKj7a7G7M4vuGxafgCYdSrIpjcWQe58eFeNp
3E7z3Lgt8IWyu3eJrGdtYxA1lvK3t+G4NaLbOBZuL+ZtRNFL/unyzXW2uhPsQsfRZJNwqa8ViadC
HSxVsVMRlacRlfDCAbqCvY56+nfowRtQ3hQ0/tT2OeYaJiqFWP1p295Gl/UDxqM/zeFRCFw8IAZY
9kKM6NDoL8N3V/815pwl1pMfmJvU1nEwQJ+IlY5ZmzdkeWzakBCLM2LZqDDLiKcM+eh6XO1KA12c
vrArn0mi38449Gkw79FfEDvw9WGTznZCuQ8oQkJcA366QYiZ8EeDS1ZcdXdD94QsfB2lnG3iikv0
Aj6HVfKrQIlr0P4Z1frGaf8o8GnNt6DU91kl0cl3Nuz3qA2y1dBrqyqINr32ZKS7OtoKTUnO9Ymp
1Q7hTU+YJGr6g5Q9+pz2CqlYToYdkSQ/jdmfYOQWZJ4qhRCLCCM8/b1ASyfjAd8mwdo0caXw812M
nEvL/9Q4mPhgv82LIt9EGaYOqnXQjHjbsduXPfSPaklffT61rr2+CdAkWSG+9QNzpZEPBnRiCTgo
zn8wgVZdlxzV4JcIZR9ptUTlExbh21p7kWEnwcmNG3VFGnpv/bYMDG8wCQicgi99R9bI1jYgrZXb
qAQSSZRVxR9Kb574zRgzV+KLrOF3Je609bHy/DsZE42IyNiAfiS3ML0e1kQHQMhAe1w0/cbAil4i
RNX3iVzZWv0+IT02roxl2Edsmd/eB7Q7COUEnDry9NZgdYbVi5XM+wgJusS7sRFFpn4PbdUbzJ0A
Y65vVvPH7sWYk/VqaqnUazS4RB3NxVSiDYfbVpC8s2+DwohSZhmGmcW3ICD/50kn9xbWAQluxAAc
LVGR8lqlPNuEQ3fj9E9J9YYPjq3HP1z4FINQUTk6nFVll1BVVzVpVFZ3MOgVi0ZFiVOAFAd3jndf
0DzUyLiMTzl5LMU240EQp/KHqJTnVvnBIThK+lbG2tY0VgnCeQEWDLZNAxrbPvmPrbkLW8TsNcUx
NWjeqgmfb1JeyI3aAxiyQ9Dvqca9lRSrIbiL4dxBM1z4lOIi8n36/HesyW7kem1XSqYHMaU8Qasj
PBLcgxKKDaJoDziXECa/1qJ/0rIjpEA4RwvAcnrwunUCUa43A3ENgSM29Aev3pbmMxaf1x9QOy+A
6ROadFc46FCQ2NNGdq2OuZaGYBdGKK9Q+5xqxF7D765H/Yd5aS+k0FgpSWq5rUS+jv5Z0a6kP5KT
KACyTmDJSYDzQvHsiUSyBqMbr7olQXBlSh8QxQ5SBMDtjzeeL702iMUikdeNq38axbd6gVmMOo6r
0gCfbOKb0o7uBhWqQLwfJAPwK1VuY1TVUCv/VQBbdTH4Nu5YhHhjg4ObfcUdJ993nY1ZqrQJUd02
CVnoNGxaFNwxHARRpThhjoa228gdzgzKjiP1MZPGtZnIW0Epz7U/MRz9MEPw8eLZNltbsVbTU6z+
9tFcC6Xb6Oo31niHXYbC3xAlTgq3iLAbhZ8JRvdwo2Tzue8r9N1omSHvEWa7HoqXocm3pmUQpgje
bN0LOk4m7Yw23JndSFxtv1WCRwdTMv0gmsFYbw6QSYJP00o/CuECab+K/p+4f/rYd9spTTu3vS88
99YygP/rXYUJyrs1/uU81t62du493DSKdNUj/hf0AyhzrEUXIbrgZQTbHgFZguS2afDz7e1tSzCh
+HxnUnlILGP04YHIR3BUye1A9IVqCpuLjxRvwxzT0Drm/0s5YSSEewJBBs/db6FSTdzudqDFi9QD
1Fv0LQPzA4H7qhnHzb+9yV57z9nAyQHGQPYs+kL876HMruqBwMJXTXlVvaODOS9WY2Kb8pv3WP6X
HjdraNmZ/mknf6kO2vv4JeeHEmC/Ff9nQ703I/UGhSaHwBaVUEo/36FtKXbCEUOddGul+NsgzBfF
kV7hh/XeanwhCgPUYQVhd+LVsouVZo8i9aQjbQAOHSGOsIdp8puYQ4B4bN8BSKooQ2EPJOUTZLne
11am9sODHSm6TWyPY16sNZoKXvE4YqHWmo8aqXuaKW1Ts/nLLBlU6o6Cc2jqLwrXG1lpdjlhmBHr
KWC+acG92e5FuWZhDBANzl3sflbdZ1Wna51kCwxA1zrdo1b9hX57pZYH8cI6zMRJ2TQtCSLQ0dYK
vIh5OQgyIfc2GPi6HMeV9phDc4fvVuCwqMFZOpNNswj7J+hh5mtm//Hx17Gkj1H/IAFMBL4Vw0vN
Mo0O7OumUnzkcbtLmocMnL0wFxo1c9v75YY0xYYGSR8IomLva9659f378sOtcBFQnKXnmipNKYta
k3vypDbgg0U4ujOSMCwhPqHP72Oq6dogF879rRKyCgKm7Wk5UrZQTtLfASXnHzKBR0yJMM1bvgPO
4QQmGgcKYFOHQTc53dLcD1E3q8HRMG/ubT2jW2nhhfDm5tkKtc/KunWWLuyz97zLMSenXCJlfpoW
jFkoe8DFhpg3OMLkqoD/l/facMxEFenf1gVTz7sx4EUuMfdmiybOWcARzCMQvogr4MVd01KBPLtA
E0ceN30HE3AMAtXXwDNIS0BSnNXUsqcsWAqKnLta0qAxcONCY4Pz3NdxVd3tK0NWaNvVYs1ylCjG
gZU+JgepXSgn5mccpDlFEcwReerNitQE9bXRBkJZjk3JeqRLqyfsvuVB9H6s1Ny39adn/KxThx5l
RQtmTx/d7br1jWjmJEQcm3hsdwtI0SwjnMYFHhCaSe9wagLReL7jhKQVHF22VcGWobWiFgzOUUF6
xa2BCQAEKcn/hJVL8cwp6dP1H3Bv9OlzJmn1Qvkg0LMyo2Mk3QTOM4LKu5qYYr2uVi3bfNqXW3/w
b65XMHPfD54pKQ5oC2xzynsrQ8ej547q1obr3ZXdzpBs4bgj7rt2QuTlksnOub6cVkwIoomVEy6F
ujyZqZme5D62ShGRFn9jaytmDeR5CiTodC95C3cZd9bwI7Ee7ThYS+kt+cB423E5ylv4/QIq/lXJ
f9V4Yw7pOzmea2EpE1C8DIiFhTmFqTqrXklJguAGCU+nSYaHTsbhEPsznUupqLPIEdM5s0XipDhG
G0owiBFltpeTNYitQVwcdG1a6nn2CzIRQHWa9zvPwEx5AOqkCSbcDK5/C7h7M/Uy8k/ME8gOIVdq
snvJgefrdovDhfBvSH1nkwdPCQl1vUiEHX4LlwfFe3X5wVrF3X0M8A4Gk5TufExWSoqxWDok0ce5
GsEjIyBW29R/qmm5zk3cSbrsrh/0W3xvhRZB0JZGOCxm+oSWdlWF0db1MX60X5MBmRWWm1b0zMQV
dQ26E6AbCPV05mlsQLSXpU8KFXFUO9JLV+4kvOQa+7FSVAIvMKHA2RDzeWHfI+pGSen2Ym3QHtro
VGMhV2cqoxRzKYuCIBtEuxQwkurXznHGPdn50bct8IgQQcWw1smlxBNL5d2neC5DyJa68aWP3sUf
xt/hjSOUe3Lwt07lmUV7nWuUENqLayorjcIDXBpqAR+VAykRxRyNE6DIUnlvvWRjVns+ex8nG7+H
uo44vkz5AsyK4J3UDdnvd36UbLoYkR5ED2EvI5APnxqu8+21EftrYDsMJ/CdwxcVB0K6u6pUHCuu
PYhpYULxh8Ya1iEHlhzJ8m9sAjGLTuBeLhGcwqgFcysLWV6rvMFiktEEhvRExM2QStCmPxyfcAYQ
sIcJ05SdjdUprAxC97Psww3WbJuIt9n2t1a31WODcFSCJs9WLDEFNWYTVZ6jEau36LLbSF3bT3kq
nfvSYr0HWvGE4VrIM0VU80UE9IMRpTBzCRAbXZ/sc3WKY1o6N24QSSzqvx4cWdI6OtnFSB/Vk1u9
dr04NWrljc7Q9YHm0Ehk/UQZw3CEBXemd10cjTFtubBpJMGd4RKTcQ3xHiiLIvcT3RYlvZg4zB94
rP9WHLs6bfE3aFyiPXX9t8zAKXicK3DQiSbGBGNSMoGVNr0jdlvIeDDWSrAciN5iZvqHHH3q/6Bx
MnMFZ0jgT8xYZHgek942dr5pEwvCrKkIMDzCoxlQcIU5MM1Z6bHuATJI7/AWzpWZzwvcjmklZZzG
6TL5vFEwwl4uGNYJoZg1j637s7PuM4xIvXGpFTU3luiDGaYl3G/PnloXHzhqNLswyBI4GlwmWRwq
1qmph2BNuRer73//CS8HmxQ8sdpEutUwmJDs4umfv+b+b2AeRPIhoaCL8LUy9wEvB5zMGbtysJ80
oHsLSzzgE6TqSvspzE8yB+fZcs/qZ6IuqoXnusz0n7DwER8RK5fJk3Z6glxYY90wcxpAesN46yG+
mxphNnm8Iwsetf4mDRWIEZiHdh+W+5kNT05aHXNL3Qb6y7KeXRyAk+Lhy2+avIxGN2Chxfwm0U7x
NfmZQsuCE1Qm9oND+RS29kbEtEMny4qDOKLFbZwr2PIG9v94P7oGbcVGMTBlOtAGUOLW47cM2Oxw
mDmOtzEw7oOBh0TVMFKicNLiJgnkzfgAvoZNVt0QIv8iDiSE34As6j/gj/N+iBGV0YgKqffXXdXM
ZLPJG5v3I2MwVK5vI+nDTVPRlMWlE3vs64th7upDDYewBukdVfn0DoiiXXF9GZ0SiBagQMYRj/CV
vptMQiKlFnLhKpa3PhVBSumGa/Bil3H+OxgiV0JIAPnL12cmrKXQysE6M5xreWPcDZ55a0WpiFyo
bDIb5JOBctp0RLSfMA1XQ+k4eBSVTNL2saFGv/5WZmpqdLo6ObT8HvLjJpO0d62qMnp+EFQx6hw8
dtDTJARURa9Iiq6PJfbRbwviYqwJWN5leVZI6GZEs5gOMI/sUh/9E2vML480ecderVVeopjhMQe9
jvc8kpBV4peRSTjeK5vrDzUnvvsy3KQOLvso0lxbiO/o4MLcgRbFOSmuTBzU1G+CnMfscuhlycZS
ZfItxAV975fRJ2eXp1hR6LhQXWGjQDfgTsKGW9DjssPxZ+fpG0eY7wUpPGpkQbq4KIglrWOSdP09
zB5sWGnRzgNftqYyubo3HLcMoWYazgt+SDgS1NmnoMkuBZ/OziKu8GzzQo+hTbZ6Q3WrXIoZCKJu
5pLD5tZ3wLdtvwBOabNPRLQKXgIaTjfnC9DFUY2gCVMOB0qFwZGh6dVtkOO5x0MlD+KGUrsOwdHF
Df6JdvigcW9Rsnbr5PuGIDOoBBztYEzHsaqJCivvWlKFhI0S1h3i84g6XnyIRi/XgVGtBaEoYRPs
EZJ12O9T/9JZugk5wPzgX62zJCKbP6ovnm4ybf1UIudPMCtRpzJzh2xtw1/UyTrDXqRZMWmASHWu
Xv9gmlwMO5mvbqtKZp4zLAJH0U7AQRmKHdgapMp/srU5yFKxERNgx2QfSBvagbhinGlHrIsYTh8j
MlqFAf9iuTy/D1wMN3mhSmmNfZjC2Mp9wuFKe6c2OVD4yUFaru1JANoLz+sE973K/mMkT9ff69lb
/dvmejH85MVGERhMrEBnw+oaPWw/HLlyNZ9WcefusIDSq3X5oWChqHYLr9mZWyd0sCBlCzsMxFlf
z7Q0y/za8GD4WUhOpMqhdYG0sH72E28vtqQO1RvuH/1BIK4NBHHH33ZVTWoZnfW8BIQNV5kr7+RG
GN7dOb2848rBfVkudCwBPwO86zPcTbh8WZQHqYVdpPk2cGGu2dctCT9V8LUaUjX066SJUfk59Br0
dU+ZR6O6irJ92BABoZZ0Vu7jyF3H3puIMCHWRSDAbkLewuBtiqaDiO2Jz1UlnMfeZ4pttc5NlYrJ
s145QsYRa0CsbkNM1vu/Xe+drCdU5KLCtbUPrXoRAI34lRF6B8Gh5pZtjUTy/YDug3vsAb41p0ME
5Vuzcsjdov004Fl8qIAjrYFsknzEVc/EapjIh/6l9LO9cAG8PluWPtnkJE71qHVDPIeO2OyyENFa
IUgSxPlFyZ4q/qjpvATjp7gAA9Xsadi345Wa3YzMy1xhz5TuNQe+gB+s8NRV9Qf3twDBxJokky3B
PaXas/NY5Vt3B2sTdAyFHEF7kDLkQ6EjTHu8/iJmVy1yKR0mt+U4lMdfJ2+TWrQ/3fBMpxZuE2zB
oP5oILbgsW37gvDGIzqheS0De6FymP0IF0OL//7ifAmb0msaBe4AEZugimn7SuULpLCo0J+r8bgW
QSrScGJBl/R1oE4eW6UepUBUKIAJCt6wwrWJW0Dwuozuz33wy9EmmKnfZ2ak14wWNe/hQAONOGvU
X472o3fvhIWIMLjOc7q7J401zKtd+KTik01nHLYWPK+Mh5dy3q8u3mvepE5aDMy4In+ll2/EGMgW
azIkOhlR1Kr8pSUEsd5mt4lSnFcfc2+xepjdjy9/xeQ1ZARDJU0tiN3EaKP8OscOAgu61RtGagA4
VYcbIPFU4XJnafaDX7yBCblwcBBdl2RdCNqESQoIu96YOMJZV2B0i8yC2SL0v8/6zQqqjKPKTHvG
a1rsbpKTQRuAPUVs6FXzRkqV4MxxobHy4kYgWLDMJT3ceqDnguK18P3Fuf79+1tMAPzURKrG1+ke
kZlh4aEdHsvq0LTvDfErqCTExKdGEwCxQANiwlfEIohPckPyFbkQC79CnHrffgVZ7ux6Qhc0tUsz
MMa1ktENhCsGzFg9+HDgRihnjwrRhDbQZquV2PeWl+DsGzAFdkcpbn5LBB+jPg/C8t9jAzh7Q04o
lo8K3hUevbA3WfvCwFWADcJ+CL/SIt9efwHqHBZESgL2T1AZKb8mn0GW6Ri1sUN3sz7I2t7H+rzZ
i8gIB7+2B8t7snPEjLDuB/Ujg2KRQ/YHJBJXb/x76L4KXHf01DU2oQvHnz37cUjtJKlGRY14/u0X
W4Q2QnVtMD8/wsG8E3bi+P/IIN2Cm9yX+tGE+2bowaOR3jN7ucThMGmE78LK3OBSTo+cieUi9hGH
J9i8eMMunvYNGcsCSqARk/vqXnf6Ozmg027f2vojB0pcftDQw+yfDwDdmdIoJcg2RfpAbSH2ZeDf
nZii4O0ICqXylzUAaQF3K+k+a6Kf7t+uBbVkHAiARUMx1NukM08Mu6tGXJPh6VjIoMR/xnUqg8DB
lUNtP5MWmnUVrQuXoCe6V2JlYg/ORxC9DcTnFFyF6EbV3k2M3izmWi4Md5WFVTF35NnIGUBfNFi7
zqRGTvpExjME4aSK4KMRumsuHQKKpJ91ffrNIumXQ00Odt/xjcgtGUoQuuFoNGvoGb73SBWJdS5W
FG7ynuZbsRf0w5tgW8T+gWA44Zh3/afMAem2IWO1pIr1MH3oWh2k3u+DQOzGXvlou8XGoNnvZw9Y
VcG9WHRfmzsALwecPLqW2ZY0Yht19Bx5JZTc9EiFbsXAEe36o81+z4tHm1QWdVRjgJ8ykg952nUT
zAP+MiGJ0xFKlsY6W7pOd1QbpFDk+Iic9snF38mcTClTqAuYK8agpWV9ypNTz/eS8YW3hOMjTLYk
zNYGzRM6fb7eHy1y8rj1GcqA2d495+I6J9DDNUhq1VGiYASlVf06Cokj7JFcB4eI5lIEMxLBGeIJ
aGIJlfprLWHfAS8oEhyzfxLfo10+mdiu/g9n57XbOpKt4SciwBxuRSraliXHbd8Qdvc2c858+vOV
G2fa1taxDgYYoKd7ZneJxeKqFf7wJRz1Tl2OzTDzZPIa79tlG6pYp5MegbPz1Pr+55emnot+SPYy
aaFcQ3D05K05hmQ0nQM0gbxaoH4A3KCkA1B51LcC/i9qIkEmxjNgETT42yjHkTpdpawTWTCtc4cK
Z7yxYiwMqXEui1t+KjX+8a6//MST7ImRclhH6hSJ4ZOFEzB3iABux0yE0Gzp1XJZ6ZgiFMNRiwFg
O+31NGF0CjDP36qU2UIDQC1mTzAWGDwS68i1RLfRBhwIreTnHT2b7H3d0dOEyyq0OHXGiJbjyDkj
+6lvGH7X2Nz/zrm+CmuLNYuA9hUYaILuurC+uEt/2K5TEKlFTG+GgvXFwFnla2BgNlU31KwY8ZT1
o8zVgi7sz6uejWuIS4LMFdpYpxLMEvaiwPcHyop6mQYYkfnXldTCJtgJ6DC1LlfIzyueTTQRdmaE
IVPH/IEHjvtQHTSn5kOhoxDk1hIbu763tp/Ud9fsrF1MqBtv+vEhhwunpW5tYKfa3eYYAF34LeeS
rK+/5STKVqE/I/vG45PdixQiVGkf5IX+MIU93uzGutS43rv3Mi6vUVk6Dr31Gs4qEygi1c+/5Vy+
DyVezFFk2TZPB5hBPMlV0vnhNVM+YBSyPCx0yRXIgHbYlZcwZGfeO7U8S6E7AMPtVF1Bl/w4ny3i
MHhfKkrGfNym1DSkbJDsLw4VPynVJ4db9A5wUnTgQWKo8j06DqovpxIN6+tUd32MdMR4jA+6r+pd
jBesMfRuE8s3ucwArVknVDh0/ZG5lP3kQ4zeaEgLOyYbBSa60mX7VtqDhza6XX7okCJoBvIGM5of
QhUix0StxDkKtAMgV9/FD97Mq+WMbahvrzGIB6NtTVeBES9LYSrZ3/QZUjuTNyjrSTW3WTdhwPKr
fGDIJBRWdQX+h7Mp+/p2UjZ19gCE3VDmZQP80lf/trKtbeduEaFT0d8RvPQyo3f3SucuATYxzBOA
zN890KpCMNxRcx0CmBlMqQr6VkmwL3FQyoDIUM8Ov+LhLX8rRuU5KOVl1u18/bfaq9uYrK9Hg080
dLX1z0fvXJqvA1UwSOfg6cunff/ex/04krlMEmWbT1gGq49CVVSd85sZ1U7HupcTXhBeNrPBHgZv
DQaAch5gODS7E/QDkQGL3U+md119q5yXn3/guQ6PGLcjt2mB+TP/GA3nYyONfkmOEt+JVLccTeQV
PsCZ04vTohEPzjUpGKjb7LJknX72Y8FA3iQRkuG0n1ztDKKCWM6JzC0WU2UmLdtJX9rzTQY+l1TU
tIbFbEzXg1Ysk7wRvMbYKdZKjPMgfudqelvgUduBr29w9OVYcrxoEaWZKngYJkWsSNvhW5LudFrn
4fzr+mm8m1GdSmM3Kj+qAZXZ3MdHdFpY9CLItI3sDcCtTYu6ALGtAC62WXqy6+2vLIT9TLYc+YCf
pytFAnaWCkEomuey9Si0pkC+ifOO9kZKL1vJj5GPult48Efokr1rgdhpBXSCYcmUA+RSMJgO3npc
3eEiAz5F8DjxZGkXRJkL1h6upXqgOKe8ohboUtIP5vfFFiOwdRrpa4l/rTCKCfdmn21V/o1+IyCj
xywwrnvV2PHNC2BV2Tpen8XuPP42C71DmetuSvqVRhJQFc6SnzC0Npuae5RzGmp0aIWZE9HZ/usT
eO1vybgmnE2w6xL/TdIeG7Z2Ksa9Xzo4uZTYsFYYG4Yr4d1gAOWUMDmocJ+l2hNFnwBKzo9KEFyn
ZrE27VcHC10J+HanAwgDDgdJyws15y4KHmcZ1XLDXAZheeGDPEcL0wWmGK18WUVS4CRNVgq16SKj
4FouzXu7SHatf6NmSwRiULOBAYzHBr11AXBzuud+WMN0rSqA++FmyN8idfQE71UgCS0PDJrBNJwN
8/UR9ZsZ0tcExrEH2BZvHXJwUT45DYPcjG+cgZgDADAqezed6NW/9JUGO0J0Gj+rerwCkxlnt4Ni
HYRFAgJ5y0914aHecCCFOomOEdjP3/+Zu1EHTUQThJk7geqkDRElSqPPUwsOl6FI8iYKv95FLg6V
RrO4kBOIxPmPmwpjN4HmFtHmZOsD1e7l2Go+s9YwP1bxOwqodHguJ8ifSjenS+Fyj2gEWFhEDETc
+VIy6CSZ/0Q1Mfv4RNtwKIMdIw9uYo1ZgmAxpPReSZsBGnWe0e0jqfG4AbO5wY+o/zRuNBjwCbEo
HFlbLB2RMIkQq+N7YxJY6rIXlC9hEMJCztwaGyAxuqAbYasHuXclL2uCq5AOTRJonqXxQjkstDVi
cy/h102jJOjNNQx40VgXNzHTBT9/nbgHSBQaOf8U8ALBR4ZuotNcWvNWzIj8+mNq3htNx+PhDe8S
LrO4/Zus2Zeje+xZEthpJZ+98D6IIE5E1vHnM3NuOIqk0n929/TQFLKk2sOcRNe+clSKcoNxmYS3
R8mhVdTjvZ0Oi1bLVoLceWFlkcz88F5PO1NJF+Z+JufU7h32YDWOuTXkEJyHidAiteHDpJ11LdWP
KFMYVbatJ4ZMxPb/h8vRmari2y6c3F3hNEsTZkCfjQvcXb0yt1bNcIN8lxlYK6P8EIQfbs+ft+Dc
R/R177XvJzsYJtuRUVO/1odISA8hFDBGRH1j+18xMAAE4dAnLIqpKU5SyzJIVNJL3jM3KGwpriGB
w0VEiyEUC3Ibk2j+/HjniAHf1jypG+pgqqtES+mBqdhCyKucrENAnMFtiFy0QzmMM8ZNYg3VuuZ6
pDsr0AG2yFCjvWAKCQR1hFoZf/vzjxNr/3H6wNDhCQcDH6Tr973PsiaUzJAARquqlDKP5qeUz5dz
+v9jE/5d6CR8tUaXT1ZPVKYhPAwaw8GnXHoVcHqowVtrrBD0LcONVUebAYt03AwWajW+zSX2cmQd
AlaMmu0caGB7dhc5Ep8iA//3PvwhCiA32phbNnVmK1qwza9Yju+6srkZwFwzZM7jqyrZZn26nxp7
5QNCafgKuWF5hwyPqYCNXL4OQu0a/PmUtbeipcvIWNAk9B7wAbmg1j2ifb9QONr9xzhk20qWVsNQ
AdVudnZfb2rTvIGMRLflv3jHmjBwoYeGKMvJJaXUfmmBiaT7o+4YwtIca7WjgmD3z8ucu3cpDv+z
zEnwKJ0iV6qZz5j5h2gokdyxL4zDGfEyUf15sc8K948XBo3KJOGhTDzFN1ZWzJdSi6DBVSOpf7ep
/sQHHTrjLjTUxdhkBw0I3Ww46CT7KJvNSyvuVx3j3d62bvF4FTgCtZ42c8r9V+98bXIlUrvUWJQD
yn7YbBb7fvxrIu01y0Un/R4TxVWj0s2MjpRcW2QtuL0GBEGaeoOmr5qINj7Dlapz8BtQvVLOV3Xi
LyuHBiUXZUS3jeFfEfULFTZzqwTLslmlur8bzHw12PPiYrF2jnnFWycbwmjeRvz/5KUMicQkWKZf
W8mTOMgQI1TAnVz2Q7tm+hymcJDqC03iT0zzHy9HJ8yqgAwNiDTfo8pQBYNut9wjPYuwK4IsImTj
rHlwUdvySqYV4E+V7lHMUYBmBjhjwCIQjbw21u+p0zLEdMdxWnbaBjyd2oQwQW4+8ZGqeqUa9VY0
O1BtW/S5serLSwp/Zw8z4pkyoQAow6lICBratV9J7BsHBQdTtLKSSBZ8DSnYXQzC55qfuCz9u9rJ
FzpMxNxRrCakSDIfmfFPo1orC4XeORzmatgYdbhNp3eQE2SctCHWlgRD08mfdERZwMUsxPAnrTNX
LqWdYEUIdDkY58u9R/Fr/ny7//7akzM1a0ZQt2LaUHc0ZhdSusKIu39G/JRMlN/Hmbp8cZ9NkwwY
nYbAbaDp9P1I4WmiODkwkuvPzsHw5nRXoZ8tUrRAIOuqUIM4zXLxOmWGF9SYoq8zGM1Me3+OO2fP
BWhi3RKTVnT7v/8MCYZGNZQ03oru3TdQSBSAT/NKG7cX56nnv90va51cmTU087GdeWS69lK/q+jq
xk+kKnR4GVuIz/YicORsKvbvkp8/6UuRUWZzUPkWS+b6B8L3dNsh50rhkVP/8z6em9bpSPD870ae
znYKJ2dUkcaRUBcUVTyun2jGKmq7kIPfgnkkHGsZYzEmRaUGkrb4/Ml66dr8/EsuPfLJwcIOVif/
4ZFhs5F8ymwr1xbFokjBfl7q3NRAx87AdnBdBZ5zWmX0M+3jqtDDawlUG6IPykFFov42O8LqDvyF
aSwbpFTghll3P6987tjiqAZ7z+AWYBb7/dhCay86OW3D66SayasmrwDPikc2+jY5zjc/L4Yk7ZkI
QY+Q5puM2bp9+rEOWdklaQuTSI/tCFhs7toO0gzJULgduL6M18u0HBePIziBaXrtBVBHtzex+tEA
mGh/mV2wzXELL5LnxtK2QhG5l0pXme0rdRhX/mCuUoYeYG42oGqEhAQvjMKxjbotTAbEAmjnPEko
1QSot9PwwCrj1hwqeYFjF6ZlnbxMyo8AQHoXJtsaOiAGq6qy7rBPqOZl5xQ3SkGpo++pypSEX6B/
lLPtwin/RA8Yk7Goh9Gr4mljgVpozaPIdcjUJdAMhWatuGFpDxnw+U022TB/K0m5tFJr1Xew2yYs
LB3fpfTVC6iHdIxgOplAAQTHUOLqc8yRNqG5YEembBRVaR8irpGj3aP0z+J5ydIz9DaySl6lAmcC
0hzOhSukUtobNUCSAGZjYgJPQLdA+Gjzj7UOTm8P0VuJMjR6AIkG3Bs5wCimJYK0OfmtG6MgJ8Ay
MexKSHDvQiJefJBFzR38YDlXM0+SlDei79tIa7qDABeE3lwsVWvxlJPSfXQpGRUYBCKy6B+QFQvp
VvtIr63PlGUyvGQJ5E3lYaw3fvcRKk9ypm/+aQkG+rgR/kiwfhZyh4z4cBS/RYx8lEi+SRzN64P+
NsIEpUyUpVNlXtkiE7O2WxlszXMsPTOOBnMhoJmZfoOMQzK/K6rtohard6BOuCmF1zW3FKS6mMae
8DXBYnNELygGx5kV2RN6CpiaJm7MTFTYqIkrxvRf8ae+s62NouCt3b6G6n1X0CiFzd0o2kK294hX
6NbSh+UjMLg0CYWLMzCSRalHT0M2rJo+XxVJdvCnihwMsQ5G2BxgNyJDRFdlHfD/5YdZcIWgRXrA
BQQuckTGg4GmVDRP+ai4QqZFQDpCpCeMWd8FavnpgFi1R9q9ee4vXsB+iaFt4LxMylIJYR51H4L8
XcX9rdBEIIsR44o6nBYCLBIF9VsUaLfRiPgcm86EJOQ44xgw9kc5RVMrXbVMFYy9NG/srF848rDM
Mdro9ghmyMZNg3BIhiwl7MQpMT49CE1/qyEd0pnRRlCWTdifAoktPMUJtmnWbUBLq6n0ji7KkkHX
xjL+G/cp/WsoOol8uYU54xgSiliKYCOJQaXIn+CIIJ8WvbXT4AmZqKy7cK+cG13qRHt6kQATjX+C
5Je7dEiaKbICB/upwtj7x9hHxX4X1s+BuhJcetsXFOUEvRC8UTyihzZSbR4NQ9r+HI7Pxf6vv0O0
AL78jkBFN7xuIfwgQ0O7npaHJCkHDr5EVKVgX/283DnGk64D1gDwg1EwGqAn6xlFYY4pbBxaCkwL
AbqazOODD4GNcghtBlg8GoITnAPcm+CWRpmz09J34r076M6aYcWFXyRWPE1YuWx1ce/qf7qwOYle
T3IxfcpzAsukbK9Qlk7GtUid5yZdmMGalgIogRSfpQuLn5kaMzG3NDBQqgou7mT7exoF/TjAfxim
6Yo2LaUExmuyJXnwwYPyM/yQunJrWZIilFkuooPO5lqGpqvIdYINtE7xsVk+d+2sgtbkdQiTEhKt
wbxyml+oEsX6p9hDA6TdZJqd0izWQE8Wa31h2fOriD0/b4jIWv94GRwM8TaQezxN/PQm1OZeaMNy
PEgxac+DRIfrjAIFYwPozT8vh/r/uQWZAiL2qDEQOMWjG0GKXmmHdprtL7kD5l9o8IyZiw6UvESe
xwzcgv/cibtir2RuQEaWuc68MjQkClzJv/0cIwPI20Z31r25j26r5DYeEE/e5YVr7tUb9dgl2/ah
PdQPziHLbtHeKV/ldhE+auZSvXMMl4FawFWC56J2qKHjAmwJXO6d6am5g1x0KFWX3Ki+1xR3ogHk
4br8O3jN3/VDulIWyVXwrvytMZKi2dAumufo3t8HHvqG3fTUq6voqZFdNSCH9ox75z3XlrG5Vq71
x+7Rpn0GvMhG6fgqTR80dZm8BnfKLYgee+EXLpdXkxysyVM2DTKR3rxSvNozHyXPlJf94I65K9ur
DAW4h/ng39nH+aC8SAdDudJab1LcUdrUzkLfD8dfFvRR7KP3qGbwLGa89g+jjk2Nl99m9rKT7oxn
xfdm9dY8hPf4X8jRPrvJzV14b+xTx9NfCnU1436BZc1euyP5k56Sm+oxLjZt+KK/tPraEpxeyBpb
FJHVlyFejMf+zr7XO5LHtfQ0pXfte4w0xt/zXXbIHprOdUK339fqSrOunQd/fpdunOiILn83Ymzi
hs/ybQYuz1gFzrp8w+wG3NFdfK9PaxmIWLiT9FuE/BFoGQ7ZIy7Uj/1BNldNs6oQpt8Ht8O0lW7T
Fy1edY8zSoDOSo/38bPprxoO0rya8F45zHvH2Cl3VevJwQ5IUxfsomNqH539hITX0b+t3yptcUCW
U72Vc1e6GbqlfBs8CJ3Go3SMN+UuPSYh4kDjQdfX0X0SLczr5n10Dc7x2lqrf1k3TunyjyWsEZ7L
5/kqvs+rXbCsAjdYSrNXo50mrQEOxF5n7O1yVQ6rcQgWmoJC5lVkL2V7qet7+WXe+w/95Fk4nVXP
U7zQMBG5SwuIohxeVzmWzcG6q1QeNw7JzxbSvnmU7opHVFO7zkuGTfs8RqtudP0X426+k2+ZUekA
yQKv66+4cqdbNqAGOnud9ytrr/5dPtcyClv35b46lILS1z0X4cJvF1i6D658HT8FipddV4fpvjgw
oMxAU+JF4457tIuwCVcW2a3yIv/FSWiwMfXSdyN2p8M4ubLmajfmQ/3c4cykLNqHVTEv+weEbG/j
BOK1mz/H6Q3WeVZ066tcR6vKWTjHkNC8TetVqqxrkrIWJtAaVbqaXwRXD1p74WKlE+wCZ2kmHp7h
6mMJkWgZR14mu9lyxd71iKNJm6FfFsHGLxfwjqZ5Hf7qsbJBhgSoHX4ktA4Zg/3SHxF6s1aJsmqR
fVEQI1jN2k1XUjF4OVJ0FLw0OX5hrRW4w7tiuPae+IIoYkkTbUX1UctutVIzjKcXcr1B7ZvpoIMh
/bt/xfkv7qNb+dbawQVF3Ve5d+7n++rdiilcfhGTdPMV1BSeEpaJVfZODlfANNroSpNXVYvW+RLL
O3ZHXkazN0scGD39lfi6sc6s8KhOAyog8RaqOaJONDJBVsLpOtbdRj/6KI5MK6fetLBQO699HORF
c5/f8fYQpx2REU7WvXTX4EpUL0k3Zzpe4X+TiYCQQiOA5B6p/ZO2mmJHCpJ9JoD0cFEpN/Vh5mts
U8EM4AoWnbQcN5dqUc+v0bBrIKmVuxlo2+jiqvjzNXTuEkJ/Ck4i83mHjPR7UgRhuAnTyvhsjpME
IEgOYE8aHltS8J9XOpfufV3p5KGdIdeDvNP/gUHbB1Yi0bGkA4mWFT39vJZzbmBoWqhZw/cSl+vJ
Yn2pDFWrs5jYXiM7qMHoBYBYZW4UTf7QekrLPvBiKjmMXkO13lCEr9PWx8boY5abrcQJ70v/YGvH
EuiJnsjXUbGbc+Swc8sL/kIop/WVvZCzaJSbPDs2AtYclxsnf22sDkXFbEEuH0THGipBXEIaQ6e6
4j6k2IyZvBSqv+vwQWr1cTmNb2CWmghJfaqSmTqPyhtmoI9HsP5K7mM003pWkOrqVtgPpG215y8U
agj66gtd+Cu1pstyBrewKVUgLCmZneggTamXKwNK5tNmstAiNrXdWD9WhoB/Eu1MdRPRqu5iIFLM
XXqd0268WgOKl+WukWcq12Z1ca56dqgNMUsXstIosponbXipD9OgzRnu1fJThPVb/OQTdEaSb/xl
oubGx3KXqnC6SFI/l+OhaOOASWF5vr/vp71S+yEKA6D4oX8j0CZ64AK/q8KlMR+L6fdlmKg4Z6dJ
JSk27tGAU+lznSzYq9rQhYP2+aVr4Rvuds1WbR7Ng/miUSZP4Tq/JFt+9hmFrJrCTM1iwPv9GTuV
PmmaZZ/fGZhBlFT9BOUM9ZE4ovcmacolJ5hzMQTd8v+seFLKSswKs8Ri5MUcucl3wHpkdWQCteaL
+fm7/vzxp/tpE6egy0CDR7nv+8M5UzJXlR8IePONbuaborUWTjiK0om4ZafT0mifakSIfAXflOBC
sDwLABXLWrKlUDl/lphfSta+8wutkmGrBlq5iOstIJuFmm4r5cUK+oVCZlDM2MyF6buTIDGN5ds4
NF6nBQzJIRNRXatjupXpSSFd3SPNKU20kMK1VD4JKKjomwX0gYR6ZoW6fUsf0EYni1a+QE3urWTA
qg6OShoIVkyrWW4D5lhtfwVmfwxvB0VeJ4q6qOp6GVTVolUEpd9Vgmilph9akMKqld0gZDrzqil/
NSpaktFb1cOYyA5p9jST3+TSjUy6HBLghuh5bjqS+7vZ/7uqrkR/xIfRPHe/Zitc9MKvFb8lC14P
f4AxYdn1C6Paxsh6CRGZqugITNmKwM9m3SiD5s3NsifFNmdUPu7k+dk3MHx17n4+JaJy/eOQgLDS
8eZSYdKefHSjXDV1ElDJMVcOUPRFJEt6zC9NCs4Zo9BGoF0Ow8XAwvzkLCp9aCmdAbfNRzROj1DK
kyyUFxRBOGyyZIWcJzEGPlceOB7YIzq8aOz2CnLD40dqpuxvTvL2aEgh7bD2KoZpvp703xOd6Rwm
FSrM8rDr5wckyxxO2c+bdO46/vrrT8JEHqn2VCX8ekDJrTiQxivzm7n5DUps7JY/L3a21sXk3cbZ
CAIeiuHfv1spSeU5kCzGltBWiuQ317KNGLNqUn0pTyGdaOhhGpkAnUExSKMvPeUIbsGahRhuWkel
fbUjGGn+tsmh2lNUoj4MPMuMulUKRqFHaTYHsKFFwMFKipnpUbIKV08yhO+NmwjYu2io2Bg1StTN
iFouiqBf9XawRFNt1cTvna9uQlwOtZg7lBLDrKO3rMzcMlJcnNt0/1WycEOSgag12r0GgMwMLmzT
mXdi4rgg3LxgKRp/XE/VzJTH70IRSIPyzTSGOzowPq1BU+dzxC/559dybpJnIv6DgAkW32jSih7R
l3hmJFGiVjLjF76UdDxY6pseTrgF5Isueht1AOK6hFXPpUHMmQtDSOAyf4f4qP8Bdkpp0Bn9aDNu
Gu7VkDhFTlPft9nOKooLW3r+Eb+sddLmSgEx67HkhNeD89yUb4Z+PeCspd/axTGbf0vF28VL6uxb
tHhAGE3og546pxsj/K0iNEOh7pSCqCdQK29IOgE3EfLQF17hWUyDDUyKhYDQ4Ht/8g6H2HGihhQj
m6crrXjNlXvcSsDT8E7nBuHrWLikDfODVHYHae5e2qmneOyuG66UDIxlpjt0d4FW9m9Vhf5EJt2O
c+XSdbT94T6DpiTwsEP9RCD8K6Y/RKJp98UDb43pb18MV0OwgeATAmUWWow6AJvaUKjv/xIcEIHq
FqgjlU9RLrRFVe7jzI2QwagYUo87n3+srIVKkWm2GF0gcpzO6VVtLAIjuRWmllJ2Xy4wW772C8Zx
RUANeGSK0JbyCp5VREem64anvEK6ExepjAmVNqfr+KowwBhPv8V01hYy5x909qSkWY7Sap4Uj9mA
cPkph2SjkuIL6qpgdbVocQp5JLZP9ACz6hFy6FQgJ9vexLayqsonYUjCpFsQyMlyZPWxtTUPRn0w
aeToGBUMKzmqN2wZs3FCHeZxAtakSv22k803oXNuRgr2tz5jFGLcb2ud4LYoK0jh0uAyXi+ckXNZ
KLAAEEnAoMhfTqJvLQdhpSrwVpAbhvSc7Gm0Jq+Tb6xJB8i3S+daB8T386qfZtSn1zAS11CbATxr
hP3vB9MBE+cnqvwJ4WPCIUwTx6S9gRL5ojEDisMtmvZpccUAfbrKUYT3iTUMSKsbX+Cv7Q9GhgZK
5HqxC+L5UTjZawBwIak7aJsmabf++QeL3/Pn72Uw8MlHRPbx++9V27oOIn38rBnB9IIxkBtxzn5e
5UzsAxbmYL4M/Mlie76vUvEBZalgAzPI4qyg0cX1/v9Bplxa6ORxIl0aLXVkIaY74iDrTEQF3f4y
51Acnz827ssjGd8fyQrNstd8IJQI/qBKJT5ytDNhShJTor06OgsbVAEVbZQt08rc/LyhZ8Lttw09
OWZZ0gd63vKckP90FZ4b1TB+usHaNAqX6cXPq52dniFZDb8IsXRGNycNE9Wq1MFXqV3HbduSlsBx
z5xfLXPPmiGmmLAPSDgIFx/woDaTRb07mEkClT3uqNfjS1f42cfX0ITFpYo79fP3frnCp7TUzXkE
IEoel9S6V/XANHBkNqE4GeDewbFBl0FKD8AM4pI20RHrBUBJsC6GYwkn57LiiHr2UwLToQvzKI1y
7fuJaP1aN5KGdwIxjxxYcBBpLtnOvFetAwFRCClI9EVQ5fQRiw4n+tLoUuPsjSAiGTO0JM34gF8r
wHTC3wWlkCL7EDhs3y6IYJFPVTHjQo9kMMNof0JKc8TV9nesJ54CmBHRJUEZUkFZMMxB6kS1nkqg
CcJ7Q0zPWVmgPTiuKS3CxsLeScR+FDqE+riNnLDgzwmMORLAkfJbamoPUCQ8lLZCOr3ZGyGSwfqa
SBok5mKQLbzS6h1PKQhBjOWHzlgYyUcYPObaDKrwTcSvqrBXnW2v1fwDaBoJ7goFAAGtUAeEF+Vs
idO2EF8o4r/TER+nZh9ZgxsWV/DuPMEaEkX14B9NHNuN+dFuuIxBUNCz0hCNRbdH5zIcsSbviyJH
O/3DYWgmWA5KKl0NLeWFht0AvHSzGq6SQP01DfOT1UhMb9CoAprXHquqXFTX4brS9Ocwbx9+/nzO
NSdovDhCiJ653ynQSOIaahXY2iI36v1HuRD9F4DKDNnEhXoJFXcu+9PJbi3ECZl2I/H//SCqsd5k
+jgBq6e3SR6gz4+kLb60Rm5UyMBE5WXU5CdW/494+GXRkxCv9I3q6y18XHh+JagDbaD8fW4IC7kB
iGvYkeLo/kpOrXVMYlRG0WJU71G8WPy82Wf7bF+f/uQKqLPOCBVBr8ceBJPqEfgDVdeCE0rBjozx
hMTYWD2O+duFhc+1X6FgCniviRC+IYLWl6BUpdXQw0H8jMl9v6gIkonnz7Fb9Uur/BBfL2PNnxf9
7Jr/se1fFhVn78uiciHFpj3xrstwKWxUSR2U5LXU3iTtWq8fk6IBj4sEUZpeocvmhqWJqxj29XK/
khmvo07sDQni6WF33XUpPYr6ShDNhhbBOixNWnT1AY03aeOqv4TzYzqgK35Frg06Oi30TxFFYFFG
dldg0hGb3uQj206rd6D+B4OEic6TARVy9P+a2sPU7rF3Q56YvE++sP9nr37RpzIQLjDR+/i+E8Af
8FYS4ia1/dh2y2BYJt1NoRyodn7e8/Pf15eVTl50XMISyk1OWACR2D6gCy7wZWazcIIdMRsqsgNg
6sKi4tj++aL/fbyTFw0WLAjhRzKzAPr8j2jk6HscaaHvbmZ3AJyg1fbBUYX9OXRPF8VzL+yvcZID
5ECKulboDYDdCRN9mTfvyIjBf/LASV142POfEq0TxGpMgdv5/i5BvrZGnJJvIDJKeoMNBo+3t+cV
rKCL0N7PD/PPrf13tZP3yZholuFqRNcaF8lUQanMf+kpHcUMi0cIDdwfi1DfJsND0Ueelmc3cao/
SoaDRMmLVEs7fPrWfIc4GQCjxMBlHFsvUlYi9iLAhfVETyMSMCNpiBDBgF3uy8wrAF/ifaLQEldD
Yy2u2J5yTPRBa27YKpsjPH+OM2Z6AozStM5WnxPvCJByN2NyENUWLpiF1+U9fHbthgFMIGcbKjM9
+YAkyexwutSKvvRiTk5hEJejP0R8ZMJTBTiaUq0bykCmd1xj1JuF9HDRpuhssif6aP8chtPrc6jn
QRoL1pzDOzAzfNh0iAXbF5mBS74xZ3O4L2ud5HBMLewhqcjqyavLTvJ0YRBm/r6sqnDua3ZwKAZB
LwOjP7mitTTmwxnhZGCPkdu/hWWXkW2Q7I0jGOb4aV4aIpwVCnC+rHhyP0tGbHQmOgrX4wQuAe/p
nTy/ko9xL8b2KtKeRUaWVuWahArErrCmpm0IeNilhUMM1ZHus65NDufP3/rZHRdQaIZi0B0/g+2X
CyyYqNNlp4SKJqQU5gV+ZYAWw4sCrWdPEdczLQHNoi1wsuMYmVu1EzKvGdUn4TEv8LwSzqb0dcQ0
UAWxALrdGJHkeaX/mGN6XAOQnYRQos5TB/klAfZLv+jkjeRBWzIm5Rc59hrxFq4RugCEVB7/Yi/6
7AyJDPQ/j3+SFTmhmdSFxoAsVT96WjjCeKVHCiKE86eMlusiyo/iuGhF//x+kb3786yjvMDoyMAf
m274ydKD1SBEJ/hH5CLUqbznqrzGC2bRNH9VzIGyAesZx1gbyexlVrFordoLjdtk8kx8J9K7QH6d
UZC0AV20G3n65asdUnXLqniOtadJWffmjc14p3ES0sxwZcAOjlQF8nO0CszGs8FpyQGqpw0CazqD
IUlZ623qjt1BjzEyIjlWpFVhOfeNr9BOf1AGfd1NSHfJuz6/K/odig+0DpeNsJzNF20/YL2U79UY
md0AQ05JXVigMSx8WUzkNMyrwvltIJQinM3apwT6EHRmDFpfNB+phwpBKw0rm6FdCIwfUvNobR8m
+X5W1T2+MHbyIoWZ16drxT6I1p7wWOEGWgsjhUEfr8Sf7KoEQjhIbKO+iubsMGYhuoLozYATi5y/
GWiIVLOSgKUhOjYn+SaOiqUObhtvK5Jf55Kp2JkSh9kTWn68ZV71KcfMr2ozklVKnB4DQuK0Xjik
fB5uodNQbUUmeTGEnj9XX9Y86YHEuTwEdcyawJdl6yDiV4msh4PsEKAgO3kUnCON+C1dAT8f+8H7
+WSffWYglwacAguD1JOIApBVyiqVsSwUS2wpo/RpqF+hhxHBxNDwsurAuRpLWLPgzMIIgY7dScSo
ezvqkwC+NCsO2FHxF3oHWIMiDLFTmqPfjsJdItNIRbsPLTd2pomlRXkBxXkmcH37GScfdDbAFLLG
f+rZGPkh7bHAwSlcUlvSavt5k8+1nsgBcanTqaqQgj/JOFTVSoepIhXsKF9sgRQL3mjt09hm5M6M
GLAqhkAwz3LUAfgbYc8IQak0qguB7MxTf/0hf4CGjMkME4ULlOPmA9su19mE1hGSS8nyorjX+cUE
OppiRocu+j0BHuHWVL5JzEzmG3qmLdBJZpWpQbCOLrdnGZv8GaN5uH/XE//7l1s4qfKO6Q13Uafl
mxEgg9ZnHg2bKR5WxbTsFbRv4MfMUH3i+MHOr4fqY45etBYpKDpUhltronHMYBcUOUUJDPtrIYER
Bb9spRTGVV4z9Yu+i4TPR4mbuB+96mAMU6AvjwrmoGgJ2qbkYXbsNQ1Y3qMcT2uGP+6UlV6FJ6Zd
IMhTrMZwn8q915TxerCNrYTaux722zj3tzbYUUzxYLlUU0B/KHeDwFlpunQQ/lvMWqFHSMMDNqTc
8fVQu7GhL5zxFmgfkhswwstRuzZzAMKEUotZPi3VEJxiyemzSmMzGkR+Oo3AkywmuiF/ms+9hiVK
/tubL9UtsCy37zSvDmdxfegUADHlGV8FKZVhAHIGZ0YLkDjPUJdmxCgfhVaerDZbLV7i+bRgIMXM
XO11wmi5sOS7KN12ymstl0staBdV43ujv22tj0mXKSGe6uap61UvZ8gWvxrZu5gIYRe7apmtiNQl
AWERvM7aC6o1/0PaeS03rpxr+4pQhRxOCWaKVJZmdILSBCHnjKvfT8sHHkH8ydr7t6ts11rLA6LR
/fUX3rAc8sG9fD7PbhwhgCJGuN/VyDp/9JIGlZ2bOOUKrO51PMv0I2+WoSGggae4/LhztZrJiJFj
8eld821429dQnOG7isS55rYTvQWBg5FBbKAhBDKsARyC+kuj4IzMzCn0vM3kRY+pzWVvA9mc2sM4
DH9i1B5INvF8JfeO/TdS3DrdtYzDEZwn5ReftUIWnODKlxxqRjI0NmH4CH5kgCwj9CVBzhIOrgiH
oaxVPMtetih1cCD6c9/0W2FT0eM7YffvEipbnZeCitmbQ7QoZURs/wrSqCMnNwhcXl6lM6U67lYW
EyhdcAzmGdekFAkzEClASJezoxwLzGzgdHMCrlNHz2R3X541m4PkViapagv/WNP+Di1gc8nlMiI2
05NQ42mx8fNnR/tJXkthevk1lXOeQl8ePksBFAyfi9yGLorgVoQbZcKNP+KmlzvhTpD24IvTZ8qz
Ej5ZvuV/hn34Q84+qJ7rAeEWwgKUtyo/ama1hDS0mLJ0SclOpeCGKH9aUENryXSFGJxg4xVCog40
LdTUqe+WozOsVP8QtnvbihZRVOwiRiA5HgyMt4RnM8c7GdKl4v8c0V8ot3X2qCbTTbB08m4hBagS
2L/trNumLT83dWPqMYcR31QHzCqOkMXx/uu0bk3+IrBFtfKOZjGEveAXGllWSI0aOi5yJbAJxcC3
6569OF5Pw3Ov9EfJOaYR0Osed/juwyf5E5m0Hbti0M1AkT8KEZuW02Mo1ppIq6alK4YLgMs1IhHG
WJZvrCYb2wyBTuk/KZVCFUCYPleNumKyKkJc2bwnaChbDlYrcrvmuQGF3OVvfS7OQBpSYCkbZALz
21efIp8jBdU7a4VkFq0T5hBc/4TWq8nsmZKUQSU6UsgsUrjMu0+xGfrdIJAaQunWOoJGZoj4f+mn
oaQLLpP/1ITW0dcrl6ipWEFgfD7FLD4s695WP+wMra8r6dq5mTTP0C3M/RzL5FFfnzQ4rdRbk/aJ
zSB5W6BNrfAVteyea09miqZ19lNOoEPdyNuWdYkfCOcIkXL5A4iWn+884W6ZHm3whdxbKgRLhHlK
21/TiP2coVz+2ObZrw1KHHtTgTmUZ0FF6jvHyiu+NqocbZTc0WW1pb9JwmYHpIBHTyHf2oXoCwaU
5ULFr2CiP+nKqomtJXK+J2Vy3FwCigJ/U4gQeOUns0pTb/XCRxTrw3vBYl6wWAFx2OAU5VomTWFO
2LYLiZll/lFHv0SjQIzDgg4ZXI4RMYOqJtQxDwK0XMMcg3tS8jelvwZDDavSAefHP/sEfRGITSpp
D66WG0cLN2FarOqIusQtiwmCtLTEU/1QtXhvRPqTNqLKyKsZgbG6vJbnigbk72Gc2chnoIo2K1NM
2+6HPJEDofVjIA0JBXAacacp/WI5lnCRACpm1g86q+iARcPGrzjrV1l/Z78oyEEb5JOO8dpsD45G
Y7bG2IPyKl0QADQ7oizB8xW6EndqRO1mqM9iXCnvFGmb9B2otaOY2fYRlAQ4q9J1FJF481nfl5X5
72+alRZUS3bmNPwmBrZiUpTcB2CwW+cFkx3XpsSiv94/WV6witUrM4RPxMOFZ8+76ZUfcBXZI+vB
CUr8Uxl8iMZI8DclWVDHU913xyZwtoxZpIRkA79E5R4fBXZuL7SMS9QeobOzji3916YxF4G0iQtE
JiFlmZJ+INzrHuq84SJmk/cdYjdHI3iNVUF0bRnrIKuIAdx2aLRtmt7LlQVTKFsF9Qf1axp1nxj5
NAQ4SIPSJzQAXRr7T8MOrbiyGuc4kWAAwcSDyiMmOrO2q9mqRU92TSyknAX9OMCxLvZV/oo3oN0e
e8HQD6s9/bHQQg2C2EXLTtcQA1erzxHU5TNzLn/69+fMjkwvj6WaaEASJaHv8kKE4D4nmQ6vdj+v
vvmspLfjQZOKEjCiKW/K90p6F0ZcHmWuadQuUiMA6VgMJ/4RFglMKEoNyoecdpM8XWlnGCKoftuS
/0D45mW9X09qO6KHgaTAtoKDj8yCUO5OatIZZk6eceCg4OeyrCz7JpAgvAUYHqRvuYr4g9wuNemX
hFRnkzaYRTHI8IMlVhJknbazDQdvgZBGnhz0uF01EWg8IfsvLzh1WgNbsgJGThIVpLcaVC8/hK8E
KbA02/VI0SnG1mxuAS0RUnxA8DJ7Ww4U32gXZkdhIpKEL6TktKHcML5menc2egnYJgUnCPh548Vp
nTYq4im4SdWNwLvBslpopavE8ad0BpiNyxvwU7b327f454GzbxG3tWpGsUp4yD4s1dvkFa4R8juT
AWCAk/QR53thRqkaypawDthJhukmpfCIcVhM2pfWbzZTcxqQUJXyPz0tS1NwXLW/YZ3BmtOh/Osu
hdTWl33ggvtqKvfWhLDNiw0vHZTHiEVW7tm7MqIZ/T6GgJnGnQBRlOmPQP4hFM1BMwzeM0CaBH8V
U1klxc1QAnPP9x7gFX6qhapDPUDvgmRCCOmLn3GVbQo0QrK63qZVBCjHWTLii3iYjoiHlRRXNvXZ
k/zPOs4SCb8vGHwMhNlYfpI4WOFfJKPz6hjLfy5/sXMNdnD3TJ/hXwEOnmsRTYGawaQegptWEQkq
XI61KAYQB6Ezhh4Kpbpi3ZFFXvdTOfeSII4YJYl/41v9Nb+zGkSgm45H/8dQhH6coIVUWK8/X37J
TxTvfFuSSND0JDwyTJgtZ4OKlaYWMSHCMDm57UJjUYs+Wclx+FBO3lrov1GLNchP8F3RgNGEJaf3
lgA3J5vU8DAA7UP/zov2kSq5wmtc6Ww3sMpTWq+DvkATBMv6cCUMEWwqCrO8dyB26TbOveY9bWbX
65ByRhhO4GsBG/nJWwMNzVaiBW2H0kCmhDEsOuNC6kRsPVrxOZDPUsAb+W9aNqnlAe3dTqa2Nj8z
ohPlFJVE4vW3nrGyi26BspPT/wXRs1C0nRjJDiSFKWVgyaYGo5mM/lpLrE+/kh5ZayJj3dh7WgWs
unCOEIIvyTVxznM9bwogGwaZAo3sG/CNeUNV6lMQfGqTyS08Eo5NDpYpa1wqCNWoF0MPNAyLFVoh
OLRf/wnnsibIXbKO3zMA+jli1InHwfCZb9wU9q0Pmg0ZTWTrhj+56eo0qDJFYDtFoE5pyF7ef2c2
Oog/YZOLeqJQGvy60bPctiP8zZxDH+8pwbkbkYkZG/wH7v+/HjTPzpSoyC0qCYf8HKT4fZUeK/Bx
8fPVE6WfuXT/faU5K9asi8HWWts5hNKNgZupxfxvgEWJT7RH82ZCjSRDITFSynWC6EuSoWxoAG8M
q3aVyJThWX9nog7eTCOX7sn2HzSwhR76Ljiba8VLQhdk7GCaVN6T7cl0X0/Yom3V+sahMRGo3iJN
801WKG48KUtcLA8aOv99ftQLJtGV5t1YXf6c90DvpOyYAJf7X680ZR7DE/wFgHrMpf3MPqFVTLtG
+ARZ/imlCkUgGhSpcrV3eC7XsonPKlhwFKK/qdYZCjBKQ4AXMia76lFAOxhVqY3qMkhhP0HJtCt5
4TE+qakR+Qxm8qbUz6n1Zlw7yZ8gvFko5cfABnVoNeDXOw+lqTpAcKX4zgUzB/UqmMpboz4GPcSc
EGsF7+i0QoLM3qrhR05YKx0KcGjq7VuboiIQDVsmD6r+l481DfdScq3l8v9Yr//+xFl3LTA1J8xq
wBCKmawLT0HgSF2p/bM13PhVtghTTLwhelUPQd6vNWIkN93YfaDEBMgW5MrlnXLuhrUNTRbK3oDV
WbOvpz9XcDWcUmYUEMjR3xbTr8g69jpqZBwWNO5t4h50wj1Pv/LoMx0hQh1kVhOfVVv5FngQ4w1y
Hz6NZB/N8ejl0C1RLt1G2FYprga8DRGj+kcQrC294PAe+QloXV3+FWeSUJueFPsXqRaxjb++/5Tq
EVNB2jgNaXeo30MmB0QqdMPDenMVFXXuqvnyuNkGNZKqT7yG/tTkr8zxLREwpwfWnNwbN72s/ujv
4M61SS8cHC6/qXomKsLukTERdLjqvp1UOZBL4K0UYBMk9dTvlmqXuHq9bsZD6L+OwaNVb+N6YU97
L8H5wM3a1zZaWdpPq+Vy31rjrRQ+Tn6No5S9SkgAImTOsqvB6+yWxIYFRxz8JUQj4esnqQs8qgK6
tTe2Ki8m7aOt8EAhJ0AIVd4D8iUPA3nBWHLTSOaVy/Bc8xspbvQ3hX4hXLZZS8WKtDCKtOKzrSe1
G0jISQOE5pTjeULzid8SCy274CUS0+lUJ1G7siPPvj9YW1VGzhABTn32/vzVRp/6FCodeAj1Xk33
dJN7g7EMsgGmvkDSwbZENLhqQ37u7R1ZyOgqsgzkfk4bbI0iLYLBZ+nJvBBkYczRYd5qvLHywt5T
fsE3Sw8WbSFm5D6p+OU9eiYXEatOOoLJpKzOG9JFpCjovyW0LNT7quwW8djgg4O+iImKy/bys76H
H0forKKchlr6dwdZWKSVHKu9dGCN01GYBbfODibX5ad8f6OvT5ntpylX4r7yJ9ASo6tDZO6PZFc0
A6nkLj/oDBYNXDpSvort0OHFmeXrsTHUMootrZVEesU2bZJshyjYMkiao+cjyq2rML6HbVrfyu1T
L62d8JU5O+jaqOzDhVxkNxNTPb8bN6OWLmjTXf59n9/u690sfh/KoJBSDfsb/FSmE9WHKPcemGyM
mb/ozLcE3qvOADdE4bEopGcfELniUh6ozsl3+BWZJaEak98UerAbuRSGIdvFjeWKLAMcPn+E6DCH
yZr4REx4wGfgcaN14a3CiN9Ehi5R212g+88ggkLohxV/TqxbQPUQpFhFgV9eecv556Z6oFSFPmNo
GmS1OUvArr3JGlvJPtBxRJ9IDw4lklojx/cKhGN+b30+yDF01CBkTBiN2b2dNJmNaZhsH/L0MOFQ
lKJvGJ2YWpUpieU1PKEIOf9+O/E0S8MRSRCKua5nIan0BnKWcrQPHdDFTgbceA0Icu0Js4vRS+wq
GlOeIOsH1XlBzuLy9puf9vkbzNbLKQsBQkVclaJ5IUm3oIrCoEDkUruSe3/D1nw+iYY8/EgTOdJ5
DHOkfiiUrLUPfvSIROxS3o/5RpPSjVy8y8qrEyHtFAcYae3UG4Qpp5tMoAbt4MpO/HRL+fbNALkQ
TgVbcz4ciCfLDhO5tg99pa0lHJpCEHJJ1Ak6ahuYa8umo4gH/ULK3tT0QXcm0NIvusyANa53jhoM
i9zMHuBRNsOVzfutQPtcI6g7Gk0dlebf7GtMme5FuVPaBzvcypNKXVW7Vt2eLDo5+ckjfBWqsnQw
4AlTKEb88D7/XeJy2gNwZFgU9fm+8503PTH2tbItFWqvagmEYa3r0sacngvMMvt00SZCDfKFYsRY
YY8dhv2DE44PldmugmkV2+nSDt7VQke0KVlHk7FKouLFTNU/rMZtZPlX9saZ6KAipALbD+se3Dlm
l4GEOK3tFa11yBDkV4vTZBwHJ0cIfR9a/8t7hxX+8qhZVa8zAHLstLEOfO3KPCr1idl3Mu7la94f
Zw7Wvw+ab/eBEdRQVTXvJD3ng+xmAb5dUFquoeS/pa/ijcCrcYWwaYivYnH/QVPVmlMPo57ZB0N1
BwTbQAzoVNWB7ghGuaMiaGS/VGjrtQAIRm6x8qPoP4jA8kTj9Iedv1sUVaF64Ke1afiURb9H+fco
tVc+8jd10M8fSvwHlSuoadbsK0+a1IcoRNmHodxaUnoHxHM9kGdHccinAE+pRMhDrILoUWzPDr+F
hdxslBFUhA23aYyRfVHWlFxXIuCZK4OQJMbv3E0keLPfNU5J7Ot5ZR+yKF9M6nCUhHBTUu96jCcD
y8RNkGmrEy+zDEllk6Z895aZSPDQEYP5qHj62lkbeOCG3VsSJDeJsRnxKcy7gDL7tZP1rTalmwEd
FidPVqlkiOzZQH+UwKfTvOuwzApf+TIKTRL0hDQjXdRyvWxMUPBBudsVkrZqB2k16AheNwEAItGz
aZcSILZqWxjJUUqCjSnK9cxbDWW/T7R01U3qk45QnRJI70MxIQb57pvRbWzHtTuo9ZL259b06x9A
TW4ur+i3TF18afwiLUUjxGKtNEu5vEKr4IiEhDHQbqnZArRjijb9NcZflq8ukjraee2wYeFxoQ5R
la7W/6dfQJFAzsedM9c9DbuUT9759kGqV36LSkmBtKC6Rs9LegnSnYFPNKLdqGCWw8vlR38yRGb3
Cy8vNGsQoLNpn349j3Go904y4P4yGfGut71xaQNSGQMVUOGrWXs7OTaXwkM1ak/NkC0YKCx8VBYL
I8wXUR0C4bLMAx1130IT9fbyr/tGWOTTCANHWyjCat+1LDq97tE7kq1DPzAoaI6DXS4ZIiAJ6ZLs
s18Du78fSEOlq/WbmKvOFkbo+PAvGsqikPu6MKxY3TLZNcWjg2DDrTIW66R5xKlQHBTVO9JayI3y
2m48k0LxXBs+inhzCrivz42HrEgzC6i85OwztXEZmEz4CY/oYhrDgwrRC0gdwY+8RGSIUYRIyvvl
ZT8TYmzeWRXOdOAX5dmtE1hON2iNbRwwaUOnSILfkusf0rKNboP/NX+eT0wGwesK3LSmfXba/rkQ
plTKo2g0jIOIW7bSLRLtBYpXYVrADWDJoxKu0uAIDlkV0ki6x1VemLfh47fXh4fLL37mZkdpBgkn
DoRjgK75uva+bba251jGQY8egRaT+g/GPihfqvFa1+zcV8YlmPiNaBhwqtmTYq/vQW+HxsGjilSC
4BB2xa6apFfLfzMKvjHuGdDIHWwmS09bVLa80qDMkvo8X37lz4Jyts/RqqK81WlpmTi0fX1nnOoc
rUc06zA0ClPGyKXpuVLK/Ie4X7DcY/CE3eK6UpiX1u8ixVMN6WB479oQrHMfd5yMS4UMiEPo0WMh
JXOWjkrHEwEw3AyWlTeeZEALdYHuKTKgseuUiGzaEbq8hrNjgxV5Tsz9ZRiVqzsPbR09SaO2Cxxz
MyBnyidoc385+inqxHgyZG/iRhnYALdiZ0qZ/lh12qoAFhzmvbWw1BHHdHwr1Pxolu2pLPKb0nkH
NQLJeKng09WjYq8pydKvpbWKxNHw0Ev+PfKGi5DX8+tu2UWoF/sQlW8BMycs/BQ296nzdHntzwVf
Fp5l1+me6spcDbCqSkn2h14X6Z3U1BsLKcm6wK1QzZdj7gJmEeziqBUGexsVBBbuW4soxyV++l2A
9hd2h9FRuSYDNW8xciQdx6RvhEsnado8BDUw+wjznX7gDNBcWw9JtZETe3X57XWxx7/uPJX0Bc4Z
kUa21PnEdEqcLsqHSBdhJhrMV8cL780c5igwv7DRt32RHmw+k5VmK9kAXhpOzVrJ3wS8uUS6LuyX
TdFuOCqDZuNJYtyITMwP5WUdbjwV1cxy33o9/l4rw8PijE2n65Nb9A9echMY46pI0MjV4lUylbdN
VmZ0V5rboSJ9qofbpC0QTbo2OPissecvraoo7wglOhhB2tfjpqSRqedepx2gDtD7SBnrRznKEIL/
lIQLaiavje+clIETqr0G0rdhdwzq5qhUe80EsWduMuW9soka1qlEQc9s9Ieq8BGOCNYxvFsj6bb+
usdVZEzNlYxjQjNoCyU5YS6w19Oro4dP7Y5vb6QzYddlG72RefLCue7MTEo1kSh7UbUI5Gyn2dLW
iFE+RlZTDdBLpyUPIbWJ/HVh2E9yOrgjrsaNg/84ysi5IqDfS7s2gU6U2p++f0LbZ6wXdCieJpDq
tu4tdDX4I40h9EtzFxnFzo+lw0ChEElgjjN30PwPu0o2dq886wMCTe1uyqSbFLlnQ+s3Btc2KUOl
In/M4yYj2EQ6tlAIEPQ9yPXApMfzJyzomWqujjh3qYS7AOPnsl1ES66fqX/pjOc+HACI/hUPieXq
VFrVuoyLpaIWbuJ1m7b1NjBVA+euQ9xA7WkJEElk+21Eq2NATCuMnT0ElsUQNRujx7iDIfTIC46x
uWo2XUaHrwXS5pswiJkxBtZP9ELRO+4XirQLq3zrKfzw/AYZyV/MK/MAHJFTLku9OIjGgGGVy9i5
9/nnk/YY2NF98Zcq7HfIEDNQFZkivN/HWbAbenJJ5y6EFCb+Ut01J0Ohf4iBORt/hVTLsbATkAY0
70bE1bELd4Y7xZfv7HypJAMhKthOUfLDiACy6KmbG8Xa6aRV4IdC/GSrY7x6OV5o4mjMN5qBjAZ+
PSIyzZv6WIqq4QQv9RDXv6y22Q0KYmpByhB476TgwO6d4Jec/VKlR8O89cJq0aa/mODCfvxd+ug8
4FcmMbiMjQclRtEfSanqyTZA+B31dt1Zm7K9G7TD6B9ibeXU6+KaNM+3uSZiW7KBzwbNRRnw7nyu
ieVg0oUetnC1fQoS18sf4EuZw/NgfBQKGDBaKLFWcAn9tYT8TdQuowdPYYcDc6PNjRq1vFDzvYV2
tvpHauzF5QU+U5t//X2zfk6fSDnDYV09YC0ZJNUqmz6cIbtRbTTA7dvJtJHrxJRcfrdbioD2HsEM
P3MWmS3fdiTmRb2KtDulf7W0+7w7DB1A1XDrwLJMrfjK5fFtBPeftQROBMeQHN2aFW2WA0G41BX1
IFunTn9gyJN2aIeHzSYhaAL0zINTg1YzaoI6zIfSvNKZOdOYE4v13x8wy5syTQsGVeIHoLgK2Owp
q7YC9YUfg1NHMHBBDguEaIdJ6muHNgFuWq5tTmup/T21+jIBmN2UN/XYXikmkZ46d06E4T0phc1+
E7nnPxm1XAxKq8uRdtCicWVOg1uP9Foy262TR1PfaHfx5C9zpnKodSzkAZv3YRtYd2n0c3ROmBjL
YekaGI1gke1F6h7PR3Tu0ei3Clquy6aO0DrK4PdiMHlAjQIRo8lNmn7hjK+2Qk9i4BI2ERBNgMmx
gwxpxXzQ9dRbpigLzQGVBGVclZdqqtzDET1KpbTMtBCldRhKWQ1TGahM/TPjeA/NsPaTlVM9NhnB
8qYSsMJaMlyrA27PNevqnsGc5I+SIfqgPRjcQVH86reFGwz6srZ/F9nB1F6EgFziH8fwQbJeYx39
KNEgpb73Tk22b7qbWllGL4Fz6iTyrXBAvM9YREJdqn+toXIU/Qsc1tBcRsPvdgSRZ75ipJ6YR60o
tw4LVNZ/Te2nYTzEtrHWhZq0XEJ3i5a1Iu/8MtqYlbmTbX/nyMYNUlY0ZQIrWca17faZi1ryOoQr
3al3MT35ZoxRm4/dLjmaTb3zJGvlp+lGMj2sWqdFmkG/S19zKQeNLy0NgxDY3GfOrVzf1KQ4KCAS
5YjRVfGjS9D6l1Ic0PFqMAeSJsPNkLwc09sRB2wpk1dZ1a0l+wlw/ooaM/k9Tp6rSpARK5iI8o+J
l9A9a2XK0b5KvH01/LZHczU6Je7z/a0pD4sk6Le4yN94yBX+KKZ3o3yRlWUZFK6ePXT9exrcZS2+
WOGzkx2UbllABtJjt1HcTJGXiZMsy3CT61w/+c8sGBbqtMzjB4+eUY63ScC1GRPGO91+zYo/Wr7T
4mcHE1v+SDO/oT2+hCVQS1ulWgMFNe0nLdm2aKv5MXui2db6Nh5vGOC5Rpwjj7Wvy53c7sMaRu5P
PXBWab2U6DnL2vPYrIAcu1UeAgq6mzDSUG9a6EhFcJ8Tjasx2uiA4mx4NrSIZLxLgmHJ6HehyydZ
Ht06wANBRd5s32ZPFCyLoJogSLGW4/to/Zp0YS/hH0tTOflJtqjSV7NcJh9V+lg326B/NttNXt52
eo7zAvKgP8GnBsFfo3qvWp9OmYOdOedLmCqAaE22Y7HxnEPQPfTWL9PahLTw4hiqikMRLbcLYUls
6Gu/ujU1ZHduFK2DX/CRwdy07ySM1QxpG8tHA0ql88vollNnAdmgkHoe1CfLRuDjMct+S+2xnraV
tzAgIxQI4TdHc3JxqY3rG1vfTOEfRDAXMhDDpttevpDovp0JZegVOSS6SDd/IwIVGu1Bu5TUQ1qV
2yyS7oIqcuOS9+LbQkVY9I50MOUWQQF7BT8kCikyoWs5kbPqyaV7Jt+RutL6epGZuLGNj33bUsCG
h4oRSgfEy0ybu0xDy3oAK9Nprl3idZWe0hWtCorEdlsn5Y1hRcd+KG8D0qOxQuk7O8HqgpoquUpd
s9jyUsmau1JuXDWW8dytHiLlwVDFAUVNP5YWQfjUK/GtrzIIN11PfoAnjnF46XrBxlfkQ5oRKuoc
Cwvgmv5Jlu4NZzwotYLed7CSg58+c3QDnbqkRNkGULgqDHqHYS07bz3epkGGN8iT4/9t7Tfe3cbL
Vrcl1zTj3ZBxWptynQUZbkGD6/j3RfiRpL+nWl4yVXWtIHZl82lqRpfFWhphik4s9oT2VZ8LkUDM
MziTtgooM4RkGB9/vZkQaverClGIgxroGCz8mmLAAbZKJoRkhCHqoSG2F+jhtwl97DB7r3XJFW7y
Nh9HvWad+x8T1G+/h84vPS4AKrgAz36Pr4zwUkl45LK/adRpHVBh2ZzZQL5D5EiMtfjiIsPoymXX
GnBKEFGgLetk9VKVxlU8esuyJsOvT02LQV1BYiSGA7pyWz9UDL+q0VkmNM9bUrggLxfJEiYn2O54
GTTCii9A+PWZFl9vDggTPHaStC4hPSfWW6vdRzoxq8BsCO0l5pEc+2kVRsYdqmRukMCDlA7FeEOx
AxQIO2Lr92jkG6fcexEdEExRPFzAqw5zlljFVxoHJclDwbnkQbTaMu3eiqZ9YsaYQfv2Vq+knRA1
VIts00/9QkWnawBeL3HN6BnK9HgKV+oPLl1aLq8BfNYmfk3Snd8s2/Sly56qtLoNpycr19aZVa80
xD1aOViM/P/bhPJtIO2OOD7AhkFO1nqyCDV1M6Uqf1uju40JrvNsgpmSruoTmGfjyD8felZ19+00
JT3khUOuywj84uqSFduhR8QI2QBvY2HY0xFN/LA4BD6mWL2xDCZ1U1rBsTBcM9uHyUehZjvhnKA2
/Vrx7vv0r6NjzyhPXKrFIkdWRVVwVX/NpzuLREd+lJEAJWUpXqwEt8dTh+WG9rdKVz6mSE1JdzPe
hNltrzoPWbzv/bumyFdy0m20qHHtqNzE9kPKHTihXyVzXfbBJh/ZXg6qJXa8tkt6aChvjePuctT9
xokUqTUmHLoFmlizkSz5eiocOS3kURrVA2Lrg/FskgYZdYbX60kJnxuY2lXDRDcCnAIOPZCegpw8
xRQmTK4+aPB23/xwD4MTlQO0/k9BSt92VNYRSVlENVNlEUH5msrK2Xz83189K15CJ/dMa+rVQ0Bf
UlGIrH7vFg21cR88JCp43nyZMmgicVkUXb3WLEYWGY3EWD14xh+IOQYX6ELmDqj1zeUl/UY0ZEmx
kGN8T8dXB3gxC3xGpY5mAXHlYADMrDdZqK98+YcKMLn3hkUZwp0syI05+fqY4RgbLP1CcjvvQW2v
YeO+VwefvUZQtfgegrCdFU7RWJdmKMnKIbI3Ed8xAyDdnEqCFkyMdHq4/OZiVPA1woqnGQroSwUk
89zTTk2DyjOkVjlA/xRQHz3bF+ZeNHCduF0P46aKjSsF0Kcs1rdnAqjB8AFNXnnO+ci5fsKiqZSD
NZzoYGIcqGPinvu/awn0n3/iqSo93ssvev6pkDLhf5CoaHN167A0GRb1uSJ6uQCmwUhhLXfS0m02
oq5Lt5Zxum9dG1OfW18wr0yMHBuPgHk70TOI9VJpy6KHOuarLDC2YiDbIsRg++Ny7F+i3rq2wGK3
zhcYGg8v6ohujD2bD/m0g9rQKxUxomKBteiBWbI83NeoNNnd1uGFqbeZm9Xx6yivPLr0lxf7e4Ma
4UGwvgbWjDQdzdnQ0jOjCY59rRzon7CdmMUZV+dS32dBX58hztE/VXRcy2NW541yqCVOCXOBdPBX
GWrs0akPD77zYCiASpnTYjxjkAdO0wKItY+LFeOqsHi8/MZn+h38HCZGlgzFn0R5doMxd9HCsTFk
sb3IFxIHF2VamiCfFsmvntENW6ysEBumjzT02y48XPkBIi7MPzpjUIyybQIZPgZf16N1GjNR60wR
ULV4gN7kvUuf87GpLZY3tvbS2veXH/kJHZ890hLCBioXEaLx84ZfL41TlOaDcpBp21Wix2fs5MDE
fYOaejgOab7uKv0ZledWKvY92Uwhdc+qKZqlrozJZJRQI9qJtIi0bpeD1qlAcgVq+6qlf+GcIaiM
6GoZr7s+2UesaNw9imFyrRtPYfDWygPN1PTB5Cujs+wx09LrTZUMz2lT/gJvj2sCv8lSd44UrHwv
RPACjy9nMVIOXl6Kc5/fUoUUgi4wCsAEvq5+modp7PQcOblr3Wwn5U+A/XVjSWHOfIxWNaWd7C/1
7EhdcPnZZy4MQWljSGVYDnDI2YcPszwZkL8ghDOI5KuLLH18AEm4pNS9ChC69rTZTVl1XoJmD2EU
KAQmwIxgM+wZg/fUuZeL18tv9k0xR1OByoOBgf5P0JbnWulNkPa13bKny+ZB9ZP7XB63Iv1XbHOP
Ez1IaVrq2W/D/GGFw7097gcJ21ncST2JEaO9bSbvQ5ZxIdeiH5WeHtPeOrX6dPSG6GfigOzO3MlI
lvBPkAuOvRux/RwBbWM4ZYAU8nEkNKJwq6ah6MofwBWETKkyw3yYFOtD8h6bsXrsZY05Fj37SN8K
NFtr44gBx6mu01OXod6H+WVmd6toBIDGNZ49MPZcB96wvTogPwPI0ODWMSCH4Qg0cs5JcoohlCYn
Ug5ZepsZD8icIuWucOP4pb6XzLVdu7kZbHTmCpe/1ZnmNE82GJaD0AEZ/Yni+SceZ+2YamEf4Oca
yqi82D8p67B3pMdkdDS9qG4Cel1ysIvKbZw/2OrvBg3iwLAXkpYj73IHTXkLcekmaaztEI23qflM
PmbiAN40yyS+pkp8biNzWtDTxFAZ66nZRi4zGhdxq8kHOdpS32ZI0Bcru3NBEmfTlfzyzF1Fpo4C
HDciSzRfm1aOK6cyeRaXA8ezDQ9Y2LXVaryGgz8zwuAr/POkWTCQfPSM/I4n9ZiECfnhahna6PUA
VPHxajWmO5u2S8OYWqKgNbVHb0n9LqeYaobBNqOf0VN1adnvaNw68YvmvFzeJudXHZVxhgKIbpmz
2gWNvEyOJlU+WPaGJQemRhVGdVdMm+tZ/feqksVgiqsJRDy0T/FZ/tmStaLnfW318iF/GTT8Apad
Ni7WAOSi4qPM70W9eCWd/tw18ysRsAwYFE6goc41vqQ8nrTUmeRD7NzF0V7i2E8pnf2RnE+qf3kM
w6E07lIkB/6HszPLjRvb0vVUEvnOc9k3hcoDFMnoFeolW34hZFlm3/ecUY2jJna/rTy3yg4HHBcF
JJywZUcwGJt7r/Wvv0F3WiyTr02SH1TXcbLvmNz1a0yUvkpm+hSPw72o+rlQY0mvYdFe6CPPVcQW
JYsORYArxfr959vTxGlUaj1beQ0gGfb2GiIhdB6qJ8UhkEvDntkEoqsK7/dr4OwmRcuhoZ1kzMZY
+uc3rknlk+E5gqqJ0huQjXdlglu9TkT2lsRTw9NtcWe+VCKpvO7plyOMXEmxEnL308XnNPFgLWVO
46E9F6kx8RmPjI0nedWNKuOJ2kOOvAoUyB2zuivNC9TQszf8x/c/ueG1mIfZdqoc+u5rrn5h3E1F
PiwFeM+TBgYx77N2uLQvn9t7DIhqQn1o/cpdtPVmcRop5lueAM8BtUG7ktTAQDB2DSXijCM9HB2n
EK0XOFINe1N/ybQAw8RvkfUlbL9Z6k2ySK5cVkCfoZfAIVpyDFsJL5mlZDtKpCON84XrPnvZDvsB
UhvRCJ88u1mk95A+2cjoyLHEJ3vOqA+ExMxAxReWo7jtp8uC7Fm0MnRqyC5OlqOdTaNCrr0MY5dB
UT+upYB0i9a4ql+xvP0S1c2dMiYv9gTQy9x5nKf1EmBxkzsbsXe22fr3F3T2engmqUwpqjkufn48
+sYYA1Nn2xqCZrMgSKufcTjSkv8FrVVjSTAk/TCqkk+pZdpATk/dFmxWWnVTyTViPyyeygydxB0p
6bXdbCc9X+WKvmvhquj4nPz+k577kiG2OiaCKuqV042gsDIbJbHDBZCJUl1DJOcAlqK7i1Xr2S0H
H1bG0WgOOYLF1vDDUaAZQ66PnfxxApuAwuzLNKYO3kzKnUTkcPKd9zQugV7nTrsf3/XkNMYGoZDq
hPFBWr7L2UrRQhf7VWhT0DWV4u33N/OMJAYy/A+f8aSiKQsCh0ICvDD1u7dAcAK6wClI/T79FCE2
FrkSEe3xAHWZTkmjb9rTEQuSalldGv+fO3pJfMUOCedbm2Chn+93rwdxO0mtfAgZsjSqu1CHLHcF
pNFpWlH8dDHzxfsp3P7+HpxdUD+87Ul50eE10CZ8z2JB0aAgRudjY+uaXeI3XHqjk628lCS9zCze
aNFWMkUdfoSYGsTHy4nE59YQSxbuOz0e4MIJmBM0STtHCu+kF4emuxubwh+K2QsE5QdscqxHRi+P
KI0aeA5p8prlFlmz1/l81Qx3dtqsaE8u7JjnPrwjiCaoL6AGfuiOfniYUECGTR3k1FX5YUBbbR1R
WaBgCi4uozPwGdpRqIfiuIaZc7I1S7GUY9XCO8GwdgI45gshLIMHBXmw2g/+MWYIanyna9c8yG38
2tcyBNeK6U3nQogDur0f0gvN/tlvhH5b4MWC5nSyyGSG+trIliYuSnz84ilPhABRbvaXaSziQTk9
nMT+CAlTIYb1FECU0sWch36QD53erIRUS27jtVFOa8r4vrjPk69tlB7miHoSZEQUjMJI4FLpcoYW
SfIA2gfwPA2tzSm81cW6pC3GJB+i+nPTxRs57aDtKf4iTauSKi6oYQMODKmZe0L1m9ycSUxTqNvF
BYFkBBYC8Yp9p2MwldpwfJv2MVk018ISS+xLOTQLajEteUBEmmKVn/WJK/RiTGl3Qk2oQV/6/Wbx
iw4beIH4IR1wAa4XD9cJ1F7bZZboc/TRjAgIy9bvtOm7Wb7yLLOWtOST2D3qZ6C7UYVHozf+769A
P3PU872iHsSVBsxOPtlGWqnICkeFCsSMfWsBgHU9qMBi+roS+gVxITKFV9R91kv0eTnueJmzSce3
pCjx4d2XBd70anJNvtqKkU6Vf9eyBzt31rkhgS9kcJra9RLBVldIhMF1rAeHtAtjN1UPA/xNim9e
ZOp2bMgqmadJ6uvkRFvqMS1cFfbYpHxj1Aj8caH1ONcm8blxTaETxBToFC7LdCnFGi3WDiY5nUUy
HSZyHWztMZFuNKNz5z5f140OrcnyhSsScmemzsRxMats4aGAP7mFjFuB1UMb2hoMyTOJiMlc4cCj
tQ3SC4XKuaXCBVuE/GL0wmo5qcnAJJbJyEJNyE1nCr+s2sakKtxrPdwPHJnAKimzvHBktojQjHFz
NG9+v1jOsNHFJvA/13BSwziZOkhmyWKZ1cLVmGSP0uhXSc2ZjgQIcnLUQE8lvUCZ01WLg7nBHtGG
Bd6g15UYouG72BzLCEzLhu0DHfX3F/iLxRbPk4OpPcoYMBWA8JOb1ERVHU8pTGN5g5HBlTWuQ8eb
k+OSe5N0jK+JvMN4pLd9cLfpKr6GwJpFPtVBtTPhjEwxuPBrsNyMxP5h9XqjQxhiyr8vvmEU0oee
vculdXqMPqEkGFzcFCFNrODDVcd0Z41+k21r1nnvgdppo99fRfnDtHi26pf+wAjEU8NNq3lkX8Q7
ptr2fEhaV3vWpWPQbiOawMVVUBIw537o1p0KfWSDx/ChhGss+zgpg531l1rSj/37ZH93VNPBWBQt
j8WvPxdKyRw0WoW66dDjgtcyxuiGnRE/5NZdgp6gHr8F1a1gfjRNvKmwyFLUTwWR49GubazrER2a
VuyU8BAkqRulQNvzxkZfUUKbluB33qXFLitewvSTvHzVQn5VGT/c2hBVwAhby3YrdXRrdIbuIj/n
znVgDm7MLAV2moQCEEbiYjxnAVrJlyx5wsw9S+7H8Rgud5N8nU+7wH6SuusIFUcbg+Jf5fpGnf0m
ftKhMGQW1O/lXZkOgfyCLhB3tXrOqPQPHXPm/D6YnsK2dxmEusYcreVJW0+Q794n+UqNg1UNcDVk
j+Ms4r93wghQhqyda0fs98t7ZzaID8UepThUlLAQO5nvlxgxRQ+5OGPyligq66a5bRVlm2DeJ6X3
jQTYO+C0mILKGjiDIll6abTHKlipnKhDtorpjG1oO4WR7JVSx3J9xIosIcVq9JcpPsaqehWq2zn/
1GhbMSZdTBZeCAFKaiLmH+Ummhq/gAiSjsOtxKVPJbQ9Z5cExjpcWPe4U1t2tdfhVDT6ix1bENug
KEGOnajXSSFc5fK0sdI365KR7Uc/98tawzyKGFtTjF5P1trQtIbWxw7EAc6DJLhZeFQsjmX4YRRw
I1PtERbdSPLdJJEG1r3kGcbCwCJSvAmJfuxafL4DpIbSWwONfMB6+MIO8muxQ/4oDvlAg2wkp8fC
VLWankP0OBTmV8yy2b5o0oYckkq0uVjCn6ktuRdodIW6BQvXk9qShPZoYHCrHqZAh418h3JlJhc7
wGoR+B9nKl25hDkTdHLuE0J8Q8yFFxMt/s+PO0hbzaQ4UA+hIe8KCNnopenIWkoLvXiT4RG18l6U
O0Gve7GRY3BZ+R3ks7ELP/68LI27RmpEjEeJTFeyd3rwEEOrNWrpxslsz87H6zblcLQjHAiU7rln
0Tt6seubeCvmpKpJOIWhEWo5Hdsm+mLn0y1xBLA6GVlawaoMkjs9GY51bq2ycmdF2crmEjX1FbRK
GeHeozerbD+EiwWcSblmiaGHsRqd8ZNEKJI0NOvB/jxyJ5M42y7SVSTj6AsBB5AvD2PPWrKtPNYf
8X/WU1KFK4SHfr8YxPERQNGZ2yh6XLTQn9jPBbVSR1VpW/dy0qP6AsLCm6B3sjWpJt4c3Vd5s9GT
66axdy1uio5d7En6vu6z/tvQHTP4a02J3fwyrPDT/Puyy9lDqG81+S3lnTzBAbTvRu07JgZTHfv2
Yx18E5OJEg4/f6Fo3rW0PbY4QDZlAE931xvFKjPrmxguizk3VyZsqV5+1+bECzlUVEnzqCEek/Q9
sNJvzJn8KXtNjGJT42jPbZTsxMtVIhYaurfuas7WKCdHjj5NhtDV70J8JWsE7LCH6GPJMRm/L4kw
r7pkCHKuAKWNUehjMIf9hfgiZ1WU6AHHz8i3HyLzbrpVBfdbK7UL5QsuZ+fWPqQEVdcZ6emnfVMM
xR0y/AC7UCpvB5Lks+rL2LFVc9q/xQrG5cZ7g4umMluHaGZfVDKce9vDgP6HdBI2gdSDtkwqxYgQ
PAlXDNm9XuwOsrGyaBWCqXsxIYfLZEhhrbiE6TZqj5iq4H6ZXSe3CaQyqY4OjdWtJEJJCFlfBag4
Q9izow3LudyGN5F6pVqHOjnaaBSNuSYDFj9g7XthOthkFVAwbWK+YlfDdnsh7L6hpJDVAcFNCGT6
IBFAg3HhSmKfnLJkXZVQzfIXp9yrautJtnIVmc6zDXtIX94TSyHv683ASY/iYl52kkrEYmJgzgNR
uoac7vfQKqmYyrAj+D1d42Vn+lo3XUVOeaxVhP7IvMMIsmpdligbgmMRUBB2iT9JCjF5ZB7PX7qo
/7bYkJPJiikR383bKU/w5UhRdGV+JCEzyv0a0liKmH+pvpt1Tg3JMYY5blAgZvFSR8Z2YDhA20oA
SMl7PA4lyXMuZLR9ZQVeZymbWEnWqnxtMtgiRn1vFbej8XVm5FJAp9TxwRZy0KV8rzHAkwwSzvLR
laBxFtEnadpKauAHTbNXlCdivH1By9OtlZ3fa9o2GZNNrzzDSvMcuJJRr61b2doMsMIbzfKqHC59
2NO8DFs9z64VnVsAPpAmy20oGKrSsCrqyNXXPLrJQhkXK65mNBfw/bNdDT2NTZXO6cX09efNfW6k
oVYNKG5YBY30ZuOqz3VPNO0FAn0RQlRVyy4czW2fjjdCrS/20D7uD+L/AxdFlO2Lab9FISv2xqFy
x98gby4lRZ5RoHygNxa9DGX6L3P1TGaokwU1XLx0Rn+buhjeMpAwpZVTveQ1wvLhk+3cceSaDvYp
pie0foJN2GIkkWKnjkv7xkRk0lOHL5W9Uq2UBZSQ1l0/i6FRWBJrUN+zZC5gL+dmKMILAvaYjEEJ
jIuf77GBOCS0GjYRgW4SoQ6zif004B5jBwFuPwTPQmT3+7rk7LFNfq2MKAxrpl/8CxNplMe+6Ngm
5RJGos1ptukttqQxXBnO9MDZbdGzCp50bXk13MtZJVyWAmbmyHHyBiRuxhu94iQmJArqOh7knqFJ
TFSYzSvPaegcF0f1iq5xUZIWcMOM4qiXNU1m76PNd4XGTxu+pGOxUVt2D+SHlaKt43C5zeVbefhU
2bMv6Ac5IOvIwenbVezPTCdK/W2MgRLUVY9m5XJKwxk8zPnx5pzgYXrKPLfEzkf0xm13L8woGqar
HCj9fMQuS+NyQdrl4sVorwIEr3gidHRhNk4BaFHJuPv9t6WfoUJ9OATQp0OF+EVgBZxmd3HHt4VP
C8955OKJxrUw3xokPyocqvyBu1NAcQ838gTO0OsrQB4NSjV1H2oSgaPp6m02vkJLZBoiSKlj8ky5
Y5AVlcXzTWrMXxq2knr5gmYXhNZNZDLtueV2/61J3pzoe5w9LnbuCYFK1A+XjtNzlSSsQuATthwU
4SfQUWZlKGq7Qj0gVgwdqIS59TSBSDaB+kE+F0VszxafcjB289GaILGXxyK8RPw4C40g8IPlJ2OM
p32gAj+gwcUwy1nMiOmQqBFmLNnVMGs+RKkPor2T33HTShnSg/qsas2K0XssPDLaCwjN2ebmx8s4
2RjUsUmVKOQyMqQn2WD4yALsgopBUYTBIrOlgXoiWgKisV7uh3l2DcYeODaJvQuj/7rvN5N12+kj
u9nd71ekcmYcIngmmE3K7Fm/ZOY6S2WWKo/9oVLiTY9feFSsoYPmjkoWtekXBDCLuEOGbFqeXziW
lA8/gNO+78d3PxlDxZo2tYFkMgLON/2o+kt9l+kqsF70iMBswCqZcIz47y3V0Z7VKt/EenY7hNEa
9werV1dTuw1oIz6HxuxrleOrFmGiIG0BcGEZHaieE2TZsD17YVr0JWuMDRi9DLhnlguSBpAxni2h
e5gjfBMi1Iv5EyPGOM8eWB92Rton3RaB1F7kCNvGebXI0k2LrwTw+jzFXhEMPgbLkrVz8E0qGVLS
GmYYb9E1jLDI7UrzcKbKeiwJPgu9uax3q5VOJJ8Fkcu0rE2ilEe5mB+EbHBUFHboYqWl2Vbvll1L
mq5Q8KAYwDvdD0f52WSvEK/RhfrWCFkiuJnBKrUQpUvkNGLa48tFswq5bKGxDuevoz5uBnZssQ3S
z1XCfUx9jWilqkUxsDl4//2qUs1z1TtjkQ8mjUwazMnOO0fZkOkJ35wKHC+8WZgBFAJ9TCrZX7JV
JN3riSecpUK13bcoE+B6b4yZRMEy9ExnPWTXotXo8mdMaoD2iy5B+fR1KkcP81NIu2NjeWryCdcx
0ZCWEu3K2pgdnl9szFH9ZLCmlx5JVZJd4zkSSkGztgkXFM7cY1VfqYnsd5hBxGr5eUj0K1jIOFd+
eM9FUBX10edfxZr5PAKZBNCPcLUWQndnAJKGtgZhClWk1JmAdxhgAdJzo5VAXZnDM20BHPV+vIo0
r0dug/Jd1W/sGu04oq1q+twVkzcMhSfeIqeIjebDFCd+Yx8rK4L5x6xEFBE4GzR2shpyTlZciZfg
JhyVfU7hbqNHmKJ5Zdn7JVVgGfd3ox6txaRl0CUEdcLWJGXWEdDNhe6Mx8oUovhscTnQVgVvIoeo
ediFFm2+V2mIu2JlpMptaJcf6JFiIm/R8DMZVU/vuVJMGCJhL1OYVw0DeUIqFrhZNd4p0aCgFgSW
m9/Nud3qASHXOg4Y17r8xQLLHWTePYXpnAS6LyYtycx4CrzwTmmfQilllWqQPSiSjxnPIf/rsexI
wboEjBWzhMEifRzqH4W9V9geZdDGjOuqtHTbofcSdop0qbPOGKJ5EZQxHFe/pvmEz6GxFpb5X5VU
wRsh+MTxL5vd82J2HkGQ4omuUhuT/2bDQzvCfU9q/LKoeRV2hiJA918q2wnMNqr4F3rjjul1oT6G
qXEVdg5u3agqYxRnLe1SN680/tbXRfNDhnyoNTKyQNhEGj1Yq6G8LWVKqPglwoIDaqzXxAiY7K1T
bPi1drZRTCPAzq/lqRvMHOsFJWxt3PXtfFWo8i5ruyeGP7APF1vjyVD3tP+ThPXduu4ytF6F35Tt
qhv6QySE5ESsWdx10QKq0brSfbUNt3Ec3qTLtLKlfCfJANx5cBA6HVE+ZsXI+lbfhPMEq64JCT2R
17h5CeA2w0RsKud92QwXathzIzz0QngJIdWE5PLRnv9wTsdlFpgLivhDOmjrEsIDiGlrhgRmjZj2
mFdp+i5kffpr28AIYIMF8VnYOgBtapSr7H3YW/rqZ+H5Yy3tPojTY5nXuxIiIVf/92zyOu7CrSZp
GGsPGxtbO0eBBC4cOJz73+9+56pOZiE6BjWgmfJps1WWadDB+vsQOZjMCoNe28ZwyRjBqukdV3wB
m/zFUl5MN4R+BEsc3HWw3fm58xiqGFuUnALDIKdnXIhR5HlWbJo6bgBcXy/AX0V7KEVKWJzv1PbR
8La1cVPZ5V7HB+f3H/8c45yBLFcEhY/829PBMIJEHUrLgJ6FNZXHDC4Mhh/aYzvfweVzI/2pQvhY
0aQoJbBKLwy5fn8JZwZS2DoLdofJ0WNAN/75jsgwdwazspWDXj9Hibxvom5XBb07WCjCofe3A2WD
AuO5/NZ0gA11DZtQ840oXaX6q5Cd0DcpieUKu/MI7Oz313dG1cX10Y3DIcdo4ReKb9YFI6Ja9GOT
lhOljWw++USoWDclbCEPOsPQBjVASz66qOqR+HqEERQlrBn5UuD2mb6VOTOmxUwQZWhtp1XymJom
jpk8fVDZCafC6RH6H4+WOBwL6HcogS4+Ir8Cbj+/50lJbDRlZHcN79mMn7LCww0TehWsH4zxfn+n
1V8LEd4J+QHIBz2XZZ+QVBpbC1p1or7l07F/TkWxyifVM1ua3u7rnHGMBjnGUbEXoZDHxskvrWir
EoAMduc2lcoe+lKhd5bUdVClGxmwtmYDz/LQDwxrG2PBxHdz4ap/baHwzkKsI7h/LJQPPOeHHRFT
IEkaRPnkMGDrmLr04XQ1mLLQNqh1/ZmDFNeDHbJeN1NGhM7Pqb0ZIFYv8fdajz936TVnq1zbO/Qt
G3lsbuVIx87C8ZLxUr93BrPhYmGPq2gVhdTk5BYvzhhNUuQoB3tAeJ4n/mCYpAsO63nQNin+tjYN
bt/MeB3MFH7Q2et91ls7CBbYwL0JOJtokqFufEEUym+tEbtfFUzcIrxqegF+XdL0Lq178nkuAU6/
7tVAJwyccLDESwyE7OeNIkffTa7iqBwASHAXWUWN4itDhV3eCr+g6/+NOIwTAbdOIp2QNXLi/fyG
Tpg4xaRkyoEsvJX86pgYkZTarnBMr2FZyaNnDc+ZU28YH5C4jh+Uga6jkpLvaWevUqVY/36pnTk8
uCAH8iEGouavgQe6GecBuBG8fGrHxelWpuC7GMe+IOY5pTYVoJpl+EopnHX11Yy5naoj/8YxC1PA
wzwQQnbJ3fzMGUKMi9iOoJfwCJyWBJFB8x5N3CbY+EIQGUnhmgly00JDpyqDOIdvp2mQUzh/xQTU
c6riwqn66xBOJGpC8cVc3ebGnGxRpaYoobSgPw37e0n/qEko5VINa/IvU3p9+SOfeeY5qtiFUcph
6376hlkVG61SQ94SZEx0oIGQfWpUQPyfx6RGXb/INQMpiHPlMaVGwtvMV7rg0uF5ZnNmsI1gD78F
Ido7acrrxkyrOYet+beXZZvavhn3kctyXjsVUDW9jdk8C49NMPT31m4/dRMBXhPRglBgOoxNilWD
GWGcZhttsvdyCaZv0Fi3fj1P/J3CU+d2IVEzvuSSd4ZqqqO8wfJDZvvksT65+GlODH4GRVkd/aS+
KZYD+RnOJIwZKzAgr0zctveU6QmhfVmV+LfQhgfeRdTnDPjEsWNijcu4iWHuabpNVheT3bc8V02J
QxDgjniQFkn3bRtnY4yF+k3DBpdhbzxCpHqRrNRrx/wC4nj2fkClJtTDgqHJxfy83yxg42VnBbI4
/5r41bYROHEhAc9LUxkH1IlCdKsNqAwyDw0q2tsByh5BSF7CaOjCZiPa/p/xHm4KjH+Fb4g52yk0
qEYpArgULarol7sQQvA4PZeSsakZ5aB2ULtoNdF58jji3KNuJEta1Xq3z4jzToL4wiP+9/Z+cj18
O7D4dZiDrIuT7X/U1SWPTWc6HKhU3ePs+UbvHi338+B//my4x9It3QPkVXdZ40XhWu6N4n7Gp8t1
3NpVPfLv+AtffPHXSvfmeOO4N18+81qT/4U/5z9eiyg598vXYPMl8r7e7B5vvtysd++bzftt629u
N7eFe4sbka/7UEq8T/rj7eBuIv+dP6z92Hsz/Wpr+1CS3auX66f905Ps719erqPta+Ney1edV68r
l1bJu87cV9X1IncPhuLuX/aRG/vf+TVy7+7uvt8996vPz/633i28Bz/27x4e/I8v9/+8Tf8Wvpe3
f9+29p//zu/fyooQrRCjkZ9/+8//6Nuuec3i1+IPTvT31/6P8vsfD91rF5No9db+u3ix//7H//z5
t7zWv97Lf+1ef/rNqgAVn+/692a+f2/7rPt4W65K/M3/3x/+8f7xKo9z9f7Xn28lQxHxamFcFn/+
60e7b3/9CefxhzUtXv9fP7x+zfl3D//1n8V//Wf4mv3yb95f2+6vPyVF+QeuBXR+nO4YYYD2//nH
+P73j6x/cKJgYMMcjtqFevTPP4qy6aK//lTMf8C04ggmdohjWJQhbdl//ET9h2jp6O5Ea8fQ4M//
99l/+kb+5xv6o+jz2zIuuvavPyH2/fQAwikVjSltNiGDOkO20+1ASQxDzglrQzuajuvMkKzPHe/M
EIL54MqZs3kHyZARyKRLLeRZlRFamasKfWIaPsJVqYgm1yyGQLo09aOL5yZOR7Ms198TB4JIXNva
g9k0Kad1PezaGgAi7nA/a+1vUpNFXjt1mQ9zVsQywxdeuqQufTbyvTa2MU5y7bBLw8rR3EHRplVB
xDjGSjoOeLVc0KxbtRO+UVvWHa1ZNKy7SluuDVRE73qftFu1tgueJiOQHodaij+lMfkaMHeo1cPB
xKgHpGmYVW2nZKGgO1QmM/1JfzICkP9Map1tn5CZYJqJvikVY96NhLbf9FzkWokSaKdj4hxlXDCI
kqiNteEUwzHAuGldTSOaqSioP1nRgNXY0Cl+YRjDbspzfcX+I+9kCxKP1BvKeqn76a5KWgdMQE2V
Z61e4o1VUe45qa3tujhsEPqGEalgkDu0LE+uFkUfmNbZwPDO5NxH0SzdSNYSUvFnSrEPNUzJ8i63
/UmZHK8q1Qm/HrthUx1mnGsjqLw7ynPnEGj6tJKr0N4WdTX5+lj3m6iLp6t8itv7WZf0h6jpjW1o
d6SQpkmnvoSGZN9LSqV+zgrG4XFc2LtiyLid3TTv8rwj8lxdstc5M4SYPZzfFltBoNOk9UEqVTPG
GElud3ZbYVs529ZVaXRQ0mpS+KBftlWYMKHqnWvZNuuVHhW15IU9dlzpaEs3k1TW2DQ69ZXTt8G6
ioPyzUqi+XHuVObC/SA/1bJW3lZFk2CJHdgJYBhcznEaEm6YjAUffuzhwYSFAFWvGXNM80pzPuS1
Wr/rdYPt6hRUG0dSMdasgwxHHrMz7XHFw9PQoMyduTKaNh/82r6R7N66beyJTivV5aBdDW3Y6ZRq
RXFVSSnskLhHzJYYWIY4MB3Tvnb2g1Ib3kAU3qq0s+wQLH2wk+oxeU/GmViECgT4Pu3S8lbpcl3e
B2ZbJusihVUINbu9KqcouOp1EyqDCbxP9IXONK9Cr78UwTrUEm0bdsIm0mrlTacr8RESbbGJY5PR
GyEvR1MJg7tmWpptIkE0DRc52lbmoBynoCi/mK0y3iZmLX+KrUjdtEnQH0OlL6+GhFSKIWPmO8hj
yUx3CY1dElklI9K8uc6iodt1gRpxwqRT+w2THrKB7EIbn+whL+8jHs3n1EkrjGDl3AnXPM+l7A71
Ag0zb2uVOCp7MKkAyrb1HdqNVyut9a+xmtXT2hkrzMPlNu8lrzBn66hw/V8CHL6ZUmUNkOusj7RN
YV1lblgYxbvU29iOh9lCGO0yVl/zNrAGhqZdcTCsEZGeigtHNqRwA5wmHN9C3VJRg3ewQ5fEKlSX
L6ebsI9coKyoxWw+lbNKXBBuJhnrsykAjdvuNkwEnp7rVtC68jwY12ZuBw+8LOCzNerd49DlJsB7
FibHUG/alZJquC4yoiRLr2hleQ3hfridFwv38olhs6eMrbxqOqddRVBmbhmIl5/tCt7bzaxZy02D
9et106rBodVbsE8llZLFHTM9IGNaKZXFLaUIdNTikccHssU/tVuc4S4PR4jXad5oKs7JdfEe62Gz
Nwtz+l60xXBvMiDBVcehLo+cSXatvshutDgKeSkn1TtPZisdV5WSLw8tD9xT60A189s61FeJmgCR
FRkOx7o053wQS0xujCHGG3MJlwN8mhiPcc2QCLiHhqH5aVhA5S31dNprpZrcZEneHmLDrF/gnOJt
ZtjxxgmUXvgBtOkdNlfj9yJTpa8GR8dTlLLXS22tXcFUqJ8WxpIMByddu7P7Sn3CMBFSC6SpxbPU
GDaTMlrB7djIzWcjzNrbJlniq97ujM9NqnVwe5Q52Y9RWcD9hfrLKpu+jKI4xcSpHh5MfFD3eZPi
oJXH8bYPgwxVrGqueO36XoI0kblyOqiwDdtRel4UGLZeMTnjQ+UU8Qs3CqvKel4wF5WKlAM11t6j
qkg3VYzlZDVF2Q3JSoA75sz4xgr6nW6F+MTZdpHtF+aRvkowk59UUsusjFFiZ2HQIiXoIZVUZ1uO
mwnrAkeOjMeFqMBXe9b1t34kmkWLsOcbK8NZ1VldbfTFhkycmHH3Wqdqcpe1veDutHFBdreFJV3T
xiGYcTSrMNnkabjRsk7CZ22iTzOtYMFlrx/GJ1zTCa6NBuoBD16HvY+jDqPOTGTb8XLAPx4+CFil
xkmrX6l9yIRmccx0K5lm9LAUtZ0x2bTCGyIqoJ0US0koRobZibJMxV6pcut7PsaWvnIcrMzaZFnu
slGi2TeYScFaHFogZL7YJnWTTsLGHq2y89AliXKftQtPRZCBkbMR6IHJmm8hJ6W5tGwLrcrkdSel
0WOqKhglxoH01U7ayfTHOclin8Y1hw4xwJJUtDZ6meuyCj3Y19MNCViyjiN1gvTbrsYWLxG8szHs
bYzU0/pUfs0UUqPd3mrm2xAF93Wf1DXs1kCfcHAzzFsplAcBLUbEv0hVeztYs7kBty5NT67UYWKN
6JY4uxlPx2rUafs5xQPszm44A/FKTU19m5ehIvVuNbcYqyrBLMMgbwiRrrbolizJrRGzQNnURq0c
96QNTg8NOPEno+jVG2rfxpdCg7ghg9HvxJa35vl1np0YajztX+aPjhZuBzuGp17GVboa6lm9rVtm
PUQITytqSKyRBz3cWvKgrvsaEvrYw/DtBAFoAICnAUr6pfPg1iwmnnzLoG57yxwnRONB8h4kNVGy
gZa1OqIwPSH4JxksQq1js7F9K7Qm1c8a23RQ2vcSFipzoK/yfg5eZKDuddVpjrLSwxA+eFyQLoOP
uLoWThKQBmvLKfEqSHDZjJGhTazqxS2WwN7GWlE8FTZW+F1XBi8VrfdVair9S01giD8NaXzMWlmY
IC1BVflNsTQ3XRgwHO41vn728fn7aKjzgg9w4XzPNEfaqQkFM08bZkL9MFgvVppI6xA/4+0kjcV9
MLdQicH25PcwVDD5CZxkX+pW/9BPVUQmYUjU78CkfyKHXRsbtlceBQiTjIuIsKihArQNiIy3RFgl
m0ukFAebaFoLKnRdpiWu/+ggkmWkOrInGZndgD+aTn510j8MdYXeQuk16ZMUNTNpDyRTF36ORBC5
0tDPuzLNiGHAEiuOdqUSpk9zqUY3VmxH74OVwaGriC0M14RsMXR0Zm0yCK+YQmsbxAWEegKL/y9z
57kbt7Zl3VfpF+D5mMNfksUKUklVirb+EJIlMefMp+9B+5x7pbLahdvABzTQuEDDPt7FtMNac44p
F6zjpHOu5XIOKyc0wozfmfgynxLYj0dfNKcWTlmZZyvdmOg8MS1G2jaCz4+cQQt7c2UUbYiuJJTZ
LsQCBBY5M9PdUFml6MX0rR+tYOiIMsiW9Vg0Ywp70YSE3CG5tmodJVYl2EFtWt6mKgskjekO7Ss7
N8OyYzkvHiapp2of+vUcIFaLqtZjLyUh1lQSzWen1ZJwr6RhKbu+VaexHc4DuNs4jQe+dEGJ73KD
6Y+kPBlX3ZLixekjGVUIsVNAb9RnQrzGFIHkVy1LdjCzb8jwk6apG3eaFPQ8sywmf4Oc+jefpVh3
rN6gpDGVRuVpHUWIrZgFIyEivFfDSpF8QWWTmEvlthoC/ztaJnMbIUYe3VSXs8dq9sWXqRNynbBe
Noquked55OaIGay7RPRZuK6TNjTfQtkoj+RncRmKPK84ZfF1Kdm0YWqXNlPOeQkllOyNEduqUo6q
VTFbtPBbK+xsORC0/TQRKBLRLgzQxShWEtZ2iQWQLJ0EaUuYJtEl0T7a7Ci5mF8DwFUug0CeL+dh
ZgtFFd2iSBF1/AUpmhFkopXuMbqQuoXtsuG9tWtD5QMVGhULVTz2RuTqGhE+dhezgUeU0iF3GuFQ
rPmPEHeUPK78IeixJ8H5LKJxM0hxdquTokdGtGiEwEvGeh4hZ2XWlJN/KeUin4U0sMmtO6W6Jion
JP5wqmHY4jGr4sFOahNu6RWsxNAo16loRMp1MCsIhll37cpSXvpemlz2hf2qSdX6ewO13O3ECuK0
8dyH1EaJUVEb5BNaSiRp1zzVeMztigYJ0BjO/2tAHq2bzTG3w0ceMA49WCW1q1w/z7GqMH1Wb21k
NcgoRfSrgt5fKXilXWsyrF2diMCv40mJiS8V4quk981DX1D9HoohUpw8VtWXPiDcBwe0Soh56T/n
4RzcqBkN53iUyMGoIvZSURFGWI5wPfkhm2K7jH39MRX9wmvZgx3KKJDvsyHQLywOIffhOAtInzst
tTYc0fJXK+hZa2Upz7dabZW4iRVDsZtqUK+ziedlazKgddnM8zdE9RV76CQw7tWOJPhVYXXpmTLm
b2ULC2wTvBy65rSUgdl9rmImgqwMuaIeiH3x+gklSjis2eTODi5UloZ2PpOl9blrSJkE25u88AGo
21LKOfWRi1xzW6j6Uc/8y9actvVo+OwvrXU3NdaZKuTnuv+vsWhTk4CyJJX95k2EFhi0UyceR1PR
K1vShuGiSizzzB08qUf/GsYgJxYIH559Wj6fb6HU9ElKB/iYop4P3eiGiooTekSb1C6Ww+ZSdOt1
vP5QG/u7/vSx3nQShfjPoIs1G8gkt/Gk+tzUkub3tXScdji6RMMNNs2a0AxXtcf38D0sXGuVbKUV
B5Hi8uzgXz1EKAD/GvykuCtbIaCdUjqqa+0bdZ9hP19E++BSvS6206W5CXfxnp1ZeC7eYfln/11T
/vua4RwCWwJb+tu7SihKarDZPtbuWNhILsrLaFOtKaPsy5Vus8xvSeHZzffYF87ICr68YAXrFlAC
QGenyNQxDKW+m+XjZMDTrd4p3wMxQQCn/ar0fir0fnysn6v4/1zhv8dZ3ugP3elIK0QOc/IxlAyW
5jh7Ecbojp3U+5/fnq8+DIrz/7qck48+YC6skXkdjb7wCfISklUuafGZx/XlIIvrB0PdAl86eUNb
ifZ1HijHrH/J9Bcw6H++hi9v1Yd//uQdTHStU6VYOZaGAkKpYgDzwRyN7Z9H+Ylp++2do+9F+fgn
DOHE3zwNZVRXGSeHveSpq3HT251XbNlD2WTvnZmvTjrGfz/+D4PJnx+/gZnamoGAU+3dpNcysjDR
1petrG05vQOf0FE9Di7KvX8j3P35Qr98wz8MfdLdE9gLNqRuHueZqk63Ks1dHPsrg8nlz+Oc9J9/
v8aTV7ygBm0M3NDpiMEw2OSe77KDaladq3uJhzjk5s8Dnruwk3ddmCmV6Ily7PJDgBCecqCr6YWt
j8L/6spYBSDBidjhf0qyP3y8ZcaXEArKsSWaygk20iZz5G16MXksAMfIM9w/X9jXd/LDeMuVfxgv
ylg6kd0xHRo/zOMyFbab7vsy67dP4erccF9+zh9GO/mcxQbcpmApxygebU0h63o480GfNFT/fjM+
jHDyRXP+DtM8ICrlId0qfGzNerywVoYzfRtc0dUvSoeInHOL9/JJ/fZ9G6JC1YDGEULJzzdxmCur
VWeUWdRhK+1gWbTZzQxMf0/+neFGCiJu44eQYtE2sjspjM68NZ/FEH9f9IfxTz4HOc/HNLHUY2I2
hzCYdn5KuqParVqM/X0/r7R08AZaPX9+d778KD6MevJRDDo13YSrLgOD8ORsIxS0WQnpE4b2/s8j
La/Fyf3VCKNCBYcBmk36yfzZTQkVQdwycu2Lj/Qd8rtYLifPoFlC9Vslknkxpp35NJaffzqowmAo
p2SsQD9Tyz58GTpkCV/tjKPij6nTTVG5mgWYIb0MXuHPl/fFloQs2n+PdPL4xFw308LQaQII6QsE
cqSGgZFE0C5E6U2N/Px7HWaGmwUUC/888hePEEAUOlhj8fPRcPz84oqBXvZKbR6tckbrkKGmTHv5
Xs0IGhnQp//ng7FtR7OiIzKQfmY5fLihfaQEKsGgSMWUVWwgLLunRLTT9DNOv6/uJsottncLAQqF
x+drmhVij+McqnAP3CSbPVUmOwMtiKsbIDCC6S4cyAj886VBvP/qbVk2dZYIeA883udRqUY145ia
xzCHMgXsryH3PluYFWYD6Hhel768LkmGtauW0q0q2ZwxL/rRvBPS6eibzTrxA5KbjIx5Mbi0JqLS
CQsqSq8ZYseaXmtJuSDcgbiPJfOxQKH+Vlo0eC1IZbm2agiXFqLEDqxvUfq9EH5Y9UOZEbeFJNwQ
qUlJ0YqbQQSdtQ4RAvU9SVJl49UNRKWRdJu+trNSvSMH+1sIxMcqk202Pvt9i9gMn3KKdr8bNtZY
XldheI9j9SarJK8d2cHyCDyZX1liRhJFAV8E2U6puKkmgqTDV7G8qvD/67SULclJiEC2ZylYSwF2
s2zEK5Fg5zXq/JFSjs0J+NGY/W0VP6nBN1+LYQdEq7EM9rKvh2iYsFbHs0sjHRKdLrkjiSkD9QGt
fpCob2XknvcaN7kxXwprVOy29XNb1apNKKvEpIH17qRbNb5PCe0w8uEgJYS3Sbon0vsSumqj6+02
C4xrA05lCc/CzIkPNIxDIPq4QXh8WSYdCv+VDCvsx/1aE6RVPsQgPix3RNWf1K/GlPDkZHKukoJq
A6lfZCqJvbGK/WrfDda1zHk8GO8q+d1YjCr4IQSJX6ppGznYjNK+Nr4XGHnpWNXFd903PIJ3V7WI
Iqi+NPpnJXy3pFvBv64auqTlpkkqCmU52IbvZvmDgyR+dx64WB4qRVhFueLUFvkIJR2aeZNUaPdz
85jlk1ul6g1NRLsvtOusUHdtq3gYzlw57p7SQsLWqFc+0SnmWmqnNQVuPEvrQfwmkB2el5edQtR8
WWMybdhblvmNXH83ivkqCnySj26tcliHQ7dtU39jYvDuqLbxEL4poYwLbFjnBp0S3qetrFb7THpR
FaIzKE/pTXxsxlszee6od4G5dOK6o3mFa8qInNontEw0tjrM25JltaxnWx3oiLD2YNxYLX5jlKgy
RdaG5m1hPtA7XYWd5mQRrJ6l/SNQ5ckl3xkBCjap7ramtKnz7kDvzZ3jeCPpPn2O6pJ8wi1tABtd
LaKrMu7XUyQGzqRgF0qUjkvu58ILo7j1fHERZ+nkxhVnKh1frXzMzJgHkBwiAj0pC8ShYKldKhxz
kQEHre/uuyTtKS5XKVSbREea3Uah/r9Y+j6Mapw4FkKJml/Z+0c/tp6NSroU2vGYzsxNf541vzoX
aRQ9UDOqy6x5OmnGaVEJdRDctO7oyk62qvbR+oexJhX48Wy54cs7+WGsk42hPwB1HifhmLzjwVnO
/MRav4wbywnumKfSK9Xrb+ieXVdnNodfbSM+XuPJE9Qx2tE4DG46IdpCDLe0yMny6Iwi/cSx8HMH
+PFOnppapr6uaZAGN+KOIDJnwrth2sluuZ/9SnTR7ce76fw9/Wr78OHaToGzmiDgrtIESjgoxx0Y
Z7vkPnFGx7RFt/LiXeDRLTxzP7++VAUBLlotBbnWyZ7FQLQUKmJwk26zm2TlH4K979HF9XSP1DxH
3af7c4Wbs0Mui/+HnUvpm9UMWO/GuE0qR+qcCB7+mv6q127ICilheji1c/609OXt/XClJ8cKPws7
X42DG1qJijPpAia2qTDpudCql8vi9s9f47nRTnahsjxN+TgEN9NQg/aQKBhw/IyTpyBFB/Tnob46
daL9tSBdUNKR9FP1bTyEVSOP4U3tckbjxUEUsTEc3RbW7boiv/TceL9/hMwxYJqXSRTDyek705L3
kvYoxUmbI40bYoZteEsZhj4InkG3vNEvCN5a/fkqv5pxFq4dwl5g8r8NqqTIP5QRHptchB7Nw22i
9Ic+HA95Xn3rLeHpz8OdIPx/zQEQ61H1WwiacTF8fkvDdsZEL8IjwjQKON6ut7mXrecr/y5/oS1K
8t1FcSk5kJGcyLPiFaGLx3PT7PKSnB6aFhi5jpeHrf5pGdtUW8scGvOYSon4vTaM4i5ACHiO8X1m
FOtkfdLaKjELzTx2stQSVttkhIf7gX/mhn49ylIkNqhpiacHCd9Yum++daTadK+Gilct0qM/P7MT
d9fyzD6/mCczixDo9Hck2BfzQZSQvwC1JEJ0uE1K4UGsjbUo515n+e6ZYZd/9vNj4tksQm/WHnwc
p0cxRc71IJ2Su3Bbb5OV9DgMDrpMODeZp5arc5/fycwiifQ1TIv/FX/aJ05P0tlkTdJUybdhK+3z
MbpJBDKC22Knad05W8gJMMFcxsKzZ0lc3GIYOsUiioHqT3Gg3MZc2fL6s2vyhDWt5FW1OXMTT96P
n0MtmBBunyEvgcwn31swp0bWq7fqOj6IKwBHrnq4XAP/OqRHKgZnXpVzo53sXwyt65ukU28t4yVg
D259+/PVnJSQfl2MBFSVBBZrwSZ/vphxntB6yOrtUjXOr+tNtuWQvmvO3LMvL+LDKMuff1hIe8IE
AfSot1KaH7tQutdn6Ep/vpCfzcYP7/ZvV7KsBR/G6EJTSidJvW2/lVtCpjd1t5bBfyWr+TEJnBDB
vno98U4QEahu+puEKbG2saI4/plV52TR+e2HLJ/Fhx9CzmZc1vyQ5aya5JdtuiE65szVnq6kvwaR
qR6JFHEIOj2Z9DWhrUqMY7fkcnpgiElLXxv3s1MCTj/gXXXFcyWjcyMqJ5MvksY8DDSF1x6+QbNf
RhywSUhgTvfLiMnjnx/olwNSCdcJyLIQ7J+ua4s9RBhl65aj+uxlN/L92DiEfa+JwXGJJGrP90W/
enIfRtROLrE16wE8GAo2t9xq15Akb6t96FJE9qiDxHbiDva5l+XEpvlr4vo45sm2VpnVtjFE69a6
rbfWI7eSrFoO37Z+R29yJTjyrbGegX3tyz3NUrwt8Mrv+tJuHsV16Q4v/2Gp/ueLhUFLU/H4sUUz
TyYEqzPFvM/82yKmC6vUwSbWrJf/zZM1UPIuU7Wi/UTzfPhCInESE1PybyU0u1X7oNPJ11qAzfp6
UkgsDy8o+vxIUpUUZOB4BN7K0XDuA/pqSkKL8a/fIH/+SsewMoEwEcjlLvGOdn0gYNRtPP96cKe7
dJWcbbl8sRrSeSbsyiLoR/+tDWzF8lwluXVLExr1SUhV5yUyblqQ/D/v7n9k+NlHP2BKFO/tZy/P
iS3ounzLb9v67a3dP5enf/OTJ+j/iAlI5J7+v3+MNr+bgJ6x18AefKvrN+ENSnxUdW/piY9o+Sf+
9gRp+l94fkkzWkAN2PAw8fzjCeKPVCyWOnpQPHHLUvO3I0g1/lpIDmDI+TaQa2j8N39bglT9Lyrq
vFFIOfAYiZSK//mph1/r1C9b1teeIArWvID/Xs+Y0mUY8+ycJCrL2I+skxdUFToljPI+XMdFXq7k
YrjCgf3IuF7VZJdGROKwqsxAVRZRbxGiFQy7fTZFFGR7hPhGLfbouaq9WDYUw/X0Qpemu1mwmFTK
luzxgb+Egmql5iZasyi7mCP5apYoDHdF+gTJV8Tf2u/HEaAxlFVCQsWFGWPCg45fu1jeDpb6YIbA
yhQVOZpsdpBpIluti2srnB8sqbScgsh5dFtxoCUuanWy3cbgpS3xdYSitdLm11RsBJsz1Gj3ivHC
6G/EIgortlhXfjzmTgNt09dkAS1mJJDf0K2w5h+5NVeKmj8lYwG55rUODXB3RrGPfR+IhBYBh1AI
oprMH6PS3KbommlOKeJqFBNiiqZ53sRpskeoTg6k7AM0NtpDJJcPWfdamJondvNeTWroN1r1jdrx
kzVuhbReqoe7lvIn2g1/R80e8xFpBlmbvIR6+uobwVHzg7fMV4LVkID1iSJHKmxf5y/N3fhuKNte
ezN9EdpYXmJ5De4tnDSlcpjJf171ZvE0TPrVYIxAD4R3rHuvoW/eVUqnr/XO2JlYtGaRS4YsmtvD
IJNtlK+w5clOqqqC26cV+hKffDxVSPFEmaiijc4tJe1yVA3XB0vtFMlLnQX0lltj5JeBuumJ/Jb1
4IVD9NHsd3BJcCgmOuHkWfgyzMZ2NmOSSH2aAQmOgEjK0K5E742vXzVztqpleaVQbae4lR4Ea36c
h8ZyZI3XwijRTVG377pjj1pvJmkjEVFixxNX7w8sL1kzXCGN4YaU2Ru2C16Yqi22BTC21hRaD5l+
aM/mAszeV1hEVoNoTfyOBAh8iKlgEJDXpjlM8yJ6af0wxKe0yGyFlKYd6g4ZbuuIjWJVN9UTae0V
Yl7cMLyVNjBVzSi8WjRrFIoCMhCxuVfa/LVNo9yOTaFe0OZbNVZaLx8VDPe4qfR+l/rTvm2SwjUa
4qySEHLrNGe1nY8CjbT4VkJuPc0Nfz/np3ZRfdAU/kiuLReun+QSAI7QHpOIP3GP80ppVpdBQiJW
PaU3OvS7RsfDQbSU6u/SIHmR5XQVjOo6jOurYiy93gJcFSO1DTvDiwTraIXBoRZLGLMqafSDgM52
FnYlMUnAm/JD+6bE1lbiPVCl/Gku+wEDnO4psk8OibVpJ9FO4/pgoOu2q4RsMzi6cpWcOVJ/XvuY
y8wlkgS7JLx6DmenBmMdhaUadEYAuI2Xwii09RTrGy3C2iGo6Zna+clZ8O/RCDWEEcCo+Dc/L+19
J0mCEPrB2jCL1hZhNajWHXZDW630qy76MQ/9vhGT69gojlHSnDlRnVS3/x5+QaZrJlb93wj9eSYp
QLdRuxZJ8pLXhukE7aWPdHstMD07v54FphDLTy/NPLsU5nOBzp8rUL9+gSQiG1zWDUDNJ/tYlWMD
UFaabUnf71U5uwxCfVsB6Z3UFFx3cuaG/6wyf1qqIFXQLF/cteIC9jk53uWK2JDzyuNVFupWaGTr
OrluS2aSemhjmJ21o4XzVk0qywm14cFopGOudG4lh7vOfJpIctQwhBUPXRU55Oc8ZR1A5f7BLEyv
k5ONUlZXBCitofMxFZG5asBRxiRg2nmnHPPJNCEpG9tKJdxGinZB+VTMwYtmsLeSxGiAjmzSKU2f
xlQgwECRLvGTUAyb5iuML/eQwS99E2E18tXnSrHuskCGXFsDIFR5hKuoMzVwh4QcyP6hrm2jqr/h
fqK/OCvNuuwkyDyaW9cpAHi2q6QGrtOgjG2sAQ9yZd4FpvyQTOYdM43VandTBYE5qs0rABfYzBJj
2/izJ7CEpV3tFEztWIXTX2fS/w+bwrsi4/9Od4OfDOL/4+7y/+KekW3V/7xltIsmf/6v6L82b/WP
t6Doo/z5k4Oc//jXZlGy/iJ80tIWfzYYEIhe/+wVJe0vA4UwgmT6j+iEl2PqP5tF7S8+CsR/wENk
jGgaE9E/m0X5L2pjuoKt3LCWsCbpP9os/pI+//sTpA61CJDAtS3hBDqSkpPdoiFPhDrrymI5EoSj
mL37UVceo6C6l4Yg3/iUngMMzV6lY3Mt03Q3DcNwQ/tI2YskTURB1lJQbayLbqxqdoBytgkwdocE
N7rwGn+04WJ9m5QajYIO9tKYYeNp8U1tKSw7FsYOKwvEa9TwbzOHmxBM082w4GUXmOgulOvrsBlZ
kcziwdCTH7VF3IZOc70vrukya7cpx6Gq7Ce+ykTZJukBeHl/C89T8vzFGKLntSdgLX9QWwiB5Fll
Tp3liisP5WGsivlijvNl3R79yzKWZAd3gT3GIq7B0CATKo5i7B6FW5hmt60mnSyYqbZUp+wIT7G8
fEryi1GSCBG2orcxiUhFGQvtspaCwBOkTGVErbluu2F0MG36WzVza2sMn7VSeaNO/DiXQ/8YZlrJ
pgoXVfJe94TMzGnmcgIZbHNOBjsLql0TVc+ZibJ7Rl7OFnAjCl2zRgtCdSGrM/rxhwjfWDIG4n0m
bjUhaLccceKNoMCGNAv1kORp64xWtzZ79pf40wA4z8nkyWlNNyoLnFxO9VXckKjC0LZgMp9ZDT5k
0x9dXTrqBUaSTCRgZDKrjSHN7VYdJ1voLQxPRfJaRD7oZyNJL0XsIiZl6pWR9r43mJsmJDsuCQDm
4+2JbdIYfTcKpmOC89tRa+QPfj7oq8iqaQZiO0YFYppItGhCZGbT7ORguJAV/W0uZJ+93w9/UFon
zycRw07XAxSIYlAsrAt6NiUej7H29LlRCU4Y+03ZxJA+yiq5x10oVf1wKZX1ylCmyM36xV4xiHfC
qIcXQVAi/Jvz0s3VkA5+X+ziVMhWQZFsmrGUr1Vl7NxW6xZiwhJwrWNVKBNsFQa79SJvfU9R0nij
jBVs/RL4fQACaLtsIxU6106BU9TDaiatrZjyRG+h0KjCar4OVdBsTfuejyUAd0Gd3aJoWoKXRmnV
QI++jNsgvyxaPfXyHt2J1CXmQSKkjg+72+m6YGMrAi1qYGM3ivwZ2VTo+pE/XYS+AIa/Kw+qEg5X
Xutb6lYPs8mxmqZapV0n7LoqSx2hzjqPe9Tgd2r2hjWuy0rZiH4ELTLonsOJNBszkb/rRi9hsrat
2Z8c9qnKWiiBMVT4lPh/kmtSuIn3qZNtqaCzGKvhLm0HwWsH+TEsTXFbz6FpTyWe5GGWsW6N2r2Z
kXmEN81cD6HIcmxZydaUZqxj07PaA1ckmK63sV49paXNbNNcTYGxnaqE/amJMQev9C7IRrevqhfN
r4OLkeJiK84HBE7YauGmak3BtcGXjElmtyMBuUgwxc/SkO9mQR89BVHMVhPNhy5StmVTlg+o+HQy
hsh/EFKt2HRNcJgCcDY+JFZzyC8zuZDdNjOEo0nmUa302xxv7auWzTeqlWcvUp6+6XG+QZhX3Uhj
16wqPX/AW1jshCA3MLQ1WzXNfZceSOBEefZkKtEPeO2JOd+WqDOCqSv3GoejXO8hDdUNHMNgAeD2
MNbMygeh1pHMhrqJkBUlt7GfX1pxIq5Sn4jrSWgVJx3SwovGdre4vscxMmzdD4IV54ajTpDfKqql
t0ZRHjotm7xIS4qdXrS7WRsIwfum1DDddJ9dSQlPg8EyCPzvAEIGuxYFXmUiEgkDM6GlxhgucV2/
DtVVngDZzaaVHpYgrubkIaGfx7aJHexgir2XtJdikYLytNrNZCJ1LemPTQI1y6wu7sMqOtaBaq0s
P742844Muel98qdbQ6Mq7c/5BiHLBhv3BtPXqzpGkUuEzjd5GJEL6bexJd2U3dU8SKLtE10Z6hzG
8eEg86l5O+roRvdvqnLAZFXmGLxyILg1PUE2mPWdqCD9QlwnXaYBvtxWjGRXGoZNKBHj0sJ5ipoC
y4LsyGR0dbX1Tcw10UUs60cyXN0JRy87Q0Cm+N1NI/zuT1YDUXhSVvNGp1Nix0bI05akZzNEUjZU
TO0+6ADmjDWaTUzGmX4VNylZVcBFrZaW11yOi02SU+uQeFs+0NJL52gncG7hdqUbzGz2VMsxhmBe
32odjEzG0qPaFaWd1+3sCLn03EzmwjzmUFgFrlC1gjso2Y+mriIWO4gpYhYGtAtrttolmSdl0VDm
MElV6OCcDokEwm9AeW2F1RKjwkG1Bug3Di/hMPqkSEkl2IzuULKxuIARehjUHuy/qblCExE/Ec9v
IaojiievioS7NE6p2cxK5PQZiRSZNj7icMTBPN/GmjA7yAbeq9Z6LcboRU7lzjWtYFvmOUEQrf+M
MA4Qhl+40YgsWhf8KzVUe4zYSYb4sH4UVGM7imQ4p0Rdqa86rtL9rO8j4ASuyVxNIaj5HheUoVRD
o+M9suJFVXnsxYpuT8wL3lfivJrUejvWXeRo0MyYXbDJlrqxbkHDbFu883ZUNDtBb9kh9Tu/4fWK
pXk9ZKglzU0qwVSX5cCd9OkHxvJvnTVzLjEw7Fa+8Caq4cEflUts5cktIHA2IQS6CtRRJL5WVxLb
5nJYxXVM2smo947vC/dzmXQk/FgP0TwhvsRkXWaQJ8iTtKBagCOeotzrZ0R8szgYWD9n4NWFfxnH
ishegd9UVLmr1dUDd+KaEwso60H9kUNntyUlfaDDVG5gQIKDyzQIKxP25VRT3kYrY00VuxCbNyku
4vCM2XjTWzrbp7Z9TyskEbjBbmux2hn6kqWjEFqE2Q+jaE4iU35Q0HH6uGDtSA8f4JRRQwrF+bbK
c1etu29Z02LBk+DQEdI+2NICYfDbPHDmqiWPqS9hjLfJvR+OiSuUIaBrYwL4Vr+3pYK/LUdexx7L
aQrHp2piT3qTrHsAORCqwZa0wAUFsizEtLVclRiSVWwyKbWZpm+HUV5HfeXVmvLYxl1Lci+CkrqI
d4rZU3aSlS3bqnWTDr1jBSHW7qZ4EnN5RYAnNBqpfgvjcPB08W1QAhAT0zR7cCjkXYZXuRyVgoij
oLxgBaw9P28JsuNvW3P3w8L078HJU+fsu8+GbJRz6mMiNBGid215lDTKXuBs8oR1vJZnHKYJm9HS
EDdC0r9oavJihKF8VWXVkzKbG9BB+94fXhPQziTxir4NtyZFnnuHz8rWSuGl0rQbTtgAeXL9zgTA
6FHiAB+kQX8QxfbV74vXOOOkDWhAAR5R3atVVu+mGQxJpng11d72W6Jq0bqIAQ6Z46OmxLf+ZUOr
Z9MYzbUwy+/AJk3Ibo4UFry4in+kPO7OgBoQXvpXek22eM+WZjQsrjbYh4LpWmDQdyjdtmRiRCSM
aPt86NV9N6oXvUZ8EkzEfFGo6uF+mDvdDacMq5VhrnpQ12Iev3etS6AfXvHQKWa92tRskFIJKkUh
1RUnCu1Ql9a1woY7HMxpnRfBM/WOzlMFsqETUA6W4OnJvBqZRYGtE9KFHI44FekJHYwa4W42WmhO
YXAMrHSlieh+1PaoNZFbKtaPtG9WaTW/DG1yXYnCVoz0qyjXZ5gY40xarWL7jfJqKgb47dl6mUNY
4722C+oMo20A0ElPwoekmY8C8UahBr3djIQI4fmFKLcYnw0r8qawvYZgWxSsLTkHq16NbT2DditO
gzfF832ZkZ6aaVy/D1A0XyvgDwm4DRKHnToC6bi8MOHk8/NCMBcxe3t17iXbiPjDKFLWfXSXW63h
DZa/jS1jedH8Y2HNT73PsanKn7vcfBmr6M5Qa8JItNpmLxQxtYc8zEx8YpY8TkVl2kBhDI4L7I18
XduKrfnUGeRhi/5THivjBWXmDFOJxupUWy8aVmiXiZv9u+9qE3uasbIKp1fLvT8AMsyhpUS0O+xe
BVvIX35v5/EyHfJhPSXrQQU3W8M2QNQd3Yis84ikpZ1hAMzhtEyxXY9cTY5fBlNNnFoMcHez8x6l
CbjHSAUT+I3aJ2BXBEIeysaVOpmMxToOXYnyaFnzLw9EsFJqZgENFABQhe7VVXc/ZAk7r7zZZNJI
ts1g6Cv/rp7aqzJqwFLrKmET8TUoAPIuDfNm7DHGogO2o/IqN5ijIA4XQ3arsG6aU0a0W81rwDxx
NUwzl1QQ8NATIsIMql35PlIDYDCmTc9AtpU+TtdhMz8QmnUIp/ZFGcPRmXvjroDcQO65dV9PDfb0
AFN65RfCqhS4cEjDkWhl68antKaO3ehBES9iCmLqhP4ZU4zdMB1eTQaIBnN4nBN9vi1SFpKkhswx
Xk1qELn1ONVOSujM0FSGXaE/2jSKti5mdjBKM3R8F7jTSTQIN7TA/QW9D5vTCsAdWtZbLgfqwyBZ
+Q4DPSvPvibGeV3X5eCk/hiu8p+b1xrmVCqxQZ1xrEkhasmi3swBcnBaEGvR4DtHc33R5gQNQ2Ko
bXnS3gviirv2qh2T2BvAwizLjFtOaestGUb8MiKK/L2ZE7QaF+0+I3vRzrVuO4lRtilFqXUnTluA
96OwvlfbiE0esDZOqQYbllG49GVUGPDlllg24b/ZO48lyZEzz7/KvoDToMVxQ6dWVakusBSVDi0c
Gk+/P5BNTmV0ZIZNme1hzOZAWrOLBQRcfuIvlk3sEn1X6tZuiUcB0KskRoNdPiFKBb8icnfD1DRL
bIjfw3yErKH5q1hwteaKXpENv0sfMrT79eFdj8KH3iM7aWPu2nxWZGFPQ8kPMU5VXEAt8fGyt6xn
Y/SzDeQLhxw6v1Z2WhP5Ibjh+eWjQKa3rUi30vYkLg2E8T2nXIBXbjZq7Fjo2YMZcX7YytjMR76f
qF2qJQiohLTa9PwjkKiSM3kbuxsJ1bJ1lqAigS5Tt8jE+FGkOEI6IR2Wot/KBAEZlFQUFrfxsxvP
OPqhfNFzYJF4COz8sTzRbISEKc50OMjZJ3oV+fhytdZKTDr+GkZ4EWbNGiOCMWZhhoX7nFsuVUs0
sH70gPMXHXDkWZoQH1PEIdauh8SqptXvEu3gFbocxMGkQvzqlnZDWaNjPP/TLNjj5eNZS77CFdvS
Yzzz0VjCOdTusYX17zoOLkxLKNho3kkwKbwYMQWvsuBDU+aNnpE9V0PxSH64c6sWHwbkDkj7JNJm
6Y88SUgVUDAlw64enYFKRZNRIGpsaAOTFVwOU/neOij5dr2F5YapFk5UnzMKC7MS520ccj8NEfes
+8PpW2szBG657rQ3DEiGRcHfyasxQ0EmeasyI9ySFBMhq/F0iLNTrxMPaUalI0rGC1fnkK3R1S7t
4R6YxYWP4hZNyHTCQtV8aNVNl8A94KQLV3U+sMI9VtgYEUlY6pHfjG9BhANvnI9YozfBuRe4xck0
okeadPGOtb8pBCYVaKLLzTS8Dq3XXyCJgvV31Z2pUO26XF86kUZFe0jyVe3ipO71E3dk4q2rxpBX
XffmONQh8o71Jqdu444olDT5HNiFz9TUG6oZ/YD1hrMxtAqv3eFjZvRvEOrilNNoWGvih0zdcpcu
nMSYTibRQAlJ4bqYTb2mgXDalJO2rvWUHKi6KZWmYTbtUtYCcWxIFK7R4cd0L0isU7QwTydTfy54
5bJjkLnWmEa911Gc7tUGgzx5ImnJ44LR2HPEXq7O5dDIZScLuPwpJCN9MhBYl8kW/R577aXQVmJK
7fHooh875B/e9KZ1kD2StE5upd+tLfutQgpw28QkAY6WcScmEUzZGJfeLvjhmQpPwSB6MsPwNvOT
aeOUTnQSZ4BsB5TDowmmD/isYGm6G8QPiY0Zh0UVzFJzNBCCcwpJiNWO6Cz3s549v2iFywkdO/oF
FPci2qrpC/L/OI6U6kQTpKEeVelVO5uRFKn/ArDywjVSyE+4nXtoPC16fmWs+w+kYATfGfyb1FsY
rckFSKkK0Sy10pK6XCUiPU9s1HGw81tonbjXDYTrhG5t8zrFJnw87/3wvdLRP8nbX21fE1Q58Z2J
asoCQVT4pXWxjpBwWaUF09FwXHaRvIudqzTBPAn1sHFJNGLbOWqBYbaamyrSB2nXkEOYkfezrfli
Nc3EHSt91Hq+OM9KTESMtW53dx6iYlvkGe3M7JYa5/Iy0yg22rl4z9FWot99O+FzsZ4QdlwIP7jM
pjCifcJdakzXXqWaTefkT5F036OA62RKBRlIN4djlCx73LrdDpKXltZXVH7JntD5w1G+PBtHQfW2
cVBzcZBJalsP7tBEGzzHAUzrPxzuEJ8kypHZzozp8roUFa1uNnL35pIhL0Oat9y5Wb4RrJCVZw41
5aVgZeZcvFzA3pII/0c6ykeP1bOqM5w2K/OBdcuAZC7oPYzPE2ug+DbqpzSJdRAP9WNLUOdSXVpK
P1slRHRDzmIsSk4BzXjSJF511czHc4nmTCwHMixxJ/mA5jfB8C0ZKAbMLXlmjclKbmVLk7h6kfvp
VeCTv8caF+7oI0XToKgWEQB5Y92verq4+HCGMXdm+1J3W9KHkloI3vXhhISmruzHQuYPeTBwQxBQ
ejEQFCXNJ0MQfBBOW5ANxydViUvfq65wOVlpWXueNd4lKU6JQiHr1G9iwG7etOg0wrASy6nC/zBh
ai28Rm/Xbtae9FbUEj5PG5SpUM4McfmN+/S8LWWw7g37rY9hRQgsDOwRp2DkhBIU8+y3KPmhGRrd
Vp+AAamoZWmQogS5MNYhcYiU/ek//yt2Co+3d8YK5dDlFEW/0rkCgwDse6DqYKWsB1Hy4LgjhEPy
cyVdyp5WHyKcFrFgDM7HwV+3HfKGWYkjkXBlsKicYu54kgD7uJU0xQaFRS7kqj/zI1dfNpz1qyw3
Ht3RvGsabD25+BZOyv4rWt+H0fYw2iLd9g5eW72ZEz24Z3ZhviWNMSzNoPQ4HEv0aIJi4SfNj8jt
74KRgk9mzT4P8lTDNZdIGjeqCnBP4KkPLa6uqUbyDR2xbdFU3FvEErk3vA3KpQTt+SsJMoMWSv5a
YUuxDFpAO4F95Sd2tTIVggtN7V+HXXwXiRw4SdGnSzu5NhN540cFCBUm1S9kvUS4214szQwpzjwr
2pXfrKrSbhj8uFhqqE81qaEvRm8T0ctY6kpoS2lQM2664NTLBXaJVVQtOg+0OKX5KkIot6GLvlin
o5utnA4ynlm6u8bxb4wCDSUWOPtHx3HJZ5dPnGaTy2SVuciXtH/PR6nOywmNK3cihEcKb5269f0U
DxBsyvcoxjrXBVqa1PSt0MS0MNWK7pwcgcRSP61lche7jFtvi25plVu3s361Rbv1E3Z2ggTcMss6
zuvxEk8qe2Gp7h1yyLqpiUlHQ72EJma1GkgYq3lxHFBWRvGg1wV3WN299IllIJRWnKD1Rz1xlwwt
VSdl/Cq9fmGUwsGtHvauBXGsTeJ1Jv1oi8biSiawifto2khwSgukUp5QpcyXbqh9zKUDi4LpIr4B
deWDEZMWNsLko4G9LZX/omXxtOwaeKoVUod28lQTO+WYUcJAzpC9J0KmjeKuLZMjJ2+89yEryuux
Z3plEL8Fs7oxKRsn+vCrKPBCA072EqQ0+CxGPZAgjzMLK4KaQauHRK6laV3qVfPDDm6Bz1HuBGeL
/y93qBfg/RN1H5k3nwWzITJiU+dOSKenBDZB2T9c1w5/JsfoR6+Hp0kRPVdwu5O25NozFSXzKuOc
Dp5G34+XLoKWq7GS+aq4StGu5fLhVCWgXEFCx5gs9V69dNpZDmXKkntjoVFNhD9NeXu0dpONUm1Q
28lmknSCgBkVmxHRVI2JJlZGmjW4Jhg3l2BwzpG9NfXUWg5uglGXEZOLI3PaNAZi2IM600tkqCfz
XaOjTBUwwGVtCE57T282KIqUzB1oHcu9odXfLQ1I40s12VunGyYCi2xceVNxJ7T4RYbyCgGqeNWM
3JN6XOPX6cqLSF/qVv6zaJng2s4+MpN/CEv+1MAeANr2hS2ZjLZk0sau342i+4WULZui50LVYnHh
NvFL41wztbh0NHq6Fgqo3WSGOyqZD7TCr/+1f8wMrBVOZq6kZ1Dl72mGUrNfY01Wu+bPYeCO6hBK
oCi+iVFuXSD3+GSiFBv7H0pGv5IR6GAQGtdmFb2OZXIqWveulVDVs9ZbE29hE5e3J8QW7VyQ8NDO
XtSigM+HCrbtE/c0IaPs55Qy5Jwkixdwc0h/k3Sg2soBJdJLPy4o/1hFS3hlXEaOc1XH7iqJGdox
DZt5FXKAzZNFJ3RBW/tJK8UjXAFz1YF1JlkntkMZmEC7WDa95i0nga90WpyFyHIuzHJe117FkgjF
Re9V59rkP0U+p/VIrwEsR3Q6uOZln9oIM6do9jIdaw+mctgJLh8fhmDO5e+XI6gWjdqTfTdVogCH
OVt+M+/6oD33BTTyGuLYyppXg14NJzQLVmyep6qnjaWwYsLCDKW6MlwVE9+GZ8+4NPTsNrNHHGN1
gk33RxA2Z03NTiqa2ZhGaC/agD6A5gbhJkgZ557TisrMXVgnuynmxCorLqMZ2thq8qVJ+Tes4XQy
X0maSeYTD+PHEQp+41C54h9gfr4ZAeJzcc0Jr48MTh74v9L+Ryfwypi3K11rgIUuRsRund35tFCd
MFgUjn3ThAgOJG4Sbsy63tGgF5tJywVJWp9SgVrYk4/JVk0LrO/Fe5GyXwar2Igeo89gZNP7dbqd
9AEPTd/F0cRHt71OyXfCIjnxn2zcEZaRGaLQOAF0mgey74Z14Kc3Zettx/a6yDnlUUP/ib3OjRU6
70BC78DSXntGgW9ESHuj4MdHtZhQxJTrqOD7LZcUORHyxTFRxygi/U0vIrGcpHiJ63Ljzk6KNbrb
WJbYBBsleZNn3TuI0ixsRyZrXysHbs82pq7TvbUDQrP0HTa5Nz4MODXODOFqdmRH+nXRxOYWx9Gb
oPHPLLffGArhhNzSdkrEP1yA/5EOGjgXb1QqdlMXX/UkLU2UqNVkVudlsMrG4BqjNaYRr6eB6HZl
R1dGR0k+wz5s6vyLSPkICgRXKECf5ZiFp8lwWc/6hpHxVHo5pRRxrpJ/OgWba5VZv1J0NBal1vRL
/Sn1sEQeQxRRR/2pjSYIsNjTV0R1E7UfrY5aXGTYxSFJo5vfeqnCAzlxdrpyMHZFx3NhkzPnRknC
mEbTtklgDY+LRoTZBkvAYTnW5iWlq1dFX2pl2fHd1OFFhhp5t2on91nv1qIpr3RDTeQL9ENFw2Gk
h211auhmtXVSb2PFzVOn3ffk96g7lFeTYjNak/Nilt0u97GxzLGrHXrDOQ1BSYNmGdidRGqx0Xor
XQAb041rPXsFi0EgxzJlHxDtu9Op8Du1bEMBwJot0zf1uFM1aQ9azkunIp5G9veOvvWjkmO9TIGU
7Jw6ugVHcC5EcV6jI7GJ6xEfegwAw5Zbfz5zNafj8I2cHyXYhQLJYUoTmONIv39UKq4oHZA71tXr
4BOsTNRBVq4frLMgxW42oxcPZpUMwwxoVDrjsjB+Anw3136hkZB7eDE2OqDxEdNee5eanHhVaMaE
KjrurJN2Zcv2RHRzezMcbmNZnpYTRTNUkLGh157zNiQagzhIkUNifU3MaRXipZ5aTlb0jYFM8OeJ
HBbkYCe1bz3EMRV8UygSesm/TqIn1srPKK0d8CppvtHIHyxfx1azQusasWV4LC2xOuKlm9Fx+hNy
cSk6fZNk5YReag2+t70c0URG1sJjB4hqa2VJSoqfqnXWfUT9HO4GdK4qC6OJABhTHitogNRdkDuZ
dqPLYWjW+cpBvprKLnDoiBskKRQInuEeNVt9FWoRJ3bzF+f5f5F34xHLFmjXDuShr8F3V5jSFN3/
OWvzlzqM1O/Au7/+7l/YO5gVOBYDIUZCCGibCUXqX94twOD+geAPlE8b00bXtACe/ht7Z/3D1l3U
VvEY1ACnOr9h78x/4H6pIzyBcBd4PeO/RdQAK/qJqOH6xkzz1nwTwzZ0qnRtj8FVFbCihR6rn3YX
35qUa3wb95bc287u4gs9Tt8cO34VPtUAdCmpekQk3MlsKAwwlojMKrZaeJNiN7i0Yv8OuxISTDFu
I7PNqQI0p/rYFTvDJuK3vGmd5tYMdx3vmionAYi7F+Rhn3kN9Aw6aRM6BWQ+1SKZQOT4KHDLsDo3
6uwEKgwFuWq6BwBlrAM1qKXQq5MWWaBWNe1OpGa46PXxLcvkuB2xZdQVvvdgjIqVTocprcHte4Yi
mGoXphzlee60NwI2AfibbJnmic9vfk4CldLVs27GmTjQ68nL/J/SybGyS2hhmlRVy4rKH+CCZeb4
/jqUlxk+YPwPQpuhtbmJtBC+/kOuA7DNXC3ZaFBeOjxMFr2io9xPgpoG5Ws9rm6juKAD9o4yd7SE
B3M21RWlhvIBXDieaP5LPr35Mn+u0H1etJ46E6FTnM596dKd0p3rpa/6aN5405Os4y3Z8cYPA/oc
EewsKCAzQNsPtHsrrDpEkjOQVNMT0cUrZwbslOpuRg8LDa6FrSJt3VLxcoaJqrMont3J8PFjSi+6
AsJNH1jvqki4l1vOMKcE8FDD3DQzGDc1FXDags068JIPwyMWG+A3aA0isDHoiDov3kWGIw8An1cE
c2aHag7fsLiTLgydsqbPOfOBPCO6yizBpV5QPq3j1wBUlx71L7zsNcp0qD2lvktLdOOVe+t2gBPa
xN3l9Q02gubasEprqzVYIPc2RsVuH+DYEHUnCuc7CyBmGHWIW00Toss2dUU3xRM41O7LeB166toZ
cSvTrOK6s7r7YipeJXYUXNnjg6Hn2SrzWX1VR43JdjJrg2jPtvMHZKwr1pqD9HH1rDX8C4qQz4Ph
PSf0GrIGyz0tewM2Q53gMc4b9c8/rzvKuLU8QUP6jkI43i3NHBPxt8PGeJfd7XjfitZYmp140yO9
WNmDusUzhQXVXGjNREpWe7upDN9bXZwl4yK2+/tM4jbghc4PPE/ehUOvuFbpszBK1LTqiey4R1l+
NOpLALYUrzUS9camitz077aTThsQf/eRFUyAL0xnWeJz3FIq75QYlzL3Lt3aBPlEwqtHtbNwVPKu
sezo0zs4YUdLEg2ixvK6nUQ2l67PHTHeG8NtqTr0oJL4I7DEaTKyIm1h3wnnCoBduOLEnPsMj5lW
XCc4Jy8y4yk1crLvNHSYILp5hvU6EJaunKKvdx2kBMXM6KcVRXVcO4x4V97rQ1fgBmx2C21wr3ph
3ERomxNP1BeUVOhkuBKLwLKrl0bpoy9hMJMSyg2Bk6y3ds2PMHLTXbsjrVvbSvlOuphudapsdzir
+/IZmcB46+T9uAMLBdAWHpdVYzZUxPUqmtrHsre3Bjj71eRjm2NHCOOPmxJ26iKU/qZw69XgYedO
6matyiF/rgMmviAdcLWfZpzf1QxQXNWPuZZdR9Z4Odlynefd2nOyfhXAs2gLKpmxkb2aE+oxBHgY
bD/4RvduWSmyy5YpSJEQ3MQZkNofXBhIRcQ1VBqoDmsh2iFOGr26uTzLQnEaqvIuc/onEZorn5Qd
CbKfMupumjx5Nwr7h+7qN0Eh3yftBl/s2TG7SDaJV10nKl6XlDYWJv2AsQatOaoeMLFxV2jYMBaG
jYCA2e5qimsrkYMVor7VRnF+nqejAE0SpMtMIUcWG1Fxqm2CBBRfMqHBqMPhU/aOyqJcmTK/UyMH
KiGrB1GPNv7GHnWc2JMnaU5rs2uv9I7nWUpbe1H+YZeUgCauJL6y20IYAalZD93SFvGrGWnnlIJO
TJd9EmQwleqYfNrP+gsxZFde3S8mp0T9UebFznWaq2rqbqMqdWg50ncYLELrNnhsM35pUCT8H6eY
jjDlRPRmZMS/9Zu+wOsZN2UXWPgiHq07Z7KbjeOn4zpxMvDdOG35HKqDPa9/D1NLEQMplZnMF2kY
XERWo59jYtG6ebIkJuT4YSDBCGfbJ04E6BZ5fuMnDB4oUokYJ0duFKfnCt3Ogr4ZtxQUj6B2AKKe
Y8PwWgfyPfapbRga5bTaBCHDpspDLH6H/Drh0Otlfz+BQjKtG8l5XOI6tQ3q+JnmTbWoUu+kalyb
D4LuZGvFZWveBtqv0cbQOGWBLgMRfQSehbeOfeKG5bkOQSsvpwdziE/WpSnjqwn/SZe4wUxUd0JJ
2bIq2qIqn51V8m1icLWEt62X1itD8uPnG8hAdn2piek+DeGhuCOQKV+7wNkgBpXkbpk2KJ0eU0DR
/t6CphLaxkTKFr53UX/Rdf01SPtlAtx91ThckB0zsEyBd3L6j+uAcI6IHdKNQRKzpEcainXth9my
jzG20lPbXgXlU+4099wMcPIM9Ujx4FVLiufkB8DRdIXh5Q0jJQHxNfFaz6KdKhlwrK5Xc11fN/lr
VkJ8kFiANDOH+l7aIICboYynGQ7wmpEyZuLfFxE4FXCrGlABu8IFL3hoRA4+FF+3racpkiGrOTOj
xl4D+rDTsVomno/DXc7PTzjMHQPLisQsqLYoTqtUddkqne10oQKCA/pRFs5cmqzMRbprKvfcdFQN
ARD6EWcxYGaD/Sbp+0kaA5LpnE7tSu8B/Lpv4EAB89P/WvuiPxceDDvHSijY9c6HbbX/Esr+/5Be
/E9i7cyUvq8Th/+r5Gwa+ZmrM/+Vv4jdBrSdv8wdXf7xr4yAOfkHKtyE6wYUbtdFCf4/dBxYEP/g
jxBfnjk58HzIMf4b5O3P2gK8yCL3cWkzfSYepslI/m7ZACA0zBz6MAqezTjShiMCI4cfr/v8/t+F
RboSKYQQW651EGf+B8gi4ypyYQb8NpbX/+IM/S4j/9XT90iDJv0xFdVmjANUkNxjNgaw04ni6u6P
Hu/uqeakgcBqq83itd2EAKHsPKKWH09uo47owH7x+929NEyPuxZ8rIrWmlWOJ401ilPNKcdjarZf
PN6cs8DfNCvMDKoJGNxwTdezfGHuQcEPbt/8S73hSxH/z0zZfy8d3dzjrJay0agwW5jS2EYH0UV6
Woo/Tmpfj6wqHMEMvCT/bB3N+fTvn5JkSVw7pgrXmDUip9xGSRWduX0GkuiP5nrej7+/YMppN8GL
DKEQWMQcoV9HOoqiZpzR6f7+FfOj/ov39p/x2qecumBbjSBv3XVkdy7AaOzSDETXTqAOxZvvX3F4
SrR9AYamdWN9iDr0FjC+WYRZWJxYY1lt/SaRp5CMhz/aeH8zVbemfHQ1PYaUXRLpgQDTfTpsTule
/9F3zEWZ32dDlX07jBNoHUd1/XpqEEqwnURtekWbQFhF9vP79xyeEs3ZO0AAvmVN3aTORqrxFYlu
HXi/5gG57Ibb798wH3R/n3RtFt/4/UtaG9q6TilyU8SIIuoCjd/UHF3SkoTmZ1GojVLgUXNPPusY
nGy/f+t8oxx6rbW3X3JcHcfEn1+bG+aVL+3gzOp1SDiCYrlDzLuzWx2d2qCXKw0Dozm6eMCpXr59
/wM+F5r+WutIj+wNrJJTBiUB/GAao146UVPeFgONjt4owVXq2IHZUTHgKkL/5fs3fiaS/3t3afta
T1S6Rj0zK9hxE3inIrZfuzxEVD83PbqBYN+naDSP7OSDXzdbon+eVFI1Awge+NzIQrK3qEu1C3wa
FAowcFSBXY9VA5IgrJv19x93cF9jvr531EJhcVtZQHoNWr4p8QNn24oMmKLbI0cwNNqRQdwTsvqv
edu7MkKt7YquDbGmgGO1lNYg1kam7FVFdQFcPm0roXqxamgnLDQ459gXRuZqqHWxwV8Xi6iiVkcG
+eDt5dDQ+DzINU1da8AUbmMOvvMix665s8q0+LOnm3tPnwyqAZI6wMa2mhGGY4Jkf+l3V9/P18HF
iKbmfN78dvMqGyNVG3/GjdVF4qzNmvFU2JB6hZZb9J3bfIPYRXHkZV8MlLl3WFZ2Bw3YEfYm15L2
zogFjs2e23THhurgaudjjM8fowkvzIXNpeLSaT03Uhjb5aDu0ZEvN35q6guKHaQoYD+OrMKDpzLO
xHtnpgVluemTCfBxFbRAeEEVD7KNzoxeHItLv/imf0qc/TZBbmQ0mh0zQYYYm8e6tZId5KZgm+Uo
tTt2ITcd9r0nfdJ6p98via8+am/B5UBDRYAey8ZKrPKssN2eXqA3Qv8ZqiOnxOFTn4HbOyaGskBk
v+Q6y9RQIjek5+uhrhzMm3vIeC4gHFUAhhvzCZ1lLIoRdJnAtYvw5Ptv/GIl7gdR5iiqbhCODZ/E
i25cp83olVWe8+vPHj+/9rdJa/sKrTXW4KZSWJTif55cuMKYNt8/fc9q7D9nn7G3j0SdNNRoLBsw
pktRokyA34xwXwQ8xkVXu2960jyVIgYspIf8WU+VBoyptRyzvlj3IaoCudVcYws4wpS1nrDH7oA1
Gunu+x94eHQ9e15Zv30+2AbykVg6wAqH7NfQl2BtkdoMXv/o8dbeNi+zwYszl5iu8owJ3ChI9Ouq
nEmT3z//8AZwnb0NgPyB04+ocUG7DMaN3lr3cdCku3jQnCNn+ldv2Bsg2J7K6fTM31hm4ywUZsUn
Vh+rGy8K3COvODwH7r7AY4GEVlsT7W4GZTRzRdgrsw3m3WF35AWHv8HbD9yC2ITXHnLTA1xztpYW
GzuFTyre7Zm+/X4iDn8D1tmf15F0bT1MBJFS5gJkWjo2QHYkfjQrWn//goMxL/4mezPtCOmRd5b+
prcqC3yA158r1TuA43RtE5bQnHufTnygiXqn/FAc2R/z4/8WalPL2PsuT1hObeBMsFENhhQpTZPz
qvfZummRrWRK+VqLxuzIcX74AvH2X9bnUdBgpsQFAl/4UiWJd4IahrosdSrgQKB/tdD1LihAO0e2
z+EQ0JuV/37f/WCZ7QAbZ3tTZBST07CCS9b408Yv6/ZMY3Md+bAvVoe2N3nT2FFRsZGNt3St/Cmo
aFI+96FQHlnghwcO35vP3+ElZZW5FZkBxXvzZjDjqyTxf4a12oRNX+IZCtbX1PQf3y/Fw9uJxvfe
2+y5xjsQ5iFGHpwFlh+cVZIjNGpxSf/+FYcHzEUW59PEIPCs0D5BoCw3EWva2noVn8bo4UdH3AS+
eL43D+Rvx75ToByus442MrHGH5nyjefSbZrH73/9FwPkzW/97emEdEp5wsORwEUaTwsQtlCNhE9q
qOLIxfrVB+zdq7jDa3FMwRwhuNba9qX0L7QxPGan9sXT3b0PaKyc1r+q3Y0I6hK1xtiI79q8LJMj
v16fl8rfjxWSr88jNE0i7q3B9Dcj0pdbdBHMVW0kAmh3YuFPjcWMW1rJiRWl0Yk3+s6Vy52zKruZ
QAKV+IjL5OHDjYz6869o6qG3Qii9G7yVVbiyYxE/mb3jP6WyhV2EAXAcQDu13Zvv18UX79sPNrrC
6xrIhcEmqLzyFrBRuQ6nAmcvfRIXWWrSItMBH33/ssNzCEb288clmhN51tRCSRkb/UwSOCJ4Evhv
f/b0vTMgDug+tXouNmrus4k+KW+buCm23z/98AZCP+/zb59dP+28HMUmBnC8oRnL4eJ5YivhRhyZ
+y+Gx9k7AeJhMkZZODD43XrSTwGnNhAG/ESr/2z890OzRtLzC4itgebYXbDt6RLKhRyd6mhdYR6N
v28i9Gk/j5IFdFVkiGNTMISTY1SeWisfoTrLa5ztkKYZoMeWHnFF5+6f8lN2KW+qoK//bAj3S+HN
4DRQHQeGkK4uZIwoCh5HVRnG4vtV8MUU6XuxR5P7WtvHUm4R3Gun07htTQSzapr5R46hw8sMwMzn
AazKdkhtVFK2fgYCy9YiMI21Gj8yv7M//uQbzP06wjg40qmEzfzXDbgbsyyDZ0+N3hHpxT0jiX/n
V6a2d4S5fp2hOtDKHbQ1hMSKIL6GW16toD0kSEhBOFOdtE416Uab3Cqca3QFUMD5/uPml/x9ARr7
R4w0NbBEIz4xsp1lAHpzXESM5E0ntWybAtU9EqYdXgjGftXKDLO0j2xD7UYzCDDR1AVaHtrgHavs
Hn4+mN69dYBQt2fXSBFB2goL6HdVcg/8zj+ifvrF42cI4u/hQBAlRasrae/suo5OImoVV0zRcCSU
ObyIkan+/PQpLsKhDAexA8b2hPwgwk3dlK9MOuZP30/zF7e1vl+sStvBnkaAtjujSSBU5HW4hTvD
lpHUJH4KewzfKjfrLw2XSzqp6xglriJcB2h7XvujVt5//zsOjyOUmM9fOpYA9DINHPlIyG5v4Vol
0He1ashGsfqTV2Bk8/kVfS3CotGNZDe7sXXnzdDOokQqHo319y84vGVArH5+QSlSrw6NKty5WggZ
wIgDGPpDCv5hHVe5gdtg7ENE//5l86/++/7U9/Vfu8yVQyUTCB56r6+6qcvO4OFzVzQJlGm31GeZ
pLKBXGVE4d337zw8SaBrP3+gG9oqA+IU7fww6q+ykf79KoDcNR05c754vra3CNAHsTAUspNdyf3T
baBJjDdwcxN5ZAUcniBd25sgt+wQ5zUnuZtU/xPsSrQA2ZdcRGZubeo8Ub++H6bDoaC2n+DkYxQm
WsdrLKccoJwFgYmddK+uYa0MP9umpMqF4sTt9287fEbArvs8KbEB0id0eswNp6G+ValbKLwVUnXX
2LlTHjmIvuhz4C70+S12FWc95XKJkoYrzzUvtHay8Or7PHfi02LEkzVGcHAHIdbb5bFoz4vUsaBd
RYjBReOY3St0fzZ/9MX7mT0aaGKqBaoeVgu2iQWjQZN14p/wwdUxO6qDo0qAvTeqodmWLbpz7GXQ
VCedQCchteMEvSjfPbIa50f9bQfzir3VXgjwUgmaertR18pdawnWY+NZyLl9P0xfPX+v6dYZ9OjH
qU92uQW0e1nnyJkQsCbpsQP1izHy5vX/Wyo8mrJINXwzd/GkPOx4dL31zyVusMZJUsT4Kf/Rd3j7
u3bqU1fSFd21YkQdDNwqSKs6z6wjJ+nB7QqlbD4tfvsMzXOUH+i63IVV1byiJ+q9k59S58snwJL2
gPqOSQD+/v3XHI7qMGPae11JMaeJdCva9cJCCshApQCOddrdyzpyMTGq/Ew7d0OJpx2Sjm3IVUy5
PHVeCysnJ/v+V3yxNvabv46ewxKlp7dLaN3MdjT2VCwq3JX+5KaYiRufxzT1rBFFlwwQumyQMTIy
8a4EHthHlvY8Vge2zn7fJu6TcTQkF1EbWa8p8NzrWmuecLvP7pu8EMdMzg4vcG+/kuRbXa7hWECr
S9nl2ssiq14kkNYB1eLR/P1MHP4UKFufRwqQWahScIPbqTLKSwH45NKo9Xjn5GN/BUd7/JNA1UbQ
7PN7hq61RpmLdFeWQGjIJeAzel7ZXP/RZ+yv6iAf3AykVLLzoeQsYhmIreMV0Fngkl00WCgeec/h
eNX+m+69Mc0isUP3/zg7j964kbbR/iICjEVy2+zAzsqStSEs2WbOoVj89d/p9wIXMx6PDcxWC3Wz
SVbVk84pQo1RFcCmGjawHMSXdev6laWnaBBNxImuM8yvNxt4Ww/lIQfVuMqNAdjH76/3X15j9+fV
O+9zNx0rBmzzSsNWYxh3c1L6BMqJuysjV22j2n+37TF6lXNO9mHQmj+sV79+YkCL//1OVjQQ0IDM
yS+uITdRlP8QkzLWo1GUB2v8Y0vMv3yMd/v7X5fFYu5sU5XN3u9K/eLBTqRevnThmJtq3/jDn+Ru
v16K3J/PLwD908kc9SKkOwtSpVaWrdryLoAP/P2t+vWF0Pj59wsx56kqHZbQkOlCRlNLq5vA0Exl
0gD01xXTVmY85/9ps/ofDv6vvxrsxU6UiwmNneMxIwiuwoI3Cq3Y/v5ifv1rAWj5+8WAvmCCJ4/r
MF/qhZHKzD1rWTK+/v6//3rBEz8X04hePUkQljDdEdffs8G2781kluDpliZd//4z/uUKmMz723OF
RFR5wNkTWM3NCAJwTrkRkLzc/X/5/87PMfOcAR9L8aWGDBPSBa5BEgK/7EaMHfynD/i57mvMWpTK
cq5DP29bqt2wfoHYC+PlP/1786c7HOe0t9Xk28LEFQDAerPOviprTP6Q2Pv1LXZ+jhtJ/xeF2dmg
sofFNbYD8y67UdeEODGky4v+Xy4Cm/Pfb7JTVpLgTfg7YY/JvUvDDcQSx5z/cLz49ZENBczf/z24
QzlkhUpDhh/07ehO04HGWmbWNO9xKMhXpi6DyL+/lF8G2gggfs61K6NoOtvxd/1IHZHu43w7l0u8
a7tYezenlpp5PaZsplmXv/3+I//lHv0cB/tmnmm9MabhJEFEVnWLWUmM6fNYtfYfrurXb6H9swJQ
xN5c2BnE9CjzTLVhmr24wNGAUv77S7j9Ov88odk/H9r7ZIodbzbqMC6FOC+0FYAm6MsjVpf5Tnk2
TsuimS/65LlhZyXZHxaXX6/1tvvTc+dXrkf/6IDn1JoIEpQUj7oAxycnowuM1l/+EA//y+fot4fl
L5tjF1nMUFZMQ0HXhkIaFBP8ZXgBU5I5z2KuY5GupmGpYYj+/vf8tw/8aRODrKBQTfisClVvjytp
TgpweyKHVw2MXbouGIb5U+D468cP++jfL44U40I100lD3QCzD8T7RpRSTICK+E+Px68fP+s2wvHX
368ofactCqsKh2mpH8YsNrGIVHrznwpkjuX+dAlkXzQBS8yHLD3LfUq/2ls9SetPitZf3w3r5+pM
7czCb8DPg+MGsuD39PwMtFuHGeCwGyDI2v3+rv/6Tvxj2KScG06QOcnrumJY9ahHRanfgXJ0863T
2I2+/f3H/Mvd+Mdqbdex3TSwJWcZQR0XOvRvXlcmuX7//3+9GPxDZBszapypqIqgRjK8dSBtmGwB
iIBWg36rv/Z13p7Swf/uFaN7LJu0+1O08C8X9r++v7+8ph7DziYZbm1Xgm6+dKOZ3aes4H/YSv/l
sn5OJ5p+mjZ65lehPg3Piz9cHMdnDrG39iOnc8NrwRWq5cFxs+kPN+rXzwNdHX9/bbwIO0AV2XFo
2a27aRavOMVe7Ly4uAr+sND8y0/288sf9VPWzshUdk5mThfXmB0bJUJW6//p/5u3Aa2/vvl5puqq
B08YFr425kGVR4zFL6ZM/1A1+/X3N3/OPFhLMhlRlidhU9FV/IXTZgNwEY/JbdTs/8+j3f2/PeyP
M1RsnD/dA2CDUAgz3UbXmc2QZFLmI5naLt0/HZBN739n4X/unuj0/v4jFUk9a45jV2FzIy62oMpf
spFBWKF103tljB50ZiCYiaa3xAAOfBo5Afd0aMteNYN6nG3NXQ/ddI3N5q7sy4UZSku/I1CGTART
KV3mq27oziHJVLfPYBEHk9dHGyA+08V34QTEou7X8CwA1ZN9QzIaydCobo1pMN3hbnluMNEoBKsS
J2hhu8Wld5Y2C4q5cQIMAVCosxYeC9ztvbolimNTRSvQ/QxP5vW0VfNs7Rq0QYHKmJUto6QNpgVU
3cqZzeheKZEEcXkjrdkSlA+kInAw9XTWe1+FC4MnayXL+AhiqdrFFBE3JcIaGahaThw5hmwPmpjx
6q6vNoauf51hGxyln9ob6YrySSUTA9ijB6y1HC/6MKJJzZxjkhQxAQlRg49v7gyXQ4Wm5WUfE+Xk
u9RgTr4pSiDvsyG3uo1Dhc7SJBw6zzzkLohoI4frUdjxWZbNc+ubR9XhZshvzGvS3+WaBuY72nlG
hBzEz0OcXO2mfNUnS6fDT2C8GSHWFA4U1dZkTMidoIfamoZpqVMPeg7JuIgtxtO5zVYDMKEu62wT
m14eRq5nknGJsrBMM6asB1x3GrgOJsxV4QW5Gfsnif4AlmRZ7cma9HFg9HAIhjHKgshDfm2YabVp
c+PRGEYbBY2EboANrwDOjRRGNQHORwDak5ftx3L53gj51LcjXNm8/ahRhEphXlSxPHUmcLUmOrpj
vZKV+B4ncNtpyMLVNX2Ytw0yc6tAN+VaB3eBicZfWwuJUJ8JYT954SHdpAX62ZbBXr99Is2ibzv4
7GOqkB1GawNBSu+2YUP/UJ+42TZp5doos8CEabXYGcavGMJrXFjBqIlnGh9bJLiwt/zbRFE82A+Z
63/QYfGk97oNLM3cU7pbS56zBpASFPN8Y7TLKsoWRAuNtxvAOzh6BPu9t8ZrmQOILPp9Gy83t4+f
7PzZe88q/ZTOfMumULBS4O235ZoWlICy8LFJnHqVQ0WyjSnIxUzdiUl3JW6NQe7aZnAb7Y++sQz/
Sde1ca27A/qD6KGytFelpZ8RzNFoiOBA+Mn7YiR3njVC1oCdbTJ5teoj7LCj92hb4rC0MGpHrdvI
uD4YGkBnRxj9KemS+gwtP+VOxrfOGy+MLScJsgXSbQvhPF78XV3YGLE0yrrJWqYAqtpEf7Tn764z
3ps3xQ5AdlTE2bqIFmPFAesOO6e9wX21BL2Xb02ru5kToZ4XmthqwxQsKOSqGJpbmy+EMN3LMFan
xcrsVZ6079iC70EegN2w2+2Saicg1BBzm9e0YZxAX9oNorD7KTL3ZdXwrRQoYmDtSDlPuLfTlVnU
G577u9KpgHzk3+uRCzW1k2Q8K1/sky3Ltw4vBAzc85JCJZlznmk723UFjpLG3Mp6+jR0QImIklaj
65/B9V4HLdq6JZa6No52Q+OEqTUcl0qH+A4iHO7HY2M5X9PJDacMEQV0T7V2x/LFjACGlfXwaaCD
sNvmwXWjMKc5FLhYP66SHkklTWgb6K8XvdW20ODekZkdvKwH4S5g9E/GFyexxWYw/Vc+fGW4xS5n
tLx14hLqPoD5uQvFQKxZl+quAmLpF/Zb0hmbqVdP8E0sVBg3zp52n5rTejDTY7Zk61nvQ6fC5cIs
FDoQPwkSg3XWr2BLaOOnlndHPZm3CILR3JJRbKbxCJE3CmUyeV/8boZnM9dLCWwf8DUSsjuNBCR0
4XqH1eoyd91H4+aPaU22YmxlCDDs5MD8WVlld2fGDbL3tt2UZh/iNO72lQNmcrLw94m5jXaFa4Bj
R1B0zDsjeaqBNW40lR+zxEhBN4ruJB3xHkVD0FWkOuPJPnSaNNcN+Dv4hHYxWtDZ4XhbIMqH+EMt
drVh6KEOm9Spv8zmeNdn9g6o0yrp3FMyiqesVoDccvUC7zqUkGgDqUU88WJaN2V+njIOJTChm/EH
f2pWt+WFqeZ0bcLqaYGptyiNs04+adatqXE+9wqiwtCHyzKGBULFxhg2nqqOtxr9oYJpuhUDlAKf
ONFEkjVO8XuT9SWUg/TVjiJzy1do4B/jhIY5EJBbqoAKJ9/7ocS/EqEA1HRQBTSXiHAoyjngAQw1
Tz70rXG2TbAjkfuSM7ocdIk45IV7ihq08Ise0gO/bdKyWVmLuSGEO1iAhnXf/2RY7dCVYp+bcIoY
FL6vNP0iMs56fsxWUPjAaXLz9mOuameszpGbvaWxveYhPid9/NlaxsbvIdxFw7myjNehLM6JGreJ
6+UQJN0s8OzuEQo/YJchjCaKmmJw0fzZ7WHS/K9+nw0bWMrGRzppzjcLYH1q9GcUKiB3yA2mnfuE
9TreeEa9dWrzoYfqniOx6wvzUNXl98ii9OvHPTYCjDULGjzdRfU6LA8e6ok+Fe/4Ci6dX1mrxoRP
MsWVFbCzHyP+ER07wTyP8Aor9Br4ceJoiW4enA85+XsPFEiqqY2cE3ttMFULFqO95IB5A2Ei2O3H
6sm0AXmV9ofW8Ku7podCZZ5DAel8axVS3n4HsM0OGPaofp4SqFHwuBom84h5ZtI4axiMT0q/mdZk
HSxl9qTp6X069RjRvIiFEwIIdol4ZII3esjmBIcfOH1bh/PRL2AdY6iBcXqlGD+xAMsntAXVjnXi
tLSV/DLk9l1XpMWxSke1TmZBO8/QJOeYAO+pTpN+l3vNgRbvNa0/m/HGM1E6NI46dQJnsYytBMvF
eUzdD/Z8xg0HvSiysnzHYr5pEn3r5CBxTADG8DcX1Nt5DxW2sPfyNsFjybs0jf3X6n+HRO8dPGT6
omcLpwtXO4Du2sYaTCEMJazl6OgS50n2hLQYR3Z5XD6i6NolgDlXhlft5zn/keftVU0cD3IJ3ss/
xwlIQtHwOzULyFqXTouh26k4P+V2tOY3PlbWsE+6fBc3y07rjLvakAca18rAjmjGcexH2uaPrK/m
tZtZ1B13Ldtuv9Q+P4SLS1xQIkuzQ4K+zweHQ1daHAweMBRYQgCEk+jFGdODleTNoR9NcYxTH2lL
LT+mJd1YIFX0JP60s04LaUEmNzgWW9OP7pqmPqGqYYgufUSudI+TaVfywVFtsNfZwNaKnRXZYRKb
LLDR+Bo1KB07l4MOKIj73KuSswmV9oDxTjz04HD0QoKb8tSA6KcNe9s9FaUCfT8BWupmuSL5vRk6
YEi0Q2+yOrr6mhMq2z81wvlhTLcsM6HSKL7Q7LnVMu8zByKUDtPesvQffmf6ANjjbVqU94vEpA16
6Axyc1xldX1ZcMhzfPK9BaDneI08KtbYHr3VnNr+mtv6zZBwZkxbhWmWxMi9zKNflN5unIS1A0mA
imVO9MCx5sclU2fmszZWXTxoaZ+ucFBYIYMpzdpL0n1p6OC2WRQaXxKP+vO48STAUg+16aDEV3tZ
gDwDnhZjVmxKL7mmyjvmGT1kxbD0q7SAp7NgxYkwacTDblmS62wXn7IbXxYp98pOvxVyXtGifpCx
JdZzw4mjsS8UG4F1V5u4s75ZZbqnyni0caXkKoPVlJJzy6U6kmX60F39ngf9bXCjxyx3x41sTDrm
jHqTz8kOzi4jb9O0bxq6I1zjoGzcBqLPBEygigcZWBXh0a2eYLAXZeZZ6vG5aarHsq94uZrmC4MZ
gTPCVc0Vds/k4tctK4KPnaNNvHMUe+v0hgHyHRWBrNaOpTaYwdAvHwuin1XJxJVlNZhuu+1QlXe5
iz+wqfbJnF7Yp0JNWC+xFT9Gs0mIIr61IneDvB3e3KG6Crc8u1QLKlutc5aTWygQGoaxHVniAdUV
952lXcqCOcnZKfd6l2Abrr8rK93YZnKkbTiImhh4Unxf+ba2Hr36HdHHAdjyTjOMI6O+x7TNXtMl
ep40/U1LowfHwsM0KrD6FG0XjSEhI33TAb1V5nCnSEdKm2xLlbugTmdnl8EzrJ1kQzvW2pvED86v
vLIsEXqrn4Wq7EPWx2ElentlMXAY2KJDrAnj3kPqFHfUoKSPtpRafItTkZ6MovU4dfeg5mevTQLf
yl91oE3YgToIQSPdtwYDleum1969kfKraC6ZppwTGe2RV8/rQkZp2m9zro2H2YaF5UsApZMcv2o3
TJ7JybnFjKQPN/hcJNZ1Lh84oFYonBRMrwp/Xantu6nbcnDeNWZyoQaA4jApXhhYVseyd47+FH+d
luEMgIhe8AaCceszco40DuuIJo9GFZ8UnqJcW9APoS7f6Avs9qE1MZsWOJSW1IZSvzg2IDlB6KMb
KGndejd0jGSmsRdmiXM0rIoIUdu7bXXIFiAIcXYg1HmehCpRIxkPcQkyzk+q/ZRU7x4qk1WJtA1W
5HrunOs4RxdDRCAkoVkG5oR8TctyuFHQ5QaY7L2uDWtNI6dRZLus15d7e/HvYujEe6HBG+5Tus4n
mHIjyxAyzOWHzBlQozM2Xgm9xAxhTMOqmJITKeWvUV2/DdJnqAQVhmtzrGf+X5WPIja/zEmGCZ6f
GB4HgKc6aje+4F5INbKiDruxUDwBc/3MTT3QblNsxoptcagJMi3wcms3j9S+n432mkqfI3Sep4GY
UCLpclqCqunv/bo/T0l84Mu9Shj9KyclzBpjMlFFpqDhs5E4RvdtGMsmEI2PRqUwDuncH/Mxf58V
Sm54jm0j15z+kA63BSEGIWVksAfgsFwPmr+uJmsz6+MnnqSz0cT7Ufq3wPekZZx9Jhy50Jbnr8LI
9yNoLV6qAzV15gQGcHxdhhua887GoN0kXZJDm3cvmcVqxhe8RacjM8LdaYBOGWgUalaaK89ViTCy
VuYqrjsZTHMEokI5r2Q/PSiAw3kCUdm2EyvikFzwNMLxpvgN8RgMGRbKtg0Ka9yj3F55XcP63qIg
d75PtQG8FMRolh7Q9oRzbgWUpU6aqR7iQbunTr82vX5bGdla9emwKsfheUzHB9OP17VF8NfemNUp
1sEqzjzCXmDcPXta3d9IhQW2Id+dPp25XfO9scbqwBkaXV/3qJ220eIGtZN+VQCE8OXNj1pJoy79
p/W6NYwdktKdaTY3EeWEdDezVug7H73Ze3Jgnatx/oruhFgvfssmsJWpfUcXD9Y2t94Wyss3c+Y/
K4eU3VBtUSa/Jjru8tYFUwhHtW1hnzGU/ejBtTYH88UXt2RCrn/gmHq2JnmOC+c7Sive5UK+uyVc
EkDytISdM+yDC6tg0nVXM3XuhT5xa0hONICpVgZles9Te9NAJ1WV4PYVx32Aa9ZbZ9v7WgJCQ4rG
sAJM1qruAaGOT3VL/7o3kklopLzAtLvXXD0o85vexqHJEu407qBvgxgAx/kP6I33yWA7q6nm9FXr
0Yuu6Q94r++NyLvPAY5rZfo8IC/kCO3JjarA6edJf3AmK10lWRyMs/nCOM61SMZ5TZUMpqX0YK5z
Ql6ixn2CWDScjE5V8LD1I3qFagUUZlu3Bok8HXFYcV2c+YduEJSqBUhrAcB6ncJQCkabQQWVRpxd
xEoVJNZsS0+ZAJfbqgYbE39g7XgtAWC7kYdQrwpHmdwLelrxAG+VDuelohvYntCkGBNvrquzihpn
VzgEA9KeziqKd57RcPAZTvQgeVDFOY0m83QuSK1EfQVcUa6TsqlQ7tzogiKI83bTzyoQoP37DuEV
5itn6C+1yRvRp+UXORoH0zE+W0nqb5DlFT3REclQ6JTuuurnrfRKIJuIxgbw4zgpQhh9Z6vtVz26
JpG597SbBJaRHWx/6TeVpQ6wvjjKtxzCs4M5pHcWCdAmbsNcaPu+kh9mnl4lYovE0Mjz4v4p1Y7F
5jHW4YhDLYwEbHfqGnNhnYRMYLV6+8VtXvNyvBPecO480CZLfyi7cr3Ezp1f5xcG/0/a6H4nxbyv
bMk0dv3ZVqRGWtWuy8UH3e3vpEbaNs939gKOrx62rRw2qkwPhclJhj9sptENNJKCo47BJbZYkVW0
WTqOS2QCyWQuQARjbC/YdmaXw6SrzjGhkKC61wnjzWXyTpuqveztt7wS60lznbAalxlkY7/piu6u
XVhzKhbEJJ++ZZoVos9eNVqHxWeOwsmcvpAWCzQMN4bynsZpFMFYxBXPMBlfX3Hmqxxv1/K2VqkG
ARo1rJXshzH/OnENW7+a9oSqB4q/+D/y+buTYOxkaVoKD++K5+8XX9+KmzCk1dHL3uQXvYFjWgGT
4f2oibnjsV97+hymuf48Zs01L8g1uyJsk/6tUYhbEu1uptEtiLvlmIzsdWXJyzzSRihv1Gkn28WL
91WY5dp12g0bPkxiGeUB8eJjX84fHbHVgSOdt56GIQUpT+ZbN1W/I67e4kdVwHdBJMb1HZOGl8qX
WI98zpNZXJIUq65OYry3i5Y/2npanccUrhhv3SMmzEfk1fextA++XT87FXktQ780rbgXxnQUub2+
KXSMyX6sWvdlsuW2s8VVsOE1LkbIWWUvzjS+xlo+Q6I0kUAgGWBecMUgD5vpuE4z+SRHTn1KWjtq
+xfNe7c5Bu6LsXBIo98iIPk26ONXUuqHpe6+2K4Wb2gMAPDqJO1hLiH0zpbzyityhpQfb8g94hxC
A+KMHVlMdhqquZtEbwB7zsl0LbRuCUbTeMnZ8AiXrWjbeRz4VnPX94+GG1Gn4JE5iMp5z5NqvOpF
iqcbTNWCq7B1ZmsVO8AnQPQcHRvjBxvDmUZjMLiq3vS5AXQzMiUKHOj+yeh/8w3u14zyMxgdjJtJ
DyIkTqmRW5nDqFGjq9eIdtTAdhTS7qpGPW5YsFG91gjqqZ4/Jmkuuwie+VoHoSKwISXJa1ZGcbm2
RFuyc8zZ1WXgKjS1pD3byk/XbedW20XNyZOXL90z6jc9uW3z3Yc2g3lFOILoSZqEgdqk568ux1/4
KOWP3qEVIYssClW43LZpKXieyeZGTftMn8muNMF3MXVxN7kuhoPSvBiSTFQ7hQmYQFRAzHvc3Iit
vE/a8bUdyPOSjmayBJeApx8cWzwjJ70f/Bjh7eA+O6JekSJ0dw1OxFkIZ01oMGON49HlrJrjSeES
aXO1N8pwFSwF2wHLTmEENGp741VDOuiciDWpMBHjst4KR33picrZ0wr3G9Cvo6mGsBEkP2I79Kp+
E5XwgXq7+Z76LTgnuddFtFF+vY+rZd9VzUX47XuivOSM5wFQtPc419bHYpoX6qkIcd110RovXl2e
Yy8ZKdAo/S6bZL522XlXkQGmqm76o1PYh9hJ3jIjubYies+zCpWY/myWyxl97baOrW90t5253Yh3
U7UpYplDl5bPZTngq5VfbG7ySs/Ug2i8kxV3F0E9SrCHjKQLusHLg7EezzhB7qLeuzo6Gjxv3pQz
a5TbH1tHHERXQuAdSAeghzfLs+EiHmnHME+K49g1Zy81w6HCntPZ6yUhwYR66pF+xKe+1wjro3dd
gt/2ZjZfX2WvlRyxPWhvDarnTHLvKtsPXa4zuhneZ+t18aNdtFSvuRFv2+WH3/rbrKE6aDU7j/oI
78LecKCwKnky0eFQxqtW0ZTtNaF2nT49ItXYq6k70uP7xdTlmUPvzl14eEk55Qj73Kuql/3kW1D+
9AcGGO+LzDlV8fBke2Q8TW2+Dkv05JIR5Gzz3U16UuXxsEqkukRdti9yjDE3sM3iRq+VDlPABSrs
D9aJ9+2xzsi55765YrK958xrn6WrPaYZSI1Wo+1p6JmXaoaracinGRJmbORHfYz2hqHv+7a7l+Nw
SAZiGRDKbZiV1FMBJFCidIdTR5CMgZW0b+RRutLHL4gqmyDP6h+LioA/L9pB9d5Dl1k/JEX7FXnq
l76adq6VvzeR8ALRVifDsDY4g84GCu2NNfXfTGk/+WBGVmQZMdcU+VPdkEZvpDXtfb8i+wd7oFus
wHTKg1Qe0H1NfmHXp0YI7ikeqgu4uuPQOee4b4cjA/8vph1zdKmrD2fQ7hpIvUEv530iAflWzYN0
mjtX8zbsDdwWtwvjAuhyk8LZJjKmcLUbHEyhYunPTaY/8QisadkMzHF5HkxOqAr9m2VOb12J2DYj
i5HxCNk8B4PD7+wuxnPkkSdHXPXQzGIHIYM0erfJjZvGtki2WqGfrUYcdX84N/byZOjyXpRiWnnu
8K2V6dssoseyxWDncX6KlyFHzTpiXxSsYzUFi87WTlpcX2x5U5PeEtFRyohfklx1iN6UHgcsUHr+
TLiXrxbZqbWJZ1XlDuVn68Wu+k+vdMCrTNuJnG3QJ3AEncZ6qE3GL4QlwibxgBXPJ7qtjkSZHocd
sjbElYiwEPWalBZMiP/CjTYxItY+Tc9alMS7lLi1MeVzqqvQ7Yc6MKzmrZy6+yjOtsKbDr7VfS2E
+By12qHTkz3NIxXUsHdTUZhZQB3rLo4qEwC0iaNnMptgKparfvN3m0ajH5dmePaFduldGo7N7jxH
pOcKq32rDHEzJXGw96ZQOObFW8QnE7FiFYlM38TjMgUts/GrSDO3Szvd9l+8Fn5iqbXBdnIoJKkq
azaulvfN6MftZGg7mvfMEFrMjkcO0/ISozNWidpnjh9ws3loW2xXhzifBQFtke6a0aHX1zGupKO/
WksDgjyLnQ0OY8IXIyffPMFkmLcMet77/a1Y1ynnwfLb3Rwvz5Zed4FMlr1M5xcSWMem6aFt+KdJ
iQFGdRfhVsUrmPJ9acYV81sSyfs4pczRj7V7k1AHpU9OeI4K40emMFqWNDmgijM+rMSog0S67VEr
ZG5tLc/oznril1c1WpwiJ77WxXYM9VpTHdw00TDcz2pEYxzrVCskCqydA1rgmZ5G4hLERTumasyD
nVj6Ro91ay8Kq6Ahv9fCOk/i0EOKdKfZntgXCS71DrHyOjb0LFBF0azHJOO4lnUdEVyGtX4ayAhz
xF/ptXfRJmunK8eiWJe6eCHtYpPXLKGeWdAfQamQl2SNlPtKQzu10rp5xfrELoz4NlM8XEkP7lAi
G/JEiqvUL/11aWdHijJPaDW8Df/xM5+WE9bfF8MfHiq9fbo1LiL6UY/m4NxZiB8CzV8oTQEuB3dv
pc3e6aiVo5BIULiSJHWWZY+g996s1M4AJTRby6UVFIKW29pHj5y/Wjxvn3kjvqt4k5i93Bl1Ey6R
uNcF6Lipn9llcXkSOISQ9qO1nRnEiw48hWzhxJll1bRul7YPKlcq6qHesfPTKBgFq3Ql0I+oEVOf
FmXtzrM0ejhu9QCK6zRl9GhVF1dh9vSuusSim5ZvLuqKoPTgoQEHCXn5Djk9jpiG0Vj0NkGGQcWh
L/Fx95J0U5Jl9gb16xyA1zVXgjHl0cXzSAIrWdGXQ85T9IdEzT9uuWlCForgVJn7wX/JlXuYYt5S
Y3jDnf2AUHpXTdl3py/fh8glUTmNpzluktWk5rU2L0+loonZ7AU1jXJDBfoclfJQjIL0bUc2qnlc
ZqobmRzWfltdrTwlJKuMg16NB1gdFwMihNHNK0ufO/ox+LoyijeaYX7tvfmYlL3/Opb6OqmKh14f
yrXdtDcSp3ald+pai4QpfPJDQl9epopTlJF9iJINQ0VHUXY0ukzO2THFpRn8U9nQvdHN2euizNA3
2mNbo0ZPQIkShH8W/bceQtfN2FWuuqHFM9hQU0Z6wOPr+OSrEpqJOqY5V6Rto6BxNS435wWmZ2S2
rKD2tEvRTpxWyKFblNM72X4xyzH02o69EtV6J78WPTWipn81LbVn6P9zuh2M+vYx9ePXtIt2TidD
vOwfPPnXufaY3eOkBMPeC5w2/m73CAiKmPYMjNnGfG+N5Z4NbzNpTxSePsZCP9H2s7VS81S7RAqQ
mjmXzS6hWH3UY/ncpgg1azM/IkbbVCZpbUneGObQDw+QzmqMuqfFUBsKHpxBOFoWuMrioXxwWw2P
mB/mfkK/jY71Ys7T0DGxBOoqC0dVbAe/pY6Xt/t4RilUuNqucIqrR7G5HTm1lu5OpdM2G+ZNoRnX
rqPW10V6mBHN7IgJK/wN42Yyjf3s4UJyKmM9OO3F6inLYhyqivpVcopBKbp2GwzviFE/o6I5lIkM
06J462vq+CmEuLxJA08nsMsGK+gxkdx0jgnKxk7Fa3fKyNCY+3oqviyOe14EqjkWuOHWkOJjAOju
9P/j7EyW41ayNP0qbblHtmNwwFFWWYuYgxGcB4nawCRRwgw4AMf49P0FOzsrL0t51ZYbGmVUjHC4
n3P+KXH2Clsp0UisxQKC/mLqOBB+mHmWBJy5sB7SJPrpLj29Stjx7ctT6/t32hVXaLb3KWga8dDq
W2xmMLru5JbqUFpwdTR+FP3issisliAUaD3mu8zJGK9xlrFzB9WB3OX2BA1UXK7eoIl/mE9B3W79
KP6yzPPNpIqd3/jbYCCtvG2OZK+tRD6SfqmTXVbYm1RhIpL0cY7ZFnW07ZIxPI53pZ/dJzVxQQxo
Et7TyA67i3zrs62dU+RKAHO2n5ZJ0Uq09TnUy46e75J+UhOEybB3aMJb9G9rvAqb3Zj420wQld3V
DBsaplVu1e1g0XxZKvxI20IeutgLmKUSaw6jYy3jS9pwxreK5f2SvfZl/dnH7rMIo2OYzx5ewc5n
P8+PxrE/wbvYpKE6FTY0whpMnoqYIfhL0nTHYmhORereNaEmdiKpNkuQ3pMz0uL7WyDfs0Hp2EhX
NUQUxmfRG1GGW2JobiWQFceo97Ma8y/tUlwVQM4kQgWraQ5eFrgaIw4l+LCduiingRJr7dX3xLxc
iYV61qY0j5iqcnVOicjuitZsq9wdCXgOX8ay3HlTc0yC+OgguYW+9D5G/wa9krq/5FtPULFzWoAE
fa11k5O1mrzlSeYcx6rBWMb2v7Wx/RQab9344RNcxK/GLVwcO6bjrPBypqqW8NTKcevX0yHz2vWQ
FcclRxWh+q8kDH/yc26iNo5udBE9YIdyWyIsXJmI8K4yM906NdVZBhGZmCADOKyvlqrcO6W6mYL2
Sczmp63AL5zgKgmnxwgeMgyTjTUW10tM6JBaNlkPBl25426MS/uHkyefvNFhA6i601y6DzPI2CXY
74ER8VUca2vbq+okkzlZT5f4qGmwn2SbVCTlpj9lmWL4OWpJICDDlqOo7WCjCb2BKkcm8kCm+4oQ
zxokx3ZPOfy8Y0CGzlftaIdeX5S74TJliTs/fmKPbUmRjGexyYGFVqnJafdTo88eEB41JhOwALX3
XcOsnKR2xuq2TBRRoaAy+ElfD2N0BKjcCTvfxWPzUBXUZbVNj5tlGSGtKnlJ8uiZ05hBvG2/zHMb
Q9fAkdTRybAJOJORhObM/YIn26IksyznZYaRfBourFRKvRLsrPvKco1X40h4lCuWg7w4kWdpzvQj
NCsr8s/uQvi4qxlM9mYLv3VddUHxOesHjvSIe7Er9LgvQj95joYZYkhL0O9sJS8knJeHjAo9oohU
gvCcMfuu8tbalvBi7qPctWGckV5kJgoDeBjVlto23JCnzS4jaW66mqvkaEW2eNBEyw0e3hzieaKv
pkLjt5mAybcJe0PvTURCE/xyrCFNrWdvBu8a/Ke68yB79pKAuALgRlr5iIm8bk7CM8XW9sFYR7xU
kKgnPnQTpsJdzBeVNgOVbmxfShiHo6bDvzsZjb0m8hxbV+qojeg6kE0trGMap19zlwl1HQ7+gy7i
+BNcU2aVGWnB+AzZd4QxJ892gx7QVVZxV4yCBGKov+skg3+wMkT7rpcF6ZU3lYJFADY8zXG0VhEg
Yu1UPpZBUPYsStU1DsVs/DmBMxMU/avastN94QfNNvGq/jQ53EUlrDGm1in3bc8HzLOLz2ZrZycI
QdOuiqr2zL3QH0kAigibW2CDqMi+d5jS7XIybq98THtvvCUyr1ZBvWySYFwjnAyuwCVg7lRySY5l
T3qw3xH+Onhxv0cNBcHUaadN3I8PfT/kB4w2w/XkkMwVKwp0RrLJ05RO43rh3gfJN014tUwwjOq0
pweVSI7Xdu3KdcyqpkQU5MGlmHCfnLoVx3aCW1svBTA9zeR+4aYkS3P+maQchIuIhp1TumMKoaMC
l8pBKugm84FsNOi4BVQ7MsuTZDfF6qVM8/ShDTv2ZOk6/r4Syl7nQ/udOKuACaWObot6tNdRSj/m
GWmt7NIw7Sy1vQoZM+xCF68lkvvkVtjVtO+TgNjgkPE5TLtyJ2PV00ZKOt9mmm7tPga5cuy7jLuL
hxrabQwJz1Ek1D6ObEY+igk3EuR664d2tSks6FdWai+fuqTPj5g0wxkMBpJby1Fu/ViEe5WF85Gm
HlJUr/WmKsCt46aTX01Us/rTONtCF3FPRtRQH0mZfrDblNiovqtfpj72VmlN8iIJrNbBKoevOZKY
nhgllxhDDDl3qoVhbAImezUq2nUI6wWioN/0uybpvXOO1elPG484QIfJFldzTvNI12Vv9ZyzVh0i
jWe3cXbKTsr96Aq1y6R27sagbMIVPuhwPTPIQCuPjMnjGEoUslEL4HkhKzSImSGa0pTmqS8OA3HK
60tA5TZuYmUYCooB/sfiH5fE7V4YdjOKoRbaTnnbQcymEjAyIzsw1e03zycxqffYk1RHtBwkt+KQ
CGs42JEhoSJLlhAAkCXcdm13nYBuP+UuQEs40Mirrou+FLM9fSJBq9iRBxYUYFxpvJP4HxUrVETO
VwidBQ1ozCQs1A0zfYZMr6FbPTazw0DOTIbUVw8YMA9ZLHmabnvhMzxt4KaPWfTQIOXdcoGYf8QN
rO54Se5Bmodz0hWfQZad/dSK4sVXibPBWXDcBGn774mtnY/SzxpuPEqPiy4q6ZJb1UTWz1JEv0vL
efcD+p8qD/ujx0yXKTce2iQ71HKxmiedIj84lq0TRbdV1ncd6tK241oHpWXJdViQa8R+Yp0WA0fW
6SZnPC2OipcbyXKMrh1jxSxcXweJunEtC6os3PyM6Ig+hoN/n4SzJHZtJHPjoRgDiBBbvGrb5snh
BDYYR2W1RTxB1TY9UFmydOxepDQGB9ddsv6rTAuVkAKYd6Qvczxzu8BVDFwm35mW5T2tWDL8ND3g
uzj4KtXOa+kFlZ8w3puz+W1xCNmiZks5I1Myz5PJhrkDQCCidRA1cfGd7VCgbUS60Dgbet9+Pulo
UcG5szPBvgD6ZzddWb8NuW/YX0c6vus8WUSzY34Sxzc23hDpQ+6J/Gvt5mpnnK47T1zF5tmq+XS7
0ssDCQ/cn/gXYTWpgQyCvtbm9vSzvEmedNeG1tdZ1kjW1sblGb8Wjq7KU5Lb7tnIut5NFafRpxzR
cXMlzUCkKMHpnp+dKYXs8pLj7GK936jO53ZrunTtVklL9rg1/CQBUqPrsKaQLrIa/WYkasQm0y8Y
ve65naYvU5R7T6NbV9atZggNSAk7JzXqN4LCX6uj7Pel+E+COGjdOo8szPu1Yv5wXy2p6V9MEdHk
/7k66tem8Ei6L5Ltf3qFdGBSbgmS2lXnKTvYzWzMb0tfOtZ2Up7STEeRbofbPvHqp5LAo/aly5PR
XsBmyD5hANtUWCqG9DEUI1oBevml3c27sl5MeksnZT+P/egdRg4R9zdy3n/1tXyQi5a+C2ClMIGI
LPI4tkVayhpWzUyU359/LZ79a7GgrT7o3rIq6CpTz/qYWz501t5bkio/1pJY7+5IYmYHdLc0S2cT
bul03p2VpCTrrJgFldx18eLAdOcw1lH9LSdIefRPSPXyAmHXgO5kzbqJhmJXVNnEQNllD8gciKie
aaJDMATh8ixSp9c/ySCpna+wZVwYYyW5ic5THPTUlPvRs/O0x+9zMgV1V11muThWQyKztyiKRnFd
ML9Lv4lw4cbbWWmY9Qtx8pGkZ4bWJFN91/SV8ZkI0V9ja6XLFp+KqGOLOiBCypOHqevsC8oeiljN
W4KHGwIljICxrNeByAbyZqTNOAlCh9Ub4F3Rje0U3Wu0gk7yxQoR4ASfcpd45Qx9mQ0yVrobZ8J8
m2F9CrEM40invokjmefwfbi/u7u2ialuoQZ47DJny7iD0BvGtkN3HXp2G90srTd0B1Nz7vhrXzGp
vcYBkaEiX98bDowo1QFb/DW6Qms5h2m3SYJ5fK4jpkqdQXx8svxGgy6naPYGzrXKpfYUImjaaV22
TRoBSanBc/VpwgfQdR7gRwTucNcEepK3UOfnsd0b0c4hCbeOjiTnKw6vBnW06YuQpa+n2HVWqi4q
ee9WQTiVG9IG4rE7N5GxpLMqq87qr0lFrACuwyBu+++xcf2Ezadv/CW7wjp+dKy9E9pBlSKbs2qr
3aBt67xzCoRQ3S45UrVXofqqfArSQs/N/VSnerbXuu8kKBj0biQZ3wToYAseOEfTMK4DlZbjD5fa
PoPEY+Uu7erixYF8SZyMWR49Sx0iRQM3UkTML0NhQmeT5m4RXOY0SagZ0eGy1K8wFpRYpTBuy7O9
HmQe949+27ilvA8LP4sh5Mty8Eyar4qlJVZ7vSRJrFoPpYaimD16XTtRCSm8SfN6X3T2EObXTtw3
QXmCPaJdSGU9yVI2uPi0tD+ZnVlgqAlVEpKWjPOMKF2HbMgBuZwdJEH5NpiiUMNWChkkPy0YcbHY
LFYQMDkpx7E10CRjZ0q2WkFtzustnNfE+VQC1nTWekZDKJJTn5BjebbKxPPetNUnDC51qvwlf6yQ
2np3TaXpUJBkUTE8DGFs2u9FoOiJSC0VoaAUdohPPjcTdPZLUHfj0NTzZfotBCxuO8bbrSmCBUKo
wS/WQfmUNuMRFmdE/ped15K6Dg9uYMqDMFbXxMckjUusZGH/Cnujy8Hqi32bajcHoAk8TfJ37YcJ
baao2WnNwYoWmOCc/FPf6y2kVx8dmGMSS9uvmRuDrV2lS526b0AsYx7dNWnDEtgi/VTwtGtVBWSr
tU3hQiwFs4399jgX6UTPbqKsnR9bb2rJw5s6yuT+3i1QHE018/jS6QGa4r4dowcoGjm8UqevCvgw
FyVePbvnTqPmZCC3uES67/um6vprkeXYMd3Eo5jbhswEx+K9Rw0ElxH8nlHHi4ezbjNtVb2EXrGb
CpPlN20zMc9nDOo2svhZhLkzN7sgk1Hy5AWaE5x58jJjSlk4snIBc4W0FF2mpQkA0dK4i1ibJk8l
FDeYklXPHKIQU92BYcU6guHR0MkhBnMzzzdPBVgbeBjFkFqmDaIvB+6uCFzssLcSjkdk05GBm5xL
KzML+GKP0XSwXvraq2nNE2lskmKyWEOtBEzyEkjgs+VVPsNTSWYqgMXSfiu5j/SezVJ1zjqZirFg
amAzU3sUYHAglrPXkP27Jv51RPTqOK4hD7cdprb+kWRaeN+mdqzbZcUdnyhEqbE2SNmQz3XEtDMG
4NZZpfGk+i8QSpyq3oRuVnSS7RVGlmTYGidhtgngJ5rn4FLLUTKWLsc9+GVZ4sis5r73zGpUecBA
PgoxMH7Os/HiLhVCtrYO8OxLrnDOUNK9D6wicxBOCtunMOIs4BxceV7ajyfXD+cxWE8WI818NQqR
Z/lByRIbmCjMZUV2TxjGLKuxEZn7I4YDdcsGBNt907h10v5w6IDTAW5CJknO9lMb1+V4gm9mMikM
HbnpKfQw7yO8diUNXCj4v4vVcj+XNvSot4jTvftmXYIE4QODqgqbt+jb6VfPTiv2xWlMg7JeSWxh
65HRvUkqRNo215BL7xh23lUx+ZX9Ru0Y9zcZsMi0hRNJ2O+oSx2AhOWwo3OMCatGA3WFWV3cpbXo
9Cfm/+1MeL3MiuUtq5pIMvBDClo/26CnvNxs9cRLQpf3x/jzGKFKe1b0AD0Sulko85p2jFOesrJB
S7aKw67yjib1CjYB8kEx80dMjFOhAnAZenP00V+C2ycW2t9mgwhsXp47SdiOhFs+wNyGKkEEr8fw
V0cl362II4h4eHtJdF5JljjMehsdvKhUNvBXQgKj652bRGX0ufPnhSWEm1pAz78wwcLHLQq9vZ9P
KVZ8xBeYbj8sGuU6Ic9elm/yyBFpz1gNr6rbMrEhzq75pkDu2D7sunbBzvwmS3D6UmX+OcnVENx3
fpUE3sYbbN2rlU+EB326SZIRrXbqp/OtZ3elObiJFPNzMVeVPtq11al7EEO/wbkAgXl4P5UZY5p1
5VY+x/YAGxeZrlvkLaTwomoa+ynqwyB6sytaoYcmlwQ0rlmdS9hveEkz3fWlFw7tdp6WJXzEo94r
sBYwDDxoSawkZMacw2WBBs461pbLrbBEw6NSvsO4ehQmt2/0kGfF20QCzsg4lXJOtKuwYXT81mhZ
9eGdxncD4L8p4wR0u55sleAqIDFx5ryM5v6ulNRWQINGYyDLUJER7T4U1WTdYn9aApGblgyNH/AS
pHeeZTp5skN85S+2dV9mfRmG903W2M5vuohf+1zY6oM9DIzatJYkmB0EcanFHkryOG9UkCBDG0tL
ff/zovxfvcoHsyCHp8umcMkPXjW2j55SIMwVQiF0Nd6/Ew5D7er+sRtqoVmgopU+vU9cYjLQ+9Qv
VRT8ziDm142L+OhthwNzG2eTBlXCElFuOywJH0LhyuE3fcuvjW7ER4vXvClGt0MjQYQ85k1x57hX
DNY/C68LNxRFw7/TlnL8fmgaZdnYNOhefLQmi0M7YIecVsZE1m/ML395pXn+D54dJkgcBtttcqSO
748LvdjOFWjQtOeOxz9fTL+8EiRDf1iyOd1BNF602Mtox1/9wtQ/0GXGvwt3lJdW9H8MizzpXV73
n/pq+OVTG9bIeAXOuuqTKZoQvkKvOOLNyoVksmpdo2b2aYhl2Qr62Oh/wiOgQQIg3TEciYFNE6YZ
WcrOsYqcBL0kVHJXxSfjQjf4DP23Fg+ondPlyhXIZO6gzY1zsyo79mVi63NYeThslMr+1qVF51wZ
urng05gWZr6XImmXb8IbIRJ4cumhyynde5rcUm4nGN0ON8Mn0dtLup4ETrAUmrj+6G4iwcKh+0Ix
KPVC75dChMl7BoLLsjxbgwVVYGyaZYCu7JPecJHPSO8NurZTnlozptntko0pBAnEYcXi7JAoSas+
tMNQ04BxEhd2+hvzml96wTHc+HARYGBbQLI4Sk0U+kzzAf1cKLibwQF0RJV0JR2Kg0s60J8vKvey
T/ziqosPLwgjdLH7du6Og1JldJfh8gEea1mp321au5gG+mCTRsPWMLlGpUZ3Ccmmo+pFv+CPdgkY
0XiWnSBJXGS1aznTGHkhBZfged5QOhgNloEZw/oEca7yXZihU9p+pnVZhnSnIK2OzOeSMQvkMcTO
ZGw2Q1bSyK6QgI3Fi0J7DbukohdBP6lVJpoUFXke6tzfIl2g6IGyTZ1XQrxz3b3tOaJuQPTCSP/O
HO3Xt7cUH8Y3sFvIfYsZcdNQcfxyGjJGjFu16JUWo/ydHfAvN0PPCz+YvhkZQAWbIBZlNuOPba4y
T3NhYt2vQzPGsDgj9W/FYvBaHw6OIG8W7TCG2ASTxnGG+rtpoURie/2bnf3X+5X3cWeP6FgS1+fD
yDrE5M0O668jRiBvf75w/9Wzf1i3Ib1SXHma1hjan7XxoFbKfWmQdGz/rRfwP2y3SASymB6VJHhV
dGzpk0jK5xpSSPQ7B/h/8RE+BlGPcxFRNELKwnW7dw5ozRxzE+XMcX/jkfkvlpP8sJw6GAp5Qd27
5TRBUO0gq/cNJGXNPP7OWG75m6/qX73Oh8NVW6E/Te5Ubykm4blhEGA+e5UzhzsK4QlhxdjDOf63
Lou8vId/OqU8RavQzIneLkUvGOlKE7v7OlgqufvzF/j1DswW/McXqDtSHTgBh7vYwZldBu39oiq3
1Ll9wnkqcwLvuxczUTS2XhMA5tkudTSsh8TKSqiOrh+0jRjb+/d387+/T/8R/6j/bgbW/dd/8u/v
NY1FGifmwz//6zr93tZd/dP85+Vh//hvf3zQf91ivPFo2h8/zPVX/fF//uGBPP/fX3/z1Xz9wz+2
lUk5Uvsf7fzwo8MH4/1FeKeX//n/+8f/9eP9WZ5m/eNvf/leM5q9PFsMrvmXv//p+Pa3v7yHfPzD
Fu3y/H//483XkscdzdcixTjt/z7XPx7w42tneKz6KwlvKlRKCSGon9nERlxL/vYX/6++7amQwlG6
tseYlZuuqul4//YXL/grZawjMGTxXDzOfAblcJEuf3LlXz3lhoJ0dD90Gel4f/l/H/wPl+i/L9k/
+7d9QCgChgSuJExGeJ4Q4BQfzY5rqs4FN2Jip2r621y+zswpQGk5xkS8EINZlec2cJ88sQuqgOig
skOg5vv7oPc+KTEylBmZXS1IruIfHe3lb3bmj2/QESp0PDARgEfH9/yPJR/NnBOKFD2jutjQZJ6T
HYJK6UMm7OKKXxwIgZYC5JvRlUfwQuvse8d87DFtyhn/ipwJFhTxTRnN3lUJW2Ed8yRHioqff34z
ystp9N/lScAbFERFOr60sfJE0fhhKyvE5QpKPLMoBvRrHQevCyTV69rvun3S9v0xi9v7mUnGpjbK
/7REQp66uWzW3ggrTsW1c7ATgQyt945clupeFsXBG0F+617PX9p4PDj6NQLyJCRZdg/G1U8xLjgn
rPCGbJ2VXbo34fyNaRaCWcQV1ELQFqKEgBrXwptCdfQsvv800RXvAkEOsoc/RNSTEde4cZlsmHCt
ncCSMCacaSOAIq+6KfhpMZa5k8XACKpSF9mRt4yPVsbYpCkWxpdhe2/6rP/NTn1Z/h+/zxBSMLeM
Eo7LCv3jLrdYjrYNIoKV1tYtJt+khed63oS1Ne1yFUC/icJj1kR4X1T2OW0lcpEqO2S2XcB+9+d7
REWf//waf0h+uVxj9koBuO97EBC4df74npCJYxdS4SDnNt50N7bWdK6W5UVPi7kZDS5aFcyWYvEf
hlz/xPArWLcF/nVlLT4RkfU7+8j3tKY/LjmPvSkMqPZ8FITehwKgrTB1HcoMawwj9BbdeXINUxKK
G9ovTBXqVzN5y51rSvTR6ejj3OeVZp9ODLbQZepXRw32yYX5c1XmEhxOvKpxDD97GazJoYeiqj3/
hPIKRCEuC9SrmQOKkSdH2BD11i5nTIV1h8MOxOjfnG0gTx+uv80nkhjTXfo8cdkq//hdpyPjVLAU
PBvaPDxaREeNUKDuCgP6T7kPwX4OnqLSqR47q47PyopQb1b6h5hL5/7yt0mn9WNcOdYJQXoC2p5a
BG5r5HcQpO9ENG96NKuPcJl+9LOTnSHPBJvEjpZd2Q5XVjqo+162ahta9WemshX2INmXkXjBp0EF
e5jyJ4xip+cQds8uO+N20W1L7HYvYvF0BSM/ZlqFvSSAPwYmkXsTIVw44FPHkM8Z2a3A5+CZNK/v
+0Xux9MG4y2LifC5BtaiZcnt49BX7lMpr+0wdp+LsVsPwk2u6xI+/PvKaqMAM5SlXFadTcqN7sbh
Svkj+4GuGQY6iT42+E88doh4lVWFu0L4qKya0P0kRLMdYFOtNOkQTOWC5TaL9HGyfeeg6yzcgLnU
N7oX9U3gzGcvL1hnwyCQR3bBlokLVr9yciDtJ/F1XMGbm9sR4g4vfnQ8iLsg1T375dHCbu9aOw+h
bdxrAEYLvlaudzVWFxuN089R+X6y7X0vuxmGtGXMIurdoIf6Zrr8kMu4DlXePRknGFbIGMR5Zo7U
7WzP0lemtZyDZ0FUXEw0nvTsfMbFJTo5ZWKdQhyDd42HG6Aj2/D2/QcQRLhFu3AIpqZKNlk44XNT
iR8chVeVfIvz+EtNK35fAjCfSh/UpsmRZzMswO2zUdWL0/a3HePFo3LSiCd23OsEltZKaLPJjfej
HtzmtVdwtqvFxOdacGwJRK8xAk+uN78xI1/nVV/fm+y1w/7zqXPGflsNHjustEt8VlJqumrG31HW
HXpeCVyIzO4zqslp5VftgiUVyEVnY9uW64ohREr/EgzOuAvM3OBZUby1ldfeKw3hqCr242WhF7VX
Yn3UHsjiOpLWPrx6HmeFG6Ldi0XXnOBq6nOTzt907fpvZdWgILGu328EJVX8gHdMUtf5qRPFsp9Y
whSYaiPejx8vSINbC9Bz51ijPNSD/QxLswSYRhpe+6oE0oFfGEd3C5cQRWKejld5HclTPrKXK4OJ
ZwcSahqR7v1KOWeyxQ1mOxAEnBYjmVBFy5oSgRHH5eR8f2gTuMG9pSL3YMeJf2yYTYBD65c0hCnf
a3jwdRP5+1osn2MmM1ctfoz7CRXDNhXpRYgge/gBMfHYTfCKoFiefEoDxKTn8vJjTlx87omEP6MN
23fYPTy+v7YwJAWUztCwhk26t4puhCqHv1jvzssuQu1u47r8miu4iIuLA0enqhYQgt+ERGvy/qiK
Cc4pc2v/CqTnR4pwaxOBSG/TMas3eMAJoG4THd73adeBuwsD03sccHso7XHZe9LPr5cAQ4XWWfTO
82tokVAWDwmqsjWMqiuDvuIpH9zycUpvYw9lt5sPEv9svr247x9DxGYtbrbXpUXkCCy64K7P4RSQ
1Za8VEjYIPZjluM6/XeCZBJMRVos08jPutbNcuor2Z7J+Khwm0BoGMeFOkbe3G21nauVldy7gU73
dVV+i2vpfQr1/NrExAQQP3oHiJSfF4sIuAFYPME7GBegZbxSyXITRqK4WWrEVllksk2aigwfFE58
OKqHzhqXg1tO0Sk0YX+IvseARUed6uB28csrxNbiVGTWl2wAlp9A+TfDmE23kDvT3SjcTTRNahfE
Y4IFJHl043ThgMb2+Pr+W4ca40XOw2dsZgpEW9eNUdWNNyOXUdgUgn5WHSrUuLO3CQSCnb+Uw1MA
m2ntuvmzFunwwN33GkhSYhrkXHs3RcybBU6z88AjD0Im/krXQ3RqLz8Cu543bSpQSUi4jgOtCSR7
DiZ3+pZKb8K3jVyfZIq23uDhl0CwIf5Qtjy5QLErU3ElePNXZimtKwrSaj9XuBxYBYbSmpH+NSk8
xapDSLW3jd47uR6PIs1/NuWir2JSTVd2aqc3oo46oErzkFvDC3wN5xjDNkZaWLK/qCl+8HDeXI29
274wYvqGe9W1NjgBIFipkHECCCX9iBRZt8mjbQVbMU1XcA+GJ/8SoC6v2kVi0VTiXJJAgfuSWrdT
P95EdX8HrY+b3CFrM/DEBFFlmU61Q/Lme6WZWDi2vte5oQ99O41BIdNgvIOBsbUzu7sB7ULYN+Tq
MBh1CNs+f81L64Z064OXudWtoFLbgxXdSIEQNOFE3QQzxjT4G4VnT54AUCPcw0ONu+SgdqEe5Ska
J+i4tjttUDDNu+yKGwLPY1nNd4s/mp0S9SFTFYketsIrQFbJlU471EMquooD4z5oqtMNcNuwhQsy
7ntVrIk6PCTBBHd8yM/vP9BCoG0zERYXQFr7xSmngxvq5IxqFXOKrD4tasquCwFSLVGcbUt0VddX
FTbYOD/xQ+LOu1bBNO3sUXUPMsZBqTb4y+1KsFicfQb3ucw0sh03us0yw0IJG3ufe9hmDsggnnOk
SOEY32TVDBZeh7dj1g23vMFg1xm9PNpJettCgB1q/AdrJ/yGHRy6pMtX1E0AIX6w5GdC2vJzm6dQ
CJPl1MRl/iB7b5t6InmUI462S4MzQJ35/bocLbPTqrxmut3TZS7jE0RSDaQOZTaztYVvjdueReJn
x1w4xwk3hbMg7/lMquz3pGrLG2NbkJF677Eb63ijx5mhhxU/N8AYax2W9oM2wbjNSxt01MfyOap6
Dy+boLVXBbyRxxyEIHPz+kJKbM9AF/Y6643ZjxM2V53kEZjPNXy81EF3tZTrKYl6zPNU/YkbeufX
ffkQpRdVtilv2wiOd+12l90mi+/L1GUdZO6zykd7W+iHafLz+0UEj32cYPBih8H9UPQwGOK4xrJD
j3djx0tQxSybXvfZtp+a5aW0nX2WUp/f2tGwvA2KaqoOrqhtKHjjmTQCXPI29eWju1X8MF/azMEr
OAZURPnT+DcQvqvbaBmebGA9hJTIYclc7O4c9zaui51Fc3/j+x3nncReDYgh3SxDtLbpU882wdk7
eoxo1TN4eVi6yOL+G9N95i2fVda8qcCqdg54MhBpbbI97FePyn/ZDO+eMjm3rj34zvNSTB2j+PQZ
u5fP7hQ+qLGqnnCNps5JEppfONPh/NDiDnlKU8gLYOp4LSArOPYxl+vPWzbnj1gRExSE4w7gSuiq
QILJfxiWhciytGsj7bbTFDGUwmwSdt/DsGQJHPrpi9tNzQkfyqumIYEFB3jyxaOiu33/ERfBFsF1
fE/uzbf3LzxJgf8ajCOPzv8h7MyW20babPtEiMCcyFsSnGdKsiTfIGTZxjzPePpeoOp0/8fV0b5R
lOyIskQSmd+w99oI1lAa/KXF/P+lkfOPK0y6XcGPrXNq/zlFQPqlJp7T62jmIZ4lpvRP+gSHuE4F
aNjQO5sdeHqU9v4qN8fh+n+/Wn8oM/nnpcVkyeGrwU/iiD/mpA6aSYIMPVzfReMse+TYa8ydHYIF
KJKFqlZbnMzJQuRszKJQ1meB2t/ZBHkB2zPHMS60ads69uxdHXUX+1R+VkWVn70o/Jt+93/pxsnR
c+jKWZYyo/oztBLrGS0KDLhFXRbfTKcCiKxBmwM99yNHisS8t9vCth9fHO/D7BWCS/WZo2MQBJrm
VvWXce+f/apKqp+psnwyyDBgYvXHvEKyVs0ZzfLvyzTzFkQwrHTGONcxVtOrqUVXOfjmXxat/xqP
4WjjTkavNA9J5L8UtSMf44jCMucdyQiqjpk3GaW//OolmrGdaPRNMLAhrUrnZd1TiyJkncL3gWf6
ZiXAch/HU2lqb7oWeLtAw12R2s7fMpb0f32weW2ZmegG40tTGH+ut7MRAZBmwoBnE/tK9a/NrhDj
pGnde/2oZdQCIG7ZF8aLSYrA4Evvzp3r7aO2fVcg5+InM/tDO+mvX9WYlcQT+yeGLnVq7Nu5VVTT
6u507cAUsN5XhFZehmL4JoF/n62UTe/YaPkreq/hL4eM8a9DRtqCCS5PD/ZeVf/zsfG91OywDlR4
eDHdIs2fXfSLaci7A3ax7jAF8b3UPcMNG797GWKJflM3Xud6+xhniBkFqcyLRzvD5R24E1L4hZ7G
ww5PJUYexXKWZt2P+77ofvbIECCi1nTWpLwh+1et90pIyrVKoZqelLUTSPNv47h//4qSMQxZYiaT
aV1z/pAP9MoQDehTcfrOvc0Eg27AvsdgyZF9vmrzrFka87mpiLpcmZkiH3EBf9Gm/2soqJFCbHFE
ORb/jNDEPIT9j90KzmDaWlOQeEzaJAbdiH0GpNUFknvnVjkJHfSjTIkmHK8Kk23XMyosCkO9DBy7
/Il5HmRQHmabvxycf05/5x/MtjmDTKiBjv44q/7jB5vkqCsZ9/miYlJ2bFLtiAI2Q4FZg1L1w6dc
Sz5bDZSwkmGaTKrIhEsJvS0VkIkQPeZ/eaUY4v8xP9NVdqOasBzgfrxrf4ad+gEsiNqDRqFHNWDB
HGnoPO2SS6hOBQkfXr8vtbbe+GatvjdO8akCinyq27TdZZKchhGkUu5zuqpFtG/0JNkrQU3UhbTa
7TQoKBWS7JZFvXaSZbdMEuRSeDz1BUev/AbxYB+3M2VTqacrzL9fYW3HewSmT/B+agTffnp5jMDt
7x2SxHOUg0+NH7WqpYD2cxpkdKFmn6OAkOvHk/Fo+Z1OqRmI8HhMfvDj6+T4Og+wjoebMFSqm2gk
9O/uDvW4Oeeah8FEOThZw68ShuZzbMvLY+ZVTU1y05035KaPngMgagMDr9CeZ+HsKmmAIj/a5UGz
flQD2kIDketLmMVXSJT1zsukevQcNKxhif22Ns/6/CUHIbf8ZyrSBcaO9sFaoNKLV8XQMMCuBnxg
VS1qtw1tb1HYYvg0s99IOZtffYeaQc3IaSQeKDzkftxcOofjxJbqLkH6ukO1kL7yooMHWUDGa+6P
X0VV5LZzPH1v65wXqNoMhKeW5YaGVRycRhZ3o/N+J15NYI4F/zlTcpCvUi3vaqIy5p/lWaYngjWA
XG+NtOG9pEH/hflnqcYC9siYAnuP9BwRV5+eKlnd7aQcP8wRKw9NknyFVZ1A4kuH5x4ZnasNWUNu
vWsMTGcMxvcrMFzjG2YeUJ2z7FmdsA6Arclu4+DTRMzdIebP5zFlCGdM5Zb8eOaWPN86LSi1a4sn
ZS7HW4HGNRf90RgBGZm1c8AcXB6Ef29TZbiKJhmO7JEbdjwShmsDqJpHboAMmS8R9GTPcSzSZxZB
Xx8boahrGPjGyzwHPyKRBhxrD64TBfJ7nIf0BtqnLLSCx9VUjwOgtMWEhXRfof9jNQEk3Xxwyice
Y3vsd2YVnTOrrm4hY8dKIlg2sJyRmZDzUQmMtdQbjYeEamVpltVnqTr6S5dN/vm/v2tSE7RsVIO2
klJe67FjVNENCEXrlgdDB4s0Eo78+EdUBS1w1OcNH9TxhjQW3miS/7IVA3A1LsQD3L37Y4bUM37Z
B+ZE80MN4BZTq6wxDYL5NPMPSU66G2oR6CGjG1ZxoPa7oARgNrXWdKlS7MJfh+uUO+FKqAYGFDM7
QHrbdb3iH1MufizWfcIDiKON5xPttjVZqy7zuler6M8DGKGrF2UgQCL9Z8re7ylImOEgH0J+4ctN
Aj3iKUVBs3ak9rOMrGdGUOaZrHaTIUX4akMPPFoonEYNgJmndOiBNMgEgML8VagU4XGKk1M3fwSq
PpZrIStKUc0Onh0MGQeRNXCNNeYNhxAfS+7FE0TqVj1Opnj/55NQivY8WZpc5qjO+U1wbuuxM/vv
/BOMn8oorGMuIbnBej01kZNeuXVSCrzewOfb8vD4ZGJGOhh2snybe+DX3VKxVZzHZn/DUZufHl/q
qsxPPoMbVoWJDkQvDZ/sDHCX3T3BfhSMSqJhCXEuPyspuwSjLqxN1vq/MR4PJ1aI+k5z1hZjkKU/
z4icifXL41pGO6HuAM5ubNyha1WJ6vXjp08n9Rl3Rbp9fJc559iTy2i+M71uF1WOtzF1MXxzdG9f
TKbuPo7aqfdqsC+av5uYGO870SdguNkCOPY5MYaRrglOamVV9f4xqEmhqTct6p+v0zoYwWllRnkN
mln1Weubxz9eO46ykbzbixJP5dFQ082UR4dw7hRguN9UKzL3tqlj+pBNtMWDs7IVFpBqbE4cW54F
xKHC5ROix21SAFYs1wCSgsFjcwYRyozPZt3xuPvWhzU1+ktEwsl5nMTHJERwqFRMSmx7xEnnGTkZ
Gik9s5hiMY6ldyDUxztYVautogF3fOIV+S4wK0xIVoxtgWmdq9d+cQxiq3abrB23STJYbqUq4NXq
EOCZ6kT3LBdAVh/FyKNnnOeKYWIo1wjB0YbeoXgvBGfaVJG5JYchOzhAzGJr4EmA/DjTUIjxDgrj
SdWMvUfHtSmFle0RchzGNh+/ZyZTwxFUnxIRmaTkASGCXfyhsmlZDXUGvKaIv1m9RwpRLA03E6RW
lPCK3Iyt6oHlz+VRJCFo07ahXurE1cAo0aeJuCATKi137NovCudmtAgT/bL/NJgb3XKfUJfKZuRj
klsJDp1wRIh+07pL0vIIOjtZPpoJI1VjV7L8BAKdfCoj3AIrH3wIgD0DJCNoXTnfnLJo33S7nxbC
Kiq3iYzutVPffHhgQx3U/qJLfzhxMP5Khuex654z8IwfSjSd2+xnVtDfoXCpVsrjkDBIXYtA4dXv
zThSjGh1dq0E+RpYwZZWodLlTBD7Dd2Qb3Zr3MctQErvrmMpICgr1KftWNqXx0/V8nsftAiApp8Q
x+HDAae4zQ+RjvATC+CnMBNnX6MmPZDd5Oa1zlywJS6oC1X/IIDeMDgSq9qu/Kexwd7PHTC9Z5H/
7EPwggR8M0ej27D96paO9BzYl4FYyW7bWmH4Ix37rcqzchu5iLkmirpcJ/M9piddQ0xGj0iqe/di
K3xVjXo3qnSZ+Bi0g4LbaAvslTEpHKhFGpndXsuha6ll/zFxFDLi14IN2AMVigT7wXoEdFdq9e2x
WjSzYJc44b6su26r9jlJZQYyDyTvOeUEtM80Bj6TdPGp0SfueXpJHHkeThkdpEaf9GTl6Gl+ru0o
3YW66rc7Hgey2OeWoApMJllUwms0BLaL8Q77/3y6+Wq+HIOWzpViFWLpEFxG+MCXrDEPvMObvp/y
1zD3g2PPg7mofT1AvTTG99aTrwNezHeiWwJI9iJ41kVfLo18eLFUJrVmKYOnvPDKW2lvFOU3BLiE
NBEKUjph4sYweO0nrF1brQkJK5qHd1HyTdgZ0VGjIGeiqGdDoZbtmxp/9ypNIaJbY3DNvJh1ZJXD
7+e823VpG2wzYvUSfWCmypI2zYdhIcDwkkjEYdLOP1orG0bGyatC3Ma+tfrhhP3sVAklf9ateq90
sLZSViGPTbBmgO6wJzs/CQ1Eii+7fpcFEYdLLBCSxSVjONzd7xNFA6hQeK1NJeINcRvpc9HyyVLb
8m85ksKclQ3/KTWgm6CTMNnX0nwJ588xmm6mcWVqDcJSmObRElnwMHepFFhxbe6Ux7S1q1qSZrRx
PNiahT9vNHacZOPhVA9W+0NhPfNtamFQ9wL5bZWm5rkPBpWosjc1MjELwoD7aNQMRslSG7TpOHRV
VxIN4iyIlLXX/pg2BydVCSAZOzjXjg3dcP420bt//oIeWaMSb7618K1pQCC92MBnjmZL2FgjU/Mi
UkrREOMS+6+0XOR18gwk19n2ZZCBIZPRVoX5rxpiYcz3A1ZIcWLBMK4GAXpO2uxK6XnK8wjG5aqn
BWYq0yue7DT4Hor2F6bbWepBhWpCh7zhO1Jnfc96Upr89D9fwjRCZTWq5aabh62GnPp100ql2WF/
FdnObEfxKXsNNhuBUkbcxDvcP+qyFo75UuKrE+QhbMh9FGSR0dUht5ZbdYTig/NRGxbacDDCKt49
5ocZv1Hoc35Pcuq2nl3D6RGt9gwjyNko3njVAtxBjw+hnKFCVQcjPLPTjzSuPVAffFEMPDOh0uO1
AbeHB0rf/M/Lwz71wyl7YtnmEwAD67GkPN9hh13EnRy/W05k7/CHiZvtA2gP8pXVFPWzDOLhakZL
5dOq8OoI3ctveWcNBz2LsFqBBeL4M9PtY6jMfpSd03DCBxceisb4NRbtdB2D6DPuuaJaIm4vWIKD
rwUlm5kzO+e58R6+kQ8JIhxU02NGMBHgdg6i9oaEf1j1siCQct4IeKKq9qIatpZx7BJT+V53oJNF
EoNHHLFDeWXzLCIhv2VW+IbqsgD6hEyB5ToTLdnBx4q8YWlH5WtbDeIU9ILPTSrjBX4SsSMMYIJx
BG3m8XYlP31pZ19z5jQm30UlVtCF8FDC+Cr6E9kMw4LcF38dQIN4klGhM+WQ8dlp1c1jZ0tH7dqm
giGqHWfTmKq/kHyqL6fIQwgsix+Ea8b7QO/ry6RydMps2uSmUq+iro1v7IFIDGg2SqePr0XVbnDR
lSut7Ab6cIxcWmp9drMH1pL/1MajVNuvhgoImeGiWVS5nRIRXqL53wiTTgE8Qz0l7V/STvpX1Q53
GQSEr0lk3E/9U+HYbxPpSZc+0H4nlaEebeBRO0VNt4oqpVhkqlA3zSD7Q+yryhYrc8/iA7DnVIOf
rMjvXJJf5Rw6okuJdMOxKitn22pQ2XQw/AfV6sa1pTTWE9VssRzikUMzr6zbGEJYtprqJWnCketN
szaW4j3Fiqe8qoP3JmLlSQbp9L2yjAMGu/DF62MSSUI66CpWtyVLv2dCE9lpUWVcvFrNrsTc4ESu
XiakU79UhBZdRl4rHLx0qTSh80sj9xIf+0nP7fA6DLV8xmwuBWlVU1VPq76Zc82UiA0iIzvkA1Fw
byPVAXGame44yR0iUDYmKPZWigXLVa9GiR9UantwNfk2dgBD9QCZ+NARfGUwQHQNT4brGIoYO6jU
WdcY7YltI6RMS0qxSNrOYDq8feiB0s6gZswgFJhmbe/zRtgby8T7iaEkPycVEIUfSWqteB/Gtzit
kf7Z/bcontWhVT+AFYvia+uE9uqx2GlFqW2nlJWmV8wPWzxe5WQNV8YSDRgL76CE0UcxVM3dBrh2
RAp9r+Kk3dRxC5VLVRw6zUlv11+XbV0CzWrmJqnmGTs9/ov8m1NpmtpXRWEMpX7OjZ3P/bGcYl+u
AKYH13YS/jUZJhZcesrqdf42NEjEKiDw7PCBtyh0RtYVPdjr+XOiKkRJ+KR8u+hHSW1zZLClaC2v
Y8GAIFZHAtRE8wxu6sdYgkK2CQi+qXWzKi2lXKl4hugCigr2OVLZHPyrqjKK8FA+WHLYMseJzmHb
otqs4rfcbvwT4pKQ7VtrLIs61b41/coAR/KqB+Vaj1tnVUUkcgQpfpEBCQCJdsiziujlcbk/vjgj
YotSnPghAiJn6u458PFGKGHK8lKXrzQ0yW58FHC2YRJCQzQFWOpwMwKAeI97EPEl+o5BC0hEEKHH
DCrUjhZjNRfUmOomhoaf2VM4DfUuoXiV2TK0NGQzylDf2mTKl1zk2fqhC/PzJ71WihOl6rI3gvEO
6ZXAOKjKjRycfULlhr06GBhk+P4dxm/l6Y/oSt/VHeRhIA2OSPnGFWytZAV7pGeWRPwE7P3kglzd
1erO2NNxmC68ex51p6gpjSzW1HUCxLTK47tQNLHK/TJ2c1bQZAyMyrmDrL0QJjuDqAj0M3Oz5mhC
Wl/GhMB1TjN9UL/j8Zb1O+hLbmfb+T3kVgxVWi0OEaIrD/GL/RObuMW1R46ZajT5MxsMMLTQi4vw
jUs4czV6sz1e6+gNkf7ajBjLq5V3eAyYBv8hBQburKqOD18qSK9l37XLiAaUkB7iSuwUxCpjD6BV
9zKHZwGa0eGZaKx9B17vsYGEeGkAegTrEZHaNyqa8xIXCZnNxFkt7bT+QfYgyiPdVkhdZFQEgFZW
NzNWf+tJWO6boSfiMO7P3ErNxUH+VErfPil6+y3KeGmaEGIvbj39QtBChmWbswW7WDq6fYKxZFAB
dNYIl9df/Tn4bfR4Te2aPQiLzurlftSDp+7xBPfUM6Sywq/j3q02eRpPcyhJtWHbwyNYNXO4dHPA
/Wm+DiR1lG0wrkXtRWv2J/IUTLbX7BrLKteQQYwrirJNAY/yxNLSPstpYqLkk64s4zeyj4wXijJI
yFnwamTQUSId0lAF7U0LzegWzsWwUJqY8tl66fpGcUtpRffHl5rkJsNUISrOf9SUtsmZX7+VaiDc
XKuCVT9GDY05K8vl2EMp+/o+IzTqUuvt97yHntnL+pXLAKO4rkLnVUsE8vTNF5RzyuXxXyWoLHcA
RciKvwqA+9M4mJZhPfUOZQGRgdOhmqWZxEXXbtYrb3mXwUluQoVQOjMeT/ZAhC9Ad3X+bXU/y++4
fb7uep4jlgxDA7LSsd2i6B0+3/9vaf24kUFMgMnjhmLV/igPSg+B3TCMdy2p06s+Jsjb8mtveMYx
bkkbJwhDXLXyqc1EuPUHiZxzPl0qjWWVAN25T7i2tsSeNUuoaPleBysLQJZXEIZTutEKe2QbR9hE
7v1qErqSiKeZUPXxLvIpPhMeuf6SbTaWTQrMGD3Vdov4ZupU16wnZ0vCECD0WqhrvyLTScjGug06
41gxSJMOSJO7uCMUGdnQIs29YDOEZbmdkEqdiRNZ1wkI3F4tE9dslfhkNBBh5BS9sSKqb80gyA2c
gQmqyKwncswIK3U4xaauoDcfv0ez/uTxJciMQwTnYBVPBkl6vm9vcPwuOynKW2/i52EQaZ66V03L
i2+a47llk/UXv042ttEGT/3cEFpjGHH7TPJS4qC7lFLBROGweQGYv3yoyqz5mo0ZvVLmNeGaOHTt
8PiiF3m1NfRxbwPc2bfDOa/9knpoKpDbw6Oj7ZmXXK3OyCR8QVXd7C0Hr6tNugwu+SYzVxV/t6DR
P5tCGbdfY+t50tk1ojkGv4datESPAT20SwViX2r9aNFAH0ADm4e0deAzpuqt05Ktr9z1cJQbjHGs
ipjdPL7Ukf5h9UCsVr6ejvu8TBh5UgM+PoC4kNqFPirRLrAdTpKcDxO7+2Cl1Za5ZZXbs2Cxynvq
QLgXHWxEAxZgGDXjedLC8fz4L6dQ1yF1E9OwAYvlfBg8vmg2gzn2Jrmrie4jAqZz6tuuP3d1+y5B
5D2VXFaUN81dxBwvpSBdq7LXAtzXfvTDn1+K33igyffm6gTlVUowZTqRM5ezP63FuI71YsZ/2NgN
Mz1aDR2EOHgp3TMqEkA2+hzpln1gNDDf5tJq2WICWBpsqsirZP6jO1G0GSuPEzwb3oxGddzELqaL
gMq4CYy0RzzLX4ajZ4HkpjHzCJxZgaHpXj1FU8FwT/r+8S3iO7zmhEiCMGWEl7TDnbeSMGv2xpMf
AxTVp9g1SnQMfme2hzJpXoEIj89d4A3bPiA4RFip8Q2jxrGB6QxeOaP+WJYaIutFFXPqxn7wy+6j
lyKX4jtUUgaPoREdZOgDTeYePcBIBN44D0f++Ra1zuPbGJjl1iiZKhrUu8BHBBnZscY2M9TOQ5J1
t6nvfniNHa5Ser11pMfZtajSgHgm01g+vnUM4yk0reJEYk7tji3NsEY9/NyRYrlHPzwtmjhD2WoE
wSqdJVx6FB4Y74L6m4c7RWkSZ8oWq4vaGgjnaN6HJDXvLODflHHIjo8/qiffIkGbgMewTa2vH76y
eijMWfnPt7ljlTgEFIJsINyYwDjeQYahlJsUPAETWrpAHVbEOzK1rVJ6MxSLxF045BAN6TN5BfaN
yxWmDd+F6RQ/MwCXWApbYTabgCiyi8k06eJn4adEI4PsgQ9oDdhu30/6eRqng6h1+2eU2ityzX8p
ZDHfbYeFdVrW3iFPqz3gouAJZMu2ltM2HcZfI6hhpi/zlC7UenspKTs4Fxtto6ucC4+D25+4fjIO
G8J8udkfV2aIA/VIUZN9LTKTqbOOQ4RabD6u23B8K5OyWOV9AFmOXIq3gfyy0Sqqc+/7z9aQkqFD
A76kXVfeU5u0nLEdu0tejRWNPOSkOqJlzVkIbcMySFfJyI3RqHr45vvDhZT7eKv1PSHmdiyPGuak
pZRx/WFb3bFMs/GlrcG/wDZms6MTSDEXMgz6qhuVd3ZJO17XOiP8k6Df/eOsRaVC12olzapt3FSk
DCv++4vBUmNZaB9W2yhc4Iz0eH43k6amL1XS9sdBCvKvrVC52YL/qRaZ64fq3acc42Zbh6Q/v0/M
p9zAFv1ebWr72ew70PCg8floBQshswX2muK3EUCgjuz6CSzk1W4DBL1dEdwAQHXw30oDr9qM/A5h
S7NhXpGmCpp5fiDgZWXX2m/JnmKB0xr+pimNbsa6G1c7SM0r+mGSLzMBuztIdyZ37BsB6aWcyt3X
XQpgkjXfmJ/anlZoUY9eudSN+rMBtYG+MVDTZa4xnMD8Puw8/zWcNZs2jKbjQELDKs9Lsp7tRDum
I2ue0vDeBtpk2C9ZcrXCPl/3XnNp5v28HSanpKnxRRR26eJYuwVp0WyEUlYHq1RoL2epWjJC3R45
lKNlyTyziWzvQIp24FJCGbvHckAg2nAJWEMeQ6LZDirfGg8YsZDWIH+dmhqautNV5RzoJ46qehG9
Ht0VgDEp4LJnam/wDFW+9X1HPz0O5lEQIkdwBGkZSE3xL6nHR7Fa1JnYer1zY/gI+0cP0xOYJML7
EEuaZU5YpNbIKx/F1rXTMT58TSpUDMm3fj59Bu6jXT7OZaT1hMOz2lY982dYTAc/FUfTHMsTrbt3
030tuxp9v8hQSDK1ICv7sZM3BD5Fr2huaU7iBC8nGTRRuMtBIt9CAF7LzOxexrhob8bEjY7BetnZ
qbFkGkiQZjxs07aMT1Enjauh12urm4YzsvK3rHX6A+EV4lZ6mbhlsKE9y6u3YJOw/Mx/3pELfmKB
BEqE7x5/FI0xrFyfnTvXVos4fqD7HTTz3siL70k27SYTaz8pzxV79Q0aeZ+4CCwkj/optHECacRw
xYXdIgJlXd6r1Fvwx5TlV9M+j98fyxhY9+Z5PhYXFJ8cU2IqgCKP6qvQrXes3ixktLg6g7YB1TBV
+SlFSbuasD2sHtPWNsL1AtecaBIsDbK11x46sXo2+Q1lyQ444xPXEe7FIrC0lgxoO7fvYnjWVKUP
80bQNcE26qPvXm2AWRvtEDi1ASWdedfSA6a2toDauaYdfsLpjO4eSWVHfH3XBrnwfqjK/lT1CHeZ
Aq95ZT8ycCKLqE4Ic5g1t01RXB4qXEUlX7PXzByVLcUw8sDxrCLC5zZK/T1lD5Ycu73RHf0OYvYo
HnLija4Xn1OsaRc/SH5UCoMZUWjBDzMb2a9xN7J7/5ZRey4h5OBIinEUQnQn8NKCtRfMoHYmdxKi
RTAqJ6bans3g5YMgg46EQjxKaefvU4vsJGH9IJzYWkexdjf7kMlewH6nsdn9jcGRCdHaG71uK2XA
+Ac+HihtINUdboXMnyLXyYM3ZLmxNC+qY0IiR+k7GWqE5wWmHhP8K2nQ1NSNa3Nqg4xd6Xkvtmml
EDZiFdZqUoiBlxK3l8lN4fVyfOrGPqD+w7RiwZPdgMoOV6FHQq2RbgYrTrDdhEykiHtdjuqcwQgG
vZThR1CwAMf/cKvsasKXJog17dh56Cr7fygk75SkCGfIz7OC6uB1I5YM5+7smrSJV02jvLHPQOfg
6NsQL+TOJwNSoU/FFCEbV6V1t6XismD2lyCDeWmpKYe+Y4drNHsPpNsKwMq+Tsi8HrLkp1ZQX03x
S6UyHDYYAK8Q3pBlo30GfYkQW9e31mDNH8oS9mNRAysjjKftHbdUi+HKuGmpT80Lq9a3asi+E3QD
4E5ZJQaJqI6vMT7sPmvvFxT2mxfCsDT6dG4ySprJ0OWTk+79+mKrXr72EoWkp1Zmu2aaHS+eItc0
0L8CBawx7yEUgm2F/I05SXYmOmBB1EjTD966IQt+4YcRmKshthiy4jImXvx3rJjFQXpCdxnaM9KO
aWMqdTjYyn2KBKZQDXdZVmYx5yzZp5VCekwtgZ+CpPQJz2rvji7akwCqsEI3lC+HiiULic4hV33q
HWpLgj9EMbgQZfgyz9mPNixxt2VL4DMGcgz7kCkByxcHpUchmfN2Uh2J6AYF3/YTkQ98zpLQW9kl
sQNNxymj9rrcYEbWjFjfoUsaHHKXDCO4daFZbQb1Mzedz0whjQzZDgTTIA+J4MkZOHZQWVj/C5Ws
P4/kgJ0xrLJUsVn/1vwE96qOaleplI9ITVfo4ujOPfGR26npMm/TofTSILYUXH09/pTkU67w/xFR
h54BpyTzqqCOGjcycSMIP974oToroh2xt4ftZMlD1UhUJVDidr4YXpIka7aDTRWbczWgpSgkdqZM
96DcMb/z0/6oTIQyJ8n4C9AtkW7MG3HzLH3dYripTLhZPPOgkVqysC2TwOqdr0Agl0oWEMvCE25a
XXv1rHbnBLN/IcVZ2mGcFAHoefaIsC5JXESxh3qG6dcT3qrkKKNs0yhtSenEZkbH7tZOOREyMgNE
TSnjNrgxbAvmeVycYkJ/xybD8jDW8Q6GMUcn0gqtVJ4IZj4SWrgLy3oPOJEus7TID56Se8MvjLSc
k0EvScJgHrlVTOJDc9nujXSHHoUhOprkCB993dg4aYh+c37mmp8ymxs4g9S0XE0lr1hvm+OarBNI
/9ZPC7rzGh9fvRgZZ3JSGYwY7c5YqnYM+F4hBtgTT1SA5EurxSfcFHSZPWIW3a6uWvvNU8lTImMA
HaKSnBENfnfUfjZ1heDqSOP2Mo+3U2GToiXXCZ2hBPkjSPjRypEQv/SnLJ1pbTp3kgjiBajjdNv2
MP1ablYWJXVLAHhhLQHGL8csKHfpAO3ESunIO/Kdc1JOF0yMnxS8hwgjo29jjSSy881kV9lluK5Y
cazaSrzi0RAXi/d8QsDSt1Z85B3PNnYR/S4Aoq2EHSIeJvyNqkzupIMOOio7kiDKDWbmaGNGKuf3
gALVaMXRjo2ngAiOpall51k54bLRh+1jEd7UtKHhIt8wsJD/YOhzmhJQ4CKw0Zj6rX+A6EfsT1Zs
FQcfh+VRg2ZBvclA4NqTvAcBAzu134+hWp1Qb5cLhp8Xzix1Y/IG6fqkLdSp/6lj/6Fnq2PXHPRf
CUtpN4pRZuZKdtIthH0MpYmdDbRm7edhurC9wSbd94cniBWj92GK12KIztm7LkwHdpc2yoR8OxY2
tKYpe5GMjCy/36gJUy4iHCw3xTK8KEBrLvSOxb/nd90CSrC/LM2qXQE1CzfenGOjq0xjCTs1XFE0
54RMuKVnkmnu52uHSFW2BzZJCVwlNPVjT1RpArqw8KNtBQDW7TyLfXS8GsO8c70U8RIKGodMl9A+
Ybcs/d8AioeTN1K2+xxIbtnr1doo2IcHnrNOk2llltJe+NGbGnIbV7q24QZsFyM6taewat4xil6E
Yb9Zlv8NGXVxIfEVyAQfHOplVwsgX9jDDbXSu8rid8Eu8IcBtXpZ+5SvphXvAt+2blH30XFYuVVe
faRa4i9S+JMBbtlVEXafWU864mgM3LHtvPbQpucQ2PQykuHKcrJ7OrZkKOFBZ2IdLnpyEk0PmStA
LX1rV/U3+PeTYUDwGLzLlJijayfslE17gndPRPWCEXzoRg1xQJH50+goMKiRPTeYmoNmhGy5QAEv
uUjIoWlRtLSklVqVg7fY086oE7O1r5wr2uAttjny3/1v/NoHU1eHNZja0p0YijK1aydauD6rMt6i
UHcZ28mlpr3bPKLowTRuaCQAesnKhJoDy/FA4Ai7U95a1gjY1wl0NII5xJ77bayZhPhDs0sBYiyb
KPqBJOu/iDqv5raVNYv+oUEVUiO8EgQzlYOlF5Qk28ipATTCr78L9J2ZF9dxOpZIovsLe6+N2ldL
L1PkfyHnQbXnjLxCvjy1eXcpFQdqV8QoV4gUoIjzQPLQrP94rnznk//Mdp/cGTQlcBITfFGjbj/I
ot+aKXVaiVEUhSC+5rn/HKmw9h6dJHNJrlFkURaBQOgb0weCL1UQNU0b9HFZhaziYZ/OoIBAjBp3
KOSRBJG4sKZLoikJJ0s8GDkUWSTyL1XV1TvKVMTi3hcSpzDpiIXT+99Jn/CppovRZMlJ7D+vsdMB
EjvtNDWOvcmr9GI4hUklvqbLod9Cz0R4eNIVYO27knihjHJfeKDti5pYpnLKL1rFkrLPWGJDRjeK
pjl6s/tbyfpDHycVRg0bYjmMoamjmRw9SFQjk0U8sP0F2EA0M+SLfOe9H7jI7bkct54/XFVG7HbR
au9CEcxad3B59UdE68bG5rFHU71rSMHcJjU1BL7bN9wyDn5cok1Vi/MYNgl9aqLG3ZQnvwwu3DSr
T/NMrWVj1qd6D808e2pU0W8KobOqxyLZRBqfSE0yVdWL5k4jJq8jP8auCyAHEecitV+StvglTBJY
nN5Dfjp7h5SV6fog2NzmZWrzGe/8RztePeeFuWdL/LnOhEgo+GlcD5yztZ2UGTM1Xli4igz4w0gt
rmuYLtsoZ8M1tldZxj7NTpGHU5H9FDoazNrQDJyy3m4cdWfLvssk2zV5tK0pvgzmHSuJdLcAzyd2
y2KQX3YnOiafukvBH2jcr6jqBMMMDlMxt1RGOl9sJR+lGb8VldMeTe0H6pVGeKQi1k/vSNJLpn6L
Z+LQK/XetDLbMwan9CrIm+yw9yM5aGCpyGdi7YodEUlBKrm+bT8hIMJaPyyec3LGtaIu/O5MDaxB
6Oe55VbPYtp63qk5KPUWnEPUEGTZv8yV0veGaxywRWgktA3EbfBxQAFxkMs07ZEu8ARIa8eyLT86
Pemi6e9ezGSUG+7ebpWxTUyFnW3hWTJy3Tm0fX/E+zxs54yjoF4cUC9GWKc+FVJ2VtUpi4jpBQS9
yrbauw45O9MLsfN7wl2maibr0jYJMIwZfObpthQMoqQ+BEOVF4cJXx1c5d9Eoj7ptTPvitrEkC2h
l0ftL5AWDMIsrAIuJrDAn/fWAorAzbqTp7lia/jeJmMYkaOzQqIv++decJhaFflIpdV/Fn6lPU3s
0FJMUY77XZFI+aG7iJj6tEw3g+jpXfohiEop9nZBjqspJAQOB4SOy0wNBv4mjiKHJUEk6YKA20YY
7IlbnwCJV3q+z7Wz02fRKbdSP6g05FqCqXjfQ0BxltCKnH4D5TwmuT4CPYwGDygjE2YkSnap9iNv
sQUjK6ykl+ycIUoCHJinoSbO0YM0FgCteahdZCbt6JxS314o0eqSIKADGt/3OLHhJpeJCktO1gQv
WUhMwJffmXB+M1/uU/8PhVayLyf3gZH/pi8Ua5OawPgsLaG2eMZDx6G8h4VMGiJ8mEaoEy/3NckJ
sxJD9OhNKBALqW+x0Ylt0ocL6hOyHsYE+tSCQKjd4jsBYDFYvxuP2cXsoX1n5QWGm6Zk5oNA7jSF
OpSmjYhlt1MmxvNFCoeqg2hiDAR5rr/JIj1gKag2Gbl8Qe9AwlANOscNKHGxRQSYb1MjD1IbrfmI
Dx00qPy0EgxOLETvbQxbpMFW7ck2UG8wvjc9nkcUtOQ9vVdYjnc0KihsMgZ+ICHCDpWxBjn3YEdD
oAjICAevZGPIf+BAnb4SAZWbCY5EyFqQpdHXRzuC7jWNxh3v4HJQc4tOwX8VVH5HaZXb0Y2+XSiE
DUZLAtqkCEa00Ktmk5VPUSPcLDSBGoqfeswTzj1bQXQZv5Vl2Vsm4PGOaF9zrMy9dMytaSD2qcHC
mznmGYgSM6PfK8j1c1vOxMuBeX9YEwE0fGadndBt9nnMkQYKIyY3+NJ3VRVasvlT99VjjRmI84Hl
iVt9oO0jWyFdPmrOFl4zh9AbZxUz87aZJL1SKfGRlU+aMJdtSjvHVcgZaOszo89kD4yJft+14FOX
+c5y7cOAPPjaq4kASxBcQVoa53kZOdLJjzW8gzNoZL65JBBKIymCbiKAqv3KTdh8Ts9olgOiZ2ri
3KVLPwZ9U43neCFqVB+fI9PzL0k6v1mLICpEezS05HN2rUe3UgtDyCTfkcgoA2fhNUqt0sBnYCK1
5lAzPTRfLXHDphgfG82BITtaZ21Rz7r8ldpY//HUgj23kHhIxQpdi+CcSqAGKVmP4+BvEGkRSq4D
a0ecKTgSbBb2JHgOWnknKp2J6NyeBiNzA0Q6SejbFjOy7B1Ipx1S+Sb7YqJra5GF7KRNIQgW4ACE
7a6YkhF7ON2vGxOXO91AF6nYGyZv5VCwBh1BjJV694AmDsFXWYOLN/NTlCg39GG5stOePmVVP/t8
5ZsxRemkkEJLIcQm+UVszRzGhzroutRkL9C/6HAu7nC4H9hWpsj7ktd0DSoRdm/tKkMHAYRmtLWt
cGjI4oIWNTctyFzbeaqZRoft+L0giSVLG4dmWVXnrh0O4zAs92bGE+0LamFbPrH+wf3mQb5FdLxR
krx4bNyvqVy51NrUh5OBpw7w0VY3Si4W11rrWlQP2EK3TM3RipfWuei/iAN0LwZpIVUkd2TgHTsU
/QHS9JbIW4JakjWvQsQnZzBRWlXdVnea+JTaYN6paUmEaT+aoXuzCQCbC5OnAzT5zuvkvRsT99RG
85Eztdl36fArUolxqLX8m0VufGLGbG2sGJmlGm1kc4QVLWJInwfXOSGzhTHmk4W9uEBIPgZIiqfB
Vj+iyP4MhcUT4w80DNOwiQoICmn34le1CAsEz6Ff6H+K0XxizFtt6eYmeikXjTdhx8ind2Ub98G+
sJknLYj/tz3wMRknS9COTDIWO1MnMeSvdcZEqC7qdkv2BioaqUXbdBl4BJBV6Wmxb5y0P7vtfCB/
nLREMioOfeU/ZMkYDOvYynEVKXexEHg7ehFgBmGUkKFcsEd3nwgr35rUhLY9LFe9HA6WJ6zN4DML
jxSjJhpQ1j36kG1lQ4RHNM2SzSODnrYZ9lIt9dHsTTLnEU3GS0s8o/WTqlQ7WOnz7OZsi0j0Rt73
u7ET/o5As2QzJ0l70AeO+QSy69q4CP7bpSTtsl+Qf5KdcjdLbDtrjDDrRJQsQVLwHonUZEptgTSw
xu9p6e56NmubfMSN0GuUf8Q3YMHh8lQAHjZOMR96lrsbafSPEfIIymdvS0YCbND0rsEPcNbd6suU
xcVtChsRr3EdlPjbJUWO6iG/d4bWZ6hJQi3TuCoqog2gJMZ1bOLghHxO5aXtUCHSUypJf5t0DL5c
mo4kbyumQdGO0Vu/jxc2miJdQ1yL66hemirFQjpqzUFF7NdEKdCx18uHI7PkKkoEH8ZQUFDwfEK1
wKsYglW2ODgQkA1S+zNb5ptKNHNH/43LC4ei17DgNbAjbCz+deQ1V3rICCExnxE+1p9JJA8xWfGb
EqV5fcxMhnttqw2nrFkHs4RBzsyGvL646Mb8NeiNfiIC9othjA5ChGlxZcyAZKo7JHWvAsD8oZbZ
p0mozJbq6lsJsMTMf3kKuuFtqDTn4mV7UtJ2GSSjsJoGj+nxcva73kR3krwzaTQBNQLpiVKoG5Lx
/B6awd9kbh+IyA5bY8rPkY4aYcjdhvdRO7t6q961Qh70xo6CUVNV6Ngpjwv+Ow7JJ3RWWqAN8deo
Ew5mVjEORe7XoALmwnZPZ6Bd9VAb9cdcqGjX5RZbzLn4TOG9mPBJ1EznogjXjSMAgpnLZ7GtjIeM
wJmwa6shnK3uqvXJ/aDVPzaifPo4qkhPoBEs599jpGMsLLlCZ1Za74nbZ/fkoLKMiU1p7iOBrbWZ
sjEgiwT4nlA72ZGUJZU6lhbaMQyWz4VbzmTbWu+QO2fgOePEtRMMZKbvaXQYkgzju9Q6IkeJOLEW
S2HcYgQ4FuVzrPGYKmO6EtDedBCfFoERRJlo+Rzrd7cA5MNv+uhFqIaklW5hyQMvscx8S1IpXZNP
dYrYwsFRWA6hrCr4P3r6ToLWec4LRWB4SsGXaQZn3DrtzlX64MH5JiXJ3JDCFZ8jKe56l4g+XitF
Py9zZj7taucncpdwySFY6ugrIfwkAIuGPS7S0tO0OE9jna3BfC4YqAYTTWYsT2adPkiy4/nAZ4+5
Nz73LnO4YX6b1dA84zvd1fPwgZOhvqApfXNwUE1GdJ2q6FrK6TkmJGfjtNEz6w0aP/MrnZi/54J6
W321XcJ8KjKqy/BLGTrNPC7SIknpBvpYDztvnjZu2uWXWhH23MMS3wIj4nql2+W8nv+0kbHVzcy6
DKizxSQ/DX9mdt7xB8tsDWkxot+VTAnqznil/AUuUC7ZGqSEZF6MIsr//cBLvOlZ+YTxHC37oYx/
ai9ba77kt4UHfQ+snwR4099psLuROlAjVy07SLm2c6wyRyEPS9PxzuflPrfo+ZECAoX9lhbaPSm4
5A2EoJH+4JiEZVW1+ZkNfyaGAJsx1o1rN8xcpm4iNoiNvydL/U1LGh5rRnRa/Z7jDmHAyOCzsJ1f
mU/DnRvtZrRoH1RhfVaJ5UFKjI5Gy5pJVDFTReawzUwVSH4XOSnGHp+iydMEwRHJRphCYz6YiC1w
LGUhstYh8BbnRSoTFbRHOx5XOkHjjIBjle2sYeqYA4/6oSkopdbkawDf9mYZGSHykI429xx6Gm2L
Jd706IsRZXuHHLlQs/R22EnrT8+2Aabp90RruVkgj1PAF/cDM1LWFYoaf4mPqtEZdSEGouUi3Z1J
FVP6iQtDWmLjTQIRevUGQvrN1jjUsvYdPij2J1Php1flK4FwXPiaRbc3mOjtPYPmvhlOhNn96ZOo
OBHT+kVnByXfTY9IZoEeqO6p8712Lxlkp7pBgsDkMZ+0GQypr9lW2CY40UUxvY4zGiXzTyL637zm
xtbNGIdnadx+NmiZzSkCzE9c4Ran3N6fMvFY2NVWSxby48HWLM2elRJIls6LQ77QT+GyvLCE/+5z
XMl0bbeRaJna32xCg9M3J5w7A+fAulJwOnlk+vbhNQyZhUlfPLRzqCY+eDpNmM40MBGDvXMdaiSO
ygLeXN7aV0tQFtgFdss16m1Hj/sZzT3Ewv4zreIpRB3ICESAv4sm+mvKOxCPcebt2P9y04CjgvQR
Aq+pt52ouTpUxDJRI1E3G3lpWzPdpl2ytT2GJCRpA/dK7OfFV8XJI4Z28JI0jIlhYJ5WbNsSEUer
mJ67zq6LZudKwjOPJSsyhVgrNAwDpVy31/WxucKEYzs2bJcENbVboCBru4WodhIsa5EUrylhOwng
rhNii42jF+zepgpYlcCQFSWHhSY+0Kl3zWmgW81gNPjKQzOwQAnElnEkrgINas2FpKUMCXzLYRDG
Ijdwx/rOsBgVUBNNQW8m1xyfT2ipb5P8wVVBV+J4MggbrxnCO81MJ2QkT61j7tnsRjvV4lzoKRlT
grTp6ru9XZOylJs5m3/x3iQjWEd03hYZfXCNjSN7D3wTy+pEdZ4radeB8IojhLUNOUYwJtsAeOWf
AU28P35EdBe+7pZHo3SezaT2kWIYDFUpProIezbLgua7pcWf018kGI5h682SLS4fxJjjRFcUp8pD
zqGNcwBwNSQHjwsASsImIpWjibDUR8RB4wSlLh1qJuvjYgCVGOuZ5oviE0gI/xynAZs0tcnZywUA
thgL9An/R4+OrZutRyYjKO2cmMZ5eC+RT9Yiyp9kXRxG0Q+hJiMqn8Y7TgwAaOR9SjWwbBxp+X4o
PpuFT2UWmR+xsMoT2W8oHhijOHLG2TG2NeIuz2JDiv2qMXUGevUVKA6WCGA/W8/NNzS77daFSLfl
dT96lZZisySsKFnKi+qEGbAJ3wwShm1PKxXUJZM25oDJlBeBB9clnGv+T67La4CBRHDeiScNr68v
uWO96a5yYqRBOoPyHmVLmi04Sfvpp4yK6eCXQxPYNdv8zn5HeIFm0x3yK8MbSBtWzUNWtjXZdHRw
PXPy0ZHV1hfVT4YDXW89HYrBDOgMTeuQ8uZ769YIhUB1RUe+ba255U/nFVM7vPw00jG/KR4HP30f
V32y7T0uplZjgtujjnr0Yzt6dAqLTXaxXJ3cu3STFtS6qM8OCTwsDlvC9UaiXfmWqB6W8lxCtCnj
ipEwwbsxyN19C+Zr42MLxhXJ6Fmly1nE0ZNO4grzI76hudXWyBvCoLxohXYaFBBNBIPXp4jQ3RN7
zXqDcnyz+Dkh7tBcRMIMTcYeYuY1lswtvyd4AWEE7Z1GSO9AJ5HjpkXMNbGclEjd9zM1MDnZW3gT
Eq8lvJpemd5liBp2Fy6fIiFfEOCcDSd2tssCsA70pnuogdXxufFO89CtoJZ542f1Y9MmzlarKLXj
3vx0TCzk2ZM3aNqOEkfsOOU2UsFiHtZg+6lZdqsEzpu9V+7j+ohNCgJDa7Gm8+V54USweopgIxbT
MU3zvZrnP7RyxWZx+NTSnWhaN138aj5j43XCVs2hLelBlBJdWHIH97iiTrMy7vyOMPNcVS9W61wt
wgjv5AjFKfbHPGAGeSyzBCS6NpcBhQm4IeYecW89DQn5iSyC8h3KgD4Q7rm1k3mDwjB0Kss+4V3k
UZjyKPTG6WCr8VsfSoSYTV2jYXLuGTlSbzIz2JaTsQ3ZZy+XhUXbkpfWjjIY7QREld7JrMPyWlT6
54gj6DlaLSJT/p34RXkPgu9O5j+EGj4wqlCXxmGEBOQek9RUYLFhqIP45lRDRdu1wrWZmSe/MrA3
bAw/RuCsSGw7bOBYbEPkmH9ZqAkGHsm9LaZo7/RWDK3GeNUy/5pn5dWwogYFp65t0TU/xhh/0iyV
Z7tkVlroxpsa9cCbQa1UvfozpF25QxqicUnwTXUfcGdQpFjoqZX8rHI2PR1n9OLwESZ1FFM1bK6Y
Z+nQrqpGZ7EQLDCsJow+NNv5pfN0h16CuiSv6AOipggSTAxmKVDjqI5RIgauOBY11MvlJYoTMNHA
PSEhJ70OeLlhIulh2bFjxjMo9nYjRnhuoJT2OcZBUPyxK98NUHJ9anXdb6PF2AkwVjTE8QvOWZTl
RWFz4+MW11WIy0sCyR+FI3Yx8lQvYdFguJ2+FymGgcg7sXjbFat4f2bR0SfjI8l5+AN1C+FI7Lsn
q36SIGLcfp+7iNDQXnz6udI23tLaeBd14oRQpuuWsSqBs0tGReU51s6a/hY5819zeNZjyUKYj/PU
Spoq3Yofc0dn/nBfaNm8ZxR30RG+bAxfa7Ypgthd2T01XjUz/UvTjRE5J6zM0Q7TxCYajOpQG2KH
J8U52EscsqCxt1apMwCw5lCsd7czlOri6XT7k6OFdQZ7zYXPj55whCYzlxqR7BpBSMnkboi7DNmc
IfFQ39A2V4NsX4f+jK+FgnOPC46cvsae0xPRWWBq2CB7ail27gkiT3duhf5mMGaEsRoj8aEaVHjH
LjjZ3nyHyogjZOeTBcZYg3mzVPXj1KvrKE3k7JQPDUMoJMDJtYwSfxvTtcNvYIwx3fcV6F5tNZEw
0G839uRqB00Zn2oJjPR5ZPge85eZfDPTr0viK8G2Gh1VVjFp6i5m5nia9ObJisu9wknKgSf981T3
D4bR055aTY+V2v2gnG5Rn1zaHM+GU+TwEYBlXwmGRDY1qzutGcQptm2c2U5/bfC+kbT6YGoPhkjg
jurM2azOO1jUTpul0WIaRk/H4gaWWkzNzP/D83c3zkWtj0i1JHk5mHzFBkkGKj8fAsVq7IMUxNuB
Kg5pEnydiQ+cNS1AoxNQZLWI+/sbjqvKFXdXwe6TCZ7f4tmHx+2cXc3SGMRoNECIe63WdQ6eVZKq
KVy1p3lCZeki5SxZ9jN0ebnpQo2KowuSkL0HxI8uJfHPCUr6IEYhzgKfkd7tj1Ed5mdUwN7m5u9e
Z1cr+bvPRj6GS4ejLkX6jFbtFXkSKGRAwx3mKYaCAAJ5FanM0izEVJVxPvvxSy29tXJR3xOIIVvz
9jp17iP3VveIBttkyJZwX5aGDG4vhCVGRq4LUkCkrxBLEaznyJqdYbrmqRcuCKSOEsXra1dhs1sa
ezMJqBV1hM0yTqAbJEh5XwGo0A8s+pNSRA4OIM1MjWTL9R81RI3LQnbqEtWZx82RY8tUSfWi/C/U
zBSeU93tb9QB6uZ0C/BEhOSoSgP/D1Uz65nWt95lTXrerEws1xkpJ7d3zEnr6QQY8kFM43y5SVJh
ldjBDSU3IoEgxMOKd3gdS2BJPYNvdL73wCTse+zsckuAZYFVaE5ROhroKZWZmYHZip9/+LXS7u0X
h5J5HeVS6VDN4yzGXMawdACt4rt4xVokZUCTVxfN7YdqYciT9ESbDfJhYZfyPPn7bmLpPGaVdoD/
ftQJIXmqWQIHBFWww9SwBTuVe739/aFAIuBb7puY8CzG6JAsrdi71DiKEXt4I8e4M0yjsZ5IDQBY
dPtulVgimCY1/4w5YT6cVfaKmRNSWJIjMr1R3XSFERMUB35cLmpq0kJsM8ZfB+qpP1VNDQHTg6us
VvM+1si1iD2RXUZVvIxdM2Ji9TscdhhxcheTHw+PxQXWYZqT7Qtn5Ifd6fpRTIiokIH4L111lKvN
bgDjfstGKYl2CfOB8FcmUAAd1uqtKd0Z8XR+NfRuIhmMKsWuXUDJ8xQFac/5OKKH01Qtfk+FhdON
+e4AymouuZUKjMJbw6j+rASQc7Na8DDgwI1Y5gyNaDJdQdzvk65J71Apoj5NSIZwliJ/Gm1vN2cG
nKPFfTZuJsqubO8rftZJVLl1VEH0MZfA1YX8HiJmxKgVksfKmCxkVrx1mcO6ZUr75deUUfGV40OV
qOaVrGdkgCS0X/PqF2Ph8TquPM7CrCJksMPDNLofumXTwQxTUwbDP4ZIZ5SXJprnh6ylzJZLjOmm
nM/Y3btHaVMs3uhJRuIMSPVqlLVFGe/sCrEVR49zLpffGr8ezrglMejy6ULC8exCAtgmiV+/mXW9
jUjRfDDJJSfhoORC6pULWSZbLe74VNHYsca2G++gaTGS2XXTbYrewjE6zg+kQrDOwFd/w8OkCjmV
k2RXo8iUEZQ3Igu3b3pGriYvJpuFIAU/tpW9/sW0qTzNiTURvtK83lD/7pyCfCws+05G7cLd5T5o
5NKiSjGK89zJIKoY3sxzgvyRRF+MYSMp7QjdmYZ/yGGif8wGuDSwgEaUiZsU7NiuKECC44M75S4B
I7XvFzvbAE0e24kM7NjPTqKiJO45gB8s9sWrB/r2oiJNCJsmW/gGXSSf+BputkSZwDiwmDcHNQ/g
wZtHdUCJW9Imr0pBu5wvHbOqZIV1xZCyDMu9H1d/HpD8ZBdZuJ1HVzNDvUhotNe3JEo6DOs5U3n+
HN4QFrd3GpG+u2rFY2IFMSanuVY4xXeDjNgkz+OptoWxuVGjKez8TTWO1ZOWSXdHWjz5zv/3t2Nd
/wZ34N7LgbUHzXNxKKzkC6n5Mcf2nk613NtMIcOpNggmAEt/xy/scr8938Dp7Rp8UqUMbMrqmOri
rU763Q3PJW0U9jci3URc897ul/XcSJ6nyiRVGArO7UDEUAn6oip2TlcgHWhofwhIoUmuPWZWGDzH
Kf6HUqvLsC2VfrldtnVq/4ghUZA8svHSrz8MOh4ouPDGIevuWY1cuKTX8/1/fyi9DwLE9ftmrJ9G
ZgnUS/yW7UQ/zQhS6Pazxcoqivdx2A0HOoL5lxV5Erd1jxyh4UMgZtt60qoubHupPqueGhcxoXWN
6zK9oGHgNxQDDYFojbrnrTeQIBCN90uYZ0cl/rFyhyhY4jL7VQwuq1pHo7OQjsFQYuXvFupHRZ71
kbrtRem/pjZK/0C0QcdhMKL+Rw0iUxmeWvQn1hPMFg4OANDFbwRoMwAQ/QczXuW2uGraKd4ZOSoA
G6nhjSHTIxDYGEzWLacdVryj+Spm4y0vS+sq07fbQRtFfgFJrfvlyow899b176cm4ouo4gdoiuLJ
BGMx5nYIYZdLf2yrK6KyR9IRCGe0Yr65ld6pGdHniAXkhAEyOlQg/cIbOkHF48O0mtyybG6Os+Ym
r9XsP83EAdzNrZG+DqnBlM3NiBZYf9Na/XCCG72fWkr1hYO7F1p29lCbX+spb5i94epfOjDimgI3
2kQGilqXAJ++kNN+zMb8sWs4jDubie7MTXfMZvH0j42WjRAA4njFqxR7JCJw4SNGBGmr7lOJVV4z
0Bus9p2l0s//LvzWUz7KdpZVGP20ni9lsnRc0cbu35uDX6qmKea9DnIgE0Xl4toGDdlVw2vG0BGV
26SdpwTHCtrf7hLbsCTT/Ho7T7S4mqDRuTaOFRCEGlXIpuRBOdyiApbZX47MKWgcBlaMbt6m3+AM
Hl1OrEuLaXCj99I7EgnehuPoQkfBdh7GRNde2+LvrcIpuddoX+E+mWPv7vLCyM//7vc6d+eH2mve
lC185recRomNMRDBRxtamfHUkAN155mZ/ZSxe12chlAc3Z4pS2OTYc1wdHzJtqa3IrwMs8vscY6O
fChlMPhREaQYTLYsj086iqr7PqrZi682IHZJ3uO/LwFRoYbeRzUHy42b9xlx4Cq2A+vSNc1Jy9Z0
H1SuJyex3yItKvZGyt4RbQBMPLhCDUr7g9/J7MAVy+AJmBGv5fqXCP15IMNojfuoHx0NI1qZRwhL
OP7xEaOlkuWPDY2g74b6JZb6FQmgwwzI4WcU8IGGM/6lGumttMzG5tZ0l8yp2ntcb/QMPA6cJfMv
PN5w2NbvycVVNSiNZg27+45pgXFpamc7mrq83Lgxg2j+i/T5hySzzEzf2GNcBsWIipkNP+sb0TLZ
awhJSuyfjpUAj1V4g/zmbISs3rIfVdyALSjFEZnPXVYkTXDDyBhk1z7EKkH1itIPrftfgCI8HfzH
KJI9rmkwFVLc374UgyF7s1f41jhWIy1MBoy5jJNQn3X6/DEk7G7LrrvHhSOe/fEV0sF+KbLkKy5q
FeS2wXwydfxdrrNPgV+zv2FSB5WWuyG3HuqB0D13DcAw8EeSgToAQ81Wu/x/WxbsMwoDaM3e3J3c
4w1gfDv1RUKt3Mbu0UCJhJcyBcXTwjwGFwjgsaOcvPVtjTLNALEEwvG1U0NMFYddkdb7kQgTzA/p
Xx2kX43+fzeVlLRo/KwDLmSU7WsEhIpG+5iNCj+U6yA/bPspVA7LaHXjDhhZcRxzKIpoztKws/2M
voQS2Vm9xpAGWGi003enI2qpcjMgvotQpiqCcvLvPzWcIcxf5NaoW/FmecQT+VkqDigcxJvyEvau
ZvVZdW5+qUBYcRoN9WaoHGtrrAhMgWHpHKXtz2TjfbrRJmeJjkWfe/i/tec+z13vb6X8Sy4jllSz
4IfGZE0IojZg9DiyxFFoaTH67bzSzo5aFL0IiEP3krOnXXOLkKPyRxVzl3rU/X95aLw+lOiIQVJM
65kr7N1MhYhci0pnjFAS3VqCxnP1I+E32tIjMR0n46mKbCapefvdtLPGGh4uhwCnuZFcObez8nZq
cno21WCyEj6DUasDGkHQ/iOUKa9mcHD7qgojOSPqjbd9AyhbuLCSRs3yYV2ZB92I/yrGxrtiLlmu
3jKmxgtClPLgI+fZz75DGnifvpT9hYq++dXbJfWPdNIXgCDuv3PH5gOw/s1+tXqkS9ztvNq3Ax5b
dye9rjo1WsXj5FjPNjiUtiehzU3kD67Mi6GzK08xct+PkfcX05nJIM75W0EqfOgc9b6k9rCDwsho
ILKjl5qYT5U4e0KwUfSnzXBf99phAqMHAJxNKLsjnJ5FCvc6piErkwip9gBKbi3gtZ5gnNuhEuse
t4Xotzy6y11sLiwSOclGl0+3SuZ91VJUzQ6mZ5Ew8a0q56gQyFxsf/qMSTM4u2LxzpyROQQYdl4F
Z+xzw3kWlcv40pk0qV5hv3FsZb/TYni0y9JDGxKf2KzN24ap/mFuDHnn8bHd5JLV2VQP7vZ2269L
bsZs8+X2Nc/9c+VNzYMhW2bTBnXBLW/Hgn1/XHr9eLvMxGqflrbOY0x+nklg0JqGc/vVuY0/yC1S
4B39kRfE9cI0lk+1MZq8y55/EsX4aBfmoV0D1trGfOxGDROAo06piRfcWy4gS4YQ9Wn5MkfzAiiC
Cqqg/RMrXATCkcVmUQEAgbj4ZEBnPfHAoItaBmp0iwQgoSv5+P+/kReROJDtx1iyTR6idaRApvNf
5GJih+H6h/GqtZNjLQoSdmBSCpy6gVt63omW8ksht2E1ztmlWTmhaU2E2m+tKpLKOzkp2IXRcB+t
KnvGD9fDm4m91SzGcdI5ybYaYAVQ788MkJUMKr04JlNHuuFQRNfBR17Uennz0MesZE0ujT6Yms7a
4v78hbYSxDSW7UBY7d8FAcKxQBvIvRV7dHLJ9hbMU/oa219S045LhjWS+zHeC+IBrk2lKHPYZmBJ
gJTeRAlyuWmn19N80FrCBldW230iy/t/SGJh+7shyYn7AwS7NtC5ZDQI5wcl0xq1Cm0nWd0KNNag
rtiqZKR5te2rk88ZQzgmIpqRnXhhoFEMeFlvvzRHw6uAThOI0iApzqVD7vz0s1XVviiL94EV553W
ic/cYS7YZJz7lfGMNnB8FQpAXD2sRNHbQcLI+q7smQrrtXBe8ky/pglc/74SUMDLsTz+DyWsGY/T
f5g7kyTHkSxNX6Wk1o0QzMOiWqRBgDNps5m7byBmPmAkMY+rvkZfr0/SHyyyK82RBlLKVyWZEpIR
kQ4lFKpPn773D0AwdenB9O6Djp7TUdfeBpNizSIGcpfDIlvJGKgn0m3sHS3zSRKeDPm5UJ5L9RGE
il3Ium3AvFcVQNXkPLIiOMRb/IwW27O0xiRYQWKlWlXntVk5dZnDWf/Wl3dlfTcWev+HKAdng1KT
Rmah3qQaLHch2UqYSlDn9Z87X6PuMTg5GVcHjzFEfxTwdv4LlaFwCDcAa9YUu7+J1giYLfAAKHvE
NnPTDhTKHC12X7lSPmMkQh80gDwIOP22rNQHcJsu7CxOnkh+aDvrLZN195yiKzSkmbCIfe22zKq9
jJAINXx+hRqtE7iiftogjWdoJ5vO5XcQSk+4ZPJ1R2cu86xtFCMahXZU8Lpxex/UlW2JHPmRVzxw
qUT7iK4x7OjKSh9LGBfIkcXwRyqKLr0rQNUG7tx6Maz2AMcslFIlk85mrtDBGvBFUE+S60uA2kFu
CoqI353J58MiZn0urnipylNzClnUFEmUaI6qki5JU9vac5FnVtVFOVXt1Gkpdx378S+xeRuXpPu5
2mc0r/iLIWX8RTf+8bfv/8yv8GAVLWAwBTj4A9XbreLniBwI5wRHB0WEeqRpyt3ff8nIbtOWa8+/
/xuO2v8w9779W2l24iY++dv/+Zie+O/7n/n+/w3IJ87is/7j/w1dxQ2+0ryp+P9660Eon3/3FR//
yN+24jiE4zKiGNZoSMzqMHDHbX+OtuKK/Be1I6ybVEPTTHyc+Df/sBWX1L9M/l5HKVbEHESVsCga
TalHW/G/cORRVf4k/0JTdPxL/gu24oo6umr9LhcMn1bDzUqRdFPW9IlbTJT0nQhXN7D1QEb60vJ7
hM3tqpVL/QEJj9ajwsG9DdZn3g0gQQVsL+XcBTQswWL0lRicdFKYMAkSSvSRHdDMPD91gmiyqaDx
AOUMdbD7tXJGIwRvWg4YRaCReiwAd4+EUa9EaBQ1g+gQDmapHRshl/2XvgYvpSC17+sg8v0mQySP
JE8uZYkSslwa4UrBPaMrEDWRhYCyOaZFnZODLGITpEYPRDGyKCA8WmZyjgauuycAQWCVtDhS1dW5
EyoRyQcD+Ky3yBshiCy8h+C3Zg9KLBtq+eMsylZCiM1GrfzMNVMcuPtjHZ6tALUBL0lxyRhEA+6y
Tjdp1xZ5ma6NYIQQakrSkLpXFOOqW6uQuQvUOixNCNOFeroFDpvy4BMsF4AFXReBPLVpK6cawhVD
Vn2zOktB/SRtEVVYW+g0ntZ5Lxvmuog0uXVVv+iMZe1r8KXHG6eP3A2Zsu9mcpk4tG9DYSWCVW12
itQEp2VPeeaHQRVMRBcO6NqLnw40mTOJe9dLO5YXMWztUEHTxS7qNpgyaeb2BMMoeWjQ5gxcNQqV
sbFnnmW3LWvUeO22LUXgLXT1Au5eUILb1g2t0BJugWg3XQqMJcIyQA5CiJrhYCQZtQAhrTdelIrS
T0zDlfZb1SKKmC0wlR3SYpHjNKLfK9RuZRcQFvChlVB1UBGGM55vfHf6WjpT1IHsOEAljZtjkJ+o
B521PqDS2mq9KCzQ+kgsKL9lVq4hg5vxT1lAQnihgLzybrCG9m5PdDi/GYOu/tS7U5PuYRVqvGSh
NtZXlT4RYHxr4IFoQTZnW81PyJzC7k2zdT22CxdxbOpnOMra+StA4FAD84PmNU1kkI9uZwUnHb/B
Rjdg6uY4qIRacsJ+Uw1VtIQlKDeITNC2Qe1YjyRqVLRsS1BvUDvo98HR9xCy76x0h22bCg8EudYg
fUnTZIAlW4/YjjTOop9CVknCpuOLkzCAJUjwjOgSeYkgxBD9MCHymbe1VIA5qQrg5nZWe5UMGy7y
w6OZ5JCYexCQJraWWasv+973gKP7mVybN2olQdfAtz0csoVfSHT4B720KpA50Imw4oOFTC6YE/c0
yNngYZ1QUTLxGXBG/5NtbzYIpFGpdKK+8LuGzoZgBXTG0EawzagPS8g8TRgAZpUQDWwd1YtR/MXn
xgTPcQoLDw5gr4XpoygrUuac2kouV2QLXX/EqNEAMYvuhI4bjRFng9PGPajak5K04OjkMx0lu8zU
tHFJIfHXEdO6KA8ltq/ZCvZLBAWHeGMurCHR+AOe7zdrNU8K/zVMQk3+ci69ovIh0ljNnamnqJkt
zn6Dskw5Ms1XlWb56Tdeq9JfYSGXp21UilEA/aY+o0l5UtWuH1wBVh0vhmPs9yQ2DoaYKt53S8k6
rEDCjP5YipRftCybhGTHrAIT2TdMKN0oqJlZTewxrYFheA4XWoMAN6bMGZpudI6GZh8EgSwduVWq
+u1QCUZOcx94pK1SKHpqTjp8+6FUqWNyyyepNMW8K0fOZqy4psm1bqSIdxmojt6jXS3BbVgMZtI/
h10wynlBl0toBvWsLnS8wJfTtBQfG9xeNKeui9Tj+qsWGcoAahXfZIUcVqCc4gGknYkw0OLc5/Af
kfk8If9q1LyxlDe4JJ9rD2UjXJC5MglF4S9PeCuINxZ4QArmTdxQ1URyudkW/QCCaiiD0bm6sSRv
o3Zpz61YUq12b+lq6j/TXUaDBxm6M33FUyb8IKRpIEaspqMFhwRKvjFbrc1y29dLI+EeIvyiC1d1
XzQ/y/q1KSn0cTGhkEWnL7FoRfMQ11laoV4wwsuVvELF3dM0RL0QkcjyjZrmA8xmKGrFVhMDpdoh
CNqHu6qKvnS9WLnSSS4Oes3JtzohgoviuVFUxipDBQz6tF/HI4M2BnDcaw2UV0BjuMo0dlkZVrxC
k7jkdlamXW7sDYj43W2CnJC3pitqgsk7NxnGyo8ntW69b6O3kA5jJBXYtcDa/Oh8GDILQQOPoiG8
2Ezyn1r9fKaMnsbRq5x0/E8OHfaIreomCiLVuUSeUYVmWi87rKBxCIuBaro+RhI1qiKZ/yoOsg6c
Uynph6UKKN6l2Snt30aW/6V88Sb7eX6oip8/q8NrNk0b/xsmhIS1Sxnh4//93//nNWxfz+SAZ1wB
+s2P//j39z/zd0ooyfJfJIKY/yr0RSTTwBDu75SQjP8vC+MGohD/fwUz1P9MCWX9L8Uk9Rv/Q0kI
lPh/poSy+NeYP+oixT3JVLjK/FdSQmnM+P6ZEQqypILdkkV5kgkCtTIFsRMpJO+lm25v3p7W8i3o
Un1XPQlXLjq/W3D+c4zRu/CD+R55C3BxjLz3SDEeg2e7XQpfP0z1P64f/8Ypd4v1X1X+x79Lv9sf
/uej3w1TPzyaPRQiCcWjlb1x7+2bF+oXS/HN/6Uer40w8+vfPT4/DNG2mlENcinuzUqI78wMSxfv
rOYr8q8RpdpmPsUMy9pWaodMeqDBzTCpDOc4d6+Tyj87RW1AIueQXiVKHx/1YNgHJoZuuQIqGdU8
ODgYAjs+dCa3CekMSUITLMssxo68RGjaB6SD6F6WLBstsLYwNIm5mLotokQwVqqu1Sssxox1Acnb
lYY+W4axpNyZoee9xMCyNkHURd+iwBudYGLvCWwqNAmAS/pwNwhWhNGR5eHU0yGglEcJ2C2crT1Z
HDs+nroW4FEtq/asrawClsIJQ4eFlUJHEnvZX2VRS28cD6lN69EWNNOmQDEODAXZev+UdG28A4Kc
PRCm8LzrivRLAPthxc/sbC2ty591S2vTi9TTqogUwUYWCAx54J8V5BjO5aqqOvrVgpHtdT0lB85M
bSkSAhfeUOCR7KN6QoYGBVIKTyvO28Hpi151BT9sd2oRiDsVRRDS/1FWJ80kyPy17g69AQJWjdVX
XI28oxjQ0TFCs9kYOkLnFa6k6yiru0fVF/uFlZMKSINKv5WEaludWsXB1tXYXl5g3Ps+24DSuOw+
LK96BJZgJSHt1UO41h0RVYwVDl/iFQ/U3+0m/7lBRuOYD4+v6gQFsXGDyFgu+MXPHm8XizbS5R//
u3vsP58+jvrh6ZJXN17R5UQPeZ/3MAjzm0KlJ4xDD9USkMdATa8MNfr0/kugkgxx4t9bKVWTWEqU
HKpe18BcdS+IsBwuv8anW5xnjwWaD68RsPCsYvSnG743j9Jb9sv7ggba5Wd/OkU8W/792ZVQnH3g
nMlB/MWyPOp77Vd2sJx+dfnxc9Myid8428ZIcwbJIZfU71kGeZPd+mePnoRtLZVSuojn5BDAUaui
u1Z8uPzgz6eEg+/3KenMoqUYy4PpaA/mpj7qX+XHQtygtvP18gjSOLv/ulq47/0+BLmbISu4vxza
XzHIUWUR7uBoKfe0sBKoZ9vgZ72+MtS4SD4barKB4xzRf7AdycF/7b6fv8e/1F+0V+7H+yEEs+/V
QbryUnPTNtnKQtp29LIYKMbJ9Rlk/714k1OdXKU3f/gqk+3sWWWqJ2WaHEZS4lEh10R7K13UmV38
6h+x4Yg0x3vx/3S4yZYOcMDrE7ozB0oddMvxgF7ruZV/LcuzBQ0r5ypzwqRSryrK4io6ws25qHdh
LZ+2aVKlW+k8eO7lV/98G+nWJALISFFKBOH4kMOICIByltKVJ38a3yXdmux/lUZkpZBqA5WAGo4E
gv+kAe9Ee6S6EmE+T4IYYhIDcBXVVTo67KfvQrLoxrKQnbzI3/Gw+DLoi8szNK6Bz5b5JBpIqgAo
8z2OBeIZb6s0XSSeLyKEL5R/NoQ5iQsWvlQYtBAqgQbF3r4cax5FcWWWZn6/OY0IQal4BtqlBxFd
i8L6dkKugv7U5ckZt+Ank2NOYkAK/WyI6IMdhnDvxY3TUNcCNkwt9P7yAHPf2Jxs/gIomIo1CUdU
4HDbRvQlAYHauQbK4igrQg49O5eHmtkK5jiBHw5D9dx2vXc+JTDJ7wThBdj+5ed+ftWg7jzZ7l0e
4oPW8gpMTPfY3GIHo0EXvKm+gQL5Vr5dHubzs1w3Jzv5hBWMpIf8/PbOk1fhSi6c7vX0cPnhM5vZ
lH+fmy70LA/j4IRO4zJoba2y/RqZRjsE6Hdlnc5N/2Qzy15BgeXE7++5hSlgMPOrN5mZRTrZwQjp
+TTbefK7CzgEEpsyZ/CmjL0+G3VMQbnyCjNbzZjs40ZqY2GI624vxd8gBIJdXfvt8+UvMPfs6TY+
e6lap0237+u9MNIFhK9W9+Xysz/dxagIThao5Z21IBUSBb/ktl34AXLUfeUXB1JoASyEWjmXx/l0
FTHOZIkiV5NrlmDBbTwX8i6s3qKW6lGWy42jBxrSQZS5FknZWX/yPRhvsmrbQrDwtCmHfaJjODwa
bvt3p+TKpH0emXj6ZMFShB0C4J/DviwRAaawZqhrs0DbU//l549NvuHKGXWPl6fu08/PYJM1XCJx
Lwy9ACAEgXbF+oYypmu1m8sPV8ef/C9hXBbFycIF8WkBJ4v7vWJXTry7aZbCvl9EjnaMD81GW5Z2
uDhtaiddtK7oojFhwzhYHKGfrqy7fPlwss+b3n0oFuZxi/6gXe+ulVBm3lucLHuTKnMdlfyygazs
3BwpeC48pfiT44v3nhxfXY//2oB+x14svw9S5VAxhAnwJQ26K3Hz83ycESbHV1kLJ0CQ2bA3V/46
WNBJt+OFxUVX2frLa5Mkj6vgs+83zt6Ho6vxtQQYD6PoK29VP0P12JcL1IvX3oP1dF43W3OJ+4Mb
HCh3bKIrkze3AaY3U4hfYHOpEe27sLYl4Wvfb4byVi6OGdKtIl7NcMMQCLwWxucW6SR6QMhMcW1P
BwymsIcvVa9cQSe07CQ6wU6sLX3XBPWo7p/5KytMvBcIkf6KTlx7f3mbzK3FSTjxz01MU5P3reRo
KXjyDeCj/alTV5cf/+kByFKZxBOvpRNU4hK4bwF+WnSiJeFKHJTnHj2JHjH7OyutXN6DXUa8tgN6
mUkKjHWESewIJ2j4uGW1avDnsAskJ7ZGoEhbr8jrDUqj6LCKKEyqWOwspBLu4buxe6C09PpOZeMi
uyHbIJoqN9T0xA0K84yyfyfCMUMb6drh+uk7SNb08jwggI4KDNMDHtNB/gM1UP/K/EifHoA8exJl
OjOpuZgXw77ftkdrCYDGRbBoUaxpc7i/hB/hElnFK9vmvcL8L5uVwSZBxzIhltYD54a5CndcOMVD
spPW8a6m8XYrMeTwan4X992T/lId2gd5X64vL7DxbT4beBqLOrMNwPoO+zSwViO6vcgfTniDQiGy
RfnmrH69PM7cbE6iUVikRmrkzOZgnH3A4mit6l6kb7IogyAYA368PM6n+5GJHFfKh6hHQBC9c5H0
e7PRnU4+/aq88gge9EqBcu7xk3hTWJGqVT1HT1vvUem2E+GIKuWVJaeMQeOzjzH+8w8/3mqbNPHP
Zr+HgvNNdM2v38tN62xAyj0vT1tjB4DPRk7BNddn+1a0QaQ436UFzjZO/Ra/RQvjx+VJ/DyKM4uT
sAPrGQE9zxgZVF/b6LHRv0WoMQnVTpbQxTzdJdlD06pXXntuTieB6CwYZE1q1O97ESJ53byZkX8s
+9Puz15mepPOfVQ064hZHZYiSLDXeon0qiO/YFZ7JVf6PJYiZDuJFbKlD8MJB5N9sC/dat/elwcU
6yP7vIuc89o66F/yW/CPbrbAcW51etYcxYY2dHv5DWcmcHrhpmeGVFVPFAx9E9ol/QXo1+FJveKs
Pvf4SYjQ0J45dabW48OSjFIjJF1NKn8VAvNaOWJu4U+v2WfjbAmIGPb7Ytk5potnu904mm04iCo6
ldM4pQ1BxPYc9GUW/iax9Y3urOJNuBgW2ZY0xq4WyZ8cuXzLSQRpcP/rE6ppeyAgooO6huIU0aC4
f/atJgEE3ZSEQ5bFaFb3p/amT/1FEl0rfo2p+SfxY3oj10+NdSoGQQK+2S4M4+aU/kLqza7qW7l8
04sv6CteeQ1pblFMIsRJaSTTMxnKXNEBcvy1sQzJYhEjo4gRO+dt4GpXQvoEGvqPxgpfZBIg1Noy
o3PNWOhfbNSt5iSP2R50FqexsDg94pe3QiJm699iTvKYLYSd5RhXxp6Z0X+5vQtZMpwbhta32n7Y
caS40Xo4GFe21kwZyBqhkR8jfoi/cdNQNN9bkl09dg/GGtHEn7plS4dY4Ob0R4vOmGQXKb1KtZMZ
JQuf9DoGLb5rcAe9/PCZDMKYhAe9kTsAdj55pPwYRm9l86qYy6SJXQ9haON8f3mUuQ8xrsMPR2Ps
oZUQj6+g5Jg1hCsTSwip3CGWvWjK3QhXBpJ+5Y3mxppEAFmX66SUGGtQfob1TafvBcRpa+/GiJDu
WadCfSXtm/3802gQ60bcqR6f33oVy59m47utxsE/YH1zOFlv0ongV4qAKa+l/e+d+k9ihCH/PpFI
LUHz1nm5HJa2sqFJ5kl3RvEQSegKZQtuR2T4o1jeIkmOvX+PdAfm5VK1ESFnRNcKe3MZhjGJHzSP
kdkd97Ry4z1hqvQqrfuvKcqtx+hKiJr7ipOoIbdircsWI5h3kvPY2eoNAuWueeXTfX69xtV5HPbD
gjQKofOLMTJEGzWxu326S1bdstkoTnlABCxZVnZgLYhKm/5WchOMs94u7wRlJvTqk5iBCysuUiCV
9n1i+8fwGSXo+8wpt+dVv86cYjMsT6/JrbTT7epZOOi36Sp8Qq3g2dp6dnD0F7HTLv2Dsco36cO1
6XgvC36yrPRJiEG9GN5swo+yHoTUNuDXHfUFVQ2Ogy9owWwIzjdXu4zjJ/xssEnI4Z6ciukYNUvs
yQsHb8777Bldd8kFQX0l8sszcU2fRByTJo9+6hikcWIXlbklyNFVssyWZwfEqKM7uh3c95tqpzr5
vloEh2ol7rTbfvUtcbOny996bpvo01DkF3pTtPwIZRmvRfensWpcayVsrp2t78iKz6ZyEoFgy/4j
1lXL3B7fq1zpjvmIPYgtOtICMWhHWP4IruzJcTV8Ntok+EhWB2lk/HDt6SHrnnW8tjzPxjo26DdX
ZmzmojlF89M9PbfZmAP5z+lrew+X+1e3N9b6A+Zqj8KqXA7P9UPy8/Jo8txokyDje9BwCpXREMpa
6dvH+2GBLpF9jwYPmau0vEHS5AY9XVt2Tk7pPvsOYNQ/m0xtEoEiSzYHq2BsHLtcqH02krhXEgZl
5r20SYypehQU9XHdVcsCbbPVsEQXyEE30i02J/d0nzjlAntzV19oa2Up2YUbsS9uEWJ9lR3M/mzx
Rjt0OyrCqIM74pU9qczEdG0SZVQF44Ho7z0puudlt6+fG7vZSvawR2ZxjQ60qyIQacdu+SzZUJ5/
pXvvBt32fedWqzVm7BvZMVbykpu7266Djb80riw8eVzDn6ztKXEJzZoCojZTViz9dbMH4L4a1pkb
r0TK455jHYpjeIuN4gIMyUpfmYtweXkRzn0r7feTCFpIYEYFCZhxEtdSFn4DbI90KYbbjfXl8hDv
EMLPXm4Sh5QT7aBG4+XqhbZMbrC/XrYuCpRPvvtCIWLVoVUiLqVtubu2tebuhNokMgmBBGFbZEiN
RkJqB6tniYmt3caRF8g+LILlyR3snxLdBkSPXFz6VrlbOU+dm62kRbkJ7IcrLz9zEmiTqJVR4xzN
Y7lW3VCIdfWVushu8oXkdLa8KR1/0W7wt73NDtGV7vDcgJPkyJOBQgdjVKEiiMTZfQ3tAHtxL307
IXpc1NcQa3OntjYJX6KSeQ1iYdI+RbT+dIy36WKj3bkydOGHaxtj7gxTJ3EqqMNBh59MnLKOqXFE
ztDDCOTUbOAs2KX6EBr3MUbOf/ax1EnkMho/CaXOZO6+C1+GRw1EPRCHH9EywyiOJDA7Yc9m9xvl
od2ob/nLHw47iUySJWZVMa4RWBj3/a/Bydj7wRgR0aV3aqI/9qS27xRXlsi4uT/ZkOoYDD6kn1pX
lZVvGBJk8Huz+BaKt2hhXpnDuWdPAsowMpQ7ZZzCSAW6ai5a4alFMObyVM09fRJKRBo2GBJqHND0
9CHwI+76szC0K0+fu1Kpk7CBVgycg4aJQZcJSTf54N9DuzqoD+KXgj37fPklZg6id07hh+nvurYA
HaazcQBtIRZQUpat5C/DWS8W2FauyEEWp4g7atZFV4acyzXeG7UfxvQMXBvwbufm9mzUdnisj95z
fohuYhI3p34s1uUeEv6msMNf5VpeZ1t56a9qp3oKSEwvv/ZcU0SdBAxY+8Mg1CyN9hfotwM3H+VL
dIsQ17DqcI/8pWyz++IY3On3lwecOdveE4EP72x1WqKHFuPJeLziHkIj2fsBx869/Pi50tJIQP24
jSCBJ0Noslpumof0vhrnsnxKblrntBl+WVv/4bxqWEQ7VPEGW+eKld9kT+n68ugzO2GkVHwcvJCR
K2lh6e+r01eILjgcBsvkWnY4d0F9T+0+TF3eIteDlD6lq5W8rTahi8+QPdZRkW9eBK+vr+J6cAd3
zIOyK/nZ+zL4JCq9X1k/jImzng8YmTdiLvdBtFcRs/XsE5dUfyffnr7lmC5uOC9vxBfvxdhWJsfa
c7jR7tt2Df5GgTPQ2BlQy0V46H4pzwlauVvzLdOc9gXJdXkX3F1rC8xN/iQMpRESfj0c9D39Njd+
DK8cBHOPnYQfrUnpNVQ81jDeUCtHQ/37KGt7ecHIM2HnPVf6ML++gRFL+x7cvof38lHaKEtZs6NN
FNqeiyg0VJVH7QB70fafdAdRLweJ1+CYkwm71SFdCithG11phc1dHZVJljJYcI7zkgXWu4D1WVZ4
DSySpbbybN35qSzKm8ANl/mVzTLXIlUmoUeAMoneCcPhruGG5NSIbi8R01zqzi20sgU9Z9ty9C0M
MPd88K8saWVcD58s6fdP8WHKcYdWBajUZL7b7D2XQFA+xDTjiKxQuLPum129knYyoG3hEN6iznZX
fC93wbfsjrsGEFd9qUHS+FJtT4fipnO9HZaOl1fDTGx8L1x8+GVIiNRpjWTe3qc7EfhAyzjyoElh
xaxfGWIMg5+9/CRC0QUJlB4BjH0lyXSmca6x6X7mNur35RKiXXnT4ob0BdkM68pnfsd9fTbk+LYf
3irTA1GCUkqy/V2Fn505wttoVvJQbdF4P30Xkb5r3fTKbp3LFuRxG38YLRZRpByQz943HZK6KCH1
wP9Q5UQv6E7O92l8H1gvKc7xyvB0+avNBIj3FuKHEbuzMqD0wYhKm7lZbm1TbA4y/WohbiZEvJ90
H5+P5WSCY+J4DW2c3o3XEdlPtW7eBFfdfI/ux4tRspJ3wmN1tZg7907y77OontoAYkcNbWfVu+Wx
20m76MHfBo601ZfVKvIX/e68ujx/c52nKUkPE6p2yNBA27dy/+j78jMyTj9zg05Qkz/kqGdrbbmS
zOCotrnrJ8P9qYxcv6gOUdzfo/p3BbA/t/sm4egE602te4V3zhBEWDbl10xUbJw+rwSembgzJfPJ
pyqKa5TO94bw1jTPkaEsLk/guHc/2WBTCh9uvIKcCxk3B8rCeQ6B+MG0ni1526DDfnmImbAxpXHF
glX6Rsdvr3uo0ziKtorgYkCM66fTwGizTsmVADUXLt4T1Q/LHe43agYpq4G68036mm/bJ//OcJNX
88vw3HyLrwSKuerO+2r8MA6C/mV+0pg1dQWeZI881AJ7OgdnGA4enf40OXBj4zKzy56SNYogL9dO
oLkFP0XiNkKnnyT4zPviVlEXDeAgSl/+N+P+vO628nfl1axsD329K+tjrkP0PtUfXlUqQhRExldt
F8INEgfu4HRrMlPKHf0yW4XOVwwnFp17rdI+t1om0QP1wL71UD0DaHreWPYjrm/7a4y/ueLDe+D/
8DKqKaB9KfLwii410gk2oqhrzJhIFS6v9bl9OokDWME3gh6M4Ug4mqDPmuYaLmYu45kicEM1rVp/
DKtIJWy7dXFz2ubbyAFneGx2za5yEUi6MdeRG2xVjFB3iCZdfqf3nOqTGDFF2CLq1Vag9KQ9H+QL
VFsRCUYb+fIY10ING7O1IGHvayP9CUk1ux8t93BK+epjp4fx3k5xy9xBfQt/y8QR8Uxywhvl9vJv
m7uCTvG5Bq6hmdcy4Xm2kJb6wtxwI4xt4d464tZ8JzvNoVkh0X0NoD6X507hunmRFWibilxqnod9
/E1xkOnA++EwrLyHDFmwDWIJ+rFahV9PyyvvOC6ez+Z/kpb0ZJ2xNA6Zu95dvB6/dgi2oju0fxjP
pjjdPJZxewFTTiSjXt7eVZvTVnnp1rWDYKBbrbN17xQLbZu8nrkgiivj8U/rgVOCqREaLU4eZECa
4qLnkK4QMcFWLNt10TbYBVeuJzP7cko1PWMpfxILbvZ6hS3YyF64RpCdybCmmNwAnWNMgrkRCKaw
0Otq2RSx27SPeLbZRaXhkmxgPfT4h0thEl9U3/P7foyOuUttwvZX0VLegCxbmfeXR/g8ecPA/Pfk
DRufc6uYZ/rkyCqdMe6L09xGdfJKLJnZPuYUR5vk8OzNtGX7uEPpNl+MG3kb31eb8zLeDHfBs/dQ
HXEXyl7TK7vn8/PEnGJpkRahsIxFDffSHFqkrbkaDfqf10pSM3cG05rcUFShGaQ+bUYFh/heeUFL
3s4OokPosX9c/iSfr13Tmmz/RIhFtGgJv31rvsRB6oZJc3f50Z9nf+YUHys2sSrmkk9BDXGyX4hb
bZGNvspq+zwpRsDt97UkIREQZLkg7oeb7sZ7bTbgxJNb/am997dta6NbjHwm1m34lLxdfp/PN6Np
yb+P6Ol+J5oxIzY1QgwogdEOTDdVuEhv6ytFz7kNMqlzRKaUBELGlCHO/5bsgmvn+9xzpzsb0+I6
LXluiLhUglaaFb8o3ZXvPHNMmlPUayZamZV1priHYHg6nh8xwULIYm/dNQtvL22F1dk93QiP3pWO
8dyumEJg+05G2FNgvLy/CeXQ1dQvXYK8gnTCE/guQydX+GHGSIn1V7BzMyt5inqVZKR+tYLpAxrx
pN4Wh/z6HXP8tP96/ppTgqmA3NCp83gZ/9g/R7fpMzalawVXj9f4JltdXrlzgXEKek0KS4q0M4Ld
wUZ18ydjZ3zpNvFWxj85p3anoiS4y2+Sdm2SVWZXwvFMcJyiWw0fHw2cAcmHN2Md50laJev6Dc/m
yy8191EmAaD3mqgTW9IKA5Fr/HwXnmWrb8heX378TGCcAlzxeCqtLOnJWpLURgXGjrUr1/mZVigy
Qr8HklQbcqRTOTUM4SC9aQc8hWrMpTfBnYdl5RIDoT0Ipj8LKVNEa1+djUYsOULGqxWglPXl6ZmJ
KFO0quXlrQmPmz2I5kyF/TKCzCF6c5ef/l7Y/WRXTMGquGAW+AwanB3bjOa7Bich3FaP51vsBFfS
Vrs7Oyjpg0TBbn0hAsvWl5hFAU8BMvts7kq3to3N1f7GzFkzBbVSvzdb6BgUGUChnJfiVl7FlLi8
x2xX76l6L3o3WFbb4Kiv23W9FpzQsRwV3MU1XY252Z7kAWjaN+1prHIIo+c7vsaJ/k0CQnl5tmc2
6qiQ9bEymbVRGeZCSmHDVvbCMdyYtnDr3V9++NxPH/fXh1uxXicYZOQ8PPfvNBnqeYXBEDLNl58+
EwRGJdiPT+8FXSgsoSOjLL6DnbDz4tFU1+2wsZI/XOjy7yO02IEP0dhnUtBoTPV9lbwIOERe/vlz
Mz+JBHHfDKl+5uGGYLoI4r0KYAZaFKvO+D7rmEgOlnSliz9DHEGg9PcXQbnQU1KEqPfRHgrhEpZz
em8sMTp1il277OzskfSAGpN+2/3yv3avIc4Mi+K5vL38qjO4HvQcfx+/8zsDWb5W2qM4/lw/10d/
qxzpHzmam+6jreAo33XwNOd70bl2fZrLTKb4VVQ0MeMdyxojnkfbpVssUu6yXUjfqFoIX8VddVet
rmmZzHR4zSkwFV1TC5kyQq20fG6WJO2H6jFfYUN20N66vbdJ98E63ZyWVFCKlb+IjtJVjPDMaaVP
AkSKBKMpRBzwoYW5aSEuMUK9clzNPXoSHTxNSrPkZIl7+fzgKd+T9Nrin9m7U8Bplteegae3tPda
h74L5jpVfe9HNszAy0tuBsaADejvS+6U+SjIFRofxFGfho38hCj3aeXdKi9jXkrhBngrPiwLdR2x
/rfR+FFW387cGK5dSWc2uD6JHoKm5w3yt+o+wCm1Sf1jhnlcRBiUz7gKaMreHO4vv+zMGTUFo548
Db6gxrvm9WhwiPRvVcbLKmuX+QlX08uDzK2FSQypxbzSqhNJUVw9VejClt33yw+ey+mnCFM9E1pF
Gg1fxOfgUVlXVIc6t0RS58CZ/mfn3BRpmpZ6bZR1RWFdj5G5xXc3bvIDVlMPSlbiOlst9AZ2x5U3
Gj/xJynMFEBan00tqMayl3627rRQX2R1sTas7qdYxMckQA0n9k8IpsbFjdT3K6Tjl6fOuhJtZ+6q
U4RoUg6WlmW05sRF8aBvfzbb87ZZRVfuEzPLQJuEhFbOBB2BNcpq3YsgfDkHD5fnbCZX0MbxPuQK
qdIFfeuPlcLsUA0/LIze9ejx8rNnyvPmFOQ56JGsnVUuWm200Tzn9NRsla3kUkDoSHf+H2dn0iQp
jkXr//L2MgMECBZvw+hzzBEZucEiIzIZBAIxS7/+HS97iyzv9HSzWnV3WVfgCA1X9557vhsPoVc+
+sV6n9a6ImxGhmtO5oQFsDPfmptmWyVZgsSTf1/fmF3XRuoicKgEeNqGzfF9OQSqzTvrC+CAb1x3
r1SgvEutpt/mg4EphL8OSvKdCWv1ErpvjNmm30IMsUe+Np5w69qIV0gcd+Nrn/Lnm2KPK3vmpYjT
8vqxsNsCWbwAdkuIU+xXsfcOJZowz5lwPyxTHRdAIgX+O3u/8eGubJ+XWk749gLe4mBK19s5ydIh
nQ/Vc7lvYi9yUi8xAez7VAf2H+eJfT4Tf5vpSoEkmgusz2W33nk7DmpTYN+TxzowQ+PNv1c3ToUr
8+RSu1ku0raIh0lPqu8UBDGCmuV0Kw9zZYezL7aBoZZWWxfYT3nngaOlrVM15i/Uoem42skCaqiR
gdBL0LUJKpQAFy/Dyrjxwa6sNPtir8j6QToglp6rbUs8PE7H5vhzxOjBnGED0tCNqPnatDg//bfv
1NS1X8KEFvdQo96PlQoHeO3ryX9ijbu98SbXhvFiz1hswzrXfM/9rfYOq3kH+URwgL0guhucGw/5
R2Xyh9PoUtFptRZ4PGcFj9ha8ZCeH5LH/Gi92xEUTalRBf3e2rI0f6rT6gUQ1m3hBwrRsX/jF1zb
fy/1nBBSoHp+fs0JcnbAY0L0dgfo1gpvbb5XTqVLASeTDJa2FtIqIwXmYTx57MYiupawuZRu9trh
HlsxeGQzBNk/X6kJ5x2aP9AUriJ+d0tx4v/5+LiUaWqi4bUKusNhHOKz3CPQuI2X9/1D8/b3yXYl
5r5UajpZ1uSc4QHuDqieUD+sx/8mMYUz9r+Xiuwtuyxb/OnZ+uW4vya2hM56Y/Jc2cb+Ucz9tgyd
tp0JV/jbbb2rkWWa5c9Cvvy3IblY4rO2nUKN+NtGCRtn77Qa4DxSFLn9eIKM/+8PuSIe8S7llIUP
UpUy8RTZ7cfmrjUhLCSflf2SQRvl5ier3XXWc6M2DN3SA/9247FX9pZL4aTKyrzpFjxWP80R2bcn
Ky4fUjN1nADa6fjvT7n2dS5uBX3hktJYcCvIZxd4Nwfcg+lQLLdSjVf24EtZJBGM5ZaPC2ij8nh0
+JdkdgLs7nb1wXj7+ytcWReXAke/rEyd93gGWGtArX0shRdQF7LL4rQAmPb3h1wZJ+vi0Bel18zs
fF52bGMTaOPIPctuvcG1P34evd+WyAQb5czs8AZiFfHgfxFUegrn1lF/5bS9FC8KIHtG/7x5ow8v
7Q46AOzmNIdouoshSsCt+e8jdGX/u1QsEt+1xsbDY+Zk+rCh8z1Lio3DrTrItcD2UrGYVWy2zfO1
yFJBcZ8/qbC+4zs3Yt+aj/nN+sZ69DcUYX40w9oPTfjFRnkd3KwpXJtl51X62zcqza6G6Qwez6sF
mI5dOQMkUQbSe+yqG+n+K8Hz/0gWYakNzNj5DdEjKk84ZUMPtcrw79/nWiHpnw6A395g0Pn/v/l5
HPCpYHkVifcE9/QYuJQp0rsxZM+wLUBn16386xWNmHepTpx0ods2Q2RuLRFM6MuNCVuEoDYCGEuv
yPtbwDRFLtykUg50PLY1tfn7y14RRYH28O/PZYnRKFsLT14/0QVTA/oK9U0RWnGe2nd1QsLqFc3Y
eFP/yJ85PEkQ0cS3QoErAnzvn0/w21D7Ze4rDnMIlEDy7y2+pk7sEMwi/ynfZJF656k6TkcIASNo
7kGCf9B9UCFfUu3dpN2AUiCD4uffR+JaduZS+pgX2GktGLxCpycikcx7/TAkNOzSYXfLa+Dqdz5v
bL+9b2/a3CtAcDo0J/+bmDGa4XzAanzNIhnWe3nIEie2kwwCMbSX3FguV3bNS8GjJTRoQqtGHq60
fpERKitPwQetE59/H7krZ9elwBEUMVm0LgbOvyvQIjUcbmnTrqXzL81FOfzm18rG/UccrA+kT7Ey
3sZPmjRG0B3me3ksXzBF4zJt74Hc6jewX693zrt1UDeG7kq4/c9c+e17VYMNNLcLtZDRfoHiG+rp
llrhWtr+nyvEb39aDVoWvYNE+hyh9aGaww5M1S/jng2B3mkV5J+wCBvelt2yc28lB68F+ZcSyJUR
I1Pn+Td+a14lFOUAdXy6EY2y7Rgbe57c7Gw7x0V/uItdSh7njppAQqEwPj3CCdsLWLriJBVHiT3t
xr31yry+VC5OnppNXY704ErZbBp0+AYGt1kABp28cVZfu9BdihU9Cfv/ysQMzD9gRkLiOYQrYh6+
mLcq/Nc2YONiS5BTo4ppksaBPeWPgIxXz8sv+3V9kHCGRU5bnpt+zHu1E8clqutAReJ4iz9zbQAv
0gvcrvomO0s+JtDtqvex//SrG8mfK3vCpShxMNeq1vZkHMDEDrSBBhDg6ioL7OJbfa9XgoBLQSKr
WJ8rC1+mkncr+LjrM3xggwIA7D47udXD3/e2K9HMpTiRSLsrJw972+y6QaOeJ2aHpH4CDZEwFv39
GVc2GePiaiF0baziLEg3PB+cTB3I7lbXw59/PpCh/z5v7AZOTkYmKW5kHfnuemoJ67XKk1z049NQ
kybtGv8WReXPgS27VCa2Gch7ng/v1lmTsMi8ZJ4/FpzU/rZ0zp1zX07hxH8fsisifhCs/v1iywCj
Zl3O+pD1jwu8gtB40U0fgJeh8Z77hybbZkPU+yCG2zvrUBoiKez8RoD457nNLgWL2cgaf1IzDBZx
Hwkde2FBrpwuyVuexbKxbky9KycEu5QtlgYt5crxjmSf7axf4hmVzx0LVVKf+o350D4LHjxVLzdG
9NrXu9gMQC0XJpBwGqmrfGPA9W2JO4hK87MVCgyHig+kHWGRCZpfcGPeX4m42KW8sTUzz8xMCn9O
0FTXqb7LHXRZYk8C06+NnbnZI2cIuZ3Vv2o1frrE+U9iZnapcvQYHzWjiz4wSueTgy+arNmS3Yqp
/3yRBNfpYnIWcOwF1JPukR8gWTRp35jjoc8ZLP195W5cy65YPDiFAaK57y5GUHM6Yo80+vEAFoPx
grTv8rDAVxnk1FKiOsBsup0IHz8a7mdesJY5NJkuI+O7XSoFaPdQMxG0s1vFAmzZ7MZt/kpKh106
l5KSST468Fc0cCM2I/JobkSEvOCr3BbQAZEbme5rS+piC1TCIyjsQss4Agqbu89qrGBSf0/0rWP2
ykZ4Kd+sZkLY6sARs5k+dLttKzecnbsJYVeNBqq/L6ErL3Ep2eSVZGC5Yjq7sMlef7biziyPXfbz
73/9SigCyvO/Z5WTuaORr5VxUGYH9e/wwDV+vSPjyS7DbKxiv5weMrL+bNTy9PdnXnuj8z//LUb1
enjvmwyxSUtpknl+6KEFdy3GoB7NG0vxz8c4u1RtAk3crdzAI2A+9Fgn+dbdDPe3bj7Xfv/FnlYp
AcbdWWo8jZ9V7ga22HA/ncmNi88VuQ+75IEol/ptPZxXx4O7q969FHWFo7k1I76b9/Vdc8RtmcBQ
p/my97euJP/kyf83smaXBpFzxyFPEQasn++Kw13U7LKzJV3wI3oFnXgMjBQG+EbwRkJIOr+Q7Nkt
wdMUwQ4hLcM8/ZWHn/BIPSIBfEs66JwLsn/6Ref48rdpUnjEGgjL6aHVHUHnHmDFdjlweF/7/LHV
BKfiim2QSxoiPYxwHcbrjR+1kzycAdW573wnRkWjulCwuBw9uCpUSEbMLmdR1coXk57TfSPAfGbv
7MoGGjgf9NsYyToo3yvrKRPzgwMaNXwyS3iD8WLPZ/7Nb6pN6dKI5ipdJ6Css+lXU7MShB4lAznM
PHLKpQzypkdT69hsiKucgM55FQJ9eqRwxyBSV8dOu7+KTLJQCovd2CtM+9qoXYpvB8/OvXG0sF3A
dD/UaObc+k6F3jCmpf9DOL0rgtwGnsrlM+4FaCzxADqvrOoRIMgezs7r9Ah6b3PfnSmEEvkwG+TF
ypl382itOlWlAB23Z5PbAA4Nh9m49YD5DYQPfHJZTT4I1JSjz9K0BrxlJvy5i9GlBmOfwVJPWo5N
0gw5EogM1ytVFDC8JWK9n2RlrRG3gFEMGFktC542drU8ZrUiGx9/6h3OomZgG4X/bebaSIHRtVIg
SKs8AAOl/+nUOXDvsMr7RDYaEpgOEwBEFCh4IoHHi4TopTPivjbXx4JncIcqYTRNK2zYgAL7LC2L
YXqDTMe24mpui82I30LCjorpp2lVhMedzktw/FCeeaNmOz4tkhePK2lp5I9DHnaNLo5OtZrRZJsf
hXYnFI0r7dZBoTIczzBGpUFVrOsjjgzzhy2qM0Paq7C62oLrJ4S+Ldt3bT49KjjkT4GzZNPJJjWS
qGhIb+9nKCqhf/NtnC1UrMirCZhmh1Nl5jFRcglduk5R5ULXMMvSSFo3g/k/pY2FViGE6okNVks4
N4QgUs+9nT+sVuR6NRr4fbkGJcC6IZ1UFq8tkIsLKODxYDvdg8sXCxYyjeiaJDcq1NsLUppWwHwC
oLvbG/XHNBOEq6L3g4wIFRaDwAVTtMCD2v6g9hK4h6T1lFGEQKHhgbhn8S/PEOae4mxLTcQfsUSX
SLBOQ5Macqnes4nb96M3dU81b3RI4Kzzc0Jq70EIbYX2OWdSNY19ot1M3+hUUyNsxmK6YyVGIi8l
cMkjNbbtgmYvAUZcYtdml1SAFQEqOWePzdSvob+09hY/pgrLGqvXX5lKXHOaYcXBWhnTLC+TjkDi
NmhkUMCFdmJhtB1S4FUmI6OQektHBiddQ0IOWivrZOhxvgNcdXmwymG6l0UGV08QxkOYriAQcbh7
5y+ThFxUGvXj6g3itc4ce6tgDY450pJYg1qOeQHLRbC7p08G3u2dIhwWFqaJLsCmYf5bbjgcMDMp
9z1m9b0pvPZUl0C1tpw5R1EOJOQ544B3awC/845DqorNMGwdhCjMHrIT6O9yby9zH9TSHvcSHySE
SG1O5eRA6EMJzGwlZm+cg2KOLqRR2qGVKdQVsvL74hlvZdPq17riBg9HMnTYMu2+hIkW+j6PFZom
Um+iwLfqZQr6ZeB1wCzL2mTUI0lJl/F+5KvoQr/Qw5j4PdqQTCSm+zZ/5hNl2KXRIG4BdlCoSGrY
W7buRz7XcygZqguVepqccdMPBqwpeZhJSIB5FtLVVIkA6jZwMl8GjFX6yayyKRomX8WG4QHlbYq0
yIuNnMawctY+VJ34rjGrY2zMsCce843dOwW8fMdfqPnT0BiRLRuaY+HSNpkMMw+FNFaMvTP/9Opl
xQXRwlLtKz/A9wATvgV7sBUj9peRpO7S9EHP11/CaXvAhXQXgxd/x1j9YLhehU1SRVXhgmIuo2FA
SlgMoShVSIfxrtQemLyuhlUlkLs7u4fiytWhzau7umgPQIQfymJ+ZSZAEMxevpUT6CMrkRu+ILFd
5jZaIxYJz4O++9YTlSHpU4LeC6B62fVBW1snCDyH13kGel0v+bgZsoy+cY8crU6ZgaRuPMFoGCT3
na6grgHDKilaFvNmDZZ1DT3sobyojnjlfV9T4HHoEpR1fsoM471dDVy6sm4z59MzJzAZqiCp5K65
b6XYk3zYzRKr2BOv5+O4dvMk8+01LhaQ+hojQ5qyNHG4syzusRJDwJgTiRxZ289pT0fMc89276t1
0TFOuD3GhaZ11Scl6WKr9ndkrjdgvMQQQ8XeVN5XfbFrMWPKQcSAse6cHP6OOj/1YjmpEt6XuREZ
a0njvJg2VY9+VzhYBn1pLhE1rGNHlxXWyoUbtCNZg5kNRpANFYfjSiZP3Zqhrxm5gxC3vW3tQWjl
m3cWaFwByXWKvRid324IvdmmGfhOdj1S8cM267wAHrnpIPt/cMGJN/sn5fMxqliWNB52gQXC8w2O
0IPLOU8paNO2q+8l3P110NIzkXF1XtEO44RyGn4oLcWJzwsakSa3g4FDCe9/f7bJM/JjWKRTu/Fs
72BMlQxxiBRQeqBpqazrPpgmU+0dPkKrZRGEs556EkPbB8Uy+hDbOnZ0LiN/81dcCjrgvQPaVlVq
rNmWlEU8e0qm62I3EUhee0H4BqaQKmIcqz4bKESDSOSfL5MyKnyyZ4ohntMDTZl0H8zRemR+FnWN
gGmCo3eStUUynbtisnn6xqR6NwzEU+XcT6FYymMD88x2rmPQn8sXajRsBxMOmCz3gw7sbuEwwpsf
ypw/aSJ4wvBNWEBNe6Nd9DUiKzYkBseSZaMPj6tOoWYJP/5j5tRAufTDCAi96yeFgIFk2cW1lcMf
2sqskJgcp13VDC8ua9cXqXVaZ2uSE6N+JzaZUgeJsLCQhhnC3h+OHbONotaMIIC2vbznJurVueV8
DgOc9KibsnneDot4y2x2LEm+6ZXGS8zw4nD8qtgUDBRpTLu46YZEZhnZlUJsEY6aKffM9ZSN5lOx
FCcqXIjT2kpuOzvLcP2v7NAjPVYMA9QYQa/Vj3E9WOauIhP7cix0rk0WHTY4zLaz8AIXzzab5l6v
1Rw0XYM6YNMnrgKaKRsL7NUqtgv3tc3oneeuTehDxsW97lW5brh29idtnM98gS67K5QIJzNbQsBy
kZPwsipwWfFQFfrZFnWirCoGgWPYOuOA5qPcn4EXnXngldiBMQe5yElaOANsOaixxKs1rHHvLnnk
ULOJ26WhkVBlFVcmQyPPG9Sun7PWR2NeTv08RYI3Se1LVHH49GkU1a5W2Ylk3V7X7dHEy/oApA7V
+pgBthggAnxyiF+GhcKhoBGXGD32eueXaqk85q4dZUWmIpXTEflxSPDWcgvHQrI1Mr/eIp61txSS
Y1EpmQxTY0R568sjwpA8Gs3+y1mhip6sqKqcpK1yKyaG86g6ErfDqALWi+6p9QbnnlZt1Ln8SBp/
7656W9iIVj004npwwRXDy1ROENmKJZxxTw/s0ZJ7Pg7Ary/Qb+Rzd84F3VNNnm1dpJmxhGrqYt27
cabm2FND4lfg7VrucoQXtw3QOHo2BqDHe+fZJmO1LXr32a6tA8arxmY0pVz4UbFWUcOauKR+oiUM
tNUSjy12EITuiDbWwKTLAGErdBg+y0EgAkDe8N3Q5FWqR/xYfNFHAKmwmRgzkI3Lj74TbFMCjh6w
IaM7NphowC/QhNbABeuEaO/ObruwL4c9bfhDT5aDL+gIhDk7weQ4zNsV89lEQIucFoJ2OCchKMgC
fzS/z2RIWWkFoNDvNMDu8yQjLpDhUdXyqdYWnWSV/KZB300LRe7Nlb1MBlSi+dIm/jhHwFZEzURD
kechdJGRMwDK4ZNQj2ZMZ0Dz8uJLA38YumaJNPegT13R/XAJ/hbuD3eV4aKYbVaJTb2dx0ce5NSe
osxCm0oHgQLv7J9swJistiI7oqp0bdjXYMvXhstdXzvvM6tPXgmWRE67wDPneOYDAtahCOxJ3lXI
JSkNJ54ZN8V6gFZ58ouQesOGLTTmpflmo8+p7gnkAzTXCfF6lSqoO5N25XlY8uKuV6KMWjbQrVe4
P+hqrdAf2LiWWrgCt/6j3bcWYiLbjtaiuOeGPiGfcjRd87iMsLTNhYuXE2OcmUAp+Y6563K2oaTv
gq627y2egxRXReaIU7W1vnfOciQrPza0e1hmAWqjEQr1o8dkaUb6UMw/Gwr1HwQ8lH4fy08oeR+E
+eFkP0k266Bz/KNvkK0l0WAlfk6zdydI9tr2zVdVd8BcctCNqvIud80a0mKF/qeixd5jIE0/WI+z
lCpygfPEGWjlTmTn7g9gIfrTIgkK4A63PDQ6z9WjfT7fZfOdEywmU8ZSmLE2jLQguL/WxgPz8h1B
KV2M53/BNQM/N06s/kJG9bXsjKOn1mil5Zelh4eywR0b4qdxRTqzV1+dgFCtHeOmdO8dzgBXW3nK
cfnIfLCTlDnuFmrs0P0JAWfjbsRsRGtWR2yUCX5quI55rEo7Qtt5Yhv8zpZ0sw4ytQWDNaryU1zw
tnWL0A4UrW5Pa+6kqxoX6N8wXa1lp+cq4JUGqHwYw7nv01a8skVEff646FwcKw8L1UCKBF/+rjTa
Y8F5nBtZQtHxChgIjMA81DtbeASaaxtkUqSiQyBEXhDJbkbT4VFHH2GgCP2myWM+qS8zWxFrufHs
lN8VgvklZydrRUMu1alTfzH8hwAD2KnpOw43XMjy5jvNpq9mct57Pb0Cb/0KjWtIifUsIJ+Pqn7a
uRlSD618gCfVknehnRV3eaXu2zELiDsZoTki5CoKLAmB/UO+ujifW/qrt6sXq/CejKYIqlFEVfc6
owbazL/s/tswvQydBfHY2+LfO1UZE+ebmr+4MwZrD84iqO490AtAE3cccgD1MMG6rHyp8iKQ2Eu6
ToWq8BOloWgfp5+Fpp956R0X8QG7uJ2q6M6bv9D7fDK7PnJUcWRW/dH6RKH4wA5cidMK5TU6xb0f
Gl2LSb4sexvfa1Hw97JPPLeaiJl5IHH/H/p96bKNaVuAYNk/cvpLu5t6Hp9b/lIK61sPgEPpILGB
+/0MtN7o4TY++JGDf98wHqn/QPDfnOmuN3mITXrrjjCHassUNwKM4I5RJwYebVevE0oibeC3xoO3
wgd0csV21SrK55FiO4JQCYYjc5HHrT616nGwjgu6gHq07WLw8wIConEHNFgoYXc5/CLZc2s9ZJ2I
YJ0Q5XAjqtr9sNjbdsZvg9tAPjyz0g5r2m0bybbDwIJqea8L/WG2RZD1iNKc+/PLzT4OxiZWxhOK
SNFce5u+/8XmHv6rI5Z8acXLOt95uPkVZ8sKXK7sWh8c7Rz5grwaiLj17L84Pou8ChFshiwz/VGQ
5ZPjaF5Fhv/L1wxNbOk2kUJnajmgNQsWSj3aog2yBNIXb6ij73l9tHFvXM0RKwOSimaNXFQAPZQH
mayjaS4fBG12ZNCIxGqsRoBoTL7TvYikUSWF8976ftj1Kwkd/WbYv5xGHAZv2Q/98DSBatwXK+w4
V7LJrHFrMfYxI+eDrSVZF3aaHUzrWgOdjR13BZJshFWb/W6CiayXIXTYt7L8bO0sNqjz3KIjXo5d
rMCWympIlfvsrZnL57yC69NKDhkxv5kjLpr969p8tKw8WvChL5QbjfQl6zCRshyzp0DQXbZPluvv
KQpJQz0ecmm9qlJ9B3DV72SCxud4tHdEtt+qzJoSikt6PmbIIIKQ7Tg0C5vJTJscQqfsYR5thBfw
uQiQFHtFYhFQX9sJVT5+4QOf2qpmoSAOCS3TjcU8YhoU7nzQ9VrskO4tgnGdg1710WQouIdMu7H4
aU34Yk5evApMmAxOscjejHDApvPWxeKpJh0V3hBqxAl1huwE8jVzg6FmUyBrVPazGlgB87Q0Z5JP
GdtLjeQnzHtUHwxCB/V8Ok8ij8jIAkrI0m20rvhZEMh77r1r5ThEeTAXKnYaDz2jHkXOQiSul4VL
uwBD3kGkeijoqRJtrDLkz6YGQcsUtA5icmqknLONyD+AsU3ZyuPWuWdNh7yCERrmz5VWR9cvUym6
jT97LyNIt0u5xqRvIhveTw6MW3PrSDJ8/34M7fmzcv37sYZ63/nAHRZZAnF0SI+4thCoJiNuLxfI
cyVId0SGTuMiFdaggZhhk8NGN5RVMuaGTLFIjq21K/jXOY0DteCCvMOGeSZEfNuODZFn1aHZ3A/F
XYaVPXhbqH9h6gj1Z6sjbuBkWjBByupzFerFy+G7zfxfRt89rQa6JeYpQHJqt3r9BweAyseoouYI
/xFcdsfeeMHFqIlQGARVizZ7lmc97hHlFNGaftNI0K/tncRnnxY4RWEpz0i4438uokBu39qUbf86
NiM+fvFFRImFDeRpJV/JdDcJuMv3mQOL0OoEVOtxBWE6hDA3Kf0aDTdfpoPbqSlfO8OMx5q4QZ6T
eCRql9urDEaKsJ23/Z5kfNjM3VdZqR2oLDEH7xxC1LDMyofG5uCJoECXCfoEw6b3oh4OnuEj2cKd
yAXJevAAT3Lc+Whx99CJJd+KHpYE82J7G9s03h1by5i34s1rcoK666NbeFvb4bGcDMS+MFRbN/MZ
8tjiphO0QxFWxoPJpg9jMj6ztn2XiN0DzxHP67LYj5bhQ+F5P8vdjFwuHMFTxrcrqePsbEePOoDc
WN0aMvcZbMetB104yUSaj/BqyYURqMVNMKdfTPhvr0jfwdU8YNw0Eu4P1re8cXwkFCabWAnX2nG2
s4ULaegDQAiXhbL0fjXd5I4HRMXznRzYcq/KGQlpVjj1m8dl8VHaBImUUow0sAZcNjJOusTTowVA
Oqzyc0LeGC3oizCUMQYeK7MW2kYDG80grFuajytlde+iHxBvqpFRXVDDDYzwh35bA9QuIEp4WAJs
mTdECeeaVVurvBXbr//7f4hloqQOPer/WIm0wHn5lrMe1v5Zzkejfyi9W4KOa3WyCzWOtAtD1dQy
90iTwPzYoFZ/VFaBukjptMW9ubRIEE6Q0CxIUwIjgT3Mlj89DdvPUJpg84Z/L+teecdL4xGJfQrF
XBNJ7vLQFA8W9pnBuiUZuKIjufQR6UfqapcxB3nEJUMGm8ntAlfjb8aYmQhNUGlA6c10HnHpgaPI
WFdf/+2lLmq905BXNbTv0H4i4QVUgaSBrrQfNq0hbsyNa692npi/1TmFcVZZ1AQ2B8acJZLigJon
jx6G3shLYJfm9VSy2g0zBzvJPJe3ZNJXytiXjLm192qL604dJt24U7DySsWYot1TVpTkbqL9LVHq
eaz+MPnZxQozRs0Nxx3oIXfynRj1M/Rjr3//PNfG7kLhIYRYFJuYsR/zzn1iPR/ucHWqzCgvXP4w
D37+AqELdmFfKfQUj+Ot7sYrxv3s0pPDIBpcFqHofsRaC8aufepcCMPagX75/bydzoZtmKntIHZt
D5rj1IAyxPOvsqmTJhe43fkNNIULKnn6dZHGJy2MZlP5ww3viStf99JRY0LJsjIEEUd3cqeN6zZr
WpULIqxS2XHnGesNpcWVVX9pn5Et6PNk3G+PXNM5WAZrj9LJFzGmt79/4X8G9A+z55LwZilTtvoM
TtKJn9AN8ufBeDg3QMLSLyXBswelux26O8S6oA35yGQEBFL7LnEhRAYlDY0ogJdFSO5u0HsTFNAZ
iWCBdUUZ2tjqPyh4v2Nah2gPuEPq6lSnSEUesgAusUXqnXt00mkz7VFHSEBhuFGov+Ldyi4dPFwP
oY3b4q3QgxvihpRaqfGwRmVcjWgOX6IyZLG7RRUGiDI7GtEu+fP9Ba6PCaLTvdsEtwz7r7SlMPdi
9yn1xFd9/iFLaKdj5KO18TxELix4kWhLUCxKipe/f8p/BPZ/+pTWv3e6fvFRxzg/KzuSJ7H9UUX3
6nMOzVDEtw7aK4qsSy8Pf0TSvrcUO2T+mE6SnzTvftZrnWpfb7Qjbhy61x5zse/IpRcDLM4ZWsbs
2MLVPvA1IkRqDDHPxyfa17cAmdcG7dLeg2jFDXfR+iDNNbQXO7TVS8OxofgMZed3AwnoKUtNnA11
Aze09cbOekVBden4MbUoSeICuUDa5kY4FkKCnK8/w3u/gOcMLrqNMP9b4OBcSNCooRy7rqERZUg5
aeODKnD69OffJ92V/ck574+/na6dotSqkX9CD9RwmiUgeLaFbJh3ayFfG6fzc3/7+4w1HuKrCdzy
/8fZdzXHzatp/pWpc88zJEgwbM2Zi06KFCVZcrphOchgBEkQTPj1+7T37K4MN5pTXfVVfWXJBojw
Irx4gmisG1UKCvJDPs/fuy70kBdiy1ckuMh+9oEdsIO8+AKQFdv7wBsh/4bEqeeQ7tDJzNm0IV6D
cZiEjnel6G4eVbiTRMxfIEUwHXCio0kNoMguLUHqaL3G3vly6G4UndhtFWb2ndvw+YCUropZx8Mv
Hul8MD4gjPUpd322y1UU3FdW7v2CuTVSQGqh9nPQFc2v811t2HJ0xYQBtJMa+YX53oeetHtYnJ2f
bvi80tOGjtYlE3xvmFlxLD2S29qGwvoel1L+HHpbJCjON8BUhXbYCwNBW9GR+Z45tyXfN3AisyCl
fYdHZF+tnPYMhyFPW2/nMQgVJAXm+7H8CiBuicvl+Y83THTd7Er0UCHHBWS+z/oX2cOv7Ydib+eL
Nn2zfoCr5xlTC988NyBElh/k8nK+YMMyqqvW4MYplEcyIB1FAPTSLQSbdyUUUJv01SrJyvJiAoTr
8jW5oD6UklELrSXeJOcwX66QspJX0xz0sd9m5UO6ZOwexOgFb1eANYA0ybcFdsbLDkmU/LlIuDgn
jnL25/sl6IEDWO7Kvr5u63GleEPg/cYCvluDLB8oOHtmy73VxcAJkPkQRld4TDs/SCaIMNU2O1c0
mSLKRlwvyDQPBR72XB+GqTa9w1P4/ei6D2neARmXwvXRQ87pfL2GyaGL2QD64PGZzoiUKTgC/6Kv
oEhcgaidUNUe3LL5dL4eU+AcV4N3vdePqdfM7jhDCBHCDqW1WcKYAQp5Wena5sbrZWZRithJ3ae0
T9hwK4rLtjZdFiSrU6ZGoL7uPQK6PV4Px2nYhMvKam7oFl0TRJaibmdaN7HdL+l3jv0lDmrJEjrV
3mUjrIuDZEjjL8rjTSzTDCRo6XhXnpzqK2ZFX+wCeek2EGvZCdMs1gVC/GFoKjEBkgqURvlgvypA
KYHSeJpf3c2apYqpz44B+m4qtUh6tUB6FbHqGGvw4Jnmu86BIkYxt/kaIcDYkmPt72pJiedUBZNF
TKtx4/ZPVf4xmO8svPiX/WcWql3nllu3WSFRGBZ/XUCkq63K80SNfHQelq+jzMb7NPCym4vCw3X/
bEvFgSusuMCopA/V8ChdpCrXlBeO69OJ64YuHLKEjhyXCl9eNBshdnhJ75G48TbS3wzWbTqApLGy
9xrSELpWSJnLEpzOYx/BKy/dFFiukIbtkffHcXOVS26aXdo63HZ21takQi3ZtCXuVR3MO7zunR8I
QxN0qZApoNICxRVwvo8UINdiQ5cdUmsMGHIgRvllHaWLhVDArXOmUMtYbTmgfD/nfgud+SEF92g7
vp1vimE71MVCBidTo99VdTwIyNqqW4GXAUB+erJGEjVVoIV54CyZqMu6xoKIfOscEzFtZu82GleO
RYaQ0yVDPAkAMpTw0AD5MQOkZJpXYtlwwNVFQngx9S6ZULCHHQ454T3Es8tHu8Pb/cp2Z+oaLZ4h
ytIO3EINTZE5N3WV74cyh/ABMNm4BTUr08h0pPutUvJuCeT+lFKg7Ot4eQL9t4br51vdHsi0AYwp
r7bA5IhmZZMyRN1vhvW7qlQ1QmBzsoqY4fXQip4m92czfDg/U01Bp0U0PCenQmVdGRcA4gM9iUsf
25Rk4867DgjFNZqaoQm6DgjNQGeYAgWHOfKRdfdBfjN6K4dDw3jrQh+Zwz3h5wOKnjNsqI6A4IAF
gkv1QDn5eL6XTCkQXc8D6qYw9ylyaK5JsQA8BKThs2NxEFVYlm9lU9dbBQrkdR81xX7ALr8fUqmu
Shla1w4bp5W2GsLyN6P2/UwoOgsw+baK5dRtVP0rWFbO76bp/JuP/K7kPluqsKvqKm4HgM/ALgbc
Ddi6zfAj/dw3m1ltx1Va1elN8beGw7uqaD8Cgce7KlZEbofgm+XfyXBleTHNMy34B+h9q8yPyjhU
kMvHg3FXfMumtaA3LF6/Z8e7Lx8qT1gtR+k4S10187fBfUytX334Tc3+LkOu/fxsM81o7bK7MBid
OTSvYsGbDbVeeq/CdQp4a7W2fZjmkRb1dpWXgJEVVVxFP0r1QNKXi75cl+Fwi8GymgrI9mJiONNG
eOoD9z/aZHMtN2pe870yjIOuwRENPeUhQwdFQAK8QEoIiPgAb9zIe4mVMTBVoV+aOmXBQhewG8Aa
++YOvgGPEb9rv8kVjQ/D1VLX3wBMhbMgRxOGX95eXRcf/UO2khn+HUgnTp268sbYNnkGPTyUTWHp
0n9roU3auxv3q7tlX8LrbbqHiPnvAf/PH/P/Ym8Qmfn9gNz/93/hzz9ALhI5y6T2x/9+aWr891/H
f/P//s6f/+K/4/yHaPrml9T/1h//CAX/u+LdN/ntjz/sucwlIG9vYnl+64dK/q4An3j8m//TX/7H
2+9SXpb27V//+NEMHGv28xsDG/Ef//7V8an8mN77z/fF//t3D99q/LOvWQM87tDo/+LtWy//9Q/H
9f4ZOJFPbeKH4CYcn5Kmt+NvAvefNHC8iOK90aHEPUqf8gaiuP/6B8WvfPxLG/lg23WOZ66+GY6/
ccJ/OjRyoMgQwt/h/37TH6Py/0fpPzhIGA0gCz3acGLJpTCEOq407xYuqcY69MOIPXait3ZSeNYB
rLRl5Sx0atE9ln78+bvSnYCmYpYWe0yjBT5OfHB3gQAJQRSiOrzr5H836H/SgGPD3lVRjsAPpSNo
aKVQ5TYYAJ0dUq+9Pl/6qQX32ABt12ABwDC0jbykTR0olVgAILkFHMn9X8xzbi6rg/zZgqwe+jaw
Z5rQRv5K/f41tfy9HMlHVS0raSTTKGv7RljgHATJYC8BK/K6QVZmKp3dZV+vbRhKuFNJC9dLLNt+
gRBpsbHH9gPL+CcnTVfOIIbP1zcPgEQiSPxZXjK7bY0XORkCktjwMOpWGmGYp/q2IUpAtjsKZ1/k
P/HovYybtIBL5Uh+nO8kUwO0PaNOAcFOZ/R/U7IBuGELVizQi1+JMlPpWgzbJQB9Pp3cZOo7f1v0
4UdewSfr/Kef2u4QAfqWEVhkCWfgORO6+D8yANvr3rpxB34bFBVQ5dFNK6er81WZ2nH8+btQBjcl
CIKUkwQ3ArHNs+5zOxGysk6YhliL5GZQbMnTDIVbEvTgNIMRrq2aWzBY1lRyTFVogWzDFAfs9YKA
REuuM5a/lIRvM7H2nGfqHi2I26URFW/D+pEpwKUy6pJbHzTVlZXOVLoWx9StfFu6VvVoVRRMbjhf
7ij8iteyUKeLByHvz7Glbgcu5yigzjl0Dt4wgMevWpusTFJT6cfJ+27mWEPKaSAq9sjdDDozE4jt
zr6bqLNm4Xp6HyC6+FKAzbmaLdklKcjDCGLgq7GD2XNHr6Ky3p2f/6ZKtDgemhqMJpp1ST8036ph
PuQlOXiM2psmKtf2y1PHSxoSXWKJEaaaQrZhknN1G5XIQgl3OTCG5Ka/HMBkuuBCeqznOFTvhgQn
K9nBmL6FlV9gv3qQfQTTJH0931OnI43oMkqDyh1q1XOb2CDPTxtRiS/jVLpglpRybcb+VrjWD8vH
Fmjh3LkTDmt13SbSPnhc7EQdPdhRA70ODqkGaHR6y1def6EgMKRFuWsUpBBgEgqm4vHFoJyzg10P
Dw0/zP6La1053q0Lcj7+MAzZwRvdXccPNX8N5CEs0jv8b/KzbxaH3Of84gfPE1k5X5y8wR8boi0c
UZf77TCnTTJ12bM9Zp9HUu1xjbnKZxsv9hAY8YZoxwBcBVOQR5uW52vwOtNAaasKOKIACkR9kLAG
ghLBEgGiCC2LOyrqbCVqDLGv6xy5aTeCDTmHRwboDWfTNyA9X85PM1PR2rLiTlkq2s7zk8GPsisK
26mrwW6KlXEx9I2ubtQsLulcZyZJF5DYT6t7p1k+MrLmW2X6eG014T5EwJRdNAl4rsIBHUNGnwRY
FBdt1kRXMQqBretE5wTJVDv7Ih8eiZNe2DHHFr1bOlIvh4xBtQRJF5JwX7Ns/pgVFt2XnSp/Xjay
2mnAt8I2dUUfJrCSytKbMS/m5aeNhOEl6SbEXKgtHnYwMtEBsZ5IAiJYXRJQdbuRHwCWFyubnmn+
aGE9NfnYdkSRRGTBoWDiZpym+3IkT+e7yLAb6bDwcXLhZmR1UcKJ/LyI5VsUWrfl1N76ob/SAsMU
1d0mK85rvqgmSgabwIXPAQvDs6c1HKOhf3TMd71wLytmlD7a4hrZ1+vcSz9YXnDZBqejvtMBoy4Z
DRLe9g34z5k9QbUud8SHi/pfF71yZTTA1KENkqKn6R1tc75NvSnaUj/PH6dW9SuBbOqm48/fRVvo
OSMFEyxKvL79VLjBzs7Lu2BcM+szjbEWzA7vaZnBqTYRrmN95dAt+cXBlL3oZkgCLY5rAhU4CAYE
INp1t/Ct+dqSbGV8Tf2iRbC7iNqrWB0mQizsPpwXhRNAMX5ynHHYnx9iU99oEVziPSrkyg2TIrSX
aB8NYWrfODjNysNlFWjbL7VdCyw3GypSQHDj/SmDvPvoX3RjAN3uz4kDfvjSQgYrTNIp4WAMbkLI
21y2Muh6ktyFeTlsBP2krWi7ybgAOHqMPl/UKzr83Cvb0s2l7SR9mCnQLmWwATtrDRRrGFQddK4c
0FYne3QSwEbD2MrUgfcsX1mUDZNSB5y7o9NaoMGRxJ/wrlsFEoxPNyCbPpr59rLe0QKWZzOBkEcK
DFVZyZtBQYOu8nv+eL50UwO0gIVVqAcYKkp3UzDIalAV4dFy7Qixkj037Fq6M6NNwcGpCqQrulY+
uk340DTZvb2EW2ggFBdOTi1sx5F68FLrcCzkvfAPqZIhCG5tsDYCpj7SojYsB2Aaa1olPRPDHUQf
yCH1OX/MwZS74DUMxxMduG2zJYrqpqoTwI/vChfWkhUoh9E4/Do/zIYg0BHaTgcdmMjzoW/LA5CM
OYeqSdqPK1P09/v2iauZjspOozSDU3xQJd1y07pANePSBeuiveOBWFkU0w6XJ7BKNvifTR9gmjly
+2HGH2YwwKwR0kTWbgKlJSjB4czzm7pfSzMZrtc6pNspnN6Hygb8R6D5lvZQILCTAQpALU23Y6VW
Ng7DDNGdGi2/pUEK3nIC19ayCW4d6Ec6a1LBpsK1BcAJSV0z6lQJRB/uKjfcq1wdVK1WItQ0NbQV
oFY1lCeDRR33pNdB9cAjzX6xu2zeaZt2GYrCFgupoI8OrUakpRcQmB3nssDXsax9FZaV64Zpks5t
uiO2lV4HMPdc2U9NU0cLe6hWOgu8UlVSB+CGh34LXfcx+goVOrEdWpFDzBIqY+f76XiDPRFAOn7V
znybdKmNw83oA5IShXS/TNNwBeW16Tq0ygIZoba+znrIqZyv0TDsuhPj1DqjNwdBmPhQg7xPS+W9
Rnisfbus9GOfvjvEQp3SgiF5Dcs2Ei0bK5UvdtGvfLkhHv6iDgBLHPAeCQZ7kv4d6NLLXRB29QOb
yn5lQTuJIsF6rBMIsnEoSzWlZdIW2b6e+ldZdT+tFAbe5GbwPwk8ezaqOUBJC5rzYFxf2G1aqCvY
NPtFO6QJxYrS7sI6rf297dXtmofY8Sx4ap5pwQ7JtGlw06VMCGjxD60b2XcDQVa2wTPlzgqQMiuW
HrIK0Dso+SJWbgWGQ4BON4DWbdp6HikSOVj5rvW6Ay+nz5AeyLZIp66EkGlCa6cAywnLyXOHMlkY
pCmozJbtKOm8MulMpWuLgZ15feE2VpCoPqy/KNrgYYoidTbtLwoYHUEt0pRAZ9YpkhomsOFQXrsQ
Irqs6OOa8y4Wy66DuPUsy4SF0B/JvLc57T9dVrQW5rWVdWxyepV4VWdthpxshwGg2fOFn8QuIwh1
F8VMWTNge32BaPiIk4OlikeFVWROoQfaxjB3vauGH6tpWcMI68aKRDYOmdw0fVB2DjWynnibpqNr
ySFT6cefvxuEOZjHFnvgnDg2RDqnHKLpddCyldlpCGsdGZ0rxWckQiGNxl36GDklBJ2s0EP+fTw4
gfjAqwryDKJLN3Kh08oiadgfdch0yEgP/ImfJ0uLR2YC+Y8ShBly0/pAvC3uSmCYsuU6XrpVVdmx
0MuTAdIr94QO0xPkN5rvAxhk+46CStJOD2nmw1y1vxYu9PtgjXJ+BhoGzdZWS8ceSvjILdbDzLp4
HmY8kfkrB/KTmxgkUY5L5bv5kPpQ4vBbN41Ltyjdu7GzQ/CPaZtmt14ZOHQFqW2q5vjzd9VAv6N1
GfQcYlixP3o99H2t2nnsKvV8QQ+hGdq0ZshBQl9BRDELS8iAQbNj049QCzlf+skZBiEMbeXy3LSe
GxaE6KR6W8zBZ6JgnNtHsSqmB1hcfDxfzclhRjXaKhZCunXIRBfGfsM7uam73gesNrOCl/PlHz/3
r00X5WtjDamXKvcnN4xHu/oJKvd2wMsS5Puq+7KbvoMCctW1a0INp8MFlWkjnha1smFgEsZkzpPO
rfcjFJ6sNoOWnPfqCLlTRR0XRQUR63FLrXwlVI5tOdVGbSL0M1Rdor5EH47Nd4g8+RBaz/fVIg6z
fYnzMEXTtHD0I0int2EYxCBf+XvwXq+oJ/rd+UEyNYD8GSnRxCC0tyBDVHb+M+DnH1rYwWwcv+92
gnofLqtEO6N4I5nnmmEmBFFGD7JoIOmw5PNhFjm56rlNVtIJphmtnVZqvOST3huOk2AAebfruvGn
srzuy/lmnC7+L0+nMbIp8VgbxD7ekTecf5yj9uv5ok8vWH85OIUBFySzRBBD8b7dTG4H9U1y35Vr
3qSnh/kv1ybcrGxZQ3UnnjJ6S0pyZ7nLFW+C56juV067pt7Rwh3Pe9JnBQnjYebDV7cZnMccnNHD
+Q46vZj8ZckE455IzSUakEfwX7Ej2Gelv0jbPB9jGkKND/m0xkQ1NeT483ebhypG0qaw1AKbS0E2
LavvWAG41/l2mAZaC+bJ9TKw1P0g7kDobzccBD+IOJeUfoCyanUJfJoGf9ksVXkUDks6BHFJc/qk
UgeOs1YQXjjSWjiHquoiKJkcF6Sw3uWgrw9s9ap2evMLIi2GVQlfvjQsfEicBrAJyZyrgjQ/aw5c
AoEXyVivbOGGgdDf64smE8IPWj8Obaj5Vb7cVjZw+FHHVw6nhobopkQUwvNlFtSooLA/BPLoORqy
7wvEtKfAvWqoUivHBcN81R/wy6HvYPjnQ9ERyeUY4ujFs92BMXrRhA21sKb2QIhEci/u66LA+yLt
6y85TGB+WtSTa7wFUxO03XsI7R469S6NvcpiOx8yBgdQPez9+SacvlEhuaNFdAmR7jmcuiAeWQCD
nOJXNoRbUkxPjeM/B7Mbq9J99YfxZze3P8/XefJqgiq1OB/GhrBFwWii7aLmkA4NOI4wu9ipwFNb
COh5d045wfqDeRXSDlO2MukMy6T+3l+RTNheGiB65iL4MABTtYOzfQ/l1nCwIcwNzcLemffKE2zt
tGoYu0AL2CYt7aLyaxr7FS9A3ZcEWeDUo2uGPaZA1VabzE4VoTjwxdxVw3MmifU9onhBZBx6kucH
y9RrWhNy5tiY3J4fA9wo9zPkCyNZJ4sXHFwo7UNVV95UkN88X5mhPTraIJDMWUYlaTxycVvPdIs7
Cjjv3sv54k3DcWzju90L2t+sg18APXLShz0li3vT06ndnS/dcI7Q0QbIDsrBLhYM9itwrD18BIAx
88L6iUbTzfkqTP2jLTij5fpdWXs0hmGU3NAw6A9qAVizDHl22QYGysIffcSgLS9GB1NqAu3nQBzi
HKKBrSVwTA04jsy7EcjH3CNWEWE9tqyXtCEx3FKvmtS+8OP1lSVSFSszLPe9f5RfzsDQtirbv3B2
avcBAZWddoRvVMx6y95lBO6H0TTVkL5N157NTDNUC2jazc2S+zP00yVSJlbfwSCGLfbKDDVsuzoc
oCJORGe7onEng23ji/io8AZx0gEqb+5WeWu4jN8pi7+vfn95TS58FI1TclSEJzYnq6Cd1vNXdtR6
Zrx4sVh1lUMKWwwD7O/8/ooyWN+A1+IE4x0QyDA+izYc4jkXRY0OJmCK2u3EKYmzOYNFrtXUN1U4
Uui39/PTZVVogQkOSi7h8kHiRbZvxPOSdGySuesvu13pmIKil37rQPgntvF6+gUWnP2nuR7H7+c/
3jDpdDE50ZYQEIwiL55ZawEIRydIgXRrikWmSafFJCTobYfWlhf7UknYAAXP0Gd+C0XNN6ktfgTL
Grbf1AwtPF2hwtqG1lXs5hPsYhZg77l6vKyLtLi0iKp6C07BsbTq7FBMfnUdiXI8nC/dsCr6+h6b
idSh0LWPOQahGlPogE2/Bs6/ni/e0DE6kmCgFNPHb2ic2tabKIovJaEfzhdt+HIdRJBmDFpgFb6c
hM0rWWBF4YxyMzqX5eECHUUgVZrxNstJPHPPOYr153cc3h77819v6hgtaiuAwIPCa0ksobEJhX0P
Qomkejtf+OkHQ2jLHvvs3V5HZk5pl6cO7GCscQeZt52Tl7ueVDeedHcz/KvK1D+osfm0jMFhmatb
v67WTp7HJpxYgXVprHEkqpxF48Hss3oSUu4jkv9sYG0WuRDdP99C0+Brkd0OuJqPuLPHoEwe0fQu
LARpnm+m1l1LCZhGSItpGsp2orBCioNe8itXANbvYuW4bEPXwQKqC+D6FE0e3Nmcn25e3eO58wfy
7c+X9Y8W1iJvwgjpbxih2PX0xSYYBRLk4VdAmMdLHvKCQAcJCBL6AiceEuewBvF5aW8rxMhK9xjm
kI4HaOQEhxAYasZC8RsOjd9COMgTh3gxsKuLXiPwMPBnkLCxbxwP8yW2lfeIXPRdZluvKnJXmmCY
PzowgIxTkbJucmIHN5e9HPh0xQZZrRzHTaVrEc67KI8WCNwjT4JnlHrm34qiXekYU9nHn79bPRp/
hv220znIXNC3iOFM1Hgr242paC1uOZmCtssEGA3jkm/xNvbWwmvhojmvv+uHQoywZ1xI7E682+V5
D8N7T7hwR+0u4lJizut7cR2xoiuZG0cufyw6/+tYyE/nv97UM1rEtq7AUi0nEjf9fDS06kLg0Oxh
pd8N8aQ/6C8NfAsiqGbHNGT1a1uzYL9YdLj3KBEHe1zT0TQ0QpdFU10VLEUzkLhPRXjDe/coDbp6
CTKVrgXs3E19VSvn6O5UhTuxuFsrksVKD5kKP/bcu0nvuYvbFV2HDRlpNYCtxxbMrIsASEGgv+Yv
tmhGeFSgXxgcSTMPkMN5+XjRxNFVzrI2rwPpSERrlHt7GDX18BaB6sdlpWsBi3sy8/LheFseXQqJ
PvqLj/DWOF+4aVZqW+woo9pXBbHjJejCG+k2X2kYDXu+wGTWztfe0gxnBf3JngFfzTIHzlcQ/4i9
3D14g7fn2YUkg9862e8mTgAhw2qpGUnyGR4GLV6dt13YDSu7yMkuCokubuaIosyYsudEtctnxqZ0
A8GBqy6K9u4sX84Pw8kOQh1abqrNLJWnFkMdPZTfCCJh6wAgdZS9WlP+O5nKQxVa6GYtgB6IXCdp
aTbctCNL4fWXD/sFD8TQqOmLrSDpvINwhn0ZQYNo8RxZdPG63laJ4tkd8dvPECtOouVCGJMudEY8
7ox2O8oEkt3yY5o2OxFM/cqAmHrruEa9m1JR5Q8hfCJkgte6fu+2lr+LmD8cprGAMRHkrQ8FNKo2
oO81r+enwMnVD+OjhbmYG1IvNOiTLGzy65z1871jTdklD8AoXYvzDEctK7C7HjoZbMhw/wj9L0Pb
yrXbgOHrba18RuBx00TSeqBtyCDAbd1DxfyS5RXfrm35PsBRqRSNSCBgDvs/L+Acpj4TyJkri6Ap
+rSNP4rclnVLHz6Qjh4oExtf5RsrX5OVN/SNrqDmFr6vMlDREzhM29sygGVfR8c1av0xfv+664VE
F1EryiksGEwxHiLrNVc3FMqnjfPBGp9h+XR1fmoaVkBdQs1vPHgidl74oIph2Kr0MWrlboZw+YYP
K4dpQ7zp8KccWiGjyjiGwK7vg4o8UbSozyB0IJvoZgxadzOn3iWna3TZcR68C26PpyAtua71gKQO
TDb6bcPX1FZMY338+buiuRvN1gTs20M2urcwhH+uRLA/PwqmorUFIh9SNjcgjD0ciRMNMPM4Ca8M
sCEAficx3n21FZJggpq29VDDmM3280Mz1m+t0xwu+3ItgO0CLsMNrnYPmQXvsSyDg7OsmzUdAFMA
aNFbETf3RUmthz5XMSmaa6XsXZHjdWpiX/JhTf7SEAS6xg0dIt8L+sGCOSOkImGGe5gD64qAILuB
6fPKWcMwxjrAbRyjnDWLZz001vRqwa2WlWxlNzYVfey+d2NMWJGOCyC0D13YAEJOb4qarySoDdNH
x7P5Q+/4PMRX93CFgmW7Iz/2drXSJYbh1fFrozNEFB7hwFzCa821yk0dpPDfPoA01MLn9qIZamth
O4YUDtopYotI72kUQF7iNXKlbFPvaLOfRt1SjxxbY+PREDT/+ZFjyfHsYGXpNHWQPv9nuJ1PPQYW
4jwAqqnbKg1vOs4eZY98xxhcBJ0BOyz6cwL51GWlb8/WAxSltth0dsf5f777T3eRE2nHXz+Fbyop
ouhhHhcCC7rC3veV86VDBvWiJcjR9WHK2u26ARZGD3MzX/vUApTioiwl+uW4YLwLrL4Ubm55dvog
A74XHP5BEVlJ8J0eWrzP/Vk0URbp8X78f5b8hf+scErH5t7Wt4pWK31/el0A6e/POqZyYoNIR+sB
aQMKCypMzRDmlOcH9jTABJ2jbVpeyaiEBH+EnWV+SmdnZ6WwkJP7oR6vKZ2fWDA8LBQWV2JaeQU2
9Rn5sz0dAwe/qYsucXn/0vDxszO4r14QZluxeLsoa/bnm3Z6P3B00RaILE4yoEokTg8MXOFmy24e
in7HYNCFDMbK0nr6XOTooK9eyD5q51okWeDfRXie6B1360kb+Ij+KpT58zTJlQYZqtJxXxT7veN4
fptM3HrIR4gK52ILuPg96+V15GcPhSdW9iJD3/2NAJscNeZBm5Sl98h49RTV4QNnotos1ZrgrmEe
6OCvpkzTuSRLm0SUNTu8Dr46/jJtWQXvdobjDUwx13ANhhDSkWCVTdxJ1dCFglrM8CRL1kHX1G6s
y0iTjm6z1Y0QHOy6SCSW6H6oBSxVp1IXxouuE9M2wQwuVtcmHpv4Z7E8iKpxt/BHhD/vEKl7H96j
azQ60xTT1poUBNvFHjEmbpPX13B4tncYpSEuXLgiL4UvD1S2ANzD/HhlATINjbb+1G1pMQWFyKSv
p7nf55Yowk3lBlG7cjwxVaAtN3mI5ztLWNjdKfuU04ptI5jpXPj12tEhD4puCmGhnji0obdFQB0Y
v47p4/kV7Hci5u+ro6MryAQFtVxYHCPao08zf4pKcr2A1BLM8672v4PW2DkfoIHFLAqydvcVZ/Yd
qSHK7n2gZbrxxm/H897c5xs88m8Jvaky68Vfsk1gW/bWz/zb1euhoZd1aFjb4rExlYwluXIiLEjh
9KycYo3xbFgqdCEa4rPUSiM1JpJhcthpIqzyqh/4x8UNYiqK1/P9bVj1dIgYg3hf7ZKiT3qS3029
82yp6cMYlXe9n1/y2A/UunYWmbiEb2Mt+oQi1b2RgANisvPv57/fNAjaaUQKMnldUfeJzaAtbpNH
p6ou/O5jle/OUMOABAxEz/rEq8P86Wi4ucdwB7vzH24aX20RaPoRHWGFI5JfvYDPXu3BmXBS1Z6k
dQgl0UZuu2n0Pp2vzdRN2orQtA5YLkdmXxvCx7v28mUTpt68siQcO/tEzOp+qI5jEUmWbkmgtfUi
vPJp6IotXDp/nv940xzVLhNWFgk6gRABWbziKpD13THg57CPnWyKVobjpMo1BdVNu0nQrsOT+5hn
SZUmEYTAsW7ss/RHXt8U3N2p0tlaub+Zrc+5dLcpn3YS0oH+6iXb0EZdu0bWJBphrzolhTc8Bpbc
t7n/SLLws9+XF93JHB10NndDwAq4hD90ZDlMYn4u4EwEfPWtrKCtF16YbnJ0LRsJB858aKF7CNfd
drNIqCDCkvyyvKijA89mdwH2THCZKD+8d9z2yRv73ehclsB3dOQZZ2A/cddqkkzM1ZblbbQZ63Tt
WmYIFF1oxvUoDpm+4hCy6R4Hn38EM+MGN+WniwJF9wptjt6nToGt2Z78t5Y7DPKZ2Df7vu2vmmA1
u2tYTHRwGI1m6qeLxZM6de3raWLZtrYYu+hVAELlfy673PEnyICmReLzEWd8BzY6db3GPDR8uo4O
K6qxh4pNWyQljGOvciuEpH1G10QfTKUf1/p3O0bdQ0h2GrMisb0mPIhorK5IO67s1Ia5o4vE1E0T
ZryROXa6LrFkC6XpETAPtbI6mL79WO27b28pFsWQ2DnEs6qbOfe+KKubVvaH30nsExuEjv2CHmol
1BjmiVz8bR3RTe5fA5O6s8IcpKFip9p5pyp3HzUfZe1vfOju1d3N7HxG3nd/PjZ+H5xOfYO24RLQ
0WBrO4IJ3vNN1d0UcBZNH/lEfv9hfODdDZxn3fxRNvHCpge8L1zjOXgzWmrD02ir6h+DUrCbhofD
snXKYTMEH2CNy2V2IF2wcfO3qgRtqDwMQl7J4ovyPk/TF5E+zeDg8A8hCFIoGjUvzmeF6zlqs3xY
PDtqP0t/O+GGE0EQbSlfYMC9h4DLQYj02S3hX+zKW5VWO+oeCgDI5+4gZ1Aq+jZBI5ZIbkJyC+eQ
eUwW+C+7w7Yj2W70oJiSCRhyHoblZrHamJVBbIn5f3N2JU1yq8z2FylCs2CrmnqU2912t+2N4npC
I6ABNPz6d+qLt+jLbUoRta0FKiAzSZKT55xAIvAV/ZznP92zLX6rD3WXYSumJCRty9ZxQxhQWPSn
HBNpk2HfoKUlXN9GF/Id4h+n8MFTe8Tmr2ieCxaZ+t6vaYQUSa7SgG0VBW2eYtxQkqGsnaAU5SfR
SScdlDumOUi3dgoM5xsWbcneTAXJIZDgog3cAjSa8z3LQWBQzWtaQOQ+r5JHj23hQS1TMdF0Kh4B
Zacd+1QvHZ6dgqZPo2S+7RP5/5Ib/1LceC+FYPuCUeZ0By9M9LCyTzqELdS6fCEzK+CC9PWy41kC
i4mnA+OUX/EIUyhp0Nywsqv2DZXh/vLotr9vXC46UShnBf4h0xTmtEZ1vddRAV3xeth6/7CkZibN
TtI6YnGA/88KMZ8g/pUB//nQ1NNjEvuHy7OwfeK8du+Cr8OGtRGVoFmcuzccjBtoO7gr2vYg9fB8
+RO2hTLCnwZRt5ZDSbIlyPtDUNwj5ng3Tu7rDZewfcD/9xzCsGxrbxFJhn7roxqmz369vPBJbJxP
tuENp5ZqKLrcZ0lWt2j87GYNINw5zoqtTi9LHcgUHwXWhYZidvLM0cu4Y+36q+brjfaSfUzUHR/C
n2wstzSZLE5hAu9kyEEwNNRxFiYz+aHKoQbXAuyMbmyGrcZtQu4EmhblVFRhNnb0CBzKP3VH7t3a
/9uu4pbjaQk0YfljuPSQs6N/L5uYxYpNQdK8GCpnGucgw/v/17J0bpPRgc4XZMxkuJEcnpPADw5x
k23HxzNqFU+xn/kN3aH37J+xWlO5Lrcd48fBWSHSkJA3MvX9dZ5pQvTU4FbwkXrKpoH+culyIrEo
IKjbfy67YMv9LbZtYvXWtc5dQc45x0Tu+xlUcXH8gk6ojXKgbXjD9Tta8VAzb8qixaWfAMXkDfrA
CyrTho2Jt7FSVpMzAsDSEYICdzhmGmqtol6PcslP+ShuC6Hu23y6r2f5MhZgJE6ml8sWZ3MjIyiA
69ht1i4Ys8BBUhcE6x+6uFdas1F16NCHDOY+f8yasrgZKkADqiD63BJg0shWm43l/5swvq7SgYZ2
05hN7XizKudZ5er58tJYMhQTvRc5HZMzn8dsEWIXjfQHgtupIv6x8cMnYPu+XP6Mxbb+g+ALSDj3
tBkzxvkxbuk3CFJ8jsst9U1LUDbheuUAlfE8oUOm6+lZV81vP26OtF5uCtnc+D4uEvQqigHyP72s
92cw9QK11iwZsjEIvyrR37pNsUt0u1FNtEQuU6m0RkiSrciHrOXefAzr+nyILXQ3NXl8mAr1B0dC
fj/HSbTjnqg34qVle0wMQdcw8KC465jxtbmLVkhpsXjqdkPZfL9q/026m8V1xgldnDLDi/+tQ6kC
J6zfgJ+3uXIGRlRxpmrpcS+Vmcx9/t1f1ZSVTV/eJVHJNzzd5oVGfIQOQQxiMjJkZzbNNImCMvXq
Jdk4im0bb0xgBfXcpMtoyHqoG69ev2fduuvjaE0TwR/oUjc7rYZDB62Cy1tim44RFD2i66pNapF5
RU7TWc5Qbh7rLeUM23SMsAhGiRVhtxJZt9zkKCMvqtlTEOzM3Q16ZkgAZerlGjIL4pkYxYoUYx95
pchK4e+l+ifB7iybys2WZTIxioq2bTSOGL2GMl+aO7XAroDK4vImWAKXCU+k4B7qxmrmWTEG0e9w
aNRvn0zLY6vZ+stLOGhSA0d+AxnIvHXttU3onJa9u0QoqgqlV5+fswgfjJxMgFSLcR1c1c5KPNcw
LBmspC7Dqc8SvlZJKgT30ac9OTH5dnnRbDM4R7F3M1jJ4KLdIuDZOBT3cIqME/cqeCUwA/8eGs+h
g47iiGc9rrt/Vai5St3SvapNB6ZqhBB/ZkHjQPoq07JexS7oZ/7Xc5Ng4zC3LYwRQ7xV5WAQnkQW
NVq8OjKPUZZq/Q3kg81WjX0NwCVHC4+1WcT8Yxm66PzsHsGatyO9fypy9HeQcSOa2z5lRI9zJ5AE
E6NC9PgBpa3Xij4hWqX5+pkUUJqv/N1lS7Kde+fo9d6SoH7hNDW+g7A0D8OxTIqUL+5GSLdsh4mI
nLmrwn4qVQaRkA60AO4OSipb54XtrxtFZLBNMXAn5cg7nTr5VcXN/LT0XobL6Zfr1saIE4RBgMR3
4QolgYCK73R75TmP8RrdXje+4cXxCC1dPC7ybOhLmjrToNMxdr1bXrjJBp7q/Fc/uAa6hhnlrQ78
oV/7bC7yIKWVIqk7gloU1A3SOfSkl9eBMME58G9DWgJ0P4B1T2ZRL/5G0fB9bkFhds1CuSbCUKhi
IUm1DlnkV8dlGL6yTt6UebXhax9bqWvCC0kbtapaWwyvqy9U96coug4r5ZrwwqgRKx7GawToykl2
etbfmEP2cz610Hivb65bHsOOimrUHffLLlt696GM6+cJYan3yBbbreXC6poow1WxtXAC1uG4YUNa
n5WERD69ToPYceZBEsxfd+Hc/YkStuMgoLoqergm/BD4vBEiQI7MypCxJa1jGrJds+D2cd3CmZiO
NqFONYGHH6UyN+NCvAAl/iKdLcofi12ZeI4g0O0Kffc+CyN6UHF93wj++6otN6l+EgdasNEgOlQq
CvIwDACUeTkpHoMg33Loj08g1xToW4e5y8uu7bI26djedeZgV9NI7OtAlt/AHaD+sIpOd9XkFlsK
AB9fxV0TldlXmoDma+gzv509+uYWUL8F7ffYufyxKfzJexWi953msERBIpyNDPTjc8Q1UZrKT8Qi
Z19meURvq7E5Rq13089X8WCA9dYIjNDL02CflV3mgdZZ3o66XPiIFoq+lGQjPloMzUQB+rHHo7M2
Y8ZE3L64fjHd+ivIey/bmm30s4G8SxEqwid0I69dVlXMo4eOzA45KYF0duP68vEh5ZpgT1cITw51
0GU+2iebuT15g5ujQYYgSLbl9+tmYRzmneO3itR+l7ml47ypWYQZsKVb5VbbGp1/f7dGcQJAUkAR
54MlF6nLhkPsVGJjey0GapLuTQR82aPyukxX4s6d/Wefd6cmcTYKLrb/buTMq3aW1R+XLmuWiu4T
Fwl/0Axbiqi20Y2c2Y0jVXR87rK4iobUZ9Ft4oi3y3tqWxgju4GSV6tznXe49xb+Pk+gTkbO+jRL
7runy5+w/H0Tu+g3TehC6LHLig6tIKeZEU7vkpaMW3VzyxxM+GIMmFbtBkmdoSKQybi9B3PqkvaO
zq9z38Q0zdUTKKfBfRd3fSw1fXDUVdxWYNoO/m319RxDaljRLnNweb5LwtxLnaRaXq5besMu+0nN
gGYzVDWCuUzbcSx2lUg2TMe2r4ZZ5qoAw36Nogblot61Cy12pbMZMm2bahhmEc1jD6BPn+GZZ/ne
8AGnctevwa9xWvmXy8tzPj/+m9q7Jg6PU1CvDPIc0Br2AEQ2B0cl+eF0ULgPpnvVzfs4F58b98pz
zATeDQwsQQNaAbM6749ezH6IQv+8PBXLZpiAOyYKogdoxGdrPewJiEWBV7wuxTMxdoxBEE1Evcy6
rkTvRRL4uwiaoVk7r1c6mAm060Ckn/SzlADCOHdDM5/6ft24mVhyMBNkFxQtlxQENdm8onroeZM8
TG3SnCCZQ/boE1e7Ksc8kk71G+tlOYvNboUwEkUBgnuRMUgNpHgP/TwuU5QyUe07kCBd3m/btAzP
bvq6nCcH2SudmyOoElhKqvJlckFW3Ggv9Tx+S5zp2+WPWXzRxPqh1heWRd6iytsnv9EmUaUQ3Vv3
UexuLJnNeg1nnwTLFxdtI1kRyOlYJOJPUaFWffnfWwY3QX7oq3M6v1YiG1Bm3HHtd0cxSL6/PLpl
bUyU3+q2jZoGVMCDfD7gMnQjefVzaPRVtUQIOf37fMiRt9B61k3W6nJ4QOYe75IpHDeqcbY/b2R0
TObzhE5Vgbwl2g9h8yAj8dnhW4B5iyeYHHBrIaIqJOfhB3FUcfOjKt1PDSHeTlX1lQt03vV3aWM3
jV2uaikyfyj3nI4P7dxtVH5shmOczYFwE2cqEfjEONTAEDpPJBfT8bLd2AY3HHjop5y2gcsz4fH+
kMgVjTMarSTXjW6czazypIxq1N1mwv8iCbjh3XU6aa4JR2ujSjfzvMgsoat3dPMAOEUit6ptFos0
QWilM8V0nM8PC8pJacPOJU/5UAb918sLc/abD458k9Vt6eopqNDolZ0JYHuvyKjPjwsaehvhPc8y
3mhctU3DcFtAcslAYpw6rua/+lGcODDwJAg34qVteMNvh6KHMhZFpbAKllTPP+rotWdbRWGL15oY
tKLUa+xEiPZqSF61nu/RkP9VTt6NvPZQDg2nrUsYkcf1uSw1nlzZfKHhCP7HqU7LQN+2sTpFfIs2
wrbjhhfncmJclmWTdQogYD+56f2hSmlZ/QIFxkOgquuOmf9wv40Qz2A85pnUIKZIq1JXeNtV+dbt
2zYPw6XpnOB06BOQjArCcdqrnw6pPgFs+od2QTZOeiPq2WzLOIvx8kYn0OE2GW+GkxPmt5MqHmgR
bMQ9yzRMNFpfrHzx3fOLsSsPIxNPvBqPaEL5HlB5R5m/v+znFiM2MWn9yOjIQNqO6t5Q3eq8UIAC
9cUtCHlfcnlt4mrC0CrhKnDC5QK3lHJ9KCfZoweyGv9cnoStamxC0ASq0S1KwyLra/YY+brbD9iI
ualu+6590cF6muf4phPBkY5bpJq2DTrbxbsD1VscD3cJJrOGkxsWeq/AWt8k7vwsveUgabExN4uZ
mTg0hRZD5tRlkU3J8jZE1QlXvJcRiNfLS2cb3vB6xeNIoytMZhS62RCQ+B6H7efBczZuFbbhjdO7
HHUVej0C8NLk3yD69zVBmi/9LeJO2/CGrw+1D0bdpZEZadTrtPr/MOh9BW64kfZZcg+TLy7QJADn
r5CZksVz5az3eui2oLmWsU2YWQA67bqVrcx4zuhPfw6cr1NUDX+u2tb/IM302pZDQlDm4WcQEBFe
Ph+jao7RH1dXQ/t0+TO2SRgxcK2aKZxytzkzMP1gTvuTt/lG/LMMbQJNltDvaK7mJpti0KkFYVmf
SAhE7lV/3ASalKBhzPWQsKwWvrhtwahxDKZw65puCQ0m0CROHD01jWizXvXeqYZS+qlr5+pUJ6Gz
d9cIiNgYAmuXp/KxcBtxTUosR/C60CgKZyVP6ie8tuYPZbPwQ8BCslcKUBMUu5NdxKf+CHhTu/fj
Vj0UYok3sizLVpl4QxJB+cFx+RlvJtyUUx3t5ulK2ibXhBtSWbK+jOGEleN0qZwbNK8ERx6hD9T3
HpbR2VhH2yzOMeZdPNcUYH+X1TKbAJBPKzk76XJuXbi8S5Zz1oQaNhVnfp7UPFtU/DVfkiNYvw+i
5fuc4iXzum8YsVwIDR2rEi7jE/9VTH06IdmZW6D/12jrwmQxbZMfMKm8SQkWQTTZ674V3IM04ZrR
vNzN8fxcdHLj3LBthhHYtZtH3jIubTYndZ3WuO2kanszzlv6weXG5HVTEJWSruQ8W8fmThclg6p7
cteAV+jyRlj+vQlsWpYkHvMWt8p8bfRJuot7CkmproxdxjYvueQ+pNGrLHT7AHWz9ieLtt6RbStj
nNfr2vho2C/qbHHWJCWBSlkx/gMOqs/XrYyxr3EY9CN0qUSWgI8mHQLR7Np8k3nK4mT/Sw/fuTB4
3ZxgLlDGlx0Yv1AP+qd35C1ortqU+/q6NyyT320AfMP3C8azRNdjuEf9vVyhcafajSKixXhMIFOZ
1GoJG68FZLB8Yfm4l4CjbpiOZYFMwdJarXE9+WObgeX1MPLqaaHrEwVDY+ouW5ht2zfOv7/bBE86
fGkTv83oQo8FpfuoIqeqjx9Lb904cCxWalK9xUl1vuCFbQbVrKeyEP50Gop4Xb4I0Kzkb1eZqgnT
DvXkKReor6xUowcmaIg/is9TEjdbRcUPNxpamMaB03Dw7IUirrN2JODIHts7EK1vsfKTj0IcBj9/
9N0ugA8M6JxZt5kc8dLtODgARMPnRzZykmpkBruGOWJHm039HNt0jLBUlgGOMlG1YPCKo+9TES53
zFn17eXd+HA+xDUx7dRnZas7p81GvHooP/+mZXOrF2evZJVVY3Uvy+46mibX5Kgd3TUOqxBnXONG
wVm6OaUrjY+XJ/LhMmEiRgQED3HsjGIAVpvo4uT6YbPXTRRupAC20Y2EvOv9OFBcop5J62nv0ara
62XYopD90O9gVAa+BOKIwQgFGrwQUPepYM2nmHVx2jXB/vLafPjOiPHPm//OaDmi6BInLvJmH+Cf
HObp6S/DMhw7OaV9w09zzR5c8Etc/pxtOucc593nsDoofbSoffRt9NoqhgassErB7LiRxNjGNyKh
q2XvQBkar8qJqA/K96BWJ3kAQStX/Lo8hQ/dAitmnNeAyfetO8ZNVlTNXe/zNwCYHl1Xf/cC1COL
6WtbVIfrPmUY7gR82cz51GbOIr6xtb0dUEmtwvYh9uaXcOBQshOny5/60IoxK8OKiznUPclb57Fw
6KzRzsB7cEKgTX7DziyrZuKkmhZlA94jOC6rOAAyeYKy1VOue0hDO/dBFB1wYdoAHFmmYjLYLbKn
kZtjg2qWf6OMPlA+bj3YWezLBDO1OfVRsSFNtrb9r6qqb1neP1eYwlW7YLLVaY3X2Yh3GJ6XlZOu
DHJrAP4tV/VGQLD5PK137hdjVfAqRZvMTfxz09UUuikWvu82YqFtec5b8m58x61cSHBhefqu+9UR
NCOS8z2l3qLpso1vHHjQaC6XoEYBOEzaI13idAUVVcr78J/L6/9hIoX1MXwb0mSdECvGj339Inn4
4Mv5tRv921L0WwwRNvM0nLrz1rksyrLOuKJ4WHObek+m61opMQPDj1FbFOjbLpFuFhqtwUqqFO+E
W2BBy/qbeCkChsC+7Un1v+ITgs/RjaEqFpRX3UEh+G2cRsqrilowVmfQMgKbPPfyFI9hW4Iatn9v
HD6dJr7jjYhBwVTsC6gdpHGFS8scb/JhWPbWxARHRdFN8Yy9pS4J05iLbwOLNm64tn9//v2db2kt
Jtl0S53J2ivQn1K3O2daZyQbfrlxCNg+Ybov9b0gqVBEc0ZvfhpxHhxkE+tnNXtbqG/bJwwPluDZ
X9pwwg4Hw3zwV0EOzJ+G2wHkePvLTmzbBMOJ/RVkNoPHcaGuu1DvGl8mIEloWpCrXP7A2V7+U8uA
lRoe3FBRdMjAqkxP0bpPwng5zBGPPs8TeNgivx92vEEqft3HDIcOkoStOlG4ssj8MXanFIoCu443
99HcPKOlYSPyWRbNxJvJiKuBzLrMOk9+QSXibz96GzOwDW049bnDHnX3vs4KVWqQMBQ+CCiHrUZM
i0GZ6LKJl8KJNWx2lPSP9vtDGdK7xlVXhmsTYrbwkELABjcTPxT3AVifU+jAbD3MWizJBJe5KIj7
ckL2DcV7P+0D7xaVsXtV56c1EI8q6a9zCRNp5rJF6G7G7R1tI3/aKlcgEq7K6/ItE1TWeXWXdElU
A8CMit46favoZpOIbXcNX16KsFl8GdZAiQ6H0A/v8oB91/XWw7XNNA1PTlTij52kNcB9iBFTO4FD
r3GvXXXDdaMI0GvKRpwGEdorHAqNRNoWW+y2lqUxsWN5OySFr/06Q43+lfT8Janzb0OTPF2OO5al
McFjiygqUoGSI/NjSGbXeVfuxwgcVdeNbhzFAC3zeKlwDExQp3lZ1tB98/ypuc4iTY44GnFe4Mbf
Aicg9WPcEvWZTWJcrvzz5x15dxJ7KODMgwKo23MpgN3jY6emrVcy266et+Pd2BxNDOgcwcJ0yv2G
ho/bmEdf3NE9XF532/DG8Tt5KDS34L/MOl63aTWA9yYu/onr4ppSS4L27n///R50pCOCcJXhHt4s
9xKdROQe8X/aUvyymaXhsSRwZmBkZuS3Ycz2bb9EO7B5bgV72/IYHjuLVdKmOYeyMI/3HCjZG03z
3+7Q/71q/U0MWdvRBkpSc52NZD0O+Rqnwew+DaggXDe+cdYq6FPJcnXhtXPvHUIvCA61L8K95uGy
kSRadsAkMotZH0VRXOCO1ICHKGW0jP6g/FyNG3dI2/hGCcfhNIgB9KqzfvFCZDt4GVzpVYI0CTUB
ZHyIQqhe4noU1+yzt8qXTii8Cc43sitfWtp8vrwNH6Nj8B3DjfWEB9SyH5DzjGS3Nv1B98lP3TdH
kFkXqef0920x/0wY7VNIddxc/qrFekPDubUgawzZuDYbctfbh4UM9j14IwBcm6KNzbFckE0k2aRX
6ZfnXM4tIiTuwz2ADQfHZ08dSMIuz8L2CcPDE6UbcKkG2H+0Ez2DbxpqQW7JTlNRRM8LSjvHy9+x
rZbh6yJcyj6sUGvxGtw1vblXuyFWFO/QfsLmjaPC8hETUhbFCyQoQok3Ab9/Ldz+L8MD6xTRt8tz
sPiKCSVLkB+VXYmrDojt1b4bVLmDNt61f944pKuGKJxs2OzZddab3FXu3agkyvPQvdzYBMtmmyiy
YPSjamlGICC98obQ+DupnU8lj59E5G0dqbZFOu/NuyOV+UnBsDJ1xqoQasDQVEy+E4cUL5f34Bxa
P7gNmmixws2bTkd9m3VMvaIgA64336/uh6FBwwNfNarb3XRqooluOIjNpgw3j5apUlUA3D2ozNkT
uI7Lz4Bo13ufbopB2LbFPMbBzdw04PhCHQ+8f0PxGCVqD1q7p7HWV87CcHO91k4RA36VIYWd9lUU
treRR4t9LDf7H2wbb3h40IOhsgGmOsvHROwSrtrdUkEC8fK+W7bBRJNRUF8AYYT4ARmnctdGyz96
4BxsfOrb5Q9Y/r4JKOPt0lCSr9gEoqudE4NFEC0oV71LA6RiOLeLfp+6jccqK1gy7soJ1LRhnr8W
eQlopRds5CPn0T5wDhNJBNXmKOTVhIIwzQ9dIvde0D/weq1T1dJD0m3RYtrWyvDxZfHI5CdulQVV
B98rQ7lb3GLeiFL/w6h9NI3zZ9+FkApKgUkfAeAsAIeDYORh8vtd6T3z+LkAO4Ijf1Z6BucDvZ+D
6cZVX9Yq3I3FmxT1TTtPu6obT0t4DRoCO2f4f9K7a09cXFqHsUnuaJk0n4aCDhtztbi+iTZaIEQn
BxdP5ISRY42eeeLP91E93qCRe3+dYRuuryYRu1VQoXEoF3206+LOjXYrxMivUpZJqKmZyHpdyUDi
lToP5T6J+bEMtuCXNoM2Ykq5zqvrQAIer3+oYYECEwpDZXWKYuLNPNW+Ho+Or9fl0KzByPLrVsxE
ZhZrLJa2xjHJvPi2KrwHj7YbL6aW48uEZU4gdokdr28ylbs1OB3Lcd8FEOLxG6870DFmu6kv2E6q
gJ6u2n4TqukHQz/XJbZ/WmgJSmp3vp9Xkm+gFiyR4D/QzCSskrGSKJNDxgVycowfQi3Kp+v+uxFn
2g58Dx0uoNkytLctpeDJk5uUR7a/fv79XZTRZAUdyoJS71AvwQ1hyZrOEPY5XPfXjbBRLBLdGQJp
UCWm29Cbb5S7dW22/XHDoSMnSaqgwx/vg/r3AKh5620moZZ4ZALMPL9B6bIV+NsxAzdofyfi8hTP
1WN1HQFRQk14mQtSTWgY1TVIDMpix3ihd+C8GW8pQDtfrlp8E2Hmjm0UAENYZ+DjZq9rjzfYFNRN
47q/bnzjNI+9PNBhmZdZ6ziM7/TSD27qRrlbbGQ7lrhn6oiSoJ3iIaqrjBT5g4iKJ2doH6TfnCA7
fFynKyO3CTMDNTpOVqheZLiEtcc6V21aQHx4Y5UsKZuJL+PKrV1cN84JoUDlIizvaFL/Lfl83ROd
iZgq5KwiliRlVgBD6Afi98QYT/HetXE2/49H74M8xIRJlQUgnE0CHyZLuQujeUpzibxq0NlK8x9n
fLNymjcIge6XNXmQnr8Llfe39Zuvl83M4owmkiqBJBlt+q4G0XBE/vFqqDXvSRkFn6pVke95LFR1
XRg3qc0miE0xjFllq98riCaM9CGWY3JNZ25CTFSVrtrJoUVUZswnRbtT4EX8sTbLpuT6x+tETE6X
yKf9Ws1NmeWJZLsuGn6jJ+cTEcVPFicbB/fHQZeYWIUEnMkzU7TMIgiX3UQxkPlO0P6+vNEfewox
YWFsRvPKGtEqm4fxRXB2t9QRCGeDjfW3rI/JycZjKebR90tw4yXgr3fuoUD01FbBbgy3KtG2GZw/
/e4w9SUDxI+g0j0t9XHWqLrNVfiL5FtUCrbxz7+/Gz/CWyanCpBwB0IuoM3ynsWMN5JBJxvXv4+b
TGCk541/94VqjSeIEziopVMvPPiR62UDU+vvJI/1QSqnOKGPAQT2eUfkLg4mfzf6HXrjluYqZV78
AyNl8JUuWyVL3BHX+M3x8+feb67yb2Ki6HiwkDGOcTdvZkekQgfqCBOfD5fN92NUIzGpxpquA0dD
h83hA94GhN/9Zrz82ZRn0HL0Nq3xQy/dH0vTvF7+ns0YjFtBMellyR1cOMI+yoP9LANdveao/MWH
Tg9TvPEZm8ufp/vOIiYfVURHLVi0XHxbawBjpMOuohlLiAmba1kQFaDlLcFGQr/KYVnSKPKHq+qg
xMTNJQsNp6pFtYF2bnWcgNPcUR7/mrp4C5pkCSkmdI54vQTcA02a55Diqf6z29O0JvQ5R5PJlbMw
fB5J1qxI5JSZmAl4wHh/jAn7NLru56vMiBger6YQ2DCBLE6U0R1IOP9AiOMmSuqNHM5ipcRI00Gm
hbczCBRlap2S01lgdO+r3DswPdTHyzOw7YLhCG7kTQk4Z8sMvTfHWepDUAXfeQxe1dy76vpITAxa
skJzTS4ryyIVHgMRnpx1I+Ja/ryJPgtysJEXeHzK1rOKOugc07KJThOyLDA+XPkNI1FHL107NiXI
HUAMtu6HcUx2sZpZWjqs2+V1tCWx/PG1nphINDJMnZM0ufO4hKCTm+szA0kQdccopu1zQqIRYoRo
S1jX8LoyOzFJK4G6igZ4oPPYRPEL2P2eBO2eL1uVJe6ZJGd1zX0eh7PzqHVV7LuOq70oxUY5zbbr
xiFHekVjn8FEEUq/tUMhAQgUT9BTeuWSbDi2bQJGPT2QoLbtgt55BI1/nua976Xt4G0Ra9pGN/y6
SNx67hfuPCZd6B0bPg4H5CbDRq5miRqJ4dJRr4I80nORBdw/tp3W6UD0l7WbDpc39+ObJTGRZ/Ua
xHVX9EUWFf1dH0CmrRanNnReZuq9Kn+rhmtZJJPgLGy7gGl/KjJ/cqFnNLhqTyIybyySbXTDrUXb
ra3rYRKjkM1Oub3cs+1XV9voZ9N9d+6Ha9/gqo0NJutSvtWAsO5BbZ9v4PMsG2yC0Kq+89xKVw6E
8cpoD0N6krVc9mpxN9zX4mEm+owlJBmhsJM/1kw+OVzdozXqAPhGlWp36zXGZkWGFxcrmhBpUTiP
yqvfoNz2QCZ5IySKfyN5dmR/1XsGiQ1HntXqx7MWRebE/o0MmrdwWO4Zb+eUF/mwL0j5etkrbFtu
+DSRrOJnLEc2TdN6UEEw3HDquRuZgG21DJ+mQUuicMLorPs5Rr+X8qfvPXoj2Y/536v+v4lOczxV
Fr2HbBJZ8EMIHE0ZbTUZ2C5GJjRN6qT1Ys8p0M+VJwdcI+nBcwEtbVG6u6udfgQoxe2e+obqXZDw
6hAn8Eelu/501eRMdAdqyl0M+nhQGXRec5tXJLrxij7aXx7d4o8mjAPE9DVxG+o8zm0ZQ5sKOtjA
z057IC/EzeVPWKzLpG4bAxYUxcKKbJHFgJWp9DGYUT26PLrF30343RJD2mdBnRMIIXKn+aj2xew/
epW4Z2TcWCTbDM6L9y4kOh7MtwtJkRG3xFufbvtdLsGYeHkGli0whVpjzpqJOSE2uClwOX2WodqF
61ZDv+2/G7GKqimZJ89jUIbmbcpG/y0ouo2qkCXvMwF4LvBM1Kkx9hxVN1M0fcdzOooFQAFVyfQ6
Rs59Qka+sUy2jTaClJriog6JYhlwTE2qEGb3qK52e6fS/f2EGth1/mbyukGg25nrsGdZsnhqF4GE
YhcS9+vlvbbshgnJq+u4Yb7iLAP1eJw6clh3avS3smKLJZmkbpCEh0TqjCUaR/7FXdSbj/NIh9HG
dcI2/DnAv3MDJmjbhU3jPA45ROFDT7b3lBX0odSk26jU2D5x3vx3nyDgAJxaV7OMU6j/BmWmy/EB
nTQbyYHFYE1EnkBm6UuXILdv17/cEU9B5f1uoujYrtOnwus/B+u0ETNsMzEOb3Ag0Kn2fOdxhAhZ
qmsGaT5xPxfz62VLsk3FcAcIV9L4/zi7kiVJcSX4RZghEAJdyaWyqqCrt+ntgnXP6xE7CLFIfP3z
7FONpkjM8jZT1qZES4RCER7uY12Ld36gj6VLH7N1Bh+pX3wKZXupZPsglnwnaNs6tdYN7k3ElFnt
8TRnEJ8q50tE+I5VbwxtY9YqX/Rlhyr3VST529pm4XkEr+ddHY6RjVhrimheqtzwNGxJe+hRRD/O
TS3i2zuwscM25xmAOFSiguqkV675qAq/ZlF9Lt31vkJnZMPVGmi5Dm6/OClKLOFfBV7P76Fd7ewB
yzf8qa2yaYoljFbiZGnHxXqAYB0aBqKpO7pGGghj77UVb23w9e+vLRqaRo3TIx43rBke/bIr8F50
9gjCtka3brdpDUVRT7CyZoBc0wGvLX3ueL3bM7Oxx7bGVN4Qd1hrxdMGPZoh2kvlpFO57qmEbhix
jR2Zme8NFOUmRF/RpS/mWHfFpXf0UdTzoVARAOHejmfdiML/xLev9oGVnvIVwU8pzzxdAURz7qZj
rw6Nkz1MjvO/20axNSPLVUhXlYMyfoTuMRSjhjB6koa/sNYzsSLTucjdh9Xd2/2tI2z52EUbgcra
mqU5TkBVFJ+yIm9i4nVPmd5L9W6sm2/5WQZqbBD1OlEKyogDbJLFENd+8E17zrP8PcA5e9I4W5Ox
Vg5ca22hJ5Ol4STPrSiPnVy/RUWUtjO7Mylrwwi7Vo68dH2eZn2YkFKdvSV7AJr6r9ubv2EtNohw
bJ3caVjJIVBXkSEuAUtSB8nzIo+n2ac7R2zD5m0wIedLOeQe4Sn4d8dDFw6/o27Zew9tDX7dnVdm
4iOZT6ZwjtLMyxk7ktzXWdy3ffflviW6Lt2r8clAVd4Bi5RWFcpp2SCyy9rI4OwSVe/cehsn1rtO
7dVPeHj/FMPIeNrX/B0XxamWbRtLmr2/RgaF8j/cnsrWUlm+1wTFauZ6ylIlCeTYspYKc2rV0Imd
iWwdJ8u8S96DXiPTPF1HJiF6ULlnjdJXrMXMHu6bg2XdoZdNNQULRSom/XFw3G+GBjtB04Y9e5Y9
L+tcmRItPimKmpcspL86wM5WV4Eh7k57s5F6kIVpMjEPPC0gBOwTqWJQBcYL/MVOiLOxxTZeb13B
uer3HXYgH5rD0Nci7QOyV5jf2F8bmwf4TVvNZQn37V5Z4EBr0pVxXTQA7PqhVMtOiLlxJdmIq7yQ
qpvBtp5GpGeAfoaP3De4hbwn6GqcV64ubNq7kd6eUmgziuYAOPZeW7vpNETVQTt6iJ3CfTeU9HjP
gQ1tD74MnpQ6yNa0N3nD4qUz+nmcdPb5vuGva/jKdzQjBdP+4rppMPW0PCmpQBGHC4n/c9/4V5/1
anw8ima0KQg3FVcU8bEPy8Bcip7p+1I1oY0BB59G7k88MyloaRHcjK4s6gfRtVlzl8cIbW7BlrJo
EaRd0zmo/578/KfU4U6I9ra1hTat4IgXI8Sx1Jo2SvpPoMSagbDy90hxNo6md/37q6WXYETNK83X
tGzb+uSNzDv40Aa95O063Xk4rxN79RMQ00ZAiUbDFBKFBfiCfHZwi/r37aOzgUcLbSh6O3NuQk2g
PIR0MnIQJTl0nWmPGmDBC5i49GFlAYHeUSSPS9ZDEHuo2PM0eYOIRRWiyBD4+d7jb2OvbOS62wgq
Ci9c0wjpqDIel3x+Kpumve8oeNa91K+zLCBksqYViUpyWSpF6YEB1rAX1m58vw3uoxMT7tppnZZ0
hqNaluYZOnl3yWGHoX33CW/I1Vz3Lsqz8iw9+kOizXjnTvrzOPovLjG0bz1BNOpeFXwIhGAJaO50
WtDwVODFdFWPz12qYmjAPS1h9klUKDSVgH84ZOcy2Vg3+0ZcHBL2QMOt6ZizeT72XGgXaOHem0+3
j/mGmdqXIiJoaL8Z2JBDqgTg1EtNkU/1oMl03/hWgMvNOuYF79a0rtZ/GuadCk3/UVHw/r7hraCw
dtca9eccny+4PGuvG86lV6yfPDw87pyBFRZO2dz2PbjrUzqr9Ux71Z+n2nNO82h2XM3WJlvWB/lD
r5MSv5DJsT5VTtPHFco9Owd4a4etwNBtqp5L2qyg3HDGc8kHGtOhnQ8NatE7S/R27BnaIc8yN52n
6kqnjjfpo15raAl5wWHqprTg92FjQhtmbvy8aLq80WmlVXVQfkEuI6Tqd8LnjT2wqUxdZ2gyV9fI
tnhdKmHyR03VfW3foQ0wrz3kDdQaLann5OLDuPDuYcz7PRPb+vTrxr+6Bp3WzUxeM5PKQTu/Vr/N
vjKl9oiltka//v3V6F0Q0cZzIpP6IvQP2OThwKXcyxBsjW7Zr1PWtGuJnFNUoMjZaWoG9AvZO5cb
R9+GdAswe3ttPmJTazlEpwFskB98PFi/KxZBD/a2C9qagmVfWeQvoIIoprSmoYq7ayaCyWanJv/2
4MwGc4sxV50GMjbtSq9H47DOUxjzHjxla3Qr/PbpUjMo5Y5pBCmwM6i+9YU0+j4+DmYDoRcIVxT5
zFQqmf9YtWsC4NTRMdXO0rztdJgtUK187o1rR1Wqqux/S9F/Dlr66FMFXcS9osfWT1iWRRsdzhne
WOlUek8spx+WwSCz4ZzHxf3n9unZ+onr1rwyL2dekSPzRpW6/fzcheZd4ZWHfmSPldytyb79ImU2
1Nm0QxmgqIJpzLU5K1m1J4/l3uNMIppElQxityzI99Jt7gMksf8gJCBWCHGItU79ss/P+ThGD2tf
7EkLba2ZdSNDaK8QeY4189eIxFVfwqrzpT/KeoxOQA43Ozfn25kt9h+kNR97vY7+kHpdGV1Qagli
cH3KB+OzIb5ebq3wd37qbU/FbIpSwzpRdODdTKG98BsSGGmNoTs27sT3GytmM5T6bUVUF1KZGk0/
ZZkn4k4plAl59aML29Pto7zhTWyQNdrnOdSlYJAQIunjYnYqiGAAJnt79I0VslHWHSC9mePM2Aw+
nZxRPNdijWKui70C1dbnX9fulSUS39Rh1ODzQ+iqvfM5QRwvdpllOEb57ysC18u/R/dV5WgxLkMq
w+6vql6eu7Z8QRrqoWDledXVeeo60N6NdyVLmY22Dv26Wzmo/VOQLv3dD3MX87C/79JmdgdQqIaJ
qZnJVJfgd0GkKh5oA67M2xu9tQ+WdfsOERnzCpl6pftTGWFiDUd/5+BWqK17NMbJUsq0H7MiAck7
K+OwovLn7W/fOqRWLGByHQbRomXqKw9g21ywqjp7PALjvh9B8HQn3t44TDZMHCz71KwR79MuwgEd
DHcPoRn7Y+GMbVqtAz97dbQeXRGqk654dLxrdjaGHBXProrwFEr1MjZHU9F/NAlefPBQ3h5/w0uF
VrbOXaYSZYmxT9e2j6HRcQ5N/z8/qxNonewEDRuHy4aOh10AHaCWdvgJtB1B2ztr8q+3v35j722M
uIE4I8BJVZ+6S/SpoN5H4NR/FTLcqU5sffn176/c0wCiTwN9pD5dRP9dR4WMqUP3ioFb326F4b2v
HB4w3aeTs3invK90zHRLzyAMvi9MZjZYaCzcWfLFb9IqEkEcmMqNZejflwhnoeU0qqDL/rwl0tVh
7rlR9fuqEcFJS/P9vt21HEeFjsepdkiHKqAPLRDVn0jn5nEk77w9bSh635vICwowY3ZBwS/j6DeP
Iog+3/X1Ng4dQYsCfDdoUs6ds1br0Znqj40rdoB5G2fTxp+jjR28m+HapiWLfjS0ErFcio+3P33D
KdgcqBVrspko06U08j4HNXsuaPE8eWY8ZGW1k2TfCJBtHlRozHtuoTTCVRcErtC0cr+iC4oeQYzS
xoDjtrEvw+lLbUh5vD2rDYOzcelcT9StPVanTKDC6Cy5FztjFsTaNXu39NakLIeRR53JWo+3KdLk
F+Hrj+G6fg8c8dkU8jyinROvv79uz2Zr/y334ZUeau6RX6eqUOQEdn2C2Zg9Np+ttbJsW2SeLhU6
P1NHVonbyeMQikefiJ0rYWudLMteS/BzDBOG18gXHEL0BqdKNd4ZtVPw4LAcPO8sYO+y4b5kO2NW
kABUqfEhT440E3U+D6FXxj53dtJYG2tlw8ddaLgSQUSbLm1QxShaPIWNfFrBGL0TQG39gHVHB8hD
ayAZcQ0xpj44SqlHmblBwlTJdsKAjdNkQ6yv1Kwii4ou9fmApmM++Y+Fdtf77lFbHLsX87pEY9mm
zTp/EiP5MoLq/S4zsJHVeeeuSAxUTaq9pkhBS5ydSu3rnZXfaA1ggWVlZTVqCIerPgW/zFeoHyWT
yv/O1u6FttXP6lqwmeiplN2JVwHaUJYvt2e1teOW+UWFHzrG6RrkWYruyYyK/5qBK3lR4HbemdrW
jlsmuAAS6M5B1qRl0UVfOZtxdmuEUt7OiboezjceXzbG2h2EJwYVdenSoUzuFPkn0QxPhVehg4Yk
9Sz3mEQ2Lisbb+3U4NP2GvzQrJ02DuvhbFzv6A/1F4iB75ngxmrZJKURUuOkDXiXDkXmxMhFFDHY
2S63d3trBte/vwozq2HulYdsWlqZbIihVGUgVUX7uG2n/qimObgvZLCh0aMX+qpwZJ2uEC6SzzVU
Lfuz7zbyzjNl97EMQqJxvW/rtK7dh3CE5MWc/XXfGlmGuKjIq/xuaVOJRqYYNL3v6mCFmEmVv4zR
nl7B1i5bZtcts6v6Dndq4LWLOjiEoOrhLOX4+fYktsa3bK6Z6iojBBGIVst8mCqjDsip7elTbo1u
3XE4NjNxjVen1dzLh64cu0uodptwNka3Udy0cALejKpNc1B3a/Q6ls157iByt+MvNlyeDeQOVOcu
q5zblEcjj9mo6MnvfXIhdfH7rtW3wdxUBKQec92kpKt/MZ84sReIPV2treWxbHikV5GIDIO3pnMe
A8iOHikZy5120K3Fuf79lYfAYeR6hNxlqou2PyEeqx/QYjIkImvNzvpvOCGbdrThISiZFGnSoB8f
SYewmGa/lOZHqpvPtzdgaxaWDY98MYWDd2I6M/G7mcyRrPNFOXInyti4cXzLelXZQ3gIvXxp5kxH
sDckHVMHN5iOxbD8nY3sw32zsIyYjIIJofsmHVYUuSS/XK9+7dQ7W711kCwrnqSjVmGWJkW/bI96
bmNMFfO683YugY1VssEHuRI1C6q1SB1lpoeqC9cTmcDcEGo3/9xNTvUEuvu9+OntyQQ2Kws0jQvw
b7cCZVIexL7TPGUFv695gtk4ubmZswFl3jYV6Id/nuoOBDYZvTOssIHOc9SuDJUI+GooeheeuvCB
/IhKeeBzs1MheHt1mI1yljPecJPp4bD50h6DazTftoE43T6nW6NbHkm3dTEX4HhMayTXj5z14alS
VbRzjDZs2YaaTQWX6BaacFVqkKTOGrTw+U8+jD/v+/jrpF45PCFkPooWAg5d89wYtBk0KDbteLoN
C7BBZkW7umGX9VXaFfTg5P4xL8NzPgtcNSgPQFbzvilY7mgyU4mwkZRpK3MV17LTMVHj+fbgG97a
Bo85HqdTFS5l2vV+cwiUTOpaHwPj/CXIet+71kZ4hSvooqaVFOlU949BQB/QIvEwAvNwewob59PG
eCH1UvQqXIq0KcKpjyELMtfHMqLtHk50Y41sHBcPOWszMxWpqJtj20Boue3c4rDOtD2uJrwPJshs
gtAgK40ooCCcEjADHWpSsOOAsu7Dfatk3fxjVkdolxRF2gbmEfCh4eRCgv7OwS0rM2rRvWqYSINs
fumD6ZKpdU8ZYWt7rcueAO+b0doXwKJCOK6VKz30Ru5hpDfcj91VVYUza+fQiDTz6wftkIv2euSo
9jjYtz7euuPDqYaSDwCIQNAFf2VqeNf47bfbG7r15db9nlEBOd8CKPt6iS6DoY+hPz95tfP37eE3
lCKYjQsb2AoRKCFFOhPzo2pVvDIRB+pnb/5ypB8DsHGYoBlk8Nfbv7gxIRsj1vta9lnnOElYq+PS
qEc/6A/CtDtR3cZW2CAxz1lcPUcYvtN9GYMieY5Lx72PH5TZKDFZAoYLllZYQN66n1qzDJdsKPZi
6q1vt4wXpfOpKzzuJIHbvi+oTrMpOt1e9Y1LzKYeFa0SndCekzgBAZtypPi5qcrPgZPr2OPQnRJT
thPwbs3CsmRvWkQz9rlIG+pmL2PYdACuF+1OvLvhpW2UsnHChZguEGkRor5GWv2N9uH/SjkfycTu
4lFlNiYtL2ByDYDhKWFt2aG2HdFPI1iO1jhfV3nffWYzjALRO0dkWpxELOu0HHPcBNkxondyjAY2
LI044GDCGuEwiRDA96iByMgkPt8+Tm8bcWDzcxI9EwENKiepSnG+GrHKxftwmnYi3bdPa2DD0vKs
C4BPwSarrptiFyQqMXfqb9OandwwAxwguhN6G9gQNeorNiJbjnsnnIYXULbkD0uxOudgnvZUXd82
iIBbZs2yCQrAo3KSVhMVR6XSAETtMS9v7cT1R19Fvjnlc+Hk0knWKoc+4PhUV8ND58q7grrAxqVl
fPTLZi55cpVD1yx7aRZw4pbmLm8d2PAtdzGazS0uTuqaJz9k/zR82EOWvu0pAhuv5XlaFUzmTmLQ
EQLo/BNo7/KYyvF5jNodX7ex+jZoa6IDWLbEkiVV1TxWgj0E+Xo2w3jf8thwLZWH/jgLH5fZOqGQ
LQpxcfxuD661cS5tuBboNhuJpARP5CCGo84gBiWDfG/0P3HzfzP6gc2ISWucSg/trEBmRtAaa49s
rk41v2STGw+djOfsA4mq2PRrzOcfkT89cSqOWfjiRR9M9ZNl5wI96bf91dZULRP0OfS1hqXlSZSZ
r2Oevfd99uP20FtHwDJAOo5FpkF1npR5Nz5FDR+PpMjHy9jme0/DjZNsg7lqGYCtrIKNk2Bx8TiE
uERGXxzW1uQTQDIgKymvUub3zcd6h/Y0V0T6fpbUun10FudxLVUa6b06/tZyWaGykH5Wrg3PkjWs
zyqvD1HQfAe0/5/bX/827Cqw9af7sM0rsJVlScvG/nfZFNNlwlUbG4henUMgN09IKJaHpo3cAyp1
e6mZP53Ubxx2GwIxB1RFbaCyRNMibuTHwXzL5uKY+cvZmZ0jODsOeQDZZN0fNULppg4PQf1Q6XOT
VyhPpG7+w2fpLNZnkYHQfvyoonSa8uNC5+PtldkwARuQpnQ/BJKyLCHSfQAvyacFkfiOeW0cUBt1
VkCKryrmIUrYaj77XEBVzgGmnC5fy2s68vYENk6ODT2DHhRbi2zNkmCmH+cyeteOblIte4C9tzEG
gQ07y2bkSGquomSsho9NNz+XWr0IL0jn0g/iHEqGIN/9dXsqW3txneKrSzvqws4lzsSTrMyyxxw6
p9+WWeidXNvWblgeiTWzmhoJnYQV3C2yFXjIVUnR+N8yrXcupq2fsGL8ZQWMuHJYlHTR9LhE+bMs
muAsWva0gH73Pk9kA8YCFwnDKl+jpOzyk+ilOdbCrY8kyujOkdraB9sZdcXo5GjIT2ZXVnE5QA9m
1MHH25u88bQObLhYsI4dqdwxSyLhfiO52ya5k/0Dzr7h4PY8OwJ5Ki+FpC3aUujwNAqIctz+6Y2z
bGPJauRodNi7WQJBoL+I9z5YPoFtEZ23LXQzyEkO7s4PbSygjSorPZcOeQF3a0auDjrLh4PxkTm+
PY0Ni7cxX+ja8SRDa1wyt0B6LRH6872V5RfVkT0k85/8/FuO2zLFoNGsCUcEQWNbgq1xiKFpf/CW
tHIfBG3jJaxOPE91ePXVBf/k+78AmzpA7uTQNy9U5vGw8gPCzNiT7lOhz0RiYxt5rP0PzvIy+NGx
a78rssfd96fu8tb3Wsat+nDKwXGNgLz7bCRKqu+unzmz+jRJtAws9YUEDHmPr8aoj+HAHpBXw3ND
vCsFja/fx/eOtwdn9daXWD5AlKS4ss7zxI+qR3xKmHVHun6o4ZEp/YpuhjNuNCLWY9CEcejsUbn/
6ad+63ev3/PKeU65HirTYMcqKPCgGwfYAbLKY4X51foc5iQe0d0opyxeixMX/pEMFfj62Fl1aSH1
u6INDg1uJfwvN86pIh/daidZ96cv/61vsxxKL0Cs6KyEJ0v9yUA5lAzoQoHldet6rFkX484vq3Pb
kodrZBD4Zwm2UMN3XiNb1mjlCqEi0k50uQb0rd/EUMyq4jws92x96+jZHUNRRdZWliuUUNTPzvzM
XXIg1c9MPTD/PAZ9IvuP7ZzFc/t7jNI6r469QezfHnDqQCK6k5v5w7L0xhLb8DmHSOGDWOYayqO8
4JIYH8D5GrfLNd33tSPFE6Sxm8bF4o+nZoUKpj4PwTdeFdflN1mC1wb2nlTf0AkQr9n/tDyjwe64
ztHDNZy4HqJ2BfEpvR6R/YO7sTs26WlhfKXRFBMmTthdeF+pQxnle+jwrcGvF/Uro1BRmddVIViS
BcXLZOazJ6b7vLCNxtN5wToW5CzRY7/EvAnfkUml6C7ZGX/r069/f/XpPcmJXteSJZX6AlzESwXC
09v3x9bIlodqVJe5YVmwpC6mOeYee3Rp+/722BtXrE102vDVI5HpWeKPDzoKY5aHB4n+3uyH9Gfk
tZ3zfb9jeRSdkaZ1CVY/GPkPF4K4RxaF7+q6Tl3Xy2K2sCd0dPfx7V/bWjHLg9QNuBEH07CEFaUD
AwpH0IKARuGu0W3o3dTUuveBmE9KWvf1qajWFvxv1TD19x0lu4Eh81QDOhw/TMoR7EFOhuIsj8Cd
e/vzN4JeG9S39C0PcmJYQvrlb5356aD7rz4uuF5kO7u9sf7UMuMWmgWMeDxIHEhDnydKo6PKmX+8
PYFrTPOG67QBfVVedooIESRypp/qqP3kKoWGpGDnUbA1/HVSrwwZfPldXjEvwFuDHxxnvJCMPnG9
J4+xtTaWNTsTirCBQ/H1nS6OuQTBWFRF97UWBrayOOeCNZEq8PEz+z1HXMTUv4+vO6CWDa91RaSZ
gcuELqwTR1yWyA6Ne8+krWNp26znD10948xcNTzUoyAmEsdyIAY9MIDmvFt6N9zLo21ssY3q80Nw
ki68DhJNYrzy1yGGEM3tw7mxvTagj4mpC8oaQ7uMLbE7j0gimPq+k29j+TIlZ9fhmZfUfZesxfxC
6uZBBHus11vLYpltUXjdOJiJJmpiR8OnTw1+hmR77Q9bS3P92VeGFRVmYhAD8RN3boPYadvUH0t2
59Jcf/TV4Fjtwp1a30v6Yjp6ajplKz3TodkZfuvbLasd+6BXQW+8ZF7ZaR3oY66DHX+8terWQ0BR
SMiMPPeToEezd+k30aFZ++a0Vl59uu9QWpYrUbesR+p4SSP7x5Wop32nsPX1ltl25QLUB4hDcU7G
Z4CgP3JvjemS72A1NkpoNtqN4BLnejYkgZLWlyrIn1tKT9DUvSyRODk13QnHN7bXhr25QdH3PSEG
GguGHnQBwc/Kc8nOdbg1ievfX51Nx+89h7LcTUzWfWgB0cxMmSKJcgzW6bHt7oxwbYY4JaVf02ld
Yb7z+uyAfROU9YM49lC/2/FuG50hgQ2AC2q95lPvrQkx5lDk5Bjl4SMEO+t4GKsDc6B64vUfh2x8
YDT7BEnbnTh1a4Ouf3+1hMMwtIWI5JrkpCw+RyUzXpw1oHQ53mUhNjpuRe6X8sDoxJT8E9prHyQb
d87W1u5b9p15DYCt0BBIOiVPbUcfq6z9wt2siB3RdYdwuvdas+FxLkd1CBjmJeF+eBwjhdCrZ/8D
YnGPI2zD2G1s3BiatYLMGVZpahY03vEX3psX5AE+3t6FjfFtcNxaA+kFZl2dACMHNI3bVclU9eri
5159uf0TGwfJhseB2mHiKLtr1A9GimfzMB91ne8xeG2Nblu669Reb9wlYV1Y/UU0DdqYOWF0F9gi
sEF3oDmUqBWpJRm5ox5dxukzk/59zHmBTQDJ14nmNOixNCDeZ6XzAPLSHfPa2tjrer0yXzqorobc
sU58pyti6L4cOkN++eF0X8xus5nLuit1I2qdMMFfDHHej9CfaEa9FzBu7atlw6U3yUFOjU7m2bsW
dKv5bBger7fP5NbqWNdz43IS9VU0Jyxqj0MxvLRVBqLH+0SAA1v7e5Y+z/pmmpPcRU4V3URoARGT
2glfNuJ2G3nH2kmNtHeHRAfqnBM3JZNGqcO85Lm8rzZtY+08GrC5XrVKymkUB927FxEWXiwyslNq
2theG203SzpqzzhDQp1OHKiIPjhlvp5u7+7W4FZULUOIMJdup5Jqmn5BcUegyxdZs/sGvx6pV4bl
8NlFhw8Gl+38s/PGJnbA13l77I1jaYPt6gpSoHCNKmkrZIJLiQtrXOH6270qwEaV2xb6rqlB51Mm
FKwqdA+0hIijoh9Jxt8XbpdQSJeXAHLEtXMfsTcqb/9eLaPbRgwzZsTXsDgTv3EuaNjcoz7a2mjL
jHXVga1mRn+SctV7RsnfJJo/3N6KjTSdjbJbUV0zGp2lSdbMR677yxTQoyvVgw9j8130Iwx7fQJv
2zO1AXdIzeGWj5ohcYcyaUVwnkBPNLfTd69cvt6ezdsLRW3YHbLvQwVelyHxwjyFytGLBKHj7aHf
PrPUhtxNQZb3gGni63MNbgstI9Dm0godk9Tdiea3vt6y5xpE6rJ36j4pSVB/8vqivlwLJncZNGLO
fx9RXbKuDoTTJ5MhH0WrL6OzfL+9Nlsffv37K19BXbCq153oE0AbplORKzBBwA52Pnxr5f1/j76u
vUQlC/UTNeQ/oEaUx8TVn3mX75jA1rm0bDfMOG+h29glkOsGTu08TPrEdHZx3L0M1Nb6WPYLX1Oh
JKvbhKLGkfSkUs8uae7jj6U2jq9f1mvj8dInecSzOOwN1AucH/68Rxuz8fU2hq/KqwAE6rRNaldX
pylf6YMI5+q+1bchfBl0fIHs8GSy9GNc+OjbCpLQFM+rvM+qbBRfO1OvRHmmRdY1R7sHNHUUuyAC
FntJ9Y2KGyql/z6gYcUZqqojfgEUKHWE9oDsbMCrPJpvM/djWj0FzhdX/S1bD4QvwwPJoahePPRF
cADTQhy57alWgCDrxyFfDjiBvu/GbBIH/CPa5MdR/8R/OaIEeu4j1oXulWM3LMsmdPOCZi19FtZJ
ODj4urCJGUygV7viKW+/UKlN4ZaZtSarw5sEmI5zJ7MzdfTZC+QjWbsDaHV3yspbJ9TyEFdeblmM
XYPK4eRfJhUc62zlO+dnwz1ElnsITMG9bBwbOH5EWFPHHssl/GFY9j1yqz0ft7VQloeAa476biox
g6n57ZPyvXEgisVhBzXzQSQBcP2ON93gAocO379P66x7qCCEqk0c/c51g6ew92K9/DlsTfCFcn1a
2g8+61AhnWOkmu9bRhteB3RdxEtdtYkRDcq7pBTsXK1jOf6Wmiz93+AP3GsT2dgxG91T8gz1QNDX
g0Bk/hy22Qfehe8GAtpFyu8rBELB4N+rGLor7fNAsOdxBHPdAD2XQymCPcL2DcO00ZJjU4ConU3m
GfBp5FqWjp5Uxy6g6L/rWUtt5NAQgGlMhcR/XoLwe88gC5CZJGjHu5Jq1KaGKt2pz0He4z87DjtR
7b6wudjrj9owdlutmKwiYqyNvOdhkPKko7U6cxzX+HYos2GIzHIls6/gsbjxnvuJoIlJ/hoK5wAa
nJOa3C9Qv/51+2e2NthyKmXLstbvmPdc9JlBc/3yHFIlj6W/l7f4k7n5by2T2pBTdyIBHla49lZW
xNdLA8iaMI8r0F77MjqAR23xv3h++TBT8lC4Ii5NGQ+4oerOxK75ctc8w+syv4oMcy8sDemyKlGO
c8pK/i0oh+O85n/fN/zVA7wavqGrlqTk5rlqnmrpfxz0evLnbg80snEYbDrEwo9mP6sc86yG6Kmi
TXcqJvQwsJr8FaDpBl2YObkrl0vD62l/NRO+Vss8kXJ9Ht1zZepknNrzaJzYuL+IoL/vWy7rcE80
k6iVVesz6yEH5bcQhHBmWp+F11X3Wb6NSXU70FwY06zPEDWRB10v9YMKabkTLG7Yfmhfk0vmIMYd
zXMgevq81GDpM7k37aQltka3bkZUm6KobwIQTyHd/cSrnkBaaTXH24v/9kubMuvboyjEk0Uq7zka
0bbRFWCM4P/n7Mt64+aZZv/QEUCRlCjdSrN5FO+xneSGcDZtlKh9+/Wn5rvywzeygLkKYATUcOlm
s7u6ih2ZVb/Tlp4yrW6z+LpWbW7Ssy3QY5PQxZsilYnuTYCr+aEd6PSWTBUIZtq5aOjx81mtrJmJ
eaPWMhaJaig8/fgzj9W5ZcuG71gb2rhi47HR2aIsGulmbAJtj+ywZOQ6rA030Wb+MHMGWmAa1SwB
SSipxyCnxVY9fSUEMfnfvJHloC7spigep1DO3i+6TL97qzkS7vcbV9XKHWLizsp0cZc+FjTq5HgG
oP22He0QCqsbQfXa8Jdt+eCRip4JZ5E+jeKJn0BtdpvOxW28bGE+1lbI8EX+XAvQtrtupHr/69jJ
A3Zgz/0MvJveFiBp7QQZt+xQVAIiJKOIoEn4gE7uZ2cWG75ibXUMa65YqZqs9CdYcynuF+jNIgqE
bAtgdM7MVfi5da19xfBIrj3bwJhxWJdTfwd/61PidC+WRw9XDW/izfSUe2DhlW60tOK+6tI+QGPp
jpfx6fPxV/bYhJtZEGawGUgLIpQNHwfmH5tFfqOOe5JFfd2NYGLOEqGtiuuFRrm2KSCM9G+irqNz
4CbYjHsDFEnKaorIePHYSSt2De7pjb1daX/gJtqMqDJ2U4lAFozL751XQ1+2Hr6mvXWqYxFObnVK
G+9mYOxk+/TX5zuycqBMRjlw2wJjOOspcsAPcuDaIudCQos5naZ+Y9PXPmEYdlZRxko9wbE25fPY
kh/Ecb4LJa7LNZo4tFhBMMFqexr10xDZ3Xialy0Z+7Xjath0vTju7M8DjUDVC0j2yPRd0hUCoJ8p
CcmEc3vdJhhW7XcTgM42NqGagfWRudue3YLaB08wa+MTK1MxcWj14oOt3y2nCKQwYP51MmvnIbrZ
k6bSu7L1ho07aMXDmqA0u00LcJzVc9QlNg+ApBiDkoAp/qqFMlFpYDjNqE7SKSrcMYsSlzYnqGH3
F7o/vmGFK6fVVAzvuOjUmGgWEZLc9eNwria686X7dN0MLp/9cIn6DdF0dq0xcgbin/1kHk7UKbPI
buUWddHaDMx7eoAWJNQsxwhto85ZNW2yg7CUfxa82VL4/Xc5jTPDpG2fV9x3Mxa56lgMTehKshcQ
DM/Jr9y3QtEekbT8fMHWDpRxZbejADd2W+BFVw59wAeRoqPbbzbSHmujGxaOtIpbtzMmksaQKiOi
tsLc8oqN375mdIZds9pB+MKxE6Qf9K4VTY1O576JfO1PO026rdB1ZcdN6JoYxoQpJJvgP+LuoNyM
v4IXfXlic99s+I+Vhfof2FrXKHRhOHaU9zPPghq0mj8W6k4br93/Q378IzthUrX5NV1UPQo7ouVd
YeenEXglqt5mrfeq6cK4oPuCvA5lvW/QtlJ7FLQQVRCnfpCLrUfS2hwv2/jBNhX6jtu65HY0owT6
DCZdP+RuuhU8rE7RMP2B8qRhKYaX7JFMv8oChH38qYjtcNDd3ktuG4FnxxzGngowVzE7lwas6krO
Y25qWjepU4E/bpyipGDqiSxo9gH78XAzCibtDQe9toSGYxBzTwRaCsaosKr5uQSI4k+RJMXrVb7A
FAydO6bnvOFwns7wZGXWu/DT68J3E9BWu8noVBCPj8rRC9nAj0s5RPAJWzeXhzP0r/NtuILMH3kN
5bYh8nz94JCiDLoe8F5C7xHwvfesTwP0PF5XmjbBbY5AYW4C4iECHoQGhePqHdoOrZ1bNfV116QJ
brM5r3qQLQ1R11woWtzk59iUx9ZjL59v9cp6mSyaTAnJOlKMkZ+oY88PixYR/mncLvBszYJ4Sw5t
5cSaQDeHymqyanuI/B78llPeyB0A11uUKmujGzafEQEIIIn7yHFlHlWoEfVknK576phax80EUR6F
8CfK0lbfeNC6feO4+LcwMysIXG5C3aZWgdapgqxTS63izoZu3Bcbr9wQAR7k3NAd9lLVSgUoNWch
iccyDha7KyLLdf0Nq1xbPuPytzprlo6LU2D13mladBz47Ep6BP5/0/7g7luAJ/OydIdoSFsnAN0Q
OlxTfWOD+/fzM7xy/ZtouEo7SljpOEQp7fesIPfEQqulcs5TP22Qe60skAmJG2CBRT7WfeSLSe0L
TRRAa9PWpb8SV5houKLXqiBDP0YlEYAh+ll2ZK2tbkQyXQdj5SYeDoIhoytYPcIv0nZvFT0Ezb1S
bnipFS9iss9pOWRd1/VDVBB1V4nuEUDfqGAp9BHYXZb6N75Mt/RQV3abGKbet72vFRQCI6XsEW3W
fgZpQi5uu8n1dtPUeRtbvrYpl6Pw4dgCdZ+A+iJuI2iD36EN5W+Vz6fC9t8+P7RrJ8q4wUs7ztw6
h1VoIZJD1eg+HLfVB9dGNwy6A9mP7CT6Nyw+6ztalcMp7xxxXZBq0tD5PmCnQi2Ig0sNXsYpGXdL
N2X761bGuMKTSUvQHcCXz8zhSQCaWyhY23W75W//XVxiJhzuEn24ssuGyOX6Z1FMRdC49rGAfLUr
7d8xy39dMw9mYuI8nlMXgMUxwvPEDtvGGXeOdP5eN/hlch9OJ9GAOtojtsDPOIVuZemG3GHuhkf9
9/FhJvecnQ/Uqn3cB4NsyxvfKkjU1uMW3O7flsVMQNzYM1u0Qz4iQD9Q4S6HdIFaTu2175+vzdr4
huX6uZ8jK5zCtMBcA1o18ADGd2IhV51+ZjLPwbD6Ms+w9BpK5/uWDjzMubSuXHrDcnmZgsiOsC4S
3qjCYagCNJtsNaat7av5DHf63ALZWB9x1KMiNM/PO0vq8cqFMQzX4TxJ4y7toox55NCiCHBMlbNl
tv++Y5iJhivjkkz14nVRPZXlPpVDETZLes8TmYYl0IlB0wo3XCy29cGVPDEzEXLLwPAaF2SK0kEs
7IgYEMzLqc4ek8a2ji56K3eZVXZfoI0+NLsExb9dM7It7eyVU2zC50SvywqQ4y6iWXdq2HBTN/p+
FteBL5mJnevngquL5lCkbRBKN0Kd5sJ7alJ6bznVdQfChLml4G0nDk0QmCH9c4dq6/R96ofq5Soz
NzFu6FCk1YLu5YirgYSQspl2+FsdWB6TG8/stT0wLmk6OlBto6SJCtRALd6dJ8d7YFl5VUqdmQi3
FGQDlHRIp6fuwg6ZPaoDByRr//n6rBi7Zxg78VBXVwJVFO2Xw9++pcWvpvS32PjWRjeM3fO7Hs0J
eMijabz/NbbVckOLeqvB5d9BHjNBaz4BU7LXQNU6ttMwq5qfmWif0zn7AULILftemYEJ1EkAP7ZQ
XECAV9bo0qXTfWLN1518E36jM45cYYcrqAbwQwcuK4eg74T98/OtXQlhTEq43EWfZuWLMepKLgJo
pUMUUzk6aBV9E4LPJ2fQG5nbFRMwoThlBrRsL9s2cuaDtCboUqn2vVGSXBclmfgbkfjJUPRINBeW
fitd/7ZOHWfDfNd22DBfBgGSgnqzjvp0boM2dm7qnG5kUleuo//ibej/Y8VMm8p1dTRUuR0wUClR
gjaa/5d0lwbq2tHgS7S70Hb9y95sQQ/WZmTYtCxd4uQgwozKXECjV6MNuGjlvBF7rB0rw6Z94hfg
iZ97lPcYC1DP9Y7lnNt7UTTkJDyreJquZWxgJliUzf6gbYgMRXNry3uVWs2JdhzEknW+xf64slom
VnQivB8s3+6RPGv6PHBY2v9ENaXesMK14S/L+CEG507rjUVB2mjoRg84GQviD3Iuw89tfMUFmkhR
1y2sIddLE1Hfn93A0lkT5bK3jsxLUN9wubtxC63suokZtbRV9osXj5Gd5hUSTnwcj8kwsHDxR72z
fL281Zci+efTWlu0y98/LBp0MSpsSmufSz3SXdITFlZ6+PH54GtTMQy+QS9nPS2DfabiDsLWOyXY
/YUCjw3uDw8lm8+/suISXfrfKYyKoyLq4CtDNwVS5D9A/akdb+Nlt5IOZCZezW2YC70wDF/xi+hB
EkyFc0zHHtWYIWCq+1JfeHJOSTzcIB35+ZTWdsWw/HJehkELiuzsMqZdwEDPHtW52CL+XBneBKvN
aerGgrt1xMuqKMK68egEXjTZb+z7iq2Y1Gu5RSsyFcj66yI+IGH6uyc0gFr3SZX68aoVMmFrSdHY
JY9bmGPhW8vBn7KpD2UMZsnrDMNErolcFf2IbYig53ufqe7VlVvK8mvLcznIH2wup0iLlXM7RJY9
3eaTXsJyab6xGCiFPH7+fH1WjMLUL83qBdqrvEPhZbT3zlx9KRw/BMb1qgw1M/VLRwdsEaWPUovj
WI8IOx/VtFWbXnEa/0OYViYSPXQN8kFU/q6S7jZV8K/OdBNPRZSpdP/5Aq3ZgHF1DzaNXQeyNFHp
6+d2ekwTueHA10Y2jFepEQVAL7HPhV/cx3JCDty/zi+YQDVps0mVc2yfwa6HamnrnBa32GjRXntf
myi13G+XhEsMnkk1QRou+Tr2eMNVLPC9Mejb9GBZFRJn0yFX8UY4u7JWJmzNtZuZQCIrj3oyqaCt
Pf+Q0WLafb7HK4ZmAteWWGTM1ulldLKHYNyuJf6fJSUPHpXXtWEwE73GemJVUvjkDMm1Z59bL6LP
N2JaH/7gf4unzASppdodS9B/gS42q+RdwpBULMr6vSzTejfXRbobVTnBv2biqPp+3vjq2pYYlzbK
j6VehCRn1WYnEEnsQM7/8vl+rA1t3NRt3roZdA7ts7Tdrx1TUc+gmP352CsOz+ROy6xpdlxQ/55Z
Nv10O/+LLsrbuZFbij5rm2FYtSUrNy5jLEvR2Y+6qe5BgXhHiiGEsezyAiJ4+XSMEy02zu5a3GFC
1+BC+rKkmFAHObaFFA+yauLAIv5xQWKZl87bqMQDL/IwWaYj5eI6H2NC2RrImWe1dMh54tZ70s3H
fvaPn+/Ryv6bODYfQmaFl2NonvEG/aA2BH3nX5+PvbL/JoBNN3xAgMbJOUcHweKwJ5pab66sNrAF
K7cSu3z2453NKqhqeIycB54dmqmBY49PbZIetdS3UD1+uG4Wl5X78Jl0pGBuazCLChSqThJHXtYj
k+pszGJtAwzbbgZmCRCJk7O/JDuekBudbzF8rDzATZVUQDvooGwsUEle0ffbJ3Og55dMZ4GsEijX
bWzz2gyMaxuiEFaNcB9HqMlfLdv7W4/j+3Vrb1g4nUEW3KRYnAR1hAv0OCFtOObu/vPhV365iVaL
5z5xeNUUUTdY0Iekrr1fkjbbXTf6ZVs+HJyFC3fs84yei4okgYj9JFR23G+MvmJcJkwtSejICJLR
Z7+X312aP7GpO2oxbUSTK77V5FXrvXqc2ICz0+lbUdwN3TMgEGEi3/CSS9JfPBcbDmjFik1ytUIn
fjuMOD1u7d5UvnOe/e7cK/+dEPvZ89R1VmxCznyryonv9jqijj+gv9vK9109+nti2Vt0iSvmZtKp
KTSjEKuwMRN1vMBQ7biOsHQ6SwMI4kxVv5UgWNt64872vCXNdL7kkQ+OejRGet+9oT1V43TddWMi
0LKUutKKCzyvJZRYQaj6zjIUdj63irUfb5h0mQEW5A1WFtE2sOU3QLam9vvnQ6/ElibYTFANcZoJ
Q49Ve2Zo43fQklVbI+gMNg7risMwsWYQSkJLQt0v5xbMxzu71dlNvnhs4ypYWRoTaTZZNJeO7WfR
0Ge3LVV/FxBsBwQVhM/XZ+3XX9btg0Pq+JKLVGZl1NCiSIJZxaoNYhDQvV43/mVeH8ZX6EUZc9Kq
qFKtdcoZ9LjdId4SD1jb3cusPow+xXnrO22uoyyrfgDd8sIy5wFdVHeTmE7XTcC4i5UFdsViKhc0
7II0bKYDCWjK99cNbljtUusBz4JiOQu57Ospe/RAnLdhVCtO1ASQ1V5BGmD5y8iz5YtySFR0VokJ
eHdN4nwlqrjOi5o4MtJ6noasHz2DZ1P8LHnenp0mEzQgGbKhV62TCSSD9BK8mt2oqClBJAhdselQ
CX9Lc2/FBkwg2aQs0tixgA0U+oum+m9RtN+u++GXzflwQNFP1IKq0NeRA/UCEG1NIqTtuIG1Wvvd
hu16oBDm3sJKQCr4b17mJ5qSK4c2zLaB+om0p76MxqUCy2KuxiNodbYIWlfM1iRUE52TTRNexVE5
tfqHry9AGatH3TtQvmtB2RJSF/51JmZyq7GkBz0nlumMctxOgWo8gEj8Vqnsshz/ePr/D48aS2eH
j2Dj9XooVnTgpYA8R45/Pz89a8MbUXS2cOjw2BqVOA7vGYDHkWeQ/axRTUyDGl5abBzTtQ8ZF7CA
ZlJfVq2OAFlXJ6/xk10infl7Rruth/+/IyFUX/5rCbJN86xusVRu8dsHlznaCQZy0IBqxu0Q8H6L
vPPfbo+a+LG0G4bOj/EdVpQ3+EhTHtzxm6us2yT+/fm2/NvuqMmt5kMgaZkttHi5Y/XgOMmjZzlb
XvvfO0FNDJnOHRugYiuPUBY90cQOU5d+W/zrrnsoD/x3F3JhUQVIfxJ1TjmA1D9z91AW04fPF+bf
dg2Btf+OXtBJlBWkINDHn7a37TR0OxdshoHrLH9bmW7lC9fWyLiSAZNyfJn46QXj811AIkl07rFa
rqOSpL5xKUsysUKBDy7Kq/HviLtysflV0RY19VGrAYLTVpqmEfbhQVgkD0QxbaU411bfMOIiSzWX
VZ9G9jz90UNz49H+iDvirgIV1+cbvHLyTTRZwjNbWMVonassReKjT+2dXU1b7Qgr+2oix+KusOZ4
6TC6U7xUZbMXrN9ztdXpu7I+JjQsVQnPY423d0Lj+H6oskPqyKCruuQLm6sNE1hbocvHP1z4rTUr
N/GGJIoH9tqXNQB2Tbd13awNblhvLycHVCxVHJU0mXZWmdzSuF424sW15TGMF/QqPHYBMj1bonmi
Iy1C0ok2kGUaJqO3BcVY22PDdks2umiBd+NomVKFNCnUnzWVXoAGu+frzqhhvktXecsEMzs3XQro
nyPtE/hDrusIoCY8bNbAl/aJ7Z1B81/cZovsTxbUInaf//a1PTBNOJl5neH1eG74NCCYcFiQVRDU
FV0LWVHV7j//zMommDixUjd2PoLc9GyPzWu1OG+tvewmsANtHKW18S8xwAcjmGPR2sKdPTyJJwim
OdYc+HgdB3W+xT/071QUNZFibQMeHUiWe2eivIM3oB0TwKJvilkLVAvnrzmQZGHhYvul3qJpW5uU
YdleZ6vaI2DkoLy5qWn7AvmaYqec5TrhLGpixjzw0oD0XbrnriXs2KkFtE2MiY2Ifu3nG+ZdV7aV
TwlxzxmE0ZDUn/MD+hvU1wFUqG+fH6sV9yQM22bLUjOSKHHWjhM7r4ONFocHNy/srQ7LlTmYyCRN
oL5ZQqrrXIOmkYeqSeSvDhU2FjYEsN/rTu//1OR5becxoILnVi+/k1zxQA/jHAyV/vX5Oq1Mw6zK
W7UG5RRv6Bkmt8+W/py67VFrtVEhXtsGwwGCB5aWlnSdMx/lt9rSz8hJbcQvK7/cJLSyLYFue4Rf
5yn2YgDPmuMCjFMYu/4WfmvtC4YHLD1/EqKenDP63NV+FuCUDPohLl/HFJmLq9bfxNB11EmndOqd
c+nM+RlaPHiUWI13mmUuNxZqZQ9MdASz4jxzFWKNIV3YGY6qxBH1l/C6CRhZBXCB23yoc+dct8x7
pG2nHlLdOfusbJrHzz+xMgETR4caMEgBlto5j77n75p2qO/rRegt2M7Ka9BEzxF7ybtshL4w88ZB
PKNj3utfXNTQdSdz/3cjXAjNl6xqvjoSDVlfr5vUZbIf7qWyy0uV1nI5j/bk7Sg0/5DOlsvGnq9o
z1KTjJE1Q5OCjBaTyqw+oJV39sr0p8yb88DcMuDS68Jyfo/VEgckly8Ab9Yh0dk7hN/v5jGWgcfa
PS+6YMIgMZyC9LIX0XWvneu/JbF8B/1wHsQF02eRNN1pqvssQJRT4o6VW+5vbecN95HMbVaXfuWe
20kW442aoXFywxshrpOYQQHtv7vgtnENDmhhn8GKh0a40un7Q+bReAPVtvb7DQ8ChIUdp73NsbVF
AXyxTqs04EK1Pz8/RCseykTlNWSY3SGv+XkqIDGsh7aMsrlr9w4nycYnVqZgAvPspJ6TpSv4GY91
G+K2o3uywDm94f7WRje8x6xdRmZEFudyQU9Q0GgoHsejR18+Xx8bjmAlPDNReQtUa1SKbOSZNEl7
XEDJDTAS/4UN2ZOcewccrL+EDDfaF4j/2xpMznn8qjT7ttjFo5/n31rh/Exs+d1qpmznJvV5Kd2b
VPoqdEBg5g8duQOf/peGZF3o93YcVgwIOl0lD5yk3ydgcENA6v5kwo3RogOTgsRQFaQoGdvZ9Kex
nV3eVtByLr/paX52bQTZNeGvooLuhZbT7aiA4uEWPIX32ifysWyqGDjl6qVswQum9L5U7QuYsR9J
7KX7yziCiWMlyS5d8l1i94/VXL1bjqjCwhHvBZgzclKdPaQVuLSP6EA41W3zNen4uRdOHfikPzQp
Wpa0REYm2eVOdRRuEpbomUaLYsQ58YPCTVlw+d2JsywHNgIk3ze2CGIC1iQQOHwZU9A/pdDspfl9
37vnFK0lucy+5NS5l/XMA8svj2nOvvTKCWS2nAfX20tn2XtjfJO4zTlp5rOm5AZdvK+oXQaq6e8u
ubnM4i/T4L4Xsr3reXo38uoBOXMZLvHyQPL4lJZjEvpp8QuAtMNlebPSVnteey+QMc6ChebZ3kFX
W1tM9z6sJ4xT+p2DXXVul8OU88gb+PcKtNGONz4VdPgGHO1t5zkiGGMCgXW5DDtdVO+XlR6y8SFl
Ld4TKv3acv1MVLMH5dyJgzAdTMpD0I45lCE8edC6vi8Iucua+bfvebdJzvv90NDfQ6VuGAiQlfBf
h7oGqVl6AIR+D7n7EMLIv700PujYAswafyykFdlLhdqkkkHcD0mwzDk4ctLmmZVo2lsW+87K7BeE
QW6AttXfdTLSQHv0+yCS4p6I7ottt5C1YfSF+Jm1twVe1nEPwtQscd3DkLLHukwf7DktdjSmzmko
qLVHJ/Wwyyo7BXCJVg/Ar/GAaYJWvaYS8RE3QBqKauy+skzdFE3ZPCUtSAjQ3nUP2eiHuq7UWXVl
fvRQhth3cpHY4/K7lwr3aIFnNyy5BVWmWQWkyH44qvMOylO7cuoOU093rl08x9k0B1ld0VBX7Ldf
ZHt/Jg+ZK5+U1H846L9Dj45tMEMePMcNAYTs0cqz7ihniwV9XJ7IMupgzlF1bTSJ2DBAxKoIkeZP
Q+5b5Q88/F+SBsoUti+PsyVe0RL/RiERcBRZcRzHHqwKkJAiVv/aqvo4ejwN6Jw9Zehp2i2N34U4
t196Sn/MF74PkX9haRbafrvP1UL2KZqVwtonJwl+0aDK02MNcN5OcehqzW7+pegcJDpiywmobU87
x6uS+zaxn6pC/oxhvUHvdmeQ6uVhnMVFYHfuGb/tG5I8RR3QkeBnFgMU4C6MxFn5QLruji4Z3U2i
+l2R9BkdrzJIMzYCHpTe5z3TQdqNOYZd3EDMVJ7rbFK7rCWgDqnyI0G7TdfVP+d6mUPqeHM4K+h+
T+1Mbwp4SiRKxr+Xgzd40zP6DZ5kPJ51H8OfZe5X9Klau6WHGEQt/pYy6YDoIUHZOjxwPHpGr+c3
p5bRVPivAqnfTOoXS+d7EEHs4DpUkE9Vu8sBlaqcEiJM4xOary5oguE3/vuf1Bn9kNRxBbK5unmD
WJMI8NouglJ0cBWL50Pis39UJImqbvL2jnZONnrcwIsFKCTPih8uNA12XV4dNTTsAma5h8ZihxGy
tUxIeAu0BI3FCbqnN7NsVBC3ILZb5qYPKmAPwjkBZgYZvPzULM7taM/Q7XCz7JwwRsNO9Ge/80Fy
7IG11A6bqmyDjFc7aykfy0X/EMX8DEGUE2EN0k0Qdi/RJuDRsI4R1XqdCxaUTp5Kr/jWy+QkRPeE
1Avk/BYWMg5x1DxdnJNP6z+k7ZYAzSvTPr64fDGeBwhixUW/q8t4Crx46G4d6H94SVnfL6kfMWgP
us5wgbai/Ofbt3Ji/q6mvA/KnLxTtvwYPMh0qRGS5qVfwILtb+jUnY4IJPMTmu1BFeklHFLRw33n
VgSewX8UU3rb+vWZ9+Q0ZSqBDGC/j1X9lKr8UavMPxat8EI3WVRYpN5RoVm1sRQIuMa9a4P4cxb3
TCL/5qp2CD0vfxes1WGfK6hCsN7ZWdXyGy/hIujm6ezp5cbJXNh/iU4HKPD0YVNadNe7SXeTz038
VEioPjgF7oS0GvdxLff2MN94oIZ/cFu2a92ZP/F8CRobXCDxMmRvvQSHfmqX0HzHxhHB7mJfvICg
4g7an/GhlXa2Z3G3hJmq7RstnV+jRbIgaXPUjjpnCDyne03nRQaknvxdxaAIod0CVcSh/0bqngZJ
Aj8251UTsmlByYznf6iVtzuH2POJcx7fKDa5oZ21QJJ5+YkBrLOH0Iy9a6E7vZvR5n2cIbYSApB3
73XgDUaAANNbQkrZ7dzGO6dv3XBGgSDz63oHhPFPgExvYHlnCzmDfBDuL9JPfD8Wi3wouiE52tWg
T3S01V05sPptcIf6S1zWeo/OTZzWjFhB3pDqRRK32nmuSKEwPGdLkJdIiQcgwF5QVckrPxyJAFci
lWBO0ll/BxbrOBhyDp9VOKmzazF8vqfV2BZoiM/i+wZ9Eoeqg26HnbG2DFVeDK8j7GknG89WcBOF
rhGOZ8l+9LP6JfEEIlAIdu5YSjtQ9XZ631tZcXZ4vbyNs8oOFI+pMEmA7Ih5ZrlBzgq4NV3lugjG
ifM/mYzdYBGls6u0mCFFQfJHmbX9Y+FTu9z3LC6f+QJJorLyu4dKDegptaBI+Ju3dvbmVm4+o61G
zTdz2qPxiSSEy52flGTE9Zmmj5Oejh0T3Qm6UGXo2CP4izOeA6hh82mv5qR5jUugWxyVjSdZUfnH
AuH6n1SCiw5NmYm+W+qp10GScrGL23hh0J2rBxnkunbnS6m1O44Oq7/4npXtWz/rgtYaun2Sus4h
qUr70CFiPYOBP9uLRcrbHGJIexvPjyP4b8t3PnDrfvR5e+dXKrsjicP26J9d9omwn6DM6wVVnLDv
XHn0AQ85KKwMEmEqrO1RzXT0g7Em6uuI+DS0ZZ9cmCXpq2oQfDQaZWbHY8velYuH9m06fpnrLP3Z
+0kbqiF9t4fqsYn1O09t7HsCYQA8KhCxTfNPtD6MB6VcdozH/NkDBUGAVK16Q4OROpAlncPKa/Jd
VgxJDE36xr4fwXtz5JeKFdwfEjN8dlG4lfEzE/UYpjNL8kjRksXhPAkSLAOZIUXu32exTndMzYiJ
p949QMWa31h2UgRDMtPXVHXulxJ0viFt6j9soTc9lclDwx2o2rXiuZ+rn241+RGghzREMD8jSp/c
vyByK4IY4Rj0rMYkqME5EGSjxKEr0YKJvSK3bNZWUNVpfehkq16ZPTXnBj3dUeUzisd5fW9R3gWa
z/0NkE80qOXojzsWSwfmW+gz2uPV30QuNTjb5+RQgxwecgTpDX6XDJp5KF6ZnP0HNZReCMfIQ9CJ
FkfQBbFbUNQMb8ru7HifCsAKg/5SIoBiojgInPtw8VI3QLklC5y2xBXjyXTXyiYO0VgBI1JtD9ED
H26W9t2PtkF74f/n6Eq2I8W14BdxjgQSwxbI0el0eqyyN5xylZtJEkhCCPj6F/k2veiucjtJoXtv
RNwIGO4vsN1rZFkng/zqs+RvapOl8MMKOVsa4exvjJ3idXla15W/MZwveG7ZDqvxgziAdXke++mN
NNOUky2sP2AlgqJU9984kbA3Crk4h31wTdRW7aY5MSWreySthI1ksB2bGKRblh4jZtdCVKY9W8Vh
PDrwqND4JSFitaSIyaIeBJ87TFz9VAqtk3KdhCm5hsuAoCwpegSzwseKdUUYoU9fljQ+hnL+Ztjo
P9DK3FYLTLQXQ7gbiXtD4zX/WruOI6coSfZTIq6Oo7cfW9OVXAq1gwdxfUrj8L1vogf0pSPunbEq
VOL1H6n4N+lsD9NMLGLWY/qJjxhcZ2PWg7bLC+ZfmzeEYKNlDp8HFvZXBgTtMPWN/5mwb7nTjn3N
G8p9PRP/li56LOMRBpwASUQZNYt/oVsVlWECN1l5P/x91CT5Nk4Rtn7iubAqXIolNUB/UPeHS4pU
5aqUpM2uFSwMDqSxX5USOheW9cUkR4bRjo465x38UdAYDkWAkw9BVdiUrtLsJ6nMeNha9NRLh9ZM
GzntVeDbIw2qbi9hZFxamfE9W7oUF2XIdsiKhOZlDb+DeIDz0+Cni2hNWy5NzPFk+h8H1j7XiLTq
N7y5SeheO3ClmDGm+uj7Xpy8nH3JRv6bK2nwtlGCXBqNkVCV+C/2QrGJdAxr8V5XA3bdQzonyYHP
G/+eMNZfxnUenl0MnptmfbwPmyg48VbBLi9omh26uB8i7zRRVm+lG1hzWj392wUj3ckgnkrZzfw8
LPa3gtIGlD+9zjgLDxIUWT7Iod/DvaLDSUpM7vn2Z1xTWlYtLiVRte0+xgBdxh4bdiEIkGfBzT1c
seI71Ju6kBUBAOLn4IBN5/jCpzDLqy3YbgolsezDbv6v63v91OHIXm0Ar898rDS9IGsBVzXnv6Qd
Bji+RpjB1RId6DL+dpOdHrB61VwENe5LRt4Ashuyl2DCz5xi8x37QRduSNKc4B7OVeqXzzSuqt8x
SYZCQxy881HzMjShLDHxfwzjMubLAGRg6NdV3JwV9W/apCza2xqJAwrTRiXrNp/4NNM/jYpaDc8V
NM+B2YXTjAtDZ4uM/wuyzUhgDqkP/uK/de3zMEpvbE6Mjd2RaZmRy7auuPT5zLPdOMdxPtWR+70G
o3l02Dh6BAqMDlV1fXIJwV08UexuP0YCK6S7zMXjmSKP6ymJYRa+F9lEcZuhq52gdMRiNI2LOUEK
TkTm4L9xVv3VYfx6XSZHzDELlr46bKRbXe6pZ/kStehf/bRhWOfM7FvjqiekLDCWp0mDWQEVNgCx
aGayG6ow/eS80uaSERH+YB/A72m7Lt8iW/Cz/D3GlJIKxkCRHNyYbyaa9q73Ht2tE6cJH7UqbOgQ
Z0IH5G2maVy2iwdoAbVaYYMUryc4zF2zbkOJmVnh/saiMXKIAMCHHnYbYKcOS5OOx23tqnNgjHyJ
Y5pp3JINAtIQT+xlXrWxeW+yeP1CetYMS8KRAFcgSWewDJAsjxo2tgWW4eJidEHPSzK1QQONQtdf
8S7TBBlrE3wgh2r7IZgLj7Su5ScWILC/kaSIlzkGYprKXqXTjqF1FOU8IlcSg8kirnLOxnMddiTN
+5gF00OdIRG35A0zP6Qd/pLI1nuWrf+tCFI4tcGwvqTNGM97k9jgn0tMiKZr7WpA2+22/GU0Tp80
JEYmT/XQ/trWlOVuc+KjwxT+qDpT9blvUbKWLWtOU1W3hfUzz9sWDnQMSoOygiHwY2L9cMC7BUOx
PqmxzkYgGFpk9bjEwwKPndBlCOFC61sDvCn7GiNETVbMT0ngwmLBwyywZcXKCfZYTRnjSzpvWJW/
zTSCsVGimlKFihYIVnAHtHMWv0Q0HPwETLEbZ2znedGh0c403IgxAYoLmERAIkE/zMVU9/QrM404
dQSiKYkYpLQI0Ce/DHOWvaScqoMI/bBH6AH2BtpsPLAhpjlJ1Xrfh+gfWELbr743WQE3BQzyvhLz
yyrWNAfR0T5gikdXAc3CjmYJQoHWcfmHaOvoJeur+XFdVXDNABw84qKIgBqt40OsqqEY23E+OtyH
uYPs/7kJrDhrkgZ7tza9Kr2p++gJHphwOqnlNbLN+o+EgdpNdRoepKbLc0ZYekyH8PdoG1W0vpsP
8dLacx/NQBtqYFSmGdvzErb+4odKnNEJ2WcLm94yDoM6N808vIfDLF5qHamT3bC2KbycDiYLoidM
BL4kiRm+5IgmaLQOPjfG3fgKgKztmSmclfSvjNKooBvKO8LsVT5gme4aSzh1VoYFO6RcOiC2TZbf
TRL3etv8fuYGJUMidF0IIHVt3AYlpfNWtOi0gfpsBjhE0u56mvhd17pfCNbtn6LN2ENY26BUcfTP
zhkqR+DBxjSB4PupbcKL4lmsc8Cx96MxhZcmbP/zy0RybMJtRbAEzWkMlxTIH1qba1chcE42td8p
Xn0SiQQ8Ngc0j+O1e6LMDw8IXviLiXXIo7hJduS+Z4Vtkw/42fdfFNFMIBvr4RX3hX1u26a5zVM4
nqtkC36JeGI/KU3orYb1K5h6XH2htf63aAWuZPQ4e3AxEvNdlV2zTQxlv2gMolkwFGSDmYoTzL/y
LuW7yE8wJa8X80W2pvlV+zW4iJWvD2EKfLJZFc91ZnDHgQPIpWM/g9HqQByGHmY1AhdSGcLYlJGD
3oIQpqqD/8bYB5BZT1VE84QOzVFPBlBly6ojJE/BwZJhLis0mvsWRx/IJf2I2yV7XF30LMcGMYEc
fhNPDvHweVDVCiOrEAVaGJKTkG+4ZRck+nbVUkAcNJ8wgetChfS3nSRSJnX/q986DNFGNp9oMKdC
jk4/aFjZPhhIt3c4m1iCnph9qIMGMXQBb/CisA29gSe3MYvpfutDt1d106KCDxr1H4D8JZw3t0OZ
5+9r0GWo9Ut4qpGauFeezPgjmLe3UL5FbNGHmuquZG1gC1j7kAsZFIIV4e64XG20cNTKjpULm+L7
KeSARNGQjDAezGc3ZDmp9bKXC6DneNIOIa6V34VV194CWMirvNuC5nOeHYpR7JrdFtUZsCY1AroX
MdvD9dsX8cABowyJLWktYwksMWy+xrFv/mIEQSJNMmd1gWnR7+YO43gYNahyCkkgoaYt+sa2+Weq
wN2iFryIXRe3h465eYpmSFrRLsUvIGLSH1LjeI/4xpAqxYczsrjmP2gA4oNKxHJukyi2YF7U8h0S
Ob6uk/Ef2kc1bENGSU5Jp8B6eCDfI5ag3kbjWQk3gmSfadm/hA4xeLjF0fQOaNCP+ETNrgIa9TjW
avghYNjyFT3NL8Wcfu9Smt58rACCiGUWZTVzeH82nTi6aiOfSevxseZ+pWATMjhI7eKsVQiKHOVT
5HB15LTe/HtQif6/uYOlFGuz6bWvG4jbmEFeKXC+fCJJ+DbbqX2MkGb8yzS13dl0+X+Jtl21vwtz
3jI+iUsLGvmo6ixEz2eQF4hEPzyIDTsnOuCqHCdf9yUPWHb2E0rBlMjk19z166GOYn0guopuo4zi
k+/SvkNgWto8ZH0L9KJxtFJYqetmVbYRp294m/1hSaNAlTru3LpHbB4q/Mrd8f4DQUtIHJNqMi+0
b3BT+JoeQDO0N8mb4WyclKVDEDpEm/2pzaLpwcfbsoemnP90VpPrSBHU2K2L/08y6P7aIZg9ROZg
HU4tDYCjuSpml2wwc5Fo5U9MGIhhpBUmLqJ0SF6G5O9Kl/UqKp4WaY9LVlsHb/pedWUiQ/hBWPYg
dfYUSWtBjmGNUsGzHOFSh2ViDxaJiyIQr61rprwHwA0g+Bqx6k1W/X4aknPi2AAA07zpbB1yIGMo
SgzQMEqU65e64HX9FaIhR5O5FTTln31C9k3C3mDHVKg5+JXhNUfn1Z58HJwZujBg/FiOBJdlkz02
Ss7b6Mh9Mixkhpkb90dNQIlOc1WK1l2MrR5jlFsEdU+lFjXbCdABBatgk+Io3kNT1nr8EAgphBUx
xmkMIl03/zVR9NuIGOuL8J8mpFj76dfU6dOgzWNC+8LP3R7nrWRiObk0eG0H7HRFtD9sIUHjRHdr
h3m1nc+ZAocWp6c7VLz0+jsYlc+j3nwGWXW0qt8ZvZwTJW/L1uzVrE+V754sC+IiVBbEcfAbkuDL
nMTnSo4vXdY9hb7XgA8hbl7ILwBi/1WtfEpZ8F9tVjRWDVohYwHDQ4tRKDqlJ5f4xwQmJQ/xEEY7
nbg/ErSCdRIuuXx7SofqhMb4xHD1Oy9fsi24bFm9k1Z+6Cg9uyx5lS7OcJbEny4APZpGH1XQFzEX
17mK6zKLmu0AABu7Z1wV/caTAgo1kTe4YXMaB48DNpNzKuMDQXE1nL37qj5ZX//HmMqVmXeEgwiL
AhA53CyHNuMHb5KL6MfmMPj2kqbpn7CdvhO8iUc06CZH8MQ1gsERevlC6umk420F0hyjf4WFBrQh
iJZsIl+6GoEOyJH4V+tQgX3FxAnnmg40yfY+bvV4REtXlbbDX7RjcJli9dyMzT4z6TeyBeSP2eSf
BP84BMvwnaS2nHn0ZQZzuR8Ci4WgFIsQ0wbP8nm4BhrcUNYO/6mIHXFr/Q2W+7IKrOSHjOzwv9xN
eImqBh0UFkFSECHpfoACocmWo+p8SZvuZXXZzodqx/hYOkrKe26xQlxq2NOy3zDWUPRMoKpgaS1A
rDKG97QG2xxM1UPk7VcTdVeb1NENtt0KFC16P4KbU2BMcBlin2FrhpY+/WsNPQo8hLbHILs1J+fG
UrcRvE66aNjRlGR7xPesEFjrEeJV+THE9S3uwXF5eCVgNPXVYZiGT6w3Vnh0yxvKGjLzNLI0SMJd
Qax6HUcbHHjox5Kk64Q7nNqTmwQBHS5ekAAZ7/Byn6hw1T5mtt1lESpXzcdXANFt0ScxwnEcD4Hh
4Bzhgakz3jCXJ3qIiqpd19LN5IbHe18gT/+s8/Kc2GW/DOGlbgna9TgAfY9MyDoqCXwJc4gAT13D
yM7yCh6q0euQsh+4jT3CbqXFORxhDe7hqlkdkyppTvjCCGg9wId1Cwy/Dqshny0BFz4M/DDx+jZ0
6TmM2Kutp1vKQ4RELr/IRi+sTUuLphaQXuPgY0WAtMqU/4HmW5cbqsE3PtGlDZfHxa+7MBkPdpuu
a2WBCdVhUASm/WEJpptY/VCr/7R4fADpqTxAT2WLAThcPjbDIQNX2Mbj96yqF1KlMUiw8FHN9omu
cXOUXv83rllYdssAxlUSXKbmhaTmZGV8wUs7FSNwrxrARzY+xr1rLukyPHe9A1Dg1HSiM+f5ZqsD
0Fh9cIGD9wYOMQCHjy2C+5ukD5QgKwEmq2s+gTJd0cYbPf2oBeabK/0jonBHZIpiSGtVzBaE3ZhC
Q0db8tCoYSd7e5lp3b/5Zbalxz3l74LcRL/GOMZVLb6nlEC8GYaPvYrRC/kXKFH2NAyeGRMPmdKf
bhSPqapPSDuJD6FJAb1X/Vgi3QoxQWw8N05dYHMkn7YE+ehRWmDnaiznICT53JHTUiGaByWnBYjo
8wpcZM7NWERc2l09oqkC8KtW7MAIUK4SImjEla/rdOid+t2G1Xc8ABI0SFPjGlZlAIax7oXMbsWi
spXrRwMKAzjUji/UgTHCUOoN7iGC2+OhcuN7v23o5AdSpkp0uU/9bUQgrrPLoyTVyUf2BsIW9X9L
ca3igYkB+w7D4ucdyN6ntJav0yhuehCvjd8aOH9Ncb6EDYbUTv4M07yW6B8fEmvZLm4lzRctX7de
BrmHjeIBDWhyEwkDmWfVbkFGcM4EOKAOIrW8HRtT4GZ7qKZ2B+oNxmVxOH8a7N8dQQbD+rnZyRmy
C0zduZ+4KNp2e6XtBkqjfkY89acna1AgEXifSvpYZ/4ER7ojBI7ww7CH5v6riox+oaNBK9G+ri3a
ARMD0lsCdumycM/7WZ/9WkPc0IL66zkqZ7fx53TUpanGT8kSeBvi29LQIBU17/rCiPomEzadTGae
kg0B3JDZFIOI7zp/Ajs83Jz4LPdHbR+iZH3WtfiF3CqXwybiHb7AAV7WCiRsgMRiDYlvAYhfnsK5
TxGblsaPSaOmI8miLV+ysIZVZKeKtIY71Aq/f579zEG1x54o3yFH+6N181swDntVbTRvgxmthZj/
BU3yO8kAl5qhBSQsOfAlLFXvHFszNP76L8Hqc4Fv40PESwp4BASvX+J/VVIXdT/tIwGehmU7TFmP
tTbPQSvRVcvhrcpQbWjS/00S6MOzjA355gKMu+0l29BFoTUWRS/VX5qtL7rGBaHW7zFjz44GX/0M
HUOUvqQrkq1Zt14b2RqQAhNoc7iIom0fjhASHqa6XkrsC2PrTGz/Zc10h+dO0E0e4tldm3lNiix0
pwTvBBcwHx1JtxWi8f8C4e9kefTFpFRF0s3LLV70f4EMariTDtnRRybIZ7SAnZLPQHhMDlT4vlb9
Hs/jleHgV5nXuy4lcF4Ipl/LCsqITdG76/GKCJyhvJopOWYo8iUlyfNGAjDv5BWk+CEbu4++w15q
3zTXMCEYm2P+h6Mx6034ggi276yn7wL3VjSn7/EyvwpizrhKUfxS4HEzG/eIAf43teSxGeaXqOJA
0iAjMj55CjXAcyTWYBIa0OT2Go3VGKj3VZDwj544MqTWMNxlRr/HGb0PzTR5naS5WxnosEhXWd+I
q9dyQ6BqKeB19L0SjMM9qSEUUzWIeoDErxs0YbslS8lJNml35gvfp/B2zQMVmYIGcVj6pkfY0ySq
ndXJLYKGucCqDng2zX5JiAYfI2CPeQy4GNNBD5wcHVSKXtyV84IfJPsYmVf4rSk8sBjCiDHPNXkz
++SFUcQ3ohaE8LgDVfLWp1CubUlsnjFBQRPLeVb2WkWfWwNVStb68XOBMPgNupY+Al4XLKBPFVZg
mnEb/0FYJn8B2Kp2CRzodnU8vPVV+rnhtys2wvwTIIq+XKwez32Im9q2Eqos7bD8PtSQCawEUhKP
QtzS5YUC/LmpAB9iqLp3LufrrNPgFht0bgOOLygRW0CAXu2Rqpge55o2O6TliBLiouTco+Kw/cyQ
nyag6i0gbQleSA24EfktGd6ZbMjJ7Mc9cJWxEAAnkFeOWEB0sPFrLbU5O7jxHGKTrGejpH9Bqrkq
0PisBfIt/BsSxLZL0g3bB1rcp7EGYBBJhys9AyEP64bgMGDKe4sDVt+06m+ZIB+D1vVFI9YHPNPU
P8FaK8UCkUtAvnnEaMt6xLBl2LeflpdBMiSqJ+jqqGauwE5rj0DEqoE2mv4XtUaBjZiBmJARjrkN
+oCEE+g7ZvFNvL5s7eYxg83At0QwngZ07I+8QgRFh7n8qOIEyI0WExQ4CL4GmxQcKHzncScFL5UG
8QVs46Ir9ow1139mWZdn02Z638wTeSabw/wBocFORVztOwKuSnL0RLCRqG8GKu4TwuKrr9R36o0S
BUUZH+qDUFYfhwmRqmTCNhPaJrdrLTZD4D7JDukWw4Wrow4yLvBDqhv0QcAGPecJyNbWdlDy0Gl+
UYptIH/sBGKE8e5Wqzjsc+k3t4fhFgEomWl8uR1ZflfRNuHJgP3HfrPewbh9/kIZYShj4oNLWKqL
FZMlxqrXCgF7ebd0GotJsruAkrpqFZIHDTfJi7IWX5KOYEMITDp4DGRVnUXFfIllVADuSUP3FIFK
e6vW6Nhnzfsgpn/1pGnZjhAC6C2coaKpzB5gbZ+LqZ8wy+gWUxSazymD4mxOMC5VNvybJn2Uhzx6
Y2QC6sDD7mhTzUso/atTZWsLeBmoYpaFolwUHUvI1/qXfg5MrtSmC7q6vtAOLCWI6vWxT6y8jRFI
q26FMkI02T1+CY/FRnNbrBL84LCIl6GqofJaxvVIq7A7s9AxFCLAePkCHVFT2HaCksoYE8D4uzJQ
30z4F6fQquwZ+9xPvqrWp+5+ljctr5jQITZcKKht5j8Cb94z2iKLeWPxKW6yh74bT53alDzhqCzf
adjhtx/h2Ps11Jp/kXYaszJJFrYWmoMKz8Hlc7sbNDg7WKwCRIPj8ZirmBFovLGrlZTQwEAlEKxE
dAAd1wG/voqhv4fCMu5KySW20SCLgwzWI/NdHICacV7g3er4U4CtWegI+HpXcKZV8swU6j9EE9Pf
PoYqCQ8M+SolaoSdoFjfrM0Fow5Z3MrVNXZs2zjNNyGaphhNjGewGtN+ae60BWHbT9EJzEZ4jtDp
LLuMEYdghVFqANdhB+q9Y0sSQZYFbwWMiRnsomHWSX9H2yy+nIisg5aimRJwsZYtxxb5jx/LYu9F
H8az3RHoZxhcUs6g98NfEQE+/4B5jYo6+Qa1yYvZ8Aw5awyPZZfBtaB+DumCnq9vewgOJjc26K6C
yLFj0ifAMnBLgJrEV4bxkLO4j06AmurnlZLgNqaDQXNvTDzurJjFOY56LBDOIBbeEzzM5YLsBZHm
aYrzmzsM3zIPGuVI6aKINo9QH6VXrpDNkDtH6hfTZPTB8x7oP1/XoS2qjovftRDqg0BhE+d0nAb8
2WUcx1uITchvHjhUTYqtV0BSlVwZxhIoxopeuQ7x7mEaZCiKKaQQkQ7sOXDAjYugbkwGEGHV4gAn
lAY7domPR5SsftVFNHpI7kB3YMpk8QxOiur6ibDJQB3pY/kuEmpvMIOFUtO3nfnVLcC6z00QQE9n
SdUj/UttTQQsFg+p5Nbzn7Wvt7HMTLj+UwNIqFw1VL/a1SSQ8zGF7LNZYSLD+I1CTSfVkWJsIkC+
7TKnTQkzJ8nQyMDoooiBhuByJ2HSXdB8A4lisbefdSJwzYMb2qA0WfEa75swQJXtIt5gnIY954fc
qAFW1XVrcA7CECKhaGyCpoixYSqLwbFYAg+JBcyu5AzRBMugiIsY4P5HEzcRXhZNAGFD4Ext6ViI
5wGhOvpbNq2pPcKsoKv3Bs27zn3sGPIARHJfGjEhqKM0CzAMdHPHaZlJD1HD4JOccL/3Gc0cMCfw
ZDuXpgDRK47hoeDI4/Q7k9S2K3jn5089y+hrghQ+O9+XknTBcL6/V/C0DXrSjmQvjMvwQznR/QPy
CXFdu2bgKlrom9HUpXdd6kA8pqNIeQWoRHTsqCrBZIkZFsod1k7ybYWRWQTub6YOo48RBIzQAj4k
HrbpgFaU2/wewYfYpmbb/iKguIt2iYuT34B4+bTTUYPTw3wXHxLQOXdjCIL0KMAJftvjlLbvMk0j
LEKk3fyaDdihgyIUADfI0zQ49KDvngbE+HYFLKWTtRSofH822rGmaDS+ol0qgj7DtTfy62gWt54w
1OLxKXEXiVeL684Wnx0WKp1xAnQwhYIDkpntzYYA6A8rnMHA7RK9yKLL7BHWEkQcaaJD0Ld0w8WE
OAH12SG4qykpKFh9bCY44uYx8y4peDTSVxlWIXyt9AxKH7d1lJZusTHkOcxiawDoAkinns0AijO3
qr8hlvmhXY+GCI2Jj/pvwLXNnx64LxRiQP/DUkroKaHljEx9rqzzvAC6bbA0KpjDVlBlJneBUkhT
rGQ5/uasGlie3Ue3vYGyxzyBgxwhMU3Qf+TZPKYcXrsBUSB6WCYxdGBBgw0B7m7aWOC8HIICwE4L
kWbXTlHYQ0JKIlpMQbPc5bsRAayFn/AypC4N8611uN7RwlRP1axxuYSxHN+qOLInmg5gxDye7Z/M
qPWq+2D8s2W8M8W6siUshOs5IiXqGeBSuoKCASxRQWIbDIxu+dBHWpXRyGF4OkKg3uRzNKr6VklC
4yunJoR0RcRB/VypCYIWOCKwA7BAKFpqEo3Zw7xSyBz1CNuiG59llXfRBB2oc3gAMARi5lHx5Dyt
ElLNO4CZQbx0b6sawIvmodn8n2QT/3qHajHdVfsw0AIzG8U36NqheOjE3yFYX4MOPdXc4kpLdQhW
at6+MBnfUOaLZc4urlWqBHO2Fwik3ikJmY/dHjGIXsA8nTYaPoCaPzASx8DKun+JIo9+oidZ+yNW
gg4V6F8oDylm0P47DeDAkAl2XGyI12X6AyE99BISyosFzHsSrh4U6AQZGFIJeNc+ju38pmHn6iP1
ifb2lmY+3Gcer0Tfs2RvIT+C4hNi5/4KUvmN2GgXAAyhfLoOLrrG6DhA4WlMPBDZLThLNXZySKTP
ERCDAqSY3c8+fiC4NguQjFfTVtDrNBNkyhJOuGM7vELhcTUTffONO3SNn0oQaphp13Q6YqVpzUO7
naOm+Zy65JMocU21OqbBcFXBGuf47j+BEh0rKjBRVIDXKveOitKV0AQsRer60oyuxFAHNfWC3OcW
bmBhi+x4qGzP1K7zKYS0ve/scUohVk7Hk++zN+D7QC+zbM+m7tiY4YUiEb5ICGKRcR9hVal+2eZk
yOusN0UTYtLuO2Ct2gW7KNokGrcWLQWKTsSn56iaz7ZOop1x44+M6Akn/Kfm86851lBAtxCK6LAC
GV1f0BB8hHi2bqL/hRwkh4QwbexPCkpQtpKP+3GE9mXa4Vm++gS/pIbxZRGBcilrA0VQDdW46enr
fUPF9NnvCHPlfuqG7xbHA/KLfr86/NnN6ZOAELs2YOv8Jva+gTXRULX/GrYe2CYfsWYJBVfw3rTr
X7ionlN8gxh5M9y06MXyJokfsIFxnTGSIq9XHruE/LfaVebdTA8LRrpi1YEpfXDXhZE3DlVbHRHw
3ZO7bpCqjiKN8o3Zry4B84SAy33SQwGNqenMFo+WGAc0Bpgwuujb0xhY4SjfIWz5BdnxcNBB8DpZ
7E3c96YK22FcAHMOqd40X6oW6sRwCFwRt/6X67pbK1LguhRKptDMR+2RljAAsEiTuwi33kXQbd4h
nYWGHHw+j+WRYA8ohX6PAont+rn/QX8NcQQk3/YTOX3oQEKoYJaVH1vDX7ZFnKs0uamEf2QIIDOo
N6D4xycRNBrN6PYqUvmcRvyBzdDwVAiHgJ7cn/GtfTQTSHe6dg9WQp2ODYC1nT5rx9c8Se57Znx8
uR8I9IhvE8V8VDt7iPvAge+sgMaNzkIo378Nqh721f84OpPltpElin4RIjAVhi1JcKZEjZa0Qci2
jBmFsVDA1/dBb14/R3e7ZRKoyrx57k23vwwjL2CpfL1BlI0oU9NNZTmHeNAvHvOGEyfFK9kqj2VB
Jsac1pvCUP/WjwXUHE2X6z2igWb7stozqX5AxXpxzfTZntSHT2CDZPAjZ/nZje3NDUrya7gmQA12
hlr+MbM4FY77NDXDGKVlcZ7GyTxktcLWiCI1MwLrreKrHuyfwcj5wbFNpmVytEbnXrjhb+Izdoxc
IZSyT2ex3kd3unZo5LumUTeiPD4cAbEs8v1Q9n9SCM71Y42z5KTLwNjCcqXQzsOncqpnn+naBhh/
w+Ad5C2gde2rf6VgXGFPyZu5iqBWqh5Eke49T1+8kRorrvd+pv7YKqYoM5IkaitEaEXoH2vdhlM+
eKdRz+us5WFeBQ7qj9exzh6zvN+ZNNqRs4YkL0tyG3WdRba7PCQIqX2PhzLpPmsMgSw0/5Wp5akQ
ecVNsKoCMMSFfTSy/Jktu/lKmEWjTo9p5V8oldc8EZMF61P4d8yNC6sWbyBjXYTEdMIcwGwXp/fv
sIxpUmfd/7D+tzlaeVKewlRXO1OFTuQ6XGAUvm9gvVu3yS8y0G/BOjmQBJES2Zfa/bef5v/a1I7c
1o7WHyhEqS2FcQTXXTauLalwxUNZ+iS+V0fdhjeDeZmYQRStsv40QXeaKX2plHdrWi/qRPIireo1
1oB4QXZyrWlPdPs1LNayNQ/vLJnYZ7nA410WR43bSUmFmovBYWN77Wde5OA2+dVes4MbWmfOjfdA
2iiBBHXjTzrP0vpxY14k0ez7wryKWu6UTCGGhhPSHNVcQp/e9t9ZqTAJiGRTzc2h408oZsRzm5qd
xdknfkh251jyODrqOofhU9OCbYYhm8SG7h9DsOeGawBn9VvZMW7tB89FuBU7X/JY0hPRrdXXNPWr
qEQY2IAfuts+QQLzwvgX9q6dxlHJbmD6mSHGR8P7MHRnPEjZPlhqUrHs9kxAMopuKQiSTELMOhYr
j+Q9pndKjewD/8UVVIjBmw7u3jxbOwRbwt4YVFcJnghfnfJQR0Yx3ZNC37NGwBgN5zz0rnCJaCVJ
8q+pGAHwjb/Zc/gnEfZ+aakTcEDIRtyypuT4xkXZuJA/SIk1foI5kE9smnkfZ/FDDPVLHlDWV3z9
6/s3Vc7B5c3x1XSuWjY02fQba+6c0RxYLXuJpx7L39AiY3plGfH7VJtKAZHaqXjMLP60Qk7VDu9P
dxyK/IPQfU24OLOypHenqNfyYBFcsXeEiy9KtS80s0fL6Dit/BrpFG4+np7KuDpYajyyBhs4cHzo
5voBR81nOQYnLduXcOYmHh305XD86L3wn8HSjgjT6nPpxqdA1Dcr4JSIQyRRY06fKMq2lFlR2agX
mvSd6xpyx9ro/KVrmZJIvJYr4b+eGE1yIKH24LdFtP6aKP6HxKrirzT15DHhgfO8gPi/7MARdNVW
w2REvuUT1SefVCCYtafdo5TmaXSCF9fGYe87hzlzd04w30sxPoqGMwcVbcqHJ1qfj3Cofvfsicjc
/tZ2OFd9Yvb10O3lND/nPGYGT0sYrH0V3yYl119dpMfewInkFhXBQV6uz8CJPwqMAjPaoZlYdBC0
bf5l2fqtQa7ctdglwIuplKSfPBo6fm0oVprSC7eyqLO9FVY75OPys4bMcsT845tVuPWz9EemwZXn
/TqigTwktRtcZtfOvzTLqCxfPQ+dupNih2PZbN7bsnnXuRFHdYrHWRHsRfVchfMF/RWtrLkWXoML
MiiusBpRPmBPGZA10xyLPeyCEVBZBf7M21sZB7OqDhWG3GrMEbHrnTE1NGYqRBPS1ADVIa3huPmm
yrHaaze5sh2NN4TErD57ktRFmMDSQ6hcvNPaPzduO2+NoT8UeorcDFiKlu5hNMnc84jAStQ/kwqM
5nNKN4ZRQn0VWC/0p1s1VeS0fh8NJBrgu/H/gOTdqjL4Xcb+IQ2Xo9UVWyXbvc2cbEPfw1msgdGH
3bBS3gs9TZWaX4vo5n1qMZOvnLtDDxIH1ucyEPLfG/vKGJ6X3NnlY05VYrqnOraeco8DqYzzv5lC
nKiMp7Ba6FFk+sgI9qiG8Ww34tPnu932jti6frI3Mi9a/+kmYcor84cUhAwMMWfQG++moYKxmCOv
KqJJVex3SPwoxcc4Vd0ODQcykQqxVPo2QumPbkUYrnpr3S5HAIzvM7JWPXwESfkVz8OdIj5fqYeD
YNwBSYXEuCao59NPwKqYicNdzNPVBCcCfx3qc66DEHZPHEzDfG65TAH8H+el3XtBhX7m45Gv6+fe
Sn6Z4FZYhjsBCc2z6G87Vh+sb97SGXtD8nBjH97lSXEILeTNoW8OeD2e4rDdCp1tAd4jZwhAooMn
hO2vJTNefDo0Ra/LTxK5c4zpHaFBqmIP0Rc5HaEE5vuS2tuMISbyhXmQuQHYXR+nte4NOXedoQS7
CZ+xYmx9DdkolONGIituc9nARLQQhUjTdsEv5PKRx+2uCNrDTD7E0uJuWgjX7BpeT/wjf0Oew5IK
uBqtEsYR5bmG/sc8VqTdLwaIxpaOHbCzocMCkVPpSk6Fxj3U7UXJejsJGhTpL++Vge+rdh8CKnMv
6w/451+0mexju+V7XsKf2DBecxtoAgTJrZH5PP0yFPLgCL1Dld4ZpR1Nlnno/CBqzXxHWtRWj1Ct
VOC7RGVHMjyuvW1u2yS+Grl86Jr+kMQos5k8U2E/tE4FrBOe14cWEgcRXj25VJNNNxycjLDaVkf9
YM9M/ZOD6qe3OVdHSP8W8mvc6rm84AleWQK8zhOQqBPpNDt2onkN8XTPi3fm9t6FHs0PDiQMCulJ
2y5m1aBmJMwbL/Rza9nbhO9IDJJTII18QPIG+XHyx2wzcTRk3Optg/woZO9tpxLPcW6w8rM5CB2Y
G+00u/XG0aOzK/v+pTOXQxDbr2LJX1GB8r1jOejPRKagRWXnWZg7APMQ/1z9EJaKbIHe/rWaX2Pt
v5KZdCTa6NAtzDUzzkguMCuC9CLwwKFVWA1Ww2RtUW3yTThposzmR0vFl6ybXuMhuSEeTFszLT6J
XvrsmYP7XnOXwnuXRa8x+Clry6OtNvY0nmw/ufgMEgV3EfO8a5GMj9xLv5oyfMg7L5rSeh9a/gcS
9XUx7TMy6m+zKo6T6JaVpj0sFLJx5/wEeYyKOfaPWar2MfRpPwZ9BIbQbrsKQznaMEuJwRHh09fD
s+15JCeFbQwZtMbIHNtrNVJu199Q23nDq0gpiyT3RkWxckfDdqqraxwqQPgQPWFEwXN3OVXmttH5
yR5K1EcX5tb0H7KliepWwEbyPtu8njYNj+WV0NSvHSfshoJq3Ib6vgoGfogdvFqeEzYWBunT+lHg
rJ0AE4xHWyV7XCEjwAh+AzF8yZjIO8wFwuSct335txfylLUsgm29ve94lMLLJrDUaxww9nAaBhkW
dmt3OPZoOoQuQLwlEZ6hdw47P7de5wGPkz2cgta8hNLDkOZ4O9OOj+jha8ox3sI+9QZqQK7DOd4H
xgIf5V1nenY2UDAHL8hUmq7MGI7kVoxgWtOn58RvbSgP+B6IdcgPdqa+oQXgWrqtUSSHqpAbK/N+
S3tNWvqzVhMiF3hPgvQccNTxYN5FdUeeZ1A8dEAqw5GxMZomhxd/f83nq9Z/iV9T2hsbA1ejADBZ
P/h4Xu6NGwSbCZ6zWQVKc9I7v6j+NX4X6X4BACy9nW28Z5Dz10xVf1RF4ooO/cjosbwOv2aU1MpV
+TkRTkHJ6h1pn5Ktszy5fCiBTLuoLyb4HzlhdEUSzF0gexlurd4wN11evLUzhnbjXYIRofv4AIaI
P8CFz9DM+6LR35Wf0sWDl2wSESJa5P4tdXgka3kenPaC5W/TusmTyx+KB/5cdyBcKuxQisqo4CmG
D/xhcdpZoFy5wCqqcz+6kdeqNptIJPVl4Wjis340yxRxt/ymOH4nbzKEjbW/TQqirowMvCtNYuAK
Ni9cv4eUV7kJYS6bivWvzoRMDofFl+VK9lARuF9Y4z3t8n2/iCgw3Gh92xxzID+mu9Ze/Rgm9ZfZ
4Z5a/8V8MCaa3L98ML9j4V8XXngj7B9J92DqZ0cJGRKJ6KgPmwi/xdZWwcWAU0km+9LU5TlbvnkQ
1h7rc7376tQ7drX5bJbyxbfdTcYcfg2/MEsUmNYm3kvtsnYhorPLeTR0/q4bdWpXYD0F+QUVOGPh
HrZ5M3Pio42tnvsygFXz/r9C1xO01E279RHWqoprk90nmp51201ZtcnM5luX7aWsHOKPGLqSj94S
L1P/Lmr/XxVgTM4ZAAE3exsVpwyToXXhfRaTZGen0eLiwDsfajkDD3tQeRpvBPeq82LK+daVPTRK
UDlR2Zr1u+FNzxQx/Q4/0n4S6Fts6sqZki79oQeGwfY6H+3FGHZyaGinyWGclUVfb5iQmgsICVNI
RCrPPVlJ+L0C2yLXzbFsdH1AJXrv8v4Tgu0AGUwBZG6CMdmaGU1OxcZUhavEqQDOKuYe2zqc1/AQ
yLIerCrL2lvPwuZt6xBXMmnyUcrx0aWgmSb1MmQ9oo6m3FjC17lu3wobzbuXR0yIf5x42ldC7Jlh
E+DEfhE1pr+rdNl3JSVmaV4V3sYtyc+YNLLpJiBgA9t4rjA9bXXtvmoO/plmvi0l3RtDHoxENc+3
PAYmSnNliU0+06mGRtv94fcnzoaDg4IdC0VY6FOIS0jTP2xyChv8Jc/Ekn5rDFYUNs4DA3RjkymC
ieb0r3LQna3styrrX7M/EOZg98fM6p4qIn8JcHm1HOLrpyQ5Qi1TFtboMLZdXuXcA1l3y6OAOFwW
78V2xZPGY7IxmwCMYqAuxP4Fv8sDiNGUt2woL3nQ/CqkIU61MX60Fc72YaLVwehwtTgnMDTl144a
JljGgzbk3hiCV12Oz21ePdij/VH7yVuMvYwBnkccT4GdtlX5T+7pL5unMRTpj6G8aO1TuL5RA9Id
vfqj7BeKPpzWtn9HHs6wQQxgSlRkCMZF3fub3g3oZ0f7d4VvobSby+RkEO7coQ7sUZ2OV8jCQxV4
n71X4pOUQK2ji03fpqXJG/7KDz01x7Yhv5i5LalE9nryLy8opWqHaPjLDOd+7/fMztmVqFrbuskF
x7DTYc7zkpjZ5gwqI/v6Oqp8PMWyDDfrydTUcMlO/+p5yDJFUvsbgWd7B+0Y85+MH+k9oEsLSi2D
sosoYhAg09yhoOTR4hu3mJuX5ZA7b0mbKBcLzBkfy+D1LgiNzi+uAa1mFuBhbrjkl3YEUJu9CZuo
6X7SISA8GdlfsywveM8vSZ59mTrYM2q/Wuw052psj1ngglYmv9wR6jY0ApzOhf2IDfqATSxkzOV/
sMf95JQLtEymafDnx7pH48ZwEg7eq6srctKMPyYvGGPao6PUm+BE0Rz1iXYw6FlLVMksGjuzBUdv
Tr5dnZsJ33tKvhCK5IGVeHd/kC8Q2++NiyaPO+UWJ8NPkBXnWSOr8k+8OaVztcl6qalj6IMS8ltC
pjixvrjoAbO/IN+S36OIGMjTEsk09HfL4LjbKRl2q8oo5uAedyY1/SC7CDTsr9cpStYaCBXu+e4v
9Ws+DN9iEQpQByeB6hB45PhDz3kgUSIacuu4liGDH//maYlSIS7aMLa2nohpXJ+rUITfecD9VCUv
FXqGHZan0itOoYzPk43XjrQ1SOOzNXqnonQe5hanL/Z3kk+YUsxOQh5xuc3H5rVbJiK4/CuhZcnW
K4KRSnLqt4Zf3au0hfHNh1f8y4igU31ImtwAlh1gi2Adae/zP2vz5zX+84Dkkpb61Zv4/TmfIAR+
/BxE0gPKZLhPp0xKDy/4mewgSJzQe00aJpKLcxPudKln91E3/pNll499ML5OSfgRE9dPM9Zds5bS
af147ZVlUdTbaVA9kMV5Wn968iqSTWYTcLUGQ6EbOmO765mi2RS9KVSXxTcq9fIypM2DNZIsR1RT
TD+ig2zPrKmKlik8Uek9yUx+mmFwSywYQ6Mz/y8uiYDYZkP7WAftce2PZqp0l9m3iJtXswEuFU31
EDvzkeSv8+TLq9sidFKN96F95Z2vH2wHwa5rlvRgdrDjvcXbHJPmFrnu2DDVaYud1XX1YwAbfewy
RWiPGIYINNN+1MmYHKSZp1cd5/6zTaISbK61vOcdFTKGMfOkNJ7ufWAZyR8SCDDWscK62LV6Cn6l
OE94WJKxfqg1h42em5MYJWlKajaJagrXbkc+CCBn1VgfHif8xlPiYXRsktVWotLWP6kE6Wm4FFYZ
gL00EIjUJgsZKbz1TL9tTjAz0T9hMCMj93+9IT7HoeHfMO8zEQOY2eUxZqVRjy9E3K6FnvPtxvHL
VBEeJtuUg6qc3XOZDdm/NpxgPygZtus4zTPNGJSd2cgy0T1sKFWno4b6YGqT/gbAVReHzNRNTfO/
uNWlDckgyvrkYMwkao002evfSfrhgz8wA/EyOJdF/Aex4yOc3KNEaSXurjE2cqIwquLkFppkHsjy
M58yjHJBE29scpbU2HyHvnvJep5hfCFAqen83upB7Wdj/hp0eSQJ78JQ4tGHZU/d4EcFzWcpp0cS
+35WqZt9bu/45akUG2IKVP8G35Ecqe4oOgfmoalOf2HKfwccJNnOrWCVCwLPpv5PzEXn9IxcEtH/
wRDJZBC5rrZe8OGfps57wCYEmdbtMd1fIYTG/690cole0yy+TZJ81i6b9DV0m6M/kVUHPfOUhPpq
oskWzfhljvqboyrYe312Bzq4xpBQqbOaA+adbOcbg8GaJUHWb1vlz2LwAThmuyeLx4/ACp5iwxwP
CKmf0+JcyCHBxIgDaNc7U7YjzygaFi56HI1fospvA1jFVjkZg74xvEPSPyW5YGI/FTUZierspTNU
AkkDu9xQnzrG1JYH4d9axxOz/XZFwCnaQr97KYew5l0oLZBAGuvG7wkTHFo8tBzbGw8GPXJlVgGH
NCgeXjs+U5hZByMYnlxBJRBb5FQSecA36hDqoVxxn5XJQICKF9D03JTlL20kJAkuSXjK/bK7Solx
x5nt1Z7OflO28v2Lm/6rX+zgacqrGy7X4OzNa0MH+7vt2z4j+UoywmSkvGElu6a8mXraT//UdS6h
Gk31UhXdbwW2BtH6AKl4Q9ovcbmC1LkL88MUVHqXLFVzMqZi/GObi3nwliQ4jLVp/R2Trgo3aQzR
adoaKSPoGDWUILGyDat75lXmIazlh5Sk2yH4UvWybnYjyXPdVE5RbbiNyOeJk51iz8vBL+x3i+73
3Zx5DA0sKKlnvY7W8FMh6nLm1cmD7DGAyNp4c5Rj/vOTufrjQBJAmhB2T17aLLcdlenRNzUFUOA9
p5rjchpdIjxSaz4pQog2/D2cXEZP9k8RPzlVTrCPLl5tZmGUjPW0E4y60lkxs5kd5GGD72pcqvGa
odG8jl6g90HtBVezxPicOHNL+SvOi1vSPY0DsaIB09tb0QZPrbKIdcihuG1ZYloWWUw0ZW3FwFTt
LSsolJfRJSlvkfEDL0vB8Hl+qWdq9aTTf5F5mJ1MMnzBH85sqguxPRST9H6Iw38fVHfH8HhvgB/I
dyrhIRRJUqZm1BEO2VvcJqSEDNQa/eBWUUgsOWFHKAjkAU+HIat9OsrwJTOB0XtfJTep5FfZO/+c
ICCmdWxA7U1WEFZ+0744+fipgTQ8NzmO1lJxelDQ05VfCrXYm0lmj5PEcq8mzOV4Zqv94CbkaXk9
s4zC67aT1nZDWhj/hrR6aLJEnFCF71MiXBDq+tUp7WUbVrT22I8acP60uDGGdy79ZDsfoQ99lNrN
J3iKGyVa//UK8tsy6o9iZjqn57r4nMf5zbbHu+8TI+V1RfPRVbm8tg68tgwTRmw1c8yivdig8ieU
tLs9BPkhbpyLSmUfc5bj02hHuByrFgUUK9CGsOeSDNylPZv1AOBttNfRzwVTJvGt6aoehJk/GAG4
tZGUhwacbYOF898wtj+W6g+kezREm5V3u8xo/yxyZPXfhaOBXmSi9SRljHtpI5jKJWP+kpT9Y9/Z
d11yiYgRVQOLo9yGXv3lpLS57jA8pe1AjFv9MyTmD/BmEKHgkAsnjL9VtzwZZX5rSlJD1v9TZTW1
IOUcSUJP1D0wwb6DXYKD2hNrhoHd82Z49coBka5GvfEVVgPiYsyX4ZfDsiPppr04aSZ2AT6rNp+P
QwLNRcIiXpR4oPg7ykQeTN35FWhF+JyxjvaExpSummy59cPA+g6DxXjqIdjO/hyk/o6EymXYtpqT
in4a5I6UmW5nQoJfKgMjz8w6o20AWXGp65LpgHa9AYupYotFhr+o9wzn6iTk4h6WKWmepjYvv8rO
tJi4AXAyDTZ9s+D3m7FchZaBH56JV/1hGl55zm2pf4jbwq07oOj7NL9kpT27RtO+OmzGDpYWGLoL
reI+9Y1qOflDYmTtwcTZFo9M07zMO3eOb74rNSugeJz0fM16PAN714dhjs1L4QTZo0oS8lAGsTwP
2d+YP00J81Pa30IZwx+hO+Y5gZ3UcAGj2fb4E2wgYOGZNu2pxf8ERfkMRZiBFis1keRHIM+vcjWC
4lciWvABJYSeyZqUOKEKFFFitzy+FbE93Osyqx/wsL8J1WPXLlQJf1YbyV6x4GqJ4OCnXxLprYbI
36oy5Hwhe8r7pxszeEj1gKER5iv4ZxIxJbfkV5abnGOEFOBsYplVOYwkhcRmQuYNoohRAcx6Xdh8
qxZ9zkroqn3Cmu4DhAGEmDB/ydnQCbqey3a7WJVvZt4xqknFHDMznaDecF/GxCmw/eFXM2fmKdXY
IeWilgZ3uBkecxYInEhPUEdBODySrm0BJ1lxuMPcGJwJgtaEtnTmNVEzXrch9X/GqbdXHHp2fe49
w/7n9S3Hc1ZInG0TTd1ACHVhZ/qZuSvmggbz7zxj+DIgoBhrYWB4TkvkiNkIkQmE8J9gHKlNAyt1
CezEztb16UIpb0nAdF+GNmCU+UOKIh4MJn4CzarhZnLwAlxcFMCcZh1z59T7w2PB0F1K1ezrCjik
mZb5rIhC3fCphs/LEgO2ci4fMbf7X1Oj48cxnOSpQvvaxnHP9e6MjT7b05KcTVx1v90pQSlwan1c
zMrf+ovCDp0F8fOce9kNx+tytvGDXZx6zgibG+Z0W9gpKjVY5Qe2XWK3Lfvv0MBp7jp2NR3LMB4x
KPjkKeeGATA2F/EajdZ/4FNED3ToIreDz27xsJmKW8pTdMMwGNNiBdLd+xXMpcKWjmIeVvNNOB7h
RD6F+9lxMZM/LeVMWH/ajC2pvI77Wy29cZJzGz6XpVJ7PgxWIRWDJ07BOAPJxNLKzkIwj2R/vdkR
CV5NJdxpUebfyqhnrEmEAm711KTRLJTJEMpAAgjtZYRLAEnbp7BvD8KvuB8yBMm3jF6SdEyTyM3A
LYbfgWpp5yvTp8bRs49Oqmqjem/i1Ag2lFrsSZhzWz0Go8ri01hBI0GWwTd1ZBphiQeVPQ11VuqH
sc1iQUqlp1N8o27IkKkGNc2MYCWQxIr6d3OMponqkGPDWgyLRTGcjjT0eYAqxi5p5TU503/tYDsu
cZAyDVdXsbgIZQXhh1tjCb0obsNFPyxoG88x2O7WNmcTpCLJ5H7MfN0cTI7MXZP0CM4xR1OjGvUs
hPLeq8Con+vAKF5DB1kGkKI+1Fq5X2ZbOpsmz/NDx/KoB0HUc5QoNKlaMNt1Ek3dwkPpfUxE7b1W
C1l2aonJilGt/y3Bn5NNPfaNIJJjcYbDwMVImIIV5LvcabtIBHSocZO38aMv+uqqzJSckZ61lFuv
9ectzMO6AiHM8azgrB9AxzjQ9IJuIwPR/LIdr3otaXww29dYz5SFDwRrwFUboQmlSG5M1851ZI+4
LXDweUSkKDZmg7GTBWaOf0isCX6k6dZPhNmS5uEo9+aEuPnKdiw2jLucqPEDc6sy2W681moPThqb
75hS5gMf5pr/QYHfVQAy25h09w2+UuSE3O85lMKfLg4JMkVP3YxGV9yGDr/no6R7vUvPU3OUh0SD
KRLU904ivLvdsJGRGqR8Ci1S03EwqxcJ4cc82Mfrmkowjj2elTKLfDDKA5lZ1lfC2XNLatyJnpAd
SirpRV8uDNHOYYx/nlxS03sTDT9Fn6WIboK74av8ZveBgRXeqi6WyLynrlCkJmGNPDgTkAZ6E4kX
FAXdqcgM9yXVrFM1e7Pcu8yX3puyyKDes7E6yAxlxzWM7mpgqSs2YY1rbsIb/+P5RvhvHCXJJrin
wqsUkgR+DNA75bOPyuEHjyyy1e4W+TfogDplL+5MPGdflLvBLZ2//mgaz3gZiHPPvXGXmUilHkqH
fwySBqe0EFXL84glzl1obcRIsbGHuLZ3hOgBMLetc0w18GZrkpPitlg0bQSFvY27d5cuFnkFZqMO
k5+UfzIupT0LelFxyLnaer4krszH+GBgJCVotO6McNfbTLawrzi7NoAii9OCGYrtImysIxhPy5FY
l0l0ePnS/sMJR3k3ez8dj4HXzPc5nZtjoSAzjkFOoh6h9IwRLUVuwjLF2Di9SfYHYtSmSGZJ9hhn
nf1DBAdG0jxznwNzSZ6IBmixZDblQUy+gXI86uGo5o7wupjuGapjUAa7E7xl+O04Q1HtW5piF7px
9M9wiPV18XtU38YjFT1vmcK183AeREbr5jCMy4T7ey6m4UQqF+W4YNjIyhlxdN2B+XBDoGqRL+XB
mEg99Rhi3ssZ39uWi331K+rwpZXhVw6TuzIn5kuOpkIURr0wY1Ba7LLe8B7aHCM/XzJBL+Ni75w8
9uFk1Y87huVZGZZ5hcc1P/LZJwqSFpS6r87pCjYZZu49K0vbnS2qcJcl67x/Sry3OfbGV3da3pzK
LG6dMQ1Mufwy6kUeoBQRPrpLu6B/DfOAeU8gx3RHSuD0WGsD6451WWsVZNHpYwgZ0toTCINFN5J3
BNWxR2A21gAc7FnafK6zd8cMoo7k+7BuSAOPifhz/7Syo+MKIPfYek4lvU648/TdNXIESQfIPedZ
4+JKpLn3lhH7vj/SztY79EesPYnb7niu9qCSjP5Ch/8UmrHbjx82w30eVfIZ++I7T/TXyLaHWUzW
RizmxqBKYCUXxBaWTWWK7eIQvzV65k6l3T1Nsqtg8gQezR3zgn+E2DRry/u2tX3/GBbt2Tf6p6GL
+bjIIJkNusFuX/Tt7yZM7mx/xIvX4yULtuUg/2QObqsm/YrdgKULatml+DM4qmieYtYYeISh4NHc
9fSmlSRHutT2y9wzGo+1hUUteWHSdlyKsOZmZBdFq0+SvRGjlQK8L5HJ4oqEh7IULD2e9yrJLqae
L6xc3+cEreNDvHfBTWesTlC/a/KtF53eLauFwumu5vhrrH7RolzKLNzlGTPQyj8vDlBhXiHFE9IH
sosQ3I7zihJPr4aeaTRka+/nvMfJQmrrZulEd+pE4D7SFJQEISdjsJ2l01z1wmKQgmmbooiEiR2T
NHhc6hZhJqnccp/YhrXvLXPZoUUR1tb71l8hXHnPLapaU65lKcbRjUpIVhjqIb+UfcleB/JbsQGT
Z0H8FT7pLmvnO9F1+TEQQY+9J4+fG89s6coy0KaiIcbCGWdQUd7sTdM3/Ucl2NgwUO2e7GqYb+Uk
h2/PRS4unWJ5WjxDkjotXJYAmEgrs2G2D4momqtiudKTJroKqm1AqRlqAG3Hk8Ub6DtBWt6yvKWu
HOGudPuYKC8/YKyL94ZhtMeBEIxNWZNI2K0JEI1wbHDYOv/JqnLYo7vO26Bn/Vw+kOkeOxNXmIPz
dIF8cEmKHf0NM7Uv01ccsgR2F3ujXyA9VNyb54JlHxFBb86etVTr7gBHnoJmHDBEdtaBeFgD0Q43
UuqSpZcS+37xAsKFPL/6j6Uz244T2bboFzEGELSv2fdKKdX6hSHLrqALeoLm68/E9z7VOS6rRJJB
sGPvteZyT40spImVHFx56vrhIc5ztSsETe9+CKsXd/BGno5Uur8gG5AXYqvc+UWf3dqAI5MMZEHc
zY7ztxpcfQBUEqzpf2P2UB56m7AYeG935WaAQQn1xPdoqoxYAtGqIsP0412bSgaTJZO4vQt+dUVZ
BanEKbqV4fdf2qbvZOB42wZJifMbnAklPisLTqdhrZn9xrtepYAkyXtdpQU90NzoB5gTeNrKqMmO
gWhgZOSepLBJknFGtD5iZujkPG+F6bdHjNL+lZgq7zPtVf5dsP53qmMKmiDofh8Cmlt84vkzgviN
B7ocgFonU7XVs/G7bPKMnaP9saANbFJ82rDfbdRQeXtXRWBtqwZBbFha9bYymCmL3vpNl7BdoxJu
t7Pw1THIPQQqTeVtAsSuN2C46cEZTWJFzMTE7qyKDyxX4rmrBnqj7LLHLhdgog2mVyqMo7PJa/G7
T816nU9IFlAmA0kPUrdCCwwkWKK5WbVua54jh1LPSHLkU1NVPZc6t9+bjteFHSG3E4n5x6yq4sWF
u0Y0TO4T6aHjdek5Jq12U78yRWiPJoNi4gM4fGo3K3e26RicGwAr+bJCABm6/a6fBr0xsdldBD7G
jewxGWreJGe8/sjxOqyVlgWqpY6d4cpqzpnOZERaYEEaTq2I1Q/EPHUftKjX9ig9Chc32mdxP77M
SQYIZZDxZiwLpJQC/ZQKqmI9OlRmIm6KbVT6mGbNxnyUY5Viz+9rfcZhidCMpNs1zDy971vCgrre
EVstmdnavTXxL5ivz5M33+0sM/6Ebd7uh6TuLi25MDtmlOYtSnP025wOzgAOUOi4TA/CPuxvnOec
VxsB8DaOGxSNOV9GY2n5y1BF8T52Ut8AOVovZcVbwRcCO62NfeLWTdrZ4Lc1XoqoDjaOiFHthSDy
8Jjg+nAbypvKmI6CXu7GqufxNOVJCcoVeY6W3WcWdrUL0ZfJSxIgOOSbjJytlWUaS52hy1U2iexm
d5265lFbLLtkuW+qZFGhWM06jAjOUcFAnYetqXwRfK3XYYr7v43pstaRgat3z6T92+kOQAyyizVO
EhvE5tw0cKtM+40Jt9jJXnwLirhTB9j3jM0fZ5ABnMAoIB+CQMu3hVFhRnJx4iRJQOmgDmUdcUxB
70tZiUtiG+lmR0cJQ/Gr7MadJ+1zFkzfk8fHEgGFbOH8pEH/7nCjorJfO4BqIAluZ2bbBHvt60jB
/XH3y/8Og4SH0Tsk3q+y8clVrb5ovNDiRW4y1eYbeo+NisJ1W17HUm8rwAPI+P0sAYtT4yrTdPym
qzEr6AXhBrMNTRhxHukPgQlYTbz6vIA+fT7yYOin5Z9iQhOcoJNObdHvAZWiTBXqZMrkTdf5NZcI
rmzb/JLEBPWRc0l4w5SQgeaGHqmLstcwt3k7bjI4tyspmkvFlt2H+gHJYyfCAqWzPMxx/pj4gSzr
T5ZD9Vq24bBqMZzXSYI6wKVBYDR39GzzCJtqcBEFRWcYJWsaLGvK6Vti2F+mzZ6P1tdLG6woeGOp
dNk4CSKrf7Ja0KYjv2g0t6mV7yIQlxvDLB+MVRhZQ3PoHWhE11r0azu51l2wB41I1y98RKJH3pwd
7QRGfouOBmx42xLMV+LmW5ZQgrHVUslvA0LlJkQtLqP5J9Ew+0NnPUI7pmOAeKPPsInNG8uFsjWD
Tuza92G+ezCamG9+GIqXg7ql1rC1nOjd1kxi5uxgOOahNuXJSMJDPeKjIP6bl4V+ENKjj/zT9fvP
nO9YcbWRRmqfJYDwlnUnqf1S14R1FOIK8s/ONO0oAxCs/nTR78r+KOdxAx4XPdWij07/86I7kqUL
mkKCPUzgkWhSfNtesYpyF6hvM9Tn2aSvtoBXAR1ia4IFBhVjFTp8CJlindDbGYPmsgwT03+M6bjL
xEsOtzNhhQdWewym9DtQJixtataBDfFjKr8N2axG6zOjQ2ny5ZIyc/EIGgBXiHhW0uxh73ENee4Y
905aQYFl50adJpK7Zm2Mhbjwm3z+bWfMq7BGzTxo/Ls2UQroQgdE2X64BSW99cA9eHF6DfCT0y2B
hOxGJp3DfrElVruwRySRlu1b0OcPXnHbstfbGofOLMtbqGs0FjWLY3HeB9kNRxXFerZm8t+lX5Fh
baZ6MkF4cpQY4I1192FI3uOhJ5lB/MGoeITq8RFUqc0+Y7L6/Y2JhqhEAs4DOwTi4Of986J/iwcE
qjMYurzcpca4t6RAI0D6zCgWZJKxHuLgKxvqX2VtvApr6rZD770vK5LGIw5P/uokrCcBDBfG+j70
0pPZB+6xRgzV5NOj9x9t/GFCkVjF+JatuvuwlgTOEa6bRDn2pOsFwdKqN2JxCQlIiN2UC3MQE2K4
mT1kdoMPW36q2Guxyowm0lQcHP5u5DHGFj+dkwEPK8kqFGhh9AzV1Dg7rU1CjwifWihCgZOypNKU
SG3nrc3kbdKod3gL7IpUIbpVt2pZn7URXTiHWZvCYY8dxYhpDBNSk7rHsCf+u62Rr7qcV5aFYM/e
Uz6Pn0QAHpxF0JMLQAxGVy9SoXwBeqD8wba5rIY0HfauhooE6jOf+2vt+mhpRiajFYr3TVnG6C8b
xdhI9eWvvgntZ8rn6RDbXoG9MGkvptSK6o2jmRVyqpAe1PAwenTUSdVMe36Bl8LZwAGD2FwMFW9Y
x3qPiZ4hj7Q3pm1uS6B5wM0JBkS+X3r9GxieCzTvkz1LWKLNvp+AkWhxQr5FiRZ0dNzykaQ/XNQ0
hGk7csphwesnleQf0NPAzCdtsVMp+6CKDern+jmc8NwrIBAbgVlm7TE33lfSvTbtUrfHaBO446+y
xy9ARBd1S7dOyvIntkbyI2gAsvb0EO64NxiTdb/3O7SBtvKeyU/mXAchmwgZRPaxTE9Yfx7EGKwI
/HuUkiwq0gBQY/y1DPTzSZ1dea9gWLQvjQd0G1CIzYDCQ13JSZnwA3rPQYcEb/aYGHBA7d3UWHs4
y4nWGb+YyP/2fGITIxAYJN+V3TpY3o4lqsUVETV/e55+4dKmC43FLmWhwA63xlizUejdKAfkRNqj
fxK/QyAw1qNKWdDNV0TPHwTQqZwQZ/ZA9Br2gz7zzwQe7DMnvkgzeqKz88JBk9ZZYJebPpNXOXq7
oG4/5pQ7pqcOKcxQbmt2jNIs0i2W5h8YIhfmFZuZr7Ah6oT+zikfW3qf9tmilIY+9Ckyyg5lnoeQ
ED7Sw+iFYSUiBwKlbZFcvUF/hLNJmlInWEIEBqYK1bpBazHtmR4sqBd3hD/ArjZaBBGMbSvXbRA+
bGDITUqOZhi2cluya8DxCHmjVyMpThaN6Uk+lg8Bkn9RNA0/kzDPHM1ZijlEA0rb8chpERxAGext
3T9HerwoLr9oCExCLb2RwfBIOuMFtEyycaIJbsNAHWtIe6UcwHgGvs6wRJ9fuPRX2PMkUGcOyTju
CzpoYUTqRIMgg4QicPMpNtp1Ozs44vVr79NFLdh8tAaiFXpPbsacCeggT3apgcxJTh1V81pVYFtn
abwGNYIyF6WElgNxLJn+STwm/aYVbsnRIzrFg1gbqfpKZxS06ISgto6SvWNYz0QEvsUL94rX3T6u
EAcrq15DseyYRPVXgYzdMzkQ1c2wG0F9CcP4dPoJ6Xnn73NeoTFnm0bTx7AFmupaYuJos7tJL0ax
w6WkvZO+uaeDSvBo+cbo6OD0xU8Q9Gefc7i2wqXUYwvg/C7Wbutn6B6dM6tWkfVX3BVqjvUwD/U1
aAZ7q2tc7q1tNXQGxbQNFq1hEMpPbUy3qQgYS81/K5sD4TjP6lajGnSoDzNckaQe3olth2XSYO7i
9VF56TfJCu2vHrX3WZbTV0O46p0Ou49r0rrZXndPVeOdHFGHXyoZole7cMA0hRLppkS3AyicTxRR
IDl2DA0gQp3bBx1ax/geTWC7eyZzgYPxxUAaxHDZ6hMEqmHwMkkiuWaMPFs/6K1VTfgY9GRO5DEU
8ObqKq/eMXEpAbjzE4SynnInBeXkED4pah7M+ZxbgKhrlGqrMMbVpBzGoQVmmyBYiHeUbzSPaxtd
IIjE5e3BNA9BDOAdbXfraB5AIwcKuIZp3zRjsm3EN0Jm5xpBzZYDYbwiCZXRhleInZOF/yG59NfS
EQUjgelCf+JNziZ5RnPBJ3LxhECO+CxxDzSdeG9AICSy7VGYqz9RMvxmQ4rvbmy/eHX4ThTsC33o
g+fZYjeHwLF1LB5xZIEGsDZ1KJ5zyCyMNA5OHYIrRb07ISrsZGSsckKN9iDgjWth9yM+LDTXFqYA
VqeukzvdjX7TjAU6CYYNNkh8YlhoEYdyP3PbRYiGPkWttXbd4Bf6+dfAbZ/V5H0szV9JQqOCEo81
G4ZnqrKronleJ/Mp4dpcMbzqRJsrSCCEsZjJwp+w7pOzoL/C7qPIQkmzDSlVN/DCS+mLiizdgx2i
C1/ASdB4aQKE8EWZnEQkqMXjN3oKHr7Yydx2ZuDDUCpe7MkFRmHAp+jMngEH4CW+WPWAO17AtBoZ
TZc8rU18iEbnWLUJx4Zg2pqdU2zpeT8nVv2MHjk4hnoA9lKDLQGCwneU/CRz9KsI3V91gFq8rq9D
VdydUV+kh8LP0flBztbDD+z+WyTOKyS97aIjdYOqO9Ip5FQQ3LSaXoaGNFuLeDsxGb+bqNXPoQjk
ZjCyW5U1z37ug9w3ODWRvpIaz2luDquEGWyY5Zw/SbPcz2D/HWO4Za5ZHVqbMVfy7y9NJHa6Mm2O
bN0cCZKDpxOkyT0CLTG35UbVQXoY+wXGnTMnreS4JcqB5lHfMiAdsT+RFdz3736ctAASfbDrxbs1
hB8IsbZTGb2VNZJB9vV3T6g7MoBTG8tjn45XdOvnaQ5vTAq+RcnD0WtnN6vpA2HLb5P2xo7p/I2m
3gZrt8usKoWGgygvyKxtBuJ2dtxTzKm2RVubFBQxdMQZ666dUEBd41SakO3iLq0NS1ivTUu9VROO
Gs6bInPDJe96jw2/2ExeSv4ZOUe2K9GPmcxi5Oy/YmL8zxfU8iJas+JOfo4IHwrd3Ug9jsIGtMCR
cRZd+BjkgMls1WszJvHOJylPJ3Nkuj0H2S6MOUuH/ZUe3TXM4mNgzxzvEQDLfoI+5pAGJfUfujKQ
FpKH42RnhCW/YqxLm7IpPusR/hOnAKVKWCh2zTRPgKvlFQEG4z+zJP9qFebetB5NtPuVC1beU755
kFNHQMLcuYfOWRLtPQvqDQFSiK/ygoaCpnefh8yaytLY2fgvdowjERZRwt5KozABnESQ6bxo6UsJ
c0L9wCw4GcwaTGxhc1Suue0FsqGj9++YmvoBAzjGV592BgBXgpxDkREO/TMyMHVjyi6xTDWq2fme
bA8681O8UDD41kOUmL8bt8Q61seGd+ftXnwWReYjvkAV1xNKjphmATSVJTHIqeO26zELnR3mSECq
xLiMfC+8FqrZgTkfRf0aTTaqSZHR33LhcnuW3+frGJXLNgvN+Ba3o0Xnr7Nf6qQx9nGfwBT3Rv/o
agDyaqI+jHXgn4aoQzFUmvnFhP9zYLsR28gL0Trpudyj7VBbhKzuZS4MGCWOoFgalkmEAaiftFd/
NxcxAHanadoN//mK+N4AB6NrJ2eicoYNGR60J9rRxfQRl59VV7P3gdymlu6Nk5tOhC13pGksUc17
t5Hgnv0A0JDXK4+Z5az3hse4F4A5ikMm07u4iOd72fHk9YZEERq6xnMn2JNo3TSsJ6vbhrDUtqpm
MqYteuhMIeKtLTTBnIKNWgygRaw097CXOTWolyZ9Gmr9xwZbwOpKvYMnjcjZtBAuH95CUKihHqwM
Onfbfsr1uXLs4KKMAeFFHhRP41ws27hDUyOegwrIOajVFceU9HP02mDPXtPtpzSctz2STdj5TPqs
lHep30T5XprhX5f30eLYLXgsfdgc6MEn+CHxt8NsYlU14mJGAgAasyyeppIhxBhts2Xc1YUcgN2j
omNmsN1BkLyqoP3pOBGhCQj/E7KCv+o1By/0vrohPXVDdkoEyeY0RXeCPlqoGqiccXtHNbF1B1S6
8CuIe7Sw1ER28qmazlkVUbsNQDRmhn13+vrPbDd4nHE0rIbFnFhFi0kG4h7LGM8IYD/TdM8Z2Bzk
uwlZ7f2XQCu8GLo2TTI7J1P71HR9/zb1/YgCmbQaI76U/pJxUzHq4l4gWd3kE67+xZBRwu1FfX+C
L75pXOdjrNP1YM2PxC4hDsR7m0CLumda6zav0J3/9i7aqLjmCNotVYmSF28KLxlZoVZlXId0aSOq
i7CiY1uVv+N2qNFOqtOUpPcxpSvaeC+wmp6G3vpq5/Gl1x72fg6lGcFKXeINK7c1vhdjij8lD5tu
UCzKp2x2nvzKRSuTfXU48zoj2DttfbPp2dVgZ8iKii8TxCXejdgFExDgcf3seuJWaQvvup19thmD
IwBQMAwv9AJfTbjA/mD7KzuP97M7nIYMhoA5lwwXjeYoG/FiF/bOn7Pr8v/dhPOkDfo+GySdpOkq
A4JTUFf/zvt2J/3hKTTNq1c1LIPqq14YJ50a3wOlL2XYhkv8kQlkvQj3TEPoiXV4JPv5hM7thKiE
YbP+hVNkV+TqiMTmVnvmXiA33oVCMX5WT8i6n2zaWx6iIrRi8HNKmT47iXdv6/lu/TO+DDfCO5tz
m/YhB13jQjmKt7imD/eP5ZHUyIgaZPxO7r3OLrkfPHjMnsghZOaEni6qu4ecMv8XzRdmUXGWXwd0
WkEP1i2qvS+rtI52MYGHsqhWVjikglcPWw4XB2F7Vt6tZTxH4oiE85by3rOK8t+t7REMOnYObARm
1EAQZZxQ46hhYjLmz0AKOrhtgrKb0rpj7krL3MoZxUonfLbpoBHUSs64n5IZDgPWNQospJhqPTUi
dzEoUSSpPQgu+zO6AxpA3fALkskDVCap3l7EdrwIWSpT7CzqDyjxmyEhGizM1acu/bUd6H0OUWSh
ZwV4b93q94BeDuYzxFzZrZdOc9YG9kXbJlR/snKXxkIjzWztOtO470bQFJhgEzqb2pm2BVTKhroG
8yaRGrRygZBDfT0xYvgKRwNOFU7kKtvygtmlAvh1hJwmEieLzHbm6qfOIHxkcsSqp8mTM/o619La
Njr+IE56PYE54J3AK6Hn1GctqeJvfTUHmLaZzVpu9ndkNUdsxJ0FhixXtGZK8aos8LRqKg6LHUKN
HtL9eMk9qRM4DQPJQEpTPlBFcRAwlmrTLL5sld5dRsUYMJleuQgLm4wxWeSraxnjDZq7k4ZvQ1U9
A83NIWoIB5NRVF0abDPzmPy4pTovPZJ5sq+YRZ7/DZLB5W5F6z+ZIXncEltKqJtkj+h6N0e8O2u6
mo09b8wIrXeXcPKnNeRWIA4AxqwjC3OCY0ePMJ+2bjU/NUrD4cxHaIiLSHm+lUJuUBX+mtG+iByv
usIwoCkUcvVe6Py0XFccxeB/3mleX3mFbII8e4sQ68sRcpcTUMWB8ufPU5fawHTumVoCf+n0B+E+
UN0t08VN2gFnXsARRno0y+W0Om15o21rBzsrDat/XBor23SmT6VOdi4Cn8i8ZFYHfceQGYEdzSbF
ClGLkJxcZr9pnGzsOUIYGRxk5h9cjkoSKTj5rose3XsOtHmqs+C5cq0dhiLUrrbAFuF0z5VNdH1q
nVsCROcuPuaRzcyNLEPAy8MTmhZYEXmwdhSnxDicPtJ0pM3rBmcfBdhqqpz3At/PalLYJsW0trBv
LysUv8G65/oHkIVmidOGlR0N8zaX7yUvOm27W5vHloMugmD1njvYSTPUMFaTQ4wP9p4VOIegi8EA
Og2iBIwvMeWXWYkjUKh7DAh2aIMvjRqI8+0rAVFL5D1bMiHyo/cBwvjJU9UfKHgYi1nuy6OibA/n
OgnZET4bUpi0KucnM1n2sWDeqcZQf3C1GfxdfGBpgg62ojHvjSRLwu3MqB6Es6k72n7kl9CaUeGf
xmyZsid/CxIl6eJ5a/z4R2WC+mW2H62sCoRt5dKbDcRz77QvViPODZ5D2iZo25uMCf58CZvK2SUs
iqYrX2mZ7ZyQSmkuMXc4yIUAoq2HLvkIHNxYvnZPKKbAcKOk4KBRcYoY3iKHsyr1osPWA4yla45M
4nbmUHwgggDglRKCPETp9+gnLKeOnDMGkmzuKPXrPHnASDgool2BiwVvUVxfLMJEMl95UOK7b7/X
mJmhum+FJfmUY/G3DSeX/J0h3hQiwx2OMX03hMNzXdBhoTxaXrE8xfU39L2Lraa3zPTugUvbln5w
DvOce+5a5VvYRZdhVl+9a46rxQM8ypiUEOcppEHVBdZL23pkyofeseqKhco0ktuOnMzQd0A2L2XT
/ilpjBq8PVeEVT/KJXjSCG4q9fflzJu0yu1nt+6ewir+HOnBHjxk83c6FC4aX+iaocBC7tP2HNnx
VM3AQU03Y5jRakS+oJuMEqwov6Wf7vOaQSP0W8Tg+CfpCJeFdQxrYOpBEb51iLZXnr9kI7Vm9WwH
SXSTBh5JTv3jVVccoDrlbmwERAOyF1ZcQVnpRxuKiDUD60PpSJQoSDo0LQxgGMnoHPylDByaQqK2
9JmxkcZ0oTdu7/Mhjl+Y/cyU+4GbPYGqcukmA14qfDF9crAlsSPu5PCwB5s2rFbQTqoqhd4Bh5eZ
qzGQJOi2V7OZv2oPxeo4ZgLKAO8wIqmOLAogRtUnRb7N9MM2duNAD9ZgwhaE2T72p6++rpDBDsMr
8403w48l6BdoqJrjXjX4HBelgQ7Iu+Ukpq6MrvhtO/5Gm4ImRPukw4RJKh4LwbGaNs4tqepr1ZKU
4PW3kObKijLwYPf6GQVuue6xMPjNUGwaJBWUJH+yFs8qFR5KqJdOqZMB6h97Uew9OsfgVit7Ei8z
moIz0q1poU05b5WEEN7Qfzn0fNa/Tuky1urTkFE7akr0/i6iK86ZKfRo5e5xqxe/AiIRPjxFxUJr
HvfWR6k0Rpo2ppGZE3WK8cb7U0v5UsAaADn524MEpjwmvcl4R2C0EKXGK/mg79h7XwgdfWkgBMiI
tEGrDJ681rLIBOg51gNzfaI3ad37iSSipFzUbWhw60EHPFkTsg3+Y2jzj/1sHIjopIVHznadtjur
gfYvUNWg1WDKFZb0J9pDMA/XmgLc4JTFMVBzZmW4Sy45r6BCQ6sQ3dGhVGnt5gdbBqE21UEa2WXg
uM8B/xIsBJESTZTqqG9kD1VmQIR1GeqsZdpCrYRHaDy4kRW9RJiZOFuQ7eOV59Ke/f1UpbtAI8jL
Q5FubLIH48o9daqNf5yZPHl7qh82idNJs7RD6Cd3HF42JTNWBPVB+cMe8s7EA3GRJebz1CD1mYpc
74AGRxaVUnVK2gnoUgEgscmPpRuGGBmKCs1sY2TvC3iCORiKSc26MNMETgrmNbjEqKYdoNwUeokm
e4b6H57iVkzTl+OWF7a3Q0j+N0yuoz+nd50nu7Tvn3BObfzY1iew2TV0V/hBSe5uU/LmN1BRjBUt
iZjXPfMSTvU2Rw6qiIM1Mu51x+neSnpOaY5Am/EKM5jWkbi6NTqMazJeB6fMXuMiZXbl6Z8Zkc+B
ftTSMS6fzKg72l3zR7bJI6ipSpDF7HJE/hm/OXSao/bVMwPd46RQEww6a38F5OhRO0KlGxjtanuD
o+GpdZZouISuXHApnfSzN8qrOyTcT28X5eLTVe1jWvg/EVs9yINNNoxPjjQO4BzOYOn2fqvP7Zgd
aPa+dhKlHjSnHLbaQsge2kU0mlAwl+zTS5uuTN84neP1CtazAs/RkX5nUZSraskdYJame2BB3WUu
y23j0aDLmjdSVTZW6v9nCRfp93wxWrxWScY0Lc0KtBgEWeBmJGaEtAwVE4zR8rYXJovA2Whk56VY
+DuFg98VKycKWfdvbXXDkj5L4BIypxXGvYEDa7A4HCufkKr6nnCFtoe+10erO440VYtmWPmAiGcb
LG0CWDUMYcRH/fBT19UTOilvM2NAbtphT9QDJdHS2qpSufUCathh4K4Ywx688seikxmn9lY5nVrX
XrcdHTRBMQ7xlRjtQ0PcRmZkB3OmlVkvEob5oG0cjO7CMJE1vokC4FzFOLdNDGYcwrnULMqFmb0J
TGhgIT4JJvvrCea3YpwnBnlmkra3Fhx8jltqj4OD7IYKwAUQZQJYlh3CaxCrUnmigmmfoGOTieaP
wTYliBCH5Ur0mpyiJPgPaQ81+hTjrK3nixa0YBtRM9fOrfvImSmd2wGbLEiRzDWOsd8sN1581h0U
FouPF/fbwYFkBDQ+daEW2DPFUvQ52cNNuHiMlmvy+KhzhS8/NuAn2XdWcb9CpAXMSIUYN1ULDoHu
uRE1rzOhnHtbRrBwZMucSnHb5Phfjaexadx905NQh0UPEvUBXfE2NsPfeIg+2LjR0WnelhWCqCoA
8CH1m/CtJ78Z3yomV+44fpYZr64i/AgwnsGKf+QNZ8jBoYa1ayxTbVrPL/EIymYaOmQ9c93/mECw
v5QS4SnXttxZU/jtF+1PifKPAxFbmu6z4+yUZzJ8uBnpDjctPlj/yeKTZfZ8n0DnpYZJT1b/LJ8m
ZRpatDNe8uKa1/Gx9DNeRbO8J2Yzwqjvz8tXOaHWKuZ/4eCsXvtaqXkf8jCGpo9NqH0BHMiMy9hl
5jIsExGpdfI4R0s0kmE6IFe7D4j1nwDFLrSByKVQ40H27rkhjslWydZ1jHcp0v3yQAwhghx2PdQI
V6+YP6H88hT19j4cQ/Qu1m1a1harLkcFF1BnqLb8GJfTRV0GvDNI/jSS+cAgDmVtsGk6OKqPGgRs
ohBtXgOM/0NJoEMhfgFUO9vauRf9sefRUUf0nAhRiIhtkjUG/XVtPcaBS02OyyJ2LMTZ5nQrGWE4
/6XVo02Tc0YHNOUcmoFkCaKKFYWii98dCfAZrk3xgdgWFyO/nGsoMMHpWxIdFmF7QEWGv5KRuX9D
t78uUJFltF0SHhqvY4djBusiWKCUZpvLnrnMpmBIiw2v21mGOjrttK3qrwzh+IDAwLfeB++jdX74
fVZV7aaB1jDXymNLtxriA0oYei/ehRSCrZMSHowWgp9wQWr7KTQZutO+SNbaNdFA6HViKvh2Dy7Y
i24toAm8LBWdSJcEQeJRPLnm43ChOPJ6Tm6d/iPLjwwMH/8o4fjwg/NoIYLEF+dB1PVfpuIPl54j
1GJ2DcUmWDQ4a9caVzMfduJgHNARrYtd77d/wcbb+B+Lo4UBalngPVGAQsprvJz6/GNRpHsBODmp
yc9073FI6z75cXCO4SBjsy77Y8E+tvwXDQOTVuN9y+gQYn8d7WMifU5MMSIoDrbWg7sw4jiPScLS
2dWnSOSnJatWsUPzL7ijUDRxt38Oxbhp+opk0r8z45JA+asJ1Jo3fIXMeMeJDen/vjAWjamc/fKl
9LyyWJJIbl9mqpLa+yamM+BGqOOyCfEDNbW/AQ1s+epl+lbY81/+1K7tm2Aa0DvZYUazZi++LeLT
g8vQ/lmoUx4gG5f3vccZbYI1HAiCJJdW7HRa7syymMLqw0JABsBz+T08DaxeBUIb/cFK+/ZqzOAs
TMzWmGJwF8gM2wflhNPhMYw/cQERt/A2rEFDvzSK1smyAMnTMXdpiUGk29VYMMga2fBxI9tB9aho
Ib8J981Fl+Y13wGkNYvyQxufqWRIaB/q+W2ATYmK7hhDEulK4DL2xQdf7OSUV4Ti/f+F6nGXxr9Z
9RMbNPwLIwwXSgsNAU5MHvgImHXCe2cMvPyE0wtmFKg7CUKBUHnimmc/fXWC6IDjCnjF0TWS80ym
OgXB8j6qY7G3kP/ySxfZKhYfMjKIV5Lxg1/WdAGtJ6BrjGL52a5FS0r9bcc4C6xy4zTfKbMi1jTX
t3zrtLVw66qjxUbB7P3S4D4heexg+OOpqAlZbDlSLLqcHgCOPf0OPaDCEhN8+IdnqiumXy2N8Cz9
4NZmc3uorXRj9dNyhXI0j5n1ErM2/KDaMhTZLo9qp8OTk3+k7Y3VyVVAN7tyAcvjtize4YWUpzN/
wLh9XfF4jWwHgRnTxnstQcTyEwnUJD18UO1yGg22ce+tWFjcOJt6twAFUBLCMd8Ja8EHXU2r2XtF
g6Nngoh9wGyosmdnx1Oes12yN9TOz/LL9SI+Wpga/N6x+NNC6EElAGDXPOdQLRu7fcq5IYyLP/g2
0NBsBcYzFnny3aFGKX0QX9ZTqB5ce4wlhwDT7exFRz8p2hscmT1z6nrFfeGoTnOv857KNPsmV4+x
kuSESY7HOzq144SGbtmNcfSdOH/yPp6/JuEduJWZMC/Fcr5UNKYjmORCRp8MTJqkv1VoeGNj3rjK
PfJdcLemxDpJ5I4R+3XS5xtawNjhew7O73z4iVs7BJ/k0qxGDqeMsXZIqzdT9NyQwap1fJC8SUya
igNc22mkBuSRK6ofkHsr8oO3oc0bhO8N+7ADWLPjXvXZtRdfy7egO3UKbGKeKdySNr7HJTlzhcGs
hg9nVudlc+8aBBToobvahLIr9oZrH52xeJKTWDZGo+/eGf0joUtoWGOWktm2d8sNiwRsxdZ2j8Q+
ksShvvnm/6HN+uOQdD4KYxiHPEWaDT9+tU331eNPuFS/WhL11CcfIuF6+DthA84UFavvtVCOvPPI
+ShGvjtwJioJ3PS7XQanOBmzbRJ+yITw6f+xdF7bcSJbGH4i1iIX3HZOanUrSzcsW7LJGYqCpz9f
ec6VZ8YaqQVVO/5hxIhoYboBkmDPJJphWYTWJUKrMfKKupTV96FGTIiD2tr1TQaIhgKm0mkFJu7a
HXZknDwEpegDAbTZ3g67hs1VQ/pQ8pl1wCXti5XRv2NJpONEefQDbysoI5zkKlHQ6ECoVk6orYvO
/K0+MPjLr9A34oZuXP+toIAfNLwYUmeR1d8Ge56OAbSwxj1nA/hOUD7PEEUIZEli7VHt20SRoPRt
N1hybRwj/F5iF/8qBjYV1UFalAerbe76C+qxXRFxfTPf58C4o8ccJlsAyZX28cgm+TB2CHVa9YNL
Z0DmVNCXdZ7gk1o0DwF6HVIDrvGRmkY2C7m//EWX6ZwWFTKEvrEjVpep9WpHw7tXm2fkyl9qO3+f
nfmJR2VF1lp10ae+GuNMMc1VU2y54qp9HC3/Be2l9dA8ji1Xim2trmN4sqUJdoT/GxkWtljUrmZG
lT88o49+JbUvAgqKwRoSUdTWPjJwRHW2XBeL9qD+g5UVFnnsWo0LdgiHlAStfOh/VxksW5ld5Hxq
JdJxnbVrx6PZWHd9SEbUrUBTIqFH1u5X2LgceAQ6R090WkZz1zdnaT8YPCEfgH6yBIOQ5d7Bwrmo
ZqZY5PbRiJaNDfvCHfGfDogv8zyfxqX764KFXidd942p16Ergidr8K52P5/j0Nign47ZKiooYup/
sYa65qr53UQIItc4m7a2eUNST9JNwFSiKlX4qbsZzOxonvgSFL9kOoOy8i62jREpDkwnY84/zDA+
mpF3qqX9mvv2YxIJb+XkSKy45XHy5zN638dlqI9hmb7jmbjHw+cA4/+WItNRhfk3E1veleV8lFV/
RiB830XR0SECMDPbJ4h9rGA9rVWQP1puyS/FKNgLkX6pNNqOw9G7yPt5s/o9mdwc193FcsFTI9kL
d+EsR/YOlbxNZ40n0cYKPSQULkiHhWotuifMK6fQUCuRND+lKM+e0b2oEmugwG1/TzyKLDW3zoC3
dto/tm3JuEE+mCqTa8Me9gwyjyau6X5r7WPNloTt85RX4BKrOTgspfVcoNKsi8sJDByLngMU5r3D
+S1HGLU0yH41Xb3ul4FLdGrfuNum/RCZrx1xkyurw3FC0IJUPkRszd+s9sPk1tQmc+KdM7QPAhAR
LkxgNImqD1YNnuyBUlnXNL38MfNlSxKUHK2AOM/Cg+jzCoxmb2JW4H4zw1lVAB4rhhzt8BBEP8nw
TuYj/+kbM7NIMpGBH/I71qSs4bQDHeSQ8MthY6+9/oRKngicJaUpEZjJHLuBa+n8alCNKboExtZj
n991juHA69Rh1OPXkrzk/GC+K5FYH7WE6SkIpd0iP+J80V2Ong72pEo1fUKdYenFUjIb17Hl7yfs
ACz1wQfVT4dQKAQK+qjm6cqaD24MLz0TnhaUTv3hQsnOQIMXSPQCv14vPXt8+0iNgUsBlb1pFmev
o5Qs3xSCMo5L7ZgsDz6VhWKqQHSubWhubc8GxjzoaIvR2MYa3ioQMrP3Q9BuBR+TS6qfTIoTM4PS
i8HSgffGRIqJEnmWgo7vLMmoeuuxgPw3FhC8JqwUYAEUDq590j9/grgoFZE1fK9ok2wHlATfg48R
sfyx+3uYD8g7vHFZN2G87Hl+FVYbw1+spQCB6fZKBh8exX1UovGC2Y8uM4seSW8Ca+n/1mmNhoHD
w5cCNV5VZQwNiIfSRpvYvvFOSKFgpqF6kPkfBf1GmiUo+Xz/97113ab/vwXIdK3Aw9Ma2f4bT5Ov
DovvMQGcROk18pYQ0V1n4zcHw8nYSNrHMseo1mfHeOUIQGTXd0tHf9s+MN4/82IG610vk1oayDYl
a/GbBEjkjcZH7uW7oLxZ5d+QypzvmSTPCzt5IAErpmT4uloHm1NZomzLKQjkQjC5SPJWRBEO+Xw/
Zg9cCbrm1kRfyGaQmLxwTbIeWX9UgcHSHthfbQJUTyfMwKYcnnIFhQLtDAlRJbsZTLH5jLosZNx5
SIvhpKvSssquasq2IvqpTUTQcI4A6hRPzcOInSxn4IB75bUdtIQ/XqzgDEgV9fKUZxw2/902Y1h1
s9roMOHAVdHrsk2SeAd+SctnB8oFGNP+pH3gATaf6Xmj/Kr7FyQQ12hNbXPvUfjhp24OVYl+gZFo
Z3BIBC+TeGf3hLhC+Y6NZLEva2c9BP/yn75XJhq8ZmCsEgHit5pBV/PZsjl70xED9P86E7/dMbjS
5LK+hrvSPGYEgVIfdQKCKn7FqNh3cXnKdVLsynfEfsDjsYvjJGYPtB7hYD+Evr3L+G2NNoIzQ8k0
RWtOfDiEwPqQprAmOCf5SkWHNPk96XcdvGlLZ0TyOTuxWOuWMAmqbZWOqzD34WyVzxZTNnRpbqzX
AXMRnPJt2/57BiGPP0Ik0QqoQo4dm4CVbvhtmhm4GEvp3sfRv+s0YQ3qQRTJARDBKeE3YcCg61lP
CIRGWFhTO2rDbk+dXSQ5QeRdVQZiPrV3jMA2gk+VtUfeKPeQoKWbaiKLDu+RjNb6XydqmpyGIhxP
CtlVPgVfja7ZRv+0XPlreg9+R4jX/84h0nibIWy2KeVLyuxBB34ddce8P/4TEzZ3tfttVf16IY0l
eAkQZUrz/ydZHz0OFIc87MwtYZk3rS+0ijYtba7Ln9zTBHlfGyBEzxZEOt41HPTIKOQp6C9qmFwv
BAn+E3djoWAjl6OEADSW6rVnEujnwyGST7oHCLiJSHDcqJX4ObzvOgVHWD7r4FtxRjrrPed2pVwf
fdhz85HYw4PSB5Wv9h0bmISmhHwO4x+PqYq+vKaNwRFWHXWqpQ92DSMu3XLqSp3hqH6EhEM/+uEs
zvLdka86s3WIhScU0QS2CD48Hyjt2TtTqP8bixSf80SRoRXgrWc9KcScFjWPtzqeoIugoVd0rwu7
rIEROwhkPQqw6I11DgzQzeAj6+Ob6TU3oCc+OsGMT82bwzqBt6S2XQfCO00f9FvqCnHQfxZVvsk9
mBsfFkRAPVzR75eMT4fGmKP7hWzzOmxQHWTg4QORHI96yFEQ6UzcAnQQdLyjUzs7UPLbRH4tvkBw
Db4XTQRpIR1fUEMGCSIOasKdG8HZjAGeznkNSR0EK51CgUTB3Q+GfcGb0A+EX6R1P0cbugQxOsyv
Sf6h/0l3KOiTU+Je9SOJ/CdFktYJg19Wp+6ZEpcz8W9xV3lrTp5fPdPjO/6DEvzV+Ict0d6q+6tF
JWTkiT6W5Fh9GvTH7ajNlZ2yB822vCciqTExTOOySgrjbOAbodmF3K0OHEzbYoD+zoPLbeJSMaAU
qH9G871HqJ7fg/NQJ78WtHQm19xYZEpKAXYowMB3NOp5vtMfnxNYJcXV9V5LEa54jxVjujYDOKxz
X5dv9YRGvz99RnUm0EM2BoF8pR7i6UPMyYZksmXY+C8jabgu78qnfR4T46xnhXwUh5ZU1sWGeRQb
CWpSZ20bDtr43BdyQWpj8/AeJm986/8XYGNY6UlUj8eQxwujQAfrdUhBTArA2FQ3up6gi3f5NhEK
M332rpMB2wawObeuRuaJSGUXFWSq7wBXs5w0TU4NUMPURQbWVgeem0dzR+8ycG30tKlhZDYeXUnc
jvdaVAGZ/1to+yz94LBRWnO0cBzVAyqdWImzF9INQ9K8x3ul3DY++Cu+u86r8FRWLNahdiCNzPPX
+cmJrPlFx0ZeIBxia4PDNN49hfMZFFQ6ftTid14WD46tFpD9VfXSozmBvEsI8FRuTcdeh/F4cyb7
Mehh82uctReQNcK+DhBuoR6HBFJj+7DKxhQWKairoAEfNQikJALYKV6BolOUJi+SlkIU1W0KcwmY
MsieZ9+f3wJbVpgjivqKm2h/8Lv2keKQIVA63McyJvSmlAvtvEOBepvl5cPcMVbRZAnk9dhKec9l
kR4nEDsrWbGZ0QWcPlDK608LEo9EEn8xPn264N4eXvNG8CC0aZy9b5gOya6k8gEEl04zAwzELSN7
2ggXrzVcpuqYwWCyPBVmBWcB/R8vHm56MD+xP7CUsSe43UZkyHzZP+jbphtH8Pd/LZoQvWT87+vn
k5Xlj6YxvUBgQsBo7N7CMPyUAYwmnyl/0n3rRsuworOfpSeA+QwSnL0a8kvcitcKXYy16V3N3rqg
lH9UTDWVjwGDao8eQwewh9dY1J+NO72HfXKKM7nRpb9uWgoKrUD0t25GD2FQxgmhib3+j3Nj4Rbk
W89JyjCo8/tbwu5FRyPK4bNPePax235i+Xw3TGYshAWgeAirJnULdEVlK8tEviLPu3I9F4jEQ4eB
CpikiBPT2fATfETTFtC1uPXsVcAasJoUWvGx9zK17eMQYl67FHdk1076tdbTArbU1SqD8qGxyitr
myue3NgIyaMjVbqPYhMWREsx67maDell7gMpSG0Gv7PveVk+yrpHkKKkaZ5zGdxzw2q+YzSwYdkb
TDmZySF9mNPIJkzbC6TcUPhGVaqwjO2UIGJlFDXkQfetT7PnidrDBEAFVQb+Zqow2WRIAZnhWvYU
bnroqLoK0APDlpkGbgjsQ1PgzpnzJnWurIUNTilqnv61aZbSZ2Ud9Ug7UWM96aQ3ypAhmaTDAZsB
nXqaEW51q9jimM39ts6htbQ0k7ZvLlscjO6OId/xSQU/XaAYZ1GIoacEpb0rL3w4eZgGl4lHDJ5j
bHEVLgpEaGJ46waIPasIt0hVIyZFd5rNv12A+6zKMOJCKuM+uHH6PEOKmRvj0pegCi0GtzcnjLah
Ue/nMfFvDevKtVm2Hih0P8RYKGDJiEmjnPBcryd/YQljXs1APslpfNXrfFl597GHUK3QBKaoZYeH
3QySuc+dPWryybhgXWSjjBkFHA+KlckZfsLULqEigG933lFoI4jiYY3OpY6ZY4AQcl9uQrBrEbQg
nZT0uHGq7hNddjpPONBqovz4UlN1o8ULXQY4pgRH4VAK2+MHk2ryPg9a/koBwrLPhorKDqOCge28
8wWW3e3p6VIPLzbEzTk1BkNcUKJb6jdivWWhO6oN2RwEu+qtztHUNxQj24TSUMKWoSByM73wgeUK
GmjpsY4gIHeVAndub2yveaWpr1rUoJRpvJmj2tTht/5gZvzWUPWRSafkRU8DEBLBjKL/I+njqsqD
dJZgxweWae4zTohzrEmgeD+DNOlxaYSACXJ0wPuOErgIbiOwHwRraeDqlZn4nKIdq2bwT0h0ogSZ
L+VTpaXkK3KI/tYBx3LAFIdfU6+AoACdWvZRUf8uUBxxaZD1oFHPxPgKXSe57Ar0D8Bk/KJ4GQ3C
CfqvqUOosYfxteYZCrSaCplAvkmwxujXbTUzSeA1RPizMY+r+ZUTpm99RkVa/UzR3UYmoGWru+7o
5smBuSaegQzSu2KfarXLjScKAd80ULy7z1B5u6zBxrDDES1ceYx/KFCk/66/M7WDBDyKmRbZFVuX
GiAYrZT+U0/nGzwV9XKXEjbBLkElLwwkDcos/Zfx+KITij565oAP3AvVg87bmc7JsP2kCf+tyg9l
BA5fWAcGBicP9RjhD2ewsW8kd9XGD3zTgV2cPht5MO/QKGRHj5N7Nr8hNLzhB+pfyi+RVaES1e1T
MpZU+Hoe8aw52yq6TZ76FXuAYRGPSjlovTfv2TrmrnlzTfKkaHcu2Gz0kvYjCbpgRsH3UEwwnAH2
QsnwLdTK3OoPDsafRWM9jF3+aoTyjU5IFXjlYIzHWeZ7hnBDRzQzmKQz7xy3/Ba8bvCKa5QO32yO
tm4T9Ec2M7kHfwJykJQrxYAFOT3Y8C5Q1Y/JqA3KFZBL3iMWGhTv+srqwXNVqH8HgOFICJiAR8vQ
3JX1qy53SvGhzOgBosulqJsjmiAb/fw9o9+WOeL0PEgmKVv9pMKmOsZwNHVf1kOSLKFseRI9egO+
9jOE21VY//VRA1wNXvG4UJz7bEw9RphIUFgI0ucLgODkBRYRuJRAflGw6Z+VItS3rjEzcPkhAiEC
3RlwZWMOaduKAzzKg95AxKS5DrZuNIJ2hOipS4AaKRFYV2uTyItFob/R2vFVaMAaqC5deZJhfQFi
fVVJ/q+fBDSx7TmiHcPOWFzAClDaKuZiHbjXmdenr5k+b3rFlpKf9SZUB6AWveZx7LGcZ/Dnte4+
sOG/FuN3LtSzfiI6ZOlIZwKvsaiTGZPllthTzuv/XTb9qY+GC4MlfSf9JudCuzu97G6ad9YUoahe
O4lyU5Y8i2oBJIKHeCd7/X30QenT350yHoiYSzNzU+656JkuM5EttqLmubHp5c3GzAka5hUxB5S/
NezskR116JfAlJBlFpg0MwTh116qHzQTyF9vkvMbMSzTy7ncQkwAj2O4LdXO5C91XV0EE7oqTNQy
B+oBWiesK0KiDkGzixAATqCZ96V4nEnOaYtcQNWeChQBfatgpAXvmOpIXwYuHm0TQRc3Jio+xkGJ
6J9BJmsxcLQh5hXoNybLPwve5X59QloCfD88IMJTbUZHLoZ+wGgWYU+MonHTpIcMwbuSSF074jBZ
3u+qQC63JTrBtCZ8Zh3YrcX/aVtMAWSyZ4i1C7jhc10j5tc9Z7a/RecdYE/Yels8wlnfO19t4uFF
YRyaoPsy/O7ZmpDqAuPUzN6bYS9/tQxPYsk3MSVbi9iVNfa9xfgdBQqcNZI5R0TXGY9ehJ90u9Hj
1Mofd3NhAt1tYK4VsGysemfm5t1yFxoN78KiBRf05lgQoG1Krd5JP2iXRGRuDdM6ZO2AzJkONHO8
1zkXrsy+RQaPgH4Q0v1OTDoNTmFNdGA99y+9aYCW6g13F/CMt00SHgNucpilCpwb4l7k4FT7XQb+
bnLbk+GjjqzbGB0o9VZap2Z9FVrKqr6eMGJxDu0MVn/iG1f+l9DSXyrMfvTJqSVqMlPdCiwsp1Uw
ec/ADFIjc+59/MXEdtujgcJY4eAg+HdJo+lzDKpLFIMsb1Gt6bvxoeyDtX5JfZUdCCi6GtFDGczd
dpwbjC51UKApjCFZ+YV7xidjr/NrjVkp4HXjl9VUzGSrhvFwCOLNYqJnMAnuw/zVr+AGk3R0x8o5
AlODQDg4IyfYmDHIUf65c9tdzxVjqglRLl3rnIme2qfeqesSUy8s9N2VjCNQnthV/HMTfmeujSAS
Povyrsd4vHRPRNjzsUHlsKae86h/iSF7ECicNq1zNZqrm/PtQRowW8gSe9go37unRoV8aH232Fr4
llSbSQ/KwR4yMoyAg+nf1LLluZzhvtnO0RRUii5SmFnAQt4hIU5QDXkSQIi5j278lUqcImfH2RH4
07kCVvGhP9acw2KhQcgHE+hLoyFNFX3agIYYIsWrjrm2jh6ME3UNrcNZxJuI/BafDuKit1xYu8wM
n3Wt4o1shRnIaHOJIP0lJQqLVZSjvGKGL74N0iCugl0zjn8xXkVYt8PJ1/LBG2NPUELXRdOpYRLL
Mn8rTbFtOIt5ndJOQw78UnXmPo2gWwZmStB9gVIv2D2hGsjLKzK29zhKJvF8cjM+L/Irrjk+zDYJ
qMEPZV9p9Go9WppxHOM8F/UfeYMBtCesfZL3VwGQR4HYEP18KXB1XKjIyeCnySug0PhsP/3UhaIG
lpFoiIfAjlTnn5y0+KmCcNyioD8gHQHbsgcIEo7u3h/T8jkxBcq3YMEL9sFnezYsECDgD43xGWmj
tSmhngwjAuddOvy0pB3yw5PpFn/aXIELxgmhd6DUOs1z57jvRllcI9PjQQE1x/PZGnfwT3NeT5Xe
3b4/jD3WSGH37qSYg3Sdg4HbYm589B+RGsYIJ3JjEBhW+Oggi65TakfDsW+rcbi5xLs58vL1gjz0
qlVYM8Lmq2OJf2n4aNG7mCRxV2Mz7Dp8sDnXPnHcc+UpDSEMBfaLVzUXplZkkIhRpZlNFmF58VdF
E8pN7QAbNpb+WFn9B8LnR53JHVM+UqScY1/tmSGte7e8/wP3Im+7xP6ZlTciYwsl9jhuiHv4b41g
tGdcPlxnL52SCIv2CodxlE+GNX5WMBu9iWlzme4C6mYMps6c1p0l2F0i7hSF1cEbx0/whLBNlrMM
0r9uwrgQThO3h5kzn6J2tVfEnFGGDfYXEGfgCCD5vQnYgT4vtRkwC2k/cWGAYFiB3sv+1PX07FDW
wGPZ6DeQoPbsqPhXWwLA9dp7lrggrKZ3OYcCNBwsU5uPFHgcgsSCMMg+TTbxAo0Hw1iYw5DTL0sv
fs3CPo95ccttnh6zjhV1xM8YQsAqmmdkiT91C9BlFh3UgpIidz/V/jNCnPTlDPHHdKPqjYoJsSf6
/gzTBYmNQJOrf0ffKtxnjt22NqLn2EluDv5EbYfqud5sDXh140NzLPnZMRVDLJ3vXAFRLjtCJKLG
7O66zejhuNbqgrmwD6FbIwrTLWuznXYL1W5UTFtlNnuQ/8iNschYwKbA237XLUuS0Yp66SGGaOVz
kAKuVWfQ6lXLa9CKDXqa0SoNiu8MPE3URD8VMmE1UrYWFa2S3UvbxjcDyW6G6dQ7xJ7hXzGzUFJ4
yZuXAv0x1U00KVX+ru8nRsfDFh76vWTkb2N23+HQHvUbhnzwyJmwdFvbhzld/EGbHPMfc5OHiMjk
FVODXq4iII2okPFGEcIxwFtrAAT8GsT2srVtfVSyvbiscsRggkcO54dJVdCprOOQCkQhkhqRx9q5
2u30h8PHm0c0TcyQ+5hrxNskT26CJeXYtmxZABfQzaD/Hq18Q7LsofdB53xr8opd6fwFgs0NdmG8
zKz/at/Z1z6elylvJp404SpAyiVEQGNOo08rN6BG2J+inQ7ILa9RWbi18Dh8iSJGGFFZjoBXe8ra
LhiZuyYeDcD8sWDmJMUY7lu99WJIgF7/H1rcFGHi9p1h8SbCaIjHHsl50yvGSZT/PinTBrbhi4NW
vGYlhsaaD8ikP0cIVnR+sGrptiJvP7FLKcER65/L74tz9MYy/ZUav7SD2do1u/fYxxoxBH2kv1ZE
15Rr5JjDIzUApOGz4r+2pDF0Ujdjl6BM06LVHJSw+IEIF8FBudE2Fq+WUgwHx5+SFj1qzaci859k
zLgS19GkdbZtZ6NWF/8KUYPBsiFaNSNjE8bojHwziUQNOvvrGetCIdCCid2VC7kjJZmlsCxzx8O5
hPa49tERnjFWyfNtMqN1XjNZ50zSnHVMAaIpx6yY0TRdUEcH23WXfBz2o+F9YEMJUOPEkzSU+xce
M5hjecnicd8b3WkSzP/1DoikA4iCP3Qzwh+ScT01UOAEKEIEa7RXkAyM0Y1atosGCXvZBik4pI3y
TYh4nK5TiI8tgwLkRqmqyGQ8SFINMjhYRFFUJU01MpVDUoHmxGYPpK+pxMxeFwd1n6JDVoziIW8k
g/IALSSvukC04EFaL82AyiKthGtT50Y/FsLBRuZ9NBTgJqCkyp0Ggvm8s2d1Zry98/0MV84eLQdq
bzXdwqa/BR2L6y4KNhb5d0A4H+kT69HSMiSj6plEF1uHjV3DKKQoh8uA7Odg0NJ2c3tsw/4wBWjR
TRajP0CpbOb5zMFPCrzLMtM7j0pvFMpm/lykcejRESXtzusQV9gs624BtPUVDw7Lg8+FzUL7ydOJ
M7SqHbhfgD6p8NjU7lxyHY+OIvalptFVCqWKymyLdSswOmjLV3tOLzpEwdN9SolxUeav8iW+6GQQ
KPfiFskpc50T+LF90Tn5XmKxMBoBbEUu2qDCw8z4DMnOgzMWYLBIqZnGyZmBIkfSkHTiPgAKQM7r
ZoEi8wz1lLFZz0fr2+uXbdhPV0FyHgJKw7Q9RkwV4i5jr04jFYyXmQfjxx2qF5CNs3S4RD64CPCz
FqI0GdWPGuutoaaSCw9GtD2isw+BBYGY8SjUhGAZlWs1nj0v2sgCU7wxxlLGOrWu/UY2/QjJuEHg
X/pRHFvxnNjIDBWMKUAqnYKMLNoklJuR+eHYsLLC4sJL3vs2zgFwwzbt3D2Y9LWD5bE3m/DKAvbP
kInHSezMwIZwqdMq/FIMdTimk2VdTB76UCIURkWA4t2ascCvsmlXutzWRYQ5WkcH0hYyVGQY47ca
galA3sHaA9RZolZgD074LOxnLZkbv/Vq3ssFckXDRTVl+d6juQt/YlNwriSIscGCE8BWcxz6XYn1
mWj7z6ZGY8kGnAOQnLdWWlt0+vVg7rtELLaX8tdSfDnwZXUU8CL5mS/OPQ6cj3jIXrg4Fi1D5WH4
OjfFK9zRbOM3765Pp2e79gucu7VrpbuJioP3wCgAQRZGm0zeRJyf5YysFCplUBhEpN55aRx3tDe2
Jr+F7gtC2ge4uWe+gMGdR2iOmIhWkb81Owd9Avehiue7xdzkVvOLzXMADkt85PV8rsdm/E5aIAe4
ru1dppV6xGI4XkpZjEg8qXCz+El9CWnt1+UE88N/Q7+FsgpUrml9NKbRwWFBdoYtgW54DK9+Nqiu
2d3HzW85zNXOdzykTkSFHaYxP8PgIbOp39Zo1fgs5l8tENAEcMBIc9jJH32tkOzf5cQ7oP2zG/pa
MeuzzdtDS/wYXT1fsEv1hKkeVs/NoDVvOWHuMv4xJmsTOGLvtuLcEUJKLviqBOKAqQcxzx7q4V9h
izMebH/lP+at8QebnN+OqH5lU/GtaPvszl3n4GcWhwlJWKCgyCsUI7oPsYGECEM/mikVCWZ2hUuN
lszHkkruqXH6+amT9lZMlrub4+zRQIkK5WUF49jehtK5aIP0XPzG+/CXjRDmpqD73mALbh5w2RsO
MoAkYoP2/5KplX7Z7pgdlyUz0Ij0WTUILL85b5OxPOYuGXf4B9YFwhDAkgomsITxglFijBIZULIJ
xYpx0lpfGc7LHrFbn30zj49IVjIXxqTVFg+xD/suukUG8pbIqNRh99kolNVbv5JbFd1R7AOqzbID
jcx3RLG/zb49V6I5t+10VwEFjUWXvoWq/e2i+N0pdmOWM/GrIAdgGIBOA9ebdvgz/U6BU6NMfElk
mDxSde3hVX17nZftx7FCZoDJdSTGao2G9Rli0RGhOWYMHIUekOouNqotYUcxI+uOeNDgJDUEnFnk
E1YDYEcbTFOsCnKcdZnm4ogh2d2eSE/e1AnqF1eLpnKFdcUj3AAVOaO6ZnLElaIovlqBqLe5PI0D
SgqVYMIwVlmDGZ66qiY4NYstWVSZzrrwqpc8RA/Rh0761JZkZLP3XxRElMIenivP+53KRu6iKGKX
kKJbPTzpZw7zQ3tediM2UMYHbnsUPxFi8DjIYD9jVgDCbepm6Otx3Fkbo+/Fxi8qcjWquSh9gLsm
gHXO8KX8BkgCMdefgB0HbBkKSL9D1e5KuGhARBC9MJvfnd8ib81NVW0Bvr9B+5xh2VflqluOPG0y
sf7rJRc9GnTiSI39wrjq6qGBDwocqi/3z1YKkPw8MVULX6MgVOsoCZC46YzwGCOdvm3llCKSw/ho
Dseb7QWnpcgfLHdkAImuZsqqGFJVuJ0CBKURs2jmSzMSPpFBfzUSLquJ364aIEkMHn4ZQfDRFMs9
LdKNGvNPUWdP9gSKuGr/xMGwacr6Urlo3s3KP/AOMkb6yJ+iDH9GO3OTK11/2WhswvFiy5esLCGT
t3DO+Igxuw7eXt3SJdY7H/V4EEcgViJErOjC4zdTjHvyANDv7OK1/i6DiOcxSB/VfArykOnGcvK7
cm86+VcxIbtvesUBcusWjYhdnXnvqLWzUV+Kl7yqcFar7mjr75c0+BWZw2Gp5+/YsE6ll28bZcGB
AqznBq/pDH2HcqltzHo9BXG/i+bqeRGM0rw2/lOkAu1GwwI4UfdvkQ1BsfbP7Hrsg+uNkPlrn4Q/
UFsvqU0lPPXdA4u558JT0K+88TbjSQAwmMNpYe3XBhNBvsl3dbf8hEpjyFjFoJvpZht633Nm9OyF
0cy0e4foNaMY2DMuzj31ONrjexI1MJaKl6KtqxMDSxpYRjaTCZUPzLXcOJGCutPuIg+7NgaOUAuZ
GK/jwT2O+otYNm8al/ZANUywcitH56quP0eVVcjymgdtl3UyQeR+CR5JKHpYb/h/4BrG5UOw1+3l
s4EpgkBfayXQrfXN+RVu/aNteTe8uWnfeCC72BlZKMfTHzEjv+h0PBxIhHsnogHqHf+rWNyHJeOM
djkrUqSezjGOeVcJCgm0MxFaqOWSzkS11DLO3eQ8zyL/FpUF6DsGXKY6xGglpDUkmaFDylwessi3
diFEje+4H8Dfu1aPvfrC/DVQ4i8bthcbp9sj7XVD40lgllGIjE/NMAsjmg2+h+ZqqMS0SSTy1p76
mIfK2ne1y5KaGwsHHxB34DQDRzM49iirpWlzA+6Y7bxq1nbqLgbL0EetZYaOhWMbVmq1gGppsC1E
U+1hkNhsdtjo5IP4U2TRXzHax8Dtf8yCFSZZT0Qp84s8lneJqKOBp8zKhOmZxjLZ4gH5NFTm3gN7
vxlK0JY5mE8482RFmD0jY8KpDrMTvhvppTEplmPMCTeJCP/mCHh5LRXoDJcebRW4pBji3qymvfqm
9+z2KQ+uhsRY+D7D8dpNDv3MhWkcHIBpComgUWgehqRmZRHhgz0odN8a7jLerCD54yg6i6B8EzEy
Z52HgO4UPDWt/WMHfnhbwtS59sWodx7DtW2cm6eWesfs6lajwbyKQ6bvRJ/IYSw5itjH9isA2Y0u
GUz/Bg8h8aOS6UUDEKCqVGsZu1TrM8rdixL/mJJ+Y6EivphvUbXAJaE4p/dmk0OtG/dNpUV/1/0w
h6vFQCm5MO1bU+tqJS2nlSvcm3KSz0yN+yjs53VfDU8NpjJnr5Ak7qCZVkM4owjZB3A62icjdP8Y
ors7vvNYe7RdNcI+K2dQ/Yo64eJM/mHJAOKpJt6rpgYs7szo9QchOivC2w8kiwaRyX+oKERIjcHY
t8N8QWHu4g8IJVUDrGJ3WmNxclwAQroBam0doRnK6brvUwRrapSFMNNjQd9Nv+dA7pIoZv2ZnioI
2a6HZpuVuRusDh/DxNxJWXzqLaNBzVt4bs/4S22C2r8Jk9bJEr33LRLjJS9N0gMCXCaLFjcMOT8o
/1YRXuLeHzNTf3KDyVuKWVQintFxeWKk0mwNkWVXwGDoorZ0my60wj7HMqTcg7c5Oh7BKRow2a7X
c5gWJ1V73BSI8cdAUuw7NSGNo5F8YENS0yGx2w4daR0oHCN6+/wzdRn5CZEdWY2vhCOfw7I5RwuM
9tzB2bMcPqbIZ3BpYzJfDPGvAm/SsXRwZKufSBF8LFmeJ7YIq6rPH9FHpNsrrHNo4JUbht9Vivx1
ygTI0KVNjzRdWRoM3MPl03SQjoQLobGS7FQ7LUfxP47Oajl2JAiiX6QItVivw2SPaUwvCtvXFkN3
i79+j/Zp6a5hpIaqyjyJKMWz3sqgJjW53yAI4+RrzqKszm1dPSjLxfAYGC1Q7FCciqa6E4yuHTJw
twFhN1xD9UXZDHw85si2yh5mi6hsXlEsxPKvHMY7khVfBIjKIjOY4sZc/oLCyF5EatGgKFml9ZnG
SdDSZLAJo9AoPNA3cS1tz1G+mELrRyaRgNRGauLhohr3z497n5NFPqd2NZP0w6bbwVuflHvm4sLx
hsy3JuJz5QcYI3Nirho/3xaCGkGY5CpIlQOzcqgtgIaYKDXhSbctYDyziD/pPZw5qP5qu6VILk+J
IR+Xr16QaOEN3n3s6FOacP2y6TI5o4nwozzmAKujecIPwii6MtSj00zPcvl9lv+1tXOjXejRhDxY
qGINjgxpuS9jCtGDicsjO88rpjJ0PQOO0/FQ1O7GjcOTlbM/tQiPmozZkdZ/Swrk1iJdR8U/DSKf
nDNoNfryAaceWq6h2KcxWWPLLkJC7Kouk9ugy2vlW191rkgzV9sROz5JPQUur/4HQgG6inA+9vl0
Wawly2+vveDkl8abSxjm/48141ytY79bY53lwBBc091qY1gT3SR91xruxa6Du3kA4FV5w8Zu3OYf
807r5qUtwI1idPfA05oTrStUilmLL0Bm/S7r7eDSZT2Erqlkhhnp0SxoMxM/t0mj1trnHihrcAng
+IRPiSUgv2k66gS7BkQRZ/lfhX+fnDbpXLqKDHDhKJhJo/FpzvSxchE6m1AoKBNZz1jQmhFeJw6h
ATYA3C5pb3EfRjAe6UIqc/gthyA/jamDc6Jqja1V5f1azEJtQCH133FeBfCTisE4BQiZglWBsWJf
9gPJnZZT035A5WWSavwYZn72lPoplBJQwP3JHyr/1mgapEOksGcnTTSh3e+a+ACqst7ZHlOGwknS
E0UZxuihFw/GxFAavCL1t/Kmm1W61kGn7KMIAdoXi5FMrbipmmVLy44496S5utEvgCSMVOpE3ETn
sFaB5ttiZQC1HPXdYB3HMdkaWUYwzaLxw6HhrmrDeKmdj3as36vyY/kP0EuPy38pkgQwkeHd6hBk
HYIippQLTqGoysUFCZ76q2HCnwIIzvnHeniVzrvbkPrWR9/BMvuvEHE6mxEdS3UKM/UbEzAueHpY
yZddJLFPoTovHprlnxrUGDaaOw81WBghmfR2ZXVroXVoI9whhzLw2lXNHZ6ZgZvwnBxzKC1VJHa4
pqbhNoJR8to/gmKpTd47cDc+uvGBhoEjnoSFgNh7HjtjXyR/niCJ2P50UQ1YQuMwOwZSbj0d0Q1B
26QsPCuSngX9/sF/WX5AfjlRqO+kUmdEJy0ZIBki36QAPxZEq9p5R9Mu+OFLmmEB4eKoU9IWWovm
BlyTLsF3IdFsTZ7k81CQuKuxsJvFh4m2jqeTc5aUSfJSdnSiA/QC0ePErwgLjVeeNY7H0AZTVH6G
kGMxD4Ery9HBLhIsTOUftiBJsDpZfIh8cH7gPPE1LQUwdgIpG8AYs+WeP9APYp9P4aKBW34o/tI5
0Jm7E5sSbs2jlXvLFzCbxVfmMg5RJ1/XDxY3S5UjNAQ3vNWSf9F/j8ToLB9fRcKBLH9RjlsT/UtG
YOROcTZCyGjoei9ihOEtWJRWydJD5oHyiPhnDGhcDbk4z994Ig8UF+vFD7N4rbiX3yfVU+ZVT1Rr
RxihnDTNqZftcWr7A4aD7zFNDmPl7Hiq2rhY4Us9AhOoTrWu8AUxdvVe2gSU1/08YEz3d/yE/LLL
iUOo107YTHuAWFn0K8DpIL1u/TUs33XDh4wBbrLL9bJQXOtfMDjPfCIVhy6NonVidtfB/hdUBjoZ
uR1MSMvVyRweSgYf/DlOa+IUGirEDhMiDXcnt1CHhvW+90OT6fjRpoVW823qtKVifwwN4FDc3kl0
y54dA757nTJwuWpOKou2JK8Riy5VyPAjAFLUv+ZHhdnJEL9l8ODm5Tqic9MLAVylkoe+bUvcRnhf
K08O6yCm8Rk2KV69T4vfcVncZudsBNHHpKuugDCtVfm7/HaCKDmJkLwA6Xlqdblrw8+ubDYWjnyH
UIa6zPcNmVsd+QC8LDyfQBn3sXlbvubyF4gJjvb2ZCyDHUZ9y5gg6XiIYllduoKnIH4lV6rl51g2
F5B+H+wP7fITy8a6zQm8U+k/miMT9/kZI6tw6PuiEAia6aj5P3NV75dvw3NeNhf+EF3tdFJ7Gqdk
uqrlteZpEAYJe8w8ZDYMmZYzcPmNdQ0At3nrm2jv28mFLzFXEZ5BolTUa9dENH12ywsbiBlh4Amb
Eb3332U9pCIZAV9FT0s83mGG2a9zjABwM2tjm+YONVoTvy/CsyQ39yZMPXOscerwbtl9sx/n5ldk
82uadt9TghTYJl8GirL7aZDSCc70oLt5a1TFNZ38cI9z2CGn0grxk+ClSTxw3qRHmjI8V430TgzF
tguCxiU+w6znV64erOqOL4smhbBe9PkRzc1O3tLSRAdEekZgM0OorHcd4enKafpFJmpSe0Aj3p5T
Tnq0FfAH7H/TiM6wCY5JxrKfrO/M7h5yoNdlnuGAYPoouiuBGSvb6mhzw/maBFzM5q930bsYgwKu
hrF49D0qzDI6K9FuCHrfDWhIPL/7QuaSnDsv4+DJPawKfPwEn1JC7Ec7Y1bm1jduyEzb5Uzfgzyv
VpYUvN3F1dQj6ZxtReJDRJOtu5/7gAFzsbExt5bSFCejhlJhjN8OmHiOpteE6MaorZA1wVYKyXgi
ziBZixFLM9TKE4neJ5PQyZleqWlDSZqglRnAkRsWUzNfutZ44TyG9cI1c+iPzRQfBhVvuwZPpBwv
wmBQb+hD05OvHPrj3pkb/zxwj9GpYz5WjE6mzOB8QokXyUdtJP+6lqvPcpDWNJwRoZ2KhO0o75iR
MLrIvPk81+l+HouT387P9gxUyo0eltD1CryvNFJIIjTyAjTmxgx+l93d4YMZ6C0dhBbQtAD84Vmt
Plx+6BmuSeiG63TqzvOcbycTDmLQqmfbcWmfdNMXnpIfKwkY/7RriMDH0VVX5eb3fixuTa+2JpNi
RgkWFiZOiqB6CcL+xSn7c4aE3TQYVWBqWunIfIzFcOx5lCAJ11VK+K8J5snU2a8tqrMfSwIsUT3W
UTXspPHRQhRF5+S+SckuYBZmh7+n42/nhjsZTW2H7F1A5PSFwdPmu4Hy1yNAOpxIo+yYM/QRRyDo
vpcM+O8Yuo8UWH+Dny0uvVBRfmVnmbx5UYSsVRVPUaeObd7da5EelLI2ZmcfeezYcXArjdHZ6NWl
9RHWYf08RDkdgwFjBE9tFzeLnDx79UVyno04wDacVpewawoQcSRkqeVdNspSHkLL/W6d4C6OidFI
NTLJjAmhPXEzbFtsPoZL7VLyGC13eKxbFHlufeBx3eDWg7wd1Ub7zR7LwKrn1ipjlFdyUOcqZw+P
K7rDOMlN1Ctiy8Vj69gZ5UbrghZpX8QwEusz/DW2+WJAyXJmsUfH0q4TUncUZNR1ISbs0FN5nsfh
ihcaOp1RJO/hVANxaPfRtIg3JJQ7DCAD8jabiF731bf1o00s7KmBMev3njzkxBVh/4eIYsGiZ6wX
wNazy3ca1rs2bX6cIQJryqKPGAyArFTkjpQugp8SlS/ZwW5qIcRN7gKGXnlmNdiPcdhJJHuE/dAV
wLqRRWSU2FPw5KZa7ZGa8e56pM8jD8vxVs7JVQTcHCcXelO/leH45DXNQ8GbIrq3Ttfv+TgdYhdY
JPc02DTBMRuGFx+pLJ6Ja5+5lCh0tmZv0zUj3HLAx7CFRv59a7un0BpOKk8vfbfI9QOy7ZGmekNw
cN1+0wlas3ZqnCLhkM5p1KcytPaTZ/9MbgeiMsu+qY1Rc3b9dYrdf6FHBFM/ALgLLJvXxIoevNJ5
61oG98AFt4wwDrp2n3Jr3KdJ8Owkw3mMGI+Z5kuioh3J2ndgB+kc0EtsUP31FkP95R2KS/k7CCKj
ZbExW1jHVoQKFRadQp0aTzhc6mOr5MX2psfQ8+9mp3tsk/A1pEVc1OGpZ9ce0uxmIC4xue0Q9su9
SaCKTbDfzYANPdm9ojw7SbrbXhevCeRg9mafZ7bItZPbwY7nY6wEGR34VgiQcjs07mP+V5YNHQsj
+WbM8Ok3VndoKFN7G6gEXyogIJONE/m0sclicSHil0FJTu+na35w27T3fsJch2CuW7io/sEv1i8p
APuVaYKssXMHgFBDgRg1w1EZ+lwrFIdTKplUuL7Gfb4kQLXRjztFXAOZrePQwYMsl+SS2S/6u2nM
mk2kyj8hh39j2lywjpKwMvawdb1g4hL2f4bC1rHs4Z/jOu6Ghx1jSp3d58o3ULk6ivmz3WrSNhVt
PjnNO5qdHmDHXm57ifZYDj5DnIyMVtPw221HwPoWLsF8jQuDiWLXJNzwu/6tKBrjHDecIVqHx7aJ
zlrLfdBoEs/cXRWxuSKFfK9aMDMtXTKbhU62xIFgmBNesHNTeAgOhmyfOewJliPlPoTZBxrHILyj
dNFzpt5LwYSh9auPWGGnrBzxODc5bkULYrHjwKWhQStscHNWBWt4Cijzkzx8UnmNqqiu4Y7q+ppa
lYP4bsZZVXzOU8fKCiJrL3Qtt3HuPRGUBrjDVCujzr4saAggnDooR5PStEYUs2yA6LbVQhZe2u9j
ey5L52pp818JMyAOyrs4g3bMkGBYNy0ZQYpxham4fJTTWUbqjOER+Ru6NbUfyHHfqrbD/Bp5F1Y2
WjpCj+r2PfTDpxpJRZuXV/QDd3OVMx3XMkFYFRj/Zj2++yxC7Lpbr6iJIe0wuUgiT/1y4ZHrd6cJ
XIbj+oE6fOE/3NEpeDQUgd5siXg8HloDY/w8f9D8vtcmxKKaNKP1PFhYIRO9s/iJ2wnEKwkNJ6PD
XGpDEvNjn8xevA9oQH5Kn7MiQE7Fy/7VJM5X0jPRLZruUZGBl/bDrxbGfd3KjtfXiWnEg1YMGFYy
IqgKXJBEI3kA/vJW3YeSDo8NIaUzN/i/twuu3ZvLdYzvNGr9T5LCT9Ji4JVEAa8iJHbQrHui488T
lLel/HGC5jUrNHwSAoX6nt5yke9oFOn9ODQGygcojZ5hHw0tCYXg8sFlgssHbrXGCbYlA6A0Lxl7
0cwU+c3mmkn62D0X3vmN5OePQUcfvleWh26uGa6OTLQL2mGeH3CwhK/RWP1kCCvDqqfDkb2MhqaG
9g9FCy28NogborvR2C6Jw2TUMPHxn9RCr+oK5xINXbG32avhcxifIKW7nZ3Sd5gsWrwAjV9kbu98
j7awW+aE86p9NxC5aofH3Jw2wdS9KH9kfFA9JYIYh1KT3T6r7FYYbJcDVA2w/yxqn4xQXSOL9wCm
OIgW+4C0S9vynD2joyfDbHdu1sf7iDsfuq1p0xrmk5Zq6Qf0h9ie79KkfiDJ4IV8iYe00Fc/yp8s
gmy7GqPJTBPUmDq+vwlZKODZkSMJV3A42S5uxSVyAHD7FmA39+ByxmXZodVFI0inrM/GC/jOz5DP
QDvFRz3rq2UWPyYUaJDG8PVEwskMjdRgXDYwYGTKYeD3cn11NIkb/vax9LIQBxTzQt1b/JBmQq7s
oiHxk6eY5a5ZKjY7TuPqQ84dNTIF1o0UD6CT14clgjQNxZPvjKc0DncGE9ajSZ2Of/TWsjl5hOv0
OTlno0uIogiRPjuHzp3/HMTHvLr0pR0P2d+CmLCLc5Um/1wXP0Pt5hPyMJuGHr6r1mLX7Hu62W6A
h4Y4CwShiIf4ecwpviu9/GgmtPxBJQlec3GgM02/fmQ6RJ7HSusIi9CAL8WPwIcWRHBifngdDUw/
9bCfapYEC2xKFRY067kwuALNHcAnMfvrssxo8tk9+VD1wPwTAYC01pwNm1IA3w3i9uAbnbN1PKTc
aMII3NHeYo703ygWGOoM3mnAzVgNBSOfAj8lV96D0Y8fgdkyevVNBObDXZu0W8b/O+GQIN5rxrCI
nXLztSuR2aRL/tzsfrR5W6GVQzJlkA88ZQ8x7O94uUeGmTFunCB9Scrgij3jsXRqfqPAgfI5UhlP
FZ11sIXtOuTm5cwyXU+xydloSHPjSwDwNbjtQ1IuIF8b2QinoecSG2tILzqYYiy+KZfwj5HCya7r
GIA7YhyTpjhqbe9K1itIQ2KnQbJ1WLWTdLoYtrqWlfksJxolc3QcE/+Q+MUBpcAzGk8qDptkYJJZ
d5qqCgm93rqAjoM62LUSVaYeSORN+rs8nl8SflG7S86NWnQomNEShxbHhLZ0FjfexnWqyk1nazIS
x+GtnFkkpEBk2j6EdrcV3Ci6Ob4CDpfPPWoGrEIwkBcuVxzjRtHACDJZn5vFnWVHxXZSTMjc3H4o
DHFM3QiZkX8cs2hlh9OuMU2DSaGDGRSPCtd+RllZmu6nCXN/Vtsjjp7sfnk569wj9YdW1IRiMysQ
KS5/MyEWN3mIiMPO9sDopYyDna10sNH9fJDddI8KtyX1y+mRjagzM4l/gZ9+FCXSm2o0Dhm3OBy2
Np14WnpxmmtCbgPIH8pIt3GMnjTONAN76KZbMRQZRX7zbLIjOqQlZLkc6e8v+OWmtZ1tGPvMKyo6
J2Y5T3ye43OWTs9hGjOCHm6qCl7suT+PcCc5pOyzxT1YGs6vRxo9cCbuepmQK91Sj+mEfSl0vwqB
cKWzzPvCEVufNj7k9VWIdkuX+F9bjrOmf2JiDvs1vARhgA5I7NJe7MeIXDSvljA4PWNAch4XZ38w
GGIpJifl7FE0lvpVVyYA2QBJ+BjVnxlxeMOYPfYUNEs2z9V2yA0mPwTYv0z8Xxp5f8nS6An4rnkV
/zM6TIvavoasxSyYb2ZQW/dVRoefwUa1SC9IdC5QAOaMGpvE/0sneqr1Yl1161eGDsAf/ZYOEAA2
eNW72Sx3fqEeas9lAgVJgvII3Y3XP8HHfoPsT3SN+epo1q8EcVyO3PTm+MluxpNTZ9Ymj3L3o/G4
l8VqvrMcdIy1lZzHtnhtSWxbxz1bgAxwxQtZhcfIb5rznIe015iCrLRP3JgYlzALY0VbAVC55WNb
rcs/rsJPNrc7vAL8cmHFoBZv2pJGhie/it3y3BDNw/IcAVUIbFXEsvbkiWfaBe9msjHMjMW6jklD
ZxGDmkAeN7ixgEBmZ6A4uBZG750owT49exCALwRd5lGyabYNKluYSN5s3yR1ihePe6919jGKYdxS
7JtzWFPt28esoTPRuvk55zkWMn5nLEn3sJnp3A4adhCngc2WudWZendGonXZhwpopGW699SkyMJt
sVgLH8jtjJmmCA+Dlx2azH9t4YRHBd15Cyz/pl9Q01Y83ixrJoNFxGp4KtgtqfT7bYRE2O17whkF
dO86/eVRPGEDss+mYx4R1iB5ABD91NQFNxMVH2MRRWDfSFxtZG4ehjz47ULhMzqb6YUTGYza1jvG
lbiqQJ/aBoVp1BCyGvbqHPYoeLO8mMmfQahqDUdBAyySKd3daPgrgyHc56zzOcyh/HlPkcWoBHkC
0xWNfsY3FrsvBTJA/zMZRUfX9AkVQY+DAgnqFKGWUdc+BxSVJJJ2KF3NE8f7rotRuxnJtM4TGNG9
k/74KPJWGmfxuBArVB7S8zRA8YDJKcioWhWefvAKc0/HBWeea/4p8jmtzMXx593QeB2ZkQe8XRT4
eWozAJqLkxGSDBTN6VWA2uDPokUjJtZla6VFUR27HseWVbJy2uAtSsqHKSp26H/OVpzs0ry+zD4a
zXJ24AwrJJid3b+4CTL2SAlvw+S6AGLFduHzmfyVxtRwTFExp4tdWpXtsXMJaO9t8p9rcR8XKVH0
JqcP8tmCW8TeYyZ6VGaDgVqNd6YTw8BaysYscV8I1d3XVniVcXHfkQcAc4QGQO+BFqsYjO0NFspG
ln1AJpUmM9AjG1qn7rFI5cPYOX8l4vNE3ttEMiKLoanhUPtzHIbImfsu2hDksV6SutKmeW7qkFNz
cW4GKanFIvxwu/e2ZC7rDsxBsYbHN4M7iVLABUZ/T1jQOZ3tdZmNtJTjG6rJzRCotzErz+UYZPtB
Ed7Y/ZY9B8eyjVu/Ezc5L2aw0Vgsl6q+dPRLfQYWc5mt0hQOhQzVlxuZB2Xm2zAsD+SzAwMRHTlO
pQ21gIjwyqfDayDNMpC9ga7ijkyID9gRcYc5SK6Kmn9dV0vigjf9yRq1vS6z+5kuVZgbn4EL4XTB
ffN2bK1yGbRF1ziOH7ipP1cG/QbaxvhxRXETDDRJXXpUy3tkY4YmkzDP6zWJpt8Sq/krrdKbSFjw
vgeTxRI/WK3OHXaw2V1a91xY4gCQCBI/o0V8jLrFQ5JAJIkHq0tNtP9t1Niw9AEHdmCGHUYNwaw3
IFQepaP3jV9evHj+K7CWMdU0GEQE3KeJOQty95Ud3Jf5dmAiHE7J/fJZJk14GZN4O7U3GZO5hbYS
yNhjMZPT0iUP1TyBWxHQ95b7SVEKIAEDUwO0pJgn+4dwasadTuq/PCpZhcTudkxFCYbqsh9nEWiy
S0YKCEz2gTT1XMfO1ueivxT1IjE2tmBMReQKyeJ7c9H+49CMCxraaPZke+4m4w2VyNZXmI4lsiKb
hEtjpmvT6xMRpzuMhq9wRQ7CjFAm4G3EpVm3gD7RvEJTd+6XF3KqMIpzJysNcz8M4W/eaObAdBQS
+6kMUT2koPj5aJIk3OvWQk+MoyjHLjhM/nnMxh0r7F/Vxxz/VDYl4cGebxKeh+BuBeoB3RIvSl8K
LGGLQ5tupTY0c4TJeU6M5MkIJHgeGfZU7IIha+0DPYpMWiYh04ZkkmhUgUehMtt0WNBY3PvJrj4r
k73La4wr6pbXDu7CppxUeoHYnWLQl/vZD1HoBPO8iUvxNDXV/QDedSDbxAV+aeE5XNMYhVZgwfNB
gCWKFKCub7AhosBbO+Smb4hsdQ+9Q9q7EigIUU5+iim6a82E1nddmY8JYBWkVWSGVMD/ublfQdeS
JWFW0cbx1a0Ci2XCFG5vPU1on58WSxbupeFO5+E6qof0AwkDklWUCgnqiJVredT+bNjusjW0oOoa
53mskD2PPlTg6s0jrIG4Zeob4BrIgRiab+jAMw6zGabU8TU3X8aIXIpx2JL59pDRd2KZYNfIr0mM
lKumeWgV340m773AW28W2SHL6q9iEk8xCggk88zBlya48pe2xfAclwzu2Bxvjuqge/qXxpvotSFk
YC/KpnDHB7bPrV/FVb61q3fcCfSZSRrmyx9kaF3m8Qcy4KoyX0KjBYz0N6d6MznRTRLkQqF9L9KI
y4miQRm/sons8TJg33fv7ACCLF0oxh/Jqp4UKfT+tmQkm/NGKptSPrrYGPmX0itogAyiF3GCYTEz
vA6je64rqI1xP+wi/QwtCkpvnNxXiXxAEcncv0aVjBFk7O2XUIVM753D8omgnDsVrDIX6qc7zzvN
0cf4gaKSxzmk6G5GsDoJMq61hR57nTXeQgmna0A3Y1f4xisuzWuHDor6HF+ze4kyY2EnsDMZPj8q
LQUaUj4ft61RSFSfOtX/RIDFszFAIoJ5PoVQPs5BUDO/jL29jMhrt0jERYxeBsaO3vidTMxTpIlL
6AlVrtUNSy0NhOAAGAkqsfvoj97FrUA7lnNa7u1ZfeamJ2+zJO3bM/GccYMugLPQa7ZScC5SWxs2
vUNlMb9Xyu/XnOY/QIw/FRNrHLH2NXctYlNI0NNZfEaEfnWq4lW2nl5Z2US3ve3ktnGNuwzbogQO
RTeX5vXoR2ujten/RWyTsc72nKebumh2reeZeytik8UlZ3eq2blRw6WVB+bVdgO2XH0EsfgCk7od
45Cgo/Axi4YAS/q00kW/d6thj0J8DeeGgR2OOqu/2XhaUiB6Omse7A5hiEGZHF0Csmn9RJyqajxq
eIe8CkyqBorZfL5jqr6WpNxqvkaB0lRb/Ttd4n3TkIxj+fFLUox3LlVAoMnFWdzu0aWKokO3HFQG
yj9pnBN/OEoMjLySGdw3J8y/rPnNlEjceovKqt6hJFrFhFskkmZj/Bk7+b9qzP4wPKwIeyZgts6X
jbB5C4pl9ZHRiTMquyrEsF6qYcmYp7xkwNA7X166wCITiSetwGYIGbXc1k2ECVtjUuDI3c5FcdXm
xLieEHJNN7/LoVBAxxFHghtHsn56H4EdEBsz+9IWKEmDO/9UJWe8B2ftxj+xa+w6iYo8x4DVDkRS
Vy3X6unSNuO1icyjiw9WQiBYF8zh2Xwv1FhkDbTuNuf+O5bFg2ADSrr8dWB1rAI/u49764twrGjV
sh2WCl5ZNqGhJ10o56NR3x2grcVfQaFD0Vs4ZrlEo7yw3/OQQ5nACgFX2HFsI2079IBoXL6d6t2H
5dWnJfuIqYYccDQZBJqtq0bcbMJ15immTwt+gFm4SM1ha/spsSVKbzvbuonSPsxzx55FhIhZkb5R
yemrsWbS/PpHF63e0gem9Tete16ElbcMK2mGPmVt9tfw0DbYh8UqCIqXWOPHA+xBD4CfxXc1sWnM
f1Ydk2Wp7L+h5AWqK8SiNHVfMhdJe7/Q+3pJ6YpS0SMSJPHP6MvxtdMI574TyA5VAt4OBjbF2mAa
OvXiK8cEu/BJ40L+tQEhrQyw3NYGYE1wit/h4A124xyeUqbOI5PlyEuZpoTNTeCPhALp+OZ7a3jb
Lrb+bCf5c4k3PEKlvPgjzvVa0pFdNngA89jLh40MuruMGBRDjQfMvCT/DHpfFepEiL21BVHXmUue
l/td+rg0KnTPfuLQk2c9iY4r8iBBvSBcXh7GJB6Z9zH3AH2fgXsKZy4ujH4zEgKC2f2XFpAKl3KC
Sm0P4OpI3h2r1frxjeEjbIK9WmLvSwWUjoudzD76rN3mjGfaONpakXM/FtOrcMMN0u3T0jUNcRWZ
XUtJEfEBtyY5U9T+lRNyXubcADRLxNiHWQjrpWITjh107NIN72QZP86WdwPVtk9aOnujU71hS+Gh
uXNBFVq9Tfj/aP9emIqfI66OAbxjPMwgVEgJN0vkqEPHxSZt3/3BKXZWV6Fc45QahgKVTWYaGytx
vyY5AYOKBpjM+TWYqmvEvHdoSfk0WStBaeqXOii4uFjeIeuGPXNLl6EoOi2b/Bs5mS+S2N2CB7rz
Hex3aFu3JAiGQPj4cx18E5ix9NIidUv55i3E5dJvh32i63nv0NLAIaJ5mMPAVQiG3yQvmWMhLnHn
n+XaSLvrPuDgCscGsLN+RMrxQEzij2uE6yAtfyxDXikWbV38ENTx5rjBtk7Km5RdtJPjoI9G0j1k
MnmYJiYsciB/sYKAboSnQJOSrEeg4lTp772LqykDGTWoRc05XnFUHHxsbiu3M74JB6LYcumJzBI1
YM+kHzJHWzkbq9XPkH5IW7HGgyzij8EDl5k2xLQYv1YoD3bXHIUqXfCPcwSHMN1FC31CN/0Sf06m
K+wrmDkEdbZV85XKvFi108Sp2X2LKHjUzENWUUUObQ6/FMUT6VES8bNfxC9kBLTrEcuk0dKAFn2L
GDUynjyGNsv1kWaq84G1eBsJyWYWwCauUKhXQ/zhLgSoPBhxoyfgP42zMPV9bI/Py7JPnOxDRu5D
FDjbwUs5RXDTuSGglFyGtJW+jRzoYYqjV0XVh+lNX0NKjWCnjwJvFQolhsmCeOmDLwAsTvQrrND+
hM3+s6TBLstLJeSGDRQPIt8vhdRSwNSUxDsduR8GGTO1jTMzCVii1FP7IWRZqogMDQQD99Hgg9Dj
7ICMPd1izbZDmGyAZAZarGrONsJsHF3pAyabc8i5a5ct7UJeMARsAah6ojgFcn90dSunR4TJX3OT
hpvb5xQlzTFog79oopvT8XK4pNR1rriL0uplNNWHUXp7pyt5rV1OzGDcm9FIdFz7WtjFkWG1Wnt2
ZV9G5H9QhPGRTxAOKO3p76sStGDToY4McmOTe/pJVN2N+uhJQeIzS0Am6SLAZ5l4TDLy/5vG6bav
SpA3jjHC/WPApniFiZ8OEEpJYtmVcTLc4ExkXXcwpXoovLi4ejT+ExupJCGVayvGOAEJEEOspVY5
bK0lbjjpwXnoxL7gP/aBEXWYjclrXS/bZIkxzSebOs37e9rQL3VB8GVYsRZEEO6Rvu6BuJ4bIb7M
0b83zZpuXUsfRdl4gEf57PGpxritF+GOQ+BV+0bRzybdCfhrGZpS+nsPFqE9qFhA1Cb1V+RXZ69N
qN/r+qmlRRjMMQz6lqMT7VRi/Xa+9btcPZUT3VsGasBIQXYT8cms+39Cg/KvadYPTkyQmTxYZe0f
jVzx9hT//JZ46qTAcllaLBm1gQn1Y0v7I0xNH0bH8ABa5p/llF8iAtfPakRgQ3fesBkIUlUOg4cE
I1y1PgfNsqmjsfqDTIgjGOIotAzrtlytxtK7cxcJEWgvnDLutpbexo8o5WscFp2d3ZVhuIun5kgz
f1gRhkNSYw6yN5sEU3XLOtEnBI68xIsR5I08b+XZSC9HyU2+bZkQWnn70ruIF53+Zkb6Si7vYXmB
u9CiNcpV0h3YpAghtS1XbrKQZaL7CXyEGWwCrd+HTv3EdvFv6DAimB6UKrO7hIsOyBjT9FLY7QUA
I84ycmNokCKAo+5Neu7rteX+Eyb340ym34Co+NFU8FZ6DLXNSaJWCcCB88H19FEY8McADemM1Gyl
a5uM2ZUzzUxVwmfhlc//cXQm25HqWhD9ItYSQiCYOntnpp3uXTVhuakr+r7/+rd5ozuo8i0nCUKK
E7FD9z62ZuM99QI77tBOsJMweQZY4DeKhbgYaUMu55sGfhi5GWa+6N6ZszPrMexvJ3xW8O82rupK
VrDgpUcRyykg2YZWcvDaBcdJ8hCU422JOEqH0nz0aqRShZkSCJPmHUftKxGmx7yazsmAl8ZTM9I1
XuRGscCF88lqaoMHF4tYFrFfUZH13kINuou97i++fDD4o8JAOh7k2rDS+ZeKXUYIFWHdN1oMd8uE
HGzW/eFewYVDQSCzgCWFB1OInkiac0M//0gDYoCz21AXHaaP06Cpd8dumFkvKUZYVQiAEDZlpv1m
zp2nAQuUiexpV7Qaqofgx8qBdBOt6Iz4Ktx5IxOCNR7p7FJO9NtYyzdsICH0NXa04RD0Z4on+6Mv
57MduN8zvMzRQ+LtCV01PJxTj3Mx6d7clIHm2KWAUM30hDj+UQ5UadgZLrEpaxnwS3UowvKzBuwU
eUgbPpx/aD4bcOabeYwYUzCnQ9G4OqP+CpbyEUsX4CLtvK6fqsVhepe6Nf7nkDYLh6Facu38APUw
W30d95rrcDdi/7xT43ycI/uExaW6i2twGkv1iO3dp0Et2MZLemvt6GG1xkkdPbQtSjQbBWI2ZyNs
iqvcOTs2QCZwELBrL1ZfML/SuW6aVwFgiKWT+gTqHAq+P1vIH56rUzZZt3VE0cLJqDESBDOjSwti
aJOwMe4S/ybX98DwNyimZ9Evj948B5D8oCAkxbsgZAzN4tGugus0R1RQsDgUMl2psaS32T8whgpe
eMcfiYbT0J791Vi/RDzuEV5vRFAx/8QXMfnwYCjoYnAy0WuwynLrwRYx5Ny3+a1AbCxYo9e1OmwI
78nxexzMvcJzRrxqN6/Oxjn7cfxkNwTLNkqLm6XJ7+VQ+JES/wZRhuHA6Lc0QQKv16+EBN9LvRD5
0SkCRQiBJqito1mqk+O2e82WItfiNHY50Lyc8CRLpeTNVUmX1a+6FZX76nb+Z1/V/61rZI8kuKqs
jHgvHSYmp+lopmDkph0QLREn4sDIBz+InqbaPY4Vpnwz4Y2S+lm44Xc4li9Na76FdJi+cz85ZXDM
1ag2OshT4BGgHYZmoB9r8BkfwA9K6hxsknzg9kVwIh3vDHRsdQQtSGPcPGR+ZrJgFdddwljVLZPp
rt+XeX6qBJunpAcGULfhdT12qjgsd6YWF9EzAl87qKTt41IiL0uumbdMSolTDGcAgsCT0PVTlnFQ
NPaZZ40FJTbb2IHR2TpyT4yRGAs6QVR4/9QEJXT9Ez9J96Hl/1tijtGuGU9B7T9GfMPlxLsCu8yL
1/n3eRi9V4Tri97B9QUtZBJXJI37WaUnmTGVI0EgmHChZRzXP1NMrIYZ24hnDsFI9LhdTgX+Ye30
b74K3icWDPbYr0PJRjhjSxjWnFcD631YNYmh/DbLl1UQ+dGGIUz9WPXJY8J0Y0m9H3qx+bmrLIOQ
1hti4UY8z968j5HIgHXwaTDfB2Ki7Iy8JU4QQtMRr3agdgVzNzMOl4WNUhoxcsAM03J7LMiRdkHi
DQlLBB676ubcxuVT3egH11sA9zqntR92fRwRQg5p7zxkvQCWub4UXT5W+oA3CIxpbl+g5l5SarzA
kie7igcK7zjBuz5xHoYxeylJHt4BHqXus6tfChle15OQPw372qOgQLhbRjp/C3BhEysDr6j3ItR3
omKiOab1zadpN4rDD9ghtHmEz50ennz+ByDJX6ZmTbrB8ryr1xspigxJUloCwiB+iECyrKeRopl+
lmL67tj36vU2b/o3BGlaFADEVF3Jxjq5VOycECF+VGKTuNL5wfOyz7hiLhM553Yc6QZzb0OHVa7u
bw2UGJy7O4vyhIFsY5n1Oz+pz5bmM0ZBua8pqsFr5e2YBhGIFP59ODcBRtzmOXV4FwqODZ4NKcCl
fhq2/ICJfmkoBUeY+mo75x0RDZmdxX4euxeb2Coojvi5RKpiTeWmKABeVNUzvj1QsRbobOQaoc/r
BrpoxP3cTZempSVB1sBKiMfezdD1s3Z6jbPxq02wjXuuXdy7sf//bcW/maSidugWSXlaXDleehKQ
7BO4FqV9FRUn8bGv5/sqsznZ8nsFvHqNAhpny8tsjWfR9e9BPR78GJopbwC6Uviu3dQ9FfzS643s
dOY5WxLelcvv4GT7QBrsPHX/sf6yMY+f24scFZdRAQldUgPO0a/Cr7omWhViL/SLnLMGtMQ7cl/7
/+cuTZcRh1bm04nNw2Tqn952dplqP6RNj7XVtOU1NmnE4aQYT3ngfc9tjSwwUljs9ucRi1ptDVf2
m/dtwwbGXcp3DBWHdsWpFd0jaxypiJG0OhovlOWhugZu/OBaNZabFvisRWhpB5piYqPWjex34h9s
X7y+uofA1Z9LbIHJacrNos2/PtVM1zogT3o+dpLj1Hr6jQtrUzj+vVTyKCOmonW5l/X00sYBi/TE
mXJeXRO2FVza2t85PfmzpZIceKneZu7W3Iqc0GCB38Y15csyRfdtX36Wdf9ZNK11N0U9kD/bkQyj
u+KhW6IUxLZivNibp9guXxjAoSGMn54rbqmPCxAy/TWa8se40689ABYO6RLnBc/S4NYvbWHWprP2
vyxQh8QnHxfi3gyU1ocCMG5Cb+ZWkI3dh514EhTSygXHMYYbZHyrvLUu+xuAc9jJyxy6fXekWSfe
LkpxIs5dfys9RNEqSybSoyDk7DAmhzzRaQC7bVycQ98WR/amFA6ymWmqxwGvFBUu7XVO6dKbxJYg
EyA/56+cs0vkgGhRFT6DqUM50qgbiz++4nV0n5zKkYx+Kva/3XIf40gm+mbO0mNAWlvyMcQVmsHf
7APGxQZH/GLH2QYs8LfGutn34SfxUHwjTGRKVVwH4V5cXj0Tg1o/SPkul0e3ZWxYlRRPDuzF8MzB
24+eGxaEdtGvlJmedIN5f2alZX5ICaO6H4Q8MH3+G+Iboz7jIEZeo+nINpViPexXTrelZ/LSp91u
WHAzB6whPdAsaATghICsFfhVBMh1AT5AKaK0o+jyvVOxLhVL89gtnGT8Kf6vrq3Xyk8vtSMK1C2M
AMweQjHRKJkBHJQwp0iGjYWCacQWfeKZwXbX2HeJjuC3WPIg0CzGnBmEoTSBvsMIl2La0SQdERFg
0WQtzhfSe/NXofDOWclq5uBXurNtiExwvqxW3kaeZmoW3nw7MtfYavSdlv2Dge9EhMnt9xpakJtI
qMf0gDMIyJR6dnkrGTck55C9a0//FgHHY7a0Q5pUsD34dqpJA7Yfb2XSP7pugUmgmc+OrPd9P1Ou
jNfPjXZJZ+hqK2F2OENLatNh3mktUXQh4f2QzSsYq2d0Gdd43oL/70JGhwWrUvKlbNIXPY5o/S4K
m6pJhPT5QmsldNT/L6BOLi6jIz7qEYeemli3htYtzmh1Vys1P7LjUBwbxDspALbHaGxZYO9bSVVP
MxInTQFubbyIoJaZ62n1CEQ3FoNx6zktR6zoQ8TFo6ei+yZ3vvEyYKToCQgrYcz9WDfdgSjpVgQa
zRx66kNCQTn90R1QJUiJpI/zzjuYgtpMFPdyV4AKu03C8R8U4QEEMFxYhzJrVyBGlO+HguMFIZwX
h2WvdeWb6sQXgxOCJKld7RyHRYM56kucSZ8Up82QfoKXipHp2JXw5hcwDAHaW0nCvQl2kaS6Ftr/
ro6qt7jxHrOyuZGFdHn+8InOSXevcu+55RMMomINnY8ej0pKOUSv8R7RROTPMDaM3DmT3I5Bhmgo
TuvksFPygOPgGpC8NuP0CL3uCZjw6mgtiScQE8kpLTdEjxMbCCklRCXOXDwVjiGEhJ2QfAQ8JIxx
VJ4X7z2v3G2JsOBZei8Cd2vF9Qu7lR9EwW+ERZ78Yo3JZQje8xR8CEK0Gw+ANNB+cJBN7+9zK/42
oliLI0qG0+YL0/85AsRC2NK7jonaVWRy8w5tI+qcs4OdPQ+Ti0ozQn7Tu1+XJ5cTMRFW6kEEs4SG
dh2HB2IQ+mexq5yxRfAd1OVH6MirNy6fOf9Arux0R88q1XM+OF92a9EUXBW64cTYqU3VDYrYoQoV
mGsLd9J8wanGbB7zZ9nB2Nayboifsx+FNlLy6FWZz7ZfSZeJz3RmSLaJs/6Vz3POl+x5yNp3elzv
dTNTfMNaHNj5DxRv3sTevdOYczU0N2gigGz9/JQwcXnSCrdMMwcuW3S4d5LPLdoqQPlnXEgwK+c5
SA9YzI+NV5znfuEI21aI1EieCIRqzzv708FYmebW+7IAH52mtTGqiKdzsKSfsgu7nTNEL5Efn1pv
ego99dQ78znsSWBZAUpoWVOBOFlUXQQCw4k/PhRueqr6gTLRkdrrqSTrJqQ08LUD3EKrS3AGs0TQ
2qLAETfS+qUX20zV0SlJvIuj+n0VF0+tTx5dDuI3XKZjULl/nYBpdNVxjsfw8BJPyYekMreRDNCq
sXt1xwAZNFdfoxAni2p0Z9L/7LJ/sDr9M4r8kLrNZS47ql+Y5jMguNXgojYKzNvVr3zBdqx5dBn3
c+PSCJSnERFiI05Tq/eyaOS+HGam5PmUXUb80EPtvZikvyw1p9C5zK8rP9O41Wkp86OXxlBmnWS7
okutRL54FmUW9uBRLs76bUIX8ReTNO6/V5l3P+SJqk1kez9lgJGhBCoCuGfvhe5jRbNWoFGfIseD
3RP+qGz8V0pOHW0wvuVsuYJc6AOMmWSXBZyD4yT+rfTIEj88exW1LCkOxh4SEY5r/9gN6lJE7JYL
tWIIzddYRiSPGS6VwxPS3m/lhNYmrauvYsJuadMjZDyTvjVjxQmNCSG1mFwp16CpVXI35jqFnYKo
7g6r7umXH7HyTq7L8MlX5oilPFwnlM8jF7GWw1E5/X0ThNaWqiWsIw6gyar5JBv2NpBKAfVXQbQT
y1FCWlhTk9takCncBAAuio7XZtAlH0WmrlkbOyASKqhCVnF2udwEIc9e45FJm/3vYOkOTgXRycwc
VCNAm43dPLlsVvHkpFjJWxYzE3yUsW9eYln99qF71WP3t6vUo8xRnHIATfuyn/9/YVyDs6Sb48+l
q386ck2WHk5jMPyl7PBkt/MDL4Ity8kh5Qp2eQagAZ/7Qwk1SQF8/nQKfcvHjDxi3gMGkz9hTNec
P57LmBFTXj+qHEpq5T4srvq1LRi7YdydvbUmNi9/sf+TcqrKY5+zhabR62zbmulZ2bwbh05sip72
kuDIVOgfTy4AlGr3byAQrWEi7ceS4g5gpDdn/SsBTss5/dcS3iEPC7ywHqNxlzXj+xKszv9musdP
urGn4S3R3WnBlB7lJX6SadMkVJxg6WAHlLOUDnoZd3JOXkAaOncNSiuaKVJphLtcB3otAfc3cwOC
SfBwD8jlVfk0jf3z+heAbb3i5aKGAMcl48htweIa+vWuT7xjNPQvS2DudRDtmMmE26iDXJpENnuo
mA4/bFcMbWrrw0lnUK8QprEMqGgdeJKrwDd3MDi3VNFCY3IxgBOwRDMbzCvvCjCJymj8WjFOa2yF
jr1XXlGqXe1bIqUQb67CneXOMPoTm9o0N7PjgyEJZX3QmJC4f7Ag5TlG3TRPwdHAzbbUjsUzLl/t
TnfhI1FBzq1DGOmC8rgsMRVSkAiSx16LVTfAhx5HZ5CO67GXClvzm2KdcbieYeJaMORGr3ppy1jl
F42FBZekiZda8IDR90Yyv6noHmOkrolzq7QNIl5sSjPhGNJu2pLdQcZi4a9TPDSLTLeC1riMbLgp
q2s4yqDcNi0H2a1l5fhPak1OdxsOU9Lf17En4q9aVplesRwug4PUzF3wHGZcxN/eeFCUSXesseUw
LCwq49PKrOahoEC02WbZmHQPZvbxr6qY8xqjd5XoS+hP9RusXaV+VGSn7pcromo+y9ANye5XQ6Fp
ATIw/qhZc1YrY92m08bGqomdd5xkCtokHUnRjMwvX6n2cnl32AMGJjMGWt8DwNcWxXie8I+JNION
gt/kZp6B0/Z8uiQWE+YB+OHTsbBL7miO4377FIa1E/7xiwbaF2pQj6G2Ykjd0KWL9Q0/D5NI7hCq
YjLkh6ZiZSrSgmxqYQ0171PQO+kdjApa2dPCgku10x7C4L8yKoJp63mOsveDqdhhB0Qe1UtHYLlA
3G4Dwn5NBub0MNuxT59xaQpESiwO6c9grBxPQyB7DIhAJXQdPKSpxSXyskhYqMiwxWCQta6P9Jl1
3ZsWrTs+NJU1BRcmpDG39lCn9rJxfT7lisbtrPBPa1rujK/ZZ3hab+qa5vqfmA3I3ciTGDVG18mu
i7sWNo3PdzFUpCxaiyUkzbK1azdPLbLPswti4VZlpMh+Kij0jJPNbK9eqMAVi014zjMFb4QJP0yX
rjDBXPyTYYiNY2PS9WY7aB9QGVwkxpSkEaZ2MqArLJd/Mga/3tApsJktJEbGbvnoWT/SGWz30mAC
qcYXeJd6rtbJskNIVkmK3d+WvnAloYhZi+Fz6FnfP7pWeQSj2tSiZLU1XCCibpMYLbnNbEUNz6Zu
2dsRYJHlIvioCbl4i7umrOSrN9td+7z4Q9BMWAq9qX0gC2uZN1ECuTnyDE/AkA1EmhDHJBPHyd3m
DpcaHFdus4FnCxXpRd85Y7Pg0iSjVbBA+yVQlJEumLoK/sYEkRdC1tEYPpIQL5r3Li9tPAed3cz1
szaB9L9U1zcdO0nK4LD5LMJOVrpbJMr2b9IgO3xPS99StSB5c457Vxa9nBktYz/7MUTa/Hc7qvLk
kw29Pd6wrtdheM9GnUypiXTLcGzsZGbxIxMG1vaud0MTQIvrFPPNKU6bItjrOBDDy+w6kqMzq9Ws
ml3oh/mETwO9PKLyAXdGivAb0zR+6kfIpT1HlproPAoyP94DTxRtCletMWHJnH8qguGtDyfVPaUF
2pnDboseRJr8ukmqgGRNqWhajK2B7NpdEi05ens3IIultD6KVNK55kigIlucG9GaxGStMRCGXfx/
wzbDsAzmrE6jnDhgy4T3HaujMz6NcnZXrjJmOh/F3LYctGHoWoX16U92Hx5CWuzXb3wsnCm9Tyw+
C+0nVTlAqmIJWZk0ILZay711OjAVfjjctZDqZNu2H5EA50ZyFyym/smNJ0aCCsZ16M8yImnjPWc6
Vn7acYsRqIuo5xD5IsjBeWAKGexmpIYmcWLbOrWZTUxk5/c1jHJIeqhGR/SKqG3XaXZXIzYmvsZu
7c4EYrtIqfanS8ewuHVi0DjKpFATFtrcJTUdbFh0uuK1Sty5eKbuKp3rU9lWNeLzvFKmZiVaZBgT
FMVjgYIDWHCqe+2dO0K0hHx93/YJPYWBYrh6Z7fe4jWULfiqg+tZCqiR+PcShBBL9fBP941Ko/Vc
asdrLzVnxIqcg9NIL8yJUoO0pEyGQfxs75SN2K5ZDxJQ8UAOh+7ACI/Zu+cMYcg82EIpXpXoZNJP
5K0EVJUpiwxtgnWXzsOh5XjK63ERpercO3jhDnvcmtfKOnlMNGnyO7uRlgvysopaP992xhYCp1c9
w3c5VlTjuvM+nUPtVg+jNhmH6yF3XVNtpl7MVb2tcTaM88GKx6D/NxFp0Oj1xMuS+UVME06cszN4
wKhvVlQ2WX0OHW3KZt9mCEDXtBHEcw4tzVTuf7DFhGuf8ZCNMaBp33JVfq1t13cphpkAFu07mce+
vVtsryiQ5yOIM2szrjSZqW91Hc5wwPcB8bJiwLfmwfPHITn2aHJsDpaO35ktYMVZqvcdmEIQThPx
bQE01g8E0yf/ebIqnK7gc9hCMDmxxj50DrarIk7UEnvtED8NtOXwzC1rfHSwiY/mgwkd3HWJbq20
P0jWdoMIGCQ+m3cIV1hr7xh5RwkBAozLc7kdZNtE/0VqNBECSBtXyFm5IXSFjFbUudQbAqzG6lFg
hrhlAteUDkOhpp0A8+2Yfqbm1vZZgdOzlKIas61XW2Xh4nfMuMVTi/YVyPbDSPsqLooctm3AhkAd
8pJSn5gK0VpUD0Cn4ngHt7zlkEDXLNDwJLCd6Wvqoqb/TuGIrm0pHvsveADx0oHI13OUtJ+5Ls3y
jzRUuPYutdFk+QeMAYzVgUYRkqwYRZOP/E9Ivy1OepyJKm8dD+pHyQpWVNbHVBY0yKCWZCUM+qAi
dhVYYKvtfdaSw74fzOI2hC8suM5LbYz7YweU5OzAOPgAuxR9IZPnGygO3N9VEd9i4ebig7TCTAiS
if0inyNZOLM+tWECMYOgmt03VAtPBK+ng0VesTo0fVdSL8+Gr2MpdodSl4/YKqPwLwsJCB+KFLM2
+HaYDxIa0nP8r+msoSPgySPuLmeP6Ufj/xJDCBmJQWSlawancRbCuMp0UEXvcdX3wJQKz/NHuhQ9
I0b8GJZK2oi47twSXKv7rImf6jCKl+/Oq5W/HAgd2UoT8rJJk29hLEeMKWRYOeoRn3qcDTt2cCWW
VJDmktrZKBp7FIIWUCP14FVIlKF3W4zRDSJXdxSG6Zd1Cqe8xM4RDXUX/hdjGNDybmAxBP6GQuZE
aOJ+OO6ruu+c+GSaytXDkf2AY4mNglzeXYuYKcq2q2EgZSfCsa2+SWi8w59a1Jo+2zQ247slYNLR
JCzHIcp3Tqs1jvmgHvy3sABi+jeJleGNRHrOUP9b5Rq0ELJ4WfLiBtvT+z/BaJsUo2GApMreCxoq
M2PSQaxktKPWCnk5D/8fBfLKROePLjHL8iNp7M5W6Ber7ruJZ1tTuqbZXkTgsZa0t9h6kAoxwYb/
MHzGUjj7LBA4xixqwoKRMSFnm16I6WWCF8rqX4VFmLxQ9DTpiqH13LeYcG231uWu1G4+/LLdMvFn
bifF8t0TFcLQV+qA+wylzTjtBYR3FDrUdiaWFrDbfHxRpzkLKehMfDo1GRwjdNE8LCkHm/9Y5Aql
B0ySYTny/5K4JgdXCvcHO7Jb5P3N5jSnMdCJSMkvtqwy/y9sgFzBJOdBn7BUGxESX+sJMjKYZDDb
Ydga+U5S58CGUw3/kgFP0ICozZX6szh1u3cwjYI+p+bR/uMys2g4k9VBwBRlIrGu3i1bc+Lb2KGb
YqCOQKbA/OmJGPqsXkFaEVXN4DJAgu3LKg8f+K7rLNvQ8B0yrPKmOS/+JaiNwCfYSqARDVI4WH+X
eJIVosoc2JwtJ2yZPBUz1xLPJIlgP6bnt5FLfj/ni9/d+w5QrpuCc0IOyeSYgB4iawYrMzqLIJKe
cEqfO053ZeXWJxtnPfxHJdmckXu15CDve6+u1oz6pBDGwcHkBaSdqCvyNUvkzcQkZNZx22y5EqP3
xfvFUCos5lz112zxFHGjsEjXbzlR4RwPAJwS6Gi4FjiNtODlMjB4cWiqf15rhcRre3tt3VN5URom
ZGTkyCPF/rxGEOM4KOu7Km6LzGZDxjbGO0+gderkLFPuSMzrDpNQ8tcF7qlv48P+oQtJRV79zeUd
B7IMaKjpfWTMAtJGkauEi8DkvAt77lLJyWDPp+Ex4JGnBNfb8auJ9CGr08rxj+VAwvTNJ3ZOgLPu
fNv5O6eeYE/W6sSG4DklMkJ3KUYWd7siNrtJ2nB+NDB1ohZ0WoOhm3JGnEo030dUwvl+gPBxzBvQ
5/WdjxNi7TOXIJPfRg6aC+d2SHZBCXNqNpZLqwOlZsgvLYbh+VKUdHPBiGhDTJG4v4uiewIU4tMT
YaPzc4ejk5rgrLwkiQ5zq/z5X+XrlfbAk5YExzSuEh/3sZmStLz3QuGJq9c2QJ42aItjAmSMyW4e
3uVtPli/RK4FC2AZJYryHE4rJeiVkIoIEttJgkf5biij0cFm7fDPE3KAvvgA+pwtoBdxRr0lZgiL
pwihavoiGb8ebcLRE1Ql6rhcZrb2NI763xRKDN0T84+qpm41n/Nsa5oYb+IdX0SaTMyqsiL4HWTe
E5ViqCJzuMUDMs+t4lXi6FVd6c2/aqxj9TkNoCdmounDOP/Bdxr6b6m7dBpHQiW83OOym9p7pPF3
0n/mIm5nIC7s8hv1hxUzhDPAmczxesSn3LQBAMeAoYjrDKBp7zSFjdNP6qUcT68U8iwVdt5ZB+M/
1h5K0qAIJuYnG8OYDZXvhqmuXih7iNTvEKo6o0HDGjiQ+8YX4jFotT9YkCF9Q197IVTVCFR9LPjw
j1J3WD0poF/W+DbYf2SeBVeQZhPVgyjohLO0bDaslpcnTjGasO+0m4kEQc/1pjzadPac886OtKgx
qmXCjPVLwpk15XLumY/RA+IHVKGHmIuNg+D91sg+HoGnu0DyPy3FgH8kDJ51tTmUlp2VjypMkuqp
abK5PkQiaqGxlAM8KnZoqgSFPTP7v+ZV0xIlmbA/k+ZLySbWPzUv2+SBOHYl2AWWtT3flPQShgeo
em1D2yZtGzhkMlwrlL3KSpknJiee+59luj7W9Dj5nKvwdxXjWO9KW3lTtTUdCRCErdbK6QpnXM24
eysq3hQkIMcMM3feZyI6dyaSEQHeiLQmnX/jq5dyot3goUyLA2RF+leWRffBZopL9pkoTlV8cQLt
OCe3iMinUihk9ZuEdgw2B8goEP4npBpyAFn8mzVQKSvKGRzqlIvsasvcuZ8ZC18JwsPD9lL2407q
ZRd2g96tjsnu22ETrV+rW6J2do131aoDS71o6mXvnKkpbn0Og7UyHBHIypDKq/2MBAkpN4AXncqm
fWxPdAnW7vyoVOGsgiDiYKugtggvbE/t+l7fRggdj3UV0VCh5cTX0N13ITkCTkzLNi1LKnAr1Tm0
KLOonEwms/8iN472TgArtgm77sEbQ542jgH1T4tmfxg42H9lLUNtWLKaEZEkgp7tRO0HD9n/I1xF
7j0Nnj3d53Xufbcj597SMFXgeBJtgdrgL+9jcWkAhl59u2y+JMEClJ9sGEIeBkmaj1kwmvGIahFE
JSDUJm7/jKhbrwtq3g5sUHbiUFpDdO+Tbou1MHtSmNdgapLfOeRJ9lY2c7h33ak7OWCuYS3luFgZ
tD9GLQdPKoGiI3Ygpr6CeBs92eKiWFwQtDJnz8Z62sXJ0l2rpCVwO/vMtaK6fQdq5dxUjXsnHOxk
g4GKZNJgVTTQqgZmFayXVRP+Zy15fpiXYcIkmlOToCdjPfNjCr1gLUFIr1GK6UCozzjHtaJHeEG4
7E5tAAaTdLhPmYQckkvdleS6AwZNLBxUui5rI6fB6gRin9Ex8U/n/4nLnl1o6cotCNWdKjVny5LY
2R/cxOdoiYhT6elv5PrPQ8NRI1KcY0EF6/gcO/kxBIfIYJWkXflaAj5Y7daDaK6Ehv+UGUVemV+c
1nloX2cUCbvwCCG9TWzBQ+o74zA9hsiGfQJ6hAwG0Aq+XsYkaVE9aiqge9vjLOl3HOjnS2wYUFoD
PPGGJkQgAeH8FLskwkCx+hGfoWoPaljWLR/SUbgA/bO9X7teyPMxHAY02CuPCJy1zfv5qoioLDE9
xbyDsfQeOKI8ixnWQxNYB3dWgH3GbRLW/zUF4cCQ1g0qP0jXpcurioPD2twuE4rCFI14LopNF42Y
hDmJROmli+SuS6sjq/qLzXwFHgg1Sh3T7XGnLbmjj22tuh6vtihvaTNtUx6SWfyLl68ox2AG9oN+
6W1kFztZp28F8y9czDNdxxKupXN0g+IQ8s0i0O1L+WtC/Ji22MqSqXsGOrLCy7j8YT3e5nHzoHuc
ETVQ75LGlDXgJWz/yKGUY6/uZxLs5Oiqj3HdAlPETugFA8DU3JQgt4QVb6u77DiDpAf+tELipPMC
RYr6wyX5sCgP5gC24eV7oNng0NiM7OvVHFR9l/LvGLm7pPFPKR1NQlIDNS2ChzKYfget803Xuldu
xmvsjRSiyostqB5algPr4MWZgrO07IfVo2ky3iTQYc66Iz8jaT7vfHJSxeJ90Hn7p2lpVgYrEc4k
952Pco6PauoOHdzovE8OuF3ZabivDhj+cpTvtineWH9BCdcUr8yfBL1PYSB2g6NxPnIrI4nhMsPe
bMGAgjUwwr2yzbhZ0L56JT/LPn3NA/91/YurPdfPNTQfhyB8uo0mdURRRvn5on5jW+VfdHMeLeDH
OZQRw2wRHz/o43jnOeKuCjAs6P55Sb8SS97DpTxU+fSLoHiE4PfUl2+LL3ZdPp6jIj6FjJwp1w59
d+uF83liGjV5zmewujXtQt8NhkKrwGOHP1hI980fMQdXoq3n2K5+mmrE5Oeu5RYXr+LDePzlKZI0
20VMppZjsdDSSc90JnJ6fmDcjXxn9vjr4fyvqB3KcjaPuFadlCh1R7+FS+MnAWmS7fExd3NMj9NX
OWcseMOmqacDjq9bTObUAcrA3VjRxWM3n8N61VmAQMSBzi/RC2xGwml438VUIabJe4HtwG2nR0S+
ZyHchyD3d21t/Y+z82qOG0nX9F+Z6OvFHHgkNs7MRTmUZdG7GwRJUfDe49fvk5o5sxJbonY7Yia6
WyKBKiDzy8+8Zm1NWHIDYKTnsmzj0pNDfwOhDtXuzsDIXjCHwbnP8Ur22gi8L6SrluZEtMw5Rmwq
KcGAVjl4Vvck6BKbxqsUBjINdwX2eeXWMdPL+iKAfBsZBcr8QBzzL+owb9zEutJQg7cjAey1XfU8
tbh4xdb9EHTwK5g00Nk72nW6rNESqpxpH8SRF+JoIaGaqDKe6EMuOlvxDAvJuwIdc7BrZSQ8GTBG
wneVfDWaBkaxSVABm85aoTHBRKJKbmu9Oll46CiqtaWRtZKhucJRm/7m1HbnCd1UI7I3aq8hGJ2v
2Kn7oiq+ra8IjRCmWY/yu3fA4aSgCQKUeEsTG4kOum8v6yK61ZAqV0fiJORCTTJf2aXymcdjdSQX
R8/V3TmRdU3dvTMIC9QLQCSnU67ZUpFxBc6eWklbA2tZwffZ0efd1oHyPATuKi4hKxH7kDe/9a0Y
6om67PDj1fRyr1EtuQyckLTqXkENHkSkPczQRfmQUqmJlz1Rlxc74uU6xT8Iat6e571xlARDXqTU
heUxxwNe7yDnNjJ3YMSaURvxqpALvrZHA5yBtg2cAGlbOA1cryXI4dl3sFQdoUPMRpkdyncyIRkh
X2/FAFaXEsYxswnzjanuzhavMxSWCqpLScufK9zaUX9lduFNpYpjHqBxz0ie9GHRi4HRsu/NCtFm
ZOqKCAvMo506uCv576KP9yqBpLHLDezzhq7FGBrLxKT8B00hRnSI4K4BHAGbkC8N5R59ggunEp6M
aTJmJaVA6QokK0c4yQB3dx8cZ1jXVBuJmKUCzFPmt6sUuGDK/tQ7ZCcJH/K0UopXmT8kLepbQ17v
A83YVnAt5bM2DKQcY5QLB7241pwaAkqsehq9zUVnwoSuONSCCrCMHpWgNQfrNksZ1HT2qW+mjTOj
GF3FHZxazVz1kc/pN5Xhtmq7u5gvI9JpbWW8LUW5Fnioz0bmma5+ypDHthC3150LmkSrnNwiQg3b
EuBcwe52yGsoceZpmALLvCPLoiXtS4Q8dW+Y8kPeWEu54SZlgt4Y0qOLw4CCZLIdOuzuhVkankQQ
5ElzEoMPuwreN6fy2E+7oS/24DDvFf3VJ29uao0DFWpSQSMHuqDdT3spRlAM8H2rlEEn0dpg0dRj
hic7UCruTYZMEAYYOqTui4UBwqLnxeIPc2Lkw2jmZJOwumG/KW3zIE+XNurkeB++E23+Flw6eMBc
sa+myQSPFO3MyXws6uAqhU86U01EfbafHXIUiAIHFah7XAM2l7cO/OCRYedWA5lJOyp+SlXXk6fK
CFlAj5tjW8hIXq2t8FlJ45POJpdq3HRNV5JvJL+bXPd45XkivmHCs7FZnLnV3conzKzlZJjzmXzf
a3LlOW7xsM3QyG9EcR0G7rUkDculywhp0eCDoLn48jnlRkbTggiPNvWFg2iG/GbhLKJllTKAqrRd
iuGGmYzPwIPYLi2HGr2YAcGsDGlTjZCUq/eQyM64/m6SBmIjGHYVlUclR/HZmG7adoIxlJ+qEoVE
P9E2CXQVtYNiAMWOMUe3ThH3MRp8xLFIk7y70QIoShZpIZ8zOP26AYLlpO6uEP0Voj6bIcCKQ6DX
WVqrChSizGh9096qITU55CVtrlaSP2SFMBjV8jjHmCQX6X7i8Ss2HWHShYFOHIAI3IghOuFJIKLQ
Re+tPYqBRrF8L2HbUx3y1OXlNJA1Uw+51wrdfVb2N43AmoM0SrEQqvSL15JEt26cqyiKbmR0kIem
ZbiXNU+tBPRBF+ay6Y1VO/R7l4yjZ+xBDxAAh9hjvUwCldwhrr3DMhk19XlldcZm1H0k/dCAwsRg
HPVDJnVNgNAz/t9M8OItCjogqoS+eh3xvks/3fMWLmMpqq9/kUcwUhBbyUDEDvNbrj1V+bHq0VEg
4jLJWqQjmosy3Yb05nOsz1n7ZHI81V106jLgSSwpVAbRlpRKEYnnZB1S9/EuzpKDAvy+ImOzjFf8
2FH0tC9qQExxWpzK/KlrfUgVDnUvDjvYom+ycH6qhL+ZiJtu1qxVWjky3ZFxs4yl7DZiBBzr+M2h
kAHOvRcXfUKa7BrLap48N1Ru6iQ+2XOEIRFOWrUTI5KHwTcUqJS45I/GYeIIG+EFSiKFE8R7HJ32
hhj20SAbOQHzS9q/oA4uUpnfYU0o0x/TbQ/yJUvCYpSMHgppy4BergyUaVZd1dHw6M/uGqT+niMH
70n9pUfBoBP9ReEbO3kut2n6ADhAqj4wJbmReQmqH19reqjdQKI5Nag75ncqeb+p3KeCZxKiuG6Z
aAH39zKQlUi49C2zB66ITJV8wXbrHmVkYVS6pzXzroJlA3uwkWcpdCHsTnCypsIBonnMwv6lt/XB
c5BB6dL0SZGKMaxSZqs7WWKIrNiMSQvM2AEsiNixkY9Mb4HFUHBid7+pE4gqCDph7YghCppsRYDs
XckwBDkg6nTh5/uygP+qGqeWlIBxItrc0Rez18igGjqRs0csCEgi0W3aOJ2xrzuJjgfqjXzelQz+
XYG7Kv+UpWUXzIcCLCUKwN+2S4TZM5KpB7mtmQ7vmGmCGdIhJtbmjc/xXrcTZjruWmbsE+JIGlFG
7ne6UpcaLOBF43KqGRnkH7/ZBFW76WFA0rtcdY049uJUU01JnmRQ09LGX82ugNQnyatAZdN0Ck9D
7VNzcJAYL1Lbuhlne1exfzMV85A524jeWIe2tZEFnzmNS50qLWuTQ80USVDbMTLcjT1EJEh7Zg7o
Oc3pPwcbN6rOCuIE8kRrES/u+MJOdiHTwJh1GoPYs8kY046qFbPWFcfysiTka0n0lWHmRh68crU4
MUqGvNUWXKNco1Fzb2XtOrMoMUMHnXJjJa+nU0fYVElVBTuTPQoS/ZiM/gmwNvs737pOT5PM3NrQ
BxnAHR08kdz0tkL1SS4FBh0PMlwk7H5HvSpks81vNyivy+ynr/uNommwnLFeAeyFyUwrTiXOLEXV
vGFNSlJjeREiNmE3H9gxXkM/tALY7fi0Tggf5ASbPBwvpPhBTsqVKulWtSww5cZa/hzmu6sAPL9q
gx7MznJLcBO11fd6VpGKI47A5oI7fU5CBXXyeGkzdM6hxkqjWCRWcAwrFBaOzVk235F/a+lwiRIy
JV6+MsqYOWK4sjF+o3eGrbAUkpF6VKEEcpijcyfjWha5W9YyC0H42nOTD5dZa52sGMRLcZJprjxG
GYxCx0W+Uj5pssMZTThITzRgDkUy8S0cgzXpT6/QWfYihMOU8SxZHPLrco7vrEFc0KpDMFPH4FC+
6fR9oPGSakTs+rrIh7Uya0fVvdLyyCMjZPlhOoSM47ckpRltfGrfDFJ+pb6QsbNr7etZi9cy61cI
iSUrsKyH+5oqAqOwLa6bXqi7t5i98Kl19iZHIQ9ZxmWdwgMDC1nU2M30JItMJZtu5KXkppOZkU/K
ktNbk+kUGWASIXJWOToDieaCImVTxwPDVZ/BRhrsM1o+tcjOjEshTTkrNXkB+L7nYIooehXHPADw
OMnyyNWx2bWzlSHFXgESz7P2blLFgzB+M5VmyVNx03wrw6s21yf8dgiNbr3jgN5HnLWo3jOErT2B
N1DWqI8mlGiXKOgi1xIyY15YtNMsBKfK3GV+NOtvtjtfx+BwnJrBR3EKdeUyRB8xsqrrjMOW4dBO
vgfGoc+Jb+GsE+5HPX5y0NBIgQgyQPZ8skTJDGfV2Sei0HoKskfZc6B4DjX3oMb+UQYEGYJVx6L3
WF5afownCiGvklmHP2/oJKToC8oGA8MID6bLFmmnXRxMjwYmbYyMzoxDr2UBVqbUrLwXkoSNrlc0
ppKz6ebAmwS1wrgYsumh1cGD09IYs/kcZv0rTr1eOwDSC53sYLoFeZi1zw3lUHHeulW1CufoQWZT
AFaQ3mmzb9UxuFhZudvQFRZF1HtdkV1hB3zNn9s8L7rRbt8fBz5Tx/3A7lwbbrURdERYE0gLbpMU
VUPoAQjlIaYw+2+xpIKzQZuapJSEu86ShPmxlV05zEcqS1OPoeVugdow6ApPahScujZ/pR+1tat/
tSl8gqQkb8meYDOLd5uKolRbsuj0TKL+ro/+XhMMxCNSfLdpLsuy0tA1d/ZJPV9meq+tZLwtRPem
BdEJZMreQKfAd50bu+j2jQ9eCflUL6YHQW9xZWTKWbYWZQKY9tmWqQ1SGiNtNd9H/1mvggtMuN+E
z+geCC5BtbmvQmY5bcNYUh2Ns+zUaI21kukUJFgcUQyOwmw7awW4O4jAhmtAJqiQI48PPr3MBS30
9UTwmAode7HkmQHQXojumtHSQqjGVeUqnOrNt4StQ124doJ7GQt1tX5wC3jZdJ4GisAQ/RmZgISG
de788osswwfOS0Y1l3rbXaByh9Ma+zxLizVGLSvwofsmYegvlNxglNQ+yPTYSPUzgMUjweM0DvGX
XAnPKGIcuZ1Hp+iJ4eXKpoWAqNAXh+rL1Ifn3AoxvVXNr1PcXAn2cW7o7RbyJ16FWMbCbzm2avaQ
D/A0LWdbJdPZqiZOE1y3XYt16KffHhrgvINWWjsXn1I1OliOc9XE9kFJ+jvAmCcmsi8DUrnfau4B
whgmZBwXMhn4dlCj44md/KXalgcElKYNDk93KAne2+AFl50+X9NlXCWKAfUtOWg1lph05nVq6BZo
oWx/GEaIA2e67SlopXRrQsrdtYi6K7IJxUkVxsOb1uIXJ/t5xH9kDhKXXl5pgRyf1IMbwKxxgMMs
DMuCeetfRyV81pb8J64AuSqI12bWRtOCdVMCWRH8DhDcy6aZbjEwY9WQqDpjEV8pLvwbFC9OdSfl
SizzLVLMbdP58CZdZQFl8Fjk+dEf48ehR7GoZaZgCi5bhHg7GQdS/B0Un2/BxIYmLzehXUV3sqJK
B/06YLVkFX4UzKkv2264RczXBtzfXMieEvQpegSUprI2AsrKXEW9Rg6O3ZLN9Nc5AiwbhT7BuVx2
+TsFxKtSY5FU5M/9FG9RxkM1t2J46SKoBxX9MNjGsSaYdXrjLEpon4holl7Q9u+K3dxFbnv0bePC
ohU0CHczUdM5qXEFk84D/7mWK6dwEGk2G+dkqJOzHgrtS2EnV3FUr1o303E6nc8GbcQhDJjMVRtZ
26DE/hRZPfbfFK6mmbzkY7dyaHUOvUtNaO5DowT8mCFioqFrTTZigjbUpOm4psN4RBUEjSrsyafo
YbR1DR/t/KGKgQoBQHgFu3VoGl6vSGL8gfrsUaTKAU7N/RDg9GUrKDNZzeBJIwUUiIxrH4yQVkd3
I1i+RTDQJcFFBBZO18bLKoQLmRWNT63oYg2sxe+zmz6k+fCUWbbsaSAq2zBdRvw4ojoy34WJaZ8y
YpwTFV9yC1w7iIY7G08UEDBwksB3LCIgAzDcoEXkzbGZGLaBb0N6sSqeJrsBKp3dF3YNkGhgiJmr
OlDRCh+2OUyxxRRM52WMd2z3zrbqeFtFM2Rp0EGMPGxVVs6W++6UMENCAbGmmV4MairAyRbTDXXt
9PNGn8xrR2seZT9MJsUmIFoy+v5oIvGq5P0KuNt+wqHMcRNv5DBj5EyziHJYtpjHKie0sSwcLKU1
c4eiNTrPLVd1ANukOoJoefCAVq8XWOq0iqzsse7Se7vHHRd3AmjwAFfsGmUU4ifmFB7/f4xD16tr
hCsTjkSFmUKA2JeA0gIFhll6AvaQYbBoEPWmQUQdxmfHgTO7LTTDmxxx6/Z0nl04rlqGroqjXxno
koPJ3OKRQ+cy47E31C15CK0tRQnQwWQunVs4Ud0ejIi/0vMKwFvSUjKEHlbm+AThcMOEP7sFPONp
HBU0E7hvuBIM37qcNKqIj5NTXur47bQYCCS9hRoS7OaZBjs1TGEw2vM5i/X0KI/7aBjOWJE4CxDo
u55fcA0jXysFeHLaxRnUsY08VwMfDaO4dYeNTLNkRwwuxQ78wjFQFG8s6CiOboa0a7gbRM+uSLZq
Om4NUmt5R1Yf1lZWctmQThfKBJXP3Xf0OPwgf0sN+xSY49a0+nuzM17GDCV9NwMgTArSucEpgMks
+azhIpjhamcqNbbtEOHl0AkZL5zAtxnOZf4A1E3qMPXQW5aNxbRVEtVZPQ84x1xOcR+uCrv05C9q
mf4UI5e1y1Wxd1GeoBMfnwMybl+QtgobFQKaU7FNaUMrGy/EatmXkmZINELdplqKRquPKBnfd7Xb
eTlCZbC9wwN2FOkCT6PHSPMzDkAmsw0cPnoJCIZXm7jpcsBgcXnUpjrYAqKsrikMYi+LQrK0Ljx1
Rrlv1OgrccmWHeTmWkT2uum1fhummbPXzOa+RewZ9RBl76QYselOdJEH0bvW2zezqiD7ALdbKili
d/OU+2WKYmF17BUd+ffGwW2RnXyi+7gJnepCacIrKRFSi/QJnf9tVA3XKZIZmAKeK9N/KXQqYkyp
QDz76n0ijNspxfivGx3KMA0XELkPY71ALGbeYo8JKMdBNQjy/nJUUTgln7nFTh0TBMpbtZ2vBsu9
JJGgI2yaX+ZKMv27/LqOuvcmHLxuRow4soSxSt15uJSz5Dqgn23RReh4JZD2695+4X0+pR1iswnC
XhS8eLQrLxTGG2E3uCKS+m/Myb+s5vAYR9UVQWmnlc1lx6RL9m8d5kGhmuYelgEXij4zEtRTjMXj
M2cqQrIjKrMtHURNv5ra9g2mAkIlxrtahccmRkbRiAymvEa6AqUH4kYQasJZ32J5zvHB6AZnjRva
bogp4oOUQDUeBTKWNCi2CvbTUzPtoW8sZUkmV0rfTxs/qElfcKzVUhjrE4XCFKo3pYLMgEW1J8ci
4HvyBYZFVxmjcdgVd1MAQZvDPh6YJWZJWm0bKVzf5eDz9CHYZH14SvRkndXdU56nb3yym9omDcGD
5EK3VKR+21XTVl/jGCckOgfamOzQuz4nvYHjVEmekWhA9abcMbxKAZOsFDt1Gq/h8YPX56ta+Pb6
1d7in6N0K6p1D5oMpWi/HWfabGxic0CuLZwU5EWTo5OHpCftWzkwzm2iUJPYGUAEKLwxzMtbcenn
6qk22rusYywBXP9RsciFR8bkGmc2bAqvz2Eymu02d4FVTR18BoBhxlmztRAh+WAnSFoGHcm0RrhY
ona7WOYY8qOFTUD/TPojoNG29XE8WlZBIht87jXGjpuwQJTDobrIYsy7kgxhlyEm7sHAWOeheUVs
ZRTpSDsuCALoGTURLgeNShGbOy/AIuHVuK8JraAptP3FmMvVMCDUavcjdhpmWu5svrO+VEVW7XxA
W/fAIzCaH8K9bibwtdXHaIq/KIlJUyPR3vs4BXqmWPiaVJO+iEo6zErGaSZ3eKKHl4ZubPWSNoUm
RjpxaoJ5BbKvIY1yzbguY/ulHatXBrCPUU8XHNzlOQocewF91zr2Wk6HUXaWMBjE86a6L2qYI5ro
CAYmeIIWcTG7ap9n3QgXQIP2CpaGuR5e4cR7TZPCh9gSWYiwKBVFePwuD1DM5jLGISldtLLMvHZK
N1Zj9cxUhzsblZNlYsXV0rfRA9YcqNuggb7kpnhsyKT9Ljsx4HwCNgfV3q4uSIGvajQO6SYordQk
Ahwmc9i5np4DzZ5ln/qqp9IMe5JNyx6GVd91F63enfWiRxEO1imstFue8k6Pqrsxdejo9JiUuSrd
YhqMqao9mA0g4pZxhuugAQrG0CEdyh9ip76hUvdsGLA9vW4/8pkLKOl9rUfXoRLvusi9nphqTaGy
bhTqv1oxie1omDLVQyWmhAUWm9bOxEM5IELklXqTtmDN/N65SjvrhMTtZe7We0UJdwxTTzM2SxL6
cYFS8z3MJQR//OLkI6uJd5i91L+5pEVrvaMTBfjuMW6sLbjrizx30AorXmbif2erT4Ml6PypRw7S
d8vubiOmCosIgkGv2xPzCvvCTyNvjBkzOxUKHIzL4hTBsKK5q2vz67e1JtJq3eqFgyy4ejkaxt7t
GS2Agu2Xdt9gahj7EP/y57iL91mqHAtHA4Yww+vo0owORFis0VnPF5S25wybEJDP462Ga/pCHYIv
1Yi1q9GmSyhnfGVVubeTPF6lk/ESYeV8EjQK0X7YBlD3x7wALwIh3audrt/00LuLAMSsrevYK+b5
oSnE1zyncZclvUrXV4WxhT5mAYLFjYfboTRGr9OM+yxNv5Q6ks6t5eQsbMH0qw7X8MBsnroD1ngU
SPr33SOjgGPi6Ltpii9JesJLYL0d7ODuSfPHL+1YbrRGxfs53xFW98qA7BJwFQTVypEDKm/waxoc
EJsYko73HQoZizDTzNfSGdNzHgaQp4eZnS0UlA8FKIBLbALEPrSQOZyl0LudpLQgxZBgX5TWmHTN
lbXBnaF+GcrJ+BqjHXOooyq9TVGWOFbwuZKViUQdyGSfMN1oHa/USph6YEcTz7c5XnPrtgswI0Fp
6K2OpJtkGVnTk0iKEigM+BsLAw6U7gP8b4QFDMzx/Rvi/iCdIJQzAXF4wlqHATa7+dE0zGI/VXNw
qzjIB+iVgsR+iC4mKjgxo9AKeWqQum5x3xZ1u9C6XnmcGtvycBAMPItPsghde8fLuGjcDM1SG6wJ
OH14hmg+MMsmwzPn6S10B+b5GhqsD3RSPcuNntXKfx/FiGQTJRlE6nUI51LTukNAlIbeeF8wXIiH
5oziaEU0jydOzxodjIjx47Bt4eKidrCxq+Scm6q6DezmBSr7W0yLHELqJU7A9/T+noUyXpEmbHtN
eVFc/bbLoNOVjbAO+txm1xmEvAs+XXTTN/01Jl7IM6ZYF6QIhrk2vPVS6+/YINm2JmOAPkBqSsMI
azxfx8fCjZC4pBPrkp8vVBOtV1Qmr1wDLnlRGobHvzDIS9yXFpviVTp0DyDPAETZ84Uw66eYldL2
ycNEtwz+273ew/XVM68SuZda9rMQxERbSlPRjkfICIxnyqCBiXU/g+LmQMCj19axCmDaLKzp6MRU
moatrscyvhh19LLKAf5Q3Itza2GNjGtQElLOVlZm73NdpcK2cxRl7PwYRHWFm6oj+3dGhWYrrdkA
KeoIB2XgPV+0zuVEdy6HtMK4wDypfgDNDlwKiijawm7Ua9YJpPrEWjszRR9KUnRAY+oux3C8iImE
H8/7urFvojI/9mq1Ekh5hYJwpNb9DVKLHlFpl1rlbWbnz9PYXruh/tTCg0K3RNuLpjnRq7zC3nvn
86wGgaBJn6XjpYX3E1l0bi5GeuZbMWgri4kXPRPLQ3iEWWUNr0TNlFPrFo85qI0WAoGPO/BcAZ8q
LT4OXPlWEVip8ePo6S8dhDyN1Dg6hX+PzO22jCJiSjqd08S+c4Lw3PGQFghyzKjRYEAGoRt4snKr
dtatHSJ8SplzZ/Wq2NhKhaE1v1C6t0XVIRpTVkzJp41oDQZDtDiS9DQ26hkit6cV4shAk+6/UL/G
trIdQYYBkmQJg7yj+UtOTBuy7KyDm/ouZIlwDVXwLJTiPVfM+RhbebdKWtohot0hNOBZTo+YG6xs
ZiEVHDy/fnQU89Gchje3Zdiu5Qhn11L3vaVFL9RVjOooxGrpuFbcqnm41ad5ixLQlQYQfIkd0uXc
omrCyClfgIAmOxRVid6jBc0wi64mE+RiGDT0XqeTUlnoeir1l9QGzjhk29SGREjnDYST6j+Z9eDR
s30klJ5DpQe45vPgFP1GQSh7wt2uwCURQfnDZDKCl1NmU4tVisF4x7phOtL6jIVAHuYDehwGrVTk
GVPmHUDJbLpQuc6EEYPsOLiLRia9UVcfkQI/dWKGbN1Ch20KxjBR/YyK07zMR/Gk6/ZNibXlAvLA
pZT3KScVLm62HgQsAqekyTvZ2H+4Hp2CuyhDBwxAN9YBCvMswYONEpROC/EMExpPjLJ5QjDkkCT9
bR5FIEvDg6j0VzE2j7nq3LKEH/qMMZbpOyBnFSLD5Jz/9UB1XkE+51K75LaeBmcLWc9ZORq6r6NZ
P/tNDhQgHlQAeyUDFaiSBEblYaoNBc8A5HaEjxjnH3/7r3/+99v4v4P34rJIJ6SQ/5Z32WUR5W3z
jz+sP/6GHZv8092Xf/yh6NDvqAV0S/7528s1HE5+SPtfbTCoc4aj/d6qT6FdnlyGr1WrvXx+dfMX
V9d+vDodaZsiu9L3DdRrrOFItyDuLf7axdUfLz679AiHqdQZIcVPpd1ed4V9+EuXNt0fLx01JlIr
KTaULjSbbVgY+daAor7+/OrOz5+KKX68uqJlKGInNVrXKYIjPXW6mjTr0bZB5PrMEyE4fX6jXzx+
U36A715uoPiqH9eJvg+a7pwN5imui7/4hOwfL42sYqePZajvzZTUsfGVnZJiq/T555YX+cmiND8s
ShvZpljXhbYvMv+11Lt1SN+ArsvWgQnym3v86tnIP//u2SQKW801nG6Pam2KRC9WpoTzzz//LzaV
afx4bcNATEWHNiNF3t+xGDFW85SiY05k8z6/g1yIP3tC+o936FWmFnlXaPs0FCdDm3elORwNx6eZ
XtCbCrcy6kFH3H1+u1+t2A/7mOkCtXFkybYXcvATCq2U8bVSgVPPsC0Kbz6/za/eyYcdXWvQQNXY
KfeGWljqCm3YHDBjOjurv3R948O2Nh2L6UtRl3tbS76mOdJ22A7+5rNr8tH/5JUYH3b1mHSCPgb2
zlY8HkTWgupqkMIfjnmVLis9Bt3Ve5wd+1QBweszj8gSDpK/9s0+7vTKoGPtJNMeJMwZuW20osvm
N9/sFy/f+LDV3aQtbNOIJnC0SGzU+apuYT2lybrCn866/Gtf4MOWV3tqdMMIpr3Dfse4oo42rcDy
+fOr/2JDGh82u4MmWKU3yrh3ginyWsuIlr0xG7vJbbvfrK1f3eLjnm8rh35cN+w7giIkZSQ1Jv0O
Km7ym1f8qxt82PK84bmqVbcnuW9pP+Iq2qA57bQXnz+iX+w948MWF4afNK3W9JijgWEd3RHPuhkT
lc+v/qsP/2FnR72GrohZ8eFbJTg5rVVsoimsvLohQf1Lt9A/bO5ExG1lGU23j0sUPdte29qMMLIy
2X9+/V88IP3D/o7dMauHWuv2tjVB7etTBUU0tCs/v7r2i12mf9jBNcJcmK3M7T7MGGz6GwnsiTOQ
v8OqyOc1jEOwX0CWkk3pxEulnZesB9hpaNBGQF31lQpK8fPP8qtv+mHDC9iE+LfYGSpr6rWhIppt
Fn8tIdTl+vju1FWCRiR9UFd7Jj3jmnIKwy5j+t02/8WpqMsv9N3VkTq2/N6GLN36PgjliPFdECAt
BqkOtSAwecXwrBh4quuJcH/z4n71sD7se7yxZt1KunKPtamzKCwUXMWAEu1fexUfNr3QHLCuDmd6
kM9iYbbA6rI8c5efX/2Xi+7Dps8bs481lDP2Gna1xfQiyP478i1KqZ0Ir/SmPfvhqZjmVRUhXOHs
UIZYZSCjm6DcNoa5M5n7ff5ZfhEh9A8RokPaMet6zuZ4rk6JSHe9r12XUiH28+t/y91/cj5rH+KD
0FXVmGKr2EsCp4qIZ95N7RJ5vlqc3ckqMQExbSQGaDEHCQ7FkOVRr5xTCPE7VGrQn877hM4APmbv
OkIvUE6qrzYwJpp6bpBaub9JhG8w7Yo6N75tZ06d3TTMY3OH1L5K7w5RqQyZc5exIWNHvXS5y5T3
Lpre1hyPHnRms/IAoFtgMUfjFYmlyL4sypKh8FgWpYeeX8RIZEBit4enoeoO1m/oieGS2Yaj7Eum
AVSxBH8IkMQPIN+iCNjvgIVhgBMCjLFgOatd3j6PuR4DcJ3nwfThuIZIbGEpPFX9S1YhMIGFWQ4O
6duT/68faszmW835VpRTHQVh++E//3mK3mhSF1/b/5a/9p8f+/GX/nlbMILPPv7ID7/Bhf9949VL
+/LDfzCFitrpqnuvp+t3VIPa/ymD5U/+v/7l396/XeV2Kt//8cdbwTORVwuiIv/j338l62bNYpn+
p8yW1//3X168ZPze6aVuofpU3fuffun9pWmpu2317wIladWxUVJWNctmgw/v//or7e86j1q3Hdc0
DcNyiTg5vdiQ25p/F45wdMRTVN2CPc8maoru339lCGbrKO9BpUNsVvvjf77+5b92wb9eyc+7Ah+S
WWEIx0beStcNhkWOLuSNvo+oIkX/K1WCfDXszX20nbeBh93CmlHEUln5vwtDP8bQP9/tw8GDf96E
5BkQEsgFX7UjGLeVv2EOsmQ8sxQP0eZ3hcCPwebbDUFLoMloayhQo8D849cbRNW2Wq9k8J/ShR08
ZIUO1an8Tcj5EF7/fJsP36tqMwMxSG5TPpLgvg0v822DX6fnr3yUBdfKlbPH5O0mfIZP9d16+/cL
/b6to8nj5/9Guz/f+kNagd10xlBVvsDlvBnuzXWwV3fzUiyGXb6ONuI3r9BgvX56vw9ZkoP5JB+P
r2p6Yq/dImTojTtlY6JHhGmph+7ZPVFq1R/K11gsYEat8G9/DJZwm/aAbOFXbzAKvqEP/tvVJZ/y
nx6FaeiaUFnLTJt/fNlmNsyu2/AooJSu4BcwI9oGa2UZ7ByPGbO29g+1122L7eev4Ke3hVKBkLGO
oo764bZuV7gajbh8hYAxBMt5U05vnHUb23R+cyftJ/vHdSGmuY5tWPzvw3LWZsKIL28V78QegYzu
WX4/upY0rlfGul7iBz/8ZoX9bAt9f8+Pa3t0bRdJRogSzRu09m46JO7t50/wp7dAFBKiEK/NER+e
YO6C0YlQOl/V9pueHAJxV8RPn99C+9095Lr+LnVEk2T2EdmEX3Bu7ouLdAXkcO2eKFgO2t5Yq1vt
Sdl8fs+fvi1HCIxhNEfVP3bnkDrigK+4ZR8p0N6wL8z937ycn25/huL/uceH7VgVTA5bh3ugbbGi
B71CAVtZjku0WRbmYWKIt/78S2nyZXzcZd/f8UOahZCKnfUAXYnh2gZv7+7UboHKrJgk6Adr9/nd
5MU+uZk8jb9/a4jKFllHG3012RUgOaif0ys2E8sSQcyxn5cZMIW57H7zHeVD+9Nd2cwaLXndIJT8
eFcmwSYMkjZf6aNxMWE4lWD2MGlwyDJ977Qbw/hNTf7Tr/ndDT8szrrsS7Ub6LzEO6i1m35reM1O
3/7/NRPlWeGoKk0w7kTn0/6YIZcz+AUj5Tam1+6wpvfAEm5kSPz8pf15q3Eb6hahmsI0rY/rns5r
ivPOALRluCiCL1oghV5/t/D//I4c0ikViTtXJR8yP7wjJUKTsKwQzdYHhOknd4M686JFdRDUHN5z
1gZ/OQbwHRIB6QJy1Upr/w9159EcOXZm0V8EBbzZwqSnJ4tkbRC08N7j189BaTQis3KYocUsRptW
R3fXSwDPfu/ecxFBReG9FlkoW9hXpw3Ipzc5O9Nlpb/Xg++/7OhjWuC5p75ecN5XE/LDNcxL3YnZ
5kxP4a8WEtvt+GtZBMfrn1/7uXaXncKXGQ6iUwqLfXkjIMNyOC8B8QKDTpovCqGfmzqx4VmeUZVE
ph6Zr7106C9tQTUWuUieeEZbe1Nvkpdgk6/GR8HBmowE2JUcXraXOue2H9Iy4L8PzW8N//nnXxrG
65WnQgN6flK6bcHhMcmDlYCpNciek4Ib2UF8nqxNp/3++Ym/V23+OXS+PPCfWfFLuxlK5AYsEfPs
8BugF1BQBFcCaaX1bkRR83NjJ3bl35/yqAsZVmGaxcinjCxiK6YnIh07xG4lbgIfCXJREvEK3lcl
rTBWnbI/V2I7sVryAwzVWGa/ZS91tKvshkjXddCvLCvArd9JG3Wri/613BMVcuXDgl6hDzfOrJen
P64pIcjWgXkB9Preq0S90Dp1oFUIy1dtuE9q39EFeTW2H9oY4ELPPK3y7Qbf0JkX/vdSzfN+aXn5
518+7zhwzKuQXbOo+Wv8quBWvehiXs+cTGBMNI5wT7jIz43+OXz81ZdNU4XUKEuibh4NohngdoAJ
cml0XqEJwdsqe/VdfJV5gJGKD2mfOW/L2ShBBAglgYwI/pruxI1xHZ95A6dfwP/8FutooQ06IxCj
md9S0rHKoQPIUro/P+/JGdtiul6OuhjljvoUMsaSY5Kau0JRXahzsE71EirKVY7IM+xv0+JMdzr1
SLKosc2mNVk7rhdjtZhh1NGeaO4Vs8PapZx5aadmXFQFsq7wPxktzPdeg/FAa3OCG90kuBHF3tYU
Fdu6sQNhe+bdnXyWLy0t7/ZL/2zGiKK3aORuVV1bPpGM8bkpXTk1s8qKIimI8kUS6Y4GXy2WVhha
PIxUXKV6hSKEolNSuvAX7o3EuohHMDDFqz93+w5n7pS0VybuwSDClJlsA/KuYIcR+YcHKdthy5Xq
j8B47bVmawo3CuinsEnuS83EtymvIQI5nXJmjpZO9bCvj7C8xS9vCZwp3ziz4KGt8D9/Tl639q+B
9MYr012CS1iWAqe7HiArILQ5M5xPdoYv72/ZFX1pnFzwbIh7Gq9gqMehbvtcIHTk8UJS+Hkgndpf
yej7OOpyqsBZ970loZutcDLDArjLPdGlJEQ4MQbbnxuRl+99PDt9beWoy2F35FJeoRV5Le8sO9kQ
93IFDA5NG+q+Vf3K7qLddKtpJaz1VbYK6wd6SOCem5lOrkVff8jRNIkWD4txyw9ZjjjBPr+Hq+UU
Tv5a4kR0ci9boeRrNj8//qmvqSCFpDonaopmHDXaBEWsDLXPob5/bFJwexjsDJOL6+L154ZQSv79
ptmO64rJkieSGawftdU3OYEFGSdsVPLrSAhgPWClRai1KPMLqAmRCJOBYC5ZZqXoslWndraEXxLj
PWDbHthGqTsTM0NzJc9XkqEQ2QocEPeeCSolM0u4WQIZPNMW7dBGq6K1jvXV8sM7wSAtQ9rVSbfP
y+haS2FNz0+VyNXUhLTfgKMmgrCLJULLXsWZZnFXjtgpqvlGFIgni2VeS+8m/XDRRyW3CMpeHu+U
Esm+T0lCgccqt7cyq3cfaMRzv6XlVUPjdXjwJXKQtGfycTwT1X8nWniJQzzlcJa1z0Q41CPTjJ66
AznxbGZxe1v+iqTbnU+YJUprKJ4Pnc4dfIQfJMlJi5Uuu3ZwghEnwACL5wN07N0s3MjKMyLsqx5g
LTJra1eVxgbZrg3CGrkutCphXFWicllMjaNB0Wfac7LpXVkII6Ti6O2T1qbbOCTxV3UA1a4m3ScG
Hvf+rEOqSzeQbPHVVXu0qWszSX8DY+PlTYu4G87EtI4CVJlo17HaENB+rzb3KHMRjPleB3tFwITS
Q6P0S8gkYuuaPfI8LXEWvW1ZVKRLGr9jM8BNLRBG2OzIzLAj2XQSuXI4pqJx0LF5bqoyWYFNtTPU
cbUe2KMxulVNj4mLQwTOLgxKL4gXokd5K6sC9xCjOw6Fq4ykMJH1Uncjd3Xqrs13Y/ueaOPGzOdt
aEiun6EJDYH7IzgMsl+GMDtDSkRADLdS/dQBm+oqwDPVIJa92M3TXY2toGvfGo7NlMC9Xq4dywgO
RIcAD+2dSgXFkSjbhV+TgJdL+nfsvFgMjFUQ+JDzYAyT0TNK3QYO4EIodFP/HkzR3UTySqOLLnxr
1AnmSw18IOowneJpDwkeax7Ii/oY5+yQjjVBs7jN5ldA1HaUvQlluhIX+buK/LGY4LtAEbTk3mtT
eSWAE7NIoF1wKy0uyRhIWJBBloTi2JdPNW6gsAMLb/i3HfC7Qr6WRBhIIwi0yrwgK9PVaXAQfUft
N0HHXZKygQ6374hqKxIdCyl0QFmBja2vyHJZLRJUEaW3YlyNCzNVDsmP7N25JCwby2raOH137SMb
FsDZANvmb+/mJWhW669Fouaa+Bprpws6eztAso7JFa+62a7rkIVbtVfkQ6Txk5D5joJOdiDko/SJ
4cX+TpwAcTmGQx7fNtcCdwIzHwsVpqyEmOHXMcEzPoZuo7z1bQ93lfHekFacse2+DkmXUxJcQVGy
aioSnPjAoAJ+6+QfIodyMp7UkFuXwoCrWPA1WlIATNlLAn3TYWXxq1uTTJoCel9ExFkWfPoCj4cJ
VRgfVWFbYeo0rPZi7GNXFmsUNvIujhqvVCE1AMvRMrcqGt7vlao9y0LsQdu+hvcoGrhykrvWuGsJ
Jm0C8vzUePF4uikH7jK5N6X2oE9IZYdDyXQo4LbBA2sTg3gAFutI4+hl1mc4qK4E7ETAozZ2N+kM
AgbqgFm/CuZuMdsGou4i2ofg+q4zH+sil3TL7Tx3pwpIMWH018L4qvndlunEKQSSkZm+c2gxARd0
U2atZ0MHfiDgRHlNAihdHGkkFKl9TcovaKCoVjdo7wEWhHgqf4/DUxVAqasu1fYh0J5FdXZUhfhE
2CZ9nK1yQbs1m7sUxMGcqLYQJhsmgTGEOoIG2e+9ho+RNvJqnjQbf5sTEZw7TPjfCF/tuaSPSAkr
8Zil/qoMyFs01wqeDPTZQIFTWyRiTICZro6lY4blRdz7Gz2d3DiIDz5UP0mMNmJlgGCA0piY9gT3
SZoquwrumKLB5WAsJOK5RrecSBvN0Dx/uNPz+VC293Hx7JeHoRfXGaB2UcZ0UBeeIBIBV1wHEnaO
BGzJCHEKtKtekvGhqUiCgczngO4kyUlbZWtqhywtmX1Gt4Xx26FBNnRC2FUN/PSb1uHLDtemGe6h
wDFGICpBOCt6FAPAiQ2/Qm/Y2AlI0AYNr4qSR8m4CgYlMtVeQaTyFGxh9NulUYG3RKnbPKky0ihB
dTo9o6ok2DrpmjYcqUshQ39tclMcNyt4c0+5ariYxR7A8oIDjb2ei9q2T91JuhhFQobV8JK7f7dh
1hpH3TP7X35XbgTiuyziA3gISU5s0KCsQMyMZLqMEb2K4qMJTd3PbjljrHst8urkyogViGLiB9B+
W2k+iHgX47WsMh22CbCgx8wSrxIBByxgKgVqTipstdq8FMg1yDArFsgaOpnAWSnelExoUbvrknRL
yY2pFQBj9dn5qM+r9IKbs40hCZdm2e8CBaRd6tuR5ZkBdiuTxNSEFHSFOx6o7gpxfZZVObKGVV5/
9hvLWxTfXJOvqsIEgHhbgbpNLWQtqOjGGN1/8T7Iq9a6whRDJsF8FXSvuiXZtZG6gr6GC+GNAmZH
M93IQHQHTdgRs2ZHUwZKFZBoVG8IWaPzp/smgZWoOkKJklq4jUhlUBrZIQwJSDJGvRxbvPhhBPpz
JN1oIYio4bXx033U1OvMEPazdZvr+IDi3O3CbI3FAW/3ndp8SgXTnh9t9HKrRKqrzDAbol+9/igq
IF0Gi0kjtuVScqVMvVTHdz8llZQ0JxPDYwiNuso0VykeBkPfKHW9LTDthzIhH3yEPIVxS8B3Ihsb
Xd6hXfSUDrRi91pOBLvhzBEked+geDEs8LBl4FbaMxcn2EzVTQBuK7MYg1FtV+TPdNJwkYFrNXQg
NqO5EUGpUUpd6XJ+gbDgAMt8P1T+xmz8Fbo8d+bML1cjRcMPwwdjVADrJd4Ju39XzCt/vuskyyUf
cB0ODMZ8/rCCl0Itb3Qp8wpcFxgH7NQ07DS+IYRpM40PBFIBv3qvQubKBdpRZxsUvgvsUlT2uSYQ
kMtep3gh+zEODj4VwwCD3IydXxt7p8UbE4B/aCYFKBUONjLSq44O3EPXDF4Jq/L68c3q6SfCs8Yf
XUMFoyuFQ3qtEYbU+L+z4WOAgjn1j1UOML40LifzDf8WjDdtMzbaU6dc1/lTVfc7fZocGVtnYAyO
0kBGqhyA5lXOlprEsrrilsHMXtpOveNdsYLUV1MrLNahlVFLW0sG7A1UJr1hF+lqwPcj5pa6uk7T
tykkC0hpX0d2ukVj7BQwD2lJ7sdEALySO+qouGY03Bo4nO3U17dqIK6RLLLJ6jfJrDgpiwqYIhzB
bNX0X930YJqw0kA8jv2q4MEiFlhs5N5sGhuiqhYfC3t98nVgGTTh/NJnQA8LOEPRwo/RGeud1+FT
JWW1FRY8eskIUkcnJ+HZ8p8JR7RF8VOZBwcoqaOnLySowQlEhAIj2SjuKTd6E5WhKWrx8LWYYLJ9
1vJU8njQShkshPTS6P5DR/58YDwl2OcsZiWVEAYMtYwtWdGYWTvwdu8Yl4z6ogJLYsE7ooQrk1LY
0vEsYsLyNNynFUjXadiambwVNbIs2mKDGemNuK3bWLzUZnXdtI0Xh5QnjYg3fdWZe5BnV1IoufVI
rlnF2xn6fWCxzane1eSSats6wmot6rIHeuCP3Lnp90XYrjvsV0U97opC9GBIM+EU6yhU1p3e1Q6R
utcEl4E8TZ4wNO+zxWQ/3vkqnIpMvolYcelctxAIcLLNG0PkPlyu9Y2MilZRyl9dNdsz2IaE1SqX
hhVmpdE2ZSAB6XoyX6TR2MRq62LjxA1VPZK8sqSk7Dl/s/alWBSNihE+UlqHVdvpqzA1PiOBDJKU
smSHxWZmt1RwyDOwJJaD9RhItwL8ZBJWtqUu7U0FGnMyvpQsWwDq3C4TvBpI6iAxjAKwF8Q4xxIZ
kdL9kL/k4WPeQVmSU29AamnlOyXCk6W/BVgBdP9KGw9CcWtBxomnYk3Ip7swnoR21VaBK5tvs8Gm
SDW6S4hy96I/AEfnFyqlK/fNeg5ivuat1YExAf+zroNpb4nTL9SjB8NqbkXR9G1l4Rb4BbCglC1r
iRCWN3hrhmxRkvGWWOjHosnZ44sYdoKNjANfXLg/cymzScnJfNe4jY+oy0U3sg7TrU0g4ZGgiEqD
GJOSKaeD626Z/V6uyLTFtNRiR+Xcc0ulzzErkGADiepS9oznhIWEhMk+ofPVmzRTtloqP4dWfhEy
71j+9DJWhpe1VLg4iInyg4lNUTKw4fYL5Ci57nTFGxNhXZclhysEYvRvRJJ2r3xmkeoZA9vDBGsl
kbcdwNsyexUz6v1sheMYe/1Hm7JoRU9VdmWqo1e1n8xxr6ImOyPcx4wI3k6ZPXKZHWM27rRBdFDV
7TLfXCm6sB18QgsksIbUDMROfE0K+WbgoGPg1i3TdZM+qf2LIEPjR0QpxQYxvApEUCwfgelQD7wK
gVHGmLmkSNzKYn9vsSfws6eh2yei4kZGeYiV3ps4d+SG5yeP43g3GFQMASW3MMwY1zPyEPGxUAs7
RgqXE3idBhuRNRSSJFnJ0wuGbFO4j7uFj+sKFgXvHBUF/aOvp/Vc3M7VFrjKSisKfHzEHhMWGDS1
NxFDTriyoKVQk1Hc+8Rf/ZIg5M46O11Z84Tq3cgPIptlQ7nh/Fr4D1F3o6fwvzLC9PyO5aU11wgS
gRXF66p5kdnc+lgxOe2YmiO3D2X6oIokGF5XvluGVFooQHX3aSECYB7oFKo7yOYlmI2LaaZGr+h7
i0UDAay3lGASJbOnmkBiAgZgLFwTGE9dhhjIhMJq1ZAGo34YHRza4p6t3mNrHFowrhlL3lwlrqY/
6sVuKGo30Vob2nbJDx5juivYjKYjaOC6GUkn4M8MaCOFJazM4AMBLwTMT0Y9eXjbHJ/Vs7Du1XCw
yd0CPklJiGw+ibJNVWv7QNrGGhC8VWNCPrHuJ76WuZvr33DC8f0gKOQ113TnPH5n1+uCPw8izdOh
CvjhSi7pvP0dxsY67F1dPMiSJ1fwt1mxBIXTYfgkm1dkfNnDxGdWmcf0dsRJjQue67MmdaIC/cpM
Arbkv8uwAqXuPpz2efFg4g6Uw6u8um0qSDRNu8Y9nYm/olmAI+pzQCBMEH12EV7rmsdxFg31M5kc
a5P6hIwcU4yv5eGRg6ZdMI/CgGfko9qXH9oZ+dKwywlfSprNXHGuewj854mUWWyvF50G5afbzspN
IL6L8BrlZCMsEG6qO+3cQrW4TzXYbG3m1UrhjnNP5pIKNGgsPFiDh7hicWmWE0z4UBuSHc31LmIj
2bI3rqFOGyb6KAm0Y8FNDjWuhpJWpf2WMD6qg3AQ+dKt2G0s80KTEeKZD1P0qfuP9fiObdshFMgz
pdLtev8Q+yTghiElHv+ir68pdRHNaDeK4HR0lYllT/A5Nsv5vSk8iTo9WtjjmAYmPBDtK0HZUDBh
jnsf4zzmdDuZNLdVMsLl9T2BFpCwcqBCpNHVxoXccmBXrk3w9KkEoKUnX2gxC/WX1Sx7QinsAEh5
ZiKwr2OUp9ckdl+NFL5quEeJP8NUKp0Y5lrK2lgAyy+qp07TPQ2AtwnlINfwtHSpE8gFLH3lahy4
/IMfpFXAWyyGbfxC6MpOaYYbwLW3gFC3VF78UN9DoiGZSbcjA0eo9gjDitMAahROQK1E2D3RABz1
ikbfEHLladzcDvGbHtz26q7GpdNagaMusNYJOGgwQnBpyFd6EakStbqw594FjO9dNZMglw3bCATu
kFNpuqfe5RlGs6ooohQQt+WICmVUeHWe0s/rjRwxzkOczYXm5QmVRt1yFzxSImwluBSa+iBKv7QG
DEr2KHJ9ovNRA5CgEuhFQyNfKtX4e/aS4DZCrfDMod2ikgIbV13k6kttcrdAiJwEwwjuNRWrl8z/
UA2oJ+wtLD/j3JVBe3w2hJc8X+gP4VrLOLjcBtNz1RT2PABU1seVHwYPQSI7Q1Ve1hEBWAFF295f
p/1VLVGetVyu2sOJvJtsD6cEBNK2ExK3GKnC5+UdsRwcCQ4q03uTXg9D4EmpBHpdp3Qe7SryEFP8
vk1820bYfjnuZgyvqX6LuwY7fGNr8T00j2n8SMvrKigA+V2J86MSWduaDJ0yFg8CXMbWJNsc3EBL
r4Qnx6kYoduEJ15Jyn1hmJ6KJ27sSR5JJmrErFS5py3JDFw1GuivB0gtoN0q2LCcSIPqvjN+l1ax
LcQPwbrMZrSLzWfmU9Qci+3EbrLqH6MaTlmw18LI69jJlymMKwpzKcxCuO5WFTP+qrt6UtAkV1cF
xwgQB06rdBdlq+zKRFgmpQs82HvS7A6W6aEUdOP+Fq+vK5M9yJfzLEuk5AIjj8idTH0WUlBrEdM/
i240D5ukm8Huz7gp5OdmFAiGICWHicwyJ0eQZReY/D6qw20jzjvc1/e93oD2jyg2I4bJgp3P5ssK
zeu2KR7brN4OSUr5Md3pjXVF4A3F6t6Vahh2M+Z2KOSipLsE8FIj2ta9cNNHwMISUYJ/kHaYTEmf
E3w3yIOrSS8SyCIk9VXJRZocauruUJVdDeFjpKPCUTBWt8JG4XJXoMxeNs+1+iFbv/C6OBlg4Zgz
KU4khJm+3cN8BO91hw5wg61tlecPc/C5rGehpCPpYKcywujPb8g1wwrD3JVAy172B+z5eo3sIMs2
pnmpWbkgmGBzUAaSLhLFXwmUQGTgVXEikd3zMSi+W9f3mvIusQmzWmYEt7S2/ciFh3oXpKE3UMot
qYxXpnKRM9Bz4oiiFHZ+7gQtzP36M0qY+XKd9daLeDrMGrH4VpZ3Vv6BZnuhKxNZQuTvCEG1C9c9
2/U2u0/gSvbqRy/cyu2BM6mTiY0tdEC7yge/g/F1Ic/bjF2evOwKEPBxVowZlWB0cbdTyABfTzSc
K+nMqIvAhy+XQXQtiHiULZk4o13HKVL2hxsWEg51bi6UK40bJLnFBhn+VoRPwi0YwzJC3ZAS1iju
WzCcxK0O5UG2tG2tvgyEbEiFZ4DUiqk1KJHsTtalX7Ddu9a5ESLl24YMRmzERVE/V+GF0N8P7NAj
ohzinHPkKDmtboGN7jzS5ZDJxJepwJwPFHJq950G2AU4mEkxfEJZkTeeGhxScQs7v4FHEZPqPDQ9
BBgyLCjUI3jo8uuqxPTO4UTmgFzLhNVMXmsm7mw+wFwWU2ld5NdCAFaIIJJefU8BKwScc6wiQgQ2
MbAzwDqyp2ZPRgjlmjknTJ9JKTDYYwlQufEpqbch1zjW1MGld+uKwMPC5iykhBEUxl1Z7XWkN9aY
3Kfz9OIbhGQP5soKS9dPUqgV7LBkNVvNRbGaMkI2NVJWqJuGVLqURH4fsmZbj6IT0WvaMfVSjTQ3
k9qQScINi1aQfpLf+pBJyUrkG8IFpX7NIMxhsMJqlubrYqmZNY8A8q5V9m+m/ypwoUCYK+mR8U3R
8C9CEuhT5V5GJNlSB10IxDUlKYGanZTfVoBpDRGaxI2gPOuooRvu1HJKv2rceQ2lBkmYbG1oVkql
UIz0HYlSwGzxreJ8XU3QWgaD5b9yhJTNTjB4I/RToC34RROnJCVG5+aJHmeXJGBENUGERBEN4S10
PYo05Dwbv6eQa4TQf2zJCKy58Ctzg1dHJb7pYFqVfJlOuhmE3zk7iyp4UUX2n30bXge96fjEYy/n
uGEgEjwKPJ2U27FtfpViSpGYGF7hAmEYx/RPhdpPVrMjiriBo6Pnv7S2ee1j8WaGl16wmGOxdI30
UpcJveNGpfL7l5+vdP++n9e/qbSPlBSSSdhhYSKRr3VlxxXoVp72bXP1cyOndbhftOBHYgdiI1sQ
P2jB9c50+15xtOB2YK+LCoNCo8m9y7iSKZGR2cRkIZ3BApyUqCmSpll4RhRROVaI5Y1BqiZ4tT8K
sfa6Wm7k94tcyt+D2Dsj5ZFPXsfLmsUeFYyF+kcj8EVcQUjdIBUknrpMDE/SSuWIbo+bdp+6oStv
/W3lciXJ1Y4zXYkrCoE3qVNsBvqby86HyvvP7/7vD2yQ+GEp+ElUUzHMow+sd0YF2IuLMkBVRfKL
GF6m5nNyqRPSblrR6B+qomvIAo4VrhaCn74tlzc888S5m4UbvrQzuOxrL9JydU4evOhGjhUfiqGS
cCGLpqwdNzhpRd2MJRpHrWMNVJe7rSdBFt1Gfp0y/cw7PKVoUgxDxZmDyclSjp6OvNcCxt7SmFmu
k4VNzGns5890UomryrIkKaYqEaJw9J0KVeoHqmWoGHfmGovjTfZ73FcfPmIgRG6XxNUL176nnVHO
/C/NApikGmfpPOB3fY4UTyqwc5RU+m/9ZvgUrljZtFW6AuDkdE85//dyOpxXd59wh1BXlP/drvy9
3SkYgrqOUCANoUNc9ibbJSBr8d3IT4pHAe7a2obrM6/41Gf82ubRK6brNlpV0uZs2fUh2Sh7sjFd
rjo472wXFxlonTM959ToQ/qkokrF2IVD9vtjwp2eZtJqeUxqn1N5a6ncxPrPZx5seVnHg+FrK0fy
p05VY78E5uWG23IbOiA816WHlclWN7lzVuN0auipCixpAxWhIpnLM3+Z3zStnQeLhF9ytQ8V95Am
3D7DuECDt+pNxW5abdfo8ltdwVluvCDQd2kJeir+NJBkdCYXxuzRz7yBU4JALIbMc9ggmOmPPm0m
al2SWWgOW+kDgioio8rtWVL1GYwRDnlJamAXy14ayWe+8KnZXl2Em7wRrs6OHVXZ0PtDpLK2jAPX
N4+SqtgyKSKSes7bdGIRZchoHLIsjVWF6ej7ezfUTDB9TWCoXtTbbj3uE+dtdqZDuz4nKDspY/va
1NEnrqy0GCKou3g8+m3z0W8TjzAjrDpUpwm/cMi9cLnY+fkjLtKx417MflwXmYXweB47WRru/XWO
YUuj/i5fwe3esRVdN2d2A6eElyzOqqGzIbBYob+/xnZhQIHJK7jdZkNOAJshI2EoPSH51EoyjUP5
PwLv/FOO/7XBpQd9GS+TYJRK2KEJ7LJPNf6o+4chPTcDLP37+N3psD6JURYVbH3H84yVlpWWx4Vr
Xiw7Dm6pN8zfq2Ir27EnuN2ZT3VKcLnscGRpEROzgTxaNgjKkrrWipY9DsrV31w3eNlH+jhdmVsO
Xb/FFXc03gR5xkYl6BqutRlIFTrzK04MvW8/YpkWv7zYrIumkQSewm0nIi8KKn/XC8gXCOXPHfOU
+J2GgCha5NOYrFrfG+JCSW/Vhh1d5U1OcovaxMdQ2rzQVV1gjdupsFM7WIcrSC5euLFu9FV/kbDn
IfPk559yYu5dLCySrqqWBiD/6DvnSJfzQgSwp2KxiJKPmQpETAoLgCUUDOdm1RO9itbY2dEcEl7t
6Cur6pD2ndgsuzquSPfpHRp/bQ3UzoaKvjm3sJx+tn+3dvQ5FUT9YJI7+hQioEDgCqHgOum6UjM+
6Tmal7z8aUcj5tuzHa0YHYX3Qa55NvnGn0i2sxffiEaqkp0dgoPlNWvBC4B14wFuXtmdhx7ahbMD
6c/APPoZjFfN0nXMpLKqH/2MeWjashpG+rCLepPI8Q233DmSAg8TMs7o/FZz+gfO5z100u3PnenU
isI8q+DZXz6xcrx2DYOolmUg0pvW6TX682236g4Uh+3Irc7MuqeWlG9tHX1djABRVmhzgfBsVcMU
XWUeqd1v807aRfeUCUimRpB9bqI6dfT71uzR+2VeDBTLpNmGsiWWlWhnOaSCXsKJd0LvnIX/VHN4
CHmXWBOWOf9oxJRBqKRs+AqXqf5G33XrfmMeoJP9mtx2ffb7ndhd4mmjUGdhcNPEP9/3ywRIeK0J
LwCJQ+WRhHaprXSq1RVK98aljjUc2lsm4UeKJ2f6zYmJl9MCUvPFmkmzx/OhTFgiB+rSRTnrZXCM
rYdo9rRVsyZiwc5/QfmzCaxfTf/y2P4fYDuuyo/8rq0/PtqLl/L/A71jIS/+7/SOQ/Q6vXwDdyz/
/j/BHbL2D4awKZrop/AAcJL7F7fD+odi4Xtkz4jbn9BAjX/y39gORfmHpPMf4UiVKYksa96/qB3W
P0DYW3SspQsv//Q/onZo349dTGo4dNjT8Qv4HdJfXir0taSKtdyvz+UkEzSVlvBXxbvSUgQFQZyY
+L2lr2QLEKUSuq1qVUQxrgUpoRr0JGV6Q1ouDGq5XtTtXQlgVCUD5NUao7TaWnnsDyRRmshBqLr1
IgGD6SAOwmCHcZZBUCaYpjRYoInBNd+4/2wEConJ2EsXsZIM0kwapd+QuViDmUHzVs0KeSbQaZEh
xpLcr3NylPlPBtJIUfTNOaGCsc7Z1VPiQroqByqh5EGUQZ17Bi/1dzJLs0zZWM82Wsr1wovZlmWj
7gMhRR8vqn0T4QkvtU5aW1mfDpXdDHpigbiW+rmkENclccmVqVoYhF33Zou6bKXWCkI525pnFaEq
wntF/QV4xmxvxI5z0WUgSX2v2VLowx1GbmtwB6sNIy45pzOrhEp0YaiFJnu63BsDVzhiQKyvEMvV
NDsKou9A8xIiKKrZG8esi5W932qhJN3MQ6lGwo6aGrWJFdq+eiAD27e6+S7AJYdoPUrDrPiQ+0Tr
34glSqZLqapS1XLhfOYTUT0dcGSmhGE2CaGl09UfeaIYHfFVqA36t9nXNXVRsikiAei1mOQ4RWLE
rgIi+6nLUHoUJNsou6FqR+ERnu1kPWlaCOPYnsahIY+tlifzCXpQ5kvO2CBQAnukIkXi1q3nqviq
bvKuuW0oxifkvo+VdRDAahuHXI865R25c8N9rjK38eylTSiMBEIm6oToBFJ0pAjcbXQdjno97FW4
qH6iWO1nFRp++pBqMjClXdVP/QgxWyyzBIlYXZqFv6qzUQtvI0lo1cmpRWCzSMkyNppum1pUIerG
YMuO77sMg2chEiDh23Gmd0TcAO1SPsKeTOnnodDlxnLLPpkjbiLatEcPoai5VsXPghxxj+wYk5TL
8LhRhlNXlukj4cEgDhtZaWJOSoiaTk1HhMxjHwbbQZDHAUGXypVjTBATlgrtqdeUDmiArUfAsBMX
vCbC75sw0qQ8eJ6tqlMRMDQFTtiJGX/iIgcgMTEvEO9Jy9I18iuScMB5gNs4BGrdd05eMhoC1CuU
HA3xDITgqOCI1YltuKFK2Cyw36KAOz7FWQUZWAGG8dr1L9D0BptmXe9D7jLYib/nnD2Kxy/z7fU/
92Rf6TV/oF//3qr9adISKS8oErgWhUP491OAqbdybKaBYQMEciSX67u71KewgzmQSxo7vYz38OEp
IeEN+t0/s7VkxP78G472F8tvYKrmSGktfyWN6+g36OjqLGikur14nbnmXjZRmB5Y65EBleuz+5nv
J4B/tcdnpW7GQx9XJcVSqNuR92/La2IlvNCJPE3yptgOtuFluC8vSEX7+RGXJ/j+ltk56UwDwJ7A
qxzvoMhPyBto9lxZco3SVYdBfh+b9/+4DZ3bCMzimqlaoK6+f8lO5cpMrgOcLqgI0hu13urpzc9N
HO13/7w5U6SPShzUGETKkUk5nlu9qtsCK8ODFniDJ3pAyNfzraTZXWQbO2gALjfLzs/NLjuvo7dn
LuVG3IDigt45Oh92Qe3PYP80O97W22SXAcgCO7k6WyD6fnpank7jD2dBB1hFVer4DbZmjLBtQDBS
43qwJO2essorhr0rvw9hq8NUhzROIcy/87sZ3Lxmoglrznho2bwcPaxOvYOoP3JrNMBlRw/LjXdV
jj48/q4PPCAE9kglVwzuiIfmRolIjMF6/vn1/t2ioVjUjbhGkjhWHHdOMnvMFqM2LXL8VqtLdPm7
XhVt3dwMJIJUQuL93ODfo4EGKcxDdwGw9lf9uBazARUorCaRyHPlqZ9QHnMh/XMjxxs0qGoqdQ0O
+dipmV6OhoOQJMkkhXzMQhi8qo9JA/sv6s6rN24tTde/iAPmcFtkRWVZsmzfEI7MOfPXn2dp90yr
WII47rk6QG+g0e3tr0iu8IU3rIV4LQnOF6YlJlAKG0Lh5S0btEYSo3FSDzzIydg5L6HnuOHuR/e5
3AWnaG/ctJ+VbbuXcdW5X9XaulysaMnoMjAK3uTldp8NDcM/mtmb7uQ/RIfolPQ3DqpDQk/GrrCK
Xnmf75zSlqWIwgwRG8Xh6Dw/X/wZrRk5pxMsFBoy0Y0H/e2NW5QoYNCBq/u/BlwUZA1fz49SAgqx
HBCmIMuP1k1xHPf5s3QN5PrjBfPe10Rog/YpNzuKAhcs4LmR+hTgG4C7jYEr1xf9xIjv05xBqtxI
n6PjtOswR78OqLEhzj7oK9f/OysWuQ96JhQXbMblzneGCYEzKIrkPNiTpY+j/2nlCRcRNGojcWyr
fERFDOQWfQOMRKWpyWRIQiCXN+l9dsAbpX5RHotrxTW+jze4Eq/Sq8WB9WaTENQWKjUG+oY2Th7L
27YtrTr3Gx4rqzfGJ6GRlW1zRnFAJL+OD9zynrId99NhrTlz+bA23Se+o0ElKCvLrGLC2gvbHpal
GjyM1ldTS/9ygYon05hQYewgGl0XrxMjNhUTJ501Qd4iHis61Qdzkx2hB5zWVsfy7r2IJp73TV9E
AtpcyCgsbvKf9bXiOS9gv08J/TTzp79RPjO//etM6SLmIjPrZehoCWRhElJlBxdgKw/0QjpPHDL+
rXH/l5NbBm+LV7oYK0S5MRb+8PpK7b3xSYzd+3vlAFUb9N/GONW3INlWn3NxIf0rKnU85yjjtqVQ
SVYjFoV5lbppcaszUEfU4Hfnh5Xdt0g7RRRbLBS6EOT4Fw33rsRHz8kVCHXeQF8p2yYP0rbyph28
sB8ixf443jvrn1wTzV2qCaRRlps9SLKwSH18eGPzs+7f4FD+H/z9No1WEltd1Zdde7OvWysnDQXL
Hm9a574pjx8HWHRyXxcD4BbZpvkIIuJCBc4oB4lSFgse+eTvKfu2hVuiFZgeQG2vxTrv/l3GEtft
m901okIQDeWgUBNQ3buA1aoN+K5bfJp2GNnc2geojs5x9Rp/5yvxjBbJJyc+pc8i3RtawyyzpoPy
6yq79qnbm/fTV535vb5rmUg2P5xVrdR3Q9ocXVA/ZXr0i00tJX4ZV2UDhJcOzAZOWnBQDtLW2Con
uNraH82NT2sygu+dXiKvplWGCi+idIvLHM/2wqwccMPGZmLqAlzhBSRvcKM8NNeqV0PPhqO2Kay1
M/q9h30T11hULLro0KsTccHsjl/Se8WT+bAv9ZXyQDe5eaofJO+vcyWx1d8+7XLGJDFjwg+OqPK+
ya/0k74N70ABNtfyrvCS3aokpFidizuWtIWWOarEpKHLvV7lhTVKSSZWkb1XmZRiL+nlhwwF2vBU
rR1kInU+j0brVahIMfd3UGhZpNZYx8xqHAXs/Hpn7xG83dpeDbh2i5fX6rNdfEBLHMkIoXGGKSoF
w/nGLE3Utuu2kTeN/C1MP0362tNc7HxyeMWkvqQ5REt3OWVOprCxs6KFf7HLj7PXo3tG+uf6v7Rv
KazSTf+9uou8pnHlcLdywC2fDWAUnWTONp0WN0CLRT7GWFA38PGGMIKSp13sYdEzobv1D9U11nem
BPDrfzHPeX1lb78fYal0qTFt8V9Q5jp/pfPcW4U8pyKsv/cf1M/2Z+slQXo6didXVC/jwXKt/XSd
eLnQP2OQFT8Wv2BXPaendezN8vYVObcig5Eg7bYFVuz858i+rGSFBba0gLEk6R566aiDDCstmGVz
jTyNMAo4PmYJBqJvi4WkB3EyqKWAsJKt5fcwVTww7NfWXtn2z+kqouh1F5y/5bN4y5MHq4zI8KvX
eOJGaVzG6v22u01IEnFfnfftFvPRQ+W76d53q2g3HdZul8s3y1kLCk4MS6jd9OVGNdRumHrBC1Fh
CLfWzkyTgx1lK5nGYt4r1HXJayi1LZSNVLKoxRfsZ72eAhuyf7/TSBOVq+Sm2qvgtV2RKuYn1tHe
hma5Udau7csdRDtNyF/ajqLKxnLtQO6C9WqFPCE7SIh8thUD50Pk0kz0IK/sZVj1a/PXd4IKcXjq
CqE3DWDhfMGqmLeXvQ1HsFbux+JFgqDw1weDyBU50oUCvXHRy6vyXssFkHAT/en+mCdlgxAl/DzK
0GfzC9P9TXK3fmmJr3S+YAlqgfZCSU+lI7R4rErB2j6SbVDjp+6PmHva3ly79TbfoO2zs+7nrytP
uTx5WTZvA1qLu5n5xqRFqMXBV9s038en5BsExF8I3UTXHUUhimYQBn9r8SZ6WYm88qjWYmPk4WxP
/JPTWuippdCGvYELqrNmFISo7Uft198G5IjnesFNE/kT/ULlv5ytPCp0wePc1df2CQdNj4GVwZ05
XWd3w6Ff0yu8PO6IyAHkGDSn6OsvAY3iylFHqUFmZyOKU9RsmFq4+gY+36naSUf5ceURlzmICtCD
trCOHi1RLzJZLMpj5kESxN2tSSl8oGNzIKe0PM1t/xdWBsu2wjLcoh2Vx6oTZCXh5rzxN10MnV6d
SeX6nwV6wxITjf/j8y22R9KGuVGIgNadA64GHv0BKTduj/F5/U68yJdVXCdEG9oCkMDEerkZ8wKj
83ES7GUAPJEHUa3bTgyEGFfuzWPFUSBC1/s1CPrF2UZcBk9ovyqM3Gn3nZ9tfYtaQKxV7EG00Ozi
oZ//+h4WEZj20EcUU6flpVSWdPqDGuRwtTUf/jlmZOgDYsfH9NVWs1WxEM6OtUU8sW7fVHZy0spo
aBEPDLrb7+advEVubWdZmwTh/skLHyFLe2R4V2sV+Dt78PxRF/eiVY76ZDu92BKyO3s5vkXciQIB
xdT/Srpfuw7XHlV83DePqpQSGIKBeEmNKjud017L3BKBmzT740z7OFgloby7XCCF2LJp0uRbapZm
yTTNfUxEJMd4QqEF50U4IvzUfyoC8R572v3KPrxIalCSJZWhGhAjhIumu1PErSFLTAahqvvNxtxb
O2FjArfpJ0RmBv+vx83q0PDyeHtlgmDEIBbvxXBIRYizmHq0puA/XSPe7gYn2HAbxdWv13fhOyuH
sopGNMM8eu6Mgc6/pDkGEDckUX3sTIxrd/NB4ia270jF8RE+SKsinxd3seivvAm4OE71yGj6IQcE
mil3uokkFlljMN/ZaPGsfL/Lg/s80uIcVQpJq7SSSAjo3ErWgc9HplFv2+RQ/8GTfleSDte7dSjm
coKhUUKK/1DswejhaRfbMTHI3BKNlzqdOkaXyZZJt2igSntSDRjbTytPuqyTl/EW23EyGdL4CFe+
VhzNrXKor1Cl3EnoR0vXK7Eud8X5sy3ObX+YU6fWxYL5GTyiSM5L7Q/9JpN2/VbMZZFgumkm7z+K
KloB6OXYFxyiyso0qRwb0AlI/H+HCAvRdIe2FLI3yErQKKbCuYpvrLU3+95qVa1/x12c6Z3ENKqc
iYtfn/0wbAXMFclwhGoOybW2n4g7P+f7VbLNRd7I8jFpsqMjjSitvcRMh1PcWVlHJzo+WqkrplKh
Vx7Gk/PgIMEbnv66sSOW0JuAS1XwTCraulUIiNSPeMySMRguaLU3M3eLdqv995UHdBaJca1ko15a
xBOg8B7U+8F5jDh5YtSUN60Ln/fXyhJ65zjgdQKiMwH5MVxcROzmwHJi38aOfufv6/ZI+XioG9yK
2u1MCeDcw3LV9vCEj2upzoKuRamqQpR4E3q5iky1hB3rIEDhzbvwKzPNG5ju+BRxh8Qn8yrfq48r
T3u5TW0VwXIMkhT6Tery/WpWVRoCsSUKDy86KBtUpaA1tRt5lx4izzmug4UvT6HzkIunnDNDA2Q1
J1xcPcM3ruhTebD2ojhe7fJeLp/zWIsTthADzLTn8eaf5REdEk+6RdZp4/9kPgy7Zq0Qf+dEJx5d
ZQBp5AIXnawkxOQ+LEfxOoOD/iwakerPwUMc5dC9rMFQ3rmUz6OJU+lNegVmrVbqimiCOYCGwSH0
eqD1nVc91Qww1+JdZnMiHBBXkiu6yRfXVa+OzVzy4fQ6BS9ocPoclDCtrpOSHnYXxdZLkMbOY48O
xVqSJRbFedJMbBqjglzLgHOZpBdGjOy1NCRkrqMXl5sOmA/eWlv0tlABWv2Q726LN+EWa9SXLNSz
fMKl9UEeD5rxxViDYIm0YvlEMPsc+BHqO2PoIC0yqgDUZsRS0Sjdht1rW+O4ssNF0+IiDltb0zEV
hEO0yNwyHH4E8hJtjmtRJopLv93qO/W/R1Z/hRr//w0PDoTrzeu8cHP89Lv5nb7Fg7/++X/w4Ib5
X4wBdEGPZnwk5mX/jQfX+X/onQvcxv+gvv+FB5e0/2J0qMmMXAEWOvgh8Tn+hQiXFBn7R24A7h6q
bAoK+28g4ZrI5v794ckJRJVuMN9iZMk4dEk6RlwnQqI2Qz9LftGV7C73s3mXjeGTkjnfTLm3bkDV
Pcsz2qxjjIZT2DnfZCsMNlOO7t4YoEtWqAj7DFd2qj3IiNHc0tm4qf3GVcpHa7LsTSGhSZdq2bfI
no5+VezGEXl1XUK5qntJ4vBQWtldqPJ3xmryuZ5K983XuP/nYd6iRRcTWQM8PkUXvWRbEc4HF0jN
Ka6DtJOQb7W7ZNsi79WN7QH8+75SrasgSI+ATjaNoX+F6+VV6Od+HP/VCP3tO2bSTA/fMcj9LFGH
Le6XeK6Zlg5R4BptS43iF59yrC8KqbhNnOAYpOqpHZByNwzmJ45baPFJ00t0m0xk3I2vAL2vUD3c
TKDqw6x5CoLySk2PYd7t0wyh/Tz8VoMV3pRdc+Nb05+mQZt/CtzRqb7oprOr/PE2qMIMhysNZ+Xp
W9XDuQ7/rDzk+SUqXjJdURDTwGFfGZ2LAilqCx3gdY9sTl0d0NtA3ZB2T2OWvlcNVvAlDNFUaVAY
CYApzlm4n5E96/qnAln2eTAQ4Nl3uoTeu3NQxwkwsQToO0XlPZvLbRPqsYu16aZCnDWJk9y1ittI
m74gSbhHln/n2w9l9SWNfqnMwT5+svMj+PXBGBxyKDJ30lUgQeygN/dnUitxpGDxixhNfFNOzrPp
RHvUehC9b101lb0qcK61tF/pOJ3fo/+EFQgg2qBEhdl5Hhb5zhjgLDJEZnzqjc8qo+YxnneV/dyh
ko9s70pV9DrZOV+lohT6n4BLlGyRB8iUI2zm1p3hqWb7M1dxQbN/tFX4G3Wao5oUbjqi8KgExgGB
qj6rLLfKA3SDkIFv/dLrM+SYjcHDXniTyY6ncipUUXhIreJXEjJTwt4Svbh2Vw2tZyXg7UHgBlXr
KXYJkj15lh3EmWqtu5+nLxgJnVBE2UHJu68QcDYyrIoR7pzQX0XJUN8bvfE9jbsfYe/clUoBYNEG
B9qgpWt6PiK1H6+C89rt4nMsdSfIEBvGc7ydMb1W+69qh9L1BMSvW8ufzpOKy0CLpCIPfB/CA4Hk
7AcMI8+ZS2wZwpWvvTz22a1CYoK9Sqp0CbOxUrtoYz1FS0vBETEPUXp8+PiFLfLOfx4EFJsqesGY
gS1vlikoBHEd43Ax5EL52ym98TA/4ojooWFU2Kf1dtCiNvrvmAC9ISKIPbtIY2pfTmdEvmiRkuv6
OeIdjTshUXZAaWnwTJS3aOqXq1Dv82rwn7ACwE4xyFwNMPv5Xp3pvDVTyNuMelxXMu1rYFteK9cI
eDn7OllBXC7qBxGOy0xG8QGQlMqHXIRLMAiPhkmmwvWQjt7lu2yvHpHs3hdMSNYAiQuA6WW0RY9t
rvsy6AuiKeOLjQZ0bZXboX8wzduo9m9M61lC3KvSfwlodK/iAGZYN5luXFkO6EiI4QgAK+5cS1d5
uAZOu9wr5y9icUY6dijh58dPk8obUhu3U8qtUzx+vJAvd/7bIFjtnH/coG8lWMHibTdc3ma4URBW
NtRvgufzcaSVDwuybxEqCRpSCUIZE1lI2/jDRsqtZ6w4tuPwyxq/TcEV9gOeDcfFGOpPbZTu/o8/
YXH86L5ct7MqnjZNrsJZftaxAmrxE4iko5RcaU7xuQwfZPM0oadXlyvv+p1UjZeNQIvFHFm/NEVO
ms4IEZCP3PQYHYyreOd7Lc1Hbdv/XiNOqOc1z78W9ptYi0cN7CJtLAvmDkINP5Pb7FHd+hXVP+KQ
N5qYswiUr3pN8WX9Rij6sNZ3uDw1zp91kRaiug/Z0CA+Jj1gERvUxyDw5rb6bKF+FqGGufJt390u
QFVgqMLZuoSK+61eWTMBkc87oZJW3osRRH7Q9jJVZXc0D9Gqk/rlkcyOYRog+oGkhhcaHyWKX7mq
R5HrDMk+z8Yf6Dfcp3n5pQ0AjA9a/DwV0maMnE+dzaS5n7jGQUiPbiINqFWtNl8uXgLJHLUVfV9I
usYFjnAIFUSWrDlEJhw5eIuOPmb2njaku3kIT1JdHEy72slKuQ+j8irHNaRBbzcrcUVHHTzM+pXT
/BW3dJZ3gQEBLUHxzYUMfWaxDJpsMKNCaPdZMiV3V1aYOCl46dib0Crd3tcOzaxvfQ29lyzzoijf
1fKjBDSmT41DL0kuwzrXgptpyHAI+/oEHWBvRcrRH4e7tIs+RQqOILKz/3g1XaxefjZVDaUV5SiU
mMVZNdmJMgVGGLozrB+9/yp6reiTBs9a/teHgpBSoZfE0QfMA6+882OxkgyzaqwgcPuxu51R0m0n
5kp9dW84X506vB+tZhvGxd5o9HsZEb+PH/SVTHj+gcAI0LUH6qVD3l4Cz6IqTFWlGiQcE4yrFqFS
S6M+STMcDB3sDCT9tiiNXdTInmUXGCG0xY48GiVEtHETfUsN77a+9Fxptpdr39MURVZtM1EgI920
SVIEEGM6Yy1WW0p9aIzg3p5xTUCaEKqspyOxnKVfYvmbbz0rVrZJnRc1/hkpo1sEFXp23BP1vofU
hT3qrte2VvssvHeChMGpdajGu6HQn8LxhmbVpplGL534s+DaVpR13tnn8L+AVgLRNVgOy7urDnw5
KuQOp1l/8vR89mzji9qVV8mEkxVWYfZ43yHGANziyhpRVjfNbYLmepf/5TSAc10w0d78ksW5ngS1
2mUdv0QY/2k9051uH3uJ27vj1kJJc1Wj6fImWURcbGFn7BFTb4goErKcoTzqs+MGxw4TWGK684/5
Qb+THsbP8RXGv0HuCkGaj1fpZZomfoNYqMDmbZPm8vkmmQM1zVO/lfB8iElE1chTmCzh3+M5Bjea
fO/Hd4r/PKvRbZzpT4487NMm22qV/imTf8Og3rV4FAEq3ZuSvVJtXJTQyB28Iu5R7hPAsMUX0Sp0
OOUeKdQ2kI7z3N3GFgK8cfiMoe9WLoc7o+zQmx1Xdu5F5kZYB6CqqGphSS6pSaEdBz1XrLSxCs0N
QWTBw4Z8j7vAWpv28lJhOkKDB1EiG0DB0te66dM87zMihdOnaBg8XR4Q8f9LMOjryhYSoeCXQaQ7
F3JvU1EEhV6jOw7ru3HtxP/uzw9W/6WIbM+a4kKo3X9PUIxW6vIqG+Y7xsZf6kxe6bOrF9WjwN/z
KzQKG66sZb0TGvYEiElkaaPzBNV022inHJ3wwpw8qQGPi/UJNuu7OrE8vQBgOT9W5e+pee4iPDfz
LjxlOMFNKnrwoYngwAzdScue0i4FTDyzAIPnld0hduD5GX7+ixdFDKTKsRk5oV4Lw/4a1XYL2GV9
SI7hYZDA0awiLy76N4t3tKhNeqPGnKBV/onImhs+K5vyrr/C2vCntEfXZ9cyfMWKZ/eXAB6xTM4e
1lxULBlu2EE9EVrfRwf6sAx79sW+PuCgeEzRwF1Ht7z7sMBaFDT/GIcuATWVBZg1mkjy2sBwU/Kk
vszcCZOJKnwKtGOs/ogw2rT68cpounsnHW/bqP/uR9XeMpwvuVPfokzi9sh0f/zdtcuTh1dhghkn
0wN6s9yYU1mGbWRhodljYyg1tHkn7Xo0E2/CJwptBG+KK9TQpvsETqEf4teCynUwpN4YNTuc/x4M
7Q7zRqSyPxc6Yg/4zenN0yztDdSxTWs/xPjVWda2C/yXGGmTQFV2vjHgaiEf09D3TG26q7XAzeLH
ETa2maN+VD9Gw5+Pn/Py/EF6wRJbEnYDF/Dii1uzLJUlbhjkgt0RYxPPDLFK9KOVc/yypwO2l8tF
0y2w2RwB4ne86YVqiU4vu9JQPQdmt1e88m5G3A4tQug4iHauj9iA713uXBB9AHuZKQpFncXdKuW5
qfkzISfsdEcVJ50R77962owK3lGqdlU2g5dI09YPoJmj66FV8ma0pN2ooRAvPCV8XM9kbfSikVwg
zzzGGKdZRkZM+oqo3rYobnvjbrQ+jzZZpflg6fFN3HR7Q4le2tK+gQB3wg7yrhksjC/xIpTx6uKz
FzNmijourLgBZPM+8gF3TdBuQT5w9kdXPZ4IuP94qZrtAwkJ/Kj5qsvNz6Gwd2b0p+m+mi1OTzYa
xOrk9WZ8bQbNrwIXoxwTI2mIdg3iqFGrXcUhatdVJD/UuvK7jbP7gh5q7ftIhBR7KwMhG8oPGP1y
7fwE7OrWmI7U3O+qUxxicbZCy9Bn5SlTi8c2MVw91j2rng8+ks9Tc1dm6v2M0UdGgzfs7G0YfLYV
5xGS6k6V5mNPUewr1mEu780GWX81vonMwTWpWRMg0E6ek4v/TPlTo8FbKZvrFGfXrCzvMuOX0xvb
ucaxKTTcxMLMZlS3Be5ksxpgaPVjVJBRz1zf+DL2w9av6++Do95Ns/RDD5Lb0iYBTs0JC6uhc628
21Yqo3lTuhcuAkOUvSS+/STPN9KUHJxEPSElOZD5tjc9oKEOFzsLE22trq4mnZZ5qW2NpPjud6PX
68FNiPQRUwZjH4w6PljZRlbWuLbvnD4cPDTpuLJNEFziHn2zXVQrqZJe5/RJj4KtluzF9BYZzcPH
u/+9bXkWZ7EtLUZJel07MMOA24h0F1kEEzZe8gTv1B1+jF9XAr5z3pNPAWME0igznlxUZKgYpEUo
WaGLGJMQG8M6CgnELY59ocurhnmLKKHG0M+VrY3krTFE3g8P9QgIF7WntcgnweJ2QyfhdaobPWeC
fl34mMQI+w0NsXaasFB/mnqlwlkIbb5eqzz0v6MuTiLL6Muqc3jo8Qsahcnt9BlNuSscqPftC+ns
lo2Lkl3uakdf2SiowXafcI50P3716jvn4dmvWKwpVIb8OZ75Fere3wf1Rj11h4rPHh0wIXLbq+jU
v1QpnSsg+j299nafA7dOdtUPcjJvTWH9nUzw7NcsVl4x1hipoS/imtjjJrXkIa+1cocvQOWX712k
+W92kVwqVgNfmGaRq59UVreA6s6HEtK6vylP0Lv2a12iVzbpIl+0DVs0ymg3wA5YZG+VWaNnJbFz
M9yPBmZbadfsTew0i8Zxjf5TGsTelF/V7afQz7wpaQ9x9gOb441U2EcnsG9kjEttGLkWSsTOvpl+
2PM27JFYA6GaoYY1OsJ0yDoUleHieriXstrxelxSQqt/SapG2qrNF9yt9wm26BlZR9g8TtpPHQVB
ZQAWKQ+7mBzf+WzQKCrnbzrzQSX+ZTB0KGN9rylPanYc5OuhtitX7pRPYYFJBSJNaumcUG07qNCP
0ghfmxSq0fAH19Ane7YeP16t73+7f7/HJRJQ7+JecSI4q62n/RSSmv7Xytr+xJmIc5DGUfZjnRd/
2UR2qPbeBF2cTnaQNH2tvy4Y2Y1/CWZgdF0d+4f1NF8VR81yoVDQos2n0NtkHHO+OAd8/HByIzUU
JDLpBUtNT34esXrdoMKxE00Ho+YwqLH//R15ODzdOE9rx/F71wztVbqsAp6HCsf5b2jaoa/QqSZF
yg4Fzml2BKQ0pYeomKfQfqpsxbMGbe3See8QNrkB6OyKovQ19X6zLSU9txWp5C2PskLHI8Cidn4m
ndnUtnoIjeSXoR6BPeBKgzZI07mj6e9wz9mpEQNACb/5IHsYLIjFSfaysureO5Xe/DR9kQ63kFOb
vLXFfTh6M9DIQ4LKDO18hIlJVCu4YdXqEHCh3//POfU26mLZJbM9yo1wrQmvMdK+bh7Gg3Frx6Dt
BEULQ7zf8bhhm66Wmu+uQSaP6J7DKKQBcf79q1CxxwKoP4/r72WM9b7pR51xYPeEAymg1DXU9jvF
tE2/WoCHOCDN1z3x5suzDH117ET3nikrI1Y6zxsxp+kgTQU/y33xd4K1/3qztmD+ApkEoba4eRsL
esjYCn2ZiYjyZ+oPz/IBbNd/Zhe5u5/5KdgVawv8naKKx/x31MVNm7WjXMZjwXwG97ON5G8K3Mtc
BOX1TfA0b63vHbrPrPrd+B/0V8T8ywawDXbJfO03vnnBWQ520kqZUZgP2Bhte2/2qD2vLP2Iau5W
2tIygSmPs5o7Y5qzbZ5aF9JhuOeeWNlJ7y0ti/kNgnMABhBmOl9aCsImTYczkoveBV3t/pAC4Ujz
u9k4ZZm/m2j8pCM4bzo3ZjRioZgdP/4F751tb3/A4iNIkSb3lZkjr9f8oPeApSWsJMXep2qxiWoO
9sLZCH+0j6O+9+nfRl2kNWHvO209q1z/+skPbxtrH9Uri3qhxfrPorZ4bQITRsW+hJC3ViJhdYiD
WMGohnrGDiRX8n/2zY3T/y79Yh/X6qFVW68WS2+yDolWPmXdn3Y0vBkZyyTEg0Q2PEvNj732s1GP
WhMcpa7ZqNVTr0VuZFxb/L3yJN2nEtKm84uNa6mm/JwVDeta6Wn2aYmD2QmLByf5YjTobasVZdBt
EEQuww5s9/oj3ribKQpxqDS2wmZWwXd2Y+X1lV/2wlOQjKg91ZTWH3+By1k4l7iYIzDvAQB7geWt
dCwqYrP751BrNt1N4fYb5UGIgHPVfP042nsXhkUrk/4tPPuLYRYDrkZROzbcPP9Rq5uI6fvHAd4t
0WheqAIRQ9vUWqzjqg+LGFAHY8dvVCfOq60Lru/tlsGN27N5VwWw37mfGVoJPiRjM6Ghtdi6qlGO
Ucn6Mv371J83OR5YdXOllNmRyeoYrBoPifttkQoJbovgCFAl8eHOA0pj60Ai6EmF9N9TjqOzdj/7
07HKVLcyKs8fijscXx7qSd71UbdyTrzzBc+CL96v2Y9mVGosFzP5FA7c8ozKVj7hO2ehA2YfFTmL
iveCNSjrUSyhPCpWpLJrNtZV9QxlUDvVp/r32jjnnQMIfC8i0nQvdflCeKbNMz8ajApDtwKy4PA1
7iK3MGp35ZHeDSOwscLNBJT5ImVp7FSqgwxzVbMncYtzVB1QUA6R+fej5qQhcWji/lgb1nbs25M1
V1tFTraDmW1CW91OSvX08Q+6/D2WIEhx74G2ZNK6yGSaMpJ936CRIdefg/YOZWOnWyvjRfJ3vkzP
Y4h98+ZyHUuwlqaDQ5+8H3fJbZojEAbF3Etv7/srC9cINKy3/R6221N2Z6xc7ZebUgSHpwzrgytg
OUsuRhUL24rOhWKOm77EaCmGMeRAATFGz0mGh1DOnz9+p+/kpSKm0JUETQ6efLEv8yD09WnKyJaY
To5P1a3p5p/srzFadhljt51/1QC5wC9wZUu+9zGZifGkJBBo9C7jNplTIEVNWQKS1w7+9D4KrEG6
/fjxLjc+ahOMfMkLgba8I4TT9t1k8HQl7Z9A+Q0qd23jX84Rz0MsVkzpdIMa2qxKocGiSDfC1CUE
tEp5J1jRaXklqDtNtFtr9rxzawgpDZMxm6ANAtk5X6vh0MdtrYrIOJElB+MFm0f1E8LOLmCI3xIy
mmvP+s7uABwjA0mhhkZPVnzUN7uj9Du/VAKqutbrvfGoHMorIfUWPvgr3+2dl4quFjchuEnms5ZI
/N4ECkFt48FL0aoWMVrct01E86TECtlY2fCXDTPAoPAkSLVo5KDKdh7InMEyzwOBorT1HIZ9lh8h
8ODjfWV6MW7EH6/Hdwbx5/EWq8UsuIqbmmUvtfEuL8eDZCGFjqlqEOVu3szPRlS5DvCPbLoPy3or
mcMOG3k3TvSXGedYI+7cuDAeE61/gen0H732f7+NxWs3mz4pSpVfN0wSg4anCriVKt1N1sPHrwGQ
L+91ec4K3RAhHo1criau0zcfeOyCKJwKsTEnFR/01uswiC6G5HsGOCQzldPoYwvq3yhp/qttsUHv
BtR+MMxud4kubXT5D9nL0ZnBQ1kIGyN7UifptkMPN8NaXO3tjQWvvU+7+2AO3CYo0Ju/9id7XyXZ
dTxormXtS+PGKTEldaorO1fdKQaIEWZ3qR3fcSte90rhNl1/Ko1sHyl49xh3LJZ9ljFGirLsWzia
2zjPGBYLBPFzCxy7rky3CZOdafS70pfump5RTFKgxORU14YcPjtl/pD6TxVtNasKf6gqhrRqXh4r
zXmwe8j+6Sc9e5q4dmbH2ifhvG+YD45McTAe2BeAZmdOsFIfTxXSQ6VEu5CRUByZTNWzQ5o8JEm7
QXHay3GU4hElPeo2chVsAoTzJ8qNIx53j3FU7rF0AKNebvpi2Em41frzvKU/s5MU9ZvspKdyHL16
2GOVOgflaS7Gz3Ngerb+1LfMm1L/LrF8b85lb0BhuYGJUeMRW4LSyMEXOYF81KSTYQefc1IUhX/D
8G8LyTjmyn0KNtRI0OJS7q2h92B4e76pXMstnrHxcCqZ5DU4nudI7pe2Rb6Bnw9SKKYSHDoUgwKA
9blUHx05u5pU3+2dT33rPwT29852NiH6537zI+rrm7F9NNT7dvgZ2vbnWrtGhfreSL/OWr11HL/b
6OCz0ox0HmCGZB5yZl6lE97wP5ngxfiJpjsr06Z15NvELPdx+UmB4jQFtWukz6q5BXi2sUNo2riR
d1RUo3M3ybanpNVGaqxNTCUkJ7cQcezvatxutCJ2+8jYhP6nKENHOYj27cBRbWIxqn33e7Tpy9LV
lSuntd1waF9fZKvd2+ZDn3MeZMeu/C6BMJZrJpYpjOni2gf+n/s/wOozVMw3RWoe5RnV1uRLAKsx
np+d4lnDMNmHWTRFE6zj3wZbw07Kez2j4x9HoZfG6pdC3ZmtclLVeWNhj1yik+Jbjle30nUX0NDg
4Cmkb4P5PUrVXR4MeGRg5T4AY5ugUM+AqboraWyOFfu3y1wjYS0loSdXLAvbdhvzF0oTboP/cVe/
yLhKF4Ozm5PgwQGJ2FUPTi3t+x5ND+1b5ts7YUZeON0hG5zNYMC8n8I/mV3cIXf2GDTyI0bMz/bY
P0tDuLHn+8B4QR9hq2n+o+93itsovRtapid81WW66rgi7Eqt3Rd2eJqb7y0TcGsy7opWcvPqc5M+
2UrNknvOwmwrXJeHQfTYqYw0zzJarh/jWXz51x84QohgYlmYFn4lKj6jwPj9/EaWEY/FshrGy80Q
FLfqZG57K9yXTJITFlM5Zle9FRzt9sbizB/lP6MPKt8cHsuqPsbMYtS2P9YO0BNyrdSq3CEPmJ7e
dH22m/J2U8/IxCoR0InRDYx5EwbJVlJALWDM0s/9LlRkdMJmt9HAsMXm1tZ/DHXjqXLvxkN97FV9
Uw5f071R3IAJHBmCd9bJCKpvsULPkTHzUH4OW3OT0ykIhSd38pxNzlFz8m2m5qc8kK7sdjhkfrDN
RnubVlh2JE/BfK3mX9OsvJ6V2A3k9Dkw/Jvczh+M/lFDZH7CeDqn5wAqqUDFbNbhomvMN7DLtgZ9
W2sR5Ntu8CIt36nWnxzAYvj/SDuv5bqxs03fiqvP4UEOf/32AcIOzDnoBEWJFHLOuPp5QHvcJLiL
2/b0QVerJXEBCyt84Q0F5rAWTUILK/ZStLPkduKcAxh8VqrqSVIpDj6oNnblm7SrtpkZnedqji+z
fBLqzwJLJ0usk4AfGIonTVnaYR+9zZLMlEX7KrgLqPMqxiWnOFwx1td8mYwq1irRc5+YV6YfnkVT
6M6KtZ1myR3MX1LLtkza00YMMa9G1s4M7cyvbqScurGRnlF1dVHkOfVJnBUt8ypltBtBv+oNn9qQ
7IX5q2K2P4dBh/32MrT0Naprqe69hcPWAg6Y+GZyw06eNGytB3cWml2rKJsoflZ7aT9rmHC30tZs
RQhwDbt2QSf4J71FtW0UjE3s/25NaHMhndZhsFVBXsy23TxttpPYeeRmncKbCc05L+w247S3NHrO
WupZTYBQGbJkws9CTh2/ll6yvsCKMFfdYUZlS33IppoVAF1rGr2sWkBdd4ZvOUEwOVidXIw13J2J
ha3TVgjDu8XPZ0pm3N/Fc6X28RzF6rAc4HfPrqFsoCE6Aay8JvFpbM1HwpcDvR1iFxk20SJhh9LU
KqmYRQ3rHoXSfh28KOKtnj/IEBSajJPYOkP9zhXM2NELFl58JHU7gPJkaCpRqDCCRyZy/RzQ6Lpa
Tlm3IFGqTRbGt0ZeQllNONT6KnVzQbtVSnUPkIPgStVtjUNcHvO92ov3QiVeFXJ0n1oXqp44Vjbb
Yhl4sfT0fdR1oGq2PKPxjhEENiOtgs8IpKMCZIS6Qbzzt+W7d/AAJmZLkRaJoePQg4P5wocBV/Fk
KAE7iHziSfM8uum2wk236R9UpH6OZibLT1rFkwqFLExJAZkhwrWq8MxFLlRQpUMHxxBu9RuluQOc
JcgnRojbUoCYf6M9ls3dYs6UFb/kCcZoZ53q40UtR5sAXH2eBMBjU/1IqPvOZPvuyZZI+EOkW0xN
EqtLKtPkj4D4HRGpJfD8Wlk5hnajcnWPMmKIdWeDWnbLDnsYPHqt+569qY36JtJ+hfJTj+IVmEo7
bJFN8HUaDldTcRPXpW11F0YR2pN10/D/JQAWYO2cXoaYI8wQgaatJTQEsqarhIBcBbBRw+yE9Y3h
684Yja7fvjQx2zGElQZkp9B+ROKPJnwtg1M9MHiirU7F05KvK0OymWJbJlJKhau4u5yyHzLEtiPL
9OCqgQ8Pqosm0pcOUmYlbdGUNHTCuD/rxn4bVtbDnCVn7fTTiqsb0x/uRtR4aIo/Hxn6QL2AZfTn
0KsDZFKph4BJD518us2KwhsSMrVufGqN60j9jQayDf3Y6WM8CfEwNqvMDXrEOYWjc3DwQWja4r1N
nk2S9HnVxMasxOZAzbktxFMpFq7ModzrKMcoOy2yNjA77Kke7F7DOxlvQVcDV5+2UHfi4UjSf6CJ
zanx4VFWJ1uFKaOkpXwOCUJfTjWoSQpE84ubyEB+hTY9HPJdpzZbVU3A4VXXrdKcw/WH3l07amht
NXkTT5o34DThh+2ZFQO9mtozdb75/usdzOXxmKfcA/BHU1YPii9WMAY+x1ubP4vWk+rXtpjDKybY
AIvmfj/Yu+jFl3296CKA+UGGF6WFT/t6FhCMTHumpXXb2lVrevyThzuZif4Nxo7JhmMP/7gbTFlp
gB656Q6ArBGLo+iDDO6ihr/GWpoTuAkc1EKnDG+mlO0ZKFcNQO+qhFeCzvs4PUYlYu8oCYT3FdA+
LL5IMNCChiufSIOTi6JXq6I7hRfSkNxls+WQXF9EDU5R05EldCDZ52G5ApfWBkDg1a7CEC20WnFp
bwgiCDDBFjTRxZzt2MGx/Jz1J+GnQwyHdgSuYnXdmPkU6ngXUswJH8cp38w5lJl8OimM4XkYajsS
232CHUJbtZeK2JY2/kwgBaUjS+PQ3l16U5jKgH2gPfV5ZShRmWlZzrdJu30h6XYiHy3NH3zTBV2n
YK2C6sFqRruGM7xW6aaMm7DZL4qTzeCkky39nlz0bckRNsfAXIfKjTjQ/jnm6rU6GZe5PKZltBT/
Flu1XqLJ3nrgV+z+npz0WE/lUBEQsjZxGawQXF5WL1nyLF1cLQP2qpeCtcU3QJQEpxKPNuAOrNBP
pdTVJb04QgD0pJT6Dx+L8HXYxrdla2MDsfgBoeY/ojBxVFD7AAKK/i62GVDlUCChSv15qbTSHKc4
RS88gMUZeof0POXjimpVhmhXnHutoz8GrvV65PBaDqf1TgGOhAwrChKisW7tBEaUTb7QEYYgoLWA
NGQKBKgHRtcJmswXpOF78NEXtaNLnnmE06gfOKfZWDKOS6heQghYTXYtmLVEAhA4aWraSnwqZ91d
HHOGVU+FIZxmGYhksaxAPIfXgkFFqM0vrEJ/tPy3ZpJOgpHcW8eSLb3vFX0v6LM9FarTNeBLppPI
Kh0hJKFaUNAKmhh5OiI+geZy1TqZgtx01pKpohsuWyeYo51m6njepCP2poqdBCZojqakLpD+NiLh
JpQymN3gtkQMtzLLy/orqtFl+2zm4X1aTI9Cr3d23xUzrGz+WGfYvSC6FnyBmDQtK84HKbeb0t9n
430GMFRu/Mt8wkWaZG5MH77/rO9V09VnXbIPDkD+zbZZ7RgzWTxfdBngdpA9hXO0nZITQ6hAwoq2
kaK6q7e26SGvgQTHdK2VptsAAQK1QWFJsRcavxbGdJxy2yirk4DEXBxjr1OkTWK+qFKHoD+pvSVu
U9H85QNALyrJGQzT/f49DjWlaGosjubvqJ61hoExzNiJVnXgALE51awIcUJ5OtPjqz6Y90Im2Vit
bQSiaLHRLnRxeJxixfXJyWOZKukg3A5R7h15pq8NbI5Z7MkwN+DOxSPi81bVE3Nu5JIjt1FPxgK5
nlI7w0nIoSDrholEmj/84G6yUzXdl0lwbEq+nvimCrCe5vk7GfhLbzCq9CBqU4FCSHpXWDOM3uwe
7b0bMzVPIbNdzvJd3Q0gQq0LITZPKwUWBvvcOTINS2H+4xLjo4CxWvjR9CnBpqyWWJrWeNuWFJ37
8B6gsV2YKjHPtWnN7ih6Re0MRCOBfiMEv+mrHAkk1scWg4OQIJR473lx933+BkmQy7U5M7ggvary
6FSZYWfDrTa/+JN6iZ7WfxhRrsdbJuND7jbKZaqgukCF3Wr2GcDpKnvBKhg/JX/Dpj/ydssFupra
T2+3mtpCEqDgIsJvG/GNH0L0jY8M8OV8WL/P8gQf3scvc/ydJUYIElSUay2+waDtSYTCRJ3mKtSt
Wy3rPVMpn0pL3ATjVVw0Xk2jO57tWet+TJJ64YePUic6vVBv5Dba5gGqCP2LNv4axOuJdoavZ25T
da6lpJuplpx07uzcuCuxSvt+Ka7Dg/XLrK4RvdZ1yiu8jCKdxebNNFzPxRs1s/9ilIUyh0AXAnhr
0IEFLaaPlyaLQt+AZNXWzXtYJ24pX34/0MG1/WGgVT4RQEAaLTqPFCJSMON3VRnsM4yizGig8AYc
2z9yWyyxxZfl9mHAVexhtuow8dIIzdNpafzSUbTSw3jYsahLxnIHO2PeSMUxh8lD70kQCUMV/Ar6
AKvPJvhZP6YtPsRlfWkI4pkIY6uSHixEm/Lcom1m7r6f2C9VwWWhcGZQTkAfmb71+tQQ/CIrShWc
HPJhlV5sq+JVlVJQi+GusB4inYp48Tu2MHHq6l9HBj80yx8HXx0hTTHkQyDANlO3serIJ0OKL8Si
7RtfomPubSsK6nvF6ZZAr9wei7W+BO3v747K0oIQADK31txX6nCSa032UWOJb4hsKnuq6ie1fSij
2MNn2g0VHOjEGivDeL6eyvA5itrTWC+OCJYdmgaskLHYpSpL9LdabPpc+L5cxT4tHnQsqmAT1CpU
s2k3JL1TRPF1PUielSSb76f/wBnBqNSDlylYlNI+H3hp38aJ36gWBQfZi/vR1cUrvacIh3f29yOZ
y4f8tJ0oHL0TEZHjRM9vXX3I+7JtMEvG1F3PzvssPgcy+STFylsQ97AvOqoAdWC+ImNn0zG6nDv/
thi7AfJnpjoWvXCnnctzOX2ZVSpLQXyhSI2y9eNw6R5rAHCK7MeIqEMhjzTjqPJxJvWl9qPNZYK5
zBUM+UJSlo6ZlKF6N2+HApXu6b5I+pNsju+jKT6bQXLZ5gDez0gnqjEGvgFz5tA/QXEtt9sQ2wB5
Ph/UCM9jLd9ZWe8oqehUvkBcO3iNZezajopXXf/w5c7rSspjmJM3s+/lluwGkuUa5QPSbucYEL7q
oXWTyA9aFNllgOyWNe+muqCbgsBh3VcnrUGTxYSQnlinwHR2GdRbSxi3EZJG/hRi0x4433+lL0IU
VE0wCYGVrr7/817V+XAD1joUXqjAZBCgnFp64nNwb+oUSwuxvBz8Nz0fWZp3aiUDHgDbInH3d4hy
TzAnv3+U5Zz7vF4+P8nqvNdzy2+BDMLELd/SBBVDS6ERd+SM/3r2rd53te+Ac6COCBIAde9oJ/wM
PMvRL/VNe47Z/H98zi5jKQqXIGIo5HarczaY+yaUcjqjS4FguID8u0XPDXmm+v4YAvLrubYaa3Ws
ql1SSyaQC0Q1FicqxU1w7+1PIzy+0l17Hx6BCR38WB9ebXWOmCkw8zhjODXNd2lGK/lVLI7Ja71f
feslQdoDoB7EN4zm9ccSzXJKKBTYcYh3YTcE+IYVP7MpiHeTjrFOqtli3HhaTX1/2bK6djUK1FN/
s+BPkQpadBLwxkyUhzTE0Jw693ZW9F2XQfNom/OAEliYm05nHdM/XGf0y66CXIS8i0qphjv28zGL
rHwTQ37kwXF9zM1fIxYLbSBvo6E9V49dJfKh0agaQC0Fr4hw1PpjiOpgtj0fY47a2lPHdjtYdHWm
+z5TNuOMT7XJVR4g+AgY3s/z0ylka8l3Q5Nux3rpG9xJAOFLbCJDpFErIfQy6SEeB+qTPyIrs6VW
2eV6dzJL/X/KjllmCqA3cEQ0pr7WqM04Ak4AfB0R6gQPztdFUEx3k323gZPJLY2n2PfHzJcbkAFh
EIBb536CjblKW4kihWlqZsMWuxdLQVqHsTsVeCnhzvcjqceGWp1oVjiMeEVNBmx048xIxU1NSUaN
XtP4hwgDDB1fVSFpiJGkF+BZxXyoAAiOLmzQVLDV+MoIhasqU2yKq/SSf/iqsh9wRAlADohG5szd
5OXtTvC1U6m4is3mNJUML0AeNkjz07lSneW/q/wmLH5iYuzGqoqkOFASqi9QEcou/gVZ5HGerRex
qQHpPB+ZgC8nugrAHdyuQqauU1n7vAu6adDVtiuxZ+/PgHaQBQ1HpvjQMfTxY64OiN5ojdHQmeEx
fMnGaxMgTvH0/Ut8KUkuK/TDGObSnftwQ+aNpVeZxhjxvgNXikTVaYg+kmrnL6MHlBXG9n+qavqP
IZdGxqJO9EWCec7GNEfW1LBL6aoraISmyGO8HnmvL9n1+3v9Ociyej+8lwLsrOkUBkFRdlNYWFuH
G7HfI6Frg/Kavdjyhp3RHdl+7z319ZkOdeRf77baf5OQjUqasP/GX+0v6iXBI0oEuGpTbwPMht5C
j5J6cAWo5X7aHdv8X1AJ7zOr4pe2kCtIAFZXMsUsRZmy95c2t41HIS17oUvlsCuS+/mCCso+ulOc
YoM7hA02af/9pB+aczIQlM0pRqpfZKfAag1jFcDyH6oza4LFNKn/xY74OMLqq+ZG26SiyvRqg4VO
n7wFFrjNrew/Tc5ZPAYnN/W3RTBKXc2jL/WBqcjLplDlXVIrd1GVu0PooxMoOvI83CXH/GDe84XP
C4dYinoDYcCiLb0uPMRdIftpOKGBHJCP90BL7MgUU1dpLUo09UsuZA9NrNxHBr1HVaOeXI85nVVL
PEvkVzkfd002A/NDHbCnRDP6LRDYdAcwcHCMvro0jYcoBOVr3mJ4U4CRyLb4fJ8nRvyk10/REF9N
QnUq+Y27NG7LTLg35XDbC6pn+saRlsAX9QQkrGl0k6nBNnm/qz5vTrWyrFRPUHvSbjG/km1lF28A
7tVOg4IChmYFggWLWoWwV29AHjiVdwpU+0gK96Wp+v4UOG+i6I6Z0hdejTznJdYt3BploNqRel2M
RK8htH613oRx6oXALeP5SgZj20zgR5OblG5iEJXukORbtUYdOzccWXzT+/qSiRvh5Vjq6MgjjoGU
Y7/fXAdOaibtz8dd6/rMCNXXC6adE21ZhE79LN5jquV1m/ylOytvulu1cY5t6Xel79W6JO6iH4da
mw5jbXWgKWoyN03LJKkA+/ww3kpD89iqhRvkbqJrHGnBduyusKHZqsKlnGe2CQWw05wgvRcRfQck
pgPCMUQkE8cHOacV0T8N0y8ZWRJTSZ05fcwI63IL+5xFRWZ6+37aDkTZnHrosCnEx6SB6+ZCrJsT
0ExewOjGc0WobVI+sXyDYgDk9nxCEicWb6LxtjZe9WzamCZq2zoU3yj1EpBbKMNsDIyiowJuZEzL
dRpRuLzIQHoOFesUiO/3D3zwO3984FVcBWod0e9IUd+NSyS86IJ7n9MaRrXkgJN0ptPmUT6yIw8M
+jmYWY72D9clQVIdm2YBOR0T92XQdmdeNZvF/DY+8Z1iFxwNA77eFp+HXKKfD0PWSjv4DYKU+LeL
TqsBgjoWaEhraBG1p08h2uq6sIo5nNWQEC3cLwC4cefvAMrbCU6J33+0Y++y2iWREAWKEDGQTNN6
wvCy1rtjx9U7kGC9FUlK36sZOhnY6laq8Ck0pVgEgUO7WBqfiuq3JOP0LdznBv1c80eFZ4uPhOjc
oSygRf6PblKeFfIdMxjBxli2n73lwJYL07QHgHJJpDoVMk5WE57xg7eIaznWrO0k5apYgLXgwIaw
OkFUey+34i6Rik03VddD74sbxZ+8Oc/PQBGLOz+s79u09bSSnFOvhj2w3V1bRbsO2HFZd/dxULiG
MbhGfKc29VmeRmRCarvxh9zTA6hLXOWJpdF/lM6GMdoLzeIv8IrYldf7j/UiF18PsMtZm+hgJ8lV
kBQwVprzJtRre+h78rnwws9iR2p0SjnDBQKkdmHtG+1UFF2/Er0umZxxBAVMPWto8o0W+GC+B7vr
33xxJyqlozdwIJIzfWAP+JeG/yamd4F11YKjC/TTtijdqv4ldR3Y+jsMNWxl6bxSJqNT5wm+tSnE
8yT40WpUuICky8VbUf4cOkB5YeEI82Mcn9blLipRCtNuzfI8zx+G1D+vdM1Vur0sBW5fsek1zdGq
EQSf7AQ9eN3mKZSp22lXc7j1Vcxi2ZsAxRCWV5psU9N+ARS+kTrdySi6WaXoagWgwdDfqAABRfR+
AxMKJ23wLL+V+99t/FINs132saMAxZ9joNqYJKmzY4inQvQD2xVF0B1f5wVjJgVUwjs/QrsQNNmW
6h89jJvMOIdQvBlmnzvhcZGizcCDqJBVlqU4xsVJ3danKrQif3gt5ksRDIcuXVXzr8AvzkGOkY4D
tTfuUkygDf6zVzl9f2Sq5OUSFePJdwNxXCIYt1mgxMWzON1IwBZNVH/0RWgMHGtWeaIfO/lQ2kn/
FiXPbfekhL9HVdgrPdcRq3xOLrXhtFAM20Bxr2MNtWkMYAAuEVhnU9qZIPwH8s+seaRBbQv9Zc/k
SMOxyPidwvZ586pA1QyNsGdxjF53JXqzr0Brj6g1SEN3LuXxhRD1mxz9RKIIrbnS5lS/i+QuBFdX
I9ZTnuCqeVGbZebpY38rRu2VL5tXfSydt1b1KoTagzCGp62oe5bWmXakRKON6khid+VQOXqbwD8p
dbANInorAUH1jSrOL9I+SSOifwUaVta8LA9lm2otb0wd1QghKPaQRDaGhh6mkG1nisFp8MPoT0bp
3kxQLIkUT66nE1AVI4TRvryChNjm0VWZlxA6R4lN1HmRYjpRbm5pHXt+3OUk7NEb8qD4cisC8acM
i8V0cgTzNH5mbt7nRLKozI3N/Zzch8nPmcJ3lAQgtzL6Y3z14KLTYUBkAJfbp24Bj4QsOQM5O7Iq
1VdZ3xYuRD+KaBvlJ0qtIFFQbH3xeoheILnbs9GdjQJ9rmTaDl3h9VpD9VpDEYUwGTwf0BF71NDn
kU9qyg/amCxiuLbRWju9qHe1JXqlMTldjP1O/FpBGgyL3x1yE5l5rqB2TeHVG8wbImm9gcqjnRhK
4DbBmWKOKGFfNui3G0rntkq5a33rtJUQQxvBYvfKed0LT1IXnCASOSJ+HrYsv5J9rhQEG4XAroz3
apfblpThT3QSSzujwojXeBZTzRvFOyMBITtyltN1qOtL2TTO04VjxSx3RbyLJ9gw4XmiFk6Soclo
ccaVYONMxSnRjQ5k0/EpHGYtnLOBGcrKYNuk8m2noLKgoAlfTltFJ3ukYZNW8Ws+6NuqV05bQ3Tj
OMQPeLCDerZroO9kN64IR0tvLC9Wk2sITqOm383NzPkau4GRPFkpgasRbWbk3RO9tSPpSUR6T6V8
J8ZQJZjSCjAHdwU2Erj/1hjD8JmN/EHxSQ/ki7DgVxlR5Jzc5Si+FaLpyIPpGXrkxuYthFWOrdo2
l0QmwDwJRcCpka99+bExihs5a9w8hC/nd57cxk7EXgB94mbGhKLLhYx+V4sgdaGfY4ni6rnu6dHZ
pP1O8V+h19JEv2vxrkhku23njYl8l1pNrt9spfR0GLdadl7LvwNd3MqZvPf7vRTelCbPG/r2WIZb
a7rRushT88rpFoXGsHbS5jfF5aw17SSH1IhKqsQ9pdZPUiLRxHuQ0it1fJz911z0pvYSHCR7UGDp
P/vBzSLXlRlnodgAc7pQET2ffZiltHI1dL7qy4bKJ4S0uHpVisdMf8jnG97FopI2gQtvW9VO42th
uFcQJ5sJXJS85owsbdmHQXMl1Y81B/jQITxvdl7Zzk5P61iOZEckJ8Xxzk1DBAbF2B35y21K56q8
6NXO6TXUh8FeqQsRMAWZDl8wDRBOTZrNmJqbsUo3qc+h28Ie4WPpg4hQWXYK6IbD6LbDlaUZnqOK
clT+nBOhGxR86/pN4XHC5BL9E6iHWIfKXkma3CrZzSBCDrwBBgUEdnZIL4kmtrX16BsmgG6MhvAA
ErPrOm/dDPc8zLVirlvRtAXzuWTlRsPloErA7Htuy581lXfLvKjqS91/kKt9Pr9V6pkZnipd5mYm
TTwF0EN2MxmPJdGXKqGrS7CTjxlG53D31NtJ4WPoP8XxTq9fA6lwLePENLdd2bmmgSpWkLhl/1Qn
MvEAtLjql4SNVSBewLvS+6eZaRa5e2scanoDj81EcWU9OFU7FNzLe7igTtNCrtNNFKzRDMmvM0Fw
Q13a9lHwXGuCBIcucwqMk1R924rPBqhKQwq3ivo7t561oPMKzJVg5KEXj1BT5u+mOdlF0XyL27fd
93AoEOXSqBsHVb7LmnbTKj37SnSU6aGIKRQino2hLg3P9rUXRguCgb/h3gERXuk/p1G5EbPsRe46
QrsO4aIWfPRA261OOIzHNLmKWp/zCXs53CFvAiE+4+w7BmVfyqOrKxeiN7etCD9IQfb3c4IhZbkS
ZRXxcoziZoOZsLJdlOaONacOxf7cxRSAGQvkyCr2pzuhzFXXE7pVOpFtsJ+NY22E5UnXb/JxiFVK
OLYh/eOSIdTzDlmvxCu2yk1y/2sx7xZddGfxWjiWhh7KnT6OuSo+x5UkTkrNmOEer/Bt6GbOIpB9
fP4O1ExVerD/mkB9VYIOBbmSlYqRWnf6LXv5ZbINf2ux82vRECvc/rx0YqqZFsHPf/OS0Ad0+vf0
6r8UB7LJLBGKbihEteGmbcST0h+vpaByAznftkZMKQBeeuRvisI6kjIeTLk/jr36qIIu1XMlMXY6
35Y9HJs6dNti2hQwogHlOYYKj3kOzvQQYH9ec3KODwKdd3UkZFZE7/sM9ms3591QHHdKoNfYqK8+
t6FWwxBmNTNBrqRG+zrsgd21RNHpkRruwax8AewvWGjqq8pqw8R6PU/GxFD5GWfbbnEw17aSR09z
9/07HWgb81IfRlpNsSSnRjDLjNRYT7rojTMs6fasNs6NcLBDFIpL4XfVvmhD6cj6KcH/kfHlA/v2
4/irSRWDLE4L+n+UcpQngjYk47Lz+Le4yb28Oqr9d/AT/vm2a6VDrZPJBpdPiLmWban38aA6ff8z
DI59wXchy/V59OG91pUIEzNmo6oYSb6O7/I7YVOfVTu02Jxol3kkuw7Zuen+mjaQzKJtT5c+e4ov
QGRtBqiiTmMc2ceHzsePz7N8hw+lpLDMrVY1mGc9gZLT3NWy5gAjPzLKF0LlUk76OMyq4ydXyHVH
Jq+tbruXbguUC0bE7ETP8i4/ThZYftqXSVYxTMLrBsHodSs3NiNcIyJGMy4xEqEkB3z7fBnR2ipe
+sO8+X6xHmgeLVVwmploWjHqmmMEhoCuFjgt3k4tL85ncEZe4OmutlUyu3LFTUe3DmisY25Cz3oW
jlxy6qF79OP4q2JdYxhVpAZ8xCy18Jd7m+Hm69I9kQzc+ssQ2N6clo6p1K4GY6+aHizjJU1+Nelv
K9lCQ/KIvcXOdzsRS+uMwkHlO3l3M5E05kQoPUXnHKZQU7E7/JGUpSvOy54+SjI6k5/bCvIX7bXe
KPZYGJ4RC9tJMHYd9bQU6t1MFUglRPEN48h5eOy9V8dhUKDBk2nUDnEfiIPnUT1WUT64Oz582NUp
SEIgTqizsjuUk6Rrdo3+U2unI5CZw2ft4rdDkR19yHU7vJegd5g5o5D5GpQaf6dudS541JDHU1Qj
nOOidgfQTsuK/XPIZWY/bHvdFP2gsqggLz3eBhG2/nRGFDD1okvl6vvdcfgj/TnUMscfhoqjZELn
nLdDW9kptZLA4AhkcvnM6+2OXh5gNGo+iPeuR0iSmPXG9sutywiUfZshh0tmQQfPKeV++/37HIqN
P4IXVmtimFNNj6tl0b3HxouXuLo5Htsdfqk/MRKrC1BWglhsl0VRFQ8ixZxZOK/Jr6uytzWKHd+/
08El+OGl3k+4Dx9JGKo4D/AeJtk+L/eKG5xINwEjLY0rW36iKLSl3PX9oIc218cxV0X5Yepms1IZ
s5TwAQtOC6S7LWnz/SAHb56Po8ifl18djhCPATXb/aZ3g52xya79O+XaRy+yIMc+stgPBRIfR1vd
c70uh1Pk806KcB1MpSuj5BKbKFbo/59tp/cW7YcvJo7ylOXLSNZtfDefDdtxZzR2ca551R6j8EVB
39hrr0dm81Bq8/H9VlstnITelOdlM28TdArM/XiCIM35v+FYcjDW/TjU6lLT5fafIKHU/6GJj02p
nWg5dUZEoWVMY2TzRdK3jXzX+sQRWHH4lC+Qx3H6+lmQg81U9CcFEjuW9RJFt1J+b5i/IkGl1Yzd
dE3dUaSVXw2ASlvkSi/UXEJNzNyN0PYxOXKtcHITIIxirGxS+rdjdGnMOYo5M3Wz4rZUHguqOq16
q8iFZwW3mn8vRnfRRM1IeEnG2KYj6i3sn1RovUy8BqMINEDxJPpLQnElFWeG+qxMhT0mm6LGf++H
IESPZTKgiKI4GbY61oxoTVtdSVp1Axh435cpNYThXC9fKVjvh3x2pqj1lp5LbEEvopOAHNCG7sd5
3Ol2qQeeWqavCCBTLkJDzPYtKhuJJBSuPzbbQaquuiR4Q1Vw0xXgH2FiBSYYyEJ5TpTHGQ0XjdmM
5vuiup1ovdT0RyZFPkHabpeXxWk2VW9HVteyF78e5P868+TVfV6KjeGPS9NxIVu2dxhwbGtPOcEI
7zTdHmtxHgAxfGpxrjXne6OrJGtmByHhD5YCNQg6gRfWpew09ryjCNeGTrK1XtB7GUins3270yUk
yAuXtqD3/asfuiQ1SVKhwuN+Burx8ylVmq0SST3PIkyt0yU0mbojQeLBa+vPEdYYCMPE/EHVGEHd
1hgIIJn5b5V0DsbCH95EW53qSjDJyAgyzoJtjq8UdzFHra4jz3c1T9tObu6V5+pmaSXnRyXOj0yj
tjrsZVpuCHgyeII7UOIXrgZj+PsvdfBe/jCPqxO+rIVWlZebsmvOwlq09UDGq/A26H4Dpvx+qMO3
8sKjtA7ycVDPyZoEUxq7/dW75omyK6MNzUdpK2zrE7UFYJjH7pExD+7BD2OuplAHBy2NBWMu8rw6
7m7x7BIWODoxjoYH4JFleQBkwi78MN5qPjPf0gL8hJZwKr1DLPc5+KlvNdT1nHddYCg/OMKYZ61X
ueq+c7Ef32SX+flRjdBj770srQ/3aZdFQV0uZ49+7W9zN0XzR3clLH0VL7r9Z+Hz//wa/yd4K67+
caY1f/9ffv2rKKc6CsJ29cu/X5Zv+W1bv7215y/l/y5/9V9/9O+ff8nf/OdPdl/al0+/AMYbtdN1
91ZPN29IyLfvY/IMy5/8d3/zL2/vP+VuKt/+9sevosvb5acFUZH/8c/f2r/+7Q8YaB+W0vLz//mb
Fy8Zf+8i+vVSvwTdy5e/8/bStH/7QzDlvxpUrDRDlNBJXsRm//jL8PaP3zL+CuUKJrZO9oy24iIR
khd1GzKq9leUb6ERQ5gwUTNe1k+DMdfyW+Jf6b1qmLW9+yfpxP3/7+0/fYE/v8hf8g5XL5wUm7/9
sVZvgeGPITyEWXB1nMCI9H9eAMCwZUtNqwaIk04aX7u9VXt4HDvA3p0umk797CeK7m5Iv7RPuJcx
ThtMocUF1vT8kK6LgYI8iv6FL5+mWXEx4fJtZ11253eN/WFq//nwHx92dZgvzwqeXwV/rGJBTe7z
+VkLXSm1OLLqDc4fKIO31/GigYzJgRpcDpW2Veer1hB23w+6rjYzKt8OMiIOy/gIw2D4PGpSiuY0
RBrIdKtDU69wU6FzCuUs6CcEr/WTBmFKufnRSrlbJidyd56kyq251xXAFQv2QgR+IOk064481yoo
/cdzsaBQZjasxaL083P1daPVU8dzQULaTB3FpUC4AC43NBWC25U3Rz1ufgC0TPVI6v6+KD5ELO9D
U47VdYmVyL9Xp5dWFnWcm1O9aVJEPct2L6LOrPfRZQcC9f8Sdma7ceta130iAuqb2yqpejflNsmN
YMe2RPUS1VFP/48K8APfOTfnYhvZQGDHJYpcXGvOMemNZM4mGatYt0nsNbqEADR0kXTyvbtAAw3n
7DvQixsLA/1er66B7h7yeX4yF/3M/PV3842Z+HXy1F2OFcVO5WNFNAo9bOvFZnTZa2Z0C44yZGCh
knFtmGfPYgXntN+rMXbluDfCV2n2myKATj4mcUII07T6r4F26dL72wDjbO11D46znpHW7Svt7VvR
RapxIeyODGG3ydqdVX9DYDTul6vao86IeGuCmVhkUP9+w3cw5ov2+gczHZ/4x705gGg9KznSLFk3
gaf/pgozHsFfu/GfunnCjt5mUB6GP/9jLfwbefzHE7lFqRhwum+v8C1T5z8XQw5PwyzDtNxN3pMu
kMdHZvrUT2c3jU25xw4IjRUsE5MCVkg4btQrk1j9hkaiCWN7ODnGNgVFmW70qwkqsHghpA8yq/XR
I5N4B/PrMz5ctgiBezNO6cIncd5EFvW68xCeigzT07VajsW6L3NMHYhZJ3rnadeBwC1jCyld9Stx
7iUUQFAZjIw9/WCCTvcYlqRbSz4X8o6ALLIUjeqvQvgwbeHv8BP7eQeHU9GkqQkE2mT9rvOPjn9M
wlM4gL68WHlMJgCeK/MGLN0ORBCncT1HS37ImseRuxpyiGInCECEJpwdx+ahrqPV2IdAbUG9ql3S
sfFhpdp11DX+xgpeWnkq7b3Vn4wbYFKf+zLukGt1p5biTm9VgJxgjBm0Lvw+bXrQzjmfwRE/mf4+
kVecQhZKqm7fyQcWnWzvrTJewqd+/VUtb0v2DGly5VNCrXWLVx8kpNyWgaa1FS08QIRRvjyZ89UI
d8V0r3tGvDub6wGg4q+s3QIR+R/L57/bBWysLB88ABxF9I4Juf/P5bOkGfHaZVDsDPdchO/+/Bx2
6TZAcxEw67ahSqwrL9OE3PbOvbVKLYuU6PXOTdUTt2PgEsV+6kTkafadBfMOUoxxeKXhthHLc412
YemsHUKt4LYjKkKV5nfIRZh7vrvJ3Vq2cQhHvD1phFKYYQB3LmUfGtLJREIvaBWxzXpdym+DUkUP
eRyW336HrCwYmEoXEZl52ItABndo+UjIHqJS7UQRTxZpny8uGRY6MgAL1gQIp9d8+FybvWHcW/V1
qZ6FT6jsbgkOVnmHwxi0IgnEoNuQ4gzcW8fyIavgMS9RBp3KMRmTu5FVW7vZXiM7fLTD+yl5DNSh
waFaXtfu1RgYi787xUOfMKmyEDO777b8O6DSQ7MazX4bu/V6ahgVDkbcSfeQCbV3+19LNW7a5H9N
Zu3/uh/cni5BRIzOXIYCFA7/dcbLIMsz16+qXSfWj6VSfey3lh/L2jY3CamkpLF05cmRRMi0lfGA
+WmMloRFbFTAzjXSekJejGG5A4n46d/sAn0x/ySuNR48ezy5KvlbTgl5quA97L5CTOb/neUEBtZZ
cxDRKoAZcXDmqSQASaf7kfBOEYioUiL7Hw0iiqRbJ/L/boXUVAxdKI/cwOZO+a/i+T8lLfGGjSNl
SDTygM0wVMBzRxGWG64wWaQc1Hrp+FVZpdrIiTRWn5CmzZSMO5xTyIC89jQteRWtDVt/634FQ1Eg
eHQ+RWbeGWq+hIn/ucxlv/WrddmIbhi33TjcGH/HLPUfYQD6G4okco7EMSSDZhPa675FDb5LkzBW
RUB09e86RULles1AjP09pjPUIZaotiWKJr+sDl1uxm6nLt59SSNlQzp4T6tQHCYyWRm5IJDKZBS4
hDu1q9guNuSAEPztwhtVYHjZmRNdIaNhzzYSuG5pVV2yWfM8qv4+L1BC+tOLURVxbhVwFgr6NZm9
7OqOvzLUKNtqMtc3TTvLo+peGWCdm3USJ99jaQq3TyKgUeK+dw5FnrWQYfVIOjKwoKpsQ2RnRfZs
1PPVEoZ1Qo7obPtQlMhhsVEFgNJftGQgnY6iPvvWZ+Vp9xEzZP7k5iJqdJ9dSCnbkjprPSalaz3C
iHr1Uq84dGHWXsp6mmJSaxUmxRayXl5yZRP9TZMGujUXLh+rOx8HQ3gnNqGdtzrBNRfV+DiP+m00
7Uu9wjvWbk/AqLcOSNTSEFWQ8ZDaHSJZ3o6r36t3rqAI/Ozxfpjtdtd2zfBEgAk9tGwI912X7esi
Lx4Q2r6mdml+Jlq5F54QRJ10PDnFoTHt/pi04JWzvFXRvz8toyU2Us7ZReSKumSQ3/WSj4CKEuMT
+aU+lskIBWB15c4qTAdqSY8zp06/p3yEytdKbCapV219C79Ul5hvAQ9jl4+KA6PJPnSg7TtdeTXg
40zHg4tzcgicbhuExbYKq9cextjJ6WeEvHWPDaoPv5Ju8o9h3zQ7Nn/V5uHeTADjFubJqToVVZlK
TqZ6pojbIz7qb5nJFmrH7JR6SvG4Sk5f93MtsUusVX6wh+zVMbSOAGOx1er6yZ2KCTkuUJzC7xlE
zjYgKTc9urW7bMkEp00YNteyTUIEYeG97aafWJQGbJso1/J5oZ9iVOFeyHrd3UrJKWOyWVJ41MnS
bpbk6iCRJZACZaAzvqskPNZQfqM2nN7mNOjiQNhEDLvgtsUABwm1eMn5maCegvzAkAncRZS4D6Lx
Ub6migTcNQxpDWbwVPNvP4DA0CZ5F9Wzvcvb726siLqxa0hdRX+Qpuwiq4SqZ0yEEU/jZaxuZUW5
rKRb2QggWWwnSfYOUnTr0SoB4mhzrM4mTmzSzG3ejcBhswEIRYi0CqKsJScusVwqeaP67HlO5zBb
l1NZTFAqE1E9Nw3khnG4Dye2n6LPeCWdyt16Un8tTl4AEvMnMj3FqZmMc9GsZlwMoSD8zr8mjXir
rJmgW0G0NEHvkEo5POtkQvqaTE9tr/3YrKLOp+zxmp225RGp5rpHLKt36ciRUc3ZIbOtHDkeIi+Y
ERlpiCY1OUPRPQnfcT8W+aGppg51efceuICoA9s5s1+bMZoeXipVRXVacmzaLzly8Dbp3qcCD2Cb
3uXNt1Nkbmwlye++UsahmZ0zJCIg8xWK+DHder39ljSEUQXTgjytUnrnFmO+n4enQhY0yWtt82Y1
PrSMctn7fN2mSdHF5cImOYMzo79LBZi3bWSKnbsO7amrJ+jiCcgVMUKiGFpS6BOSBzAdi6ooTxky
th4jxW5pYTY73ClIAacpUBr0mztd0pXnp8ys586Gq+GoptlkRo/xpoPGG46DZKJ0XpOKwUinp8iA
TQ+P1wI9jj9rIz31FeQcsOnwEk4CYbM/kHc9UI2ifDk2fnpwQvFbT0MRLVCIN/2sqJKx+8kW8fW/
70BM5diDBJwJoOccf4U+t7TggMUMjB1t7DvbNh3+rIYLYptw6z1vZ02DPhDtYKPp6/ZFlR2lLrJ9
uoyvlCQwUJZy2hIQkW+SoW0iz2YQ4K5jnN5SZyengc1S+2ebXIHU8svNuirCaLV1DUmtFLcGc76w
JVdhd1S9ZFuDMhGR0v4M1ORXqcF5+KGI21klR1GkMexsCqu+Piq7LQCMK2SRg/mSTNbOEBOy2P7L
1amIlL9eDS9JYu5CFSjT/rdew2U3dM69vzyJLPu7GgQn34JtM2/mRiG4Qs6lw8deIUYDCbHNp3KM
S0TFcS0rA9aVP0VVYwGure6KykrOJfW20QMXGX1Dxm2qcHRxaIRzYhHKTue8bOstylus6JbpexfZ
g73vgu7eHfuIgQbIPN7XbVsVpN5Zr8QUDMepwiRoBy1ALHQmWgzJMZsm7y4jSkEZ9p0DmXa75IQU
+ovCYpDacJU5f7l4Ij31LmbVrLsRQzts98DYB07yp59oMSTGHB7oolOjfZNBLp5zweWh5GPdNKk4
FdwXH0oXPYQHAOmsS3nOERgHoluOKGvNU9Kv5gm2j4nbo4ERCrH2PARfoXaKS1qsyXn48qhBLsJu
xsu/P1Fn5ytOfOVKk3U++Oz6sV2Gxh052vnJbZNTOBmgorSH4ycUhC4k/blujJessIxj2fT+/b8v
BeXqfdpN/c408XHqslnosYAi7K2huiO88KaO/v9fuly/LDBi9/b61jlqgpne6B9PTyYpvT2mhqEv
rfPcp7iTOvwrXVGYu8FAoEwddDDARh0TnctL3f+ew8W5t6SyIqfWQRQ0xPmo1jJ24JHYznRdnTKS
K/GIrMlpTTrCKrqqwADiIO4u0ID0fgi9F45dVfsYggB/1HfZ7UtpqL0FQfaCMA5ATJdOe48Zs7/x
2nNjTNxIwyYAPZEjuw/dhyQPp8OUDuFW9KEEHOiuB18L6B1Vfi2dsY8lSKrnekjFnd9m5xwR9mI0
xccYeskWcguucRpTh3wm+aHn9ZTBXL7UhVo3c9hNv4O0vZp2GwdLbT02aR2c57A8BwRHOhujm/8Y
zIivaca422xn826SBYBfD6643Yq40EZ+bah5XlrWLr9BPZ/s0f8s+Qzu2i5M4gVPSRzO61EmsBqq
Wi/0xNyvRWXzIWz69cGv8JkMVpOCtZQTaSd+dy5uljGdFlRLJee3W4YXlXDJFMKAaurT2XfXGjiM
BlySzevFB8wVZWVNpdyv95V2+lOaWct5GYq935v9tXDDS9D5lF+z+MRUtB5GTYR21Sofs7JRH/Lc
xtf2212DgaiQhkXStmc+JOepF7n7VN/mnvntiFTj+FC4Tv8yDpo1nqyw1QHVkQc8PY+d/aJqZ+uV
ZRf7Ax2TMUmxOnIUyKyO5SrD+9run3S3psealhhlP/z0XCkFZ0W+2T5yf5mHAIwmumNaVttl5Na7
GOwtScp4tTPeADp7RAz9KYoOUXAPkEc/iIA242Ka+4H1jvTI2ruquaBTfE1DHUbdYnwoSV1s6Pd1
qfsYt5kw5sdwsMODkej7uTHT2E7OMJuCaA3sXVZWx96yd/WNfy2WeWfODP0CDEQg5EhRmpii8rJv
oaveqdRQ9BFvtyRl7tZc+7t5WNA0edV3EdxCeOK0W6/KfMxCWij9LWjGb2AWUWRfslzttN9cdNf9
tjK32XTQN5qG2Aguqe/AgFraUV2/XRsMCMnvIJyuCTkom7qs4S1ULQ0obd4vcojmyc6isRRAkKZb
9Iwz/CzTzlUmCJcJbsEQfNq9/u1bv1JdNNs0GKm4LXkNDW6c5JF9TwgbQTalW0G6k3Xz8+myx9eh
D8rmr9jmTLyQOqw6m+IsmPB8Tb/audkobphbq5jf0Gq4/P3hMeWz6luNMN0aPylQ+4lD0Rh+U/Kd
WCgYyAy8T4pyJn8HWnFir9YbJIJ/63F4S4GU1nV7ymr702gxkywu4KjU32gPY50O6XktxsWV0EM5
h7hU7Kqmt2LrRuEXqfE85jMT9e55NRvKhiL5lqrHGDdzBNuOjItpuvz70b5OM3Aqe1+0CQoaHE9m
ffsX5SU2gaL+TaV8MScourXV/qzfmX2D3eW49IbOPc1U+WtFXu+Nc2PQWGYFK1FePZvkn4oEl3X5
lWvn3Uvzm3Wb7JqMvTEIIulST+Xie7QXrhvVB/XvvWMGr3Nd3ee5hc4geSXX8ADEaGsFRVTMS3Ow
5/XFNpNfMij/DiuZpskaxLYrvpMhEbAhU8b861/LUREzls9+dp4Xt43GHsND1fZvtotpCF7StnKz
57kkbrma5k/HqC9jW08nlRBXSuFPAtZX4strglG1DOTBbkmBCIJ14tLwF9QfoOpiLQ9ept6lVBkG
vxx8Ui2+XQulie012y51Yy7dh6VOP40ieZp9xBKO+5nb/BSXS7iopqNHvFf1vBTF1ZybOLCIofFE
fW0A1OLKGjQeDW7jdCwOa7d+lrohVcF8DkMMjvSEQ0qWEofLLnSDsyLIKXOqYxCoh3V9KoVLh4uf
12r9EASUalZ/MApNNEvo/W0qcXWbtw7/Eizs+kHo0GfB5Du/ny9BO7ECh/DV9eSD8JxHN81e3IE1
s64OkTvk4tQjFvXUvs9Vsa0r53VUvIawQAnuMrJzWS4yNhrrueb0zqrMYfw6vfSZvJoyqLe2R56a
59+b/S2awirf8BDuLI+y2eLbT9wpNsr0zu3gRDa+FNpplDeZ4711pffXCbAFNtYwRmPxIAXuzbXs
LoYlUvyh84c9eNGg08jLLPJmjHVDBGQ9xQRYXBdZ/aKrXm9y9WkiBY3QEqJkUAAMjU7vCo9BAefp
ntp23Lqu5jmOC78GrL+iyYJta8+nsHLlRtvuPiya57KULxxrzW7FPN841hNSEVrlhn+Zquw9XaY3
yvmfwXS9KJlmfv8hjed5Ps5J9bow8tlIle8K/suJnYpKXTyiDuaW79Q7I/PuvRKuBnPtSzVUCoFo
/gHh4NuUFr5CQRPDCDHkpowlhCyg+g0swhqAXka5mWcVIpesukjXHLZhU2zV2vSbEKTCMqRYj42t
L8qStYadKR2te9jvmBCWrGbv0jCem3jRFn2ahNlMiWWqabJ9oQZ/WwVvqKn6fdmsn/8+9MTujrlq
HwMXOCA6mTulXabB4ZGbc7l1/SbdydQLd3mnztyhnK2RLgWZZ/resFYD7699DUyNUl2U+R7lOZIE
0iBXF2uuK4nIM9KCXdZhdoNXSusJN1r9rZXzUbE11YHYtKXYeThRC+H/8mb9xw/HL2EMewg6f2pH
/nGne1Y9wELj2WmwW8zLH1kbz3k9XYtaPjg+GOgp+HBrYWKMw1zOcMec9D4tuo78ooAF71Fy22V5
XzjkRdrd3xEQrZsT1Nbk6kRq3Xu9Hnrl3aUOC5pWLZdVrIdr9jVYXKxdTbUWtm9jIr9zRZtspGZU
hbqodri5CLMfULm/eE03ttd9TCu/YzbXvyyse0aW4213/nhK/NhD++jO2bjxJwlVfia30Bf2IWy7
78rc5VZ2Emv4h9w8Z7OrZU+jiFfCbnHBp+HySZ79vVvRorDsoo6WSYXbpXHaTaesO7ujZ3YbwKSV
RfsPQROmu13fV+/dvqFbYA1Z3I0WYW9cTdJWfeV++Zqb3UnKfptMMipkekk4bfylZaVpj7ATMb2L
WVxa8eKX2P8dhxsx96+DZ9QB7HPvw5s4zgpJ0BgNx23nx21R/1ElDZbawrANneJzbjMM4iVdzjBV
O9fv/kiUjz0M5QenM87LXMXSBaCSll3ANSSJ+4RJ4gJNxnnrJb94QQPWGgjPyymk56KlJ+OyLUgm
NUFuP+rZQLrNBdGRL4AiLkudpXGBHmyThr3N1avyt2F+rJTaN+207TIAZ2VA5dV309nU2a2/t+wm
HKJsAMEhCT4dXZnbzB6dWPXr0RvXnzmoHyB3/W5FCwBOouXX3RQBN4oa2ogUJvMEWv2mpVM44yz/
bihdIug6pg2oeB9zSUBNWx96qzlmijgGcDd0BIVbkpWl7gyWQ5Y0T4tevjxutpw86VPiMc2sli7q
nLeyWKwHhytPZDrMM/z+vbihhk2pX62REQWplFsnSQ7eVIoosMyXlCN/K8r5A3kctu+blV1bIMrd
/kwwWEbbWx0mx892nVy+6zx7ckjAuO0nkyhwYeZkqXm1sDZwG1DYwYNYu/uuOylLZ/HohOdZDCX3
q+QtSWltGszGAx/WUcJV11Uo9Gbf/gOT29lmJf9XCCdkrpCeWtlOj64aBl73Ey8BcbSTTm8ciLdm
xFdvOHlUJuJfAtZezC1CNUGg/EoFEoM2BbA0PxD99mgPqBmDHA58+t72RLl4RvbeuMFdwP2bGcX0
7K/N++2BJRPNQoWFhliUOHV3+WL+9f087ulVVGn9JBPwq9wiaCW2xc5ZbqPLgOhPM9iSafERzu2P
xpG/zw3myAmJaRVOQcb7LFpWI9bav07R382qhy8nwFRYw35YVBN3Kc4DBraMPHb0sObIkekTxAMM
WcJXp6mhanNgiA5tgXF7FWd/hrcMyyleG3pjaumOi18QfrzITddjIoW/PW6qr3Vy3jGsVk1AL8eg
cb1Y6UkU2UveNJ9Gd5B5RboZMw+v+PKTjiQ/3KEsTM6RMqRxVBVb6Y27IlTNZi6ZUDnON3Rxgrgq
TBC+0q/2Ard1prHuUwsIL5DXypu+imGaQEaEz11CcRO2+jXrN13RHAPqkX7uaP/7FuVmyLI3mH4z
QyYllApAnheV/tTJHOtCfbhuesmTSpBg8VXZ+tHyC2g+WPvbUYF26MaHvvchb3jNxfHVy1iOP6tX
R86Sv4yt/ZlN/XT7OAkN9OmDae9Sjvbr4NZM2ghVnIOeUk48+pVtnmwSNyH5aQViCaXLLsM4sR1v
yNmeefDskrI4T7S0hf0Jo+AuXJINbOoPwQUkmgktTEBqreF0AiL8A451Olb2xfNBQY43OkjtbdI8
urln1zLuV7zkvvU7kb19N6x6N5fyiLW+gF6QXo2+g0LWcDDM0+Jua28gcye4FKZxhsz2NZkJFwnz
j7tgWuxF+5KFDJvLKgtiKUwuz4tD+W14n+nSX6bM/XD7HP9JQuPdkPYvionXPDSJJ6FIwKSPezWj
id6Ad1gn+pEdzVM0GQGBsbp/LEbiq9aWXpInl21RVH+DoMfMkv/g5q4Zbk59FErvqAbjLmR4skls
DNx2yquv6eQLCyymmDn8lolPIr1RZKK+GuKRZFT2COdrctJrR9qU29dRIuo0aqgKN+FCUmWb4hvX
q4zAQJ+04Z/JpMjQ7FqRnNb5lBeolFfl01xmEW8kmWKTu9Sb2jZmRqTT81wkvz0KxG1oLk9a9V/j
wgnsOsP7Uu5R8vxZZUUeppdkEa3Tuz4g9SxheYU2/eS5DiCk9W7Ke95Ck0kShqIrAuXKTk7osdAY
1un4mGsDJLRPPEdgq25r5enVDWZ+SsXVBa7BLPmmZEs8us0o7tPAevV6kyNhYgZosV+WNpVKkj/3
efKrFhjax2budmxdnLBltgtwcN2mPhdV808fs6Ldr5N9bNPkbi04VUiBJp4RViRJoCqFuY7uAi8E
Nmx/lxUkuOG8PDlJ+eH17e90JWfV96f7oRP3bLGvdThfl4zuDg4U7jWv5A09AlnwotCVXCoMDNs0
KB4zM33v53I71oUX63T91RkL7xLJCeNAv0cHPOjELOR5Dvar254os+Kuy8NzodrnBO3fjjEOUbHd
eMqT9uRBQT76VnbLlLSe2zKDoNjUj1J0JCzrNvaL5Zrb1cXAktUWo89YmAPIUxzoaV/qWDn4+01T
7ozZl3e5i8uf6+pf0+h3dCuCuzrlGLAYbUlriYzMuKquYrCTNTzlepsMqUGXnJq/GzTZsmV9AXiB
/lvumIefdYGYYgg/lA3lgVHmbgqLz1oz7KrMdLegrRhCQl8ZEwEcok6oM15CrOr0IXSebufeDSKv
/IRb4gLntg24HHUVM4bbNzRbu5Z6olkwjM42xYb/K9xLo0Y6ncNaM+of15zNYz+b3GEt+VXI/NUb
U73TwgZP7KVXCXYjUitesWlCMEGjlkXpCdxJLi2kcOUdM9Y2hshe7OlbfDlu+EO0d+0yBtErI4sm
mWdyj9c0DoKDNs07aqjyyOlYxEtPTmzQc9yu5b0hUEUk5mPVEdmNW6LJjOrJlc6+IVkQAQivzWQ+
zZb41SZkAJLodA0HuLOedVpTE9JgjiZzMe6QDKhdkXb2Y9/2PWkn4qnJ9Edu9efCLeezuU63C0u6
9TPWPvr2ZDfmaXABOdPEaztAw7CQeExcU6JRJikjnpa3Uj775kCzdQFDC9HQ4bJYzfOwKQn5Pqbi
I+8XGfki9ND/9VTrya1YVH+aKRHxai8vLiFiW8tt7DurCC7+tMgb7cDcVM4k2VKoQyv4442zfBhT
8yDzAXYP9j9UmPqkm4dy8SSlKwWt6XyoLv9JS86EXHBSyNH6XPPlF+Oromrzx3FhACidkk6tK3OQ
J/lvwNbT0UACUw3Wh0YiQcTq7ao541euaUfKnvy1vLg4pX018pqLOjXVbEyfgS/vgxD+bWpUMKyC
5MNMjXXrLbgpCp2ce9A2RIFjmqgP0pjWrdBkkUsaE25nRdqF2dR/h/nyOsy5jKXv3zWJfFECqJSN
WoGkVmWqX1CFaVZ9rb7/UjcVSFNveC3yBcR847F+iDFcPf9Z6OAzIO/ZtruDnyHkQDKxbpC0+Vsz
94e9EPpEBIVLymGVMQN6WT06v8my7AKxvmaYpVv9FBq0INdAxkutjus67S0hXzIjF8wvf3xneCLa
mjBAkTO51MkTQ9+JqHfENfrg9FNzILTlapCdTvQpWQhCTZsgHR58Guq2qaERufVOQvKKFzdvARj1
XMPNYjiZK6JDbGqnAXvNGVneErMlEWBOcvK5bS1Wy78/yn4kUrdsHtrcw15hYABWqhh+twZU/uQr
nTL50AaT2td5/9MuRPeVMtxbKSRHUyNA82GQhLfw7Ky5oLv/k6+9Os7kUT6S5Ck3aADpHTfy0UIs
EXb2ch+ug3dMxnTeJ8FgxSCKfrjVLvdj4URN0U4H9CpmVJCLvk0CUug1Z2jQZ+Jl4JDjIp2SPp+8
TaVF2vAIscsOZHoaSMEkdVg8hGkzX3LsPgEp3Ic0Q60QKuMy98wlJ7d4c+zcenqV1VqdQ0las9+U
3T4fhm81d9Xf0Sxf16X1zmNbtKgzUueUpBkTYK/Lf3tzpTf4ceROiiBAB1eELwrJiq5rAKC0IcqV
fHe3dKsnkom2qwUsxRvdlfh0h+hr5zAZ2WkIAx5l060bx3RrEkvy/NA5sG4aCo7ZZc+TP7mH3C8o
n0IvEq4+pZVxBu8/bBbfAC1XQsUxwDihqpgH7exa6YHE0bwFntub0Mvd9yG3FqI62BXAM8w0Ejrz
UWAXNNJu11Wt87qqQR7C5QXc7BJ7HMtHv2Tgr9oeimmKgXe2v9yKKsGqoFoxlDBi4CXB1jbS9jAR
cUlZX5ZvU7UgMqmGlyZv3cOSCv8FQehz06tuX3d2cNIUCTWKtldGglTWjfUrcHPjng36jrieYhu4
Z/r5yOmShpt83X3WpaYAY+gTuw5Wpqzv/jBofYKugntuVWwt/nszes7ZHBkNqrrlU/PW+zYpiTCT
NLOcFus+zf5Lvt4QMc58ZnHR62W4SGTZ2QL8DS5ngHsUTG+BBDNU9C5jP28dtzeG1QTJpa5faJzl
6Kdrn+MRFlNlLDvb6LO9HxTWpUrdqEAWqc1J/HFautZBTqKUQGXnmlQxt8m2CQ/oEwEdY/nlrVfF
3bTac5wOlrdP13Z6H8QN2HmLmS0Z8EarIoxJieFqVmL6PXapHZsihCSV+pFlGNarnuRTE3ALnzqM
SqM5oMiaNfqQZb7vBMjCSeWRlYnykHGCveRJAgbPcp/KNqhjkmi713oc+0PGNCGyU6RCDk/9HMju
qmyiHxNNPEUjpHEpc2Shdt5tbXvpH5xZVJGe7R/fm5y3euEWmad7v7PpcmUeuWcz72Iu6m3jjuMf
nxqVNqr30lFXvgrpt5vK68wH0cliK8T4bNhh/9DRbhSU2w/N5FBvERCH+uN23dPNbvHcHHBVbcUq
aJvD6rND0OyQBy7CHgt8SC9L/pYtbvW3GL2dvdpferGKP6B3Hgi7w2a+lOtV1shIF6Hkk80aVi7y
h5XT5Mlfxp9EePI0paQKl/+PuPNYchzJ1vQToQcOwCE2syBBrYIMHRtYRmQmtHBo4Onvx+ia6arq
mds2qzEri6rMSsEgAcc5v4zlbi7LlgdCVm+7fva4Mf1Uj5s3OxrfBtWZvpdwIEVBBhpWj1zBRUHG
X/4tp5WrXPaNLxq+t6nkXu15dC3CMTKPM1q1AWRjqeoi3lXY+HrNlBdbZdm64aVpeTlxsLhMzszA
i1hWX5Wog/3voXVX2PnmbZ7zJQ7Rio7ul2ahOtI7xsveQUDndvUlxRV0mAI9WSLpCFaDxRMjR4p3
5opCD8Y35fVm/0C2FMGVBypptTPSgWaJ/Cf061Z3zkW4i+MAqbp0cbrcm5PAIIN1AVu41ixNRwJU
/KTZ7LPN+/6psodoBz++SAdbLPReF+ssEs0qQBCHHxvu3+iSZ11WBSFzd08lRe2LrKqDx6kc8sPc
vdfQh56OhU73sp1XjgQ8Vk1xzFqS3GomQ00AlxgyIEWm7dAAAlgWUSzehwD9AEqtDR+Xt5zE9N64
HRBMF/409e4KvXbRvDk/IUtvoTq9VyObt7KcjySBJjR3m9UZyGxrxK1OYqaVsIWawIwZ8QXkmPVD
nNysvEtuEy7arSbYtr5/Ls8KDI5B9kurKPexvLjao3d4xdPWbmxXUajsac+zcNLzUKc/3dsczMVT
74QNHrAHVwx4LDu32an+lzNBUeEg8YPBOmu20Z2sKTxKO+g3vTH9KppYbtBpENbsFN5VDbN3nW1d
IYICKm/TYtq4c9AsZap5VzdHPOMRvrZXUgXXzEN34VjjOeMSa4q2B9RAELa0Ea8EZroO9NRA8yuC
17YJTMC0IDx9/zA8i4yizNpuHyYaIE/GWL02pdh0mWu+2Yk2+1E72Hg2TIvEOeypYXFqkrC/SitH
9EbY9rIfi5VZmts6SGIf2pCqlLx2X5se3roOAvOg167tl3mhr/XCyK6ZcfQ6JEbRVBNarNKT6pN5
mWmasYzSqN4Y0zg/6O5TCUS0IODM2bEQfZnuVO0G8vyOujDs9XSICn4iJ2Kw4LACval+aEWP7mQf
TkTRwXcfOzHSFyWK316InkYk1r6wQT27LmRit3JG5qrb4+DdW/d7r6rluvNQbtFYp0zzOqjhVkgu
MDqS1CKP8peyuZNuiX61UkfbzNhAgG1bdCt3pAU4W3UKn4UGemck8zaKDSZsJSAPs0ksJyp7Ol2R
+XUBRr2KhFcyN3G86qrXYQRoIXASRDS9J412IV3Vh2h2yIELk3YZDwhqrKZ7iFPrVDkByi6kQ8Ml
yOcLRpCnKDOzRaCHXyp4znIK9/rxMbadH0pnk6tEWSzsmz6FP8JAQsFiFlCTekWyux00ec305DW1
ApLdqvJlIEC6hV1emqn75rjek5ahxR/s5KuVgN6aNq6taXBZBtNtZpZH5TjPfX5PTNWGa2b+mpLL
xGupmg+AK3EIjLZaCtmiYSmDH4OWnqaEQBsyM4ul1zc/eaD9DKwCHdvo7UJ4kAxNIuFv4RL8wViM
bvqoNd5t1txtggGKQMMsJ/KNB6buNstE0aJXk0Y61OPCBCFnj9iqkTMKTMKvov53UmpPlE0jFaOt
zUwVNhVl/u56/VOpUdGVah1bUZ81APG2cUDUGZWTxIIOZ1hdKqP2YYVb0PbkEXyPaNfsRbbGaWZ2
WZKCJFX8R3XvH369v/jQ/re97+9OwFP8VZdN+bv9q+3vr/bB//lU5vzz3/6S/+sfdH85f/7r/3h5
/z/thC7a/P/xv/x6/+YmXBPL//Xrz1bC+6//p5PQ+4e0GJw9DH8epq9vt+AfRkL5D2E6rnFvCCaU
DDsWfqw/jIRS/EN3sRdy2QgpKFfD2fGHkdAS/zBpfrBdi2B900Ly9/9iJPz3dDIafgjnsu82OWZV
928BIamSQU2BpA6HPUzb3mSDC1q8TnVvRMchbqNjhuh6XXZO/1i6q3EoPsxkYLt2AW4XzjxP53Gq
hmM5I7L805v4f/AN/vtro1zCoFzVMBwbg4v3NwOEnmtV25RskkVeAdF0JMzKoH1Q0aRfS+61Mp44
/JLBTDaFQRof4iltW9QEAXiTyzCjt67fdhJFXGL+pzbw7yL4P/kVLIfkJJf4Fj7e+z9/76BDTRkj
AEeV71UzPHxjSuCevj4DG8jV9D60enROTC+HzBonP6w06zHVUKPI577qy3NX/6iyETzRzcWxlvtA
2uYzEAD52UKpnanu1bdNE+7GqhbLBrplNWecbfGEWI00ZVbMwd6bI48kPBlYOaH07D6/R0JX3hFp
THT5/uJ5IY8NUzdJzFTS/w+f0L/5y6UnMMhieiUMyDHdv1k7ERfaYHgm0Z7ff7Ue6juz9GkxL18j
p3TONarlLLOeDC80n91EHESu3J0+ZPPu+7tBLByfSMpFD5YEEeo8cfvvX+G3if4vH5ONI920qDC7
+3Kp3firRSrubId0cQxwUy+1cjnEnbcBFDiFlTWfSjLj1hVFx0p3W97aqDznwFarXhKZm8l0IIxv
EguVGeU5mfEWsf+0PuniE0q0ST5Gcf7p1fYls8YHq47rXe1NzklqyKTTTNw8E10u2/ghSpI7Fx02
dNFBIngo3RMKTpaRUYTHhhXwDEpoPuui2APvA490rbELrbk+ClxZ31YFFc3PTVT0lzZGHa+b8Zrk
3xnBPG2vXupFWyvMGBMSgyEHF6/ZzfN/SLmTf3PocNTwHvJO2haHFqfV39xmKPbLfLDvKumo/gnK
097QkrarBjNdOcPuT5V8CApRPNR1xESQluGlSpvfugqGS2c32yxtS2YVL0HoW3u3Si/rU257H/xe
mLZpqhH+RZ/lXDQnxH3mau6RmYVDCtLlWtqpLEP/Xx/HYPIWeUlWYAXBmjfyLF/bdXe0aKdABn40
qbV/CGuk/LI8S8wGjhs8MYKp99lBa97Bp7CEEUEyVEZLG4SK12mx002tuTl2fe2ZGy91nj/GM5yC
PWIGjBoWjWx8ztyRtnLZhf8hXAAL1P0d/NfF6uDjMw3d0B3bEZAJ+rdd9E8eqBzw3iNJOV2IgSCD
abTNRd1653E0rioF7tYE7sx8ksamdO9auchbafM5SAluC9tjXGIH1YRtHqdKfLi5t5RBn58q+VU7
VnwKotxYor5AtzbQixR7BEg34JFMu4bfV+KzvrOecpysu3Dnd3S/kWcjeMc1hRZ97g6zEOTyynST
Fig0HH0iY7ny6qOtwPiieVoGSaXIPRfH0qyNA/TfE5mfC6fWNdSC8gb68NwnTMOp9qH02d5WqLcJ
/E+e2fQ2YaUQqq7S3I5WUhrmopD5ucNyN0yrOkoQ6kT1zdHTUxy54BaWc7Aag6HPXMwWbsZ8uFYe
ev5pVkfDRpFkBeaKOfEzSxI+suwxjcJXLRih3ZFiAzASbVYxrYnnJq1BsB/nCgei7SEqzgQC6blD
f2Qkd/r0RzndmrzddDPHbpOK8ZJHv9m+rBdxF07mLJo8Jw6zJx5cTUt2nh57KAMKczfEM2w9G9+J
ROIRDSfK76RsimtRnP5pnkovI678+SFgK/dzIQlYznu7WomCF8EpIO7CdKLjbaa/haTtVIRDifEq
3FSu9mPI8Zo29XRJ08m4JFXxxxdp6Gwe0rmUlVFunT6f3wyv2juqi/yReIu9NYeZ74VWeGuiZFgh
hqkuyA+TjamEPIqy8baFKh6kFO5mgHbdyK7CLOma2lKgJXkV0fw7IgfuJ86FpUCIk9vGudFEdPn+
4kFwbsaJdzkMQnSauAwBaQHs7MKyV/wB+TLHMMnbfD9yS0I6qzG1MJG8VmXIyGzk1S4dp/AngNl7
4nXlR4wwYaFlpfUS5HCf2P2HR6B6OM/YPnZ01px1LOxjIfKnpmYnDyvPODqYoDLLAcXu362uGs+C
yKvnXCLYm00At7F/aLW2e4r7dGXYCm5eVQiliPxWsYkNWAubZ83xXpppcDZWPderSkXRw8zz3vNa
ea1lO1/6FgtUOJZn1SE0bkmA8O2aWHnTcHeYfVzUWhLJSlyOS3S8Ec0alfFYt5D2EdfQsxWEP0bH
KD8CZVzZbQihMSVpcFrv7cuiEyurrX9//6ghmou6nfv/gFUMisHak3uk4fhrTGxD318M7azMMI84
O6TlU4PonFR8t0U7xbW7o9tpXlxCo8OHZunshEXkvXoBe3nqrfSqDVahh8EVRubSNra9LPHsLK2x
oC+pMXou7DGslnE/4KK0dLia7y+SeGoaZtkuu/5u4MFWefrXl4aYp21fQjJ4ig+nb4JNiDT3DfeE
TQyi0dEgEBl7rVfBMbUic01jdI/DUBzTCLow0fkGjbCiOCPrgH+pc4jFVYvbX04ekpUbp9dimGo0
68qmZcDSILDEUShhIG5al2PUf5IvTiR5O0N+WdwAm9rU02NVWXJvJTig7j8qIgilyprGh84kzSXp
CTe4mzOSXp6AL+trq6xDE5MTEKd6hAUN8CmVs/LrrjS2gqrOJjeM+4CDPlXJ1zKOHqsJ9VxhWdNb
Nes0+gTT3Z9kM6Dpetfgb27bff/NgAAtb/Uce5XWQJ3Lebg1eHD8sLV0Kpd8LfOqd70dfom6+YwN
XESRybQCLM/0aOjZXrlceEGVG9ewKfZwH3dTla02do1Z3mhuqebrTevdsrC6FaalVrFXtg99qLcP
9URIphEYARts4e3jNgkxUgPNWYnYCzJXkErlXyUPYfDMwNgZQ4AYc0/OJKSX1xH33sfxm5RJsdSI
HhgBw+m5H8LoLaOJ8mNdm23xJHvs0rNZaqv2/sM0TxndAShu3hT/6js+vRyzmsjHcOdG1qPeV9Ph
+0vnOMZGlCp7oR2NWN28K49jnbXLuqvRXzoeCQBoSf1+NBksBosGaGT9HlnGwQ/dNcvTrLVMenZs
cYoW2ECGArp5YqQilbi/Gc5Ef4lFYIE15/0NZis/hl722ku7u5VaRzpEzugeW5SaIEe+c5uR2s0B
ZvsphZ9VCZGjOsMn/pV+3AA0m6hVi+RAchsCHe3+n98//v4vt6DLxBVwu2UXPmRDHPvf31rQpNmx
tl5rorF/iIRaCdcd1nfTwhDWxhHdS+5XcTquc4YXPyB0Zmsq5k3uDm8TpQI2XYzaujJnplUeRus8
CQhCzKbhWE9pvQlx6v5z9pwzOOUMCSH3MXDbbJyYdOrN3OUvGIedqzbOztXLXHl/0v38/j7hUXZd
4uYPOM9LBEY1AsLYqa9zn+a+hZ9WGC24/VCZz1GJ+zBD/GoGWXPxhr1BFtw6zjIaHhy3OPZkheXV
3O81leOE0AsO2GnIFwM5rU+BUvNSxMRFhS2NNthxkWtGcHe5barHcPQnwxQ3TRauP61yznb0w3XM
rR09zTVqI4OPM5nndpO7HgqExL1WI1mQiT4Uu0gVjPAzxiyaqs8Ew1XX1g2RanfdMc7t1ZyE1Xve
p3uJVsbon6eiwm47ujUuXJmvy1LxJKbC7OzMjlygISzWUTs9eqwLJ+7G8hYWv1qcBuBUMyKcccwe
agOf4pzrzaMmsXwXY/hTlwNRNPdfjscoxod7nz6a4bMTc3xUylCPcSo+yinuj14b149dHiJ+pCqJ
9YY6JhejISOp3w3JL3cGu+ysS5LM40W1NlZEVmSeKtWUN19zYvw0hzJ6MuWALcKiPlV1EgVQf677
Go2vqNyTk6XlsU55dLGAZGGk6Gp13uHWEfoYA9kWRf9ATot3mCtdLOay2GRmfbN4kCK3qYaz0ZQU
MvTpUfcqsZAQ7FEVA4ml+C4IoLKWCHM/0H2Fu8Fw+TtjRsRqpsuhdy/m0Hkw/KxaY+H5SZ7HJ91j
NM3q0xAl6fPU9qemL7GnkAQxDriiypkC4EBHM6LSl0RQ64DCib//Xh0jG+MR/fKLyVV/4L3r52xt
j7BKSdYelDXF+4owQzT1KA83wTRR49Ii8peCfoK5//T4c8KwBxR2F7RpIRrLtXw1dliwVb8E+Byq
QDtNtrZCZTQunS7vj3aNBDGmPwRRxHShd87yrZl0Mz3BBtRZ685pi20j6eIcVLAeG7nHd09+Dp0s
5y68xR3BP4anMcQW95o6QztU9MdsyvKiZ8gZqya8Zk4+LKWSDfMeoYLdI7mg0A7jby3RzXWf7REI
H4VJbGzJcOdPqU4CI025QdpDn04TKiI9uZn5Bm3+wipvgADO3tBNg7oqXkoXDVc1U9JRmdWhTat1
i+lhb8f3mY2ElQgmEvXzhVWEp2GNcqc+KEQMKH39mnXeLwz8M/EYIFbUvK02E5JQweXYXvchC89Z
yjz7BUFztuwyPo8MZvWIkhJJMUpOfOCA2Ut4jnk7Zj/hH/E8RPqxMOenKJQICaA87+Jo/KvjuI2n
7NhNKJpzLktn4mp3oxGJUzI80fZcrqT37vBsQexRgdCTpb8NRPmaZNGw7D08eWnEGJPWdJXWH7Xp
DXwPQcLz8J3NmlNy0GCy6deas+kXYT94TgcdeF68yBy1YJLE9SHSqlOnu1dj0OlfMINqm9F1HKbe
KajFM6ay0B9KGWxUk1wS4chVbNi/Ow6RVWT0yAZrprVJvBemQQZek7zFk0auIUTkeqpmhI4aDV7B
iDHSmvfKBtllN+2PUzY8NOnXYNfn2Mvyy5R+krvkbpjrxkfYig/9ueO633rDmC0jTISF15hYFsDD
KzUfT9BoiHaV63dOg7yhsC+dHMsjPEVBJ/P86bq4qGwVrITCv27HIeC7KMh+Qt+cZaxQKR3OlUzX
fQT3HrXmDYPA3kzh96cMb3deFZLjst0NkcB+grly6WSFTk6Fe2pEhaqnV2tbmWdZdWqfARh2PZez
WY/EHPfTKisESGMx0XXUjkeHo54KhoVh4d4epukXQcyIN+S4s1orWOp3VsDx6kNjKnOh7ooVUyt3
oHxIJKyHaazmNVWqOuZS71cyUfY2KbnWmzzcFE+OkZnLqDU+whKznFIRTpBv3zYysW+X1CTcfTXN
NMb1WE7nwcMYE9o+WR+HbK6ewpTvNshC6ObGPXp5itRcJCSuyaRh1N/naHs3yIueC8rhHj1ES3ai
Nzfc0cNysltv5eafw1wQeEHZ7NKOgO1GSnN1L+12950o0RSMre7w4SfcJCiKAYW19eAiaZixgS09
jiNENChhBA9vOwxuSR/PB1spcoGrcVv3nP9Rp5cbrNk/irAgr8WZF55U+SFrcL7luD2XoKe/Y7AF
v9JleWhHmGzkVqWWzTwNzAO2yOBaVDYlNRs8JeUPlwSOkQ2OgKHXuXSuSQMnZI4y9KVTF5sJD4bv
mkQyJRakG5ZAutUIbikGlqkZB8+sXMDAVhyjXn2V3sCjkYWKa5K6qw5iDgNLdU9xwU/ndOnJ9lwC
pqxXs/Ra380pI8ow522jdvxSumVzIKhdCm8J35ijjXLPMkHuGPbFT13IWziVEuEFI7Zthhbe4Bxc
iFe+xH9lMX77o6mo9SKGbNnCz8xRYCxFWR7LZuaIIBTEd5N819/xiMCOaj9FIB+XeKZcRMOLsVAn
Sun0LZlFh7RPrR1caUkiwSS2pi7VArxiYdUhjWStfAcUQPI4fzRiTDeZlnVrjMC7zKDqXEmIJHQX
GOBx5Bdzvq1kkN6K0l5V3Wtqh+EyH8pm7c7ySjsoqA5zHCLxQuILwAY0Ssx8lSK4IaDULB1COgqj
e2ftHYgwRnFvgeM9yJsc4FvEycpALpiVnKVFZPXL7O6d14ZpObjjVvRxtolyVnTWZ78mFo6Kp5rP
YIrfSApFiFJ9tgGxY51mrO1eoLSISo+OMbx844xBz2x2rje895qfhvIX1li1lCTsES1hu5BaNYlQ
gY2UP2KFGRJSQ3qxs8ycMg7bXatoMHadfM2MNCaqjSSM1G2QdTG/dtG8HFSMfmzygrWdWCjRKNhy
qukK3XjXrorUz22OBKNIpD8HnGUDRW1dgveHrKaIgBCMsUDsUvEocvVyFSYj8cclrtCw4dlta+0O
y1exrEqL55iF/tQcu9QXlb3Ceu4ubbLwtkYgdwIU0LYjEEjohthVwT6BcaxwkT8PwlnXzYx2CWXM
Ro9USnN02flzuxD6UJ1qPOVCNOsh510fc89nKWgOQEP2CVi4Rue9iA2jhC0FDbboAWzdKF45YnzF
UZrtq4L3riP9wXRZ0eIy9qfKIT1In3mkGPZxtpLB182uXdWCySjFGrSSjLWD4K5wK3eNWATBn1Wi
n4t7JOn3q5LEIpw5Vv9h5P3BMrKPIiYOpETr7JO2y6WirFOEuCTv4Rxc+7GdhLW2XB3W3l3WcxAt
jWZeRfJ+oAGaW7jgBtPtl4jIITxfbRl96prT+XHcPlFP/th26iUqumBBVEe1YknyJeYc4jscsQ3p
DyH6mkdDcLJ4Pqxpt9u67eBsLYKTFpMsylUi9U8D6MtXNXboxr6PdTowd2ilUJ40UenCJm3D0044
HBJ21VTHh0xQQuWmq3og81rGpJ+NMaHMnA4c/iG71jgCnbrzonHo4mxxXxMIoI4IKJ+1KHCQg8xo
HgenOOW6uZy6wvBpyUKL7zjavo8441xLcA9N3aEZI4rmw3s8X+9odKHxTCWadeXeLZlcp/o61fk9
Wv9sekm7j0LuK0m0C6JiumlzVl3VU9Et7aXD7982aLfjdKA+0UjIAw+w9M+M1ceGfM5Gx1voSbOH
zOFvRykzryR5Nbkeoq4agAMtjvYBJrlr735aDr5h5knYym1lAuBU1ViB69KaGrc2q2zkW9X0rtzh
Qa9AV0IwXZAYeW2m8RK56T6W6EErKptWzJtToG0yIyLsBYrfDroDJIHkSEubjRtXZLNYlFLaMFNr
QXLTGRh/xTr75AkXNU3Is4RLSSmNjCdU8Ki8MOYyfu7xq7Nc1AkWdDe090WGY7dNQ2vZ1G5xENVc
HCQZ2wzmHIA1gRkh1tft0LU1Iww1yYHDKmZgNktoukURVXvrLERIVCfEorXqXfH5nEiD2qUSoYlW
lJtYi4zTSMpWP+XJvm4q2iHVeztSdSmIAiOHPOem13M0rmLPGjm9mLVFtkdFkSOhM5ug4wBu+lB7
YL2Mt6kso7XVZHSp0SSihYJounRXesgtapR6dwn0w2g/pDPaOywyVAZSQ9ra0VkahNDL4ZN8lzPL
gU/uBmPv2XN5+EV9+aPRRbeqXfPMoLEYEZx57SnqrLdGVT+clHj0cW0PCHrnZpVEztc48VMmCWSu
Pe3IPtohMFojCHrqlPxiGrul9xhUtekJ7sM7hshfvldc4I1J7XvYvzQSFb8MnaPKCcvq7t+kGosn
KB6cMQ05GMOklqNO2kgWOO/JlKKAF+zHMvnV5WiSlEGvMC27BQpHSYJIBqxMYp6DAaavwCbtr2qw
PpteQFuGCbKroASvLW7TlzNyP+XZ+CrI8lwyMjy1DWuLnHbGhL+bLX7yDbpvE+ayBXqhaZF64md0
t3p54gkIjOuOc7ynIzbE2bIctChfRTYvMpkif2h4CLXK9qepE1TsVYEPaKJS/bktqQiW+v3GiC/W
Q1/i7w+CsiGHkG5AM8meWqe9aPkVuTqT7YAEp/USHGhuL3fUDD9mafGSORpQ8lid6xTlU01dEqMf
a0Wn1eZCtxrLD4P2K1XtixPnwL95f3/4WZwr/WNQ4DyThraNqPRd45I3eZCQGYHXnSoV7TtUs9wP
DXL8she/sfWIO+Ay44z1nQEdP4RaU480BqsUftjCd4XJnaMDhVPrUdgej9Yns864rqNP6KSVObjW
xflq5B1psVtrFwHL02tOlCj0C/UjzKWac3++JueOKXaXDHBwBU+XxUjXgK8yRvMMo9U5zstfqPl2
9ticNBSnySBfEIwqXk9F4J05EBqW4idN9KBeRkQSjXkZnoOI7gGdA+xaqUD60cOkl90pCzu5Qba8
bSeSGRvc0gUF7HqsPoZAQ9GJj15vKL0brezXoAMn6OmPgPWU4Xx8q9hPF25jg2LA0yPys/LtAECO
CSpfJm08nmqw8GVos5SX5gwtb0yHvAm017vqzDGpsC0CLd5Le3jFA3rwnKlaaCXukygFAlZme5uM
uFrTjxYuEyo9Fy0U7LHpn3mWh9uG2HZ0bqnTfrZN/GyPVnrTC/arMExfFEZKuh9eCjchmjEiAi3s
aXjBe0wZaIRlZ5hQaDuoQDglupdIsb4G/XQBzY43c/TDqsFTu5oUwwmvngkL4RSKnSgY6D+9Nzp2
RqOOpm36ucxXbk/GTTt86gQ2mEAgxA6i9ER+9BgY3DgkxBFdpZfuo+NkPxEmrmaVzW9JFtDFOZMS
Oxzccm8AKy4IBjqORvI2TiZwcP2IFVb3DUHvQ6y0B2umbrvpGMOpbr41Rtcf6rK4lQYEgNcQK5DW
i5q7dDn1+UAcz7ixRMv635hABGWZr7WKultiRtgE026PeiTxleTCMp17VFgZ7T07B/UTw7l3dNxJ
z05ZknWSEj9i2S6HZ+iBLLgMSz0xgjUhHJxYyVoBqbikxQxQxr7i+LWC6sedZwysN2TE8dawZLCY
cDDPlvaqHOyCKbFujIko3j3vdxsR0ZhP2rNRkHLU9eEB0h1FesGKUGTmpdZOZoeasdPXYe/SazPq
flPjlw7cdZEXiwrOb2E7rB45OY+UTrxlTnSfmIPfIbDMYPCc73Eg1Boni2RS1cU17+Vbac08i1KL
HnDaibVOVgwACZM68BlZ8+tJ1ChtSIDzjFVC7e+CD/eGpSRkeEHpj+OTIdih9ApTX65uZYq8DUXP
m9WAW9onEVvtwlZI91oTFGsuti5F0P4w3S1IYlgbrfua6u1XpuqX1KWAu8Jm3QAdLUfXoHUDC1qR
Ufsat7lPWhCbRc90Mg7poe+TJztobsyky2AkqkPpd00sfN26x3t/35/M1I7WhtEzxRFYGg0DlY9J
UTCOuPnCq5E/GARa+mR2wHlalDWXHo592dKLFVaIiTpq0S5hVYCOJaTYGlMJgQYmU3Dojqjyj2aT
nMtCxfeQPPSlyCvHEXs5ZC8Be9CFJA2WS6p7h6CnGLunixa5KsrbKHKuTuAJxNo0oHZ9lwDMlgyZ
iY1HZMC7I4xHBBCEI2kwlVYWPnksYz6BrWgGJsKHLUg+0UaE6ZbJDic7bbIIcbh/iebTsazybWYE
l+n9SQDsaREwbkomB5ne5UiFdkNaW3CbHVKDTZWTT4gBJQOu9kQ8v2rrHI+cD+YnSIpaso4guHc+
bKP9zdHgEIYXYREB0lp4uXjLwJWXsi0IBU0OwoFXHilGJuN3r/SnyRGbSAMKsIkFW7tZ957N/VFm
Krhg7s2TyTsChBY8qubAL3lc0dceB8G8jz+NKhObSpa/7d5IeKDpwUqN4bXjSGwy+FXPIfyibe+r
i028iMv0CiO6QMzmbuw05tzM90Kj7FLGv0OTp7AeA8EFAnN5wukUs4qNUWtv56oZ2Vy5+VV+j/SZ
q46tAy4leBiM4JMyJJ1oImC0wkYSkOFJ3ITN8JHoxaobYPtIU2332ZwemimjQZ3LYT92476ccakm
VhyQB5UuSmLCHSdkSJnoTo+MH53WcaPp2UtgB2IJ4jeEJOX1SGsLXsnUfqGA68ElPIKy9O454s6Q
ginPMSbjZJjZEZNqKj8ymOkX/FYPqsnJfhO6tUkALlcqGT2/M3vUK7q9SUdyt/FX+zJ1jHNYUmCH
CkWaGgH8DwEBopsJjGsxtvUTE7/Fg9ru+TTsmhAS9FSV5ZgQTCN/WIFpVfcIu6IRxyRji11yFeYe
kqvodwmz1BgekIGpLZq6tR4LSx0ch3yO+7/HWTHFNJFf1/WrpjI2MYJYF6TfL7U+b/dyqu2NV2SP
MkquOIsdRibYUViW1eBWZEB6rbaeD3T1AWe5kGIlEQVTApXeIcupvbRhDyrtZRvE6b7JX5mgikM3
9Pvc0kffhkTl5k3W86DtMBX9kGWP9VFnaJ8XkDiEXlj5W9rAA6fGmY1e9d4pY3kUdvgVVQ3PQI18
Thv5AZ6+hiAhHKew2AHx0S5KqMriiswZVKxfrNx+I0DwgUJK7arstyQUlBsGqDzabpaXMcw2Npn2
k07dq1dLQDP7McoBhGynKld3HZ/XFs1WJ4poMd0z5lw8Xf/F1HktR4q0XfeKiCAxCZyW9yqppZLU
J0SrDd4kkLir/xea+OL9TyqkmZ5pmSLzMXuvHYb51g+qfjv5Q7ymQyU1IG/+1rlilKb0Cg/EYm3W
LX/8Q3R+tRWZMe+13yPurhBBpMmwAV+fHZvXOouRstcBprim2eSYucgkdzlMfgHBvvs4xtdlP9Bs
NfTymeRpY4S5DVyelAxI21aXI6EjsbrauTAug/+hWhVdrKxh9hESAoq39ykf0HEE8k/Rlt7Ja9pf
UfAjroDjIiv1T3kjzatrFo+54X2ZIEheaDn9zQmi57hhwtGa2vxIreJhuNYhr+tqH3RsfOu7Q921
HqphXlEt/4FiEiv53pIRZXVUHo7vnqx6PpuZm140fXqsvyIX/CMaZYYY8QKCDJM/2LHTgMT3SEoA
7mV/5v4BESw7BM2c1UnbrCH//GtiiEkxMKktW4+1CrAeuEl/w8Z6GFWVbyM93BsT7I8nCZj2RkMc
giY81xroo1OOrDJRANjuU9lNxq8pY0TmR9RTWeFGzyNmX5/jngWxecqapD/FTRRu7RH7YeedLS84
FVqsqt5CGOG077JkdjxXHTjT7oYIblcXFTA2ndgbPwL5yRJTrolNx2gDoGpnOri/M98snwUSHUT6
EAdsieO7rghRNWg7QA9hn4+Da+dxlNsGAMQEXlDbemqlMQ0cS/9TsWI8d5N3tF3aq9qKx02VVls5
G/+wP92hn+wH3tg7U7WHlHi6FXZ1ng2YBozP4IOOIl7NlquO7OvX8zBDOg2gSc/ggLrmXGfjT44r
f41H8bkMFPdABkedIFt7kynfuuKvvGV5x5fa7bQLvMVNFjQFZYBtMu7FGcKlQ03bdjmhBGN2SQtr
3DFJCDft25TK1ynIvyYRtSup3avNJA8EE94cKNOs1paprAHzkOE+jkG/O8bu9GZCr21YzWVRwlzc
h83ib9sSyWGeGl+lSGF7x5JNLC1drAKqgslvmUedxixBEYE3kAd9fI6N7s7e2NpbKv2VzP5TwNiJ
EU3EtNZi96yrl8rR11Zn4AxMhfgEdzvrzi/Mu/epMszNQMeHsJh20LThvaZTsglNfZ0d6lC4NFiy
zbNJProXw88zAqu4GG54Qyn1YsfRvsqAa0k5f2h+0VVsQpP98JZeFs7fYoJzsJBfMR4nG0QbzUYs
rWrXZo+um28qV9D2mElZQ/NmzKdWxw+OCZhHIOU6VognnDh4HTv4NqPJYZVoH6f71XECYMWsbdu0
4Rqbrp2oPxPDvmBKqAFSDa9zn5YnRzVnPaXBUWbeH+Wk6OEEhW7BrHxFzoW5RiACIi3S79Ka6FQV
928KiX7xlSHJC9HXRHYPrJmxeJLhfY9lgNsQ145hOC8uOEewiNjbQ4a/tT5UbQHvrOZMQrZ1oP8F
wAE7IR7tdjsAWWNXCSOdLYkCNlTdXTM/+E3wi+IMFqasA7YkBWIjii7ILtwDYjbrXeF4rPUM7F+m
3DQloR3asf4CuDQOSYO+sAk+B7Voz5bJKcrvcuvQPWlEeSU6GC6jJZO50NxTnnFvpNjLERkkAGnq
Ru4xJAQnmzES40bj3DrNexQFvGkDABiF5x+nWTI+QQeTuHh1oVEfk2gAjcyWbYqoz4qgi9Faugc7
Pvg5UsVCGb+r2BtXlVXvx9Q9M9wJ6QS40RSq+tUwVE+CsWeYlAE2Q7fepQwHzomfPPjlQ6qKzHhr
9c7L4GIAL0eTtBThrF2kD7QfmzDk5E0rQFxizOM9y9FwwzJ8nY4qYH2e8JA6xbkYrq5GDiDnv0Ui
rpzHE95Yi14u+5m13nvnztiYI/sYgw+jLEi3UasUVXtBBRj/8J2o3vh1+dsv3HtSO86mb1k6QZ7v
NpmNszN97rsZD/OQsHZ0mELmxpztGfEUpvEvbEt5ZyIrFJEtrEtzg0KauNAtIXJsp9ZzG7o338Tr
XmTsmgtuji7u4NekYbOfgMZbI3ooK+x54D3rkrpDuulktKODexWF/2vW+V9WMCk0/1KjIMlB2osT
fRR2yMH2oJ2Vf1QjXxc01oqkBUBPiqT7+FfgIEVYYnPR1vuLcTnSh1TaWx/bjQ1K5okxeD+5at/k
eJxAgyJ0zcZuCyzR2nll6+DqFWwrfJjc2k/xITNFZPfDMCIwG64anNvp8rg6SvFrY6Qmw3qL/Jw7
tA/XncfX7CTtm4wGwh1iTm/Fdh1Ey3NqCdRWS3Hq+F+NPV7ipV0NUFBvPT0fKhNmw5z/S5Tt7dqh
283duY3DW1wjmUbi8qfU1Z595ieFGRKlYdj0TllSQbZM09QzkKCvaJkVcB3lK/yZ7iZsiLuJAwC7
9K3Iftj7ZHOxDUZACc1cv2eMGU3cUDu3YTweRUDubFBcZeegUbCq4uD07+BF8HiC/1kACtxBQbnY
sM5jQllasEDqPLPfEOVLAIi2LpkcXirT01sIbNOq0upzClhH1ZOBXyoAXYx3AqvxNTZsCp8e8iBL
clZkH1n8z+rG6DAMXOl9/DXB1cOMjbnC9kLCezAqhgle/yBvFjIdli5jyv6p2jM2cSX3cCWeKmIs
kN2ejdwsdqOrX7gyOOiy5deFq1/W9u/Jw9BPY0PPiwJ9dEbUHlApl92znt+KLob6pRa4TBx/TI4D
HqXpqMrEli39cwfWWcfGGTsvtKTc+1cCEWp4I+hOIzB2KrQKFu38yOWwYe2LIXwZIpvlb6d8bh6F
8xcx01szmBc5MOMYSxehsR/9YqU3BDE62lT/nLqAUnUEYeioLEH8HrT4RDM2GinBEAHW59SWaGqz
MyOobRTCzOoa91cQU2piRzqkCyPON5JrsQzEuzIVu6EjQqXzxn9ZH6OKC7MPP4/kYQePy0IZ3gQ0
SnAIA/XlO+Zn20TGvrRHyosa8/mIZK2S8itjeUSe0fw+K3QCI1Muo0AB24wpbsxS/NJj9xQiRRSN
1xzdGtUVYyAotiJ+hBqoNMqnjcHz2YasX/Q0PnTPGg1rSbt9QeL8UQoIHbnrZTs1ot3zRsauk+mc
mMUntyQ1Xix4I3BTgLoGGizgsg9vjemH6MafuSbLCSZGvjV185ft/4OfWr7p0N+sJQU0/w5+lgsb
DVsDGLn1+Kjt4ClIxS32Mm9XBozvyto9Qkm1WAryBrQrM9/PkoaWFW+94dg9AXTEdzxHFsVMxToA
b2Ax9/HRytJHmfGO+IZEEf6sVyaVyb7l66E4jNf5JPGxGtl65PQjCOC1bKo/PRf4Jor858aiTdfB
8FiO2tUE5GgJYCWHR8CC4L3fvVtOHW+F391J6Gr96sXqmK/povw0CJddhb3+Mzc0XbOVV3vFUXOt
VHWeZ89YDYYzbmobeFdMIHxYgRbt9Q3u6T8ZNV9MC18GjX06WrTFjQ3jzChs46Cupp0uo+EQn70r
Rxa+6dYbkSVlnck1UjlfrngdKsnN7bXPbLT0utDDS+LvXUdGF9+XWPoJ6Qmouwl3iEGBlG+eN96t
1o33fheuwX2dB43iusxiHhWwXrk3bzPjvSjLH34lPKbOM33PxNMfqnM6T2hk7K3j8R2ogmNVqUu5
JOGJitCzrO0OTZSdg4aiuLatg1UrMlIVPWUbLBg0rJ9ICe7mhLSG9fPJ5Gc/F/JkyjHaBSXI41Ew
87WVemsb+wsVGEdrHHD3NyX714KtkWQXEQaca4CwNqyCGJ0a5ImNbWWsi0RdetRyXZ/ooxEMy4qI
FUwjnsHPxuugiNO9SR8iUvCBEeU/GQryJS5H5hYhPUQlvXuJ9t5xrHQDOImuIlBvDOCZmc481r38
Uh2uY5gIyPKUeMUpQJWRphuACC9Ysl4S3kXU7yCvq/k1tOxtX2PYt0amJ7iUrgM7ZPiC1BdzxahB
ZdGHmmPQPeN8S+r0UWVb9qP5ET/Pfmbrdm5862QKRm4SnwK1CpcrvvNz0aWbCRobaQICUkJuwUnX
M0kKXk4sTYk8Vhv9U42sf4donOPPOLWK6sk1p1eL34vpjYh5R0VsU1RGt0UPXXkoXxsVPM2+QRHD
PdjTQU0xgn6u7dbBLi9g0UkwaOeg1F/CnuV+8IkMGSdk8UsiMVd7bqK7nqIlEsr/qSKdrMFCMPbO
KhdnO3KAVOgjfMnpJF0TvP+GgTW7exUUmyGNv6SNvIXEnnjVWN29EzRdPutJ+MdWucHcbE1dffHs
8dPyxuGg8bkBip+Opas+VFiAkw2i7awh3sU7ij1vEtfa6fXON1KMhMQHpZBe10hFRkwqzc96EfWj
8V3rGPa7JM5uV6V6Hft6kwcAs+ZiOs0lsJhyIGqVHzRWg7tsZL/PPJgPdvmnxd2Dfal4c/35Rzso
BIA+f/FsNuuaJg5Bo3fsp+FAB/3akfIwz2AZ54xCp+q69w6H9pg0T4nCz8GVsA0H8Yjd/r1XcFkp
7XDcG/VRSfZLfR9tvNh7eFbxL3bmT2bk8ToBTZ9Xw5MfEl6DjniHhShc+7whYZjzS1Ao310hgNGx
JTDJfSChg2wD/e56bn9FFQGfpmPu4XtkjzkVCSWzvYUHCEADe/o6Bp3Rox3m309bPzepU/GI+pQQ
ALr1RnLS4/aeFznO+E4lhWGMi6yOuE2Jp8m58AMigcYJmaT4x+KNYwoTO07q95EUQkPacCuy4UUk
C+k3CctLYQeHIbgZDTsuqXHfmV9A7p9lBqXKGZgy9gqC5dRMa4OV4TasoNk0uQF1mzRBx6u+gpjy
2vbTa+yro6ps5xIwTDm4I6v/GQLpyGXMCCkgLUgFFPnOdQiR2XeNRiRI7B5pEFQakjdQTRXrpWD2
WlpV7fKA9QRoMSeVgkkW1sAOKRHl6gzgDiFBZAxsn9CYrJHB/LY7/5Zq3tISNr7DtqNEFYrEcsFK
esXGUxTKVRvJfb7c2rgKszWiUGYQWNdzY0ACYWfM3OcWKqXs72xv4LszuyOzKNgFhkWKgiiYverf
Ix7WXWnUX3bRc8n/k56Trc1WQM9d8iaDGrJn6sWauT6l01I+Fwa9kjGyydBpcvLrgD0YwSP7yPmN
jcW4Fu14nejfD+j131jcsFjytl2XIU7M7/HQ3uLOpQo013Ux3jCn5M/ZnDxPJYQFu05/9MZtDMYX
T4MiUQYgg2wCHVOGe3oG71hXyceAuOU4Zs22aEACZACSVRObO/QW3tmEX7afnNZYVYukx7DfMysu
95Sb+5qwAwyGl4mdct7S8tbuLUfYuHWz+K2XWcC5ykzGfbi4wvZ5znkdEKIIAAqgQDo+gZVHN81P
qkeh2UU8jnLeNCHCSlemQFZEv3GwKa5IeOJBT4qXgnQ4WAdY2WJ4VjlRbVkxMQhC7jX58xU4EvEy
4/jl1ftQ+v05yqMTEaxsosziBaJp8swkiOfPP5bjBa7oPvfSZhfC+eUn/xjnpN36wyq1HLIvtH+x
gTABOiPbndyfZWm5jWOik/yi3Rtpke49nGwITUnpbBM+EHn0I0JPDnxiY0J19Bn1M3yPi9NUvSWz
Nlj1yY1fxuoyIQIUC+bEaL4N2091KMq9A+Xb6cwz+p5yK2XaMefLtgmxEwjCGceOdXGMnfLAn6GJ
TIkHqDybOc2iLoaf4OxywWWf+v5VUa0vshjnVC9rgbrXzxn4kZJl6rItVauEM2DVGxgl7HadTHhx
EFdY1K4C8LkOf5bof9aOIT8xvQSIxsfgn+cW9qNjvWan3kYNBJTmGvlAMk9X4ojuhekw3VkCdHgM
n0btrka7SNe9D5s/8KIfBRG0R7umvqnsX1lCZmErTGMnHHK/Jp0cC7yi21RtrbGrNvsG38B2KFXA
c6dBKdNjZOauiNKT0SX3fA4Sbsd02VfyCyMLr108YeJW1b/Mwf2T25iWU0akhDLmZ74mtJWuVR4k
E3yafAwpPoOA0Ty0Vt2fUZ7sy6D8rXCrH8fG3kYkfi8TzN84J146KjzYQDZjOwps19C/6oU9tezW
Gw90ezWKbR8YaIdHCmTBjGQ1Fa/s0fDpL7tMNTVfDYTJjRWgLbEV1Yld5NsuAXQrpi/foulK8Eat
FKoEtgkEgIAIRtTVKAZ42SnUEKu5mQ8ul3bV4eyoGIJvWzdoSBxgz5hWlGdunoTngkoTSz4S4JiE
OtHRgQVMYBET2vtyEDuAA6De2hrpoHBMwJ7zjiwk8CCdwq7U5j1rM0mIIDQz16akstCbWmb1i7/N
gdhfRZC7wmg8mAHRWPU00C3yt62EnVzxtuQ1mkYrs/4YkarWgJFKDh3ea/PetO8V0z7mSzrZoKEY
drWO33Qj/8WZuiPAMEdiDBKjb25zDD2AU8EYEJgG41kN9BAJeH4ybeKWtYaMMyjyQ0fEofVZ97x5
TP7YnBIUEerLZFjNU26Y4JElpVjWNR8C9PC2CZIrI2UP3ZSeuNNRNo6vgloPZDj1m+GrF4t1wz50
PJQXmfOKO+9vChb/6OCbohe29pPFcJ1hKu7DYfCf0sw+B4z/DzgePg2kY8iJfCu9ZYxB1v4k1NbM
4uwWCVa2YxbfhREBmjNKrC3N4hol7k+uAslUJWub+KmUXDVZFOxdeHPsCrLyeejxinSwUXoaTYZH
8Qm1Sb12ALqvM0c9DyHB1iiTniunu4bjpM512LXAa+vpVTvKYLvPfIRV7YkrVh2M0MBTgk5oEh1R
CXF1CkqIUKvIAo6HCCKIaFgLl9Dy9G+RecnRhai3dJTZwXaRFwAxeqHraZAFDNBiHJH8VBnQy3lw
xieJOf2WdfZPMlDNMr/wXs6Pftb8RhcYEWI4XtwwMO7sML5qOWKpWT7rXSDkrhWcgQua1zYJoh28
4BOQGuvQYWhXI0zKyK2RZjWMcWIEtwQZOCgUiSDc9rNRnrqqWtKR3Cg/IIkPdmwxprXIVHWzl5fv
j3phRqemD6//++cNSXR7jPj5Ib3SZbU/lMTiM6PgX2uELwIRzoszoiTKzHHf9g5a/s6KYN+yIIzj
IDzmHcg5FVA9oELHogoSYlMICyJQ6QKFT/hzOI/YuGTprzZwYT1VntgaDElX2G18XIpJeDBBL59G
fzxCSNjwPBdfqP4XbDxx0EYpX6diRi9vL/1367mvVhn8hC+/1D/W/LBzFgYm2NubU9bzo+R0G+AJ
vySDJ98sf/8t5WO9mTzbYDm+/5PKF/5lmIhPgQIxvcA02Fu1W5488j3Xointt//vU669m6G8R6Ot
/rlojnYkyEhcXhB0EGqOkctEKGFP2rmFpl+dbaKI+mhEpiaCszZkdNNF59162waKMcIvQ4V5DsvA
ORKu9Vpksy1XceGfBkJmziFspWvQOetECRcsa+ieeeL5wY6cu0nueef/vYx95p/71EfU5SVQWCNO
Ctt3uiOmPOelhD53E548BKqw1mXRDIcEwPhbjbs9C0f7ZRzM/A2gys3JBvsp8PP4Jq3+oSZ+8dLU
gug1Y3xxIbE8l+E7vOzxhWyJfO0UIzFBVupdDavC0ouZo+39l9otwppKP/wjeHp9Jy9ODngZAqYz
8oOUn+9m6XVbCczt4C5SJg/dyLajOjmkeaY+65SL0G+Kdwxmp6oP3H2G0YM8y0R8JpjFV1UJfqlc
mItTABU2Clt2V0kL3cn//c3QQKC32HzfkqzCqAqkwMNIzOif4L4IGqJbHlQs0oPuHPPy/dLxJvrv
o+9PBSuAJaLvIBiGHYwhCJBCoUQOiv4tmOLo6gdsu1ykDxvttEQAC5METhmZiGnk8LBUk6CJ1uoo
nW4b61qfC9tV1/+9wHVfGaVavt/yKHxboBH5v5dokacORLI16IbJo1os8ihjgW4N0AykY0OMX3ZK
QKRbVrxdd0GzBC+V93SW6OXbrc8yYuUI3R8jkRugGEcalccXWbQHLOnRwbEJCzLaWPjb7w/7pFwX
+GnXbQAwggCcbOIQ5IJwwbG0dfs85cjvynoqTsPCaTFk+AVFqN4Lxxdnf5gF+WYfVg05YRv0A1lB
KAVWPMswIuGFsIpYYEFIquqLO4ECJMTbNBjOmqNlriu3zJ48m9nZzM5BcNt8bxJU0p0K3Mo7qNMX
hPX6r2W7V69w5HNlzh8k1wKQixLzxed8Q57ub4txNvaWe/PwDz345jSWjHG4uMxyi9R5F5k28azm
2CUMje5YMTn1y+DXOMTJ2cU2znJhYlUYWru+TKZjj4WAsiGmjSnqanGxHEH9ILcbhfNUE7FzsAoq
8QJb39orC/R3y8/h+yUykeBoIilax6T8WMzCvSWvKOqto7N4wKOQGW2SYM8TAlJojl9ll3Wf/x0W
Oe6BGfh776T5gw0Mc4KFAqNQFGyASffkRPCbN2eyePo0gdBq2wj8sRKpM7urpj1YjXhkOJNYftnF
nUWjsy15JKmIpNpko41HPCuvqZHGWx/k59nEd7Melolry3oWqQnpEJMKz8LC9Tqn5bhJLROLcKZf
EJDHiMzc6AXF3HEcIy7whWhYxYZYB8QXng1UFYP2oEs2+5rsnEY0z/+9DFX9lHhwksEWIAFQ94EZ
yD1tZpN5Npzedp4/ZS3tQ+eGJQnuWIUT5d2LFkj4YOoBxfBcX+YhrTjJxmNa2/mDXxR5tpYR7/AE
FIdcidNg2+Zj4xSde44S2LV+FaYEtDcKuaLzmdUDA0IJ3xQOxCsI7/6t9pp0I2fqys6x3wVRKlXG
leqUbr8HKVD9IDfoddksJJ2hH17GuHfoCzQvefFhj7bctG2dH90ufST2DAJisn40YkhuOW+iCN7L
ErF7TxnXHiPBdsfPhuzdocbaGlNb7pDJraN5zs/27Oc0oj62Xgg7KM351Fe+OsxDd3BGe10BWzkO
Mz0QcndO7QqPjC57TFSTtck8QkrIumYmPLQNw1vV7DVK8Bs48fmGiYSvRZt/QFjB+E3ZFkpahA0r
8+LSxAD8Xa8FVLnApTKSVe6M9XCUMuiCHz+5r00ySkK3sG0VU5FdlEGsb5N4lErFeHYAcG15HFlq
pd10y/wH5sXhSpYvKWADMtEiM8SFp7AN4gexH8aVQrR/tQ1NU10/95NvwWPH3iBk7GLqmYbsMOqW
/JZv+FEO7Xbwu1+u0bk/nPTPoCl+XQbTNaIL6D545SyEkJwTMTa5IqXRrdKrWpAO+FCt83+HTwZ+
QS+4IgaHrwxdGSWGQ4saJ66eHELIGMOYJHdW00+J5MOygyUTglZi1HCiZkq7E2/NPOSPaME+ZjjG
RWbeS6P7I3JkWXVki0uTVKTNjo37w4IZGeO8RpgFtsHBuuopF7dHMGYnsAHlfU7jfGugsEHpj9HA
Fd0/r7bRYvFdXiezLK4aYsShKeyX3sJ21DYlfiFw6ed4sI+JzL9tyAzyemAm0jehw1QuZXwZYKKF
sTwkWP8rNCYrLGQWyVx8w6Hfv9jmgA9eFfM5lJO9xzxZUKV59pYDO8RAFNACx9q4xIB2l8OBMajZ
TpfRoQJLZYhkoq1/txaXfEQT8H1Cac7CHRXwP0skwSZOIcU6s4fXoPND8M+lscZxNFMUDxggphYj
dpx8RhAufoDPTBevtXf06E/WZm8LmA+8GAWAcdSAC9eqR5T05LfErzscfUZg5zjF4SmLPDdPY86E
vIaqNsaAKwQjwe/Df4rnbO22PAd+jtQiCrQ4f7+M1kT/HRCchZKfMjkTCXv6xnD3sTN8oOHAHNbE
nCEBKOw07tAyk8Vzilklbic5zpdheRk7vz11jDrdEDoDfbQ3kX3BSC+z05tkdicNaqKIzdATF327
Gk3ZnOq0+MhhlF1xl5SnEq3PqrWlyUMaF8zqVM8li4LCxe23z9t2vk3VUkYP0R3YT7CvIuH81/u0
/C4BJKMGwdT4AG7gXnsh2+cl+kpS/X0fOWPcnlzdqW0p8qdwgp3r2gODwbgZbyaweSAUg9p3ne/v
DXSvMLqZHjMOYxUTFtlGZ2I6aMDDCj3ACxJwY02mInwmGx16U5YSZLYknIrio+3T7hKMcqAXy38U
HDwbDE3Dg4JG7fJmJs0wlbB0+umC2cXY12Hr7jCAeC89CdOMmZee3k1oNmW8kdJK9lZOclzYL0T5
+KUMqR/gEOMpBIyskubSNk68sxf6xX9f+ZgMP8lII5OwCu+za1FjfifLwqkFtLOUeAbyYJViciub
mgCK5ZERGDkO+fKpnffxnuBWtUZqEp75QKFZzzaNKlOwF6iahdtqKr4Kdlkbot0EQFokpoVMI5r3
colqxvmcXVh7psdIle8VgPP9GPv2KS1keuH/SPuraudmenm48fJuxAxUPHyccgfcgjmtPxgcf0I5
X4dzdE0heAUyv/TD5zBr7wlAcLQ3mVTC3u+evp85z6rFJvU67wqotzzFpvXWpNZpMEbzHYZpu+u0
8wMT7QLFZp0vJZgvqtIVX9p4l3mRb5SqFhUvXpECBbIoop/FPMFwCiAS+6biSeWBZSCYjpfvj9r4
MsqvxQs0yyh5wvUl74Ky9E7iWwlD6DzmoUDm83//GHkcYCawa/lY0MaP7pZ0mOKk8z5bDbZbbSbT
2JuJtG+yYzFGp2Af0j6w76JVu4nm7MoUbd+qtIaODjMPC0J49hp9cLyGkge2xYakmwy8XpRdDTSC
HGeb2Z7kq1n1/hnTjwRKm9Pb90RXw7EvglI++0yl97rDLNDIGpT5lISXydXqbM1NfyfJm9RGavmV
6KP+/v2ihH2NzOKvCarbKTx23hSXxNfc85CA5X5q4VC5KG2CqT4nsjtXqVuem1QHz64cdt+XwTAr
tfnvvaor5wO22ZNl8HYQXZa9KtfjlxFZ/gYtsLOH/5kdiT1xNyMAKHTN05LPrmHjD+7Z0jlknZGn
esb7dK5qwco8aCn+oOchl7TKl7SajU+mn+wsXBntZTkTg1RgplJNujipmuj2/SJtEd26yJlOTdYc
WbqaxPwQrMkAEe5nYo+INazUeObJo5YgNDMQSPSERutbebNiYYhnOlVi3hhRABCb/OEX23nNAcah
8Jbch9CCOrake6vyGabUS9AUGfPirInIYL/GXd0wdCKEvgrhLBty53For+LlPY0HFnADCIytpOxo
oqY9zcmYX8hSzS9S558cCjDudZKda69Su6CeMXejwwCFzy3valako9/u6kEHB2w3z7IV4VmTfLR2
kF6fCP30VsnyN9mLCE+RZ1cCmju7to5/JLjN14osgUPf94BsEE/tkQyhzDU9fOyMmnYeCCCkr3Z+
H6Rz66Pc3bpE0u2asM3vgZC3bxBU1o96l/TmdE40oq0qcQjOydgJECcJY60pH0oT+3l03ZqksrGv
1kWXV2dEYtGmD+ZhbdA7karV9buayWlZWcWtAOP+jO2p3i9oGKRD1jVM3GdGPO0Pe2aWkaT5X0rf
4TPDmzSQewAQL+BmhaZkiIney8rVSQzBv3Sym0sXE/dXBeyt2O/OR8KccJA0It6IyVd3hyjcvYk/
89TIGNjFFNlM3olLTcviqQzJ1TFSC2BX4xMwsXzpmoE2Y8o83nx/isGGE62MmfN2SCsQIGUbt6Qx
1BJbE1/TFc8x43aLYJfBdc4ZwHL80zZSWGmgnQ5tuKleaN84dkE/KGCLfYHNNoWWf+87iGKkWm3y
ugsetkNZ0dHtkWXgo05YFPVr22rkhXJNXlw7TI5jTK6aqg5ZGCT3uRTRqz3EXEBtauxFjmSwEnNz
NuNO7eLYZR8PElybVvKBihQwBQLN2zSSZCNbY1u4bnkfyCv7PlANsJOZkAMDiOc6isyz9ObsYsTy
itR9macu3yXU7neXO2VjCIQhs7bb12+6Emk/w3eouXCdC1owOBOeE10dK2G3H7AtRpXaqenuyMx+
yvzP0DWoXpph7VmGPOSJvglRMLHq+DswELJ0oXthpGLbp6k910UqQUeaGpPFs6l7tqDLVIuuZcXE
xLgJ3f0I6jDjwHQ/WjnNRzfGdcz/sWdRfqSvDTf/NVpWSdwzgwLcL2Q9NH6+aDaDYjgI9pbn0fK5
1DinGSaDa7Tnn9NM+PA3Bkpbwb0mjeNchG58kjmletTKoxXlf5XuN5GbopMGIdtu3TwjklFUwZMV
Juk1SEwAHLS+jdUDZnDmQxugykEYX20GWpfTN7dN2t6nmhs2hbixt63yuwvE0UeMAfKWLi+ylU+j
05Qnkh32djTsbS93n3gABhBDyyATH19xUi0x0a2Sf1qLsO4xG+If05fGzrHLS/6kYer5LKTeej13
TA2Hc+qE8VA2MzKYTxF7UPEIuyK6A0lK3tc28+azaqx8ZyE62BUp6KxvK3I5lfFVc67l5S8Pukcn
0FauW/J4n/73aaGc/uSAZvqPfJaZPZR01rg4efJwH8s1kdT1m7DQ3roE+0BohzRUJk67JgXS31sB
l2+bIUuuloKiJ5McFEGK6zWp38xoPhlxiios/7EoVm8Y/JP790s2URDIrLbPeJKNN8RBxNbdjc6L
vwC2soKN2r9WhjeRjEn3IAhG2DnOPh4i5kcwrqAIYPvbhCXeTGkEalsZfcjvpWbgPk//j7tzWW4c
29Lzqyh64u6IRjbulwh3R6QoUiRF3ZWpzJwwIAkJgsT9RgAdjvATeO6xRz3wzEPP6k38JP5AiZUC
pUplJeFT6VPnhKJ0qc2Njb3XXpf//1dRTudOso7KaZrk+Scq1JxVJNwziKexPw+uLTOe6eKCODwN
m9F8ZdEUyEzSsSaW6SWtQCpDauOUWvwciQrvy/KuzIAiv5GVN6tVOQ4bATG7BEiAudCyaWEmLveO
Vp8SdrkjV0Uebq4X8ymgcMg4BqqGipB+St2ipKUN6joewfHA9y3U0yq1OVl5869kqsCMWxZKaxhN
jDH4M6lcmGCHivBMqKbaWkyQZUFoWRB8akN4w8KhoMozVUDTI5B0OzSShkZdyhkyq+q5BLJfQhX3
8Tsfgqwi+dFIRJ3gUxNekUI1PoeaSDK18tcjpcqMzwW5IbQntQ/k06CpqrfI4JXDqDaU62CJqiEd
bb0TVAyQgaXmWXj+Z0Wok0kKiecoxL6HqPxcC/Cgjjb/5i0pFG7+bU3KD37ueqjmwJSXmidfbr6o
9KylfwAopvZHRWX6Z21dNtVNipRJfoKzGFzRM0O88Lixi2WGoCk3ON5yWiM4UIrgxNovtF5cHJGL
zgf4FJdrPRBH6or6Pzp2ERAdKPkmmIEZECN63qhINNC3w5oEi0aCSUNEkK8V6r/C+jQyq5nUAOhU
ZdyhqpgQnC5P1NabSNaEPVa6utFRPPqMBsktPGMBZwCJCk/y89NVjfe9pj4/9pGdHmkJCHYFlRSo
EIaTQLG5KHGlY/eB1KN3uflC2VYdL9oJGaFiXYhfKwPKpye0LSUUOIkLMvaXoJaJLluvbFW17dik
6pBGCHR6AQtLjj1bnSeQCY6Ia+/XkR7flEJBo8JWfNqfW6iH6foIbuOFBvLM8MsCUHN01IiWU2VB
OFMMN749UgucKQCr5pWes4hxhaRD1B6SaJVcEl65d2WJP5aiAwU+ITs2tDj4kCyp3IM4oLHDygNU
iFyF2OTDqhIgLWS0VCPPSL/5sNHYpy7yBXkN/MMvkRssQQ4OUV7VZlUM/nxlJJ9WsNsGysJJQTOf
0Eg31LL0MhTh/2784DLKzlBDJgAQCksFvBXTWlEi4BJNG9oysF0D1Cm5t/mwrMTlSVJZS9D0tBdB
l2MWl3Fwgs9xQklohEYsnarbbJlEd67x5uLIPCAuNPFshr4QTUt/XX+iPXw+yAKLcgfOxUpAqTlr
xJq7H5xeo1oAzyGWT6FgyXy+IyYIhawrK73RQEuibBKcyHQtQot7qCfu+tCnqfi0riPpxoCcNFzm
mTTafFvKIRpqqXSNDBd6iCbVdG1RmXdJXJ57Shl9XNN/6phObcCw03x5szBrW8kk7SxbacEh/DP1
LKhhN4VgasZRA2TvqIgqf7iqxVNqwTBD2rxoEmXZZSskQ9zIzwTNzS6rtv862kQIk3kGf+LmwrgM
eJ2BUMxkq6oRFiQXGvi5ZovL+g7/NLnKQTVbTXaOuYvHCHgGQInj7DwzMDBC48XHgUxunEQUjOVW
ZFzNCMgQQ4aFSFeu1boxPy4F5bRo9OA+QzXLVeURkkDiFX67dAWYApi/CPJatagoGGgMXKZRC4NM
rJUtRcVxmeA0igrVBzNdNbNSpT9k0y5rYFQnpYnIkAKEDjhsIY9iJbmDFgIzMHInmB5zuqDMe+Q2
RnktkrdJIfHeUsQFwCJBkXezpXxCiiWgt5/iXlSxY1ICG6ATsr7FCUCb2jAS9diseMFeFBWjQo68
UwSOvFNzHlEp/fa9UtDWk6TFePOjbz/f/Fu0yKmpCMgqWcF8PULMRoPdJDZn374YGULbhj5/WApu
Pt78fKGXFUUCyRHlfCWMa5LQJxXo5ZNaz2Q6x6nSFRqk5YfCTmUQgjAIYGqmeX3BSlOtM2mTh1VL
z+d0cD60csv7VCKPdOQu1NVEavXy0zwbQ/oai7QcuUARRbui8ekpl0P9qaQQip8hIT4WWdfREiiP
rDxECrwKVyzUD/KSC95bZ2NdQvprE68CyVcnRWWMIuq2HDdQc5lFynCTlEhEdD9qODFXiUJ3r9X8
WPoomsviPq4lOiAtySZIeuSfAKVgO+joQpbk6jZf1mKFzgYAWxb8A2kBmiYV1qnRfhFKMRaPqkz+
yr5Ukd2XI/Ho8TcwpI+ztQgR/Pe/Ru6rQS6gwQ0ps/iiMpoHEh7yZPPd5ktCPWzMdRhz00RSDB0K
LFeqVye6lEZHqgLrsoT5C3wgVaakzS8zelqfb360+eJHC4nDj9zOzi+Mef5B0pPzNEZ628wXi1Oh
UVwUV/xbs6FTaimW6pDVbXC05K/rZZ18hr1E9r9x9UmiBcHn+oje1cnnSNWliZHGFzirZIYNWb3K
lJLom+aUH0HMsMMEMf7gGeFVk5qjqIjrL2vdyoZQtSlso9c3QZtuVMPovW7WEXf0vFZGG+96GZ6A
kh5EnqtMcz8B75j7wqFfp3MJpigmnVzVg2ouiMDo6Dd2a2AS6Mh9RceqJd6lEeo2SnoriuJEcBHP
yqToGkWWbKDEfIfkKEVvhJoooTdQxug6qV7QQ22QiMrXSr8l9U9oKhvLYz+HBYh/CTRZXSoA5svl
lBbN7YOlU6NlH1PSssAR+q1NBaNqkEZIF58JK0Qo+RrpYLUwQAUoIEHmtPHO5hBBm3QkLO8UKsFj
xTMRuqMyDmjlaGGgpKovYZ9buJsmmDmK2xA6YsQUkWaJTkQlu5ivaeTjZ/Smimqw1TkHJKIhN4qB
QII1QTmsE6uiSZKnDEBLrtBZaOlpZOmAveeX+jyhGN7+h7QAHJCiWA0twbwP2+ynWgDKp8Q/KKQU
3Q4Cw2GS4bMtFsTIa/ehIv+t4WfSEQiRwQiR4rQMkzMYV2gak96bW3QcEpYIYprmRNRXE09FsoQC
aDz1NeXYRFNlYKYJEiXVjBxmeR5AXouWanKYxE0OMdWQwREG9BXXCK0L4GiWlCGICeFFX+JAcZPR
N4m0jUs+FihES/1U689z4G+HoSjFp3UMVNlV83KcQ0emZ7aCFnBAnyU1uGxyzIVHPTdWSYW1FHhL
XU7KeTDLinCWuNl6kOOnHzaKggqGxx1J/u2oLpx0TscRfGoEdiP3ohAUaybSYCQ2CwRVSqJ8L4ap
jTdDxlKsDr0CGu/CAHZeRJOlJB5HFY1PVDMTRpEmIuvjVQkGH1KXhhr9IA+SL6KIgIRf0nrbleP5
cK7G/AWpTUE684xVPFi4YFh1UNKVrqhfBLEczK1sOciaJeLBUjYJQHKMIw+GZqlcLKjdfjAXOryL
uiDXBnRdMQAtavn8Aqwwye9WUbShcz1VaW40gqCRuFpbdEWTz8nB+McUIw8FJPkn88jzJiXtYlNi
miOTPgMQvZBfa3xEQOq5+XmRBoNcVfLhulGNsRcfLRbOHN741RyFy3URe5OmQCtANXnkHHrgNMzh
KLhL6dBvYd9wZbQc+hQitEdlaKxmaxQZUzcnXQrpKKkL5F5co0K4lfJzfZhGVQp6YnWFugGVq6B8
QMbuCyIcNRKKSj6Kk+q8iiHJQRD1Wx1LCWTWUW1Un011gTLiyjBblPPU1FYfAOypQxTPsEUljuta
cwiihrKsPehgIo4svcGlqUZqs5JGSpnlbZF0daQTBB/KRaxCJQtGolLOp3MkOgsfwTgqfcgtIkFI
qa/BiVOCDzSHsyah4n6GoUqqMXLox6KOjLVcnCvgSA0VtcQmzh0Y59rHGEMZWcpx08xvlwFk0bSm
UKlBxJxWnvxZMKDRRbp24XpSAGkOArawUB1a6bLSC+GLRaJ0FFYFLXHLyxhVYdxif7RK4VlMJcNa
nVtESHFjzSTC/i/KIj9e5ktjKGF7kYpiv6mJk5mlM19RhaRnSDEoXXpixDVNQ4EBLozwrtL8Vgik
FUZCdX2wAM11GrVHwRQVaaihJwvopUwniAHfNlzLJU0mhoVxE5M/OFeWKPC7MlILqNiP5EWkzjxv
DnA6rRBQoWMNFwCmSo5RtlHQ+0rAaes1jAix9OmwG9EzYq3SyaAcZHp8R2uYM0/R4wuU1ckZLxE4
IquBUCRt/7JW2EenjkgWV0qOpNQAgq1NclEopsVaP69DdRZLwOCpEV2YMjrlqtV4k1zWvRbe3fKV
cTkQBQVpUJ4W9KY6XC2BfotlcEUHHTjv8/hLmYDDqBNIoPOmTI4Wsjxs0lCdon4I6Hl5QqtNuUXz
nFVGeGEVuTeMdfdklUhfBVI/w3Adj1drX5imtTmf6hw9kjpNcwSBf01mJ8XtiNYAvwvQyAivfxUQ
f0T6yzpJctMDky7espNuEw/dQrBzI1NHB0XNJIOjtg6RZ2XFMik9imRQfGoEIk3Q0BMpggc019Aq
9AZh4kKmlmTkdj9mMYKyflBcrxLBmubz8ySFaQ1PJB6AKgWFpFHBsFZIDlZr49xPUKSp3TUYOOzO
SLkQMu4OckzuVUpLXdLgxKGSKU+UTPAnkAxh8S9SWqqH1hkNn7zh3KRZg3pVuHSAQFn9tJE5a1Ja
L0+FSvha+fl5DPvsOBZpH1Gvpa9xGN6SeQEXNV99jYvyQ5g2n9JGPlMWcNmh6MQq8Gc8wlbpVEH3
xiLIXqFknCafqxxpmkJcf0pq3ZhKGdy0NT+HWIuurY/H2EicnQWNPy+tJqIQn4vhODA4H0Y+psI+
NNaedMLRukbQhyjDzwiyaggFKMQBnj9e1sJ6ugQSZi5DfYL89Ew31mc66P8pOAV0wefeNLAqOlS4
ME1yIQmnhecVoyBkL61go1Y1ccY8Cc5Wa30EkeGhccWLvIzPJTeST81sNU1Sd6zTO/XWbOEhwHR8
4NLeF8vymJQnHC353fV67oYkrTDrYOZkUriHtI1d0jR+Lp7J9QcadAIuXcw0QwScGGGDZQWKkqyC
F0E/XRCv4OHBXYcNPa688M5Cx2cpFMZQy4OBKMpkm+UoPzZlPI9EWIuDee2CL8u1YQG7+VSNid9D
5KD0VAYuAmSkjAKHFGF5VuZgW1V6KJDAGlgtHR+Q5RH6rJeNTvuLxlhelpDA5tWsye/CmCYSga6O
skA8jn33y1yMH0KtAs2ELAKpd3QhpOVZKNJlmYLC4Uqg2XdBgldw/aEM/+KYSstlKcgfUalbmtGd
vIy/eFV5TzdgkDVQckYka9eAmevTdYpErOHHX2HkfV0q4SVsKJgI1ATGZoVHWOYW5X2LDqNSlcZT
fCZKyKcJ/JfD2ELhR0npLwAQURuZ1Cpu4kq+lVAXhsodpkdkl/05wtvhKppDeW6uANfCoF6F45WH
MOmiNC+XPqBoK7KQZEKMYiiba0BgGggyTS0GeVzROJLsrCHRH2aOI3iV0ocbzR30LKuj1RJaOaWr
S09CDqEgfTrQNPckTzN1shbKYz0zBnpqNrO07RZdppZ+rsVkb5vzBSDZh3ItXEIAH65pR/Mhx3Kl
rQClrN+wrbOzBJh946Pyq5fmaP01d6V8KKuIOuSgSCKQwnlpxZNYhqyiVovZMov4ktB+GHpsA1/r
1MK5OsxXJf0tYn2UagECjYJom24sncfBXDxHvjs3BXdsoSE5lcLVCDQVrk/dfFw0KIym6uoLlB/h
WpWyfOICdjms5vptTtnuaDWXrkgg6IDRNH8M0kQb15mJnAItcQxOyZhCLerGMcokc6VanwewWuna
q0wJl/95saYwpK5aCZU8HCFruZ4kcFGXLl19apEsGBpzHqR2gYSItgaoTpuYwI3PoPopN3oUn5QG
algV/YcXH2UFOG8lnVfhYjkOPWNCLD2KaMl9GFHKHLsruihEzZW+mhPIq+Qc69H3W71J+m73LFOR
dZSULMmQNZTv2t8/654F8MpAfg+CdtrQacYsEM5ZrFQaZ9JRh+oXuBKDGxHQoBsOM5YadDMIgbAw
r+Vau3PpOix7CkUzkCcrrzr7/uzkF729TEUT+QBJgQ6pU4Ltzg6pGGKfOmd2LvfGakn3V8R65peF
NoJcyFJmhjfSAnEYrNT6SlJykA3erSYtTrl2hFEWo6pH9m0GdUBCmgVLEspklgNhTPsP8baBxwMX
OX6jKZkqtQ3yIr92o3Dy8K//QNbNMkXdlA1DV0TRII3WnXea6Uj/+AXSe5uCCTq0qzP43uDPrFqf
gdMKrjBONlTScNzgYT1iYtDLQR9MUOkcBHuOwrW2Jg+X1iOhTvXp2rSyaVqVQ9BIqxtVXt24Vh2M
XHDDFK2KEVa8AO8YiFdQHMWrAmKXkKFB10DWposFyghiYiLSSGt3UStnNFpZwyXOZLQftMWRliMJ
ClkJMUiVdgZRhLzA3PRmAL6DEzdqqqMEFgWOkjIs5kl0kRdSds0CqAh30QFCiBH6ypYxtXCJDKUv
ht6Jh+7hAPycBnVy7WGyKzRp8qWHVUStbZwhy4WGHNynJDZN3q6GKlsCDZ1YKz8pQ5SJVp7UFnjR
3YysYogEG7ZBXllTF0IgirNI2jKGDM9JFo6XkZKdNnq0OFYXtTtY+Go+Ak+fTLVYQIO//bL5Fhn1
j0twjKNvP/IX4WJE7uwjWg3UxfIVaTQuCfpRtf/V5r/f/KfGQqePAX1j1HmzONfbL0kIBViWi1mT
xlAwIkJTCZnuI7MOKW9SZsIGyPfJOjMvAPzT7ZZkYuquzWuyQzT3kBA7l4l+VmVeI5LOFz9Dd4J2
4PBx9OXZJvUVS0o9kUqgJC6JjGElhD4ueEErEk8mqxDBzd180SX9A3hk9Riu1HIImydCaSUxxlYm
3GfLkm7HK5Q+aHoZTTffqivvvKYcY2ZiNW2C4KrItWRMrpY8qnDW5PTFahT5tLSAgqIg9knCF5zU
CwXFdile0tEAmf0qq/VLOY2Bbph0ekB2Yj7bfAkTH5EKI0PWVF0IM/qG4xOLOZ1j8LMu03WsfPAQ
VLSEZXPdhKEMoLCRj1x8KWnhGl9cS17D20ICRXHp0SNXlJryZD3QPTrX+GS8qXGC8K95F1ajXsjx
6cq0zPNcjtSLrD4zVqow0orcmpoVgIJ1miNcq+gVIbWmTOlGg8p7nNazi4pdOYOjnIJy1lz0A7I0
H1ECmReHjeGps5y4TGiLpVC9/OkGh8llSwamOakENzyjoVhC+TB1EB2ll6kR5HAy4oGcrKVppVhw
SeVauCJbQlmUbOiAFOWSRDXtFMJEqgar9pzk7ekIh5ar+2M6+UW3ZRyuDl3KW0oaxFcqsoLoZDS0
UmiFBKgoWTMNAsRwjTmno1aCMj49xhDWFT+ZEsIXailDz0LH+sJ3YQtEYWQcLfQ2hvF81PoyAyBb
E2QDw6jSqQzd9pDOC1mQoS6bmhCpl+ArKMd609p0HzJuCNAp9axpVJC8aNXLckKjDD2a5OYynchW
jGtO9mss1F525s0zuKQRSLJ5YlExaX+2xN7QvwzqSZqZhCq40CBAzSThvQrKiSFYZzSaWzHbeDED
Q3E/11YVxexTnAZ1Nlc14Kt++Jk6vHZizNcuakcphMBVFgxTFUpkTew5bzvCKrFKeCKG2dCjC9dx
FYQAMATJAU1Rf1q0culWFKhoC64p4KARnGkVVGPQ4AFQKnCeprX4CmtXHlO3jCcBKpJHa8zNIKsF
ND3XYnyxVBp3DGX2xPCt7FzxUg1nNV59KBYcESGfRmrgzwAXLkdlZopngkGaw0wtf6oYoHjVaH2q
wAKHkqrQ1CVaomxTT1fmcvm5aAWc61Vh0MZAIqsB3gE6OlgOeV7cbXhANHxtDpfCLe0GKjSqpmYN
KAj9WK34CNr3hISbNbaCyjj2xPxruSiDS8+vkrNQEo3DXFGKMxCM6rDOFW+mrVf1uJTLz1FJ5qNc
QxaujOoogJhZz/XsNgs/eSqQXVchxkjXfoR/ggKmX57lWtFWV4ToGLpGeW7q1nS+kE49Wqicz+eq
MKlDM6WhyOJQnCv4DqhmneFLUZFriDqkdSjAf0vLURAV7YK2pUoFYppAMwXy//pDjLbQbLlGNSp3
3fU0bb+oZNAGRSlrQ9RMuEGNRBpTbAtuGtS5xwYBB72BcBWVOdJMvozGENKYE4/+GEcC6YI7oRwj
sROekKtJjgNt3gzcGrQSOX6Q1kFwqrIKt8F6jqDpfF5NKdTKjx1//4WW264T/R10AH96krZHN+Q8
L68vyUfWV05W+PljK3Oes/3tReSF+U30c3/0vBX4y4EOnM0n39Sx86//cB8VIQJGV47LQX3eI1yW
6ZbcaSq+GWkz3++N4Ns8VvHA0Lr8zlTwJektTtqefxjQR/z36deS/s5QFVGRVQgZ7T809OXznq3Q
y6k/LtT3H+9H/uZ7D/C4Oq13Kel4wXstgay8s3DfLWrevz/jsyUQJFF+p4kWsgjW40f9Sk+/7/uH
vfPOsnTVApj6+PT0537+9Dq/J0WCiK/+uEHoMP9r7QB6ju25A3TpHRhmUdY1IpNnD29Z7whdNF2V
vh2OX+zZNWKtvXa/wPaX2f6qJUmPG8DqrIFkvFNkRZKI/R7fP0v0i62Buu8aKBYHXNHYA08WYOcM
tPsA6yDK1tMS/XJ2QJb3XQNZfcf7lVXDerL03W2gYSQtCz7mdpP8cheB8rgxH72Q32/nP3EVYujf
wRPlH7FrBkjjv5M3m994soG/3BmQ9n54WXuHlZdERWcnPbOB9J59hwoYksNPz/544/xCd6Cq7WkC
Ff2dplmKIVlAojf/dFdAVN4BfVZU65e7+iRp36tPlt8pkJokGQfolWc3rHdtFpQ7UHq0/o9r/Qu9
fXNfw6fq73QZhrcld62+/E7VWgSpuLV4GMQfvfh+YH1+DyQGC89/2IQQnpO9Fmn80R9sPeyXv3/y
nB/dY8v6h85ftiHF44d/CzH+rRNhbNz7Z7/8z9jUZ992/jZ78cdPz76Z1dNnPf9R50k7E9v+ZvvD
seekdnq/qDe/qJ8e6swOCFvehzm/yr17+3k4pIlczN9m+iJw+vb6Omv2ezzT+emzV7Gd0Z///bM3
oViiIf7QqyDyC3mKFyvbfQ3RvWOHb/zNL/GqvqY7r8lQua26r+npkZ8Z8j//9iWdrb7fuJnX2U8I
JO854rBIo9jZzmpzIEVN5Qrd5/HPwAQvDt4Hzu7CYsTNPcd+X9AlyPZ31oEeUnsuxHVUvD5nRVLa
sHqf9ThvT0J3xrpimqopm6qmKoZJLtvCuO/zGReke6hn7XyKqhqmQeRA5GgaFgyMF6tUfEvcZD+4
u9kz9s5G1MnRqKhqyqokS5T+FJF7eJ/HOXXgdUa5HXQfiKKnZqGqpemiZBhERC+300880KntLlLn
bjvjTU1QUYz2f6bBm7EMCfTE9tevpLx+dOUGdurd3bEZDs6cHFqBb6NOuh23/ViTrkpUePHkZIl4
X7I0/KfuOr54vtcur7/NjSFz7OQfujGeTfrFjfB8/v/P7uNDx/eajp1rA9I/XNkfPAmDKMvtg6ud
66NNeew78tA/uLb90n6I0u1gm2354mJ6trI/OOnjws6dwPY7N8nLm+nPDzyOwofWNDyfsPS2x/MY
EH/vOj1jgVPbLTozBky2/aBXTuQPrsWFHdpBd9i2+P/9t/d8ww7bLDh+8d/mwL1mZju+39P56Tpi
HSfrxfH7zt/+Rb7zsROlbtfum2Rzvv9S3t5FV0jdd0fdJGb3Hfbmt/9N5b7u2hblxfVXfLtnN3vz
r9tEZEpx8P7+ts17/+6Fl7X/rnkfYoLTjonoYS9uvNjuZmxBSfvuRW451yuC7UDtjdEW4PYeNspw
LA9wVg7GcCEdN4II31kS+c39/vb5ZPJ2WnRuj5fRze4x+oFhC9/F7epM9+3j+fa4R04Y2Olqu7rt
Wus9rPUkZRnCh86wPWy4YZbvBgcE+3vvjEHj3C+6a2v0sBVGXri7CMaL+OjPb4WRnUbOwSR76Xb3
8OJGqR3ed26BNvO379E79u6IdsklbYdq95nVw5s7BjIQZk7dGfdN1+ftY3HspIEddoftYx1Sx+mu
blvp33d1UY0DaNAxDZLYw7jjIsTmdBaB6vX+853cvzAOFD57GDe3/e5spR5WYeqkOxuMLP7+k50S
Pp/atdMBmkh93EAzm5403d2g9rC6M49GWbuuifQyyfbnDdq1H5WIUuxMuYc1nnnY9dwJs9zxuuvc
FrP2PXazonKCu6hI3e1YrVWT1B5M/GnkP7AmnXFb0MS+Uz6NQvs+2o6zma7WwxE5bW17Z1S9h7f3
B8klNLC3H/XzETO53bXdtRV9XM2g8na8HsmS9p/tBZnowrX97UibF9eWSffdD1cRt1z34FGB33/c
9kQ7uwO3xfN9J3y9sZqpF3Y2sdxH1HEd210jQe6yhwmXNgFd2vGEZbmPJV47D93LY4NS3HuB117e
PKZ0tw/f7ja5jyvvwypliTvOJZn27cf8/GH+gAS/83Bw4oXuQ9QNG1+WwIqdDMbbvuBHnKt79t0A
iOp2sps1+W5W+wdTd1hkLijHTbsbuo+o5tpJ73bOttHDahN4OAfRV5yX7pUKuKEfw0wB69S+dx52
Iz3J0vvw506iLCo7q21Zkqq/rLzt7pS/LtfVVij+LuEFr1VB+7gmuN6/Rv7qKUh+fmhh9cmWadKw
ipduQvQz3zTyf917BwxEIc38MTjDs+36Ijv+/BGekuvPfzR8Sv9vsBidlOr2N9sffq++8T4t7rpe
4Hbhf960A0DxqJhsknaHdnpXPHQ+oQeP4n1I50i/W0aSeogO2tlS98q2a7Dx2XrwtW8WzsGhvaDe
0xm6JbE67Wusf36xB3aNO/haZqmPmGawsztaWu2+Mz6KAi/cqVv2EXpsxw0Prpy4uPO9++1c29eo
97A9jlMntLubuY9Igarog+MjRtXxsl4iP4o/7QWNbSqEz1cBDOv225/fclP28c77k/ooaZ/aKegu
Lyk66wC/YP8ptx5b5lBMybdjbY621sOmuCCbmUdtJb7jn8gtUHrfo3KN653jI+d5trGmZ07pdS2I
+OZN+Lav/Pgps+J+x/Hsw3Gjf0noPdgPm+nfRHcAhbbLsnHH+8id3SB4+bg+A/ZllL1mDOU+6jmP
C/XRI9nOa2lrUiBpDh6tAjFS982oPdwbhynnN1scfPSoSr9q5OU+TseH6+9+Qg8bmcZhNtq2nVdv
9DDuANDHvd3dUkYPJu7a7npFstFDIeG6Pcy0C8uJTXeKjX1Urh53Jy5MvvjtP3wn6MS9Wh+5+s0D
nNp8QjeJocAA7M0OPd4CB//4WNT6p+dbRgGY1oMD8tt/Ixh+cA58++DMLu0scw7+5enf7CfbcfCP
R15GAwAyFHbq2Acfrt8L4/eTm0lnPqaq6hb/10AEQn+SUTrZTvePbtfXPPi/DYBnA9jdhgQbtHY7
x///0e5f3QXpUA5VJ7Px5ot4+1p8T0rtzvaW3YF78Bjep8FunrWH03Noh66PI5kttntwc8H2sBCn
td3iDTrD9jHhRbH70nowsofIwzsdn1fpYa4Dm6LRQ9c/6qM+d516BzM7XHUC5D7ynxzwLkymj+IZ
KEv34KT9cv3+6vl2kMQe3twEuBNOVHeRJamP7Ge48+o23LB9nfOpHXdNg9RHPH9SpwiP7ZozVK22
6/1HN8vbBu2RG3EScaFtB9tEQUoPS/zIYXhl7B42xond2PRF3jEWUh/nembvJHuUHrx2EuF29OKI
aD2sMmEsve12TkgfmG+KwQ9e2Y1gpD5SJgxs17tnug9n8cyJd2qrRg+v7gKwN0CX1yJIWL7bU/Pz
R/ACyMSLjdwHpuoCpqQXxy+i0O9yR36w3IXb79oxZmP7/BvHoo98683C9naL73LLNd3XNt/YS+/l
SstyD6/wxvbWXbsv92GJ2iRG6xbu7g65D4v0oblzXlmOPjLEHz0nh8iwfWWbrdGHqZvkRVrETwfx
+eiSJveR9DopQjtbeOlrn2CofeSjr2PSjX79mi1RJL0Pv+bUe3gglB3aWf58hVTj+6NnP3ruF3Rx
59Z9ZYmgk8KBs7af+vMGcXM/2AcnRer5/+e//vdsZdctq+nB7RgbSqkIzfcQ+t94QZQKMwdw2Xbu
7Y41ZMtCyWn7o59/nGsHX35VbN/5vxx5dlQT5ngHl0X40E1UWYZmyH0kq46i1UNECuPGXhH9eV1S
kdXKV2k9vKkTm+7PXgd0LtFxSDesHly8C1vwPeEePLeQZcX2PWy808fP6OHdA0NyXxm5h9tmZsf5
YscbeZz2m/fNX5cPeo0G/HeYHnpkgodQGoOoG/b0EFEdgjjfrW73MOx15EdBtLW7mOtHd6g9Dn3E
gYdRUTr5K1a9lXTe1/MaRG0F5h9PHFivoftPW0u4Hbh9hj4qI5tYFhoBqCMINuE2b9tZqz7At4Mo
2iJSumO/ebLfjsendko575X30MoM7fseRt6ykwXrIzoagV7EpyEpfk0Nw8k2iDLvPn2ZtgH+sv8T
UG2/Xxy0opkv0kJ9EHAPuS5fc//MHvyA0ePcN1mRdpe2tcLfdVnajN8O917bf7lAEXS88JeqDsWf
xw84oGCfNujmGU7vEQEmV/DasYbcuf9TjNG9bhfrkSm1He/REejhpt4WVMk1YjUONuoYBzcAA7wc
mfLOx/UBT55GC3gMWPL3eeR3keB9RLkteLYF/1w5ztfO3Fu9t30NyAne3h2Vyu1Im3fwdoHrbbM3
WKREuUChXnvJfdAjL2yfDpD2K4veqiHuuy6n9NekKt8t4CIAuv/IZ876YGD7r4Bo+0AWn3k7uJo+
cMUf7RBJh67D3kep/IxF7o7ax43SLvAXh4xkl+SKfOX+L+/Cy++BOLzqtKFK08MH2DGYyvYRjgvS
fF1ftp8YzLe7a271YNDxzzJio9dTqn1IfzzCHsaODzbvnw/eZ2BzMqSgN9cV6KM2n3bwYB8MinDR
WTPEgvZ/KTfRClpkZ9XkPlz0GxL93dn2UaS5KSC27Ey2h515y+vFj22v7VGRk1fbrmt7ZaCXtP32
59Mqt7hqr9wWch88uBeBodxHtoTUHFy119wkcBi9FHjbdH+LPNxanO0qt4uuAZQxDOScEK4kRaNq
b/Pk/rpEhPGK3tW+iYjnT9Nuu++J5Pxt4DetsN++T4Vv9c176epS/kV6Oe99F6W9zoHvwcUC3g8n
8/mG7iF/eRjlGYWbzrBSH+NStOlAj/ooMh3i/hCiPF+CPupAg4X98HzMPoh8W7B9mwxo4bCDtkbd
+ZAevKsjJ4juST1497+D+//483rYgeB9nDTqNpT4roDhD5ZUBuT10i7koA8A7wCzgFbHwfuNnujr
BIg+sO4DO3YOPjrpg/P8BWs9BOZ0jYSV34029R6i2KFbx/nzyfaBPRgmBD0Rds9/xRfXe7ApQyLM
HZROH9HaMF94Udw1130UoFp60zEIue7IfQQ9x/Zd9xC+zfx7OwFxDGC0cw28TSP9gUFfBmV9kPIH
v/2vHLDyf5qU0Q5+nm4D23398471iRPWnaV4RdW3+NNpw5l3t+sVSH34vNRto3zRuVwgAe+/Csx3
ZxX6KFGcQhVz7Qz9yO0MNym0Pq4RNGjo1dcxwlIvxHZyI+uO1yH1Eb5R5N8ZtIcb45SL9L7LuZJ6
idw2+b1dhQ2pj8voNGpaK7lLcNN7qCWdeTjinX3Wh2HfjNq16lIfVJXHDJZw6GVZN3mCXMD2IX7e
qF3h5ndZmnIf+ORrp75fOL7vdAqBch+iXU8K4C/U4OkOu/9ygElxdnRo5H7YQC2h8mDmUP7bznKT
8Wkbb3yLU1/rNPD2dXqNyM0O0FVuOxLvPS7l+m601sc1ehN1Qx65jwLM9W//Izq4iYLf/mOTWrtI
f/uf4b3XJQnTnWr/NbkpgB12T7ms9BBE3dhhs2tH5T5AYx/cFwe8DzIGQfcK1sTByM46PgYN/vZf
ZHpzeDsOstwHcntIUqNlTW9nuDmBfVSjvrxw6OU+UJFfvODOvlt3LUYfgIdHG3r94nz3oTz2/q7u
cooMoMRwMmj6ZSBwgzl9O4R4npIc/k2lux/xoPsmH5/P/+2U6qOFh4X0rX/PdgLfkyNBJKOVm3q+
mfsQ9BrU8Y68bx+e4jG8FJAwqRd35tsH8X+Comtn0D7uvkmW2k4XhdDH4jLXpDPXPnSfp1G6c1H3
olR1UqyRxOjMtg/Q28xB/7ubqKB1y/Zjft6TPQfdsR1lEzz2YSgvadfSDRX6gApd28WDd/A+tXcv
uT5QQdc1ybbnCyH3QbX78ChB1875YBh4LbKt69r3IWpyC9Yc7Z+wA5ymlcz2aX5+c3x24Itsh3m8
9qXttz8/6nGrhonWuucuEB25Lu4eKKHTTKlzaFRZ7MOA4njevVYipWQptYz6/Z/m/V1xcFpknb3z
NHoPyeV/vxpeD68+Do/+y0H7mlug34udStsgUaXJkiSbsm6hGPB2/uf5Tfu39RQem2RtL+rN7f10
1XOffwu9uqXHF8Jl3/nbv6hMOSDh280I9GGdEX5xXojF96HweupUO2pCm07e317AT8bUGzWhC1oH
ps4jmrNNRdHPdHvONkakD4WNJ8v6iBLujN4HAu/3atcrXd42baH+OEuAff+9I/T3/NABqPJNt6zn
k/9d2e+t8f+6A/zYMe7v7wC/T91293fLNn0AuA6hU+8Ir/ehiHqY2o3XcbX7yAi1BrkTOPdR/Bi0
ZJMdp60PAufwHlm7bgsxvYcE3hOyngzyThGvjzh/ZPurZ/Dzjjdo9ODPHxdIqew4Iz14OdcgkuHg
draG9N32hD9oBls6PEqedccKmj34rhfOLry3h4rQh7TYnazcxwn5SAK94aLsvDgaJW5X5Y+c7b/u
GtBfab6576Xw/GmenMLnP9o6qk9ytH/4qysnK/y8M5nOf/rW75/u3tZVea0jZ2fgn/Bdn8/713jK
1/py/mJP+XzRXnmZT+DLex820b/9XwAAAP//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5B8E1DE-9C62-C90F-846F-73D3EC7E7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a:extLst>
              <a:ext uri="{FF2B5EF4-FFF2-40B4-BE49-F238E27FC236}">
                <a16:creationId xmlns:a16="http://schemas.microsoft.com/office/drawing/2014/main" id="{30210399-B903-12E2-8424-E0CA33C6B1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E0EA44-B9DD-114D-ADBD-F052B04AC78F}" type="datetimeFigureOut">
              <a:rPr lang="es-AR" smtClean="0"/>
              <a:t>22/8/23</a:t>
            </a:fld>
            <a:endParaRPr lang="es-AR"/>
          </a:p>
        </p:txBody>
      </p:sp>
      <p:sp>
        <p:nvSpPr>
          <p:cNvPr id="4" name="Marcador de pie de página 3">
            <a:extLst>
              <a:ext uri="{FF2B5EF4-FFF2-40B4-BE49-F238E27FC236}">
                <a16:creationId xmlns:a16="http://schemas.microsoft.com/office/drawing/2014/main" id="{B19AFD59-F397-4EFD-C2CC-78E1B82E57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5" name="Marcador de número de diapositiva 4">
            <a:extLst>
              <a:ext uri="{FF2B5EF4-FFF2-40B4-BE49-F238E27FC236}">
                <a16:creationId xmlns:a16="http://schemas.microsoft.com/office/drawing/2014/main" id="{B4FFABE6-73D7-1681-8797-3A82266FCD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A15BB2-4AA8-7245-B695-5B73CFB31B12}" type="slidenum">
              <a:rPr lang="es-AR" smtClean="0"/>
              <a:t>‹#›</a:t>
            </a:fld>
            <a:endParaRPr lang="es-AR"/>
          </a:p>
        </p:txBody>
      </p:sp>
    </p:spTree>
    <p:extLst>
      <p:ext uri="{BB962C8B-B14F-4D97-AF65-F5344CB8AC3E}">
        <p14:creationId xmlns:p14="http://schemas.microsoft.com/office/powerpoint/2010/main" val="259074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E9925-FCC0-324A-A426-B1EC405179BE}" type="datetimeFigureOut">
              <a:rPr lang="es-AR" smtClean="0"/>
              <a:t>22/8/23</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54E5F-9326-AB40-8502-8F770664236E}" type="slidenum">
              <a:rPr lang="es-AR" smtClean="0"/>
              <a:t>‹#›</a:t>
            </a:fld>
            <a:endParaRPr lang="es-AR"/>
          </a:p>
        </p:txBody>
      </p:sp>
    </p:spTree>
    <p:extLst>
      <p:ext uri="{BB962C8B-B14F-4D97-AF65-F5344CB8AC3E}">
        <p14:creationId xmlns:p14="http://schemas.microsoft.com/office/powerpoint/2010/main" val="2298988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1</a:t>
            </a:fld>
            <a:endParaRPr lang="es-AR"/>
          </a:p>
        </p:txBody>
      </p:sp>
    </p:spTree>
    <p:extLst>
      <p:ext uri="{BB962C8B-B14F-4D97-AF65-F5344CB8AC3E}">
        <p14:creationId xmlns:p14="http://schemas.microsoft.com/office/powerpoint/2010/main" val="217356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4</a:t>
            </a:fld>
            <a:endParaRPr lang="es-AR"/>
          </a:p>
        </p:txBody>
      </p:sp>
    </p:spTree>
    <p:extLst>
      <p:ext uri="{BB962C8B-B14F-4D97-AF65-F5344CB8AC3E}">
        <p14:creationId xmlns:p14="http://schemas.microsoft.com/office/powerpoint/2010/main" val="194021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8</a:t>
            </a:fld>
            <a:endParaRPr lang="es-AR"/>
          </a:p>
        </p:txBody>
      </p:sp>
    </p:spTree>
    <p:extLst>
      <p:ext uri="{BB962C8B-B14F-4D97-AF65-F5344CB8AC3E}">
        <p14:creationId xmlns:p14="http://schemas.microsoft.com/office/powerpoint/2010/main" val="347075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47B54E5F-9326-AB40-8502-8F770664236E}" type="slidenum">
              <a:rPr lang="es-AR" smtClean="0"/>
              <a:t>10</a:t>
            </a:fld>
            <a:endParaRPr lang="es-AR"/>
          </a:p>
        </p:txBody>
      </p:sp>
    </p:spTree>
    <p:extLst>
      <p:ext uri="{BB962C8B-B14F-4D97-AF65-F5344CB8AC3E}">
        <p14:creationId xmlns:p14="http://schemas.microsoft.com/office/powerpoint/2010/main" val="1241611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13</a:t>
            </a:fld>
            <a:endParaRPr lang="es-AR"/>
          </a:p>
        </p:txBody>
      </p:sp>
    </p:spTree>
    <p:extLst>
      <p:ext uri="{BB962C8B-B14F-4D97-AF65-F5344CB8AC3E}">
        <p14:creationId xmlns:p14="http://schemas.microsoft.com/office/powerpoint/2010/main" val="159404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18</a:t>
            </a:fld>
            <a:endParaRPr lang="es-AR"/>
          </a:p>
        </p:txBody>
      </p:sp>
    </p:spTree>
    <p:extLst>
      <p:ext uri="{BB962C8B-B14F-4D97-AF65-F5344CB8AC3E}">
        <p14:creationId xmlns:p14="http://schemas.microsoft.com/office/powerpoint/2010/main" val="205144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23</a:t>
            </a:fld>
            <a:endParaRPr lang="es-AR"/>
          </a:p>
        </p:txBody>
      </p:sp>
    </p:spTree>
    <p:extLst>
      <p:ext uri="{BB962C8B-B14F-4D97-AF65-F5344CB8AC3E}">
        <p14:creationId xmlns:p14="http://schemas.microsoft.com/office/powerpoint/2010/main" val="427386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54E5F-9326-AB40-8502-8F770664236E}" type="slidenum">
              <a:rPr lang="es-AR" smtClean="0"/>
              <a:t>28</a:t>
            </a:fld>
            <a:endParaRPr lang="es-AR"/>
          </a:p>
        </p:txBody>
      </p:sp>
    </p:spTree>
    <p:extLst>
      <p:ext uri="{BB962C8B-B14F-4D97-AF65-F5344CB8AC3E}">
        <p14:creationId xmlns:p14="http://schemas.microsoft.com/office/powerpoint/2010/main" val="1901850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90.png"/><Relationship Id="rId5" Type="http://schemas.microsoft.com/office/2014/relationships/chartEx" Target="../charts/chartEx1.xml"/><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image" Target="../media/image10.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12.jpeg"/><Relationship Id="rId7" Type="http://schemas.openxmlformats.org/officeDocument/2006/relationships/image" Target="../media/image6.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image" Target="../media/image4.emf"/><Relationship Id="rId10" Type="http://schemas.openxmlformats.org/officeDocument/2006/relationships/image" Target="../media/image13.png"/><Relationship Id="rId4" Type="http://schemas.openxmlformats.org/officeDocument/2006/relationships/image" Target="../media/image8.emf"/><Relationship Id="rId9"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emf"/><Relationship Id="rId9"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emf"/><Relationship Id="rId7"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emf"/><Relationship Id="rId9" Type="http://schemas.openxmlformats.org/officeDocument/2006/relationships/image" Target="../media/image1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Dark">
    <p:bg>
      <p:bgPr>
        <a:solidFill>
          <a:srgbClr val="232546"/>
        </a:solidFill>
        <a:effectLst/>
      </p:bgPr>
    </p:bg>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5341BB07-6280-83A8-8C5A-8E0A95F9441C}"/>
              </a:ext>
            </a:extLst>
          </p:cNvPr>
          <p:cNvPicPr>
            <a:picLocks noChangeAspect="1"/>
          </p:cNvPicPr>
          <p:nvPr userDrawn="1"/>
        </p:nvPicPr>
        <p:blipFill>
          <a:blip r:embed="rId2"/>
          <a:stretch>
            <a:fillRect/>
          </a:stretch>
        </p:blipFill>
        <p:spPr>
          <a:xfrm>
            <a:off x="505690" y="525317"/>
            <a:ext cx="3636818" cy="558189"/>
          </a:xfrm>
          <a:prstGeom prst="rect">
            <a:avLst/>
          </a:prstGeom>
        </p:spPr>
      </p:pic>
      <p:sp>
        <p:nvSpPr>
          <p:cNvPr id="12" name="Text Placeholder 3">
            <a:extLst>
              <a:ext uri="{FF2B5EF4-FFF2-40B4-BE49-F238E27FC236}">
                <a16:creationId xmlns:a16="http://schemas.microsoft.com/office/drawing/2014/main" id="{A60E5834-914F-71A3-7E4B-3D91D12B13FC}"/>
              </a:ext>
            </a:extLst>
          </p:cNvPr>
          <p:cNvSpPr>
            <a:spLocks noGrp="1"/>
          </p:cNvSpPr>
          <p:nvPr>
            <p:ph type="body" sz="half" idx="2"/>
          </p:nvPr>
        </p:nvSpPr>
        <p:spPr>
          <a:xfrm>
            <a:off x="8374234" y="662337"/>
            <a:ext cx="2963091" cy="284148"/>
          </a:xfrm>
        </p:spPr>
        <p:txBody>
          <a:bodyPr>
            <a:normAutofit/>
          </a:bodyPr>
          <a:lstStyle>
            <a:lvl1pPr marL="0" indent="0" algn="r">
              <a:buNone/>
              <a:defRPr sz="1200" b="0" i="0">
                <a:solidFill>
                  <a:schemeClr val="bg1"/>
                </a:solidFill>
                <a:latin typeface="Sofia Pro Light"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itle Placeholder 1">
            <a:extLst>
              <a:ext uri="{FF2B5EF4-FFF2-40B4-BE49-F238E27FC236}">
                <a16:creationId xmlns:a16="http://schemas.microsoft.com/office/drawing/2014/main" id="{8D3C290C-1ECC-CAF2-16E0-BB0557F1609E}"/>
              </a:ext>
            </a:extLst>
          </p:cNvPr>
          <p:cNvSpPr>
            <a:spLocks noGrp="1"/>
          </p:cNvSpPr>
          <p:nvPr>
            <p:ph type="title"/>
          </p:nvPr>
        </p:nvSpPr>
        <p:spPr>
          <a:xfrm>
            <a:off x="505690" y="2563738"/>
            <a:ext cx="6221113" cy="3768945"/>
          </a:xfrm>
          <a:prstGeom prst="rect">
            <a:avLst/>
          </a:prstGeom>
        </p:spPr>
        <p:txBody>
          <a:bodyPr vert="horz" lIns="91440" tIns="45720" rIns="91440" bIns="45720" rtlCol="0" anchor="b">
            <a:noAutofit/>
          </a:bodyPr>
          <a:lstStyle>
            <a:lvl1pPr>
              <a:defRPr sz="5400" b="1" i="0">
                <a:solidFill>
                  <a:schemeClr val="bg1"/>
                </a:solidFill>
                <a:latin typeface="Navigo" panose="02070503070706040303" pitchFamily="18" charset="77"/>
                <a:ea typeface="Navigo" panose="02070503070706040303" pitchFamily="18" charset="77"/>
              </a:defRPr>
            </a:lvl1pPr>
          </a:lstStyle>
          <a:p>
            <a:r>
              <a:rPr lang="en-US" dirty="0"/>
              <a:t>Click to edit Master title style</a:t>
            </a:r>
          </a:p>
        </p:txBody>
      </p:sp>
      <p:sp>
        <p:nvSpPr>
          <p:cNvPr id="2" name="Freeform 1">
            <a:extLst>
              <a:ext uri="{FF2B5EF4-FFF2-40B4-BE49-F238E27FC236}">
                <a16:creationId xmlns:a16="http://schemas.microsoft.com/office/drawing/2014/main" id="{3E540F63-30AC-DD12-03E2-CE1BB7866448}"/>
              </a:ext>
            </a:extLst>
          </p:cNvPr>
          <p:cNvSpPr/>
          <p:nvPr userDrawn="1"/>
        </p:nvSpPr>
        <p:spPr>
          <a:xfrm rot="16200000">
            <a:off x="9563895" y="4229898"/>
            <a:ext cx="2633241" cy="2622964"/>
          </a:xfrm>
          <a:custGeom>
            <a:avLst/>
            <a:gdLst>
              <a:gd name="connsiteX0" fmla="*/ 0 w 1294036"/>
              <a:gd name="connsiteY0" fmla="*/ 0 h 1288986"/>
              <a:gd name="connsiteX1" fmla="*/ 424711 w 1294036"/>
              <a:gd name="connsiteY1" fmla="*/ 0 h 1288986"/>
              <a:gd name="connsiteX2" fmla="*/ 428034 w 1294036"/>
              <a:gd name="connsiteY2" fmla="*/ 70172 h 1288986"/>
              <a:gd name="connsiteX3" fmla="*/ 1214066 w 1294036"/>
              <a:gd name="connsiteY3" fmla="*/ 861209 h 1288986"/>
              <a:gd name="connsiteX4" fmla="*/ 1294036 w 1294036"/>
              <a:gd name="connsiteY4" fmla="*/ 865247 h 1288986"/>
              <a:gd name="connsiteX5" fmla="*/ 1294036 w 1294036"/>
              <a:gd name="connsiteY5" fmla="*/ 1288986 h 1288986"/>
              <a:gd name="connsiteX6" fmla="*/ 1274785 w 1294036"/>
              <a:gd name="connsiteY6" fmla="*/ 1288986 h 1288986"/>
              <a:gd name="connsiteX7" fmla="*/ 1170641 w 1294036"/>
              <a:gd name="connsiteY7" fmla="*/ 1283728 h 1288986"/>
              <a:gd name="connsiteX8" fmla="*/ 5252 w 1294036"/>
              <a:gd name="connsiteY8" fmla="*/ 110916 h 128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036" h="1288986">
                <a:moveTo>
                  <a:pt x="0" y="0"/>
                </a:moveTo>
                <a:lnTo>
                  <a:pt x="424711" y="0"/>
                </a:lnTo>
                <a:lnTo>
                  <a:pt x="428034" y="70172"/>
                </a:lnTo>
                <a:cubicBezTo>
                  <a:pt x="467702" y="486942"/>
                  <a:pt x="798053" y="818961"/>
                  <a:pt x="1214066" y="861209"/>
                </a:cubicBezTo>
                <a:lnTo>
                  <a:pt x="1294036" y="865247"/>
                </a:lnTo>
                <a:lnTo>
                  <a:pt x="1294036" y="1288986"/>
                </a:lnTo>
                <a:lnTo>
                  <a:pt x="1274785" y="1288986"/>
                </a:lnTo>
                <a:lnTo>
                  <a:pt x="1170641" y="1283728"/>
                </a:lnTo>
                <a:cubicBezTo>
                  <a:pt x="553850" y="1221089"/>
                  <a:pt x="64065" y="728831"/>
                  <a:pt x="5252" y="110916"/>
                </a:cubicBezTo>
                <a:close/>
              </a:path>
            </a:pathLst>
          </a:custGeom>
          <a:solidFill>
            <a:srgbClr val="55CD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Oval 2">
            <a:extLst>
              <a:ext uri="{FF2B5EF4-FFF2-40B4-BE49-F238E27FC236}">
                <a16:creationId xmlns:a16="http://schemas.microsoft.com/office/drawing/2014/main" id="{292FCE4E-848E-5394-D08B-62A608AFAFE9}"/>
              </a:ext>
            </a:extLst>
          </p:cNvPr>
          <p:cNvSpPr/>
          <p:nvPr userDrawn="1"/>
        </p:nvSpPr>
        <p:spPr>
          <a:xfrm rot="10800000">
            <a:off x="10069460" y="1358869"/>
            <a:ext cx="1310948" cy="1310948"/>
          </a:xfrm>
          <a:prstGeom prst="ellipse">
            <a:avLst/>
          </a:prstGeom>
          <a:solidFill>
            <a:srgbClr val="4D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D5F117C9-121D-CCC2-1BFB-5885DB91A775}"/>
              </a:ext>
            </a:extLst>
          </p:cNvPr>
          <p:cNvSpPr/>
          <p:nvPr userDrawn="1"/>
        </p:nvSpPr>
        <p:spPr>
          <a:xfrm rot="10800000">
            <a:off x="11482437" y="0"/>
            <a:ext cx="709561" cy="709561"/>
          </a:xfrm>
          <a:prstGeom prst="ellipse">
            <a:avLst/>
          </a:prstGeom>
          <a:solidFill>
            <a:srgbClr val="F3B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85444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
        <p:nvSpPr>
          <p:cNvPr id="2" name="Picture Placeholder 2">
            <a:extLst>
              <a:ext uri="{FF2B5EF4-FFF2-40B4-BE49-F238E27FC236}">
                <a16:creationId xmlns:a16="http://schemas.microsoft.com/office/drawing/2014/main" id="{802A83DB-B353-C714-7CB0-2A77151A513A}"/>
              </a:ext>
            </a:extLst>
          </p:cNvPr>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3" name="Picture Placeholder 2">
            <a:extLst>
              <a:ext uri="{FF2B5EF4-FFF2-40B4-BE49-F238E27FC236}">
                <a16:creationId xmlns:a16="http://schemas.microsoft.com/office/drawing/2014/main" id="{4C79FAAB-37BD-E2E0-EBEA-CD79DFA1FF18}"/>
              </a:ext>
            </a:extLst>
          </p:cNvPr>
          <p:cNvSpPr>
            <a:spLocks noGrp="1"/>
          </p:cNvSpPr>
          <p:nvPr>
            <p:ph type="pic" sz="quarter" idx="13"/>
          </p:nvPr>
        </p:nvSpPr>
        <p:spPr>
          <a:xfrm>
            <a:off x="6096000" y="0"/>
            <a:ext cx="6096000" cy="3429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Tree>
    <p:extLst>
      <p:ext uri="{BB962C8B-B14F-4D97-AF65-F5344CB8AC3E}">
        <p14:creationId xmlns:p14="http://schemas.microsoft.com/office/powerpoint/2010/main" val="14112471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Master-Placeholder">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1" y="0"/>
            <a:ext cx="12191999" cy="4250266"/>
          </a:xfrm>
          <a:solidFill>
            <a:schemeClr val="bg1">
              <a:lumMod val="95000"/>
            </a:schemeClr>
          </a:solidFill>
        </p:spPr>
        <p:txBody>
          <a:bodyPr>
            <a:normAutofit/>
          </a:bodyPr>
          <a:lstStyle>
            <a:lvl1pPr>
              <a:defRPr sz="1200"/>
            </a:lvl1pPr>
          </a:lstStyle>
          <a:p>
            <a:endParaRPr lang="en-US"/>
          </a:p>
        </p:txBody>
      </p:sp>
      <p:sp>
        <p:nvSpPr>
          <p:cNvPr id="12" name="Picture Placeholder 4"/>
          <p:cNvSpPr>
            <a:spLocks noGrp="1"/>
          </p:cNvSpPr>
          <p:nvPr>
            <p:ph type="pic" sz="quarter" idx="11"/>
          </p:nvPr>
        </p:nvSpPr>
        <p:spPr>
          <a:xfrm>
            <a:off x="1874307" y="2552422"/>
            <a:ext cx="1668599" cy="2974880"/>
          </a:xfrm>
          <a:solidFill>
            <a:schemeClr val="bg1">
              <a:lumMod val="95000"/>
            </a:schemeClr>
          </a:solidFill>
        </p:spPr>
        <p:txBody>
          <a:bodyPr>
            <a:normAutofit/>
          </a:bodyPr>
          <a:lstStyle>
            <a:lvl1pPr>
              <a:defRPr sz="1200"/>
            </a:lvl1pPr>
          </a:lstStyle>
          <a:p>
            <a:endParaRPr lang="en-US"/>
          </a:p>
        </p:txBody>
      </p:sp>
      <p:sp>
        <p:nvSpPr>
          <p:cNvPr id="13" name="Picture Placeholder 4"/>
          <p:cNvSpPr>
            <a:spLocks noGrp="1"/>
          </p:cNvSpPr>
          <p:nvPr>
            <p:ph type="pic" sz="quarter" idx="12"/>
          </p:nvPr>
        </p:nvSpPr>
        <p:spPr>
          <a:xfrm>
            <a:off x="5231289" y="2552422"/>
            <a:ext cx="1668599" cy="2974880"/>
          </a:xfrm>
          <a:solidFill>
            <a:schemeClr val="bg1">
              <a:lumMod val="95000"/>
            </a:schemeClr>
          </a:solidFill>
        </p:spPr>
        <p:txBody>
          <a:bodyPr>
            <a:normAutofit/>
          </a:bodyPr>
          <a:lstStyle>
            <a:lvl1pPr>
              <a:defRPr sz="1200"/>
            </a:lvl1pPr>
          </a:lstStyle>
          <a:p>
            <a:endParaRPr lang="en-US"/>
          </a:p>
        </p:txBody>
      </p:sp>
      <p:sp>
        <p:nvSpPr>
          <p:cNvPr id="14" name="Picture Placeholder 4"/>
          <p:cNvSpPr>
            <a:spLocks noGrp="1"/>
          </p:cNvSpPr>
          <p:nvPr>
            <p:ph type="pic" sz="quarter" idx="13"/>
          </p:nvPr>
        </p:nvSpPr>
        <p:spPr>
          <a:xfrm>
            <a:off x="8587142" y="2552422"/>
            <a:ext cx="1668599" cy="2974880"/>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144860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Master-Placeholder-">
    <p:spTree>
      <p:nvGrpSpPr>
        <p:cNvPr id="1" name=""/>
        <p:cNvGrpSpPr/>
        <p:nvPr/>
      </p:nvGrpSpPr>
      <p:grpSpPr>
        <a:xfrm>
          <a:off x="0" y="0"/>
          <a:ext cx="0" cy="0"/>
          <a:chOff x="0" y="0"/>
          <a:chExt cx="0" cy="0"/>
        </a:xfrm>
      </p:grpSpPr>
      <p:sp>
        <p:nvSpPr>
          <p:cNvPr id="12" name="Picture Placeholder 4"/>
          <p:cNvSpPr>
            <a:spLocks noGrp="1"/>
          </p:cNvSpPr>
          <p:nvPr>
            <p:ph type="pic" sz="quarter" idx="11"/>
          </p:nvPr>
        </p:nvSpPr>
        <p:spPr>
          <a:xfrm>
            <a:off x="0" y="-1"/>
            <a:ext cx="12214866" cy="3433763"/>
          </a:xfrm>
          <a:solidFill>
            <a:schemeClr val="bg1">
              <a:lumMod val="95000"/>
            </a:schemeClr>
          </a:solidFill>
        </p:spPr>
        <p:txBody>
          <a:bodyPr>
            <a:normAutofit/>
          </a:bodyPr>
          <a:lstStyle>
            <a:lvl1pPr>
              <a:defRPr sz="1200"/>
            </a:lvl1pPr>
          </a:lstStyle>
          <a:p>
            <a:endParaRPr lang="en-US"/>
          </a:p>
        </p:txBody>
      </p:sp>
      <p:sp>
        <p:nvSpPr>
          <p:cNvPr id="9" name="Picture Placeholder 4"/>
          <p:cNvSpPr>
            <a:spLocks noGrp="1"/>
          </p:cNvSpPr>
          <p:nvPr>
            <p:ph type="pic" sz="quarter" idx="12"/>
          </p:nvPr>
        </p:nvSpPr>
        <p:spPr>
          <a:xfrm>
            <a:off x="0" y="2786063"/>
            <a:ext cx="4207335" cy="4071938"/>
          </a:xfrm>
          <a:solidFill>
            <a:schemeClr val="bg1">
              <a:lumMod val="95000"/>
            </a:schemeClr>
          </a:solidFill>
        </p:spPr>
        <p:txBody>
          <a:bodyPr>
            <a:normAutofit/>
          </a:bodyPr>
          <a:lstStyle>
            <a:lvl1pPr>
              <a:defRPr sz="1200"/>
            </a:lvl1pPr>
          </a:lstStyle>
          <a:p>
            <a:endParaRPr lang="en-US"/>
          </a:p>
        </p:txBody>
      </p:sp>
      <p:pic>
        <p:nvPicPr>
          <p:cNvPr id="4" name="Picture 3">
            <a:extLst>
              <a:ext uri="{FF2B5EF4-FFF2-40B4-BE49-F238E27FC236}">
                <a16:creationId xmlns:a16="http://schemas.microsoft.com/office/drawing/2014/main" id="{559715EF-960F-9B43-BEDE-069BADD79C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1903246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0" y="-1"/>
            <a:ext cx="12214866" cy="4270199"/>
          </a:xfrm>
          <a:solidFill>
            <a:schemeClr val="bg1">
              <a:lumMod val="95000"/>
            </a:schemeClr>
          </a:solidFill>
        </p:spPr>
        <p:txBody>
          <a:bodyPr>
            <a:normAutofit/>
          </a:bodyPr>
          <a:lstStyle>
            <a:lvl1pPr>
              <a:defRPr sz="1200"/>
            </a:lvl1pPr>
          </a:lstStyle>
          <a:p>
            <a:endParaRPr lang="en-US"/>
          </a:p>
        </p:txBody>
      </p:sp>
      <p:sp>
        <p:nvSpPr>
          <p:cNvPr id="9" name="Picture Placeholder 4"/>
          <p:cNvSpPr>
            <a:spLocks noGrp="1"/>
          </p:cNvSpPr>
          <p:nvPr>
            <p:ph type="pic" sz="quarter" idx="12"/>
          </p:nvPr>
        </p:nvSpPr>
        <p:spPr>
          <a:xfrm>
            <a:off x="4563186" y="2906635"/>
            <a:ext cx="2984585" cy="3951366"/>
          </a:xfrm>
          <a:solidFill>
            <a:schemeClr val="bg1">
              <a:lumMod val="95000"/>
            </a:schemeClr>
          </a:solidFill>
        </p:spPr>
        <p:txBody>
          <a:bodyPr>
            <a:normAutofit/>
          </a:bodyPr>
          <a:lstStyle>
            <a:lvl1pPr>
              <a:defRPr sz="1200"/>
            </a:lvl1pPr>
          </a:lstStyle>
          <a:p>
            <a:endParaRPr lang="en-US"/>
          </a:p>
        </p:txBody>
      </p:sp>
      <p:pic>
        <p:nvPicPr>
          <p:cNvPr id="4" name="Picture 3">
            <a:extLst>
              <a:ext uri="{FF2B5EF4-FFF2-40B4-BE49-F238E27FC236}">
                <a16:creationId xmlns:a16="http://schemas.microsoft.com/office/drawing/2014/main" id="{E17714BD-CC84-AB41-ADD3-9CF1C9A18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2695356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Master-Placeholder-">
    <p:spTree>
      <p:nvGrpSpPr>
        <p:cNvPr id="1" name=""/>
        <p:cNvGrpSpPr/>
        <p:nvPr/>
      </p:nvGrpSpPr>
      <p:grpSpPr>
        <a:xfrm>
          <a:off x="0" y="0"/>
          <a:ext cx="0" cy="0"/>
          <a:chOff x="0" y="0"/>
          <a:chExt cx="0" cy="0"/>
        </a:xfrm>
      </p:grpSpPr>
      <p:sp>
        <p:nvSpPr>
          <p:cNvPr id="10" name="Picture Placeholder 4"/>
          <p:cNvSpPr>
            <a:spLocks noGrp="1"/>
          </p:cNvSpPr>
          <p:nvPr>
            <p:ph type="pic" sz="quarter" idx="11"/>
          </p:nvPr>
        </p:nvSpPr>
        <p:spPr>
          <a:xfrm>
            <a:off x="0" y="-1"/>
            <a:ext cx="12214866" cy="4270199"/>
          </a:xfrm>
          <a:solidFill>
            <a:schemeClr val="bg1">
              <a:lumMod val="95000"/>
            </a:schemeClr>
          </a:solidFill>
        </p:spPr>
        <p:txBody>
          <a:bodyPr>
            <a:normAutofit/>
          </a:bodyPr>
          <a:lstStyle>
            <a:lvl1pPr>
              <a:defRPr sz="1200"/>
            </a:lvl1pPr>
          </a:lstStyle>
          <a:p>
            <a:endParaRPr lang="en-US"/>
          </a:p>
        </p:txBody>
      </p:sp>
      <p:sp>
        <p:nvSpPr>
          <p:cNvPr id="13" name="Picture Placeholder 4"/>
          <p:cNvSpPr>
            <a:spLocks noGrp="1"/>
          </p:cNvSpPr>
          <p:nvPr>
            <p:ph type="pic" sz="quarter" idx="12"/>
          </p:nvPr>
        </p:nvSpPr>
        <p:spPr>
          <a:xfrm>
            <a:off x="3744837" y="3429063"/>
            <a:ext cx="1333540" cy="1730292"/>
          </a:xfrm>
          <a:solidFill>
            <a:schemeClr val="bg1">
              <a:lumMod val="95000"/>
            </a:schemeClr>
          </a:solidFill>
        </p:spPr>
        <p:txBody>
          <a:bodyPr>
            <a:normAutofit/>
          </a:bodyPr>
          <a:lstStyle>
            <a:lvl1pPr>
              <a:defRPr sz="1200"/>
            </a:lvl1pPr>
          </a:lstStyle>
          <a:p>
            <a:endParaRPr lang="en-US"/>
          </a:p>
        </p:txBody>
      </p:sp>
      <p:sp>
        <p:nvSpPr>
          <p:cNvPr id="14" name="Picture Placeholder 4"/>
          <p:cNvSpPr>
            <a:spLocks noGrp="1"/>
          </p:cNvSpPr>
          <p:nvPr>
            <p:ph type="pic" sz="quarter" idx="13"/>
          </p:nvPr>
        </p:nvSpPr>
        <p:spPr>
          <a:xfrm>
            <a:off x="5404896" y="3429063"/>
            <a:ext cx="1333540" cy="1730292"/>
          </a:xfrm>
          <a:solidFill>
            <a:schemeClr val="bg1">
              <a:lumMod val="95000"/>
            </a:schemeClr>
          </a:solidFill>
        </p:spPr>
        <p:txBody>
          <a:bodyPr>
            <a:normAutofit/>
          </a:bodyPr>
          <a:lstStyle>
            <a:lvl1pPr>
              <a:defRPr sz="1200"/>
            </a:lvl1pPr>
          </a:lstStyle>
          <a:p>
            <a:endParaRPr lang="en-US"/>
          </a:p>
        </p:txBody>
      </p:sp>
      <p:sp>
        <p:nvSpPr>
          <p:cNvPr id="15" name="Picture Placeholder 4"/>
          <p:cNvSpPr>
            <a:spLocks noGrp="1"/>
          </p:cNvSpPr>
          <p:nvPr>
            <p:ph type="pic" sz="quarter" idx="14"/>
          </p:nvPr>
        </p:nvSpPr>
        <p:spPr>
          <a:xfrm>
            <a:off x="6972005" y="3429063"/>
            <a:ext cx="1333540" cy="1730292"/>
          </a:xfrm>
          <a:solidFill>
            <a:schemeClr val="bg1">
              <a:lumMod val="95000"/>
            </a:schemeClr>
          </a:solidFill>
        </p:spPr>
        <p:txBody>
          <a:bodyPr>
            <a:normAutofit/>
          </a:bodyPr>
          <a:lstStyle>
            <a:lvl1pPr>
              <a:defRPr sz="1200"/>
            </a:lvl1pPr>
          </a:lstStyle>
          <a:p>
            <a:endParaRPr lang="en-US"/>
          </a:p>
        </p:txBody>
      </p:sp>
      <p:pic>
        <p:nvPicPr>
          <p:cNvPr id="6" name="Picture 5">
            <a:extLst>
              <a:ext uri="{FF2B5EF4-FFF2-40B4-BE49-F238E27FC236}">
                <a16:creationId xmlns:a16="http://schemas.microsoft.com/office/drawing/2014/main" id="{0C1CE4FA-F216-7F41-A5DE-6FF8A4AE25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9997471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10" name="Picture Placeholder 4"/>
          <p:cNvSpPr>
            <a:spLocks noGrp="1"/>
          </p:cNvSpPr>
          <p:nvPr>
            <p:ph type="pic" sz="quarter" idx="11"/>
          </p:nvPr>
        </p:nvSpPr>
        <p:spPr>
          <a:xfrm>
            <a:off x="3979370" y="2479404"/>
            <a:ext cx="4179946" cy="3114171"/>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36322943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Master-Placeholder-">
    <p:spTree>
      <p:nvGrpSpPr>
        <p:cNvPr id="1" name=""/>
        <p:cNvGrpSpPr/>
        <p:nvPr/>
      </p:nvGrpSpPr>
      <p:grpSpPr>
        <a:xfrm>
          <a:off x="0" y="0"/>
          <a:ext cx="0" cy="0"/>
          <a:chOff x="0" y="0"/>
          <a:chExt cx="0" cy="0"/>
        </a:xfrm>
      </p:grpSpPr>
      <p:sp>
        <p:nvSpPr>
          <p:cNvPr id="10" name="Picture Placeholder 4"/>
          <p:cNvSpPr>
            <a:spLocks noGrp="1"/>
          </p:cNvSpPr>
          <p:nvPr>
            <p:ph type="pic" sz="quarter" idx="11"/>
          </p:nvPr>
        </p:nvSpPr>
        <p:spPr>
          <a:xfrm>
            <a:off x="0" y="987667"/>
            <a:ext cx="5863059" cy="4861603"/>
          </a:xfrm>
          <a:solidFill>
            <a:schemeClr val="bg1">
              <a:lumMod val="95000"/>
            </a:schemeClr>
          </a:solid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25652801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1"/>
          </p:nvPr>
        </p:nvSpPr>
        <p:spPr>
          <a:xfrm>
            <a:off x="4185257" y="2650228"/>
            <a:ext cx="3804836" cy="2365807"/>
          </a:xfrm>
          <a:solidFill>
            <a:schemeClr val="bg1">
              <a:lumMod val="95000"/>
            </a:schemeClr>
          </a:solid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732621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_Master-Placeholder-">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2381513" y="974411"/>
            <a:ext cx="1903036" cy="1902542"/>
          </a:xfrm>
          <a:custGeom>
            <a:avLst/>
            <a:gdLst>
              <a:gd name="connsiteX0" fmla="*/ 1902541 w 3805081"/>
              <a:gd name="connsiteY0" fmla="*/ 0 h 3805084"/>
              <a:gd name="connsiteX1" fmla="*/ 3805081 w 3805081"/>
              <a:gd name="connsiteY1" fmla="*/ 951271 h 3805084"/>
              <a:gd name="connsiteX2" fmla="*/ 3805081 w 3805081"/>
              <a:gd name="connsiteY2" fmla="*/ 2853813 h 3805084"/>
              <a:gd name="connsiteX3" fmla="*/ 1902541 w 3805081"/>
              <a:gd name="connsiteY3" fmla="*/ 3805084 h 3805084"/>
              <a:gd name="connsiteX4" fmla="*/ 0 w 3805081"/>
              <a:gd name="connsiteY4" fmla="*/ 2853813 h 3805084"/>
              <a:gd name="connsiteX5" fmla="*/ 0 w 3805081"/>
              <a:gd name="connsiteY5" fmla="*/ 951271 h 380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5081" h="3805084">
                <a:moveTo>
                  <a:pt x="1902541" y="0"/>
                </a:moveTo>
                <a:lnTo>
                  <a:pt x="3805081" y="951271"/>
                </a:lnTo>
                <a:lnTo>
                  <a:pt x="3805081" y="2853813"/>
                </a:lnTo>
                <a:lnTo>
                  <a:pt x="1902541" y="3805084"/>
                </a:lnTo>
                <a:lnTo>
                  <a:pt x="0" y="2853813"/>
                </a:lnTo>
                <a:lnTo>
                  <a:pt x="0" y="951271"/>
                </a:lnTo>
                <a:close/>
              </a:path>
            </a:pathLst>
          </a:custGeom>
          <a:solidFill>
            <a:schemeClr val="bg1">
              <a:lumMod val="95000"/>
            </a:schemeClr>
          </a:solidFill>
          <a:ln>
            <a:noFill/>
          </a:ln>
        </p:spPr>
        <p:txBody>
          <a:bodyPr wrap="square">
            <a:noAutofit/>
          </a:bodyPr>
          <a:lstStyle>
            <a:lvl1pPr>
              <a:defRPr sz="1200"/>
            </a:lvl1pPr>
          </a:lstStyle>
          <a:p>
            <a:r>
              <a:rPr lang="en-US"/>
              <a:t>Drag Here</a:t>
            </a:r>
          </a:p>
        </p:txBody>
      </p:sp>
      <p:sp>
        <p:nvSpPr>
          <p:cNvPr id="10" name="Picture Placeholder 9"/>
          <p:cNvSpPr>
            <a:spLocks noGrp="1"/>
          </p:cNvSpPr>
          <p:nvPr>
            <p:ph type="pic" sz="quarter" idx="12" hasCustomPrompt="1"/>
          </p:nvPr>
        </p:nvSpPr>
        <p:spPr>
          <a:xfrm>
            <a:off x="8204311" y="974411"/>
            <a:ext cx="1903036" cy="1902542"/>
          </a:xfrm>
          <a:custGeom>
            <a:avLst/>
            <a:gdLst>
              <a:gd name="connsiteX0" fmla="*/ 1902541 w 3805081"/>
              <a:gd name="connsiteY0" fmla="*/ 0 h 3805084"/>
              <a:gd name="connsiteX1" fmla="*/ 3805081 w 3805081"/>
              <a:gd name="connsiteY1" fmla="*/ 951271 h 3805084"/>
              <a:gd name="connsiteX2" fmla="*/ 3805081 w 3805081"/>
              <a:gd name="connsiteY2" fmla="*/ 2853813 h 3805084"/>
              <a:gd name="connsiteX3" fmla="*/ 1902541 w 3805081"/>
              <a:gd name="connsiteY3" fmla="*/ 3805084 h 3805084"/>
              <a:gd name="connsiteX4" fmla="*/ 0 w 3805081"/>
              <a:gd name="connsiteY4" fmla="*/ 2853813 h 3805084"/>
              <a:gd name="connsiteX5" fmla="*/ 0 w 3805081"/>
              <a:gd name="connsiteY5" fmla="*/ 951271 h 380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5081" h="3805084">
                <a:moveTo>
                  <a:pt x="1902541" y="0"/>
                </a:moveTo>
                <a:lnTo>
                  <a:pt x="3805081" y="951271"/>
                </a:lnTo>
                <a:lnTo>
                  <a:pt x="3805081" y="2853813"/>
                </a:lnTo>
                <a:lnTo>
                  <a:pt x="1902541" y="3805084"/>
                </a:lnTo>
                <a:lnTo>
                  <a:pt x="0" y="2853813"/>
                </a:lnTo>
                <a:lnTo>
                  <a:pt x="0" y="951271"/>
                </a:lnTo>
                <a:close/>
              </a:path>
            </a:pathLst>
          </a:custGeom>
          <a:solidFill>
            <a:schemeClr val="bg1">
              <a:lumMod val="95000"/>
            </a:schemeClr>
          </a:solidFill>
          <a:ln>
            <a:noFill/>
          </a:ln>
        </p:spPr>
        <p:txBody>
          <a:bodyPr wrap="square">
            <a:noAutofit/>
          </a:bodyPr>
          <a:lstStyle>
            <a:lvl1pPr>
              <a:defRPr sz="1200"/>
            </a:lvl1pPr>
          </a:lstStyle>
          <a:p>
            <a:r>
              <a:rPr lang="en-US"/>
              <a:t>Drag Here</a:t>
            </a:r>
          </a:p>
        </p:txBody>
      </p:sp>
    </p:spTree>
    <p:extLst>
      <p:ext uri="{BB962C8B-B14F-4D97-AF65-F5344CB8AC3E}">
        <p14:creationId xmlns:p14="http://schemas.microsoft.com/office/powerpoint/2010/main" val="8782796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Main">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1" y="0"/>
            <a:ext cx="12191999" cy="3390900"/>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9537114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6" name="Picture Placeholder 17"/>
          <p:cNvSpPr>
            <a:spLocks noGrp="1"/>
          </p:cNvSpPr>
          <p:nvPr>
            <p:ph type="pic" sz="quarter" idx="15"/>
          </p:nvPr>
        </p:nvSpPr>
        <p:spPr>
          <a:xfrm>
            <a:off x="4748763"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7" name="Picture Placeholder 17"/>
          <p:cNvSpPr>
            <a:spLocks noGrp="1"/>
          </p:cNvSpPr>
          <p:nvPr>
            <p:ph type="pic" sz="quarter" idx="16"/>
          </p:nvPr>
        </p:nvSpPr>
        <p:spPr>
          <a:xfrm>
            <a:off x="1238896" y="4373597"/>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8" name="Picture Placeholder 17"/>
          <p:cNvSpPr>
            <a:spLocks noGrp="1"/>
          </p:cNvSpPr>
          <p:nvPr>
            <p:ph type="pic" sz="quarter" idx="17"/>
          </p:nvPr>
        </p:nvSpPr>
        <p:spPr>
          <a:xfrm>
            <a:off x="4748763"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9" name="Picture Placeholder 17"/>
          <p:cNvSpPr>
            <a:spLocks noGrp="1"/>
          </p:cNvSpPr>
          <p:nvPr>
            <p:ph type="pic" sz="quarter" idx="18"/>
          </p:nvPr>
        </p:nvSpPr>
        <p:spPr>
          <a:xfrm>
            <a:off x="8234275"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0" name="Picture Placeholder 17"/>
          <p:cNvSpPr>
            <a:spLocks noGrp="1"/>
          </p:cNvSpPr>
          <p:nvPr>
            <p:ph type="pic" sz="quarter" idx="19"/>
          </p:nvPr>
        </p:nvSpPr>
        <p:spPr>
          <a:xfrm>
            <a:off x="8234275"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2248211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
        <p:nvSpPr>
          <p:cNvPr id="2" name="Picture Placeholder 2">
            <a:extLst>
              <a:ext uri="{FF2B5EF4-FFF2-40B4-BE49-F238E27FC236}">
                <a16:creationId xmlns:a16="http://schemas.microsoft.com/office/drawing/2014/main" id="{41C1D119-1DD8-50A1-3280-9E235DA88F4F}"/>
              </a:ext>
            </a:extLst>
          </p:cNvPr>
          <p:cNvSpPr>
            <a:spLocks noGrp="1"/>
          </p:cNvSpPr>
          <p:nvPr>
            <p:ph type="pic" sz="quarter" idx="25"/>
          </p:nvPr>
        </p:nvSpPr>
        <p:spPr>
          <a:xfrm>
            <a:off x="3025207" y="2551528"/>
            <a:ext cx="1940142" cy="3018708"/>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3" name="Picture Placeholder 2">
            <a:extLst>
              <a:ext uri="{FF2B5EF4-FFF2-40B4-BE49-F238E27FC236}">
                <a16:creationId xmlns:a16="http://schemas.microsoft.com/office/drawing/2014/main" id="{7209CE37-3102-AB56-ECAA-236320111023}"/>
              </a:ext>
            </a:extLst>
          </p:cNvPr>
          <p:cNvSpPr>
            <a:spLocks noGrp="1"/>
          </p:cNvSpPr>
          <p:nvPr>
            <p:ph type="pic" sz="quarter" idx="24"/>
          </p:nvPr>
        </p:nvSpPr>
        <p:spPr>
          <a:xfrm>
            <a:off x="932625" y="2551528"/>
            <a:ext cx="1940142" cy="3018708"/>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4" name="Picture Placeholder 2">
            <a:extLst>
              <a:ext uri="{FF2B5EF4-FFF2-40B4-BE49-F238E27FC236}">
                <a16:creationId xmlns:a16="http://schemas.microsoft.com/office/drawing/2014/main" id="{B746C6F1-22A7-C689-7FD6-89E212806B40}"/>
              </a:ext>
            </a:extLst>
          </p:cNvPr>
          <p:cNvSpPr>
            <a:spLocks noGrp="1"/>
          </p:cNvSpPr>
          <p:nvPr>
            <p:ph type="pic" sz="quarter" idx="26"/>
          </p:nvPr>
        </p:nvSpPr>
        <p:spPr>
          <a:xfrm>
            <a:off x="5117788" y="2551528"/>
            <a:ext cx="1940142" cy="3018708"/>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5" name="Picture Placeholder 2">
            <a:extLst>
              <a:ext uri="{FF2B5EF4-FFF2-40B4-BE49-F238E27FC236}">
                <a16:creationId xmlns:a16="http://schemas.microsoft.com/office/drawing/2014/main" id="{62849426-619C-5E01-9BDE-2BC354505DF2}"/>
              </a:ext>
            </a:extLst>
          </p:cNvPr>
          <p:cNvSpPr>
            <a:spLocks noGrp="1"/>
          </p:cNvSpPr>
          <p:nvPr>
            <p:ph type="pic" sz="quarter" idx="27"/>
          </p:nvPr>
        </p:nvSpPr>
        <p:spPr>
          <a:xfrm>
            <a:off x="7210369" y="2551528"/>
            <a:ext cx="1940142" cy="3018708"/>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6" name="Picture Placeholder 2">
            <a:extLst>
              <a:ext uri="{FF2B5EF4-FFF2-40B4-BE49-F238E27FC236}">
                <a16:creationId xmlns:a16="http://schemas.microsoft.com/office/drawing/2014/main" id="{52F26E88-7100-E2E5-5EE5-D4252C557373}"/>
              </a:ext>
            </a:extLst>
          </p:cNvPr>
          <p:cNvSpPr>
            <a:spLocks noGrp="1"/>
          </p:cNvSpPr>
          <p:nvPr>
            <p:ph type="pic" sz="quarter" idx="28"/>
          </p:nvPr>
        </p:nvSpPr>
        <p:spPr>
          <a:xfrm>
            <a:off x="9302951" y="2551528"/>
            <a:ext cx="1940142" cy="3018708"/>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Tree>
    <p:extLst>
      <p:ext uri="{BB962C8B-B14F-4D97-AF65-F5344CB8AC3E}">
        <p14:creationId xmlns:p14="http://schemas.microsoft.com/office/powerpoint/2010/main" val="33886081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5" name="Picture Placeholder 17"/>
          <p:cNvSpPr>
            <a:spLocks noGrp="1"/>
          </p:cNvSpPr>
          <p:nvPr>
            <p:ph type="pic" sz="quarter" idx="19"/>
          </p:nvPr>
        </p:nvSpPr>
        <p:spPr>
          <a:xfrm>
            <a:off x="2895187"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6" name="Picture Placeholder 17"/>
          <p:cNvSpPr>
            <a:spLocks noGrp="1"/>
          </p:cNvSpPr>
          <p:nvPr>
            <p:ph type="pic" sz="quarter" idx="20"/>
          </p:nvPr>
        </p:nvSpPr>
        <p:spPr>
          <a:xfrm>
            <a:off x="4600687" y="1113555"/>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7" name="Picture Placeholder 17"/>
          <p:cNvSpPr>
            <a:spLocks noGrp="1"/>
          </p:cNvSpPr>
          <p:nvPr>
            <p:ph type="pic" sz="quarter" idx="21"/>
          </p:nvPr>
        </p:nvSpPr>
        <p:spPr>
          <a:xfrm>
            <a:off x="1189687"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8" name="Picture Placeholder 17"/>
          <p:cNvSpPr>
            <a:spLocks noGrp="1"/>
          </p:cNvSpPr>
          <p:nvPr>
            <p:ph type="pic" sz="quarter" idx="22"/>
          </p:nvPr>
        </p:nvSpPr>
        <p:spPr>
          <a:xfrm>
            <a:off x="2895187"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9" name="Picture Placeholder 17"/>
          <p:cNvSpPr>
            <a:spLocks noGrp="1"/>
          </p:cNvSpPr>
          <p:nvPr>
            <p:ph type="pic" sz="quarter" idx="23"/>
          </p:nvPr>
        </p:nvSpPr>
        <p:spPr>
          <a:xfrm>
            <a:off x="4600687" y="28003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0" name="Picture Placeholder 17"/>
          <p:cNvSpPr>
            <a:spLocks noGrp="1"/>
          </p:cNvSpPr>
          <p:nvPr>
            <p:ph type="pic" sz="quarter" idx="24"/>
          </p:nvPr>
        </p:nvSpPr>
        <p:spPr>
          <a:xfrm>
            <a:off x="1189687"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1" name="Picture Placeholder 17"/>
          <p:cNvSpPr>
            <a:spLocks noGrp="1"/>
          </p:cNvSpPr>
          <p:nvPr>
            <p:ph type="pic" sz="quarter" idx="25"/>
          </p:nvPr>
        </p:nvSpPr>
        <p:spPr>
          <a:xfrm>
            <a:off x="2895187"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2" name="Picture Placeholder 17"/>
          <p:cNvSpPr>
            <a:spLocks noGrp="1"/>
          </p:cNvSpPr>
          <p:nvPr>
            <p:ph type="pic" sz="quarter" idx="26"/>
          </p:nvPr>
        </p:nvSpPr>
        <p:spPr>
          <a:xfrm>
            <a:off x="4600687" y="4509197"/>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29484239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0" y="1021080"/>
            <a:ext cx="12192000" cy="3322321"/>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9684408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8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253068" y="3429000"/>
            <a:ext cx="3905785" cy="3429000"/>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25"/>
          </p:nvPr>
        </p:nvSpPr>
        <p:spPr>
          <a:xfrm>
            <a:off x="8286215" y="3444240"/>
            <a:ext cx="3905785"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56907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1" y="0"/>
            <a:ext cx="12191999" cy="3345873"/>
          </a:xfrm>
          <a:solidFill>
            <a:schemeClr val="bg1">
              <a:lumMod val="95000"/>
            </a:schemeClr>
          </a:solidFill>
        </p:spPr>
        <p:txBody>
          <a:bodyPr>
            <a:normAutofit/>
          </a:bodyPr>
          <a:lstStyle>
            <a:lvl1pPr>
              <a:defRPr sz="1200"/>
            </a:lvl1pPr>
          </a:lstStyle>
          <a:p>
            <a:endParaRPr lang="en-US"/>
          </a:p>
        </p:txBody>
      </p:sp>
    </p:spTree>
    <p:extLst>
      <p:ext uri="{BB962C8B-B14F-4D97-AF65-F5344CB8AC3E}">
        <p14:creationId xmlns:p14="http://schemas.microsoft.com/office/powerpoint/2010/main" val="1698649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
        <p:nvSpPr>
          <p:cNvPr id="2" name="Picture Placeholder 2">
            <a:extLst>
              <a:ext uri="{FF2B5EF4-FFF2-40B4-BE49-F238E27FC236}">
                <a16:creationId xmlns:a16="http://schemas.microsoft.com/office/drawing/2014/main" id="{CF8E727C-8253-434C-4F64-863E6246F6DB}"/>
              </a:ext>
            </a:extLst>
          </p:cNvPr>
          <p:cNvSpPr>
            <a:spLocks noGrp="1"/>
          </p:cNvSpPr>
          <p:nvPr>
            <p:ph type="pic" sz="quarter" idx="17"/>
          </p:nvPr>
        </p:nvSpPr>
        <p:spPr>
          <a:xfrm>
            <a:off x="5475123" y="844062"/>
            <a:ext cx="3047379" cy="5169877"/>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3" name="Picture Placeholder 2">
            <a:extLst>
              <a:ext uri="{FF2B5EF4-FFF2-40B4-BE49-F238E27FC236}">
                <a16:creationId xmlns:a16="http://schemas.microsoft.com/office/drawing/2014/main" id="{57F5052A-749D-DC29-DFAF-CD204E56C340}"/>
              </a:ext>
            </a:extLst>
          </p:cNvPr>
          <p:cNvSpPr>
            <a:spLocks noGrp="1"/>
          </p:cNvSpPr>
          <p:nvPr>
            <p:ph type="pic" sz="quarter" idx="18"/>
          </p:nvPr>
        </p:nvSpPr>
        <p:spPr>
          <a:xfrm>
            <a:off x="8693946" y="844061"/>
            <a:ext cx="3047379" cy="2510181"/>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4" name="Picture Placeholder 2">
            <a:extLst>
              <a:ext uri="{FF2B5EF4-FFF2-40B4-BE49-F238E27FC236}">
                <a16:creationId xmlns:a16="http://schemas.microsoft.com/office/drawing/2014/main" id="{2A009CF7-F2CA-D844-86AB-A455C9AB1E14}"/>
              </a:ext>
            </a:extLst>
          </p:cNvPr>
          <p:cNvSpPr>
            <a:spLocks noGrp="1"/>
          </p:cNvSpPr>
          <p:nvPr>
            <p:ph type="pic" sz="quarter" idx="19"/>
          </p:nvPr>
        </p:nvSpPr>
        <p:spPr>
          <a:xfrm>
            <a:off x="8693946" y="3514700"/>
            <a:ext cx="3044895" cy="250471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Tree>
    <p:extLst>
      <p:ext uri="{BB962C8B-B14F-4D97-AF65-F5344CB8AC3E}">
        <p14:creationId xmlns:p14="http://schemas.microsoft.com/office/powerpoint/2010/main" val="40941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11358861" y="6244516"/>
            <a:ext cx="503189"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dirty="0"/>
          </a:p>
        </p:txBody>
      </p:sp>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3"/>
          <a:srcRect l="42196" b="56176"/>
          <a:stretch/>
        </p:blipFill>
        <p:spPr>
          <a:xfrm>
            <a:off x="0" y="6117562"/>
            <a:ext cx="971762" cy="740438"/>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4"/>
          <a:srcRect t="18182" r="20489"/>
          <a:stretch/>
        </p:blipFill>
        <p:spPr>
          <a:xfrm>
            <a:off x="9832769" y="0"/>
            <a:ext cx="2359232" cy="582078"/>
          </a:xfrm>
          <a:prstGeom prst="rect">
            <a:avLst/>
          </a:prstGeom>
        </p:spPr>
      </p:pic>
      <p:pic>
        <p:nvPicPr>
          <p:cNvPr id="4" name="Imagen 3">
            <a:extLst>
              <a:ext uri="{FF2B5EF4-FFF2-40B4-BE49-F238E27FC236}">
                <a16:creationId xmlns:a16="http://schemas.microsoft.com/office/drawing/2014/main" id="{96FC228A-917C-B3F1-59FC-46B103F063A8}"/>
              </a:ext>
            </a:extLst>
          </p:cNvPr>
          <p:cNvPicPr>
            <a:picLocks noChangeAspect="1"/>
          </p:cNvPicPr>
          <p:nvPr userDrawn="1"/>
        </p:nvPicPr>
        <p:blipFill>
          <a:blip r:embed="rId5"/>
          <a:stretch>
            <a:fillRect/>
          </a:stretch>
        </p:blipFill>
        <p:spPr>
          <a:xfrm>
            <a:off x="120585" y="110348"/>
            <a:ext cx="988168" cy="979266"/>
          </a:xfrm>
          <a:prstGeom prst="rect">
            <a:avLst/>
          </a:prstGeom>
        </p:spPr>
      </p:pic>
    </p:spTree>
    <p:extLst>
      <p:ext uri="{BB962C8B-B14F-4D97-AF65-F5344CB8AC3E}">
        <p14:creationId xmlns:p14="http://schemas.microsoft.com/office/powerpoint/2010/main" val="2168192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grpSp>
        <p:nvGrpSpPr>
          <p:cNvPr id="5" name="Group 34">
            <a:extLst>
              <a:ext uri="{FF2B5EF4-FFF2-40B4-BE49-F238E27FC236}">
                <a16:creationId xmlns:a16="http://schemas.microsoft.com/office/drawing/2014/main" id="{70BCC1DF-40B7-4622-C0CF-9D6FE7314E12}"/>
              </a:ext>
            </a:extLst>
          </p:cNvPr>
          <p:cNvGrpSpPr/>
          <p:nvPr userDrawn="1"/>
        </p:nvGrpSpPr>
        <p:grpSpPr>
          <a:xfrm>
            <a:off x="3357060" y="-16376"/>
            <a:ext cx="8771156" cy="7549982"/>
            <a:chOff x="2323609" y="594889"/>
            <a:chExt cx="4515737" cy="3886016"/>
          </a:xfrm>
        </p:grpSpPr>
        <p:pic>
          <p:nvPicPr>
            <p:cNvPr id="7" name="Picture 35">
              <a:extLst>
                <a:ext uri="{FF2B5EF4-FFF2-40B4-BE49-F238E27FC236}">
                  <a16:creationId xmlns:a16="http://schemas.microsoft.com/office/drawing/2014/main" id="{D93ACAA1-D997-D8EE-B4D3-D03AD956D476}"/>
                </a:ext>
              </a:extLst>
            </p:cNvPr>
            <p:cNvPicPr>
              <a:picLocks noChangeAspect="1"/>
            </p:cNvPicPr>
            <p:nvPr/>
          </p:nvPicPr>
          <p:blipFill rotWithShape="1">
            <a:blip r:embed="rId5"/>
            <a:srcRect l="4792" r="4792"/>
            <a:stretch/>
          </p:blipFill>
          <p:spPr>
            <a:xfrm>
              <a:off x="2323609" y="594889"/>
              <a:ext cx="4515737" cy="3886016"/>
            </a:xfrm>
            <a:prstGeom prst="rect">
              <a:avLst/>
            </a:prstGeom>
          </p:spPr>
        </p:pic>
        <p:sp>
          <p:nvSpPr>
            <p:cNvPr id="9" name="Rectangle 36">
              <a:extLst>
                <a:ext uri="{FF2B5EF4-FFF2-40B4-BE49-F238E27FC236}">
                  <a16:creationId xmlns:a16="http://schemas.microsoft.com/office/drawing/2014/main" id="{EF4D0215-8494-CE67-1082-7A3932DD3C51}"/>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Optima" panose="02000503060000020004" pitchFamily="2" charset="0"/>
              </a:endParaRPr>
            </a:p>
          </p:txBody>
        </p:sp>
      </p:grpSp>
      <p:sp>
        <p:nvSpPr>
          <p:cNvPr id="16" name="Picture Placeholder 1">
            <a:extLst>
              <a:ext uri="{FF2B5EF4-FFF2-40B4-BE49-F238E27FC236}">
                <a16:creationId xmlns:a16="http://schemas.microsoft.com/office/drawing/2014/main" id="{711ACF04-E6D8-D95F-458F-BEB017630AC1}"/>
              </a:ext>
            </a:extLst>
          </p:cNvPr>
          <p:cNvSpPr>
            <a:spLocks noGrp="1"/>
          </p:cNvSpPr>
          <p:nvPr>
            <p:ph type="pic" sz="quarter" idx="11"/>
          </p:nvPr>
        </p:nvSpPr>
        <p:spPr>
          <a:xfrm>
            <a:off x="4507184" y="1379458"/>
            <a:ext cx="6414586" cy="4024590"/>
          </a:xfrm>
        </p:spPr>
      </p:sp>
    </p:spTree>
    <p:extLst>
      <p:ext uri="{BB962C8B-B14F-4D97-AF65-F5344CB8AC3E}">
        <p14:creationId xmlns:p14="http://schemas.microsoft.com/office/powerpoint/2010/main" val="567613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sp>
        <p:nvSpPr>
          <p:cNvPr id="2" name="Picture Placeholder 13">
            <a:extLst>
              <a:ext uri="{FF2B5EF4-FFF2-40B4-BE49-F238E27FC236}">
                <a16:creationId xmlns:a16="http://schemas.microsoft.com/office/drawing/2014/main" id="{A6844E8A-234A-0465-301D-8EA92F3B3F73}"/>
              </a:ext>
            </a:extLst>
          </p:cNvPr>
          <p:cNvSpPr>
            <a:spLocks noGrp="1"/>
          </p:cNvSpPr>
          <p:nvPr>
            <p:ph type="pic" sz="quarter" idx="14"/>
          </p:nvPr>
        </p:nvSpPr>
        <p:spPr>
          <a:xfrm>
            <a:off x="4062069" y="0"/>
            <a:ext cx="4073711" cy="6858000"/>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r>
              <a:rPr lang="es-MX"/>
              <a:t>Haz clic en el icono para agregar una imagen</a:t>
            </a:r>
            <a:endParaRPr lang="en-US"/>
          </a:p>
        </p:txBody>
      </p:sp>
    </p:spTree>
    <p:extLst>
      <p:ext uri="{BB962C8B-B14F-4D97-AF65-F5344CB8AC3E}">
        <p14:creationId xmlns:p14="http://schemas.microsoft.com/office/powerpoint/2010/main" val="549328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771943F-5100-2FD7-B125-E65D798AE40A}"/>
              </a:ext>
            </a:extLst>
          </p:cNvPr>
          <p:cNvSpPr>
            <a:spLocks noGrp="1"/>
          </p:cNvSpPr>
          <p:nvPr>
            <p:ph type="pic" sz="quarter" idx="17"/>
          </p:nvPr>
        </p:nvSpPr>
        <p:spPr>
          <a:xfrm>
            <a:off x="5530151" y="0"/>
            <a:ext cx="6661849"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spTree>
    <p:extLst>
      <p:ext uri="{BB962C8B-B14F-4D97-AF65-F5344CB8AC3E}">
        <p14:creationId xmlns:p14="http://schemas.microsoft.com/office/powerpoint/2010/main" val="406471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sp>
        <p:nvSpPr>
          <p:cNvPr id="2" name="Marcador de posición de imagen 13">
            <a:extLst>
              <a:ext uri="{FF2B5EF4-FFF2-40B4-BE49-F238E27FC236}">
                <a16:creationId xmlns:a16="http://schemas.microsoft.com/office/drawing/2014/main" id="{0B9AB95A-2610-D47A-3926-6FB5C585938C}"/>
              </a:ext>
            </a:extLst>
          </p:cNvPr>
          <p:cNvSpPr>
            <a:spLocks noGrp="1"/>
          </p:cNvSpPr>
          <p:nvPr>
            <p:ph type="pic" sz="quarter" idx="13"/>
          </p:nvPr>
        </p:nvSpPr>
        <p:spPr>
          <a:xfrm>
            <a:off x="1284570" y="2008427"/>
            <a:ext cx="2103398" cy="1975494"/>
          </a:xfrm>
        </p:spPr>
        <p:txBody>
          <a:bodyPr/>
          <a:lstStyle/>
          <a:p>
            <a:r>
              <a:rPr lang="es-MX"/>
              <a:t>Haz clic en el icono para agregar una imagen</a:t>
            </a:r>
            <a:endParaRPr lang="es-AR"/>
          </a:p>
        </p:txBody>
      </p:sp>
      <p:sp>
        <p:nvSpPr>
          <p:cNvPr id="3" name="Marcador de posición de imagen 13">
            <a:extLst>
              <a:ext uri="{FF2B5EF4-FFF2-40B4-BE49-F238E27FC236}">
                <a16:creationId xmlns:a16="http://schemas.microsoft.com/office/drawing/2014/main" id="{36B5978A-7F64-4A4B-8DB0-257F6C04E215}"/>
              </a:ext>
            </a:extLst>
          </p:cNvPr>
          <p:cNvSpPr>
            <a:spLocks noGrp="1"/>
          </p:cNvSpPr>
          <p:nvPr>
            <p:ph type="pic" sz="quarter" idx="11"/>
          </p:nvPr>
        </p:nvSpPr>
        <p:spPr>
          <a:xfrm>
            <a:off x="3783576" y="2008427"/>
            <a:ext cx="2103398" cy="1975494"/>
          </a:xfrm>
        </p:spPr>
        <p:txBody>
          <a:bodyPr/>
          <a:lstStyle/>
          <a:p>
            <a:r>
              <a:rPr lang="es-MX"/>
              <a:t>Haz clic en el icono para agregar una imagen</a:t>
            </a:r>
            <a:endParaRPr lang="es-AR"/>
          </a:p>
        </p:txBody>
      </p:sp>
      <p:sp>
        <p:nvSpPr>
          <p:cNvPr id="4" name="Marcador de posición de imagen 13">
            <a:extLst>
              <a:ext uri="{FF2B5EF4-FFF2-40B4-BE49-F238E27FC236}">
                <a16:creationId xmlns:a16="http://schemas.microsoft.com/office/drawing/2014/main" id="{C359E43A-0478-0136-C8A1-76F9654E0DE5}"/>
              </a:ext>
            </a:extLst>
          </p:cNvPr>
          <p:cNvSpPr>
            <a:spLocks noGrp="1"/>
          </p:cNvSpPr>
          <p:nvPr>
            <p:ph type="pic" sz="quarter" idx="14"/>
          </p:nvPr>
        </p:nvSpPr>
        <p:spPr>
          <a:xfrm>
            <a:off x="6296637" y="2008427"/>
            <a:ext cx="2103398" cy="1975494"/>
          </a:xfrm>
        </p:spPr>
        <p:txBody>
          <a:bodyPr/>
          <a:lstStyle/>
          <a:p>
            <a:r>
              <a:rPr lang="es-MX"/>
              <a:t>Haz clic en el icono para agregar una imagen</a:t>
            </a:r>
            <a:endParaRPr lang="es-AR"/>
          </a:p>
        </p:txBody>
      </p:sp>
      <p:sp>
        <p:nvSpPr>
          <p:cNvPr id="5" name="Marcador de posición de imagen 13">
            <a:extLst>
              <a:ext uri="{FF2B5EF4-FFF2-40B4-BE49-F238E27FC236}">
                <a16:creationId xmlns:a16="http://schemas.microsoft.com/office/drawing/2014/main" id="{AD561A00-738B-85E8-EC9C-343A23074873}"/>
              </a:ext>
            </a:extLst>
          </p:cNvPr>
          <p:cNvSpPr>
            <a:spLocks noGrp="1"/>
          </p:cNvSpPr>
          <p:nvPr>
            <p:ph type="pic" sz="quarter" idx="15"/>
          </p:nvPr>
        </p:nvSpPr>
        <p:spPr>
          <a:xfrm>
            <a:off x="8804034" y="2008427"/>
            <a:ext cx="2103398" cy="1975494"/>
          </a:xfrm>
        </p:spPr>
        <p:txBody>
          <a:bodyPr/>
          <a:lstStyle/>
          <a:p>
            <a:r>
              <a:rPr lang="es-MX"/>
              <a:t>Haz clic en el icono para agregar una imagen</a:t>
            </a:r>
            <a:endParaRPr lang="es-AR"/>
          </a:p>
        </p:txBody>
      </p:sp>
    </p:spTree>
    <p:extLst>
      <p:ext uri="{BB962C8B-B14F-4D97-AF65-F5344CB8AC3E}">
        <p14:creationId xmlns:p14="http://schemas.microsoft.com/office/powerpoint/2010/main" val="1191493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A700D3E4-5A6B-7DE4-9BBA-40FC8AFA23FC}"/>
              </a:ext>
            </a:extLst>
          </p:cNvPr>
          <p:cNvSpPr>
            <a:spLocks noGrp="1"/>
          </p:cNvSpPr>
          <p:nvPr>
            <p:ph type="pic" sz="quarter" idx="14"/>
          </p:nvPr>
        </p:nvSpPr>
        <p:spPr>
          <a:xfrm>
            <a:off x="8128001" y="0"/>
            <a:ext cx="4063999" cy="3429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2" name="Picture Placeholder 2">
            <a:extLst>
              <a:ext uri="{FF2B5EF4-FFF2-40B4-BE49-F238E27FC236}">
                <a16:creationId xmlns:a16="http://schemas.microsoft.com/office/drawing/2014/main" id="{C503E9F5-2F27-B704-D69D-3C62859D8E4E}"/>
              </a:ext>
            </a:extLst>
          </p:cNvPr>
          <p:cNvSpPr>
            <a:spLocks noGrp="1"/>
          </p:cNvSpPr>
          <p:nvPr>
            <p:ph type="pic" sz="quarter" idx="13"/>
          </p:nvPr>
        </p:nvSpPr>
        <p:spPr>
          <a:xfrm>
            <a:off x="1" y="1"/>
            <a:ext cx="4063999" cy="3429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sp>
        <p:nvSpPr>
          <p:cNvPr id="3" name="Picture Placeholder 2">
            <a:extLst>
              <a:ext uri="{FF2B5EF4-FFF2-40B4-BE49-F238E27FC236}">
                <a16:creationId xmlns:a16="http://schemas.microsoft.com/office/drawing/2014/main" id="{5C749C59-7127-A097-F543-B8112FC895D7}"/>
              </a:ext>
            </a:extLst>
          </p:cNvPr>
          <p:cNvSpPr>
            <a:spLocks noGrp="1"/>
          </p:cNvSpPr>
          <p:nvPr>
            <p:ph type="pic" sz="quarter" idx="11"/>
          </p:nvPr>
        </p:nvSpPr>
        <p:spPr>
          <a:xfrm>
            <a:off x="4063999" y="3429000"/>
            <a:ext cx="4063999" cy="3429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Tree>
    <p:extLst>
      <p:ext uri="{BB962C8B-B14F-4D97-AF65-F5344CB8AC3E}">
        <p14:creationId xmlns:p14="http://schemas.microsoft.com/office/powerpoint/2010/main" val="749568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sp>
        <p:nvSpPr>
          <p:cNvPr id="3" name="Picture Placeholder 2">
            <a:extLst>
              <a:ext uri="{FF2B5EF4-FFF2-40B4-BE49-F238E27FC236}">
                <a16:creationId xmlns:a16="http://schemas.microsoft.com/office/drawing/2014/main" id="{6C5CE610-CB8F-58A2-E390-45A322473CA1}"/>
              </a:ext>
            </a:extLst>
          </p:cNvPr>
          <p:cNvSpPr>
            <a:spLocks noGrp="1"/>
          </p:cNvSpPr>
          <p:nvPr>
            <p:ph type="pic" sz="quarter" idx="13"/>
          </p:nvPr>
        </p:nvSpPr>
        <p:spPr>
          <a:xfrm>
            <a:off x="1" y="0"/>
            <a:ext cx="12192000" cy="48006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Tree>
    <p:extLst>
      <p:ext uri="{BB962C8B-B14F-4D97-AF65-F5344CB8AC3E}">
        <p14:creationId xmlns:p14="http://schemas.microsoft.com/office/powerpoint/2010/main" val="62360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2882C46-C45B-423A-0F01-3DE0E94E739F}"/>
              </a:ext>
            </a:extLst>
          </p:cNvPr>
          <p:cNvSpPr/>
          <p:nvPr userDrawn="1"/>
        </p:nvSpPr>
        <p:spPr>
          <a:xfrm>
            <a:off x="0" y="0"/>
            <a:ext cx="12192000" cy="6858000"/>
          </a:xfrm>
          <a:prstGeom prst="rect">
            <a:avLst/>
          </a:prstGeom>
          <a:solidFill>
            <a:srgbClr val="232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n 25">
            <a:extLst>
              <a:ext uri="{FF2B5EF4-FFF2-40B4-BE49-F238E27FC236}">
                <a16:creationId xmlns:a16="http://schemas.microsoft.com/office/drawing/2014/main" id="{3C874F53-09F4-EE40-74D4-63978CFF8CF8}"/>
              </a:ext>
            </a:extLst>
          </p:cNvPr>
          <p:cNvPicPr>
            <a:picLocks noChangeAspect="1"/>
          </p:cNvPicPr>
          <p:nvPr userDrawn="1"/>
        </p:nvPicPr>
        <p:blipFill rotWithShape="1">
          <a:blip r:embed="rId2"/>
          <a:srcRect l="45748" t="45866"/>
          <a:stretch/>
        </p:blipFill>
        <p:spPr>
          <a:xfrm>
            <a:off x="-1" y="0"/>
            <a:ext cx="1996870" cy="2005144"/>
          </a:xfrm>
          <a:prstGeom prst="rect">
            <a:avLst/>
          </a:prstGeom>
        </p:spPr>
      </p:pic>
      <p:pic>
        <p:nvPicPr>
          <p:cNvPr id="11" name="Imagen 10">
            <a:extLst>
              <a:ext uri="{FF2B5EF4-FFF2-40B4-BE49-F238E27FC236}">
                <a16:creationId xmlns:a16="http://schemas.microsoft.com/office/drawing/2014/main" id="{40FBED38-D5AA-1732-6458-DD1D7CC5137A}"/>
              </a:ext>
            </a:extLst>
          </p:cNvPr>
          <p:cNvPicPr>
            <a:picLocks noChangeAspect="1"/>
          </p:cNvPicPr>
          <p:nvPr userDrawn="1"/>
        </p:nvPicPr>
        <p:blipFill rotWithShape="1">
          <a:blip r:embed="rId3"/>
          <a:srcRect t="18182" r="20489"/>
          <a:stretch/>
        </p:blipFill>
        <p:spPr>
          <a:xfrm>
            <a:off x="9832769" y="0"/>
            <a:ext cx="2359232" cy="582078"/>
          </a:xfrm>
          <a:prstGeom prst="rect">
            <a:avLst/>
          </a:prstGeom>
        </p:spPr>
      </p:pic>
      <p:pic>
        <p:nvPicPr>
          <p:cNvPr id="12" name="Imagen 11">
            <a:extLst>
              <a:ext uri="{FF2B5EF4-FFF2-40B4-BE49-F238E27FC236}">
                <a16:creationId xmlns:a16="http://schemas.microsoft.com/office/drawing/2014/main" id="{7CB95394-3A7C-2BCF-50AE-AB27174E18E3}"/>
              </a:ext>
            </a:extLst>
          </p:cNvPr>
          <p:cNvPicPr>
            <a:picLocks noChangeAspect="1"/>
          </p:cNvPicPr>
          <p:nvPr userDrawn="1"/>
        </p:nvPicPr>
        <p:blipFill>
          <a:blip r:embed="rId4"/>
          <a:stretch>
            <a:fillRect/>
          </a:stretch>
        </p:blipFill>
        <p:spPr>
          <a:xfrm rot="16200000">
            <a:off x="1424161" y="6225354"/>
            <a:ext cx="556487" cy="556487"/>
          </a:xfrm>
          <a:prstGeom prst="rect">
            <a:avLst/>
          </a:prstGeom>
        </p:spPr>
      </p:pic>
      <p:pic>
        <p:nvPicPr>
          <p:cNvPr id="13" name="Imagen 12">
            <a:extLst>
              <a:ext uri="{FF2B5EF4-FFF2-40B4-BE49-F238E27FC236}">
                <a16:creationId xmlns:a16="http://schemas.microsoft.com/office/drawing/2014/main" id="{38AE5B23-CF63-DC2B-2DA3-AC5FB941D0EA}"/>
              </a:ext>
            </a:extLst>
          </p:cNvPr>
          <p:cNvPicPr>
            <a:picLocks noChangeAspect="1"/>
          </p:cNvPicPr>
          <p:nvPr userDrawn="1"/>
        </p:nvPicPr>
        <p:blipFill>
          <a:blip r:embed="rId5"/>
          <a:stretch>
            <a:fillRect/>
          </a:stretch>
        </p:blipFill>
        <p:spPr>
          <a:xfrm rot="16200000">
            <a:off x="440440" y="5483188"/>
            <a:ext cx="318007" cy="318007"/>
          </a:xfrm>
          <a:prstGeom prst="rect">
            <a:avLst/>
          </a:prstGeom>
        </p:spPr>
      </p:pic>
      <p:pic>
        <p:nvPicPr>
          <p:cNvPr id="14" name="Imagen 13">
            <a:extLst>
              <a:ext uri="{FF2B5EF4-FFF2-40B4-BE49-F238E27FC236}">
                <a16:creationId xmlns:a16="http://schemas.microsoft.com/office/drawing/2014/main" id="{487BFE25-F63B-C676-8B3A-3B5DF7BA8F4B}"/>
              </a:ext>
            </a:extLst>
          </p:cNvPr>
          <p:cNvPicPr>
            <a:picLocks noChangeAspect="1"/>
          </p:cNvPicPr>
          <p:nvPr userDrawn="1"/>
        </p:nvPicPr>
        <p:blipFill>
          <a:blip r:embed="rId6"/>
          <a:stretch>
            <a:fillRect/>
          </a:stretch>
        </p:blipFill>
        <p:spPr>
          <a:xfrm rot="16200000">
            <a:off x="156518" y="5117821"/>
            <a:ext cx="283922" cy="283922"/>
          </a:xfrm>
          <a:prstGeom prst="rect">
            <a:avLst/>
          </a:prstGeom>
        </p:spPr>
      </p:pic>
      <p:pic>
        <p:nvPicPr>
          <p:cNvPr id="15" name="Imagen 14">
            <a:extLst>
              <a:ext uri="{FF2B5EF4-FFF2-40B4-BE49-F238E27FC236}">
                <a16:creationId xmlns:a16="http://schemas.microsoft.com/office/drawing/2014/main" id="{C4A11D1E-B593-BCC0-19E2-AA0A7C4A0931}"/>
              </a:ext>
            </a:extLst>
          </p:cNvPr>
          <p:cNvPicPr>
            <a:picLocks noChangeAspect="1"/>
          </p:cNvPicPr>
          <p:nvPr userDrawn="1"/>
        </p:nvPicPr>
        <p:blipFill rotWithShape="1">
          <a:blip r:embed="rId7"/>
          <a:srcRect l="42196" b="56176"/>
          <a:stretch/>
        </p:blipFill>
        <p:spPr>
          <a:xfrm>
            <a:off x="0" y="5882640"/>
            <a:ext cx="1280078" cy="975360"/>
          </a:xfrm>
          <a:prstGeom prst="rect">
            <a:avLst/>
          </a:prstGeom>
        </p:spPr>
      </p:pic>
      <p:pic>
        <p:nvPicPr>
          <p:cNvPr id="22" name="Imagen 21">
            <a:extLst>
              <a:ext uri="{FF2B5EF4-FFF2-40B4-BE49-F238E27FC236}">
                <a16:creationId xmlns:a16="http://schemas.microsoft.com/office/drawing/2014/main" id="{B1FF80F1-B818-DEA9-24C0-CF15088AFC26}"/>
              </a:ext>
            </a:extLst>
          </p:cNvPr>
          <p:cNvPicPr>
            <a:picLocks noChangeAspect="1"/>
          </p:cNvPicPr>
          <p:nvPr userDrawn="1"/>
        </p:nvPicPr>
        <p:blipFill>
          <a:blip r:embed="rId8"/>
          <a:stretch>
            <a:fillRect/>
          </a:stretch>
        </p:blipFill>
        <p:spPr>
          <a:xfrm>
            <a:off x="11318788" y="6135411"/>
            <a:ext cx="583335" cy="583335"/>
          </a:xfrm>
          <a:prstGeom prst="rect">
            <a:avLst/>
          </a:prstGeom>
        </p:spPr>
      </p:pic>
      <p:pic>
        <p:nvPicPr>
          <p:cNvPr id="2" name="Imagen 1">
            <a:extLst>
              <a:ext uri="{FF2B5EF4-FFF2-40B4-BE49-F238E27FC236}">
                <a16:creationId xmlns:a16="http://schemas.microsoft.com/office/drawing/2014/main" id="{43F8BC06-B800-167B-E0AE-D8FA654AD9C0}"/>
              </a:ext>
            </a:extLst>
          </p:cNvPr>
          <p:cNvPicPr>
            <a:picLocks noChangeAspect="1"/>
          </p:cNvPicPr>
          <p:nvPr userDrawn="1"/>
        </p:nvPicPr>
        <p:blipFill>
          <a:blip r:embed="rId9"/>
          <a:stretch>
            <a:fillRect/>
          </a:stretch>
        </p:blipFill>
        <p:spPr>
          <a:xfrm>
            <a:off x="120585" y="110348"/>
            <a:ext cx="988168" cy="979266"/>
          </a:xfrm>
          <a:prstGeom prst="rect">
            <a:avLst/>
          </a:prstGeom>
        </p:spPr>
      </p:pic>
    </p:spTree>
    <p:extLst>
      <p:ext uri="{BB962C8B-B14F-4D97-AF65-F5344CB8AC3E}">
        <p14:creationId xmlns:p14="http://schemas.microsoft.com/office/powerpoint/2010/main" val="3117666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Dos obje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376E0C4-3EC2-F679-541D-A839FDCEABDE}"/>
              </a:ext>
            </a:extLst>
          </p:cNvPr>
          <p:cNvSpPr>
            <a:spLocks noGrp="1"/>
          </p:cNvSpPr>
          <p:nvPr>
            <p:ph type="pic" sz="quarter" idx="17"/>
          </p:nvPr>
        </p:nvSpPr>
        <p:spPr>
          <a:xfrm>
            <a:off x="0" y="0"/>
            <a:ext cx="3044895"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4" name="Picture Placeholder 2">
            <a:extLst>
              <a:ext uri="{FF2B5EF4-FFF2-40B4-BE49-F238E27FC236}">
                <a16:creationId xmlns:a16="http://schemas.microsoft.com/office/drawing/2014/main" id="{23D84B98-E592-473D-77C7-0E18CCE8BD2F}"/>
              </a:ext>
            </a:extLst>
          </p:cNvPr>
          <p:cNvSpPr>
            <a:spLocks noGrp="1"/>
          </p:cNvSpPr>
          <p:nvPr>
            <p:ph type="pic" sz="quarter" idx="18"/>
          </p:nvPr>
        </p:nvSpPr>
        <p:spPr>
          <a:xfrm>
            <a:off x="3051105" y="0"/>
            <a:ext cx="3044895"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5" name="Picture Placeholder 2">
            <a:extLst>
              <a:ext uri="{FF2B5EF4-FFF2-40B4-BE49-F238E27FC236}">
                <a16:creationId xmlns:a16="http://schemas.microsoft.com/office/drawing/2014/main" id="{BC6C7CFF-21F5-FFC2-9FB6-0CD9BD9FEBDC}"/>
              </a:ext>
            </a:extLst>
          </p:cNvPr>
          <p:cNvSpPr>
            <a:spLocks noGrp="1"/>
          </p:cNvSpPr>
          <p:nvPr>
            <p:ph type="pic" sz="quarter" idx="19"/>
          </p:nvPr>
        </p:nvSpPr>
        <p:spPr>
          <a:xfrm>
            <a:off x="6092275" y="0"/>
            <a:ext cx="3044895"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sp>
        <p:nvSpPr>
          <p:cNvPr id="6" name="Picture Placeholder 2">
            <a:extLst>
              <a:ext uri="{FF2B5EF4-FFF2-40B4-BE49-F238E27FC236}">
                <a16:creationId xmlns:a16="http://schemas.microsoft.com/office/drawing/2014/main" id="{E8C88317-3C80-2302-59BC-30EC704197C4}"/>
              </a:ext>
            </a:extLst>
          </p:cNvPr>
          <p:cNvSpPr>
            <a:spLocks noGrp="1"/>
          </p:cNvSpPr>
          <p:nvPr>
            <p:ph type="pic" sz="quarter" idx="20"/>
          </p:nvPr>
        </p:nvSpPr>
        <p:spPr>
          <a:xfrm>
            <a:off x="9143380" y="0"/>
            <a:ext cx="3044895"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Tree>
    <p:extLst>
      <p:ext uri="{BB962C8B-B14F-4D97-AF65-F5344CB8AC3E}">
        <p14:creationId xmlns:p14="http://schemas.microsoft.com/office/powerpoint/2010/main" val="3968022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os objetos">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F960C6AF-DC48-B843-FD08-56BE33621169}"/>
              </a:ext>
            </a:extLst>
          </p:cNvPr>
          <p:cNvSpPr>
            <a:spLocks noGrp="1"/>
          </p:cNvSpPr>
          <p:nvPr>
            <p:ph type="pic" sz="quarter" idx="13"/>
          </p:nvPr>
        </p:nvSpPr>
        <p:spPr>
          <a:xfrm>
            <a:off x="0" y="0"/>
            <a:ext cx="12192000" cy="6858000"/>
          </a:xfrm>
          <a:solidFill>
            <a:schemeClr val="bg1">
              <a:lumMod val="95000"/>
            </a:schemeClr>
          </a:solidFill>
        </p:spPr>
        <p:txBody>
          <a:bodyPr>
            <a:normAutofit/>
          </a:bodyPr>
          <a:lstStyle>
            <a:lvl1pPr>
              <a:defRPr sz="1400"/>
            </a:lvl1pPr>
          </a:lstStyle>
          <a:p>
            <a:r>
              <a:rPr lang="es-MX"/>
              <a:t>Haz clic en el icono para agregar una imagen</a:t>
            </a:r>
            <a:endParaRPr lang="en-US"/>
          </a:p>
        </p:txBody>
      </p:sp>
      <p:pic>
        <p:nvPicPr>
          <p:cNvPr id="10" name="Imagen 9">
            <a:extLst>
              <a:ext uri="{FF2B5EF4-FFF2-40B4-BE49-F238E27FC236}">
                <a16:creationId xmlns:a16="http://schemas.microsoft.com/office/drawing/2014/main" id="{B6E23DD8-609D-5A03-2904-DCCF16737798}"/>
              </a:ext>
            </a:extLst>
          </p:cNvPr>
          <p:cNvPicPr>
            <a:picLocks noChangeAspect="1"/>
          </p:cNvPicPr>
          <p:nvPr userDrawn="1"/>
        </p:nvPicPr>
        <p:blipFill>
          <a:blip r:embed="rId2"/>
          <a:stretch>
            <a:fillRect/>
          </a:stretch>
        </p:blipFill>
        <p:spPr>
          <a:xfrm>
            <a:off x="0" y="15277"/>
            <a:ext cx="12195597" cy="6855980"/>
          </a:xfrm>
          <a:prstGeom prst="rect">
            <a:avLst/>
          </a:prstGeom>
        </p:spPr>
      </p:pic>
      <p:sp>
        <p:nvSpPr>
          <p:cNvPr id="11" name="Marcador de fecha 3">
            <a:extLst>
              <a:ext uri="{FF2B5EF4-FFF2-40B4-BE49-F238E27FC236}">
                <a16:creationId xmlns:a16="http://schemas.microsoft.com/office/drawing/2014/main" id="{584C71F0-7B03-79C4-5266-E268BFEF201B}"/>
              </a:ext>
            </a:extLst>
          </p:cNvPr>
          <p:cNvSpPr>
            <a:spLocks noGrp="1"/>
          </p:cNvSpPr>
          <p:nvPr>
            <p:ph type="dt" sz="half" idx="10"/>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cxnSp>
        <p:nvCxnSpPr>
          <p:cNvPr id="13" name="Conector recto 12">
            <a:extLst>
              <a:ext uri="{FF2B5EF4-FFF2-40B4-BE49-F238E27FC236}">
                <a16:creationId xmlns:a16="http://schemas.microsoft.com/office/drawing/2014/main" id="{9EE32924-52A3-6DAB-B851-39DF3F0A8A7B}"/>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Marcador de número de diapositiva 5">
            <a:extLst>
              <a:ext uri="{FF2B5EF4-FFF2-40B4-BE49-F238E27FC236}">
                <a16:creationId xmlns:a16="http://schemas.microsoft.com/office/drawing/2014/main" id="{A26898E4-14DB-128B-CE4B-F73E61D4598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pic>
        <p:nvPicPr>
          <p:cNvPr id="15" name="Imagen 14">
            <a:extLst>
              <a:ext uri="{FF2B5EF4-FFF2-40B4-BE49-F238E27FC236}">
                <a16:creationId xmlns:a16="http://schemas.microsoft.com/office/drawing/2014/main" id="{394CB709-5F3E-F7EF-0768-CA76BE8B7D98}"/>
              </a:ext>
            </a:extLst>
          </p:cNvPr>
          <p:cNvPicPr>
            <a:picLocks noChangeAspect="1"/>
          </p:cNvPicPr>
          <p:nvPr userDrawn="1"/>
        </p:nvPicPr>
        <p:blipFill>
          <a:blip r:embed="rId3"/>
          <a:stretch>
            <a:fillRect/>
          </a:stretch>
        </p:blipFill>
        <p:spPr>
          <a:xfrm>
            <a:off x="396158" y="375273"/>
            <a:ext cx="1506538" cy="231775"/>
          </a:xfrm>
          <a:prstGeom prst="rect">
            <a:avLst/>
          </a:prstGeom>
        </p:spPr>
      </p:pic>
      <p:pic>
        <p:nvPicPr>
          <p:cNvPr id="18" name="Imagen 17">
            <a:extLst>
              <a:ext uri="{FF2B5EF4-FFF2-40B4-BE49-F238E27FC236}">
                <a16:creationId xmlns:a16="http://schemas.microsoft.com/office/drawing/2014/main" id="{7140ADBE-8466-6A4B-24D0-C7BDEF5552D0}"/>
              </a:ext>
            </a:extLst>
          </p:cNvPr>
          <p:cNvPicPr>
            <a:picLocks noChangeAspect="1"/>
          </p:cNvPicPr>
          <p:nvPr userDrawn="1"/>
        </p:nvPicPr>
        <p:blipFill>
          <a:blip r:embed="rId4"/>
          <a:stretch>
            <a:fillRect/>
          </a:stretch>
        </p:blipFill>
        <p:spPr>
          <a:xfrm>
            <a:off x="9959926" y="1"/>
            <a:ext cx="2232073" cy="582898"/>
          </a:xfrm>
          <a:prstGeom prst="rect">
            <a:avLst/>
          </a:prstGeom>
        </p:spPr>
      </p:pic>
    </p:spTree>
    <p:extLst>
      <p:ext uri="{BB962C8B-B14F-4D97-AF65-F5344CB8AC3E}">
        <p14:creationId xmlns:p14="http://schemas.microsoft.com/office/powerpoint/2010/main" val="107476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70B07-B887-B7F3-07CB-AD585DF51477}"/>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AR"/>
          </a:p>
        </p:txBody>
      </p:sp>
      <p:sp>
        <p:nvSpPr>
          <p:cNvPr id="3" name="Marcador de texto 2">
            <a:extLst>
              <a:ext uri="{FF2B5EF4-FFF2-40B4-BE49-F238E27FC236}">
                <a16:creationId xmlns:a16="http://schemas.microsoft.com/office/drawing/2014/main" id="{D6CC5379-D476-736E-0DD2-441DF9A7F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A3125A2-3091-7139-B1A5-1A2C56AF92DC}"/>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5" name="Marcador de texto 4">
            <a:extLst>
              <a:ext uri="{FF2B5EF4-FFF2-40B4-BE49-F238E27FC236}">
                <a16:creationId xmlns:a16="http://schemas.microsoft.com/office/drawing/2014/main" id="{16FEF76D-8238-FA44-F315-C945E32897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3608A82E-8221-AB1F-67A6-C415F6497AE0}"/>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7" name="Marcador de fecha 6">
            <a:extLst>
              <a:ext uri="{FF2B5EF4-FFF2-40B4-BE49-F238E27FC236}">
                <a16:creationId xmlns:a16="http://schemas.microsoft.com/office/drawing/2014/main" id="{237C8E80-B0D6-1D73-C8FF-73D86F0E67E6}"/>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8" name="Marcador de pie de página 7">
            <a:extLst>
              <a:ext uri="{FF2B5EF4-FFF2-40B4-BE49-F238E27FC236}">
                <a16:creationId xmlns:a16="http://schemas.microsoft.com/office/drawing/2014/main" id="{67563751-59DC-746D-B027-93C0EA4E3A9F}"/>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0D79021B-CD9B-D8D3-0EEB-989C701D1223}"/>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33458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37189C5-F7D7-2FCE-35F5-FA64082427F9}"/>
              </a:ext>
            </a:extLst>
          </p:cNvPr>
          <p:cNvPicPr>
            <a:picLocks noChangeAspect="1"/>
          </p:cNvPicPr>
          <p:nvPr userDrawn="1"/>
        </p:nvPicPr>
        <p:blipFill>
          <a:blip r:embed="rId2"/>
          <a:stretch>
            <a:fillRect/>
          </a:stretch>
        </p:blipFill>
        <p:spPr>
          <a:xfrm>
            <a:off x="-1484416" y="-3723040"/>
            <a:ext cx="12669248" cy="12511785"/>
          </a:xfrm>
          <a:prstGeom prst="rect">
            <a:avLst/>
          </a:prstGeom>
        </p:spPr>
      </p:pic>
      <p:sp>
        <p:nvSpPr>
          <p:cNvPr id="4" name="Marcador de fecha 3">
            <a:extLst>
              <a:ext uri="{FF2B5EF4-FFF2-40B4-BE49-F238E27FC236}">
                <a16:creationId xmlns:a16="http://schemas.microsoft.com/office/drawing/2014/main" id="{563C456D-42F1-66E9-D591-4D1690D9D0DC}"/>
              </a:ext>
            </a:extLst>
          </p:cNvPr>
          <p:cNvSpPr>
            <a:spLocks noGrp="1"/>
          </p:cNvSpPr>
          <p:nvPr>
            <p:ph type="dt" sz="half" idx="10"/>
          </p:nvPr>
        </p:nvSpPr>
        <p:spPr>
          <a:xfrm>
            <a:off x="477079" y="6356349"/>
            <a:ext cx="2743200" cy="365125"/>
          </a:xfrm>
        </p:spPr>
        <p:txBody>
          <a:bodyPr/>
          <a:lstStyle>
            <a:lvl1pPr>
              <a:defRPr>
                <a:solidFill>
                  <a:srgbClr val="002060"/>
                </a:solidFill>
              </a:defRPr>
            </a:lvl1pPr>
          </a:lstStyle>
          <a:p>
            <a:r>
              <a:rPr lang="es-AR" err="1"/>
              <a:t>Hacknotice_Name</a:t>
            </a:r>
            <a:r>
              <a:rPr lang="es-AR"/>
              <a:t> </a:t>
            </a:r>
            <a:r>
              <a:rPr lang="es-AR" err="1"/>
              <a:t>of</a:t>
            </a:r>
            <a:r>
              <a:rPr lang="es-AR"/>
              <a:t> </a:t>
            </a:r>
            <a:r>
              <a:rPr lang="es-AR" err="1"/>
              <a:t>slide</a:t>
            </a:r>
            <a:endParaRPr lang="es-AR"/>
          </a:p>
        </p:txBody>
      </p:sp>
      <p:sp>
        <p:nvSpPr>
          <p:cNvPr id="6" name="Marcador de número de diapositiva 5">
            <a:extLst>
              <a:ext uri="{FF2B5EF4-FFF2-40B4-BE49-F238E27FC236}">
                <a16:creationId xmlns:a16="http://schemas.microsoft.com/office/drawing/2014/main" id="{F063C489-16DB-DFDE-84D2-7C36AC1B16AA}"/>
              </a:ext>
            </a:extLst>
          </p:cNvPr>
          <p:cNvSpPr>
            <a:spLocks noGrp="1"/>
          </p:cNvSpPr>
          <p:nvPr>
            <p:ph type="sldNum" sz="quarter" idx="12"/>
          </p:nvPr>
        </p:nvSpPr>
        <p:spPr>
          <a:xfrm>
            <a:off x="8971721" y="6356349"/>
            <a:ext cx="2743200" cy="365125"/>
          </a:xfrm>
          <a:solidFill>
            <a:schemeClr val="bg1"/>
          </a:solidFill>
        </p:spPr>
        <p:txBody>
          <a:bodyPr/>
          <a:lstStyle>
            <a:lvl1pPr>
              <a:defRPr b="0" i="0">
                <a:solidFill>
                  <a:srgbClr val="002060"/>
                </a:solidFill>
                <a:latin typeface="Sofia Pro Regular" pitchFamily="2" charset="0"/>
              </a:defRPr>
            </a:lvl1pPr>
          </a:lstStyle>
          <a:p>
            <a:r>
              <a:rPr lang="es-AR"/>
              <a:t>1</a:t>
            </a:r>
          </a:p>
        </p:txBody>
      </p:sp>
      <p:cxnSp>
        <p:nvCxnSpPr>
          <p:cNvPr id="8" name="Conector recto 7">
            <a:extLst>
              <a:ext uri="{FF2B5EF4-FFF2-40B4-BE49-F238E27FC236}">
                <a16:creationId xmlns:a16="http://schemas.microsoft.com/office/drawing/2014/main" id="{88DD5C47-2EC6-A60E-9154-81945759EC35}"/>
              </a:ext>
            </a:extLst>
          </p:cNvPr>
          <p:cNvCxnSpPr>
            <a:cxnSpLocks/>
          </p:cNvCxnSpPr>
          <p:nvPr userDrawn="1"/>
        </p:nvCxnSpPr>
        <p:spPr>
          <a:xfrm>
            <a:off x="477079" y="6202017"/>
            <a:ext cx="1123784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12BCAFA2-A2A0-DA2F-8F6B-A01D21B9E1A6}"/>
              </a:ext>
            </a:extLst>
          </p:cNvPr>
          <p:cNvPicPr>
            <a:picLocks noChangeAspect="1"/>
          </p:cNvPicPr>
          <p:nvPr userDrawn="1"/>
        </p:nvPicPr>
        <p:blipFill>
          <a:blip r:embed="rId3"/>
          <a:stretch>
            <a:fillRect/>
          </a:stretch>
        </p:blipFill>
        <p:spPr>
          <a:xfrm>
            <a:off x="342141" y="340062"/>
            <a:ext cx="1506538" cy="231775"/>
          </a:xfrm>
          <a:prstGeom prst="rect">
            <a:avLst/>
          </a:prstGeom>
        </p:spPr>
      </p:pic>
      <p:pic>
        <p:nvPicPr>
          <p:cNvPr id="12" name="Imagen 11">
            <a:extLst>
              <a:ext uri="{FF2B5EF4-FFF2-40B4-BE49-F238E27FC236}">
                <a16:creationId xmlns:a16="http://schemas.microsoft.com/office/drawing/2014/main" id="{29039628-DE80-36DE-1EB5-12162552692C}"/>
              </a:ext>
            </a:extLst>
          </p:cNvPr>
          <p:cNvPicPr>
            <a:picLocks noChangeAspect="1"/>
          </p:cNvPicPr>
          <p:nvPr userDrawn="1"/>
        </p:nvPicPr>
        <p:blipFill>
          <a:blip r:embed="rId4"/>
          <a:stretch>
            <a:fillRect/>
          </a:stretch>
        </p:blipFill>
        <p:spPr>
          <a:xfrm>
            <a:off x="9369796" y="-29838"/>
            <a:ext cx="2822204" cy="739801"/>
          </a:xfrm>
          <a:prstGeom prst="rect">
            <a:avLst/>
          </a:prstGeom>
        </p:spPr>
      </p:pic>
      <mc:AlternateContent xmlns:mc="http://schemas.openxmlformats.org/markup-compatibility/2006" xmlns:cx4="http://schemas.microsoft.com/office/drawing/2016/5/10/chartex">
        <mc:Choice Requires="cx4">
          <p:graphicFrame>
            <p:nvGraphicFramePr>
              <p:cNvPr id="13" name="Gráfico 12">
                <a:extLst>
                  <a:ext uri="{FF2B5EF4-FFF2-40B4-BE49-F238E27FC236}">
                    <a16:creationId xmlns:a16="http://schemas.microsoft.com/office/drawing/2014/main" id="{CB21D34F-F5DA-5087-851B-5352A109B1DD}"/>
                  </a:ext>
                </a:extLst>
              </p:cNvPr>
              <p:cNvGraphicFramePr/>
              <p:nvPr userDrawn="1">
                <p:extLst>
                  <p:ext uri="{D42A27DB-BD31-4B8C-83A1-F6EECF244321}">
                    <p14:modId xmlns:p14="http://schemas.microsoft.com/office/powerpoint/2010/main" val="1713117240"/>
                  </p:ext>
                </p:extLst>
              </p:nvPr>
            </p:nvGraphicFramePr>
            <p:xfrm>
              <a:off x="4180691" y="822509"/>
              <a:ext cx="7693255" cy="512883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3" name="Gráfico 12">
                <a:extLst>
                  <a:ext uri="{FF2B5EF4-FFF2-40B4-BE49-F238E27FC236}">
                    <a16:creationId xmlns:a16="http://schemas.microsoft.com/office/drawing/2014/main" id="{CB21D34F-F5DA-5087-851B-5352A109B1DD}"/>
                  </a:ext>
                </a:extLst>
              </p:cNvPr>
              <p:cNvPicPr>
                <a:picLocks noGrp="1" noRot="1" noChangeAspect="1" noMove="1" noResize="1" noEditPoints="1" noAdjustHandles="1" noChangeArrowheads="1" noChangeShapeType="1"/>
              </p:cNvPicPr>
              <p:nvPr/>
            </p:nvPicPr>
            <p:blipFill>
              <a:blip r:embed="rId6"/>
              <a:stretch>
                <a:fillRect/>
              </a:stretch>
            </p:blipFill>
            <p:spPr>
              <a:xfrm>
                <a:off x="4180691" y="822509"/>
                <a:ext cx="7693255" cy="5128837"/>
              </a:xfrm>
              <a:prstGeom prst="rect">
                <a:avLst/>
              </a:prstGeom>
            </p:spPr>
          </p:pic>
        </mc:Fallback>
      </mc:AlternateContent>
    </p:spTree>
    <p:extLst>
      <p:ext uri="{BB962C8B-B14F-4D97-AF65-F5344CB8AC3E}">
        <p14:creationId xmlns:p14="http://schemas.microsoft.com/office/powerpoint/2010/main" val="3975920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C44D1B-442B-CC81-F390-DDE4DCA68A9D}"/>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fecha 2">
            <a:extLst>
              <a:ext uri="{FF2B5EF4-FFF2-40B4-BE49-F238E27FC236}">
                <a16:creationId xmlns:a16="http://schemas.microsoft.com/office/drawing/2014/main" id="{3EE32F2C-ACB3-A3B7-F626-2BFF7DBF1108}"/>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4" name="Marcador de pie de página 3">
            <a:extLst>
              <a:ext uri="{FF2B5EF4-FFF2-40B4-BE49-F238E27FC236}">
                <a16:creationId xmlns:a16="http://schemas.microsoft.com/office/drawing/2014/main" id="{C5460095-2908-E26C-CDB6-84FD3169EBE3}"/>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144C45D3-9A76-4156-D696-A41643802D30}"/>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2438545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9EC692-F803-82DD-0494-0E432498E991}"/>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3" name="Marcador de pie de página 2">
            <a:extLst>
              <a:ext uri="{FF2B5EF4-FFF2-40B4-BE49-F238E27FC236}">
                <a16:creationId xmlns:a16="http://schemas.microsoft.com/office/drawing/2014/main" id="{3F1BCC53-066B-23B4-873A-FE74BE57BAF3}"/>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C9C4009C-15B2-D4C4-4331-CD26F1C8727A}"/>
              </a:ext>
            </a:extLst>
          </p:cNvPr>
          <p:cNvSpPr>
            <a:spLocks noGrp="1"/>
          </p:cNvSpPr>
          <p:nvPr>
            <p:ph type="sldNum" sz="quarter" idx="12"/>
          </p:nvPr>
        </p:nvSpPr>
        <p:spPr/>
        <p:txBody>
          <a:bodyPr/>
          <a:lstStyle/>
          <a:p>
            <a:fld id="{26A223DD-361F-7449-9F03-05C955E8A09F}" type="slidenum">
              <a:rPr lang="es-AR" smtClean="0"/>
              <a:t>‹#›</a:t>
            </a:fld>
            <a:endParaRPr lang="es-AR"/>
          </a:p>
        </p:txBody>
      </p:sp>
      <p:sp>
        <p:nvSpPr>
          <p:cNvPr id="5" name="Elipse 4">
            <a:extLst>
              <a:ext uri="{FF2B5EF4-FFF2-40B4-BE49-F238E27FC236}">
                <a16:creationId xmlns:a16="http://schemas.microsoft.com/office/drawing/2014/main" id="{27F0797E-8DE1-CFB6-0233-103D63F2FECE}"/>
              </a:ext>
            </a:extLst>
          </p:cNvPr>
          <p:cNvSpPr/>
          <p:nvPr userDrawn="1"/>
        </p:nvSpPr>
        <p:spPr>
          <a:xfrm>
            <a:off x="7633251" y="-1444488"/>
            <a:ext cx="5826264" cy="5826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BBB4328E-CA45-6A0E-F845-5B56163819E8}"/>
              </a:ext>
            </a:extLst>
          </p:cNvPr>
          <p:cNvSpPr/>
          <p:nvPr userDrawn="1"/>
        </p:nvSpPr>
        <p:spPr>
          <a:xfrm>
            <a:off x="7116417" y="-1683026"/>
            <a:ext cx="6042992" cy="1683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A760CA21-305C-6811-B91E-FE8575F70CD8}"/>
              </a:ext>
            </a:extLst>
          </p:cNvPr>
          <p:cNvSpPr/>
          <p:nvPr userDrawn="1"/>
        </p:nvSpPr>
        <p:spPr>
          <a:xfrm>
            <a:off x="12192000" y="-1550504"/>
            <a:ext cx="1484243" cy="6626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Marcador de posición de imagen 11">
            <a:extLst>
              <a:ext uri="{FF2B5EF4-FFF2-40B4-BE49-F238E27FC236}">
                <a16:creationId xmlns:a16="http://schemas.microsoft.com/office/drawing/2014/main" id="{FBFAD5CC-6832-CC68-9397-DEACD7DB3C40}"/>
              </a:ext>
            </a:extLst>
          </p:cNvPr>
          <p:cNvSpPr>
            <a:spLocks noGrp="1"/>
          </p:cNvSpPr>
          <p:nvPr>
            <p:ph type="pic" sz="quarter" idx="13"/>
          </p:nvPr>
        </p:nvSpPr>
        <p:spPr>
          <a:xfrm>
            <a:off x="2469389" y="1762539"/>
            <a:ext cx="2884487" cy="2884487"/>
          </a:xfrm>
        </p:spPr>
        <p:txBody>
          <a:bodyPr/>
          <a:lstStyle/>
          <a:p>
            <a:r>
              <a:rPr lang="es-MX"/>
              <a:t>Haz clic en el icono para agregar una imagen</a:t>
            </a:r>
            <a:endParaRPr lang="es-AR"/>
          </a:p>
        </p:txBody>
      </p:sp>
    </p:spTree>
    <p:extLst>
      <p:ext uri="{BB962C8B-B14F-4D97-AF65-F5344CB8AC3E}">
        <p14:creationId xmlns:p14="http://schemas.microsoft.com/office/powerpoint/2010/main" val="2369623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EF5C0A-7F20-C2BA-43B4-9EDFDFBEF44D}"/>
              </a:ext>
            </a:extLst>
          </p:cNvPr>
          <p:cNvSpPr>
            <a:spLocks noGrp="1"/>
          </p:cNvSpPr>
          <p:nvPr>
            <p:ph type="title"/>
          </p:nvPr>
        </p:nvSpPr>
        <p:spPr/>
        <p:txBody>
          <a:bodyPr/>
          <a:lstStyle/>
          <a:p>
            <a:r>
              <a:rPr lang="es-MX"/>
              <a:t>Haz clic para modificar el estilo de título del patrón</a:t>
            </a:r>
            <a:endParaRPr lang="es-AR" dirty="0"/>
          </a:p>
        </p:txBody>
      </p:sp>
      <p:sp>
        <p:nvSpPr>
          <p:cNvPr id="3" name="Marcador de fecha 2">
            <a:extLst>
              <a:ext uri="{FF2B5EF4-FFF2-40B4-BE49-F238E27FC236}">
                <a16:creationId xmlns:a16="http://schemas.microsoft.com/office/drawing/2014/main" id="{70EAC48E-E4B8-6B15-E1F1-B9B5A7C6BF74}"/>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4" name="Marcador de pie de página 3">
            <a:extLst>
              <a:ext uri="{FF2B5EF4-FFF2-40B4-BE49-F238E27FC236}">
                <a16:creationId xmlns:a16="http://schemas.microsoft.com/office/drawing/2014/main" id="{8743D905-DFDB-EC14-5514-17FA68A54274}"/>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DC0EA167-90EA-2B18-643D-113CD163282D}"/>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209450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0C3D11-0FF4-44F9-8569-08B3AF8CE12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contenido 2">
            <a:extLst>
              <a:ext uri="{FF2B5EF4-FFF2-40B4-BE49-F238E27FC236}">
                <a16:creationId xmlns:a16="http://schemas.microsoft.com/office/drawing/2014/main" id="{262660D1-2C20-CA30-FF87-014275EF50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texto 3">
            <a:extLst>
              <a:ext uri="{FF2B5EF4-FFF2-40B4-BE49-F238E27FC236}">
                <a16:creationId xmlns:a16="http://schemas.microsoft.com/office/drawing/2014/main" id="{B4CC5940-3366-E87B-9CA2-1B39B95C04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43EE44E-06DC-7AAA-0A3F-CDA890282AA1}"/>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6" name="Marcador de pie de página 5">
            <a:extLst>
              <a:ext uri="{FF2B5EF4-FFF2-40B4-BE49-F238E27FC236}">
                <a16:creationId xmlns:a16="http://schemas.microsoft.com/office/drawing/2014/main" id="{9DC64B27-F98D-15DC-2097-8E15553728E3}"/>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C59F8DF8-6715-666E-D6B7-58C1DD872DCC}"/>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2115457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946E4-7E45-DFB9-EA47-D21172CD674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AR"/>
          </a:p>
        </p:txBody>
      </p:sp>
      <p:sp>
        <p:nvSpPr>
          <p:cNvPr id="3" name="Marcador de posición de imagen 2">
            <a:extLst>
              <a:ext uri="{FF2B5EF4-FFF2-40B4-BE49-F238E27FC236}">
                <a16:creationId xmlns:a16="http://schemas.microsoft.com/office/drawing/2014/main" id="{7ADAA044-F1AA-2BD6-9713-0EEEA37766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s-AR"/>
          </a:p>
        </p:txBody>
      </p:sp>
      <p:sp>
        <p:nvSpPr>
          <p:cNvPr id="4" name="Marcador de texto 3">
            <a:extLst>
              <a:ext uri="{FF2B5EF4-FFF2-40B4-BE49-F238E27FC236}">
                <a16:creationId xmlns:a16="http://schemas.microsoft.com/office/drawing/2014/main" id="{40078FEF-82F5-46A7-DC67-2432A038D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176FE75-8141-803A-7A12-D33B727C47EB}"/>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6" name="Marcador de pie de página 5">
            <a:extLst>
              <a:ext uri="{FF2B5EF4-FFF2-40B4-BE49-F238E27FC236}">
                <a16:creationId xmlns:a16="http://schemas.microsoft.com/office/drawing/2014/main" id="{28589079-2A0F-C465-E16A-94C4034F806D}"/>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5E3EBCF-F5D4-7413-52A6-89F7E535521B}"/>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279259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ACD73-F3E4-1DD5-F4D0-B397970FA00D}"/>
              </a:ext>
            </a:extLst>
          </p:cNvPr>
          <p:cNvSpPr>
            <a:spLocks noGrp="1"/>
          </p:cNvSpPr>
          <p:nvPr>
            <p:ph type="title"/>
          </p:nvPr>
        </p:nvSpPr>
        <p:spPr/>
        <p:txBody>
          <a:bodyPr/>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37B2440A-1390-5866-85BC-4ED2B4465F27}"/>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C192C4FD-3A10-5E0E-7963-2F662A3BB6DA}"/>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5" name="Marcador de pie de página 4">
            <a:extLst>
              <a:ext uri="{FF2B5EF4-FFF2-40B4-BE49-F238E27FC236}">
                <a16:creationId xmlns:a16="http://schemas.microsoft.com/office/drawing/2014/main" id="{1FACAF31-B60D-4054-2BAA-6470D4296039}"/>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55DC4C1-CE3B-A84B-2809-69E7E8D6177B}"/>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391185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2882C46-C45B-423A-0F01-3DE0E94E739F}"/>
              </a:ext>
            </a:extLst>
          </p:cNvPr>
          <p:cNvSpPr/>
          <p:nvPr userDrawn="1"/>
        </p:nvSpPr>
        <p:spPr>
          <a:xfrm>
            <a:off x="0" y="0"/>
            <a:ext cx="12192000" cy="6858000"/>
          </a:xfrm>
          <a:prstGeom prst="rect">
            <a:avLst/>
          </a:prstGeom>
          <a:solidFill>
            <a:srgbClr val="2326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n 25">
            <a:extLst>
              <a:ext uri="{FF2B5EF4-FFF2-40B4-BE49-F238E27FC236}">
                <a16:creationId xmlns:a16="http://schemas.microsoft.com/office/drawing/2014/main" id="{3C874F53-09F4-EE40-74D4-63978CFF8CF8}"/>
              </a:ext>
            </a:extLst>
          </p:cNvPr>
          <p:cNvPicPr>
            <a:picLocks noChangeAspect="1"/>
          </p:cNvPicPr>
          <p:nvPr userDrawn="1"/>
        </p:nvPicPr>
        <p:blipFill rotWithShape="1">
          <a:blip r:embed="rId2"/>
          <a:srcRect l="45748" t="45866"/>
          <a:stretch/>
        </p:blipFill>
        <p:spPr>
          <a:xfrm>
            <a:off x="-1" y="0"/>
            <a:ext cx="1996870" cy="2005144"/>
          </a:xfrm>
          <a:prstGeom prst="rect">
            <a:avLst/>
          </a:prstGeom>
        </p:spPr>
      </p:pic>
      <p:pic>
        <p:nvPicPr>
          <p:cNvPr id="11" name="Imagen 10">
            <a:extLst>
              <a:ext uri="{FF2B5EF4-FFF2-40B4-BE49-F238E27FC236}">
                <a16:creationId xmlns:a16="http://schemas.microsoft.com/office/drawing/2014/main" id="{40FBED38-D5AA-1732-6458-DD1D7CC5137A}"/>
              </a:ext>
            </a:extLst>
          </p:cNvPr>
          <p:cNvPicPr>
            <a:picLocks noChangeAspect="1"/>
          </p:cNvPicPr>
          <p:nvPr userDrawn="1"/>
        </p:nvPicPr>
        <p:blipFill rotWithShape="1">
          <a:blip r:embed="rId3"/>
          <a:srcRect t="18182" r="20489"/>
          <a:stretch/>
        </p:blipFill>
        <p:spPr>
          <a:xfrm>
            <a:off x="9832769" y="0"/>
            <a:ext cx="2359232" cy="582078"/>
          </a:xfrm>
          <a:prstGeom prst="rect">
            <a:avLst/>
          </a:prstGeom>
        </p:spPr>
      </p:pic>
      <p:pic>
        <p:nvPicPr>
          <p:cNvPr id="12" name="Imagen 11">
            <a:extLst>
              <a:ext uri="{FF2B5EF4-FFF2-40B4-BE49-F238E27FC236}">
                <a16:creationId xmlns:a16="http://schemas.microsoft.com/office/drawing/2014/main" id="{7CB95394-3A7C-2BCF-50AE-AB27174E18E3}"/>
              </a:ext>
            </a:extLst>
          </p:cNvPr>
          <p:cNvPicPr>
            <a:picLocks noChangeAspect="1"/>
          </p:cNvPicPr>
          <p:nvPr userDrawn="1"/>
        </p:nvPicPr>
        <p:blipFill>
          <a:blip r:embed="rId4"/>
          <a:stretch>
            <a:fillRect/>
          </a:stretch>
        </p:blipFill>
        <p:spPr>
          <a:xfrm rot="16200000">
            <a:off x="1424161" y="6225354"/>
            <a:ext cx="556487" cy="556487"/>
          </a:xfrm>
          <a:prstGeom prst="rect">
            <a:avLst/>
          </a:prstGeom>
        </p:spPr>
      </p:pic>
      <p:pic>
        <p:nvPicPr>
          <p:cNvPr id="13" name="Imagen 12">
            <a:extLst>
              <a:ext uri="{FF2B5EF4-FFF2-40B4-BE49-F238E27FC236}">
                <a16:creationId xmlns:a16="http://schemas.microsoft.com/office/drawing/2014/main" id="{38AE5B23-CF63-DC2B-2DA3-AC5FB941D0EA}"/>
              </a:ext>
            </a:extLst>
          </p:cNvPr>
          <p:cNvPicPr>
            <a:picLocks noChangeAspect="1"/>
          </p:cNvPicPr>
          <p:nvPr userDrawn="1"/>
        </p:nvPicPr>
        <p:blipFill>
          <a:blip r:embed="rId5"/>
          <a:stretch>
            <a:fillRect/>
          </a:stretch>
        </p:blipFill>
        <p:spPr>
          <a:xfrm rot="16200000">
            <a:off x="440440" y="5483188"/>
            <a:ext cx="318007" cy="318007"/>
          </a:xfrm>
          <a:prstGeom prst="rect">
            <a:avLst/>
          </a:prstGeom>
        </p:spPr>
      </p:pic>
      <p:pic>
        <p:nvPicPr>
          <p:cNvPr id="14" name="Imagen 13">
            <a:extLst>
              <a:ext uri="{FF2B5EF4-FFF2-40B4-BE49-F238E27FC236}">
                <a16:creationId xmlns:a16="http://schemas.microsoft.com/office/drawing/2014/main" id="{487BFE25-F63B-C676-8B3A-3B5DF7BA8F4B}"/>
              </a:ext>
            </a:extLst>
          </p:cNvPr>
          <p:cNvPicPr>
            <a:picLocks noChangeAspect="1"/>
          </p:cNvPicPr>
          <p:nvPr userDrawn="1"/>
        </p:nvPicPr>
        <p:blipFill>
          <a:blip r:embed="rId6"/>
          <a:stretch>
            <a:fillRect/>
          </a:stretch>
        </p:blipFill>
        <p:spPr>
          <a:xfrm rot="16200000">
            <a:off x="156518" y="5117821"/>
            <a:ext cx="283922" cy="283922"/>
          </a:xfrm>
          <a:prstGeom prst="rect">
            <a:avLst/>
          </a:prstGeom>
        </p:spPr>
      </p:pic>
      <p:pic>
        <p:nvPicPr>
          <p:cNvPr id="15" name="Imagen 14">
            <a:extLst>
              <a:ext uri="{FF2B5EF4-FFF2-40B4-BE49-F238E27FC236}">
                <a16:creationId xmlns:a16="http://schemas.microsoft.com/office/drawing/2014/main" id="{C4A11D1E-B593-BCC0-19E2-AA0A7C4A0931}"/>
              </a:ext>
            </a:extLst>
          </p:cNvPr>
          <p:cNvPicPr>
            <a:picLocks noChangeAspect="1"/>
          </p:cNvPicPr>
          <p:nvPr userDrawn="1"/>
        </p:nvPicPr>
        <p:blipFill rotWithShape="1">
          <a:blip r:embed="rId7"/>
          <a:srcRect l="42196" b="56176"/>
          <a:stretch/>
        </p:blipFill>
        <p:spPr>
          <a:xfrm>
            <a:off x="0" y="5882640"/>
            <a:ext cx="1280078" cy="975360"/>
          </a:xfrm>
          <a:prstGeom prst="rect">
            <a:avLst/>
          </a:prstGeom>
        </p:spPr>
      </p:pic>
      <p:pic>
        <p:nvPicPr>
          <p:cNvPr id="22" name="Imagen 21">
            <a:extLst>
              <a:ext uri="{FF2B5EF4-FFF2-40B4-BE49-F238E27FC236}">
                <a16:creationId xmlns:a16="http://schemas.microsoft.com/office/drawing/2014/main" id="{B1FF80F1-B818-DEA9-24C0-CF15088AFC26}"/>
              </a:ext>
            </a:extLst>
          </p:cNvPr>
          <p:cNvPicPr>
            <a:picLocks noChangeAspect="1"/>
          </p:cNvPicPr>
          <p:nvPr userDrawn="1"/>
        </p:nvPicPr>
        <p:blipFill>
          <a:blip r:embed="rId8"/>
          <a:stretch>
            <a:fillRect/>
          </a:stretch>
        </p:blipFill>
        <p:spPr>
          <a:xfrm>
            <a:off x="11318788" y="6135411"/>
            <a:ext cx="583335" cy="583335"/>
          </a:xfrm>
          <a:prstGeom prst="rect">
            <a:avLst/>
          </a:prstGeom>
        </p:spPr>
      </p:pic>
      <p:pic>
        <p:nvPicPr>
          <p:cNvPr id="2" name="Imagen 1">
            <a:extLst>
              <a:ext uri="{FF2B5EF4-FFF2-40B4-BE49-F238E27FC236}">
                <a16:creationId xmlns:a16="http://schemas.microsoft.com/office/drawing/2014/main" id="{0D808D7E-8A34-7ADB-D69A-34D772218516}"/>
              </a:ext>
            </a:extLst>
          </p:cNvPr>
          <p:cNvPicPr>
            <a:picLocks noChangeAspect="1"/>
          </p:cNvPicPr>
          <p:nvPr userDrawn="1"/>
        </p:nvPicPr>
        <p:blipFill rotWithShape="1">
          <a:blip r:embed="rId9"/>
          <a:srcRect l="-1" r="25278" b="31238"/>
          <a:stretch/>
        </p:blipFill>
        <p:spPr>
          <a:xfrm>
            <a:off x="6096000" y="1248305"/>
            <a:ext cx="6096000" cy="5609696"/>
          </a:xfrm>
          <a:prstGeom prst="rect">
            <a:avLst/>
          </a:prstGeom>
        </p:spPr>
      </p:pic>
      <p:pic>
        <p:nvPicPr>
          <p:cNvPr id="4" name="Imagen 3">
            <a:extLst>
              <a:ext uri="{FF2B5EF4-FFF2-40B4-BE49-F238E27FC236}">
                <a16:creationId xmlns:a16="http://schemas.microsoft.com/office/drawing/2014/main" id="{24CE04A7-691C-CC16-2150-8ED631DAC065}"/>
              </a:ext>
            </a:extLst>
          </p:cNvPr>
          <p:cNvPicPr>
            <a:picLocks noChangeAspect="1"/>
          </p:cNvPicPr>
          <p:nvPr userDrawn="1"/>
        </p:nvPicPr>
        <p:blipFill>
          <a:blip r:embed="rId8"/>
          <a:stretch>
            <a:fillRect/>
          </a:stretch>
        </p:blipFill>
        <p:spPr>
          <a:xfrm>
            <a:off x="11316998" y="6135410"/>
            <a:ext cx="583335" cy="583335"/>
          </a:xfrm>
          <a:prstGeom prst="rect">
            <a:avLst/>
          </a:prstGeom>
        </p:spPr>
      </p:pic>
      <p:pic>
        <p:nvPicPr>
          <p:cNvPr id="3" name="Imagen 2">
            <a:extLst>
              <a:ext uri="{FF2B5EF4-FFF2-40B4-BE49-F238E27FC236}">
                <a16:creationId xmlns:a16="http://schemas.microsoft.com/office/drawing/2014/main" id="{F1586F1A-54EA-3988-34C3-0C13D45B3CFB}"/>
              </a:ext>
            </a:extLst>
          </p:cNvPr>
          <p:cNvPicPr>
            <a:picLocks noChangeAspect="1"/>
          </p:cNvPicPr>
          <p:nvPr userDrawn="1"/>
        </p:nvPicPr>
        <p:blipFill>
          <a:blip r:embed="rId10"/>
          <a:stretch>
            <a:fillRect/>
          </a:stretch>
        </p:blipFill>
        <p:spPr>
          <a:xfrm>
            <a:off x="120585" y="110348"/>
            <a:ext cx="988168" cy="979266"/>
          </a:xfrm>
          <a:prstGeom prst="rect">
            <a:avLst/>
          </a:prstGeom>
        </p:spPr>
      </p:pic>
    </p:spTree>
    <p:extLst>
      <p:ext uri="{BB962C8B-B14F-4D97-AF65-F5344CB8AC3E}">
        <p14:creationId xmlns:p14="http://schemas.microsoft.com/office/powerpoint/2010/main" val="1598746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524CAF-F383-EA3C-B997-302B155522A6}"/>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AR"/>
          </a:p>
        </p:txBody>
      </p:sp>
      <p:sp>
        <p:nvSpPr>
          <p:cNvPr id="3" name="Marcador de texto vertical 2">
            <a:extLst>
              <a:ext uri="{FF2B5EF4-FFF2-40B4-BE49-F238E27FC236}">
                <a16:creationId xmlns:a16="http://schemas.microsoft.com/office/drawing/2014/main" id="{CBA8FE8E-7BD9-E48F-62F6-65A178C8A21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4DB8D9A2-2CEE-54F4-E1AD-CE09C712B9AD}"/>
              </a:ext>
            </a:extLst>
          </p:cNvPr>
          <p:cNvSpPr>
            <a:spLocks noGrp="1"/>
          </p:cNvSpPr>
          <p:nvPr>
            <p:ph type="dt" sz="half" idx="10"/>
          </p:nvPr>
        </p:nvSpPr>
        <p:spPr/>
        <p:txBody>
          <a:bodyPr/>
          <a:lstStyle/>
          <a:p>
            <a:fld id="{8A82D7A4-D05D-B349-A996-BFAA806DCFAF}" type="datetimeFigureOut">
              <a:rPr lang="es-AR" smtClean="0"/>
              <a:t>22/8/23</a:t>
            </a:fld>
            <a:endParaRPr lang="es-AR"/>
          </a:p>
        </p:txBody>
      </p:sp>
      <p:sp>
        <p:nvSpPr>
          <p:cNvPr id="5" name="Marcador de pie de página 4">
            <a:extLst>
              <a:ext uri="{FF2B5EF4-FFF2-40B4-BE49-F238E27FC236}">
                <a16:creationId xmlns:a16="http://schemas.microsoft.com/office/drawing/2014/main" id="{DD22E339-9CE1-9B5A-14CB-F92FE7208F96}"/>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3AF2BF46-6962-580A-E921-7D487E489A90}"/>
              </a:ext>
            </a:extLst>
          </p:cNvPr>
          <p:cNvSpPr>
            <a:spLocks noGrp="1"/>
          </p:cNvSpPr>
          <p:nvPr>
            <p:ph type="sldNum" sz="quarter" idx="12"/>
          </p:nvPr>
        </p:nvSpPr>
        <p:spPr/>
        <p:txBody>
          <a:bodyPr/>
          <a:lstStyle/>
          <a:p>
            <a:fld id="{26A223DD-361F-7449-9F03-05C955E8A09F}" type="slidenum">
              <a:rPr lang="es-AR" smtClean="0"/>
              <a:t>‹#›</a:t>
            </a:fld>
            <a:endParaRPr lang="es-AR"/>
          </a:p>
        </p:txBody>
      </p:sp>
    </p:spTree>
    <p:extLst>
      <p:ext uri="{BB962C8B-B14F-4D97-AF65-F5344CB8AC3E}">
        <p14:creationId xmlns:p14="http://schemas.microsoft.com/office/powerpoint/2010/main" val="624682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sp>
        <p:nvSpPr>
          <p:cNvPr id="61" name="Marcador de texto 59">
            <a:extLst>
              <a:ext uri="{FF2B5EF4-FFF2-40B4-BE49-F238E27FC236}">
                <a16:creationId xmlns:a16="http://schemas.microsoft.com/office/drawing/2014/main" id="{7740A876-9CAB-2B54-283B-DEE1402CF0EC}"/>
              </a:ext>
            </a:extLst>
          </p:cNvPr>
          <p:cNvSpPr>
            <a:spLocks noGrp="1"/>
          </p:cNvSpPr>
          <p:nvPr>
            <p:ph type="body" sz="quarter" idx="12" hasCustomPrompt="1"/>
          </p:nvPr>
        </p:nvSpPr>
        <p:spPr>
          <a:xfrm>
            <a:off x="4813300" y="938504"/>
            <a:ext cx="2565400" cy="241300"/>
          </a:xfrm>
        </p:spPr>
        <p:txBody>
          <a:bodyPr>
            <a:noAutofit/>
          </a:bodyPr>
          <a:lstStyle>
            <a:lvl1pPr marL="0" indent="0">
              <a:buNone/>
              <a:defRPr sz="1400" b="0" i="0">
                <a:solidFill>
                  <a:srgbClr val="21264E"/>
                </a:solidFill>
                <a:latin typeface="Sofia Pro Medium"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Subtitle: Sofia pro 14 regular</a:t>
            </a:r>
          </a:p>
        </p:txBody>
      </p:sp>
      <p:sp>
        <p:nvSpPr>
          <p:cNvPr id="62" name="Marcador de texto 59">
            <a:extLst>
              <a:ext uri="{FF2B5EF4-FFF2-40B4-BE49-F238E27FC236}">
                <a16:creationId xmlns:a16="http://schemas.microsoft.com/office/drawing/2014/main" id="{4D82B3A9-95C1-0E61-E7C4-07B74BB4FF4E}"/>
              </a:ext>
            </a:extLst>
          </p:cNvPr>
          <p:cNvSpPr>
            <a:spLocks noGrp="1"/>
          </p:cNvSpPr>
          <p:nvPr>
            <p:ph type="body" sz="quarter" idx="11" hasCustomPrompt="1"/>
          </p:nvPr>
        </p:nvSpPr>
        <p:spPr>
          <a:xfrm>
            <a:off x="4337050" y="560096"/>
            <a:ext cx="3517900" cy="368300"/>
          </a:xfrm>
        </p:spPr>
        <p:txBody>
          <a:bodyPr>
            <a:noAutofit/>
          </a:bodyPr>
          <a:lstStyle>
            <a:lvl1pPr marL="0" indent="0">
              <a:buNone/>
              <a:defRPr sz="24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err="1"/>
              <a:t>Title:Navigo</a:t>
            </a:r>
            <a:r>
              <a:rPr lang="en-US" noProof="0" dirty="0"/>
              <a:t> 24 regular</a:t>
            </a:r>
          </a:p>
        </p:txBody>
      </p:sp>
      <p:sp>
        <p:nvSpPr>
          <p:cNvPr id="63" name="Marcador de texto 59">
            <a:extLst>
              <a:ext uri="{FF2B5EF4-FFF2-40B4-BE49-F238E27FC236}">
                <a16:creationId xmlns:a16="http://schemas.microsoft.com/office/drawing/2014/main" id="{3435F0C6-7031-FCC7-8565-C3F887823DBF}"/>
              </a:ext>
            </a:extLst>
          </p:cNvPr>
          <p:cNvSpPr>
            <a:spLocks noGrp="1"/>
          </p:cNvSpPr>
          <p:nvPr>
            <p:ph type="body" sz="quarter" idx="13" hasCustomPrompt="1"/>
          </p:nvPr>
        </p:nvSpPr>
        <p:spPr>
          <a:xfrm>
            <a:off x="939800" y="1978605"/>
            <a:ext cx="4216400" cy="304800"/>
          </a:xfrm>
        </p:spPr>
        <p:txBody>
          <a:bodyPr>
            <a:noAutofit/>
          </a:bodyPr>
          <a:lstStyle>
            <a:lvl1pPr marL="0" indent="0">
              <a:buNone/>
              <a:defRPr sz="18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Sofia pro 18 bold</a:t>
            </a:r>
          </a:p>
          <a:p>
            <a:pPr lvl="0"/>
            <a:endParaRPr lang="en-US" noProof="0" dirty="0"/>
          </a:p>
        </p:txBody>
      </p:sp>
      <p:sp>
        <p:nvSpPr>
          <p:cNvPr id="66" name="Marcador de texto 59">
            <a:extLst>
              <a:ext uri="{FF2B5EF4-FFF2-40B4-BE49-F238E27FC236}">
                <a16:creationId xmlns:a16="http://schemas.microsoft.com/office/drawing/2014/main" id="{5C283C7C-C2ED-4154-9AAD-C9BD996F7A44}"/>
              </a:ext>
            </a:extLst>
          </p:cNvPr>
          <p:cNvSpPr>
            <a:spLocks noGrp="1"/>
          </p:cNvSpPr>
          <p:nvPr>
            <p:ph type="body" sz="quarter" idx="15" hasCustomPrompt="1"/>
          </p:nvPr>
        </p:nvSpPr>
        <p:spPr>
          <a:xfrm>
            <a:off x="939800" y="2297588"/>
            <a:ext cx="4216400" cy="1993900"/>
          </a:xfrm>
        </p:spPr>
        <p:txBody>
          <a:bodyPr>
            <a:noAutofit/>
          </a:bodyPr>
          <a:lstStyle>
            <a:lvl1pPr marL="0" indent="0">
              <a:buNone/>
              <a:defRPr sz="1400" b="0" i="0">
                <a:solidFill>
                  <a:schemeClr val="bg1"/>
                </a:solidFill>
                <a:latin typeface="Sofia Pro Regular"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Text: Sofia Pro regular 14 </a:t>
            </a:r>
          </a:p>
          <a:p>
            <a:pPr lvl="0"/>
            <a:endParaRPr lang="en-US" noProof="0" dirty="0"/>
          </a:p>
        </p:txBody>
      </p:sp>
      <p:sp>
        <p:nvSpPr>
          <p:cNvPr id="69" name="Marcador de posición de imagen 1">
            <a:extLst>
              <a:ext uri="{FF2B5EF4-FFF2-40B4-BE49-F238E27FC236}">
                <a16:creationId xmlns:a16="http://schemas.microsoft.com/office/drawing/2014/main" id="{C8E4C341-D8A7-5546-76C1-8BAE3C4E1834}"/>
              </a:ext>
            </a:extLst>
          </p:cNvPr>
          <p:cNvSpPr>
            <a:spLocks noGrp="1"/>
          </p:cNvSpPr>
          <p:nvPr>
            <p:ph type="pic" sz="quarter" idx="10"/>
          </p:nvPr>
        </p:nvSpPr>
        <p:spPr>
          <a:xfrm>
            <a:off x="6096000" y="1972776"/>
            <a:ext cx="5287045" cy="3890141"/>
          </a:xfrm>
        </p:spPr>
      </p:sp>
      <p:sp>
        <p:nvSpPr>
          <p:cNvPr id="77" name="Marcador de texto 59">
            <a:extLst>
              <a:ext uri="{FF2B5EF4-FFF2-40B4-BE49-F238E27FC236}">
                <a16:creationId xmlns:a16="http://schemas.microsoft.com/office/drawing/2014/main" id="{22D78ABC-0D48-4B4C-BD80-CB81B53156B8}"/>
              </a:ext>
            </a:extLst>
          </p:cNvPr>
          <p:cNvSpPr>
            <a:spLocks noGrp="1"/>
          </p:cNvSpPr>
          <p:nvPr>
            <p:ph type="body" sz="quarter" idx="14" hasCustomPrompt="1"/>
          </p:nvPr>
        </p:nvSpPr>
        <p:spPr>
          <a:xfrm>
            <a:off x="10109200" y="139700"/>
            <a:ext cx="1854200" cy="266700"/>
          </a:xfrm>
        </p:spPr>
        <p:txBody>
          <a:bodyPr>
            <a:noAutofit/>
          </a:bodyPr>
          <a:lstStyle>
            <a:lvl1pPr marL="0" indent="0">
              <a:buNone/>
              <a:defRPr sz="16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a:t>Sofia pro 16 bold</a:t>
            </a:r>
          </a:p>
        </p:txBody>
      </p:sp>
      <p:sp>
        <p:nvSpPr>
          <p:cNvPr id="78" name="Marcador de texto 59">
            <a:extLst>
              <a:ext uri="{FF2B5EF4-FFF2-40B4-BE49-F238E27FC236}">
                <a16:creationId xmlns:a16="http://schemas.microsoft.com/office/drawing/2014/main" id="{08FE49BA-4FAB-D3D6-09B3-99A8EE1BBDB4}"/>
              </a:ext>
            </a:extLst>
          </p:cNvPr>
          <p:cNvSpPr>
            <a:spLocks noGrp="1"/>
          </p:cNvSpPr>
          <p:nvPr>
            <p:ph type="body" sz="quarter" idx="21" hasCustomPrompt="1"/>
          </p:nvPr>
        </p:nvSpPr>
        <p:spPr>
          <a:xfrm>
            <a:off x="11398503" y="6290631"/>
            <a:ext cx="456424" cy="308473"/>
          </a:xfrm>
        </p:spPr>
        <p:txBody>
          <a:bodyPr>
            <a:noAutofit/>
          </a:bodyPr>
          <a:lstStyle>
            <a:lvl1pPr marL="0" indent="0">
              <a:buNone/>
              <a:defRPr sz="18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s-MX" dirty="0"/>
              <a:t>Nª</a:t>
            </a:r>
          </a:p>
        </p:txBody>
      </p:sp>
      <p:pic>
        <p:nvPicPr>
          <p:cNvPr id="2" name="Imagen 1">
            <a:extLst>
              <a:ext uri="{FF2B5EF4-FFF2-40B4-BE49-F238E27FC236}">
                <a16:creationId xmlns:a16="http://schemas.microsoft.com/office/drawing/2014/main" id="{E8708433-4DF6-9F3D-B5B2-BB7F9581698F}"/>
              </a:ext>
            </a:extLst>
          </p:cNvPr>
          <p:cNvPicPr>
            <a:picLocks noChangeAspect="1"/>
          </p:cNvPicPr>
          <p:nvPr userDrawn="1"/>
        </p:nvPicPr>
        <p:blipFill>
          <a:blip r:embed="rId8"/>
          <a:stretch>
            <a:fillRect/>
          </a:stretch>
        </p:blipFill>
        <p:spPr>
          <a:xfrm>
            <a:off x="120585" y="110348"/>
            <a:ext cx="988168" cy="979266"/>
          </a:xfrm>
          <a:prstGeom prst="rect">
            <a:avLst/>
          </a:prstGeom>
        </p:spPr>
      </p:pic>
    </p:spTree>
    <p:extLst>
      <p:ext uri="{BB962C8B-B14F-4D97-AF65-F5344CB8AC3E}">
        <p14:creationId xmlns:p14="http://schemas.microsoft.com/office/powerpoint/2010/main" val="3064571193"/>
      </p:ext>
    </p:extLst>
  </p:cSld>
  <p:clrMapOvr>
    <a:masterClrMapping/>
  </p:clrMapOvr>
  <p:extLst>
    <p:ext uri="{DCECCB84-F9BA-43D5-87BE-67443E8EF086}">
      <p15:sldGuideLst xmlns:p15="http://schemas.microsoft.com/office/powerpoint/2012/main">
        <p15:guide id="1" orient="horz" pos="958" userDrawn="1">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Dos objet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A0979173-304C-0F86-5BC3-9ED78B946890}"/>
              </a:ext>
            </a:extLst>
          </p:cNvPr>
          <p:cNvSpPr/>
          <p:nvPr userDrawn="1"/>
        </p:nvSpPr>
        <p:spPr>
          <a:xfrm>
            <a:off x="6096000" y="0"/>
            <a:ext cx="6096000" cy="6858000"/>
          </a:xfrm>
          <a:prstGeom prst="rect">
            <a:avLst/>
          </a:prstGeom>
          <a:solidFill>
            <a:srgbClr val="2325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sp>
        <p:nvSpPr>
          <p:cNvPr id="63" name="Marcador de texto 59">
            <a:extLst>
              <a:ext uri="{FF2B5EF4-FFF2-40B4-BE49-F238E27FC236}">
                <a16:creationId xmlns:a16="http://schemas.microsoft.com/office/drawing/2014/main" id="{3435F0C6-7031-FCC7-8565-C3F887823DBF}"/>
              </a:ext>
            </a:extLst>
          </p:cNvPr>
          <p:cNvSpPr>
            <a:spLocks noGrp="1"/>
          </p:cNvSpPr>
          <p:nvPr>
            <p:ph type="body" sz="quarter" idx="13" hasCustomPrompt="1"/>
          </p:nvPr>
        </p:nvSpPr>
        <p:spPr>
          <a:xfrm>
            <a:off x="939800" y="1978605"/>
            <a:ext cx="4216400" cy="304800"/>
          </a:xfrm>
        </p:spPr>
        <p:txBody>
          <a:bodyPr>
            <a:noAutofit/>
          </a:bodyPr>
          <a:lstStyle>
            <a:lvl1pPr marL="0" indent="0">
              <a:buNone/>
              <a:defRPr sz="18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Sofia pro 18 bold</a:t>
            </a:r>
          </a:p>
          <a:p>
            <a:pPr lvl="0"/>
            <a:endParaRPr lang="en-US" noProof="0" dirty="0"/>
          </a:p>
        </p:txBody>
      </p:sp>
      <p:sp>
        <p:nvSpPr>
          <p:cNvPr id="66" name="Marcador de texto 59">
            <a:extLst>
              <a:ext uri="{FF2B5EF4-FFF2-40B4-BE49-F238E27FC236}">
                <a16:creationId xmlns:a16="http://schemas.microsoft.com/office/drawing/2014/main" id="{5C283C7C-C2ED-4154-9AAD-C9BD996F7A44}"/>
              </a:ext>
            </a:extLst>
          </p:cNvPr>
          <p:cNvSpPr>
            <a:spLocks noGrp="1"/>
          </p:cNvSpPr>
          <p:nvPr>
            <p:ph type="body" sz="quarter" idx="15" hasCustomPrompt="1"/>
          </p:nvPr>
        </p:nvSpPr>
        <p:spPr>
          <a:xfrm>
            <a:off x="939800" y="2297588"/>
            <a:ext cx="4216400" cy="1993900"/>
          </a:xfrm>
        </p:spPr>
        <p:txBody>
          <a:bodyPr>
            <a:noAutofit/>
          </a:bodyPr>
          <a:lstStyle>
            <a:lvl1pPr marL="0" indent="0">
              <a:buNone/>
              <a:defRPr sz="1400" b="0" i="0">
                <a:solidFill>
                  <a:schemeClr val="bg1"/>
                </a:solidFill>
                <a:latin typeface="Sofia Pro Regular"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Text: Sofia Pro regular 14 </a:t>
            </a:r>
          </a:p>
          <a:p>
            <a:pPr lvl="0"/>
            <a:endParaRPr lang="en-US" noProof="0" dirty="0"/>
          </a:p>
        </p:txBody>
      </p:sp>
      <p:sp>
        <p:nvSpPr>
          <p:cNvPr id="77" name="Marcador de texto 59">
            <a:extLst>
              <a:ext uri="{FF2B5EF4-FFF2-40B4-BE49-F238E27FC236}">
                <a16:creationId xmlns:a16="http://schemas.microsoft.com/office/drawing/2014/main" id="{22D78ABC-0D48-4B4C-BD80-CB81B53156B8}"/>
              </a:ext>
            </a:extLst>
          </p:cNvPr>
          <p:cNvSpPr>
            <a:spLocks noGrp="1"/>
          </p:cNvSpPr>
          <p:nvPr>
            <p:ph type="body" sz="quarter" idx="14" hasCustomPrompt="1"/>
          </p:nvPr>
        </p:nvSpPr>
        <p:spPr>
          <a:xfrm>
            <a:off x="10109200" y="139700"/>
            <a:ext cx="1854200" cy="266700"/>
          </a:xfrm>
        </p:spPr>
        <p:txBody>
          <a:bodyPr>
            <a:noAutofit/>
          </a:bodyPr>
          <a:lstStyle>
            <a:lvl1pPr marL="0" indent="0">
              <a:buNone/>
              <a:defRPr sz="16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a:t>Sofia pro 16 bold</a:t>
            </a:r>
          </a:p>
        </p:txBody>
      </p:sp>
      <p:sp>
        <p:nvSpPr>
          <p:cNvPr id="78" name="Marcador de texto 59">
            <a:extLst>
              <a:ext uri="{FF2B5EF4-FFF2-40B4-BE49-F238E27FC236}">
                <a16:creationId xmlns:a16="http://schemas.microsoft.com/office/drawing/2014/main" id="{08FE49BA-4FAB-D3D6-09B3-99A8EE1BBDB4}"/>
              </a:ext>
            </a:extLst>
          </p:cNvPr>
          <p:cNvSpPr>
            <a:spLocks noGrp="1"/>
          </p:cNvSpPr>
          <p:nvPr>
            <p:ph type="body" sz="quarter" idx="21" hasCustomPrompt="1"/>
          </p:nvPr>
        </p:nvSpPr>
        <p:spPr>
          <a:xfrm>
            <a:off x="11398503" y="6290631"/>
            <a:ext cx="456424" cy="308473"/>
          </a:xfrm>
        </p:spPr>
        <p:txBody>
          <a:bodyPr>
            <a:noAutofit/>
          </a:bodyPr>
          <a:lstStyle>
            <a:lvl1pPr marL="0" indent="0">
              <a:buNone/>
              <a:defRPr sz="18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s-MX" dirty="0"/>
              <a:t>Nª</a:t>
            </a:r>
          </a:p>
        </p:txBody>
      </p:sp>
      <p:pic>
        <p:nvPicPr>
          <p:cNvPr id="2" name="Imagen 1">
            <a:extLst>
              <a:ext uri="{FF2B5EF4-FFF2-40B4-BE49-F238E27FC236}">
                <a16:creationId xmlns:a16="http://schemas.microsoft.com/office/drawing/2014/main" id="{E8708433-4DF6-9F3D-B5B2-BB7F9581698F}"/>
              </a:ext>
            </a:extLst>
          </p:cNvPr>
          <p:cNvPicPr>
            <a:picLocks noChangeAspect="1"/>
          </p:cNvPicPr>
          <p:nvPr userDrawn="1"/>
        </p:nvPicPr>
        <p:blipFill>
          <a:blip r:embed="rId8"/>
          <a:stretch>
            <a:fillRect/>
          </a:stretch>
        </p:blipFill>
        <p:spPr>
          <a:xfrm>
            <a:off x="120585" y="110348"/>
            <a:ext cx="988168" cy="979266"/>
          </a:xfrm>
          <a:prstGeom prst="rect">
            <a:avLst/>
          </a:prstGeom>
        </p:spPr>
      </p:pic>
    </p:spTree>
    <p:extLst>
      <p:ext uri="{BB962C8B-B14F-4D97-AF65-F5344CB8AC3E}">
        <p14:creationId xmlns:p14="http://schemas.microsoft.com/office/powerpoint/2010/main" val="1179658466"/>
      </p:ext>
    </p:extLst>
  </p:cSld>
  <p:clrMapOvr>
    <a:masterClrMapping/>
  </p:clrMapOvr>
  <p:extLst>
    <p:ext uri="{DCECCB84-F9BA-43D5-87BE-67443E8EF086}">
      <p15:sldGuideLst xmlns:p15="http://schemas.microsoft.com/office/powerpoint/2012/main">
        <p15:guide id="1" orient="horz" pos="958">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0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sp>
        <p:nvSpPr>
          <p:cNvPr id="61" name="Marcador de texto 59">
            <a:extLst>
              <a:ext uri="{FF2B5EF4-FFF2-40B4-BE49-F238E27FC236}">
                <a16:creationId xmlns:a16="http://schemas.microsoft.com/office/drawing/2014/main" id="{7740A876-9CAB-2B54-283B-DEE1402CF0EC}"/>
              </a:ext>
            </a:extLst>
          </p:cNvPr>
          <p:cNvSpPr>
            <a:spLocks noGrp="1"/>
          </p:cNvSpPr>
          <p:nvPr>
            <p:ph type="body" sz="quarter" idx="12" hasCustomPrompt="1"/>
          </p:nvPr>
        </p:nvSpPr>
        <p:spPr>
          <a:xfrm>
            <a:off x="4813300" y="938504"/>
            <a:ext cx="2565400" cy="241300"/>
          </a:xfrm>
        </p:spPr>
        <p:txBody>
          <a:bodyPr>
            <a:noAutofit/>
          </a:bodyPr>
          <a:lstStyle>
            <a:lvl1pPr marL="0" indent="0">
              <a:buNone/>
              <a:defRPr sz="1400" b="0" i="0">
                <a:solidFill>
                  <a:srgbClr val="21264E"/>
                </a:solidFill>
                <a:latin typeface="Sofia Pro Medium"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Subtitle: Sofia pro 14 regular</a:t>
            </a:r>
          </a:p>
        </p:txBody>
      </p:sp>
      <p:sp>
        <p:nvSpPr>
          <p:cNvPr id="62" name="Marcador de texto 59">
            <a:extLst>
              <a:ext uri="{FF2B5EF4-FFF2-40B4-BE49-F238E27FC236}">
                <a16:creationId xmlns:a16="http://schemas.microsoft.com/office/drawing/2014/main" id="{4D82B3A9-95C1-0E61-E7C4-07B74BB4FF4E}"/>
              </a:ext>
            </a:extLst>
          </p:cNvPr>
          <p:cNvSpPr>
            <a:spLocks noGrp="1"/>
          </p:cNvSpPr>
          <p:nvPr>
            <p:ph type="body" sz="quarter" idx="11" hasCustomPrompt="1"/>
          </p:nvPr>
        </p:nvSpPr>
        <p:spPr>
          <a:xfrm>
            <a:off x="4337050" y="560096"/>
            <a:ext cx="3517900" cy="368300"/>
          </a:xfrm>
        </p:spPr>
        <p:txBody>
          <a:bodyPr>
            <a:noAutofit/>
          </a:bodyPr>
          <a:lstStyle>
            <a:lvl1pPr marL="0" indent="0">
              <a:buNone/>
              <a:defRPr sz="24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err="1"/>
              <a:t>Title:Navigo</a:t>
            </a:r>
            <a:r>
              <a:rPr lang="en-US" noProof="0" dirty="0"/>
              <a:t> 24 regular</a:t>
            </a:r>
          </a:p>
        </p:txBody>
      </p:sp>
      <p:sp>
        <p:nvSpPr>
          <p:cNvPr id="77" name="Marcador de texto 59">
            <a:extLst>
              <a:ext uri="{FF2B5EF4-FFF2-40B4-BE49-F238E27FC236}">
                <a16:creationId xmlns:a16="http://schemas.microsoft.com/office/drawing/2014/main" id="{22D78ABC-0D48-4B4C-BD80-CB81B53156B8}"/>
              </a:ext>
            </a:extLst>
          </p:cNvPr>
          <p:cNvSpPr>
            <a:spLocks noGrp="1"/>
          </p:cNvSpPr>
          <p:nvPr>
            <p:ph type="body" sz="quarter" idx="14" hasCustomPrompt="1"/>
          </p:nvPr>
        </p:nvSpPr>
        <p:spPr>
          <a:xfrm>
            <a:off x="10109200" y="139700"/>
            <a:ext cx="1854200" cy="266700"/>
          </a:xfrm>
        </p:spPr>
        <p:txBody>
          <a:bodyPr>
            <a:noAutofit/>
          </a:bodyPr>
          <a:lstStyle>
            <a:lvl1pPr marL="0" indent="0">
              <a:buNone/>
              <a:defRPr sz="16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a:t>Sofia pro 16 bold</a:t>
            </a:r>
          </a:p>
        </p:txBody>
      </p:sp>
      <p:sp>
        <p:nvSpPr>
          <p:cNvPr id="78" name="Marcador de texto 59">
            <a:extLst>
              <a:ext uri="{FF2B5EF4-FFF2-40B4-BE49-F238E27FC236}">
                <a16:creationId xmlns:a16="http://schemas.microsoft.com/office/drawing/2014/main" id="{08FE49BA-4FAB-D3D6-09B3-99A8EE1BBDB4}"/>
              </a:ext>
            </a:extLst>
          </p:cNvPr>
          <p:cNvSpPr>
            <a:spLocks noGrp="1"/>
          </p:cNvSpPr>
          <p:nvPr>
            <p:ph type="body" sz="quarter" idx="21" hasCustomPrompt="1"/>
          </p:nvPr>
        </p:nvSpPr>
        <p:spPr>
          <a:xfrm>
            <a:off x="11398503" y="6290631"/>
            <a:ext cx="456424" cy="308473"/>
          </a:xfrm>
        </p:spPr>
        <p:txBody>
          <a:bodyPr>
            <a:noAutofit/>
          </a:bodyPr>
          <a:lstStyle>
            <a:lvl1pPr marL="0" indent="0">
              <a:buNone/>
              <a:defRPr sz="18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s-MX" dirty="0"/>
              <a:t>Nª</a:t>
            </a:r>
          </a:p>
        </p:txBody>
      </p:sp>
      <p:pic>
        <p:nvPicPr>
          <p:cNvPr id="2" name="Imagen 1">
            <a:extLst>
              <a:ext uri="{FF2B5EF4-FFF2-40B4-BE49-F238E27FC236}">
                <a16:creationId xmlns:a16="http://schemas.microsoft.com/office/drawing/2014/main" id="{E8708433-4DF6-9F3D-B5B2-BB7F9581698F}"/>
              </a:ext>
            </a:extLst>
          </p:cNvPr>
          <p:cNvPicPr>
            <a:picLocks noChangeAspect="1"/>
          </p:cNvPicPr>
          <p:nvPr userDrawn="1"/>
        </p:nvPicPr>
        <p:blipFill>
          <a:blip r:embed="rId8"/>
          <a:stretch>
            <a:fillRect/>
          </a:stretch>
        </p:blipFill>
        <p:spPr>
          <a:xfrm>
            <a:off x="120585" y="110348"/>
            <a:ext cx="988168" cy="979266"/>
          </a:xfrm>
          <a:prstGeom prst="rect">
            <a:avLst/>
          </a:prstGeom>
        </p:spPr>
      </p:pic>
    </p:spTree>
    <p:extLst>
      <p:ext uri="{BB962C8B-B14F-4D97-AF65-F5344CB8AC3E}">
        <p14:creationId xmlns:p14="http://schemas.microsoft.com/office/powerpoint/2010/main" val="3569985918"/>
      </p:ext>
    </p:extLst>
  </p:cSld>
  <p:clrMapOvr>
    <a:masterClrMapping/>
  </p:clrMapOvr>
  <p:extLst>
    <p:ext uri="{DCECCB84-F9BA-43D5-87BE-67443E8EF086}">
      <p15:sldGuideLst xmlns:p15="http://schemas.microsoft.com/office/powerpoint/2012/main">
        <p15:guide id="1" orient="horz" pos="958">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Dos objetos">
    <p:spTree>
      <p:nvGrpSpPr>
        <p:cNvPr id="1" name=""/>
        <p:cNvGrpSpPr/>
        <p:nvPr/>
      </p:nvGrpSpPr>
      <p:grpSpPr>
        <a:xfrm>
          <a:off x="0" y="0"/>
          <a:ext cx="0" cy="0"/>
          <a:chOff x="0" y="0"/>
          <a:chExt cx="0" cy="0"/>
        </a:xfrm>
      </p:grpSpPr>
      <p:sp>
        <p:nvSpPr>
          <p:cNvPr id="11" name="Rectángulo redondeado 10">
            <a:extLst>
              <a:ext uri="{FF2B5EF4-FFF2-40B4-BE49-F238E27FC236}">
                <a16:creationId xmlns:a16="http://schemas.microsoft.com/office/drawing/2014/main" id="{0C697EB8-F3E4-8DF1-C02B-C637CCD9CEF3}"/>
              </a:ext>
            </a:extLst>
          </p:cNvPr>
          <p:cNvSpPr/>
          <p:nvPr userDrawn="1"/>
        </p:nvSpPr>
        <p:spPr>
          <a:xfrm>
            <a:off x="783770" y="1783829"/>
            <a:ext cx="4531807" cy="2677558"/>
          </a:xfrm>
          <a:prstGeom prst="roundRect">
            <a:avLst>
              <a:gd name="adj" fmla="val 5633"/>
            </a:avLst>
          </a:prstGeom>
          <a:solidFill>
            <a:srgbClr val="4BA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sp>
        <p:nvSpPr>
          <p:cNvPr id="61" name="Marcador de texto 59">
            <a:extLst>
              <a:ext uri="{FF2B5EF4-FFF2-40B4-BE49-F238E27FC236}">
                <a16:creationId xmlns:a16="http://schemas.microsoft.com/office/drawing/2014/main" id="{7740A876-9CAB-2B54-283B-DEE1402CF0EC}"/>
              </a:ext>
            </a:extLst>
          </p:cNvPr>
          <p:cNvSpPr>
            <a:spLocks noGrp="1"/>
          </p:cNvSpPr>
          <p:nvPr>
            <p:ph type="body" sz="quarter" idx="12" hasCustomPrompt="1"/>
          </p:nvPr>
        </p:nvSpPr>
        <p:spPr>
          <a:xfrm>
            <a:off x="4813300" y="938504"/>
            <a:ext cx="2565400" cy="241300"/>
          </a:xfrm>
        </p:spPr>
        <p:txBody>
          <a:bodyPr>
            <a:noAutofit/>
          </a:bodyPr>
          <a:lstStyle>
            <a:lvl1pPr marL="0" indent="0">
              <a:buNone/>
              <a:defRPr sz="1400" b="0" i="0">
                <a:solidFill>
                  <a:srgbClr val="21264E"/>
                </a:solidFill>
                <a:latin typeface="Sofia Pro Medium"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Subtitle: Sofia pro 14 regular</a:t>
            </a:r>
          </a:p>
        </p:txBody>
      </p:sp>
      <p:sp>
        <p:nvSpPr>
          <p:cNvPr id="62" name="Marcador de texto 59">
            <a:extLst>
              <a:ext uri="{FF2B5EF4-FFF2-40B4-BE49-F238E27FC236}">
                <a16:creationId xmlns:a16="http://schemas.microsoft.com/office/drawing/2014/main" id="{4D82B3A9-95C1-0E61-E7C4-07B74BB4FF4E}"/>
              </a:ext>
            </a:extLst>
          </p:cNvPr>
          <p:cNvSpPr>
            <a:spLocks noGrp="1"/>
          </p:cNvSpPr>
          <p:nvPr>
            <p:ph type="body" sz="quarter" idx="11" hasCustomPrompt="1"/>
          </p:nvPr>
        </p:nvSpPr>
        <p:spPr>
          <a:xfrm>
            <a:off x="4337050" y="560096"/>
            <a:ext cx="3517900" cy="368300"/>
          </a:xfrm>
        </p:spPr>
        <p:txBody>
          <a:bodyPr>
            <a:noAutofit/>
          </a:bodyPr>
          <a:lstStyle>
            <a:lvl1pPr marL="0" indent="0">
              <a:buNone/>
              <a:defRPr sz="24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err="1"/>
              <a:t>Title:Navigo</a:t>
            </a:r>
            <a:r>
              <a:rPr lang="en-US" noProof="0" dirty="0"/>
              <a:t> 24 regular</a:t>
            </a:r>
          </a:p>
        </p:txBody>
      </p:sp>
      <p:sp>
        <p:nvSpPr>
          <p:cNvPr id="63" name="Marcador de texto 59">
            <a:extLst>
              <a:ext uri="{FF2B5EF4-FFF2-40B4-BE49-F238E27FC236}">
                <a16:creationId xmlns:a16="http://schemas.microsoft.com/office/drawing/2014/main" id="{3435F0C6-7031-FCC7-8565-C3F887823DBF}"/>
              </a:ext>
            </a:extLst>
          </p:cNvPr>
          <p:cNvSpPr>
            <a:spLocks noGrp="1"/>
          </p:cNvSpPr>
          <p:nvPr>
            <p:ph type="body" sz="quarter" idx="13" hasCustomPrompt="1"/>
          </p:nvPr>
        </p:nvSpPr>
        <p:spPr>
          <a:xfrm>
            <a:off x="939800" y="1978605"/>
            <a:ext cx="4216400" cy="304800"/>
          </a:xfrm>
        </p:spPr>
        <p:txBody>
          <a:bodyPr>
            <a:noAutofit/>
          </a:bodyPr>
          <a:lstStyle>
            <a:lvl1pPr marL="0" indent="0">
              <a:buNone/>
              <a:defRPr sz="18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Sofia pro 18 bold</a:t>
            </a:r>
          </a:p>
          <a:p>
            <a:pPr lvl="0"/>
            <a:endParaRPr lang="en-US" noProof="0" dirty="0"/>
          </a:p>
        </p:txBody>
      </p:sp>
      <p:sp>
        <p:nvSpPr>
          <p:cNvPr id="66" name="Marcador de texto 59">
            <a:extLst>
              <a:ext uri="{FF2B5EF4-FFF2-40B4-BE49-F238E27FC236}">
                <a16:creationId xmlns:a16="http://schemas.microsoft.com/office/drawing/2014/main" id="{5C283C7C-C2ED-4154-9AAD-C9BD996F7A44}"/>
              </a:ext>
            </a:extLst>
          </p:cNvPr>
          <p:cNvSpPr>
            <a:spLocks noGrp="1"/>
          </p:cNvSpPr>
          <p:nvPr>
            <p:ph type="body" sz="quarter" idx="15" hasCustomPrompt="1"/>
          </p:nvPr>
        </p:nvSpPr>
        <p:spPr>
          <a:xfrm>
            <a:off x="939800" y="2297588"/>
            <a:ext cx="4216400" cy="1993900"/>
          </a:xfrm>
        </p:spPr>
        <p:txBody>
          <a:bodyPr>
            <a:noAutofit/>
          </a:bodyPr>
          <a:lstStyle>
            <a:lvl1pPr marL="0" indent="0">
              <a:buNone/>
              <a:defRPr sz="1400" b="0" i="0">
                <a:solidFill>
                  <a:schemeClr val="bg1"/>
                </a:solidFill>
                <a:latin typeface="Sofia Pro Regular"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dirty="0"/>
              <a:t>Text: Sofia Pro regular 14 </a:t>
            </a:r>
          </a:p>
          <a:p>
            <a:pPr lvl="0"/>
            <a:endParaRPr lang="en-US" noProof="0" dirty="0"/>
          </a:p>
        </p:txBody>
      </p:sp>
      <p:sp>
        <p:nvSpPr>
          <p:cNvPr id="69" name="Marcador de posición de imagen 1">
            <a:extLst>
              <a:ext uri="{FF2B5EF4-FFF2-40B4-BE49-F238E27FC236}">
                <a16:creationId xmlns:a16="http://schemas.microsoft.com/office/drawing/2014/main" id="{C8E4C341-D8A7-5546-76C1-8BAE3C4E1834}"/>
              </a:ext>
            </a:extLst>
          </p:cNvPr>
          <p:cNvSpPr>
            <a:spLocks noGrp="1"/>
          </p:cNvSpPr>
          <p:nvPr>
            <p:ph type="pic" sz="quarter" idx="10"/>
          </p:nvPr>
        </p:nvSpPr>
        <p:spPr>
          <a:xfrm>
            <a:off x="6096000" y="1972776"/>
            <a:ext cx="5287045" cy="3890141"/>
          </a:xfrm>
        </p:spPr>
      </p:sp>
      <p:sp>
        <p:nvSpPr>
          <p:cNvPr id="77" name="Marcador de texto 59">
            <a:extLst>
              <a:ext uri="{FF2B5EF4-FFF2-40B4-BE49-F238E27FC236}">
                <a16:creationId xmlns:a16="http://schemas.microsoft.com/office/drawing/2014/main" id="{22D78ABC-0D48-4B4C-BD80-CB81B53156B8}"/>
              </a:ext>
            </a:extLst>
          </p:cNvPr>
          <p:cNvSpPr>
            <a:spLocks noGrp="1"/>
          </p:cNvSpPr>
          <p:nvPr>
            <p:ph type="body" sz="quarter" idx="14" hasCustomPrompt="1"/>
          </p:nvPr>
        </p:nvSpPr>
        <p:spPr>
          <a:xfrm>
            <a:off x="10109200" y="139700"/>
            <a:ext cx="1854200" cy="266700"/>
          </a:xfrm>
        </p:spPr>
        <p:txBody>
          <a:bodyPr>
            <a:noAutofit/>
          </a:bodyPr>
          <a:lstStyle>
            <a:lvl1pPr marL="0" indent="0">
              <a:buNone/>
              <a:defRPr sz="1600" b="1" i="0">
                <a:solidFill>
                  <a:schemeClr val="bg1"/>
                </a:solidFill>
                <a:latin typeface="Sofia Pro Bold" panose="020B0000000000000000" pitchFamily="34" charset="0"/>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n-US" noProof="0"/>
              <a:t>Sofia pro 16 bold</a:t>
            </a:r>
          </a:p>
        </p:txBody>
      </p:sp>
      <p:sp>
        <p:nvSpPr>
          <p:cNvPr id="78" name="Marcador de texto 59">
            <a:extLst>
              <a:ext uri="{FF2B5EF4-FFF2-40B4-BE49-F238E27FC236}">
                <a16:creationId xmlns:a16="http://schemas.microsoft.com/office/drawing/2014/main" id="{08FE49BA-4FAB-D3D6-09B3-99A8EE1BBDB4}"/>
              </a:ext>
            </a:extLst>
          </p:cNvPr>
          <p:cNvSpPr>
            <a:spLocks noGrp="1"/>
          </p:cNvSpPr>
          <p:nvPr>
            <p:ph type="body" sz="quarter" idx="21" hasCustomPrompt="1"/>
          </p:nvPr>
        </p:nvSpPr>
        <p:spPr>
          <a:xfrm>
            <a:off x="11398503" y="6290631"/>
            <a:ext cx="456424" cy="308473"/>
          </a:xfrm>
        </p:spPr>
        <p:txBody>
          <a:bodyPr>
            <a:noAutofit/>
          </a:bodyPr>
          <a:lstStyle>
            <a:lvl1pPr marL="0" indent="0">
              <a:buNone/>
              <a:defRPr sz="1800" b="0" i="0">
                <a:solidFill>
                  <a:srgbClr val="21264E"/>
                </a:solidFill>
                <a:latin typeface="Navigo" panose="02070503070706040303" pitchFamily="18" charset="77"/>
              </a:defRPr>
            </a:lvl1pPr>
            <a:lvl2pPr>
              <a:defRPr sz="1400" b="0" i="0">
                <a:latin typeface="Navigo" panose="02070503070706040303" pitchFamily="18" charset="77"/>
              </a:defRPr>
            </a:lvl2pPr>
            <a:lvl3pPr>
              <a:defRPr sz="1400" b="0" i="0">
                <a:latin typeface="Navigo" panose="02070503070706040303" pitchFamily="18" charset="77"/>
              </a:defRPr>
            </a:lvl3pPr>
            <a:lvl4pPr>
              <a:defRPr sz="1400" b="0" i="0">
                <a:latin typeface="Navigo" panose="02070503070706040303" pitchFamily="18" charset="77"/>
              </a:defRPr>
            </a:lvl4pPr>
            <a:lvl5pPr>
              <a:defRPr sz="1400" b="0" i="0">
                <a:latin typeface="Navigo" panose="02070503070706040303" pitchFamily="18" charset="77"/>
              </a:defRPr>
            </a:lvl5pPr>
          </a:lstStyle>
          <a:p>
            <a:pPr lvl="0"/>
            <a:r>
              <a:rPr lang="es-MX" dirty="0"/>
              <a:t>Nª</a:t>
            </a:r>
          </a:p>
        </p:txBody>
      </p:sp>
      <p:pic>
        <p:nvPicPr>
          <p:cNvPr id="2" name="Imagen 1">
            <a:extLst>
              <a:ext uri="{FF2B5EF4-FFF2-40B4-BE49-F238E27FC236}">
                <a16:creationId xmlns:a16="http://schemas.microsoft.com/office/drawing/2014/main" id="{E8708433-4DF6-9F3D-B5B2-BB7F9581698F}"/>
              </a:ext>
            </a:extLst>
          </p:cNvPr>
          <p:cNvPicPr>
            <a:picLocks noChangeAspect="1"/>
          </p:cNvPicPr>
          <p:nvPr userDrawn="1"/>
        </p:nvPicPr>
        <p:blipFill>
          <a:blip r:embed="rId8"/>
          <a:stretch>
            <a:fillRect/>
          </a:stretch>
        </p:blipFill>
        <p:spPr>
          <a:xfrm>
            <a:off x="120585" y="110348"/>
            <a:ext cx="988168" cy="979266"/>
          </a:xfrm>
          <a:prstGeom prst="rect">
            <a:avLst/>
          </a:prstGeom>
        </p:spPr>
      </p:pic>
    </p:spTree>
    <p:extLst>
      <p:ext uri="{BB962C8B-B14F-4D97-AF65-F5344CB8AC3E}">
        <p14:creationId xmlns:p14="http://schemas.microsoft.com/office/powerpoint/2010/main" val="3344986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410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TextBox 1"/>
          <p:cNvSpPr txBox="1"/>
          <p:nvPr userDrawn="1"/>
        </p:nvSpPr>
        <p:spPr>
          <a:xfrm>
            <a:off x="3414394" y="923603"/>
            <a:ext cx="5363212" cy="600164"/>
          </a:xfrm>
          <a:prstGeom prst="rect">
            <a:avLst/>
          </a:prstGeom>
          <a:noFill/>
        </p:spPr>
        <p:txBody>
          <a:bodyPr wrap="square" rtlCol="0">
            <a:spAutoFit/>
          </a:bodyPr>
          <a:lstStyle/>
          <a:p>
            <a:pPr algn="ctr"/>
            <a:r>
              <a:rPr lang="en-US" sz="3300" b="0" i="0" spc="300">
                <a:solidFill>
                  <a:schemeClr val="tx2"/>
                </a:solidFill>
                <a:latin typeface="Optima" panose="02000503060000020004" pitchFamily="2" charset="0"/>
                <a:ea typeface="YRThree Medium" charset="0"/>
                <a:cs typeface="YRThree Medium" charset="0"/>
              </a:rPr>
              <a:t>BULLETED TEXT</a:t>
            </a:r>
            <a:endParaRPr lang="en-US" sz="4800" b="0" i="0" spc="300">
              <a:solidFill>
                <a:schemeClr val="tx2"/>
              </a:solidFill>
              <a:latin typeface="Optima" panose="02000503060000020004" pitchFamily="2" charset="0"/>
              <a:ea typeface="YRThree Medium" charset="0"/>
              <a:cs typeface="YRThree Medium" charset="0"/>
            </a:endParaRPr>
          </a:p>
        </p:txBody>
      </p:sp>
      <p:sp>
        <p:nvSpPr>
          <p:cNvPr id="3" name="TextBox 2"/>
          <p:cNvSpPr txBox="1"/>
          <p:nvPr userDrawn="1"/>
        </p:nvSpPr>
        <p:spPr>
          <a:xfrm>
            <a:off x="4528618" y="693534"/>
            <a:ext cx="3134763" cy="215444"/>
          </a:xfrm>
          <a:prstGeom prst="rect">
            <a:avLst/>
          </a:prstGeom>
          <a:noFill/>
        </p:spPr>
        <p:txBody>
          <a:bodyPr wrap="square" rtlCol="0">
            <a:spAutoFit/>
          </a:bodyPr>
          <a:lstStyle/>
          <a:p>
            <a:pPr algn="ctr"/>
            <a:r>
              <a:rPr lang="en-US" sz="800" b="0" i="0" spc="600">
                <a:solidFill>
                  <a:schemeClr val="tx2"/>
                </a:solidFill>
                <a:latin typeface="Optima" panose="02000503060000020004" pitchFamily="2" charset="0"/>
                <a:ea typeface="YRThree Medium" charset="0"/>
                <a:cs typeface="YRThree Medium" charset="0"/>
              </a:rPr>
              <a:t>YOU CAN WRITE HERE</a:t>
            </a:r>
          </a:p>
        </p:txBody>
      </p:sp>
      <p:sp>
        <p:nvSpPr>
          <p:cNvPr id="4" name="TextBox 3"/>
          <p:cNvSpPr txBox="1"/>
          <p:nvPr userDrawn="1"/>
        </p:nvSpPr>
        <p:spPr>
          <a:xfrm>
            <a:off x="1204704" y="1787518"/>
            <a:ext cx="9782590" cy="5050742"/>
          </a:xfrm>
          <a:prstGeom prst="rect">
            <a:avLst/>
          </a:prstGeom>
          <a:noFill/>
        </p:spPr>
        <p:txBody>
          <a:bodyPr wrap="square" rtlCol="0">
            <a:spAutoFit/>
          </a:bodyPr>
          <a:lstStyle/>
          <a:p>
            <a:pPr algn="just">
              <a:lnSpc>
                <a:spcPct val="150000"/>
              </a:lnSpc>
            </a:pPr>
            <a:r>
              <a:rPr lang="en-US" sz="1600" b="0" i="0" spc="300">
                <a:solidFill>
                  <a:schemeClr val="tx2"/>
                </a:solidFill>
                <a:latin typeface="Optima" panose="02000503060000020004" pitchFamily="2" charset="0"/>
                <a:ea typeface="YRThree Medium" charset="0"/>
                <a:cs typeface="YRThree Medium" charset="0"/>
              </a:rPr>
              <a:t>YOUR TITLE HERE</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A company is an association or collection of individuals, whether natural persons, legal persons, or a mixture of both. </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Company members share a common purpose and unite in order to focus their various talents and organize their collectively available skills or resources to achieve specific, declared goals. </a:t>
            </a:r>
          </a:p>
          <a:p>
            <a:pPr marL="171450" indent="-171450" algn="just">
              <a:lnSpc>
                <a:spcPct val="150000"/>
              </a:lnSpc>
              <a:buFont typeface="Arial" charset="0"/>
              <a:buChar char="•"/>
            </a:pPr>
            <a:endParaRPr lang="en-US" sz="1200" b="0" i="0">
              <a:latin typeface="Optima" panose="02000503060000020004" pitchFamily="2" charset="0"/>
              <a:ea typeface="YRThree Book" charset="0"/>
              <a:cs typeface="YRThree Book" charset="0"/>
            </a:endParaRPr>
          </a:p>
          <a:p>
            <a:pPr algn="just">
              <a:lnSpc>
                <a:spcPct val="150000"/>
              </a:lnSpc>
            </a:pPr>
            <a:r>
              <a:rPr lang="en-US" sz="1600" b="0" i="0" spc="300">
                <a:solidFill>
                  <a:schemeClr val="tx2"/>
                </a:solidFill>
                <a:latin typeface="Optima" panose="02000503060000020004" pitchFamily="2" charset="0"/>
                <a:ea typeface="YRThree Medium" charset="0"/>
                <a:cs typeface="YRThree Medium" charset="0"/>
              </a:rPr>
              <a:t>YOUR TITLE HERE</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A company or association of persons can be created at law as legal person so that the company in itself can accept Limited liability for civil responsibility and taxation incurred as members perform (or fail) to discharge their duty within the publicly declared "birth certificate" or published policy. </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Because companies are legal persons, they also may associate and register themselves as companies – often known as a corporate group. When the company closes it may need a "death certificate" to avoid further legal obligations</a:t>
            </a:r>
          </a:p>
          <a:p>
            <a:pPr marL="171450" indent="-171450" algn="just">
              <a:lnSpc>
                <a:spcPct val="150000"/>
              </a:lnSpc>
              <a:buFont typeface="Arial" charset="0"/>
              <a:buChar char="•"/>
            </a:pPr>
            <a:endParaRPr lang="en-US" sz="1200" b="0" i="0">
              <a:latin typeface="Optima" panose="02000503060000020004" pitchFamily="2" charset="0"/>
              <a:ea typeface="YRThree Book" charset="0"/>
              <a:cs typeface="YRThree Book" charset="0"/>
            </a:endParaRPr>
          </a:p>
          <a:p>
            <a:pPr algn="just">
              <a:lnSpc>
                <a:spcPct val="150000"/>
              </a:lnSpc>
            </a:pPr>
            <a:r>
              <a:rPr lang="en-US" sz="1600" b="0" i="0" spc="300">
                <a:solidFill>
                  <a:schemeClr val="tx2"/>
                </a:solidFill>
                <a:latin typeface="Optima" panose="02000503060000020004" pitchFamily="2" charset="0"/>
                <a:ea typeface="YRThree Medium" charset="0"/>
                <a:cs typeface="YRThree Medium" charset="0"/>
              </a:rPr>
              <a:t>YOUR TITLE HERE</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A company is an association or collection of individuals, whether natural persons, legal persons, or a mixture of both. </a:t>
            </a:r>
          </a:p>
          <a:p>
            <a:pPr marL="171450" indent="-171450" algn="just">
              <a:lnSpc>
                <a:spcPct val="150000"/>
              </a:lnSpc>
              <a:buFont typeface="Arial" charset="0"/>
              <a:buChar char="•"/>
            </a:pPr>
            <a:r>
              <a:rPr lang="en-US" sz="1200" b="0" i="0">
                <a:latin typeface="Optima" panose="02000503060000020004" pitchFamily="2" charset="0"/>
                <a:ea typeface="YRThree Book" charset="0"/>
                <a:cs typeface="YRThree Book" charset="0"/>
              </a:rPr>
              <a:t>Because companies are legal persons, they also may associate and register themselves as companies – often known as a corporate group. When the company closes it may need a "death certificate" to avoid further legal obligations</a:t>
            </a:r>
          </a:p>
          <a:p>
            <a:pPr marL="171450" indent="-171450" algn="just">
              <a:lnSpc>
                <a:spcPct val="150000"/>
              </a:lnSpc>
              <a:buFont typeface="Arial" charset="0"/>
              <a:buChar char="•"/>
            </a:pPr>
            <a:endParaRPr lang="en-US" sz="1200" b="0" i="0">
              <a:latin typeface="Optima" panose="02000503060000020004" pitchFamily="2" charset="0"/>
              <a:ea typeface="YRThree Book" charset="0"/>
              <a:cs typeface="YRThree Book" charset="0"/>
            </a:endParaRPr>
          </a:p>
        </p:txBody>
      </p:sp>
    </p:spTree>
    <p:extLst>
      <p:ext uri="{BB962C8B-B14F-4D97-AF65-F5344CB8AC3E}">
        <p14:creationId xmlns:p14="http://schemas.microsoft.com/office/powerpoint/2010/main" val="1670633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537963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8010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1"/>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9974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pic>
        <p:nvPicPr>
          <p:cNvPr id="7" name="Imagen 6">
            <a:extLst>
              <a:ext uri="{FF2B5EF4-FFF2-40B4-BE49-F238E27FC236}">
                <a16:creationId xmlns:a16="http://schemas.microsoft.com/office/drawing/2014/main" id="{865921C1-234A-2A6D-4BA9-24B1B22C6032}"/>
              </a:ext>
            </a:extLst>
          </p:cNvPr>
          <p:cNvPicPr>
            <a:picLocks noChangeAspect="1"/>
          </p:cNvPicPr>
          <p:nvPr userDrawn="1"/>
        </p:nvPicPr>
        <p:blipFill>
          <a:blip r:embed="rId8"/>
          <a:stretch>
            <a:fillRect/>
          </a:stretch>
        </p:blipFill>
        <p:spPr>
          <a:xfrm>
            <a:off x="120585" y="110348"/>
            <a:ext cx="988168" cy="979266"/>
          </a:xfrm>
          <a:prstGeom prst="rect">
            <a:avLst/>
          </a:prstGeom>
        </p:spPr>
      </p:pic>
    </p:spTree>
    <p:extLst>
      <p:ext uri="{BB962C8B-B14F-4D97-AF65-F5344CB8AC3E}">
        <p14:creationId xmlns:p14="http://schemas.microsoft.com/office/powerpoint/2010/main" val="2619902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742833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907760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6636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4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0045237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6096000" y="3429000"/>
            <a:ext cx="6096000" cy="3429000"/>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6096000" y="0"/>
            <a:ext cx="6096000"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97940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6_Placeholder-Imag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447156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4176413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058791" y="0"/>
            <a:ext cx="3010990" cy="2088112"/>
          </a:xfrm>
          <a:solidFill>
            <a:schemeClr val="bg1">
              <a:lumMod val="95000"/>
            </a:schemeClr>
          </a:solidFill>
        </p:spPr>
        <p:txBody>
          <a:bodyPr>
            <a:normAutofit/>
          </a:bodyPr>
          <a:lstStyle>
            <a:lvl1pPr>
              <a:defRPr sz="1400"/>
            </a:lvl1pPr>
          </a:lstStyle>
          <a:p>
            <a:endParaRPr lang="en-US"/>
          </a:p>
        </p:txBody>
      </p:sp>
      <p:sp>
        <p:nvSpPr>
          <p:cNvPr id="3" name="Picture Placeholder 2"/>
          <p:cNvSpPr>
            <a:spLocks noGrp="1"/>
          </p:cNvSpPr>
          <p:nvPr>
            <p:ph type="pic" sz="quarter" idx="10"/>
          </p:nvPr>
        </p:nvSpPr>
        <p:spPr>
          <a:xfrm>
            <a:off x="0" y="2140989"/>
            <a:ext cx="3010990" cy="2088112"/>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12"/>
          </p:nvPr>
        </p:nvSpPr>
        <p:spPr>
          <a:xfrm>
            <a:off x="9178691" y="0"/>
            <a:ext cx="3013309" cy="2088112"/>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13"/>
          </p:nvPr>
        </p:nvSpPr>
        <p:spPr>
          <a:xfrm>
            <a:off x="6117582" y="2159081"/>
            <a:ext cx="3010990" cy="207002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8970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8_Placeholder-Image">
    <p:spTree>
      <p:nvGrpSpPr>
        <p:cNvPr id="1" name=""/>
        <p:cNvGrpSpPr/>
        <p:nvPr/>
      </p:nvGrpSpPr>
      <p:grpSpPr>
        <a:xfrm>
          <a:off x="0" y="0"/>
          <a:ext cx="0" cy="0"/>
          <a:chOff x="0" y="0"/>
          <a:chExt cx="0" cy="0"/>
        </a:xfrm>
      </p:grpSpPr>
      <p:sp>
        <p:nvSpPr>
          <p:cNvPr id="23" name="Picture Placeholder 2"/>
          <p:cNvSpPr>
            <a:spLocks noGrp="1"/>
          </p:cNvSpPr>
          <p:nvPr>
            <p:ph type="pic" sz="quarter" idx="17"/>
          </p:nvPr>
        </p:nvSpPr>
        <p:spPr>
          <a:xfrm>
            <a:off x="0" y="0"/>
            <a:ext cx="3046726" cy="2288517"/>
          </a:xfr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18"/>
          </p:nvPr>
        </p:nvSpPr>
        <p:spPr>
          <a:xfrm>
            <a:off x="3046810" y="0"/>
            <a:ext cx="3046726" cy="2288517"/>
          </a:xfr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19"/>
          </p:nvPr>
        </p:nvSpPr>
        <p:spPr>
          <a:xfrm>
            <a:off x="6093453" y="0"/>
            <a:ext cx="3046726" cy="2288517"/>
          </a:xfr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0"/>
          </p:nvPr>
        </p:nvSpPr>
        <p:spPr>
          <a:xfrm>
            <a:off x="9140262" y="0"/>
            <a:ext cx="3051738" cy="2288517"/>
          </a:xfrm>
          <a:solidFill>
            <a:schemeClr val="bg1">
              <a:lumMod val="95000"/>
            </a:schemeClr>
          </a:solidFill>
        </p:spPr>
        <p:txBody>
          <a:bodyPr>
            <a:normAutofit/>
          </a:bodyPr>
          <a:lstStyle>
            <a:lvl1pPr>
              <a:defRPr sz="1400"/>
            </a:lvl1pPr>
          </a:lstStyle>
          <a:p>
            <a:endParaRPr lang="en-US"/>
          </a:p>
        </p:txBody>
      </p:sp>
      <p:sp>
        <p:nvSpPr>
          <p:cNvPr id="27" name="Picture Placeholder 2"/>
          <p:cNvSpPr>
            <a:spLocks noGrp="1"/>
          </p:cNvSpPr>
          <p:nvPr>
            <p:ph type="pic" sz="quarter" idx="10"/>
          </p:nvPr>
        </p:nvSpPr>
        <p:spPr>
          <a:xfrm>
            <a:off x="0" y="4569483"/>
            <a:ext cx="3051572" cy="2288517"/>
          </a:xfrm>
          <a:solidFill>
            <a:schemeClr val="bg1">
              <a:lumMod val="95000"/>
            </a:schemeClr>
          </a:solidFill>
        </p:spPr>
        <p:txBody>
          <a:bodyPr>
            <a:normAutofit/>
          </a:bodyPr>
          <a:lstStyle>
            <a:lvl1pPr>
              <a:defRPr sz="1400"/>
            </a:lvl1pPr>
          </a:lstStyle>
          <a:p>
            <a:endParaRPr lang="en-US"/>
          </a:p>
        </p:txBody>
      </p:sp>
      <p:sp>
        <p:nvSpPr>
          <p:cNvPr id="28" name="Picture Placeholder 2"/>
          <p:cNvSpPr>
            <a:spLocks noGrp="1"/>
          </p:cNvSpPr>
          <p:nvPr>
            <p:ph type="pic" sz="quarter" idx="14"/>
          </p:nvPr>
        </p:nvSpPr>
        <p:spPr>
          <a:xfrm>
            <a:off x="3051655" y="4569483"/>
            <a:ext cx="3046726" cy="2288517"/>
          </a:xfrm>
          <a:solidFill>
            <a:schemeClr val="bg1">
              <a:lumMod val="95000"/>
            </a:schemeClr>
          </a:solidFill>
        </p:spPr>
        <p:txBody>
          <a:bodyPr>
            <a:normAutofit/>
          </a:bodyPr>
          <a:lstStyle>
            <a:lvl1pPr>
              <a:defRPr sz="1400"/>
            </a:lvl1pPr>
          </a:lstStyle>
          <a:p>
            <a:endParaRPr lang="en-US"/>
          </a:p>
        </p:txBody>
      </p:sp>
      <p:sp>
        <p:nvSpPr>
          <p:cNvPr id="29" name="Picture Placeholder 2"/>
          <p:cNvSpPr>
            <a:spLocks noGrp="1"/>
          </p:cNvSpPr>
          <p:nvPr>
            <p:ph type="pic" sz="quarter" idx="15"/>
          </p:nvPr>
        </p:nvSpPr>
        <p:spPr>
          <a:xfrm>
            <a:off x="6098298" y="4569483"/>
            <a:ext cx="3046726" cy="2288517"/>
          </a:xfrm>
          <a:solidFill>
            <a:schemeClr val="bg1">
              <a:lumMod val="95000"/>
            </a:schemeClr>
          </a:solidFill>
        </p:spPr>
        <p:txBody>
          <a:bodyPr>
            <a:normAutofit/>
          </a:bodyPr>
          <a:lstStyle>
            <a:lvl1pPr>
              <a:defRPr sz="1400"/>
            </a:lvl1pPr>
          </a:lstStyle>
          <a:p>
            <a:endParaRPr lang="en-US"/>
          </a:p>
        </p:txBody>
      </p:sp>
      <p:sp>
        <p:nvSpPr>
          <p:cNvPr id="30" name="Picture Placeholder 2"/>
          <p:cNvSpPr>
            <a:spLocks noGrp="1"/>
          </p:cNvSpPr>
          <p:nvPr>
            <p:ph type="pic" sz="quarter" idx="16"/>
          </p:nvPr>
        </p:nvSpPr>
        <p:spPr>
          <a:xfrm>
            <a:off x="9145108" y="4569483"/>
            <a:ext cx="3046726" cy="2288517"/>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8916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9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7"/>
          </p:nvPr>
        </p:nvSpPr>
        <p:spPr>
          <a:xfrm>
            <a:off x="0" y="0"/>
            <a:ext cx="6095999"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308402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1"/>
            <a:ext cx="4063999" cy="3429000"/>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11"/>
          </p:nvPr>
        </p:nvSpPr>
        <p:spPr>
          <a:xfrm>
            <a:off x="4063999" y="3429000"/>
            <a:ext cx="4063999" cy="3429000"/>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12"/>
          </p:nvPr>
        </p:nvSpPr>
        <p:spPr>
          <a:xfrm>
            <a:off x="8128001" y="0"/>
            <a:ext cx="4063999"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38551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Dos objetos">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A00B827-AC15-1FBE-8E00-A12C357E57B0}"/>
              </a:ext>
            </a:extLst>
          </p:cNvPr>
          <p:cNvPicPr>
            <a:picLocks noChangeAspect="1"/>
          </p:cNvPicPr>
          <p:nvPr userDrawn="1"/>
        </p:nvPicPr>
        <p:blipFill>
          <a:blip r:embed="rId2"/>
          <a:stretch>
            <a:fillRect/>
          </a:stretch>
        </p:blipFill>
        <p:spPr>
          <a:xfrm rot="20624239">
            <a:off x="2487773" y="2382138"/>
            <a:ext cx="2117366" cy="3003416"/>
          </a:xfrm>
          <a:prstGeom prst="rect">
            <a:avLst/>
          </a:prstGeom>
        </p:spPr>
      </p:pic>
      <p:pic>
        <p:nvPicPr>
          <p:cNvPr id="8" name="Imagen 7">
            <a:extLst>
              <a:ext uri="{FF2B5EF4-FFF2-40B4-BE49-F238E27FC236}">
                <a16:creationId xmlns:a16="http://schemas.microsoft.com/office/drawing/2014/main" id="{0687E0A0-FE88-E1BA-835D-5CA009F3634F}"/>
              </a:ext>
            </a:extLst>
          </p:cNvPr>
          <p:cNvPicPr>
            <a:picLocks noChangeAspect="1"/>
          </p:cNvPicPr>
          <p:nvPr userDrawn="1"/>
        </p:nvPicPr>
        <p:blipFill>
          <a:blip r:embed="rId3"/>
          <a:stretch>
            <a:fillRect/>
          </a:stretch>
        </p:blipFill>
        <p:spPr>
          <a:xfrm>
            <a:off x="7844366" y="1278163"/>
            <a:ext cx="2956468" cy="3608630"/>
          </a:xfrm>
          <a:prstGeom prst="rect">
            <a:avLst/>
          </a:prstGeom>
        </p:spPr>
      </p:pic>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4"/>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5"/>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6"/>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7"/>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8"/>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9"/>
          <a:srcRect t="18182" r="20489"/>
          <a:stretch/>
        </p:blipFill>
        <p:spPr>
          <a:xfrm>
            <a:off x="9832769" y="0"/>
            <a:ext cx="2359232" cy="582078"/>
          </a:xfrm>
          <a:prstGeom prst="rect">
            <a:avLst/>
          </a:prstGeom>
        </p:spPr>
      </p:pic>
      <p:pic>
        <p:nvPicPr>
          <p:cNvPr id="2" name="Imagen 1">
            <a:extLst>
              <a:ext uri="{FF2B5EF4-FFF2-40B4-BE49-F238E27FC236}">
                <a16:creationId xmlns:a16="http://schemas.microsoft.com/office/drawing/2014/main" id="{C0ABE488-B28D-80D5-1C3C-88B10D1D7B00}"/>
              </a:ext>
            </a:extLst>
          </p:cNvPr>
          <p:cNvPicPr>
            <a:picLocks noChangeAspect="1"/>
          </p:cNvPicPr>
          <p:nvPr userDrawn="1"/>
        </p:nvPicPr>
        <p:blipFill>
          <a:blip r:embed="rId10"/>
          <a:stretch>
            <a:fillRect/>
          </a:stretch>
        </p:blipFill>
        <p:spPr>
          <a:xfrm>
            <a:off x="-611338" y="-936869"/>
            <a:ext cx="13097607" cy="8731738"/>
          </a:xfrm>
          <a:prstGeom prst="rect">
            <a:avLst/>
          </a:prstGeom>
        </p:spPr>
      </p:pic>
      <p:pic>
        <p:nvPicPr>
          <p:cNvPr id="10" name="Imagen 9">
            <a:extLst>
              <a:ext uri="{FF2B5EF4-FFF2-40B4-BE49-F238E27FC236}">
                <a16:creationId xmlns:a16="http://schemas.microsoft.com/office/drawing/2014/main" id="{05BED928-E92D-92E3-0E3F-BE6CBA53995A}"/>
              </a:ext>
            </a:extLst>
          </p:cNvPr>
          <p:cNvPicPr>
            <a:picLocks noChangeAspect="1"/>
          </p:cNvPicPr>
          <p:nvPr userDrawn="1"/>
        </p:nvPicPr>
        <p:blipFill>
          <a:blip r:embed="rId11"/>
          <a:stretch>
            <a:fillRect/>
          </a:stretch>
        </p:blipFill>
        <p:spPr>
          <a:xfrm>
            <a:off x="120585" y="110348"/>
            <a:ext cx="988168" cy="979266"/>
          </a:xfrm>
          <a:prstGeom prst="rect">
            <a:avLst/>
          </a:prstGeom>
        </p:spPr>
      </p:pic>
    </p:spTree>
    <p:extLst>
      <p:ext uri="{BB962C8B-B14F-4D97-AF65-F5344CB8AC3E}">
        <p14:creationId xmlns:p14="http://schemas.microsoft.com/office/powerpoint/2010/main" val="979352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0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 y="1"/>
            <a:ext cx="4063999" cy="3429000"/>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11"/>
          </p:nvPr>
        </p:nvSpPr>
        <p:spPr>
          <a:xfrm>
            <a:off x="4063999" y="0"/>
            <a:ext cx="4063999" cy="3429000"/>
          </a:xfr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12"/>
          </p:nvPr>
        </p:nvSpPr>
        <p:spPr>
          <a:xfrm>
            <a:off x="8128001" y="0"/>
            <a:ext cx="4063999"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097231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1_Placeholder-Imag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63041" y="2045249"/>
            <a:ext cx="3036040" cy="2561492"/>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11"/>
          </p:nvPr>
        </p:nvSpPr>
        <p:spPr>
          <a:xfrm>
            <a:off x="4646397" y="2045249"/>
            <a:ext cx="3036040" cy="2561492"/>
          </a:xfr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12"/>
          </p:nvPr>
        </p:nvSpPr>
        <p:spPr>
          <a:xfrm>
            <a:off x="8029753" y="2045249"/>
            <a:ext cx="3036040" cy="2561492"/>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372650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851817" y="2015941"/>
            <a:ext cx="3501506" cy="2561492"/>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11"/>
          </p:nvPr>
        </p:nvSpPr>
        <p:spPr>
          <a:xfrm>
            <a:off x="4353323" y="2015941"/>
            <a:ext cx="3501505" cy="2561492"/>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12"/>
          </p:nvPr>
        </p:nvSpPr>
        <p:spPr>
          <a:xfrm>
            <a:off x="7854828" y="2015941"/>
            <a:ext cx="3501506" cy="256149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088263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0_Placeholder-Image">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3671454"/>
            <a:ext cx="4063999" cy="3186546"/>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1"/>
          </p:nvPr>
        </p:nvSpPr>
        <p:spPr>
          <a:xfrm>
            <a:off x="8128001" y="3671454"/>
            <a:ext cx="4063999" cy="318654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805409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4063999" y="3429000"/>
            <a:ext cx="8128001" cy="3429000"/>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10"/>
          </p:nvPr>
        </p:nvSpPr>
        <p:spPr>
          <a:xfrm>
            <a:off x="1" y="1"/>
            <a:ext cx="4063999"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127241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Placeholder-Image">
    <p:spTree>
      <p:nvGrpSpPr>
        <p:cNvPr id="1" name=""/>
        <p:cNvGrpSpPr/>
        <p:nvPr/>
      </p:nvGrpSpPr>
      <p:grpSpPr>
        <a:xfrm>
          <a:off x="0" y="0"/>
          <a:ext cx="0" cy="0"/>
          <a:chOff x="0" y="0"/>
          <a:chExt cx="0" cy="0"/>
        </a:xfrm>
      </p:grpSpPr>
      <p:sp>
        <p:nvSpPr>
          <p:cNvPr id="12" name="Picture Placeholder 2"/>
          <p:cNvSpPr>
            <a:spLocks noGrp="1"/>
          </p:cNvSpPr>
          <p:nvPr>
            <p:ph type="pic" sz="quarter" idx="10"/>
          </p:nvPr>
        </p:nvSpPr>
        <p:spPr>
          <a:xfrm>
            <a:off x="1" y="0"/>
            <a:ext cx="6095999"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725339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Placeholder-Image">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1" y="0"/>
            <a:ext cx="1780796" cy="6858000"/>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11"/>
          </p:nvPr>
        </p:nvSpPr>
        <p:spPr>
          <a:xfrm>
            <a:off x="6840487" y="0"/>
            <a:ext cx="1780796" cy="6858000"/>
          </a:xfr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12"/>
          </p:nvPr>
        </p:nvSpPr>
        <p:spPr>
          <a:xfrm>
            <a:off x="8623747" y="0"/>
            <a:ext cx="1780796" cy="6858000"/>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3"/>
          </p:nvPr>
        </p:nvSpPr>
        <p:spPr>
          <a:xfrm>
            <a:off x="10405298" y="0"/>
            <a:ext cx="1780796" cy="6858000"/>
          </a:xfrm>
          <a:solidFill>
            <a:schemeClr val="bg1">
              <a:lumMod val="95000"/>
            </a:schemeClr>
          </a:solidFill>
        </p:spPr>
        <p:txBody>
          <a:bodyPr>
            <a:normAutofit/>
          </a:bodyPr>
          <a:lstStyle>
            <a:lvl1pPr>
              <a:defRPr sz="1400"/>
            </a:lvl1pPr>
          </a:lstStyle>
          <a:p>
            <a:endParaRPr lang="en-US"/>
          </a:p>
        </p:txBody>
      </p:sp>
      <p:sp>
        <p:nvSpPr>
          <p:cNvPr id="17" name="Picture Placeholder 6"/>
          <p:cNvSpPr>
            <a:spLocks noGrp="1"/>
          </p:cNvSpPr>
          <p:nvPr>
            <p:ph type="pic" sz="quarter" idx="14"/>
          </p:nvPr>
        </p:nvSpPr>
        <p:spPr>
          <a:xfrm>
            <a:off x="3573135" y="1498092"/>
            <a:ext cx="1504580" cy="1504188"/>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4127483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Placeholder-Image">
    <p:spTree>
      <p:nvGrpSpPr>
        <p:cNvPr id="1" name=""/>
        <p:cNvGrpSpPr/>
        <p:nvPr/>
      </p:nvGrpSpPr>
      <p:grpSpPr>
        <a:xfrm>
          <a:off x="0" y="0"/>
          <a:ext cx="0" cy="0"/>
          <a:chOff x="0" y="0"/>
          <a:chExt cx="0" cy="0"/>
        </a:xfrm>
      </p:grpSpPr>
      <p:sp>
        <p:nvSpPr>
          <p:cNvPr id="20" name="Picture Placeholder 2"/>
          <p:cNvSpPr>
            <a:spLocks noGrp="1"/>
          </p:cNvSpPr>
          <p:nvPr>
            <p:ph type="pic" sz="quarter" idx="11"/>
          </p:nvPr>
        </p:nvSpPr>
        <p:spPr>
          <a:xfrm>
            <a:off x="0" y="0"/>
            <a:ext cx="1780796" cy="6858000"/>
          </a:xfr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12"/>
          </p:nvPr>
        </p:nvSpPr>
        <p:spPr>
          <a:xfrm>
            <a:off x="1783261" y="0"/>
            <a:ext cx="1780796" cy="6858000"/>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3"/>
          </p:nvPr>
        </p:nvSpPr>
        <p:spPr>
          <a:xfrm>
            <a:off x="3564812" y="0"/>
            <a:ext cx="1780796" cy="6858000"/>
          </a:xfr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10"/>
          </p:nvPr>
        </p:nvSpPr>
        <p:spPr>
          <a:xfrm>
            <a:off x="10411204" y="0"/>
            <a:ext cx="1780796" cy="6858000"/>
          </a:xfrm>
          <a:solidFill>
            <a:schemeClr val="bg1">
              <a:lumMod val="95000"/>
            </a:schemeClr>
          </a:solidFill>
        </p:spPr>
        <p:txBody>
          <a:bodyPr>
            <a:normAutofit/>
          </a:bodyPr>
          <a:lstStyle>
            <a:lvl1pPr>
              <a:defRPr sz="1400"/>
            </a:lvl1pPr>
          </a:lstStyle>
          <a:p>
            <a:endParaRPr lang="en-US"/>
          </a:p>
        </p:txBody>
      </p:sp>
      <p:sp>
        <p:nvSpPr>
          <p:cNvPr id="24" name="Picture Placeholder 6"/>
          <p:cNvSpPr>
            <a:spLocks noGrp="1"/>
          </p:cNvSpPr>
          <p:nvPr>
            <p:ph type="pic" sz="quarter" idx="14"/>
          </p:nvPr>
        </p:nvSpPr>
        <p:spPr>
          <a:xfrm>
            <a:off x="7115738" y="1498092"/>
            <a:ext cx="1504580" cy="1504188"/>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1292596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Placeholder-Image">
    <p:spTree>
      <p:nvGrpSpPr>
        <p:cNvPr id="1" name=""/>
        <p:cNvGrpSpPr/>
        <p:nvPr/>
      </p:nvGrpSpPr>
      <p:grpSpPr>
        <a:xfrm>
          <a:off x="0" y="0"/>
          <a:ext cx="0" cy="0"/>
          <a:chOff x="0" y="0"/>
          <a:chExt cx="0" cy="0"/>
        </a:xfrm>
      </p:grpSpPr>
      <p:sp>
        <p:nvSpPr>
          <p:cNvPr id="14" name="Picture Placeholder 6"/>
          <p:cNvSpPr>
            <a:spLocks noGrp="1"/>
          </p:cNvSpPr>
          <p:nvPr>
            <p:ph type="pic" sz="quarter" idx="14"/>
          </p:nvPr>
        </p:nvSpPr>
        <p:spPr>
          <a:xfrm>
            <a:off x="1466914" y="2117705"/>
            <a:ext cx="1181408" cy="1181100"/>
          </a:xfrm>
          <a:prstGeom prst="ellipse">
            <a:avLst/>
          </a:prstGeom>
          <a:solidFill>
            <a:schemeClr val="bg1">
              <a:lumMod val="95000"/>
            </a:schemeClr>
          </a:solidFill>
        </p:spPr>
        <p:txBody>
          <a:bodyPr>
            <a:normAutofit/>
          </a:bodyPr>
          <a:lstStyle>
            <a:lvl1pPr>
              <a:defRPr sz="1000"/>
            </a:lvl1pPr>
          </a:lstStyle>
          <a:p>
            <a:endParaRPr lang="en-US"/>
          </a:p>
        </p:txBody>
      </p:sp>
      <p:sp>
        <p:nvSpPr>
          <p:cNvPr id="15" name="Picture Placeholder 6"/>
          <p:cNvSpPr>
            <a:spLocks noGrp="1"/>
          </p:cNvSpPr>
          <p:nvPr>
            <p:ph type="pic" sz="quarter" idx="15"/>
          </p:nvPr>
        </p:nvSpPr>
        <p:spPr>
          <a:xfrm>
            <a:off x="1466914" y="4289376"/>
            <a:ext cx="1181408" cy="1181100"/>
          </a:xfrm>
          <a:prstGeom prst="ellipse">
            <a:avLst/>
          </a:prstGeom>
          <a:solidFill>
            <a:schemeClr val="bg1">
              <a:lumMod val="95000"/>
            </a:schemeClr>
          </a:solidFill>
        </p:spPr>
        <p:txBody>
          <a:bodyPr>
            <a:normAutofit/>
          </a:bodyPr>
          <a:lstStyle>
            <a:lvl1pPr>
              <a:defRPr sz="1000"/>
            </a:lvl1pPr>
          </a:lstStyle>
          <a:p>
            <a:endParaRPr lang="en-US"/>
          </a:p>
        </p:txBody>
      </p:sp>
      <p:sp>
        <p:nvSpPr>
          <p:cNvPr id="16" name="Picture Placeholder 6"/>
          <p:cNvSpPr>
            <a:spLocks noGrp="1"/>
          </p:cNvSpPr>
          <p:nvPr>
            <p:ph type="pic" sz="quarter" idx="16"/>
          </p:nvPr>
        </p:nvSpPr>
        <p:spPr>
          <a:xfrm>
            <a:off x="6722461" y="2117705"/>
            <a:ext cx="1181408" cy="1181100"/>
          </a:xfrm>
          <a:prstGeom prst="ellipse">
            <a:avLst/>
          </a:prstGeom>
          <a:solidFill>
            <a:schemeClr val="bg1">
              <a:lumMod val="95000"/>
            </a:schemeClr>
          </a:solidFill>
        </p:spPr>
        <p:txBody>
          <a:bodyPr>
            <a:normAutofit/>
          </a:bodyPr>
          <a:lstStyle>
            <a:lvl1pPr>
              <a:defRPr sz="1000"/>
            </a:lvl1pPr>
          </a:lstStyle>
          <a:p>
            <a:endParaRPr lang="en-US"/>
          </a:p>
        </p:txBody>
      </p:sp>
      <p:sp>
        <p:nvSpPr>
          <p:cNvPr id="17" name="Picture Placeholder 6"/>
          <p:cNvSpPr>
            <a:spLocks noGrp="1"/>
          </p:cNvSpPr>
          <p:nvPr>
            <p:ph type="pic" sz="quarter" idx="17"/>
          </p:nvPr>
        </p:nvSpPr>
        <p:spPr>
          <a:xfrm>
            <a:off x="6722461" y="4289375"/>
            <a:ext cx="1181408" cy="1181100"/>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25959825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9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2063760" y="1573115"/>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23" name="Picture Placeholder 6"/>
          <p:cNvSpPr>
            <a:spLocks noGrp="1"/>
          </p:cNvSpPr>
          <p:nvPr>
            <p:ph type="pic" sz="quarter" idx="18"/>
          </p:nvPr>
        </p:nvSpPr>
        <p:spPr>
          <a:xfrm>
            <a:off x="4515115" y="1573115"/>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24" name="Picture Placeholder 6"/>
          <p:cNvSpPr>
            <a:spLocks noGrp="1"/>
          </p:cNvSpPr>
          <p:nvPr>
            <p:ph type="pic" sz="quarter" idx="19"/>
          </p:nvPr>
        </p:nvSpPr>
        <p:spPr>
          <a:xfrm>
            <a:off x="6966470" y="1573115"/>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25" name="Picture Placeholder 6"/>
          <p:cNvSpPr>
            <a:spLocks noGrp="1"/>
          </p:cNvSpPr>
          <p:nvPr>
            <p:ph type="pic" sz="quarter" idx="20"/>
          </p:nvPr>
        </p:nvSpPr>
        <p:spPr>
          <a:xfrm>
            <a:off x="9132544" y="1573115"/>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30" name="Picture Placeholder 6"/>
          <p:cNvSpPr>
            <a:spLocks noGrp="1"/>
          </p:cNvSpPr>
          <p:nvPr>
            <p:ph type="pic" sz="quarter" idx="21"/>
          </p:nvPr>
        </p:nvSpPr>
        <p:spPr>
          <a:xfrm>
            <a:off x="2063760" y="4107080"/>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31" name="Picture Placeholder 6"/>
          <p:cNvSpPr>
            <a:spLocks noGrp="1"/>
          </p:cNvSpPr>
          <p:nvPr>
            <p:ph type="pic" sz="quarter" idx="22"/>
          </p:nvPr>
        </p:nvSpPr>
        <p:spPr>
          <a:xfrm>
            <a:off x="4515115" y="4107080"/>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32" name="Picture Placeholder 6"/>
          <p:cNvSpPr>
            <a:spLocks noGrp="1"/>
          </p:cNvSpPr>
          <p:nvPr>
            <p:ph type="pic" sz="quarter" idx="23"/>
          </p:nvPr>
        </p:nvSpPr>
        <p:spPr>
          <a:xfrm>
            <a:off x="6966470" y="4107080"/>
            <a:ext cx="1136635" cy="1136339"/>
          </a:xfrm>
          <a:prstGeom prst="ellipse">
            <a:avLst/>
          </a:prstGeom>
          <a:solidFill>
            <a:schemeClr val="bg1">
              <a:lumMod val="95000"/>
            </a:schemeClr>
          </a:solidFill>
        </p:spPr>
        <p:txBody>
          <a:bodyPr>
            <a:normAutofit/>
          </a:bodyPr>
          <a:lstStyle>
            <a:lvl1pPr>
              <a:defRPr sz="1000"/>
            </a:lvl1pPr>
          </a:lstStyle>
          <a:p>
            <a:endParaRPr lang="en-US"/>
          </a:p>
        </p:txBody>
      </p:sp>
      <p:sp>
        <p:nvSpPr>
          <p:cNvPr id="33" name="Picture Placeholder 6"/>
          <p:cNvSpPr>
            <a:spLocks noGrp="1"/>
          </p:cNvSpPr>
          <p:nvPr>
            <p:ph type="pic" sz="quarter" idx="24"/>
          </p:nvPr>
        </p:nvSpPr>
        <p:spPr>
          <a:xfrm>
            <a:off x="9132544" y="4107080"/>
            <a:ext cx="1136635" cy="1136339"/>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3058268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grpSp>
        <p:nvGrpSpPr>
          <p:cNvPr id="2" name="Group 34">
            <a:extLst>
              <a:ext uri="{FF2B5EF4-FFF2-40B4-BE49-F238E27FC236}">
                <a16:creationId xmlns:a16="http://schemas.microsoft.com/office/drawing/2014/main" id="{251151B5-732C-4C94-8572-51FA61489E02}"/>
              </a:ext>
            </a:extLst>
          </p:cNvPr>
          <p:cNvGrpSpPr/>
          <p:nvPr userDrawn="1"/>
        </p:nvGrpSpPr>
        <p:grpSpPr>
          <a:xfrm>
            <a:off x="3357060" y="-16376"/>
            <a:ext cx="8771156" cy="7549982"/>
            <a:chOff x="2323609" y="594889"/>
            <a:chExt cx="4515737" cy="3886016"/>
          </a:xfrm>
        </p:grpSpPr>
        <p:pic>
          <p:nvPicPr>
            <p:cNvPr id="7" name="Picture 35">
              <a:extLst>
                <a:ext uri="{FF2B5EF4-FFF2-40B4-BE49-F238E27FC236}">
                  <a16:creationId xmlns:a16="http://schemas.microsoft.com/office/drawing/2014/main" id="{D3272243-69A9-99CF-AD18-A1D6A7220D23}"/>
                </a:ext>
              </a:extLst>
            </p:cNvPr>
            <p:cNvPicPr>
              <a:picLocks noChangeAspect="1"/>
            </p:cNvPicPr>
            <p:nvPr/>
          </p:nvPicPr>
          <p:blipFill rotWithShape="1">
            <a:blip r:embed="rId8"/>
            <a:srcRect l="4792" r="4792"/>
            <a:stretch/>
          </p:blipFill>
          <p:spPr>
            <a:xfrm>
              <a:off x="2323609" y="594889"/>
              <a:ext cx="4515737" cy="3886016"/>
            </a:xfrm>
            <a:prstGeom prst="rect">
              <a:avLst/>
            </a:prstGeom>
          </p:spPr>
        </p:pic>
        <p:sp>
          <p:nvSpPr>
            <p:cNvPr id="8" name="Rectangle 36">
              <a:extLst>
                <a:ext uri="{FF2B5EF4-FFF2-40B4-BE49-F238E27FC236}">
                  <a16:creationId xmlns:a16="http://schemas.microsoft.com/office/drawing/2014/main" id="{80930A82-EF84-6FFC-E26C-1348456167C5}"/>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Optima" panose="02000503060000020004" pitchFamily="2" charset="0"/>
              </a:endParaRPr>
            </a:p>
          </p:txBody>
        </p:sp>
      </p:grpSp>
      <p:sp>
        <p:nvSpPr>
          <p:cNvPr id="10" name="Picture Placeholder 1">
            <a:extLst>
              <a:ext uri="{FF2B5EF4-FFF2-40B4-BE49-F238E27FC236}">
                <a16:creationId xmlns:a16="http://schemas.microsoft.com/office/drawing/2014/main" id="{F293864D-5042-B53E-7582-D3F63C709498}"/>
              </a:ext>
            </a:extLst>
          </p:cNvPr>
          <p:cNvSpPr>
            <a:spLocks noGrp="1"/>
          </p:cNvSpPr>
          <p:nvPr>
            <p:ph type="pic" sz="quarter" idx="11"/>
          </p:nvPr>
        </p:nvSpPr>
        <p:spPr>
          <a:xfrm>
            <a:off x="4507184" y="1379458"/>
            <a:ext cx="6414586" cy="4024590"/>
          </a:xfrm>
        </p:spPr>
      </p:sp>
      <p:pic>
        <p:nvPicPr>
          <p:cNvPr id="11" name="Imagen 10">
            <a:extLst>
              <a:ext uri="{FF2B5EF4-FFF2-40B4-BE49-F238E27FC236}">
                <a16:creationId xmlns:a16="http://schemas.microsoft.com/office/drawing/2014/main" id="{FC494819-44A1-3938-0864-77CFE0587651}"/>
              </a:ext>
            </a:extLst>
          </p:cNvPr>
          <p:cNvPicPr>
            <a:picLocks noChangeAspect="1"/>
          </p:cNvPicPr>
          <p:nvPr userDrawn="1"/>
        </p:nvPicPr>
        <p:blipFill>
          <a:blip r:embed="rId9"/>
          <a:stretch>
            <a:fillRect/>
          </a:stretch>
        </p:blipFill>
        <p:spPr>
          <a:xfrm>
            <a:off x="120585" y="110348"/>
            <a:ext cx="988168" cy="979266"/>
          </a:xfrm>
          <a:prstGeom prst="rect">
            <a:avLst/>
          </a:prstGeom>
        </p:spPr>
      </p:pic>
    </p:spTree>
    <p:extLst>
      <p:ext uri="{BB962C8B-B14F-4D97-AF65-F5344CB8AC3E}">
        <p14:creationId xmlns:p14="http://schemas.microsoft.com/office/powerpoint/2010/main" val="16112241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laceholder-Image">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0" y="2233246"/>
            <a:ext cx="5505418" cy="4624754"/>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2131229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laceholder-Image">
    <p:spTree>
      <p:nvGrpSpPr>
        <p:cNvPr id="1" name=""/>
        <p:cNvGrpSpPr/>
        <p:nvPr/>
      </p:nvGrpSpPr>
      <p:grpSpPr>
        <a:xfrm>
          <a:off x="0" y="0"/>
          <a:ext cx="0" cy="0"/>
          <a:chOff x="0" y="0"/>
          <a:chExt cx="0" cy="0"/>
        </a:xfrm>
      </p:grpSpPr>
      <p:sp>
        <p:nvSpPr>
          <p:cNvPr id="22" name="Picture Placeholder 6"/>
          <p:cNvSpPr>
            <a:spLocks noGrp="1"/>
          </p:cNvSpPr>
          <p:nvPr>
            <p:ph type="pic" sz="quarter" idx="14"/>
          </p:nvPr>
        </p:nvSpPr>
        <p:spPr>
          <a:xfrm>
            <a:off x="1125168" y="20694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3" name="Picture Placeholder 6"/>
          <p:cNvSpPr>
            <a:spLocks noGrp="1"/>
          </p:cNvSpPr>
          <p:nvPr>
            <p:ph type="pic" sz="quarter" idx="15"/>
          </p:nvPr>
        </p:nvSpPr>
        <p:spPr>
          <a:xfrm>
            <a:off x="1125168" y="32505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4" name="Picture Placeholder 6"/>
          <p:cNvSpPr>
            <a:spLocks noGrp="1"/>
          </p:cNvSpPr>
          <p:nvPr>
            <p:ph type="pic" sz="quarter" idx="16"/>
          </p:nvPr>
        </p:nvSpPr>
        <p:spPr>
          <a:xfrm>
            <a:off x="1125168" y="4529394"/>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5" name="Picture Placeholder 6"/>
          <p:cNvSpPr>
            <a:spLocks noGrp="1"/>
          </p:cNvSpPr>
          <p:nvPr>
            <p:ph type="pic" sz="quarter" idx="17"/>
          </p:nvPr>
        </p:nvSpPr>
        <p:spPr>
          <a:xfrm>
            <a:off x="4756056" y="20694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6" name="Picture Placeholder 6"/>
          <p:cNvSpPr>
            <a:spLocks noGrp="1"/>
          </p:cNvSpPr>
          <p:nvPr>
            <p:ph type="pic" sz="quarter" idx="18"/>
          </p:nvPr>
        </p:nvSpPr>
        <p:spPr>
          <a:xfrm>
            <a:off x="4756056" y="32505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7" name="Picture Placeholder 6"/>
          <p:cNvSpPr>
            <a:spLocks noGrp="1"/>
          </p:cNvSpPr>
          <p:nvPr>
            <p:ph type="pic" sz="quarter" idx="19"/>
          </p:nvPr>
        </p:nvSpPr>
        <p:spPr>
          <a:xfrm>
            <a:off x="4756056" y="4529394"/>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8" name="Picture Placeholder 6"/>
          <p:cNvSpPr>
            <a:spLocks noGrp="1"/>
          </p:cNvSpPr>
          <p:nvPr>
            <p:ph type="pic" sz="quarter" idx="20"/>
          </p:nvPr>
        </p:nvSpPr>
        <p:spPr>
          <a:xfrm>
            <a:off x="8386945" y="20694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29" name="Picture Placeholder 6"/>
          <p:cNvSpPr>
            <a:spLocks noGrp="1"/>
          </p:cNvSpPr>
          <p:nvPr>
            <p:ph type="pic" sz="quarter" idx="21"/>
          </p:nvPr>
        </p:nvSpPr>
        <p:spPr>
          <a:xfrm>
            <a:off x="8386945" y="3250545"/>
            <a:ext cx="870136" cy="857209"/>
          </a:xfrm>
          <a:prstGeom prst="ellipse">
            <a:avLst/>
          </a:prstGeom>
          <a:solidFill>
            <a:schemeClr val="bg1">
              <a:lumMod val="95000"/>
            </a:schemeClr>
          </a:solidFill>
        </p:spPr>
        <p:txBody>
          <a:bodyPr>
            <a:normAutofit/>
          </a:bodyPr>
          <a:lstStyle>
            <a:lvl1pPr>
              <a:defRPr sz="1000"/>
            </a:lvl1pPr>
          </a:lstStyle>
          <a:p>
            <a:endParaRPr lang="en-US"/>
          </a:p>
        </p:txBody>
      </p:sp>
      <p:sp>
        <p:nvSpPr>
          <p:cNvPr id="30" name="Picture Placeholder 6"/>
          <p:cNvSpPr>
            <a:spLocks noGrp="1"/>
          </p:cNvSpPr>
          <p:nvPr>
            <p:ph type="pic" sz="quarter" idx="22"/>
          </p:nvPr>
        </p:nvSpPr>
        <p:spPr>
          <a:xfrm>
            <a:off x="8386945" y="4529394"/>
            <a:ext cx="870136" cy="857209"/>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104816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laceholder-Image">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1" y="1"/>
            <a:ext cx="6096001" cy="3429000"/>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14"/>
          </p:nvPr>
        </p:nvSpPr>
        <p:spPr>
          <a:xfrm>
            <a:off x="-1" y="3429000"/>
            <a:ext cx="6096001" cy="3429000"/>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5"/>
          </p:nvPr>
        </p:nvSpPr>
        <p:spPr>
          <a:xfrm>
            <a:off x="6095999" y="3429000"/>
            <a:ext cx="6096001" cy="3429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4207197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Placeholder-Image">
    <p:spTree>
      <p:nvGrpSpPr>
        <p:cNvPr id="1" name=""/>
        <p:cNvGrpSpPr/>
        <p:nvPr/>
      </p:nvGrpSpPr>
      <p:grpSpPr>
        <a:xfrm>
          <a:off x="0" y="0"/>
          <a:ext cx="0" cy="0"/>
          <a:chOff x="0" y="0"/>
          <a:chExt cx="0" cy="0"/>
        </a:xfrm>
      </p:grpSpPr>
      <p:sp>
        <p:nvSpPr>
          <p:cNvPr id="13" name="Picture Placeholder 2"/>
          <p:cNvSpPr>
            <a:spLocks noGrp="1"/>
          </p:cNvSpPr>
          <p:nvPr>
            <p:ph type="pic" sz="quarter" idx="13"/>
          </p:nvPr>
        </p:nvSpPr>
        <p:spPr>
          <a:xfrm>
            <a:off x="-1" y="0"/>
            <a:ext cx="12192001" cy="6858000"/>
          </a:xfrm>
          <a:solidFill>
            <a:schemeClr val="bg1">
              <a:lumMod val="95000"/>
            </a:schemeClr>
          </a:solidFill>
        </p:spPr>
        <p:txBody>
          <a:bodyPr>
            <a:normAutofit/>
          </a:bodyPr>
          <a:lstStyle>
            <a:lvl1pPr>
              <a:defRPr sz="1400"/>
            </a:lvl1pPr>
          </a:lstStyle>
          <a:p>
            <a:endParaRPr lang="en-US"/>
          </a:p>
        </p:txBody>
      </p:sp>
      <p:sp>
        <p:nvSpPr>
          <p:cNvPr id="9" name="Picture Placeholder 6"/>
          <p:cNvSpPr>
            <a:spLocks noGrp="1"/>
          </p:cNvSpPr>
          <p:nvPr>
            <p:ph type="pic" sz="quarter" idx="10"/>
          </p:nvPr>
        </p:nvSpPr>
        <p:spPr>
          <a:xfrm>
            <a:off x="5384935" y="1726032"/>
            <a:ext cx="1504580" cy="1504188"/>
          </a:xfrm>
          <a:prstGeom prst="ellipse">
            <a:avLst/>
          </a:prstGeom>
          <a:solidFill>
            <a:schemeClr val="bg1">
              <a:lumMod val="7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42010677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5"/>
          </p:nvPr>
        </p:nvSpPr>
        <p:spPr>
          <a:xfrm>
            <a:off x="259211" y="259143"/>
            <a:ext cx="2708736" cy="2989385"/>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16"/>
          </p:nvPr>
        </p:nvSpPr>
        <p:spPr>
          <a:xfrm>
            <a:off x="259211" y="3507671"/>
            <a:ext cx="2708736" cy="2989385"/>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17"/>
          </p:nvPr>
        </p:nvSpPr>
        <p:spPr>
          <a:xfrm>
            <a:off x="3227156" y="1249001"/>
            <a:ext cx="4354713" cy="2989385"/>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081254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5483202" y="0"/>
            <a:ext cx="6708798" cy="5484087"/>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198724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0" y="0"/>
            <a:ext cx="6708798" cy="5484087"/>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129219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7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0" y="0"/>
            <a:ext cx="3044895" cy="68580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8"/>
          </p:nvPr>
        </p:nvSpPr>
        <p:spPr>
          <a:xfrm>
            <a:off x="3051105" y="0"/>
            <a:ext cx="3044895" cy="6858000"/>
          </a:xfr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19"/>
          </p:nvPr>
        </p:nvSpPr>
        <p:spPr>
          <a:xfrm>
            <a:off x="6092275" y="0"/>
            <a:ext cx="3044895" cy="6858000"/>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20"/>
          </p:nvPr>
        </p:nvSpPr>
        <p:spPr>
          <a:xfrm>
            <a:off x="9143380" y="0"/>
            <a:ext cx="304489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683042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Placeholder-Image">
    <p:spTree>
      <p:nvGrpSpPr>
        <p:cNvPr id="1" name=""/>
        <p:cNvGrpSpPr/>
        <p:nvPr/>
      </p:nvGrpSpPr>
      <p:grpSpPr>
        <a:xfrm>
          <a:off x="0" y="0"/>
          <a:ext cx="0" cy="0"/>
          <a:chOff x="0" y="0"/>
          <a:chExt cx="0" cy="0"/>
        </a:xfrm>
      </p:grpSpPr>
      <p:sp>
        <p:nvSpPr>
          <p:cNvPr id="19" name="Picture Placeholder 2"/>
          <p:cNvSpPr>
            <a:spLocks noGrp="1"/>
          </p:cNvSpPr>
          <p:nvPr>
            <p:ph type="pic" sz="quarter" idx="17"/>
          </p:nvPr>
        </p:nvSpPr>
        <p:spPr>
          <a:xfrm>
            <a:off x="564384" y="844062"/>
            <a:ext cx="3047379" cy="5169877"/>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8"/>
          </p:nvPr>
        </p:nvSpPr>
        <p:spPr>
          <a:xfrm>
            <a:off x="3783207" y="844061"/>
            <a:ext cx="3047379" cy="2510181"/>
          </a:xfr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19"/>
          </p:nvPr>
        </p:nvSpPr>
        <p:spPr>
          <a:xfrm>
            <a:off x="3783207" y="3514700"/>
            <a:ext cx="3044895" cy="250471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871211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1630443" y="0"/>
            <a:ext cx="503051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788550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grpSp>
        <p:nvGrpSpPr>
          <p:cNvPr id="2" name="Group 34">
            <a:extLst>
              <a:ext uri="{FF2B5EF4-FFF2-40B4-BE49-F238E27FC236}">
                <a16:creationId xmlns:a16="http://schemas.microsoft.com/office/drawing/2014/main" id="{251151B5-732C-4C94-8572-51FA61489E02}"/>
              </a:ext>
            </a:extLst>
          </p:cNvPr>
          <p:cNvGrpSpPr/>
          <p:nvPr userDrawn="1"/>
        </p:nvGrpSpPr>
        <p:grpSpPr>
          <a:xfrm>
            <a:off x="3357060" y="-16376"/>
            <a:ext cx="8771156" cy="7549982"/>
            <a:chOff x="2323609" y="594889"/>
            <a:chExt cx="4515737" cy="3886016"/>
          </a:xfrm>
        </p:grpSpPr>
        <p:pic>
          <p:nvPicPr>
            <p:cNvPr id="7" name="Picture 35">
              <a:extLst>
                <a:ext uri="{FF2B5EF4-FFF2-40B4-BE49-F238E27FC236}">
                  <a16:creationId xmlns:a16="http://schemas.microsoft.com/office/drawing/2014/main" id="{D3272243-69A9-99CF-AD18-A1D6A7220D23}"/>
                </a:ext>
              </a:extLst>
            </p:cNvPr>
            <p:cNvPicPr>
              <a:picLocks noChangeAspect="1"/>
            </p:cNvPicPr>
            <p:nvPr/>
          </p:nvPicPr>
          <p:blipFill rotWithShape="1">
            <a:blip r:embed="rId8"/>
            <a:srcRect l="4792" r="4792"/>
            <a:stretch/>
          </p:blipFill>
          <p:spPr>
            <a:xfrm>
              <a:off x="2323609" y="594889"/>
              <a:ext cx="4515737" cy="3886016"/>
            </a:xfrm>
            <a:prstGeom prst="rect">
              <a:avLst/>
            </a:prstGeom>
          </p:spPr>
        </p:pic>
        <p:sp>
          <p:nvSpPr>
            <p:cNvPr id="8" name="Rectangle 36">
              <a:extLst>
                <a:ext uri="{FF2B5EF4-FFF2-40B4-BE49-F238E27FC236}">
                  <a16:creationId xmlns:a16="http://schemas.microsoft.com/office/drawing/2014/main" id="{80930A82-EF84-6FFC-E26C-1348456167C5}"/>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Optima" panose="02000503060000020004" pitchFamily="2" charset="0"/>
              </a:endParaRPr>
            </a:p>
          </p:txBody>
        </p:sp>
      </p:grpSp>
      <p:sp>
        <p:nvSpPr>
          <p:cNvPr id="10" name="Picture Placeholder 1">
            <a:extLst>
              <a:ext uri="{FF2B5EF4-FFF2-40B4-BE49-F238E27FC236}">
                <a16:creationId xmlns:a16="http://schemas.microsoft.com/office/drawing/2014/main" id="{F293864D-5042-B53E-7582-D3F63C709498}"/>
              </a:ext>
            </a:extLst>
          </p:cNvPr>
          <p:cNvSpPr>
            <a:spLocks noGrp="1"/>
          </p:cNvSpPr>
          <p:nvPr>
            <p:ph type="pic" sz="quarter" idx="11"/>
          </p:nvPr>
        </p:nvSpPr>
        <p:spPr>
          <a:xfrm>
            <a:off x="4507184" y="1379458"/>
            <a:ext cx="6414586" cy="4024590"/>
          </a:xfrm>
        </p:spPr>
      </p:sp>
      <p:pic>
        <p:nvPicPr>
          <p:cNvPr id="17" name="Picture 16">
            <a:extLst>
              <a:ext uri="{FF2B5EF4-FFF2-40B4-BE49-F238E27FC236}">
                <a16:creationId xmlns:a16="http://schemas.microsoft.com/office/drawing/2014/main" id="{DF0986D6-C7B3-1697-4E0D-5711B2BEC30A}"/>
              </a:ext>
            </a:extLst>
          </p:cNvPr>
          <p:cNvPicPr>
            <a:picLocks noChangeAspect="1"/>
          </p:cNvPicPr>
          <p:nvPr userDrawn="1"/>
        </p:nvPicPr>
        <p:blipFill>
          <a:blip r:embed="rId9"/>
          <a:stretch>
            <a:fillRect/>
          </a:stretch>
        </p:blipFill>
        <p:spPr>
          <a:xfrm>
            <a:off x="1817772" y="1135812"/>
            <a:ext cx="2456788" cy="4913576"/>
          </a:xfrm>
          <a:prstGeom prst="rect">
            <a:avLst/>
          </a:prstGeom>
        </p:spPr>
      </p:pic>
      <p:sp>
        <p:nvSpPr>
          <p:cNvPr id="18" name="Picture Placeholder 1">
            <a:extLst>
              <a:ext uri="{FF2B5EF4-FFF2-40B4-BE49-F238E27FC236}">
                <a16:creationId xmlns:a16="http://schemas.microsoft.com/office/drawing/2014/main" id="{FADF8D12-EC0A-9967-62BB-2122774DD101}"/>
              </a:ext>
            </a:extLst>
          </p:cNvPr>
          <p:cNvSpPr>
            <a:spLocks noGrp="1"/>
          </p:cNvSpPr>
          <p:nvPr>
            <p:ph type="pic" sz="quarter" idx="12"/>
          </p:nvPr>
        </p:nvSpPr>
        <p:spPr>
          <a:xfrm>
            <a:off x="1979729" y="1440610"/>
            <a:ext cx="2126445" cy="4281577"/>
          </a:xfrm>
        </p:spPr>
      </p:sp>
      <p:pic>
        <p:nvPicPr>
          <p:cNvPr id="11" name="Imagen 10">
            <a:extLst>
              <a:ext uri="{FF2B5EF4-FFF2-40B4-BE49-F238E27FC236}">
                <a16:creationId xmlns:a16="http://schemas.microsoft.com/office/drawing/2014/main" id="{FEBCD2EA-0CD8-613E-3149-F44122259102}"/>
              </a:ext>
            </a:extLst>
          </p:cNvPr>
          <p:cNvPicPr>
            <a:picLocks noChangeAspect="1"/>
          </p:cNvPicPr>
          <p:nvPr userDrawn="1"/>
        </p:nvPicPr>
        <p:blipFill>
          <a:blip r:embed="rId10"/>
          <a:stretch>
            <a:fillRect/>
          </a:stretch>
        </p:blipFill>
        <p:spPr>
          <a:xfrm>
            <a:off x="120585" y="110348"/>
            <a:ext cx="988168" cy="979266"/>
          </a:xfrm>
          <a:prstGeom prst="rect">
            <a:avLst/>
          </a:prstGeom>
        </p:spPr>
      </p:pic>
    </p:spTree>
    <p:extLst>
      <p:ext uri="{BB962C8B-B14F-4D97-AF65-F5344CB8AC3E}">
        <p14:creationId xmlns:p14="http://schemas.microsoft.com/office/powerpoint/2010/main" val="4963499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_Placeholder-Image">
    <p:spTree>
      <p:nvGrpSpPr>
        <p:cNvPr id="1" name=""/>
        <p:cNvGrpSpPr/>
        <p:nvPr/>
      </p:nvGrpSpPr>
      <p:grpSpPr>
        <a:xfrm>
          <a:off x="0" y="0"/>
          <a:ext cx="0" cy="0"/>
          <a:chOff x="0" y="0"/>
          <a:chExt cx="0" cy="0"/>
        </a:xfrm>
      </p:grpSpPr>
      <p:sp>
        <p:nvSpPr>
          <p:cNvPr id="6" name="Picture Placeholder 2"/>
          <p:cNvSpPr>
            <a:spLocks noGrp="1"/>
          </p:cNvSpPr>
          <p:nvPr>
            <p:ph type="pic" sz="quarter" idx="17"/>
          </p:nvPr>
        </p:nvSpPr>
        <p:spPr>
          <a:xfrm>
            <a:off x="5530151" y="0"/>
            <a:ext cx="503051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3159216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5530151" y="0"/>
            <a:ext cx="6661849"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551878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Placeholder-Image">
    <p:spTree>
      <p:nvGrpSpPr>
        <p:cNvPr id="1" name=""/>
        <p:cNvGrpSpPr/>
        <p:nvPr/>
      </p:nvGrpSpPr>
      <p:grpSpPr>
        <a:xfrm>
          <a:off x="0" y="0"/>
          <a:ext cx="0" cy="0"/>
          <a:chOff x="0" y="0"/>
          <a:chExt cx="0" cy="0"/>
        </a:xfrm>
      </p:grpSpPr>
      <p:sp>
        <p:nvSpPr>
          <p:cNvPr id="4" name="Picture Placeholder 2"/>
          <p:cNvSpPr>
            <a:spLocks noGrp="1"/>
          </p:cNvSpPr>
          <p:nvPr>
            <p:ph type="pic" sz="quarter" idx="17"/>
          </p:nvPr>
        </p:nvSpPr>
        <p:spPr>
          <a:xfrm>
            <a:off x="0" y="0"/>
            <a:ext cx="6661849"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2754254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Placeholder-Image">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0" y="3074863"/>
            <a:ext cx="3050469" cy="2701290"/>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14"/>
          </p:nvPr>
        </p:nvSpPr>
        <p:spPr>
          <a:xfrm>
            <a:off x="3039469" y="3074862"/>
            <a:ext cx="3050469" cy="2701290"/>
          </a:xfr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15"/>
          </p:nvPr>
        </p:nvSpPr>
        <p:spPr>
          <a:xfrm>
            <a:off x="6096521" y="3074863"/>
            <a:ext cx="3050469" cy="2701290"/>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6"/>
          </p:nvPr>
        </p:nvSpPr>
        <p:spPr>
          <a:xfrm>
            <a:off x="9150281" y="3074862"/>
            <a:ext cx="3050469" cy="270129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5926759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5899270" y="4214303"/>
            <a:ext cx="2704766" cy="2110297"/>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13"/>
          </p:nvPr>
        </p:nvSpPr>
        <p:spPr>
          <a:xfrm>
            <a:off x="1029779" y="2104006"/>
            <a:ext cx="4761020" cy="4220594"/>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6"/>
          </p:nvPr>
        </p:nvSpPr>
        <p:spPr>
          <a:xfrm>
            <a:off x="8604035" y="2104006"/>
            <a:ext cx="2704767" cy="2110297"/>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3684329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789915" y="2274503"/>
            <a:ext cx="4732064" cy="358597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830172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 y="0"/>
            <a:ext cx="12192000" cy="48006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714897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7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0" y="0"/>
            <a:ext cx="5098261"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412375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8_Placeholder-Image">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7106442" y="0"/>
            <a:ext cx="5098261"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3401444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3048795" y="1647752"/>
            <a:ext cx="1940142" cy="3018708"/>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24"/>
          </p:nvPr>
        </p:nvSpPr>
        <p:spPr>
          <a:xfrm>
            <a:off x="956213" y="1647752"/>
            <a:ext cx="1940142" cy="3018708"/>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6"/>
          </p:nvPr>
        </p:nvSpPr>
        <p:spPr>
          <a:xfrm>
            <a:off x="5141376" y="1647752"/>
            <a:ext cx="1940142" cy="3018708"/>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7233957" y="1647752"/>
            <a:ext cx="1940142" cy="3018708"/>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9326539" y="1647752"/>
            <a:ext cx="1940142" cy="3018708"/>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25812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Dos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4B24BD-8204-C611-9C93-B551A912296F}"/>
              </a:ext>
            </a:extLst>
          </p:cNvPr>
          <p:cNvPicPr>
            <a:picLocks noChangeAspect="1"/>
          </p:cNvPicPr>
          <p:nvPr userDrawn="1"/>
        </p:nvPicPr>
        <p:blipFill>
          <a:blip r:embed="rId2"/>
          <a:stretch>
            <a:fillRect/>
          </a:stretch>
        </p:blipFill>
        <p:spPr>
          <a:xfrm>
            <a:off x="11318788" y="6135411"/>
            <a:ext cx="583335" cy="583335"/>
          </a:xfrm>
          <a:prstGeom prst="rect">
            <a:avLst/>
          </a:prstGeom>
        </p:spPr>
      </p:pic>
      <p:pic>
        <p:nvPicPr>
          <p:cNvPr id="4" name="Imagen 3">
            <a:extLst>
              <a:ext uri="{FF2B5EF4-FFF2-40B4-BE49-F238E27FC236}">
                <a16:creationId xmlns:a16="http://schemas.microsoft.com/office/drawing/2014/main" id="{FE32AC08-17AF-6DBD-F156-9476201E4ECC}"/>
              </a:ext>
            </a:extLst>
          </p:cNvPr>
          <p:cNvPicPr>
            <a:picLocks noChangeAspect="1"/>
          </p:cNvPicPr>
          <p:nvPr userDrawn="1"/>
        </p:nvPicPr>
        <p:blipFill>
          <a:blip r:embed="rId3"/>
          <a:stretch>
            <a:fillRect/>
          </a:stretch>
        </p:blipFill>
        <p:spPr>
          <a:xfrm rot="16200000">
            <a:off x="1424161" y="6225354"/>
            <a:ext cx="556487" cy="556487"/>
          </a:xfrm>
          <a:prstGeom prst="rect">
            <a:avLst/>
          </a:prstGeom>
        </p:spPr>
      </p:pic>
      <p:pic>
        <p:nvPicPr>
          <p:cNvPr id="5" name="Imagen 4">
            <a:extLst>
              <a:ext uri="{FF2B5EF4-FFF2-40B4-BE49-F238E27FC236}">
                <a16:creationId xmlns:a16="http://schemas.microsoft.com/office/drawing/2014/main" id="{2413D347-7122-C864-A8DB-066C49F58701}"/>
              </a:ext>
            </a:extLst>
          </p:cNvPr>
          <p:cNvPicPr>
            <a:picLocks noChangeAspect="1"/>
          </p:cNvPicPr>
          <p:nvPr userDrawn="1"/>
        </p:nvPicPr>
        <p:blipFill>
          <a:blip r:embed="rId4"/>
          <a:stretch>
            <a:fillRect/>
          </a:stretch>
        </p:blipFill>
        <p:spPr>
          <a:xfrm rot="16200000">
            <a:off x="440440" y="5483188"/>
            <a:ext cx="318007" cy="318007"/>
          </a:xfrm>
          <a:prstGeom prst="rect">
            <a:avLst/>
          </a:prstGeom>
        </p:spPr>
      </p:pic>
      <p:pic>
        <p:nvPicPr>
          <p:cNvPr id="6" name="Imagen 5">
            <a:extLst>
              <a:ext uri="{FF2B5EF4-FFF2-40B4-BE49-F238E27FC236}">
                <a16:creationId xmlns:a16="http://schemas.microsoft.com/office/drawing/2014/main" id="{DB8FAAC2-E9C9-1E03-53CF-46A02AEB6F41}"/>
              </a:ext>
            </a:extLst>
          </p:cNvPr>
          <p:cNvPicPr>
            <a:picLocks noChangeAspect="1"/>
          </p:cNvPicPr>
          <p:nvPr userDrawn="1"/>
        </p:nvPicPr>
        <p:blipFill>
          <a:blip r:embed="rId5"/>
          <a:stretch>
            <a:fillRect/>
          </a:stretch>
        </p:blipFill>
        <p:spPr>
          <a:xfrm rot="16200000">
            <a:off x="156518" y="5117821"/>
            <a:ext cx="283922" cy="283922"/>
          </a:xfrm>
          <a:prstGeom prst="rect">
            <a:avLst/>
          </a:prstGeom>
        </p:spPr>
      </p:pic>
      <p:pic>
        <p:nvPicPr>
          <p:cNvPr id="12" name="Imagen 11">
            <a:extLst>
              <a:ext uri="{FF2B5EF4-FFF2-40B4-BE49-F238E27FC236}">
                <a16:creationId xmlns:a16="http://schemas.microsoft.com/office/drawing/2014/main" id="{CC623B82-CB67-366C-98BF-E642FED45108}"/>
              </a:ext>
            </a:extLst>
          </p:cNvPr>
          <p:cNvPicPr>
            <a:picLocks noChangeAspect="1"/>
          </p:cNvPicPr>
          <p:nvPr userDrawn="1"/>
        </p:nvPicPr>
        <p:blipFill rotWithShape="1">
          <a:blip r:embed="rId6"/>
          <a:srcRect l="42196" b="56176"/>
          <a:stretch/>
        </p:blipFill>
        <p:spPr>
          <a:xfrm>
            <a:off x="0" y="5882640"/>
            <a:ext cx="1280078" cy="975360"/>
          </a:xfrm>
          <a:prstGeom prst="rect">
            <a:avLst/>
          </a:prstGeom>
        </p:spPr>
      </p:pic>
      <p:pic>
        <p:nvPicPr>
          <p:cNvPr id="16" name="Imagen 15">
            <a:extLst>
              <a:ext uri="{FF2B5EF4-FFF2-40B4-BE49-F238E27FC236}">
                <a16:creationId xmlns:a16="http://schemas.microsoft.com/office/drawing/2014/main" id="{ED6377AD-F018-6E57-4958-3261E908411B}"/>
              </a:ext>
            </a:extLst>
          </p:cNvPr>
          <p:cNvPicPr>
            <a:picLocks noChangeAspect="1"/>
          </p:cNvPicPr>
          <p:nvPr userDrawn="1"/>
        </p:nvPicPr>
        <p:blipFill rotWithShape="1">
          <a:blip r:embed="rId7"/>
          <a:srcRect t="18182" r="20489"/>
          <a:stretch/>
        </p:blipFill>
        <p:spPr>
          <a:xfrm>
            <a:off x="9832769" y="0"/>
            <a:ext cx="2359232" cy="582078"/>
          </a:xfrm>
          <a:prstGeom prst="rect">
            <a:avLst/>
          </a:prstGeom>
        </p:spPr>
      </p:pic>
      <p:grpSp>
        <p:nvGrpSpPr>
          <p:cNvPr id="2" name="Group 34">
            <a:extLst>
              <a:ext uri="{FF2B5EF4-FFF2-40B4-BE49-F238E27FC236}">
                <a16:creationId xmlns:a16="http://schemas.microsoft.com/office/drawing/2014/main" id="{251151B5-732C-4C94-8572-51FA61489E02}"/>
              </a:ext>
            </a:extLst>
          </p:cNvPr>
          <p:cNvGrpSpPr/>
          <p:nvPr userDrawn="1"/>
        </p:nvGrpSpPr>
        <p:grpSpPr>
          <a:xfrm>
            <a:off x="3732816" y="235131"/>
            <a:ext cx="8373610" cy="7207785"/>
            <a:chOff x="2323609" y="594889"/>
            <a:chExt cx="4515737" cy="3886016"/>
          </a:xfrm>
        </p:grpSpPr>
        <p:pic>
          <p:nvPicPr>
            <p:cNvPr id="7" name="Picture 35">
              <a:extLst>
                <a:ext uri="{FF2B5EF4-FFF2-40B4-BE49-F238E27FC236}">
                  <a16:creationId xmlns:a16="http://schemas.microsoft.com/office/drawing/2014/main" id="{D3272243-69A9-99CF-AD18-A1D6A7220D23}"/>
                </a:ext>
              </a:extLst>
            </p:cNvPr>
            <p:cNvPicPr>
              <a:picLocks noChangeAspect="1"/>
            </p:cNvPicPr>
            <p:nvPr/>
          </p:nvPicPr>
          <p:blipFill rotWithShape="1">
            <a:blip r:embed="rId8"/>
            <a:srcRect l="4792" r="4792"/>
            <a:stretch/>
          </p:blipFill>
          <p:spPr>
            <a:xfrm>
              <a:off x="2323609" y="594889"/>
              <a:ext cx="4515737" cy="3886016"/>
            </a:xfrm>
            <a:prstGeom prst="rect">
              <a:avLst/>
            </a:prstGeom>
          </p:spPr>
        </p:pic>
        <p:sp>
          <p:nvSpPr>
            <p:cNvPr id="8" name="Rectangle 36">
              <a:extLst>
                <a:ext uri="{FF2B5EF4-FFF2-40B4-BE49-F238E27FC236}">
                  <a16:creationId xmlns:a16="http://schemas.microsoft.com/office/drawing/2014/main" id="{80930A82-EF84-6FFC-E26C-1348456167C5}"/>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Optima" panose="02000503060000020004" pitchFamily="2" charset="0"/>
              </a:endParaRPr>
            </a:p>
          </p:txBody>
        </p:sp>
      </p:grpSp>
      <p:sp>
        <p:nvSpPr>
          <p:cNvPr id="10" name="Picture Placeholder 1">
            <a:extLst>
              <a:ext uri="{FF2B5EF4-FFF2-40B4-BE49-F238E27FC236}">
                <a16:creationId xmlns:a16="http://schemas.microsoft.com/office/drawing/2014/main" id="{F293864D-5042-B53E-7582-D3F63C709498}"/>
              </a:ext>
            </a:extLst>
          </p:cNvPr>
          <p:cNvSpPr>
            <a:spLocks noGrp="1"/>
          </p:cNvSpPr>
          <p:nvPr>
            <p:ph type="pic" sz="quarter" idx="11"/>
          </p:nvPr>
        </p:nvSpPr>
        <p:spPr>
          <a:xfrm>
            <a:off x="4838461" y="1236048"/>
            <a:ext cx="6123851" cy="3842179"/>
          </a:xfrm>
        </p:spPr>
      </p:sp>
      <p:pic>
        <p:nvPicPr>
          <p:cNvPr id="17" name="Picture 16">
            <a:extLst>
              <a:ext uri="{FF2B5EF4-FFF2-40B4-BE49-F238E27FC236}">
                <a16:creationId xmlns:a16="http://schemas.microsoft.com/office/drawing/2014/main" id="{DF0986D6-C7B3-1697-4E0D-5711B2BEC30A}"/>
              </a:ext>
            </a:extLst>
          </p:cNvPr>
          <p:cNvPicPr>
            <a:picLocks noChangeAspect="1"/>
          </p:cNvPicPr>
          <p:nvPr userDrawn="1"/>
        </p:nvPicPr>
        <p:blipFill>
          <a:blip r:embed="rId9"/>
          <a:srcRect/>
          <a:stretch/>
        </p:blipFill>
        <p:spPr>
          <a:xfrm>
            <a:off x="1103070" y="1207343"/>
            <a:ext cx="2456788" cy="4913576"/>
          </a:xfrm>
          <a:prstGeom prst="rect">
            <a:avLst/>
          </a:prstGeom>
        </p:spPr>
      </p:pic>
      <p:sp>
        <p:nvSpPr>
          <p:cNvPr id="18" name="Picture Placeholder 1">
            <a:extLst>
              <a:ext uri="{FF2B5EF4-FFF2-40B4-BE49-F238E27FC236}">
                <a16:creationId xmlns:a16="http://schemas.microsoft.com/office/drawing/2014/main" id="{FADF8D12-EC0A-9967-62BB-2122774DD101}"/>
              </a:ext>
            </a:extLst>
          </p:cNvPr>
          <p:cNvSpPr>
            <a:spLocks noGrp="1"/>
          </p:cNvSpPr>
          <p:nvPr>
            <p:ph type="pic" sz="quarter" idx="12"/>
          </p:nvPr>
        </p:nvSpPr>
        <p:spPr>
          <a:xfrm>
            <a:off x="1265027" y="1512141"/>
            <a:ext cx="2126445" cy="4281577"/>
          </a:xfrm>
        </p:spPr>
        <p:txBody>
          <a:bodyPr/>
          <a:lstStyle/>
          <a:p>
            <a:endParaRPr lang="en-US" dirty="0"/>
          </a:p>
        </p:txBody>
      </p:sp>
      <p:pic>
        <p:nvPicPr>
          <p:cNvPr id="11" name="Imagen 10">
            <a:extLst>
              <a:ext uri="{FF2B5EF4-FFF2-40B4-BE49-F238E27FC236}">
                <a16:creationId xmlns:a16="http://schemas.microsoft.com/office/drawing/2014/main" id="{D398C426-64F7-EB45-E96F-B631EF216537}"/>
              </a:ext>
            </a:extLst>
          </p:cNvPr>
          <p:cNvPicPr>
            <a:picLocks noChangeAspect="1"/>
          </p:cNvPicPr>
          <p:nvPr userDrawn="1"/>
        </p:nvPicPr>
        <p:blipFill>
          <a:blip r:embed="rId10"/>
          <a:stretch>
            <a:fillRect/>
          </a:stretch>
        </p:blipFill>
        <p:spPr>
          <a:xfrm>
            <a:off x="120585" y="110348"/>
            <a:ext cx="988168" cy="979266"/>
          </a:xfrm>
          <a:prstGeom prst="rect">
            <a:avLst/>
          </a:prstGeom>
        </p:spPr>
      </p:pic>
    </p:spTree>
    <p:extLst>
      <p:ext uri="{BB962C8B-B14F-4D97-AF65-F5344CB8AC3E}">
        <p14:creationId xmlns:p14="http://schemas.microsoft.com/office/powerpoint/2010/main" val="31117971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6055835" y="0"/>
            <a:ext cx="2030954" cy="3429000"/>
          </a:xfr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2"/>
          </p:nvPr>
        </p:nvSpPr>
        <p:spPr>
          <a:xfrm>
            <a:off x="8100812" y="0"/>
            <a:ext cx="2041238" cy="3429000"/>
          </a:xfrm>
          <a:solidFill>
            <a:schemeClr val="bg1">
              <a:lumMod val="95000"/>
            </a:schemeClr>
          </a:solidFill>
        </p:spPr>
        <p:txBody>
          <a:bodyPr>
            <a:normAutofit/>
          </a:bodyPr>
          <a:lstStyle>
            <a:lvl1pPr>
              <a:defRPr sz="800"/>
            </a:lvl1pPr>
          </a:lstStyle>
          <a:p>
            <a:endParaRPr lang="en-US"/>
          </a:p>
        </p:txBody>
      </p:sp>
      <p:sp>
        <p:nvSpPr>
          <p:cNvPr id="19" name="Picture Placeholder 2"/>
          <p:cNvSpPr>
            <a:spLocks noGrp="1"/>
          </p:cNvSpPr>
          <p:nvPr>
            <p:ph type="pic" sz="quarter" idx="15"/>
          </p:nvPr>
        </p:nvSpPr>
        <p:spPr>
          <a:xfrm>
            <a:off x="10142050" y="0"/>
            <a:ext cx="2027819" cy="3429000"/>
          </a:xfrm>
          <a:solidFill>
            <a:schemeClr val="bg1">
              <a:lumMod val="95000"/>
            </a:schemeClr>
          </a:solidFill>
        </p:spPr>
        <p:txBody>
          <a:bodyPr>
            <a:normAutofit/>
          </a:bodyPr>
          <a:lstStyle>
            <a:lvl1pPr>
              <a:defRPr sz="800"/>
            </a:lvl1pPr>
          </a:lstStyle>
          <a:p>
            <a:endParaRPr lang="en-US"/>
          </a:p>
        </p:txBody>
      </p:sp>
      <p:sp>
        <p:nvSpPr>
          <p:cNvPr id="21" name="Picture Placeholder 2"/>
          <p:cNvSpPr>
            <a:spLocks noGrp="1"/>
          </p:cNvSpPr>
          <p:nvPr>
            <p:ph type="pic" sz="quarter" idx="17"/>
          </p:nvPr>
        </p:nvSpPr>
        <p:spPr>
          <a:xfrm>
            <a:off x="6055835" y="3429000"/>
            <a:ext cx="2030954" cy="3429000"/>
          </a:xfrm>
          <a:solidFill>
            <a:schemeClr val="bg1">
              <a:lumMod val="95000"/>
            </a:schemeClr>
          </a:solidFill>
        </p:spPr>
        <p:txBody>
          <a:bodyPr>
            <a:normAutofit/>
          </a:bodyPr>
          <a:lstStyle>
            <a:lvl1pPr>
              <a:defRPr sz="800"/>
            </a:lvl1pPr>
          </a:lstStyle>
          <a:p>
            <a:endParaRPr lang="en-US"/>
          </a:p>
        </p:txBody>
      </p:sp>
      <p:sp>
        <p:nvSpPr>
          <p:cNvPr id="22" name="Picture Placeholder 2"/>
          <p:cNvSpPr>
            <a:spLocks noGrp="1"/>
          </p:cNvSpPr>
          <p:nvPr>
            <p:ph type="pic" sz="quarter" idx="18"/>
          </p:nvPr>
        </p:nvSpPr>
        <p:spPr>
          <a:xfrm>
            <a:off x="8092190" y="3429000"/>
            <a:ext cx="2044460" cy="3429000"/>
          </a:xfrm>
          <a:solidFill>
            <a:schemeClr val="bg1">
              <a:lumMod val="95000"/>
            </a:schemeClr>
          </a:solidFill>
        </p:spPr>
        <p:txBody>
          <a:bodyPr>
            <a:normAutofit/>
          </a:bodyPr>
          <a:lstStyle>
            <a:lvl1pPr>
              <a:defRPr sz="800"/>
            </a:lvl1pPr>
          </a:lstStyle>
          <a:p>
            <a:endParaRPr lang="en-US"/>
          </a:p>
        </p:txBody>
      </p:sp>
      <p:sp>
        <p:nvSpPr>
          <p:cNvPr id="25" name="Picture Placeholder 2"/>
          <p:cNvSpPr>
            <a:spLocks noGrp="1"/>
          </p:cNvSpPr>
          <p:nvPr>
            <p:ph type="pic" sz="quarter" idx="21"/>
          </p:nvPr>
        </p:nvSpPr>
        <p:spPr>
          <a:xfrm>
            <a:off x="10142050" y="3429000"/>
            <a:ext cx="2027819" cy="3429000"/>
          </a:xfr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39943325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Portfolio Three">
    <p:spTree>
      <p:nvGrpSpPr>
        <p:cNvPr id="1" name=""/>
        <p:cNvGrpSpPr/>
        <p:nvPr/>
      </p:nvGrpSpPr>
      <p:grpSpPr>
        <a:xfrm>
          <a:off x="0" y="0"/>
          <a:ext cx="0" cy="0"/>
          <a:chOff x="0" y="0"/>
          <a:chExt cx="0" cy="0"/>
        </a:xfrm>
      </p:grpSpPr>
      <p:sp>
        <p:nvSpPr>
          <p:cNvPr id="15" name="Picture Placeholder 2"/>
          <p:cNvSpPr>
            <a:spLocks noGrp="1"/>
          </p:cNvSpPr>
          <p:nvPr>
            <p:ph type="pic" sz="quarter" idx="11"/>
          </p:nvPr>
        </p:nvSpPr>
        <p:spPr>
          <a:xfrm>
            <a:off x="0" y="0"/>
            <a:ext cx="2030954" cy="3429000"/>
          </a:xfr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2"/>
          </p:nvPr>
        </p:nvSpPr>
        <p:spPr>
          <a:xfrm>
            <a:off x="2044977" y="0"/>
            <a:ext cx="2041238" cy="3429000"/>
          </a:xfrm>
          <a:solidFill>
            <a:schemeClr val="bg1">
              <a:lumMod val="95000"/>
            </a:schemeClr>
          </a:solidFill>
        </p:spPr>
        <p:txBody>
          <a:bodyPr>
            <a:normAutofit/>
          </a:bodyPr>
          <a:lstStyle>
            <a:lvl1pPr>
              <a:defRPr sz="800"/>
            </a:lvl1pPr>
          </a:lstStyle>
          <a:p>
            <a:endParaRPr lang="en-US"/>
          </a:p>
        </p:txBody>
      </p:sp>
      <p:sp>
        <p:nvSpPr>
          <p:cNvPr id="19" name="Picture Placeholder 2"/>
          <p:cNvSpPr>
            <a:spLocks noGrp="1"/>
          </p:cNvSpPr>
          <p:nvPr>
            <p:ph type="pic" sz="quarter" idx="15"/>
          </p:nvPr>
        </p:nvSpPr>
        <p:spPr>
          <a:xfrm>
            <a:off x="4086215" y="0"/>
            <a:ext cx="2027819" cy="3429000"/>
          </a:xfrm>
          <a:solidFill>
            <a:schemeClr val="bg1">
              <a:lumMod val="95000"/>
            </a:schemeClr>
          </a:solidFill>
        </p:spPr>
        <p:txBody>
          <a:bodyPr>
            <a:normAutofit/>
          </a:bodyPr>
          <a:lstStyle>
            <a:lvl1pPr>
              <a:defRPr sz="800"/>
            </a:lvl1pPr>
          </a:lstStyle>
          <a:p>
            <a:endParaRPr lang="en-US"/>
          </a:p>
        </p:txBody>
      </p:sp>
      <p:sp>
        <p:nvSpPr>
          <p:cNvPr id="21" name="Picture Placeholder 2"/>
          <p:cNvSpPr>
            <a:spLocks noGrp="1"/>
          </p:cNvSpPr>
          <p:nvPr>
            <p:ph type="pic" sz="quarter" idx="17"/>
          </p:nvPr>
        </p:nvSpPr>
        <p:spPr>
          <a:xfrm>
            <a:off x="0" y="3429000"/>
            <a:ext cx="2030954" cy="3429000"/>
          </a:xfrm>
          <a:solidFill>
            <a:schemeClr val="bg1">
              <a:lumMod val="95000"/>
            </a:schemeClr>
          </a:solidFill>
        </p:spPr>
        <p:txBody>
          <a:bodyPr>
            <a:normAutofit/>
          </a:bodyPr>
          <a:lstStyle>
            <a:lvl1pPr>
              <a:defRPr sz="800"/>
            </a:lvl1pPr>
          </a:lstStyle>
          <a:p>
            <a:endParaRPr lang="en-US"/>
          </a:p>
        </p:txBody>
      </p:sp>
      <p:sp>
        <p:nvSpPr>
          <p:cNvPr id="22" name="Picture Placeholder 2"/>
          <p:cNvSpPr>
            <a:spLocks noGrp="1"/>
          </p:cNvSpPr>
          <p:nvPr>
            <p:ph type="pic" sz="quarter" idx="18"/>
          </p:nvPr>
        </p:nvSpPr>
        <p:spPr>
          <a:xfrm>
            <a:off x="2036355" y="3429000"/>
            <a:ext cx="2044460" cy="3429000"/>
          </a:xfrm>
          <a:solidFill>
            <a:schemeClr val="bg1">
              <a:lumMod val="95000"/>
            </a:schemeClr>
          </a:solidFill>
        </p:spPr>
        <p:txBody>
          <a:bodyPr>
            <a:normAutofit/>
          </a:bodyPr>
          <a:lstStyle>
            <a:lvl1pPr>
              <a:defRPr sz="800"/>
            </a:lvl1pPr>
          </a:lstStyle>
          <a:p>
            <a:endParaRPr lang="en-US"/>
          </a:p>
        </p:txBody>
      </p:sp>
      <p:sp>
        <p:nvSpPr>
          <p:cNvPr id="25" name="Picture Placeholder 2"/>
          <p:cNvSpPr>
            <a:spLocks noGrp="1"/>
          </p:cNvSpPr>
          <p:nvPr>
            <p:ph type="pic" sz="quarter" idx="21"/>
          </p:nvPr>
        </p:nvSpPr>
        <p:spPr>
          <a:xfrm>
            <a:off x="4086215" y="3429000"/>
            <a:ext cx="2027819" cy="3429000"/>
          </a:xfr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val="10776565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3_Placeholder">
    <p:spTree>
      <p:nvGrpSpPr>
        <p:cNvPr id="1" name=""/>
        <p:cNvGrpSpPr/>
        <p:nvPr/>
      </p:nvGrpSpPr>
      <p:grpSpPr>
        <a:xfrm>
          <a:off x="0" y="0"/>
          <a:ext cx="0" cy="0"/>
          <a:chOff x="0" y="0"/>
          <a:chExt cx="0" cy="0"/>
        </a:xfrm>
      </p:grpSpPr>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8854264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Portfolio Four">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874308" y="2603027"/>
            <a:ext cx="1669728" cy="2974880"/>
          </a:xfrm>
          <a:solidFill>
            <a:schemeClr val="bg1">
              <a:lumMod val="95000"/>
            </a:schemeClr>
          </a:solidFill>
        </p:spPr>
        <p:txBody>
          <a:bodyPr>
            <a:normAutofit/>
          </a:bodyPr>
          <a:lstStyle>
            <a:lvl1pPr>
              <a:defRPr sz="1600"/>
            </a:lvl1pPr>
          </a:lstStyle>
          <a:p>
            <a:endParaRPr lang="en-US"/>
          </a:p>
        </p:txBody>
      </p:sp>
      <p:sp>
        <p:nvSpPr>
          <p:cNvPr id="7" name="Picture Placeholder 2"/>
          <p:cNvSpPr>
            <a:spLocks noGrp="1"/>
          </p:cNvSpPr>
          <p:nvPr>
            <p:ph type="pic" sz="quarter" idx="16"/>
          </p:nvPr>
        </p:nvSpPr>
        <p:spPr>
          <a:xfrm>
            <a:off x="5232419" y="2603027"/>
            <a:ext cx="1669728" cy="2974880"/>
          </a:xfrm>
          <a:solidFill>
            <a:schemeClr val="bg1">
              <a:lumMod val="95000"/>
            </a:schemeClr>
          </a:solidFill>
        </p:spPr>
        <p:txBody>
          <a:bodyPr>
            <a:normAutofit/>
          </a:bodyPr>
          <a:lstStyle>
            <a:lvl1pPr>
              <a:defRPr sz="1600"/>
            </a:lvl1pPr>
          </a:lstStyle>
          <a:p>
            <a:endParaRPr lang="en-US"/>
          </a:p>
        </p:txBody>
      </p:sp>
      <p:sp>
        <p:nvSpPr>
          <p:cNvPr id="8" name="Picture Placeholder 2"/>
          <p:cNvSpPr>
            <a:spLocks noGrp="1"/>
          </p:cNvSpPr>
          <p:nvPr>
            <p:ph type="pic" sz="quarter" idx="17"/>
          </p:nvPr>
        </p:nvSpPr>
        <p:spPr>
          <a:xfrm>
            <a:off x="8591659" y="2603027"/>
            <a:ext cx="1669728" cy="2974880"/>
          </a:xfrm>
          <a:solidFill>
            <a:schemeClr val="bg1">
              <a:lumMod val="95000"/>
            </a:schemeClr>
          </a:solidFill>
        </p:spPr>
        <p:txBody>
          <a:bodyPr>
            <a:normAutofit/>
          </a:bodyPr>
          <a:lstStyle>
            <a:lvl1pPr>
              <a:defRPr sz="1600"/>
            </a:lvl1pPr>
          </a:lstStyle>
          <a:p>
            <a:endParaRPr lang="en-US"/>
          </a:p>
        </p:txBody>
      </p:sp>
    </p:spTree>
    <p:extLst>
      <p:ext uri="{BB962C8B-B14F-4D97-AF65-F5344CB8AC3E}">
        <p14:creationId xmlns:p14="http://schemas.microsoft.com/office/powerpoint/2010/main" val="264890900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Responsive Design">
    <p:spTree>
      <p:nvGrpSpPr>
        <p:cNvPr id="1" name=""/>
        <p:cNvGrpSpPr/>
        <p:nvPr/>
      </p:nvGrpSpPr>
      <p:grpSpPr>
        <a:xfrm>
          <a:off x="0" y="0"/>
          <a:ext cx="0" cy="0"/>
          <a:chOff x="0" y="0"/>
          <a:chExt cx="0" cy="0"/>
        </a:xfrm>
      </p:grpSpPr>
      <p:sp>
        <p:nvSpPr>
          <p:cNvPr id="9" name="Picture Placeholder 2"/>
          <p:cNvSpPr>
            <a:spLocks noGrp="1" noChangeAspect="1"/>
          </p:cNvSpPr>
          <p:nvPr>
            <p:ph type="pic" sz="quarter" idx="25"/>
          </p:nvPr>
        </p:nvSpPr>
        <p:spPr>
          <a:xfrm>
            <a:off x="4218185" y="2685935"/>
            <a:ext cx="3340603" cy="1892739"/>
          </a:xfrm>
          <a:solidFill>
            <a:schemeClr val="bg1">
              <a:lumMod val="95000"/>
            </a:schemeClr>
          </a:solidFill>
        </p:spPr>
        <p:txBody>
          <a:bodyPr anchor="t">
            <a:normAutofit/>
          </a:bodyPr>
          <a:lstStyle>
            <a:lvl1pPr marL="0" indent="0" algn="ctr">
              <a:buNone/>
              <a:defRPr sz="1100">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8178587" y="4495827"/>
            <a:ext cx="506949" cy="884469"/>
          </a:xfrm>
          <a:solidFill>
            <a:schemeClr val="bg1">
              <a:lumMod val="95000"/>
            </a:schemeClr>
          </a:solidFill>
        </p:spPr>
        <p:txBody>
          <a:bodyPr anchor="t">
            <a:normAutofit/>
          </a:bodyPr>
          <a:lstStyle>
            <a:lvl1pPr marL="0" indent="0" algn="l">
              <a:lnSpc>
                <a:spcPct val="50000"/>
              </a:lnSpc>
              <a:buNone/>
              <a:defRPr sz="350">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2377796" y="3987735"/>
            <a:ext cx="2127998" cy="1356225"/>
          </a:xfrm>
          <a:solidFill>
            <a:schemeClr val="bg1">
              <a:lumMod val="95000"/>
            </a:schemeClr>
          </a:solidFill>
        </p:spPr>
        <p:txBody>
          <a:bodyPr anchor="t">
            <a:normAutofit/>
          </a:bodyPr>
          <a:lstStyle>
            <a:lvl1pPr marL="0" indent="0" algn="ctr">
              <a:buNone/>
              <a:defRPr sz="999">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7119765" y="3910555"/>
            <a:ext cx="1127325" cy="1451271"/>
          </a:xfrm>
          <a:solidFill>
            <a:schemeClr val="bg1">
              <a:lumMod val="95000"/>
            </a:schemeClr>
          </a:solidFill>
        </p:spPr>
        <p:txBody>
          <a:bodyPr anchor="t">
            <a:normAutofit/>
          </a:bodyPr>
          <a:lstStyle>
            <a:lvl1pPr marL="0" indent="0" algn="ctr">
              <a:buNone/>
              <a:defRPr sz="999">
                <a:latin typeface="Calibri Light"/>
                <a:cs typeface="Calibri Light"/>
              </a:defRPr>
            </a:lvl1pPr>
          </a:lstStyle>
          <a:p>
            <a:endParaRPr lang="id-ID"/>
          </a:p>
        </p:txBody>
      </p:sp>
      <p:sp>
        <p:nvSpPr>
          <p:cNvPr id="11" name="Picture Placeholder 2"/>
          <p:cNvSpPr>
            <a:spLocks noGrp="1" noChangeAspect="1"/>
          </p:cNvSpPr>
          <p:nvPr>
            <p:ph type="pic" sz="quarter" idx="27"/>
          </p:nvPr>
        </p:nvSpPr>
        <p:spPr>
          <a:xfrm>
            <a:off x="8847973" y="5069438"/>
            <a:ext cx="220903" cy="278951"/>
          </a:xfrm>
          <a:solidFill>
            <a:schemeClr val="bg1">
              <a:lumMod val="95000"/>
            </a:schemeClr>
          </a:solidFill>
        </p:spPr>
        <p:txBody>
          <a:bodyPr anchor="t">
            <a:normAutofit/>
          </a:bodyPr>
          <a:lstStyle>
            <a:lvl1pPr marL="0" indent="0" algn="ctr">
              <a:lnSpc>
                <a:spcPct val="50000"/>
              </a:lnSpc>
              <a:buNone/>
              <a:defRPr sz="100">
                <a:latin typeface="Calibri Light"/>
                <a:cs typeface="Calibri Light"/>
              </a:defRPr>
            </a:lvl1pPr>
          </a:lstStyle>
          <a:p>
            <a:endParaRPr lang="id-ID"/>
          </a:p>
        </p:txBody>
      </p:sp>
    </p:spTree>
    <p:extLst>
      <p:ext uri="{BB962C8B-B14F-4D97-AF65-F5344CB8AC3E}">
        <p14:creationId xmlns:p14="http://schemas.microsoft.com/office/powerpoint/2010/main" val="67806020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402735" y="2502431"/>
            <a:ext cx="3988260" cy="2263140"/>
          </a:xfrm>
          <a:solidFill>
            <a:schemeClr val="bg1">
              <a:lumMod val="95000"/>
            </a:schemeClr>
          </a:solidFill>
        </p:spPr>
        <p:txBody>
          <a:bodyPr rtlCol="0">
            <a:normAutofit/>
          </a:bodyPr>
          <a:lstStyle>
            <a:lvl1pPr marL="0" indent="0" algn="ctr">
              <a:buNone/>
              <a:defRPr sz="900" b="0" i="0">
                <a:solidFill>
                  <a:schemeClr val="bg1">
                    <a:lumMod val="75000"/>
                  </a:schemeClr>
                </a:solidFill>
                <a:latin typeface="Optima" panose="02000503060000020004" pitchFamily="2" charset="0"/>
                <a:ea typeface="Optima" panose="02000503060000020004" pitchFamily="2" charset="0"/>
                <a:cs typeface="Optima" panose="02000503060000020004" pitchFamily="2" charset="0"/>
              </a:defRPr>
            </a:lvl1pPr>
          </a:lstStyle>
          <a:p>
            <a:pPr lvl="0"/>
            <a:endParaRPr lang="en-US" noProof="0"/>
          </a:p>
        </p:txBody>
      </p:sp>
      <p:sp>
        <p:nvSpPr>
          <p:cNvPr id="7" name="Picture Placeholder 17"/>
          <p:cNvSpPr>
            <a:spLocks noGrp="1"/>
          </p:cNvSpPr>
          <p:nvPr>
            <p:ph type="pic" sz="quarter" idx="16"/>
          </p:nvPr>
        </p:nvSpPr>
        <p:spPr>
          <a:xfrm>
            <a:off x="6731357" y="2502431"/>
            <a:ext cx="4031978" cy="2263140"/>
          </a:xfrm>
          <a:solidFill>
            <a:schemeClr val="bg1">
              <a:lumMod val="95000"/>
            </a:schemeClr>
          </a:solidFill>
        </p:spPr>
        <p:txBody>
          <a:bodyPr rtlCol="0">
            <a:normAutofit/>
          </a:bodyPr>
          <a:lstStyle>
            <a:lvl1pPr marL="0" indent="0" algn="ctr">
              <a:buNone/>
              <a:defRPr sz="900" b="0" i="0">
                <a:solidFill>
                  <a:schemeClr val="bg1">
                    <a:lumMod val="75000"/>
                  </a:schemeClr>
                </a:solidFill>
                <a:latin typeface="Optima" panose="02000503060000020004" pitchFamily="2" charset="0"/>
                <a:ea typeface="Optima" panose="02000503060000020004" pitchFamily="2" charset="0"/>
                <a:cs typeface="Optima" panose="02000503060000020004" pitchFamily="2" charset="0"/>
              </a:defRPr>
            </a:lvl1pPr>
          </a:lstStyle>
          <a:p>
            <a:pPr lvl="0"/>
            <a:endParaRPr lang="en-US" noProof="0"/>
          </a:p>
        </p:txBody>
      </p:sp>
    </p:spTree>
    <p:extLst>
      <p:ext uri="{BB962C8B-B14F-4D97-AF65-F5344CB8AC3E}">
        <p14:creationId xmlns:p14="http://schemas.microsoft.com/office/powerpoint/2010/main" val="173625391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ogos">
    <p:spTree>
      <p:nvGrpSpPr>
        <p:cNvPr id="1" name=""/>
        <p:cNvGrpSpPr/>
        <p:nvPr/>
      </p:nvGrpSpPr>
      <p:grpSpPr>
        <a:xfrm>
          <a:off x="0" y="0"/>
          <a:ext cx="0" cy="0"/>
          <a:chOff x="0" y="0"/>
          <a:chExt cx="0" cy="0"/>
        </a:xfrm>
      </p:grpSpPr>
      <p:sp>
        <p:nvSpPr>
          <p:cNvPr id="23" name="Picture Placeholder 17"/>
          <p:cNvSpPr>
            <a:spLocks noGrp="1"/>
          </p:cNvSpPr>
          <p:nvPr>
            <p:ph type="pic" sz="quarter" idx="26"/>
          </p:nvPr>
        </p:nvSpPr>
        <p:spPr>
          <a:xfrm>
            <a:off x="0" y="-15240"/>
            <a:ext cx="3044028" cy="4434840"/>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4" name="Picture Placeholder 17"/>
          <p:cNvSpPr>
            <a:spLocks noGrp="1"/>
          </p:cNvSpPr>
          <p:nvPr>
            <p:ph type="pic" sz="quarter" idx="27"/>
          </p:nvPr>
        </p:nvSpPr>
        <p:spPr>
          <a:xfrm>
            <a:off x="3044029" y="2438400"/>
            <a:ext cx="3044028" cy="4434840"/>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5" name="Picture Placeholder 17"/>
          <p:cNvSpPr>
            <a:spLocks noGrp="1"/>
          </p:cNvSpPr>
          <p:nvPr>
            <p:ph type="pic" sz="quarter" idx="28"/>
          </p:nvPr>
        </p:nvSpPr>
        <p:spPr>
          <a:xfrm>
            <a:off x="6086468" y="-15240"/>
            <a:ext cx="3044028" cy="4434840"/>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6" name="Picture Placeholder 17"/>
          <p:cNvSpPr>
            <a:spLocks noGrp="1"/>
          </p:cNvSpPr>
          <p:nvPr>
            <p:ph type="pic" sz="quarter" idx="29"/>
          </p:nvPr>
        </p:nvSpPr>
        <p:spPr>
          <a:xfrm>
            <a:off x="9141617" y="2419350"/>
            <a:ext cx="3044028" cy="4434840"/>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32225935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90974"/>
            <a:ext cx="1931921" cy="342900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12589096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2"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2045101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899"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67380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0D82227-40CF-79F9-8C7D-472AA9D34395}"/>
              </a:ext>
            </a:extLst>
          </p:cNvPr>
          <p:cNvPicPr>
            <a:picLocks noChangeAspect="1"/>
          </p:cNvPicPr>
          <p:nvPr userDrawn="1"/>
        </p:nvPicPr>
        <p:blipFill>
          <a:blip r:embed="rId2"/>
          <a:stretch>
            <a:fillRect/>
          </a:stretch>
        </p:blipFill>
        <p:spPr>
          <a:xfrm>
            <a:off x="6472432" y="1646405"/>
            <a:ext cx="5010034" cy="3340307"/>
          </a:xfrm>
          <a:prstGeom prst="rect">
            <a:avLst/>
          </a:prstGeom>
          <a:effectLst>
            <a:outerShdw blurRad="215227" dist="90228" dir="5025148" sx="96000" sy="96000" algn="ctr" rotWithShape="0">
              <a:srgbClr val="000000"/>
            </a:outerShdw>
          </a:effectLst>
        </p:spPr>
      </p:pic>
      <p:sp>
        <p:nvSpPr>
          <p:cNvPr id="9" name="Marcador de posición de imagen 8">
            <a:extLst>
              <a:ext uri="{FF2B5EF4-FFF2-40B4-BE49-F238E27FC236}">
                <a16:creationId xmlns:a16="http://schemas.microsoft.com/office/drawing/2014/main" id="{DDD651AA-3662-8DF2-4B96-35B732BAA0A6}"/>
              </a:ext>
            </a:extLst>
          </p:cNvPr>
          <p:cNvSpPr>
            <a:spLocks noGrp="1"/>
          </p:cNvSpPr>
          <p:nvPr>
            <p:ph type="pic" sz="quarter" idx="10"/>
          </p:nvPr>
        </p:nvSpPr>
        <p:spPr>
          <a:xfrm>
            <a:off x="6472433" y="1673225"/>
            <a:ext cx="5010034" cy="3313487"/>
          </a:xfrm>
        </p:spPr>
        <p:txBody>
          <a:bodyPr/>
          <a:lstStyle/>
          <a:p>
            <a:r>
              <a:rPr lang="es-MX"/>
              <a:t>Haz clic en el icono para agregar una imagen</a:t>
            </a:r>
            <a:endParaRPr lang="es-AR"/>
          </a:p>
        </p:txBody>
      </p:sp>
      <p:pic>
        <p:nvPicPr>
          <p:cNvPr id="10" name="Imagen 9">
            <a:extLst>
              <a:ext uri="{FF2B5EF4-FFF2-40B4-BE49-F238E27FC236}">
                <a16:creationId xmlns:a16="http://schemas.microsoft.com/office/drawing/2014/main" id="{0C94CF58-C8B3-6362-6ABE-8C5E162F3F3C}"/>
              </a:ext>
            </a:extLst>
          </p:cNvPr>
          <p:cNvPicPr>
            <a:picLocks noChangeAspect="1"/>
          </p:cNvPicPr>
          <p:nvPr userDrawn="1"/>
        </p:nvPicPr>
        <p:blipFill>
          <a:blip r:embed="rId3"/>
          <a:stretch>
            <a:fillRect/>
          </a:stretch>
        </p:blipFill>
        <p:spPr>
          <a:xfrm>
            <a:off x="0" y="15277"/>
            <a:ext cx="12195597" cy="6855980"/>
          </a:xfrm>
          <a:prstGeom prst="rect">
            <a:avLst/>
          </a:prstGeom>
        </p:spPr>
      </p:pic>
      <p:sp>
        <p:nvSpPr>
          <p:cNvPr id="12" name="Marcador de fecha 3">
            <a:extLst>
              <a:ext uri="{FF2B5EF4-FFF2-40B4-BE49-F238E27FC236}">
                <a16:creationId xmlns:a16="http://schemas.microsoft.com/office/drawing/2014/main" id="{2BE22002-F2C7-48EB-1059-6B52F1B88E53}"/>
              </a:ext>
            </a:extLst>
          </p:cNvPr>
          <p:cNvSpPr>
            <a:spLocks noGrp="1"/>
          </p:cNvSpPr>
          <p:nvPr>
            <p:ph type="dt" sz="half" idx="11"/>
          </p:nvPr>
        </p:nvSpPr>
        <p:spPr>
          <a:xfrm>
            <a:off x="368022" y="6481541"/>
            <a:ext cx="2743200" cy="365125"/>
          </a:xfrm>
        </p:spPr>
        <p:txBody>
          <a:bodyPr/>
          <a:lstStyle>
            <a:lvl1pPr>
              <a:defRPr sz="900">
                <a:solidFill>
                  <a:srgbClr val="002060"/>
                </a:solidFill>
                <a:latin typeface="Sofia Pro Regular" pitchFamily="2" charset="0"/>
              </a:defRPr>
            </a:lvl1pPr>
          </a:lstStyle>
          <a:p>
            <a:r>
              <a:rPr lang="es-AR" err="1">
                <a:latin typeface="Sofia Pro Regular" pitchFamily="2" charset="0"/>
              </a:rPr>
              <a:t>Hacknotice_Name</a:t>
            </a:r>
            <a:r>
              <a:rPr lang="es-AR">
                <a:latin typeface="Sofia Pro Regular" pitchFamily="2" charset="0"/>
              </a:rPr>
              <a:t> </a:t>
            </a:r>
            <a:r>
              <a:rPr lang="es-AR" err="1">
                <a:latin typeface="Sofia Pro Regular" pitchFamily="2" charset="0"/>
              </a:rPr>
              <a:t>of</a:t>
            </a:r>
            <a:r>
              <a:rPr lang="es-AR">
                <a:latin typeface="Sofia Pro Regular" pitchFamily="2" charset="0"/>
              </a:rPr>
              <a:t> </a:t>
            </a:r>
            <a:r>
              <a:rPr lang="es-AR" err="1">
                <a:latin typeface="Sofia Pro Regular" pitchFamily="2" charset="0"/>
              </a:rPr>
              <a:t>slide</a:t>
            </a:r>
            <a:endParaRPr lang="es-AR">
              <a:latin typeface="Sofia Pro Regular" pitchFamily="2" charset="0"/>
            </a:endParaRPr>
          </a:p>
        </p:txBody>
      </p:sp>
      <p:sp>
        <p:nvSpPr>
          <p:cNvPr id="13" name="Marcador de número de diapositiva 5">
            <a:extLst>
              <a:ext uri="{FF2B5EF4-FFF2-40B4-BE49-F238E27FC236}">
                <a16:creationId xmlns:a16="http://schemas.microsoft.com/office/drawing/2014/main" id="{E1DF2B0C-FAA1-D12A-BD46-4232E06941E4}"/>
              </a:ext>
            </a:extLst>
          </p:cNvPr>
          <p:cNvSpPr>
            <a:spLocks noGrp="1"/>
          </p:cNvSpPr>
          <p:nvPr>
            <p:ph type="sldNum" sz="quarter" idx="12"/>
          </p:nvPr>
        </p:nvSpPr>
        <p:spPr>
          <a:xfrm>
            <a:off x="9016994" y="6489931"/>
            <a:ext cx="2743200" cy="365125"/>
          </a:xfrm>
        </p:spPr>
        <p:txBody>
          <a:bodyPr/>
          <a:lstStyle>
            <a:lvl1pPr>
              <a:defRPr b="0" i="0">
                <a:solidFill>
                  <a:srgbClr val="002060"/>
                </a:solidFill>
                <a:latin typeface="Sofia Pro Regular" pitchFamily="2" charset="0"/>
              </a:defRPr>
            </a:lvl1pPr>
          </a:lstStyle>
          <a:p>
            <a:fld id="{26A223DD-361F-7449-9F03-05C955E8A09F}" type="slidenum">
              <a:rPr lang="es-AR" smtClean="0"/>
              <a:pPr/>
              <a:t>‹#›</a:t>
            </a:fld>
            <a:endParaRPr lang="es-AR"/>
          </a:p>
        </p:txBody>
      </p:sp>
      <p:cxnSp>
        <p:nvCxnSpPr>
          <p:cNvPr id="14" name="Conector recto 13">
            <a:extLst>
              <a:ext uri="{FF2B5EF4-FFF2-40B4-BE49-F238E27FC236}">
                <a16:creationId xmlns:a16="http://schemas.microsoft.com/office/drawing/2014/main" id="{FA5B4F40-43BC-A74A-E3C3-E98287DA6804}"/>
              </a:ext>
            </a:extLst>
          </p:cNvPr>
          <p:cNvCxnSpPr>
            <a:cxnSpLocks/>
          </p:cNvCxnSpPr>
          <p:nvPr userDrawn="1"/>
        </p:nvCxnSpPr>
        <p:spPr>
          <a:xfrm>
            <a:off x="368022" y="6454590"/>
            <a:ext cx="1139217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E0126C18-48D9-0385-522B-E96832B4348B}"/>
              </a:ext>
            </a:extLst>
          </p:cNvPr>
          <p:cNvPicPr>
            <a:picLocks noChangeAspect="1"/>
          </p:cNvPicPr>
          <p:nvPr userDrawn="1"/>
        </p:nvPicPr>
        <p:blipFill>
          <a:blip r:embed="rId4"/>
          <a:stretch>
            <a:fillRect/>
          </a:stretch>
        </p:blipFill>
        <p:spPr>
          <a:xfrm>
            <a:off x="120585" y="110348"/>
            <a:ext cx="988168" cy="979266"/>
          </a:xfrm>
          <a:prstGeom prst="rect">
            <a:avLst/>
          </a:prstGeom>
        </p:spPr>
      </p:pic>
    </p:spTree>
    <p:extLst>
      <p:ext uri="{BB962C8B-B14F-4D97-AF65-F5344CB8AC3E}">
        <p14:creationId xmlns:p14="http://schemas.microsoft.com/office/powerpoint/2010/main" val="33074075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ehind the Scenes">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563936" y="2490952"/>
            <a:ext cx="4998970" cy="3121573"/>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val="764445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8" y="2825399"/>
            <a:ext cx="4655762" cy="2878138"/>
          </a:xfr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18908695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Macbook Mockup">
    <p:spTree>
      <p:nvGrpSpPr>
        <p:cNvPr id="1" name=""/>
        <p:cNvGrpSpPr/>
        <p:nvPr/>
      </p:nvGrpSpPr>
      <p:grpSpPr>
        <a:xfrm>
          <a:off x="0" y="0"/>
          <a:ext cx="0" cy="0"/>
          <a:chOff x="0" y="0"/>
          <a:chExt cx="0" cy="0"/>
        </a:xfrm>
      </p:grpSpPr>
      <p:sp>
        <p:nvSpPr>
          <p:cNvPr id="11" name="Picture Placeholder 4"/>
          <p:cNvSpPr>
            <a:spLocks noGrp="1"/>
          </p:cNvSpPr>
          <p:nvPr>
            <p:ph type="pic" sz="quarter" idx="10"/>
          </p:nvPr>
        </p:nvSpPr>
        <p:spPr>
          <a:xfrm>
            <a:off x="2056047" y="4710865"/>
            <a:ext cx="964943" cy="964692"/>
          </a:xfrm>
          <a:prstGeom prst="ellipse">
            <a:avLst/>
          </a:prstGeom>
          <a:solidFill>
            <a:schemeClr val="bg1">
              <a:lumMod val="95000"/>
            </a:schemeClr>
          </a:solidFill>
        </p:spPr>
        <p:txBody>
          <a:bodyPr>
            <a:normAutofit/>
          </a:bodyPr>
          <a:lstStyle>
            <a:lvl1pPr>
              <a:defRPr sz="1000"/>
            </a:lvl1pPr>
          </a:lstStyle>
          <a:p>
            <a:endParaRPr lang="en-US"/>
          </a:p>
        </p:txBody>
      </p:sp>
      <p:sp>
        <p:nvSpPr>
          <p:cNvPr id="12" name="Picture Placeholder 4"/>
          <p:cNvSpPr>
            <a:spLocks noGrp="1"/>
          </p:cNvSpPr>
          <p:nvPr>
            <p:ph type="pic" sz="quarter" idx="11"/>
          </p:nvPr>
        </p:nvSpPr>
        <p:spPr>
          <a:xfrm>
            <a:off x="5679214" y="4723361"/>
            <a:ext cx="964943" cy="964692"/>
          </a:xfrm>
          <a:prstGeom prst="ellipse">
            <a:avLst/>
          </a:prstGeom>
          <a:solidFill>
            <a:schemeClr val="bg1">
              <a:lumMod val="95000"/>
            </a:schemeClr>
          </a:solidFill>
        </p:spPr>
        <p:txBody>
          <a:bodyPr>
            <a:normAutofit/>
          </a:bodyPr>
          <a:lstStyle>
            <a:lvl1pPr>
              <a:defRPr sz="1000"/>
            </a:lvl1pPr>
          </a:lstStyle>
          <a:p>
            <a:endParaRPr lang="en-US"/>
          </a:p>
        </p:txBody>
      </p:sp>
      <p:sp>
        <p:nvSpPr>
          <p:cNvPr id="13" name="Picture Placeholder 4"/>
          <p:cNvSpPr>
            <a:spLocks noGrp="1"/>
          </p:cNvSpPr>
          <p:nvPr>
            <p:ph type="pic" sz="quarter" idx="12"/>
          </p:nvPr>
        </p:nvSpPr>
        <p:spPr>
          <a:xfrm>
            <a:off x="9225856" y="4710865"/>
            <a:ext cx="964943" cy="964692"/>
          </a:xfrm>
          <a:prstGeom prst="ellipse">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val="30764635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val="6081191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laceholder_">
    <p:spTree>
      <p:nvGrpSpPr>
        <p:cNvPr id="1" name=""/>
        <p:cNvGrpSpPr/>
        <p:nvPr/>
      </p:nvGrpSpPr>
      <p:grpSpPr>
        <a:xfrm>
          <a:off x="0" y="0"/>
          <a:ext cx="0" cy="0"/>
          <a:chOff x="0" y="0"/>
          <a:chExt cx="0" cy="0"/>
        </a:xfrm>
      </p:grpSpPr>
      <p:sp>
        <p:nvSpPr>
          <p:cNvPr id="24" name="Picture Placeholder 13"/>
          <p:cNvSpPr>
            <a:spLocks noGrp="1" noChangeAspect="1"/>
          </p:cNvSpPr>
          <p:nvPr>
            <p:ph type="pic" sz="quarter" idx="13"/>
          </p:nvPr>
        </p:nvSpPr>
        <p:spPr>
          <a:xfrm>
            <a:off x="0"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25" name="Picture Placeholder 13"/>
          <p:cNvSpPr>
            <a:spLocks noGrp="1" noChangeAspect="1"/>
          </p:cNvSpPr>
          <p:nvPr>
            <p:ph type="pic" sz="quarter" idx="14"/>
          </p:nvPr>
        </p:nvSpPr>
        <p:spPr>
          <a:xfrm>
            <a:off x="3044538"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26" name="Picture Placeholder 13"/>
          <p:cNvSpPr>
            <a:spLocks noGrp="1" noChangeAspect="1"/>
          </p:cNvSpPr>
          <p:nvPr>
            <p:ph type="pic" sz="quarter" idx="15"/>
          </p:nvPr>
        </p:nvSpPr>
        <p:spPr>
          <a:xfrm>
            <a:off x="6086989" y="0"/>
            <a:ext cx="3043535" cy="68580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27" name="Picture Placeholder 13"/>
          <p:cNvSpPr>
            <a:spLocks noGrp="1" noChangeAspect="1"/>
          </p:cNvSpPr>
          <p:nvPr>
            <p:ph type="pic" sz="quarter" idx="16"/>
          </p:nvPr>
        </p:nvSpPr>
        <p:spPr>
          <a:xfrm>
            <a:off x="9131527" y="0"/>
            <a:ext cx="3043535" cy="44704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pic>
        <p:nvPicPr>
          <p:cNvPr id="6" name="Picture 5">
            <a:extLst>
              <a:ext uri="{FF2B5EF4-FFF2-40B4-BE49-F238E27FC236}">
                <a16:creationId xmlns:a16="http://schemas.microsoft.com/office/drawing/2014/main" id="{CD83B81F-4953-5D4B-803A-D50CD996F0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36110035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Placeholder-squares">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9404242" y="0"/>
            <a:ext cx="2808545" cy="68580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9" name="Picture Placeholder 13"/>
          <p:cNvSpPr>
            <a:spLocks noGrp="1" noChangeAspect="1"/>
          </p:cNvSpPr>
          <p:nvPr>
            <p:ph type="pic" sz="quarter" idx="14"/>
          </p:nvPr>
        </p:nvSpPr>
        <p:spPr>
          <a:xfrm>
            <a:off x="6434760" y="0"/>
            <a:ext cx="2808545" cy="3331227"/>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10" name="Picture Placeholder 13"/>
          <p:cNvSpPr>
            <a:spLocks noGrp="1" noChangeAspect="1"/>
          </p:cNvSpPr>
          <p:nvPr>
            <p:ph type="pic" sz="quarter" idx="15"/>
          </p:nvPr>
        </p:nvSpPr>
        <p:spPr>
          <a:xfrm>
            <a:off x="6434760" y="3448050"/>
            <a:ext cx="2808545" cy="340995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pic>
        <p:nvPicPr>
          <p:cNvPr id="5" name="Picture 4">
            <a:extLst>
              <a:ext uri="{FF2B5EF4-FFF2-40B4-BE49-F238E27FC236}">
                <a16:creationId xmlns:a16="http://schemas.microsoft.com/office/drawing/2014/main" id="{AC508B25-338E-0147-BBDF-7E987D9D01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31027990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Placeholder-squares">
    <p:spTree>
      <p:nvGrpSpPr>
        <p:cNvPr id="1" name=""/>
        <p:cNvGrpSpPr/>
        <p:nvPr/>
      </p:nvGrpSpPr>
      <p:grpSpPr>
        <a:xfrm>
          <a:off x="0" y="0"/>
          <a:ext cx="0" cy="0"/>
          <a:chOff x="0" y="0"/>
          <a:chExt cx="0" cy="0"/>
        </a:xfrm>
      </p:grpSpPr>
      <p:sp>
        <p:nvSpPr>
          <p:cNvPr id="8" name="Picture Placeholder 13"/>
          <p:cNvSpPr>
            <a:spLocks noGrp="1" noChangeAspect="1"/>
          </p:cNvSpPr>
          <p:nvPr>
            <p:ph type="pic" sz="quarter" idx="13"/>
          </p:nvPr>
        </p:nvSpPr>
        <p:spPr>
          <a:xfrm>
            <a:off x="0" y="0"/>
            <a:ext cx="2808545" cy="685800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9" name="Picture Placeholder 13"/>
          <p:cNvSpPr>
            <a:spLocks noGrp="1" noChangeAspect="1"/>
          </p:cNvSpPr>
          <p:nvPr>
            <p:ph type="pic" sz="quarter" idx="14"/>
          </p:nvPr>
        </p:nvSpPr>
        <p:spPr>
          <a:xfrm>
            <a:off x="2933351" y="0"/>
            <a:ext cx="2808545" cy="3331227"/>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
        <p:nvSpPr>
          <p:cNvPr id="10" name="Picture Placeholder 13"/>
          <p:cNvSpPr>
            <a:spLocks noGrp="1" noChangeAspect="1"/>
          </p:cNvSpPr>
          <p:nvPr>
            <p:ph type="pic" sz="quarter" idx="15"/>
          </p:nvPr>
        </p:nvSpPr>
        <p:spPr>
          <a:xfrm>
            <a:off x="2933351" y="3448050"/>
            <a:ext cx="2808545" cy="3409950"/>
          </a:xfrm>
          <a:prstGeom prst="rect">
            <a:avLst/>
          </a:prstGeo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69001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0" y="2203722"/>
            <a:ext cx="6585689" cy="3260912"/>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176387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5606311" y="2203722"/>
            <a:ext cx="6585689" cy="3260912"/>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38794049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Main">
    <p:spTree>
      <p:nvGrpSpPr>
        <p:cNvPr id="1" name=""/>
        <p:cNvGrpSpPr/>
        <p:nvPr/>
      </p:nvGrpSpPr>
      <p:grpSpPr>
        <a:xfrm>
          <a:off x="0" y="0"/>
          <a:ext cx="0" cy="0"/>
          <a:chOff x="0" y="0"/>
          <a:chExt cx="0" cy="0"/>
        </a:xfrm>
      </p:grpSpPr>
      <p:sp>
        <p:nvSpPr>
          <p:cNvPr id="6" name="Picture Placeholder 13"/>
          <p:cNvSpPr>
            <a:spLocks noGrp="1"/>
          </p:cNvSpPr>
          <p:nvPr>
            <p:ph type="pic" sz="quarter" idx="14"/>
          </p:nvPr>
        </p:nvSpPr>
        <p:spPr>
          <a:xfrm>
            <a:off x="4062069" y="0"/>
            <a:ext cx="4073711" cy="6858000"/>
          </a:xfrm>
          <a:solidFill>
            <a:schemeClr val="bg1">
              <a:lumMod val="95000"/>
            </a:schemeClr>
          </a:solidFill>
          <a:effectLst/>
        </p:spPr>
        <p:txBody>
          <a:bodyPr>
            <a:normAutofit/>
          </a:bodyPr>
          <a:lstStyle>
            <a:lvl1pPr marL="0" indent="0">
              <a:buNone/>
              <a:defRPr sz="14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4195995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0.xml"/><Relationship Id="rId21" Type="http://schemas.openxmlformats.org/officeDocument/2006/relationships/slideLayout" Target="../slideLayouts/slideLayout55.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63" Type="http://schemas.openxmlformats.org/officeDocument/2006/relationships/slideLayout" Target="../slideLayouts/slideLayout97.xml"/><Relationship Id="rId68" Type="http://schemas.openxmlformats.org/officeDocument/2006/relationships/slideLayout" Target="../slideLayouts/slideLayout102.xml"/><Relationship Id="rId16" Type="http://schemas.openxmlformats.org/officeDocument/2006/relationships/slideLayout" Target="../slideLayouts/slideLayout50.xml"/><Relationship Id="rId11" Type="http://schemas.openxmlformats.org/officeDocument/2006/relationships/slideLayout" Target="../slideLayouts/slideLayout45.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74" Type="http://schemas.openxmlformats.org/officeDocument/2006/relationships/slideLayout" Target="../slideLayouts/slideLayout108.xml"/><Relationship Id="rId79" Type="http://schemas.openxmlformats.org/officeDocument/2006/relationships/slideLayout" Target="../slideLayouts/slideLayout113.xml"/><Relationship Id="rId5" Type="http://schemas.openxmlformats.org/officeDocument/2006/relationships/slideLayout" Target="../slideLayouts/slideLayout39.xml"/><Relationship Id="rId61" Type="http://schemas.openxmlformats.org/officeDocument/2006/relationships/slideLayout" Target="../slideLayouts/slideLayout95.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64" Type="http://schemas.openxmlformats.org/officeDocument/2006/relationships/slideLayout" Target="../slideLayouts/slideLayout98.xml"/><Relationship Id="rId69" Type="http://schemas.openxmlformats.org/officeDocument/2006/relationships/slideLayout" Target="../slideLayouts/slideLayout103.xml"/><Relationship Id="rId77" Type="http://schemas.openxmlformats.org/officeDocument/2006/relationships/slideLayout" Target="../slideLayouts/slideLayout111.xml"/><Relationship Id="rId8" Type="http://schemas.openxmlformats.org/officeDocument/2006/relationships/slideLayout" Target="../slideLayouts/slideLayout42.xml"/><Relationship Id="rId51" Type="http://schemas.openxmlformats.org/officeDocument/2006/relationships/slideLayout" Target="../slideLayouts/slideLayout85.xml"/><Relationship Id="rId72" Type="http://schemas.openxmlformats.org/officeDocument/2006/relationships/slideLayout" Target="../slideLayouts/slideLayout106.xml"/><Relationship Id="rId80" Type="http://schemas.openxmlformats.org/officeDocument/2006/relationships/theme" Target="../theme/theme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 Id="rId67" Type="http://schemas.openxmlformats.org/officeDocument/2006/relationships/slideLayout" Target="../slideLayouts/slideLayout101.xml"/><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62" Type="http://schemas.openxmlformats.org/officeDocument/2006/relationships/slideLayout" Target="../slideLayouts/slideLayout96.xml"/><Relationship Id="rId70" Type="http://schemas.openxmlformats.org/officeDocument/2006/relationships/slideLayout" Target="../slideLayouts/slideLayout104.xml"/><Relationship Id="rId75" Type="http://schemas.openxmlformats.org/officeDocument/2006/relationships/slideLayout" Target="../slideLayouts/slideLayout109.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65" Type="http://schemas.openxmlformats.org/officeDocument/2006/relationships/slideLayout" Target="../slideLayouts/slideLayout99.xml"/><Relationship Id="rId73" Type="http://schemas.openxmlformats.org/officeDocument/2006/relationships/slideLayout" Target="../slideLayouts/slideLayout107.xml"/><Relationship Id="rId78" Type="http://schemas.openxmlformats.org/officeDocument/2006/relationships/slideLayout" Target="../slideLayouts/slideLayout112.xml"/><Relationship Id="rId81" Type="http://schemas.openxmlformats.org/officeDocument/2006/relationships/image" Target="../media/image23.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slideLayout" Target="../slideLayouts/slideLayout73.xml"/><Relationship Id="rId34" Type="http://schemas.openxmlformats.org/officeDocument/2006/relationships/slideLayout" Target="../slideLayouts/slideLayout68.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6" Type="http://schemas.openxmlformats.org/officeDocument/2006/relationships/slideLayout" Target="../slideLayouts/slideLayout110.xml"/><Relationship Id="rId7" Type="http://schemas.openxmlformats.org/officeDocument/2006/relationships/slideLayout" Target="../slideLayouts/slideLayout41.xml"/><Relationship Id="rId71" Type="http://schemas.openxmlformats.org/officeDocument/2006/relationships/slideLayout" Target="../slideLayouts/slideLayout105.xml"/><Relationship Id="rId2" Type="http://schemas.openxmlformats.org/officeDocument/2006/relationships/slideLayout" Target="../slideLayouts/slideLayout36.xml"/><Relationship Id="rId29" Type="http://schemas.openxmlformats.org/officeDocument/2006/relationships/slideLayout" Target="../slideLayouts/slideLayout63.xml"/><Relationship Id="rId24" Type="http://schemas.openxmlformats.org/officeDocument/2006/relationships/slideLayout" Target="../slideLayouts/slideLayout58.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66"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55ACA06-3E51-1D12-2C1C-0F5845A76E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dirty="0"/>
              <a:t>Haz clic para modificar el estilo de título del patrón</a:t>
            </a:r>
            <a:endParaRPr lang="es-AR" dirty="0"/>
          </a:p>
        </p:txBody>
      </p:sp>
      <p:sp>
        <p:nvSpPr>
          <p:cNvPr id="3" name="Marcador de texto 2">
            <a:extLst>
              <a:ext uri="{FF2B5EF4-FFF2-40B4-BE49-F238E27FC236}">
                <a16:creationId xmlns:a16="http://schemas.microsoft.com/office/drawing/2014/main" id="{689CD213-20A4-F55B-8054-B10D77C92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AR"/>
          </a:p>
        </p:txBody>
      </p:sp>
      <p:sp>
        <p:nvSpPr>
          <p:cNvPr id="4" name="Marcador de fecha 3">
            <a:extLst>
              <a:ext uri="{FF2B5EF4-FFF2-40B4-BE49-F238E27FC236}">
                <a16:creationId xmlns:a16="http://schemas.microsoft.com/office/drawing/2014/main" id="{3F502FCF-4404-39E4-53D2-108C93BAE7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2D7A4-D05D-B349-A996-BFAA806DCFAF}" type="datetimeFigureOut">
              <a:rPr lang="es-AR" smtClean="0"/>
              <a:t>22/8/23</a:t>
            </a:fld>
            <a:endParaRPr lang="es-AR"/>
          </a:p>
        </p:txBody>
      </p:sp>
      <p:sp>
        <p:nvSpPr>
          <p:cNvPr id="5" name="Marcador de pie de página 4">
            <a:extLst>
              <a:ext uri="{FF2B5EF4-FFF2-40B4-BE49-F238E27FC236}">
                <a16:creationId xmlns:a16="http://schemas.microsoft.com/office/drawing/2014/main" id="{BD129E45-7F08-70E9-80EC-61B696B32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3A9111F3-C599-A211-8757-4239723CD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223DD-361F-7449-9F03-05C955E8A09F}" type="slidenum">
              <a:rPr lang="es-AR" smtClean="0"/>
              <a:t>‹#›</a:t>
            </a:fld>
            <a:endParaRPr lang="es-AR"/>
          </a:p>
        </p:txBody>
      </p:sp>
      <p:sp>
        <p:nvSpPr>
          <p:cNvPr id="7" name="CuadroTexto 6">
            <a:extLst>
              <a:ext uri="{FF2B5EF4-FFF2-40B4-BE49-F238E27FC236}">
                <a16:creationId xmlns:a16="http://schemas.microsoft.com/office/drawing/2014/main" id="{E8FA87C9-DAED-B2FA-5718-0BB3AEBCA829}"/>
              </a:ext>
            </a:extLst>
          </p:cNvPr>
          <p:cNvSpPr txBox="1"/>
          <p:nvPr userDrawn="1"/>
        </p:nvSpPr>
        <p:spPr>
          <a:xfrm>
            <a:off x="-5196468" y="-176189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621015283"/>
      </p:ext>
    </p:extLst>
  </p:cSld>
  <p:clrMap bg1="lt1" tx1="dk1" bg2="lt2" tx2="dk2" accent1="accent1" accent2="accent2" accent3="accent3" accent4="accent4" accent5="accent5" accent6="accent6" hlink="hlink" folHlink="folHlink"/>
  <p:sldLayoutIdLst>
    <p:sldLayoutId id="2147483756" r:id="rId1"/>
    <p:sldLayoutId id="2147483754" r:id="rId2"/>
    <p:sldLayoutId id="2147483758" r:id="rId3"/>
    <p:sldLayoutId id="2147483652" r:id="rId4"/>
    <p:sldLayoutId id="2147483762" r:id="rId5"/>
    <p:sldLayoutId id="2147483759" r:id="rId6"/>
    <p:sldLayoutId id="2147483760" r:id="rId7"/>
    <p:sldLayoutId id="2147483761" r:id="rId8"/>
    <p:sldLayoutId id="2147483651" r:id="rId9"/>
    <p:sldLayoutId id="2147483752" r:id="rId10"/>
    <p:sldLayoutId id="2147483751" r:id="rId11"/>
    <p:sldLayoutId id="2147483747" r:id="rId12"/>
    <p:sldLayoutId id="2147483757" r:id="rId13"/>
    <p:sldLayoutId id="2147483753" r:id="rId14"/>
    <p:sldLayoutId id="2147483746" r:id="rId15"/>
    <p:sldLayoutId id="2147483745" r:id="rId16"/>
    <p:sldLayoutId id="2147483743" r:id="rId17"/>
    <p:sldLayoutId id="2147483742" r:id="rId18"/>
    <p:sldLayoutId id="2147483749" r:id="rId19"/>
    <p:sldLayoutId id="2147483750" r:id="rId20"/>
    <p:sldLayoutId id="2147483748" r:id="rId21"/>
    <p:sldLayoutId id="2147483653" r:id="rId22"/>
    <p:sldLayoutId id="2147483649" r:id="rId23"/>
    <p:sldLayoutId id="2147483654" r:id="rId24"/>
    <p:sldLayoutId id="2147483655" r:id="rId25"/>
    <p:sldLayoutId id="2147483660" r:id="rId26"/>
    <p:sldLayoutId id="2147483656" r:id="rId27"/>
    <p:sldLayoutId id="2147483657" r:id="rId28"/>
    <p:sldLayoutId id="2147483658" r:id="rId29"/>
    <p:sldLayoutId id="2147483659" r:id="rId30"/>
    <p:sldLayoutId id="2147483765" r:id="rId31"/>
    <p:sldLayoutId id="2147483769" r:id="rId32"/>
    <p:sldLayoutId id="2147483768" r:id="rId33"/>
    <p:sldLayoutId id="2147483767"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11037602" y="334143"/>
            <a:ext cx="453935" cy="230814"/>
          </a:xfrm>
          <a:prstGeom prst="rect">
            <a:avLst/>
          </a:prstGeom>
          <a:noFill/>
        </p:spPr>
        <p:txBody>
          <a:bodyPr wrap="none" lIns="91422" tIns="45711" rIns="91422" bIns="45711" rtlCol="0">
            <a:spAutoFit/>
          </a:bodyPr>
          <a:lstStyle/>
          <a:p>
            <a:pPr algn="ctr"/>
            <a:fld id="{260E2A6B-A809-4840-BF14-8648BC0BDF87}" type="slidenum">
              <a:rPr lang="id-ID" sz="900" b="0" i="0" smtClean="0">
                <a:solidFill>
                  <a:srgbClr val="000000"/>
                </a:solidFill>
                <a:latin typeface="Optima" panose="02000503060000020004" pitchFamily="2" charset="0"/>
                <a:ea typeface="YRThree Book" charset="0"/>
                <a:cs typeface="YRThree Book" charset="0"/>
              </a:rPr>
              <a:pPr algn="ctr"/>
              <a:t>‹#›</a:t>
            </a:fld>
            <a:r>
              <a:rPr lang="id-ID" sz="900" b="0" i="0">
                <a:solidFill>
                  <a:schemeClr val="bg1"/>
                </a:solidFill>
                <a:latin typeface="Optima" panose="02000503060000020004" pitchFamily="2" charset="0"/>
                <a:ea typeface="YRThree Book" charset="0"/>
                <a:cs typeface="YRThree Book" charset="0"/>
              </a:rPr>
              <a:t>  </a:t>
            </a:r>
          </a:p>
        </p:txBody>
      </p:sp>
      <p:sp>
        <p:nvSpPr>
          <p:cNvPr id="4" name="Title Placeholder 3"/>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dirty="0"/>
              <a:t>Click to edit Master title style</a:t>
            </a:r>
          </a:p>
        </p:txBody>
      </p:sp>
      <p:pic>
        <p:nvPicPr>
          <p:cNvPr id="8" name="Picture 7">
            <a:extLst>
              <a:ext uri="{FF2B5EF4-FFF2-40B4-BE49-F238E27FC236}">
                <a16:creationId xmlns:a16="http://schemas.microsoft.com/office/drawing/2014/main" id="{77444D38-13CF-0D46-9FEF-E083F4231EA0}"/>
              </a:ext>
            </a:extLst>
          </p:cNvPr>
          <p:cNvPicPr>
            <a:picLocks noChangeAspect="1"/>
          </p:cNvPicPr>
          <p:nvPr userDrawn="1"/>
        </p:nvPicPr>
        <p:blipFill>
          <a:blip r:embed="rId81">
            <a:extLst>
              <a:ext uri="{28A0092B-C50C-407E-A947-70E740481C1C}">
                <a14:useLocalDpi xmlns:a14="http://schemas.microsoft.com/office/drawing/2010/main" val="0"/>
              </a:ext>
            </a:extLst>
          </a:blip>
          <a:stretch>
            <a:fillRect/>
          </a:stretch>
        </p:blipFill>
        <p:spPr>
          <a:xfrm>
            <a:off x="11453113" y="343928"/>
            <a:ext cx="484088" cy="580913"/>
          </a:xfrm>
          <a:prstGeom prst="rect">
            <a:avLst/>
          </a:prstGeom>
        </p:spPr>
      </p:pic>
    </p:spTree>
    <p:extLst>
      <p:ext uri="{BB962C8B-B14F-4D97-AF65-F5344CB8AC3E}">
        <p14:creationId xmlns:p14="http://schemas.microsoft.com/office/powerpoint/2010/main" val="564659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Lst>
  <p:hf hdr="0" ftr="0" dt="0"/>
  <p:txStyles>
    <p:titleStyle>
      <a:lvl1pPr algn="l" defTabSz="914217" rtl="0" eaLnBrk="1" latinLnBrk="0" hangingPunct="1">
        <a:lnSpc>
          <a:spcPct val="90000"/>
        </a:lnSpc>
        <a:spcBef>
          <a:spcPct val="0"/>
        </a:spcBef>
        <a:buNone/>
        <a:defRPr lang="en-US" sz="3000" b="0" i="0" kern="1200" cap="all" baseline="0">
          <a:solidFill>
            <a:schemeClr val="tx1"/>
          </a:solidFill>
          <a:latin typeface="Optima" panose="02000503060000020004" pitchFamily="2" charset="0"/>
          <a:ea typeface="YRThree Light" charset="0"/>
          <a:cs typeface="YRThree Light" charset="0"/>
        </a:defRPr>
      </a:lvl1pPr>
    </p:titleStyle>
    <p:bodyStyle>
      <a:lvl1pPr marL="0" indent="0" algn="l" defTabSz="914217" rtl="0" eaLnBrk="1" latinLnBrk="0" hangingPunct="1">
        <a:lnSpc>
          <a:spcPct val="90000"/>
        </a:lnSpc>
        <a:spcBef>
          <a:spcPts val="1000"/>
        </a:spcBef>
        <a:buFont typeface="Arial" charset="0"/>
        <a:buNone/>
        <a:defRPr lang="en-US" sz="2400" b="0" i="0" kern="1200" dirty="0" smtClean="0">
          <a:solidFill>
            <a:schemeClr val="tx1"/>
          </a:solidFill>
          <a:effectLst/>
          <a:latin typeface="YRThree Light" charset="0"/>
          <a:ea typeface="YRThree Light" charset="0"/>
          <a:cs typeface="YRThree Light" charset="0"/>
        </a:defRPr>
      </a:lvl1pPr>
      <a:lvl2pPr marL="457109" indent="0" algn="l" defTabSz="914217" rtl="0" eaLnBrk="1" latinLnBrk="0" hangingPunct="1">
        <a:lnSpc>
          <a:spcPct val="90000"/>
        </a:lnSpc>
        <a:spcBef>
          <a:spcPts val="500"/>
        </a:spcBef>
        <a:buFont typeface="Arial" charset="0"/>
        <a:buNone/>
        <a:defRPr lang="en-US" sz="2000" b="0" i="0" kern="1200" dirty="0" smtClean="0">
          <a:solidFill>
            <a:schemeClr val="tx1"/>
          </a:solidFill>
          <a:effectLst/>
          <a:latin typeface="YRThree Light" charset="0"/>
          <a:ea typeface="YRThree Light" charset="0"/>
          <a:cs typeface="YRThree Light" charset="0"/>
        </a:defRPr>
      </a:lvl2pPr>
      <a:lvl3pPr marL="914217" indent="0" algn="l" defTabSz="914217" rtl="0" eaLnBrk="1" latinLnBrk="0" hangingPunct="1">
        <a:lnSpc>
          <a:spcPct val="90000"/>
        </a:lnSpc>
        <a:spcBef>
          <a:spcPts val="500"/>
        </a:spcBef>
        <a:buFont typeface="Arial" charset="0"/>
        <a:buNone/>
        <a:defRPr lang="en-US" sz="1800" b="0" i="0" kern="1200" dirty="0" smtClean="0">
          <a:solidFill>
            <a:schemeClr val="tx1"/>
          </a:solidFill>
          <a:effectLst/>
          <a:latin typeface="YRThree Light" charset="0"/>
          <a:ea typeface="YRThree Light" charset="0"/>
          <a:cs typeface="YRThree Light" charset="0"/>
        </a:defRPr>
      </a:lvl3pPr>
      <a:lvl4pPr marL="1371326" indent="0" algn="l" defTabSz="914217" rtl="0" eaLnBrk="1" latinLnBrk="0" hangingPunct="1">
        <a:lnSpc>
          <a:spcPct val="90000"/>
        </a:lnSpc>
        <a:spcBef>
          <a:spcPts val="500"/>
        </a:spcBef>
        <a:buFont typeface="Arial" charset="0"/>
        <a:buNone/>
        <a:defRPr lang="en-US" sz="1600" b="0" i="0" kern="1200" dirty="0" smtClean="0">
          <a:solidFill>
            <a:schemeClr val="tx1"/>
          </a:solidFill>
          <a:effectLst/>
          <a:latin typeface="YRThree Light" charset="0"/>
          <a:ea typeface="YRThree Light" charset="0"/>
          <a:cs typeface="YRThree Light" charset="0"/>
        </a:defRPr>
      </a:lvl4pPr>
      <a:lvl5pPr marL="1828434" indent="0" algn="l" defTabSz="914217" rtl="0" eaLnBrk="1" latinLnBrk="0" hangingPunct="1">
        <a:lnSpc>
          <a:spcPct val="90000"/>
        </a:lnSpc>
        <a:spcBef>
          <a:spcPts val="500"/>
        </a:spcBef>
        <a:buFont typeface="Arial" charset="0"/>
        <a:buNone/>
        <a:defRPr lang="en-US" sz="1600" b="0" i="0" kern="1200" dirty="0">
          <a:solidFill>
            <a:schemeClr val="tx1"/>
          </a:solidFill>
          <a:effectLst/>
          <a:latin typeface="YRThree Light" charset="0"/>
          <a:ea typeface="YRThree Light" charset="0"/>
          <a:cs typeface="YRThree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emf"/><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emf"/><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emf"/><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steve@hacknotice.com" TargetMode="Externa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hyperlink" Target="https://blackkite.com/wp-content/uploads/2022/01/Third-Party-Breach-Report-2022.pdf" TargetMode="External"/><Relationship Id="rId3" Type="http://schemas.openxmlformats.org/officeDocument/2006/relationships/hyperlink" Target="https://perception-point.io/byod-security-threats-security-measures-and-best-practices/" TargetMode="External"/><Relationship Id="rId7" Type="http://schemas.openxmlformats.org/officeDocument/2006/relationships/hyperlink" Target="https://news.microsoft.com/apac/2023/05/22/microsoft-cyber-signals-report-highlights-spike-in-cybercriminal-activity-around-business-email-compromise/" TargetMode="External"/><Relationship Id="rId2" Type="http://schemas.openxmlformats.org/officeDocument/2006/relationships/hyperlink" Target="https://purplesec.us/resources/cyber-security-statistics/" TargetMode="External"/><Relationship Id="rId1" Type="http://schemas.openxmlformats.org/officeDocument/2006/relationships/slideLayout" Target="../slideLayouts/slideLayout1.xml"/><Relationship Id="rId6" Type="http://schemas.openxmlformats.org/officeDocument/2006/relationships/hyperlink" Target="https://abnormalsecurity.com/resources/h1-2023-report-employee-open-rates" TargetMode="External"/><Relationship Id="rId5" Type="http://schemas.openxmlformats.org/officeDocument/2006/relationships/hyperlink" Target="https://securityintelligence.com/improving-your-security-awareness-campaigns-examples-from-behavioral-science/" TargetMode="External"/><Relationship Id="rId4" Type="http://schemas.openxmlformats.org/officeDocument/2006/relationships/hyperlink" Target="https://www.gartner.com/en/newsroom/press-releases/2023-02-22-gartner-predicts-nearly-half-of-cybersecurity-leaders-will-change-jobs-by-2025"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securityboulevard.com/2023/06/behind-the-screens-exposing-the-diverse-range-of-daily-cyber-attacks/" TargetMode="External"/><Relationship Id="rId3" Type="http://schemas.openxmlformats.org/officeDocument/2006/relationships/hyperlink" Target="https://www.resmo.com/blog/third-party-data-breach-statistics" TargetMode="External"/><Relationship Id="rId7" Type="http://schemas.openxmlformats.org/officeDocument/2006/relationships/hyperlink" Target="https://www.imperva.com/blog/new-research-reveals-that-one-third-of-all-log-in-attempts-on-ecommerce-sites-are-malicious/" TargetMode="External"/><Relationship Id="rId2" Type="http://schemas.openxmlformats.org/officeDocument/2006/relationships/hyperlink" Target="https://www.getastra.com/blog/security-audit/third-party-data-breach-statistics/" TargetMode="External"/><Relationship Id="rId1" Type="http://schemas.openxmlformats.org/officeDocument/2006/relationships/slideLayout" Target="../slideLayouts/slideLayout1.xml"/><Relationship Id="rId6" Type="http://schemas.openxmlformats.org/officeDocument/2006/relationships/hyperlink" Target="https://venturebeat.com/security/report-account-takeover-attacks-spike-fraudsters-take-aim-at-fintech-and-crypto/" TargetMode="External"/><Relationship Id="rId5" Type="http://schemas.openxmlformats.org/officeDocument/2006/relationships/hyperlink" Target="https://javelinstrategy.com/press-release/identity-fraud-losses-total-52-billion-2021-impacting-42-million-us-adults" TargetMode="External"/><Relationship Id="rId10" Type="http://schemas.openxmlformats.org/officeDocument/2006/relationships/hyperlink" Target="https://www.verizon.com/business/resources/reports/dbir/2021/masters-guide/summary-of-findings/" TargetMode="External"/><Relationship Id="rId4" Type="http://schemas.openxmlformats.org/officeDocument/2006/relationships/hyperlink" Target="https://resources.sift.com/ebook/q3-2021-digital-trust-safety-index-battling-new-breed-account-takeover/" TargetMode="External"/><Relationship Id="rId9" Type="http://schemas.openxmlformats.org/officeDocument/2006/relationships/hyperlink" Target="https://www.verizon.com/business/resources/reports/dbir/2021/master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perception-point.io/byod-security-threats-security-measures-and-best-practices/" TargetMode="External"/><Relationship Id="rId2" Type="http://schemas.openxmlformats.org/officeDocument/2006/relationships/hyperlink" Target="https://www.cybersecurity-insiders.com/portfolio/2021-byod-security-report-bitglass/" TargetMode="External"/><Relationship Id="rId1" Type="http://schemas.openxmlformats.org/officeDocument/2006/relationships/slideLayout" Target="../slideLayouts/slideLayout1.xml"/><Relationship Id="rId4" Type="http://schemas.openxmlformats.org/officeDocument/2006/relationships/hyperlink" Target="https://explodingtopics.com/blog/byod-sta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48D64ED-4FCE-CC14-0186-FD9DD07953F7}"/>
              </a:ext>
            </a:extLst>
          </p:cNvPr>
          <p:cNvSpPr>
            <a:spLocks noGrp="1"/>
          </p:cNvSpPr>
          <p:nvPr>
            <p:ph type="title"/>
          </p:nvPr>
        </p:nvSpPr>
        <p:spPr>
          <a:xfrm>
            <a:off x="505690" y="1882028"/>
            <a:ext cx="10614255" cy="1874520"/>
          </a:xfrm>
        </p:spPr>
        <p:txBody>
          <a:bodyPr anchor="t"/>
          <a:lstStyle/>
          <a:p>
            <a:pPr>
              <a:lnSpc>
                <a:spcPct val="100000"/>
              </a:lnSpc>
            </a:pPr>
            <a:r>
              <a:rPr lang="en-US" sz="6000" dirty="0"/>
              <a:t>Confronting the Missing Human Attack Surface</a:t>
            </a:r>
            <a:br>
              <a:rPr lang="en-US" sz="6000" dirty="0"/>
            </a:br>
            <a:endParaRPr lang="en-US" sz="3200" b="0" dirty="0"/>
          </a:p>
        </p:txBody>
      </p:sp>
      <p:sp>
        <p:nvSpPr>
          <p:cNvPr id="2" name="CuadroTexto 1">
            <a:extLst>
              <a:ext uri="{FF2B5EF4-FFF2-40B4-BE49-F238E27FC236}">
                <a16:creationId xmlns:a16="http://schemas.microsoft.com/office/drawing/2014/main" id="{1A93D979-83EA-DD30-2D5E-01164588834B}"/>
              </a:ext>
            </a:extLst>
          </p:cNvPr>
          <p:cNvSpPr txBox="1"/>
          <p:nvPr/>
        </p:nvSpPr>
        <p:spPr>
          <a:xfrm>
            <a:off x="560070" y="3914942"/>
            <a:ext cx="8263890" cy="1200329"/>
          </a:xfrm>
          <a:prstGeom prst="rect">
            <a:avLst/>
          </a:prstGeom>
          <a:noFill/>
        </p:spPr>
        <p:txBody>
          <a:bodyPr wrap="square" rtlCol="0">
            <a:spAutoFit/>
          </a:bodyPr>
          <a:lstStyle/>
          <a:p>
            <a:r>
              <a:rPr lang="en-US" sz="3600" dirty="0">
                <a:solidFill>
                  <a:schemeClr val="bg1"/>
                </a:solidFill>
                <a:latin typeface="Sofia Pro Medium" panose="020B0000000000000000" pitchFamily="34" charset="0"/>
              </a:rPr>
              <a:t>How To Uncover and Defend Against</a:t>
            </a:r>
            <a:br>
              <a:rPr lang="en-US" sz="3600" dirty="0">
                <a:solidFill>
                  <a:schemeClr val="bg1"/>
                </a:solidFill>
                <a:latin typeface="Sofia Pro Medium" panose="020B0000000000000000" pitchFamily="34" charset="0"/>
              </a:rPr>
            </a:br>
            <a:r>
              <a:rPr lang="en-US" sz="3600" dirty="0">
                <a:solidFill>
                  <a:schemeClr val="bg1"/>
                </a:solidFill>
                <a:latin typeface="Sofia Pro Medium" panose="020B0000000000000000" pitchFamily="34" charset="0"/>
              </a:rPr>
              <a:t>Hidden Threats to Your Business</a:t>
            </a:r>
          </a:p>
        </p:txBody>
      </p:sp>
      <p:sp>
        <p:nvSpPr>
          <p:cNvPr id="3" name="CuadroTexto 2">
            <a:extLst>
              <a:ext uri="{FF2B5EF4-FFF2-40B4-BE49-F238E27FC236}">
                <a16:creationId xmlns:a16="http://schemas.microsoft.com/office/drawing/2014/main" id="{B88D2470-9715-7EB5-975A-D5EA3DBD5CBD}"/>
              </a:ext>
            </a:extLst>
          </p:cNvPr>
          <p:cNvSpPr txBox="1"/>
          <p:nvPr/>
        </p:nvSpPr>
        <p:spPr>
          <a:xfrm>
            <a:off x="559118" y="5374114"/>
            <a:ext cx="8263890" cy="830997"/>
          </a:xfrm>
          <a:prstGeom prst="rect">
            <a:avLst/>
          </a:prstGeom>
          <a:noFill/>
        </p:spPr>
        <p:txBody>
          <a:bodyPr wrap="square" rtlCol="0">
            <a:spAutoFit/>
          </a:bodyPr>
          <a:lstStyle/>
          <a:p>
            <a:r>
              <a:rPr lang="en-US" sz="2400" dirty="0">
                <a:solidFill>
                  <a:schemeClr val="bg1"/>
                </a:solidFill>
                <a:latin typeface="Sofia Pro Medium" panose="020B0000000000000000" pitchFamily="34" charset="0"/>
              </a:rPr>
              <a:t>Presented by:</a:t>
            </a:r>
          </a:p>
          <a:p>
            <a:r>
              <a:rPr lang="en-US" sz="2400" dirty="0">
                <a:solidFill>
                  <a:schemeClr val="bg1"/>
                </a:solidFill>
                <a:latin typeface="Sofia Pro Medium" panose="020B0000000000000000" pitchFamily="34" charset="0"/>
              </a:rPr>
              <a:t>Steve Thomas, Founder and CEO, </a:t>
            </a:r>
            <a:r>
              <a:rPr lang="en-US" sz="2400" dirty="0" err="1">
                <a:solidFill>
                  <a:schemeClr val="bg1"/>
                </a:solidFill>
                <a:latin typeface="Sofia Pro Medium" panose="020B0000000000000000" pitchFamily="34" charset="0"/>
              </a:rPr>
              <a:t>HackNotice</a:t>
            </a:r>
            <a:r>
              <a:rPr lang="en-US" sz="2400" dirty="0">
                <a:solidFill>
                  <a:schemeClr val="bg1"/>
                </a:solidFill>
                <a:latin typeface="Sofia Pro Medium" panose="020B0000000000000000" pitchFamily="34" charset="0"/>
              </a:rPr>
              <a:t> </a:t>
            </a:r>
          </a:p>
        </p:txBody>
      </p:sp>
    </p:spTree>
    <p:extLst>
      <p:ext uri="{BB962C8B-B14F-4D97-AF65-F5344CB8AC3E}">
        <p14:creationId xmlns:p14="http://schemas.microsoft.com/office/powerpoint/2010/main" val="245690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7" name="Marcador de texto 2">
            <a:extLst>
              <a:ext uri="{FF2B5EF4-FFF2-40B4-BE49-F238E27FC236}">
                <a16:creationId xmlns:a16="http://schemas.microsoft.com/office/drawing/2014/main" id="{0210FAC3-407A-A84C-55F9-8256C47AE2E4}"/>
              </a:ext>
            </a:extLst>
          </p:cNvPr>
          <p:cNvSpPr txBox="1">
            <a:spLocks/>
          </p:cNvSpPr>
          <p:nvPr/>
        </p:nvSpPr>
        <p:spPr>
          <a:xfrm>
            <a:off x="1177078" y="417591"/>
            <a:ext cx="4831835"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latin typeface="Sofia Pro Medium" panose="020B0000000000000000" pitchFamily="34" charset="0"/>
              </a:rPr>
              <a:t>First Party Monitoring Demo</a:t>
            </a:r>
          </a:p>
        </p:txBody>
      </p:sp>
      <p:sp>
        <p:nvSpPr>
          <p:cNvPr id="6" name="TextBox 6">
            <a:extLst>
              <a:ext uri="{FF2B5EF4-FFF2-40B4-BE49-F238E27FC236}">
                <a16:creationId xmlns:a16="http://schemas.microsoft.com/office/drawing/2014/main" id="{A296A70E-2541-FE35-2934-23D57FA9FBDE}"/>
              </a:ext>
            </a:extLst>
          </p:cNvPr>
          <p:cNvSpPr txBox="1"/>
          <p:nvPr/>
        </p:nvSpPr>
        <p:spPr>
          <a:xfrm>
            <a:off x="1092200" y="1639434"/>
            <a:ext cx="3708400"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Get complete visibility into your risk landscape for all employees and assets</a:t>
            </a:r>
          </a:p>
        </p:txBody>
      </p:sp>
      <p:sp>
        <p:nvSpPr>
          <p:cNvPr id="8" name="TextBox 7">
            <a:extLst>
              <a:ext uri="{FF2B5EF4-FFF2-40B4-BE49-F238E27FC236}">
                <a16:creationId xmlns:a16="http://schemas.microsoft.com/office/drawing/2014/main" id="{21BC8FD7-CBC0-00D1-E2AD-E34E27B5B276}"/>
              </a:ext>
            </a:extLst>
          </p:cNvPr>
          <p:cNvSpPr txBox="1"/>
          <p:nvPr/>
        </p:nvSpPr>
        <p:spPr>
          <a:xfrm>
            <a:off x="1094468" y="2644563"/>
            <a:ext cx="3706132"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Track risks down to specific breaches, leaks, and records that hackers are sharing</a:t>
            </a:r>
          </a:p>
        </p:txBody>
      </p:sp>
      <p:sp>
        <p:nvSpPr>
          <p:cNvPr id="9" name="TextBox 8">
            <a:extLst>
              <a:ext uri="{FF2B5EF4-FFF2-40B4-BE49-F238E27FC236}">
                <a16:creationId xmlns:a16="http://schemas.microsoft.com/office/drawing/2014/main" id="{41A2372C-D960-528C-14B3-F7CB7CE5D64E}"/>
              </a:ext>
            </a:extLst>
          </p:cNvPr>
          <p:cNvSpPr txBox="1"/>
          <p:nvPr/>
        </p:nvSpPr>
        <p:spPr>
          <a:xfrm>
            <a:off x="1094469" y="3620155"/>
            <a:ext cx="3706131"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Understand the context of the intelligence, including all the metadata surrounding your risk</a:t>
            </a:r>
          </a:p>
        </p:txBody>
      </p:sp>
      <p:sp>
        <p:nvSpPr>
          <p:cNvPr id="11" name="TextBox 9">
            <a:extLst>
              <a:ext uri="{FF2B5EF4-FFF2-40B4-BE49-F238E27FC236}">
                <a16:creationId xmlns:a16="http://schemas.microsoft.com/office/drawing/2014/main" id="{388B74A7-7AF2-5BD0-126C-85C2A8E9D58A}"/>
              </a:ext>
            </a:extLst>
          </p:cNvPr>
          <p:cNvSpPr txBox="1"/>
          <p:nvPr/>
        </p:nvSpPr>
        <p:spPr>
          <a:xfrm>
            <a:off x="1094468" y="4676287"/>
            <a:ext cx="3706132"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Easily integrate the intelligence into your existing infrastructure</a:t>
            </a:r>
          </a:p>
        </p:txBody>
      </p:sp>
      <p:pic>
        <p:nvPicPr>
          <p:cNvPr id="18" name="Imagen 17">
            <a:extLst>
              <a:ext uri="{FF2B5EF4-FFF2-40B4-BE49-F238E27FC236}">
                <a16:creationId xmlns:a16="http://schemas.microsoft.com/office/drawing/2014/main" id="{26929DD0-0007-BEBE-AA4F-9C6EE0FC4A46}"/>
              </a:ext>
            </a:extLst>
          </p:cNvPr>
          <p:cNvPicPr>
            <a:picLocks noChangeAspect="1"/>
          </p:cNvPicPr>
          <p:nvPr/>
        </p:nvPicPr>
        <p:blipFill>
          <a:blip r:embed="rId3"/>
          <a:stretch>
            <a:fillRect/>
          </a:stretch>
        </p:blipFill>
        <p:spPr>
          <a:xfrm>
            <a:off x="530087" y="1749430"/>
            <a:ext cx="384313" cy="411916"/>
          </a:xfrm>
          <a:prstGeom prst="rect">
            <a:avLst/>
          </a:prstGeom>
        </p:spPr>
      </p:pic>
      <p:pic>
        <p:nvPicPr>
          <p:cNvPr id="19" name="Imagen 18">
            <a:extLst>
              <a:ext uri="{FF2B5EF4-FFF2-40B4-BE49-F238E27FC236}">
                <a16:creationId xmlns:a16="http://schemas.microsoft.com/office/drawing/2014/main" id="{DD37EECE-FBEA-8CE5-4D5E-3A059B575469}"/>
              </a:ext>
            </a:extLst>
          </p:cNvPr>
          <p:cNvPicPr>
            <a:picLocks noChangeAspect="1"/>
          </p:cNvPicPr>
          <p:nvPr/>
        </p:nvPicPr>
        <p:blipFill>
          <a:blip r:embed="rId3"/>
          <a:stretch>
            <a:fillRect/>
          </a:stretch>
        </p:blipFill>
        <p:spPr>
          <a:xfrm>
            <a:off x="519201" y="2728666"/>
            <a:ext cx="384313" cy="411916"/>
          </a:xfrm>
          <a:prstGeom prst="rect">
            <a:avLst/>
          </a:prstGeom>
        </p:spPr>
      </p:pic>
      <p:pic>
        <p:nvPicPr>
          <p:cNvPr id="20" name="Imagen 19">
            <a:extLst>
              <a:ext uri="{FF2B5EF4-FFF2-40B4-BE49-F238E27FC236}">
                <a16:creationId xmlns:a16="http://schemas.microsoft.com/office/drawing/2014/main" id="{94C5435D-706A-94B1-F6AE-DB5724ECC7D1}"/>
              </a:ext>
            </a:extLst>
          </p:cNvPr>
          <p:cNvPicPr>
            <a:picLocks noChangeAspect="1"/>
          </p:cNvPicPr>
          <p:nvPr/>
        </p:nvPicPr>
        <p:blipFill>
          <a:blip r:embed="rId3"/>
          <a:stretch>
            <a:fillRect/>
          </a:stretch>
        </p:blipFill>
        <p:spPr>
          <a:xfrm>
            <a:off x="508315" y="3707902"/>
            <a:ext cx="384313" cy="411916"/>
          </a:xfrm>
          <a:prstGeom prst="rect">
            <a:avLst/>
          </a:prstGeom>
        </p:spPr>
      </p:pic>
      <p:pic>
        <p:nvPicPr>
          <p:cNvPr id="21" name="Imagen 20">
            <a:extLst>
              <a:ext uri="{FF2B5EF4-FFF2-40B4-BE49-F238E27FC236}">
                <a16:creationId xmlns:a16="http://schemas.microsoft.com/office/drawing/2014/main" id="{47185158-633A-F605-70EB-9EB911861B02}"/>
              </a:ext>
            </a:extLst>
          </p:cNvPr>
          <p:cNvPicPr>
            <a:picLocks noChangeAspect="1"/>
          </p:cNvPicPr>
          <p:nvPr/>
        </p:nvPicPr>
        <p:blipFill>
          <a:blip r:embed="rId3"/>
          <a:stretch>
            <a:fillRect/>
          </a:stretch>
        </p:blipFill>
        <p:spPr>
          <a:xfrm>
            <a:off x="524644" y="4687138"/>
            <a:ext cx="384313" cy="411916"/>
          </a:xfrm>
          <a:prstGeom prst="rect">
            <a:avLst/>
          </a:prstGeom>
        </p:spPr>
      </p:pic>
      <p:sp>
        <p:nvSpPr>
          <p:cNvPr id="22" name="Marcador de texto 59">
            <a:extLst>
              <a:ext uri="{FF2B5EF4-FFF2-40B4-BE49-F238E27FC236}">
                <a16:creationId xmlns:a16="http://schemas.microsoft.com/office/drawing/2014/main" id="{171EDF5C-65C7-2EB7-9449-522F7F7A85B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10</a:t>
            </a:fld>
            <a:endParaRPr lang="es-MX" dirty="0"/>
          </a:p>
        </p:txBody>
      </p:sp>
      <p:pic>
        <p:nvPicPr>
          <p:cNvPr id="3" name="Imagen 2">
            <a:extLst>
              <a:ext uri="{FF2B5EF4-FFF2-40B4-BE49-F238E27FC236}">
                <a16:creationId xmlns:a16="http://schemas.microsoft.com/office/drawing/2014/main" id="{F8E66ED2-E8BE-5A71-F09B-01CF6F4CDE34}"/>
              </a:ext>
            </a:extLst>
          </p:cNvPr>
          <p:cNvPicPr>
            <a:picLocks noChangeAspect="1"/>
          </p:cNvPicPr>
          <p:nvPr/>
        </p:nvPicPr>
        <p:blipFill>
          <a:blip r:embed="rId4"/>
          <a:stretch>
            <a:fillRect/>
          </a:stretch>
        </p:blipFill>
        <p:spPr>
          <a:xfrm>
            <a:off x="4265447" y="490330"/>
            <a:ext cx="8091234" cy="6228521"/>
          </a:xfrm>
          <a:prstGeom prst="rect">
            <a:avLst/>
          </a:prstGeom>
        </p:spPr>
      </p:pic>
    </p:spTree>
    <p:extLst>
      <p:ext uri="{BB962C8B-B14F-4D97-AF65-F5344CB8AC3E}">
        <p14:creationId xmlns:p14="http://schemas.microsoft.com/office/powerpoint/2010/main" val="94041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11</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ECDEB8C2-7BB0-3D6C-BAF4-AB4EA828C54E}"/>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Third Parties</a:t>
            </a:r>
          </a:p>
        </p:txBody>
      </p:sp>
      <p:pic>
        <p:nvPicPr>
          <p:cNvPr id="2" name="Imagen 1">
            <a:extLst>
              <a:ext uri="{FF2B5EF4-FFF2-40B4-BE49-F238E27FC236}">
                <a16:creationId xmlns:a16="http://schemas.microsoft.com/office/drawing/2014/main" id="{9BB8FDA2-0AC7-A29E-3BF7-DED957BD13E7}"/>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16339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12</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24" name="Marcador de texto 2">
            <a:extLst>
              <a:ext uri="{FF2B5EF4-FFF2-40B4-BE49-F238E27FC236}">
                <a16:creationId xmlns:a16="http://schemas.microsoft.com/office/drawing/2014/main" id="{0223DE37-53C5-6074-6C2A-722E4B45A577}"/>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Third Party Risk</a:t>
            </a:r>
          </a:p>
        </p:txBody>
      </p:sp>
      <p:pic>
        <p:nvPicPr>
          <p:cNvPr id="2" name="Imagen 1">
            <a:extLst>
              <a:ext uri="{FF2B5EF4-FFF2-40B4-BE49-F238E27FC236}">
                <a16:creationId xmlns:a16="http://schemas.microsoft.com/office/drawing/2014/main" id="{F2BAFCBB-3C3C-A896-07D5-095531418461}"/>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08827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pPr indent="-25401"/>
            <a:r>
              <a:rPr lang="en-US" dirty="0">
                <a:solidFill>
                  <a:srgbClr val="232546"/>
                </a:solidFill>
              </a:rPr>
              <a:t>Third Party Risk</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Human </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13</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200" y="1420973"/>
            <a:ext cx="2304143" cy="1508105"/>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75</a:t>
            </a:r>
          </a:p>
          <a:p>
            <a:pPr>
              <a:lnSpc>
                <a:spcPts val="1800"/>
              </a:lnSpc>
              <a:spcBef>
                <a:spcPct val="0"/>
              </a:spcBef>
            </a:pPr>
            <a:r>
              <a:rPr lang="en-US" sz="2000" b="1" dirty="0">
                <a:solidFill>
                  <a:srgbClr val="232649"/>
                </a:solidFill>
                <a:latin typeface="Sofia Pro Medium" panose="020B0000000000000000" pitchFamily="34" charset="0"/>
              </a:rPr>
              <a:t>days pass on average</a:t>
            </a:r>
          </a:p>
          <a:p>
            <a:pPr>
              <a:spcBef>
                <a:spcPct val="0"/>
              </a:spcBef>
            </a:pPr>
            <a:r>
              <a:rPr lang="en-US" sz="1400" u="none" strike="noStrike" dirty="0">
                <a:solidFill>
                  <a:srgbClr val="232649"/>
                </a:solidFill>
                <a:effectLst/>
                <a:latin typeface="Sofia Pro Medium" panose="020B0000000000000000" pitchFamily="34" charset="0"/>
              </a:rPr>
              <a:t>between an attack and the disclosure date.</a:t>
            </a:r>
            <a:r>
              <a:rPr lang="en-US" sz="1400" u="none" strike="noStrike" baseline="30000" dirty="0">
                <a:solidFill>
                  <a:srgbClr val="232649"/>
                </a:solidFill>
                <a:effectLst/>
                <a:latin typeface="Sofia Pro Medium" panose="020B0000000000000000" pitchFamily="34" charset="0"/>
              </a:rPr>
              <a:t>10</a:t>
            </a:r>
            <a:endParaRPr lang="en-US" sz="1400" baseline="30000" dirty="0">
              <a:solidFill>
                <a:srgbClr val="232649"/>
              </a:solidFill>
              <a:latin typeface="Sofia Pro Medium" panose="020B0000000000000000" pitchFamily="34" charset="0"/>
            </a:endParaRPr>
          </a:p>
          <a:p>
            <a:pPr>
              <a:spcBef>
                <a:spcPct val="0"/>
              </a:spcBef>
            </a:pPr>
            <a:endParaRPr lang="en-US" sz="1200" baseline="30000" dirty="0">
              <a:solidFill>
                <a:srgbClr val="232649"/>
              </a:solidFill>
              <a:latin typeface="Sofia Pro Medium" panose="020B0000000000000000" pitchFamily="34" charset="0"/>
            </a:endParaRP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60816"/>
            <a:ext cx="2613520" cy="1384995"/>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80% </a:t>
            </a:r>
          </a:p>
          <a:p>
            <a:pPr>
              <a:lnSpc>
                <a:spcPts val="1800"/>
              </a:lnSpc>
              <a:spcBef>
                <a:spcPct val="0"/>
              </a:spcBef>
              <a:spcAft>
                <a:spcPts val="600"/>
              </a:spcAft>
            </a:pPr>
            <a:r>
              <a:rPr lang="en-US" sz="2000" b="1" dirty="0">
                <a:solidFill>
                  <a:srgbClr val="232649"/>
                </a:solidFill>
                <a:latin typeface="Sofia Pro Medium" panose="020B0000000000000000" pitchFamily="34" charset="0"/>
              </a:rPr>
              <a:t>of surveyed organizations</a:t>
            </a:r>
          </a:p>
          <a:p>
            <a:pPr>
              <a:lnSpc>
                <a:spcPts val="1480"/>
              </a:lnSpc>
              <a:spcBef>
                <a:spcPct val="0"/>
              </a:spcBef>
              <a:spcAft>
                <a:spcPts val="600"/>
              </a:spcAft>
            </a:pPr>
            <a:r>
              <a:rPr lang="en-US" sz="1400" u="none" strike="noStrike" dirty="0">
                <a:solidFill>
                  <a:srgbClr val="232649"/>
                </a:solidFill>
                <a:effectLst/>
                <a:latin typeface="Sofia Pro Medium" panose="020B0000000000000000" pitchFamily="34" charset="0"/>
              </a:rPr>
              <a:t>last year experienced at least one data breach caused by a third party.</a:t>
            </a:r>
            <a:r>
              <a:rPr lang="en-US" sz="1400" baseline="30000" dirty="0">
                <a:solidFill>
                  <a:srgbClr val="232649"/>
                </a:solidFill>
                <a:latin typeface="Sofia Pro Medium" panose="020B0000000000000000" pitchFamily="34" charset="0"/>
              </a:rPr>
              <a:t>10</a:t>
            </a:r>
          </a:p>
        </p:txBody>
      </p:sp>
      <p:sp>
        <p:nvSpPr>
          <p:cNvPr id="25" name="TextBox 11">
            <a:extLst>
              <a:ext uri="{FF2B5EF4-FFF2-40B4-BE49-F238E27FC236}">
                <a16:creationId xmlns:a16="http://schemas.microsoft.com/office/drawing/2014/main" id="{86937881-686B-B9E9-4689-210A66D1D199}"/>
              </a:ext>
            </a:extLst>
          </p:cNvPr>
          <p:cNvSpPr txBox="1"/>
          <p:nvPr/>
        </p:nvSpPr>
        <p:spPr>
          <a:xfrm>
            <a:off x="8148638" y="1420973"/>
            <a:ext cx="2551030" cy="1769715"/>
          </a:xfrm>
          <a:prstGeom prst="rect">
            <a:avLst/>
          </a:prstGeom>
        </p:spPr>
        <p:txBody>
          <a:bodyPr wrap="square" lIns="0" tIns="0" rIns="0" bIns="0" rtlCol="0" anchor="t">
            <a:spAutoFit/>
          </a:bodyPr>
          <a:lstStyle/>
          <a:p>
            <a:pPr>
              <a:spcBef>
                <a:spcPct val="0"/>
              </a:spcBef>
            </a:pPr>
            <a:r>
              <a:rPr lang="en-US" sz="3200" b="1" i="0" dirty="0">
                <a:solidFill>
                  <a:srgbClr val="4EA6FC"/>
                </a:solidFill>
                <a:effectLst/>
                <a:latin typeface="Sofia Pro Medium" panose="020B0000000000000000" pitchFamily="34" charset="0"/>
              </a:rPr>
              <a:t>54%</a:t>
            </a:r>
            <a:r>
              <a:rPr lang="en-US" sz="2400" b="0" i="0" dirty="0">
                <a:solidFill>
                  <a:srgbClr val="4EA6FC"/>
                </a:solidFill>
                <a:effectLst/>
                <a:latin typeface="Sofia Pro Medium" panose="020B0000000000000000" pitchFamily="34" charset="0"/>
              </a:rPr>
              <a:t> </a:t>
            </a:r>
            <a:r>
              <a:rPr lang="en-US" sz="3200" b="1" u="none" strike="noStrike" dirty="0">
                <a:solidFill>
                  <a:srgbClr val="FF615A"/>
                </a:solidFill>
                <a:effectLst/>
                <a:latin typeface="Sofia Pro Medium" panose="020B0000000000000000" pitchFamily="34" charset="0"/>
              </a:rPr>
              <a:t> </a:t>
            </a:r>
          </a:p>
          <a:p>
            <a:pPr rtl="0">
              <a:lnSpc>
                <a:spcPts val="1480"/>
              </a:lnSpc>
              <a:spcBef>
                <a:spcPts val="0"/>
              </a:spcBef>
              <a:spcAft>
                <a:spcPts val="0"/>
              </a:spcAft>
            </a:pPr>
            <a:r>
              <a:rPr lang="en-US" sz="2000" b="1" dirty="0">
                <a:solidFill>
                  <a:srgbClr val="232649"/>
                </a:solidFill>
                <a:latin typeface="Sofia Pro Medium" panose="020B0000000000000000" pitchFamily="34" charset="0"/>
              </a:rPr>
              <a:t>of businesses</a:t>
            </a:r>
          </a:p>
          <a:p>
            <a:pPr rtl="0">
              <a:lnSpc>
                <a:spcPts val="1480"/>
              </a:lnSpc>
              <a:spcBef>
                <a:spcPts val="0"/>
              </a:spcBef>
              <a:spcAft>
                <a:spcPts val="0"/>
              </a:spcAft>
            </a:pPr>
            <a:r>
              <a:rPr lang="en-US" sz="1400" u="none" strike="noStrike" dirty="0">
                <a:solidFill>
                  <a:srgbClr val="232649"/>
                </a:solidFill>
                <a:effectLst/>
                <a:latin typeface="Sofia Pro Medium" panose="020B0000000000000000" pitchFamily="34" charset="0"/>
              </a:rPr>
              <a:t>do not vet third-party vendors properly. Only 36% of companies have automated this process.</a:t>
            </a:r>
            <a:r>
              <a:rPr lang="en-US" sz="1400" u="none" strike="noStrike" baseline="30000" dirty="0">
                <a:solidFill>
                  <a:srgbClr val="232649"/>
                </a:solidFill>
                <a:effectLst/>
                <a:latin typeface="Sofia Pro Medium" panose="020B0000000000000000" pitchFamily="34" charset="0"/>
              </a:rPr>
              <a:t>11</a:t>
            </a:r>
            <a:endParaRPr lang="en-US" sz="1400" baseline="30000" dirty="0">
              <a:solidFill>
                <a:srgbClr val="232649"/>
              </a:solidFill>
              <a:latin typeface="Sofia Pro Medium" panose="020B0000000000000000" pitchFamily="34" charset="0"/>
            </a:endParaRPr>
          </a:p>
          <a:p>
            <a:pPr marL="285750" indent="-285750" rtl="0">
              <a:lnSpc>
                <a:spcPts val="1480"/>
              </a:lnSpc>
              <a:spcBef>
                <a:spcPts val="0"/>
              </a:spcBef>
              <a:spcAft>
                <a:spcPts val="0"/>
              </a:spcAft>
              <a:buFont typeface="Arial" panose="020B0604020202020204" pitchFamily="34" charset="0"/>
              <a:buChar char="•"/>
            </a:pPr>
            <a:endParaRPr lang="en-US" sz="2000" u="none" strike="noStrike" baseline="30000" dirty="0">
              <a:solidFill>
                <a:srgbClr val="232649"/>
              </a:solidFill>
              <a:effectLst/>
              <a:latin typeface="Sofia Pro Medium" panose="020B0000000000000000" pitchFamily="34" charset="0"/>
            </a:endParaRPr>
          </a:p>
          <a:p>
            <a:pPr>
              <a:spcBef>
                <a:spcPct val="0"/>
              </a:spcBef>
            </a:pPr>
            <a:endParaRPr lang="en-US" sz="1200" baseline="30000" dirty="0">
              <a:solidFill>
                <a:srgbClr val="232649"/>
              </a:solidFill>
              <a:latin typeface="Sofia Pro Medium" panose="020B0000000000000000" pitchFamily="34" charset="0"/>
            </a:endParaRPr>
          </a:p>
        </p:txBody>
      </p:sp>
      <p:sp>
        <p:nvSpPr>
          <p:cNvPr id="27" name="TextBox 11">
            <a:extLst>
              <a:ext uri="{FF2B5EF4-FFF2-40B4-BE49-F238E27FC236}">
                <a16:creationId xmlns:a16="http://schemas.microsoft.com/office/drawing/2014/main" id="{6A1C5C9F-FAEA-E048-D54E-AD0A497057F7}"/>
              </a:ext>
            </a:extLst>
          </p:cNvPr>
          <p:cNvSpPr txBox="1"/>
          <p:nvPr/>
        </p:nvSpPr>
        <p:spPr>
          <a:xfrm>
            <a:off x="4692411" y="3429000"/>
            <a:ext cx="2324329" cy="1769715"/>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Regular" pitchFamily="2" charset="0"/>
              </a:rPr>
              <a:t>98% </a:t>
            </a:r>
          </a:p>
          <a:p>
            <a:pPr rtl="0">
              <a:lnSpc>
                <a:spcPts val="1480"/>
              </a:lnSpc>
              <a:spcBef>
                <a:spcPts val="0"/>
              </a:spcBef>
              <a:spcAft>
                <a:spcPts val="0"/>
              </a:spcAft>
            </a:pPr>
            <a:r>
              <a:rPr lang="en-US" sz="2000" b="1" dirty="0">
                <a:solidFill>
                  <a:srgbClr val="232649"/>
                </a:solidFill>
                <a:latin typeface="Sofia Pro Bold" pitchFamily="2" charset="0"/>
              </a:rPr>
              <a:t>of organizations </a:t>
            </a:r>
            <a:r>
              <a:rPr lang="en-US" sz="1400" u="none" strike="noStrike" dirty="0">
                <a:solidFill>
                  <a:srgbClr val="232649"/>
                </a:solidFill>
                <a:effectLst/>
                <a:latin typeface="Sofia Pro Regular" pitchFamily="2" charset="0"/>
              </a:rPr>
              <a:t>have at least one vendor that has suffered a breach in the past two years.</a:t>
            </a:r>
            <a:r>
              <a:rPr lang="en-US" sz="1400" u="none" strike="noStrike" baseline="30000" dirty="0">
                <a:solidFill>
                  <a:srgbClr val="232649"/>
                </a:solidFill>
                <a:effectLst/>
                <a:latin typeface="Sofia Pro Regular" pitchFamily="2" charset="0"/>
              </a:rPr>
              <a:t>12</a:t>
            </a:r>
            <a:r>
              <a:rPr lang="en-US" sz="1400" u="none" strike="noStrike" dirty="0">
                <a:solidFill>
                  <a:srgbClr val="232649"/>
                </a:solidFill>
                <a:effectLst/>
                <a:latin typeface="Sofia Pro Regular" pitchFamily="2" charset="0"/>
              </a:rPr>
              <a:t> </a:t>
            </a:r>
            <a:endParaRPr lang="en-US" sz="1400" dirty="0">
              <a:solidFill>
                <a:srgbClr val="232649"/>
              </a:solidFill>
              <a:effectLst/>
              <a:latin typeface="Sofia Pro Regular" pitchFamily="2" charset="0"/>
            </a:endParaRPr>
          </a:p>
          <a:p>
            <a:pPr>
              <a:lnSpc>
                <a:spcPts val="1480"/>
              </a:lnSpc>
            </a:pPr>
            <a:br>
              <a:rPr lang="en-US" sz="2800" dirty="0"/>
            </a:br>
            <a:endParaRPr lang="en-US" sz="2800" dirty="0"/>
          </a:p>
          <a:p>
            <a:pPr>
              <a:spcBef>
                <a:spcPct val="0"/>
              </a:spcBef>
            </a:pPr>
            <a:endParaRPr lang="en-US" sz="1200" baseline="30000" dirty="0">
              <a:solidFill>
                <a:srgbClr val="232649"/>
              </a:solidFill>
              <a:latin typeface="Sofia Pro Regular" pitchFamily="2" charset="0"/>
            </a:endParaRPr>
          </a:p>
        </p:txBody>
      </p:sp>
      <p:sp>
        <p:nvSpPr>
          <p:cNvPr id="28" name="TextBox 11">
            <a:extLst>
              <a:ext uri="{FF2B5EF4-FFF2-40B4-BE49-F238E27FC236}">
                <a16:creationId xmlns:a16="http://schemas.microsoft.com/office/drawing/2014/main" id="{DFF121DA-4879-6A93-DE67-8A423A3D169E}"/>
              </a:ext>
            </a:extLst>
          </p:cNvPr>
          <p:cNvSpPr txBox="1"/>
          <p:nvPr/>
        </p:nvSpPr>
        <p:spPr>
          <a:xfrm>
            <a:off x="1092200" y="3429000"/>
            <a:ext cx="2324329" cy="1405513"/>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2022</a:t>
            </a:r>
          </a:p>
          <a:p>
            <a:pPr rtl="0">
              <a:lnSpc>
                <a:spcPts val="1480"/>
              </a:lnSpc>
              <a:spcBef>
                <a:spcPts val="0"/>
              </a:spcBef>
              <a:spcAft>
                <a:spcPts val="0"/>
              </a:spcAft>
            </a:pPr>
            <a:r>
              <a:rPr lang="en-US" sz="2000" b="1" dirty="0">
                <a:solidFill>
                  <a:srgbClr val="232649"/>
                </a:solidFill>
                <a:latin typeface="Sofia Pro Medium" panose="020B0000000000000000" pitchFamily="34" charset="0"/>
              </a:rPr>
              <a:t>saw a big uptick</a:t>
            </a:r>
          </a:p>
          <a:p>
            <a:pPr rtl="0">
              <a:lnSpc>
                <a:spcPts val="1480"/>
              </a:lnSpc>
              <a:spcBef>
                <a:spcPts val="0"/>
              </a:spcBef>
              <a:spcAft>
                <a:spcPts val="0"/>
              </a:spcAft>
            </a:pPr>
            <a:r>
              <a:rPr lang="en-US" sz="1400" u="none" strike="noStrike" dirty="0">
                <a:solidFill>
                  <a:srgbClr val="232649"/>
                </a:solidFill>
                <a:effectLst/>
                <a:latin typeface="Sofia Pro Medium" panose="020B0000000000000000" pitchFamily="34" charset="0"/>
              </a:rPr>
              <a:t>in cyberattacks attributed to third-party affiliates and services.</a:t>
            </a:r>
            <a:r>
              <a:rPr lang="en-US" sz="1400" baseline="30000" dirty="0">
                <a:solidFill>
                  <a:srgbClr val="232649"/>
                </a:solidFill>
                <a:latin typeface="Sofia Pro Medium" panose="020B0000000000000000" pitchFamily="34" charset="0"/>
              </a:rPr>
              <a:t>12</a:t>
            </a:r>
          </a:p>
          <a:p>
            <a:pPr>
              <a:spcBef>
                <a:spcPct val="0"/>
              </a:spcBef>
            </a:pPr>
            <a:endParaRPr lang="en-US" sz="1400" baseline="30000" dirty="0">
              <a:solidFill>
                <a:srgbClr val="232649"/>
              </a:solidFill>
              <a:latin typeface="Sofia Pro Medium" panose="020B0000000000000000" pitchFamily="34" charset="0"/>
            </a:endParaRPr>
          </a:p>
        </p:txBody>
      </p:sp>
    </p:spTree>
    <p:extLst>
      <p:ext uri="{BB962C8B-B14F-4D97-AF65-F5344CB8AC3E}">
        <p14:creationId xmlns:p14="http://schemas.microsoft.com/office/powerpoint/2010/main" val="84975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14</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3" name="Marcador de texto 2">
            <a:extLst>
              <a:ext uri="{FF2B5EF4-FFF2-40B4-BE49-F238E27FC236}">
                <a16:creationId xmlns:a16="http://schemas.microsoft.com/office/drawing/2014/main" id="{15E55F37-8931-3924-6ADC-E33F511A4867}"/>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Third Party Monitoring</a:t>
            </a:r>
          </a:p>
        </p:txBody>
      </p:sp>
      <p:pic>
        <p:nvPicPr>
          <p:cNvPr id="4" name="Imagen 3">
            <a:extLst>
              <a:ext uri="{FF2B5EF4-FFF2-40B4-BE49-F238E27FC236}">
                <a16:creationId xmlns:a16="http://schemas.microsoft.com/office/drawing/2014/main" id="{2296916D-FBED-B354-C744-1997C956B096}"/>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3961465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21" name="TextBox 10">
            <a:extLst>
              <a:ext uri="{FF2B5EF4-FFF2-40B4-BE49-F238E27FC236}">
                <a16:creationId xmlns:a16="http://schemas.microsoft.com/office/drawing/2014/main" id="{F7C9BD94-C64D-8DBB-745F-8B9F450FAA7A}"/>
              </a:ext>
            </a:extLst>
          </p:cNvPr>
          <p:cNvSpPr txBox="1"/>
          <p:nvPr/>
        </p:nvSpPr>
        <p:spPr>
          <a:xfrm>
            <a:off x="1083418" y="1633545"/>
            <a:ext cx="3717182"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Get a full history of data breaches for each of your vendors, including what data was stolen</a:t>
            </a:r>
          </a:p>
        </p:txBody>
      </p:sp>
      <p:sp>
        <p:nvSpPr>
          <p:cNvPr id="22" name="TextBox 11">
            <a:extLst>
              <a:ext uri="{FF2B5EF4-FFF2-40B4-BE49-F238E27FC236}">
                <a16:creationId xmlns:a16="http://schemas.microsoft.com/office/drawing/2014/main" id="{630C357B-D4E2-BE14-EDAD-FF6C601E3D6E}"/>
              </a:ext>
            </a:extLst>
          </p:cNvPr>
          <p:cNvSpPr txBox="1"/>
          <p:nvPr/>
        </p:nvSpPr>
        <p:spPr>
          <a:xfrm>
            <a:off x="1083417" y="2730125"/>
            <a:ext cx="3717183"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Review new potential vendors for risk before signing contracts</a:t>
            </a:r>
          </a:p>
        </p:txBody>
      </p:sp>
      <p:sp>
        <p:nvSpPr>
          <p:cNvPr id="23" name="TextBox 12">
            <a:extLst>
              <a:ext uri="{FF2B5EF4-FFF2-40B4-BE49-F238E27FC236}">
                <a16:creationId xmlns:a16="http://schemas.microsoft.com/office/drawing/2014/main" id="{5E3FB165-41AF-452E-92D9-64CE5B14A701}"/>
              </a:ext>
            </a:extLst>
          </p:cNvPr>
          <p:cNvSpPr txBox="1"/>
          <p:nvPr/>
        </p:nvSpPr>
        <p:spPr>
          <a:xfrm>
            <a:off x="1097705" y="3703174"/>
            <a:ext cx="3717183"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See the vendor’s level of threat intelligence exposure</a:t>
            </a:r>
          </a:p>
        </p:txBody>
      </p:sp>
      <p:sp>
        <p:nvSpPr>
          <p:cNvPr id="24" name="TextBox 13">
            <a:extLst>
              <a:ext uri="{FF2B5EF4-FFF2-40B4-BE49-F238E27FC236}">
                <a16:creationId xmlns:a16="http://schemas.microsoft.com/office/drawing/2014/main" id="{69E43FF7-368F-0FAC-18EB-20AD55928E9B}"/>
              </a:ext>
            </a:extLst>
          </p:cNvPr>
          <p:cNvSpPr txBox="1"/>
          <p:nvPr/>
        </p:nvSpPr>
        <p:spPr>
          <a:xfrm>
            <a:off x="1083417" y="4688272"/>
            <a:ext cx="3717183"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Identify compliance and regulatory issues</a:t>
            </a:r>
          </a:p>
        </p:txBody>
      </p:sp>
      <p:pic>
        <p:nvPicPr>
          <p:cNvPr id="14" name="Imagen 13">
            <a:extLst>
              <a:ext uri="{FF2B5EF4-FFF2-40B4-BE49-F238E27FC236}">
                <a16:creationId xmlns:a16="http://schemas.microsoft.com/office/drawing/2014/main" id="{FB5758B1-0949-D11F-02D4-16964E07ABB1}"/>
              </a:ext>
            </a:extLst>
          </p:cNvPr>
          <p:cNvPicPr>
            <a:picLocks noChangeAspect="1"/>
          </p:cNvPicPr>
          <p:nvPr/>
        </p:nvPicPr>
        <p:blipFill>
          <a:blip r:embed="rId2"/>
          <a:stretch>
            <a:fillRect/>
          </a:stretch>
        </p:blipFill>
        <p:spPr>
          <a:xfrm>
            <a:off x="530087" y="1749430"/>
            <a:ext cx="384313" cy="411916"/>
          </a:xfrm>
          <a:prstGeom prst="rect">
            <a:avLst/>
          </a:prstGeom>
        </p:spPr>
      </p:pic>
      <p:pic>
        <p:nvPicPr>
          <p:cNvPr id="15" name="Imagen 14">
            <a:extLst>
              <a:ext uri="{FF2B5EF4-FFF2-40B4-BE49-F238E27FC236}">
                <a16:creationId xmlns:a16="http://schemas.microsoft.com/office/drawing/2014/main" id="{20E135E3-9CA5-17AB-EF81-4E16E0757986}"/>
              </a:ext>
            </a:extLst>
          </p:cNvPr>
          <p:cNvPicPr>
            <a:picLocks noChangeAspect="1"/>
          </p:cNvPicPr>
          <p:nvPr/>
        </p:nvPicPr>
        <p:blipFill>
          <a:blip r:embed="rId2"/>
          <a:stretch>
            <a:fillRect/>
          </a:stretch>
        </p:blipFill>
        <p:spPr>
          <a:xfrm>
            <a:off x="519201" y="2728666"/>
            <a:ext cx="384313" cy="411916"/>
          </a:xfrm>
          <a:prstGeom prst="rect">
            <a:avLst/>
          </a:prstGeom>
        </p:spPr>
      </p:pic>
      <p:pic>
        <p:nvPicPr>
          <p:cNvPr id="16" name="Imagen 15">
            <a:extLst>
              <a:ext uri="{FF2B5EF4-FFF2-40B4-BE49-F238E27FC236}">
                <a16:creationId xmlns:a16="http://schemas.microsoft.com/office/drawing/2014/main" id="{D63E8E14-45EB-9A83-0CF2-0A10932E3032}"/>
              </a:ext>
            </a:extLst>
          </p:cNvPr>
          <p:cNvPicPr>
            <a:picLocks noChangeAspect="1"/>
          </p:cNvPicPr>
          <p:nvPr/>
        </p:nvPicPr>
        <p:blipFill>
          <a:blip r:embed="rId2"/>
          <a:stretch>
            <a:fillRect/>
          </a:stretch>
        </p:blipFill>
        <p:spPr>
          <a:xfrm>
            <a:off x="508315" y="3707902"/>
            <a:ext cx="384313" cy="411916"/>
          </a:xfrm>
          <a:prstGeom prst="rect">
            <a:avLst/>
          </a:prstGeom>
        </p:spPr>
      </p:pic>
      <p:pic>
        <p:nvPicPr>
          <p:cNvPr id="25" name="Imagen 24">
            <a:extLst>
              <a:ext uri="{FF2B5EF4-FFF2-40B4-BE49-F238E27FC236}">
                <a16:creationId xmlns:a16="http://schemas.microsoft.com/office/drawing/2014/main" id="{DC262B39-0CCD-D41C-2BBB-8A1A02D10321}"/>
              </a:ext>
            </a:extLst>
          </p:cNvPr>
          <p:cNvPicPr>
            <a:picLocks noChangeAspect="1"/>
          </p:cNvPicPr>
          <p:nvPr/>
        </p:nvPicPr>
        <p:blipFill>
          <a:blip r:embed="rId2"/>
          <a:stretch>
            <a:fillRect/>
          </a:stretch>
        </p:blipFill>
        <p:spPr>
          <a:xfrm>
            <a:off x="524644" y="4687138"/>
            <a:ext cx="384313" cy="411916"/>
          </a:xfrm>
          <a:prstGeom prst="rect">
            <a:avLst/>
          </a:prstGeom>
        </p:spPr>
      </p:pic>
      <p:sp>
        <p:nvSpPr>
          <p:cNvPr id="28" name="Marcador de texto 59">
            <a:extLst>
              <a:ext uri="{FF2B5EF4-FFF2-40B4-BE49-F238E27FC236}">
                <a16:creationId xmlns:a16="http://schemas.microsoft.com/office/drawing/2014/main" id="{5A0C61E8-59BA-332C-C272-8BA8FCE98C37}"/>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15</a:t>
            </a:fld>
            <a:endParaRPr lang="es-MX" dirty="0"/>
          </a:p>
        </p:txBody>
      </p:sp>
      <p:pic>
        <p:nvPicPr>
          <p:cNvPr id="3" name="Imagen 2">
            <a:extLst>
              <a:ext uri="{FF2B5EF4-FFF2-40B4-BE49-F238E27FC236}">
                <a16:creationId xmlns:a16="http://schemas.microsoft.com/office/drawing/2014/main" id="{314A772F-97E5-3282-DD04-34EA20520543}"/>
              </a:ext>
            </a:extLst>
          </p:cNvPr>
          <p:cNvPicPr>
            <a:picLocks noChangeAspect="1"/>
          </p:cNvPicPr>
          <p:nvPr/>
        </p:nvPicPr>
        <p:blipFill>
          <a:blip r:embed="rId3"/>
          <a:stretch>
            <a:fillRect/>
          </a:stretch>
        </p:blipFill>
        <p:spPr>
          <a:xfrm>
            <a:off x="4570248" y="543341"/>
            <a:ext cx="7772400" cy="5983087"/>
          </a:xfrm>
          <a:prstGeom prst="rect">
            <a:avLst/>
          </a:prstGeom>
        </p:spPr>
      </p:pic>
      <p:sp>
        <p:nvSpPr>
          <p:cNvPr id="4" name="Marcador de texto 2">
            <a:extLst>
              <a:ext uri="{FF2B5EF4-FFF2-40B4-BE49-F238E27FC236}">
                <a16:creationId xmlns:a16="http://schemas.microsoft.com/office/drawing/2014/main" id="{8ECA4A76-D729-6903-B6A0-AD2124DF8502}"/>
              </a:ext>
            </a:extLst>
          </p:cNvPr>
          <p:cNvSpPr txBox="1">
            <a:spLocks/>
          </p:cNvSpPr>
          <p:nvPr/>
        </p:nvSpPr>
        <p:spPr>
          <a:xfrm>
            <a:off x="1219942" y="417929"/>
            <a:ext cx="5755623"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Third Party Monitoring Demo</a:t>
            </a:r>
          </a:p>
        </p:txBody>
      </p:sp>
    </p:spTree>
    <p:extLst>
      <p:ext uri="{BB962C8B-B14F-4D97-AF65-F5344CB8AC3E}">
        <p14:creationId xmlns:p14="http://schemas.microsoft.com/office/powerpoint/2010/main" val="2397159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16</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CF626B8A-F710-EEE2-6853-81A67FEB6589}"/>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End Users</a:t>
            </a:r>
          </a:p>
        </p:txBody>
      </p:sp>
      <p:pic>
        <p:nvPicPr>
          <p:cNvPr id="2" name="Imagen 1">
            <a:extLst>
              <a:ext uri="{FF2B5EF4-FFF2-40B4-BE49-F238E27FC236}">
                <a16:creationId xmlns:a16="http://schemas.microsoft.com/office/drawing/2014/main" id="{1C155E59-B390-113D-5A6B-9534C1F18203}"/>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4165097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17</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49" y="300941"/>
            <a:ext cx="4576849"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15" name="Marcador de texto 2">
            <a:extLst>
              <a:ext uri="{FF2B5EF4-FFF2-40B4-BE49-F238E27FC236}">
                <a16:creationId xmlns:a16="http://schemas.microsoft.com/office/drawing/2014/main" id="{03D82E3D-C500-64D6-F9A4-AD9A06A6FB6C}"/>
              </a:ext>
            </a:extLst>
          </p:cNvPr>
          <p:cNvSpPr txBox="1">
            <a:spLocks/>
          </p:cNvSpPr>
          <p:nvPr/>
        </p:nvSpPr>
        <p:spPr>
          <a:xfrm>
            <a:off x="1219943" y="417929"/>
            <a:ext cx="4576850"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End Users Account Takeover</a:t>
            </a:r>
          </a:p>
        </p:txBody>
      </p:sp>
      <p:pic>
        <p:nvPicPr>
          <p:cNvPr id="2" name="Imagen 1">
            <a:extLst>
              <a:ext uri="{FF2B5EF4-FFF2-40B4-BE49-F238E27FC236}">
                <a16:creationId xmlns:a16="http://schemas.microsoft.com/office/drawing/2014/main" id="{00C80EE7-CADE-EB91-486E-D4065D92F8A0}"/>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189774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r>
              <a:rPr lang="en-US" dirty="0"/>
              <a:t>End User Account Takeover </a:t>
            </a:r>
            <a:r>
              <a:rPr lang="en-US" dirty="0">
                <a:latin typeface="Sofia Pro Regular" pitchFamily="2" charset="0"/>
              </a:rPr>
              <a:t>(</a:t>
            </a:r>
            <a:r>
              <a:rPr lang="en-US" dirty="0"/>
              <a:t>ATO</a:t>
            </a:r>
            <a:r>
              <a:rPr lang="en-US" dirty="0">
                <a:latin typeface="Sofia Pro Regular" pitchFamily="2" charset="0"/>
              </a:rPr>
              <a:t>)</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Human</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18</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200" y="1408094"/>
            <a:ext cx="2324329" cy="1323439"/>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307%</a:t>
            </a:r>
          </a:p>
          <a:p>
            <a:pPr>
              <a:spcBef>
                <a:spcPct val="0"/>
              </a:spcBef>
            </a:pPr>
            <a:r>
              <a:rPr lang="es-ES" sz="2000" b="1" dirty="0" err="1">
                <a:solidFill>
                  <a:srgbClr val="232649"/>
                </a:solidFill>
                <a:latin typeface="Sofia Pro Medium" panose="020B0000000000000000" pitchFamily="34" charset="0"/>
              </a:rPr>
              <a:t>increase</a:t>
            </a:r>
            <a:r>
              <a:rPr lang="es-ES" sz="2000" b="1" dirty="0">
                <a:solidFill>
                  <a:srgbClr val="232649"/>
                </a:solidFill>
                <a:latin typeface="Sofia Pro Medium" panose="020B0000000000000000" pitchFamily="34" charset="0"/>
              </a:rPr>
              <a:t> in ATO </a:t>
            </a:r>
            <a:r>
              <a:rPr lang="es-ES" sz="2000" b="1" dirty="0" err="1">
                <a:solidFill>
                  <a:srgbClr val="232649"/>
                </a:solidFill>
                <a:latin typeface="Sofia Pro Medium" panose="020B0000000000000000" pitchFamily="34" charset="0"/>
              </a:rPr>
              <a:t>attacks</a:t>
            </a:r>
            <a:r>
              <a:rPr lang="es-ES" sz="2000" b="1" dirty="0">
                <a:solidFill>
                  <a:srgbClr val="232649"/>
                </a:solidFill>
                <a:latin typeface="Sofia Pro Medium" panose="020B0000000000000000" pitchFamily="34" charset="0"/>
              </a:rPr>
              <a:t> </a:t>
            </a:r>
            <a:r>
              <a:rPr lang="en-US" sz="1400" u="none" strike="noStrike" dirty="0">
                <a:solidFill>
                  <a:srgbClr val="232649"/>
                </a:solidFill>
                <a:effectLst/>
                <a:latin typeface="Sofia Pro Medium" panose="020B0000000000000000" pitchFamily="34" charset="0"/>
              </a:rPr>
              <a:t>was recorded between 2019 and 2021.</a:t>
            </a:r>
            <a:r>
              <a:rPr lang="en-US" sz="1400" u="none" strike="noStrike" baseline="30000" dirty="0">
                <a:solidFill>
                  <a:srgbClr val="232649"/>
                </a:solidFill>
                <a:effectLst/>
                <a:latin typeface="Sofia Pro Medium" panose="020B0000000000000000" pitchFamily="34" charset="0"/>
              </a:rPr>
              <a:t>13</a:t>
            </a:r>
            <a:endParaRPr lang="en-US" sz="1400" baseline="30000" dirty="0">
              <a:solidFill>
                <a:srgbClr val="232649"/>
              </a:solidFill>
              <a:latin typeface="Sofia Pro Medium" panose="020B0000000000000000" pitchFamily="34" charset="0"/>
            </a:endParaRP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47937"/>
            <a:ext cx="2247903" cy="1036759"/>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$11.4B</a:t>
            </a:r>
            <a:r>
              <a:rPr lang="en-US" sz="3200" b="1" dirty="0">
                <a:solidFill>
                  <a:srgbClr val="FF615A"/>
                </a:solidFill>
                <a:latin typeface="Sofia Pro Medium" panose="020B0000000000000000" pitchFamily="34" charset="0"/>
              </a:rPr>
              <a:t> </a:t>
            </a:r>
          </a:p>
          <a:p>
            <a:pPr>
              <a:spcBef>
                <a:spcPct val="0"/>
              </a:spcBef>
              <a:spcAft>
                <a:spcPts val="600"/>
              </a:spcAft>
            </a:pPr>
            <a:r>
              <a:rPr lang="en-US" sz="2000" b="1" dirty="0">
                <a:solidFill>
                  <a:srgbClr val="232649"/>
                </a:solidFill>
                <a:latin typeface="Sofia Pro Medium" panose="020B0000000000000000" pitchFamily="34" charset="0"/>
              </a:rPr>
              <a:t>i</a:t>
            </a:r>
            <a:r>
              <a:rPr lang="en-US" sz="2000" b="1" u="none" strike="noStrike" dirty="0">
                <a:solidFill>
                  <a:srgbClr val="232649"/>
                </a:solidFill>
                <a:effectLst/>
                <a:latin typeface="Sofia Pro Medium" panose="020B0000000000000000" pitchFamily="34" charset="0"/>
              </a:rPr>
              <a:t>n </a:t>
            </a:r>
            <a:r>
              <a:rPr lang="en-US" sz="2000" b="1" dirty="0">
                <a:solidFill>
                  <a:srgbClr val="232649"/>
                </a:solidFill>
                <a:latin typeface="Sofia Pro Medium" panose="020B0000000000000000" pitchFamily="34" charset="0"/>
              </a:rPr>
              <a:t>ATO losses </a:t>
            </a:r>
            <a:r>
              <a:rPr lang="en-US" sz="1400" u="none" strike="noStrike" dirty="0">
                <a:solidFill>
                  <a:srgbClr val="232649"/>
                </a:solidFill>
                <a:effectLst/>
                <a:latin typeface="Sofia Pro Medium" panose="020B0000000000000000" pitchFamily="34" charset="0"/>
              </a:rPr>
              <a:t>were reported in 2021.</a:t>
            </a:r>
            <a:r>
              <a:rPr lang="en-US" sz="1400" baseline="30000" dirty="0">
                <a:solidFill>
                  <a:srgbClr val="232649"/>
                </a:solidFill>
                <a:latin typeface="Sofia Pro Medium" panose="020B0000000000000000" pitchFamily="34" charset="0"/>
              </a:rPr>
              <a:t>14</a:t>
            </a:r>
          </a:p>
          <a:p>
            <a:pPr>
              <a:lnSpc>
                <a:spcPts val="1480"/>
              </a:lnSpc>
              <a:spcBef>
                <a:spcPct val="0"/>
              </a:spcBef>
              <a:spcAft>
                <a:spcPts val="600"/>
              </a:spcAft>
            </a:pPr>
            <a:endParaRPr lang="en-US" sz="1200" baseline="30000" dirty="0">
              <a:solidFill>
                <a:srgbClr val="232649"/>
              </a:solidFill>
              <a:latin typeface="Sofia Pro Medium" panose="020B0000000000000000" pitchFamily="34" charset="0"/>
            </a:endParaRPr>
          </a:p>
        </p:txBody>
      </p:sp>
      <p:sp>
        <p:nvSpPr>
          <p:cNvPr id="25" name="TextBox 11">
            <a:extLst>
              <a:ext uri="{FF2B5EF4-FFF2-40B4-BE49-F238E27FC236}">
                <a16:creationId xmlns:a16="http://schemas.microsoft.com/office/drawing/2014/main" id="{86937881-686B-B9E9-4689-210A66D1D199}"/>
              </a:ext>
            </a:extLst>
          </p:cNvPr>
          <p:cNvSpPr txBox="1"/>
          <p:nvPr/>
        </p:nvSpPr>
        <p:spPr>
          <a:xfrm>
            <a:off x="8148638" y="1408094"/>
            <a:ext cx="2316162" cy="1231106"/>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22%</a:t>
            </a:r>
            <a:r>
              <a:rPr lang="en-US" sz="3200" b="1" dirty="0">
                <a:solidFill>
                  <a:srgbClr val="FF615A"/>
                </a:solidFill>
                <a:latin typeface="Sofia Pro Medium" panose="020B0000000000000000" pitchFamily="34" charset="0"/>
              </a:rPr>
              <a:t> </a:t>
            </a:r>
          </a:p>
          <a:p>
            <a:pPr>
              <a:spcBef>
                <a:spcPct val="0"/>
              </a:spcBef>
            </a:pPr>
            <a:r>
              <a:rPr lang="en-US" sz="2000" b="1" dirty="0">
                <a:solidFill>
                  <a:srgbClr val="232649"/>
                </a:solidFill>
                <a:latin typeface="Sofia Pro Medium" panose="020B0000000000000000" pitchFamily="34" charset="0"/>
              </a:rPr>
              <a:t>of U.S.</a:t>
            </a:r>
          </a:p>
          <a:p>
            <a:pPr rtl="0" fontAlgn="base">
              <a:spcBef>
                <a:spcPts val="0"/>
              </a:spcBef>
              <a:spcAft>
                <a:spcPts val="0"/>
              </a:spcAft>
            </a:pPr>
            <a:r>
              <a:rPr lang="en-US" sz="1400" u="none" strike="noStrike" dirty="0">
                <a:solidFill>
                  <a:srgbClr val="232649"/>
                </a:solidFill>
                <a:effectLst/>
                <a:latin typeface="Sofia Pro Medium" panose="020B0000000000000000" pitchFamily="34" charset="0"/>
              </a:rPr>
              <a:t>adults have been victims of ATOs (24M households).</a:t>
            </a:r>
            <a:r>
              <a:rPr lang="en-US" sz="1400" baseline="30000" dirty="0">
                <a:solidFill>
                  <a:srgbClr val="232649"/>
                </a:solidFill>
                <a:latin typeface="Sofia Pro Medium" panose="020B0000000000000000" pitchFamily="34" charset="0"/>
              </a:rPr>
              <a:t>15</a:t>
            </a:r>
          </a:p>
        </p:txBody>
      </p:sp>
      <p:sp>
        <p:nvSpPr>
          <p:cNvPr id="27" name="TextBox 11">
            <a:extLst>
              <a:ext uri="{FF2B5EF4-FFF2-40B4-BE49-F238E27FC236}">
                <a16:creationId xmlns:a16="http://schemas.microsoft.com/office/drawing/2014/main" id="{6A1C5C9F-FAEA-E048-D54E-AD0A497057F7}"/>
              </a:ext>
            </a:extLst>
          </p:cNvPr>
          <p:cNvSpPr txBox="1"/>
          <p:nvPr/>
        </p:nvSpPr>
        <p:spPr>
          <a:xfrm>
            <a:off x="4692412" y="3029755"/>
            <a:ext cx="2112150" cy="1877437"/>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1/3</a:t>
            </a:r>
          </a:p>
          <a:p>
            <a:pPr>
              <a:spcBef>
                <a:spcPct val="0"/>
              </a:spcBef>
            </a:pPr>
            <a:r>
              <a:rPr lang="en-US" sz="2000" b="1" dirty="0">
                <a:solidFill>
                  <a:srgbClr val="232649"/>
                </a:solidFill>
                <a:latin typeface="Sofia Pro Medium" panose="020B0000000000000000" pitchFamily="34" charset="0"/>
              </a:rPr>
              <a:t>of all login attempts </a:t>
            </a:r>
            <a:r>
              <a:rPr lang="en-US" sz="1400" u="none" strike="noStrike" dirty="0">
                <a:solidFill>
                  <a:srgbClr val="232649"/>
                </a:solidFill>
                <a:effectLst/>
                <a:latin typeface="Sofia Pro Medium" panose="020B0000000000000000" pitchFamily="34" charset="0"/>
              </a:rPr>
              <a:t>on retail</a:t>
            </a:r>
          </a:p>
          <a:p>
            <a:pPr>
              <a:spcBef>
                <a:spcPct val="0"/>
              </a:spcBef>
            </a:pPr>
            <a:r>
              <a:rPr lang="en-US" sz="1400" u="none" strike="noStrike" dirty="0">
                <a:solidFill>
                  <a:srgbClr val="232649"/>
                </a:solidFill>
                <a:effectLst/>
                <a:latin typeface="Sofia Pro Medium" panose="020B0000000000000000" pitchFamily="34" charset="0"/>
              </a:rPr>
              <a:t>e-commerce sites were account takeover attempts.</a:t>
            </a:r>
            <a:r>
              <a:rPr lang="en-US" sz="1400" u="none" strike="noStrike" baseline="30000" dirty="0">
                <a:solidFill>
                  <a:srgbClr val="232649"/>
                </a:solidFill>
                <a:effectLst/>
                <a:latin typeface="Sofia Pro Medium" panose="020B0000000000000000" pitchFamily="34" charset="0"/>
              </a:rPr>
              <a:t>17</a:t>
            </a:r>
            <a:br>
              <a:rPr lang="en-US" sz="2000" dirty="0">
                <a:solidFill>
                  <a:srgbClr val="232649"/>
                </a:solidFill>
                <a:latin typeface="Sofia Pro Medium" panose="020B0000000000000000" pitchFamily="34" charset="0"/>
              </a:rPr>
            </a:br>
            <a:endParaRPr lang="en-US" sz="1200" baseline="30000" dirty="0">
              <a:solidFill>
                <a:srgbClr val="232649"/>
              </a:solidFill>
              <a:latin typeface="Sofia Pro Medium" panose="020B0000000000000000" pitchFamily="34" charset="0"/>
            </a:endParaRPr>
          </a:p>
        </p:txBody>
      </p:sp>
      <p:sp>
        <p:nvSpPr>
          <p:cNvPr id="28" name="TextBox 11">
            <a:extLst>
              <a:ext uri="{FF2B5EF4-FFF2-40B4-BE49-F238E27FC236}">
                <a16:creationId xmlns:a16="http://schemas.microsoft.com/office/drawing/2014/main" id="{DFF121DA-4879-6A93-DE67-8A423A3D169E}"/>
              </a:ext>
            </a:extLst>
          </p:cNvPr>
          <p:cNvSpPr txBox="1"/>
          <p:nvPr/>
        </p:nvSpPr>
        <p:spPr>
          <a:xfrm>
            <a:off x="1092200" y="3029755"/>
            <a:ext cx="2324329" cy="1467068"/>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131% </a:t>
            </a:r>
          </a:p>
          <a:p>
            <a:pPr>
              <a:spcBef>
                <a:spcPct val="0"/>
              </a:spcBef>
            </a:pPr>
            <a:r>
              <a:rPr lang="es-ES" sz="2000" b="1" dirty="0" err="1">
                <a:solidFill>
                  <a:srgbClr val="232649"/>
                </a:solidFill>
                <a:latin typeface="Sofia Pro Medium" panose="020B0000000000000000" pitchFamily="34" charset="0"/>
              </a:rPr>
              <a:t>increase</a:t>
            </a:r>
            <a:r>
              <a:rPr lang="es-ES" sz="2000" b="1" dirty="0">
                <a:solidFill>
                  <a:srgbClr val="232649"/>
                </a:solidFill>
                <a:latin typeface="Sofia Pro Medium" panose="020B0000000000000000" pitchFamily="34" charset="0"/>
              </a:rPr>
              <a:t> in ATO </a:t>
            </a:r>
            <a:r>
              <a:rPr lang="es-ES" sz="2000" b="1" dirty="0" err="1">
                <a:solidFill>
                  <a:srgbClr val="232649"/>
                </a:solidFill>
                <a:latin typeface="Sofia Pro Medium" panose="020B0000000000000000" pitchFamily="34" charset="0"/>
              </a:rPr>
              <a:t>attacks</a:t>
            </a:r>
            <a:r>
              <a:rPr lang="es-ES" sz="2000" b="1" dirty="0">
                <a:solidFill>
                  <a:srgbClr val="232649"/>
                </a:solidFill>
                <a:latin typeface="Sofia Pro Medium" panose="020B0000000000000000" pitchFamily="34" charset="0"/>
              </a:rPr>
              <a:t> </a:t>
            </a:r>
            <a:r>
              <a:rPr lang="en-US" sz="1400" u="none" strike="noStrike" dirty="0">
                <a:solidFill>
                  <a:srgbClr val="232649"/>
                </a:solidFill>
                <a:effectLst/>
                <a:latin typeface="Sofia Pro Medium" panose="020B0000000000000000" pitchFamily="34" charset="0"/>
              </a:rPr>
              <a:t>was recorded in just the first half of 2022.</a:t>
            </a:r>
            <a:r>
              <a:rPr lang="en-US" sz="1400" baseline="30000" dirty="0">
                <a:solidFill>
                  <a:srgbClr val="232649"/>
                </a:solidFill>
                <a:latin typeface="Sofia Pro Medium" panose="020B0000000000000000" pitchFamily="34" charset="0"/>
              </a:rPr>
              <a:t>6</a:t>
            </a:r>
          </a:p>
          <a:p>
            <a:pPr>
              <a:spcBef>
                <a:spcPct val="0"/>
              </a:spcBef>
            </a:pPr>
            <a:endParaRPr lang="en-US" sz="1400" baseline="30000" dirty="0">
              <a:solidFill>
                <a:srgbClr val="232649"/>
              </a:solidFill>
              <a:latin typeface="Sofia Pro Medium" panose="020B0000000000000000" pitchFamily="34" charset="0"/>
            </a:endParaRPr>
          </a:p>
        </p:txBody>
      </p:sp>
    </p:spTree>
    <p:extLst>
      <p:ext uri="{BB962C8B-B14F-4D97-AF65-F5344CB8AC3E}">
        <p14:creationId xmlns:p14="http://schemas.microsoft.com/office/powerpoint/2010/main" val="1673552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19</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5" name="Marcador de texto 2">
            <a:extLst>
              <a:ext uri="{FF2B5EF4-FFF2-40B4-BE49-F238E27FC236}">
                <a16:creationId xmlns:a16="http://schemas.microsoft.com/office/drawing/2014/main" id="{4C61A43A-93B5-571D-69C2-8EC0258ED1AD}"/>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End User Monitoring</a:t>
            </a:r>
          </a:p>
        </p:txBody>
      </p:sp>
      <p:pic>
        <p:nvPicPr>
          <p:cNvPr id="2" name="Imagen 1">
            <a:extLst>
              <a:ext uri="{FF2B5EF4-FFF2-40B4-BE49-F238E27FC236}">
                <a16:creationId xmlns:a16="http://schemas.microsoft.com/office/drawing/2014/main" id="{F2E5A9A7-B92A-7519-1FAC-A1251A8F4538}"/>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41667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Speaker Bio</a:t>
            </a:r>
            <a:endParaRPr lang="en-US" sz="1600" dirty="0">
              <a:solidFill>
                <a:schemeClr val="bg1"/>
              </a:solidFill>
              <a:latin typeface="Sofia Pro Regular" pitchFamily="2" charset="0"/>
            </a:endParaRPr>
          </a:p>
        </p:txBody>
      </p:sp>
      <p:sp>
        <p:nvSpPr>
          <p:cNvPr id="12" name="Marcador de texto 59">
            <a:extLst>
              <a:ext uri="{FF2B5EF4-FFF2-40B4-BE49-F238E27FC236}">
                <a16:creationId xmlns:a16="http://schemas.microsoft.com/office/drawing/2014/main" id="{4C8A3B5C-AF78-5470-D1F6-89F3D7DCEF14}"/>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a:t>
            </a:fld>
            <a:endParaRPr lang="es-MX" dirty="0"/>
          </a:p>
        </p:txBody>
      </p:sp>
      <p:sp>
        <p:nvSpPr>
          <p:cNvPr id="16" name="TextBox 12">
            <a:extLst>
              <a:ext uri="{FF2B5EF4-FFF2-40B4-BE49-F238E27FC236}">
                <a16:creationId xmlns:a16="http://schemas.microsoft.com/office/drawing/2014/main" id="{35C13F4C-80BA-75DB-E343-4B4EAF79CF64}"/>
              </a:ext>
            </a:extLst>
          </p:cNvPr>
          <p:cNvSpPr txBox="1"/>
          <p:nvPr/>
        </p:nvSpPr>
        <p:spPr>
          <a:xfrm>
            <a:off x="806450" y="4691167"/>
            <a:ext cx="4404586" cy="984885"/>
          </a:xfrm>
          <a:prstGeom prst="rect">
            <a:avLst/>
          </a:prstGeom>
        </p:spPr>
        <p:txBody>
          <a:bodyPr wrap="square" lIns="0" tIns="0" rIns="0" bIns="0" rtlCol="0" anchor="t">
            <a:spAutoFit/>
          </a:bodyPr>
          <a:lstStyle/>
          <a:p>
            <a:pPr algn="ctr"/>
            <a:r>
              <a:rPr lang="en-US" sz="1600" b="1" dirty="0">
                <a:solidFill>
                  <a:srgbClr val="232646"/>
                </a:solidFill>
                <a:latin typeface="Sofia Pro Bold" pitchFamily="2" charset="0"/>
              </a:rPr>
              <a:t>T</a:t>
            </a:r>
            <a:r>
              <a:rPr lang="en-US" sz="1600" b="1" dirty="0">
                <a:solidFill>
                  <a:srgbClr val="232646"/>
                </a:solidFill>
                <a:effectLst/>
                <a:latin typeface="Sofia Pro Bold" pitchFamily="2" charset="0"/>
              </a:rPr>
              <a:t>hreat intelligence engineer </a:t>
            </a:r>
            <a:r>
              <a:rPr lang="en-US" sz="1600" b="1" dirty="0">
                <a:solidFill>
                  <a:srgbClr val="232646"/>
                </a:solidFill>
                <a:latin typeface="Sofia Pro Bold" pitchFamily="2" charset="0"/>
              </a:rPr>
              <a:t>turned serial entrepreneur </a:t>
            </a:r>
            <a:r>
              <a:rPr lang="en-US" sz="1600" b="1" dirty="0">
                <a:solidFill>
                  <a:srgbClr val="232646"/>
                </a:solidFill>
                <a:effectLst/>
                <a:latin typeface="Sofia Pro Bold" pitchFamily="2" charset="0"/>
              </a:rPr>
              <a:t>for over +15 years, Steve built, bootstrapped, and sold the world’s first threat intelligence startup in 2013.</a:t>
            </a:r>
          </a:p>
        </p:txBody>
      </p:sp>
      <p:sp>
        <p:nvSpPr>
          <p:cNvPr id="4" name="Marcador de texto 2">
            <a:extLst>
              <a:ext uri="{FF2B5EF4-FFF2-40B4-BE49-F238E27FC236}">
                <a16:creationId xmlns:a16="http://schemas.microsoft.com/office/drawing/2014/main" id="{0A7851B3-6218-7783-CB92-D3F30A647773}"/>
              </a:ext>
            </a:extLst>
          </p:cNvPr>
          <p:cNvSpPr txBox="1">
            <a:spLocks/>
          </p:cNvSpPr>
          <p:nvPr/>
        </p:nvSpPr>
        <p:spPr>
          <a:xfrm>
            <a:off x="1219943" y="402956"/>
            <a:ext cx="5010376" cy="3832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Steve Thomas</a:t>
            </a:r>
            <a:r>
              <a:rPr lang="en-US" dirty="0">
                <a:solidFill>
                  <a:srgbClr val="232546"/>
                </a:solidFill>
                <a:latin typeface="Sofia Pro Regular" pitchFamily="2" charset="0"/>
              </a:rPr>
              <a:t> &amp; </a:t>
            </a:r>
            <a:r>
              <a:rPr lang="en-US" dirty="0" err="1">
                <a:solidFill>
                  <a:srgbClr val="232546"/>
                </a:solidFill>
              </a:rPr>
              <a:t>HackNotice</a:t>
            </a:r>
            <a:endParaRPr lang="en-US" dirty="0">
              <a:solidFill>
                <a:srgbClr val="232546"/>
              </a:solidFill>
            </a:endParaRPr>
          </a:p>
        </p:txBody>
      </p:sp>
      <p:sp>
        <p:nvSpPr>
          <p:cNvPr id="3" name="TextBox 12">
            <a:extLst>
              <a:ext uri="{FF2B5EF4-FFF2-40B4-BE49-F238E27FC236}">
                <a16:creationId xmlns:a16="http://schemas.microsoft.com/office/drawing/2014/main" id="{4F44C4BE-7E09-1D51-3B9E-5057CA754629}"/>
              </a:ext>
            </a:extLst>
          </p:cNvPr>
          <p:cNvSpPr txBox="1"/>
          <p:nvPr/>
        </p:nvSpPr>
        <p:spPr>
          <a:xfrm>
            <a:off x="6264784" y="1670986"/>
            <a:ext cx="5422392" cy="4678204"/>
          </a:xfrm>
          <a:prstGeom prst="rect">
            <a:avLst/>
          </a:prstGeom>
        </p:spPr>
        <p:txBody>
          <a:bodyPr wrap="square" lIns="0" tIns="0" rIns="0" bIns="0" rtlCol="0" anchor="t">
            <a:spAutoFit/>
          </a:bodyPr>
          <a:lstStyle/>
          <a:p>
            <a:r>
              <a:rPr lang="en-US" b="1" dirty="0">
                <a:solidFill>
                  <a:srgbClr val="232646"/>
                </a:solidFill>
                <a:latin typeface="Navigo" panose="02070503070706040303" pitchFamily="18" charset="77"/>
              </a:rPr>
              <a:t>About </a:t>
            </a:r>
            <a:r>
              <a:rPr lang="en-US" b="1" dirty="0" err="1">
                <a:solidFill>
                  <a:srgbClr val="232646"/>
                </a:solidFill>
                <a:latin typeface="Navigo" panose="02070503070706040303" pitchFamily="18" charset="77"/>
              </a:rPr>
              <a:t>HackNotice</a:t>
            </a:r>
            <a:r>
              <a:rPr lang="en-US" b="1" dirty="0">
                <a:solidFill>
                  <a:srgbClr val="232646"/>
                </a:solidFill>
                <a:latin typeface="Navigo" panose="02070503070706040303" pitchFamily="18" charset="77"/>
              </a:rPr>
              <a:t>:</a:t>
            </a:r>
          </a:p>
          <a:p>
            <a:endParaRPr lang="en-US" sz="1600" dirty="0">
              <a:solidFill>
                <a:srgbClr val="232646"/>
              </a:solidFill>
              <a:latin typeface="Sofia Pro Regular" pitchFamily="2" charset="0"/>
            </a:endParaRPr>
          </a:p>
          <a:p>
            <a:pPr>
              <a:lnSpc>
                <a:spcPts val="1920"/>
              </a:lnSpc>
              <a:buFont typeface="Arial" panose="020B0604020202020204" pitchFamily="34" charset="0"/>
              <a:buChar char="•"/>
            </a:pPr>
            <a:r>
              <a:rPr lang="en-US" sz="1600" dirty="0">
                <a:solidFill>
                  <a:srgbClr val="232646"/>
                </a:solidFill>
                <a:latin typeface="Sofia Pro Regular" pitchFamily="2" charset="0"/>
              </a:rPr>
              <a:t> </a:t>
            </a:r>
            <a:r>
              <a:rPr lang="en-US" sz="1600" dirty="0">
                <a:solidFill>
                  <a:srgbClr val="232646"/>
                </a:solidFill>
                <a:latin typeface="Sofia Pro Medium" panose="020B0000000000000000" pitchFamily="34" charset="0"/>
              </a:rPr>
              <a:t>Human-Centric Threat Intelligence Platform: Uncover Your Human Attack Surface Area</a:t>
            </a:r>
          </a:p>
          <a:p>
            <a:pPr>
              <a:lnSpc>
                <a:spcPts val="1920"/>
              </a:lnSpc>
              <a:buFont typeface="Arial" panose="020B0604020202020204" pitchFamily="34" charset="0"/>
              <a:buChar char="•"/>
            </a:pPr>
            <a:r>
              <a:rPr lang="en-US" sz="1600" dirty="0">
                <a:solidFill>
                  <a:srgbClr val="232646"/>
                </a:solidFill>
                <a:latin typeface="Sofia Pro Medium" panose="020B0000000000000000" pitchFamily="34" charset="0"/>
              </a:rPr>
              <a:t> Series A Company based in Austin, TX</a:t>
            </a:r>
          </a:p>
          <a:p>
            <a:pPr>
              <a:lnSpc>
                <a:spcPts val="1920"/>
              </a:lnSpc>
              <a:buFont typeface="Arial" panose="020B0604020202020204" pitchFamily="34" charset="0"/>
              <a:buChar char="•"/>
            </a:pPr>
            <a:endParaRPr lang="en-US" sz="1600" dirty="0">
              <a:solidFill>
                <a:srgbClr val="232646"/>
              </a:solidFill>
              <a:latin typeface="Sofia Pro Medium" panose="020B0000000000000000" pitchFamily="34" charset="0"/>
            </a:endParaRPr>
          </a:p>
          <a:p>
            <a:pPr algn="l"/>
            <a:r>
              <a:rPr lang="es-ES" sz="1600" dirty="0" err="1">
                <a:solidFill>
                  <a:srgbClr val="232646"/>
                </a:solidFill>
                <a:latin typeface="Sofia Pro Medium" panose="020B0000000000000000" pitchFamily="34" charset="0"/>
              </a:rPr>
              <a:t>Our</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customers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say</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HackNotice</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is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the</a:t>
            </a:r>
            <a:r>
              <a:rPr lang="es-ES" sz="1600" dirty="0">
                <a:solidFill>
                  <a:srgbClr val="232646"/>
                </a:solidFill>
                <a:latin typeface="Sofia Pro Medium" panose="020B0000000000000000" pitchFamily="34" charset="0"/>
              </a:rPr>
              <a:t> ‘Gold Standard’ in </a:t>
            </a:r>
            <a:r>
              <a:rPr lang="es-ES" sz="1600" dirty="0" err="1">
                <a:solidFill>
                  <a:srgbClr val="232646"/>
                </a:solidFill>
                <a:latin typeface="Sofia Pro Medium" panose="020B0000000000000000" pitchFamily="34" charset="0"/>
              </a:rPr>
              <a:t>breach</a:t>
            </a:r>
            <a:r>
              <a:rPr lang="es-ES" sz="1600" dirty="0">
                <a:solidFill>
                  <a:srgbClr val="232646"/>
                </a:solidFill>
                <a:latin typeface="Sofia Pro Medium" panose="020B0000000000000000" pitchFamily="34" charset="0"/>
              </a:rPr>
              <a:t> data, </a:t>
            </a:r>
            <a:r>
              <a:rPr lang="es-ES" sz="1600" dirty="0" err="1">
                <a:solidFill>
                  <a:srgbClr val="232646"/>
                </a:solidFill>
                <a:latin typeface="Sofia Pro Medium" panose="020B0000000000000000" pitchFamily="34" charset="0"/>
              </a:rPr>
              <a:t>that</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identifies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analyzes</a:t>
            </a:r>
            <a:r>
              <a:rPr lang="es-ES" sz="1600" dirty="0">
                <a:solidFill>
                  <a:srgbClr val="232646"/>
                </a:solidFill>
                <a:latin typeface="Sofia Pro Medium" panose="020B0000000000000000" pitchFamily="34" charset="0"/>
              </a:rPr>
              <a:t>, and </a:t>
            </a:r>
            <a:r>
              <a:rPr lang="es-ES" sz="1600" dirty="0" err="1">
                <a:solidFill>
                  <a:srgbClr val="232646"/>
                </a:solidFill>
                <a:latin typeface="Sofia Pro Medium" panose="020B0000000000000000" pitchFamily="34" charset="0"/>
              </a:rPr>
              <a:t>alerts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on</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threats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to</a:t>
            </a:r>
            <a:r>
              <a:rPr lang="es-ES" sz="1600" dirty="0">
                <a:solidFill>
                  <a:srgbClr val="232646"/>
                </a:solidFill>
                <a:latin typeface="Sofia Pro Medium" panose="020B0000000000000000" pitchFamily="34" charset="0"/>
              </a:rPr>
              <a:t> human </a:t>
            </a:r>
            <a:r>
              <a:rPr lang="es-ES" sz="1600" dirty="0" err="1">
                <a:solidFill>
                  <a:srgbClr val="232646"/>
                </a:solidFill>
                <a:latin typeface="Sofia Pro Medium" panose="020B0000000000000000" pitchFamily="34" charset="0"/>
              </a:rPr>
              <a:t>attack</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surfaces</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offering</a:t>
            </a:r>
            <a:r>
              <a:rPr lang="es-ES" sz="1600" dirty="0">
                <a:solidFill>
                  <a:srgbClr val="232646"/>
                </a:solidFill>
                <a:latin typeface="Sofia Pro Medium" panose="020B0000000000000000" pitchFamily="34" charset="0"/>
              </a:rPr>
              <a:t> real-time </a:t>
            </a:r>
            <a:r>
              <a:rPr lang="es-ES" sz="1600" dirty="0" err="1">
                <a:solidFill>
                  <a:srgbClr val="232646"/>
                </a:solidFill>
                <a:latin typeface="Sofia Pro Medium" panose="020B0000000000000000" pitchFamily="34" charset="0"/>
              </a:rPr>
              <a:t>protection</a:t>
            </a:r>
            <a:r>
              <a:rPr lang="es-ES" sz="1600" dirty="0">
                <a:solidFill>
                  <a:srgbClr val="232646"/>
                </a:solidFill>
                <a:latin typeface="Sofia Pro Medium" panose="020B0000000000000000" pitchFamily="34" charset="0"/>
              </a:rPr>
              <a:t> </a:t>
            </a:r>
            <a:r>
              <a:rPr lang="es-ES" sz="1600" dirty="0" err="1">
                <a:solidFill>
                  <a:srgbClr val="232646"/>
                </a:solidFill>
                <a:latin typeface="Sofia Pro Medium" panose="020B0000000000000000" pitchFamily="34" charset="0"/>
              </a:rPr>
              <a:t>against</a:t>
            </a:r>
            <a:r>
              <a:rPr lang="es-ES" sz="1600" dirty="0">
                <a:solidFill>
                  <a:srgbClr val="232646"/>
                </a:solidFill>
                <a:latin typeface="Sofia Pro Medium" panose="020B0000000000000000" pitchFamily="34" charset="0"/>
              </a:rPr>
              <a:t> digital </a:t>
            </a:r>
            <a:r>
              <a:rPr lang="es-ES" sz="1600" dirty="0" err="1">
                <a:solidFill>
                  <a:srgbClr val="232646"/>
                </a:solidFill>
                <a:latin typeface="Sofia Pro Medium" panose="020B0000000000000000" pitchFamily="34" charset="0"/>
              </a:rPr>
              <a:t>threats</a:t>
            </a:r>
            <a:r>
              <a:rPr lang="es-ES" sz="1600" dirty="0">
                <a:solidFill>
                  <a:srgbClr val="232646"/>
                </a:solidFill>
                <a:latin typeface="Sofia Pro Medium" panose="020B0000000000000000" pitchFamily="34" charset="0"/>
              </a:rPr>
              <a:t>.</a:t>
            </a:r>
          </a:p>
          <a:p>
            <a:pPr algn="l"/>
            <a:br>
              <a:rPr lang="es-ES" sz="1600" b="0" i="0" dirty="0">
                <a:solidFill>
                  <a:srgbClr val="1D1C1D"/>
                </a:solidFill>
                <a:effectLst/>
                <a:latin typeface="Sofia Pro Medium" panose="020B0000000000000000" pitchFamily="34" charset="0"/>
              </a:rPr>
            </a:br>
            <a:r>
              <a:rPr lang="en-US" b="1" dirty="0">
                <a:solidFill>
                  <a:srgbClr val="232646"/>
                </a:solidFill>
                <a:latin typeface="Sofia Pro Medium" panose="020B0000000000000000" pitchFamily="34" charset="0"/>
              </a:rPr>
              <a:t>Trusted by:</a:t>
            </a:r>
          </a:p>
          <a:p>
            <a:pPr>
              <a:lnSpc>
                <a:spcPts val="2320"/>
              </a:lnSpc>
            </a:pPr>
            <a:r>
              <a:rPr lang="en-US" sz="1600" dirty="0">
                <a:solidFill>
                  <a:srgbClr val="232646"/>
                </a:solidFill>
                <a:latin typeface="Sofia Pro Medium" panose="020B0000000000000000" pitchFamily="34" charset="0"/>
              </a:rPr>
              <a:t>Fortune 5</a:t>
            </a:r>
          </a:p>
          <a:p>
            <a:pPr>
              <a:lnSpc>
                <a:spcPts val="2320"/>
              </a:lnSpc>
            </a:pPr>
            <a:r>
              <a:rPr lang="en-US" sz="1600" dirty="0">
                <a:solidFill>
                  <a:srgbClr val="232646"/>
                </a:solidFill>
                <a:latin typeface="Sofia Pro Medium" panose="020B0000000000000000" pitchFamily="34" charset="0"/>
              </a:rPr>
              <a:t>Tier 1 U.S. Banks</a:t>
            </a:r>
          </a:p>
          <a:p>
            <a:pPr>
              <a:lnSpc>
                <a:spcPts val="2320"/>
              </a:lnSpc>
            </a:pPr>
            <a:r>
              <a:rPr lang="en-US" sz="1600" dirty="0">
                <a:solidFill>
                  <a:srgbClr val="232646"/>
                </a:solidFill>
                <a:latin typeface="Sofia Pro Medium" panose="020B0000000000000000" pitchFamily="34" charset="0"/>
              </a:rPr>
              <a:t>Industry Leading Third Party Risk </a:t>
            </a:r>
            <a:r>
              <a:rPr lang="en-US" sz="1600" dirty="0" err="1">
                <a:solidFill>
                  <a:srgbClr val="232646"/>
                </a:solidFill>
                <a:latin typeface="Sofia Pro Medium" panose="020B0000000000000000" pitchFamily="34" charset="0"/>
              </a:rPr>
              <a:t>Mgmt</a:t>
            </a:r>
            <a:r>
              <a:rPr lang="en-US" sz="1600" dirty="0">
                <a:solidFill>
                  <a:srgbClr val="232646"/>
                </a:solidFill>
                <a:latin typeface="Sofia Pro Medium" panose="020B0000000000000000" pitchFamily="34" charset="0"/>
              </a:rPr>
              <a:t> Providers</a:t>
            </a:r>
          </a:p>
          <a:p>
            <a:pPr>
              <a:lnSpc>
                <a:spcPts val="2320"/>
              </a:lnSpc>
            </a:pPr>
            <a:r>
              <a:rPr lang="en-US" sz="1600" dirty="0">
                <a:solidFill>
                  <a:srgbClr val="232646"/>
                </a:solidFill>
                <a:latin typeface="Sofia Pro Medium" panose="020B0000000000000000" pitchFamily="34" charset="0"/>
              </a:rPr>
              <a:t>Federal Institutions</a:t>
            </a:r>
          </a:p>
          <a:p>
            <a:endParaRPr lang="en-US" sz="1600" dirty="0">
              <a:solidFill>
                <a:srgbClr val="232646"/>
              </a:solidFill>
              <a:latin typeface="Slack-Lato"/>
            </a:endParaRPr>
          </a:p>
          <a:p>
            <a:endParaRPr lang="en-US" sz="1600" dirty="0">
              <a:solidFill>
                <a:srgbClr val="232646"/>
              </a:solidFill>
              <a:latin typeface="Slack-Lato"/>
            </a:endParaRPr>
          </a:p>
        </p:txBody>
      </p:sp>
      <p:sp>
        <p:nvSpPr>
          <p:cNvPr id="5" name="CuadroTexto 4">
            <a:extLst>
              <a:ext uri="{FF2B5EF4-FFF2-40B4-BE49-F238E27FC236}">
                <a16:creationId xmlns:a16="http://schemas.microsoft.com/office/drawing/2014/main" id="{29B6DB77-6890-1965-7EB2-100009E14979}"/>
              </a:ext>
            </a:extLst>
          </p:cNvPr>
          <p:cNvSpPr txBox="1"/>
          <p:nvPr/>
        </p:nvSpPr>
        <p:spPr>
          <a:xfrm>
            <a:off x="4691063" y="8519272"/>
            <a:ext cx="2605682" cy="1384995"/>
          </a:xfrm>
          <a:prstGeom prst="rect">
            <a:avLst/>
          </a:prstGeom>
          <a:noFill/>
        </p:spPr>
        <p:txBody>
          <a:bodyPr wrap="square" rtlCol="0">
            <a:spAutoFit/>
          </a:bodyPr>
          <a:lstStyle/>
          <a:p>
            <a:r>
              <a:rPr lang="en-US" sz="1650" b="1" dirty="0">
                <a:solidFill>
                  <a:srgbClr val="232646"/>
                </a:solidFill>
                <a:latin typeface="Sofia Pro Bold" pitchFamily="2" charset="0"/>
              </a:rPr>
              <a:t>First Party Monitoring</a:t>
            </a:r>
            <a:br>
              <a:rPr lang="en-US" sz="1600" dirty="0">
                <a:solidFill>
                  <a:srgbClr val="232646"/>
                </a:solidFill>
                <a:latin typeface="Sofia Pro Regular" pitchFamily="2" charset="0"/>
              </a:rPr>
            </a:br>
            <a:r>
              <a:rPr lang="en-US" sz="1650" b="1" dirty="0">
                <a:solidFill>
                  <a:srgbClr val="232646"/>
                </a:solidFill>
                <a:latin typeface="Sofia Pro Bold" pitchFamily="2" charset="0"/>
              </a:rPr>
              <a:t>Third Party Monitoring</a:t>
            </a:r>
            <a:br>
              <a:rPr lang="en-US" sz="1650" b="1" dirty="0">
                <a:solidFill>
                  <a:srgbClr val="232646"/>
                </a:solidFill>
                <a:latin typeface="Sofia Pro Bold" pitchFamily="2" charset="0"/>
              </a:rPr>
            </a:br>
            <a:r>
              <a:rPr lang="en-US" sz="1650" b="1" dirty="0">
                <a:solidFill>
                  <a:srgbClr val="232646"/>
                </a:solidFill>
                <a:latin typeface="Sofia Pro Bold" pitchFamily="2" charset="0"/>
              </a:rPr>
              <a:t>End User Monitoring</a:t>
            </a:r>
            <a:br>
              <a:rPr lang="en-US" sz="1600" dirty="0">
                <a:solidFill>
                  <a:srgbClr val="232646"/>
                </a:solidFill>
                <a:latin typeface="Sofia Pro Regular" pitchFamily="2" charset="0"/>
              </a:rPr>
            </a:br>
            <a:r>
              <a:rPr lang="en-US" sz="1650" b="1" dirty="0">
                <a:solidFill>
                  <a:srgbClr val="232646"/>
                </a:solidFill>
                <a:latin typeface="Sofia Pro Bold" pitchFamily="2" charset="0"/>
              </a:rPr>
              <a:t>Research</a:t>
            </a:r>
            <a:br>
              <a:rPr lang="en-US" sz="1600" dirty="0">
                <a:solidFill>
                  <a:srgbClr val="232646"/>
                </a:solidFill>
                <a:latin typeface="Sofia Pro Regular" pitchFamily="2" charset="0"/>
              </a:rPr>
            </a:br>
            <a:endParaRPr lang="en-US" dirty="0">
              <a:solidFill>
                <a:srgbClr val="232646"/>
              </a:solidFill>
            </a:endParaRPr>
          </a:p>
        </p:txBody>
      </p:sp>
      <p:sp>
        <p:nvSpPr>
          <p:cNvPr id="6" name="Rectángulo 5">
            <a:extLst>
              <a:ext uri="{FF2B5EF4-FFF2-40B4-BE49-F238E27FC236}">
                <a16:creationId xmlns:a16="http://schemas.microsoft.com/office/drawing/2014/main" id="{E7D7827F-A15E-E759-D6AE-F4A22A45BBA0}"/>
              </a:ext>
            </a:extLst>
          </p:cNvPr>
          <p:cNvSpPr/>
          <p:nvPr/>
        </p:nvSpPr>
        <p:spPr>
          <a:xfrm>
            <a:off x="1317356" y="6199322"/>
            <a:ext cx="1038386" cy="658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a:extLst>
              <a:ext uri="{FF2B5EF4-FFF2-40B4-BE49-F238E27FC236}">
                <a16:creationId xmlns:a16="http://schemas.microsoft.com/office/drawing/2014/main" id="{A30115F6-58BC-5ECE-23FD-A0655BFE0C03}"/>
              </a:ext>
            </a:extLst>
          </p:cNvPr>
          <p:cNvPicPr>
            <a:picLocks noChangeAspect="1"/>
          </p:cNvPicPr>
          <p:nvPr/>
        </p:nvPicPr>
        <p:blipFill>
          <a:blip r:embed="rId2"/>
          <a:srcRect/>
          <a:stretch>
            <a:fillRect/>
          </a:stretch>
        </p:blipFill>
        <p:spPr>
          <a:xfrm>
            <a:off x="1598182" y="6024497"/>
            <a:ext cx="2821122" cy="476809"/>
          </a:xfrm>
          <a:prstGeom prst="rect">
            <a:avLst/>
          </a:prstGeom>
        </p:spPr>
      </p:pic>
      <p:pic>
        <p:nvPicPr>
          <p:cNvPr id="7" name="Imagen 6">
            <a:extLst>
              <a:ext uri="{FF2B5EF4-FFF2-40B4-BE49-F238E27FC236}">
                <a16:creationId xmlns:a16="http://schemas.microsoft.com/office/drawing/2014/main" id="{020C9071-46F9-D1BF-7423-B2E50BF70B87}"/>
              </a:ext>
            </a:extLst>
          </p:cNvPr>
          <p:cNvPicPr>
            <a:picLocks noChangeAspect="1"/>
          </p:cNvPicPr>
          <p:nvPr/>
        </p:nvPicPr>
        <p:blipFill>
          <a:blip r:embed="rId3"/>
          <a:stretch>
            <a:fillRect/>
          </a:stretch>
        </p:blipFill>
        <p:spPr>
          <a:xfrm>
            <a:off x="6248695" y="1060053"/>
            <a:ext cx="3004488" cy="460772"/>
          </a:xfrm>
          <a:prstGeom prst="rect">
            <a:avLst/>
          </a:prstGeom>
        </p:spPr>
      </p:pic>
      <p:cxnSp>
        <p:nvCxnSpPr>
          <p:cNvPr id="9" name="Conector recto 8">
            <a:extLst>
              <a:ext uri="{FF2B5EF4-FFF2-40B4-BE49-F238E27FC236}">
                <a16:creationId xmlns:a16="http://schemas.microsoft.com/office/drawing/2014/main" id="{25D6B5CD-73B3-76C7-B327-27D752C51A63}"/>
              </a:ext>
            </a:extLst>
          </p:cNvPr>
          <p:cNvCxnSpPr>
            <a:cxnSpLocks/>
          </p:cNvCxnSpPr>
          <p:nvPr/>
        </p:nvCxnSpPr>
        <p:spPr>
          <a:xfrm>
            <a:off x="5495925" y="1022888"/>
            <a:ext cx="0" cy="5393410"/>
          </a:xfrm>
          <a:prstGeom prst="line">
            <a:avLst/>
          </a:prstGeom>
          <a:ln w="15875">
            <a:solidFill>
              <a:srgbClr val="232646"/>
            </a:solidFill>
            <a:prstDash val="sysDot"/>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FBC823D7-CA02-A3CB-B8D7-DC5C5E9F81A7}"/>
              </a:ext>
            </a:extLst>
          </p:cNvPr>
          <p:cNvSpPr txBox="1"/>
          <p:nvPr/>
        </p:nvSpPr>
        <p:spPr>
          <a:xfrm>
            <a:off x="1148947" y="4278233"/>
            <a:ext cx="3719593" cy="369332"/>
          </a:xfrm>
          <a:prstGeom prst="rect">
            <a:avLst/>
          </a:prstGeom>
          <a:noFill/>
        </p:spPr>
        <p:txBody>
          <a:bodyPr wrap="square" rtlCol="0">
            <a:spAutoFit/>
          </a:bodyPr>
          <a:lstStyle/>
          <a:p>
            <a:pPr algn="ctr"/>
            <a:r>
              <a:rPr lang="en-US" sz="1800" b="1" dirty="0">
                <a:solidFill>
                  <a:srgbClr val="232646"/>
                </a:solidFill>
                <a:latin typeface="Navigo" panose="02070503070706040303" pitchFamily="18" charset="77"/>
              </a:rPr>
              <a:t>Founder</a:t>
            </a:r>
            <a:r>
              <a:rPr lang="es-ES" sz="1800" b="1" dirty="0">
                <a:solidFill>
                  <a:srgbClr val="232646"/>
                </a:solidFill>
                <a:latin typeface="Navigo" panose="02070503070706040303" pitchFamily="18" charset="77"/>
              </a:rPr>
              <a:t> and CEO</a:t>
            </a:r>
            <a:endParaRPr lang="en-US" sz="1800" b="1" dirty="0">
              <a:solidFill>
                <a:srgbClr val="232646"/>
              </a:solidFill>
              <a:effectLst/>
              <a:latin typeface="Navigo" panose="02070503070706040303" pitchFamily="18" charset="77"/>
            </a:endParaRPr>
          </a:p>
        </p:txBody>
      </p:sp>
      <p:pic>
        <p:nvPicPr>
          <p:cNvPr id="26" name="Imagen 25">
            <a:extLst>
              <a:ext uri="{FF2B5EF4-FFF2-40B4-BE49-F238E27FC236}">
                <a16:creationId xmlns:a16="http://schemas.microsoft.com/office/drawing/2014/main" id="{7C2D11BB-5D8E-58B9-85CC-8CCC91E360C1}"/>
              </a:ext>
            </a:extLst>
          </p:cNvPr>
          <p:cNvPicPr>
            <a:picLocks noChangeAspect="1"/>
          </p:cNvPicPr>
          <p:nvPr/>
        </p:nvPicPr>
        <p:blipFill>
          <a:blip r:embed="rId4"/>
          <a:stretch>
            <a:fillRect/>
          </a:stretch>
        </p:blipFill>
        <p:spPr>
          <a:xfrm flipV="1">
            <a:off x="5971345" y="4697878"/>
            <a:ext cx="194011" cy="207945"/>
          </a:xfrm>
          <a:prstGeom prst="rect">
            <a:avLst/>
          </a:prstGeom>
        </p:spPr>
      </p:pic>
      <p:pic>
        <p:nvPicPr>
          <p:cNvPr id="27" name="Imagen 26">
            <a:extLst>
              <a:ext uri="{FF2B5EF4-FFF2-40B4-BE49-F238E27FC236}">
                <a16:creationId xmlns:a16="http://schemas.microsoft.com/office/drawing/2014/main" id="{6EDECBDF-243B-E823-22AA-DD42EB9976E1}"/>
              </a:ext>
            </a:extLst>
          </p:cNvPr>
          <p:cNvPicPr>
            <a:picLocks noChangeAspect="1"/>
          </p:cNvPicPr>
          <p:nvPr/>
        </p:nvPicPr>
        <p:blipFill>
          <a:blip r:embed="rId4"/>
          <a:stretch>
            <a:fillRect/>
          </a:stretch>
        </p:blipFill>
        <p:spPr>
          <a:xfrm flipV="1">
            <a:off x="5971345" y="4995115"/>
            <a:ext cx="194011" cy="207945"/>
          </a:xfrm>
          <a:prstGeom prst="rect">
            <a:avLst/>
          </a:prstGeom>
        </p:spPr>
      </p:pic>
      <p:pic>
        <p:nvPicPr>
          <p:cNvPr id="28" name="Imagen 27">
            <a:extLst>
              <a:ext uri="{FF2B5EF4-FFF2-40B4-BE49-F238E27FC236}">
                <a16:creationId xmlns:a16="http://schemas.microsoft.com/office/drawing/2014/main" id="{2AE936EC-6A80-3AB7-23BE-03BB1494A8E6}"/>
              </a:ext>
            </a:extLst>
          </p:cNvPr>
          <p:cNvPicPr>
            <a:picLocks noChangeAspect="1"/>
          </p:cNvPicPr>
          <p:nvPr/>
        </p:nvPicPr>
        <p:blipFill>
          <a:blip r:embed="rId4"/>
          <a:stretch>
            <a:fillRect/>
          </a:stretch>
        </p:blipFill>
        <p:spPr>
          <a:xfrm flipV="1">
            <a:off x="5971345" y="5292352"/>
            <a:ext cx="194011" cy="207945"/>
          </a:xfrm>
          <a:prstGeom prst="rect">
            <a:avLst/>
          </a:prstGeom>
        </p:spPr>
      </p:pic>
      <p:pic>
        <p:nvPicPr>
          <p:cNvPr id="29" name="Imagen 28">
            <a:extLst>
              <a:ext uri="{FF2B5EF4-FFF2-40B4-BE49-F238E27FC236}">
                <a16:creationId xmlns:a16="http://schemas.microsoft.com/office/drawing/2014/main" id="{1C05A88E-9257-380D-FDAC-3E5AFF58F9F1}"/>
              </a:ext>
            </a:extLst>
          </p:cNvPr>
          <p:cNvPicPr>
            <a:picLocks noChangeAspect="1"/>
          </p:cNvPicPr>
          <p:nvPr/>
        </p:nvPicPr>
        <p:blipFill>
          <a:blip r:embed="rId4"/>
          <a:stretch>
            <a:fillRect/>
          </a:stretch>
        </p:blipFill>
        <p:spPr>
          <a:xfrm flipV="1">
            <a:off x="5971345" y="5589588"/>
            <a:ext cx="194011" cy="207945"/>
          </a:xfrm>
          <a:prstGeom prst="rect">
            <a:avLst/>
          </a:prstGeom>
        </p:spPr>
      </p:pic>
      <p:pic>
        <p:nvPicPr>
          <p:cNvPr id="34" name="Imagen 33">
            <a:extLst>
              <a:ext uri="{FF2B5EF4-FFF2-40B4-BE49-F238E27FC236}">
                <a16:creationId xmlns:a16="http://schemas.microsoft.com/office/drawing/2014/main" id="{4C6CFD82-E68D-4FD1-1811-34687809D3B8}"/>
              </a:ext>
            </a:extLst>
          </p:cNvPr>
          <p:cNvPicPr>
            <a:picLocks noChangeAspect="1"/>
          </p:cNvPicPr>
          <p:nvPr/>
        </p:nvPicPr>
        <p:blipFill>
          <a:blip r:embed="rId5"/>
          <a:stretch>
            <a:fillRect/>
          </a:stretch>
        </p:blipFill>
        <p:spPr>
          <a:xfrm>
            <a:off x="6018212" y="6024497"/>
            <a:ext cx="5254626" cy="478920"/>
          </a:xfrm>
          <a:prstGeom prst="rect">
            <a:avLst/>
          </a:prstGeom>
        </p:spPr>
      </p:pic>
      <p:pic>
        <p:nvPicPr>
          <p:cNvPr id="17" name="Imagen 16">
            <a:extLst>
              <a:ext uri="{FF2B5EF4-FFF2-40B4-BE49-F238E27FC236}">
                <a16:creationId xmlns:a16="http://schemas.microsoft.com/office/drawing/2014/main" id="{1B9858E7-995E-40B3-826C-1CB1AE8C397C}"/>
              </a:ext>
            </a:extLst>
          </p:cNvPr>
          <p:cNvPicPr>
            <a:picLocks noChangeAspect="1"/>
          </p:cNvPicPr>
          <p:nvPr/>
        </p:nvPicPr>
        <p:blipFill>
          <a:blip r:embed="rId6"/>
          <a:stretch>
            <a:fillRect/>
          </a:stretch>
        </p:blipFill>
        <p:spPr>
          <a:xfrm>
            <a:off x="1290320" y="911860"/>
            <a:ext cx="3400743" cy="3181340"/>
          </a:xfrm>
          <a:prstGeom prst="rect">
            <a:avLst/>
          </a:prstGeom>
        </p:spPr>
      </p:pic>
    </p:spTree>
    <p:extLst>
      <p:ext uri="{BB962C8B-B14F-4D97-AF65-F5344CB8AC3E}">
        <p14:creationId xmlns:p14="http://schemas.microsoft.com/office/powerpoint/2010/main" val="3412354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19" name="TextBox 10">
            <a:extLst>
              <a:ext uri="{FF2B5EF4-FFF2-40B4-BE49-F238E27FC236}">
                <a16:creationId xmlns:a16="http://schemas.microsoft.com/office/drawing/2014/main" id="{030B3B12-7A5F-BF27-4B7B-8619DA33D6A5}"/>
              </a:ext>
            </a:extLst>
          </p:cNvPr>
          <p:cNvSpPr txBox="1"/>
          <p:nvPr/>
        </p:nvSpPr>
        <p:spPr>
          <a:xfrm>
            <a:off x="1092201" y="1743078"/>
            <a:ext cx="3708400"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Instantly find your most at-risk end users</a:t>
            </a:r>
          </a:p>
        </p:txBody>
      </p:sp>
      <p:sp>
        <p:nvSpPr>
          <p:cNvPr id="20" name="TextBox 11">
            <a:extLst>
              <a:ext uri="{FF2B5EF4-FFF2-40B4-BE49-F238E27FC236}">
                <a16:creationId xmlns:a16="http://schemas.microsoft.com/office/drawing/2014/main" id="{C19BBF1B-3E0D-EEE1-10B2-61B81F88E2D8}"/>
              </a:ext>
            </a:extLst>
          </p:cNvPr>
          <p:cNvSpPr txBox="1"/>
          <p:nvPr/>
        </p:nvSpPr>
        <p:spPr>
          <a:xfrm>
            <a:off x="1092201" y="2612291"/>
            <a:ext cx="3708400"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Preemptively use credential spraying endpoints to find and lock down vulnerable accounts</a:t>
            </a:r>
          </a:p>
        </p:txBody>
      </p:sp>
      <p:sp>
        <p:nvSpPr>
          <p:cNvPr id="21" name="TextBox 12">
            <a:extLst>
              <a:ext uri="{FF2B5EF4-FFF2-40B4-BE49-F238E27FC236}">
                <a16:creationId xmlns:a16="http://schemas.microsoft.com/office/drawing/2014/main" id="{AF103A6D-2FC5-D82E-9DBC-8A97B1706C75}"/>
              </a:ext>
            </a:extLst>
          </p:cNvPr>
          <p:cNvSpPr txBox="1"/>
          <p:nvPr/>
        </p:nvSpPr>
        <p:spPr>
          <a:xfrm>
            <a:off x="1100159" y="3514726"/>
            <a:ext cx="3686153" cy="820738"/>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Build trust with your end users by warning them of their risks and making sure they know that you are taking steps to protect them</a:t>
            </a:r>
          </a:p>
        </p:txBody>
      </p:sp>
      <p:sp>
        <p:nvSpPr>
          <p:cNvPr id="22" name="TextBox 13">
            <a:extLst>
              <a:ext uri="{FF2B5EF4-FFF2-40B4-BE49-F238E27FC236}">
                <a16:creationId xmlns:a16="http://schemas.microsoft.com/office/drawing/2014/main" id="{A20EB0D5-54C0-650B-1BA0-8F24107244D8}"/>
              </a:ext>
            </a:extLst>
          </p:cNvPr>
          <p:cNvSpPr txBox="1"/>
          <p:nvPr/>
        </p:nvSpPr>
        <p:spPr>
          <a:xfrm>
            <a:off x="1100159" y="4737720"/>
            <a:ext cx="3686153"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Be notified in real time as hackers find new targets for their attacks</a:t>
            </a:r>
          </a:p>
        </p:txBody>
      </p:sp>
      <p:pic>
        <p:nvPicPr>
          <p:cNvPr id="28" name="Imagen 27">
            <a:extLst>
              <a:ext uri="{FF2B5EF4-FFF2-40B4-BE49-F238E27FC236}">
                <a16:creationId xmlns:a16="http://schemas.microsoft.com/office/drawing/2014/main" id="{EC355A4F-D0C5-87E8-F9C6-AD29FA2F039B}"/>
              </a:ext>
            </a:extLst>
          </p:cNvPr>
          <p:cNvPicPr>
            <a:picLocks noChangeAspect="1"/>
          </p:cNvPicPr>
          <p:nvPr/>
        </p:nvPicPr>
        <p:blipFill>
          <a:blip r:embed="rId2"/>
          <a:stretch>
            <a:fillRect/>
          </a:stretch>
        </p:blipFill>
        <p:spPr>
          <a:xfrm>
            <a:off x="530087" y="1749430"/>
            <a:ext cx="384313" cy="411916"/>
          </a:xfrm>
          <a:prstGeom prst="rect">
            <a:avLst/>
          </a:prstGeom>
        </p:spPr>
      </p:pic>
      <p:pic>
        <p:nvPicPr>
          <p:cNvPr id="29" name="Imagen 28">
            <a:extLst>
              <a:ext uri="{FF2B5EF4-FFF2-40B4-BE49-F238E27FC236}">
                <a16:creationId xmlns:a16="http://schemas.microsoft.com/office/drawing/2014/main" id="{680D9027-F4E5-B4DA-0700-B048AA78F917}"/>
              </a:ext>
            </a:extLst>
          </p:cNvPr>
          <p:cNvPicPr>
            <a:picLocks noChangeAspect="1"/>
          </p:cNvPicPr>
          <p:nvPr/>
        </p:nvPicPr>
        <p:blipFill>
          <a:blip r:embed="rId2"/>
          <a:stretch>
            <a:fillRect/>
          </a:stretch>
        </p:blipFill>
        <p:spPr>
          <a:xfrm>
            <a:off x="519201" y="2728666"/>
            <a:ext cx="384313" cy="411916"/>
          </a:xfrm>
          <a:prstGeom prst="rect">
            <a:avLst/>
          </a:prstGeom>
        </p:spPr>
      </p:pic>
      <p:pic>
        <p:nvPicPr>
          <p:cNvPr id="30" name="Imagen 29">
            <a:extLst>
              <a:ext uri="{FF2B5EF4-FFF2-40B4-BE49-F238E27FC236}">
                <a16:creationId xmlns:a16="http://schemas.microsoft.com/office/drawing/2014/main" id="{45CCE02F-AB51-5AF7-719E-019252F365DB}"/>
              </a:ext>
            </a:extLst>
          </p:cNvPr>
          <p:cNvPicPr>
            <a:picLocks noChangeAspect="1"/>
          </p:cNvPicPr>
          <p:nvPr/>
        </p:nvPicPr>
        <p:blipFill>
          <a:blip r:embed="rId2"/>
          <a:stretch>
            <a:fillRect/>
          </a:stretch>
        </p:blipFill>
        <p:spPr>
          <a:xfrm>
            <a:off x="508315" y="3707902"/>
            <a:ext cx="384313" cy="411916"/>
          </a:xfrm>
          <a:prstGeom prst="rect">
            <a:avLst/>
          </a:prstGeom>
        </p:spPr>
      </p:pic>
      <p:pic>
        <p:nvPicPr>
          <p:cNvPr id="31" name="Imagen 30">
            <a:extLst>
              <a:ext uri="{FF2B5EF4-FFF2-40B4-BE49-F238E27FC236}">
                <a16:creationId xmlns:a16="http://schemas.microsoft.com/office/drawing/2014/main" id="{CB16762B-8EF1-FCE1-D13F-C9B89F583077}"/>
              </a:ext>
            </a:extLst>
          </p:cNvPr>
          <p:cNvPicPr>
            <a:picLocks noChangeAspect="1"/>
          </p:cNvPicPr>
          <p:nvPr/>
        </p:nvPicPr>
        <p:blipFill>
          <a:blip r:embed="rId2"/>
          <a:stretch>
            <a:fillRect/>
          </a:stretch>
        </p:blipFill>
        <p:spPr>
          <a:xfrm>
            <a:off x="524644" y="4687138"/>
            <a:ext cx="384313" cy="411916"/>
          </a:xfrm>
          <a:prstGeom prst="rect">
            <a:avLst/>
          </a:prstGeom>
        </p:spPr>
      </p:pic>
      <p:sp>
        <p:nvSpPr>
          <p:cNvPr id="32" name="Marcador de texto 59">
            <a:extLst>
              <a:ext uri="{FF2B5EF4-FFF2-40B4-BE49-F238E27FC236}">
                <a16:creationId xmlns:a16="http://schemas.microsoft.com/office/drawing/2014/main" id="{08C237ED-8230-135E-A021-6FEF21AB8676}"/>
              </a:ext>
            </a:extLst>
          </p:cNvPr>
          <p:cNvSpPr txBox="1">
            <a:spLocks/>
          </p:cNvSpPr>
          <p:nvPr/>
        </p:nvSpPr>
        <p:spPr>
          <a:xfrm>
            <a:off x="11349162" y="6304919"/>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20</a:t>
            </a:fld>
            <a:endParaRPr lang="es-MX" dirty="0"/>
          </a:p>
        </p:txBody>
      </p:sp>
      <p:pic>
        <p:nvPicPr>
          <p:cNvPr id="3" name="Imagen 2">
            <a:extLst>
              <a:ext uri="{FF2B5EF4-FFF2-40B4-BE49-F238E27FC236}">
                <a16:creationId xmlns:a16="http://schemas.microsoft.com/office/drawing/2014/main" id="{E8309F4D-BD23-4B3B-CF86-E55D2196D9C0}"/>
              </a:ext>
            </a:extLst>
          </p:cNvPr>
          <p:cNvPicPr>
            <a:picLocks noChangeAspect="1"/>
          </p:cNvPicPr>
          <p:nvPr/>
        </p:nvPicPr>
        <p:blipFill>
          <a:blip r:embed="rId3"/>
          <a:stretch>
            <a:fillRect/>
          </a:stretch>
        </p:blipFill>
        <p:spPr>
          <a:xfrm>
            <a:off x="4570247" y="636239"/>
            <a:ext cx="7772400" cy="5983087"/>
          </a:xfrm>
          <a:prstGeom prst="rect">
            <a:avLst/>
          </a:prstGeom>
        </p:spPr>
      </p:pic>
      <p:sp>
        <p:nvSpPr>
          <p:cNvPr id="4" name="Marcador de texto 2">
            <a:extLst>
              <a:ext uri="{FF2B5EF4-FFF2-40B4-BE49-F238E27FC236}">
                <a16:creationId xmlns:a16="http://schemas.microsoft.com/office/drawing/2014/main" id="{7BEE9EA2-C8B9-D225-5C0E-C9DA09EFB9A2}"/>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End User Monitoring Demo</a:t>
            </a:r>
          </a:p>
        </p:txBody>
      </p:sp>
    </p:spTree>
    <p:extLst>
      <p:ext uri="{BB962C8B-B14F-4D97-AF65-F5344CB8AC3E}">
        <p14:creationId xmlns:p14="http://schemas.microsoft.com/office/powerpoint/2010/main" val="226166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21</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5" name="Marcador de texto 2">
            <a:extLst>
              <a:ext uri="{FF2B5EF4-FFF2-40B4-BE49-F238E27FC236}">
                <a16:creationId xmlns:a16="http://schemas.microsoft.com/office/drawing/2014/main" id="{395340E3-C926-216D-9592-DA7B014AD581}"/>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Employee Actions</a:t>
            </a:r>
            <a:r>
              <a:rPr lang="en-US" dirty="0">
                <a:solidFill>
                  <a:srgbClr val="232546"/>
                </a:solidFill>
                <a:latin typeface="Sofia Pro Regular" pitchFamily="2" charset="0"/>
              </a:rPr>
              <a:t> / </a:t>
            </a:r>
            <a:r>
              <a:rPr lang="en-US" dirty="0">
                <a:solidFill>
                  <a:srgbClr val="232546"/>
                </a:solidFill>
              </a:rPr>
              <a:t>Assets</a:t>
            </a:r>
          </a:p>
        </p:txBody>
      </p:sp>
      <p:pic>
        <p:nvPicPr>
          <p:cNvPr id="2" name="Imagen 1">
            <a:extLst>
              <a:ext uri="{FF2B5EF4-FFF2-40B4-BE49-F238E27FC236}">
                <a16:creationId xmlns:a16="http://schemas.microsoft.com/office/drawing/2014/main" id="{80E973B4-DF78-6237-9ACA-18B30CAFF590}"/>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244520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22</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F4976546-13A1-150B-38C3-1C047BCD909A}"/>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APT</a:t>
            </a:r>
            <a:r>
              <a:rPr lang="en-US" dirty="0">
                <a:solidFill>
                  <a:srgbClr val="232546"/>
                </a:solidFill>
                <a:latin typeface="Sofia Pro Regular" pitchFamily="2" charset="0"/>
              </a:rPr>
              <a:t> &amp; </a:t>
            </a:r>
            <a:r>
              <a:rPr lang="en-US" dirty="0">
                <a:solidFill>
                  <a:srgbClr val="232546"/>
                </a:solidFill>
              </a:rPr>
              <a:t>Fraud</a:t>
            </a:r>
          </a:p>
        </p:txBody>
      </p:sp>
      <p:pic>
        <p:nvPicPr>
          <p:cNvPr id="2" name="Imagen 1">
            <a:extLst>
              <a:ext uri="{FF2B5EF4-FFF2-40B4-BE49-F238E27FC236}">
                <a16:creationId xmlns:a16="http://schemas.microsoft.com/office/drawing/2014/main" id="{81151143-CB6D-3700-7C38-588DBE7F8021}"/>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942428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pPr indent="-25401"/>
            <a:r>
              <a:rPr lang="en-US" dirty="0">
                <a:solidFill>
                  <a:srgbClr val="232546"/>
                </a:solidFill>
              </a:rPr>
              <a:t>Advanced Persistent Threats</a:t>
            </a:r>
            <a:r>
              <a:rPr lang="en-US" dirty="0">
                <a:solidFill>
                  <a:srgbClr val="232546"/>
                </a:solidFill>
                <a:latin typeface="Sofia Pro Regular" pitchFamily="2" charset="0"/>
              </a:rPr>
              <a:t> &amp; </a:t>
            </a:r>
            <a:r>
              <a:rPr lang="en-US" dirty="0">
                <a:solidFill>
                  <a:srgbClr val="232546"/>
                </a:solidFill>
              </a:rPr>
              <a:t>Fraud</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Human</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23</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200" y="1394320"/>
            <a:ext cx="2434771" cy="1569660"/>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34%</a:t>
            </a:r>
          </a:p>
          <a:p>
            <a:pPr>
              <a:spcBef>
                <a:spcPct val="0"/>
              </a:spcBef>
            </a:pPr>
            <a:r>
              <a:rPr lang="en-US" sz="2000" b="1" dirty="0">
                <a:solidFill>
                  <a:srgbClr val="232649"/>
                </a:solidFill>
                <a:latin typeface="Sofia Pro Medium" panose="020B0000000000000000" pitchFamily="34" charset="0"/>
              </a:rPr>
              <a:t>o</a:t>
            </a:r>
            <a:r>
              <a:rPr lang="en-US" sz="2000" b="1" u="none" strike="noStrike" dirty="0">
                <a:solidFill>
                  <a:srgbClr val="232649"/>
                </a:solidFill>
                <a:effectLst/>
                <a:latin typeface="Sofia Pro Medium" panose="020B0000000000000000" pitchFamily="34" charset="0"/>
              </a:rPr>
              <a:t>f companies </a:t>
            </a:r>
            <a:r>
              <a:rPr lang="en-US" sz="1400" u="none" strike="noStrike" dirty="0">
                <a:solidFill>
                  <a:srgbClr val="232649"/>
                </a:solidFill>
                <a:effectLst/>
                <a:latin typeface="Sofia Pro Medium" panose="020B0000000000000000" pitchFamily="34" charset="0"/>
              </a:rPr>
              <a:t>experienced damage to their reputation as a result of an APT attack.</a:t>
            </a:r>
            <a:r>
              <a:rPr lang="en-US" sz="1400" baseline="30000" dirty="0">
                <a:solidFill>
                  <a:srgbClr val="232649"/>
                </a:solidFill>
                <a:latin typeface="Sofia Pro Medium" panose="020B0000000000000000" pitchFamily="34" charset="0"/>
              </a:rPr>
              <a:t>1</a:t>
            </a:r>
            <a:endParaRPr lang="en-US" sz="1400" u="none" strike="noStrike" baseline="30000" dirty="0">
              <a:solidFill>
                <a:srgbClr val="232649"/>
              </a:solidFill>
              <a:effectLst/>
              <a:latin typeface="Sofia Pro Medium" panose="020B0000000000000000" pitchFamily="34" charset="0"/>
            </a:endParaRPr>
          </a:p>
          <a:p>
            <a:pPr>
              <a:spcBef>
                <a:spcPct val="0"/>
              </a:spcBef>
            </a:pPr>
            <a:endParaRPr lang="en-US" sz="1200" baseline="30000" dirty="0">
              <a:solidFill>
                <a:srgbClr val="232649"/>
              </a:solidFill>
              <a:latin typeface="Sofia Pro Medium" panose="020B0000000000000000" pitchFamily="34" charset="0"/>
            </a:endParaRP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46863"/>
            <a:ext cx="2247903" cy="1798506"/>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68%</a:t>
            </a:r>
            <a:r>
              <a:rPr lang="en-US" sz="3200" b="1" dirty="0">
                <a:solidFill>
                  <a:srgbClr val="FF615A"/>
                </a:solidFill>
                <a:latin typeface="Sofia Pro Medium" panose="020B0000000000000000" pitchFamily="34" charset="0"/>
              </a:rPr>
              <a:t> </a:t>
            </a:r>
          </a:p>
          <a:p>
            <a:pPr rtl="0">
              <a:spcBef>
                <a:spcPts val="0"/>
              </a:spcBef>
              <a:spcAft>
                <a:spcPts val="0"/>
              </a:spcAft>
            </a:pPr>
            <a:r>
              <a:rPr lang="en-US" sz="2000" b="1" dirty="0">
                <a:solidFill>
                  <a:srgbClr val="232649"/>
                </a:solidFill>
                <a:latin typeface="Sofia Pro Medium" panose="020B0000000000000000" pitchFamily="34" charset="0"/>
              </a:rPr>
              <a:t>o</a:t>
            </a:r>
            <a:r>
              <a:rPr lang="en-US" sz="2000" b="1" u="none" strike="noStrike" dirty="0">
                <a:solidFill>
                  <a:srgbClr val="232649"/>
                </a:solidFill>
                <a:effectLst/>
                <a:latin typeface="Sofia Pro Medium" panose="020B0000000000000000" pitchFamily="34" charset="0"/>
              </a:rPr>
              <a:t>f companies </a:t>
            </a:r>
            <a:r>
              <a:rPr lang="en-US" sz="1400" u="none" strike="noStrike" dirty="0">
                <a:solidFill>
                  <a:srgbClr val="232649"/>
                </a:solidFill>
                <a:effectLst/>
                <a:latin typeface="Sofia Pro Medium" panose="020B0000000000000000" pitchFamily="34" charset="0"/>
              </a:rPr>
              <a:t>experienced a targeted attack on their networks and suffered data loss as a direct result of APT.</a:t>
            </a:r>
            <a:r>
              <a:rPr lang="en-US" sz="1400" baseline="30000" dirty="0">
                <a:solidFill>
                  <a:srgbClr val="232649"/>
                </a:solidFill>
                <a:latin typeface="Sofia Pro Medium" panose="020B0000000000000000" pitchFamily="34" charset="0"/>
              </a:rPr>
              <a:t>1</a:t>
            </a:r>
          </a:p>
          <a:p>
            <a:pPr rtl="0">
              <a:lnSpc>
                <a:spcPts val="1480"/>
              </a:lnSpc>
              <a:spcBef>
                <a:spcPts val="0"/>
              </a:spcBef>
              <a:spcAft>
                <a:spcPts val="0"/>
              </a:spcAft>
            </a:pPr>
            <a:endParaRPr lang="en-US" sz="2000" baseline="30000" dirty="0">
              <a:solidFill>
                <a:srgbClr val="232649"/>
              </a:solidFill>
              <a:latin typeface="Sofia Pro Medium" panose="020B0000000000000000" pitchFamily="34" charset="0"/>
            </a:endParaRPr>
          </a:p>
          <a:p>
            <a:pPr>
              <a:lnSpc>
                <a:spcPts val="1480"/>
              </a:lnSpc>
              <a:spcBef>
                <a:spcPct val="0"/>
              </a:spcBef>
              <a:spcAft>
                <a:spcPts val="600"/>
              </a:spcAft>
            </a:pPr>
            <a:endParaRPr lang="en-US" sz="1200" baseline="30000" dirty="0">
              <a:solidFill>
                <a:srgbClr val="232649"/>
              </a:solidFill>
              <a:latin typeface="Sofia Pro Medium" panose="020B0000000000000000" pitchFamily="34" charset="0"/>
            </a:endParaRPr>
          </a:p>
        </p:txBody>
      </p:sp>
      <p:sp>
        <p:nvSpPr>
          <p:cNvPr id="25" name="TextBox 11">
            <a:extLst>
              <a:ext uri="{FF2B5EF4-FFF2-40B4-BE49-F238E27FC236}">
                <a16:creationId xmlns:a16="http://schemas.microsoft.com/office/drawing/2014/main" id="{86937881-686B-B9E9-4689-210A66D1D199}"/>
              </a:ext>
            </a:extLst>
          </p:cNvPr>
          <p:cNvSpPr txBox="1"/>
          <p:nvPr/>
        </p:nvSpPr>
        <p:spPr>
          <a:xfrm>
            <a:off x="8148638" y="1407020"/>
            <a:ext cx="2206645" cy="1354217"/>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78%</a:t>
            </a:r>
            <a:r>
              <a:rPr lang="en-US" sz="3200" b="1" dirty="0">
                <a:solidFill>
                  <a:srgbClr val="FF615A"/>
                </a:solidFill>
                <a:latin typeface="Sofia Pro Medium" panose="020B0000000000000000" pitchFamily="34" charset="0"/>
              </a:rPr>
              <a:t> </a:t>
            </a:r>
          </a:p>
          <a:p>
            <a:pPr>
              <a:spcBef>
                <a:spcPct val="0"/>
              </a:spcBef>
            </a:pPr>
            <a:r>
              <a:rPr lang="en-US" sz="2000" b="1" dirty="0">
                <a:solidFill>
                  <a:srgbClr val="232649"/>
                </a:solidFill>
                <a:latin typeface="Sofia Pro Medium" panose="020B0000000000000000" pitchFamily="34" charset="0"/>
              </a:rPr>
              <a:t>o</a:t>
            </a:r>
            <a:r>
              <a:rPr lang="en-US" sz="2000" b="1" u="none" strike="noStrike" dirty="0">
                <a:solidFill>
                  <a:srgbClr val="232649"/>
                </a:solidFill>
                <a:effectLst/>
                <a:latin typeface="Sofia Pro Medium" panose="020B0000000000000000" pitchFamily="34" charset="0"/>
              </a:rPr>
              <a:t>f companies </a:t>
            </a:r>
            <a:r>
              <a:rPr lang="en-US" sz="1400" u="none" strike="noStrike" dirty="0">
                <a:solidFill>
                  <a:srgbClr val="232649"/>
                </a:solidFill>
                <a:effectLst/>
                <a:latin typeface="Sofia Pro Medium" panose="020B0000000000000000" pitchFamily="34" charset="0"/>
              </a:rPr>
              <a:t>experience downtime as a result of an APT attack.</a:t>
            </a:r>
            <a:r>
              <a:rPr lang="en-US" sz="1400" u="none" strike="noStrike" baseline="30000" dirty="0">
                <a:solidFill>
                  <a:srgbClr val="232649"/>
                </a:solidFill>
                <a:effectLst/>
                <a:latin typeface="Sofia Pro Medium" panose="020B0000000000000000" pitchFamily="34" charset="0"/>
              </a:rPr>
              <a:t>1</a:t>
            </a:r>
          </a:p>
          <a:p>
            <a:pPr>
              <a:spcBef>
                <a:spcPct val="0"/>
              </a:spcBef>
            </a:pPr>
            <a:endParaRPr lang="en-US" sz="1200" baseline="30000" dirty="0">
              <a:solidFill>
                <a:srgbClr val="232649"/>
              </a:solidFill>
              <a:latin typeface="Sofia Pro Medium" panose="020B0000000000000000" pitchFamily="34" charset="0"/>
            </a:endParaRPr>
          </a:p>
        </p:txBody>
      </p:sp>
      <p:sp>
        <p:nvSpPr>
          <p:cNvPr id="27" name="TextBox 11">
            <a:extLst>
              <a:ext uri="{FF2B5EF4-FFF2-40B4-BE49-F238E27FC236}">
                <a16:creationId xmlns:a16="http://schemas.microsoft.com/office/drawing/2014/main" id="{6A1C5C9F-FAEA-E048-D54E-AD0A497057F7}"/>
              </a:ext>
            </a:extLst>
          </p:cNvPr>
          <p:cNvSpPr txBox="1"/>
          <p:nvPr/>
        </p:nvSpPr>
        <p:spPr>
          <a:xfrm>
            <a:off x="4692412" y="3441879"/>
            <a:ext cx="2112150" cy="1354217"/>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146</a:t>
            </a:r>
            <a:endParaRPr lang="en-US" sz="3200" b="1" dirty="0">
              <a:solidFill>
                <a:srgbClr val="FF615A"/>
              </a:solidFill>
              <a:latin typeface="Sofia Pro Medium" panose="020B0000000000000000" pitchFamily="34" charset="0"/>
            </a:endParaRPr>
          </a:p>
          <a:p>
            <a:pPr>
              <a:spcBef>
                <a:spcPct val="0"/>
              </a:spcBef>
            </a:pPr>
            <a:r>
              <a:rPr lang="en-US" sz="2000" b="1" dirty="0">
                <a:solidFill>
                  <a:srgbClr val="232649"/>
                </a:solidFill>
                <a:latin typeface="Sofia Pro Medium" panose="020B0000000000000000" pitchFamily="34" charset="0"/>
              </a:rPr>
              <a:t>days pass </a:t>
            </a:r>
            <a:r>
              <a:rPr lang="en-US" sz="1400" u="none" strike="noStrike" dirty="0">
                <a:solidFill>
                  <a:srgbClr val="232649"/>
                </a:solidFill>
                <a:effectLst/>
                <a:latin typeface="Sofia Pro Medium" panose="020B0000000000000000" pitchFamily="34" charset="0"/>
              </a:rPr>
              <a:t>on average before APT attacks are detected.</a:t>
            </a:r>
            <a:r>
              <a:rPr lang="en-US" sz="1400" baseline="30000" dirty="0">
                <a:solidFill>
                  <a:srgbClr val="232649"/>
                </a:solidFill>
                <a:latin typeface="Sofia Pro Medium" panose="020B0000000000000000" pitchFamily="34" charset="0"/>
              </a:rPr>
              <a:t>19</a:t>
            </a:r>
            <a:br>
              <a:rPr lang="en-US" sz="2000" dirty="0">
                <a:solidFill>
                  <a:srgbClr val="232649"/>
                </a:solidFill>
                <a:latin typeface="Sofia Pro Medium" panose="020B0000000000000000" pitchFamily="34" charset="0"/>
              </a:rPr>
            </a:br>
            <a:endParaRPr lang="en-US" sz="1200" baseline="30000" dirty="0">
              <a:solidFill>
                <a:srgbClr val="232649"/>
              </a:solidFill>
              <a:latin typeface="Sofia Pro Medium" panose="020B0000000000000000" pitchFamily="34" charset="0"/>
            </a:endParaRPr>
          </a:p>
        </p:txBody>
      </p:sp>
      <p:sp>
        <p:nvSpPr>
          <p:cNvPr id="28" name="TextBox 11">
            <a:extLst>
              <a:ext uri="{FF2B5EF4-FFF2-40B4-BE49-F238E27FC236}">
                <a16:creationId xmlns:a16="http://schemas.microsoft.com/office/drawing/2014/main" id="{DFF121DA-4879-6A93-DE67-8A423A3D169E}"/>
              </a:ext>
            </a:extLst>
          </p:cNvPr>
          <p:cNvSpPr txBox="1"/>
          <p:nvPr/>
        </p:nvSpPr>
        <p:spPr>
          <a:xfrm>
            <a:off x="1092200" y="3441879"/>
            <a:ext cx="2565400" cy="1159292"/>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$4.8 </a:t>
            </a:r>
            <a:r>
              <a:rPr lang="en-US" sz="2000" b="1" dirty="0">
                <a:solidFill>
                  <a:srgbClr val="232649"/>
                </a:solidFill>
                <a:latin typeface="Sofia Pro Medium" panose="020B0000000000000000" pitchFamily="34" charset="0"/>
              </a:rPr>
              <a:t>million</a:t>
            </a:r>
          </a:p>
          <a:p>
            <a:pPr rtl="0">
              <a:spcBef>
                <a:spcPts val="0"/>
              </a:spcBef>
              <a:spcAft>
                <a:spcPts val="0"/>
              </a:spcAft>
            </a:pPr>
            <a:r>
              <a:rPr lang="en-US" sz="2000" b="1" dirty="0">
                <a:solidFill>
                  <a:srgbClr val="232649"/>
                </a:solidFill>
                <a:latin typeface="Sofia Pro Medium" panose="020B0000000000000000" pitchFamily="34" charset="0"/>
              </a:rPr>
              <a:t>of damages </a:t>
            </a:r>
            <a:r>
              <a:rPr lang="en-US" sz="1400" u="none" strike="noStrike" dirty="0">
                <a:solidFill>
                  <a:srgbClr val="232649"/>
                </a:solidFill>
                <a:effectLst/>
                <a:latin typeface="Sofia Pro Medium" panose="020B0000000000000000" pitchFamily="34" charset="0"/>
              </a:rPr>
              <a:t>is the average cost of an APT attack.</a:t>
            </a:r>
          </a:p>
          <a:p>
            <a:pPr>
              <a:spcBef>
                <a:spcPct val="0"/>
              </a:spcBef>
            </a:pPr>
            <a:endParaRPr lang="en-US" sz="1400" baseline="30000" dirty="0">
              <a:solidFill>
                <a:srgbClr val="232649"/>
              </a:solidFill>
              <a:latin typeface="Sofia Pro Medium" panose="020B0000000000000000" pitchFamily="34" charset="0"/>
            </a:endParaRPr>
          </a:p>
        </p:txBody>
      </p:sp>
    </p:spTree>
    <p:extLst>
      <p:ext uri="{BB962C8B-B14F-4D97-AF65-F5344CB8AC3E}">
        <p14:creationId xmlns:p14="http://schemas.microsoft.com/office/powerpoint/2010/main" val="3295164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24</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7" name="Marcador de texto 2">
            <a:extLst>
              <a:ext uri="{FF2B5EF4-FFF2-40B4-BE49-F238E27FC236}">
                <a16:creationId xmlns:a16="http://schemas.microsoft.com/office/drawing/2014/main" id="{28690A73-C444-829D-E01F-D10B1DF05E47}"/>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Research</a:t>
            </a:r>
          </a:p>
        </p:txBody>
      </p:sp>
      <p:pic>
        <p:nvPicPr>
          <p:cNvPr id="2" name="Imagen 1">
            <a:extLst>
              <a:ext uri="{FF2B5EF4-FFF2-40B4-BE49-F238E27FC236}">
                <a16:creationId xmlns:a16="http://schemas.microsoft.com/office/drawing/2014/main" id="{388ED5FE-254E-B04E-21B8-68E8B2CC1914}"/>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4132493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TextBox 10">
            <a:extLst>
              <a:ext uri="{FF2B5EF4-FFF2-40B4-BE49-F238E27FC236}">
                <a16:creationId xmlns:a16="http://schemas.microsoft.com/office/drawing/2014/main" id="{3FEE0C54-70FB-7D5A-3652-10F6DA6F010B}"/>
              </a:ext>
            </a:extLst>
          </p:cNvPr>
          <p:cNvSpPr txBox="1"/>
          <p:nvPr/>
        </p:nvSpPr>
        <p:spPr>
          <a:xfrm>
            <a:off x="1106489" y="1649417"/>
            <a:ext cx="3708400"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Search any risk element in real time, identifying the causes of fraud and the origins of attacks</a:t>
            </a:r>
          </a:p>
        </p:txBody>
      </p:sp>
      <p:sp>
        <p:nvSpPr>
          <p:cNvPr id="9" name="TextBox 11">
            <a:extLst>
              <a:ext uri="{FF2B5EF4-FFF2-40B4-BE49-F238E27FC236}">
                <a16:creationId xmlns:a16="http://schemas.microsoft.com/office/drawing/2014/main" id="{68C7B2FE-1881-FFEC-76A0-7FF89157FBDA}"/>
              </a:ext>
            </a:extLst>
          </p:cNvPr>
          <p:cNvSpPr txBox="1"/>
          <p:nvPr/>
        </p:nvSpPr>
        <p:spPr>
          <a:xfrm>
            <a:off x="1098119" y="2623165"/>
            <a:ext cx="3702481"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Research sensitive internal project or business partnerships, through a log-free search engine</a:t>
            </a:r>
          </a:p>
        </p:txBody>
      </p:sp>
      <p:sp>
        <p:nvSpPr>
          <p:cNvPr id="11" name="TextBox 12">
            <a:extLst>
              <a:ext uri="{FF2B5EF4-FFF2-40B4-BE49-F238E27FC236}">
                <a16:creationId xmlns:a16="http://schemas.microsoft.com/office/drawing/2014/main" id="{E7882D90-B524-24D8-FB69-01DFED970409}"/>
              </a:ext>
            </a:extLst>
          </p:cNvPr>
          <p:cNvSpPr txBox="1"/>
          <p:nvPr/>
        </p:nvSpPr>
        <p:spPr>
          <a:xfrm>
            <a:off x="1098119" y="3730000"/>
            <a:ext cx="3702481"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Instantly power any platform through our real time, RESTful API</a:t>
            </a:r>
          </a:p>
        </p:txBody>
      </p:sp>
      <p:sp>
        <p:nvSpPr>
          <p:cNvPr id="12" name="TextBox 13">
            <a:extLst>
              <a:ext uri="{FF2B5EF4-FFF2-40B4-BE49-F238E27FC236}">
                <a16:creationId xmlns:a16="http://schemas.microsoft.com/office/drawing/2014/main" id="{7D9A7F06-AB8A-BF3F-E4BB-202047BD68C2}"/>
              </a:ext>
            </a:extLst>
          </p:cNvPr>
          <p:cNvSpPr txBox="1"/>
          <p:nvPr/>
        </p:nvSpPr>
        <p:spPr>
          <a:xfrm>
            <a:off x="1092201" y="4597132"/>
            <a:ext cx="3708400"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See the exact files and locations of your risk, so you know how hackers are passing your information</a:t>
            </a:r>
          </a:p>
        </p:txBody>
      </p:sp>
      <p:pic>
        <p:nvPicPr>
          <p:cNvPr id="24" name="Imagen 23">
            <a:extLst>
              <a:ext uri="{FF2B5EF4-FFF2-40B4-BE49-F238E27FC236}">
                <a16:creationId xmlns:a16="http://schemas.microsoft.com/office/drawing/2014/main" id="{9C4EFFC5-BA8E-369C-0E83-BEFFBC896A87}"/>
              </a:ext>
            </a:extLst>
          </p:cNvPr>
          <p:cNvPicPr>
            <a:picLocks noChangeAspect="1"/>
          </p:cNvPicPr>
          <p:nvPr/>
        </p:nvPicPr>
        <p:blipFill>
          <a:blip r:embed="rId2"/>
          <a:stretch>
            <a:fillRect/>
          </a:stretch>
        </p:blipFill>
        <p:spPr>
          <a:xfrm>
            <a:off x="530087" y="1749430"/>
            <a:ext cx="384313" cy="411916"/>
          </a:xfrm>
          <a:prstGeom prst="rect">
            <a:avLst/>
          </a:prstGeom>
        </p:spPr>
      </p:pic>
      <p:pic>
        <p:nvPicPr>
          <p:cNvPr id="25" name="Imagen 24">
            <a:extLst>
              <a:ext uri="{FF2B5EF4-FFF2-40B4-BE49-F238E27FC236}">
                <a16:creationId xmlns:a16="http://schemas.microsoft.com/office/drawing/2014/main" id="{ABC50CE3-8D45-D1E3-F349-06DF401472E1}"/>
              </a:ext>
            </a:extLst>
          </p:cNvPr>
          <p:cNvPicPr>
            <a:picLocks noChangeAspect="1"/>
          </p:cNvPicPr>
          <p:nvPr/>
        </p:nvPicPr>
        <p:blipFill>
          <a:blip r:embed="rId2"/>
          <a:stretch>
            <a:fillRect/>
          </a:stretch>
        </p:blipFill>
        <p:spPr>
          <a:xfrm>
            <a:off x="519201" y="2728666"/>
            <a:ext cx="384313" cy="411916"/>
          </a:xfrm>
          <a:prstGeom prst="rect">
            <a:avLst/>
          </a:prstGeom>
        </p:spPr>
      </p:pic>
      <p:pic>
        <p:nvPicPr>
          <p:cNvPr id="26" name="Imagen 25">
            <a:extLst>
              <a:ext uri="{FF2B5EF4-FFF2-40B4-BE49-F238E27FC236}">
                <a16:creationId xmlns:a16="http://schemas.microsoft.com/office/drawing/2014/main" id="{A063116F-0128-7390-C638-581670BAE7CF}"/>
              </a:ext>
            </a:extLst>
          </p:cNvPr>
          <p:cNvPicPr>
            <a:picLocks noChangeAspect="1"/>
          </p:cNvPicPr>
          <p:nvPr/>
        </p:nvPicPr>
        <p:blipFill>
          <a:blip r:embed="rId2"/>
          <a:stretch>
            <a:fillRect/>
          </a:stretch>
        </p:blipFill>
        <p:spPr>
          <a:xfrm>
            <a:off x="508315" y="3707902"/>
            <a:ext cx="384313" cy="411916"/>
          </a:xfrm>
          <a:prstGeom prst="rect">
            <a:avLst/>
          </a:prstGeom>
        </p:spPr>
      </p:pic>
      <p:pic>
        <p:nvPicPr>
          <p:cNvPr id="27" name="Imagen 26">
            <a:extLst>
              <a:ext uri="{FF2B5EF4-FFF2-40B4-BE49-F238E27FC236}">
                <a16:creationId xmlns:a16="http://schemas.microsoft.com/office/drawing/2014/main" id="{A608919C-E370-0BB8-8530-7D790A440E4A}"/>
              </a:ext>
            </a:extLst>
          </p:cNvPr>
          <p:cNvPicPr>
            <a:picLocks noChangeAspect="1"/>
          </p:cNvPicPr>
          <p:nvPr/>
        </p:nvPicPr>
        <p:blipFill>
          <a:blip r:embed="rId2"/>
          <a:stretch>
            <a:fillRect/>
          </a:stretch>
        </p:blipFill>
        <p:spPr>
          <a:xfrm>
            <a:off x="524644" y="4687138"/>
            <a:ext cx="384313" cy="411916"/>
          </a:xfrm>
          <a:prstGeom prst="rect">
            <a:avLst/>
          </a:prstGeom>
        </p:spPr>
      </p:pic>
      <p:sp>
        <p:nvSpPr>
          <p:cNvPr id="28" name="Marcador de texto 59">
            <a:extLst>
              <a:ext uri="{FF2B5EF4-FFF2-40B4-BE49-F238E27FC236}">
                <a16:creationId xmlns:a16="http://schemas.microsoft.com/office/drawing/2014/main" id="{F46FC551-013C-C51E-67D9-182AB5B1E965}"/>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25</a:t>
            </a:fld>
            <a:endParaRPr lang="es-MX" dirty="0"/>
          </a:p>
        </p:txBody>
      </p:sp>
      <p:pic>
        <p:nvPicPr>
          <p:cNvPr id="3" name="Imagen 2">
            <a:extLst>
              <a:ext uri="{FF2B5EF4-FFF2-40B4-BE49-F238E27FC236}">
                <a16:creationId xmlns:a16="http://schemas.microsoft.com/office/drawing/2014/main" id="{1A4F727F-0B81-F7E9-A503-4E410DA24BA4}"/>
              </a:ext>
            </a:extLst>
          </p:cNvPr>
          <p:cNvPicPr>
            <a:picLocks noChangeAspect="1"/>
          </p:cNvPicPr>
          <p:nvPr/>
        </p:nvPicPr>
        <p:blipFill>
          <a:blip r:embed="rId3"/>
          <a:stretch>
            <a:fillRect/>
          </a:stretch>
        </p:blipFill>
        <p:spPr>
          <a:xfrm>
            <a:off x="4827104" y="1152938"/>
            <a:ext cx="7364896" cy="4790869"/>
          </a:xfrm>
          <a:prstGeom prst="rect">
            <a:avLst/>
          </a:prstGeom>
        </p:spPr>
      </p:pic>
      <p:sp>
        <p:nvSpPr>
          <p:cNvPr id="4" name="Marcador de texto 2">
            <a:extLst>
              <a:ext uri="{FF2B5EF4-FFF2-40B4-BE49-F238E27FC236}">
                <a16:creationId xmlns:a16="http://schemas.microsoft.com/office/drawing/2014/main" id="{66D08736-4915-93BE-ED90-BECBA1679FD0}"/>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latin typeface="Sofia Pro Medium" panose="020B0000000000000000" pitchFamily="34" charset="0"/>
              </a:rPr>
              <a:t>Research Service Demo</a:t>
            </a:r>
          </a:p>
        </p:txBody>
      </p:sp>
    </p:spTree>
    <p:extLst>
      <p:ext uri="{BB962C8B-B14F-4D97-AF65-F5344CB8AC3E}">
        <p14:creationId xmlns:p14="http://schemas.microsoft.com/office/powerpoint/2010/main" val="3673243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26</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518126"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5" name="Marcador de texto 2">
            <a:extLst>
              <a:ext uri="{FF2B5EF4-FFF2-40B4-BE49-F238E27FC236}">
                <a16:creationId xmlns:a16="http://schemas.microsoft.com/office/drawing/2014/main" id="{696AEFCB-30D0-AF39-8D8E-98A82E1FECAC}"/>
              </a:ext>
            </a:extLst>
          </p:cNvPr>
          <p:cNvSpPr txBox="1">
            <a:spLocks/>
          </p:cNvSpPr>
          <p:nvPr/>
        </p:nvSpPr>
        <p:spPr>
          <a:xfrm>
            <a:off x="1219942" y="417929"/>
            <a:ext cx="4518127"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Personal Websites</a:t>
            </a:r>
            <a:r>
              <a:rPr lang="en-US" dirty="0">
                <a:solidFill>
                  <a:srgbClr val="232546"/>
                </a:solidFill>
                <a:latin typeface="Sofia Pro Regular" pitchFamily="2" charset="0"/>
              </a:rPr>
              <a:t> / </a:t>
            </a:r>
            <a:r>
              <a:rPr lang="en-US" dirty="0">
                <a:solidFill>
                  <a:srgbClr val="232546"/>
                </a:solidFill>
              </a:rPr>
              <a:t>Identities</a:t>
            </a:r>
          </a:p>
        </p:txBody>
      </p:sp>
      <p:pic>
        <p:nvPicPr>
          <p:cNvPr id="2" name="Imagen 1">
            <a:extLst>
              <a:ext uri="{FF2B5EF4-FFF2-40B4-BE49-F238E27FC236}">
                <a16:creationId xmlns:a16="http://schemas.microsoft.com/office/drawing/2014/main" id="{A701C3DF-B298-11E6-68FD-108F6152AAED}"/>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1913745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27</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1C863187-2828-F4CE-F1A5-D9BCFACCC992}"/>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Personal Breaches</a:t>
            </a:r>
            <a:r>
              <a:rPr lang="en-US" dirty="0">
                <a:solidFill>
                  <a:srgbClr val="232546"/>
                </a:solidFill>
                <a:latin typeface="Sofia Pro Regular" pitchFamily="2" charset="0"/>
              </a:rPr>
              <a:t> / L</a:t>
            </a:r>
            <a:r>
              <a:rPr lang="en-US" dirty="0">
                <a:solidFill>
                  <a:srgbClr val="232546"/>
                </a:solidFill>
              </a:rPr>
              <a:t>eaks</a:t>
            </a:r>
          </a:p>
        </p:txBody>
      </p:sp>
      <p:pic>
        <p:nvPicPr>
          <p:cNvPr id="2" name="Imagen 1">
            <a:extLst>
              <a:ext uri="{FF2B5EF4-FFF2-40B4-BE49-F238E27FC236}">
                <a16:creationId xmlns:a16="http://schemas.microsoft.com/office/drawing/2014/main" id="{F5A28ECD-16C6-4A61-2814-13FF80CBE557}"/>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364343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pPr indent="-25401"/>
            <a:r>
              <a:rPr lang="en-US" dirty="0">
                <a:solidFill>
                  <a:srgbClr val="232546"/>
                </a:solidFill>
              </a:rPr>
              <a:t>Personal Breaches</a:t>
            </a:r>
            <a:r>
              <a:rPr lang="en-US" dirty="0">
                <a:solidFill>
                  <a:srgbClr val="232546"/>
                </a:solidFill>
                <a:latin typeface="Sofia Pro Regular" pitchFamily="2" charset="0"/>
              </a:rPr>
              <a:t> / L</a:t>
            </a:r>
            <a:r>
              <a:rPr lang="en-US" dirty="0">
                <a:solidFill>
                  <a:srgbClr val="232546"/>
                </a:solidFill>
              </a:rPr>
              <a:t>eaks</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Human</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28</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200" y="1420973"/>
            <a:ext cx="2611120" cy="1446550"/>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22% </a:t>
            </a:r>
          </a:p>
          <a:p>
            <a:pPr>
              <a:spcBef>
                <a:spcPct val="0"/>
              </a:spcBef>
            </a:pPr>
            <a:r>
              <a:rPr lang="en-US" sz="2000" b="1" dirty="0">
                <a:solidFill>
                  <a:srgbClr val="232649"/>
                </a:solidFill>
                <a:latin typeface="Sofia Pro Medium" panose="020B0000000000000000" pitchFamily="34" charset="0"/>
              </a:rPr>
              <a:t>of organizations</a:t>
            </a:r>
            <a:r>
              <a:rPr lang="en-US" sz="1200" u="none" strike="noStrike" dirty="0">
                <a:solidFill>
                  <a:srgbClr val="232649"/>
                </a:solidFill>
                <a:effectLst/>
                <a:latin typeface="Sofia Pro Medium" panose="020B0000000000000000" pitchFamily="34" charset="0"/>
              </a:rPr>
              <a:t> say </a:t>
            </a:r>
            <a:r>
              <a:rPr lang="en-US" sz="1400" u="none" strike="noStrike" dirty="0">
                <a:solidFill>
                  <a:srgbClr val="232649"/>
                </a:solidFill>
                <a:effectLst/>
                <a:latin typeface="Sofia Pro Medium" panose="020B0000000000000000" pitchFamily="34" charset="0"/>
              </a:rPr>
              <a:t>their employees’ BYOD devices have downloaded malware over the past 12 months</a:t>
            </a:r>
            <a:r>
              <a:rPr lang="en-US" sz="1400" u="none" strike="noStrike" dirty="0">
                <a:solidFill>
                  <a:srgbClr val="232649"/>
                </a:solidFill>
                <a:latin typeface="Sofia Pro Medium" panose="020B0000000000000000" pitchFamily="34" charset="0"/>
              </a:rPr>
              <a:t>.</a:t>
            </a:r>
            <a:r>
              <a:rPr lang="en-US" sz="1400" baseline="30000" dirty="0">
                <a:solidFill>
                  <a:srgbClr val="232649"/>
                </a:solidFill>
                <a:latin typeface="Sofia Pro Medium" panose="020B0000000000000000" pitchFamily="34" charset="0"/>
              </a:rPr>
              <a:t>20</a:t>
            </a: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60816"/>
            <a:ext cx="2533955" cy="1223412"/>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22% </a:t>
            </a:r>
          </a:p>
          <a:p>
            <a:pPr>
              <a:spcBef>
                <a:spcPct val="0"/>
              </a:spcBef>
              <a:spcAft>
                <a:spcPts val="600"/>
              </a:spcAft>
            </a:pPr>
            <a:r>
              <a:rPr lang="en-US" sz="2000" b="1" dirty="0">
                <a:solidFill>
                  <a:srgbClr val="232649"/>
                </a:solidFill>
                <a:latin typeface="Sofia Pro Medium" panose="020B0000000000000000" pitchFamily="34" charset="0"/>
              </a:rPr>
              <a:t>of organizations </a:t>
            </a:r>
            <a:r>
              <a:rPr lang="en-US" sz="1400" u="none" strike="noStrike" dirty="0">
                <a:solidFill>
                  <a:srgbClr val="232649"/>
                </a:solidFill>
                <a:effectLst/>
                <a:latin typeface="Sofia Pro Medium" panose="020B0000000000000000" pitchFamily="34" charset="0"/>
              </a:rPr>
              <a:t>say their employees’ devices have connected to malicious </a:t>
            </a:r>
            <a:r>
              <a:rPr lang="en-US" sz="1400" u="none" strike="noStrike" dirty="0" err="1">
                <a:solidFill>
                  <a:srgbClr val="232649"/>
                </a:solidFill>
                <a:effectLst/>
                <a:latin typeface="Sofia Pro Medium" panose="020B0000000000000000" pitchFamily="34" charset="0"/>
              </a:rPr>
              <a:t>WiFi</a:t>
            </a:r>
            <a:r>
              <a:rPr lang="en-US" sz="1400" u="none" strike="noStrike" dirty="0">
                <a:solidFill>
                  <a:srgbClr val="232649"/>
                </a:solidFill>
                <a:effectLst/>
                <a:latin typeface="Sofia Pro Medium" panose="020B0000000000000000" pitchFamily="34" charset="0"/>
              </a:rPr>
              <a:t> over the past year.</a:t>
            </a:r>
            <a:r>
              <a:rPr lang="en-US" sz="1400" u="none" strike="noStrike" baseline="30000" dirty="0">
                <a:solidFill>
                  <a:srgbClr val="232649"/>
                </a:solidFill>
                <a:effectLst/>
                <a:latin typeface="Sofia Pro Medium" panose="020B0000000000000000" pitchFamily="34" charset="0"/>
              </a:rPr>
              <a:t>20</a:t>
            </a:r>
            <a:endParaRPr lang="en-US" sz="1400" baseline="30000" dirty="0">
              <a:solidFill>
                <a:srgbClr val="232649"/>
              </a:solidFill>
              <a:latin typeface="Sofia Pro Medium" panose="020B0000000000000000" pitchFamily="34" charset="0"/>
            </a:endParaRPr>
          </a:p>
        </p:txBody>
      </p:sp>
      <p:sp>
        <p:nvSpPr>
          <p:cNvPr id="25" name="TextBox 11">
            <a:extLst>
              <a:ext uri="{FF2B5EF4-FFF2-40B4-BE49-F238E27FC236}">
                <a16:creationId xmlns:a16="http://schemas.microsoft.com/office/drawing/2014/main" id="{86937881-686B-B9E9-4689-210A66D1D199}"/>
              </a:ext>
            </a:extLst>
          </p:cNvPr>
          <p:cNvSpPr txBox="1"/>
          <p:nvPr/>
        </p:nvSpPr>
        <p:spPr>
          <a:xfrm>
            <a:off x="8148638" y="1420973"/>
            <a:ext cx="2551030" cy="1015663"/>
          </a:xfrm>
          <a:prstGeom prst="rect">
            <a:avLst/>
          </a:prstGeom>
        </p:spPr>
        <p:txBody>
          <a:bodyPr wrap="square" lIns="0" tIns="0" rIns="0" bIns="0" rtlCol="0" anchor="t">
            <a:spAutoFit/>
          </a:bodyPr>
          <a:lstStyle/>
          <a:p>
            <a:pPr>
              <a:spcBef>
                <a:spcPct val="0"/>
              </a:spcBef>
            </a:pPr>
            <a:r>
              <a:rPr lang="en-US" sz="3200" b="1" i="0" dirty="0">
                <a:solidFill>
                  <a:srgbClr val="4EA6FC"/>
                </a:solidFill>
                <a:effectLst/>
                <a:latin typeface="Graphik Web"/>
              </a:rPr>
              <a:t>&gt;70%</a:t>
            </a:r>
            <a:r>
              <a:rPr lang="en-US" sz="2400" b="0" i="0" dirty="0">
                <a:solidFill>
                  <a:srgbClr val="4EA6FC"/>
                </a:solidFill>
                <a:effectLst/>
                <a:latin typeface="Graphik Web"/>
              </a:rPr>
              <a:t> </a:t>
            </a:r>
            <a:r>
              <a:rPr lang="en-US" sz="3200" b="1" u="none" strike="noStrike" dirty="0">
                <a:solidFill>
                  <a:srgbClr val="4EA6FC"/>
                </a:solidFill>
                <a:effectLst/>
                <a:latin typeface="Sofia Pro Regular" pitchFamily="2" charset="0"/>
              </a:rPr>
              <a:t> </a:t>
            </a:r>
          </a:p>
          <a:p>
            <a:pPr>
              <a:spcBef>
                <a:spcPct val="0"/>
              </a:spcBef>
            </a:pPr>
            <a:r>
              <a:rPr lang="en-US" sz="2000" b="1" dirty="0">
                <a:solidFill>
                  <a:srgbClr val="232649"/>
                </a:solidFill>
                <a:latin typeface="Sofia Pro Bold" pitchFamily="2" charset="0"/>
              </a:rPr>
              <a:t>of employees </a:t>
            </a:r>
          </a:p>
          <a:p>
            <a:pPr>
              <a:spcBef>
                <a:spcPct val="0"/>
              </a:spcBef>
            </a:pPr>
            <a:r>
              <a:rPr lang="en-US" sz="1400" u="none" strike="noStrike" dirty="0">
                <a:solidFill>
                  <a:srgbClr val="232649"/>
                </a:solidFill>
                <a:effectLst/>
                <a:latin typeface="Sofia Pro Regular" pitchFamily="2" charset="0"/>
              </a:rPr>
              <a:t>use personal devices at work.</a:t>
            </a:r>
            <a:r>
              <a:rPr lang="en-US" sz="1400" u="none" strike="noStrike" baseline="30000" dirty="0">
                <a:solidFill>
                  <a:srgbClr val="232649"/>
                </a:solidFill>
                <a:effectLst/>
                <a:latin typeface="Sofia Pro Regular" pitchFamily="2" charset="0"/>
              </a:rPr>
              <a:t>21</a:t>
            </a:r>
            <a:endParaRPr lang="en-US" sz="1400" baseline="30000" dirty="0">
              <a:solidFill>
                <a:srgbClr val="232649"/>
              </a:solidFill>
              <a:latin typeface="Sofia Pro Regular" pitchFamily="2" charset="0"/>
            </a:endParaRPr>
          </a:p>
        </p:txBody>
      </p:sp>
      <p:sp>
        <p:nvSpPr>
          <p:cNvPr id="26" name="TextBox 11">
            <a:extLst>
              <a:ext uri="{FF2B5EF4-FFF2-40B4-BE49-F238E27FC236}">
                <a16:creationId xmlns:a16="http://schemas.microsoft.com/office/drawing/2014/main" id="{75FF5E1F-5637-AD4D-7B89-8134EF368D19}"/>
              </a:ext>
            </a:extLst>
          </p:cNvPr>
          <p:cNvSpPr txBox="1"/>
          <p:nvPr/>
        </p:nvSpPr>
        <p:spPr>
          <a:xfrm>
            <a:off x="8148638" y="3041616"/>
            <a:ext cx="2526982" cy="1538883"/>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62%</a:t>
            </a:r>
            <a:r>
              <a:rPr lang="en-US" sz="3200" b="1" u="none" strike="noStrike" dirty="0">
                <a:solidFill>
                  <a:srgbClr val="4EA6FC"/>
                </a:solidFill>
                <a:effectLst/>
                <a:latin typeface="Sofia Pro Regular" pitchFamily="2" charset="0"/>
              </a:rPr>
              <a:t> </a:t>
            </a:r>
          </a:p>
          <a:p>
            <a:pPr>
              <a:spcBef>
                <a:spcPct val="0"/>
              </a:spcBef>
            </a:pPr>
            <a:r>
              <a:rPr lang="en-US" sz="2000" b="1" dirty="0">
                <a:solidFill>
                  <a:srgbClr val="232649"/>
                </a:solidFill>
                <a:latin typeface="Sofia Pro Bold" pitchFamily="2" charset="0"/>
              </a:rPr>
              <a:t>of cybersecurity professionals </a:t>
            </a:r>
            <a:r>
              <a:rPr lang="en-US" sz="1400" u="none" strike="noStrike" dirty="0">
                <a:solidFill>
                  <a:srgbClr val="232649"/>
                </a:solidFill>
                <a:effectLst/>
                <a:latin typeface="Sofia Pro Regular" pitchFamily="2" charset="0"/>
              </a:rPr>
              <a:t>cite data loss and leaks as their top BYOD-related concerns.</a:t>
            </a:r>
            <a:r>
              <a:rPr lang="en-US" sz="1400" baseline="30000" dirty="0">
                <a:solidFill>
                  <a:srgbClr val="232649"/>
                </a:solidFill>
                <a:latin typeface="Sofia Pro Regular" pitchFamily="2" charset="0"/>
              </a:rPr>
              <a:t>19</a:t>
            </a:r>
          </a:p>
        </p:txBody>
      </p:sp>
      <p:sp>
        <p:nvSpPr>
          <p:cNvPr id="27" name="TextBox 11">
            <a:extLst>
              <a:ext uri="{FF2B5EF4-FFF2-40B4-BE49-F238E27FC236}">
                <a16:creationId xmlns:a16="http://schemas.microsoft.com/office/drawing/2014/main" id="{6A1C5C9F-FAEA-E048-D54E-AD0A497057F7}"/>
              </a:ext>
            </a:extLst>
          </p:cNvPr>
          <p:cNvSpPr txBox="1"/>
          <p:nvPr/>
        </p:nvSpPr>
        <p:spPr>
          <a:xfrm>
            <a:off x="4692411" y="3030186"/>
            <a:ext cx="2599929" cy="1661993"/>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41% </a:t>
            </a:r>
          </a:p>
          <a:p>
            <a:pPr>
              <a:spcBef>
                <a:spcPct val="0"/>
              </a:spcBef>
            </a:pPr>
            <a:r>
              <a:rPr lang="en-US" sz="2000" b="1" dirty="0">
                <a:solidFill>
                  <a:srgbClr val="232649"/>
                </a:solidFill>
                <a:latin typeface="Sofia Pro Medium" panose="020B0000000000000000" pitchFamily="34" charset="0"/>
              </a:rPr>
              <a:t>of organizations </a:t>
            </a:r>
            <a:r>
              <a:rPr lang="en-US" sz="1400" u="none" strike="noStrike" dirty="0">
                <a:solidFill>
                  <a:srgbClr val="232649"/>
                </a:solidFill>
                <a:effectLst/>
                <a:latin typeface="Sofia Pro Medium" panose="020B0000000000000000" pitchFamily="34" charset="0"/>
              </a:rPr>
              <a:t>have control over file sharing on employee-owned devices and 37% have control over cloud-connected apps.</a:t>
            </a:r>
            <a:r>
              <a:rPr lang="en-US" sz="1400" u="none" strike="noStrike" baseline="30000" dirty="0">
                <a:solidFill>
                  <a:srgbClr val="232649"/>
                </a:solidFill>
                <a:effectLst/>
                <a:latin typeface="Sofia Pro Medium" panose="020B0000000000000000" pitchFamily="34" charset="0"/>
              </a:rPr>
              <a:t>22</a:t>
            </a:r>
            <a:endParaRPr lang="en-US" sz="1400" baseline="30000" dirty="0">
              <a:solidFill>
                <a:srgbClr val="232649"/>
              </a:solidFill>
              <a:latin typeface="Sofia Pro Medium" panose="020B0000000000000000" pitchFamily="34" charset="0"/>
            </a:endParaRPr>
          </a:p>
        </p:txBody>
      </p:sp>
      <p:sp>
        <p:nvSpPr>
          <p:cNvPr id="28" name="TextBox 11">
            <a:extLst>
              <a:ext uri="{FF2B5EF4-FFF2-40B4-BE49-F238E27FC236}">
                <a16:creationId xmlns:a16="http://schemas.microsoft.com/office/drawing/2014/main" id="{DFF121DA-4879-6A93-DE67-8A423A3D169E}"/>
              </a:ext>
            </a:extLst>
          </p:cNvPr>
          <p:cNvSpPr txBox="1"/>
          <p:nvPr/>
        </p:nvSpPr>
        <p:spPr>
          <a:xfrm>
            <a:off x="1092200" y="3041829"/>
            <a:ext cx="2565400" cy="1231106"/>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36.1%</a:t>
            </a:r>
          </a:p>
          <a:p>
            <a:pPr>
              <a:spcBef>
                <a:spcPct val="0"/>
              </a:spcBef>
            </a:pPr>
            <a:r>
              <a:rPr lang="en-US" sz="2000" b="1" dirty="0">
                <a:solidFill>
                  <a:srgbClr val="232649"/>
                </a:solidFill>
                <a:latin typeface="Sofia Pro Medium" panose="020B0000000000000000" pitchFamily="34" charset="0"/>
              </a:rPr>
              <a:t>of employees </a:t>
            </a:r>
          </a:p>
          <a:p>
            <a:pPr>
              <a:spcBef>
                <a:spcPct val="0"/>
              </a:spcBef>
            </a:pPr>
            <a:r>
              <a:rPr lang="en-US" sz="1400" u="none" strike="noStrike" dirty="0">
                <a:solidFill>
                  <a:srgbClr val="232649"/>
                </a:solidFill>
                <a:effectLst/>
                <a:latin typeface="Sofia Pro Medium" panose="020B0000000000000000" pitchFamily="34" charset="0"/>
              </a:rPr>
              <a:t>use a combination of company and personal devices.</a:t>
            </a:r>
            <a:r>
              <a:rPr lang="en-US" sz="1400" u="none" strike="noStrike" baseline="30000" dirty="0">
                <a:solidFill>
                  <a:srgbClr val="232649"/>
                </a:solidFill>
                <a:effectLst/>
                <a:latin typeface="Sofia Pro Medium" panose="020B0000000000000000" pitchFamily="34" charset="0"/>
              </a:rPr>
              <a:t>22</a:t>
            </a:r>
            <a:endParaRPr lang="en-US" sz="1400" baseline="30000" dirty="0">
              <a:solidFill>
                <a:srgbClr val="232649"/>
              </a:solidFill>
              <a:latin typeface="Sofia Pro Medium" panose="020B0000000000000000" pitchFamily="34" charset="0"/>
            </a:endParaRPr>
          </a:p>
        </p:txBody>
      </p:sp>
      <p:sp>
        <p:nvSpPr>
          <p:cNvPr id="31" name="TextBox 11">
            <a:extLst>
              <a:ext uri="{FF2B5EF4-FFF2-40B4-BE49-F238E27FC236}">
                <a16:creationId xmlns:a16="http://schemas.microsoft.com/office/drawing/2014/main" id="{A8E2120D-F331-B3FD-66FD-FAEF8F1D8D17}"/>
              </a:ext>
            </a:extLst>
          </p:cNvPr>
          <p:cNvSpPr txBox="1"/>
          <p:nvPr/>
        </p:nvSpPr>
        <p:spPr>
          <a:xfrm>
            <a:off x="1092200" y="4797425"/>
            <a:ext cx="2794000" cy="1374735"/>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30%</a:t>
            </a:r>
          </a:p>
          <a:p>
            <a:pPr>
              <a:spcBef>
                <a:spcPct val="0"/>
              </a:spcBef>
            </a:pPr>
            <a:r>
              <a:rPr lang="en-US" sz="2000" b="1" dirty="0">
                <a:solidFill>
                  <a:srgbClr val="232649"/>
                </a:solidFill>
                <a:latin typeface="Sofia Pro Medium" panose="020B0000000000000000" pitchFamily="34" charset="0"/>
              </a:rPr>
              <a:t>of organizations </a:t>
            </a:r>
            <a:r>
              <a:rPr lang="en-US" sz="1400" u="none" strike="noStrike" dirty="0">
                <a:solidFill>
                  <a:srgbClr val="232649"/>
                </a:solidFill>
                <a:effectLst/>
                <a:latin typeface="Sofia Pro Medium" panose="020B0000000000000000" pitchFamily="34" charset="0"/>
              </a:rPr>
              <a:t>have zero visibility or control over employees’ mobile messaging.</a:t>
            </a:r>
            <a:r>
              <a:rPr lang="en-US" sz="1400" u="none" strike="noStrike" baseline="30000" dirty="0">
                <a:solidFill>
                  <a:srgbClr val="232649"/>
                </a:solidFill>
                <a:effectLst/>
                <a:latin typeface="Sofia Pro Medium" panose="020B0000000000000000" pitchFamily="34" charset="0"/>
              </a:rPr>
              <a:t>19</a:t>
            </a:r>
            <a:endParaRPr lang="en-US" sz="1400" baseline="30000" dirty="0">
              <a:solidFill>
                <a:srgbClr val="232649"/>
              </a:solidFill>
              <a:latin typeface="Sofia Pro Medium" panose="020B0000000000000000" pitchFamily="34" charset="0"/>
            </a:endParaRPr>
          </a:p>
          <a:p>
            <a:pPr>
              <a:spcBef>
                <a:spcPct val="0"/>
              </a:spcBef>
            </a:pPr>
            <a:endParaRPr lang="en-US" sz="1400" baseline="30000" dirty="0">
              <a:solidFill>
                <a:srgbClr val="232649"/>
              </a:solidFill>
              <a:latin typeface="Sofia Pro Medium" panose="020B0000000000000000" pitchFamily="34" charset="0"/>
            </a:endParaRPr>
          </a:p>
        </p:txBody>
      </p:sp>
      <p:sp>
        <p:nvSpPr>
          <p:cNvPr id="2" name="TextBox 11">
            <a:extLst>
              <a:ext uri="{FF2B5EF4-FFF2-40B4-BE49-F238E27FC236}">
                <a16:creationId xmlns:a16="http://schemas.microsoft.com/office/drawing/2014/main" id="{613A566D-3D59-700A-36AD-25FE00F345F0}"/>
              </a:ext>
            </a:extLst>
          </p:cNvPr>
          <p:cNvSpPr txBox="1"/>
          <p:nvPr/>
        </p:nvSpPr>
        <p:spPr>
          <a:xfrm>
            <a:off x="4691063" y="4797425"/>
            <a:ext cx="2324329" cy="1661993"/>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64%</a:t>
            </a:r>
          </a:p>
          <a:p>
            <a:pPr>
              <a:spcBef>
                <a:spcPct val="0"/>
              </a:spcBef>
            </a:pPr>
            <a:r>
              <a:rPr lang="en-US" sz="2000" b="1" dirty="0">
                <a:solidFill>
                  <a:srgbClr val="232649"/>
                </a:solidFill>
                <a:latin typeface="Sofia Pro Bold" pitchFamily="2" charset="0"/>
              </a:rPr>
              <a:t>of CISOs</a:t>
            </a:r>
          </a:p>
          <a:p>
            <a:pPr>
              <a:spcBef>
                <a:spcPct val="0"/>
              </a:spcBef>
            </a:pPr>
            <a:r>
              <a:rPr lang="en-US" sz="1400" u="none" strike="noStrike" dirty="0">
                <a:solidFill>
                  <a:srgbClr val="232649"/>
                </a:solidFill>
                <a:effectLst/>
                <a:latin typeface="Sofia Pro Regular" pitchFamily="2" charset="0"/>
              </a:rPr>
              <a:t>believe that remote working has drastically increased their exposure to cyber threats.</a:t>
            </a:r>
            <a:r>
              <a:rPr lang="en-US" sz="1400" u="none" strike="noStrike" baseline="30000" dirty="0">
                <a:solidFill>
                  <a:srgbClr val="232649"/>
                </a:solidFill>
                <a:effectLst/>
                <a:latin typeface="Sofia Pro Regular" pitchFamily="2" charset="0"/>
              </a:rPr>
              <a:t>23</a:t>
            </a:r>
            <a:endParaRPr lang="en-US" sz="1400" baseline="30000" dirty="0">
              <a:solidFill>
                <a:srgbClr val="232649"/>
              </a:solidFill>
              <a:latin typeface="Sofia Pro Regular" pitchFamily="2" charset="0"/>
            </a:endParaRPr>
          </a:p>
        </p:txBody>
      </p:sp>
    </p:spTree>
    <p:extLst>
      <p:ext uri="{BB962C8B-B14F-4D97-AF65-F5344CB8AC3E}">
        <p14:creationId xmlns:p14="http://schemas.microsoft.com/office/powerpoint/2010/main" val="1647840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29</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2" name="Marcador de texto 2">
            <a:extLst>
              <a:ext uri="{FF2B5EF4-FFF2-40B4-BE49-F238E27FC236}">
                <a16:creationId xmlns:a16="http://schemas.microsoft.com/office/drawing/2014/main" id="{ED869BA9-3BB1-A806-43D4-E55957DAE02E}"/>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HackNotice Teams</a:t>
            </a:r>
          </a:p>
        </p:txBody>
      </p:sp>
      <p:pic>
        <p:nvPicPr>
          <p:cNvPr id="3" name="Imagen 2">
            <a:extLst>
              <a:ext uri="{FF2B5EF4-FFF2-40B4-BE49-F238E27FC236}">
                <a16:creationId xmlns:a16="http://schemas.microsoft.com/office/drawing/2014/main" id="{BD6BC9B2-31AD-6C35-C91E-E86BA9A6BFE5}"/>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14241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Traditional</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3</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Marcador de texto 2">
            <a:extLst>
              <a:ext uri="{FF2B5EF4-FFF2-40B4-BE49-F238E27FC236}">
                <a16:creationId xmlns:a16="http://schemas.microsoft.com/office/drawing/2014/main" id="{B21961CA-46A0-4F2E-66E6-6E182D7CD9CA}"/>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Traditional Attack Surface</a:t>
            </a:r>
          </a:p>
        </p:txBody>
      </p:sp>
      <p:pic>
        <p:nvPicPr>
          <p:cNvPr id="2" name="Imagen 1">
            <a:extLst>
              <a:ext uri="{FF2B5EF4-FFF2-40B4-BE49-F238E27FC236}">
                <a16:creationId xmlns:a16="http://schemas.microsoft.com/office/drawing/2014/main" id="{230E0BFD-D4E3-0B67-6C2D-930D2FC82A2D}"/>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390876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8502123F-CF1F-5811-AE3A-AB48727AFA63}"/>
              </a:ext>
            </a:extLst>
          </p:cNvPr>
          <p:cNvSpPr>
            <a:spLocks noGrp="1"/>
          </p:cNvSpPr>
          <p:nvPr>
            <p:ph type="body" sz="quarter" idx="14"/>
          </p:nvPr>
        </p:nvSpPr>
        <p:spPr/>
        <p:txBody>
          <a:bodyPr/>
          <a:lstStyle/>
          <a:p>
            <a:pPr>
              <a:spcBef>
                <a:spcPct val="0"/>
              </a:spcBef>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12" name="Marcador de texto 59">
            <a:extLst>
              <a:ext uri="{FF2B5EF4-FFF2-40B4-BE49-F238E27FC236}">
                <a16:creationId xmlns:a16="http://schemas.microsoft.com/office/drawing/2014/main" id="{4C8A3B5C-AF78-5470-D1F6-89F3D7DCEF14}"/>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30</a:t>
            </a:fld>
            <a:endParaRPr lang="es-MX" dirty="0"/>
          </a:p>
        </p:txBody>
      </p:sp>
      <p:pic>
        <p:nvPicPr>
          <p:cNvPr id="3" name="Imagen 2">
            <a:extLst>
              <a:ext uri="{FF2B5EF4-FFF2-40B4-BE49-F238E27FC236}">
                <a16:creationId xmlns:a16="http://schemas.microsoft.com/office/drawing/2014/main" id="{4BE35F4A-3617-557D-A1E1-DAA9BF701703}"/>
              </a:ext>
            </a:extLst>
          </p:cNvPr>
          <p:cNvPicPr>
            <a:picLocks noChangeAspect="1"/>
          </p:cNvPicPr>
          <p:nvPr/>
        </p:nvPicPr>
        <p:blipFill>
          <a:blip r:embed="rId2"/>
          <a:stretch>
            <a:fillRect/>
          </a:stretch>
        </p:blipFill>
        <p:spPr>
          <a:xfrm rot="21427441">
            <a:off x="5375275" y="1179585"/>
            <a:ext cx="6876454" cy="5293400"/>
          </a:xfrm>
          <a:prstGeom prst="rect">
            <a:avLst/>
          </a:prstGeom>
        </p:spPr>
      </p:pic>
      <p:sp>
        <p:nvSpPr>
          <p:cNvPr id="11" name="TextBox 10">
            <a:extLst>
              <a:ext uri="{FF2B5EF4-FFF2-40B4-BE49-F238E27FC236}">
                <a16:creationId xmlns:a16="http://schemas.microsoft.com/office/drawing/2014/main" id="{35E4C7AF-DAE9-471B-1B83-49366E88E5E6}"/>
              </a:ext>
            </a:extLst>
          </p:cNvPr>
          <p:cNvSpPr txBox="1"/>
          <p:nvPr/>
        </p:nvSpPr>
        <p:spPr>
          <a:xfrm>
            <a:off x="1106489" y="1742182"/>
            <a:ext cx="4268786" cy="410369"/>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Employees are alerted to exposed PII that can maliciously be used against them.</a:t>
            </a:r>
          </a:p>
        </p:txBody>
      </p:sp>
      <p:sp>
        <p:nvSpPr>
          <p:cNvPr id="14" name="TextBox 11">
            <a:extLst>
              <a:ext uri="{FF2B5EF4-FFF2-40B4-BE49-F238E27FC236}">
                <a16:creationId xmlns:a16="http://schemas.microsoft.com/office/drawing/2014/main" id="{CA180DDF-1C47-6F02-45B7-163FAFDEE959}"/>
              </a:ext>
            </a:extLst>
          </p:cNvPr>
          <p:cNvSpPr txBox="1"/>
          <p:nvPr/>
        </p:nvSpPr>
        <p:spPr>
          <a:xfrm>
            <a:off x="1098119" y="2623166"/>
            <a:ext cx="4277156" cy="615553"/>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Receive metrics about which employees are at a high risk of being targeted, attacked, and breached.</a:t>
            </a:r>
          </a:p>
        </p:txBody>
      </p:sp>
      <p:sp>
        <p:nvSpPr>
          <p:cNvPr id="16" name="TextBox 12">
            <a:extLst>
              <a:ext uri="{FF2B5EF4-FFF2-40B4-BE49-F238E27FC236}">
                <a16:creationId xmlns:a16="http://schemas.microsoft.com/office/drawing/2014/main" id="{35C13F4C-80BA-75DB-E343-4B4EAF79CF64}"/>
              </a:ext>
            </a:extLst>
          </p:cNvPr>
          <p:cNvSpPr txBox="1"/>
          <p:nvPr/>
        </p:nvSpPr>
        <p:spPr>
          <a:xfrm>
            <a:off x="1098119" y="3495260"/>
            <a:ext cx="4277156" cy="820738"/>
          </a:xfrm>
          <a:prstGeom prst="rect">
            <a:avLst/>
          </a:prstGeom>
        </p:spPr>
        <p:txBody>
          <a:bodyPr wrap="square" lIns="0" tIns="0" rIns="0" bIns="0" rtlCol="0" anchor="t">
            <a:spAutoFit/>
          </a:bodyPr>
          <a:lstStyle/>
          <a:p>
            <a:pPr>
              <a:lnSpc>
                <a:spcPts val="1640"/>
              </a:lnSpc>
              <a:spcBef>
                <a:spcPct val="0"/>
              </a:spcBef>
            </a:pPr>
            <a:r>
              <a:rPr lang="en-US" sz="1650" spc="18" dirty="0">
                <a:solidFill>
                  <a:srgbClr val="232546"/>
                </a:solidFill>
                <a:latin typeface="Sofia Pro Medium" panose="020B0000000000000000" pitchFamily="34" charset="0"/>
              </a:rPr>
              <a:t>Includes traditional security awareness training library and phishing simulations that check all the compliance boxes, sent to employees right when they need it.</a:t>
            </a:r>
          </a:p>
        </p:txBody>
      </p:sp>
      <p:sp>
        <p:nvSpPr>
          <p:cNvPr id="17" name="TextBox 13">
            <a:extLst>
              <a:ext uri="{FF2B5EF4-FFF2-40B4-BE49-F238E27FC236}">
                <a16:creationId xmlns:a16="http://schemas.microsoft.com/office/drawing/2014/main" id="{09448DD5-F756-50BC-8683-403E83734758}"/>
              </a:ext>
            </a:extLst>
          </p:cNvPr>
          <p:cNvSpPr txBox="1"/>
          <p:nvPr/>
        </p:nvSpPr>
        <p:spPr>
          <a:xfrm>
            <a:off x="1105451" y="4611998"/>
            <a:ext cx="4283076" cy="507831"/>
          </a:xfrm>
          <a:prstGeom prst="rect">
            <a:avLst/>
          </a:prstGeom>
        </p:spPr>
        <p:txBody>
          <a:bodyPr wrap="square" lIns="0" tIns="0" rIns="0" bIns="0" rtlCol="0" anchor="t">
            <a:spAutoFit/>
          </a:bodyPr>
          <a:lstStyle/>
          <a:p>
            <a:pPr algn="l"/>
            <a:r>
              <a:rPr lang="en-US" sz="1650" dirty="0">
                <a:solidFill>
                  <a:srgbClr val="232649"/>
                </a:solidFill>
                <a:effectLst/>
                <a:latin typeface="Sofia Pro Medium" panose="020B0000000000000000" pitchFamily="34" charset="0"/>
              </a:rPr>
              <a:t>Engages employees, providing them with personalized alerts </a:t>
            </a:r>
            <a:r>
              <a:rPr lang="en-US" sz="1650" spc="18" dirty="0">
                <a:solidFill>
                  <a:srgbClr val="232649"/>
                </a:solidFill>
                <a:latin typeface="Sofia Pro Medium" panose="020B0000000000000000" pitchFamily="34" charset="0"/>
              </a:rPr>
              <a:t>that</a:t>
            </a:r>
            <a:r>
              <a:rPr lang="en-US" sz="1650" dirty="0">
                <a:solidFill>
                  <a:srgbClr val="232649"/>
                </a:solidFill>
                <a:effectLst/>
                <a:latin typeface="Sofia Pro Medium" panose="020B0000000000000000" pitchFamily="34" charset="0"/>
              </a:rPr>
              <a:t> drive motivation</a:t>
            </a:r>
            <a:r>
              <a:rPr lang="en-US" sz="1650" dirty="0">
                <a:solidFill>
                  <a:srgbClr val="232649"/>
                </a:solidFill>
                <a:effectLst/>
                <a:latin typeface="Sofia Pro Regular" pitchFamily="2" charset="0"/>
              </a:rPr>
              <a:t>.</a:t>
            </a:r>
          </a:p>
        </p:txBody>
      </p:sp>
      <p:pic>
        <p:nvPicPr>
          <p:cNvPr id="18" name="Imagen 17">
            <a:extLst>
              <a:ext uri="{FF2B5EF4-FFF2-40B4-BE49-F238E27FC236}">
                <a16:creationId xmlns:a16="http://schemas.microsoft.com/office/drawing/2014/main" id="{A642BA04-6E0F-88D7-F337-564AB98ACE18}"/>
              </a:ext>
            </a:extLst>
          </p:cNvPr>
          <p:cNvPicPr>
            <a:picLocks noChangeAspect="1"/>
          </p:cNvPicPr>
          <p:nvPr/>
        </p:nvPicPr>
        <p:blipFill>
          <a:blip r:embed="rId3"/>
          <a:stretch>
            <a:fillRect/>
          </a:stretch>
        </p:blipFill>
        <p:spPr>
          <a:xfrm>
            <a:off x="530087" y="1749430"/>
            <a:ext cx="384313" cy="411916"/>
          </a:xfrm>
          <a:prstGeom prst="rect">
            <a:avLst/>
          </a:prstGeom>
        </p:spPr>
      </p:pic>
      <p:pic>
        <p:nvPicPr>
          <p:cNvPr id="20" name="Imagen 19">
            <a:extLst>
              <a:ext uri="{FF2B5EF4-FFF2-40B4-BE49-F238E27FC236}">
                <a16:creationId xmlns:a16="http://schemas.microsoft.com/office/drawing/2014/main" id="{5A2A8D0A-340E-B20F-7582-48F5978C7343}"/>
              </a:ext>
            </a:extLst>
          </p:cNvPr>
          <p:cNvPicPr>
            <a:picLocks noChangeAspect="1"/>
          </p:cNvPicPr>
          <p:nvPr/>
        </p:nvPicPr>
        <p:blipFill>
          <a:blip r:embed="rId3"/>
          <a:stretch>
            <a:fillRect/>
          </a:stretch>
        </p:blipFill>
        <p:spPr>
          <a:xfrm>
            <a:off x="519201" y="2728666"/>
            <a:ext cx="384313" cy="411916"/>
          </a:xfrm>
          <a:prstGeom prst="rect">
            <a:avLst/>
          </a:prstGeom>
        </p:spPr>
      </p:pic>
      <p:pic>
        <p:nvPicPr>
          <p:cNvPr id="21" name="Imagen 20">
            <a:extLst>
              <a:ext uri="{FF2B5EF4-FFF2-40B4-BE49-F238E27FC236}">
                <a16:creationId xmlns:a16="http://schemas.microsoft.com/office/drawing/2014/main" id="{CE540841-6351-060D-A446-7B245B242878}"/>
              </a:ext>
            </a:extLst>
          </p:cNvPr>
          <p:cNvPicPr>
            <a:picLocks noChangeAspect="1"/>
          </p:cNvPicPr>
          <p:nvPr/>
        </p:nvPicPr>
        <p:blipFill>
          <a:blip r:embed="rId3"/>
          <a:stretch>
            <a:fillRect/>
          </a:stretch>
        </p:blipFill>
        <p:spPr>
          <a:xfrm>
            <a:off x="508315" y="3707902"/>
            <a:ext cx="384313" cy="411916"/>
          </a:xfrm>
          <a:prstGeom prst="rect">
            <a:avLst/>
          </a:prstGeom>
        </p:spPr>
      </p:pic>
      <p:pic>
        <p:nvPicPr>
          <p:cNvPr id="22" name="Imagen 21">
            <a:extLst>
              <a:ext uri="{FF2B5EF4-FFF2-40B4-BE49-F238E27FC236}">
                <a16:creationId xmlns:a16="http://schemas.microsoft.com/office/drawing/2014/main" id="{0113779B-C895-98B6-A693-E5B2470543D8}"/>
              </a:ext>
            </a:extLst>
          </p:cNvPr>
          <p:cNvPicPr>
            <a:picLocks noChangeAspect="1"/>
          </p:cNvPicPr>
          <p:nvPr/>
        </p:nvPicPr>
        <p:blipFill>
          <a:blip r:embed="rId3"/>
          <a:stretch>
            <a:fillRect/>
          </a:stretch>
        </p:blipFill>
        <p:spPr>
          <a:xfrm>
            <a:off x="524644" y="4687138"/>
            <a:ext cx="384313" cy="411916"/>
          </a:xfrm>
          <a:prstGeom prst="rect">
            <a:avLst/>
          </a:prstGeom>
        </p:spPr>
      </p:pic>
      <p:sp>
        <p:nvSpPr>
          <p:cNvPr id="4" name="Marcador de texto 2">
            <a:extLst>
              <a:ext uri="{FF2B5EF4-FFF2-40B4-BE49-F238E27FC236}">
                <a16:creationId xmlns:a16="http://schemas.microsoft.com/office/drawing/2014/main" id="{0A7851B3-6218-7783-CB92-D3F30A647773}"/>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HackNotice Teams Demo</a:t>
            </a:r>
          </a:p>
        </p:txBody>
      </p:sp>
    </p:spTree>
    <p:extLst>
      <p:ext uri="{BB962C8B-B14F-4D97-AF65-F5344CB8AC3E}">
        <p14:creationId xmlns:p14="http://schemas.microsoft.com/office/powerpoint/2010/main" val="3838902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Traditional</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31</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Marcador de texto 2">
            <a:extLst>
              <a:ext uri="{FF2B5EF4-FFF2-40B4-BE49-F238E27FC236}">
                <a16:creationId xmlns:a16="http://schemas.microsoft.com/office/drawing/2014/main" id="{B21961CA-46A0-4F2E-66E6-6E182D7CD9CA}"/>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Traditional Attack Surface</a:t>
            </a:r>
          </a:p>
        </p:txBody>
      </p:sp>
      <p:pic>
        <p:nvPicPr>
          <p:cNvPr id="2" name="Imagen 1">
            <a:extLst>
              <a:ext uri="{FF2B5EF4-FFF2-40B4-BE49-F238E27FC236}">
                <a16:creationId xmlns:a16="http://schemas.microsoft.com/office/drawing/2014/main" id="{230E0BFD-D4E3-0B67-6C2D-930D2FC82A2D}"/>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4043437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32</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49" y="300941"/>
            <a:ext cx="5427073"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5" name="Marcador de texto 2">
            <a:extLst>
              <a:ext uri="{FF2B5EF4-FFF2-40B4-BE49-F238E27FC236}">
                <a16:creationId xmlns:a16="http://schemas.microsoft.com/office/drawing/2014/main" id="{696AEFCB-30D0-AF39-8D8E-98A82E1FECAC}"/>
              </a:ext>
            </a:extLst>
          </p:cNvPr>
          <p:cNvSpPr txBox="1">
            <a:spLocks/>
          </p:cNvSpPr>
          <p:nvPr/>
        </p:nvSpPr>
        <p:spPr>
          <a:xfrm>
            <a:off x="1219942" y="417929"/>
            <a:ext cx="5734050"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Human Attack Surface Protected</a:t>
            </a:r>
          </a:p>
        </p:txBody>
      </p:sp>
      <p:pic>
        <p:nvPicPr>
          <p:cNvPr id="2" name="Imagen 1">
            <a:extLst>
              <a:ext uri="{FF2B5EF4-FFF2-40B4-BE49-F238E27FC236}">
                <a16:creationId xmlns:a16="http://schemas.microsoft.com/office/drawing/2014/main" id="{A701C3DF-B298-11E6-68FD-108F6152AAED}"/>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95933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33</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1C863187-2828-F4CE-F1A5-D9BCFACCC992}"/>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Threats</a:t>
            </a:r>
          </a:p>
        </p:txBody>
      </p:sp>
      <p:pic>
        <p:nvPicPr>
          <p:cNvPr id="2" name="Imagen 1">
            <a:extLst>
              <a:ext uri="{FF2B5EF4-FFF2-40B4-BE49-F238E27FC236}">
                <a16:creationId xmlns:a16="http://schemas.microsoft.com/office/drawing/2014/main" id="{F5A28ECD-16C6-4A61-2814-13FF80CBE557}"/>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560919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541583FC-CE92-7C2B-0CE5-7787F37BB727}"/>
              </a:ext>
            </a:extLst>
          </p:cNvPr>
          <p:cNvSpPr txBox="1"/>
          <p:nvPr/>
        </p:nvSpPr>
        <p:spPr>
          <a:xfrm>
            <a:off x="978794" y="5418031"/>
            <a:ext cx="8351185" cy="1200329"/>
          </a:xfrm>
          <a:prstGeom prst="rect">
            <a:avLst/>
          </a:prstGeom>
          <a:noFill/>
        </p:spPr>
        <p:txBody>
          <a:bodyPr wrap="square" rtlCol="0">
            <a:spAutoFit/>
          </a:bodyPr>
          <a:lstStyle/>
          <a:p>
            <a:r>
              <a:rPr lang="en-US" sz="7200" b="1" dirty="0">
                <a:solidFill>
                  <a:srgbClr val="56CDBA"/>
                </a:solidFill>
                <a:latin typeface="Navigo Black" panose="02070503070706040303" pitchFamily="18" charset="77"/>
              </a:rPr>
              <a:t>Thank you!!!</a:t>
            </a:r>
          </a:p>
        </p:txBody>
      </p:sp>
      <p:sp>
        <p:nvSpPr>
          <p:cNvPr id="13" name="Rectángulo 12">
            <a:extLst>
              <a:ext uri="{FF2B5EF4-FFF2-40B4-BE49-F238E27FC236}">
                <a16:creationId xmlns:a16="http://schemas.microsoft.com/office/drawing/2014/main" id="{D67A7998-18E0-6348-EAE5-17AE635A696D}"/>
              </a:ext>
            </a:extLst>
          </p:cNvPr>
          <p:cNvSpPr/>
          <p:nvPr/>
        </p:nvSpPr>
        <p:spPr>
          <a:xfrm>
            <a:off x="7920508" y="0"/>
            <a:ext cx="5147256" cy="6858000"/>
          </a:xfrm>
          <a:prstGeom prst="rect">
            <a:avLst/>
          </a:prstGeom>
          <a:solidFill>
            <a:srgbClr val="23264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14">
            <a:extLst>
              <a:ext uri="{FF2B5EF4-FFF2-40B4-BE49-F238E27FC236}">
                <a16:creationId xmlns:a16="http://schemas.microsoft.com/office/drawing/2014/main" id="{7D1CD696-60FB-80A1-8572-5F8F7D84EC05}"/>
              </a:ext>
            </a:extLst>
          </p:cNvPr>
          <p:cNvSpPr txBox="1"/>
          <p:nvPr/>
        </p:nvSpPr>
        <p:spPr>
          <a:xfrm>
            <a:off x="5060655" y="1259635"/>
            <a:ext cx="5331416" cy="2621230"/>
          </a:xfrm>
          <a:prstGeom prst="rect">
            <a:avLst/>
          </a:prstGeom>
          <a:noFill/>
        </p:spPr>
        <p:txBody>
          <a:bodyPr wrap="square" rtlCol="0">
            <a:spAutoFit/>
          </a:bodyPr>
          <a:lstStyle/>
          <a:p>
            <a:pPr>
              <a:lnSpc>
                <a:spcPts val="4600"/>
              </a:lnSpc>
            </a:pPr>
            <a:r>
              <a:rPr lang="en-US" sz="2800" b="1" dirty="0">
                <a:solidFill>
                  <a:schemeClr val="bg1"/>
                </a:solidFill>
                <a:latin typeface="Sofia Pro Bold" pitchFamily="2" charset="0"/>
              </a:rPr>
              <a:t>Visit us at</a:t>
            </a:r>
          </a:p>
          <a:p>
            <a:pPr>
              <a:lnSpc>
                <a:spcPts val="6180"/>
              </a:lnSpc>
            </a:pPr>
            <a:r>
              <a:rPr lang="en-US" sz="5400" b="1" dirty="0">
                <a:solidFill>
                  <a:schemeClr val="bg1"/>
                </a:solidFill>
                <a:latin typeface="Sofia Pro Bold" pitchFamily="2" charset="0"/>
              </a:rPr>
              <a:t>Start-up City</a:t>
            </a:r>
          </a:p>
          <a:p>
            <a:pPr>
              <a:lnSpc>
                <a:spcPts val="6180"/>
              </a:lnSpc>
            </a:pPr>
            <a:r>
              <a:rPr lang="en-US" sz="5400" b="1" dirty="0">
                <a:solidFill>
                  <a:schemeClr val="bg1"/>
                </a:solidFill>
                <a:latin typeface="Sofia Pro Bold" pitchFamily="2" charset="0"/>
              </a:rPr>
              <a:t>Booth SC110</a:t>
            </a:r>
          </a:p>
          <a:p>
            <a:endParaRPr lang="en-US" dirty="0"/>
          </a:p>
        </p:txBody>
      </p:sp>
      <p:sp>
        <p:nvSpPr>
          <p:cNvPr id="17" name="CuadroTexto 16">
            <a:extLst>
              <a:ext uri="{FF2B5EF4-FFF2-40B4-BE49-F238E27FC236}">
                <a16:creationId xmlns:a16="http://schemas.microsoft.com/office/drawing/2014/main" id="{F2AE15F3-3E5A-851F-A15D-532736A5DF85}"/>
              </a:ext>
            </a:extLst>
          </p:cNvPr>
          <p:cNvSpPr txBox="1"/>
          <p:nvPr/>
        </p:nvSpPr>
        <p:spPr>
          <a:xfrm>
            <a:off x="5135726" y="3670477"/>
            <a:ext cx="5005952" cy="1261884"/>
          </a:xfrm>
          <a:prstGeom prst="rect">
            <a:avLst/>
          </a:prstGeom>
          <a:noFill/>
        </p:spPr>
        <p:txBody>
          <a:bodyPr wrap="square" rtlCol="0">
            <a:spAutoFit/>
          </a:bodyPr>
          <a:lstStyle/>
          <a:p>
            <a:r>
              <a:rPr lang="es-ES" sz="2800" b="1" dirty="0" err="1">
                <a:solidFill>
                  <a:schemeClr val="bg1"/>
                </a:solidFill>
                <a:latin typeface="Sofia Pro Bold" pitchFamily="2" charset="0"/>
              </a:rPr>
              <a:t>Contact</a:t>
            </a:r>
            <a:r>
              <a:rPr lang="es-ES" sz="2800" b="1" dirty="0">
                <a:solidFill>
                  <a:schemeClr val="bg1"/>
                </a:solidFill>
                <a:latin typeface="Sofia Pro Bold" pitchFamily="2" charset="0"/>
              </a:rPr>
              <a:t> :</a:t>
            </a:r>
          </a:p>
          <a:p>
            <a:r>
              <a:rPr lang="es-ES" sz="2400" b="0" i="0" dirty="0">
                <a:solidFill>
                  <a:schemeClr val="bg1"/>
                </a:solidFill>
                <a:effectLst/>
                <a:latin typeface="Sofia Pro Medium" panose="020B0000000000000000" pitchFamily="34" charset="0"/>
              </a:rPr>
              <a:t>833.422.5900</a:t>
            </a:r>
          </a:p>
          <a:p>
            <a:r>
              <a:rPr lang="es-ES" sz="2400" b="0" i="0" dirty="0">
                <a:solidFill>
                  <a:schemeClr val="bg1"/>
                </a:solidFill>
                <a:effectLst/>
                <a:latin typeface="Sofia Pro Medium" panose="020B0000000000000000" pitchFamily="34" charset="0"/>
                <a:hlinkClick r:id="rId2">
                  <a:extLst>
                    <a:ext uri="{A12FA001-AC4F-418D-AE19-62706E023703}">
                      <ahyp:hlinkClr xmlns:ahyp="http://schemas.microsoft.com/office/drawing/2018/hyperlinkcolor" val="tx"/>
                    </a:ext>
                  </a:extLst>
                </a:hlinkClick>
              </a:rPr>
              <a:t>steve@hacknotice.com</a:t>
            </a:r>
            <a:endParaRPr lang="es-ES" sz="2400" b="0" i="0" dirty="0">
              <a:solidFill>
                <a:schemeClr val="bg1"/>
              </a:solidFill>
              <a:effectLst/>
              <a:latin typeface="Sofia Pro Medium" panose="020B0000000000000000" pitchFamily="34" charset="0"/>
            </a:endParaRPr>
          </a:p>
        </p:txBody>
      </p:sp>
      <p:sp>
        <p:nvSpPr>
          <p:cNvPr id="19" name="CuadroTexto 18">
            <a:extLst>
              <a:ext uri="{FF2B5EF4-FFF2-40B4-BE49-F238E27FC236}">
                <a16:creationId xmlns:a16="http://schemas.microsoft.com/office/drawing/2014/main" id="{AB2D6C29-1A73-5D05-043B-54C3BB6A6A70}"/>
              </a:ext>
            </a:extLst>
          </p:cNvPr>
          <p:cNvSpPr txBox="1"/>
          <p:nvPr/>
        </p:nvSpPr>
        <p:spPr>
          <a:xfrm>
            <a:off x="1005144" y="4800605"/>
            <a:ext cx="3196911" cy="461665"/>
          </a:xfrm>
          <a:prstGeom prst="rect">
            <a:avLst/>
          </a:prstGeom>
          <a:noFill/>
        </p:spPr>
        <p:txBody>
          <a:bodyPr wrap="square" rtlCol="0">
            <a:spAutoFit/>
          </a:bodyPr>
          <a:lstStyle/>
          <a:p>
            <a:r>
              <a:rPr lang="en-US" sz="2300" b="1" dirty="0">
                <a:solidFill>
                  <a:schemeClr val="bg1"/>
                </a:solidFill>
                <a:effectLst/>
                <a:latin typeface="Sofia Pro Bold" pitchFamily="2" charset="0"/>
              </a:rPr>
              <a:t>Questions? Let’s talk!</a:t>
            </a:r>
            <a:endParaRPr lang="en-US" sz="2300" b="1" dirty="0">
              <a:solidFill>
                <a:schemeClr val="bg1"/>
              </a:solidFill>
              <a:latin typeface="Sofia Pro Bold" pitchFamily="2" charset="0"/>
            </a:endParaRPr>
          </a:p>
        </p:txBody>
      </p:sp>
      <p:pic>
        <p:nvPicPr>
          <p:cNvPr id="4" name="Imagen 3">
            <a:extLst>
              <a:ext uri="{FF2B5EF4-FFF2-40B4-BE49-F238E27FC236}">
                <a16:creationId xmlns:a16="http://schemas.microsoft.com/office/drawing/2014/main" id="{62EBA4BA-11C3-1824-D3B6-979A21D9CAF7}"/>
              </a:ext>
            </a:extLst>
          </p:cNvPr>
          <p:cNvPicPr>
            <a:picLocks noChangeAspect="1"/>
          </p:cNvPicPr>
          <p:nvPr/>
        </p:nvPicPr>
        <p:blipFill>
          <a:blip r:embed="rId3"/>
          <a:stretch>
            <a:fillRect/>
          </a:stretch>
        </p:blipFill>
        <p:spPr>
          <a:xfrm>
            <a:off x="80011" y="908100"/>
            <a:ext cx="4320540" cy="4143959"/>
          </a:xfrm>
          <a:prstGeom prst="rect">
            <a:avLst/>
          </a:prstGeom>
        </p:spPr>
      </p:pic>
      <p:pic>
        <p:nvPicPr>
          <p:cNvPr id="8" name="Imagen 7">
            <a:extLst>
              <a:ext uri="{FF2B5EF4-FFF2-40B4-BE49-F238E27FC236}">
                <a16:creationId xmlns:a16="http://schemas.microsoft.com/office/drawing/2014/main" id="{EB44EBFB-EA85-65FA-FC9A-62E3400B2D66}"/>
              </a:ext>
            </a:extLst>
          </p:cNvPr>
          <p:cNvPicPr>
            <a:picLocks noChangeAspect="1"/>
          </p:cNvPicPr>
          <p:nvPr/>
        </p:nvPicPr>
        <p:blipFill rotWithShape="1">
          <a:blip r:embed="rId4"/>
          <a:srcRect r="8609"/>
          <a:stretch/>
        </p:blipFill>
        <p:spPr>
          <a:xfrm>
            <a:off x="8066756" y="0"/>
            <a:ext cx="5005300" cy="6858000"/>
          </a:xfrm>
          <a:prstGeom prst="rect">
            <a:avLst/>
          </a:prstGeom>
        </p:spPr>
      </p:pic>
    </p:spTree>
    <p:extLst>
      <p:ext uri="{BB962C8B-B14F-4D97-AF65-F5344CB8AC3E}">
        <p14:creationId xmlns:p14="http://schemas.microsoft.com/office/powerpoint/2010/main" val="320406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0A4B4-4D32-1572-9D28-E28B90E476BF}"/>
              </a:ext>
            </a:extLst>
          </p:cNvPr>
          <p:cNvSpPr txBox="1"/>
          <p:nvPr/>
        </p:nvSpPr>
        <p:spPr>
          <a:xfrm>
            <a:off x="1092200" y="1661178"/>
            <a:ext cx="8186711" cy="4939814"/>
          </a:xfrm>
          <a:prstGeom prst="rect">
            <a:avLst/>
          </a:prstGeom>
          <a:noFill/>
        </p:spPr>
        <p:txBody>
          <a:bodyPr wrap="square" rtlCol="0">
            <a:spAutoFit/>
          </a:bodyPr>
          <a:lstStyle/>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a:t>
            </a:r>
            <a:r>
              <a:rPr lang="en-US" sz="1000" u="none" strike="noStrike" dirty="0" err="1">
                <a:solidFill>
                  <a:schemeClr val="bg1"/>
                </a:solidFill>
                <a:effectLst/>
                <a:latin typeface="Sofia Pro Regular" pitchFamily="2" charset="0"/>
              </a:rPr>
              <a:t>PurpleSec</a:t>
            </a:r>
            <a:r>
              <a:rPr lang="en-US" sz="1000" u="none" strike="noStrike" dirty="0">
                <a:solidFill>
                  <a:schemeClr val="bg1"/>
                </a:solidFill>
                <a:effectLst/>
                <a:latin typeface="Sofia Pro Regular" pitchFamily="2" charset="0"/>
              </a:rPr>
              <a:t>. “2023 Cyber Security Statistics Trends &amp; Data,” 2023. </a:t>
            </a:r>
            <a:r>
              <a:rPr lang="en-US" sz="1000" u="none" strike="noStrike" dirty="0">
                <a:solidFill>
                  <a:schemeClr val="bg1"/>
                </a:solidFill>
                <a:effectLst/>
                <a:latin typeface="Sofia Pro Regular" pitchFamily="2" charset="0"/>
                <a:hlinkClick r:id="rId2">
                  <a:extLst>
                    <a:ext uri="{A12FA001-AC4F-418D-AE19-62706E023703}">
                      <ahyp:hlinkClr xmlns:ahyp="http://schemas.microsoft.com/office/drawing/2018/hyperlinkcolor" val="tx"/>
                    </a:ext>
                  </a:extLst>
                </a:hlinkClick>
              </a:rPr>
              <a:t>https://purplesec.us/resources/cyber-security-statistics/</a:t>
            </a:r>
            <a:r>
              <a:rPr lang="en-US" sz="1000" u="none"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Perception Point. “BYOD Security: Threats, Security Measures and Best Practices,” 2023. </a:t>
            </a:r>
            <a:r>
              <a:rPr lang="en-US" sz="1000" u="none" strike="noStrike" dirty="0">
                <a:solidFill>
                  <a:schemeClr val="bg1"/>
                </a:solidFill>
                <a:effectLst/>
                <a:latin typeface="Sofia Pro Regular" pitchFamily="2" charset="0"/>
                <a:hlinkClick r:id="rId3">
                  <a:extLst>
                    <a:ext uri="{A12FA001-AC4F-418D-AE19-62706E023703}">
                      <ahyp:hlinkClr xmlns:ahyp="http://schemas.microsoft.com/office/drawing/2018/hyperlinkcolor" val="tx"/>
                    </a:ext>
                  </a:extLst>
                </a:hlinkClick>
              </a:rPr>
              <a:t>https://perception-point.io/byod-security-threats-security-measures-and-best-practices/</a:t>
            </a:r>
            <a:r>
              <a:rPr lang="en-US" sz="1000" u="none"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Gartner, Inc.. “Gartner Predicts Nearly Half of Cybersecurity Leaders Will Change Jobs by 2025,” July 31, 2023. </a:t>
            </a:r>
            <a:r>
              <a:rPr lang="en-US" sz="1000" u="none" strike="noStrike" dirty="0">
                <a:solidFill>
                  <a:schemeClr val="bg1"/>
                </a:solidFill>
                <a:effectLst/>
                <a:latin typeface="Sofia Pro Regular" pitchFamily="2" charset="0"/>
                <a:hlinkClick r:id="rId4">
                  <a:extLst>
                    <a:ext uri="{A12FA001-AC4F-418D-AE19-62706E023703}">
                      <ahyp:hlinkClr xmlns:ahyp="http://schemas.microsoft.com/office/drawing/2018/hyperlinkcolor" val="tx"/>
                    </a:ext>
                  </a:extLst>
                </a:hlinkClick>
              </a:rPr>
              <a:t>https://www.gartner.com/en/newsroom/press-releases/2023-02-22-gartner-predicts-nearly-half-of-cybersecurity-leaders-will-change-jobs-by-2025</a:t>
            </a:r>
            <a:r>
              <a:rPr lang="en-US" sz="1000" u="none"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Deepti Gopal, Leigh McMullen, Andrew Walls, Richard </a:t>
            </a:r>
            <a:r>
              <a:rPr lang="en-US" sz="1000" u="none" strike="noStrike" dirty="0" err="1">
                <a:solidFill>
                  <a:schemeClr val="bg1"/>
                </a:solidFill>
                <a:effectLst/>
                <a:latin typeface="Sofia Pro Regular" pitchFamily="2" charset="0"/>
              </a:rPr>
              <a:t>Addiscott</a:t>
            </a:r>
            <a:r>
              <a:rPr lang="en-US" sz="1000" u="none" strike="noStrike" dirty="0">
                <a:solidFill>
                  <a:schemeClr val="bg1"/>
                </a:solidFill>
                <a:effectLst/>
                <a:latin typeface="Sofia Pro Regular" pitchFamily="2" charset="0"/>
              </a:rPr>
              <a:t>, Paul Furtado, Craig Porter, Oscar </a:t>
            </a:r>
            <a:r>
              <a:rPr lang="en-US" sz="1000" u="none" strike="noStrike" dirty="0" err="1">
                <a:solidFill>
                  <a:schemeClr val="bg1"/>
                </a:solidFill>
                <a:effectLst/>
                <a:latin typeface="Sofia Pro Regular" pitchFamily="2" charset="0"/>
              </a:rPr>
              <a:t>Isaka</a:t>
            </a:r>
            <a:r>
              <a:rPr lang="en-US" sz="1000" u="none" strike="noStrike" dirty="0">
                <a:solidFill>
                  <a:schemeClr val="bg1"/>
                </a:solidFill>
                <a:effectLst/>
                <a:latin typeface="Sofia Pro Regular" pitchFamily="2" charset="0"/>
              </a:rPr>
              <a:t>, Charlie </a:t>
            </a:r>
            <a:r>
              <a:rPr lang="en-US" sz="1000" u="none" strike="noStrike" dirty="0" err="1">
                <a:solidFill>
                  <a:schemeClr val="bg1"/>
                </a:solidFill>
                <a:effectLst/>
                <a:latin typeface="Sofia Pro Regular" pitchFamily="2" charset="0"/>
              </a:rPr>
              <a:t>Winckless</a:t>
            </a:r>
            <a:r>
              <a:rPr lang="en-US" sz="1000" u="none" strike="noStrike" dirty="0">
                <a:solidFill>
                  <a:schemeClr val="bg1"/>
                </a:solidFill>
                <a:effectLst/>
                <a:latin typeface="Sofia Pro Regular" pitchFamily="2" charset="0"/>
              </a:rPr>
              <a:t>. “Predicts 2023: Cybersecurity Industry Focuses on the Human Deal,” Gartner, Inc., 25 Jan 2023. </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Security Intelligence. “Improving Your Security Awareness Campaigns With Behavioral Science,” 24 June 2015 </a:t>
            </a:r>
            <a:r>
              <a:rPr lang="en-US" sz="1000" u="none" strike="noStrike" dirty="0">
                <a:solidFill>
                  <a:schemeClr val="bg1"/>
                </a:solidFill>
                <a:effectLst/>
                <a:latin typeface="Sofia Pro Regular" pitchFamily="2" charset="0"/>
                <a:hlinkClick r:id="rId5">
                  <a:extLst>
                    <a:ext uri="{A12FA001-AC4F-418D-AE19-62706E023703}">
                      <ahyp:hlinkClr xmlns:ahyp="http://schemas.microsoft.com/office/drawing/2018/hyperlinkcolor" val="tx"/>
                    </a:ext>
                  </a:extLst>
                </a:hlinkClick>
              </a:rPr>
              <a:t>https://securityintelligence.com/improving-your-security-awareness-campaigns-examples-from-behavioral-science/</a:t>
            </a:r>
            <a:r>
              <a:rPr lang="en-US" sz="1000" u="none"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Picnic. “Threat-Informed Defense for Human Attack Surface.” Picnic, 27 April 2023. </a:t>
            </a:r>
            <a:r>
              <a:rPr lang="en-US" sz="1000" u="sng" strike="noStrike" dirty="0">
                <a:solidFill>
                  <a:schemeClr val="bg1"/>
                </a:solidFill>
                <a:effectLst/>
                <a:latin typeface="Sofia Pro Regular" pitchFamily="2" charset="0"/>
              </a:rPr>
              <a:t>https://</a:t>
            </a:r>
            <a:r>
              <a:rPr lang="en-US" sz="1000" u="sng" strike="noStrike" dirty="0" err="1">
                <a:solidFill>
                  <a:schemeClr val="bg1"/>
                </a:solidFill>
                <a:effectLst/>
                <a:latin typeface="Sofia Pro Regular" pitchFamily="2" charset="0"/>
              </a:rPr>
              <a:t>getpicnic.com</a:t>
            </a:r>
            <a:r>
              <a:rPr lang="en-US" sz="1000" u="sng" strike="noStrike" dirty="0">
                <a:solidFill>
                  <a:schemeClr val="bg1"/>
                </a:solidFill>
                <a:effectLst/>
                <a:latin typeface="Sofia Pro Regular" pitchFamily="2" charset="0"/>
              </a:rPr>
              <a:t>/2023/04/27/threat-informed-defense-for-human-attack-surface-mapping-threat-intelligence-to-target-intelligence/</a:t>
            </a:r>
            <a:r>
              <a:rPr lang="en-US" sz="1000"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Abnormal. “Data Shows 28% of BEC Attacks Opened by Employees,” 2023. </a:t>
            </a:r>
            <a:r>
              <a:rPr lang="en-US" sz="1000" u="sng" strike="noStrike" dirty="0">
                <a:solidFill>
                  <a:schemeClr val="bg1"/>
                </a:solidFill>
                <a:effectLst/>
                <a:latin typeface="Sofia Pro Regular" pitchFamily="2" charset="0"/>
                <a:hlinkClick r:id="rId6">
                  <a:extLst>
                    <a:ext uri="{A12FA001-AC4F-418D-AE19-62706E023703}">
                      <ahyp:hlinkClr xmlns:ahyp="http://schemas.microsoft.com/office/drawing/2018/hyperlinkcolor" val="tx"/>
                    </a:ext>
                  </a:extLst>
                </a:hlinkClick>
              </a:rPr>
              <a:t>https://abnormalsecurity.com/resources/h1-2023-report-employee-open-rates</a:t>
            </a:r>
            <a:r>
              <a:rPr lang="en-US" sz="1000" u="none" strike="noStrike" dirty="0">
                <a:solidFill>
                  <a:schemeClr val="bg1"/>
                </a:solidFill>
                <a:effectLst/>
                <a:latin typeface="Sofia Pro Regular" pitchFamily="2" charset="0"/>
              </a:rPr>
              <a:t>. </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a:t>
            </a:r>
            <a:r>
              <a:rPr lang="en-US" sz="1000" u="none" strike="noStrike" dirty="0" err="1">
                <a:solidFill>
                  <a:schemeClr val="bg1"/>
                </a:solidFill>
                <a:effectLst/>
                <a:latin typeface="Sofia Pro Regular" pitchFamily="2" charset="0"/>
              </a:rPr>
              <a:t>SpyCloud</a:t>
            </a:r>
            <a:r>
              <a:rPr lang="en-US" sz="1000" u="none" strike="noStrike" dirty="0">
                <a:solidFill>
                  <a:schemeClr val="bg1"/>
                </a:solidFill>
                <a:effectLst/>
                <a:latin typeface="Sofia Pro Regular" pitchFamily="2" charset="0"/>
              </a:rPr>
              <a:t>, Team. “2023 Cybersecurity Industry Statistics: ATO, Ransomware, Breaches.” </a:t>
            </a:r>
            <a:r>
              <a:rPr lang="en-US" sz="1000" u="none" strike="noStrike" dirty="0" err="1">
                <a:solidFill>
                  <a:schemeClr val="bg1"/>
                </a:solidFill>
                <a:effectLst/>
                <a:latin typeface="Sofia Pro Regular" pitchFamily="2" charset="0"/>
              </a:rPr>
              <a:t>SpyCloud</a:t>
            </a:r>
            <a:r>
              <a:rPr lang="en-US" sz="1000" u="none" strike="noStrike" dirty="0">
                <a:solidFill>
                  <a:schemeClr val="bg1"/>
                </a:solidFill>
                <a:effectLst/>
                <a:latin typeface="Sofia Pro Regular" pitchFamily="2" charset="0"/>
              </a:rPr>
              <a:t>, 15 June 2023. </a:t>
            </a:r>
            <a:r>
              <a:rPr lang="en-US" sz="1000" u="sng" strike="noStrike" dirty="0">
                <a:solidFill>
                  <a:schemeClr val="bg1"/>
                </a:solidFill>
                <a:effectLst/>
                <a:latin typeface="Sofia Pro Regular" pitchFamily="2" charset="0"/>
              </a:rPr>
              <a:t>https://</a:t>
            </a:r>
            <a:r>
              <a:rPr lang="en-US" sz="1000" u="sng" strike="noStrike" dirty="0" err="1">
                <a:solidFill>
                  <a:schemeClr val="bg1"/>
                </a:solidFill>
                <a:effectLst/>
                <a:latin typeface="Sofia Pro Regular" pitchFamily="2" charset="0"/>
              </a:rPr>
              <a:t>spycloud.com</a:t>
            </a:r>
            <a:r>
              <a:rPr lang="en-US" sz="1000" u="sng" strike="noStrike" dirty="0">
                <a:solidFill>
                  <a:schemeClr val="bg1"/>
                </a:solidFill>
                <a:effectLst/>
                <a:latin typeface="Sofia Pro Regular" pitchFamily="2" charset="0"/>
              </a:rPr>
              <a:t>/blog/2023-cybersecurity-industry-statistics-account-takeover-ransomware-data-breaches-bec-fraud/</a:t>
            </a:r>
            <a:r>
              <a:rPr lang="en-US" sz="1000"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Microsoft Stories. “Microsoft Cyber Signals Report Highlights Spike in Cybercriminal Activity around Business Email Compromise - Microsoft Stories Asia.” Microsoft Stories Asia, 22 May 2023. </a:t>
            </a:r>
            <a:r>
              <a:rPr lang="en-US" sz="1000" u="none" strike="noStrike" dirty="0">
                <a:solidFill>
                  <a:schemeClr val="bg1"/>
                </a:solidFill>
                <a:effectLst/>
                <a:latin typeface="Sofia Pro Regular" pitchFamily="2" charset="0"/>
                <a:hlinkClick r:id="rId7">
                  <a:extLst>
                    <a:ext uri="{A12FA001-AC4F-418D-AE19-62706E023703}">
                      <ahyp:hlinkClr xmlns:ahyp="http://schemas.microsoft.com/office/drawing/2018/hyperlinkcolor" val="tx"/>
                    </a:ext>
                  </a:extLst>
                </a:hlinkClick>
              </a:rPr>
              <a:t>https://news.microsoft.com/apac/2023/05/22/microsoft-cyber-signals-report-highlights-spike-in-cybercriminal-activity-around-business-email-compromise/</a:t>
            </a:r>
            <a:r>
              <a:rPr lang="en-US" sz="1000" u="none" strike="noStrike" dirty="0">
                <a:solidFill>
                  <a:schemeClr val="bg1"/>
                </a:solidFill>
                <a:effectLst/>
                <a:latin typeface="Sofia Pro Regular" pitchFamily="2" charset="0"/>
              </a:rPr>
              <a:t>.</a:t>
            </a:r>
          </a:p>
          <a:p>
            <a:pPr rtl="0" fontAlgn="base">
              <a:spcBef>
                <a:spcPts val="0"/>
              </a:spcBef>
              <a:spcAft>
                <a:spcPts val="1000"/>
              </a:spcAft>
              <a:buFont typeface="+mj-lt"/>
              <a:buAutoNum type="arabicPeriod"/>
            </a:pPr>
            <a:r>
              <a:rPr lang="en-US" sz="1000" u="none" strike="noStrike" dirty="0">
                <a:solidFill>
                  <a:schemeClr val="bg1"/>
                </a:solidFill>
                <a:effectLst/>
                <a:latin typeface="Sofia Pro Regular" pitchFamily="2" charset="0"/>
              </a:rPr>
              <a:t> Black Kite. “2022 Third-Party Breach Report,” Black Kite, 2022. </a:t>
            </a:r>
            <a:r>
              <a:rPr lang="en-US" sz="1000" u="none" strike="noStrike" dirty="0">
                <a:solidFill>
                  <a:schemeClr val="bg1"/>
                </a:solidFill>
                <a:effectLst/>
                <a:latin typeface="Sofia Pro Regular" pitchFamily="2" charset="0"/>
                <a:hlinkClick r:id="rId8">
                  <a:extLst>
                    <a:ext uri="{A12FA001-AC4F-418D-AE19-62706E023703}">
                      <ahyp:hlinkClr xmlns:ahyp="http://schemas.microsoft.com/office/drawing/2018/hyperlinkcolor" val="tx"/>
                    </a:ext>
                  </a:extLst>
                </a:hlinkClick>
              </a:rPr>
              <a:t>https://blackkite.com/wp-content/uploads/2022/01/Third-Party-Breach-Report-2022.pdf</a:t>
            </a:r>
            <a:r>
              <a:rPr lang="en-US" sz="1000" dirty="0">
                <a:solidFill>
                  <a:schemeClr val="bg1"/>
                </a:solidFill>
                <a:latin typeface="Sofia Pro Regular" pitchFamily="2" charset="0"/>
              </a:rPr>
              <a:t>.</a:t>
            </a:r>
            <a:br>
              <a:rPr lang="en-US" sz="1000" dirty="0">
                <a:solidFill>
                  <a:schemeClr val="bg1"/>
                </a:solidFill>
                <a:effectLst/>
                <a:latin typeface="Sofia Pro Regular" pitchFamily="2" charset="0"/>
              </a:rPr>
            </a:br>
            <a:br>
              <a:rPr lang="en-US" sz="1000" b="0" dirty="0">
                <a:solidFill>
                  <a:schemeClr val="bg1"/>
                </a:solidFill>
                <a:effectLst/>
              </a:rPr>
            </a:br>
            <a:br>
              <a:rPr lang="en-US" sz="1000" b="0" dirty="0">
                <a:solidFill>
                  <a:schemeClr val="bg1"/>
                </a:solidFill>
                <a:effectLst/>
              </a:rPr>
            </a:br>
            <a:endParaRPr lang="en-US" sz="1000" dirty="0">
              <a:solidFill>
                <a:schemeClr val="bg1"/>
              </a:solidFill>
            </a:endParaRPr>
          </a:p>
        </p:txBody>
      </p:sp>
      <p:sp>
        <p:nvSpPr>
          <p:cNvPr id="6" name="Title 2">
            <a:extLst>
              <a:ext uri="{FF2B5EF4-FFF2-40B4-BE49-F238E27FC236}">
                <a16:creationId xmlns:a16="http://schemas.microsoft.com/office/drawing/2014/main" id="{9F91C60C-F510-4B1A-E31A-290268676BC5}"/>
              </a:ext>
            </a:extLst>
          </p:cNvPr>
          <p:cNvSpPr txBox="1">
            <a:spLocks/>
          </p:cNvSpPr>
          <p:nvPr/>
        </p:nvSpPr>
        <p:spPr>
          <a:xfrm>
            <a:off x="4186144" y="784006"/>
            <a:ext cx="4759037" cy="4149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i="0" kern="1200">
                <a:solidFill>
                  <a:schemeClr val="bg1"/>
                </a:solidFill>
                <a:latin typeface="Navigo" panose="02070503070706040303" pitchFamily="18" charset="77"/>
                <a:ea typeface="Navigo" panose="02070503070706040303" pitchFamily="18" charset="77"/>
                <a:cs typeface="+mj-cs"/>
              </a:defRPr>
            </a:lvl1pPr>
          </a:lstStyle>
          <a:p>
            <a:r>
              <a:rPr lang="en-US" sz="4800"/>
              <a:t>References</a:t>
            </a:r>
            <a:endParaRPr lang="en-US" sz="4800" dirty="0"/>
          </a:p>
        </p:txBody>
      </p:sp>
    </p:spTree>
    <p:extLst>
      <p:ext uri="{BB962C8B-B14F-4D97-AF65-F5344CB8AC3E}">
        <p14:creationId xmlns:p14="http://schemas.microsoft.com/office/powerpoint/2010/main" val="3018981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0A4B4-4D32-1572-9D28-E28B90E476BF}"/>
              </a:ext>
            </a:extLst>
          </p:cNvPr>
          <p:cNvSpPr txBox="1"/>
          <p:nvPr/>
        </p:nvSpPr>
        <p:spPr>
          <a:xfrm>
            <a:off x="1092201" y="1666860"/>
            <a:ext cx="8122920" cy="6196568"/>
          </a:xfrm>
          <a:prstGeom prst="rect">
            <a:avLst/>
          </a:prstGeom>
          <a:noFill/>
        </p:spPr>
        <p:txBody>
          <a:bodyPr wrap="square" rtlCol="0">
            <a:spAutoFit/>
          </a:bodyPr>
          <a:lstStyle/>
          <a:p>
            <a:pPr rtl="0" fontAlgn="base">
              <a:spcBef>
                <a:spcPts val="0"/>
              </a:spcBef>
              <a:spcAft>
                <a:spcPts val="1000"/>
              </a:spcAft>
            </a:pPr>
            <a:r>
              <a:rPr lang="en-US" sz="1000" u="none" strike="noStrike" dirty="0">
                <a:solidFill>
                  <a:schemeClr val="bg1"/>
                </a:solidFill>
                <a:effectLst/>
                <a:latin typeface="Sofia Pro Regular" pitchFamily="2" charset="0"/>
              </a:rPr>
              <a:t>11. James, Nivedita. “47 Third Party Data Breach Statistics: The Numbers You Need to Know.” Astra Security Blog, January 6, 2023. </a:t>
            </a:r>
            <a:r>
              <a:rPr lang="en-US" sz="1000" u="none" strike="noStrike" dirty="0">
                <a:solidFill>
                  <a:schemeClr val="bg1"/>
                </a:solidFill>
                <a:effectLst/>
                <a:latin typeface="Sofia Pro Regular" pitchFamily="2" charset="0"/>
                <a:hlinkClick r:id="rId2">
                  <a:extLst>
                    <a:ext uri="{A12FA001-AC4F-418D-AE19-62706E023703}">
                      <ahyp:hlinkClr xmlns:ahyp="http://schemas.microsoft.com/office/drawing/2018/hyperlinkcolor" val="tx"/>
                    </a:ext>
                  </a:extLst>
                </a:hlinkClick>
              </a:rPr>
              <a:t>https://www.getastra.com/blog/security-audit/third-party-data-breach-statistics/</a:t>
            </a:r>
            <a:r>
              <a:rPr lang="en-US" sz="1000" u="none" strike="noStrike" dirty="0">
                <a:solidFill>
                  <a:schemeClr val="bg1"/>
                </a:solidFill>
                <a:effectLst/>
                <a:latin typeface="Sofia Pro Regular" pitchFamily="2" charset="0"/>
              </a:rPr>
              <a:t>.</a:t>
            </a:r>
          </a:p>
          <a:p>
            <a:pPr rtl="0" fontAlgn="base">
              <a:spcBef>
                <a:spcPts val="0"/>
              </a:spcBef>
              <a:spcAft>
                <a:spcPts val="1000"/>
              </a:spcAft>
            </a:pPr>
            <a:r>
              <a:rPr lang="en-US" sz="1000" dirty="0">
                <a:solidFill>
                  <a:schemeClr val="bg1"/>
                </a:solidFill>
                <a:latin typeface="Sofia Pro Regular" pitchFamily="2" charset="0"/>
              </a:rPr>
              <a:t>12. </a:t>
            </a:r>
            <a:r>
              <a:rPr lang="en-US" sz="1000" u="none" strike="noStrike" dirty="0" err="1">
                <a:solidFill>
                  <a:schemeClr val="bg1"/>
                </a:solidFill>
                <a:effectLst/>
                <a:latin typeface="Sofia Pro Regular" pitchFamily="2" charset="0"/>
              </a:rPr>
              <a:t>Resmo</a:t>
            </a:r>
            <a:r>
              <a:rPr lang="en-US" sz="1000" u="none" strike="noStrike" dirty="0">
                <a:solidFill>
                  <a:schemeClr val="bg1"/>
                </a:solidFill>
                <a:effectLst/>
                <a:latin typeface="Sofia Pro Regular" pitchFamily="2" charset="0"/>
              </a:rPr>
              <a:t>. “40+ Third-Party Data Breach Statistics for 2023 | </a:t>
            </a:r>
            <a:r>
              <a:rPr lang="en-US" sz="1000" u="none" strike="noStrike" dirty="0" err="1">
                <a:solidFill>
                  <a:schemeClr val="bg1"/>
                </a:solidFill>
                <a:effectLst/>
                <a:latin typeface="Sofia Pro Regular" pitchFamily="2" charset="0"/>
              </a:rPr>
              <a:t>Resmo</a:t>
            </a:r>
            <a:r>
              <a:rPr lang="en-US" sz="1000" u="none" strike="noStrike" dirty="0">
                <a:solidFill>
                  <a:schemeClr val="bg1"/>
                </a:solidFill>
                <a:effectLst/>
                <a:latin typeface="Sofia Pro Regular" pitchFamily="2" charset="0"/>
              </a:rPr>
              <a:t>,” 2023. </a:t>
            </a:r>
            <a:r>
              <a:rPr lang="en-US" sz="1000" u="none" strike="noStrike" dirty="0">
                <a:solidFill>
                  <a:schemeClr val="bg1"/>
                </a:solidFill>
                <a:effectLst/>
                <a:latin typeface="Sofia Pro Regular" pitchFamily="2" charset="0"/>
                <a:hlinkClick r:id="rId3">
                  <a:extLst>
                    <a:ext uri="{A12FA001-AC4F-418D-AE19-62706E023703}">
                      <ahyp:hlinkClr xmlns:ahyp="http://schemas.microsoft.com/office/drawing/2018/hyperlinkcolor" val="tx"/>
                    </a:ext>
                  </a:extLst>
                </a:hlinkClick>
              </a:rPr>
              <a:t>https://www.resmo.com/blog/third-party-data-breach-statistics</a:t>
            </a:r>
            <a:r>
              <a:rPr lang="en-US" sz="1000" u="none" strike="noStrike" dirty="0">
                <a:solidFill>
                  <a:schemeClr val="bg1"/>
                </a:solidFill>
                <a:effectLst/>
                <a:latin typeface="Sofia Pro Regular" pitchFamily="2" charset="0"/>
              </a:rPr>
              <a:t>. (Citing Gartner, Inc.) </a:t>
            </a:r>
          </a:p>
          <a:p>
            <a:pPr rtl="0" fontAlgn="base">
              <a:spcBef>
                <a:spcPts val="0"/>
              </a:spcBef>
              <a:spcAft>
                <a:spcPts val="1000"/>
              </a:spcAft>
            </a:pPr>
            <a:r>
              <a:rPr lang="en-US" sz="1000" u="none" strike="noStrike" dirty="0">
                <a:solidFill>
                  <a:schemeClr val="bg1"/>
                </a:solidFill>
                <a:effectLst/>
                <a:latin typeface="Sofia Pro Regular" pitchFamily="2" charset="0"/>
              </a:rPr>
              <a:t>13. Sift Resources. “Q3 2021 Digital Trust &amp; Safety Index,” 2023. </a:t>
            </a:r>
            <a:r>
              <a:rPr lang="en-US" sz="1000" u="none" strike="noStrike" dirty="0">
                <a:solidFill>
                  <a:schemeClr val="bg1"/>
                </a:solidFill>
                <a:effectLst/>
                <a:latin typeface="Sofia Pro Regular" pitchFamily="2" charset="0"/>
                <a:hlinkClick r:id="rId4">
                  <a:extLst>
                    <a:ext uri="{A12FA001-AC4F-418D-AE19-62706E023703}">
                      <ahyp:hlinkClr xmlns:ahyp="http://schemas.microsoft.com/office/drawing/2018/hyperlinkcolor" val="tx"/>
                    </a:ext>
                  </a:extLst>
                </a:hlinkClick>
              </a:rPr>
              <a:t>https://resources.sift.com/ebook/q3-2021-digital-trust-safety-index-battling-new-breed-account-takeover/</a:t>
            </a:r>
            <a:r>
              <a:rPr lang="en-US" sz="1000" u="none" strike="noStrike" dirty="0">
                <a:solidFill>
                  <a:schemeClr val="bg1"/>
                </a:solidFill>
                <a:effectLst/>
                <a:latin typeface="Sofia Pro Regular" pitchFamily="2" charset="0"/>
              </a:rPr>
              <a:t>.</a:t>
            </a:r>
          </a:p>
          <a:p>
            <a:pPr rtl="0" fontAlgn="base">
              <a:spcBef>
                <a:spcPts val="0"/>
              </a:spcBef>
              <a:spcAft>
                <a:spcPts val="1000"/>
              </a:spcAft>
            </a:pPr>
            <a:r>
              <a:rPr lang="en-US" sz="1000" u="none" strike="noStrike" dirty="0">
                <a:solidFill>
                  <a:schemeClr val="bg1"/>
                </a:solidFill>
                <a:effectLst/>
                <a:latin typeface="Sofia Pro Regular" pitchFamily="2" charset="0"/>
              </a:rPr>
              <a:t>14. Javelin. “Identity Fraud Losses Total $52 Billion in 2021, Impacting 42 Million U.S. Adults,” 29 Mar 2022.  </a:t>
            </a:r>
            <a:r>
              <a:rPr lang="en-US" sz="1000" u="none" strike="noStrike" dirty="0">
                <a:solidFill>
                  <a:schemeClr val="bg1"/>
                </a:solidFill>
                <a:effectLst/>
                <a:latin typeface="Sofia Pro Regular" pitchFamily="2" charset="0"/>
                <a:hlinkClick r:id="rId5">
                  <a:extLst>
                    <a:ext uri="{A12FA001-AC4F-418D-AE19-62706E023703}">
                      <ahyp:hlinkClr xmlns:ahyp="http://schemas.microsoft.com/office/drawing/2018/hyperlinkcolor" val="tx"/>
                    </a:ext>
                  </a:extLst>
                </a:hlinkClick>
              </a:rPr>
              <a:t>https://javelinstrategy.com/press-release/identity-fraud-losses-total-52-billion-2021-impacting-42-million-us-adults</a:t>
            </a:r>
            <a:r>
              <a:rPr lang="en-US" sz="1000" u="none" strike="noStrike" dirty="0">
                <a:solidFill>
                  <a:schemeClr val="bg1"/>
                </a:solidFill>
                <a:effectLst/>
                <a:latin typeface="Sofia Pro Regular" pitchFamily="2" charset="0"/>
              </a:rPr>
              <a:t>.</a:t>
            </a:r>
          </a:p>
          <a:p>
            <a:pPr rtl="0" fontAlgn="base">
              <a:spcBef>
                <a:spcPts val="0"/>
              </a:spcBef>
              <a:spcAft>
                <a:spcPts val="1000"/>
              </a:spcAft>
            </a:pPr>
            <a:r>
              <a:rPr lang="en-US" sz="1000" u="none" strike="noStrike" dirty="0">
                <a:solidFill>
                  <a:schemeClr val="bg1"/>
                </a:solidFill>
                <a:effectLst/>
                <a:latin typeface="Sofia Pro Regular" pitchFamily="2" charset="0"/>
              </a:rPr>
              <a:t>15. </a:t>
            </a:r>
            <a:r>
              <a:rPr lang="en-US" sz="1000" u="none" strike="noStrike" dirty="0" err="1">
                <a:solidFill>
                  <a:schemeClr val="bg1"/>
                </a:solidFill>
                <a:effectLst/>
                <a:latin typeface="Sofia Pro Regular" pitchFamily="2" charset="0"/>
              </a:rPr>
              <a:t>Security.org</a:t>
            </a:r>
            <a:r>
              <a:rPr lang="en-US" sz="1000" u="none" strike="noStrike" dirty="0">
                <a:solidFill>
                  <a:schemeClr val="bg1"/>
                </a:solidFill>
                <a:effectLst/>
                <a:latin typeface="Sofia Pro Regular" pitchFamily="2" charset="0"/>
              </a:rPr>
              <a:t>. “Account Takeover 2021 Annual Report: Prevalence, Awareness and Prevention | </a:t>
            </a:r>
            <a:r>
              <a:rPr lang="en-US" sz="1000" u="none" strike="noStrike" dirty="0" err="1">
                <a:solidFill>
                  <a:schemeClr val="bg1"/>
                </a:solidFill>
                <a:effectLst/>
                <a:latin typeface="Sofia Pro Regular" pitchFamily="2" charset="0"/>
              </a:rPr>
              <a:t>Security.Org</a:t>
            </a:r>
            <a:r>
              <a:rPr lang="en-US" sz="1000" u="none" strike="noStrike" dirty="0">
                <a:solidFill>
                  <a:schemeClr val="bg1"/>
                </a:solidFill>
                <a:effectLst/>
                <a:latin typeface="Sofia Pro Regular" pitchFamily="2" charset="0"/>
              </a:rPr>
              <a:t>,” 2021.  https://</a:t>
            </a:r>
            <a:r>
              <a:rPr lang="en-US" sz="1000" u="none" strike="noStrike" dirty="0" err="1">
                <a:solidFill>
                  <a:schemeClr val="bg1"/>
                </a:solidFill>
                <a:effectLst/>
                <a:latin typeface="Sofia Pro Regular" pitchFamily="2" charset="0"/>
              </a:rPr>
              <a:t>www.security.org</a:t>
            </a:r>
            <a:r>
              <a:rPr lang="en-US" sz="1000" u="none" strike="noStrike" dirty="0">
                <a:solidFill>
                  <a:schemeClr val="bg1"/>
                </a:solidFill>
                <a:effectLst/>
                <a:latin typeface="Sofia Pro Regular" pitchFamily="2" charset="0"/>
              </a:rPr>
              <a:t>/digital-safety/account-takeover-annual-report/.</a:t>
            </a:r>
          </a:p>
          <a:p>
            <a:pPr rtl="0" fontAlgn="base">
              <a:spcBef>
                <a:spcPts val="0"/>
              </a:spcBef>
              <a:spcAft>
                <a:spcPts val="1000"/>
              </a:spcAft>
            </a:pPr>
            <a:r>
              <a:rPr lang="en-US" sz="1000" u="none" strike="noStrike" dirty="0">
                <a:solidFill>
                  <a:schemeClr val="bg1"/>
                </a:solidFill>
                <a:effectLst/>
                <a:latin typeface="Sofia Pro Regular" pitchFamily="2" charset="0"/>
              </a:rPr>
              <a:t>16. VentureBeat. “Report: Account Takeover Attacks Spike – Fraudsters Take Aim at Fintech and Crypto.” VentureBeat, 28 Nov 2022. </a:t>
            </a:r>
            <a:r>
              <a:rPr lang="en-US" sz="1000" u="none" strike="noStrike" dirty="0">
                <a:solidFill>
                  <a:schemeClr val="bg1"/>
                </a:solidFill>
                <a:effectLst/>
                <a:latin typeface="Sofia Pro Regular" pitchFamily="2" charset="0"/>
                <a:hlinkClick r:id="rId6">
                  <a:extLst>
                    <a:ext uri="{A12FA001-AC4F-418D-AE19-62706E023703}">
                      <ahyp:hlinkClr xmlns:ahyp="http://schemas.microsoft.com/office/drawing/2018/hyperlinkcolor" val="tx"/>
                    </a:ext>
                  </a:extLst>
                </a:hlinkClick>
              </a:rPr>
              <a:t>https://venturebeat.com/security/report-account-takeover-attacks-spike-fraudsters-take-aim-at-fintech-and-crypto/</a:t>
            </a:r>
            <a:r>
              <a:rPr lang="en-US" sz="1000" u="none" strike="noStrike" dirty="0">
                <a:solidFill>
                  <a:schemeClr val="bg1"/>
                </a:solidFill>
                <a:effectLst/>
                <a:latin typeface="Sofia Pro Regular" pitchFamily="2" charset="0"/>
              </a:rPr>
              <a:t>. (Citing Sift report)</a:t>
            </a:r>
          </a:p>
          <a:p>
            <a:pPr rtl="0" fontAlgn="base">
              <a:spcBef>
                <a:spcPts val="0"/>
              </a:spcBef>
              <a:spcAft>
                <a:spcPts val="1000"/>
              </a:spcAft>
            </a:pPr>
            <a:r>
              <a:rPr lang="en-US" sz="1000" u="none" strike="noStrike" dirty="0">
                <a:solidFill>
                  <a:schemeClr val="bg1"/>
                </a:solidFill>
                <a:effectLst/>
                <a:latin typeface="Sofia Pro Regular" pitchFamily="2" charset="0"/>
              </a:rPr>
              <a:t>17. Lynch, B. “New Research Reveals That One Third of All Log-in Attempts on eCommerce Sites Are Malicious.” Imperva, 14 Dec 2021. </a:t>
            </a:r>
            <a:r>
              <a:rPr lang="en-US" sz="1000" u="none" strike="noStrike" dirty="0">
                <a:solidFill>
                  <a:schemeClr val="bg1"/>
                </a:solidFill>
                <a:effectLst/>
                <a:latin typeface="Sofia Pro Regular" pitchFamily="2" charset="0"/>
                <a:hlinkClick r:id="rId7">
                  <a:extLst>
                    <a:ext uri="{A12FA001-AC4F-418D-AE19-62706E023703}">
                      <ahyp:hlinkClr xmlns:ahyp="http://schemas.microsoft.com/office/drawing/2018/hyperlinkcolor" val="tx"/>
                    </a:ext>
                  </a:extLst>
                </a:hlinkClick>
              </a:rPr>
              <a:t>https://www.imperva.com/blog/new-research-reveals-that-one-third-of-all-log-in-attempts-on-ecommerce-sites-are-malicious/</a:t>
            </a:r>
            <a:r>
              <a:rPr lang="en-US" sz="1000" u="none" strike="noStrike" dirty="0">
                <a:solidFill>
                  <a:schemeClr val="bg1"/>
                </a:solidFill>
                <a:effectLst/>
                <a:latin typeface="Sofia Pro Regular" pitchFamily="2" charset="0"/>
              </a:rPr>
              <a:t>. </a:t>
            </a:r>
          </a:p>
          <a:p>
            <a:pPr rtl="0" fontAlgn="base">
              <a:spcBef>
                <a:spcPts val="0"/>
              </a:spcBef>
              <a:spcAft>
                <a:spcPts val="1000"/>
              </a:spcAft>
            </a:pPr>
            <a:r>
              <a:rPr lang="en-US" sz="1000" u="none" strike="noStrike" dirty="0">
                <a:solidFill>
                  <a:schemeClr val="bg1"/>
                </a:solidFill>
                <a:effectLst/>
                <a:latin typeface="Sofia Pro Regular" pitchFamily="2" charset="0"/>
              </a:rPr>
              <a:t>18. Chahal, Khushboo. “Behind the Screens: Exposing the Diverse Range of Daily Cyber  Attacks,” Security Boulevard, 20 June 2023. </a:t>
            </a:r>
            <a:r>
              <a:rPr lang="en-US" sz="1000" u="none" strike="noStrike" dirty="0">
                <a:solidFill>
                  <a:schemeClr val="bg1"/>
                </a:solidFill>
                <a:effectLst/>
                <a:latin typeface="Sofia Pro Regular" pitchFamily="2" charset="0"/>
                <a:hlinkClick r:id="rId8">
                  <a:extLst>
                    <a:ext uri="{A12FA001-AC4F-418D-AE19-62706E023703}">
                      <ahyp:hlinkClr xmlns:ahyp="http://schemas.microsoft.com/office/drawing/2018/hyperlinkcolor" val="tx"/>
                    </a:ext>
                  </a:extLst>
                </a:hlinkClick>
              </a:rPr>
              <a:t>https://securityboulevard.com/2023/06/behind-the-screens-exposing-the-diverse-range-of-daily-cyber-attacks/</a:t>
            </a:r>
            <a:r>
              <a:rPr lang="en-US" sz="1000" u="none" strike="noStrike" dirty="0">
                <a:solidFill>
                  <a:schemeClr val="bg1"/>
                </a:solidFill>
                <a:effectLst/>
                <a:latin typeface="Sofia Pro Regular" pitchFamily="2" charset="0"/>
              </a:rPr>
              <a:t>. (Citing Accenture)</a:t>
            </a:r>
            <a:endParaRPr lang="en-US" sz="1000" dirty="0">
              <a:solidFill>
                <a:schemeClr val="bg1"/>
              </a:solidFill>
              <a:effectLst/>
              <a:latin typeface="Sofia Pro Regular" pitchFamily="2" charset="0"/>
            </a:endParaRPr>
          </a:p>
          <a:p>
            <a:pPr marL="228600" indent="-228600" rtl="0">
              <a:spcBef>
                <a:spcPts val="0"/>
              </a:spcBef>
              <a:spcAft>
                <a:spcPts val="1200"/>
              </a:spcAft>
            </a:pPr>
            <a:r>
              <a:rPr lang="en-US" sz="1000" dirty="0">
                <a:solidFill>
                  <a:schemeClr val="bg1"/>
                </a:solidFill>
                <a:latin typeface="Sofia Pro Regular" pitchFamily="2" charset="0"/>
              </a:rPr>
              <a:t>19. </a:t>
            </a:r>
            <a:r>
              <a:rPr lang="en-US" sz="1000" u="none" strike="noStrike" dirty="0">
                <a:solidFill>
                  <a:schemeClr val="bg1"/>
                </a:solidFill>
                <a:effectLst/>
                <a:latin typeface="Sofia Pro Regular" pitchFamily="2" charset="0"/>
              </a:rPr>
              <a:t>Verizon. “2021 Data Breach Investigations Report,” 2021. </a:t>
            </a:r>
            <a:r>
              <a:rPr lang="en-US" sz="1000" u="none" strike="noStrike" dirty="0">
                <a:solidFill>
                  <a:schemeClr val="bg1"/>
                </a:solidFill>
                <a:effectLst/>
                <a:latin typeface="Sofia Pro Regular" pitchFamily="2" charset="0"/>
                <a:hlinkClick r:id="rId9">
                  <a:extLst>
                    <a:ext uri="{A12FA001-AC4F-418D-AE19-62706E023703}">
                      <ahyp:hlinkClr xmlns:ahyp="http://schemas.microsoft.com/office/drawing/2018/hyperlinkcolor" val="tx"/>
                    </a:ext>
                  </a:extLst>
                </a:hlinkClick>
              </a:rPr>
              <a:t>https://www.verizon.com/business/resources/reports/dbir/2021/masters</a:t>
            </a:r>
            <a:r>
              <a:rPr lang="en-US" sz="1000" u="none" strike="noStrike" dirty="0">
                <a:solidFill>
                  <a:schemeClr val="bg1"/>
                </a:solidFill>
                <a:effectLst/>
                <a:latin typeface="Sofia Pro Regular" pitchFamily="2" charset="0"/>
              </a:rPr>
              <a:t> </a:t>
            </a:r>
            <a:r>
              <a:rPr lang="en-US" sz="1000" u="none" strike="noStrike" dirty="0">
                <a:solidFill>
                  <a:schemeClr val="bg1"/>
                </a:solidFill>
                <a:effectLst/>
                <a:latin typeface="Sofia Pro Regular" pitchFamily="2" charset="0"/>
                <a:hlinkClick r:id="rId10">
                  <a:extLst>
                    <a:ext uri="{A12FA001-AC4F-418D-AE19-62706E023703}">
                      <ahyp:hlinkClr xmlns:ahyp="http://schemas.microsoft.com/office/drawing/2018/hyperlinkcolor" val="tx"/>
                    </a:ext>
                  </a:extLst>
                </a:hlinkClick>
              </a:rPr>
              <a:t>guide/summary-of-findings/</a:t>
            </a:r>
            <a:r>
              <a:rPr lang="en-US" sz="1000" u="none" strike="noStrike" dirty="0">
                <a:solidFill>
                  <a:schemeClr val="bg1"/>
                </a:solidFill>
                <a:effectLst/>
                <a:latin typeface="Sofia Pro Regular" pitchFamily="2" charset="0"/>
              </a:rPr>
              <a:t>.</a:t>
            </a:r>
            <a:endParaRPr lang="en-US" sz="1000" dirty="0">
              <a:solidFill>
                <a:schemeClr val="bg1"/>
              </a:solidFill>
              <a:effectLst/>
              <a:latin typeface="Sofia Pro Regular" pitchFamily="2" charset="0"/>
            </a:endParaRPr>
          </a:p>
          <a:p>
            <a:br>
              <a:rPr lang="es-ES" sz="1000" dirty="0">
                <a:solidFill>
                  <a:schemeClr val="bg1"/>
                </a:solidFill>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br>
              <a:rPr lang="en-US" sz="1000" b="0" dirty="0">
                <a:solidFill>
                  <a:schemeClr val="bg1"/>
                </a:solidFill>
                <a:effectLst/>
              </a:rPr>
            </a:br>
            <a:endParaRPr lang="en-US" sz="1000" dirty="0">
              <a:solidFill>
                <a:schemeClr val="bg1"/>
              </a:solidFill>
            </a:endParaRPr>
          </a:p>
        </p:txBody>
      </p:sp>
      <p:sp>
        <p:nvSpPr>
          <p:cNvPr id="6" name="Title 2">
            <a:extLst>
              <a:ext uri="{FF2B5EF4-FFF2-40B4-BE49-F238E27FC236}">
                <a16:creationId xmlns:a16="http://schemas.microsoft.com/office/drawing/2014/main" id="{6319178C-D808-5161-E73E-1907E6094707}"/>
              </a:ext>
            </a:extLst>
          </p:cNvPr>
          <p:cNvSpPr txBox="1">
            <a:spLocks/>
          </p:cNvSpPr>
          <p:nvPr/>
        </p:nvSpPr>
        <p:spPr>
          <a:xfrm>
            <a:off x="4186144" y="784006"/>
            <a:ext cx="4759037" cy="41498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b="1" i="0" kern="1200">
                <a:solidFill>
                  <a:schemeClr val="bg1"/>
                </a:solidFill>
                <a:latin typeface="Navigo" panose="02070503070706040303" pitchFamily="18" charset="77"/>
                <a:ea typeface="Navigo" panose="02070503070706040303" pitchFamily="18" charset="77"/>
                <a:cs typeface="+mj-cs"/>
              </a:defRPr>
            </a:lvl1pPr>
          </a:lstStyle>
          <a:p>
            <a:r>
              <a:rPr lang="en-US" sz="4800"/>
              <a:t>References</a:t>
            </a:r>
            <a:endParaRPr lang="en-US" sz="4800" dirty="0"/>
          </a:p>
        </p:txBody>
      </p:sp>
    </p:spTree>
    <p:extLst>
      <p:ext uri="{BB962C8B-B14F-4D97-AF65-F5344CB8AC3E}">
        <p14:creationId xmlns:p14="http://schemas.microsoft.com/office/powerpoint/2010/main" val="892024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B45886-47AE-2F77-9D53-7CFEA75FDD29}"/>
              </a:ext>
            </a:extLst>
          </p:cNvPr>
          <p:cNvSpPr>
            <a:spLocks noGrp="1"/>
          </p:cNvSpPr>
          <p:nvPr>
            <p:ph type="title"/>
          </p:nvPr>
        </p:nvSpPr>
        <p:spPr>
          <a:xfrm>
            <a:off x="4186144" y="784006"/>
            <a:ext cx="4759037" cy="414989"/>
          </a:xfrm>
        </p:spPr>
        <p:txBody>
          <a:bodyPr/>
          <a:lstStyle/>
          <a:p>
            <a:r>
              <a:rPr lang="en-US" sz="4800" dirty="0"/>
              <a:t>References</a:t>
            </a:r>
          </a:p>
        </p:txBody>
      </p:sp>
      <p:sp>
        <p:nvSpPr>
          <p:cNvPr id="5" name="TextBox 4">
            <a:extLst>
              <a:ext uri="{FF2B5EF4-FFF2-40B4-BE49-F238E27FC236}">
                <a16:creationId xmlns:a16="http://schemas.microsoft.com/office/drawing/2014/main" id="{F140A4B4-4D32-1572-9D28-E28B90E476BF}"/>
              </a:ext>
            </a:extLst>
          </p:cNvPr>
          <p:cNvSpPr txBox="1"/>
          <p:nvPr/>
        </p:nvSpPr>
        <p:spPr>
          <a:xfrm>
            <a:off x="1092200" y="1666860"/>
            <a:ext cx="8427720" cy="2431435"/>
          </a:xfrm>
          <a:prstGeom prst="rect">
            <a:avLst/>
          </a:prstGeom>
          <a:noFill/>
        </p:spPr>
        <p:txBody>
          <a:bodyPr wrap="square" rtlCol="0">
            <a:spAutoFit/>
          </a:bodyPr>
          <a:lstStyle/>
          <a:p>
            <a:pPr marL="228600" indent="-228600" rtl="0">
              <a:spcBef>
                <a:spcPts val="0"/>
              </a:spcBef>
              <a:spcAft>
                <a:spcPts val="1200"/>
              </a:spcAft>
            </a:pPr>
            <a:r>
              <a:rPr lang="en-US" sz="1000" u="none" strike="noStrike" dirty="0">
                <a:solidFill>
                  <a:schemeClr val="bg1"/>
                </a:solidFill>
                <a:effectLst/>
                <a:latin typeface="Sofia Pro Regular" pitchFamily="2" charset="0"/>
              </a:rPr>
              <a:t>20. Cybersecurity Insiders. “2021 BYOD Security Report [</a:t>
            </a:r>
            <a:r>
              <a:rPr lang="en-US" sz="1000" u="none" strike="noStrike" dirty="0" err="1">
                <a:solidFill>
                  <a:schemeClr val="bg1"/>
                </a:solidFill>
                <a:effectLst/>
                <a:latin typeface="Sofia Pro Regular" pitchFamily="2" charset="0"/>
              </a:rPr>
              <a:t>Bitglass</a:t>
            </a:r>
            <a:r>
              <a:rPr lang="en-US" sz="1000" u="none" strike="noStrike" dirty="0">
                <a:solidFill>
                  <a:schemeClr val="bg1"/>
                </a:solidFill>
                <a:effectLst/>
                <a:latin typeface="Sofia Pro Regular" pitchFamily="2" charset="0"/>
              </a:rPr>
              <a:t>] - Cybersecurity Insiders,” 02 June 2021. </a:t>
            </a:r>
            <a:r>
              <a:rPr lang="en-US" sz="1000" u="none" strike="noStrike" dirty="0">
                <a:solidFill>
                  <a:schemeClr val="bg1"/>
                </a:solidFill>
                <a:effectLst/>
                <a:latin typeface="Sofia Pro Regular" pitchFamily="2" charset="0"/>
                <a:hlinkClick r:id="rId2">
                  <a:extLst>
                    <a:ext uri="{A12FA001-AC4F-418D-AE19-62706E023703}">
                      <ahyp:hlinkClr xmlns:ahyp="http://schemas.microsoft.com/office/drawing/2018/hyperlinkcolor" val="tx"/>
                    </a:ext>
                  </a:extLst>
                </a:hlinkClick>
              </a:rPr>
              <a:t>https://www.cybersecurity-insiders.com/portfolio/2021-byod-security-report-bitglass/</a:t>
            </a:r>
            <a:r>
              <a:rPr lang="en-US" sz="1000" u="none" strike="noStrike" dirty="0">
                <a:solidFill>
                  <a:schemeClr val="bg1"/>
                </a:solidFill>
                <a:effectLst/>
                <a:latin typeface="Sofia Pro Regular" pitchFamily="2" charset="0"/>
              </a:rPr>
              <a:t>. </a:t>
            </a:r>
            <a:endParaRPr lang="en-US" sz="1000" dirty="0">
              <a:solidFill>
                <a:schemeClr val="bg1"/>
              </a:solidFill>
              <a:effectLst/>
              <a:latin typeface="Sofia Pro Regular" pitchFamily="2" charset="0"/>
            </a:endParaRPr>
          </a:p>
          <a:p>
            <a:pPr marL="228600" indent="-228600" rtl="0">
              <a:spcBef>
                <a:spcPts val="0"/>
              </a:spcBef>
              <a:spcAft>
                <a:spcPts val="1200"/>
              </a:spcAft>
            </a:pPr>
            <a:r>
              <a:rPr lang="en-US" sz="1000" u="none" strike="noStrike" dirty="0">
                <a:solidFill>
                  <a:schemeClr val="bg1"/>
                </a:solidFill>
                <a:effectLst/>
                <a:latin typeface="Sofia Pro Regular" pitchFamily="2" charset="0"/>
              </a:rPr>
              <a:t>21. Perception Point. “BYOD Security: Threats, Security Measures and Best Practices,” 2023. </a:t>
            </a:r>
            <a:r>
              <a:rPr lang="en-US" sz="1000" u="none" strike="noStrike" dirty="0">
                <a:solidFill>
                  <a:schemeClr val="bg1"/>
                </a:solidFill>
                <a:effectLst/>
                <a:latin typeface="Sofia Pro Regular" pitchFamily="2" charset="0"/>
                <a:hlinkClick r:id="rId3">
                  <a:extLst>
                    <a:ext uri="{A12FA001-AC4F-418D-AE19-62706E023703}">
                      <ahyp:hlinkClr xmlns:ahyp="http://schemas.microsoft.com/office/drawing/2018/hyperlinkcolor" val="tx"/>
                    </a:ext>
                  </a:extLst>
                </a:hlinkClick>
              </a:rPr>
              <a:t>https://perception-point.io/byod-security-threats-security-measures-and-best-practices/</a:t>
            </a:r>
            <a:r>
              <a:rPr lang="en-US" sz="1000" u="none" strike="noStrike" dirty="0">
                <a:solidFill>
                  <a:schemeClr val="bg1"/>
                </a:solidFill>
                <a:effectLst/>
                <a:latin typeface="Sofia Pro Regular" pitchFamily="2" charset="0"/>
              </a:rPr>
              <a:t>.</a:t>
            </a:r>
            <a:endParaRPr lang="en-US" sz="1000" dirty="0">
              <a:solidFill>
                <a:schemeClr val="bg1"/>
              </a:solidFill>
              <a:effectLst/>
              <a:latin typeface="Sofia Pro Regular" pitchFamily="2" charset="0"/>
            </a:endParaRPr>
          </a:p>
          <a:p>
            <a:pPr marL="228600" indent="-228600" rtl="0">
              <a:spcBef>
                <a:spcPts val="0"/>
              </a:spcBef>
              <a:spcAft>
                <a:spcPts val="1200"/>
              </a:spcAft>
            </a:pPr>
            <a:r>
              <a:rPr lang="en-US" sz="1000" u="none" strike="noStrike" dirty="0">
                <a:solidFill>
                  <a:schemeClr val="bg1"/>
                </a:solidFill>
                <a:effectLst/>
                <a:latin typeface="Sofia Pro Regular" pitchFamily="2" charset="0"/>
              </a:rPr>
              <a:t>22. Howarth, J. “24+ Fascinating BYOD Statistics (2023),” 14 Sep 2022. </a:t>
            </a:r>
            <a:r>
              <a:rPr lang="en-US" sz="1000" u="sng" strike="noStrike" dirty="0">
                <a:solidFill>
                  <a:schemeClr val="bg1"/>
                </a:solidFill>
                <a:effectLst/>
                <a:latin typeface="Sofia Pro Regular" pitchFamily="2" charset="0"/>
                <a:hlinkClick r:id="rId4">
                  <a:extLst>
                    <a:ext uri="{A12FA001-AC4F-418D-AE19-62706E023703}">
                      <ahyp:hlinkClr xmlns:ahyp="http://schemas.microsoft.com/office/drawing/2018/hyperlinkcolor" val="tx"/>
                    </a:ext>
                  </a:extLst>
                </a:hlinkClick>
              </a:rPr>
              <a:t>https://explodingtopics.com/blog/byod-stats</a:t>
            </a:r>
            <a:r>
              <a:rPr lang="en-US" sz="1000" u="none" strike="noStrike" dirty="0">
                <a:solidFill>
                  <a:schemeClr val="bg1"/>
                </a:solidFill>
                <a:effectLst/>
                <a:latin typeface="Sofia Pro Regular" pitchFamily="2" charset="0"/>
              </a:rPr>
              <a:t>. </a:t>
            </a:r>
            <a:endParaRPr lang="en-US" sz="1000" dirty="0">
              <a:solidFill>
                <a:schemeClr val="bg1"/>
              </a:solidFill>
              <a:effectLst/>
              <a:latin typeface="Sofia Pro Regular" pitchFamily="2" charset="0"/>
            </a:endParaRPr>
          </a:p>
          <a:p>
            <a:pPr marL="228600" indent="-228600" rtl="0">
              <a:spcBef>
                <a:spcPts val="0"/>
              </a:spcBef>
              <a:spcAft>
                <a:spcPts val="1200"/>
              </a:spcAft>
            </a:pPr>
            <a:r>
              <a:rPr lang="en-US" sz="1000" u="none" strike="noStrike" dirty="0">
                <a:solidFill>
                  <a:schemeClr val="bg1"/>
                </a:solidFill>
                <a:effectLst/>
                <a:latin typeface="Sofia Pro Regular" pitchFamily="2" charset="0"/>
              </a:rPr>
              <a:t>23. Informer. “The Human Attack Surface - A Serious Threat To Cyber Security,” 8 Feb 2021. h</a:t>
            </a:r>
            <a:r>
              <a:rPr lang="en-US" sz="1000" u="sng" strike="noStrike" dirty="0">
                <a:solidFill>
                  <a:schemeClr val="bg1"/>
                </a:solidFill>
                <a:effectLst/>
                <a:latin typeface="Sofia Pro Regular" pitchFamily="2" charset="0"/>
              </a:rPr>
              <a:t>ttps://</a:t>
            </a:r>
            <a:r>
              <a:rPr lang="en-US" sz="1000" u="sng" strike="noStrike" dirty="0" err="1">
                <a:solidFill>
                  <a:schemeClr val="bg1"/>
                </a:solidFill>
                <a:effectLst/>
                <a:latin typeface="Sofia Pro Regular" pitchFamily="2" charset="0"/>
              </a:rPr>
              <a:t>informer.io</a:t>
            </a:r>
            <a:r>
              <a:rPr lang="en-US" sz="1000" u="sng" strike="noStrike" dirty="0">
                <a:solidFill>
                  <a:schemeClr val="bg1"/>
                </a:solidFill>
                <a:effectLst/>
                <a:latin typeface="Sofia Pro Regular" pitchFamily="2" charset="0"/>
              </a:rPr>
              <a:t>/resources/the-human-attack-surface-a-serious-threat-to-cyber-security</a:t>
            </a:r>
            <a:r>
              <a:rPr lang="en-US" sz="1000" strike="noStrike" dirty="0">
                <a:solidFill>
                  <a:schemeClr val="bg1"/>
                </a:solidFill>
                <a:effectLst/>
                <a:latin typeface="Sofia Pro Regular" pitchFamily="2" charset="0"/>
              </a:rPr>
              <a:t>.</a:t>
            </a:r>
            <a:endParaRPr lang="en-US" sz="1000" dirty="0">
              <a:solidFill>
                <a:schemeClr val="bg1"/>
              </a:solidFill>
              <a:effectLst/>
              <a:latin typeface="Sofia Pro Regular" pitchFamily="2" charset="0"/>
            </a:endParaRPr>
          </a:p>
          <a:p>
            <a:br>
              <a:rPr lang="es-ES" sz="1000" dirty="0"/>
            </a:br>
            <a:br>
              <a:rPr lang="en-US" sz="800" b="0" dirty="0">
                <a:solidFill>
                  <a:schemeClr val="bg1"/>
                </a:solidFill>
                <a:effectLst/>
              </a:rPr>
            </a:br>
            <a:br>
              <a:rPr lang="en-US" sz="800" b="0" dirty="0">
                <a:solidFill>
                  <a:schemeClr val="bg1"/>
                </a:solidFill>
                <a:effectLst/>
              </a:rPr>
            </a:br>
            <a:br>
              <a:rPr lang="en-US" sz="800" b="0" dirty="0">
                <a:solidFill>
                  <a:schemeClr val="bg1"/>
                </a:solidFill>
                <a:effectLst/>
              </a:rPr>
            </a:br>
            <a:endParaRPr lang="en-US" sz="800" dirty="0">
              <a:solidFill>
                <a:schemeClr val="bg1"/>
              </a:solidFill>
            </a:endParaRPr>
          </a:p>
        </p:txBody>
      </p:sp>
    </p:spTree>
    <p:extLst>
      <p:ext uri="{BB962C8B-B14F-4D97-AF65-F5344CB8AC3E}">
        <p14:creationId xmlns:p14="http://schemas.microsoft.com/office/powerpoint/2010/main" val="78393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1">
            <a:extLst>
              <a:ext uri="{FF2B5EF4-FFF2-40B4-BE49-F238E27FC236}">
                <a16:creationId xmlns:a16="http://schemas.microsoft.com/office/drawing/2014/main" id="{DFF121DA-4879-6A93-DE67-8A423A3D169E}"/>
              </a:ext>
            </a:extLst>
          </p:cNvPr>
          <p:cNvSpPr txBox="1"/>
          <p:nvPr/>
        </p:nvSpPr>
        <p:spPr>
          <a:xfrm>
            <a:off x="8151407" y="3028737"/>
            <a:ext cx="2324329" cy="1590179"/>
          </a:xfrm>
          <a:prstGeom prst="rect">
            <a:avLst/>
          </a:prstGeom>
        </p:spPr>
        <p:txBody>
          <a:bodyPr wrap="square" lIns="0" tIns="0" rIns="0" bIns="0" rtlCol="0" anchor="t">
            <a:spAutoFit/>
          </a:bodyPr>
          <a:lstStyle/>
          <a:p>
            <a:pPr>
              <a:spcBef>
                <a:spcPct val="0"/>
              </a:spcBef>
            </a:pPr>
            <a:r>
              <a:rPr lang="en-US" sz="2000" b="1" dirty="0">
                <a:solidFill>
                  <a:srgbClr val="232649"/>
                </a:solidFill>
                <a:latin typeface="Sofia Pro Bold" pitchFamily="2" charset="0"/>
              </a:rPr>
              <a:t>By </a:t>
            </a:r>
            <a:r>
              <a:rPr lang="en-US" sz="3200" b="1" dirty="0">
                <a:solidFill>
                  <a:srgbClr val="4EA6FC"/>
                </a:solidFill>
                <a:latin typeface="Sofia Pro Medium" panose="020B0000000000000000" pitchFamily="34" charset="0"/>
              </a:rPr>
              <a:t>2025,</a:t>
            </a:r>
          </a:p>
          <a:p>
            <a:pPr>
              <a:spcBef>
                <a:spcPct val="0"/>
              </a:spcBef>
            </a:pPr>
            <a:r>
              <a:rPr lang="en-US" sz="2000" b="1" dirty="0">
                <a:solidFill>
                  <a:srgbClr val="232649"/>
                </a:solidFill>
                <a:latin typeface="Sofia Pro Bold" pitchFamily="2" charset="0"/>
              </a:rPr>
              <a:t>AI-enabled fraud </a:t>
            </a:r>
            <a:r>
              <a:rPr lang="en-US" sz="1400" dirty="0">
                <a:solidFill>
                  <a:srgbClr val="232649"/>
                </a:solidFill>
                <a:latin typeface="Sofia Pro Regular" pitchFamily="2" charset="0"/>
              </a:rPr>
              <a:t>will fundamentally change enterprise attack surfaces.</a:t>
            </a:r>
            <a:r>
              <a:rPr lang="en-US" sz="1400" baseline="30000" dirty="0">
                <a:solidFill>
                  <a:srgbClr val="232649"/>
                </a:solidFill>
                <a:latin typeface="Sofia Pro Regular" pitchFamily="2" charset="0"/>
              </a:rPr>
              <a:t>4</a:t>
            </a:r>
          </a:p>
          <a:p>
            <a:pPr>
              <a:spcBef>
                <a:spcPct val="0"/>
              </a:spcBef>
            </a:pPr>
            <a:endParaRPr lang="en-US" sz="1400" baseline="30000" dirty="0">
              <a:solidFill>
                <a:srgbClr val="232649"/>
              </a:solidFill>
              <a:latin typeface="Sofia Pro Regular" pitchFamily="2" charset="0"/>
            </a:endParaRPr>
          </a:p>
        </p:txBody>
      </p:sp>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r>
              <a:rPr lang="en-US" dirty="0"/>
              <a:t>Traditional attack surface is incomplete</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Traditional</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4</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199" y="1420973"/>
            <a:ext cx="2324329" cy="1015663"/>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98% </a:t>
            </a:r>
          </a:p>
          <a:p>
            <a:pPr>
              <a:spcBef>
                <a:spcPct val="0"/>
              </a:spcBef>
            </a:pPr>
            <a:r>
              <a:rPr lang="en-US" sz="2000" b="1" u="none" strike="noStrike" dirty="0">
                <a:solidFill>
                  <a:srgbClr val="232649"/>
                </a:solidFill>
                <a:effectLst/>
                <a:latin typeface="Sofia Pro Bold" pitchFamily="2" charset="0"/>
              </a:rPr>
              <a:t>of cyberattacks</a:t>
            </a:r>
            <a:r>
              <a:rPr lang="en-US" sz="2000" u="none" strike="noStrike" dirty="0">
                <a:solidFill>
                  <a:srgbClr val="232649"/>
                </a:solidFill>
                <a:effectLst/>
                <a:latin typeface="Sofia Pro Regular" pitchFamily="2" charset="0"/>
              </a:rPr>
              <a:t> </a:t>
            </a:r>
            <a:r>
              <a:rPr lang="en-US" sz="1400" dirty="0">
                <a:solidFill>
                  <a:srgbClr val="232649"/>
                </a:solidFill>
                <a:latin typeface="Sofia Pro Regular" pitchFamily="2" charset="0"/>
              </a:rPr>
              <a:t>i</a:t>
            </a:r>
            <a:r>
              <a:rPr lang="en-US" sz="1400" u="none" strike="noStrike" dirty="0">
                <a:solidFill>
                  <a:srgbClr val="232649"/>
                </a:solidFill>
                <a:effectLst/>
                <a:latin typeface="Sofia Pro Regular" pitchFamily="2" charset="0"/>
              </a:rPr>
              <a:t>nvolve social </a:t>
            </a:r>
            <a:r>
              <a:rPr lang="en-US" sz="1400" dirty="0">
                <a:solidFill>
                  <a:srgbClr val="232649"/>
                </a:solidFill>
                <a:latin typeface="Sofia Pro Regular" pitchFamily="2" charset="0"/>
              </a:rPr>
              <a:t>e</a:t>
            </a:r>
            <a:r>
              <a:rPr lang="en-US" sz="1400" u="none" strike="noStrike" dirty="0">
                <a:solidFill>
                  <a:srgbClr val="232649"/>
                </a:solidFill>
                <a:effectLst/>
                <a:latin typeface="Sofia Pro Regular" pitchFamily="2" charset="0"/>
              </a:rPr>
              <a:t>ngineering.</a:t>
            </a:r>
            <a:r>
              <a:rPr lang="en-US" sz="1400" u="none" strike="noStrike" baseline="30000" dirty="0">
                <a:solidFill>
                  <a:srgbClr val="232649"/>
                </a:solidFill>
                <a:effectLst/>
                <a:latin typeface="Sofia Pro Regular" pitchFamily="2" charset="0"/>
              </a:rPr>
              <a:t>1</a:t>
            </a:r>
            <a:endParaRPr lang="en-US" sz="1400" baseline="30000" dirty="0">
              <a:solidFill>
                <a:srgbClr val="232649"/>
              </a:solidFill>
              <a:latin typeface="Sofia Pro Regular" pitchFamily="2" charset="0"/>
            </a:endParaRP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60816"/>
            <a:ext cx="2247903" cy="1223412"/>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50% +</a:t>
            </a:r>
          </a:p>
          <a:p>
            <a:pPr>
              <a:spcBef>
                <a:spcPct val="0"/>
              </a:spcBef>
              <a:spcAft>
                <a:spcPts val="600"/>
              </a:spcAft>
            </a:pPr>
            <a:r>
              <a:rPr lang="en-US" sz="2000" b="1" dirty="0">
                <a:solidFill>
                  <a:srgbClr val="232649"/>
                </a:solidFill>
                <a:latin typeface="Sofia Pro Bold" pitchFamily="2" charset="0"/>
              </a:rPr>
              <a:t>of organizations </a:t>
            </a:r>
            <a:r>
              <a:rPr lang="en-US" sz="1400" u="none" strike="noStrike" dirty="0">
                <a:solidFill>
                  <a:srgbClr val="232649"/>
                </a:solidFill>
                <a:effectLst/>
                <a:latin typeface="Sofia Pro Regular" pitchFamily="2" charset="0"/>
              </a:rPr>
              <a:t>and over 70% of employees use personal devices at work</a:t>
            </a:r>
            <a:r>
              <a:rPr lang="en-US" sz="1400" dirty="0">
                <a:solidFill>
                  <a:srgbClr val="232649"/>
                </a:solidFill>
                <a:latin typeface="Sofia Pro Regular" pitchFamily="2" charset="0"/>
              </a:rPr>
              <a:t>.</a:t>
            </a:r>
            <a:r>
              <a:rPr lang="en-US" sz="1400" baseline="30000" dirty="0">
                <a:solidFill>
                  <a:srgbClr val="232649"/>
                </a:solidFill>
                <a:latin typeface="Sofia Pro Regular" pitchFamily="2" charset="0"/>
              </a:rPr>
              <a:t>2</a:t>
            </a:r>
          </a:p>
        </p:txBody>
      </p:sp>
      <p:sp>
        <p:nvSpPr>
          <p:cNvPr id="25" name="TextBox 11">
            <a:extLst>
              <a:ext uri="{FF2B5EF4-FFF2-40B4-BE49-F238E27FC236}">
                <a16:creationId xmlns:a16="http://schemas.microsoft.com/office/drawing/2014/main" id="{86937881-686B-B9E9-4689-210A66D1D199}"/>
              </a:ext>
            </a:extLst>
          </p:cNvPr>
          <p:cNvSpPr txBox="1"/>
          <p:nvPr/>
        </p:nvSpPr>
        <p:spPr>
          <a:xfrm>
            <a:off x="1092199" y="4709873"/>
            <a:ext cx="2837041" cy="1446550"/>
          </a:xfrm>
          <a:prstGeom prst="rect">
            <a:avLst/>
          </a:prstGeom>
        </p:spPr>
        <p:txBody>
          <a:bodyPr wrap="square" lIns="0" tIns="0" rIns="0" bIns="0" rtlCol="0" anchor="t">
            <a:spAutoFit/>
          </a:bodyPr>
          <a:lstStyle/>
          <a:p>
            <a:pPr>
              <a:spcBef>
                <a:spcPct val="0"/>
              </a:spcBef>
            </a:pPr>
            <a:r>
              <a:rPr lang="en-US" sz="3200" b="1" i="0" dirty="0">
                <a:solidFill>
                  <a:srgbClr val="4EA6FC"/>
                </a:solidFill>
                <a:effectLst/>
                <a:latin typeface="Sofia Pro Medium" panose="020B0000000000000000" pitchFamily="34" charset="0"/>
              </a:rPr>
              <a:t>69%</a:t>
            </a:r>
            <a:r>
              <a:rPr lang="en-US" sz="2400" b="0" i="0" dirty="0">
                <a:solidFill>
                  <a:srgbClr val="FF615A"/>
                </a:solidFill>
                <a:effectLst/>
                <a:latin typeface="Sofia Pro Medium" panose="020B0000000000000000" pitchFamily="34" charset="0"/>
              </a:rPr>
              <a:t> </a:t>
            </a:r>
            <a:r>
              <a:rPr lang="en-US" sz="3200" b="1" u="none" strike="noStrike" dirty="0">
                <a:solidFill>
                  <a:srgbClr val="FF615A"/>
                </a:solidFill>
                <a:effectLst/>
                <a:latin typeface="Sofia Pro Medium" panose="020B0000000000000000" pitchFamily="34" charset="0"/>
              </a:rPr>
              <a:t> </a:t>
            </a:r>
          </a:p>
          <a:p>
            <a:pPr>
              <a:spcBef>
                <a:spcPct val="0"/>
              </a:spcBef>
            </a:pPr>
            <a:r>
              <a:rPr lang="en-US" sz="2000" b="1" dirty="0">
                <a:solidFill>
                  <a:srgbClr val="232649"/>
                </a:solidFill>
                <a:latin typeface="Sofia Pro Bold" pitchFamily="2" charset="0"/>
              </a:rPr>
              <a:t>of employees </a:t>
            </a:r>
          </a:p>
          <a:p>
            <a:pPr>
              <a:spcBef>
                <a:spcPct val="0"/>
              </a:spcBef>
            </a:pPr>
            <a:r>
              <a:rPr lang="en-US" sz="1400" dirty="0">
                <a:solidFill>
                  <a:srgbClr val="232649"/>
                </a:solidFill>
                <a:effectLst/>
                <a:latin typeface="Sofia Pro Regular" pitchFamily="2" charset="0"/>
              </a:rPr>
              <a:t>have bypassed their organization’s cybersecurity guidance in the past 12 months.</a:t>
            </a:r>
            <a:r>
              <a:rPr lang="en-US" sz="1400" u="none" strike="noStrike" baseline="30000" dirty="0">
                <a:solidFill>
                  <a:srgbClr val="232649"/>
                </a:solidFill>
                <a:effectLst/>
                <a:latin typeface="Sofia Pro Regular" pitchFamily="2" charset="0"/>
              </a:rPr>
              <a:t>3</a:t>
            </a:r>
            <a:r>
              <a:rPr lang="en-US" sz="1400" u="none" strike="noStrike" dirty="0">
                <a:solidFill>
                  <a:srgbClr val="232649"/>
                </a:solidFill>
                <a:effectLst/>
                <a:latin typeface="Sofia Pro Regular" pitchFamily="2" charset="0"/>
              </a:rPr>
              <a:t> </a:t>
            </a:r>
            <a:endParaRPr lang="en-US" sz="1400" baseline="30000" dirty="0">
              <a:solidFill>
                <a:srgbClr val="232649"/>
              </a:solidFill>
              <a:latin typeface="Sofia Pro Regular" pitchFamily="2" charset="0"/>
            </a:endParaRPr>
          </a:p>
        </p:txBody>
      </p:sp>
      <p:sp>
        <p:nvSpPr>
          <p:cNvPr id="26" name="TextBox 11">
            <a:extLst>
              <a:ext uri="{FF2B5EF4-FFF2-40B4-BE49-F238E27FC236}">
                <a16:creationId xmlns:a16="http://schemas.microsoft.com/office/drawing/2014/main" id="{75FF5E1F-5637-AD4D-7B89-8134EF368D19}"/>
              </a:ext>
            </a:extLst>
          </p:cNvPr>
          <p:cNvSpPr txBox="1"/>
          <p:nvPr/>
        </p:nvSpPr>
        <p:spPr>
          <a:xfrm>
            <a:off x="1092199" y="3028737"/>
            <a:ext cx="2324329" cy="1682512"/>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95%</a:t>
            </a:r>
            <a:r>
              <a:rPr lang="en-US" sz="3200" b="1" u="none" strike="noStrike" dirty="0">
                <a:solidFill>
                  <a:srgbClr val="FF615A"/>
                </a:solidFill>
                <a:effectLst/>
                <a:latin typeface="Sofia Pro Medium" panose="020B0000000000000000" pitchFamily="34" charset="0"/>
              </a:rPr>
              <a:t> </a:t>
            </a:r>
          </a:p>
          <a:p>
            <a:pPr>
              <a:spcBef>
                <a:spcPct val="0"/>
              </a:spcBef>
            </a:pPr>
            <a:r>
              <a:rPr lang="en-US" sz="2000" b="1" dirty="0">
                <a:solidFill>
                  <a:srgbClr val="232649"/>
                </a:solidFill>
                <a:latin typeface="Sofia Pro Bold" pitchFamily="2" charset="0"/>
              </a:rPr>
              <a:t>of enterprise network attacks</a:t>
            </a:r>
          </a:p>
          <a:p>
            <a:pPr>
              <a:spcBef>
                <a:spcPct val="0"/>
              </a:spcBef>
            </a:pPr>
            <a:r>
              <a:rPr lang="en-US" sz="1400" dirty="0">
                <a:solidFill>
                  <a:srgbClr val="232649"/>
                </a:solidFill>
                <a:latin typeface="Sofia Pro Regular" pitchFamily="2" charset="0"/>
              </a:rPr>
              <a:t>t</a:t>
            </a:r>
            <a:r>
              <a:rPr lang="en-US" sz="1400" u="none" strike="noStrike" dirty="0">
                <a:solidFill>
                  <a:srgbClr val="232649"/>
                </a:solidFill>
                <a:effectLst/>
                <a:latin typeface="Sofia Pro Regular" pitchFamily="2" charset="0"/>
              </a:rPr>
              <a:t>hat </a:t>
            </a:r>
            <a:r>
              <a:rPr lang="en-US" sz="1400" dirty="0">
                <a:solidFill>
                  <a:srgbClr val="232649"/>
                </a:solidFill>
                <a:latin typeface="Sofia Pro Regular" pitchFamily="2" charset="0"/>
              </a:rPr>
              <a:t>s</a:t>
            </a:r>
            <a:r>
              <a:rPr lang="en-US" sz="1400" u="none" strike="noStrike" dirty="0">
                <a:solidFill>
                  <a:srgbClr val="232649"/>
                </a:solidFill>
                <a:effectLst/>
                <a:latin typeface="Sofia Pro Regular" pitchFamily="2" charset="0"/>
              </a:rPr>
              <a:t>ucceed </a:t>
            </a:r>
            <a:r>
              <a:rPr lang="en-US" sz="1400" dirty="0">
                <a:solidFill>
                  <a:srgbClr val="232649"/>
                </a:solidFill>
                <a:latin typeface="Sofia Pro Regular" pitchFamily="2" charset="0"/>
              </a:rPr>
              <a:t>r</a:t>
            </a:r>
            <a:r>
              <a:rPr lang="en-US" sz="1400" u="none" strike="noStrike" dirty="0">
                <a:solidFill>
                  <a:srgbClr val="232649"/>
                </a:solidFill>
                <a:effectLst/>
                <a:latin typeface="Sofia Pro Regular" pitchFamily="2" charset="0"/>
              </a:rPr>
              <a:t>ely on spear phishing to gain entry.</a:t>
            </a:r>
            <a:r>
              <a:rPr lang="en-US" sz="1400" u="none" strike="noStrike" baseline="30000" dirty="0">
                <a:solidFill>
                  <a:srgbClr val="232649"/>
                </a:solidFill>
                <a:effectLst/>
                <a:latin typeface="Sofia Pro Regular" pitchFamily="2" charset="0"/>
              </a:rPr>
              <a:t>5</a:t>
            </a:r>
            <a:endParaRPr lang="en-US" sz="1400" baseline="30000" dirty="0">
              <a:solidFill>
                <a:srgbClr val="232649"/>
              </a:solidFill>
              <a:latin typeface="Sofia Pro Regular" pitchFamily="2" charset="0"/>
            </a:endParaRPr>
          </a:p>
          <a:p>
            <a:pPr>
              <a:spcBef>
                <a:spcPct val="0"/>
              </a:spcBef>
            </a:pPr>
            <a:endParaRPr lang="en-US" sz="1400" baseline="30000" dirty="0">
              <a:solidFill>
                <a:srgbClr val="232649"/>
              </a:solidFill>
              <a:latin typeface="Sofia Pro Regular" pitchFamily="2" charset="0"/>
            </a:endParaRPr>
          </a:p>
        </p:txBody>
      </p:sp>
      <p:sp>
        <p:nvSpPr>
          <p:cNvPr id="27" name="TextBox 11">
            <a:extLst>
              <a:ext uri="{FF2B5EF4-FFF2-40B4-BE49-F238E27FC236}">
                <a16:creationId xmlns:a16="http://schemas.microsoft.com/office/drawing/2014/main" id="{6A1C5C9F-FAEA-E048-D54E-AD0A497057F7}"/>
              </a:ext>
            </a:extLst>
          </p:cNvPr>
          <p:cNvSpPr txBox="1"/>
          <p:nvPr/>
        </p:nvSpPr>
        <p:spPr>
          <a:xfrm>
            <a:off x="4692411" y="3028737"/>
            <a:ext cx="2324329" cy="1538883"/>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50%</a:t>
            </a:r>
            <a:r>
              <a:rPr lang="en-US" sz="3200" b="1" u="none" strike="noStrike" dirty="0">
                <a:solidFill>
                  <a:srgbClr val="FF615A"/>
                </a:solidFill>
                <a:effectLst/>
                <a:latin typeface="Sofia Pro Medium" panose="020B0000000000000000" pitchFamily="34" charset="0"/>
              </a:rPr>
              <a:t> </a:t>
            </a:r>
          </a:p>
          <a:p>
            <a:pPr>
              <a:spcBef>
                <a:spcPct val="0"/>
              </a:spcBef>
            </a:pPr>
            <a:r>
              <a:rPr lang="en-US" sz="2000" b="1" dirty="0">
                <a:solidFill>
                  <a:srgbClr val="232649"/>
                </a:solidFill>
                <a:latin typeface="Sofia Pro Bold" pitchFamily="2" charset="0"/>
              </a:rPr>
              <a:t>of large enterprise CISOs </a:t>
            </a:r>
            <a:r>
              <a:rPr lang="en-US" sz="1400" u="none" strike="noStrike" dirty="0">
                <a:solidFill>
                  <a:srgbClr val="232649"/>
                </a:solidFill>
                <a:effectLst/>
                <a:latin typeface="Sofia Pro Regular" pitchFamily="2" charset="0"/>
              </a:rPr>
              <a:t>will have adopted human-centric security by 2027.</a:t>
            </a:r>
            <a:r>
              <a:rPr lang="en-US" sz="1400" u="none" strike="noStrike" baseline="30000" dirty="0">
                <a:solidFill>
                  <a:srgbClr val="232649"/>
                </a:solidFill>
                <a:effectLst/>
                <a:latin typeface="Sofia Pro Regular" pitchFamily="2" charset="0"/>
              </a:rPr>
              <a:t>4</a:t>
            </a:r>
            <a:endParaRPr lang="en-US" sz="1400" baseline="30000" dirty="0">
              <a:solidFill>
                <a:srgbClr val="232649"/>
              </a:solidFill>
              <a:latin typeface="Sofia Pro Regular" pitchFamily="2" charset="0"/>
            </a:endParaRPr>
          </a:p>
        </p:txBody>
      </p:sp>
      <p:sp>
        <p:nvSpPr>
          <p:cNvPr id="30" name="TextBox 11">
            <a:extLst>
              <a:ext uri="{FF2B5EF4-FFF2-40B4-BE49-F238E27FC236}">
                <a16:creationId xmlns:a16="http://schemas.microsoft.com/office/drawing/2014/main" id="{C2C612A7-6E7C-DD78-761F-42B3AAAC5439}"/>
              </a:ext>
            </a:extLst>
          </p:cNvPr>
          <p:cNvSpPr txBox="1"/>
          <p:nvPr/>
        </p:nvSpPr>
        <p:spPr>
          <a:xfrm>
            <a:off x="3484217" y="6227454"/>
            <a:ext cx="5223566" cy="178767"/>
          </a:xfrm>
          <a:prstGeom prst="rect">
            <a:avLst/>
          </a:prstGeom>
        </p:spPr>
        <p:txBody>
          <a:bodyPr wrap="square" lIns="0" tIns="0" rIns="0" bIns="0" rtlCol="0" anchor="t">
            <a:spAutoFit/>
          </a:bodyPr>
          <a:lstStyle/>
          <a:p>
            <a:pPr rtl="0">
              <a:lnSpc>
                <a:spcPts val="1480"/>
              </a:lnSpc>
              <a:spcBef>
                <a:spcPts val="1800"/>
              </a:spcBef>
              <a:spcAft>
                <a:spcPts val="600"/>
              </a:spcAft>
            </a:pPr>
            <a:r>
              <a:rPr lang="en-US" sz="1200" dirty="0">
                <a:solidFill>
                  <a:srgbClr val="232649"/>
                </a:solidFill>
                <a:effectLst/>
                <a:latin typeface="Sofia Pro Regular" pitchFamily="2" charset="0"/>
              </a:rPr>
              <a:t>*Recent major data breaches using employee personal assets: Cisco, Okta</a:t>
            </a:r>
            <a:endParaRPr lang="en-US" sz="1200" dirty="0">
              <a:solidFill>
                <a:srgbClr val="232649"/>
              </a:solidFill>
              <a:latin typeface="Sofia Pro Regular" pitchFamily="2" charset="0"/>
            </a:endParaRPr>
          </a:p>
        </p:txBody>
      </p:sp>
      <p:sp>
        <p:nvSpPr>
          <p:cNvPr id="31" name="TextBox 11">
            <a:extLst>
              <a:ext uri="{FF2B5EF4-FFF2-40B4-BE49-F238E27FC236}">
                <a16:creationId xmlns:a16="http://schemas.microsoft.com/office/drawing/2014/main" id="{A8E2120D-F331-B3FD-66FD-FAEF8F1D8D17}"/>
              </a:ext>
            </a:extLst>
          </p:cNvPr>
          <p:cNvSpPr txBox="1"/>
          <p:nvPr/>
        </p:nvSpPr>
        <p:spPr>
          <a:xfrm>
            <a:off x="8148637" y="1417160"/>
            <a:ext cx="2642870" cy="1467068"/>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90%</a:t>
            </a:r>
          </a:p>
          <a:p>
            <a:pPr>
              <a:spcBef>
                <a:spcPct val="0"/>
              </a:spcBef>
            </a:pPr>
            <a:r>
              <a:rPr lang="en-US" sz="2000" b="1" dirty="0">
                <a:solidFill>
                  <a:srgbClr val="232649"/>
                </a:solidFill>
                <a:latin typeface="Sofia Pro Bold" pitchFamily="2" charset="0"/>
              </a:rPr>
              <a:t>of the total attack surface </a:t>
            </a:r>
            <a:r>
              <a:rPr lang="en-US" sz="1400" u="none" strike="noStrike" dirty="0">
                <a:solidFill>
                  <a:srgbClr val="232649"/>
                </a:solidFill>
                <a:effectLst/>
                <a:latin typeface="Sofia Pro Regular" pitchFamily="2" charset="0"/>
              </a:rPr>
              <a:t>of high-value targets is unaddressed.</a:t>
            </a:r>
            <a:r>
              <a:rPr lang="en-US" sz="1400" baseline="30000" dirty="0">
                <a:solidFill>
                  <a:srgbClr val="232649"/>
                </a:solidFill>
                <a:latin typeface="Sofia Pro Regular" pitchFamily="2" charset="0"/>
              </a:rPr>
              <a:t>6</a:t>
            </a:r>
            <a:endParaRPr lang="en-US" sz="1400" u="none" strike="noStrike" dirty="0">
              <a:solidFill>
                <a:srgbClr val="232649"/>
              </a:solidFill>
              <a:latin typeface="Sofia Pro Regular" pitchFamily="2" charset="0"/>
            </a:endParaRPr>
          </a:p>
          <a:p>
            <a:pPr>
              <a:spcBef>
                <a:spcPct val="0"/>
              </a:spcBef>
            </a:pPr>
            <a:endParaRPr lang="en-US" sz="1400" baseline="30000" dirty="0">
              <a:solidFill>
                <a:srgbClr val="232649"/>
              </a:solidFill>
              <a:latin typeface="Sofia Pro Regular" pitchFamily="2" charset="0"/>
            </a:endParaRPr>
          </a:p>
        </p:txBody>
      </p:sp>
    </p:spTree>
    <p:extLst>
      <p:ext uri="{BB962C8B-B14F-4D97-AF65-F5344CB8AC3E}">
        <p14:creationId xmlns:p14="http://schemas.microsoft.com/office/powerpoint/2010/main" val="373379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5</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3" name="Marcador de texto 2">
            <a:extLst>
              <a:ext uri="{FF2B5EF4-FFF2-40B4-BE49-F238E27FC236}">
                <a16:creationId xmlns:a16="http://schemas.microsoft.com/office/drawing/2014/main" id="{F2ABD546-106C-7996-AD80-C90F7C22BCD0}"/>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Human Attack Surface</a:t>
            </a:r>
          </a:p>
        </p:txBody>
      </p:sp>
      <p:pic>
        <p:nvPicPr>
          <p:cNvPr id="4" name="Imagen 3">
            <a:extLst>
              <a:ext uri="{FF2B5EF4-FFF2-40B4-BE49-F238E27FC236}">
                <a16:creationId xmlns:a16="http://schemas.microsoft.com/office/drawing/2014/main" id="{3673C0FE-BF57-DADE-A5CD-A26247C895C1}"/>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140793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6</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4" name="Marcador de texto 2">
            <a:extLst>
              <a:ext uri="{FF2B5EF4-FFF2-40B4-BE49-F238E27FC236}">
                <a16:creationId xmlns:a16="http://schemas.microsoft.com/office/drawing/2014/main" id="{B4DEF881-9952-C445-5BAC-1518EF8A37F9}"/>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Business Email</a:t>
            </a:r>
          </a:p>
        </p:txBody>
      </p:sp>
      <p:pic>
        <p:nvPicPr>
          <p:cNvPr id="2" name="Imagen 1">
            <a:extLst>
              <a:ext uri="{FF2B5EF4-FFF2-40B4-BE49-F238E27FC236}">
                <a16:creationId xmlns:a16="http://schemas.microsoft.com/office/drawing/2014/main" id="{9F4EBBED-AE0E-CE06-2E5F-51231B028840}"/>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3378091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7</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5" name="Marcador de texto 2">
            <a:extLst>
              <a:ext uri="{FF2B5EF4-FFF2-40B4-BE49-F238E27FC236}">
                <a16:creationId xmlns:a16="http://schemas.microsoft.com/office/drawing/2014/main" id="{763D42A0-57F4-BA1E-C2AB-188660C9E870}"/>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Business Email Compromise</a:t>
            </a:r>
          </a:p>
        </p:txBody>
      </p:sp>
      <p:pic>
        <p:nvPicPr>
          <p:cNvPr id="2" name="Imagen 1">
            <a:extLst>
              <a:ext uri="{FF2B5EF4-FFF2-40B4-BE49-F238E27FC236}">
                <a16:creationId xmlns:a16="http://schemas.microsoft.com/office/drawing/2014/main" id="{44A3AA43-4102-DDB7-A5CB-410786E4B12D}"/>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37313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A2EB96-AEC7-1E66-C464-D2BB077839B9}"/>
              </a:ext>
            </a:extLst>
          </p:cNvPr>
          <p:cNvSpPr>
            <a:spLocks noGrp="1"/>
          </p:cNvSpPr>
          <p:nvPr>
            <p:ph type="body" sz="quarter" idx="11"/>
          </p:nvPr>
        </p:nvSpPr>
        <p:spPr>
          <a:xfrm>
            <a:off x="1193895" y="411485"/>
            <a:ext cx="5932247" cy="368300"/>
          </a:xfrm>
        </p:spPr>
        <p:txBody>
          <a:bodyPr/>
          <a:lstStyle/>
          <a:p>
            <a:pPr indent="-25401"/>
            <a:r>
              <a:rPr lang="en-US" dirty="0">
                <a:solidFill>
                  <a:srgbClr val="232546"/>
                </a:solidFill>
              </a:rPr>
              <a:t>Business Email Compromise</a:t>
            </a:r>
          </a:p>
        </p:txBody>
      </p:sp>
      <p:sp>
        <p:nvSpPr>
          <p:cNvPr id="4" name="Text Placeholder 3">
            <a:extLst>
              <a:ext uri="{FF2B5EF4-FFF2-40B4-BE49-F238E27FC236}">
                <a16:creationId xmlns:a16="http://schemas.microsoft.com/office/drawing/2014/main" id="{2F452751-4415-9B3D-7694-96F6B791CD00}"/>
              </a:ext>
            </a:extLst>
          </p:cNvPr>
          <p:cNvSpPr>
            <a:spLocks noGrp="1"/>
          </p:cNvSpPr>
          <p:nvPr>
            <p:ph type="body" sz="quarter" idx="14"/>
          </p:nvPr>
        </p:nvSpPr>
        <p:spPr/>
        <p:txBody>
          <a:bodyPr/>
          <a:lstStyle/>
          <a:p>
            <a:r>
              <a:rPr lang="en-US" dirty="0"/>
              <a:t>Human</a:t>
            </a:r>
          </a:p>
        </p:txBody>
      </p:sp>
      <p:sp>
        <p:nvSpPr>
          <p:cNvPr id="5" name="Marcador de texto 59">
            <a:extLst>
              <a:ext uri="{FF2B5EF4-FFF2-40B4-BE49-F238E27FC236}">
                <a16:creationId xmlns:a16="http://schemas.microsoft.com/office/drawing/2014/main" id="{D14C9930-EC6B-CC23-5872-774A25923B9B}"/>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8</a:t>
            </a:fld>
            <a:endParaRPr lang="es-MX" dirty="0"/>
          </a:p>
        </p:txBody>
      </p:sp>
      <p:sp>
        <p:nvSpPr>
          <p:cNvPr id="12" name="TextBox 11">
            <a:extLst>
              <a:ext uri="{FF2B5EF4-FFF2-40B4-BE49-F238E27FC236}">
                <a16:creationId xmlns:a16="http://schemas.microsoft.com/office/drawing/2014/main" id="{522F0D7C-71BF-8FEC-29E5-01DCDA758BA3}"/>
              </a:ext>
            </a:extLst>
          </p:cNvPr>
          <p:cNvSpPr txBox="1"/>
          <p:nvPr/>
        </p:nvSpPr>
        <p:spPr>
          <a:xfrm>
            <a:off x="1092200" y="1408094"/>
            <a:ext cx="2541649" cy="1446550"/>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81%</a:t>
            </a:r>
            <a:r>
              <a:rPr lang="en-US" sz="3200" b="1" u="none" strike="noStrike" dirty="0">
                <a:solidFill>
                  <a:srgbClr val="FF615A"/>
                </a:solidFill>
                <a:effectLst/>
                <a:latin typeface="Sofia Pro Medium" panose="020B0000000000000000" pitchFamily="34" charset="0"/>
              </a:rPr>
              <a:t> </a:t>
            </a:r>
          </a:p>
          <a:p>
            <a:pPr>
              <a:spcBef>
                <a:spcPct val="0"/>
              </a:spcBef>
            </a:pPr>
            <a:r>
              <a:rPr lang="en-US" sz="2000" b="1" dirty="0">
                <a:solidFill>
                  <a:srgbClr val="232649"/>
                </a:solidFill>
                <a:latin typeface="Sofia Pro Medium" panose="020B0000000000000000" pitchFamily="34" charset="0"/>
              </a:rPr>
              <a:t>surge in BEC </a:t>
            </a:r>
            <a:r>
              <a:rPr lang="en-US" sz="1400" u="none" strike="noStrike" dirty="0">
                <a:solidFill>
                  <a:srgbClr val="232649"/>
                </a:solidFill>
                <a:effectLst/>
                <a:latin typeface="Sofia Pro Medium" panose="020B0000000000000000" pitchFamily="34" charset="0"/>
              </a:rPr>
              <a:t>attacks was reported in 2022 and 98% of employees failed to report threats.</a:t>
            </a:r>
            <a:r>
              <a:rPr lang="en-US" sz="1400" u="none" strike="noStrike" baseline="30000" dirty="0">
                <a:solidFill>
                  <a:srgbClr val="232649"/>
                </a:solidFill>
                <a:effectLst/>
                <a:latin typeface="Sofia Pro Medium" panose="020B0000000000000000" pitchFamily="34" charset="0"/>
              </a:rPr>
              <a:t>7</a:t>
            </a:r>
            <a:endParaRPr lang="en-US" sz="1400" baseline="30000" dirty="0">
              <a:solidFill>
                <a:srgbClr val="232649"/>
              </a:solidFill>
              <a:latin typeface="Sofia Pro Medium" panose="020B0000000000000000" pitchFamily="34" charset="0"/>
            </a:endParaRPr>
          </a:p>
        </p:txBody>
      </p:sp>
      <p:sp>
        <p:nvSpPr>
          <p:cNvPr id="19" name="TextBox 11">
            <a:extLst>
              <a:ext uri="{FF2B5EF4-FFF2-40B4-BE49-F238E27FC236}">
                <a16:creationId xmlns:a16="http://schemas.microsoft.com/office/drawing/2014/main" id="{1CBEE68E-524F-4414-45CD-EA3B5EC037EB}"/>
              </a:ext>
            </a:extLst>
          </p:cNvPr>
          <p:cNvSpPr txBox="1"/>
          <p:nvPr/>
        </p:nvSpPr>
        <p:spPr>
          <a:xfrm>
            <a:off x="4689805" y="1647937"/>
            <a:ext cx="2247903" cy="1667701"/>
          </a:xfrm>
          <a:prstGeom prst="rect">
            <a:avLst/>
          </a:prstGeom>
        </p:spPr>
        <p:txBody>
          <a:bodyPr wrap="square" lIns="0" tIns="0" rIns="0" bIns="0" rtlCol="0" anchor="t">
            <a:spAutoFit/>
          </a:bodyPr>
          <a:lstStyle/>
          <a:p>
            <a:pPr>
              <a:lnSpc>
                <a:spcPts val="1480"/>
              </a:lnSpc>
              <a:spcBef>
                <a:spcPct val="0"/>
              </a:spcBef>
              <a:spcAft>
                <a:spcPts val="600"/>
              </a:spcAft>
            </a:pPr>
            <a:r>
              <a:rPr lang="en-US" sz="3200" b="1" dirty="0">
                <a:solidFill>
                  <a:srgbClr val="4EA6FC"/>
                </a:solidFill>
                <a:latin typeface="Sofia Pro Medium" panose="020B0000000000000000" pitchFamily="34" charset="0"/>
              </a:rPr>
              <a:t>78%</a:t>
            </a:r>
            <a:r>
              <a:rPr lang="en-US" sz="3200" b="1" dirty="0">
                <a:solidFill>
                  <a:srgbClr val="FF615A"/>
                </a:solidFill>
                <a:latin typeface="Sofia Pro Medium" panose="020B0000000000000000" pitchFamily="34" charset="0"/>
              </a:rPr>
              <a:t> </a:t>
            </a:r>
          </a:p>
          <a:p>
            <a:pPr>
              <a:lnSpc>
                <a:spcPts val="1480"/>
              </a:lnSpc>
              <a:spcBef>
                <a:spcPct val="0"/>
              </a:spcBef>
              <a:spcAft>
                <a:spcPts val="600"/>
              </a:spcAft>
            </a:pPr>
            <a:r>
              <a:rPr lang="en-US" sz="2000" b="1" dirty="0">
                <a:solidFill>
                  <a:srgbClr val="232649"/>
                </a:solidFill>
                <a:latin typeface="Sofia Pro Medium" panose="020B0000000000000000" pitchFamily="34" charset="0"/>
              </a:rPr>
              <a:t>of phishing attacks </a:t>
            </a:r>
            <a:r>
              <a:rPr lang="en-US" sz="1400" u="none" strike="noStrike" dirty="0">
                <a:solidFill>
                  <a:srgbClr val="232649"/>
                </a:solidFill>
                <a:effectLst/>
                <a:latin typeface="Sofia Pro Medium" panose="020B0000000000000000" pitchFamily="34" charset="0"/>
              </a:rPr>
              <a:t>were read and replied to by entry-level sales associates.</a:t>
            </a:r>
            <a:r>
              <a:rPr lang="en-US" sz="1400" dirty="0">
                <a:solidFill>
                  <a:srgbClr val="232649"/>
                </a:solidFill>
                <a:latin typeface="Sofia Pro Medium" panose="020B0000000000000000" pitchFamily="34" charset="0"/>
              </a:rPr>
              <a:t> </a:t>
            </a:r>
            <a:r>
              <a:rPr lang="en-US" sz="1400" u="none" strike="noStrike" dirty="0">
                <a:solidFill>
                  <a:srgbClr val="232649"/>
                </a:solidFill>
                <a:effectLst/>
                <a:latin typeface="Sofia Pro Medium" panose="020B0000000000000000" pitchFamily="34" charset="0"/>
              </a:rPr>
              <a:t>Employees open 28% of attacks and reply to 15% of them.</a:t>
            </a:r>
            <a:r>
              <a:rPr lang="en-US" sz="1400" u="none" strike="noStrike" baseline="30000" dirty="0">
                <a:solidFill>
                  <a:srgbClr val="232649"/>
                </a:solidFill>
                <a:effectLst/>
                <a:latin typeface="Sofia Pro Medium" panose="020B0000000000000000" pitchFamily="34" charset="0"/>
              </a:rPr>
              <a:t>7</a:t>
            </a:r>
            <a:endParaRPr lang="en-US" sz="1400" baseline="30000" dirty="0">
              <a:solidFill>
                <a:srgbClr val="232649"/>
              </a:solidFill>
              <a:latin typeface="Sofia Pro Medium" panose="020B0000000000000000" pitchFamily="34" charset="0"/>
            </a:endParaRPr>
          </a:p>
          <a:p>
            <a:pPr>
              <a:lnSpc>
                <a:spcPts val="1480"/>
              </a:lnSpc>
              <a:spcBef>
                <a:spcPct val="0"/>
              </a:spcBef>
              <a:spcAft>
                <a:spcPts val="600"/>
              </a:spcAft>
            </a:pPr>
            <a:endParaRPr lang="en-US" sz="1200" baseline="30000" dirty="0">
              <a:solidFill>
                <a:srgbClr val="232649"/>
              </a:solidFill>
              <a:latin typeface="Sofia Pro Medium" panose="020B0000000000000000" pitchFamily="34" charset="0"/>
            </a:endParaRPr>
          </a:p>
        </p:txBody>
      </p:sp>
      <p:sp>
        <p:nvSpPr>
          <p:cNvPr id="25" name="TextBox 11">
            <a:extLst>
              <a:ext uri="{FF2B5EF4-FFF2-40B4-BE49-F238E27FC236}">
                <a16:creationId xmlns:a16="http://schemas.microsoft.com/office/drawing/2014/main" id="{86937881-686B-B9E9-4689-210A66D1D199}"/>
              </a:ext>
            </a:extLst>
          </p:cNvPr>
          <p:cNvSpPr txBox="1"/>
          <p:nvPr/>
        </p:nvSpPr>
        <p:spPr>
          <a:xfrm>
            <a:off x="8148638" y="1408094"/>
            <a:ext cx="2551030" cy="1661993"/>
          </a:xfrm>
          <a:prstGeom prst="rect">
            <a:avLst/>
          </a:prstGeom>
        </p:spPr>
        <p:txBody>
          <a:bodyPr wrap="square" lIns="0" tIns="0" rIns="0" bIns="0" rtlCol="0" anchor="t">
            <a:spAutoFit/>
          </a:bodyPr>
          <a:lstStyle/>
          <a:p>
            <a:pPr>
              <a:spcBef>
                <a:spcPct val="0"/>
              </a:spcBef>
            </a:pPr>
            <a:r>
              <a:rPr lang="en-US" sz="3200" b="1" u="none" strike="noStrike" dirty="0">
                <a:solidFill>
                  <a:srgbClr val="4EA6FC"/>
                </a:solidFill>
                <a:effectLst/>
                <a:latin typeface="Sofia Pro Medium" panose="020B0000000000000000" pitchFamily="34" charset="0"/>
              </a:rPr>
              <a:t>21,832</a:t>
            </a:r>
            <a:r>
              <a:rPr lang="en-US" sz="2400" b="0" i="0" dirty="0">
                <a:solidFill>
                  <a:srgbClr val="FF615A"/>
                </a:solidFill>
                <a:effectLst/>
                <a:latin typeface="Sofia Pro Medium" panose="020B0000000000000000" pitchFamily="34" charset="0"/>
              </a:rPr>
              <a:t> </a:t>
            </a:r>
            <a:r>
              <a:rPr lang="en-US" sz="3200" b="1" u="none" strike="noStrike" dirty="0">
                <a:solidFill>
                  <a:srgbClr val="FF615A"/>
                </a:solidFill>
                <a:effectLst/>
                <a:latin typeface="Sofia Pro Medium" panose="020B0000000000000000" pitchFamily="34" charset="0"/>
              </a:rPr>
              <a:t> </a:t>
            </a:r>
          </a:p>
          <a:p>
            <a:pPr>
              <a:spcBef>
                <a:spcPct val="0"/>
              </a:spcBef>
            </a:pPr>
            <a:r>
              <a:rPr lang="en-US" sz="2000" b="1" dirty="0">
                <a:solidFill>
                  <a:srgbClr val="232649"/>
                </a:solidFill>
                <a:latin typeface="Sofia Pro Medium" panose="020B0000000000000000" pitchFamily="34" charset="0"/>
              </a:rPr>
              <a:t>companies sent BEC complaints </a:t>
            </a:r>
            <a:r>
              <a:rPr lang="en-US" sz="1400" u="none" strike="noStrike" dirty="0">
                <a:solidFill>
                  <a:srgbClr val="232649"/>
                </a:solidFill>
                <a:effectLst/>
                <a:latin typeface="Sofia Pro Medium" panose="020B0000000000000000" pitchFamily="34" charset="0"/>
              </a:rPr>
              <a:t>to the FBI In 2022, with estimated losses totaling more than $2.7 billion.</a:t>
            </a:r>
            <a:r>
              <a:rPr lang="en-US" sz="1400" u="none" strike="noStrike" baseline="30000" dirty="0">
                <a:solidFill>
                  <a:srgbClr val="232649"/>
                </a:solidFill>
                <a:effectLst/>
                <a:latin typeface="Sofia Pro Medium" panose="020B0000000000000000" pitchFamily="34" charset="0"/>
              </a:rPr>
              <a:t>8</a:t>
            </a:r>
            <a:endParaRPr lang="en-US" sz="1400" baseline="30000" dirty="0">
              <a:solidFill>
                <a:srgbClr val="232649"/>
              </a:solidFill>
              <a:latin typeface="Sofia Pro Medium" panose="020B0000000000000000" pitchFamily="34" charset="0"/>
            </a:endParaRPr>
          </a:p>
          <a:p>
            <a:pPr>
              <a:spcBef>
                <a:spcPct val="0"/>
              </a:spcBef>
            </a:pPr>
            <a:endParaRPr lang="en-US" sz="1200" baseline="30000" dirty="0">
              <a:solidFill>
                <a:srgbClr val="232649"/>
              </a:solidFill>
              <a:latin typeface="Sofia Pro Medium" panose="020B0000000000000000" pitchFamily="34" charset="0"/>
            </a:endParaRPr>
          </a:p>
        </p:txBody>
      </p:sp>
      <p:sp>
        <p:nvSpPr>
          <p:cNvPr id="28" name="TextBox 11">
            <a:extLst>
              <a:ext uri="{FF2B5EF4-FFF2-40B4-BE49-F238E27FC236}">
                <a16:creationId xmlns:a16="http://schemas.microsoft.com/office/drawing/2014/main" id="{DFF121DA-4879-6A93-DE67-8A423A3D169E}"/>
              </a:ext>
            </a:extLst>
          </p:cNvPr>
          <p:cNvSpPr txBox="1"/>
          <p:nvPr/>
        </p:nvSpPr>
        <p:spPr>
          <a:xfrm>
            <a:off x="1092200" y="3034971"/>
            <a:ext cx="2707903" cy="2185214"/>
          </a:xfrm>
          <a:prstGeom prst="rect">
            <a:avLst/>
          </a:prstGeom>
        </p:spPr>
        <p:txBody>
          <a:bodyPr wrap="square" lIns="0" tIns="0" rIns="0" bIns="0" rtlCol="0" anchor="t">
            <a:spAutoFit/>
          </a:bodyPr>
          <a:lstStyle/>
          <a:p>
            <a:pPr>
              <a:spcBef>
                <a:spcPct val="0"/>
              </a:spcBef>
            </a:pPr>
            <a:r>
              <a:rPr lang="en-US" sz="3200" b="1" dirty="0">
                <a:solidFill>
                  <a:srgbClr val="4EA6FC"/>
                </a:solidFill>
                <a:latin typeface="Sofia Pro Medium" panose="020B0000000000000000" pitchFamily="34" charset="0"/>
              </a:rPr>
              <a:t>35 </a:t>
            </a:r>
            <a:r>
              <a:rPr lang="en-US" sz="2000" b="1" dirty="0">
                <a:solidFill>
                  <a:srgbClr val="232649"/>
                </a:solidFill>
                <a:latin typeface="Sofia Pro Medium" panose="020B0000000000000000" pitchFamily="34" charset="0"/>
              </a:rPr>
              <a:t>million</a:t>
            </a:r>
          </a:p>
          <a:p>
            <a:pPr>
              <a:spcBef>
                <a:spcPct val="0"/>
              </a:spcBef>
            </a:pPr>
            <a:r>
              <a:rPr lang="en-US" sz="2000" b="1" dirty="0">
                <a:solidFill>
                  <a:srgbClr val="232649"/>
                </a:solidFill>
                <a:latin typeface="Sofia Pro Medium" panose="020B0000000000000000" pitchFamily="34" charset="0"/>
              </a:rPr>
              <a:t>business email compromise attempts, </a:t>
            </a:r>
            <a:r>
              <a:rPr lang="en-US" sz="1400" u="none" strike="noStrike" dirty="0">
                <a:solidFill>
                  <a:srgbClr val="232649"/>
                </a:solidFill>
                <a:effectLst/>
                <a:latin typeface="Sofia Pro Medium" panose="020B0000000000000000" pitchFamily="34" charset="0"/>
              </a:rPr>
              <a:t>with an average of 156,000 attempts daily, were detected and investigated by Microsoft Threat Intelligence between April 2022 and April 2023.</a:t>
            </a:r>
            <a:r>
              <a:rPr lang="en-US" sz="1400" u="none" strike="noStrike" baseline="30000" dirty="0">
                <a:solidFill>
                  <a:srgbClr val="232649"/>
                </a:solidFill>
                <a:effectLst/>
                <a:latin typeface="Sofia Pro Medium" panose="020B0000000000000000" pitchFamily="34" charset="0"/>
              </a:rPr>
              <a:t>9</a:t>
            </a:r>
            <a:endParaRPr lang="en-US" sz="1400" baseline="30000" dirty="0">
              <a:solidFill>
                <a:srgbClr val="232649"/>
              </a:solidFill>
              <a:latin typeface="Sofia Pro Medium" panose="020B0000000000000000" pitchFamily="34" charset="0"/>
            </a:endParaRPr>
          </a:p>
        </p:txBody>
      </p:sp>
    </p:spTree>
    <p:extLst>
      <p:ext uri="{BB962C8B-B14F-4D97-AF65-F5344CB8AC3E}">
        <p14:creationId xmlns:p14="http://schemas.microsoft.com/office/powerpoint/2010/main" val="253019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9">
            <a:extLst>
              <a:ext uri="{FF2B5EF4-FFF2-40B4-BE49-F238E27FC236}">
                <a16:creationId xmlns:a16="http://schemas.microsoft.com/office/drawing/2014/main" id="{C98586BC-906B-9540-CED5-206FFE3692E3}"/>
              </a:ext>
            </a:extLst>
          </p:cNvPr>
          <p:cNvSpPr txBox="1">
            <a:spLocks/>
          </p:cNvSpPr>
          <p:nvPr/>
        </p:nvSpPr>
        <p:spPr>
          <a:xfrm>
            <a:off x="10109200" y="139700"/>
            <a:ext cx="1854200" cy="266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1600" b="1" dirty="0">
                <a:solidFill>
                  <a:schemeClr val="bg1"/>
                </a:solidFill>
                <a:latin typeface="Sofia Pro Bold" pitchFamily="2" charset="0"/>
              </a:rPr>
              <a:t>Human</a:t>
            </a:r>
            <a:endParaRPr lang="en-US" sz="1600" dirty="0">
              <a:solidFill>
                <a:schemeClr val="bg1"/>
              </a:solidFill>
              <a:latin typeface="Sofia Pro Regular" pitchFamily="2" charset="0"/>
            </a:endParaRPr>
          </a:p>
        </p:txBody>
      </p:sp>
      <p:sp>
        <p:nvSpPr>
          <p:cNvPr id="8" name="Marcador de texto 59">
            <a:extLst>
              <a:ext uri="{FF2B5EF4-FFF2-40B4-BE49-F238E27FC236}">
                <a16:creationId xmlns:a16="http://schemas.microsoft.com/office/drawing/2014/main" id="{C8FAE9BE-61CD-E1DF-ADE5-72BFEF5F5F61}"/>
              </a:ext>
            </a:extLst>
          </p:cNvPr>
          <p:cNvSpPr txBox="1">
            <a:spLocks/>
          </p:cNvSpPr>
          <p:nvPr/>
        </p:nvSpPr>
        <p:spPr>
          <a:xfrm>
            <a:off x="11349162" y="6290631"/>
            <a:ext cx="519870" cy="3084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fld id="{4FD19FD1-EF43-C14A-BDB1-E39577D6BE05}" type="slidenum">
              <a:rPr lang="es-MX" smtClean="0"/>
              <a:pPr algn="ctr"/>
              <a:t>9</a:t>
            </a:fld>
            <a:endParaRPr lang="es-MX" dirty="0"/>
          </a:p>
        </p:txBody>
      </p:sp>
      <p:sp>
        <p:nvSpPr>
          <p:cNvPr id="10" name="Rectángulo redondeado 9">
            <a:extLst>
              <a:ext uri="{FF2B5EF4-FFF2-40B4-BE49-F238E27FC236}">
                <a16:creationId xmlns:a16="http://schemas.microsoft.com/office/drawing/2014/main" id="{291D0F08-1A13-CB59-086E-0EBC78CF4A70}"/>
              </a:ext>
            </a:extLst>
          </p:cNvPr>
          <p:cNvSpPr/>
          <p:nvPr/>
        </p:nvSpPr>
        <p:spPr>
          <a:xfrm>
            <a:off x="1200150" y="300941"/>
            <a:ext cx="4112630" cy="6062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arcador de texto 2">
            <a:extLst>
              <a:ext uri="{FF2B5EF4-FFF2-40B4-BE49-F238E27FC236}">
                <a16:creationId xmlns:a16="http://schemas.microsoft.com/office/drawing/2014/main" id="{04A865D3-E6C8-744C-BBF4-EDF91C02B6F0}"/>
              </a:ext>
            </a:extLst>
          </p:cNvPr>
          <p:cNvSpPr txBox="1">
            <a:spLocks/>
          </p:cNvSpPr>
          <p:nvPr/>
        </p:nvSpPr>
        <p:spPr>
          <a:xfrm>
            <a:off x="1223300" y="41507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endParaRPr lang="en-US" dirty="0">
              <a:solidFill>
                <a:srgbClr val="232546"/>
              </a:solidFill>
            </a:endParaRPr>
          </a:p>
        </p:txBody>
      </p:sp>
      <p:sp>
        <p:nvSpPr>
          <p:cNvPr id="3" name="Marcador de texto 2">
            <a:extLst>
              <a:ext uri="{FF2B5EF4-FFF2-40B4-BE49-F238E27FC236}">
                <a16:creationId xmlns:a16="http://schemas.microsoft.com/office/drawing/2014/main" id="{899C5178-82D1-B2BD-5F14-7869AFEDAB02}"/>
              </a:ext>
            </a:extLst>
          </p:cNvPr>
          <p:cNvSpPr txBox="1">
            <a:spLocks/>
          </p:cNvSpPr>
          <p:nvPr/>
        </p:nvSpPr>
        <p:spPr>
          <a:xfrm>
            <a:off x="1219943" y="417929"/>
            <a:ext cx="4198196" cy="368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21264E"/>
                </a:solidFill>
                <a:latin typeface="Navigo" panose="02070503070706040303" pitchFamily="18"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Navigo" panose="02070503070706040303"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5401"/>
            <a:r>
              <a:rPr lang="en-US" dirty="0">
                <a:solidFill>
                  <a:srgbClr val="232546"/>
                </a:solidFill>
              </a:rPr>
              <a:t>First Party Monitoring</a:t>
            </a:r>
          </a:p>
        </p:txBody>
      </p:sp>
      <p:pic>
        <p:nvPicPr>
          <p:cNvPr id="2" name="Imagen 1">
            <a:extLst>
              <a:ext uri="{FF2B5EF4-FFF2-40B4-BE49-F238E27FC236}">
                <a16:creationId xmlns:a16="http://schemas.microsoft.com/office/drawing/2014/main" id="{EAE7FA20-C28F-002C-3696-AB0AE01552D0}"/>
              </a:ext>
            </a:extLst>
          </p:cNvPr>
          <p:cNvPicPr>
            <a:picLocks noChangeAspect="1"/>
          </p:cNvPicPr>
          <p:nvPr/>
        </p:nvPicPr>
        <p:blipFill>
          <a:blip r:embed="rId2"/>
          <a:stretch>
            <a:fillRect/>
          </a:stretch>
        </p:blipFill>
        <p:spPr>
          <a:xfrm>
            <a:off x="3230899" y="868697"/>
            <a:ext cx="5734050" cy="5734050"/>
          </a:xfrm>
          <a:prstGeom prst="rect">
            <a:avLst/>
          </a:prstGeom>
        </p:spPr>
      </p:pic>
    </p:spTree>
    <p:extLst>
      <p:ext uri="{BB962C8B-B14F-4D97-AF65-F5344CB8AC3E}">
        <p14:creationId xmlns:p14="http://schemas.microsoft.com/office/powerpoint/2010/main" val="20242495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ackNoticeFunding-2022-v4" id="{76640BBC-74C5-F244-8053-8F3AE800F2ED}" vid="{436D15D6-2805-764B-ACC6-DBD079615B68}"/>
    </a:ext>
  </a:extLst>
</a:theme>
</file>

<file path=ppt/theme/theme2.xml><?xml version="1.0" encoding="utf-8"?>
<a:theme xmlns:a="http://schemas.openxmlformats.org/drawingml/2006/main" name="Default Theme">
  <a:themeElements>
    <a:clrScheme name="Custom 17">
      <a:dk1>
        <a:srgbClr val="08012E"/>
      </a:dk1>
      <a:lt1>
        <a:srgbClr val="FFFFFF"/>
      </a:lt1>
      <a:dk2>
        <a:srgbClr val="08012E"/>
      </a:dk2>
      <a:lt2>
        <a:srgbClr val="FFFFFF"/>
      </a:lt2>
      <a:accent1>
        <a:srgbClr val="08012E"/>
      </a:accent1>
      <a:accent2>
        <a:srgbClr val="7E9234"/>
      </a:accent2>
      <a:accent3>
        <a:srgbClr val="1375E0"/>
      </a:accent3>
      <a:accent4>
        <a:srgbClr val="96AD3E"/>
      </a:accent4>
      <a:accent5>
        <a:srgbClr val="4B5050"/>
      </a:accent5>
      <a:accent6>
        <a:srgbClr val="91969B"/>
      </a:accent6>
      <a:hlink>
        <a:srgbClr val="0000EE"/>
      </a:hlink>
      <a:folHlink>
        <a:srgbClr val="551A8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lnSpc>
            <a:spcPct val="150000"/>
          </a:lnSpc>
          <a:defRPr sz="2400" dirty="0" smtClean="0">
            <a:latin typeface="YRThree Book" charset="0"/>
            <a:ea typeface="YRThree Book" charset="0"/>
            <a:cs typeface="YRThree Book" charset="0"/>
          </a:defRPr>
        </a:defPPr>
      </a:lstStyle>
    </a:txDef>
  </a:objectDefaults>
  <a:extraClrSchemeLst/>
  <a:extLst>
    <a:ext uri="{05A4C25C-085E-4340-85A3-A5531E510DB2}">
      <thm15:themeFamily xmlns:thm15="http://schemas.microsoft.com/office/thememl/2012/main" name="HackNoticeFunding-2022-v4" id="{76640BBC-74C5-F244-8053-8F3AE800F2ED}" vid="{352048EE-0796-0A4A-B63F-D14DEB80830C}"/>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27146</TotalTime>
  <Words>2042</Words>
  <Application>Microsoft Macintosh PowerPoint</Application>
  <PresentationFormat>Widescreen</PresentationFormat>
  <Paragraphs>259</Paragraphs>
  <Slides>37</Slides>
  <Notes>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Arial</vt:lpstr>
      <vt:lpstr>Calibri</vt:lpstr>
      <vt:lpstr>Calibri Light</vt:lpstr>
      <vt:lpstr>Graphik Web</vt:lpstr>
      <vt:lpstr>Navigo</vt:lpstr>
      <vt:lpstr>Navigo Black</vt:lpstr>
      <vt:lpstr>Optima</vt:lpstr>
      <vt:lpstr>Slack-Lato</vt:lpstr>
      <vt:lpstr>Sofia Pro Bold</vt:lpstr>
      <vt:lpstr>Sofia Pro Light</vt:lpstr>
      <vt:lpstr>Sofia Pro Medium</vt:lpstr>
      <vt:lpstr>Sofia Pro Regular</vt:lpstr>
      <vt:lpstr>YRThree Light</vt:lpstr>
      <vt:lpstr>Tema de Office</vt:lpstr>
      <vt:lpstr>Default Theme</vt:lpstr>
      <vt:lpstr>Confronting the Missing Human Attack Surface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Isabela Lozada</dc:creator>
  <cp:lastModifiedBy>Paul Barringer</cp:lastModifiedBy>
  <cp:revision>320</cp:revision>
  <dcterms:created xsi:type="dcterms:W3CDTF">2022-12-07T14:58:38Z</dcterms:created>
  <dcterms:modified xsi:type="dcterms:W3CDTF">2023-08-22T17:25:12Z</dcterms:modified>
</cp:coreProperties>
</file>